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9.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22.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62" r:id="rId2"/>
    <p:sldMasterId id="2147483673" r:id="rId3"/>
    <p:sldMasterId id="2147483685" r:id="rId4"/>
    <p:sldMasterId id="2147483697" r:id="rId5"/>
    <p:sldMasterId id="2147483708" r:id="rId6"/>
  </p:sldMasterIdLst>
  <p:notesMasterIdLst>
    <p:notesMasterId r:id="rId48"/>
  </p:notesMasterIdLst>
  <p:sldIdLst>
    <p:sldId id="256" r:id="rId7"/>
    <p:sldId id="257" r:id="rId8"/>
    <p:sldId id="258" r:id="rId9"/>
    <p:sldId id="259" r:id="rId10"/>
    <p:sldId id="260" r:id="rId11"/>
    <p:sldId id="300" r:id="rId12"/>
    <p:sldId id="262" r:id="rId13"/>
    <p:sldId id="295" r:id="rId14"/>
    <p:sldId id="263" r:id="rId15"/>
    <p:sldId id="264" r:id="rId16"/>
    <p:sldId id="290" r:id="rId17"/>
    <p:sldId id="291" r:id="rId18"/>
    <p:sldId id="265" r:id="rId19"/>
    <p:sldId id="266" r:id="rId20"/>
    <p:sldId id="267" r:id="rId21"/>
    <p:sldId id="268" r:id="rId22"/>
    <p:sldId id="269" r:id="rId23"/>
    <p:sldId id="270" r:id="rId24"/>
    <p:sldId id="292" r:id="rId25"/>
    <p:sldId id="289" r:id="rId26"/>
    <p:sldId id="296" r:id="rId27"/>
    <p:sldId id="294" r:id="rId28"/>
    <p:sldId id="298" r:id="rId29"/>
    <p:sldId id="275" r:id="rId30"/>
    <p:sldId id="276" r:id="rId31"/>
    <p:sldId id="277" r:id="rId32"/>
    <p:sldId id="278" r:id="rId33"/>
    <p:sldId id="279" r:id="rId34"/>
    <p:sldId id="280" r:id="rId35"/>
    <p:sldId id="281" r:id="rId36"/>
    <p:sldId id="282" r:id="rId37"/>
    <p:sldId id="286" r:id="rId38"/>
    <p:sldId id="283" r:id="rId39"/>
    <p:sldId id="284" r:id="rId40"/>
    <p:sldId id="285" r:id="rId41"/>
    <p:sldId id="287" r:id="rId42"/>
    <p:sldId id="299" r:id="rId43"/>
    <p:sldId id="274" r:id="rId44"/>
    <p:sldId id="297" r:id="rId45"/>
    <p:sldId id="288" r:id="rId46"/>
    <p:sldId id="272" r:id="rId47"/>
  </p:sldIdLst>
  <p:sldSz cx="12192000" cy="6858000"/>
  <p:notesSz cx="6894513" cy="9180513"/>
  <p:embeddedFontLst>
    <p:embeddedFont>
      <p:font typeface="Arial Narrow" panose="020B0606020202030204" pitchFamily="34" charset="0"/>
      <p:regular r:id="rId49"/>
      <p:bold r:id="rId50"/>
      <p:italic r:id="rId51"/>
      <p:boldItalic r:id="rId52"/>
    </p:embeddedFont>
    <p:embeddedFont>
      <p:font typeface="Calibri" panose="020F0502020204030204" pitchFamily="34" charset="0"/>
      <p:regular r:id="rId53"/>
      <p:bold r:id="rId54"/>
      <p:italic r:id="rId55"/>
      <p:boldItalic r:id="rId56"/>
    </p:embeddedFont>
    <p:embeddedFont>
      <p:font typeface="Calibri Light" panose="020F0302020204030204" pitchFamily="34" charset="0"/>
      <p:regular r:id="rId57"/>
      <p:italic r:id="rId58"/>
    </p:embeddedFont>
    <p:embeddedFont>
      <p:font typeface="Century Gothic" panose="020B0502020202020204" pitchFamily="34" charset="0"/>
      <p:regular r:id="rId59"/>
      <p:bold r:id="rId60"/>
      <p:italic r:id="rId61"/>
      <p:boldItalic r:id="rId62"/>
    </p:embeddedFont>
    <p:embeddedFont>
      <p:font typeface="Helvetica Neue" panose="020B0604020202020204" charset="0"/>
      <p:regular r:id="rId63"/>
      <p:bold r:id="rId64"/>
      <p:italic r:id="rId65"/>
      <p:boldItalic r:id="rId66"/>
    </p:embeddedFont>
    <p:embeddedFont>
      <p:font typeface="Montserrat" panose="020B0604020202020204" charset="0"/>
      <p:regular r:id="rId67"/>
      <p:bold r:id="rId68"/>
      <p:italic r:id="rId69"/>
      <p:boldItalic r:id="rId70"/>
    </p:embeddedFont>
    <p:embeddedFont>
      <p:font typeface="Montserrat SemiBold" panose="020B0604020202020204" charset="0"/>
      <p:regular r:id="rId71"/>
      <p:bold r:id="rId72"/>
      <p:italic r:id="rId73"/>
      <p:boldItalic r:id="rId74"/>
    </p:embeddedFont>
    <p:embeddedFont>
      <p:font typeface="Tahoma" panose="020B0604030504040204" pitchFamily="34" charset="0"/>
      <p:regular r:id="rId75"/>
      <p:bold r:id="rId7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77" roundtripDataSignature="AMtx7mjZrHY+qKRvkdHgigSXprVb77U0yA=="/>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999"/>
    <a:srgbClr val="FF0D0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A0DC2CF-DACA-487C-B6F3-6FC0F77ECB0E}">
  <a:tblStyle styleId="{AA0DC2CF-DACA-487C-B6F3-6FC0F77ECB0E}" styleName="Table_0">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FE05451-8A67-47B6-BFA8-DFA627527D63}" styleName="Table_1">
    <a:wholeTbl>
      <a:tcTxStyle b="off" i="off">
        <a:font>
          <a:latin typeface="Calibri"/>
          <a:ea typeface="Calibri"/>
          <a:cs typeface="Calibri"/>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8EBF5"/>
          </a:solidFill>
        </a:fill>
      </a:tcStyle>
    </a:wholeTbl>
    <a:band1H>
      <a:tcTxStyle b="off" i="off"/>
      <a:tcStyle>
        <a:tcBdr/>
        <a:fill>
          <a:solidFill>
            <a:srgbClr val="CDD4EA"/>
          </a:solidFill>
        </a:fill>
      </a:tcStyle>
    </a:band1H>
    <a:band2H>
      <a:tcTxStyle b="off" i="off"/>
      <a:tcStyle>
        <a:tcBdr/>
      </a:tcStyle>
    </a:band2H>
    <a:band1V>
      <a:tcTxStyle b="off" i="off"/>
      <a:tcStyle>
        <a:tcBdr/>
        <a:fill>
          <a:solidFill>
            <a:srgbClr val="CDD4EA"/>
          </a:solidFill>
        </a:fill>
      </a:tcStyle>
    </a:band1V>
    <a:band2V>
      <a:tcTxStyle b="off" i="off"/>
      <a:tcStyle>
        <a:tcBdr/>
      </a:tcStyle>
    </a:band2V>
    <a:lastCol>
      <a:tcTxStyle b="on" i="off">
        <a:font>
          <a:latin typeface="Calibri"/>
          <a:ea typeface="Calibri"/>
          <a:cs typeface="Calibri"/>
        </a:font>
        <a:schemeClr val="lt1"/>
      </a:tcTxStyle>
      <a:tcStyle>
        <a:tcBdr/>
        <a:fill>
          <a:solidFill>
            <a:schemeClr val="accent1"/>
          </a:solidFill>
        </a:fill>
      </a:tcStyle>
    </a:lastCol>
    <a:firstCol>
      <a:tcTxStyle b="on" i="off">
        <a:font>
          <a:latin typeface="Calibri"/>
          <a:ea typeface="Calibri"/>
          <a:cs typeface="Calibri"/>
        </a:font>
        <a:schemeClr val="lt1"/>
      </a:tcTxStyle>
      <a:tcStyle>
        <a:tcBdr/>
        <a:fill>
          <a:solidFill>
            <a:schemeClr val="accent1"/>
          </a:solidFill>
        </a:fill>
      </a:tcStyle>
    </a:firstCol>
    <a:lastRow>
      <a:tcTxStyle b="on" i="off">
        <a:font>
          <a:latin typeface="Calibri"/>
          <a:ea typeface="Calibri"/>
          <a:cs typeface="Calibri"/>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b="off" i="off"/>
      <a:tcStyle>
        <a:tcBdr/>
      </a:tcStyle>
    </a:seCell>
    <a:swCell>
      <a:tcTxStyle b="off" i="off"/>
      <a:tcStyle>
        <a:tcBdr/>
      </a:tcStyle>
    </a:swCell>
    <a:firstRow>
      <a:tcTxStyle b="on" i="off">
        <a:font>
          <a:latin typeface="Calibri"/>
          <a:ea typeface="Calibri"/>
          <a:cs typeface="Calibri"/>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b="off" i="off"/>
      <a:tcStyle>
        <a:tcBdr/>
      </a:tcStyle>
    </a:neCell>
    <a:nwCell>
      <a:tcTxStyle b="off" i="off"/>
      <a:tcStyle>
        <a:tcBdr/>
      </a:tcStyle>
    </a:nwCell>
  </a:tblStyle>
  <a:tblStyle styleId="{E282A650-51E5-4340-A25D-3798A9045807}" styleName="Table_2">
    <a:wholeTbl>
      <a:tcTxStyle b="off" i="off">
        <a:font>
          <a:latin typeface="Calibri"/>
          <a:ea typeface="Calibri"/>
          <a:cs typeface="Calibri"/>
        </a:font>
        <a:schemeClr val="dk1"/>
      </a:tcTxStyle>
      <a:tcStyle>
        <a:tcBdr>
          <a:left>
            <a:ln w="9525" cap="flat" cmpd="sng">
              <a:solidFill>
                <a:srgbClr val="000000">
                  <a:alpha val="0"/>
                </a:srgbClr>
              </a:solidFill>
              <a:prstDash val="solid"/>
              <a:round/>
              <a:headEnd type="none" w="sm" len="sm"/>
              <a:tailEnd type="none" w="sm" len="sm"/>
            </a:ln>
          </a:left>
          <a:right>
            <a:ln w="9525" cap="flat" cmpd="sng">
              <a:solidFill>
                <a:srgbClr val="000000">
                  <a:alpha val="0"/>
                </a:srgbClr>
              </a:solidFill>
              <a:prstDash val="solid"/>
              <a:round/>
              <a:headEnd type="none" w="sm" len="sm"/>
              <a:tailEnd type="none" w="sm" len="sm"/>
            </a:ln>
          </a:right>
          <a:top>
            <a:ln w="9525" cap="flat" cmpd="sng">
              <a:solidFill>
                <a:srgbClr val="000000">
                  <a:alpha val="0"/>
                </a:srgbClr>
              </a:solidFill>
              <a:prstDash val="solid"/>
              <a:round/>
              <a:headEnd type="none" w="sm" len="sm"/>
              <a:tailEnd type="none" w="sm" len="sm"/>
            </a:ln>
          </a:top>
          <a:bottom>
            <a:ln w="9525" cap="flat" cmpd="sng">
              <a:solidFill>
                <a:srgbClr val="000000">
                  <a:alpha val="0"/>
                </a:srgbClr>
              </a:solidFill>
              <a:prstDash val="solid"/>
              <a:round/>
              <a:headEnd type="none" w="sm" len="sm"/>
              <a:tailEnd type="none" w="sm" len="sm"/>
            </a:ln>
          </a:bottom>
          <a:insideH>
            <a:ln w="9525" cap="flat" cmpd="sng">
              <a:solidFill>
                <a:srgbClr val="000000">
                  <a:alpha val="0"/>
                </a:srgbClr>
              </a:solidFill>
              <a:prstDash val="solid"/>
              <a:round/>
              <a:headEnd type="none" w="sm" len="sm"/>
              <a:tailEnd type="none" w="sm" len="sm"/>
            </a:ln>
          </a:insideH>
          <a:insideV>
            <a:ln w="9525" cap="flat" cmpd="sng">
              <a:solidFill>
                <a:srgbClr val="000000">
                  <a:alpha val="0"/>
                </a:srgbClr>
              </a:solidFill>
              <a:prstDash val="solid"/>
              <a:round/>
              <a:headEnd type="none" w="sm" len="sm"/>
              <a:tailEnd type="none" w="sm" len="sm"/>
            </a:ln>
          </a:insideV>
        </a:tcBdr>
        <a:fill>
          <a:solidFill>
            <a:srgbClr val="FFFFFF">
              <a:alpha val="0"/>
            </a:srgbClr>
          </a:solidFill>
        </a:fill>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 styleId="{E35E1775-2B76-44BB-B448-2D1FABC3E016}" styleName="Table_3">
    <a:wholeTbl>
      <a:tcTxStyle b="off" i="off">
        <a:font>
          <a:latin typeface="Arial"/>
          <a:ea typeface="Arial"/>
          <a:cs typeface="Arial"/>
        </a:font>
        <a:srgbClr val="000000"/>
      </a:tcTxStyle>
      <a:tcStyle>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 styleId="{4B6402C3-9D1A-4585-B4AE-102666F65926}" styleName="Table_4">
    <a:wholeTbl>
      <a:tcTxStyle b="off" i="off">
        <a:font>
          <a:latin typeface="Arial"/>
          <a:ea typeface="Arial"/>
          <a:cs typeface="Arial"/>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9EFF7"/>
          </a:solidFill>
        </a:fill>
      </a:tcStyle>
    </a:wholeTbl>
    <a:band1H>
      <a:tcTxStyle/>
      <a:tcStyle>
        <a:tcBdr/>
        <a:fill>
          <a:solidFill>
            <a:srgbClr val="D0DEEF"/>
          </a:solidFill>
        </a:fill>
      </a:tcStyle>
    </a:band1H>
    <a:band2H>
      <a:tcTxStyle/>
      <a:tcStyle>
        <a:tcBdr/>
      </a:tcStyle>
    </a:band2H>
    <a:band1V>
      <a:tcTxStyle/>
      <a:tcStyle>
        <a:tcBdr/>
        <a:fill>
          <a:solidFill>
            <a:srgbClr val="D0DEEF"/>
          </a:solidFill>
        </a:fill>
      </a:tcStyle>
    </a:band1V>
    <a:band2V>
      <a:tcTxStyle/>
      <a:tcStyle>
        <a:tcBdr/>
      </a:tcStyle>
    </a:band2V>
    <a:lastCol>
      <a:tcTxStyle b="on" i="off">
        <a:font>
          <a:latin typeface="Arial"/>
          <a:ea typeface="Arial"/>
          <a:cs typeface="Arial"/>
        </a:font>
        <a:schemeClr val="lt1"/>
      </a:tcTxStyle>
      <a:tcStyle>
        <a:tcBdr/>
        <a:fill>
          <a:solidFill>
            <a:schemeClr val="accent1"/>
          </a:solidFill>
        </a:fill>
      </a:tcStyle>
    </a:lastCol>
    <a:firstCol>
      <a:tcTxStyle b="on" i="off">
        <a:font>
          <a:latin typeface="Arial"/>
          <a:ea typeface="Arial"/>
          <a:cs typeface="Arial"/>
        </a:font>
        <a:schemeClr val="lt1"/>
      </a:tcTxStyle>
      <a:tcStyle>
        <a:tcBdr/>
        <a:fill>
          <a:solidFill>
            <a:schemeClr val="accent1"/>
          </a:solidFill>
        </a:fill>
      </a:tcStyle>
    </a:firstCol>
    <a:lastRow>
      <a:tcTxStyle b="on" i="off">
        <a:font>
          <a:latin typeface="Arial"/>
          <a:ea typeface="Arial"/>
          <a:cs typeface="Arial"/>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a:tcStyle>
        <a:tcBdr/>
      </a:tcStyle>
    </a:seCell>
    <a:swCell>
      <a:tcTxStyle/>
      <a:tcStyle>
        <a:tcBdr/>
      </a:tcStyle>
    </a:swCell>
    <a:firstRow>
      <a:tcTxStyle b="on" i="off">
        <a:font>
          <a:latin typeface="Arial"/>
          <a:ea typeface="Arial"/>
          <a:cs typeface="Arial"/>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771" autoAdjust="0"/>
    <p:restoredTop sz="96340" autoAdjust="0"/>
  </p:normalViewPr>
  <p:slideViewPr>
    <p:cSldViewPr snapToGrid="0">
      <p:cViewPr>
        <p:scale>
          <a:sx n="100" d="100"/>
          <a:sy n="100" d="100"/>
        </p:scale>
        <p:origin x="810" y="19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font" Target="fonts/font15.fntdata"/><Relationship Id="rId68" Type="http://schemas.openxmlformats.org/officeDocument/2006/relationships/font" Target="fonts/font20.fntdata"/><Relationship Id="rId16" Type="http://schemas.openxmlformats.org/officeDocument/2006/relationships/slide" Target="slides/slide10.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font" Target="fonts/font5.fntdata"/><Relationship Id="rId58" Type="http://schemas.openxmlformats.org/officeDocument/2006/relationships/font" Target="fonts/font10.fntdata"/><Relationship Id="rId74" Type="http://schemas.openxmlformats.org/officeDocument/2006/relationships/font" Target="fonts/font26.fntdata"/><Relationship Id="rId79" Type="http://schemas.openxmlformats.org/officeDocument/2006/relationships/viewProps" Target="viewProps.xml"/><Relationship Id="rId5" Type="http://schemas.openxmlformats.org/officeDocument/2006/relationships/slideMaster" Target="slideMasters/slideMaster5.xml"/><Relationship Id="rId61" Type="http://schemas.openxmlformats.org/officeDocument/2006/relationships/font" Target="fonts/font13.fntdata"/><Relationship Id="rId19" Type="http://schemas.openxmlformats.org/officeDocument/2006/relationships/slide" Target="slides/slide1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notesMaster" Target="notesMasters/notesMaster1.xml"/><Relationship Id="rId56" Type="http://schemas.openxmlformats.org/officeDocument/2006/relationships/font" Target="fonts/font8.fntdata"/><Relationship Id="rId64" Type="http://schemas.openxmlformats.org/officeDocument/2006/relationships/font" Target="fonts/font16.fntdata"/><Relationship Id="rId69" Type="http://schemas.openxmlformats.org/officeDocument/2006/relationships/font" Target="fonts/font21.fntdata"/><Relationship Id="rId77" Type="http://customschemas.google.com/relationships/presentationmetadata" Target="metadata"/><Relationship Id="rId8" Type="http://schemas.openxmlformats.org/officeDocument/2006/relationships/slide" Target="slides/slide2.xml"/><Relationship Id="rId51" Type="http://schemas.openxmlformats.org/officeDocument/2006/relationships/font" Target="fonts/font3.fntdata"/><Relationship Id="rId72" Type="http://schemas.openxmlformats.org/officeDocument/2006/relationships/font" Target="fonts/font24.fntdata"/><Relationship Id="rId80"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font" Target="fonts/font11.fntdata"/><Relationship Id="rId67" Type="http://schemas.openxmlformats.org/officeDocument/2006/relationships/font" Target="fonts/font19.fntdata"/><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font" Target="fonts/font6.fntdata"/><Relationship Id="rId62" Type="http://schemas.openxmlformats.org/officeDocument/2006/relationships/font" Target="fonts/font14.fntdata"/><Relationship Id="rId70" Type="http://schemas.openxmlformats.org/officeDocument/2006/relationships/font" Target="fonts/font22.fntdata"/><Relationship Id="rId75" Type="http://schemas.openxmlformats.org/officeDocument/2006/relationships/font" Target="fonts/font27.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font" Target="fonts/font1.fntdata"/><Relationship Id="rId57" Type="http://schemas.openxmlformats.org/officeDocument/2006/relationships/font" Target="fonts/font9.fntdata"/><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font" Target="fonts/font4.fntdata"/><Relationship Id="rId60" Type="http://schemas.openxmlformats.org/officeDocument/2006/relationships/font" Target="fonts/font12.fntdata"/><Relationship Id="rId65" Type="http://schemas.openxmlformats.org/officeDocument/2006/relationships/font" Target="fonts/font17.fntdata"/><Relationship Id="rId73" Type="http://schemas.openxmlformats.org/officeDocument/2006/relationships/font" Target="fonts/font25.fntdata"/><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34" Type="http://schemas.openxmlformats.org/officeDocument/2006/relationships/slide" Target="slides/slide28.xml"/><Relationship Id="rId50" Type="http://schemas.openxmlformats.org/officeDocument/2006/relationships/font" Target="fonts/font2.fntdata"/><Relationship Id="rId55" Type="http://schemas.openxmlformats.org/officeDocument/2006/relationships/font" Target="fonts/font7.fntdata"/><Relationship Id="rId76" Type="http://schemas.openxmlformats.org/officeDocument/2006/relationships/font" Target="fonts/font28.fntdata"/><Relationship Id="rId7" Type="http://schemas.openxmlformats.org/officeDocument/2006/relationships/slide" Target="slides/slide1.xml"/><Relationship Id="rId71" Type="http://schemas.openxmlformats.org/officeDocument/2006/relationships/font" Target="fonts/font23.fntdata"/><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font" Target="fonts/font18.fntdata"/></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file:///C:\Users\cmejia\Downloads\Hoja%20de%20c&#225;lculo%20en%20PPT%20Ministro%20en%20la%20PCM%20(2)%20(2).xlsx" TargetMode="Externa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C:\Users\cmejia\Downloads\Hoja%20de%20c&#225;lculo%20en%20PPT%20Ministro%20en%20la%20PCM%20(2)%20(2).xlsx" TargetMode="Externa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embeddings/oleObject1.bin"/></Relationships>
</file>

<file path=ppt/charts/_rels/chart4.xml.rels><?xml version="1.0" encoding="UTF-8" standalone="yes"?>
<Relationships xmlns="http://schemas.openxmlformats.org/package/2006/relationships"><Relationship Id="rId3" Type="http://schemas.openxmlformats.org/officeDocument/2006/relationships/oleObject" Target="file:///C:\Users\Lenovo\Downloads\VMCS_OBRAS%20PARALIZADAS%20(2).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C:\Users\Lenovo\Downloads\VMCS_OBRAS%20PARALIZADAS%20(2).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200" b="1" i="0" u="none" strike="noStrike" kern="1200" cap="all" spc="50" baseline="0">
                <a:solidFill>
                  <a:schemeClr val="tx1"/>
                </a:solidFill>
                <a:latin typeface="+mn-lt"/>
                <a:ea typeface="+mn-ea"/>
                <a:cs typeface="+mn-cs"/>
              </a:defRPr>
            </a:pPr>
            <a:r>
              <a:rPr lang="es-PE" sz="1200" dirty="0">
                <a:solidFill>
                  <a:schemeClr val="tx1"/>
                </a:solidFill>
              </a:rPr>
              <a:t>Ejecución</a:t>
            </a:r>
            <a:r>
              <a:rPr lang="es-PE" sz="1200" baseline="0" dirty="0">
                <a:solidFill>
                  <a:schemeClr val="tx1"/>
                </a:solidFill>
              </a:rPr>
              <a:t> a Julio</a:t>
            </a:r>
            <a:endParaRPr lang="es-PE" sz="1200" dirty="0">
              <a:solidFill>
                <a:schemeClr val="tx1"/>
              </a:solidFill>
            </a:endParaRPr>
          </a:p>
        </c:rich>
      </c:tx>
      <c:layout>
        <c:manualLayout>
          <c:xMode val="edge"/>
          <c:yMode val="edge"/>
          <c:x val="0.23037626958889354"/>
          <c:y val="6.6720352297876415E-2"/>
        </c:manualLayout>
      </c:layout>
      <c:overlay val="0"/>
      <c:spPr>
        <a:noFill/>
        <a:ln>
          <a:noFill/>
        </a:ln>
        <a:effectLst/>
      </c:spPr>
      <c:txPr>
        <a:bodyPr rot="0" spcFirstLastPara="1" vertOverflow="ellipsis" vert="horz" wrap="square" anchor="ctr" anchorCtr="1"/>
        <a:lstStyle/>
        <a:p>
          <a:pPr>
            <a:defRPr sz="1200" b="1" i="0" u="none" strike="noStrike" kern="1200" cap="all" spc="50" baseline="0">
              <a:solidFill>
                <a:schemeClr val="tx1"/>
              </a:solidFill>
              <a:latin typeface="+mn-lt"/>
              <a:ea typeface="+mn-ea"/>
              <a:cs typeface="+mn-cs"/>
            </a:defRPr>
          </a:pPr>
          <a:endParaRPr lang="es-PE"/>
        </a:p>
      </c:txPr>
    </c:title>
    <c:autoTitleDeleted val="0"/>
    <c:plotArea>
      <c:layout>
        <c:manualLayout>
          <c:layoutTarget val="inner"/>
          <c:xMode val="edge"/>
          <c:yMode val="edge"/>
          <c:x val="0.18790039225058175"/>
          <c:y val="0.29743454068241471"/>
          <c:w val="0.55577301113222921"/>
          <c:h val="0.64469669291338583"/>
        </c:manualLayout>
      </c:layout>
      <c:doughnutChart>
        <c:varyColors val="1"/>
        <c:ser>
          <c:idx val="0"/>
          <c:order val="0"/>
          <c:spPr>
            <a:ln>
              <a:solidFill>
                <a:srgbClr val="FFFFFF">
                  <a:lumMod val="75000"/>
                </a:srgbClr>
              </a:solidFill>
            </a:ln>
          </c:spPr>
          <c:dPt>
            <c:idx val="0"/>
            <c:bubble3D val="0"/>
            <c:spPr>
              <a:solidFill>
                <a:schemeClr val="accent1"/>
              </a:solidFill>
              <a:ln>
                <a:solidFill>
                  <a:srgbClr val="FFFFFF">
                    <a:lumMod val="75000"/>
                  </a:srgbClr>
                </a:solid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DC8E-4D02-987B-E706C77AF0F5}"/>
              </c:ext>
            </c:extLst>
          </c:dPt>
          <c:dPt>
            <c:idx val="1"/>
            <c:bubble3D val="0"/>
            <c:spPr>
              <a:solidFill>
                <a:srgbClr val="ED7D31">
                  <a:lumMod val="75000"/>
                </a:srgbClr>
              </a:solidFill>
              <a:ln w="34925" cmpd="sng">
                <a:solidFill>
                  <a:srgbClr val="FFFFFF">
                    <a:lumMod val="75000"/>
                  </a:srgbClr>
                </a:solid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DC8E-4D02-987B-E706C77AF0F5}"/>
              </c:ext>
            </c:extLst>
          </c:dPt>
          <c:dLbls>
            <c:dLbl>
              <c:idx val="0"/>
              <c:layout>
                <c:manualLayout>
                  <c:x val="-0.1505829892702418"/>
                  <c:y val="2.5059551631123399E-3"/>
                </c:manualLayout>
              </c:layou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C8E-4D02-987B-E706C77AF0F5}"/>
                </c:ext>
              </c:extLst>
            </c:dLbl>
            <c:dLbl>
              <c:idx val="1"/>
              <c:delete val="1"/>
              <c:extLst>
                <c:ext xmlns:c15="http://schemas.microsoft.com/office/drawing/2012/chart" uri="{CE6537A1-D6FC-4f65-9D91-7224C49458BB}"/>
                <c:ext xmlns:c16="http://schemas.microsoft.com/office/drawing/2014/chart" uri="{C3380CC4-5D6E-409C-BE32-E72D297353CC}">
                  <c16:uniqueId val="{00000003-DC8E-4D02-987B-E706C77AF0F5}"/>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PE"/>
              </a:p>
            </c:txPr>
            <c:showLegendKey val="0"/>
            <c:showVal val="0"/>
            <c:showCatName val="0"/>
            <c:showSerName val="0"/>
            <c:showPercent val="1"/>
            <c:showBubbleSize val="0"/>
            <c:showLeaderLines val="1"/>
            <c:leaderLines>
              <c:spPr>
                <a:ln w="9525" cap="flat" cmpd="sng" algn="ctr">
                  <a:noFill/>
                  <a:round/>
                </a:ln>
                <a:effectLst/>
              </c:spPr>
            </c:leaderLines>
            <c:extLst>
              <c:ext xmlns:c15="http://schemas.microsoft.com/office/drawing/2012/chart" uri="{CE6537A1-D6FC-4f65-9D91-7224C49458BB}"/>
            </c:extLst>
          </c:dLbls>
          <c:val>
            <c:numRef>
              <c:f>'Hoja1 (2)'!$N$20:$N$21</c:f>
              <c:numCache>
                <c:formatCode>0.0%</c:formatCode>
                <c:ptCount val="2"/>
                <c:pt idx="0">
                  <c:v>0.5140517029446785</c:v>
                </c:pt>
                <c:pt idx="1">
                  <c:v>0.4859482970553215</c:v>
                </c:pt>
              </c:numCache>
            </c:numRef>
          </c:val>
          <c:extLst>
            <c:ext xmlns:c16="http://schemas.microsoft.com/office/drawing/2014/chart" uri="{C3380CC4-5D6E-409C-BE32-E72D297353CC}">
              <c16:uniqueId val="{00000004-DC8E-4D02-987B-E706C77AF0F5}"/>
            </c:ext>
          </c:extLst>
        </c:ser>
        <c:dLbls>
          <c:showLegendKey val="0"/>
          <c:showVal val="0"/>
          <c:showCatName val="0"/>
          <c:showSerName val="0"/>
          <c:showPercent val="1"/>
          <c:showBubbleSize val="0"/>
          <c:showLeaderLines val="1"/>
        </c:dLbls>
        <c:firstSliceAng val="0"/>
        <c:holeSize val="49"/>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E"/>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gn="ctr" rtl="0">
              <a:defRPr lang="es-PE" sz="1100" b="1" i="0" u="none" strike="noStrike" kern="1200" cap="all" spc="50" baseline="0">
                <a:solidFill>
                  <a:schemeClr val="tx1"/>
                </a:solidFill>
                <a:latin typeface="+mn-lt"/>
                <a:ea typeface="+mn-ea"/>
                <a:cs typeface="+mn-cs"/>
              </a:defRPr>
            </a:pPr>
            <a:r>
              <a:rPr lang="es-PE" sz="1100" b="1" i="0" u="none" strike="noStrike" kern="1200" cap="all" spc="50" baseline="0" dirty="0">
                <a:solidFill>
                  <a:schemeClr val="tx1"/>
                </a:solidFill>
                <a:latin typeface="+mn-lt"/>
                <a:ea typeface="+mn-ea"/>
                <a:cs typeface="+mn-cs"/>
              </a:rPr>
              <a:t>ejecución a Agosto</a:t>
            </a:r>
          </a:p>
        </c:rich>
      </c:tx>
      <c:overlay val="0"/>
      <c:spPr>
        <a:noFill/>
        <a:ln>
          <a:noFill/>
        </a:ln>
        <a:effectLst/>
      </c:spPr>
      <c:txPr>
        <a:bodyPr rot="0" spcFirstLastPara="1" vertOverflow="ellipsis" vert="horz" wrap="square" anchor="ctr" anchorCtr="1"/>
        <a:lstStyle/>
        <a:p>
          <a:pPr algn="ctr" rtl="0">
            <a:defRPr lang="es-PE" sz="1100" b="1" i="0" u="none" strike="noStrike" kern="1200" cap="all" spc="50" baseline="0">
              <a:solidFill>
                <a:schemeClr val="tx1"/>
              </a:solidFill>
              <a:latin typeface="+mn-lt"/>
              <a:ea typeface="+mn-ea"/>
              <a:cs typeface="+mn-cs"/>
            </a:defRPr>
          </a:pPr>
          <a:endParaRPr lang="es-PE"/>
        </a:p>
      </c:txPr>
    </c:title>
    <c:autoTitleDeleted val="0"/>
    <c:plotArea>
      <c:layout>
        <c:manualLayout>
          <c:layoutTarget val="inner"/>
          <c:xMode val="edge"/>
          <c:yMode val="edge"/>
          <c:x val="0.18790039225058175"/>
          <c:y val="0.29743454068241471"/>
          <c:w val="0.55577301113222921"/>
          <c:h val="0.64469669291338583"/>
        </c:manualLayout>
      </c:layout>
      <c:doughnutChart>
        <c:varyColors val="1"/>
        <c:ser>
          <c:idx val="0"/>
          <c:order val="0"/>
          <c:dPt>
            <c:idx val="0"/>
            <c:bubble3D val="0"/>
            <c:spPr>
              <a:solidFill>
                <a:schemeClr val="accent1"/>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E3D1-47E7-9915-60E9C09D3A44}"/>
              </c:ext>
            </c:extLst>
          </c:dPt>
          <c:dPt>
            <c:idx val="1"/>
            <c:bubble3D val="0"/>
            <c:spPr>
              <a:solidFill>
                <a:srgbClr val="ED7D31"/>
              </a:solidFill>
              <a:ln w="28575" cmpd="sng">
                <a:solidFill>
                  <a:schemeClr val="bg1">
                    <a:lumMod val="65000"/>
                  </a:schemeClr>
                </a:solid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E3D1-47E7-9915-60E9C09D3A44}"/>
              </c:ext>
            </c:extLst>
          </c:dPt>
          <c:dLbls>
            <c:dLbl>
              <c:idx val="0"/>
              <c:layout>
                <c:manualLayout>
                  <c:x val="-0.18421052631578946"/>
                  <c:y val="-7.4666666666666673E-2"/>
                </c:manualLayout>
              </c:layou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E3D1-47E7-9915-60E9C09D3A44}"/>
                </c:ext>
              </c:extLst>
            </c:dLbl>
            <c:dLbl>
              <c:idx val="1"/>
              <c:delete val="1"/>
              <c:extLst>
                <c:ext xmlns:c15="http://schemas.microsoft.com/office/drawing/2012/chart" uri="{CE6537A1-D6FC-4f65-9D91-7224C49458BB}"/>
                <c:ext xmlns:c16="http://schemas.microsoft.com/office/drawing/2014/chart" uri="{C3380CC4-5D6E-409C-BE32-E72D297353CC}">
                  <c16:uniqueId val="{00000003-E3D1-47E7-9915-60E9C09D3A44}"/>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PE"/>
              </a:p>
            </c:txPr>
            <c:showLegendKey val="0"/>
            <c:showVal val="0"/>
            <c:showCatName val="0"/>
            <c:showSerName val="0"/>
            <c:showPercent val="1"/>
            <c:showBubbleSize val="0"/>
            <c:showLeaderLines val="0"/>
            <c:extLst>
              <c:ext xmlns:c15="http://schemas.microsoft.com/office/drawing/2012/chart" uri="{CE6537A1-D6FC-4f65-9D91-7224C49458BB}"/>
            </c:extLst>
          </c:dLbls>
          <c:val>
            <c:numRef>
              <c:f>'Hoja1 (2)'!$N$17:$N$18</c:f>
              <c:numCache>
                <c:formatCode>0.0%</c:formatCode>
                <c:ptCount val="2"/>
                <c:pt idx="0">
                  <c:v>0.60714038564885342</c:v>
                </c:pt>
                <c:pt idx="1">
                  <c:v>0.39285961435114658</c:v>
                </c:pt>
              </c:numCache>
            </c:numRef>
          </c:val>
          <c:extLst>
            <c:ext xmlns:c16="http://schemas.microsoft.com/office/drawing/2014/chart" uri="{C3380CC4-5D6E-409C-BE32-E72D297353CC}">
              <c16:uniqueId val="{00000004-E3D1-47E7-9915-60E9C09D3A44}"/>
            </c:ext>
          </c:extLst>
        </c:ser>
        <c:dLbls>
          <c:showLegendKey val="0"/>
          <c:showVal val="0"/>
          <c:showCatName val="0"/>
          <c:showSerName val="0"/>
          <c:showPercent val="1"/>
          <c:showBubbleSize val="0"/>
          <c:showLeaderLines val="0"/>
        </c:dLbls>
        <c:firstSliceAng val="0"/>
        <c:holeSize val="49"/>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E"/>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b="1" dirty="0">
                <a:solidFill>
                  <a:schemeClr val="bg1">
                    <a:lumMod val="50000"/>
                  </a:schemeClr>
                </a:solidFill>
              </a:rPr>
              <a:t>PRESUPUESTO:</a:t>
            </a:r>
          </a:p>
          <a:p>
            <a:pPr>
              <a:defRPr b="1"/>
            </a:pPr>
            <a:r>
              <a:rPr lang="en-US" sz="1600" b="1" dirty="0">
                <a:solidFill>
                  <a:schemeClr val="bg1">
                    <a:lumMod val="50000"/>
                  </a:schemeClr>
                </a:solidFill>
              </a:rPr>
              <a:t>S/ 3</a:t>
            </a:r>
            <a:r>
              <a:rPr lang="en-US" sz="1600" b="1" baseline="0" dirty="0">
                <a:solidFill>
                  <a:schemeClr val="bg1">
                    <a:lumMod val="50000"/>
                  </a:schemeClr>
                </a:solidFill>
              </a:rPr>
              <a:t> </a:t>
            </a:r>
            <a:r>
              <a:rPr lang="en-US" sz="1600" b="1" dirty="0">
                <a:solidFill>
                  <a:schemeClr val="bg1">
                    <a:lumMod val="50000"/>
                  </a:schemeClr>
                </a:solidFill>
              </a:rPr>
              <a:t>314.1</a:t>
            </a:r>
          </a:p>
        </c:rich>
      </c:tx>
      <c:layout>
        <c:manualLayout>
          <c:xMode val="edge"/>
          <c:yMode val="edge"/>
          <c:x val="0.33711995150932933"/>
          <c:y val="9.5726545687870347E-3"/>
        </c:manualLayout>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s-PE"/>
        </a:p>
      </c:txPr>
    </c:title>
    <c:autoTitleDeleted val="0"/>
    <c:plotArea>
      <c:layout/>
      <c:pieChart>
        <c:varyColors val="1"/>
        <c:ser>
          <c:idx val="0"/>
          <c:order val="0"/>
          <c:spPr>
            <a:ln w="28575"/>
          </c:spPr>
          <c:explosion val="3"/>
          <c:dPt>
            <c:idx val="0"/>
            <c:bubble3D val="0"/>
            <c:spPr>
              <a:solidFill>
                <a:srgbClr val="C00000"/>
              </a:solidFill>
              <a:ln w="28575">
                <a:solidFill>
                  <a:srgbClr val="A50021"/>
                </a:solidFill>
              </a:ln>
              <a:effectLst/>
            </c:spPr>
            <c:extLst>
              <c:ext xmlns:c16="http://schemas.microsoft.com/office/drawing/2014/chart" uri="{C3380CC4-5D6E-409C-BE32-E72D297353CC}">
                <c16:uniqueId val="{00000001-E0A2-4B34-9196-4004CC64C252}"/>
              </c:ext>
            </c:extLst>
          </c:dPt>
          <c:dPt>
            <c:idx val="1"/>
            <c:bubble3D val="0"/>
            <c:spPr>
              <a:solidFill>
                <a:srgbClr val="5B9BD5">
                  <a:lumMod val="75000"/>
                </a:srgbClr>
              </a:solidFill>
              <a:ln w="28575">
                <a:solidFill>
                  <a:schemeClr val="accent5">
                    <a:lumMod val="50000"/>
                  </a:schemeClr>
                </a:solidFill>
              </a:ln>
              <a:effectLst/>
            </c:spPr>
            <c:extLst>
              <c:ext xmlns:c16="http://schemas.microsoft.com/office/drawing/2014/chart" uri="{C3380CC4-5D6E-409C-BE32-E72D297353CC}">
                <c16:uniqueId val="{00000003-E0A2-4B34-9196-4004CC64C252}"/>
              </c:ext>
            </c:extLst>
          </c:dPt>
          <c:cat>
            <c:strRef>
              <c:f>'[Libro1 (5).xlsx]Hoja1'!$C$6:$C$7</c:f>
              <c:strCache>
                <c:ptCount val="2"/>
                <c:pt idx="0">
                  <c:v>Actividades</c:v>
                </c:pt>
                <c:pt idx="1">
                  <c:v>Inversiones</c:v>
                </c:pt>
              </c:strCache>
            </c:strRef>
          </c:cat>
          <c:val>
            <c:numRef>
              <c:f>'[Libro1 (5).xlsx]Hoja1'!$D$6:$D$7</c:f>
              <c:numCache>
                <c:formatCode>#,##0.0,,</c:formatCode>
                <c:ptCount val="2"/>
                <c:pt idx="0">
                  <c:v>1730222841</c:v>
                </c:pt>
                <c:pt idx="1">
                  <c:v>1313931659</c:v>
                </c:pt>
              </c:numCache>
            </c:numRef>
          </c:val>
          <c:extLst>
            <c:ext xmlns:c16="http://schemas.microsoft.com/office/drawing/2014/chart" uri="{C3380CC4-5D6E-409C-BE32-E72D297353CC}">
              <c16:uniqueId val="{00000004-E0A2-4B34-9196-4004CC64C252}"/>
            </c:ext>
          </c:extLst>
        </c:ser>
        <c:dLbls>
          <c:showLegendKey val="0"/>
          <c:showVal val="0"/>
          <c:showCatName val="0"/>
          <c:showSerName val="0"/>
          <c:showPercent val="0"/>
          <c:showBubbleSize val="0"/>
          <c:showLeaderLines val="1"/>
        </c:dLbls>
        <c:firstSliceAng val="156"/>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pPr>
      <a:endParaRPr lang="es-PE"/>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Hoja4!$H$7</c:f>
              <c:strCache>
                <c:ptCount val="1"/>
                <c:pt idx="0">
                  <c:v>Cuenta de Nombre del Proyecto</c:v>
                </c:pt>
              </c:strCache>
            </c:strRef>
          </c:tx>
          <c:spPr>
            <a:solidFill>
              <a:srgbClr val="009999"/>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P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Hoja4!$G$8:$G$11</c:f>
              <c:strCache>
                <c:ptCount val="4"/>
                <c:pt idx="0">
                  <c:v>DIAGNOSTICO</c:v>
                </c:pt>
                <c:pt idx="1">
                  <c:v>PERITAJE</c:v>
                </c:pt>
                <c:pt idx="2">
                  <c:v>E.T. SALDO DE OBRA</c:v>
                </c:pt>
                <c:pt idx="3">
                  <c:v>EJECUCION DE OBRA</c:v>
                </c:pt>
              </c:strCache>
            </c:strRef>
          </c:cat>
          <c:val>
            <c:numRef>
              <c:f>Hoja4!$H$8:$H$11</c:f>
              <c:numCache>
                <c:formatCode>General</c:formatCode>
                <c:ptCount val="4"/>
                <c:pt idx="0">
                  <c:v>12</c:v>
                </c:pt>
                <c:pt idx="1">
                  <c:v>83</c:v>
                </c:pt>
                <c:pt idx="2">
                  <c:v>75</c:v>
                </c:pt>
                <c:pt idx="3">
                  <c:v>3</c:v>
                </c:pt>
              </c:numCache>
            </c:numRef>
          </c:val>
          <c:extLst>
            <c:ext xmlns:c16="http://schemas.microsoft.com/office/drawing/2014/chart" uri="{C3380CC4-5D6E-409C-BE32-E72D297353CC}">
              <c16:uniqueId val="{00000000-38A7-4AED-9717-67944615BC4A}"/>
            </c:ext>
          </c:extLst>
        </c:ser>
        <c:dLbls>
          <c:showLegendKey val="0"/>
          <c:showVal val="1"/>
          <c:showCatName val="0"/>
          <c:showSerName val="0"/>
          <c:showPercent val="0"/>
          <c:showBubbleSize val="0"/>
        </c:dLbls>
        <c:gapWidth val="75"/>
        <c:axId val="623685232"/>
        <c:axId val="623684248"/>
      </c:barChart>
      <c:catAx>
        <c:axId val="62368523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s-PE"/>
          </a:p>
        </c:txPr>
        <c:crossAx val="623684248"/>
        <c:crosses val="autoZero"/>
        <c:auto val="1"/>
        <c:lblAlgn val="ctr"/>
        <c:lblOffset val="100"/>
        <c:noMultiLvlLbl val="0"/>
      </c:catAx>
      <c:valAx>
        <c:axId val="623684248"/>
        <c:scaling>
          <c:orientation val="minMax"/>
        </c:scaling>
        <c:delete val="1"/>
        <c:axPos val="b"/>
        <c:numFmt formatCode="General" sourceLinked="1"/>
        <c:majorTickMark val="none"/>
        <c:minorTickMark val="none"/>
        <c:tickLblPos val="nextTo"/>
        <c:crossAx val="62368523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E"/>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Hoja4!$H$17</c:f>
              <c:strCache>
                <c:ptCount val="1"/>
                <c:pt idx="0">
                  <c:v>Cuenta de Nombre del Proyecto</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P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Hoja4!$G$18:$G$20</c:f>
              <c:strCache>
                <c:ptCount val="3"/>
                <c:pt idx="0">
                  <c:v>PERITAJE</c:v>
                </c:pt>
                <c:pt idx="1">
                  <c:v>E.T. SALDO DE OBRA</c:v>
                </c:pt>
                <c:pt idx="2">
                  <c:v>EJECUCION  DE OBRA</c:v>
                </c:pt>
              </c:strCache>
            </c:strRef>
          </c:cat>
          <c:val>
            <c:numRef>
              <c:f>Hoja4!$H$18:$H$20</c:f>
              <c:numCache>
                <c:formatCode>General</c:formatCode>
                <c:ptCount val="3"/>
                <c:pt idx="0">
                  <c:v>14</c:v>
                </c:pt>
                <c:pt idx="1">
                  <c:v>11</c:v>
                </c:pt>
                <c:pt idx="2">
                  <c:v>2</c:v>
                </c:pt>
              </c:numCache>
            </c:numRef>
          </c:val>
          <c:extLst>
            <c:ext xmlns:c16="http://schemas.microsoft.com/office/drawing/2014/chart" uri="{C3380CC4-5D6E-409C-BE32-E72D297353CC}">
              <c16:uniqueId val="{00000000-03CC-4AC3-8DF1-0A81A908AF87}"/>
            </c:ext>
          </c:extLst>
        </c:ser>
        <c:dLbls>
          <c:showLegendKey val="0"/>
          <c:showVal val="1"/>
          <c:showCatName val="0"/>
          <c:showSerName val="0"/>
          <c:showPercent val="0"/>
          <c:showBubbleSize val="0"/>
        </c:dLbls>
        <c:gapWidth val="75"/>
        <c:axId val="609012400"/>
        <c:axId val="609013056"/>
      </c:barChart>
      <c:catAx>
        <c:axId val="6090124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s-PE"/>
          </a:p>
        </c:txPr>
        <c:crossAx val="609013056"/>
        <c:crosses val="autoZero"/>
        <c:auto val="1"/>
        <c:lblAlgn val="ctr"/>
        <c:lblOffset val="100"/>
        <c:noMultiLvlLbl val="0"/>
      </c:catAx>
      <c:valAx>
        <c:axId val="609013056"/>
        <c:scaling>
          <c:orientation val="minMax"/>
        </c:scaling>
        <c:delete val="1"/>
        <c:axPos val="b"/>
        <c:numFmt formatCode="General" sourceLinked="1"/>
        <c:majorTickMark val="none"/>
        <c:minorTickMark val="none"/>
        <c:tickLblPos val="nextTo"/>
        <c:crossAx val="60901240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E"/>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[VMCS_OBRAS PARALIZADAS - Rev OGMEI.xlsx]Hoja4!TablaDinámica3</c:name>
    <c:fmtId val="10"/>
  </c:pivotSource>
  <c:chart>
    <c:autoTitleDeleted val="1"/>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PE"/>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PE"/>
            </a:p>
          </c:txPr>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PE"/>
            </a:p>
          </c:txPr>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bar"/>
        <c:grouping val="clustered"/>
        <c:varyColors val="0"/>
        <c:ser>
          <c:idx val="0"/>
          <c:order val="0"/>
          <c:tx>
            <c:strRef>
              <c:f>Hoja4!$B$18</c:f>
              <c:strCache>
                <c:ptCount val="1"/>
                <c:pt idx="0">
                  <c:v>Total</c:v>
                </c:pt>
              </c:strCache>
            </c:strRef>
          </c:tx>
          <c:spPr>
            <a:solidFill>
              <a:srgbClr val="009999"/>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P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Hoja4!$A$19:$A$26</c:f>
              <c:multiLvlStrCache>
                <c:ptCount val="5"/>
                <c:lvl>
                  <c:pt idx="0">
                    <c:v>2022</c:v>
                  </c:pt>
                  <c:pt idx="1">
                    <c:v>2023</c:v>
                  </c:pt>
                  <c:pt idx="2">
                    <c:v>2022</c:v>
                  </c:pt>
                  <c:pt idx="3">
                    <c:v>2023</c:v>
                  </c:pt>
                  <c:pt idx="4">
                    <c:v>2024</c:v>
                  </c:pt>
                </c:lvl>
                <c:lvl>
                  <c:pt idx="0">
                    <c:v>DIRECTA</c:v>
                  </c:pt>
                  <c:pt idx="2">
                    <c:v>TRANSFERENCIA</c:v>
                  </c:pt>
                </c:lvl>
              </c:multiLvlStrCache>
            </c:multiLvlStrRef>
          </c:cat>
          <c:val>
            <c:numRef>
              <c:f>Hoja4!$B$19:$B$26</c:f>
              <c:numCache>
                <c:formatCode>General</c:formatCode>
                <c:ptCount val="5"/>
                <c:pt idx="0">
                  <c:v>3</c:v>
                </c:pt>
                <c:pt idx="1">
                  <c:v>36</c:v>
                </c:pt>
                <c:pt idx="2">
                  <c:v>1</c:v>
                </c:pt>
                <c:pt idx="3">
                  <c:v>132</c:v>
                </c:pt>
                <c:pt idx="4">
                  <c:v>28</c:v>
                </c:pt>
              </c:numCache>
            </c:numRef>
          </c:val>
          <c:extLst>
            <c:ext xmlns:c16="http://schemas.microsoft.com/office/drawing/2014/chart" uri="{C3380CC4-5D6E-409C-BE32-E72D297353CC}">
              <c16:uniqueId val="{00000000-6C98-4229-B030-5D89D0A6C5AB}"/>
            </c:ext>
          </c:extLst>
        </c:ser>
        <c:dLbls>
          <c:showLegendKey val="0"/>
          <c:showVal val="1"/>
          <c:showCatName val="0"/>
          <c:showSerName val="0"/>
          <c:showPercent val="0"/>
          <c:showBubbleSize val="0"/>
        </c:dLbls>
        <c:gapWidth val="75"/>
        <c:axId val="332032880"/>
        <c:axId val="332023040"/>
      </c:barChart>
      <c:catAx>
        <c:axId val="33203288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PE"/>
          </a:p>
        </c:txPr>
        <c:crossAx val="332023040"/>
        <c:crosses val="autoZero"/>
        <c:auto val="1"/>
        <c:lblAlgn val="ctr"/>
        <c:lblOffset val="100"/>
        <c:noMultiLvlLbl val="0"/>
      </c:catAx>
      <c:valAx>
        <c:axId val="332023040"/>
        <c:scaling>
          <c:orientation val="minMax"/>
        </c:scaling>
        <c:delete val="1"/>
        <c:axPos val="b"/>
        <c:numFmt formatCode="General" sourceLinked="1"/>
        <c:majorTickMark val="none"/>
        <c:minorTickMark val="none"/>
        <c:tickLblPos val="nextTo"/>
        <c:crossAx val="33203288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PE"/>
    </a:p>
  </c:txPr>
  <c:externalData r:id="rId3">
    <c:autoUpdate val="0"/>
  </c:externalData>
  <c:extLst>
    <c:ext xmlns:c14="http://schemas.microsoft.com/office/drawing/2007/8/2/chart" uri="{781A3756-C4B2-4CAC-9D66-4F8BD8637D16}">
      <c14:pivotOptions>
        <c14:dropZoneFilter val="1"/>
        <c14:dropZonesVisible val="1"/>
      </c14:pivotOptions>
    </c:ext>
    <c:ext xmlns:c16="http://schemas.microsoft.com/office/drawing/2014/chart" uri="{E28EC0CA-F0BB-4C9C-879D-F8772B89E7AC}">
      <c16:pivotOptions16>
        <c16:showExpandCollapseFieldButtons val="1"/>
      </c16:pivotOptions16>
    </c:ext>
  </c:extLst>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24807000502695"/>
          <c:y val="0.11385382566117215"/>
          <c:w val="0.81567837617681027"/>
          <c:h val="0.58980590468709082"/>
        </c:manualLayout>
      </c:layout>
      <c:barChart>
        <c:barDir val="col"/>
        <c:grouping val="clustered"/>
        <c:varyColors val="0"/>
        <c:ser>
          <c:idx val="0"/>
          <c:order val="0"/>
          <c:tx>
            <c:strRef>
              <c:f>Hoja1!$B$1</c:f>
              <c:strCache>
                <c:ptCount val="1"/>
                <c:pt idx="0">
                  <c:v>Serie 1</c:v>
                </c:pt>
              </c:strCache>
            </c:strRef>
          </c:tx>
          <c:spPr>
            <a:solidFill>
              <a:srgbClr val="04AC9A"/>
            </a:solidFill>
            <a:ln>
              <a:noFill/>
            </a:ln>
            <a:effectLst/>
          </c:spPr>
          <c:invertIfNegative val="0"/>
          <c:dPt>
            <c:idx val="4"/>
            <c:invertIfNegative val="0"/>
            <c:bubble3D val="0"/>
            <c:spPr>
              <a:solidFill>
                <a:srgbClr val="F14444"/>
              </a:solidFill>
              <a:ln>
                <a:noFill/>
              </a:ln>
              <a:effectLst/>
            </c:spPr>
            <c:extLst>
              <c:ext xmlns:c16="http://schemas.microsoft.com/office/drawing/2014/chart" uri="{C3380CC4-5D6E-409C-BE32-E72D297353CC}">
                <c16:uniqueId val="{00000001-412A-4192-B790-7819320FA165}"/>
              </c:ext>
            </c:extLst>
          </c:dPt>
          <c:dLbls>
            <c:dLbl>
              <c:idx val="0"/>
              <c:layout>
                <c:manualLayout>
                  <c:x val="0"/>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12A-4192-B790-7819320FA165}"/>
                </c:ext>
              </c:extLst>
            </c:dLbl>
            <c:dLbl>
              <c:idx val="3"/>
              <c:tx>
                <c:rich>
                  <a:bodyPr/>
                  <a:lstStyle/>
                  <a:p>
                    <a:r>
                      <a:rPr lang="en-US" dirty="0"/>
                      <a:t>1058</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12A-4192-B790-7819320FA165}"/>
                </c:ext>
              </c:extLst>
            </c:dLbl>
            <c:spPr>
              <a:noFill/>
              <a:ln>
                <a:noFill/>
              </a:ln>
              <a:effectLst/>
            </c:spPr>
            <c:txPr>
              <a:bodyPr rot="0" spcFirstLastPara="1" vertOverflow="ellipsis" vert="horz" wrap="square" anchor="ctr" anchorCtr="1"/>
              <a:lstStyle/>
              <a:p>
                <a:pPr>
                  <a:defRPr sz="1100" b="1" i="0" u="none" strike="noStrike" kern="1200" baseline="0">
                    <a:solidFill>
                      <a:schemeClr val="tx1">
                        <a:lumMod val="75000"/>
                        <a:lumOff val="25000"/>
                      </a:schemeClr>
                    </a:solidFill>
                    <a:latin typeface="Montserrat" panose="00000500000000000000" pitchFamily="2" charset="0"/>
                    <a:ea typeface="+mn-ea"/>
                    <a:cs typeface="Arial" panose="020B0604020202020204" pitchFamily="34" charset="0"/>
                  </a:defRPr>
                </a:pPr>
                <a:endParaRPr lang="es-P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Hoja1!$A$2:$A$6</c:f>
              <c:numCache>
                <c:formatCode>General</c:formatCode>
                <c:ptCount val="5"/>
                <c:pt idx="0">
                  <c:v>2018</c:v>
                </c:pt>
                <c:pt idx="1">
                  <c:v>2019</c:v>
                </c:pt>
                <c:pt idx="2">
                  <c:v>2020</c:v>
                </c:pt>
                <c:pt idx="3">
                  <c:v>2021</c:v>
                </c:pt>
                <c:pt idx="4">
                  <c:v>2022</c:v>
                </c:pt>
              </c:numCache>
            </c:numRef>
          </c:cat>
          <c:val>
            <c:numRef>
              <c:f>Hoja1!$B$2:$B$6</c:f>
              <c:numCache>
                <c:formatCode>General</c:formatCode>
                <c:ptCount val="5"/>
                <c:pt idx="0">
                  <c:v>1987</c:v>
                </c:pt>
                <c:pt idx="1">
                  <c:v>1556</c:v>
                </c:pt>
                <c:pt idx="2">
                  <c:v>930</c:v>
                </c:pt>
                <c:pt idx="3">
                  <c:v>1058</c:v>
                </c:pt>
                <c:pt idx="4">
                  <c:v>1198</c:v>
                </c:pt>
              </c:numCache>
            </c:numRef>
          </c:val>
          <c:extLst>
            <c:ext xmlns:c16="http://schemas.microsoft.com/office/drawing/2014/chart" uri="{C3380CC4-5D6E-409C-BE32-E72D297353CC}">
              <c16:uniqueId val="{00000004-412A-4192-B790-7819320FA165}"/>
            </c:ext>
          </c:extLst>
        </c:ser>
        <c:dLbls>
          <c:showLegendKey val="0"/>
          <c:showVal val="0"/>
          <c:showCatName val="0"/>
          <c:showSerName val="0"/>
          <c:showPercent val="0"/>
          <c:showBubbleSize val="0"/>
        </c:dLbls>
        <c:gapWidth val="70"/>
        <c:overlap val="-27"/>
        <c:axId val="12965904"/>
        <c:axId val="12969712"/>
      </c:barChart>
      <c:catAx>
        <c:axId val="129659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ontserrat" panose="00000500000000000000" pitchFamily="2" charset="0"/>
                <a:ea typeface="+mn-ea"/>
                <a:cs typeface="Arial" panose="020B0604020202020204" pitchFamily="34" charset="0"/>
              </a:defRPr>
            </a:pPr>
            <a:endParaRPr lang="es-PE"/>
          </a:p>
        </c:txPr>
        <c:crossAx val="12969712"/>
        <c:crosses val="autoZero"/>
        <c:auto val="1"/>
        <c:lblAlgn val="ctr"/>
        <c:lblOffset val="100"/>
        <c:noMultiLvlLbl val="0"/>
      </c:catAx>
      <c:valAx>
        <c:axId val="12969712"/>
        <c:scaling>
          <c:orientation val="minMax"/>
          <c:max val="20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ontserrat" panose="00000500000000000000" pitchFamily="2" charset="0"/>
                <a:ea typeface="+mn-ea"/>
                <a:cs typeface="Arial" panose="020B0604020202020204" pitchFamily="34" charset="0"/>
              </a:defRPr>
            </a:pPr>
            <a:endParaRPr lang="es-PE"/>
          </a:p>
        </c:txPr>
        <c:crossAx val="12965904"/>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Montserrat" panose="00000500000000000000" pitchFamily="2" charset="0"/>
          <a:cs typeface="Arial" panose="020B0604020202020204" pitchFamily="34" charset="0"/>
        </a:defRPr>
      </a:pPr>
      <a:endParaRPr lang="es-PE"/>
    </a:p>
  </c:txPr>
  <c:externalData r:id="rId3">
    <c:autoUpdate val="0"/>
  </c:externalData>
</c:chartSpace>
</file>

<file path=ppt/charts/colors1.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28.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4" y="0"/>
            <a:ext cx="2987356" cy="460629"/>
          </a:xfrm>
          <a:prstGeom prst="rect">
            <a:avLst/>
          </a:prstGeom>
          <a:noFill/>
          <a:ln>
            <a:noFill/>
          </a:ln>
        </p:spPr>
        <p:txBody>
          <a:bodyPr spcFirstLastPara="1" wrap="square" lIns="90675" tIns="45325" rIns="90675" bIns="45325"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905565" y="0"/>
            <a:ext cx="2987356" cy="460629"/>
          </a:xfrm>
          <a:prstGeom prst="rect">
            <a:avLst/>
          </a:prstGeom>
          <a:noFill/>
          <a:ln>
            <a:noFill/>
          </a:ln>
        </p:spPr>
        <p:txBody>
          <a:bodyPr spcFirstLastPara="1" wrap="square" lIns="90675" tIns="45325" rIns="90675" bIns="45325"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92150" y="1146175"/>
            <a:ext cx="5511800" cy="31003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90248" y="4418250"/>
            <a:ext cx="5515610" cy="3615064"/>
          </a:xfrm>
          <a:prstGeom prst="rect">
            <a:avLst/>
          </a:prstGeom>
          <a:noFill/>
          <a:ln>
            <a:noFill/>
          </a:ln>
        </p:spPr>
        <p:txBody>
          <a:bodyPr spcFirstLastPara="1" wrap="square" lIns="90675" tIns="45325" rIns="90675" bIns="45325"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4" y="8719885"/>
            <a:ext cx="2987356" cy="460629"/>
          </a:xfrm>
          <a:prstGeom prst="rect">
            <a:avLst/>
          </a:prstGeom>
          <a:noFill/>
          <a:ln>
            <a:noFill/>
          </a:ln>
        </p:spPr>
        <p:txBody>
          <a:bodyPr spcFirstLastPara="1" wrap="square" lIns="90675" tIns="45325" rIns="90675" bIns="45325"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905565" y="8719885"/>
            <a:ext cx="2987356" cy="460629"/>
          </a:xfrm>
          <a:prstGeom prst="rect">
            <a:avLst/>
          </a:prstGeom>
          <a:noFill/>
          <a:ln>
            <a:noFill/>
          </a:ln>
        </p:spPr>
        <p:txBody>
          <a:bodyPr spcFirstLastPara="1" wrap="square" lIns="90675" tIns="45325" rIns="90675" bIns="45325"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s-ES" sz="1200" b="0" i="0" u="none" strike="noStrike" cap="none">
                <a:solidFill>
                  <a:schemeClr val="dk1"/>
                </a:solidFill>
                <a:latin typeface="Calibri"/>
                <a:ea typeface="Calibri"/>
                <a:cs typeface="Calibri"/>
                <a:sym typeface="Calibri"/>
              </a:rPr>
              <a:t>‹Nº›</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p1:notes"/>
          <p:cNvSpPr txBox="1">
            <a:spLocks noGrp="1"/>
          </p:cNvSpPr>
          <p:nvPr>
            <p:ph type="body" idx="1"/>
          </p:nvPr>
        </p:nvSpPr>
        <p:spPr>
          <a:xfrm>
            <a:off x="939394" y="2826658"/>
            <a:ext cx="7515142" cy="2312816"/>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Clr>
                <a:schemeClr val="dk1"/>
              </a:buClr>
              <a:buSzPts val="1400"/>
              <a:buFont typeface="Calibri"/>
              <a:buNone/>
            </a:pPr>
            <a:endParaRPr/>
          </a:p>
        </p:txBody>
      </p:sp>
      <p:sp>
        <p:nvSpPr>
          <p:cNvPr id="233" name="Google Shape;233;p1:notes"/>
          <p:cNvSpPr>
            <a:spLocks noGrp="1" noRot="1" noChangeAspect="1"/>
          </p:cNvSpPr>
          <p:nvPr>
            <p:ph type="sldImg" idx="2"/>
          </p:nvPr>
        </p:nvSpPr>
        <p:spPr>
          <a:xfrm>
            <a:off x="2933700" y="733425"/>
            <a:ext cx="3524250" cy="19827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
        <p:cNvGrpSpPr/>
        <p:nvPr/>
      </p:nvGrpSpPr>
      <p:grpSpPr>
        <a:xfrm>
          <a:off x="0" y="0"/>
          <a:ext cx="0" cy="0"/>
          <a:chOff x="0" y="0"/>
          <a:chExt cx="0" cy="0"/>
        </a:xfrm>
      </p:grpSpPr>
      <p:sp>
        <p:nvSpPr>
          <p:cNvPr id="414" name="Google Shape;414;g149d3c5e822_11_0:notes"/>
          <p:cNvSpPr>
            <a:spLocks noGrp="1" noRot="1" noChangeAspect="1"/>
          </p:cNvSpPr>
          <p:nvPr>
            <p:ph type="sldImg" idx="2"/>
          </p:nvPr>
        </p:nvSpPr>
        <p:spPr>
          <a:xfrm>
            <a:off x="939800" y="1057275"/>
            <a:ext cx="5073650" cy="28543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15" name="Google Shape;415;g149d3c5e822_11_0:notes"/>
          <p:cNvSpPr txBox="1">
            <a:spLocks noGrp="1"/>
          </p:cNvSpPr>
          <p:nvPr>
            <p:ph type="body" idx="1"/>
          </p:nvPr>
        </p:nvSpPr>
        <p:spPr>
          <a:xfrm>
            <a:off x="695571" y="4069789"/>
            <a:ext cx="5564558" cy="3329965"/>
          </a:xfrm>
          <a:prstGeom prst="rect">
            <a:avLst/>
          </a:prstGeom>
          <a:noFill/>
          <a:ln>
            <a:noFill/>
          </a:ln>
        </p:spPr>
        <p:txBody>
          <a:bodyPr spcFirstLastPara="1" wrap="square" lIns="91425" tIns="45700" rIns="91425" bIns="45700" anchor="t" anchorCtr="0">
            <a:noAutofit/>
          </a:bodyPr>
          <a:lstStyle/>
          <a:p>
            <a:pPr marL="0" lvl="0" indent="0" algn="l" rtl="0">
              <a:lnSpc>
                <a:spcPct val="115000"/>
              </a:lnSpc>
              <a:spcBef>
                <a:spcPts val="0"/>
              </a:spcBef>
              <a:spcAft>
                <a:spcPts val="0"/>
              </a:spcAft>
              <a:buClr>
                <a:schemeClr val="dk1"/>
              </a:buClr>
              <a:buSzPts val="1100"/>
              <a:buFont typeface="Arial"/>
              <a:buNone/>
            </a:pPr>
            <a:endParaRPr/>
          </a:p>
        </p:txBody>
      </p:sp>
      <p:sp>
        <p:nvSpPr>
          <p:cNvPr id="416" name="Google Shape;416;g149d3c5e822_11_0:notes"/>
          <p:cNvSpPr txBox="1">
            <a:spLocks noGrp="1"/>
          </p:cNvSpPr>
          <p:nvPr>
            <p:ph type="sldNum" idx="12"/>
          </p:nvPr>
        </p:nvSpPr>
        <p:spPr>
          <a:xfrm>
            <a:off x="3939957" y="8032404"/>
            <a:ext cx="3014136" cy="424222"/>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10</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
        <p:cNvGrpSpPr/>
        <p:nvPr/>
      </p:nvGrpSpPr>
      <p:grpSpPr>
        <a:xfrm>
          <a:off x="0" y="0"/>
          <a:ext cx="0" cy="0"/>
          <a:chOff x="0" y="0"/>
          <a:chExt cx="0" cy="0"/>
        </a:xfrm>
      </p:grpSpPr>
      <p:sp>
        <p:nvSpPr>
          <p:cNvPr id="688" name="Google Shape;688;p61:notes"/>
          <p:cNvSpPr>
            <a:spLocks noGrp="1" noRot="1" noChangeAspect="1"/>
          </p:cNvSpPr>
          <p:nvPr>
            <p:ph type="sldImg" idx="2"/>
          </p:nvPr>
        </p:nvSpPr>
        <p:spPr>
          <a:xfrm>
            <a:off x="2933700" y="733425"/>
            <a:ext cx="3524250" cy="19827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89" name="Google Shape;689;p61:notes"/>
          <p:cNvSpPr txBox="1">
            <a:spLocks noGrp="1"/>
          </p:cNvSpPr>
          <p:nvPr>
            <p:ph type="body" idx="1"/>
          </p:nvPr>
        </p:nvSpPr>
        <p:spPr>
          <a:xfrm>
            <a:off x="939394" y="2826657"/>
            <a:ext cx="7515142" cy="2312719"/>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Calibri"/>
              <a:buNone/>
              <a:tabLst/>
              <a:defRPr/>
            </a:pPr>
            <a:r>
              <a:rPr kumimoji="0" lang="es-ES" sz="1200" b="1" i="0" u="none" strike="noStrike" kern="0" cap="none" spc="0" normalizeH="0" baseline="0" noProof="0" dirty="0">
                <a:ln>
                  <a:noFill/>
                </a:ln>
                <a:solidFill>
                  <a:schemeClr val="tx1"/>
                </a:solidFill>
                <a:effectLst/>
                <a:uLnTx/>
                <a:uFillTx/>
                <a:latin typeface="Arial"/>
                <a:cs typeface="Arial"/>
                <a:sym typeface="Arial"/>
              </a:rPr>
              <a:t>Sobre los principales proyectos de agua y saneamiento:</a:t>
            </a:r>
          </a:p>
          <a:p>
            <a:pPr marL="0" marR="0" lvl="0" indent="0" algn="l" defTabSz="914400" rtl="0" eaLnBrk="1" fontAlgn="auto" latinLnBrk="0" hangingPunct="1">
              <a:lnSpc>
                <a:spcPct val="100000"/>
              </a:lnSpc>
              <a:spcBef>
                <a:spcPts val="0"/>
              </a:spcBef>
              <a:spcAft>
                <a:spcPts val="0"/>
              </a:spcAft>
              <a:buClr>
                <a:srgbClr val="000000"/>
              </a:buClr>
              <a:buSzPts val="1200"/>
              <a:buFont typeface="Calibri"/>
              <a:buNone/>
              <a:tabLst/>
              <a:defRPr/>
            </a:pPr>
            <a:endParaRPr kumimoji="0" lang="es-ES" sz="1200" b="0" i="0" u="none" strike="noStrike" kern="0" cap="none" spc="0" normalizeH="0" baseline="0" noProof="0" dirty="0">
              <a:ln>
                <a:noFill/>
              </a:ln>
              <a:solidFill>
                <a:schemeClr val="tx1"/>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200"/>
              <a:buFont typeface="Calibri"/>
              <a:buNone/>
              <a:tabLst/>
              <a:defRPr/>
            </a:pPr>
            <a:r>
              <a:rPr kumimoji="0" lang="es-ES" sz="1200" b="0" i="0" u="none" strike="noStrike" kern="0" cap="none" spc="0" normalizeH="0" baseline="0" noProof="0" dirty="0">
                <a:ln>
                  <a:noFill/>
                </a:ln>
                <a:solidFill>
                  <a:schemeClr val="tx1"/>
                </a:solidFill>
                <a:effectLst/>
                <a:uLnTx/>
                <a:uFillTx/>
                <a:latin typeface="Arial"/>
                <a:cs typeface="Arial"/>
                <a:sym typeface="Arial"/>
              </a:rPr>
              <a:t>El Sector tiene a su cargo 5 principales proyectos en el ámbito urbano en 4 regiones del país, que beneficiarán directamente a más de 1,49 millones de personas, con una inversión total de 2,588 MM.</a:t>
            </a:r>
          </a:p>
          <a:p>
            <a:pPr marL="0" marR="0" lvl="0" indent="0" algn="l" defTabSz="914400" rtl="0" eaLnBrk="1" fontAlgn="auto" latinLnBrk="0" hangingPunct="1">
              <a:lnSpc>
                <a:spcPct val="100000"/>
              </a:lnSpc>
              <a:spcBef>
                <a:spcPts val="0"/>
              </a:spcBef>
              <a:spcAft>
                <a:spcPts val="0"/>
              </a:spcAft>
              <a:buClr>
                <a:srgbClr val="000000"/>
              </a:buClr>
              <a:buSzPts val="1200"/>
              <a:buFont typeface="Calibri"/>
              <a:buNone/>
              <a:tabLst/>
              <a:defRPr/>
            </a:pPr>
            <a:r>
              <a:rPr kumimoji="0" lang="es-ES" sz="1200" b="0" i="0" u="none" strike="noStrike" kern="0" cap="none" spc="0" normalizeH="0" baseline="0" noProof="0" dirty="0">
                <a:ln>
                  <a:noFill/>
                </a:ln>
                <a:solidFill>
                  <a:schemeClr val="tx1"/>
                </a:solidFill>
                <a:effectLst/>
                <a:uLnTx/>
                <a:uFillTx/>
                <a:latin typeface="Arial"/>
                <a:cs typeface="Arial"/>
                <a:sym typeface="Arial"/>
              </a:rPr>
              <a:t>De dichas obras, 3 de ellas se encuentran en plena ejecución, como la PTAR Sullana en Piura con un avance del 57%, adicionalmente las obras en </a:t>
            </a:r>
            <a:r>
              <a:rPr kumimoji="0" lang="es-ES" sz="1200" b="0" i="0" u="none" strike="noStrike" kern="0" cap="none" spc="0" normalizeH="0" baseline="0" noProof="0" dirty="0" err="1">
                <a:ln>
                  <a:noFill/>
                </a:ln>
                <a:solidFill>
                  <a:schemeClr val="tx1"/>
                </a:solidFill>
                <a:effectLst/>
                <a:uLnTx/>
                <a:uFillTx/>
                <a:latin typeface="Arial"/>
                <a:cs typeface="Arial"/>
                <a:sym typeface="Arial"/>
              </a:rPr>
              <a:t>Huarmey</a:t>
            </a:r>
            <a:r>
              <a:rPr kumimoji="0" lang="es-ES" sz="1200" b="0" i="0" u="none" strike="noStrike" kern="0" cap="none" spc="0" normalizeH="0" baseline="0" noProof="0" dirty="0">
                <a:ln>
                  <a:noFill/>
                </a:ln>
                <a:solidFill>
                  <a:schemeClr val="tx1"/>
                </a:solidFill>
                <a:effectLst/>
                <a:uLnTx/>
                <a:uFillTx/>
                <a:latin typeface="Arial"/>
                <a:cs typeface="Arial"/>
                <a:sym typeface="Arial"/>
              </a:rPr>
              <a:t> región Ancash y en </a:t>
            </a:r>
            <a:r>
              <a:rPr kumimoji="0" lang="es-ES" sz="1200" b="0" i="0" u="none" strike="noStrike" kern="0" cap="none" spc="0" normalizeH="0" baseline="0" noProof="0" dirty="0" err="1">
                <a:ln>
                  <a:noFill/>
                </a:ln>
                <a:solidFill>
                  <a:schemeClr val="tx1"/>
                </a:solidFill>
                <a:effectLst/>
                <a:uLnTx/>
                <a:uFillTx/>
                <a:latin typeface="Arial"/>
                <a:cs typeface="Arial"/>
                <a:sym typeface="Arial"/>
              </a:rPr>
              <a:t>Calana</a:t>
            </a:r>
            <a:r>
              <a:rPr kumimoji="0" lang="es-ES" sz="1200" b="0" i="0" u="none" strike="noStrike" kern="0" cap="none" spc="0" normalizeH="0" baseline="0" noProof="0" dirty="0">
                <a:ln>
                  <a:noFill/>
                </a:ln>
                <a:solidFill>
                  <a:schemeClr val="tx1"/>
                </a:solidFill>
                <a:effectLst/>
                <a:uLnTx/>
                <a:uFillTx/>
                <a:latin typeface="Arial"/>
                <a:cs typeface="Arial"/>
                <a:sym typeface="Arial"/>
              </a:rPr>
              <a:t>, Tacna. </a:t>
            </a:r>
          </a:p>
          <a:p>
            <a:pPr marL="0" marR="0" lvl="0" indent="0" algn="l" defTabSz="914400" rtl="0" eaLnBrk="1" fontAlgn="auto" latinLnBrk="0" hangingPunct="1">
              <a:lnSpc>
                <a:spcPct val="100000"/>
              </a:lnSpc>
              <a:spcBef>
                <a:spcPts val="0"/>
              </a:spcBef>
              <a:spcAft>
                <a:spcPts val="0"/>
              </a:spcAft>
              <a:buClr>
                <a:srgbClr val="000000"/>
              </a:buClr>
              <a:buSzPts val="1200"/>
              <a:buFont typeface="Calibri"/>
              <a:buNone/>
              <a:tabLst/>
              <a:defRPr/>
            </a:pPr>
            <a:endParaRPr kumimoji="0" lang="es-ES" sz="1200" b="0" i="0" u="none" strike="noStrike" kern="0" cap="none" spc="0" normalizeH="0" baseline="0" noProof="0" dirty="0">
              <a:ln>
                <a:noFill/>
              </a:ln>
              <a:solidFill>
                <a:schemeClr val="tx1"/>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200"/>
              <a:buFont typeface="Calibri"/>
              <a:buNone/>
              <a:tabLst/>
              <a:defRPr/>
            </a:pPr>
            <a:r>
              <a:rPr kumimoji="0" lang="es-ES" sz="1200" b="0" i="0" u="none" strike="noStrike" kern="0" cap="none" spc="0" normalizeH="0" baseline="0" noProof="0" dirty="0">
                <a:ln>
                  <a:noFill/>
                </a:ln>
                <a:solidFill>
                  <a:schemeClr val="tx1"/>
                </a:solidFill>
                <a:effectLst/>
                <a:uLnTx/>
                <a:uFillTx/>
                <a:latin typeface="Arial"/>
                <a:cs typeface="Arial"/>
                <a:sym typeface="Arial"/>
              </a:rPr>
              <a:t>Asimismo, se tiene previsto convocar 2 grandes proyectos con una inversión total de 1,943 MM que beneficiarán a mas de 946 mil personas, como la obra de los AA.HH. Piura y Castilla en la región Piura y Juliaca Etapa I en la región Puno, ambos para el segundo trimestre del 2022.</a:t>
            </a:r>
          </a:p>
          <a:p>
            <a:pPr marL="0" lvl="0" indent="0" algn="l" rtl="0">
              <a:lnSpc>
                <a:spcPct val="100000"/>
              </a:lnSpc>
              <a:spcBef>
                <a:spcPts val="0"/>
              </a:spcBef>
              <a:spcAft>
                <a:spcPts val="0"/>
              </a:spcAft>
              <a:buSzPts val="1400"/>
              <a:buNone/>
            </a:pPr>
            <a:endParaRPr dirty="0"/>
          </a:p>
        </p:txBody>
      </p:sp>
      <p:sp>
        <p:nvSpPr>
          <p:cNvPr id="690" name="Google Shape;690;p61:notes"/>
          <p:cNvSpPr txBox="1">
            <a:spLocks noGrp="1"/>
          </p:cNvSpPr>
          <p:nvPr>
            <p:ph type="sldNum" idx="12"/>
          </p:nvPr>
        </p:nvSpPr>
        <p:spPr>
          <a:xfrm>
            <a:off x="5321052" y="5578876"/>
            <a:ext cx="4070703" cy="294698"/>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s-E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11</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p62:notes"/>
          <p:cNvSpPr>
            <a:spLocks noGrp="1" noRot="1" noChangeAspect="1"/>
          </p:cNvSpPr>
          <p:nvPr>
            <p:ph type="sldImg" idx="2"/>
          </p:nvPr>
        </p:nvSpPr>
        <p:spPr>
          <a:xfrm>
            <a:off x="2933700" y="733425"/>
            <a:ext cx="3524250" cy="19827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42" name="Google Shape;742;p62:notes"/>
          <p:cNvSpPr txBox="1">
            <a:spLocks noGrp="1"/>
          </p:cNvSpPr>
          <p:nvPr>
            <p:ph type="body" idx="1"/>
          </p:nvPr>
        </p:nvSpPr>
        <p:spPr>
          <a:xfrm>
            <a:off x="939394" y="2826657"/>
            <a:ext cx="7515142" cy="2312719"/>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Calibri"/>
              <a:buNone/>
              <a:tabLst/>
              <a:defRPr/>
            </a:pPr>
            <a:r>
              <a:rPr kumimoji="0" lang="es-MX" sz="1200" b="0" i="0" u="none" strike="noStrike" kern="0" cap="none" spc="0" normalizeH="0" baseline="0" noProof="0" dirty="0">
                <a:ln>
                  <a:noFill/>
                </a:ln>
                <a:solidFill>
                  <a:schemeClr val="tx1"/>
                </a:solidFill>
                <a:effectLst/>
                <a:uLnTx/>
                <a:uFillTx/>
                <a:latin typeface="+mn-lt"/>
                <a:cs typeface="Arial"/>
                <a:sym typeface="Arial"/>
              </a:rPr>
              <a:t>También dentro de los principales proyectos, en saneamiento urbano en Lima y Callao, se tienen 05 proyectos con un costo total de inversión de 1,156 MM que beneficiaran a mas de 106 mil habitantes.</a:t>
            </a:r>
          </a:p>
          <a:p>
            <a:pPr marL="0" marR="0" lvl="0" indent="0" algn="l" defTabSz="914400" rtl="0" eaLnBrk="1" fontAlgn="auto" latinLnBrk="0" hangingPunct="1">
              <a:lnSpc>
                <a:spcPct val="100000"/>
              </a:lnSpc>
              <a:spcBef>
                <a:spcPts val="0"/>
              </a:spcBef>
              <a:spcAft>
                <a:spcPts val="0"/>
              </a:spcAft>
              <a:buClr>
                <a:srgbClr val="000000"/>
              </a:buClr>
              <a:buSzPts val="1200"/>
              <a:buFont typeface="Calibri"/>
              <a:buNone/>
              <a:tabLst/>
              <a:defRPr/>
            </a:pPr>
            <a:r>
              <a:rPr kumimoji="0" lang="es-MX" sz="1200" b="0" i="0" u="none" strike="noStrike" kern="0" cap="none" spc="0" normalizeH="0" baseline="0" noProof="0" dirty="0">
                <a:ln>
                  <a:noFill/>
                </a:ln>
                <a:solidFill>
                  <a:schemeClr val="tx1"/>
                </a:solidFill>
                <a:effectLst/>
                <a:uLnTx/>
                <a:uFillTx/>
                <a:latin typeface="+mn-lt"/>
                <a:cs typeface="Arial"/>
                <a:sym typeface="Arial"/>
              </a:rPr>
              <a:t>De las cuales 04 obras están en ejecución, proyecto de Sectorización Chorrillos, </a:t>
            </a:r>
            <a:r>
              <a:rPr kumimoji="0" lang="es-MX" sz="1200" b="0" i="0" u="none" strike="noStrike" kern="0" cap="none" spc="0" normalizeH="0" baseline="0" noProof="0" dirty="0" err="1">
                <a:ln>
                  <a:noFill/>
                </a:ln>
                <a:solidFill>
                  <a:schemeClr val="tx1"/>
                </a:solidFill>
                <a:effectLst/>
                <a:uLnTx/>
                <a:uFillTx/>
                <a:latin typeface="+mn-lt"/>
                <a:cs typeface="Arial"/>
                <a:sym typeface="Arial"/>
              </a:rPr>
              <a:t>Carapongo</a:t>
            </a:r>
            <a:r>
              <a:rPr kumimoji="0" lang="es-MX" sz="1200" b="0" i="0" u="none" strike="noStrike" kern="0" cap="none" spc="0" normalizeH="0" baseline="0" noProof="0" dirty="0">
                <a:ln>
                  <a:noFill/>
                </a:ln>
                <a:solidFill>
                  <a:schemeClr val="tx1"/>
                </a:solidFill>
                <a:effectLst/>
                <a:uLnTx/>
                <a:uFillTx/>
                <a:latin typeface="+mn-lt"/>
                <a:cs typeface="Arial"/>
                <a:sym typeface="Arial"/>
              </a:rPr>
              <a:t>, </a:t>
            </a:r>
            <a:r>
              <a:rPr kumimoji="0" lang="es-MX" sz="1200" b="0" i="0" u="none" strike="noStrike" kern="0" cap="none" spc="0" normalizeH="0" baseline="0" noProof="0" dirty="0" err="1">
                <a:ln>
                  <a:noFill/>
                </a:ln>
                <a:solidFill>
                  <a:schemeClr val="tx1"/>
                </a:solidFill>
                <a:effectLst/>
                <a:uLnTx/>
                <a:uFillTx/>
                <a:latin typeface="+mn-lt"/>
                <a:cs typeface="Arial"/>
                <a:sym typeface="Arial"/>
              </a:rPr>
              <a:t>Huarochiri</a:t>
            </a:r>
            <a:r>
              <a:rPr kumimoji="0" lang="es-MX" sz="1200" b="0" i="0" u="none" strike="noStrike" kern="0" cap="none" spc="0" normalizeH="0" baseline="0" noProof="0" dirty="0">
                <a:ln>
                  <a:noFill/>
                </a:ln>
                <a:solidFill>
                  <a:schemeClr val="tx1"/>
                </a:solidFill>
                <a:effectLst/>
                <a:uLnTx/>
                <a:uFillTx/>
                <a:latin typeface="+mn-lt"/>
                <a:cs typeface="Arial"/>
                <a:sym typeface="Arial"/>
              </a:rPr>
              <a:t> y 3era Etapa </a:t>
            </a:r>
            <a:r>
              <a:rPr kumimoji="0" lang="es-MX" sz="1200" b="0" i="0" u="none" strike="noStrike" kern="0" cap="none" spc="0" normalizeH="0" baseline="0" noProof="0" dirty="0" err="1">
                <a:ln>
                  <a:noFill/>
                </a:ln>
                <a:solidFill>
                  <a:schemeClr val="tx1"/>
                </a:solidFill>
                <a:effectLst/>
                <a:uLnTx/>
                <a:uFillTx/>
                <a:latin typeface="+mn-lt"/>
                <a:cs typeface="Arial"/>
                <a:sym typeface="Arial"/>
              </a:rPr>
              <a:t>Manchay</a:t>
            </a:r>
            <a:r>
              <a:rPr kumimoji="0" lang="es-MX" sz="1200" b="0" i="0" u="none" strike="noStrike" kern="0" cap="none" spc="0" normalizeH="0" baseline="0" noProof="0" dirty="0">
                <a:ln>
                  <a:noFill/>
                </a:ln>
                <a:solidFill>
                  <a:schemeClr val="tx1"/>
                </a:solidFill>
                <a:effectLst/>
                <a:uLnTx/>
                <a:uFillTx/>
                <a:latin typeface="+mn-lt"/>
                <a:cs typeface="Arial"/>
                <a:sym typeface="Arial"/>
              </a:rPr>
              <a:t>, mostrando un importante avance. 1 en actos previos por convocar (lotes 7 y 10 en Puente Piedra), dichos proyectos a cargo del Programa de Agua Segura para Lima y Callao – PASLC.</a:t>
            </a:r>
            <a:endParaRPr lang="es-MX" dirty="0">
              <a:solidFill>
                <a:schemeClr val="tx1"/>
              </a:solidFill>
              <a:latin typeface="+mn-lt"/>
            </a:endParaRPr>
          </a:p>
          <a:p>
            <a:pPr marL="0" lvl="0" indent="0" algn="l" rtl="0">
              <a:lnSpc>
                <a:spcPct val="100000"/>
              </a:lnSpc>
              <a:spcBef>
                <a:spcPts val="0"/>
              </a:spcBef>
              <a:spcAft>
                <a:spcPts val="0"/>
              </a:spcAft>
              <a:buSzPts val="1400"/>
              <a:buNone/>
            </a:pPr>
            <a:endParaRPr dirty="0"/>
          </a:p>
        </p:txBody>
      </p:sp>
      <p:sp>
        <p:nvSpPr>
          <p:cNvPr id="743" name="Google Shape;743;p62:notes"/>
          <p:cNvSpPr txBox="1">
            <a:spLocks noGrp="1"/>
          </p:cNvSpPr>
          <p:nvPr>
            <p:ph type="sldNum" idx="12"/>
          </p:nvPr>
        </p:nvSpPr>
        <p:spPr>
          <a:xfrm>
            <a:off x="5321052" y="5578876"/>
            <a:ext cx="4070703" cy="294698"/>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s-E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12</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
        <p:cNvGrpSpPr/>
        <p:nvPr/>
      </p:nvGrpSpPr>
      <p:grpSpPr>
        <a:xfrm>
          <a:off x="0" y="0"/>
          <a:ext cx="0" cy="0"/>
          <a:chOff x="0" y="0"/>
          <a:chExt cx="0" cy="0"/>
        </a:xfrm>
      </p:grpSpPr>
      <p:sp>
        <p:nvSpPr>
          <p:cNvPr id="426" name="Google Shape;426;p56:notes"/>
          <p:cNvSpPr>
            <a:spLocks noGrp="1" noRot="1" noChangeAspect="1"/>
          </p:cNvSpPr>
          <p:nvPr>
            <p:ph type="sldImg" idx="2"/>
          </p:nvPr>
        </p:nvSpPr>
        <p:spPr>
          <a:xfrm>
            <a:off x="939800" y="1057275"/>
            <a:ext cx="5075238" cy="28543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27" name="Google Shape;427;p56:notes"/>
          <p:cNvSpPr txBox="1">
            <a:spLocks noGrp="1"/>
          </p:cNvSpPr>
          <p:nvPr>
            <p:ph type="body" idx="1"/>
          </p:nvPr>
        </p:nvSpPr>
        <p:spPr>
          <a:xfrm>
            <a:off x="695570" y="4069787"/>
            <a:ext cx="5564558" cy="3329965"/>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28" name="Google Shape;428;p56:notes"/>
          <p:cNvSpPr txBox="1">
            <a:spLocks noGrp="1"/>
          </p:cNvSpPr>
          <p:nvPr>
            <p:ph type="sldNum" idx="12"/>
          </p:nvPr>
        </p:nvSpPr>
        <p:spPr>
          <a:xfrm>
            <a:off x="3939952" y="8032399"/>
            <a:ext cx="3014136" cy="424222"/>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13</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
        <p:cNvGrpSpPr/>
        <p:nvPr/>
      </p:nvGrpSpPr>
      <p:grpSpPr>
        <a:xfrm>
          <a:off x="0" y="0"/>
          <a:ext cx="0" cy="0"/>
          <a:chOff x="0" y="0"/>
          <a:chExt cx="0" cy="0"/>
        </a:xfrm>
      </p:grpSpPr>
      <p:sp>
        <p:nvSpPr>
          <p:cNvPr id="554" name="Google Shape;554;p57:notes"/>
          <p:cNvSpPr>
            <a:spLocks noGrp="1" noRot="1" noChangeAspect="1"/>
          </p:cNvSpPr>
          <p:nvPr>
            <p:ph type="sldImg" idx="2"/>
          </p:nvPr>
        </p:nvSpPr>
        <p:spPr>
          <a:xfrm>
            <a:off x="2724150" y="793750"/>
            <a:ext cx="3810000" cy="21431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55" name="Google Shape;555;p57:notes"/>
          <p:cNvSpPr txBox="1">
            <a:spLocks noGrp="1"/>
          </p:cNvSpPr>
          <p:nvPr>
            <p:ph type="body" idx="1"/>
          </p:nvPr>
        </p:nvSpPr>
        <p:spPr>
          <a:xfrm>
            <a:off x="926200" y="3056388"/>
            <a:ext cx="7409587" cy="250068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a:p>
        </p:txBody>
      </p:sp>
      <p:sp>
        <p:nvSpPr>
          <p:cNvPr id="556" name="Google Shape;556;p57:notes"/>
          <p:cNvSpPr txBox="1">
            <a:spLocks noGrp="1"/>
          </p:cNvSpPr>
          <p:nvPr>
            <p:ph type="sldNum" idx="12"/>
          </p:nvPr>
        </p:nvSpPr>
        <p:spPr>
          <a:xfrm>
            <a:off x="5246315" y="6032287"/>
            <a:ext cx="4013527" cy="318649"/>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14</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0"/>
        <p:cNvGrpSpPr/>
        <p:nvPr/>
      </p:nvGrpSpPr>
      <p:grpSpPr>
        <a:xfrm>
          <a:off x="0" y="0"/>
          <a:ext cx="0" cy="0"/>
          <a:chOff x="0" y="0"/>
          <a:chExt cx="0" cy="0"/>
        </a:xfrm>
      </p:grpSpPr>
      <p:sp>
        <p:nvSpPr>
          <p:cNvPr id="641" name="Google Shape;641;g1253160b3a2_28_1:notes"/>
          <p:cNvSpPr>
            <a:spLocks noGrp="1" noRot="1" noChangeAspect="1"/>
          </p:cNvSpPr>
          <p:nvPr>
            <p:ph type="sldImg" idx="2"/>
          </p:nvPr>
        </p:nvSpPr>
        <p:spPr>
          <a:xfrm>
            <a:off x="2933700" y="733425"/>
            <a:ext cx="3524250" cy="19827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42" name="Google Shape;642;g1253160b3a2_28_1:notes"/>
          <p:cNvSpPr txBox="1">
            <a:spLocks noGrp="1"/>
          </p:cNvSpPr>
          <p:nvPr>
            <p:ph type="body" idx="1"/>
          </p:nvPr>
        </p:nvSpPr>
        <p:spPr>
          <a:xfrm>
            <a:off x="939393" y="2826657"/>
            <a:ext cx="7515257" cy="231283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200"/>
              <a:buFont typeface="Calibri"/>
              <a:buNone/>
            </a:pPr>
            <a:r>
              <a:rPr lang="es-ES" b="1">
                <a:solidFill>
                  <a:srgbClr val="45818E"/>
                </a:solidFill>
              </a:rPr>
              <a:t>REACTIVACIÓN ECONÓMICA “PERU EN MARCHA”</a:t>
            </a:r>
            <a:endParaRPr/>
          </a:p>
          <a:p>
            <a:pPr marL="0" marR="0" lvl="0" indent="0" algn="l" rtl="0">
              <a:lnSpc>
                <a:spcPct val="100000"/>
              </a:lnSpc>
              <a:spcBef>
                <a:spcPts val="0"/>
              </a:spcBef>
              <a:spcAft>
                <a:spcPts val="0"/>
              </a:spcAft>
              <a:buClr>
                <a:schemeClr val="dk1"/>
              </a:buClr>
              <a:buSzPts val="1200"/>
              <a:buFont typeface="Calibri"/>
              <a:buNone/>
            </a:pPr>
            <a:endParaRPr/>
          </a:p>
          <a:p>
            <a:pPr marL="0" marR="0" lvl="0" indent="0" algn="l" rtl="0">
              <a:lnSpc>
                <a:spcPct val="100000"/>
              </a:lnSpc>
              <a:spcBef>
                <a:spcPts val="0"/>
              </a:spcBef>
              <a:spcAft>
                <a:spcPts val="0"/>
              </a:spcAft>
              <a:buClr>
                <a:schemeClr val="dk1"/>
              </a:buClr>
              <a:buSzPts val="1200"/>
              <a:buFont typeface="Calibri"/>
              <a:buNone/>
            </a:pPr>
            <a:r>
              <a:rPr lang="es-ES"/>
              <a:t>Como parte de la Reactivación Económica, el MVCS gestionó ante el MEF la demanda de recursos para el financiamiento de la cartera de saneamiento con conformidad técnica, mediante la iniciativa “Perú en Marcha”:</a:t>
            </a:r>
            <a:endParaRPr/>
          </a:p>
          <a:p>
            <a:pPr marL="0" marR="0" lvl="0" indent="0" algn="l" rtl="0">
              <a:lnSpc>
                <a:spcPct val="100000"/>
              </a:lnSpc>
              <a:spcBef>
                <a:spcPts val="0"/>
              </a:spcBef>
              <a:spcAft>
                <a:spcPts val="0"/>
              </a:spcAft>
              <a:buClr>
                <a:schemeClr val="dk1"/>
              </a:buClr>
              <a:buSzPts val="1200"/>
              <a:buFont typeface="Calibri"/>
              <a:buNone/>
            </a:pPr>
            <a:endParaRPr/>
          </a:p>
          <a:p>
            <a:pPr marL="171450" marR="0" lvl="0" indent="-171450" algn="l" rtl="0">
              <a:lnSpc>
                <a:spcPct val="100000"/>
              </a:lnSpc>
              <a:spcBef>
                <a:spcPts val="0"/>
              </a:spcBef>
              <a:spcAft>
                <a:spcPts val="0"/>
              </a:spcAft>
              <a:buClr>
                <a:schemeClr val="dk1"/>
              </a:buClr>
              <a:buSzPts val="1200"/>
              <a:buFont typeface="Arial"/>
              <a:buChar char="•"/>
            </a:pPr>
            <a:r>
              <a:rPr lang="es-ES"/>
              <a:t>Perú en Marcha I publicado mediante el DU 102-2021, con un total de 90 proyectos de agua y saneamiento, transfiriendo un monto de S/ 388.6 MM que beneficiaron a 83 mil habitantes, generando mas de 7 mil puesto de trabajo.</a:t>
            </a:r>
            <a:endParaRPr/>
          </a:p>
          <a:p>
            <a:pPr marL="171450" marR="0" lvl="0" indent="-171450" algn="l" rtl="0">
              <a:lnSpc>
                <a:spcPct val="100000"/>
              </a:lnSpc>
              <a:spcBef>
                <a:spcPts val="0"/>
              </a:spcBef>
              <a:spcAft>
                <a:spcPts val="0"/>
              </a:spcAft>
              <a:buClr>
                <a:schemeClr val="dk1"/>
              </a:buClr>
              <a:buSzPts val="1200"/>
              <a:buFont typeface="Arial"/>
              <a:buChar char="•"/>
            </a:pPr>
            <a:r>
              <a:rPr lang="es-ES"/>
              <a:t>Perú en Marcha II publicado mediante con la LEY 31436, con un total de 616.2 inversiones de agua y saneamiento (transferencias a los gobiernos subnacionales, continuidades y ejecución directa para PASLC, OTASS y PNSR) transfiriendo un monto de S/ 616.2 MM que beneficiaron a 140 mil habitantes, generando mas de 17 mil puesto de trabajo.</a:t>
            </a:r>
            <a:endParaRPr/>
          </a:p>
        </p:txBody>
      </p:sp>
      <p:sp>
        <p:nvSpPr>
          <p:cNvPr id="643" name="Google Shape;643;g1253160b3a2_28_1:notes"/>
          <p:cNvSpPr txBox="1">
            <a:spLocks noGrp="1"/>
          </p:cNvSpPr>
          <p:nvPr>
            <p:ph type="sldNum" idx="12"/>
          </p:nvPr>
        </p:nvSpPr>
        <p:spPr>
          <a:xfrm>
            <a:off x="5321052" y="5578876"/>
            <a:ext cx="4070574" cy="294653"/>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15</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
        <p:cNvGrpSpPr/>
        <p:nvPr/>
      </p:nvGrpSpPr>
      <p:grpSpPr>
        <a:xfrm>
          <a:off x="0" y="0"/>
          <a:ext cx="0" cy="0"/>
          <a:chOff x="0" y="0"/>
          <a:chExt cx="0" cy="0"/>
        </a:xfrm>
      </p:grpSpPr>
      <p:sp>
        <p:nvSpPr>
          <p:cNvPr id="745" name="Google Shape;745;p58:notes"/>
          <p:cNvSpPr>
            <a:spLocks noGrp="1" noRot="1" noChangeAspect="1"/>
          </p:cNvSpPr>
          <p:nvPr>
            <p:ph type="sldImg" idx="2"/>
          </p:nvPr>
        </p:nvSpPr>
        <p:spPr>
          <a:xfrm>
            <a:off x="2933700" y="733425"/>
            <a:ext cx="3524250" cy="19827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46" name="Google Shape;746;p58:notes"/>
          <p:cNvSpPr txBox="1">
            <a:spLocks noGrp="1"/>
          </p:cNvSpPr>
          <p:nvPr>
            <p:ph type="body" idx="1"/>
          </p:nvPr>
        </p:nvSpPr>
        <p:spPr>
          <a:xfrm>
            <a:off x="939394" y="2826657"/>
            <a:ext cx="7515142" cy="2312719"/>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a:p>
        </p:txBody>
      </p:sp>
      <p:sp>
        <p:nvSpPr>
          <p:cNvPr id="747" name="Google Shape;747;p58:notes"/>
          <p:cNvSpPr txBox="1">
            <a:spLocks noGrp="1"/>
          </p:cNvSpPr>
          <p:nvPr>
            <p:ph type="sldNum" idx="12"/>
          </p:nvPr>
        </p:nvSpPr>
        <p:spPr>
          <a:xfrm>
            <a:off x="5321052" y="5578876"/>
            <a:ext cx="4070703" cy="294698"/>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16</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5"/>
        <p:cNvGrpSpPr/>
        <p:nvPr/>
      </p:nvGrpSpPr>
      <p:grpSpPr>
        <a:xfrm>
          <a:off x="0" y="0"/>
          <a:ext cx="0" cy="0"/>
          <a:chOff x="0" y="0"/>
          <a:chExt cx="0" cy="0"/>
        </a:xfrm>
      </p:grpSpPr>
      <p:sp>
        <p:nvSpPr>
          <p:cNvPr id="836" name="Google Shape;836;p59:notes"/>
          <p:cNvSpPr>
            <a:spLocks noGrp="1" noRot="1" noChangeAspect="1"/>
          </p:cNvSpPr>
          <p:nvPr>
            <p:ph type="sldImg" idx="2"/>
          </p:nvPr>
        </p:nvSpPr>
        <p:spPr>
          <a:xfrm>
            <a:off x="2933700" y="733425"/>
            <a:ext cx="3524250" cy="19827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37" name="Google Shape;837;p59:notes"/>
          <p:cNvSpPr txBox="1">
            <a:spLocks noGrp="1"/>
          </p:cNvSpPr>
          <p:nvPr>
            <p:ph type="body" idx="1"/>
          </p:nvPr>
        </p:nvSpPr>
        <p:spPr>
          <a:xfrm>
            <a:off x="939394" y="2826657"/>
            <a:ext cx="7515142" cy="2312719"/>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200"/>
              <a:buFont typeface="Calibri"/>
              <a:buNone/>
            </a:pPr>
            <a:r>
              <a:rPr lang="es-ES" b="1">
                <a:solidFill>
                  <a:srgbClr val="45818E"/>
                </a:solidFill>
              </a:rPr>
              <a:t>REACTIVACIÓN ECONÓMICA “PERU EN MARCHA”</a:t>
            </a:r>
            <a:endParaRPr/>
          </a:p>
          <a:p>
            <a:pPr marL="0" marR="0" lvl="0" indent="0" algn="l" rtl="0">
              <a:lnSpc>
                <a:spcPct val="100000"/>
              </a:lnSpc>
              <a:spcBef>
                <a:spcPts val="0"/>
              </a:spcBef>
              <a:spcAft>
                <a:spcPts val="0"/>
              </a:spcAft>
              <a:buClr>
                <a:schemeClr val="dk1"/>
              </a:buClr>
              <a:buSzPts val="1200"/>
              <a:buFont typeface="Calibri"/>
              <a:buNone/>
            </a:pPr>
            <a:endParaRPr/>
          </a:p>
          <a:p>
            <a:pPr marL="0" marR="0" lvl="0" indent="0" algn="l" rtl="0">
              <a:lnSpc>
                <a:spcPct val="100000"/>
              </a:lnSpc>
              <a:spcBef>
                <a:spcPts val="0"/>
              </a:spcBef>
              <a:spcAft>
                <a:spcPts val="0"/>
              </a:spcAft>
              <a:buClr>
                <a:schemeClr val="dk1"/>
              </a:buClr>
              <a:buSzPts val="1200"/>
              <a:buFont typeface="Calibri"/>
              <a:buNone/>
            </a:pPr>
            <a:r>
              <a:rPr lang="es-ES"/>
              <a:t>Como parte de la Reactivación Económica, el MVCS gestionó ante el MEF la demanda de recursos para el financiamiento de la cartera de saneamiento con conformidad técnica, mediante la iniciativa “Perú en Marcha”:</a:t>
            </a:r>
            <a:endParaRPr/>
          </a:p>
          <a:p>
            <a:pPr marL="0" marR="0" lvl="0" indent="0" algn="l" rtl="0">
              <a:lnSpc>
                <a:spcPct val="100000"/>
              </a:lnSpc>
              <a:spcBef>
                <a:spcPts val="0"/>
              </a:spcBef>
              <a:spcAft>
                <a:spcPts val="0"/>
              </a:spcAft>
              <a:buClr>
                <a:schemeClr val="dk1"/>
              </a:buClr>
              <a:buSzPts val="1200"/>
              <a:buFont typeface="Calibri"/>
              <a:buNone/>
            </a:pPr>
            <a:endParaRPr/>
          </a:p>
          <a:p>
            <a:pPr marL="171450" marR="0" lvl="0" indent="-171450" algn="l" rtl="0">
              <a:lnSpc>
                <a:spcPct val="100000"/>
              </a:lnSpc>
              <a:spcBef>
                <a:spcPts val="0"/>
              </a:spcBef>
              <a:spcAft>
                <a:spcPts val="0"/>
              </a:spcAft>
              <a:buClr>
                <a:schemeClr val="dk1"/>
              </a:buClr>
              <a:buSzPts val="1200"/>
              <a:buFont typeface="Arial"/>
              <a:buChar char="•"/>
            </a:pPr>
            <a:r>
              <a:rPr lang="es-ES"/>
              <a:t>Perú en Marcha I publicado mediante el DU 102-2021, con un total de 90 proyectos de agua y saneamiento, transfiriendo un monto de S/ 388.6 MM que beneficiaron a 83 mil habitantes, generando mas de 7 mil puesto de trabajo.</a:t>
            </a:r>
            <a:endParaRPr/>
          </a:p>
          <a:p>
            <a:pPr marL="171450" marR="0" lvl="0" indent="-171450" algn="l" rtl="0">
              <a:lnSpc>
                <a:spcPct val="100000"/>
              </a:lnSpc>
              <a:spcBef>
                <a:spcPts val="0"/>
              </a:spcBef>
              <a:spcAft>
                <a:spcPts val="0"/>
              </a:spcAft>
              <a:buClr>
                <a:schemeClr val="dk1"/>
              </a:buClr>
              <a:buSzPts val="1200"/>
              <a:buFont typeface="Arial"/>
              <a:buChar char="•"/>
            </a:pPr>
            <a:r>
              <a:rPr lang="es-ES"/>
              <a:t>Perú en Marcha II publicado mediante con la LEY 31436, con un total de 616.2 inversiones de agua y saneamiento (transferencias a los gobiernos subnacionales, continuidades y ejecución directa para PASLC, OTASS y PNSR) transfiriendo un monto de S/ 616.2 MM que beneficiaron a 140 mil habitantes, generando mas de 17 mil puesto de trabajo.</a:t>
            </a:r>
            <a:endParaRPr/>
          </a:p>
        </p:txBody>
      </p:sp>
      <p:sp>
        <p:nvSpPr>
          <p:cNvPr id="838" name="Google Shape;838;p59:notes"/>
          <p:cNvSpPr txBox="1">
            <a:spLocks noGrp="1"/>
          </p:cNvSpPr>
          <p:nvPr>
            <p:ph type="sldNum" idx="12"/>
          </p:nvPr>
        </p:nvSpPr>
        <p:spPr>
          <a:xfrm>
            <a:off x="5321052" y="5578876"/>
            <a:ext cx="4070703" cy="294698"/>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17</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
        <p:cNvGrpSpPr/>
        <p:nvPr/>
      </p:nvGrpSpPr>
      <p:grpSpPr>
        <a:xfrm>
          <a:off x="0" y="0"/>
          <a:ext cx="0" cy="0"/>
          <a:chOff x="0" y="0"/>
          <a:chExt cx="0" cy="0"/>
        </a:xfrm>
      </p:grpSpPr>
      <p:sp>
        <p:nvSpPr>
          <p:cNvPr id="868" name="Google Shape;868;p61:notes"/>
          <p:cNvSpPr>
            <a:spLocks noGrp="1" noRot="1" noChangeAspect="1"/>
          </p:cNvSpPr>
          <p:nvPr>
            <p:ph type="sldImg" idx="2"/>
          </p:nvPr>
        </p:nvSpPr>
        <p:spPr>
          <a:xfrm>
            <a:off x="2933700" y="733425"/>
            <a:ext cx="3524250" cy="19827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69" name="Google Shape;869;p61:notes"/>
          <p:cNvSpPr txBox="1">
            <a:spLocks noGrp="1"/>
          </p:cNvSpPr>
          <p:nvPr>
            <p:ph type="body" idx="1"/>
          </p:nvPr>
        </p:nvSpPr>
        <p:spPr>
          <a:xfrm>
            <a:off x="939394" y="2826657"/>
            <a:ext cx="7515142" cy="2312719"/>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200"/>
              <a:buFont typeface="Calibri"/>
              <a:buNone/>
            </a:pPr>
            <a:r>
              <a:rPr lang="es-ES" b="1">
                <a:solidFill>
                  <a:srgbClr val="45818E"/>
                </a:solidFill>
              </a:rPr>
              <a:t>REACTIVACIÓN ECONÓMICA “PERU EN MARCHA”</a:t>
            </a:r>
            <a:endParaRPr/>
          </a:p>
          <a:p>
            <a:pPr marL="0" marR="0" lvl="0" indent="0" algn="l" rtl="0">
              <a:lnSpc>
                <a:spcPct val="100000"/>
              </a:lnSpc>
              <a:spcBef>
                <a:spcPts val="0"/>
              </a:spcBef>
              <a:spcAft>
                <a:spcPts val="0"/>
              </a:spcAft>
              <a:buClr>
                <a:schemeClr val="dk1"/>
              </a:buClr>
              <a:buSzPts val="1200"/>
              <a:buFont typeface="Calibri"/>
              <a:buNone/>
            </a:pPr>
            <a:endParaRPr/>
          </a:p>
          <a:p>
            <a:pPr marL="0" marR="0" lvl="0" indent="0" algn="l" rtl="0">
              <a:lnSpc>
                <a:spcPct val="100000"/>
              </a:lnSpc>
              <a:spcBef>
                <a:spcPts val="0"/>
              </a:spcBef>
              <a:spcAft>
                <a:spcPts val="0"/>
              </a:spcAft>
              <a:buClr>
                <a:schemeClr val="dk1"/>
              </a:buClr>
              <a:buSzPts val="1200"/>
              <a:buFont typeface="Calibri"/>
              <a:buNone/>
            </a:pPr>
            <a:r>
              <a:rPr lang="es-ES"/>
              <a:t>Como parte de la Reactivación Económica, el MVCS gestionó ante el MEF la demanda de recursos para el financiamiento de la cartera de saneamiento con conformidad técnica, mediante la iniciativa “Perú en Marcha”:</a:t>
            </a:r>
            <a:endParaRPr/>
          </a:p>
          <a:p>
            <a:pPr marL="0" marR="0" lvl="0" indent="0" algn="l" rtl="0">
              <a:lnSpc>
                <a:spcPct val="100000"/>
              </a:lnSpc>
              <a:spcBef>
                <a:spcPts val="0"/>
              </a:spcBef>
              <a:spcAft>
                <a:spcPts val="0"/>
              </a:spcAft>
              <a:buClr>
                <a:schemeClr val="dk1"/>
              </a:buClr>
              <a:buSzPts val="1200"/>
              <a:buFont typeface="Calibri"/>
              <a:buNone/>
            </a:pPr>
            <a:endParaRPr/>
          </a:p>
          <a:p>
            <a:pPr marL="171450" marR="0" lvl="0" indent="-171450" algn="l" rtl="0">
              <a:lnSpc>
                <a:spcPct val="100000"/>
              </a:lnSpc>
              <a:spcBef>
                <a:spcPts val="0"/>
              </a:spcBef>
              <a:spcAft>
                <a:spcPts val="0"/>
              </a:spcAft>
              <a:buClr>
                <a:schemeClr val="dk1"/>
              </a:buClr>
              <a:buSzPts val="1200"/>
              <a:buFont typeface="Arial"/>
              <a:buChar char="•"/>
            </a:pPr>
            <a:r>
              <a:rPr lang="es-ES"/>
              <a:t>Perú en Marcha I publicado mediante el DU 102-2021, con un total de 90 proyectos de agua y saneamiento, transfiriendo un monto de S/ 388.6 MM que beneficiaron a 83 mil habitantes, generando mas de 7 mil puesto de trabajo.</a:t>
            </a:r>
            <a:endParaRPr/>
          </a:p>
          <a:p>
            <a:pPr marL="171450" marR="0" lvl="0" indent="-171450" algn="l" rtl="0">
              <a:lnSpc>
                <a:spcPct val="100000"/>
              </a:lnSpc>
              <a:spcBef>
                <a:spcPts val="0"/>
              </a:spcBef>
              <a:spcAft>
                <a:spcPts val="0"/>
              </a:spcAft>
              <a:buClr>
                <a:schemeClr val="dk1"/>
              </a:buClr>
              <a:buSzPts val="1200"/>
              <a:buFont typeface="Arial"/>
              <a:buChar char="•"/>
            </a:pPr>
            <a:r>
              <a:rPr lang="es-ES"/>
              <a:t>Perú en Marcha II publicado mediante con la LEY 31436, con un total de 616.2 inversiones de agua y saneamiento (transferencias a los gobiernos subnacionales, continuidades y ejecución directa para PASLC, OTASS y PNSR) transfiriendo un monto de S/ 616.2 MM que beneficiaron a 140 mil habitantes, generando mas de 17 mil puesto de trabajo.</a:t>
            </a:r>
            <a:endParaRPr/>
          </a:p>
        </p:txBody>
      </p:sp>
      <p:sp>
        <p:nvSpPr>
          <p:cNvPr id="870" name="Google Shape;870;p61:notes"/>
          <p:cNvSpPr txBox="1">
            <a:spLocks noGrp="1"/>
          </p:cNvSpPr>
          <p:nvPr>
            <p:ph type="sldNum" idx="12"/>
          </p:nvPr>
        </p:nvSpPr>
        <p:spPr>
          <a:xfrm>
            <a:off x="5321052" y="5578876"/>
            <a:ext cx="4070703" cy="294698"/>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18</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6"/>
        <p:cNvGrpSpPr/>
        <p:nvPr/>
      </p:nvGrpSpPr>
      <p:grpSpPr>
        <a:xfrm>
          <a:off x="0" y="0"/>
          <a:ext cx="0" cy="0"/>
          <a:chOff x="0" y="0"/>
          <a:chExt cx="0" cy="0"/>
        </a:xfrm>
      </p:grpSpPr>
      <p:sp>
        <p:nvSpPr>
          <p:cNvPr id="557" name="Google Shape;557;p2:notes"/>
          <p:cNvSpPr>
            <a:spLocks noGrp="1" noRot="1" noChangeAspect="1"/>
          </p:cNvSpPr>
          <p:nvPr>
            <p:ph type="sldImg" idx="2"/>
          </p:nvPr>
        </p:nvSpPr>
        <p:spPr>
          <a:xfrm>
            <a:off x="2724150" y="793750"/>
            <a:ext cx="3810000" cy="21431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58" name="Google Shape;558;p2:notes"/>
          <p:cNvSpPr txBox="1">
            <a:spLocks noGrp="1"/>
          </p:cNvSpPr>
          <p:nvPr>
            <p:ph type="body" idx="1"/>
          </p:nvPr>
        </p:nvSpPr>
        <p:spPr>
          <a:xfrm>
            <a:off x="926200" y="3056388"/>
            <a:ext cx="7409587" cy="250068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s-MX" baseline="0" dirty="0"/>
              <a:t>Otra medida para el abastecimiento de agua, es través de distribución de camiones cisterna, entre el periodo de Marzo 2020 a Agosto 2022 en el marco de la pandemia, se invirtió 263.08 millones en </a:t>
            </a:r>
            <a:r>
              <a:rPr lang="pt-BR" baseline="0" dirty="0"/>
              <a:t>zonas no administradas por SEDAPAL </a:t>
            </a:r>
            <a:r>
              <a:rPr lang="pt-BR" baseline="0" dirty="0" err="1"/>
              <a:t>en</a:t>
            </a:r>
            <a:r>
              <a:rPr lang="pt-BR" baseline="0" dirty="0"/>
              <a:t> 25 distritos de Lima y </a:t>
            </a:r>
            <a:r>
              <a:rPr lang="pt-BR" baseline="0" dirty="0" err="1"/>
              <a:t>Callao</a:t>
            </a:r>
            <a:r>
              <a:rPr lang="pt-BR" baseline="0" dirty="0"/>
              <a:t>, donde 103.71 </a:t>
            </a:r>
            <a:r>
              <a:rPr lang="pt-BR" baseline="0" dirty="0" err="1"/>
              <a:t>millones</a:t>
            </a:r>
            <a:r>
              <a:rPr lang="pt-BR" baseline="0" dirty="0"/>
              <a:t> se </a:t>
            </a:r>
            <a:r>
              <a:rPr lang="pt-BR" baseline="0" dirty="0" err="1"/>
              <a:t>invirtieron</a:t>
            </a:r>
            <a:r>
              <a:rPr lang="pt-BR" baseline="0" dirty="0"/>
              <a:t> este </a:t>
            </a:r>
            <a:r>
              <a:rPr lang="pt-BR" baseline="0" dirty="0" err="1"/>
              <a:t>año</a:t>
            </a:r>
            <a:r>
              <a:rPr lang="pt-BR" baseline="0" dirty="0"/>
              <a:t>.</a:t>
            </a:r>
          </a:p>
          <a:p>
            <a:pPr marL="0" marR="0" lvl="0" indent="0" algn="l" rtl="0">
              <a:lnSpc>
                <a:spcPct val="100000"/>
              </a:lnSpc>
              <a:spcBef>
                <a:spcPts val="0"/>
              </a:spcBef>
              <a:spcAft>
                <a:spcPts val="0"/>
              </a:spcAft>
              <a:buClr>
                <a:srgbClr val="000000"/>
              </a:buClr>
              <a:buSzPts val="1400"/>
              <a:buFont typeface="Arial"/>
              <a:buNone/>
            </a:pPr>
            <a:r>
              <a:rPr lang="pt-BR" baseline="0" dirty="0"/>
              <a:t>Se ha beneficiado a mas de 800 mil </a:t>
            </a:r>
            <a:r>
              <a:rPr lang="pt-BR" baseline="0" dirty="0" err="1"/>
              <a:t>ciudadanos</a:t>
            </a:r>
            <a:r>
              <a:rPr lang="pt-BR" baseline="0" dirty="0"/>
              <a:t>, </a:t>
            </a:r>
            <a:r>
              <a:rPr lang="pt-BR" baseline="0" dirty="0" err="1"/>
              <a:t>el</a:t>
            </a:r>
            <a:r>
              <a:rPr lang="pt-BR" baseline="0" dirty="0"/>
              <a:t> </a:t>
            </a:r>
            <a:r>
              <a:rPr lang="pt-BR" baseline="0" dirty="0" err="1"/>
              <a:t>cual</a:t>
            </a:r>
            <a:r>
              <a:rPr lang="pt-BR" baseline="0" dirty="0"/>
              <a:t> representa </a:t>
            </a:r>
            <a:r>
              <a:rPr lang="pt-BR" baseline="0" dirty="0" err="1"/>
              <a:t>un</a:t>
            </a:r>
            <a:r>
              <a:rPr lang="pt-BR" baseline="0" dirty="0"/>
              <a:t> 7% de </a:t>
            </a:r>
            <a:r>
              <a:rPr lang="pt-BR" baseline="0" dirty="0" err="1"/>
              <a:t>la</a:t>
            </a:r>
            <a:r>
              <a:rPr lang="pt-BR" baseline="0" dirty="0"/>
              <a:t> </a:t>
            </a:r>
            <a:r>
              <a:rPr lang="es-ES" baseline="0" noProof="0" dirty="0"/>
              <a:t>población</a:t>
            </a:r>
            <a:r>
              <a:rPr lang="pt-BR" baseline="0" dirty="0"/>
              <a:t> de Lima.</a:t>
            </a:r>
            <a:endParaRPr lang="es-PE" baseline="0" noProof="0" dirty="0"/>
          </a:p>
        </p:txBody>
      </p:sp>
      <p:sp>
        <p:nvSpPr>
          <p:cNvPr id="559" name="Google Shape;559;p2:notes"/>
          <p:cNvSpPr txBox="1">
            <a:spLocks noGrp="1"/>
          </p:cNvSpPr>
          <p:nvPr>
            <p:ph type="sldNum" idx="12"/>
          </p:nvPr>
        </p:nvSpPr>
        <p:spPr>
          <a:xfrm>
            <a:off x="5246315" y="6032287"/>
            <a:ext cx="4013527" cy="318649"/>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s-E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19</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5660835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
        <p:cNvGrpSpPr/>
        <p:nvPr/>
      </p:nvGrpSpPr>
      <p:grpSpPr>
        <a:xfrm>
          <a:off x="0" y="0"/>
          <a:ext cx="0" cy="0"/>
          <a:chOff x="0" y="0"/>
          <a:chExt cx="0" cy="0"/>
        </a:xfrm>
      </p:grpSpPr>
      <p:sp>
        <p:nvSpPr>
          <p:cNvPr id="247" name="Google Shape;247;p2:notes"/>
          <p:cNvSpPr>
            <a:spLocks noGrp="1" noRot="1" noChangeAspect="1"/>
          </p:cNvSpPr>
          <p:nvPr>
            <p:ph type="sldImg" idx="2"/>
          </p:nvPr>
        </p:nvSpPr>
        <p:spPr>
          <a:xfrm>
            <a:off x="2933700" y="733425"/>
            <a:ext cx="3524250" cy="19827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48" name="Google Shape;248;p2:notes"/>
          <p:cNvSpPr txBox="1">
            <a:spLocks noGrp="1"/>
          </p:cNvSpPr>
          <p:nvPr>
            <p:ph type="body" idx="1"/>
          </p:nvPr>
        </p:nvSpPr>
        <p:spPr>
          <a:xfrm>
            <a:off x="939394" y="2826657"/>
            <a:ext cx="7515142" cy="231271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sz="1200">
              <a:latin typeface="Arial"/>
              <a:ea typeface="Arial"/>
              <a:cs typeface="Arial"/>
              <a:sym typeface="Arial"/>
            </a:endParaRPr>
          </a:p>
          <a:p>
            <a:pPr marL="0" lvl="0" indent="0" algn="l" rtl="0">
              <a:lnSpc>
                <a:spcPct val="100000"/>
              </a:lnSpc>
              <a:spcBef>
                <a:spcPts val="0"/>
              </a:spcBef>
              <a:spcAft>
                <a:spcPts val="0"/>
              </a:spcAft>
              <a:buSzPts val="1400"/>
              <a:buNone/>
            </a:pPr>
            <a:endParaRPr/>
          </a:p>
        </p:txBody>
      </p:sp>
      <p:sp>
        <p:nvSpPr>
          <p:cNvPr id="249" name="Google Shape;249;p2:notes"/>
          <p:cNvSpPr txBox="1">
            <a:spLocks noGrp="1"/>
          </p:cNvSpPr>
          <p:nvPr>
            <p:ph type="sldNum" idx="12"/>
          </p:nvPr>
        </p:nvSpPr>
        <p:spPr>
          <a:xfrm>
            <a:off x="5321052" y="5578876"/>
            <a:ext cx="4070703" cy="294698"/>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2</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p68:notes"/>
          <p:cNvSpPr>
            <a:spLocks noGrp="1" noRot="1" noChangeAspect="1"/>
          </p:cNvSpPr>
          <p:nvPr>
            <p:ph type="sldImg" idx="2"/>
          </p:nvPr>
        </p:nvSpPr>
        <p:spPr>
          <a:xfrm>
            <a:off x="1179513" y="977900"/>
            <a:ext cx="4694237" cy="26400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0" name="Google Shape;360;p68:notes"/>
          <p:cNvSpPr txBox="1">
            <a:spLocks noGrp="1"/>
          </p:cNvSpPr>
          <p:nvPr>
            <p:ph type="body" idx="1"/>
          </p:nvPr>
        </p:nvSpPr>
        <p:spPr>
          <a:xfrm>
            <a:off x="705479" y="3763886"/>
            <a:ext cx="5643829" cy="307954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dirty="0"/>
          </a:p>
        </p:txBody>
      </p:sp>
      <p:sp>
        <p:nvSpPr>
          <p:cNvPr id="361" name="Google Shape;361;p68:notes"/>
          <p:cNvSpPr txBox="1">
            <a:spLocks noGrp="1"/>
          </p:cNvSpPr>
          <p:nvPr>
            <p:ph type="sldNum" idx="12"/>
          </p:nvPr>
        </p:nvSpPr>
        <p:spPr>
          <a:xfrm>
            <a:off x="3996079" y="7428653"/>
            <a:ext cx="3057075" cy="392411"/>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s-ES" sz="1400" b="0" i="0" u="none" strike="noStrike" kern="120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20</a:t>
            </a:fld>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41585877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p68:notes"/>
          <p:cNvSpPr>
            <a:spLocks noGrp="1" noRot="1" noChangeAspect="1"/>
          </p:cNvSpPr>
          <p:nvPr>
            <p:ph type="sldImg" idx="2"/>
          </p:nvPr>
        </p:nvSpPr>
        <p:spPr>
          <a:xfrm>
            <a:off x="1179513" y="977900"/>
            <a:ext cx="4694237" cy="26400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0" name="Google Shape;360;p68:notes"/>
          <p:cNvSpPr txBox="1">
            <a:spLocks noGrp="1"/>
          </p:cNvSpPr>
          <p:nvPr>
            <p:ph type="body" idx="1"/>
          </p:nvPr>
        </p:nvSpPr>
        <p:spPr>
          <a:xfrm>
            <a:off x="705479" y="3763886"/>
            <a:ext cx="5643829" cy="307954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dirty="0"/>
          </a:p>
        </p:txBody>
      </p:sp>
      <p:sp>
        <p:nvSpPr>
          <p:cNvPr id="361" name="Google Shape;361;p68:notes"/>
          <p:cNvSpPr txBox="1">
            <a:spLocks noGrp="1"/>
          </p:cNvSpPr>
          <p:nvPr>
            <p:ph type="sldNum" idx="12"/>
          </p:nvPr>
        </p:nvSpPr>
        <p:spPr>
          <a:xfrm>
            <a:off x="3996079" y="7428653"/>
            <a:ext cx="3057075" cy="392411"/>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s-ES" sz="1400" b="0" i="0" u="none" strike="noStrike" kern="120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21</a:t>
            </a:fld>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p68:notes"/>
          <p:cNvSpPr>
            <a:spLocks noGrp="1" noRot="1" noChangeAspect="1"/>
          </p:cNvSpPr>
          <p:nvPr>
            <p:ph type="sldImg" idx="2"/>
          </p:nvPr>
        </p:nvSpPr>
        <p:spPr>
          <a:xfrm>
            <a:off x="1179513" y="977900"/>
            <a:ext cx="4694237" cy="26400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0" name="Google Shape;360;p68:notes"/>
          <p:cNvSpPr txBox="1">
            <a:spLocks noGrp="1"/>
          </p:cNvSpPr>
          <p:nvPr>
            <p:ph type="body" idx="1"/>
          </p:nvPr>
        </p:nvSpPr>
        <p:spPr>
          <a:xfrm>
            <a:off x="705479" y="3763886"/>
            <a:ext cx="5643829" cy="307954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dirty="0"/>
          </a:p>
        </p:txBody>
      </p:sp>
      <p:sp>
        <p:nvSpPr>
          <p:cNvPr id="361" name="Google Shape;361;p68:notes"/>
          <p:cNvSpPr txBox="1">
            <a:spLocks noGrp="1"/>
          </p:cNvSpPr>
          <p:nvPr>
            <p:ph type="sldNum" idx="12"/>
          </p:nvPr>
        </p:nvSpPr>
        <p:spPr>
          <a:xfrm>
            <a:off x="3996079" y="7428653"/>
            <a:ext cx="3057075" cy="392411"/>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s-ES" sz="1400" b="0" i="0" u="none" strike="noStrike" kern="120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22</a:t>
            </a:fld>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46387198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
        <p:cNvGrpSpPr/>
        <p:nvPr/>
      </p:nvGrpSpPr>
      <p:grpSpPr>
        <a:xfrm>
          <a:off x="0" y="0"/>
          <a:ext cx="0" cy="0"/>
          <a:chOff x="0" y="0"/>
          <a:chExt cx="0" cy="0"/>
        </a:xfrm>
      </p:grpSpPr>
      <p:sp>
        <p:nvSpPr>
          <p:cNvPr id="1081" name="Google Shape;1081;p9:notes"/>
          <p:cNvSpPr>
            <a:spLocks noGrp="1" noRot="1" noChangeAspect="1"/>
          </p:cNvSpPr>
          <p:nvPr>
            <p:ph type="sldImg" idx="2"/>
          </p:nvPr>
        </p:nvSpPr>
        <p:spPr>
          <a:xfrm>
            <a:off x="658813" y="635000"/>
            <a:ext cx="5637212" cy="317023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82" name="Google Shape;1082;p9:notes"/>
          <p:cNvSpPr txBox="1">
            <a:spLocks noGrp="1"/>
          </p:cNvSpPr>
          <p:nvPr>
            <p:ph type="body" idx="1"/>
          </p:nvPr>
        </p:nvSpPr>
        <p:spPr>
          <a:xfrm>
            <a:off x="695570" y="4016933"/>
            <a:ext cx="5564558" cy="3805516"/>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5"/>
        <p:cNvGrpSpPr/>
        <p:nvPr/>
      </p:nvGrpSpPr>
      <p:grpSpPr>
        <a:xfrm>
          <a:off x="0" y="0"/>
          <a:ext cx="0" cy="0"/>
          <a:chOff x="0" y="0"/>
          <a:chExt cx="0" cy="0"/>
        </a:xfrm>
      </p:grpSpPr>
      <p:sp>
        <p:nvSpPr>
          <p:cNvPr id="1086" name="Google Shape;1086;g149d3c5e822_11_102:notes"/>
          <p:cNvSpPr>
            <a:spLocks noGrp="1" noRot="1" noChangeAspect="1"/>
          </p:cNvSpPr>
          <p:nvPr>
            <p:ph type="sldImg" idx="2"/>
          </p:nvPr>
        </p:nvSpPr>
        <p:spPr>
          <a:xfrm>
            <a:off x="939800" y="1057275"/>
            <a:ext cx="5073650" cy="28543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87" name="Google Shape;1087;g149d3c5e822_11_102:notes"/>
          <p:cNvSpPr txBox="1">
            <a:spLocks noGrp="1"/>
          </p:cNvSpPr>
          <p:nvPr>
            <p:ph type="body" idx="1"/>
          </p:nvPr>
        </p:nvSpPr>
        <p:spPr>
          <a:xfrm>
            <a:off x="695571" y="4069789"/>
            <a:ext cx="5564558" cy="3329965"/>
          </a:xfrm>
          <a:prstGeom prst="rect">
            <a:avLst/>
          </a:prstGeom>
          <a:noFill/>
          <a:ln>
            <a:noFill/>
          </a:ln>
        </p:spPr>
        <p:txBody>
          <a:bodyPr spcFirstLastPara="1" wrap="square" lIns="91425" tIns="45700" rIns="91425" bIns="45700" anchor="t" anchorCtr="0">
            <a:noAutofit/>
          </a:bodyPr>
          <a:lstStyle/>
          <a:p>
            <a:pPr marL="0" lvl="0" indent="0" algn="l" rtl="0">
              <a:lnSpc>
                <a:spcPct val="115000"/>
              </a:lnSpc>
              <a:spcBef>
                <a:spcPts val="0"/>
              </a:spcBef>
              <a:spcAft>
                <a:spcPts val="0"/>
              </a:spcAft>
              <a:buClr>
                <a:schemeClr val="dk1"/>
              </a:buClr>
              <a:buSzPts val="1100"/>
              <a:buFont typeface="Arial"/>
              <a:buNone/>
            </a:pPr>
            <a:endParaRPr/>
          </a:p>
        </p:txBody>
      </p:sp>
      <p:sp>
        <p:nvSpPr>
          <p:cNvPr id="1088" name="Google Shape;1088;g149d3c5e822_11_102:notes"/>
          <p:cNvSpPr txBox="1">
            <a:spLocks noGrp="1"/>
          </p:cNvSpPr>
          <p:nvPr>
            <p:ph type="sldNum" idx="12"/>
          </p:nvPr>
        </p:nvSpPr>
        <p:spPr>
          <a:xfrm>
            <a:off x="3939957" y="8032404"/>
            <a:ext cx="3014136" cy="424222"/>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24</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7"/>
        <p:cNvGrpSpPr/>
        <p:nvPr/>
      </p:nvGrpSpPr>
      <p:grpSpPr>
        <a:xfrm>
          <a:off x="0" y="0"/>
          <a:ext cx="0" cy="0"/>
          <a:chOff x="0" y="0"/>
          <a:chExt cx="0" cy="0"/>
        </a:xfrm>
      </p:grpSpPr>
      <p:sp>
        <p:nvSpPr>
          <p:cNvPr id="1098" name="Google Shape;1098;p62:notes"/>
          <p:cNvSpPr>
            <a:spLocks noGrp="1" noRot="1" noChangeAspect="1"/>
          </p:cNvSpPr>
          <p:nvPr>
            <p:ph type="sldImg" idx="2"/>
          </p:nvPr>
        </p:nvSpPr>
        <p:spPr>
          <a:xfrm>
            <a:off x="1179513" y="977900"/>
            <a:ext cx="4694237" cy="26400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99" name="Google Shape;1099;p62:notes"/>
          <p:cNvSpPr txBox="1">
            <a:spLocks noGrp="1"/>
          </p:cNvSpPr>
          <p:nvPr>
            <p:ph type="body" idx="1"/>
          </p:nvPr>
        </p:nvSpPr>
        <p:spPr>
          <a:xfrm>
            <a:off x="705479" y="3763886"/>
            <a:ext cx="5643829" cy="3079543"/>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s-ES" sz="1200" b="1" i="0" u="none" strike="noStrike" cap="none">
                <a:solidFill>
                  <a:srgbClr val="000000"/>
                </a:solidFill>
                <a:latin typeface="Calibri"/>
                <a:ea typeface="Calibri"/>
                <a:cs typeface="Calibri"/>
                <a:sym typeface="Calibri"/>
              </a:rPr>
              <a:t>Asignación presupuestal de los proyectos de agua y saneamiento a nivel nacional:</a:t>
            </a:r>
            <a:endParaRPr/>
          </a:p>
          <a:p>
            <a:pPr marL="0" marR="0" lvl="0" indent="0" algn="l" rtl="0">
              <a:lnSpc>
                <a:spcPct val="100000"/>
              </a:lnSpc>
              <a:spcBef>
                <a:spcPts val="0"/>
              </a:spcBef>
              <a:spcAft>
                <a:spcPts val="0"/>
              </a:spcAft>
              <a:buClr>
                <a:srgbClr val="000000"/>
              </a:buClr>
              <a:buSzPts val="1200"/>
              <a:buFont typeface="Calibri"/>
              <a:buNone/>
            </a:pPr>
            <a:endParaRPr sz="1200" b="1"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200"/>
              <a:buFont typeface="Calibri"/>
              <a:buNone/>
            </a:pPr>
            <a:r>
              <a:rPr lang="es-ES" sz="1200" b="0" i="0" u="none" strike="noStrike" cap="none">
                <a:solidFill>
                  <a:srgbClr val="000000"/>
                </a:solidFill>
                <a:latin typeface="Calibri"/>
                <a:ea typeface="Calibri"/>
                <a:cs typeface="Calibri"/>
                <a:sym typeface="Calibri"/>
              </a:rPr>
              <a:t>El monto asignado para inversiones de proyectos de agua y saneamiento para el año 2022 es del 5,335 MM de soles, de los cuales el mayor monto corresponde a los gobiernos locales con 3,436 MM teniendo un 64.4% del total del presupuesto y gobiernos regionales con 549 MM siendo un 10.28%, quedando un monto de 3,436 MM para el Gobierno Nacional con un 25.32%.</a:t>
            </a:r>
            <a:endParaRPr/>
          </a:p>
          <a:p>
            <a:pPr marL="0" marR="0" lvl="0" indent="0" algn="l" rtl="0">
              <a:lnSpc>
                <a:spcPct val="100000"/>
              </a:lnSpc>
              <a:spcBef>
                <a:spcPts val="0"/>
              </a:spcBef>
              <a:spcAft>
                <a:spcPts val="0"/>
              </a:spcAft>
              <a:buClr>
                <a:srgbClr val="000000"/>
              </a:buClr>
              <a:buSzPts val="1200"/>
              <a:buFont typeface="Calibri"/>
              <a:buNone/>
            </a:pPr>
            <a:endParaRPr sz="12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200"/>
              <a:buFont typeface="Calibri"/>
              <a:buNone/>
            </a:pPr>
            <a:r>
              <a:rPr lang="es-ES" sz="1200" b="0" i="0" u="none" strike="noStrike" cap="none">
                <a:solidFill>
                  <a:srgbClr val="000000"/>
                </a:solidFill>
                <a:latin typeface="Calibri"/>
                <a:ea typeface="Calibri"/>
                <a:cs typeface="Calibri"/>
                <a:sym typeface="Calibri"/>
              </a:rPr>
              <a:t>Como se puede observar, a lo largo de los últimos 5 años, los gobiernos subnacionales son quienes han recibido mayor presupuesto asignado en su PIM con un promedio del 80% del total del presupuesto asignado por año.</a:t>
            </a:r>
            <a:endParaRPr/>
          </a:p>
          <a:p>
            <a:pPr marL="0" marR="0" lvl="0" indent="0" algn="l" rtl="0">
              <a:lnSpc>
                <a:spcPct val="100000"/>
              </a:lnSpc>
              <a:spcBef>
                <a:spcPts val="0"/>
              </a:spcBef>
              <a:spcAft>
                <a:spcPts val="0"/>
              </a:spcAft>
              <a:buClr>
                <a:srgbClr val="000000"/>
              </a:buClr>
              <a:buSzPts val="1200"/>
              <a:buFont typeface="Calibri"/>
              <a:buNone/>
            </a:pPr>
            <a:endParaRPr sz="12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200"/>
              <a:buFont typeface="Calibri"/>
              <a:buNone/>
            </a:pPr>
            <a:endParaRPr sz="1200" b="0" i="0" u="none" strike="noStrike" cap="none">
              <a:solidFill>
                <a:srgbClr val="000000"/>
              </a:solidFill>
              <a:latin typeface="Calibri"/>
              <a:ea typeface="Calibri"/>
              <a:cs typeface="Calibri"/>
              <a:sym typeface="Calibri"/>
            </a:endParaRPr>
          </a:p>
          <a:p>
            <a:pPr marL="0" lvl="0" indent="0" algn="l" rtl="0">
              <a:lnSpc>
                <a:spcPct val="100000"/>
              </a:lnSpc>
              <a:spcBef>
                <a:spcPts val="0"/>
              </a:spcBef>
              <a:spcAft>
                <a:spcPts val="0"/>
              </a:spcAft>
              <a:buSzPts val="1400"/>
              <a:buNone/>
            </a:pPr>
            <a:endParaRPr/>
          </a:p>
        </p:txBody>
      </p:sp>
      <p:sp>
        <p:nvSpPr>
          <p:cNvPr id="1100" name="Google Shape;1100;p62:notes"/>
          <p:cNvSpPr txBox="1">
            <a:spLocks noGrp="1"/>
          </p:cNvSpPr>
          <p:nvPr>
            <p:ph type="sldNum" idx="12"/>
          </p:nvPr>
        </p:nvSpPr>
        <p:spPr>
          <a:xfrm>
            <a:off x="3996079" y="7428653"/>
            <a:ext cx="3057075" cy="392411"/>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25</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1"/>
        <p:cNvGrpSpPr/>
        <p:nvPr/>
      </p:nvGrpSpPr>
      <p:grpSpPr>
        <a:xfrm>
          <a:off x="0" y="0"/>
          <a:ext cx="0" cy="0"/>
          <a:chOff x="0" y="0"/>
          <a:chExt cx="0" cy="0"/>
        </a:xfrm>
      </p:grpSpPr>
      <p:sp>
        <p:nvSpPr>
          <p:cNvPr id="1202" name="Google Shape;1202;p65:notes"/>
          <p:cNvSpPr>
            <a:spLocks noGrp="1" noRot="1" noChangeAspect="1"/>
          </p:cNvSpPr>
          <p:nvPr>
            <p:ph type="sldImg" idx="2"/>
          </p:nvPr>
        </p:nvSpPr>
        <p:spPr>
          <a:xfrm>
            <a:off x="1179513" y="977900"/>
            <a:ext cx="4694237" cy="26400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03" name="Google Shape;1203;p65:notes"/>
          <p:cNvSpPr txBox="1">
            <a:spLocks noGrp="1"/>
          </p:cNvSpPr>
          <p:nvPr>
            <p:ph type="body" idx="1"/>
          </p:nvPr>
        </p:nvSpPr>
        <p:spPr>
          <a:xfrm>
            <a:off x="705479" y="3763886"/>
            <a:ext cx="5643829" cy="3079543"/>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s-ES" sz="1200" b="1" i="0" u="none" strike="noStrike" cap="none">
                <a:solidFill>
                  <a:srgbClr val="000000"/>
                </a:solidFill>
                <a:latin typeface="Calibri"/>
                <a:ea typeface="Calibri"/>
                <a:cs typeface="Calibri"/>
                <a:sym typeface="Calibri"/>
              </a:rPr>
              <a:t>Asignación presupuestal de los proyectos de agua y saneamiento a nivel nacional:</a:t>
            </a:r>
            <a:endParaRPr/>
          </a:p>
          <a:p>
            <a:pPr marL="0" marR="0" lvl="0" indent="0" algn="l" rtl="0">
              <a:lnSpc>
                <a:spcPct val="100000"/>
              </a:lnSpc>
              <a:spcBef>
                <a:spcPts val="0"/>
              </a:spcBef>
              <a:spcAft>
                <a:spcPts val="0"/>
              </a:spcAft>
              <a:buClr>
                <a:srgbClr val="000000"/>
              </a:buClr>
              <a:buSzPts val="1200"/>
              <a:buFont typeface="Calibri"/>
              <a:buNone/>
            </a:pPr>
            <a:endParaRPr sz="1200" b="1"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200"/>
              <a:buFont typeface="Calibri"/>
              <a:buNone/>
            </a:pPr>
            <a:r>
              <a:rPr lang="es-ES" sz="1200" b="0" i="0" u="none" strike="noStrike" cap="none">
                <a:solidFill>
                  <a:srgbClr val="000000"/>
                </a:solidFill>
                <a:latin typeface="Calibri"/>
                <a:ea typeface="Calibri"/>
                <a:cs typeface="Calibri"/>
                <a:sym typeface="Calibri"/>
              </a:rPr>
              <a:t>El monto asignado para inversiones de proyectos de agua y saneamiento para el año 2022 es del 5,335 MM de soles, de los cuales el mayor monto corresponde a los gobiernos locales con 3,436 MM teniendo un 64.4% del total del presupuesto y gobiernos regionales con 549 MM siendo un 10.28%, quedando un monto de 3,436 MM para el Gobierno Nacional con un 25.32%.</a:t>
            </a:r>
            <a:endParaRPr/>
          </a:p>
          <a:p>
            <a:pPr marL="0" marR="0" lvl="0" indent="0" algn="l" rtl="0">
              <a:lnSpc>
                <a:spcPct val="100000"/>
              </a:lnSpc>
              <a:spcBef>
                <a:spcPts val="0"/>
              </a:spcBef>
              <a:spcAft>
                <a:spcPts val="0"/>
              </a:spcAft>
              <a:buClr>
                <a:srgbClr val="000000"/>
              </a:buClr>
              <a:buSzPts val="1200"/>
              <a:buFont typeface="Calibri"/>
              <a:buNone/>
            </a:pPr>
            <a:endParaRPr sz="12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200"/>
              <a:buFont typeface="Calibri"/>
              <a:buNone/>
            </a:pPr>
            <a:r>
              <a:rPr lang="es-ES" sz="1200" b="0" i="0" u="none" strike="noStrike" cap="none">
                <a:solidFill>
                  <a:srgbClr val="000000"/>
                </a:solidFill>
                <a:latin typeface="Calibri"/>
                <a:ea typeface="Calibri"/>
                <a:cs typeface="Calibri"/>
                <a:sym typeface="Calibri"/>
              </a:rPr>
              <a:t>Como se puede observar, a lo largo de los últimos 5 años, los gobiernos subnacionales son quienes han recibido mayor presupuesto asignado en su PIM con un promedio del 80% del total del presupuesto asignado por año.</a:t>
            </a:r>
            <a:endParaRPr/>
          </a:p>
          <a:p>
            <a:pPr marL="0" marR="0" lvl="0" indent="0" algn="l" rtl="0">
              <a:lnSpc>
                <a:spcPct val="100000"/>
              </a:lnSpc>
              <a:spcBef>
                <a:spcPts val="0"/>
              </a:spcBef>
              <a:spcAft>
                <a:spcPts val="0"/>
              </a:spcAft>
              <a:buClr>
                <a:srgbClr val="000000"/>
              </a:buClr>
              <a:buSzPts val="1200"/>
              <a:buFont typeface="Calibri"/>
              <a:buNone/>
            </a:pPr>
            <a:endParaRPr sz="12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200"/>
              <a:buFont typeface="Calibri"/>
              <a:buNone/>
            </a:pPr>
            <a:endParaRPr sz="1200" b="0" i="0" u="none" strike="noStrike" cap="none">
              <a:solidFill>
                <a:srgbClr val="000000"/>
              </a:solidFill>
              <a:latin typeface="Calibri"/>
              <a:ea typeface="Calibri"/>
              <a:cs typeface="Calibri"/>
              <a:sym typeface="Calibri"/>
            </a:endParaRPr>
          </a:p>
          <a:p>
            <a:pPr marL="0" lvl="0" indent="0" algn="l" rtl="0">
              <a:lnSpc>
                <a:spcPct val="100000"/>
              </a:lnSpc>
              <a:spcBef>
                <a:spcPts val="0"/>
              </a:spcBef>
              <a:spcAft>
                <a:spcPts val="0"/>
              </a:spcAft>
              <a:buSzPts val="1400"/>
              <a:buNone/>
            </a:pPr>
            <a:endParaRPr/>
          </a:p>
        </p:txBody>
      </p:sp>
      <p:sp>
        <p:nvSpPr>
          <p:cNvPr id="1204" name="Google Shape;1204;p65:notes"/>
          <p:cNvSpPr txBox="1">
            <a:spLocks noGrp="1"/>
          </p:cNvSpPr>
          <p:nvPr>
            <p:ph type="sldNum" idx="12"/>
          </p:nvPr>
        </p:nvSpPr>
        <p:spPr>
          <a:xfrm>
            <a:off x="3996079" y="7428653"/>
            <a:ext cx="3057075" cy="392411"/>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26</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
        <p:cNvGrpSpPr/>
        <p:nvPr/>
      </p:nvGrpSpPr>
      <p:grpSpPr>
        <a:xfrm>
          <a:off x="0" y="0"/>
          <a:ext cx="0" cy="0"/>
          <a:chOff x="0" y="0"/>
          <a:chExt cx="0" cy="0"/>
        </a:xfrm>
      </p:grpSpPr>
      <p:sp>
        <p:nvSpPr>
          <p:cNvPr id="1246" name="Google Shape;1246;p66:notes"/>
          <p:cNvSpPr>
            <a:spLocks noGrp="1" noRot="1" noChangeAspect="1"/>
          </p:cNvSpPr>
          <p:nvPr>
            <p:ph type="sldImg" idx="2"/>
          </p:nvPr>
        </p:nvSpPr>
        <p:spPr>
          <a:xfrm>
            <a:off x="1179513" y="977900"/>
            <a:ext cx="4694237" cy="26400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47" name="Google Shape;1247;p66:notes"/>
          <p:cNvSpPr txBox="1">
            <a:spLocks noGrp="1"/>
          </p:cNvSpPr>
          <p:nvPr>
            <p:ph type="body" idx="1"/>
          </p:nvPr>
        </p:nvSpPr>
        <p:spPr>
          <a:xfrm>
            <a:off x="705479" y="3763886"/>
            <a:ext cx="5643829" cy="307954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248" name="Google Shape;1248;p66:notes"/>
          <p:cNvSpPr txBox="1">
            <a:spLocks noGrp="1"/>
          </p:cNvSpPr>
          <p:nvPr>
            <p:ph type="sldNum" idx="12"/>
          </p:nvPr>
        </p:nvSpPr>
        <p:spPr>
          <a:xfrm>
            <a:off x="3996079" y="7428653"/>
            <a:ext cx="3057075" cy="392411"/>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27</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
        <p:cNvGrpSpPr/>
        <p:nvPr/>
      </p:nvGrpSpPr>
      <p:grpSpPr>
        <a:xfrm>
          <a:off x="0" y="0"/>
          <a:ext cx="0" cy="0"/>
          <a:chOff x="0" y="0"/>
          <a:chExt cx="0" cy="0"/>
        </a:xfrm>
      </p:grpSpPr>
      <p:sp>
        <p:nvSpPr>
          <p:cNvPr id="1271" name="Google Shape;1271;p67:notes"/>
          <p:cNvSpPr>
            <a:spLocks noGrp="1" noRot="1" noChangeAspect="1"/>
          </p:cNvSpPr>
          <p:nvPr>
            <p:ph type="sldImg" idx="2"/>
          </p:nvPr>
        </p:nvSpPr>
        <p:spPr>
          <a:xfrm>
            <a:off x="1179513" y="977900"/>
            <a:ext cx="4694237" cy="26400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72" name="Google Shape;1272;p67:notes"/>
          <p:cNvSpPr txBox="1">
            <a:spLocks noGrp="1"/>
          </p:cNvSpPr>
          <p:nvPr>
            <p:ph type="body" idx="1"/>
          </p:nvPr>
        </p:nvSpPr>
        <p:spPr>
          <a:xfrm>
            <a:off x="705479" y="3763886"/>
            <a:ext cx="5643829" cy="307954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273" name="Google Shape;1273;p67:notes"/>
          <p:cNvSpPr txBox="1">
            <a:spLocks noGrp="1"/>
          </p:cNvSpPr>
          <p:nvPr>
            <p:ph type="sldNum" idx="12"/>
          </p:nvPr>
        </p:nvSpPr>
        <p:spPr>
          <a:xfrm>
            <a:off x="3996079" y="7428653"/>
            <a:ext cx="3057075" cy="392411"/>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28</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7"/>
        <p:cNvGrpSpPr/>
        <p:nvPr/>
      </p:nvGrpSpPr>
      <p:grpSpPr>
        <a:xfrm>
          <a:off x="0" y="0"/>
          <a:ext cx="0" cy="0"/>
          <a:chOff x="0" y="0"/>
          <a:chExt cx="0" cy="0"/>
        </a:xfrm>
      </p:grpSpPr>
      <p:sp>
        <p:nvSpPr>
          <p:cNvPr id="1348" name="Google Shape;1348;p69:notes"/>
          <p:cNvSpPr>
            <a:spLocks noGrp="1" noRot="1" noChangeAspect="1"/>
          </p:cNvSpPr>
          <p:nvPr>
            <p:ph type="sldImg" idx="2"/>
          </p:nvPr>
        </p:nvSpPr>
        <p:spPr>
          <a:xfrm>
            <a:off x="1179513" y="977900"/>
            <a:ext cx="4694237" cy="26400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49" name="Google Shape;1349;p69:notes"/>
          <p:cNvSpPr txBox="1">
            <a:spLocks noGrp="1"/>
          </p:cNvSpPr>
          <p:nvPr>
            <p:ph type="body" idx="1"/>
          </p:nvPr>
        </p:nvSpPr>
        <p:spPr>
          <a:xfrm>
            <a:off x="705479" y="3763886"/>
            <a:ext cx="5643829" cy="307954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350" name="Google Shape;1350;p69:notes"/>
          <p:cNvSpPr txBox="1">
            <a:spLocks noGrp="1"/>
          </p:cNvSpPr>
          <p:nvPr>
            <p:ph type="sldNum" idx="12"/>
          </p:nvPr>
        </p:nvSpPr>
        <p:spPr>
          <a:xfrm>
            <a:off x="3996079" y="7428653"/>
            <a:ext cx="3057075" cy="392411"/>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29</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
        <p:cNvGrpSpPr/>
        <p:nvPr/>
      </p:nvGrpSpPr>
      <p:grpSpPr>
        <a:xfrm>
          <a:off x="0" y="0"/>
          <a:ext cx="0" cy="0"/>
          <a:chOff x="0" y="0"/>
          <a:chExt cx="0" cy="0"/>
        </a:xfrm>
      </p:grpSpPr>
      <p:sp>
        <p:nvSpPr>
          <p:cNvPr id="269" name="Google Shape;269;p5:notes"/>
          <p:cNvSpPr>
            <a:spLocks noGrp="1" noRot="1" noChangeAspect="1"/>
          </p:cNvSpPr>
          <p:nvPr>
            <p:ph type="sldImg" idx="2"/>
          </p:nvPr>
        </p:nvSpPr>
        <p:spPr>
          <a:xfrm>
            <a:off x="1168400" y="984250"/>
            <a:ext cx="4716463" cy="26527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70" name="Google Shape;270;p5:notes"/>
          <p:cNvSpPr txBox="1">
            <a:spLocks noGrp="1"/>
          </p:cNvSpPr>
          <p:nvPr>
            <p:ph type="body" idx="1"/>
          </p:nvPr>
        </p:nvSpPr>
        <p:spPr>
          <a:xfrm>
            <a:off x="705479" y="3784464"/>
            <a:ext cx="5643829" cy="309638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es-ES" sz="1800" b="1"/>
              <a:t>Sobre la Política General de Gobierno 2021-2026</a:t>
            </a:r>
            <a:endParaRPr/>
          </a:p>
          <a:p>
            <a:pPr marL="0" lvl="0" indent="0" algn="l" rtl="0">
              <a:lnSpc>
                <a:spcPct val="100000"/>
              </a:lnSpc>
              <a:spcBef>
                <a:spcPts val="0"/>
              </a:spcBef>
              <a:spcAft>
                <a:spcPts val="0"/>
              </a:spcAft>
              <a:buSzPts val="1400"/>
              <a:buNone/>
            </a:pPr>
            <a:r>
              <a:rPr lang="es-ES" sz="1800"/>
              <a:t>El centro de la política del sector es el ciudadano, y como tal, los ejes priorizados por el Sector están orientados al cierre de brechas de agua y saneamiento en las zonas rurales (principalmente) y zonas urbanas, para lo cual se promoverá la ejecución y culminación de proyectos integrales a través de núcleos ejecutores, modalidad exitosa en el Sector en el ámbito rural;  y, otras modalidades de ejecución que incluyan la participación del sector privado en proyectos de gran envergadura.  </a:t>
            </a:r>
            <a:endParaRPr/>
          </a:p>
          <a:p>
            <a:pPr marL="0" lvl="0" indent="0" algn="l" rtl="0">
              <a:lnSpc>
                <a:spcPct val="100000"/>
              </a:lnSpc>
              <a:spcBef>
                <a:spcPts val="0"/>
              </a:spcBef>
              <a:spcAft>
                <a:spcPts val="0"/>
              </a:spcAft>
              <a:buSzPts val="1400"/>
              <a:buNone/>
            </a:pPr>
            <a:endParaRPr/>
          </a:p>
        </p:txBody>
      </p:sp>
      <p:sp>
        <p:nvSpPr>
          <p:cNvPr id="271" name="Google Shape;271;p5:notes"/>
          <p:cNvSpPr txBox="1">
            <a:spLocks noGrp="1"/>
          </p:cNvSpPr>
          <p:nvPr>
            <p:ph type="sldNum" idx="12"/>
          </p:nvPr>
        </p:nvSpPr>
        <p:spPr>
          <a:xfrm>
            <a:off x="3996079" y="7469266"/>
            <a:ext cx="3057075" cy="394556"/>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3</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2"/>
        <p:cNvGrpSpPr/>
        <p:nvPr/>
      </p:nvGrpSpPr>
      <p:grpSpPr>
        <a:xfrm>
          <a:off x="0" y="0"/>
          <a:ext cx="0" cy="0"/>
          <a:chOff x="0" y="0"/>
          <a:chExt cx="0" cy="0"/>
        </a:xfrm>
      </p:grpSpPr>
      <p:sp>
        <p:nvSpPr>
          <p:cNvPr id="1393" name="Google Shape;1393;p70:notes"/>
          <p:cNvSpPr>
            <a:spLocks noGrp="1" noRot="1" noChangeAspect="1"/>
          </p:cNvSpPr>
          <p:nvPr>
            <p:ph type="sldImg" idx="2"/>
          </p:nvPr>
        </p:nvSpPr>
        <p:spPr>
          <a:xfrm>
            <a:off x="658813" y="635000"/>
            <a:ext cx="5637212" cy="317023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94" name="Google Shape;1394;p70:notes"/>
          <p:cNvSpPr txBox="1">
            <a:spLocks noGrp="1"/>
          </p:cNvSpPr>
          <p:nvPr>
            <p:ph type="body" idx="1"/>
          </p:nvPr>
        </p:nvSpPr>
        <p:spPr>
          <a:xfrm>
            <a:off x="695570" y="4016933"/>
            <a:ext cx="5564558" cy="3805516"/>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8"/>
        <p:cNvGrpSpPr/>
        <p:nvPr/>
      </p:nvGrpSpPr>
      <p:grpSpPr>
        <a:xfrm>
          <a:off x="0" y="0"/>
          <a:ext cx="0" cy="0"/>
          <a:chOff x="0" y="0"/>
          <a:chExt cx="0" cy="0"/>
        </a:xfrm>
      </p:grpSpPr>
      <p:sp>
        <p:nvSpPr>
          <p:cNvPr id="1619" name="Google Shape;1619;p74:notes"/>
          <p:cNvSpPr>
            <a:spLocks noGrp="1" noRot="1" noChangeAspect="1"/>
          </p:cNvSpPr>
          <p:nvPr>
            <p:ph type="sldImg" idx="2"/>
          </p:nvPr>
        </p:nvSpPr>
        <p:spPr>
          <a:xfrm>
            <a:off x="658813" y="635000"/>
            <a:ext cx="5637212" cy="317023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20" name="Google Shape;1620;p74:notes"/>
          <p:cNvSpPr txBox="1">
            <a:spLocks noGrp="1"/>
          </p:cNvSpPr>
          <p:nvPr>
            <p:ph type="body" idx="1"/>
          </p:nvPr>
        </p:nvSpPr>
        <p:spPr>
          <a:xfrm>
            <a:off x="695570" y="4016933"/>
            <a:ext cx="5564558" cy="3805516"/>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5"/>
        <p:cNvGrpSpPr/>
        <p:nvPr/>
      </p:nvGrpSpPr>
      <p:grpSpPr>
        <a:xfrm>
          <a:off x="0" y="0"/>
          <a:ext cx="0" cy="0"/>
          <a:chOff x="0" y="0"/>
          <a:chExt cx="0" cy="0"/>
        </a:xfrm>
      </p:grpSpPr>
      <p:sp>
        <p:nvSpPr>
          <p:cNvPr id="1876" name="Google Shape;1876;p78:notes"/>
          <p:cNvSpPr>
            <a:spLocks noGrp="1" noRot="1" noChangeAspect="1"/>
          </p:cNvSpPr>
          <p:nvPr>
            <p:ph type="sldImg" idx="2"/>
          </p:nvPr>
        </p:nvSpPr>
        <p:spPr>
          <a:xfrm>
            <a:off x="658813" y="635000"/>
            <a:ext cx="5637212" cy="317023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877" name="Google Shape;1877;p78:notes"/>
          <p:cNvSpPr txBox="1">
            <a:spLocks noGrp="1"/>
          </p:cNvSpPr>
          <p:nvPr>
            <p:ph type="body" idx="1"/>
          </p:nvPr>
        </p:nvSpPr>
        <p:spPr>
          <a:xfrm>
            <a:off x="695570" y="4016933"/>
            <a:ext cx="5564558" cy="3805516"/>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4"/>
        <p:cNvGrpSpPr/>
        <p:nvPr/>
      </p:nvGrpSpPr>
      <p:grpSpPr>
        <a:xfrm>
          <a:off x="0" y="0"/>
          <a:ext cx="0" cy="0"/>
          <a:chOff x="0" y="0"/>
          <a:chExt cx="0" cy="0"/>
        </a:xfrm>
      </p:grpSpPr>
      <p:sp>
        <p:nvSpPr>
          <p:cNvPr id="1645" name="Google Shape;1645;p75:notes"/>
          <p:cNvSpPr>
            <a:spLocks noGrp="1" noRot="1" noChangeAspect="1"/>
          </p:cNvSpPr>
          <p:nvPr>
            <p:ph type="sldImg" idx="2"/>
          </p:nvPr>
        </p:nvSpPr>
        <p:spPr>
          <a:xfrm>
            <a:off x="658813" y="635000"/>
            <a:ext cx="5637212" cy="317023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46" name="Google Shape;1646;p75:notes"/>
          <p:cNvSpPr txBox="1">
            <a:spLocks noGrp="1"/>
          </p:cNvSpPr>
          <p:nvPr>
            <p:ph type="body" idx="1"/>
          </p:nvPr>
        </p:nvSpPr>
        <p:spPr>
          <a:xfrm>
            <a:off x="695570" y="4016933"/>
            <a:ext cx="5564558" cy="3805516"/>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9"/>
        <p:cNvGrpSpPr/>
        <p:nvPr/>
      </p:nvGrpSpPr>
      <p:grpSpPr>
        <a:xfrm>
          <a:off x="0" y="0"/>
          <a:ext cx="0" cy="0"/>
          <a:chOff x="0" y="0"/>
          <a:chExt cx="0" cy="0"/>
        </a:xfrm>
      </p:grpSpPr>
      <p:sp>
        <p:nvSpPr>
          <p:cNvPr id="1730" name="Google Shape;1730;p76:notes"/>
          <p:cNvSpPr>
            <a:spLocks noGrp="1" noRot="1" noChangeAspect="1"/>
          </p:cNvSpPr>
          <p:nvPr>
            <p:ph type="sldImg" idx="2"/>
          </p:nvPr>
        </p:nvSpPr>
        <p:spPr>
          <a:xfrm>
            <a:off x="658813" y="635000"/>
            <a:ext cx="5637212" cy="317023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31" name="Google Shape;1731;p76:notes"/>
          <p:cNvSpPr txBox="1">
            <a:spLocks noGrp="1"/>
          </p:cNvSpPr>
          <p:nvPr>
            <p:ph type="body" idx="1"/>
          </p:nvPr>
        </p:nvSpPr>
        <p:spPr>
          <a:xfrm>
            <a:off x="695570" y="4016933"/>
            <a:ext cx="5564558" cy="3805516"/>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9"/>
        <p:cNvGrpSpPr/>
        <p:nvPr/>
      </p:nvGrpSpPr>
      <p:grpSpPr>
        <a:xfrm>
          <a:off x="0" y="0"/>
          <a:ext cx="0" cy="0"/>
          <a:chOff x="0" y="0"/>
          <a:chExt cx="0" cy="0"/>
        </a:xfrm>
      </p:grpSpPr>
      <p:sp>
        <p:nvSpPr>
          <p:cNvPr id="1840" name="Google Shape;1840;p77:notes"/>
          <p:cNvSpPr>
            <a:spLocks noGrp="1" noRot="1" noChangeAspect="1"/>
          </p:cNvSpPr>
          <p:nvPr>
            <p:ph type="sldImg" idx="2"/>
          </p:nvPr>
        </p:nvSpPr>
        <p:spPr>
          <a:xfrm>
            <a:off x="658813" y="635000"/>
            <a:ext cx="5637212" cy="317023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841" name="Google Shape;1841;p77:notes"/>
          <p:cNvSpPr txBox="1">
            <a:spLocks noGrp="1"/>
          </p:cNvSpPr>
          <p:nvPr>
            <p:ph type="body" idx="1"/>
          </p:nvPr>
        </p:nvSpPr>
        <p:spPr>
          <a:xfrm>
            <a:off x="695570" y="4016933"/>
            <a:ext cx="5564558" cy="3805516"/>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9"/>
        <p:cNvGrpSpPr/>
        <p:nvPr/>
      </p:nvGrpSpPr>
      <p:grpSpPr>
        <a:xfrm>
          <a:off x="0" y="0"/>
          <a:ext cx="0" cy="0"/>
          <a:chOff x="0" y="0"/>
          <a:chExt cx="0" cy="0"/>
        </a:xfrm>
      </p:grpSpPr>
      <p:sp>
        <p:nvSpPr>
          <p:cNvPr id="1910" name="Google Shape;1910;g1498d5f0808_3_0:notes"/>
          <p:cNvSpPr>
            <a:spLocks noGrp="1" noRot="1" noChangeAspect="1"/>
          </p:cNvSpPr>
          <p:nvPr>
            <p:ph type="sldImg" idx="2"/>
          </p:nvPr>
        </p:nvSpPr>
        <p:spPr>
          <a:xfrm>
            <a:off x="658813" y="635000"/>
            <a:ext cx="5637212" cy="317023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911" name="Google Shape;1911;g1498d5f0808_3_0:notes"/>
          <p:cNvSpPr txBox="1">
            <a:spLocks noGrp="1"/>
          </p:cNvSpPr>
          <p:nvPr>
            <p:ph type="body" idx="1"/>
          </p:nvPr>
        </p:nvSpPr>
        <p:spPr>
          <a:xfrm>
            <a:off x="695570" y="4016933"/>
            <a:ext cx="5564558" cy="3805516"/>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5"/>
        <p:cNvGrpSpPr/>
        <p:nvPr/>
      </p:nvGrpSpPr>
      <p:grpSpPr>
        <a:xfrm>
          <a:off x="0" y="0"/>
          <a:ext cx="0" cy="0"/>
          <a:chOff x="0" y="0"/>
          <a:chExt cx="0" cy="0"/>
        </a:xfrm>
      </p:grpSpPr>
      <p:sp>
        <p:nvSpPr>
          <p:cNvPr id="1086" name="Google Shape;1086;g149d3c5e822_11_102:notes"/>
          <p:cNvSpPr>
            <a:spLocks noGrp="1" noRot="1" noChangeAspect="1"/>
          </p:cNvSpPr>
          <p:nvPr>
            <p:ph type="sldImg" idx="2"/>
          </p:nvPr>
        </p:nvSpPr>
        <p:spPr>
          <a:xfrm>
            <a:off x="939800" y="1057275"/>
            <a:ext cx="5073650" cy="28543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87" name="Google Shape;1087;g149d3c5e822_11_102:notes"/>
          <p:cNvSpPr txBox="1">
            <a:spLocks noGrp="1"/>
          </p:cNvSpPr>
          <p:nvPr>
            <p:ph type="body" idx="1"/>
          </p:nvPr>
        </p:nvSpPr>
        <p:spPr>
          <a:xfrm>
            <a:off x="695571" y="4069789"/>
            <a:ext cx="5564558" cy="3329965"/>
          </a:xfrm>
          <a:prstGeom prst="rect">
            <a:avLst/>
          </a:prstGeom>
          <a:noFill/>
          <a:ln>
            <a:noFill/>
          </a:ln>
        </p:spPr>
        <p:txBody>
          <a:bodyPr spcFirstLastPara="1" wrap="square" lIns="91425" tIns="45700" rIns="91425" bIns="45700" anchor="t" anchorCtr="0">
            <a:noAutofit/>
          </a:bodyPr>
          <a:lstStyle/>
          <a:p>
            <a:pPr marL="0" lvl="0" indent="0" algn="l" rtl="0">
              <a:lnSpc>
                <a:spcPct val="115000"/>
              </a:lnSpc>
              <a:spcBef>
                <a:spcPts val="0"/>
              </a:spcBef>
              <a:spcAft>
                <a:spcPts val="0"/>
              </a:spcAft>
              <a:buClr>
                <a:schemeClr val="dk1"/>
              </a:buClr>
              <a:buSzPts val="1100"/>
              <a:buFont typeface="Arial"/>
              <a:buNone/>
            </a:pPr>
            <a:endParaRPr/>
          </a:p>
        </p:txBody>
      </p:sp>
      <p:sp>
        <p:nvSpPr>
          <p:cNvPr id="1088" name="Google Shape;1088;g149d3c5e822_11_102:notes"/>
          <p:cNvSpPr txBox="1">
            <a:spLocks noGrp="1"/>
          </p:cNvSpPr>
          <p:nvPr>
            <p:ph type="sldNum" idx="12"/>
          </p:nvPr>
        </p:nvSpPr>
        <p:spPr>
          <a:xfrm>
            <a:off x="3939957" y="8032404"/>
            <a:ext cx="3014136" cy="424222"/>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s-E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37</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55158431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p63:notes"/>
          <p:cNvSpPr>
            <a:spLocks noGrp="1" noRot="1" noChangeAspect="1"/>
          </p:cNvSpPr>
          <p:nvPr>
            <p:ph type="sldImg" idx="2"/>
          </p:nvPr>
        </p:nvSpPr>
        <p:spPr>
          <a:xfrm>
            <a:off x="1179513" y="977900"/>
            <a:ext cx="4694237" cy="26400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33" name="Google Shape;1033;p63:notes"/>
          <p:cNvSpPr txBox="1">
            <a:spLocks noGrp="1"/>
          </p:cNvSpPr>
          <p:nvPr>
            <p:ph type="body" idx="1"/>
          </p:nvPr>
        </p:nvSpPr>
        <p:spPr>
          <a:xfrm>
            <a:off x="705479" y="3763886"/>
            <a:ext cx="5643829" cy="3079543"/>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s-ES"/>
              <a:t>A través del programa de </a:t>
            </a:r>
            <a:r>
              <a:rPr lang="es-ES" b="1"/>
              <a:t>Reactivación Económica “Perú en Marcha I”, </a:t>
            </a:r>
            <a:r>
              <a:rPr lang="es-ES"/>
              <a:t>publicado mediante el DU 102-2021, se financió un total de 133 proyectos de infraestructura urbana, agua y saneamiento para el periodo 2021-2022, por un monto de S/ 520 millones de soles que beneficiaron a mas de 140 mil ciudadanos, generando un aproximado de 11,500 puestos de trabajo en 17 regiones a nivel nacional.</a:t>
            </a:r>
            <a:endParaRPr/>
          </a:p>
          <a:p>
            <a:pPr marL="0" marR="0" lvl="0" indent="0" algn="l" rtl="0">
              <a:lnSpc>
                <a:spcPct val="100000"/>
              </a:lnSpc>
              <a:spcBef>
                <a:spcPts val="0"/>
              </a:spcBef>
              <a:spcAft>
                <a:spcPts val="0"/>
              </a:spcAft>
              <a:buClr>
                <a:srgbClr val="000000"/>
              </a:buClr>
              <a:buSzPts val="1400"/>
              <a:buFont typeface="Arial"/>
              <a:buNone/>
            </a:pPr>
            <a:endParaRPr/>
          </a:p>
          <a:p>
            <a:pPr marL="0" marR="0" lvl="0" indent="0" algn="l" rtl="0">
              <a:lnSpc>
                <a:spcPct val="100000"/>
              </a:lnSpc>
              <a:spcBef>
                <a:spcPts val="0"/>
              </a:spcBef>
              <a:spcAft>
                <a:spcPts val="0"/>
              </a:spcAft>
              <a:buClr>
                <a:srgbClr val="000000"/>
              </a:buClr>
              <a:buSzPts val="1400"/>
              <a:buFont typeface="Arial"/>
              <a:buNone/>
            </a:pPr>
            <a:r>
              <a:rPr lang="es-ES"/>
              <a:t>Esta estrategia permite disminuir la brecha de agua y saneamiento a través de 8,946 conexiones de agua y 14,510 conexiones de alcantarillado y/o disposición sanitaria de excretas.</a:t>
            </a:r>
            <a:endParaRPr/>
          </a:p>
          <a:p>
            <a:pPr marL="0" marR="0" lvl="0" indent="0" algn="l" rtl="0">
              <a:lnSpc>
                <a:spcPct val="100000"/>
              </a:lnSpc>
              <a:spcBef>
                <a:spcPts val="0"/>
              </a:spcBef>
              <a:spcAft>
                <a:spcPts val="0"/>
              </a:spcAft>
              <a:buClr>
                <a:srgbClr val="000000"/>
              </a:buClr>
              <a:buSzPts val="1400"/>
              <a:buFont typeface="Arial"/>
              <a:buNone/>
            </a:pPr>
            <a:endParaRPr/>
          </a:p>
          <a:p>
            <a:pPr marL="0" marR="0" lvl="0" indent="0" algn="l" rtl="0">
              <a:lnSpc>
                <a:spcPct val="100000"/>
              </a:lnSpc>
              <a:spcBef>
                <a:spcPts val="0"/>
              </a:spcBef>
              <a:spcAft>
                <a:spcPts val="0"/>
              </a:spcAft>
              <a:buClr>
                <a:srgbClr val="000000"/>
              </a:buClr>
              <a:buSzPts val="1400"/>
              <a:buFont typeface="Arial"/>
              <a:buNone/>
            </a:pPr>
            <a:r>
              <a:rPr lang="es-ES"/>
              <a:t>Este monto de inversión se viene ejecutando a través de los gobiernos locales, núcleos ejecutores (población organizada), y las EPS. </a:t>
            </a:r>
            <a:endParaRPr/>
          </a:p>
          <a:p>
            <a:pPr marL="0" marR="0" lvl="0" indent="0" algn="l" rtl="0">
              <a:lnSpc>
                <a:spcPct val="100000"/>
              </a:lnSpc>
              <a:spcBef>
                <a:spcPts val="0"/>
              </a:spcBef>
              <a:spcAft>
                <a:spcPts val="0"/>
              </a:spcAft>
              <a:buClr>
                <a:srgbClr val="000000"/>
              </a:buClr>
              <a:buSzPts val="1400"/>
              <a:buFont typeface="Arial"/>
              <a:buNone/>
            </a:pPr>
            <a:endParaRPr/>
          </a:p>
          <a:p>
            <a:pPr marL="0" marR="0" lvl="0" indent="0" algn="l" rtl="0">
              <a:lnSpc>
                <a:spcPct val="100000"/>
              </a:lnSpc>
              <a:spcBef>
                <a:spcPts val="0"/>
              </a:spcBef>
              <a:spcAft>
                <a:spcPts val="0"/>
              </a:spcAft>
              <a:buClr>
                <a:srgbClr val="000000"/>
              </a:buClr>
              <a:buSzPts val="1400"/>
              <a:buFont typeface="Arial"/>
              <a:buNone/>
            </a:pPr>
            <a:r>
              <a:rPr lang="es-ES"/>
              <a:t>Es importante indicarles señores Congresistas que el Ministerio está abocado al seguimiento y monitoreo de cada uno de estos proyectos, brindado soporte técnico a las Municipalidad a través de nuestros especialistas. </a:t>
            </a:r>
            <a:endParaRPr/>
          </a:p>
          <a:p>
            <a:pPr marL="0" lvl="0" indent="0" algn="l" rtl="0">
              <a:lnSpc>
                <a:spcPct val="100000"/>
              </a:lnSpc>
              <a:spcBef>
                <a:spcPts val="0"/>
              </a:spcBef>
              <a:spcAft>
                <a:spcPts val="0"/>
              </a:spcAft>
              <a:buSzPts val="1400"/>
              <a:buNone/>
            </a:pPr>
            <a:endParaRPr/>
          </a:p>
        </p:txBody>
      </p:sp>
      <p:sp>
        <p:nvSpPr>
          <p:cNvPr id="1034" name="Google Shape;1034;p63:notes"/>
          <p:cNvSpPr txBox="1">
            <a:spLocks noGrp="1"/>
          </p:cNvSpPr>
          <p:nvPr>
            <p:ph type="sldNum" idx="12"/>
          </p:nvPr>
        </p:nvSpPr>
        <p:spPr>
          <a:xfrm>
            <a:off x="3996079" y="7428653"/>
            <a:ext cx="3057075" cy="392411"/>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38</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p63:notes"/>
          <p:cNvSpPr>
            <a:spLocks noGrp="1" noRot="1" noChangeAspect="1"/>
          </p:cNvSpPr>
          <p:nvPr>
            <p:ph type="sldImg" idx="2"/>
          </p:nvPr>
        </p:nvSpPr>
        <p:spPr>
          <a:xfrm>
            <a:off x="1179513" y="977900"/>
            <a:ext cx="4694237" cy="26400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17" name="Google Shape;1117;p63:notes"/>
          <p:cNvSpPr txBox="1">
            <a:spLocks noGrp="1"/>
          </p:cNvSpPr>
          <p:nvPr>
            <p:ph type="body" idx="1"/>
          </p:nvPr>
        </p:nvSpPr>
        <p:spPr>
          <a:xfrm>
            <a:off x="705479" y="3763886"/>
            <a:ext cx="5643829" cy="3079543"/>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s-ES"/>
              <a:t>A través del programa de </a:t>
            </a:r>
            <a:r>
              <a:rPr lang="es-ES" b="1"/>
              <a:t>Reactivación Económica “Perú en Marcha I”, </a:t>
            </a:r>
            <a:r>
              <a:rPr lang="es-ES"/>
              <a:t>publicado mediante el DU 102-2021, se financió un total de 133 proyectos de infraestructura urbana, agua y saneamiento para el periodo 2021-2022, por un monto de S/ 520 millones de soles que beneficiaron a mas de 140 mil ciudadanos, generando un aproximado de 11,500 puestos de trabajo en 17 regiones a nivel nacional.</a:t>
            </a:r>
            <a:endParaRPr/>
          </a:p>
          <a:p>
            <a:pPr marL="0" marR="0" lvl="0" indent="0" algn="l" rtl="0">
              <a:lnSpc>
                <a:spcPct val="100000"/>
              </a:lnSpc>
              <a:spcBef>
                <a:spcPts val="0"/>
              </a:spcBef>
              <a:spcAft>
                <a:spcPts val="0"/>
              </a:spcAft>
              <a:buClr>
                <a:srgbClr val="000000"/>
              </a:buClr>
              <a:buSzPts val="1400"/>
              <a:buFont typeface="Arial"/>
              <a:buNone/>
            </a:pPr>
            <a:endParaRPr/>
          </a:p>
          <a:p>
            <a:pPr marL="0" marR="0" lvl="0" indent="0" algn="l" rtl="0">
              <a:lnSpc>
                <a:spcPct val="100000"/>
              </a:lnSpc>
              <a:spcBef>
                <a:spcPts val="0"/>
              </a:spcBef>
              <a:spcAft>
                <a:spcPts val="0"/>
              </a:spcAft>
              <a:buClr>
                <a:srgbClr val="000000"/>
              </a:buClr>
              <a:buSzPts val="1400"/>
              <a:buFont typeface="Arial"/>
              <a:buNone/>
            </a:pPr>
            <a:r>
              <a:rPr lang="es-ES"/>
              <a:t>Esta estrategia permite disminuir la brecha de agua y saneamiento a través de 8,946 conexiones de agua y 14,510 conexiones de alcantarillado y/o disposición sanitaria de excretas.</a:t>
            </a:r>
            <a:endParaRPr/>
          </a:p>
          <a:p>
            <a:pPr marL="0" marR="0" lvl="0" indent="0" algn="l" rtl="0">
              <a:lnSpc>
                <a:spcPct val="100000"/>
              </a:lnSpc>
              <a:spcBef>
                <a:spcPts val="0"/>
              </a:spcBef>
              <a:spcAft>
                <a:spcPts val="0"/>
              </a:spcAft>
              <a:buClr>
                <a:srgbClr val="000000"/>
              </a:buClr>
              <a:buSzPts val="1400"/>
              <a:buFont typeface="Arial"/>
              <a:buNone/>
            </a:pPr>
            <a:endParaRPr/>
          </a:p>
          <a:p>
            <a:pPr marL="0" marR="0" lvl="0" indent="0" algn="l" rtl="0">
              <a:lnSpc>
                <a:spcPct val="100000"/>
              </a:lnSpc>
              <a:spcBef>
                <a:spcPts val="0"/>
              </a:spcBef>
              <a:spcAft>
                <a:spcPts val="0"/>
              </a:spcAft>
              <a:buClr>
                <a:srgbClr val="000000"/>
              </a:buClr>
              <a:buSzPts val="1400"/>
              <a:buFont typeface="Arial"/>
              <a:buNone/>
            </a:pPr>
            <a:r>
              <a:rPr lang="es-ES"/>
              <a:t>Este monto de inversión se viene ejecutando a través de los gobiernos locales, núcleos ejecutores (población organizada), y las EPS. </a:t>
            </a:r>
            <a:endParaRPr/>
          </a:p>
          <a:p>
            <a:pPr marL="0" marR="0" lvl="0" indent="0" algn="l" rtl="0">
              <a:lnSpc>
                <a:spcPct val="100000"/>
              </a:lnSpc>
              <a:spcBef>
                <a:spcPts val="0"/>
              </a:spcBef>
              <a:spcAft>
                <a:spcPts val="0"/>
              </a:spcAft>
              <a:buClr>
                <a:srgbClr val="000000"/>
              </a:buClr>
              <a:buSzPts val="1400"/>
              <a:buFont typeface="Arial"/>
              <a:buNone/>
            </a:pPr>
            <a:endParaRPr/>
          </a:p>
          <a:p>
            <a:pPr marL="0" marR="0" lvl="0" indent="0" algn="l" rtl="0">
              <a:lnSpc>
                <a:spcPct val="100000"/>
              </a:lnSpc>
              <a:spcBef>
                <a:spcPts val="0"/>
              </a:spcBef>
              <a:spcAft>
                <a:spcPts val="0"/>
              </a:spcAft>
              <a:buClr>
                <a:srgbClr val="000000"/>
              </a:buClr>
              <a:buSzPts val="1400"/>
              <a:buFont typeface="Arial"/>
              <a:buNone/>
            </a:pPr>
            <a:r>
              <a:rPr lang="es-ES"/>
              <a:t>Es importante indicarles señores Congresistas que el Ministerio está abocado al seguimiento y monitoreo de cada uno de estos proyectos, brindado soporte técnico a las Municipalidad a través de nuestros especialistas. </a:t>
            </a:r>
            <a:endParaRPr/>
          </a:p>
          <a:p>
            <a:pPr marL="0" lvl="0" indent="0" algn="l" rtl="0">
              <a:lnSpc>
                <a:spcPct val="100000"/>
              </a:lnSpc>
              <a:spcBef>
                <a:spcPts val="0"/>
              </a:spcBef>
              <a:spcAft>
                <a:spcPts val="0"/>
              </a:spcAft>
              <a:buSzPts val="1400"/>
              <a:buNone/>
            </a:pPr>
            <a:endParaRPr/>
          </a:p>
        </p:txBody>
      </p:sp>
      <p:sp>
        <p:nvSpPr>
          <p:cNvPr id="1118" name="Google Shape;1118;p63:notes"/>
          <p:cNvSpPr txBox="1">
            <a:spLocks noGrp="1"/>
          </p:cNvSpPr>
          <p:nvPr>
            <p:ph type="sldNum" idx="12"/>
          </p:nvPr>
        </p:nvSpPr>
        <p:spPr>
          <a:xfrm>
            <a:off x="3996079" y="7428653"/>
            <a:ext cx="3057075" cy="392411"/>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s-E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39</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
        <p:cNvGrpSpPr/>
        <p:nvPr/>
      </p:nvGrpSpPr>
      <p:grpSpPr>
        <a:xfrm>
          <a:off x="0" y="0"/>
          <a:ext cx="0" cy="0"/>
          <a:chOff x="0" y="0"/>
          <a:chExt cx="0" cy="0"/>
        </a:xfrm>
      </p:grpSpPr>
      <p:sp>
        <p:nvSpPr>
          <p:cNvPr id="298" name="Google Shape;298;p23:notes"/>
          <p:cNvSpPr>
            <a:spLocks noGrp="1" noRot="1" noChangeAspect="1"/>
          </p:cNvSpPr>
          <p:nvPr>
            <p:ph type="sldImg" idx="2"/>
          </p:nvPr>
        </p:nvSpPr>
        <p:spPr>
          <a:xfrm>
            <a:off x="1168400" y="984250"/>
            <a:ext cx="4716463" cy="26527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99" name="Google Shape;299;p23:notes"/>
          <p:cNvSpPr txBox="1">
            <a:spLocks noGrp="1"/>
          </p:cNvSpPr>
          <p:nvPr>
            <p:ph type="body" idx="1"/>
          </p:nvPr>
        </p:nvSpPr>
        <p:spPr>
          <a:xfrm>
            <a:off x="705479" y="3784464"/>
            <a:ext cx="5643829" cy="309638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es-ES" sz="1800" b="1"/>
              <a:t>Sobre la Política General de Gobierno 2021-2026</a:t>
            </a:r>
            <a:endParaRPr/>
          </a:p>
          <a:p>
            <a:pPr marL="0" lvl="0" indent="0" algn="l" rtl="0">
              <a:lnSpc>
                <a:spcPct val="100000"/>
              </a:lnSpc>
              <a:spcBef>
                <a:spcPts val="0"/>
              </a:spcBef>
              <a:spcAft>
                <a:spcPts val="0"/>
              </a:spcAft>
              <a:buSzPts val="1400"/>
              <a:buNone/>
            </a:pPr>
            <a:r>
              <a:rPr lang="es-ES" sz="1800"/>
              <a:t>El centro de la política del sector es el ciudadano, y como tal, los ejes priorizados por el Sector están orientados al cierre de brechas de agua y saneamiento en las zonas rurales (principalmente) y zonas urbanas, para lo cual se promoverá la ejecución y culminación de proyectos integrales a través de núcleos ejecutores, modalidad exitosa en el Sector en el ámbito rural;  y, otras modalidades de ejecución que incluyan la participación del sector privado en proyectos de gran envergadura.  </a:t>
            </a:r>
            <a:endParaRPr/>
          </a:p>
          <a:p>
            <a:pPr marL="0" lvl="0" indent="0" algn="l" rtl="0">
              <a:lnSpc>
                <a:spcPct val="100000"/>
              </a:lnSpc>
              <a:spcBef>
                <a:spcPts val="0"/>
              </a:spcBef>
              <a:spcAft>
                <a:spcPts val="0"/>
              </a:spcAft>
              <a:buSzPts val="1400"/>
              <a:buNone/>
            </a:pPr>
            <a:endParaRPr/>
          </a:p>
        </p:txBody>
      </p:sp>
      <p:sp>
        <p:nvSpPr>
          <p:cNvPr id="300" name="Google Shape;300;p23:notes"/>
          <p:cNvSpPr txBox="1">
            <a:spLocks noGrp="1"/>
          </p:cNvSpPr>
          <p:nvPr>
            <p:ph type="sldNum" idx="12"/>
          </p:nvPr>
        </p:nvSpPr>
        <p:spPr>
          <a:xfrm>
            <a:off x="3996079" y="7469266"/>
            <a:ext cx="3057075" cy="394556"/>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4</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1"/>
        <p:cNvGrpSpPr/>
        <p:nvPr/>
      </p:nvGrpSpPr>
      <p:grpSpPr>
        <a:xfrm>
          <a:off x="0" y="0"/>
          <a:ext cx="0" cy="0"/>
          <a:chOff x="0" y="0"/>
          <a:chExt cx="0" cy="0"/>
        </a:xfrm>
      </p:grpSpPr>
      <p:sp>
        <p:nvSpPr>
          <p:cNvPr id="1952" name="Google Shape;1952;g1498d5f0808_3_29:notes"/>
          <p:cNvSpPr>
            <a:spLocks noGrp="1" noRot="1" noChangeAspect="1"/>
          </p:cNvSpPr>
          <p:nvPr>
            <p:ph type="sldImg" idx="2"/>
          </p:nvPr>
        </p:nvSpPr>
        <p:spPr>
          <a:xfrm>
            <a:off x="1179513" y="977900"/>
            <a:ext cx="4694237" cy="2640013"/>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953" name="Google Shape;1953;g1498d5f0808_3_29:notes"/>
          <p:cNvSpPr txBox="1">
            <a:spLocks noGrp="1"/>
          </p:cNvSpPr>
          <p:nvPr>
            <p:ph type="body" idx="1"/>
          </p:nvPr>
        </p:nvSpPr>
        <p:spPr>
          <a:xfrm>
            <a:off x="705479" y="3763886"/>
            <a:ext cx="5643973" cy="3079427"/>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954" name="Google Shape;1954;g1498d5f0808_3_29:notes"/>
          <p:cNvSpPr txBox="1">
            <a:spLocks noGrp="1"/>
          </p:cNvSpPr>
          <p:nvPr>
            <p:ph type="sldNum" idx="12"/>
          </p:nvPr>
        </p:nvSpPr>
        <p:spPr>
          <a:xfrm>
            <a:off x="3996080" y="7428653"/>
            <a:ext cx="3057038" cy="392315"/>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40</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9"/>
        <p:cNvGrpSpPr/>
        <p:nvPr/>
      </p:nvGrpSpPr>
      <p:grpSpPr>
        <a:xfrm>
          <a:off x="0" y="0"/>
          <a:ext cx="0" cy="0"/>
          <a:chOff x="0" y="0"/>
          <a:chExt cx="0" cy="0"/>
        </a:xfrm>
      </p:grpSpPr>
      <p:sp>
        <p:nvSpPr>
          <p:cNvPr id="720" name="Google Shape;720;p13:notes"/>
          <p:cNvSpPr txBox="1">
            <a:spLocks noGrp="1"/>
          </p:cNvSpPr>
          <p:nvPr>
            <p:ph type="body" idx="1"/>
          </p:nvPr>
        </p:nvSpPr>
        <p:spPr>
          <a:xfrm>
            <a:off x="700082" y="4086157"/>
            <a:ext cx="5594184" cy="3343342"/>
          </a:xfrm>
          <a:prstGeom prst="rect">
            <a:avLst/>
          </a:prstGeom>
          <a:noFill/>
          <a:ln>
            <a:noFill/>
          </a:ln>
        </p:spPr>
        <p:txBody>
          <a:bodyPr spcFirstLastPara="1" wrap="square" lIns="90675" tIns="45325" rIns="90675" bIns="45325" anchor="t" anchorCtr="0">
            <a:noAutofit/>
          </a:bodyPr>
          <a:lstStyle/>
          <a:p>
            <a:pPr marL="0" lvl="0" indent="0" algn="l" rtl="0">
              <a:lnSpc>
                <a:spcPct val="100000"/>
              </a:lnSpc>
              <a:spcBef>
                <a:spcPts val="0"/>
              </a:spcBef>
              <a:spcAft>
                <a:spcPts val="0"/>
              </a:spcAft>
              <a:buSzPts val="1100"/>
              <a:buNone/>
            </a:pPr>
            <a:endParaRPr/>
          </a:p>
        </p:txBody>
      </p:sp>
      <p:sp>
        <p:nvSpPr>
          <p:cNvPr id="721" name="Google Shape;721;p13:notes"/>
          <p:cNvSpPr>
            <a:spLocks noGrp="1" noRot="1" noChangeAspect="1"/>
          </p:cNvSpPr>
          <p:nvPr>
            <p:ph type="sldImg" idx="2"/>
          </p:nvPr>
        </p:nvSpPr>
        <p:spPr>
          <a:xfrm>
            <a:off x="949325" y="1060450"/>
            <a:ext cx="5095875" cy="2867025"/>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
        <p:cNvGrpSpPr/>
        <p:nvPr/>
      </p:nvGrpSpPr>
      <p:grpSpPr>
        <a:xfrm>
          <a:off x="0" y="0"/>
          <a:ext cx="0" cy="0"/>
          <a:chOff x="0" y="0"/>
          <a:chExt cx="0" cy="0"/>
        </a:xfrm>
      </p:grpSpPr>
      <p:sp>
        <p:nvSpPr>
          <p:cNvPr id="327" name="Google Shape;327;p55:notes"/>
          <p:cNvSpPr>
            <a:spLocks noGrp="1" noRot="1" noChangeAspect="1"/>
          </p:cNvSpPr>
          <p:nvPr>
            <p:ph type="sldImg" idx="2"/>
          </p:nvPr>
        </p:nvSpPr>
        <p:spPr>
          <a:xfrm>
            <a:off x="2933700" y="733425"/>
            <a:ext cx="3524250" cy="19827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28" name="Google Shape;328;p55:notes"/>
          <p:cNvSpPr txBox="1">
            <a:spLocks noGrp="1"/>
          </p:cNvSpPr>
          <p:nvPr>
            <p:ph type="body" idx="1"/>
          </p:nvPr>
        </p:nvSpPr>
        <p:spPr>
          <a:xfrm>
            <a:off x="939394" y="2826657"/>
            <a:ext cx="7515142" cy="231271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sz="1200"/>
          </a:p>
          <a:p>
            <a:pPr marL="0" lvl="0" indent="0" algn="l" rtl="0">
              <a:lnSpc>
                <a:spcPct val="100000"/>
              </a:lnSpc>
              <a:spcBef>
                <a:spcPts val="0"/>
              </a:spcBef>
              <a:spcAft>
                <a:spcPts val="0"/>
              </a:spcAft>
              <a:buSzPts val="1400"/>
              <a:buNone/>
            </a:pPr>
            <a:endParaRPr/>
          </a:p>
        </p:txBody>
      </p:sp>
      <p:sp>
        <p:nvSpPr>
          <p:cNvPr id="329" name="Google Shape;329;p55:notes"/>
          <p:cNvSpPr txBox="1">
            <a:spLocks noGrp="1"/>
          </p:cNvSpPr>
          <p:nvPr>
            <p:ph type="sldNum" idx="12"/>
          </p:nvPr>
        </p:nvSpPr>
        <p:spPr>
          <a:xfrm>
            <a:off x="5321052" y="5578876"/>
            <a:ext cx="4070703" cy="294698"/>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5</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
        <p:cNvGrpSpPr/>
        <p:nvPr/>
      </p:nvGrpSpPr>
      <p:grpSpPr>
        <a:xfrm>
          <a:off x="0" y="0"/>
          <a:ext cx="0" cy="0"/>
          <a:chOff x="0" y="0"/>
          <a:chExt cx="0" cy="0"/>
        </a:xfrm>
      </p:grpSpPr>
      <p:sp>
        <p:nvSpPr>
          <p:cNvPr id="152" name="Google Shape;152;p5:notes"/>
          <p:cNvSpPr txBox="1">
            <a:spLocks noGrp="1"/>
          </p:cNvSpPr>
          <p:nvPr>
            <p:ph type="body" idx="1"/>
          </p:nvPr>
        </p:nvSpPr>
        <p:spPr>
          <a:xfrm>
            <a:off x="679768" y="4715907"/>
            <a:ext cx="5438140" cy="4467701"/>
          </a:xfrm>
          <a:prstGeom prst="rect">
            <a:avLst/>
          </a:prstGeom>
          <a:noFill/>
          <a:ln>
            <a:noFill/>
          </a:ln>
        </p:spPr>
        <p:txBody>
          <a:bodyPr spcFirstLastPara="1" wrap="square" lIns="91425" tIns="91425" rIns="91425" bIns="91425" anchor="t" anchorCtr="0">
            <a:noAutofit/>
          </a:bodyPr>
          <a:lstStyle/>
          <a:p>
            <a:pPr algn="just">
              <a:lnSpc>
                <a:spcPct val="150000"/>
              </a:lnSpc>
            </a:pPr>
            <a:r>
              <a:rPr lang="es-ES_tradnl" sz="1800" dirty="0">
                <a:ln>
                  <a:noFill/>
                </a:ln>
                <a:solidFill>
                  <a:srgbClr val="000000"/>
                </a:solidFill>
                <a:effectLst/>
                <a:uFill>
                  <a:solidFill>
                    <a:srgbClr val="000000"/>
                  </a:solidFill>
                </a:uFill>
                <a:latin typeface="Arial" panose="020B0604020202020204" pitchFamily="34" charset="0"/>
                <a:ea typeface="Arial Unicode MS"/>
                <a:cs typeface="Arial Unicode MS"/>
              </a:rPr>
              <a:t>El Perú a través del ente rector : Ministerio de Vivienda, Construcción y Saneamiento ha logrado aprobar instrumentos estratégicos que le permiten actuar sobre esta problemática. Contamos hoy con la Política Nacional de Vivienda y Urbanismo que se enfoca en atender las condiciones inadecuadas de habitabilidad tanto interna como externa a través de 4 objetivos prioritarios:</a:t>
            </a:r>
            <a:endParaRPr lang="es-PE" sz="1800" dirty="0">
              <a:ln>
                <a:noFill/>
              </a:ln>
              <a:solidFill>
                <a:srgbClr val="000000"/>
              </a:solidFill>
              <a:effectLst/>
              <a:uFill>
                <a:solidFill>
                  <a:srgbClr val="000000"/>
                </a:solidFill>
              </a:uFill>
              <a:latin typeface="Calibri" panose="020F0502020204030204" pitchFamily="34" charset="0"/>
              <a:ea typeface="Arial Unicode MS"/>
              <a:cs typeface="Arial Unicode MS"/>
            </a:endParaRPr>
          </a:p>
          <a:p>
            <a:pPr algn="just">
              <a:lnSpc>
                <a:spcPct val="150000"/>
              </a:lnSpc>
            </a:pPr>
            <a:r>
              <a:rPr lang="es-ES_tradnl" sz="1800" dirty="0">
                <a:ln>
                  <a:noFill/>
                </a:ln>
                <a:solidFill>
                  <a:srgbClr val="000000"/>
                </a:solidFill>
                <a:effectLst/>
                <a:uFill>
                  <a:solidFill>
                    <a:srgbClr val="000000"/>
                  </a:solidFill>
                </a:uFill>
                <a:latin typeface="Arial" panose="020B0604020202020204" pitchFamily="34" charset="0"/>
                <a:ea typeface="Arial Unicode MS"/>
                <a:cs typeface="Arial Unicode MS"/>
              </a:rPr>
              <a:t> </a:t>
            </a:r>
            <a:endParaRPr lang="es-PE" sz="1800" dirty="0">
              <a:ln>
                <a:noFill/>
              </a:ln>
              <a:solidFill>
                <a:srgbClr val="000000"/>
              </a:solidFill>
              <a:effectLst/>
              <a:uFill>
                <a:solidFill>
                  <a:srgbClr val="000000"/>
                </a:solidFill>
              </a:uFill>
              <a:latin typeface="Calibri" panose="020F0502020204030204" pitchFamily="34" charset="0"/>
              <a:ea typeface="Arial Unicode MS"/>
              <a:cs typeface="Arial Unicode MS"/>
            </a:endParaRPr>
          </a:p>
          <a:p>
            <a:pPr marL="342900" lvl="0" indent="-342900" algn="just">
              <a:lnSpc>
                <a:spcPct val="150000"/>
              </a:lnSpc>
              <a:buFont typeface="+mj-lt"/>
              <a:buAutoNum type="arabicPeriod"/>
            </a:pPr>
            <a:r>
              <a:rPr lang="es-ES_tradnl" sz="1800" dirty="0">
                <a:ln>
                  <a:noFill/>
                </a:ln>
                <a:solidFill>
                  <a:srgbClr val="000000"/>
                </a:solidFill>
                <a:effectLst/>
                <a:uFill>
                  <a:solidFill>
                    <a:srgbClr val="000000"/>
                  </a:solidFill>
                </a:uFill>
                <a:latin typeface="Arial" panose="020B0604020202020204" pitchFamily="34" charset="0"/>
                <a:ea typeface="Arial Unicode MS"/>
                <a:cs typeface="Arial Unicode MS"/>
              </a:rPr>
              <a:t>El crecimiento y desarrollo planificado del territorio, con énfasis en la gobernanza y aplicación efectiva.</a:t>
            </a:r>
            <a:endParaRPr lang="es-PE" sz="1800" dirty="0">
              <a:ln>
                <a:noFill/>
              </a:ln>
              <a:solidFill>
                <a:srgbClr val="000000"/>
              </a:solidFill>
              <a:effectLst/>
              <a:uFill>
                <a:solidFill>
                  <a:srgbClr val="000000"/>
                </a:solidFill>
              </a:uFill>
              <a:latin typeface="Calibri" panose="020F0502020204030204" pitchFamily="34" charset="0"/>
              <a:ea typeface="Arial Unicode MS"/>
              <a:cs typeface="Arial Unicode MS"/>
            </a:endParaRPr>
          </a:p>
          <a:p>
            <a:pPr marL="342900" lvl="0" indent="-342900" algn="just">
              <a:lnSpc>
                <a:spcPct val="150000"/>
              </a:lnSpc>
              <a:buFont typeface="+mj-lt"/>
              <a:buAutoNum type="arabicPeriod"/>
            </a:pPr>
            <a:r>
              <a:rPr lang="es-ES_tradnl" sz="1800" dirty="0">
                <a:ln>
                  <a:noFill/>
                </a:ln>
                <a:solidFill>
                  <a:srgbClr val="000000"/>
                </a:solidFill>
                <a:effectLst/>
                <a:uFill>
                  <a:solidFill>
                    <a:srgbClr val="000000"/>
                  </a:solidFill>
                </a:uFill>
                <a:latin typeface="Arial" panose="020B0604020202020204" pitchFamily="34" charset="0"/>
                <a:ea typeface="Arial Unicode MS"/>
                <a:cs typeface="Arial Unicode MS"/>
              </a:rPr>
              <a:t>La ocupación sostenible del suelo, que asegure una organización equitativa del territorio, controlando la expansión urbana y reduciendo el asentamiento en zonas de riesgo.</a:t>
            </a:r>
            <a:endParaRPr lang="es-PE" sz="1800" dirty="0">
              <a:ln>
                <a:noFill/>
              </a:ln>
              <a:solidFill>
                <a:srgbClr val="000000"/>
              </a:solidFill>
              <a:effectLst/>
              <a:uFill>
                <a:solidFill>
                  <a:srgbClr val="000000"/>
                </a:solidFill>
              </a:uFill>
              <a:latin typeface="Calibri" panose="020F0502020204030204" pitchFamily="34" charset="0"/>
              <a:ea typeface="Arial Unicode MS"/>
              <a:cs typeface="Arial Unicode MS"/>
            </a:endParaRPr>
          </a:p>
          <a:p>
            <a:pPr marL="342900" lvl="0" indent="-342900" algn="just">
              <a:lnSpc>
                <a:spcPct val="150000"/>
              </a:lnSpc>
              <a:buFont typeface="+mj-lt"/>
              <a:buAutoNum type="arabicPeriod"/>
            </a:pPr>
            <a:r>
              <a:rPr lang="es-ES_tradnl" sz="1800" dirty="0">
                <a:ln>
                  <a:noFill/>
                </a:ln>
                <a:solidFill>
                  <a:srgbClr val="000000"/>
                </a:solidFill>
                <a:effectLst/>
                <a:uFill>
                  <a:solidFill>
                    <a:srgbClr val="000000"/>
                  </a:solidFill>
                </a:uFill>
                <a:latin typeface="Arial" panose="020B0604020202020204" pitchFamily="34" charset="0"/>
                <a:ea typeface="Arial Unicode MS"/>
                <a:cs typeface="Arial Unicode MS"/>
              </a:rPr>
              <a:t>El incremento de la producción de vivienda para la población en situación de pobreza o vulnerabilidad, reconociendo la diversidad de necesidades y condiciones socioeconómicas.</a:t>
            </a:r>
            <a:endParaRPr lang="es-PE" sz="1800" dirty="0">
              <a:ln>
                <a:noFill/>
              </a:ln>
              <a:solidFill>
                <a:srgbClr val="000000"/>
              </a:solidFill>
              <a:effectLst/>
              <a:uFill>
                <a:solidFill>
                  <a:srgbClr val="000000"/>
                </a:solidFill>
              </a:uFill>
              <a:latin typeface="Calibri" panose="020F0502020204030204" pitchFamily="34" charset="0"/>
              <a:ea typeface="Arial Unicode MS"/>
              <a:cs typeface="Arial Unicode MS"/>
            </a:endParaRPr>
          </a:p>
          <a:p>
            <a:pPr marL="342900" lvl="0" indent="-342900" algn="just">
              <a:lnSpc>
                <a:spcPct val="150000"/>
              </a:lnSpc>
              <a:buFont typeface="+mj-lt"/>
              <a:buAutoNum type="arabicPeriod"/>
            </a:pPr>
            <a:r>
              <a:rPr lang="es-ES_tradnl" sz="1800" dirty="0">
                <a:ln>
                  <a:noFill/>
                </a:ln>
                <a:solidFill>
                  <a:srgbClr val="000000"/>
                </a:solidFill>
                <a:effectLst/>
                <a:uFill>
                  <a:solidFill>
                    <a:srgbClr val="000000"/>
                  </a:solidFill>
                </a:uFill>
                <a:latin typeface="Arial" panose="020B0604020202020204" pitchFamily="34" charset="0"/>
                <a:ea typeface="Arial Unicode MS"/>
                <a:cs typeface="Arial Unicode MS"/>
              </a:rPr>
              <a:t>La mejora de las condiciones de habitabilidad externa, que aseguren el acceso a servicios básicos, espacio público equipamiento urbano de calidad.</a:t>
            </a:r>
            <a:endParaRPr lang="es-PE" sz="1800" dirty="0">
              <a:ln>
                <a:noFill/>
              </a:ln>
              <a:solidFill>
                <a:srgbClr val="000000"/>
              </a:solidFill>
              <a:effectLst/>
              <a:uFill>
                <a:solidFill>
                  <a:srgbClr val="000000"/>
                </a:solidFill>
              </a:uFill>
              <a:latin typeface="Calibri" panose="020F0502020204030204" pitchFamily="34" charset="0"/>
              <a:ea typeface="Arial Unicode MS"/>
              <a:cs typeface="Arial Unicode MS"/>
            </a:endParaRPr>
          </a:p>
          <a:p>
            <a:pPr marL="0" marR="0" lvl="0" indent="0" algn="l" rtl="0">
              <a:lnSpc>
                <a:spcPct val="100000"/>
              </a:lnSpc>
              <a:spcBef>
                <a:spcPts val="0"/>
              </a:spcBef>
              <a:spcAft>
                <a:spcPts val="0"/>
              </a:spcAft>
              <a:buClr>
                <a:schemeClr val="dk1"/>
              </a:buClr>
              <a:buSzPts val="1100"/>
              <a:buFont typeface="Calibri"/>
              <a:buNone/>
            </a:pPr>
            <a:endParaRPr sz="1200" dirty="0">
              <a:latin typeface="Helvetica Neue"/>
              <a:ea typeface="Helvetica Neue"/>
              <a:cs typeface="Helvetica Neue"/>
              <a:sym typeface="Helvetica Neue"/>
            </a:endParaRPr>
          </a:p>
        </p:txBody>
      </p:sp>
      <p:sp>
        <p:nvSpPr>
          <p:cNvPr id="153" name="Google Shape;153;p5: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31310049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p6:notes"/>
          <p:cNvSpPr>
            <a:spLocks noGrp="1" noRot="1" noChangeAspect="1"/>
          </p:cNvSpPr>
          <p:nvPr>
            <p:ph type="sldImg" idx="2"/>
          </p:nvPr>
        </p:nvSpPr>
        <p:spPr>
          <a:xfrm>
            <a:off x="939800" y="1057275"/>
            <a:ext cx="5075238" cy="28543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85" name="Google Shape;385;p6:notes"/>
          <p:cNvSpPr txBox="1">
            <a:spLocks noGrp="1"/>
          </p:cNvSpPr>
          <p:nvPr>
            <p:ph type="body" idx="1"/>
          </p:nvPr>
        </p:nvSpPr>
        <p:spPr>
          <a:xfrm>
            <a:off x="695571" y="4069787"/>
            <a:ext cx="5564558" cy="3329965"/>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86" name="Google Shape;386;p6:notes"/>
          <p:cNvSpPr txBox="1">
            <a:spLocks noGrp="1"/>
          </p:cNvSpPr>
          <p:nvPr>
            <p:ph type="sldNum" idx="12"/>
          </p:nvPr>
        </p:nvSpPr>
        <p:spPr>
          <a:xfrm>
            <a:off x="3939953" y="8032399"/>
            <a:ext cx="3014136" cy="424222"/>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7</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Google Shape;400;p7:notes"/>
          <p:cNvSpPr>
            <a:spLocks noGrp="1" noRot="1" noChangeAspect="1"/>
          </p:cNvSpPr>
          <p:nvPr>
            <p:ph type="sldImg" idx="2"/>
          </p:nvPr>
        </p:nvSpPr>
        <p:spPr>
          <a:xfrm>
            <a:off x="939800" y="1057275"/>
            <a:ext cx="5075238" cy="28543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01" name="Google Shape;401;p7:notes"/>
          <p:cNvSpPr txBox="1">
            <a:spLocks noGrp="1"/>
          </p:cNvSpPr>
          <p:nvPr>
            <p:ph type="body" idx="1"/>
          </p:nvPr>
        </p:nvSpPr>
        <p:spPr>
          <a:xfrm>
            <a:off x="695571" y="4069787"/>
            <a:ext cx="5564558" cy="3329965"/>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02" name="Google Shape;402;p7:notes"/>
          <p:cNvSpPr txBox="1">
            <a:spLocks noGrp="1"/>
          </p:cNvSpPr>
          <p:nvPr>
            <p:ph type="sldNum" idx="12"/>
          </p:nvPr>
        </p:nvSpPr>
        <p:spPr>
          <a:xfrm>
            <a:off x="3939953" y="8032399"/>
            <a:ext cx="3014136" cy="424222"/>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fld id="{00000000-1234-1234-1234-123412341234}" type="slidenum">
              <a:rPr kumimoji="0" lang="es-ES" sz="14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t>8</a:t>
            </a:fld>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98561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Google Shape;400;p7:notes"/>
          <p:cNvSpPr>
            <a:spLocks noGrp="1" noRot="1" noChangeAspect="1"/>
          </p:cNvSpPr>
          <p:nvPr>
            <p:ph type="sldImg" idx="2"/>
          </p:nvPr>
        </p:nvSpPr>
        <p:spPr>
          <a:xfrm>
            <a:off x="939800" y="1057275"/>
            <a:ext cx="5075238" cy="28543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01" name="Google Shape;401;p7:notes"/>
          <p:cNvSpPr txBox="1">
            <a:spLocks noGrp="1"/>
          </p:cNvSpPr>
          <p:nvPr>
            <p:ph type="body" idx="1"/>
          </p:nvPr>
        </p:nvSpPr>
        <p:spPr>
          <a:xfrm>
            <a:off x="695571" y="4069787"/>
            <a:ext cx="5564558" cy="3329965"/>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402" name="Google Shape;402;p7:notes"/>
          <p:cNvSpPr txBox="1">
            <a:spLocks noGrp="1"/>
          </p:cNvSpPr>
          <p:nvPr>
            <p:ph type="sldNum" idx="12"/>
          </p:nvPr>
        </p:nvSpPr>
        <p:spPr>
          <a:xfrm>
            <a:off x="3939953" y="8032399"/>
            <a:ext cx="3014136" cy="424222"/>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s-ES" sz="1400" b="0" i="0" u="none" strike="noStrike" cap="none">
                <a:solidFill>
                  <a:srgbClr val="000000"/>
                </a:solidFill>
                <a:latin typeface="Arial"/>
                <a:ea typeface="Arial"/>
                <a:cs typeface="Arial"/>
                <a:sym typeface="Arial"/>
              </a:rPr>
              <a:t>9</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En blanco" type="blank">
  <p:cSld name="BLANK">
    <p:spTree>
      <p:nvGrpSpPr>
        <p:cNvPr id="1" name="Shape 15"/>
        <p:cNvGrpSpPr/>
        <p:nvPr/>
      </p:nvGrpSpPr>
      <p:grpSpPr>
        <a:xfrm>
          <a:off x="0" y="0"/>
          <a:ext cx="0" cy="0"/>
          <a:chOff x="0" y="0"/>
          <a:chExt cx="0" cy="0"/>
        </a:xfrm>
      </p:grpSpPr>
      <p:sp>
        <p:nvSpPr>
          <p:cNvPr id="16" name="Google Shape;16;p7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7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 name="Google Shape;18;p7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ítulo y texto vertical" type="vertTx">
  <p:cSld name="VERTICAL_TEXT">
    <p:spTree>
      <p:nvGrpSpPr>
        <p:cNvPr id="1" name="Shape 69"/>
        <p:cNvGrpSpPr/>
        <p:nvPr/>
      </p:nvGrpSpPr>
      <p:grpSpPr>
        <a:xfrm>
          <a:off x="0" y="0"/>
          <a:ext cx="0" cy="0"/>
          <a:chOff x="0" y="0"/>
          <a:chExt cx="0" cy="0"/>
        </a:xfrm>
      </p:grpSpPr>
      <p:sp>
        <p:nvSpPr>
          <p:cNvPr id="70" name="Google Shape;70;p9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 name="Google Shape;71;p93"/>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9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 name="Google Shape;73;p9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 name="Google Shape;74;p9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ítulo vertical y texto" type="vertTitleAndTx">
  <p:cSld name="VERTICAL_TITLE_AND_VERTICAL_TEXT">
    <p:spTree>
      <p:nvGrpSpPr>
        <p:cNvPr id="1" name="Shape 75"/>
        <p:cNvGrpSpPr/>
        <p:nvPr/>
      </p:nvGrpSpPr>
      <p:grpSpPr>
        <a:xfrm>
          <a:off x="0" y="0"/>
          <a:ext cx="0" cy="0"/>
          <a:chOff x="0" y="0"/>
          <a:chExt cx="0" cy="0"/>
        </a:xfrm>
      </p:grpSpPr>
      <p:sp>
        <p:nvSpPr>
          <p:cNvPr id="76" name="Google Shape;76;p94"/>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 name="Google Shape;77;p94"/>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 name="Google Shape;78;p9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 name="Google Shape;79;p9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 name="Google Shape;80;p9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ítulo y objetos">
  <p:cSld name="1_Título y objetos">
    <p:spTree>
      <p:nvGrpSpPr>
        <p:cNvPr id="1" name="Shape 81"/>
        <p:cNvGrpSpPr/>
        <p:nvPr/>
      </p:nvGrpSpPr>
      <p:grpSpPr>
        <a:xfrm>
          <a:off x="0" y="0"/>
          <a:ext cx="0" cy="0"/>
          <a:chOff x="0" y="0"/>
          <a:chExt cx="0" cy="0"/>
        </a:xfrm>
      </p:grpSpPr>
      <p:sp>
        <p:nvSpPr>
          <p:cNvPr id="82" name="Google Shape;82;p95"/>
          <p:cNvSpPr/>
          <p:nvPr/>
        </p:nvSpPr>
        <p:spPr>
          <a:xfrm>
            <a:off x="0" y="44319"/>
            <a:ext cx="12192000" cy="280000"/>
          </a:xfrm>
          <a:prstGeom prst="rect">
            <a:avLst/>
          </a:prstGeom>
          <a:solidFill>
            <a:srgbClr val="CC0000"/>
          </a:solidFill>
          <a:ln>
            <a:noFill/>
          </a:ln>
        </p:spPr>
        <p:txBody>
          <a:bodyPr spcFirstLastPara="1" wrap="square" lIns="82275" tIns="41125" rIns="82275" bIns="4112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320" b="0" i="0" u="none" strike="noStrike" cap="none">
              <a:solidFill>
                <a:srgbClr val="FFFFFF"/>
              </a:solidFill>
              <a:latin typeface="Arial"/>
              <a:ea typeface="Arial"/>
              <a:cs typeface="Arial"/>
              <a:sym typeface="Arial"/>
            </a:endParaRPr>
          </a:p>
        </p:txBody>
      </p:sp>
      <p:sp>
        <p:nvSpPr>
          <p:cNvPr id="83" name="Google Shape;83;p95"/>
          <p:cNvSpPr txBox="1"/>
          <p:nvPr/>
        </p:nvSpPr>
        <p:spPr>
          <a:xfrm>
            <a:off x="380533" y="44319"/>
            <a:ext cx="8204400" cy="280000"/>
          </a:xfrm>
          <a:prstGeom prst="rect">
            <a:avLst/>
          </a:prstGeom>
          <a:noFill/>
          <a:ln>
            <a:noFill/>
          </a:ln>
        </p:spPr>
        <p:txBody>
          <a:bodyPr spcFirstLastPara="1" wrap="square" lIns="82275" tIns="41125" rIns="82275" bIns="41125" anchor="ctr" anchorCtr="0">
            <a:noAutofit/>
          </a:bodyPr>
          <a:lstStyle/>
          <a:p>
            <a:pPr marL="0" marR="0" lvl="0" indent="0" algn="l" rtl="0">
              <a:lnSpc>
                <a:spcPct val="100000"/>
              </a:lnSpc>
              <a:spcBef>
                <a:spcPts val="0"/>
              </a:spcBef>
              <a:spcAft>
                <a:spcPts val="0"/>
              </a:spcAft>
              <a:buClr>
                <a:srgbClr val="FFFFFF"/>
              </a:buClr>
              <a:buSzPts val="1080"/>
              <a:buFont typeface="Arial"/>
              <a:buNone/>
            </a:pPr>
            <a:r>
              <a:rPr lang="es-ES" sz="1080" b="0" i="0" u="none" strike="noStrike" cap="none">
                <a:solidFill>
                  <a:srgbClr val="FFFFFF"/>
                </a:solidFill>
                <a:latin typeface="Arial"/>
                <a:ea typeface="Arial"/>
                <a:cs typeface="Arial"/>
                <a:sym typeface="Arial"/>
              </a:rPr>
              <a:t>MVCS – Programa Nacional de Vivienda Rural - PNVR</a:t>
            </a:r>
            <a:endParaRPr sz="2160" b="0" i="0" u="none" strike="noStrike" cap="none">
              <a:solidFill>
                <a:schemeClr val="dk1"/>
              </a:solidFill>
              <a:latin typeface="Calibri"/>
              <a:ea typeface="Calibri"/>
              <a:cs typeface="Calibri"/>
              <a:sym typeface="Calibri"/>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Diapositiva de título 1">
  <p:cSld name="TITLE_1">
    <p:spTree>
      <p:nvGrpSpPr>
        <p:cNvPr id="1" name="Shape 84"/>
        <p:cNvGrpSpPr/>
        <p:nvPr/>
      </p:nvGrpSpPr>
      <p:grpSpPr>
        <a:xfrm>
          <a:off x="0" y="0"/>
          <a:ext cx="0" cy="0"/>
          <a:chOff x="0" y="0"/>
          <a:chExt cx="0" cy="0"/>
        </a:xfrm>
      </p:grpSpPr>
      <p:sp>
        <p:nvSpPr>
          <p:cNvPr id="85" name="Google Shape;85;g149d3c5e822_9_141"/>
          <p:cNvSpPr txBox="1">
            <a:spLocks noGrp="1"/>
          </p:cNvSpPr>
          <p:nvPr>
            <p:ph type="ctrTitle"/>
          </p:nvPr>
        </p:nvSpPr>
        <p:spPr>
          <a:xfrm>
            <a:off x="1524000" y="1122363"/>
            <a:ext cx="9144000" cy="2387700"/>
          </a:xfrm>
          <a:prstGeom prst="rect">
            <a:avLst/>
          </a:prstGeom>
          <a:noFill/>
          <a:ln>
            <a:noFill/>
          </a:ln>
        </p:spPr>
        <p:txBody>
          <a:bodyPr spcFirstLastPara="1" wrap="square" lIns="91425" tIns="45700" rIns="91425" bIns="45700" anchor="b" anchorCtr="0">
            <a:normAutofit/>
          </a:bodyPr>
          <a:lstStyle>
            <a:lvl1pPr lvl="0" algn="ctr" rtl="0">
              <a:lnSpc>
                <a:spcPct val="90000"/>
              </a:lnSpc>
              <a:spcBef>
                <a:spcPts val="0"/>
              </a:spcBef>
              <a:spcAft>
                <a:spcPts val="0"/>
              </a:spcAft>
              <a:buClr>
                <a:schemeClr val="dk1"/>
              </a:buClr>
              <a:buSzPts val="6000"/>
              <a:buFont typeface="Calibri"/>
              <a:buNone/>
              <a:defRPr sz="60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6" name="Google Shape;86;g149d3c5e822_9_141"/>
          <p:cNvSpPr txBox="1">
            <a:spLocks noGrp="1"/>
          </p:cNvSpPr>
          <p:nvPr>
            <p:ph type="subTitle" idx="1"/>
          </p:nvPr>
        </p:nvSpPr>
        <p:spPr>
          <a:xfrm>
            <a:off x="1524000" y="3602038"/>
            <a:ext cx="9144000" cy="1655700"/>
          </a:xfrm>
          <a:prstGeom prst="rect">
            <a:avLst/>
          </a:prstGeom>
          <a:noFill/>
          <a:ln>
            <a:noFill/>
          </a:ln>
        </p:spPr>
        <p:txBody>
          <a:bodyPr spcFirstLastPara="1" wrap="square" lIns="91425" tIns="45700" rIns="91425" bIns="45700" anchor="t" anchorCtr="0">
            <a:normAutofit/>
          </a:bodyPr>
          <a:lstStyle>
            <a:lvl1pPr lvl="0" algn="ctr" rtl="0">
              <a:lnSpc>
                <a:spcPct val="90000"/>
              </a:lnSpc>
              <a:spcBef>
                <a:spcPts val="1000"/>
              </a:spcBef>
              <a:spcAft>
                <a:spcPts val="0"/>
              </a:spcAft>
              <a:buClr>
                <a:schemeClr val="dk1"/>
              </a:buClr>
              <a:buSzPts val="2400"/>
              <a:buNone/>
              <a:defRPr sz="2400"/>
            </a:lvl1pPr>
            <a:lvl2pPr lvl="1" algn="ctr" rtl="0">
              <a:lnSpc>
                <a:spcPct val="90000"/>
              </a:lnSpc>
              <a:spcBef>
                <a:spcPts val="500"/>
              </a:spcBef>
              <a:spcAft>
                <a:spcPts val="0"/>
              </a:spcAft>
              <a:buClr>
                <a:schemeClr val="dk1"/>
              </a:buClr>
              <a:buSzPts val="2000"/>
              <a:buNone/>
              <a:defRPr sz="2000"/>
            </a:lvl2pPr>
            <a:lvl3pPr lvl="2" algn="ctr" rtl="0">
              <a:lnSpc>
                <a:spcPct val="90000"/>
              </a:lnSpc>
              <a:spcBef>
                <a:spcPts val="500"/>
              </a:spcBef>
              <a:spcAft>
                <a:spcPts val="0"/>
              </a:spcAft>
              <a:buClr>
                <a:schemeClr val="dk1"/>
              </a:buClr>
              <a:buSzPts val="1800"/>
              <a:buNone/>
              <a:defRPr sz="1800"/>
            </a:lvl3pPr>
            <a:lvl4pPr lvl="3" algn="ctr" rtl="0">
              <a:lnSpc>
                <a:spcPct val="90000"/>
              </a:lnSpc>
              <a:spcBef>
                <a:spcPts val="500"/>
              </a:spcBef>
              <a:spcAft>
                <a:spcPts val="0"/>
              </a:spcAft>
              <a:buClr>
                <a:schemeClr val="dk1"/>
              </a:buClr>
              <a:buSzPts val="1600"/>
              <a:buNone/>
              <a:defRPr sz="1600"/>
            </a:lvl4pPr>
            <a:lvl5pPr lvl="4" algn="ctr" rtl="0">
              <a:lnSpc>
                <a:spcPct val="90000"/>
              </a:lnSpc>
              <a:spcBef>
                <a:spcPts val="500"/>
              </a:spcBef>
              <a:spcAft>
                <a:spcPts val="0"/>
              </a:spcAft>
              <a:buClr>
                <a:schemeClr val="dk1"/>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0"/>
              </a:spcAft>
              <a:buClr>
                <a:schemeClr val="dk1"/>
              </a:buClr>
              <a:buSzPts val="1600"/>
              <a:buNone/>
              <a:defRPr sz="1600"/>
            </a:lvl9pPr>
          </a:lstStyle>
          <a:p>
            <a:endParaRPr/>
          </a:p>
        </p:txBody>
      </p:sp>
      <p:sp>
        <p:nvSpPr>
          <p:cNvPr id="87" name="Google Shape;87;g149d3c5e822_9_141"/>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88" name="Google Shape;88;g149d3c5e822_9_141"/>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89" name="Google Shape;89;g149d3c5e822_9_141"/>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En blanco" type="blank">
  <p:cSld name="BLANK">
    <p:spTree>
      <p:nvGrpSpPr>
        <p:cNvPr id="1" name="Shape 96"/>
        <p:cNvGrpSpPr/>
        <p:nvPr/>
      </p:nvGrpSpPr>
      <p:grpSpPr>
        <a:xfrm>
          <a:off x="0" y="0"/>
          <a:ext cx="0" cy="0"/>
          <a:chOff x="0" y="0"/>
          <a:chExt cx="0" cy="0"/>
        </a:xfrm>
      </p:grpSpPr>
      <p:sp>
        <p:nvSpPr>
          <p:cNvPr id="97" name="Google Shape;97;p8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 name="Google Shape;98;p8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 name="Google Shape;99;p8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Encabezado de sección" type="secHead">
  <p:cSld name="SECTION_HEADER">
    <p:spTree>
      <p:nvGrpSpPr>
        <p:cNvPr id="1" name="Shape 100"/>
        <p:cNvGrpSpPr/>
        <p:nvPr/>
      </p:nvGrpSpPr>
      <p:grpSpPr>
        <a:xfrm>
          <a:off x="0" y="0"/>
          <a:ext cx="0" cy="0"/>
          <a:chOff x="0" y="0"/>
          <a:chExt cx="0" cy="0"/>
        </a:xfrm>
      </p:grpSpPr>
      <p:sp>
        <p:nvSpPr>
          <p:cNvPr id="101" name="Google Shape;101;p116"/>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 name="Google Shape;102;p116"/>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103" name="Google Shape;103;p11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 name="Google Shape;104;p11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 name="Google Shape;105;p11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Dos objetos" type="twoObj">
  <p:cSld name="TWO_OBJECTS">
    <p:spTree>
      <p:nvGrpSpPr>
        <p:cNvPr id="1" name="Shape 106"/>
        <p:cNvGrpSpPr/>
        <p:nvPr/>
      </p:nvGrpSpPr>
      <p:grpSpPr>
        <a:xfrm>
          <a:off x="0" y="0"/>
          <a:ext cx="0" cy="0"/>
          <a:chOff x="0" y="0"/>
          <a:chExt cx="0" cy="0"/>
        </a:xfrm>
      </p:grpSpPr>
      <p:sp>
        <p:nvSpPr>
          <p:cNvPr id="107" name="Google Shape;107;p117"/>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 name="Google Shape;108;p117"/>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 name="Google Shape;109;p117"/>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 name="Google Shape;110;p11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 name="Google Shape;111;p11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 name="Google Shape;112;p11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omparación" type="twoTxTwoObj">
  <p:cSld name="TWO_OBJECTS_WITH_TEXT">
    <p:spTree>
      <p:nvGrpSpPr>
        <p:cNvPr id="1" name="Shape 113"/>
        <p:cNvGrpSpPr/>
        <p:nvPr/>
      </p:nvGrpSpPr>
      <p:grpSpPr>
        <a:xfrm>
          <a:off x="0" y="0"/>
          <a:ext cx="0" cy="0"/>
          <a:chOff x="0" y="0"/>
          <a:chExt cx="0" cy="0"/>
        </a:xfrm>
      </p:grpSpPr>
      <p:sp>
        <p:nvSpPr>
          <p:cNvPr id="114" name="Google Shape;114;p118"/>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 name="Google Shape;115;p118"/>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6" name="Google Shape;116;p118"/>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 name="Google Shape;117;p118"/>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8" name="Google Shape;118;p118"/>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 name="Google Shape;119;p11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 name="Google Shape;120;p11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 name="Google Shape;121;p11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olo el título" type="titleOnly">
  <p:cSld name="TITLE_ONLY">
    <p:spTree>
      <p:nvGrpSpPr>
        <p:cNvPr id="1" name="Shape 122"/>
        <p:cNvGrpSpPr/>
        <p:nvPr/>
      </p:nvGrpSpPr>
      <p:grpSpPr>
        <a:xfrm>
          <a:off x="0" y="0"/>
          <a:ext cx="0" cy="0"/>
          <a:chOff x="0" y="0"/>
          <a:chExt cx="0" cy="0"/>
        </a:xfrm>
      </p:grpSpPr>
      <p:sp>
        <p:nvSpPr>
          <p:cNvPr id="123" name="Google Shape;123;p119"/>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 name="Google Shape;124;p11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 name="Google Shape;125;p11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 name="Google Shape;126;p11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ontenido con título" type="objTx">
  <p:cSld name="OBJECT_WITH_CAPTION_TEXT">
    <p:spTree>
      <p:nvGrpSpPr>
        <p:cNvPr id="1" name="Shape 127"/>
        <p:cNvGrpSpPr/>
        <p:nvPr/>
      </p:nvGrpSpPr>
      <p:grpSpPr>
        <a:xfrm>
          <a:off x="0" y="0"/>
          <a:ext cx="0" cy="0"/>
          <a:chOff x="0" y="0"/>
          <a:chExt cx="0" cy="0"/>
        </a:xfrm>
      </p:grpSpPr>
      <p:sp>
        <p:nvSpPr>
          <p:cNvPr id="128" name="Google Shape;128;p120"/>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 name="Google Shape;129;p120"/>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0" name="Google Shape;130;p120"/>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31" name="Google Shape;131;p12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 name="Google Shape;132;p12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 name="Google Shape;133;p12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9"/>
        <p:cNvGrpSpPr/>
        <p:nvPr/>
      </p:nvGrpSpPr>
      <p:grpSpPr>
        <a:xfrm>
          <a:off x="0" y="0"/>
          <a:ext cx="0" cy="0"/>
          <a:chOff x="0" y="0"/>
          <a:chExt cx="0" cy="0"/>
        </a:xfrm>
      </p:grpSpPr>
      <p:sp>
        <p:nvSpPr>
          <p:cNvPr id="20" name="Google Shape;20;p85"/>
          <p:cNvSpPr/>
          <p:nvPr/>
        </p:nvSpPr>
        <p:spPr>
          <a:xfrm>
            <a:off x="0" y="44319"/>
            <a:ext cx="12192000" cy="280000"/>
          </a:xfrm>
          <a:prstGeom prst="rect">
            <a:avLst/>
          </a:prstGeom>
          <a:solidFill>
            <a:srgbClr val="CC0000"/>
          </a:solidFill>
          <a:ln>
            <a:noFill/>
          </a:ln>
        </p:spPr>
        <p:txBody>
          <a:bodyPr spcFirstLastPara="1" wrap="square" lIns="82275" tIns="41125" rIns="82275" bIns="4112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320" b="0" i="0" u="none" strike="noStrike" cap="none">
              <a:solidFill>
                <a:srgbClr val="FFFFFF"/>
              </a:solidFill>
              <a:latin typeface="Arial"/>
              <a:ea typeface="Arial"/>
              <a:cs typeface="Arial"/>
              <a:sym typeface="Arial"/>
            </a:endParaRPr>
          </a:p>
        </p:txBody>
      </p:sp>
      <p:sp>
        <p:nvSpPr>
          <p:cNvPr id="21" name="Google Shape;21;p85"/>
          <p:cNvSpPr txBox="1"/>
          <p:nvPr/>
        </p:nvSpPr>
        <p:spPr>
          <a:xfrm>
            <a:off x="380533" y="44319"/>
            <a:ext cx="8204400" cy="280000"/>
          </a:xfrm>
          <a:prstGeom prst="rect">
            <a:avLst/>
          </a:prstGeom>
          <a:noFill/>
          <a:ln>
            <a:noFill/>
          </a:ln>
        </p:spPr>
        <p:txBody>
          <a:bodyPr spcFirstLastPara="1" wrap="square" lIns="82275" tIns="41125" rIns="82275" bIns="41125" anchor="ctr" anchorCtr="0">
            <a:noAutofit/>
          </a:bodyPr>
          <a:lstStyle/>
          <a:p>
            <a:pPr marL="0" marR="0" lvl="0" indent="0" algn="l" rtl="0">
              <a:lnSpc>
                <a:spcPct val="100000"/>
              </a:lnSpc>
              <a:spcBef>
                <a:spcPts val="0"/>
              </a:spcBef>
              <a:spcAft>
                <a:spcPts val="0"/>
              </a:spcAft>
              <a:buClr>
                <a:srgbClr val="FFFFFF"/>
              </a:buClr>
              <a:buSzPts val="1080"/>
              <a:buFont typeface="Arial"/>
              <a:buNone/>
            </a:pPr>
            <a:r>
              <a:rPr lang="es-ES" sz="1080" b="0" i="0" u="none" strike="noStrike" cap="none">
                <a:solidFill>
                  <a:srgbClr val="FFFFFF"/>
                </a:solidFill>
                <a:latin typeface="Arial"/>
                <a:ea typeface="Arial"/>
                <a:cs typeface="Arial"/>
                <a:sym typeface="Arial"/>
              </a:rPr>
              <a:t>MVCS – Programa Nacional de Vivienda Rural - PNVR</a:t>
            </a:r>
            <a:endParaRPr sz="2160" b="0" i="0" u="none" strike="noStrike" cap="none">
              <a:solidFill>
                <a:schemeClr val="dk1"/>
              </a:solidFill>
              <a:latin typeface="Calibri"/>
              <a:ea typeface="Calibri"/>
              <a:cs typeface="Calibri"/>
              <a:sym typeface="Calibri"/>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Imagen con título" type="picTx">
  <p:cSld name="PICTURE_WITH_CAPTION_TEXT">
    <p:spTree>
      <p:nvGrpSpPr>
        <p:cNvPr id="1" name="Shape 134"/>
        <p:cNvGrpSpPr/>
        <p:nvPr/>
      </p:nvGrpSpPr>
      <p:grpSpPr>
        <a:xfrm>
          <a:off x="0" y="0"/>
          <a:ext cx="0" cy="0"/>
          <a:chOff x="0" y="0"/>
          <a:chExt cx="0" cy="0"/>
        </a:xfrm>
      </p:grpSpPr>
      <p:sp>
        <p:nvSpPr>
          <p:cNvPr id="135" name="Google Shape;135;p121"/>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 name="Google Shape;136;p121"/>
          <p:cNvSpPr>
            <a:spLocks noGrp="1"/>
          </p:cNvSpPr>
          <p:nvPr>
            <p:ph type="pic" idx="2"/>
          </p:nvPr>
        </p:nvSpPr>
        <p:spPr>
          <a:xfrm>
            <a:off x="5183188" y="987425"/>
            <a:ext cx="6172200" cy="4873625"/>
          </a:xfrm>
          <a:prstGeom prst="rect">
            <a:avLst/>
          </a:prstGeom>
          <a:noFill/>
          <a:ln>
            <a:noFill/>
          </a:ln>
        </p:spPr>
      </p:sp>
      <p:sp>
        <p:nvSpPr>
          <p:cNvPr id="137" name="Google Shape;137;p121"/>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38" name="Google Shape;138;p12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 name="Google Shape;139;p12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 name="Google Shape;140;p12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ítulo y texto vertical" type="vertTx">
  <p:cSld name="VERTICAL_TEXT">
    <p:spTree>
      <p:nvGrpSpPr>
        <p:cNvPr id="1" name="Shape 141"/>
        <p:cNvGrpSpPr/>
        <p:nvPr/>
      </p:nvGrpSpPr>
      <p:grpSpPr>
        <a:xfrm>
          <a:off x="0" y="0"/>
          <a:ext cx="0" cy="0"/>
          <a:chOff x="0" y="0"/>
          <a:chExt cx="0" cy="0"/>
        </a:xfrm>
      </p:grpSpPr>
      <p:sp>
        <p:nvSpPr>
          <p:cNvPr id="142" name="Google Shape;142;p1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 name="Google Shape;143;p122"/>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 name="Google Shape;144;p12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 name="Google Shape;145;p12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 name="Google Shape;146;p12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ítulo vertical y texto" type="vertTitleAndTx">
  <p:cSld name="VERTICAL_TITLE_AND_VERTICAL_TEXT">
    <p:spTree>
      <p:nvGrpSpPr>
        <p:cNvPr id="1" name="Shape 147"/>
        <p:cNvGrpSpPr/>
        <p:nvPr/>
      </p:nvGrpSpPr>
      <p:grpSpPr>
        <a:xfrm>
          <a:off x="0" y="0"/>
          <a:ext cx="0" cy="0"/>
          <a:chOff x="0" y="0"/>
          <a:chExt cx="0" cy="0"/>
        </a:xfrm>
      </p:grpSpPr>
      <p:sp>
        <p:nvSpPr>
          <p:cNvPr id="148" name="Google Shape;148;p123"/>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 name="Google Shape;149;p123"/>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 name="Google Shape;150;p12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 name="Google Shape;151;p12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 name="Google Shape;152;p12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ítulo y objetos">
  <p:cSld name="Título y objetos">
    <p:spTree>
      <p:nvGrpSpPr>
        <p:cNvPr id="1" name="Shape 153"/>
        <p:cNvGrpSpPr/>
        <p:nvPr/>
      </p:nvGrpSpPr>
      <p:grpSpPr>
        <a:xfrm>
          <a:off x="0" y="0"/>
          <a:ext cx="0" cy="0"/>
          <a:chOff x="0" y="0"/>
          <a:chExt cx="0" cy="0"/>
        </a:xfrm>
      </p:grpSpPr>
      <p:sp>
        <p:nvSpPr>
          <p:cNvPr id="154" name="Google Shape;154;p124"/>
          <p:cNvSpPr/>
          <p:nvPr/>
        </p:nvSpPr>
        <p:spPr>
          <a:xfrm>
            <a:off x="0" y="44319"/>
            <a:ext cx="12192000" cy="280000"/>
          </a:xfrm>
          <a:prstGeom prst="rect">
            <a:avLst/>
          </a:prstGeom>
          <a:solidFill>
            <a:srgbClr val="CC0000"/>
          </a:solidFill>
          <a:ln>
            <a:noFill/>
          </a:ln>
        </p:spPr>
        <p:txBody>
          <a:bodyPr spcFirstLastPara="1" wrap="square" lIns="82275" tIns="41125" rIns="82275" bIns="4112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320" b="0" i="0" u="none" strike="noStrike" cap="none">
              <a:solidFill>
                <a:srgbClr val="FFFFFF"/>
              </a:solidFill>
              <a:latin typeface="Arial"/>
              <a:ea typeface="Arial"/>
              <a:cs typeface="Arial"/>
              <a:sym typeface="Arial"/>
            </a:endParaRPr>
          </a:p>
        </p:txBody>
      </p:sp>
      <p:sp>
        <p:nvSpPr>
          <p:cNvPr id="155" name="Google Shape;155;p124"/>
          <p:cNvSpPr txBox="1"/>
          <p:nvPr/>
        </p:nvSpPr>
        <p:spPr>
          <a:xfrm>
            <a:off x="380533" y="44319"/>
            <a:ext cx="8204400" cy="280000"/>
          </a:xfrm>
          <a:prstGeom prst="rect">
            <a:avLst/>
          </a:prstGeom>
          <a:noFill/>
          <a:ln>
            <a:noFill/>
          </a:ln>
        </p:spPr>
        <p:txBody>
          <a:bodyPr spcFirstLastPara="1" wrap="square" lIns="82275" tIns="41125" rIns="82275" bIns="41125" anchor="ctr" anchorCtr="0">
            <a:noAutofit/>
          </a:bodyPr>
          <a:lstStyle/>
          <a:p>
            <a:pPr marL="0" marR="0" lvl="0" indent="0" algn="l" rtl="0">
              <a:lnSpc>
                <a:spcPct val="100000"/>
              </a:lnSpc>
              <a:spcBef>
                <a:spcPts val="0"/>
              </a:spcBef>
              <a:spcAft>
                <a:spcPts val="0"/>
              </a:spcAft>
              <a:buClr>
                <a:srgbClr val="FFFFFF"/>
              </a:buClr>
              <a:buSzPts val="1080"/>
              <a:buFont typeface="Arial"/>
              <a:buNone/>
            </a:pPr>
            <a:r>
              <a:rPr lang="es-ES" sz="1080" b="0" i="0" u="none" strike="noStrike" cap="none">
                <a:solidFill>
                  <a:srgbClr val="FFFFFF"/>
                </a:solidFill>
                <a:latin typeface="Arial"/>
                <a:ea typeface="Arial"/>
                <a:cs typeface="Arial"/>
                <a:sym typeface="Arial"/>
              </a:rPr>
              <a:t>MVCS – Programa Nacional de Vivienda Rural - PNVR</a:t>
            </a:r>
            <a:endParaRPr sz="2160"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2"/>
        <p:cNvGrpSpPr/>
        <p:nvPr/>
      </p:nvGrpSpPr>
      <p:grpSpPr>
        <a:xfrm>
          <a:off x="0" y="0"/>
          <a:ext cx="0" cy="0"/>
          <a:chOff x="0" y="0"/>
          <a:chExt cx="0" cy="0"/>
        </a:xfrm>
      </p:grpSpPr>
      <p:sp>
        <p:nvSpPr>
          <p:cNvPr id="163" name="Google Shape;163;p12"/>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l">
              <a:lnSpc>
                <a:spcPct val="90000"/>
              </a:lnSpc>
              <a:spcBef>
                <a:spcPts val="0"/>
              </a:spcBef>
              <a:spcAft>
                <a:spcPts val="0"/>
              </a:spcAft>
              <a:buClr>
                <a:schemeClr val="dk1"/>
              </a:buClr>
              <a:buSzPts val="2800"/>
              <a:buFont typeface="Calibri"/>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4" name="Google Shape;164;p12"/>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42900" algn="l">
              <a:lnSpc>
                <a:spcPct val="90000"/>
              </a:lnSpc>
              <a:spcBef>
                <a:spcPts val="0"/>
              </a:spcBef>
              <a:spcAft>
                <a:spcPts val="0"/>
              </a:spcAft>
              <a:buClr>
                <a:schemeClr val="dk1"/>
              </a:buClr>
              <a:buSzPts val="1800"/>
              <a:buChar char="●"/>
              <a:defRPr/>
            </a:lvl1pPr>
            <a:lvl2pPr marL="914400" lvl="1" indent="-317500" algn="l">
              <a:lnSpc>
                <a:spcPct val="90000"/>
              </a:lnSpc>
              <a:spcBef>
                <a:spcPts val="0"/>
              </a:spcBef>
              <a:spcAft>
                <a:spcPts val="0"/>
              </a:spcAft>
              <a:buClr>
                <a:schemeClr val="dk1"/>
              </a:buClr>
              <a:buSzPts val="1400"/>
              <a:buChar char="○"/>
              <a:defRPr/>
            </a:lvl2pPr>
            <a:lvl3pPr marL="1371600" lvl="2" indent="-317500" algn="l">
              <a:lnSpc>
                <a:spcPct val="90000"/>
              </a:lnSpc>
              <a:spcBef>
                <a:spcPts val="0"/>
              </a:spcBef>
              <a:spcAft>
                <a:spcPts val="0"/>
              </a:spcAft>
              <a:buClr>
                <a:schemeClr val="dk1"/>
              </a:buClr>
              <a:buSzPts val="1400"/>
              <a:buChar char="■"/>
              <a:defRPr/>
            </a:lvl3pPr>
            <a:lvl4pPr marL="1828800" lvl="3" indent="-317500" algn="l">
              <a:lnSpc>
                <a:spcPct val="90000"/>
              </a:lnSpc>
              <a:spcBef>
                <a:spcPts val="0"/>
              </a:spcBef>
              <a:spcAft>
                <a:spcPts val="0"/>
              </a:spcAft>
              <a:buClr>
                <a:schemeClr val="dk1"/>
              </a:buClr>
              <a:buSzPts val="1400"/>
              <a:buChar char="●"/>
              <a:defRPr/>
            </a:lvl4pPr>
            <a:lvl5pPr marL="2286000" lvl="4" indent="-317500" algn="l">
              <a:lnSpc>
                <a:spcPct val="90000"/>
              </a:lnSpc>
              <a:spcBef>
                <a:spcPts val="0"/>
              </a:spcBef>
              <a:spcAft>
                <a:spcPts val="0"/>
              </a:spcAft>
              <a:buClr>
                <a:schemeClr val="dk1"/>
              </a:buClr>
              <a:buSzPts val="1400"/>
              <a:buChar char="○"/>
              <a:defRPr/>
            </a:lvl5pPr>
            <a:lvl6pPr marL="2743200" lvl="5" indent="-317500" algn="l">
              <a:lnSpc>
                <a:spcPct val="90000"/>
              </a:lnSpc>
              <a:spcBef>
                <a:spcPts val="0"/>
              </a:spcBef>
              <a:spcAft>
                <a:spcPts val="0"/>
              </a:spcAft>
              <a:buClr>
                <a:schemeClr val="dk1"/>
              </a:buClr>
              <a:buSzPts val="1400"/>
              <a:buChar char="■"/>
              <a:defRPr/>
            </a:lvl6pPr>
            <a:lvl7pPr marL="3200400" lvl="6" indent="-317500" algn="l">
              <a:lnSpc>
                <a:spcPct val="90000"/>
              </a:lnSpc>
              <a:spcBef>
                <a:spcPts val="0"/>
              </a:spcBef>
              <a:spcAft>
                <a:spcPts val="0"/>
              </a:spcAft>
              <a:buClr>
                <a:schemeClr val="dk1"/>
              </a:buClr>
              <a:buSzPts val="1400"/>
              <a:buChar char="●"/>
              <a:defRPr/>
            </a:lvl7pPr>
            <a:lvl8pPr marL="3657600" lvl="7" indent="-317500" algn="l">
              <a:lnSpc>
                <a:spcPct val="90000"/>
              </a:lnSpc>
              <a:spcBef>
                <a:spcPts val="0"/>
              </a:spcBef>
              <a:spcAft>
                <a:spcPts val="0"/>
              </a:spcAft>
              <a:buClr>
                <a:schemeClr val="dk1"/>
              </a:buClr>
              <a:buSzPts val="1400"/>
              <a:buChar char="○"/>
              <a:defRPr/>
            </a:lvl8pPr>
            <a:lvl9pPr marL="4114800" lvl="8" indent="-317500" algn="l">
              <a:lnSpc>
                <a:spcPct val="90000"/>
              </a:lnSpc>
              <a:spcBef>
                <a:spcPts val="0"/>
              </a:spcBef>
              <a:spcAft>
                <a:spcPts val="0"/>
              </a:spcAft>
              <a:buClr>
                <a:schemeClr val="dk1"/>
              </a:buClr>
              <a:buSzPts val="1400"/>
              <a:buChar char="■"/>
              <a:defRPr/>
            </a:lvl9pPr>
          </a:lstStyle>
          <a:p>
            <a:endParaRPr/>
          </a:p>
        </p:txBody>
      </p:sp>
      <p:sp>
        <p:nvSpPr>
          <p:cNvPr id="165" name="Google Shape;165;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Diapositiva de título" type="title">
  <p:cSld name="TITLE">
    <p:spTree>
      <p:nvGrpSpPr>
        <p:cNvPr id="1" name="Shape 166"/>
        <p:cNvGrpSpPr/>
        <p:nvPr/>
      </p:nvGrpSpPr>
      <p:grpSpPr>
        <a:xfrm>
          <a:off x="0" y="0"/>
          <a:ext cx="0" cy="0"/>
          <a:chOff x="0" y="0"/>
          <a:chExt cx="0" cy="0"/>
        </a:xfrm>
      </p:grpSpPr>
      <p:sp>
        <p:nvSpPr>
          <p:cNvPr id="167" name="Google Shape;167;p13"/>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 name="Google Shape;168;p13"/>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9" name="Google Shape;169;p1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 name="Google Shape;170;p1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 name="Google Shape;171;p1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ítulo y objetos" type="obj">
  <p:cSld name="OBJECT">
    <p:spTree>
      <p:nvGrpSpPr>
        <p:cNvPr id="1" name="Shape 172"/>
        <p:cNvGrpSpPr/>
        <p:nvPr/>
      </p:nvGrpSpPr>
      <p:grpSpPr>
        <a:xfrm>
          <a:off x="0" y="0"/>
          <a:ext cx="0" cy="0"/>
          <a:chOff x="0" y="0"/>
          <a:chExt cx="0" cy="0"/>
        </a:xfrm>
      </p:grpSpPr>
      <p:sp>
        <p:nvSpPr>
          <p:cNvPr id="173" name="Google Shape;173;p14"/>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 name="Google Shape;174;p14"/>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 name="Google Shape;175;p1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 name="Google Shape;176;p1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 name="Google Shape;177;p1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Encabezado de sección" type="secHead">
  <p:cSld name="SECTION_HEADER">
    <p:spTree>
      <p:nvGrpSpPr>
        <p:cNvPr id="1" name="Shape 178"/>
        <p:cNvGrpSpPr/>
        <p:nvPr/>
      </p:nvGrpSpPr>
      <p:grpSpPr>
        <a:xfrm>
          <a:off x="0" y="0"/>
          <a:ext cx="0" cy="0"/>
          <a:chOff x="0" y="0"/>
          <a:chExt cx="0" cy="0"/>
        </a:xfrm>
      </p:grpSpPr>
      <p:sp>
        <p:nvSpPr>
          <p:cNvPr id="179" name="Google Shape;179;p15"/>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0" name="Google Shape;180;p15"/>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181" name="Google Shape;181;p1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 name="Google Shape;182;p1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 name="Google Shape;183;p1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Dos objetos" type="twoObj">
  <p:cSld name="TWO_OBJECTS">
    <p:spTree>
      <p:nvGrpSpPr>
        <p:cNvPr id="1" name="Shape 184"/>
        <p:cNvGrpSpPr/>
        <p:nvPr/>
      </p:nvGrpSpPr>
      <p:grpSpPr>
        <a:xfrm>
          <a:off x="0" y="0"/>
          <a:ext cx="0" cy="0"/>
          <a:chOff x="0" y="0"/>
          <a:chExt cx="0" cy="0"/>
        </a:xfrm>
      </p:grpSpPr>
      <p:sp>
        <p:nvSpPr>
          <p:cNvPr id="185" name="Google Shape;185;p16"/>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 name="Google Shape;186;p16"/>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 name="Google Shape;187;p16"/>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 name="Google Shape;188;p1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 name="Google Shape;189;p1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 name="Google Shape;190;p1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omparación" type="twoTxTwoObj">
  <p:cSld name="TWO_OBJECTS_WITH_TEXT">
    <p:spTree>
      <p:nvGrpSpPr>
        <p:cNvPr id="1" name="Shape 191"/>
        <p:cNvGrpSpPr/>
        <p:nvPr/>
      </p:nvGrpSpPr>
      <p:grpSpPr>
        <a:xfrm>
          <a:off x="0" y="0"/>
          <a:ext cx="0" cy="0"/>
          <a:chOff x="0" y="0"/>
          <a:chExt cx="0" cy="0"/>
        </a:xfrm>
      </p:grpSpPr>
      <p:sp>
        <p:nvSpPr>
          <p:cNvPr id="192" name="Google Shape;192;p17"/>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 name="Google Shape;193;p17"/>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4" name="Google Shape;194;p17"/>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 name="Google Shape;195;p17"/>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 name="Google Shape;196;p17"/>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1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 name="Google Shape;198;p1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 name="Google Shape;199;p1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Diapositiva de título">
  <p:cSld name="Diapositiva de título">
    <p:spTree>
      <p:nvGrpSpPr>
        <p:cNvPr id="1" name="Shape 22"/>
        <p:cNvGrpSpPr/>
        <p:nvPr/>
      </p:nvGrpSpPr>
      <p:grpSpPr>
        <a:xfrm>
          <a:off x="0" y="0"/>
          <a:ext cx="0" cy="0"/>
          <a:chOff x="0" y="0"/>
          <a:chExt cx="0" cy="0"/>
        </a:xfrm>
      </p:grpSpPr>
      <p:sp>
        <p:nvSpPr>
          <p:cNvPr id="23" name="Google Shape;23;p86"/>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 name="Google Shape;24;p86"/>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5" name="Google Shape;25;p8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 name="Google Shape;26;p8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 name="Google Shape;27;p8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olo el título" type="titleOnly">
  <p:cSld name="TITLE_ONLY">
    <p:spTree>
      <p:nvGrpSpPr>
        <p:cNvPr id="1" name="Shape 200"/>
        <p:cNvGrpSpPr/>
        <p:nvPr/>
      </p:nvGrpSpPr>
      <p:grpSpPr>
        <a:xfrm>
          <a:off x="0" y="0"/>
          <a:ext cx="0" cy="0"/>
          <a:chOff x="0" y="0"/>
          <a:chExt cx="0" cy="0"/>
        </a:xfrm>
      </p:grpSpPr>
      <p:sp>
        <p:nvSpPr>
          <p:cNvPr id="201" name="Google Shape;201;p18"/>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 name="Google Shape;202;p1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 name="Google Shape;203;p1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 name="Google Shape;204;p1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ontenido con título" type="objTx">
  <p:cSld name="OBJECT_WITH_CAPTION_TEXT">
    <p:spTree>
      <p:nvGrpSpPr>
        <p:cNvPr id="1" name="Shape 205"/>
        <p:cNvGrpSpPr/>
        <p:nvPr/>
      </p:nvGrpSpPr>
      <p:grpSpPr>
        <a:xfrm>
          <a:off x="0" y="0"/>
          <a:ext cx="0" cy="0"/>
          <a:chOff x="0" y="0"/>
          <a:chExt cx="0" cy="0"/>
        </a:xfrm>
      </p:grpSpPr>
      <p:sp>
        <p:nvSpPr>
          <p:cNvPr id="206" name="Google Shape;206;p19"/>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 name="Google Shape;207;p19"/>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08" name="Google Shape;208;p19"/>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209" name="Google Shape;209;p1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 name="Google Shape;210;p1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 name="Google Shape;211;p1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Imagen con título" type="picTx">
  <p:cSld name="PICTURE_WITH_CAPTION_TEXT">
    <p:spTree>
      <p:nvGrpSpPr>
        <p:cNvPr id="1" name="Shape 212"/>
        <p:cNvGrpSpPr/>
        <p:nvPr/>
      </p:nvGrpSpPr>
      <p:grpSpPr>
        <a:xfrm>
          <a:off x="0" y="0"/>
          <a:ext cx="0" cy="0"/>
          <a:chOff x="0" y="0"/>
          <a:chExt cx="0" cy="0"/>
        </a:xfrm>
      </p:grpSpPr>
      <p:sp>
        <p:nvSpPr>
          <p:cNvPr id="213" name="Google Shape;213;p20"/>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4" name="Google Shape;214;p20"/>
          <p:cNvSpPr>
            <a:spLocks noGrp="1"/>
          </p:cNvSpPr>
          <p:nvPr>
            <p:ph type="pic" idx="2"/>
          </p:nvPr>
        </p:nvSpPr>
        <p:spPr>
          <a:xfrm>
            <a:off x="5183188" y="987425"/>
            <a:ext cx="6172200" cy="4873625"/>
          </a:xfrm>
          <a:prstGeom prst="rect">
            <a:avLst/>
          </a:prstGeom>
          <a:noFill/>
          <a:ln>
            <a:noFill/>
          </a:ln>
        </p:spPr>
      </p:sp>
      <p:sp>
        <p:nvSpPr>
          <p:cNvPr id="215" name="Google Shape;215;p20"/>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216" name="Google Shape;216;p2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 name="Google Shape;217;p2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 name="Google Shape;218;p2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ítulo y texto vertical" type="vertTx">
  <p:cSld name="VERTICAL_TEXT">
    <p:spTree>
      <p:nvGrpSpPr>
        <p:cNvPr id="1" name="Shape 219"/>
        <p:cNvGrpSpPr/>
        <p:nvPr/>
      </p:nvGrpSpPr>
      <p:grpSpPr>
        <a:xfrm>
          <a:off x="0" y="0"/>
          <a:ext cx="0" cy="0"/>
          <a:chOff x="0" y="0"/>
          <a:chExt cx="0" cy="0"/>
        </a:xfrm>
      </p:grpSpPr>
      <p:sp>
        <p:nvSpPr>
          <p:cNvPr id="220" name="Google Shape;220;p21"/>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1" name="Google Shape;221;p21"/>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2" name="Google Shape;222;p2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3" name="Google Shape;223;p2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4" name="Google Shape;224;p2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ítulo vertical y texto" type="vertTitleAndTx">
  <p:cSld name="VERTICAL_TITLE_AND_VERTICAL_TEXT">
    <p:spTree>
      <p:nvGrpSpPr>
        <p:cNvPr id="1" name="Shape 225"/>
        <p:cNvGrpSpPr/>
        <p:nvPr/>
      </p:nvGrpSpPr>
      <p:grpSpPr>
        <a:xfrm>
          <a:off x="0" y="0"/>
          <a:ext cx="0" cy="0"/>
          <a:chOff x="0" y="0"/>
          <a:chExt cx="0" cy="0"/>
        </a:xfrm>
      </p:grpSpPr>
      <p:sp>
        <p:nvSpPr>
          <p:cNvPr id="226" name="Google Shape;226;p22"/>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7" name="Google Shape;227;p22"/>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 name="Google Shape;228;p2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9" name="Google Shape;229;p2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0" name="Google Shape;230;p2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329F59C-8E7C-4489-BF44-3F956AB53525}"/>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PE"/>
          </a:p>
        </p:txBody>
      </p:sp>
      <p:sp>
        <p:nvSpPr>
          <p:cNvPr id="3" name="Subtítulo 2">
            <a:extLst>
              <a:ext uri="{FF2B5EF4-FFF2-40B4-BE49-F238E27FC236}">
                <a16:creationId xmlns:a16="http://schemas.microsoft.com/office/drawing/2014/main" id="{C4148410-C2E7-4CC4-8A59-AEF1EF0A50F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PE"/>
          </a:p>
        </p:txBody>
      </p:sp>
      <p:sp>
        <p:nvSpPr>
          <p:cNvPr id="4" name="Marcador de fecha 3">
            <a:extLst>
              <a:ext uri="{FF2B5EF4-FFF2-40B4-BE49-F238E27FC236}">
                <a16:creationId xmlns:a16="http://schemas.microsoft.com/office/drawing/2014/main" id="{CC7C2CFC-6271-4C0A-A641-C05B72399770}"/>
              </a:ext>
            </a:extLst>
          </p:cNvPr>
          <p:cNvSpPr>
            <a:spLocks noGrp="1"/>
          </p:cNvSpPr>
          <p:nvPr>
            <p:ph type="dt" sz="half" idx="10"/>
          </p:nvPr>
        </p:nvSpPr>
        <p:spPr/>
        <p:txBody>
          <a:bodyPr/>
          <a:lstStyle/>
          <a:p>
            <a:fld id="{C7503786-B56E-4265-AB5B-223776FE471D}" type="datetimeFigureOut">
              <a:rPr lang="es-PE" smtClean="0"/>
              <a:t>2/09/2022</a:t>
            </a:fld>
            <a:endParaRPr lang="es-PE"/>
          </a:p>
        </p:txBody>
      </p:sp>
      <p:sp>
        <p:nvSpPr>
          <p:cNvPr id="5" name="Marcador de pie de página 4">
            <a:extLst>
              <a:ext uri="{FF2B5EF4-FFF2-40B4-BE49-F238E27FC236}">
                <a16:creationId xmlns:a16="http://schemas.microsoft.com/office/drawing/2014/main" id="{B80B3761-3295-4779-94A0-374D1C6269D9}"/>
              </a:ext>
            </a:extLst>
          </p:cNvPr>
          <p:cNvSpPr>
            <a:spLocks noGrp="1"/>
          </p:cNvSpPr>
          <p:nvPr>
            <p:ph type="ftr" sz="quarter" idx="11"/>
          </p:nvPr>
        </p:nvSpPr>
        <p:spPr/>
        <p:txBody>
          <a:bodyPr/>
          <a:lstStyle/>
          <a:p>
            <a:endParaRPr lang="es-PE"/>
          </a:p>
        </p:txBody>
      </p:sp>
      <p:sp>
        <p:nvSpPr>
          <p:cNvPr id="6" name="Marcador de número de diapositiva 5">
            <a:extLst>
              <a:ext uri="{FF2B5EF4-FFF2-40B4-BE49-F238E27FC236}">
                <a16:creationId xmlns:a16="http://schemas.microsoft.com/office/drawing/2014/main" id="{C65F681E-7644-4F9B-9544-ECF55768E41F}"/>
              </a:ext>
            </a:extLst>
          </p:cNvPr>
          <p:cNvSpPr>
            <a:spLocks noGrp="1"/>
          </p:cNvSpPr>
          <p:nvPr>
            <p:ph type="sldNum" sz="quarter" idx="12"/>
          </p:nvPr>
        </p:nvSpPr>
        <p:spPr/>
        <p:txBody>
          <a:bodyPr/>
          <a:lstStyle/>
          <a:p>
            <a:fld id="{A7B63A5A-19B8-41E1-8A3C-2324CD3C2EBE}" type="slidenum">
              <a:rPr lang="es-PE" smtClean="0"/>
              <a:t>‹Nº›</a:t>
            </a:fld>
            <a:endParaRPr lang="es-PE"/>
          </a:p>
        </p:txBody>
      </p:sp>
    </p:spTree>
    <p:extLst>
      <p:ext uri="{BB962C8B-B14F-4D97-AF65-F5344CB8AC3E}">
        <p14:creationId xmlns:p14="http://schemas.microsoft.com/office/powerpoint/2010/main" val="199977041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5FF2DCF-2104-4D7F-993F-4E269E2BA727}"/>
              </a:ext>
            </a:extLst>
          </p:cNvPr>
          <p:cNvSpPr>
            <a:spLocks noGrp="1"/>
          </p:cNvSpPr>
          <p:nvPr>
            <p:ph type="title"/>
          </p:nvPr>
        </p:nvSpPr>
        <p:spPr/>
        <p:txBody>
          <a:bodyPr/>
          <a:lstStyle/>
          <a:p>
            <a:r>
              <a:rPr lang="es-ES"/>
              <a:t>Haga clic para modificar el estilo de título del patrón</a:t>
            </a:r>
            <a:endParaRPr lang="es-PE"/>
          </a:p>
        </p:txBody>
      </p:sp>
      <p:sp>
        <p:nvSpPr>
          <p:cNvPr id="3" name="Marcador de contenido 2">
            <a:extLst>
              <a:ext uri="{FF2B5EF4-FFF2-40B4-BE49-F238E27FC236}">
                <a16:creationId xmlns:a16="http://schemas.microsoft.com/office/drawing/2014/main" id="{6945B625-133A-4339-9C10-51555DCFEAB4}"/>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Marcador de fecha 3">
            <a:extLst>
              <a:ext uri="{FF2B5EF4-FFF2-40B4-BE49-F238E27FC236}">
                <a16:creationId xmlns:a16="http://schemas.microsoft.com/office/drawing/2014/main" id="{60956352-155E-4BCC-91DA-AFA733FBEEFD}"/>
              </a:ext>
            </a:extLst>
          </p:cNvPr>
          <p:cNvSpPr>
            <a:spLocks noGrp="1"/>
          </p:cNvSpPr>
          <p:nvPr>
            <p:ph type="dt" sz="half" idx="10"/>
          </p:nvPr>
        </p:nvSpPr>
        <p:spPr/>
        <p:txBody>
          <a:bodyPr/>
          <a:lstStyle/>
          <a:p>
            <a:fld id="{C7503786-B56E-4265-AB5B-223776FE471D}" type="datetimeFigureOut">
              <a:rPr lang="es-PE" smtClean="0"/>
              <a:t>2/09/2022</a:t>
            </a:fld>
            <a:endParaRPr lang="es-PE"/>
          </a:p>
        </p:txBody>
      </p:sp>
      <p:sp>
        <p:nvSpPr>
          <p:cNvPr id="5" name="Marcador de pie de página 4">
            <a:extLst>
              <a:ext uri="{FF2B5EF4-FFF2-40B4-BE49-F238E27FC236}">
                <a16:creationId xmlns:a16="http://schemas.microsoft.com/office/drawing/2014/main" id="{FBF9E933-9F9D-464B-8778-FDC3BDA9CF1D}"/>
              </a:ext>
            </a:extLst>
          </p:cNvPr>
          <p:cNvSpPr>
            <a:spLocks noGrp="1"/>
          </p:cNvSpPr>
          <p:nvPr>
            <p:ph type="ftr" sz="quarter" idx="11"/>
          </p:nvPr>
        </p:nvSpPr>
        <p:spPr/>
        <p:txBody>
          <a:bodyPr/>
          <a:lstStyle/>
          <a:p>
            <a:endParaRPr lang="es-PE"/>
          </a:p>
        </p:txBody>
      </p:sp>
      <p:sp>
        <p:nvSpPr>
          <p:cNvPr id="6" name="Marcador de número de diapositiva 5">
            <a:extLst>
              <a:ext uri="{FF2B5EF4-FFF2-40B4-BE49-F238E27FC236}">
                <a16:creationId xmlns:a16="http://schemas.microsoft.com/office/drawing/2014/main" id="{8953E226-EC76-4F5B-9672-2EDF8DFE88A2}"/>
              </a:ext>
            </a:extLst>
          </p:cNvPr>
          <p:cNvSpPr>
            <a:spLocks noGrp="1"/>
          </p:cNvSpPr>
          <p:nvPr>
            <p:ph type="sldNum" sz="quarter" idx="12"/>
          </p:nvPr>
        </p:nvSpPr>
        <p:spPr/>
        <p:txBody>
          <a:bodyPr/>
          <a:lstStyle/>
          <a:p>
            <a:fld id="{A7B63A5A-19B8-41E1-8A3C-2324CD3C2EBE}" type="slidenum">
              <a:rPr lang="es-PE" smtClean="0"/>
              <a:t>‹Nº›</a:t>
            </a:fld>
            <a:endParaRPr lang="es-PE"/>
          </a:p>
        </p:txBody>
      </p:sp>
    </p:spTree>
    <p:extLst>
      <p:ext uri="{BB962C8B-B14F-4D97-AF65-F5344CB8AC3E}">
        <p14:creationId xmlns:p14="http://schemas.microsoft.com/office/powerpoint/2010/main" val="390496108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A7AEB48-84F4-4B12-85AF-F2378720DA9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PE"/>
          </a:p>
        </p:txBody>
      </p:sp>
      <p:sp>
        <p:nvSpPr>
          <p:cNvPr id="3" name="Marcador de texto 2">
            <a:extLst>
              <a:ext uri="{FF2B5EF4-FFF2-40B4-BE49-F238E27FC236}">
                <a16:creationId xmlns:a16="http://schemas.microsoft.com/office/drawing/2014/main" id="{B94FC2F8-45E0-4ED7-BF6F-512FC401905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E27AAAEF-D573-4066-A500-6435921FC446}"/>
              </a:ext>
            </a:extLst>
          </p:cNvPr>
          <p:cNvSpPr>
            <a:spLocks noGrp="1"/>
          </p:cNvSpPr>
          <p:nvPr>
            <p:ph type="dt" sz="half" idx="10"/>
          </p:nvPr>
        </p:nvSpPr>
        <p:spPr/>
        <p:txBody>
          <a:bodyPr/>
          <a:lstStyle/>
          <a:p>
            <a:fld id="{C7503786-B56E-4265-AB5B-223776FE471D}" type="datetimeFigureOut">
              <a:rPr lang="es-PE" smtClean="0"/>
              <a:t>2/09/2022</a:t>
            </a:fld>
            <a:endParaRPr lang="es-PE"/>
          </a:p>
        </p:txBody>
      </p:sp>
      <p:sp>
        <p:nvSpPr>
          <p:cNvPr id="5" name="Marcador de pie de página 4">
            <a:extLst>
              <a:ext uri="{FF2B5EF4-FFF2-40B4-BE49-F238E27FC236}">
                <a16:creationId xmlns:a16="http://schemas.microsoft.com/office/drawing/2014/main" id="{13C369B2-5712-4412-A74D-77BEA6D02F00}"/>
              </a:ext>
            </a:extLst>
          </p:cNvPr>
          <p:cNvSpPr>
            <a:spLocks noGrp="1"/>
          </p:cNvSpPr>
          <p:nvPr>
            <p:ph type="ftr" sz="quarter" idx="11"/>
          </p:nvPr>
        </p:nvSpPr>
        <p:spPr/>
        <p:txBody>
          <a:bodyPr/>
          <a:lstStyle/>
          <a:p>
            <a:endParaRPr lang="es-PE"/>
          </a:p>
        </p:txBody>
      </p:sp>
      <p:sp>
        <p:nvSpPr>
          <p:cNvPr id="6" name="Marcador de número de diapositiva 5">
            <a:extLst>
              <a:ext uri="{FF2B5EF4-FFF2-40B4-BE49-F238E27FC236}">
                <a16:creationId xmlns:a16="http://schemas.microsoft.com/office/drawing/2014/main" id="{8EEBCB20-3264-4E5E-891B-EE5DA86EA09E}"/>
              </a:ext>
            </a:extLst>
          </p:cNvPr>
          <p:cNvSpPr>
            <a:spLocks noGrp="1"/>
          </p:cNvSpPr>
          <p:nvPr>
            <p:ph type="sldNum" sz="quarter" idx="12"/>
          </p:nvPr>
        </p:nvSpPr>
        <p:spPr/>
        <p:txBody>
          <a:bodyPr/>
          <a:lstStyle/>
          <a:p>
            <a:fld id="{A7B63A5A-19B8-41E1-8A3C-2324CD3C2EBE}" type="slidenum">
              <a:rPr lang="es-PE" smtClean="0"/>
              <a:t>‹Nº›</a:t>
            </a:fld>
            <a:endParaRPr lang="es-PE"/>
          </a:p>
        </p:txBody>
      </p:sp>
    </p:spTree>
    <p:extLst>
      <p:ext uri="{BB962C8B-B14F-4D97-AF65-F5344CB8AC3E}">
        <p14:creationId xmlns:p14="http://schemas.microsoft.com/office/powerpoint/2010/main" val="76423170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C6EE165-5754-4540-94B7-D524A70A5AB7}"/>
              </a:ext>
            </a:extLst>
          </p:cNvPr>
          <p:cNvSpPr>
            <a:spLocks noGrp="1"/>
          </p:cNvSpPr>
          <p:nvPr>
            <p:ph type="title"/>
          </p:nvPr>
        </p:nvSpPr>
        <p:spPr/>
        <p:txBody>
          <a:bodyPr/>
          <a:lstStyle/>
          <a:p>
            <a:r>
              <a:rPr lang="es-ES"/>
              <a:t>Haga clic para modificar el estilo de título del patrón</a:t>
            </a:r>
            <a:endParaRPr lang="es-PE"/>
          </a:p>
        </p:txBody>
      </p:sp>
      <p:sp>
        <p:nvSpPr>
          <p:cNvPr id="3" name="Marcador de contenido 2">
            <a:extLst>
              <a:ext uri="{FF2B5EF4-FFF2-40B4-BE49-F238E27FC236}">
                <a16:creationId xmlns:a16="http://schemas.microsoft.com/office/drawing/2014/main" id="{7BCE3EF6-D24D-4DA9-8A0A-67F3DBBFAF9E}"/>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Marcador de contenido 3">
            <a:extLst>
              <a:ext uri="{FF2B5EF4-FFF2-40B4-BE49-F238E27FC236}">
                <a16:creationId xmlns:a16="http://schemas.microsoft.com/office/drawing/2014/main" id="{FAF01A14-CFA0-4F19-940E-2E029DA7ED50}"/>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5" name="Marcador de fecha 4">
            <a:extLst>
              <a:ext uri="{FF2B5EF4-FFF2-40B4-BE49-F238E27FC236}">
                <a16:creationId xmlns:a16="http://schemas.microsoft.com/office/drawing/2014/main" id="{1DD1D874-1CBF-4707-B612-D3240D8428AA}"/>
              </a:ext>
            </a:extLst>
          </p:cNvPr>
          <p:cNvSpPr>
            <a:spLocks noGrp="1"/>
          </p:cNvSpPr>
          <p:nvPr>
            <p:ph type="dt" sz="half" idx="10"/>
          </p:nvPr>
        </p:nvSpPr>
        <p:spPr/>
        <p:txBody>
          <a:bodyPr/>
          <a:lstStyle/>
          <a:p>
            <a:fld id="{C7503786-B56E-4265-AB5B-223776FE471D}" type="datetimeFigureOut">
              <a:rPr lang="es-PE" smtClean="0"/>
              <a:t>2/09/2022</a:t>
            </a:fld>
            <a:endParaRPr lang="es-PE"/>
          </a:p>
        </p:txBody>
      </p:sp>
      <p:sp>
        <p:nvSpPr>
          <p:cNvPr id="6" name="Marcador de pie de página 5">
            <a:extLst>
              <a:ext uri="{FF2B5EF4-FFF2-40B4-BE49-F238E27FC236}">
                <a16:creationId xmlns:a16="http://schemas.microsoft.com/office/drawing/2014/main" id="{7D947325-4A5D-4A8F-BC0F-74D2401C2B34}"/>
              </a:ext>
            </a:extLst>
          </p:cNvPr>
          <p:cNvSpPr>
            <a:spLocks noGrp="1"/>
          </p:cNvSpPr>
          <p:nvPr>
            <p:ph type="ftr" sz="quarter" idx="11"/>
          </p:nvPr>
        </p:nvSpPr>
        <p:spPr/>
        <p:txBody>
          <a:bodyPr/>
          <a:lstStyle/>
          <a:p>
            <a:endParaRPr lang="es-PE"/>
          </a:p>
        </p:txBody>
      </p:sp>
      <p:sp>
        <p:nvSpPr>
          <p:cNvPr id="7" name="Marcador de número de diapositiva 6">
            <a:extLst>
              <a:ext uri="{FF2B5EF4-FFF2-40B4-BE49-F238E27FC236}">
                <a16:creationId xmlns:a16="http://schemas.microsoft.com/office/drawing/2014/main" id="{3433250C-4763-4C00-83E4-B070CBDCEF7E}"/>
              </a:ext>
            </a:extLst>
          </p:cNvPr>
          <p:cNvSpPr>
            <a:spLocks noGrp="1"/>
          </p:cNvSpPr>
          <p:nvPr>
            <p:ph type="sldNum" sz="quarter" idx="12"/>
          </p:nvPr>
        </p:nvSpPr>
        <p:spPr/>
        <p:txBody>
          <a:bodyPr/>
          <a:lstStyle/>
          <a:p>
            <a:fld id="{A7B63A5A-19B8-41E1-8A3C-2324CD3C2EBE}" type="slidenum">
              <a:rPr lang="es-PE" smtClean="0"/>
              <a:t>‹Nº›</a:t>
            </a:fld>
            <a:endParaRPr lang="es-PE"/>
          </a:p>
        </p:txBody>
      </p:sp>
    </p:spTree>
    <p:extLst>
      <p:ext uri="{BB962C8B-B14F-4D97-AF65-F5344CB8AC3E}">
        <p14:creationId xmlns:p14="http://schemas.microsoft.com/office/powerpoint/2010/main" val="137274174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737BF6E-D738-40CE-8A1A-C81F49B3D772}"/>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PE"/>
          </a:p>
        </p:txBody>
      </p:sp>
      <p:sp>
        <p:nvSpPr>
          <p:cNvPr id="3" name="Marcador de texto 2">
            <a:extLst>
              <a:ext uri="{FF2B5EF4-FFF2-40B4-BE49-F238E27FC236}">
                <a16:creationId xmlns:a16="http://schemas.microsoft.com/office/drawing/2014/main" id="{5D919FE3-D3CD-4E24-B17A-DE2F0741B76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89868D45-C8C6-4C89-87DD-7588DB029AEE}"/>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5" name="Marcador de texto 4">
            <a:extLst>
              <a:ext uri="{FF2B5EF4-FFF2-40B4-BE49-F238E27FC236}">
                <a16:creationId xmlns:a16="http://schemas.microsoft.com/office/drawing/2014/main" id="{BEF0C086-00A3-4A2E-A18C-774DFFC713E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FAA0E8EB-335D-46F0-AE29-7E8B81885DC7}"/>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7" name="Marcador de fecha 6">
            <a:extLst>
              <a:ext uri="{FF2B5EF4-FFF2-40B4-BE49-F238E27FC236}">
                <a16:creationId xmlns:a16="http://schemas.microsoft.com/office/drawing/2014/main" id="{4646E435-337E-4048-A02A-A763BEA9D962}"/>
              </a:ext>
            </a:extLst>
          </p:cNvPr>
          <p:cNvSpPr>
            <a:spLocks noGrp="1"/>
          </p:cNvSpPr>
          <p:nvPr>
            <p:ph type="dt" sz="half" idx="10"/>
          </p:nvPr>
        </p:nvSpPr>
        <p:spPr/>
        <p:txBody>
          <a:bodyPr/>
          <a:lstStyle/>
          <a:p>
            <a:fld id="{C7503786-B56E-4265-AB5B-223776FE471D}" type="datetimeFigureOut">
              <a:rPr lang="es-PE" smtClean="0"/>
              <a:t>2/09/2022</a:t>
            </a:fld>
            <a:endParaRPr lang="es-PE"/>
          </a:p>
        </p:txBody>
      </p:sp>
      <p:sp>
        <p:nvSpPr>
          <p:cNvPr id="8" name="Marcador de pie de página 7">
            <a:extLst>
              <a:ext uri="{FF2B5EF4-FFF2-40B4-BE49-F238E27FC236}">
                <a16:creationId xmlns:a16="http://schemas.microsoft.com/office/drawing/2014/main" id="{6469CE1A-EE0A-43A8-88A2-95F2C65C4DD8}"/>
              </a:ext>
            </a:extLst>
          </p:cNvPr>
          <p:cNvSpPr>
            <a:spLocks noGrp="1"/>
          </p:cNvSpPr>
          <p:nvPr>
            <p:ph type="ftr" sz="quarter" idx="11"/>
          </p:nvPr>
        </p:nvSpPr>
        <p:spPr/>
        <p:txBody>
          <a:bodyPr/>
          <a:lstStyle/>
          <a:p>
            <a:endParaRPr lang="es-PE"/>
          </a:p>
        </p:txBody>
      </p:sp>
      <p:sp>
        <p:nvSpPr>
          <p:cNvPr id="9" name="Marcador de número de diapositiva 8">
            <a:extLst>
              <a:ext uri="{FF2B5EF4-FFF2-40B4-BE49-F238E27FC236}">
                <a16:creationId xmlns:a16="http://schemas.microsoft.com/office/drawing/2014/main" id="{63BABB6B-2106-435F-A708-EBFBFA4712B0}"/>
              </a:ext>
            </a:extLst>
          </p:cNvPr>
          <p:cNvSpPr>
            <a:spLocks noGrp="1"/>
          </p:cNvSpPr>
          <p:nvPr>
            <p:ph type="sldNum" sz="quarter" idx="12"/>
          </p:nvPr>
        </p:nvSpPr>
        <p:spPr/>
        <p:txBody>
          <a:bodyPr/>
          <a:lstStyle/>
          <a:p>
            <a:fld id="{A7B63A5A-19B8-41E1-8A3C-2324CD3C2EBE}" type="slidenum">
              <a:rPr lang="es-PE" smtClean="0"/>
              <a:t>‹Nº›</a:t>
            </a:fld>
            <a:endParaRPr lang="es-PE"/>
          </a:p>
        </p:txBody>
      </p:sp>
    </p:spTree>
    <p:extLst>
      <p:ext uri="{BB962C8B-B14F-4D97-AF65-F5344CB8AC3E}">
        <p14:creationId xmlns:p14="http://schemas.microsoft.com/office/powerpoint/2010/main" val="39143689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Encabezado de sección" type="secHead">
  <p:cSld name="SECTION_HEADER">
    <p:spTree>
      <p:nvGrpSpPr>
        <p:cNvPr id="1" name="Shape 28"/>
        <p:cNvGrpSpPr/>
        <p:nvPr/>
      </p:nvGrpSpPr>
      <p:grpSpPr>
        <a:xfrm>
          <a:off x="0" y="0"/>
          <a:ext cx="0" cy="0"/>
          <a:chOff x="0" y="0"/>
          <a:chExt cx="0" cy="0"/>
        </a:xfrm>
      </p:grpSpPr>
      <p:sp>
        <p:nvSpPr>
          <p:cNvPr id="29" name="Google Shape;29;p87"/>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87"/>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31" name="Google Shape;31;p8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 name="Google Shape;32;p8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 name="Google Shape;33;p8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76A3769-E5EF-45E4-AD39-79CD2FC80A40}"/>
              </a:ext>
            </a:extLst>
          </p:cNvPr>
          <p:cNvSpPr>
            <a:spLocks noGrp="1"/>
          </p:cNvSpPr>
          <p:nvPr>
            <p:ph type="title"/>
          </p:nvPr>
        </p:nvSpPr>
        <p:spPr/>
        <p:txBody>
          <a:bodyPr/>
          <a:lstStyle/>
          <a:p>
            <a:r>
              <a:rPr lang="es-ES"/>
              <a:t>Haga clic para modificar el estilo de título del patrón</a:t>
            </a:r>
            <a:endParaRPr lang="es-PE"/>
          </a:p>
        </p:txBody>
      </p:sp>
      <p:sp>
        <p:nvSpPr>
          <p:cNvPr id="3" name="Marcador de fecha 2">
            <a:extLst>
              <a:ext uri="{FF2B5EF4-FFF2-40B4-BE49-F238E27FC236}">
                <a16:creationId xmlns:a16="http://schemas.microsoft.com/office/drawing/2014/main" id="{4EC9D26B-4AA3-4A2F-B561-B4FD2044C973}"/>
              </a:ext>
            </a:extLst>
          </p:cNvPr>
          <p:cNvSpPr>
            <a:spLocks noGrp="1"/>
          </p:cNvSpPr>
          <p:nvPr>
            <p:ph type="dt" sz="half" idx="10"/>
          </p:nvPr>
        </p:nvSpPr>
        <p:spPr/>
        <p:txBody>
          <a:bodyPr/>
          <a:lstStyle/>
          <a:p>
            <a:fld id="{C7503786-B56E-4265-AB5B-223776FE471D}" type="datetimeFigureOut">
              <a:rPr lang="es-PE" smtClean="0"/>
              <a:t>2/09/2022</a:t>
            </a:fld>
            <a:endParaRPr lang="es-PE"/>
          </a:p>
        </p:txBody>
      </p:sp>
      <p:sp>
        <p:nvSpPr>
          <p:cNvPr id="4" name="Marcador de pie de página 3">
            <a:extLst>
              <a:ext uri="{FF2B5EF4-FFF2-40B4-BE49-F238E27FC236}">
                <a16:creationId xmlns:a16="http://schemas.microsoft.com/office/drawing/2014/main" id="{8C43338B-35E3-4846-BB13-E00484D3B3F5}"/>
              </a:ext>
            </a:extLst>
          </p:cNvPr>
          <p:cNvSpPr>
            <a:spLocks noGrp="1"/>
          </p:cNvSpPr>
          <p:nvPr>
            <p:ph type="ftr" sz="quarter" idx="11"/>
          </p:nvPr>
        </p:nvSpPr>
        <p:spPr/>
        <p:txBody>
          <a:bodyPr/>
          <a:lstStyle/>
          <a:p>
            <a:endParaRPr lang="es-PE"/>
          </a:p>
        </p:txBody>
      </p:sp>
      <p:sp>
        <p:nvSpPr>
          <p:cNvPr id="5" name="Marcador de número de diapositiva 4">
            <a:extLst>
              <a:ext uri="{FF2B5EF4-FFF2-40B4-BE49-F238E27FC236}">
                <a16:creationId xmlns:a16="http://schemas.microsoft.com/office/drawing/2014/main" id="{6454473C-5072-4756-B9F9-A14A871F35CA}"/>
              </a:ext>
            </a:extLst>
          </p:cNvPr>
          <p:cNvSpPr>
            <a:spLocks noGrp="1"/>
          </p:cNvSpPr>
          <p:nvPr>
            <p:ph type="sldNum" sz="quarter" idx="12"/>
          </p:nvPr>
        </p:nvSpPr>
        <p:spPr/>
        <p:txBody>
          <a:bodyPr/>
          <a:lstStyle/>
          <a:p>
            <a:fld id="{A7B63A5A-19B8-41E1-8A3C-2324CD3C2EBE}" type="slidenum">
              <a:rPr lang="es-PE" smtClean="0"/>
              <a:t>‹Nº›</a:t>
            </a:fld>
            <a:endParaRPr lang="es-PE"/>
          </a:p>
        </p:txBody>
      </p:sp>
    </p:spTree>
    <p:extLst>
      <p:ext uri="{BB962C8B-B14F-4D97-AF65-F5344CB8AC3E}">
        <p14:creationId xmlns:p14="http://schemas.microsoft.com/office/powerpoint/2010/main" val="352494437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9208266F-0A9C-4D94-B561-558A4331335F}"/>
              </a:ext>
            </a:extLst>
          </p:cNvPr>
          <p:cNvSpPr>
            <a:spLocks noGrp="1"/>
          </p:cNvSpPr>
          <p:nvPr>
            <p:ph type="dt" sz="half" idx="10"/>
          </p:nvPr>
        </p:nvSpPr>
        <p:spPr/>
        <p:txBody>
          <a:bodyPr/>
          <a:lstStyle/>
          <a:p>
            <a:fld id="{C7503786-B56E-4265-AB5B-223776FE471D}" type="datetimeFigureOut">
              <a:rPr lang="es-PE" smtClean="0"/>
              <a:t>2/09/2022</a:t>
            </a:fld>
            <a:endParaRPr lang="es-PE"/>
          </a:p>
        </p:txBody>
      </p:sp>
      <p:sp>
        <p:nvSpPr>
          <p:cNvPr id="3" name="Marcador de pie de página 2">
            <a:extLst>
              <a:ext uri="{FF2B5EF4-FFF2-40B4-BE49-F238E27FC236}">
                <a16:creationId xmlns:a16="http://schemas.microsoft.com/office/drawing/2014/main" id="{720D1831-4D5F-4753-B696-13DB2B726CC8}"/>
              </a:ext>
            </a:extLst>
          </p:cNvPr>
          <p:cNvSpPr>
            <a:spLocks noGrp="1"/>
          </p:cNvSpPr>
          <p:nvPr>
            <p:ph type="ftr" sz="quarter" idx="11"/>
          </p:nvPr>
        </p:nvSpPr>
        <p:spPr/>
        <p:txBody>
          <a:bodyPr/>
          <a:lstStyle/>
          <a:p>
            <a:endParaRPr lang="es-PE"/>
          </a:p>
        </p:txBody>
      </p:sp>
      <p:sp>
        <p:nvSpPr>
          <p:cNvPr id="4" name="Marcador de número de diapositiva 3">
            <a:extLst>
              <a:ext uri="{FF2B5EF4-FFF2-40B4-BE49-F238E27FC236}">
                <a16:creationId xmlns:a16="http://schemas.microsoft.com/office/drawing/2014/main" id="{D1A88AD6-D206-4546-A19C-66FBA7B39A99}"/>
              </a:ext>
            </a:extLst>
          </p:cNvPr>
          <p:cNvSpPr>
            <a:spLocks noGrp="1"/>
          </p:cNvSpPr>
          <p:nvPr>
            <p:ph type="sldNum" sz="quarter" idx="12"/>
          </p:nvPr>
        </p:nvSpPr>
        <p:spPr/>
        <p:txBody>
          <a:bodyPr/>
          <a:lstStyle/>
          <a:p>
            <a:fld id="{A7B63A5A-19B8-41E1-8A3C-2324CD3C2EBE}" type="slidenum">
              <a:rPr lang="es-PE" smtClean="0"/>
              <a:t>‹Nº›</a:t>
            </a:fld>
            <a:endParaRPr lang="es-PE"/>
          </a:p>
        </p:txBody>
      </p:sp>
    </p:spTree>
    <p:extLst>
      <p:ext uri="{BB962C8B-B14F-4D97-AF65-F5344CB8AC3E}">
        <p14:creationId xmlns:p14="http://schemas.microsoft.com/office/powerpoint/2010/main" val="364802567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00E1C17-3D61-4639-A369-BF23E1DEFFAF}"/>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PE"/>
          </a:p>
        </p:txBody>
      </p:sp>
      <p:sp>
        <p:nvSpPr>
          <p:cNvPr id="3" name="Marcador de contenido 2">
            <a:extLst>
              <a:ext uri="{FF2B5EF4-FFF2-40B4-BE49-F238E27FC236}">
                <a16:creationId xmlns:a16="http://schemas.microsoft.com/office/drawing/2014/main" id="{6FC3F6D9-A4CF-4308-B8D0-A583590A7AD4}"/>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Marcador de texto 3">
            <a:extLst>
              <a:ext uri="{FF2B5EF4-FFF2-40B4-BE49-F238E27FC236}">
                <a16:creationId xmlns:a16="http://schemas.microsoft.com/office/drawing/2014/main" id="{57127937-84CD-43BE-8269-7BF6997B71E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B2500443-671E-4FC7-9F27-FB5EE52060D9}"/>
              </a:ext>
            </a:extLst>
          </p:cNvPr>
          <p:cNvSpPr>
            <a:spLocks noGrp="1"/>
          </p:cNvSpPr>
          <p:nvPr>
            <p:ph type="dt" sz="half" idx="10"/>
          </p:nvPr>
        </p:nvSpPr>
        <p:spPr/>
        <p:txBody>
          <a:bodyPr/>
          <a:lstStyle/>
          <a:p>
            <a:fld id="{C7503786-B56E-4265-AB5B-223776FE471D}" type="datetimeFigureOut">
              <a:rPr lang="es-PE" smtClean="0"/>
              <a:t>2/09/2022</a:t>
            </a:fld>
            <a:endParaRPr lang="es-PE"/>
          </a:p>
        </p:txBody>
      </p:sp>
      <p:sp>
        <p:nvSpPr>
          <p:cNvPr id="6" name="Marcador de pie de página 5">
            <a:extLst>
              <a:ext uri="{FF2B5EF4-FFF2-40B4-BE49-F238E27FC236}">
                <a16:creationId xmlns:a16="http://schemas.microsoft.com/office/drawing/2014/main" id="{93D3B9D7-FEDB-4FD0-A42A-CFD1C217FB8E}"/>
              </a:ext>
            </a:extLst>
          </p:cNvPr>
          <p:cNvSpPr>
            <a:spLocks noGrp="1"/>
          </p:cNvSpPr>
          <p:nvPr>
            <p:ph type="ftr" sz="quarter" idx="11"/>
          </p:nvPr>
        </p:nvSpPr>
        <p:spPr/>
        <p:txBody>
          <a:bodyPr/>
          <a:lstStyle/>
          <a:p>
            <a:endParaRPr lang="es-PE"/>
          </a:p>
        </p:txBody>
      </p:sp>
      <p:sp>
        <p:nvSpPr>
          <p:cNvPr id="7" name="Marcador de número de diapositiva 6">
            <a:extLst>
              <a:ext uri="{FF2B5EF4-FFF2-40B4-BE49-F238E27FC236}">
                <a16:creationId xmlns:a16="http://schemas.microsoft.com/office/drawing/2014/main" id="{BF172AB7-D1B9-449F-BD58-3AEB858AA2F6}"/>
              </a:ext>
            </a:extLst>
          </p:cNvPr>
          <p:cNvSpPr>
            <a:spLocks noGrp="1"/>
          </p:cNvSpPr>
          <p:nvPr>
            <p:ph type="sldNum" sz="quarter" idx="12"/>
          </p:nvPr>
        </p:nvSpPr>
        <p:spPr/>
        <p:txBody>
          <a:bodyPr/>
          <a:lstStyle/>
          <a:p>
            <a:fld id="{A7B63A5A-19B8-41E1-8A3C-2324CD3C2EBE}" type="slidenum">
              <a:rPr lang="es-PE" smtClean="0"/>
              <a:t>‹Nº›</a:t>
            </a:fld>
            <a:endParaRPr lang="es-PE"/>
          </a:p>
        </p:txBody>
      </p:sp>
    </p:spTree>
    <p:extLst>
      <p:ext uri="{BB962C8B-B14F-4D97-AF65-F5344CB8AC3E}">
        <p14:creationId xmlns:p14="http://schemas.microsoft.com/office/powerpoint/2010/main" val="950451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126BA1D-994D-424C-9FE2-9D9D5446EF0C}"/>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PE"/>
          </a:p>
        </p:txBody>
      </p:sp>
      <p:sp>
        <p:nvSpPr>
          <p:cNvPr id="3" name="Marcador de posición de imagen 2">
            <a:extLst>
              <a:ext uri="{FF2B5EF4-FFF2-40B4-BE49-F238E27FC236}">
                <a16:creationId xmlns:a16="http://schemas.microsoft.com/office/drawing/2014/main" id="{224CCC55-0B2B-407C-8526-975AAEC6D69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PE"/>
          </a:p>
        </p:txBody>
      </p:sp>
      <p:sp>
        <p:nvSpPr>
          <p:cNvPr id="4" name="Marcador de texto 3">
            <a:extLst>
              <a:ext uri="{FF2B5EF4-FFF2-40B4-BE49-F238E27FC236}">
                <a16:creationId xmlns:a16="http://schemas.microsoft.com/office/drawing/2014/main" id="{F5B965BF-B120-48C0-90D6-E1D957EA367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494DF4E0-D914-4485-AEA2-930E42AA230A}"/>
              </a:ext>
            </a:extLst>
          </p:cNvPr>
          <p:cNvSpPr>
            <a:spLocks noGrp="1"/>
          </p:cNvSpPr>
          <p:nvPr>
            <p:ph type="dt" sz="half" idx="10"/>
          </p:nvPr>
        </p:nvSpPr>
        <p:spPr/>
        <p:txBody>
          <a:bodyPr/>
          <a:lstStyle/>
          <a:p>
            <a:fld id="{C7503786-B56E-4265-AB5B-223776FE471D}" type="datetimeFigureOut">
              <a:rPr lang="es-PE" smtClean="0"/>
              <a:t>2/09/2022</a:t>
            </a:fld>
            <a:endParaRPr lang="es-PE"/>
          </a:p>
        </p:txBody>
      </p:sp>
      <p:sp>
        <p:nvSpPr>
          <p:cNvPr id="6" name="Marcador de pie de página 5">
            <a:extLst>
              <a:ext uri="{FF2B5EF4-FFF2-40B4-BE49-F238E27FC236}">
                <a16:creationId xmlns:a16="http://schemas.microsoft.com/office/drawing/2014/main" id="{0D3FBBC1-D4FD-4AE3-B965-DACB00E13EF9}"/>
              </a:ext>
            </a:extLst>
          </p:cNvPr>
          <p:cNvSpPr>
            <a:spLocks noGrp="1"/>
          </p:cNvSpPr>
          <p:nvPr>
            <p:ph type="ftr" sz="quarter" idx="11"/>
          </p:nvPr>
        </p:nvSpPr>
        <p:spPr/>
        <p:txBody>
          <a:bodyPr/>
          <a:lstStyle/>
          <a:p>
            <a:endParaRPr lang="es-PE"/>
          </a:p>
        </p:txBody>
      </p:sp>
      <p:sp>
        <p:nvSpPr>
          <p:cNvPr id="7" name="Marcador de número de diapositiva 6">
            <a:extLst>
              <a:ext uri="{FF2B5EF4-FFF2-40B4-BE49-F238E27FC236}">
                <a16:creationId xmlns:a16="http://schemas.microsoft.com/office/drawing/2014/main" id="{6E5F3DD3-B1AC-4A0F-9C08-B9EB7C3EED2D}"/>
              </a:ext>
            </a:extLst>
          </p:cNvPr>
          <p:cNvSpPr>
            <a:spLocks noGrp="1"/>
          </p:cNvSpPr>
          <p:nvPr>
            <p:ph type="sldNum" sz="quarter" idx="12"/>
          </p:nvPr>
        </p:nvSpPr>
        <p:spPr/>
        <p:txBody>
          <a:bodyPr/>
          <a:lstStyle/>
          <a:p>
            <a:fld id="{A7B63A5A-19B8-41E1-8A3C-2324CD3C2EBE}" type="slidenum">
              <a:rPr lang="es-PE" smtClean="0"/>
              <a:t>‹Nº›</a:t>
            </a:fld>
            <a:endParaRPr lang="es-PE"/>
          </a:p>
        </p:txBody>
      </p:sp>
    </p:spTree>
    <p:extLst>
      <p:ext uri="{BB962C8B-B14F-4D97-AF65-F5344CB8AC3E}">
        <p14:creationId xmlns:p14="http://schemas.microsoft.com/office/powerpoint/2010/main" val="310110872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4D129DC-D966-4744-AB51-22FDD087C378}"/>
              </a:ext>
            </a:extLst>
          </p:cNvPr>
          <p:cNvSpPr>
            <a:spLocks noGrp="1"/>
          </p:cNvSpPr>
          <p:nvPr>
            <p:ph type="title"/>
          </p:nvPr>
        </p:nvSpPr>
        <p:spPr/>
        <p:txBody>
          <a:bodyPr/>
          <a:lstStyle/>
          <a:p>
            <a:r>
              <a:rPr lang="es-ES"/>
              <a:t>Haga clic para modificar el estilo de título del patrón</a:t>
            </a:r>
            <a:endParaRPr lang="es-PE"/>
          </a:p>
        </p:txBody>
      </p:sp>
      <p:sp>
        <p:nvSpPr>
          <p:cNvPr id="3" name="Marcador de texto vertical 2">
            <a:extLst>
              <a:ext uri="{FF2B5EF4-FFF2-40B4-BE49-F238E27FC236}">
                <a16:creationId xmlns:a16="http://schemas.microsoft.com/office/drawing/2014/main" id="{83BA3C36-3058-460A-9E90-72A40D4C2E4F}"/>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Marcador de fecha 3">
            <a:extLst>
              <a:ext uri="{FF2B5EF4-FFF2-40B4-BE49-F238E27FC236}">
                <a16:creationId xmlns:a16="http://schemas.microsoft.com/office/drawing/2014/main" id="{CAF7472E-1564-4EB0-9A33-87A539A283EC}"/>
              </a:ext>
            </a:extLst>
          </p:cNvPr>
          <p:cNvSpPr>
            <a:spLocks noGrp="1"/>
          </p:cNvSpPr>
          <p:nvPr>
            <p:ph type="dt" sz="half" idx="10"/>
          </p:nvPr>
        </p:nvSpPr>
        <p:spPr/>
        <p:txBody>
          <a:bodyPr/>
          <a:lstStyle/>
          <a:p>
            <a:fld id="{C7503786-B56E-4265-AB5B-223776FE471D}" type="datetimeFigureOut">
              <a:rPr lang="es-PE" smtClean="0"/>
              <a:t>2/09/2022</a:t>
            </a:fld>
            <a:endParaRPr lang="es-PE"/>
          </a:p>
        </p:txBody>
      </p:sp>
      <p:sp>
        <p:nvSpPr>
          <p:cNvPr id="5" name="Marcador de pie de página 4">
            <a:extLst>
              <a:ext uri="{FF2B5EF4-FFF2-40B4-BE49-F238E27FC236}">
                <a16:creationId xmlns:a16="http://schemas.microsoft.com/office/drawing/2014/main" id="{D332CA26-00FA-46B1-A12A-133E820FC65A}"/>
              </a:ext>
            </a:extLst>
          </p:cNvPr>
          <p:cNvSpPr>
            <a:spLocks noGrp="1"/>
          </p:cNvSpPr>
          <p:nvPr>
            <p:ph type="ftr" sz="quarter" idx="11"/>
          </p:nvPr>
        </p:nvSpPr>
        <p:spPr/>
        <p:txBody>
          <a:bodyPr/>
          <a:lstStyle/>
          <a:p>
            <a:endParaRPr lang="es-PE"/>
          </a:p>
        </p:txBody>
      </p:sp>
      <p:sp>
        <p:nvSpPr>
          <p:cNvPr id="6" name="Marcador de número de diapositiva 5">
            <a:extLst>
              <a:ext uri="{FF2B5EF4-FFF2-40B4-BE49-F238E27FC236}">
                <a16:creationId xmlns:a16="http://schemas.microsoft.com/office/drawing/2014/main" id="{1B21C413-07C0-4783-988F-A5A5A9549464}"/>
              </a:ext>
            </a:extLst>
          </p:cNvPr>
          <p:cNvSpPr>
            <a:spLocks noGrp="1"/>
          </p:cNvSpPr>
          <p:nvPr>
            <p:ph type="sldNum" sz="quarter" idx="12"/>
          </p:nvPr>
        </p:nvSpPr>
        <p:spPr/>
        <p:txBody>
          <a:bodyPr/>
          <a:lstStyle/>
          <a:p>
            <a:fld id="{A7B63A5A-19B8-41E1-8A3C-2324CD3C2EBE}" type="slidenum">
              <a:rPr lang="es-PE" smtClean="0"/>
              <a:t>‹Nº›</a:t>
            </a:fld>
            <a:endParaRPr lang="es-PE"/>
          </a:p>
        </p:txBody>
      </p:sp>
    </p:spTree>
    <p:extLst>
      <p:ext uri="{BB962C8B-B14F-4D97-AF65-F5344CB8AC3E}">
        <p14:creationId xmlns:p14="http://schemas.microsoft.com/office/powerpoint/2010/main" val="253920044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73A2A292-4CA4-4D86-BCD9-AF383BF020F9}"/>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PE"/>
          </a:p>
        </p:txBody>
      </p:sp>
      <p:sp>
        <p:nvSpPr>
          <p:cNvPr id="3" name="Marcador de texto vertical 2">
            <a:extLst>
              <a:ext uri="{FF2B5EF4-FFF2-40B4-BE49-F238E27FC236}">
                <a16:creationId xmlns:a16="http://schemas.microsoft.com/office/drawing/2014/main" id="{6E23AA88-787B-4A0F-89D5-E95A66B877A8}"/>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Marcador de fecha 3">
            <a:extLst>
              <a:ext uri="{FF2B5EF4-FFF2-40B4-BE49-F238E27FC236}">
                <a16:creationId xmlns:a16="http://schemas.microsoft.com/office/drawing/2014/main" id="{87DABC86-D343-476A-955C-E81B9EC8CF99}"/>
              </a:ext>
            </a:extLst>
          </p:cNvPr>
          <p:cNvSpPr>
            <a:spLocks noGrp="1"/>
          </p:cNvSpPr>
          <p:nvPr>
            <p:ph type="dt" sz="half" idx="10"/>
          </p:nvPr>
        </p:nvSpPr>
        <p:spPr/>
        <p:txBody>
          <a:bodyPr/>
          <a:lstStyle/>
          <a:p>
            <a:fld id="{C7503786-B56E-4265-AB5B-223776FE471D}" type="datetimeFigureOut">
              <a:rPr lang="es-PE" smtClean="0"/>
              <a:t>2/09/2022</a:t>
            </a:fld>
            <a:endParaRPr lang="es-PE"/>
          </a:p>
        </p:txBody>
      </p:sp>
      <p:sp>
        <p:nvSpPr>
          <p:cNvPr id="5" name="Marcador de pie de página 4">
            <a:extLst>
              <a:ext uri="{FF2B5EF4-FFF2-40B4-BE49-F238E27FC236}">
                <a16:creationId xmlns:a16="http://schemas.microsoft.com/office/drawing/2014/main" id="{54282142-4866-4173-8016-93AD9432E641}"/>
              </a:ext>
            </a:extLst>
          </p:cNvPr>
          <p:cNvSpPr>
            <a:spLocks noGrp="1"/>
          </p:cNvSpPr>
          <p:nvPr>
            <p:ph type="ftr" sz="quarter" idx="11"/>
          </p:nvPr>
        </p:nvSpPr>
        <p:spPr/>
        <p:txBody>
          <a:bodyPr/>
          <a:lstStyle/>
          <a:p>
            <a:endParaRPr lang="es-PE"/>
          </a:p>
        </p:txBody>
      </p:sp>
      <p:sp>
        <p:nvSpPr>
          <p:cNvPr id="6" name="Marcador de número de diapositiva 5">
            <a:extLst>
              <a:ext uri="{FF2B5EF4-FFF2-40B4-BE49-F238E27FC236}">
                <a16:creationId xmlns:a16="http://schemas.microsoft.com/office/drawing/2014/main" id="{0E658076-3BD2-482D-9CC9-2F830DAE9228}"/>
              </a:ext>
            </a:extLst>
          </p:cNvPr>
          <p:cNvSpPr>
            <a:spLocks noGrp="1"/>
          </p:cNvSpPr>
          <p:nvPr>
            <p:ph type="sldNum" sz="quarter" idx="12"/>
          </p:nvPr>
        </p:nvSpPr>
        <p:spPr/>
        <p:txBody>
          <a:bodyPr/>
          <a:lstStyle/>
          <a:p>
            <a:fld id="{A7B63A5A-19B8-41E1-8A3C-2324CD3C2EBE}" type="slidenum">
              <a:rPr lang="es-PE" smtClean="0"/>
              <a:t>‹Nº›</a:t>
            </a:fld>
            <a:endParaRPr lang="es-PE"/>
          </a:p>
        </p:txBody>
      </p:sp>
    </p:spTree>
    <p:extLst>
      <p:ext uri="{BB962C8B-B14F-4D97-AF65-F5344CB8AC3E}">
        <p14:creationId xmlns:p14="http://schemas.microsoft.com/office/powerpoint/2010/main" val="1005934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En blanco" type="blank">
  <p:cSld name="En blanco">
    <p:spTree>
      <p:nvGrpSpPr>
        <p:cNvPr id="1" name="Shape 15"/>
        <p:cNvGrpSpPr/>
        <p:nvPr/>
      </p:nvGrpSpPr>
      <p:grpSpPr>
        <a:xfrm>
          <a:off x="0" y="0"/>
          <a:ext cx="0" cy="0"/>
          <a:chOff x="0" y="0"/>
          <a:chExt cx="0" cy="0"/>
        </a:xfrm>
      </p:grpSpPr>
      <p:sp>
        <p:nvSpPr>
          <p:cNvPr id="16" name="Google Shape;16;p7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17" name="Google Shape;17;p7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18" name="Google Shape;18;p7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s-ES"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‹Nº›</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5520765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Encabezado de sección" type="secHead">
  <p:cSld name="Encabezado de sección">
    <p:spTree>
      <p:nvGrpSpPr>
        <p:cNvPr id="1" name="Shape 25"/>
        <p:cNvGrpSpPr/>
        <p:nvPr/>
      </p:nvGrpSpPr>
      <p:grpSpPr>
        <a:xfrm>
          <a:off x="0" y="0"/>
          <a:ext cx="0" cy="0"/>
          <a:chOff x="0" y="0"/>
          <a:chExt cx="0" cy="0"/>
        </a:xfrm>
      </p:grpSpPr>
      <p:sp>
        <p:nvSpPr>
          <p:cNvPr id="26" name="Google Shape;26;p87"/>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 name="Google Shape;27;p87"/>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28" name="Google Shape;28;p8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29" name="Google Shape;29;p8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30" name="Google Shape;30;p8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s-ES"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‹Nº›</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45964388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Dos objetos" type="twoObj">
  <p:cSld name="Dos objetos">
    <p:spTree>
      <p:nvGrpSpPr>
        <p:cNvPr id="1" name="Shape 31"/>
        <p:cNvGrpSpPr/>
        <p:nvPr/>
      </p:nvGrpSpPr>
      <p:grpSpPr>
        <a:xfrm>
          <a:off x="0" y="0"/>
          <a:ext cx="0" cy="0"/>
          <a:chOff x="0" y="0"/>
          <a:chExt cx="0" cy="0"/>
        </a:xfrm>
      </p:grpSpPr>
      <p:sp>
        <p:nvSpPr>
          <p:cNvPr id="32" name="Google Shape;32;p88"/>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 name="Google Shape;33;p88"/>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 name="Google Shape;34;p88"/>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 name="Google Shape;35;p8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36" name="Google Shape;36;p8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37" name="Google Shape;37;p8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s-ES"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‹Nº›</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374651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omparación" type="twoTxTwoObj">
  <p:cSld name="Comparación">
    <p:spTree>
      <p:nvGrpSpPr>
        <p:cNvPr id="1" name="Shape 38"/>
        <p:cNvGrpSpPr/>
        <p:nvPr/>
      </p:nvGrpSpPr>
      <p:grpSpPr>
        <a:xfrm>
          <a:off x="0" y="0"/>
          <a:ext cx="0" cy="0"/>
          <a:chOff x="0" y="0"/>
          <a:chExt cx="0" cy="0"/>
        </a:xfrm>
      </p:grpSpPr>
      <p:sp>
        <p:nvSpPr>
          <p:cNvPr id="39" name="Google Shape;39;p89"/>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 name="Google Shape;40;p89"/>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 name="Google Shape;41;p89"/>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89"/>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 name="Google Shape;43;p89"/>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 name="Google Shape;44;p8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45" name="Google Shape;45;p8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46" name="Google Shape;46;p8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s-ES"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‹Nº›</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4096953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Dos objetos" type="twoObj">
  <p:cSld name="TWO_OBJECTS">
    <p:spTree>
      <p:nvGrpSpPr>
        <p:cNvPr id="1" name="Shape 34"/>
        <p:cNvGrpSpPr/>
        <p:nvPr/>
      </p:nvGrpSpPr>
      <p:grpSpPr>
        <a:xfrm>
          <a:off x="0" y="0"/>
          <a:ext cx="0" cy="0"/>
          <a:chOff x="0" y="0"/>
          <a:chExt cx="0" cy="0"/>
        </a:xfrm>
      </p:grpSpPr>
      <p:sp>
        <p:nvSpPr>
          <p:cNvPr id="35" name="Google Shape;35;p88"/>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 name="Google Shape;36;p88"/>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 name="Google Shape;37;p88"/>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 name="Google Shape;38;p8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 name="Google Shape;39;p8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 name="Google Shape;40;p8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Solo el título" type="titleOnly">
  <p:cSld name="Solo el título">
    <p:spTree>
      <p:nvGrpSpPr>
        <p:cNvPr id="1" name="Shape 47"/>
        <p:cNvGrpSpPr/>
        <p:nvPr/>
      </p:nvGrpSpPr>
      <p:grpSpPr>
        <a:xfrm>
          <a:off x="0" y="0"/>
          <a:ext cx="0" cy="0"/>
          <a:chOff x="0" y="0"/>
          <a:chExt cx="0" cy="0"/>
        </a:xfrm>
      </p:grpSpPr>
      <p:sp>
        <p:nvSpPr>
          <p:cNvPr id="48" name="Google Shape;48;p9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9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50" name="Google Shape;50;p9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51" name="Google Shape;51;p9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s-ES"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‹Nº›</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420217554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Contenido con título" type="objTx">
  <p:cSld name="Contenido con título">
    <p:spTree>
      <p:nvGrpSpPr>
        <p:cNvPr id="1" name="Shape 52"/>
        <p:cNvGrpSpPr/>
        <p:nvPr/>
      </p:nvGrpSpPr>
      <p:grpSpPr>
        <a:xfrm>
          <a:off x="0" y="0"/>
          <a:ext cx="0" cy="0"/>
          <a:chOff x="0" y="0"/>
          <a:chExt cx="0" cy="0"/>
        </a:xfrm>
      </p:grpSpPr>
      <p:sp>
        <p:nvSpPr>
          <p:cNvPr id="53" name="Google Shape;53;p91"/>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 name="Google Shape;54;p91"/>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55" name="Google Shape;55;p91"/>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56" name="Google Shape;56;p9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57" name="Google Shape;57;p9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58" name="Google Shape;58;p9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s-ES"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‹Nº›</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85192342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Imagen con título" type="picTx">
  <p:cSld name="Imagen con título">
    <p:spTree>
      <p:nvGrpSpPr>
        <p:cNvPr id="1" name="Shape 59"/>
        <p:cNvGrpSpPr/>
        <p:nvPr/>
      </p:nvGrpSpPr>
      <p:grpSpPr>
        <a:xfrm>
          <a:off x="0" y="0"/>
          <a:ext cx="0" cy="0"/>
          <a:chOff x="0" y="0"/>
          <a:chExt cx="0" cy="0"/>
        </a:xfrm>
      </p:grpSpPr>
      <p:sp>
        <p:nvSpPr>
          <p:cNvPr id="60" name="Google Shape;60;p92"/>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 name="Google Shape;61;p92"/>
          <p:cNvSpPr>
            <a:spLocks noGrp="1"/>
          </p:cNvSpPr>
          <p:nvPr>
            <p:ph type="pic" idx="2"/>
          </p:nvPr>
        </p:nvSpPr>
        <p:spPr>
          <a:xfrm>
            <a:off x="5183188" y="987425"/>
            <a:ext cx="6172200" cy="4873625"/>
          </a:xfrm>
          <a:prstGeom prst="rect">
            <a:avLst/>
          </a:prstGeom>
          <a:noFill/>
          <a:ln>
            <a:noFill/>
          </a:ln>
        </p:spPr>
      </p:sp>
      <p:sp>
        <p:nvSpPr>
          <p:cNvPr id="62" name="Google Shape;62;p92"/>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63" name="Google Shape;63;p9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64" name="Google Shape;64;p9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65" name="Google Shape;65;p9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s-ES"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‹Nº›</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406835685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ítulo y texto vertical" type="vertTx">
  <p:cSld name="Título y texto vertical">
    <p:spTree>
      <p:nvGrpSpPr>
        <p:cNvPr id="1" name="Shape 66"/>
        <p:cNvGrpSpPr/>
        <p:nvPr/>
      </p:nvGrpSpPr>
      <p:grpSpPr>
        <a:xfrm>
          <a:off x="0" y="0"/>
          <a:ext cx="0" cy="0"/>
          <a:chOff x="0" y="0"/>
          <a:chExt cx="0" cy="0"/>
        </a:xfrm>
      </p:grpSpPr>
      <p:sp>
        <p:nvSpPr>
          <p:cNvPr id="67" name="Google Shape;67;p9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 name="Google Shape;68;p93"/>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 name="Google Shape;69;p9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70" name="Google Shape;70;p9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71" name="Google Shape;71;p9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s-ES"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‹Nº›</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381011767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ítulo vertical y texto" type="vertTitleAndTx">
  <p:cSld name="Título vertical y texto">
    <p:spTree>
      <p:nvGrpSpPr>
        <p:cNvPr id="1" name="Shape 72"/>
        <p:cNvGrpSpPr/>
        <p:nvPr/>
      </p:nvGrpSpPr>
      <p:grpSpPr>
        <a:xfrm>
          <a:off x="0" y="0"/>
          <a:ext cx="0" cy="0"/>
          <a:chOff x="0" y="0"/>
          <a:chExt cx="0" cy="0"/>
        </a:xfrm>
      </p:grpSpPr>
      <p:sp>
        <p:nvSpPr>
          <p:cNvPr id="73" name="Google Shape;73;p94"/>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 name="Google Shape;74;p94"/>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 name="Google Shape;75;p9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76" name="Google Shape;76;p9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77" name="Google Shape;77;p9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s-ES"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‹Nº›</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373828031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ítulo y objetos">
  <p:cSld name="Título y objetos">
    <p:spTree>
      <p:nvGrpSpPr>
        <p:cNvPr id="1" name="Shape 78"/>
        <p:cNvGrpSpPr/>
        <p:nvPr/>
      </p:nvGrpSpPr>
      <p:grpSpPr>
        <a:xfrm>
          <a:off x="0" y="0"/>
          <a:ext cx="0" cy="0"/>
          <a:chOff x="0" y="0"/>
          <a:chExt cx="0" cy="0"/>
        </a:xfrm>
      </p:grpSpPr>
      <p:sp>
        <p:nvSpPr>
          <p:cNvPr id="79" name="Google Shape;79;p95"/>
          <p:cNvSpPr/>
          <p:nvPr/>
        </p:nvSpPr>
        <p:spPr>
          <a:xfrm>
            <a:off x="0" y="44319"/>
            <a:ext cx="12192000" cy="280000"/>
          </a:xfrm>
          <a:prstGeom prst="rect">
            <a:avLst/>
          </a:prstGeom>
          <a:solidFill>
            <a:srgbClr val="CC0000"/>
          </a:solidFill>
          <a:ln>
            <a:noFill/>
          </a:ln>
        </p:spPr>
        <p:txBody>
          <a:bodyPr spcFirstLastPara="1" wrap="square" lIns="82275" tIns="41125" rIns="82275" bIns="411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endParaRPr kumimoji="0" sz="132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80" name="Google Shape;80;p95"/>
          <p:cNvSpPr txBox="1"/>
          <p:nvPr/>
        </p:nvSpPr>
        <p:spPr>
          <a:xfrm>
            <a:off x="380533" y="44319"/>
            <a:ext cx="8204400" cy="280000"/>
          </a:xfrm>
          <a:prstGeom prst="rect">
            <a:avLst/>
          </a:prstGeom>
          <a:noFill/>
          <a:ln>
            <a:noFill/>
          </a:ln>
        </p:spPr>
        <p:txBody>
          <a:bodyPr spcFirstLastPara="1" wrap="square" lIns="82275" tIns="41125" rIns="82275" bIns="41125" anchor="ctr" anchorCtr="0">
            <a:noAutofit/>
          </a:bodyPr>
          <a:lstStyle/>
          <a:p>
            <a:pPr marL="0" marR="0" lvl="0" indent="0" algn="l" defTabSz="914400" rtl="0" eaLnBrk="1" fontAlgn="auto" latinLnBrk="0" hangingPunct="1">
              <a:lnSpc>
                <a:spcPct val="100000"/>
              </a:lnSpc>
              <a:spcBef>
                <a:spcPts val="0"/>
              </a:spcBef>
              <a:spcAft>
                <a:spcPts val="0"/>
              </a:spcAft>
              <a:buClr>
                <a:srgbClr val="FFFFFF"/>
              </a:buClr>
              <a:buSzPts val="1080"/>
              <a:buFont typeface="Arial"/>
              <a:buNone/>
              <a:tabLst/>
              <a:defRPr/>
            </a:pPr>
            <a:r>
              <a:rPr kumimoji="0" lang="es-ES" sz="1080" b="0" i="0" u="none" strike="noStrike" kern="0" cap="none" spc="0" normalizeH="0" baseline="0" noProof="0">
                <a:ln>
                  <a:noFill/>
                </a:ln>
                <a:solidFill>
                  <a:srgbClr val="FFFFFF"/>
                </a:solidFill>
                <a:effectLst/>
                <a:uLnTx/>
                <a:uFillTx/>
                <a:latin typeface="Arial"/>
                <a:ea typeface="Arial"/>
                <a:cs typeface="Arial"/>
                <a:sym typeface="Arial"/>
              </a:rPr>
              <a:t>MVCS – Programa Nacional de Vivienda Rural - PNVR</a:t>
            </a:r>
            <a:endParaRPr kumimoji="0" sz="216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7761830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En blanco" type="blank">
  <p:cSld name="En blanco">
    <p:spTree>
      <p:nvGrpSpPr>
        <p:cNvPr id="1" name="Shape 86"/>
        <p:cNvGrpSpPr/>
        <p:nvPr/>
      </p:nvGrpSpPr>
      <p:grpSpPr>
        <a:xfrm>
          <a:off x="0" y="0"/>
          <a:ext cx="0" cy="0"/>
          <a:chOff x="0" y="0"/>
          <a:chExt cx="0" cy="0"/>
        </a:xfrm>
      </p:grpSpPr>
      <p:sp>
        <p:nvSpPr>
          <p:cNvPr id="87" name="Google Shape;87;p1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 name="Google Shape;88;p1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 name="Google Shape;89;p1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extLst>
      <p:ext uri="{BB962C8B-B14F-4D97-AF65-F5344CB8AC3E}">
        <p14:creationId xmlns:p14="http://schemas.microsoft.com/office/powerpoint/2010/main" val="232516164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ítulo y objetos" type="obj">
  <p:cSld name="Título y objetos">
    <p:spTree>
      <p:nvGrpSpPr>
        <p:cNvPr id="1" name="Shape 90"/>
        <p:cNvGrpSpPr/>
        <p:nvPr/>
      </p:nvGrpSpPr>
      <p:grpSpPr>
        <a:xfrm>
          <a:off x="0" y="0"/>
          <a:ext cx="0" cy="0"/>
          <a:chOff x="0" y="0"/>
          <a:chExt cx="0" cy="0"/>
        </a:xfrm>
      </p:grpSpPr>
      <p:sp>
        <p:nvSpPr>
          <p:cNvPr id="91" name="Google Shape;91;p18"/>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 name="Google Shape;92;p18"/>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 name="Google Shape;93;p1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 name="Google Shape;94;p1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 name="Google Shape;95;p1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extLst>
      <p:ext uri="{BB962C8B-B14F-4D97-AF65-F5344CB8AC3E}">
        <p14:creationId xmlns:p14="http://schemas.microsoft.com/office/powerpoint/2010/main" val="14074722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1_Diapositiva de título">
  <p:cSld name="1_Diapositiva de título">
    <p:spTree>
      <p:nvGrpSpPr>
        <p:cNvPr id="1" name="Shape 96"/>
        <p:cNvGrpSpPr/>
        <p:nvPr/>
      </p:nvGrpSpPr>
      <p:grpSpPr>
        <a:xfrm>
          <a:off x="0" y="0"/>
          <a:ext cx="0" cy="0"/>
          <a:chOff x="0" y="0"/>
          <a:chExt cx="0" cy="0"/>
        </a:xfrm>
      </p:grpSpPr>
      <p:pic>
        <p:nvPicPr>
          <p:cNvPr id="97" name="Google Shape;97;p19"/>
          <p:cNvPicPr preferRelativeResize="0"/>
          <p:nvPr/>
        </p:nvPicPr>
        <p:blipFill rotWithShape="1">
          <a:blip r:embed="rId2">
            <a:alphaModFix/>
          </a:blip>
          <a:srcRect/>
          <a:stretch/>
        </p:blipFill>
        <p:spPr>
          <a:xfrm>
            <a:off x="1186" y="0"/>
            <a:ext cx="12190815" cy="6857999"/>
          </a:xfrm>
          <a:prstGeom prst="rect">
            <a:avLst/>
          </a:prstGeom>
          <a:noFill/>
          <a:ln>
            <a:noFill/>
          </a:ln>
        </p:spPr>
      </p:pic>
      <p:sp>
        <p:nvSpPr>
          <p:cNvPr id="98" name="Google Shape;98;p19"/>
          <p:cNvSpPr txBox="1">
            <a:spLocks noGrp="1"/>
          </p:cNvSpPr>
          <p:nvPr>
            <p:ph type="title"/>
          </p:nvPr>
        </p:nvSpPr>
        <p:spPr>
          <a:xfrm>
            <a:off x="1907628" y="365125"/>
            <a:ext cx="9446172" cy="1325563"/>
          </a:xfrm>
          <a:prstGeom prst="rect">
            <a:avLst/>
          </a:prstGeom>
          <a:noFill/>
          <a:ln>
            <a:noFill/>
          </a:ln>
        </p:spPr>
        <p:txBody>
          <a:bodyPr spcFirstLastPara="1" wrap="square" lIns="91425" tIns="45700" rIns="91425" bIns="45700" anchor="ctr" anchorCtr="0">
            <a:normAutofit/>
          </a:bodyPr>
          <a:lstStyle>
            <a:lvl1pPr lvl="0" algn="ctr">
              <a:lnSpc>
                <a:spcPct val="90000"/>
              </a:lnSpc>
              <a:spcBef>
                <a:spcPts val="0"/>
              </a:spcBef>
              <a:spcAft>
                <a:spcPts val="0"/>
              </a:spcAft>
              <a:buClr>
                <a:srgbClr val="757070"/>
              </a:buClr>
              <a:buSzPts val="3600"/>
              <a:buFont typeface="Arial"/>
              <a:buNone/>
              <a:defRPr sz="3600">
                <a:solidFill>
                  <a:srgbClr val="757070"/>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54179612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omparación" type="twoTxTwoObj">
  <p:cSld name="TWO_OBJECTS_WITH_TEXT">
    <p:spTree>
      <p:nvGrpSpPr>
        <p:cNvPr id="1" name="Shape 41"/>
        <p:cNvGrpSpPr/>
        <p:nvPr/>
      </p:nvGrpSpPr>
      <p:grpSpPr>
        <a:xfrm>
          <a:off x="0" y="0"/>
          <a:ext cx="0" cy="0"/>
          <a:chOff x="0" y="0"/>
          <a:chExt cx="0" cy="0"/>
        </a:xfrm>
      </p:grpSpPr>
      <p:sp>
        <p:nvSpPr>
          <p:cNvPr id="42" name="Google Shape;42;p89"/>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 name="Google Shape;43;p89"/>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 name="Google Shape;44;p89"/>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 name="Google Shape;45;p89"/>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6" name="Google Shape;46;p89"/>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 name="Google Shape;47;p8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 name="Google Shape;48;p8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8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olo el título" type="titleOnly">
  <p:cSld name="TITLE_ONLY">
    <p:spTree>
      <p:nvGrpSpPr>
        <p:cNvPr id="1" name="Shape 50"/>
        <p:cNvGrpSpPr/>
        <p:nvPr/>
      </p:nvGrpSpPr>
      <p:grpSpPr>
        <a:xfrm>
          <a:off x="0" y="0"/>
          <a:ext cx="0" cy="0"/>
          <a:chOff x="0" y="0"/>
          <a:chExt cx="0" cy="0"/>
        </a:xfrm>
      </p:grpSpPr>
      <p:sp>
        <p:nvSpPr>
          <p:cNvPr id="51" name="Google Shape;51;p9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 name="Google Shape;52;p9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 name="Google Shape;53;p9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 name="Google Shape;54;p9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ontenido con título" type="objTx">
  <p:cSld name="OBJECT_WITH_CAPTION_TEXT">
    <p:spTree>
      <p:nvGrpSpPr>
        <p:cNvPr id="1" name="Shape 55"/>
        <p:cNvGrpSpPr/>
        <p:nvPr/>
      </p:nvGrpSpPr>
      <p:grpSpPr>
        <a:xfrm>
          <a:off x="0" y="0"/>
          <a:ext cx="0" cy="0"/>
          <a:chOff x="0" y="0"/>
          <a:chExt cx="0" cy="0"/>
        </a:xfrm>
      </p:grpSpPr>
      <p:sp>
        <p:nvSpPr>
          <p:cNvPr id="56" name="Google Shape;56;p91"/>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 name="Google Shape;57;p91"/>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58" name="Google Shape;58;p91"/>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59" name="Google Shape;59;p9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 name="Google Shape;60;p9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 name="Google Shape;61;p9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Imagen con título" type="picTx">
  <p:cSld name="PICTURE_WITH_CAPTION_TEXT">
    <p:spTree>
      <p:nvGrpSpPr>
        <p:cNvPr id="1" name="Shape 62"/>
        <p:cNvGrpSpPr/>
        <p:nvPr/>
      </p:nvGrpSpPr>
      <p:grpSpPr>
        <a:xfrm>
          <a:off x="0" y="0"/>
          <a:ext cx="0" cy="0"/>
          <a:chOff x="0" y="0"/>
          <a:chExt cx="0" cy="0"/>
        </a:xfrm>
      </p:grpSpPr>
      <p:sp>
        <p:nvSpPr>
          <p:cNvPr id="63" name="Google Shape;63;p92"/>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 name="Google Shape;64;p92"/>
          <p:cNvSpPr>
            <a:spLocks noGrp="1"/>
          </p:cNvSpPr>
          <p:nvPr>
            <p:ph type="pic" idx="2"/>
          </p:nvPr>
        </p:nvSpPr>
        <p:spPr>
          <a:xfrm>
            <a:off x="5183188" y="987425"/>
            <a:ext cx="6172200" cy="4873625"/>
          </a:xfrm>
          <a:prstGeom prst="rect">
            <a:avLst/>
          </a:prstGeom>
          <a:noFill/>
          <a:ln>
            <a:noFill/>
          </a:ln>
        </p:spPr>
      </p:sp>
      <p:sp>
        <p:nvSpPr>
          <p:cNvPr id="65" name="Google Shape;65;p92"/>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66" name="Google Shape;66;p9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 name="Google Shape;67;p9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 name="Google Shape;68;p9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theme" Target="../theme/theme2.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theme" Target="../theme/theme5.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58.xml"/><Relationship Id="rId2" Type="http://schemas.openxmlformats.org/officeDocument/2006/relationships/slideLayout" Target="../slideLayouts/slideLayout57.xml"/><Relationship Id="rId1" Type="http://schemas.openxmlformats.org/officeDocument/2006/relationships/slideLayout" Target="../slideLayouts/slideLayout56.xml"/><Relationship Id="rId4" Type="http://schemas.openxmlformats.org/officeDocument/2006/relationships/theme" Target="../theme/theme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71"/>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71"/>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7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 name="Google Shape;13;p7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 name="Google Shape;14;p7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0"/>
        <p:cNvGrpSpPr/>
        <p:nvPr/>
      </p:nvGrpSpPr>
      <p:grpSpPr>
        <a:xfrm>
          <a:off x="0" y="0"/>
          <a:ext cx="0" cy="0"/>
          <a:chOff x="0" y="0"/>
          <a:chExt cx="0" cy="0"/>
        </a:xfrm>
      </p:grpSpPr>
      <p:sp>
        <p:nvSpPr>
          <p:cNvPr id="91" name="Google Shape;91;p79"/>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92" name="Google Shape;92;p79"/>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3" name="Google Shape;93;p7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4" name="Google Shape;94;p7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5" name="Google Shape;95;p7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cSld>
  <p:clrMap bg1="lt1" tx1="dk1" bg2="dk2" tx2="lt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6"/>
        <p:cNvGrpSpPr/>
        <p:nvPr/>
      </p:nvGrpSpPr>
      <p:grpSpPr>
        <a:xfrm>
          <a:off x="0" y="0"/>
          <a:ext cx="0" cy="0"/>
          <a:chOff x="0" y="0"/>
          <a:chExt cx="0" cy="0"/>
        </a:xfrm>
      </p:grpSpPr>
      <p:sp>
        <p:nvSpPr>
          <p:cNvPr id="157" name="Google Shape;157;p1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58" name="Google Shape;158;p10"/>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9" name="Google Shape;159;p1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60" name="Google Shape;160;p1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61" name="Google Shape;161;p1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a:p>
        </p:txBody>
      </p:sp>
    </p:spTree>
  </p:cSld>
  <p:clrMap bg1="lt1" tx1="dk1" bg2="dk2" tx2="lt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F9FB63AA-90D3-4F0B-8602-10C5ABB34FF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PE"/>
          </a:p>
        </p:txBody>
      </p:sp>
      <p:sp>
        <p:nvSpPr>
          <p:cNvPr id="3" name="Marcador de texto 2">
            <a:extLst>
              <a:ext uri="{FF2B5EF4-FFF2-40B4-BE49-F238E27FC236}">
                <a16:creationId xmlns:a16="http://schemas.microsoft.com/office/drawing/2014/main" id="{75B506A8-30A0-43DC-AC11-B20A284F906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Marcador de fecha 3">
            <a:extLst>
              <a:ext uri="{FF2B5EF4-FFF2-40B4-BE49-F238E27FC236}">
                <a16:creationId xmlns:a16="http://schemas.microsoft.com/office/drawing/2014/main" id="{29B66F9B-08E3-4647-9F41-7937FA8D30A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503786-B56E-4265-AB5B-223776FE471D}" type="datetimeFigureOut">
              <a:rPr lang="es-PE" smtClean="0"/>
              <a:t>2/09/2022</a:t>
            </a:fld>
            <a:endParaRPr lang="es-PE"/>
          </a:p>
        </p:txBody>
      </p:sp>
      <p:sp>
        <p:nvSpPr>
          <p:cNvPr id="5" name="Marcador de pie de página 4">
            <a:extLst>
              <a:ext uri="{FF2B5EF4-FFF2-40B4-BE49-F238E27FC236}">
                <a16:creationId xmlns:a16="http://schemas.microsoft.com/office/drawing/2014/main" id="{7EC289BF-0FCD-4A23-8813-D90FA7B4D89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PE"/>
          </a:p>
        </p:txBody>
      </p:sp>
      <p:sp>
        <p:nvSpPr>
          <p:cNvPr id="6" name="Marcador de número de diapositiva 5">
            <a:extLst>
              <a:ext uri="{FF2B5EF4-FFF2-40B4-BE49-F238E27FC236}">
                <a16:creationId xmlns:a16="http://schemas.microsoft.com/office/drawing/2014/main" id="{1EC77622-4DE4-4ED3-B691-2C76F923AE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7B63A5A-19B8-41E1-8A3C-2324CD3C2EBE}" type="slidenum">
              <a:rPr lang="es-PE" smtClean="0"/>
              <a:t>‹Nº›</a:t>
            </a:fld>
            <a:endParaRPr lang="es-PE"/>
          </a:p>
        </p:txBody>
      </p:sp>
    </p:spTree>
    <p:extLst>
      <p:ext uri="{BB962C8B-B14F-4D97-AF65-F5344CB8AC3E}">
        <p14:creationId xmlns:p14="http://schemas.microsoft.com/office/powerpoint/2010/main" val="257706704"/>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P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71"/>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71"/>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7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13" name="Google Shape;13;p7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
        <p:nvSpPr>
          <p:cNvPr id="14" name="Google Shape;14;p7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s-ES" sz="1200" b="0" i="0" u="none" strike="noStrike" kern="0" cap="none" spc="0" normalizeH="0" baseline="0" noProof="0">
                <a:ln>
                  <a:noFill/>
                </a:ln>
                <a:solidFill>
                  <a:srgbClr val="888888"/>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‹Nº›</a:t>
            </a:fld>
            <a:endParaRPr kumimoji="0" sz="1200" b="0" i="0" u="none" strike="noStrike" kern="0" cap="none" spc="0" normalizeH="0" baseline="0" noProof="0">
              <a:ln>
                <a:noFill/>
              </a:ln>
              <a:solidFill>
                <a:srgbClr val="888888"/>
              </a:solidFill>
              <a:effectLst/>
              <a:uLnTx/>
              <a:uFillTx/>
              <a:latin typeface="Calibri"/>
              <a:cs typeface="Calibri"/>
              <a:sym typeface="Calibri"/>
            </a:endParaRPr>
          </a:p>
        </p:txBody>
      </p:sp>
    </p:spTree>
    <p:extLst>
      <p:ext uri="{BB962C8B-B14F-4D97-AF65-F5344CB8AC3E}">
        <p14:creationId xmlns:p14="http://schemas.microsoft.com/office/powerpoint/2010/main" val="3700396674"/>
      </p:ext>
    </p:extLst>
  </p:cSld>
  <p:clrMap bg1="lt1" tx1="dk1" bg2="dk2" tx2="lt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0"/>
        <p:cNvGrpSpPr/>
        <p:nvPr/>
      </p:nvGrpSpPr>
      <p:grpSpPr>
        <a:xfrm>
          <a:off x="0" y="0"/>
          <a:ext cx="0" cy="0"/>
          <a:chOff x="0" y="0"/>
          <a:chExt cx="0" cy="0"/>
        </a:xfrm>
      </p:grpSpPr>
      <p:sp>
        <p:nvSpPr>
          <p:cNvPr id="81" name="Google Shape;81;p16"/>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rgbClr val="011643"/>
              </a:buClr>
              <a:buSzPts val="4400"/>
              <a:buFont typeface="Century Gothic"/>
              <a:buNone/>
              <a:defRPr sz="4400" b="1" i="0" u="none" strike="noStrike" cap="none">
                <a:solidFill>
                  <a:srgbClr val="011643"/>
                </a:solidFill>
                <a:latin typeface="Century Gothic"/>
                <a:ea typeface="Century Gothic"/>
                <a:cs typeface="Century Gothic"/>
                <a:sym typeface="Century Gothic"/>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82" name="Google Shape;82;p16"/>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rgbClr val="011643"/>
              </a:buClr>
              <a:buSzPts val="2800"/>
              <a:buFont typeface="Arial"/>
              <a:buChar char="•"/>
              <a:defRPr sz="2800" b="0" i="0" u="none" strike="noStrike" cap="none">
                <a:solidFill>
                  <a:srgbClr val="011643"/>
                </a:solidFill>
                <a:latin typeface="Century Gothic"/>
                <a:ea typeface="Century Gothic"/>
                <a:cs typeface="Century Gothic"/>
                <a:sym typeface="Century Gothic"/>
              </a:defRPr>
            </a:lvl1pPr>
            <a:lvl2pPr marL="914400" marR="0" lvl="1" indent="-381000" algn="l" rtl="0">
              <a:lnSpc>
                <a:spcPct val="90000"/>
              </a:lnSpc>
              <a:spcBef>
                <a:spcPts val="500"/>
              </a:spcBef>
              <a:spcAft>
                <a:spcPts val="0"/>
              </a:spcAft>
              <a:buClr>
                <a:srgbClr val="011643"/>
              </a:buClr>
              <a:buSzPts val="2400"/>
              <a:buFont typeface="Arial"/>
              <a:buChar char="•"/>
              <a:defRPr sz="2400" b="0" i="0" u="none" strike="noStrike" cap="none">
                <a:solidFill>
                  <a:srgbClr val="011643"/>
                </a:solidFill>
                <a:latin typeface="Century Gothic"/>
                <a:ea typeface="Century Gothic"/>
                <a:cs typeface="Century Gothic"/>
                <a:sym typeface="Century Gothic"/>
              </a:defRPr>
            </a:lvl2pPr>
            <a:lvl3pPr marL="1371600" marR="0" lvl="2" indent="-355600" algn="l" rtl="0">
              <a:lnSpc>
                <a:spcPct val="90000"/>
              </a:lnSpc>
              <a:spcBef>
                <a:spcPts val="500"/>
              </a:spcBef>
              <a:spcAft>
                <a:spcPts val="0"/>
              </a:spcAft>
              <a:buClr>
                <a:srgbClr val="011643"/>
              </a:buClr>
              <a:buSzPts val="2000"/>
              <a:buFont typeface="Arial"/>
              <a:buChar char="•"/>
              <a:defRPr sz="2000" b="0" i="0" u="none" strike="noStrike" cap="none">
                <a:solidFill>
                  <a:srgbClr val="011643"/>
                </a:solidFill>
                <a:latin typeface="Century Gothic"/>
                <a:ea typeface="Century Gothic"/>
                <a:cs typeface="Century Gothic"/>
                <a:sym typeface="Century Gothic"/>
              </a:defRPr>
            </a:lvl3pPr>
            <a:lvl4pPr marL="1828800" marR="0" lvl="3" indent="-342900" algn="l" rtl="0">
              <a:lnSpc>
                <a:spcPct val="90000"/>
              </a:lnSpc>
              <a:spcBef>
                <a:spcPts val="500"/>
              </a:spcBef>
              <a:spcAft>
                <a:spcPts val="0"/>
              </a:spcAft>
              <a:buClr>
                <a:srgbClr val="011643"/>
              </a:buClr>
              <a:buSzPts val="1800"/>
              <a:buFont typeface="Arial"/>
              <a:buChar char="•"/>
              <a:defRPr sz="1800" b="0" i="0" u="none" strike="noStrike" cap="none">
                <a:solidFill>
                  <a:srgbClr val="011643"/>
                </a:solidFill>
                <a:latin typeface="Century Gothic"/>
                <a:ea typeface="Century Gothic"/>
                <a:cs typeface="Century Gothic"/>
                <a:sym typeface="Century Gothic"/>
              </a:defRPr>
            </a:lvl4pPr>
            <a:lvl5pPr marL="2286000" marR="0" lvl="4" indent="-342900" algn="l" rtl="0">
              <a:lnSpc>
                <a:spcPct val="90000"/>
              </a:lnSpc>
              <a:spcBef>
                <a:spcPts val="500"/>
              </a:spcBef>
              <a:spcAft>
                <a:spcPts val="0"/>
              </a:spcAft>
              <a:buClr>
                <a:srgbClr val="011643"/>
              </a:buClr>
              <a:buSzPts val="1800"/>
              <a:buFont typeface="Arial"/>
              <a:buChar char="•"/>
              <a:defRPr sz="1800" b="0" i="0" u="none" strike="noStrike" cap="none">
                <a:solidFill>
                  <a:srgbClr val="011643"/>
                </a:solidFill>
                <a:latin typeface="Century Gothic"/>
                <a:ea typeface="Century Gothic"/>
                <a:cs typeface="Century Gothic"/>
                <a:sym typeface="Century Gothic"/>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3" name="Google Shape;83;p1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4" name="Google Shape;84;p1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5" name="Google Shape;85;p1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ES"/>
              <a:t>‹Nº›</a:t>
            </a:fld>
            <a:endParaRPr/>
          </a:p>
        </p:txBody>
      </p:sp>
    </p:spTree>
    <p:extLst>
      <p:ext uri="{BB962C8B-B14F-4D97-AF65-F5344CB8AC3E}">
        <p14:creationId xmlns:p14="http://schemas.microsoft.com/office/powerpoint/2010/main" val="1514374611"/>
      </p:ext>
    </p:extLst>
  </p:cSld>
  <p:clrMap bg1="lt1" tx1="dk1" bg2="dk2" tx2="lt2" accent1="accent1" accent2="accent2" accent3="accent3" accent4="accent4" accent5="accent5" accent6="accent6" hlink="hlink" folHlink="folHlink"/>
  <p:sldLayoutIdLst>
    <p:sldLayoutId id="2147483709" r:id="rId1"/>
    <p:sldLayoutId id="2147483710" r:id="rId2"/>
    <p:sldLayoutId id="2147483711" r:id="rId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jpg"/></Relationships>
</file>

<file path=ppt/slides/_rels/slide10.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10.xml"/><Relationship Id="rId1" Type="http://schemas.openxmlformats.org/officeDocument/2006/relationships/slideLayout" Target="../slideLayouts/slideLayout1.xml"/><Relationship Id="rId5" Type="http://schemas.openxmlformats.org/officeDocument/2006/relationships/image" Target="../media/image36.png"/><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image" Target="../media/image37.png"/><Relationship Id="rId7" Type="http://schemas.openxmlformats.org/officeDocument/2006/relationships/image" Target="../media/image38.png"/><Relationship Id="rId12" Type="http://schemas.openxmlformats.org/officeDocument/2006/relationships/image" Target="../media/image43.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7.png"/><Relationship Id="rId11" Type="http://schemas.openxmlformats.org/officeDocument/2006/relationships/image" Target="../media/image42.png"/><Relationship Id="rId5" Type="http://schemas.openxmlformats.org/officeDocument/2006/relationships/image" Target="../media/image9.png"/><Relationship Id="rId10" Type="http://schemas.openxmlformats.org/officeDocument/2006/relationships/image" Target="../media/image41.png"/><Relationship Id="rId4" Type="http://schemas.openxmlformats.org/officeDocument/2006/relationships/image" Target="../media/image8.png"/><Relationship Id="rId9" Type="http://schemas.openxmlformats.org/officeDocument/2006/relationships/image" Target="../media/image40.png"/></Relationships>
</file>

<file path=ppt/slides/_rels/slide12.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49.png"/><Relationship Id="rId3" Type="http://schemas.openxmlformats.org/officeDocument/2006/relationships/image" Target="../media/image44.png"/><Relationship Id="rId7" Type="http://schemas.openxmlformats.org/officeDocument/2006/relationships/image" Target="../media/image29.png"/><Relationship Id="rId12" Type="http://schemas.openxmlformats.org/officeDocument/2006/relationships/image" Target="../media/image48.pn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7.png"/><Relationship Id="rId11" Type="http://schemas.microsoft.com/office/2007/relationships/hdphoto" Target="../media/hdphoto1.wdp"/><Relationship Id="rId5" Type="http://schemas.openxmlformats.org/officeDocument/2006/relationships/image" Target="../media/image9.png"/><Relationship Id="rId10" Type="http://schemas.openxmlformats.org/officeDocument/2006/relationships/image" Target="../media/image47.png"/><Relationship Id="rId4" Type="http://schemas.openxmlformats.org/officeDocument/2006/relationships/image" Target="../media/image8.png"/><Relationship Id="rId9" Type="http://schemas.openxmlformats.org/officeDocument/2006/relationships/image" Target="../media/image46.png"/><Relationship Id="rId14" Type="http://schemas.microsoft.com/office/2007/relationships/hdphoto" Target="../media/hdphoto2.wdp"/></Relationships>
</file>

<file path=ppt/slides/_rels/slide13.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8.png"/><Relationship Id="rId7"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14.xml"/><Relationship Id="rId6" Type="http://schemas.openxmlformats.org/officeDocument/2006/relationships/image" Target="../media/image50.png"/><Relationship Id="rId5" Type="http://schemas.openxmlformats.org/officeDocument/2006/relationships/image" Target="../media/image10.png"/><Relationship Id="rId10" Type="http://schemas.openxmlformats.org/officeDocument/2006/relationships/image" Target="../media/image53.png"/><Relationship Id="rId4" Type="http://schemas.openxmlformats.org/officeDocument/2006/relationships/image" Target="../media/image9.png"/><Relationship Id="rId9" Type="http://schemas.openxmlformats.org/officeDocument/2006/relationships/image" Target="../media/image52.png"/></Relationships>
</file>

<file path=ppt/slides/_rels/slide14.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8.png"/><Relationship Id="rId7" Type="http://schemas.openxmlformats.org/officeDocument/2006/relationships/image" Target="../media/image54.png"/><Relationship Id="rId2" Type="http://schemas.openxmlformats.org/officeDocument/2006/relationships/notesSlide" Target="../notesSlides/notesSlide14.xml"/><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0.png"/><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8.png"/><Relationship Id="rId7" Type="http://schemas.openxmlformats.org/officeDocument/2006/relationships/image" Target="../media/image7.png"/><Relationship Id="rId12" Type="http://schemas.openxmlformats.org/officeDocument/2006/relationships/image" Target="../media/image60.png"/><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openxmlformats.org/officeDocument/2006/relationships/image" Target="../media/image55.png"/><Relationship Id="rId11" Type="http://schemas.openxmlformats.org/officeDocument/2006/relationships/image" Target="../media/image59.png"/><Relationship Id="rId5" Type="http://schemas.openxmlformats.org/officeDocument/2006/relationships/image" Target="../media/image10.png"/><Relationship Id="rId10" Type="http://schemas.openxmlformats.org/officeDocument/2006/relationships/image" Target="../media/image58.png"/><Relationship Id="rId4" Type="http://schemas.openxmlformats.org/officeDocument/2006/relationships/image" Target="../media/image9.png"/><Relationship Id="rId9" Type="http://schemas.openxmlformats.org/officeDocument/2006/relationships/image" Target="../media/image57.png"/></Relationships>
</file>

<file path=ppt/slides/_rels/slide16.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61.png"/><Relationship Id="rId7" Type="http://schemas.openxmlformats.org/officeDocument/2006/relationships/image" Target="../media/image7.png"/><Relationship Id="rId12" Type="http://schemas.openxmlformats.org/officeDocument/2006/relationships/image" Target="../media/image60.png"/><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10.png"/><Relationship Id="rId11" Type="http://schemas.openxmlformats.org/officeDocument/2006/relationships/image" Target="../media/image59.png"/><Relationship Id="rId5" Type="http://schemas.openxmlformats.org/officeDocument/2006/relationships/image" Target="../media/image9.png"/><Relationship Id="rId10" Type="http://schemas.openxmlformats.org/officeDocument/2006/relationships/image" Target="../media/image58.png"/><Relationship Id="rId4" Type="http://schemas.openxmlformats.org/officeDocument/2006/relationships/image" Target="../media/image8.png"/><Relationship Id="rId9" Type="http://schemas.openxmlformats.org/officeDocument/2006/relationships/image" Target="../media/image57.png"/></Relationships>
</file>

<file path=ppt/slides/_rels/slide1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8.png"/><Relationship Id="rId7" Type="http://schemas.openxmlformats.org/officeDocument/2006/relationships/image" Target="../media/image56.png"/><Relationship Id="rId2" Type="http://schemas.openxmlformats.org/officeDocument/2006/relationships/notesSlide" Target="../notesSlides/notesSlide17.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10.png"/><Relationship Id="rId10" Type="http://schemas.openxmlformats.org/officeDocument/2006/relationships/image" Target="../media/image62.jpg"/><Relationship Id="rId4" Type="http://schemas.openxmlformats.org/officeDocument/2006/relationships/image" Target="../media/image9.png"/><Relationship Id="rId9" Type="http://schemas.openxmlformats.org/officeDocument/2006/relationships/image" Target="../media/image58.png"/></Relationships>
</file>

<file path=ppt/slides/_rels/slide18.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8.png"/><Relationship Id="rId7" Type="http://schemas.openxmlformats.org/officeDocument/2006/relationships/image" Target="../media/image56.png"/><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image" Target="../media/image7.png"/><Relationship Id="rId11" Type="http://schemas.openxmlformats.org/officeDocument/2006/relationships/image" Target="../media/image64.JPG"/><Relationship Id="rId5" Type="http://schemas.openxmlformats.org/officeDocument/2006/relationships/image" Target="../media/image10.png"/><Relationship Id="rId10" Type="http://schemas.openxmlformats.org/officeDocument/2006/relationships/image" Target="../media/image63.png"/><Relationship Id="rId4" Type="http://schemas.openxmlformats.org/officeDocument/2006/relationships/image" Target="../media/image9.png"/><Relationship Id="rId9" Type="http://schemas.openxmlformats.org/officeDocument/2006/relationships/image" Target="../media/image58.png"/></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65.jpeg"/><Relationship Id="rId2" Type="http://schemas.openxmlformats.org/officeDocument/2006/relationships/notesSlide" Target="../notesSlides/notesSlide19.xml"/><Relationship Id="rId1" Type="http://schemas.openxmlformats.org/officeDocument/2006/relationships/slideLayout" Target="../slideLayouts/slideLayout46.xml"/><Relationship Id="rId6" Type="http://schemas.openxmlformats.org/officeDocument/2006/relationships/image" Target="../media/image7.png"/><Relationship Id="rId5" Type="http://schemas.openxmlformats.org/officeDocument/2006/relationships/image" Target="../media/image10.png"/><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jpg"/><Relationship Id="rId7"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jpg"/></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4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1.xml.rels><?xml version="1.0" encoding="UTF-8" standalone="yes"?>
<Relationships xmlns="http://schemas.openxmlformats.org/package/2006/relationships"><Relationship Id="rId8" Type="http://schemas.openxmlformats.org/officeDocument/2006/relationships/image" Target="../media/image60.png"/><Relationship Id="rId13" Type="http://schemas.openxmlformats.org/officeDocument/2006/relationships/image" Target="../media/image10.png"/><Relationship Id="rId3" Type="http://schemas.openxmlformats.org/officeDocument/2006/relationships/image" Target="../media/image66.png"/><Relationship Id="rId7" Type="http://schemas.openxmlformats.org/officeDocument/2006/relationships/image" Target="../media/image67.png"/><Relationship Id="rId12" Type="http://schemas.openxmlformats.org/officeDocument/2006/relationships/image" Target="../media/image9.png"/><Relationship Id="rId2" Type="http://schemas.openxmlformats.org/officeDocument/2006/relationships/notesSlide" Target="../notesSlides/notesSlide21.xml"/><Relationship Id="rId16" Type="http://schemas.openxmlformats.org/officeDocument/2006/relationships/image" Target="../media/image70.png"/><Relationship Id="rId1" Type="http://schemas.openxmlformats.org/officeDocument/2006/relationships/slideLayout" Target="../slideLayouts/slideLayout41.xml"/><Relationship Id="rId6" Type="http://schemas.openxmlformats.org/officeDocument/2006/relationships/image" Target="../media/image57.png"/><Relationship Id="rId11" Type="http://schemas.openxmlformats.org/officeDocument/2006/relationships/image" Target="../media/image8.png"/><Relationship Id="rId5" Type="http://schemas.openxmlformats.org/officeDocument/2006/relationships/image" Target="../media/image56.png"/><Relationship Id="rId15" Type="http://schemas.openxmlformats.org/officeDocument/2006/relationships/chart" Target="../charts/chart5.xml"/><Relationship Id="rId10" Type="http://schemas.openxmlformats.org/officeDocument/2006/relationships/image" Target="../media/image69.png"/><Relationship Id="rId4" Type="http://schemas.openxmlformats.org/officeDocument/2006/relationships/image" Target="../media/image7.png"/><Relationship Id="rId9" Type="http://schemas.openxmlformats.org/officeDocument/2006/relationships/image" Target="../media/image68.png"/><Relationship Id="rId14" Type="http://schemas.openxmlformats.org/officeDocument/2006/relationships/chart" Target="../charts/chart4.xml"/></Relationships>
</file>

<file path=ppt/slides/_rels/slide22.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7.png"/><Relationship Id="rId7" Type="http://schemas.openxmlformats.org/officeDocument/2006/relationships/chart" Target="../charts/chart6.xml"/><Relationship Id="rId2" Type="http://schemas.openxmlformats.org/officeDocument/2006/relationships/notesSlide" Target="../notesSlides/notesSlide22.xml"/><Relationship Id="rId1" Type="http://schemas.openxmlformats.org/officeDocument/2006/relationships/slideLayout" Target="../slideLayouts/slideLayout4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 Id="rId9" Type="http://schemas.openxmlformats.org/officeDocument/2006/relationships/image" Target="../media/image71.jpg"/></Relationships>
</file>

<file path=ppt/slides/_rels/slide23.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image" Target="../media/image72.jpg"/><Relationship Id="rId7" Type="http://schemas.openxmlformats.org/officeDocument/2006/relationships/image" Target="../media/image7.png"/><Relationship Id="rId2" Type="http://schemas.openxmlformats.org/officeDocument/2006/relationships/notesSlide" Target="../notesSlides/notesSlide23.xml"/><Relationship Id="rId1" Type="http://schemas.openxmlformats.org/officeDocument/2006/relationships/slideLayout" Target="../slideLayouts/slideLayout2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 Id="rId9" Type="http://schemas.openxmlformats.org/officeDocument/2006/relationships/image" Target="../media/image74.png"/></Relationships>
</file>

<file path=ppt/slides/_rels/slide24.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36.png"/><Relationship Id="rId4" Type="http://schemas.openxmlformats.org/officeDocument/2006/relationships/image" Target="../media/image8.png"/></Relationships>
</file>

<file path=ppt/slides/_rels/slide25.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8.png"/><Relationship Id="rId7" Type="http://schemas.openxmlformats.org/officeDocument/2006/relationships/image" Target="../media/image78.pn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77.png"/><Relationship Id="rId5" Type="http://schemas.openxmlformats.org/officeDocument/2006/relationships/image" Target="../media/image76.png"/><Relationship Id="rId10" Type="http://schemas.openxmlformats.org/officeDocument/2006/relationships/image" Target="../media/image70.png"/><Relationship Id="rId4" Type="http://schemas.openxmlformats.org/officeDocument/2006/relationships/image" Target="../media/image9.png"/><Relationship Id="rId9" Type="http://schemas.openxmlformats.org/officeDocument/2006/relationships/image" Target="../media/image80.png"/></Relationships>
</file>

<file path=ppt/slides/_rels/slide26.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image" Target="../media/image8.png"/><Relationship Id="rId7" Type="http://schemas.openxmlformats.org/officeDocument/2006/relationships/image" Target="../media/image76.png"/><Relationship Id="rId2" Type="http://schemas.openxmlformats.org/officeDocument/2006/relationships/notesSlide" Target="../notesSlides/notesSlide26.xml"/><Relationship Id="rId1" Type="http://schemas.openxmlformats.org/officeDocument/2006/relationships/slideLayout" Target="../slideLayouts/slideLayout1.xml"/><Relationship Id="rId6" Type="http://schemas.openxmlformats.org/officeDocument/2006/relationships/image" Target="../media/image82.png"/><Relationship Id="rId5" Type="http://schemas.openxmlformats.org/officeDocument/2006/relationships/image" Target="../media/image81.png"/><Relationship Id="rId10" Type="http://schemas.openxmlformats.org/officeDocument/2006/relationships/image" Target="../media/image85.png"/><Relationship Id="rId4" Type="http://schemas.openxmlformats.org/officeDocument/2006/relationships/image" Target="../media/image9.png"/><Relationship Id="rId9" Type="http://schemas.openxmlformats.org/officeDocument/2006/relationships/image" Target="../media/image84.png"/></Relationships>
</file>

<file path=ppt/slides/_rels/slide27.xml.rels><?xml version="1.0" encoding="UTF-8" standalone="yes"?>
<Relationships xmlns="http://schemas.openxmlformats.org/package/2006/relationships"><Relationship Id="rId8" Type="http://schemas.openxmlformats.org/officeDocument/2006/relationships/image" Target="../media/image88.jpg"/><Relationship Id="rId3" Type="http://schemas.openxmlformats.org/officeDocument/2006/relationships/image" Target="../media/image8.png"/><Relationship Id="rId7" Type="http://schemas.openxmlformats.org/officeDocument/2006/relationships/image" Target="../media/image76.png"/><Relationship Id="rId2" Type="http://schemas.openxmlformats.org/officeDocument/2006/relationships/notesSlide" Target="../notesSlides/notesSlide27.xml"/><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9.png"/></Relationships>
</file>

<file path=ppt/slides/_rels/slide2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8.xml"/><Relationship Id="rId1" Type="http://schemas.openxmlformats.org/officeDocument/2006/relationships/slideLayout" Target="../slideLayouts/slideLayout1.xml"/><Relationship Id="rId6" Type="http://schemas.openxmlformats.org/officeDocument/2006/relationships/image" Target="../media/image76.png"/><Relationship Id="rId5" Type="http://schemas.openxmlformats.org/officeDocument/2006/relationships/image" Target="../media/image89.png"/><Relationship Id="rId4" Type="http://schemas.openxmlformats.org/officeDocument/2006/relationships/image" Target="../media/image9.png"/></Relationships>
</file>

<file path=ppt/slides/_rels/slide29.xml.rels><?xml version="1.0" encoding="UTF-8" standalone="yes"?>
<Relationships xmlns="http://schemas.openxmlformats.org/package/2006/relationships"><Relationship Id="rId8" Type="http://schemas.openxmlformats.org/officeDocument/2006/relationships/image" Target="../media/image92.png"/><Relationship Id="rId13" Type="http://schemas.openxmlformats.org/officeDocument/2006/relationships/image" Target="../media/image95.png"/><Relationship Id="rId3" Type="http://schemas.openxmlformats.org/officeDocument/2006/relationships/image" Target="../media/image8.png"/><Relationship Id="rId7" Type="http://schemas.openxmlformats.org/officeDocument/2006/relationships/image" Target="../media/image91.png"/><Relationship Id="rId12" Type="http://schemas.openxmlformats.org/officeDocument/2006/relationships/image" Target="../media/image94.png"/><Relationship Id="rId2" Type="http://schemas.openxmlformats.org/officeDocument/2006/relationships/notesSlide" Target="../notesSlides/notesSlide29.xml"/><Relationship Id="rId1" Type="http://schemas.openxmlformats.org/officeDocument/2006/relationships/slideLayout" Target="../slideLayouts/slideLayout1.xml"/><Relationship Id="rId6" Type="http://schemas.openxmlformats.org/officeDocument/2006/relationships/image" Target="../media/image90.png"/><Relationship Id="rId11" Type="http://schemas.openxmlformats.org/officeDocument/2006/relationships/image" Target="../media/image81.png"/><Relationship Id="rId5" Type="http://schemas.openxmlformats.org/officeDocument/2006/relationships/image" Target="../media/image76.png"/><Relationship Id="rId10" Type="http://schemas.openxmlformats.org/officeDocument/2006/relationships/image" Target="../media/image82.png"/><Relationship Id="rId4" Type="http://schemas.openxmlformats.org/officeDocument/2006/relationships/image" Target="../media/image9.png"/><Relationship Id="rId9" Type="http://schemas.openxmlformats.org/officeDocument/2006/relationships/image" Target="../media/image93.png"/></Relationships>
</file>

<file path=ppt/slides/_rels/slide3.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1.png"/><Relationship Id="rId7"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7.png"/><Relationship Id="rId11" Type="http://schemas.openxmlformats.org/officeDocument/2006/relationships/image" Target="../media/image10.png"/><Relationship Id="rId5" Type="http://schemas.openxmlformats.org/officeDocument/2006/relationships/image" Target="../media/image8.png"/><Relationship Id="rId10" Type="http://schemas.openxmlformats.org/officeDocument/2006/relationships/image" Target="../media/image9.png"/><Relationship Id="rId4" Type="http://schemas.openxmlformats.org/officeDocument/2006/relationships/image" Target="../media/image12.jpg"/><Relationship Id="rId9" Type="http://schemas.openxmlformats.org/officeDocument/2006/relationships/image" Target="../media/image15.png"/></Relationships>
</file>

<file path=ppt/slides/_rels/slide30.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96.jpg"/><Relationship Id="rId7" Type="http://schemas.openxmlformats.org/officeDocument/2006/relationships/image" Target="../media/image10.png"/><Relationship Id="rId2" Type="http://schemas.openxmlformats.org/officeDocument/2006/relationships/notesSlide" Target="../notesSlides/notesSlide30.xml"/><Relationship Id="rId1" Type="http://schemas.openxmlformats.org/officeDocument/2006/relationships/slideLayout" Target="../slideLayouts/slideLayout24.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76.png"/><Relationship Id="rId4" Type="http://schemas.openxmlformats.org/officeDocument/2006/relationships/image" Target="../media/image97.png"/><Relationship Id="rId9" Type="http://schemas.openxmlformats.org/officeDocument/2006/relationships/image" Target="../media/image70.png"/></Relationships>
</file>

<file path=ppt/slides/_rels/slide31.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8.png"/><Relationship Id="rId7" Type="http://schemas.openxmlformats.org/officeDocument/2006/relationships/image" Target="../media/image99.png"/><Relationship Id="rId2" Type="http://schemas.openxmlformats.org/officeDocument/2006/relationships/notesSlide" Target="../notesSlides/notesSlide31.xml"/><Relationship Id="rId1" Type="http://schemas.openxmlformats.org/officeDocument/2006/relationships/slideLayout" Target="../slideLayouts/slideLayout24.xml"/><Relationship Id="rId6" Type="http://schemas.openxmlformats.org/officeDocument/2006/relationships/image" Target="../media/image76.png"/><Relationship Id="rId5" Type="http://schemas.openxmlformats.org/officeDocument/2006/relationships/image" Target="../media/image10.png"/><Relationship Id="rId4" Type="http://schemas.openxmlformats.org/officeDocument/2006/relationships/image" Target="../media/image9.png"/></Relationships>
</file>

<file path=ppt/slides/_rels/slide32.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00.jpg"/><Relationship Id="rId2" Type="http://schemas.openxmlformats.org/officeDocument/2006/relationships/notesSlide" Target="../notesSlides/notesSlide32.xml"/><Relationship Id="rId1" Type="http://schemas.openxmlformats.org/officeDocument/2006/relationships/slideLayout" Target="../slideLayouts/slideLayout24.xml"/><Relationship Id="rId6" Type="http://schemas.openxmlformats.org/officeDocument/2006/relationships/image" Target="../media/image7.png"/><Relationship Id="rId5" Type="http://schemas.openxmlformats.org/officeDocument/2006/relationships/image" Target="../media/image10.png"/><Relationship Id="rId4" Type="http://schemas.openxmlformats.org/officeDocument/2006/relationships/image" Target="../media/image9.png"/></Relationships>
</file>

<file path=ppt/slides/_rels/slide33.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image" Target="../media/image8.png"/><Relationship Id="rId7" Type="http://schemas.openxmlformats.org/officeDocument/2006/relationships/image" Target="../media/image101.png"/><Relationship Id="rId2" Type="http://schemas.openxmlformats.org/officeDocument/2006/relationships/notesSlide" Target="../notesSlides/notesSlide33.xml"/><Relationship Id="rId1" Type="http://schemas.openxmlformats.org/officeDocument/2006/relationships/slideLayout" Target="../slideLayouts/slideLayout24.xml"/><Relationship Id="rId6" Type="http://schemas.openxmlformats.org/officeDocument/2006/relationships/image" Target="../media/image76.png"/><Relationship Id="rId11" Type="http://schemas.openxmlformats.org/officeDocument/2006/relationships/image" Target="../media/image105.jpg"/><Relationship Id="rId5" Type="http://schemas.openxmlformats.org/officeDocument/2006/relationships/image" Target="../media/image10.png"/><Relationship Id="rId10" Type="http://schemas.openxmlformats.org/officeDocument/2006/relationships/image" Target="../media/image104.png"/><Relationship Id="rId4" Type="http://schemas.openxmlformats.org/officeDocument/2006/relationships/image" Target="../media/image9.png"/><Relationship Id="rId9" Type="http://schemas.openxmlformats.org/officeDocument/2006/relationships/image" Target="../media/image103.png"/></Relationships>
</file>

<file path=ppt/slides/_rels/slide34.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image" Target="../media/image8.png"/><Relationship Id="rId7" Type="http://schemas.openxmlformats.org/officeDocument/2006/relationships/image" Target="../media/image104.png"/><Relationship Id="rId12" Type="http://schemas.openxmlformats.org/officeDocument/2006/relationships/image" Target="../media/image110.png"/><Relationship Id="rId2" Type="http://schemas.openxmlformats.org/officeDocument/2006/relationships/notesSlide" Target="../notesSlides/notesSlide34.xml"/><Relationship Id="rId1" Type="http://schemas.openxmlformats.org/officeDocument/2006/relationships/slideLayout" Target="../slideLayouts/slideLayout24.xml"/><Relationship Id="rId6" Type="http://schemas.openxmlformats.org/officeDocument/2006/relationships/image" Target="../media/image76.png"/><Relationship Id="rId11" Type="http://schemas.openxmlformats.org/officeDocument/2006/relationships/image" Target="../media/image109.png"/><Relationship Id="rId5" Type="http://schemas.openxmlformats.org/officeDocument/2006/relationships/image" Target="../media/image10.png"/><Relationship Id="rId10" Type="http://schemas.openxmlformats.org/officeDocument/2006/relationships/image" Target="../media/image108.png"/><Relationship Id="rId4" Type="http://schemas.openxmlformats.org/officeDocument/2006/relationships/image" Target="../media/image9.png"/><Relationship Id="rId9" Type="http://schemas.openxmlformats.org/officeDocument/2006/relationships/image" Target="../media/image107.png"/></Relationships>
</file>

<file path=ppt/slides/_rels/slide35.xml.rels><?xml version="1.0" encoding="UTF-8" standalone="yes"?>
<Relationships xmlns="http://schemas.openxmlformats.org/package/2006/relationships"><Relationship Id="rId8" Type="http://schemas.openxmlformats.org/officeDocument/2006/relationships/image" Target="../media/image111.jpeg"/><Relationship Id="rId3" Type="http://schemas.openxmlformats.org/officeDocument/2006/relationships/image" Target="../media/image8.png"/><Relationship Id="rId7" Type="http://schemas.openxmlformats.org/officeDocument/2006/relationships/chart" Target="../charts/chart7.xml"/><Relationship Id="rId2" Type="http://schemas.openxmlformats.org/officeDocument/2006/relationships/notesSlide" Target="../notesSlides/notesSlide35.xml"/><Relationship Id="rId1" Type="http://schemas.openxmlformats.org/officeDocument/2006/relationships/slideLayout" Target="../slideLayouts/slideLayout24.xml"/><Relationship Id="rId6" Type="http://schemas.openxmlformats.org/officeDocument/2006/relationships/image" Target="../media/image76.png"/><Relationship Id="rId5" Type="http://schemas.openxmlformats.org/officeDocument/2006/relationships/image" Target="../media/image10.png"/><Relationship Id="rId4" Type="http://schemas.openxmlformats.org/officeDocument/2006/relationships/image" Target="../media/image9.png"/></Relationships>
</file>

<file path=ppt/slides/_rels/slide36.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image" Target="../media/image112.jpg"/><Relationship Id="rId7" Type="http://schemas.openxmlformats.org/officeDocument/2006/relationships/image" Target="../media/image7.png"/><Relationship Id="rId2" Type="http://schemas.openxmlformats.org/officeDocument/2006/relationships/notesSlide" Target="../notesSlides/notesSlide36.xml"/><Relationship Id="rId1" Type="http://schemas.openxmlformats.org/officeDocument/2006/relationships/slideLayout" Target="../slideLayouts/slideLayout2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 Id="rId9" Type="http://schemas.openxmlformats.org/officeDocument/2006/relationships/image" Target="../media/image74.png"/></Relationships>
</file>

<file path=ppt/slides/_rels/slide3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7.xml"/><Relationship Id="rId1" Type="http://schemas.openxmlformats.org/officeDocument/2006/relationships/slideLayout" Target="../slideLayouts/slideLayout1.xml"/><Relationship Id="rId5" Type="http://schemas.openxmlformats.org/officeDocument/2006/relationships/image" Target="../media/image36.png"/><Relationship Id="rId4" Type="http://schemas.openxmlformats.org/officeDocument/2006/relationships/image" Target="../media/image8.png"/></Relationships>
</file>

<file path=ppt/slides/_rels/slide38.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19.png"/><Relationship Id="rId3" Type="http://schemas.openxmlformats.org/officeDocument/2006/relationships/image" Target="../media/image8.png"/><Relationship Id="rId7" Type="http://schemas.openxmlformats.org/officeDocument/2006/relationships/image" Target="../media/image115.png"/><Relationship Id="rId12" Type="http://schemas.openxmlformats.org/officeDocument/2006/relationships/image" Target="../media/image118.png"/><Relationship Id="rId17" Type="http://schemas.openxmlformats.org/officeDocument/2006/relationships/image" Target="../media/image70.png"/><Relationship Id="rId2" Type="http://schemas.openxmlformats.org/officeDocument/2006/relationships/notesSlide" Target="../notesSlides/notesSlide38.xml"/><Relationship Id="rId16" Type="http://schemas.openxmlformats.org/officeDocument/2006/relationships/image" Target="../media/image121.png"/><Relationship Id="rId1" Type="http://schemas.openxmlformats.org/officeDocument/2006/relationships/slideLayout" Target="../slideLayouts/slideLayout1.xml"/><Relationship Id="rId6" Type="http://schemas.openxmlformats.org/officeDocument/2006/relationships/image" Target="../media/image114.png"/><Relationship Id="rId11" Type="http://schemas.openxmlformats.org/officeDocument/2006/relationships/image" Target="../media/image101.png"/><Relationship Id="rId5" Type="http://schemas.openxmlformats.org/officeDocument/2006/relationships/image" Target="../media/image113.png"/><Relationship Id="rId15" Type="http://schemas.openxmlformats.org/officeDocument/2006/relationships/image" Target="../media/image120.jpg"/><Relationship Id="rId10" Type="http://schemas.openxmlformats.org/officeDocument/2006/relationships/image" Target="../media/image117.png"/><Relationship Id="rId4" Type="http://schemas.openxmlformats.org/officeDocument/2006/relationships/image" Target="../media/image9.png"/><Relationship Id="rId9" Type="http://schemas.openxmlformats.org/officeDocument/2006/relationships/image" Target="../media/image116.png"/><Relationship Id="rId14" Type="http://schemas.microsoft.com/office/2007/relationships/hdphoto" Target="../media/hdphoto3.wdp"/></Relationships>
</file>

<file path=ppt/slides/_rels/slide39.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image" Target="../media/image8.png"/><Relationship Id="rId7" Type="http://schemas.openxmlformats.org/officeDocument/2006/relationships/image" Target="../media/image123.png"/><Relationship Id="rId12" Type="http://schemas.microsoft.com/office/2007/relationships/hdphoto" Target="../media/hdphoto3.wdp"/><Relationship Id="rId2" Type="http://schemas.openxmlformats.org/officeDocument/2006/relationships/notesSlide" Target="../notesSlides/notesSlide39.xml"/><Relationship Id="rId1" Type="http://schemas.openxmlformats.org/officeDocument/2006/relationships/slideLayout" Target="../slideLayouts/slideLayout1.xml"/><Relationship Id="rId6" Type="http://schemas.openxmlformats.org/officeDocument/2006/relationships/image" Target="../media/image122.png"/><Relationship Id="rId11" Type="http://schemas.openxmlformats.org/officeDocument/2006/relationships/image" Target="../media/image119.png"/><Relationship Id="rId5" Type="http://schemas.openxmlformats.org/officeDocument/2006/relationships/image" Target="../media/image7.png"/><Relationship Id="rId10" Type="http://schemas.openxmlformats.org/officeDocument/2006/relationships/image" Target="../media/image126.png"/><Relationship Id="rId4" Type="http://schemas.openxmlformats.org/officeDocument/2006/relationships/image" Target="../media/image9.png"/><Relationship Id="rId9" Type="http://schemas.openxmlformats.org/officeDocument/2006/relationships/image" Target="../media/image125.png"/></Relationships>
</file>

<file path=ppt/slides/_rels/slide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1.png"/><Relationship Id="rId7"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13.png"/><Relationship Id="rId11" Type="http://schemas.openxmlformats.org/officeDocument/2006/relationships/image" Target="../media/image10.png"/><Relationship Id="rId5" Type="http://schemas.openxmlformats.org/officeDocument/2006/relationships/image" Target="../media/image7.png"/><Relationship Id="rId10" Type="http://schemas.openxmlformats.org/officeDocument/2006/relationships/image" Target="../media/image9.png"/><Relationship Id="rId4" Type="http://schemas.openxmlformats.org/officeDocument/2006/relationships/image" Target="../media/image8.png"/><Relationship Id="rId9" Type="http://schemas.openxmlformats.org/officeDocument/2006/relationships/image" Target="../media/image18.jpg"/></Relationships>
</file>

<file path=ppt/slides/_rels/slide40.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8.png"/><Relationship Id="rId7" Type="http://schemas.openxmlformats.org/officeDocument/2006/relationships/image" Target="../media/image118.png"/><Relationship Id="rId2" Type="http://schemas.openxmlformats.org/officeDocument/2006/relationships/notesSlide" Target="../notesSlides/notesSlide40.xml"/><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7.png"/><Relationship Id="rId4" Type="http://schemas.openxmlformats.org/officeDocument/2006/relationships/image" Target="../media/image9.png"/></Relationships>
</file>

<file path=ppt/slides/_rels/slide41.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41.xml"/><Relationship Id="rId1" Type="http://schemas.openxmlformats.org/officeDocument/2006/relationships/slideLayout" Target="../slideLayouts/slideLayout57.xml"/><Relationship Id="rId4" Type="http://schemas.openxmlformats.org/officeDocument/2006/relationships/image" Target="../media/image129.png"/></Relationships>
</file>

<file path=ppt/slides/_rels/slide5.xml.rels><?xml version="1.0" encoding="UTF-8" standalone="yes"?>
<Relationships xmlns="http://schemas.openxmlformats.org/package/2006/relationships"><Relationship Id="rId8" Type="http://schemas.openxmlformats.org/officeDocument/2006/relationships/image" Target="../media/image20.jpg"/><Relationship Id="rId3" Type="http://schemas.openxmlformats.org/officeDocument/2006/relationships/image" Target="../media/image7.png"/><Relationship Id="rId7"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19.png"/></Relationships>
</file>

<file path=ppt/slides/_rels/slide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1.jpg"/><Relationship Id="rId7"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22.png"/><Relationship Id="rId10" Type="http://schemas.openxmlformats.org/officeDocument/2006/relationships/image" Target="../media/image24.png"/><Relationship Id="rId4" Type="http://schemas.openxmlformats.org/officeDocument/2006/relationships/image" Target="../media/image8.png"/><Relationship Id="rId9" Type="http://schemas.openxmlformats.org/officeDocument/2006/relationships/image" Target="../media/image23.png"/></Relationships>
</file>

<file path=ppt/slides/_rels/slide7.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8.png"/><Relationship Id="rId7" Type="http://schemas.openxmlformats.org/officeDocument/2006/relationships/image" Target="../media/image25.pn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7.png"/><Relationship Id="rId4" Type="http://schemas.openxmlformats.org/officeDocument/2006/relationships/image" Target="../media/image9.png"/></Relationships>
</file>

<file path=ppt/slides/_rels/slide8.xml.rels><?xml version="1.0" encoding="UTF-8" standalone="yes"?>
<Relationships xmlns="http://schemas.openxmlformats.org/package/2006/relationships"><Relationship Id="rId8" Type="http://schemas.openxmlformats.org/officeDocument/2006/relationships/chart" Target="../charts/chart1.xml"/><Relationship Id="rId3" Type="http://schemas.openxmlformats.org/officeDocument/2006/relationships/image" Target="../media/image8.png"/><Relationship Id="rId7" Type="http://schemas.openxmlformats.org/officeDocument/2006/relationships/image" Target="../media/image27.emf"/><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7.png"/><Relationship Id="rId4" Type="http://schemas.openxmlformats.org/officeDocument/2006/relationships/image" Target="../media/image9.png"/><Relationship Id="rId9" Type="http://schemas.openxmlformats.org/officeDocument/2006/relationships/chart" Target="../charts/chart2.xml"/></Relationships>
</file>

<file path=ppt/slides/_rels/slide9.xml.rels><?xml version="1.0" encoding="UTF-8" standalone="yes"?>
<Relationships xmlns="http://schemas.openxmlformats.org/package/2006/relationships"><Relationship Id="rId8" Type="http://schemas.openxmlformats.org/officeDocument/2006/relationships/package" Target="../embeddings/Microsoft_Excel_Worksheet.xlsx"/><Relationship Id="rId13" Type="http://schemas.openxmlformats.org/officeDocument/2006/relationships/image" Target="../media/image32.png"/><Relationship Id="rId3" Type="http://schemas.openxmlformats.org/officeDocument/2006/relationships/notesSlide" Target="../notesSlides/notesSlide9.xml"/><Relationship Id="rId7" Type="http://schemas.openxmlformats.org/officeDocument/2006/relationships/image" Target="../media/image10.png"/><Relationship Id="rId12" Type="http://schemas.openxmlformats.org/officeDocument/2006/relationships/image" Target="../media/image31.png"/><Relationship Id="rId2" Type="http://schemas.openxmlformats.org/officeDocument/2006/relationships/slideLayout" Target="../slideLayouts/slideLayout1.xml"/><Relationship Id="rId16" Type="http://schemas.openxmlformats.org/officeDocument/2006/relationships/image" Target="../media/image34.png"/><Relationship Id="rId1" Type="http://schemas.openxmlformats.org/officeDocument/2006/relationships/vmlDrawing" Target="../drawings/vmlDrawing1.vml"/><Relationship Id="rId6" Type="http://schemas.openxmlformats.org/officeDocument/2006/relationships/image" Target="../media/image7.png"/><Relationship Id="rId11" Type="http://schemas.openxmlformats.org/officeDocument/2006/relationships/image" Target="../media/image30.png"/><Relationship Id="rId5" Type="http://schemas.openxmlformats.org/officeDocument/2006/relationships/image" Target="../media/image9.png"/><Relationship Id="rId15" Type="http://schemas.openxmlformats.org/officeDocument/2006/relationships/image" Target="../media/image33.png"/><Relationship Id="rId10" Type="http://schemas.openxmlformats.org/officeDocument/2006/relationships/image" Target="../media/image29.png"/><Relationship Id="rId4" Type="http://schemas.openxmlformats.org/officeDocument/2006/relationships/image" Target="../media/image8.png"/><Relationship Id="rId9" Type="http://schemas.openxmlformats.org/officeDocument/2006/relationships/image" Target="../media/image28.emf"/><Relationship Id="rId14" Type="http://schemas.openxmlformats.org/officeDocument/2006/relationships/chart" Target="../charts/char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grpSp>
        <p:nvGrpSpPr>
          <p:cNvPr id="235" name="Google Shape;235;p1"/>
          <p:cNvGrpSpPr/>
          <p:nvPr/>
        </p:nvGrpSpPr>
        <p:grpSpPr>
          <a:xfrm>
            <a:off x="1" y="145905"/>
            <a:ext cx="6492686" cy="5545761"/>
            <a:chOff x="-16300" y="145900"/>
            <a:chExt cx="6382900" cy="5529725"/>
          </a:xfrm>
        </p:grpSpPr>
        <p:sp>
          <p:nvSpPr>
            <p:cNvPr id="236" name="Google Shape;236;p1"/>
            <p:cNvSpPr/>
            <p:nvPr/>
          </p:nvSpPr>
          <p:spPr>
            <a:xfrm>
              <a:off x="0" y="145900"/>
              <a:ext cx="6366600" cy="34197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1"/>
            <p:cNvSpPr/>
            <p:nvPr/>
          </p:nvSpPr>
          <p:spPr>
            <a:xfrm>
              <a:off x="-16300" y="3580125"/>
              <a:ext cx="6366600" cy="2095500"/>
            </a:xfrm>
            <a:prstGeom prst="rect">
              <a:avLst/>
            </a:prstGeom>
            <a:solidFill>
              <a:srgbClr val="00A9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grpSp>
      <p:pic>
        <p:nvPicPr>
          <p:cNvPr id="238" name="Google Shape;238;p1"/>
          <p:cNvPicPr preferRelativeResize="0"/>
          <p:nvPr/>
        </p:nvPicPr>
        <p:blipFill rotWithShape="1">
          <a:blip r:embed="rId3">
            <a:alphaModFix/>
          </a:blip>
          <a:srcRect t="84975"/>
          <a:stretch/>
        </p:blipFill>
        <p:spPr>
          <a:xfrm>
            <a:off x="0" y="6730997"/>
            <a:ext cx="12192000" cy="127000"/>
          </a:xfrm>
          <a:prstGeom prst="rect">
            <a:avLst/>
          </a:prstGeom>
          <a:noFill/>
          <a:ln>
            <a:noFill/>
          </a:ln>
        </p:spPr>
      </p:pic>
      <p:pic>
        <p:nvPicPr>
          <p:cNvPr id="239" name="Google Shape;239;p1"/>
          <p:cNvPicPr preferRelativeResize="0"/>
          <p:nvPr/>
        </p:nvPicPr>
        <p:blipFill rotWithShape="1">
          <a:blip r:embed="rId3">
            <a:alphaModFix/>
          </a:blip>
          <a:srcRect l="3130" r="3129" b="16246"/>
          <a:stretch/>
        </p:blipFill>
        <p:spPr>
          <a:xfrm>
            <a:off x="204475" y="5857351"/>
            <a:ext cx="11834189" cy="733087"/>
          </a:xfrm>
          <a:prstGeom prst="rect">
            <a:avLst/>
          </a:prstGeom>
          <a:noFill/>
          <a:ln>
            <a:noFill/>
          </a:ln>
        </p:spPr>
      </p:pic>
      <p:sp>
        <p:nvSpPr>
          <p:cNvPr id="240" name="Google Shape;240;p1"/>
          <p:cNvSpPr txBox="1"/>
          <p:nvPr/>
        </p:nvSpPr>
        <p:spPr>
          <a:xfrm>
            <a:off x="510603" y="4779113"/>
            <a:ext cx="3554400" cy="1157400"/>
          </a:xfrm>
          <a:prstGeom prst="rect">
            <a:avLst/>
          </a:prstGeom>
          <a:noFill/>
          <a:ln>
            <a:noFill/>
          </a:ln>
        </p:spPr>
        <p:txBody>
          <a:bodyPr spcFirstLastPara="1" wrap="square" lIns="51425" tIns="25700" rIns="51425" bIns="25700"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s-ES" sz="1200" b="1" i="0" u="none" strike="noStrike" cap="none">
                <a:solidFill>
                  <a:srgbClr val="FFFFFF"/>
                </a:solidFill>
                <a:latin typeface="Calibri"/>
                <a:ea typeface="Calibri"/>
                <a:cs typeface="Calibri"/>
                <a:sym typeface="Calibri"/>
              </a:rPr>
              <a:t>Setiembre 2022</a:t>
            </a:r>
            <a:endParaRPr sz="1200" b="1" i="0" u="none" strike="noStrike" cap="none">
              <a:solidFill>
                <a:srgbClr val="FFFFFF"/>
              </a:solidFill>
              <a:latin typeface="Calibri"/>
              <a:ea typeface="Calibri"/>
              <a:cs typeface="Calibri"/>
              <a:sym typeface="Calibri"/>
            </a:endParaRPr>
          </a:p>
        </p:txBody>
      </p:sp>
      <p:sp>
        <p:nvSpPr>
          <p:cNvPr id="241" name="Google Shape;241;p1"/>
          <p:cNvSpPr/>
          <p:nvPr/>
        </p:nvSpPr>
        <p:spPr>
          <a:xfrm>
            <a:off x="454132" y="3908339"/>
            <a:ext cx="7038300" cy="7080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r>
              <a:rPr lang="es-ES" sz="2400" b="1" i="0" u="none" strike="noStrike" cap="none">
                <a:solidFill>
                  <a:srgbClr val="FFFFFF"/>
                </a:solidFill>
                <a:latin typeface="Calibri"/>
                <a:ea typeface="Calibri"/>
                <a:cs typeface="Calibri"/>
                <a:sym typeface="Calibri"/>
              </a:rPr>
              <a:t>César Paniagua Chacón</a:t>
            </a:r>
            <a:endParaRPr sz="1400" i="0" u="none" strike="noStrike" cap="none">
              <a:solidFill>
                <a:srgbClr val="FFFFFF"/>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600"/>
              <a:buFont typeface="Arial"/>
              <a:buNone/>
            </a:pPr>
            <a:r>
              <a:rPr lang="es-ES" sz="1600" b="1" i="0" u="none" strike="noStrike" cap="none">
                <a:solidFill>
                  <a:srgbClr val="FFFFFF"/>
                </a:solidFill>
                <a:latin typeface="Calibri"/>
                <a:ea typeface="Calibri"/>
                <a:cs typeface="Calibri"/>
                <a:sym typeface="Calibri"/>
              </a:rPr>
              <a:t>Ministro de Vivienda, Construcción y Saneamiento</a:t>
            </a:r>
            <a:endParaRPr sz="1600" b="1" i="0" u="none" strike="noStrike" cap="none">
              <a:solidFill>
                <a:srgbClr val="FFFFFF"/>
              </a:solidFill>
              <a:latin typeface="Calibri"/>
              <a:ea typeface="Calibri"/>
              <a:cs typeface="Calibri"/>
              <a:sym typeface="Calibri"/>
            </a:endParaRPr>
          </a:p>
        </p:txBody>
      </p:sp>
      <p:sp>
        <p:nvSpPr>
          <p:cNvPr id="242" name="Google Shape;242;p1"/>
          <p:cNvSpPr/>
          <p:nvPr/>
        </p:nvSpPr>
        <p:spPr>
          <a:xfrm>
            <a:off x="-21650" y="145900"/>
            <a:ext cx="6076500" cy="34197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1"/>
          <p:cNvSpPr txBox="1"/>
          <p:nvPr/>
        </p:nvSpPr>
        <p:spPr>
          <a:xfrm>
            <a:off x="304153" y="1259019"/>
            <a:ext cx="5394300" cy="2174400"/>
          </a:xfrm>
          <a:prstGeom prst="rect">
            <a:avLst/>
          </a:prstGeom>
          <a:noFill/>
          <a:ln>
            <a:noFill/>
          </a:ln>
        </p:spPr>
        <p:txBody>
          <a:bodyPr spcFirstLastPara="1" wrap="square" lIns="68550" tIns="34250" rIns="68550" bIns="34250" anchor="t" anchorCtr="0">
            <a:noAutofit/>
          </a:bodyPr>
          <a:lstStyle/>
          <a:p>
            <a:pPr marL="0" marR="0" lvl="0" indent="0" algn="l" rtl="0">
              <a:lnSpc>
                <a:spcPct val="100000"/>
              </a:lnSpc>
              <a:spcBef>
                <a:spcPts val="0"/>
              </a:spcBef>
              <a:spcAft>
                <a:spcPts val="0"/>
              </a:spcAft>
              <a:buClr>
                <a:srgbClr val="000000"/>
              </a:buClr>
              <a:buSzPts val="2800"/>
              <a:buFont typeface="Arial"/>
              <a:buNone/>
            </a:pPr>
            <a:r>
              <a:rPr lang="es-ES" sz="2200" b="1" i="0" u="none" strike="noStrike" cap="none">
                <a:solidFill>
                  <a:srgbClr val="264478"/>
                </a:solidFill>
                <a:latin typeface="Calibri"/>
                <a:ea typeface="Calibri"/>
                <a:cs typeface="Calibri"/>
                <a:sym typeface="Calibri"/>
              </a:rPr>
              <a:t>Primera Sesión Extraordinaria </a:t>
            </a:r>
            <a:endParaRPr sz="8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2400"/>
              <a:buFont typeface="Arial"/>
              <a:buNone/>
            </a:pPr>
            <a:r>
              <a:rPr lang="es-ES" sz="3100" b="1" i="0" u="none" strike="noStrike" cap="none">
                <a:solidFill>
                  <a:srgbClr val="757070"/>
                </a:solidFill>
                <a:latin typeface="Calibri"/>
                <a:ea typeface="Calibri"/>
                <a:cs typeface="Calibri"/>
                <a:sym typeface="Calibri"/>
              </a:rPr>
              <a:t>Comisión de Vivienda y Construcción del Congreso de la República</a:t>
            </a:r>
            <a:endParaRPr sz="3100" b="1" i="0" u="none" strike="noStrike" cap="none">
              <a:solidFill>
                <a:srgbClr val="757070"/>
              </a:solidFill>
              <a:latin typeface="Calibri"/>
              <a:ea typeface="Calibri"/>
              <a:cs typeface="Calibri"/>
              <a:sym typeface="Calibri"/>
            </a:endParaRPr>
          </a:p>
        </p:txBody>
      </p:sp>
      <p:pic>
        <p:nvPicPr>
          <p:cNvPr id="244" name="Google Shape;244;p1"/>
          <p:cNvPicPr preferRelativeResize="0"/>
          <p:nvPr/>
        </p:nvPicPr>
        <p:blipFill rotWithShape="1">
          <a:blip r:embed="rId4">
            <a:alphaModFix/>
          </a:blip>
          <a:srcRect l="7886" r="16937"/>
          <a:stretch/>
        </p:blipFill>
        <p:spPr>
          <a:xfrm>
            <a:off x="6473625" y="0"/>
            <a:ext cx="5718374" cy="5691675"/>
          </a:xfrm>
          <a:prstGeom prst="rect">
            <a:avLst/>
          </a:prstGeom>
          <a:noFill/>
          <a:ln>
            <a:noFill/>
          </a:ln>
        </p:spPr>
      </p:pic>
      <p:pic>
        <p:nvPicPr>
          <p:cNvPr id="245" name="Google Shape;245;p1"/>
          <p:cNvPicPr preferRelativeResize="0"/>
          <p:nvPr/>
        </p:nvPicPr>
        <p:blipFill rotWithShape="1">
          <a:blip r:embed="rId5">
            <a:alphaModFix/>
          </a:blip>
          <a:srcRect/>
          <a:stretch/>
        </p:blipFill>
        <p:spPr>
          <a:xfrm>
            <a:off x="-7150" y="0"/>
            <a:ext cx="128275" cy="3591825"/>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17"/>
        <p:cNvGrpSpPr/>
        <p:nvPr/>
      </p:nvGrpSpPr>
      <p:grpSpPr>
        <a:xfrm>
          <a:off x="0" y="0"/>
          <a:ext cx="0" cy="0"/>
          <a:chOff x="0" y="0"/>
          <a:chExt cx="0" cy="0"/>
        </a:xfrm>
      </p:grpSpPr>
      <p:pic>
        <p:nvPicPr>
          <p:cNvPr id="418" name="Google Shape;418;g149d3c5e822_11_0"/>
          <p:cNvPicPr preferRelativeResize="0"/>
          <p:nvPr/>
        </p:nvPicPr>
        <p:blipFill rotWithShape="1">
          <a:blip r:embed="rId3">
            <a:alphaModFix/>
          </a:blip>
          <a:srcRect b="1078"/>
          <a:stretch/>
        </p:blipFill>
        <p:spPr>
          <a:xfrm>
            <a:off x="1931574" y="0"/>
            <a:ext cx="10260428" cy="6858000"/>
          </a:xfrm>
          <a:prstGeom prst="rect">
            <a:avLst/>
          </a:prstGeom>
          <a:noFill/>
          <a:ln>
            <a:noFill/>
          </a:ln>
        </p:spPr>
      </p:pic>
      <p:pic>
        <p:nvPicPr>
          <p:cNvPr id="419" name="Google Shape;419;g149d3c5e822_11_0"/>
          <p:cNvPicPr preferRelativeResize="0"/>
          <p:nvPr/>
        </p:nvPicPr>
        <p:blipFill rotWithShape="1">
          <a:blip r:embed="rId4">
            <a:alphaModFix/>
          </a:blip>
          <a:srcRect t="48146"/>
          <a:stretch/>
        </p:blipFill>
        <p:spPr>
          <a:xfrm>
            <a:off x="0" y="142875"/>
            <a:ext cx="12192000" cy="782725"/>
          </a:xfrm>
          <a:prstGeom prst="rect">
            <a:avLst/>
          </a:prstGeom>
          <a:noFill/>
          <a:ln>
            <a:noFill/>
          </a:ln>
        </p:spPr>
      </p:pic>
      <p:sp>
        <p:nvSpPr>
          <p:cNvPr id="420" name="Google Shape;420;g149d3c5e822_11_0"/>
          <p:cNvSpPr/>
          <p:nvPr/>
        </p:nvSpPr>
        <p:spPr>
          <a:xfrm>
            <a:off x="-2661675" y="-844399"/>
            <a:ext cx="8039400" cy="8039400"/>
          </a:xfrm>
          <a:prstGeom prst="ellipse">
            <a:avLst/>
          </a:prstGeom>
          <a:solidFill>
            <a:srgbClr val="00A9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g149d3c5e822_11_0"/>
          <p:cNvSpPr txBox="1"/>
          <p:nvPr/>
        </p:nvSpPr>
        <p:spPr>
          <a:xfrm>
            <a:off x="670602" y="2750875"/>
            <a:ext cx="3625800" cy="124410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Clr>
                <a:srgbClr val="000000"/>
              </a:buClr>
              <a:buSzPts val="3500"/>
              <a:buFont typeface="Arial"/>
              <a:buNone/>
            </a:pPr>
            <a:r>
              <a:rPr lang="es-ES" sz="4000" b="1">
                <a:solidFill>
                  <a:srgbClr val="FFFFFF"/>
                </a:solidFill>
                <a:latin typeface="Montserrat"/>
                <a:ea typeface="Montserrat"/>
                <a:cs typeface="Montserrat"/>
                <a:sym typeface="Montserrat"/>
              </a:rPr>
              <a:t>Agua y saneamiento</a:t>
            </a:r>
            <a:endParaRPr sz="4000" b="1" i="0" u="none" strike="noStrike" cap="none">
              <a:solidFill>
                <a:srgbClr val="FFFFFF"/>
              </a:solidFill>
              <a:latin typeface="Montserrat"/>
              <a:ea typeface="Montserrat"/>
              <a:cs typeface="Montserrat"/>
              <a:sym typeface="Montserrat"/>
            </a:endParaRPr>
          </a:p>
        </p:txBody>
      </p:sp>
      <p:sp>
        <p:nvSpPr>
          <p:cNvPr id="422" name="Google Shape;422;g149d3c5e822_11_0"/>
          <p:cNvSpPr/>
          <p:nvPr/>
        </p:nvSpPr>
        <p:spPr>
          <a:xfrm rot="5400000">
            <a:off x="1166726" y="2045127"/>
            <a:ext cx="46200" cy="596100"/>
          </a:xfrm>
          <a:prstGeom prst="rect">
            <a:avLst/>
          </a:pr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g149d3c5e822_11_0"/>
          <p:cNvSpPr txBox="1"/>
          <p:nvPr/>
        </p:nvSpPr>
        <p:spPr>
          <a:xfrm>
            <a:off x="1013526" y="1676275"/>
            <a:ext cx="3119400" cy="643800"/>
          </a:xfrm>
          <a:prstGeom prst="rect">
            <a:avLst/>
          </a:prstGeom>
          <a:noFill/>
          <a:ln>
            <a:noFill/>
          </a:ln>
        </p:spPr>
        <p:txBody>
          <a:bodyPr spcFirstLastPara="1" wrap="square" lIns="0" tIns="12700" rIns="0" bIns="0" anchor="t" anchorCtr="0">
            <a:spAutoFit/>
          </a:bodyPr>
          <a:lstStyle/>
          <a:p>
            <a:pPr marL="0" marR="0" lvl="0" indent="0" algn="l" rtl="0">
              <a:lnSpc>
                <a:spcPct val="100000"/>
              </a:lnSpc>
              <a:spcBef>
                <a:spcPts val="0"/>
              </a:spcBef>
              <a:spcAft>
                <a:spcPts val="0"/>
              </a:spcAft>
              <a:buClr>
                <a:schemeClr val="dk1"/>
              </a:buClr>
              <a:buSzPts val="1100"/>
              <a:buFont typeface="Arial"/>
              <a:buNone/>
            </a:pPr>
            <a:r>
              <a:rPr lang="es-ES" sz="4100">
                <a:solidFill>
                  <a:schemeClr val="lt1"/>
                </a:solidFill>
                <a:latin typeface="Montserrat SemiBold"/>
                <a:ea typeface="Montserrat SemiBold"/>
                <a:cs typeface="Montserrat SemiBold"/>
                <a:sym typeface="Montserrat SemiBold"/>
              </a:rPr>
              <a:t>3</a:t>
            </a:r>
            <a:endParaRPr sz="6300" b="0" i="0" u="none" strike="noStrike" cap="none">
              <a:solidFill>
                <a:schemeClr val="lt1"/>
              </a:solidFill>
              <a:latin typeface="Montserrat SemiBold"/>
              <a:ea typeface="Montserrat SemiBold"/>
              <a:cs typeface="Montserrat SemiBold"/>
              <a:sym typeface="Montserrat SemiBold"/>
            </a:endParaRPr>
          </a:p>
        </p:txBody>
      </p:sp>
      <p:pic>
        <p:nvPicPr>
          <p:cNvPr id="424" name="Google Shape;424;g149d3c5e822_11_0"/>
          <p:cNvPicPr preferRelativeResize="0"/>
          <p:nvPr/>
        </p:nvPicPr>
        <p:blipFill rotWithShape="1">
          <a:blip r:embed="rId5">
            <a:alphaModFix/>
          </a:blip>
          <a:srcRect/>
          <a:stretch/>
        </p:blipFill>
        <p:spPr>
          <a:xfrm>
            <a:off x="0" y="9984"/>
            <a:ext cx="12192000" cy="839391"/>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91"/>
        <p:cNvGrpSpPr/>
        <p:nvPr/>
      </p:nvGrpSpPr>
      <p:grpSpPr>
        <a:xfrm>
          <a:off x="0" y="0"/>
          <a:ext cx="0" cy="0"/>
          <a:chOff x="0" y="0"/>
          <a:chExt cx="0" cy="0"/>
        </a:xfrm>
      </p:grpSpPr>
      <p:pic>
        <p:nvPicPr>
          <p:cNvPr id="692" name="Google Shape;692;p61"/>
          <p:cNvPicPr preferRelativeResize="0"/>
          <p:nvPr/>
        </p:nvPicPr>
        <p:blipFill>
          <a:blip r:embed="rId3">
            <a:alphaModFix/>
          </a:blip>
          <a:stretch>
            <a:fillRect/>
          </a:stretch>
        </p:blipFill>
        <p:spPr>
          <a:xfrm>
            <a:off x="3654113" y="1426550"/>
            <a:ext cx="3582500" cy="5323401"/>
          </a:xfrm>
          <a:prstGeom prst="rect">
            <a:avLst/>
          </a:prstGeom>
          <a:noFill/>
          <a:ln>
            <a:noFill/>
          </a:ln>
        </p:spPr>
      </p:pic>
      <p:grpSp>
        <p:nvGrpSpPr>
          <p:cNvPr id="693" name="Google Shape;693;p61"/>
          <p:cNvGrpSpPr/>
          <p:nvPr/>
        </p:nvGrpSpPr>
        <p:grpSpPr>
          <a:xfrm>
            <a:off x="324304" y="1965574"/>
            <a:ext cx="10105926" cy="4784377"/>
            <a:chOff x="482435" y="1438767"/>
            <a:chExt cx="10105926" cy="4784377"/>
          </a:xfrm>
        </p:grpSpPr>
        <p:cxnSp>
          <p:nvCxnSpPr>
            <p:cNvPr id="694" name="Google Shape;694;p61"/>
            <p:cNvCxnSpPr>
              <a:stCxn id="695" idx="1"/>
              <a:endCxn id="696" idx="3"/>
            </p:cNvCxnSpPr>
            <p:nvPr/>
          </p:nvCxnSpPr>
          <p:spPr>
            <a:xfrm flipH="1">
              <a:off x="3157650" y="2336353"/>
              <a:ext cx="654600" cy="1433100"/>
            </a:xfrm>
            <a:prstGeom prst="bentConnector3">
              <a:avLst>
                <a:gd name="adj1" fmla="val 50009"/>
              </a:avLst>
            </a:prstGeom>
            <a:noFill/>
            <a:ln w="9525" cap="flat" cmpd="sng">
              <a:solidFill>
                <a:srgbClr val="2E75B5"/>
              </a:solidFill>
              <a:prstDash val="dash"/>
              <a:round/>
              <a:headEnd type="none" w="sm" len="sm"/>
              <a:tailEnd type="triangle" w="med" len="med"/>
            </a:ln>
            <a:effectLst>
              <a:outerShdw blurRad="40000" dist="20000" dir="5400000" rotWithShape="0">
                <a:srgbClr val="000000">
                  <a:alpha val="37650"/>
                </a:srgbClr>
              </a:outerShdw>
            </a:effectLst>
          </p:spPr>
        </p:cxnSp>
        <p:grpSp>
          <p:nvGrpSpPr>
            <p:cNvPr id="697" name="Google Shape;697;p61"/>
            <p:cNvGrpSpPr/>
            <p:nvPr/>
          </p:nvGrpSpPr>
          <p:grpSpPr>
            <a:xfrm>
              <a:off x="482435" y="1438767"/>
              <a:ext cx="10105926" cy="4784377"/>
              <a:chOff x="482435" y="1438767"/>
              <a:chExt cx="10105926" cy="4784377"/>
            </a:xfrm>
          </p:grpSpPr>
          <p:cxnSp>
            <p:nvCxnSpPr>
              <p:cNvPr id="698" name="Google Shape;698;p61"/>
              <p:cNvCxnSpPr>
                <a:cxnSpLocks/>
                <a:stCxn id="699" idx="0"/>
                <a:endCxn id="700" idx="1"/>
              </p:cNvCxnSpPr>
              <p:nvPr/>
            </p:nvCxnSpPr>
            <p:spPr>
              <a:xfrm rot="5400000" flipH="1" flipV="1">
                <a:off x="6844560" y="4116455"/>
                <a:ext cx="985784" cy="734473"/>
              </a:xfrm>
              <a:prstGeom prst="bentConnector2">
                <a:avLst/>
              </a:prstGeom>
              <a:noFill/>
              <a:ln w="9525" cap="flat" cmpd="sng">
                <a:solidFill>
                  <a:srgbClr val="2E75B5"/>
                </a:solidFill>
                <a:prstDash val="dash"/>
                <a:round/>
                <a:headEnd type="none" w="sm" len="sm"/>
                <a:tailEnd type="triangle" w="med" len="med"/>
              </a:ln>
              <a:effectLst>
                <a:outerShdw blurRad="40000" dist="20000" dir="5400000" rotWithShape="0">
                  <a:srgbClr val="000000">
                    <a:alpha val="37650"/>
                  </a:srgbClr>
                </a:outerShdw>
              </a:effectLst>
            </p:spPr>
          </p:cxnSp>
          <p:grpSp>
            <p:nvGrpSpPr>
              <p:cNvPr id="701" name="Google Shape;701;p61"/>
              <p:cNvGrpSpPr/>
              <p:nvPr/>
            </p:nvGrpSpPr>
            <p:grpSpPr>
              <a:xfrm>
                <a:off x="482435" y="1438767"/>
                <a:ext cx="10105926" cy="4784377"/>
                <a:chOff x="482435" y="1438767"/>
                <a:chExt cx="10105926" cy="4784377"/>
              </a:xfrm>
            </p:grpSpPr>
            <p:sp>
              <p:nvSpPr>
                <p:cNvPr id="702" name="Google Shape;702;p61"/>
                <p:cNvSpPr/>
                <p:nvPr/>
              </p:nvSpPr>
              <p:spPr>
                <a:xfrm>
                  <a:off x="533400" y="1438767"/>
                  <a:ext cx="2636400" cy="1442700"/>
                </a:xfrm>
                <a:prstGeom prst="roundRect">
                  <a:avLst>
                    <a:gd name="adj" fmla="val 16667"/>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r>
                    <a:rPr kumimoji="0" lang="es-ES" sz="1400" b="1" i="0" u="sng" strike="noStrike" kern="0" cap="none" spc="0" normalizeH="0" baseline="0" noProof="0" dirty="0">
                      <a:ln>
                        <a:noFill/>
                      </a:ln>
                      <a:solidFill>
                        <a:srgbClr val="0000FF"/>
                      </a:solidFill>
                      <a:effectLst/>
                      <a:uLnTx/>
                      <a:uFillTx/>
                      <a:latin typeface="Arial"/>
                      <a:ea typeface="Arial"/>
                      <a:cs typeface="Arial"/>
                      <a:sym typeface="Arial"/>
                    </a:rPr>
                    <a:t>PTAR SULLANA</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endParaRPr kumimoji="0" sz="1000" b="1" i="0" u="none" strike="noStrike" kern="0" cap="none" spc="0" normalizeH="0" baseline="0" noProof="0" dirty="0">
                    <a:ln>
                      <a:noFill/>
                    </a:ln>
                    <a:solidFill>
                      <a:srgbClr val="000000"/>
                    </a:solidFill>
                    <a:effectLst/>
                    <a:uLnTx/>
                    <a:uFillTx/>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CUI: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2260867</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Estado: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Obra – En ejecución</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Monto de Inversión: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S/ 336.8 MM</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Beneficiarios: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214,392 Hab.</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Inicio de Obra: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22/11/2019</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Plazo: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540 días calendario.</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0" name="Google Shape;700;p61"/>
                <p:cNvSpPr/>
                <p:nvPr/>
              </p:nvSpPr>
              <p:spPr>
                <a:xfrm>
                  <a:off x="7704689" y="3254749"/>
                  <a:ext cx="2883672" cy="1472100"/>
                </a:xfrm>
                <a:prstGeom prst="roundRect">
                  <a:avLst>
                    <a:gd name="adj" fmla="val 16667"/>
                  </a:avLst>
                </a:prstGeom>
                <a:solidFill>
                  <a:schemeClr val="lt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r>
                    <a:rPr kumimoji="0" lang="es-ES" sz="1400" b="1" i="0" u="sng" strike="noStrike" kern="0" cap="none" spc="0" normalizeH="0" baseline="0" noProof="0" dirty="0">
                      <a:ln>
                        <a:noFill/>
                      </a:ln>
                      <a:solidFill>
                        <a:srgbClr val="C00000"/>
                      </a:solidFill>
                      <a:effectLst/>
                      <a:uLnTx/>
                      <a:uFillTx/>
                      <a:latin typeface="Arial"/>
                      <a:ea typeface="Arial"/>
                      <a:cs typeface="Arial"/>
                      <a:sym typeface="Arial"/>
                    </a:rPr>
                    <a:t>JULIACA ETAPA 1</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endParaRPr kumimoji="0" sz="1000" b="1" i="0" u="none" strike="noStrike" kern="0" cap="none" spc="0" normalizeH="0" baseline="0" noProof="0" dirty="0">
                    <a:ln>
                      <a:noFill/>
                    </a:ln>
                    <a:solidFill>
                      <a:srgbClr val="000000"/>
                    </a:solidFill>
                    <a:effectLst/>
                    <a:uLnTx/>
                    <a:uFillTx/>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CUI: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2331661</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Estado: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En Proceso de Selección(UNOPS)</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Monto de Inversión: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S/ 1,323.8 MM</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Beneficiarios: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480,129 Hab.</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Inicio de Obra: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IV TRIMESRE 2022</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Plazo: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1,200 días calendario.</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6" name="Google Shape;696;p61"/>
                <p:cNvSpPr/>
                <p:nvPr/>
              </p:nvSpPr>
              <p:spPr>
                <a:xfrm>
                  <a:off x="482435" y="2995774"/>
                  <a:ext cx="2675100" cy="1547400"/>
                </a:xfrm>
                <a:prstGeom prst="roundRect">
                  <a:avLst>
                    <a:gd name="adj" fmla="val 16667"/>
                  </a:avLst>
                </a:prstGeom>
                <a:solidFill>
                  <a:schemeClr val="lt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r>
                    <a:rPr kumimoji="0" lang="es-ES" sz="1400" b="1" i="0" u="sng" strike="noStrike" kern="0" cap="none" spc="0" normalizeH="0" baseline="0" noProof="0" dirty="0">
                      <a:ln>
                        <a:noFill/>
                      </a:ln>
                      <a:solidFill>
                        <a:srgbClr val="C00000"/>
                      </a:solidFill>
                      <a:effectLst/>
                      <a:uLnTx/>
                      <a:uFillTx/>
                      <a:latin typeface="Arial"/>
                      <a:ea typeface="Arial"/>
                      <a:cs typeface="Arial"/>
                      <a:sym typeface="Arial"/>
                    </a:rPr>
                    <a:t>AA.HH. PIURA Y CASTILLA</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endParaRPr kumimoji="0" sz="1000" b="1" i="0" u="none" strike="noStrike" kern="0" cap="none" spc="0" normalizeH="0" baseline="0" noProof="0" dirty="0">
                    <a:ln>
                      <a:noFill/>
                    </a:ln>
                    <a:solidFill>
                      <a:srgbClr val="000000"/>
                    </a:solidFill>
                    <a:effectLst/>
                    <a:uLnTx/>
                    <a:uFillTx/>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CUI: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2302373</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Estado: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En Proceso de Selección</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Monto de Inversión: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S/ 619.2 MM</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Beneficiarios: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466,521 Hab.</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Inicio de Obra: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IV TRIMESRE 2022</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Plazo: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540 días calendario.</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3" name="Google Shape;703;p61"/>
                <p:cNvSpPr/>
                <p:nvPr/>
              </p:nvSpPr>
              <p:spPr>
                <a:xfrm>
                  <a:off x="538923" y="4674371"/>
                  <a:ext cx="2618700" cy="1483200"/>
                </a:xfrm>
                <a:prstGeom prst="roundRect">
                  <a:avLst>
                    <a:gd name="adj" fmla="val 16667"/>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r>
                    <a:rPr kumimoji="0" lang="es-ES" sz="1400" b="1" i="0" u="sng" strike="noStrike" kern="0" cap="none" spc="0" normalizeH="0" baseline="0" noProof="0" dirty="0">
                      <a:ln>
                        <a:noFill/>
                      </a:ln>
                      <a:solidFill>
                        <a:srgbClr val="0000FF"/>
                      </a:solidFill>
                      <a:effectLst/>
                      <a:uLnTx/>
                      <a:uFillTx/>
                      <a:latin typeface="Arial"/>
                      <a:ea typeface="Arial"/>
                      <a:cs typeface="Arial"/>
                      <a:sym typeface="Arial"/>
                    </a:rPr>
                    <a:t>HUARMEY</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endParaRPr kumimoji="0" sz="1000" b="1" i="0" u="none" strike="noStrike" kern="0" cap="none" spc="0" normalizeH="0" baseline="0" noProof="0" dirty="0">
                    <a:ln>
                      <a:noFill/>
                    </a:ln>
                    <a:solidFill>
                      <a:srgbClr val="000000"/>
                    </a:solidFill>
                    <a:effectLst/>
                    <a:uLnTx/>
                    <a:uFillTx/>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CUI: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2387810</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Estado: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Obra – En ejecución</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Monto de Inversión: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S/ 188.5 MM</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Beneficiarios: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36,882 Hab.</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Inicio de Obra: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28/09/2021</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dirty="0">
                      <a:ln>
                        <a:noFill/>
                      </a:ln>
                      <a:solidFill>
                        <a:srgbClr val="000000"/>
                      </a:solidFill>
                      <a:effectLst/>
                      <a:uLnTx/>
                      <a:uFillTx/>
                      <a:latin typeface="Arial"/>
                      <a:ea typeface="Arial"/>
                      <a:cs typeface="Arial"/>
                      <a:sym typeface="Arial"/>
                    </a:rPr>
                    <a:t>Plazo: </a:t>
                  </a: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480 días calendario.</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04" name="Google Shape;704;p61"/>
                <p:cNvGrpSpPr/>
                <p:nvPr/>
              </p:nvGrpSpPr>
              <p:grpSpPr>
                <a:xfrm>
                  <a:off x="3157660" y="2160253"/>
                  <a:ext cx="7278874" cy="4062891"/>
                  <a:chOff x="1709860" y="2292703"/>
                  <a:chExt cx="7278874" cy="4062891"/>
                </a:xfrm>
              </p:grpSpPr>
              <p:sp>
                <p:nvSpPr>
                  <p:cNvPr id="705" name="Google Shape;705;p61"/>
                  <p:cNvSpPr/>
                  <p:nvPr/>
                </p:nvSpPr>
                <p:spPr>
                  <a:xfrm>
                    <a:off x="6283034" y="4940794"/>
                    <a:ext cx="2705700" cy="1414800"/>
                  </a:xfrm>
                  <a:prstGeom prst="roundRect">
                    <a:avLst>
                      <a:gd name="adj" fmla="val 16667"/>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r>
                      <a:rPr kumimoji="0" lang="es-ES" sz="1400" b="1" i="0" u="sng" strike="noStrike" kern="0" cap="none" spc="0" normalizeH="0" baseline="0" noProof="0">
                        <a:ln>
                          <a:noFill/>
                        </a:ln>
                        <a:solidFill>
                          <a:srgbClr val="0000FF"/>
                        </a:solidFill>
                        <a:effectLst/>
                        <a:uLnTx/>
                        <a:uFillTx/>
                        <a:latin typeface="Arial"/>
                        <a:ea typeface="Arial"/>
                        <a:cs typeface="Arial"/>
                        <a:sym typeface="Arial"/>
                      </a:rPr>
                      <a:t>CALANA</a:t>
                    </a:r>
                    <a:endParaRPr kumimoji="0" sz="1400" b="0" i="0" u="none" strike="noStrike" kern="0" cap="none" spc="0" normalizeH="0" baseline="0" noProof="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endParaRPr kumimoji="0" sz="1000" b="1" i="0" u="none" strike="noStrike" kern="0" cap="none" spc="0" normalizeH="0" baseline="0" noProof="0">
                      <a:ln>
                        <a:noFill/>
                      </a:ln>
                      <a:solidFill>
                        <a:srgbClr val="000000"/>
                      </a:solidFill>
                      <a:effectLst/>
                      <a:uLnTx/>
                      <a:uFillTx/>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a:ln>
                          <a:noFill/>
                        </a:ln>
                        <a:solidFill>
                          <a:srgbClr val="000000"/>
                        </a:solidFill>
                        <a:effectLst/>
                        <a:uLnTx/>
                        <a:uFillTx/>
                        <a:latin typeface="Arial"/>
                        <a:ea typeface="Arial"/>
                        <a:cs typeface="Arial"/>
                        <a:sym typeface="Arial"/>
                      </a:rPr>
                      <a:t>CUI: </a:t>
                    </a:r>
                    <a:r>
                      <a:rPr kumimoji="0" lang="es-ES" sz="1000" b="0" i="0" u="none" strike="noStrike" kern="0" cap="none" spc="0" normalizeH="0" baseline="0" noProof="0">
                        <a:ln>
                          <a:noFill/>
                        </a:ln>
                        <a:solidFill>
                          <a:srgbClr val="000000"/>
                        </a:solidFill>
                        <a:effectLst/>
                        <a:uLnTx/>
                        <a:uFillTx/>
                        <a:latin typeface="Arial"/>
                        <a:ea typeface="Arial"/>
                        <a:cs typeface="Arial"/>
                        <a:sym typeface="Arial"/>
                      </a:rPr>
                      <a:t>2167692</a:t>
                    </a:r>
                    <a:endParaRPr kumimoji="0" sz="1400" b="0" i="0" u="none" strike="noStrike" kern="0" cap="none" spc="0" normalizeH="0" baseline="0" noProof="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a:ln>
                          <a:noFill/>
                        </a:ln>
                        <a:solidFill>
                          <a:srgbClr val="000000"/>
                        </a:solidFill>
                        <a:effectLst/>
                        <a:uLnTx/>
                        <a:uFillTx/>
                        <a:latin typeface="Arial"/>
                        <a:ea typeface="Arial"/>
                        <a:cs typeface="Arial"/>
                        <a:sym typeface="Arial"/>
                      </a:rPr>
                      <a:t>Estado: </a:t>
                    </a:r>
                    <a:r>
                      <a:rPr kumimoji="0" lang="es-ES" sz="1000" b="0" i="0" u="none" strike="noStrike" kern="0" cap="none" spc="0" normalizeH="0" baseline="0" noProof="0">
                        <a:ln>
                          <a:noFill/>
                        </a:ln>
                        <a:solidFill>
                          <a:srgbClr val="000000"/>
                        </a:solidFill>
                        <a:effectLst/>
                        <a:uLnTx/>
                        <a:uFillTx/>
                        <a:latin typeface="Arial"/>
                        <a:ea typeface="Arial"/>
                        <a:cs typeface="Arial"/>
                        <a:sym typeface="Arial"/>
                      </a:rPr>
                      <a:t>Obra – En ejecución</a:t>
                    </a:r>
                    <a:endParaRPr kumimoji="0" sz="1400" b="0" i="0" u="none" strike="noStrike" kern="0" cap="none" spc="0" normalizeH="0" baseline="0" noProof="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a:ln>
                          <a:noFill/>
                        </a:ln>
                        <a:solidFill>
                          <a:srgbClr val="000000"/>
                        </a:solidFill>
                        <a:effectLst/>
                        <a:uLnTx/>
                        <a:uFillTx/>
                        <a:latin typeface="Arial"/>
                        <a:ea typeface="Arial"/>
                        <a:cs typeface="Arial"/>
                        <a:sym typeface="Arial"/>
                      </a:rPr>
                      <a:t>Monto de Inversión: </a:t>
                    </a:r>
                    <a:r>
                      <a:rPr kumimoji="0" lang="es-ES" sz="1000" b="0" i="0" u="none" strike="noStrike" kern="0" cap="none" spc="0" normalizeH="0" baseline="0" noProof="0">
                        <a:ln>
                          <a:noFill/>
                        </a:ln>
                        <a:solidFill>
                          <a:srgbClr val="000000"/>
                        </a:solidFill>
                        <a:effectLst/>
                        <a:uLnTx/>
                        <a:uFillTx/>
                        <a:latin typeface="Arial"/>
                        <a:ea typeface="Arial"/>
                        <a:cs typeface="Arial"/>
                        <a:sym typeface="Arial"/>
                      </a:rPr>
                      <a:t>S/ 120.5 MM</a:t>
                    </a:r>
                    <a:endParaRPr kumimoji="0" sz="1400" b="0" i="0" u="none" strike="noStrike" kern="0" cap="none" spc="0" normalizeH="0" baseline="0" noProof="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a:ln>
                          <a:noFill/>
                        </a:ln>
                        <a:solidFill>
                          <a:srgbClr val="000000"/>
                        </a:solidFill>
                        <a:effectLst/>
                        <a:uLnTx/>
                        <a:uFillTx/>
                        <a:latin typeface="Arial"/>
                        <a:ea typeface="Arial"/>
                        <a:cs typeface="Arial"/>
                        <a:sym typeface="Arial"/>
                      </a:rPr>
                      <a:t>Beneficiarios: </a:t>
                    </a:r>
                    <a:r>
                      <a:rPr kumimoji="0" lang="es-ES" sz="1000" b="0" i="0" u="none" strike="noStrike" kern="0" cap="none" spc="0" normalizeH="0" baseline="0" noProof="0">
                        <a:ln>
                          <a:noFill/>
                        </a:ln>
                        <a:solidFill>
                          <a:srgbClr val="000000"/>
                        </a:solidFill>
                        <a:effectLst/>
                        <a:uLnTx/>
                        <a:uFillTx/>
                        <a:latin typeface="Arial"/>
                        <a:ea typeface="Arial"/>
                        <a:cs typeface="Arial"/>
                        <a:sym typeface="Arial"/>
                      </a:rPr>
                      <a:t>293,001 Hab.</a:t>
                    </a:r>
                    <a:endParaRPr kumimoji="0" sz="1400" b="0" i="0" u="none" strike="noStrike" kern="0" cap="none" spc="0" normalizeH="0" baseline="0" noProof="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a:ln>
                          <a:noFill/>
                        </a:ln>
                        <a:solidFill>
                          <a:srgbClr val="000000"/>
                        </a:solidFill>
                        <a:effectLst/>
                        <a:uLnTx/>
                        <a:uFillTx/>
                        <a:latin typeface="Arial"/>
                        <a:ea typeface="Arial"/>
                        <a:cs typeface="Arial"/>
                        <a:sym typeface="Arial"/>
                      </a:rPr>
                      <a:t>Inicio de Obra: </a:t>
                    </a:r>
                    <a:r>
                      <a:rPr kumimoji="0" lang="es-ES" sz="1000" b="0" i="0" u="none" strike="noStrike" kern="0" cap="none" spc="0" normalizeH="0" baseline="0" noProof="0">
                        <a:ln>
                          <a:noFill/>
                        </a:ln>
                        <a:solidFill>
                          <a:srgbClr val="000000"/>
                        </a:solidFill>
                        <a:effectLst/>
                        <a:uLnTx/>
                        <a:uFillTx/>
                        <a:latin typeface="Arial"/>
                        <a:ea typeface="Arial"/>
                        <a:cs typeface="Arial"/>
                        <a:sym typeface="Arial"/>
                      </a:rPr>
                      <a:t>23/09/2021</a:t>
                    </a:r>
                    <a:endParaRPr kumimoji="0" sz="1400" b="0" i="0" u="none" strike="noStrike" kern="0" cap="none" spc="0" normalizeH="0" baseline="0" noProof="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000"/>
                      <a:buFont typeface="Arial"/>
                      <a:buNone/>
                      <a:tabLst/>
                      <a:defRPr/>
                    </a:pPr>
                    <a:r>
                      <a:rPr kumimoji="0" lang="es-ES" sz="1000" b="1" i="0" u="none" strike="noStrike" kern="0" cap="none" spc="0" normalizeH="0" baseline="0" noProof="0">
                        <a:ln>
                          <a:noFill/>
                        </a:ln>
                        <a:solidFill>
                          <a:srgbClr val="000000"/>
                        </a:solidFill>
                        <a:effectLst/>
                        <a:uLnTx/>
                        <a:uFillTx/>
                        <a:latin typeface="Arial"/>
                        <a:ea typeface="Arial"/>
                        <a:cs typeface="Arial"/>
                        <a:sym typeface="Arial"/>
                      </a:rPr>
                      <a:t>Plazo: </a:t>
                    </a:r>
                    <a:r>
                      <a:rPr kumimoji="0" lang="es-ES" sz="1000" b="0" i="0" u="none" strike="noStrike" kern="0" cap="none" spc="0" normalizeH="0" baseline="0" noProof="0">
                        <a:ln>
                          <a:noFill/>
                        </a:ln>
                        <a:solidFill>
                          <a:srgbClr val="000000"/>
                        </a:solidFill>
                        <a:effectLst/>
                        <a:uLnTx/>
                        <a:uFillTx/>
                        <a:latin typeface="Arial"/>
                        <a:ea typeface="Arial"/>
                        <a:cs typeface="Arial"/>
                        <a:sym typeface="Arial"/>
                      </a:rPr>
                      <a:t>360 días calendario.</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06" name="Google Shape;706;p61"/>
                  <p:cNvGrpSpPr/>
                  <p:nvPr/>
                </p:nvGrpSpPr>
                <p:grpSpPr>
                  <a:xfrm>
                    <a:off x="1709860" y="2292703"/>
                    <a:ext cx="4573167" cy="3997313"/>
                    <a:chOff x="1709860" y="2292703"/>
                    <a:chExt cx="4573167" cy="3997313"/>
                  </a:xfrm>
                </p:grpSpPr>
                <p:grpSp>
                  <p:nvGrpSpPr>
                    <p:cNvPr id="707" name="Google Shape;707;p61"/>
                    <p:cNvGrpSpPr/>
                    <p:nvPr/>
                  </p:nvGrpSpPr>
                  <p:grpSpPr>
                    <a:xfrm>
                      <a:off x="1709860" y="2292703"/>
                      <a:ext cx="4573167" cy="3858863"/>
                      <a:chOff x="2229789" y="2281836"/>
                      <a:chExt cx="4573167" cy="3858863"/>
                    </a:xfrm>
                  </p:grpSpPr>
                  <p:grpSp>
                    <p:nvGrpSpPr>
                      <p:cNvPr id="708" name="Google Shape;708;p61"/>
                      <p:cNvGrpSpPr/>
                      <p:nvPr/>
                    </p:nvGrpSpPr>
                    <p:grpSpPr>
                      <a:xfrm>
                        <a:off x="2229789" y="3891015"/>
                        <a:ext cx="4573167" cy="2249684"/>
                        <a:chOff x="1569074" y="3823788"/>
                        <a:chExt cx="4986009" cy="2452774"/>
                      </a:xfrm>
                    </p:grpSpPr>
                    <p:cxnSp>
                      <p:nvCxnSpPr>
                        <p:cNvPr id="709" name="Google Shape;709;p61"/>
                        <p:cNvCxnSpPr>
                          <a:stCxn id="710" idx="2"/>
                          <a:endCxn id="703" idx="3"/>
                        </p:cNvCxnSpPr>
                        <p:nvPr/>
                      </p:nvCxnSpPr>
                      <p:spPr>
                        <a:xfrm rot="5400000">
                          <a:off x="1571474" y="3821388"/>
                          <a:ext cx="1795200" cy="1800000"/>
                        </a:xfrm>
                        <a:prstGeom prst="bentConnector2">
                          <a:avLst/>
                        </a:prstGeom>
                        <a:noFill/>
                        <a:ln w="9525" cap="flat" cmpd="sng">
                          <a:solidFill>
                            <a:srgbClr val="2E75B5"/>
                          </a:solidFill>
                          <a:prstDash val="dash"/>
                          <a:round/>
                          <a:headEnd type="none" w="sm" len="sm"/>
                          <a:tailEnd type="triangle" w="med" len="med"/>
                        </a:ln>
                        <a:effectLst>
                          <a:outerShdw blurRad="40000" dist="20000" dir="5400000" rotWithShape="0">
                            <a:srgbClr val="000000">
                              <a:alpha val="37650"/>
                            </a:srgbClr>
                          </a:outerShdw>
                        </a:effectLst>
                      </p:spPr>
                    </p:cxnSp>
                    <p:cxnSp>
                      <p:nvCxnSpPr>
                        <p:cNvPr id="711" name="Google Shape;711;p61"/>
                        <p:cNvCxnSpPr>
                          <a:stCxn id="712" idx="3"/>
                          <a:endCxn id="705" idx="1"/>
                        </p:cNvCxnSpPr>
                        <p:nvPr/>
                      </p:nvCxnSpPr>
                      <p:spPr>
                        <a:xfrm rot="10800000" flipH="1">
                          <a:off x="5904383" y="5727862"/>
                          <a:ext cx="650700" cy="548700"/>
                        </a:xfrm>
                        <a:prstGeom prst="bentConnector3">
                          <a:avLst>
                            <a:gd name="adj1" fmla="val 50001"/>
                          </a:avLst>
                        </a:prstGeom>
                        <a:noFill/>
                        <a:ln w="9525" cap="flat" cmpd="sng">
                          <a:solidFill>
                            <a:srgbClr val="2E75B5"/>
                          </a:solidFill>
                          <a:prstDash val="dash"/>
                          <a:round/>
                          <a:headEnd type="none" w="sm" len="sm"/>
                          <a:tailEnd type="triangle" w="med" len="med"/>
                        </a:ln>
                        <a:effectLst>
                          <a:outerShdw blurRad="40000" dist="20000" dir="5400000" rotWithShape="0">
                            <a:srgbClr val="000000">
                              <a:alpha val="37650"/>
                            </a:srgbClr>
                          </a:outerShdw>
                        </a:effectLst>
                      </p:spPr>
                    </p:cxnSp>
                  </p:grpSp>
                  <p:cxnSp>
                    <p:nvCxnSpPr>
                      <p:cNvPr id="713" name="Google Shape;713;p61"/>
                      <p:cNvCxnSpPr>
                        <a:stCxn id="695" idx="1"/>
                        <a:endCxn id="702" idx="3"/>
                      </p:cNvCxnSpPr>
                      <p:nvPr/>
                    </p:nvCxnSpPr>
                    <p:spPr>
                      <a:xfrm rot="10800000">
                        <a:off x="2241779" y="2281836"/>
                        <a:ext cx="642600" cy="176100"/>
                      </a:xfrm>
                      <a:prstGeom prst="bentConnector3">
                        <a:avLst>
                          <a:gd name="adj1" fmla="val 49988"/>
                        </a:avLst>
                      </a:prstGeom>
                      <a:noFill/>
                      <a:ln w="9525" cap="flat" cmpd="sng">
                        <a:solidFill>
                          <a:srgbClr val="2E75B5"/>
                        </a:solidFill>
                        <a:prstDash val="dash"/>
                        <a:round/>
                        <a:headEnd type="none" w="sm" len="sm"/>
                        <a:tailEnd type="triangle" w="med" len="med"/>
                      </a:ln>
                      <a:effectLst>
                        <a:outerShdw blurRad="40000" dist="20000" dir="5400000" rotWithShape="0">
                          <a:srgbClr val="000000">
                            <a:alpha val="37650"/>
                          </a:srgbClr>
                        </a:outerShdw>
                      </a:effectLst>
                    </p:spPr>
                  </p:cxnSp>
                </p:grpSp>
                <p:sp>
                  <p:nvSpPr>
                    <p:cNvPr id="699" name="Google Shape;699;p61"/>
                    <p:cNvSpPr txBox="1"/>
                    <p:nvPr/>
                  </p:nvSpPr>
                  <p:spPr>
                    <a:xfrm>
                      <a:off x="5236966" y="5109033"/>
                      <a:ext cx="570900" cy="27690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C00000"/>
                          </a:solidFill>
                          <a:effectLst/>
                          <a:uLnTx/>
                          <a:uFillTx/>
                          <a:latin typeface="Arial"/>
                          <a:ea typeface="Arial"/>
                          <a:cs typeface="Arial"/>
                          <a:sym typeface="Arial"/>
                        </a:rPr>
                        <a:t>Puno</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61"/>
                    <p:cNvSpPr txBox="1"/>
                    <p:nvPr/>
                  </p:nvSpPr>
                  <p:spPr>
                    <a:xfrm>
                      <a:off x="2364450" y="2330353"/>
                      <a:ext cx="569400" cy="27690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C00000"/>
                          </a:solidFill>
                          <a:effectLst/>
                          <a:uLnTx/>
                          <a:uFillTx/>
                          <a:latin typeface="Arial"/>
                          <a:ea typeface="Arial"/>
                          <a:cs typeface="Arial"/>
                          <a:sym typeface="Arial"/>
                        </a:rPr>
                        <a:t>Piura</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61"/>
                    <p:cNvSpPr txBox="1"/>
                    <p:nvPr/>
                  </p:nvSpPr>
                  <p:spPr>
                    <a:xfrm>
                      <a:off x="2991220" y="3624982"/>
                      <a:ext cx="739200" cy="27690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C00000"/>
                          </a:solidFill>
                          <a:effectLst/>
                          <a:uLnTx/>
                          <a:uFillTx/>
                          <a:latin typeface="Arial"/>
                          <a:cs typeface="Arial"/>
                          <a:sym typeface="Arial"/>
                        </a:rPr>
                        <a:t>Á</a:t>
                      </a:r>
                      <a:r>
                        <a:rPr kumimoji="0" lang="es-ES" sz="1200" b="1" i="0" u="none" strike="noStrike" kern="0" cap="none" spc="0" normalizeH="0" baseline="0" noProof="0">
                          <a:ln>
                            <a:noFill/>
                          </a:ln>
                          <a:solidFill>
                            <a:srgbClr val="C00000"/>
                          </a:solidFill>
                          <a:effectLst/>
                          <a:uLnTx/>
                          <a:uFillTx/>
                          <a:latin typeface="Arial"/>
                          <a:ea typeface="Arial"/>
                          <a:cs typeface="Arial"/>
                          <a:sym typeface="Arial"/>
                        </a:rPr>
                        <a:t>ncash</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61"/>
                    <p:cNvSpPr txBox="1"/>
                    <p:nvPr/>
                  </p:nvSpPr>
                  <p:spPr>
                    <a:xfrm>
                      <a:off x="5057405" y="6013116"/>
                      <a:ext cx="628800" cy="27690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C00000"/>
                          </a:solidFill>
                          <a:effectLst/>
                          <a:uLnTx/>
                          <a:uFillTx/>
                          <a:latin typeface="Arial"/>
                          <a:ea typeface="Arial"/>
                          <a:cs typeface="Arial"/>
                          <a:sym typeface="Arial"/>
                        </a:rPr>
                        <a:t>Tacna</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grpSp>
      <p:pic>
        <p:nvPicPr>
          <p:cNvPr id="714" name="Google Shape;714;p61"/>
          <p:cNvPicPr preferRelativeResize="0"/>
          <p:nvPr/>
        </p:nvPicPr>
        <p:blipFill rotWithShape="1">
          <a:blip r:embed="rId4">
            <a:alphaModFix/>
          </a:blip>
          <a:srcRect t="48145"/>
          <a:stretch/>
        </p:blipFill>
        <p:spPr>
          <a:xfrm>
            <a:off x="0" y="142875"/>
            <a:ext cx="12192000" cy="782725"/>
          </a:xfrm>
          <a:prstGeom prst="rect">
            <a:avLst/>
          </a:prstGeom>
          <a:noFill/>
          <a:ln>
            <a:noFill/>
          </a:ln>
        </p:spPr>
      </p:pic>
      <p:pic>
        <p:nvPicPr>
          <p:cNvPr id="715" name="Google Shape;715;p61"/>
          <p:cNvPicPr preferRelativeResize="0"/>
          <p:nvPr/>
        </p:nvPicPr>
        <p:blipFill rotWithShape="1">
          <a:blip r:embed="rId5">
            <a:alphaModFix/>
          </a:blip>
          <a:srcRect/>
          <a:stretch/>
        </p:blipFill>
        <p:spPr>
          <a:xfrm>
            <a:off x="0" y="11"/>
            <a:ext cx="12192000" cy="720328"/>
          </a:xfrm>
          <a:prstGeom prst="rect">
            <a:avLst/>
          </a:prstGeom>
          <a:noFill/>
          <a:ln>
            <a:noFill/>
          </a:ln>
        </p:spPr>
      </p:pic>
      <p:sp>
        <p:nvSpPr>
          <p:cNvPr id="716" name="Google Shape;716;p61"/>
          <p:cNvSpPr txBox="1"/>
          <p:nvPr/>
        </p:nvSpPr>
        <p:spPr>
          <a:xfrm>
            <a:off x="220013" y="890912"/>
            <a:ext cx="6306600" cy="365100"/>
          </a:xfrm>
          <a:prstGeom prst="rect">
            <a:avLst/>
          </a:prstGeom>
          <a:noFill/>
          <a:ln>
            <a:noFill/>
          </a:ln>
        </p:spPr>
        <p:txBody>
          <a:bodyPr spcFirstLastPara="1" wrap="square" lIns="82275" tIns="41125" rIns="82275" bIns="411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2500"/>
              <a:buFont typeface="Arial"/>
              <a:buNone/>
              <a:tabLst/>
              <a:defRPr/>
            </a:pPr>
            <a:r>
              <a:rPr kumimoji="0" lang="es-ES" sz="2500" b="1" i="0" u="none" strike="noStrike" kern="0" cap="none" spc="0" normalizeH="0" baseline="0" noProof="0" dirty="0">
                <a:ln>
                  <a:noFill/>
                </a:ln>
                <a:solidFill>
                  <a:srgbClr val="264478"/>
                </a:solidFill>
                <a:effectLst/>
                <a:uLnTx/>
                <a:uFillTx/>
                <a:latin typeface="Helvetica Neue"/>
                <a:ea typeface="Helvetica Neue"/>
                <a:cs typeface="Helvetica Neue"/>
                <a:sym typeface="Helvetica Neue"/>
              </a:rPr>
              <a:t>Principales proyectos</a:t>
            </a:r>
            <a:endParaRPr kumimoji="0" sz="2100" b="1" i="0" u="none" strike="noStrike" kern="0" cap="none" spc="0" normalizeH="0" baseline="0" noProof="0" dirty="0">
              <a:ln>
                <a:noFill/>
              </a:ln>
              <a:solidFill>
                <a:srgbClr val="264478"/>
              </a:solidFill>
              <a:effectLst/>
              <a:uLnTx/>
              <a:uFillTx/>
              <a:latin typeface="Helvetica Neue"/>
              <a:ea typeface="Helvetica Neue"/>
              <a:cs typeface="Helvetica Neue"/>
              <a:sym typeface="Helvetica Neue"/>
            </a:endParaRPr>
          </a:p>
        </p:txBody>
      </p:sp>
      <p:pic>
        <p:nvPicPr>
          <p:cNvPr id="717" name="Google Shape;717;p61"/>
          <p:cNvPicPr preferRelativeResize="0"/>
          <p:nvPr/>
        </p:nvPicPr>
        <p:blipFill rotWithShape="1">
          <a:blip r:embed="rId6">
            <a:alphaModFix/>
          </a:blip>
          <a:srcRect/>
          <a:stretch/>
        </p:blipFill>
        <p:spPr>
          <a:xfrm>
            <a:off x="267999" y="1349579"/>
            <a:ext cx="5940000" cy="45725"/>
          </a:xfrm>
          <a:prstGeom prst="rect">
            <a:avLst/>
          </a:prstGeom>
          <a:noFill/>
          <a:ln>
            <a:noFill/>
          </a:ln>
        </p:spPr>
      </p:pic>
      <p:sp>
        <p:nvSpPr>
          <p:cNvPr id="718" name="Google Shape;718;p61"/>
          <p:cNvSpPr txBox="1"/>
          <p:nvPr/>
        </p:nvSpPr>
        <p:spPr>
          <a:xfrm>
            <a:off x="279597" y="1362061"/>
            <a:ext cx="5940000"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ES" sz="1800" b="1" i="0" u="none" strike="noStrike" kern="0" cap="none" spc="0" normalizeH="0" baseline="0" noProof="0">
                <a:ln>
                  <a:noFill/>
                </a:ln>
                <a:solidFill>
                  <a:srgbClr val="595959"/>
                </a:solidFill>
                <a:effectLst/>
                <a:uLnTx/>
                <a:uFillTx/>
                <a:latin typeface="Arial"/>
                <a:ea typeface="Arial"/>
                <a:cs typeface="Arial"/>
                <a:sym typeface="Arial"/>
              </a:rPr>
              <a:t>Saneamiento </a:t>
            </a:r>
            <a:r>
              <a:rPr kumimoji="0" lang="es-ES" sz="1800" b="1" i="0" u="none" strike="noStrike" kern="0" cap="none" spc="0" normalizeH="0" baseline="0" noProof="0">
                <a:ln>
                  <a:noFill/>
                </a:ln>
                <a:solidFill>
                  <a:srgbClr val="595959"/>
                </a:solidFill>
                <a:effectLst/>
                <a:uLnTx/>
                <a:uFillTx/>
                <a:latin typeface="Arial"/>
                <a:cs typeface="Arial"/>
                <a:sym typeface="Arial"/>
              </a:rPr>
              <a:t>u</a:t>
            </a:r>
            <a:r>
              <a:rPr kumimoji="0" lang="es-ES" sz="1800" b="1" i="0" u="none" strike="noStrike" kern="0" cap="none" spc="0" normalizeH="0" baseline="0" noProof="0">
                <a:ln>
                  <a:noFill/>
                </a:ln>
                <a:solidFill>
                  <a:srgbClr val="595959"/>
                </a:solidFill>
                <a:effectLst/>
                <a:uLnTx/>
                <a:uFillTx/>
                <a:latin typeface="Arial"/>
                <a:ea typeface="Arial"/>
                <a:cs typeface="Arial"/>
                <a:sym typeface="Arial"/>
              </a:rPr>
              <a:t>rbano</a:t>
            </a:r>
            <a:endParaRPr kumimoji="0" sz="1800" b="1" i="0" u="none" strike="noStrike" kern="0" cap="none" spc="0" normalizeH="0" baseline="0" noProof="0">
              <a:ln>
                <a:noFill/>
              </a:ln>
              <a:solidFill>
                <a:srgbClr val="595959"/>
              </a:solidFill>
              <a:effectLst/>
              <a:uLnTx/>
              <a:uFillTx/>
              <a:latin typeface="Arial"/>
              <a:ea typeface="Arial"/>
              <a:cs typeface="Arial"/>
              <a:sym typeface="Arial"/>
            </a:endParaRPr>
          </a:p>
        </p:txBody>
      </p:sp>
      <p:grpSp>
        <p:nvGrpSpPr>
          <p:cNvPr id="47" name="Google Shape;719;p61">
            <a:extLst>
              <a:ext uri="{FF2B5EF4-FFF2-40B4-BE49-F238E27FC236}">
                <a16:creationId xmlns:a16="http://schemas.microsoft.com/office/drawing/2014/main" id="{BA406117-7118-41A8-99DF-E677E9EC0C3A}"/>
              </a:ext>
            </a:extLst>
          </p:cNvPr>
          <p:cNvGrpSpPr/>
          <p:nvPr/>
        </p:nvGrpSpPr>
        <p:grpSpPr>
          <a:xfrm>
            <a:off x="7129963" y="2309011"/>
            <a:ext cx="4748525" cy="1122475"/>
            <a:chOff x="7019541" y="799957"/>
            <a:chExt cx="5213576" cy="2737743"/>
          </a:xfrm>
        </p:grpSpPr>
        <p:sp>
          <p:nvSpPr>
            <p:cNvPr id="48" name="Google Shape;720;p61">
              <a:extLst>
                <a:ext uri="{FF2B5EF4-FFF2-40B4-BE49-F238E27FC236}">
                  <a16:creationId xmlns:a16="http://schemas.microsoft.com/office/drawing/2014/main" id="{0A591345-442D-40F4-824B-7578C9D562AF}"/>
                </a:ext>
              </a:extLst>
            </p:cNvPr>
            <p:cNvSpPr txBox="1"/>
            <p:nvPr/>
          </p:nvSpPr>
          <p:spPr>
            <a:xfrm>
              <a:off x="7019541" y="799957"/>
              <a:ext cx="5213576" cy="1050932"/>
            </a:xfrm>
            <a:prstGeom prst="rect">
              <a:avLst/>
            </a:prstGeom>
            <a:solidFill>
              <a:srgbClr val="C00000"/>
            </a:solid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s-ES" sz="1100" b="1" i="0" u="none" strike="noStrike" kern="0" cap="none" spc="0" normalizeH="0" baseline="0" noProof="0" dirty="0">
                  <a:ln>
                    <a:noFill/>
                  </a:ln>
                  <a:solidFill>
                    <a:srgbClr val="FFFFFF"/>
                  </a:solidFill>
                  <a:effectLst/>
                  <a:uLnTx/>
                  <a:uFillTx/>
                  <a:latin typeface="Arial"/>
                  <a:ea typeface="Arial"/>
                  <a:cs typeface="Arial"/>
                  <a:sym typeface="Arial"/>
                </a:rPr>
                <a:t>OBRAS </a:t>
              </a:r>
              <a:r>
                <a:rPr lang="es-MX" sz="1100" b="1" kern="0">
                  <a:solidFill>
                    <a:srgbClr val="FFFFFF"/>
                  </a:solidFill>
                  <a:latin typeface="Arial"/>
                  <a:ea typeface="Arial"/>
                  <a:cs typeface="Arial"/>
                  <a:sym typeface="Arial"/>
                </a:rPr>
                <a:t>EN PROCESO DE SELECCIÓN</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endParaRPr kumimoji="0" sz="1100" b="0" i="0" u="none" strike="noStrike" kern="0" cap="none" spc="0" normalizeH="0" baseline="0" noProof="0" dirty="0">
                <a:ln>
                  <a:noFill/>
                </a:ln>
                <a:solidFill>
                  <a:srgbClr val="FFFFFF"/>
                </a:solidFill>
                <a:effectLst/>
                <a:uLnTx/>
                <a:uFillTx/>
                <a:latin typeface="Arial"/>
                <a:ea typeface="Arial"/>
                <a:cs typeface="Arial"/>
                <a:sym typeface="Arial"/>
              </a:endParaRPr>
            </a:p>
          </p:txBody>
        </p:sp>
        <p:sp>
          <p:nvSpPr>
            <p:cNvPr id="49" name="Google Shape;721;p61">
              <a:extLst>
                <a:ext uri="{FF2B5EF4-FFF2-40B4-BE49-F238E27FC236}">
                  <a16:creationId xmlns:a16="http://schemas.microsoft.com/office/drawing/2014/main" id="{67DF0B7D-48D0-4980-9695-7DD84152FBAF}"/>
                </a:ext>
              </a:extLst>
            </p:cNvPr>
            <p:cNvSpPr/>
            <p:nvPr/>
          </p:nvSpPr>
          <p:spPr>
            <a:xfrm>
              <a:off x="7019541" y="1416028"/>
              <a:ext cx="5213576" cy="2015713"/>
            </a:xfrm>
            <a:prstGeom prst="rect">
              <a:avLst/>
            </a:prstGeom>
            <a:solidFill>
              <a:srgbClr val="F2F2F2"/>
            </a:solidFill>
            <a:ln>
              <a:noFill/>
            </a:ln>
          </p:spPr>
          <p:txBody>
            <a:bodyPr spcFirstLastPara="1" wrap="square" lIns="121900" tIns="60925" rIns="121900" bIns="609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1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50" name="Google Shape;722;p61">
              <a:extLst>
                <a:ext uri="{FF2B5EF4-FFF2-40B4-BE49-F238E27FC236}">
                  <a16:creationId xmlns:a16="http://schemas.microsoft.com/office/drawing/2014/main" id="{B248B166-A0B6-4ADF-B6FA-CE4CDF780288}"/>
                </a:ext>
              </a:extLst>
            </p:cNvPr>
            <p:cNvSpPr txBox="1"/>
            <p:nvPr/>
          </p:nvSpPr>
          <p:spPr>
            <a:xfrm>
              <a:off x="8096341" y="2222500"/>
              <a:ext cx="2546682" cy="13152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15000"/>
                </a:lnSpc>
                <a:spcBef>
                  <a:spcPts val="0"/>
                </a:spcBef>
                <a:spcAft>
                  <a:spcPts val="0"/>
                </a:spcAft>
                <a:buClr>
                  <a:srgbClr val="000000"/>
                </a:buClr>
                <a:buSzPts val="2500"/>
                <a:buFont typeface="Arial"/>
                <a:buNone/>
                <a:tabLst/>
                <a:defRPr/>
              </a:pPr>
              <a:r>
                <a:rPr kumimoji="0" lang="es-ES" sz="1600" b="1" i="0" u="none" strike="noStrike" kern="0" cap="none" spc="0" normalizeH="0" baseline="0" noProof="0" dirty="0">
                  <a:ln>
                    <a:noFill/>
                  </a:ln>
                  <a:solidFill>
                    <a:srgbClr val="C00000"/>
                  </a:solidFill>
                  <a:effectLst/>
                  <a:uLnTx/>
                  <a:uFillTx/>
                  <a:latin typeface="Helvetica Neue"/>
                  <a:ea typeface="Helvetica Neue"/>
                  <a:cs typeface="Helvetica Neue"/>
                  <a:sym typeface="Helvetica Neue"/>
                </a:rPr>
                <a:t>S/ 1,961.5 MM </a:t>
              </a:r>
              <a:endParaRPr kumimoji="0" sz="1600" b="1" i="0" u="none" strike="noStrike" kern="0" cap="none" spc="0" normalizeH="0" baseline="0" noProof="0" dirty="0">
                <a:ln>
                  <a:noFill/>
                </a:ln>
                <a:solidFill>
                  <a:srgbClr val="C00000"/>
                </a:solidFill>
                <a:effectLst/>
                <a:uLnTx/>
                <a:uFillTx/>
                <a:latin typeface="Helvetica Neue"/>
                <a:ea typeface="Helvetica Neue"/>
                <a:cs typeface="Helvetica Neue"/>
                <a:sym typeface="Helvetica Neue"/>
              </a:endParaRPr>
            </a:p>
            <a:p>
              <a:pPr marL="0" marR="0" lvl="0" indent="0" algn="ctr" defTabSz="914400" rtl="0" eaLnBrk="1" fontAlgn="auto" latinLnBrk="0" hangingPunct="1">
                <a:lnSpc>
                  <a:spcPct val="115000"/>
                </a:lnSpc>
                <a:spcBef>
                  <a:spcPts val="0"/>
                </a:spcBef>
                <a:spcAft>
                  <a:spcPts val="0"/>
                </a:spcAft>
                <a:buClr>
                  <a:srgbClr val="000000"/>
                </a:buClr>
                <a:buSzPts val="1000"/>
                <a:buFont typeface="Arial"/>
                <a:buNone/>
                <a:tabLst/>
                <a:defRPr/>
              </a:pPr>
              <a:r>
                <a:rPr kumimoji="0" lang="es-ES" sz="900" b="1" i="0" u="none" strike="noStrike" kern="0" cap="none" spc="0" normalizeH="0" baseline="0" noProof="0" dirty="0">
                  <a:ln>
                    <a:noFill/>
                  </a:ln>
                  <a:solidFill>
                    <a:srgbClr val="000000"/>
                  </a:solidFill>
                  <a:effectLst/>
                  <a:uLnTx/>
                  <a:uFillTx/>
                  <a:latin typeface="Arial"/>
                  <a:ea typeface="Arial"/>
                  <a:cs typeface="Arial"/>
                  <a:sym typeface="Arial"/>
                </a:rPr>
                <a:t>Monto de Inversión</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 name="Google Shape;723;p61">
              <a:extLst>
                <a:ext uri="{FF2B5EF4-FFF2-40B4-BE49-F238E27FC236}">
                  <a16:creationId xmlns:a16="http://schemas.microsoft.com/office/drawing/2014/main" id="{6572265E-BF53-46E5-8156-58FA670C46BF}"/>
                </a:ext>
              </a:extLst>
            </p:cNvPr>
            <p:cNvSpPr txBox="1"/>
            <p:nvPr/>
          </p:nvSpPr>
          <p:spPr>
            <a:xfrm>
              <a:off x="10378112" y="2230511"/>
              <a:ext cx="1736000" cy="12872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15000"/>
                </a:lnSpc>
                <a:spcBef>
                  <a:spcPts val="0"/>
                </a:spcBef>
                <a:spcAft>
                  <a:spcPts val="0"/>
                </a:spcAft>
                <a:buClr>
                  <a:srgbClr val="000000"/>
                </a:buClr>
                <a:buSzPts val="2500"/>
                <a:buFont typeface="Arial"/>
                <a:buNone/>
                <a:tabLst/>
                <a:defRPr/>
              </a:pPr>
              <a:r>
                <a:rPr kumimoji="0" lang="es-MX" sz="1600" b="1" i="0" u="none" strike="noStrike" kern="0" cap="none" spc="0" normalizeH="0" baseline="0" noProof="0" dirty="0">
                  <a:ln>
                    <a:noFill/>
                  </a:ln>
                  <a:solidFill>
                    <a:srgbClr val="C00000"/>
                  </a:solidFill>
                  <a:effectLst/>
                  <a:uLnTx/>
                  <a:uFillTx/>
                  <a:latin typeface="Helvetica Neue"/>
                  <a:ea typeface="Helvetica Neue"/>
                  <a:cs typeface="Helvetica Neue"/>
                  <a:sym typeface="Helvetica Neue"/>
                </a:rPr>
                <a:t>880,073</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15000"/>
                </a:lnSpc>
                <a:spcBef>
                  <a:spcPts val="0"/>
                </a:spcBef>
                <a:spcAft>
                  <a:spcPts val="0"/>
                </a:spcAft>
                <a:buClr>
                  <a:srgbClr val="000000"/>
                </a:buClr>
                <a:buSzPts val="1000"/>
                <a:buFont typeface="Arial"/>
                <a:buNone/>
                <a:tabLst/>
                <a:defRPr/>
              </a:pPr>
              <a:r>
                <a:rPr kumimoji="0" lang="es-ES" sz="900" b="1" i="0" u="none" strike="noStrike" kern="0" cap="none" spc="0" normalizeH="0" baseline="0" noProof="0" dirty="0">
                  <a:ln>
                    <a:noFill/>
                  </a:ln>
                  <a:solidFill>
                    <a:srgbClr val="000000"/>
                  </a:solidFill>
                  <a:effectLst/>
                  <a:uLnTx/>
                  <a:uFillTx/>
                  <a:latin typeface="Arial"/>
                  <a:ea typeface="Arial"/>
                  <a:cs typeface="Arial"/>
                  <a:sym typeface="Arial"/>
                </a:rPr>
                <a:t>Beneficiarios</a:t>
              </a:r>
              <a:endParaRPr kumimoji="0" sz="1100"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2" name="Google Shape;724;p61">
              <a:extLst>
                <a:ext uri="{FF2B5EF4-FFF2-40B4-BE49-F238E27FC236}">
                  <a16:creationId xmlns:a16="http://schemas.microsoft.com/office/drawing/2014/main" id="{F9EEA635-506B-44D5-90DF-8EEE9F76B9B3}"/>
                </a:ext>
              </a:extLst>
            </p:cNvPr>
            <p:cNvSpPr txBox="1"/>
            <p:nvPr/>
          </p:nvSpPr>
          <p:spPr>
            <a:xfrm>
              <a:off x="7019541" y="2212172"/>
              <a:ext cx="1379724" cy="1325528"/>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15000"/>
                </a:lnSpc>
                <a:spcBef>
                  <a:spcPts val="0"/>
                </a:spcBef>
                <a:spcAft>
                  <a:spcPts val="0"/>
                </a:spcAft>
                <a:buClr>
                  <a:srgbClr val="000000"/>
                </a:buClr>
                <a:buSzPts val="2500"/>
                <a:buFont typeface="Arial"/>
                <a:buNone/>
                <a:tabLst/>
                <a:defRPr/>
              </a:pPr>
              <a:r>
                <a:rPr kumimoji="0" lang="es-ES" sz="1600" b="1" i="0" u="none" strike="noStrike" kern="0" cap="none" spc="0" normalizeH="0" baseline="0" noProof="0">
                  <a:ln>
                    <a:noFill/>
                  </a:ln>
                  <a:solidFill>
                    <a:srgbClr val="C00000"/>
                  </a:solidFill>
                  <a:effectLst/>
                  <a:uLnTx/>
                  <a:uFillTx/>
                  <a:latin typeface="Helvetica Neue"/>
                  <a:ea typeface="Helvetica Neue"/>
                  <a:cs typeface="Helvetica Neue"/>
                  <a:sym typeface="Helvetica Neue"/>
                </a:rPr>
                <a:t>02</a:t>
              </a:r>
              <a:endParaRPr kumimoji="0" sz="1600" b="1" i="0" u="none" strike="noStrike" kern="0" cap="none" spc="0" normalizeH="0" baseline="0" noProof="0">
                <a:ln>
                  <a:noFill/>
                </a:ln>
                <a:solidFill>
                  <a:srgbClr val="C00000"/>
                </a:solidFill>
                <a:effectLst/>
                <a:uLnTx/>
                <a:uFillTx/>
                <a:latin typeface="Helvetica Neue"/>
                <a:ea typeface="Helvetica Neue"/>
                <a:cs typeface="Helvetica Neue"/>
                <a:sym typeface="Helvetica Neue"/>
              </a:endParaRPr>
            </a:p>
            <a:p>
              <a:pPr marL="0" marR="0" lvl="0" indent="0" algn="ctr" defTabSz="914400" rtl="0" eaLnBrk="1" fontAlgn="auto" latinLnBrk="0" hangingPunct="1">
                <a:lnSpc>
                  <a:spcPct val="115000"/>
                </a:lnSpc>
                <a:spcBef>
                  <a:spcPts val="0"/>
                </a:spcBef>
                <a:spcAft>
                  <a:spcPts val="0"/>
                </a:spcAft>
                <a:buClr>
                  <a:srgbClr val="000000"/>
                </a:buClr>
                <a:buSzPts val="1000"/>
                <a:buFont typeface="Arial"/>
                <a:buNone/>
                <a:tabLst/>
                <a:defRPr/>
              </a:pPr>
              <a:r>
                <a:rPr kumimoji="0" lang="es-ES" sz="900" b="1" i="0" u="none" strike="noStrike" kern="0" cap="none" spc="0" normalizeH="0" baseline="0" noProof="0">
                  <a:ln>
                    <a:noFill/>
                  </a:ln>
                  <a:solidFill>
                    <a:srgbClr val="000000"/>
                  </a:solidFill>
                  <a:effectLst/>
                  <a:uLnTx/>
                  <a:uFillTx/>
                  <a:latin typeface="Arial"/>
                  <a:ea typeface="Arial"/>
                  <a:cs typeface="Arial"/>
                  <a:sym typeface="Arial"/>
                </a:rPr>
                <a:t>Proyectos</a:t>
              </a:r>
              <a:endParaRPr kumimoji="0" sz="800" b="1" i="0" u="none" strike="noStrike" kern="0" cap="none" spc="0" normalizeH="0" baseline="0" noProof="0">
                <a:ln>
                  <a:noFill/>
                </a:ln>
                <a:solidFill>
                  <a:srgbClr val="7F7F7F"/>
                </a:solidFill>
                <a:effectLst/>
                <a:highlight>
                  <a:srgbClr val="FDFDFD"/>
                </a:highlight>
                <a:uLnTx/>
                <a:uFillTx/>
                <a:latin typeface="Arial"/>
                <a:ea typeface="Arial"/>
                <a:cs typeface="Arial"/>
                <a:sym typeface="Arial"/>
              </a:endParaRPr>
            </a:p>
          </p:txBody>
        </p:sp>
      </p:grpSp>
      <p:grpSp>
        <p:nvGrpSpPr>
          <p:cNvPr id="53" name="Google Shape;725;p61">
            <a:extLst>
              <a:ext uri="{FF2B5EF4-FFF2-40B4-BE49-F238E27FC236}">
                <a16:creationId xmlns:a16="http://schemas.microsoft.com/office/drawing/2014/main" id="{AD6EC608-8412-4645-A061-FE9FDA3777AF}"/>
              </a:ext>
            </a:extLst>
          </p:cNvPr>
          <p:cNvGrpSpPr/>
          <p:nvPr/>
        </p:nvGrpSpPr>
        <p:grpSpPr>
          <a:xfrm>
            <a:off x="7129987" y="1141932"/>
            <a:ext cx="4748525" cy="1122475"/>
            <a:chOff x="7019541" y="799957"/>
            <a:chExt cx="5213576" cy="2737743"/>
          </a:xfrm>
        </p:grpSpPr>
        <p:sp>
          <p:nvSpPr>
            <p:cNvPr id="54" name="Google Shape;726;p61">
              <a:extLst>
                <a:ext uri="{FF2B5EF4-FFF2-40B4-BE49-F238E27FC236}">
                  <a16:creationId xmlns:a16="http://schemas.microsoft.com/office/drawing/2014/main" id="{0471BF16-1FB9-4CC8-9662-2B2B10CC8AAD}"/>
                </a:ext>
              </a:extLst>
            </p:cNvPr>
            <p:cNvSpPr txBox="1"/>
            <p:nvPr/>
          </p:nvSpPr>
          <p:spPr>
            <a:xfrm>
              <a:off x="7019541" y="799957"/>
              <a:ext cx="5213576" cy="1050932"/>
            </a:xfrm>
            <a:prstGeom prst="rect">
              <a:avLst/>
            </a:prstGeom>
            <a:solidFill>
              <a:srgbClr val="2E75B5"/>
            </a:solid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s-ES" sz="1100" b="1" i="0" u="none" strike="noStrike" kern="0" cap="none" spc="0" normalizeH="0" baseline="0" noProof="0">
                  <a:ln>
                    <a:noFill/>
                  </a:ln>
                  <a:solidFill>
                    <a:srgbClr val="FFFFFF"/>
                  </a:solidFill>
                  <a:effectLst/>
                  <a:uLnTx/>
                  <a:uFillTx/>
                  <a:latin typeface="Arial"/>
                  <a:ea typeface="Arial"/>
                  <a:cs typeface="Arial"/>
                  <a:sym typeface="Arial"/>
                </a:rPr>
                <a:t>OBRAS EN EJECUCIÓN</a:t>
              </a:r>
              <a:endParaRPr kumimoji="0" sz="1400" b="0" i="0" u="none" strike="noStrike" kern="0" cap="none" spc="0" normalizeH="0" baseline="0" noProof="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endParaRPr kumimoji="0" sz="11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55" name="Google Shape;727;p61">
              <a:extLst>
                <a:ext uri="{FF2B5EF4-FFF2-40B4-BE49-F238E27FC236}">
                  <a16:creationId xmlns:a16="http://schemas.microsoft.com/office/drawing/2014/main" id="{5CE757A8-EF8B-41E2-92F5-440319AA82C7}"/>
                </a:ext>
              </a:extLst>
            </p:cNvPr>
            <p:cNvSpPr/>
            <p:nvPr/>
          </p:nvSpPr>
          <p:spPr>
            <a:xfrm>
              <a:off x="7019541" y="1416028"/>
              <a:ext cx="5213576" cy="2015713"/>
            </a:xfrm>
            <a:prstGeom prst="rect">
              <a:avLst/>
            </a:prstGeom>
            <a:solidFill>
              <a:srgbClr val="F2F2F2"/>
            </a:solidFill>
            <a:ln>
              <a:noFill/>
            </a:ln>
          </p:spPr>
          <p:txBody>
            <a:bodyPr spcFirstLastPara="1" wrap="square" lIns="121900" tIns="60925" rIns="121900" bIns="609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1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56" name="Google Shape;728;p61">
              <a:extLst>
                <a:ext uri="{FF2B5EF4-FFF2-40B4-BE49-F238E27FC236}">
                  <a16:creationId xmlns:a16="http://schemas.microsoft.com/office/drawing/2014/main" id="{7AD0CA59-FDA4-48EC-B69E-C1C223A9D397}"/>
                </a:ext>
              </a:extLst>
            </p:cNvPr>
            <p:cNvSpPr txBox="1"/>
            <p:nvPr/>
          </p:nvSpPr>
          <p:spPr>
            <a:xfrm>
              <a:off x="8096341" y="2222500"/>
              <a:ext cx="2546682" cy="13152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15000"/>
                </a:lnSpc>
                <a:spcBef>
                  <a:spcPts val="0"/>
                </a:spcBef>
                <a:spcAft>
                  <a:spcPts val="0"/>
                </a:spcAft>
                <a:buClr>
                  <a:srgbClr val="000000"/>
                </a:buClr>
                <a:buSzPts val="2500"/>
                <a:buFont typeface="Arial"/>
                <a:buNone/>
                <a:tabLst/>
                <a:defRPr/>
              </a:pPr>
              <a:r>
                <a:rPr kumimoji="0" lang="es-ES" sz="1600" b="1" i="0" u="none" strike="noStrike" kern="0" cap="none" spc="0" normalizeH="0" baseline="0" noProof="0" dirty="0">
                  <a:ln>
                    <a:noFill/>
                  </a:ln>
                  <a:solidFill>
                    <a:srgbClr val="1F3864"/>
                  </a:solidFill>
                  <a:effectLst/>
                  <a:uLnTx/>
                  <a:uFillTx/>
                  <a:latin typeface="Helvetica Neue"/>
                  <a:ea typeface="Helvetica Neue"/>
                  <a:cs typeface="Helvetica Neue"/>
                  <a:sym typeface="Helvetica Neue"/>
                </a:rPr>
                <a:t>S/ 645.8 MM </a:t>
              </a:r>
              <a:endParaRPr kumimoji="0" sz="1600" b="1" i="0" u="none" strike="noStrike" kern="0" cap="none" spc="0" normalizeH="0" baseline="0" noProof="0" dirty="0">
                <a:ln>
                  <a:noFill/>
                </a:ln>
                <a:solidFill>
                  <a:srgbClr val="1F3864"/>
                </a:solidFill>
                <a:effectLst/>
                <a:uLnTx/>
                <a:uFillTx/>
                <a:latin typeface="Helvetica Neue"/>
                <a:ea typeface="Helvetica Neue"/>
                <a:cs typeface="Helvetica Neue"/>
                <a:sym typeface="Helvetica Neue"/>
              </a:endParaRPr>
            </a:p>
            <a:p>
              <a:pPr marL="0" marR="0" lvl="0" indent="0" algn="ctr" defTabSz="914400" rtl="0" eaLnBrk="1" fontAlgn="auto" latinLnBrk="0" hangingPunct="1">
                <a:lnSpc>
                  <a:spcPct val="115000"/>
                </a:lnSpc>
                <a:spcBef>
                  <a:spcPts val="0"/>
                </a:spcBef>
                <a:spcAft>
                  <a:spcPts val="0"/>
                </a:spcAft>
                <a:buClr>
                  <a:srgbClr val="000000"/>
                </a:buClr>
                <a:buSzPts val="1000"/>
                <a:buFont typeface="Arial"/>
                <a:buNone/>
                <a:tabLst/>
                <a:defRPr/>
              </a:pPr>
              <a:r>
                <a:rPr kumimoji="0" lang="es-ES" sz="900" b="1" i="0" u="none" strike="noStrike" kern="0" cap="none" spc="0" normalizeH="0" baseline="0" noProof="0" dirty="0">
                  <a:ln>
                    <a:noFill/>
                  </a:ln>
                  <a:solidFill>
                    <a:srgbClr val="000000"/>
                  </a:solidFill>
                  <a:effectLst/>
                  <a:uLnTx/>
                  <a:uFillTx/>
                  <a:latin typeface="Arial"/>
                  <a:ea typeface="Arial"/>
                  <a:cs typeface="Arial"/>
                  <a:sym typeface="Arial"/>
                </a:rPr>
                <a:t>Monto de Inversión</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 name="Google Shape;729;p61">
              <a:extLst>
                <a:ext uri="{FF2B5EF4-FFF2-40B4-BE49-F238E27FC236}">
                  <a16:creationId xmlns:a16="http://schemas.microsoft.com/office/drawing/2014/main" id="{B42C5F44-4016-4C98-9C15-0486565086BF}"/>
                </a:ext>
              </a:extLst>
            </p:cNvPr>
            <p:cNvSpPr txBox="1"/>
            <p:nvPr/>
          </p:nvSpPr>
          <p:spPr>
            <a:xfrm>
              <a:off x="10340866" y="2222500"/>
              <a:ext cx="1735999" cy="12872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15000"/>
                </a:lnSpc>
                <a:spcBef>
                  <a:spcPts val="0"/>
                </a:spcBef>
                <a:spcAft>
                  <a:spcPts val="0"/>
                </a:spcAft>
                <a:buClr>
                  <a:srgbClr val="000000"/>
                </a:buClr>
                <a:buSzPts val="2500"/>
                <a:buFont typeface="Arial"/>
                <a:buNone/>
                <a:tabLst/>
                <a:defRPr/>
              </a:pPr>
              <a:r>
                <a:rPr kumimoji="0" lang="es-ES" sz="1600" b="1" i="0" u="none" strike="noStrike" kern="0" cap="none" spc="0" normalizeH="0" baseline="0" noProof="0" dirty="0">
                  <a:ln>
                    <a:noFill/>
                  </a:ln>
                  <a:solidFill>
                    <a:srgbClr val="1F3864"/>
                  </a:solidFill>
                  <a:effectLst/>
                  <a:uLnTx/>
                  <a:uFillTx/>
                  <a:latin typeface="Helvetica Neue"/>
                  <a:ea typeface="Helvetica Neue"/>
                  <a:cs typeface="Helvetica Neue"/>
                  <a:sym typeface="Helvetica Neue"/>
                </a:rPr>
                <a:t>571,275</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15000"/>
                </a:lnSpc>
                <a:spcBef>
                  <a:spcPts val="0"/>
                </a:spcBef>
                <a:spcAft>
                  <a:spcPts val="0"/>
                </a:spcAft>
                <a:buClr>
                  <a:srgbClr val="000000"/>
                </a:buClr>
                <a:buSzPts val="1000"/>
                <a:buFont typeface="Arial"/>
                <a:buNone/>
                <a:tabLst/>
                <a:defRPr/>
              </a:pPr>
              <a:r>
                <a:rPr kumimoji="0" lang="es-ES" sz="900" b="1" i="0" u="none" strike="noStrike" kern="0" cap="none" spc="0" normalizeH="0" baseline="0" noProof="0" dirty="0">
                  <a:ln>
                    <a:noFill/>
                  </a:ln>
                  <a:solidFill>
                    <a:srgbClr val="000000"/>
                  </a:solidFill>
                  <a:effectLst/>
                  <a:uLnTx/>
                  <a:uFillTx/>
                  <a:latin typeface="Arial"/>
                  <a:ea typeface="Arial"/>
                  <a:cs typeface="Arial"/>
                  <a:sym typeface="Arial"/>
                </a:rPr>
                <a:t>Beneficiarios</a:t>
              </a:r>
              <a:endParaRPr kumimoji="0" sz="1100"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8" name="Google Shape;730;p61">
              <a:extLst>
                <a:ext uri="{FF2B5EF4-FFF2-40B4-BE49-F238E27FC236}">
                  <a16:creationId xmlns:a16="http://schemas.microsoft.com/office/drawing/2014/main" id="{9C680DA0-588D-4B11-9796-BD75C7F40A96}"/>
                </a:ext>
              </a:extLst>
            </p:cNvPr>
            <p:cNvSpPr txBox="1"/>
            <p:nvPr/>
          </p:nvSpPr>
          <p:spPr>
            <a:xfrm>
              <a:off x="7019541" y="2212172"/>
              <a:ext cx="1379724" cy="1325528"/>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15000"/>
                </a:lnSpc>
                <a:spcBef>
                  <a:spcPts val="0"/>
                </a:spcBef>
                <a:spcAft>
                  <a:spcPts val="0"/>
                </a:spcAft>
                <a:buClr>
                  <a:srgbClr val="000000"/>
                </a:buClr>
                <a:buSzPts val="2500"/>
                <a:buFont typeface="Arial"/>
                <a:buNone/>
                <a:tabLst/>
                <a:defRPr/>
              </a:pPr>
              <a:r>
                <a:rPr kumimoji="0" lang="es-ES" sz="1600" b="1" i="0" u="none" strike="noStrike" kern="0" cap="none" spc="0" normalizeH="0" baseline="0" noProof="0">
                  <a:ln>
                    <a:noFill/>
                  </a:ln>
                  <a:solidFill>
                    <a:srgbClr val="1F3864"/>
                  </a:solidFill>
                  <a:effectLst/>
                  <a:uLnTx/>
                  <a:uFillTx/>
                  <a:latin typeface="Helvetica Neue"/>
                  <a:ea typeface="Helvetica Neue"/>
                  <a:cs typeface="Helvetica Neue"/>
                  <a:sym typeface="Helvetica Neue"/>
                </a:rPr>
                <a:t>03</a:t>
              </a:r>
              <a:endParaRPr kumimoji="0" sz="1600" b="1" i="0" u="none" strike="noStrike" kern="0" cap="none" spc="0" normalizeH="0" baseline="0" noProof="0">
                <a:ln>
                  <a:noFill/>
                </a:ln>
                <a:solidFill>
                  <a:srgbClr val="1F3864"/>
                </a:solidFill>
                <a:effectLst/>
                <a:uLnTx/>
                <a:uFillTx/>
                <a:latin typeface="Helvetica Neue"/>
                <a:ea typeface="Helvetica Neue"/>
                <a:cs typeface="Helvetica Neue"/>
                <a:sym typeface="Helvetica Neue"/>
              </a:endParaRPr>
            </a:p>
            <a:p>
              <a:pPr marL="0" marR="0" lvl="0" indent="0" algn="ctr" defTabSz="914400" rtl="0" eaLnBrk="1" fontAlgn="auto" latinLnBrk="0" hangingPunct="1">
                <a:lnSpc>
                  <a:spcPct val="115000"/>
                </a:lnSpc>
                <a:spcBef>
                  <a:spcPts val="0"/>
                </a:spcBef>
                <a:spcAft>
                  <a:spcPts val="0"/>
                </a:spcAft>
                <a:buClr>
                  <a:srgbClr val="000000"/>
                </a:buClr>
                <a:buSzPts val="1000"/>
                <a:buFont typeface="Arial"/>
                <a:buNone/>
                <a:tabLst/>
                <a:defRPr/>
              </a:pPr>
              <a:r>
                <a:rPr kumimoji="0" lang="es-ES" sz="900" b="1" i="0" u="none" strike="noStrike" kern="0" cap="none" spc="0" normalizeH="0" baseline="0" noProof="0">
                  <a:ln>
                    <a:noFill/>
                  </a:ln>
                  <a:solidFill>
                    <a:srgbClr val="000000"/>
                  </a:solidFill>
                  <a:effectLst/>
                  <a:uLnTx/>
                  <a:uFillTx/>
                  <a:latin typeface="Arial"/>
                  <a:ea typeface="Arial"/>
                  <a:cs typeface="Arial"/>
                  <a:sym typeface="Arial"/>
                </a:rPr>
                <a:t>Proyectos</a:t>
              </a:r>
              <a:endParaRPr kumimoji="0" sz="800" b="1" i="0" u="none" strike="noStrike" kern="0" cap="none" spc="0" normalizeH="0" baseline="0" noProof="0">
                <a:ln>
                  <a:noFill/>
                </a:ln>
                <a:solidFill>
                  <a:srgbClr val="7F7F7F"/>
                </a:solidFill>
                <a:effectLst/>
                <a:highlight>
                  <a:srgbClr val="FDFDFD"/>
                </a:highlight>
                <a:uLnTx/>
                <a:uFillTx/>
                <a:latin typeface="Arial"/>
                <a:ea typeface="Arial"/>
                <a:cs typeface="Arial"/>
                <a:sym typeface="Arial"/>
              </a:endParaRPr>
            </a:p>
          </p:txBody>
        </p:sp>
      </p:grpSp>
      <p:pic>
        <p:nvPicPr>
          <p:cNvPr id="59" name="Google Shape;734;p61">
            <a:extLst>
              <a:ext uri="{FF2B5EF4-FFF2-40B4-BE49-F238E27FC236}">
                <a16:creationId xmlns:a16="http://schemas.microsoft.com/office/drawing/2014/main" id="{FC97CD28-160F-4D92-882A-00644BA19818}"/>
              </a:ext>
            </a:extLst>
          </p:cNvPr>
          <p:cNvPicPr preferRelativeResize="0"/>
          <p:nvPr/>
        </p:nvPicPr>
        <p:blipFill>
          <a:blip r:embed="rId7">
            <a:alphaModFix/>
          </a:blip>
          <a:stretch>
            <a:fillRect/>
          </a:stretch>
        </p:blipFill>
        <p:spPr>
          <a:xfrm>
            <a:off x="7642200" y="2638850"/>
            <a:ext cx="291251" cy="291251"/>
          </a:xfrm>
          <a:prstGeom prst="rect">
            <a:avLst/>
          </a:prstGeom>
          <a:noFill/>
          <a:ln>
            <a:noFill/>
          </a:ln>
        </p:spPr>
      </p:pic>
      <p:pic>
        <p:nvPicPr>
          <p:cNvPr id="60" name="Google Shape;735;p61">
            <a:extLst>
              <a:ext uri="{FF2B5EF4-FFF2-40B4-BE49-F238E27FC236}">
                <a16:creationId xmlns:a16="http://schemas.microsoft.com/office/drawing/2014/main" id="{1AE748AB-0D78-4ADD-813A-D2CD8434759C}"/>
              </a:ext>
            </a:extLst>
          </p:cNvPr>
          <p:cNvPicPr preferRelativeResize="0"/>
          <p:nvPr/>
        </p:nvPicPr>
        <p:blipFill>
          <a:blip r:embed="rId8">
            <a:alphaModFix/>
          </a:blip>
          <a:stretch>
            <a:fillRect/>
          </a:stretch>
        </p:blipFill>
        <p:spPr>
          <a:xfrm>
            <a:off x="9124500" y="2638850"/>
            <a:ext cx="291250" cy="291250"/>
          </a:xfrm>
          <a:prstGeom prst="rect">
            <a:avLst/>
          </a:prstGeom>
          <a:noFill/>
          <a:ln>
            <a:noFill/>
          </a:ln>
        </p:spPr>
      </p:pic>
      <p:pic>
        <p:nvPicPr>
          <p:cNvPr id="61" name="Google Shape;736;p61">
            <a:extLst>
              <a:ext uri="{FF2B5EF4-FFF2-40B4-BE49-F238E27FC236}">
                <a16:creationId xmlns:a16="http://schemas.microsoft.com/office/drawing/2014/main" id="{5B8A723D-24CB-4054-944A-09349D31AAFA}"/>
              </a:ext>
            </a:extLst>
          </p:cNvPr>
          <p:cNvPicPr preferRelativeResize="0"/>
          <p:nvPr/>
        </p:nvPicPr>
        <p:blipFill>
          <a:blip r:embed="rId9">
            <a:alphaModFix/>
          </a:blip>
          <a:stretch>
            <a:fillRect/>
          </a:stretch>
        </p:blipFill>
        <p:spPr>
          <a:xfrm>
            <a:off x="10859325" y="2638850"/>
            <a:ext cx="291250" cy="291250"/>
          </a:xfrm>
          <a:prstGeom prst="rect">
            <a:avLst/>
          </a:prstGeom>
          <a:noFill/>
          <a:ln>
            <a:noFill/>
          </a:ln>
        </p:spPr>
      </p:pic>
      <p:pic>
        <p:nvPicPr>
          <p:cNvPr id="62" name="Google Shape;737;p61">
            <a:extLst>
              <a:ext uri="{FF2B5EF4-FFF2-40B4-BE49-F238E27FC236}">
                <a16:creationId xmlns:a16="http://schemas.microsoft.com/office/drawing/2014/main" id="{BA15E537-5DFB-4140-BF90-0E6F608B3BC7}"/>
              </a:ext>
            </a:extLst>
          </p:cNvPr>
          <p:cNvPicPr preferRelativeResize="0"/>
          <p:nvPr/>
        </p:nvPicPr>
        <p:blipFill>
          <a:blip r:embed="rId10">
            <a:alphaModFix/>
          </a:blip>
          <a:stretch>
            <a:fillRect/>
          </a:stretch>
        </p:blipFill>
        <p:spPr>
          <a:xfrm>
            <a:off x="10859325" y="1471675"/>
            <a:ext cx="291250" cy="291250"/>
          </a:xfrm>
          <a:prstGeom prst="rect">
            <a:avLst/>
          </a:prstGeom>
          <a:noFill/>
          <a:ln>
            <a:noFill/>
          </a:ln>
        </p:spPr>
      </p:pic>
      <p:pic>
        <p:nvPicPr>
          <p:cNvPr id="63" name="Google Shape;738;p61">
            <a:extLst>
              <a:ext uri="{FF2B5EF4-FFF2-40B4-BE49-F238E27FC236}">
                <a16:creationId xmlns:a16="http://schemas.microsoft.com/office/drawing/2014/main" id="{7FA58A3A-E406-482C-BBDE-DAEE10BAC3C9}"/>
              </a:ext>
            </a:extLst>
          </p:cNvPr>
          <p:cNvPicPr preferRelativeResize="0"/>
          <p:nvPr/>
        </p:nvPicPr>
        <p:blipFill>
          <a:blip r:embed="rId11">
            <a:alphaModFix/>
          </a:blip>
          <a:stretch>
            <a:fillRect/>
          </a:stretch>
        </p:blipFill>
        <p:spPr>
          <a:xfrm>
            <a:off x="9124500" y="1471675"/>
            <a:ext cx="291250" cy="291250"/>
          </a:xfrm>
          <a:prstGeom prst="rect">
            <a:avLst/>
          </a:prstGeom>
          <a:noFill/>
          <a:ln>
            <a:noFill/>
          </a:ln>
        </p:spPr>
      </p:pic>
      <p:pic>
        <p:nvPicPr>
          <p:cNvPr id="64" name="Google Shape;739;p61">
            <a:extLst>
              <a:ext uri="{FF2B5EF4-FFF2-40B4-BE49-F238E27FC236}">
                <a16:creationId xmlns:a16="http://schemas.microsoft.com/office/drawing/2014/main" id="{763452F0-D70A-4E40-BBDA-EAA377CCBE93}"/>
              </a:ext>
            </a:extLst>
          </p:cNvPr>
          <p:cNvPicPr preferRelativeResize="0"/>
          <p:nvPr/>
        </p:nvPicPr>
        <p:blipFill>
          <a:blip r:embed="rId12">
            <a:alphaModFix/>
          </a:blip>
          <a:stretch>
            <a:fillRect/>
          </a:stretch>
        </p:blipFill>
        <p:spPr>
          <a:xfrm>
            <a:off x="7596600" y="1471675"/>
            <a:ext cx="291251" cy="291251"/>
          </a:xfrm>
          <a:prstGeom prst="rect">
            <a:avLst/>
          </a:prstGeom>
          <a:noFill/>
          <a:ln>
            <a:noFill/>
          </a:ln>
        </p:spPr>
      </p:pic>
      <p:sp>
        <p:nvSpPr>
          <p:cNvPr id="65" name="Google Shape;770;p62">
            <a:extLst>
              <a:ext uri="{FF2B5EF4-FFF2-40B4-BE49-F238E27FC236}">
                <a16:creationId xmlns:a16="http://schemas.microsoft.com/office/drawing/2014/main" id="{946F9816-AB57-45FB-8471-EA1D026C6E21}"/>
              </a:ext>
            </a:extLst>
          </p:cNvPr>
          <p:cNvSpPr/>
          <p:nvPr/>
        </p:nvSpPr>
        <p:spPr>
          <a:xfrm>
            <a:off x="2524763" y="2007978"/>
            <a:ext cx="689700" cy="3507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a:ea typeface="Arial"/>
                <a:cs typeface="Arial"/>
                <a:sym typeface="Arial"/>
              </a:rPr>
              <a:t>65%</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 name="Google Shape;770;p62">
            <a:extLst>
              <a:ext uri="{FF2B5EF4-FFF2-40B4-BE49-F238E27FC236}">
                <a16:creationId xmlns:a16="http://schemas.microsoft.com/office/drawing/2014/main" id="{E9DAED9B-3247-410B-96FE-2F6C407AA21A}"/>
              </a:ext>
            </a:extLst>
          </p:cNvPr>
          <p:cNvSpPr/>
          <p:nvPr/>
        </p:nvSpPr>
        <p:spPr>
          <a:xfrm>
            <a:off x="2481576" y="5205216"/>
            <a:ext cx="654600" cy="3507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a:ea typeface="Arial"/>
                <a:cs typeface="Arial"/>
                <a:sym typeface="Arial"/>
              </a:rPr>
              <a:t>35%</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 name="Google Shape;770;p62">
            <a:extLst>
              <a:ext uri="{FF2B5EF4-FFF2-40B4-BE49-F238E27FC236}">
                <a16:creationId xmlns:a16="http://schemas.microsoft.com/office/drawing/2014/main" id="{C6F5C55A-79A0-4E07-A557-19E5584FEAD9}"/>
              </a:ext>
            </a:extLst>
          </p:cNvPr>
          <p:cNvSpPr/>
          <p:nvPr/>
        </p:nvSpPr>
        <p:spPr>
          <a:xfrm>
            <a:off x="9844099" y="5365368"/>
            <a:ext cx="689700" cy="3507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a:ea typeface="Arial"/>
                <a:cs typeface="Arial"/>
                <a:sym typeface="Arial"/>
              </a:rPr>
              <a:t>14%</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44"/>
        <p:cNvGrpSpPr/>
        <p:nvPr/>
      </p:nvGrpSpPr>
      <p:grpSpPr>
        <a:xfrm>
          <a:off x="0" y="0"/>
          <a:ext cx="0" cy="0"/>
          <a:chOff x="0" y="0"/>
          <a:chExt cx="0" cy="0"/>
        </a:xfrm>
      </p:grpSpPr>
      <p:grpSp>
        <p:nvGrpSpPr>
          <p:cNvPr id="745" name="Google Shape;745;p62"/>
          <p:cNvGrpSpPr/>
          <p:nvPr/>
        </p:nvGrpSpPr>
        <p:grpSpPr>
          <a:xfrm>
            <a:off x="1895781" y="1243131"/>
            <a:ext cx="4105371" cy="5716476"/>
            <a:chOff x="1402504" y="-127000"/>
            <a:chExt cx="4738424" cy="6774681"/>
          </a:xfrm>
        </p:grpSpPr>
        <p:grpSp>
          <p:nvGrpSpPr>
            <p:cNvPr id="746" name="Google Shape;746;p62"/>
            <p:cNvGrpSpPr/>
            <p:nvPr/>
          </p:nvGrpSpPr>
          <p:grpSpPr>
            <a:xfrm>
              <a:off x="1402504" y="-127000"/>
              <a:ext cx="4738424" cy="6774681"/>
              <a:chOff x="520027" y="0"/>
              <a:chExt cx="4287188" cy="6774681"/>
            </a:xfrm>
          </p:grpSpPr>
          <p:grpSp>
            <p:nvGrpSpPr>
              <p:cNvPr id="747" name="Google Shape;747;p62"/>
              <p:cNvGrpSpPr/>
              <p:nvPr/>
            </p:nvGrpSpPr>
            <p:grpSpPr>
              <a:xfrm>
                <a:off x="520027" y="0"/>
                <a:ext cx="4287188" cy="6774681"/>
                <a:chOff x="520027" y="0"/>
                <a:chExt cx="4287188" cy="6774681"/>
              </a:xfrm>
            </p:grpSpPr>
            <p:pic>
              <p:nvPicPr>
                <p:cNvPr id="748" name="Google Shape;748;p62"/>
                <p:cNvPicPr preferRelativeResize="0"/>
                <p:nvPr/>
              </p:nvPicPr>
              <p:blipFill rotWithShape="1">
                <a:blip r:embed="rId3">
                  <a:alphaModFix/>
                </a:blip>
                <a:srcRect l="11625" r="3732" b="2513"/>
                <a:stretch/>
              </p:blipFill>
              <p:spPr>
                <a:xfrm>
                  <a:off x="520027" y="0"/>
                  <a:ext cx="4287188" cy="6774681"/>
                </a:xfrm>
                <a:prstGeom prst="rect">
                  <a:avLst/>
                </a:prstGeom>
                <a:noFill/>
                <a:ln>
                  <a:noFill/>
                </a:ln>
              </p:spPr>
            </p:pic>
            <p:sp>
              <p:nvSpPr>
                <p:cNvPr id="749" name="Google Shape;749;p62"/>
                <p:cNvSpPr/>
                <p:nvPr/>
              </p:nvSpPr>
              <p:spPr>
                <a:xfrm>
                  <a:off x="3980213" y="2509566"/>
                  <a:ext cx="74428" cy="8506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519"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750" name="Google Shape;750;p62"/>
              <p:cNvSpPr/>
              <p:nvPr/>
            </p:nvSpPr>
            <p:spPr>
              <a:xfrm>
                <a:off x="1939783" y="4268191"/>
                <a:ext cx="74428" cy="8506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519"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751" name="Google Shape;751;p62"/>
            <p:cNvSpPr/>
            <p:nvPr/>
          </p:nvSpPr>
          <p:spPr>
            <a:xfrm>
              <a:off x="2364484" y="1849609"/>
              <a:ext cx="82262" cy="8506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519"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752" name="Google Shape;752;p62"/>
            <p:cNvSpPr/>
            <p:nvPr/>
          </p:nvSpPr>
          <p:spPr>
            <a:xfrm>
              <a:off x="4685097" y="4058734"/>
              <a:ext cx="82262" cy="8506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519" b="0" i="0" u="none" strike="noStrike" kern="0" cap="none" spc="0" normalizeH="0" baseline="0" noProof="0">
                <a:ln>
                  <a:noFill/>
                </a:ln>
                <a:solidFill>
                  <a:srgbClr val="FFFFFF"/>
                </a:solidFill>
                <a:effectLst/>
                <a:uLnTx/>
                <a:uFillTx/>
                <a:latin typeface="Arial"/>
                <a:ea typeface="Arial"/>
                <a:cs typeface="Arial"/>
                <a:sym typeface="Arial"/>
              </a:endParaRPr>
            </a:p>
          </p:txBody>
        </p:sp>
      </p:grpSp>
      <p:pic>
        <p:nvPicPr>
          <p:cNvPr id="753" name="Google Shape;753;p62"/>
          <p:cNvPicPr preferRelativeResize="0"/>
          <p:nvPr/>
        </p:nvPicPr>
        <p:blipFill rotWithShape="1">
          <a:blip r:embed="rId4">
            <a:alphaModFix/>
          </a:blip>
          <a:srcRect t="48145"/>
          <a:stretch/>
        </p:blipFill>
        <p:spPr>
          <a:xfrm>
            <a:off x="0" y="142875"/>
            <a:ext cx="12192000" cy="782725"/>
          </a:xfrm>
          <a:prstGeom prst="rect">
            <a:avLst/>
          </a:prstGeom>
          <a:noFill/>
          <a:ln>
            <a:noFill/>
          </a:ln>
        </p:spPr>
      </p:pic>
      <p:pic>
        <p:nvPicPr>
          <p:cNvPr id="754" name="Google Shape;754;p62"/>
          <p:cNvPicPr preferRelativeResize="0"/>
          <p:nvPr/>
        </p:nvPicPr>
        <p:blipFill rotWithShape="1">
          <a:blip r:embed="rId5">
            <a:alphaModFix/>
          </a:blip>
          <a:srcRect/>
          <a:stretch/>
        </p:blipFill>
        <p:spPr>
          <a:xfrm>
            <a:off x="0" y="11"/>
            <a:ext cx="12192000" cy="720328"/>
          </a:xfrm>
          <a:prstGeom prst="rect">
            <a:avLst/>
          </a:prstGeom>
          <a:noFill/>
          <a:ln>
            <a:noFill/>
          </a:ln>
        </p:spPr>
      </p:pic>
      <p:sp>
        <p:nvSpPr>
          <p:cNvPr id="755" name="Google Shape;755;p62"/>
          <p:cNvSpPr txBox="1"/>
          <p:nvPr/>
        </p:nvSpPr>
        <p:spPr>
          <a:xfrm>
            <a:off x="220013" y="814712"/>
            <a:ext cx="6306600" cy="365100"/>
          </a:xfrm>
          <a:prstGeom prst="rect">
            <a:avLst/>
          </a:prstGeom>
          <a:noFill/>
          <a:ln>
            <a:noFill/>
          </a:ln>
        </p:spPr>
        <p:txBody>
          <a:bodyPr spcFirstLastPara="1" wrap="square" lIns="82275" tIns="41125" rIns="82275" bIns="411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2500"/>
              <a:buFont typeface="Arial"/>
              <a:buNone/>
              <a:tabLst/>
              <a:defRPr/>
            </a:pPr>
            <a:r>
              <a:rPr kumimoji="0" lang="es-ES" sz="2500" b="1" i="0" u="none" strike="noStrike" kern="0" cap="none" spc="0" normalizeH="0" baseline="0" noProof="0">
                <a:ln>
                  <a:noFill/>
                </a:ln>
                <a:solidFill>
                  <a:srgbClr val="264478"/>
                </a:solidFill>
                <a:effectLst/>
                <a:uLnTx/>
                <a:uFillTx/>
                <a:latin typeface="Helvetica Neue"/>
                <a:ea typeface="Helvetica Neue"/>
                <a:cs typeface="Helvetica Neue"/>
                <a:sym typeface="Helvetica Neue"/>
              </a:rPr>
              <a:t>Principales proyectos</a:t>
            </a:r>
            <a:endParaRPr kumimoji="0" sz="2100" b="1" i="0" u="none" strike="noStrike" kern="0" cap="none" spc="0" normalizeH="0" baseline="0" noProof="0">
              <a:ln>
                <a:noFill/>
              </a:ln>
              <a:solidFill>
                <a:srgbClr val="264478"/>
              </a:solidFill>
              <a:effectLst/>
              <a:uLnTx/>
              <a:uFillTx/>
              <a:latin typeface="Helvetica Neue"/>
              <a:ea typeface="Helvetica Neue"/>
              <a:cs typeface="Helvetica Neue"/>
              <a:sym typeface="Helvetica Neue"/>
            </a:endParaRPr>
          </a:p>
        </p:txBody>
      </p:sp>
      <p:pic>
        <p:nvPicPr>
          <p:cNvPr id="756" name="Google Shape;756;p62"/>
          <p:cNvPicPr preferRelativeResize="0"/>
          <p:nvPr/>
        </p:nvPicPr>
        <p:blipFill rotWithShape="1">
          <a:blip r:embed="rId6">
            <a:alphaModFix/>
          </a:blip>
          <a:srcRect/>
          <a:stretch/>
        </p:blipFill>
        <p:spPr>
          <a:xfrm>
            <a:off x="267999" y="1578179"/>
            <a:ext cx="5940000" cy="45725"/>
          </a:xfrm>
          <a:prstGeom prst="rect">
            <a:avLst/>
          </a:prstGeom>
          <a:noFill/>
          <a:ln>
            <a:noFill/>
          </a:ln>
        </p:spPr>
      </p:pic>
      <p:sp>
        <p:nvSpPr>
          <p:cNvPr id="757" name="Google Shape;757;p62"/>
          <p:cNvSpPr txBox="1"/>
          <p:nvPr/>
        </p:nvSpPr>
        <p:spPr>
          <a:xfrm>
            <a:off x="203397" y="1133461"/>
            <a:ext cx="5940000" cy="4617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ES" sz="1800" b="1" i="0" u="none" strike="noStrike" kern="0" cap="none" spc="0" normalizeH="0" baseline="0" noProof="0">
                <a:ln>
                  <a:noFill/>
                </a:ln>
                <a:solidFill>
                  <a:srgbClr val="595959"/>
                </a:solidFill>
                <a:effectLst/>
                <a:uLnTx/>
                <a:uFillTx/>
                <a:latin typeface="Arial"/>
                <a:ea typeface="Arial"/>
                <a:cs typeface="Arial"/>
                <a:sym typeface="Arial"/>
              </a:rPr>
              <a:t>Saneamiento </a:t>
            </a:r>
            <a:r>
              <a:rPr kumimoji="0" lang="es-ES" sz="1800" b="1" i="0" u="none" strike="noStrike" kern="0" cap="none" spc="0" normalizeH="0" baseline="0" noProof="0">
                <a:ln>
                  <a:noFill/>
                </a:ln>
                <a:solidFill>
                  <a:srgbClr val="595959"/>
                </a:solidFill>
                <a:effectLst/>
                <a:uLnTx/>
                <a:uFillTx/>
                <a:latin typeface="Arial"/>
                <a:cs typeface="Arial"/>
                <a:sym typeface="Arial"/>
              </a:rPr>
              <a:t>u</a:t>
            </a:r>
            <a:r>
              <a:rPr kumimoji="0" lang="es-ES" sz="1800" b="1" i="0" u="none" strike="noStrike" kern="0" cap="none" spc="0" normalizeH="0" baseline="0" noProof="0">
                <a:ln>
                  <a:noFill/>
                </a:ln>
                <a:solidFill>
                  <a:srgbClr val="595959"/>
                </a:solidFill>
                <a:effectLst/>
                <a:uLnTx/>
                <a:uFillTx/>
                <a:latin typeface="Arial"/>
                <a:ea typeface="Arial"/>
                <a:cs typeface="Arial"/>
                <a:sym typeface="Arial"/>
              </a:rPr>
              <a:t>rbano Lima y Callao</a:t>
            </a:r>
            <a:endParaRPr kumimoji="0" sz="1800" b="1" i="0" u="none" strike="noStrike" kern="0" cap="none" spc="0" normalizeH="0" baseline="0" noProof="0">
              <a:ln>
                <a:noFill/>
              </a:ln>
              <a:solidFill>
                <a:srgbClr val="595959"/>
              </a:solidFill>
              <a:effectLst/>
              <a:uLnTx/>
              <a:uFillTx/>
              <a:latin typeface="Arial"/>
              <a:ea typeface="Arial"/>
              <a:cs typeface="Arial"/>
              <a:sym typeface="Arial"/>
            </a:endParaRPr>
          </a:p>
        </p:txBody>
      </p:sp>
      <p:sp>
        <p:nvSpPr>
          <p:cNvPr id="758" name="Google Shape;758;p62"/>
          <p:cNvSpPr txBox="1"/>
          <p:nvPr/>
        </p:nvSpPr>
        <p:spPr>
          <a:xfrm>
            <a:off x="9066295" y="3562500"/>
            <a:ext cx="2795700" cy="27690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200" b="1" i="0" u="none" strike="noStrike" kern="0" cap="none" spc="0" normalizeH="0" baseline="0" noProof="0" dirty="0">
                <a:ln>
                  <a:noFill/>
                </a:ln>
                <a:solidFill>
                  <a:srgbClr val="4472C4"/>
                </a:solidFill>
                <a:effectLst/>
                <a:uLnTx/>
                <a:uFillTx/>
                <a:latin typeface="Arial"/>
                <a:ea typeface="Arial"/>
                <a:cs typeface="Arial"/>
                <a:sym typeface="Arial"/>
              </a:rPr>
              <a:t>PRINCIPALES INDICADORES </a:t>
            </a:r>
            <a:endParaRPr kumimoji="0" sz="1200" b="1" i="0" u="none" strike="noStrike" kern="0" cap="none" spc="0" normalizeH="0" baseline="0" noProof="0" dirty="0">
              <a:ln>
                <a:noFill/>
              </a:ln>
              <a:solidFill>
                <a:srgbClr val="4472C4"/>
              </a:solidFill>
              <a:effectLst/>
              <a:uLnTx/>
              <a:uFillTx/>
              <a:latin typeface="Arial"/>
              <a:ea typeface="Arial"/>
              <a:cs typeface="Arial"/>
              <a:sym typeface="Arial"/>
            </a:endParaRPr>
          </a:p>
        </p:txBody>
      </p:sp>
      <p:sp>
        <p:nvSpPr>
          <p:cNvPr id="759" name="Google Shape;759;p62"/>
          <p:cNvSpPr txBox="1"/>
          <p:nvPr/>
        </p:nvSpPr>
        <p:spPr>
          <a:xfrm>
            <a:off x="9589033" y="2320077"/>
            <a:ext cx="2041200" cy="411300"/>
          </a:xfrm>
          <a:prstGeom prst="rect">
            <a:avLst/>
          </a:prstGeom>
          <a:noFill/>
          <a:ln>
            <a:noFill/>
          </a:ln>
        </p:spPr>
        <p:txBody>
          <a:bodyPr spcFirstLastPara="1" wrap="square" lIns="77125" tIns="38550" rIns="77125" bIns="38550" anchor="t" anchorCtr="0">
            <a:noAutofit/>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2400" b="1" i="0" u="none" strike="noStrike" kern="0" cap="none" spc="0" normalizeH="0" baseline="0" noProof="0" dirty="0">
                <a:ln>
                  <a:noFill/>
                </a:ln>
                <a:solidFill>
                  <a:srgbClr val="C00000"/>
                </a:solidFill>
                <a:effectLst/>
                <a:uLnTx/>
                <a:uFillTx/>
                <a:latin typeface="Arial"/>
                <a:ea typeface="Arial"/>
                <a:cs typeface="Arial"/>
                <a:sym typeface="Arial"/>
              </a:rPr>
              <a:t>S/ 1,197 MM</a:t>
            </a:r>
            <a:endParaRPr kumimoji="0" sz="16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000000"/>
                </a:solidFill>
                <a:effectLst/>
                <a:uLnTx/>
                <a:uFillTx/>
                <a:latin typeface="Arial"/>
                <a:ea typeface="Arial"/>
                <a:cs typeface="Arial"/>
                <a:sym typeface="Arial"/>
              </a:rPr>
              <a:t>Costo  total del proyecto </a:t>
            </a:r>
            <a:endParaRPr kumimoji="0" sz="10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62" name="Google Shape;762;p62"/>
          <p:cNvSpPr txBox="1"/>
          <p:nvPr/>
        </p:nvSpPr>
        <p:spPr>
          <a:xfrm>
            <a:off x="6261294" y="2612733"/>
            <a:ext cx="1858200" cy="1410300"/>
          </a:xfrm>
          <a:prstGeom prst="rect">
            <a:avLst/>
          </a:prstGeom>
          <a:solidFill>
            <a:srgbClr val="F2F2F2"/>
          </a:solid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sng" strike="noStrike" kern="0" cap="none" spc="0" normalizeH="0" baseline="0" noProof="0" dirty="0">
                <a:ln>
                  <a:noFill/>
                </a:ln>
                <a:solidFill>
                  <a:srgbClr val="002060"/>
                </a:solidFill>
                <a:effectLst/>
                <a:uLnTx/>
                <a:uFillTx/>
                <a:latin typeface="Arial"/>
                <a:ea typeface="Arial"/>
                <a:cs typeface="Arial"/>
                <a:sym typeface="Arial"/>
              </a:rPr>
              <a:t>HUAROCHIRI</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21" b="1" i="0" u="none" strike="noStrike" kern="0" cap="none" spc="0" normalizeH="0" baseline="0" noProof="0" dirty="0">
              <a:ln>
                <a:noFill/>
              </a:ln>
              <a:solidFill>
                <a:srgbClr val="002060"/>
              </a:solidFill>
              <a:effectLst/>
              <a:uLnTx/>
              <a:uFillTx/>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ea typeface="Arial"/>
                <a:cs typeface="Arial"/>
                <a:sym typeface="Arial"/>
              </a:rPr>
              <a:t>ANEXO 22 - JICAMARCA</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ea typeface="Arial"/>
                <a:cs typeface="Arial"/>
                <a:sym typeface="Arial"/>
              </a:rPr>
              <a:t>CUI 2399586</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Monto: </a:t>
            </a:r>
            <a:r>
              <a:rPr kumimoji="0" lang="es-ES" sz="1050" b="0" i="0" u="none" strike="noStrike" kern="0" cap="none" spc="0" normalizeH="0" baseline="0" noProof="0" dirty="0">
                <a:ln>
                  <a:noFill/>
                </a:ln>
                <a:solidFill>
                  <a:srgbClr val="000000"/>
                </a:solidFill>
                <a:effectLst/>
                <a:uLnTx/>
                <a:uFillTx/>
                <a:latin typeface="Arial"/>
                <a:ea typeface="Arial"/>
                <a:cs typeface="Arial"/>
                <a:sym typeface="Arial"/>
              </a:rPr>
              <a:t>S/ </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372 MM</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Beneficiarios: </a:t>
            </a:r>
            <a:r>
              <a:rPr kumimoji="0" lang="es-ES" sz="1013" b="1" i="0" u="none" strike="noStrike" kern="0" cap="none" spc="0" normalizeH="0" baseline="0" noProof="0" dirty="0">
                <a:ln>
                  <a:noFill/>
                </a:ln>
                <a:solidFill>
                  <a:srgbClr val="385623"/>
                </a:solidFill>
                <a:effectLst/>
                <a:uLnTx/>
                <a:uFillTx/>
                <a:latin typeface="Arial"/>
                <a:ea typeface="Arial"/>
                <a:cs typeface="Arial"/>
                <a:sym typeface="Arial"/>
              </a:rPr>
              <a:t>33,194</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Inicio: </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01/08/2019</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Estado:</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 </a:t>
            </a:r>
            <a:r>
              <a:rPr kumimoji="0" lang="es-ES" sz="1013" b="1" i="0" u="none" strike="noStrike" kern="0" cap="none" spc="0" normalizeH="0" baseline="0" noProof="0" dirty="0">
                <a:ln>
                  <a:noFill/>
                </a:ln>
                <a:solidFill>
                  <a:srgbClr val="385623"/>
                </a:solidFill>
                <a:effectLst/>
                <a:uLnTx/>
                <a:uFillTx/>
                <a:latin typeface="Arial"/>
                <a:ea typeface="Arial"/>
                <a:cs typeface="Arial"/>
                <a:sym typeface="Arial"/>
              </a:rPr>
              <a:t>En ejecución</a:t>
            </a:r>
            <a:endParaRPr kumimoji="0" sz="1013" b="1" i="0" u="none" strike="noStrike" kern="0" cap="none" spc="0" normalizeH="0" baseline="0" noProof="0" dirty="0">
              <a:ln>
                <a:noFill/>
              </a:ln>
              <a:solidFill>
                <a:srgbClr val="C00000"/>
              </a:solidFill>
              <a:effectLst/>
              <a:uLnTx/>
              <a:uFillTx/>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Plazo: </a:t>
            </a:r>
            <a:r>
              <a:rPr kumimoji="0" lang="es-ES" sz="1013" b="1" i="0" u="none" strike="noStrike" kern="0" cap="none" spc="0" normalizeH="0" baseline="0" noProof="0" dirty="0">
                <a:ln>
                  <a:noFill/>
                </a:ln>
                <a:solidFill>
                  <a:srgbClr val="385623"/>
                </a:solidFill>
                <a:effectLst/>
                <a:uLnTx/>
                <a:uFillTx/>
                <a:latin typeface="Arial"/>
                <a:ea typeface="Arial"/>
                <a:cs typeface="Arial"/>
                <a:sym typeface="Arial"/>
              </a:rPr>
              <a:t>750 días </a:t>
            </a:r>
            <a:endParaRPr kumimoji="0" sz="928" b="1" i="0" u="none" strike="noStrike" kern="0" cap="none" spc="0" normalizeH="0" baseline="0" noProof="0" dirty="0">
              <a:ln>
                <a:noFill/>
              </a:ln>
              <a:solidFill>
                <a:srgbClr val="385623"/>
              </a:solidFill>
              <a:effectLst/>
              <a:uLnTx/>
              <a:uFillTx/>
              <a:latin typeface="Arial"/>
              <a:ea typeface="Arial"/>
              <a:cs typeface="Arial"/>
              <a:sym typeface="Arial"/>
            </a:endParaRPr>
          </a:p>
        </p:txBody>
      </p:sp>
      <p:sp>
        <p:nvSpPr>
          <p:cNvPr id="763" name="Google Shape;763;p62"/>
          <p:cNvSpPr/>
          <p:nvPr/>
        </p:nvSpPr>
        <p:spPr>
          <a:xfrm>
            <a:off x="7677922" y="3755408"/>
            <a:ext cx="693000" cy="3678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a:ea typeface="Arial"/>
                <a:cs typeface="Arial"/>
                <a:sym typeface="Arial"/>
              </a:rPr>
              <a:t>87%</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64" name="Google Shape;764;p62"/>
          <p:cNvSpPr txBox="1"/>
          <p:nvPr/>
        </p:nvSpPr>
        <p:spPr>
          <a:xfrm>
            <a:off x="5846584" y="4729104"/>
            <a:ext cx="1680000" cy="1189500"/>
          </a:xfrm>
          <a:prstGeom prst="rect">
            <a:avLst/>
          </a:prstGeom>
          <a:solidFill>
            <a:srgbClr val="F2F2F2"/>
          </a:solid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ea typeface="Arial"/>
                <a:cs typeface="Arial"/>
                <a:sym typeface="Arial"/>
              </a:rPr>
              <a:t>MANCHAY 3RA ETAPA</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ea typeface="Arial"/>
                <a:cs typeface="Arial"/>
                <a:sym typeface="Arial"/>
              </a:rPr>
              <a:t>CUI 2302266</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Monto: </a:t>
            </a:r>
            <a:r>
              <a:rPr kumimoji="0" lang="es-ES" sz="1050" b="0" i="0" u="none" strike="noStrike" kern="0" cap="none" spc="0" normalizeH="0" baseline="0" noProof="0" dirty="0">
                <a:ln>
                  <a:noFill/>
                </a:ln>
                <a:solidFill>
                  <a:srgbClr val="000000"/>
                </a:solidFill>
                <a:effectLst/>
                <a:uLnTx/>
                <a:uFillTx/>
                <a:latin typeface="Arial"/>
                <a:ea typeface="Arial"/>
                <a:cs typeface="Arial"/>
                <a:sym typeface="Arial"/>
              </a:rPr>
              <a:t>S/ </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63.75 MM</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Beneficiarios: </a:t>
            </a:r>
            <a:r>
              <a:rPr lang="es-ES" sz="1013" b="1" dirty="0">
                <a:solidFill>
                  <a:srgbClr val="385623"/>
                </a:solidFill>
              </a:rPr>
              <a:t>9 676</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Inicio: </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14/12/2019</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Estado:</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 </a:t>
            </a:r>
            <a:r>
              <a:rPr kumimoji="0" lang="es-ES" sz="1013" b="1" i="0" u="none" strike="noStrike" kern="0" cap="none" spc="0" normalizeH="0" baseline="0" noProof="0" dirty="0">
                <a:ln>
                  <a:noFill/>
                </a:ln>
                <a:solidFill>
                  <a:srgbClr val="385623"/>
                </a:solidFill>
                <a:effectLst/>
                <a:uLnTx/>
                <a:uFillTx/>
                <a:latin typeface="Arial"/>
                <a:ea typeface="Arial"/>
                <a:cs typeface="Arial"/>
                <a:sym typeface="Arial"/>
              </a:rPr>
              <a:t>En ejecución</a:t>
            </a:r>
            <a:endParaRPr kumimoji="0" sz="1013" b="1" i="0" u="none" strike="noStrike" kern="0" cap="none" spc="0" normalizeH="0" baseline="0" noProof="0" dirty="0">
              <a:ln>
                <a:noFill/>
              </a:ln>
              <a:solidFill>
                <a:srgbClr val="C00000"/>
              </a:solidFill>
              <a:effectLst/>
              <a:uLnTx/>
              <a:uFillTx/>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Plazo: </a:t>
            </a:r>
            <a:r>
              <a:rPr kumimoji="0" lang="es-ES" sz="1013" b="1" i="0" u="none" strike="noStrike" kern="0" cap="none" spc="0" normalizeH="0" baseline="0" noProof="0" dirty="0">
                <a:ln>
                  <a:noFill/>
                </a:ln>
                <a:solidFill>
                  <a:srgbClr val="385623"/>
                </a:solidFill>
                <a:effectLst/>
                <a:uLnTx/>
                <a:uFillTx/>
                <a:latin typeface="Arial"/>
                <a:ea typeface="Arial"/>
                <a:cs typeface="Arial"/>
                <a:sym typeface="Arial"/>
              </a:rPr>
              <a:t>300 días </a:t>
            </a:r>
            <a:endParaRPr kumimoji="0" sz="928" b="1" i="0" u="none" strike="noStrike" kern="0" cap="none" spc="0" normalizeH="0" baseline="0" noProof="0" dirty="0">
              <a:ln>
                <a:noFill/>
              </a:ln>
              <a:solidFill>
                <a:srgbClr val="385623"/>
              </a:solidFill>
              <a:effectLst/>
              <a:uLnTx/>
              <a:uFillTx/>
              <a:latin typeface="Arial"/>
              <a:ea typeface="Arial"/>
              <a:cs typeface="Arial"/>
              <a:sym typeface="Arial"/>
            </a:endParaRPr>
          </a:p>
        </p:txBody>
      </p:sp>
      <p:sp>
        <p:nvSpPr>
          <p:cNvPr id="765" name="Google Shape;765;p62"/>
          <p:cNvSpPr/>
          <p:nvPr/>
        </p:nvSpPr>
        <p:spPr>
          <a:xfrm>
            <a:off x="7026033" y="5707187"/>
            <a:ext cx="763800" cy="3879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a:ea typeface="Arial"/>
                <a:cs typeface="Arial"/>
                <a:sym typeface="Arial"/>
              </a:rPr>
              <a:t>88%</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66" name="Google Shape;766;p62"/>
          <p:cNvSpPr txBox="1"/>
          <p:nvPr/>
        </p:nvSpPr>
        <p:spPr>
          <a:xfrm>
            <a:off x="575161" y="5245281"/>
            <a:ext cx="1693923" cy="1380000"/>
          </a:xfrm>
          <a:prstGeom prst="rect">
            <a:avLst/>
          </a:prstGeom>
          <a:solidFill>
            <a:srgbClr val="F2F2F2"/>
          </a:solid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ea typeface="Arial"/>
                <a:cs typeface="Arial"/>
                <a:sym typeface="Arial"/>
              </a:rPr>
              <a:t>SECTORIZACIÓN CHORRILLOS </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ea typeface="Arial"/>
                <a:cs typeface="Arial"/>
                <a:sym typeface="Arial"/>
              </a:rPr>
              <a:t>CUI 2403504</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Monto: </a:t>
            </a:r>
            <a:r>
              <a:rPr kumimoji="0" lang="es-ES" sz="1050" b="0" i="0" u="none" strike="noStrike" kern="0" cap="none" spc="0" normalizeH="0" baseline="0" noProof="0" dirty="0">
                <a:ln>
                  <a:noFill/>
                </a:ln>
                <a:solidFill>
                  <a:srgbClr val="000000"/>
                </a:solidFill>
                <a:effectLst/>
                <a:uLnTx/>
                <a:uFillTx/>
                <a:latin typeface="Arial"/>
                <a:ea typeface="Arial"/>
                <a:cs typeface="Arial"/>
                <a:sym typeface="Arial"/>
              </a:rPr>
              <a:t>S/ </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555.9  MM</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Beneficiarios: </a:t>
            </a:r>
            <a:r>
              <a:rPr kumimoji="0" lang="es-MX" sz="1013" b="1" i="0" u="none" strike="noStrike" kern="0" cap="none" spc="0" normalizeH="0" baseline="0" noProof="0" dirty="0">
                <a:ln>
                  <a:noFill/>
                </a:ln>
                <a:solidFill>
                  <a:srgbClr val="385623"/>
                </a:solidFill>
                <a:effectLst/>
                <a:uLnTx/>
                <a:uFillTx/>
                <a:latin typeface="Arial"/>
                <a:ea typeface="Arial"/>
                <a:cs typeface="Arial"/>
                <a:sym typeface="Arial"/>
              </a:rPr>
              <a:t>257 003</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Inicio: </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01/09/2019</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Estado:</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 </a:t>
            </a:r>
            <a:r>
              <a:rPr kumimoji="0" lang="es-ES" sz="1013" b="1" i="0" u="none" strike="noStrike" kern="0" cap="none" spc="0" normalizeH="0" baseline="0" noProof="0" dirty="0">
                <a:ln>
                  <a:noFill/>
                </a:ln>
                <a:solidFill>
                  <a:srgbClr val="385623"/>
                </a:solidFill>
                <a:effectLst/>
                <a:uLnTx/>
                <a:uFillTx/>
                <a:latin typeface="Arial"/>
                <a:ea typeface="Arial"/>
                <a:cs typeface="Arial"/>
                <a:sym typeface="Arial"/>
              </a:rPr>
              <a:t>En ejecución</a:t>
            </a:r>
            <a:endParaRPr kumimoji="0" sz="1013" b="1" i="0" u="none" strike="noStrike" kern="0" cap="none" spc="0" normalizeH="0" baseline="0" noProof="0" dirty="0">
              <a:ln>
                <a:noFill/>
              </a:ln>
              <a:solidFill>
                <a:srgbClr val="C00000"/>
              </a:solidFill>
              <a:effectLst/>
              <a:uLnTx/>
              <a:uFillTx/>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Plazo: </a:t>
            </a:r>
            <a:r>
              <a:rPr kumimoji="0" lang="es-ES" sz="1013" b="1" i="0" u="none" strike="noStrike" kern="0" cap="none" spc="0" normalizeH="0" baseline="0" noProof="0" dirty="0">
                <a:ln>
                  <a:noFill/>
                </a:ln>
                <a:solidFill>
                  <a:srgbClr val="385623"/>
                </a:solidFill>
                <a:effectLst/>
                <a:uLnTx/>
                <a:uFillTx/>
                <a:latin typeface="Arial"/>
                <a:ea typeface="Arial"/>
                <a:cs typeface="Arial"/>
                <a:sym typeface="Arial"/>
              </a:rPr>
              <a:t>890 días</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 b="1" i="0" u="none" strike="noStrike" kern="0" cap="none" spc="0" normalizeH="0" baseline="0" noProof="0" dirty="0">
                <a:ln>
                  <a:noFill/>
                </a:ln>
                <a:solidFill>
                  <a:srgbClr val="385623"/>
                </a:solidFill>
                <a:effectLst/>
                <a:uLnTx/>
                <a:uFillTx/>
                <a:latin typeface="Arial"/>
                <a:ea typeface="Arial"/>
                <a:cs typeface="Arial"/>
                <a:sym typeface="Arial"/>
              </a:rPr>
              <a:t> </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67" name="Google Shape;767;p62"/>
          <p:cNvSpPr/>
          <p:nvPr/>
        </p:nvSpPr>
        <p:spPr>
          <a:xfrm>
            <a:off x="2309626" y="5352263"/>
            <a:ext cx="681900" cy="3549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a:ea typeface="Arial"/>
                <a:cs typeface="Arial"/>
                <a:sym typeface="Arial"/>
              </a:rPr>
              <a:t>79%</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68" name="Google Shape;768;p62"/>
          <p:cNvSpPr txBox="1"/>
          <p:nvPr/>
        </p:nvSpPr>
        <p:spPr>
          <a:xfrm>
            <a:off x="294192" y="2287075"/>
            <a:ext cx="1850045" cy="1183425"/>
          </a:xfrm>
          <a:prstGeom prst="rect">
            <a:avLst/>
          </a:prstGeom>
          <a:solidFill>
            <a:srgbClr val="F2F2F2"/>
          </a:solidFill>
          <a:ln>
            <a:noFill/>
          </a:ln>
        </p:spPr>
        <p:txBody>
          <a:bodyPr spcFirstLastPara="1" wrap="square" lIns="91425" tIns="45700" rIns="91425" bIns="45700" anchor="t" anchorCtr="0">
            <a:spAutoFit/>
          </a:bodyPr>
          <a:lstStyle>
            <a:defPPr marR="0" lvl="0" algn="l" rtl="0">
              <a:lnSpc>
                <a:spcPct val="100000"/>
              </a:lnSpc>
              <a:spcBef>
                <a:spcPts val="0"/>
              </a:spcBef>
              <a:spcAft>
                <a:spcPts val="0"/>
              </a:spcAft>
            </a:defPPr>
            <a:lvl1pPr marL="0" indent="0">
              <a:buNone/>
              <a:defRPr sz="1013" b="1"/>
            </a:lvl1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cs typeface="Arial"/>
                <a:sym typeface="Arial"/>
              </a:rPr>
              <a:t>LOTE 7 Y 10</a:t>
            </a:r>
            <a:endParaRPr kumimoji="0" sz="1013" b="1"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cs typeface="Arial"/>
                <a:sym typeface="Arial"/>
              </a:rPr>
              <a:t>CUI 2306770</a:t>
            </a:r>
            <a:endParaRPr kumimoji="0" sz="1013" b="1"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cs typeface="Arial"/>
                <a:sym typeface="Arial"/>
              </a:rPr>
              <a:t>Monto: S/ </a:t>
            </a:r>
            <a:r>
              <a:rPr kumimoji="0" lang="es-ES" sz="1013" b="1" i="0" u="none" strike="noStrike" kern="0" cap="none" spc="0" normalizeH="0" baseline="0" noProof="0" dirty="0">
                <a:ln>
                  <a:noFill/>
                </a:ln>
                <a:solidFill>
                  <a:srgbClr val="C00000"/>
                </a:solidFill>
                <a:effectLst/>
                <a:uLnTx/>
                <a:uFillTx/>
                <a:latin typeface="Arial"/>
                <a:cs typeface="Arial"/>
                <a:sym typeface="Arial"/>
              </a:rPr>
              <a:t>33.7 MM</a:t>
            </a:r>
            <a:endParaRPr kumimoji="0" sz="1013" b="1" i="0" u="none" strike="noStrike" kern="0" cap="none" spc="0" normalizeH="0" baseline="0" noProof="0" dirty="0">
              <a:ln>
                <a:noFill/>
              </a:ln>
              <a:solidFill>
                <a:srgbClr val="C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cs typeface="Arial"/>
                <a:sym typeface="Arial"/>
              </a:rPr>
              <a:t>Beneficiarios: </a:t>
            </a:r>
            <a:r>
              <a:rPr kumimoji="0" lang="es-MX" sz="1013" b="1" i="0" u="none" strike="noStrike" kern="0" cap="none" spc="0" normalizeH="0" baseline="0" noProof="0" dirty="0">
                <a:ln>
                  <a:noFill/>
                </a:ln>
                <a:solidFill>
                  <a:srgbClr val="385623"/>
                </a:solidFill>
                <a:effectLst/>
                <a:uLnTx/>
                <a:uFillTx/>
                <a:latin typeface="Arial"/>
                <a:cs typeface="Arial"/>
                <a:sym typeface="Arial"/>
              </a:rPr>
              <a:t>3 307 </a:t>
            </a:r>
            <a:endParaRPr kumimoji="0" sz="1013" b="1" i="0" u="none" strike="noStrike" kern="0" cap="none" spc="0" normalizeH="0" baseline="0" noProof="0" dirty="0">
              <a:ln>
                <a:noFill/>
              </a:ln>
              <a:solidFill>
                <a:srgbClr val="38562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cs typeface="Arial"/>
                <a:sym typeface="Arial"/>
              </a:rPr>
              <a:t>Estado: </a:t>
            </a:r>
            <a:r>
              <a:rPr kumimoji="0" lang="es-ES" sz="1013" b="1" i="0" u="none" strike="noStrike" kern="0" cap="none" spc="0" normalizeH="0" baseline="0" noProof="0" dirty="0">
                <a:ln>
                  <a:noFill/>
                </a:ln>
                <a:solidFill>
                  <a:srgbClr val="385623"/>
                </a:solidFill>
                <a:effectLst/>
                <a:uLnTx/>
                <a:uFillTx/>
                <a:latin typeface="Arial"/>
                <a:cs typeface="Arial"/>
                <a:sym typeface="Arial"/>
              </a:rPr>
              <a:t>En </a:t>
            </a:r>
            <a:r>
              <a:rPr kumimoji="0" lang="es-MX" sz="1013" b="1" i="0" u="none" strike="noStrike" kern="0" cap="none" spc="0" normalizeH="0" baseline="0" noProof="0" dirty="0">
                <a:ln>
                  <a:noFill/>
                </a:ln>
                <a:solidFill>
                  <a:srgbClr val="385623"/>
                </a:solidFill>
                <a:effectLst/>
                <a:uLnTx/>
                <a:uFillTx/>
                <a:latin typeface="Arial"/>
                <a:cs typeface="Arial"/>
                <a:sym typeface="Arial"/>
              </a:rPr>
              <a:t>Proceso de Selección</a:t>
            </a:r>
            <a:endParaRPr kumimoji="0" sz="1013" b="1" i="0" u="none" strike="noStrike" kern="0" cap="none" spc="0" normalizeH="0" baseline="0" noProof="0" dirty="0">
              <a:ln>
                <a:noFill/>
              </a:ln>
              <a:solidFill>
                <a:srgbClr val="385623"/>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cs typeface="Arial"/>
                <a:sym typeface="Arial"/>
              </a:rPr>
              <a:t>Plazo: </a:t>
            </a:r>
            <a:r>
              <a:rPr kumimoji="0" lang="es-ES" sz="1013" b="1" i="0" u="none" strike="noStrike" kern="0" cap="none" spc="0" normalizeH="0" baseline="0" noProof="0" dirty="0">
                <a:ln>
                  <a:noFill/>
                </a:ln>
                <a:solidFill>
                  <a:srgbClr val="385623"/>
                </a:solidFill>
                <a:effectLst/>
                <a:uLnTx/>
                <a:uFillTx/>
                <a:latin typeface="Arial"/>
                <a:cs typeface="Arial"/>
                <a:sym typeface="Arial"/>
              </a:rPr>
              <a:t>270 días </a:t>
            </a:r>
            <a:endParaRPr kumimoji="0" sz="1013" b="1" i="0" u="none" strike="noStrike" kern="0" cap="none" spc="0" normalizeH="0" baseline="0" noProof="0" dirty="0">
              <a:ln>
                <a:noFill/>
              </a:ln>
              <a:solidFill>
                <a:srgbClr val="385623"/>
              </a:solidFill>
              <a:effectLst/>
              <a:uLnTx/>
              <a:uFillTx/>
              <a:latin typeface="Arial"/>
              <a:cs typeface="Arial"/>
              <a:sym typeface="Arial"/>
            </a:endParaRPr>
          </a:p>
        </p:txBody>
      </p:sp>
      <p:sp>
        <p:nvSpPr>
          <p:cNvPr id="769" name="Google Shape;769;p62"/>
          <p:cNvSpPr txBox="1"/>
          <p:nvPr/>
        </p:nvSpPr>
        <p:spPr>
          <a:xfrm>
            <a:off x="4691285" y="1949422"/>
            <a:ext cx="1540800" cy="1189500"/>
          </a:xfrm>
          <a:prstGeom prst="rect">
            <a:avLst/>
          </a:prstGeom>
          <a:solidFill>
            <a:srgbClr val="F2F2F2"/>
          </a:solid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ea typeface="Arial"/>
                <a:cs typeface="Arial"/>
                <a:sym typeface="Arial"/>
              </a:rPr>
              <a:t>CARAPONGO</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000000"/>
                </a:solidFill>
                <a:effectLst/>
                <a:uLnTx/>
                <a:uFillTx/>
                <a:latin typeface="Arial"/>
                <a:ea typeface="Arial"/>
                <a:cs typeface="Arial"/>
                <a:sym typeface="Arial"/>
              </a:rPr>
              <a:t>CUI 2400301</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Monto: </a:t>
            </a:r>
            <a:r>
              <a:rPr kumimoji="0" lang="es-ES" sz="1050" b="0" i="0" u="none" strike="noStrike" kern="0" cap="none" spc="0" normalizeH="0" baseline="0" noProof="0" dirty="0">
                <a:ln>
                  <a:noFill/>
                </a:ln>
                <a:solidFill>
                  <a:srgbClr val="000000"/>
                </a:solidFill>
                <a:effectLst/>
                <a:uLnTx/>
                <a:uFillTx/>
                <a:latin typeface="Arial"/>
                <a:ea typeface="Arial"/>
                <a:cs typeface="Arial"/>
                <a:sym typeface="Arial"/>
              </a:rPr>
              <a:t>S/ </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146 MM</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Beneficiarios: </a:t>
            </a:r>
            <a:r>
              <a:rPr lang="es-ES" sz="1013" b="1" dirty="0">
                <a:solidFill>
                  <a:srgbClr val="385623"/>
                </a:solidFill>
              </a:rPr>
              <a:t>17 962</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Inicio: </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01/08/2019</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Estado:</a:t>
            </a: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 </a:t>
            </a:r>
            <a:r>
              <a:rPr kumimoji="0" lang="es-ES" sz="1013" b="1" i="0" u="none" strike="noStrike" kern="0" cap="none" spc="0" normalizeH="0" baseline="0" noProof="0" dirty="0">
                <a:ln>
                  <a:noFill/>
                </a:ln>
                <a:solidFill>
                  <a:srgbClr val="385623"/>
                </a:solidFill>
                <a:effectLst/>
                <a:uLnTx/>
                <a:uFillTx/>
                <a:latin typeface="Arial"/>
                <a:ea typeface="Arial"/>
                <a:cs typeface="Arial"/>
                <a:sym typeface="Arial"/>
              </a:rPr>
              <a:t>En ejecución</a:t>
            </a:r>
            <a:endParaRPr kumimoji="0" sz="1013" b="1" i="0" u="none" strike="noStrike" kern="0" cap="none" spc="0" normalizeH="0" baseline="0" noProof="0" dirty="0">
              <a:ln>
                <a:noFill/>
              </a:ln>
              <a:solidFill>
                <a:srgbClr val="C00000"/>
              </a:solidFill>
              <a:effectLst/>
              <a:uLnTx/>
              <a:uFillTx/>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28" b="0" i="0" u="none" strike="noStrike" kern="0" cap="none" spc="0" normalizeH="0" baseline="0" noProof="0" dirty="0">
                <a:ln>
                  <a:noFill/>
                </a:ln>
                <a:solidFill>
                  <a:srgbClr val="000000"/>
                </a:solidFill>
                <a:effectLst/>
                <a:uLnTx/>
                <a:uFillTx/>
                <a:latin typeface="Arial"/>
                <a:ea typeface="Arial"/>
                <a:cs typeface="Arial"/>
                <a:sym typeface="Arial"/>
              </a:rPr>
              <a:t>Plazo: </a:t>
            </a:r>
            <a:r>
              <a:rPr kumimoji="0" lang="es-ES" sz="1013" b="1" i="0" u="none" strike="noStrike" kern="0" cap="none" spc="0" normalizeH="0" baseline="0" noProof="0" dirty="0">
                <a:ln>
                  <a:noFill/>
                </a:ln>
                <a:solidFill>
                  <a:srgbClr val="385623"/>
                </a:solidFill>
                <a:effectLst/>
                <a:uLnTx/>
                <a:uFillTx/>
                <a:latin typeface="Arial"/>
                <a:ea typeface="Arial"/>
                <a:cs typeface="Arial"/>
                <a:sym typeface="Arial"/>
              </a:rPr>
              <a:t>480 días </a:t>
            </a:r>
            <a:endParaRPr kumimoji="0" sz="928" b="1" i="0" u="none" strike="noStrike" kern="0" cap="none" spc="0" normalizeH="0" baseline="0" noProof="0" dirty="0">
              <a:ln>
                <a:noFill/>
              </a:ln>
              <a:solidFill>
                <a:srgbClr val="385623"/>
              </a:solidFill>
              <a:effectLst/>
              <a:uLnTx/>
              <a:uFillTx/>
              <a:latin typeface="Arial"/>
              <a:ea typeface="Arial"/>
              <a:cs typeface="Arial"/>
              <a:sym typeface="Arial"/>
            </a:endParaRPr>
          </a:p>
        </p:txBody>
      </p:sp>
      <p:sp>
        <p:nvSpPr>
          <p:cNvPr id="770" name="Google Shape;770;p62"/>
          <p:cNvSpPr/>
          <p:nvPr/>
        </p:nvSpPr>
        <p:spPr>
          <a:xfrm>
            <a:off x="5792154" y="1959043"/>
            <a:ext cx="689700" cy="3507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1" i="0" u="none" strike="noStrike" kern="0" cap="none" spc="0" normalizeH="0" baseline="0" noProof="0">
                <a:ln>
                  <a:noFill/>
                </a:ln>
                <a:solidFill>
                  <a:srgbClr val="FFFFFF"/>
                </a:solidFill>
                <a:effectLst/>
                <a:uLnTx/>
                <a:uFillTx/>
                <a:latin typeface="Arial"/>
                <a:ea typeface="Arial"/>
                <a:cs typeface="Arial"/>
                <a:sym typeface="Arial"/>
              </a:rPr>
              <a:t>96%</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62"/>
          <p:cNvSpPr txBox="1"/>
          <p:nvPr/>
        </p:nvSpPr>
        <p:spPr>
          <a:xfrm>
            <a:off x="5042168" y="3691119"/>
            <a:ext cx="1386600" cy="24810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a:ln>
                  <a:noFill/>
                </a:ln>
                <a:solidFill>
                  <a:srgbClr val="C00000"/>
                </a:solidFill>
                <a:effectLst/>
                <a:uLnTx/>
                <a:uFillTx/>
                <a:latin typeface="Arial"/>
                <a:ea typeface="Arial"/>
                <a:cs typeface="Arial"/>
                <a:sym typeface="Arial"/>
              </a:rPr>
              <a:t>LURIGANCHO</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62"/>
          <p:cNvSpPr txBox="1"/>
          <p:nvPr/>
        </p:nvSpPr>
        <p:spPr>
          <a:xfrm>
            <a:off x="4786344" y="4861048"/>
            <a:ext cx="1311300" cy="24810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a:ln>
                  <a:noFill/>
                </a:ln>
                <a:solidFill>
                  <a:srgbClr val="C00000"/>
                </a:solidFill>
                <a:effectLst/>
                <a:uLnTx/>
                <a:uFillTx/>
                <a:latin typeface="Arial"/>
                <a:ea typeface="Arial"/>
                <a:cs typeface="Arial"/>
                <a:sym typeface="Arial"/>
              </a:rPr>
              <a:t>PACHACAMAC</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62"/>
          <p:cNvSpPr txBox="1"/>
          <p:nvPr/>
        </p:nvSpPr>
        <p:spPr>
          <a:xfrm>
            <a:off x="2212891" y="5021855"/>
            <a:ext cx="1042500" cy="24810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CHORRILLOS</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74" name="Google Shape;774;p62"/>
          <p:cNvSpPr txBox="1"/>
          <p:nvPr/>
        </p:nvSpPr>
        <p:spPr>
          <a:xfrm>
            <a:off x="2478778" y="2792329"/>
            <a:ext cx="1042500" cy="40410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PUENTE PIEDRA</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75" name="Google Shape;775;p62"/>
          <p:cNvSpPr txBox="1"/>
          <p:nvPr/>
        </p:nvSpPr>
        <p:spPr>
          <a:xfrm>
            <a:off x="9462759" y="1411228"/>
            <a:ext cx="2328000" cy="6771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3200"/>
              <a:buFont typeface="Arial"/>
              <a:buNone/>
              <a:tabLst/>
              <a:defRPr/>
            </a:pPr>
            <a:r>
              <a:rPr kumimoji="0" lang="es-ES" sz="3200" b="1" i="0" u="none" strike="noStrike" kern="0" cap="none" spc="0" normalizeH="0" baseline="0" noProof="0" dirty="0">
                <a:ln>
                  <a:noFill/>
                </a:ln>
                <a:solidFill>
                  <a:srgbClr val="C00000"/>
                </a:solidFill>
                <a:effectLst/>
                <a:uLnTx/>
                <a:uFillTx/>
                <a:latin typeface="Arial"/>
                <a:ea typeface="Arial"/>
                <a:cs typeface="Arial"/>
                <a:sym typeface="Arial"/>
              </a:rPr>
              <a:t>06 </a:t>
            </a:r>
            <a:r>
              <a:rPr kumimoji="0" lang="es-ES" sz="2400" b="1" i="0" u="none" strike="noStrike" kern="0" cap="none" spc="0" normalizeH="0" baseline="0" noProof="0" dirty="0" err="1">
                <a:ln>
                  <a:noFill/>
                </a:ln>
                <a:solidFill>
                  <a:srgbClr val="C00000"/>
                </a:solidFill>
                <a:effectLst/>
                <a:uLnTx/>
                <a:uFillTx/>
                <a:latin typeface="Arial"/>
                <a:ea typeface="Arial"/>
                <a:cs typeface="Arial"/>
                <a:sym typeface="Arial"/>
              </a:rPr>
              <a:t>Proy</a:t>
            </a:r>
            <a:r>
              <a:rPr kumimoji="0" lang="es-ES" sz="2400" b="1" i="0" u="none" strike="noStrike" kern="0" cap="none" spc="0" normalizeH="0" baseline="0" noProof="0" dirty="0">
                <a:ln>
                  <a:noFill/>
                </a:ln>
                <a:solidFill>
                  <a:srgbClr val="C00000"/>
                </a:solidFill>
                <a:effectLst/>
                <a:uLnTx/>
                <a:uFillTx/>
                <a:latin typeface="Arial"/>
                <a:ea typeface="Arial"/>
                <a:cs typeface="Arial"/>
                <a:sym typeface="Arial"/>
              </a:rPr>
              <a:t>.</a:t>
            </a:r>
            <a:endParaRPr kumimoji="0" sz="2400" b="1" i="0" u="none" strike="noStrike" kern="0" cap="none" spc="0" normalizeH="0" baseline="0" noProof="0" dirty="0">
              <a:ln>
                <a:noFill/>
              </a:ln>
              <a:solidFill>
                <a:srgbClr val="C00000"/>
              </a:solidFill>
              <a:effectLst/>
              <a:uLnTx/>
              <a:uFillTx/>
              <a:latin typeface="Arial"/>
              <a:ea typeface="Arial"/>
              <a:cs typeface="Arial"/>
              <a:sym typeface="Arial"/>
            </a:endParaRPr>
          </a:p>
        </p:txBody>
      </p:sp>
      <p:pic>
        <p:nvPicPr>
          <p:cNvPr id="778" name="Google Shape;778;p62"/>
          <p:cNvPicPr preferRelativeResize="0"/>
          <p:nvPr/>
        </p:nvPicPr>
        <p:blipFill>
          <a:blip r:embed="rId7">
            <a:alphaModFix/>
          </a:blip>
          <a:stretch>
            <a:fillRect/>
          </a:stretch>
        </p:blipFill>
        <p:spPr>
          <a:xfrm>
            <a:off x="8688422" y="1575609"/>
            <a:ext cx="549864" cy="501109"/>
          </a:xfrm>
          <a:prstGeom prst="rect">
            <a:avLst/>
          </a:prstGeom>
          <a:noFill/>
          <a:ln>
            <a:noFill/>
          </a:ln>
        </p:spPr>
      </p:pic>
      <p:pic>
        <p:nvPicPr>
          <p:cNvPr id="779" name="Google Shape;779;p62"/>
          <p:cNvPicPr preferRelativeResize="0"/>
          <p:nvPr/>
        </p:nvPicPr>
        <p:blipFill>
          <a:blip r:embed="rId8">
            <a:alphaModFix/>
          </a:blip>
          <a:stretch>
            <a:fillRect/>
          </a:stretch>
        </p:blipFill>
        <p:spPr>
          <a:xfrm>
            <a:off x="8715175" y="2384181"/>
            <a:ext cx="557917" cy="508449"/>
          </a:xfrm>
          <a:prstGeom prst="rect">
            <a:avLst/>
          </a:prstGeom>
          <a:noFill/>
          <a:ln>
            <a:noFill/>
          </a:ln>
        </p:spPr>
      </p:pic>
      <p:cxnSp>
        <p:nvCxnSpPr>
          <p:cNvPr id="780" name="Google Shape;780;p62"/>
          <p:cNvCxnSpPr/>
          <p:nvPr/>
        </p:nvCxnSpPr>
        <p:spPr>
          <a:xfrm>
            <a:off x="9370322" y="1422053"/>
            <a:ext cx="37500" cy="1613400"/>
          </a:xfrm>
          <a:prstGeom prst="straightConnector1">
            <a:avLst/>
          </a:prstGeom>
          <a:noFill/>
          <a:ln w="9525" cap="flat" cmpd="sng">
            <a:solidFill>
              <a:schemeClr val="dk2"/>
            </a:solidFill>
            <a:prstDash val="solid"/>
            <a:round/>
            <a:headEnd type="none" w="med" len="med"/>
            <a:tailEnd type="none" w="med" len="med"/>
          </a:ln>
        </p:spPr>
      </p:cxnSp>
      <p:sp>
        <p:nvSpPr>
          <p:cNvPr id="39" name="CuadroTexto 38">
            <a:extLst>
              <a:ext uri="{FF2B5EF4-FFF2-40B4-BE49-F238E27FC236}">
                <a16:creationId xmlns:a16="http://schemas.microsoft.com/office/drawing/2014/main" id="{BF41E215-527B-47AD-BACC-2E3A331B1B9C}"/>
              </a:ext>
            </a:extLst>
          </p:cNvPr>
          <p:cNvSpPr txBox="1"/>
          <p:nvPr/>
        </p:nvSpPr>
        <p:spPr>
          <a:xfrm>
            <a:off x="214725" y="3827828"/>
            <a:ext cx="2189916" cy="1027549"/>
          </a:xfrm>
          <a:prstGeom prst="rect">
            <a:avLst/>
          </a:prstGeom>
          <a:solidFill>
            <a:srgbClr val="F2F2F2"/>
          </a:solidFill>
          <a:ln>
            <a:noFill/>
          </a:ln>
        </p:spPr>
        <p:txBody>
          <a:bodyPr spcFirstLastPara="1" wrap="square" lIns="91425" tIns="45700" rIns="91425" bIns="45700" anchor="t" anchorCtr="0">
            <a:spAutoFit/>
          </a:bodyPr>
          <a:lstStyle>
            <a:defPPr marR="0" lvl="0" algn="l" rtl="0">
              <a:lnSpc>
                <a:spcPct val="100000"/>
              </a:lnSpc>
              <a:spcBef>
                <a:spcPts val="0"/>
              </a:spcBef>
              <a:spcAft>
                <a:spcPts val="0"/>
              </a:spcAft>
              <a:defRPr/>
            </a:defPPr>
            <a:lvl1pPr marL="0" indent="0" defTabSz="914400" eaLnBrk="1" fontAlgn="auto" latinLnBrk="0" hangingPunct="1">
              <a:buSzTx/>
              <a:buNone/>
              <a:tabLst/>
              <a:defRPr kumimoji="0" sz="1013" b="1" kern="0" spc="0" normalizeH="0" baseline="0">
                <a:ln>
                  <a:noFill/>
                </a:ln>
                <a:effectLst/>
                <a:uLnTx/>
                <a:uFillTx/>
              </a:defRPr>
            </a:lvl1pPr>
          </a:lstStyle>
          <a:p>
            <a:r>
              <a:rPr lang="es-ES" dirty="0"/>
              <a:t>CERRO EL PINO </a:t>
            </a:r>
          </a:p>
          <a:p>
            <a:r>
              <a:rPr lang="es-ES" dirty="0"/>
              <a:t>CUI	: </a:t>
            </a:r>
            <a:r>
              <a:rPr lang="es-ES" b="0" dirty="0"/>
              <a:t>2403511</a:t>
            </a:r>
          </a:p>
          <a:p>
            <a:r>
              <a:rPr lang="es-ES" dirty="0"/>
              <a:t>Monto	: </a:t>
            </a:r>
            <a:r>
              <a:rPr lang="es-ES" dirty="0">
                <a:solidFill>
                  <a:srgbClr val="C00000"/>
                </a:solidFill>
              </a:rPr>
              <a:t>24.8 MM</a:t>
            </a:r>
          </a:p>
          <a:p>
            <a:r>
              <a:rPr lang="es-ES" dirty="0"/>
              <a:t>Estado	: </a:t>
            </a:r>
            <a:r>
              <a:rPr lang="es-ES" dirty="0">
                <a:solidFill>
                  <a:srgbClr val="385623"/>
                </a:solidFill>
              </a:rPr>
              <a:t>En ejecución</a:t>
            </a:r>
          </a:p>
          <a:p>
            <a:pPr>
              <a:defRPr/>
            </a:pPr>
            <a:r>
              <a:rPr lang="es-ES" dirty="0"/>
              <a:t>Beneficiarios	: </a:t>
            </a:r>
            <a:r>
              <a:rPr lang="es-ES" b="0" dirty="0"/>
              <a:t>24 004</a:t>
            </a:r>
          </a:p>
          <a:p>
            <a:r>
              <a:rPr lang="es-ES" dirty="0"/>
              <a:t>Inicio	: </a:t>
            </a:r>
            <a:r>
              <a:rPr lang="es-ES" b="0" dirty="0"/>
              <a:t>17/07/2022</a:t>
            </a:r>
          </a:p>
        </p:txBody>
      </p:sp>
      <p:sp>
        <p:nvSpPr>
          <p:cNvPr id="40" name="Google Shape;767;p62">
            <a:extLst>
              <a:ext uri="{FF2B5EF4-FFF2-40B4-BE49-F238E27FC236}">
                <a16:creationId xmlns:a16="http://schemas.microsoft.com/office/drawing/2014/main" id="{43015398-29BF-4651-BC7A-EE0E50953FA6}"/>
              </a:ext>
            </a:extLst>
          </p:cNvPr>
          <p:cNvSpPr/>
          <p:nvPr/>
        </p:nvSpPr>
        <p:spPr>
          <a:xfrm>
            <a:off x="1992516" y="3867930"/>
            <a:ext cx="681900" cy="3549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a:ea typeface="Arial"/>
                <a:cs typeface="Arial"/>
                <a:sym typeface="Arial"/>
              </a:rPr>
              <a:t>3%</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 name="Google Shape;773;p62">
            <a:extLst>
              <a:ext uri="{FF2B5EF4-FFF2-40B4-BE49-F238E27FC236}">
                <a16:creationId xmlns:a16="http://schemas.microsoft.com/office/drawing/2014/main" id="{9260E798-50E5-40E5-9854-EC1EAC500F2A}"/>
              </a:ext>
            </a:extLst>
          </p:cNvPr>
          <p:cNvSpPr txBox="1"/>
          <p:nvPr/>
        </p:nvSpPr>
        <p:spPr>
          <a:xfrm>
            <a:off x="2810284" y="4138962"/>
            <a:ext cx="1042500" cy="24810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13" b="1" i="0" u="none" strike="noStrike" kern="0" cap="none" spc="0" normalizeH="0" baseline="0" noProof="0" dirty="0">
                <a:ln>
                  <a:noFill/>
                </a:ln>
                <a:solidFill>
                  <a:srgbClr val="C00000"/>
                </a:solidFill>
                <a:effectLst/>
                <a:uLnTx/>
                <a:uFillTx/>
                <a:latin typeface="Arial"/>
                <a:ea typeface="Arial"/>
                <a:cs typeface="Arial"/>
                <a:sym typeface="Arial"/>
              </a:rPr>
              <a:t>LA VICTORIA</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2" name="Grupo 41">
            <a:extLst>
              <a:ext uri="{FF2B5EF4-FFF2-40B4-BE49-F238E27FC236}">
                <a16:creationId xmlns:a16="http://schemas.microsoft.com/office/drawing/2014/main" id="{2D616118-A82A-4415-AD27-62507D37D5EB}"/>
              </a:ext>
            </a:extLst>
          </p:cNvPr>
          <p:cNvGrpSpPr/>
          <p:nvPr/>
        </p:nvGrpSpPr>
        <p:grpSpPr>
          <a:xfrm>
            <a:off x="8617630" y="3867930"/>
            <a:ext cx="3549542" cy="2604719"/>
            <a:chOff x="858832" y="2640128"/>
            <a:chExt cx="3007589" cy="2405225"/>
          </a:xfrm>
        </p:grpSpPr>
        <p:grpSp>
          <p:nvGrpSpPr>
            <p:cNvPr id="43" name="Grupo 42">
              <a:extLst>
                <a:ext uri="{FF2B5EF4-FFF2-40B4-BE49-F238E27FC236}">
                  <a16:creationId xmlns:a16="http://schemas.microsoft.com/office/drawing/2014/main" id="{7408BF0D-66EB-458E-8240-47F9FA235053}"/>
                </a:ext>
              </a:extLst>
            </p:cNvPr>
            <p:cNvGrpSpPr/>
            <p:nvPr/>
          </p:nvGrpSpPr>
          <p:grpSpPr>
            <a:xfrm>
              <a:off x="858832" y="2640128"/>
              <a:ext cx="589178" cy="1683379"/>
              <a:chOff x="871415" y="3355577"/>
              <a:chExt cx="799096" cy="2045278"/>
            </a:xfrm>
          </p:grpSpPr>
          <p:pic>
            <p:nvPicPr>
              <p:cNvPr id="49" name="Imagen 48">
                <a:extLst>
                  <a:ext uri="{FF2B5EF4-FFF2-40B4-BE49-F238E27FC236}">
                    <a16:creationId xmlns:a16="http://schemas.microsoft.com/office/drawing/2014/main" id="{1676D1EE-5FDE-49B6-BF04-5CF1A8F17C33}"/>
                  </a:ext>
                </a:extLst>
              </p:cNvPr>
              <p:cNvPicPr>
                <a:picLocks noChangeAspect="1"/>
              </p:cNvPicPr>
              <p:nvPr/>
            </p:nvPicPr>
            <p:blipFill>
              <a:blip r:embed="rId9"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926721" y="3355577"/>
                <a:ext cx="743790" cy="743790"/>
              </a:xfrm>
              <a:prstGeom prst="rect">
                <a:avLst/>
              </a:prstGeom>
            </p:spPr>
          </p:pic>
          <p:pic>
            <p:nvPicPr>
              <p:cNvPr id="50" name="Imagen 49">
                <a:extLst>
                  <a:ext uri="{FF2B5EF4-FFF2-40B4-BE49-F238E27FC236}">
                    <a16:creationId xmlns:a16="http://schemas.microsoft.com/office/drawing/2014/main" id="{CAD95B74-F660-4524-A8B1-04A4377A6300}"/>
                  </a:ext>
                </a:extLst>
              </p:cNvPr>
              <p:cNvPicPr>
                <a:picLocks noChangeAspect="1"/>
              </p:cNvPicPr>
              <p:nvPr/>
            </p:nvPicPr>
            <p:blipFill rotWithShape="1">
              <a:blip r:embed="rId10">
                <a:duotone>
                  <a:schemeClr val="accent3">
                    <a:shade val="45000"/>
                    <a:satMod val="135000"/>
                  </a:schemeClr>
                  <a:prstClr val="white"/>
                </a:duotone>
                <a:extLst>
                  <a:ext uri="{BEBA8EAE-BF5A-486C-A8C5-ECC9F3942E4B}">
                    <a14:imgProps xmlns:a14="http://schemas.microsoft.com/office/drawing/2010/main">
                      <a14:imgLayer r:embed="rId11">
                        <a14:imgEffect>
                          <a14:backgroundRemoval t="1852" b="99537" l="9585" r="93291">
                            <a14:foregroundMark x1="87540" y1="88889" x2="87540" y2="88889"/>
                          </a14:backgroundRemoval>
                        </a14:imgEffect>
                      </a14:imgLayer>
                    </a14:imgProps>
                  </a:ext>
                </a:extLst>
              </a:blip>
              <a:srcRect l="28492" r="6710"/>
              <a:stretch/>
            </p:blipFill>
            <p:spPr>
              <a:xfrm>
                <a:off x="871415" y="4765932"/>
                <a:ext cx="596172" cy="634923"/>
              </a:xfrm>
              <a:prstGeom prst="rect">
                <a:avLst/>
              </a:prstGeom>
            </p:spPr>
          </p:pic>
          <p:pic>
            <p:nvPicPr>
              <p:cNvPr id="51" name="Google Shape;591;ge7bbe4a628_1_234">
                <a:extLst>
                  <a:ext uri="{FF2B5EF4-FFF2-40B4-BE49-F238E27FC236}">
                    <a16:creationId xmlns:a16="http://schemas.microsoft.com/office/drawing/2014/main" id="{11BC8AB4-443F-4025-9810-7C0281EF1756}"/>
                  </a:ext>
                </a:extLst>
              </p:cNvPr>
              <p:cNvPicPr preferRelativeResize="0"/>
              <p:nvPr/>
            </p:nvPicPr>
            <p:blipFill rotWithShape="1">
              <a:blip r:embed="rId12">
                <a:alphaModFix/>
                <a:duotone>
                  <a:schemeClr val="accent3">
                    <a:shade val="45000"/>
                    <a:satMod val="135000"/>
                  </a:schemeClr>
                  <a:prstClr val="white"/>
                </a:duotone>
              </a:blip>
              <a:srcRect/>
              <a:stretch/>
            </p:blipFill>
            <p:spPr>
              <a:xfrm>
                <a:off x="941430" y="4185416"/>
                <a:ext cx="527974" cy="487924"/>
              </a:xfrm>
              <a:prstGeom prst="rect">
                <a:avLst/>
              </a:prstGeom>
              <a:noFill/>
              <a:ln>
                <a:noFill/>
              </a:ln>
            </p:spPr>
          </p:pic>
        </p:grpSp>
        <p:sp>
          <p:nvSpPr>
            <p:cNvPr id="44" name="Google Shape;571;ge7bbe4a628_1_234">
              <a:extLst>
                <a:ext uri="{FF2B5EF4-FFF2-40B4-BE49-F238E27FC236}">
                  <a16:creationId xmlns:a16="http://schemas.microsoft.com/office/drawing/2014/main" id="{5F0972AD-C108-433B-875D-0ED23F96BD0E}"/>
                </a:ext>
              </a:extLst>
            </p:cNvPr>
            <p:cNvSpPr txBox="1"/>
            <p:nvPr/>
          </p:nvSpPr>
          <p:spPr>
            <a:xfrm>
              <a:off x="1486245" y="2731696"/>
              <a:ext cx="2380176" cy="1084039"/>
            </a:xfrm>
            <a:prstGeom prst="rect">
              <a:avLst/>
            </a:prstGeom>
            <a:noFill/>
            <a:ln>
              <a:noFill/>
            </a:ln>
          </p:spPr>
          <p:txBody>
            <a:bodyPr spcFirstLastPara="1" wrap="square" lIns="91433" tIns="45700" rIns="91433"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2000"/>
                <a:buFont typeface="Arial"/>
                <a:buNone/>
                <a:tabLst/>
                <a:defRPr/>
              </a:pPr>
              <a:r>
                <a:rPr kumimoji="0" lang="es-PE" sz="1200" b="1" i="0" u="none" strike="noStrike" kern="0" cap="none" spc="0" normalizeH="0" baseline="0" noProof="0" dirty="0">
                  <a:ln>
                    <a:noFill/>
                  </a:ln>
                  <a:solidFill>
                    <a:srgbClr val="1E4E79"/>
                  </a:solidFill>
                  <a:effectLst/>
                  <a:uLnTx/>
                  <a:uFillTx/>
                  <a:latin typeface="+mn-lt"/>
                  <a:ea typeface="Helvetica Neue"/>
                  <a:cs typeface="Arial" panose="020B0604020202020204" pitchFamily="34" charset="0"/>
                  <a:sym typeface="Helvetica Neue"/>
                </a:rPr>
                <a:t>3 071</a:t>
              </a:r>
              <a:endParaRPr kumimoji="0" sz="1200" b="1" i="0" u="none" strike="noStrike" kern="0" cap="none" spc="0" normalizeH="0" baseline="0" noProof="0" dirty="0">
                <a:ln>
                  <a:noFill/>
                </a:ln>
                <a:solidFill>
                  <a:srgbClr val="1E4E79"/>
                </a:solidFill>
                <a:effectLst/>
                <a:uLnTx/>
                <a:uFillTx/>
                <a:latin typeface="+mn-lt"/>
                <a:ea typeface="Helvetica Neue"/>
                <a:cs typeface="Arial" panose="020B0604020202020204" pitchFamily="34" charset="0"/>
                <a:sym typeface="Helvetica Neue"/>
              </a:endParaRPr>
            </a:p>
            <a:p>
              <a:pPr marL="0" marR="0" lvl="0" indent="0" algn="l" defTabSz="914400" rtl="0" eaLnBrk="1" fontAlgn="auto" latinLnBrk="0" hangingPunct="1">
                <a:lnSpc>
                  <a:spcPct val="100000"/>
                </a:lnSpc>
                <a:spcBef>
                  <a:spcPts val="0"/>
                </a:spcBef>
                <a:spcAft>
                  <a:spcPts val="0"/>
                </a:spcAft>
                <a:buClr>
                  <a:srgbClr val="000000"/>
                </a:buClr>
                <a:buSzPts val="900"/>
                <a:buFont typeface="Arial"/>
                <a:buNone/>
                <a:tabLst/>
                <a:defRPr/>
              </a:pPr>
              <a:r>
                <a:rPr kumimoji="0" lang="es-419" sz="1200" b="0" i="0" u="none" strike="noStrike" kern="0" cap="none" spc="0" normalizeH="0" baseline="0" noProof="0" dirty="0">
                  <a:ln>
                    <a:noFill/>
                  </a:ln>
                  <a:solidFill>
                    <a:srgbClr val="000000"/>
                  </a:solidFill>
                  <a:effectLst/>
                  <a:uLnTx/>
                  <a:uFillTx/>
                  <a:latin typeface="+mn-lt"/>
                  <a:ea typeface="Helvetica Neue"/>
                  <a:cs typeface="Arial" panose="020B0604020202020204" pitchFamily="34" charset="0"/>
                  <a:sym typeface="Helvetica Neue"/>
                </a:rPr>
                <a:t>puestos de trabajo generados en el sector saneamiento</a:t>
              </a:r>
              <a:endParaRPr kumimoji="0" sz="1200" b="0" i="0" u="none" strike="noStrike" kern="0" cap="none" spc="0" normalizeH="0" baseline="0" noProof="0" dirty="0">
                <a:ln>
                  <a:noFill/>
                </a:ln>
                <a:solidFill>
                  <a:srgbClr val="000000"/>
                </a:solidFill>
                <a:effectLst/>
                <a:uLnTx/>
                <a:uFillTx/>
                <a:latin typeface="+mn-lt"/>
                <a:ea typeface="Helvetica Neue"/>
                <a:cs typeface="Arial" panose="020B0604020202020204" pitchFamily="34" charset="0"/>
                <a:sym typeface="Helvetica Neue"/>
              </a:endParaRPr>
            </a:p>
          </p:txBody>
        </p:sp>
        <p:sp>
          <p:nvSpPr>
            <p:cNvPr id="45" name="Google Shape;576;ge7bbe4a628_1_234">
              <a:extLst>
                <a:ext uri="{FF2B5EF4-FFF2-40B4-BE49-F238E27FC236}">
                  <a16:creationId xmlns:a16="http://schemas.microsoft.com/office/drawing/2014/main" id="{7A094271-36A2-411D-BD09-C65CFDCB310E}"/>
                </a:ext>
              </a:extLst>
            </p:cNvPr>
            <p:cNvSpPr txBox="1"/>
            <p:nvPr/>
          </p:nvSpPr>
          <p:spPr>
            <a:xfrm>
              <a:off x="1483906" y="3350261"/>
              <a:ext cx="2170706" cy="426269"/>
            </a:xfrm>
            <a:prstGeom prst="rect">
              <a:avLst/>
            </a:prstGeom>
            <a:noFill/>
            <a:ln>
              <a:noFill/>
            </a:ln>
          </p:spPr>
          <p:txBody>
            <a:bodyPr spcFirstLastPara="1" wrap="square" lIns="91433" tIns="45700" rIns="91433"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2000"/>
                <a:buFont typeface="Arial"/>
                <a:buNone/>
                <a:tabLst/>
                <a:defRPr/>
              </a:pPr>
              <a:r>
                <a:rPr kumimoji="0" lang="es-AR" sz="1200" b="1" i="0" u="none" strike="noStrike" kern="0" cap="none" spc="0" normalizeH="0" baseline="0" noProof="0" dirty="0">
                  <a:ln>
                    <a:noFill/>
                  </a:ln>
                  <a:solidFill>
                    <a:srgbClr val="1E4E79"/>
                  </a:solidFill>
                  <a:effectLst/>
                  <a:uLnTx/>
                  <a:uFillTx/>
                  <a:latin typeface="+mn-lt"/>
                  <a:ea typeface="Helvetica Neue"/>
                  <a:cs typeface="Arial" panose="020B0604020202020204" pitchFamily="34" charset="0"/>
                  <a:sym typeface="Helvetica Neue"/>
                </a:rPr>
                <a:t>345 </a:t>
              </a:r>
              <a:r>
                <a:rPr kumimoji="0" lang="es-PE" sz="1200" b="1" i="0" u="none" strike="noStrike" kern="0" cap="none" spc="0" normalizeH="0" baseline="0" noProof="0" dirty="0">
                  <a:ln>
                    <a:noFill/>
                  </a:ln>
                  <a:solidFill>
                    <a:srgbClr val="1E4E79"/>
                  </a:solidFill>
                  <a:effectLst/>
                  <a:uLnTx/>
                  <a:uFillTx/>
                  <a:latin typeface="+mn-lt"/>
                  <a:ea typeface="Helvetica Neue"/>
                  <a:cs typeface="Arial" panose="020B0604020202020204" pitchFamily="34" charset="0"/>
                  <a:sym typeface="Helvetica Neue"/>
                </a:rPr>
                <a:t>146</a:t>
              </a:r>
              <a:endParaRPr kumimoji="0" sz="1200" b="1" i="0" u="none" strike="noStrike" kern="0" cap="none" spc="0" normalizeH="0" baseline="0" noProof="0" dirty="0">
                <a:ln>
                  <a:noFill/>
                </a:ln>
                <a:solidFill>
                  <a:srgbClr val="1E4E79"/>
                </a:solidFill>
                <a:effectLst/>
                <a:uLnTx/>
                <a:uFillTx/>
                <a:latin typeface="+mn-lt"/>
                <a:ea typeface="Helvetica Neue"/>
                <a:cs typeface="Arial" panose="020B0604020202020204" pitchFamily="34" charset="0"/>
                <a:sym typeface="Helvetica Neue"/>
              </a:endParaRPr>
            </a:p>
            <a:p>
              <a:pPr marL="0" marR="0" lvl="0" indent="0" algn="l" defTabSz="914400" rtl="0" eaLnBrk="1" fontAlgn="auto" latinLnBrk="0" hangingPunct="1">
                <a:lnSpc>
                  <a:spcPct val="100000"/>
                </a:lnSpc>
                <a:spcBef>
                  <a:spcPts val="0"/>
                </a:spcBef>
                <a:spcAft>
                  <a:spcPts val="0"/>
                </a:spcAft>
                <a:buClr>
                  <a:srgbClr val="000000"/>
                </a:buClr>
                <a:buSzPts val="900"/>
                <a:buFont typeface="Arial"/>
                <a:buNone/>
                <a:tabLst/>
                <a:defRPr/>
              </a:pPr>
              <a:r>
                <a:rPr kumimoji="0" lang="es-419" sz="1200" b="0" i="0" u="none" strike="noStrike" kern="0" cap="none" spc="0" normalizeH="0" baseline="0" noProof="0" dirty="0">
                  <a:ln>
                    <a:noFill/>
                  </a:ln>
                  <a:solidFill>
                    <a:srgbClr val="000000"/>
                  </a:solidFill>
                  <a:effectLst/>
                  <a:uLnTx/>
                  <a:uFillTx/>
                  <a:latin typeface="+mn-lt"/>
                  <a:cs typeface="Arial" panose="020B0604020202020204" pitchFamily="34" charset="0"/>
                  <a:sym typeface="Helvetica Neue"/>
                </a:rPr>
                <a:t>Beneficiarios</a:t>
              </a:r>
              <a:endParaRPr kumimoji="0" sz="1200" b="0" i="0" u="none" strike="noStrike" kern="0" cap="none" spc="0" normalizeH="0" baseline="0" noProof="0" dirty="0">
                <a:ln>
                  <a:noFill/>
                </a:ln>
                <a:solidFill>
                  <a:srgbClr val="000000"/>
                </a:solidFill>
                <a:effectLst/>
                <a:uLnTx/>
                <a:uFillTx/>
                <a:latin typeface="+mn-lt"/>
                <a:cs typeface="Arial" panose="020B0604020202020204" pitchFamily="34" charset="0"/>
                <a:sym typeface="Arial"/>
              </a:endParaRPr>
            </a:p>
          </p:txBody>
        </p:sp>
        <p:sp>
          <p:nvSpPr>
            <p:cNvPr id="46" name="Google Shape;576;ge7bbe4a628_1_234">
              <a:extLst>
                <a:ext uri="{FF2B5EF4-FFF2-40B4-BE49-F238E27FC236}">
                  <a16:creationId xmlns:a16="http://schemas.microsoft.com/office/drawing/2014/main" id="{B0A33D88-70C6-4B09-ACF0-9E3692C5DE7F}"/>
                </a:ext>
              </a:extLst>
            </p:cNvPr>
            <p:cNvSpPr txBox="1"/>
            <p:nvPr/>
          </p:nvSpPr>
          <p:spPr>
            <a:xfrm>
              <a:off x="1501478" y="3851771"/>
              <a:ext cx="1909554" cy="596791"/>
            </a:xfrm>
            <a:prstGeom prst="rect">
              <a:avLst/>
            </a:prstGeom>
            <a:noFill/>
            <a:ln>
              <a:noFill/>
            </a:ln>
          </p:spPr>
          <p:txBody>
            <a:bodyPr spcFirstLastPara="1" wrap="square" lIns="91433" tIns="45700" rIns="91433"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2000"/>
                <a:buFont typeface="Arial"/>
                <a:buNone/>
                <a:tabLst/>
                <a:defRPr/>
              </a:pPr>
              <a:r>
                <a:rPr kumimoji="0" lang="es-PE" sz="1200" b="1" i="0" u="none" strike="noStrike" kern="0" cap="none" spc="0" normalizeH="0" baseline="0" noProof="0" dirty="0">
                  <a:ln>
                    <a:noFill/>
                  </a:ln>
                  <a:solidFill>
                    <a:srgbClr val="1E4E79"/>
                  </a:solidFill>
                  <a:effectLst/>
                  <a:uLnTx/>
                  <a:uFillTx/>
                  <a:latin typeface="+mn-lt"/>
                  <a:ea typeface="Helvetica Neue"/>
                  <a:cs typeface="Arial" panose="020B0604020202020204" pitchFamily="34" charset="0"/>
                  <a:sym typeface="Helvetica Neue"/>
                </a:rPr>
                <a:t>24 091</a:t>
              </a:r>
              <a:endParaRPr kumimoji="0" sz="1200" b="1" i="0" u="none" strike="noStrike" kern="0" cap="none" spc="0" normalizeH="0" baseline="0" noProof="0" dirty="0">
                <a:ln>
                  <a:noFill/>
                </a:ln>
                <a:solidFill>
                  <a:srgbClr val="1E4E79"/>
                </a:solidFill>
                <a:effectLst/>
                <a:uLnTx/>
                <a:uFillTx/>
                <a:latin typeface="+mn-lt"/>
                <a:ea typeface="Helvetica Neue"/>
                <a:cs typeface="Arial" panose="020B0604020202020204" pitchFamily="34" charset="0"/>
                <a:sym typeface="Helvetica Neue"/>
              </a:endParaRPr>
            </a:p>
            <a:p>
              <a:pPr marL="0" marR="0" lvl="0" indent="0" algn="l" defTabSz="914400" rtl="0" eaLnBrk="1" fontAlgn="auto" latinLnBrk="0" hangingPunct="1">
                <a:lnSpc>
                  <a:spcPct val="100000"/>
                </a:lnSpc>
                <a:spcBef>
                  <a:spcPts val="0"/>
                </a:spcBef>
                <a:spcAft>
                  <a:spcPts val="0"/>
                </a:spcAft>
                <a:buClr>
                  <a:srgbClr val="000000"/>
                </a:buClr>
                <a:buSzPts val="900"/>
                <a:buFont typeface="Arial"/>
                <a:buNone/>
                <a:tabLst/>
                <a:defRPr/>
              </a:pPr>
              <a:r>
                <a:rPr kumimoji="0" lang="es-419" sz="1200" b="0" i="0" u="none" strike="noStrike" kern="0" cap="none" spc="0" normalizeH="0" baseline="0" noProof="0" dirty="0">
                  <a:ln>
                    <a:noFill/>
                  </a:ln>
                  <a:solidFill>
                    <a:srgbClr val="000000"/>
                  </a:solidFill>
                  <a:effectLst/>
                  <a:uLnTx/>
                  <a:uFillTx/>
                  <a:latin typeface="+mn-lt"/>
                  <a:cs typeface="Arial" panose="020B0604020202020204" pitchFamily="34" charset="0"/>
                  <a:sym typeface="Helvetica Neue"/>
                </a:rPr>
                <a:t>Nuevas y mejoradas  conexiones de agua</a:t>
              </a:r>
              <a:endParaRPr kumimoji="0" sz="1200" b="0" i="0" u="none" strike="noStrike" kern="0" cap="none" spc="0" normalizeH="0" baseline="0" noProof="0" dirty="0">
                <a:ln>
                  <a:noFill/>
                </a:ln>
                <a:solidFill>
                  <a:srgbClr val="000000"/>
                </a:solidFill>
                <a:effectLst/>
                <a:uLnTx/>
                <a:uFillTx/>
                <a:latin typeface="+mn-lt"/>
                <a:cs typeface="Arial" panose="020B0604020202020204" pitchFamily="34" charset="0"/>
                <a:sym typeface="Arial"/>
              </a:endParaRPr>
            </a:p>
          </p:txBody>
        </p:sp>
        <p:pic>
          <p:nvPicPr>
            <p:cNvPr id="47" name="Imagen 46">
              <a:extLst>
                <a:ext uri="{FF2B5EF4-FFF2-40B4-BE49-F238E27FC236}">
                  <a16:creationId xmlns:a16="http://schemas.microsoft.com/office/drawing/2014/main" id="{BDFE496E-144F-46A6-B1F7-6962D525F535}"/>
                </a:ext>
              </a:extLst>
            </p:cNvPr>
            <p:cNvPicPr>
              <a:picLocks noChangeAspect="1"/>
            </p:cNvPicPr>
            <p:nvPr/>
          </p:nvPicPr>
          <p:blipFill>
            <a:blip r:embed="rId13">
              <a:duotone>
                <a:schemeClr val="accent3">
                  <a:shade val="45000"/>
                  <a:satMod val="135000"/>
                </a:schemeClr>
                <a:prstClr val="white"/>
              </a:duotone>
              <a:extLst>
                <a:ext uri="{BEBA8EAE-BF5A-486C-A8C5-ECC9F3942E4B}">
                  <a14:imgProps xmlns:a14="http://schemas.microsoft.com/office/drawing/2010/main">
                    <a14:imgLayer r:embed="rId14">
                      <a14:imgEffect>
                        <a14:backgroundRemoval t="5340" b="94175" l="6404" r="96552">
                          <a14:foregroundMark x1="32020" y1="68932" x2="32020" y2="68932"/>
                          <a14:foregroundMark x1="26601" y1="29612" x2="26601" y2="29612"/>
                          <a14:foregroundMark x1="49261" y1="52427" x2="49261" y2="52427"/>
                          <a14:foregroundMark x1="42365" y1="85437" x2="42365" y2="85437"/>
                          <a14:foregroundMark x1="85714" y1="20388" x2="85714" y2="20388"/>
                        </a14:backgroundRemoval>
                      </a14:imgEffect>
                    </a14:imgLayer>
                  </a14:imgProps>
                </a:ext>
              </a:extLst>
            </a:blip>
            <a:stretch>
              <a:fillRect/>
            </a:stretch>
          </p:blipFill>
          <p:spPr>
            <a:xfrm>
              <a:off x="889163" y="4492676"/>
              <a:ext cx="518720" cy="526387"/>
            </a:xfrm>
            <a:prstGeom prst="rect">
              <a:avLst/>
            </a:prstGeom>
          </p:spPr>
        </p:pic>
        <p:sp>
          <p:nvSpPr>
            <p:cNvPr id="48" name="Google Shape;576;ge7bbe4a628_1_234">
              <a:extLst>
                <a:ext uri="{FF2B5EF4-FFF2-40B4-BE49-F238E27FC236}">
                  <a16:creationId xmlns:a16="http://schemas.microsoft.com/office/drawing/2014/main" id="{7A2B5E74-D404-42C8-9336-A100FFF81F09}"/>
                </a:ext>
              </a:extLst>
            </p:cNvPr>
            <p:cNvSpPr txBox="1"/>
            <p:nvPr/>
          </p:nvSpPr>
          <p:spPr>
            <a:xfrm>
              <a:off x="1520823" y="4448562"/>
              <a:ext cx="2170706" cy="596791"/>
            </a:xfrm>
            <a:prstGeom prst="rect">
              <a:avLst/>
            </a:prstGeom>
            <a:noFill/>
            <a:ln>
              <a:noFill/>
            </a:ln>
          </p:spPr>
          <p:txBody>
            <a:bodyPr spcFirstLastPara="1" wrap="square" lIns="91433" tIns="45700" rIns="91433"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2000"/>
                <a:buFont typeface="Arial"/>
                <a:buNone/>
                <a:tabLst/>
                <a:defRPr/>
              </a:pPr>
              <a:r>
                <a:rPr kumimoji="0" lang="es-PE" sz="1200" b="1" i="0" u="none" strike="noStrike" kern="0" cap="none" spc="0" normalizeH="0" baseline="0" noProof="0" dirty="0">
                  <a:ln>
                    <a:noFill/>
                  </a:ln>
                  <a:solidFill>
                    <a:srgbClr val="1E4E79"/>
                  </a:solidFill>
                  <a:effectLst/>
                  <a:uLnTx/>
                  <a:uFillTx/>
                  <a:latin typeface="+mn-lt"/>
                  <a:ea typeface="Helvetica Neue"/>
                  <a:cs typeface="Arial" panose="020B0604020202020204" pitchFamily="34" charset="0"/>
                  <a:sym typeface="Helvetica Neue"/>
                </a:rPr>
                <a:t>24 6045</a:t>
              </a:r>
              <a:endParaRPr kumimoji="0" sz="1200" b="1" i="0" u="none" strike="noStrike" kern="0" cap="none" spc="0" normalizeH="0" baseline="0" noProof="0" dirty="0">
                <a:ln>
                  <a:noFill/>
                </a:ln>
                <a:solidFill>
                  <a:srgbClr val="1E4E79"/>
                </a:solidFill>
                <a:effectLst/>
                <a:uLnTx/>
                <a:uFillTx/>
                <a:latin typeface="+mn-lt"/>
                <a:ea typeface="Helvetica Neue"/>
                <a:cs typeface="Arial" panose="020B0604020202020204" pitchFamily="34" charset="0"/>
                <a:sym typeface="Helvetica Neue"/>
              </a:endParaRPr>
            </a:p>
            <a:p>
              <a:pPr marL="0" marR="0" lvl="0" indent="0" algn="l" defTabSz="914400" rtl="0" eaLnBrk="1" fontAlgn="auto" latinLnBrk="0" hangingPunct="1">
                <a:lnSpc>
                  <a:spcPct val="100000"/>
                </a:lnSpc>
                <a:spcBef>
                  <a:spcPts val="0"/>
                </a:spcBef>
                <a:spcAft>
                  <a:spcPts val="0"/>
                </a:spcAft>
                <a:buClr>
                  <a:srgbClr val="000000"/>
                </a:buClr>
                <a:buSzPts val="900"/>
                <a:buFont typeface="Arial"/>
                <a:buNone/>
                <a:tabLst/>
                <a:defRPr/>
              </a:pPr>
              <a:r>
                <a:rPr kumimoji="0" lang="es-419" sz="1200" b="0" i="0" u="none" strike="noStrike" kern="0" cap="none" spc="0" normalizeH="0" baseline="0" noProof="0" dirty="0">
                  <a:ln>
                    <a:noFill/>
                  </a:ln>
                  <a:solidFill>
                    <a:srgbClr val="000000"/>
                  </a:solidFill>
                  <a:effectLst/>
                  <a:uLnTx/>
                  <a:uFillTx/>
                  <a:latin typeface="+mn-lt"/>
                  <a:cs typeface="Arial" panose="020B0604020202020204" pitchFamily="34" charset="0"/>
                  <a:sym typeface="Helvetica Neue"/>
                </a:rPr>
                <a:t>Nuevas y mejoradas conexiones de alcantarillado</a:t>
              </a:r>
              <a:endParaRPr kumimoji="0" sz="1200" b="0" i="0" u="none" strike="noStrike" kern="0" cap="none" spc="0" normalizeH="0" baseline="0" noProof="0" dirty="0">
                <a:ln>
                  <a:noFill/>
                </a:ln>
                <a:solidFill>
                  <a:srgbClr val="000000"/>
                </a:solidFill>
                <a:effectLst/>
                <a:uLnTx/>
                <a:uFillTx/>
                <a:latin typeface="+mn-lt"/>
                <a:cs typeface="Arial" panose="020B0604020202020204" pitchFamily="34" charset="0"/>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29"/>
        <p:cNvGrpSpPr/>
        <p:nvPr/>
      </p:nvGrpSpPr>
      <p:grpSpPr>
        <a:xfrm>
          <a:off x="0" y="0"/>
          <a:ext cx="0" cy="0"/>
          <a:chOff x="0" y="0"/>
          <a:chExt cx="0" cy="0"/>
        </a:xfrm>
      </p:grpSpPr>
      <p:pic>
        <p:nvPicPr>
          <p:cNvPr id="430" name="Google Shape;430;p56"/>
          <p:cNvPicPr preferRelativeResize="0"/>
          <p:nvPr/>
        </p:nvPicPr>
        <p:blipFill rotWithShape="1">
          <a:blip r:embed="rId3">
            <a:alphaModFix/>
          </a:blip>
          <a:srcRect t="48145"/>
          <a:stretch/>
        </p:blipFill>
        <p:spPr>
          <a:xfrm>
            <a:off x="0" y="142875"/>
            <a:ext cx="12192000" cy="782725"/>
          </a:xfrm>
          <a:prstGeom prst="rect">
            <a:avLst/>
          </a:prstGeom>
          <a:noFill/>
          <a:ln>
            <a:noFill/>
          </a:ln>
        </p:spPr>
      </p:pic>
      <p:grpSp>
        <p:nvGrpSpPr>
          <p:cNvPr id="431" name="Google Shape;431;p56"/>
          <p:cNvGrpSpPr/>
          <p:nvPr/>
        </p:nvGrpSpPr>
        <p:grpSpPr>
          <a:xfrm>
            <a:off x="0" y="11"/>
            <a:ext cx="12192000" cy="720328"/>
            <a:chOff x="0" y="11"/>
            <a:chExt cx="12192000" cy="720328"/>
          </a:xfrm>
        </p:grpSpPr>
        <p:pic>
          <p:nvPicPr>
            <p:cNvPr id="432" name="Google Shape;432;p56"/>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433" name="Google Shape;433;p56"/>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34" name="Google Shape;434;p56"/>
            <p:cNvPicPr preferRelativeResize="0"/>
            <p:nvPr/>
          </p:nvPicPr>
          <p:blipFill rotWithShape="1">
            <a:blip r:embed="rId5">
              <a:alphaModFix/>
            </a:blip>
            <a:srcRect l="3403" t="3429" r="75680" b="85156"/>
            <a:stretch/>
          </p:blipFill>
          <p:spPr>
            <a:xfrm>
              <a:off x="358300" y="131850"/>
              <a:ext cx="1654876" cy="507951"/>
            </a:xfrm>
            <a:prstGeom prst="rect">
              <a:avLst/>
            </a:prstGeom>
            <a:noFill/>
            <a:ln>
              <a:noFill/>
            </a:ln>
          </p:spPr>
        </p:pic>
        <p:pic>
          <p:nvPicPr>
            <p:cNvPr id="435" name="Google Shape;435;p56"/>
            <p:cNvPicPr preferRelativeResize="0"/>
            <p:nvPr/>
          </p:nvPicPr>
          <p:blipFill rotWithShape="1">
            <a:blip r:embed="rId5">
              <a:alphaModFix/>
            </a:blip>
            <a:srcRect l="46394" t="3429" r="39336" b="85156"/>
            <a:stretch/>
          </p:blipFill>
          <p:spPr>
            <a:xfrm>
              <a:off x="5550375" y="131850"/>
              <a:ext cx="1128873" cy="507951"/>
            </a:xfrm>
            <a:prstGeom prst="rect">
              <a:avLst/>
            </a:prstGeom>
            <a:noFill/>
            <a:ln>
              <a:noFill/>
            </a:ln>
          </p:spPr>
        </p:pic>
        <p:pic>
          <p:nvPicPr>
            <p:cNvPr id="436" name="Google Shape;436;p56"/>
            <p:cNvPicPr preferRelativeResize="0"/>
            <p:nvPr/>
          </p:nvPicPr>
          <p:blipFill rotWithShape="1">
            <a:blip r:embed="rId5">
              <a:alphaModFix/>
            </a:blip>
            <a:srcRect l="80757" t="3429" r="3428" b="85156"/>
            <a:stretch/>
          </p:blipFill>
          <p:spPr>
            <a:xfrm>
              <a:off x="10685868" y="131850"/>
              <a:ext cx="1251200" cy="507951"/>
            </a:xfrm>
            <a:prstGeom prst="rect">
              <a:avLst/>
            </a:prstGeom>
            <a:noFill/>
            <a:ln>
              <a:noFill/>
            </a:ln>
          </p:spPr>
        </p:pic>
      </p:grpSp>
      <p:sp>
        <p:nvSpPr>
          <p:cNvPr id="437" name="Google Shape;437;p56"/>
          <p:cNvSpPr txBox="1"/>
          <p:nvPr/>
        </p:nvSpPr>
        <p:spPr>
          <a:xfrm>
            <a:off x="7375482" y="6579952"/>
            <a:ext cx="5594700" cy="2001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700" b="0" i="0" u="none" strike="noStrike" cap="none">
                <a:solidFill>
                  <a:srgbClr val="000000"/>
                </a:solidFill>
                <a:latin typeface="Calibri"/>
                <a:ea typeface="Calibri"/>
                <a:cs typeface="Calibri"/>
                <a:sym typeface="Calibri"/>
              </a:rPr>
              <a:t>(*) </a:t>
            </a:r>
            <a:r>
              <a:rPr lang="es-ES" sz="600" b="0" i="0" u="none" strike="noStrike" cap="none">
                <a:solidFill>
                  <a:srgbClr val="000000"/>
                </a:solidFill>
                <a:latin typeface="Arial"/>
                <a:ea typeface="Arial"/>
                <a:cs typeface="Arial"/>
                <a:sym typeface="Arial"/>
              </a:rPr>
              <a:t>Los Montos de inversión incluyen IGV y son actualizados de acuerdo con los avances en la formulación y las fases posteriores.</a:t>
            </a:r>
            <a:endParaRPr sz="700" b="0" i="0" u="none" strike="noStrike" cap="none">
              <a:solidFill>
                <a:srgbClr val="000000"/>
              </a:solidFill>
              <a:latin typeface="Arial"/>
              <a:ea typeface="Arial"/>
              <a:cs typeface="Arial"/>
              <a:sym typeface="Arial"/>
            </a:endParaRPr>
          </a:p>
        </p:txBody>
      </p:sp>
      <p:grpSp>
        <p:nvGrpSpPr>
          <p:cNvPr id="438" name="Google Shape;438;p56"/>
          <p:cNvGrpSpPr/>
          <p:nvPr/>
        </p:nvGrpSpPr>
        <p:grpSpPr>
          <a:xfrm>
            <a:off x="3101711" y="1424142"/>
            <a:ext cx="3576444" cy="5163266"/>
            <a:chOff x="3264124" y="865680"/>
            <a:chExt cx="3576444" cy="5163266"/>
          </a:xfrm>
        </p:grpSpPr>
        <p:sp>
          <p:nvSpPr>
            <p:cNvPr id="439" name="Google Shape;439;p56"/>
            <p:cNvSpPr/>
            <p:nvPr/>
          </p:nvSpPr>
          <p:spPr>
            <a:xfrm rot="10800000" flipH="1">
              <a:off x="4002202" y="1696752"/>
              <a:ext cx="445779" cy="1128000"/>
            </a:xfrm>
            <a:custGeom>
              <a:avLst/>
              <a:gdLst/>
              <a:ahLst/>
              <a:cxnLst/>
              <a:rect l="l" t="t" r="r" b="b"/>
              <a:pathLst>
                <a:path w="445779" h="1128000" extrusionOk="0">
                  <a:moveTo>
                    <a:pt x="253923" y="1126225"/>
                  </a:moveTo>
                  <a:lnTo>
                    <a:pt x="253681" y="1125365"/>
                  </a:lnTo>
                  <a:lnTo>
                    <a:pt x="253637" y="1125266"/>
                  </a:lnTo>
                  <a:lnTo>
                    <a:pt x="253526" y="1125012"/>
                  </a:lnTo>
                  <a:lnTo>
                    <a:pt x="253239" y="1124627"/>
                  </a:lnTo>
                  <a:lnTo>
                    <a:pt x="252997" y="1123965"/>
                  </a:lnTo>
                  <a:lnTo>
                    <a:pt x="253085" y="1123403"/>
                  </a:lnTo>
                  <a:lnTo>
                    <a:pt x="253118" y="1123370"/>
                  </a:lnTo>
                  <a:lnTo>
                    <a:pt x="253692" y="1122465"/>
                  </a:lnTo>
                  <a:lnTo>
                    <a:pt x="253802" y="1122069"/>
                  </a:lnTo>
                  <a:lnTo>
                    <a:pt x="253824" y="1121462"/>
                  </a:lnTo>
                  <a:lnTo>
                    <a:pt x="253901" y="1121286"/>
                  </a:lnTo>
                  <a:lnTo>
                    <a:pt x="254067" y="1121120"/>
                  </a:lnTo>
                  <a:lnTo>
                    <a:pt x="254298" y="1120988"/>
                  </a:lnTo>
                  <a:lnTo>
                    <a:pt x="254442" y="1120856"/>
                  </a:lnTo>
                  <a:lnTo>
                    <a:pt x="254541" y="1120723"/>
                  </a:lnTo>
                  <a:lnTo>
                    <a:pt x="254596" y="1120646"/>
                  </a:lnTo>
                  <a:lnTo>
                    <a:pt x="254618" y="1120503"/>
                  </a:lnTo>
                  <a:lnTo>
                    <a:pt x="254640" y="1120227"/>
                  </a:lnTo>
                  <a:lnTo>
                    <a:pt x="254607" y="1119930"/>
                  </a:lnTo>
                  <a:lnTo>
                    <a:pt x="254618" y="1119577"/>
                  </a:lnTo>
                  <a:lnTo>
                    <a:pt x="254696" y="1119456"/>
                  </a:lnTo>
                  <a:lnTo>
                    <a:pt x="254696" y="1119456"/>
                  </a:lnTo>
                  <a:lnTo>
                    <a:pt x="255534" y="1117713"/>
                  </a:lnTo>
                  <a:lnTo>
                    <a:pt x="255766" y="1117350"/>
                  </a:lnTo>
                  <a:lnTo>
                    <a:pt x="256130" y="1116754"/>
                  </a:lnTo>
                  <a:lnTo>
                    <a:pt x="257939" y="1114141"/>
                  </a:lnTo>
                  <a:lnTo>
                    <a:pt x="259043" y="1112752"/>
                  </a:lnTo>
                  <a:lnTo>
                    <a:pt x="259175" y="1112631"/>
                  </a:lnTo>
                  <a:lnTo>
                    <a:pt x="259804" y="1111782"/>
                  </a:lnTo>
                  <a:lnTo>
                    <a:pt x="259925" y="1111186"/>
                  </a:lnTo>
                  <a:lnTo>
                    <a:pt x="259969" y="1110458"/>
                  </a:lnTo>
                  <a:lnTo>
                    <a:pt x="260069" y="1110194"/>
                  </a:lnTo>
                  <a:lnTo>
                    <a:pt x="260499" y="1108838"/>
                  </a:lnTo>
                  <a:lnTo>
                    <a:pt x="260896" y="1106732"/>
                  </a:lnTo>
                  <a:lnTo>
                    <a:pt x="260896" y="1105640"/>
                  </a:lnTo>
                  <a:lnTo>
                    <a:pt x="260753" y="1104538"/>
                  </a:lnTo>
                  <a:lnTo>
                    <a:pt x="260775" y="1104350"/>
                  </a:lnTo>
                  <a:lnTo>
                    <a:pt x="261095" y="1103545"/>
                  </a:lnTo>
                  <a:lnTo>
                    <a:pt x="261348" y="1103104"/>
                  </a:lnTo>
                  <a:lnTo>
                    <a:pt x="261172" y="1102641"/>
                  </a:lnTo>
                  <a:lnTo>
                    <a:pt x="260797" y="1101980"/>
                  </a:lnTo>
                  <a:lnTo>
                    <a:pt x="260289" y="1101241"/>
                  </a:lnTo>
                  <a:lnTo>
                    <a:pt x="260179" y="1100987"/>
                  </a:lnTo>
                  <a:lnTo>
                    <a:pt x="259473" y="1099389"/>
                  </a:lnTo>
                  <a:lnTo>
                    <a:pt x="259429" y="1099025"/>
                  </a:lnTo>
                  <a:lnTo>
                    <a:pt x="259462" y="1098782"/>
                  </a:lnTo>
                  <a:lnTo>
                    <a:pt x="260058" y="1097812"/>
                  </a:lnTo>
                  <a:lnTo>
                    <a:pt x="260267" y="1097470"/>
                  </a:lnTo>
                  <a:lnTo>
                    <a:pt x="261205" y="1095993"/>
                  </a:lnTo>
                  <a:lnTo>
                    <a:pt x="261691" y="1095221"/>
                  </a:lnTo>
                  <a:lnTo>
                    <a:pt x="261867" y="1094218"/>
                  </a:lnTo>
                  <a:lnTo>
                    <a:pt x="261735" y="1093556"/>
                  </a:lnTo>
                  <a:lnTo>
                    <a:pt x="261018" y="1092641"/>
                  </a:lnTo>
                  <a:lnTo>
                    <a:pt x="260576" y="1091858"/>
                  </a:lnTo>
                  <a:lnTo>
                    <a:pt x="260532" y="1091616"/>
                  </a:lnTo>
                  <a:lnTo>
                    <a:pt x="260466" y="1091252"/>
                  </a:lnTo>
                  <a:lnTo>
                    <a:pt x="260422" y="1091042"/>
                  </a:lnTo>
                  <a:lnTo>
                    <a:pt x="260422" y="1091020"/>
                  </a:lnTo>
                  <a:lnTo>
                    <a:pt x="261238" y="1085265"/>
                  </a:lnTo>
                  <a:lnTo>
                    <a:pt x="261779" y="1080965"/>
                  </a:lnTo>
                  <a:lnTo>
                    <a:pt x="261801" y="1080921"/>
                  </a:lnTo>
                  <a:lnTo>
                    <a:pt x="261878" y="1080336"/>
                  </a:lnTo>
                  <a:lnTo>
                    <a:pt x="262474" y="1075948"/>
                  </a:lnTo>
                  <a:lnTo>
                    <a:pt x="262584" y="1075066"/>
                  </a:lnTo>
                  <a:lnTo>
                    <a:pt x="263114" y="1072971"/>
                  </a:lnTo>
                  <a:lnTo>
                    <a:pt x="263930" y="1071416"/>
                  </a:lnTo>
                  <a:lnTo>
                    <a:pt x="264118" y="1070093"/>
                  </a:lnTo>
                  <a:lnTo>
                    <a:pt x="264184" y="1068153"/>
                  </a:lnTo>
                  <a:lnTo>
                    <a:pt x="264129" y="1067348"/>
                  </a:lnTo>
                  <a:lnTo>
                    <a:pt x="263710" y="1062001"/>
                  </a:lnTo>
                  <a:lnTo>
                    <a:pt x="263754" y="1060148"/>
                  </a:lnTo>
                  <a:lnTo>
                    <a:pt x="263864" y="1051438"/>
                  </a:lnTo>
                  <a:lnTo>
                    <a:pt x="263544" y="1047292"/>
                  </a:lnTo>
                  <a:lnTo>
                    <a:pt x="263555" y="1041978"/>
                  </a:lnTo>
                  <a:lnTo>
                    <a:pt x="263555" y="1041978"/>
                  </a:lnTo>
                  <a:lnTo>
                    <a:pt x="264504" y="1035848"/>
                  </a:lnTo>
                  <a:lnTo>
                    <a:pt x="264846" y="1032816"/>
                  </a:lnTo>
                  <a:lnTo>
                    <a:pt x="264283" y="1027071"/>
                  </a:lnTo>
                  <a:lnTo>
                    <a:pt x="263974" y="1022881"/>
                  </a:lnTo>
                  <a:lnTo>
                    <a:pt x="264184" y="1020742"/>
                  </a:lnTo>
                  <a:lnTo>
                    <a:pt x="264129" y="1019364"/>
                  </a:lnTo>
                  <a:lnTo>
                    <a:pt x="264085" y="1018217"/>
                  </a:lnTo>
                  <a:lnTo>
                    <a:pt x="264195" y="1017391"/>
                  </a:lnTo>
                  <a:lnTo>
                    <a:pt x="264085" y="1016586"/>
                  </a:lnTo>
                  <a:lnTo>
                    <a:pt x="264449" y="1015483"/>
                  </a:lnTo>
                  <a:lnTo>
                    <a:pt x="264416" y="1014116"/>
                  </a:lnTo>
                  <a:lnTo>
                    <a:pt x="264603" y="1010996"/>
                  </a:lnTo>
                  <a:lnTo>
                    <a:pt x="264504" y="1008835"/>
                  </a:lnTo>
                  <a:lnTo>
                    <a:pt x="264934" y="1006321"/>
                  </a:lnTo>
                  <a:lnTo>
                    <a:pt x="265409" y="1004226"/>
                  </a:lnTo>
                  <a:lnTo>
                    <a:pt x="265618" y="1003278"/>
                  </a:lnTo>
                  <a:lnTo>
                    <a:pt x="266644" y="1000731"/>
                  </a:lnTo>
                  <a:lnTo>
                    <a:pt x="267086" y="999893"/>
                  </a:lnTo>
                  <a:lnTo>
                    <a:pt x="267218" y="999805"/>
                  </a:lnTo>
                  <a:lnTo>
                    <a:pt x="267693" y="999485"/>
                  </a:lnTo>
                  <a:lnTo>
                    <a:pt x="267946" y="999132"/>
                  </a:lnTo>
                  <a:lnTo>
                    <a:pt x="267979" y="998768"/>
                  </a:lnTo>
                  <a:lnTo>
                    <a:pt x="268156" y="998173"/>
                  </a:lnTo>
                  <a:lnTo>
                    <a:pt x="268123" y="996927"/>
                  </a:lnTo>
                  <a:lnTo>
                    <a:pt x="268112" y="996453"/>
                  </a:lnTo>
                  <a:lnTo>
                    <a:pt x="268421" y="995394"/>
                  </a:lnTo>
                  <a:lnTo>
                    <a:pt x="269005" y="994545"/>
                  </a:lnTo>
                  <a:lnTo>
                    <a:pt x="270594" y="994137"/>
                  </a:lnTo>
                  <a:lnTo>
                    <a:pt x="271124" y="993807"/>
                  </a:lnTo>
                  <a:lnTo>
                    <a:pt x="272128" y="991690"/>
                  </a:lnTo>
                  <a:lnTo>
                    <a:pt x="272878" y="990201"/>
                  </a:lnTo>
                  <a:lnTo>
                    <a:pt x="273077" y="988801"/>
                  </a:lnTo>
                  <a:lnTo>
                    <a:pt x="273209" y="988217"/>
                  </a:lnTo>
                  <a:lnTo>
                    <a:pt x="274103" y="987136"/>
                  </a:lnTo>
                  <a:lnTo>
                    <a:pt x="276574" y="984721"/>
                  </a:lnTo>
                  <a:lnTo>
                    <a:pt x="277788" y="983090"/>
                  </a:lnTo>
                  <a:lnTo>
                    <a:pt x="277986" y="982175"/>
                  </a:lnTo>
                  <a:lnTo>
                    <a:pt x="278262" y="981667"/>
                  </a:lnTo>
                  <a:lnTo>
                    <a:pt x="279597" y="980918"/>
                  </a:lnTo>
                  <a:lnTo>
                    <a:pt x="280369" y="980576"/>
                  </a:lnTo>
                  <a:lnTo>
                    <a:pt x="281440" y="979705"/>
                  </a:lnTo>
                  <a:lnTo>
                    <a:pt x="281815" y="979021"/>
                  </a:lnTo>
                  <a:lnTo>
                    <a:pt x="282764" y="976562"/>
                  </a:lnTo>
                  <a:lnTo>
                    <a:pt x="282885" y="976166"/>
                  </a:lnTo>
                  <a:lnTo>
                    <a:pt x="283006" y="975802"/>
                  </a:lnTo>
                  <a:lnTo>
                    <a:pt x="282720" y="974875"/>
                  </a:lnTo>
                  <a:lnTo>
                    <a:pt x="282289" y="974225"/>
                  </a:lnTo>
                  <a:lnTo>
                    <a:pt x="281605" y="973133"/>
                  </a:lnTo>
                  <a:lnTo>
                    <a:pt x="281230" y="972692"/>
                  </a:lnTo>
                  <a:lnTo>
                    <a:pt x="281087" y="972262"/>
                  </a:lnTo>
                  <a:lnTo>
                    <a:pt x="281054" y="971932"/>
                  </a:lnTo>
                  <a:lnTo>
                    <a:pt x="281440" y="971281"/>
                  </a:lnTo>
                  <a:lnTo>
                    <a:pt x="282344" y="970542"/>
                  </a:lnTo>
                  <a:lnTo>
                    <a:pt x="282366" y="970520"/>
                  </a:lnTo>
                  <a:lnTo>
                    <a:pt x="283514" y="969804"/>
                  </a:lnTo>
                  <a:lnTo>
                    <a:pt x="286162" y="968403"/>
                  </a:lnTo>
                  <a:lnTo>
                    <a:pt x="288280" y="967731"/>
                  </a:lnTo>
                  <a:lnTo>
                    <a:pt x="288953" y="967510"/>
                  </a:lnTo>
                  <a:lnTo>
                    <a:pt x="290045" y="966805"/>
                  </a:lnTo>
                  <a:lnTo>
                    <a:pt x="291149" y="966066"/>
                  </a:lnTo>
                  <a:lnTo>
                    <a:pt x="292042" y="965482"/>
                  </a:lnTo>
                  <a:lnTo>
                    <a:pt x="294426" y="963927"/>
                  </a:lnTo>
                  <a:lnTo>
                    <a:pt x="295485" y="962946"/>
                  </a:lnTo>
                  <a:lnTo>
                    <a:pt x="296511" y="961656"/>
                  </a:lnTo>
                  <a:lnTo>
                    <a:pt x="297559" y="959969"/>
                  </a:lnTo>
                  <a:lnTo>
                    <a:pt x="298133" y="958646"/>
                  </a:lnTo>
                  <a:lnTo>
                    <a:pt x="299545" y="955603"/>
                  </a:lnTo>
                  <a:lnTo>
                    <a:pt x="299876" y="954732"/>
                  </a:lnTo>
                  <a:lnTo>
                    <a:pt x="300439" y="952460"/>
                  </a:lnTo>
                  <a:lnTo>
                    <a:pt x="300516" y="952129"/>
                  </a:lnTo>
                  <a:lnTo>
                    <a:pt x="301421" y="950387"/>
                  </a:lnTo>
                  <a:lnTo>
                    <a:pt x="301652" y="950123"/>
                  </a:lnTo>
                  <a:lnTo>
                    <a:pt x="302160" y="949561"/>
                  </a:lnTo>
                  <a:lnTo>
                    <a:pt x="303109" y="949373"/>
                  </a:lnTo>
                  <a:lnTo>
                    <a:pt x="304366" y="949197"/>
                  </a:lnTo>
                  <a:lnTo>
                    <a:pt x="305558" y="949285"/>
                  </a:lnTo>
                  <a:lnTo>
                    <a:pt x="306871" y="949285"/>
                  </a:lnTo>
                  <a:lnTo>
                    <a:pt x="307489" y="949252"/>
                  </a:lnTo>
                  <a:lnTo>
                    <a:pt x="308107" y="949230"/>
                  </a:lnTo>
                  <a:lnTo>
                    <a:pt x="308460" y="948976"/>
                  </a:lnTo>
                  <a:lnTo>
                    <a:pt x="308658" y="948701"/>
                  </a:lnTo>
                  <a:lnTo>
                    <a:pt x="308680" y="948557"/>
                  </a:lnTo>
                  <a:lnTo>
                    <a:pt x="308868" y="947565"/>
                  </a:lnTo>
                  <a:lnTo>
                    <a:pt x="309067" y="946914"/>
                  </a:lnTo>
                  <a:lnTo>
                    <a:pt x="309309" y="946165"/>
                  </a:lnTo>
                  <a:lnTo>
                    <a:pt x="309519" y="945338"/>
                  </a:lnTo>
                  <a:lnTo>
                    <a:pt x="309464" y="944665"/>
                  </a:lnTo>
                  <a:lnTo>
                    <a:pt x="309022" y="942835"/>
                  </a:lnTo>
                  <a:lnTo>
                    <a:pt x="308680" y="941953"/>
                  </a:lnTo>
                  <a:lnTo>
                    <a:pt x="308592" y="941468"/>
                  </a:lnTo>
                  <a:lnTo>
                    <a:pt x="308592" y="941236"/>
                  </a:lnTo>
                  <a:lnTo>
                    <a:pt x="308702" y="940994"/>
                  </a:lnTo>
                  <a:lnTo>
                    <a:pt x="308824" y="940795"/>
                  </a:lnTo>
                  <a:lnTo>
                    <a:pt x="309100" y="940663"/>
                  </a:lnTo>
                  <a:lnTo>
                    <a:pt x="309353" y="940541"/>
                  </a:lnTo>
                  <a:lnTo>
                    <a:pt x="309541" y="940365"/>
                  </a:lnTo>
                  <a:lnTo>
                    <a:pt x="309574" y="940244"/>
                  </a:lnTo>
                  <a:lnTo>
                    <a:pt x="309243" y="939891"/>
                  </a:lnTo>
                  <a:lnTo>
                    <a:pt x="308813" y="939417"/>
                  </a:lnTo>
                  <a:lnTo>
                    <a:pt x="308614" y="939119"/>
                  </a:lnTo>
                  <a:lnTo>
                    <a:pt x="308471" y="938744"/>
                  </a:lnTo>
                  <a:lnTo>
                    <a:pt x="308349" y="938292"/>
                  </a:lnTo>
                  <a:lnTo>
                    <a:pt x="308305" y="937653"/>
                  </a:lnTo>
                  <a:lnTo>
                    <a:pt x="308305" y="937576"/>
                  </a:lnTo>
                  <a:lnTo>
                    <a:pt x="308272" y="936881"/>
                  </a:lnTo>
                  <a:lnTo>
                    <a:pt x="308581" y="935712"/>
                  </a:lnTo>
                  <a:lnTo>
                    <a:pt x="308592" y="935668"/>
                  </a:lnTo>
                  <a:lnTo>
                    <a:pt x="308802" y="934885"/>
                  </a:lnTo>
                  <a:lnTo>
                    <a:pt x="309276" y="933948"/>
                  </a:lnTo>
                  <a:lnTo>
                    <a:pt x="309089" y="933242"/>
                  </a:lnTo>
                  <a:lnTo>
                    <a:pt x="309022" y="932967"/>
                  </a:lnTo>
                  <a:lnTo>
                    <a:pt x="308404" y="931941"/>
                  </a:lnTo>
                  <a:lnTo>
                    <a:pt x="308272" y="930740"/>
                  </a:lnTo>
                  <a:lnTo>
                    <a:pt x="308724" y="928898"/>
                  </a:lnTo>
                  <a:lnTo>
                    <a:pt x="308758" y="928755"/>
                  </a:lnTo>
                  <a:lnTo>
                    <a:pt x="308802" y="928568"/>
                  </a:lnTo>
                  <a:lnTo>
                    <a:pt x="308813" y="928556"/>
                  </a:lnTo>
                  <a:lnTo>
                    <a:pt x="308967" y="927939"/>
                  </a:lnTo>
                  <a:lnTo>
                    <a:pt x="308945" y="926792"/>
                  </a:lnTo>
                  <a:lnTo>
                    <a:pt x="309199" y="925844"/>
                  </a:lnTo>
                  <a:lnTo>
                    <a:pt x="309221" y="925800"/>
                  </a:lnTo>
                  <a:lnTo>
                    <a:pt x="309695" y="925205"/>
                  </a:lnTo>
                  <a:lnTo>
                    <a:pt x="309883" y="924642"/>
                  </a:lnTo>
                  <a:lnTo>
                    <a:pt x="309199" y="923826"/>
                  </a:lnTo>
                  <a:lnTo>
                    <a:pt x="308647" y="923154"/>
                  </a:lnTo>
                  <a:lnTo>
                    <a:pt x="308007" y="921820"/>
                  </a:lnTo>
                  <a:lnTo>
                    <a:pt x="307467" y="920298"/>
                  </a:lnTo>
                  <a:lnTo>
                    <a:pt x="307058" y="918810"/>
                  </a:lnTo>
                  <a:lnTo>
                    <a:pt x="306948" y="916958"/>
                  </a:lnTo>
                  <a:lnTo>
                    <a:pt x="305955" y="915612"/>
                  </a:lnTo>
                  <a:lnTo>
                    <a:pt x="305933" y="915590"/>
                  </a:lnTo>
                  <a:lnTo>
                    <a:pt x="305591" y="915193"/>
                  </a:lnTo>
                  <a:lnTo>
                    <a:pt x="305194" y="914719"/>
                  </a:lnTo>
                  <a:lnTo>
                    <a:pt x="304135" y="913914"/>
                  </a:lnTo>
                  <a:lnTo>
                    <a:pt x="303142" y="913297"/>
                  </a:lnTo>
                  <a:lnTo>
                    <a:pt x="302557" y="912691"/>
                  </a:lnTo>
                  <a:lnTo>
                    <a:pt x="302105" y="911853"/>
                  </a:lnTo>
                  <a:lnTo>
                    <a:pt x="301950" y="911169"/>
                  </a:lnTo>
                  <a:lnTo>
                    <a:pt x="301884" y="909736"/>
                  </a:lnTo>
                  <a:lnTo>
                    <a:pt x="301487" y="908567"/>
                  </a:lnTo>
                  <a:lnTo>
                    <a:pt x="300803" y="906461"/>
                  </a:lnTo>
                  <a:lnTo>
                    <a:pt x="300130" y="904961"/>
                  </a:lnTo>
                  <a:lnTo>
                    <a:pt x="299677" y="904543"/>
                  </a:lnTo>
                  <a:lnTo>
                    <a:pt x="299644" y="904102"/>
                  </a:lnTo>
                  <a:lnTo>
                    <a:pt x="299744" y="903738"/>
                  </a:lnTo>
                  <a:lnTo>
                    <a:pt x="300064" y="903341"/>
                  </a:lnTo>
                  <a:lnTo>
                    <a:pt x="300560" y="902878"/>
                  </a:lnTo>
                  <a:lnTo>
                    <a:pt x="301785" y="901852"/>
                  </a:lnTo>
                  <a:lnTo>
                    <a:pt x="301818" y="901819"/>
                  </a:lnTo>
                  <a:lnTo>
                    <a:pt x="302656" y="900628"/>
                  </a:lnTo>
                  <a:lnTo>
                    <a:pt x="303252" y="899802"/>
                  </a:lnTo>
                  <a:lnTo>
                    <a:pt x="304212" y="898269"/>
                  </a:lnTo>
                  <a:lnTo>
                    <a:pt x="304918" y="896803"/>
                  </a:lnTo>
                  <a:lnTo>
                    <a:pt x="305095" y="896295"/>
                  </a:lnTo>
                  <a:lnTo>
                    <a:pt x="305260" y="895435"/>
                  </a:lnTo>
                  <a:lnTo>
                    <a:pt x="305437" y="894807"/>
                  </a:lnTo>
                  <a:lnTo>
                    <a:pt x="306330" y="893814"/>
                  </a:lnTo>
                  <a:lnTo>
                    <a:pt x="307070" y="893197"/>
                  </a:lnTo>
                  <a:lnTo>
                    <a:pt x="307070" y="893197"/>
                  </a:lnTo>
                  <a:lnTo>
                    <a:pt x="307765" y="892381"/>
                  </a:lnTo>
                  <a:lnTo>
                    <a:pt x="308195" y="892172"/>
                  </a:lnTo>
                  <a:lnTo>
                    <a:pt x="308945" y="892006"/>
                  </a:lnTo>
                  <a:lnTo>
                    <a:pt x="310170" y="891907"/>
                  </a:lnTo>
                  <a:lnTo>
                    <a:pt x="310644" y="891819"/>
                  </a:lnTo>
                  <a:lnTo>
                    <a:pt x="311339" y="891643"/>
                  </a:lnTo>
                  <a:lnTo>
                    <a:pt x="311692" y="891510"/>
                  </a:lnTo>
                  <a:lnTo>
                    <a:pt x="312509" y="890672"/>
                  </a:lnTo>
                  <a:lnTo>
                    <a:pt x="314605" y="888566"/>
                  </a:lnTo>
                  <a:lnTo>
                    <a:pt x="314605" y="888357"/>
                  </a:lnTo>
                  <a:lnTo>
                    <a:pt x="314594" y="886791"/>
                  </a:lnTo>
                  <a:lnTo>
                    <a:pt x="314726" y="886593"/>
                  </a:lnTo>
                  <a:lnTo>
                    <a:pt x="316856" y="883836"/>
                  </a:lnTo>
                  <a:lnTo>
                    <a:pt x="319228" y="881168"/>
                  </a:lnTo>
                  <a:lnTo>
                    <a:pt x="319393" y="880914"/>
                  </a:lnTo>
                  <a:lnTo>
                    <a:pt x="320331" y="880286"/>
                  </a:lnTo>
                  <a:lnTo>
                    <a:pt x="321269" y="879580"/>
                  </a:lnTo>
                  <a:lnTo>
                    <a:pt x="321832" y="879084"/>
                  </a:lnTo>
                  <a:lnTo>
                    <a:pt x="322439" y="878478"/>
                  </a:lnTo>
                  <a:lnTo>
                    <a:pt x="322924" y="878114"/>
                  </a:lnTo>
                  <a:lnTo>
                    <a:pt x="323233" y="877982"/>
                  </a:lnTo>
                  <a:lnTo>
                    <a:pt x="323564" y="877838"/>
                  </a:lnTo>
                  <a:lnTo>
                    <a:pt x="324171" y="877651"/>
                  </a:lnTo>
                  <a:lnTo>
                    <a:pt x="324844" y="877364"/>
                  </a:lnTo>
                  <a:lnTo>
                    <a:pt x="325164" y="877144"/>
                  </a:lnTo>
                  <a:lnTo>
                    <a:pt x="325230" y="876945"/>
                  </a:lnTo>
                  <a:lnTo>
                    <a:pt x="325109" y="876758"/>
                  </a:lnTo>
                  <a:lnTo>
                    <a:pt x="324535" y="876471"/>
                  </a:lnTo>
                  <a:lnTo>
                    <a:pt x="324116" y="876284"/>
                  </a:lnTo>
                  <a:lnTo>
                    <a:pt x="323785" y="876041"/>
                  </a:lnTo>
                  <a:lnTo>
                    <a:pt x="323498" y="875710"/>
                  </a:lnTo>
                  <a:lnTo>
                    <a:pt x="323443" y="875545"/>
                  </a:lnTo>
                  <a:lnTo>
                    <a:pt x="323277" y="875038"/>
                  </a:lnTo>
                  <a:lnTo>
                    <a:pt x="323244" y="874442"/>
                  </a:lnTo>
                  <a:lnTo>
                    <a:pt x="323112" y="873913"/>
                  </a:lnTo>
                  <a:lnTo>
                    <a:pt x="323056" y="873208"/>
                  </a:lnTo>
                  <a:lnTo>
                    <a:pt x="323034" y="872381"/>
                  </a:lnTo>
                  <a:lnTo>
                    <a:pt x="323167" y="871962"/>
                  </a:lnTo>
                  <a:lnTo>
                    <a:pt x="323299" y="871587"/>
                  </a:lnTo>
                  <a:lnTo>
                    <a:pt x="323376" y="871454"/>
                  </a:lnTo>
                  <a:lnTo>
                    <a:pt x="324469" y="870286"/>
                  </a:lnTo>
                  <a:lnTo>
                    <a:pt x="324678" y="870054"/>
                  </a:lnTo>
                  <a:lnTo>
                    <a:pt x="325329" y="869293"/>
                  </a:lnTo>
                  <a:lnTo>
                    <a:pt x="325462" y="868764"/>
                  </a:lnTo>
                  <a:lnTo>
                    <a:pt x="326377" y="865302"/>
                  </a:lnTo>
                  <a:lnTo>
                    <a:pt x="326664" y="864839"/>
                  </a:lnTo>
                  <a:lnTo>
                    <a:pt x="327580" y="863351"/>
                  </a:lnTo>
                  <a:lnTo>
                    <a:pt x="329246" y="861134"/>
                  </a:lnTo>
                  <a:lnTo>
                    <a:pt x="329599" y="860671"/>
                  </a:lnTo>
                  <a:lnTo>
                    <a:pt x="330040" y="859900"/>
                  </a:lnTo>
                  <a:lnTo>
                    <a:pt x="330724" y="858213"/>
                  </a:lnTo>
                  <a:lnTo>
                    <a:pt x="330835" y="856856"/>
                  </a:lnTo>
                  <a:lnTo>
                    <a:pt x="330934" y="856460"/>
                  </a:lnTo>
                  <a:lnTo>
                    <a:pt x="331110" y="855787"/>
                  </a:lnTo>
                  <a:lnTo>
                    <a:pt x="331828" y="852975"/>
                  </a:lnTo>
                  <a:lnTo>
                    <a:pt x="331475" y="849436"/>
                  </a:lnTo>
                  <a:lnTo>
                    <a:pt x="331475" y="849359"/>
                  </a:lnTo>
                  <a:lnTo>
                    <a:pt x="331298" y="848455"/>
                  </a:lnTo>
                  <a:lnTo>
                    <a:pt x="331243" y="848146"/>
                  </a:lnTo>
                  <a:lnTo>
                    <a:pt x="331232" y="848124"/>
                  </a:lnTo>
                  <a:lnTo>
                    <a:pt x="330901" y="847088"/>
                  </a:lnTo>
                  <a:lnTo>
                    <a:pt x="330879" y="846073"/>
                  </a:lnTo>
                  <a:lnTo>
                    <a:pt x="331541" y="844353"/>
                  </a:lnTo>
                  <a:lnTo>
                    <a:pt x="331629" y="843030"/>
                  </a:lnTo>
                  <a:lnTo>
                    <a:pt x="331761" y="841255"/>
                  </a:lnTo>
                  <a:lnTo>
                    <a:pt x="331761" y="841211"/>
                  </a:lnTo>
                  <a:lnTo>
                    <a:pt x="331728" y="840561"/>
                  </a:lnTo>
                  <a:lnTo>
                    <a:pt x="331486" y="836117"/>
                  </a:lnTo>
                  <a:lnTo>
                    <a:pt x="331717" y="834375"/>
                  </a:lnTo>
                  <a:lnTo>
                    <a:pt x="331751" y="834132"/>
                  </a:lnTo>
                  <a:lnTo>
                    <a:pt x="331728" y="833989"/>
                  </a:lnTo>
                  <a:lnTo>
                    <a:pt x="331055" y="830009"/>
                  </a:lnTo>
                  <a:lnTo>
                    <a:pt x="331033" y="828917"/>
                  </a:lnTo>
                  <a:lnTo>
                    <a:pt x="330713" y="827914"/>
                  </a:lnTo>
                  <a:lnTo>
                    <a:pt x="330614" y="826690"/>
                  </a:lnTo>
                  <a:lnTo>
                    <a:pt x="330559" y="826150"/>
                  </a:lnTo>
                  <a:lnTo>
                    <a:pt x="330426" y="825224"/>
                  </a:lnTo>
                  <a:lnTo>
                    <a:pt x="330404" y="825058"/>
                  </a:lnTo>
                  <a:lnTo>
                    <a:pt x="330294" y="824121"/>
                  </a:lnTo>
                  <a:lnTo>
                    <a:pt x="330261" y="823835"/>
                  </a:lnTo>
                  <a:lnTo>
                    <a:pt x="330217" y="823427"/>
                  </a:lnTo>
                  <a:lnTo>
                    <a:pt x="330217" y="823427"/>
                  </a:lnTo>
                  <a:lnTo>
                    <a:pt x="330162" y="822875"/>
                  </a:lnTo>
                  <a:lnTo>
                    <a:pt x="330018" y="821629"/>
                  </a:lnTo>
                  <a:lnTo>
                    <a:pt x="329952" y="821034"/>
                  </a:lnTo>
                  <a:lnTo>
                    <a:pt x="329202" y="818311"/>
                  </a:lnTo>
                  <a:lnTo>
                    <a:pt x="328915" y="815720"/>
                  </a:lnTo>
                  <a:lnTo>
                    <a:pt x="328783" y="815080"/>
                  </a:lnTo>
                  <a:lnTo>
                    <a:pt x="328672" y="814562"/>
                  </a:lnTo>
                  <a:lnTo>
                    <a:pt x="328650" y="813746"/>
                  </a:lnTo>
                  <a:lnTo>
                    <a:pt x="328816" y="812732"/>
                  </a:lnTo>
                  <a:lnTo>
                    <a:pt x="328849" y="812511"/>
                  </a:lnTo>
                  <a:lnTo>
                    <a:pt x="328750" y="812136"/>
                  </a:lnTo>
                  <a:lnTo>
                    <a:pt x="328496" y="811243"/>
                  </a:lnTo>
                  <a:lnTo>
                    <a:pt x="327834" y="810383"/>
                  </a:lnTo>
                  <a:lnTo>
                    <a:pt x="327602" y="810107"/>
                  </a:lnTo>
                  <a:lnTo>
                    <a:pt x="327128" y="808421"/>
                  </a:lnTo>
                  <a:lnTo>
                    <a:pt x="327039" y="808189"/>
                  </a:lnTo>
                  <a:lnTo>
                    <a:pt x="326035" y="805587"/>
                  </a:lnTo>
                  <a:lnTo>
                    <a:pt x="325925" y="805036"/>
                  </a:lnTo>
                  <a:lnTo>
                    <a:pt x="325594" y="803062"/>
                  </a:lnTo>
                  <a:lnTo>
                    <a:pt x="325307" y="801783"/>
                  </a:lnTo>
                  <a:lnTo>
                    <a:pt x="325241" y="801507"/>
                  </a:lnTo>
                  <a:lnTo>
                    <a:pt x="324899" y="800647"/>
                  </a:lnTo>
                  <a:lnTo>
                    <a:pt x="324005" y="798398"/>
                  </a:lnTo>
                  <a:lnTo>
                    <a:pt x="323983" y="796788"/>
                  </a:lnTo>
                  <a:lnTo>
                    <a:pt x="323972" y="796039"/>
                  </a:lnTo>
                  <a:lnTo>
                    <a:pt x="323917" y="795928"/>
                  </a:lnTo>
                  <a:lnTo>
                    <a:pt x="323045" y="794330"/>
                  </a:lnTo>
                  <a:lnTo>
                    <a:pt x="323299" y="793778"/>
                  </a:lnTo>
                  <a:lnTo>
                    <a:pt x="323443" y="791761"/>
                  </a:lnTo>
                  <a:lnTo>
                    <a:pt x="322770" y="789291"/>
                  </a:lnTo>
                  <a:lnTo>
                    <a:pt x="322725" y="789048"/>
                  </a:lnTo>
                  <a:lnTo>
                    <a:pt x="322670" y="788707"/>
                  </a:lnTo>
                  <a:lnTo>
                    <a:pt x="322659" y="788618"/>
                  </a:lnTo>
                  <a:lnTo>
                    <a:pt x="322516" y="787792"/>
                  </a:lnTo>
                  <a:lnTo>
                    <a:pt x="322428" y="787262"/>
                  </a:lnTo>
                  <a:lnTo>
                    <a:pt x="322428" y="787262"/>
                  </a:lnTo>
                  <a:lnTo>
                    <a:pt x="322450" y="787207"/>
                  </a:lnTo>
                  <a:lnTo>
                    <a:pt x="321953" y="785090"/>
                  </a:lnTo>
                  <a:lnTo>
                    <a:pt x="321732" y="784109"/>
                  </a:lnTo>
                  <a:lnTo>
                    <a:pt x="321446" y="783492"/>
                  </a:lnTo>
                  <a:lnTo>
                    <a:pt x="321214" y="783006"/>
                  </a:lnTo>
                  <a:lnTo>
                    <a:pt x="320993" y="781727"/>
                  </a:lnTo>
                  <a:lnTo>
                    <a:pt x="320916" y="781297"/>
                  </a:lnTo>
                  <a:lnTo>
                    <a:pt x="320795" y="780691"/>
                  </a:lnTo>
                  <a:lnTo>
                    <a:pt x="320894" y="779059"/>
                  </a:lnTo>
                  <a:lnTo>
                    <a:pt x="320342" y="776722"/>
                  </a:lnTo>
                  <a:lnTo>
                    <a:pt x="319768" y="774362"/>
                  </a:lnTo>
                  <a:lnTo>
                    <a:pt x="318897" y="772256"/>
                  </a:lnTo>
                  <a:lnTo>
                    <a:pt x="318367" y="771363"/>
                  </a:lnTo>
                  <a:lnTo>
                    <a:pt x="318588" y="770007"/>
                  </a:lnTo>
                  <a:lnTo>
                    <a:pt x="318798" y="768772"/>
                  </a:lnTo>
                  <a:lnTo>
                    <a:pt x="319096" y="767041"/>
                  </a:lnTo>
                  <a:lnTo>
                    <a:pt x="319184" y="766556"/>
                  </a:lnTo>
                  <a:lnTo>
                    <a:pt x="319261" y="766082"/>
                  </a:lnTo>
                  <a:lnTo>
                    <a:pt x="319438" y="765685"/>
                  </a:lnTo>
                  <a:lnTo>
                    <a:pt x="319923" y="764968"/>
                  </a:lnTo>
                  <a:lnTo>
                    <a:pt x="320066" y="764362"/>
                  </a:lnTo>
                  <a:lnTo>
                    <a:pt x="319746" y="760437"/>
                  </a:lnTo>
                  <a:lnTo>
                    <a:pt x="320221" y="757316"/>
                  </a:lnTo>
                  <a:lnTo>
                    <a:pt x="320442" y="756633"/>
                  </a:lnTo>
                  <a:lnTo>
                    <a:pt x="320740" y="755707"/>
                  </a:lnTo>
                  <a:lnTo>
                    <a:pt x="320773" y="755607"/>
                  </a:lnTo>
                  <a:lnTo>
                    <a:pt x="320872" y="755409"/>
                  </a:lnTo>
                  <a:lnTo>
                    <a:pt x="321170" y="754097"/>
                  </a:lnTo>
                  <a:lnTo>
                    <a:pt x="321192" y="754020"/>
                  </a:lnTo>
                  <a:lnTo>
                    <a:pt x="321479" y="752939"/>
                  </a:lnTo>
                  <a:lnTo>
                    <a:pt x="322317" y="749521"/>
                  </a:lnTo>
                  <a:lnTo>
                    <a:pt x="322505" y="747371"/>
                  </a:lnTo>
                  <a:lnTo>
                    <a:pt x="322692" y="745971"/>
                  </a:lnTo>
                  <a:lnTo>
                    <a:pt x="323310" y="743413"/>
                  </a:lnTo>
                  <a:lnTo>
                    <a:pt x="323266" y="743060"/>
                  </a:lnTo>
                  <a:lnTo>
                    <a:pt x="323354" y="742277"/>
                  </a:lnTo>
                  <a:lnTo>
                    <a:pt x="323398" y="741969"/>
                  </a:lnTo>
                  <a:lnTo>
                    <a:pt x="323928" y="739168"/>
                  </a:lnTo>
                  <a:lnTo>
                    <a:pt x="324060" y="737217"/>
                  </a:lnTo>
                  <a:lnTo>
                    <a:pt x="323619" y="734967"/>
                  </a:lnTo>
                  <a:lnTo>
                    <a:pt x="323586" y="734791"/>
                  </a:lnTo>
                  <a:lnTo>
                    <a:pt x="323542" y="734581"/>
                  </a:lnTo>
                  <a:lnTo>
                    <a:pt x="323354" y="733600"/>
                  </a:lnTo>
                  <a:lnTo>
                    <a:pt x="323343" y="733391"/>
                  </a:lnTo>
                  <a:lnTo>
                    <a:pt x="323277" y="732718"/>
                  </a:lnTo>
                  <a:lnTo>
                    <a:pt x="323332" y="732586"/>
                  </a:lnTo>
                  <a:lnTo>
                    <a:pt x="323387" y="732431"/>
                  </a:lnTo>
                  <a:lnTo>
                    <a:pt x="324204" y="731263"/>
                  </a:lnTo>
                  <a:lnTo>
                    <a:pt x="324270" y="730899"/>
                  </a:lnTo>
                  <a:lnTo>
                    <a:pt x="324149" y="729763"/>
                  </a:lnTo>
                  <a:lnTo>
                    <a:pt x="323873" y="727999"/>
                  </a:lnTo>
                  <a:lnTo>
                    <a:pt x="323762" y="727613"/>
                  </a:lnTo>
                  <a:lnTo>
                    <a:pt x="323718" y="727426"/>
                  </a:lnTo>
                  <a:lnTo>
                    <a:pt x="323431" y="725794"/>
                  </a:lnTo>
                  <a:lnTo>
                    <a:pt x="323200" y="724493"/>
                  </a:lnTo>
                  <a:lnTo>
                    <a:pt x="323244" y="723556"/>
                  </a:lnTo>
                  <a:lnTo>
                    <a:pt x="323056" y="723269"/>
                  </a:lnTo>
                  <a:lnTo>
                    <a:pt x="321777" y="720866"/>
                  </a:lnTo>
                  <a:lnTo>
                    <a:pt x="321710" y="719476"/>
                  </a:lnTo>
                  <a:lnTo>
                    <a:pt x="321490" y="718506"/>
                  </a:lnTo>
                  <a:lnTo>
                    <a:pt x="321159" y="717437"/>
                  </a:lnTo>
                  <a:lnTo>
                    <a:pt x="321126" y="717315"/>
                  </a:lnTo>
                  <a:lnTo>
                    <a:pt x="321093" y="717249"/>
                  </a:lnTo>
                  <a:lnTo>
                    <a:pt x="320750" y="716510"/>
                  </a:lnTo>
                  <a:lnTo>
                    <a:pt x="320552" y="716025"/>
                  </a:lnTo>
                  <a:lnTo>
                    <a:pt x="320320" y="715485"/>
                  </a:lnTo>
                  <a:lnTo>
                    <a:pt x="320221" y="715264"/>
                  </a:lnTo>
                  <a:lnTo>
                    <a:pt x="320011" y="714074"/>
                  </a:lnTo>
                  <a:lnTo>
                    <a:pt x="319658" y="712662"/>
                  </a:lnTo>
                  <a:lnTo>
                    <a:pt x="318456" y="708903"/>
                  </a:lnTo>
                  <a:lnTo>
                    <a:pt x="318257" y="708296"/>
                  </a:lnTo>
                  <a:lnTo>
                    <a:pt x="317794" y="707491"/>
                  </a:lnTo>
                  <a:lnTo>
                    <a:pt x="317374" y="706764"/>
                  </a:lnTo>
                  <a:lnTo>
                    <a:pt x="316823" y="706146"/>
                  </a:lnTo>
                  <a:lnTo>
                    <a:pt x="315885" y="705661"/>
                  </a:lnTo>
                  <a:lnTo>
                    <a:pt x="314870" y="705441"/>
                  </a:lnTo>
                  <a:lnTo>
                    <a:pt x="313987" y="705352"/>
                  </a:lnTo>
                  <a:lnTo>
                    <a:pt x="313347" y="705286"/>
                  </a:lnTo>
                  <a:lnTo>
                    <a:pt x="313083" y="705275"/>
                  </a:lnTo>
                  <a:lnTo>
                    <a:pt x="313016" y="705253"/>
                  </a:lnTo>
                  <a:lnTo>
                    <a:pt x="313005" y="705143"/>
                  </a:lnTo>
                  <a:lnTo>
                    <a:pt x="313005" y="704989"/>
                  </a:lnTo>
                  <a:lnTo>
                    <a:pt x="312961" y="704724"/>
                  </a:lnTo>
                  <a:lnTo>
                    <a:pt x="312376" y="703886"/>
                  </a:lnTo>
                  <a:lnTo>
                    <a:pt x="312067" y="703445"/>
                  </a:lnTo>
                  <a:lnTo>
                    <a:pt x="311825" y="703280"/>
                  </a:lnTo>
                  <a:lnTo>
                    <a:pt x="311185" y="702872"/>
                  </a:lnTo>
                  <a:lnTo>
                    <a:pt x="309353" y="702420"/>
                  </a:lnTo>
                  <a:lnTo>
                    <a:pt x="307974" y="702331"/>
                  </a:lnTo>
                  <a:lnTo>
                    <a:pt x="306397" y="702221"/>
                  </a:lnTo>
                  <a:lnTo>
                    <a:pt x="305370" y="702232"/>
                  </a:lnTo>
                  <a:lnTo>
                    <a:pt x="305117" y="702243"/>
                  </a:lnTo>
                  <a:lnTo>
                    <a:pt x="304543" y="702287"/>
                  </a:lnTo>
                  <a:lnTo>
                    <a:pt x="303969" y="702265"/>
                  </a:lnTo>
                  <a:lnTo>
                    <a:pt x="303539" y="702276"/>
                  </a:lnTo>
                  <a:lnTo>
                    <a:pt x="302998" y="702298"/>
                  </a:lnTo>
                  <a:lnTo>
                    <a:pt x="302833" y="702232"/>
                  </a:lnTo>
                  <a:lnTo>
                    <a:pt x="302800" y="701967"/>
                  </a:lnTo>
                  <a:lnTo>
                    <a:pt x="302822" y="701582"/>
                  </a:lnTo>
                  <a:lnTo>
                    <a:pt x="302767" y="700545"/>
                  </a:lnTo>
                  <a:lnTo>
                    <a:pt x="302734" y="699134"/>
                  </a:lnTo>
                  <a:lnTo>
                    <a:pt x="302767" y="698792"/>
                  </a:lnTo>
                  <a:lnTo>
                    <a:pt x="302712" y="698572"/>
                  </a:lnTo>
                  <a:lnTo>
                    <a:pt x="302623" y="698417"/>
                  </a:lnTo>
                  <a:lnTo>
                    <a:pt x="302138" y="698274"/>
                  </a:lnTo>
                  <a:lnTo>
                    <a:pt x="301476" y="698097"/>
                  </a:lnTo>
                  <a:lnTo>
                    <a:pt x="300946" y="697800"/>
                  </a:lnTo>
                  <a:lnTo>
                    <a:pt x="300141" y="697315"/>
                  </a:lnTo>
                  <a:lnTo>
                    <a:pt x="299413" y="696962"/>
                  </a:lnTo>
                  <a:lnTo>
                    <a:pt x="299015" y="696631"/>
                  </a:lnTo>
                  <a:lnTo>
                    <a:pt x="298938" y="696499"/>
                  </a:lnTo>
                  <a:lnTo>
                    <a:pt x="298651" y="696025"/>
                  </a:lnTo>
                  <a:lnTo>
                    <a:pt x="298585" y="695098"/>
                  </a:lnTo>
                  <a:lnTo>
                    <a:pt x="298795" y="693290"/>
                  </a:lnTo>
                  <a:lnTo>
                    <a:pt x="298839" y="692827"/>
                  </a:lnTo>
                  <a:lnTo>
                    <a:pt x="298883" y="692496"/>
                  </a:lnTo>
                  <a:lnTo>
                    <a:pt x="299004" y="692243"/>
                  </a:lnTo>
                  <a:lnTo>
                    <a:pt x="299115" y="691989"/>
                  </a:lnTo>
                  <a:lnTo>
                    <a:pt x="299644" y="690809"/>
                  </a:lnTo>
                  <a:lnTo>
                    <a:pt x="300075" y="689387"/>
                  </a:lnTo>
                  <a:lnTo>
                    <a:pt x="300472" y="688163"/>
                  </a:lnTo>
                  <a:lnTo>
                    <a:pt x="300240" y="687799"/>
                  </a:lnTo>
                  <a:lnTo>
                    <a:pt x="299920" y="687436"/>
                  </a:lnTo>
                  <a:lnTo>
                    <a:pt x="299479" y="687193"/>
                  </a:lnTo>
                  <a:lnTo>
                    <a:pt x="299104" y="686995"/>
                  </a:lnTo>
                  <a:lnTo>
                    <a:pt x="298320" y="686576"/>
                  </a:lnTo>
                  <a:lnTo>
                    <a:pt x="298133" y="686366"/>
                  </a:lnTo>
                  <a:lnTo>
                    <a:pt x="298133" y="686366"/>
                  </a:lnTo>
                  <a:lnTo>
                    <a:pt x="297758" y="685958"/>
                  </a:lnTo>
                  <a:lnTo>
                    <a:pt x="297537" y="685363"/>
                  </a:lnTo>
                  <a:lnTo>
                    <a:pt x="297460" y="684911"/>
                  </a:lnTo>
                  <a:lnTo>
                    <a:pt x="297603" y="684271"/>
                  </a:lnTo>
                  <a:lnTo>
                    <a:pt x="297647" y="683907"/>
                  </a:lnTo>
                  <a:lnTo>
                    <a:pt x="297713" y="683422"/>
                  </a:lnTo>
                  <a:lnTo>
                    <a:pt x="297736" y="683224"/>
                  </a:lnTo>
                  <a:lnTo>
                    <a:pt x="297758" y="683069"/>
                  </a:lnTo>
                  <a:lnTo>
                    <a:pt x="298100" y="682375"/>
                  </a:lnTo>
                  <a:lnTo>
                    <a:pt x="298155" y="682265"/>
                  </a:lnTo>
                  <a:lnTo>
                    <a:pt x="298210" y="681581"/>
                  </a:lnTo>
                  <a:lnTo>
                    <a:pt x="298387" y="681184"/>
                  </a:lnTo>
                  <a:lnTo>
                    <a:pt x="298552" y="680831"/>
                  </a:lnTo>
                  <a:lnTo>
                    <a:pt x="299104" y="680489"/>
                  </a:lnTo>
                  <a:lnTo>
                    <a:pt x="299457" y="680225"/>
                  </a:lnTo>
                  <a:lnTo>
                    <a:pt x="299313" y="679828"/>
                  </a:lnTo>
                  <a:lnTo>
                    <a:pt x="298971" y="679530"/>
                  </a:lnTo>
                  <a:lnTo>
                    <a:pt x="297581" y="678306"/>
                  </a:lnTo>
                  <a:lnTo>
                    <a:pt x="297360" y="677964"/>
                  </a:lnTo>
                  <a:lnTo>
                    <a:pt x="297096" y="676399"/>
                  </a:lnTo>
                  <a:lnTo>
                    <a:pt x="297074" y="676355"/>
                  </a:lnTo>
                  <a:lnTo>
                    <a:pt x="296665" y="675462"/>
                  </a:lnTo>
                  <a:lnTo>
                    <a:pt x="296544" y="674855"/>
                  </a:lnTo>
                  <a:lnTo>
                    <a:pt x="296544" y="674381"/>
                  </a:lnTo>
                  <a:lnTo>
                    <a:pt x="296544" y="674293"/>
                  </a:lnTo>
                  <a:lnTo>
                    <a:pt x="296555" y="674227"/>
                  </a:lnTo>
                  <a:lnTo>
                    <a:pt x="296632" y="673675"/>
                  </a:lnTo>
                  <a:lnTo>
                    <a:pt x="296632" y="672794"/>
                  </a:lnTo>
                  <a:lnTo>
                    <a:pt x="296632" y="672760"/>
                  </a:lnTo>
                  <a:lnTo>
                    <a:pt x="296147" y="670908"/>
                  </a:lnTo>
                  <a:lnTo>
                    <a:pt x="295981" y="670456"/>
                  </a:lnTo>
                  <a:lnTo>
                    <a:pt x="295628" y="668637"/>
                  </a:lnTo>
                  <a:lnTo>
                    <a:pt x="295352" y="668130"/>
                  </a:lnTo>
                  <a:lnTo>
                    <a:pt x="295286" y="667942"/>
                  </a:lnTo>
                  <a:lnTo>
                    <a:pt x="295110" y="667711"/>
                  </a:lnTo>
                  <a:lnTo>
                    <a:pt x="294911" y="667490"/>
                  </a:lnTo>
                  <a:lnTo>
                    <a:pt x="294790" y="667093"/>
                  </a:lnTo>
                  <a:lnTo>
                    <a:pt x="294690" y="666299"/>
                  </a:lnTo>
                  <a:lnTo>
                    <a:pt x="294481" y="665792"/>
                  </a:lnTo>
                  <a:lnTo>
                    <a:pt x="294216" y="665472"/>
                  </a:lnTo>
                  <a:lnTo>
                    <a:pt x="294028" y="665252"/>
                  </a:lnTo>
                  <a:lnTo>
                    <a:pt x="294028" y="665153"/>
                  </a:lnTo>
                  <a:lnTo>
                    <a:pt x="293995" y="664745"/>
                  </a:lnTo>
                  <a:lnTo>
                    <a:pt x="293819" y="664469"/>
                  </a:lnTo>
                  <a:lnTo>
                    <a:pt x="292958" y="663422"/>
                  </a:lnTo>
                  <a:lnTo>
                    <a:pt x="292715" y="663190"/>
                  </a:lnTo>
                  <a:lnTo>
                    <a:pt x="292396" y="662914"/>
                  </a:lnTo>
                  <a:lnTo>
                    <a:pt x="292164" y="662562"/>
                  </a:lnTo>
                  <a:lnTo>
                    <a:pt x="291601" y="661735"/>
                  </a:lnTo>
                  <a:lnTo>
                    <a:pt x="291005" y="661250"/>
                  </a:lnTo>
                  <a:lnTo>
                    <a:pt x="290145" y="660268"/>
                  </a:lnTo>
                  <a:lnTo>
                    <a:pt x="289891" y="659993"/>
                  </a:lnTo>
                  <a:lnTo>
                    <a:pt x="289737" y="659320"/>
                  </a:lnTo>
                  <a:lnTo>
                    <a:pt x="288611" y="658162"/>
                  </a:lnTo>
                  <a:lnTo>
                    <a:pt x="288512" y="657975"/>
                  </a:lnTo>
                  <a:lnTo>
                    <a:pt x="288048" y="657038"/>
                  </a:lnTo>
                  <a:lnTo>
                    <a:pt x="287629" y="656520"/>
                  </a:lnTo>
                  <a:lnTo>
                    <a:pt x="287023" y="656266"/>
                  </a:lnTo>
                  <a:lnTo>
                    <a:pt x="286471" y="656244"/>
                  </a:lnTo>
                  <a:lnTo>
                    <a:pt x="286007" y="656343"/>
                  </a:lnTo>
                  <a:lnTo>
                    <a:pt x="285555" y="656343"/>
                  </a:lnTo>
                  <a:lnTo>
                    <a:pt x="285257" y="656332"/>
                  </a:lnTo>
                  <a:lnTo>
                    <a:pt x="284573" y="656222"/>
                  </a:lnTo>
                  <a:lnTo>
                    <a:pt x="283404" y="655737"/>
                  </a:lnTo>
                  <a:lnTo>
                    <a:pt x="282510" y="655163"/>
                  </a:lnTo>
                  <a:lnTo>
                    <a:pt x="282080" y="654888"/>
                  </a:lnTo>
                  <a:lnTo>
                    <a:pt x="281572" y="654711"/>
                  </a:lnTo>
                  <a:lnTo>
                    <a:pt x="280811" y="653895"/>
                  </a:lnTo>
                  <a:lnTo>
                    <a:pt x="280447" y="653146"/>
                  </a:lnTo>
                  <a:lnTo>
                    <a:pt x="280061" y="652672"/>
                  </a:lnTo>
                  <a:lnTo>
                    <a:pt x="278450" y="650488"/>
                  </a:lnTo>
                  <a:lnTo>
                    <a:pt x="278019" y="650058"/>
                  </a:lnTo>
                  <a:lnTo>
                    <a:pt x="277898" y="649728"/>
                  </a:lnTo>
                  <a:lnTo>
                    <a:pt x="277600" y="648989"/>
                  </a:lnTo>
                  <a:lnTo>
                    <a:pt x="277479" y="648669"/>
                  </a:lnTo>
                  <a:lnTo>
                    <a:pt x="277225" y="648118"/>
                  </a:lnTo>
                  <a:lnTo>
                    <a:pt x="276508" y="647710"/>
                  </a:lnTo>
                  <a:lnTo>
                    <a:pt x="276022" y="647291"/>
                  </a:lnTo>
                  <a:lnTo>
                    <a:pt x="275890" y="647203"/>
                  </a:lnTo>
                  <a:lnTo>
                    <a:pt x="275261" y="646971"/>
                  </a:lnTo>
                  <a:lnTo>
                    <a:pt x="274743" y="646431"/>
                  </a:lnTo>
                  <a:lnTo>
                    <a:pt x="272437" y="645196"/>
                  </a:lnTo>
                  <a:lnTo>
                    <a:pt x="271598" y="644667"/>
                  </a:lnTo>
                  <a:lnTo>
                    <a:pt x="271587" y="644667"/>
                  </a:lnTo>
                  <a:lnTo>
                    <a:pt x="271190" y="644524"/>
                  </a:lnTo>
                  <a:lnTo>
                    <a:pt x="270925" y="644457"/>
                  </a:lnTo>
                  <a:lnTo>
                    <a:pt x="270815" y="644424"/>
                  </a:lnTo>
                  <a:lnTo>
                    <a:pt x="270727" y="644380"/>
                  </a:lnTo>
                  <a:lnTo>
                    <a:pt x="270296" y="644171"/>
                  </a:lnTo>
                  <a:lnTo>
                    <a:pt x="270009" y="643862"/>
                  </a:lnTo>
                  <a:lnTo>
                    <a:pt x="269855" y="643675"/>
                  </a:lnTo>
                  <a:lnTo>
                    <a:pt x="269590" y="643322"/>
                  </a:lnTo>
                  <a:lnTo>
                    <a:pt x="269171" y="642782"/>
                  </a:lnTo>
                  <a:lnTo>
                    <a:pt x="268355" y="642120"/>
                  </a:lnTo>
                  <a:lnTo>
                    <a:pt x="267317" y="641050"/>
                  </a:lnTo>
                  <a:lnTo>
                    <a:pt x="266369" y="640301"/>
                  </a:lnTo>
                  <a:lnTo>
                    <a:pt x="265806" y="639915"/>
                  </a:lnTo>
                  <a:lnTo>
                    <a:pt x="265420" y="639055"/>
                  </a:lnTo>
                  <a:lnTo>
                    <a:pt x="265111" y="638426"/>
                  </a:lnTo>
                  <a:lnTo>
                    <a:pt x="264967" y="637478"/>
                  </a:lnTo>
                  <a:lnTo>
                    <a:pt x="264857" y="636883"/>
                  </a:lnTo>
                  <a:lnTo>
                    <a:pt x="264504" y="636475"/>
                  </a:lnTo>
                  <a:lnTo>
                    <a:pt x="263908" y="636034"/>
                  </a:lnTo>
                  <a:lnTo>
                    <a:pt x="263335" y="635769"/>
                  </a:lnTo>
                  <a:lnTo>
                    <a:pt x="262838" y="635637"/>
                  </a:lnTo>
                  <a:lnTo>
                    <a:pt x="262651" y="635593"/>
                  </a:lnTo>
                  <a:lnTo>
                    <a:pt x="262485" y="635449"/>
                  </a:lnTo>
                  <a:lnTo>
                    <a:pt x="262099" y="634920"/>
                  </a:lnTo>
                  <a:lnTo>
                    <a:pt x="261448" y="633796"/>
                  </a:lnTo>
                  <a:lnTo>
                    <a:pt x="260764" y="632307"/>
                  </a:lnTo>
                  <a:lnTo>
                    <a:pt x="260576" y="631800"/>
                  </a:lnTo>
                  <a:lnTo>
                    <a:pt x="260554" y="631701"/>
                  </a:lnTo>
                  <a:lnTo>
                    <a:pt x="260554" y="631701"/>
                  </a:lnTo>
                  <a:lnTo>
                    <a:pt x="260367" y="629760"/>
                  </a:lnTo>
                  <a:lnTo>
                    <a:pt x="259594" y="628658"/>
                  </a:lnTo>
                  <a:lnTo>
                    <a:pt x="259363" y="627886"/>
                  </a:lnTo>
                  <a:lnTo>
                    <a:pt x="259385" y="627103"/>
                  </a:lnTo>
                  <a:lnTo>
                    <a:pt x="259870" y="625692"/>
                  </a:lnTo>
                  <a:lnTo>
                    <a:pt x="259936" y="625052"/>
                  </a:lnTo>
                  <a:lnTo>
                    <a:pt x="260058" y="624832"/>
                  </a:lnTo>
                  <a:lnTo>
                    <a:pt x="260311" y="624567"/>
                  </a:lnTo>
                  <a:lnTo>
                    <a:pt x="260654" y="623917"/>
                  </a:lnTo>
                  <a:lnTo>
                    <a:pt x="260731" y="623586"/>
                  </a:lnTo>
                  <a:lnTo>
                    <a:pt x="260620" y="622990"/>
                  </a:lnTo>
                  <a:lnTo>
                    <a:pt x="260631" y="622483"/>
                  </a:lnTo>
                  <a:lnTo>
                    <a:pt x="260819" y="621667"/>
                  </a:lnTo>
                  <a:lnTo>
                    <a:pt x="260896" y="620862"/>
                  </a:lnTo>
                  <a:lnTo>
                    <a:pt x="260841" y="620543"/>
                  </a:lnTo>
                  <a:lnTo>
                    <a:pt x="260786" y="620421"/>
                  </a:lnTo>
                  <a:lnTo>
                    <a:pt x="260598" y="620157"/>
                  </a:lnTo>
                  <a:lnTo>
                    <a:pt x="259881" y="619473"/>
                  </a:lnTo>
                  <a:lnTo>
                    <a:pt x="259473" y="619142"/>
                  </a:lnTo>
                  <a:lnTo>
                    <a:pt x="259164" y="618635"/>
                  </a:lnTo>
                  <a:lnTo>
                    <a:pt x="259164" y="618304"/>
                  </a:lnTo>
                  <a:lnTo>
                    <a:pt x="259241" y="617500"/>
                  </a:lnTo>
                  <a:lnTo>
                    <a:pt x="259175" y="617191"/>
                  </a:lnTo>
                  <a:lnTo>
                    <a:pt x="258866" y="615758"/>
                  </a:lnTo>
                  <a:lnTo>
                    <a:pt x="258976" y="615526"/>
                  </a:lnTo>
                  <a:lnTo>
                    <a:pt x="259186" y="615063"/>
                  </a:lnTo>
                  <a:lnTo>
                    <a:pt x="259219" y="614004"/>
                  </a:lnTo>
                  <a:lnTo>
                    <a:pt x="259219" y="613949"/>
                  </a:lnTo>
                  <a:lnTo>
                    <a:pt x="259241" y="613354"/>
                  </a:lnTo>
                  <a:lnTo>
                    <a:pt x="259241" y="612494"/>
                  </a:lnTo>
                  <a:lnTo>
                    <a:pt x="259131" y="611612"/>
                  </a:lnTo>
                  <a:lnTo>
                    <a:pt x="259043" y="611424"/>
                  </a:lnTo>
                  <a:lnTo>
                    <a:pt x="258160" y="610399"/>
                  </a:lnTo>
                  <a:lnTo>
                    <a:pt x="258094" y="610013"/>
                  </a:lnTo>
                  <a:lnTo>
                    <a:pt x="258116" y="609738"/>
                  </a:lnTo>
                  <a:lnTo>
                    <a:pt x="258204" y="609550"/>
                  </a:lnTo>
                  <a:lnTo>
                    <a:pt x="258668" y="608547"/>
                  </a:lnTo>
                  <a:lnTo>
                    <a:pt x="258789" y="608459"/>
                  </a:lnTo>
                  <a:lnTo>
                    <a:pt x="259219" y="608128"/>
                  </a:lnTo>
                  <a:lnTo>
                    <a:pt x="259219" y="608128"/>
                  </a:lnTo>
                  <a:lnTo>
                    <a:pt x="259958" y="607698"/>
                  </a:lnTo>
                  <a:lnTo>
                    <a:pt x="260113" y="607510"/>
                  </a:lnTo>
                  <a:lnTo>
                    <a:pt x="260168" y="607378"/>
                  </a:lnTo>
                  <a:lnTo>
                    <a:pt x="260201" y="607146"/>
                  </a:lnTo>
                  <a:lnTo>
                    <a:pt x="260047" y="606893"/>
                  </a:lnTo>
                  <a:lnTo>
                    <a:pt x="259969" y="606750"/>
                  </a:lnTo>
                  <a:lnTo>
                    <a:pt x="259682" y="606485"/>
                  </a:lnTo>
                  <a:lnTo>
                    <a:pt x="259319" y="606044"/>
                  </a:lnTo>
                  <a:lnTo>
                    <a:pt x="259197" y="605603"/>
                  </a:lnTo>
                  <a:lnTo>
                    <a:pt x="259208" y="605217"/>
                  </a:lnTo>
                  <a:lnTo>
                    <a:pt x="259329" y="603894"/>
                  </a:lnTo>
                  <a:lnTo>
                    <a:pt x="259682" y="602582"/>
                  </a:lnTo>
                  <a:lnTo>
                    <a:pt x="260168" y="601964"/>
                  </a:lnTo>
                  <a:lnTo>
                    <a:pt x="260543" y="601490"/>
                  </a:lnTo>
                  <a:lnTo>
                    <a:pt x="261304" y="600641"/>
                  </a:lnTo>
                  <a:lnTo>
                    <a:pt x="261393" y="600355"/>
                  </a:lnTo>
                  <a:lnTo>
                    <a:pt x="261404" y="600189"/>
                  </a:lnTo>
                  <a:lnTo>
                    <a:pt x="261426" y="599892"/>
                  </a:lnTo>
                  <a:lnTo>
                    <a:pt x="261558" y="599384"/>
                  </a:lnTo>
                  <a:lnTo>
                    <a:pt x="261624" y="599219"/>
                  </a:lnTo>
                  <a:lnTo>
                    <a:pt x="262286" y="598910"/>
                  </a:lnTo>
                  <a:lnTo>
                    <a:pt x="262485" y="598811"/>
                  </a:lnTo>
                  <a:lnTo>
                    <a:pt x="262827" y="598370"/>
                  </a:lnTo>
                  <a:lnTo>
                    <a:pt x="263059" y="597642"/>
                  </a:lnTo>
                  <a:lnTo>
                    <a:pt x="263301" y="596882"/>
                  </a:lnTo>
                  <a:lnTo>
                    <a:pt x="263489" y="596716"/>
                  </a:lnTo>
                  <a:lnTo>
                    <a:pt x="263809" y="596407"/>
                  </a:lnTo>
                  <a:lnTo>
                    <a:pt x="264978" y="594610"/>
                  </a:lnTo>
                  <a:lnTo>
                    <a:pt x="265166" y="594092"/>
                  </a:lnTo>
                  <a:lnTo>
                    <a:pt x="265287" y="593331"/>
                  </a:lnTo>
                  <a:lnTo>
                    <a:pt x="265243" y="592747"/>
                  </a:lnTo>
                  <a:lnTo>
                    <a:pt x="265144" y="591655"/>
                  </a:lnTo>
                  <a:lnTo>
                    <a:pt x="265188" y="591159"/>
                  </a:lnTo>
                  <a:lnTo>
                    <a:pt x="265265" y="590817"/>
                  </a:lnTo>
                  <a:lnTo>
                    <a:pt x="265365" y="590641"/>
                  </a:lnTo>
                  <a:lnTo>
                    <a:pt x="265607" y="590145"/>
                  </a:lnTo>
                  <a:lnTo>
                    <a:pt x="265729" y="589891"/>
                  </a:lnTo>
                  <a:lnTo>
                    <a:pt x="265839" y="589671"/>
                  </a:lnTo>
                  <a:lnTo>
                    <a:pt x="265982" y="589461"/>
                  </a:lnTo>
                  <a:lnTo>
                    <a:pt x="266567" y="588811"/>
                  </a:lnTo>
                  <a:lnTo>
                    <a:pt x="266898" y="588469"/>
                  </a:lnTo>
                  <a:lnTo>
                    <a:pt x="267284" y="588248"/>
                  </a:lnTo>
                  <a:lnTo>
                    <a:pt x="267869" y="587752"/>
                  </a:lnTo>
                  <a:lnTo>
                    <a:pt x="268884" y="586341"/>
                  </a:lnTo>
                  <a:lnTo>
                    <a:pt x="269105" y="585834"/>
                  </a:lnTo>
                  <a:lnTo>
                    <a:pt x="269028" y="585382"/>
                  </a:lnTo>
                  <a:lnTo>
                    <a:pt x="268630" y="584753"/>
                  </a:lnTo>
                  <a:lnTo>
                    <a:pt x="268399" y="584511"/>
                  </a:lnTo>
                  <a:lnTo>
                    <a:pt x="267935" y="584037"/>
                  </a:lnTo>
                  <a:lnTo>
                    <a:pt x="267637" y="583783"/>
                  </a:lnTo>
                  <a:lnTo>
                    <a:pt x="267317" y="583276"/>
                  </a:lnTo>
                  <a:lnTo>
                    <a:pt x="267196" y="582691"/>
                  </a:lnTo>
                  <a:lnTo>
                    <a:pt x="267196" y="582493"/>
                  </a:lnTo>
                  <a:lnTo>
                    <a:pt x="267284" y="582162"/>
                  </a:lnTo>
                  <a:lnTo>
                    <a:pt x="267329" y="582030"/>
                  </a:lnTo>
                  <a:lnTo>
                    <a:pt x="267361" y="581721"/>
                  </a:lnTo>
                  <a:lnTo>
                    <a:pt x="267935" y="580630"/>
                  </a:lnTo>
                  <a:lnTo>
                    <a:pt x="268178" y="579814"/>
                  </a:lnTo>
                  <a:lnTo>
                    <a:pt x="268200" y="579439"/>
                  </a:lnTo>
                  <a:lnTo>
                    <a:pt x="268222" y="578799"/>
                  </a:lnTo>
                  <a:lnTo>
                    <a:pt x="268388" y="577774"/>
                  </a:lnTo>
                  <a:lnTo>
                    <a:pt x="268564" y="577223"/>
                  </a:lnTo>
                  <a:lnTo>
                    <a:pt x="268730" y="576550"/>
                  </a:lnTo>
                  <a:lnTo>
                    <a:pt x="268829" y="575789"/>
                  </a:lnTo>
                  <a:lnTo>
                    <a:pt x="269336" y="574929"/>
                  </a:lnTo>
                  <a:lnTo>
                    <a:pt x="269590" y="574356"/>
                  </a:lnTo>
                  <a:lnTo>
                    <a:pt x="269358" y="573871"/>
                  </a:lnTo>
                  <a:lnTo>
                    <a:pt x="268542" y="573441"/>
                  </a:lnTo>
                  <a:lnTo>
                    <a:pt x="267571" y="573132"/>
                  </a:lnTo>
                  <a:lnTo>
                    <a:pt x="266843" y="572702"/>
                  </a:lnTo>
                  <a:lnTo>
                    <a:pt x="266314" y="571997"/>
                  </a:lnTo>
                  <a:lnTo>
                    <a:pt x="266148" y="571368"/>
                  </a:lnTo>
                  <a:lnTo>
                    <a:pt x="266170" y="571081"/>
                  </a:lnTo>
                  <a:lnTo>
                    <a:pt x="265894" y="570376"/>
                  </a:lnTo>
                  <a:lnTo>
                    <a:pt x="265155" y="569207"/>
                  </a:lnTo>
                  <a:lnTo>
                    <a:pt x="263963" y="567311"/>
                  </a:lnTo>
                  <a:lnTo>
                    <a:pt x="262728" y="565227"/>
                  </a:lnTo>
                  <a:lnTo>
                    <a:pt x="262342" y="564698"/>
                  </a:lnTo>
                  <a:lnTo>
                    <a:pt x="261746" y="563650"/>
                  </a:lnTo>
                  <a:lnTo>
                    <a:pt x="260907" y="562966"/>
                  </a:lnTo>
                  <a:lnTo>
                    <a:pt x="260367" y="562184"/>
                  </a:lnTo>
                  <a:lnTo>
                    <a:pt x="259517" y="561125"/>
                  </a:lnTo>
                  <a:lnTo>
                    <a:pt x="258899" y="560464"/>
                  </a:lnTo>
                  <a:lnTo>
                    <a:pt x="257675" y="558744"/>
                  </a:lnTo>
                  <a:lnTo>
                    <a:pt x="256020" y="556572"/>
                  </a:lnTo>
                  <a:lnTo>
                    <a:pt x="255854" y="556351"/>
                  </a:lnTo>
                  <a:lnTo>
                    <a:pt x="255512" y="555910"/>
                  </a:lnTo>
                  <a:lnTo>
                    <a:pt x="255291" y="555789"/>
                  </a:lnTo>
                  <a:lnTo>
                    <a:pt x="255192" y="555734"/>
                  </a:lnTo>
                  <a:lnTo>
                    <a:pt x="254762" y="555249"/>
                  </a:lnTo>
                  <a:lnTo>
                    <a:pt x="253394" y="553738"/>
                  </a:lnTo>
                  <a:lnTo>
                    <a:pt x="253239" y="553551"/>
                  </a:lnTo>
                  <a:lnTo>
                    <a:pt x="252897" y="553330"/>
                  </a:lnTo>
                  <a:lnTo>
                    <a:pt x="250922" y="551312"/>
                  </a:lnTo>
                  <a:lnTo>
                    <a:pt x="250547" y="550397"/>
                  </a:lnTo>
                  <a:lnTo>
                    <a:pt x="250602" y="549802"/>
                  </a:lnTo>
                  <a:lnTo>
                    <a:pt x="250856" y="549692"/>
                  </a:lnTo>
                  <a:lnTo>
                    <a:pt x="252202" y="549736"/>
                  </a:lnTo>
                  <a:lnTo>
                    <a:pt x="252445" y="549747"/>
                  </a:lnTo>
                  <a:lnTo>
                    <a:pt x="253350" y="549482"/>
                  </a:lnTo>
                  <a:lnTo>
                    <a:pt x="253449" y="549405"/>
                  </a:lnTo>
                  <a:lnTo>
                    <a:pt x="253824" y="549140"/>
                  </a:lnTo>
                  <a:lnTo>
                    <a:pt x="253956" y="549052"/>
                  </a:lnTo>
                  <a:lnTo>
                    <a:pt x="254100" y="548644"/>
                  </a:lnTo>
                  <a:lnTo>
                    <a:pt x="253901" y="547729"/>
                  </a:lnTo>
                  <a:lnTo>
                    <a:pt x="253659" y="546737"/>
                  </a:lnTo>
                  <a:lnTo>
                    <a:pt x="253791" y="545667"/>
                  </a:lnTo>
                  <a:lnTo>
                    <a:pt x="254155" y="545215"/>
                  </a:lnTo>
                  <a:lnTo>
                    <a:pt x="254497" y="544851"/>
                  </a:lnTo>
                  <a:lnTo>
                    <a:pt x="254530" y="544388"/>
                  </a:lnTo>
                  <a:lnTo>
                    <a:pt x="254254" y="543881"/>
                  </a:lnTo>
                  <a:lnTo>
                    <a:pt x="253052" y="542690"/>
                  </a:lnTo>
                  <a:lnTo>
                    <a:pt x="252820" y="542293"/>
                  </a:lnTo>
                  <a:lnTo>
                    <a:pt x="252710" y="541852"/>
                  </a:lnTo>
                  <a:lnTo>
                    <a:pt x="252710" y="541577"/>
                  </a:lnTo>
                  <a:lnTo>
                    <a:pt x="252643" y="541268"/>
                  </a:lnTo>
                  <a:lnTo>
                    <a:pt x="252566" y="540882"/>
                  </a:lnTo>
                  <a:lnTo>
                    <a:pt x="252445" y="540364"/>
                  </a:lnTo>
                  <a:lnTo>
                    <a:pt x="252290" y="539824"/>
                  </a:lnTo>
                  <a:lnTo>
                    <a:pt x="251783" y="538203"/>
                  </a:lnTo>
                  <a:lnTo>
                    <a:pt x="251706" y="537949"/>
                  </a:lnTo>
                  <a:lnTo>
                    <a:pt x="251584" y="537210"/>
                  </a:lnTo>
                  <a:lnTo>
                    <a:pt x="251728" y="536119"/>
                  </a:lnTo>
                  <a:lnTo>
                    <a:pt x="251838" y="535711"/>
                  </a:lnTo>
                  <a:lnTo>
                    <a:pt x="251993" y="535237"/>
                  </a:lnTo>
                  <a:lnTo>
                    <a:pt x="252147" y="535071"/>
                  </a:lnTo>
                  <a:lnTo>
                    <a:pt x="252456" y="534796"/>
                  </a:lnTo>
                  <a:lnTo>
                    <a:pt x="252886" y="534553"/>
                  </a:lnTo>
                  <a:lnTo>
                    <a:pt x="253350" y="534465"/>
                  </a:lnTo>
                  <a:lnTo>
                    <a:pt x="253813" y="534377"/>
                  </a:lnTo>
                  <a:lnTo>
                    <a:pt x="254188" y="534300"/>
                  </a:lnTo>
                  <a:lnTo>
                    <a:pt x="254640" y="534212"/>
                  </a:lnTo>
                  <a:lnTo>
                    <a:pt x="255391" y="534201"/>
                  </a:lnTo>
                  <a:lnTo>
                    <a:pt x="255755" y="534421"/>
                  </a:lnTo>
                  <a:lnTo>
                    <a:pt x="256979" y="535645"/>
                  </a:lnTo>
                  <a:lnTo>
                    <a:pt x="257277" y="535954"/>
                  </a:lnTo>
                  <a:lnTo>
                    <a:pt x="257299" y="535976"/>
                  </a:lnTo>
                  <a:lnTo>
                    <a:pt x="257498" y="536042"/>
                  </a:lnTo>
                  <a:lnTo>
                    <a:pt x="257608" y="535954"/>
                  </a:lnTo>
                  <a:lnTo>
                    <a:pt x="257708" y="535876"/>
                  </a:lnTo>
                  <a:lnTo>
                    <a:pt x="257917" y="535733"/>
                  </a:lnTo>
                  <a:lnTo>
                    <a:pt x="258006" y="535601"/>
                  </a:lnTo>
                  <a:lnTo>
                    <a:pt x="258436" y="534972"/>
                  </a:lnTo>
                  <a:lnTo>
                    <a:pt x="259285" y="534112"/>
                  </a:lnTo>
                  <a:lnTo>
                    <a:pt x="260400" y="533429"/>
                  </a:lnTo>
                  <a:lnTo>
                    <a:pt x="261613" y="533142"/>
                  </a:lnTo>
                  <a:lnTo>
                    <a:pt x="261988" y="533065"/>
                  </a:lnTo>
                  <a:lnTo>
                    <a:pt x="262353" y="532977"/>
                  </a:lnTo>
                  <a:lnTo>
                    <a:pt x="263555" y="532988"/>
                  </a:lnTo>
                  <a:lnTo>
                    <a:pt x="264294" y="532966"/>
                  </a:lnTo>
                  <a:lnTo>
                    <a:pt x="264592" y="532955"/>
                  </a:lnTo>
                  <a:lnTo>
                    <a:pt x="264890" y="532944"/>
                  </a:lnTo>
                  <a:lnTo>
                    <a:pt x="265122" y="532877"/>
                  </a:lnTo>
                  <a:lnTo>
                    <a:pt x="265243" y="532745"/>
                  </a:lnTo>
                  <a:lnTo>
                    <a:pt x="265861" y="532062"/>
                  </a:lnTo>
                  <a:lnTo>
                    <a:pt x="266258" y="531620"/>
                  </a:lnTo>
                  <a:lnTo>
                    <a:pt x="266700" y="531157"/>
                  </a:lnTo>
                  <a:lnTo>
                    <a:pt x="266909" y="530727"/>
                  </a:lnTo>
                  <a:lnTo>
                    <a:pt x="266975" y="530297"/>
                  </a:lnTo>
                  <a:lnTo>
                    <a:pt x="266975" y="529007"/>
                  </a:lnTo>
                  <a:lnTo>
                    <a:pt x="266998" y="528886"/>
                  </a:lnTo>
                  <a:lnTo>
                    <a:pt x="267020" y="528809"/>
                  </a:lnTo>
                  <a:lnTo>
                    <a:pt x="267726" y="527795"/>
                  </a:lnTo>
                  <a:lnTo>
                    <a:pt x="268366" y="527089"/>
                  </a:lnTo>
                  <a:lnTo>
                    <a:pt x="269491" y="526273"/>
                  </a:lnTo>
                  <a:lnTo>
                    <a:pt x="270440" y="525766"/>
                  </a:lnTo>
                  <a:lnTo>
                    <a:pt x="270804" y="525347"/>
                  </a:lnTo>
                  <a:lnTo>
                    <a:pt x="271234" y="524906"/>
                  </a:lnTo>
                  <a:lnTo>
                    <a:pt x="273308" y="522767"/>
                  </a:lnTo>
                  <a:lnTo>
                    <a:pt x="273562" y="522579"/>
                  </a:lnTo>
                  <a:lnTo>
                    <a:pt x="274864" y="521752"/>
                  </a:lnTo>
                  <a:lnTo>
                    <a:pt x="276398" y="521356"/>
                  </a:lnTo>
                  <a:lnTo>
                    <a:pt x="277920" y="520848"/>
                  </a:lnTo>
                  <a:lnTo>
                    <a:pt x="278295" y="520716"/>
                  </a:lnTo>
                  <a:lnTo>
                    <a:pt x="279421" y="520617"/>
                  </a:lnTo>
                  <a:lnTo>
                    <a:pt x="279752" y="520639"/>
                  </a:lnTo>
                  <a:lnTo>
                    <a:pt x="280193" y="520672"/>
                  </a:lnTo>
                  <a:lnTo>
                    <a:pt x="280436" y="520628"/>
                  </a:lnTo>
                  <a:lnTo>
                    <a:pt x="280634" y="520473"/>
                  </a:lnTo>
                  <a:lnTo>
                    <a:pt x="280833" y="520143"/>
                  </a:lnTo>
                  <a:lnTo>
                    <a:pt x="281738" y="519283"/>
                  </a:lnTo>
                  <a:lnTo>
                    <a:pt x="281815" y="519206"/>
                  </a:lnTo>
                  <a:lnTo>
                    <a:pt x="282907" y="518169"/>
                  </a:lnTo>
                  <a:lnTo>
                    <a:pt x="283382" y="517915"/>
                  </a:lnTo>
                  <a:lnTo>
                    <a:pt x="283735" y="517750"/>
                  </a:lnTo>
                  <a:lnTo>
                    <a:pt x="283988" y="517309"/>
                  </a:lnTo>
                  <a:lnTo>
                    <a:pt x="284187" y="516162"/>
                  </a:lnTo>
                  <a:lnTo>
                    <a:pt x="284706" y="515545"/>
                  </a:lnTo>
                  <a:lnTo>
                    <a:pt x="285456" y="514939"/>
                  </a:lnTo>
                  <a:lnTo>
                    <a:pt x="286614" y="514464"/>
                  </a:lnTo>
                  <a:lnTo>
                    <a:pt x="287221" y="514134"/>
                  </a:lnTo>
                  <a:lnTo>
                    <a:pt x="287409" y="513825"/>
                  </a:lnTo>
                  <a:lnTo>
                    <a:pt x="287475" y="513274"/>
                  </a:lnTo>
                  <a:lnTo>
                    <a:pt x="287464" y="513163"/>
                  </a:lnTo>
                  <a:lnTo>
                    <a:pt x="286769" y="512116"/>
                  </a:lnTo>
                  <a:lnTo>
                    <a:pt x="285776" y="511399"/>
                  </a:lnTo>
                  <a:lnTo>
                    <a:pt x="285379" y="511157"/>
                  </a:lnTo>
                  <a:lnTo>
                    <a:pt x="285114" y="511002"/>
                  </a:lnTo>
                  <a:lnTo>
                    <a:pt x="284761" y="510187"/>
                  </a:lnTo>
                  <a:lnTo>
                    <a:pt x="284540" y="508467"/>
                  </a:lnTo>
                  <a:lnTo>
                    <a:pt x="284375" y="507849"/>
                  </a:lnTo>
                  <a:lnTo>
                    <a:pt x="284286" y="507507"/>
                  </a:lnTo>
                  <a:lnTo>
                    <a:pt x="284044" y="506835"/>
                  </a:lnTo>
                  <a:lnTo>
                    <a:pt x="283757" y="506449"/>
                  </a:lnTo>
                  <a:lnTo>
                    <a:pt x="283150" y="506328"/>
                  </a:lnTo>
                  <a:lnTo>
                    <a:pt x="282753" y="506228"/>
                  </a:lnTo>
                  <a:lnTo>
                    <a:pt x="282598" y="506074"/>
                  </a:lnTo>
                  <a:lnTo>
                    <a:pt x="282444" y="505291"/>
                  </a:lnTo>
                  <a:lnTo>
                    <a:pt x="282234" y="504938"/>
                  </a:lnTo>
                  <a:lnTo>
                    <a:pt x="281153" y="504376"/>
                  </a:lnTo>
                  <a:lnTo>
                    <a:pt x="280160" y="504211"/>
                  </a:lnTo>
                  <a:lnTo>
                    <a:pt x="279399" y="503990"/>
                  </a:lnTo>
                  <a:lnTo>
                    <a:pt x="278461" y="503681"/>
                  </a:lnTo>
                  <a:lnTo>
                    <a:pt x="278317" y="503637"/>
                  </a:lnTo>
                  <a:lnTo>
                    <a:pt x="277589" y="503130"/>
                  </a:lnTo>
                  <a:lnTo>
                    <a:pt x="277302" y="502821"/>
                  </a:lnTo>
                  <a:lnTo>
                    <a:pt x="275780" y="501046"/>
                  </a:lnTo>
                  <a:lnTo>
                    <a:pt x="275449" y="500815"/>
                  </a:lnTo>
                  <a:lnTo>
                    <a:pt x="275316" y="500793"/>
                  </a:lnTo>
                  <a:lnTo>
                    <a:pt x="275129" y="500760"/>
                  </a:lnTo>
                  <a:lnTo>
                    <a:pt x="274952" y="500715"/>
                  </a:lnTo>
                  <a:lnTo>
                    <a:pt x="274908" y="500682"/>
                  </a:lnTo>
                  <a:lnTo>
                    <a:pt x="274875" y="500539"/>
                  </a:lnTo>
                  <a:lnTo>
                    <a:pt x="274919" y="500329"/>
                  </a:lnTo>
                  <a:lnTo>
                    <a:pt x="275040" y="500120"/>
                  </a:lnTo>
                  <a:lnTo>
                    <a:pt x="275526" y="499305"/>
                  </a:lnTo>
                  <a:lnTo>
                    <a:pt x="275945" y="498589"/>
                  </a:lnTo>
                  <a:lnTo>
                    <a:pt x="276000" y="498478"/>
                  </a:lnTo>
                  <a:lnTo>
                    <a:pt x="276210" y="498001"/>
                  </a:lnTo>
                  <a:lnTo>
                    <a:pt x="276993" y="496585"/>
                  </a:lnTo>
                  <a:lnTo>
                    <a:pt x="277324" y="496131"/>
                  </a:lnTo>
                  <a:lnTo>
                    <a:pt x="277567" y="495847"/>
                  </a:lnTo>
                  <a:lnTo>
                    <a:pt x="278990" y="494647"/>
                  </a:lnTo>
                  <a:lnTo>
                    <a:pt x="279586" y="494140"/>
                  </a:lnTo>
                  <a:lnTo>
                    <a:pt x="281009" y="493420"/>
                  </a:lnTo>
                  <a:lnTo>
                    <a:pt x="281539" y="493155"/>
                  </a:lnTo>
                  <a:lnTo>
                    <a:pt x="282267" y="492911"/>
                  </a:lnTo>
                  <a:lnTo>
                    <a:pt x="282731" y="492931"/>
                  </a:lnTo>
                  <a:lnTo>
                    <a:pt x="283304" y="492680"/>
                  </a:lnTo>
                  <a:lnTo>
                    <a:pt x="284275" y="491668"/>
                  </a:lnTo>
                  <a:lnTo>
                    <a:pt x="284981" y="490704"/>
                  </a:lnTo>
                  <a:lnTo>
                    <a:pt x="285147" y="490258"/>
                  </a:lnTo>
                  <a:lnTo>
                    <a:pt x="285125" y="489965"/>
                  </a:lnTo>
                  <a:lnTo>
                    <a:pt x="285081" y="489572"/>
                  </a:lnTo>
                  <a:lnTo>
                    <a:pt x="285213" y="489389"/>
                  </a:lnTo>
                  <a:lnTo>
                    <a:pt x="285345" y="489353"/>
                  </a:lnTo>
                  <a:lnTo>
                    <a:pt x="285533" y="489303"/>
                  </a:lnTo>
                  <a:lnTo>
                    <a:pt x="285930" y="489071"/>
                  </a:lnTo>
                  <a:lnTo>
                    <a:pt x="286338" y="488667"/>
                  </a:lnTo>
                  <a:lnTo>
                    <a:pt x="287056" y="487446"/>
                  </a:lnTo>
                  <a:lnTo>
                    <a:pt x="287122" y="487315"/>
                  </a:lnTo>
                  <a:lnTo>
                    <a:pt x="287574" y="485985"/>
                  </a:lnTo>
                  <a:lnTo>
                    <a:pt x="288038" y="484801"/>
                  </a:lnTo>
                  <a:lnTo>
                    <a:pt x="288104" y="484410"/>
                  </a:lnTo>
                  <a:lnTo>
                    <a:pt x="288181" y="483637"/>
                  </a:lnTo>
                  <a:lnTo>
                    <a:pt x="288104" y="482862"/>
                  </a:lnTo>
                  <a:lnTo>
                    <a:pt x="288004" y="481805"/>
                  </a:lnTo>
                  <a:lnTo>
                    <a:pt x="288048" y="480721"/>
                  </a:lnTo>
                  <a:lnTo>
                    <a:pt x="288126" y="480317"/>
                  </a:lnTo>
                  <a:lnTo>
                    <a:pt x="288479" y="479995"/>
                  </a:lnTo>
                  <a:lnTo>
                    <a:pt x="289328" y="478264"/>
                  </a:lnTo>
                  <a:lnTo>
                    <a:pt x="290288" y="477370"/>
                  </a:lnTo>
                  <a:lnTo>
                    <a:pt x="290553" y="476851"/>
                  </a:lnTo>
                  <a:lnTo>
                    <a:pt x="290575" y="476448"/>
                  </a:lnTo>
                  <a:lnTo>
                    <a:pt x="290421" y="475425"/>
                  </a:lnTo>
                  <a:lnTo>
                    <a:pt x="290090" y="475201"/>
                  </a:lnTo>
                  <a:lnTo>
                    <a:pt x="289979" y="474995"/>
                  </a:lnTo>
                  <a:lnTo>
                    <a:pt x="290112" y="474511"/>
                  </a:lnTo>
                  <a:lnTo>
                    <a:pt x="290123" y="473761"/>
                  </a:lnTo>
                  <a:lnTo>
                    <a:pt x="290365" y="472684"/>
                  </a:lnTo>
                  <a:lnTo>
                    <a:pt x="290399" y="471564"/>
                  </a:lnTo>
                  <a:lnTo>
                    <a:pt x="290443" y="469365"/>
                  </a:lnTo>
                  <a:lnTo>
                    <a:pt x="290696" y="468174"/>
                  </a:lnTo>
                  <a:lnTo>
                    <a:pt x="290719" y="467999"/>
                  </a:lnTo>
                  <a:lnTo>
                    <a:pt x="290862" y="466837"/>
                  </a:lnTo>
                  <a:lnTo>
                    <a:pt x="290972" y="466076"/>
                  </a:lnTo>
                  <a:lnTo>
                    <a:pt x="291138" y="464864"/>
                  </a:lnTo>
                  <a:lnTo>
                    <a:pt x="291049" y="464382"/>
                  </a:lnTo>
                  <a:lnTo>
                    <a:pt x="290465" y="463812"/>
                  </a:lnTo>
                  <a:lnTo>
                    <a:pt x="289450" y="462621"/>
                  </a:lnTo>
                  <a:lnTo>
                    <a:pt x="289240" y="462016"/>
                  </a:lnTo>
                  <a:lnTo>
                    <a:pt x="289207" y="461029"/>
                  </a:lnTo>
                  <a:lnTo>
                    <a:pt x="288722" y="459121"/>
                  </a:lnTo>
                  <a:lnTo>
                    <a:pt x="288380" y="458021"/>
                  </a:lnTo>
                  <a:lnTo>
                    <a:pt x="287486" y="456198"/>
                  </a:lnTo>
                  <a:lnTo>
                    <a:pt x="287144" y="454983"/>
                  </a:lnTo>
                  <a:lnTo>
                    <a:pt x="286482" y="454278"/>
                  </a:lnTo>
                  <a:lnTo>
                    <a:pt x="285290" y="452940"/>
                  </a:lnTo>
                  <a:lnTo>
                    <a:pt x="285235" y="452538"/>
                  </a:lnTo>
                  <a:lnTo>
                    <a:pt x="285235" y="452199"/>
                  </a:lnTo>
                  <a:lnTo>
                    <a:pt x="285301" y="451758"/>
                  </a:lnTo>
                  <a:lnTo>
                    <a:pt x="285897" y="450372"/>
                  </a:lnTo>
                  <a:lnTo>
                    <a:pt x="286063" y="449821"/>
                  </a:lnTo>
                  <a:lnTo>
                    <a:pt x="286537" y="448529"/>
                  </a:lnTo>
                  <a:lnTo>
                    <a:pt x="286559" y="448246"/>
                  </a:lnTo>
                  <a:lnTo>
                    <a:pt x="286504" y="447174"/>
                  </a:lnTo>
                  <a:lnTo>
                    <a:pt x="286471" y="446544"/>
                  </a:lnTo>
                  <a:lnTo>
                    <a:pt x="286438" y="445953"/>
                  </a:lnTo>
                  <a:lnTo>
                    <a:pt x="286416" y="445622"/>
                  </a:lnTo>
                  <a:lnTo>
                    <a:pt x="286747" y="444827"/>
                  </a:lnTo>
                  <a:lnTo>
                    <a:pt x="287221" y="444377"/>
                  </a:lnTo>
                  <a:lnTo>
                    <a:pt x="287210" y="444216"/>
                  </a:lnTo>
                  <a:lnTo>
                    <a:pt x="287045" y="444072"/>
                  </a:lnTo>
                  <a:lnTo>
                    <a:pt x="285765" y="443702"/>
                  </a:lnTo>
                  <a:lnTo>
                    <a:pt x="284926" y="443535"/>
                  </a:lnTo>
                  <a:lnTo>
                    <a:pt x="283713" y="443309"/>
                  </a:lnTo>
                  <a:lnTo>
                    <a:pt x="283249" y="443073"/>
                  </a:lnTo>
                  <a:lnTo>
                    <a:pt x="282499" y="442867"/>
                  </a:lnTo>
                  <a:lnTo>
                    <a:pt x="281351" y="442993"/>
                  </a:lnTo>
                  <a:lnTo>
                    <a:pt x="279498" y="443351"/>
                  </a:lnTo>
                  <a:lnTo>
                    <a:pt x="276850" y="444412"/>
                  </a:lnTo>
                  <a:lnTo>
                    <a:pt x="276508" y="444551"/>
                  </a:lnTo>
                  <a:lnTo>
                    <a:pt x="275857" y="445078"/>
                  </a:lnTo>
                  <a:lnTo>
                    <a:pt x="273937" y="445671"/>
                  </a:lnTo>
                  <a:lnTo>
                    <a:pt x="273430" y="445549"/>
                  </a:lnTo>
                  <a:lnTo>
                    <a:pt x="273242" y="445343"/>
                  </a:lnTo>
                  <a:lnTo>
                    <a:pt x="273055" y="444625"/>
                  </a:lnTo>
                  <a:lnTo>
                    <a:pt x="273033" y="444533"/>
                  </a:lnTo>
                  <a:lnTo>
                    <a:pt x="272900" y="443607"/>
                  </a:lnTo>
                  <a:lnTo>
                    <a:pt x="272680" y="443324"/>
                  </a:lnTo>
                  <a:lnTo>
                    <a:pt x="272172" y="443158"/>
                  </a:lnTo>
                  <a:lnTo>
                    <a:pt x="271918" y="443004"/>
                  </a:lnTo>
                  <a:lnTo>
                    <a:pt x="271587" y="442075"/>
                  </a:lnTo>
                  <a:lnTo>
                    <a:pt x="271036" y="441494"/>
                  </a:lnTo>
                  <a:lnTo>
                    <a:pt x="269855" y="440569"/>
                  </a:lnTo>
                  <a:lnTo>
                    <a:pt x="269822" y="440538"/>
                  </a:lnTo>
                  <a:lnTo>
                    <a:pt x="268498" y="439371"/>
                  </a:lnTo>
                  <a:lnTo>
                    <a:pt x="267902" y="438727"/>
                  </a:lnTo>
                  <a:lnTo>
                    <a:pt x="266964" y="437422"/>
                  </a:lnTo>
                  <a:lnTo>
                    <a:pt x="266766" y="436766"/>
                  </a:lnTo>
                  <a:lnTo>
                    <a:pt x="267229" y="436118"/>
                  </a:lnTo>
                  <a:lnTo>
                    <a:pt x="268200" y="435234"/>
                  </a:lnTo>
                  <a:lnTo>
                    <a:pt x="269348" y="434432"/>
                  </a:lnTo>
                  <a:lnTo>
                    <a:pt x="269899" y="433848"/>
                  </a:lnTo>
                  <a:lnTo>
                    <a:pt x="271786" y="431784"/>
                  </a:lnTo>
                  <a:lnTo>
                    <a:pt x="272249" y="431115"/>
                  </a:lnTo>
                  <a:lnTo>
                    <a:pt x="272304" y="430616"/>
                  </a:lnTo>
                  <a:lnTo>
                    <a:pt x="272216" y="430246"/>
                  </a:lnTo>
                  <a:lnTo>
                    <a:pt x="271929" y="429679"/>
                  </a:lnTo>
                  <a:lnTo>
                    <a:pt x="271742" y="429396"/>
                  </a:lnTo>
                  <a:lnTo>
                    <a:pt x="271444" y="429190"/>
                  </a:lnTo>
                  <a:lnTo>
                    <a:pt x="270925" y="428885"/>
                  </a:lnTo>
                  <a:lnTo>
                    <a:pt x="270594" y="428796"/>
                  </a:lnTo>
                  <a:lnTo>
                    <a:pt x="270252" y="428720"/>
                  </a:lnTo>
                  <a:lnTo>
                    <a:pt x="269756" y="428550"/>
                  </a:lnTo>
                  <a:lnTo>
                    <a:pt x="269039" y="428235"/>
                  </a:lnTo>
                  <a:lnTo>
                    <a:pt x="268774" y="427989"/>
                  </a:lnTo>
                  <a:lnTo>
                    <a:pt x="268432" y="427793"/>
                  </a:lnTo>
                  <a:lnTo>
                    <a:pt x="267935" y="427713"/>
                  </a:lnTo>
                  <a:lnTo>
                    <a:pt x="267637" y="427477"/>
                  </a:lnTo>
                  <a:lnTo>
                    <a:pt x="266953" y="426443"/>
                  </a:lnTo>
                  <a:lnTo>
                    <a:pt x="266611" y="426059"/>
                  </a:lnTo>
                  <a:lnTo>
                    <a:pt x="266148" y="425458"/>
                  </a:lnTo>
                  <a:lnTo>
                    <a:pt x="266082" y="424658"/>
                  </a:lnTo>
                  <a:lnTo>
                    <a:pt x="266005" y="423981"/>
                  </a:lnTo>
                  <a:lnTo>
                    <a:pt x="266038" y="423155"/>
                  </a:lnTo>
                  <a:lnTo>
                    <a:pt x="265905" y="421825"/>
                  </a:lnTo>
                  <a:lnTo>
                    <a:pt x="265828" y="421520"/>
                  </a:lnTo>
                  <a:lnTo>
                    <a:pt x="265883" y="421013"/>
                  </a:lnTo>
                  <a:lnTo>
                    <a:pt x="265960" y="420844"/>
                  </a:lnTo>
                  <a:lnTo>
                    <a:pt x="266049" y="420625"/>
                  </a:lnTo>
                  <a:lnTo>
                    <a:pt x="266291" y="420398"/>
                  </a:lnTo>
                  <a:lnTo>
                    <a:pt x="266413" y="420288"/>
                  </a:lnTo>
                  <a:lnTo>
                    <a:pt x="267020" y="419885"/>
                  </a:lnTo>
                  <a:lnTo>
                    <a:pt x="267075" y="419559"/>
                  </a:lnTo>
                  <a:lnTo>
                    <a:pt x="267130" y="419228"/>
                  </a:lnTo>
                  <a:lnTo>
                    <a:pt x="267494" y="418552"/>
                  </a:lnTo>
                  <a:lnTo>
                    <a:pt x="267538" y="418533"/>
                  </a:lnTo>
                  <a:lnTo>
                    <a:pt x="268652" y="418075"/>
                  </a:lnTo>
                  <a:lnTo>
                    <a:pt x="268895" y="417789"/>
                  </a:lnTo>
                  <a:lnTo>
                    <a:pt x="268917" y="417769"/>
                  </a:lnTo>
                  <a:lnTo>
                    <a:pt x="269259" y="417267"/>
                  </a:lnTo>
                  <a:lnTo>
                    <a:pt x="269348" y="417030"/>
                  </a:lnTo>
                  <a:lnTo>
                    <a:pt x="269392" y="416792"/>
                  </a:lnTo>
                  <a:lnTo>
                    <a:pt x="269513" y="416135"/>
                  </a:lnTo>
                  <a:lnTo>
                    <a:pt x="269987" y="415368"/>
                  </a:lnTo>
                  <a:lnTo>
                    <a:pt x="269965" y="414787"/>
                  </a:lnTo>
                  <a:lnTo>
                    <a:pt x="269789" y="414163"/>
                  </a:lnTo>
                  <a:lnTo>
                    <a:pt x="269414" y="413303"/>
                  </a:lnTo>
                  <a:lnTo>
                    <a:pt x="269226" y="412949"/>
                  </a:lnTo>
                  <a:lnTo>
                    <a:pt x="269050" y="412631"/>
                  </a:lnTo>
                  <a:lnTo>
                    <a:pt x="268884" y="412354"/>
                  </a:lnTo>
                  <a:lnTo>
                    <a:pt x="268664" y="411952"/>
                  </a:lnTo>
                  <a:lnTo>
                    <a:pt x="268498" y="411655"/>
                  </a:lnTo>
                  <a:lnTo>
                    <a:pt x="268476" y="411621"/>
                  </a:lnTo>
                  <a:lnTo>
                    <a:pt x="268167" y="411078"/>
                  </a:lnTo>
                  <a:lnTo>
                    <a:pt x="267659" y="410187"/>
                  </a:lnTo>
                  <a:lnTo>
                    <a:pt x="267615" y="410148"/>
                  </a:lnTo>
                  <a:lnTo>
                    <a:pt x="267604" y="409996"/>
                  </a:lnTo>
                  <a:lnTo>
                    <a:pt x="267659" y="409805"/>
                  </a:lnTo>
                  <a:lnTo>
                    <a:pt x="267726" y="409630"/>
                  </a:lnTo>
                  <a:lnTo>
                    <a:pt x="267891" y="409315"/>
                  </a:lnTo>
                  <a:lnTo>
                    <a:pt x="267792" y="408950"/>
                  </a:lnTo>
                  <a:lnTo>
                    <a:pt x="267637" y="408674"/>
                  </a:lnTo>
                  <a:lnTo>
                    <a:pt x="267527" y="408308"/>
                  </a:lnTo>
                  <a:lnTo>
                    <a:pt x="267979" y="407492"/>
                  </a:lnTo>
                  <a:lnTo>
                    <a:pt x="268321" y="407107"/>
                  </a:lnTo>
                  <a:lnTo>
                    <a:pt x="268608" y="406468"/>
                  </a:lnTo>
                  <a:lnTo>
                    <a:pt x="268630" y="406150"/>
                  </a:lnTo>
                  <a:lnTo>
                    <a:pt x="268851" y="405540"/>
                  </a:lnTo>
                  <a:lnTo>
                    <a:pt x="269005" y="405266"/>
                  </a:lnTo>
                  <a:lnTo>
                    <a:pt x="269921" y="403889"/>
                  </a:lnTo>
                  <a:lnTo>
                    <a:pt x="270396" y="402945"/>
                  </a:lnTo>
                  <a:lnTo>
                    <a:pt x="270738" y="401829"/>
                  </a:lnTo>
                  <a:lnTo>
                    <a:pt x="271047" y="401238"/>
                  </a:lnTo>
                  <a:lnTo>
                    <a:pt x="271267" y="400825"/>
                  </a:lnTo>
                  <a:lnTo>
                    <a:pt x="271675" y="400049"/>
                  </a:lnTo>
                  <a:lnTo>
                    <a:pt x="271841" y="399506"/>
                  </a:lnTo>
                  <a:lnTo>
                    <a:pt x="271951" y="398872"/>
                  </a:lnTo>
                  <a:lnTo>
                    <a:pt x="272018" y="398592"/>
                  </a:lnTo>
                  <a:lnTo>
                    <a:pt x="272018" y="398117"/>
                  </a:lnTo>
                  <a:lnTo>
                    <a:pt x="271929" y="397827"/>
                  </a:lnTo>
                  <a:lnTo>
                    <a:pt x="271720" y="397430"/>
                  </a:lnTo>
                  <a:lnTo>
                    <a:pt x="271543" y="396968"/>
                  </a:lnTo>
                  <a:lnTo>
                    <a:pt x="271510" y="396519"/>
                  </a:lnTo>
                  <a:lnTo>
                    <a:pt x="271499" y="396104"/>
                  </a:lnTo>
                  <a:lnTo>
                    <a:pt x="272238" y="395516"/>
                  </a:lnTo>
                  <a:lnTo>
                    <a:pt x="273143" y="395027"/>
                  </a:lnTo>
                  <a:lnTo>
                    <a:pt x="273364" y="394829"/>
                  </a:lnTo>
                  <a:lnTo>
                    <a:pt x="273540" y="394675"/>
                  </a:lnTo>
                  <a:lnTo>
                    <a:pt x="273584" y="394601"/>
                  </a:lnTo>
                  <a:lnTo>
                    <a:pt x="274654" y="392656"/>
                  </a:lnTo>
                  <a:lnTo>
                    <a:pt x="275007" y="392002"/>
                  </a:lnTo>
                  <a:lnTo>
                    <a:pt x="275338" y="390830"/>
                  </a:lnTo>
                  <a:lnTo>
                    <a:pt x="275669" y="389655"/>
                  </a:lnTo>
                  <a:lnTo>
                    <a:pt x="275813" y="388484"/>
                  </a:lnTo>
                  <a:lnTo>
                    <a:pt x="275636" y="387120"/>
                  </a:lnTo>
                  <a:lnTo>
                    <a:pt x="275140" y="385949"/>
                  </a:lnTo>
                  <a:lnTo>
                    <a:pt x="275096" y="384853"/>
                  </a:lnTo>
                  <a:lnTo>
                    <a:pt x="273871" y="383395"/>
                  </a:lnTo>
                  <a:lnTo>
                    <a:pt x="273044" y="382252"/>
                  </a:lnTo>
                  <a:lnTo>
                    <a:pt x="272128" y="381280"/>
                  </a:lnTo>
                  <a:lnTo>
                    <a:pt x="271234" y="380508"/>
                  </a:lnTo>
                  <a:lnTo>
                    <a:pt x="271002" y="379761"/>
                  </a:lnTo>
                  <a:lnTo>
                    <a:pt x="271212" y="379530"/>
                  </a:lnTo>
                  <a:lnTo>
                    <a:pt x="271720" y="378969"/>
                  </a:lnTo>
                  <a:lnTo>
                    <a:pt x="271675" y="378597"/>
                  </a:lnTo>
                  <a:lnTo>
                    <a:pt x="271477" y="378176"/>
                  </a:lnTo>
                  <a:lnTo>
                    <a:pt x="271168" y="377686"/>
                  </a:lnTo>
                  <a:lnTo>
                    <a:pt x="271146" y="377640"/>
                  </a:lnTo>
                  <a:lnTo>
                    <a:pt x="270870" y="377146"/>
                  </a:lnTo>
                  <a:lnTo>
                    <a:pt x="270837" y="376924"/>
                  </a:lnTo>
                  <a:lnTo>
                    <a:pt x="270738" y="376389"/>
                  </a:lnTo>
                  <a:lnTo>
                    <a:pt x="270793" y="375665"/>
                  </a:lnTo>
                  <a:lnTo>
                    <a:pt x="270738" y="374469"/>
                  </a:lnTo>
                  <a:lnTo>
                    <a:pt x="270528" y="374026"/>
                  </a:lnTo>
                  <a:lnTo>
                    <a:pt x="269866" y="373543"/>
                  </a:lnTo>
                  <a:lnTo>
                    <a:pt x="269436" y="373169"/>
                  </a:lnTo>
                  <a:lnTo>
                    <a:pt x="268343" y="371907"/>
                  </a:lnTo>
                  <a:lnTo>
                    <a:pt x="267108" y="370469"/>
                  </a:lnTo>
                  <a:lnTo>
                    <a:pt x="266567" y="370097"/>
                  </a:lnTo>
                  <a:lnTo>
                    <a:pt x="266413" y="369812"/>
                  </a:lnTo>
                  <a:lnTo>
                    <a:pt x="266446" y="369359"/>
                  </a:lnTo>
                  <a:lnTo>
                    <a:pt x="266722" y="368697"/>
                  </a:lnTo>
                  <a:lnTo>
                    <a:pt x="266611" y="368525"/>
                  </a:lnTo>
                  <a:lnTo>
                    <a:pt x="266258" y="368094"/>
                  </a:lnTo>
                  <a:lnTo>
                    <a:pt x="265938" y="367744"/>
                  </a:lnTo>
                  <a:lnTo>
                    <a:pt x="265696" y="367505"/>
                  </a:lnTo>
                  <a:lnTo>
                    <a:pt x="265519" y="367321"/>
                  </a:lnTo>
                  <a:lnTo>
                    <a:pt x="265287" y="367078"/>
                  </a:lnTo>
                  <a:lnTo>
                    <a:pt x="265188" y="366838"/>
                  </a:lnTo>
                  <a:lnTo>
                    <a:pt x="265045" y="366489"/>
                  </a:lnTo>
                  <a:lnTo>
                    <a:pt x="264890" y="365817"/>
                  </a:lnTo>
                  <a:lnTo>
                    <a:pt x="265133" y="365152"/>
                  </a:lnTo>
                  <a:lnTo>
                    <a:pt x="265122" y="364865"/>
                  </a:lnTo>
                  <a:lnTo>
                    <a:pt x="265100" y="364451"/>
                  </a:lnTo>
                  <a:lnTo>
                    <a:pt x="264934" y="364138"/>
                  </a:lnTo>
                  <a:lnTo>
                    <a:pt x="264912" y="363893"/>
                  </a:lnTo>
                  <a:lnTo>
                    <a:pt x="265023" y="363283"/>
                  </a:lnTo>
                  <a:lnTo>
                    <a:pt x="265001" y="362999"/>
                  </a:lnTo>
                  <a:lnTo>
                    <a:pt x="264978" y="362721"/>
                  </a:lnTo>
                  <a:lnTo>
                    <a:pt x="264813" y="362329"/>
                  </a:lnTo>
                  <a:lnTo>
                    <a:pt x="264736" y="361965"/>
                  </a:lnTo>
                  <a:lnTo>
                    <a:pt x="264835" y="361334"/>
                  </a:lnTo>
                  <a:lnTo>
                    <a:pt x="264725" y="360681"/>
                  </a:lnTo>
                  <a:lnTo>
                    <a:pt x="264824" y="360154"/>
                  </a:lnTo>
                  <a:lnTo>
                    <a:pt x="264879" y="359877"/>
                  </a:lnTo>
                  <a:lnTo>
                    <a:pt x="265309" y="359588"/>
                  </a:lnTo>
                  <a:lnTo>
                    <a:pt x="265740" y="359298"/>
                  </a:lnTo>
                  <a:lnTo>
                    <a:pt x="266071" y="359080"/>
                  </a:lnTo>
                  <a:lnTo>
                    <a:pt x="266479" y="358801"/>
                  </a:lnTo>
                  <a:lnTo>
                    <a:pt x="266953" y="358609"/>
                  </a:lnTo>
                  <a:lnTo>
                    <a:pt x="267483" y="358388"/>
                  </a:lnTo>
                  <a:lnTo>
                    <a:pt x="267704" y="357977"/>
                  </a:lnTo>
                  <a:lnTo>
                    <a:pt x="267814" y="357564"/>
                  </a:lnTo>
                  <a:lnTo>
                    <a:pt x="267814" y="357388"/>
                  </a:lnTo>
                  <a:lnTo>
                    <a:pt x="267869" y="356908"/>
                  </a:lnTo>
                  <a:lnTo>
                    <a:pt x="268024" y="356546"/>
                  </a:lnTo>
                  <a:lnTo>
                    <a:pt x="268112" y="356430"/>
                  </a:lnTo>
                  <a:lnTo>
                    <a:pt x="269116" y="354905"/>
                  </a:lnTo>
                  <a:lnTo>
                    <a:pt x="269336" y="354492"/>
                  </a:lnTo>
                  <a:lnTo>
                    <a:pt x="269325" y="354205"/>
                  </a:lnTo>
                  <a:lnTo>
                    <a:pt x="269336" y="353837"/>
                  </a:lnTo>
                  <a:lnTo>
                    <a:pt x="269314" y="353429"/>
                  </a:lnTo>
                  <a:lnTo>
                    <a:pt x="269237" y="353274"/>
                  </a:lnTo>
                  <a:lnTo>
                    <a:pt x="269005" y="353003"/>
                  </a:lnTo>
                  <a:lnTo>
                    <a:pt x="268807" y="352648"/>
                  </a:lnTo>
                  <a:lnTo>
                    <a:pt x="268597" y="352077"/>
                  </a:lnTo>
                  <a:lnTo>
                    <a:pt x="268630" y="351848"/>
                  </a:lnTo>
                  <a:lnTo>
                    <a:pt x="268641" y="351685"/>
                  </a:lnTo>
                  <a:lnTo>
                    <a:pt x="268652" y="351570"/>
                  </a:lnTo>
                  <a:lnTo>
                    <a:pt x="268674" y="351411"/>
                  </a:lnTo>
                  <a:lnTo>
                    <a:pt x="268674" y="350962"/>
                  </a:lnTo>
                  <a:lnTo>
                    <a:pt x="268476" y="350639"/>
                  </a:lnTo>
                  <a:lnTo>
                    <a:pt x="268233" y="350119"/>
                  </a:lnTo>
                  <a:lnTo>
                    <a:pt x="267781" y="349269"/>
                  </a:lnTo>
                  <a:lnTo>
                    <a:pt x="267097" y="348570"/>
                  </a:lnTo>
                  <a:lnTo>
                    <a:pt x="266369" y="348187"/>
                  </a:lnTo>
                  <a:lnTo>
                    <a:pt x="265938" y="348103"/>
                  </a:lnTo>
                  <a:lnTo>
                    <a:pt x="265696" y="348002"/>
                  </a:lnTo>
                  <a:lnTo>
                    <a:pt x="265651" y="347865"/>
                  </a:lnTo>
                  <a:lnTo>
                    <a:pt x="265740" y="347620"/>
                  </a:lnTo>
                  <a:lnTo>
                    <a:pt x="266038" y="347280"/>
                  </a:lnTo>
                  <a:lnTo>
                    <a:pt x="266347" y="347059"/>
                  </a:lnTo>
                  <a:lnTo>
                    <a:pt x="266655" y="346877"/>
                  </a:lnTo>
                  <a:lnTo>
                    <a:pt x="266887" y="346438"/>
                  </a:lnTo>
                  <a:lnTo>
                    <a:pt x="267913" y="344747"/>
                  </a:lnTo>
                  <a:lnTo>
                    <a:pt x="268652" y="343875"/>
                  </a:lnTo>
                  <a:lnTo>
                    <a:pt x="268939" y="343389"/>
                  </a:lnTo>
                  <a:lnTo>
                    <a:pt x="268983" y="343125"/>
                  </a:lnTo>
                  <a:lnTo>
                    <a:pt x="268995" y="343042"/>
                  </a:lnTo>
                  <a:lnTo>
                    <a:pt x="269005" y="342841"/>
                  </a:lnTo>
                  <a:lnTo>
                    <a:pt x="268829" y="342606"/>
                  </a:lnTo>
                  <a:lnTo>
                    <a:pt x="267968" y="342026"/>
                  </a:lnTo>
                  <a:lnTo>
                    <a:pt x="267185" y="341444"/>
                  </a:lnTo>
                  <a:lnTo>
                    <a:pt x="267130" y="341402"/>
                  </a:lnTo>
                  <a:lnTo>
                    <a:pt x="266799" y="340683"/>
                  </a:lnTo>
                  <a:lnTo>
                    <a:pt x="266655" y="339577"/>
                  </a:lnTo>
                  <a:lnTo>
                    <a:pt x="266545" y="338730"/>
                  </a:lnTo>
                  <a:lnTo>
                    <a:pt x="266236" y="338056"/>
                  </a:lnTo>
                  <a:lnTo>
                    <a:pt x="266314" y="337776"/>
                  </a:lnTo>
                  <a:lnTo>
                    <a:pt x="266644" y="337141"/>
                  </a:lnTo>
                  <a:lnTo>
                    <a:pt x="266755" y="336710"/>
                  </a:lnTo>
                  <a:lnTo>
                    <a:pt x="267119" y="335203"/>
                  </a:lnTo>
                  <a:lnTo>
                    <a:pt x="267229" y="334792"/>
                  </a:lnTo>
                  <a:lnTo>
                    <a:pt x="267251" y="334666"/>
                  </a:lnTo>
                  <a:lnTo>
                    <a:pt x="267494" y="333801"/>
                  </a:lnTo>
                  <a:lnTo>
                    <a:pt x="267715" y="332991"/>
                  </a:lnTo>
                  <a:lnTo>
                    <a:pt x="267737" y="331582"/>
                  </a:lnTo>
                  <a:lnTo>
                    <a:pt x="267814" y="331088"/>
                  </a:lnTo>
                  <a:lnTo>
                    <a:pt x="267924" y="330291"/>
                  </a:lnTo>
                  <a:lnTo>
                    <a:pt x="268046" y="329156"/>
                  </a:lnTo>
                  <a:lnTo>
                    <a:pt x="268542" y="328237"/>
                  </a:lnTo>
                  <a:lnTo>
                    <a:pt x="268697" y="328038"/>
                  </a:lnTo>
                  <a:lnTo>
                    <a:pt x="268939" y="327686"/>
                  </a:lnTo>
                  <a:lnTo>
                    <a:pt x="269535" y="327325"/>
                  </a:lnTo>
                  <a:lnTo>
                    <a:pt x="270307" y="327051"/>
                  </a:lnTo>
                  <a:lnTo>
                    <a:pt x="270914" y="326927"/>
                  </a:lnTo>
                  <a:lnTo>
                    <a:pt x="271146" y="326880"/>
                  </a:lnTo>
                  <a:lnTo>
                    <a:pt x="271477" y="326738"/>
                  </a:lnTo>
                  <a:lnTo>
                    <a:pt x="271698" y="326530"/>
                  </a:lnTo>
                  <a:lnTo>
                    <a:pt x="271852" y="326079"/>
                  </a:lnTo>
                  <a:lnTo>
                    <a:pt x="272040" y="325781"/>
                  </a:lnTo>
                  <a:lnTo>
                    <a:pt x="272371" y="325637"/>
                  </a:lnTo>
                  <a:lnTo>
                    <a:pt x="272525" y="325569"/>
                  </a:lnTo>
                  <a:lnTo>
                    <a:pt x="272646" y="325472"/>
                  </a:lnTo>
                  <a:lnTo>
                    <a:pt x="273066" y="324813"/>
                  </a:lnTo>
                  <a:lnTo>
                    <a:pt x="273364" y="324725"/>
                  </a:lnTo>
                  <a:lnTo>
                    <a:pt x="273717" y="324732"/>
                  </a:lnTo>
                  <a:lnTo>
                    <a:pt x="274081" y="324802"/>
                  </a:lnTo>
                  <a:lnTo>
                    <a:pt x="274445" y="324835"/>
                  </a:lnTo>
                  <a:lnTo>
                    <a:pt x="274654" y="324819"/>
                  </a:lnTo>
                  <a:lnTo>
                    <a:pt x="275129" y="324508"/>
                  </a:lnTo>
                  <a:lnTo>
                    <a:pt x="275515" y="324134"/>
                  </a:lnTo>
                  <a:lnTo>
                    <a:pt x="275714" y="323793"/>
                  </a:lnTo>
                  <a:lnTo>
                    <a:pt x="276089" y="323482"/>
                  </a:lnTo>
                  <a:lnTo>
                    <a:pt x="276287" y="323314"/>
                  </a:lnTo>
                  <a:lnTo>
                    <a:pt x="276872" y="322955"/>
                  </a:lnTo>
                  <a:lnTo>
                    <a:pt x="277953" y="322560"/>
                  </a:lnTo>
                  <a:lnTo>
                    <a:pt x="278626" y="322311"/>
                  </a:lnTo>
                  <a:lnTo>
                    <a:pt x="279884" y="322298"/>
                  </a:lnTo>
                  <a:lnTo>
                    <a:pt x="280623" y="322462"/>
                  </a:lnTo>
                  <a:lnTo>
                    <a:pt x="281142" y="322699"/>
                  </a:lnTo>
                  <a:lnTo>
                    <a:pt x="282124" y="323150"/>
                  </a:lnTo>
                  <a:lnTo>
                    <a:pt x="282631" y="323282"/>
                  </a:lnTo>
                  <a:lnTo>
                    <a:pt x="283161" y="323249"/>
                  </a:lnTo>
                  <a:lnTo>
                    <a:pt x="283547" y="323130"/>
                  </a:lnTo>
                  <a:lnTo>
                    <a:pt x="283746" y="323071"/>
                  </a:lnTo>
                  <a:lnTo>
                    <a:pt x="284220" y="322921"/>
                  </a:lnTo>
                  <a:lnTo>
                    <a:pt x="284761" y="322822"/>
                  </a:lnTo>
                  <a:lnTo>
                    <a:pt x="285930" y="323063"/>
                  </a:lnTo>
                  <a:lnTo>
                    <a:pt x="286327" y="323203"/>
                  </a:lnTo>
                  <a:lnTo>
                    <a:pt x="286625" y="323310"/>
                  </a:lnTo>
                  <a:lnTo>
                    <a:pt x="287111" y="323394"/>
                  </a:lnTo>
                  <a:lnTo>
                    <a:pt x="287541" y="323368"/>
                  </a:lnTo>
                  <a:lnTo>
                    <a:pt x="287629" y="323315"/>
                  </a:lnTo>
                  <a:lnTo>
                    <a:pt x="288225" y="323109"/>
                  </a:lnTo>
                  <a:lnTo>
                    <a:pt x="288755" y="322789"/>
                  </a:lnTo>
                  <a:lnTo>
                    <a:pt x="289273" y="322351"/>
                  </a:lnTo>
                  <a:lnTo>
                    <a:pt x="290035" y="321720"/>
                  </a:lnTo>
                  <a:lnTo>
                    <a:pt x="290421" y="321268"/>
                  </a:lnTo>
                  <a:lnTo>
                    <a:pt x="290608" y="321158"/>
                  </a:lnTo>
                  <a:lnTo>
                    <a:pt x="290950" y="320962"/>
                  </a:lnTo>
                  <a:lnTo>
                    <a:pt x="291292" y="320760"/>
                  </a:lnTo>
                  <a:lnTo>
                    <a:pt x="291392" y="320466"/>
                  </a:lnTo>
                  <a:lnTo>
                    <a:pt x="291358" y="320214"/>
                  </a:lnTo>
                  <a:lnTo>
                    <a:pt x="291303" y="319829"/>
                  </a:lnTo>
                  <a:lnTo>
                    <a:pt x="291403" y="319244"/>
                  </a:lnTo>
                  <a:lnTo>
                    <a:pt x="291656" y="318829"/>
                  </a:lnTo>
                  <a:lnTo>
                    <a:pt x="291745" y="318725"/>
                  </a:lnTo>
                  <a:lnTo>
                    <a:pt x="291800" y="318676"/>
                  </a:lnTo>
                  <a:lnTo>
                    <a:pt x="292087" y="318359"/>
                  </a:lnTo>
                  <a:lnTo>
                    <a:pt x="292241" y="318047"/>
                  </a:lnTo>
                  <a:lnTo>
                    <a:pt x="292318" y="317894"/>
                  </a:lnTo>
                  <a:lnTo>
                    <a:pt x="292252" y="317571"/>
                  </a:lnTo>
                  <a:lnTo>
                    <a:pt x="292142" y="317005"/>
                  </a:lnTo>
                  <a:lnTo>
                    <a:pt x="291998" y="316681"/>
                  </a:lnTo>
                  <a:lnTo>
                    <a:pt x="291623" y="315224"/>
                  </a:lnTo>
                  <a:lnTo>
                    <a:pt x="291370" y="314490"/>
                  </a:lnTo>
                  <a:lnTo>
                    <a:pt x="291105" y="313900"/>
                  </a:lnTo>
                  <a:lnTo>
                    <a:pt x="290829" y="313421"/>
                  </a:lnTo>
                  <a:lnTo>
                    <a:pt x="290752" y="313265"/>
                  </a:lnTo>
                  <a:lnTo>
                    <a:pt x="290851" y="312840"/>
                  </a:lnTo>
                  <a:lnTo>
                    <a:pt x="291292" y="312392"/>
                  </a:lnTo>
                  <a:lnTo>
                    <a:pt x="291645" y="312125"/>
                  </a:lnTo>
                  <a:lnTo>
                    <a:pt x="292605" y="311415"/>
                  </a:lnTo>
                  <a:lnTo>
                    <a:pt x="293532" y="310776"/>
                  </a:lnTo>
                  <a:lnTo>
                    <a:pt x="293819" y="310573"/>
                  </a:lnTo>
                  <a:lnTo>
                    <a:pt x="294459" y="309890"/>
                  </a:lnTo>
                  <a:lnTo>
                    <a:pt x="295165" y="309089"/>
                  </a:lnTo>
                  <a:lnTo>
                    <a:pt x="295739" y="308799"/>
                  </a:lnTo>
                  <a:lnTo>
                    <a:pt x="295816" y="308715"/>
                  </a:lnTo>
                  <a:lnTo>
                    <a:pt x="295805" y="308544"/>
                  </a:lnTo>
                  <a:lnTo>
                    <a:pt x="295705" y="308369"/>
                  </a:lnTo>
                  <a:lnTo>
                    <a:pt x="295639" y="308250"/>
                  </a:lnTo>
                  <a:lnTo>
                    <a:pt x="294944" y="307605"/>
                  </a:lnTo>
                  <a:lnTo>
                    <a:pt x="294856" y="307416"/>
                  </a:lnTo>
                  <a:lnTo>
                    <a:pt x="295010" y="306596"/>
                  </a:lnTo>
                  <a:lnTo>
                    <a:pt x="295242" y="305310"/>
                  </a:lnTo>
                  <a:lnTo>
                    <a:pt x="295518" y="304682"/>
                  </a:lnTo>
                  <a:lnTo>
                    <a:pt x="296025" y="304095"/>
                  </a:lnTo>
                  <a:lnTo>
                    <a:pt x="296147" y="303230"/>
                  </a:lnTo>
                  <a:lnTo>
                    <a:pt x="296434" y="301534"/>
                  </a:lnTo>
                  <a:lnTo>
                    <a:pt x="296555" y="301246"/>
                  </a:lnTo>
                  <a:lnTo>
                    <a:pt x="296687" y="300900"/>
                  </a:lnTo>
                  <a:lnTo>
                    <a:pt x="297261" y="300328"/>
                  </a:lnTo>
                  <a:lnTo>
                    <a:pt x="297471" y="299933"/>
                  </a:lnTo>
                  <a:lnTo>
                    <a:pt x="297702" y="298651"/>
                  </a:lnTo>
                  <a:lnTo>
                    <a:pt x="298011" y="298135"/>
                  </a:lnTo>
                  <a:lnTo>
                    <a:pt x="298044" y="298107"/>
                  </a:lnTo>
                  <a:lnTo>
                    <a:pt x="298067" y="298093"/>
                  </a:lnTo>
                  <a:lnTo>
                    <a:pt x="298387" y="297812"/>
                  </a:lnTo>
                  <a:lnTo>
                    <a:pt x="299015" y="297236"/>
                  </a:lnTo>
                  <a:lnTo>
                    <a:pt x="299501" y="296810"/>
                  </a:lnTo>
                  <a:lnTo>
                    <a:pt x="299655" y="296555"/>
                  </a:lnTo>
                  <a:lnTo>
                    <a:pt x="299600" y="296230"/>
                  </a:lnTo>
                  <a:lnTo>
                    <a:pt x="299380" y="295607"/>
                  </a:lnTo>
                  <a:lnTo>
                    <a:pt x="298861" y="294618"/>
                  </a:lnTo>
                  <a:lnTo>
                    <a:pt x="298486" y="293453"/>
                  </a:lnTo>
                  <a:lnTo>
                    <a:pt x="298398" y="292984"/>
                  </a:lnTo>
                  <a:lnTo>
                    <a:pt x="298177" y="292554"/>
                  </a:lnTo>
                  <a:lnTo>
                    <a:pt x="297393" y="290971"/>
                  </a:lnTo>
                  <a:lnTo>
                    <a:pt x="296886" y="290576"/>
                  </a:lnTo>
                  <a:lnTo>
                    <a:pt x="296588" y="290344"/>
                  </a:lnTo>
                  <a:lnTo>
                    <a:pt x="295860" y="289734"/>
                  </a:lnTo>
                  <a:lnTo>
                    <a:pt x="294955" y="289136"/>
                  </a:lnTo>
                  <a:lnTo>
                    <a:pt x="294194" y="288679"/>
                  </a:lnTo>
                  <a:lnTo>
                    <a:pt x="293984" y="288261"/>
                  </a:lnTo>
                  <a:lnTo>
                    <a:pt x="293962" y="288208"/>
                  </a:lnTo>
                  <a:lnTo>
                    <a:pt x="293609" y="287231"/>
                  </a:lnTo>
                  <a:lnTo>
                    <a:pt x="293532" y="286696"/>
                  </a:lnTo>
                  <a:lnTo>
                    <a:pt x="293675" y="286500"/>
                  </a:lnTo>
                  <a:lnTo>
                    <a:pt x="294073" y="285623"/>
                  </a:lnTo>
                  <a:lnTo>
                    <a:pt x="294580" y="284141"/>
                  </a:lnTo>
                  <a:lnTo>
                    <a:pt x="294768" y="283858"/>
                  </a:lnTo>
                  <a:lnTo>
                    <a:pt x="295452" y="283616"/>
                  </a:lnTo>
                  <a:lnTo>
                    <a:pt x="296059" y="283164"/>
                  </a:lnTo>
                  <a:lnTo>
                    <a:pt x="296114" y="283125"/>
                  </a:lnTo>
                  <a:lnTo>
                    <a:pt x="296368" y="283043"/>
                  </a:lnTo>
                  <a:lnTo>
                    <a:pt x="296610" y="282965"/>
                  </a:lnTo>
                  <a:lnTo>
                    <a:pt x="296930" y="282452"/>
                  </a:lnTo>
                  <a:lnTo>
                    <a:pt x="297085" y="282080"/>
                  </a:lnTo>
                  <a:lnTo>
                    <a:pt x="297195" y="281578"/>
                  </a:lnTo>
                  <a:lnTo>
                    <a:pt x="297482" y="281422"/>
                  </a:lnTo>
                  <a:lnTo>
                    <a:pt x="297537" y="281423"/>
                  </a:lnTo>
                  <a:lnTo>
                    <a:pt x="297713" y="281349"/>
                  </a:lnTo>
                  <a:lnTo>
                    <a:pt x="298309" y="281349"/>
                  </a:lnTo>
                  <a:lnTo>
                    <a:pt x="299578" y="280915"/>
                  </a:lnTo>
                  <a:lnTo>
                    <a:pt x="300406" y="280512"/>
                  </a:lnTo>
                  <a:lnTo>
                    <a:pt x="301354" y="279627"/>
                  </a:lnTo>
                  <a:lnTo>
                    <a:pt x="302038" y="278689"/>
                  </a:lnTo>
                  <a:lnTo>
                    <a:pt x="303252" y="278016"/>
                  </a:lnTo>
                  <a:lnTo>
                    <a:pt x="304047" y="277952"/>
                  </a:lnTo>
                  <a:lnTo>
                    <a:pt x="305062" y="278162"/>
                  </a:lnTo>
                  <a:lnTo>
                    <a:pt x="305569" y="278078"/>
                  </a:lnTo>
                  <a:lnTo>
                    <a:pt x="305922" y="277829"/>
                  </a:lnTo>
                  <a:lnTo>
                    <a:pt x="306220" y="277755"/>
                  </a:lnTo>
                  <a:lnTo>
                    <a:pt x="306485" y="277650"/>
                  </a:lnTo>
                  <a:lnTo>
                    <a:pt x="306728" y="277558"/>
                  </a:lnTo>
                  <a:lnTo>
                    <a:pt x="307114" y="277286"/>
                  </a:lnTo>
                  <a:lnTo>
                    <a:pt x="308063" y="276959"/>
                  </a:lnTo>
                  <a:lnTo>
                    <a:pt x="308404" y="276964"/>
                  </a:lnTo>
                  <a:lnTo>
                    <a:pt x="308691" y="277098"/>
                  </a:lnTo>
                  <a:lnTo>
                    <a:pt x="309055" y="277442"/>
                  </a:lnTo>
                  <a:lnTo>
                    <a:pt x="309497" y="277861"/>
                  </a:lnTo>
                  <a:lnTo>
                    <a:pt x="309717" y="278063"/>
                  </a:lnTo>
                  <a:lnTo>
                    <a:pt x="309949" y="278098"/>
                  </a:lnTo>
                  <a:lnTo>
                    <a:pt x="310501" y="278018"/>
                  </a:lnTo>
                  <a:lnTo>
                    <a:pt x="311284" y="277794"/>
                  </a:lnTo>
                  <a:lnTo>
                    <a:pt x="311792" y="277519"/>
                  </a:lnTo>
                  <a:lnTo>
                    <a:pt x="312277" y="277365"/>
                  </a:lnTo>
                  <a:lnTo>
                    <a:pt x="313877" y="277151"/>
                  </a:lnTo>
                  <a:lnTo>
                    <a:pt x="314638" y="277098"/>
                  </a:lnTo>
                  <a:lnTo>
                    <a:pt x="314947" y="277076"/>
                  </a:lnTo>
                  <a:lnTo>
                    <a:pt x="315289" y="276832"/>
                  </a:lnTo>
                  <a:lnTo>
                    <a:pt x="315852" y="276381"/>
                  </a:lnTo>
                  <a:lnTo>
                    <a:pt x="316095" y="276090"/>
                  </a:lnTo>
                  <a:lnTo>
                    <a:pt x="316106" y="275957"/>
                  </a:lnTo>
                  <a:lnTo>
                    <a:pt x="316139" y="275685"/>
                  </a:lnTo>
                  <a:lnTo>
                    <a:pt x="315929" y="274314"/>
                  </a:lnTo>
                  <a:lnTo>
                    <a:pt x="315808" y="273889"/>
                  </a:lnTo>
                  <a:lnTo>
                    <a:pt x="315477" y="273060"/>
                  </a:lnTo>
                  <a:lnTo>
                    <a:pt x="315421" y="272357"/>
                  </a:lnTo>
                  <a:lnTo>
                    <a:pt x="315377" y="272219"/>
                  </a:lnTo>
                  <a:lnTo>
                    <a:pt x="315234" y="271804"/>
                  </a:lnTo>
                  <a:lnTo>
                    <a:pt x="315201" y="271608"/>
                  </a:lnTo>
                  <a:lnTo>
                    <a:pt x="315135" y="271243"/>
                  </a:lnTo>
                  <a:lnTo>
                    <a:pt x="314925" y="270638"/>
                  </a:lnTo>
                  <a:lnTo>
                    <a:pt x="314870" y="270478"/>
                  </a:lnTo>
                  <a:lnTo>
                    <a:pt x="314793" y="269502"/>
                  </a:lnTo>
                  <a:lnTo>
                    <a:pt x="315046" y="269224"/>
                  </a:lnTo>
                  <a:lnTo>
                    <a:pt x="315322" y="268923"/>
                  </a:lnTo>
                  <a:lnTo>
                    <a:pt x="316194" y="268638"/>
                  </a:lnTo>
                  <a:lnTo>
                    <a:pt x="316282" y="268610"/>
                  </a:lnTo>
                  <a:lnTo>
                    <a:pt x="316746" y="268386"/>
                  </a:lnTo>
                  <a:lnTo>
                    <a:pt x="317043" y="268067"/>
                  </a:lnTo>
                  <a:lnTo>
                    <a:pt x="317739" y="267899"/>
                  </a:lnTo>
                  <a:lnTo>
                    <a:pt x="318191" y="267912"/>
                  </a:lnTo>
                  <a:lnTo>
                    <a:pt x="318610" y="268143"/>
                  </a:lnTo>
                  <a:lnTo>
                    <a:pt x="318809" y="268438"/>
                  </a:lnTo>
                  <a:lnTo>
                    <a:pt x="318919" y="268860"/>
                  </a:lnTo>
                  <a:lnTo>
                    <a:pt x="319107" y="269016"/>
                  </a:lnTo>
                  <a:lnTo>
                    <a:pt x="319305" y="269092"/>
                  </a:lnTo>
                  <a:lnTo>
                    <a:pt x="319724" y="269145"/>
                  </a:lnTo>
                  <a:lnTo>
                    <a:pt x="319791" y="269154"/>
                  </a:lnTo>
                  <a:lnTo>
                    <a:pt x="320100" y="269198"/>
                  </a:lnTo>
                  <a:lnTo>
                    <a:pt x="320519" y="269259"/>
                  </a:lnTo>
                  <a:lnTo>
                    <a:pt x="320795" y="269146"/>
                  </a:lnTo>
                  <a:lnTo>
                    <a:pt x="321159" y="268833"/>
                  </a:lnTo>
                  <a:lnTo>
                    <a:pt x="321346" y="268740"/>
                  </a:lnTo>
                  <a:lnTo>
                    <a:pt x="321622" y="268720"/>
                  </a:lnTo>
                  <a:lnTo>
                    <a:pt x="321710" y="268757"/>
                  </a:lnTo>
                  <a:lnTo>
                    <a:pt x="322008" y="268881"/>
                  </a:lnTo>
                  <a:lnTo>
                    <a:pt x="322593" y="269575"/>
                  </a:lnTo>
                  <a:lnTo>
                    <a:pt x="323100" y="270213"/>
                  </a:lnTo>
                  <a:lnTo>
                    <a:pt x="323310" y="270397"/>
                  </a:lnTo>
                  <a:lnTo>
                    <a:pt x="323443" y="270424"/>
                  </a:lnTo>
                  <a:lnTo>
                    <a:pt x="323663" y="270392"/>
                  </a:lnTo>
                  <a:lnTo>
                    <a:pt x="324138" y="270094"/>
                  </a:lnTo>
                  <a:lnTo>
                    <a:pt x="324469" y="269640"/>
                  </a:lnTo>
                  <a:lnTo>
                    <a:pt x="324877" y="268958"/>
                  </a:lnTo>
                  <a:lnTo>
                    <a:pt x="325340" y="268262"/>
                  </a:lnTo>
                  <a:lnTo>
                    <a:pt x="325506" y="268008"/>
                  </a:lnTo>
                  <a:lnTo>
                    <a:pt x="325892" y="267537"/>
                  </a:lnTo>
                  <a:lnTo>
                    <a:pt x="326157" y="267157"/>
                  </a:lnTo>
                  <a:lnTo>
                    <a:pt x="326124" y="266805"/>
                  </a:lnTo>
                  <a:lnTo>
                    <a:pt x="326035" y="266320"/>
                  </a:lnTo>
                  <a:lnTo>
                    <a:pt x="326068" y="265873"/>
                  </a:lnTo>
                  <a:lnTo>
                    <a:pt x="326146" y="265235"/>
                  </a:lnTo>
                  <a:lnTo>
                    <a:pt x="326278" y="265062"/>
                  </a:lnTo>
                  <a:lnTo>
                    <a:pt x="326708" y="264788"/>
                  </a:lnTo>
                  <a:lnTo>
                    <a:pt x="326885" y="264584"/>
                  </a:lnTo>
                  <a:lnTo>
                    <a:pt x="326995" y="264230"/>
                  </a:lnTo>
                  <a:lnTo>
                    <a:pt x="327072" y="264018"/>
                  </a:lnTo>
                  <a:lnTo>
                    <a:pt x="328474" y="263646"/>
                  </a:lnTo>
                  <a:lnTo>
                    <a:pt x="329378" y="263579"/>
                  </a:lnTo>
                  <a:lnTo>
                    <a:pt x="329974" y="263525"/>
                  </a:lnTo>
                  <a:lnTo>
                    <a:pt x="330382" y="263492"/>
                  </a:lnTo>
                  <a:lnTo>
                    <a:pt x="330592" y="263437"/>
                  </a:lnTo>
                  <a:lnTo>
                    <a:pt x="330614" y="263324"/>
                  </a:lnTo>
                  <a:lnTo>
                    <a:pt x="330658" y="263049"/>
                  </a:lnTo>
                  <a:lnTo>
                    <a:pt x="330658" y="262934"/>
                  </a:lnTo>
                  <a:lnTo>
                    <a:pt x="330658" y="262265"/>
                  </a:lnTo>
                  <a:lnTo>
                    <a:pt x="330757" y="261796"/>
                  </a:lnTo>
                  <a:lnTo>
                    <a:pt x="330802" y="261544"/>
                  </a:lnTo>
                  <a:lnTo>
                    <a:pt x="331342" y="260901"/>
                  </a:lnTo>
                  <a:lnTo>
                    <a:pt x="331342" y="260901"/>
                  </a:lnTo>
                  <a:lnTo>
                    <a:pt x="331784" y="260527"/>
                  </a:lnTo>
                  <a:lnTo>
                    <a:pt x="332192" y="260359"/>
                  </a:lnTo>
                  <a:lnTo>
                    <a:pt x="332490" y="260335"/>
                  </a:lnTo>
                  <a:lnTo>
                    <a:pt x="332975" y="260453"/>
                  </a:lnTo>
                  <a:lnTo>
                    <a:pt x="333240" y="260876"/>
                  </a:lnTo>
                  <a:lnTo>
                    <a:pt x="333461" y="261212"/>
                  </a:lnTo>
                  <a:lnTo>
                    <a:pt x="333604" y="261310"/>
                  </a:lnTo>
                  <a:lnTo>
                    <a:pt x="334807" y="261420"/>
                  </a:lnTo>
                  <a:lnTo>
                    <a:pt x="337190" y="262547"/>
                  </a:lnTo>
                  <a:lnTo>
                    <a:pt x="337455" y="262855"/>
                  </a:lnTo>
                  <a:lnTo>
                    <a:pt x="337565" y="263455"/>
                  </a:lnTo>
                  <a:lnTo>
                    <a:pt x="338028" y="264913"/>
                  </a:lnTo>
                  <a:lnTo>
                    <a:pt x="339010" y="266140"/>
                  </a:lnTo>
                  <a:lnTo>
                    <a:pt x="339242" y="266608"/>
                  </a:lnTo>
                  <a:lnTo>
                    <a:pt x="339540" y="267189"/>
                  </a:lnTo>
                  <a:lnTo>
                    <a:pt x="339573" y="267522"/>
                  </a:lnTo>
                  <a:lnTo>
                    <a:pt x="339650" y="268415"/>
                  </a:lnTo>
                  <a:lnTo>
                    <a:pt x="339694" y="268779"/>
                  </a:lnTo>
                  <a:lnTo>
                    <a:pt x="339761" y="269158"/>
                  </a:lnTo>
                  <a:lnTo>
                    <a:pt x="340025" y="269211"/>
                  </a:lnTo>
                  <a:lnTo>
                    <a:pt x="340798" y="269222"/>
                  </a:lnTo>
                  <a:lnTo>
                    <a:pt x="341757" y="269297"/>
                  </a:lnTo>
                  <a:lnTo>
                    <a:pt x="343070" y="269878"/>
                  </a:lnTo>
                  <a:lnTo>
                    <a:pt x="344107" y="270162"/>
                  </a:lnTo>
                  <a:lnTo>
                    <a:pt x="344946" y="270173"/>
                  </a:lnTo>
                  <a:lnTo>
                    <a:pt x="345398" y="270184"/>
                  </a:lnTo>
                  <a:lnTo>
                    <a:pt x="345608" y="270282"/>
                  </a:lnTo>
                  <a:lnTo>
                    <a:pt x="345663" y="270413"/>
                  </a:lnTo>
                  <a:lnTo>
                    <a:pt x="345784" y="270669"/>
                  </a:lnTo>
                  <a:lnTo>
                    <a:pt x="345696" y="271037"/>
                  </a:lnTo>
                  <a:lnTo>
                    <a:pt x="345619" y="271317"/>
                  </a:lnTo>
                  <a:lnTo>
                    <a:pt x="345762" y="271518"/>
                  </a:lnTo>
                  <a:lnTo>
                    <a:pt x="345972" y="271970"/>
                  </a:lnTo>
                  <a:lnTo>
                    <a:pt x="346248" y="272351"/>
                  </a:lnTo>
                  <a:lnTo>
                    <a:pt x="346336" y="272633"/>
                  </a:lnTo>
                  <a:lnTo>
                    <a:pt x="346369" y="273332"/>
                  </a:lnTo>
                  <a:lnTo>
                    <a:pt x="346226" y="274242"/>
                  </a:lnTo>
                  <a:lnTo>
                    <a:pt x="346093" y="275172"/>
                  </a:lnTo>
                  <a:lnTo>
                    <a:pt x="346160" y="275432"/>
                  </a:lnTo>
                  <a:lnTo>
                    <a:pt x="346215" y="275519"/>
                  </a:lnTo>
                  <a:lnTo>
                    <a:pt x="346402" y="275829"/>
                  </a:lnTo>
                  <a:lnTo>
                    <a:pt x="347075" y="276464"/>
                  </a:lnTo>
                  <a:lnTo>
                    <a:pt x="347803" y="277251"/>
                  </a:lnTo>
                  <a:lnTo>
                    <a:pt x="348543" y="278069"/>
                  </a:lnTo>
                  <a:lnTo>
                    <a:pt x="349028" y="278330"/>
                  </a:lnTo>
                  <a:lnTo>
                    <a:pt x="349569" y="278401"/>
                  </a:lnTo>
                  <a:lnTo>
                    <a:pt x="349812" y="278382"/>
                  </a:lnTo>
                  <a:lnTo>
                    <a:pt x="349966" y="278306"/>
                  </a:lnTo>
                  <a:lnTo>
                    <a:pt x="350132" y="278128"/>
                  </a:lnTo>
                  <a:lnTo>
                    <a:pt x="350418" y="277656"/>
                  </a:lnTo>
                  <a:lnTo>
                    <a:pt x="350429" y="277307"/>
                  </a:lnTo>
                  <a:lnTo>
                    <a:pt x="350429" y="277171"/>
                  </a:lnTo>
                  <a:lnTo>
                    <a:pt x="350441" y="276929"/>
                  </a:lnTo>
                  <a:lnTo>
                    <a:pt x="350451" y="276416"/>
                  </a:lnTo>
                  <a:lnTo>
                    <a:pt x="350650" y="276003"/>
                  </a:lnTo>
                  <a:lnTo>
                    <a:pt x="350981" y="275655"/>
                  </a:lnTo>
                  <a:lnTo>
                    <a:pt x="351632" y="275392"/>
                  </a:lnTo>
                  <a:lnTo>
                    <a:pt x="351786" y="275262"/>
                  </a:lnTo>
                  <a:lnTo>
                    <a:pt x="351831" y="275229"/>
                  </a:lnTo>
                  <a:lnTo>
                    <a:pt x="351897" y="274894"/>
                  </a:lnTo>
                  <a:lnTo>
                    <a:pt x="351643" y="274097"/>
                  </a:lnTo>
                  <a:lnTo>
                    <a:pt x="351643" y="273877"/>
                  </a:lnTo>
                  <a:lnTo>
                    <a:pt x="351654" y="273605"/>
                  </a:lnTo>
                  <a:lnTo>
                    <a:pt x="351676" y="272790"/>
                  </a:lnTo>
                  <a:lnTo>
                    <a:pt x="351820" y="272603"/>
                  </a:lnTo>
                  <a:lnTo>
                    <a:pt x="352040" y="272446"/>
                  </a:lnTo>
                  <a:lnTo>
                    <a:pt x="352349" y="272162"/>
                  </a:lnTo>
                  <a:lnTo>
                    <a:pt x="352581" y="272071"/>
                  </a:lnTo>
                  <a:lnTo>
                    <a:pt x="352801" y="271982"/>
                  </a:lnTo>
                  <a:lnTo>
                    <a:pt x="353088" y="271867"/>
                  </a:lnTo>
                  <a:lnTo>
                    <a:pt x="353695" y="271792"/>
                  </a:lnTo>
                  <a:lnTo>
                    <a:pt x="353960" y="271663"/>
                  </a:lnTo>
                  <a:lnTo>
                    <a:pt x="354126" y="271401"/>
                  </a:lnTo>
                  <a:lnTo>
                    <a:pt x="354258" y="270973"/>
                  </a:lnTo>
                  <a:lnTo>
                    <a:pt x="354512" y="270624"/>
                  </a:lnTo>
                  <a:lnTo>
                    <a:pt x="355118" y="269948"/>
                  </a:lnTo>
                  <a:lnTo>
                    <a:pt x="355240" y="269727"/>
                  </a:lnTo>
                  <a:lnTo>
                    <a:pt x="355251" y="269444"/>
                  </a:lnTo>
                  <a:lnTo>
                    <a:pt x="355118" y="268909"/>
                  </a:lnTo>
                  <a:lnTo>
                    <a:pt x="355118" y="268608"/>
                  </a:lnTo>
                  <a:lnTo>
                    <a:pt x="355350" y="268260"/>
                  </a:lnTo>
                  <a:lnTo>
                    <a:pt x="355449" y="268132"/>
                  </a:lnTo>
                  <a:lnTo>
                    <a:pt x="355692" y="267820"/>
                  </a:lnTo>
                  <a:lnTo>
                    <a:pt x="355736" y="267783"/>
                  </a:lnTo>
                  <a:lnTo>
                    <a:pt x="356145" y="267446"/>
                  </a:lnTo>
                  <a:lnTo>
                    <a:pt x="356310" y="267198"/>
                  </a:lnTo>
                  <a:lnTo>
                    <a:pt x="356597" y="266556"/>
                  </a:lnTo>
                  <a:lnTo>
                    <a:pt x="356630" y="266203"/>
                  </a:lnTo>
                  <a:lnTo>
                    <a:pt x="356707" y="265952"/>
                  </a:lnTo>
                  <a:lnTo>
                    <a:pt x="356829" y="265793"/>
                  </a:lnTo>
                  <a:lnTo>
                    <a:pt x="356994" y="265716"/>
                  </a:lnTo>
                  <a:lnTo>
                    <a:pt x="357060" y="265684"/>
                  </a:lnTo>
                  <a:lnTo>
                    <a:pt x="357171" y="265653"/>
                  </a:lnTo>
                  <a:lnTo>
                    <a:pt x="357402" y="265586"/>
                  </a:lnTo>
                  <a:lnTo>
                    <a:pt x="357491" y="265558"/>
                  </a:lnTo>
                  <a:lnTo>
                    <a:pt x="357568" y="265536"/>
                  </a:lnTo>
                  <a:lnTo>
                    <a:pt x="357744" y="265444"/>
                  </a:lnTo>
                  <a:lnTo>
                    <a:pt x="357822" y="265287"/>
                  </a:lnTo>
                  <a:lnTo>
                    <a:pt x="357833" y="265155"/>
                  </a:lnTo>
                  <a:lnTo>
                    <a:pt x="357877" y="264758"/>
                  </a:lnTo>
                  <a:lnTo>
                    <a:pt x="357965" y="264402"/>
                  </a:lnTo>
                  <a:lnTo>
                    <a:pt x="358064" y="264276"/>
                  </a:lnTo>
                  <a:lnTo>
                    <a:pt x="358164" y="264218"/>
                  </a:lnTo>
                  <a:lnTo>
                    <a:pt x="358351" y="264189"/>
                  </a:lnTo>
                  <a:lnTo>
                    <a:pt x="358561" y="264200"/>
                  </a:lnTo>
                  <a:lnTo>
                    <a:pt x="358693" y="264171"/>
                  </a:lnTo>
                  <a:lnTo>
                    <a:pt x="358881" y="264065"/>
                  </a:lnTo>
                  <a:lnTo>
                    <a:pt x="359024" y="263651"/>
                  </a:lnTo>
                  <a:lnTo>
                    <a:pt x="359112" y="263527"/>
                  </a:lnTo>
                  <a:lnTo>
                    <a:pt x="359488" y="263302"/>
                  </a:lnTo>
                  <a:lnTo>
                    <a:pt x="359532" y="263189"/>
                  </a:lnTo>
                  <a:lnTo>
                    <a:pt x="359598" y="263001"/>
                  </a:lnTo>
                  <a:lnTo>
                    <a:pt x="359774" y="262811"/>
                  </a:lnTo>
                  <a:lnTo>
                    <a:pt x="359830" y="262788"/>
                  </a:lnTo>
                  <a:lnTo>
                    <a:pt x="360017" y="262692"/>
                  </a:lnTo>
                  <a:lnTo>
                    <a:pt x="360116" y="262574"/>
                  </a:lnTo>
                  <a:lnTo>
                    <a:pt x="360139" y="262488"/>
                  </a:lnTo>
                  <a:lnTo>
                    <a:pt x="360161" y="262361"/>
                  </a:lnTo>
                  <a:lnTo>
                    <a:pt x="360447" y="262076"/>
                  </a:lnTo>
                  <a:lnTo>
                    <a:pt x="360999" y="261288"/>
                  </a:lnTo>
                  <a:lnTo>
                    <a:pt x="361385" y="261075"/>
                  </a:lnTo>
                  <a:lnTo>
                    <a:pt x="361661" y="260864"/>
                  </a:lnTo>
                  <a:lnTo>
                    <a:pt x="361815" y="260876"/>
                  </a:lnTo>
                  <a:lnTo>
                    <a:pt x="362036" y="260893"/>
                  </a:lnTo>
                  <a:lnTo>
                    <a:pt x="362224" y="260961"/>
                  </a:lnTo>
                  <a:lnTo>
                    <a:pt x="362367" y="261086"/>
                  </a:lnTo>
                  <a:lnTo>
                    <a:pt x="362334" y="261614"/>
                  </a:lnTo>
                  <a:lnTo>
                    <a:pt x="362301" y="261998"/>
                  </a:lnTo>
                  <a:lnTo>
                    <a:pt x="362290" y="262135"/>
                  </a:lnTo>
                  <a:lnTo>
                    <a:pt x="362257" y="262806"/>
                  </a:lnTo>
                  <a:lnTo>
                    <a:pt x="362522" y="263676"/>
                  </a:lnTo>
                  <a:lnTo>
                    <a:pt x="362676" y="263869"/>
                  </a:lnTo>
                  <a:lnTo>
                    <a:pt x="362797" y="263952"/>
                  </a:lnTo>
                  <a:lnTo>
                    <a:pt x="363106" y="264036"/>
                  </a:lnTo>
                  <a:lnTo>
                    <a:pt x="363923" y="264138"/>
                  </a:lnTo>
                  <a:lnTo>
                    <a:pt x="364441" y="264203"/>
                  </a:lnTo>
                  <a:lnTo>
                    <a:pt x="364563" y="264447"/>
                  </a:lnTo>
                  <a:lnTo>
                    <a:pt x="364629" y="265441"/>
                  </a:lnTo>
                  <a:lnTo>
                    <a:pt x="364706" y="266482"/>
                  </a:lnTo>
                  <a:lnTo>
                    <a:pt x="364717" y="266996"/>
                  </a:lnTo>
                  <a:lnTo>
                    <a:pt x="364706" y="267096"/>
                  </a:lnTo>
                  <a:lnTo>
                    <a:pt x="364651" y="267566"/>
                  </a:lnTo>
                  <a:lnTo>
                    <a:pt x="364662" y="267876"/>
                  </a:lnTo>
                  <a:lnTo>
                    <a:pt x="364872" y="268367"/>
                  </a:lnTo>
                  <a:lnTo>
                    <a:pt x="365070" y="268933"/>
                  </a:lnTo>
                  <a:lnTo>
                    <a:pt x="365280" y="269191"/>
                  </a:lnTo>
                  <a:lnTo>
                    <a:pt x="365688" y="269235"/>
                  </a:lnTo>
                  <a:lnTo>
                    <a:pt x="365931" y="269191"/>
                  </a:lnTo>
                  <a:lnTo>
                    <a:pt x="366118" y="268938"/>
                  </a:lnTo>
                  <a:lnTo>
                    <a:pt x="366317" y="268776"/>
                  </a:lnTo>
                  <a:lnTo>
                    <a:pt x="366637" y="268643"/>
                  </a:lnTo>
                  <a:lnTo>
                    <a:pt x="367023" y="268370"/>
                  </a:lnTo>
                  <a:lnTo>
                    <a:pt x="367553" y="268172"/>
                  </a:lnTo>
                  <a:lnTo>
                    <a:pt x="367818" y="268105"/>
                  </a:lnTo>
                  <a:lnTo>
                    <a:pt x="368049" y="268140"/>
                  </a:lnTo>
                  <a:lnTo>
                    <a:pt x="368380" y="268335"/>
                  </a:lnTo>
                  <a:lnTo>
                    <a:pt x="368888" y="268526"/>
                  </a:lnTo>
                  <a:lnTo>
                    <a:pt x="369186" y="268568"/>
                  </a:lnTo>
                  <a:lnTo>
                    <a:pt x="369428" y="268528"/>
                  </a:lnTo>
                  <a:lnTo>
                    <a:pt x="370101" y="268181"/>
                  </a:lnTo>
                  <a:lnTo>
                    <a:pt x="371458" y="267378"/>
                  </a:lnTo>
                  <a:lnTo>
                    <a:pt x="371481" y="267368"/>
                  </a:lnTo>
                  <a:lnTo>
                    <a:pt x="371999" y="267219"/>
                  </a:lnTo>
                  <a:lnTo>
                    <a:pt x="372187" y="267039"/>
                  </a:lnTo>
                  <a:lnTo>
                    <a:pt x="372363" y="266728"/>
                  </a:lnTo>
                  <a:lnTo>
                    <a:pt x="372341" y="266448"/>
                  </a:lnTo>
                  <a:lnTo>
                    <a:pt x="372473" y="265569"/>
                  </a:lnTo>
                  <a:lnTo>
                    <a:pt x="372606" y="264392"/>
                  </a:lnTo>
                  <a:lnTo>
                    <a:pt x="373113" y="263618"/>
                  </a:lnTo>
                  <a:lnTo>
                    <a:pt x="373323" y="263127"/>
                  </a:lnTo>
                  <a:lnTo>
                    <a:pt x="373511" y="262562"/>
                  </a:lnTo>
                  <a:lnTo>
                    <a:pt x="373577" y="262404"/>
                  </a:lnTo>
                  <a:lnTo>
                    <a:pt x="373742" y="262020"/>
                  </a:lnTo>
                  <a:lnTo>
                    <a:pt x="374040" y="261606"/>
                  </a:lnTo>
                  <a:lnTo>
                    <a:pt x="374581" y="261083"/>
                  </a:lnTo>
                  <a:lnTo>
                    <a:pt x="375110" y="260846"/>
                  </a:lnTo>
                  <a:lnTo>
                    <a:pt x="375585" y="260606"/>
                  </a:lnTo>
                  <a:lnTo>
                    <a:pt x="375684" y="260426"/>
                  </a:lnTo>
                  <a:lnTo>
                    <a:pt x="375596" y="260255"/>
                  </a:lnTo>
                  <a:lnTo>
                    <a:pt x="375309" y="259950"/>
                  </a:lnTo>
                  <a:lnTo>
                    <a:pt x="375166" y="259719"/>
                  </a:lnTo>
                  <a:lnTo>
                    <a:pt x="374912" y="259293"/>
                  </a:lnTo>
                  <a:lnTo>
                    <a:pt x="374823" y="258967"/>
                  </a:lnTo>
                  <a:lnTo>
                    <a:pt x="375055" y="258543"/>
                  </a:lnTo>
                  <a:lnTo>
                    <a:pt x="375276" y="258130"/>
                  </a:lnTo>
                  <a:lnTo>
                    <a:pt x="375430" y="257847"/>
                  </a:lnTo>
                  <a:lnTo>
                    <a:pt x="375507" y="256966"/>
                  </a:lnTo>
                  <a:lnTo>
                    <a:pt x="375640" y="256571"/>
                  </a:lnTo>
                  <a:lnTo>
                    <a:pt x="376225" y="255769"/>
                  </a:lnTo>
                  <a:lnTo>
                    <a:pt x="376523" y="255738"/>
                  </a:lnTo>
                  <a:lnTo>
                    <a:pt x="376721" y="255818"/>
                  </a:lnTo>
                  <a:lnTo>
                    <a:pt x="376843" y="255866"/>
                  </a:lnTo>
                  <a:lnTo>
                    <a:pt x="377317" y="256158"/>
                  </a:lnTo>
                  <a:lnTo>
                    <a:pt x="377670" y="256210"/>
                  </a:lnTo>
                  <a:lnTo>
                    <a:pt x="377979" y="256285"/>
                  </a:lnTo>
                  <a:lnTo>
                    <a:pt x="378067" y="256329"/>
                  </a:lnTo>
                  <a:lnTo>
                    <a:pt x="378354" y="256471"/>
                  </a:lnTo>
                  <a:lnTo>
                    <a:pt x="378939" y="257019"/>
                  </a:lnTo>
                  <a:lnTo>
                    <a:pt x="379468" y="257322"/>
                  </a:lnTo>
                  <a:lnTo>
                    <a:pt x="379645" y="257422"/>
                  </a:lnTo>
                  <a:lnTo>
                    <a:pt x="380219" y="257579"/>
                  </a:lnTo>
                  <a:lnTo>
                    <a:pt x="380517" y="257663"/>
                  </a:lnTo>
                  <a:lnTo>
                    <a:pt x="380814" y="257655"/>
                  </a:lnTo>
                  <a:lnTo>
                    <a:pt x="381035" y="257650"/>
                  </a:lnTo>
                  <a:lnTo>
                    <a:pt x="381487" y="257794"/>
                  </a:lnTo>
                  <a:lnTo>
                    <a:pt x="381885" y="257967"/>
                  </a:lnTo>
                  <a:lnTo>
                    <a:pt x="382183" y="257981"/>
                  </a:lnTo>
                  <a:lnTo>
                    <a:pt x="382381" y="257788"/>
                  </a:lnTo>
                  <a:lnTo>
                    <a:pt x="382436" y="257442"/>
                  </a:lnTo>
                  <a:lnTo>
                    <a:pt x="382536" y="256758"/>
                  </a:lnTo>
                  <a:lnTo>
                    <a:pt x="382966" y="255756"/>
                  </a:lnTo>
                  <a:lnTo>
                    <a:pt x="383297" y="254960"/>
                  </a:lnTo>
                  <a:lnTo>
                    <a:pt x="383694" y="254373"/>
                  </a:lnTo>
                  <a:lnTo>
                    <a:pt x="384146" y="253718"/>
                  </a:lnTo>
                  <a:lnTo>
                    <a:pt x="384489" y="252891"/>
                  </a:lnTo>
                  <a:lnTo>
                    <a:pt x="385106" y="250456"/>
                  </a:lnTo>
                  <a:lnTo>
                    <a:pt x="385459" y="249070"/>
                  </a:lnTo>
                  <a:lnTo>
                    <a:pt x="385801" y="247752"/>
                  </a:lnTo>
                  <a:lnTo>
                    <a:pt x="385713" y="246970"/>
                  </a:lnTo>
                  <a:lnTo>
                    <a:pt x="385669" y="246445"/>
                  </a:lnTo>
                  <a:lnTo>
                    <a:pt x="385746" y="246248"/>
                  </a:lnTo>
                  <a:lnTo>
                    <a:pt x="385834" y="246081"/>
                  </a:lnTo>
                  <a:lnTo>
                    <a:pt x="386232" y="246095"/>
                  </a:lnTo>
                  <a:lnTo>
                    <a:pt x="386706" y="246183"/>
                  </a:lnTo>
                  <a:lnTo>
                    <a:pt x="387103" y="246248"/>
                  </a:lnTo>
                  <a:lnTo>
                    <a:pt x="387754" y="246281"/>
                  </a:lnTo>
                  <a:lnTo>
                    <a:pt x="389431" y="246618"/>
                  </a:lnTo>
                  <a:lnTo>
                    <a:pt x="389795" y="246691"/>
                  </a:lnTo>
                  <a:lnTo>
                    <a:pt x="389939" y="246614"/>
                  </a:lnTo>
                  <a:lnTo>
                    <a:pt x="390512" y="245725"/>
                  </a:lnTo>
                  <a:lnTo>
                    <a:pt x="390799" y="245625"/>
                  </a:lnTo>
                  <a:lnTo>
                    <a:pt x="391406" y="245586"/>
                  </a:lnTo>
                  <a:lnTo>
                    <a:pt x="391814" y="245520"/>
                  </a:lnTo>
                  <a:lnTo>
                    <a:pt x="392156" y="245284"/>
                  </a:lnTo>
                  <a:lnTo>
                    <a:pt x="392554" y="244845"/>
                  </a:lnTo>
                  <a:lnTo>
                    <a:pt x="393050" y="244189"/>
                  </a:lnTo>
                  <a:lnTo>
                    <a:pt x="393392" y="243580"/>
                  </a:lnTo>
                  <a:lnTo>
                    <a:pt x="393878" y="243114"/>
                  </a:lnTo>
                  <a:lnTo>
                    <a:pt x="394175" y="242921"/>
                  </a:lnTo>
                  <a:lnTo>
                    <a:pt x="394716" y="242811"/>
                  </a:lnTo>
                  <a:lnTo>
                    <a:pt x="395202" y="242811"/>
                  </a:lnTo>
                  <a:lnTo>
                    <a:pt x="395819" y="242712"/>
                  </a:lnTo>
                  <a:lnTo>
                    <a:pt x="396007" y="242620"/>
                  </a:lnTo>
                  <a:lnTo>
                    <a:pt x="396327" y="242419"/>
                  </a:lnTo>
                  <a:lnTo>
                    <a:pt x="396879" y="241812"/>
                  </a:lnTo>
                  <a:lnTo>
                    <a:pt x="397210" y="241352"/>
                  </a:lnTo>
                  <a:lnTo>
                    <a:pt x="397276" y="241318"/>
                  </a:lnTo>
                  <a:lnTo>
                    <a:pt x="397993" y="240948"/>
                  </a:lnTo>
                  <a:lnTo>
                    <a:pt x="398600" y="240783"/>
                  </a:lnTo>
                  <a:lnTo>
                    <a:pt x="399195" y="240776"/>
                  </a:lnTo>
                  <a:lnTo>
                    <a:pt x="400200" y="240763"/>
                  </a:lnTo>
                  <a:lnTo>
                    <a:pt x="400586" y="240757"/>
                  </a:lnTo>
                  <a:lnTo>
                    <a:pt x="401016" y="240800"/>
                  </a:lnTo>
                  <a:lnTo>
                    <a:pt x="401281" y="240828"/>
                  </a:lnTo>
                  <a:lnTo>
                    <a:pt x="401755" y="240783"/>
                  </a:lnTo>
                  <a:lnTo>
                    <a:pt x="402340" y="240434"/>
                  </a:lnTo>
                  <a:lnTo>
                    <a:pt x="402792" y="239920"/>
                  </a:lnTo>
                  <a:lnTo>
                    <a:pt x="404149" y="238363"/>
                  </a:lnTo>
                  <a:lnTo>
                    <a:pt x="404447" y="238224"/>
                  </a:lnTo>
                  <a:lnTo>
                    <a:pt x="404922" y="238222"/>
                  </a:lnTo>
                  <a:lnTo>
                    <a:pt x="405275" y="238334"/>
                  </a:lnTo>
                  <a:lnTo>
                    <a:pt x="406080" y="238947"/>
                  </a:lnTo>
                  <a:lnTo>
                    <a:pt x="406533" y="239175"/>
                  </a:lnTo>
                  <a:lnTo>
                    <a:pt x="406588" y="239204"/>
                  </a:lnTo>
                  <a:lnTo>
                    <a:pt x="407228" y="239229"/>
                  </a:lnTo>
                  <a:lnTo>
                    <a:pt x="407834" y="239253"/>
                  </a:lnTo>
                  <a:lnTo>
                    <a:pt x="408783" y="239027"/>
                  </a:lnTo>
                  <a:lnTo>
                    <a:pt x="409666" y="239017"/>
                  </a:lnTo>
                  <a:lnTo>
                    <a:pt x="409975" y="239172"/>
                  </a:lnTo>
                  <a:lnTo>
                    <a:pt x="410173" y="239237"/>
                  </a:lnTo>
                  <a:lnTo>
                    <a:pt x="410317" y="239283"/>
                  </a:lnTo>
                  <a:lnTo>
                    <a:pt x="410427" y="239318"/>
                  </a:lnTo>
                  <a:lnTo>
                    <a:pt x="410802" y="239406"/>
                  </a:lnTo>
                  <a:lnTo>
                    <a:pt x="411221" y="239339"/>
                  </a:lnTo>
                  <a:lnTo>
                    <a:pt x="411630" y="239308"/>
                  </a:lnTo>
                  <a:lnTo>
                    <a:pt x="411972" y="239267"/>
                  </a:lnTo>
                  <a:lnTo>
                    <a:pt x="412193" y="239150"/>
                  </a:lnTo>
                  <a:lnTo>
                    <a:pt x="412292" y="239028"/>
                  </a:lnTo>
                  <a:lnTo>
                    <a:pt x="412358" y="238745"/>
                  </a:lnTo>
                  <a:lnTo>
                    <a:pt x="412424" y="238626"/>
                  </a:lnTo>
                  <a:lnTo>
                    <a:pt x="412512" y="238523"/>
                  </a:lnTo>
                  <a:lnTo>
                    <a:pt x="412612" y="238417"/>
                  </a:lnTo>
                  <a:lnTo>
                    <a:pt x="413097" y="237963"/>
                  </a:lnTo>
                  <a:lnTo>
                    <a:pt x="413218" y="237850"/>
                  </a:lnTo>
                  <a:lnTo>
                    <a:pt x="413991" y="237084"/>
                  </a:lnTo>
                  <a:lnTo>
                    <a:pt x="414399" y="236740"/>
                  </a:lnTo>
                  <a:lnTo>
                    <a:pt x="415116" y="236432"/>
                  </a:lnTo>
                  <a:lnTo>
                    <a:pt x="415260" y="236369"/>
                  </a:lnTo>
                  <a:lnTo>
                    <a:pt x="415679" y="236095"/>
                  </a:lnTo>
                  <a:lnTo>
                    <a:pt x="416043" y="236033"/>
                  </a:lnTo>
                  <a:lnTo>
                    <a:pt x="416562" y="236051"/>
                  </a:lnTo>
                  <a:lnTo>
                    <a:pt x="417599" y="236378"/>
                  </a:lnTo>
                  <a:lnTo>
                    <a:pt x="418172" y="237039"/>
                  </a:lnTo>
                  <a:lnTo>
                    <a:pt x="418404" y="237575"/>
                  </a:lnTo>
                  <a:lnTo>
                    <a:pt x="418636" y="237700"/>
                  </a:lnTo>
                  <a:lnTo>
                    <a:pt x="418912" y="237787"/>
                  </a:lnTo>
                  <a:lnTo>
                    <a:pt x="419331" y="237673"/>
                  </a:lnTo>
                  <a:lnTo>
                    <a:pt x="420280" y="237283"/>
                  </a:lnTo>
                  <a:lnTo>
                    <a:pt x="420666" y="236902"/>
                  </a:lnTo>
                  <a:lnTo>
                    <a:pt x="421328" y="235599"/>
                  </a:lnTo>
                  <a:lnTo>
                    <a:pt x="421648" y="234802"/>
                  </a:lnTo>
                  <a:lnTo>
                    <a:pt x="421747" y="234556"/>
                  </a:lnTo>
                  <a:lnTo>
                    <a:pt x="421891" y="234340"/>
                  </a:lnTo>
                  <a:lnTo>
                    <a:pt x="422861" y="233837"/>
                  </a:lnTo>
                  <a:lnTo>
                    <a:pt x="423391" y="233400"/>
                  </a:lnTo>
                  <a:lnTo>
                    <a:pt x="423733" y="232974"/>
                  </a:lnTo>
                  <a:lnTo>
                    <a:pt x="423832" y="232394"/>
                  </a:lnTo>
                  <a:lnTo>
                    <a:pt x="423954" y="231749"/>
                  </a:lnTo>
                  <a:lnTo>
                    <a:pt x="424086" y="231245"/>
                  </a:lnTo>
                  <a:lnTo>
                    <a:pt x="424549" y="230896"/>
                  </a:lnTo>
                  <a:lnTo>
                    <a:pt x="424991" y="230470"/>
                  </a:lnTo>
                  <a:lnTo>
                    <a:pt x="425653" y="229694"/>
                  </a:lnTo>
                  <a:lnTo>
                    <a:pt x="426569" y="227650"/>
                  </a:lnTo>
                  <a:lnTo>
                    <a:pt x="426591" y="227394"/>
                  </a:lnTo>
                  <a:lnTo>
                    <a:pt x="426425" y="226998"/>
                  </a:lnTo>
                  <a:lnTo>
                    <a:pt x="426006" y="226762"/>
                  </a:lnTo>
                  <a:lnTo>
                    <a:pt x="425366" y="226409"/>
                  </a:lnTo>
                  <a:lnTo>
                    <a:pt x="424958" y="226186"/>
                  </a:lnTo>
                  <a:lnTo>
                    <a:pt x="424527" y="225888"/>
                  </a:lnTo>
                  <a:lnTo>
                    <a:pt x="424130" y="225685"/>
                  </a:lnTo>
                  <a:lnTo>
                    <a:pt x="423766" y="225496"/>
                  </a:lnTo>
                  <a:lnTo>
                    <a:pt x="423446" y="225243"/>
                  </a:lnTo>
                  <a:lnTo>
                    <a:pt x="423214" y="225059"/>
                  </a:lnTo>
                  <a:lnTo>
                    <a:pt x="423027" y="224898"/>
                  </a:lnTo>
                  <a:lnTo>
                    <a:pt x="422928" y="224818"/>
                  </a:lnTo>
                  <a:lnTo>
                    <a:pt x="422729" y="224662"/>
                  </a:lnTo>
                  <a:lnTo>
                    <a:pt x="421957" y="223994"/>
                  </a:lnTo>
                  <a:lnTo>
                    <a:pt x="421946" y="223966"/>
                  </a:lnTo>
                  <a:lnTo>
                    <a:pt x="421736" y="223534"/>
                  </a:lnTo>
                  <a:lnTo>
                    <a:pt x="421769" y="223134"/>
                  </a:lnTo>
                  <a:lnTo>
                    <a:pt x="421891" y="222978"/>
                  </a:lnTo>
                  <a:lnTo>
                    <a:pt x="422376" y="222389"/>
                  </a:lnTo>
                  <a:lnTo>
                    <a:pt x="422641" y="222064"/>
                  </a:lnTo>
                  <a:lnTo>
                    <a:pt x="422718" y="221901"/>
                  </a:lnTo>
                  <a:lnTo>
                    <a:pt x="422839" y="221650"/>
                  </a:lnTo>
                  <a:lnTo>
                    <a:pt x="423027" y="221463"/>
                  </a:lnTo>
                  <a:lnTo>
                    <a:pt x="423137" y="221216"/>
                  </a:lnTo>
                  <a:lnTo>
                    <a:pt x="423170" y="220958"/>
                  </a:lnTo>
                  <a:lnTo>
                    <a:pt x="423192" y="220861"/>
                  </a:lnTo>
                  <a:lnTo>
                    <a:pt x="423203" y="220477"/>
                  </a:lnTo>
                  <a:lnTo>
                    <a:pt x="423468" y="219511"/>
                  </a:lnTo>
                  <a:lnTo>
                    <a:pt x="423656" y="218873"/>
                  </a:lnTo>
                  <a:lnTo>
                    <a:pt x="423656" y="218542"/>
                  </a:lnTo>
                  <a:lnTo>
                    <a:pt x="423645" y="217931"/>
                  </a:lnTo>
                  <a:lnTo>
                    <a:pt x="423876" y="217464"/>
                  </a:lnTo>
                  <a:lnTo>
                    <a:pt x="424130" y="217028"/>
                  </a:lnTo>
                  <a:lnTo>
                    <a:pt x="424903" y="216462"/>
                  </a:lnTo>
                  <a:lnTo>
                    <a:pt x="425079" y="216182"/>
                  </a:lnTo>
                  <a:lnTo>
                    <a:pt x="425178" y="215842"/>
                  </a:lnTo>
                  <a:lnTo>
                    <a:pt x="425322" y="215580"/>
                  </a:lnTo>
                  <a:lnTo>
                    <a:pt x="425509" y="215256"/>
                  </a:lnTo>
                  <a:lnTo>
                    <a:pt x="425840" y="215111"/>
                  </a:lnTo>
                  <a:lnTo>
                    <a:pt x="426138" y="214984"/>
                  </a:lnTo>
                  <a:lnTo>
                    <a:pt x="426591" y="214542"/>
                  </a:lnTo>
                  <a:lnTo>
                    <a:pt x="426844" y="214110"/>
                  </a:lnTo>
                  <a:lnTo>
                    <a:pt x="427153" y="213139"/>
                  </a:lnTo>
                  <a:lnTo>
                    <a:pt x="427506" y="212777"/>
                  </a:lnTo>
                  <a:lnTo>
                    <a:pt x="427926" y="212507"/>
                  </a:lnTo>
                  <a:lnTo>
                    <a:pt x="428510" y="212131"/>
                  </a:lnTo>
                  <a:lnTo>
                    <a:pt x="428985" y="211757"/>
                  </a:lnTo>
                  <a:lnTo>
                    <a:pt x="429426" y="211342"/>
                  </a:lnTo>
                  <a:lnTo>
                    <a:pt x="429845" y="210833"/>
                  </a:lnTo>
                  <a:lnTo>
                    <a:pt x="430121" y="210669"/>
                  </a:lnTo>
                  <a:lnTo>
                    <a:pt x="430198" y="210621"/>
                  </a:lnTo>
                  <a:lnTo>
                    <a:pt x="430551" y="210484"/>
                  </a:lnTo>
                  <a:lnTo>
                    <a:pt x="431092" y="210229"/>
                  </a:lnTo>
                  <a:lnTo>
                    <a:pt x="431467" y="209915"/>
                  </a:lnTo>
                  <a:lnTo>
                    <a:pt x="431787" y="209690"/>
                  </a:lnTo>
                  <a:lnTo>
                    <a:pt x="432559" y="209146"/>
                  </a:lnTo>
                  <a:lnTo>
                    <a:pt x="433486" y="208999"/>
                  </a:lnTo>
                  <a:lnTo>
                    <a:pt x="434038" y="208971"/>
                  </a:lnTo>
                  <a:lnTo>
                    <a:pt x="434358" y="208904"/>
                  </a:lnTo>
                  <a:lnTo>
                    <a:pt x="434468" y="208811"/>
                  </a:lnTo>
                  <a:lnTo>
                    <a:pt x="434590" y="208419"/>
                  </a:lnTo>
                  <a:lnTo>
                    <a:pt x="434899" y="207798"/>
                  </a:lnTo>
                  <a:lnTo>
                    <a:pt x="435880" y="206419"/>
                  </a:lnTo>
                  <a:lnTo>
                    <a:pt x="435936" y="206120"/>
                  </a:lnTo>
                  <a:lnTo>
                    <a:pt x="435902" y="205663"/>
                  </a:lnTo>
                  <a:lnTo>
                    <a:pt x="435583" y="204702"/>
                  </a:lnTo>
                  <a:lnTo>
                    <a:pt x="435494" y="204375"/>
                  </a:lnTo>
                  <a:lnTo>
                    <a:pt x="435373" y="204098"/>
                  </a:lnTo>
                  <a:lnTo>
                    <a:pt x="435351" y="203920"/>
                  </a:lnTo>
                  <a:lnTo>
                    <a:pt x="435373" y="203728"/>
                  </a:lnTo>
                  <a:lnTo>
                    <a:pt x="435395" y="203546"/>
                  </a:lnTo>
                  <a:lnTo>
                    <a:pt x="435583" y="203402"/>
                  </a:lnTo>
                  <a:lnTo>
                    <a:pt x="435693" y="203341"/>
                  </a:lnTo>
                  <a:lnTo>
                    <a:pt x="436498" y="202918"/>
                  </a:lnTo>
                  <a:lnTo>
                    <a:pt x="436973" y="202804"/>
                  </a:lnTo>
                  <a:lnTo>
                    <a:pt x="436995" y="202801"/>
                  </a:lnTo>
                  <a:lnTo>
                    <a:pt x="437502" y="202679"/>
                  </a:lnTo>
                  <a:lnTo>
                    <a:pt x="437657" y="202611"/>
                  </a:lnTo>
                  <a:lnTo>
                    <a:pt x="438264" y="202349"/>
                  </a:lnTo>
                  <a:lnTo>
                    <a:pt x="438594" y="202094"/>
                  </a:lnTo>
                  <a:lnTo>
                    <a:pt x="438837" y="201755"/>
                  </a:lnTo>
                  <a:lnTo>
                    <a:pt x="439378" y="201263"/>
                  </a:lnTo>
                  <a:lnTo>
                    <a:pt x="439753" y="200927"/>
                  </a:lnTo>
                  <a:lnTo>
                    <a:pt x="439918" y="200617"/>
                  </a:lnTo>
                  <a:lnTo>
                    <a:pt x="440018" y="200422"/>
                  </a:lnTo>
                  <a:lnTo>
                    <a:pt x="440172" y="200126"/>
                  </a:lnTo>
                  <a:lnTo>
                    <a:pt x="440338" y="199983"/>
                  </a:lnTo>
                  <a:lnTo>
                    <a:pt x="440614" y="199751"/>
                  </a:lnTo>
                  <a:lnTo>
                    <a:pt x="440790" y="199531"/>
                  </a:lnTo>
                  <a:lnTo>
                    <a:pt x="441143" y="198698"/>
                  </a:lnTo>
                  <a:lnTo>
                    <a:pt x="441265" y="198605"/>
                  </a:lnTo>
                  <a:lnTo>
                    <a:pt x="441662" y="198146"/>
                  </a:lnTo>
                  <a:lnTo>
                    <a:pt x="441938" y="197621"/>
                  </a:lnTo>
                  <a:lnTo>
                    <a:pt x="442412" y="197250"/>
                  </a:lnTo>
                  <a:lnTo>
                    <a:pt x="442688" y="197034"/>
                  </a:lnTo>
                  <a:lnTo>
                    <a:pt x="443328" y="196686"/>
                  </a:lnTo>
                  <a:lnTo>
                    <a:pt x="443835" y="196482"/>
                  </a:lnTo>
                  <a:lnTo>
                    <a:pt x="444398" y="196066"/>
                  </a:lnTo>
                  <a:lnTo>
                    <a:pt x="444751" y="195556"/>
                  </a:lnTo>
                  <a:lnTo>
                    <a:pt x="444928" y="195225"/>
                  </a:lnTo>
                  <a:lnTo>
                    <a:pt x="445060" y="194694"/>
                  </a:lnTo>
                  <a:lnTo>
                    <a:pt x="445325" y="194181"/>
                  </a:lnTo>
                  <a:lnTo>
                    <a:pt x="445413" y="193985"/>
                  </a:lnTo>
                  <a:lnTo>
                    <a:pt x="445534" y="193680"/>
                  </a:lnTo>
                  <a:lnTo>
                    <a:pt x="445799" y="193349"/>
                  </a:lnTo>
                  <a:lnTo>
                    <a:pt x="446130" y="193052"/>
                  </a:lnTo>
                  <a:lnTo>
                    <a:pt x="446218" y="192393"/>
                  </a:lnTo>
                  <a:lnTo>
                    <a:pt x="446185" y="191367"/>
                  </a:lnTo>
                  <a:lnTo>
                    <a:pt x="445998" y="190146"/>
                  </a:lnTo>
                  <a:lnTo>
                    <a:pt x="445998" y="189228"/>
                  </a:lnTo>
                  <a:lnTo>
                    <a:pt x="446229" y="187663"/>
                  </a:lnTo>
                  <a:lnTo>
                    <a:pt x="446251" y="187376"/>
                  </a:lnTo>
                  <a:lnTo>
                    <a:pt x="446196" y="187191"/>
                  </a:lnTo>
                  <a:lnTo>
                    <a:pt x="446020" y="186691"/>
                  </a:lnTo>
                  <a:lnTo>
                    <a:pt x="445843" y="186462"/>
                  </a:lnTo>
                  <a:lnTo>
                    <a:pt x="445369" y="185847"/>
                  </a:lnTo>
                  <a:lnTo>
                    <a:pt x="445093" y="185358"/>
                  </a:lnTo>
                  <a:lnTo>
                    <a:pt x="444751" y="184468"/>
                  </a:lnTo>
                  <a:lnTo>
                    <a:pt x="444155" y="183597"/>
                  </a:lnTo>
                  <a:lnTo>
                    <a:pt x="443581" y="182658"/>
                  </a:lnTo>
                  <a:lnTo>
                    <a:pt x="443262" y="182136"/>
                  </a:lnTo>
                  <a:lnTo>
                    <a:pt x="443019" y="181793"/>
                  </a:lnTo>
                  <a:lnTo>
                    <a:pt x="442897" y="181148"/>
                  </a:lnTo>
                  <a:lnTo>
                    <a:pt x="442831" y="180675"/>
                  </a:lnTo>
                  <a:lnTo>
                    <a:pt x="442886" y="180464"/>
                  </a:lnTo>
                  <a:lnTo>
                    <a:pt x="442953" y="180200"/>
                  </a:lnTo>
                  <a:lnTo>
                    <a:pt x="442853" y="179891"/>
                  </a:lnTo>
                  <a:lnTo>
                    <a:pt x="442224" y="179323"/>
                  </a:lnTo>
                  <a:lnTo>
                    <a:pt x="441728" y="178907"/>
                  </a:lnTo>
                  <a:lnTo>
                    <a:pt x="441507" y="178664"/>
                  </a:lnTo>
                  <a:lnTo>
                    <a:pt x="441507" y="177823"/>
                  </a:lnTo>
                  <a:lnTo>
                    <a:pt x="441430" y="177117"/>
                  </a:lnTo>
                  <a:lnTo>
                    <a:pt x="441176" y="176667"/>
                  </a:lnTo>
                  <a:lnTo>
                    <a:pt x="440790" y="176242"/>
                  </a:lnTo>
                  <a:lnTo>
                    <a:pt x="439896" y="175554"/>
                  </a:lnTo>
                  <a:lnTo>
                    <a:pt x="439731" y="175333"/>
                  </a:lnTo>
                  <a:lnTo>
                    <a:pt x="439444" y="174961"/>
                  </a:lnTo>
                  <a:lnTo>
                    <a:pt x="438892" y="174381"/>
                  </a:lnTo>
                  <a:lnTo>
                    <a:pt x="438594" y="174076"/>
                  </a:lnTo>
                  <a:lnTo>
                    <a:pt x="438440" y="173957"/>
                  </a:lnTo>
                  <a:lnTo>
                    <a:pt x="437944" y="173585"/>
                  </a:lnTo>
                  <a:lnTo>
                    <a:pt x="437866" y="173404"/>
                  </a:lnTo>
                  <a:lnTo>
                    <a:pt x="437756" y="173168"/>
                  </a:lnTo>
                  <a:lnTo>
                    <a:pt x="437921" y="172380"/>
                  </a:lnTo>
                  <a:lnTo>
                    <a:pt x="437480" y="171719"/>
                  </a:lnTo>
                  <a:lnTo>
                    <a:pt x="436763" y="171338"/>
                  </a:lnTo>
                  <a:lnTo>
                    <a:pt x="436311" y="171194"/>
                  </a:lnTo>
                  <a:lnTo>
                    <a:pt x="435274" y="170889"/>
                  </a:lnTo>
                  <a:lnTo>
                    <a:pt x="435130" y="170848"/>
                  </a:lnTo>
                  <a:lnTo>
                    <a:pt x="434534" y="170876"/>
                  </a:lnTo>
                  <a:lnTo>
                    <a:pt x="433905" y="170965"/>
                  </a:lnTo>
                  <a:lnTo>
                    <a:pt x="433641" y="171058"/>
                  </a:lnTo>
                  <a:lnTo>
                    <a:pt x="433288" y="171354"/>
                  </a:lnTo>
                  <a:lnTo>
                    <a:pt x="433012" y="171516"/>
                  </a:lnTo>
                  <a:lnTo>
                    <a:pt x="432383" y="171613"/>
                  </a:lnTo>
                  <a:lnTo>
                    <a:pt x="431831" y="171453"/>
                  </a:lnTo>
                  <a:lnTo>
                    <a:pt x="431699" y="171418"/>
                  </a:lnTo>
                  <a:lnTo>
                    <a:pt x="431180" y="171267"/>
                  </a:lnTo>
                  <a:lnTo>
                    <a:pt x="430198" y="171095"/>
                  </a:lnTo>
                  <a:lnTo>
                    <a:pt x="429592" y="170925"/>
                  </a:lnTo>
                  <a:lnTo>
                    <a:pt x="429073" y="170748"/>
                  </a:lnTo>
                  <a:lnTo>
                    <a:pt x="428996" y="170758"/>
                  </a:lnTo>
                  <a:lnTo>
                    <a:pt x="428599" y="170813"/>
                  </a:lnTo>
                  <a:lnTo>
                    <a:pt x="428080" y="171021"/>
                  </a:lnTo>
                  <a:lnTo>
                    <a:pt x="428003" y="171066"/>
                  </a:lnTo>
                  <a:lnTo>
                    <a:pt x="427694" y="171243"/>
                  </a:lnTo>
                  <a:lnTo>
                    <a:pt x="427098" y="171583"/>
                  </a:lnTo>
                  <a:lnTo>
                    <a:pt x="426734" y="171791"/>
                  </a:lnTo>
                  <a:lnTo>
                    <a:pt x="425443" y="172305"/>
                  </a:lnTo>
                  <a:lnTo>
                    <a:pt x="424825" y="172536"/>
                  </a:lnTo>
                  <a:lnTo>
                    <a:pt x="424627" y="172575"/>
                  </a:lnTo>
                  <a:lnTo>
                    <a:pt x="424285" y="172521"/>
                  </a:lnTo>
                  <a:lnTo>
                    <a:pt x="423777" y="172238"/>
                  </a:lnTo>
                  <a:lnTo>
                    <a:pt x="423093" y="171779"/>
                  </a:lnTo>
                  <a:lnTo>
                    <a:pt x="422199" y="171402"/>
                  </a:lnTo>
                  <a:lnTo>
                    <a:pt x="422067" y="171357"/>
                  </a:lnTo>
                  <a:lnTo>
                    <a:pt x="421538" y="171165"/>
                  </a:lnTo>
                  <a:lnTo>
                    <a:pt x="421096" y="170859"/>
                  </a:lnTo>
                  <a:lnTo>
                    <a:pt x="420942" y="170968"/>
                  </a:lnTo>
                  <a:lnTo>
                    <a:pt x="420842" y="171221"/>
                  </a:lnTo>
                  <a:lnTo>
                    <a:pt x="420809" y="171293"/>
                  </a:lnTo>
                  <a:lnTo>
                    <a:pt x="420500" y="172299"/>
                  </a:lnTo>
                  <a:lnTo>
                    <a:pt x="420037" y="173231"/>
                  </a:lnTo>
                  <a:lnTo>
                    <a:pt x="419474" y="173780"/>
                  </a:lnTo>
                  <a:lnTo>
                    <a:pt x="418900" y="174185"/>
                  </a:lnTo>
                  <a:lnTo>
                    <a:pt x="418823" y="174316"/>
                  </a:lnTo>
                  <a:lnTo>
                    <a:pt x="418790" y="174497"/>
                  </a:lnTo>
                  <a:lnTo>
                    <a:pt x="418691" y="175000"/>
                  </a:lnTo>
                  <a:lnTo>
                    <a:pt x="418625" y="175163"/>
                  </a:lnTo>
                  <a:lnTo>
                    <a:pt x="417797" y="175955"/>
                  </a:lnTo>
                  <a:lnTo>
                    <a:pt x="417797" y="176175"/>
                  </a:lnTo>
                  <a:lnTo>
                    <a:pt x="417709" y="176837"/>
                  </a:lnTo>
                  <a:lnTo>
                    <a:pt x="417411" y="177262"/>
                  </a:lnTo>
                  <a:lnTo>
                    <a:pt x="417179" y="177594"/>
                  </a:lnTo>
                  <a:lnTo>
                    <a:pt x="416738" y="178077"/>
                  </a:lnTo>
                  <a:lnTo>
                    <a:pt x="416650" y="178202"/>
                  </a:lnTo>
                  <a:lnTo>
                    <a:pt x="416573" y="178322"/>
                  </a:lnTo>
                  <a:lnTo>
                    <a:pt x="415789" y="178594"/>
                  </a:lnTo>
                  <a:lnTo>
                    <a:pt x="415502" y="178892"/>
                  </a:lnTo>
                  <a:lnTo>
                    <a:pt x="415337" y="180320"/>
                  </a:lnTo>
                  <a:lnTo>
                    <a:pt x="415171" y="180632"/>
                  </a:lnTo>
                  <a:lnTo>
                    <a:pt x="415050" y="181550"/>
                  </a:lnTo>
                  <a:lnTo>
                    <a:pt x="415039" y="182400"/>
                  </a:lnTo>
                  <a:lnTo>
                    <a:pt x="414918" y="182846"/>
                  </a:lnTo>
                  <a:lnTo>
                    <a:pt x="414840" y="182986"/>
                  </a:lnTo>
                  <a:lnTo>
                    <a:pt x="414553" y="183185"/>
                  </a:lnTo>
                  <a:lnTo>
                    <a:pt x="413770" y="183580"/>
                  </a:lnTo>
                  <a:lnTo>
                    <a:pt x="413307" y="183630"/>
                  </a:lnTo>
                  <a:lnTo>
                    <a:pt x="413108" y="183613"/>
                  </a:lnTo>
                  <a:lnTo>
                    <a:pt x="412865" y="183594"/>
                  </a:lnTo>
                  <a:lnTo>
                    <a:pt x="412226" y="183466"/>
                  </a:lnTo>
                  <a:lnTo>
                    <a:pt x="411729" y="183457"/>
                  </a:lnTo>
                  <a:lnTo>
                    <a:pt x="411354" y="183600"/>
                  </a:lnTo>
                  <a:lnTo>
                    <a:pt x="410780" y="184394"/>
                  </a:lnTo>
                  <a:lnTo>
                    <a:pt x="410405" y="185317"/>
                  </a:lnTo>
                  <a:lnTo>
                    <a:pt x="410218" y="185923"/>
                  </a:lnTo>
                  <a:lnTo>
                    <a:pt x="409743" y="186081"/>
                  </a:lnTo>
                  <a:lnTo>
                    <a:pt x="409191" y="185923"/>
                  </a:lnTo>
                  <a:lnTo>
                    <a:pt x="408772" y="185448"/>
                  </a:lnTo>
                  <a:lnTo>
                    <a:pt x="408298" y="185196"/>
                  </a:lnTo>
                  <a:lnTo>
                    <a:pt x="407636" y="185463"/>
                  </a:lnTo>
                  <a:lnTo>
                    <a:pt x="407592" y="185482"/>
                  </a:lnTo>
                  <a:lnTo>
                    <a:pt x="407437" y="185559"/>
                  </a:lnTo>
                  <a:lnTo>
                    <a:pt x="407261" y="185647"/>
                  </a:lnTo>
                  <a:lnTo>
                    <a:pt x="406709" y="185915"/>
                  </a:lnTo>
                  <a:lnTo>
                    <a:pt x="405915" y="185975"/>
                  </a:lnTo>
                  <a:lnTo>
                    <a:pt x="404602" y="185872"/>
                  </a:lnTo>
                  <a:lnTo>
                    <a:pt x="403763" y="185730"/>
                  </a:lnTo>
                  <a:lnTo>
                    <a:pt x="403256" y="185532"/>
                  </a:lnTo>
                  <a:lnTo>
                    <a:pt x="403101" y="185376"/>
                  </a:lnTo>
                  <a:lnTo>
                    <a:pt x="402704" y="184987"/>
                  </a:lnTo>
                  <a:lnTo>
                    <a:pt x="402660" y="184813"/>
                  </a:lnTo>
                  <a:lnTo>
                    <a:pt x="402638" y="184727"/>
                  </a:lnTo>
                  <a:lnTo>
                    <a:pt x="402583" y="184535"/>
                  </a:lnTo>
                  <a:lnTo>
                    <a:pt x="402594" y="184030"/>
                  </a:lnTo>
                  <a:lnTo>
                    <a:pt x="402594" y="184017"/>
                  </a:lnTo>
                  <a:lnTo>
                    <a:pt x="402605" y="183090"/>
                  </a:lnTo>
                  <a:lnTo>
                    <a:pt x="402671" y="182739"/>
                  </a:lnTo>
                  <a:lnTo>
                    <a:pt x="402671" y="182713"/>
                  </a:lnTo>
                  <a:lnTo>
                    <a:pt x="402671" y="182418"/>
                  </a:lnTo>
                  <a:lnTo>
                    <a:pt x="402682" y="182093"/>
                  </a:lnTo>
                  <a:lnTo>
                    <a:pt x="402704" y="181964"/>
                  </a:lnTo>
                  <a:lnTo>
                    <a:pt x="402759" y="181665"/>
                  </a:lnTo>
                  <a:lnTo>
                    <a:pt x="402792" y="181270"/>
                  </a:lnTo>
                  <a:lnTo>
                    <a:pt x="402958" y="180469"/>
                  </a:lnTo>
                  <a:lnTo>
                    <a:pt x="403156" y="179862"/>
                  </a:lnTo>
                  <a:lnTo>
                    <a:pt x="403344" y="179293"/>
                  </a:lnTo>
                  <a:lnTo>
                    <a:pt x="403774" y="177987"/>
                  </a:lnTo>
                  <a:lnTo>
                    <a:pt x="403873" y="177262"/>
                  </a:lnTo>
                  <a:lnTo>
                    <a:pt x="404039" y="176501"/>
                  </a:lnTo>
                  <a:lnTo>
                    <a:pt x="404304" y="175951"/>
                  </a:lnTo>
                  <a:lnTo>
                    <a:pt x="404348" y="175707"/>
                  </a:lnTo>
                  <a:lnTo>
                    <a:pt x="404348" y="175428"/>
                  </a:lnTo>
                  <a:lnTo>
                    <a:pt x="404271" y="174817"/>
                  </a:lnTo>
                  <a:lnTo>
                    <a:pt x="404160" y="174443"/>
                  </a:lnTo>
                  <a:lnTo>
                    <a:pt x="404105" y="174247"/>
                  </a:lnTo>
                  <a:lnTo>
                    <a:pt x="403951" y="173838"/>
                  </a:lnTo>
                  <a:lnTo>
                    <a:pt x="403885" y="173521"/>
                  </a:lnTo>
                  <a:lnTo>
                    <a:pt x="403840" y="173240"/>
                  </a:lnTo>
                  <a:lnTo>
                    <a:pt x="403863" y="173057"/>
                  </a:lnTo>
                  <a:lnTo>
                    <a:pt x="404116" y="172778"/>
                  </a:lnTo>
                  <a:lnTo>
                    <a:pt x="404613" y="172286"/>
                  </a:lnTo>
                  <a:lnTo>
                    <a:pt x="405054" y="171895"/>
                  </a:lnTo>
                  <a:lnTo>
                    <a:pt x="405462" y="171183"/>
                  </a:lnTo>
                  <a:lnTo>
                    <a:pt x="405771" y="170768"/>
                  </a:lnTo>
                  <a:lnTo>
                    <a:pt x="405859" y="170558"/>
                  </a:lnTo>
                  <a:lnTo>
                    <a:pt x="405870" y="170035"/>
                  </a:lnTo>
                  <a:lnTo>
                    <a:pt x="405848" y="169844"/>
                  </a:lnTo>
                  <a:lnTo>
                    <a:pt x="405804" y="169813"/>
                  </a:lnTo>
                  <a:lnTo>
                    <a:pt x="405661" y="169709"/>
                  </a:lnTo>
                  <a:lnTo>
                    <a:pt x="405308" y="169457"/>
                  </a:lnTo>
                  <a:lnTo>
                    <a:pt x="405109" y="169212"/>
                  </a:lnTo>
                  <a:lnTo>
                    <a:pt x="405076" y="168914"/>
                  </a:lnTo>
                  <a:lnTo>
                    <a:pt x="405529" y="167825"/>
                  </a:lnTo>
                  <a:lnTo>
                    <a:pt x="406003" y="166770"/>
                  </a:lnTo>
                  <a:lnTo>
                    <a:pt x="406124" y="166048"/>
                  </a:lnTo>
                  <a:lnTo>
                    <a:pt x="406157" y="165570"/>
                  </a:lnTo>
                  <a:lnTo>
                    <a:pt x="406510" y="163697"/>
                  </a:lnTo>
                  <a:lnTo>
                    <a:pt x="406279" y="163370"/>
                  </a:lnTo>
                  <a:lnTo>
                    <a:pt x="405661" y="162998"/>
                  </a:lnTo>
                  <a:lnTo>
                    <a:pt x="404767" y="162300"/>
                  </a:lnTo>
                  <a:lnTo>
                    <a:pt x="404149" y="161867"/>
                  </a:lnTo>
                  <a:lnTo>
                    <a:pt x="404105" y="161818"/>
                  </a:lnTo>
                  <a:lnTo>
                    <a:pt x="403211" y="160883"/>
                  </a:lnTo>
                  <a:lnTo>
                    <a:pt x="402483" y="160426"/>
                  </a:lnTo>
                  <a:lnTo>
                    <a:pt x="402009" y="159674"/>
                  </a:lnTo>
                  <a:lnTo>
                    <a:pt x="401711" y="159348"/>
                  </a:lnTo>
                  <a:lnTo>
                    <a:pt x="400861" y="159007"/>
                  </a:lnTo>
                  <a:lnTo>
                    <a:pt x="400354" y="158861"/>
                  </a:lnTo>
                  <a:lnTo>
                    <a:pt x="399913" y="158735"/>
                  </a:lnTo>
                  <a:lnTo>
                    <a:pt x="399648" y="158590"/>
                  </a:lnTo>
                  <a:lnTo>
                    <a:pt x="399593" y="158563"/>
                  </a:lnTo>
                  <a:lnTo>
                    <a:pt x="399493" y="158352"/>
                  </a:lnTo>
                  <a:lnTo>
                    <a:pt x="399471" y="158062"/>
                  </a:lnTo>
                  <a:lnTo>
                    <a:pt x="399438" y="157782"/>
                  </a:lnTo>
                  <a:lnTo>
                    <a:pt x="399394" y="157299"/>
                  </a:lnTo>
                  <a:lnTo>
                    <a:pt x="399394" y="157272"/>
                  </a:lnTo>
                  <a:lnTo>
                    <a:pt x="399284" y="156909"/>
                  </a:lnTo>
                  <a:lnTo>
                    <a:pt x="398942" y="156286"/>
                  </a:lnTo>
                  <a:lnTo>
                    <a:pt x="398699" y="155689"/>
                  </a:lnTo>
                  <a:lnTo>
                    <a:pt x="398699" y="155688"/>
                  </a:lnTo>
                  <a:lnTo>
                    <a:pt x="398434" y="155206"/>
                  </a:lnTo>
                  <a:lnTo>
                    <a:pt x="398291" y="154749"/>
                  </a:lnTo>
                  <a:lnTo>
                    <a:pt x="398258" y="154645"/>
                  </a:lnTo>
                  <a:lnTo>
                    <a:pt x="398236" y="154311"/>
                  </a:lnTo>
                  <a:lnTo>
                    <a:pt x="398225" y="153896"/>
                  </a:lnTo>
                  <a:lnTo>
                    <a:pt x="398114" y="153375"/>
                  </a:lnTo>
                  <a:lnTo>
                    <a:pt x="398026" y="152849"/>
                  </a:lnTo>
                  <a:lnTo>
                    <a:pt x="397982" y="152542"/>
                  </a:lnTo>
                  <a:lnTo>
                    <a:pt x="397894" y="152159"/>
                  </a:lnTo>
                  <a:lnTo>
                    <a:pt x="397794" y="151741"/>
                  </a:lnTo>
                  <a:lnTo>
                    <a:pt x="397640" y="151069"/>
                  </a:lnTo>
                  <a:lnTo>
                    <a:pt x="397265" y="150392"/>
                  </a:lnTo>
                  <a:lnTo>
                    <a:pt x="396812" y="149717"/>
                  </a:lnTo>
                  <a:lnTo>
                    <a:pt x="396393" y="149386"/>
                  </a:lnTo>
                  <a:lnTo>
                    <a:pt x="395952" y="149035"/>
                  </a:lnTo>
                  <a:lnTo>
                    <a:pt x="395146" y="148987"/>
                  </a:lnTo>
                  <a:lnTo>
                    <a:pt x="394551" y="148713"/>
                  </a:lnTo>
                  <a:lnTo>
                    <a:pt x="393657" y="147951"/>
                  </a:lnTo>
                  <a:lnTo>
                    <a:pt x="392807" y="147226"/>
                  </a:lnTo>
                  <a:lnTo>
                    <a:pt x="392267" y="146765"/>
                  </a:lnTo>
                  <a:lnTo>
                    <a:pt x="391936" y="146576"/>
                  </a:lnTo>
                  <a:lnTo>
                    <a:pt x="391616" y="146513"/>
                  </a:lnTo>
                  <a:lnTo>
                    <a:pt x="391506" y="146358"/>
                  </a:lnTo>
                  <a:lnTo>
                    <a:pt x="391384" y="145389"/>
                  </a:lnTo>
                  <a:lnTo>
                    <a:pt x="391009" y="144195"/>
                  </a:lnTo>
                  <a:lnTo>
                    <a:pt x="390832" y="143846"/>
                  </a:lnTo>
                  <a:lnTo>
                    <a:pt x="390799" y="143623"/>
                  </a:lnTo>
                  <a:lnTo>
                    <a:pt x="390755" y="143357"/>
                  </a:lnTo>
                  <a:lnTo>
                    <a:pt x="390744" y="143270"/>
                  </a:lnTo>
                  <a:lnTo>
                    <a:pt x="390700" y="143008"/>
                  </a:lnTo>
                  <a:lnTo>
                    <a:pt x="390479" y="142414"/>
                  </a:lnTo>
                  <a:lnTo>
                    <a:pt x="390049" y="141487"/>
                  </a:lnTo>
                  <a:lnTo>
                    <a:pt x="389850" y="140896"/>
                  </a:lnTo>
                  <a:lnTo>
                    <a:pt x="389840" y="140879"/>
                  </a:lnTo>
                  <a:lnTo>
                    <a:pt x="389685" y="140117"/>
                  </a:lnTo>
                  <a:lnTo>
                    <a:pt x="389674" y="139751"/>
                  </a:lnTo>
                  <a:lnTo>
                    <a:pt x="389806" y="139312"/>
                  </a:lnTo>
                  <a:lnTo>
                    <a:pt x="390336" y="138051"/>
                  </a:lnTo>
                  <a:lnTo>
                    <a:pt x="390281" y="137474"/>
                  </a:lnTo>
                  <a:lnTo>
                    <a:pt x="389928" y="136057"/>
                  </a:lnTo>
                  <a:lnTo>
                    <a:pt x="389784" y="134604"/>
                  </a:lnTo>
                  <a:lnTo>
                    <a:pt x="389597" y="134082"/>
                  </a:lnTo>
                  <a:lnTo>
                    <a:pt x="389233" y="133424"/>
                  </a:lnTo>
                  <a:lnTo>
                    <a:pt x="389001" y="133116"/>
                  </a:lnTo>
                  <a:lnTo>
                    <a:pt x="388891" y="132960"/>
                  </a:lnTo>
                  <a:lnTo>
                    <a:pt x="388924" y="132650"/>
                  </a:lnTo>
                  <a:lnTo>
                    <a:pt x="388979" y="132282"/>
                  </a:lnTo>
                  <a:lnTo>
                    <a:pt x="389056" y="131660"/>
                  </a:lnTo>
                  <a:lnTo>
                    <a:pt x="389045" y="131477"/>
                  </a:lnTo>
                  <a:lnTo>
                    <a:pt x="389023" y="131048"/>
                  </a:lnTo>
                  <a:lnTo>
                    <a:pt x="388637" y="130371"/>
                  </a:lnTo>
                  <a:lnTo>
                    <a:pt x="388438" y="130069"/>
                  </a:lnTo>
                  <a:lnTo>
                    <a:pt x="387920" y="129305"/>
                  </a:lnTo>
                  <a:lnTo>
                    <a:pt x="387523" y="128320"/>
                  </a:lnTo>
                  <a:lnTo>
                    <a:pt x="387500" y="128276"/>
                  </a:lnTo>
                  <a:lnTo>
                    <a:pt x="387467" y="128170"/>
                  </a:lnTo>
                  <a:lnTo>
                    <a:pt x="387236" y="127490"/>
                  </a:lnTo>
                  <a:lnTo>
                    <a:pt x="387180" y="127362"/>
                  </a:lnTo>
                  <a:lnTo>
                    <a:pt x="387147" y="127296"/>
                  </a:lnTo>
                  <a:lnTo>
                    <a:pt x="386794" y="126614"/>
                  </a:lnTo>
                  <a:lnTo>
                    <a:pt x="386585" y="125761"/>
                  </a:lnTo>
                  <a:lnTo>
                    <a:pt x="386518" y="125343"/>
                  </a:lnTo>
                  <a:lnTo>
                    <a:pt x="386287" y="124027"/>
                  </a:lnTo>
                  <a:lnTo>
                    <a:pt x="385404" y="123094"/>
                  </a:lnTo>
                  <a:lnTo>
                    <a:pt x="385018" y="122774"/>
                  </a:lnTo>
                  <a:lnTo>
                    <a:pt x="384985" y="122733"/>
                  </a:lnTo>
                  <a:lnTo>
                    <a:pt x="384610" y="122246"/>
                  </a:lnTo>
                  <a:lnTo>
                    <a:pt x="384180" y="121512"/>
                  </a:lnTo>
                  <a:lnTo>
                    <a:pt x="383694" y="120684"/>
                  </a:lnTo>
                  <a:lnTo>
                    <a:pt x="383451" y="120261"/>
                  </a:lnTo>
                  <a:lnTo>
                    <a:pt x="382646" y="119456"/>
                  </a:lnTo>
                  <a:lnTo>
                    <a:pt x="382216" y="119172"/>
                  </a:lnTo>
                  <a:lnTo>
                    <a:pt x="381741" y="118997"/>
                  </a:lnTo>
                  <a:lnTo>
                    <a:pt x="381278" y="119010"/>
                  </a:lnTo>
                  <a:lnTo>
                    <a:pt x="380903" y="119049"/>
                  </a:lnTo>
                  <a:lnTo>
                    <a:pt x="380483" y="118980"/>
                  </a:lnTo>
                  <a:lnTo>
                    <a:pt x="380428" y="118971"/>
                  </a:lnTo>
                  <a:lnTo>
                    <a:pt x="380373" y="118962"/>
                  </a:lnTo>
                  <a:lnTo>
                    <a:pt x="380119" y="118826"/>
                  </a:lnTo>
                  <a:lnTo>
                    <a:pt x="379766" y="118639"/>
                  </a:lnTo>
                  <a:lnTo>
                    <a:pt x="379402" y="118535"/>
                  </a:lnTo>
                  <a:lnTo>
                    <a:pt x="379027" y="118442"/>
                  </a:lnTo>
                  <a:lnTo>
                    <a:pt x="378365" y="118350"/>
                  </a:lnTo>
                  <a:lnTo>
                    <a:pt x="377747" y="118305"/>
                  </a:lnTo>
                  <a:lnTo>
                    <a:pt x="377151" y="118441"/>
                  </a:lnTo>
                  <a:lnTo>
                    <a:pt x="376975" y="118392"/>
                  </a:lnTo>
                  <a:lnTo>
                    <a:pt x="376743" y="118330"/>
                  </a:lnTo>
                  <a:lnTo>
                    <a:pt x="376225" y="117824"/>
                  </a:lnTo>
                  <a:lnTo>
                    <a:pt x="375265" y="116654"/>
                  </a:lnTo>
                  <a:lnTo>
                    <a:pt x="375022" y="116103"/>
                  </a:lnTo>
                  <a:lnTo>
                    <a:pt x="374857" y="115383"/>
                  </a:lnTo>
                  <a:lnTo>
                    <a:pt x="374724" y="114669"/>
                  </a:lnTo>
                  <a:lnTo>
                    <a:pt x="374537" y="113912"/>
                  </a:lnTo>
                  <a:lnTo>
                    <a:pt x="374228" y="112652"/>
                  </a:lnTo>
                  <a:lnTo>
                    <a:pt x="373831" y="112074"/>
                  </a:lnTo>
                  <a:lnTo>
                    <a:pt x="373124" y="111022"/>
                  </a:lnTo>
                  <a:lnTo>
                    <a:pt x="372804" y="109963"/>
                  </a:lnTo>
                  <a:lnTo>
                    <a:pt x="372860" y="109413"/>
                  </a:lnTo>
                  <a:lnTo>
                    <a:pt x="372639" y="108719"/>
                  </a:lnTo>
                  <a:lnTo>
                    <a:pt x="372451" y="108390"/>
                  </a:lnTo>
                  <a:lnTo>
                    <a:pt x="372242" y="108295"/>
                  </a:lnTo>
                  <a:lnTo>
                    <a:pt x="372076" y="108217"/>
                  </a:lnTo>
                  <a:lnTo>
                    <a:pt x="371172" y="108033"/>
                  </a:lnTo>
                  <a:lnTo>
                    <a:pt x="370664" y="107929"/>
                  </a:lnTo>
                  <a:lnTo>
                    <a:pt x="370476" y="107892"/>
                  </a:lnTo>
                  <a:lnTo>
                    <a:pt x="369770" y="107951"/>
                  </a:lnTo>
                  <a:lnTo>
                    <a:pt x="368292" y="108326"/>
                  </a:lnTo>
                  <a:lnTo>
                    <a:pt x="367608" y="108326"/>
                  </a:lnTo>
                  <a:lnTo>
                    <a:pt x="367001" y="108061"/>
                  </a:lnTo>
                  <a:lnTo>
                    <a:pt x="366251" y="107958"/>
                  </a:lnTo>
                  <a:lnTo>
                    <a:pt x="365611" y="108088"/>
                  </a:lnTo>
                  <a:lnTo>
                    <a:pt x="364199" y="108372"/>
                  </a:lnTo>
                  <a:lnTo>
                    <a:pt x="363459" y="108444"/>
                  </a:lnTo>
                  <a:lnTo>
                    <a:pt x="362963" y="108390"/>
                  </a:lnTo>
                  <a:lnTo>
                    <a:pt x="362400" y="108180"/>
                  </a:lnTo>
                  <a:lnTo>
                    <a:pt x="362025" y="108133"/>
                  </a:lnTo>
                  <a:lnTo>
                    <a:pt x="361032" y="108232"/>
                  </a:lnTo>
                  <a:lnTo>
                    <a:pt x="360690" y="108301"/>
                  </a:lnTo>
                  <a:lnTo>
                    <a:pt x="360480" y="108345"/>
                  </a:lnTo>
                  <a:lnTo>
                    <a:pt x="360039" y="108436"/>
                  </a:lnTo>
                  <a:lnTo>
                    <a:pt x="360183" y="108270"/>
                  </a:lnTo>
                  <a:lnTo>
                    <a:pt x="360381" y="108052"/>
                  </a:lnTo>
                  <a:lnTo>
                    <a:pt x="360525" y="107677"/>
                  </a:lnTo>
                  <a:lnTo>
                    <a:pt x="360514" y="106233"/>
                  </a:lnTo>
                  <a:lnTo>
                    <a:pt x="360569" y="104769"/>
                  </a:lnTo>
                  <a:lnTo>
                    <a:pt x="360668" y="104053"/>
                  </a:lnTo>
                  <a:lnTo>
                    <a:pt x="361264" y="103184"/>
                  </a:lnTo>
                  <a:lnTo>
                    <a:pt x="362113" y="102352"/>
                  </a:lnTo>
                  <a:lnTo>
                    <a:pt x="362621" y="101719"/>
                  </a:lnTo>
                  <a:lnTo>
                    <a:pt x="362974" y="100713"/>
                  </a:lnTo>
                  <a:lnTo>
                    <a:pt x="362985" y="100683"/>
                  </a:lnTo>
                  <a:lnTo>
                    <a:pt x="363206" y="100120"/>
                  </a:lnTo>
                  <a:lnTo>
                    <a:pt x="364044" y="98416"/>
                  </a:lnTo>
                  <a:lnTo>
                    <a:pt x="364750" y="97886"/>
                  </a:lnTo>
                  <a:lnTo>
                    <a:pt x="366284" y="97319"/>
                  </a:lnTo>
                  <a:lnTo>
                    <a:pt x="367553" y="96861"/>
                  </a:lnTo>
                  <a:lnTo>
                    <a:pt x="368292" y="96387"/>
                  </a:lnTo>
                  <a:lnTo>
                    <a:pt x="368568" y="96085"/>
                  </a:lnTo>
                  <a:lnTo>
                    <a:pt x="369108" y="95103"/>
                  </a:lnTo>
                  <a:lnTo>
                    <a:pt x="369274" y="94586"/>
                  </a:lnTo>
                  <a:lnTo>
                    <a:pt x="369395" y="93854"/>
                  </a:lnTo>
                  <a:lnTo>
                    <a:pt x="369428" y="92986"/>
                  </a:lnTo>
                  <a:lnTo>
                    <a:pt x="369417" y="92944"/>
                  </a:lnTo>
                  <a:lnTo>
                    <a:pt x="369208" y="91918"/>
                  </a:lnTo>
                  <a:lnTo>
                    <a:pt x="369230" y="91758"/>
                  </a:lnTo>
                  <a:lnTo>
                    <a:pt x="369241" y="91610"/>
                  </a:lnTo>
                  <a:lnTo>
                    <a:pt x="369318" y="91369"/>
                  </a:lnTo>
                  <a:lnTo>
                    <a:pt x="369881" y="90928"/>
                  </a:lnTo>
                  <a:lnTo>
                    <a:pt x="370300" y="90545"/>
                  </a:lnTo>
                  <a:lnTo>
                    <a:pt x="371370" y="89595"/>
                  </a:lnTo>
                  <a:lnTo>
                    <a:pt x="371602" y="89137"/>
                  </a:lnTo>
                  <a:lnTo>
                    <a:pt x="371701" y="88371"/>
                  </a:lnTo>
                  <a:lnTo>
                    <a:pt x="371734" y="88168"/>
                  </a:lnTo>
                  <a:lnTo>
                    <a:pt x="372098" y="87403"/>
                  </a:lnTo>
                  <a:lnTo>
                    <a:pt x="372529" y="86841"/>
                  </a:lnTo>
                  <a:lnTo>
                    <a:pt x="373091" y="86443"/>
                  </a:lnTo>
                  <a:lnTo>
                    <a:pt x="373621" y="86121"/>
                  </a:lnTo>
                  <a:lnTo>
                    <a:pt x="373621" y="86119"/>
                  </a:lnTo>
                  <a:lnTo>
                    <a:pt x="374095" y="85151"/>
                  </a:lnTo>
                  <a:lnTo>
                    <a:pt x="374228" y="84756"/>
                  </a:lnTo>
                  <a:lnTo>
                    <a:pt x="374835" y="83021"/>
                  </a:lnTo>
                  <a:lnTo>
                    <a:pt x="374846" y="83004"/>
                  </a:lnTo>
                  <a:lnTo>
                    <a:pt x="375883" y="81632"/>
                  </a:lnTo>
                  <a:lnTo>
                    <a:pt x="375894" y="81549"/>
                  </a:lnTo>
                  <a:lnTo>
                    <a:pt x="375883" y="81464"/>
                  </a:lnTo>
                  <a:lnTo>
                    <a:pt x="375828" y="81296"/>
                  </a:lnTo>
                  <a:lnTo>
                    <a:pt x="375706" y="81157"/>
                  </a:lnTo>
                  <a:lnTo>
                    <a:pt x="375430" y="80910"/>
                  </a:lnTo>
                  <a:lnTo>
                    <a:pt x="374680" y="80361"/>
                  </a:lnTo>
                  <a:lnTo>
                    <a:pt x="373643" y="79858"/>
                  </a:lnTo>
                  <a:lnTo>
                    <a:pt x="372804" y="79666"/>
                  </a:lnTo>
                  <a:lnTo>
                    <a:pt x="371834" y="79602"/>
                  </a:lnTo>
                  <a:lnTo>
                    <a:pt x="371183" y="79149"/>
                  </a:lnTo>
                  <a:lnTo>
                    <a:pt x="370686" y="78569"/>
                  </a:lnTo>
                  <a:lnTo>
                    <a:pt x="370399" y="77066"/>
                  </a:lnTo>
                  <a:lnTo>
                    <a:pt x="370002" y="75945"/>
                  </a:lnTo>
                  <a:lnTo>
                    <a:pt x="369870" y="75142"/>
                  </a:lnTo>
                  <a:lnTo>
                    <a:pt x="369815" y="74911"/>
                  </a:lnTo>
                  <a:lnTo>
                    <a:pt x="369627" y="74115"/>
                  </a:lnTo>
                  <a:lnTo>
                    <a:pt x="369153" y="73561"/>
                  </a:lnTo>
                  <a:lnTo>
                    <a:pt x="368711" y="73402"/>
                  </a:lnTo>
                  <a:lnTo>
                    <a:pt x="368358" y="73980"/>
                  </a:lnTo>
                  <a:lnTo>
                    <a:pt x="368248" y="74147"/>
                  </a:lnTo>
                  <a:lnTo>
                    <a:pt x="367784" y="74848"/>
                  </a:lnTo>
                  <a:lnTo>
                    <a:pt x="367652" y="75053"/>
                  </a:lnTo>
                  <a:lnTo>
                    <a:pt x="367465" y="75326"/>
                  </a:lnTo>
                  <a:lnTo>
                    <a:pt x="367144" y="75825"/>
                  </a:lnTo>
                  <a:lnTo>
                    <a:pt x="366416" y="76814"/>
                  </a:lnTo>
                  <a:lnTo>
                    <a:pt x="366350" y="76951"/>
                  </a:lnTo>
                  <a:lnTo>
                    <a:pt x="366085" y="77461"/>
                  </a:lnTo>
                  <a:lnTo>
                    <a:pt x="365843" y="78024"/>
                  </a:lnTo>
                  <a:lnTo>
                    <a:pt x="365456" y="78675"/>
                  </a:lnTo>
                  <a:lnTo>
                    <a:pt x="365114" y="79058"/>
                  </a:lnTo>
                  <a:lnTo>
                    <a:pt x="364839" y="79273"/>
                  </a:lnTo>
                  <a:lnTo>
                    <a:pt x="364287" y="79570"/>
                  </a:lnTo>
                  <a:lnTo>
                    <a:pt x="363790" y="79790"/>
                  </a:lnTo>
                  <a:lnTo>
                    <a:pt x="362963" y="80151"/>
                  </a:lnTo>
                  <a:lnTo>
                    <a:pt x="362345" y="80266"/>
                  </a:lnTo>
                  <a:lnTo>
                    <a:pt x="361771" y="80339"/>
                  </a:lnTo>
                  <a:lnTo>
                    <a:pt x="361242" y="80405"/>
                  </a:lnTo>
                  <a:lnTo>
                    <a:pt x="360183" y="80674"/>
                  </a:lnTo>
                  <a:lnTo>
                    <a:pt x="359819" y="80915"/>
                  </a:lnTo>
                  <a:lnTo>
                    <a:pt x="359454" y="81258"/>
                  </a:lnTo>
                  <a:lnTo>
                    <a:pt x="358991" y="81878"/>
                  </a:lnTo>
                  <a:lnTo>
                    <a:pt x="358881" y="82012"/>
                  </a:lnTo>
                  <a:lnTo>
                    <a:pt x="358704" y="82246"/>
                  </a:lnTo>
                  <a:lnTo>
                    <a:pt x="358274" y="82817"/>
                  </a:lnTo>
                  <a:lnTo>
                    <a:pt x="357822" y="83365"/>
                  </a:lnTo>
                  <a:lnTo>
                    <a:pt x="357557" y="83693"/>
                  </a:lnTo>
                  <a:lnTo>
                    <a:pt x="357524" y="83724"/>
                  </a:lnTo>
                  <a:lnTo>
                    <a:pt x="357314" y="83986"/>
                  </a:lnTo>
                  <a:lnTo>
                    <a:pt x="357281" y="84021"/>
                  </a:lnTo>
                  <a:lnTo>
                    <a:pt x="356751" y="84686"/>
                  </a:lnTo>
                  <a:lnTo>
                    <a:pt x="356409" y="84982"/>
                  </a:lnTo>
                  <a:lnTo>
                    <a:pt x="355924" y="85504"/>
                  </a:lnTo>
                  <a:lnTo>
                    <a:pt x="355725" y="85717"/>
                  </a:lnTo>
                  <a:lnTo>
                    <a:pt x="355306" y="86115"/>
                  </a:lnTo>
                  <a:lnTo>
                    <a:pt x="354788" y="86444"/>
                  </a:lnTo>
                  <a:lnTo>
                    <a:pt x="354368" y="86591"/>
                  </a:lnTo>
                  <a:lnTo>
                    <a:pt x="353761" y="86713"/>
                  </a:lnTo>
                  <a:lnTo>
                    <a:pt x="353695" y="86709"/>
                  </a:lnTo>
                  <a:lnTo>
                    <a:pt x="352967" y="86685"/>
                  </a:lnTo>
                  <a:lnTo>
                    <a:pt x="352018" y="86343"/>
                  </a:lnTo>
                  <a:lnTo>
                    <a:pt x="351400" y="86081"/>
                  </a:lnTo>
                  <a:lnTo>
                    <a:pt x="350738" y="85804"/>
                  </a:lnTo>
                  <a:lnTo>
                    <a:pt x="349425" y="85568"/>
                  </a:lnTo>
                  <a:lnTo>
                    <a:pt x="348554" y="85759"/>
                  </a:lnTo>
                  <a:lnTo>
                    <a:pt x="347484" y="86175"/>
                  </a:lnTo>
                  <a:lnTo>
                    <a:pt x="346623" y="86715"/>
                  </a:lnTo>
                  <a:lnTo>
                    <a:pt x="346590" y="86729"/>
                  </a:lnTo>
                  <a:lnTo>
                    <a:pt x="346171" y="87067"/>
                  </a:lnTo>
                  <a:lnTo>
                    <a:pt x="345498" y="87826"/>
                  </a:lnTo>
                  <a:lnTo>
                    <a:pt x="344957" y="88058"/>
                  </a:lnTo>
                  <a:lnTo>
                    <a:pt x="344494" y="88158"/>
                  </a:lnTo>
                  <a:lnTo>
                    <a:pt x="344185" y="88154"/>
                  </a:lnTo>
                  <a:lnTo>
                    <a:pt x="343975" y="88152"/>
                  </a:lnTo>
                  <a:lnTo>
                    <a:pt x="343810" y="88188"/>
                  </a:lnTo>
                  <a:lnTo>
                    <a:pt x="343423" y="88267"/>
                  </a:lnTo>
                  <a:lnTo>
                    <a:pt x="342982" y="88225"/>
                  </a:lnTo>
                  <a:lnTo>
                    <a:pt x="342662" y="88129"/>
                  </a:lnTo>
                  <a:lnTo>
                    <a:pt x="342121" y="87865"/>
                  </a:lnTo>
                  <a:lnTo>
                    <a:pt x="341967" y="87824"/>
                  </a:lnTo>
                  <a:lnTo>
                    <a:pt x="341724" y="87758"/>
                  </a:lnTo>
                  <a:lnTo>
                    <a:pt x="341349" y="87725"/>
                  </a:lnTo>
                  <a:lnTo>
                    <a:pt x="341040" y="87826"/>
                  </a:lnTo>
                  <a:lnTo>
                    <a:pt x="340279" y="88337"/>
                  </a:lnTo>
                  <a:lnTo>
                    <a:pt x="339904" y="88614"/>
                  </a:lnTo>
                  <a:lnTo>
                    <a:pt x="339507" y="88751"/>
                  </a:lnTo>
                  <a:lnTo>
                    <a:pt x="338856" y="88665"/>
                  </a:lnTo>
                  <a:lnTo>
                    <a:pt x="338436" y="88595"/>
                  </a:lnTo>
                  <a:lnTo>
                    <a:pt x="337918" y="88455"/>
                  </a:lnTo>
                  <a:lnTo>
                    <a:pt x="337885" y="88448"/>
                  </a:lnTo>
                  <a:lnTo>
                    <a:pt x="337664" y="88387"/>
                  </a:lnTo>
                  <a:lnTo>
                    <a:pt x="337554" y="88305"/>
                  </a:lnTo>
                  <a:lnTo>
                    <a:pt x="337399" y="88012"/>
                  </a:lnTo>
                  <a:lnTo>
                    <a:pt x="337278" y="87545"/>
                  </a:lnTo>
                  <a:lnTo>
                    <a:pt x="336837" y="86901"/>
                  </a:lnTo>
                  <a:lnTo>
                    <a:pt x="336693" y="86721"/>
                  </a:lnTo>
                  <a:lnTo>
                    <a:pt x="336528" y="86682"/>
                  </a:lnTo>
                  <a:lnTo>
                    <a:pt x="336142" y="86824"/>
                  </a:lnTo>
                  <a:lnTo>
                    <a:pt x="335678" y="86971"/>
                  </a:lnTo>
                  <a:lnTo>
                    <a:pt x="334454" y="87686"/>
                  </a:lnTo>
                  <a:lnTo>
                    <a:pt x="333483" y="88071"/>
                  </a:lnTo>
                  <a:lnTo>
                    <a:pt x="333350" y="88104"/>
                  </a:lnTo>
                  <a:lnTo>
                    <a:pt x="332644" y="88273"/>
                  </a:lnTo>
                  <a:lnTo>
                    <a:pt x="332523" y="88261"/>
                  </a:lnTo>
                  <a:lnTo>
                    <a:pt x="331486" y="88152"/>
                  </a:lnTo>
                  <a:lnTo>
                    <a:pt x="331199" y="88024"/>
                  </a:lnTo>
                  <a:lnTo>
                    <a:pt x="330945" y="87932"/>
                  </a:lnTo>
                  <a:lnTo>
                    <a:pt x="330746" y="87717"/>
                  </a:lnTo>
                  <a:lnTo>
                    <a:pt x="330548" y="87551"/>
                  </a:lnTo>
                  <a:lnTo>
                    <a:pt x="330338" y="87445"/>
                  </a:lnTo>
                  <a:lnTo>
                    <a:pt x="330073" y="87438"/>
                  </a:lnTo>
                  <a:lnTo>
                    <a:pt x="329930" y="87563"/>
                  </a:lnTo>
                  <a:lnTo>
                    <a:pt x="329599" y="87839"/>
                  </a:lnTo>
                  <a:lnTo>
                    <a:pt x="329257" y="88230"/>
                  </a:lnTo>
                  <a:lnTo>
                    <a:pt x="329003" y="88418"/>
                  </a:lnTo>
                  <a:lnTo>
                    <a:pt x="328606" y="88682"/>
                  </a:lnTo>
                  <a:lnTo>
                    <a:pt x="328385" y="88892"/>
                  </a:lnTo>
                  <a:lnTo>
                    <a:pt x="328098" y="89738"/>
                  </a:lnTo>
                  <a:lnTo>
                    <a:pt x="328043" y="90316"/>
                  </a:lnTo>
                  <a:lnTo>
                    <a:pt x="327492" y="91113"/>
                  </a:lnTo>
                  <a:lnTo>
                    <a:pt x="326995" y="91751"/>
                  </a:lnTo>
                  <a:lnTo>
                    <a:pt x="326620" y="91999"/>
                  </a:lnTo>
                  <a:lnTo>
                    <a:pt x="326466" y="92101"/>
                  </a:lnTo>
                  <a:lnTo>
                    <a:pt x="326267" y="92211"/>
                  </a:lnTo>
                  <a:lnTo>
                    <a:pt x="326035" y="92332"/>
                  </a:lnTo>
                  <a:lnTo>
                    <a:pt x="325903" y="92474"/>
                  </a:lnTo>
                  <a:lnTo>
                    <a:pt x="325682" y="93134"/>
                  </a:lnTo>
                  <a:lnTo>
                    <a:pt x="325550" y="93291"/>
                  </a:lnTo>
                  <a:lnTo>
                    <a:pt x="325263" y="93749"/>
                  </a:lnTo>
                  <a:lnTo>
                    <a:pt x="325164" y="94441"/>
                  </a:lnTo>
                  <a:lnTo>
                    <a:pt x="325087" y="94932"/>
                  </a:lnTo>
                  <a:lnTo>
                    <a:pt x="324778" y="95684"/>
                  </a:lnTo>
                  <a:lnTo>
                    <a:pt x="324645" y="95996"/>
                  </a:lnTo>
                  <a:lnTo>
                    <a:pt x="324535" y="96717"/>
                  </a:lnTo>
                  <a:lnTo>
                    <a:pt x="324336" y="97018"/>
                  </a:lnTo>
                  <a:lnTo>
                    <a:pt x="324060" y="97292"/>
                  </a:lnTo>
                  <a:lnTo>
                    <a:pt x="323774" y="97413"/>
                  </a:lnTo>
                  <a:lnTo>
                    <a:pt x="323641" y="97661"/>
                  </a:lnTo>
                  <a:lnTo>
                    <a:pt x="323509" y="97918"/>
                  </a:lnTo>
                  <a:lnTo>
                    <a:pt x="323189" y="98279"/>
                  </a:lnTo>
                  <a:lnTo>
                    <a:pt x="323112" y="98372"/>
                  </a:lnTo>
                  <a:lnTo>
                    <a:pt x="322549" y="98493"/>
                  </a:lnTo>
                  <a:lnTo>
                    <a:pt x="322218" y="98649"/>
                  </a:lnTo>
                  <a:lnTo>
                    <a:pt x="322030" y="98713"/>
                  </a:lnTo>
                  <a:lnTo>
                    <a:pt x="321909" y="98754"/>
                  </a:lnTo>
                  <a:lnTo>
                    <a:pt x="321622" y="98926"/>
                  </a:lnTo>
                  <a:lnTo>
                    <a:pt x="321501" y="99131"/>
                  </a:lnTo>
                  <a:lnTo>
                    <a:pt x="321434" y="99300"/>
                  </a:lnTo>
                  <a:lnTo>
                    <a:pt x="321401" y="99380"/>
                  </a:lnTo>
                  <a:lnTo>
                    <a:pt x="321258" y="99423"/>
                  </a:lnTo>
                  <a:lnTo>
                    <a:pt x="321126" y="99411"/>
                  </a:lnTo>
                  <a:lnTo>
                    <a:pt x="320563" y="99253"/>
                  </a:lnTo>
                  <a:lnTo>
                    <a:pt x="320254" y="99168"/>
                  </a:lnTo>
                  <a:lnTo>
                    <a:pt x="319978" y="99092"/>
                  </a:lnTo>
                  <a:lnTo>
                    <a:pt x="319515" y="99119"/>
                  </a:lnTo>
                  <a:lnTo>
                    <a:pt x="319074" y="99246"/>
                  </a:lnTo>
                  <a:lnTo>
                    <a:pt x="318842" y="99384"/>
                  </a:lnTo>
                  <a:lnTo>
                    <a:pt x="318092" y="99999"/>
                  </a:lnTo>
                  <a:lnTo>
                    <a:pt x="317628" y="100375"/>
                  </a:lnTo>
                  <a:lnTo>
                    <a:pt x="317562" y="100428"/>
                  </a:lnTo>
                  <a:lnTo>
                    <a:pt x="317551" y="100440"/>
                  </a:lnTo>
                  <a:lnTo>
                    <a:pt x="317275" y="100662"/>
                  </a:lnTo>
                  <a:lnTo>
                    <a:pt x="315764" y="101552"/>
                  </a:lnTo>
                  <a:lnTo>
                    <a:pt x="315201" y="102163"/>
                  </a:lnTo>
                  <a:lnTo>
                    <a:pt x="314826" y="102418"/>
                  </a:lnTo>
                  <a:lnTo>
                    <a:pt x="314605" y="102628"/>
                  </a:lnTo>
                  <a:lnTo>
                    <a:pt x="314164" y="103331"/>
                  </a:lnTo>
                  <a:lnTo>
                    <a:pt x="313656" y="104257"/>
                  </a:lnTo>
                  <a:lnTo>
                    <a:pt x="313402" y="104543"/>
                  </a:lnTo>
                  <a:lnTo>
                    <a:pt x="312509" y="104913"/>
                  </a:lnTo>
                  <a:lnTo>
                    <a:pt x="312045" y="105137"/>
                  </a:lnTo>
                  <a:lnTo>
                    <a:pt x="311428" y="105227"/>
                  </a:lnTo>
                  <a:lnTo>
                    <a:pt x="310821" y="105690"/>
                  </a:lnTo>
                  <a:lnTo>
                    <a:pt x="310357" y="105687"/>
                  </a:lnTo>
                  <a:lnTo>
                    <a:pt x="310037" y="105504"/>
                  </a:lnTo>
                  <a:lnTo>
                    <a:pt x="309607" y="105290"/>
                  </a:lnTo>
                  <a:lnTo>
                    <a:pt x="309530" y="105278"/>
                  </a:lnTo>
                  <a:lnTo>
                    <a:pt x="309133" y="105271"/>
                  </a:lnTo>
                  <a:lnTo>
                    <a:pt x="308724" y="105348"/>
                  </a:lnTo>
                  <a:lnTo>
                    <a:pt x="308338" y="105546"/>
                  </a:lnTo>
                  <a:lnTo>
                    <a:pt x="307732" y="105582"/>
                  </a:lnTo>
                  <a:lnTo>
                    <a:pt x="307125" y="105539"/>
                  </a:lnTo>
                  <a:lnTo>
                    <a:pt x="306772" y="105556"/>
                  </a:lnTo>
                  <a:lnTo>
                    <a:pt x="306617" y="105574"/>
                  </a:lnTo>
                  <a:lnTo>
                    <a:pt x="306352" y="105606"/>
                  </a:lnTo>
                  <a:lnTo>
                    <a:pt x="305503" y="105380"/>
                  </a:lnTo>
                  <a:lnTo>
                    <a:pt x="305503" y="105378"/>
                  </a:lnTo>
                  <a:lnTo>
                    <a:pt x="304995" y="105053"/>
                  </a:lnTo>
                  <a:lnTo>
                    <a:pt x="304719" y="104938"/>
                  </a:lnTo>
                  <a:lnTo>
                    <a:pt x="304411" y="104687"/>
                  </a:lnTo>
                  <a:lnTo>
                    <a:pt x="304168" y="104554"/>
                  </a:lnTo>
                  <a:lnTo>
                    <a:pt x="303958" y="104393"/>
                  </a:lnTo>
                  <a:lnTo>
                    <a:pt x="303837" y="104279"/>
                  </a:lnTo>
                  <a:lnTo>
                    <a:pt x="303738" y="104165"/>
                  </a:lnTo>
                  <a:lnTo>
                    <a:pt x="303583" y="103870"/>
                  </a:lnTo>
                  <a:lnTo>
                    <a:pt x="303440" y="103573"/>
                  </a:lnTo>
                  <a:lnTo>
                    <a:pt x="303274" y="103425"/>
                  </a:lnTo>
                  <a:lnTo>
                    <a:pt x="303175" y="103343"/>
                  </a:lnTo>
                  <a:lnTo>
                    <a:pt x="303065" y="103232"/>
                  </a:lnTo>
                  <a:lnTo>
                    <a:pt x="302844" y="103091"/>
                  </a:lnTo>
                  <a:lnTo>
                    <a:pt x="302678" y="103049"/>
                  </a:lnTo>
                  <a:lnTo>
                    <a:pt x="302524" y="103055"/>
                  </a:lnTo>
                  <a:lnTo>
                    <a:pt x="302381" y="103037"/>
                  </a:lnTo>
                  <a:lnTo>
                    <a:pt x="302292" y="103026"/>
                  </a:lnTo>
                  <a:lnTo>
                    <a:pt x="302204" y="102984"/>
                  </a:lnTo>
                  <a:lnTo>
                    <a:pt x="302038" y="102843"/>
                  </a:lnTo>
                  <a:lnTo>
                    <a:pt x="301851" y="102579"/>
                  </a:lnTo>
                  <a:lnTo>
                    <a:pt x="301785" y="102452"/>
                  </a:lnTo>
                  <a:lnTo>
                    <a:pt x="301685" y="102265"/>
                  </a:lnTo>
                  <a:lnTo>
                    <a:pt x="301619" y="102177"/>
                  </a:lnTo>
                  <a:lnTo>
                    <a:pt x="301542" y="102099"/>
                  </a:lnTo>
                  <a:lnTo>
                    <a:pt x="301112" y="101732"/>
                  </a:lnTo>
                  <a:lnTo>
                    <a:pt x="300924" y="101619"/>
                  </a:lnTo>
                  <a:lnTo>
                    <a:pt x="300891" y="101592"/>
                  </a:lnTo>
                  <a:lnTo>
                    <a:pt x="300836" y="101566"/>
                  </a:lnTo>
                  <a:lnTo>
                    <a:pt x="300781" y="101507"/>
                  </a:lnTo>
                  <a:lnTo>
                    <a:pt x="299986" y="100852"/>
                  </a:lnTo>
                  <a:lnTo>
                    <a:pt x="299942" y="100808"/>
                  </a:lnTo>
                  <a:lnTo>
                    <a:pt x="299909" y="100752"/>
                  </a:lnTo>
                  <a:lnTo>
                    <a:pt x="299854" y="100740"/>
                  </a:lnTo>
                  <a:lnTo>
                    <a:pt x="299887" y="100712"/>
                  </a:lnTo>
                  <a:lnTo>
                    <a:pt x="299821" y="100559"/>
                  </a:lnTo>
                  <a:lnTo>
                    <a:pt x="299578" y="100049"/>
                  </a:lnTo>
                  <a:lnTo>
                    <a:pt x="299313" y="99717"/>
                  </a:lnTo>
                  <a:lnTo>
                    <a:pt x="299104" y="99573"/>
                  </a:lnTo>
                  <a:lnTo>
                    <a:pt x="299181" y="99346"/>
                  </a:lnTo>
                  <a:lnTo>
                    <a:pt x="299335" y="99088"/>
                  </a:lnTo>
                  <a:lnTo>
                    <a:pt x="299335" y="98991"/>
                  </a:lnTo>
                  <a:lnTo>
                    <a:pt x="299247" y="98926"/>
                  </a:lnTo>
                  <a:lnTo>
                    <a:pt x="298971" y="98831"/>
                  </a:lnTo>
                  <a:lnTo>
                    <a:pt x="298762" y="98748"/>
                  </a:lnTo>
                  <a:lnTo>
                    <a:pt x="298629" y="98472"/>
                  </a:lnTo>
                  <a:lnTo>
                    <a:pt x="298618" y="98441"/>
                  </a:lnTo>
                  <a:lnTo>
                    <a:pt x="298519" y="98392"/>
                  </a:lnTo>
                  <a:lnTo>
                    <a:pt x="298298" y="98312"/>
                  </a:lnTo>
                  <a:lnTo>
                    <a:pt x="297901" y="97957"/>
                  </a:lnTo>
                  <a:lnTo>
                    <a:pt x="297614" y="97601"/>
                  </a:lnTo>
                  <a:lnTo>
                    <a:pt x="297438" y="97188"/>
                  </a:lnTo>
                  <a:lnTo>
                    <a:pt x="297449" y="97143"/>
                  </a:lnTo>
                  <a:lnTo>
                    <a:pt x="297460" y="97124"/>
                  </a:lnTo>
                  <a:lnTo>
                    <a:pt x="297471" y="97081"/>
                  </a:lnTo>
                  <a:lnTo>
                    <a:pt x="297471" y="97080"/>
                  </a:lnTo>
                  <a:lnTo>
                    <a:pt x="297482" y="97077"/>
                  </a:lnTo>
                  <a:lnTo>
                    <a:pt x="297482" y="97075"/>
                  </a:lnTo>
                  <a:lnTo>
                    <a:pt x="297482" y="97070"/>
                  </a:lnTo>
                  <a:lnTo>
                    <a:pt x="297493" y="97062"/>
                  </a:lnTo>
                  <a:lnTo>
                    <a:pt x="297493" y="97062"/>
                  </a:lnTo>
                  <a:lnTo>
                    <a:pt x="297493" y="97061"/>
                  </a:lnTo>
                  <a:lnTo>
                    <a:pt x="297493" y="97054"/>
                  </a:lnTo>
                  <a:lnTo>
                    <a:pt x="297504" y="97051"/>
                  </a:lnTo>
                  <a:lnTo>
                    <a:pt x="297504" y="97050"/>
                  </a:lnTo>
                  <a:lnTo>
                    <a:pt x="297515" y="96155"/>
                  </a:lnTo>
                  <a:lnTo>
                    <a:pt x="297416" y="95146"/>
                  </a:lnTo>
                  <a:lnTo>
                    <a:pt x="296853" y="93819"/>
                  </a:lnTo>
                  <a:lnTo>
                    <a:pt x="296743" y="92968"/>
                  </a:lnTo>
                  <a:lnTo>
                    <a:pt x="296621" y="92259"/>
                  </a:lnTo>
                  <a:lnTo>
                    <a:pt x="296114" y="91893"/>
                  </a:lnTo>
                  <a:lnTo>
                    <a:pt x="295463" y="91605"/>
                  </a:lnTo>
                  <a:lnTo>
                    <a:pt x="294547" y="91273"/>
                  </a:lnTo>
                  <a:lnTo>
                    <a:pt x="293973" y="90810"/>
                  </a:lnTo>
                  <a:lnTo>
                    <a:pt x="293885" y="90738"/>
                  </a:lnTo>
                  <a:lnTo>
                    <a:pt x="293697" y="90356"/>
                  </a:lnTo>
                  <a:lnTo>
                    <a:pt x="293598" y="90231"/>
                  </a:lnTo>
                  <a:lnTo>
                    <a:pt x="293433" y="90001"/>
                  </a:lnTo>
                  <a:lnTo>
                    <a:pt x="293212" y="89811"/>
                  </a:lnTo>
                  <a:lnTo>
                    <a:pt x="293212" y="89809"/>
                  </a:lnTo>
                  <a:lnTo>
                    <a:pt x="293113" y="89617"/>
                  </a:lnTo>
                  <a:lnTo>
                    <a:pt x="293013" y="89219"/>
                  </a:lnTo>
                  <a:lnTo>
                    <a:pt x="292958" y="89128"/>
                  </a:lnTo>
                  <a:lnTo>
                    <a:pt x="292903" y="89025"/>
                  </a:lnTo>
                  <a:lnTo>
                    <a:pt x="292870" y="88996"/>
                  </a:lnTo>
                  <a:lnTo>
                    <a:pt x="292815" y="88943"/>
                  </a:lnTo>
                  <a:lnTo>
                    <a:pt x="292815" y="88940"/>
                  </a:lnTo>
                  <a:lnTo>
                    <a:pt x="292715" y="88869"/>
                  </a:lnTo>
                  <a:lnTo>
                    <a:pt x="292682" y="88841"/>
                  </a:lnTo>
                  <a:lnTo>
                    <a:pt x="292605" y="88791"/>
                  </a:lnTo>
                  <a:lnTo>
                    <a:pt x="292506" y="88629"/>
                  </a:lnTo>
                  <a:lnTo>
                    <a:pt x="292340" y="88537"/>
                  </a:lnTo>
                  <a:lnTo>
                    <a:pt x="291965" y="88331"/>
                  </a:lnTo>
                  <a:lnTo>
                    <a:pt x="291811" y="88255"/>
                  </a:lnTo>
                  <a:lnTo>
                    <a:pt x="291634" y="88187"/>
                  </a:lnTo>
                  <a:lnTo>
                    <a:pt x="291138" y="88074"/>
                  </a:lnTo>
                  <a:lnTo>
                    <a:pt x="290928" y="87908"/>
                  </a:lnTo>
                  <a:lnTo>
                    <a:pt x="290840" y="87897"/>
                  </a:lnTo>
                  <a:lnTo>
                    <a:pt x="290708" y="87884"/>
                  </a:lnTo>
                  <a:lnTo>
                    <a:pt x="290608" y="87875"/>
                  </a:lnTo>
                  <a:lnTo>
                    <a:pt x="290421" y="87772"/>
                  </a:lnTo>
                  <a:lnTo>
                    <a:pt x="290321" y="87705"/>
                  </a:lnTo>
                  <a:lnTo>
                    <a:pt x="289946" y="87527"/>
                  </a:lnTo>
                  <a:lnTo>
                    <a:pt x="289361" y="87332"/>
                  </a:lnTo>
                  <a:lnTo>
                    <a:pt x="289251" y="87314"/>
                  </a:lnTo>
                  <a:lnTo>
                    <a:pt x="289064" y="87314"/>
                  </a:lnTo>
                  <a:lnTo>
                    <a:pt x="288810" y="87372"/>
                  </a:lnTo>
                  <a:lnTo>
                    <a:pt x="288699" y="87377"/>
                  </a:lnTo>
                  <a:lnTo>
                    <a:pt x="288611" y="87341"/>
                  </a:lnTo>
                  <a:lnTo>
                    <a:pt x="288534" y="87255"/>
                  </a:lnTo>
                  <a:lnTo>
                    <a:pt x="288457" y="87175"/>
                  </a:lnTo>
                  <a:lnTo>
                    <a:pt x="288324" y="87077"/>
                  </a:lnTo>
                  <a:lnTo>
                    <a:pt x="288247" y="87037"/>
                  </a:lnTo>
                  <a:lnTo>
                    <a:pt x="288082" y="87008"/>
                  </a:lnTo>
                  <a:lnTo>
                    <a:pt x="287960" y="87006"/>
                  </a:lnTo>
                  <a:lnTo>
                    <a:pt x="287751" y="87042"/>
                  </a:lnTo>
                  <a:lnTo>
                    <a:pt x="287475" y="87135"/>
                  </a:lnTo>
                  <a:lnTo>
                    <a:pt x="287331" y="87167"/>
                  </a:lnTo>
                  <a:lnTo>
                    <a:pt x="287033" y="87272"/>
                  </a:lnTo>
                  <a:lnTo>
                    <a:pt x="286736" y="87372"/>
                  </a:lnTo>
                  <a:lnTo>
                    <a:pt x="286372" y="87426"/>
                  </a:lnTo>
                  <a:lnTo>
                    <a:pt x="286173" y="87428"/>
                  </a:lnTo>
                  <a:lnTo>
                    <a:pt x="286041" y="87412"/>
                  </a:lnTo>
                  <a:lnTo>
                    <a:pt x="286018" y="87413"/>
                  </a:lnTo>
                  <a:lnTo>
                    <a:pt x="285864" y="87421"/>
                  </a:lnTo>
                  <a:lnTo>
                    <a:pt x="285610" y="87468"/>
                  </a:lnTo>
                  <a:lnTo>
                    <a:pt x="285533" y="87504"/>
                  </a:lnTo>
                  <a:lnTo>
                    <a:pt x="285290" y="87761"/>
                  </a:lnTo>
                  <a:lnTo>
                    <a:pt x="284959" y="88024"/>
                  </a:lnTo>
                  <a:lnTo>
                    <a:pt x="284739" y="88139"/>
                  </a:lnTo>
                  <a:lnTo>
                    <a:pt x="284584" y="88185"/>
                  </a:lnTo>
                  <a:lnTo>
                    <a:pt x="284485" y="88255"/>
                  </a:lnTo>
                  <a:lnTo>
                    <a:pt x="284408" y="88364"/>
                  </a:lnTo>
                  <a:lnTo>
                    <a:pt x="284286" y="88500"/>
                  </a:lnTo>
                  <a:lnTo>
                    <a:pt x="284055" y="88599"/>
                  </a:lnTo>
                  <a:lnTo>
                    <a:pt x="283757" y="88790"/>
                  </a:lnTo>
                  <a:lnTo>
                    <a:pt x="283360" y="88842"/>
                  </a:lnTo>
                  <a:lnTo>
                    <a:pt x="283360" y="88842"/>
                  </a:lnTo>
                  <a:lnTo>
                    <a:pt x="283260" y="88955"/>
                  </a:lnTo>
                  <a:lnTo>
                    <a:pt x="282973" y="89266"/>
                  </a:lnTo>
                  <a:lnTo>
                    <a:pt x="282720" y="89648"/>
                  </a:lnTo>
                  <a:lnTo>
                    <a:pt x="282444" y="90110"/>
                  </a:lnTo>
                  <a:lnTo>
                    <a:pt x="282190" y="90713"/>
                  </a:lnTo>
                  <a:lnTo>
                    <a:pt x="281980" y="91361"/>
                  </a:lnTo>
                  <a:lnTo>
                    <a:pt x="281859" y="91764"/>
                  </a:lnTo>
                  <a:lnTo>
                    <a:pt x="281583" y="92478"/>
                  </a:lnTo>
                  <a:lnTo>
                    <a:pt x="280546" y="92948"/>
                  </a:lnTo>
                  <a:lnTo>
                    <a:pt x="279983" y="93217"/>
                  </a:lnTo>
                  <a:lnTo>
                    <a:pt x="279509" y="93439"/>
                  </a:lnTo>
                  <a:lnTo>
                    <a:pt x="278648" y="93854"/>
                  </a:lnTo>
                  <a:lnTo>
                    <a:pt x="276718" y="95604"/>
                  </a:lnTo>
                  <a:lnTo>
                    <a:pt x="275835" y="95937"/>
                  </a:lnTo>
                  <a:lnTo>
                    <a:pt x="275085" y="96046"/>
                  </a:lnTo>
                  <a:lnTo>
                    <a:pt x="274831" y="95919"/>
                  </a:lnTo>
                  <a:lnTo>
                    <a:pt x="274710" y="95767"/>
                  </a:lnTo>
                  <a:lnTo>
                    <a:pt x="274743" y="95543"/>
                  </a:lnTo>
                  <a:lnTo>
                    <a:pt x="274886" y="95173"/>
                  </a:lnTo>
                  <a:lnTo>
                    <a:pt x="275151" y="94488"/>
                  </a:lnTo>
                  <a:lnTo>
                    <a:pt x="275151" y="94216"/>
                  </a:lnTo>
                  <a:lnTo>
                    <a:pt x="275018" y="94007"/>
                  </a:lnTo>
                  <a:lnTo>
                    <a:pt x="275007" y="93997"/>
                  </a:lnTo>
                  <a:lnTo>
                    <a:pt x="274588" y="93356"/>
                  </a:lnTo>
                  <a:lnTo>
                    <a:pt x="274059" y="92598"/>
                  </a:lnTo>
                  <a:lnTo>
                    <a:pt x="273959" y="92448"/>
                  </a:lnTo>
                  <a:lnTo>
                    <a:pt x="273805" y="92238"/>
                  </a:lnTo>
                  <a:lnTo>
                    <a:pt x="273209" y="90776"/>
                  </a:lnTo>
                  <a:lnTo>
                    <a:pt x="272999" y="89697"/>
                  </a:lnTo>
                  <a:lnTo>
                    <a:pt x="273110" y="88973"/>
                  </a:lnTo>
                  <a:lnTo>
                    <a:pt x="273628" y="88056"/>
                  </a:lnTo>
                  <a:lnTo>
                    <a:pt x="274136" y="87159"/>
                  </a:lnTo>
                  <a:lnTo>
                    <a:pt x="274202" y="85997"/>
                  </a:lnTo>
                  <a:lnTo>
                    <a:pt x="274412" y="85470"/>
                  </a:lnTo>
                  <a:lnTo>
                    <a:pt x="274566" y="85016"/>
                  </a:lnTo>
                  <a:lnTo>
                    <a:pt x="274566" y="84842"/>
                  </a:lnTo>
                  <a:lnTo>
                    <a:pt x="274500" y="84706"/>
                  </a:lnTo>
                  <a:lnTo>
                    <a:pt x="273860" y="83740"/>
                  </a:lnTo>
                  <a:lnTo>
                    <a:pt x="273783" y="83631"/>
                  </a:lnTo>
                  <a:lnTo>
                    <a:pt x="273628" y="83421"/>
                  </a:lnTo>
                  <a:lnTo>
                    <a:pt x="273463" y="83115"/>
                  </a:lnTo>
                  <a:lnTo>
                    <a:pt x="273375" y="82758"/>
                  </a:lnTo>
                  <a:lnTo>
                    <a:pt x="273485" y="82161"/>
                  </a:lnTo>
                  <a:lnTo>
                    <a:pt x="273684" y="81682"/>
                  </a:lnTo>
                  <a:lnTo>
                    <a:pt x="273904" y="81131"/>
                  </a:lnTo>
                  <a:lnTo>
                    <a:pt x="273882" y="80325"/>
                  </a:lnTo>
                  <a:lnTo>
                    <a:pt x="273739" y="79224"/>
                  </a:lnTo>
                  <a:lnTo>
                    <a:pt x="273728" y="79086"/>
                  </a:lnTo>
                  <a:lnTo>
                    <a:pt x="273937" y="78846"/>
                  </a:lnTo>
                  <a:lnTo>
                    <a:pt x="274390" y="78674"/>
                  </a:lnTo>
                  <a:lnTo>
                    <a:pt x="274632" y="78429"/>
                  </a:lnTo>
                  <a:lnTo>
                    <a:pt x="274941" y="77823"/>
                  </a:lnTo>
                  <a:lnTo>
                    <a:pt x="274886" y="77451"/>
                  </a:lnTo>
                  <a:lnTo>
                    <a:pt x="274643" y="77071"/>
                  </a:lnTo>
                  <a:lnTo>
                    <a:pt x="274489" y="76824"/>
                  </a:lnTo>
                  <a:lnTo>
                    <a:pt x="274390" y="76582"/>
                  </a:lnTo>
                  <a:lnTo>
                    <a:pt x="274390" y="76581"/>
                  </a:lnTo>
                  <a:lnTo>
                    <a:pt x="274423" y="76292"/>
                  </a:lnTo>
                  <a:lnTo>
                    <a:pt x="273959" y="74825"/>
                  </a:lnTo>
                  <a:lnTo>
                    <a:pt x="273209" y="73041"/>
                  </a:lnTo>
                  <a:lnTo>
                    <a:pt x="273165" y="72932"/>
                  </a:lnTo>
                  <a:lnTo>
                    <a:pt x="273143" y="72277"/>
                  </a:lnTo>
                  <a:lnTo>
                    <a:pt x="273132" y="71727"/>
                  </a:lnTo>
                  <a:lnTo>
                    <a:pt x="273011" y="70867"/>
                  </a:lnTo>
                  <a:lnTo>
                    <a:pt x="272779" y="69925"/>
                  </a:lnTo>
                  <a:lnTo>
                    <a:pt x="272680" y="68756"/>
                  </a:lnTo>
                  <a:lnTo>
                    <a:pt x="272503" y="68285"/>
                  </a:lnTo>
                  <a:lnTo>
                    <a:pt x="272536" y="68032"/>
                  </a:lnTo>
                  <a:lnTo>
                    <a:pt x="272713" y="67714"/>
                  </a:lnTo>
                  <a:lnTo>
                    <a:pt x="272801" y="67108"/>
                  </a:lnTo>
                  <a:lnTo>
                    <a:pt x="272900" y="66336"/>
                  </a:lnTo>
                  <a:lnTo>
                    <a:pt x="273187" y="65907"/>
                  </a:lnTo>
                  <a:lnTo>
                    <a:pt x="273341" y="65770"/>
                  </a:lnTo>
                  <a:lnTo>
                    <a:pt x="273474" y="65649"/>
                  </a:lnTo>
                  <a:lnTo>
                    <a:pt x="273739" y="65505"/>
                  </a:lnTo>
                  <a:lnTo>
                    <a:pt x="274500" y="65221"/>
                  </a:lnTo>
                  <a:lnTo>
                    <a:pt x="274776" y="65006"/>
                  </a:lnTo>
                  <a:lnTo>
                    <a:pt x="274996" y="64421"/>
                  </a:lnTo>
                  <a:lnTo>
                    <a:pt x="275383" y="64111"/>
                  </a:lnTo>
                  <a:lnTo>
                    <a:pt x="275592" y="63942"/>
                  </a:lnTo>
                  <a:lnTo>
                    <a:pt x="275703" y="63458"/>
                  </a:lnTo>
                  <a:lnTo>
                    <a:pt x="275956" y="61809"/>
                  </a:lnTo>
                  <a:lnTo>
                    <a:pt x="275978" y="60659"/>
                  </a:lnTo>
                  <a:lnTo>
                    <a:pt x="276000" y="60386"/>
                  </a:lnTo>
                  <a:lnTo>
                    <a:pt x="276122" y="59248"/>
                  </a:lnTo>
                  <a:lnTo>
                    <a:pt x="276122" y="59154"/>
                  </a:lnTo>
                  <a:lnTo>
                    <a:pt x="276144" y="58974"/>
                  </a:lnTo>
                  <a:lnTo>
                    <a:pt x="276254" y="58650"/>
                  </a:lnTo>
                  <a:lnTo>
                    <a:pt x="276343" y="58520"/>
                  </a:lnTo>
                  <a:lnTo>
                    <a:pt x="276497" y="58357"/>
                  </a:lnTo>
                  <a:lnTo>
                    <a:pt x="276861" y="58144"/>
                  </a:lnTo>
                  <a:lnTo>
                    <a:pt x="277071" y="57843"/>
                  </a:lnTo>
                  <a:lnTo>
                    <a:pt x="277082" y="57418"/>
                  </a:lnTo>
                  <a:lnTo>
                    <a:pt x="276938" y="57151"/>
                  </a:lnTo>
                  <a:lnTo>
                    <a:pt x="276817" y="56928"/>
                  </a:lnTo>
                  <a:lnTo>
                    <a:pt x="276629" y="56561"/>
                  </a:lnTo>
                  <a:lnTo>
                    <a:pt x="276111" y="56058"/>
                  </a:lnTo>
                  <a:lnTo>
                    <a:pt x="275515" y="55832"/>
                  </a:lnTo>
                  <a:lnTo>
                    <a:pt x="275460" y="55823"/>
                  </a:lnTo>
                  <a:lnTo>
                    <a:pt x="274842" y="55678"/>
                  </a:lnTo>
                  <a:lnTo>
                    <a:pt x="273816" y="55569"/>
                  </a:lnTo>
                  <a:lnTo>
                    <a:pt x="273496" y="55488"/>
                  </a:lnTo>
                  <a:lnTo>
                    <a:pt x="272944" y="55406"/>
                  </a:lnTo>
                  <a:lnTo>
                    <a:pt x="271996" y="55095"/>
                  </a:lnTo>
                  <a:lnTo>
                    <a:pt x="271289" y="55050"/>
                  </a:lnTo>
                  <a:lnTo>
                    <a:pt x="270848" y="55125"/>
                  </a:lnTo>
                  <a:lnTo>
                    <a:pt x="270109" y="54949"/>
                  </a:lnTo>
                  <a:lnTo>
                    <a:pt x="269822" y="54877"/>
                  </a:lnTo>
                  <a:lnTo>
                    <a:pt x="269303" y="54654"/>
                  </a:lnTo>
                  <a:lnTo>
                    <a:pt x="268752" y="54184"/>
                  </a:lnTo>
                  <a:lnTo>
                    <a:pt x="268090" y="53541"/>
                  </a:lnTo>
                  <a:lnTo>
                    <a:pt x="267825" y="53196"/>
                  </a:lnTo>
                  <a:lnTo>
                    <a:pt x="267814" y="52825"/>
                  </a:lnTo>
                  <a:lnTo>
                    <a:pt x="267880" y="52563"/>
                  </a:lnTo>
                  <a:lnTo>
                    <a:pt x="268013" y="51992"/>
                  </a:lnTo>
                  <a:lnTo>
                    <a:pt x="268090" y="51832"/>
                  </a:lnTo>
                  <a:lnTo>
                    <a:pt x="268211" y="51584"/>
                  </a:lnTo>
                  <a:lnTo>
                    <a:pt x="268664" y="50572"/>
                  </a:lnTo>
                  <a:lnTo>
                    <a:pt x="269039" y="50031"/>
                  </a:lnTo>
                  <a:lnTo>
                    <a:pt x="269303" y="49748"/>
                  </a:lnTo>
                  <a:lnTo>
                    <a:pt x="269458" y="49579"/>
                  </a:lnTo>
                  <a:lnTo>
                    <a:pt x="269987" y="48985"/>
                  </a:lnTo>
                  <a:lnTo>
                    <a:pt x="269987" y="48985"/>
                  </a:lnTo>
                  <a:lnTo>
                    <a:pt x="270572" y="47816"/>
                  </a:lnTo>
                  <a:lnTo>
                    <a:pt x="270969" y="47453"/>
                  </a:lnTo>
                  <a:lnTo>
                    <a:pt x="271642" y="46421"/>
                  </a:lnTo>
                  <a:lnTo>
                    <a:pt x="272084" y="45289"/>
                  </a:lnTo>
                  <a:lnTo>
                    <a:pt x="272293" y="44752"/>
                  </a:lnTo>
                  <a:lnTo>
                    <a:pt x="272503" y="44438"/>
                  </a:lnTo>
                  <a:lnTo>
                    <a:pt x="272558" y="44157"/>
                  </a:lnTo>
                  <a:lnTo>
                    <a:pt x="272657" y="43680"/>
                  </a:lnTo>
                  <a:lnTo>
                    <a:pt x="273055" y="43196"/>
                  </a:lnTo>
                  <a:lnTo>
                    <a:pt x="273474" y="42618"/>
                  </a:lnTo>
                  <a:lnTo>
                    <a:pt x="274323" y="41313"/>
                  </a:lnTo>
                  <a:lnTo>
                    <a:pt x="274754" y="40325"/>
                  </a:lnTo>
                  <a:lnTo>
                    <a:pt x="274842" y="39691"/>
                  </a:lnTo>
                  <a:lnTo>
                    <a:pt x="274754" y="38922"/>
                  </a:lnTo>
                  <a:lnTo>
                    <a:pt x="274610" y="38487"/>
                  </a:lnTo>
                  <a:lnTo>
                    <a:pt x="274489" y="37953"/>
                  </a:lnTo>
                  <a:lnTo>
                    <a:pt x="274522" y="37555"/>
                  </a:lnTo>
                  <a:lnTo>
                    <a:pt x="275118" y="36947"/>
                  </a:lnTo>
                  <a:lnTo>
                    <a:pt x="275305" y="36558"/>
                  </a:lnTo>
                  <a:lnTo>
                    <a:pt x="275482" y="35571"/>
                  </a:lnTo>
                  <a:lnTo>
                    <a:pt x="275681" y="34824"/>
                  </a:lnTo>
                  <a:lnTo>
                    <a:pt x="276012" y="34520"/>
                  </a:lnTo>
                  <a:lnTo>
                    <a:pt x="276177" y="34438"/>
                  </a:lnTo>
                  <a:lnTo>
                    <a:pt x="276343" y="34354"/>
                  </a:lnTo>
                  <a:lnTo>
                    <a:pt x="276552" y="34251"/>
                  </a:lnTo>
                  <a:lnTo>
                    <a:pt x="276618" y="34228"/>
                  </a:lnTo>
                  <a:lnTo>
                    <a:pt x="276949" y="34113"/>
                  </a:lnTo>
                  <a:lnTo>
                    <a:pt x="277159" y="34041"/>
                  </a:lnTo>
                  <a:lnTo>
                    <a:pt x="277335" y="33878"/>
                  </a:lnTo>
                  <a:lnTo>
                    <a:pt x="277269" y="33370"/>
                  </a:lnTo>
                  <a:lnTo>
                    <a:pt x="276971" y="32726"/>
                  </a:lnTo>
                  <a:lnTo>
                    <a:pt x="276751" y="32257"/>
                  </a:lnTo>
                  <a:lnTo>
                    <a:pt x="276706" y="31939"/>
                  </a:lnTo>
                  <a:lnTo>
                    <a:pt x="277027" y="31295"/>
                  </a:lnTo>
                  <a:lnTo>
                    <a:pt x="277280" y="30671"/>
                  </a:lnTo>
                  <a:lnTo>
                    <a:pt x="277964" y="29838"/>
                  </a:lnTo>
                  <a:lnTo>
                    <a:pt x="278053" y="29635"/>
                  </a:lnTo>
                  <a:lnTo>
                    <a:pt x="278196" y="29229"/>
                  </a:lnTo>
                  <a:lnTo>
                    <a:pt x="278339" y="28840"/>
                  </a:lnTo>
                  <a:lnTo>
                    <a:pt x="278450" y="28515"/>
                  </a:lnTo>
                  <a:lnTo>
                    <a:pt x="278450" y="28503"/>
                  </a:lnTo>
                  <a:lnTo>
                    <a:pt x="278659" y="28054"/>
                  </a:lnTo>
                  <a:lnTo>
                    <a:pt x="279178" y="27039"/>
                  </a:lnTo>
                  <a:lnTo>
                    <a:pt x="279498" y="26406"/>
                  </a:lnTo>
                  <a:lnTo>
                    <a:pt x="280038" y="25763"/>
                  </a:lnTo>
                  <a:lnTo>
                    <a:pt x="280061" y="25733"/>
                  </a:lnTo>
                  <a:lnTo>
                    <a:pt x="280292" y="25607"/>
                  </a:lnTo>
                  <a:lnTo>
                    <a:pt x="280623" y="25598"/>
                  </a:lnTo>
                  <a:lnTo>
                    <a:pt x="280976" y="25518"/>
                  </a:lnTo>
                  <a:lnTo>
                    <a:pt x="281329" y="25300"/>
                  </a:lnTo>
                  <a:lnTo>
                    <a:pt x="281528" y="25110"/>
                  </a:lnTo>
                  <a:lnTo>
                    <a:pt x="281660" y="24913"/>
                  </a:lnTo>
                  <a:lnTo>
                    <a:pt x="281727" y="24723"/>
                  </a:lnTo>
                  <a:lnTo>
                    <a:pt x="281859" y="24239"/>
                  </a:lnTo>
                  <a:lnTo>
                    <a:pt x="282179" y="23931"/>
                  </a:lnTo>
                  <a:lnTo>
                    <a:pt x="283591" y="22836"/>
                  </a:lnTo>
                  <a:lnTo>
                    <a:pt x="284032" y="22353"/>
                  </a:lnTo>
                  <a:lnTo>
                    <a:pt x="284055" y="22254"/>
                  </a:lnTo>
                  <a:lnTo>
                    <a:pt x="284022" y="22067"/>
                  </a:lnTo>
                  <a:lnTo>
                    <a:pt x="283834" y="21854"/>
                  </a:lnTo>
                  <a:lnTo>
                    <a:pt x="283338" y="21360"/>
                  </a:lnTo>
                  <a:lnTo>
                    <a:pt x="282753" y="20877"/>
                  </a:lnTo>
                  <a:lnTo>
                    <a:pt x="282267" y="20361"/>
                  </a:lnTo>
                  <a:lnTo>
                    <a:pt x="282047" y="20207"/>
                  </a:lnTo>
                  <a:lnTo>
                    <a:pt x="281991" y="20059"/>
                  </a:lnTo>
                  <a:lnTo>
                    <a:pt x="281991" y="20035"/>
                  </a:lnTo>
                  <a:lnTo>
                    <a:pt x="281826" y="19202"/>
                  </a:lnTo>
                  <a:lnTo>
                    <a:pt x="281771" y="18737"/>
                  </a:lnTo>
                  <a:lnTo>
                    <a:pt x="281638" y="18583"/>
                  </a:lnTo>
                  <a:lnTo>
                    <a:pt x="281374" y="18427"/>
                  </a:lnTo>
                  <a:lnTo>
                    <a:pt x="280436" y="18105"/>
                  </a:lnTo>
                  <a:lnTo>
                    <a:pt x="279156" y="17870"/>
                  </a:lnTo>
                  <a:lnTo>
                    <a:pt x="278406" y="17587"/>
                  </a:lnTo>
                  <a:lnTo>
                    <a:pt x="276982" y="16778"/>
                  </a:lnTo>
                  <a:lnTo>
                    <a:pt x="276541" y="16503"/>
                  </a:lnTo>
                  <a:lnTo>
                    <a:pt x="276431" y="16329"/>
                  </a:lnTo>
                  <a:lnTo>
                    <a:pt x="276398" y="16183"/>
                  </a:lnTo>
                  <a:lnTo>
                    <a:pt x="276387" y="16025"/>
                  </a:lnTo>
                  <a:lnTo>
                    <a:pt x="276409" y="15948"/>
                  </a:lnTo>
                  <a:lnTo>
                    <a:pt x="276365" y="15762"/>
                  </a:lnTo>
                  <a:lnTo>
                    <a:pt x="275681" y="15089"/>
                  </a:lnTo>
                  <a:lnTo>
                    <a:pt x="275140" y="14835"/>
                  </a:lnTo>
                  <a:lnTo>
                    <a:pt x="274842" y="14555"/>
                  </a:lnTo>
                  <a:lnTo>
                    <a:pt x="274820" y="14386"/>
                  </a:lnTo>
                  <a:lnTo>
                    <a:pt x="274721" y="14103"/>
                  </a:lnTo>
                  <a:lnTo>
                    <a:pt x="274721" y="13663"/>
                  </a:lnTo>
                  <a:lnTo>
                    <a:pt x="274732" y="13146"/>
                  </a:lnTo>
                  <a:lnTo>
                    <a:pt x="274875" y="12472"/>
                  </a:lnTo>
                  <a:lnTo>
                    <a:pt x="275040" y="11965"/>
                  </a:lnTo>
                  <a:lnTo>
                    <a:pt x="275217" y="11438"/>
                  </a:lnTo>
                  <a:lnTo>
                    <a:pt x="275250" y="10931"/>
                  </a:lnTo>
                  <a:lnTo>
                    <a:pt x="274820" y="10326"/>
                  </a:lnTo>
                  <a:lnTo>
                    <a:pt x="273970" y="9672"/>
                  </a:lnTo>
                  <a:lnTo>
                    <a:pt x="273650" y="9173"/>
                  </a:lnTo>
                  <a:lnTo>
                    <a:pt x="273187" y="8715"/>
                  </a:lnTo>
                  <a:lnTo>
                    <a:pt x="272327" y="8090"/>
                  </a:lnTo>
                  <a:lnTo>
                    <a:pt x="271477" y="7572"/>
                  </a:lnTo>
                  <a:lnTo>
                    <a:pt x="270594" y="7055"/>
                  </a:lnTo>
                  <a:lnTo>
                    <a:pt x="270164" y="6757"/>
                  </a:lnTo>
                  <a:lnTo>
                    <a:pt x="269458" y="6373"/>
                  </a:lnTo>
                  <a:lnTo>
                    <a:pt x="269336" y="6416"/>
                  </a:lnTo>
                  <a:lnTo>
                    <a:pt x="269072" y="6565"/>
                  </a:lnTo>
                  <a:lnTo>
                    <a:pt x="268686" y="6737"/>
                  </a:lnTo>
                  <a:lnTo>
                    <a:pt x="267825" y="6941"/>
                  </a:lnTo>
                  <a:lnTo>
                    <a:pt x="267483" y="7047"/>
                  </a:lnTo>
                  <a:lnTo>
                    <a:pt x="267031" y="7594"/>
                  </a:lnTo>
                  <a:lnTo>
                    <a:pt x="266887" y="7865"/>
                  </a:lnTo>
                  <a:lnTo>
                    <a:pt x="266711" y="8373"/>
                  </a:lnTo>
                  <a:lnTo>
                    <a:pt x="266380" y="8875"/>
                  </a:lnTo>
                  <a:lnTo>
                    <a:pt x="266093" y="9693"/>
                  </a:lnTo>
                  <a:lnTo>
                    <a:pt x="265795" y="10300"/>
                  </a:lnTo>
                  <a:lnTo>
                    <a:pt x="265287" y="10832"/>
                  </a:lnTo>
                  <a:lnTo>
                    <a:pt x="264405" y="11934"/>
                  </a:lnTo>
                  <a:lnTo>
                    <a:pt x="264339" y="12119"/>
                  </a:lnTo>
                  <a:lnTo>
                    <a:pt x="264162" y="12649"/>
                  </a:lnTo>
                  <a:lnTo>
                    <a:pt x="264030" y="12788"/>
                  </a:lnTo>
                  <a:lnTo>
                    <a:pt x="263853" y="12874"/>
                  </a:lnTo>
                  <a:lnTo>
                    <a:pt x="263710" y="12874"/>
                  </a:lnTo>
                  <a:lnTo>
                    <a:pt x="263522" y="12735"/>
                  </a:lnTo>
                  <a:lnTo>
                    <a:pt x="263213" y="12369"/>
                  </a:lnTo>
                  <a:lnTo>
                    <a:pt x="262794" y="11950"/>
                  </a:lnTo>
                  <a:lnTo>
                    <a:pt x="262297" y="11448"/>
                  </a:lnTo>
                  <a:lnTo>
                    <a:pt x="261955" y="10979"/>
                  </a:lnTo>
                  <a:lnTo>
                    <a:pt x="261746" y="10663"/>
                  </a:lnTo>
                  <a:lnTo>
                    <a:pt x="261591" y="10009"/>
                  </a:lnTo>
                  <a:lnTo>
                    <a:pt x="261492" y="9507"/>
                  </a:lnTo>
                  <a:lnTo>
                    <a:pt x="261360" y="9079"/>
                  </a:lnTo>
                  <a:lnTo>
                    <a:pt x="261139" y="8970"/>
                  </a:lnTo>
                  <a:lnTo>
                    <a:pt x="260819" y="8894"/>
                  </a:lnTo>
                  <a:lnTo>
                    <a:pt x="260411" y="8795"/>
                  </a:lnTo>
                  <a:lnTo>
                    <a:pt x="259771" y="8479"/>
                  </a:lnTo>
                  <a:lnTo>
                    <a:pt x="259385" y="8168"/>
                  </a:lnTo>
                  <a:lnTo>
                    <a:pt x="259109" y="7712"/>
                  </a:lnTo>
                  <a:lnTo>
                    <a:pt x="258524" y="7011"/>
                  </a:lnTo>
                  <a:lnTo>
                    <a:pt x="257708" y="6268"/>
                  </a:lnTo>
                  <a:lnTo>
                    <a:pt x="257322" y="5911"/>
                  </a:lnTo>
                  <a:lnTo>
                    <a:pt x="257156" y="5904"/>
                  </a:lnTo>
                  <a:lnTo>
                    <a:pt x="256814" y="6056"/>
                  </a:lnTo>
                  <a:lnTo>
                    <a:pt x="256560" y="6169"/>
                  </a:lnTo>
                  <a:lnTo>
                    <a:pt x="256053" y="6587"/>
                  </a:lnTo>
                  <a:lnTo>
                    <a:pt x="255600" y="6914"/>
                  </a:lnTo>
                  <a:lnTo>
                    <a:pt x="255391" y="7073"/>
                  </a:lnTo>
                  <a:lnTo>
                    <a:pt x="255082" y="7310"/>
                  </a:lnTo>
                  <a:lnTo>
                    <a:pt x="254740" y="7409"/>
                  </a:lnTo>
                  <a:lnTo>
                    <a:pt x="254651" y="7398"/>
                  </a:lnTo>
                  <a:lnTo>
                    <a:pt x="254376" y="7363"/>
                  </a:lnTo>
                  <a:lnTo>
                    <a:pt x="254045" y="7376"/>
                  </a:lnTo>
                  <a:lnTo>
                    <a:pt x="253471" y="7469"/>
                  </a:lnTo>
                  <a:lnTo>
                    <a:pt x="253019" y="7588"/>
                  </a:lnTo>
                  <a:lnTo>
                    <a:pt x="252059" y="7625"/>
                  </a:lnTo>
                  <a:lnTo>
                    <a:pt x="251860" y="7626"/>
                  </a:lnTo>
                  <a:lnTo>
                    <a:pt x="251761" y="7628"/>
                  </a:lnTo>
                  <a:lnTo>
                    <a:pt x="251430" y="7707"/>
                  </a:lnTo>
                  <a:lnTo>
                    <a:pt x="251110" y="7925"/>
                  </a:lnTo>
                  <a:lnTo>
                    <a:pt x="250834" y="8241"/>
                  </a:lnTo>
                  <a:lnTo>
                    <a:pt x="250194" y="8466"/>
                  </a:lnTo>
                  <a:lnTo>
                    <a:pt x="249665" y="8526"/>
                  </a:lnTo>
                  <a:lnTo>
                    <a:pt x="248914" y="8547"/>
                  </a:lnTo>
                  <a:lnTo>
                    <a:pt x="248649" y="8549"/>
                  </a:lnTo>
                  <a:lnTo>
                    <a:pt x="248429" y="8550"/>
                  </a:lnTo>
                  <a:lnTo>
                    <a:pt x="248263" y="8473"/>
                  </a:lnTo>
                  <a:lnTo>
                    <a:pt x="248175" y="8431"/>
                  </a:lnTo>
                  <a:lnTo>
                    <a:pt x="247910" y="7759"/>
                  </a:lnTo>
                  <a:lnTo>
                    <a:pt x="247723" y="7060"/>
                  </a:lnTo>
                  <a:lnTo>
                    <a:pt x="247535" y="6309"/>
                  </a:lnTo>
                  <a:lnTo>
                    <a:pt x="247315" y="5658"/>
                  </a:lnTo>
                  <a:lnTo>
                    <a:pt x="247182" y="4790"/>
                  </a:lnTo>
                  <a:lnTo>
                    <a:pt x="247028" y="4361"/>
                  </a:lnTo>
                  <a:lnTo>
                    <a:pt x="246796" y="3912"/>
                  </a:lnTo>
                  <a:lnTo>
                    <a:pt x="246355" y="3242"/>
                  </a:lnTo>
                  <a:lnTo>
                    <a:pt x="246189" y="3031"/>
                  </a:lnTo>
                  <a:lnTo>
                    <a:pt x="245958" y="2883"/>
                  </a:lnTo>
                  <a:lnTo>
                    <a:pt x="245660" y="2857"/>
                  </a:lnTo>
                  <a:lnTo>
                    <a:pt x="245483" y="2879"/>
                  </a:lnTo>
                  <a:lnTo>
                    <a:pt x="245329" y="2899"/>
                  </a:lnTo>
                  <a:lnTo>
                    <a:pt x="244931" y="3020"/>
                  </a:lnTo>
                  <a:lnTo>
                    <a:pt x="244468" y="3242"/>
                  </a:lnTo>
                  <a:lnTo>
                    <a:pt x="243663" y="3574"/>
                  </a:lnTo>
                  <a:lnTo>
                    <a:pt x="242979" y="3808"/>
                  </a:lnTo>
                  <a:lnTo>
                    <a:pt x="242901" y="3887"/>
                  </a:lnTo>
                  <a:lnTo>
                    <a:pt x="242736" y="3976"/>
                  </a:lnTo>
                  <a:lnTo>
                    <a:pt x="242581" y="3991"/>
                  </a:lnTo>
                  <a:lnTo>
                    <a:pt x="242416" y="3970"/>
                  </a:lnTo>
                  <a:lnTo>
                    <a:pt x="242239" y="3976"/>
                  </a:lnTo>
                  <a:lnTo>
                    <a:pt x="242107" y="4028"/>
                  </a:lnTo>
                  <a:lnTo>
                    <a:pt x="241897" y="4211"/>
                  </a:lnTo>
                  <a:lnTo>
                    <a:pt x="241588" y="4487"/>
                  </a:lnTo>
                  <a:lnTo>
                    <a:pt x="241423" y="4588"/>
                  </a:lnTo>
                  <a:lnTo>
                    <a:pt x="241191" y="4652"/>
                  </a:lnTo>
                  <a:lnTo>
                    <a:pt x="240739" y="4731"/>
                  </a:lnTo>
                  <a:lnTo>
                    <a:pt x="240088" y="5110"/>
                  </a:lnTo>
                  <a:lnTo>
                    <a:pt x="239602" y="5315"/>
                  </a:lnTo>
                  <a:lnTo>
                    <a:pt x="239282" y="5401"/>
                  </a:lnTo>
                  <a:lnTo>
                    <a:pt x="238929" y="5481"/>
                  </a:lnTo>
                  <a:lnTo>
                    <a:pt x="238444" y="5586"/>
                  </a:lnTo>
                  <a:lnTo>
                    <a:pt x="238113" y="5639"/>
                  </a:lnTo>
                  <a:lnTo>
                    <a:pt x="237539" y="5676"/>
                  </a:lnTo>
                  <a:lnTo>
                    <a:pt x="237219" y="5797"/>
                  </a:lnTo>
                  <a:lnTo>
                    <a:pt x="237043" y="5924"/>
                  </a:lnTo>
                  <a:lnTo>
                    <a:pt x="236954" y="6043"/>
                  </a:lnTo>
                  <a:lnTo>
                    <a:pt x="236723" y="6346"/>
                  </a:lnTo>
                  <a:lnTo>
                    <a:pt x="236392" y="6589"/>
                  </a:lnTo>
                  <a:lnTo>
                    <a:pt x="235962" y="6758"/>
                  </a:lnTo>
                  <a:lnTo>
                    <a:pt x="235476" y="6919"/>
                  </a:lnTo>
                  <a:lnTo>
                    <a:pt x="235200" y="6937"/>
                  </a:lnTo>
                  <a:lnTo>
                    <a:pt x="235013" y="6840"/>
                  </a:lnTo>
                  <a:lnTo>
                    <a:pt x="234792" y="6645"/>
                  </a:lnTo>
                  <a:lnTo>
                    <a:pt x="234505" y="6255"/>
                  </a:lnTo>
                  <a:lnTo>
                    <a:pt x="234130" y="5813"/>
                  </a:lnTo>
                  <a:lnTo>
                    <a:pt x="233987" y="5565"/>
                  </a:lnTo>
                  <a:lnTo>
                    <a:pt x="233953" y="5444"/>
                  </a:lnTo>
                  <a:lnTo>
                    <a:pt x="233909" y="5322"/>
                  </a:lnTo>
                  <a:lnTo>
                    <a:pt x="233733" y="4921"/>
                  </a:lnTo>
                  <a:lnTo>
                    <a:pt x="233534" y="4610"/>
                  </a:lnTo>
                  <a:lnTo>
                    <a:pt x="233303" y="4361"/>
                  </a:lnTo>
                  <a:lnTo>
                    <a:pt x="232905" y="4114"/>
                  </a:lnTo>
                  <a:lnTo>
                    <a:pt x="232530" y="3985"/>
                  </a:lnTo>
                  <a:lnTo>
                    <a:pt x="232310" y="3912"/>
                  </a:lnTo>
                  <a:lnTo>
                    <a:pt x="232067" y="3830"/>
                  </a:lnTo>
                  <a:lnTo>
                    <a:pt x="231802" y="3708"/>
                  </a:lnTo>
                  <a:lnTo>
                    <a:pt x="231449" y="3538"/>
                  </a:lnTo>
                  <a:lnTo>
                    <a:pt x="231328" y="3484"/>
                  </a:lnTo>
                  <a:lnTo>
                    <a:pt x="231173" y="3411"/>
                  </a:lnTo>
                  <a:lnTo>
                    <a:pt x="230908" y="3225"/>
                  </a:lnTo>
                  <a:lnTo>
                    <a:pt x="230191" y="2086"/>
                  </a:lnTo>
                  <a:lnTo>
                    <a:pt x="230026" y="1969"/>
                  </a:lnTo>
                  <a:lnTo>
                    <a:pt x="229882" y="1912"/>
                  </a:lnTo>
                  <a:lnTo>
                    <a:pt x="229805" y="1879"/>
                  </a:lnTo>
                  <a:lnTo>
                    <a:pt x="229651" y="1816"/>
                  </a:lnTo>
                  <a:lnTo>
                    <a:pt x="229375" y="1774"/>
                  </a:lnTo>
                  <a:lnTo>
                    <a:pt x="229066" y="1727"/>
                  </a:lnTo>
                  <a:lnTo>
                    <a:pt x="228613" y="1716"/>
                  </a:lnTo>
                  <a:lnTo>
                    <a:pt x="228415" y="1727"/>
                  </a:lnTo>
                  <a:lnTo>
                    <a:pt x="228117" y="1743"/>
                  </a:lnTo>
                  <a:lnTo>
                    <a:pt x="227676" y="1815"/>
                  </a:lnTo>
                  <a:lnTo>
                    <a:pt x="227334" y="1849"/>
                  </a:lnTo>
                  <a:lnTo>
                    <a:pt x="227069" y="1874"/>
                  </a:lnTo>
                  <a:lnTo>
                    <a:pt x="226881" y="1892"/>
                  </a:lnTo>
                  <a:lnTo>
                    <a:pt x="226650" y="1915"/>
                  </a:lnTo>
                  <a:lnTo>
                    <a:pt x="226319" y="1912"/>
                  </a:lnTo>
                  <a:lnTo>
                    <a:pt x="225943" y="1907"/>
                  </a:lnTo>
                  <a:lnTo>
                    <a:pt x="225833" y="1901"/>
                  </a:lnTo>
                  <a:lnTo>
                    <a:pt x="225690" y="1891"/>
                  </a:lnTo>
                  <a:lnTo>
                    <a:pt x="225337" y="1845"/>
                  </a:lnTo>
                  <a:lnTo>
                    <a:pt x="225116" y="1752"/>
                  </a:lnTo>
                  <a:lnTo>
                    <a:pt x="224995" y="1666"/>
                  </a:lnTo>
                  <a:lnTo>
                    <a:pt x="224895" y="1595"/>
                  </a:lnTo>
                  <a:lnTo>
                    <a:pt x="224553" y="1363"/>
                  </a:lnTo>
                  <a:lnTo>
                    <a:pt x="224057" y="1084"/>
                  </a:lnTo>
                  <a:lnTo>
                    <a:pt x="223704" y="936"/>
                  </a:lnTo>
                  <a:lnTo>
                    <a:pt x="223307" y="730"/>
                  </a:lnTo>
                  <a:lnTo>
                    <a:pt x="223163" y="656"/>
                  </a:lnTo>
                  <a:lnTo>
                    <a:pt x="223119" y="632"/>
                  </a:lnTo>
                  <a:lnTo>
                    <a:pt x="223053" y="600"/>
                  </a:lnTo>
                  <a:lnTo>
                    <a:pt x="222225" y="244"/>
                  </a:lnTo>
                  <a:lnTo>
                    <a:pt x="221994" y="153"/>
                  </a:lnTo>
                  <a:lnTo>
                    <a:pt x="221883" y="112"/>
                  </a:lnTo>
                  <a:lnTo>
                    <a:pt x="221574" y="99"/>
                  </a:lnTo>
                  <a:lnTo>
                    <a:pt x="221144" y="181"/>
                  </a:lnTo>
                  <a:lnTo>
                    <a:pt x="220979" y="265"/>
                  </a:lnTo>
                  <a:lnTo>
                    <a:pt x="220979" y="266"/>
                  </a:lnTo>
                  <a:lnTo>
                    <a:pt x="220979" y="266"/>
                  </a:lnTo>
                  <a:lnTo>
                    <a:pt x="220979" y="269"/>
                  </a:lnTo>
                  <a:lnTo>
                    <a:pt x="220979" y="270"/>
                  </a:lnTo>
                  <a:lnTo>
                    <a:pt x="220912" y="320"/>
                  </a:lnTo>
                  <a:lnTo>
                    <a:pt x="220868" y="349"/>
                  </a:lnTo>
                  <a:lnTo>
                    <a:pt x="220736" y="408"/>
                  </a:lnTo>
                  <a:lnTo>
                    <a:pt x="220703" y="423"/>
                  </a:lnTo>
                  <a:lnTo>
                    <a:pt x="220548" y="536"/>
                  </a:lnTo>
                  <a:lnTo>
                    <a:pt x="220438" y="688"/>
                  </a:lnTo>
                  <a:lnTo>
                    <a:pt x="220438" y="696"/>
                  </a:lnTo>
                  <a:lnTo>
                    <a:pt x="220228" y="972"/>
                  </a:lnTo>
                  <a:lnTo>
                    <a:pt x="220173" y="1077"/>
                  </a:lnTo>
                  <a:lnTo>
                    <a:pt x="220118" y="1286"/>
                  </a:lnTo>
                  <a:lnTo>
                    <a:pt x="219975" y="1577"/>
                  </a:lnTo>
                  <a:lnTo>
                    <a:pt x="219942" y="1791"/>
                  </a:lnTo>
                  <a:lnTo>
                    <a:pt x="219864" y="1988"/>
                  </a:lnTo>
                  <a:lnTo>
                    <a:pt x="219798" y="2089"/>
                  </a:lnTo>
                  <a:lnTo>
                    <a:pt x="219732" y="2149"/>
                  </a:lnTo>
                  <a:lnTo>
                    <a:pt x="219622" y="2187"/>
                  </a:lnTo>
                  <a:lnTo>
                    <a:pt x="219423" y="2236"/>
                  </a:lnTo>
                  <a:lnTo>
                    <a:pt x="219169" y="2276"/>
                  </a:lnTo>
                  <a:lnTo>
                    <a:pt x="219136" y="2296"/>
                  </a:lnTo>
                  <a:lnTo>
                    <a:pt x="218982" y="2450"/>
                  </a:lnTo>
                  <a:lnTo>
                    <a:pt x="218860" y="2658"/>
                  </a:lnTo>
                  <a:lnTo>
                    <a:pt x="218761" y="2788"/>
                  </a:lnTo>
                  <a:lnTo>
                    <a:pt x="218584" y="2977"/>
                  </a:lnTo>
                  <a:lnTo>
                    <a:pt x="218419" y="3093"/>
                  </a:lnTo>
                  <a:lnTo>
                    <a:pt x="218209" y="3156"/>
                  </a:lnTo>
                  <a:lnTo>
                    <a:pt x="218077" y="3149"/>
                  </a:lnTo>
                  <a:lnTo>
                    <a:pt x="217878" y="3110"/>
                  </a:lnTo>
                  <a:lnTo>
                    <a:pt x="217801" y="3110"/>
                  </a:lnTo>
                  <a:lnTo>
                    <a:pt x="217625" y="3161"/>
                  </a:lnTo>
                  <a:lnTo>
                    <a:pt x="217481" y="3237"/>
                  </a:lnTo>
                  <a:lnTo>
                    <a:pt x="217216" y="3352"/>
                  </a:lnTo>
                  <a:lnTo>
                    <a:pt x="217106" y="3404"/>
                  </a:lnTo>
                  <a:lnTo>
                    <a:pt x="217018" y="3454"/>
                  </a:lnTo>
                  <a:lnTo>
                    <a:pt x="216918" y="3569"/>
                  </a:lnTo>
                  <a:lnTo>
                    <a:pt x="216863" y="3659"/>
                  </a:lnTo>
                  <a:lnTo>
                    <a:pt x="216720" y="3733"/>
                  </a:lnTo>
                  <a:lnTo>
                    <a:pt x="216588" y="3775"/>
                  </a:lnTo>
                  <a:lnTo>
                    <a:pt x="216466" y="3795"/>
                  </a:lnTo>
                  <a:lnTo>
                    <a:pt x="216113" y="3804"/>
                  </a:lnTo>
                  <a:lnTo>
                    <a:pt x="215782" y="3857"/>
                  </a:lnTo>
                  <a:lnTo>
                    <a:pt x="215385" y="3754"/>
                  </a:lnTo>
                  <a:lnTo>
                    <a:pt x="214723" y="3581"/>
                  </a:lnTo>
                  <a:lnTo>
                    <a:pt x="214315" y="3550"/>
                  </a:lnTo>
                  <a:lnTo>
                    <a:pt x="214138" y="3522"/>
                  </a:lnTo>
                  <a:lnTo>
                    <a:pt x="214061" y="3487"/>
                  </a:lnTo>
                  <a:lnTo>
                    <a:pt x="213917" y="3422"/>
                  </a:lnTo>
                  <a:lnTo>
                    <a:pt x="213807" y="3363"/>
                  </a:lnTo>
                  <a:lnTo>
                    <a:pt x="213752" y="3328"/>
                  </a:lnTo>
                  <a:lnTo>
                    <a:pt x="213598" y="3273"/>
                  </a:lnTo>
                  <a:lnTo>
                    <a:pt x="213311" y="3277"/>
                  </a:lnTo>
                  <a:lnTo>
                    <a:pt x="212947" y="3181"/>
                  </a:lnTo>
                  <a:lnTo>
                    <a:pt x="212847" y="3172"/>
                  </a:lnTo>
                  <a:lnTo>
                    <a:pt x="212693" y="3130"/>
                  </a:lnTo>
                  <a:lnTo>
                    <a:pt x="212527" y="3006"/>
                  </a:lnTo>
                  <a:lnTo>
                    <a:pt x="212406" y="2958"/>
                  </a:lnTo>
                  <a:lnTo>
                    <a:pt x="212351" y="2949"/>
                  </a:lnTo>
                  <a:lnTo>
                    <a:pt x="212196" y="2952"/>
                  </a:lnTo>
                  <a:lnTo>
                    <a:pt x="211910" y="3082"/>
                  </a:lnTo>
                  <a:lnTo>
                    <a:pt x="211733" y="3223"/>
                  </a:lnTo>
                  <a:lnTo>
                    <a:pt x="211678" y="3239"/>
                  </a:lnTo>
                  <a:lnTo>
                    <a:pt x="211479" y="3395"/>
                  </a:lnTo>
                  <a:lnTo>
                    <a:pt x="211292" y="3500"/>
                  </a:lnTo>
                  <a:lnTo>
                    <a:pt x="211005" y="3713"/>
                  </a:lnTo>
                  <a:lnTo>
                    <a:pt x="210696" y="4066"/>
                  </a:lnTo>
                  <a:lnTo>
                    <a:pt x="210630" y="4119"/>
                  </a:lnTo>
                  <a:lnTo>
                    <a:pt x="210321" y="4257"/>
                  </a:lnTo>
                  <a:lnTo>
                    <a:pt x="210067" y="4331"/>
                  </a:lnTo>
                  <a:lnTo>
                    <a:pt x="209979" y="4371"/>
                  </a:lnTo>
                  <a:lnTo>
                    <a:pt x="209791" y="4483"/>
                  </a:lnTo>
                  <a:lnTo>
                    <a:pt x="209615" y="4652"/>
                  </a:lnTo>
                  <a:lnTo>
                    <a:pt x="209493" y="4722"/>
                  </a:lnTo>
                  <a:lnTo>
                    <a:pt x="209405" y="4737"/>
                  </a:lnTo>
                  <a:lnTo>
                    <a:pt x="209239" y="4697"/>
                  </a:lnTo>
                  <a:lnTo>
                    <a:pt x="209151" y="4661"/>
                  </a:lnTo>
                  <a:lnTo>
                    <a:pt x="209085" y="4664"/>
                  </a:lnTo>
                  <a:lnTo>
                    <a:pt x="208864" y="4822"/>
                  </a:lnTo>
                  <a:lnTo>
                    <a:pt x="208787" y="4874"/>
                  </a:lnTo>
                  <a:lnTo>
                    <a:pt x="208677" y="4926"/>
                  </a:lnTo>
                  <a:lnTo>
                    <a:pt x="208533" y="5028"/>
                  </a:lnTo>
                  <a:lnTo>
                    <a:pt x="208434" y="5111"/>
                  </a:lnTo>
                  <a:lnTo>
                    <a:pt x="208357" y="5225"/>
                  </a:lnTo>
                  <a:lnTo>
                    <a:pt x="208313" y="5261"/>
                  </a:lnTo>
                  <a:lnTo>
                    <a:pt x="208291" y="5289"/>
                  </a:lnTo>
                  <a:lnTo>
                    <a:pt x="208147" y="5349"/>
                  </a:lnTo>
                  <a:lnTo>
                    <a:pt x="207949" y="5473"/>
                  </a:lnTo>
                  <a:lnTo>
                    <a:pt x="207849" y="5616"/>
                  </a:lnTo>
                  <a:lnTo>
                    <a:pt x="207816" y="5729"/>
                  </a:lnTo>
                  <a:lnTo>
                    <a:pt x="207717" y="5836"/>
                  </a:lnTo>
                  <a:lnTo>
                    <a:pt x="207606" y="5899"/>
                  </a:lnTo>
                  <a:lnTo>
                    <a:pt x="207474" y="5955"/>
                  </a:lnTo>
                  <a:lnTo>
                    <a:pt x="207375" y="5975"/>
                  </a:lnTo>
                  <a:lnTo>
                    <a:pt x="207243" y="5969"/>
                  </a:lnTo>
                  <a:lnTo>
                    <a:pt x="207121" y="5986"/>
                  </a:lnTo>
                  <a:lnTo>
                    <a:pt x="207033" y="6020"/>
                  </a:lnTo>
                  <a:lnTo>
                    <a:pt x="206801" y="6141"/>
                  </a:lnTo>
                  <a:lnTo>
                    <a:pt x="206581" y="6335"/>
                  </a:lnTo>
                  <a:lnTo>
                    <a:pt x="206261" y="6659"/>
                  </a:lnTo>
                  <a:lnTo>
                    <a:pt x="206150" y="6736"/>
                  </a:lnTo>
                  <a:lnTo>
                    <a:pt x="206073" y="6773"/>
                  </a:lnTo>
                  <a:lnTo>
                    <a:pt x="205974" y="6770"/>
                  </a:lnTo>
                  <a:lnTo>
                    <a:pt x="205874" y="6739"/>
                  </a:lnTo>
                  <a:lnTo>
                    <a:pt x="205764" y="6739"/>
                  </a:lnTo>
                  <a:lnTo>
                    <a:pt x="205554" y="6806"/>
                  </a:lnTo>
                  <a:lnTo>
                    <a:pt x="205367" y="6806"/>
                  </a:lnTo>
                  <a:lnTo>
                    <a:pt x="205069" y="6710"/>
                  </a:lnTo>
                  <a:lnTo>
                    <a:pt x="204661" y="6544"/>
                  </a:lnTo>
                  <a:lnTo>
                    <a:pt x="204484" y="6493"/>
                  </a:lnTo>
                  <a:lnTo>
                    <a:pt x="204363" y="6491"/>
                  </a:lnTo>
                  <a:lnTo>
                    <a:pt x="203966" y="6541"/>
                  </a:lnTo>
                  <a:lnTo>
                    <a:pt x="203866" y="6541"/>
                  </a:lnTo>
                  <a:lnTo>
                    <a:pt x="203833" y="6537"/>
                  </a:lnTo>
                  <a:lnTo>
                    <a:pt x="203657" y="6513"/>
                  </a:lnTo>
                  <a:lnTo>
                    <a:pt x="203193" y="6364"/>
                  </a:lnTo>
                  <a:lnTo>
                    <a:pt x="202785" y="6149"/>
                  </a:lnTo>
                  <a:lnTo>
                    <a:pt x="202653" y="6067"/>
                  </a:lnTo>
                  <a:lnTo>
                    <a:pt x="202520" y="5888"/>
                  </a:lnTo>
                  <a:lnTo>
                    <a:pt x="202487" y="5856"/>
                  </a:lnTo>
                  <a:lnTo>
                    <a:pt x="202068" y="5698"/>
                  </a:lnTo>
                  <a:lnTo>
                    <a:pt x="201980" y="5653"/>
                  </a:lnTo>
                  <a:lnTo>
                    <a:pt x="201880" y="5580"/>
                  </a:lnTo>
                  <a:lnTo>
                    <a:pt x="201792" y="5479"/>
                  </a:lnTo>
                  <a:lnTo>
                    <a:pt x="201715" y="5227"/>
                  </a:lnTo>
                  <a:lnTo>
                    <a:pt x="201671" y="4993"/>
                  </a:lnTo>
                  <a:lnTo>
                    <a:pt x="201605" y="4810"/>
                  </a:lnTo>
                  <a:lnTo>
                    <a:pt x="201583" y="4771"/>
                  </a:lnTo>
                  <a:lnTo>
                    <a:pt x="201583" y="4723"/>
                  </a:lnTo>
                  <a:lnTo>
                    <a:pt x="201583" y="4674"/>
                  </a:lnTo>
                  <a:lnTo>
                    <a:pt x="201439" y="4677"/>
                  </a:lnTo>
                  <a:lnTo>
                    <a:pt x="201439" y="4677"/>
                  </a:lnTo>
                  <a:lnTo>
                    <a:pt x="201362" y="4679"/>
                  </a:lnTo>
                  <a:lnTo>
                    <a:pt x="201108" y="4777"/>
                  </a:lnTo>
                  <a:lnTo>
                    <a:pt x="200976" y="4971"/>
                  </a:lnTo>
                  <a:lnTo>
                    <a:pt x="200932" y="5233"/>
                  </a:lnTo>
                  <a:lnTo>
                    <a:pt x="200932" y="5582"/>
                  </a:lnTo>
                  <a:lnTo>
                    <a:pt x="200943" y="5978"/>
                  </a:lnTo>
                  <a:lnTo>
                    <a:pt x="200987" y="6266"/>
                  </a:lnTo>
                  <a:lnTo>
                    <a:pt x="201031" y="6407"/>
                  </a:lnTo>
                  <a:lnTo>
                    <a:pt x="201130" y="6535"/>
                  </a:lnTo>
                  <a:lnTo>
                    <a:pt x="201274" y="6749"/>
                  </a:lnTo>
                  <a:lnTo>
                    <a:pt x="201439" y="6925"/>
                  </a:lnTo>
                  <a:lnTo>
                    <a:pt x="201439" y="6929"/>
                  </a:lnTo>
                  <a:lnTo>
                    <a:pt x="201494" y="6990"/>
                  </a:lnTo>
                  <a:lnTo>
                    <a:pt x="201505" y="7003"/>
                  </a:lnTo>
                  <a:lnTo>
                    <a:pt x="201571" y="7082"/>
                  </a:lnTo>
                  <a:lnTo>
                    <a:pt x="201571" y="7084"/>
                  </a:lnTo>
                  <a:lnTo>
                    <a:pt x="201583" y="7117"/>
                  </a:lnTo>
                  <a:lnTo>
                    <a:pt x="201627" y="7205"/>
                  </a:lnTo>
                  <a:lnTo>
                    <a:pt x="201627" y="7333"/>
                  </a:lnTo>
                  <a:lnTo>
                    <a:pt x="201638" y="7353"/>
                  </a:lnTo>
                  <a:lnTo>
                    <a:pt x="201627" y="7608"/>
                  </a:lnTo>
                  <a:lnTo>
                    <a:pt x="201605" y="7846"/>
                  </a:lnTo>
                  <a:lnTo>
                    <a:pt x="201593" y="8044"/>
                  </a:lnTo>
                  <a:lnTo>
                    <a:pt x="201593" y="8380"/>
                  </a:lnTo>
                  <a:lnTo>
                    <a:pt x="201660" y="8695"/>
                  </a:lnTo>
                  <a:lnTo>
                    <a:pt x="201759" y="8912"/>
                  </a:lnTo>
                  <a:lnTo>
                    <a:pt x="201858" y="9434"/>
                  </a:lnTo>
                  <a:lnTo>
                    <a:pt x="202079" y="9888"/>
                  </a:lnTo>
                  <a:lnTo>
                    <a:pt x="202057" y="10199"/>
                  </a:lnTo>
                  <a:lnTo>
                    <a:pt x="201924" y="10431"/>
                  </a:lnTo>
                  <a:lnTo>
                    <a:pt x="201726" y="10620"/>
                  </a:lnTo>
                  <a:lnTo>
                    <a:pt x="201439" y="10859"/>
                  </a:lnTo>
                  <a:lnTo>
                    <a:pt x="201439" y="10859"/>
                  </a:lnTo>
                  <a:lnTo>
                    <a:pt x="201439" y="10868"/>
                  </a:lnTo>
                  <a:lnTo>
                    <a:pt x="201351" y="10989"/>
                  </a:lnTo>
                  <a:lnTo>
                    <a:pt x="201252" y="11177"/>
                  </a:lnTo>
                  <a:lnTo>
                    <a:pt x="201252" y="11352"/>
                  </a:lnTo>
                  <a:lnTo>
                    <a:pt x="201252" y="11485"/>
                  </a:lnTo>
                  <a:lnTo>
                    <a:pt x="201296" y="11660"/>
                  </a:lnTo>
                  <a:lnTo>
                    <a:pt x="201362" y="11855"/>
                  </a:lnTo>
                  <a:lnTo>
                    <a:pt x="201439" y="11966"/>
                  </a:lnTo>
                  <a:lnTo>
                    <a:pt x="201439" y="11971"/>
                  </a:lnTo>
                  <a:lnTo>
                    <a:pt x="201461" y="12003"/>
                  </a:lnTo>
                  <a:lnTo>
                    <a:pt x="201593" y="12150"/>
                  </a:lnTo>
                  <a:lnTo>
                    <a:pt x="201649" y="12270"/>
                  </a:lnTo>
                  <a:lnTo>
                    <a:pt x="201649" y="12445"/>
                  </a:lnTo>
                  <a:lnTo>
                    <a:pt x="201649" y="12660"/>
                  </a:lnTo>
                  <a:lnTo>
                    <a:pt x="201638" y="12788"/>
                  </a:lnTo>
                  <a:lnTo>
                    <a:pt x="201638" y="12843"/>
                  </a:lnTo>
                  <a:lnTo>
                    <a:pt x="201627" y="12952"/>
                  </a:lnTo>
                  <a:lnTo>
                    <a:pt x="201616" y="12958"/>
                  </a:lnTo>
                  <a:lnTo>
                    <a:pt x="201605" y="13009"/>
                  </a:lnTo>
                  <a:lnTo>
                    <a:pt x="201527" y="13239"/>
                  </a:lnTo>
                  <a:lnTo>
                    <a:pt x="201439" y="13416"/>
                  </a:lnTo>
                  <a:lnTo>
                    <a:pt x="201439" y="13423"/>
                  </a:lnTo>
                  <a:lnTo>
                    <a:pt x="201439" y="13430"/>
                  </a:lnTo>
                  <a:lnTo>
                    <a:pt x="201384" y="13540"/>
                  </a:lnTo>
                  <a:lnTo>
                    <a:pt x="201185" y="13763"/>
                  </a:lnTo>
                  <a:lnTo>
                    <a:pt x="200909" y="13915"/>
                  </a:lnTo>
                  <a:lnTo>
                    <a:pt x="200645" y="14040"/>
                  </a:lnTo>
                  <a:lnTo>
                    <a:pt x="200380" y="14116"/>
                  </a:lnTo>
                  <a:lnTo>
                    <a:pt x="200038" y="14150"/>
                  </a:lnTo>
                  <a:lnTo>
                    <a:pt x="199828" y="14150"/>
                  </a:lnTo>
                  <a:lnTo>
                    <a:pt x="199674" y="14150"/>
                  </a:lnTo>
                  <a:lnTo>
                    <a:pt x="199442" y="14126"/>
                  </a:lnTo>
                  <a:lnTo>
                    <a:pt x="199199" y="14097"/>
                  </a:lnTo>
                  <a:lnTo>
                    <a:pt x="198968" y="14074"/>
                  </a:lnTo>
                  <a:lnTo>
                    <a:pt x="198791" y="14102"/>
                  </a:lnTo>
                  <a:lnTo>
                    <a:pt x="198449" y="14192"/>
                  </a:lnTo>
                  <a:lnTo>
                    <a:pt x="198350" y="14269"/>
                  </a:lnTo>
                  <a:lnTo>
                    <a:pt x="198217" y="14388"/>
                  </a:lnTo>
                  <a:lnTo>
                    <a:pt x="198085" y="14561"/>
                  </a:lnTo>
                  <a:lnTo>
                    <a:pt x="197942" y="14737"/>
                  </a:lnTo>
                  <a:lnTo>
                    <a:pt x="197886" y="14803"/>
                  </a:lnTo>
                  <a:lnTo>
                    <a:pt x="197842" y="14861"/>
                  </a:lnTo>
                  <a:lnTo>
                    <a:pt x="197743" y="15002"/>
                  </a:lnTo>
                  <a:lnTo>
                    <a:pt x="197644" y="15208"/>
                  </a:lnTo>
                  <a:lnTo>
                    <a:pt x="197589" y="15628"/>
                  </a:lnTo>
                  <a:lnTo>
                    <a:pt x="197677" y="15995"/>
                  </a:lnTo>
                  <a:lnTo>
                    <a:pt x="197853" y="16348"/>
                  </a:lnTo>
                  <a:lnTo>
                    <a:pt x="197886" y="16454"/>
                  </a:lnTo>
                  <a:lnTo>
                    <a:pt x="197953" y="16637"/>
                  </a:lnTo>
                  <a:lnTo>
                    <a:pt x="198074" y="17005"/>
                  </a:lnTo>
                  <a:lnTo>
                    <a:pt x="198295" y="17326"/>
                  </a:lnTo>
                  <a:lnTo>
                    <a:pt x="198471" y="17505"/>
                  </a:lnTo>
                  <a:lnTo>
                    <a:pt x="198703" y="17694"/>
                  </a:lnTo>
                  <a:lnTo>
                    <a:pt x="198846" y="17763"/>
                  </a:lnTo>
                  <a:lnTo>
                    <a:pt x="198979" y="17771"/>
                  </a:lnTo>
                  <a:lnTo>
                    <a:pt x="199012" y="17767"/>
                  </a:lnTo>
                  <a:lnTo>
                    <a:pt x="199122" y="17733"/>
                  </a:lnTo>
                  <a:lnTo>
                    <a:pt x="199365" y="17725"/>
                  </a:lnTo>
                  <a:lnTo>
                    <a:pt x="199541" y="17795"/>
                  </a:lnTo>
                  <a:lnTo>
                    <a:pt x="199674" y="17952"/>
                  </a:lnTo>
                  <a:lnTo>
                    <a:pt x="199762" y="18233"/>
                  </a:lnTo>
                  <a:lnTo>
                    <a:pt x="199806" y="18422"/>
                  </a:lnTo>
                  <a:lnTo>
                    <a:pt x="199927" y="18625"/>
                  </a:lnTo>
                  <a:lnTo>
                    <a:pt x="200038" y="18766"/>
                  </a:lnTo>
                  <a:lnTo>
                    <a:pt x="200060" y="18938"/>
                  </a:lnTo>
                  <a:lnTo>
                    <a:pt x="200038" y="19266"/>
                  </a:lnTo>
                  <a:lnTo>
                    <a:pt x="199994" y="19665"/>
                  </a:lnTo>
                  <a:lnTo>
                    <a:pt x="199994" y="19772"/>
                  </a:lnTo>
                  <a:lnTo>
                    <a:pt x="199983" y="19948"/>
                  </a:lnTo>
                  <a:lnTo>
                    <a:pt x="199994" y="20112"/>
                  </a:lnTo>
                  <a:lnTo>
                    <a:pt x="200060" y="20260"/>
                  </a:lnTo>
                  <a:lnTo>
                    <a:pt x="200137" y="20356"/>
                  </a:lnTo>
                  <a:lnTo>
                    <a:pt x="200225" y="20456"/>
                  </a:lnTo>
                  <a:lnTo>
                    <a:pt x="200457" y="20683"/>
                  </a:lnTo>
                  <a:lnTo>
                    <a:pt x="200733" y="20808"/>
                  </a:lnTo>
                  <a:lnTo>
                    <a:pt x="200887" y="20859"/>
                  </a:lnTo>
                  <a:lnTo>
                    <a:pt x="200921" y="20871"/>
                  </a:lnTo>
                  <a:lnTo>
                    <a:pt x="201097" y="20941"/>
                  </a:lnTo>
                  <a:lnTo>
                    <a:pt x="201196" y="21012"/>
                  </a:lnTo>
                  <a:lnTo>
                    <a:pt x="201240" y="21095"/>
                  </a:lnTo>
                  <a:lnTo>
                    <a:pt x="201218" y="21219"/>
                  </a:lnTo>
                  <a:lnTo>
                    <a:pt x="201218" y="21530"/>
                  </a:lnTo>
                  <a:lnTo>
                    <a:pt x="201218" y="21636"/>
                  </a:lnTo>
                  <a:lnTo>
                    <a:pt x="201218" y="21699"/>
                  </a:lnTo>
                  <a:lnTo>
                    <a:pt x="201230" y="21748"/>
                  </a:lnTo>
                  <a:lnTo>
                    <a:pt x="201263" y="21804"/>
                  </a:lnTo>
                  <a:lnTo>
                    <a:pt x="201296" y="21854"/>
                  </a:lnTo>
                  <a:lnTo>
                    <a:pt x="201340" y="21951"/>
                  </a:lnTo>
                  <a:lnTo>
                    <a:pt x="201329" y="21962"/>
                  </a:lnTo>
                  <a:lnTo>
                    <a:pt x="201406" y="22066"/>
                  </a:lnTo>
                  <a:lnTo>
                    <a:pt x="201439" y="22101"/>
                  </a:lnTo>
                  <a:lnTo>
                    <a:pt x="201439" y="22106"/>
                  </a:lnTo>
                  <a:lnTo>
                    <a:pt x="201505" y="22179"/>
                  </a:lnTo>
                  <a:lnTo>
                    <a:pt x="201538" y="22327"/>
                  </a:lnTo>
                  <a:lnTo>
                    <a:pt x="201538" y="22522"/>
                  </a:lnTo>
                  <a:lnTo>
                    <a:pt x="201549" y="22736"/>
                  </a:lnTo>
                  <a:lnTo>
                    <a:pt x="201560" y="23066"/>
                  </a:lnTo>
                  <a:lnTo>
                    <a:pt x="201605" y="23354"/>
                  </a:lnTo>
                  <a:lnTo>
                    <a:pt x="201660" y="23649"/>
                  </a:lnTo>
                  <a:lnTo>
                    <a:pt x="201770" y="24065"/>
                  </a:lnTo>
                  <a:lnTo>
                    <a:pt x="201803" y="24340"/>
                  </a:lnTo>
                  <a:lnTo>
                    <a:pt x="201814" y="24528"/>
                  </a:lnTo>
                  <a:lnTo>
                    <a:pt x="201803" y="24702"/>
                  </a:lnTo>
                  <a:lnTo>
                    <a:pt x="201704" y="25024"/>
                  </a:lnTo>
                  <a:lnTo>
                    <a:pt x="201593" y="25333"/>
                  </a:lnTo>
                  <a:lnTo>
                    <a:pt x="201494" y="25567"/>
                  </a:lnTo>
                  <a:lnTo>
                    <a:pt x="201439" y="25608"/>
                  </a:lnTo>
                  <a:lnTo>
                    <a:pt x="201428" y="25617"/>
                  </a:lnTo>
                  <a:lnTo>
                    <a:pt x="201329" y="25709"/>
                  </a:lnTo>
                  <a:lnTo>
                    <a:pt x="201009" y="25856"/>
                  </a:lnTo>
                  <a:lnTo>
                    <a:pt x="200733" y="25924"/>
                  </a:lnTo>
                  <a:lnTo>
                    <a:pt x="200468" y="25957"/>
                  </a:lnTo>
                  <a:lnTo>
                    <a:pt x="200137" y="26024"/>
                  </a:lnTo>
                  <a:lnTo>
                    <a:pt x="200038" y="26078"/>
                  </a:lnTo>
                  <a:lnTo>
                    <a:pt x="199950" y="26172"/>
                  </a:lnTo>
                  <a:lnTo>
                    <a:pt x="199894" y="26366"/>
                  </a:lnTo>
                  <a:lnTo>
                    <a:pt x="199894" y="26709"/>
                  </a:lnTo>
                  <a:lnTo>
                    <a:pt x="199939" y="27111"/>
                  </a:lnTo>
                  <a:lnTo>
                    <a:pt x="199961" y="27527"/>
                  </a:lnTo>
                  <a:lnTo>
                    <a:pt x="199917" y="27835"/>
                  </a:lnTo>
                  <a:lnTo>
                    <a:pt x="199927" y="27936"/>
                  </a:lnTo>
                  <a:lnTo>
                    <a:pt x="199927" y="27996"/>
                  </a:lnTo>
                  <a:lnTo>
                    <a:pt x="200005" y="28151"/>
                  </a:lnTo>
                  <a:lnTo>
                    <a:pt x="200104" y="28251"/>
                  </a:lnTo>
                  <a:lnTo>
                    <a:pt x="200314" y="28440"/>
                  </a:lnTo>
                  <a:lnTo>
                    <a:pt x="200490" y="28573"/>
                  </a:lnTo>
                  <a:lnTo>
                    <a:pt x="200678" y="28815"/>
                  </a:lnTo>
                  <a:lnTo>
                    <a:pt x="200854" y="29063"/>
                  </a:lnTo>
                  <a:lnTo>
                    <a:pt x="200909" y="29173"/>
                  </a:lnTo>
                  <a:lnTo>
                    <a:pt x="200998" y="29351"/>
                  </a:lnTo>
                  <a:lnTo>
                    <a:pt x="201097" y="29593"/>
                  </a:lnTo>
                  <a:lnTo>
                    <a:pt x="201130" y="29747"/>
                  </a:lnTo>
                  <a:lnTo>
                    <a:pt x="201075" y="29895"/>
                  </a:lnTo>
                  <a:lnTo>
                    <a:pt x="200976" y="29995"/>
                  </a:lnTo>
                  <a:lnTo>
                    <a:pt x="200777" y="30110"/>
                  </a:lnTo>
                  <a:lnTo>
                    <a:pt x="200512" y="30243"/>
                  </a:lnTo>
                  <a:lnTo>
                    <a:pt x="200303" y="30378"/>
                  </a:lnTo>
                  <a:lnTo>
                    <a:pt x="200203" y="30499"/>
                  </a:lnTo>
                  <a:lnTo>
                    <a:pt x="200071" y="30660"/>
                  </a:lnTo>
                  <a:lnTo>
                    <a:pt x="199927" y="30861"/>
                  </a:lnTo>
                  <a:lnTo>
                    <a:pt x="199751" y="31083"/>
                  </a:lnTo>
                  <a:lnTo>
                    <a:pt x="199740" y="31103"/>
                  </a:lnTo>
                  <a:lnTo>
                    <a:pt x="199652" y="31237"/>
                  </a:lnTo>
                  <a:lnTo>
                    <a:pt x="199597" y="31350"/>
                  </a:lnTo>
                  <a:lnTo>
                    <a:pt x="199641" y="31532"/>
                  </a:lnTo>
                  <a:lnTo>
                    <a:pt x="199751" y="31666"/>
                  </a:lnTo>
                  <a:lnTo>
                    <a:pt x="199927" y="31794"/>
                  </a:lnTo>
                  <a:lnTo>
                    <a:pt x="200071" y="31881"/>
                  </a:lnTo>
                  <a:lnTo>
                    <a:pt x="200236" y="31974"/>
                  </a:lnTo>
                  <a:lnTo>
                    <a:pt x="200567" y="32170"/>
                  </a:lnTo>
                  <a:lnTo>
                    <a:pt x="200810" y="32350"/>
                  </a:lnTo>
                  <a:lnTo>
                    <a:pt x="200976" y="32585"/>
                  </a:lnTo>
                  <a:lnTo>
                    <a:pt x="201119" y="33075"/>
                  </a:lnTo>
                  <a:lnTo>
                    <a:pt x="201207" y="33505"/>
                  </a:lnTo>
                  <a:lnTo>
                    <a:pt x="201218" y="33793"/>
                  </a:lnTo>
                  <a:lnTo>
                    <a:pt x="201130" y="34209"/>
                  </a:lnTo>
                  <a:lnTo>
                    <a:pt x="201119" y="34430"/>
                  </a:lnTo>
                  <a:lnTo>
                    <a:pt x="201042" y="34725"/>
                  </a:lnTo>
                  <a:lnTo>
                    <a:pt x="200976" y="35195"/>
                  </a:lnTo>
                  <a:lnTo>
                    <a:pt x="200854" y="35491"/>
                  </a:lnTo>
                  <a:lnTo>
                    <a:pt x="200700" y="35793"/>
                  </a:lnTo>
                  <a:lnTo>
                    <a:pt x="200534" y="36000"/>
                  </a:lnTo>
                  <a:lnTo>
                    <a:pt x="200314" y="36174"/>
                  </a:lnTo>
                  <a:lnTo>
                    <a:pt x="200115" y="36248"/>
                  </a:lnTo>
                  <a:lnTo>
                    <a:pt x="199861" y="36269"/>
                  </a:lnTo>
                  <a:lnTo>
                    <a:pt x="199431" y="36329"/>
                  </a:lnTo>
                  <a:lnTo>
                    <a:pt x="199266" y="36390"/>
                  </a:lnTo>
                  <a:lnTo>
                    <a:pt x="199089" y="36450"/>
                  </a:lnTo>
                  <a:lnTo>
                    <a:pt x="198714" y="36578"/>
                  </a:lnTo>
                  <a:lnTo>
                    <a:pt x="198449" y="36705"/>
                  </a:lnTo>
                  <a:lnTo>
                    <a:pt x="198217" y="36859"/>
                  </a:lnTo>
                  <a:lnTo>
                    <a:pt x="198096" y="37054"/>
                  </a:lnTo>
                  <a:lnTo>
                    <a:pt x="197975" y="37322"/>
                  </a:lnTo>
                  <a:lnTo>
                    <a:pt x="197831" y="37644"/>
                  </a:lnTo>
                  <a:lnTo>
                    <a:pt x="197831" y="37651"/>
                  </a:lnTo>
                  <a:lnTo>
                    <a:pt x="197754" y="37953"/>
                  </a:lnTo>
                  <a:lnTo>
                    <a:pt x="197655" y="38168"/>
                  </a:lnTo>
                  <a:lnTo>
                    <a:pt x="197489" y="38322"/>
                  </a:lnTo>
                  <a:lnTo>
                    <a:pt x="197269" y="38396"/>
                  </a:lnTo>
                  <a:lnTo>
                    <a:pt x="197037" y="38382"/>
                  </a:lnTo>
                  <a:lnTo>
                    <a:pt x="196739" y="38235"/>
                  </a:lnTo>
                  <a:lnTo>
                    <a:pt x="196485" y="38107"/>
                  </a:lnTo>
                  <a:lnTo>
                    <a:pt x="196265" y="38020"/>
                  </a:lnTo>
                  <a:lnTo>
                    <a:pt x="195956" y="37992"/>
                  </a:lnTo>
                  <a:lnTo>
                    <a:pt x="195801" y="37979"/>
                  </a:lnTo>
                  <a:lnTo>
                    <a:pt x="195647" y="38000"/>
                  </a:lnTo>
                  <a:lnTo>
                    <a:pt x="195536" y="38053"/>
                  </a:lnTo>
                  <a:lnTo>
                    <a:pt x="195404" y="38174"/>
                  </a:lnTo>
                  <a:lnTo>
                    <a:pt x="195217" y="38335"/>
                  </a:lnTo>
                  <a:lnTo>
                    <a:pt x="195029" y="38442"/>
                  </a:lnTo>
                  <a:lnTo>
                    <a:pt x="194753" y="38483"/>
                  </a:lnTo>
                  <a:lnTo>
                    <a:pt x="194477" y="38496"/>
                  </a:lnTo>
                  <a:lnTo>
                    <a:pt x="194080" y="38496"/>
                  </a:lnTo>
                  <a:lnTo>
                    <a:pt x="193782" y="38496"/>
                  </a:lnTo>
                  <a:lnTo>
                    <a:pt x="193551" y="38583"/>
                  </a:lnTo>
                  <a:lnTo>
                    <a:pt x="193297" y="38690"/>
                  </a:lnTo>
                  <a:lnTo>
                    <a:pt x="193087" y="38851"/>
                  </a:lnTo>
                  <a:lnTo>
                    <a:pt x="192933" y="38999"/>
                  </a:lnTo>
                  <a:lnTo>
                    <a:pt x="192800" y="39147"/>
                  </a:lnTo>
                  <a:lnTo>
                    <a:pt x="192712" y="39294"/>
                  </a:lnTo>
                  <a:lnTo>
                    <a:pt x="192657" y="39488"/>
                  </a:lnTo>
                  <a:lnTo>
                    <a:pt x="192657" y="39583"/>
                  </a:lnTo>
                  <a:lnTo>
                    <a:pt x="192723" y="39717"/>
                  </a:lnTo>
                  <a:lnTo>
                    <a:pt x="192844" y="39871"/>
                  </a:lnTo>
                  <a:lnTo>
                    <a:pt x="192999" y="40086"/>
                  </a:lnTo>
                  <a:lnTo>
                    <a:pt x="193087" y="40267"/>
                  </a:lnTo>
                  <a:lnTo>
                    <a:pt x="193131" y="40314"/>
                  </a:lnTo>
                  <a:lnTo>
                    <a:pt x="193197" y="40408"/>
                  </a:lnTo>
                  <a:lnTo>
                    <a:pt x="193220" y="40433"/>
                  </a:lnTo>
                  <a:lnTo>
                    <a:pt x="193451" y="40720"/>
                  </a:lnTo>
                  <a:lnTo>
                    <a:pt x="193573" y="40776"/>
                  </a:lnTo>
                  <a:lnTo>
                    <a:pt x="193584" y="40773"/>
                  </a:lnTo>
                  <a:lnTo>
                    <a:pt x="193694" y="40827"/>
                  </a:lnTo>
                  <a:lnTo>
                    <a:pt x="194003" y="40914"/>
                  </a:lnTo>
                  <a:lnTo>
                    <a:pt x="194257" y="41001"/>
                  </a:lnTo>
                  <a:lnTo>
                    <a:pt x="194477" y="41095"/>
                  </a:lnTo>
                  <a:lnTo>
                    <a:pt x="194632" y="41193"/>
                  </a:lnTo>
                  <a:lnTo>
                    <a:pt x="194643" y="41195"/>
                  </a:lnTo>
                  <a:lnTo>
                    <a:pt x="194720" y="41317"/>
                  </a:lnTo>
                  <a:lnTo>
                    <a:pt x="194731" y="41504"/>
                  </a:lnTo>
                  <a:lnTo>
                    <a:pt x="194764" y="41806"/>
                  </a:lnTo>
                  <a:lnTo>
                    <a:pt x="194830" y="41995"/>
                  </a:lnTo>
                  <a:lnTo>
                    <a:pt x="194996" y="42169"/>
                  </a:lnTo>
                  <a:lnTo>
                    <a:pt x="195117" y="42256"/>
                  </a:lnTo>
                  <a:lnTo>
                    <a:pt x="195217" y="42336"/>
                  </a:lnTo>
                  <a:lnTo>
                    <a:pt x="195327" y="42457"/>
                  </a:lnTo>
                  <a:lnTo>
                    <a:pt x="195426" y="42625"/>
                  </a:lnTo>
                  <a:lnTo>
                    <a:pt x="195548" y="42759"/>
                  </a:lnTo>
                  <a:lnTo>
                    <a:pt x="195680" y="42866"/>
                  </a:lnTo>
                  <a:lnTo>
                    <a:pt x="195724" y="42900"/>
                  </a:lnTo>
                  <a:lnTo>
                    <a:pt x="195878" y="43028"/>
                  </a:lnTo>
                  <a:lnTo>
                    <a:pt x="196132" y="43168"/>
                  </a:lnTo>
                  <a:lnTo>
                    <a:pt x="196353" y="43263"/>
                  </a:lnTo>
                  <a:lnTo>
                    <a:pt x="196573" y="43350"/>
                  </a:lnTo>
                  <a:lnTo>
                    <a:pt x="196794" y="43417"/>
                  </a:lnTo>
                  <a:lnTo>
                    <a:pt x="196838" y="43435"/>
                  </a:lnTo>
                  <a:lnTo>
                    <a:pt x="196982" y="43490"/>
                  </a:lnTo>
                  <a:lnTo>
                    <a:pt x="197136" y="43618"/>
                  </a:lnTo>
                  <a:lnTo>
                    <a:pt x="197236" y="43759"/>
                  </a:lnTo>
                  <a:lnTo>
                    <a:pt x="197224" y="43967"/>
                  </a:lnTo>
                  <a:lnTo>
                    <a:pt x="197114" y="44215"/>
                  </a:lnTo>
                  <a:lnTo>
                    <a:pt x="196982" y="44450"/>
                  </a:lnTo>
                  <a:lnTo>
                    <a:pt x="196893" y="44744"/>
                  </a:lnTo>
                  <a:lnTo>
                    <a:pt x="196882" y="44946"/>
                  </a:lnTo>
                  <a:lnTo>
                    <a:pt x="196893" y="45066"/>
                  </a:lnTo>
                  <a:lnTo>
                    <a:pt x="196938" y="45181"/>
                  </a:lnTo>
                  <a:lnTo>
                    <a:pt x="196949" y="45188"/>
                  </a:lnTo>
                  <a:lnTo>
                    <a:pt x="196971" y="45222"/>
                  </a:lnTo>
                  <a:lnTo>
                    <a:pt x="197103" y="45375"/>
                  </a:lnTo>
                  <a:lnTo>
                    <a:pt x="197236" y="45583"/>
                  </a:lnTo>
                  <a:lnTo>
                    <a:pt x="197357" y="45798"/>
                  </a:lnTo>
                  <a:lnTo>
                    <a:pt x="197445" y="45979"/>
                  </a:lnTo>
                  <a:lnTo>
                    <a:pt x="197555" y="46308"/>
                  </a:lnTo>
                  <a:lnTo>
                    <a:pt x="197577" y="46563"/>
                  </a:lnTo>
                  <a:lnTo>
                    <a:pt x="197577" y="46764"/>
                  </a:lnTo>
                  <a:lnTo>
                    <a:pt x="197489" y="46912"/>
                  </a:lnTo>
                  <a:lnTo>
                    <a:pt x="197302" y="47026"/>
                  </a:lnTo>
                  <a:lnTo>
                    <a:pt x="197092" y="47086"/>
                  </a:lnTo>
                  <a:lnTo>
                    <a:pt x="196860" y="47119"/>
                  </a:lnTo>
                  <a:lnTo>
                    <a:pt x="196706" y="47113"/>
                  </a:lnTo>
                  <a:lnTo>
                    <a:pt x="196529" y="47060"/>
                  </a:lnTo>
                  <a:lnTo>
                    <a:pt x="196397" y="47012"/>
                  </a:lnTo>
                  <a:lnTo>
                    <a:pt x="196287" y="46999"/>
                  </a:lnTo>
                  <a:lnTo>
                    <a:pt x="196176" y="47026"/>
                  </a:lnTo>
                  <a:lnTo>
                    <a:pt x="195989" y="47154"/>
                  </a:lnTo>
                  <a:lnTo>
                    <a:pt x="195757" y="47308"/>
                  </a:lnTo>
                  <a:lnTo>
                    <a:pt x="195647" y="47398"/>
                  </a:lnTo>
                  <a:lnTo>
                    <a:pt x="195614" y="47435"/>
                  </a:lnTo>
                  <a:lnTo>
                    <a:pt x="195503" y="47610"/>
                  </a:lnTo>
                  <a:lnTo>
                    <a:pt x="195459" y="47778"/>
                  </a:lnTo>
                  <a:lnTo>
                    <a:pt x="195503" y="47965"/>
                  </a:lnTo>
                  <a:lnTo>
                    <a:pt x="195592" y="48261"/>
                  </a:lnTo>
                  <a:lnTo>
                    <a:pt x="195625" y="48515"/>
                  </a:lnTo>
                  <a:lnTo>
                    <a:pt x="195669" y="48737"/>
                  </a:lnTo>
                  <a:lnTo>
                    <a:pt x="195779" y="48924"/>
                  </a:lnTo>
                  <a:lnTo>
                    <a:pt x="195889" y="49133"/>
                  </a:lnTo>
                  <a:lnTo>
                    <a:pt x="196011" y="49284"/>
                  </a:lnTo>
                  <a:lnTo>
                    <a:pt x="196077" y="49361"/>
                  </a:lnTo>
                  <a:lnTo>
                    <a:pt x="196298" y="49535"/>
                  </a:lnTo>
                  <a:lnTo>
                    <a:pt x="196485" y="49703"/>
                  </a:lnTo>
                  <a:lnTo>
                    <a:pt x="196618" y="49890"/>
                  </a:lnTo>
                  <a:lnTo>
                    <a:pt x="196728" y="50092"/>
                  </a:lnTo>
                  <a:lnTo>
                    <a:pt x="196816" y="50205"/>
                  </a:lnTo>
                  <a:lnTo>
                    <a:pt x="196827" y="50327"/>
                  </a:lnTo>
                  <a:lnTo>
                    <a:pt x="196805" y="50468"/>
                  </a:lnTo>
                  <a:lnTo>
                    <a:pt x="196651" y="50729"/>
                  </a:lnTo>
                  <a:lnTo>
                    <a:pt x="196496" y="51031"/>
                  </a:lnTo>
                  <a:lnTo>
                    <a:pt x="196309" y="51260"/>
                  </a:lnTo>
                  <a:lnTo>
                    <a:pt x="196077" y="51481"/>
                  </a:lnTo>
                  <a:lnTo>
                    <a:pt x="195856" y="51655"/>
                  </a:lnTo>
                  <a:lnTo>
                    <a:pt x="195647" y="51863"/>
                  </a:lnTo>
                  <a:lnTo>
                    <a:pt x="195459" y="52132"/>
                  </a:lnTo>
                  <a:lnTo>
                    <a:pt x="195150" y="52561"/>
                  </a:lnTo>
                  <a:lnTo>
                    <a:pt x="195018" y="52718"/>
                  </a:lnTo>
                  <a:lnTo>
                    <a:pt x="194963" y="52782"/>
                  </a:lnTo>
                  <a:lnTo>
                    <a:pt x="194731" y="52963"/>
                  </a:lnTo>
                  <a:lnTo>
                    <a:pt x="194643" y="53097"/>
                  </a:lnTo>
                  <a:lnTo>
                    <a:pt x="194610" y="53265"/>
                  </a:lnTo>
                  <a:lnTo>
                    <a:pt x="194621" y="53500"/>
                  </a:lnTo>
                  <a:lnTo>
                    <a:pt x="194632" y="53576"/>
                  </a:lnTo>
                  <a:lnTo>
                    <a:pt x="194643" y="53654"/>
                  </a:lnTo>
                  <a:lnTo>
                    <a:pt x="194709" y="53740"/>
                  </a:lnTo>
                  <a:lnTo>
                    <a:pt x="194764" y="53842"/>
                  </a:lnTo>
                  <a:lnTo>
                    <a:pt x="194952" y="54037"/>
                  </a:lnTo>
                  <a:lnTo>
                    <a:pt x="195062" y="54171"/>
                  </a:lnTo>
                  <a:lnTo>
                    <a:pt x="195172" y="54238"/>
                  </a:lnTo>
                  <a:lnTo>
                    <a:pt x="195338" y="54309"/>
                  </a:lnTo>
                  <a:lnTo>
                    <a:pt x="195382" y="54332"/>
                  </a:lnTo>
                  <a:lnTo>
                    <a:pt x="195503" y="54400"/>
                  </a:lnTo>
                  <a:lnTo>
                    <a:pt x="195592" y="54507"/>
                  </a:lnTo>
                  <a:lnTo>
                    <a:pt x="195658" y="54681"/>
                  </a:lnTo>
                  <a:lnTo>
                    <a:pt x="195691" y="54896"/>
                  </a:lnTo>
                  <a:lnTo>
                    <a:pt x="195680" y="55029"/>
                  </a:lnTo>
                  <a:lnTo>
                    <a:pt x="195570" y="55218"/>
                  </a:lnTo>
                  <a:lnTo>
                    <a:pt x="195382" y="55533"/>
                  </a:lnTo>
                  <a:lnTo>
                    <a:pt x="195250" y="55842"/>
                  </a:lnTo>
                  <a:lnTo>
                    <a:pt x="195128" y="56157"/>
                  </a:lnTo>
                  <a:lnTo>
                    <a:pt x="195040" y="56438"/>
                  </a:lnTo>
                  <a:lnTo>
                    <a:pt x="194974" y="56760"/>
                  </a:lnTo>
                  <a:lnTo>
                    <a:pt x="194896" y="57143"/>
                  </a:lnTo>
                  <a:lnTo>
                    <a:pt x="194896" y="57512"/>
                  </a:lnTo>
                  <a:lnTo>
                    <a:pt x="194930" y="57740"/>
                  </a:lnTo>
                  <a:lnTo>
                    <a:pt x="195128" y="58102"/>
                  </a:lnTo>
                  <a:lnTo>
                    <a:pt x="195349" y="58378"/>
                  </a:lnTo>
                  <a:lnTo>
                    <a:pt x="195525" y="58593"/>
                  </a:lnTo>
                  <a:lnTo>
                    <a:pt x="195580" y="58767"/>
                  </a:lnTo>
                  <a:lnTo>
                    <a:pt x="195580" y="58887"/>
                  </a:lnTo>
                  <a:lnTo>
                    <a:pt x="195492" y="58995"/>
                  </a:lnTo>
                  <a:lnTo>
                    <a:pt x="195283" y="59135"/>
                  </a:lnTo>
                  <a:lnTo>
                    <a:pt x="195018" y="59227"/>
                  </a:lnTo>
                  <a:lnTo>
                    <a:pt x="194819" y="59250"/>
                  </a:lnTo>
                  <a:lnTo>
                    <a:pt x="194610" y="59264"/>
                  </a:lnTo>
                  <a:lnTo>
                    <a:pt x="194400" y="59293"/>
                  </a:lnTo>
                  <a:lnTo>
                    <a:pt x="194212" y="59423"/>
                  </a:lnTo>
                  <a:lnTo>
                    <a:pt x="194212" y="59440"/>
                  </a:lnTo>
                  <a:lnTo>
                    <a:pt x="194124" y="59580"/>
                  </a:lnTo>
                  <a:lnTo>
                    <a:pt x="194113" y="59603"/>
                  </a:lnTo>
                  <a:lnTo>
                    <a:pt x="194102" y="59677"/>
                  </a:lnTo>
                  <a:lnTo>
                    <a:pt x="194102" y="59782"/>
                  </a:lnTo>
                  <a:lnTo>
                    <a:pt x="194091" y="59825"/>
                  </a:lnTo>
                  <a:lnTo>
                    <a:pt x="194102" y="59839"/>
                  </a:lnTo>
                  <a:lnTo>
                    <a:pt x="194113" y="59896"/>
                  </a:lnTo>
                  <a:lnTo>
                    <a:pt x="194157" y="59987"/>
                  </a:lnTo>
                  <a:lnTo>
                    <a:pt x="194290" y="60142"/>
                  </a:lnTo>
                  <a:lnTo>
                    <a:pt x="194411" y="60250"/>
                  </a:lnTo>
                  <a:lnTo>
                    <a:pt x="194543" y="60357"/>
                  </a:lnTo>
                  <a:lnTo>
                    <a:pt x="194720" y="60403"/>
                  </a:lnTo>
                  <a:lnTo>
                    <a:pt x="194908" y="60403"/>
                  </a:lnTo>
                  <a:lnTo>
                    <a:pt x="195062" y="60417"/>
                  </a:lnTo>
                  <a:lnTo>
                    <a:pt x="195194" y="60464"/>
                  </a:lnTo>
                  <a:lnTo>
                    <a:pt x="195327" y="60618"/>
                  </a:lnTo>
                  <a:lnTo>
                    <a:pt x="195404" y="60894"/>
                  </a:lnTo>
                  <a:lnTo>
                    <a:pt x="195393" y="61188"/>
                  </a:lnTo>
                  <a:lnTo>
                    <a:pt x="195338" y="61403"/>
                  </a:lnTo>
                  <a:lnTo>
                    <a:pt x="195227" y="61558"/>
                  </a:lnTo>
                  <a:lnTo>
                    <a:pt x="195217" y="61594"/>
                  </a:lnTo>
                  <a:lnTo>
                    <a:pt x="195205" y="61616"/>
                  </a:lnTo>
                  <a:lnTo>
                    <a:pt x="195172" y="61767"/>
                  </a:lnTo>
                  <a:lnTo>
                    <a:pt x="195084" y="61882"/>
                  </a:lnTo>
                  <a:lnTo>
                    <a:pt x="195007" y="61910"/>
                  </a:lnTo>
                  <a:lnTo>
                    <a:pt x="194930" y="61905"/>
                  </a:lnTo>
                  <a:lnTo>
                    <a:pt x="194874" y="61910"/>
                  </a:lnTo>
                  <a:lnTo>
                    <a:pt x="194742" y="61867"/>
                  </a:lnTo>
                  <a:lnTo>
                    <a:pt x="194731" y="61855"/>
                  </a:lnTo>
                  <a:lnTo>
                    <a:pt x="194543" y="61724"/>
                  </a:lnTo>
                  <a:lnTo>
                    <a:pt x="194433" y="61636"/>
                  </a:lnTo>
                  <a:lnTo>
                    <a:pt x="194235" y="61457"/>
                  </a:lnTo>
                  <a:lnTo>
                    <a:pt x="194014" y="61336"/>
                  </a:lnTo>
                  <a:lnTo>
                    <a:pt x="193826" y="61276"/>
                  </a:lnTo>
                  <a:lnTo>
                    <a:pt x="193661" y="61296"/>
                  </a:lnTo>
                  <a:lnTo>
                    <a:pt x="193528" y="61390"/>
                  </a:lnTo>
                  <a:lnTo>
                    <a:pt x="193517" y="61397"/>
                  </a:lnTo>
                  <a:lnTo>
                    <a:pt x="193341" y="61584"/>
                  </a:lnTo>
                  <a:lnTo>
                    <a:pt x="193120" y="61899"/>
                  </a:lnTo>
                  <a:lnTo>
                    <a:pt x="192900" y="62316"/>
                  </a:lnTo>
                  <a:lnTo>
                    <a:pt x="192767" y="62610"/>
                  </a:lnTo>
                  <a:lnTo>
                    <a:pt x="192657" y="62940"/>
                  </a:lnTo>
                  <a:lnTo>
                    <a:pt x="192668" y="63167"/>
                  </a:lnTo>
                  <a:lnTo>
                    <a:pt x="192690" y="63376"/>
                  </a:lnTo>
                  <a:lnTo>
                    <a:pt x="192767" y="63510"/>
                  </a:lnTo>
                  <a:lnTo>
                    <a:pt x="192922" y="63611"/>
                  </a:lnTo>
                  <a:lnTo>
                    <a:pt x="193142" y="63745"/>
                  </a:lnTo>
                  <a:lnTo>
                    <a:pt x="193308" y="63878"/>
                  </a:lnTo>
                  <a:lnTo>
                    <a:pt x="193385" y="64033"/>
                  </a:lnTo>
                  <a:lnTo>
                    <a:pt x="193363" y="64228"/>
                  </a:lnTo>
                  <a:lnTo>
                    <a:pt x="193264" y="64415"/>
                  </a:lnTo>
                  <a:lnTo>
                    <a:pt x="193076" y="64737"/>
                  </a:lnTo>
                  <a:lnTo>
                    <a:pt x="192833" y="65200"/>
                  </a:lnTo>
                  <a:lnTo>
                    <a:pt x="192579" y="65503"/>
                  </a:lnTo>
                  <a:lnTo>
                    <a:pt x="192326" y="65805"/>
                  </a:lnTo>
                  <a:lnTo>
                    <a:pt x="191785" y="66381"/>
                  </a:lnTo>
                  <a:lnTo>
                    <a:pt x="191520" y="66629"/>
                  </a:lnTo>
                  <a:lnTo>
                    <a:pt x="191333" y="66877"/>
                  </a:lnTo>
                  <a:lnTo>
                    <a:pt x="191167" y="67186"/>
                  </a:lnTo>
                  <a:lnTo>
                    <a:pt x="190947" y="67582"/>
                  </a:lnTo>
                  <a:lnTo>
                    <a:pt x="190792" y="67958"/>
                  </a:lnTo>
                  <a:lnTo>
                    <a:pt x="190737" y="68267"/>
                  </a:lnTo>
                  <a:lnTo>
                    <a:pt x="190737" y="68434"/>
                  </a:lnTo>
                  <a:lnTo>
                    <a:pt x="190737" y="68450"/>
                  </a:lnTo>
                  <a:lnTo>
                    <a:pt x="190781" y="68556"/>
                  </a:lnTo>
                  <a:lnTo>
                    <a:pt x="190891" y="68629"/>
                  </a:lnTo>
                  <a:lnTo>
                    <a:pt x="191079" y="68682"/>
                  </a:lnTo>
                  <a:lnTo>
                    <a:pt x="191178" y="68721"/>
                  </a:lnTo>
                  <a:lnTo>
                    <a:pt x="191256" y="68760"/>
                  </a:lnTo>
                  <a:lnTo>
                    <a:pt x="191410" y="68872"/>
                  </a:lnTo>
                  <a:lnTo>
                    <a:pt x="191465" y="68911"/>
                  </a:lnTo>
                  <a:lnTo>
                    <a:pt x="191620" y="69065"/>
                  </a:lnTo>
                  <a:lnTo>
                    <a:pt x="191642" y="69087"/>
                  </a:lnTo>
                  <a:lnTo>
                    <a:pt x="191697" y="69127"/>
                  </a:lnTo>
                  <a:lnTo>
                    <a:pt x="191873" y="69268"/>
                  </a:lnTo>
                  <a:lnTo>
                    <a:pt x="191940" y="69396"/>
                  </a:lnTo>
                  <a:lnTo>
                    <a:pt x="191973" y="69590"/>
                  </a:lnTo>
                  <a:lnTo>
                    <a:pt x="191940" y="69838"/>
                  </a:lnTo>
                  <a:lnTo>
                    <a:pt x="191774" y="70100"/>
                  </a:lnTo>
                  <a:lnTo>
                    <a:pt x="191576" y="70375"/>
                  </a:lnTo>
                  <a:lnTo>
                    <a:pt x="191399" y="70577"/>
                  </a:lnTo>
                  <a:lnTo>
                    <a:pt x="191178" y="70771"/>
                  </a:lnTo>
                  <a:lnTo>
                    <a:pt x="191002" y="70966"/>
                  </a:lnTo>
                  <a:lnTo>
                    <a:pt x="190913" y="71140"/>
                  </a:lnTo>
                  <a:lnTo>
                    <a:pt x="190903" y="71176"/>
                  </a:lnTo>
                  <a:lnTo>
                    <a:pt x="190847" y="71327"/>
                  </a:lnTo>
                  <a:lnTo>
                    <a:pt x="190825" y="71542"/>
                  </a:lnTo>
                  <a:lnTo>
                    <a:pt x="190803" y="71663"/>
                  </a:lnTo>
                  <a:lnTo>
                    <a:pt x="190759" y="71777"/>
                  </a:lnTo>
                  <a:lnTo>
                    <a:pt x="190605" y="72032"/>
                  </a:lnTo>
                  <a:lnTo>
                    <a:pt x="190472" y="72387"/>
                  </a:lnTo>
                  <a:lnTo>
                    <a:pt x="190450" y="72750"/>
                  </a:lnTo>
                  <a:lnTo>
                    <a:pt x="190483" y="73025"/>
                  </a:lnTo>
                  <a:lnTo>
                    <a:pt x="190605" y="73213"/>
                  </a:lnTo>
                  <a:lnTo>
                    <a:pt x="190759" y="73400"/>
                  </a:lnTo>
                  <a:lnTo>
                    <a:pt x="190814" y="73502"/>
                  </a:lnTo>
                  <a:lnTo>
                    <a:pt x="190880" y="73622"/>
                  </a:lnTo>
                  <a:lnTo>
                    <a:pt x="190913" y="73789"/>
                  </a:lnTo>
                  <a:lnTo>
                    <a:pt x="190869" y="73998"/>
                  </a:lnTo>
                  <a:lnTo>
                    <a:pt x="190825" y="74152"/>
                  </a:lnTo>
                  <a:lnTo>
                    <a:pt x="190671" y="74427"/>
                  </a:lnTo>
                  <a:lnTo>
                    <a:pt x="190527" y="74763"/>
                  </a:lnTo>
                  <a:lnTo>
                    <a:pt x="190417" y="75071"/>
                  </a:lnTo>
                  <a:lnTo>
                    <a:pt x="190318" y="75299"/>
                  </a:lnTo>
                  <a:lnTo>
                    <a:pt x="190229" y="75527"/>
                  </a:lnTo>
                  <a:lnTo>
                    <a:pt x="190229" y="75769"/>
                  </a:lnTo>
                  <a:lnTo>
                    <a:pt x="190274" y="76003"/>
                  </a:lnTo>
                  <a:lnTo>
                    <a:pt x="190384" y="76225"/>
                  </a:lnTo>
                  <a:lnTo>
                    <a:pt x="190472" y="76460"/>
                  </a:lnTo>
                  <a:lnTo>
                    <a:pt x="190505" y="76621"/>
                  </a:lnTo>
                  <a:lnTo>
                    <a:pt x="190483" y="76742"/>
                  </a:lnTo>
                  <a:lnTo>
                    <a:pt x="190384" y="76842"/>
                  </a:lnTo>
                  <a:lnTo>
                    <a:pt x="189987" y="76969"/>
                  </a:lnTo>
                  <a:lnTo>
                    <a:pt x="189700" y="77043"/>
                  </a:lnTo>
                  <a:lnTo>
                    <a:pt x="189391" y="77184"/>
                  </a:lnTo>
                  <a:lnTo>
                    <a:pt x="189181" y="77312"/>
                  </a:lnTo>
                  <a:lnTo>
                    <a:pt x="189060" y="77473"/>
                  </a:lnTo>
                  <a:lnTo>
                    <a:pt x="188994" y="77754"/>
                  </a:lnTo>
                  <a:lnTo>
                    <a:pt x="188961" y="78063"/>
                  </a:lnTo>
                  <a:lnTo>
                    <a:pt x="188972" y="78372"/>
                  </a:lnTo>
                  <a:lnTo>
                    <a:pt x="189027" y="78641"/>
                  </a:lnTo>
                  <a:lnTo>
                    <a:pt x="189027" y="78828"/>
                  </a:lnTo>
                  <a:lnTo>
                    <a:pt x="188928" y="79050"/>
                  </a:lnTo>
                  <a:lnTo>
                    <a:pt x="188773" y="79398"/>
                  </a:lnTo>
                  <a:lnTo>
                    <a:pt x="188718" y="79700"/>
                  </a:lnTo>
                  <a:lnTo>
                    <a:pt x="188696" y="79962"/>
                  </a:lnTo>
                  <a:lnTo>
                    <a:pt x="188597" y="80372"/>
                  </a:lnTo>
                  <a:lnTo>
                    <a:pt x="188586" y="80613"/>
                  </a:lnTo>
                  <a:lnTo>
                    <a:pt x="188608" y="80848"/>
                  </a:lnTo>
                  <a:lnTo>
                    <a:pt x="188696" y="81136"/>
                  </a:lnTo>
                  <a:lnTo>
                    <a:pt x="188751" y="81324"/>
                  </a:lnTo>
                  <a:lnTo>
                    <a:pt x="188861" y="81881"/>
                  </a:lnTo>
                  <a:lnTo>
                    <a:pt x="188928" y="82391"/>
                  </a:lnTo>
                  <a:lnTo>
                    <a:pt x="188928" y="82760"/>
                  </a:lnTo>
                  <a:lnTo>
                    <a:pt x="188839" y="83162"/>
                  </a:lnTo>
                  <a:lnTo>
                    <a:pt x="188685" y="83545"/>
                  </a:lnTo>
                  <a:lnTo>
                    <a:pt x="188541" y="83847"/>
                  </a:lnTo>
                  <a:lnTo>
                    <a:pt x="188354" y="84135"/>
                  </a:lnTo>
                  <a:lnTo>
                    <a:pt x="188111" y="84390"/>
                  </a:lnTo>
                  <a:lnTo>
                    <a:pt x="187857" y="84624"/>
                  </a:lnTo>
                  <a:lnTo>
                    <a:pt x="187703" y="84839"/>
                  </a:lnTo>
                  <a:lnTo>
                    <a:pt x="187515" y="85188"/>
                  </a:lnTo>
                  <a:lnTo>
                    <a:pt x="187383" y="85503"/>
                  </a:lnTo>
                  <a:lnTo>
                    <a:pt x="187228" y="85698"/>
                  </a:lnTo>
                  <a:lnTo>
                    <a:pt x="187085" y="85826"/>
                  </a:lnTo>
                  <a:lnTo>
                    <a:pt x="186677" y="86134"/>
                  </a:lnTo>
                  <a:lnTo>
                    <a:pt x="186566" y="86224"/>
                  </a:lnTo>
                  <a:lnTo>
                    <a:pt x="186423" y="86336"/>
                  </a:lnTo>
                  <a:lnTo>
                    <a:pt x="186213" y="86503"/>
                  </a:lnTo>
                  <a:lnTo>
                    <a:pt x="186081" y="86644"/>
                  </a:lnTo>
                  <a:lnTo>
                    <a:pt x="185982" y="86779"/>
                  </a:lnTo>
                  <a:lnTo>
                    <a:pt x="185927" y="86940"/>
                  </a:lnTo>
                  <a:lnTo>
                    <a:pt x="185927" y="86965"/>
                  </a:lnTo>
                  <a:lnTo>
                    <a:pt x="185916" y="86986"/>
                  </a:lnTo>
                  <a:lnTo>
                    <a:pt x="185772" y="87355"/>
                  </a:lnTo>
                  <a:lnTo>
                    <a:pt x="185618" y="87630"/>
                  </a:lnTo>
                  <a:lnTo>
                    <a:pt x="185430" y="87791"/>
                  </a:lnTo>
                  <a:lnTo>
                    <a:pt x="185165" y="87865"/>
                  </a:lnTo>
                  <a:lnTo>
                    <a:pt x="184812" y="87871"/>
                  </a:lnTo>
                  <a:lnTo>
                    <a:pt x="184481" y="87798"/>
                  </a:lnTo>
                  <a:lnTo>
                    <a:pt x="184084" y="87664"/>
                  </a:lnTo>
                  <a:lnTo>
                    <a:pt x="183808" y="87617"/>
                  </a:lnTo>
                  <a:lnTo>
                    <a:pt x="183532" y="87604"/>
                  </a:lnTo>
                  <a:lnTo>
                    <a:pt x="183290" y="87640"/>
                  </a:lnTo>
                  <a:lnTo>
                    <a:pt x="183113" y="87664"/>
                  </a:lnTo>
                  <a:lnTo>
                    <a:pt x="182848" y="87745"/>
                  </a:lnTo>
                  <a:lnTo>
                    <a:pt x="182716" y="87819"/>
                  </a:lnTo>
                  <a:lnTo>
                    <a:pt x="182584" y="87892"/>
                  </a:lnTo>
                  <a:lnTo>
                    <a:pt x="182429" y="87986"/>
                  </a:lnTo>
                  <a:lnTo>
                    <a:pt x="182275" y="88134"/>
                  </a:lnTo>
                  <a:lnTo>
                    <a:pt x="182197" y="88228"/>
                  </a:lnTo>
                  <a:lnTo>
                    <a:pt x="182065" y="88335"/>
                  </a:lnTo>
                  <a:lnTo>
                    <a:pt x="182065" y="88338"/>
                  </a:lnTo>
                  <a:lnTo>
                    <a:pt x="181878" y="88362"/>
                  </a:lnTo>
                  <a:lnTo>
                    <a:pt x="181535" y="88389"/>
                  </a:lnTo>
                  <a:lnTo>
                    <a:pt x="181293" y="88415"/>
                  </a:lnTo>
                  <a:lnTo>
                    <a:pt x="180929" y="88476"/>
                  </a:lnTo>
                  <a:lnTo>
                    <a:pt x="180884" y="88477"/>
                  </a:lnTo>
                  <a:lnTo>
                    <a:pt x="180807" y="88510"/>
                  </a:lnTo>
                  <a:lnTo>
                    <a:pt x="180664" y="88617"/>
                  </a:lnTo>
                  <a:lnTo>
                    <a:pt x="180487" y="88832"/>
                  </a:lnTo>
                  <a:lnTo>
                    <a:pt x="180267" y="89046"/>
                  </a:lnTo>
                  <a:lnTo>
                    <a:pt x="179914" y="89408"/>
                  </a:lnTo>
                  <a:lnTo>
                    <a:pt x="179660" y="89576"/>
                  </a:lnTo>
                  <a:lnTo>
                    <a:pt x="179472" y="89711"/>
                  </a:lnTo>
                  <a:lnTo>
                    <a:pt x="179307" y="89911"/>
                  </a:lnTo>
                  <a:lnTo>
                    <a:pt x="179252" y="90093"/>
                  </a:lnTo>
                  <a:lnTo>
                    <a:pt x="179230" y="90294"/>
                  </a:lnTo>
                  <a:lnTo>
                    <a:pt x="179285" y="90548"/>
                  </a:lnTo>
                  <a:lnTo>
                    <a:pt x="179340" y="90757"/>
                  </a:lnTo>
                  <a:lnTo>
                    <a:pt x="179406" y="90998"/>
                  </a:lnTo>
                  <a:lnTo>
                    <a:pt x="179539" y="91220"/>
                  </a:lnTo>
                  <a:lnTo>
                    <a:pt x="179715" y="91394"/>
                  </a:lnTo>
                  <a:lnTo>
                    <a:pt x="179936" y="91588"/>
                  </a:lnTo>
                  <a:lnTo>
                    <a:pt x="180123" y="91783"/>
                  </a:lnTo>
                  <a:lnTo>
                    <a:pt x="180212" y="91977"/>
                  </a:lnTo>
                  <a:lnTo>
                    <a:pt x="180234" y="92138"/>
                  </a:lnTo>
                  <a:lnTo>
                    <a:pt x="180200" y="92307"/>
                  </a:lnTo>
                  <a:lnTo>
                    <a:pt x="180123" y="92407"/>
                  </a:lnTo>
                  <a:lnTo>
                    <a:pt x="180013" y="92508"/>
                  </a:lnTo>
                  <a:lnTo>
                    <a:pt x="179936" y="92540"/>
                  </a:lnTo>
                  <a:lnTo>
                    <a:pt x="179803" y="92595"/>
                  </a:lnTo>
                  <a:lnTo>
                    <a:pt x="179693" y="92642"/>
                  </a:lnTo>
                  <a:lnTo>
                    <a:pt x="179638" y="92691"/>
                  </a:lnTo>
                  <a:lnTo>
                    <a:pt x="179539" y="92769"/>
                  </a:lnTo>
                  <a:lnTo>
                    <a:pt x="179417" y="92917"/>
                  </a:lnTo>
                  <a:lnTo>
                    <a:pt x="179196" y="93152"/>
                  </a:lnTo>
                  <a:lnTo>
                    <a:pt x="178976" y="93367"/>
                  </a:lnTo>
                  <a:lnTo>
                    <a:pt x="178810" y="93554"/>
                  </a:lnTo>
                  <a:lnTo>
                    <a:pt x="178667" y="93641"/>
                  </a:lnTo>
                  <a:lnTo>
                    <a:pt x="178446" y="93682"/>
                  </a:lnTo>
                  <a:lnTo>
                    <a:pt x="178192" y="93682"/>
                  </a:lnTo>
                  <a:lnTo>
                    <a:pt x="177928" y="93603"/>
                  </a:lnTo>
                  <a:lnTo>
                    <a:pt x="177917" y="93602"/>
                  </a:lnTo>
                  <a:lnTo>
                    <a:pt x="177564" y="93406"/>
                  </a:lnTo>
                  <a:lnTo>
                    <a:pt x="177233" y="93273"/>
                  </a:lnTo>
                  <a:lnTo>
                    <a:pt x="176957" y="93212"/>
                  </a:lnTo>
                  <a:lnTo>
                    <a:pt x="176747" y="93172"/>
                  </a:lnTo>
                  <a:lnTo>
                    <a:pt x="176549" y="93158"/>
                  </a:lnTo>
                  <a:lnTo>
                    <a:pt x="176405" y="93169"/>
                  </a:lnTo>
                  <a:lnTo>
                    <a:pt x="176151" y="93212"/>
                  </a:lnTo>
                  <a:lnTo>
                    <a:pt x="175931" y="93226"/>
                  </a:lnTo>
                  <a:lnTo>
                    <a:pt x="175721" y="93172"/>
                  </a:lnTo>
                  <a:lnTo>
                    <a:pt x="175578" y="93132"/>
                  </a:lnTo>
                  <a:lnTo>
                    <a:pt x="175346" y="93065"/>
                  </a:lnTo>
                  <a:lnTo>
                    <a:pt x="175015" y="92991"/>
                  </a:lnTo>
                  <a:lnTo>
                    <a:pt x="174883" y="92971"/>
                  </a:lnTo>
                  <a:lnTo>
                    <a:pt x="174750" y="92991"/>
                  </a:lnTo>
                  <a:lnTo>
                    <a:pt x="174717" y="93028"/>
                  </a:lnTo>
                  <a:lnTo>
                    <a:pt x="174662" y="93084"/>
                  </a:lnTo>
                  <a:lnTo>
                    <a:pt x="174618" y="93253"/>
                  </a:lnTo>
                  <a:lnTo>
                    <a:pt x="174618" y="93427"/>
                  </a:lnTo>
                  <a:lnTo>
                    <a:pt x="174552" y="93568"/>
                  </a:lnTo>
                  <a:lnTo>
                    <a:pt x="174485" y="93702"/>
                  </a:lnTo>
                  <a:lnTo>
                    <a:pt x="174386" y="93971"/>
                  </a:lnTo>
                  <a:lnTo>
                    <a:pt x="174232" y="94339"/>
                  </a:lnTo>
                  <a:lnTo>
                    <a:pt x="174055" y="94763"/>
                  </a:lnTo>
                  <a:lnTo>
                    <a:pt x="173967" y="94957"/>
                  </a:lnTo>
                  <a:lnTo>
                    <a:pt x="173845" y="95091"/>
                  </a:lnTo>
                  <a:lnTo>
                    <a:pt x="173669" y="95252"/>
                  </a:lnTo>
                  <a:lnTo>
                    <a:pt x="173492" y="95382"/>
                  </a:lnTo>
                  <a:lnTo>
                    <a:pt x="173470" y="95400"/>
                  </a:lnTo>
                  <a:lnTo>
                    <a:pt x="173294" y="95520"/>
                  </a:lnTo>
                  <a:lnTo>
                    <a:pt x="173183" y="95594"/>
                  </a:lnTo>
                  <a:lnTo>
                    <a:pt x="172886" y="95775"/>
                  </a:lnTo>
                  <a:lnTo>
                    <a:pt x="172665" y="95936"/>
                  </a:lnTo>
                  <a:lnTo>
                    <a:pt x="172433" y="96057"/>
                  </a:lnTo>
                  <a:lnTo>
                    <a:pt x="172235" y="96104"/>
                  </a:lnTo>
                  <a:lnTo>
                    <a:pt x="172036" y="96157"/>
                  </a:lnTo>
                  <a:lnTo>
                    <a:pt x="171782" y="96259"/>
                  </a:lnTo>
                  <a:lnTo>
                    <a:pt x="171738" y="96292"/>
                  </a:lnTo>
                  <a:lnTo>
                    <a:pt x="171551" y="96458"/>
                  </a:lnTo>
                  <a:lnTo>
                    <a:pt x="171539" y="96473"/>
                  </a:lnTo>
                  <a:lnTo>
                    <a:pt x="171352" y="96707"/>
                  </a:lnTo>
                  <a:lnTo>
                    <a:pt x="171208" y="96903"/>
                  </a:lnTo>
                  <a:lnTo>
                    <a:pt x="171142" y="97115"/>
                  </a:lnTo>
                  <a:lnTo>
                    <a:pt x="171120" y="97177"/>
                  </a:lnTo>
                  <a:lnTo>
                    <a:pt x="171120" y="97506"/>
                  </a:lnTo>
                  <a:lnTo>
                    <a:pt x="171142" y="97908"/>
                  </a:lnTo>
                  <a:lnTo>
                    <a:pt x="171208" y="98217"/>
                  </a:lnTo>
                  <a:lnTo>
                    <a:pt x="171319" y="98431"/>
                  </a:lnTo>
                  <a:lnTo>
                    <a:pt x="171330" y="98470"/>
                  </a:lnTo>
                  <a:lnTo>
                    <a:pt x="171440" y="98609"/>
                  </a:lnTo>
                  <a:lnTo>
                    <a:pt x="171539" y="98741"/>
                  </a:lnTo>
                  <a:lnTo>
                    <a:pt x="171628" y="98816"/>
                  </a:lnTo>
                  <a:lnTo>
                    <a:pt x="171749" y="98863"/>
                  </a:lnTo>
                  <a:lnTo>
                    <a:pt x="171848" y="98863"/>
                  </a:lnTo>
                  <a:lnTo>
                    <a:pt x="171959" y="98853"/>
                  </a:lnTo>
                  <a:lnTo>
                    <a:pt x="171981" y="98851"/>
                  </a:lnTo>
                  <a:lnTo>
                    <a:pt x="172080" y="98863"/>
                  </a:lnTo>
                  <a:lnTo>
                    <a:pt x="172135" y="98915"/>
                  </a:lnTo>
                  <a:lnTo>
                    <a:pt x="172179" y="98990"/>
                  </a:lnTo>
                  <a:lnTo>
                    <a:pt x="172190" y="99032"/>
                  </a:lnTo>
                  <a:lnTo>
                    <a:pt x="172190" y="99037"/>
                  </a:lnTo>
                  <a:lnTo>
                    <a:pt x="172190" y="99197"/>
                  </a:lnTo>
                  <a:lnTo>
                    <a:pt x="172190" y="99452"/>
                  </a:lnTo>
                  <a:lnTo>
                    <a:pt x="172179" y="99774"/>
                  </a:lnTo>
                  <a:lnTo>
                    <a:pt x="172113" y="100136"/>
                  </a:lnTo>
                  <a:lnTo>
                    <a:pt x="172036" y="100565"/>
                  </a:lnTo>
                  <a:lnTo>
                    <a:pt x="171904" y="100974"/>
                  </a:lnTo>
                  <a:lnTo>
                    <a:pt x="171848" y="101183"/>
                  </a:lnTo>
                  <a:lnTo>
                    <a:pt x="171815" y="101344"/>
                  </a:lnTo>
                  <a:lnTo>
                    <a:pt x="171793" y="101484"/>
                  </a:lnTo>
                  <a:lnTo>
                    <a:pt x="171793" y="101485"/>
                  </a:lnTo>
                  <a:lnTo>
                    <a:pt x="171804" y="101625"/>
                  </a:lnTo>
                  <a:lnTo>
                    <a:pt x="171893" y="101757"/>
                  </a:lnTo>
                  <a:lnTo>
                    <a:pt x="171893" y="101773"/>
                  </a:lnTo>
                  <a:lnTo>
                    <a:pt x="172003" y="101940"/>
                  </a:lnTo>
                  <a:lnTo>
                    <a:pt x="172069" y="102081"/>
                  </a:lnTo>
                  <a:lnTo>
                    <a:pt x="172069" y="102270"/>
                  </a:lnTo>
                  <a:lnTo>
                    <a:pt x="172069" y="102425"/>
                  </a:lnTo>
                  <a:lnTo>
                    <a:pt x="172069" y="102490"/>
                  </a:lnTo>
                  <a:lnTo>
                    <a:pt x="172014" y="102632"/>
                  </a:lnTo>
                  <a:lnTo>
                    <a:pt x="171893" y="102886"/>
                  </a:lnTo>
                  <a:lnTo>
                    <a:pt x="171727" y="103310"/>
                  </a:lnTo>
                  <a:lnTo>
                    <a:pt x="171539" y="103686"/>
                  </a:lnTo>
                  <a:lnTo>
                    <a:pt x="171264" y="104014"/>
                  </a:lnTo>
                  <a:lnTo>
                    <a:pt x="170988" y="104302"/>
                  </a:lnTo>
                  <a:lnTo>
                    <a:pt x="170547" y="104725"/>
                  </a:lnTo>
                  <a:lnTo>
                    <a:pt x="170249" y="105041"/>
                  </a:lnTo>
                  <a:lnTo>
                    <a:pt x="169885" y="105356"/>
                  </a:lnTo>
                  <a:lnTo>
                    <a:pt x="169609" y="105657"/>
                  </a:lnTo>
                  <a:lnTo>
                    <a:pt x="169443" y="105933"/>
                  </a:lnTo>
                  <a:lnTo>
                    <a:pt x="169355" y="106100"/>
                  </a:lnTo>
                  <a:lnTo>
                    <a:pt x="169322" y="106389"/>
                  </a:lnTo>
                  <a:lnTo>
                    <a:pt x="169322" y="106637"/>
                  </a:lnTo>
                  <a:lnTo>
                    <a:pt x="169300" y="106767"/>
                  </a:lnTo>
                  <a:lnTo>
                    <a:pt x="169256" y="106999"/>
                  </a:lnTo>
                  <a:lnTo>
                    <a:pt x="169167" y="107409"/>
                  </a:lnTo>
                  <a:lnTo>
                    <a:pt x="169024" y="107811"/>
                  </a:lnTo>
                  <a:lnTo>
                    <a:pt x="168892" y="108033"/>
                  </a:lnTo>
                  <a:lnTo>
                    <a:pt x="168881" y="108045"/>
                  </a:lnTo>
                  <a:lnTo>
                    <a:pt x="168693" y="108380"/>
                  </a:lnTo>
                  <a:lnTo>
                    <a:pt x="168494" y="108665"/>
                  </a:lnTo>
                  <a:lnTo>
                    <a:pt x="168472" y="108682"/>
                  </a:lnTo>
                  <a:lnTo>
                    <a:pt x="168296" y="108810"/>
                  </a:lnTo>
                  <a:lnTo>
                    <a:pt x="168108" y="108958"/>
                  </a:lnTo>
                  <a:lnTo>
                    <a:pt x="167744" y="109213"/>
                  </a:lnTo>
                  <a:lnTo>
                    <a:pt x="167523" y="109441"/>
                  </a:lnTo>
                  <a:lnTo>
                    <a:pt x="167435" y="109582"/>
                  </a:lnTo>
                  <a:lnTo>
                    <a:pt x="167369" y="109904"/>
                  </a:lnTo>
                  <a:lnTo>
                    <a:pt x="167347" y="110198"/>
                  </a:lnTo>
                  <a:lnTo>
                    <a:pt x="167336" y="110461"/>
                  </a:lnTo>
                  <a:lnTo>
                    <a:pt x="167347" y="110883"/>
                  </a:lnTo>
                  <a:lnTo>
                    <a:pt x="167336" y="111292"/>
                  </a:lnTo>
                  <a:lnTo>
                    <a:pt x="167314" y="111588"/>
                  </a:lnTo>
                  <a:lnTo>
                    <a:pt x="167270" y="111870"/>
                  </a:lnTo>
                  <a:lnTo>
                    <a:pt x="167226" y="112178"/>
                  </a:lnTo>
                  <a:lnTo>
                    <a:pt x="167182" y="112460"/>
                  </a:lnTo>
                  <a:lnTo>
                    <a:pt x="167237" y="112715"/>
                  </a:lnTo>
                  <a:lnTo>
                    <a:pt x="167292" y="112880"/>
                  </a:lnTo>
                  <a:lnTo>
                    <a:pt x="167358" y="112981"/>
                  </a:lnTo>
                  <a:lnTo>
                    <a:pt x="167391" y="113023"/>
                  </a:lnTo>
                  <a:lnTo>
                    <a:pt x="167634" y="113285"/>
                  </a:lnTo>
                  <a:lnTo>
                    <a:pt x="167810" y="113493"/>
                  </a:lnTo>
                  <a:lnTo>
                    <a:pt x="167965" y="113734"/>
                  </a:lnTo>
                  <a:lnTo>
                    <a:pt x="168185" y="114056"/>
                  </a:lnTo>
                  <a:lnTo>
                    <a:pt x="168329" y="114352"/>
                  </a:lnTo>
                  <a:lnTo>
                    <a:pt x="168428" y="114674"/>
                  </a:lnTo>
                  <a:lnTo>
                    <a:pt x="168505" y="114929"/>
                  </a:lnTo>
                  <a:lnTo>
                    <a:pt x="168538" y="115170"/>
                  </a:lnTo>
                  <a:lnTo>
                    <a:pt x="168516" y="115352"/>
                  </a:lnTo>
                  <a:lnTo>
                    <a:pt x="168461" y="115499"/>
                  </a:lnTo>
                  <a:lnTo>
                    <a:pt x="168318" y="115642"/>
                  </a:lnTo>
                  <a:lnTo>
                    <a:pt x="168241" y="115720"/>
                  </a:lnTo>
                  <a:lnTo>
                    <a:pt x="167799" y="116070"/>
                  </a:lnTo>
                  <a:lnTo>
                    <a:pt x="167281" y="116351"/>
                  </a:lnTo>
                  <a:lnTo>
                    <a:pt x="166828" y="116613"/>
                  </a:lnTo>
                  <a:lnTo>
                    <a:pt x="166464" y="116827"/>
                  </a:lnTo>
                  <a:lnTo>
                    <a:pt x="165979" y="117162"/>
                  </a:lnTo>
                  <a:lnTo>
                    <a:pt x="165736" y="117380"/>
                  </a:lnTo>
                  <a:lnTo>
                    <a:pt x="165460" y="117558"/>
                  </a:lnTo>
                  <a:lnTo>
                    <a:pt x="165074" y="117773"/>
                  </a:lnTo>
                  <a:lnTo>
                    <a:pt x="164776" y="117927"/>
                  </a:lnTo>
                  <a:lnTo>
                    <a:pt x="164445" y="118116"/>
                  </a:lnTo>
                  <a:lnTo>
                    <a:pt x="164169" y="118277"/>
                  </a:lnTo>
                  <a:lnTo>
                    <a:pt x="163772" y="118484"/>
                  </a:lnTo>
                  <a:lnTo>
                    <a:pt x="163717" y="118528"/>
                  </a:lnTo>
                  <a:lnTo>
                    <a:pt x="163463" y="118747"/>
                  </a:lnTo>
                  <a:lnTo>
                    <a:pt x="163132" y="119048"/>
                  </a:lnTo>
                  <a:lnTo>
                    <a:pt x="162779" y="119370"/>
                  </a:lnTo>
                  <a:lnTo>
                    <a:pt x="162757" y="119395"/>
                  </a:lnTo>
                  <a:lnTo>
                    <a:pt x="162603" y="119531"/>
                  </a:lnTo>
                  <a:lnTo>
                    <a:pt x="162548" y="119678"/>
                  </a:lnTo>
                  <a:lnTo>
                    <a:pt x="162548" y="119853"/>
                  </a:lnTo>
                  <a:lnTo>
                    <a:pt x="162581" y="119980"/>
                  </a:lnTo>
                  <a:lnTo>
                    <a:pt x="162669" y="120108"/>
                  </a:lnTo>
                  <a:lnTo>
                    <a:pt x="162713" y="120182"/>
                  </a:lnTo>
                  <a:lnTo>
                    <a:pt x="162779" y="120322"/>
                  </a:lnTo>
                  <a:lnTo>
                    <a:pt x="162823" y="120491"/>
                  </a:lnTo>
                  <a:lnTo>
                    <a:pt x="162834" y="120624"/>
                  </a:lnTo>
                  <a:lnTo>
                    <a:pt x="162834" y="120668"/>
                  </a:lnTo>
                  <a:lnTo>
                    <a:pt x="162856" y="120789"/>
                  </a:lnTo>
                  <a:lnTo>
                    <a:pt x="162879" y="120859"/>
                  </a:lnTo>
                  <a:lnTo>
                    <a:pt x="162901" y="120967"/>
                  </a:lnTo>
                  <a:lnTo>
                    <a:pt x="163000" y="121115"/>
                  </a:lnTo>
                  <a:lnTo>
                    <a:pt x="163165" y="121316"/>
                  </a:lnTo>
                  <a:lnTo>
                    <a:pt x="163353" y="121524"/>
                  </a:lnTo>
                  <a:lnTo>
                    <a:pt x="163585" y="121805"/>
                  </a:lnTo>
                  <a:lnTo>
                    <a:pt x="163629" y="121874"/>
                  </a:lnTo>
                  <a:lnTo>
                    <a:pt x="163706" y="121966"/>
                  </a:lnTo>
                  <a:lnTo>
                    <a:pt x="163894" y="122204"/>
                  </a:lnTo>
                  <a:lnTo>
                    <a:pt x="164015" y="122381"/>
                  </a:lnTo>
                  <a:lnTo>
                    <a:pt x="164081" y="122533"/>
                  </a:lnTo>
                  <a:lnTo>
                    <a:pt x="164125" y="122684"/>
                  </a:lnTo>
                  <a:lnTo>
                    <a:pt x="164125" y="122751"/>
                  </a:lnTo>
                  <a:lnTo>
                    <a:pt x="164125" y="122799"/>
                  </a:lnTo>
                  <a:lnTo>
                    <a:pt x="164103" y="122857"/>
                  </a:lnTo>
                  <a:lnTo>
                    <a:pt x="164092" y="122899"/>
                  </a:lnTo>
                  <a:lnTo>
                    <a:pt x="164081" y="122925"/>
                  </a:lnTo>
                  <a:lnTo>
                    <a:pt x="164070" y="122932"/>
                  </a:lnTo>
                  <a:lnTo>
                    <a:pt x="163949" y="123034"/>
                  </a:lnTo>
                  <a:lnTo>
                    <a:pt x="163728" y="123154"/>
                  </a:lnTo>
                  <a:lnTo>
                    <a:pt x="163441" y="123275"/>
                  </a:lnTo>
                  <a:lnTo>
                    <a:pt x="163132" y="123342"/>
                  </a:lnTo>
                  <a:lnTo>
                    <a:pt x="162856" y="123369"/>
                  </a:lnTo>
                  <a:lnTo>
                    <a:pt x="162691" y="123402"/>
                  </a:lnTo>
                  <a:lnTo>
                    <a:pt x="162636" y="123462"/>
                  </a:lnTo>
                  <a:lnTo>
                    <a:pt x="162603" y="123597"/>
                  </a:lnTo>
                  <a:lnTo>
                    <a:pt x="162603" y="123758"/>
                  </a:lnTo>
                  <a:lnTo>
                    <a:pt x="162625" y="123785"/>
                  </a:lnTo>
                  <a:lnTo>
                    <a:pt x="162658" y="123865"/>
                  </a:lnTo>
                  <a:lnTo>
                    <a:pt x="162790" y="124060"/>
                  </a:lnTo>
                  <a:lnTo>
                    <a:pt x="162890" y="124282"/>
                  </a:lnTo>
                  <a:lnTo>
                    <a:pt x="162956" y="124550"/>
                  </a:lnTo>
                  <a:lnTo>
                    <a:pt x="162989" y="124717"/>
                  </a:lnTo>
                  <a:lnTo>
                    <a:pt x="163000" y="124965"/>
                  </a:lnTo>
                  <a:lnTo>
                    <a:pt x="162989" y="125025"/>
                  </a:lnTo>
                  <a:lnTo>
                    <a:pt x="162989" y="125100"/>
                  </a:lnTo>
                  <a:lnTo>
                    <a:pt x="162989" y="125126"/>
                  </a:lnTo>
                  <a:lnTo>
                    <a:pt x="162923" y="125341"/>
                  </a:lnTo>
                  <a:lnTo>
                    <a:pt x="162812" y="125643"/>
                  </a:lnTo>
                  <a:lnTo>
                    <a:pt x="162680" y="125918"/>
                  </a:lnTo>
                  <a:lnTo>
                    <a:pt x="162658" y="125948"/>
                  </a:lnTo>
                  <a:lnTo>
                    <a:pt x="162581" y="126128"/>
                  </a:lnTo>
                  <a:lnTo>
                    <a:pt x="162470" y="126365"/>
                  </a:lnTo>
                  <a:lnTo>
                    <a:pt x="162448" y="126422"/>
                  </a:lnTo>
                  <a:lnTo>
                    <a:pt x="162404" y="126584"/>
                  </a:lnTo>
                  <a:lnTo>
                    <a:pt x="162382" y="126629"/>
                  </a:lnTo>
                  <a:lnTo>
                    <a:pt x="162360" y="126748"/>
                  </a:lnTo>
                  <a:lnTo>
                    <a:pt x="162360" y="126807"/>
                  </a:lnTo>
                  <a:lnTo>
                    <a:pt x="162349" y="126837"/>
                  </a:lnTo>
                  <a:lnTo>
                    <a:pt x="162349" y="126905"/>
                  </a:lnTo>
                  <a:lnTo>
                    <a:pt x="162360" y="126972"/>
                  </a:lnTo>
                  <a:lnTo>
                    <a:pt x="162415" y="127025"/>
                  </a:lnTo>
                  <a:lnTo>
                    <a:pt x="162503" y="127052"/>
                  </a:lnTo>
                  <a:lnTo>
                    <a:pt x="162636" y="127059"/>
                  </a:lnTo>
                  <a:lnTo>
                    <a:pt x="162691" y="127055"/>
                  </a:lnTo>
                  <a:lnTo>
                    <a:pt x="162923" y="127038"/>
                  </a:lnTo>
                  <a:lnTo>
                    <a:pt x="162934" y="127040"/>
                  </a:lnTo>
                  <a:lnTo>
                    <a:pt x="163132" y="127063"/>
                  </a:lnTo>
                  <a:lnTo>
                    <a:pt x="163154" y="127066"/>
                  </a:lnTo>
                  <a:lnTo>
                    <a:pt x="163287" y="127119"/>
                  </a:lnTo>
                  <a:lnTo>
                    <a:pt x="163419" y="127220"/>
                  </a:lnTo>
                  <a:lnTo>
                    <a:pt x="163463" y="127327"/>
                  </a:lnTo>
                  <a:lnTo>
                    <a:pt x="163463" y="127475"/>
                  </a:lnTo>
                  <a:lnTo>
                    <a:pt x="163463" y="127538"/>
                  </a:lnTo>
                  <a:lnTo>
                    <a:pt x="163452" y="127608"/>
                  </a:lnTo>
                  <a:lnTo>
                    <a:pt x="163452" y="127676"/>
                  </a:lnTo>
                  <a:lnTo>
                    <a:pt x="163430" y="127735"/>
                  </a:lnTo>
                  <a:lnTo>
                    <a:pt x="163408" y="127823"/>
                  </a:lnTo>
                  <a:lnTo>
                    <a:pt x="163154" y="128304"/>
                  </a:lnTo>
                  <a:lnTo>
                    <a:pt x="163077" y="128640"/>
                  </a:lnTo>
                  <a:lnTo>
                    <a:pt x="163077" y="128947"/>
                  </a:lnTo>
                  <a:lnTo>
                    <a:pt x="163154" y="129387"/>
                  </a:lnTo>
                  <a:lnTo>
                    <a:pt x="163143" y="129680"/>
                  </a:lnTo>
                  <a:lnTo>
                    <a:pt x="163132" y="129728"/>
                  </a:lnTo>
                  <a:lnTo>
                    <a:pt x="163011" y="129869"/>
                  </a:lnTo>
                  <a:lnTo>
                    <a:pt x="162790" y="130084"/>
                  </a:lnTo>
                  <a:lnTo>
                    <a:pt x="162393" y="130420"/>
                  </a:lnTo>
                  <a:lnTo>
                    <a:pt x="161952" y="130776"/>
                  </a:lnTo>
                  <a:lnTo>
                    <a:pt x="161621" y="131004"/>
                  </a:lnTo>
                  <a:lnTo>
                    <a:pt x="161179" y="131339"/>
                  </a:lnTo>
                  <a:lnTo>
                    <a:pt x="160849" y="131635"/>
                  </a:lnTo>
                  <a:lnTo>
                    <a:pt x="160727" y="131796"/>
                  </a:lnTo>
                  <a:lnTo>
                    <a:pt x="160683" y="131855"/>
                  </a:lnTo>
                  <a:lnTo>
                    <a:pt x="160672" y="131890"/>
                  </a:lnTo>
                  <a:lnTo>
                    <a:pt x="160606" y="132024"/>
                  </a:lnTo>
                  <a:lnTo>
                    <a:pt x="160595" y="132089"/>
                  </a:lnTo>
                  <a:lnTo>
                    <a:pt x="160584" y="132198"/>
                  </a:lnTo>
                  <a:lnTo>
                    <a:pt x="160540" y="132533"/>
                  </a:lnTo>
                  <a:lnTo>
                    <a:pt x="160518" y="132754"/>
                  </a:lnTo>
                  <a:lnTo>
                    <a:pt x="160518" y="132768"/>
                  </a:lnTo>
                  <a:lnTo>
                    <a:pt x="160506" y="132829"/>
                  </a:lnTo>
                  <a:lnTo>
                    <a:pt x="160462" y="133029"/>
                  </a:lnTo>
                  <a:lnTo>
                    <a:pt x="160418" y="133231"/>
                  </a:lnTo>
                  <a:lnTo>
                    <a:pt x="160385" y="133438"/>
                  </a:lnTo>
                  <a:lnTo>
                    <a:pt x="160352" y="133634"/>
                  </a:lnTo>
                  <a:lnTo>
                    <a:pt x="160275" y="133781"/>
                  </a:lnTo>
                  <a:lnTo>
                    <a:pt x="160131" y="133923"/>
                  </a:lnTo>
                  <a:lnTo>
                    <a:pt x="160010" y="133962"/>
                  </a:lnTo>
                  <a:lnTo>
                    <a:pt x="159878" y="133962"/>
                  </a:lnTo>
                  <a:lnTo>
                    <a:pt x="159602" y="133915"/>
                  </a:lnTo>
                  <a:lnTo>
                    <a:pt x="159370" y="133855"/>
                  </a:lnTo>
                  <a:lnTo>
                    <a:pt x="159171" y="133838"/>
                  </a:lnTo>
                  <a:lnTo>
                    <a:pt x="159138" y="133834"/>
                  </a:lnTo>
                  <a:lnTo>
                    <a:pt x="158984" y="133842"/>
                  </a:lnTo>
                  <a:lnTo>
                    <a:pt x="158862" y="133908"/>
                  </a:lnTo>
                  <a:lnTo>
                    <a:pt x="158741" y="134036"/>
                  </a:lnTo>
                  <a:lnTo>
                    <a:pt x="158587" y="134271"/>
                  </a:lnTo>
                  <a:lnTo>
                    <a:pt x="158543" y="134425"/>
                  </a:lnTo>
                  <a:lnTo>
                    <a:pt x="158521" y="134553"/>
                  </a:lnTo>
                  <a:lnTo>
                    <a:pt x="158531" y="134721"/>
                  </a:lnTo>
                  <a:lnTo>
                    <a:pt x="158620" y="134928"/>
                  </a:lnTo>
                  <a:lnTo>
                    <a:pt x="158708" y="135117"/>
                  </a:lnTo>
                  <a:lnTo>
                    <a:pt x="158741" y="135298"/>
                  </a:lnTo>
                  <a:lnTo>
                    <a:pt x="158631" y="135754"/>
                  </a:lnTo>
                  <a:lnTo>
                    <a:pt x="158598" y="135921"/>
                  </a:lnTo>
                  <a:lnTo>
                    <a:pt x="158554" y="136195"/>
                  </a:lnTo>
                  <a:lnTo>
                    <a:pt x="158565" y="136320"/>
                  </a:lnTo>
                  <a:lnTo>
                    <a:pt x="158565" y="136321"/>
                  </a:lnTo>
                  <a:lnTo>
                    <a:pt x="158587" y="136667"/>
                  </a:lnTo>
                  <a:lnTo>
                    <a:pt x="158576" y="137014"/>
                  </a:lnTo>
                  <a:lnTo>
                    <a:pt x="158498" y="137392"/>
                  </a:lnTo>
                  <a:lnTo>
                    <a:pt x="158322" y="137576"/>
                  </a:lnTo>
                  <a:lnTo>
                    <a:pt x="158190" y="137719"/>
                  </a:lnTo>
                  <a:lnTo>
                    <a:pt x="157748" y="137841"/>
                  </a:lnTo>
                  <a:lnTo>
                    <a:pt x="157362" y="137872"/>
                  </a:lnTo>
                  <a:lnTo>
                    <a:pt x="157163" y="138038"/>
                  </a:lnTo>
                  <a:lnTo>
                    <a:pt x="156987" y="138444"/>
                  </a:lnTo>
                  <a:lnTo>
                    <a:pt x="156799" y="138744"/>
                  </a:lnTo>
                  <a:lnTo>
                    <a:pt x="156391" y="138965"/>
                  </a:lnTo>
                  <a:lnTo>
                    <a:pt x="156071" y="139149"/>
                  </a:lnTo>
                  <a:lnTo>
                    <a:pt x="155442" y="139661"/>
                  </a:lnTo>
                  <a:lnTo>
                    <a:pt x="155067" y="139937"/>
                  </a:lnTo>
                  <a:lnTo>
                    <a:pt x="154858" y="139966"/>
                  </a:lnTo>
                  <a:lnTo>
                    <a:pt x="154692" y="139863"/>
                  </a:lnTo>
                  <a:lnTo>
                    <a:pt x="154438" y="139558"/>
                  </a:lnTo>
                  <a:lnTo>
                    <a:pt x="154196" y="139281"/>
                  </a:lnTo>
                  <a:lnTo>
                    <a:pt x="153666" y="139108"/>
                  </a:lnTo>
                  <a:lnTo>
                    <a:pt x="153170" y="139036"/>
                  </a:lnTo>
                  <a:lnTo>
                    <a:pt x="152618" y="138985"/>
                  </a:lnTo>
                  <a:lnTo>
                    <a:pt x="152386" y="139118"/>
                  </a:lnTo>
                  <a:lnTo>
                    <a:pt x="152265" y="139659"/>
                  </a:lnTo>
                  <a:lnTo>
                    <a:pt x="152265" y="139776"/>
                  </a:lnTo>
                  <a:lnTo>
                    <a:pt x="152254" y="140089"/>
                  </a:lnTo>
                  <a:lnTo>
                    <a:pt x="152221" y="140629"/>
                  </a:lnTo>
                  <a:lnTo>
                    <a:pt x="152210" y="140895"/>
                  </a:lnTo>
                  <a:lnTo>
                    <a:pt x="152077" y="141212"/>
                  </a:lnTo>
                  <a:lnTo>
                    <a:pt x="151790" y="141681"/>
                  </a:lnTo>
                  <a:lnTo>
                    <a:pt x="151581" y="141988"/>
                  </a:lnTo>
                  <a:lnTo>
                    <a:pt x="151492" y="142304"/>
                  </a:lnTo>
                  <a:lnTo>
                    <a:pt x="151492" y="142642"/>
                  </a:lnTo>
                  <a:lnTo>
                    <a:pt x="151504" y="142937"/>
                  </a:lnTo>
                  <a:lnTo>
                    <a:pt x="151404" y="143224"/>
                  </a:lnTo>
                  <a:lnTo>
                    <a:pt x="151437" y="143519"/>
                  </a:lnTo>
                  <a:lnTo>
                    <a:pt x="151548" y="143785"/>
                  </a:lnTo>
                  <a:lnTo>
                    <a:pt x="151636" y="144152"/>
                  </a:lnTo>
                  <a:lnTo>
                    <a:pt x="151614" y="144398"/>
                  </a:lnTo>
                  <a:lnTo>
                    <a:pt x="151581" y="144494"/>
                  </a:lnTo>
                  <a:lnTo>
                    <a:pt x="151470" y="144556"/>
                  </a:lnTo>
                  <a:lnTo>
                    <a:pt x="151305" y="144622"/>
                  </a:lnTo>
                  <a:lnTo>
                    <a:pt x="150974" y="144755"/>
                  </a:lnTo>
                  <a:lnTo>
                    <a:pt x="150511" y="144980"/>
                  </a:lnTo>
                  <a:lnTo>
                    <a:pt x="150124" y="145122"/>
                  </a:lnTo>
                  <a:lnTo>
                    <a:pt x="149815" y="145143"/>
                  </a:lnTo>
                  <a:lnTo>
                    <a:pt x="149418" y="145215"/>
                  </a:lnTo>
                  <a:lnTo>
                    <a:pt x="149032" y="145491"/>
                  </a:lnTo>
                  <a:lnTo>
                    <a:pt x="148635" y="145985"/>
                  </a:lnTo>
                  <a:lnTo>
                    <a:pt x="148414" y="146422"/>
                  </a:lnTo>
                  <a:lnTo>
                    <a:pt x="148348" y="146664"/>
                  </a:lnTo>
                  <a:lnTo>
                    <a:pt x="148260" y="147165"/>
                  </a:lnTo>
                  <a:lnTo>
                    <a:pt x="148260" y="147655"/>
                  </a:lnTo>
                  <a:lnTo>
                    <a:pt x="148315" y="148012"/>
                  </a:lnTo>
                  <a:lnTo>
                    <a:pt x="148138" y="148562"/>
                  </a:lnTo>
                  <a:lnTo>
                    <a:pt x="148072" y="148741"/>
                  </a:lnTo>
                  <a:lnTo>
                    <a:pt x="147951" y="149228"/>
                  </a:lnTo>
                  <a:lnTo>
                    <a:pt x="147818" y="149463"/>
                  </a:lnTo>
                  <a:lnTo>
                    <a:pt x="147565" y="149545"/>
                  </a:lnTo>
                  <a:lnTo>
                    <a:pt x="147134" y="149504"/>
                  </a:lnTo>
                  <a:lnTo>
                    <a:pt x="146870" y="149320"/>
                  </a:lnTo>
                  <a:lnTo>
                    <a:pt x="146428" y="149064"/>
                  </a:lnTo>
                  <a:lnTo>
                    <a:pt x="146009" y="148829"/>
                  </a:lnTo>
                  <a:lnTo>
                    <a:pt x="145678" y="148748"/>
                  </a:lnTo>
                  <a:lnTo>
                    <a:pt x="145457" y="148819"/>
                  </a:lnTo>
                  <a:lnTo>
                    <a:pt x="145248" y="149115"/>
                  </a:lnTo>
                  <a:lnTo>
                    <a:pt x="145126" y="149371"/>
                  </a:lnTo>
                  <a:lnTo>
                    <a:pt x="144840" y="149908"/>
                  </a:lnTo>
                  <a:lnTo>
                    <a:pt x="144453" y="150065"/>
                  </a:lnTo>
                  <a:lnTo>
                    <a:pt x="144122" y="149964"/>
                  </a:lnTo>
                  <a:lnTo>
                    <a:pt x="144034" y="149810"/>
                  </a:lnTo>
                  <a:lnTo>
                    <a:pt x="144034" y="149340"/>
                  </a:lnTo>
                  <a:lnTo>
                    <a:pt x="143924" y="149147"/>
                  </a:lnTo>
                  <a:lnTo>
                    <a:pt x="143791" y="149038"/>
                  </a:lnTo>
                  <a:lnTo>
                    <a:pt x="143725" y="148982"/>
                  </a:lnTo>
                  <a:lnTo>
                    <a:pt x="143284" y="148840"/>
                  </a:lnTo>
                  <a:lnTo>
                    <a:pt x="142820" y="148850"/>
                  </a:lnTo>
                  <a:lnTo>
                    <a:pt x="142445" y="148973"/>
                  </a:lnTo>
                  <a:lnTo>
                    <a:pt x="142192" y="149177"/>
                  </a:lnTo>
                  <a:lnTo>
                    <a:pt x="142092" y="149370"/>
                  </a:lnTo>
                  <a:lnTo>
                    <a:pt x="141949" y="149674"/>
                  </a:lnTo>
                  <a:lnTo>
                    <a:pt x="141905" y="149759"/>
                  </a:lnTo>
                  <a:lnTo>
                    <a:pt x="141905" y="149825"/>
                  </a:lnTo>
                  <a:lnTo>
                    <a:pt x="141872" y="150403"/>
                  </a:lnTo>
                  <a:lnTo>
                    <a:pt x="142015" y="150662"/>
                  </a:lnTo>
                  <a:lnTo>
                    <a:pt x="142159" y="150900"/>
                  </a:lnTo>
                  <a:lnTo>
                    <a:pt x="142214" y="151167"/>
                  </a:lnTo>
                  <a:lnTo>
                    <a:pt x="142225" y="151311"/>
                  </a:lnTo>
                  <a:lnTo>
                    <a:pt x="142125" y="151577"/>
                  </a:lnTo>
                  <a:lnTo>
                    <a:pt x="141993" y="151914"/>
                  </a:lnTo>
                  <a:lnTo>
                    <a:pt x="141761" y="152169"/>
                  </a:lnTo>
                  <a:lnTo>
                    <a:pt x="141673" y="152180"/>
                  </a:lnTo>
                  <a:lnTo>
                    <a:pt x="141144" y="152241"/>
                  </a:lnTo>
                  <a:lnTo>
                    <a:pt x="140548" y="152138"/>
                  </a:lnTo>
                  <a:lnTo>
                    <a:pt x="140095" y="152149"/>
                  </a:lnTo>
                  <a:lnTo>
                    <a:pt x="139919" y="152302"/>
                  </a:lnTo>
                  <a:lnTo>
                    <a:pt x="139875" y="152590"/>
                  </a:lnTo>
                  <a:lnTo>
                    <a:pt x="139819" y="152966"/>
                  </a:lnTo>
                  <a:lnTo>
                    <a:pt x="139797" y="153578"/>
                  </a:lnTo>
                  <a:lnTo>
                    <a:pt x="139753" y="154191"/>
                  </a:lnTo>
                  <a:lnTo>
                    <a:pt x="139720" y="154671"/>
                  </a:lnTo>
                  <a:lnTo>
                    <a:pt x="139533" y="155130"/>
                  </a:lnTo>
                  <a:lnTo>
                    <a:pt x="139301" y="155662"/>
                  </a:lnTo>
                  <a:lnTo>
                    <a:pt x="139147" y="156039"/>
                  </a:lnTo>
                  <a:lnTo>
                    <a:pt x="139113" y="156439"/>
                  </a:lnTo>
                  <a:lnTo>
                    <a:pt x="139102" y="156489"/>
                  </a:lnTo>
                  <a:lnTo>
                    <a:pt x="138992" y="156908"/>
                  </a:lnTo>
                  <a:lnTo>
                    <a:pt x="138838" y="157161"/>
                  </a:lnTo>
                  <a:lnTo>
                    <a:pt x="138451" y="157377"/>
                  </a:lnTo>
                  <a:lnTo>
                    <a:pt x="138120" y="157622"/>
                  </a:lnTo>
                  <a:lnTo>
                    <a:pt x="137646" y="157908"/>
                  </a:lnTo>
                  <a:lnTo>
                    <a:pt x="137227" y="158402"/>
                  </a:lnTo>
                  <a:lnTo>
                    <a:pt x="137138" y="158564"/>
                  </a:lnTo>
                  <a:lnTo>
                    <a:pt x="136973" y="158799"/>
                  </a:lnTo>
                  <a:lnTo>
                    <a:pt x="136929" y="158838"/>
                  </a:lnTo>
                  <a:lnTo>
                    <a:pt x="136885" y="158868"/>
                  </a:lnTo>
                  <a:lnTo>
                    <a:pt x="136212" y="159289"/>
                  </a:lnTo>
                  <a:lnTo>
                    <a:pt x="136013" y="159515"/>
                  </a:lnTo>
                  <a:lnTo>
                    <a:pt x="135837" y="159661"/>
                  </a:lnTo>
                  <a:lnTo>
                    <a:pt x="135495" y="160080"/>
                  </a:lnTo>
                  <a:lnTo>
                    <a:pt x="135252" y="160453"/>
                  </a:lnTo>
                  <a:lnTo>
                    <a:pt x="135186" y="160647"/>
                  </a:lnTo>
                  <a:lnTo>
                    <a:pt x="134921" y="161180"/>
                  </a:lnTo>
                  <a:lnTo>
                    <a:pt x="134866" y="161408"/>
                  </a:lnTo>
                  <a:lnTo>
                    <a:pt x="134799" y="161537"/>
                  </a:lnTo>
                  <a:lnTo>
                    <a:pt x="134656" y="161747"/>
                  </a:lnTo>
                  <a:lnTo>
                    <a:pt x="134634" y="161765"/>
                  </a:lnTo>
                  <a:lnTo>
                    <a:pt x="134612" y="161798"/>
                  </a:lnTo>
                  <a:lnTo>
                    <a:pt x="134281" y="162068"/>
                  </a:lnTo>
                  <a:lnTo>
                    <a:pt x="133840" y="162326"/>
                  </a:lnTo>
                  <a:lnTo>
                    <a:pt x="133564" y="162498"/>
                  </a:lnTo>
                  <a:lnTo>
                    <a:pt x="133431" y="162621"/>
                  </a:lnTo>
                  <a:lnTo>
                    <a:pt x="133310" y="162842"/>
                  </a:lnTo>
                  <a:lnTo>
                    <a:pt x="133233" y="163186"/>
                  </a:lnTo>
                  <a:lnTo>
                    <a:pt x="133211" y="163337"/>
                  </a:lnTo>
                  <a:lnTo>
                    <a:pt x="133200" y="163469"/>
                  </a:lnTo>
                  <a:lnTo>
                    <a:pt x="133233" y="163825"/>
                  </a:lnTo>
                  <a:lnTo>
                    <a:pt x="133233" y="164009"/>
                  </a:lnTo>
                  <a:lnTo>
                    <a:pt x="133167" y="164341"/>
                  </a:lnTo>
                  <a:lnTo>
                    <a:pt x="133145" y="164417"/>
                  </a:lnTo>
                  <a:lnTo>
                    <a:pt x="133001" y="164638"/>
                  </a:lnTo>
                  <a:lnTo>
                    <a:pt x="132747" y="165057"/>
                  </a:lnTo>
                  <a:lnTo>
                    <a:pt x="132284" y="165370"/>
                  </a:lnTo>
                  <a:lnTo>
                    <a:pt x="131909" y="165476"/>
                  </a:lnTo>
                  <a:lnTo>
                    <a:pt x="131324" y="165577"/>
                  </a:lnTo>
                  <a:lnTo>
                    <a:pt x="130905" y="165628"/>
                  </a:lnTo>
                  <a:lnTo>
                    <a:pt x="130728" y="165783"/>
                  </a:lnTo>
                  <a:lnTo>
                    <a:pt x="130618" y="166169"/>
                  </a:lnTo>
                  <a:lnTo>
                    <a:pt x="130486" y="166548"/>
                  </a:lnTo>
                  <a:lnTo>
                    <a:pt x="130221" y="166796"/>
                  </a:lnTo>
                  <a:lnTo>
                    <a:pt x="129934" y="166905"/>
                  </a:lnTo>
                  <a:lnTo>
                    <a:pt x="129448" y="167010"/>
                  </a:lnTo>
                  <a:lnTo>
                    <a:pt x="129139" y="167007"/>
                  </a:lnTo>
                  <a:lnTo>
                    <a:pt x="128720" y="167017"/>
                  </a:lnTo>
                  <a:lnTo>
                    <a:pt x="128169" y="167048"/>
                  </a:lnTo>
                  <a:lnTo>
                    <a:pt x="127694" y="167099"/>
                  </a:lnTo>
                  <a:lnTo>
                    <a:pt x="127220" y="167314"/>
                  </a:lnTo>
                  <a:lnTo>
                    <a:pt x="126988" y="167472"/>
                  </a:lnTo>
                  <a:lnTo>
                    <a:pt x="126834" y="167581"/>
                  </a:lnTo>
                  <a:lnTo>
                    <a:pt x="126392" y="167875"/>
                  </a:lnTo>
                  <a:lnTo>
                    <a:pt x="125741" y="168046"/>
                  </a:lnTo>
                  <a:lnTo>
                    <a:pt x="125410" y="168018"/>
                  </a:lnTo>
                  <a:lnTo>
                    <a:pt x="125168" y="167997"/>
                  </a:lnTo>
                  <a:lnTo>
                    <a:pt x="124914" y="167896"/>
                  </a:lnTo>
                  <a:lnTo>
                    <a:pt x="124726" y="167589"/>
                  </a:lnTo>
                  <a:lnTo>
                    <a:pt x="124682" y="167068"/>
                  </a:lnTo>
                  <a:lnTo>
                    <a:pt x="124726" y="166670"/>
                  </a:lnTo>
                  <a:lnTo>
                    <a:pt x="124726" y="166221"/>
                  </a:lnTo>
                  <a:lnTo>
                    <a:pt x="124627" y="165946"/>
                  </a:lnTo>
                  <a:lnTo>
                    <a:pt x="124417" y="165792"/>
                  </a:lnTo>
                  <a:lnTo>
                    <a:pt x="123987" y="165649"/>
                  </a:lnTo>
                  <a:lnTo>
                    <a:pt x="123766" y="165626"/>
                  </a:lnTo>
                  <a:lnTo>
                    <a:pt x="123612" y="165657"/>
                  </a:lnTo>
                  <a:lnTo>
                    <a:pt x="123259" y="165791"/>
                  </a:lnTo>
                  <a:lnTo>
                    <a:pt x="123082" y="165889"/>
                  </a:lnTo>
                  <a:lnTo>
                    <a:pt x="122895" y="166001"/>
                  </a:lnTo>
                  <a:lnTo>
                    <a:pt x="122586" y="166381"/>
                  </a:lnTo>
                  <a:lnTo>
                    <a:pt x="122442" y="166627"/>
                  </a:lnTo>
                  <a:lnTo>
                    <a:pt x="122442" y="166686"/>
                  </a:lnTo>
                  <a:lnTo>
                    <a:pt x="122420" y="166809"/>
                  </a:lnTo>
                  <a:lnTo>
                    <a:pt x="122409" y="166861"/>
                  </a:lnTo>
                  <a:lnTo>
                    <a:pt x="122409" y="167254"/>
                  </a:lnTo>
                  <a:lnTo>
                    <a:pt x="122442" y="167469"/>
                  </a:lnTo>
                  <a:lnTo>
                    <a:pt x="122442" y="167488"/>
                  </a:lnTo>
                  <a:lnTo>
                    <a:pt x="122464" y="167549"/>
                  </a:lnTo>
                  <a:lnTo>
                    <a:pt x="122729" y="167947"/>
                  </a:lnTo>
                  <a:lnTo>
                    <a:pt x="122939" y="168395"/>
                  </a:lnTo>
                  <a:lnTo>
                    <a:pt x="123027" y="168651"/>
                  </a:lnTo>
                  <a:lnTo>
                    <a:pt x="122884" y="168835"/>
                  </a:lnTo>
                  <a:lnTo>
                    <a:pt x="122586" y="169018"/>
                  </a:lnTo>
                  <a:lnTo>
                    <a:pt x="122398" y="169142"/>
                  </a:lnTo>
                  <a:lnTo>
                    <a:pt x="122266" y="169315"/>
                  </a:lnTo>
                  <a:lnTo>
                    <a:pt x="122145" y="169550"/>
                  </a:lnTo>
                  <a:lnTo>
                    <a:pt x="122034" y="169938"/>
                  </a:lnTo>
                  <a:lnTo>
                    <a:pt x="121847" y="170305"/>
                  </a:lnTo>
                  <a:lnTo>
                    <a:pt x="121571" y="170683"/>
                  </a:lnTo>
                  <a:lnTo>
                    <a:pt x="121174" y="170983"/>
                  </a:lnTo>
                  <a:lnTo>
                    <a:pt x="120688" y="171265"/>
                  </a:lnTo>
                  <a:lnTo>
                    <a:pt x="120324" y="171480"/>
                  </a:lnTo>
                  <a:lnTo>
                    <a:pt x="120059" y="171813"/>
                  </a:lnTo>
                  <a:lnTo>
                    <a:pt x="120004" y="171959"/>
                  </a:lnTo>
                  <a:lnTo>
                    <a:pt x="120015" y="172279"/>
                  </a:lnTo>
                  <a:lnTo>
                    <a:pt x="119894" y="172593"/>
                  </a:lnTo>
                  <a:lnTo>
                    <a:pt x="119629" y="172920"/>
                  </a:lnTo>
                  <a:lnTo>
                    <a:pt x="119265" y="173288"/>
                  </a:lnTo>
                  <a:lnTo>
                    <a:pt x="119077" y="173372"/>
                  </a:lnTo>
                  <a:lnTo>
                    <a:pt x="118835" y="173478"/>
                  </a:lnTo>
                  <a:lnTo>
                    <a:pt x="118614" y="173492"/>
                  </a:lnTo>
                  <a:lnTo>
                    <a:pt x="118294" y="173313"/>
                  </a:lnTo>
                  <a:lnTo>
                    <a:pt x="117908" y="172981"/>
                  </a:lnTo>
                  <a:lnTo>
                    <a:pt x="117886" y="172961"/>
                  </a:lnTo>
                  <a:lnTo>
                    <a:pt x="117731" y="172843"/>
                  </a:lnTo>
                  <a:lnTo>
                    <a:pt x="117444" y="172624"/>
                  </a:lnTo>
                  <a:lnTo>
                    <a:pt x="116937" y="172480"/>
                  </a:lnTo>
                  <a:lnTo>
                    <a:pt x="116407" y="172583"/>
                  </a:lnTo>
                  <a:lnTo>
                    <a:pt x="115878" y="172838"/>
                  </a:lnTo>
                  <a:lnTo>
                    <a:pt x="115591" y="173206"/>
                  </a:lnTo>
                  <a:lnTo>
                    <a:pt x="115547" y="173335"/>
                  </a:lnTo>
                  <a:lnTo>
                    <a:pt x="115425" y="173645"/>
                  </a:lnTo>
                  <a:lnTo>
                    <a:pt x="115370" y="174104"/>
                  </a:lnTo>
                  <a:lnTo>
                    <a:pt x="115227" y="174584"/>
                  </a:lnTo>
                  <a:lnTo>
                    <a:pt x="115039" y="174829"/>
                  </a:lnTo>
                  <a:lnTo>
                    <a:pt x="114808" y="175106"/>
                  </a:lnTo>
                  <a:lnTo>
                    <a:pt x="114488" y="175391"/>
                  </a:lnTo>
                  <a:lnTo>
                    <a:pt x="114079" y="175718"/>
                  </a:lnTo>
                  <a:lnTo>
                    <a:pt x="113682" y="175963"/>
                  </a:lnTo>
                  <a:lnTo>
                    <a:pt x="113583" y="176027"/>
                  </a:lnTo>
                  <a:lnTo>
                    <a:pt x="113131" y="176322"/>
                  </a:lnTo>
                  <a:lnTo>
                    <a:pt x="112744" y="176627"/>
                  </a:lnTo>
                  <a:lnTo>
                    <a:pt x="112270" y="177015"/>
                  </a:lnTo>
                  <a:lnTo>
                    <a:pt x="111873" y="177352"/>
                  </a:lnTo>
                  <a:lnTo>
                    <a:pt x="111431" y="177658"/>
                  </a:lnTo>
                  <a:lnTo>
                    <a:pt x="111211" y="177699"/>
                  </a:lnTo>
                  <a:lnTo>
                    <a:pt x="110990" y="177740"/>
                  </a:lnTo>
                  <a:lnTo>
                    <a:pt x="110648" y="177658"/>
                  </a:lnTo>
                  <a:lnTo>
                    <a:pt x="110295" y="177427"/>
                  </a:lnTo>
                  <a:lnTo>
                    <a:pt x="110019" y="177327"/>
                  </a:lnTo>
                  <a:lnTo>
                    <a:pt x="109666" y="177364"/>
                  </a:lnTo>
                  <a:lnTo>
                    <a:pt x="109479" y="177447"/>
                  </a:lnTo>
                  <a:lnTo>
                    <a:pt x="109313" y="177589"/>
                  </a:lnTo>
                  <a:lnTo>
                    <a:pt x="109181" y="177709"/>
                  </a:lnTo>
                  <a:lnTo>
                    <a:pt x="109048" y="177854"/>
                  </a:lnTo>
                  <a:lnTo>
                    <a:pt x="108894" y="178035"/>
                  </a:lnTo>
                  <a:lnTo>
                    <a:pt x="108684" y="178270"/>
                  </a:lnTo>
                  <a:lnTo>
                    <a:pt x="108386" y="178553"/>
                  </a:lnTo>
                  <a:lnTo>
                    <a:pt x="108177" y="178698"/>
                  </a:lnTo>
                  <a:lnTo>
                    <a:pt x="107581" y="178987"/>
                  </a:lnTo>
                  <a:lnTo>
                    <a:pt x="107272" y="179360"/>
                  </a:lnTo>
                  <a:lnTo>
                    <a:pt x="107217" y="179619"/>
                  </a:lnTo>
                  <a:lnTo>
                    <a:pt x="107173" y="179923"/>
                  </a:lnTo>
                  <a:lnTo>
                    <a:pt x="107162" y="180277"/>
                  </a:lnTo>
                  <a:lnTo>
                    <a:pt x="106974" y="180785"/>
                  </a:lnTo>
                  <a:lnTo>
                    <a:pt x="106963" y="181028"/>
                  </a:lnTo>
                  <a:lnTo>
                    <a:pt x="106908" y="181474"/>
                  </a:lnTo>
                  <a:lnTo>
                    <a:pt x="106952" y="181929"/>
                  </a:lnTo>
                  <a:lnTo>
                    <a:pt x="107129" y="182386"/>
                  </a:lnTo>
                  <a:lnTo>
                    <a:pt x="107349" y="182816"/>
                  </a:lnTo>
                  <a:lnTo>
                    <a:pt x="107415" y="183144"/>
                  </a:lnTo>
                  <a:lnTo>
                    <a:pt x="107526" y="183457"/>
                  </a:lnTo>
                  <a:lnTo>
                    <a:pt x="107482" y="183837"/>
                  </a:lnTo>
                  <a:lnTo>
                    <a:pt x="107327" y="184300"/>
                  </a:lnTo>
                  <a:lnTo>
                    <a:pt x="107217" y="185034"/>
                  </a:lnTo>
                  <a:lnTo>
                    <a:pt x="107239" y="185591"/>
                  </a:lnTo>
                  <a:lnTo>
                    <a:pt x="107151" y="186123"/>
                  </a:lnTo>
                  <a:lnTo>
                    <a:pt x="107073" y="186637"/>
                  </a:lnTo>
                  <a:lnTo>
                    <a:pt x="106875" y="187447"/>
                  </a:lnTo>
                  <a:lnTo>
                    <a:pt x="106842" y="187987"/>
                  </a:lnTo>
                  <a:lnTo>
                    <a:pt x="106809" y="188468"/>
                  </a:lnTo>
                  <a:lnTo>
                    <a:pt x="106643" y="188780"/>
                  </a:lnTo>
                  <a:lnTo>
                    <a:pt x="106202" y="189117"/>
                  </a:lnTo>
                  <a:lnTo>
                    <a:pt x="105838" y="189455"/>
                  </a:lnTo>
                  <a:lnTo>
                    <a:pt x="105705" y="189638"/>
                  </a:lnTo>
                  <a:lnTo>
                    <a:pt x="105496" y="189928"/>
                  </a:lnTo>
                  <a:lnTo>
                    <a:pt x="105286" y="190450"/>
                  </a:lnTo>
                  <a:lnTo>
                    <a:pt x="104966" y="191023"/>
                  </a:lnTo>
                  <a:lnTo>
                    <a:pt x="104448" y="191724"/>
                  </a:lnTo>
                  <a:lnTo>
                    <a:pt x="103995" y="192439"/>
                  </a:lnTo>
                  <a:lnTo>
                    <a:pt x="103819" y="193200"/>
                  </a:lnTo>
                  <a:lnTo>
                    <a:pt x="103532" y="193773"/>
                  </a:lnTo>
                  <a:lnTo>
                    <a:pt x="103322" y="194145"/>
                  </a:lnTo>
                  <a:lnTo>
                    <a:pt x="102859" y="194466"/>
                  </a:lnTo>
                  <a:lnTo>
                    <a:pt x="102285" y="194574"/>
                  </a:lnTo>
                  <a:lnTo>
                    <a:pt x="101811" y="194587"/>
                  </a:lnTo>
                  <a:lnTo>
                    <a:pt x="101402" y="194715"/>
                  </a:lnTo>
                  <a:lnTo>
                    <a:pt x="101127" y="194878"/>
                  </a:lnTo>
                  <a:lnTo>
                    <a:pt x="100873" y="195022"/>
                  </a:lnTo>
                  <a:lnTo>
                    <a:pt x="100751" y="195147"/>
                  </a:lnTo>
                  <a:lnTo>
                    <a:pt x="100630" y="195274"/>
                  </a:lnTo>
                  <a:lnTo>
                    <a:pt x="100398" y="195511"/>
                  </a:lnTo>
                  <a:lnTo>
                    <a:pt x="100266" y="195895"/>
                  </a:lnTo>
                  <a:lnTo>
                    <a:pt x="100244" y="195975"/>
                  </a:lnTo>
                  <a:lnTo>
                    <a:pt x="100266" y="196397"/>
                  </a:lnTo>
                  <a:lnTo>
                    <a:pt x="100299" y="196760"/>
                  </a:lnTo>
                  <a:lnTo>
                    <a:pt x="100376" y="197283"/>
                  </a:lnTo>
                  <a:lnTo>
                    <a:pt x="100432" y="197814"/>
                  </a:lnTo>
                  <a:lnTo>
                    <a:pt x="100354" y="198320"/>
                  </a:lnTo>
                  <a:lnTo>
                    <a:pt x="100156" y="198725"/>
                  </a:lnTo>
                  <a:lnTo>
                    <a:pt x="99946" y="199022"/>
                  </a:lnTo>
                  <a:lnTo>
                    <a:pt x="99758" y="199265"/>
                  </a:lnTo>
                  <a:lnTo>
                    <a:pt x="99461" y="199412"/>
                  </a:lnTo>
                  <a:lnTo>
                    <a:pt x="99350" y="199379"/>
                  </a:lnTo>
                  <a:lnTo>
                    <a:pt x="99207" y="199232"/>
                  </a:lnTo>
                  <a:lnTo>
                    <a:pt x="98975" y="199096"/>
                  </a:lnTo>
                  <a:lnTo>
                    <a:pt x="98677" y="199088"/>
                  </a:lnTo>
                  <a:lnTo>
                    <a:pt x="98423" y="199156"/>
                  </a:lnTo>
                  <a:lnTo>
                    <a:pt x="98148" y="199476"/>
                  </a:lnTo>
                  <a:lnTo>
                    <a:pt x="97905" y="199805"/>
                  </a:lnTo>
                  <a:lnTo>
                    <a:pt x="97662" y="200261"/>
                  </a:lnTo>
                  <a:lnTo>
                    <a:pt x="97563" y="200682"/>
                  </a:lnTo>
                  <a:lnTo>
                    <a:pt x="97232" y="201264"/>
                  </a:lnTo>
                  <a:lnTo>
                    <a:pt x="97055" y="201887"/>
                  </a:lnTo>
                  <a:lnTo>
                    <a:pt x="97022" y="202617"/>
                  </a:lnTo>
                  <a:lnTo>
                    <a:pt x="97022" y="203129"/>
                  </a:lnTo>
                  <a:lnTo>
                    <a:pt x="97044" y="203488"/>
                  </a:lnTo>
                  <a:lnTo>
                    <a:pt x="97088" y="203782"/>
                  </a:lnTo>
                  <a:lnTo>
                    <a:pt x="97044" y="204350"/>
                  </a:lnTo>
                  <a:lnTo>
                    <a:pt x="96989" y="204883"/>
                  </a:lnTo>
                  <a:lnTo>
                    <a:pt x="96879" y="205236"/>
                  </a:lnTo>
                  <a:lnTo>
                    <a:pt x="96735" y="205646"/>
                  </a:lnTo>
                  <a:lnTo>
                    <a:pt x="96449" y="206408"/>
                  </a:lnTo>
                  <a:lnTo>
                    <a:pt x="96416" y="206724"/>
                  </a:lnTo>
                  <a:lnTo>
                    <a:pt x="96426" y="207106"/>
                  </a:lnTo>
                  <a:lnTo>
                    <a:pt x="96526" y="207422"/>
                  </a:lnTo>
                  <a:lnTo>
                    <a:pt x="96691" y="207796"/>
                  </a:lnTo>
                  <a:lnTo>
                    <a:pt x="96835" y="208249"/>
                  </a:lnTo>
                  <a:lnTo>
                    <a:pt x="96912" y="208558"/>
                  </a:lnTo>
                  <a:lnTo>
                    <a:pt x="96923" y="208860"/>
                  </a:lnTo>
                  <a:lnTo>
                    <a:pt x="96857" y="209170"/>
                  </a:lnTo>
                  <a:lnTo>
                    <a:pt x="96813" y="209364"/>
                  </a:lnTo>
                  <a:lnTo>
                    <a:pt x="96780" y="209472"/>
                  </a:lnTo>
                  <a:lnTo>
                    <a:pt x="96846" y="209845"/>
                  </a:lnTo>
                  <a:lnTo>
                    <a:pt x="96989" y="210097"/>
                  </a:lnTo>
                  <a:lnTo>
                    <a:pt x="97100" y="210364"/>
                  </a:lnTo>
                  <a:lnTo>
                    <a:pt x="97088" y="210601"/>
                  </a:lnTo>
                  <a:lnTo>
                    <a:pt x="97022" y="210911"/>
                  </a:lnTo>
                  <a:lnTo>
                    <a:pt x="96890" y="211083"/>
                  </a:lnTo>
                  <a:lnTo>
                    <a:pt x="96460" y="211234"/>
                  </a:lnTo>
                  <a:lnTo>
                    <a:pt x="96051" y="211442"/>
                  </a:lnTo>
                  <a:lnTo>
                    <a:pt x="95687" y="211701"/>
                  </a:lnTo>
                  <a:lnTo>
                    <a:pt x="95257" y="212132"/>
                  </a:lnTo>
                  <a:lnTo>
                    <a:pt x="94816" y="212504"/>
                  </a:lnTo>
                  <a:lnTo>
                    <a:pt x="94694" y="212746"/>
                  </a:lnTo>
                  <a:lnTo>
                    <a:pt x="94496" y="212989"/>
                  </a:lnTo>
                  <a:lnTo>
                    <a:pt x="94330" y="213150"/>
                  </a:lnTo>
                  <a:lnTo>
                    <a:pt x="94154" y="213263"/>
                  </a:lnTo>
                  <a:lnTo>
                    <a:pt x="93922" y="213240"/>
                  </a:lnTo>
                  <a:lnTo>
                    <a:pt x="93668" y="213140"/>
                  </a:lnTo>
                  <a:lnTo>
                    <a:pt x="93326" y="213118"/>
                  </a:lnTo>
                  <a:lnTo>
                    <a:pt x="92984" y="213132"/>
                  </a:lnTo>
                  <a:lnTo>
                    <a:pt x="92653" y="213218"/>
                  </a:lnTo>
                  <a:lnTo>
                    <a:pt x="92223" y="213363"/>
                  </a:lnTo>
                  <a:lnTo>
                    <a:pt x="91793" y="213499"/>
                  </a:lnTo>
                  <a:lnTo>
                    <a:pt x="91351" y="213722"/>
                  </a:lnTo>
                  <a:lnTo>
                    <a:pt x="90734" y="214010"/>
                  </a:lnTo>
                  <a:lnTo>
                    <a:pt x="90248" y="214183"/>
                  </a:lnTo>
                  <a:lnTo>
                    <a:pt x="89884" y="214168"/>
                  </a:lnTo>
                  <a:lnTo>
                    <a:pt x="89476" y="213973"/>
                  </a:lnTo>
                  <a:lnTo>
                    <a:pt x="89123" y="213822"/>
                  </a:lnTo>
                  <a:lnTo>
                    <a:pt x="88792" y="213822"/>
                  </a:lnTo>
                  <a:lnTo>
                    <a:pt x="88604" y="213916"/>
                  </a:lnTo>
                  <a:lnTo>
                    <a:pt x="88372" y="214067"/>
                  </a:lnTo>
                  <a:lnTo>
                    <a:pt x="88218" y="214312"/>
                  </a:lnTo>
                  <a:lnTo>
                    <a:pt x="88130" y="214606"/>
                  </a:lnTo>
                  <a:lnTo>
                    <a:pt x="88030" y="215259"/>
                  </a:lnTo>
                  <a:lnTo>
                    <a:pt x="88052" y="215692"/>
                  </a:lnTo>
                  <a:lnTo>
                    <a:pt x="88041" y="216103"/>
                  </a:lnTo>
                  <a:lnTo>
                    <a:pt x="88008" y="216355"/>
                  </a:lnTo>
                  <a:lnTo>
                    <a:pt x="87788" y="216649"/>
                  </a:lnTo>
                  <a:lnTo>
                    <a:pt x="87457" y="217032"/>
                  </a:lnTo>
                  <a:lnTo>
                    <a:pt x="87148" y="217343"/>
                  </a:lnTo>
                  <a:lnTo>
                    <a:pt x="86839" y="217606"/>
                  </a:lnTo>
                  <a:lnTo>
                    <a:pt x="86519" y="217894"/>
                  </a:lnTo>
                  <a:lnTo>
                    <a:pt x="86309" y="217988"/>
                  </a:lnTo>
                  <a:lnTo>
                    <a:pt x="86033" y="218069"/>
                  </a:lnTo>
                  <a:lnTo>
                    <a:pt x="85879" y="218069"/>
                  </a:lnTo>
                  <a:lnTo>
                    <a:pt x="85746" y="218052"/>
                  </a:lnTo>
                  <a:lnTo>
                    <a:pt x="85493" y="217960"/>
                  </a:lnTo>
                  <a:lnTo>
                    <a:pt x="85283" y="217874"/>
                  </a:lnTo>
                  <a:lnTo>
                    <a:pt x="85173" y="217829"/>
                  </a:lnTo>
                  <a:lnTo>
                    <a:pt x="84941" y="217829"/>
                  </a:lnTo>
                  <a:lnTo>
                    <a:pt x="84566" y="218038"/>
                  </a:lnTo>
                  <a:lnTo>
                    <a:pt x="84235" y="218376"/>
                  </a:lnTo>
                  <a:lnTo>
                    <a:pt x="83970" y="218785"/>
                  </a:lnTo>
                  <a:lnTo>
                    <a:pt x="83772" y="219292"/>
                  </a:lnTo>
                  <a:lnTo>
                    <a:pt x="83606" y="219606"/>
                  </a:lnTo>
                  <a:lnTo>
                    <a:pt x="83441" y="219963"/>
                  </a:lnTo>
                  <a:lnTo>
                    <a:pt x="83220" y="220319"/>
                  </a:lnTo>
                  <a:lnTo>
                    <a:pt x="83165" y="220546"/>
                  </a:lnTo>
                  <a:lnTo>
                    <a:pt x="83198" y="220879"/>
                  </a:lnTo>
                  <a:lnTo>
                    <a:pt x="83264" y="221080"/>
                  </a:lnTo>
                  <a:lnTo>
                    <a:pt x="83441" y="221361"/>
                  </a:lnTo>
                  <a:lnTo>
                    <a:pt x="83694" y="221691"/>
                  </a:lnTo>
                  <a:lnTo>
                    <a:pt x="83739" y="221957"/>
                  </a:lnTo>
                  <a:lnTo>
                    <a:pt x="83761" y="222223"/>
                  </a:lnTo>
                  <a:lnTo>
                    <a:pt x="83761" y="222598"/>
                  </a:lnTo>
                  <a:lnTo>
                    <a:pt x="83739" y="223170"/>
                  </a:lnTo>
                  <a:lnTo>
                    <a:pt x="83805" y="223770"/>
                  </a:lnTo>
                  <a:lnTo>
                    <a:pt x="83727" y="224230"/>
                  </a:lnTo>
                  <a:lnTo>
                    <a:pt x="83562" y="224604"/>
                  </a:lnTo>
                  <a:lnTo>
                    <a:pt x="83275" y="224970"/>
                  </a:lnTo>
                  <a:lnTo>
                    <a:pt x="83010" y="225193"/>
                  </a:lnTo>
                  <a:lnTo>
                    <a:pt x="82911" y="225287"/>
                  </a:lnTo>
                  <a:lnTo>
                    <a:pt x="82580" y="225575"/>
                  </a:lnTo>
                  <a:lnTo>
                    <a:pt x="81786" y="225988"/>
                  </a:lnTo>
                  <a:lnTo>
                    <a:pt x="81488" y="226170"/>
                  </a:lnTo>
                  <a:lnTo>
                    <a:pt x="81399" y="226287"/>
                  </a:lnTo>
                  <a:lnTo>
                    <a:pt x="81344" y="226538"/>
                  </a:lnTo>
                  <a:lnTo>
                    <a:pt x="81256" y="226869"/>
                  </a:lnTo>
                  <a:lnTo>
                    <a:pt x="81201" y="226969"/>
                  </a:lnTo>
                  <a:lnTo>
                    <a:pt x="81013" y="227369"/>
                  </a:lnTo>
                  <a:lnTo>
                    <a:pt x="80837" y="227595"/>
                  </a:lnTo>
                  <a:lnTo>
                    <a:pt x="80373" y="227979"/>
                  </a:lnTo>
                  <a:lnTo>
                    <a:pt x="80009" y="228272"/>
                  </a:lnTo>
                  <a:lnTo>
                    <a:pt x="79822" y="228451"/>
                  </a:lnTo>
                  <a:lnTo>
                    <a:pt x="79656" y="228675"/>
                  </a:lnTo>
                  <a:lnTo>
                    <a:pt x="79447" y="228806"/>
                  </a:lnTo>
                  <a:lnTo>
                    <a:pt x="78972" y="228869"/>
                  </a:lnTo>
                  <a:lnTo>
                    <a:pt x="78498" y="229041"/>
                  </a:lnTo>
                  <a:lnTo>
                    <a:pt x="78134" y="229365"/>
                  </a:lnTo>
                  <a:lnTo>
                    <a:pt x="78023" y="229769"/>
                  </a:lnTo>
                  <a:lnTo>
                    <a:pt x="77924" y="230138"/>
                  </a:lnTo>
                  <a:lnTo>
                    <a:pt x="77869" y="230554"/>
                  </a:lnTo>
                  <a:lnTo>
                    <a:pt x="77869" y="230935"/>
                  </a:lnTo>
                  <a:lnTo>
                    <a:pt x="77902" y="231146"/>
                  </a:lnTo>
                  <a:lnTo>
                    <a:pt x="77913" y="231380"/>
                  </a:lnTo>
                  <a:lnTo>
                    <a:pt x="77814" y="231604"/>
                  </a:lnTo>
                  <a:lnTo>
                    <a:pt x="77637" y="231733"/>
                  </a:lnTo>
                  <a:lnTo>
                    <a:pt x="77428" y="231903"/>
                  </a:lnTo>
                  <a:lnTo>
                    <a:pt x="77163" y="232133"/>
                  </a:lnTo>
                  <a:lnTo>
                    <a:pt x="76942" y="232421"/>
                  </a:lnTo>
                  <a:lnTo>
                    <a:pt x="76611" y="232722"/>
                  </a:lnTo>
                  <a:lnTo>
                    <a:pt x="76159" y="232969"/>
                  </a:lnTo>
                  <a:lnTo>
                    <a:pt x="75740" y="233201"/>
                  </a:lnTo>
                  <a:lnTo>
                    <a:pt x="75574" y="233298"/>
                  </a:lnTo>
                  <a:lnTo>
                    <a:pt x="75022" y="233727"/>
                  </a:lnTo>
                  <a:lnTo>
                    <a:pt x="74526" y="234074"/>
                  </a:lnTo>
                  <a:lnTo>
                    <a:pt x="74184" y="234451"/>
                  </a:lnTo>
                  <a:lnTo>
                    <a:pt x="73798" y="234840"/>
                  </a:lnTo>
                  <a:lnTo>
                    <a:pt x="73356" y="235255"/>
                  </a:lnTo>
                  <a:lnTo>
                    <a:pt x="72948" y="235671"/>
                  </a:lnTo>
                  <a:lnTo>
                    <a:pt x="72628" y="235964"/>
                  </a:lnTo>
                  <a:lnTo>
                    <a:pt x="72375" y="236116"/>
                  </a:lnTo>
                  <a:lnTo>
                    <a:pt x="71723" y="236399"/>
                  </a:lnTo>
                  <a:lnTo>
                    <a:pt x="71514" y="236543"/>
                  </a:lnTo>
                  <a:lnTo>
                    <a:pt x="71426" y="236648"/>
                  </a:lnTo>
                  <a:lnTo>
                    <a:pt x="71359" y="236712"/>
                  </a:lnTo>
                  <a:lnTo>
                    <a:pt x="71238" y="236833"/>
                  </a:lnTo>
                  <a:lnTo>
                    <a:pt x="70819" y="237282"/>
                  </a:lnTo>
                  <a:lnTo>
                    <a:pt x="70565" y="237500"/>
                  </a:lnTo>
                  <a:lnTo>
                    <a:pt x="70322" y="237742"/>
                  </a:lnTo>
                  <a:lnTo>
                    <a:pt x="70179" y="237959"/>
                  </a:lnTo>
                  <a:lnTo>
                    <a:pt x="70069" y="238236"/>
                  </a:lnTo>
                  <a:lnTo>
                    <a:pt x="70035" y="238588"/>
                  </a:lnTo>
                  <a:lnTo>
                    <a:pt x="70091" y="238936"/>
                  </a:lnTo>
                  <a:lnTo>
                    <a:pt x="70080" y="239242"/>
                  </a:lnTo>
                  <a:lnTo>
                    <a:pt x="70091" y="239511"/>
                  </a:lnTo>
                  <a:lnTo>
                    <a:pt x="70002" y="239907"/>
                  </a:lnTo>
                  <a:lnTo>
                    <a:pt x="69892" y="240193"/>
                  </a:lnTo>
                  <a:lnTo>
                    <a:pt x="69771" y="240336"/>
                  </a:lnTo>
                  <a:lnTo>
                    <a:pt x="69660" y="240350"/>
                  </a:lnTo>
                  <a:lnTo>
                    <a:pt x="69572" y="240360"/>
                  </a:lnTo>
                  <a:lnTo>
                    <a:pt x="69396" y="240318"/>
                  </a:lnTo>
                  <a:lnTo>
                    <a:pt x="69252" y="240242"/>
                  </a:lnTo>
                  <a:lnTo>
                    <a:pt x="69009" y="240201"/>
                  </a:lnTo>
                  <a:lnTo>
                    <a:pt x="68734" y="240206"/>
                  </a:lnTo>
                  <a:lnTo>
                    <a:pt x="68116" y="240389"/>
                  </a:lnTo>
                  <a:lnTo>
                    <a:pt x="67586" y="240586"/>
                  </a:lnTo>
                  <a:lnTo>
                    <a:pt x="67178" y="240926"/>
                  </a:lnTo>
                  <a:lnTo>
                    <a:pt x="67178" y="240927"/>
                  </a:lnTo>
                  <a:lnTo>
                    <a:pt x="66814" y="241537"/>
                  </a:lnTo>
                  <a:lnTo>
                    <a:pt x="66681" y="241763"/>
                  </a:lnTo>
                  <a:lnTo>
                    <a:pt x="66406" y="242362"/>
                  </a:lnTo>
                  <a:lnTo>
                    <a:pt x="66284" y="242735"/>
                  </a:lnTo>
                  <a:lnTo>
                    <a:pt x="66384" y="243114"/>
                  </a:lnTo>
                  <a:lnTo>
                    <a:pt x="66483" y="243364"/>
                  </a:lnTo>
                  <a:lnTo>
                    <a:pt x="66604" y="243901"/>
                  </a:lnTo>
                  <a:lnTo>
                    <a:pt x="66781" y="244595"/>
                  </a:lnTo>
                  <a:lnTo>
                    <a:pt x="66891" y="245132"/>
                  </a:lnTo>
                  <a:lnTo>
                    <a:pt x="66902" y="245551"/>
                  </a:lnTo>
                  <a:lnTo>
                    <a:pt x="66781" y="245944"/>
                  </a:lnTo>
                  <a:lnTo>
                    <a:pt x="66372" y="246550"/>
                  </a:lnTo>
                  <a:lnTo>
                    <a:pt x="65898" y="247059"/>
                  </a:lnTo>
                  <a:lnTo>
                    <a:pt x="65655" y="247310"/>
                  </a:lnTo>
                  <a:lnTo>
                    <a:pt x="65258" y="247580"/>
                  </a:lnTo>
                  <a:lnTo>
                    <a:pt x="64949" y="247676"/>
                  </a:lnTo>
                  <a:lnTo>
                    <a:pt x="64640" y="247760"/>
                  </a:lnTo>
                  <a:lnTo>
                    <a:pt x="64375" y="247861"/>
                  </a:lnTo>
                  <a:lnTo>
                    <a:pt x="64089" y="248030"/>
                  </a:lnTo>
                  <a:lnTo>
                    <a:pt x="63769" y="248242"/>
                  </a:lnTo>
                  <a:lnTo>
                    <a:pt x="63526" y="248493"/>
                  </a:lnTo>
                  <a:lnTo>
                    <a:pt x="63118" y="248751"/>
                  </a:lnTo>
                  <a:lnTo>
                    <a:pt x="62743" y="248871"/>
                  </a:lnTo>
                  <a:lnTo>
                    <a:pt x="62533" y="248884"/>
                  </a:lnTo>
                  <a:lnTo>
                    <a:pt x="62301" y="248874"/>
                  </a:lnTo>
                  <a:lnTo>
                    <a:pt x="61992" y="248868"/>
                  </a:lnTo>
                  <a:lnTo>
                    <a:pt x="61904" y="248877"/>
                  </a:lnTo>
                  <a:lnTo>
                    <a:pt x="61717" y="248902"/>
                  </a:lnTo>
                  <a:lnTo>
                    <a:pt x="61408" y="248973"/>
                  </a:lnTo>
                  <a:lnTo>
                    <a:pt x="61077" y="249180"/>
                  </a:lnTo>
                  <a:lnTo>
                    <a:pt x="60911" y="249321"/>
                  </a:lnTo>
                  <a:lnTo>
                    <a:pt x="60812" y="249413"/>
                  </a:lnTo>
                  <a:lnTo>
                    <a:pt x="60801" y="249420"/>
                  </a:lnTo>
                  <a:lnTo>
                    <a:pt x="60801" y="249444"/>
                  </a:lnTo>
                  <a:lnTo>
                    <a:pt x="60779" y="249559"/>
                  </a:lnTo>
                  <a:lnTo>
                    <a:pt x="60757" y="249613"/>
                  </a:lnTo>
                  <a:lnTo>
                    <a:pt x="60757" y="249761"/>
                  </a:lnTo>
                  <a:lnTo>
                    <a:pt x="60878" y="249921"/>
                  </a:lnTo>
                  <a:lnTo>
                    <a:pt x="61066" y="250032"/>
                  </a:lnTo>
                  <a:lnTo>
                    <a:pt x="61143" y="250219"/>
                  </a:lnTo>
                  <a:lnTo>
                    <a:pt x="61176" y="250552"/>
                  </a:lnTo>
                  <a:lnTo>
                    <a:pt x="61165" y="250990"/>
                  </a:lnTo>
                  <a:lnTo>
                    <a:pt x="61187" y="251318"/>
                  </a:lnTo>
                  <a:lnTo>
                    <a:pt x="61143" y="251719"/>
                  </a:lnTo>
                  <a:lnTo>
                    <a:pt x="60955" y="252482"/>
                  </a:lnTo>
                  <a:lnTo>
                    <a:pt x="60922" y="252728"/>
                  </a:lnTo>
                  <a:lnTo>
                    <a:pt x="60757" y="253150"/>
                  </a:lnTo>
                  <a:lnTo>
                    <a:pt x="60635" y="253327"/>
                  </a:lnTo>
                  <a:lnTo>
                    <a:pt x="60602" y="253375"/>
                  </a:lnTo>
                  <a:lnTo>
                    <a:pt x="60536" y="253486"/>
                  </a:lnTo>
                  <a:lnTo>
                    <a:pt x="60293" y="253722"/>
                  </a:lnTo>
                  <a:lnTo>
                    <a:pt x="59995" y="253795"/>
                  </a:lnTo>
                  <a:lnTo>
                    <a:pt x="59929" y="253788"/>
                  </a:lnTo>
                  <a:lnTo>
                    <a:pt x="59675" y="253767"/>
                  </a:lnTo>
                  <a:lnTo>
                    <a:pt x="59488" y="253667"/>
                  </a:lnTo>
                  <a:lnTo>
                    <a:pt x="59311" y="253604"/>
                  </a:lnTo>
                  <a:lnTo>
                    <a:pt x="59102" y="253594"/>
                  </a:lnTo>
                  <a:lnTo>
                    <a:pt x="58837" y="253686"/>
                  </a:lnTo>
                  <a:lnTo>
                    <a:pt x="58550" y="253795"/>
                  </a:lnTo>
                  <a:lnTo>
                    <a:pt x="58329" y="253939"/>
                  </a:lnTo>
                  <a:lnTo>
                    <a:pt x="58153" y="254030"/>
                  </a:lnTo>
                  <a:lnTo>
                    <a:pt x="58054" y="254128"/>
                  </a:lnTo>
                  <a:lnTo>
                    <a:pt x="57998" y="254284"/>
                  </a:lnTo>
                  <a:lnTo>
                    <a:pt x="57855" y="254711"/>
                  </a:lnTo>
                  <a:lnTo>
                    <a:pt x="57756" y="255137"/>
                  </a:lnTo>
                  <a:lnTo>
                    <a:pt x="57711" y="255627"/>
                  </a:lnTo>
                  <a:lnTo>
                    <a:pt x="57701" y="255954"/>
                  </a:lnTo>
                  <a:lnTo>
                    <a:pt x="57656" y="256280"/>
                  </a:lnTo>
                  <a:lnTo>
                    <a:pt x="57612" y="256443"/>
                  </a:lnTo>
                  <a:lnTo>
                    <a:pt x="57480" y="256598"/>
                  </a:lnTo>
                  <a:lnTo>
                    <a:pt x="57160" y="256870"/>
                  </a:lnTo>
                  <a:lnTo>
                    <a:pt x="56851" y="257151"/>
                  </a:lnTo>
                  <a:lnTo>
                    <a:pt x="56608" y="257423"/>
                  </a:lnTo>
                  <a:lnTo>
                    <a:pt x="56365" y="257678"/>
                  </a:lnTo>
                  <a:lnTo>
                    <a:pt x="56112" y="257868"/>
                  </a:lnTo>
                  <a:lnTo>
                    <a:pt x="55891" y="258005"/>
                  </a:lnTo>
                  <a:lnTo>
                    <a:pt x="55770" y="258013"/>
                  </a:lnTo>
                  <a:lnTo>
                    <a:pt x="55737" y="257997"/>
                  </a:lnTo>
                  <a:lnTo>
                    <a:pt x="55681" y="257959"/>
                  </a:lnTo>
                  <a:lnTo>
                    <a:pt x="55604" y="257841"/>
                  </a:lnTo>
                  <a:lnTo>
                    <a:pt x="55516" y="257732"/>
                  </a:lnTo>
                  <a:lnTo>
                    <a:pt x="55461" y="257705"/>
                  </a:lnTo>
                  <a:lnTo>
                    <a:pt x="55251" y="257678"/>
                  </a:lnTo>
                  <a:lnTo>
                    <a:pt x="55020" y="257668"/>
                  </a:lnTo>
                  <a:lnTo>
                    <a:pt x="54810" y="257569"/>
                  </a:lnTo>
                  <a:lnTo>
                    <a:pt x="54457" y="257515"/>
                  </a:lnTo>
                  <a:lnTo>
                    <a:pt x="54203" y="257524"/>
                  </a:lnTo>
                  <a:lnTo>
                    <a:pt x="53850" y="257597"/>
                  </a:lnTo>
                  <a:lnTo>
                    <a:pt x="53718" y="257623"/>
                  </a:lnTo>
                  <a:lnTo>
                    <a:pt x="53530" y="257708"/>
                  </a:lnTo>
                  <a:lnTo>
                    <a:pt x="53486" y="257705"/>
                  </a:lnTo>
                  <a:lnTo>
                    <a:pt x="53331" y="257777"/>
                  </a:lnTo>
                  <a:lnTo>
                    <a:pt x="53122" y="257868"/>
                  </a:lnTo>
                  <a:lnTo>
                    <a:pt x="52758" y="257986"/>
                  </a:lnTo>
                  <a:lnTo>
                    <a:pt x="52438" y="258095"/>
                  </a:lnTo>
                  <a:lnTo>
                    <a:pt x="52228" y="258131"/>
                  </a:lnTo>
                  <a:lnTo>
                    <a:pt x="52217" y="258129"/>
                  </a:lnTo>
                  <a:lnTo>
                    <a:pt x="52041" y="258095"/>
                  </a:lnTo>
                  <a:lnTo>
                    <a:pt x="51842" y="257923"/>
                  </a:lnTo>
                  <a:lnTo>
                    <a:pt x="51698" y="257750"/>
                  </a:lnTo>
                  <a:lnTo>
                    <a:pt x="51511" y="257668"/>
                  </a:lnTo>
                  <a:lnTo>
                    <a:pt x="51169" y="257587"/>
                  </a:lnTo>
                  <a:lnTo>
                    <a:pt x="50849" y="257496"/>
                  </a:lnTo>
                  <a:lnTo>
                    <a:pt x="50430" y="257432"/>
                  </a:lnTo>
                  <a:lnTo>
                    <a:pt x="49922" y="257406"/>
                  </a:lnTo>
                  <a:lnTo>
                    <a:pt x="49382" y="257423"/>
                  </a:lnTo>
                  <a:lnTo>
                    <a:pt x="48797" y="257524"/>
                  </a:lnTo>
                  <a:lnTo>
                    <a:pt x="48389" y="257632"/>
                  </a:lnTo>
                  <a:lnTo>
                    <a:pt x="47969" y="257777"/>
                  </a:lnTo>
                  <a:lnTo>
                    <a:pt x="47528" y="257878"/>
                  </a:lnTo>
                  <a:lnTo>
                    <a:pt x="47363" y="257936"/>
                  </a:lnTo>
                  <a:lnTo>
                    <a:pt x="46855" y="258046"/>
                  </a:lnTo>
                  <a:lnTo>
                    <a:pt x="46480" y="258128"/>
                  </a:lnTo>
                  <a:lnTo>
                    <a:pt x="45917" y="258140"/>
                  </a:lnTo>
                  <a:lnTo>
                    <a:pt x="45200" y="258195"/>
                  </a:lnTo>
                  <a:lnTo>
                    <a:pt x="44924" y="258207"/>
                  </a:lnTo>
                  <a:lnTo>
                    <a:pt x="44615" y="258222"/>
                  </a:lnTo>
                  <a:lnTo>
                    <a:pt x="44174" y="258185"/>
                  </a:lnTo>
                  <a:lnTo>
                    <a:pt x="43997" y="258059"/>
                  </a:lnTo>
                  <a:lnTo>
                    <a:pt x="43975" y="257932"/>
                  </a:lnTo>
                  <a:lnTo>
                    <a:pt x="44174" y="257777"/>
                  </a:lnTo>
                  <a:lnTo>
                    <a:pt x="44306" y="257696"/>
                  </a:lnTo>
                  <a:lnTo>
                    <a:pt x="44350" y="257578"/>
                  </a:lnTo>
                  <a:lnTo>
                    <a:pt x="44306" y="257423"/>
                  </a:lnTo>
                  <a:lnTo>
                    <a:pt x="44075" y="257115"/>
                  </a:lnTo>
                  <a:lnTo>
                    <a:pt x="43909" y="256852"/>
                  </a:lnTo>
                  <a:lnTo>
                    <a:pt x="43611" y="256608"/>
                  </a:lnTo>
                  <a:lnTo>
                    <a:pt x="43269" y="256407"/>
                  </a:lnTo>
                  <a:lnTo>
                    <a:pt x="42850" y="256344"/>
                  </a:lnTo>
                  <a:lnTo>
                    <a:pt x="42475" y="256344"/>
                  </a:lnTo>
                  <a:lnTo>
                    <a:pt x="42012" y="256244"/>
                  </a:lnTo>
                  <a:lnTo>
                    <a:pt x="41703" y="256199"/>
                  </a:lnTo>
                  <a:lnTo>
                    <a:pt x="41460" y="256190"/>
                  </a:lnTo>
                  <a:lnTo>
                    <a:pt x="41085" y="256290"/>
                  </a:lnTo>
                  <a:lnTo>
                    <a:pt x="40610" y="256226"/>
                  </a:lnTo>
                  <a:lnTo>
                    <a:pt x="39981" y="256108"/>
                  </a:lnTo>
                  <a:lnTo>
                    <a:pt x="39231" y="256044"/>
                  </a:lnTo>
                  <a:lnTo>
                    <a:pt x="38525" y="255999"/>
                  </a:lnTo>
                  <a:lnTo>
                    <a:pt x="38051" y="255990"/>
                  </a:lnTo>
                  <a:lnTo>
                    <a:pt x="37676" y="256018"/>
                  </a:lnTo>
                  <a:lnTo>
                    <a:pt x="36991" y="256072"/>
                  </a:lnTo>
                  <a:lnTo>
                    <a:pt x="36484" y="256153"/>
                  </a:lnTo>
                  <a:lnTo>
                    <a:pt x="36153" y="256308"/>
                  </a:lnTo>
                  <a:lnTo>
                    <a:pt x="36087" y="256354"/>
                  </a:lnTo>
                  <a:lnTo>
                    <a:pt x="35336" y="256870"/>
                  </a:lnTo>
                  <a:lnTo>
                    <a:pt x="34851" y="257279"/>
                  </a:lnTo>
                  <a:lnTo>
                    <a:pt x="34619" y="257496"/>
                  </a:lnTo>
                  <a:lnTo>
                    <a:pt x="34333" y="257805"/>
                  </a:lnTo>
                  <a:lnTo>
                    <a:pt x="34189" y="258041"/>
                  </a:lnTo>
                  <a:lnTo>
                    <a:pt x="34079" y="258268"/>
                  </a:lnTo>
                  <a:lnTo>
                    <a:pt x="33924" y="258431"/>
                  </a:lnTo>
                  <a:lnTo>
                    <a:pt x="33615" y="258676"/>
                  </a:lnTo>
                  <a:lnTo>
                    <a:pt x="33384" y="258884"/>
                  </a:lnTo>
                  <a:lnTo>
                    <a:pt x="33196" y="259120"/>
                  </a:lnTo>
                  <a:lnTo>
                    <a:pt x="32975" y="259284"/>
                  </a:lnTo>
                  <a:lnTo>
                    <a:pt x="32821" y="259356"/>
                  </a:lnTo>
                  <a:lnTo>
                    <a:pt x="32501" y="259547"/>
                  </a:lnTo>
                  <a:lnTo>
                    <a:pt x="32214" y="259692"/>
                  </a:lnTo>
                  <a:lnTo>
                    <a:pt x="32027" y="259819"/>
                  </a:lnTo>
                  <a:lnTo>
                    <a:pt x="31872" y="259983"/>
                  </a:lnTo>
                  <a:lnTo>
                    <a:pt x="31817" y="260163"/>
                  </a:lnTo>
                  <a:lnTo>
                    <a:pt x="31773" y="260446"/>
                  </a:lnTo>
                  <a:lnTo>
                    <a:pt x="31751" y="260572"/>
                  </a:lnTo>
                  <a:lnTo>
                    <a:pt x="31729" y="260715"/>
                  </a:lnTo>
                  <a:lnTo>
                    <a:pt x="31673" y="260772"/>
                  </a:lnTo>
                  <a:lnTo>
                    <a:pt x="31596" y="260871"/>
                  </a:lnTo>
                  <a:lnTo>
                    <a:pt x="31596" y="260916"/>
                  </a:lnTo>
                  <a:lnTo>
                    <a:pt x="31596" y="260953"/>
                  </a:lnTo>
                  <a:lnTo>
                    <a:pt x="31673" y="261026"/>
                  </a:lnTo>
                  <a:lnTo>
                    <a:pt x="31685" y="261152"/>
                  </a:lnTo>
                  <a:lnTo>
                    <a:pt x="31673" y="261253"/>
                  </a:lnTo>
                  <a:lnTo>
                    <a:pt x="31607" y="261435"/>
                  </a:lnTo>
                  <a:lnTo>
                    <a:pt x="31431" y="261615"/>
                  </a:lnTo>
                  <a:lnTo>
                    <a:pt x="31067" y="261879"/>
                  </a:lnTo>
                  <a:lnTo>
                    <a:pt x="30791" y="262006"/>
                  </a:lnTo>
                  <a:lnTo>
                    <a:pt x="30460" y="262096"/>
                  </a:lnTo>
                  <a:lnTo>
                    <a:pt x="30239" y="262197"/>
                  </a:lnTo>
                  <a:lnTo>
                    <a:pt x="30063" y="262351"/>
                  </a:lnTo>
                  <a:lnTo>
                    <a:pt x="29886" y="262641"/>
                  </a:lnTo>
                  <a:lnTo>
                    <a:pt x="29732" y="263012"/>
                  </a:lnTo>
                  <a:lnTo>
                    <a:pt x="29654" y="263376"/>
                  </a:lnTo>
                  <a:lnTo>
                    <a:pt x="29577" y="263821"/>
                  </a:lnTo>
                  <a:lnTo>
                    <a:pt x="29522" y="264301"/>
                  </a:lnTo>
                  <a:lnTo>
                    <a:pt x="29555" y="264964"/>
                  </a:lnTo>
                  <a:lnTo>
                    <a:pt x="29555" y="265426"/>
                  </a:lnTo>
                  <a:lnTo>
                    <a:pt x="29555" y="265717"/>
                  </a:lnTo>
                  <a:lnTo>
                    <a:pt x="29599" y="265934"/>
                  </a:lnTo>
                  <a:lnTo>
                    <a:pt x="29721" y="266189"/>
                  </a:lnTo>
                  <a:lnTo>
                    <a:pt x="29864" y="266434"/>
                  </a:lnTo>
                  <a:lnTo>
                    <a:pt x="29974" y="266696"/>
                  </a:lnTo>
                  <a:lnTo>
                    <a:pt x="30030" y="266968"/>
                  </a:lnTo>
                  <a:lnTo>
                    <a:pt x="30041" y="267204"/>
                  </a:lnTo>
                  <a:lnTo>
                    <a:pt x="29963" y="267613"/>
                  </a:lnTo>
                  <a:lnTo>
                    <a:pt x="29919" y="268049"/>
                  </a:lnTo>
                  <a:lnTo>
                    <a:pt x="29941" y="268466"/>
                  </a:lnTo>
                  <a:lnTo>
                    <a:pt x="29997" y="268884"/>
                  </a:lnTo>
                  <a:lnTo>
                    <a:pt x="30107" y="269319"/>
                  </a:lnTo>
                  <a:lnTo>
                    <a:pt x="30140" y="269736"/>
                  </a:lnTo>
                  <a:lnTo>
                    <a:pt x="30206" y="270190"/>
                  </a:lnTo>
                  <a:lnTo>
                    <a:pt x="30195" y="270499"/>
                  </a:lnTo>
                  <a:lnTo>
                    <a:pt x="30030" y="270716"/>
                  </a:lnTo>
                  <a:lnTo>
                    <a:pt x="30030" y="270719"/>
                  </a:lnTo>
                  <a:lnTo>
                    <a:pt x="29941" y="270777"/>
                  </a:lnTo>
                  <a:lnTo>
                    <a:pt x="29897" y="270794"/>
                  </a:lnTo>
                  <a:lnTo>
                    <a:pt x="29699" y="270887"/>
                  </a:lnTo>
                  <a:lnTo>
                    <a:pt x="29544" y="270969"/>
                  </a:lnTo>
                  <a:lnTo>
                    <a:pt x="29456" y="271084"/>
                  </a:lnTo>
                  <a:lnTo>
                    <a:pt x="29434" y="271200"/>
                  </a:lnTo>
                  <a:lnTo>
                    <a:pt x="29423" y="271337"/>
                  </a:lnTo>
                  <a:lnTo>
                    <a:pt x="29445" y="271505"/>
                  </a:lnTo>
                  <a:lnTo>
                    <a:pt x="29434" y="271796"/>
                  </a:lnTo>
                  <a:lnTo>
                    <a:pt x="29213" y="272424"/>
                  </a:lnTo>
                  <a:lnTo>
                    <a:pt x="29092" y="272958"/>
                  </a:lnTo>
                  <a:lnTo>
                    <a:pt x="29059" y="273374"/>
                  </a:lnTo>
                  <a:lnTo>
                    <a:pt x="28992" y="273638"/>
                  </a:lnTo>
                  <a:lnTo>
                    <a:pt x="28827" y="273820"/>
                  </a:lnTo>
                  <a:lnTo>
                    <a:pt x="28496" y="273928"/>
                  </a:lnTo>
                  <a:lnTo>
                    <a:pt x="28077" y="274091"/>
                  </a:lnTo>
                  <a:lnTo>
                    <a:pt x="27757" y="274237"/>
                  </a:lnTo>
                  <a:lnTo>
                    <a:pt x="27293" y="274545"/>
                  </a:lnTo>
                  <a:lnTo>
                    <a:pt x="26786" y="274835"/>
                  </a:lnTo>
                  <a:lnTo>
                    <a:pt x="26499" y="275126"/>
                  </a:lnTo>
                  <a:lnTo>
                    <a:pt x="26322" y="275389"/>
                  </a:lnTo>
                  <a:lnTo>
                    <a:pt x="26157" y="275706"/>
                  </a:lnTo>
                  <a:lnTo>
                    <a:pt x="25981" y="275915"/>
                  </a:lnTo>
                  <a:lnTo>
                    <a:pt x="25771" y="276196"/>
                  </a:lnTo>
                  <a:lnTo>
                    <a:pt x="25484" y="276414"/>
                  </a:lnTo>
                  <a:lnTo>
                    <a:pt x="25363" y="276569"/>
                  </a:lnTo>
                  <a:lnTo>
                    <a:pt x="25296" y="276741"/>
                  </a:lnTo>
                  <a:lnTo>
                    <a:pt x="25153" y="276959"/>
                  </a:lnTo>
                  <a:lnTo>
                    <a:pt x="25010" y="277158"/>
                  </a:lnTo>
                  <a:lnTo>
                    <a:pt x="24899" y="277440"/>
                  </a:lnTo>
                  <a:lnTo>
                    <a:pt x="24811" y="277738"/>
                  </a:lnTo>
                  <a:lnTo>
                    <a:pt x="24723" y="277957"/>
                  </a:lnTo>
                  <a:lnTo>
                    <a:pt x="24590" y="278156"/>
                  </a:lnTo>
                  <a:lnTo>
                    <a:pt x="24381" y="278420"/>
                  </a:lnTo>
                  <a:lnTo>
                    <a:pt x="24359" y="278444"/>
                  </a:lnTo>
                  <a:lnTo>
                    <a:pt x="24314" y="278592"/>
                  </a:lnTo>
                  <a:lnTo>
                    <a:pt x="24193" y="279027"/>
                  </a:lnTo>
                  <a:lnTo>
                    <a:pt x="24182" y="279326"/>
                  </a:lnTo>
                  <a:lnTo>
                    <a:pt x="24182" y="279403"/>
                  </a:lnTo>
                  <a:lnTo>
                    <a:pt x="24182" y="279453"/>
                  </a:lnTo>
                  <a:lnTo>
                    <a:pt x="24237" y="279608"/>
                  </a:lnTo>
                  <a:lnTo>
                    <a:pt x="24281" y="279800"/>
                  </a:lnTo>
                  <a:lnTo>
                    <a:pt x="24325" y="279964"/>
                  </a:lnTo>
                  <a:lnTo>
                    <a:pt x="24337" y="280350"/>
                  </a:lnTo>
                  <a:lnTo>
                    <a:pt x="24292" y="280695"/>
                  </a:lnTo>
                  <a:lnTo>
                    <a:pt x="24204" y="280968"/>
                  </a:lnTo>
                  <a:lnTo>
                    <a:pt x="23972" y="281240"/>
                  </a:lnTo>
                  <a:lnTo>
                    <a:pt x="23741" y="281410"/>
                  </a:lnTo>
                  <a:lnTo>
                    <a:pt x="23509" y="281456"/>
                  </a:lnTo>
                  <a:lnTo>
                    <a:pt x="23123" y="281426"/>
                  </a:lnTo>
                  <a:lnTo>
                    <a:pt x="22770" y="281399"/>
                  </a:lnTo>
                  <a:lnTo>
                    <a:pt x="22384" y="281448"/>
                  </a:lnTo>
                  <a:lnTo>
                    <a:pt x="22031" y="281495"/>
                  </a:lnTo>
                  <a:lnTo>
                    <a:pt x="21876" y="281630"/>
                  </a:lnTo>
                  <a:lnTo>
                    <a:pt x="21755" y="281833"/>
                  </a:lnTo>
                  <a:lnTo>
                    <a:pt x="21634" y="282186"/>
                  </a:lnTo>
                  <a:lnTo>
                    <a:pt x="21501" y="282558"/>
                  </a:lnTo>
                  <a:lnTo>
                    <a:pt x="21457" y="282877"/>
                  </a:lnTo>
                  <a:lnTo>
                    <a:pt x="21380" y="283314"/>
                  </a:lnTo>
                  <a:lnTo>
                    <a:pt x="21325" y="283674"/>
                  </a:lnTo>
                  <a:lnTo>
                    <a:pt x="21181" y="284569"/>
                  </a:lnTo>
                  <a:lnTo>
                    <a:pt x="21027" y="285518"/>
                  </a:lnTo>
                  <a:lnTo>
                    <a:pt x="20740" y="286164"/>
                  </a:lnTo>
                  <a:lnTo>
                    <a:pt x="20442" y="286822"/>
                  </a:lnTo>
                  <a:lnTo>
                    <a:pt x="19968" y="287286"/>
                  </a:lnTo>
                  <a:lnTo>
                    <a:pt x="19659" y="287412"/>
                  </a:lnTo>
                  <a:lnTo>
                    <a:pt x="19184" y="287389"/>
                  </a:lnTo>
                  <a:lnTo>
                    <a:pt x="18710" y="287515"/>
                  </a:lnTo>
                  <a:lnTo>
                    <a:pt x="18412" y="287778"/>
                  </a:lnTo>
                  <a:lnTo>
                    <a:pt x="18224" y="288213"/>
                  </a:lnTo>
                  <a:lnTo>
                    <a:pt x="18114" y="288602"/>
                  </a:lnTo>
                  <a:lnTo>
                    <a:pt x="18048" y="288724"/>
                  </a:lnTo>
                  <a:lnTo>
                    <a:pt x="18037" y="288740"/>
                  </a:lnTo>
                  <a:lnTo>
                    <a:pt x="17893" y="288804"/>
                  </a:lnTo>
                  <a:lnTo>
                    <a:pt x="17628" y="288826"/>
                  </a:lnTo>
                  <a:lnTo>
                    <a:pt x="17099" y="288872"/>
                  </a:lnTo>
                  <a:lnTo>
                    <a:pt x="16602" y="289158"/>
                  </a:lnTo>
                  <a:lnTo>
                    <a:pt x="16150" y="289599"/>
                  </a:lnTo>
                  <a:lnTo>
                    <a:pt x="15940" y="289852"/>
                  </a:lnTo>
                  <a:lnTo>
                    <a:pt x="15687" y="290066"/>
                  </a:lnTo>
                  <a:lnTo>
                    <a:pt x="15378" y="290508"/>
                  </a:lnTo>
                  <a:lnTo>
                    <a:pt x="15146" y="290839"/>
                  </a:lnTo>
                  <a:lnTo>
                    <a:pt x="15102" y="290963"/>
                  </a:lnTo>
                  <a:lnTo>
                    <a:pt x="15091" y="290988"/>
                  </a:lnTo>
                  <a:lnTo>
                    <a:pt x="15025" y="291146"/>
                  </a:lnTo>
                  <a:lnTo>
                    <a:pt x="14970" y="291315"/>
                  </a:lnTo>
                  <a:lnTo>
                    <a:pt x="14970" y="291474"/>
                  </a:lnTo>
                  <a:lnTo>
                    <a:pt x="14970" y="291602"/>
                  </a:lnTo>
                  <a:lnTo>
                    <a:pt x="15003" y="291779"/>
                  </a:lnTo>
                  <a:lnTo>
                    <a:pt x="15102" y="292053"/>
                  </a:lnTo>
                  <a:lnTo>
                    <a:pt x="15157" y="292278"/>
                  </a:lnTo>
                  <a:lnTo>
                    <a:pt x="15168" y="292437"/>
                  </a:lnTo>
                  <a:lnTo>
                    <a:pt x="15157" y="292711"/>
                  </a:lnTo>
                  <a:lnTo>
                    <a:pt x="15146" y="292893"/>
                  </a:lnTo>
                  <a:lnTo>
                    <a:pt x="15113" y="293181"/>
                  </a:lnTo>
                  <a:lnTo>
                    <a:pt x="15069" y="293396"/>
                  </a:lnTo>
                  <a:lnTo>
                    <a:pt x="14947" y="293929"/>
                  </a:lnTo>
                  <a:lnTo>
                    <a:pt x="14782" y="294416"/>
                  </a:lnTo>
                  <a:lnTo>
                    <a:pt x="14407" y="294796"/>
                  </a:lnTo>
                  <a:lnTo>
                    <a:pt x="14120" y="295353"/>
                  </a:lnTo>
                  <a:lnTo>
                    <a:pt x="13789" y="295983"/>
                  </a:lnTo>
                  <a:lnTo>
                    <a:pt x="13248" y="297032"/>
                  </a:lnTo>
                  <a:lnTo>
                    <a:pt x="12884" y="297555"/>
                  </a:lnTo>
                  <a:lnTo>
                    <a:pt x="12597" y="298214"/>
                  </a:lnTo>
                  <a:lnTo>
                    <a:pt x="12333" y="298792"/>
                  </a:lnTo>
                  <a:lnTo>
                    <a:pt x="12266" y="299279"/>
                  </a:lnTo>
                  <a:lnTo>
                    <a:pt x="12167" y="299966"/>
                  </a:lnTo>
                  <a:lnTo>
                    <a:pt x="12046" y="300476"/>
                  </a:lnTo>
                  <a:lnTo>
                    <a:pt x="11891" y="301088"/>
                  </a:lnTo>
                  <a:lnTo>
                    <a:pt x="11704" y="301480"/>
                  </a:lnTo>
                  <a:lnTo>
                    <a:pt x="11516" y="301880"/>
                  </a:lnTo>
                  <a:lnTo>
                    <a:pt x="11119" y="302264"/>
                  </a:lnTo>
                  <a:lnTo>
                    <a:pt x="10623" y="302619"/>
                  </a:lnTo>
                  <a:lnTo>
                    <a:pt x="10082" y="302826"/>
                  </a:lnTo>
                  <a:lnTo>
                    <a:pt x="9287" y="303188"/>
                  </a:lnTo>
                  <a:lnTo>
                    <a:pt x="8802" y="303394"/>
                  </a:lnTo>
                  <a:lnTo>
                    <a:pt x="8449" y="303714"/>
                  </a:lnTo>
                  <a:lnTo>
                    <a:pt x="8195" y="304274"/>
                  </a:lnTo>
                  <a:lnTo>
                    <a:pt x="8184" y="304806"/>
                  </a:lnTo>
                  <a:lnTo>
                    <a:pt x="8273" y="305220"/>
                  </a:lnTo>
                  <a:lnTo>
                    <a:pt x="8151" y="305752"/>
                  </a:lnTo>
                  <a:lnTo>
                    <a:pt x="7919" y="306180"/>
                  </a:lnTo>
                  <a:lnTo>
                    <a:pt x="7886" y="306268"/>
                  </a:lnTo>
                  <a:lnTo>
                    <a:pt x="7886" y="306268"/>
                  </a:lnTo>
                  <a:lnTo>
                    <a:pt x="7655" y="306900"/>
                  </a:lnTo>
                  <a:lnTo>
                    <a:pt x="7423" y="307389"/>
                  </a:lnTo>
                  <a:lnTo>
                    <a:pt x="6993" y="307876"/>
                  </a:lnTo>
                  <a:lnTo>
                    <a:pt x="6562" y="308371"/>
                  </a:lnTo>
                  <a:lnTo>
                    <a:pt x="5967" y="308897"/>
                  </a:lnTo>
                  <a:lnTo>
                    <a:pt x="5459" y="309345"/>
                  </a:lnTo>
                  <a:lnTo>
                    <a:pt x="5084" y="309751"/>
                  </a:lnTo>
                  <a:lnTo>
                    <a:pt x="4973" y="310231"/>
                  </a:lnTo>
                  <a:lnTo>
                    <a:pt x="4985" y="310745"/>
                  </a:lnTo>
                  <a:lnTo>
                    <a:pt x="5018" y="311036"/>
                  </a:lnTo>
                  <a:lnTo>
                    <a:pt x="5051" y="311255"/>
                  </a:lnTo>
                  <a:lnTo>
                    <a:pt x="5260" y="311750"/>
                  </a:lnTo>
                  <a:lnTo>
                    <a:pt x="5889" y="312610"/>
                  </a:lnTo>
                  <a:lnTo>
                    <a:pt x="6298" y="313222"/>
                  </a:lnTo>
                  <a:lnTo>
                    <a:pt x="6441" y="313762"/>
                  </a:lnTo>
                  <a:lnTo>
                    <a:pt x="6386" y="314422"/>
                  </a:lnTo>
                  <a:lnTo>
                    <a:pt x="6165" y="314767"/>
                  </a:lnTo>
                  <a:lnTo>
                    <a:pt x="6000" y="315044"/>
                  </a:lnTo>
                  <a:lnTo>
                    <a:pt x="5371" y="315496"/>
                  </a:lnTo>
                  <a:lnTo>
                    <a:pt x="5095" y="315875"/>
                  </a:lnTo>
                  <a:lnTo>
                    <a:pt x="4907" y="316400"/>
                  </a:lnTo>
                  <a:lnTo>
                    <a:pt x="4554" y="317128"/>
                  </a:lnTo>
                  <a:lnTo>
                    <a:pt x="4400" y="317551"/>
                  </a:lnTo>
                  <a:lnTo>
                    <a:pt x="4422" y="318032"/>
                  </a:lnTo>
                  <a:lnTo>
                    <a:pt x="4532" y="318658"/>
                  </a:lnTo>
                  <a:lnTo>
                    <a:pt x="4676" y="319183"/>
                  </a:lnTo>
                  <a:lnTo>
                    <a:pt x="4852" y="319839"/>
                  </a:lnTo>
                  <a:lnTo>
                    <a:pt x="4775" y="320334"/>
                  </a:lnTo>
                  <a:lnTo>
                    <a:pt x="4444" y="320815"/>
                  </a:lnTo>
                  <a:lnTo>
                    <a:pt x="4334" y="321427"/>
                  </a:lnTo>
                  <a:lnTo>
                    <a:pt x="4400" y="321981"/>
                  </a:lnTo>
                  <a:lnTo>
                    <a:pt x="4267" y="322680"/>
                  </a:lnTo>
                  <a:lnTo>
                    <a:pt x="4179" y="323219"/>
                  </a:lnTo>
                  <a:lnTo>
                    <a:pt x="3826" y="323885"/>
                  </a:lnTo>
                  <a:lnTo>
                    <a:pt x="3495" y="324469"/>
                  </a:lnTo>
                  <a:lnTo>
                    <a:pt x="3462" y="324501"/>
                  </a:lnTo>
                  <a:lnTo>
                    <a:pt x="3153" y="324746"/>
                  </a:lnTo>
                  <a:lnTo>
                    <a:pt x="2701" y="325009"/>
                  </a:lnTo>
                  <a:lnTo>
                    <a:pt x="2149" y="325249"/>
                  </a:lnTo>
                  <a:lnTo>
                    <a:pt x="1311" y="325656"/>
                  </a:lnTo>
                  <a:lnTo>
                    <a:pt x="858" y="325895"/>
                  </a:lnTo>
                  <a:lnTo>
                    <a:pt x="660" y="326078"/>
                  </a:lnTo>
                  <a:lnTo>
                    <a:pt x="571" y="326158"/>
                  </a:lnTo>
                  <a:lnTo>
                    <a:pt x="516" y="326277"/>
                  </a:lnTo>
                  <a:lnTo>
                    <a:pt x="472" y="326398"/>
                  </a:lnTo>
                  <a:lnTo>
                    <a:pt x="472" y="326613"/>
                  </a:lnTo>
                  <a:lnTo>
                    <a:pt x="505" y="326794"/>
                  </a:lnTo>
                  <a:lnTo>
                    <a:pt x="516" y="326882"/>
                  </a:lnTo>
                  <a:lnTo>
                    <a:pt x="571" y="327169"/>
                  </a:lnTo>
                  <a:lnTo>
                    <a:pt x="814" y="327591"/>
                  </a:lnTo>
                  <a:lnTo>
                    <a:pt x="913" y="327882"/>
                  </a:lnTo>
                  <a:lnTo>
                    <a:pt x="924" y="328407"/>
                  </a:lnTo>
                  <a:lnTo>
                    <a:pt x="1156" y="329194"/>
                  </a:lnTo>
                  <a:lnTo>
                    <a:pt x="1311" y="329795"/>
                  </a:lnTo>
                  <a:lnTo>
                    <a:pt x="1454" y="330179"/>
                  </a:lnTo>
                  <a:lnTo>
                    <a:pt x="1575" y="330898"/>
                  </a:lnTo>
                  <a:lnTo>
                    <a:pt x="1763" y="331591"/>
                  </a:lnTo>
                  <a:lnTo>
                    <a:pt x="2337" y="332668"/>
                  </a:lnTo>
                  <a:lnTo>
                    <a:pt x="2502" y="333339"/>
                  </a:lnTo>
                  <a:lnTo>
                    <a:pt x="2723" y="334463"/>
                  </a:lnTo>
                  <a:lnTo>
                    <a:pt x="2888" y="335947"/>
                  </a:lnTo>
                  <a:lnTo>
                    <a:pt x="3010" y="336546"/>
                  </a:lnTo>
                  <a:lnTo>
                    <a:pt x="3197" y="336736"/>
                  </a:lnTo>
                  <a:lnTo>
                    <a:pt x="3230" y="336782"/>
                  </a:lnTo>
                  <a:lnTo>
                    <a:pt x="3440" y="337078"/>
                  </a:lnTo>
                  <a:lnTo>
                    <a:pt x="3484" y="337494"/>
                  </a:lnTo>
                  <a:lnTo>
                    <a:pt x="3517" y="338025"/>
                  </a:lnTo>
                  <a:lnTo>
                    <a:pt x="3650" y="338710"/>
                  </a:lnTo>
                  <a:lnTo>
                    <a:pt x="3782" y="338879"/>
                  </a:lnTo>
                  <a:lnTo>
                    <a:pt x="3970" y="339138"/>
                  </a:lnTo>
                  <a:lnTo>
                    <a:pt x="4289" y="339820"/>
                  </a:lnTo>
                  <a:lnTo>
                    <a:pt x="4643" y="340312"/>
                  </a:lnTo>
                  <a:lnTo>
                    <a:pt x="4963" y="340736"/>
                  </a:lnTo>
                  <a:lnTo>
                    <a:pt x="5426" y="341182"/>
                  </a:lnTo>
                  <a:lnTo>
                    <a:pt x="5713" y="341709"/>
                  </a:lnTo>
                  <a:lnTo>
                    <a:pt x="5724" y="341720"/>
                  </a:lnTo>
                  <a:lnTo>
                    <a:pt x="5944" y="342305"/>
                  </a:lnTo>
                  <a:lnTo>
                    <a:pt x="6044" y="342648"/>
                  </a:lnTo>
                  <a:lnTo>
                    <a:pt x="6011" y="342714"/>
                  </a:lnTo>
                  <a:lnTo>
                    <a:pt x="5933" y="342865"/>
                  </a:lnTo>
                  <a:lnTo>
                    <a:pt x="5757" y="343369"/>
                  </a:lnTo>
                  <a:lnTo>
                    <a:pt x="5757" y="343919"/>
                  </a:lnTo>
                  <a:lnTo>
                    <a:pt x="5790" y="344330"/>
                  </a:lnTo>
                  <a:lnTo>
                    <a:pt x="5823" y="344583"/>
                  </a:lnTo>
                  <a:lnTo>
                    <a:pt x="5944" y="345209"/>
                  </a:lnTo>
                  <a:lnTo>
                    <a:pt x="6276" y="345909"/>
                  </a:lnTo>
                  <a:lnTo>
                    <a:pt x="6320" y="346477"/>
                  </a:lnTo>
                  <a:lnTo>
                    <a:pt x="6187" y="346856"/>
                  </a:lnTo>
                  <a:lnTo>
                    <a:pt x="6044" y="347177"/>
                  </a:lnTo>
                  <a:lnTo>
                    <a:pt x="6088" y="347669"/>
                  </a:lnTo>
                  <a:lnTo>
                    <a:pt x="6099" y="347868"/>
                  </a:lnTo>
                  <a:lnTo>
                    <a:pt x="6264" y="348600"/>
                  </a:lnTo>
                  <a:lnTo>
                    <a:pt x="6397" y="348896"/>
                  </a:lnTo>
                  <a:lnTo>
                    <a:pt x="6772" y="349421"/>
                  </a:lnTo>
                  <a:lnTo>
                    <a:pt x="7158" y="349829"/>
                  </a:lnTo>
                  <a:lnTo>
                    <a:pt x="7180" y="349844"/>
                  </a:lnTo>
                  <a:lnTo>
                    <a:pt x="7875" y="350398"/>
                  </a:lnTo>
                  <a:lnTo>
                    <a:pt x="8206" y="350524"/>
                  </a:lnTo>
                  <a:lnTo>
                    <a:pt x="8350" y="350581"/>
                  </a:lnTo>
                  <a:lnTo>
                    <a:pt x="8890" y="350765"/>
                  </a:lnTo>
                  <a:lnTo>
                    <a:pt x="9221" y="350765"/>
                  </a:lnTo>
                  <a:lnTo>
                    <a:pt x="9641" y="350885"/>
                  </a:lnTo>
                  <a:lnTo>
                    <a:pt x="10236" y="350984"/>
                  </a:lnTo>
                  <a:lnTo>
                    <a:pt x="11009" y="351069"/>
                  </a:lnTo>
                  <a:lnTo>
                    <a:pt x="11086" y="351065"/>
                  </a:lnTo>
                  <a:lnTo>
                    <a:pt x="11604" y="351040"/>
                  </a:lnTo>
                  <a:lnTo>
                    <a:pt x="12189" y="351082"/>
                  </a:lnTo>
                  <a:lnTo>
                    <a:pt x="12807" y="351167"/>
                  </a:lnTo>
                  <a:lnTo>
                    <a:pt x="13292" y="351337"/>
                  </a:lnTo>
                  <a:lnTo>
                    <a:pt x="14120" y="351662"/>
                  </a:lnTo>
                  <a:lnTo>
                    <a:pt x="14815" y="351988"/>
                  </a:lnTo>
                  <a:lnTo>
                    <a:pt x="15080" y="352116"/>
                  </a:lnTo>
                  <a:lnTo>
                    <a:pt x="15411" y="352270"/>
                  </a:lnTo>
                  <a:lnTo>
                    <a:pt x="16260" y="352537"/>
                  </a:lnTo>
                  <a:lnTo>
                    <a:pt x="16360" y="352566"/>
                  </a:lnTo>
                  <a:lnTo>
                    <a:pt x="16680" y="352680"/>
                  </a:lnTo>
                  <a:lnTo>
                    <a:pt x="17011" y="352977"/>
                  </a:lnTo>
                  <a:lnTo>
                    <a:pt x="17099" y="353210"/>
                  </a:lnTo>
                  <a:lnTo>
                    <a:pt x="17176" y="353414"/>
                  </a:lnTo>
                  <a:lnTo>
                    <a:pt x="17364" y="353980"/>
                  </a:lnTo>
                  <a:lnTo>
                    <a:pt x="17529" y="354517"/>
                  </a:lnTo>
                  <a:lnTo>
                    <a:pt x="17606" y="354998"/>
                  </a:lnTo>
                  <a:lnTo>
                    <a:pt x="17640" y="355549"/>
                  </a:lnTo>
                  <a:lnTo>
                    <a:pt x="17640" y="355987"/>
                  </a:lnTo>
                  <a:lnTo>
                    <a:pt x="17617" y="356256"/>
                  </a:lnTo>
                  <a:lnTo>
                    <a:pt x="17529" y="356736"/>
                  </a:lnTo>
                  <a:lnTo>
                    <a:pt x="17286" y="357160"/>
                  </a:lnTo>
                  <a:lnTo>
                    <a:pt x="16989" y="357527"/>
                  </a:lnTo>
                  <a:lnTo>
                    <a:pt x="16878" y="357585"/>
                  </a:lnTo>
                  <a:lnTo>
                    <a:pt x="16591" y="357734"/>
                  </a:lnTo>
                  <a:lnTo>
                    <a:pt x="16558" y="357754"/>
                  </a:lnTo>
                  <a:lnTo>
                    <a:pt x="16536" y="357758"/>
                  </a:lnTo>
                  <a:lnTo>
                    <a:pt x="16172" y="357838"/>
                  </a:lnTo>
                  <a:lnTo>
                    <a:pt x="15764" y="357838"/>
                  </a:lnTo>
                  <a:lnTo>
                    <a:pt x="15256" y="357810"/>
                  </a:lnTo>
                  <a:lnTo>
                    <a:pt x="14859" y="357810"/>
                  </a:lnTo>
                  <a:lnTo>
                    <a:pt x="14517" y="357866"/>
                  </a:lnTo>
                  <a:lnTo>
                    <a:pt x="13988" y="357956"/>
                  </a:lnTo>
                  <a:lnTo>
                    <a:pt x="13414" y="358004"/>
                  </a:lnTo>
                  <a:lnTo>
                    <a:pt x="12873" y="358252"/>
                  </a:lnTo>
                  <a:lnTo>
                    <a:pt x="12156" y="358675"/>
                  </a:lnTo>
                  <a:lnTo>
                    <a:pt x="11384" y="359272"/>
                  </a:lnTo>
                  <a:lnTo>
                    <a:pt x="10589" y="359928"/>
                  </a:lnTo>
                  <a:lnTo>
                    <a:pt x="9696" y="360423"/>
                  </a:lnTo>
                  <a:lnTo>
                    <a:pt x="8990" y="360642"/>
                  </a:lnTo>
                  <a:lnTo>
                    <a:pt x="8504" y="360918"/>
                  </a:lnTo>
                  <a:lnTo>
                    <a:pt x="8162" y="361516"/>
                  </a:lnTo>
                  <a:lnTo>
                    <a:pt x="7798" y="362522"/>
                  </a:lnTo>
                  <a:lnTo>
                    <a:pt x="7798" y="363222"/>
                  </a:lnTo>
                  <a:lnTo>
                    <a:pt x="8096" y="363848"/>
                  </a:lnTo>
                  <a:lnTo>
                    <a:pt x="8526" y="364416"/>
                  </a:lnTo>
                  <a:lnTo>
                    <a:pt x="9365" y="365072"/>
                  </a:lnTo>
                  <a:lnTo>
                    <a:pt x="9806" y="365521"/>
                  </a:lnTo>
                  <a:lnTo>
                    <a:pt x="10269" y="365773"/>
                  </a:lnTo>
                  <a:lnTo>
                    <a:pt x="10711" y="365967"/>
                  </a:lnTo>
                  <a:lnTo>
                    <a:pt x="11295" y="366231"/>
                  </a:lnTo>
                  <a:lnTo>
                    <a:pt x="12520" y="366850"/>
                  </a:lnTo>
                  <a:lnTo>
                    <a:pt x="13061" y="367318"/>
                  </a:lnTo>
                  <a:lnTo>
                    <a:pt x="13414" y="367533"/>
                  </a:lnTo>
                  <a:lnTo>
                    <a:pt x="13712" y="367636"/>
                  </a:lnTo>
                  <a:lnTo>
                    <a:pt x="14484" y="367943"/>
                  </a:lnTo>
                  <a:lnTo>
                    <a:pt x="15278" y="368175"/>
                  </a:lnTo>
                  <a:lnTo>
                    <a:pt x="15951" y="368700"/>
                  </a:lnTo>
                  <a:lnTo>
                    <a:pt x="16404" y="369108"/>
                  </a:lnTo>
                  <a:lnTo>
                    <a:pt x="17066" y="369502"/>
                  </a:lnTo>
                  <a:lnTo>
                    <a:pt x="17739" y="369779"/>
                  </a:lnTo>
                  <a:lnTo>
                    <a:pt x="17993" y="370245"/>
                  </a:lnTo>
                  <a:lnTo>
                    <a:pt x="18279" y="371042"/>
                  </a:lnTo>
                  <a:lnTo>
                    <a:pt x="18357" y="371489"/>
                  </a:lnTo>
                  <a:lnTo>
                    <a:pt x="18401" y="372166"/>
                  </a:lnTo>
                  <a:lnTo>
                    <a:pt x="18478" y="372779"/>
                  </a:lnTo>
                  <a:lnTo>
                    <a:pt x="18423" y="373228"/>
                  </a:lnTo>
                  <a:lnTo>
                    <a:pt x="18379" y="373545"/>
                  </a:lnTo>
                  <a:lnTo>
                    <a:pt x="18522" y="374132"/>
                  </a:lnTo>
                  <a:lnTo>
                    <a:pt x="18886" y="374680"/>
                  </a:lnTo>
                  <a:lnTo>
                    <a:pt x="19283" y="375166"/>
                  </a:lnTo>
                  <a:lnTo>
                    <a:pt x="19714" y="375651"/>
                  </a:lnTo>
                  <a:lnTo>
                    <a:pt x="20078" y="375983"/>
                  </a:lnTo>
                  <a:lnTo>
                    <a:pt x="20298" y="376379"/>
                  </a:lnTo>
                  <a:lnTo>
                    <a:pt x="20607" y="376837"/>
                  </a:lnTo>
                  <a:lnTo>
                    <a:pt x="20607" y="376838"/>
                  </a:lnTo>
                  <a:lnTo>
                    <a:pt x="20828" y="377349"/>
                  </a:lnTo>
                  <a:lnTo>
                    <a:pt x="20850" y="377655"/>
                  </a:lnTo>
                  <a:lnTo>
                    <a:pt x="20883" y="377974"/>
                  </a:lnTo>
                  <a:lnTo>
                    <a:pt x="21137" y="378383"/>
                  </a:lnTo>
                  <a:lnTo>
                    <a:pt x="21545" y="378600"/>
                  </a:lnTo>
                  <a:lnTo>
                    <a:pt x="22207" y="378676"/>
                  </a:lnTo>
                  <a:lnTo>
                    <a:pt x="22847" y="378830"/>
                  </a:lnTo>
                  <a:lnTo>
                    <a:pt x="23597" y="379040"/>
                  </a:lnTo>
                  <a:lnTo>
                    <a:pt x="24094" y="379276"/>
                  </a:lnTo>
                  <a:lnTo>
                    <a:pt x="24590" y="379554"/>
                  </a:lnTo>
                  <a:lnTo>
                    <a:pt x="24811" y="379672"/>
                  </a:lnTo>
                  <a:lnTo>
                    <a:pt x="25164" y="380004"/>
                  </a:lnTo>
                  <a:lnTo>
                    <a:pt x="25341" y="380377"/>
                  </a:lnTo>
                  <a:lnTo>
                    <a:pt x="25407" y="380514"/>
                  </a:lnTo>
                  <a:lnTo>
                    <a:pt x="25561" y="381077"/>
                  </a:lnTo>
                  <a:lnTo>
                    <a:pt x="25672" y="381370"/>
                  </a:lnTo>
                  <a:lnTo>
                    <a:pt x="26113" y="381960"/>
                  </a:lnTo>
                  <a:lnTo>
                    <a:pt x="26278" y="382509"/>
                  </a:lnTo>
                  <a:lnTo>
                    <a:pt x="26311" y="383127"/>
                  </a:lnTo>
                  <a:lnTo>
                    <a:pt x="26477" y="383929"/>
                  </a:lnTo>
                  <a:lnTo>
                    <a:pt x="26631" y="384696"/>
                  </a:lnTo>
                  <a:lnTo>
                    <a:pt x="27018" y="385269"/>
                  </a:lnTo>
                  <a:lnTo>
                    <a:pt x="27624" y="385612"/>
                  </a:lnTo>
                  <a:lnTo>
                    <a:pt x="28066" y="385909"/>
                  </a:lnTo>
                  <a:lnTo>
                    <a:pt x="28220" y="386000"/>
                  </a:lnTo>
                  <a:lnTo>
                    <a:pt x="28573" y="386196"/>
                  </a:lnTo>
                  <a:lnTo>
                    <a:pt x="29224" y="386668"/>
                  </a:lnTo>
                  <a:lnTo>
                    <a:pt x="29555" y="386885"/>
                  </a:lnTo>
                  <a:lnTo>
                    <a:pt x="29798" y="387281"/>
                  </a:lnTo>
                  <a:lnTo>
                    <a:pt x="29886" y="387600"/>
                  </a:lnTo>
                  <a:lnTo>
                    <a:pt x="29997" y="387855"/>
                  </a:lnTo>
                  <a:lnTo>
                    <a:pt x="30350" y="388174"/>
                  </a:lnTo>
                  <a:lnTo>
                    <a:pt x="30614" y="388366"/>
                  </a:lnTo>
                  <a:lnTo>
                    <a:pt x="30758" y="388723"/>
                  </a:lnTo>
                  <a:lnTo>
                    <a:pt x="30791" y="389071"/>
                  </a:lnTo>
                  <a:lnTo>
                    <a:pt x="30383" y="389923"/>
                  </a:lnTo>
                  <a:lnTo>
                    <a:pt x="30261" y="390411"/>
                  </a:lnTo>
                  <a:lnTo>
                    <a:pt x="30195" y="390900"/>
                  </a:lnTo>
                  <a:lnTo>
                    <a:pt x="30195" y="391369"/>
                  </a:lnTo>
                  <a:lnTo>
                    <a:pt x="30052" y="391840"/>
                  </a:lnTo>
                  <a:lnTo>
                    <a:pt x="29864" y="392188"/>
                  </a:lnTo>
                  <a:lnTo>
                    <a:pt x="30007" y="392423"/>
                  </a:lnTo>
                  <a:lnTo>
                    <a:pt x="30316" y="392640"/>
                  </a:lnTo>
                  <a:lnTo>
                    <a:pt x="30482" y="392893"/>
                  </a:lnTo>
                  <a:lnTo>
                    <a:pt x="30879" y="393259"/>
                  </a:lnTo>
                  <a:lnTo>
                    <a:pt x="31221" y="393442"/>
                  </a:lnTo>
                  <a:lnTo>
                    <a:pt x="31696" y="393557"/>
                  </a:lnTo>
                  <a:lnTo>
                    <a:pt x="32159" y="393854"/>
                  </a:lnTo>
                  <a:lnTo>
                    <a:pt x="32258" y="394346"/>
                  </a:lnTo>
                  <a:lnTo>
                    <a:pt x="32291" y="394735"/>
                  </a:lnTo>
                  <a:lnTo>
                    <a:pt x="32324" y="395030"/>
                  </a:lnTo>
                  <a:lnTo>
                    <a:pt x="32424" y="395465"/>
                  </a:lnTo>
                  <a:lnTo>
                    <a:pt x="32667" y="395744"/>
                  </a:lnTo>
                  <a:lnTo>
                    <a:pt x="33240" y="396249"/>
                  </a:lnTo>
                  <a:lnTo>
                    <a:pt x="33538" y="396877"/>
                  </a:lnTo>
                  <a:lnTo>
                    <a:pt x="33670" y="397438"/>
                  </a:lnTo>
                  <a:lnTo>
                    <a:pt x="33682" y="398067"/>
                  </a:lnTo>
                  <a:lnTo>
                    <a:pt x="33682" y="398616"/>
                  </a:lnTo>
                  <a:lnTo>
                    <a:pt x="33692" y="399018"/>
                  </a:lnTo>
                  <a:lnTo>
                    <a:pt x="33792" y="399361"/>
                  </a:lnTo>
                  <a:lnTo>
                    <a:pt x="34222" y="399693"/>
                  </a:lnTo>
                  <a:lnTo>
                    <a:pt x="34509" y="400024"/>
                  </a:lnTo>
                  <a:lnTo>
                    <a:pt x="34708" y="400162"/>
                  </a:lnTo>
                  <a:lnTo>
                    <a:pt x="34719" y="400163"/>
                  </a:lnTo>
                  <a:lnTo>
                    <a:pt x="34928" y="400196"/>
                  </a:lnTo>
                  <a:lnTo>
                    <a:pt x="35160" y="400322"/>
                  </a:lnTo>
                  <a:lnTo>
                    <a:pt x="35502" y="400483"/>
                  </a:lnTo>
                  <a:lnTo>
                    <a:pt x="35932" y="400758"/>
                  </a:lnTo>
                  <a:lnTo>
                    <a:pt x="36352" y="401021"/>
                  </a:lnTo>
                  <a:lnTo>
                    <a:pt x="36605" y="401353"/>
                  </a:lnTo>
                  <a:lnTo>
                    <a:pt x="36837" y="401982"/>
                  </a:lnTo>
                  <a:lnTo>
                    <a:pt x="36826" y="402417"/>
                  </a:lnTo>
                  <a:lnTo>
                    <a:pt x="36440" y="402852"/>
                  </a:lnTo>
                  <a:lnTo>
                    <a:pt x="36318" y="403024"/>
                  </a:lnTo>
                  <a:lnTo>
                    <a:pt x="36241" y="403331"/>
                  </a:lnTo>
                  <a:lnTo>
                    <a:pt x="36363" y="403800"/>
                  </a:lnTo>
                  <a:lnTo>
                    <a:pt x="36616" y="404379"/>
                  </a:lnTo>
                  <a:lnTo>
                    <a:pt x="36947" y="404993"/>
                  </a:lnTo>
                  <a:lnTo>
                    <a:pt x="37311" y="405394"/>
                  </a:lnTo>
                  <a:lnTo>
                    <a:pt x="37587" y="405629"/>
                  </a:lnTo>
                  <a:lnTo>
                    <a:pt x="38040" y="405886"/>
                  </a:lnTo>
                  <a:lnTo>
                    <a:pt x="38448" y="406052"/>
                  </a:lnTo>
                  <a:lnTo>
                    <a:pt x="39011" y="406276"/>
                  </a:lnTo>
                  <a:lnTo>
                    <a:pt x="39441" y="406447"/>
                  </a:lnTo>
                  <a:lnTo>
                    <a:pt x="39794" y="406436"/>
                  </a:lnTo>
                  <a:lnTo>
                    <a:pt x="40246" y="406413"/>
                  </a:lnTo>
                  <a:lnTo>
                    <a:pt x="40478" y="406413"/>
                  </a:lnTo>
                  <a:lnTo>
                    <a:pt x="40665" y="406504"/>
                  </a:lnTo>
                  <a:lnTo>
                    <a:pt x="40985" y="407111"/>
                  </a:lnTo>
                  <a:lnTo>
                    <a:pt x="41250" y="407715"/>
                  </a:lnTo>
                  <a:lnTo>
                    <a:pt x="41438" y="408038"/>
                  </a:lnTo>
                  <a:lnTo>
                    <a:pt x="41802" y="408261"/>
                  </a:lnTo>
                  <a:lnTo>
                    <a:pt x="42287" y="408506"/>
                  </a:lnTo>
                  <a:lnTo>
                    <a:pt x="42949" y="408574"/>
                  </a:lnTo>
                  <a:lnTo>
                    <a:pt x="43556" y="408563"/>
                  </a:lnTo>
                  <a:lnTo>
                    <a:pt x="44229" y="408510"/>
                  </a:lnTo>
                  <a:lnTo>
                    <a:pt x="44924" y="408564"/>
                  </a:lnTo>
                  <a:lnTo>
                    <a:pt x="45123" y="408663"/>
                  </a:lnTo>
                  <a:lnTo>
                    <a:pt x="45432" y="408919"/>
                  </a:lnTo>
                  <a:lnTo>
                    <a:pt x="45697" y="409309"/>
                  </a:lnTo>
                  <a:lnTo>
                    <a:pt x="45961" y="409677"/>
                  </a:lnTo>
                  <a:lnTo>
                    <a:pt x="46193" y="409967"/>
                  </a:lnTo>
                  <a:lnTo>
                    <a:pt x="46270" y="410425"/>
                  </a:lnTo>
                  <a:lnTo>
                    <a:pt x="46160" y="410536"/>
                  </a:lnTo>
                  <a:lnTo>
                    <a:pt x="45972" y="410547"/>
                  </a:lnTo>
                  <a:lnTo>
                    <a:pt x="45774" y="410682"/>
                  </a:lnTo>
                  <a:lnTo>
                    <a:pt x="45719" y="410927"/>
                  </a:lnTo>
                  <a:lnTo>
                    <a:pt x="45763" y="411486"/>
                  </a:lnTo>
                  <a:lnTo>
                    <a:pt x="45796" y="412057"/>
                  </a:lnTo>
                  <a:lnTo>
                    <a:pt x="45950" y="412569"/>
                  </a:lnTo>
                  <a:lnTo>
                    <a:pt x="46149" y="413176"/>
                  </a:lnTo>
                  <a:lnTo>
                    <a:pt x="46193" y="413545"/>
                  </a:lnTo>
                  <a:lnTo>
                    <a:pt x="46226" y="414021"/>
                  </a:lnTo>
                  <a:lnTo>
                    <a:pt x="46105" y="414568"/>
                  </a:lnTo>
                  <a:lnTo>
                    <a:pt x="45961" y="414938"/>
                  </a:lnTo>
                  <a:lnTo>
                    <a:pt x="45983" y="415342"/>
                  </a:lnTo>
                  <a:lnTo>
                    <a:pt x="45763" y="415675"/>
                  </a:lnTo>
                  <a:lnTo>
                    <a:pt x="45520" y="415878"/>
                  </a:lnTo>
                  <a:lnTo>
                    <a:pt x="45377" y="416127"/>
                  </a:lnTo>
                  <a:lnTo>
                    <a:pt x="45476" y="416378"/>
                  </a:lnTo>
                  <a:lnTo>
                    <a:pt x="45630" y="416592"/>
                  </a:lnTo>
                  <a:lnTo>
                    <a:pt x="45663" y="416866"/>
                  </a:lnTo>
                  <a:lnTo>
                    <a:pt x="45597" y="417021"/>
                  </a:lnTo>
                  <a:lnTo>
                    <a:pt x="45332" y="417164"/>
                  </a:lnTo>
                  <a:lnTo>
                    <a:pt x="45123" y="417378"/>
                  </a:lnTo>
                  <a:lnTo>
                    <a:pt x="44858" y="417532"/>
                  </a:lnTo>
                  <a:lnTo>
                    <a:pt x="44615" y="417818"/>
                  </a:lnTo>
                  <a:lnTo>
                    <a:pt x="44571" y="418259"/>
                  </a:lnTo>
                  <a:lnTo>
                    <a:pt x="44483" y="418555"/>
                  </a:lnTo>
                  <a:lnTo>
                    <a:pt x="44328" y="418793"/>
                  </a:lnTo>
                  <a:lnTo>
                    <a:pt x="44031" y="419115"/>
                  </a:lnTo>
                  <a:lnTo>
                    <a:pt x="43854" y="419555"/>
                  </a:lnTo>
                  <a:lnTo>
                    <a:pt x="43843" y="419972"/>
                  </a:lnTo>
                  <a:lnTo>
                    <a:pt x="43931" y="420325"/>
                  </a:lnTo>
                  <a:lnTo>
                    <a:pt x="44108" y="420644"/>
                  </a:lnTo>
                  <a:lnTo>
                    <a:pt x="44240" y="420759"/>
                  </a:lnTo>
                  <a:lnTo>
                    <a:pt x="44604" y="420889"/>
                  </a:lnTo>
                  <a:lnTo>
                    <a:pt x="44935" y="421005"/>
                  </a:lnTo>
                  <a:lnTo>
                    <a:pt x="45255" y="421174"/>
                  </a:lnTo>
                  <a:lnTo>
                    <a:pt x="45454" y="421419"/>
                  </a:lnTo>
                  <a:lnTo>
                    <a:pt x="45608" y="421658"/>
                  </a:lnTo>
                  <a:lnTo>
                    <a:pt x="45840" y="421840"/>
                  </a:lnTo>
                  <a:lnTo>
                    <a:pt x="46050" y="422033"/>
                  </a:lnTo>
                  <a:lnTo>
                    <a:pt x="46215" y="422201"/>
                  </a:lnTo>
                  <a:lnTo>
                    <a:pt x="46403" y="422330"/>
                  </a:lnTo>
                  <a:lnTo>
                    <a:pt x="46667" y="422531"/>
                  </a:lnTo>
                  <a:lnTo>
                    <a:pt x="46833" y="422777"/>
                  </a:lnTo>
                  <a:lnTo>
                    <a:pt x="46954" y="422990"/>
                  </a:lnTo>
                  <a:lnTo>
                    <a:pt x="47164" y="423158"/>
                  </a:lnTo>
                  <a:lnTo>
                    <a:pt x="47296" y="423281"/>
                  </a:lnTo>
                  <a:lnTo>
                    <a:pt x="47440" y="423416"/>
                  </a:lnTo>
                  <a:lnTo>
                    <a:pt x="47583" y="423637"/>
                  </a:lnTo>
                  <a:lnTo>
                    <a:pt x="47947" y="424107"/>
                  </a:lnTo>
                  <a:lnTo>
                    <a:pt x="48212" y="424440"/>
                  </a:lnTo>
                  <a:lnTo>
                    <a:pt x="47539" y="424966"/>
                  </a:lnTo>
                  <a:lnTo>
                    <a:pt x="46932" y="425637"/>
                  </a:lnTo>
                  <a:lnTo>
                    <a:pt x="47385" y="426251"/>
                  </a:lnTo>
                  <a:lnTo>
                    <a:pt x="47716" y="426801"/>
                  </a:lnTo>
                  <a:lnTo>
                    <a:pt x="48113" y="427259"/>
                  </a:lnTo>
                  <a:lnTo>
                    <a:pt x="48477" y="427648"/>
                  </a:lnTo>
                  <a:lnTo>
                    <a:pt x="48687" y="427784"/>
                  </a:lnTo>
                  <a:lnTo>
                    <a:pt x="48929" y="427946"/>
                  </a:lnTo>
                  <a:lnTo>
                    <a:pt x="49282" y="428320"/>
                  </a:lnTo>
                  <a:lnTo>
                    <a:pt x="49525" y="428496"/>
                  </a:lnTo>
                  <a:lnTo>
                    <a:pt x="49856" y="428747"/>
                  </a:lnTo>
                  <a:lnTo>
                    <a:pt x="50231" y="428930"/>
                  </a:lnTo>
                  <a:lnTo>
                    <a:pt x="50772" y="429148"/>
                  </a:lnTo>
                  <a:lnTo>
                    <a:pt x="51434" y="429527"/>
                  </a:lnTo>
                  <a:lnTo>
                    <a:pt x="51864" y="429881"/>
                  </a:lnTo>
                  <a:lnTo>
                    <a:pt x="52482" y="430315"/>
                  </a:lnTo>
                  <a:lnTo>
                    <a:pt x="53177" y="430732"/>
                  </a:lnTo>
                  <a:lnTo>
                    <a:pt x="53320" y="430827"/>
                  </a:lnTo>
                  <a:lnTo>
                    <a:pt x="53773" y="431110"/>
                  </a:lnTo>
                  <a:lnTo>
                    <a:pt x="53960" y="431205"/>
                  </a:lnTo>
                  <a:lnTo>
                    <a:pt x="54600" y="431529"/>
                  </a:lnTo>
                  <a:lnTo>
                    <a:pt x="54964" y="431668"/>
                  </a:lnTo>
                  <a:lnTo>
                    <a:pt x="55262" y="431781"/>
                  </a:lnTo>
                  <a:lnTo>
                    <a:pt x="56090" y="432170"/>
                  </a:lnTo>
                  <a:lnTo>
                    <a:pt x="56222" y="432275"/>
                  </a:lnTo>
                  <a:lnTo>
                    <a:pt x="56432" y="432445"/>
                  </a:lnTo>
                  <a:lnTo>
                    <a:pt x="56663" y="432765"/>
                  </a:lnTo>
                  <a:lnTo>
                    <a:pt x="56928" y="433590"/>
                  </a:lnTo>
                  <a:lnTo>
                    <a:pt x="57171" y="434300"/>
                  </a:lnTo>
                  <a:lnTo>
                    <a:pt x="57182" y="435249"/>
                  </a:lnTo>
                  <a:lnTo>
                    <a:pt x="57061" y="436325"/>
                  </a:lnTo>
                  <a:lnTo>
                    <a:pt x="57061" y="437127"/>
                  </a:lnTo>
                  <a:lnTo>
                    <a:pt x="57005" y="438043"/>
                  </a:lnTo>
                  <a:lnTo>
                    <a:pt x="56939" y="438519"/>
                  </a:lnTo>
                  <a:lnTo>
                    <a:pt x="56917" y="438684"/>
                  </a:lnTo>
                  <a:lnTo>
                    <a:pt x="56652" y="439681"/>
                  </a:lnTo>
                  <a:lnTo>
                    <a:pt x="56487" y="440138"/>
                  </a:lnTo>
                  <a:lnTo>
                    <a:pt x="56156" y="440447"/>
                  </a:lnTo>
                  <a:lnTo>
                    <a:pt x="55439" y="440905"/>
                  </a:lnTo>
                  <a:lnTo>
                    <a:pt x="54909" y="441203"/>
                  </a:lnTo>
                  <a:lnTo>
                    <a:pt x="54346" y="441639"/>
                  </a:lnTo>
                  <a:lnTo>
                    <a:pt x="54269" y="441695"/>
                  </a:lnTo>
                  <a:lnTo>
                    <a:pt x="54115" y="442061"/>
                  </a:lnTo>
                  <a:lnTo>
                    <a:pt x="53938" y="442737"/>
                  </a:lnTo>
                  <a:lnTo>
                    <a:pt x="53960" y="443401"/>
                  </a:lnTo>
                  <a:lnTo>
                    <a:pt x="53971" y="443584"/>
                  </a:lnTo>
                  <a:lnTo>
                    <a:pt x="53971" y="444270"/>
                  </a:lnTo>
                  <a:lnTo>
                    <a:pt x="54115" y="444988"/>
                  </a:lnTo>
                  <a:lnTo>
                    <a:pt x="54589" y="445736"/>
                  </a:lnTo>
                  <a:lnTo>
                    <a:pt x="54733" y="446294"/>
                  </a:lnTo>
                  <a:lnTo>
                    <a:pt x="54953" y="446670"/>
                  </a:lnTo>
                  <a:lnTo>
                    <a:pt x="55119" y="447170"/>
                  </a:lnTo>
                  <a:lnTo>
                    <a:pt x="55174" y="447697"/>
                  </a:lnTo>
                  <a:lnTo>
                    <a:pt x="55130" y="447924"/>
                  </a:lnTo>
                  <a:lnTo>
                    <a:pt x="54843" y="448512"/>
                  </a:lnTo>
                  <a:lnTo>
                    <a:pt x="54666" y="448601"/>
                  </a:lnTo>
                  <a:lnTo>
                    <a:pt x="54346" y="448762"/>
                  </a:lnTo>
                  <a:lnTo>
                    <a:pt x="53971" y="449084"/>
                  </a:lnTo>
                  <a:lnTo>
                    <a:pt x="53740" y="449676"/>
                  </a:lnTo>
                  <a:lnTo>
                    <a:pt x="53464" y="450476"/>
                  </a:lnTo>
                  <a:lnTo>
                    <a:pt x="52978" y="451004"/>
                  </a:lnTo>
                  <a:lnTo>
                    <a:pt x="52912" y="451070"/>
                  </a:lnTo>
                  <a:lnTo>
                    <a:pt x="52647" y="451749"/>
                  </a:lnTo>
                  <a:lnTo>
                    <a:pt x="52526" y="452076"/>
                  </a:lnTo>
                  <a:lnTo>
                    <a:pt x="52482" y="452179"/>
                  </a:lnTo>
                  <a:lnTo>
                    <a:pt x="52272" y="452519"/>
                  </a:lnTo>
                  <a:lnTo>
                    <a:pt x="51820" y="452948"/>
                  </a:lnTo>
                  <a:lnTo>
                    <a:pt x="51555" y="453180"/>
                  </a:lnTo>
                  <a:lnTo>
                    <a:pt x="51213" y="453574"/>
                  </a:lnTo>
                  <a:lnTo>
                    <a:pt x="50761" y="453948"/>
                  </a:lnTo>
                  <a:lnTo>
                    <a:pt x="49867" y="454683"/>
                  </a:lnTo>
                  <a:lnTo>
                    <a:pt x="49348" y="455345"/>
                  </a:lnTo>
                  <a:lnTo>
                    <a:pt x="49404" y="455804"/>
                  </a:lnTo>
                  <a:lnTo>
                    <a:pt x="49470" y="456204"/>
                  </a:lnTo>
                  <a:lnTo>
                    <a:pt x="49382" y="456615"/>
                  </a:lnTo>
                  <a:lnTo>
                    <a:pt x="49260" y="456881"/>
                  </a:lnTo>
                  <a:lnTo>
                    <a:pt x="49117" y="457169"/>
                  </a:lnTo>
                  <a:lnTo>
                    <a:pt x="48709" y="457437"/>
                  </a:lnTo>
                  <a:lnTo>
                    <a:pt x="48047" y="457759"/>
                  </a:lnTo>
                  <a:lnTo>
                    <a:pt x="47903" y="457839"/>
                  </a:lnTo>
                  <a:lnTo>
                    <a:pt x="47837" y="457904"/>
                  </a:lnTo>
                  <a:lnTo>
                    <a:pt x="47351" y="458112"/>
                  </a:lnTo>
                  <a:lnTo>
                    <a:pt x="46623" y="458319"/>
                  </a:lnTo>
                  <a:lnTo>
                    <a:pt x="46138" y="458544"/>
                  </a:lnTo>
                  <a:lnTo>
                    <a:pt x="46028" y="458641"/>
                  </a:lnTo>
                  <a:lnTo>
                    <a:pt x="45994" y="458641"/>
                  </a:lnTo>
                  <a:lnTo>
                    <a:pt x="45917" y="458705"/>
                  </a:lnTo>
                  <a:lnTo>
                    <a:pt x="45884" y="458698"/>
                  </a:lnTo>
                  <a:lnTo>
                    <a:pt x="45796" y="458769"/>
                  </a:lnTo>
                  <a:lnTo>
                    <a:pt x="45785" y="458819"/>
                  </a:lnTo>
                  <a:lnTo>
                    <a:pt x="45663" y="458963"/>
                  </a:lnTo>
                  <a:lnTo>
                    <a:pt x="45641" y="459060"/>
                  </a:lnTo>
                  <a:lnTo>
                    <a:pt x="45443" y="459238"/>
                  </a:lnTo>
                  <a:lnTo>
                    <a:pt x="44924" y="459817"/>
                  </a:lnTo>
                  <a:lnTo>
                    <a:pt x="44141" y="460746"/>
                  </a:lnTo>
                  <a:lnTo>
                    <a:pt x="43446" y="461820"/>
                  </a:lnTo>
                  <a:lnTo>
                    <a:pt x="43071" y="462270"/>
                  </a:lnTo>
                  <a:lnTo>
                    <a:pt x="42993" y="462350"/>
                  </a:lnTo>
                  <a:lnTo>
                    <a:pt x="42320" y="463108"/>
                  </a:lnTo>
                  <a:lnTo>
                    <a:pt x="41041" y="463946"/>
                  </a:lnTo>
                  <a:lnTo>
                    <a:pt x="39342" y="464885"/>
                  </a:lnTo>
                  <a:lnTo>
                    <a:pt x="38172" y="465579"/>
                  </a:lnTo>
                  <a:lnTo>
                    <a:pt x="36903" y="466719"/>
                  </a:lnTo>
                  <a:lnTo>
                    <a:pt x="35822" y="467837"/>
                  </a:lnTo>
                  <a:lnTo>
                    <a:pt x="35028" y="468657"/>
                  </a:lnTo>
                  <a:lnTo>
                    <a:pt x="35005" y="468675"/>
                  </a:lnTo>
                  <a:lnTo>
                    <a:pt x="34167" y="469559"/>
                  </a:lnTo>
                  <a:lnTo>
                    <a:pt x="34145" y="469551"/>
                  </a:lnTo>
                  <a:lnTo>
                    <a:pt x="32700" y="471034"/>
                  </a:lnTo>
                  <a:lnTo>
                    <a:pt x="31751" y="471996"/>
                  </a:lnTo>
                  <a:lnTo>
                    <a:pt x="30890" y="472899"/>
                  </a:lnTo>
                  <a:lnTo>
                    <a:pt x="30670" y="473028"/>
                  </a:lnTo>
                  <a:lnTo>
                    <a:pt x="30515" y="473097"/>
                  </a:lnTo>
                  <a:lnTo>
                    <a:pt x="29423" y="473573"/>
                  </a:lnTo>
                  <a:lnTo>
                    <a:pt x="27790" y="473740"/>
                  </a:lnTo>
                  <a:lnTo>
                    <a:pt x="26367" y="473717"/>
                  </a:lnTo>
                  <a:lnTo>
                    <a:pt x="25285" y="473717"/>
                  </a:lnTo>
                  <a:lnTo>
                    <a:pt x="24778" y="473893"/>
                  </a:lnTo>
                  <a:lnTo>
                    <a:pt x="23553" y="473956"/>
                  </a:lnTo>
                  <a:lnTo>
                    <a:pt x="23046" y="473986"/>
                  </a:lnTo>
                  <a:lnTo>
                    <a:pt x="22505" y="474017"/>
                  </a:lnTo>
                  <a:lnTo>
                    <a:pt x="21303" y="474187"/>
                  </a:lnTo>
                  <a:lnTo>
                    <a:pt x="20420" y="474632"/>
                  </a:lnTo>
                  <a:lnTo>
                    <a:pt x="20089" y="475044"/>
                  </a:lnTo>
                  <a:lnTo>
                    <a:pt x="19912" y="475270"/>
                  </a:lnTo>
                  <a:lnTo>
                    <a:pt x="19328" y="476111"/>
                  </a:lnTo>
                  <a:lnTo>
                    <a:pt x="18743" y="477307"/>
                  </a:lnTo>
                  <a:lnTo>
                    <a:pt x="18710" y="477376"/>
                  </a:lnTo>
                  <a:lnTo>
                    <a:pt x="18610" y="477566"/>
                  </a:lnTo>
                  <a:lnTo>
                    <a:pt x="18500" y="477974"/>
                  </a:lnTo>
                  <a:lnTo>
                    <a:pt x="18467" y="478091"/>
                  </a:lnTo>
                  <a:lnTo>
                    <a:pt x="18456" y="478144"/>
                  </a:lnTo>
                  <a:lnTo>
                    <a:pt x="18423" y="478275"/>
                  </a:lnTo>
                  <a:lnTo>
                    <a:pt x="18015" y="479750"/>
                  </a:lnTo>
                  <a:lnTo>
                    <a:pt x="17673" y="480849"/>
                  </a:lnTo>
                  <a:lnTo>
                    <a:pt x="17673" y="481044"/>
                  </a:lnTo>
                  <a:lnTo>
                    <a:pt x="17595" y="481287"/>
                  </a:lnTo>
                  <a:lnTo>
                    <a:pt x="17099" y="482580"/>
                  </a:lnTo>
                  <a:lnTo>
                    <a:pt x="16801" y="482936"/>
                  </a:lnTo>
                  <a:lnTo>
                    <a:pt x="16459" y="483128"/>
                  </a:lnTo>
                  <a:lnTo>
                    <a:pt x="16194" y="483267"/>
                  </a:lnTo>
                  <a:lnTo>
                    <a:pt x="16073" y="483336"/>
                  </a:lnTo>
                  <a:lnTo>
                    <a:pt x="16040" y="483354"/>
                  </a:lnTo>
                  <a:lnTo>
                    <a:pt x="15775" y="483499"/>
                  </a:lnTo>
                  <a:lnTo>
                    <a:pt x="15312" y="483793"/>
                  </a:lnTo>
                  <a:lnTo>
                    <a:pt x="14815" y="484114"/>
                  </a:lnTo>
                  <a:lnTo>
                    <a:pt x="14352" y="484311"/>
                  </a:lnTo>
                  <a:lnTo>
                    <a:pt x="13921" y="484569"/>
                  </a:lnTo>
                  <a:lnTo>
                    <a:pt x="13182" y="484696"/>
                  </a:lnTo>
                  <a:lnTo>
                    <a:pt x="12741" y="484837"/>
                  </a:lnTo>
                  <a:lnTo>
                    <a:pt x="12597" y="484880"/>
                  </a:lnTo>
                  <a:lnTo>
                    <a:pt x="12289" y="484981"/>
                  </a:lnTo>
                  <a:lnTo>
                    <a:pt x="12035" y="485032"/>
                  </a:lnTo>
                  <a:lnTo>
                    <a:pt x="11991" y="485040"/>
                  </a:lnTo>
                  <a:lnTo>
                    <a:pt x="11693" y="485030"/>
                  </a:lnTo>
                  <a:lnTo>
                    <a:pt x="11461" y="484991"/>
                  </a:lnTo>
                  <a:lnTo>
                    <a:pt x="11273" y="484906"/>
                  </a:lnTo>
                  <a:lnTo>
                    <a:pt x="11097" y="484687"/>
                  </a:lnTo>
                  <a:lnTo>
                    <a:pt x="10953" y="484547"/>
                  </a:lnTo>
                  <a:lnTo>
                    <a:pt x="10689" y="484472"/>
                  </a:lnTo>
                  <a:lnTo>
                    <a:pt x="10424" y="484402"/>
                  </a:lnTo>
                  <a:lnTo>
                    <a:pt x="10391" y="484393"/>
                  </a:lnTo>
                  <a:lnTo>
                    <a:pt x="10292" y="484402"/>
                  </a:lnTo>
                  <a:lnTo>
                    <a:pt x="9949" y="484433"/>
                  </a:lnTo>
                  <a:lnTo>
                    <a:pt x="9729" y="484442"/>
                  </a:lnTo>
                  <a:lnTo>
                    <a:pt x="9596" y="484448"/>
                  </a:lnTo>
                  <a:lnTo>
                    <a:pt x="9398" y="484458"/>
                  </a:lnTo>
                  <a:lnTo>
                    <a:pt x="9034" y="484553"/>
                  </a:lnTo>
                  <a:lnTo>
                    <a:pt x="8626" y="484717"/>
                  </a:lnTo>
                  <a:lnTo>
                    <a:pt x="8383" y="484856"/>
                  </a:lnTo>
                  <a:lnTo>
                    <a:pt x="8173" y="485196"/>
                  </a:lnTo>
                  <a:lnTo>
                    <a:pt x="8107" y="485390"/>
                  </a:lnTo>
                  <a:lnTo>
                    <a:pt x="8107" y="485405"/>
                  </a:lnTo>
                  <a:lnTo>
                    <a:pt x="8118" y="485693"/>
                  </a:lnTo>
                  <a:lnTo>
                    <a:pt x="7875" y="486466"/>
                  </a:lnTo>
                  <a:lnTo>
                    <a:pt x="7566" y="487327"/>
                  </a:lnTo>
                  <a:lnTo>
                    <a:pt x="7346" y="488017"/>
                  </a:lnTo>
                  <a:lnTo>
                    <a:pt x="7202" y="488391"/>
                  </a:lnTo>
                  <a:lnTo>
                    <a:pt x="7224" y="488739"/>
                  </a:lnTo>
                  <a:lnTo>
                    <a:pt x="7379" y="489234"/>
                  </a:lnTo>
                  <a:lnTo>
                    <a:pt x="7489" y="489656"/>
                  </a:lnTo>
                  <a:lnTo>
                    <a:pt x="7666" y="490411"/>
                  </a:lnTo>
                  <a:lnTo>
                    <a:pt x="7743" y="490952"/>
                  </a:lnTo>
                  <a:lnTo>
                    <a:pt x="7831" y="491221"/>
                  </a:lnTo>
                  <a:lnTo>
                    <a:pt x="7853" y="491306"/>
                  </a:lnTo>
                  <a:lnTo>
                    <a:pt x="8052" y="491909"/>
                  </a:lnTo>
                  <a:lnTo>
                    <a:pt x="8261" y="492279"/>
                  </a:lnTo>
                  <a:lnTo>
                    <a:pt x="8427" y="492658"/>
                  </a:lnTo>
                  <a:lnTo>
                    <a:pt x="8427" y="492882"/>
                  </a:lnTo>
                  <a:lnTo>
                    <a:pt x="8317" y="492997"/>
                  </a:lnTo>
                  <a:lnTo>
                    <a:pt x="8085" y="493271"/>
                  </a:lnTo>
                  <a:lnTo>
                    <a:pt x="7390" y="493864"/>
                  </a:lnTo>
                  <a:lnTo>
                    <a:pt x="7026" y="494118"/>
                  </a:lnTo>
                  <a:lnTo>
                    <a:pt x="6717" y="494334"/>
                  </a:lnTo>
                  <a:lnTo>
                    <a:pt x="6507" y="494414"/>
                  </a:lnTo>
                  <a:lnTo>
                    <a:pt x="6099" y="494510"/>
                  </a:lnTo>
                  <a:lnTo>
                    <a:pt x="5911" y="494586"/>
                  </a:lnTo>
                  <a:lnTo>
                    <a:pt x="5801" y="494635"/>
                  </a:lnTo>
                  <a:lnTo>
                    <a:pt x="5757" y="494652"/>
                  </a:lnTo>
                  <a:lnTo>
                    <a:pt x="5635" y="494895"/>
                  </a:lnTo>
                  <a:lnTo>
                    <a:pt x="5525" y="495382"/>
                  </a:lnTo>
                  <a:lnTo>
                    <a:pt x="5327" y="495732"/>
                  </a:lnTo>
                  <a:lnTo>
                    <a:pt x="5128" y="496111"/>
                  </a:lnTo>
                  <a:lnTo>
                    <a:pt x="4918" y="496617"/>
                  </a:lnTo>
                  <a:lnTo>
                    <a:pt x="4698" y="497323"/>
                  </a:lnTo>
                  <a:lnTo>
                    <a:pt x="4665" y="497497"/>
                  </a:lnTo>
                  <a:lnTo>
                    <a:pt x="4576" y="497969"/>
                  </a:lnTo>
                  <a:lnTo>
                    <a:pt x="4455" y="498602"/>
                  </a:lnTo>
                  <a:lnTo>
                    <a:pt x="4256" y="499322"/>
                  </a:lnTo>
                  <a:lnTo>
                    <a:pt x="4135" y="499759"/>
                  </a:lnTo>
                  <a:lnTo>
                    <a:pt x="4124" y="500076"/>
                  </a:lnTo>
                  <a:lnTo>
                    <a:pt x="4025" y="500429"/>
                  </a:lnTo>
                  <a:lnTo>
                    <a:pt x="3815" y="500748"/>
                  </a:lnTo>
                  <a:lnTo>
                    <a:pt x="3616" y="500980"/>
                  </a:lnTo>
                  <a:lnTo>
                    <a:pt x="3407" y="501278"/>
                  </a:lnTo>
                  <a:lnTo>
                    <a:pt x="3252" y="501476"/>
                  </a:lnTo>
                  <a:lnTo>
                    <a:pt x="3098" y="501708"/>
                  </a:lnTo>
                  <a:lnTo>
                    <a:pt x="3065" y="502171"/>
                  </a:lnTo>
                  <a:lnTo>
                    <a:pt x="3120" y="502457"/>
                  </a:lnTo>
                  <a:lnTo>
                    <a:pt x="3098" y="502733"/>
                  </a:lnTo>
                  <a:lnTo>
                    <a:pt x="3197" y="503218"/>
                  </a:lnTo>
                  <a:lnTo>
                    <a:pt x="3230" y="503792"/>
                  </a:lnTo>
                  <a:lnTo>
                    <a:pt x="3274" y="504310"/>
                  </a:lnTo>
                  <a:lnTo>
                    <a:pt x="3186" y="504685"/>
                  </a:lnTo>
                  <a:lnTo>
                    <a:pt x="2999" y="505104"/>
                  </a:lnTo>
                  <a:lnTo>
                    <a:pt x="2690" y="505512"/>
                  </a:lnTo>
                  <a:lnTo>
                    <a:pt x="2491" y="505842"/>
                  </a:lnTo>
                  <a:lnTo>
                    <a:pt x="2414" y="506173"/>
                  </a:lnTo>
                  <a:lnTo>
                    <a:pt x="2370" y="507011"/>
                  </a:lnTo>
                  <a:lnTo>
                    <a:pt x="2270" y="507485"/>
                  </a:lnTo>
                  <a:lnTo>
                    <a:pt x="2204" y="507904"/>
                  </a:lnTo>
                  <a:lnTo>
                    <a:pt x="2293" y="508301"/>
                  </a:lnTo>
                  <a:lnTo>
                    <a:pt x="2348" y="508389"/>
                  </a:lnTo>
                  <a:lnTo>
                    <a:pt x="2491" y="508599"/>
                  </a:lnTo>
                  <a:lnTo>
                    <a:pt x="2491" y="508885"/>
                  </a:lnTo>
                  <a:lnTo>
                    <a:pt x="2392" y="509337"/>
                  </a:lnTo>
                  <a:lnTo>
                    <a:pt x="2259" y="509503"/>
                  </a:lnTo>
                  <a:lnTo>
                    <a:pt x="1818" y="509547"/>
                  </a:lnTo>
                  <a:lnTo>
                    <a:pt x="1807" y="509525"/>
                  </a:lnTo>
                  <a:lnTo>
                    <a:pt x="1575" y="509514"/>
                  </a:lnTo>
                  <a:lnTo>
                    <a:pt x="1487" y="509536"/>
                  </a:lnTo>
                  <a:lnTo>
                    <a:pt x="1366" y="509624"/>
                  </a:lnTo>
                  <a:lnTo>
                    <a:pt x="1366" y="509812"/>
                  </a:lnTo>
                  <a:lnTo>
                    <a:pt x="1366" y="510054"/>
                  </a:lnTo>
                  <a:lnTo>
                    <a:pt x="1333" y="510374"/>
                  </a:lnTo>
                  <a:lnTo>
                    <a:pt x="1278" y="510936"/>
                  </a:lnTo>
                  <a:lnTo>
                    <a:pt x="1244" y="511245"/>
                  </a:lnTo>
                  <a:lnTo>
                    <a:pt x="1288" y="511763"/>
                  </a:lnTo>
                  <a:lnTo>
                    <a:pt x="1255" y="512822"/>
                  </a:lnTo>
                  <a:lnTo>
                    <a:pt x="1200" y="513682"/>
                  </a:lnTo>
                  <a:lnTo>
                    <a:pt x="1101" y="514376"/>
                  </a:lnTo>
                  <a:lnTo>
                    <a:pt x="1068" y="515005"/>
                  </a:lnTo>
                  <a:lnTo>
                    <a:pt x="969" y="515280"/>
                  </a:lnTo>
                  <a:lnTo>
                    <a:pt x="869" y="516074"/>
                  </a:lnTo>
                  <a:lnTo>
                    <a:pt x="869" y="516383"/>
                  </a:lnTo>
                  <a:lnTo>
                    <a:pt x="980" y="516626"/>
                  </a:lnTo>
                  <a:lnTo>
                    <a:pt x="1057" y="516692"/>
                  </a:lnTo>
                  <a:lnTo>
                    <a:pt x="1278" y="516747"/>
                  </a:lnTo>
                  <a:lnTo>
                    <a:pt x="1288" y="516758"/>
                  </a:lnTo>
                  <a:lnTo>
                    <a:pt x="1608" y="516945"/>
                  </a:lnTo>
                  <a:lnTo>
                    <a:pt x="2138" y="517838"/>
                  </a:lnTo>
                  <a:lnTo>
                    <a:pt x="2293" y="518103"/>
                  </a:lnTo>
                  <a:lnTo>
                    <a:pt x="2392" y="519217"/>
                  </a:lnTo>
                  <a:lnTo>
                    <a:pt x="2436" y="519558"/>
                  </a:lnTo>
                  <a:lnTo>
                    <a:pt x="2491" y="519878"/>
                  </a:lnTo>
                  <a:lnTo>
                    <a:pt x="2502" y="519955"/>
                  </a:lnTo>
                  <a:lnTo>
                    <a:pt x="2590" y="520562"/>
                  </a:lnTo>
                  <a:lnTo>
                    <a:pt x="2723" y="521378"/>
                  </a:lnTo>
                  <a:lnTo>
                    <a:pt x="2767" y="521631"/>
                  </a:lnTo>
                  <a:lnTo>
                    <a:pt x="2778" y="521741"/>
                  </a:lnTo>
                  <a:lnTo>
                    <a:pt x="2844" y="522149"/>
                  </a:lnTo>
                  <a:lnTo>
                    <a:pt x="2789" y="522921"/>
                  </a:lnTo>
                  <a:lnTo>
                    <a:pt x="2800" y="523406"/>
                  </a:lnTo>
                  <a:lnTo>
                    <a:pt x="2756" y="523958"/>
                  </a:lnTo>
                  <a:lnTo>
                    <a:pt x="2734" y="524762"/>
                  </a:lnTo>
                  <a:lnTo>
                    <a:pt x="2745" y="525071"/>
                  </a:lnTo>
                  <a:lnTo>
                    <a:pt x="2822" y="525391"/>
                  </a:lnTo>
                  <a:lnTo>
                    <a:pt x="2910" y="525600"/>
                  </a:lnTo>
                  <a:lnTo>
                    <a:pt x="2932" y="525656"/>
                  </a:lnTo>
                  <a:lnTo>
                    <a:pt x="3131" y="526030"/>
                  </a:lnTo>
                  <a:lnTo>
                    <a:pt x="3307" y="526482"/>
                  </a:lnTo>
                  <a:lnTo>
                    <a:pt x="3484" y="526868"/>
                  </a:lnTo>
                  <a:lnTo>
                    <a:pt x="3727" y="527320"/>
                  </a:lnTo>
                  <a:lnTo>
                    <a:pt x="3804" y="527695"/>
                  </a:lnTo>
                  <a:lnTo>
                    <a:pt x="3793" y="527905"/>
                  </a:lnTo>
                  <a:lnTo>
                    <a:pt x="3793" y="528147"/>
                  </a:lnTo>
                  <a:lnTo>
                    <a:pt x="3804" y="528412"/>
                  </a:lnTo>
                  <a:lnTo>
                    <a:pt x="3782" y="528710"/>
                  </a:lnTo>
                  <a:lnTo>
                    <a:pt x="3771" y="529206"/>
                  </a:lnTo>
                  <a:lnTo>
                    <a:pt x="3771" y="529481"/>
                  </a:lnTo>
                  <a:lnTo>
                    <a:pt x="3793" y="529768"/>
                  </a:lnTo>
                  <a:lnTo>
                    <a:pt x="3815" y="530132"/>
                  </a:lnTo>
                  <a:lnTo>
                    <a:pt x="3771" y="530452"/>
                  </a:lnTo>
                  <a:lnTo>
                    <a:pt x="3749" y="530727"/>
                  </a:lnTo>
                  <a:lnTo>
                    <a:pt x="3760" y="530926"/>
                  </a:lnTo>
                  <a:lnTo>
                    <a:pt x="4069" y="531201"/>
                  </a:lnTo>
                  <a:lnTo>
                    <a:pt x="4521" y="531433"/>
                  </a:lnTo>
                  <a:lnTo>
                    <a:pt x="4830" y="531797"/>
                  </a:lnTo>
                  <a:lnTo>
                    <a:pt x="5029" y="532326"/>
                  </a:lnTo>
                  <a:lnTo>
                    <a:pt x="5073" y="532921"/>
                  </a:lnTo>
                  <a:lnTo>
                    <a:pt x="5205" y="533925"/>
                  </a:lnTo>
                  <a:lnTo>
                    <a:pt x="5205" y="533925"/>
                  </a:lnTo>
                  <a:lnTo>
                    <a:pt x="5437" y="534300"/>
                  </a:lnTo>
                  <a:lnTo>
                    <a:pt x="5801" y="534575"/>
                  </a:lnTo>
                  <a:lnTo>
                    <a:pt x="6176" y="534796"/>
                  </a:lnTo>
                  <a:lnTo>
                    <a:pt x="6419" y="534906"/>
                  </a:lnTo>
                  <a:lnTo>
                    <a:pt x="6684" y="535049"/>
                  </a:lnTo>
                  <a:lnTo>
                    <a:pt x="7037" y="535105"/>
                  </a:lnTo>
                  <a:lnTo>
                    <a:pt x="7456" y="535160"/>
                  </a:lnTo>
                  <a:lnTo>
                    <a:pt x="8008" y="535259"/>
                  </a:lnTo>
                  <a:lnTo>
                    <a:pt x="8394" y="535424"/>
                  </a:lnTo>
                  <a:lnTo>
                    <a:pt x="8614" y="535744"/>
                  </a:lnTo>
                  <a:lnTo>
                    <a:pt x="8901" y="536582"/>
                  </a:lnTo>
                  <a:lnTo>
                    <a:pt x="9056" y="537089"/>
                  </a:lnTo>
                  <a:lnTo>
                    <a:pt x="9111" y="537618"/>
                  </a:lnTo>
                  <a:lnTo>
                    <a:pt x="9133" y="538015"/>
                  </a:lnTo>
                  <a:lnTo>
                    <a:pt x="9332" y="538313"/>
                  </a:lnTo>
                  <a:lnTo>
                    <a:pt x="9497" y="538600"/>
                  </a:lnTo>
                  <a:lnTo>
                    <a:pt x="9541" y="538820"/>
                  </a:lnTo>
                  <a:lnTo>
                    <a:pt x="9497" y="539118"/>
                  </a:lnTo>
                  <a:lnTo>
                    <a:pt x="9376" y="539559"/>
                  </a:lnTo>
                  <a:lnTo>
                    <a:pt x="9409" y="539846"/>
                  </a:lnTo>
                  <a:lnTo>
                    <a:pt x="9530" y="539945"/>
                  </a:lnTo>
                  <a:lnTo>
                    <a:pt x="9729" y="539978"/>
                  </a:lnTo>
                  <a:lnTo>
                    <a:pt x="9806" y="539978"/>
                  </a:lnTo>
                  <a:lnTo>
                    <a:pt x="10137" y="540033"/>
                  </a:lnTo>
                  <a:lnTo>
                    <a:pt x="10611" y="540044"/>
                  </a:lnTo>
                  <a:lnTo>
                    <a:pt x="10953" y="540066"/>
                  </a:lnTo>
                  <a:lnTo>
                    <a:pt x="11560" y="540110"/>
                  </a:lnTo>
                  <a:lnTo>
                    <a:pt x="12035" y="540254"/>
                  </a:lnTo>
                  <a:lnTo>
                    <a:pt x="12498" y="540529"/>
                  </a:lnTo>
                  <a:lnTo>
                    <a:pt x="12895" y="540827"/>
                  </a:lnTo>
                  <a:lnTo>
                    <a:pt x="13105" y="541180"/>
                  </a:lnTo>
                  <a:lnTo>
                    <a:pt x="13259" y="541246"/>
                  </a:lnTo>
                  <a:lnTo>
                    <a:pt x="13568" y="541180"/>
                  </a:lnTo>
                  <a:lnTo>
                    <a:pt x="13955" y="541047"/>
                  </a:lnTo>
                  <a:lnTo>
                    <a:pt x="14285" y="540926"/>
                  </a:lnTo>
                  <a:lnTo>
                    <a:pt x="14561" y="541047"/>
                  </a:lnTo>
                  <a:lnTo>
                    <a:pt x="14771" y="541224"/>
                  </a:lnTo>
                  <a:lnTo>
                    <a:pt x="14970" y="541290"/>
                  </a:lnTo>
                  <a:lnTo>
                    <a:pt x="15190" y="541301"/>
                  </a:lnTo>
                  <a:lnTo>
                    <a:pt x="15488" y="541158"/>
                  </a:lnTo>
                  <a:lnTo>
                    <a:pt x="15643" y="541158"/>
                  </a:lnTo>
                  <a:lnTo>
                    <a:pt x="15863" y="541268"/>
                  </a:lnTo>
                  <a:lnTo>
                    <a:pt x="16062" y="541698"/>
                  </a:lnTo>
                  <a:lnTo>
                    <a:pt x="16161" y="542018"/>
                  </a:lnTo>
                  <a:lnTo>
                    <a:pt x="16238" y="542326"/>
                  </a:lnTo>
                  <a:lnTo>
                    <a:pt x="16360" y="542723"/>
                  </a:lnTo>
                  <a:lnTo>
                    <a:pt x="16514" y="543043"/>
                  </a:lnTo>
                  <a:lnTo>
                    <a:pt x="16768" y="543363"/>
                  </a:lnTo>
                  <a:lnTo>
                    <a:pt x="16768" y="543374"/>
                  </a:lnTo>
                  <a:lnTo>
                    <a:pt x="17000" y="543561"/>
                  </a:lnTo>
                  <a:lnTo>
                    <a:pt x="17154" y="543837"/>
                  </a:lnTo>
                  <a:lnTo>
                    <a:pt x="17342" y="544179"/>
                  </a:lnTo>
                  <a:lnTo>
                    <a:pt x="17540" y="544510"/>
                  </a:lnTo>
                  <a:lnTo>
                    <a:pt x="17640" y="544686"/>
                  </a:lnTo>
                  <a:lnTo>
                    <a:pt x="17750" y="544995"/>
                  </a:lnTo>
                  <a:lnTo>
                    <a:pt x="17794" y="545171"/>
                  </a:lnTo>
                  <a:lnTo>
                    <a:pt x="17816" y="545226"/>
                  </a:lnTo>
                  <a:lnTo>
                    <a:pt x="17893" y="545524"/>
                  </a:lnTo>
                  <a:lnTo>
                    <a:pt x="17904" y="545976"/>
                  </a:lnTo>
                  <a:lnTo>
                    <a:pt x="17882" y="546395"/>
                  </a:lnTo>
                  <a:lnTo>
                    <a:pt x="17882" y="546483"/>
                  </a:lnTo>
                  <a:lnTo>
                    <a:pt x="17993" y="546781"/>
                  </a:lnTo>
                  <a:lnTo>
                    <a:pt x="18147" y="547012"/>
                  </a:lnTo>
                  <a:lnTo>
                    <a:pt x="18180" y="547034"/>
                  </a:lnTo>
                  <a:lnTo>
                    <a:pt x="18302" y="547123"/>
                  </a:lnTo>
                  <a:lnTo>
                    <a:pt x="18423" y="547266"/>
                  </a:lnTo>
                  <a:lnTo>
                    <a:pt x="18368" y="547497"/>
                  </a:lnTo>
                  <a:lnTo>
                    <a:pt x="18324" y="547707"/>
                  </a:lnTo>
                  <a:lnTo>
                    <a:pt x="18324" y="547983"/>
                  </a:lnTo>
                  <a:lnTo>
                    <a:pt x="18478" y="548424"/>
                  </a:lnTo>
                  <a:lnTo>
                    <a:pt x="18555" y="548754"/>
                  </a:lnTo>
                  <a:lnTo>
                    <a:pt x="18765" y="549184"/>
                  </a:lnTo>
                  <a:lnTo>
                    <a:pt x="19019" y="549449"/>
                  </a:lnTo>
                  <a:lnTo>
                    <a:pt x="19372" y="549692"/>
                  </a:lnTo>
                  <a:lnTo>
                    <a:pt x="19802" y="549813"/>
                  </a:lnTo>
                  <a:lnTo>
                    <a:pt x="20287" y="549989"/>
                  </a:lnTo>
                  <a:lnTo>
                    <a:pt x="20365" y="550022"/>
                  </a:lnTo>
                  <a:lnTo>
                    <a:pt x="20629" y="550331"/>
                  </a:lnTo>
                  <a:lnTo>
                    <a:pt x="20629" y="550331"/>
                  </a:lnTo>
                  <a:lnTo>
                    <a:pt x="20718" y="550618"/>
                  </a:lnTo>
                  <a:lnTo>
                    <a:pt x="20740" y="551015"/>
                  </a:lnTo>
                  <a:lnTo>
                    <a:pt x="20674" y="551445"/>
                  </a:lnTo>
                  <a:lnTo>
                    <a:pt x="20596" y="551919"/>
                  </a:lnTo>
                  <a:lnTo>
                    <a:pt x="20596" y="552382"/>
                  </a:lnTo>
                  <a:lnTo>
                    <a:pt x="20530" y="552757"/>
                  </a:lnTo>
                  <a:lnTo>
                    <a:pt x="20530" y="552790"/>
                  </a:lnTo>
                  <a:lnTo>
                    <a:pt x="20376" y="553076"/>
                  </a:lnTo>
                  <a:lnTo>
                    <a:pt x="20100" y="553385"/>
                  </a:lnTo>
                  <a:lnTo>
                    <a:pt x="20001" y="553848"/>
                  </a:lnTo>
                  <a:lnTo>
                    <a:pt x="19879" y="554091"/>
                  </a:lnTo>
                  <a:lnTo>
                    <a:pt x="19945" y="554366"/>
                  </a:lnTo>
                  <a:lnTo>
                    <a:pt x="20034" y="554730"/>
                  </a:lnTo>
                  <a:lnTo>
                    <a:pt x="20188" y="555138"/>
                  </a:lnTo>
                  <a:lnTo>
                    <a:pt x="20155" y="555712"/>
                  </a:lnTo>
                  <a:lnTo>
                    <a:pt x="20254" y="556483"/>
                  </a:lnTo>
                  <a:lnTo>
                    <a:pt x="20034" y="557255"/>
                  </a:lnTo>
                  <a:lnTo>
                    <a:pt x="19945" y="557928"/>
                  </a:lnTo>
                  <a:lnTo>
                    <a:pt x="20001" y="558292"/>
                  </a:lnTo>
                  <a:lnTo>
                    <a:pt x="20001" y="558567"/>
                  </a:lnTo>
                  <a:lnTo>
                    <a:pt x="19570" y="558964"/>
                  </a:lnTo>
                  <a:lnTo>
                    <a:pt x="19239" y="559549"/>
                  </a:lnTo>
                  <a:lnTo>
                    <a:pt x="18842" y="559945"/>
                  </a:lnTo>
                  <a:lnTo>
                    <a:pt x="18467" y="560497"/>
                  </a:lnTo>
                  <a:lnTo>
                    <a:pt x="18312" y="560905"/>
                  </a:lnTo>
                  <a:lnTo>
                    <a:pt x="18103" y="561820"/>
                  </a:lnTo>
                  <a:lnTo>
                    <a:pt x="17706" y="562371"/>
                  </a:lnTo>
                  <a:lnTo>
                    <a:pt x="17551" y="562746"/>
                  </a:lnTo>
                  <a:lnTo>
                    <a:pt x="17242" y="563595"/>
                  </a:lnTo>
                  <a:lnTo>
                    <a:pt x="17452" y="564124"/>
                  </a:lnTo>
                  <a:lnTo>
                    <a:pt x="17606" y="565072"/>
                  </a:lnTo>
                  <a:lnTo>
                    <a:pt x="17584" y="565745"/>
                  </a:lnTo>
                  <a:lnTo>
                    <a:pt x="17640" y="566318"/>
                  </a:lnTo>
                  <a:lnTo>
                    <a:pt x="17595" y="566373"/>
                  </a:lnTo>
                  <a:lnTo>
                    <a:pt x="17044" y="566693"/>
                  </a:lnTo>
                  <a:lnTo>
                    <a:pt x="16448" y="566693"/>
                  </a:lnTo>
                  <a:lnTo>
                    <a:pt x="16007" y="566693"/>
                  </a:lnTo>
                  <a:lnTo>
                    <a:pt x="15609" y="566572"/>
                  </a:lnTo>
                  <a:lnTo>
                    <a:pt x="15179" y="566726"/>
                  </a:lnTo>
                  <a:lnTo>
                    <a:pt x="14705" y="566693"/>
                  </a:lnTo>
                  <a:lnTo>
                    <a:pt x="14142" y="566528"/>
                  </a:lnTo>
                  <a:lnTo>
                    <a:pt x="13822" y="566054"/>
                  </a:lnTo>
                  <a:lnTo>
                    <a:pt x="13469" y="566054"/>
                  </a:lnTo>
                  <a:lnTo>
                    <a:pt x="13028" y="566296"/>
                  </a:lnTo>
                  <a:lnTo>
                    <a:pt x="12752" y="566572"/>
                  </a:lnTo>
                  <a:lnTo>
                    <a:pt x="12233" y="567090"/>
                  </a:lnTo>
                  <a:lnTo>
                    <a:pt x="11682" y="567520"/>
                  </a:lnTo>
                  <a:lnTo>
                    <a:pt x="11527" y="568116"/>
                  </a:lnTo>
                  <a:lnTo>
                    <a:pt x="11284" y="568755"/>
                  </a:lnTo>
                  <a:lnTo>
                    <a:pt x="10645" y="568876"/>
                  </a:lnTo>
                  <a:lnTo>
                    <a:pt x="10170" y="568876"/>
                  </a:lnTo>
                  <a:lnTo>
                    <a:pt x="10049" y="569196"/>
                  </a:lnTo>
                  <a:lnTo>
                    <a:pt x="10336" y="569747"/>
                  </a:lnTo>
                  <a:lnTo>
                    <a:pt x="10534" y="570188"/>
                  </a:lnTo>
                  <a:lnTo>
                    <a:pt x="10843" y="570618"/>
                  </a:lnTo>
                  <a:lnTo>
                    <a:pt x="11329" y="570817"/>
                  </a:lnTo>
                  <a:lnTo>
                    <a:pt x="11527" y="571059"/>
                  </a:lnTo>
                  <a:lnTo>
                    <a:pt x="11527" y="571732"/>
                  </a:lnTo>
                  <a:lnTo>
                    <a:pt x="11682" y="572173"/>
                  </a:lnTo>
                  <a:lnTo>
                    <a:pt x="12200" y="572603"/>
                  </a:lnTo>
                  <a:lnTo>
                    <a:pt x="12597" y="573121"/>
                  </a:lnTo>
                  <a:lnTo>
                    <a:pt x="13149" y="573474"/>
                  </a:lnTo>
                  <a:lnTo>
                    <a:pt x="13392" y="573717"/>
                  </a:lnTo>
                  <a:lnTo>
                    <a:pt x="13855" y="573871"/>
                  </a:lnTo>
                  <a:lnTo>
                    <a:pt x="13866" y="573871"/>
                  </a:lnTo>
                  <a:lnTo>
                    <a:pt x="14385" y="574632"/>
                  </a:lnTo>
                  <a:lnTo>
                    <a:pt x="14506" y="575778"/>
                  </a:lnTo>
                  <a:lnTo>
                    <a:pt x="14583" y="576815"/>
                  </a:lnTo>
                  <a:lnTo>
                    <a:pt x="14815" y="577609"/>
                  </a:lnTo>
                  <a:lnTo>
                    <a:pt x="15334" y="578237"/>
                  </a:lnTo>
                  <a:lnTo>
                    <a:pt x="15576" y="579031"/>
                  </a:lnTo>
                  <a:lnTo>
                    <a:pt x="15808" y="579869"/>
                  </a:lnTo>
                  <a:lnTo>
                    <a:pt x="16205" y="580541"/>
                  </a:lnTo>
                  <a:lnTo>
                    <a:pt x="16492" y="581137"/>
                  </a:lnTo>
                  <a:lnTo>
                    <a:pt x="16768" y="581931"/>
                  </a:lnTo>
                  <a:lnTo>
                    <a:pt x="17044" y="582493"/>
                  </a:lnTo>
                  <a:lnTo>
                    <a:pt x="17717" y="582967"/>
                  </a:lnTo>
                  <a:lnTo>
                    <a:pt x="17838" y="582989"/>
                  </a:lnTo>
                  <a:lnTo>
                    <a:pt x="18037" y="583110"/>
                  </a:lnTo>
                  <a:lnTo>
                    <a:pt x="18423" y="584059"/>
                  </a:lnTo>
                  <a:lnTo>
                    <a:pt x="18533" y="584897"/>
                  </a:lnTo>
                  <a:lnTo>
                    <a:pt x="19030" y="585735"/>
                  </a:lnTo>
                  <a:lnTo>
                    <a:pt x="19427" y="586363"/>
                  </a:lnTo>
                  <a:lnTo>
                    <a:pt x="19526" y="587069"/>
                  </a:lnTo>
                  <a:lnTo>
                    <a:pt x="19747" y="587466"/>
                  </a:lnTo>
                  <a:lnTo>
                    <a:pt x="19824" y="588226"/>
                  </a:lnTo>
                  <a:lnTo>
                    <a:pt x="20001" y="589020"/>
                  </a:lnTo>
                  <a:lnTo>
                    <a:pt x="20133" y="589726"/>
                  </a:lnTo>
                  <a:lnTo>
                    <a:pt x="20508" y="590332"/>
                  </a:lnTo>
                  <a:lnTo>
                    <a:pt x="20662" y="590773"/>
                  </a:lnTo>
                  <a:lnTo>
                    <a:pt x="20585" y="591325"/>
                  </a:lnTo>
                  <a:lnTo>
                    <a:pt x="20243" y="591644"/>
                  </a:lnTo>
                  <a:lnTo>
                    <a:pt x="19769" y="591589"/>
                  </a:lnTo>
                  <a:lnTo>
                    <a:pt x="19504" y="591931"/>
                  </a:lnTo>
                  <a:lnTo>
                    <a:pt x="19559" y="592482"/>
                  </a:lnTo>
                  <a:lnTo>
                    <a:pt x="19581" y="593012"/>
                  </a:lnTo>
                  <a:lnTo>
                    <a:pt x="19239" y="593618"/>
                  </a:lnTo>
                  <a:lnTo>
                    <a:pt x="19272" y="594268"/>
                  </a:lnTo>
                  <a:lnTo>
                    <a:pt x="19195" y="594875"/>
                  </a:lnTo>
                  <a:lnTo>
                    <a:pt x="19350" y="595768"/>
                  </a:lnTo>
                  <a:lnTo>
                    <a:pt x="19350" y="596661"/>
                  </a:lnTo>
                  <a:lnTo>
                    <a:pt x="19482" y="597422"/>
                  </a:lnTo>
                  <a:lnTo>
                    <a:pt x="19614" y="598028"/>
                  </a:lnTo>
                  <a:lnTo>
                    <a:pt x="19747" y="599021"/>
                  </a:lnTo>
                  <a:lnTo>
                    <a:pt x="19747" y="599484"/>
                  </a:lnTo>
                  <a:lnTo>
                    <a:pt x="19791" y="600277"/>
                  </a:lnTo>
                  <a:lnTo>
                    <a:pt x="20001" y="600851"/>
                  </a:lnTo>
                  <a:lnTo>
                    <a:pt x="20662" y="601347"/>
                  </a:lnTo>
                  <a:lnTo>
                    <a:pt x="21005" y="601766"/>
                  </a:lnTo>
                  <a:lnTo>
                    <a:pt x="21313" y="602008"/>
                  </a:lnTo>
                  <a:lnTo>
                    <a:pt x="21611" y="602240"/>
                  </a:lnTo>
                  <a:lnTo>
                    <a:pt x="21920" y="602824"/>
                  </a:lnTo>
                  <a:lnTo>
                    <a:pt x="21953" y="603585"/>
                  </a:lnTo>
                  <a:lnTo>
                    <a:pt x="22053" y="604368"/>
                  </a:lnTo>
                  <a:lnTo>
                    <a:pt x="22185" y="604952"/>
                  </a:lnTo>
                  <a:lnTo>
                    <a:pt x="22549" y="605658"/>
                  </a:lnTo>
                  <a:lnTo>
                    <a:pt x="23156" y="606397"/>
                  </a:lnTo>
                  <a:lnTo>
                    <a:pt x="22891" y="606948"/>
                  </a:lnTo>
                  <a:lnTo>
                    <a:pt x="22582" y="607235"/>
                  </a:lnTo>
                  <a:lnTo>
                    <a:pt x="22340" y="607543"/>
                  </a:lnTo>
                  <a:lnTo>
                    <a:pt x="22031" y="608128"/>
                  </a:lnTo>
                  <a:lnTo>
                    <a:pt x="21997" y="608547"/>
                  </a:lnTo>
                  <a:lnTo>
                    <a:pt x="21920" y="609330"/>
                  </a:lnTo>
                  <a:lnTo>
                    <a:pt x="21975" y="610068"/>
                  </a:lnTo>
                  <a:lnTo>
                    <a:pt x="21876" y="610752"/>
                  </a:lnTo>
                  <a:lnTo>
                    <a:pt x="21766" y="611171"/>
                  </a:lnTo>
                  <a:lnTo>
                    <a:pt x="21711" y="611667"/>
                  </a:lnTo>
                  <a:lnTo>
                    <a:pt x="21534" y="612196"/>
                  </a:lnTo>
                  <a:lnTo>
                    <a:pt x="21214" y="612461"/>
                  </a:lnTo>
                  <a:lnTo>
                    <a:pt x="20817" y="612803"/>
                  </a:lnTo>
                  <a:lnTo>
                    <a:pt x="20508" y="613376"/>
                  </a:lnTo>
                  <a:lnTo>
                    <a:pt x="20685" y="614004"/>
                  </a:lnTo>
                  <a:lnTo>
                    <a:pt x="20718" y="614512"/>
                  </a:lnTo>
                  <a:lnTo>
                    <a:pt x="20475" y="614853"/>
                  </a:lnTo>
                  <a:lnTo>
                    <a:pt x="20442" y="614975"/>
                  </a:lnTo>
                  <a:lnTo>
                    <a:pt x="20265" y="615482"/>
                  </a:lnTo>
                  <a:lnTo>
                    <a:pt x="20321" y="616000"/>
                  </a:lnTo>
                  <a:lnTo>
                    <a:pt x="20508" y="616717"/>
                  </a:lnTo>
                  <a:lnTo>
                    <a:pt x="20795" y="617422"/>
                  </a:lnTo>
                  <a:lnTo>
                    <a:pt x="21192" y="618051"/>
                  </a:lnTo>
                  <a:lnTo>
                    <a:pt x="21402" y="618371"/>
                  </a:lnTo>
                  <a:lnTo>
                    <a:pt x="21656" y="619021"/>
                  </a:lnTo>
                  <a:lnTo>
                    <a:pt x="21997" y="619473"/>
                  </a:lnTo>
                  <a:lnTo>
                    <a:pt x="22373" y="619815"/>
                  </a:lnTo>
                  <a:lnTo>
                    <a:pt x="22682" y="620333"/>
                  </a:lnTo>
                  <a:lnTo>
                    <a:pt x="23344" y="621050"/>
                  </a:lnTo>
                  <a:lnTo>
                    <a:pt x="24028" y="621678"/>
                  </a:lnTo>
                  <a:lnTo>
                    <a:pt x="24182" y="622285"/>
                  </a:lnTo>
                  <a:lnTo>
                    <a:pt x="24634" y="622649"/>
                  </a:lnTo>
                  <a:lnTo>
                    <a:pt x="24811" y="623068"/>
                  </a:lnTo>
                  <a:lnTo>
                    <a:pt x="24999" y="623520"/>
                  </a:lnTo>
                  <a:lnTo>
                    <a:pt x="25285" y="623906"/>
                  </a:lnTo>
                  <a:lnTo>
                    <a:pt x="25683" y="624545"/>
                  </a:lnTo>
                  <a:lnTo>
                    <a:pt x="25991" y="625041"/>
                  </a:lnTo>
                  <a:lnTo>
                    <a:pt x="26289" y="625537"/>
                  </a:lnTo>
                  <a:lnTo>
                    <a:pt x="26311" y="625714"/>
                  </a:lnTo>
                  <a:lnTo>
                    <a:pt x="25914" y="625846"/>
                  </a:lnTo>
                  <a:lnTo>
                    <a:pt x="25440" y="625967"/>
                  </a:lnTo>
                  <a:lnTo>
                    <a:pt x="25153" y="626287"/>
                  </a:lnTo>
                  <a:lnTo>
                    <a:pt x="24943" y="626629"/>
                  </a:lnTo>
                  <a:lnTo>
                    <a:pt x="24767" y="626761"/>
                  </a:lnTo>
                  <a:lnTo>
                    <a:pt x="24502" y="626971"/>
                  </a:lnTo>
                  <a:lnTo>
                    <a:pt x="24237" y="627290"/>
                  </a:lnTo>
                  <a:lnTo>
                    <a:pt x="24182" y="627709"/>
                  </a:lnTo>
                  <a:lnTo>
                    <a:pt x="24050" y="628018"/>
                  </a:lnTo>
                  <a:lnTo>
                    <a:pt x="23917" y="628305"/>
                  </a:lnTo>
                  <a:lnTo>
                    <a:pt x="23708" y="628470"/>
                  </a:lnTo>
                  <a:lnTo>
                    <a:pt x="23366" y="628702"/>
                  </a:lnTo>
                  <a:lnTo>
                    <a:pt x="23288" y="629286"/>
                  </a:lnTo>
                  <a:lnTo>
                    <a:pt x="23322" y="629804"/>
                  </a:lnTo>
                  <a:lnTo>
                    <a:pt x="23266" y="630433"/>
                  </a:lnTo>
                  <a:lnTo>
                    <a:pt x="23288" y="630830"/>
                  </a:lnTo>
                  <a:lnTo>
                    <a:pt x="23322" y="631458"/>
                  </a:lnTo>
                  <a:lnTo>
                    <a:pt x="23498" y="632065"/>
                  </a:lnTo>
                  <a:lnTo>
                    <a:pt x="23708" y="632726"/>
                  </a:lnTo>
                  <a:lnTo>
                    <a:pt x="23994" y="633200"/>
                  </a:lnTo>
                  <a:lnTo>
                    <a:pt x="24105" y="633487"/>
                  </a:lnTo>
                  <a:lnTo>
                    <a:pt x="24182" y="633674"/>
                  </a:lnTo>
                  <a:lnTo>
                    <a:pt x="23708" y="633740"/>
                  </a:lnTo>
                  <a:lnTo>
                    <a:pt x="22880" y="633807"/>
                  </a:lnTo>
                  <a:lnTo>
                    <a:pt x="22340" y="633674"/>
                  </a:lnTo>
                  <a:lnTo>
                    <a:pt x="21987" y="633553"/>
                  </a:lnTo>
                  <a:lnTo>
                    <a:pt x="21391" y="633465"/>
                  </a:lnTo>
                  <a:lnTo>
                    <a:pt x="20751" y="633630"/>
                  </a:lnTo>
                  <a:lnTo>
                    <a:pt x="20420" y="634005"/>
                  </a:lnTo>
                  <a:lnTo>
                    <a:pt x="19835" y="634303"/>
                  </a:lnTo>
                  <a:lnTo>
                    <a:pt x="19548" y="634589"/>
                  </a:lnTo>
                  <a:lnTo>
                    <a:pt x="19449" y="635041"/>
                  </a:lnTo>
                  <a:lnTo>
                    <a:pt x="19504" y="635780"/>
                  </a:lnTo>
                  <a:lnTo>
                    <a:pt x="19614" y="636497"/>
                  </a:lnTo>
                  <a:lnTo>
                    <a:pt x="19670" y="637511"/>
                  </a:lnTo>
                  <a:lnTo>
                    <a:pt x="19824" y="638283"/>
                  </a:lnTo>
                  <a:lnTo>
                    <a:pt x="19846" y="638404"/>
                  </a:lnTo>
                  <a:lnTo>
                    <a:pt x="19879" y="639430"/>
                  </a:lnTo>
                  <a:lnTo>
                    <a:pt x="19879" y="639441"/>
                  </a:lnTo>
                  <a:lnTo>
                    <a:pt x="19813" y="640014"/>
                  </a:lnTo>
                  <a:lnTo>
                    <a:pt x="20067" y="640543"/>
                  </a:lnTo>
                  <a:lnTo>
                    <a:pt x="20100" y="640643"/>
                  </a:lnTo>
                  <a:lnTo>
                    <a:pt x="20365" y="641414"/>
                  </a:lnTo>
                  <a:lnTo>
                    <a:pt x="20497" y="641844"/>
                  </a:lnTo>
                  <a:lnTo>
                    <a:pt x="20552" y="642230"/>
                  </a:lnTo>
                  <a:lnTo>
                    <a:pt x="20674" y="642693"/>
                  </a:lnTo>
                  <a:lnTo>
                    <a:pt x="20751" y="642881"/>
                  </a:lnTo>
                  <a:lnTo>
                    <a:pt x="20872" y="643388"/>
                  </a:lnTo>
                  <a:lnTo>
                    <a:pt x="21027" y="643719"/>
                  </a:lnTo>
                  <a:lnTo>
                    <a:pt x="21291" y="644083"/>
                  </a:lnTo>
                  <a:lnTo>
                    <a:pt x="21567" y="644292"/>
                  </a:lnTo>
                  <a:lnTo>
                    <a:pt x="22009" y="644535"/>
                  </a:lnTo>
                  <a:lnTo>
                    <a:pt x="22516" y="644579"/>
                  </a:lnTo>
                  <a:lnTo>
                    <a:pt x="22913" y="644601"/>
                  </a:lnTo>
                  <a:lnTo>
                    <a:pt x="23145" y="644865"/>
                  </a:lnTo>
                  <a:lnTo>
                    <a:pt x="23200" y="645306"/>
                  </a:lnTo>
                  <a:lnTo>
                    <a:pt x="23002" y="646012"/>
                  </a:lnTo>
                  <a:lnTo>
                    <a:pt x="22781" y="646464"/>
                  </a:lnTo>
                  <a:lnTo>
                    <a:pt x="22671" y="646872"/>
                  </a:lnTo>
                  <a:lnTo>
                    <a:pt x="22582" y="647743"/>
                  </a:lnTo>
                  <a:lnTo>
                    <a:pt x="22318" y="648118"/>
                  </a:lnTo>
                  <a:lnTo>
                    <a:pt x="22174" y="648592"/>
                  </a:lnTo>
                  <a:lnTo>
                    <a:pt x="22053" y="648989"/>
                  </a:lnTo>
                  <a:lnTo>
                    <a:pt x="21689" y="649188"/>
                  </a:lnTo>
                  <a:lnTo>
                    <a:pt x="21236" y="649110"/>
                  </a:lnTo>
                  <a:lnTo>
                    <a:pt x="20916" y="649143"/>
                  </a:lnTo>
                  <a:lnTo>
                    <a:pt x="20740" y="649221"/>
                  </a:lnTo>
                  <a:lnTo>
                    <a:pt x="20519" y="649331"/>
                  </a:lnTo>
                  <a:lnTo>
                    <a:pt x="20265" y="649518"/>
                  </a:lnTo>
                  <a:lnTo>
                    <a:pt x="20012" y="649717"/>
                  </a:lnTo>
                  <a:lnTo>
                    <a:pt x="19846" y="649893"/>
                  </a:lnTo>
                  <a:lnTo>
                    <a:pt x="19813" y="650125"/>
                  </a:lnTo>
                  <a:lnTo>
                    <a:pt x="19813" y="650158"/>
                  </a:lnTo>
                  <a:lnTo>
                    <a:pt x="19824" y="650191"/>
                  </a:lnTo>
                  <a:lnTo>
                    <a:pt x="20199" y="650852"/>
                  </a:lnTo>
                  <a:lnTo>
                    <a:pt x="20343" y="651338"/>
                  </a:lnTo>
                  <a:lnTo>
                    <a:pt x="20343" y="652109"/>
                  </a:lnTo>
                  <a:lnTo>
                    <a:pt x="20199" y="653807"/>
                  </a:lnTo>
                  <a:lnTo>
                    <a:pt x="20453" y="654634"/>
                  </a:lnTo>
                  <a:lnTo>
                    <a:pt x="20784" y="655219"/>
                  </a:lnTo>
                  <a:lnTo>
                    <a:pt x="21082" y="655957"/>
                  </a:lnTo>
                  <a:lnTo>
                    <a:pt x="21446" y="656707"/>
                  </a:lnTo>
                  <a:lnTo>
                    <a:pt x="21468" y="657148"/>
                  </a:lnTo>
                  <a:lnTo>
                    <a:pt x="21214" y="657468"/>
                  </a:lnTo>
                  <a:lnTo>
                    <a:pt x="20640" y="657699"/>
                  </a:lnTo>
                  <a:lnTo>
                    <a:pt x="19990" y="658151"/>
                  </a:lnTo>
                  <a:lnTo>
                    <a:pt x="19361" y="658515"/>
                  </a:lnTo>
                  <a:lnTo>
                    <a:pt x="19151" y="658703"/>
                  </a:lnTo>
                  <a:lnTo>
                    <a:pt x="18986" y="658868"/>
                  </a:lnTo>
                  <a:lnTo>
                    <a:pt x="18136" y="659915"/>
                  </a:lnTo>
                  <a:lnTo>
                    <a:pt x="17562" y="660037"/>
                  </a:lnTo>
                  <a:lnTo>
                    <a:pt x="17176" y="659893"/>
                  </a:lnTo>
                  <a:lnTo>
                    <a:pt x="16768" y="659706"/>
                  </a:lnTo>
                  <a:lnTo>
                    <a:pt x="16106" y="659342"/>
                  </a:lnTo>
                  <a:lnTo>
                    <a:pt x="15444" y="658559"/>
                  </a:lnTo>
                  <a:lnTo>
                    <a:pt x="14870" y="658041"/>
                  </a:lnTo>
                  <a:lnTo>
                    <a:pt x="14506" y="657523"/>
                  </a:lnTo>
                  <a:lnTo>
                    <a:pt x="14153" y="657258"/>
                  </a:lnTo>
                  <a:lnTo>
                    <a:pt x="13800" y="657313"/>
                  </a:lnTo>
                  <a:lnTo>
                    <a:pt x="13050" y="657688"/>
                  </a:lnTo>
                  <a:lnTo>
                    <a:pt x="12410" y="658240"/>
                  </a:lnTo>
                  <a:lnTo>
                    <a:pt x="11825" y="658681"/>
                  </a:lnTo>
                  <a:lnTo>
                    <a:pt x="11317" y="659022"/>
                  </a:lnTo>
                  <a:lnTo>
                    <a:pt x="11284" y="659033"/>
                  </a:lnTo>
                  <a:lnTo>
                    <a:pt x="11097" y="659166"/>
                  </a:lnTo>
                  <a:lnTo>
                    <a:pt x="10799" y="659364"/>
                  </a:lnTo>
                  <a:lnTo>
                    <a:pt x="10027" y="659706"/>
                  </a:lnTo>
                  <a:lnTo>
                    <a:pt x="9585" y="660334"/>
                  </a:lnTo>
                  <a:lnTo>
                    <a:pt x="9596" y="660842"/>
                  </a:lnTo>
                  <a:lnTo>
                    <a:pt x="9431" y="661139"/>
                  </a:lnTo>
                  <a:lnTo>
                    <a:pt x="9078" y="661205"/>
                  </a:lnTo>
                  <a:lnTo>
                    <a:pt x="8173" y="660974"/>
                  </a:lnTo>
                  <a:lnTo>
                    <a:pt x="7677" y="660853"/>
                  </a:lnTo>
                  <a:lnTo>
                    <a:pt x="7268" y="660974"/>
                  </a:lnTo>
                  <a:lnTo>
                    <a:pt x="6915" y="661261"/>
                  </a:lnTo>
                  <a:lnTo>
                    <a:pt x="6750" y="661404"/>
                  </a:lnTo>
                  <a:lnTo>
                    <a:pt x="6121" y="661790"/>
                  </a:lnTo>
                  <a:lnTo>
                    <a:pt x="5724" y="662198"/>
                  </a:lnTo>
                  <a:lnTo>
                    <a:pt x="5238" y="662639"/>
                  </a:lnTo>
                  <a:lnTo>
                    <a:pt x="4852" y="663378"/>
                  </a:lnTo>
                  <a:lnTo>
                    <a:pt x="4808" y="663797"/>
                  </a:lnTo>
                  <a:lnTo>
                    <a:pt x="4455" y="664701"/>
                  </a:lnTo>
                  <a:lnTo>
                    <a:pt x="3837" y="665252"/>
                  </a:lnTo>
                  <a:lnTo>
                    <a:pt x="3473" y="665660"/>
                  </a:lnTo>
                  <a:lnTo>
                    <a:pt x="3054" y="665836"/>
                  </a:lnTo>
                  <a:lnTo>
                    <a:pt x="2513" y="666123"/>
                  </a:lnTo>
                  <a:lnTo>
                    <a:pt x="2259" y="666332"/>
                  </a:lnTo>
                  <a:lnTo>
                    <a:pt x="2248" y="666597"/>
                  </a:lnTo>
                  <a:lnTo>
                    <a:pt x="2304" y="666840"/>
                  </a:lnTo>
                  <a:lnTo>
                    <a:pt x="2546" y="667413"/>
                  </a:lnTo>
                  <a:lnTo>
                    <a:pt x="2557" y="667435"/>
                  </a:lnTo>
                  <a:lnTo>
                    <a:pt x="2944" y="668063"/>
                  </a:lnTo>
                  <a:lnTo>
                    <a:pt x="3043" y="668229"/>
                  </a:lnTo>
                  <a:lnTo>
                    <a:pt x="3043" y="668240"/>
                  </a:lnTo>
                  <a:lnTo>
                    <a:pt x="3219" y="668516"/>
                  </a:lnTo>
                  <a:lnTo>
                    <a:pt x="3307" y="668626"/>
                  </a:lnTo>
                  <a:lnTo>
                    <a:pt x="3418" y="668747"/>
                  </a:lnTo>
                  <a:lnTo>
                    <a:pt x="3506" y="668857"/>
                  </a:lnTo>
                  <a:lnTo>
                    <a:pt x="4190" y="669651"/>
                  </a:lnTo>
                  <a:lnTo>
                    <a:pt x="4731" y="670467"/>
                  </a:lnTo>
                  <a:lnTo>
                    <a:pt x="5172" y="670952"/>
                  </a:lnTo>
                  <a:lnTo>
                    <a:pt x="5492" y="671151"/>
                  </a:lnTo>
                  <a:lnTo>
                    <a:pt x="5911" y="671283"/>
                  </a:lnTo>
                  <a:lnTo>
                    <a:pt x="6419" y="671625"/>
                  </a:lnTo>
                  <a:lnTo>
                    <a:pt x="6838" y="671900"/>
                  </a:lnTo>
                  <a:lnTo>
                    <a:pt x="7147" y="672253"/>
                  </a:lnTo>
                  <a:lnTo>
                    <a:pt x="7445" y="672595"/>
                  </a:lnTo>
                  <a:lnTo>
                    <a:pt x="7776" y="672771"/>
                  </a:lnTo>
                  <a:lnTo>
                    <a:pt x="8239" y="672893"/>
                  </a:lnTo>
                  <a:lnTo>
                    <a:pt x="8714" y="673047"/>
                  </a:lnTo>
                  <a:lnTo>
                    <a:pt x="8868" y="673102"/>
                  </a:lnTo>
                  <a:lnTo>
                    <a:pt x="9111" y="673389"/>
                  </a:lnTo>
                  <a:lnTo>
                    <a:pt x="9221" y="673940"/>
                  </a:lnTo>
                  <a:lnTo>
                    <a:pt x="9431" y="674458"/>
                  </a:lnTo>
                  <a:lnTo>
                    <a:pt x="10071" y="674833"/>
                  </a:lnTo>
                  <a:lnTo>
                    <a:pt x="10512" y="675186"/>
                  </a:lnTo>
                  <a:lnTo>
                    <a:pt x="10931" y="675285"/>
                  </a:lnTo>
                  <a:lnTo>
                    <a:pt x="11031" y="675307"/>
                  </a:lnTo>
                  <a:lnTo>
                    <a:pt x="11317" y="675230"/>
                  </a:lnTo>
                  <a:lnTo>
                    <a:pt x="11505" y="675076"/>
                  </a:lnTo>
                  <a:lnTo>
                    <a:pt x="11704" y="674910"/>
                  </a:lnTo>
                  <a:lnTo>
                    <a:pt x="12377" y="674723"/>
                  </a:lnTo>
                  <a:lnTo>
                    <a:pt x="12906" y="674723"/>
                  </a:lnTo>
                  <a:lnTo>
                    <a:pt x="13149" y="674855"/>
                  </a:lnTo>
                  <a:lnTo>
                    <a:pt x="13745" y="675186"/>
                  </a:lnTo>
                  <a:lnTo>
                    <a:pt x="14219" y="675594"/>
                  </a:lnTo>
                  <a:lnTo>
                    <a:pt x="14385" y="676145"/>
                  </a:lnTo>
                  <a:lnTo>
                    <a:pt x="14451" y="676509"/>
                  </a:lnTo>
                  <a:lnTo>
                    <a:pt x="14683" y="676851"/>
                  </a:lnTo>
                  <a:lnTo>
                    <a:pt x="14992" y="676983"/>
                  </a:lnTo>
                  <a:lnTo>
                    <a:pt x="15455" y="677016"/>
                  </a:lnTo>
                  <a:lnTo>
                    <a:pt x="15643" y="677038"/>
                  </a:lnTo>
                  <a:lnTo>
                    <a:pt x="16040" y="677060"/>
                  </a:lnTo>
                  <a:lnTo>
                    <a:pt x="16260" y="677138"/>
                  </a:lnTo>
                  <a:lnTo>
                    <a:pt x="16404" y="677325"/>
                  </a:lnTo>
                  <a:lnTo>
                    <a:pt x="16415" y="677623"/>
                  </a:lnTo>
                  <a:lnTo>
                    <a:pt x="16338" y="678064"/>
                  </a:lnTo>
                  <a:lnTo>
                    <a:pt x="16150" y="678306"/>
                  </a:lnTo>
                  <a:lnTo>
                    <a:pt x="15731" y="678637"/>
                  </a:lnTo>
                  <a:lnTo>
                    <a:pt x="15300" y="678968"/>
                  </a:lnTo>
                  <a:lnTo>
                    <a:pt x="15102" y="679431"/>
                  </a:lnTo>
                  <a:lnTo>
                    <a:pt x="14936" y="680170"/>
                  </a:lnTo>
                  <a:lnTo>
                    <a:pt x="14649" y="680886"/>
                  </a:lnTo>
                  <a:lnTo>
                    <a:pt x="14418" y="681493"/>
                  </a:lnTo>
                  <a:lnTo>
                    <a:pt x="14462" y="681813"/>
                  </a:lnTo>
                  <a:lnTo>
                    <a:pt x="14694" y="682099"/>
                  </a:lnTo>
                  <a:lnTo>
                    <a:pt x="15256" y="682452"/>
                  </a:lnTo>
                  <a:lnTo>
                    <a:pt x="15819" y="682893"/>
                  </a:lnTo>
                  <a:lnTo>
                    <a:pt x="16062" y="683180"/>
                  </a:lnTo>
                  <a:lnTo>
                    <a:pt x="16150" y="683544"/>
                  </a:lnTo>
                  <a:lnTo>
                    <a:pt x="16194" y="683742"/>
                  </a:lnTo>
                  <a:lnTo>
                    <a:pt x="16029" y="684624"/>
                  </a:lnTo>
                  <a:lnTo>
                    <a:pt x="15731" y="685407"/>
                  </a:lnTo>
                  <a:lnTo>
                    <a:pt x="15113" y="686035"/>
                  </a:lnTo>
                  <a:lnTo>
                    <a:pt x="15058" y="686212"/>
                  </a:lnTo>
                  <a:lnTo>
                    <a:pt x="15025" y="686509"/>
                  </a:lnTo>
                  <a:lnTo>
                    <a:pt x="15631" y="687557"/>
                  </a:lnTo>
                  <a:lnTo>
                    <a:pt x="15576" y="688053"/>
                  </a:lnTo>
                  <a:lnTo>
                    <a:pt x="15389" y="688461"/>
                  </a:lnTo>
                  <a:lnTo>
                    <a:pt x="15234" y="688803"/>
                  </a:lnTo>
                  <a:lnTo>
                    <a:pt x="14649" y="689872"/>
                  </a:lnTo>
                  <a:lnTo>
                    <a:pt x="14462" y="690346"/>
                  </a:lnTo>
                  <a:lnTo>
                    <a:pt x="14462" y="690843"/>
                  </a:lnTo>
                  <a:lnTo>
                    <a:pt x="14649" y="691780"/>
                  </a:lnTo>
                  <a:lnTo>
                    <a:pt x="14903" y="692772"/>
                  </a:lnTo>
                  <a:lnTo>
                    <a:pt x="15367" y="693555"/>
                  </a:lnTo>
                  <a:lnTo>
                    <a:pt x="16260" y="694238"/>
                  </a:lnTo>
                  <a:lnTo>
                    <a:pt x="17253" y="695738"/>
                  </a:lnTo>
                  <a:lnTo>
                    <a:pt x="17408" y="695969"/>
                  </a:lnTo>
                  <a:lnTo>
                    <a:pt x="18048" y="696587"/>
                  </a:lnTo>
                  <a:lnTo>
                    <a:pt x="18136" y="697094"/>
                  </a:lnTo>
                  <a:lnTo>
                    <a:pt x="18324" y="697370"/>
                  </a:lnTo>
                  <a:lnTo>
                    <a:pt x="18655" y="698031"/>
                  </a:lnTo>
                  <a:lnTo>
                    <a:pt x="18688" y="698208"/>
                  </a:lnTo>
                  <a:lnTo>
                    <a:pt x="18632" y="698450"/>
                  </a:lnTo>
                  <a:lnTo>
                    <a:pt x="18743" y="698726"/>
                  </a:lnTo>
                  <a:lnTo>
                    <a:pt x="19008" y="698935"/>
                  </a:lnTo>
                  <a:lnTo>
                    <a:pt x="19173" y="699002"/>
                  </a:lnTo>
                  <a:lnTo>
                    <a:pt x="19383" y="699079"/>
                  </a:lnTo>
                  <a:lnTo>
                    <a:pt x="20001" y="699465"/>
                  </a:lnTo>
                  <a:lnTo>
                    <a:pt x="20331" y="699806"/>
                  </a:lnTo>
                  <a:lnTo>
                    <a:pt x="21170" y="700689"/>
                  </a:lnTo>
                  <a:lnTo>
                    <a:pt x="21247" y="700755"/>
                  </a:lnTo>
                  <a:lnTo>
                    <a:pt x="21556" y="700997"/>
                  </a:lnTo>
                  <a:lnTo>
                    <a:pt x="22064" y="701008"/>
                  </a:lnTo>
                  <a:lnTo>
                    <a:pt x="21435" y="701978"/>
                  </a:lnTo>
                  <a:lnTo>
                    <a:pt x="21291" y="702442"/>
                  </a:lnTo>
                  <a:lnTo>
                    <a:pt x="21303" y="703158"/>
                  </a:lnTo>
                  <a:lnTo>
                    <a:pt x="21391" y="703776"/>
                  </a:lnTo>
                  <a:lnTo>
                    <a:pt x="21512" y="704095"/>
                  </a:lnTo>
                  <a:lnTo>
                    <a:pt x="21523" y="704139"/>
                  </a:lnTo>
                  <a:lnTo>
                    <a:pt x="21589" y="704503"/>
                  </a:lnTo>
                  <a:lnTo>
                    <a:pt x="21490" y="704768"/>
                  </a:lnTo>
                  <a:lnTo>
                    <a:pt x="21214" y="705441"/>
                  </a:lnTo>
                  <a:lnTo>
                    <a:pt x="21325" y="706047"/>
                  </a:lnTo>
                  <a:lnTo>
                    <a:pt x="21567" y="706742"/>
                  </a:lnTo>
                  <a:lnTo>
                    <a:pt x="21600" y="707392"/>
                  </a:lnTo>
                  <a:lnTo>
                    <a:pt x="21799" y="707712"/>
                  </a:lnTo>
                  <a:lnTo>
                    <a:pt x="22185" y="708021"/>
                  </a:lnTo>
                  <a:lnTo>
                    <a:pt x="22395" y="708164"/>
                  </a:lnTo>
                  <a:lnTo>
                    <a:pt x="22494" y="708373"/>
                  </a:lnTo>
                  <a:lnTo>
                    <a:pt x="22439" y="709222"/>
                  </a:lnTo>
                  <a:lnTo>
                    <a:pt x="22527" y="709586"/>
                  </a:lnTo>
                  <a:lnTo>
                    <a:pt x="22571" y="709972"/>
                  </a:lnTo>
                  <a:lnTo>
                    <a:pt x="22428" y="710534"/>
                  </a:lnTo>
                  <a:lnTo>
                    <a:pt x="22373" y="710931"/>
                  </a:lnTo>
                  <a:lnTo>
                    <a:pt x="22428" y="711405"/>
                  </a:lnTo>
                  <a:lnTo>
                    <a:pt x="22604" y="711725"/>
                  </a:lnTo>
                  <a:lnTo>
                    <a:pt x="22946" y="712034"/>
                  </a:lnTo>
                  <a:lnTo>
                    <a:pt x="23134" y="712221"/>
                  </a:lnTo>
                  <a:lnTo>
                    <a:pt x="23564" y="712420"/>
                  </a:lnTo>
                  <a:lnTo>
                    <a:pt x="23939" y="712684"/>
                  </a:lnTo>
                  <a:lnTo>
                    <a:pt x="24017" y="712729"/>
                  </a:lnTo>
                  <a:lnTo>
                    <a:pt x="24193" y="712850"/>
                  </a:lnTo>
                  <a:lnTo>
                    <a:pt x="24359" y="713037"/>
                  </a:lnTo>
                  <a:lnTo>
                    <a:pt x="24502" y="713511"/>
                  </a:lnTo>
                  <a:lnTo>
                    <a:pt x="24877" y="714173"/>
                  </a:lnTo>
                  <a:lnTo>
                    <a:pt x="25517" y="715507"/>
                  </a:lnTo>
                  <a:lnTo>
                    <a:pt x="25561" y="715805"/>
                  </a:lnTo>
                  <a:lnTo>
                    <a:pt x="25672" y="716422"/>
                  </a:lnTo>
                  <a:lnTo>
                    <a:pt x="25672" y="716632"/>
                  </a:lnTo>
                  <a:lnTo>
                    <a:pt x="25517" y="716940"/>
                  </a:lnTo>
                  <a:lnTo>
                    <a:pt x="25462" y="717293"/>
                  </a:lnTo>
                  <a:lnTo>
                    <a:pt x="25594" y="717679"/>
                  </a:lnTo>
                  <a:lnTo>
                    <a:pt x="25826" y="718043"/>
                  </a:lnTo>
                  <a:lnTo>
                    <a:pt x="26124" y="718330"/>
                  </a:lnTo>
                  <a:lnTo>
                    <a:pt x="26234" y="718495"/>
                  </a:lnTo>
                  <a:lnTo>
                    <a:pt x="26345" y="718837"/>
                  </a:lnTo>
                  <a:lnTo>
                    <a:pt x="26543" y="719079"/>
                  </a:lnTo>
                  <a:lnTo>
                    <a:pt x="26973" y="719112"/>
                  </a:lnTo>
                  <a:lnTo>
                    <a:pt x="27260" y="719068"/>
                  </a:lnTo>
                  <a:lnTo>
                    <a:pt x="27514" y="718870"/>
                  </a:lnTo>
                  <a:lnTo>
                    <a:pt x="27525" y="718870"/>
                  </a:lnTo>
                  <a:lnTo>
                    <a:pt x="27834" y="718749"/>
                  </a:lnTo>
                  <a:lnTo>
                    <a:pt x="28165" y="718793"/>
                  </a:lnTo>
                  <a:lnTo>
                    <a:pt x="28419" y="718947"/>
                  </a:lnTo>
                  <a:lnTo>
                    <a:pt x="28794" y="719079"/>
                  </a:lnTo>
                  <a:lnTo>
                    <a:pt x="29412" y="719300"/>
                  </a:lnTo>
                  <a:lnTo>
                    <a:pt x="29577" y="719498"/>
                  </a:lnTo>
                  <a:lnTo>
                    <a:pt x="29842" y="719653"/>
                  </a:lnTo>
                  <a:lnTo>
                    <a:pt x="30184" y="719862"/>
                  </a:lnTo>
                  <a:lnTo>
                    <a:pt x="30714" y="720369"/>
                  </a:lnTo>
                  <a:lnTo>
                    <a:pt x="31221" y="720612"/>
                  </a:lnTo>
                  <a:lnTo>
                    <a:pt x="31618" y="720976"/>
                  </a:lnTo>
                  <a:lnTo>
                    <a:pt x="31905" y="721318"/>
                  </a:lnTo>
                  <a:lnTo>
                    <a:pt x="32049" y="721692"/>
                  </a:lnTo>
                  <a:lnTo>
                    <a:pt x="32082" y="722354"/>
                  </a:lnTo>
                  <a:lnTo>
                    <a:pt x="32038" y="722861"/>
                  </a:lnTo>
                  <a:lnTo>
                    <a:pt x="32016" y="723247"/>
                  </a:lnTo>
                  <a:lnTo>
                    <a:pt x="31993" y="723622"/>
                  </a:lnTo>
                  <a:lnTo>
                    <a:pt x="31795" y="724548"/>
                  </a:lnTo>
                  <a:lnTo>
                    <a:pt x="31618" y="725033"/>
                  </a:lnTo>
                  <a:lnTo>
                    <a:pt x="31431" y="725651"/>
                  </a:lnTo>
                  <a:lnTo>
                    <a:pt x="31431" y="726246"/>
                  </a:lnTo>
                  <a:lnTo>
                    <a:pt x="31409" y="726290"/>
                  </a:lnTo>
                  <a:lnTo>
                    <a:pt x="31376" y="726334"/>
                  </a:lnTo>
                  <a:lnTo>
                    <a:pt x="31276" y="726356"/>
                  </a:lnTo>
                  <a:lnTo>
                    <a:pt x="31034" y="726169"/>
                  </a:lnTo>
                  <a:lnTo>
                    <a:pt x="30769" y="726026"/>
                  </a:lnTo>
                  <a:lnTo>
                    <a:pt x="30460" y="725893"/>
                  </a:lnTo>
                  <a:lnTo>
                    <a:pt x="30228" y="725860"/>
                  </a:lnTo>
                  <a:lnTo>
                    <a:pt x="28948" y="725419"/>
                  </a:lnTo>
                  <a:lnTo>
                    <a:pt x="28695" y="725386"/>
                  </a:lnTo>
                  <a:lnTo>
                    <a:pt x="27955" y="725452"/>
                  </a:lnTo>
                  <a:lnTo>
                    <a:pt x="27437" y="725496"/>
                  </a:lnTo>
                  <a:lnTo>
                    <a:pt x="26411" y="725474"/>
                  </a:lnTo>
                  <a:lnTo>
                    <a:pt x="25981" y="725375"/>
                  </a:lnTo>
                  <a:lnTo>
                    <a:pt x="25815" y="725221"/>
                  </a:lnTo>
                  <a:lnTo>
                    <a:pt x="25638" y="724868"/>
                  </a:lnTo>
                  <a:lnTo>
                    <a:pt x="25484" y="724680"/>
                  </a:lnTo>
                  <a:lnTo>
                    <a:pt x="25429" y="724603"/>
                  </a:lnTo>
                  <a:lnTo>
                    <a:pt x="25186" y="724317"/>
                  </a:lnTo>
                  <a:lnTo>
                    <a:pt x="24877" y="724239"/>
                  </a:lnTo>
                  <a:lnTo>
                    <a:pt x="24105" y="724680"/>
                  </a:lnTo>
                  <a:lnTo>
                    <a:pt x="23564" y="724923"/>
                  </a:lnTo>
                  <a:lnTo>
                    <a:pt x="23189" y="725077"/>
                  </a:lnTo>
                  <a:lnTo>
                    <a:pt x="22671" y="725110"/>
                  </a:lnTo>
                  <a:lnTo>
                    <a:pt x="22538" y="725177"/>
                  </a:lnTo>
                  <a:lnTo>
                    <a:pt x="22538" y="725717"/>
                  </a:lnTo>
                  <a:lnTo>
                    <a:pt x="22306" y="726411"/>
                  </a:lnTo>
                  <a:lnTo>
                    <a:pt x="22020" y="727106"/>
                  </a:lnTo>
                  <a:lnTo>
                    <a:pt x="21766" y="727525"/>
                  </a:lnTo>
                  <a:lnTo>
                    <a:pt x="21634" y="727734"/>
                  </a:lnTo>
                  <a:lnTo>
                    <a:pt x="20740" y="728870"/>
                  </a:lnTo>
                  <a:lnTo>
                    <a:pt x="20552" y="729190"/>
                  </a:lnTo>
                  <a:lnTo>
                    <a:pt x="20530" y="729642"/>
                  </a:lnTo>
                  <a:lnTo>
                    <a:pt x="20530" y="729664"/>
                  </a:lnTo>
                  <a:lnTo>
                    <a:pt x="20530" y="729940"/>
                  </a:lnTo>
                  <a:lnTo>
                    <a:pt x="20596" y="730403"/>
                  </a:lnTo>
                  <a:lnTo>
                    <a:pt x="20883" y="730976"/>
                  </a:lnTo>
                  <a:lnTo>
                    <a:pt x="21093" y="731704"/>
                  </a:lnTo>
                  <a:lnTo>
                    <a:pt x="21126" y="732365"/>
                  </a:lnTo>
                  <a:lnTo>
                    <a:pt x="21170" y="733192"/>
                  </a:lnTo>
                  <a:lnTo>
                    <a:pt x="21203" y="733611"/>
                  </a:lnTo>
                  <a:lnTo>
                    <a:pt x="21247" y="734648"/>
                  </a:lnTo>
                  <a:lnTo>
                    <a:pt x="21269" y="735133"/>
                  </a:lnTo>
                  <a:lnTo>
                    <a:pt x="21049" y="735541"/>
                  </a:lnTo>
                  <a:lnTo>
                    <a:pt x="20850" y="736235"/>
                  </a:lnTo>
                  <a:lnTo>
                    <a:pt x="20618" y="737161"/>
                  </a:lnTo>
                  <a:lnTo>
                    <a:pt x="20188" y="738297"/>
                  </a:lnTo>
                  <a:lnTo>
                    <a:pt x="19592" y="739345"/>
                  </a:lnTo>
                  <a:lnTo>
                    <a:pt x="18864" y="740194"/>
                  </a:lnTo>
                  <a:lnTo>
                    <a:pt x="18346" y="740976"/>
                  </a:lnTo>
                  <a:lnTo>
                    <a:pt x="18202" y="741726"/>
                  </a:lnTo>
                  <a:lnTo>
                    <a:pt x="17904" y="742421"/>
                  </a:lnTo>
                  <a:lnTo>
                    <a:pt x="17827" y="743038"/>
                  </a:lnTo>
                  <a:lnTo>
                    <a:pt x="18202" y="743689"/>
                  </a:lnTo>
                  <a:lnTo>
                    <a:pt x="18412" y="743975"/>
                  </a:lnTo>
                  <a:lnTo>
                    <a:pt x="18621" y="744262"/>
                  </a:lnTo>
                  <a:lnTo>
                    <a:pt x="18743" y="744659"/>
                  </a:lnTo>
                  <a:lnTo>
                    <a:pt x="18599" y="745122"/>
                  </a:lnTo>
                  <a:lnTo>
                    <a:pt x="18379" y="745883"/>
                  </a:lnTo>
                  <a:lnTo>
                    <a:pt x="18213" y="746225"/>
                  </a:lnTo>
                  <a:lnTo>
                    <a:pt x="17871" y="746412"/>
                  </a:lnTo>
                  <a:lnTo>
                    <a:pt x="17584" y="746566"/>
                  </a:lnTo>
                  <a:lnTo>
                    <a:pt x="17353" y="747239"/>
                  </a:lnTo>
                  <a:lnTo>
                    <a:pt x="17309" y="747823"/>
                  </a:lnTo>
                  <a:lnTo>
                    <a:pt x="17397" y="748419"/>
                  </a:lnTo>
                  <a:lnTo>
                    <a:pt x="17408" y="748474"/>
                  </a:lnTo>
                  <a:lnTo>
                    <a:pt x="17706" y="748970"/>
                  </a:lnTo>
                  <a:lnTo>
                    <a:pt x="18302" y="749775"/>
                  </a:lnTo>
                  <a:lnTo>
                    <a:pt x="18842" y="750304"/>
                  </a:lnTo>
                  <a:lnTo>
                    <a:pt x="19140" y="750580"/>
                  </a:lnTo>
                  <a:lnTo>
                    <a:pt x="19184" y="750789"/>
                  </a:lnTo>
                  <a:lnTo>
                    <a:pt x="19217" y="751021"/>
                  </a:lnTo>
                  <a:lnTo>
                    <a:pt x="19107" y="751484"/>
                  </a:lnTo>
                  <a:lnTo>
                    <a:pt x="19217" y="752013"/>
                  </a:lnTo>
                  <a:lnTo>
                    <a:pt x="19361" y="752487"/>
                  </a:lnTo>
                  <a:lnTo>
                    <a:pt x="19283" y="753116"/>
                  </a:lnTo>
                  <a:lnTo>
                    <a:pt x="19614" y="753954"/>
                  </a:lnTo>
                  <a:lnTo>
                    <a:pt x="20409" y="754836"/>
                  </a:lnTo>
                  <a:lnTo>
                    <a:pt x="20607" y="755354"/>
                  </a:lnTo>
                  <a:lnTo>
                    <a:pt x="20629" y="755663"/>
                  </a:lnTo>
                  <a:lnTo>
                    <a:pt x="20685" y="755927"/>
                  </a:lnTo>
                  <a:lnTo>
                    <a:pt x="20905" y="756236"/>
                  </a:lnTo>
                  <a:lnTo>
                    <a:pt x="21380" y="756897"/>
                  </a:lnTo>
                  <a:lnTo>
                    <a:pt x="21865" y="757239"/>
                  </a:lnTo>
                  <a:lnTo>
                    <a:pt x="22505" y="757592"/>
                  </a:lnTo>
                  <a:lnTo>
                    <a:pt x="23542" y="757956"/>
                  </a:lnTo>
                  <a:lnTo>
                    <a:pt x="24006" y="758154"/>
                  </a:lnTo>
                  <a:lnTo>
                    <a:pt x="24425" y="758485"/>
                  </a:lnTo>
                  <a:lnTo>
                    <a:pt x="24723" y="758717"/>
                  </a:lnTo>
                  <a:lnTo>
                    <a:pt x="25109" y="758893"/>
                  </a:lnTo>
                  <a:lnTo>
                    <a:pt x="26102" y="759048"/>
                  </a:lnTo>
                  <a:lnTo>
                    <a:pt x="26587" y="759125"/>
                  </a:lnTo>
                  <a:lnTo>
                    <a:pt x="27007" y="759279"/>
                  </a:lnTo>
                  <a:lnTo>
                    <a:pt x="27194" y="759555"/>
                  </a:lnTo>
                  <a:lnTo>
                    <a:pt x="27238" y="759885"/>
                  </a:lnTo>
                  <a:lnTo>
                    <a:pt x="27117" y="760371"/>
                  </a:lnTo>
                  <a:lnTo>
                    <a:pt x="27084" y="760889"/>
                  </a:lnTo>
                  <a:lnTo>
                    <a:pt x="27117" y="761220"/>
                  </a:lnTo>
                  <a:lnTo>
                    <a:pt x="27194" y="761550"/>
                  </a:lnTo>
                  <a:lnTo>
                    <a:pt x="27492" y="761804"/>
                  </a:lnTo>
                  <a:lnTo>
                    <a:pt x="27911" y="762035"/>
                  </a:lnTo>
                  <a:lnTo>
                    <a:pt x="28220" y="762289"/>
                  </a:lnTo>
                  <a:lnTo>
                    <a:pt x="28264" y="762576"/>
                  </a:lnTo>
                  <a:lnTo>
                    <a:pt x="28331" y="763028"/>
                  </a:lnTo>
                  <a:lnTo>
                    <a:pt x="28463" y="763546"/>
                  </a:lnTo>
                  <a:lnTo>
                    <a:pt x="28452" y="764108"/>
                  </a:lnTo>
                  <a:lnTo>
                    <a:pt x="28463" y="764571"/>
                  </a:lnTo>
                  <a:lnTo>
                    <a:pt x="28474" y="764671"/>
                  </a:lnTo>
                  <a:lnTo>
                    <a:pt x="28628" y="764891"/>
                  </a:lnTo>
                  <a:lnTo>
                    <a:pt x="28805" y="765123"/>
                  </a:lnTo>
                  <a:lnTo>
                    <a:pt x="29092" y="765531"/>
                  </a:lnTo>
                  <a:lnTo>
                    <a:pt x="29103" y="765630"/>
                  </a:lnTo>
                  <a:lnTo>
                    <a:pt x="29125" y="765983"/>
                  </a:lnTo>
                  <a:lnTo>
                    <a:pt x="29092" y="766181"/>
                  </a:lnTo>
                  <a:lnTo>
                    <a:pt x="29037" y="766435"/>
                  </a:lnTo>
                  <a:lnTo>
                    <a:pt x="29092" y="766876"/>
                  </a:lnTo>
                  <a:lnTo>
                    <a:pt x="29346" y="767085"/>
                  </a:lnTo>
                  <a:lnTo>
                    <a:pt x="30041" y="767195"/>
                  </a:lnTo>
                  <a:lnTo>
                    <a:pt x="30074" y="767218"/>
                  </a:lnTo>
                  <a:lnTo>
                    <a:pt x="30361" y="767449"/>
                  </a:lnTo>
                  <a:lnTo>
                    <a:pt x="30703" y="768298"/>
                  </a:lnTo>
                  <a:lnTo>
                    <a:pt x="30945" y="768871"/>
                  </a:lnTo>
                  <a:lnTo>
                    <a:pt x="31166" y="769103"/>
                  </a:lnTo>
                  <a:lnTo>
                    <a:pt x="31618" y="769136"/>
                  </a:lnTo>
                  <a:lnTo>
                    <a:pt x="32159" y="769235"/>
                  </a:lnTo>
                  <a:lnTo>
                    <a:pt x="32413" y="769356"/>
                  </a:lnTo>
                  <a:lnTo>
                    <a:pt x="32501" y="769412"/>
                  </a:lnTo>
                  <a:lnTo>
                    <a:pt x="32534" y="769467"/>
                  </a:lnTo>
                  <a:lnTo>
                    <a:pt x="32567" y="769511"/>
                  </a:lnTo>
                  <a:lnTo>
                    <a:pt x="32578" y="769533"/>
                  </a:lnTo>
                  <a:lnTo>
                    <a:pt x="32523" y="769577"/>
                  </a:lnTo>
                  <a:lnTo>
                    <a:pt x="32236" y="769820"/>
                  </a:lnTo>
                  <a:lnTo>
                    <a:pt x="31673" y="769996"/>
                  </a:lnTo>
                  <a:lnTo>
                    <a:pt x="31519" y="770194"/>
                  </a:lnTo>
                  <a:lnTo>
                    <a:pt x="31442" y="770305"/>
                  </a:lnTo>
                  <a:lnTo>
                    <a:pt x="31442" y="770613"/>
                  </a:lnTo>
                  <a:lnTo>
                    <a:pt x="31629" y="771043"/>
                  </a:lnTo>
                  <a:lnTo>
                    <a:pt x="31740" y="771363"/>
                  </a:lnTo>
                  <a:lnTo>
                    <a:pt x="31629" y="771749"/>
                  </a:lnTo>
                  <a:lnTo>
                    <a:pt x="31376" y="771903"/>
                  </a:lnTo>
                  <a:lnTo>
                    <a:pt x="30890" y="772190"/>
                  </a:lnTo>
                  <a:lnTo>
                    <a:pt x="30449" y="772532"/>
                  </a:lnTo>
                  <a:lnTo>
                    <a:pt x="30416" y="772852"/>
                  </a:lnTo>
                  <a:lnTo>
                    <a:pt x="30482" y="773789"/>
                  </a:lnTo>
                  <a:lnTo>
                    <a:pt x="30460" y="774296"/>
                  </a:lnTo>
                  <a:lnTo>
                    <a:pt x="30405" y="774439"/>
                  </a:lnTo>
                  <a:lnTo>
                    <a:pt x="30327" y="774627"/>
                  </a:lnTo>
                  <a:lnTo>
                    <a:pt x="30173" y="774880"/>
                  </a:lnTo>
                  <a:lnTo>
                    <a:pt x="29853" y="775365"/>
                  </a:lnTo>
                  <a:lnTo>
                    <a:pt x="29643" y="776270"/>
                  </a:lnTo>
                  <a:lnTo>
                    <a:pt x="29632" y="777571"/>
                  </a:lnTo>
                  <a:lnTo>
                    <a:pt x="29632" y="777593"/>
                  </a:lnTo>
                  <a:lnTo>
                    <a:pt x="29621" y="778486"/>
                  </a:lnTo>
                  <a:lnTo>
                    <a:pt x="29688" y="778761"/>
                  </a:lnTo>
                  <a:lnTo>
                    <a:pt x="29974" y="780118"/>
                  </a:lnTo>
                  <a:lnTo>
                    <a:pt x="30151" y="780437"/>
                  </a:lnTo>
                  <a:lnTo>
                    <a:pt x="30416" y="780900"/>
                  </a:lnTo>
                  <a:lnTo>
                    <a:pt x="30703" y="781353"/>
                  </a:lnTo>
                  <a:lnTo>
                    <a:pt x="30714" y="781353"/>
                  </a:lnTo>
                  <a:lnTo>
                    <a:pt x="30868" y="781595"/>
                  </a:lnTo>
                  <a:lnTo>
                    <a:pt x="30979" y="781771"/>
                  </a:lnTo>
                  <a:lnTo>
                    <a:pt x="31111" y="781992"/>
                  </a:lnTo>
                  <a:lnTo>
                    <a:pt x="31574" y="782543"/>
                  </a:lnTo>
                  <a:lnTo>
                    <a:pt x="32159" y="783238"/>
                  </a:lnTo>
                  <a:lnTo>
                    <a:pt x="32622" y="783613"/>
                  </a:lnTo>
                  <a:lnTo>
                    <a:pt x="33207" y="783679"/>
                  </a:lnTo>
                  <a:lnTo>
                    <a:pt x="33869" y="783569"/>
                  </a:lnTo>
                  <a:lnTo>
                    <a:pt x="34035" y="783646"/>
                  </a:lnTo>
                  <a:lnTo>
                    <a:pt x="34189" y="783723"/>
                  </a:lnTo>
                  <a:lnTo>
                    <a:pt x="34608" y="784208"/>
                  </a:lnTo>
                  <a:lnTo>
                    <a:pt x="35138" y="784903"/>
                  </a:lnTo>
                  <a:lnTo>
                    <a:pt x="35767" y="785267"/>
                  </a:lnTo>
                  <a:lnTo>
                    <a:pt x="35954" y="785377"/>
                  </a:lnTo>
                  <a:lnTo>
                    <a:pt x="36363" y="785608"/>
                  </a:lnTo>
                  <a:lnTo>
                    <a:pt x="36826" y="785796"/>
                  </a:lnTo>
                  <a:lnTo>
                    <a:pt x="37091" y="785873"/>
                  </a:lnTo>
                  <a:lnTo>
                    <a:pt x="37543" y="786071"/>
                  </a:lnTo>
                  <a:lnTo>
                    <a:pt x="38161" y="786468"/>
                  </a:lnTo>
                  <a:lnTo>
                    <a:pt x="38415" y="786854"/>
                  </a:lnTo>
                  <a:lnTo>
                    <a:pt x="38558" y="787097"/>
                  </a:lnTo>
                  <a:lnTo>
                    <a:pt x="38492" y="787406"/>
                  </a:lnTo>
                  <a:lnTo>
                    <a:pt x="38415" y="787825"/>
                  </a:lnTo>
                  <a:lnTo>
                    <a:pt x="38349" y="788078"/>
                  </a:lnTo>
                  <a:lnTo>
                    <a:pt x="38481" y="788442"/>
                  </a:lnTo>
                  <a:lnTo>
                    <a:pt x="38558" y="788662"/>
                  </a:lnTo>
                  <a:lnTo>
                    <a:pt x="38536" y="788949"/>
                  </a:lnTo>
                  <a:lnTo>
                    <a:pt x="38448" y="789379"/>
                  </a:lnTo>
                  <a:lnTo>
                    <a:pt x="38304" y="790019"/>
                  </a:lnTo>
                  <a:lnTo>
                    <a:pt x="38150" y="791011"/>
                  </a:lnTo>
                  <a:lnTo>
                    <a:pt x="38183" y="791298"/>
                  </a:lnTo>
                  <a:lnTo>
                    <a:pt x="38327" y="791606"/>
                  </a:lnTo>
                  <a:lnTo>
                    <a:pt x="38668" y="792058"/>
                  </a:lnTo>
                  <a:lnTo>
                    <a:pt x="38955" y="792510"/>
                  </a:lnTo>
                  <a:lnTo>
                    <a:pt x="39143" y="792874"/>
                  </a:lnTo>
                  <a:lnTo>
                    <a:pt x="39286" y="793282"/>
                  </a:lnTo>
                  <a:lnTo>
                    <a:pt x="39330" y="793591"/>
                  </a:lnTo>
                  <a:lnTo>
                    <a:pt x="39386" y="794087"/>
                  </a:lnTo>
                  <a:lnTo>
                    <a:pt x="39319" y="794870"/>
                  </a:lnTo>
                  <a:lnTo>
                    <a:pt x="39187" y="795532"/>
                  </a:lnTo>
                  <a:lnTo>
                    <a:pt x="39044" y="796017"/>
                  </a:lnTo>
                  <a:lnTo>
                    <a:pt x="38768" y="796579"/>
                  </a:lnTo>
                  <a:lnTo>
                    <a:pt x="38525" y="797263"/>
                  </a:lnTo>
                  <a:lnTo>
                    <a:pt x="38481" y="797704"/>
                  </a:lnTo>
                  <a:lnTo>
                    <a:pt x="38536" y="798531"/>
                  </a:lnTo>
                  <a:lnTo>
                    <a:pt x="38492" y="798729"/>
                  </a:lnTo>
                  <a:lnTo>
                    <a:pt x="38293" y="799060"/>
                  </a:lnTo>
                  <a:lnTo>
                    <a:pt x="37940" y="799523"/>
                  </a:lnTo>
                  <a:lnTo>
                    <a:pt x="37764" y="800151"/>
                  </a:lnTo>
                  <a:lnTo>
                    <a:pt x="37742" y="800813"/>
                  </a:lnTo>
                  <a:lnTo>
                    <a:pt x="37962" y="801772"/>
                  </a:lnTo>
                  <a:lnTo>
                    <a:pt x="38238" y="802136"/>
                  </a:lnTo>
                  <a:lnTo>
                    <a:pt x="38128" y="802378"/>
                  </a:lnTo>
                  <a:lnTo>
                    <a:pt x="37687" y="802654"/>
                  </a:lnTo>
                  <a:lnTo>
                    <a:pt x="37499" y="803040"/>
                  </a:lnTo>
                  <a:lnTo>
                    <a:pt x="37422" y="803283"/>
                  </a:lnTo>
                  <a:lnTo>
                    <a:pt x="37422" y="804032"/>
                  </a:lnTo>
                  <a:lnTo>
                    <a:pt x="37466" y="804209"/>
                  </a:lnTo>
                  <a:lnTo>
                    <a:pt x="37764" y="804628"/>
                  </a:lnTo>
                  <a:lnTo>
                    <a:pt x="37841" y="804837"/>
                  </a:lnTo>
                  <a:lnTo>
                    <a:pt x="37885" y="805201"/>
                  </a:lnTo>
                  <a:lnTo>
                    <a:pt x="37962" y="805444"/>
                  </a:lnTo>
                  <a:lnTo>
                    <a:pt x="38448" y="806502"/>
                  </a:lnTo>
                  <a:lnTo>
                    <a:pt x="38834" y="807483"/>
                  </a:lnTo>
                  <a:lnTo>
                    <a:pt x="38944" y="807627"/>
                  </a:lnTo>
                  <a:lnTo>
                    <a:pt x="39187" y="807957"/>
                  </a:lnTo>
                  <a:lnTo>
                    <a:pt x="39485" y="808553"/>
                  </a:lnTo>
                  <a:lnTo>
                    <a:pt x="39706" y="809071"/>
                  </a:lnTo>
                  <a:lnTo>
                    <a:pt x="39816" y="809369"/>
                  </a:lnTo>
                  <a:lnTo>
                    <a:pt x="40026" y="809821"/>
                  </a:lnTo>
                  <a:lnTo>
                    <a:pt x="40158" y="810449"/>
                  </a:lnTo>
                  <a:lnTo>
                    <a:pt x="40268" y="810979"/>
                  </a:lnTo>
                  <a:lnTo>
                    <a:pt x="40699" y="811783"/>
                  </a:lnTo>
                  <a:lnTo>
                    <a:pt x="40831" y="812158"/>
                  </a:lnTo>
                  <a:lnTo>
                    <a:pt x="40952" y="812919"/>
                  </a:lnTo>
                  <a:lnTo>
                    <a:pt x="41085" y="813393"/>
                  </a:lnTo>
                  <a:lnTo>
                    <a:pt x="41206" y="813614"/>
                  </a:lnTo>
                  <a:lnTo>
                    <a:pt x="41250" y="813702"/>
                  </a:lnTo>
                  <a:lnTo>
                    <a:pt x="41570" y="813933"/>
                  </a:lnTo>
                  <a:lnTo>
                    <a:pt x="41813" y="813967"/>
                  </a:lnTo>
                  <a:lnTo>
                    <a:pt x="42276" y="814044"/>
                  </a:lnTo>
                  <a:lnTo>
                    <a:pt x="42629" y="814143"/>
                  </a:lnTo>
                  <a:lnTo>
                    <a:pt x="42795" y="814330"/>
                  </a:lnTo>
                  <a:lnTo>
                    <a:pt x="42883" y="814650"/>
                  </a:lnTo>
                  <a:lnTo>
                    <a:pt x="42982" y="815025"/>
                  </a:lnTo>
                  <a:lnTo>
                    <a:pt x="43137" y="815334"/>
                  </a:lnTo>
                  <a:lnTo>
                    <a:pt x="43413" y="815675"/>
                  </a:lnTo>
                  <a:lnTo>
                    <a:pt x="43424" y="815686"/>
                  </a:lnTo>
                  <a:lnTo>
                    <a:pt x="43523" y="815830"/>
                  </a:lnTo>
                  <a:lnTo>
                    <a:pt x="43766" y="816348"/>
                  </a:lnTo>
                  <a:lnTo>
                    <a:pt x="43865" y="816657"/>
                  </a:lnTo>
                  <a:lnTo>
                    <a:pt x="44097" y="817076"/>
                  </a:lnTo>
                  <a:lnTo>
                    <a:pt x="44395" y="817407"/>
                  </a:lnTo>
                  <a:lnTo>
                    <a:pt x="44637" y="817550"/>
                  </a:lnTo>
                  <a:lnTo>
                    <a:pt x="44968" y="817682"/>
                  </a:lnTo>
                  <a:lnTo>
                    <a:pt x="44990" y="817693"/>
                  </a:lnTo>
                  <a:lnTo>
                    <a:pt x="45310" y="817825"/>
                  </a:lnTo>
                  <a:lnTo>
                    <a:pt x="45807" y="818035"/>
                  </a:lnTo>
                  <a:lnTo>
                    <a:pt x="46127" y="818344"/>
                  </a:lnTo>
                  <a:lnTo>
                    <a:pt x="46369" y="818652"/>
                  </a:lnTo>
                  <a:lnTo>
                    <a:pt x="46524" y="818895"/>
                  </a:lnTo>
                  <a:lnTo>
                    <a:pt x="46734" y="819127"/>
                  </a:lnTo>
                  <a:lnTo>
                    <a:pt x="47043" y="819314"/>
                  </a:lnTo>
                  <a:lnTo>
                    <a:pt x="47186" y="819545"/>
                  </a:lnTo>
                  <a:lnTo>
                    <a:pt x="47341" y="820108"/>
                  </a:lnTo>
                  <a:lnTo>
                    <a:pt x="47539" y="820428"/>
                  </a:lnTo>
                  <a:lnTo>
                    <a:pt x="47826" y="820692"/>
                  </a:lnTo>
                  <a:lnTo>
                    <a:pt x="48212" y="821078"/>
                  </a:lnTo>
                  <a:lnTo>
                    <a:pt x="48499" y="821199"/>
                  </a:lnTo>
                  <a:lnTo>
                    <a:pt x="48675" y="821276"/>
                  </a:lnTo>
                  <a:lnTo>
                    <a:pt x="48852" y="821398"/>
                  </a:lnTo>
                  <a:lnTo>
                    <a:pt x="48885" y="821574"/>
                  </a:lnTo>
                  <a:lnTo>
                    <a:pt x="48863" y="821916"/>
                  </a:lnTo>
                  <a:lnTo>
                    <a:pt x="48852" y="822059"/>
                  </a:lnTo>
                  <a:lnTo>
                    <a:pt x="48885" y="822324"/>
                  </a:lnTo>
                  <a:lnTo>
                    <a:pt x="49117" y="823305"/>
                  </a:lnTo>
                  <a:lnTo>
                    <a:pt x="49238" y="823680"/>
                  </a:lnTo>
                  <a:lnTo>
                    <a:pt x="49360" y="823912"/>
                  </a:lnTo>
                  <a:lnTo>
                    <a:pt x="49448" y="824187"/>
                  </a:lnTo>
                  <a:lnTo>
                    <a:pt x="49602" y="824353"/>
                  </a:lnTo>
                  <a:lnTo>
                    <a:pt x="49668" y="824430"/>
                  </a:lnTo>
                  <a:lnTo>
                    <a:pt x="49768" y="824529"/>
                  </a:lnTo>
                  <a:lnTo>
                    <a:pt x="49867" y="824871"/>
                  </a:lnTo>
                  <a:lnTo>
                    <a:pt x="49823" y="825003"/>
                  </a:lnTo>
                  <a:lnTo>
                    <a:pt x="49779" y="825136"/>
                  </a:lnTo>
                  <a:lnTo>
                    <a:pt x="49293" y="825455"/>
                  </a:lnTo>
                  <a:lnTo>
                    <a:pt x="48488" y="825665"/>
                  </a:lnTo>
                  <a:lnTo>
                    <a:pt x="48113" y="825764"/>
                  </a:lnTo>
                  <a:lnTo>
                    <a:pt x="47241" y="825973"/>
                  </a:lnTo>
                  <a:lnTo>
                    <a:pt x="46414" y="826514"/>
                  </a:lnTo>
                  <a:lnTo>
                    <a:pt x="46083" y="826900"/>
                  </a:lnTo>
                  <a:lnTo>
                    <a:pt x="45785" y="827021"/>
                  </a:lnTo>
                  <a:lnTo>
                    <a:pt x="45498" y="827098"/>
                  </a:lnTo>
                  <a:lnTo>
                    <a:pt x="44814" y="827484"/>
                  </a:lnTo>
                  <a:lnTo>
                    <a:pt x="43766" y="827925"/>
                  </a:lnTo>
                  <a:lnTo>
                    <a:pt x="43049" y="828024"/>
                  </a:lnTo>
                  <a:lnTo>
                    <a:pt x="42696" y="828190"/>
                  </a:lnTo>
                  <a:lnTo>
                    <a:pt x="42232" y="828653"/>
                  </a:lnTo>
                  <a:lnTo>
                    <a:pt x="41692" y="828994"/>
                  </a:lnTo>
                  <a:lnTo>
                    <a:pt x="41537" y="829149"/>
                  </a:lnTo>
                  <a:lnTo>
                    <a:pt x="41449" y="829248"/>
                  </a:lnTo>
                  <a:lnTo>
                    <a:pt x="41272" y="829513"/>
                  </a:lnTo>
                  <a:lnTo>
                    <a:pt x="41239" y="829832"/>
                  </a:lnTo>
                  <a:lnTo>
                    <a:pt x="41250" y="830207"/>
                  </a:lnTo>
                  <a:lnTo>
                    <a:pt x="41261" y="830648"/>
                  </a:lnTo>
                  <a:lnTo>
                    <a:pt x="41228" y="830957"/>
                  </a:lnTo>
                  <a:lnTo>
                    <a:pt x="41041" y="831244"/>
                  </a:lnTo>
                  <a:lnTo>
                    <a:pt x="40831" y="831442"/>
                  </a:lnTo>
                  <a:lnTo>
                    <a:pt x="40699" y="831685"/>
                  </a:lnTo>
                  <a:lnTo>
                    <a:pt x="40699" y="831905"/>
                  </a:lnTo>
                  <a:lnTo>
                    <a:pt x="40765" y="832313"/>
                  </a:lnTo>
                  <a:lnTo>
                    <a:pt x="40897" y="832677"/>
                  </a:lnTo>
                  <a:lnTo>
                    <a:pt x="40930" y="832776"/>
                  </a:lnTo>
                  <a:lnTo>
                    <a:pt x="41173" y="833107"/>
                  </a:lnTo>
                  <a:lnTo>
                    <a:pt x="41394" y="833482"/>
                  </a:lnTo>
                  <a:lnTo>
                    <a:pt x="41515" y="833978"/>
                  </a:lnTo>
                  <a:lnTo>
                    <a:pt x="41658" y="834243"/>
                  </a:lnTo>
                  <a:lnTo>
                    <a:pt x="41868" y="834772"/>
                  </a:lnTo>
                  <a:lnTo>
                    <a:pt x="41967" y="835445"/>
                  </a:lnTo>
                  <a:lnTo>
                    <a:pt x="42056" y="835764"/>
                  </a:lnTo>
                  <a:lnTo>
                    <a:pt x="42000" y="835952"/>
                  </a:lnTo>
                  <a:lnTo>
                    <a:pt x="41912" y="836139"/>
                  </a:lnTo>
                  <a:lnTo>
                    <a:pt x="41890" y="836404"/>
                  </a:lnTo>
                  <a:lnTo>
                    <a:pt x="42022" y="837043"/>
                  </a:lnTo>
                  <a:lnTo>
                    <a:pt x="41978" y="837440"/>
                  </a:lnTo>
                  <a:lnTo>
                    <a:pt x="41923" y="837804"/>
                  </a:lnTo>
                  <a:lnTo>
                    <a:pt x="41990" y="837969"/>
                  </a:lnTo>
                  <a:lnTo>
                    <a:pt x="42221" y="838146"/>
                  </a:lnTo>
                  <a:lnTo>
                    <a:pt x="42365" y="838355"/>
                  </a:lnTo>
                  <a:lnTo>
                    <a:pt x="42376" y="838642"/>
                  </a:lnTo>
                  <a:lnTo>
                    <a:pt x="42387" y="838840"/>
                  </a:lnTo>
                  <a:lnTo>
                    <a:pt x="42320" y="839259"/>
                  </a:lnTo>
                  <a:lnTo>
                    <a:pt x="42343" y="839491"/>
                  </a:lnTo>
                  <a:lnTo>
                    <a:pt x="42376" y="839579"/>
                  </a:lnTo>
                  <a:lnTo>
                    <a:pt x="42497" y="839921"/>
                  </a:lnTo>
                  <a:lnTo>
                    <a:pt x="42265" y="840583"/>
                  </a:lnTo>
                  <a:lnTo>
                    <a:pt x="42232" y="840858"/>
                  </a:lnTo>
                  <a:lnTo>
                    <a:pt x="42276" y="840968"/>
                  </a:lnTo>
                  <a:lnTo>
                    <a:pt x="42353" y="841123"/>
                  </a:lnTo>
                  <a:lnTo>
                    <a:pt x="42596" y="841398"/>
                  </a:lnTo>
                  <a:lnTo>
                    <a:pt x="42740" y="841762"/>
                  </a:lnTo>
                  <a:lnTo>
                    <a:pt x="42740" y="841784"/>
                  </a:lnTo>
                  <a:lnTo>
                    <a:pt x="42773" y="841862"/>
                  </a:lnTo>
                  <a:lnTo>
                    <a:pt x="42651" y="842137"/>
                  </a:lnTo>
                  <a:lnTo>
                    <a:pt x="42497" y="842292"/>
                  </a:lnTo>
                  <a:lnTo>
                    <a:pt x="41912" y="842589"/>
                  </a:lnTo>
                  <a:lnTo>
                    <a:pt x="41879" y="842666"/>
                  </a:lnTo>
                  <a:lnTo>
                    <a:pt x="41780" y="842865"/>
                  </a:lnTo>
                  <a:lnTo>
                    <a:pt x="41769" y="843152"/>
                  </a:lnTo>
                  <a:lnTo>
                    <a:pt x="41725" y="843824"/>
                  </a:lnTo>
                  <a:lnTo>
                    <a:pt x="41725" y="843879"/>
                  </a:lnTo>
                  <a:lnTo>
                    <a:pt x="41714" y="844122"/>
                  </a:lnTo>
                  <a:lnTo>
                    <a:pt x="41824" y="844497"/>
                  </a:lnTo>
                  <a:lnTo>
                    <a:pt x="42155" y="844982"/>
                  </a:lnTo>
                  <a:lnTo>
                    <a:pt x="42387" y="845224"/>
                  </a:lnTo>
                  <a:lnTo>
                    <a:pt x="42541" y="845390"/>
                  </a:lnTo>
                  <a:lnTo>
                    <a:pt x="42795" y="845941"/>
                  </a:lnTo>
                  <a:lnTo>
                    <a:pt x="42883" y="846150"/>
                  </a:lnTo>
                  <a:lnTo>
                    <a:pt x="43049" y="846360"/>
                  </a:lnTo>
                  <a:lnTo>
                    <a:pt x="43313" y="846492"/>
                  </a:lnTo>
                  <a:lnTo>
                    <a:pt x="43556" y="846580"/>
                  </a:lnTo>
                  <a:lnTo>
                    <a:pt x="43777" y="846658"/>
                  </a:lnTo>
                  <a:lnTo>
                    <a:pt x="44935" y="847440"/>
                  </a:lnTo>
                  <a:lnTo>
                    <a:pt x="46016" y="848510"/>
                  </a:lnTo>
                  <a:lnTo>
                    <a:pt x="46425" y="849149"/>
                  </a:lnTo>
                  <a:lnTo>
                    <a:pt x="46789" y="849293"/>
                  </a:lnTo>
                  <a:lnTo>
                    <a:pt x="47032" y="849293"/>
                  </a:lnTo>
                  <a:lnTo>
                    <a:pt x="47351" y="849271"/>
                  </a:lnTo>
                  <a:lnTo>
                    <a:pt x="47506" y="849260"/>
                  </a:lnTo>
                  <a:lnTo>
                    <a:pt x="47914" y="849238"/>
                  </a:lnTo>
                  <a:lnTo>
                    <a:pt x="48322" y="849425"/>
                  </a:lnTo>
                  <a:lnTo>
                    <a:pt x="48565" y="849888"/>
                  </a:lnTo>
                  <a:lnTo>
                    <a:pt x="48598" y="849954"/>
                  </a:lnTo>
                  <a:lnTo>
                    <a:pt x="48543" y="850450"/>
                  </a:lnTo>
                  <a:lnTo>
                    <a:pt x="48378" y="850914"/>
                  </a:lnTo>
                  <a:lnTo>
                    <a:pt x="48267" y="851718"/>
                  </a:lnTo>
                  <a:lnTo>
                    <a:pt x="48267" y="852215"/>
                  </a:lnTo>
                  <a:lnTo>
                    <a:pt x="48411" y="852623"/>
                  </a:lnTo>
                  <a:lnTo>
                    <a:pt x="48764" y="852953"/>
                  </a:lnTo>
                  <a:lnTo>
                    <a:pt x="49371" y="853229"/>
                  </a:lnTo>
                  <a:lnTo>
                    <a:pt x="49955" y="853637"/>
                  </a:lnTo>
                  <a:lnTo>
                    <a:pt x="50507" y="854243"/>
                  </a:lnTo>
                  <a:lnTo>
                    <a:pt x="50948" y="854773"/>
                  </a:lnTo>
                  <a:lnTo>
                    <a:pt x="51147" y="855103"/>
                  </a:lnTo>
                  <a:lnTo>
                    <a:pt x="51147" y="855125"/>
                  </a:lnTo>
                  <a:lnTo>
                    <a:pt x="51180" y="855247"/>
                  </a:lnTo>
                  <a:lnTo>
                    <a:pt x="51213" y="855335"/>
                  </a:lnTo>
                  <a:lnTo>
                    <a:pt x="51312" y="855919"/>
                  </a:lnTo>
                  <a:lnTo>
                    <a:pt x="51357" y="855963"/>
                  </a:lnTo>
                  <a:lnTo>
                    <a:pt x="51467" y="856063"/>
                  </a:lnTo>
                  <a:lnTo>
                    <a:pt x="51500" y="856096"/>
                  </a:lnTo>
                  <a:lnTo>
                    <a:pt x="51963" y="856316"/>
                  </a:lnTo>
                  <a:lnTo>
                    <a:pt x="52272" y="856426"/>
                  </a:lnTo>
                  <a:lnTo>
                    <a:pt x="52349" y="856548"/>
                  </a:lnTo>
                  <a:lnTo>
                    <a:pt x="52349" y="856592"/>
                  </a:lnTo>
                  <a:lnTo>
                    <a:pt x="52349" y="856669"/>
                  </a:lnTo>
                  <a:lnTo>
                    <a:pt x="52327" y="857220"/>
                  </a:lnTo>
                  <a:lnTo>
                    <a:pt x="52382" y="858102"/>
                  </a:lnTo>
                  <a:lnTo>
                    <a:pt x="52625" y="858488"/>
                  </a:lnTo>
                  <a:lnTo>
                    <a:pt x="53045" y="859392"/>
                  </a:lnTo>
                  <a:lnTo>
                    <a:pt x="53453" y="859922"/>
                  </a:lnTo>
                  <a:lnTo>
                    <a:pt x="53894" y="859944"/>
                  </a:lnTo>
                  <a:lnTo>
                    <a:pt x="54446" y="859778"/>
                  </a:lnTo>
                  <a:lnTo>
                    <a:pt x="54887" y="859778"/>
                  </a:lnTo>
                  <a:lnTo>
                    <a:pt x="55494" y="859977"/>
                  </a:lnTo>
                  <a:lnTo>
                    <a:pt x="56211" y="860330"/>
                  </a:lnTo>
                  <a:lnTo>
                    <a:pt x="56674" y="860583"/>
                  </a:lnTo>
                  <a:lnTo>
                    <a:pt x="57204" y="860605"/>
                  </a:lnTo>
                  <a:lnTo>
                    <a:pt x="57723" y="860693"/>
                  </a:lnTo>
                  <a:lnTo>
                    <a:pt x="57965" y="860737"/>
                  </a:lnTo>
                  <a:lnTo>
                    <a:pt x="58208" y="860737"/>
                  </a:lnTo>
                  <a:lnTo>
                    <a:pt x="58517" y="860682"/>
                  </a:lnTo>
                  <a:lnTo>
                    <a:pt x="58925" y="860682"/>
                  </a:lnTo>
                  <a:lnTo>
                    <a:pt x="58969" y="860682"/>
                  </a:lnTo>
                  <a:lnTo>
                    <a:pt x="59400" y="860682"/>
                  </a:lnTo>
                  <a:lnTo>
                    <a:pt x="59995" y="860660"/>
                  </a:lnTo>
                  <a:lnTo>
                    <a:pt x="60492" y="860749"/>
                  </a:lnTo>
                  <a:lnTo>
                    <a:pt x="60746" y="860793"/>
                  </a:lnTo>
                  <a:lnTo>
                    <a:pt x="60823" y="860826"/>
                  </a:lnTo>
                  <a:lnTo>
                    <a:pt x="61110" y="860903"/>
                  </a:lnTo>
                  <a:lnTo>
                    <a:pt x="61430" y="861035"/>
                  </a:lnTo>
                  <a:lnTo>
                    <a:pt x="61727" y="861079"/>
                  </a:lnTo>
                  <a:lnTo>
                    <a:pt x="61926" y="861079"/>
                  </a:lnTo>
                  <a:lnTo>
                    <a:pt x="62103" y="861013"/>
                  </a:lnTo>
                  <a:lnTo>
                    <a:pt x="62390" y="860837"/>
                  </a:lnTo>
                  <a:lnTo>
                    <a:pt x="62654" y="860771"/>
                  </a:lnTo>
                  <a:lnTo>
                    <a:pt x="62699" y="860771"/>
                  </a:lnTo>
                  <a:lnTo>
                    <a:pt x="62831" y="860760"/>
                  </a:lnTo>
                  <a:lnTo>
                    <a:pt x="62996" y="860760"/>
                  </a:lnTo>
                  <a:lnTo>
                    <a:pt x="63151" y="860771"/>
                  </a:lnTo>
                  <a:lnTo>
                    <a:pt x="63239" y="860782"/>
                  </a:lnTo>
                  <a:lnTo>
                    <a:pt x="63360" y="860815"/>
                  </a:lnTo>
                  <a:lnTo>
                    <a:pt x="63460" y="860859"/>
                  </a:lnTo>
                  <a:lnTo>
                    <a:pt x="63504" y="860881"/>
                  </a:lnTo>
                  <a:lnTo>
                    <a:pt x="63515" y="860892"/>
                  </a:lnTo>
                  <a:lnTo>
                    <a:pt x="63559" y="860947"/>
                  </a:lnTo>
                  <a:lnTo>
                    <a:pt x="63570" y="861024"/>
                  </a:lnTo>
                  <a:lnTo>
                    <a:pt x="63592" y="861112"/>
                  </a:lnTo>
                  <a:lnTo>
                    <a:pt x="63592" y="861156"/>
                  </a:lnTo>
                  <a:lnTo>
                    <a:pt x="63625" y="861256"/>
                  </a:lnTo>
                  <a:lnTo>
                    <a:pt x="63714" y="861388"/>
                  </a:lnTo>
                  <a:lnTo>
                    <a:pt x="63724" y="861410"/>
                  </a:lnTo>
                  <a:lnTo>
                    <a:pt x="63901" y="861807"/>
                  </a:lnTo>
                  <a:lnTo>
                    <a:pt x="64420" y="862965"/>
                  </a:lnTo>
                  <a:lnTo>
                    <a:pt x="64673" y="863593"/>
                  </a:lnTo>
                  <a:lnTo>
                    <a:pt x="65269" y="864563"/>
                  </a:lnTo>
                  <a:lnTo>
                    <a:pt x="65556" y="865225"/>
                  </a:lnTo>
                  <a:lnTo>
                    <a:pt x="65777" y="865589"/>
                  </a:lnTo>
                  <a:lnTo>
                    <a:pt x="65799" y="865655"/>
                  </a:lnTo>
                  <a:lnTo>
                    <a:pt x="65942" y="866074"/>
                  </a:lnTo>
                  <a:lnTo>
                    <a:pt x="66229" y="866493"/>
                  </a:lnTo>
                  <a:lnTo>
                    <a:pt x="66538" y="866769"/>
                  </a:lnTo>
                  <a:lnTo>
                    <a:pt x="66582" y="866901"/>
                  </a:lnTo>
                  <a:lnTo>
                    <a:pt x="66648" y="867099"/>
                  </a:lnTo>
                  <a:lnTo>
                    <a:pt x="66715" y="867309"/>
                  </a:lnTo>
                  <a:lnTo>
                    <a:pt x="66737" y="867750"/>
                  </a:lnTo>
                  <a:lnTo>
                    <a:pt x="66748" y="867860"/>
                  </a:lnTo>
                  <a:lnTo>
                    <a:pt x="66847" y="868136"/>
                  </a:lnTo>
                  <a:lnTo>
                    <a:pt x="67200" y="868522"/>
                  </a:lnTo>
                  <a:lnTo>
                    <a:pt x="67266" y="868720"/>
                  </a:lnTo>
                  <a:lnTo>
                    <a:pt x="67178" y="868930"/>
                  </a:lnTo>
                  <a:lnTo>
                    <a:pt x="67145" y="868996"/>
                  </a:lnTo>
                  <a:lnTo>
                    <a:pt x="67134" y="869293"/>
                  </a:lnTo>
                  <a:lnTo>
                    <a:pt x="67266" y="869514"/>
                  </a:lnTo>
                  <a:lnTo>
                    <a:pt x="67266" y="869712"/>
                  </a:lnTo>
                  <a:lnTo>
                    <a:pt x="67145" y="869955"/>
                  </a:lnTo>
                  <a:lnTo>
                    <a:pt x="67023" y="870043"/>
                  </a:lnTo>
                  <a:lnTo>
                    <a:pt x="66968" y="870043"/>
                  </a:lnTo>
                  <a:lnTo>
                    <a:pt x="66406" y="870010"/>
                  </a:lnTo>
                  <a:lnTo>
                    <a:pt x="66251" y="870131"/>
                  </a:lnTo>
                  <a:lnTo>
                    <a:pt x="66174" y="870451"/>
                  </a:lnTo>
                  <a:lnTo>
                    <a:pt x="66141" y="871025"/>
                  </a:lnTo>
                  <a:lnTo>
                    <a:pt x="65975" y="871212"/>
                  </a:lnTo>
                  <a:lnTo>
                    <a:pt x="65688" y="871267"/>
                  </a:lnTo>
                  <a:lnTo>
                    <a:pt x="65622" y="871278"/>
                  </a:lnTo>
                  <a:lnTo>
                    <a:pt x="65026" y="871333"/>
                  </a:lnTo>
                  <a:lnTo>
                    <a:pt x="64607" y="871399"/>
                  </a:lnTo>
                  <a:lnTo>
                    <a:pt x="64519" y="871510"/>
                  </a:lnTo>
                  <a:lnTo>
                    <a:pt x="64221" y="871862"/>
                  </a:lnTo>
                  <a:lnTo>
                    <a:pt x="64089" y="872193"/>
                  </a:lnTo>
                  <a:lnTo>
                    <a:pt x="64155" y="872557"/>
                  </a:lnTo>
                  <a:lnTo>
                    <a:pt x="64861" y="873296"/>
                  </a:lnTo>
                  <a:lnTo>
                    <a:pt x="65501" y="873638"/>
                  </a:lnTo>
                  <a:lnTo>
                    <a:pt x="65788" y="873737"/>
                  </a:lnTo>
                  <a:lnTo>
                    <a:pt x="65898" y="873825"/>
                  </a:lnTo>
                  <a:lnTo>
                    <a:pt x="66086" y="874167"/>
                  </a:lnTo>
                  <a:lnTo>
                    <a:pt x="66141" y="874475"/>
                  </a:lnTo>
                  <a:lnTo>
                    <a:pt x="66207" y="874652"/>
                  </a:lnTo>
                  <a:lnTo>
                    <a:pt x="66527" y="874994"/>
                  </a:lnTo>
                  <a:lnTo>
                    <a:pt x="66615" y="875170"/>
                  </a:lnTo>
                  <a:lnTo>
                    <a:pt x="66681" y="875435"/>
                  </a:lnTo>
                  <a:lnTo>
                    <a:pt x="66715" y="875777"/>
                  </a:lnTo>
                  <a:lnTo>
                    <a:pt x="66725" y="876614"/>
                  </a:lnTo>
                  <a:lnTo>
                    <a:pt x="66604" y="877011"/>
                  </a:lnTo>
                  <a:lnTo>
                    <a:pt x="66306" y="877508"/>
                  </a:lnTo>
                  <a:lnTo>
                    <a:pt x="66306" y="878092"/>
                  </a:lnTo>
                  <a:lnTo>
                    <a:pt x="66725" y="879404"/>
                  </a:lnTo>
                  <a:lnTo>
                    <a:pt x="66814" y="879746"/>
                  </a:lnTo>
                  <a:lnTo>
                    <a:pt x="66880" y="880110"/>
                  </a:lnTo>
                  <a:lnTo>
                    <a:pt x="66957" y="880617"/>
                  </a:lnTo>
                  <a:lnTo>
                    <a:pt x="66990" y="882072"/>
                  </a:lnTo>
                  <a:lnTo>
                    <a:pt x="67068" y="882348"/>
                  </a:lnTo>
                  <a:lnTo>
                    <a:pt x="67376" y="882557"/>
                  </a:lnTo>
                  <a:lnTo>
                    <a:pt x="67608" y="882899"/>
                  </a:lnTo>
                  <a:lnTo>
                    <a:pt x="67862" y="883517"/>
                  </a:lnTo>
                  <a:lnTo>
                    <a:pt x="68083" y="883803"/>
                  </a:lnTo>
                  <a:lnTo>
                    <a:pt x="68469" y="884068"/>
                  </a:lnTo>
                  <a:lnTo>
                    <a:pt x="68855" y="884641"/>
                  </a:lnTo>
                  <a:lnTo>
                    <a:pt x="68998" y="884994"/>
                  </a:lnTo>
                  <a:lnTo>
                    <a:pt x="69142" y="885589"/>
                  </a:lnTo>
                  <a:lnTo>
                    <a:pt x="69296" y="886042"/>
                  </a:lnTo>
                  <a:lnTo>
                    <a:pt x="69506" y="886075"/>
                  </a:lnTo>
                  <a:lnTo>
                    <a:pt x="69749" y="885964"/>
                  </a:lnTo>
                  <a:lnTo>
                    <a:pt x="69793" y="885964"/>
                  </a:lnTo>
                  <a:lnTo>
                    <a:pt x="70157" y="885931"/>
                  </a:lnTo>
                  <a:lnTo>
                    <a:pt x="70554" y="886163"/>
                  </a:lnTo>
                  <a:lnTo>
                    <a:pt x="70819" y="886119"/>
                  </a:lnTo>
                  <a:lnTo>
                    <a:pt x="70984" y="886152"/>
                  </a:lnTo>
                  <a:lnTo>
                    <a:pt x="71095" y="886339"/>
                  </a:lnTo>
                  <a:lnTo>
                    <a:pt x="71072" y="886405"/>
                  </a:lnTo>
                  <a:lnTo>
                    <a:pt x="71006" y="886538"/>
                  </a:lnTo>
                  <a:lnTo>
                    <a:pt x="70741" y="886791"/>
                  </a:lnTo>
                  <a:lnTo>
                    <a:pt x="70697" y="886935"/>
                  </a:lnTo>
                  <a:lnTo>
                    <a:pt x="70940" y="887409"/>
                  </a:lnTo>
                  <a:lnTo>
                    <a:pt x="71569" y="888004"/>
                  </a:lnTo>
                  <a:lnTo>
                    <a:pt x="71668" y="888191"/>
                  </a:lnTo>
                  <a:lnTo>
                    <a:pt x="71701" y="888456"/>
                  </a:lnTo>
                  <a:lnTo>
                    <a:pt x="71613" y="888544"/>
                  </a:lnTo>
                  <a:lnTo>
                    <a:pt x="71370" y="888677"/>
                  </a:lnTo>
                  <a:lnTo>
                    <a:pt x="71293" y="888875"/>
                  </a:lnTo>
                  <a:lnTo>
                    <a:pt x="71293" y="889018"/>
                  </a:lnTo>
                  <a:lnTo>
                    <a:pt x="71381" y="889217"/>
                  </a:lnTo>
                  <a:lnTo>
                    <a:pt x="71415" y="889492"/>
                  </a:lnTo>
                  <a:lnTo>
                    <a:pt x="71370" y="889614"/>
                  </a:lnTo>
                  <a:lnTo>
                    <a:pt x="71183" y="889768"/>
                  </a:lnTo>
                  <a:lnTo>
                    <a:pt x="70973" y="889713"/>
                  </a:lnTo>
                  <a:lnTo>
                    <a:pt x="70808" y="889680"/>
                  </a:lnTo>
                  <a:lnTo>
                    <a:pt x="70355" y="889581"/>
                  </a:lnTo>
                  <a:lnTo>
                    <a:pt x="70322" y="889581"/>
                  </a:lnTo>
                  <a:lnTo>
                    <a:pt x="70146" y="889625"/>
                  </a:lnTo>
                  <a:lnTo>
                    <a:pt x="69947" y="889779"/>
                  </a:lnTo>
                  <a:lnTo>
                    <a:pt x="69815" y="890110"/>
                  </a:lnTo>
                  <a:lnTo>
                    <a:pt x="69837" y="890540"/>
                  </a:lnTo>
                  <a:lnTo>
                    <a:pt x="69991" y="890860"/>
                  </a:lnTo>
                  <a:lnTo>
                    <a:pt x="70146" y="891069"/>
                  </a:lnTo>
                  <a:lnTo>
                    <a:pt x="70576" y="891488"/>
                  </a:lnTo>
                  <a:lnTo>
                    <a:pt x="70709" y="891620"/>
                  </a:lnTo>
                  <a:lnTo>
                    <a:pt x="70819" y="891631"/>
                  </a:lnTo>
                  <a:lnTo>
                    <a:pt x="71106" y="891676"/>
                  </a:lnTo>
                  <a:lnTo>
                    <a:pt x="71845" y="891058"/>
                  </a:lnTo>
                  <a:lnTo>
                    <a:pt x="72132" y="890981"/>
                  </a:lnTo>
                  <a:lnTo>
                    <a:pt x="72385" y="890915"/>
                  </a:lnTo>
                  <a:lnTo>
                    <a:pt x="73025" y="890904"/>
                  </a:lnTo>
                  <a:lnTo>
                    <a:pt x="73577" y="891025"/>
                  </a:lnTo>
                  <a:lnTo>
                    <a:pt x="74107" y="891378"/>
                  </a:lnTo>
                  <a:lnTo>
                    <a:pt x="74371" y="891731"/>
                  </a:lnTo>
                  <a:lnTo>
                    <a:pt x="74813" y="891896"/>
                  </a:lnTo>
                  <a:lnTo>
                    <a:pt x="75265" y="891885"/>
                  </a:lnTo>
                  <a:lnTo>
                    <a:pt x="75563" y="892017"/>
                  </a:lnTo>
                  <a:lnTo>
                    <a:pt x="75806" y="892227"/>
                  </a:lnTo>
                  <a:lnTo>
                    <a:pt x="76391" y="892712"/>
                  </a:lnTo>
                  <a:lnTo>
                    <a:pt x="77339" y="893120"/>
                  </a:lnTo>
                  <a:lnTo>
                    <a:pt x="77593" y="893142"/>
                  </a:lnTo>
                  <a:lnTo>
                    <a:pt x="77726" y="893164"/>
                  </a:lnTo>
                  <a:lnTo>
                    <a:pt x="78178" y="893164"/>
                  </a:lnTo>
                  <a:lnTo>
                    <a:pt x="78420" y="893230"/>
                  </a:lnTo>
                  <a:lnTo>
                    <a:pt x="78476" y="893285"/>
                  </a:lnTo>
                  <a:lnTo>
                    <a:pt x="78520" y="893418"/>
                  </a:lnTo>
                  <a:lnTo>
                    <a:pt x="78443" y="893649"/>
                  </a:lnTo>
                  <a:lnTo>
                    <a:pt x="78376" y="893726"/>
                  </a:lnTo>
                  <a:lnTo>
                    <a:pt x="78310" y="893804"/>
                  </a:lnTo>
                  <a:lnTo>
                    <a:pt x="78156" y="893947"/>
                  </a:lnTo>
                  <a:lnTo>
                    <a:pt x="78112" y="894123"/>
                  </a:lnTo>
                  <a:lnTo>
                    <a:pt x="78244" y="894300"/>
                  </a:lnTo>
                  <a:lnTo>
                    <a:pt x="78608" y="894432"/>
                  </a:lnTo>
                  <a:lnTo>
                    <a:pt x="79392" y="894774"/>
                  </a:lnTo>
                  <a:lnTo>
                    <a:pt x="80098" y="895490"/>
                  </a:lnTo>
                  <a:lnTo>
                    <a:pt x="80384" y="895931"/>
                  </a:lnTo>
                  <a:lnTo>
                    <a:pt x="81344" y="897189"/>
                  </a:lnTo>
                  <a:lnTo>
                    <a:pt x="81719" y="897762"/>
                  </a:lnTo>
                  <a:lnTo>
                    <a:pt x="82006" y="897960"/>
                  </a:lnTo>
                  <a:lnTo>
                    <a:pt x="82602" y="898368"/>
                  </a:lnTo>
                  <a:lnTo>
                    <a:pt x="82889" y="898699"/>
                  </a:lnTo>
                  <a:lnTo>
                    <a:pt x="83330" y="899416"/>
                  </a:lnTo>
                  <a:lnTo>
                    <a:pt x="83992" y="899934"/>
                  </a:lnTo>
                  <a:lnTo>
                    <a:pt x="84654" y="900706"/>
                  </a:lnTo>
                  <a:lnTo>
                    <a:pt x="84974" y="901202"/>
                  </a:lnTo>
                  <a:lnTo>
                    <a:pt x="85195" y="901819"/>
                  </a:lnTo>
                  <a:lnTo>
                    <a:pt x="85316" y="902393"/>
                  </a:lnTo>
                  <a:lnTo>
                    <a:pt x="85349" y="902745"/>
                  </a:lnTo>
                  <a:lnTo>
                    <a:pt x="85515" y="903010"/>
                  </a:lnTo>
                  <a:lnTo>
                    <a:pt x="85934" y="903583"/>
                  </a:lnTo>
                  <a:lnTo>
                    <a:pt x="85978" y="903848"/>
                  </a:lnTo>
                  <a:lnTo>
                    <a:pt x="85890" y="904377"/>
                  </a:lnTo>
                  <a:lnTo>
                    <a:pt x="85746" y="904884"/>
                  </a:lnTo>
                  <a:lnTo>
                    <a:pt x="85879" y="905215"/>
                  </a:lnTo>
                  <a:lnTo>
                    <a:pt x="85934" y="905270"/>
                  </a:lnTo>
                  <a:lnTo>
                    <a:pt x="86144" y="905502"/>
                  </a:lnTo>
                  <a:lnTo>
                    <a:pt x="86155" y="905733"/>
                  </a:lnTo>
                  <a:lnTo>
                    <a:pt x="86177" y="906152"/>
                  </a:lnTo>
                  <a:lnTo>
                    <a:pt x="86188" y="906406"/>
                  </a:lnTo>
                  <a:lnTo>
                    <a:pt x="86133" y="906604"/>
                  </a:lnTo>
                  <a:lnTo>
                    <a:pt x="86077" y="906648"/>
                  </a:lnTo>
                  <a:lnTo>
                    <a:pt x="85978" y="906726"/>
                  </a:lnTo>
                  <a:lnTo>
                    <a:pt x="85338" y="907222"/>
                  </a:lnTo>
                  <a:lnTo>
                    <a:pt x="84114" y="907828"/>
                  </a:lnTo>
                  <a:lnTo>
                    <a:pt x="83992" y="908027"/>
                  </a:lnTo>
                  <a:lnTo>
                    <a:pt x="84025" y="908368"/>
                  </a:lnTo>
                  <a:lnTo>
                    <a:pt x="84058" y="908468"/>
                  </a:lnTo>
                  <a:lnTo>
                    <a:pt x="84147" y="908787"/>
                  </a:lnTo>
                  <a:lnTo>
                    <a:pt x="84235" y="909096"/>
                  </a:lnTo>
                  <a:lnTo>
                    <a:pt x="84246" y="909140"/>
                  </a:lnTo>
                  <a:lnTo>
                    <a:pt x="84345" y="909383"/>
                  </a:lnTo>
                  <a:lnTo>
                    <a:pt x="84456" y="909537"/>
                  </a:lnTo>
                  <a:lnTo>
                    <a:pt x="84654" y="909725"/>
                  </a:lnTo>
                  <a:lnTo>
                    <a:pt x="84864" y="909802"/>
                  </a:lnTo>
                  <a:lnTo>
                    <a:pt x="85107" y="910089"/>
                  </a:lnTo>
                  <a:lnTo>
                    <a:pt x="85173" y="910353"/>
                  </a:lnTo>
                  <a:lnTo>
                    <a:pt x="85272" y="910640"/>
                  </a:lnTo>
                  <a:lnTo>
                    <a:pt x="85449" y="910805"/>
                  </a:lnTo>
                  <a:lnTo>
                    <a:pt x="85680" y="911026"/>
                  </a:lnTo>
                  <a:lnTo>
                    <a:pt x="85989" y="911390"/>
                  </a:lnTo>
                  <a:lnTo>
                    <a:pt x="86044" y="911742"/>
                  </a:lnTo>
                  <a:lnTo>
                    <a:pt x="86022" y="911886"/>
                  </a:lnTo>
                  <a:lnTo>
                    <a:pt x="85978" y="912327"/>
                  </a:lnTo>
                  <a:lnTo>
                    <a:pt x="86077" y="912724"/>
                  </a:lnTo>
                  <a:lnTo>
                    <a:pt x="86144" y="912856"/>
                  </a:lnTo>
                  <a:lnTo>
                    <a:pt x="86199" y="912977"/>
                  </a:lnTo>
                  <a:lnTo>
                    <a:pt x="86442" y="913451"/>
                  </a:lnTo>
                  <a:lnTo>
                    <a:pt x="86574" y="913738"/>
                  </a:lnTo>
                  <a:lnTo>
                    <a:pt x="86596" y="913760"/>
                  </a:lnTo>
                  <a:lnTo>
                    <a:pt x="87335" y="915094"/>
                  </a:lnTo>
                  <a:lnTo>
                    <a:pt x="87854" y="916450"/>
                  </a:lnTo>
                  <a:lnTo>
                    <a:pt x="87887" y="916836"/>
                  </a:lnTo>
                  <a:lnTo>
                    <a:pt x="87777" y="916980"/>
                  </a:lnTo>
                  <a:lnTo>
                    <a:pt x="87732" y="917035"/>
                  </a:lnTo>
                  <a:lnTo>
                    <a:pt x="87335" y="917112"/>
                  </a:lnTo>
                  <a:lnTo>
                    <a:pt x="86464" y="917101"/>
                  </a:lnTo>
                  <a:lnTo>
                    <a:pt x="85857" y="917211"/>
                  </a:lnTo>
                  <a:lnTo>
                    <a:pt x="85405" y="917465"/>
                  </a:lnTo>
                  <a:lnTo>
                    <a:pt x="85052" y="917817"/>
                  </a:lnTo>
                  <a:lnTo>
                    <a:pt x="83705" y="919361"/>
                  </a:lnTo>
                  <a:lnTo>
                    <a:pt x="83275" y="919626"/>
                  </a:lnTo>
                  <a:lnTo>
                    <a:pt x="82911" y="919692"/>
                  </a:lnTo>
                  <a:lnTo>
                    <a:pt x="82591" y="919824"/>
                  </a:lnTo>
                  <a:lnTo>
                    <a:pt x="82426" y="920034"/>
                  </a:lnTo>
                  <a:lnTo>
                    <a:pt x="82448" y="920254"/>
                  </a:lnTo>
                  <a:lnTo>
                    <a:pt x="82668" y="920530"/>
                  </a:lnTo>
                  <a:lnTo>
                    <a:pt x="82834" y="920640"/>
                  </a:lnTo>
                  <a:lnTo>
                    <a:pt x="82856" y="920662"/>
                  </a:lnTo>
                  <a:lnTo>
                    <a:pt x="83132" y="920839"/>
                  </a:lnTo>
                  <a:lnTo>
                    <a:pt x="83352" y="920993"/>
                  </a:lnTo>
                  <a:lnTo>
                    <a:pt x="83385" y="921015"/>
                  </a:lnTo>
                  <a:lnTo>
                    <a:pt x="83661" y="921313"/>
                  </a:lnTo>
                  <a:lnTo>
                    <a:pt x="83716" y="921489"/>
                  </a:lnTo>
                  <a:lnTo>
                    <a:pt x="83716" y="921654"/>
                  </a:lnTo>
                  <a:lnTo>
                    <a:pt x="83727" y="921831"/>
                  </a:lnTo>
                  <a:lnTo>
                    <a:pt x="83617" y="922250"/>
                  </a:lnTo>
                  <a:lnTo>
                    <a:pt x="83330" y="923055"/>
                  </a:lnTo>
                  <a:lnTo>
                    <a:pt x="83341" y="923286"/>
                  </a:lnTo>
                  <a:lnTo>
                    <a:pt x="83374" y="923363"/>
                  </a:lnTo>
                  <a:lnTo>
                    <a:pt x="83474" y="923606"/>
                  </a:lnTo>
                  <a:lnTo>
                    <a:pt x="83518" y="923860"/>
                  </a:lnTo>
                  <a:lnTo>
                    <a:pt x="83518" y="923882"/>
                  </a:lnTo>
                  <a:lnTo>
                    <a:pt x="83540" y="924223"/>
                  </a:lnTo>
                  <a:lnTo>
                    <a:pt x="83418" y="924631"/>
                  </a:lnTo>
                  <a:lnTo>
                    <a:pt x="83099" y="924907"/>
                  </a:lnTo>
                  <a:lnTo>
                    <a:pt x="82459" y="925139"/>
                  </a:lnTo>
                  <a:lnTo>
                    <a:pt x="82139" y="925337"/>
                  </a:lnTo>
                  <a:lnTo>
                    <a:pt x="82139" y="925370"/>
                  </a:lnTo>
                  <a:lnTo>
                    <a:pt x="82161" y="925613"/>
                  </a:lnTo>
                  <a:lnTo>
                    <a:pt x="82337" y="925844"/>
                  </a:lnTo>
                  <a:lnTo>
                    <a:pt x="82326" y="925921"/>
                  </a:lnTo>
                  <a:lnTo>
                    <a:pt x="82304" y="926120"/>
                  </a:lnTo>
                  <a:lnTo>
                    <a:pt x="82061" y="926429"/>
                  </a:lnTo>
                  <a:lnTo>
                    <a:pt x="82028" y="926627"/>
                  </a:lnTo>
                  <a:lnTo>
                    <a:pt x="82017" y="926715"/>
                  </a:lnTo>
                  <a:lnTo>
                    <a:pt x="82095" y="927090"/>
                  </a:lnTo>
                  <a:lnTo>
                    <a:pt x="82260" y="927553"/>
                  </a:lnTo>
                  <a:lnTo>
                    <a:pt x="82260" y="927829"/>
                  </a:lnTo>
                  <a:lnTo>
                    <a:pt x="82061" y="928060"/>
                  </a:lnTo>
                  <a:lnTo>
                    <a:pt x="82028" y="928347"/>
                  </a:lnTo>
                  <a:lnTo>
                    <a:pt x="81973" y="928733"/>
                  </a:lnTo>
                  <a:lnTo>
                    <a:pt x="82161" y="929384"/>
                  </a:lnTo>
                  <a:lnTo>
                    <a:pt x="82801" y="930034"/>
                  </a:lnTo>
                  <a:lnTo>
                    <a:pt x="83408" y="930541"/>
                  </a:lnTo>
                  <a:lnTo>
                    <a:pt x="84136" y="930773"/>
                  </a:lnTo>
                  <a:lnTo>
                    <a:pt x="84334" y="930673"/>
                  </a:lnTo>
                  <a:lnTo>
                    <a:pt x="84610" y="930288"/>
                  </a:lnTo>
                  <a:lnTo>
                    <a:pt x="84853" y="930056"/>
                  </a:lnTo>
                  <a:lnTo>
                    <a:pt x="84886" y="930023"/>
                  </a:lnTo>
                  <a:lnTo>
                    <a:pt x="85272" y="929648"/>
                  </a:lnTo>
                  <a:lnTo>
                    <a:pt x="85769" y="929461"/>
                  </a:lnTo>
                  <a:lnTo>
                    <a:pt x="87093" y="929428"/>
                  </a:lnTo>
                  <a:lnTo>
                    <a:pt x="88185" y="929549"/>
                  </a:lnTo>
                  <a:lnTo>
                    <a:pt x="88516" y="929714"/>
                  </a:lnTo>
                  <a:lnTo>
                    <a:pt x="89343" y="930442"/>
                  </a:lnTo>
                  <a:lnTo>
                    <a:pt x="89685" y="930916"/>
                  </a:lnTo>
                  <a:lnTo>
                    <a:pt x="89862" y="931820"/>
                  </a:lnTo>
                  <a:lnTo>
                    <a:pt x="89972" y="932173"/>
                  </a:lnTo>
                  <a:lnTo>
                    <a:pt x="90116" y="932393"/>
                  </a:lnTo>
                  <a:lnTo>
                    <a:pt x="90314" y="932702"/>
                  </a:lnTo>
                  <a:lnTo>
                    <a:pt x="90491" y="933254"/>
                  </a:lnTo>
                  <a:lnTo>
                    <a:pt x="90391" y="933650"/>
                  </a:lnTo>
                  <a:lnTo>
                    <a:pt x="90116" y="933970"/>
                  </a:lnTo>
                  <a:lnTo>
                    <a:pt x="89487" y="934510"/>
                  </a:lnTo>
                  <a:lnTo>
                    <a:pt x="89365" y="934621"/>
                  </a:lnTo>
                  <a:lnTo>
                    <a:pt x="88968" y="934962"/>
                  </a:lnTo>
                  <a:lnTo>
                    <a:pt x="88924" y="935051"/>
                  </a:lnTo>
                  <a:lnTo>
                    <a:pt x="88770" y="935370"/>
                  </a:lnTo>
                  <a:lnTo>
                    <a:pt x="88825" y="935668"/>
                  </a:lnTo>
                  <a:lnTo>
                    <a:pt x="89156" y="936098"/>
                  </a:lnTo>
                  <a:lnTo>
                    <a:pt x="89476" y="936528"/>
                  </a:lnTo>
                  <a:lnTo>
                    <a:pt x="89652" y="937410"/>
                  </a:lnTo>
                  <a:lnTo>
                    <a:pt x="89752" y="937664"/>
                  </a:lnTo>
                  <a:lnTo>
                    <a:pt x="90049" y="937950"/>
                  </a:lnTo>
                  <a:lnTo>
                    <a:pt x="90116" y="938149"/>
                  </a:lnTo>
                  <a:lnTo>
                    <a:pt x="89939" y="938689"/>
                  </a:lnTo>
                  <a:lnTo>
                    <a:pt x="89917" y="938744"/>
                  </a:lnTo>
                  <a:lnTo>
                    <a:pt x="89652" y="939130"/>
                  </a:lnTo>
                  <a:lnTo>
                    <a:pt x="88979" y="939858"/>
                  </a:lnTo>
                  <a:lnTo>
                    <a:pt x="88350" y="940541"/>
                  </a:lnTo>
                  <a:lnTo>
                    <a:pt x="88350" y="940806"/>
                  </a:lnTo>
                  <a:lnTo>
                    <a:pt x="88461" y="941049"/>
                  </a:lnTo>
                  <a:lnTo>
                    <a:pt x="88880" y="941633"/>
                  </a:lnTo>
                  <a:lnTo>
                    <a:pt x="89056" y="941876"/>
                  </a:lnTo>
                  <a:lnTo>
                    <a:pt x="89299" y="941975"/>
                  </a:lnTo>
                  <a:lnTo>
                    <a:pt x="90005" y="942372"/>
                  </a:lnTo>
                  <a:lnTo>
                    <a:pt x="90778" y="942769"/>
                  </a:lnTo>
                  <a:lnTo>
                    <a:pt x="91418" y="943033"/>
                  </a:lnTo>
                  <a:lnTo>
                    <a:pt x="92168" y="943474"/>
                  </a:lnTo>
                  <a:lnTo>
                    <a:pt x="92444" y="943706"/>
                  </a:lnTo>
                  <a:lnTo>
                    <a:pt x="92333" y="944026"/>
                  </a:lnTo>
                  <a:lnTo>
                    <a:pt x="91969" y="944599"/>
                  </a:lnTo>
                  <a:lnTo>
                    <a:pt x="90921" y="945657"/>
                  </a:lnTo>
                  <a:lnTo>
                    <a:pt x="90380" y="946098"/>
                  </a:lnTo>
                  <a:lnTo>
                    <a:pt x="90325" y="946209"/>
                  </a:lnTo>
                  <a:lnTo>
                    <a:pt x="90160" y="946562"/>
                  </a:lnTo>
                  <a:lnTo>
                    <a:pt x="90138" y="947091"/>
                  </a:lnTo>
                  <a:lnTo>
                    <a:pt x="90094" y="947135"/>
                  </a:lnTo>
                  <a:lnTo>
                    <a:pt x="89586" y="947631"/>
                  </a:lnTo>
                  <a:lnTo>
                    <a:pt x="89244" y="948226"/>
                  </a:lnTo>
                  <a:lnTo>
                    <a:pt x="89211" y="948480"/>
                  </a:lnTo>
                  <a:lnTo>
                    <a:pt x="89200" y="948645"/>
                  </a:lnTo>
                  <a:lnTo>
                    <a:pt x="89421" y="949042"/>
                  </a:lnTo>
                  <a:lnTo>
                    <a:pt x="89663" y="949384"/>
                  </a:lnTo>
                  <a:lnTo>
                    <a:pt x="89696" y="949902"/>
                  </a:lnTo>
                  <a:lnTo>
                    <a:pt x="89707" y="949979"/>
                  </a:lnTo>
                  <a:lnTo>
                    <a:pt x="89663" y="950442"/>
                  </a:lnTo>
                  <a:lnTo>
                    <a:pt x="88626" y="952736"/>
                  </a:lnTo>
                  <a:lnTo>
                    <a:pt x="88648" y="953265"/>
                  </a:lnTo>
                  <a:lnTo>
                    <a:pt x="88781" y="953618"/>
                  </a:lnTo>
                  <a:lnTo>
                    <a:pt x="89167" y="953651"/>
                  </a:lnTo>
                  <a:lnTo>
                    <a:pt x="89906" y="953409"/>
                  </a:lnTo>
                  <a:lnTo>
                    <a:pt x="90325" y="953596"/>
                  </a:lnTo>
                  <a:lnTo>
                    <a:pt x="90590" y="953982"/>
                  </a:lnTo>
                  <a:lnTo>
                    <a:pt x="90634" y="954423"/>
                  </a:lnTo>
                  <a:lnTo>
                    <a:pt x="90667" y="954765"/>
                  </a:lnTo>
                  <a:lnTo>
                    <a:pt x="90678" y="955140"/>
                  </a:lnTo>
                  <a:lnTo>
                    <a:pt x="90568" y="955548"/>
                  </a:lnTo>
                  <a:lnTo>
                    <a:pt x="90480" y="955757"/>
                  </a:lnTo>
                  <a:lnTo>
                    <a:pt x="90215" y="956099"/>
                  </a:lnTo>
                  <a:lnTo>
                    <a:pt x="90049" y="956275"/>
                  </a:lnTo>
                  <a:lnTo>
                    <a:pt x="89884" y="956529"/>
                  </a:lnTo>
                  <a:lnTo>
                    <a:pt x="89906" y="956948"/>
                  </a:lnTo>
                  <a:lnTo>
                    <a:pt x="90049" y="957279"/>
                  </a:lnTo>
                  <a:lnTo>
                    <a:pt x="90138" y="957697"/>
                  </a:lnTo>
                  <a:lnTo>
                    <a:pt x="90149" y="958172"/>
                  </a:lnTo>
                  <a:lnTo>
                    <a:pt x="90060" y="958469"/>
                  </a:lnTo>
                  <a:lnTo>
                    <a:pt x="90204" y="958965"/>
                  </a:lnTo>
                  <a:lnTo>
                    <a:pt x="90590" y="959858"/>
                  </a:lnTo>
                  <a:lnTo>
                    <a:pt x="90833" y="960178"/>
                  </a:lnTo>
                  <a:lnTo>
                    <a:pt x="91406" y="960520"/>
                  </a:lnTo>
                  <a:lnTo>
                    <a:pt x="91495" y="960674"/>
                  </a:lnTo>
                  <a:lnTo>
                    <a:pt x="91473" y="960873"/>
                  </a:lnTo>
                  <a:lnTo>
                    <a:pt x="91274" y="961413"/>
                  </a:lnTo>
                  <a:lnTo>
                    <a:pt x="91318" y="961545"/>
                  </a:lnTo>
                  <a:lnTo>
                    <a:pt x="91440" y="961876"/>
                  </a:lnTo>
                  <a:lnTo>
                    <a:pt x="91969" y="962229"/>
                  </a:lnTo>
                  <a:lnTo>
                    <a:pt x="92477" y="962427"/>
                  </a:lnTo>
                  <a:lnTo>
                    <a:pt x="92466" y="962758"/>
                  </a:lnTo>
                  <a:lnTo>
                    <a:pt x="92466" y="963155"/>
                  </a:lnTo>
                  <a:lnTo>
                    <a:pt x="92510" y="963398"/>
                  </a:lnTo>
                  <a:lnTo>
                    <a:pt x="92554" y="963618"/>
                  </a:lnTo>
                  <a:lnTo>
                    <a:pt x="92631" y="964335"/>
                  </a:lnTo>
                  <a:lnTo>
                    <a:pt x="92642" y="964842"/>
                  </a:lnTo>
                  <a:lnTo>
                    <a:pt x="92366" y="965283"/>
                  </a:lnTo>
                  <a:lnTo>
                    <a:pt x="91870" y="965548"/>
                  </a:lnTo>
                  <a:lnTo>
                    <a:pt x="91230" y="965768"/>
                  </a:lnTo>
                  <a:lnTo>
                    <a:pt x="91075" y="966033"/>
                  </a:lnTo>
                  <a:lnTo>
                    <a:pt x="91064" y="966264"/>
                  </a:lnTo>
                  <a:lnTo>
                    <a:pt x="91175" y="966463"/>
                  </a:lnTo>
                  <a:lnTo>
                    <a:pt x="91241" y="966606"/>
                  </a:lnTo>
                  <a:lnTo>
                    <a:pt x="91749" y="967356"/>
                  </a:lnTo>
                  <a:lnTo>
                    <a:pt x="92057" y="967709"/>
                  </a:lnTo>
                  <a:lnTo>
                    <a:pt x="92311" y="967852"/>
                  </a:lnTo>
                  <a:lnTo>
                    <a:pt x="92642" y="967896"/>
                  </a:lnTo>
                  <a:lnTo>
                    <a:pt x="93094" y="968161"/>
                  </a:lnTo>
                  <a:lnTo>
                    <a:pt x="93690" y="968293"/>
                  </a:lnTo>
                  <a:lnTo>
                    <a:pt x="94176" y="968503"/>
                  </a:lnTo>
                  <a:lnTo>
                    <a:pt x="94860" y="969043"/>
                  </a:lnTo>
                  <a:lnTo>
                    <a:pt x="94893" y="969065"/>
                  </a:lnTo>
                  <a:lnTo>
                    <a:pt x="95069" y="969252"/>
                  </a:lnTo>
                  <a:lnTo>
                    <a:pt x="95191" y="969451"/>
                  </a:lnTo>
                  <a:lnTo>
                    <a:pt x="95235" y="969649"/>
                  </a:lnTo>
                  <a:lnTo>
                    <a:pt x="95235" y="969936"/>
                  </a:lnTo>
                  <a:lnTo>
                    <a:pt x="95235" y="970046"/>
                  </a:lnTo>
                  <a:lnTo>
                    <a:pt x="95213" y="970068"/>
                  </a:lnTo>
                  <a:lnTo>
                    <a:pt x="95202" y="970653"/>
                  </a:lnTo>
                  <a:lnTo>
                    <a:pt x="95257" y="970840"/>
                  </a:lnTo>
                  <a:lnTo>
                    <a:pt x="95345" y="970939"/>
                  </a:lnTo>
                  <a:lnTo>
                    <a:pt x="95456" y="971039"/>
                  </a:lnTo>
                  <a:lnTo>
                    <a:pt x="95621" y="971116"/>
                  </a:lnTo>
                  <a:lnTo>
                    <a:pt x="95731" y="971138"/>
                  </a:lnTo>
                  <a:lnTo>
                    <a:pt x="95952" y="971237"/>
                  </a:lnTo>
                  <a:lnTo>
                    <a:pt x="96129" y="971248"/>
                  </a:lnTo>
                  <a:lnTo>
                    <a:pt x="96195" y="971281"/>
                  </a:lnTo>
                  <a:lnTo>
                    <a:pt x="96338" y="971281"/>
                  </a:lnTo>
                  <a:lnTo>
                    <a:pt x="96658" y="971435"/>
                  </a:lnTo>
                  <a:lnTo>
                    <a:pt x="96934" y="971689"/>
                  </a:lnTo>
                  <a:lnTo>
                    <a:pt x="97309" y="972141"/>
                  </a:lnTo>
                  <a:lnTo>
                    <a:pt x="97375" y="972351"/>
                  </a:lnTo>
                  <a:lnTo>
                    <a:pt x="97221" y="972571"/>
                  </a:lnTo>
                  <a:lnTo>
                    <a:pt x="97044" y="972748"/>
                  </a:lnTo>
                  <a:lnTo>
                    <a:pt x="97044" y="973034"/>
                  </a:lnTo>
                  <a:lnTo>
                    <a:pt x="97276" y="973332"/>
                  </a:lnTo>
                  <a:lnTo>
                    <a:pt x="97751" y="973762"/>
                  </a:lnTo>
                  <a:lnTo>
                    <a:pt x="97817" y="973861"/>
                  </a:lnTo>
                  <a:lnTo>
                    <a:pt x="97872" y="974049"/>
                  </a:lnTo>
                  <a:lnTo>
                    <a:pt x="97850" y="974093"/>
                  </a:lnTo>
                  <a:lnTo>
                    <a:pt x="97850" y="974302"/>
                  </a:lnTo>
                  <a:lnTo>
                    <a:pt x="97883" y="974379"/>
                  </a:lnTo>
                  <a:lnTo>
                    <a:pt x="98015" y="974479"/>
                  </a:lnTo>
                  <a:lnTo>
                    <a:pt x="98203" y="974512"/>
                  </a:lnTo>
                  <a:lnTo>
                    <a:pt x="98379" y="974655"/>
                  </a:lnTo>
                  <a:lnTo>
                    <a:pt x="98479" y="974831"/>
                  </a:lnTo>
                  <a:lnTo>
                    <a:pt x="98512" y="975162"/>
                  </a:lnTo>
                  <a:lnTo>
                    <a:pt x="98423" y="975449"/>
                  </a:lnTo>
                  <a:lnTo>
                    <a:pt x="98335" y="975625"/>
                  </a:lnTo>
                  <a:lnTo>
                    <a:pt x="98291" y="975989"/>
                  </a:lnTo>
                  <a:lnTo>
                    <a:pt x="98291" y="976441"/>
                  </a:lnTo>
                  <a:lnTo>
                    <a:pt x="98258" y="976761"/>
                  </a:lnTo>
                  <a:lnTo>
                    <a:pt x="98192" y="976937"/>
                  </a:lnTo>
                  <a:lnTo>
                    <a:pt x="98070" y="977169"/>
                  </a:lnTo>
                  <a:lnTo>
                    <a:pt x="98015" y="977345"/>
                  </a:lnTo>
                  <a:lnTo>
                    <a:pt x="98048" y="978139"/>
                  </a:lnTo>
                  <a:lnTo>
                    <a:pt x="97993" y="978382"/>
                  </a:lnTo>
                  <a:lnTo>
                    <a:pt x="98015" y="979220"/>
                  </a:lnTo>
                  <a:lnTo>
                    <a:pt x="98148" y="979495"/>
                  </a:lnTo>
                  <a:lnTo>
                    <a:pt x="98379" y="979870"/>
                  </a:lnTo>
                  <a:lnTo>
                    <a:pt x="98788" y="980322"/>
                  </a:lnTo>
                  <a:lnTo>
                    <a:pt x="98964" y="980488"/>
                  </a:lnTo>
                  <a:lnTo>
                    <a:pt x="99185" y="980785"/>
                  </a:lnTo>
                  <a:lnTo>
                    <a:pt x="99262" y="980995"/>
                  </a:lnTo>
                  <a:lnTo>
                    <a:pt x="99328" y="981348"/>
                  </a:lnTo>
                  <a:lnTo>
                    <a:pt x="99472" y="981855"/>
                  </a:lnTo>
                  <a:lnTo>
                    <a:pt x="99670" y="982175"/>
                  </a:lnTo>
                  <a:lnTo>
                    <a:pt x="100079" y="982527"/>
                  </a:lnTo>
                  <a:lnTo>
                    <a:pt x="100354" y="982946"/>
                  </a:lnTo>
                  <a:lnTo>
                    <a:pt x="100365" y="983090"/>
                  </a:lnTo>
                  <a:lnTo>
                    <a:pt x="100409" y="983498"/>
                  </a:lnTo>
                  <a:lnTo>
                    <a:pt x="100387" y="983674"/>
                  </a:lnTo>
                  <a:lnTo>
                    <a:pt x="100332" y="983850"/>
                  </a:lnTo>
                  <a:lnTo>
                    <a:pt x="100365" y="984038"/>
                  </a:lnTo>
                  <a:lnTo>
                    <a:pt x="100476" y="984302"/>
                  </a:lnTo>
                  <a:lnTo>
                    <a:pt x="100685" y="984556"/>
                  </a:lnTo>
                  <a:lnTo>
                    <a:pt x="100917" y="984633"/>
                  </a:lnTo>
                  <a:lnTo>
                    <a:pt x="101060" y="984688"/>
                  </a:lnTo>
                  <a:lnTo>
                    <a:pt x="101171" y="984799"/>
                  </a:lnTo>
                  <a:lnTo>
                    <a:pt x="101215" y="985019"/>
                  </a:lnTo>
                  <a:lnTo>
                    <a:pt x="101138" y="985482"/>
                  </a:lnTo>
                  <a:lnTo>
                    <a:pt x="101016" y="986022"/>
                  </a:lnTo>
                  <a:lnTo>
                    <a:pt x="100983" y="986728"/>
                  </a:lnTo>
                  <a:lnTo>
                    <a:pt x="100972" y="986882"/>
                  </a:lnTo>
                  <a:lnTo>
                    <a:pt x="100972" y="987235"/>
                  </a:lnTo>
                  <a:lnTo>
                    <a:pt x="101093" y="987478"/>
                  </a:lnTo>
                  <a:lnTo>
                    <a:pt x="101358" y="987743"/>
                  </a:lnTo>
                  <a:lnTo>
                    <a:pt x="101491" y="987897"/>
                  </a:lnTo>
                  <a:lnTo>
                    <a:pt x="101601" y="988195"/>
                  </a:lnTo>
                  <a:lnTo>
                    <a:pt x="101579" y="988580"/>
                  </a:lnTo>
                  <a:lnTo>
                    <a:pt x="101447" y="988823"/>
                  </a:lnTo>
                  <a:lnTo>
                    <a:pt x="101226" y="989099"/>
                  </a:lnTo>
                  <a:lnTo>
                    <a:pt x="101049" y="989209"/>
                  </a:lnTo>
                  <a:lnTo>
                    <a:pt x="100586" y="989496"/>
                  </a:lnTo>
                  <a:lnTo>
                    <a:pt x="100409" y="989661"/>
                  </a:lnTo>
                  <a:lnTo>
                    <a:pt x="100255" y="990003"/>
                  </a:lnTo>
                  <a:lnTo>
                    <a:pt x="100034" y="990598"/>
                  </a:lnTo>
                  <a:lnTo>
                    <a:pt x="99979" y="991171"/>
                  </a:lnTo>
                  <a:lnTo>
                    <a:pt x="100101" y="991800"/>
                  </a:lnTo>
                  <a:lnTo>
                    <a:pt x="100542" y="992737"/>
                  </a:lnTo>
                  <a:lnTo>
                    <a:pt x="100575" y="992803"/>
                  </a:lnTo>
                  <a:lnTo>
                    <a:pt x="100740" y="993167"/>
                  </a:lnTo>
                  <a:lnTo>
                    <a:pt x="101049" y="993553"/>
                  </a:lnTo>
                  <a:lnTo>
                    <a:pt x="101215" y="993707"/>
                  </a:lnTo>
                  <a:lnTo>
                    <a:pt x="101557" y="993939"/>
                  </a:lnTo>
                  <a:lnTo>
                    <a:pt x="101700" y="994060"/>
                  </a:lnTo>
                  <a:lnTo>
                    <a:pt x="101733" y="994159"/>
                  </a:lnTo>
                  <a:lnTo>
                    <a:pt x="101855" y="994292"/>
                  </a:lnTo>
                  <a:lnTo>
                    <a:pt x="102197" y="994678"/>
                  </a:lnTo>
                  <a:lnTo>
                    <a:pt x="102395" y="994843"/>
                  </a:lnTo>
                  <a:lnTo>
                    <a:pt x="102616" y="995030"/>
                  </a:lnTo>
                  <a:lnTo>
                    <a:pt x="102881" y="995295"/>
                  </a:lnTo>
                  <a:lnTo>
                    <a:pt x="103035" y="995549"/>
                  </a:lnTo>
                  <a:lnTo>
                    <a:pt x="103057" y="995780"/>
                  </a:lnTo>
                  <a:lnTo>
                    <a:pt x="103035" y="996287"/>
                  </a:lnTo>
                  <a:lnTo>
                    <a:pt x="103079" y="996475"/>
                  </a:lnTo>
                  <a:lnTo>
                    <a:pt x="103090" y="996519"/>
                  </a:lnTo>
                  <a:lnTo>
                    <a:pt x="103245" y="996784"/>
                  </a:lnTo>
                  <a:lnTo>
                    <a:pt x="103532" y="997048"/>
                  </a:lnTo>
                  <a:lnTo>
                    <a:pt x="103730" y="997225"/>
                  </a:lnTo>
                  <a:lnTo>
                    <a:pt x="103852" y="997412"/>
                  </a:lnTo>
                  <a:lnTo>
                    <a:pt x="103995" y="997743"/>
                  </a:lnTo>
                  <a:lnTo>
                    <a:pt x="104061" y="998559"/>
                  </a:lnTo>
                  <a:lnTo>
                    <a:pt x="104017" y="998790"/>
                  </a:lnTo>
                  <a:lnTo>
                    <a:pt x="104028" y="999893"/>
                  </a:lnTo>
                  <a:lnTo>
                    <a:pt x="104139" y="1000290"/>
                  </a:lnTo>
                  <a:lnTo>
                    <a:pt x="104183" y="1000841"/>
                  </a:lnTo>
                  <a:lnTo>
                    <a:pt x="104183" y="1001359"/>
                  </a:lnTo>
                  <a:lnTo>
                    <a:pt x="104326" y="1001855"/>
                  </a:lnTo>
                  <a:lnTo>
                    <a:pt x="104392" y="1001944"/>
                  </a:lnTo>
                  <a:lnTo>
                    <a:pt x="104481" y="1002241"/>
                  </a:lnTo>
                  <a:lnTo>
                    <a:pt x="104602" y="1002462"/>
                  </a:lnTo>
                  <a:lnTo>
                    <a:pt x="104856" y="1003123"/>
                  </a:lnTo>
                  <a:lnTo>
                    <a:pt x="105121" y="1003763"/>
                  </a:lnTo>
                  <a:lnTo>
                    <a:pt x="104922" y="1003950"/>
                  </a:lnTo>
                  <a:lnTo>
                    <a:pt x="104536" y="1004215"/>
                  </a:lnTo>
                  <a:lnTo>
                    <a:pt x="104525" y="1004226"/>
                  </a:lnTo>
                  <a:lnTo>
                    <a:pt x="104238" y="1004524"/>
                  </a:lnTo>
                  <a:lnTo>
                    <a:pt x="103885" y="1005218"/>
                  </a:lnTo>
                  <a:lnTo>
                    <a:pt x="103455" y="1005847"/>
                  </a:lnTo>
                  <a:lnTo>
                    <a:pt x="103355" y="1006376"/>
                  </a:lnTo>
                  <a:lnTo>
                    <a:pt x="103124" y="1006696"/>
                  </a:lnTo>
                  <a:lnTo>
                    <a:pt x="102903" y="1006883"/>
                  </a:lnTo>
                  <a:lnTo>
                    <a:pt x="102815" y="1006927"/>
                  </a:lnTo>
                  <a:lnTo>
                    <a:pt x="102495" y="1007093"/>
                  </a:lnTo>
                  <a:lnTo>
                    <a:pt x="102009" y="1007710"/>
                  </a:lnTo>
                  <a:lnTo>
                    <a:pt x="101568" y="1008868"/>
                  </a:lnTo>
                  <a:lnTo>
                    <a:pt x="101380" y="1009783"/>
                  </a:lnTo>
                  <a:lnTo>
                    <a:pt x="101005" y="1010213"/>
                  </a:lnTo>
                  <a:lnTo>
                    <a:pt x="100928" y="1010400"/>
                  </a:lnTo>
                  <a:lnTo>
                    <a:pt x="101049" y="1010477"/>
                  </a:lnTo>
                  <a:lnTo>
                    <a:pt x="101237" y="1010753"/>
                  </a:lnTo>
                  <a:lnTo>
                    <a:pt x="101623" y="1010974"/>
                  </a:lnTo>
                  <a:lnTo>
                    <a:pt x="102009" y="1011393"/>
                  </a:lnTo>
                  <a:lnTo>
                    <a:pt x="102451" y="1011756"/>
                  </a:lnTo>
                  <a:lnTo>
                    <a:pt x="102969" y="1012396"/>
                  </a:lnTo>
                  <a:lnTo>
                    <a:pt x="103565" y="1013101"/>
                  </a:lnTo>
                  <a:lnTo>
                    <a:pt x="104172" y="1013432"/>
                  </a:lnTo>
                  <a:lnTo>
                    <a:pt x="104304" y="1013708"/>
                  </a:lnTo>
                  <a:lnTo>
                    <a:pt x="104293" y="1013907"/>
                  </a:lnTo>
                  <a:lnTo>
                    <a:pt x="104282" y="1014215"/>
                  </a:lnTo>
                  <a:lnTo>
                    <a:pt x="104205" y="1014612"/>
                  </a:lnTo>
                  <a:lnTo>
                    <a:pt x="104150" y="1014855"/>
                  </a:lnTo>
                  <a:lnTo>
                    <a:pt x="104117" y="1015020"/>
                  </a:lnTo>
                  <a:lnTo>
                    <a:pt x="103940" y="1015362"/>
                  </a:lnTo>
                  <a:lnTo>
                    <a:pt x="103653" y="1015836"/>
                  </a:lnTo>
                  <a:lnTo>
                    <a:pt x="103620" y="1016078"/>
                  </a:lnTo>
                  <a:lnTo>
                    <a:pt x="103708" y="1016365"/>
                  </a:lnTo>
                  <a:lnTo>
                    <a:pt x="103885" y="1016475"/>
                  </a:lnTo>
                  <a:lnTo>
                    <a:pt x="104293" y="1016553"/>
                  </a:lnTo>
                  <a:lnTo>
                    <a:pt x="104779" y="1016520"/>
                  </a:lnTo>
                  <a:lnTo>
                    <a:pt x="105374" y="1016453"/>
                  </a:lnTo>
                  <a:lnTo>
                    <a:pt x="105507" y="1016431"/>
                  </a:lnTo>
                  <a:lnTo>
                    <a:pt x="105661" y="1016365"/>
                  </a:lnTo>
                  <a:lnTo>
                    <a:pt x="106334" y="1016023"/>
                  </a:lnTo>
                  <a:lnTo>
                    <a:pt x="107669" y="1015538"/>
                  </a:lnTo>
                  <a:lnTo>
                    <a:pt x="108022" y="1015351"/>
                  </a:lnTo>
                  <a:lnTo>
                    <a:pt x="108397" y="1015152"/>
                  </a:lnTo>
                  <a:lnTo>
                    <a:pt x="109137" y="1014711"/>
                  </a:lnTo>
                  <a:lnTo>
                    <a:pt x="109854" y="1014303"/>
                  </a:lnTo>
                  <a:lnTo>
                    <a:pt x="110637" y="1013642"/>
                  </a:lnTo>
                  <a:lnTo>
                    <a:pt x="111509" y="1012793"/>
                  </a:lnTo>
                  <a:lnTo>
                    <a:pt x="111807" y="1012594"/>
                  </a:lnTo>
                  <a:lnTo>
                    <a:pt x="111906" y="1012561"/>
                  </a:lnTo>
                  <a:lnTo>
                    <a:pt x="111983" y="1012528"/>
                  </a:lnTo>
                  <a:lnTo>
                    <a:pt x="112160" y="1012517"/>
                  </a:lnTo>
                  <a:lnTo>
                    <a:pt x="113053" y="1012639"/>
                  </a:lnTo>
                  <a:lnTo>
                    <a:pt x="113274" y="1012672"/>
                  </a:lnTo>
                  <a:lnTo>
                    <a:pt x="113793" y="1012650"/>
                  </a:lnTo>
                  <a:lnTo>
                    <a:pt x="114079" y="1012506"/>
                  </a:lnTo>
                  <a:lnTo>
                    <a:pt x="114388" y="1012352"/>
                  </a:lnTo>
                  <a:lnTo>
                    <a:pt x="114686" y="1012319"/>
                  </a:lnTo>
                  <a:lnTo>
                    <a:pt x="115050" y="1012363"/>
                  </a:lnTo>
                  <a:lnTo>
                    <a:pt x="115381" y="1012198"/>
                  </a:lnTo>
                  <a:lnTo>
                    <a:pt x="115778" y="1011624"/>
                  </a:lnTo>
                  <a:lnTo>
                    <a:pt x="116043" y="1011481"/>
                  </a:lnTo>
                  <a:lnTo>
                    <a:pt x="116463" y="1011470"/>
                  </a:lnTo>
                  <a:lnTo>
                    <a:pt x="117191" y="1011624"/>
                  </a:lnTo>
                  <a:lnTo>
                    <a:pt x="117456" y="1011734"/>
                  </a:lnTo>
                  <a:lnTo>
                    <a:pt x="117687" y="1011812"/>
                  </a:lnTo>
                  <a:lnTo>
                    <a:pt x="117919" y="1011812"/>
                  </a:lnTo>
                  <a:lnTo>
                    <a:pt x="118173" y="1011778"/>
                  </a:lnTo>
                  <a:lnTo>
                    <a:pt x="118691" y="1011845"/>
                  </a:lnTo>
                  <a:lnTo>
                    <a:pt x="118923" y="1011977"/>
                  </a:lnTo>
                  <a:lnTo>
                    <a:pt x="119221" y="1012186"/>
                  </a:lnTo>
                  <a:lnTo>
                    <a:pt x="119706" y="1012473"/>
                  </a:lnTo>
                  <a:lnTo>
                    <a:pt x="119971" y="1012495"/>
                  </a:lnTo>
                  <a:lnTo>
                    <a:pt x="120192" y="1012440"/>
                  </a:lnTo>
                  <a:lnTo>
                    <a:pt x="120467" y="1012208"/>
                  </a:lnTo>
                  <a:lnTo>
                    <a:pt x="121008" y="1011778"/>
                  </a:lnTo>
                  <a:lnTo>
                    <a:pt x="121119" y="1011690"/>
                  </a:lnTo>
                  <a:lnTo>
                    <a:pt x="121152" y="1011657"/>
                  </a:lnTo>
                  <a:lnTo>
                    <a:pt x="121648" y="1011260"/>
                  </a:lnTo>
                  <a:lnTo>
                    <a:pt x="121968" y="1011073"/>
                  </a:lnTo>
                  <a:lnTo>
                    <a:pt x="122365" y="1010952"/>
                  </a:lnTo>
                  <a:lnTo>
                    <a:pt x="122762" y="1010940"/>
                  </a:lnTo>
                  <a:lnTo>
                    <a:pt x="123071" y="1011018"/>
                  </a:lnTo>
                  <a:lnTo>
                    <a:pt x="123237" y="1011040"/>
                  </a:lnTo>
                  <a:lnTo>
                    <a:pt x="123391" y="1011007"/>
                  </a:lnTo>
                  <a:lnTo>
                    <a:pt x="123446" y="1010996"/>
                  </a:lnTo>
                  <a:lnTo>
                    <a:pt x="123700" y="1010797"/>
                  </a:lnTo>
                  <a:lnTo>
                    <a:pt x="124175" y="1010422"/>
                  </a:lnTo>
                  <a:lnTo>
                    <a:pt x="124550" y="1010191"/>
                  </a:lnTo>
                  <a:lnTo>
                    <a:pt x="125068" y="1010036"/>
                  </a:lnTo>
                  <a:lnTo>
                    <a:pt x="125521" y="1010092"/>
                  </a:lnTo>
                  <a:lnTo>
                    <a:pt x="125896" y="1010323"/>
                  </a:lnTo>
                  <a:lnTo>
                    <a:pt x="126061" y="1010422"/>
                  </a:lnTo>
                  <a:lnTo>
                    <a:pt x="126271" y="1010566"/>
                  </a:lnTo>
                  <a:lnTo>
                    <a:pt x="126470" y="1010621"/>
                  </a:lnTo>
                  <a:lnTo>
                    <a:pt x="126591" y="1010643"/>
                  </a:lnTo>
                  <a:lnTo>
                    <a:pt x="127407" y="1010665"/>
                  </a:lnTo>
                  <a:lnTo>
                    <a:pt x="127727" y="1010588"/>
                  </a:lnTo>
                  <a:lnTo>
                    <a:pt x="127959" y="1010533"/>
                  </a:lnTo>
                  <a:lnTo>
                    <a:pt x="128047" y="1010511"/>
                  </a:lnTo>
                  <a:lnTo>
                    <a:pt x="128709" y="1010312"/>
                  </a:lnTo>
                  <a:lnTo>
                    <a:pt x="129239" y="1010301"/>
                  </a:lnTo>
                  <a:lnTo>
                    <a:pt x="129812" y="1010411"/>
                  </a:lnTo>
                  <a:lnTo>
                    <a:pt x="130232" y="1010643"/>
                  </a:lnTo>
                  <a:lnTo>
                    <a:pt x="131170" y="1010830"/>
                  </a:lnTo>
                  <a:lnTo>
                    <a:pt x="131975" y="1010753"/>
                  </a:lnTo>
                  <a:lnTo>
                    <a:pt x="131986" y="1010455"/>
                  </a:lnTo>
                  <a:lnTo>
                    <a:pt x="132096" y="1010246"/>
                  </a:lnTo>
                  <a:lnTo>
                    <a:pt x="132152" y="1009794"/>
                  </a:lnTo>
                  <a:lnTo>
                    <a:pt x="132350" y="1009463"/>
                  </a:lnTo>
                  <a:lnTo>
                    <a:pt x="132648" y="1009243"/>
                  </a:lnTo>
                  <a:lnTo>
                    <a:pt x="133023" y="1009110"/>
                  </a:lnTo>
                  <a:lnTo>
                    <a:pt x="133233" y="1008890"/>
                  </a:lnTo>
                  <a:lnTo>
                    <a:pt x="133288" y="1008592"/>
                  </a:lnTo>
                  <a:lnTo>
                    <a:pt x="133233" y="1008338"/>
                  </a:lnTo>
                  <a:lnTo>
                    <a:pt x="133111" y="1008096"/>
                  </a:lnTo>
                  <a:lnTo>
                    <a:pt x="133089" y="1007842"/>
                  </a:lnTo>
                  <a:lnTo>
                    <a:pt x="133078" y="1007787"/>
                  </a:lnTo>
                  <a:lnTo>
                    <a:pt x="133089" y="1007578"/>
                  </a:lnTo>
                  <a:lnTo>
                    <a:pt x="133189" y="1007313"/>
                  </a:lnTo>
                  <a:lnTo>
                    <a:pt x="133255" y="1007126"/>
                  </a:lnTo>
                  <a:lnTo>
                    <a:pt x="133277" y="1007070"/>
                  </a:lnTo>
                  <a:lnTo>
                    <a:pt x="133332" y="1006927"/>
                  </a:lnTo>
                  <a:lnTo>
                    <a:pt x="133354" y="1006894"/>
                  </a:lnTo>
                  <a:lnTo>
                    <a:pt x="133376" y="1006652"/>
                  </a:lnTo>
                  <a:lnTo>
                    <a:pt x="133310" y="1006519"/>
                  </a:lnTo>
                  <a:lnTo>
                    <a:pt x="133277" y="1006442"/>
                  </a:lnTo>
                  <a:lnTo>
                    <a:pt x="133111" y="1006409"/>
                  </a:lnTo>
                  <a:lnTo>
                    <a:pt x="133001" y="1006200"/>
                  </a:lnTo>
                  <a:lnTo>
                    <a:pt x="132880" y="1005637"/>
                  </a:lnTo>
                  <a:lnTo>
                    <a:pt x="132824" y="1005339"/>
                  </a:lnTo>
                  <a:lnTo>
                    <a:pt x="132758" y="1005042"/>
                  </a:lnTo>
                  <a:lnTo>
                    <a:pt x="132913" y="1003961"/>
                  </a:lnTo>
                  <a:lnTo>
                    <a:pt x="133001" y="1003267"/>
                  </a:lnTo>
                  <a:lnTo>
                    <a:pt x="133023" y="1003090"/>
                  </a:lnTo>
                  <a:lnTo>
                    <a:pt x="132880" y="1002484"/>
                  </a:lnTo>
                  <a:lnTo>
                    <a:pt x="132769" y="1002230"/>
                  </a:lnTo>
                  <a:lnTo>
                    <a:pt x="132769" y="1001767"/>
                  </a:lnTo>
                  <a:lnTo>
                    <a:pt x="132670" y="1001469"/>
                  </a:lnTo>
                  <a:lnTo>
                    <a:pt x="132538" y="1001073"/>
                  </a:lnTo>
                  <a:lnTo>
                    <a:pt x="132516" y="1000764"/>
                  </a:lnTo>
                  <a:lnTo>
                    <a:pt x="132604" y="1000477"/>
                  </a:lnTo>
                  <a:lnTo>
                    <a:pt x="132814" y="1000179"/>
                  </a:lnTo>
                  <a:lnTo>
                    <a:pt x="134568" y="998647"/>
                  </a:lnTo>
                  <a:lnTo>
                    <a:pt x="134667" y="998548"/>
                  </a:lnTo>
                  <a:lnTo>
                    <a:pt x="134700" y="997853"/>
                  </a:lnTo>
                  <a:lnTo>
                    <a:pt x="134634" y="997544"/>
                  </a:lnTo>
                  <a:lnTo>
                    <a:pt x="134965" y="996861"/>
                  </a:lnTo>
                  <a:lnTo>
                    <a:pt x="135108" y="996629"/>
                  </a:lnTo>
                  <a:lnTo>
                    <a:pt x="135031" y="996287"/>
                  </a:lnTo>
                  <a:lnTo>
                    <a:pt x="134744" y="995758"/>
                  </a:lnTo>
                  <a:lnTo>
                    <a:pt x="134667" y="995372"/>
                  </a:lnTo>
                  <a:lnTo>
                    <a:pt x="134667" y="995053"/>
                  </a:lnTo>
                  <a:lnTo>
                    <a:pt x="134656" y="994711"/>
                  </a:lnTo>
                  <a:lnTo>
                    <a:pt x="134744" y="994060"/>
                  </a:lnTo>
                  <a:lnTo>
                    <a:pt x="134943" y="993619"/>
                  </a:lnTo>
                  <a:lnTo>
                    <a:pt x="135108" y="993233"/>
                  </a:lnTo>
                  <a:lnTo>
                    <a:pt x="135815" y="991160"/>
                  </a:lnTo>
                  <a:lnTo>
                    <a:pt x="135892" y="990962"/>
                  </a:lnTo>
                  <a:lnTo>
                    <a:pt x="135980" y="990719"/>
                  </a:lnTo>
                  <a:lnTo>
                    <a:pt x="136465" y="989418"/>
                  </a:lnTo>
                  <a:lnTo>
                    <a:pt x="136708" y="988040"/>
                  </a:lnTo>
                  <a:lnTo>
                    <a:pt x="136675" y="987897"/>
                  </a:lnTo>
                  <a:lnTo>
                    <a:pt x="136565" y="987191"/>
                  </a:lnTo>
                  <a:lnTo>
                    <a:pt x="136642" y="986938"/>
                  </a:lnTo>
                  <a:lnTo>
                    <a:pt x="136752" y="986662"/>
                  </a:lnTo>
                  <a:lnTo>
                    <a:pt x="137050" y="986331"/>
                  </a:lnTo>
                  <a:lnTo>
                    <a:pt x="137381" y="985978"/>
                  </a:lnTo>
                  <a:lnTo>
                    <a:pt x="137580" y="985736"/>
                  </a:lnTo>
                  <a:lnTo>
                    <a:pt x="137624" y="985592"/>
                  </a:lnTo>
                  <a:lnTo>
                    <a:pt x="137403" y="985207"/>
                  </a:lnTo>
                  <a:lnTo>
                    <a:pt x="136311" y="984347"/>
                  </a:lnTo>
                  <a:lnTo>
                    <a:pt x="136168" y="984049"/>
                  </a:lnTo>
                  <a:lnTo>
                    <a:pt x="136134" y="983795"/>
                  </a:lnTo>
                  <a:lnTo>
                    <a:pt x="136146" y="983542"/>
                  </a:lnTo>
                  <a:lnTo>
                    <a:pt x="136289" y="983299"/>
                  </a:lnTo>
                  <a:lnTo>
                    <a:pt x="136675" y="982814"/>
                  </a:lnTo>
                  <a:lnTo>
                    <a:pt x="137392" y="982384"/>
                  </a:lnTo>
                  <a:lnTo>
                    <a:pt x="137977" y="982130"/>
                  </a:lnTo>
                  <a:lnTo>
                    <a:pt x="138584" y="981899"/>
                  </a:lnTo>
                  <a:lnTo>
                    <a:pt x="138970" y="981789"/>
                  </a:lnTo>
                  <a:lnTo>
                    <a:pt x="139191" y="981623"/>
                  </a:lnTo>
                  <a:lnTo>
                    <a:pt x="139500" y="981259"/>
                  </a:lnTo>
                  <a:lnTo>
                    <a:pt x="139831" y="980862"/>
                  </a:lnTo>
                  <a:lnTo>
                    <a:pt x="140128" y="980708"/>
                  </a:lnTo>
                  <a:lnTo>
                    <a:pt x="140537" y="980719"/>
                  </a:lnTo>
                  <a:lnTo>
                    <a:pt x="140835" y="980785"/>
                  </a:lnTo>
                  <a:lnTo>
                    <a:pt x="142159" y="981226"/>
                  </a:lnTo>
                  <a:lnTo>
                    <a:pt x="142765" y="981524"/>
                  </a:lnTo>
                  <a:lnTo>
                    <a:pt x="143185" y="981711"/>
                  </a:lnTo>
                  <a:lnTo>
                    <a:pt x="143328" y="981800"/>
                  </a:lnTo>
                  <a:lnTo>
                    <a:pt x="143714" y="982163"/>
                  </a:lnTo>
                  <a:lnTo>
                    <a:pt x="143935" y="982638"/>
                  </a:lnTo>
                  <a:lnTo>
                    <a:pt x="143902" y="982869"/>
                  </a:lnTo>
                  <a:lnTo>
                    <a:pt x="143935" y="983045"/>
                  </a:lnTo>
                  <a:lnTo>
                    <a:pt x="144078" y="983255"/>
                  </a:lnTo>
                  <a:lnTo>
                    <a:pt x="144178" y="983343"/>
                  </a:lnTo>
                  <a:lnTo>
                    <a:pt x="144354" y="983498"/>
                  </a:lnTo>
                  <a:lnTo>
                    <a:pt x="144520" y="983641"/>
                  </a:lnTo>
                  <a:lnTo>
                    <a:pt x="144696" y="984027"/>
                  </a:lnTo>
                  <a:lnTo>
                    <a:pt x="144762" y="984313"/>
                  </a:lnTo>
                  <a:lnTo>
                    <a:pt x="144784" y="984402"/>
                  </a:lnTo>
                  <a:lnTo>
                    <a:pt x="144873" y="984490"/>
                  </a:lnTo>
                  <a:lnTo>
                    <a:pt x="145071" y="984523"/>
                  </a:lnTo>
                  <a:lnTo>
                    <a:pt x="145358" y="984435"/>
                  </a:lnTo>
                  <a:lnTo>
                    <a:pt x="145700" y="984192"/>
                  </a:lnTo>
                  <a:lnTo>
                    <a:pt x="145788" y="984126"/>
                  </a:lnTo>
                  <a:lnTo>
                    <a:pt x="145888" y="984049"/>
                  </a:lnTo>
                  <a:lnTo>
                    <a:pt x="146163" y="983828"/>
                  </a:lnTo>
                  <a:lnTo>
                    <a:pt x="146528" y="983542"/>
                  </a:lnTo>
                  <a:lnTo>
                    <a:pt x="146892" y="983266"/>
                  </a:lnTo>
                  <a:lnTo>
                    <a:pt x="147013" y="983167"/>
                  </a:lnTo>
                  <a:lnTo>
                    <a:pt x="147179" y="983112"/>
                  </a:lnTo>
                  <a:lnTo>
                    <a:pt x="147355" y="983255"/>
                  </a:lnTo>
                  <a:lnTo>
                    <a:pt x="147520" y="983453"/>
                  </a:lnTo>
                  <a:lnTo>
                    <a:pt x="147896" y="983652"/>
                  </a:lnTo>
                  <a:lnTo>
                    <a:pt x="148447" y="983806"/>
                  </a:lnTo>
                  <a:lnTo>
                    <a:pt x="149065" y="983817"/>
                  </a:lnTo>
                  <a:lnTo>
                    <a:pt x="149341" y="983895"/>
                  </a:lnTo>
                  <a:lnTo>
                    <a:pt x="149628" y="984093"/>
                  </a:lnTo>
                  <a:lnTo>
                    <a:pt x="150047" y="984159"/>
                  </a:lnTo>
                  <a:lnTo>
                    <a:pt x="150168" y="984236"/>
                  </a:lnTo>
                  <a:lnTo>
                    <a:pt x="150202" y="984490"/>
                  </a:lnTo>
                  <a:lnTo>
                    <a:pt x="150191" y="984754"/>
                  </a:lnTo>
                  <a:lnTo>
                    <a:pt x="150279" y="984865"/>
                  </a:lnTo>
                  <a:lnTo>
                    <a:pt x="150599" y="984953"/>
                  </a:lnTo>
                  <a:lnTo>
                    <a:pt x="150886" y="985063"/>
                  </a:lnTo>
                  <a:lnTo>
                    <a:pt x="150985" y="985184"/>
                  </a:lnTo>
                  <a:lnTo>
                    <a:pt x="151106" y="985328"/>
                  </a:lnTo>
                  <a:lnTo>
                    <a:pt x="151371" y="985659"/>
                  </a:lnTo>
                  <a:lnTo>
                    <a:pt x="151647" y="985758"/>
                  </a:lnTo>
                  <a:lnTo>
                    <a:pt x="152232" y="985692"/>
                  </a:lnTo>
                  <a:lnTo>
                    <a:pt x="152397" y="985670"/>
                  </a:lnTo>
                  <a:lnTo>
                    <a:pt x="153225" y="985868"/>
                  </a:lnTo>
                  <a:lnTo>
                    <a:pt x="153997" y="985835"/>
                  </a:lnTo>
                  <a:lnTo>
                    <a:pt x="156005" y="988636"/>
                  </a:lnTo>
                  <a:lnTo>
                    <a:pt x="156038" y="988691"/>
                  </a:lnTo>
                  <a:lnTo>
                    <a:pt x="156181" y="988834"/>
                  </a:lnTo>
                  <a:lnTo>
                    <a:pt x="156314" y="988878"/>
                  </a:lnTo>
                  <a:lnTo>
                    <a:pt x="156678" y="988812"/>
                  </a:lnTo>
                  <a:lnTo>
                    <a:pt x="157384" y="988558"/>
                  </a:lnTo>
                  <a:lnTo>
                    <a:pt x="157803" y="988746"/>
                  </a:lnTo>
                  <a:lnTo>
                    <a:pt x="158311" y="988856"/>
                  </a:lnTo>
                  <a:lnTo>
                    <a:pt x="158774" y="988680"/>
                  </a:lnTo>
                  <a:lnTo>
                    <a:pt x="159149" y="988625"/>
                  </a:lnTo>
                  <a:lnTo>
                    <a:pt x="159348" y="988625"/>
                  </a:lnTo>
                  <a:lnTo>
                    <a:pt x="159569" y="988746"/>
                  </a:lnTo>
                  <a:lnTo>
                    <a:pt x="159800" y="988966"/>
                  </a:lnTo>
                  <a:lnTo>
                    <a:pt x="159977" y="989286"/>
                  </a:lnTo>
                  <a:lnTo>
                    <a:pt x="160131" y="989793"/>
                  </a:lnTo>
                  <a:lnTo>
                    <a:pt x="160220" y="990168"/>
                  </a:lnTo>
                  <a:lnTo>
                    <a:pt x="160231" y="991513"/>
                  </a:lnTo>
                  <a:lnTo>
                    <a:pt x="160330" y="992550"/>
                  </a:lnTo>
                  <a:lnTo>
                    <a:pt x="160562" y="993542"/>
                  </a:lnTo>
                  <a:lnTo>
                    <a:pt x="160617" y="993895"/>
                  </a:lnTo>
                  <a:lnTo>
                    <a:pt x="160628" y="994159"/>
                  </a:lnTo>
                  <a:lnTo>
                    <a:pt x="160562" y="994358"/>
                  </a:lnTo>
                  <a:lnTo>
                    <a:pt x="160253" y="994645"/>
                  </a:lnTo>
                  <a:lnTo>
                    <a:pt x="160032" y="994898"/>
                  </a:lnTo>
                  <a:lnTo>
                    <a:pt x="160021" y="994931"/>
                  </a:lnTo>
                  <a:lnTo>
                    <a:pt x="159977" y="995185"/>
                  </a:lnTo>
                  <a:lnTo>
                    <a:pt x="160065" y="995560"/>
                  </a:lnTo>
                  <a:lnTo>
                    <a:pt x="160043" y="995835"/>
                  </a:lnTo>
                  <a:lnTo>
                    <a:pt x="159944" y="996111"/>
                  </a:lnTo>
                  <a:lnTo>
                    <a:pt x="159955" y="996343"/>
                  </a:lnTo>
                  <a:lnTo>
                    <a:pt x="159999" y="997092"/>
                  </a:lnTo>
                  <a:lnTo>
                    <a:pt x="160032" y="997610"/>
                  </a:lnTo>
                  <a:lnTo>
                    <a:pt x="160054" y="997930"/>
                  </a:lnTo>
                  <a:lnTo>
                    <a:pt x="159999" y="998062"/>
                  </a:lnTo>
                  <a:lnTo>
                    <a:pt x="159745" y="998239"/>
                  </a:lnTo>
                  <a:lnTo>
                    <a:pt x="159613" y="998393"/>
                  </a:lnTo>
                  <a:lnTo>
                    <a:pt x="158840" y="999353"/>
                  </a:lnTo>
                  <a:lnTo>
                    <a:pt x="158730" y="999573"/>
                  </a:lnTo>
                  <a:lnTo>
                    <a:pt x="158642" y="1000058"/>
                  </a:lnTo>
                  <a:lnTo>
                    <a:pt x="158653" y="1000521"/>
                  </a:lnTo>
                  <a:lnTo>
                    <a:pt x="158774" y="1001106"/>
                  </a:lnTo>
                  <a:lnTo>
                    <a:pt x="158774" y="1001106"/>
                  </a:lnTo>
                  <a:lnTo>
                    <a:pt x="158951" y="1001481"/>
                  </a:lnTo>
                  <a:lnTo>
                    <a:pt x="158984" y="1001668"/>
                  </a:lnTo>
                  <a:lnTo>
                    <a:pt x="159017" y="1001811"/>
                  </a:lnTo>
                  <a:lnTo>
                    <a:pt x="158984" y="1002087"/>
                  </a:lnTo>
                  <a:lnTo>
                    <a:pt x="158565" y="1002605"/>
                  </a:lnTo>
                  <a:lnTo>
                    <a:pt x="158465" y="1002881"/>
                  </a:lnTo>
                  <a:lnTo>
                    <a:pt x="158300" y="1003840"/>
                  </a:lnTo>
                  <a:lnTo>
                    <a:pt x="158311" y="1004976"/>
                  </a:lnTo>
                  <a:lnTo>
                    <a:pt x="157991" y="1005538"/>
                  </a:lnTo>
                  <a:lnTo>
                    <a:pt x="157748" y="1006376"/>
                  </a:lnTo>
                  <a:lnTo>
                    <a:pt x="157737" y="1006519"/>
                  </a:lnTo>
                  <a:lnTo>
                    <a:pt x="157870" y="1007302"/>
                  </a:lnTo>
                  <a:lnTo>
                    <a:pt x="157847" y="1007842"/>
                  </a:lnTo>
                  <a:lnTo>
                    <a:pt x="157726" y="1008140"/>
                  </a:lnTo>
                  <a:lnTo>
                    <a:pt x="156821" y="1009209"/>
                  </a:lnTo>
                  <a:lnTo>
                    <a:pt x="156645" y="1009386"/>
                  </a:lnTo>
                  <a:lnTo>
                    <a:pt x="156380" y="1009452"/>
                  </a:lnTo>
                  <a:lnTo>
                    <a:pt x="156347" y="1008857"/>
                  </a:lnTo>
                  <a:lnTo>
                    <a:pt x="156115" y="1008493"/>
                  </a:lnTo>
                  <a:lnTo>
                    <a:pt x="155321" y="1008327"/>
                  </a:lnTo>
                  <a:lnTo>
                    <a:pt x="154968" y="1008261"/>
                  </a:lnTo>
                  <a:lnTo>
                    <a:pt x="154758" y="1008294"/>
                  </a:lnTo>
                  <a:lnTo>
                    <a:pt x="154549" y="1008327"/>
                  </a:lnTo>
                  <a:lnTo>
                    <a:pt x="154052" y="1008713"/>
                  </a:lnTo>
                  <a:lnTo>
                    <a:pt x="153754" y="1008724"/>
                  </a:lnTo>
                  <a:lnTo>
                    <a:pt x="153379" y="1008416"/>
                  </a:lnTo>
                  <a:lnTo>
                    <a:pt x="153048" y="1008096"/>
                  </a:lnTo>
                  <a:lnTo>
                    <a:pt x="152883" y="1008019"/>
                  </a:lnTo>
                  <a:lnTo>
                    <a:pt x="152849" y="1008008"/>
                  </a:lnTo>
                  <a:lnTo>
                    <a:pt x="152805" y="1007986"/>
                  </a:lnTo>
                  <a:lnTo>
                    <a:pt x="152607" y="1008085"/>
                  </a:lnTo>
                  <a:lnTo>
                    <a:pt x="152331" y="1008217"/>
                  </a:lnTo>
                  <a:lnTo>
                    <a:pt x="151945" y="1008405"/>
                  </a:lnTo>
                  <a:lnTo>
                    <a:pt x="151294" y="1008559"/>
                  </a:lnTo>
                  <a:lnTo>
                    <a:pt x="151161" y="1008746"/>
                  </a:lnTo>
                  <a:lnTo>
                    <a:pt x="150952" y="1009066"/>
                  </a:lnTo>
                  <a:lnTo>
                    <a:pt x="150709" y="1009860"/>
                  </a:lnTo>
                  <a:lnTo>
                    <a:pt x="150577" y="1010070"/>
                  </a:lnTo>
                  <a:lnTo>
                    <a:pt x="150400" y="1010345"/>
                  </a:lnTo>
                  <a:lnTo>
                    <a:pt x="150290" y="1010621"/>
                  </a:lnTo>
                  <a:lnTo>
                    <a:pt x="150312" y="1010775"/>
                  </a:lnTo>
                  <a:lnTo>
                    <a:pt x="150566" y="1011216"/>
                  </a:lnTo>
                  <a:lnTo>
                    <a:pt x="150797" y="1011547"/>
                  </a:lnTo>
                  <a:lnTo>
                    <a:pt x="150919" y="1012021"/>
                  </a:lnTo>
                  <a:lnTo>
                    <a:pt x="150742" y="1012495"/>
                  </a:lnTo>
                  <a:lnTo>
                    <a:pt x="150301" y="1012837"/>
                  </a:lnTo>
                  <a:lnTo>
                    <a:pt x="149562" y="1013091"/>
                  </a:lnTo>
                  <a:lnTo>
                    <a:pt x="149154" y="1013146"/>
                  </a:lnTo>
                  <a:lnTo>
                    <a:pt x="149021" y="1013256"/>
                  </a:lnTo>
                  <a:lnTo>
                    <a:pt x="148911" y="1013410"/>
                  </a:lnTo>
                  <a:lnTo>
                    <a:pt x="148635" y="1013951"/>
                  </a:lnTo>
                  <a:lnTo>
                    <a:pt x="148613" y="1013995"/>
                  </a:lnTo>
                  <a:lnTo>
                    <a:pt x="148458" y="1014381"/>
                  </a:lnTo>
                  <a:lnTo>
                    <a:pt x="148370" y="1014844"/>
                  </a:lnTo>
                  <a:lnTo>
                    <a:pt x="148105" y="1015461"/>
                  </a:lnTo>
                  <a:lnTo>
                    <a:pt x="147984" y="1016718"/>
                  </a:lnTo>
                  <a:lnTo>
                    <a:pt x="147763" y="1017457"/>
                  </a:lnTo>
                  <a:lnTo>
                    <a:pt x="147730" y="1018328"/>
                  </a:lnTo>
                  <a:lnTo>
                    <a:pt x="147874" y="1019596"/>
                  </a:lnTo>
                  <a:lnTo>
                    <a:pt x="147730" y="1019938"/>
                  </a:lnTo>
                  <a:lnTo>
                    <a:pt x="146859" y="1021139"/>
                  </a:lnTo>
                  <a:lnTo>
                    <a:pt x="146495" y="1021558"/>
                  </a:lnTo>
                  <a:lnTo>
                    <a:pt x="146263" y="1021669"/>
                  </a:lnTo>
                  <a:lnTo>
                    <a:pt x="146197" y="1021878"/>
                  </a:lnTo>
                  <a:lnTo>
                    <a:pt x="146208" y="1022297"/>
                  </a:lnTo>
                  <a:lnTo>
                    <a:pt x="146208" y="1022473"/>
                  </a:lnTo>
                  <a:lnTo>
                    <a:pt x="146373" y="1022584"/>
                  </a:lnTo>
                  <a:lnTo>
                    <a:pt x="146682" y="1022584"/>
                  </a:lnTo>
                  <a:lnTo>
                    <a:pt x="147134" y="1022440"/>
                  </a:lnTo>
                  <a:lnTo>
                    <a:pt x="147465" y="1022429"/>
                  </a:lnTo>
                  <a:lnTo>
                    <a:pt x="147918" y="1022617"/>
                  </a:lnTo>
                  <a:lnTo>
                    <a:pt x="148348" y="1023091"/>
                  </a:lnTo>
                  <a:lnTo>
                    <a:pt x="148668" y="1023267"/>
                  </a:lnTo>
                  <a:lnTo>
                    <a:pt x="149716" y="1023863"/>
                  </a:lnTo>
                  <a:lnTo>
                    <a:pt x="150665" y="1024293"/>
                  </a:lnTo>
                  <a:lnTo>
                    <a:pt x="151150" y="1024524"/>
                  </a:lnTo>
                  <a:lnTo>
                    <a:pt x="151426" y="1025120"/>
                  </a:lnTo>
                  <a:lnTo>
                    <a:pt x="151658" y="1025351"/>
                  </a:lnTo>
                  <a:lnTo>
                    <a:pt x="151779" y="1025472"/>
                  </a:lnTo>
                  <a:lnTo>
                    <a:pt x="152199" y="1025539"/>
                  </a:lnTo>
                  <a:lnTo>
                    <a:pt x="152794" y="1025373"/>
                  </a:lnTo>
                  <a:lnTo>
                    <a:pt x="153136" y="1025274"/>
                  </a:lnTo>
                  <a:lnTo>
                    <a:pt x="153390" y="1025318"/>
                  </a:lnTo>
                  <a:lnTo>
                    <a:pt x="153423" y="1025362"/>
                  </a:lnTo>
                  <a:lnTo>
                    <a:pt x="153500" y="1025428"/>
                  </a:lnTo>
                  <a:lnTo>
                    <a:pt x="153732" y="1025627"/>
                  </a:lnTo>
                  <a:lnTo>
                    <a:pt x="153820" y="1025814"/>
                  </a:lnTo>
                  <a:lnTo>
                    <a:pt x="153798" y="1026299"/>
                  </a:lnTo>
                  <a:lnTo>
                    <a:pt x="154052" y="1026740"/>
                  </a:lnTo>
                  <a:lnTo>
                    <a:pt x="154339" y="1027016"/>
                  </a:lnTo>
                  <a:lnTo>
                    <a:pt x="154924" y="1027578"/>
                  </a:lnTo>
                  <a:lnTo>
                    <a:pt x="155641" y="1027997"/>
                  </a:lnTo>
                  <a:lnTo>
                    <a:pt x="156148" y="1028163"/>
                  </a:lnTo>
                  <a:lnTo>
                    <a:pt x="156799" y="1028758"/>
                  </a:lnTo>
                  <a:lnTo>
                    <a:pt x="156932" y="1029221"/>
                  </a:lnTo>
                  <a:lnTo>
                    <a:pt x="156998" y="1029464"/>
                  </a:lnTo>
                  <a:lnTo>
                    <a:pt x="157241" y="1029794"/>
                  </a:lnTo>
                  <a:lnTo>
                    <a:pt x="157638" y="1030092"/>
                  </a:lnTo>
                  <a:lnTo>
                    <a:pt x="157825" y="1030136"/>
                  </a:lnTo>
                  <a:lnTo>
                    <a:pt x="158046" y="1030081"/>
                  </a:lnTo>
                  <a:lnTo>
                    <a:pt x="158245" y="1030026"/>
                  </a:lnTo>
                  <a:lnTo>
                    <a:pt x="158322" y="1030004"/>
                  </a:lnTo>
                  <a:lnTo>
                    <a:pt x="158664" y="1030235"/>
                  </a:lnTo>
                  <a:lnTo>
                    <a:pt x="158686" y="1030434"/>
                  </a:lnTo>
                  <a:lnTo>
                    <a:pt x="158531" y="1030655"/>
                  </a:lnTo>
                  <a:lnTo>
                    <a:pt x="158443" y="1030952"/>
                  </a:lnTo>
                  <a:lnTo>
                    <a:pt x="158443" y="1031228"/>
                  </a:lnTo>
                  <a:lnTo>
                    <a:pt x="158543" y="1031448"/>
                  </a:lnTo>
                  <a:lnTo>
                    <a:pt x="158631" y="1031559"/>
                  </a:lnTo>
                  <a:lnTo>
                    <a:pt x="158840" y="1031614"/>
                  </a:lnTo>
                  <a:lnTo>
                    <a:pt x="159271" y="1031614"/>
                  </a:lnTo>
                  <a:lnTo>
                    <a:pt x="160540" y="1031713"/>
                  </a:lnTo>
                  <a:lnTo>
                    <a:pt x="161444" y="1031757"/>
                  </a:lnTo>
                  <a:lnTo>
                    <a:pt x="161566" y="1031768"/>
                  </a:lnTo>
                  <a:lnTo>
                    <a:pt x="162161" y="1031801"/>
                  </a:lnTo>
                  <a:lnTo>
                    <a:pt x="162647" y="1031900"/>
                  </a:lnTo>
                  <a:lnTo>
                    <a:pt x="162845" y="1032121"/>
                  </a:lnTo>
                  <a:lnTo>
                    <a:pt x="162856" y="1032253"/>
                  </a:lnTo>
                  <a:lnTo>
                    <a:pt x="162570" y="1032617"/>
                  </a:lnTo>
                  <a:lnTo>
                    <a:pt x="162073" y="1033091"/>
                  </a:lnTo>
                  <a:lnTo>
                    <a:pt x="161632" y="1033290"/>
                  </a:lnTo>
                  <a:lnTo>
                    <a:pt x="161477" y="1033576"/>
                  </a:lnTo>
                  <a:lnTo>
                    <a:pt x="161544" y="1033918"/>
                  </a:lnTo>
                  <a:lnTo>
                    <a:pt x="162073" y="1034921"/>
                  </a:lnTo>
                  <a:lnTo>
                    <a:pt x="162360" y="1035186"/>
                  </a:lnTo>
                  <a:lnTo>
                    <a:pt x="162735" y="1035363"/>
                  </a:lnTo>
                  <a:lnTo>
                    <a:pt x="162923" y="1035561"/>
                  </a:lnTo>
                  <a:lnTo>
                    <a:pt x="163022" y="1035737"/>
                  </a:lnTo>
                  <a:lnTo>
                    <a:pt x="163110" y="1036189"/>
                  </a:lnTo>
                  <a:lnTo>
                    <a:pt x="163243" y="1036564"/>
                  </a:lnTo>
                  <a:lnTo>
                    <a:pt x="163497" y="1036983"/>
                  </a:lnTo>
                  <a:lnTo>
                    <a:pt x="163739" y="1037281"/>
                  </a:lnTo>
                  <a:lnTo>
                    <a:pt x="164181" y="1037700"/>
                  </a:lnTo>
                  <a:lnTo>
                    <a:pt x="164677" y="1038207"/>
                  </a:lnTo>
                  <a:lnTo>
                    <a:pt x="164964" y="1038483"/>
                  </a:lnTo>
                  <a:lnTo>
                    <a:pt x="165162" y="1038913"/>
                  </a:lnTo>
                  <a:lnTo>
                    <a:pt x="165218" y="1039332"/>
                  </a:lnTo>
                  <a:lnTo>
                    <a:pt x="165350" y="1039718"/>
                  </a:lnTo>
                  <a:lnTo>
                    <a:pt x="165516" y="1039993"/>
                  </a:lnTo>
                  <a:lnTo>
                    <a:pt x="165780" y="1040170"/>
                  </a:lnTo>
                  <a:lnTo>
                    <a:pt x="166100" y="1040390"/>
                  </a:lnTo>
                  <a:lnTo>
                    <a:pt x="166310" y="1040589"/>
                  </a:lnTo>
                  <a:lnTo>
                    <a:pt x="166431" y="1040941"/>
                  </a:lnTo>
                  <a:lnTo>
                    <a:pt x="166674" y="1041228"/>
                  </a:lnTo>
                  <a:lnTo>
                    <a:pt x="166994" y="1041372"/>
                  </a:lnTo>
                  <a:lnTo>
                    <a:pt x="167347" y="1041416"/>
                  </a:lnTo>
                  <a:lnTo>
                    <a:pt x="167645" y="1041581"/>
                  </a:lnTo>
                  <a:lnTo>
                    <a:pt x="167777" y="1041746"/>
                  </a:lnTo>
                  <a:lnTo>
                    <a:pt x="168009" y="1042265"/>
                  </a:lnTo>
                  <a:lnTo>
                    <a:pt x="168163" y="1042606"/>
                  </a:lnTo>
                  <a:lnTo>
                    <a:pt x="168373" y="1042761"/>
                  </a:lnTo>
                  <a:lnTo>
                    <a:pt x="168704" y="1042871"/>
                  </a:lnTo>
                  <a:lnTo>
                    <a:pt x="169134" y="1043025"/>
                  </a:lnTo>
                  <a:lnTo>
                    <a:pt x="169432" y="1043202"/>
                  </a:lnTo>
                  <a:lnTo>
                    <a:pt x="169642" y="1043455"/>
                  </a:lnTo>
                  <a:lnTo>
                    <a:pt x="169752" y="1043753"/>
                  </a:lnTo>
                  <a:lnTo>
                    <a:pt x="169697" y="1044007"/>
                  </a:lnTo>
                  <a:lnTo>
                    <a:pt x="169664" y="1044117"/>
                  </a:lnTo>
                  <a:lnTo>
                    <a:pt x="169576" y="1044492"/>
                  </a:lnTo>
                  <a:lnTo>
                    <a:pt x="169609" y="1044856"/>
                  </a:lnTo>
                  <a:lnTo>
                    <a:pt x="169686" y="1045043"/>
                  </a:lnTo>
                  <a:lnTo>
                    <a:pt x="169763" y="1045120"/>
                  </a:lnTo>
                  <a:lnTo>
                    <a:pt x="169940" y="1045219"/>
                  </a:lnTo>
                  <a:lnTo>
                    <a:pt x="170039" y="1045264"/>
                  </a:lnTo>
                  <a:lnTo>
                    <a:pt x="170271" y="1045396"/>
                  </a:lnTo>
                  <a:lnTo>
                    <a:pt x="170502" y="1045550"/>
                  </a:lnTo>
                  <a:lnTo>
                    <a:pt x="170833" y="1045826"/>
                  </a:lnTo>
                  <a:lnTo>
                    <a:pt x="171175" y="1046046"/>
                  </a:lnTo>
                  <a:lnTo>
                    <a:pt x="171297" y="1046333"/>
                  </a:lnTo>
                  <a:lnTo>
                    <a:pt x="171407" y="1046774"/>
                  </a:lnTo>
                  <a:lnTo>
                    <a:pt x="171429" y="1047050"/>
                  </a:lnTo>
                  <a:lnTo>
                    <a:pt x="171374" y="1047292"/>
                  </a:lnTo>
                  <a:lnTo>
                    <a:pt x="171032" y="1047700"/>
                  </a:lnTo>
                  <a:lnTo>
                    <a:pt x="171010" y="1047921"/>
                  </a:lnTo>
                  <a:lnTo>
                    <a:pt x="171076" y="1048273"/>
                  </a:lnTo>
                  <a:lnTo>
                    <a:pt x="171175" y="1048637"/>
                  </a:lnTo>
                  <a:lnTo>
                    <a:pt x="171264" y="1049123"/>
                  </a:lnTo>
                  <a:lnTo>
                    <a:pt x="171385" y="1049641"/>
                  </a:lnTo>
                  <a:lnTo>
                    <a:pt x="171473" y="1049817"/>
                  </a:lnTo>
                  <a:lnTo>
                    <a:pt x="171595" y="1049938"/>
                  </a:lnTo>
                  <a:lnTo>
                    <a:pt x="172003" y="1050060"/>
                  </a:lnTo>
                  <a:lnTo>
                    <a:pt x="172544" y="1050181"/>
                  </a:lnTo>
                  <a:lnTo>
                    <a:pt x="172952" y="1050280"/>
                  </a:lnTo>
                  <a:lnTo>
                    <a:pt x="173514" y="1050457"/>
                  </a:lnTo>
                  <a:lnTo>
                    <a:pt x="173691" y="1050611"/>
                  </a:lnTo>
                  <a:lnTo>
                    <a:pt x="173636" y="1050832"/>
                  </a:lnTo>
                  <a:lnTo>
                    <a:pt x="173415" y="1051096"/>
                  </a:lnTo>
                  <a:lnTo>
                    <a:pt x="173338" y="1051460"/>
                  </a:lnTo>
                  <a:lnTo>
                    <a:pt x="173294" y="1051802"/>
                  </a:lnTo>
                  <a:lnTo>
                    <a:pt x="173492" y="1052022"/>
                  </a:lnTo>
                  <a:lnTo>
                    <a:pt x="173901" y="1052243"/>
                  </a:lnTo>
                  <a:lnTo>
                    <a:pt x="174110" y="1052419"/>
                  </a:lnTo>
                  <a:lnTo>
                    <a:pt x="174353" y="1052805"/>
                  </a:lnTo>
                  <a:lnTo>
                    <a:pt x="174375" y="1052849"/>
                  </a:lnTo>
                  <a:lnTo>
                    <a:pt x="174540" y="1053070"/>
                  </a:lnTo>
                  <a:lnTo>
                    <a:pt x="174706" y="1053290"/>
                  </a:lnTo>
                  <a:lnTo>
                    <a:pt x="174728" y="1053665"/>
                  </a:lnTo>
                  <a:lnTo>
                    <a:pt x="174739" y="1053853"/>
                  </a:lnTo>
                  <a:lnTo>
                    <a:pt x="174794" y="1054216"/>
                  </a:lnTo>
                  <a:lnTo>
                    <a:pt x="174794" y="1054227"/>
                  </a:lnTo>
                  <a:lnTo>
                    <a:pt x="174871" y="1054658"/>
                  </a:lnTo>
                  <a:lnTo>
                    <a:pt x="174916" y="1055661"/>
                  </a:lnTo>
                  <a:lnTo>
                    <a:pt x="174993" y="1055914"/>
                  </a:lnTo>
                  <a:lnTo>
                    <a:pt x="175125" y="1056047"/>
                  </a:lnTo>
                  <a:lnTo>
                    <a:pt x="175302" y="1056234"/>
                  </a:lnTo>
                  <a:lnTo>
                    <a:pt x="175412" y="1056399"/>
                  </a:lnTo>
                  <a:lnTo>
                    <a:pt x="175545" y="1057105"/>
                  </a:lnTo>
                  <a:lnTo>
                    <a:pt x="175842" y="1058120"/>
                  </a:lnTo>
                  <a:lnTo>
                    <a:pt x="176372" y="1058726"/>
                  </a:lnTo>
                  <a:lnTo>
                    <a:pt x="177133" y="1059200"/>
                  </a:lnTo>
                  <a:lnTo>
                    <a:pt x="177895" y="1059509"/>
                  </a:lnTo>
                  <a:lnTo>
                    <a:pt x="178645" y="1059718"/>
                  </a:lnTo>
                  <a:lnTo>
                    <a:pt x="180112" y="1060159"/>
                  </a:lnTo>
                  <a:lnTo>
                    <a:pt x="180289" y="1060214"/>
                  </a:lnTo>
                  <a:lnTo>
                    <a:pt x="181513" y="1060567"/>
                  </a:lnTo>
                  <a:lnTo>
                    <a:pt x="181701" y="1060556"/>
                  </a:lnTo>
                  <a:lnTo>
                    <a:pt x="182219" y="1060523"/>
                  </a:lnTo>
                  <a:lnTo>
                    <a:pt x="182528" y="1060545"/>
                  </a:lnTo>
                  <a:lnTo>
                    <a:pt x="183168" y="1060898"/>
                  </a:lnTo>
                  <a:lnTo>
                    <a:pt x="184051" y="1062089"/>
                  </a:lnTo>
                  <a:lnTo>
                    <a:pt x="184327" y="1062772"/>
                  </a:lnTo>
                  <a:lnTo>
                    <a:pt x="184503" y="1063147"/>
                  </a:lnTo>
                  <a:lnTo>
                    <a:pt x="184581" y="1063324"/>
                  </a:lnTo>
                  <a:lnTo>
                    <a:pt x="184658" y="1063412"/>
                  </a:lnTo>
                  <a:lnTo>
                    <a:pt x="184735" y="1063511"/>
                  </a:lnTo>
                  <a:lnTo>
                    <a:pt x="184900" y="1063710"/>
                  </a:lnTo>
                  <a:lnTo>
                    <a:pt x="185033" y="1063996"/>
                  </a:lnTo>
                  <a:lnTo>
                    <a:pt x="185364" y="1064448"/>
                  </a:lnTo>
                  <a:lnTo>
                    <a:pt x="186015" y="1065430"/>
                  </a:lnTo>
                  <a:lnTo>
                    <a:pt x="186147" y="1065540"/>
                  </a:lnTo>
                  <a:lnTo>
                    <a:pt x="186644" y="1065948"/>
                  </a:lnTo>
                  <a:lnTo>
                    <a:pt x="187372" y="1066179"/>
                  </a:lnTo>
                  <a:lnTo>
                    <a:pt x="188652" y="1066212"/>
                  </a:lnTo>
                  <a:lnTo>
                    <a:pt x="189016" y="1066268"/>
                  </a:lnTo>
                  <a:lnTo>
                    <a:pt x="189137" y="1066290"/>
                  </a:lnTo>
                  <a:lnTo>
                    <a:pt x="189479" y="1066455"/>
                  </a:lnTo>
                  <a:lnTo>
                    <a:pt x="189711" y="1066764"/>
                  </a:lnTo>
                  <a:lnTo>
                    <a:pt x="189954" y="1067613"/>
                  </a:lnTo>
                  <a:lnTo>
                    <a:pt x="190053" y="1068054"/>
                  </a:lnTo>
                  <a:lnTo>
                    <a:pt x="190141" y="1068384"/>
                  </a:lnTo>
                  <a:lnTo>
                    <a:pt x="190296" y="1069035"/>
                  </a:lnTo>
                  <a:lnTo>
                    <a:pt x="190428" y="1069289"/>
                  </a:lnTo>
                  <a:lnTo>
                    <a:pt x="190549" y="1069487"/>
                  </a:lnTo>
                  <a:lnTo>
                    <a:pt x="190605" y="1069575"/>
                  </a:lnTo>
                  <a:lnTo>
                    <a:pt x="190671" y="1069763"/>
                  </a:lnTo>
                  <a:lnTo>
                    <a:pt x="190814" y="1070138"/>
                  </a:lnTo>
                  <a:lnTo>
                    <a:pt x="190969" y="1070479"/>
                  </a:lnTo>
                  <a:lnTo>
                    <a:pt x="191223" y="1070722"/>
                  </a:lnTo>
                  <a:lnTo>
                    <a:pt x="191454" y="1070876"/>
                  </a:lnTo>
                  <a:lnTo>
                    <a:pt x="191763" y="1070909"/>
                  </a:lnTo>
                  <a:lnTo>
                    <a:pt x="192403" y="1071031"/>
                  </a:lnTo>
                  <a:lnTo>
                    <a:pt x="192922" y="1071207"/>
                  </a:lnTo>
                  <a:lnTo>
                    <a:pt x="192988" y="1071229"/>
                  </a:lnTo>
                  <a:lnTo>
                    <a:pt x="193230" y="1071306"/>
                  </a:lnTo>
                  <a:lnTo>
                    <a:pt x="193639" y="1071306"/>
                  </a:lnTo>
                  <a:lnTo>
                    <a:pt x="194091" y="1071361"/>
                  </a:lnTo>
                  <a:lnTo>
                    <a:pt x="194554" y="1071372"/>
                  </a:lnTo>
                  <a:lnTo>
                    <a:pt x="194808" y="1071406"/>
                  </a:lnTo>
                  <a:lnTo>
                    <a:pt x="195139" y="1071428"/>
                  </a:lnTo>
                  <a:lnTo>
                    <a:pt x="195426" y="1071538"/>
                  </a:lnTo>
                  <a:lnTo>
                    <a:pt x="195768" y="1071725"/>
                  </a:lnTo>
                  <a:lnTo>
                    <a:pt x="196066" y="1072067"/>
                  </a:lnTo>
                  <a:lnTo>
                    <a:pt x="196618" y="1072751"/>
                  </a:lnTo>
                  <a:lnTo>
                    <a:pt x="197269" y="1073302"/>
                  </a:lnTo>
                  <a:lnTo>
                    <a:pt x="197853" y="1073765"/>
                  </a:lnTo>
                  <a:lnTo>
                    <a:pt x="198096" y="1075320"/>
                  </a:lnTo>
                  <a:lnTo>
                    <a:pt x="198129" y="1075474"/>
                  </a:lnTo>
                  <a:lnTo>
                    <a:pt x="198217" y="1076069"/>
                  </a:lnTo>
                  <a:lnTo>
                    <a:pt x="198239" y="1076169"/>
                  </a:lnTo>
                  <a:lnTo>
                    <a:pt x="198328" y="1076874"/>
                  </a:lnTo>
                  <a:lnTo>
                    <a:pt x="198526" y="1078517"/>
                  </a:lnTo>
                  <a:lnTo>
                    <a:pt x="198659" y="1079057"/>
                  </a:lnTo>
                  <a:lnTo>
                    <a:pt x="198857" y="1079620"/>
                  </a:lnTo>
                  <a:lnTo>
                    <a:pt x="199464" y="1080281"/>
                  </a:lnTo>
                  <a:lnTo>
                    <a:pt x="199927" y="1080678"/>
                  </a:lnTo>
                  <a:lnTo>
                    <a:pt x="200248" y="1080954"/>
                  </a:lnTo>
                  <a:lnTo>
                    <a:pt x="200623" y="1081296"/>
                  </a:lnTo>
                  <a:lnTo>
                    <a:pt x="200998" y="1081648"/>
                  </a:lnTo>
                  <a:lnTo>
                    <a:pt x="201428" y="1081880"/>
                  </a:lnTo>
                  <a:lnTo>
                    <a:pt x="201439" y="1081880"/>
                  </a:lnTo>
                  <a:lnTo>
                    <a:pt x="201450" y="1081880"/>
                  </a:lnTo>
                  <a:lnTo>
                    <a:pt x="201858" y="1082100"/>
                  </a:lnTo>
                  <a:lnTo>
                    <a:pt x="202498" y="1082630"/>
                  </a:lnTo>
                  <a:lnTo>
                    <a:pt x="202940" y="1083104"/>
                  </a:lnTo>
                  <a:lnTo>
                    <a:pt x="203149" y="1084008"/>
                  </a:lnTo>
                  <a:lnTo>
                    <a:pt x="203359" y="1084471"/>
                  </a:lnTo>
                  <a:lnTo>
                    <a:pt x="203712" y="1084890"/>
                  </a:lnTo>
                  <a:lnTo>
                    <a:pt x="204087" y="1085166"/>
                  </a:lnTo>
                  <a:lnTo>
                    <a:pt x="204870" y="1085640"/>
                  </a:lnTo>
                  <a:lnTo>
                    <a:pt x="205687" y="1086522"/>
                  </a:lnTo>
                  <a:lnTo>
                    <a:pt x="205930" y="1086930"/>
                  </a:lnTo>
                  <a:lnTo>
                    <a:pt x="206062" y="1087437"/>
                  </a:lnTo>
                  <a:lnTo>
                    <a:pt x="205996" y="1088418"/>
                  </a:lnTo>
                  <a:lnTo>
                    <a:pt x="206051" y="1088694"/>
                  </a:lnTo>
                  <a:lnTo>
                    <a:pt x="206238" y="1089532"/>
                  </a:lnTo>
                  <a:lnTo>
                    <a:pt x="206393" y="1090447"/>
                  </a:lnTo>
                  <a:lnTo>
                    <a:pt x="206569" y="1090634"/>
                  </a:lnTo>
                  <a:lnTo>
                    <a:pt x="206867" y="1090756"/>
                  </a:lnTo>
                  <a:lnTo>
                    <a:pt x="208048" y="1090756"/>
                  </a:lnTo>
                  <a:lnTo>
                    <a:pt x="208732" y="1090756"/>
                  </a:lnTo>
                  <a:lnTo>
                    <a:pt x="209295" y="1090800"/>
                  </a:lnTo>
                  <a:lnTo>
                    <a:pt x="209581" y="1090998"/>
                  </a:lnTo>
                  <a:lnTo>
                    <a:pt x="209692" y="1091086"/>
                  </a:lnTo>
                  <a:lnTo>
                    <a:pt x="210221" y="1092178"/>
                  </a:lnTo>
                  <a:lnTo>
                    <a:pt x="210508" y="1093203"/>
                  </a:lnTo>
                  <a:lnTo>
                    <a:pt x="210674" y="1093523"/>
                  </a:lnTo>
                  <a:lnTo>
                    <a:pt x="210817" y="1093732"/>
                  </a:lnTo>
                  <a:lnTo>
                    <a:pt x="211159" y="1094251"/>
                  </a:lnTo>
                  <a:lnTo>
                    <a:pt x="211534" y="1094956"/>
                  </a:lnTo>
                  <a:lnTo>
                    <a:pt x="211490" y="1095298"/>
                  </a:lnTo>
                  <a:lnTo>
                    <a:pt x="211534" y="1095552"/>
                  </a:lnTo>
                  <a:lnTo>
                    <a:pt x="211788" y="1095695"/>
                  </a:lnTo>
                  <a:lnTo>
                    <a:pt x="212086" y="1095927"/>
                  </a:lnTo>
                  <a:lnTo>
                    <a:pt x="212097" y="1095971"/>
                  </a:lnTo>
                  <a:lnTo>
                    <a:pt x="212130" y="1096136"/>
                  </a:lnTo>
                  <a:lnTo>
                    <a:pt x="212218" y="1096522"/>
                  </a:lnTo>
                  <a:lnTo>
                    <a:pt x="212185" y="1096897"/>
                  </a:lnTo>
                  <a:lnTo>
                    <a:pt x="212031" y="1097172"/>
                  </a:lnTo>
                  <a:lnTo>
                    <a:pt x="211965" y="1097294"/>
                  </a:lnTo>
                  <a:lnTo>
                    <a:pt x="212064" y="1097393"/>
                  </a:lnTo>
                  <a:lnTo>
                    <a:pt x="212582" y="1097691"/>
                  </a:lnTo>
                  <a:lnTo>
                    <a:pt x="215010" y="1098606"/>
                  </a:lnTo>
                  <a:lnTo>
                    <a:pt x="215164" y="1098661"/>
                  </a:lnTo>
                  <a:lnTo>
                    <a:pt x="215462" y="1098948"/>
                  </a:lnTo>
                  <a:lnTo>
                    <a:pt x="215539" y="1099080"/>
                  </a:lnTo>
                  <a:lnTo>
                    <a:pt x="215639" y="1099301"/>
                  </a:lnTo>
                  <a:lnTo>
                    <a:pt x="215705" y="1099554"/>
                  </a:lnTo>
                  <a:lnTo>
                    <a:pt x="215970" y="1100557"/>
                  </a:lnTo>
                  <a:lnTo>
                    <a:pt x="216168" y="1101230"/>
                  </a:lnTo>
                  <a:lnTo>
                    <a:pt x="216345" y="1101825"/>
                  </a:lnTo>
                  <a:lnTo>
                    <a:pt x="216367" y="1102509"/>
                  </a:lnTo>
                  <a:lnTo>
                    <a:pt x="216212" y="1103193"/>
                  </a:lnTo>
                  <a:lnTo>
                    <a:pt x="216301" y="1103733"/>
                  </a:lnTo>
                  <a:lnTo>
                    <a:pt x="216665" y="1104097"/>
                  </a:lnTo>
                  <a:lnTo>
                    <a:pt x="217514" y="1105078"/>
                  </a:lnTo>
                  <a:lnTo>
                    <a:pt x="218154" y="1105728"/>
                  </a:lnTo>
                  <a:lnTo>
                    <a:pt x="246564" y="1121881"/>
                  </a:lnTo>
                  <a:lnTo>
                    <a:pt x="245295" y="1124748"/>
                  </a:lnTo>
                  <a:lnTo>
                    <a:pt x="246708" y="1125266"/>
                  </a:lnTo>
                  <a:lnTo>
                    <a:pt x="247061" y="1125365"/>
                  </a:lnTo>
                  <a:lnTo>
                    <a:pt x="248308" y="1125795"/>
                  </a:lnTo>
                  <a:lnTo>
                    <a:pt x="248363" y="1125795"/>
                  </a:lnTo>
                  <a:lnTo>
                    <a:pt x="248627" y="1125905"/>
                  </a:lnTo>
                  <a:lnTo>
                    <a:pt x="248903" y="1125972"/>
                  </a:lnTo>
                  <a:lnTo>
                    <a:pt x="249289" y="1126137"/>
                  </a:lnTo>
                  <a:lnTo>
                    <a:pt x="249499" y="1126181"/>
                  </a:lnTo>
                  <a:lnTo>
                    <a:pt x="249576" y="1126225"/>
                  </a:lnTo>
                  <a:lnTo>
                    <a:pt x="251264" y="1126777"/>
                  </a:lnTo>
                  <a:lnTo>
                    <a:pt x="251441" y="1126854"/>
                  </a:lnTo>
                  <a:lnTo>
                    <a:pt x="251507" y="1126854"/>
                  </a:lnTo>
                  <a:lnTo>
                    <a:pt x="251540" y="1126887"/>
                  </a:lnTo>
                  <a:lnTo>
                    <a:pt x="252246" y="1127107"/>
                  </a:lnTo>
                  <a:lnTo>
                    <a:pt x="252312" y="1127162"/>
                  </a:lnTo>
                  <a:lnTo>
                    <a:pt x="252456" y="1127196"/>
                  </a:lnTo>
                  <a:lnTo>
                    <a:pt x="252588" y="1127251"/>
                  </a:lnTo>
                  <a:lnTo>
                    <a:pt x="252809" y="1127306"/>
                  </a:lnTo>
                  <a:lnTo>
                    <a:pt x="253603" y="1127592"/>
                  </a:lnTo>
                  <a:lnTo>
                    <a:pt x="253835" y="1127636"/>
                  </a:lnTo>
                  <a:lnTo>
                    <a:pt x="253868" y="1127670"/>
                  </a:lnTo>
                  <a:lnTo>
                    <a:pt x="254210" y="1127769"/>
                  </a:lnTo>
                  <a:lnTo>
                    <a:pt x="255435" y="1128100"/>
                  </a:lnTo>
                  <a:lnTo>
                    <a:pt x="255049" y="1127714"/>
                  </a:lnTo>
                  <a:lnTo>
                    <a:pt x="254453" y="1127118"/>
                  </a:lnTo>
                  <a:lnTo>
                    <a:pt x="254111" y="1126743"/>
                  </a:lnTo>
                  <a:lnTo>
                    <a:pt x="253923" y="1126225"/>
                  </a:lnTo>
                  <a:close/>
                </a:path>
              </a:pathLst>
            </a:custGeom>
            <a:solidFill>
              <a:srgbClr val="F2F2F2"/>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 name="Google Shape;440;p56"/>
            <p:cNvSpPr/>
            <p:nvPr/>
          </p:nvSpPr>
          <p:spPr>
            <a:xfrm rot="10800000" flipH="1">
              <a:off x="4017384" y="3124458"/>
              <a:ext cx="545242" cy="771638"/>
            </a:xfrm>
            <a:custGeom>
              <a:avLst/>
              <a:gdLst/>
              <a:ahLst/>
              <a:cxnLst/>
              <a:rect l="l" t="t" r="r" b="b"/>
              <a:pathLst>
                <a:path w="545242" h="771638" extrusionOk="0">
                  <a:moveTo>
                    <a:pt x="285864" y="771641"/>
                  </a:moveTo>
                  <a:lnTo>
                    <a:pt x="285886" y="771495"/>
                  </a:lnTo>
                  <a:lnTo>
                    <a:pt x="285930" y="771183"/>
                  </a:lnTo>
                  <a:lnTo>
                    <a:pt x="285941" y="771066"/>
                  </a:lnTo>
                  <a:lnTo>
                    <a:pt x="285941" y="771020"/>
                  </a:lnTo>
                  <a:lnTo>
                    <a:pt x="285886" y="770483"/>
                  </a:lnTo>
                  <a:lnTo>
                    <a:pt x="285886" y="770450"/>
                  </a:lnTo>
                  <a:lnTo>
                    <a:pt x="285798" y="770004"/>
                  </a:lnTo>
                  <a:lnTo>
                    <a:pt x="285765" y="769492"/>
                  </a:lnTo>
                  <a:lnTo>
                    <a:pt x="285776" y="769410"/>
                  </a:lnTo>
                  <a:lnTo>
                    <a:pt x="285820" y="768889"/>
                  </a:lnTo>
                  <a:lnTo>
                    <a:pt x="285842" y="768817"/>
                  </a:lnTo>
                  <a:lnTo>
                    <a:pt x="285886" y="768640"/>
                  </a:lnTo>
                  <a:lnTo>
                    <a:pt x="286074" y="768355"/>
                  </a:lnTo>
                  <a:lnTo>
                    <a:pt x="286151" y="768237"/>
                  </a:lnTo>
                  <a:lnTo>
                    <a:pt x="286283" y="767972"/>
                  </a:lnTo>
                  <a:lnTo>
                    <a:pt x="286327" y="767864"/>
                  </a:lnTo>
                  <a:lnTo>
                    <a:pt x="286504" y="767453"/>
                  </a:lnTo>
                  <a:lnTo>
                    <a:pt x="286515" y="767436"/>
                  </a:lnTo>
                  <a:lnTo>
                    <a:pt x="286725" y="767196"/>
                  </a:lnTo>
                  <a:lnTo>
                    <a:pt x="286747" y="767177"/>
                  </a:lnTo>
                  <a:lnTo>
                    <a:pt x="286835" y="767121"/>
                  </a:lnTo>
                  <a:lnTo>
                    <a:pt x="286879" y="767092"/>
                  </a:lnTo>
                  <a:lnTo>
                    <a:pt x="287056" y="767027"/>
                  </a:lnTo>
                  <a:lnTo>
                    <a:pt x="287122" y="767022"/>
                  </a:lnTo>
                  <a:lnTo>
                    <a:pt x="287321" y="766998"/>
                  </a:lnTo>
                  <a:lnTo>
                    <a:pt x="287420" y="766986"/>
                  </a:lnTo>
                  <a:lnTo>
                    <a:pt x="287453" y="766981"/>
                  </a:lnTo>
                  <a:lnTo>
                    <a:pt x="287497" y="766976"/>
                  </a:lnTo>
                  <a:lnTo>
                    <a:pt x="287497" y="766976"/>
                  </a:lnTo>
                  <a:lnTo>
                    <a:pt x="287640" y="766957"/>
                  </a:lnTo>
                  <a:lnTo>
                    <a:pt x="287960" y="766905"/>
                  </a:lnTo>
                  <a:lnTo>
                    <a:pt x="288380" y="766774"/>
                  </a:lnTo>
                  <a:lnTo>
                    <a:pt x="288942" y="766649"/>
                  </a:lnTo>
                  <a:lnTo>
                    <a:pt x="289163" y="766611"/>
                  </a:lnTo>
                  <a:lnTo>
                    <a:pt x="289350" y="766579"/>
                  </a:lnTo>
                  <a:lnTo>
                    <a:pt x="289671" y="766540"/>
                  </a:lnTo>
                  <a:lnTo>
                    <a:pt x="289770" y="766506"/>
                  </a:lnTo>
                  <a:lnTo>
                    <a:pt x="290024" y="766419"/>
                  </a:lnTo>
                  <a:lnTo>
                    <a:pt x="290211" y="766331"/>
                  </a:lnTo>
                  <a:lnTo>
                    <a:pt x="290542" y="766232"/>
                  </a:lnTo>
                  <a:lnTo>
                    <a:pt x="290663" y="766182"/>
                  </a:lnTo>
                  <a:lnTo>
                    <a:pt x="290807" y="766128"/>
                  </a:lnTo>
                  <a:lnTo>
                    <a:pt x="290818" y="766126"/>
                  </a:lnTo>
                  <a:lnTo>
                    <a:pt x="291006" y="766041"/>
                  </a:lnTo>
                  <a:lnTo>
                    <a:pt x="291160" y="765956"/>
                  </a:lnTo>
                  <a:lnTo>
                    <a:pt x="291204" y="765918"/>
                  </a:lnTo>
                  <a:lnTo>
                    <a:pt x="291546" y="765643"/>
                  </a:lnTo>
                  <a:lnTo>
                    <a:pt x="291789" y="765516"/>
                  </a:lnTo>
                  <a:lnTo>
                    <a:pt x="291800" y="765514"/>
                  </a:lnTo>
                  <a:lnTo>
                    <a:pt x="292539" y="765248"/>
                  </a:lnTo>
                  <a:lnTo>
                    <a:pt x="292627" y="765197"/>
                  </a:lnTo>
                  <a:lnTo>
                    <a:pt x="292771" y="765116"/>
                  </a:lnTo>
                  <a:lnTo>
                    <a:pt x="292892" y="765034"/>
                  </a:lnTo>
                  <a:lnTo>
                    <a:pt x="292892" y="765023"/>
                  </a:lnTo>
                  <a:lnTo>
                    <a:pt x="293036" y="764891"/>
                  </a:lnTo>
                  <a:lnTo>
                    <a:pt x="293135" y="764797"/>
                  </a:lnTo>
                  <a:lnTo>
                    <a:pt x="293422" y="764402"/>
                  </a:lnTo>
                  <a:lnTo>
                    <a:pt x="293466" y="764308"/>
                  </a:lnTo>
                  <a:lnTo>
                    <a:pt x="293510" y="764236"/>
                  </a:lnTo>
                  <a:lnTo>
                    <a:pt x="293720" y="763737"/>
                  </a:lnTo>
                  <a:lnTo>
                    <a:pt x="293731" y="763697"/>
                  </a:lnTo>
                  <a:lnTo>
                    <a:pt x="293786" y="763537"/>
                  </a:lnTo>
                  <a:lnTo>
                    <a:pt x="293797" y="763472"/>
                  </a:lnTo>
                  <a:lnTo>
                    <a:pt x="293797" y="763456"/>
                  </a:lnTo>
                  <a:lnTo>
                    <a:pt x="293797" y="763410"/>
                  </a:lnTo>
                  <a:lnTo>
                    <a:pt x="293797" y="763350"/>
                  </a:lnTo>
                  <a:lnTo>
                    <a:pt x="293797" y="763294"/>
                  </a:lnTo>
                  <a:lnTo>
                    <a:pt x="293797" y="763270"/>
                  </a:lnTo>
                  <a:lnTo>
                    <a:pt x="293775" y="763039"/>
                  </a:lnTo>
                  <a:lnTo>
                    <a:pt x="293775" y="763026"/>
                  </a:lnTo>
                  <a:lnTo>
                    <a:pt x="293742" y="762945"/>
                  </a:lnTo>
                  <a:lnTo>
                    <a:pt x="293697" y="762754"/>
                  </a:lnTo>
                  <a:lnTo>
                    <a:pt x="293664" y="762626"/>
                  </a:lnTo>
                  <a:lnTo>
                    <a:pt x="293300" y="761777"/>
                  </a:lnTo>
                  <a:lnTo>
                    <a:pt x="292870" y="761081"/>
                  </a:lnTo>
                  <a:lnTo>
                    <a:pt x="292727" y="760906"/>
                  </a:lnTo>
                  <a:lnTo>
                    <a:pt x="292616" y="760765"/>
                  </a:lnTo>
                  <a:lnTo>
                    <a:pt x="292561" y="760678"/>
                  </a:lnTo>
                  <a:lnTo>
                    <a:pt x="292329" y="759948"/>
                  </a:lnTo>
                  <a:lnTo>
                    <a:pt x="292175" y="759609"/>
                  </a:lnTo>
                  <a:lnTo>
                    <a:pt x="291943" y="759344"/>
                  </a:lnTo>
                  <a:lnTo>
                    <a:pt x="291932" y="759330"/>
                  </a:lnTo>
                  <a:lnTo>
                    <a:pt x="291756" y="759183"/>
                  </a:lnTo>
                  <a:lnTo>
                    <a:pt x="291690" y="759130"/>
                  </a:lnTo>
                  <a:lnTo>
                    <a:pt x="291568" y="758997"/>
                  </a:lnTo>
                  <a:lnTo>
                    <a:pt x="291425" y="758887"/>
                  </a:lnTo>
                  <a:lnTo>
                    <a:pt x="291370" y="758808"/>
                  </a:lnTo>
                  <a:lnTo>
                    <a:pt x="291359" y="758798"/>
                  </a:lnTo>
                  <a:lnTo>
                    <a:pt x="291116" y="758620"/>
                  </a:lnTo>
                  <a:lnTo>
                    <a:pt x="290630" y="758111"/>
                  </a:lnTo>
                  <a:lnTo>
                    <a:pt x="290255" y="757678"/>
                  </a:lnTo>
                  <a:lnTo>
                    <a:pt x="289891" y="757338"/>
                  </a:lnTo>
                  <a:lnTo>
                    <a:pt x="289593" y="757017"/>
                  </a:lnTo>
                  <a:lnTo>
                    <a:pt x="289328" y="756704"/>
                  </a:lnTo>
                  <a:lnTo>
                    <a:pt x="289086" y="756439"/>
                  </a:lnTo>
                  <a:lnTo>
                    <a:pt x="288942" y="756253"/>
                  </a:lnTo>
                  <a:lnTo>
                    <a:pt x="288810" y="756039"/>
                  </a:lnTo>
                  <a:lnTo>
                    <a:pt x="288755" y="755911"/>
                  </a:lnTo>
                  <a:lnTo>
                    <a:pt x="288722" y="755753"/>
                  </a:lnTo>
                  <a:lnTo>
                    <a:pt x="288711" y="755627"/>
                  </a:lnTo>
                  <a:lnTo>
                    <a:pt x="288722" y="755478"/>
                  </a:lnTo>
                  <a:lnTo>
                    <a:pt x="288766" y="755364"/>
                  </a:lnTo>
                  <a:lnTo>
                    <a:pt x="288920" y="755154"/>
                  </a:lnTo>
                  <a:lnTo>
                    <a:pt x="289207" y="754867"/>
                  </a:lnTo>
                  <a:lnTo>
                    <a:pt x="289483" y="754659"/>
                  </a:lnTo>
                  <a:lnTo>
                    <a:pt x="289715" y="754493"/>
                  </a:lnTo>
                  <a:lnTo>
                    <a:pt x="289847" y="754367"/>
                  </a:lnTo>
                  <a:lnTo>
                    <a:pt x="289935" y="754251"/>
                  </a:lnTo>
                  <a:lnTo>
                    <a:pt x="290046" y="754062"/>
                  </a:lnTo>
                  <a:lnTo>
                    <a:pt x="290145" y="753890"/>
                  </a:lnTo>
                  <a:lnTo>
                    <a:pt x="290266" y="753766"/>
                  </a:lnTo>
                  <a:lnTo>
                    <a:pt x="290498" y="753600"/>
                  </a:lnTo>
                  <a:lnTo>
                    <a:pt x="290630" y="753518"/>
                  </a:lnTo>
                  <a:lnTo>
                    <a:pt x="291094" y="753337"/>
                  </a:lnTo>
                  <a:lnTo>
                    <a:pt x="291612" y="753193"/>
                  </a:lnTo>
                  <a:lnTo>
                    <a:pt x="291811" y="753101"/>
                  </a:lnTo>
                  <a:lnTo>
                    <a:pt x="291954" y="753017"/>
                  </a:lnTo>
                  <a:lnTo>
                    <a:pt x="291965" y="752992"/>
                  </a:lnTo>
                  <a:lnTo>
                    <a:pt x="292186" y="752855"/>
                  </a:lnTo>
                  <a:lnTo>
                    <a:pt x="292197" y="752851"/>
                  </a:lnTo>
                  <a:lnTo>
                    <a:pt x="292340" y="752740"/>
                  </a:lnTo>
                  <a:lnTo>
                    <a:pt x="292340" y="752736"/>
                  </a:lnTo>
                  <a:lnTo>
                    <a:pt x="292528" y="752543"/>
                  </a:lnTo>
                  <a:lnTo>
                    <a:pt x="292539" y="752531"/>
                  </a:lnTo>
                  <a:lnTo>
                    <a:pt x="292682" y="752360"/>
                  </a:lnTo>
                  <a:lnTo>
                    <a:pt x="292705" y="752332"/>
                  </a:lnTo>
                  <a:lnTo>
                    <a:pt x="293124" y="751701"/>
                  </a:lnTo>
                  <a:lnTo>
                    <a:pt x="293179" y="751565"/>
                  </a:lnTo>
                  <a:lnTo>
                    <a:pt x="293411" y="751002"/>
                  </a:lnTo>
                  <a:lnTo>
                    <a:pt x="293466" y="750862"/>
                  </a:lnTo>
                  <a:lnTo>
                    <a:pt x="293543" y="750597"/>
                  </a:lnTo>
                  <a:lnTo>
                    <a:pt x="293543" y="750575"/>
                  </a:lnTo>
                  <a:lnTo>
                    <a:pt x="293576" y="750478"/>
                  </a:lnTo>
                  <a:lnTo>
                    <a:pt x="293609" y="750393"/>
                  </a:lnTo>
                  <a:lnTo>
                    <a:pt x="293653" y="750145"/>
                  </a:lnTo>
                  <a:lnTo>
                    <a:pt x="293742" y="749940"/>
                  </a:lnTo>
                  <a:lnTo>
                    <a:pt x="293742" y="749907"/>
                  </a:lnTo>
                  <a:lnTo>
                    <a:pt x="293775" y="749803"/>
                  </a:lnTo>
                  <a:lnTo>
                    <a:pt x="293973" y="749467"/>
                  </a:lnTo>
                  <a:lnTo>
                    <a:pt x="294304" y="749059"/>
                  </a:lnTo>
                  <a:lnTo>
                    <a:pt x="294415" y="748976"/>
                  </a:lnTo>
                  <a:lnTo>
                    <a:pt x="294613" y="748914"/>
                  </a:lnTo>
                  <a:lnTo>
                    <a:pt x="294878" y="748887"/>
                  </a:lnTo>
                  <a:lnTo>
                    <a:pt x="296125" y="748809"/>
                  </a:lnTo>
                  <a:lnTo>
                    <a:pt x="296511" y="748714"/>
                  </a:lnTo>
                  <a:lnTo>
                    <a:pt x="296632" y="748652"/>
                  </a:lnTo>
                  <a:lnTo>
                    <a:pt x="296732" y="748584"/>
                  </a:lnTo>
                  <a:lnTo>
                    <a:pt x="296820" y="748514"/>
                  </a:lnTo>
                  <a:lnTo>
                    <a:pt x="296897" y="748498"/>
                  </a:lnTo>
                  <a:lnTo>
                    <a:pt x="297338" y="748358"/>
                  </a:lnTo>
                  <a:lnTo>
                    <a:pt x="297537" y="748246"/>
                  </a:lnTo>
                  <a:lnTo>
                    <a:pt x="297868" y="748132"/>
                  </a:lnTo>
                  <a:lnTo>
                    <a:pt x="298166" y="747983"/>
                  </a:lnTo>
                  <a:lnTo>
                    <a:pt x="298309" y="747868"/>
                  </a:lnTo>
                  <a:lnTo>
                    <a:pt x="298508" y="747652"/>
                  </a:lnTo>
                  <a:lnTo>
                    <a:pt x="298607" y="747512"/>
                  </a:lnTo>
                  <a:lnTo>
                    <a:pt x="298673" y="747333"/>
                  </a:lnTo>
                  <a:lnTo>
                    <a:pt x="298695" y="747162"/>
                  </a:lnTo>
                  <a:lnTo>
                    <a:pt x="298695" y="746933"/>
                  </a:lnTo>
                  <a:lnTo>
                    <a:pt x="298596" y="746683"/>
                  </a:lnTo>
                  <a:lnTo>
                    <a:pt x="298409" y="746318"/>
                  </a:lnTo>
                  <a:lnTo>
                    <a:pt x="298221" y="746048"/>
                  </a:lnTo>
                  <a:lnTo>
                    <a:pt x="297945" y="745592"/>
                  </a:lnTo>
                  <a:lnTo>
                    <a:pt x="297515" y="745184"/>
                  </a:lnTo>
                  <a:lnTo>
                    <a:pt x="297162" y="744887"/>
                  </a:lnTo>
                  <a:lnTo>
                    <a:pt x="297029" y="744760"/>
                  </a:lnTo>
                  <a:lnTo>
                    <a:pt x="296897" y="744596"/>
                  </a:lnTo>
                  <a:lnTo>
                    <a:pt x="296820" y="744453"/>
                  </a:lnTo>
                  <a:lnTo>
                    <a:pt x="296787" y="744251"/>
                  </a:lnTo>
                  <a:lnTo>
                    <a:pt x="296776" y="744234"/>
                  </a:lnTo>
                  <a:lnTo>
                    <a:pt x="296765" y="744234"/>
                  </a:lnTo>
                  <a:lnTo>
                    <a:pt x="296776" y="743966"/>
                  </a:lnTo>
                  <a:lnTo>
                    <a:pt x="296798" y="743881"/>
                  </a:lnTo>
                  <a:lnTo>
                    <a:pt x="296842" y="743720"/>
                  </a:lnTo>
                  <a:lnTo>
                    <a:pt x="297029" y="743359"/>
                  </a:lnTo>
                  <a:lnTo>
                    <a:pt x="297041" y="743336"/>
                  </a:lnTo>
                  <a:lnTo>
                    <a:pt x="297107" y="743233"/>
                  </a:lnTo>
                  <a:lnTo>
                    <a:pt x="297162" y="743144"/>
                  </a:lnTo>
                  <a:lnTo>
                    <a:pt x="297272" y="742963"/>
                  </a:lnTo>
                  <a:lnTo>
                    <a:pt x="297394" y="742751"/>
                  </a:lnTo>
                  <a:lnTo>
                    <a:pt x="297493" y="742525"/>
                  </a:lnTo>
                  <a:lnTo>
                    <a:pt x="297603" y="742290"/>
                  </a:lnTo>
                  <a:lnTo>
                    <a:pt x="297780" y="742078"/>
                  </a:lnTo>
                  <a:lnTo>
                    <a:pt x="297846" y="742007"/>
                  </a:lnTo>
                  <a:lnTo>
                    <a:pt x="298045" y="741839"/>
                  </a:lnTo>
                  <a:lnTo>
                    <a:pt x="298210" y="741663"/>
                  </a:lnTo>
                  <a:lnTo>
                    <a:pt x="298420" y="741517"/>
                  </a:lnTo>
                  <a:lnTo>
                    <a:pt x="298585" y="741396"/>
                  </a:lnTo>
                  <a:lnTo>
                    <a:pt x="298718" y="741317"/>
                  </a:lnTo>
                  <a:lnTo>
                    <a:pt x="298861" y="741237"/>
                  </a:lnTo>
                  <a:lnTo>
                    <a:pt x="299104" y="741119"/>
                  </a:lnTo>
                  <a:lnTo>
                    <a:pt x="299269" y="741029"/>
                  </a:lnTo>
                  <a:lnTo>
                    <a:pt x="299313" y="741002"/>
                  </a:lnTo>
                  <a:lnTo>
                    <a:pt x="299611" y="740811"/>
                  </a:lnTo>
                  <a:lnTo>
                    <a:pt x="299821" y="740673"/>
                  </a:lnTo>
                  <a:lnTo>
                    <a:pt x="299865" y="740643"/>
                  </a:lnTo>
                  <a:lnTo>
                    <a:pt x="300053" y="740543"/>
                  </a:lnTo>
                  <a:lnTo>
                    <a:pt x="300306" y="740379"/>
                  </a:lnTo>
                  <a:lnTo>
                    <a:pt x="300704" y="740158"/>
                  </a:lnTo>
                  <a:lnTo>
                    <a:pt x="300869" y="740094"/>
                  </a:lnTo>
                  <a:lnTo>
                    <a:pt x="301001" y="740039"/>
                  </a:lnTo>
                  <a:lnTo>
                    <a:pt x="301001" y="740039"/>
                  </a:lnTo>
                  <a:lnTo>
                    <a:pt x="301013" y="740038"/>
                  </a:lnTo>
                  <a:lnTo>
                    <a:pt x="301046" y="740037"/>
                  </a:lnTo>
                  <a:lnTo>
                    <a:pt x="301068" y="740035"/>
                  </a:lnTo>
                  <a:lnTo>
                    <a:pt x="301101" y="740034"/>
                  </a:lnTo>
                  <a:lnTo>
                    <a:pt x="301189" y="740031"/>
                  </a:lnTo>
                  <a:lnTo>
                    <a:pt x="301310" y="740025"/>
                  </a:lnTo>
                  <a:lnTo>
                    <a:pt x="301421" y="740021"/>
                  </a:lnTo>
                  <a:lnTo>
                    <a:pt x="301520" y="740017"/>
                  </a:lnTo>
                  <a:lnTo>
                    <a:pt x="301597" y="740013"/>
                  </a:lnTo>
                  <a:lnTo>
                    <a:pt x="301608" y="740011"/>
                  </a:lnTo>
                  <a:lnTo>
                    <a:pt x="301873" y="739963"/>
                  </a:lnTo>
                  <a:lnTo>
                    <a:pt x="301884" y="739959"/>
                  </a:lnTo>
                  <a:lnTo>
                    <a:pt x="301950" y="739946"/>
                  </a:lnTo>
                  <a:lnTo>
                    <a:pt x="302171" y="739888"/>
                  </a:lnTo>
                  <a:lnTo>
                    <a:pt x="302524" y="739791"/>
                  </a:lnTo>
                  <a:lnTo>
                    <a:pt x="302612" y="739765"/>
                  </a:lnTo>
                  <a:lnTo>
                    <a:pt x="302811" y="739691"/>
                  </a:lnTo>
                  <a:lnTo>
                    <a:pt x="303087" y="739583"/>
                  </a:lnTo>
                  <a:lnTo>
                    <a:pt x="303473" y="739436"/>
                  </a:lnTo>
                  <a:lnTo>
                    <a:pt x="303506" y="739421"/>
                  </a:lnTo>
                  <a:lnTo>
                    <a:pt x="304576" y="739060"/>
                  </a:lnTo>
                  <a:lnTo>
                    <a:pt x="304819" y="738978"/>
                  </a:lnTo>
                  <a:lnTo>
                    <a:pt x="305304" y="738889"/>
                  </a:lnTo>
                  <a:lnTo>
                    <a:pt x="305657" y="738804"/>
                  </a:lnTo>
                  <a:lnTo>
                    <a:pt x="305823" y="738713"/>
                  </a:lnTo>
                  <a:lnTo>
                    <a:pt x="305889" y="738667"/>
                  </a:lnTo>
                  <a:lnTo>
                    <a:pt x="305944" y="738631"/>
                  </a:lnTo>
                  <a:lnTo>
                    <a:pt x="305977" y="738612"/>
                  </a:lnTo>
                  <a:lnTo>
                    <a:pt x="306055" y="738569"/>
                  </a:lnTo>
                  <a:lnTo>
                    <a:pt x="306088" y="738540"/>
                  </a:lnTo>
                  <a:lnTo>
                    <a:pt x="306286" y="738363"/>
                  </a:lnTo>
                  <a:lnTo>
                    <a:pt x="306573" y="738059"/>
                  </a:lnTo>
                  <a:lnTo>
                    <a:pt x="306783" y="737840"/>
                  </a:lnTo>
                  <a:lnTo>
                    <a:pt x="306904" y="737717"/>
                  </a:lnTo>
                  <a:lnTo>
                    <a:pt x="307136" y="737417"/>
                  </a:lnTo>
                  <a:lnTo>
                    <a:pt x="307356" y="737164"/>
                  </a:lnTo>
                  <a:lnTo>
                    <a:pt x="307456" y="736981"/>
                  </a:lnTo>
                  <a:lnTo>
                    <a:pt x="307478" y="736950"/>
                  </a:lnTo>
                  <a:lnTo>
                    <a:pt x="307687" y="736546"/>
                  </a:lnTo>
                  <a:lnTo>
                    <a:pt x="307710" y="736492"/>
                  </a:lnTo>
                  <a:lnTo>
                    <a:pt x="307831" y="736107"/>
                  </a:lnTo>
                  <a:lnTo>
                    <a:pt x="307853" y="736035"/>
                  </a:lnTo>
                  <a:lnTo>
                    <a:pt x="307886" y="735937"/>
                  </a:lnTo>
                  <a:lnTo>
                    <a:pt x="307985" y="735670"/>
                  </a:lnTo>
                  <a:lnTo>
                    <a:pt x="308096" y="735281"/>
                  </a:lnTo>
                  <a:lnTo>
                    <a:pt x="308217" y="735013"/>
                  </a:lnTo>
                  <a:lnTo>
                    <a:pt x="308250" y="734939"/>
                  </a:lnTo>
                  <a:lnTo>
                    <a:pt x="308460" y="734518"/>
                  </a:lnTo>
                  <a:lnTo>
                    <a:pt x="308625" y="734166"/>
                  </a:lnTo>
                  <a:lnTo>
                    <a:pt x="308625" y="734162"/>
                  </a:lnTo>
                  <a:lnTo>
                    <a:pt x="308780" y="733895"/>
                  </a:lnTo>
                  <a:lnTo>
                    <a:pt x="308879" y="733706"/>
                  </a:lnTo>
                  <a:lnTo>
                    <a:pt x="308901" y="733672"/>
                  </a:lnTo>
                  <a:lnTo>
                    <a:pt x="309000" y="733466"/>
                  </a:lnTo>
                  <a:lnTo>
                    <a:pt x="309089" y="733230"/>
                  </a:lnTo>
                  <a:lnTo>
                    <a:pt x="309122" y="733151"/>
                  </a:lnTo>
                  <a:lnTo>
                    <a:pt x="309188" y="733035"/>
                  </a:lnTo>
                  <a:lnTo>
                    <a:pt x="309398" y="732829"/>
                  </a:lnTo>
                  <a:lnTo>
                    <a:pt x="309541" y="732736"/>
                  </a:lnTo>
                  <a:lnTo>
                    <a:pt x="309563" y="732728"/>
                  </a:lnTo>
                  <a:lnTo>
                    <a:pt x="309817" y="732603"/>
                  </a:lnTo>
                  <a:lnTo>
                    <a:pt x="310148" y="732389"/>
                  </a:lnTo>
                  <a:lnTo>
                    <a:pt x="310236" y="732320"/>
                  </a:lnTo>
                  <a:lnTo>
                    <a:pt x="310346" y="732228"/>
                  </a:lnTo>
                  <a:lnTo>
                    <a:pt x="310766" y="731819"/>
                  </a:lnTo>
                  <a:lnTo>
                    <a:pt x="310810" y="731783"/>
                  </a:lnTo>
                  <a:lnTo>
                    <a:pt x="310887" y="731670"/>
                  </a:lnTo>
                  <a:lnTo>
                    <a:pt x="310898" y="731668"/>
                  </a:lnTo>
                  <a:lnTo>
                    <a:pt x="311163" y="731357"/>
                  </a:lnTo>
                  <a:lnTo>
                    <a:pt x="311251" y="731210"/>
                  </a:lnTo>
                  <a:lnTo>
                    <a:pt x="311273" y="731118"/>
                  </a:lnTo>
                  <a:lnTo>
                    <a:pt x="311262" y="731038"/>
                  </a:lnTo>
                  <a:lnTo>
                    <a:pt x="311196" y="730935"/>
                  </a:lnTo>
                  <a:lnTo>
                    <a:pt x="311119" y="730864"/>
                  </a:lnTo>
                  <a:lnTo>
                    <a:pt x="311030" y="730819"/>
                  </a:lnTo>
                  <a:lnTo>
                    <a:pt x="311008" y="730810"/>
                  </a:lnTo>
                  <a:lnTo>
                    <a:pt x="310920" y="730782"/>
                  </a:lnTo>
                  <a:lnTo>
                    <a:pt x="310368" y="730729"/>
                  </a:lnTo>
                  <a:lnTo>
                    <a:pt x="310258" y="730669"/>
                  </a:lnTo>
                  <a:lnTo>
                    <a:pt x="310159" y="730582"/>
                  </a:lnTo>
                  <a:lnTo>
                    <a:pt x="310060" y="730472"/>
                  </a:lnTo>
                  <a:lnTo>
                    <a:pt x="309993" y="730390"/>
                  </a:lnTo>
                  <a:lnTo>
                    <a:pt x="309817" y="730113"/>
                  </a:lnTo>
                  <a:lnTo>
                    <a:pt x="309795" y="730062"/>
                  </a:lnTo>
                  <a:lnTo>
                    <a:pt x="309740" y="729982"/>
                  </a:lnTo>
                  <a:lnTo>
                    <a:pt x="309706" y="729937"/>
                  </a:lnTo>
                  <a:lnTo>
                    <a:pt x="309629" y="729840"/>
                  </a:lnTo>
                  <a:lnTo>
                    <a:pt x="309254" y="729285"/>
                  </a:lnTo>
                  <a:lnTo>
                    <a:pt x="309210" y="729234"/>
                  </a:lnTo>
                  <a:lnTo>
                    <a:pt x="309111" y="729116"/>
                  </a:lnTo>
                  <a:lnTo>
                    <a:pt x="309011" y="729037"/>
                  </a:lnTo>
                  <a:lnTo>
                    <a:pt x="309011" y="729033"/>
                  </a:lnTo>
                  <a:lnTo>
                    <a:pt x="308956" y="728979"/>
                  </a:lnTo>
                  <a:lnTo>
                    <a:pt x="308923" y="728950"/>
                  </a:lnTo>
                  <a:lnTo>
                    <a:pt x="308802" y="728838"/>
                  </a:lnTo>
                  <a:lnTo>
                    <a:pt x="308625" y="728676"/>
                  </a:lnTo>
                  <a:lnTo>
                    <a:pt x="308625" y="728668"/>
                  </a:lnTo>
                  <a:lnTo>
                    <a:pt x="308614" y="728656"/>
                  </a:lnTo>
                  <a:lnTo>
                    <a:pt x="308537" y="728581"/>
                  </a:lnTo>
                  <a:lnTo>
                    <a:pt x="308438" y="728457"/>
                  </a:lnTo>
                  <a:lnTo>
                    <a:pt x="308217" y="728256"/>
                  </a:lnTo>
                  <a:lnTo>
                    <a:pt x="307908" y="728057"/>
                  </a:lnTo>
                  <a:lnTo>
                    <a:pt x="307643" y="727892"/>
                  </a:lnTo>
                  <a:lnTo>
                    <a:pt x="307643" y="727890"/>
                  </a:lnTo>
                  <a:lnTo>
                    <a:pt x="307445" y="727683"/>
                  </a:lnTo>
                  <a:lnTo>
                    <a:pt x="307356" y="727542"/>
                  </a:lnTo>
                  <a:lnTo>
                    <a:pt x="307345" y="727522"/>
                  </a:lnTo>
                  <a:lnTo>
                    <a:pt x="307268" y="727353"/>
                  </a:lnTo>
                  <a:lnTo>
                    <a:pt x="307235" y="727275"/>
                  </a:lnTo>
                  <a:lnTo>
                    <a:pt x="307147" y="727120"/>
                  </a:lnTo>
                  <a:lnTo>
                    <a:pt x="307136" y="727098"/>
                  </a:lnTo>
                  <a:lnTo>
                    <a:pt x="307059" y="726973"/>
                  </a:lnTo>
                  <a:lnTo>
                    <a:pt x="307059" y="726971"/>
                  </a:lnTo>
                  <a:lnTo>
                    <a:pt x="306970" y="726849"/>
                  </a:lnTo>
                  <a:lnTo>
                    <a:pt x="306959" y="726820"/>
                  </a:lnTo>
                  <a:lnTo>
                    <a:pt x="306937" y="726800"/>
                  </a:lnTo>
                  <a:lnTo>
                    <a:pt x="306893" y="726712"/>
                  </a:lnTo>
                  <a:lnTo>
                    <a:pt x="306893" y="726695"/>
                  </a:lnTo>
                  <a:lnTo>
                    <a:pt x="306860" y="726644"/>
                  </a:lnTo>
                  <a:lnTo>
                    <a:pt x="306860" y="726624"/>
                  </a:lnTo>
                  <a:lnTo>
                    <a:pt x="306794" y="726452"/>
                  </a:lnTo>
                  <a:lnTo>
                    <a:pt x="306750" y="726339"/>
                  </a:lnTo>
                  <a:lnTo>
                    <a:pt x="306683" y="726177"/>
                  </a:lnTo>
                  <a:lnTo>
                    <a:pt x="306683" y="726169"/>
                  </a:lnTo>
                  <a:lnTo>
                    <a:pt x="306639" y="726069"/>
                  </a:lnTo>
                  <a:lnTo>
                    <a:pt x="306628" y="725959"/>
                  </a:lnTo>
                  <a:lnTo>
                    <a:pt x="306606" y="725855"/>
                  </a:lnTo>
                  <a:lnTo>
                    <a:pt x="306595" y="725742"/>
                  </a:lnTo>
                  <a:lnTo>
                    <a:pt x="306573" y="725628"/>
                  </a:lnTo>
                  <a:lnTo>
                    <a:pt x="306551" y="725447"/>
                  </a:lnTo>
                  <a:lnTo>
                    <a:pt x="306551" y="725377"/>
                  </a:lnTo>
                  <a:lnTo>
                    <a:pt x="306529" y="725129"/>
                  </a:lnTo>
                  <a:lnTo>
                    <a:pt x="306529" y="725100"/>
                  </a:lnTo>
                  <a:lnTo>
                    <a:pt x="306551" y="724905"/>
                  </a:lnTo>
                  <a:lnTo>
                    <a:pt x="306551" y="724863"/>
                  </a:lnTo>
                  <a:lnTo>
                    <a:pt x="306573" y="724689"/>
                  </a:lnTo>
                  <a:lnTo>
                    <a:pt x="306573" y="724645"/>
                  </a:lnTo>
                  <a:lnTo>
                    <a:pt x="306584" y="724544"/>
                  </a:lnTo>
                  <a:lnTo>
                    <a:pt x="306595" y="724205"/>
                  </a:lnTo>
                  <a:lnTo>
                    <a:pt x="306606" y="724118"/>
                  </a:lnTo>
                  <a:lnTo>
                    <a:pt x="306606" y="723991"/>
                  </a:lnTo>
                  <a:lnTo>
                    <a:pt x="306606" y="723986"/>
                  </a:lnTo>
                  <a:lnTo>
                    <a:pt x="306606" y="723979"/>
                  </a:lnTo>
                  <a:lnTo>
                    <a:pt x="306617" y="723820"/>
                  </a:lnTo>
                  <a:lnTo>
                    <a:pt x="306628" y="723814"/>
                  </a:lnTo>
                  <a:lnTo>
                    <a:pt x="306628" y="723769"/>
                  </a:lnTo>
                  <a:lnTo>
                    <a:pt x="306628" y="723741"/>
                  </a:lnTo>
                  <a:lnTo>
                    <a:pt x="306628" y="723492"/>
                  </a:lnTo>
                  <a:lnTo>
                    <a:pt x="306628" y="723297"/>
                  </a:lnTo>
                  <a:lnTo>
                    <a:pt x="306628" y="723285"/>
                  </a:lnTo>
                  <a:lnTo>
                    <a:pt x="306639" y="723227"/>
                  </a:lnTo>
                  <a:lnTo>
                    <a:pt x="306639" y="723222"/>
                  </a:lnTo>
                  <a:lnTo>
                    <a:pt x="306628" y="723036"/>
                  </a:lnTo>
                  <a:lnTo>
                    <a:pt x="306584" y="722834"/>
                  </a:lnTo>
                  <a:lnTo>
                    <a:pt x="306540" y="722660"/>
                  </a:lnTo>
                  <a:lnTo>
                    <a:pt x="306496" y="722546"/>
                  </a:lnTo>
                  <a:lnTo>
                    <a:pt x="306441" y="722387"/>
                  </a:lnTo>
                  <a:lnTo>
                    <a:pt x="306374" y="722163"/>
                  </a:lnTo>
                  <a:lnTo>
                    <a:pt x="306352" y="722094"/>
                  </a:lnTo>
                  <a:lnTo>
                    <a:pt x="306341" y="722058"/>
                  </a:lnTo>
                  <a:lnTo>
                    <a:pt x="306297" y="721938"/>
                  </a:lnTo>
                  <a:lnTo>
                    <a:pt x="306264" y="721889"/>
                  </a:lnTo>
                  <a:lnTo>
                    <a:pt x="306253" y="721884"/>
                  </a:lnTo>
                  <a:lnTo>
                    <a:pt x="306143" y="721703"/>
                  </a:lnTo>
                  <a:lnTo>
                    <a:pt x="306088" y="721598"/>
                  </a:lnTo>
                  <a:lnTo>
                    <a:pt x="306055" y="721534"/>
                  </a:lnTo>
                  <a:lnTo>
                    <a:pt x="306044" y="721408"/>
                  </a:lnTo>
                  <a:lnTo>
                    <a:pt x="306033" y="721345"/>
                  </a:lnTo>
                  <a:lnTo>
                    <a:pt x="306077" y="721114"/>
                  </a:lnTo>
                  <a:lnTo>
                    <a:pt x="306176" y="720866"/>
                  </a:lnTo>
                  <a:lnTo>
                    <a:pt x="306419" y="720505"/>
                  </a:lnTo>
                  <a:lnTo>
                    <a:pt x="306463" y="720447"/>
                  </a:lnTo>
                  <a:lnTo>
                    <a:pt x="306518" y="720381"/>
                  </a:lnTo>
                  <a:lnTo>
                    <a:pt x="306584" y="720321"/>
                  </a:lnTo>
                  <a:lnTo>
                    <a:pt x="306739" y="720184"/>
                  </a:lnTo>
                  <a:lnTo>
                    <a:pt x="306816" y="720149"/>
                  </a:lnTo>
                  <a:lnTo>
                    <a:pt x="306849" y="720134"/>
                  </a:lnTo>
                  <a:lnTo>
                    <a:pt x="306970" y="720119"/>
                  </a:lnTo>
                  <a:lnTo>
                    <a:pt x="307092" y="720103"/>
                  </a:lnTo>
                  <a:lnTo>
                    <a:pt x="307125" y="720100"/>
                  </a:lnTo>
                  <a:lnTo>
                    <a:pt x="307246" y="720062"/>
                  </a:lnTo>
                  <a:lnTo>
                    <a:pt x="307301" y="720048"/>
                  </a:lnTo>
                  <a:lnTo>
                    <a:pt x="307467" y="719977"/>
                  </a:lnTo>
                  <a:lnTo>
                    <a:pt x="307555" y="719925"/>
                  </a:lnTo>
                  <a:lnTo>
                    <a:pt x="307566" y="719925"/>
                  </a:lnTo>
                  <a:lnTo>
                    <a:pt x="307919" y="719727"/>
                  </a:lnTo>
                  <a:lnTo>
                    <a:pt x="307974" y="719690"/>
                  </a:lnTo>
                  <a:lnTo>
                    <a:pt x="308085" y="719617"/>
                  </a:lnTo>
                  <a:lnTo>
                    <a:pt x="308261" y="719488"/>
                  </a:lnTo>
                  <a:lnTo>
                    <a:pt x="308383" y="719393"/>
                  </a:lnTo>
                  <a:lnTo>
                    <a:pt x="308383" y="719392"/>
                  </a:lnTo>
                  <a:lnTo>
                    <a:pt x="308394" y="719385"/>
                  </a:lnTo>
                  <a:lnTo>
                    <a:pt x="308449" y="719343"/>
                  </a:lnTo>
                  <a:lnTo>
                    <a:pt x="308482" y="719315"/>
                  </a:lnTo>
                  <a:lnTo>
                    <a:pt x="308714" y="719127"/>
                  </a:lnTo>
                  <a:lnTo>
                    <a:pt x="308724" y="719112"/>
                  </a:lnTo>
                  <a:lnTo>
                    <a:pt x="308736" y="719098"/>
                  </a:lnTo>
                  <a:lnTo>
                    <a:pt x="308758" y="719078"/>
                  </a:lnTo>
                  <a:lnTo>
                    <a:pt x="308791" y="719049"/>
                  </a:lnTo>
                  <a:lnTo>
                    <a:pt x="308791" y="719047"/>
                  </a:lnTo>
                  <a:lnTo>
                    <a:pt x="308791" y="719047"/>
                  </a:lnTo>
                  <a:lnTo>
                    <a:pt x="308791" y="719047"/>
                  </a:lnTo>
                  <a:lnTo>
                    <a:pt x="308945" y="718968"/>
                  </a:lnTo>
                  <a:lnTo>
                    <a:pt x="309000" y="718940"/>
                  </a:lnTo>
                  <a:lnTo>
                    <a:pt x="309122" y="718895"/>
                  </a:lnTo>
                  <a:lnTo>
                    <a:pt x="309342" y="718815"/>
                  </a:lnTo>
                  <a:lnTo>
                    <a:pt x="309420" y="718805"/>
                  </a:lnTo>
                  <a:lnTo>
                    <a:pt x="309519" y="718793"/>
                  </a:lnTo>
                  <a:lnTo>
                    <a:pt x="309718" y="718789"/>
                  </a:lnTo>
                  <a:lnTo>
                    <a:pt x="309773" y="718788"/>
                  </a:lnTo>
                  <a:lnTo>
                    <a:pt x="310302" y="718855"/>
                  </a:lnTo>
                  <a:lnTo>
                    <a:pt x="310733" y="718962"/>
                  </a:lnTo>
                  <a:lnTo>
                    <a:pt x="310799" y="718976"/>
                  </a:lnTo>
                  <a:lnTo>
                    <a:pt x="311262" y="719002"/>
                  </a:lnTo>
                  <a:lnTo>
                    <a:pt x="311549" y="719070"/>
                  </a:lnTo>
                  <a:lnTo>
                    <a:pt x="312178" y="719270"/>
                  </a:lnTo>
                  <a:lnTo>
                    <a:pt x="312443" y="719320"/>
                  </a:lnTo>
                  <a:lnTo>
                    <a:pt x="312818" y="719300"/>
                  </a:lnTo>
                  <a:lnTo>
                    <a:pt x="313193" y="719242"/>
                  </a:lnTo>
                  <a:lnTo>
                    <a:pt x="313546" y="719228"/>
                  </a:lnTo>
                  <a:lnTo>
                    <a:pt x="313723" y="719199"/>
                  </a:lnTo>
                  <a:lnTo>
                    <a:pt x="313877" y="719149"/>
                  </a:lnTo>
                  <a:lnTo>
                    <a:pt x="313932" y="719132"/>
                  </a:lnTo>
                  <a:lnTo>
                    <a:pt x="314120" y="719098"/>
                  </a:lnTo>
                  <a:lnTo>
                    <a:pt x="314407" y="719025"/>
                  </a:lnTo>
                  <a:lnTo>
                    <a:pt x="314583" y="718949"/>
                  </a:lnTo>
                  <a:lnTo>
                    <a:pt x="314771" y="718819"/>
                  </a:lnTo>
                  <a:lnTo>
                    <a:pt x="315047" y="718567"/>
                  </a:lnTo>
                  <a:lnTo>
                    <a:pt x="315400" y="718261"/>
                  </a:lnTo>
                  <a:lnTo>
                    <a:pt x="315532" y="718167"/>
                  </a:lnTo>
                  <a:lnTo>
                    <a:pt x="315808" y="718066"/>
                  </a:lnTo>
                  <a:lnTo>
                    <a:pt x="316017" y="718038"/>
                  </a:lnTo>
                  <a:lnTo>
                    <a:pt x="316613" y="718035"/>
                  </a:lnTo>
                  <a:lnTo>
                    <a:pt x="316911" y="718058"/>
                  </a:lnTo>
                  <a:lnTo>
                    <a:pt x="317176" y="718015"/>
                  </a:lnTo>
                  <a:lnTo>
                    <a:pt x="317463" y="717905"/>
                  </a:lnTo>
                  <a:lnTo>
                    <a:pt x="317672" y="717812"/>
                  </a:lnTo>
                  <a:lnTo>
                    <a:pt x="317992" y="717635"/>
                  </a:lnTo>
                  <a:lnTo>
                    <a:pt x="318036" y="717612"/>
                  </a:lnTo>
                  <a:lnTo>
                    <a:pt x="318401" y="717451"/>
                  </a:lnTo>
                  <a:lnTo>
                    <a:pt x="318533" y="717370"/>
                  </a:lnTo>
                  <a:lnTo>
                    <a:pt x="318698" y="717242"/>
                  </a:lnTo>
                  <a:lnTo>
                    <a:pt x="319007" y="716865"/>
                  </a:lnTo>
                  <a:lnTo>
                    <a:pt x="319250" y="716608"/>
                  </a:lnTo>
                  <a:lnTo>
                    <a:pt x="319394" y="716416"/>
                  </a:lnTo>
                  <a:lnTo>
                    <a:pt x="319482" y="716275"/>
                  </a:lnTo>
                  <a:lnTo>
                    <a:pt x="319636" y="715853"/>
                  </a:lnTo>
                  <a:lnTo>
                    <a:pt x="319725" y="715545"/>
                  </a:lnTo>
                  <a:lnTo>
                    <a:pt x="319780" y="715288"/>
                  </a:lnTo>
                  <a:lnTo>
                    <a:pt x="319835" y="714688"/>
                  </a:lnTo>
                  <a:lnTo>
                    <a:pt x="319835" y="714479"/>
                  </a:lnTo>
                  <a:lnTo>
                    <a:pt x="319802" y="714099"/>
                  </a:lnTo>
                  <a:lnTo>
                    <a:pt x="319780" y="713572"/>
                  </a:lnTo>
                  <a:lnTo>
                    <a:pt x="319702" y="713174"/>
                  </a:lnTo>
                  <a:lnTo>
                    <a:pt x="319669" y="712658"/>
                  </a:lnTo>
                  <a:lnTo>
                    <a:pt x="319614" y="712466"/>
                  </a:lnTo>
                  <a:lnTo>
                    <a:pt x="319449" y="712181"/>
                  </a:lnTo>
                  <a:lnTo>
                    <a:pt x="319382" y="712020"/>
                  </a:lnTo>
                  <a:lnTo>
                    <a:pt x="319228" y="711316"/>
                  </a:lnTo>
                  <a:lnTo>
                    <a:pt x="319228" y="711200"/>
                  </a:lnTo>
                  <a:lnTo>
                    <a:pt x="319250" y="711068"/>
                  </a:lnTo>
                  <a:lnTo>
                    <a:pt x="319515" y="710676"/>
                  </a:lnTo>
                  <a:lnTo>
                    <a:pt x="319680" y="710524"/>
                  </a:lnTo>
                  <a:lnTo>
                    <a:pt x="319702" y="710504"/>
                  </a:lnTo>
                  <a:lnTo>
                    <a:pt x="319713" y="710501"/>
                  </a:lnTo>
                  <a:lnTo>
                    <a:pt x="320409" y="710250"/>
                  </a:lnTo>
                  <a:lnTo>
                    <a:pt x="320640" y="710112"/>
                  </a:lnTo>
                  <a:lnTo>
                    <a:pt x="320938" y="709988"/>
                  </a:lnTo>
                  <a:lnTo>
                    <a:pt x="321159" y="709791"/>
                  </a:lnTo>
                  <a:lnTo>
                    <a:pt x="321280" y="709655"/>
                  </a:lnTo>
                  <a:lnTo>
                    <a:pt x="321357" y="709607"/>
                  </a:lnTo>
                  <a:lnTo>
                    <a:pt x="321512" y="709550"/>
                  </a:lnTo>
                  <a:lnTo>
                    <a:pt x="321942" y="709438"/>
                  </a:lnTo>
                  <a:lnTo>
                    <a:pt x="321953" y="709438"/>
                  </a:lnTo>
                  <a:lnTo>
                    <a:pt x="322008" y="709423"/>
                  </a:lnTo>
                  <a:lnTo>
                    <a:pt x="322152" y="709395"/>
                  </a:lnTo>
                  <a:lnTo>
                    <a:pt x="322174" y="709395"/>
                  </a:lnTo>
                  <a:lnTo>
                    <a:pt x="322196" y="709391"/>
                  </a:lnTo>
                  <a:lnTo>
                    <a:pt x="322339" y="709356"/>
                  </a:lnTo>
                  <a:lnTo>
                    <a:pt x="322946" y="709362"/>
                  </a:lnTo>
                  <a:lnTo>
                    <a:pt x="323288" y="709348"/>
                  </a:lnTo>
                  <a:lnTo>
                    <a:pt x="323421" y="709320"/>
                  </a:lnTo>
                  <a:lnTo>
                    <a:pt x="323652" y="709221"/>
                  </a:lnTo>
                  <a:lnTo>
                    <a:pt x="324138" y="708925"/>
                  </a:lnTo>
                  <a:lnTo>
                    <a:pt x="324414" y="708821"/>
                  </a:lnTo>
                  <a:lnTo>
                    <a:pt x="324557" y="708779"/>
                  </a:lnTo>
                  <a:lnTo>
                    <a:pt x="324778" y="708750"/>
                  </a:lnTo>
                  <a:lnTo>
                    <a:pt x="325087" y="708772"/>
                  </a:lnTo>
                  <a:lnTo>
                    <a:pt x="325451" y="708837"/>
                  </a:lnTo>
                  <a:lnTo>
                    <a:pt x="325682" y="708893"/>
                  </a:lnTo>
                  <a:lnTo>
                    <a:pt x="325782" y="708872"/>
                  </a:lnTo>
                  <a:lnTo>
                    <a:pt x="325804" y="708868"/>
                  </a:lnTo>
                  <a:lnTo>
                    <a:pt x="325980" y="708829"/>
                  </a:lnTo>
                  <a:lnTo>
                    <a:pt x="326046" y="708815"/>
                  </a:lnTo>
                  <a:lnTo>
                    <a:pt x="326212" y="708728"/>
                  </a:lnTo>
                  <a:lnTo>
                    <a:pt x="326234" y="708705"/>
                  </a:lnTo>
                  <a:lnTo>
                    <a:pt x="326367" y="708569"/>
                  </a:lnTo>
                  <a:lnTo>
                    <a:pt x="326411" y="708464"/>
                  </a:lnTo>
                  <a:lnTo>
                    <a:pt x="326466" y="708339"/>
                  </a:lnTo>
                  <a:lnTo>
                    <a:pt x="326510" y="708249"/>
                  </a:lnTo>
                  <a:lnTo>
                    <a:pt x="326532" y="708187"/>
                  </a:lnTo>
                  <a:lnTo>
                    <a:pt x="326598" y="708084"/>
                  </a:lnTo>
                  <a:lnTo>
                    <a:pt x="326620" y="708037"/>
                  </a:lnTo>
                  <a:lnTo>
                    <a:pt x="326686" y="707907"/>
                  </a:lnTo>
                  <a:lnTo>
                    <a:pt x="326797" y="707811"/>
                  </a:lnTo>
                  <a:lnTo>
                    <a:pt x="326896" y="707709"/>
                  </a:lnTo>
                  <a:lnTo>
                    <a:pt x="326962" y="707668"/>
                  </a:lnTo>
                  <a:lnTo>
                    <a:pt x="327039" y="707575"/>
                  </a:lnTo>
                  <a:lnTo>
                    <a:pt x="327117" y="707512"/>
                  </a:lnTo>
                  <a:lnTo>
                    <a:pt x="327260" y="707426"/>
                  </a:lnTo>
                  <a:lnTo>
                    <a:pt x="327558" y="707389"/>
                  </a:lnTo>
                  <a:lnTo>
                    <a:pt x="327922" y="707411"/>
                  </a:lnTo>
                  <a:lnTo>
                    <a:pt x="328209" y="707441"/>
                  </a:lnTo>
                  <a:lnTo>
                    <a:pt x="328430" y="707403"/>
                  </a:lnTo>
                  <a:lnTo>
                    <a:pt x="328518" y="707371"/>
                  </a:lnTo>
                  <a:lnTo>
                    <a:pt x="328595" y="707338"/>
                  </a:lnTo>
                  <a:lnTo>
                    <a:pt x="328904" y="707166"/>
                  </a:lnTo>
                  <a:lnTo>
                    <a:pt x="329070" y="707045"/>
                  </a:lnTo>
                  <a:lnTo>
                    <a:pt x="329301" y="706816"/>
                  </a:lnTo>
                  <a:lnTo>
                    <a:pt x="329555" y="706553"/>
                  </a:lnTo>
                  <a:lnTo>
                    <a:pt x="329765" y="706313"/>
                  </a:lnTo>
                  <a:lnTo>
                    <a:pt x="329842" y="706160"/>
                  </a:lnTo>
                  <a:lnTo>
                    <a:pt x="329985" y="705667"/>
                  </a:lnTo>
                  <a:lnTo>
                    <a:pt x="330085" y="705399"/>
                  </a:lnTo>
                  <a:lnTo>
                    <a:pt x="330195" y="705005"/>
                  </a:lnTo>
                  <a:lnTo>
                    <a:pt x="330327" y="704425"/>
                  </a:lnTo>
                  <a:lnTo>
                    <a:pt x="330405" y="704007"/>
                  </a:lnTo>
                  <a:lnTo>
                    <a:pt x="330504" y="703686"/>
                  </a:lnTo>
                  <a:lnTo>
                    <a:pt x="330592" y="703500"/>
                  </a:lnTo>
                  <a:lnTo>
                    <a:pt x="330669" y="703269"/>
                  </a:lnTo>
                  <a:lnTo>
                    <a:pt x="330736" y="702906"/>
                  </a:lnTo>
                  <a:lnTo>
                    <a:pt x="330791" y="702715"/>
                  </a:lnTo>
                  <a:lnTo>
                    <a:pt x="330879" y="702503"/>
                  </a:lnTo>
                  <a:lnTo>
                    <a:pt x="330967" y="702314"/>
                  </a:lnTo>
                  <a:lnTo>
                    <a:pt x="331067" y="702158"/>
                  </a:lnTo>
                  <a:lnTo>
                    <a:pt x="331111" y="702067"/>
                  </a:lnTo>
                  <a:lnTo>
                    <a:pt x="331111" y="701961"/>
                  </a:lnTo>
                  <a:lnTo>
                    <a:pt x="331077" y="701785"/>
                  </a:lnTo>
                  <a:lnTo>
                    <a:pt x="330978" y="701570"/>
                  </a:lnTo>
                  <a:lnTo>
                    <a:pt x="330934" y="701422"/>
                  </a:lnTo>
                  <a:lnTo>
                    <a:pt x="330890" y="701019"/>
                  </a:lnTo>
                  <a:lnTo>
                    <a:pt x="330802" y="700674"/>
                  </a:lnTo>
                  <a:lnTo>
                    <a:pt x="330802" y="700525"/>
                  </a:lnTo>
                  <a:lnTo>
                    <a:pt x="330824" y="700394"/>
                  </a:lnTo>
                  <a:lnTo>
                    <a:pt x="330879" y="700270"/>
                  </a:lnTo>
                  <a:lnTo>
                    <a:pt x="330978" y="700186"/>
                  </a:lnTo>
                  <a:lnTo>
                    <a:pt x="331276" y="700032"/>
                  </a:lnTo>
                  <a:lnTo>
                    <a:pt x="331442" y="699761"/>
                  </a:lnTo>
                  <a:lnTo>
                    <a:pt x="331762" y="699040"/>
                  </a:lnTo>
                  <a:lnTo>
                    <a:pt x="331817" y="698959"/>
                  </a:lnTo>
                  <a:lnTo>
                    <a:pt x="331905" y="698862"/>
                  </a:lnTo>
                  <a:lnTo>
                    <a:pt x="331971" y="698800"/>
                  </a:lnTo>
                  <a:lnTo>
                    <a:pt x="332037" y="698618"/>
                  </a:lnTo>
                  <a:lnTo>
                    <a:pt x="332159" y="698121"/>
                  </a:lnTo>
                  <a:lnTo>
                    <a:pt x="332236" y="697940"/>
                  </a:lnTo>
                  <a:lnTo>
                    <a:pt x="332280" y="697725"/>
                  </a:lnTo>
                  <a:lnTo>
                    <a:pt x="332368" y="697469"/>
                  </a:lnTo>
                  <a:lnTo>
                    <a:pt x="332512" y="697196"/>
                  </a:lnTo>
                  <a:lnTo>
                    <a:pt x="332600" y="697050"/>
                  </a:lnTo>
                  <a:lnTo>
                    <a:pt x="332743" y="696873"/>
                  </a:lnTo>
                  <a:lnTo>
                    <a:pt x="332909" y="696730"/>
                  </a:lnTo>
                  <a:lnTo>
                    <a:pt x="333074" y="696669"/>
                  </a:lnTo>
                  <a:lnTo>
                    <a:pt x="333119" y="696652"/>
                  </a:lnTo>
                  <a:lnTo>
                    <a:pt x="333317" y="696627"/>
                  </a:lnTo>
                  <a:lnTo>
                    <a:pt x="333538" y="696644"/>
                  </a:lnTo>
                  <a:lnTo>
                    <a:pt x="333725" y="696708"/>
                  </a:lnTo>
                  <a:lnTo>
                    <a:pt x="333836" y="696710"/>
                  </a:lnTo>
                  <a:lnTo>
                    <a:pt x="334012" y="696612"/>
                  </a:lnTo>
                  <a:lnTo>
                    <a:pt x="334255" y="696399"/>
                  </a:lnTo>
                  <a:lnTo>
                    <a:pt x="334310" y="696339"/>
                  </a:lnTo>
                  <a:lnTo>
                    <a:pt x="334376" y="696283"/>
                  </a:lnTo>
                  <a:lnTo>
                    <a:pt x="334542" y="696108"/>
                  </a:lnTo>
                  <a:lnTo>
                    <a:pt x="334674" y="695889"/>
                  </a:lnTo>
                  <a:lnTo>
                    <a:pt x="334763" y="695613"/>
                  </a:lnTo>
                  <a:lnTo>
                    <a:pt x="334774" y="695355"/>
                  </a:lnTo>
                  <a:lnTo>
                    <a:pt x="334752" y="695144"/>
                  </a:lnTo>
                  <a:lnTo>
                    <a:pt x="334685" y="694882"/>
                  </a:lnTo>
                  <a:lnTo>
                    <a:pt x="334586" y="694724"/>
                  </a:lnTo>
                  <a:lnTo>
                    <a:pt x="334454" y="694614"/>
                  </a:lnTo>
                  <a:lnTo>
                    <a:pt x="334310" y="694562"/>
                  </a:lnTo>
                  <a:lnTo>
                    <a:pt x="334211" y="694554"/>
                  </a:lnTo>
                  <a:lnTo>
                    <a:pt x="334078" y="694543"/>
                  </a:lnTo>
                  <a:lnTo>
                    <a:pt x="333869" y="694636"/>
                  </a:lnTo>
                  <a:lnTo>
                    <a:pt x="333725" y="694672"/>
                  </a:lnTo>
                  <a:lnTo>
                    <a:pt x="333593" y="694646"/>
                  </a:lnTo>
                  <a:lnTo>
                    <a:pt x="333472" y="694541"/>
                  </a:lnTo>
                  <a:lnTo>
                    <a:pt x="333417" y="694375"/>
                  </a:lnTo>
                  <a:lnTo>
                    <a:pt x="333405" y="694196"/>
                  </a:lnTo>
                  <a:lnTo>
                    <a:pt x="333461" y="694045"/>
                  </a:lnTo>
                  <a:lnTo>
                    <a:pt x="333538" y="693908"/>
                  </a:lnTo>
                  <a:lnTo>
                    <a:pt x="333935" y="693505"/>
                  </a:lnTo>
                  <a:lnTo>
                    <a:pt x="334994" y="692531"/>
                  </a:lnTo>
                  <a:lnTo>
                    <a:pt x="335612" y="692246"/>
                  </a:lnTo>
                  <a:lnTo>
                    <a:pt x="335789" y="692252"/>
                  </a:lnTo>
                  <a:lnTo>
                    <a:pt x="336318" y="692453"/>
                  </a:lnTo>
                  <a:lnTo>
                    <a:pt x="336671" y="692566"/>
                  </a:lnTo>
                  <a:lnTo>
                    <a:pt x="336870" y="692589"/>
                  </a:lnTo>
                  <a:lnTo>
                    <a:pt x="337355" y="692553"/>
                  </a:lnTo>
                  <a:lnTo>
                    <a:pt x="337433" y="692565"/>
                  </a:lnTo>
                  <a:lnTo>
                    <a:pt x="337543" y="692580"/>
                  </a:lnTo>
                  <a:lnTo>
                    <a:pt x="337841" y="692498"/>
                  </a:lnTo>
                  <a:lnTo>
                    <a:pt x="338095" y="692379"/>
                  </a:lnTo>
                  <a:lnTo>
                    <a:pt x="338381" y="692168"/>
                  </a:lnTo>
                  <a:lnTo>
                    <a:pt x="338569" y="692006"/>
                  </a:lnTo>
                  <a:lnTo>
                    <a:pt x="338701" y="691794"/>
                  </a:lnTo>
                  <a:lnTo>
                    <a:pt x="338922" y="691340"/>
                  </a:lnTo>
                  <a:lnTo>
                    <a:pt x="338966" y="691172"/>
                  </a:lnTo>
                  <a:lnTo>
                    <a:pt x="338988" y="690334"/>
                  </a:lnTo>
                  <a:lnTo>
                    <a:pt x="339065" y="689992"/>
                  </a:lnTo>
                  <a:lnTo>
                    <a:pt x="339264" y="688985"/>
                  </a:lnTo>
                  <a:lnTo>
                    <a:pt x="339341" y="688351"/>
                  </a:lnTo>
                  <a:lnTo>
                    <a:pt x="339341" y="687918"/>
                  </a:lnTo>
                  <a:lnTo>
                    <a:pt x="339286" y="687513"/>
                  </a:lnTo>
                  <a:lnTo>
                    <a:pt x="339132" y="686847"/>
                  </a:lnTo>
                  <a:lnTo>
                    <a:pt x="338900" y="686446"/>
                  </a:lnTo>
                  <a:lnTo>
                    <a:pt x="338823" y="686230"/>
                  </a:lnTo>
                  <a:lnTo>
                    <a:pt x="338779" y="685903"/>
                  </a:lnTo>
                  <a:lnTo>
                    <a:pt x="338801" y="685728"/>
                  </a:lnTo>
                  <a:lnTo>
                    <a:pt x="338856" y="685586"/>
                  </a:lnTo>
                  <a:lnTo>
                    <a:pt x="338933" y="685466"/>
                  </a:lnTo>
                  <a:lnTo>
                    <a:pt x="339032" y="685366"/>
                  </a:lnTo>
                  <a:lnTo>
                    <a:pt x="339198" y="685347"/>
                  </a:lnTo>
                  <a:lnTo>
                    <a:pt x="339407" y="685372"/>
                  </a:lnTo>
                  <a:lnTo>
                    <a:pt x="339937" y="685521"/>
                  </a:lnTo>
                  <a:lnTo>
                    <a:pt x="340202" y="685538"/>
                  </a:lnTo>
                  <a:lnTo>
                    <a:pt x="340367" y="685496"/>
                  </a:lnTo>
                  <a:lnTo>
                    <a:pt x="340511" y="685414"/>
                  </a:lnTo>
                  <a:lnTo>
                    <a:pt x="340610" y="685250"/>
                  </a:lnTo>
                  <a:lnTo>
                    <a:pt x="340687" y="685004"/>
                  </a:lnTo>
                  <a:lnTo>
                    <a:pt x="340709" y="684651"/>
                  </a:lnTo>
                  <a:lnTo>
                    <a:pt x="340698" y="684190"/>
                  </a:lnTo>
                  <a:lnTo>
                    <a:pt x="340720" y="684046"/>
                  </a:lnTo>
                  <a:lnTo>
                    <a:pt x="340765" y="683904"/>
                  </a:lnTo>
                  <a:lnTo>
                    <a:pt x="340875" y="683777"/>
                  </a:lnTo>
                  <a:lnTo>
                    <a:pt x="341085" y="683632"/>
                  </a:lnTo>
                  <a:lnTo>
                    <a:pt x="341272" y="683435"/>
                  </a:lnTo>
                  <a:lnTo>
                    <a:pt x="341382" y="683243"/>
                  </a:lnTo>
                  <a:lnTo>
                    <a:pt x="341559" y="682786"/>
                  </a:lnTo>
                  <a:lnTo>
                    <a:pt x="341658" y="682576"/>
                  </a:lnTo>
                  <a:lnTo>
                    <a:pt x="341735" y="682356"/>
                  </a:lnTo>
                  <a:lnTo>
                    <a:pt x="341901" y="682180"/>
                  </a:lnTo>
                  <a:lnTo>
                    <a:pt x="342177" y="681990"/>
                  </a:lnTo>
                  <a:lnTo>
                    <a:pt x="342254" y="681913"/>
                  </a:lnTo>
                  <a:lnTo>
                    <a:pt x="342298" y="681833"/>
                  </a:lnTo>
                  <a:lnTo>
                    <a:pt x="342287" y="681689"/>
                  </a:lnTo>
                  <a:lnTo>
                    <a:pt x="342232" y="681554"/>
                  </a:lnTo>
                  <a:lnTo>
                    <a:pt x="342066" y="681321"/>
                  </a:lnTo>
                  <a:lnTo>
                    <a:pt x="341791" y="680992"/>
                  </a:lnTo>
                  <a:lnTo>
                    <a:pt x="341482" y="680400"/>
                  </a:lnTo>
                  <a:lnTo>
                    <a:pt x="341438" y="680207"/>
                  </a:lnTo>
                  <a:lnTo>
                    <a:pt x="341438" y="680021"/>
                  </a:lnTo>
                  <a:lnTo>
                    <a:pt x="341460" y="679898"/>
                  </a:lnTo>
                  <a:lnTo>
                    <a:pt x="341504" y="679677"/>
                  </a:lnTo>
                  <a:lnTo>
                    <a:pt x="341780" y="678651"/>
                  </a:lnTo>
                  <a:lnTo>
                    <a:pt x="341868" y="678381"/>
                  </a:lnTo>
                  <a:lnTo>
                    <a:pt x="342022" y="678107"/>
                  </a:lnTo>
                  <a:lnTo>
                    <a:pt x="342210" y="677874"/>
                  </a:lnTo>
                  <a:lnTo>
                    <a:pt x="342519" y="677628"/>
                  </a:lnTo>
                  <a:lnTo>
                    <a:pt x="342684" y="677451"/>
                  </a:lnTo>
                  <a:lnTo>
                    <a:pt x="342817" y="677220"/>
                  </a:lnTo>
                  <a:lnTo>
                    <a:pt x="342927" y="677002"/>
                  </a:lnTo>
                  <a:lnTo>
                    <a:pt x="343004" y="676758"/>
                  </a:lnTo>
                  <a:lnTo>
                    <a:pt x="343313" y="675853"/>
                  </a:lnTo>
                  <a:lnTo>
                    <a:pt x="343423" y="675590"/>
                  </a:lnTo>
                  <a:lnTo>
                    <a:pt x="343754" y="675190"/>
                  </a:lnTo>
                  <a:lnTo>
                    <a:pt x="343953" y="674983"/>
                  </a:lnTo>
                  <a:lnTo>
                    <a:pt x="344107" y="674727"/>
                  </a:lnTo>
                  <a:lnTo>
                    <a:pt x="344240" y="674404"/>
                  </a:lnTo>
                  <a:lnTo>
                    <a:pt x="344527" y="674044"/>
                  </a:lnTo>
                  <a:lnTo>
                    <a:pt x="344648" y="673789"/>
                  </a:lnTo>
                  <a:lnTo>
                    <a:pt x="344814" y="673249"/>
                  </a:lnTo>
                  <a:lnTo>
                    <a:pt x="344891" y="673086"/>
                  </a:lnTo>
                  <a:lnTo>
                    <a:pt x="344957" y="672875"/>
                  </a:lnTo>
                  <a:lnTo>
                    <a:pt x="345034" y="672168"/>
                  </a:lnTo>
                  <a:lnTo>
                    <a:pt x="345089" y="671531"/>
                  </a:lnTo>
                  <a:lnTo>
                    <a:pt x="345112" y="671413"/>
                  </a:lnTo>
                  <a:lnTo>
                    <a:pt x="345189" y="670924"/>
                  </a:lnTo>
                  <a:lnTo>
                    <a:pt x="345200" y="670582"/>
                  </a:lnTo>
                  <a:lnTo>
                    <a:pt x="345222" y="670230"/>
                  </a:lnTo>
                  <a:lnTo>
                    <a:pt x="345067" y="669340"/>
                  </a:lnTo>
                  <a:lnTo>
                    <a:pt x="345012" y="669093"/>
                  </a:lnTo>
                  <a:lnTo>
                    <a:pt x="344891" y="668687"/>
                  </a:lnTo>
                  <a:lnTo>
                    <a:pt x="344847" y="668594"/>
                  </a:lnTo>
                  <a:lnTo>
                    <a:pt x="344681" y="668117"/>
                  </a:lnTo>
                  <a:lnTo>
                    <a:pt x="344571" y="667598"/>
                  </a:lnTo>
                  <a:lnTo>
                    <a:pt x="344560" y="667440"/>
                  </a:lnTo>
                  <a:lnTo>
                    <a:pt x="344593" y="667214"/>
                  </a:lnTo>
                  <a:lnTo>
                    <a:pt x="344725" y="666903"/>
                  </a:lnTo>
                  <a:lnTo>
                    <a:pt x="344913" y="666658"/>
                  </a:lnTo>
                  <a:lnTo>
                    <a:pt x="345189" y="666412"/>
                  </a:lnTo>
                  <a:lnTo>
                    <a:pt x="345674" y="666089"/>
                  </a:lnTo>
                  <a:lnTo>
                    <a:pt x="346060" y="665809"/>
                  </a:lnTo>
                  <a:lnTo>
                    <a:pt x="346303" y="665534"/>
                  </a:lnTo>
                  <a:lnTo>
                    <a:pt x="346645" y="664942"/>
                  </a:lnTo>
                  <a:lnTo>
                    <a:pt x="346888" y="664570"/>
                  </a:lnTo>
                  <a:lnTo>
                    <a:pt x="347197" y="664286"/>
                  </a:lnTo>
                  <a:lnTo>
                    <a:pt x="347748" y="664004"/>
                  </a:lnTo>
                  <a:lnTo>
                    <a:pt x="349006" y="663609"/>
                  </a:lnTo>
                  <a:lnTo>
                    <a:pt x="349337" y="663385"/>
                  </a:lnTo>
                  <a:lnTo>
                    <a:pt x="349646" y="663105"/>
                  </a:lnTo>
                  <a:lnTo>
                    <a:pt x="349911" y="662837"/>
                  </a:lnTo>
                  <a:lnTo>
                    <a:pt x="350143" y="662417"/>
                  </a:lnTo>
                  <a:lnTo>
                    <a:pt x="350220" y="662235"/>
                  </a:lnTo>
                  <a:lnTo>
                    <a:pt x="350374" y="662019"/>
                  </a:lnTo>
                  <a:lnTo>
                    <a:pt x="350551" y="661918"/>
                  </a:lnTo>
                  <a:lnTo>
                    <a:pt x="350783" y="661843"/>
                  </a:lnTo>
                  <a:lnTo>
                    <a:pt x="351158" y="661793"/>
                  </a:lnTo>
                  <a:lnTo>
                    <a:pt x="351654" y="661741"/>
                  </a:lnTo>
                  <a:lnTo>
                    <a:pt x="352040" y="661720"/>
                  </a:lnTo>
                  <a:lnTo>
                    <a:pt x="352283" y="661750"/>
                  </a:lnTo>
                  <a:lnTo>
                    <a:pt x="352702" y="661800"/>
                  </a:lnTo>
                  <a:lnTo>
                    <a:pt x="353011" y="661825"/>
                  </a:lnTo>
                  <a:lnTo>
                    <a:pt x="353089" y="661835"/>
                  </a:lnTo>
                  <a:lnTo>
                    <a:pt x="353408" y="661882"/>
                  </a:lnTo>
                  <a:lnTo>
                    <a:pt x="353574" y="661880"/>
                  </a:lnTo>
                  <a:lnTo>
                    <a:pt x="353717" y="661814"/>
                  </a:lnTo>
                  <a:lnTo>
                    <a:pt x="353883" y="661670"/>
                  </a:lnTo>
                  <a:lnTo>
                    <a:pt x="354004" y="661502"/>
                  </a:lnTo>
                  <a:lnTo>
                    <a:pt x="354126" y="661175"/>
                  </a:lnTo>
                  <a:lnTo>
                    <a:pt x="354192" y="660934"/>
                  </a:lnTo>
                  <a:lnTo>
                    <a:pt x="354214" y="660695"/>
                  </a:lnTo>
                  <a:lnTo>
                    <a:pt x="354192" y="660371"/>
                  </a:lnTo>
                  <a:lnTo>
                    <a:pt x="354159" y="660063"/>
                  </a:lnTo>
                  <a:lnTo>
                    <a:pt x="354170" y="659801"/>
                  </a:lnTo>
                  <a:lnTo>
                    <a:pt x="354236" y="659401"/>
                  </a:lnTo>
                  <a:lnTo>
                    <a:pt x="354291" y="659267"/>
                  </a:lnTo>
                  <a:lnTo>
                    <a:pt x="354324" y="659158"/>
                  </a:lnTo>
                  <a:lnTo>
                    <a:pt x="354434" y="658540"/>
                  </a:lnTo>
                  <a:lnTo>
                    <a:pt x="354545" y="658353"/>
                  </a:lnTo>
                  <a:lnTo>
                    <a:pt x="354854" y="657987"/>
                  </a:lnTo>
                  <a:lnTo>
                    <a:pt x="355152" y="657469"/>
                  </a:lnTo>
                  <a:lnTo>
                    <a:pt x="355284" y="657299"/>
                  </a:lnTo>
                  <a:lnTo>
                    <a:pt x="355472" y="657057"/>
                  </a:lnTo>
                  <a:lnTo>
                    <a:pt x="355637" y="656799"/>
                  </a:lnTo>
                  <a:lnTo>
                    <a:pt x="355736" y="656540"/>
                  </a:lnTo>
                  <a:lnTo>
                    <a:pt x="355792" y="656353"/>
                  </a:lnTo>
                  <a:lnTo>
                    <a:pt x="355803" y="656157"/>
                  </a:lnTo>
                  <a:lnTo>
                    <a:pt x="355803" y="655957"/>
                  </a:lnTo>
                  <a:lnTo>
                    <a:pt x="355792" y="655761"/>
                  </a:lnTo>
                  <a:lnTo>
                    <a:pt x="355792" y="655519"/>
                  </a:lnTo>
                  <a:lnTo>
                    <a:pt x="355847" y="655254"/>
                  </a:lnTo>
                  <a:lnTo>
                    <a:pt x="355836" y="655111"/>
                  </a:lnTo>
                  <a:lnTo>
                    <a:pt x="355306" y="654275"/>
                  </a:lnTo>
                  <a:lnTo>
                    <a:pt x="355152" y="653957"/>
                  </a:lnTo>
                  <a:lnTo>
                    <a:pt x="354953" y="653348"/>
                  </a:lnTo>
                  <a:lnTo>
                    <a:pt x="354931" y="653134"/>
                  </a:lnTo>
                  <a:lnTo>
                    <a:pt x="354898" y="652879"/>
                  </a:lnTo>
                  <a:lnTo>
                    <a:pt x="354931" y="652664"/>
                  </a:lnTo>
                  <a:lnTo>
                    <a:pt x="355008" y="652371"/>
                  </a:lnTo>
                  <a:lnTo>
                    <a:pt x="355240" y="651596"/>
                  </a:lnTo>
                  <a:lnTo>
                    <a:pt x="355328" y="651367"/>
                  </a:lnTo>
                  <a:lnTo>
                    <a:pt x="355372" y="651173"/>
                  </a:lnTo>
                  <a:lnTo>
                    <a:pt x="355372" y="651002"/>
                  </a:lnTo>
                  <a:lnTo>
                    <a:pt x="355350" y="650653"/>
                  </a:lnTo>
                  <a:lnTo>
                    <a:pt x="355383" y="650363"/>
                  </a:lnTo>
                  <a:lnTo>
                    <a:pt x="355449" y="650087"/>
                  </a:lnTo>
                  <a:lnTo>
                    <a:pt x="355527" y="649899"/>
                  </a:lnTo>
                  <a:lnTo>
                    <a:pt x="355670" y="649681"/>
                  </a:lnTo>
                  <a:lnTo>
                    <a:pt x="356001" y="649346"/>
                  </a:lnTo>
                  <a:lnTo>
                    <a:pt x="356564" y="648893"/>
                  </a:lnTo>
                  <a:lnTo>
                    <a:pt x="356939" y="648585"/>
                  </a:lnTo>
                  <a:lnTo>
                    <a:pt x="357380" y="648296"/>
                  </a:lnTo>
                  <a:lnTo>
                    <a:pt x="357380" y="648296"/>
                  </a:lnTo>
                  <a:lnTo>
                    <a:pt x="357535" y="648138"/>
                  </a:lnTo>
                  <a:lnTo>
                    <a:pt x="357678" y="647993"/>
                  </a:lnTo>
                  <a:lnTo>
                    <a:pt x="358075" y="647551"/>
                  </a:lnTo>
                  <a:lnTo>
                    <a:pt x="358406" y="647269"/>
                  </a:lnTo>
                  <a:lnTo>
                    <a:pt x="358881" y="646920"/>
                  </a:lnTo>
                  <a:lnTo>
                    <a:pt x="359201" y="646754"/>
                  </a:lnTo>
                  <a:lnTo>
                    <a:pt x="359410" y="646673"/>
                  </a:lnTo>
                  <a:lnTo>
                    <a:pt x="359708" y="646630"/>
                  </a:lnTo>
                  <a:lnTo>
                    <a:pt x="359962" y="646574"/>
                  </a:lnTo>
                  <a:lnTo>
                    <a:pt x="360403" y="646530"/>
                  </a:lnTo>
                  <a:lnTo>
                    <a:pt x="360646" y="646476"/>
                  </a:lnTo>
                  <a:lnTo>
                    <a:pt x="360679" y="646470"/>
                  </a:lnTo>
                  <a:lnTo>
                    <a:pt x="360778" y="646448"/>
                  </a:lnTo>
                  <a:lnTo>
                    <a:pt x="361198" y="646412"/>
                  </a:lnTo>
                  <a:lnTo>
                    <a:pt x="361352" y="646335"/>
                  </a:lnTo>
                  <a:lnTo>
                    <a:pt x="361540" y="646192"/>
                  </a:lnTo>
                  <a:lnTo>
                    <a:pt x="361705" y="646083"/>
                  </a:lnTo>
                  <a:lnTo>
                    <a:pt x="361970" y="645874"/>
                  </a:lnTo>
                  <a:lnTo>
                    <a:pt x="362323" y="645733"/>
                  </a:lnTo>
                  <a:lnTo>
                    <a:pt x="362654" y="645605"/>
                  </a:lnTo>
                  <a:lnTo>
                    <a:pt x="363118" y="645459"/>
                  </a:lnTo>
                  <a:lnTo>
                    <a:pt x="363548" y="645325"/>
                  </a:lnTo>
                  <a:lnTo>
                    <a:pt x="363835" y="645211"/>
                  </a:lnTo>
                  <a:lnTo>
                    <a:pt x="363934" y="645168"/>
                  </a:lnTo>
                  <a:lnTo>
                    <a:pt x="364276" y="645041"/>
                  </a:lnTo>
                  <a:lnTo>
                    <a:pt x="364508" y="644917"/>
                  </a:lnTo>
                  <a:lnTo>
                    <a:pt x="364817" y="644668"/>
                  </a:lnTo>
                  <a:lnTo>
                    <a:pt x="364960" y="644528"/>
                  </a:lnTo>
                  <a:lnTo>
                    <a:pt x="365070" y="644379"/>
                  </a:lnTo>
                  <a:lnTo>
                    <a:pt x="365137" y="644238"/>
                  </a:lnTo>
                  <a:lnTo>
                    <a:pt x="365159" y="644057"/>
                  </a:lnTo>
                  <a:lnTo>
                    <a:pt x="365048" y="643563"/>
                  </a:lnTo>
                  <a:lnTo>
                    <a:pt x="365037" y="643401"/>
                  </a:lnTo>
                  <a:lnTo>
                    <a:pt x="365059" y="643224"/>
                  </a:lnTo>
                  <a:lnTo>
                    <a:pt x="365137" y="643005"/>
                  </a:lnTo>
                  <a:lnTo>
                    <a:pt x="365214" y="642848"/>
                  </a:lnTo>
                  <a:lnTo>
                    <a:pt x="365346" y="642644"/>
                  </a:lnTo>
                  <a:lnTo>
                    <a:pt x="365567" y="642369"/>
                  </a:lnTo>
                  <a:lnTo>
                    <a:pt x="365721" y="642235"/>
                  </a:lnTo>
                  <a:lnTo>
                    <a:pt x="365909" y="642126"/>
                  </a:lnTo>
                  <a:lnTo>
                    <a:pt x="366152" y="642004"/>
                  </a:lnTo>
                  <a:lnTo>
                    <a:pt x="366427" y="641921"/>
                  </a:lnTo>
                  <a:lnTo>
                    <a:pt x="366659" y="641882"/>
                  </a:lnTo>
                  <a:lnTo>
                    <a:pt x="367111" y="641807"/>
                  </a:lnTo>
                  <a:lnTo>
                    <a:pt x="367310" y="641753"/>
                  </a:lnTo>
                  <a:lnTo>
                    <a:pt x="367961" y="641506"/>
                  </a:lnTo>
                  <a:lnTo>
                    <a:pt x="368116" y="641420"/>
                  </a:lnTo>
                  <a:lnTo>
                    <a:pt x="368380" y="641242"/>
                  </a:lnTo>
                  <a:lnTo>
                    <a:pt x="368788" y="640798"/>
                  </a:lnTo>
                  <a:lnTo>
                    <a:pt x="368998" y="640608"/>
                  </a:lnTo>
                  <a:lnTo>
                    <a:pt x="369153" y="640422"/>
                  </a:lnTo>
                  <a:lnTo>
                    <a:pt x="369285" y="640305"/>
                  </a:lnTo>
                  <a:lnTo>
                    <a:pt x="369550" y="640232"/>
                  </a:lnTo>
                  <a:lnTo>
                    <a:pt x="369792" y="640224"/>
                  </a:lnTo>
                  <a:lnTo>
                    <a:pt x="370002" y="640188"/>
                  </a:lnTo>
                  <a:lnTo>
                    <a:pt x="370234" y="640087"/>
                  </a:lnTo>
                  <a:lnTo>
                    <a:pt x="370322" y="640028"/>
                  </a:lnTo>
                  <a:lnTo>
                    <a:pt x="370399" y="639947"/>
                  </a:lnTo>
                  <a:lnTo>
                    <a:pt x="370797" y="639362"/>
                  </a:lnTo>
                  <a:lnTo>
                    <a:pt x="371050" y="638852"/>
                  </a:lnTo>
                  <a:lnTo>
                    <a:pt x="371139" y="638455"/>
                  </a:lnTo>
                  <a:lnTo>
                    <a:pt x="371216" y="638287"/>
                  </a:lnTo>
                  <a:lnTo>
                    <a:pt x="371348" y="638132"/>
                  </a:lnTo>
                  <a:lnTo>
                    <a:pt x="371514" y="638019"/>
                  </a:lnTo>
                  <a:lnTo>
                    <a:pt x="371911" y="637800"/>
                  </a:lnTo>
                  <a:lnTo>
                    <a:pt x="372087" y="637683"/>
                  </a:lnTo>
                  <a:lnTo>
                    <a:pt x="372297" y="637525"/>
                  </a:lnTo>
                  <a:lnTo>
                    <a:pt x="372639" y="637203"/>
                  </a:lnTo>
                  <a:lnTo>
                    <a:pt x="372827" y="636965"/>
                  </a:lnTo>
                  <a:lnTo>
                    <a:pt x="373124" y="636441"/>
                  </a:lnTo>
                  <a:lnTo>
                    <a:pt x="373290" y="636135"/>
                  </a:lnTo>
                  <a:lnTo>
                    <a:pt x="373522" y="635931"/>
                  </a:lnTo>
                  <a:lnTo>
                    <a:pt x="373897" y="635706"/>
                  </a:lnTo>
                  <a:lnTo>
                    <a:pt x="374062" y="635646"/>
                  </a:lnTo>
                  <a:lnTo>
                    <a:pt x="374129" y="635638"/>
                  </a:lnTo>
                  <a:lnTo>
                    <a:pt x="374250" y="635621"/>
                  </a:lnTo>
                  <a:lnTo>
                    <a:pt x="374448" y="635644"/>
                  </a:lnTo>
                  <a:lnTo>
                    <a:pt x="374570" y="635690"/>
                  </a:lnTo>
                  <a:lnTo>
                    <a:pt x="374691" y="635790"/>
                  </a:lnTo>
                  <a:lnTo>
                    <a:pt x="374857" y="635959"/>
                  </a:lnTo>
                  <a:lnTo>
                    <a:pt x="374967" y="636093"/>
                  </a:lnTo>
                  <a:lnTo>
                    <a:pt x="375066" y="636209"/>
                  </a:lnTo>
                  <a:lnTo>
                    <a:pt x="375210" y="636328"/>
                  </a:lnTo>
                  <a:lnTo>
                    <a:pt x="375441" y="636445"/>
                  </a:lnTo>
                  <a:lnTo>
                    <a:pt x="376103" y="636718"/>
                  </a:lnTo>
                  <a:lnTo>
                    <a:pt x="376280" y="636776"/>
                  </a:lnTo>
                  <a:lnTo>
                    <a:pt x="376445" y="636794"/>
                  </a:lnTo>
                  <a:lnTo>
                    <a:pt x="376622" y="636776"/>
                  </a:lnTo>
                  <a:lnTo>
                    <a:pt x="376821" y="636740"/>
                  </a:lnTo>
                  <a:lnTo>
                    <a:pt x="376953" y="636696"/>
                  </a:lnTo>
                  <a:lnTo>
                    <a:pt x="377107" y="636623"/>
                  </a:lnTo>
                  <a:lnTo>
                    <a:pt x="377494" y="636412"/>
                  </a:lnTo>
                  <a:lnTo>
                    <a:pt x="377604" y="636392"/>
                  </a:lnTo>
                  <a:lnTo>
                    <a:pt x="377659" y="636393"/>
                  </a:lnTo>
                  <a:lnTo>
                    <a:pt x="377681" y="636394"/>
                  </a:lnTo>
                  <a:lnTo>
                    <a:pt x="377880" y="636403"/>
                  </a:lnTo>
                  <a:lnTo>
                    <a:pt x="378023" y="636426"/>
                  </a:lnTo>
                  <a:lnTo>
                    <a:pt x="378310" y="636475"/>
                  </a:lnTo>
                  <a:lnTo>
                    <a:pt x="378619" y="636499"/>
                  </a:lnTo>
                  <a:lnTo>
                    <a:pt x="378829" y="636501"/>
                  </a:lnTo>
                  <a:lnTo>
                    <a:pt x="378983" y="636514"/>
                  </a:lnTo>
                  <a:lnTo>
                    <a:pt x="379325" y="636518"/>
                  </a:lnTo>
                  <a:lnTo>
                    <a:pt x="379667" y="636548"/>
                  </a:lnTo>
                  <a:lnTo>
                    <a:pt x="379766" y="636568"/>
                  </a:lnTo>
                  <a:lnTo>
                    <a:pt x="379866" y="636585"/>
                  </a:lnTo>
                  <a:lnTo>
                    <a:pt x="379965" y="636578"/>
                  </a:lnTo>
                  <a:lnTo>
                    <a:pt x="380075" y="636524"/>
                  </a:lnTo>
                  <a:lnTo>
                    <a:pt x="380130" y="636498"/>
                  </a:lnTo>
                  <a:lnTo>
                    <a:pt x="380373" y="636221"/>
                  </a:lnTo>
                  <a:lnTo>
                    <a:pt x="380528" y="635876"/>
                  </a:lnTo>
                  <a:lnTo>
                    <a:pt x="380660" y="635550"/>
                  </a:lnTo>
                  <a:lnTo>
                    <a:pt x="380748" y="634893"/>
                  </a:lnTo>
                  <a:lnTo>
                    <a:pt x="380737" y="634633"/>
                  </a:lnTo>
                  <a:lnTo>
                    <a:pt x="380550" y="634104"/>
                  </a:lnTo>
                  <a:lnTo>
                    <a:pt x="380506" y="634020"/>
                  </a:lnTo>
                  <a:lnTo>
                    <a:pt x="380417" y="633904"/>
                  </a:lnTo>
                  <a:lnTo>
                    <a:pt x="380230" y="633700"/>
                  </a:lnTo>
                  <a:lnTo>
                    <a:pt x="380086" y="633564"/>
                  </a:lnTo>
                  <a:lnTo>
                    <a:pt x="379998" y="633469"/>
                  </a:lnTo>
                  <a:lnTo>
                    <a:pt x="379987" y="633443"/>
                  </a:lnTo>
                  <a:lnTo>
                    <a:pt x="379910" y="633350"/>
                  </a:lnTo>
                  <a:lnTo>
                    <a:pt x="379777" y="633185"/>
                  </a:lnTo>
                  <a:lnTo>
                    <a:pt x="379700" y="633076"/>
                  </a:lnTo>
                  <a:lnTo>
                    <a:pt x="379513" y="632845"/>
                  </a:lnTo>
                  <a:lnTo>
                    <a:pt x="379458" y="632758"/>
                  </a:lnTo>
                  <a:lnTo>
                    <a:pt x="379413" y="632666"/>
                  </a:lnTo>
                  <a:lnTo>
                    <a:pt x="379380" y="632427"/>
                  </a:lnTo>
                  <a:lnTo>
                    <a:pt x="379413" y="632264"/>
                  </a:lnTo>
                  <a:lnTo>
                    <a:pt x="379535" y="631992"/>
                  </a:lnTo>
                  <a:lnTo>
                    <a:pt x="379711" y="631546"/>
                  </a:lnTo>
                  <a:lnTo>
                    <a:pt x="379888" y="631239"/>
                  </a:lnTo>
                  <a:lnTo>
                    <a:pt x="379965" y="631160"/>
                  </a:lnTo>
                  <a:lnTo>
                    <a:pt x="380031" y="631102"/>
                  </a:lnTo>
                  <a:lnTo>
                    <a:pt x="380164" y="630987"/>
                  </a:lnTo>
                  <a:lnTo>
                    <a:pt x="380307" y="630941"/>
                  </a:lnTo>
                  <a:lnTo>
                    <a:pt x="380484" y="630856"/>
                  </a:lnTo>
                  <a:lnTo>
                    <a:pt x="380561" y="630803"/>
                  </a:lnTo>
                  <a:lnTo>
                    <a:pt x="380605" y="630772"/>
                  </a:lnTo>
                  <a:lnTo>
                    <a:pt x="380715" y="630654"/>
                  </a:lnTo>
                  <a:lnTo>
                    <a:pt x="380781" y="630503"/>
                  </a:lnTo>
                  <a:lnTo>
                    <a:pt x="380859" y="630311"/>
                  </a:lnTo>
                  <a:lnTo>
                    <a:pt x="380859" y="630235"/>
                  </a:lnTo>
                  <a:lnTo>
                    <a:pt x="380715" y="630031"/>
                  </a:lnTo>
                  <a:lnTo>
                    <a:pt x="380616" y="629844"/>
                  </a:lnTo>
                  <a:lnTo>
                    <a:pt x="380561" y="629726"/>
                  </a:lnTo>
                  <a:lnTo>
                    <a:pt x="380561" y="629598"/>
                  </a:lnTo>
                  <a:lnTo>
                    <a:pt x="380572" y="629577"/>
                  </a:lnTo>
                  <a:lnTo>
                    <a:pt x="380627" y="629389"/>
                  </a:lnTo>
                  <a:lnTo>
                    <a:pt x="380660" y="629230"/>
                  </a:lnTo>
                  <a:lnTo>
                    <a:pt x="380781" y="629068"/>
                  </a:lnTo>
                  <a:lnTo>
                    <a:pt x="380781" y="629062"/>
                  </a:lnTo>
                  <a:lnTo>
                    <a:pt x="380914" y="628928"/>
                  </a:lnTo>
                  <a:lnTo>
                    <a:pt x="381079" y="628781"/>
                  </a:lnTo>
                  <a:lnTo>
                    <a:pt x="381179" y="628612"/>
                  </a:lnTo>
                  <a:lnTo>
                    <a:pt x="381267" y="628443"/>
                  </a:lnTo>
                  <a:lnTo>
                    <a:pt x="381377" y="628238"/>
                  </a:lnTo>
                  <a:lnTo>
                    <a:pt x="381521" y="627972"/>
                  </a:lnTo>
                  <a:lnTo>
                    <a:pt x="381664" y="627743"/>
                  </a:lnTo>
                  <a:lnTo>
                    <a:pt x="381808" y="627533"/>
                  </a:lnTo>
                  <a:lnTo>
                    <a:pt x="381830" y="627487"/>
                  </a:lnTo>
                  <a:lnTo>
                    <a:pt x="381929" y="627276"/>
                  </a:lnTo>
                  <a:lnTo>
                    <a:pt x="382061" y="627036"/>
                  </a:lnTo>
                  <a:lnTo>
                    <a:pt x="382150" y="626885"/>
                  </a:lnTo>
                  <a:lnTo>
                    <a:pt x="382216" y="626757"/>
                  </a:lnTo>
                  <a:lnTo>
                    <a:pt x="382348" y="626552"/>
                  </a:lnTo>
                  <a:lnTo>
                    <a:pt x="382469" y="626434"/>
                  </a:lnTo>
                  <a:lnTo>
                    <a:pt x="382624" y="626311"/>
                  </a:lnTo>
                  <a:lnTo>
                    <a:pt x="382734" y="626239"/>
                  </a:lnTo>
                  <a:lnTo>
                    <a:pt x="383076" y="626067"/>
                  </a:lnTo>
                  <a:lnTo>
                    <a:pt x="383209" y="626013"/>
                  </a:lnTo>
                  <a:lnTo>
                    <a:pt x="383440" y="625923"/>
                  </a:lnTo>
                  <a:lnTo>
                    <a:pt x="383639" y="625843"/>
                  </a:lnTo>
                  <a:lnTo>
                    <a:pt x="383727" y="625806"/>
                  </a:lnTo>
                  <a:lnTo>
                    <a:pt x="383915" y="625734"/>
                  </a:lnTo>
                  <a:lnTo>
                    <a:pt x="384091" y="625637"/>
                  </a:lnTo>
                  <a:lnTo>
                    <a:pt x="384334" y="625503"/>
                  </a:lnTo>
                  <a:lnTo>
                    <a:pt x="384500" y="625391"/>
                  </a:lnTo>
                  <a:lnTo>
                    <a:pt x="384687" y="625260"/>
                  </a:lnTo>
                  <a:lnTo>
                    <a:pt x="384809" y="625091"/>
                  </a:lnTo>
                  <a:lnTo>
                    <a:pt x="384897" y="624927"/>
                  </a:lnTo>
                  <a:lnTo>
                    <a:pt x="384908" y="624752"/>
                  </a:lnTo>
                  <a:lnTo>
                    <a:pt x="384908" y="624591"/>
                  </a:lnTo>
                  <a:lnTo>
                    <a:pt x="384875" y="624435"/>
                  </a:lnTo>
                  <a:lnTo>
                    <a:pt x="384831" y="624268"/>
                  </a:lnTo>
                  <a:lnTo>
                    <a:pt x="384764" y="624052"/>
                  </a:lnTo>
                  <a:lnTo>
                    <a:pt x="384687" y="623823"/>
                  </a:lnTo>
                  <a:lnTo>
                    <a:pt x="384621" y="623634"/>
                  </a:lnTo>
                  <a:lnTo>
                    <a:pt x="384577" y="623506"/>
                  </a:lnTo>
                  <a:lnTo>
                    <a:pt x="384533" y="623376"/>
                  </a:lnTo>
                  <a:lnTo>
                    <a:pt x="384533" y="623098"/>
                  </a:lnTo>
                  <a:lnTo>
                    <a:pt x="384566" y="622898"/>
                  </a:lnTo>
                  <a:lnTo>
                    <a:pt x="384632" y="622713"/>
                  </a:lnTo>
                  <a:lnTo>
                    <a:pt x="384698" y="622562"/>
                  </a:lnTo>
                  <a:lnTo>
                    <a:pt x="384809" y="622343"/>
                  </a:lnTo>
                  <a:lnTo>
                    <a:pt x="384919" y="622128"/>
                  </a:lnTo>
                  <a:lnTo>
                    <a:pt x="385007" y="621902"/>
                  </a:lnTo>
                  <a:lnTo>
                    <a:pt x="385117" y="621650"/>
                  </a:lnTo>
                  <a:lnTo>
                    <a:pt x="385140" y="621611"/>
                  </a:lnTo>
                  <a:lnTo>
                    <a:pt x="385217" y="621468"/>
                  </a:lnTo>
                  <a:lnTo>
                    <a:pt x="385327" y="621313"/>
                  </a:lnTo>
                  <a:lnTo>
                    <a:pt x="385459" y="621168"/>
                  </a:lnTo>
                  <a:lnTo>
                    <a:pt x="385614" y="621014"/>
                  </a:lnTo>
                  <a:lnTo>
                    <a:pt x="385713" y="620852"/>
                  </a:lnTo>
                  <a:lnTo>
                    <a:pt x="385846" y="620758"/>
                  </a:lnTo>
                  <a:lnTo>
                    <a:pt x="385879" y="620729"/>
                  </a:lnTo>
                  <a:lnTo>
                    <a:pt x="386011" y="620590"/>
                  </a:lnTo>
                  <a:lnTo>
                    <a:pt x="386177" y="620425"/>
                  </a:lnTo>
                  <a:lnTo>
                    <a:pt x="386408" y="620230"/>
                  </a:lnTo>
                  <a:lnTo>
                    <a:pt x="386552" y="620082"/>
                  </a:lnTo>
                  <a:lnTo>
                    <a:pt x="386673" y="619978"/>
                  </a:lnTo>
                  <a:lnTo>
                    <a:pt x="386850" y="619822"/>
                  </a:lnTo>
                  <a:lnTo>
                    <a:pt x="386938" y="619692"/>
                  </a:lnTo>
                  <a:lnTo>
                    <a:pt x="386971" y="619510"/>
                  </a:lnTo>
                  <a:lnTo>
                    <a:pt x="387015" y="619264"/>
                  </a:lnTo>
                  <a:lnTo>
                    <a:pt x="387004" y="619035"/>
                  </a:lnTo>
                  <a:lnTo>
                    <a:pt x="387015" y="618853"/>
                  </a:lnTo>
                  <a:lnTo>
                    <a:pt x="387037" y="618659"/>
                  </a:lnTo>
                  <a:lnTo>
                    <a:pt x="387092" y="618386"/>
                  </a:lnTo>
                  <a:lnTo>
                    <a:pt x="387114" y="618147"/>
                  </a:lnTo>
                  <a:lnTo>
                    <a:pt x="387114" y="618074"/>
                  </a:lnTo>
                  <a:lnTo>
                    <a:pt x="387114" y="617956"/>
                  </a:lnTo>
                  <a:lnTo>
                    <a:pt x="387092" y="617716"/>
                  </a:lnTo>
                  <a:lnTo>
                    <a:pt x="387059" y="617559"/>
                  </a:lnTo>
                  <a:lnTo>
                    <a:pt x="386993" y="617407"/>
                  </a:lnTo>
                  <a:lnTo>
                    <a:pt x="386916" y="617231"/>
                  </a:lnTo>
                  <a:lnTo>
                    <a:pt x="386794" y="616980"/>
                  </a:lnTo>
                  <a:lnTo>
                    <a:pt x="386695" y="616764"/>
                  </a:lnTo>
                  <a:lnTo>
                    <a:pt x="386596" y="616545"/>
                  </a:lnTo>
                  <a:lnTo>
                    <a:pt x="386508" y="616370"/>
                  </a:lnTo>
                  <a:lnTo>
                    <a:pt x="386485" y="616216"/>
                  </a:lnTo>
                  <a:lnTo>
                    <a:pt x="386430" y="616014"/>
                  </a:lnTo>
                  <a:lnTo>
                    <a:pt x="386408" y="615829"/>
                  </a:lnTo>
                  <a:lnTo>
                    <a:pt x="386353" y="615634"/>
                  </a:lnTo>
                  <a:lnTo>
                    <a:pt x="386342" y="615618"/>
                  </a:lnTo>
                  <a:lnTo>
                    <a:pt x="386287" y="615425"/>
                  </a:lnTo>
                  <a:lnTo>
                    <a:pt x="386254" y="615209"/>
                  </a:lnTo>
                  <a:lnTo>
                    <a:pt x="386210" y="615008"/>
                  </a:lnTo>
                  <a:lnTo>
                    <a:pt x="386199" y="614766"/>
                  </a:lnTo>
                  <a:lnTo>
                    <a:pt x="386199" y="614591"/>
                  </a:lnTo>
                  <a:lnTo>
                    <a:pt x="386199" y="614409"/>
                  </a:lnTo>
                  <a:lnTo>
                    <a:pt x="386199" y="614176"/>
                  </a:lnTo>
                  <a:lnTo>
                    <a:pt x="386210" y="613810"/>
                  </a:lnTo>
                  <a:lnTo>
                    <a:pt x="386232" y="613608"/>
                  </a:lnTo>
                  <a:lnTo>
                    <a:pt x="386276" y="613430"/>
                  </a:lnTo>
                  <a:lnTo>
                    <a:pt x="386353" y="613180"/>
                  </a:lnTo>
                  <a:lnTo>
                    <a:pt x="386397" y="613009"/>
                  </a:lnTo>
                  <a:lnTo>
                    <a:pt x="386441" y="612790"/>
                  </a:lnTo>
                  <a:lnTo>
                    <a:pt x="386441" y="612575"/>
                  </a:lnTo>
                  <a:lnTo>
                    <a:pt x="386408" y="612455"/>
                  </a:lnTo>
                  <a:lnTo>
                    <a:pt x="386342" y="612316"/>
                  </a:lnTo>
                  <a:lnTo>
                    <a:pt x="386243" y="612151"/>
                  </a:lnTo>
                  <a:lnTo>
                    <a:pt x="386199" y="612055"/>
                  </a:lnTo>
                  <a:lnTo>
                    <a:pt x="386155" y="611983"/>
                  </a:lnTo>
                  <a:lnTo>
                    <a:pt x="386011" y="611804"/>
                  </a:lnTo>
                  <a:lnTo>
                    <a:pt x="385879" y="611639"/>
                  </a:lnTo>
                  <a:lnTo>
                    <a:pt x="385746" y="611432"/>
                  </a:lnTo>
                  <a:lnTo>
                    <a:pt x="385735" y="611307"/>
                  </a:lnTo>
                  <a:lnTo>
                    <a:pt x="385735" y="611175"/>
                  </a:lnTo>
                  <a:lnTo>
                    <a:pt x="385757" y="610994"/>
                  </a:lnTo>
                  <a:lnTo>
                    <a:pt x="385812" y="610845"/>
                  </a:lnTo>
                  <a:lnTo>
                    <a:pt x="385857" y="610755"/>
                  </a:lnTo>
                  <a:lnTo>
                    <a:pt x="385967" y="610603"/>
                  </a:lnTo>
                  <a:lnTo>
                    <a:pt x="386066" y="610431"/>
                  </a:lnTo>
                  <a:lnTo>
                    <a:pt x="386132" y="610265"/>
                  </a:lnTo>
                  <a:lnTo>
                    <a:pt x="386132" y="610159"/>
                  </a:lnTo>
                  <a:lnTo>
                    <a:pt x="386110" y="610067"/>
                  </a:lnTo>
                  <a:lnTo>
                    <a:pt x="386044" y="609974"/>
                  </a:lnTo>
                  <a:lnTo>
                    <a:pt x="385945" y="609888"/>
                  </a:lnTo>
                  <a:lnTo>
                    <a:pt x="385835" y="609825"/>
                  </a:lnTo>
                  <a:lnTo>
                    <a:pt x="385713" y="609832"/>
                  </a:lnTo>
                  <a:lnTo>
                    <a:pt x="385625" y="609787"/>
                  </a:lnTo>
                  <a:lnTo>
                    <a:pt x="385559" y="609752"/>
                  </a:lnTo>
                  <a:lnTo>
                    <a:pt x="385470" y="609696"/>
                  </a:lnTo>
                  <a:lnTo>
                    <a:pt x="385415" y="609617"/>
                  </a:lnTo>
                  <a:lnTo>
                    <a:pt x="385261" y="609321"/>
                  </a:lnTo>
                  <a:lnTo>
                    <a:pt x="385239" y="609084"/>
                  </a:lnTo>
                  <a:lnTo>
                    <a:pt x="385294" y="608907"/>
                  </a:lnTo>
                  <a:lnTo>
                    <a:pt x="385305" y="608870"/>
                  </a:lnTo>
                  <a:lnTo>
                    <a:pt x="385360" y="608739"/>
                  </a:lnTo>
                  <a:lnTo>
                    <a:pt x="385448" y="608532"/>
                  </a:lnTo>
                  <a:lnTo>
                    <a:pt x="385448" y="608400"/>
                  </a:lnTo>
                  <a:lnTo>
                    <a:pt x="385393" y="608276"/>
                  </a:lnTo>
                  <a:lnTo>
                    <a:pt x="385294" y="608053"/>
                  </a:lnTo>
                  <a:lnTo>
                    <a:pt x="385228" y="607897"/>
                  </a:lnTo>
                  <a:lnTo>
                    <a:pt x="385206" y="607714"/>
                  </a:lnTo>
                  <a:lnTo>
                    <a:pt x="385206" y="607521"/>
                  </a:lnTo>
                  <a:lnTo>
                    <a:pt x="385294" y="607299"/>
                  </a:lnTo>
                  <a:lnTo>
                    <a:pt x="385338" y="607078"/>
                  </a:lnTo>
                  <a:lnTo>
                    <a:pt x="385404" y="606860"/>
                  </a:lnTo>
                  <a:lnTo>
                    <a:pt x="385493" y="606624"/>
                  </a:lnTo>
                  <a:lnTo>
                    <a:pt x="385548" y="606368"/>
                  </a:lnTo>
                  <a:lnTo>
                    <a:pt x="385680" y="606126"/>
                  </a:lnTo>
                  <a:lnTo>
                    <a:pt x="385868" y="605963"/>
                  </a:lnTo>
                  <a:lnTo>
                    <a:pt x="386110" y="605771"/>
                  </a:lnTo>
                  <a:lnTo>
                    <a:pt x="386331" y="605638"/>
                  </a:lnTo>
                  <a:lnTo>
                    <a:pt x="386530" y="605465"/>
                  </a:lnTo>
                  <a:lnTo>
                    <a:pt x="386651" y="605405"/>
                  </a:lnTo>
                  <a:lnTo>
                    <a:pt x="386739" y="605361"/>
                  </a:lnTo>
                  <a:lnTo>
                    <a:pt x="386894" y="605258"/>
                  </a:lnTo>
                  <a:lnTo>
                    <a:pt x="387004" y="605129"/>
                  </a:lnTo>
                  <a:lnTo>
                    <a:pt x="387070" y="605051"/>
                  </a:lnTo>
                  <a:lnTo>
                    <a:pt x="387225" y="604888"/>
                  </a:lnTo>
                  <a:lnTo>
                    <a:pt x="387291" y="604815"/>
                  </a:lnTo>
                  <a:lnTo>
                    <a:pt x="387324" y="604787"/>
                  </a:lnTo>
                  <a:lnTo>
                    <a:pt x="387335" y="604771"/>
                  </a:lnTo>
                  <a:lnTo>
                    <a:pt x="387622" y="604497"/>
                  </a:lnTo>
                  <a:lnTo>
                    <a:pt x="387776" y="604370"/>
                  </a:lnTo>
                  <a:lnTo>
                    <a:pt x="387953" y="604304"/>
                  </a:lnTo>
                  <a:lnTo>
                    <a:pt x="388449" y="604295"/>
                  </a:lnTo>
                  <a:lnTo>
                    <a:pt x="389244" y="604253"/>
                  </a:lnTo>
                  <a:lnTo>
                    <a:pt x="389729" y="604237"/>
                  </a:lnTo>
                  <a:lnTo>
                    <a:pt x="390369" y="604232"/>
                  </a:lnTo>
                  <a:lnTo>
                    <a:pt x="390744" y="604258"/>
                  </a:lnTo>
                  <a:lnTo>
                    <a:pt x="391130" y="604264"/>
                  </a:lnTo>
                  <a:lnTo>
                    <a:pt x="391660" y="604232"/>
                  </a:lnTo>
                  <a:lnTo>
                    <a:pt x="391925" y="604243"/>
                  </a:lnTo>
                  <a:lnTo>
                    <a:pt x="392212" y="604258"/>
                  </a:lnTo>
                  <a:lnTo>
                    <a:pt x="392432" y="604251"/>
                  </a:lnTo>
                  <a:lnTo>
                    <a:pt x="392587" y="604221"/>
                  </a:lnTo>
                  <a:lnTo>
                    <a:pt x="392763" y="604154"/>
                  </a:lnTo>
                  <a:lnTo>
                    <a:pt x="393205" y="603922"/>
                  </a:lnTo>
                  <a:lnTo>
                    <a:pt x="393370" y="603850"/>
                  </a:lnTo>
                  <a:lnTo>
                    <a:pt x="393580" y="603795"/>
                  </a:lnTo>
                  <a:lnTo>
                    <a:pt x="393845" y="603766"/>
                  </a:lnTo>
                  <a:lnTo>
                    <a:pt x="394065" y="603731"/>
                  </a:lnTo>
                  <a:lnTo>
                    <a:pt x="394253" y="603650"/>
                  </a:lnTo>
                  <a:lnTo>
                    <a:pt x="394562" y="603440"/>
                  </a:lnTo>
                  <a:lnTo>
                    <a:pt x="394738" y="603284"/>
                  </a:lnTo>
                  <a:lnTo>
                    <a:pt x="394871" y="603126"/>
                  </a:lnTo>
                  <a:lnTo>
                    <a:pt x="394959" y="602957"/>
                  </a:lnTo>
                  <a:lnTo>
                    <a:pt x="395025" y="602695"/>
                  </a:lnTo>
                  <a:lnTo>
                    <a:pt x="395069" y="602387"/>
                  </a:lnTo>
                  <a:lnTo>
                    <a:pt x="395102" y="602130"/>
                  </a:lnTo>
                  <a:lnTo>
                    <a:pt x="395124" y="602018"/>
                  </a:lnTo>
                  <a:lnTo>
                    <a:pt x="395169" y="601902"/>
                  </a:lnTo>
                  <a:lnTo>
                    <a:pt x="395323" y="601671"/>
                  </a:lnTo>
                  <a:lnTo>
                    <a:pt x="395422" y="601495"/>
                  </a:lnTo>
                  <a:lnTo>
                    <a:pt x="395466" y="601360"/>
                  </a:lnTo>
                  <a:lnTo>
                    <a:pt x="395489" y="601226"/>
                  </a:lnTo>
                  <a:lnTo>
                    <a:pt x="395500" y="601093"/>
                  </a:lnTo>
                  <a:lnTo>
                    <a:pt x="395489" y="601004"/>
                  </a:lnTo>
                  <a:lnTo>
                    <a:pt x="395444" y="600888"/>
                  </a:lnTo>
                  <a:lnTo>
                    <a:pt x="395356" y="600757"/>
                  </a:lnTo>
                  <a:lnTo>
                    <a:pt x="395058" y="600450"/>
                  </a:lnTo>
                  <a:lnTo>
                    <a:pt x="394981" y="600361"/>
                  </a:lnTo>
                  <a:lnTo>
                    <a:pt x="394959" y="600327"/>
                  </a:lnTo>
                  <a:lnTo>
                    <a:pt x="394937" y="600294"/>
                  </a:lnTo>
                  <a:lnTo>
                    <a:pt x="394915" y="600237"/>
                  </a:lnTo>
                  <a:lnTo>
                    <a:pt x="394904" y="600185"/>
                  </a:lnTo>
                  <a:lnTo>
                    <a:pt x="394926" y="600043"/>
                  </a:lnTo>
                  <a:lnTo>
                    <a:pt x="394926" y="599640"/>
                  </a:lnTo>
                  <a:lnTo>
                    <a:pt x="394882" y="599452"/>
                  </a:lnTo>
                  <a:lnTo>
                    <a:pt x="394815" y="599235"/>
                  </a:lnTo>
                  <a:lnTo>
                    <a:pt x="394716" y="599061"/>
                  </a:lnTo>
                  <a:lnTo>
                    <a:pt x="394661" y="598907"/>
                  </a:lnTo>
                  <a:lnTo>
                    <a:pt x="394617" y="598764"/>
                  </a:lnTo>
                  <a:lnTo>
                    <a:pt x="394584" y="598631"/>
                  </a:lnTo>
                  <a:lnTo>
                    <a:pt x="394573" y="598515"/>
                  </a:lnTo>
                  <a:lnTo>
                    <a:pt x="394573" y="598406"/>
                  </a:lnTo>
                  <a:lnTo>
                    <a:pt x="394628" y="598234"/>
                  </a:lnTo>
                  <a:lnTo>
                    <a:pt x="394672" y="598055"/>
                  </a:lnTo>
                  <a:lnTo>
                    <a:pt x="394716" y="597860"/>
                  </a:lnTo>
                  <a:lnTo>
                    <a:pt x="394826" y="597596"/>
                  </a:lnTo>
                  <a:lnTo>
                    <a:pt x="395080" y="597307"/>
                  </a:lnTo>
                  <a:lnTo>
                    <a:pt x="395312" y="597094"/>
                  </a:lnTo>
                  <a:lnTo>
                    <a:pt x="395422" y="597005"/>
                  </a:lnTo>
                  <a:lnTo>
                    <a:pt x="395533" y="596884"/>
                  </a:lnTo>
                  <a:lnTo>
                    <a:pt x="395599" y="596776"/>
                  </a:lnTo>
                  <a:lnTo>
                    <a:pt x="395610" y="596698"/>
                  </a:lnTo>
                  <a:lnTo>
                    <a:pt x="395588" y="596429"/>
                  </a:lnTo>
                  <a:lnTo>
                    <a:pt x="395566" y="596315"/>
                  </a:lnTo>
                  <a:lnTo>
                    <a:pt x="395566" y="596203"/>
                  </a:lnTo>
                  <a:lnTo>
                    <a:pt x="395577" y="596046"/>
                  </a:lnTo>
                  <a:lnTo>
                    <a:pt x="395599" y="595912"/>
                  </a:lnTo>
                  <a:lnTo>
                    <a:pt x="395676" y="595762"/>
                  </a:lnTo>
                  <a:lnTo>
                    <a:pt x="395764" y="595653"/>
                  </a:lnTo>
                  <a:lnTo>
                    <a:pt x="395853" y="595571"/>
                  </a:lnTo>
                  <a:lnTo>
                    <a:pt x="395952" y="595496"/>
                  </a:lnTo>
                  <a:lnTo>
                    <a:pt x="396084" y="595437"/>
                  </a:lnTo>
                  <a:lnTo>
                    <a:pt x="396283" y="595313"/>
                  </a:lnTo>
                  <a:lnTo>
                    <a:pt x="396415" y="595197"/>
                  </a:lnTo>
                  <a:lnTo>
                    <a:pt x="396614" y="595000"/>
                  </a:lnTo>
                  <a:lnTo>
                    <a:pt x="396702" y="594828"/>
                  </a:lnTo>
                  <a:lnTo>
                    <a:pt x="396790" y="594637"/>
                  </a:lnTo>
                  <a:lnTo>
                    <a:pt x="396879" y="594350"/>
                  </a:lnTo>
                  <a:lnTo>
                    <a:pt x="396890" y="594218"/>
                  </a:lnTo>
                  <a:lnTo>
                    <a:pt x="396956" y="593979"/>
                  </a:lnTo>
                  <a:lnTo>
                    <a:pt x="396989" y="593874"/>
                  </a:lnTo>
                  <a:lnTo>
                    <a:pt x="397088" y="593759"/>
                  </a:lnTo>
                  <a:lnTo>
                    <a:pt x="397188" y="593669"/>
                  </a:lnTo>
                  <a:lnTo>
                    <a:pt x="397309" y="593579"/>
                  </a:lnTo>
                  <a:lnTo>
                    <a:pt x="397364" y="593474"/>
                  </a:lnTo>
                  <a:lnTo>
                    <a:pt x="397375" y="593380"/>
                  </a:lnTo>
                  <a:lnTo>
                    <a:pt x="397375" y="593294"/>
                  </a:lnTo>
                  <a:lnTo>
                    <a:pt x="397342" y="593146"/>
                  </a:lnTo>
                  <a:lnTo>
                    <a:pt x="397298" y="592947"/>
                  </a:lnTo>
                  <a:lnTo>
                    <a:pt x="397254" y="592815"/>
                  </a:lnTo>
                  <a:lnTo>
                    <a:pt x="397199" y="592632"/>
                  </a:lnTo>
                  <a:lnTo>
                    <a:pt x="397177" y="592512"/>
                  </a:lnTo>
                  <a:lnTo>
                    <a:pt x="397166" y="592444"/>
                  </a:lnTo>
                  <a:lnTo>
                    <a:pt x="397143" y="592344"/>
                  </a:lnTo>
                  <a:lnTo>
                    <a:pt x="397132" y="592130"/>
                  </a:lnTo>
                  <a:lnTo>
                    <a:pt x="397243" y="591839"/>
                  </a:lnTo>
                  <a:lnTo>
                    <a:pt x="397364" y="591529"/>
                  </a:lnTo>
                  <a:lnTo>
                    <a:pt x="397463" y="591323"/>
                  </a:lnTo>
                  <a:lnTo>
                    <a:pt x="397530" y="591166"/>
                  </a:lnTo>
                  <a:lnTo>
                    <a:pt x="397640" y="590938"/>
                  </a:lnTo>
                  <a:lnTo>
                    <a:pt x="397728" y="590732"/>
                  </a:lnTo>
                  <a:lnTo>
                    <a:pt x="397783" y="590557"/>
                  </a:lnTo>
                  <a:lnTo>
                    <a:pt x="397739" y="590374"/>
                  </a:lnTo>
                  <a:lnTo>
                    <a:pt x="397651" y="590256"/>
                  </a:lnTo>
                  <a:lnTo>
                    <a:pt x="397541" y="590147"/>
                  </a:lnTo>
                  <a:lnTo>
                    <a:pt x="397452" y="590035"/>
                  </a:lnTo>
                  <a:lnTo>
                    <a:pt x="397419" y="589890"/>
                  </a:lnTo>
                  <a:lnTo>
                    <a:pt x="397397" y="589744"/>
                  </a:lnTo>
                  <a:lnTo>
                    <a:pt x="397397" y="589632"/>
                  </a:lnTo>
                  <a:lnTo>
                    <a:pt x="397419" y="589527"/>
                  </a:lnTo>
                  <a:lnTo>
                    <a:pt x="397486" y="589317"/>
                  </a:lnTo>
                  <a:lnTo>
                    <a:pt x="397629" y="589041"/>
                  </a:lnTo>
                  <a:lnTo>
                    <a:pt x="397772" y="588806"/>
                  </a:lnTo>
                  <a:lnTo>
                    <a:pt x="397894" y="588653"/>
                  </a:lnTo>
                  <a:lnTo>
                    <a:pt x="398004" y="588543"/>
                  </a:lnTo>
                  <a:lnTo>
                    <a:pt x="398214" y="588431"/>
                  </a:lnTo>
                  <a:lnTo>
                    <a:pt x="398401" y="588338"/>
                  </a:lnTo>
                  <a:lnTo>
                    <a:pt x="398501" y="588301"/>
                  </a:lnTo>
                  <a:lnTo>
                    <a:pt x="398578" y="588263"/>
                  </a:lnTo>
                  <a:lnTo>
                    <a:pt x="398666" y="588226"/>
                  </a:lnTo>
                  <a:lnTo>
                    <a:pt x="398765" y="588140"/>
                  </a:lnTo>
                  <a:lnTo>
                    <a:pt x="398842" y="588046"/>
                  </a:lnTo>
                  <a:lnTo>
                    <a:pt x="398909" y="587949"/>
                  </a:lnTo>
                  <a:lnTo>
                    <a:pt x="398942" y="587841"/>
                  </a:lnTo>
                  <a:lnTo>
                    <a:pt x="398942" y="587722"/>
                  </a:lnTo>
                  <a:lnTo>
                    <a:pt x="398920" y="587558"/>
                  </a:lnTo>
                  <a:lnTo>
                    <a:pt x="398887" y="587343"/>
                  </a:lnTo>
                  <a:lnTo>
                    <a:pt x="398865" y="587107"/>
                  </a:lnTo>
                  <a:lnTo>
                    <a:pt x="398865" y="587069"/>
                  </a:lnTo>
                  <a:lnTo>
                    <a:pt x="398820" y="586860"/>
                  </a:lnTo>
                  <a:lnTo>
                    <a:pt x="398732" y="586599"/>
                  </a:lnTo>
                  <a:lnTo>
                    <a:pt x="398699" y="586445"/>
                  </a:lnTo>
                  <a:lnTo>
                    <a:pt x="398589" y="586221"/>
                  </a:lnTo>
                  <a:lnTo>
                    <a:pt x="398545" y="586079"/>
                  </a:lnTo>
                  <a:lnTo>
                    <a:pt x="398501" y="585854"/>
                  </a:lnTo>
                  <a:lnTo>
                    <a:pt x="398501" y="585716"/>
                  </a:lnTo>
                  <a:lnTo>
                    <a:pt x="398501" y="585597"/>
                  </a:lnTo>
                  <a:lnTo>
                    <a:pt x="398523" y="585425"/>
                  </a:lnTo>
                  <a:lnTo>
                    <a:pt x="398534" y="585292"/>
                  </a:lnTo>
                  <a:lnTo>
                    <a:pt x="398611" y="585013"/>
                  </a:lnTo>
                  <a:lnTo>
                    <a:pt x="398644" y="584920"/>
                  </a:lnTo>
                  <a:lnTo>
                    <a:pt x="398677" y="584718"/>
                  </a:lnTo>
                  <a:lnTo>
                    <a:pt x="398699" y="584499"/>
                  </a:lnTo>
                  <a:lnTo>
                    <a:pt x="398699" y="584218"/>
                  </a:lnTo>
                  <a:lnTo>
                    <a:pt x="398754" y="583980"/>
                  </a:lnTo>
                  <a:lnTo>
                    <a:pt x="398787" y="583816"/>
                  </a:lnTo>
                  <a:lnTo>
                    <a:pt x="398854" y="583619"/>
                  </a:lnTo>
                  <a:lnTo>
                    <a:pt x="398887" y="583445"/>
                  </a:lnTo>
                  <a:lnTo>
                    <a:pt x="398887" y="583326"/>
                  </a:lnTo>
                  <a:lnTo>
                    <a:pt x="398820" y="583228"/>
                  </a:lnTo>
                  <a:lnTo>
                    <a:pt x="398754" y="583164"/>
                  </a:lnTo>
                  <a:lnTo>
                    <a:pt x="398633" y="583100"/>
                  </a:lnTo>
                  <a:lnTo>
                    <a:pt x="398478" y="583011"/>
                  </a:lnTo>
                  <a:lnTo>
                    <a:pt x="398346" y="582928"/>
                  </a:lnTo>
                  <a:lnTo>
                    <a:pt x="398225" y="582893"/>
                  </a:lnTo>
                  <a:lnTo>
                    <a:pt x="398092" y="582809"/>
                  </a:lnTo>
                  <a:lnTo>
                    <a:pt x="398048" y="582716"/>
                  </a:lnTo>
                  <a:lnTo>
                    <a:pt x="398037" y="582607"/>
                  </a:lnTo>
                  <a:lnTo>
                    <a:pt x="398015" y="582471"/>
                  </a:lnTo>
                  <a:lnTo>
                    <a:pt x="398070" y="582284"/>
                  </a:lnTo>
                  <a:lnTo>
                    <a:pt x="398147" y="582125"/>
                  </a:lnTo>
                  <a:lnTo>
                    <a:pt x="398247" y="581940"/>
                  </a:lnTo>
                  <a:lnTo>
                    <a:pt x="398346" y="581754"/>
                  </a:lnTo>
                  <a:lnTo>
                    <a:pt x="398412" y="581524"/>
                  </a:lnTo>
                  <a:lnTo>
                    <a:pt x="398412" y="581360"/>
                  </a:lnTo>
                  <a:lnTo>
                    <a:pt x="398346" y="581212"/>
                  </a:lnTo>
                  <a:lnTo>
                    <a:pt x="398357" y="581076"/>
                  </a:lnTo>
                  <a:lnTo>
                    <a:pt x="398379" y="580911"/>
                  </a:lnTo>
                  <a:lnTo>
                    <a:pt x="398545" y="580720"/>
                  </a:lnTo>
                  <a:lnTo>
                    <a:pt x="398743" y="580545"/>
                  </a:lnTo>
                  <a:lnTo>
                    <a:pt x="399052" y="580359"/>
                  </a:lnTo>
                  <a:lnTo>
                    <a:pt x="399328" y="580152"/>
                  </a:lnTo>
                  <a:lnTo>
                    <a:pt x="399560" y="579927"/>
                  </a:lnTo>
                  <a:lnTo>
                    <a:pt x="399836" y="579730"/>
                  </a:lnTo>
                  <a:lnTo>
                    <a:pt x="400122" y="579533"/>
                  </a:lnTo>
                  <a:lnTo>
                    <a:pt x="400321" y="579309"/>
                  </a:lnTo>
                  <a:lnTo>
                    <a:pt x="400575" y="579003"/>
                  </a:lnTo>
                  <a:lnTo>
                    <a:pt x="400740" y="578806"/>
                  </a:lnTo>
                  <a:lnTo>
                    <a:pt x="400840" y="578773"/>
                  </a:lnTo>
                  <a:lnTo>
                    <a:pt x="400950" y="578773"/>
                  </a:lnTo>
                  <a:lnTo>
                    <a:pt x="401126" y="578789"/>
                  </a:lnTo>
                  <a:lnTo>
                    <a:pt x="401226" y="578724"/>
                  </a:lnTo>
                  <a:lnTo>
                    <a:pt x="401391" y="578642"/>
                  </a:lnTo>
                  <a:lnTo>
                    <a:pt x="401590" y="578505"/>
                  </a:lnTo>
                  <a:lnTo>
                    <a:pt x="401755" y="578358"/>
                  </a:lnTo>
                  <a:lnTo>
                    <a:pt x="401987" y="578161"/>
                  </a:lnTo>
                  <a:lnTo>
                    <a:pt x="402141" y="577936"/>
                  </a:lnTo>
                  <a:lnTo>
                    <a:pt x="402296" y="577652"/>
                  </a:lnTo>
                  <a:lnTo>
                    <a:pt x="402594" y="577324"/>
                  </a:lnTo>
                  <a:lnTo>
                    <a:pt x="402814" y="577121"/>
                  </a:lnTo>
                  <a:lnTo>
                    <a:pt x="403057" y="576963"/>
                  </a:lnTo>
                  <a:lnTo>
                    <a:pt x="403344" y="576799"/>
                  </a:lnTo>
                  <a:lnTo>
                    <a:pt x="403631" y="576673"/>
                  </a:lnTo>
                  <a:lnTo>
                    <a:pt x="403962" y="576657"/>
                  </a:lnTo>
                  <a:lnTo>
                    <a:pt x="404094" y="576613"/>
                  </a:lnTo>
                  <a:lnTo>
                    <a:pt x="404216" y="576536"/>
                  </a:lnTo>
                  <a:lnTo>
                    <a:pt x="404337" y="576296"/>
                  </a:lnTo>
                  <a:lnTo>
                    <a:pt x="404337" y="576280"/>
                  </a:lnTo>
                  <a:lnTo>
                    <a:pt x="404403" y="576055"/>
                  </a:lnTo>
                  <a:lnTo>
                    <a:pt x="404403" y="575847"/>
                  </a:lnTo>
                  <a:lnTo>
                    <a:pt x="404370" y="575623"/>
                  </a:lnTo>
                  <a:lnTo>
                    <a:pt x="404414" y="575344"/>
                  </a:lnTo>
                  <a:lnTo>
                    <a:pt x="404469" y="575131"/>
                  </a:lnTo>
                  <a:lnTo>
                    <a:pt x="404525" y="574797"/>
                  </a:lnTo>
                  <a:lnTo>
                    <a:pt x="404613" y="574551"/>
                  </a:lnTo>
                  <a:lnTo>
                    <a:pt x="404690" y="574311"/>
                  </a:lnTo>
                  <a:lnTo>
                    <a:pt x="404734" y="574092"/>
                  </a:lnTo>
                  <a:lnTo>
                    <a:pt x="404800" y="573818"/>
                  </a:lnTo>
                  <a:lnTo>
                    <a:pt x="404878" y="573496"/>
                  </a:lnTo>
                  <a:lnTo>
                    <a:pt x="404933" y="573217"/>
                  </a:lnTo>
                  <a:lnTo>
                    <a:pt x="405098" y="572796"/>
                  </a:lnTo>
                  <a:lnTo>
                    <a:pt x="405165" y="572615"/>
                  </a:lnTo>
                  <a:lnTo>
                    <a:pt x="405220" y="572294"/>
                  </a:lnTo>
                  <a:lnTo>
                    <a:pt x="405275" y="571962"/>
                  </a:lnTo>
                  <a:lnTo>
                    <a:pt x="405264" y="571532"/>
                  </a:lnTo>
                  <a:lnTo>
                    <a:pt x="405308" y="571215"/>
                  </a:lnTo>
                  <a:lnTo>
                    <a:pt x="405341" y="571012"/>
                  </a:lnTo>
                  <a:lnTo>
                    <a:pt x="405374" y="570789"/>
                  </a:lnTo>
                  <a:lnTo>
                    <a:pt x="405352" y="570646"/>
                  </a:lnTo>
                  <a:lnTo>
                    <a:pt x="405330" y="570444"/>
                  </a:lnTo>
                  <a:lnTo>
                    <a:pt x="405264" y="570283"/>
                  </a:lnTo>
                  <a:lnTo>
                    <a:pt x="405153" y="570155"/>
                  </a:lnTo>
                  <a:lnTo>
                    <a:pt x="405010" y="570086"/>
                  </a:lnTo>
                  <a:lnTo>
                    <a:pt x="404922" y="570066"/>
                  </a:lnTo>
                  <a:lnTo>
                    <a:pt x="404844" y="570049"/>
                  </a:lnTo>
                  <a:lnTo>
                    <a:pt x="404789" y="570038"/>
                  </a:lnTo>
                  <a:lnTo>
                    <a:pt x="404723" y="570004"/>
                  </a:lnTo>
                  <a:lnTo>
                    <a:pt x="404668" y="569937"/>
                  </a:lnTo>
                  <a:lnTo>
                    <a:pt x="404668" y="569873"/>
                  </a:lnTo>
                  <a:lnTo>
                    <a:pt x="404679" y="569811"/>
                  </a:lnTo>
                  <a:lnTo>
                    <a:pt x="404690" y="569738"/>
                  </a:lnTo>
                  <a:lnTo>
                    <a:pt x="404745" y="569695"/>
                  </a:lnTo>
                  <a:lnTo>
                    <a:pt x="404811" y="569642"/>
                  </a:lnTo>
                  <a:lnTo>
                    <a:pt x="404878" y="569583"/>
                  </a:lnTo>
                  <a:lnTo>
                    <a:pt x="404977" y="569577"/>
                  </a:lnTo>
                  <a:lnTo>
                    <a:pt x="405187" y="569564"/>
                  </a:lnTo>
                  <a:lnTo>
                    <a:pt x="405341" y="569495"/>
                  </a:lnTo>
                  <a:lnTo>
                    <a:pt x="405374" y="569338"/>
                  </a:lnTo>
                  <a:lnTo>
                    <a:pt x="405418" y="569171"/>
                  </a:lnTo>
                  <a:lnTo>
                    <a:pt x="405473" y="568910"/>
                  </a:lnTo>
                  <a:lnTo>
                    <a:pt x="405506" y="568788"/>
                  </a:lnTo>
                  <a:lnTo>
                    <a:pt x="405529" y="568697"/>
                  </a:lnTo>
                  <a:lnTo>
                    <a:pt x="405551" y="568618"/>
                  </a:lnTo>
                  <a:lnTo>
                    <a:pt x="405562" y="568539"/>
                  </a:lnTo>
                  <a:lnTo>
                    <a:pt x="405617" y="568368"/>
                  </a:lnTo>
                  <a:lnTo>
                    <a:pt x="405683" y="568167"/>
                  </a:lnTo>
                  <a:lnTo>
                    <a:pt x="405771" y="567987"/>
                  </a:lnTo>
                  <a:lnTo>
                    <a:pt x="405926" y="567846"/>
                  </a:lnTo>
                  <a:lnTo>
                    <a:pt x="406202" y="567699"/>
                  </a:lnTo>
                  <a:lnTo>
                    <a:pt x="406499" y="567641"/>
                  </a:lnTo>
                  <a:lnTo>
                    <a:pt x="406687" y="567530"/>
                  </a:lnTo>
                  <a:lnTo>
                    <a:pt x="406864" y="567364"/>
                  </a:lnTo>
                  <a:lnTo>
                    <a:pt x="407029" y="567101"/>
                  </a:lnTo>
                  <a:lnTo>
                    <a:pt x="407139" y="566930"/>
                  </a:lnTo>
                  <a:lnTo>
                    <a:pt x="407349" y="566841"/>
                  </a:lnTo>
                  <a:lnTo>
                    <a:pt x="407702" y="566763"/>
                  </a:lnTo>
                  <a:lnTo>
                    <a:pt x="407934" y="566677"/>
                  </a:lnTo>
                  <a:lnTo>
                    <a:pt x="408254" y="566556"/>
                  </a:lnTo>
                  <a:lnTo>
                    <a:pt x="408629" y="566350"/>
                  </a:lnTo>
                  <a:lnTo>
                    <a:pt x="408838" y="566218"/>
                  </a:lnTo>
                  <a:lnTo>
                    <a:pt x="409037" y="566073"/>
                  </a:lnTo>
                  <a:lnTo>
                    <a:pt x="409225" y="565960"/>
                  </a:lnTo>
                  <a:lnTo>
                    <a:pt x="409379" y="565905"/>
                  </a:lnTo>
                  <a:lnTo>
                    <a:pt x="409611" y="565833"/>
                  </a:lnTo>
                  <a:lnTo>
                    <a:pt x="409931" y="565758"/>
                  </a:lnTo>
                  <a:lnTo>
                    <a:pt x="410129" y="565597"/>
                  </a:lnTo>
                  <a:lnTo>
                    <a:pt x="410262" y="565395"/>
                  </a:lnTo>
                  <a:lnTo>
                    <a:pt x="410427" y="565071"/>
                  </a:lnTo>
                  <a:lnTo>
                    <a:pt x="410549" y="564788"/>
                  </a:lnTo>
                  <a:lnTo>
                    <a:pt x="410615" y="564398"/>
                  </a:lnTo>
                  <a:lnTo>
                    <a:pt x="410681" y="564149"/>
                  </a:lnTo>
                  <a:lnTo>
                    <a:pt x="410780" y="563916"/>
                  </a:lnTo>
                  <a:lnTo>
                    <a:pt x="410880" y="563708"/>
                  </a:lnTo>
                  <a:lnTo>
                    <a:pt x="410990" y="563476"/>
                  </a:lnTo>
                  <a:lnTo>
                    <a:pt x="411122" y="563290"/>
                  </a:lnTo>
                  <a:lnTo>
                    <a:pt x="411288" y="563069"/>
                  </a:lnTo>
                  <a:lnTo>
                    <a:pt x="411453" y="562884"/>
                  </a:lnTo>
                  <a:lnTo>
                    <a:pt x="411608" y="562695"/>
                  </a:lnTo>
                  <a:lnTo>
                    <a:pt x="411817" y="562404"/>
                  </a:lnTo>
                  <a:lnTo>
                    <a:pt x="411939" y="562224"/>
                  </a:lnTo>
                  <a:lnTo>
                    <a:pt x="411994" y="562082"/>
                  </a:lnTo>
                  <a:lnTo>
                    <a:pt x="412049" y="561891"/>
                  </a:lnTo>
                  <a:lnTo>
                    <a:pt x="412049" y="561706"/>
                  </a:lnTo>
                  <a:lnTo>
                    <a:pt x="412038" y="561437"/>
                  </a:lnTo>
                  <a:lnTo>
                    <a:pt x="412016" y="561183"/>
                  </a:lnTo>
                  <a:lnTo>
                    <a:pt x="412016" y="560972"/>
                  </a:lnTo>
                  <a:lnTo>
                    <a:pt x="412060" y="560775"/>
                  </a:lnTo>
                  <a:lnTo>
                    <a:pt x="412126" y="560581"/>
                  </a:lnTo>
                  <a:lnTo>
                    <a:pt x="412137" y="560363"/>
                  </a:lnTo>
                  <a:lnTo>
                    <a:pt x="412159" y="560110"/>
                  </a:lnTo>
                  <a:lnTo>
                    <a:pt x="412204" y="559684"/>
                  </a:lnTo>
                  <a:lnTo>
                    <a:pt x="412237" y="559391"/>
                  </a:lnTo>
                  <a:lnTo>
                    <a:pt x="412358" y="559044"/>
                  </a:lnTo>
                  <a:lnTo>
                    <a:pt x="412468" y="558665"/>
                  </a:lnTo>
                  <a:lnTo>
                    <a:pt x="412557" y="558430"/>
                  </a:lnTo>
                  <a:lnTo>
                    <a:pt x="412623" y="558161"/>
                  </a:lnTo>
                  <a:lnTo>
                    <a:pt x="412689" y="557892"/>
                  </a:lnTo>
                  <a:lnTo>
                    <a:pt x="412744" y="557671"/>
                  </a:lnTo>
                  <a:lnTo>
                    <a:pt x="412777" y="557424"/>
                  </a:lnTo>
                  <a:lnTo>
                    <a:pt x="412799" y="557161"/>
                  </a:lnTo>
                  <a:lnTo>
                    <a:pt x="412854" y="556923"/>
                  </a:lnTo>
                  <a:lnTo>
                    <a:pt x="412954" y="556700"/>
                  </a:lnTo>
                  <a:lnTo>
                    <a:pt x="413064" y="556435"/>
                  </a:lnTo>
                  <a:lnTo>
                    <a:pt x="413175" y="556189"/>
                  </a:lnTo>
                  <a:lnTo>
                    <a:pt x="413406" y="555854"/>
                  </a:lnTo>
                  <a:lnTo>
                    <a:pt x="413594" y="555605"/>
                  </a:lnTo>
                  <a:lnTo>
                    <a:pt x="413715" y="555416"/>
                  </a:lnTo>
                  <a:lnTo>
                    <a:pt x="413892" y="555175"/>
                  </a:lnTo>
                  <a:lnTo>
                    <a:pt x="414068" y="554865"/>
                  </a:lnTo>
                  <a:lnTo>
                    <a:pt x="414201" y="554649"/>
                  </a:lnTo>
                  <a:lnTo>
                    <a:pt x="414333" y="554524"/>
                  </a:lnTo>
                  <a:lnTo>
                    <a:pt x="414554" y="554383"/>
                  </a:lnTo>
                  <a:lnTo>
                    <a:pt x="414774" y="554250"/>
                  </a:lnTo>
                  <a:lnTo>
                    <a:pt x="414951" y="554131"/>
                  </a:lnTo>
                  <a:lnTo>
                    <a:pt x="415160" y="553915"/>
                  </a:lnTo>
                  <a:lnTo>
                    <a:pt x="415370" y="553644"/>
                  </a:lnTo>
                  <a:lnTo>
                    <a:pt x="415502" y="553439"/>
                  </a:lnTo>
                  <a:lnTo>
                    <a:pt x="415613" y="553300"/>
                  </a:lnTo>
                  <a:lnTo>
                    <a:pt x="415723" y="553154"/>
                  </a:lnTo>
                  <a:lnTo>
                    <a:pt x="416043" y="552713"/>
                  </a:lnTo>
                  <a:lnTo>
                    <a:pt x="416209" y="552549"/>
                  </a:lnTo>
                  <a:lnTo>
                    <a:pt x="416484" y="552400"/>
                  </a:lnTo>
                  <a:lnTo>
                    <a:pt x="416727" y="552286"/>
                  </a:lnTo>
                  <a:lnTo>
                    <a:pt x="417069" y="552131"/>
                  </a:lnTo>
                  <a:lnTo>
                    <a:pt x="417367" y="552015"/>
                  </a:lnTo>
                  <a:lnTo>
                    <a:pt x="417720" y="551871"/>
                  </a:lnTo>
                  <a:lnTo>
                    <a:pt x="418018" y="551763"/>
                  </a:lnTo>
                  <a:lnTo>
                    <a:pt x="418272" y="551627"/>
                  </a:lnTo>
                  <a:lnTo>
                    <a:pt x="418536" y="551442"/>
                  </a:lnTo>
                  <a:lnTo>
                    <a:pt x="418801" y="551206"/>
                  </a:lnTo>
                  <a:lnTo>
                    <a:pt x="418967" y="551043"/>
                  </a:lnTo>
                  <a:lnTo>
                    <a:pt x="419077" y="550937"/>
                  </a:lnTo>
                  <a:lnTo>
                    <a:pt x="419110" y="550900"/>
                  </a:lnTo>
                  <a:lnTo>
                    <a:pt x="419143" y="550856"/>
                  </a:lnTo>
                  <a:lnTo>
                    <a:pt x="419187" y="550774"/>
                  </a:lnTo>
                  <a:lnTo>
                    <a:pt x="419232" y="550690"/>
                  </a:lnTo>
                  <a:lnTo>
                    <a:pt x="419287" y="550546"/>
                  </a:lnTo>
                  <a:lnTo>
                    <a:pt x="419287" y="550412"/>
                  </a:lnTo>
                  <a:lnTo>
                    <a:pt x="419276" y="550289"/>
                  </a:lnTo>
                  <a:lnTo>
                    <a:pt x="419265" y="550189"/>
                  </a:lnTo>
                  <a:lnTo>
                    <a:pt x="419220" y="550089"/>
                  </a:lnTo>
                  <a:lnTo>
                    <a:pt x="419165" y="549979"/>
                  </a:lnTo>
                  <a:lnTo>
                    <a:pt x="419077" y="549868"/>
                  </a:lnTo>
                  <a:lnTo>
                    <a:pt x="418923" y="549698"/>
                  </a:lnTo>
                  <a:lnTo>
                    <a:pt x="418812" y="549601"/>
                  </a:lnTo>
                  <a:lnTo>
                    <a:pt x="418658" y="549538"/>
                  </a:lnTo>
                  <a:lnTo>
                    <a:pt x="418581" y="549473"/>
                  </a:lnTo>
                  <a:lnTo>
                    <a:pt x="418492" y="549403"/>
                  </a:lnTo>
                  <a:lnTo>
                    <a:pt x="418426" y="549334"/>
                  </a:lnTo>
                  <a:lnTo>
                    <a:pt x="418371" y="549253"/>
                  </a:lnTo>
                  <a:lnTo>
                    <a:pt x="418338" y="549183"/>
                  </a:lnTo>
                  <a:lnTo>
                    <a:pt x="418316" y="549093"/>
                  </a:lnTo>
                  <a:lnTo>
                    <a:pt x="418316" y="549008"/>
                  </a:lnTo>
                  <a:lnTo>
                    <a:pt x="418327" y="548918"/>
                  </a:lnTo>
                  <a:lnTo>
                    <a:pt x="418349" y="548818"/>
                  </a:lnTo>
                  <a:lnTo>
                    <a:pt x="418404" y="548705"/>
                  </a:lnTo>
                  <a:lnTo>
                    <a:pt x="418459" y="548555"/>
                  </a:lnTo>
                  <a:lnTo>
                    <a:pt x="418526" y="548361"/>
                  </a:lnTo>
                  <a:lnTo>
                    <a:pt x="418581" y="548204"/>
                  </a:lnTo>
                  <a:lnTo>
                    <a:pt x="418603" y="548036"/>
                  </a:lnTo>
                  <a:lnTo>
                    <a:pt x="418592" y="547818"/>
                  </a:lnTo>
                  <a:lnTo>
                    <a:pt x="418592" y="547643"/>
                  </a:lnTo>
                  <a:lnTo>
                    <a:pt x="418570" y="547476"/>
                  </a:lnTo>
                  <a:lnTo>
                    <a:pt x="418536" y="547333"/>
                  </a:lnTo>
                  <a:lnTo>
                    <a:pt x="418481" y="547217"/>
                  </a:lnTo>
                  <a:lnTo>
                    <a:pt x="418426" y="547102"/>
                  </a:lnTo>
                  <a:lnTo>
                    <a:pt x="418415" y="546971"/>
                  </a:lnTo>
                  <a:lnTo>
                    <a:pt x="418448" y="546796"/>
                  </a:lnTo>
                  <a:lnTo>
                    <a:pt x="418536" y="546608"/>
                  </a:lnTo>
                  <a:lnTo>
                    <a:pt x="418669" y="546460"/>
                  </a:lnTo>
                  <a:lnTo>
                    <a:pt x="418834" y="546273"/>
                  </a:lnTo>
                  <a:lnTo>
                    <a:pt x="418989" y="546090"/>
                  </a:lnTo>
                  <a:lnTo>
                    <a:pt x="419254" y="545886"/>
                  </a:lnTo>
                  <a:lnTo>
                    <a:pt x="419496" y="545714"/>
                  </a:lnTo>
                  <a:lnTo>
                    <a:pt x="419772" y="545561"/>
                  </a:lnTo>
                  <a:lnTo>
                    <a:pt x="419927" y="545468"/>
                  </a:lnTo>
                  <a:lnTo>
                    <a:pt x="420081" y="545344"/>
                  </a:lnTo>
                  <a:lnTo>
                    <a:pt x="420202" y="545182"/>
                  </a:lnTo>
                  <a:lnTo>
                    <a:pt x="420280" y="545047"/>
                  </a:lnTo>
                  <a:lnTo>
                    <a:pt x="420335" y="544798"/>
                  </a:lnTo>
                  <a:lnTo>
                    <a:pt x="420368" y="544595"/>
                  </a:lnTo>
                  <a:lnTo>
                    <a:pt x="420412" y="544415"/>
                  </a:lnTo>
                  <a:lnTo>
                    <a:pt x="420445" y="544198"/>
                  </a:lnTo>
                  <a:lnTo>
                    <a:pt x="420445" y="544002"/>
                  </a:lnTo>
                  <a:lnTo>
                    <a:pt x="420445" y="543883"/>
                  </a:lnTo>
                  <a:lnTo>
                    <a:pt x="420390" y="543791"/>
                  </a:lnTo>
                  <a:lnTo>
                    <a:pt x="420335" y="543714"/>
                  </a:lnTo>
                  <a:lnTo>
                    <a:pt x="420192" y="543595"/>
                  </a:lnTo>
                  <a:lnTo>
                    <a:pt x="420037" y="543483"/>
                  </a:lnTo>
                  <a:lnTo>
                    <a:pt x="419872" y="543362"/>
                  </a:lnTo>
                  <a:lnTo>
                    <a:pt x="419750" y="543219"/>
                  </a:lnTo>
                  <a:lnTo>
                    <a:pt x="419662" y="543087"/>
                  </a:lnTo>
                  <a:lnTo>
                    <a:pt x="419618" y="542957"/>
                  </a:lnTo>
                  <a:lnTo>
                    <a:pt x="419574" y="542822"/>
                  </a:lnTo>
                  <a:lnTo>
                    <a:pt x="419563" y="542642"/>
                  </a:lnTo>
                  <a:lnTo>
                    <a:pt x="419541" y="542346"/>
                  </a:lnTo>
                  <a:lnTo>
                    <a:pt x="419541" y="542113"/>
                  </a:lnTo>
                  <a:lnTo>
                    <a:pt x="419552" y="541862"/>
                  </a:lnTo>
                  <a:lnTo>
                    <a:pt x="419563" y="541713"/>
                  </a:lnTo>
                  <a:lnTo>
                    <a:pt x="419618" y="541568"/>
                  </a:lnTo>
                  <a:lnTo>
                    <a:pt x="419706" y="541420"/>
                  </a:lnTo>
                  <a:lnTo>
                    <a:pt x="419827" y="541261"/>
                  </a:lnTo>
                  <a:lnTo>
                    <a:pt x="419982" y="541076"/>
                  </a:lnTo>
                  <a:lnTo>
                    <a:pt x="420070" y="540935"/>
                  </a:lnTo>
                  <a:lnTo>
                    <a:pt x="420169" y="540742"/>
                  </a:lnTo>
                  <a:lnTo>
                    <a:pt x="420225" y="540570"/>
                  </a:lnTo>
                  <a:lnTo>
                    <a:pt x="420258" y="540443"/>
                  </a:lnTo>
                  <a:lnTo>
                    <a:pt x="420269" y="540245"/>
                  </a:lnTo>
                  <a:lnTo>
                    <a:pt x="420258" y="540039"/>
                  </a:lnTo>
                  <a:lnTo>
                    <a:pt x="420258" y="539898"/>
                  </a:lnTo>
                  <a:lnTo>
                    <a:pt x="420214" y="539763"/>
                  </a:lnTo>
                  <a:lnTo>
                    <a:pt x="420136" y="539628"/>
                  </a:lnTo>
                  <a:lnTo>
                    <a:pt x="420048" y="539525"/>
                  </a:lnTo>
                  <a:lnTo>
                    <a:pt x="419938" y="539432"/>
                  </a:lnTo>
                  <a:lnTo>
                    <a:pt x="419838" y="539316"/>
                  </a:lnTo>
                  <a:lnTo>
                    <a:pt x="419739" y="539200"/>
                  </a:lnTo>
                  <a:lnTo>
                    <a:pt x="419684" y="539078"/>
                  </a:lnTo>
                  <a:lnTo>
                    <a:pt x="419684" y="538980"/>
                  </a:lnTo>
                  <a:lnTo>
                    <a:pt x="419706" y="538882"/>
                  </a:lnTo>
                  <a:lnTo>
                    <a:pt x="419728" y="538813"/>
                  </a:lnTo>
                  <a:lnTo>
                    <a:pt x="419805" y="538692"/>
                  </a:lnTo>
                  <a:lnTo>
                    <a:pt x="419872" y="538607"/>
                  </a:lnTo>
                  <a:lnTo>
                    <a:pt x="419993" y="538477"/>
                  </a:lnTo>
                  <a:lnTo>
                    <a:pt x="420169" y="538361"/>
                  </a:lnTo>
                  <a:lnTo>
                    <a:pt x="420313" y="538261"/>
                  </a:lnTo>
                  <a:lnTo>
                    <a:pt x="420467" y="538213"/>
                  </a:lnTo>
                  <a:lnTo>
                    <a:pt x="420655" y="538160"/>
                  </a:lnTo>
                  <a:lnTo>
                    <a:pt x="420853" y="538094"/>
                  </a:lnTo>
                  <a:lnTo>
                    <a:pt x="421129" y="538009"/>
                  </a:lnTo>
                  <a:lnTo>
                    <a:pt x="421328" y="537972"/>
                  </a:lnTo>
                  <a:lnTo>
                    <a:pt x="421571" y="537866"/>
                  </a:lnTo>
                  <a:lnTo>
                    <a:pt x="421714" y="537755"/>
                  </a:lnTo>
                  <a:lnTo>
                    <a:pt x="421802" y="537644"/>
                  </a:lnTo>
                  <a:lnTo>
                    <a:pt x="421880" y="537509"/>
                  </a:lnTo>
                  <a:lnTo>
                    <a:pt x="421924" y="537366"/>
                  </a:lnTo>
                  <a:lnTo>
                    <a:pt x="421935" y="537205"/>
                  </a:lnTo>
                  <a:lnTo>
                    <a:pt x="421946" y="536953"/>
                  </a:lnTo>
                  <a:lnTo>
                    <a:pt x="421924" y="536779"/>
                  </a:lnTo>
                  <a:lnTo>
                    <a:pt x="421924" y="536527"/>
                  </a:lnTo>
                  <a:lnTo>
                    <a:pt x="421913" y="536252"/>
                  </a:lnTo>
                  <a:lnTo>
                    <a:pt x="421902" y="536048"/>
                  </a:lnTo>
                  <a:lnTo>
                    <a:pt x="421880" y="535805"/>
                  </a:lnTo>
                  <a:lnTo>
                    <a:pt x="421824" y="535683"/>
                  </a:lnTo>
                  <a:lnTo>
                    <a:pt x="421813" y="535564"/>
                  </a:lnTo>
                  <a:lnTo>
                    <a:pt x="421835" y="535411"/>
                  </a:lnTo>
                  <a:lnTo>
                    <a:pt x="421891" y="535295"/>
                  </a:lnTo>
                  <a:lnTo>
                    <a:pt x="422012" y="535178"/>
                  </a:lnTo>
                  <a:lnTo>
                    <a:pt x="422211" y="534966"/>
                  </a:lnTo>
                  <a:lnTo>
                    <a:pt x="422376" y="534757"/>
                  </a:lnTo>
                  <a:lnTo>
                    <a:pt x="422519" y="534622"/>
                  </a:lnTo>
                  <a:lnTo>
                    <a:pt x="422663" y="534392"/>
                  </a:lnTo>
                  <a:lnTo>
                    <a:pt x="422751" y="534254"/>
                  </a:lnTo>
                  <a:lnTo>
                    <a:pt x="422839" y="534037"/>
                  </a:lnTo>
                  <a:lnTo>
                    <a:pt x="422939" y="533863"/>
                  </a:lnTo>
                  <a:lnTo>
                    <a:pt x="423038" y="533691"/>
                  </a:lnTo>
                  <a:lnTo>
                    <a:pt x="423148" y="533495"/>
                  </a:lnTo>
                  <a:lnTo>
                    <a:pt x="423248" y="533336"/>
                  </a:lnTo>
                  <a:lnTo>
                    <a:pt x="423336" y="533182"/>
                  </a:lnTo>
                  <a:lnTo>
                    <a:pt x="423391" y="533037"/>
                  </a:lnTo>
                  <a:lnTo>
                    <a:pt x="423446" y="532950"/>
                  </a:lnTo>
                  <a:lnTo>
                    <a:pt x="423524" y="532876"/>
                  </a:lnTo>
                  <a:lnTo>
                    <a:pt x="423601" y="532807"/>
                  </a:lnTo>
                  <a:lnTo>
                    <a:pt x="423855" y="532606"/>
                  </a:lnTo>
                  <a:lnTo>
                    <a:pt x="424031" y="532455"/>
                  </a:lnTo>
                  <a:lnTo>
                    <a:pt x="424241" y="532331"/>
                  </a:lnTo>
                  <a:lnTo>
                    <a:pt x="424439" y="532196"/>
                  </a:lnTo>
                  <a:lnTo>
                    <a:pt x="424627" y="532114"/>
                  </a:lnTo>
                  <a:lnTo>
                    <a:pt x="424847" y="532090"/>
                  </a:lnTo>
                  <a:lnTo>
                    <a:pt x="424958" y="532095"/>
                  </a:lnTo>
                  <a:lnTo>
                    <a:pt x="425101" y="532141"/>
                  </a:lnTo>
                  <a:lnTo>
                    <a:pt x="425256" y="532225"/>
                  </a:lnTo>
                  <a:lnTo>
                    <a:pt x="425598" y="532466"/>
                  </a:lnTo>
                  <a:lnTo>
                    <a:pt x="425664" y="532553"/>
                  </a:lnTo>
                  <a:lnTo>
                    <a:pt x="425774" y="532714"/>
                  </a:lnTo>
                  <a:lnTo>
                    <a:pt x="425884" y="532929"/>
                  </a:lnTo>
                  <a:lnTo>
                    <a:pt x="426017" y="533229"/>
                  </a:lnTo>
                  <a:lnTo>
                    <a:pt x="426138" y="533384"/>
                  </a:lnTo>
                  <a:lnTo>
                    <a:pt x="426348" y="533505"/>
                  </a:lnTo>
                  <a:lnTo>
                    <a:pt x="426359" y="533516"/>
                  </a:lnTo>
                  <a:lnTo>
                    <a:pt x="426491" y="533522"/>
                  </a:lnTo>
                  <a:lnTo>
                    <a:pt x="426679" y="533486"/>
                  </a:lnTo>
                  <a:lnTo>
                    <a:pt x="426811" y="533418"/>
                  </a:lnTo>
                  <a:lnTo>
                    <a:pt x="426900" y="533334"/>
                  </a:lnTo>
                  <a:lnTo>
                    <a:pt x="426988" y="533240"/>
                  </a:lnTo>
                  <a:lnTo>
                    <a:pt x="427109" y="533116"/>
                  </a:lnTo>
                  <a:lnTo>
                    <a:pt x="427186" y="533002"/>
                  </a:lnTo>
                  <a:lnTo>
                    <a:pt x="427297" y="532850"/>
                  </a:lnTo>
                  <a:lnTo>
                    <a:pt x="427374" y="532747"/>
                  </a:lnTo>
                  <a:lnTo>
                    <a:pt x="427495" y="532640"/>
                  </a:lnTo>
                  <a:lnTo>
                    <a:pt x="427595" y="532580"/>
                  </a:lnTo>
                  <a:lnTo>
                    <a:pt x="427694" y="532528"/>
                  </a:lnTo>
                  <a:lnTo>
                    <a:pt x="427793" y="532480"/>
                  </a:lnTo>
                  <a:lnTo>
                    <a:pt x="427848" y="532421"/>
                  </a:lnTo>
                  <a:lnTo>
                    <a:pt x="427893" y="532345"/>
                  </a:lnTo>
                  <a:lnTo>
                    <a:pt x="427915" y="532290"/>
                  </a:lnTo>
                  <a:lnTo>
                    <a:pt x="427948" y="532214"/>
                  </a:lnTo>
                  <a:lnTo>
                    <a:pt x="427948" y="532132"/>
                  </a:lnTo>
                  <a:lnTo>
                    <a:pt x="427948" y="532032"/>
                  </a:lnTo>
                  <a:lnTo>
                    <a:pt x="427948" y="531914"/>
                  </a:lnTo>
                  <a:lnTo>
                    <a:pt x="427959" y="531819"/>
                  </a:lnTo>
                  <a:lnTo>
                    <a:pt x="427959" y="531740"/>
                  </a:lnTo>
                  <a:lnTo>
                    <a:pt x="427981" y="531649"/>
                  </a:lnTo>
                  <a:lnTo>
                    <a:pt x="428025" y="531523"/>
                  </a:lnTo>
                  <a:lnTo>
                    <a:pt x="428069" y="531431"/>
                  </a:lnTo>
                  <a:lnTo>
                    <a:pt x="428124" y="531329"/>
                  </a:lnTo>
                  <a:lnTo>
                    <a:pt x="428212" y="531238"/>
                  </a:lnTo>
                  <a:lnTo>
                    <a:pt x="428334" y="531143"/>
                  </a:lnTo>
                  <a:lnTo>
                    <a:pt x="428455" y="531026"/>
                  </a:lnTo>
                  <a:lnTo>
                    <a:pt x="428610" y="530918"/>
                  </a:lnTo>
                  <a:lnTo>
                    <a:pt x="428808" y="530719"/>
                  </a:lnTo>
                  <a:lnTo>
                    <a:pt x="428974" y="530513"/>
                  </a:lnTo>
                  <a:lnTo>
                    <a:pt x="429084" y="530377"/>
                  </a:lnTo>
                  <a:lnTo>
                    <a:pt x="429206" y="530245"/>
                  </a:lnTo>
                  <a:lnTo>
                    <a:pt x="429294" y="530119"/>
                  </a:lnTo>
                  <a:lnTo>
                    <a:pt x="429393" y="529991"/>
                  </a:lnTo>
                  <a:lnTo>
                    <a:pt x="429437" y="529889"/>
                  </a:lnTo>
                  <a:lnTo>
                    <a:pt x="429437" y="529785"/>
                  </a:lnTo>
                  <a:lnTo>
                    <a:pt x="429415" y="529717"/>
                  </a:lnTo>
                  <a:lnTo>
                    <a:pt x="429360" y="529625"/>
                  </a:lnTo>
                  <a:lnTo>
                    <a:pt x="429272" y="529533"/>
                  </a:lnTo>
                  <a:lnTo>
                    <a:pt x="429183" y="529447"/>
                  </a:lnTo>
                  <a:lnTo>
                    <a:pt x="429139" y="529371"/>
                  </a:lnTo>
                  <a:lnTo>
                    <a:pt x="429106" y="529289"/>
                  </a:lnTo>
                  <a:lnTo>
                    <a:pt x="429106" y="529217"/>
                  </a:lnTo>
                  <a:lnTo>
                    <a:pt x="429117" y="529149"/>
                  </a:lnTo>
                  <a:lnTo>
                    <a:pt x="429139" y="529061"/>
                  </a:lnTo>
                  <a:lnTo>
                    <a:pt x="429194" y="528999"/>
                  </a:lnTo>
                  <a:lnTo>
                    <a:pt x="429250" y="528937"/>
                  </a:lnTo>
                  <a:lnTo>
                    <a:pt x="429327" y="528879"/>
                  </a:lnTo>
                  <a:lnTo>
                    <a:pt x="429437" y="528837"/>
                  </a:lnTo>
                  <a:lnTo>
                    <a:pt x="429547" y="528787"/>
                  </a:lnTo>
                  <a:lnTo>
                    <a:pt x="429636" y="528723"/>
                  </a:lnTo>
                  <a:lnTo>
                    <a:pt x="429713" y="528659"/>
                  </a:lnTo>
                  <a:lnTo>
                    <a:pt x="429801" y="528567"/>
                  </a:lnTo>
                  <a:lnTo>
                    <a:pt x="429945" y="528377"/>
                  </a:lnTo>
                  <a:lnTo>
                    <a:pt x="430055" y="528309"/>
                  </a:lnTo>
                  <a:lnTo>
                    <a:pt x="430165" y="528257"/>
                  </a:lnTo>
                  <a:lnTo>
                    <a:pt x="430320" y="528203"/>
                  </a:lnTo>
                  <a:lnTo>
                    <a:pt x="430507" y="528145"/>
                  </a:lnTo>
                  <a:lnTo>
                    <a:pt x="430651" y="528095"/>
                  </a:lnTo>
                  <a:lnTo>
                    <a:pt x="430816" y="528047"/>
                  </a:lnTo>
                  <a:lnTo>
                    <a:pt x="431004" y="527977"/>
                  </a:lnTo>
                  <a:lnTo>
                    <a:pt x="431136" y="527889"/>
                  </a:lnTo>
                  <a:lnTo>
                    <a:pt x="431258" y="527815"/>
                  </a:lnTo>
                  <a:lnTo>
                    <a:pt x="431346" y="527733"/>
                  </a:lnTo>
                  <a:lnTo>
                    <a:pt x="431434" y="527629"/>
                  </a:lnTo>
                  <a:lnTo>
                    <a:pt x="431556" y="527455"/>
                  </a:lnTo>
                  <a:lnTo>
                    <a:pt x="431655" y="527317"/>
                  </a:lnTo>
                  <a:lnTo>
                    <a:pt x="431765" y="527171"/>
                  </a:lnTo>
                  <a:lnTo>
                    <a:pt x="431809" y="527063"/>
                  </a:lnTo>
                  <a:lnTo>
                    <a:pt x="431864" y="526893"/>
                  </a:lnTo>
                  <a:lnTo>
                    <a:pt x="431853" y="526721"/>
                  </a:lnTo>
                  <a:lnTo>
                    <a:pt x="431820" y="526617"/>
                  </a:lnTo>
                  <a:lnTo>
                    <a:pt x="431754" y="526521"/>
                  </a:lnTo>
                  <a:lnTo>
                    <a:pt x="431666" y="526433"/>
                  </a:lnTo>
                  <a:lnTo>
                    <a:pt x="431456" y="526308"/>
                  </a:lnTo>
                  <a:lnTo>
                    <a:pt x="431324" y="526179"/>
                  </a:lnTo>
                  <a:lnTo>
                    <a:pt x="431092" y="525987"/>
                  </a:lnTo>
                  <a:lnTo>
                    <a:pt x="430849" y="525679"/>
                  </a:lnTo>
                  <a:lnTo>
                    <a:pt x="430750" y="525416"/>
                  </a:lnTo>
                  <a:lnTo>
                    <a:pt x="430772" y="525223"/>
                  </a:lnTo>
                  <a:lnTo>
                    <a:pt x="430827" y="524874"/>
                  </a:lnTo>
                  <a:lnTo>
                    <a:pt x="430927" y="524745"/>
                  </a:lnTo>
                  <a:lnTo>
                    <a:pt x="431114" y="524491"/>
                  </a:lnTo>
                  <a:lnTo>
                    <a:pt x="431203" y="524388"/>
                  </a:lnTo>
                  <a:lnTo>
                    <a:pt x="431258" y="524205"/>
                  </a:lnTo>
                  <a:lnTo>
                    <a:pt x="431335" y="523968"/>
                  </a:lnTo>
                  <a:lnTo>
                    <a:pt x="431423" y="523690"/>
                  </a:lnTo>
                  <a:lnTo>
                    <a:pt x="431500" y="523481"/>
                  </a:lnTo>
                  <a:lnTo>
                    <a:pt x="431534" y="523374"/>
                  </a:lnTo>
                  <a:lnTo>
                    <a:pt x="431567" y="523250"/>
                  </a:lnTo>
                  <a:lnTo>
                    <a:pt x="431666" y="523170"/>
                  </a:lnTo>
                  <a:lnTo>
                    <a:pt x="431732" y="523150"/>
                  </a:lnTo>
                  <a:lnTo>
                    <a:pt x="431820" y="523142"/>
                  </a:lnTo>
                  <a:lnTo>
                    <a:pt x="431964" y="523156"/>
                  </a:lnTo>
                  <a:lnTo>
                    <a:pt x="432151" y="523179"/>
                  </a:lnTo>
                  <a:lnTo>
                    <a:pt x="432284" y="523199"/>
                  </a:lnTo>
                  <a:lnTo>
                    <a:pt x="432405" y="523228"/>
                  </a:lnTo>
                  <a:lnTo>
                    <a:pt x="432571" y="523238"/>
                  </a:lnTo>
                  <a:lnTo>
                    <a:pt x="432725" y="523208"/>
                  </a:lnTo>
                  <a:lnTo>
                    <a:pt x="432891" y="523176"/>
                  </a:lnTo>
                  <a:lnTo>
                    <a:pt x="433012" y="523078"/>
                  </a:lnTo>
                  <a:lnTo>
                    <a:pt x="433155" y="522968"/>
                  </a:lnTo>
                  <a:lnTo>
                    <a:pt x="433233" y="522818"/>
                  </a:lnTo>
                  <a:lnTo>
                    <a:pt x="433376" y="522575"/>
                  </a:lnTo>
                  <a:lnTo>
                    <a:pt x="433442" y="522361"/>
                  </a:lnTo>
                  <a:lnTo>
                    <a:pt x="433431" y="522144"/>
                  </a:lnTo>
                  <a:lnTo>
                    <a:pt x="433431" y="521888"/>
                  </a:lnTo>
                  <a:lnTo>
                    <a:pt x="433420" y="521616"/>
                  </a:lnTo>
                  <a:lnTo>
                    <a:pt x="433409" y="521297"/>
                  </a:lnTo>
                  <a:lnTo>
                    <a:pt x="433398" y="520926"/>
                  </a:lnTo>
                  <a:lnTo>
                    <a:pt x="433453" y="520602"/>
                  </a:lnTo>
                  <a:lnTo>
                    <a:pt x="433497" y="520273"/>
                  </a:lnTo>
                  <a:lnTo>
                    <a:pt x="433530" y="519807"/>
                  </a:lnTo>
                  <a:lnTo>
                    <a:pt x="433553" y="519580"/>
                  </a:lnTo>
                  <a:lnTo>
                    <a:pt x="433652" y="519350"/>
                  </a:lnTo>
                  <a:lnTo>
                    <a:pt x="433806" y="519178"/>
                  </a:lnTo>
                  <a:lnTo>
                    <a:pt x="433994" y="519081"/>
                  </a:lnTo>
                  <a:lnTo>
                    <a:pt x="434192" y="519073"/>
                  </a:lnTo>
                  <a:lnTo>
                    <a:pt x="434347" y="519157"/>
                  </a:lnTo>
                  <a:lnTo>
                    <a:pt x="434656" y="519310"/>
                  </a:lnTo>
                  <a:lnTo>
                    <a:pt x="434799" y="519388"/>
                  </a:lnTo>
                  <a:lnTo>
                    <a:pt x="434954" y="519469"/>
                  </a:lnTo>
                  <a:lnTo>
                    <a:pt x="435130" y="519530"/>
                  </a:lnTo>
                  <a:lnTo>
                    <a:pt x="435274" y="519540"/>
                  </a:lnTo>
                  <a:lnTo>
                    <a:pt x="435472" y="519483"/>
                  </a:lnTo>
                  <a:lnTo>
                    <a:pt x="435616" y="519441"/>
                  </a:lnTo>
                  <a:lnTo>
                    <a:pt x="435803" y="519388"/>
                  </a:lnTo>
                  <a:lnTo>
                    <a:pt x="435980" y="519331"/>
                  </a:lnTo>
                  <a:lnTo>
                    <a:pt x="436178" y="519203"/>
                  </a:lnTo>
                  <a:lnTo>
                    <a:pt x="436333" y="519082"/>
                  </a:lnTo>
                  <a:lnTo>
                    <a:pt x="436487" y="518908"/>
                  </a:lnTo>
                  <a:lnTo>
                    <a:pt x="436675" y="518695"/>
                  </a:lnTo>
                  <a:lnTo>
                    <a:pt x="436807" y="518564"/>
                  </a:lnTo>
                  <a:lnTo>
                    <a:pt x="437083" y="518390"/>
                  </a:lnTo>
                  <a:lnTo>
                    <a:pt x="437226" y="518304"/>
                  </a:lnTo>
                  <a:lnTo>
                    <a:pt x="437502" y="518297"/>
                  </a:lnTo>
                  <a:lnTo>
                    <a:pt x="437668" y="518319"/>
                  </a:lnTo>
                  <a:lnTo>
                    <a:pt x="437900" y="518329"/>
                  </a:lnTo>
                  <a:lnTo>
                    <a:pt x="438065" y="518357"/>
                  </a:lnTo>
                  <a:lnTo>
                    <a:pt x="438219" y="518415"/>
                  </a:lnTo>
                  <a:lnTo>
                    <a:pt x="438352" y="518432"/>
                  </a:lnTo>
                  <a:lnTo>
                    <a:pt x="438473" y="518429"/>
                  </a:lnTo>
                  <a:lnTo>
                    <a:pt x="438573" y="518351"/>
                  </a:lnTo>
                  <a:lnTo>
                    <a:pt x="438639" y="518211"/>
                  </a:lnTo>
                  <a:lnTo>
                    <a:pt x="438694" y="518087"/>
                  </a:lnTo>
                  <a:lnTo>
                    <a:pt x="438716" y="517910"/>
                  </a:lnTo>
                  <a:lnTo>
                    <a:pt x="438727" y="517682"/>
                  </a:lnTo>
                  <a:lnTo>
                    <a:pt x="438760" y="517519"/>
                  </a:lnTo>
                  <a:lnTo>
                    <a:pt x="438782" y="517398"/>
                  </a:lnTo>
                  <a:lnTo>
                    <a:pt x="438859" y="517260"/>
                  </a:lnTo>
                  <a:lnTo>
                    <a:pt x="438970" y="517118"/>
                  </a:lnTo>
                  <a:lnTo>
                    <a:pt x="439102" y="517039"/>
                  </a:lnTo>
                  <a:lnTo>
                    <a:pt x="439246" y="516965"/>
                  </a:lnTo>
                  <a:lnTo>
                    <a:pt x="439367" y="516848"/>
                  </a:lnTo>
                  <a:lnTo>
                    <a:pt x="439400" y="516699"/>
                  </a:lnTo>
                  <a:lnTo>
                    <a:pt x="439400" y="516610"/>
                  </a:lnTo>
                  <a:lnTo>
                    <a:pt x="439345" y="516503"/>
                  </a:lnTo>
                  <a:lnTo>
                    <a:pt x="439257" y="516411"/>
                  </a:lnTo>
                  <a:lnTo>
                    <a:pt x="439179" y="516308"/>
                  </a:lnTo>
                  <a:lnTo>
                    <a:pt x="439146" y="516205"/>
                  </a:lnTo>
                  <a:lnTo>
                    <a:pt x="439157" y="516109"/>
                  </a:lnTo>
                  <a:lnTo>
                    <a:pt x="439201" y="515967"/>
                  </a:lnTo>
                  <a:lnTo>
                    <a:pt x="439268" y="515807"/>
                  </a:lnTo>
                  <a:lnTo>
                    <a:pt x="439323" y="515601"/>
                  </a:lnTo>
                  <a:lnTo>
                    <a:pt x="439422" y="515366"/>
                  </a:lnTo>
                  <a:lnTo>
                    <a:pt x="439488" y="515172"/>
                  </a:lnTo>
                  <a:lnTo>
                    <a:pt x="439488" y="515036"/>
                  </a:lnTo>
                  <a:lnTo>
                    <a:pt x="439422" y="514898"/>
                  </a:lnTo>
                  <a:lnTo>
                    <a:pt x="439334" y="514806"/>
                  </a:lnTo>
                  <a:lnTo>
                    <a:pt x="439124" y="514727"/>
                  </a:lnTo>
                  <a:lnTo>
                    <a:pt x="438804" y="514706"/>
                  </a:lnTo>
                  <a:lnTo>
                    <a:pt x="438639" y="514695"/>
                  </a:lnTo>
                  <a:lnTo>
                    <a:pt x="438418" y="514631"/>
                  </a:lnTo>
                  <a:lnTo>
                    <a:pt x="438275" y="514532"/>
                  </a:lnTo>
                  <a:lnTo>
                    <a:pt x="438164" y="514400"/>
                  </a:lnTo>
                  <a:lnTo>
                    <a:pt x="438109" y="514279"/>
                  </a:lnTo>
                  <a:lnTo>
                    <a:pt x="438098" y="514113"/>
                  </a:lnTo>
                  <a:lnTo>
                    <a:pt x="438065" y="513800"/>
                  </a:lnTo>
                  <a:lnTo>
                    <a:pt x="438021" y="513562"/>
                  </a:lnTo>
                  <a:lnTo>
                    <a:pt x="437910" y="513377"/>
                  </a:lnTo>
                  <a:lnTo>
                    <a:pt x="437811" y="513214"/>
                  </a:lnTo>
                  <a:lnTo>
                    <a:pt x="437602" y="513076"/>
                  </a:lnTo>
                  <a:lnTo>
                    <a:pt x="437425" y="512948"/>
                  </a:lnTo>
                  <a:lnTo>
                    <a:pt x="437337" y="512820"/>
                  </a:lnTo>
                  <a:lnTo>
                    <a:pt x="437304" y="512717"/>
                  </a:lnTo>
                  <a:lnTo>
                    <a:pt x="437304" y="512596"/>
                  </a:lnTo>
                  <a:lnTo>
                    <a:pt x="437359" y="512493"/>
                  </a:lnTo>
                  <a:lnTo>
                    <a:pt x="437425" y="512426"/>
                  </a:lnTo>
                  <a:lnTo>
                    <a:pt x="437580" y="512355"/>
                  </a:lnTo>
                  <a:lnTo>
                    <a:pt x="437778" y="512298"/>
                  </a:lnTo>
                  <a:lnTo>
                    <a:pt x="437966" y="512241"/>
                  </a:lnTo>
                  <a:lnTo>
                    <a:pt x="438352" y="512149"/>
                  </a:lnTo>
                  <a:lnTo>
                    <a:pt x="438573" y="512091"/>
                  </a:lnTo>
                  <a:lnTo>
                    <a:pt x="438815" y="512077"/>
                  </a:lnTo>
                  <a:lnTo>
                    <a:pt x="438937" y="512042"/>
                  </a:lnTo>
                  <a:lnTo>
                    <a:pt x="439124" y="511932"/>
                  </a:lnTo>
                  <a:lnTo>
                    <a:pt x="439213" y="511843"/>
                  </a:lnTo>
                  <a:lnTo>
                    <a:pt x="439301" y="511797"/>
                  </a:lnTo>
                  <a:lnTo>
                    <a:pt x="439367" y="511762"/>
                  </a:lnTo>
                  <a:lnTo>
                    <a:pt x="439455" y="511715"/>
                  </a:lnTo>
                  <a:lnTo>
                    <a:pt x="439599" y="511691"/>
                  </a:lnTo>
                  <a:lnTo>
                    <a:pt x="439852" y="511626"/>
                  </a:lnTo>
                  <a:lnTo>
                    <a:pt x="440007" y="511555"/>
                  </a:lnTo>
                  <a:lnTo>
                    <a:pt x="440150" y="511456"/>
                  </a:lnTo>
                  <a:lnTo>
                    <a:pt x="440349" y="511324"/>
                  </a:lnTo>
                  <a:lnTo>
                    <a:pt x="440558" y="511197"/>
                  </a:lnTo>
                  <a:lnTo>
                    <a:pt x="440713" y="511122"/>
                  </a:lnTo>
                  <a:lnTo>
                    <a:pt x="440923" y="511084"/>
                  </a:lnTo>
                  <a:lnTo>
                    <a:pt x="441110" y="511114"/>
                  </a:lnTo>
                  <a:lnTo>
                    <a:pt x="441287" y="511168"/>
                  </a:lnTo>
                  <a:lnTo>
                    <a:pt x="441408" y="511229"/>
                  </a:lnTo>
                  <a:lnTo>
                    <a:pt x="441529" y="511371"/>
                  </a:lnTo>
                  <a:lnTo>
                    <a:pt x="441695" y="511567"/>
                  </a:lnTo>
                  <a:lnTo>
                    <a:pt x="441783" y="511659"/>
                  </a:lnTo>
                  <a:lnTo>
                    <a:pt x="441916" y="511772"/>
                  </a:lnTo>
                  <a:lnTo>
                    <a:pt x="442026" y="511900"/>
                  </a:lnTo>
                  <a:lnTo>
                    <a:pt x="442114" y="511996"/>
                  </a:lnTo>
                  <a:lnTo>
                    <a:pt x="442236" y="512056"/>
                  </a:lnTo>
                  <a:lnTo>
                    <a:pt x="442324" y="512056"/>
                  </a:lnTo>
                  <a:lnTo>
                    <a:pt x="442412" y="512042"/>
                  </a:lnTo>
                  <a:lnTo>
                    <a:pt x="442533" y="511985"/>
                  </a:lnTo>
                  <a:lnTo>
                    <a:pt x="442677" y="511889"/>
                  </a:lnTo>
                  <a:lnTo>
                    <a:pt x="442820" y="511762"/>
                  </a:lnTo>
                  <a:lnTo>
                    <a:pt x="442964" y="511620"/>
                  </a:lnTo>
                  <a:lnTo>
                    <a:pt x="443107" y="511420"/>
                  </a:lnTo>
                  <a:lnTo>
                    <a:pt x="443284" y="511229"/>
                  </a:lnTo>
                  <a:lnTo>
                    <a:pt x="443416" y="511084"/>
                  </a:lnTo>
                  <a:lnTo>
                    <a:pt x="443560" y="510934"/>
                  </a:lnTo>
                  <a:lnTo>
                    <a:pt x="443703" y="510810"/>
                  </a:lnTo>
                  <a:lnTo>
                    <a:pt x="443791" y="510685"/>
                  </a:lnTo>
                  <a:lnTo>
                    <a:pt x="443879" y="510547"/>
                  </a:lnTo>
                  <a:lnTo>
                    <a:pt x="444012" y="510408"/>
                  </a:lnTo>
                  <a:lnTo>
                    <a:pt x="444177" y="510248"/>
                  </a:lnTo>
                  <a:lnTo>
                    <a:pt x="444365" y="510110"/>
                  </a:lnTo>
                  <a:lnTo>
                    <a:pt x="444608" y="509971"/>
                  </a:lnTo>
                  <a:lnTo>
                    <a:pt x="444861" y="509876"/>
                  </a:lnTo>
                  <a:lnTo>
                    <a:pt x="445082" y="509779"/>
                  </a:lnTo>
                  <a:lnTo>
                    <a:pt x="445226" y="509690"/>
                  </a:lnTo>
                  <a:lnTo>
                    <a:pt x="445402" y="509566"/>
                  </a:lnTo>
                  <a:lnTo>
                    <a:pt x="445700" y="509353"/>
                  </a:lnTo>
                  <a:lnTo>
                    <a:pt x="445910" y="509211"/>
                  </a:lnTo>
                  <a:lnTo>
                    <a:pt x="446163" y="509062"/>
                  </a:lnTo>
                  <a:lnTo>
                    <a:pt x="446494" y="508902"/>
                  </a:lnTo>
                  <a:lnTo>
                    <a:pt x="446803" y="508799"/>
                  </a:lnTo>
                  <a:lnTo>
                    <a:pt x="447035" y="508756"/>
                  </a:lnTo>
                  <a:lnTo>
                    <a:pt x="447245" y="508661"/>
                  </a:lnTo>
                  <a:lnTo>
                    <a:pt x="447366" y="508579"/>
                  </a:lnTo>
                  <a:lnTo>
                    <a:pt x="447564" y="508422"/>
                  </a:lnTo>
                  <a:lnTo>
                    <a:pt x="447752" y="508206"/>
                  </a:lnTo>
                  <a:lnTo>
                    <a:pt x="447929" y="508021"/>
                  </a:lnTo>
                  <a:lnTo>
                    <a:pt x="448039" y="507801"/>
                  </a:lnTo>
                  <a:lnTo>
                    <a:pt x="448149" y="507596"/>
                  </a:lnTo>
                  <a:lnTo>
                    <a:pt x="448271" y="507414"/>
                  </a:lnTo>
                  <a:lnTo>
                    <a:pt x="448524" y="507236"/>
                  </a:lnTo>
                  <a:lnTo>
                    <a:pt x="448734" y="507130"/>
                  </a:lnTo>
                  <a:lnTo>
                    <a:pt x="449021" y="507030"/>
                  </a:lnTo>
                  <a:lnTo>
                    <a:pt x="449175" y="506956"/>
                  </a:lnTo>
                  <a:lnTo>
                    <a:pt x="449330" y="506853"/>
                  </a:lnTo>
                  <a:lnTo>
                    <a:pt x="449584" y="506685"/>
                  </a:lnTo>
                  <a:lnTo>
                    <a:pt x="449771" y="506586"/>
                  </a:lnTo>
                  <a:lnTo>
                    <a:pt x="449981" y="506518"/>
                  </a:lnTo>
                  <a:lnTo>
                    <a:pt x="450201" y="506447"/>
                  </a:lnTo>
                  <a:lnTo>
                    <a:pt x="450422" y="506359"/>
                  </a:lnTo>
                  <a:lnTo>
                    <a:pt x="450499" y="506333"/>
                  </a:lnTo>
                  <a:lnTo>
                    <a:pt x="450841" y="506220"/>
                  </a:lnTo>
                  <a:lnTo>
                    <a:pt x="451073" y="506174"/>
                  </a:lnTo>
                  <a:lnTo>
                    <a:pt x="451249" y="506202"/>
                  </a:lnTo>
                  <a:lnTo>
                    <a:pt x="451569" y="506238"/>
                  </a:lnTo>
                  <a:lnTo>
                    <a:pt x="451790" y="506249"/>
                  </a:lnTo>
                  <a:lnTo>
                    <a:pt x="452000" y="506263"/>
                  </a:lnTo>
                  <a:lnTo>
                    <a:pt x="452198" y="506234"/>
                  </a:lnTo>
                  <a:lnTo>
                    <a:pt x="452496" y="506213"/>
                  </a:lnTo>
                  <a:lnTo>
                    <a:pt x="452695" y="506209"/>
                  </a:lnTo>
                  <a:lnTo>
                    <a:pt x="452893" y="506220"/>
                  </a:lnTo>
                  <a:lnTo>
                    <a:pt x="453026" y="506217"/>
                  </a:lnTo>
                  <a:lnTo>
                    <a:pt x="453180" y="506146"/>
                  </a:lnTo>
                  <a:lnTo>
                    <a:pt x="453280" y="506050"/>
                  </a:lnTo>
                  <a:lnTo>
                    <a:pt x="453390" y="505936"/>
                  </a:lnTo>
                  <a:lnTo>
                    <a:pt x="453500" y="505766"/>
                  </a:lnTo>
                  <a:lnTo>
                    <a:pt x="453578" y="505598"/>
                  </a:lnTo>
                  <a:lnTo>
                    <a:pt x="453677" y="505496"/>
                  </a:lnTo>
                  <a:lnTo>
                    <a:pt x="453820" y="505460"/>
                  </a:lnTo>
                  <a:lnTo>
                    <a:pt x="454030" y="505408"/>
                  </a:lnTo>
                  <a:lnTo>
                    <a:pt x="454162" y="505428"/>
                  </a:lnTo>
                  <a:lnTo>
                    <a:pt x="454394" y="505460"/>
                  </a:lnTo>
                  <a:lnTo>
                    <a:pt x="454714" y="505505"/>
                  </a:lnTo>
                  <a:lnTo>
                    <a:pt x="454946" y="505485"/>
                  </a:lnTo>
                  <a:lnTo>
                    <a:pt x="455111" y="505470"/>
                  </a:lnTo>
                  <a:lnTo>
                    <a:pt x="455321" y="505283"/>
                  </a:lnTo>
                  <a:lnTo>
                    <a:pt x="455641" y="505119"/>
                  </a:lnTo>
                  <a:lnTo>
                    <a:pt x="455961" y="504865"/>
                  </a:lnTo>
                  <a:lnTo>
                    <a:pt x="456292" y="504671"/>
                  </a:lnTo>
                  <a:lnTo>
                    <a:pt x="456623" y="504476"/>
                  </a:lnTo>
                  <a:lnTo>
                    <a:pt x="457064" y="504351"/>
                  </a:lnTo>
                  <a:lnTo>
                    <a:pt x="457296" y="504316"/>
                  </a:lnTo>
                  <a:lnTo>
                    <a:pt x="457616" y="504267"/>
                  </a:lnTo>
                  <a:lnTo>
                    <a:pt x="457913" y="504225"/>
                  </a:lnTo>
                  <a:lnTo>
                    <a:pt x="458112" y="504133"/>
                  </a:lnTo>
                  <a:lnTo>
                    <a:pt x="458322" y="504036"/>
                  </a:lnTo>
                  <a:lnTo>
                    <a:pt x="458509" y="503833"/>
                  </a:lnTo>
                  <a:lnTo>
                    <a:pt x="458686" y="503641"/>
                  </a:lnTo>
                  <a:lnTo>
                    <a:pt x="458873" y="503288"/>
                  </a:lnTo>
                  <a:lnTo>
                    <a:pt x="458984" y="503120"/>
                  </a:lnTo>
                  <a:lnTo>
                    <a:pt x="459050" y="502881"/>
                  </a:lnTo>
                  <a:lnTo>
                    <a:pt x="459028" y="502671"/>
                  </a:lnTo>
                  <a:lnTo>
                    <a:pt x="459017" y="502465"/>
                  </a:lnTo>
                  <a:lnTo>
                    <a:pt x="459006" y="502094"/>
                  </a:lnTo>
                  <a:lnTo>
                    <a:pt x="458917" y="501825"/>
                  </a:lnTo>
                  <a:lnTo>
                    <a:pt x="458906" y="501650"/>
                  </a:lnTo>
                  <a:lnTo>
                    <a:pt x="458884" y="501541"/>
                  </a:lnTo>
                  <a:lnTo>
                    <a:pt x="458840" y="501412"/>
                  </a:lnTo>
                  <a:lnTo>
                    <a:pt x="458807" y="501226"/>
                  </a:lnTo>
                  <a:lnTo>
                    <a:pt x="458796" y="500935"/>
                  </a:lnTo>
                  <a:lnTo>
                    <a:pt x="458774" y="500651"/>
                  </a:lnTo>
                  <a:lnTo>
                    <a:pt x="458862" y="500448"/>
                  </a:lnTo>
                  <a:lnTo>
                    <a:pt x="458973" y="500261"/>
                  </a:lnTo>
                  <a:lnTo>
                    <a:pt x="459193" y="500012"/>
                  </a:lnTo>
                  <a:lnTo>
                    <a:pt x="459458" y="499863"/>
                  </a:lnTo>
                  <a:lnTo>
                    <a:pt x="459712" y="499754"/>
                  </a:lnTo>
                  <a:lnTo>
                    <a:pt x="459877" y="499707"/>
                  </a:lnTo>
                  <a:lnTo>
                    <a:pt x="460043" y="499637"/>
                  </a:lnTo>
                  <a:lnTo>
                    <a:pt x="460253" y="499496"/>
                  </a:lnTo>
                  <a:lnTo>
                    <a:pt x="460385" y="499332"/>
                  </a:lnTo>
                  <a:lnTo>
                    <a:pt x="460550" y="499005"/>
                  </a:lnTo>
                  <a:lnTo>
                    <a:pt x="460815" y="498794"/>
                  </a:lnTo>
                  <a:lnTo>
                    <a:pt x="461091" y="498708"/>
                  </a:lnTo>
                  <a:lnTo>
                    <a:pt x="461455" y="498646"/>
                  </a:lnTo>
                  <a:lnTo>
                    <a:pt x="461808" y="498544"/>
                  </a:lnTo>
                  <a:lnTo>
                    <a:pt x="462172" y="498435"/>
                  </a:lnTo>
                  <a:lnTo>
                    <a:pt x="462393" y="498318"/>
                  </a:lnTo>
                  <a:lnTo>
                    <a:pt x="462603" y="498061"/>
                  </a:lnTo>
                  <a:lnTo>
                    <a:pt x="462768" y="497835"/>
                  </a:lnTo>
                  <a:lnTo>
                    <a:pt x="463154" y="497468"/>
                  </a:lnTo>
                  <a:lnTo>
                    <a:pt x="463386" y="497265"/>
                  </a:lnTo>
                  <a:lnTo>
                    <a:pt x="463529" y="497007"/>
                  </a:lnTo>
                  <a:lnTo>
                    <a:pt x="463562" y="496727"/>
                  </a:lnTo>
                  <a:lnTo>
                    <a:pt x="463673" y="496519"/>
                  </a:lnTo>
                  <a:lnTo>
                    <a:pt x="463849" y="496408"/>
                  </a:lnTo>
                  <a:lnTo>
                    <a:pt x="464103" y="496337"/>
                  </a:lnTo>
                  <a:lnTo>
                    <a:pt x="464379" y="496326"/>
                  </a:lnTo>
                  <a:lnTo>
                    <a:pt x="464699" y="496226"/>
                  </a:lnTo>
                  <a:lnTo>
                    <a:pt x="465074" y="496045"/>
                  </a:lnTo>
                  <a:lnTo>
                    <a:pt x="465317" y="495828"/>
                  </a:lnTo>
                  <a:lnTo>
                    <a:pt x="465614" y="495600"/>
                  </a:lnTo>
                  <a:lnTo>
                    <a:pt x="465824" y="495454"/>
                  </a:lnTo>
                  <a:lnTo>
                    <a:pt x="466166" y="495313"/>
                  </a:lnTo>
                  <a:lnTo>
                    <a:pt x="466586" y="495185"/>
                  </a:lnTo>
                  <a:lnTo>
                    <a:pt x="466795" y="495127"/>
                  </a:lnTo>
                  <a:lnTo>
                    <a:pt x="467170" y="495039"/>
                  </a:lnTo>
                  <a:lnTo>
                    <a:pt x="467391" y="494933"/>
                  </a:lnTo>
                  <a:lnTo>
                    <a:pt x="467611" y="494828"/>
                  </a:lnTo>
                  <a:lnTo>
                    <a:pt x="467832" y="494534"/>
                  </a:lnTo>
                  <a:lnTo>
                    <a:pt x="467942" y="494355"/>
                  </a:lnTo>
                  <a:lnTo>
                    <a:pt x="468042" y="494185"/>
                  </a:lnTo>
                  <a:lnTo>
                    <a:pt x="468141" y="494006"/>
                  </a:lnTo>
                  <a:lnTo>
                    <a:pt x="468196" y="493796"/>
                  </a:lnTo>
                  <a:lnTo>
                    <a:pt x="468196" y="493488"/>
                  </a:lnTo>
                  <a:lnTo>
                    <a:pt x="468196" y="493227"/>
                  </a:lnTo>
                  <a:lnTo>
                    <a:pt x="468174" y="492932"/>
                  </a:lnTo>
                  <a:lnTo>
                    <a:pt x="468174" y="492737"/>
                  </a:lnTo>
                  <a:lnTo>
                    <a:pt x="468229" y="492575"/>
                  </a:lnTo>
                  <a:lnTo>
                    <a:pt x="468262" y="492442"/>
                  </a:lnTo>
                  <a:lnTo>
                    <a:pt x="468318" y="492397"/>
                  </a:lnTo>
                  <a:lnTo>
                    <a:pt x="468461" y="492182"/>
                  </a:lnTo>
                  <a:lnTo>
                    <a:pt x="468825" y="491766"/>
                  </a:lnTo>
                  <a:lnTo>
                    <a:pt x="468980" y="491711"/>
                  </a:lnTo>
                  <a:lnTo>
                    <a:pt x="469134" y="491680"/>
                  </a:lnTo>
                  <a:lnTo>
                    <a:pt x="469200" y="491595"/>
                  </a:lnTo>
                  <a:lnTo>
                    <a:pt x="469233" y="491487"/>
                  </a:lnTo>
                  <a:lnTo>
                    <a:pt x="469311" y="491001"/>
                  </a:lnTo>
                  <a:lnTo>
                    <a:pt x="469399" y="490869"/>
                  </a:lnTo>
                  <a:lnTo>
                    <a:pt x="469575" y="490733"/>
                  </a:lnTo>
                  <a:lnTo>
                    <a:pt x="469796" y="490634"/>
                  </a:lnTo>
                  <a:lnTo>
                    <a:pt x="470204" y="490517"/>
                  </a:lnTo>
                  <a:lnTo>
                    <a:pt x="470579" y="490370"/>
                  </a:lnTo>
                  <a:lnTo>
                    <a:pt x="470910" y="490258"/>
                  </a:lnTo>
                  <a:lnTo>
                    <a:pt x="470988" y="490177"/>
                  </a:lnTo>
                  <a:lnTo>
                    <a:pt x="471065" y="490133"/>
                  </a:lnTo>
                  <a:lnTo>
                    <a:pt x="471153" y="490045"/>
                  </a:lnTo>
                  <a:lnTo>
                    <a:pt x="471451" y="489914"/>
                  </a:lnTo>
                  <a:lnTo>
                    <a:pt x="471484" y="489903"/>
                  </a:lnTo>
                  <a:lnTo>
                    <a:pt x="471727" y="489757"/>
                  </a:lnTo>
                  <a:lnTo>
                    <a:pt x="471848" y="489655"/>
                  </a:lnTo>
                  <a:lnTo>
                    <a:pt x="471848" y="489507"/>
                  </a:lnTo>
                  <a:lnTo>
                    <a:pt x="471881" y="489213"/>
                  </a:lnTo>
                  <a:lnTo>
                    <a:pt x="471992" y="489037"/>
                  </a:lnTo>
                  <a:lnTo>
                    <a:pt x="472135" y="488902"/>
                  </a:lnTo>
                  <a:lnTo>
                    <a:pt x="472345" y="488826"/>
                  </a:lnTo>
                  <a:lnTo>
                    <a:pt x="472521" y="488816"/>
                  </a:lnTo>
                  <a:lnTo>
                    <a:pt x="472742" y="488804"/>
                  </a:lnTo>
                  <a:lnTo>
                    <a:pt x="473018" y="488637"/>
                  </a:lnTo>
                  <a:lnTo>
                    <a:pt x="473194" y="488431"/>
                  </a:lnTo>
                  <a:lnTo>
                    <a:pt x="473338" y="488238"/>
                  </a:lnTo>
                  <a:lnTo>
                    <a:pt x="473492" y="488024"/>
                  </a:lnTo>
                  <a:lnTo>
                    <a:pt x="473558" y="487849"/>
                  </a:lnTo>
                  <a:lnTo>
                    <a:pt x="473580" y="487677"/>
                  </a:lnTo>
                  <a:lnTo>
                    <a:pt x="473536" y="487488"/>
                  </a:lnTo>
                  <a:lnTo>
                    <a:pt x="473525" y="487168"/>
                  </a:lnTo>
                  <a:lnTo>
                    <a:pt x="473591" y="487076"/>
                  </a:lnTo>
                  <a:lnTo>
                    <a:pt x="473713" y="486996"/>
                  </a:lnTo>
                  <a:lnTo>
                    <a:pt x="473768" y="486915"/>
                  </a:lnTo>
                  <a:lnTo>
                    <a:pt x="473790" y="486844"/>
                  </a:lnTo>
                  <a:lnTo>
                    <a:pt x="473779" y="486459"/>
                  </a:lnTo>
                  <a:lnTo>
                    <a:pt x="473834" y="486375"/>
                  </a:lnTo>
                  <a:lnTo>
                    <a:pt x="474000" y="486265"/>
                  </a:lnTo>
                  <a:lnTo>
                    <a:pt x="474562" y="486158"/>
                  </a:lnTo>
                  <a:lnTo>
                    <a:pt x="474993" y="486137"/>
                  </a:lnTo>
                  <a:lnTo>
                    <a:pt x="475688" y="486108"/>
                  </a:lnTo>
                  <a:lnTo>
                    <a:pt x="476019" y="486265"/>
                  </a:lnTo>
                  <a:lnTo>
                    <a:pt x="476184" y="486473"/>
                  </a:lnTo>
                  <a:lnTo>
                    <a:pt x="476449" y="486824"/>
                  </a:lnTo>
                  <a:lnTo>
                    <a:pt x="476559" y="486895"/>
                  </a:lnTo>
                  <a:lnTo>
                    <a:pt x="476857" y="486935"/>
                  </a:lnTo>
                  <a:lnTo>
                    <a:pt x="477332" y="486960"/>
                  </a:lnTo>
                  <a:lnTo>
                    <a:pt x="477685" y="487006"/>
                  </a:lnTo>
                  <a:lnTo>
                    <a:pt x="477762" y="487007"/>
                  </a:lnTo>
                  <a:lnTo>
                    <a:pt x="477861" y="486991"/>
                  </a:lnTo>
                  <a:lnTo>
                    <a:pt x="478016" y="486917"/>
                  </a:lnTo>
                  <a:lnTo>
                    <a:pt x="478082" y="486831"/>
                  </a:lnTo>
                  <a:lnTo>
                    <a:pt x="478236" y="486591"/>
                  </a:lnTo>
                  <a:lnTo>
                    <a:pt x="478369" y="486025"/>
                  </a:lnTo>
                  <a:lnTo>
                    <a:pt x="478567" y="485463"/>
                  </a:lnTo>
                  <a:lnTo>
                    <a:pt x="478799" y="485133"/>
                  </a:lnTo>
                  <a:lnTo>
                    <a:pt x="479086" y="484863"/>
                  </a:lnTo>
                  <a:lnTo>
                    <a:pt x="479273" y="484805"/>
                  </a:lnTo>
                  <a:lnTo>
                    <a:pt x="479483" y="484817"/>
                  </a:lnTo>
                  <a:lnTo>
                    <a:pt x="479527" y="484820"/>
                  </a:lnTo>
                  <a:lnTo>
                    <a:pt x="479660" y="484872"/>
                  </a:lnTo>
                  <a:lnTo>
                    <a:pt x="479935" y="485160"/>
                  </a:lnTo>
                  <a:lnTo>
                    <a:pt x="480167" y="485375"/>
                  </a:lnTo>
                  <a:lnTo>
                    <a:pt x="480344" y="485448"/>
                  </a:lnTo>
                  <a:lnTo>
                    <a:pt x="480498" y="485461"/>
                  </a:lnTo>
                  <a:lnTo>
                    <a:pt x="480730" y="485380"/>
                  </a:lnTo>
                  <a:lnTo>
                    <a:pt x="481149" y="485086"/>
                  </a:lnTo>
                  <a:lnTo>
                    <a:pt x="481359" y="485011"/>
                  </a:lnTo>
                  <a:lnTo>
                    <a:pt x="481789" y="484997"/>
                  </a:lnTo>
                  <a:lnTo>
                    <a:pt x="481988" y="484994"/>
                  </a:lnTo>
                  <a:lnTo>
                    <a:pt x="482297" y="484797"/>
                  </a:lnTo>
                  <a:lnTo>
                    <a:pt x="482561" y="484512"/>
                  </a:lnTo>
                  <a:lnTo>
                    <a:pt x="482837" y="484044"/>
                  </a:lnTo>
                  <a:lnTo>
                    <a:pt x="483168" y="483519"/>
                  </a:lnTo>
                  <a:lnTo>
                    <a:pt x="483654" y="483004"/>
                  </a:lnTo>
                  <a:lnTo>
                    <a:pt x="483808" y="482926"/>
                  </a:lnTo>
                  <a:lnTo>
                    <a:pt x="484150" y="483053"/>
                  </a:lnTo>
                  <a:lnTo>
                    <a:pt x="484371" y="483093"/>
                  </a:lnTo>
                  <a:lnTo>
                    <a:pt x="484658" y="483105"/>
                  </a:lnTo>
                  <a:lnTo>
                    <a:pt x="484757" y="483124"/>
                  </a:lnTo>
                  <a:lnTo>
                    <a:pt x="484856" y="483127"/>
                  </a:lnTo>
                  <a:lnTo>
                    <a:pt x="485055" y="483157"/>
                  </a:lnTo>
                  <a:lnTo>
                    <a:pt x="485253" y="483194"/>
                  </a:lnTo>
                  <a:lnTo>
                    <a:pt x="485507" y="483188"/>
                  </a:lnTo>
                  <a:lnTo>
                    <a:pt x="485673" y="483218"/>
                  </a:lnTo>
                  <a:lnTo>
                    <a:pt x="485805" y="483295"/>
                  </a:lnTo>
                  <a:lnTo>
                    <a:pt x="486026" y="483446"/>
                  </a:lnTo>
                  <a:lnTo>
                    <a:pt x="486224" y="483540"/>
                  </a:lnTo>
                  <a:lnTo>
                    <a:pt x="486820" y="483709"/>
                  </a:lnTo>
                  <a:lnTo>
                    <a:pt x="487317" y="483856"/>
                  </a:lnTo>
                  <a:lnTo>
                    <a:pt x="487515" y="483976"/>
                  </a:lnTo>
                  <a:lnTo>
                    <a:pt x="487824" y="484128"/>
                  </a:lnTo>
                  <a:lnTo>
                    <a:pt x="488067" y="484153"/>
                  </a:lnTo>
                  <a:lnTo>
                    <a:pt x="488354" y="484128"/>
                  </a:lnTo>
                  <a:lnTo>
                    <a:pt x="488574" y="484034"/>
                  </a:lnTo>
                  <a:lnTo>
                    <a:pt x="488861" y="483815"/>
                  </a:lnTo>
                  <a:lnTo>
                    <a:pt x="488927" y="483754"/>
                  </a:lnTo>
                  <a:lnTo>
                    <a:pt x="489082" y="483652"/>
                  </a:lnTo>
                  <a:lnTo>
                    <a:pt x="489258" y="483562"/>
                  </a:lnTo>
                  <a:lnTo>
                    <a:pt x="489578" y="483358"/>
                  </a:lnTo>
                  <a:lnTo>
                    <a:pt x="489998" y="483061"/>
                  </a:lnTo>
                  <a:lnTo>
                    <a:pt x="490163" y="483033"/>
                  </a:lnTo>
                  <a:lnTo>
                    <a:pt x="490273" y="483001"/>
                  </a:lnTo>
                  <a:lnTo>
                    <a:pt x="490582" y="483005"/>
                  </a:lnTo>
                  <a:lnTo>
                    <a:pt x="490792" y="482940"/>
                  </a:lnTo>
                  <a:lnTo>
                    <a:pt x="491057" y="482912"/>
                  </a:lnTo>
                  <a:lnTo>
                    <a:pt x="491487" y="482745"/>
                  </a:lnTo>
                  <a:lnTo>
                    <a:pt x="491542" y="482733"/>
                  </a:lnTo>
                  <a:lnTo>
                    <a:pt x="491652" y="482702"/>
                  </a:lnTo>
                  <a:lnTo>
                    <a:pt x="491774" y="482608"/>
                  </a:lnTo>
                  <a:lnTo>
                    <a:pt x="491973" y="482460"/>
                  </a:lnTo>
                  <a:lnTo>
                    <a:pt x="492248" y="482246"/>
                  </a:lnTo>
                  <a:lnTo>
                    <a:pt x="492425" y="482099"/>
                  </a:lnTo>
                  <a:lnTo>
                    <a:pt x="492612" y="481991"/>
                  </a:lnTo>
                  <a:lnTo>
                    <a:pt x="492679" y="481726"/>
                  </a:lnTo>
                  <a:lnTo>
                    <a:pt x="492756" y="481523"/>
                  </a:lnTo>
                  <a:lnTo>
                    <a:pt x="492988" y="481174"/>
                  </a:lnTo>
                  <a:lnTo>
                    <a:pt x="493308" y="480794"/>
                  </a:lnTo>
                  <a:lnTo>
                    <a:pt x="493627" y="480369"/>
                  </a:lnTo>
                  <a:lnTo>
                    <a:pt x="493826" y="480145"/>
                  </a:lnTo>
                  <a:lnTo>
                    <a:pt x="493980" y="479973"/>
                  </a:lnTo>
                  <a:lnTo>
                    <a:pt x="494113" y="479824"/>
                  </a:lnTo>
                  <a:lnTo>
                    <a:pt x="494256" y="479668"/>
                  </a:lnTo>
                  <a:lnTo>
                    <a:pt x="494433" y="479495"/>
                  </a:lnTo>
                  <a:lnTo>
                    <a:pt x="494643" y="479150"/>
                  </a:lnTo>
                  <a:lnTo>
                    <a:pt x="494753" y="478963"/>
                  </a:lnTo>
                  <a:lnTo>
                    <a:pt x="494885" y="478966"/>
                  </a:lnTo>
                  <a:lnTo>
                    <a:pt x="495205" y="479098"/>
                  </a:lnTo>
                  <a:lnTo>
                    <a:pt x="495470" y="479013"/>
                  </a:lnTo>
                  <a:lnTo>
                    <a:pt x="495569" y="478837"/>
                  </a:lnTo>
                  <a:lnTo>
                    <a:pt x="495580" y="478578"/>
                  </a:lnTo>
                  <a:lnTo>
                    <a:pt x="495702" y="478339"/>
                  </a:lnTo>
                  <a:lnTo>
                    <a:pt x="495790" y="478175"/>
                  </a:lnTo>
                  <a:lnTo>
                    <a:pt x="496022" y="477947"/>
                  </a:lnTo>
                  <a:lnTo>
                    <a:pt x="496320" y="477755"/>
                  </a:lnTo>
                  <a:lnTo>
                    <a:pt x="496595" y="477470"/>
                  </a:lnTo>
                  <a:lnTo>
                    <a:pt x="496783" y="477142"/>
                  </a:lnTo>
                  <a:lnTo>
                    <a:pt x="496926" y="476965"/>
                  </a:lnTo>
                  <a:lnTo>
                    <a:pt x="497125" y="476956"/>
                  </a:lnTo>
                  <a:lnTo>
                    <a:pt x="497235" y="476858"/>
                  </a:lnTo>
                  <a:lnTo>
                    <a:pt x="497224" y="476712"/>
                  </a:lnTo>
                  <a:lnTo>
                    <a:pt x="497059" y="476596"/>
                  </a:lnTo>
                  <a:lnTo>
                    <a:pt x="497004" y="476459"/>
                  </a:lnTo>
                  <a:lnTo>
                    <a:pt x="497037" y="476264"/>
                  </a:lnTo>
                  <a:lnTo>
                    <a:pt x="497213" y="476102"/>
                  </a:lnTo>
                  <a:lnTo>
                    <a:pt x="497246" y="476098"/>
                  </a:lnTo>
                  <a:lnTo>
                    <a:pt x="497290" y="476073"/>
                  </a:lnTo>
                  <a:lnTo>
                    <a:pt x="497655" y="475992"/>
                  </a:lnTo>
                  <a:lnTo>
                    <a:pt x="497919" y="475922"/>
                  </a:lnTo>
                  <a:lnTo>
                    <a:pt x="498041" y="475832"/>
                  </a:lnTo>
                  <a:lnTo>
                    <a:pt x="498294" y="475577"/>
                  </a:lnTo>
                  <a:lnTo>
                    <a:pt x="498460" y="475453"/>
                  </a:lnTo>
                  <a:lnTo>
                    <a:pt x="498614" y="475384"/>
                  </a:lnTo>
                  <a:lnTo>
                    <a:pt x="498791" y="475374"/>
                  </a:lnTo>
                  <a:lnTo>
                    <a:pt x="498912" y="475402"/>
                  </a:lnTo>
                  <a:lnTo>
                    <a:pt x="499045" y="475489"/>
                  </a:lnTo>
                  <a:lnTo>
                    <a:pt x="499188" y="475494"/>
                  </a:lnTo>
                  <a:lnTo>
                    <a:pt x="499431" y="475416"/>
                  </a:lnTo>
                  <a:lnTo>
                    <a:pt x="499850" y="475105"/>
                  </a:lnTo>
                  <a:lnTo>
                    <a:pt x="500159" y="474955"/>
                  </a:lnTo>
                  <a:lnTo>
                    <a:pt x="500567" y="474744"/>
                  </a:lnTo>
                  <a:lnTo>
                    <a:pt x="500964" y="474506"/>
                  </a:lnTo>
                  <a:lnTo>
                    <a:pt x="501130" y="474390"/>
                  </a:lnTo>
                  <a:lnTo>
                    <a:pt x="501207" y="474151"/>
                  </a:lnTo>
                  <a:lnTo>
                    <a:pt x="501251" y="474083"/>
                  </a:lnTo>
                  <a:lnTo>
                    <a:pt x="501318" y="474024"/>
                  </a:lnTo>
                  <a:lnTo>
                    <a:pt x="501483" y="473967"/>
                  </a:lnTo>
                  <a:lnTo>
                    <a:pt x="501781" y="473879"/>
                  </a:lnTo>
                  <a:lnTo>
                    <a:pt x="502200" y="473607"/>
                  </a:lnTo>
                  <a:lnTo>
                    <a:pt x="502630" y="473269"/>
                  </a:lnTo>
                  <a:lnTo>
                    <a:pt x="502796" y="473208"/>
                  </a:lnTo>
                  <a:lnTo>
                    <a:pt x="502984" y="473204"/>
                  </a:lnTo>
                  <a:lnTo>
                    <a:pt x="503204" y="473135"/>
                  </a:lnTo>
                  <a:lnTo>
                    <a:pt x="503502" y="472959"/>
                  </a:lnTo>
                  <a:lnTo>
                    <a:pt x="503866" y="472547"/>
                  </a:lnTo>
                  <a:lnTo>
                    <a:pt x="504186" y="472298"/>
                  </a:lnTo>
                  <a:lnTo>
                    <a:pt x="504572" y="472121"/>
                  </a:lnTo>
                  <a:lnTo>
                    <a:pt x="505058" y="471858"/>
                  </a:lnTo>
                  <a:lnTo>
                    <a:pt x="505256" y="471776"/>
                  </a:lnTo>
                  <a:lnTo>
                    <a:pt x="505598" y="471710"/>
                  </a:lnTo>
                  <a:lnTo>
                    <a:pt x="506073" y="471675"/>
                  </a:lnTo>
                  <a:lnTo>
                    <a:pt x="506470" y="471727"/>
                  </a:lnTo>
                  <a:lnTo>
                    <a:pt x="506834" y="471737"/>
                  </a:lnTo>
                  <a:lnTo>
                    <a:pt x="507187" y="471639"/>
                  </a:lnTo>
                  <a:lnTo>
                    <a:pt x="507606" y="471537"/>
                  </a:lnTo>
                  <a:lnTo>
                    <a:pt x="507882" y="471482"/>
                  </a:lnTo>
                  <a:lnTo>
                    <a:pt x="508048" y="471497"/>
                  </a:lnTo>
                  <a:lnTo>
                    <a:pt x="508279" y="471615"/>
                  </a:lnTo>
                  <a:lnTo>
                    <a:pt x="508412" y="471646"/>
                  </a:lnTo>
                  <a:lnTo>
                    <a:pt x="508732" y="471599"/>
                  </a:lnTo>
                  <a:lnTo>
                    <a:pt x="509107" y="471517"/>
                  </a:lnTo>
                  <a:lnTo>
                    <a:pt x="509261" y="471503"/>
                  </a:lnTo>
                  <a:lnTo>
                    <a:pt x="509603" y="471628"/>
                  </a:lnTo>
                  <a:lnTo>
                    <a:pt x="509923" y="471758"/>
                  </a:lnTo>
                  <a:lnTo>
                    <a:pt x="510287" y="471804"/>
                  </a:lnTo>
                  <a:lnTo>
                    <a:pt x="510541" y="471748"/>
                  </a:lnTo>
                  <a:lnTo>
                    <a:pt x="510817" y="471579"/>
                  </a:lnTo>
                  <a:lnTo>
                    <a:pt x="511071" y="471337"/>
                  </a:lnTo>
                  <a:lnTo>
                    <a:pt x="511313" y="471170"/>
                  </a:lnTo>
                  <a:lnTo>
                    <a:pt x="511512" y="471124"/>
                  </a:lnTo>
                  <a:lnTo>
                    <a:pt x="511953" y="471056"/>
                  </a:lnTo>
                  <a:lnTo>
                    <a:pt x="512075" y="471000"/>
                  </a:lnTo>
                  <a:lnTo>
                    <a:pt x="512185" y="470931"/>
                  </a:lnTo>
                  <a:lnTo>
                    <a:pt x="512373" y="470729"/>
                  </a:lnTo>
                  <a:lnTo>
                    <a:pt x="512593" y="470509"/>
                  </a:lnTo>
                  <a:lnTo>
                    <a:pt x="512880" y="470366"/>
                  </a:lnTo>
                  <a:lnTo>
                    <a:pt x="513288" y="470301"/>
                  </a:lnTo>
                  <a:lnTo>
                    <a:pt x="513719" y="470347"/>
                  </a:lnTo>
                  <a:lnTo>
                    <a:pt x="513961" y="470485"/>
                  </a:lnTo>
                  <a:lnTo>
                    <a:pt x="514072" y="470516"/>
                  </a:lnTo>
                  <a:lnTo>
                    <a:pt x="514204" y="470519"/>
                  </a:lnTo>
                  <a:lnTo>
                    <a:pt x="514359" y="470418"/>
                  </a:lnTo>
                  <a:lnTo>
                    <a:pt x="514723" y="470037"/>
                  </a:lnTo>
                  <a:lnTo>
                    <a:pt x="514965" y="469756"/>
                  </a:lnTo>
                  <a:lnTo>
                    <a:pt x="515120" y="469695"/>
                  </a:lnTo>
                  <a:lnTo>
                    <a:pt x="515285" y="469657"/>
                  </a:lnTo>
                  <a:lnTo>
                    <a:pt x="515495" y="469620"/>
                  </a:lnTo>
                  <a:lnTo>
                    <a:pt x="515793" y="469487"/>
                  </a:lnTo>
                  <a:lnTo>
                    <a:pt x="515826" y="469474"/>
                  </a:lnTo>
                  <a:lnTo>
                    <a:pt x="516234" y="469318"/>
                  </a:lnTo>
                  <a:lnTo>
                    <a:pt x="516554" y="469257"/>
                  </a:lnTo>
                  <a:lnTo>
                    <a:pt x="516885" y="469201"/>
                  </a:lnTo>
                  <a:lnTo>
                    <a:pt x="517029" y="469198"/>
                  </a:lnTo>
                  <a:lnTo>
                    <a:pt x="517172" y="469195"/>
                  </a:lnTo>
                  <a:lnTo>
                    <a:pt x="517448" y="469195"/>
                  </a:lnTo>
                  <a:lnTo>
                    <a:pt x="517580" y="469215"/>
                  </a:lnTo>
                  <a:lnTo>
                    <a:pt x="517713" y="469234"/>
                  </a:lnTo>
                  <a:lnTo>
                    <a:pt x="517735" y="469235"/>
                  </a:lnTo>
                  <a:lnTo>
                    <a:pt x="517977" y="469240"/>
                  </a:lnTo>
                  <a:lnTo>
                    <a:pt x="518264" y="469206"/>
                  </a:lnTo>
                  <a:lnTo>
                    <a:pt x="518352" y="469185"/>
                  </a:lnTo>
                  <a:lnTo>
                    <a:pt x="518507" y="469153"/>
                  </a:lnTo>
                  <a:lnTo>
                    <a:pt x="518672" y="469117"/>
                  </a:lnTo>
                  <a:lnTo>
                    <a:pt x="518695" y="469100"/>
                  </a:lnTo>
                  <a:lnTo>
                    <a:pt x="518926" y="468977"/>
                  </a:lnTo>
                  <a:lnTo>
                    <a:pt x="519048" y="468837"/>
                  </a:lnTo>
                  <a:lnTo>
                    <a:pt x="519125" y="468754"/>
                  </a:lnTo>
                  <a:lnTo>
                    <a:pt x="519224" y="468581"/>
                  </a:lnTo>
                  <a:lnTo>
                    <a:pt x="519290" y="468419"/>
                  </a:lnTo>
                  <a:lnTo>
                    <a:pt x="519346" y="468285"/>
                  </a:lnTo>
                  <a:lnTo>
                    <a:pt x="519401" y="468145"/>
                  </a:lnTo>
                  <a:lnTo>
                    <a:pt x="519456" y="467938"/>
                  </a:lnTo>
                  <a:lnTo>
                    <a:pt x="519566" y="467715"/>
                  </a:lnTo>
                  <a:lnTo>
                    <a:pt x="519687" y="467560"/>
                  </a:lnTo>
                  <a:lnTo>
                    <a:pt x="519732" y="467514"/>
                  </a:lnTo>
                  <a:lnTo>
                    <a:pt x="519875" y="467397"/>
                  </a:lnTo>
                  <a:lnTo>
                    <a:pt x="520008" y="467352"/>
                  </a:lnTo>
                  <a:lnTo>
                    <a:pt x="520162" y="467341"/>
                  </a:lnTo>
                  <a:lnTo>
                    <a:pt x="520316" y="467335"/>
                  </a:lnTo>
                  <a:lnTo>
                    <a:pt x="520438" y="467330"/>
                  </a:lnTo>
                  <a:lnTo>
                    <a:pt x="520824" y="467302"/>
                  </a:lnTo>
                  <a:lnTo>
                    <a:pt x="521089" y="467269"/>
                  </a:lnTo>
                  <a:lnTo>
                    <a:pt x="521320" y="467240"/>
                  </a:lnTo>
                  <a:lnTo>
                    <a:pt x="521530" y="467231"/>
                  </a:lnTo>
                  <a:lnTo>
                    <a:pt x="521541" y="467231"/>
                  </a:lnTo>
                  <a:lnTo>
                    <a:pt x="521982" y="467212"/>
                  </a:lnTo>
                  <a:lnTo>
                    <a:pt x="522391" y="467216"/>
                  </a:lnTo>
                  <a:lnTo>
                    <a:pt x="522611" y="467218"/>
                  </a:lnTo>
                  <a:lnTo>
                    <a:pt x="522832" y="467200"/>
                  </a:lnTo>
                  <a:lnTo>
                    <a:pt x="523152" y="467174"/>
                  </a:lnTo>
                  <a:lnTo>
                    <a:pt x="523295" y="467139"/>
                  </a:lnTo>
                  <a:lnTo>
                    <a:pt x="523295" y="467138"/>
                  </a:lnTo>
                  <a:lnTo>
                    <a:pt x="523637" y="467050"/>
                  </a:lnTo>
                  <a:lnTo>
                    <a:pt x="523979" y="466950"/>
                  </a:lnTo>
                  <a:lnTo>
                    <a:pt x="524410" y="466861"/>
                  </a:lnTo>
                  <a:lnTo>
                    <a:pt x="524498" y="466844"/>
                  </a:lnTo>
                  <a:lnTo>
                    <a:pt x="524829" y="466816"/>
                  </a:lnTo>
                  <a:lnTo>
                    <a:pt x="525072" y="466767"/>
                  </a:lnTo>
                  <a:lnTo>
                    <a:pt x="525447" y="466701"/>
                  </a:lnTo>
                  <a:lnTo>
                    <a:pt x="525458" y="466698"/>
                  </a:lnTo>
                  <a:lnTo>
                    <a:pt x="525579" y="466661"/>
                  </a:lnTo>
                  <a:lnTo>
                    <a:pt x="525700" y="466609"/>
                  </a:lnTo>
                  <a:lnTo>
                    <a:pt x="526009" y="466486"/>
                  </a:lnTo>
                  <a:lnTo>
                    <a:pt x="526252" y="466358"/>
                  </a:lnTo>
                  <a:lnTo>
                    <a:pt x="526528" y="466218"/>
                  </a:lnTo>
                  <a:lnTo>
                    <a:pt x="526727" y="466061"/>
                  </a:lnTo>
                  <a:lnTo>
                    <a:pt x="527013" y="465939"/>
                  </a:lnTo>
                  <a:lnTo>
                    <a:pt x="527179" y="465908"/>
                  </a:lnTo>
                  <a:lnTo>
                    <a:pt x="527366" y="465822"/>
                  </a:lnTo>
                  <a:lnTo>
                    <a:pt x="527576" y="465752"/>
                  </a:lnTo>
                  <a:lnTo>
                    <a:pt x="527664" y="465709"/>
                  </a:lnTo>
                  <a:lnTo>
                    <a:pt x="527885" y="465405"/>
                  </a:lnTo>
                  <a:lnTo>
                    <a:pt x="527940" y="465291"/>
                  </a:lnTo>
                  <a:lnTo>
                    <a:pt x="527995" y="464991"/>
                  </a:lnTo>
                  <a:lnTo>
                    <a:pt x="527951" y="464807"/>
                  </a:lnTo>
                  <a:lnTo>
                    <a:pt x="527797" y="464586"/>
                  </a:lnTo>
                  <a:lnTo>
                    <a:pt x="527720" y="464493"/>
                  </a:lnTo>
                  <a:lnTo>
                    <a:pt x="527675" y="464367"/>
                  </a:lnTo>
                  <a:lnTo>
                    <a:pt x="527697" y="464289"/>
                  </a:lnTo>
                  <a:lnTo>
                    <a:pt x="527742" y="464142"/>
                  </a:lnTo>
                  <a:lnTo>
                    <a:pt x="527995" y="463883"/>
                  </a:lnTo>
                  <a:lnTo>
                    <a:pt x="528271" y="463599"/>
                  </a:lnTo>
                  <a:lnTo>
                    <a:pt x="528558" y="463310"/>
                  </a:lnTo>
                  <a:lnTo>
                    <a:pt x="528679" y="463183"/>
                  </a:lnTo>
                  <a:lnTo>
                    <a:pt x="528812" y="463087"/>
                  </a:lnTo>
                  <a:lnTo>
                    <a:pt x="528966" y="463035"/>
                  </a:lnTo>
                  <a:lnTo>
                    <a:pt x="529121" y="463105"/>
                  </a:lnTo>
                  <a:lnTo>
                    <a:pt x="529275" y="463125"/>
                  </a:lnTo>
                  <a:lnTo>
                    <a:pt x="529375" y="463106"/>
                  </a:lnTo>
                  <a:lnTo>
                    <a:pt x="529529" y="463029"/>
                  </a:lnTo>
                  <a:lnTo>
                    <a:pt x="529794" y="462866"/>
                  </a:lnTo>
                  <a:lnTo>
                    <a:pt x="530147" y="462473"/>
                  </a:lnTo>
                  <a:lnTo>
                    <a:pt x="530566" y="461997"/>
                  </a:lnTo>
                  <a:lnTo>
                    <a:pt x="530698" y="461907"/>
                  </a:lnTo>
                  <a:lnTo>
                    <a:pt x="530886" y="461819"/>
                  </a:lnTo>
                  <a:lnTo>
                    <a:pt x="531217" y="461709"/>
                  </a:lnTo>
                  <a:lnTo>
                    <a:pt x="531416" y="461614"/>
                  </a:lnTo>
                  <a:lnTo>
                    <a:pt x="531526" y="461525"/>
                  </a:lnTo>
                  <a:lnTo>
                    <a:pt x="531835" y="461072"/>
                  </a:lnTo>
                  <a:lnTo>
                    <a:pt x="531989" y="460923"/>
                  </a:lnTo>
                  <a:lnTo>
                    <a:pt x="532298" y="460773"/>
                  </a:lnTo>
                  <a:lnTo>
                    <a:pt x="532740" y="460565"/>
                  </a:lnTo>
                  <a:lnTo>
                    <a:pt x="533115" y="460336"/>
                  </a:lnTo>
                  <a:lnTo>
                    <a:pt x="533402" y="459992"/>
                  </a:lnTo>
                  <a:lnTo>
                    <a:pt x="533523" y="459839"/>
                  </a:lnTo>
                  <a:lnTo>
                    <a:pt x="533589" y="459753"/>
                  </a:lnTo>
                  <a:lnTo>
                    <a:pt x="533700" y="459464"/>
                  </a:lnTo>
                  <a:lnTo>
                    <a:pt x="533700" y="458992"/>
                  </a:lnTo>
                  <a:lnTo>
                    <a:pt x="533622" y="458676"/>
                  </a:lnTo>
                  <a:lnTo>
                    <a:pt x="533523" y="458378"/>
                  </a:lnTo>
                  <a:lnTo>
                    <a:pt x="533523" y="458002"/>
                  </a:lnTo>
                  <a:lnTo>
                    <a:pt x="533512" y="457670"/>
                  </a:lnTo>
                  <a:lnTo>
                    <a:pt x="533766" y="457205"/>
                  </a:lnTo>
                  <a:lnTo>
                    <a:pt x="533799" y="456980"/>
                  </a:lnTo>
                  <a:lnTo>
                    <a:pt x="533854" y="456604"/>
                  </a:lnTo>
                  <a:lnTo>
                    <a:pt x="533876" y="456487"/>
                  </a:lnTo>
                  <a:lnTo>
                    <a:pt x="533920" y="456390"/>
                  </a:lnTo>
                  <a:lnTo>
                    <a:pt x="533964" y="456309"/>
                  </a:lnTo>
                  <a:lnTo>
                    <a:pt x="534042" y="456104"/>
                  </a:lnTo>
                  <a:lnTo>
                    <a:pt x="534130" y="455977"/>
                  </a:lnTo>
                  <a:lnTo>
                    <a:pt x="534284" y="455820"/>
                  </a:lnTo>
                  <a:lnTo>
                    <a:pt x="534439" y="455705"/>
                  </a:lnTo>
                  <a:lnTo>
                    <a:pt x="534593" y="455509"/>
                  </a:lnTo>
                  <a:lnTo>
                    <a:pt x="534715" y="455346"/>
                  </a:lnTo>
                  <a:lnTo>
                    <a:pt x="534781" y="455262"/>
                  </a:lnTo>
                  <a:lnTo>
                    <a:pt x="534781" y="455242"/>
                  </a:lnTo>
                  <a:lnTo>
                    <a:pt x="534891" y="454967"/>
                  </a:lnTo>
                  <a:lnTo>
                    <a:pt x="535001" y="454769"/>
                  </a:lnTo>
                  <a:lnTo>
                    <a:pt x="535145" y="454605"/>
                  </a:lnTo>
                  <a:lnTo>
                    <a:pt x="535288" y="454511"/>
                  </a:lnTo>
                  <a:lnTo>
                    <a:pt x="535454" y="454360"/>
                  </a:lnTo>
                  <a:lnTo>
                    <a:pt x="535564" y="454236"/>
                  </a:lnTo>
                  <a:lnTo>
                    <a:pt x="535586" y="454195"/>
                  </a:lnTo>
                  <a:lnTo>
                    <a:pt x="535652" y="454058"/>
                  </a:lnTo>
                  <a:lnTo>
                    <a:pt x="535796" y="453894"/>
                  </a:lnTo>
                  <a:lnTo>
                    <a:pt x="535851" y="453817"/>
                  </a:lnTo>
                  <a:lnTo>
                    <a:pt x="535906" y="453689"/>
                  </a:lnTo>
                  <a:lnTo>
                    <a:pt x="535972" y="453575"/>
                  </a:lnTo>
                  <a:lnTo>
                    <a:pt x="536061" y="453454"/>
                  </a:lnTo>
                  <a:lnTo>
                    <a:pt x="536182" y="453323"/>
                  </a:lnTo>
                  <a:lnTo>
                    <a:pt x="536281" y="453226"/>
                  </a:lnTo>
                  <a:lnTo>
                    <a:pt x="536392" y="453152"/>
                  </a:lnTo>
                  <a:lnTo>
                    <a:pt x="536590" y="453043"/>
                  </a:lnTo>
                  <a:lnTo>
                    <a:pt x="536678" y="452992"/>
                  </a:lnTo>
                  <a:lnTo>
                    <a:pt x="536723" y="452928"/>
                  </a:lnTo>
                  <a:lnTo>
                    <a:pt x="536800" y="452829"/>
                  </a:lnTo>
                  <a:lnTo>
                    <a:pt x="536877" y="452780"/>
                  </a:lnTo>
                  <a:lnTo>
                    <a:pt x="536965" y="452727"/>
                  </a:lnTo>
                  <a:lnTo>
                    <a:pt x="537020" y="452720"/>
                  </a:lnTo>
                  <a:lnTo>
                    <a:pt x="537042" y="452686"/>
                  </a:lnTo>
                  <a:lnTo>
                    <a:pt x="537142" y="452555"/>
                  </a:lnTo>
                  <a:lnTo>
                    <a:pt x="537285" y="452374"/>
                  </a:lnTo>
                  <a:lnTo>
                    <a:pt x="537473" y="452193"/>
                  </a:lnTo>
                  <a:lnTo>
                    <a:pt x="537561" y="452129"/>
                  </a:lnTo>
                  <a:lnTo>
                    <a:pt x="537583" y="452106"/>
                  </a:lnTo>
                  <a:lnTo>
                    <a:pt x="537705" y="452019"/>
                  </a:lnTo>
                  <a:lnTo>
                    <a:pt x="537771" y="451988"/>
                  </a:lnTo>
                  <a:lnTo>
                    <a:pt x="537903" y="451889"/>
                  </a:lnTo>
                  <a:lnTo>
                    <a:pt x="538036" y="451826"/>
                  </a:lnTo>
                  <a:lnTo>
                    <a:pt x="538113" y="451754"/>
                  </a:lnTo>
                  <a:lnTo>
                    <a:pt x="538256" y="451650"/>
                  </a:lnTo>
                  <a:lnTo>
                    <a:pt x="538400" y="451532"/>
                  </a:lnTo>
                  <a:lnTo>
                    <a:pt x="538565" y="451385"/>
                  </a:lnTo>
                  <a:lnTo>
                    <a:pt x="538675" y="451254"/>
                  </a:lnTo>
                  <a:lnTo>
                    <a:pt x="538708" y="451220"/>
                  </a:lnTo>
                  <a:lnTo>
                    <a:pt x="538808" y="451083"/>
                  </a:lnTo>
                  <a:lnTo>
                    <a:pt x="538973" y="450875"/>
                  </a:lnTo>
                  <a:lnTo>
                    <a:pt x="539073" y="450700"/>
                  </a:lnTo>
                  <a:lnTo>
                    <a:pt x="539095" y="450673"/>
                  </a:lnTo>
                  <a:lnTo>
                    <a:pt x="539205" y="450539"/>
                  </a:lnTo>
                  <a:lnTo>
                    <a:pt x="539437" y="450341"/>
                  </a:lnTo>
                  <a:lnTo>
                    <a:pt x="539635" y="450157"/>
                  </a:lnTo>
                  <a:lnTo>
                    <a:pt x="539790" y="449979"/>
                  </a:lnTo>
                  <a:lnTo>
                    <a:pt x="539988" y="449821"/>
                  </a:lnTo>
                  <a:lnTo>
                    <a:pt x="540143" y="449664"/>
                  </a:lnTo>
                  <a:lnTo>
                    <a:pt x="540198" y="449620"/>
                  </a:lnTo>
                  <a:lnTo>
                    <a:pt x="540286" y="449569"/>
                  </a:lnTo>
                  <a:lnTo>
                    <a:pt x="540319" y="449553"/>
                  </a:lnTo>
                  <a:lnTo>
                    <a:pt x="540397" y="449502"/>
                  </a:lnTo>
                  <a:lnTo>
                    <a:pt x="540441" y="449477"/>
                  </a:lnTo>
                  <a:lnTo>
                    <a:pt x="540441" y="449476"/>
                  </a:lnTo>
                  <a:lnTo>
                    <a:pt x="540485" y="449449"/>
                  </a:lnTo>
                  <a:lnTo>
                    <a:pt x="540518" y="449428"/>
                  </a:lnTo>
                  <a:lnTo>
                    <a:pt x="540529" y="449423"/>
                  </a:lnTo>
                  <a:lnTo>
                    <a:pt x="540540" y="449417"/>
                  </a:lnTo>
                  <a:lnTo>
                    <a:pt x="540584" y="449389"/>
                  </a:lnTo>
                  <a:lnTo>
                    <a:pt x="540606" y="449380"/>
                  </a:lnTo>
                  <a:lnTo>
                    <a:pt x="540783" y="449278"/>
                  </a:lnTo>
                  <a:lnTo>
                    <a:pt x="540860" y="449206"/>
                  </a:lnTo>
                  <a:lnTo>
                    <a:pt x="540959" y="449127"/>
                  </a:lnTo>
                  <a:lnTo>
                    <a:pt x="541036" y="449039"/>
                  </a:lnTo>
                  <a:lnTo>
                    <a:pt x="541147" y="448922"/>
                  </a:lnTo>
                  <a:lnTo>
                    <a:pt x="541312" y="448721"/>
                  </a:lnTo>
                  <a:lnTo>
                    <a:pt x="541434" y="448483"/>
                  </a:lnTo>
                  <a:lnTo>
                    <a:pt x="541500" y="448298"/>
                  </a:lnTo>
                  <a:lnTo>
                    <a:pt x="541577" y="448047"/>
                  </a:lnTo>
                  <a:lnTo>
                    <a:pt x="541654" y="447839"/>
                  </a:lnTo>
                  <a:lnTo>
                    <a:pt x="541709" y="447638"/>
                  </a:lnTo>
                  <a:lnTo>
                    <a:pt x="541743" y="447493"/>
                  </a:lnTo>
                  <a:lnTo>
                    <a:pt x="541787" y="447393"/>
                  </a:lnTo>
                  <a:lnTo>
                    <a:pt x="541809" y="447368"/>
                  </a:lnTo>
                  <a:lnTo>
                    <a:pt x="541864" y="447289"/>
                  </a:lnTo>
                  <a:lnTo>
                    <a:pt x="541996" y="447218"/>
                  </a:lnTo>
                  <a:lnTo>
                    <a:pt x="542151" y="447151"/>
                  </a:lnTo>
                  <a:lnTo>
                    <a:pt x="542294" y="447000"/>
                  </a:lnTo>
                  <a:lnTo>
                    <a:pt x="542405" y="446839"/>
                  </a:lnTo>
                  <a:lnTo>
                    <a:pt x="542504" y="446682"/>
                  </a:lnTo>
                  <a:lnTo>
                    <a:pt x="542625" y="446480"/>
                  </a:lnTo>
                  <a:lnTo>
                    <a:pt x="542647" y="446384"/>
                  </a:lnTo>
                  <a:lnTo>
                    <a:pt x="542691" y="446229"/>
                  </a:lnTo>
                  <a:lnTo>
                    <a:pt x="542724" y="446105"/>
                  </a:lnTo>
                  <a:lnTo>
                    <a:pt x="542857" y="445923"/>
                  </a:lnTo>
                  <a:lnTo>
                    <a:pt x="542967" y="445726"/>
                  </a:lnTo>
                  <a:lnTo>
                    <a:pt x="543078" y="445534"/>
                  </a:lnTo>
                  <a:lnTo>
                    <a:pt x="543199" y="445326"/>
                  </a:lnTo>
                  <a:lnTo>
                    <a:pt x="543276" y="445155"/>
                  </a:lnTo>
                  <a:lnTo>
                    <a:pt x="543309" y="445011"/>
                  </a:lnTo>
                  <a:lnTo>
                    <a:pt x="543309" y="444931"/>
                  </a:lnTo>
                  <a:lnTo>
                    <a:pt x="543309" y="444863"/>
                  </a:lnTo>
                  <a:lnTo>
                    <a:pt x="543276" y="444716"/>
                  </a:lnTo>
                  <a:lnTo>
                    <a:pt x="543177" y="444562"/>
                  </a:lnTo>
                  <a:lnTo>
                    <a:pt x="543122" y="444417"/>
                  </a:lnTo>
                  <a:lnTo>
                    <a:pt x="543089" y="444237"/>
                  </a:lnTo>
                  <a:lnTo>
                    <a:pt x="543089" y="444132"/>
                  </a:lnTo>
                  <a:lnTo>
                    <a:pt x="543122" y="443980"/>
                  </a:lnTo>
                  <a:lnTo>
                    <a:pt x="543166" y="443865"/>
                  </a:lnTo>
                  <a:lnTo>
                    <a:pt x="543199" y="443779"/>
                  </a:lnTo>
                  <a:lnTo>
                    <a:pt x="543221" y="443688"/>
                  </a:lnTo>
                  <a:lnTo>
                    <a:pt x="543188" y="443601"/>
                  </a:lnTo>
                  <a:lnTo>
                    <a:pt x="543166" y="443528"/>
                  </a:lnTo>
                  <a:lnTo>
                    <a:pt x="543122" y="443461"/>
                  </a:lnTo>
                  <a:lnTo>
                    <a:pt x="543122" y="443408"/>
                  </a:lnTo>
                  <a:lnTo>
                    <a:pt x="543188" y="443263"/>
                  </a:lnTo>
                  <a:lnTo>
                    <a:pt x="543309" y="443122"/>
                  </a:lnTo>
                  <a:lnTo>
                    <a:pt x="543342" y="443099"/>
                  </a:lnTo>
                  <a:lnTo>
                    <a:pt x="543453" y="443008"/>
                  </a:lnTo>
                  <a:lnTo>
                    <a:pt x="543563" y="442871"/>
                  </a:lnTo>
                  <a:lnTo>
                    <a:pt x="543607" y="442770"/>
                  </a:lnTo>
                  <a:lnTo>
                    <a:pt x="543629" y="442653"/>
                  </a:lnTo>
                  <a:lnTo>
                    <a:pt x="543684" y="442495"/>
                  </a:lnTo>
                  <a:lnTo>
                    <a:pt x="543762" y="442283"/>
                  </a:lnTo>
                  <a:lnTo>
                    <a:pt x="543795" y="442163"/>
                  </a:lnTo>
                  <a:lnTo>
                    <a:pt x="543927" y="441767"/>
                  </a:lnTo>
                  <a:lnTo>
                    <a:pt x="544027" y="441381"/>
                  </a:lnTo>
                  <a:lnTo>
                    <a:pt x="544049" y="441295"/>
                  </a:lnTo>
                  <a:lnTo>
                    <a:pt x="544126" y="441022"/>
                  </a:lnTo>
                  <a:lnTo>
                    <a:pt x="544159" y="440781"/>
                  </a:lnTo>
                  <a:lnTo>
                    <a:pt x="544192" y="440503"/>
                  </a:lnTo>
                  <a:lnTo>
                    <a:pt x="544236" y="440318"/>
                  </a:lnTo>
                  <a:lnTo>
                    <a:pt x="544302" y="440073"/>
                  </a:lnTo>
                  <a:lnTo>
                    <a:pt x="544413" y="439751"/>
                  </a:lnTo>
                  <a:lnTo>
                    <a:pt x="544468" y="439526"/>
                  </a:lnTo>
                  <a:lnTo>
                    <a:pt x="544490" y="439325"/>
                  </a:lnTo>
                  <a:lnTo>
                    <a:pt x="544490" y="439171"/>
                  </a:lnTo>
                  <a:lnTo>
                    <a:pt x="544523" y="439050"/>
                  </a:lnTo>
                  <a:lnTo>
                    <a:pt x="544578" y="438933"/>
                  </a:lnTo>
                  <a:lnTo>
                    <a:pt x="544677" y="438802"/>
                  </a:lnTo>
                  <a:lnTo>
                    <a:pt x="544821" y="438698"/>
                  </a:lnTo>
                  <a:lnTo>
                    <a:pt x="544898" y="438627"/>
                  </a:lnTo>
                  <a:lnTo>
                    <a:pt x="544986" y="438450"/>
                  </a:lnTo>
                  <a:lnTo>
                    <a:pt x="545041" y="438352"/>
                  </a:lnTo>
                  <a:lnTo>
                    <a:pt x="545041" y="438185"/>
                  </a:lnTo>
                  <a:lnTo>
                    <a:pt x="545030" y="437983"/>
                  </a:lnTo>
                  <a:lnTo>
                    <a:pt x="544986" y="437792"/>
                  </a:lnTo>
                  <a:lnTo>
                    <a:pt x="544931" y="437601"/>
                  </a:lnTo>
                  <a:lnTo>
                    <a:pt x="544887" y="437463"/>
                  </a:lnTo>
                  <a:lnTo>
                    <a:pt x="544865" y="437397"/>
                  </a:lnTo>
                  <a:lnTo>
                    <a:pt x="544832" y="437316"/>
                  </a:lnTo>
                  <a:lnTo>
                    <a:pt x="544788" y="437168"/>
                  </a:lnTo>
                  <a:lnTo>
                    <a:pt x="544755" y="437121"/>
                  </a:lnTo>
                  <a:lnTo>
                    <a:pt x="544699" y="437004"/>
                  </a:lnTo>
                  <a:lnTo>
                    <a:pt x="544677" y="436809"/>
                  </a:lnTo>
                  <a:lnTo>
                    <a:pt x="544677" y="436561"/>
                  </a:lnTo>
                  <a:lnTo>
                    <a:pt x="544699" y="436454"/>
                  </a:lnTo>
                  <a:lnTo>
                    <a:pt x="544699" y="436376"/>
                  </a:lnTo>
                  <a:lnTo>
                    <a:pt x="544699" y="436199"/>
                  </a:lnTo>
                  <a:lnTo>
                    <a:pt x="544666" y="436001"/>
                  </a:lnTo>
                  <a:lnTo>
                    <a:pt x="544655" y="435836"/>
                  </a:lnTo>
                  <a:lnTo>
                    <a:pt x="544578" y="435675"/>
                  </a:lnTo>
                  <a:lnTo>
                    <a:pt x="544490" y="435518"/>
                  </a:lnTo>
                  <a:lnTo>
                    <a:pt x="544446" y="435461"/>
                  </a:lnTo>
                  <a:lnTo>
                    <a:pt x="544335" y="435243"/>
                  </a:lnTo>
                  <a:lnTo>
                    <a:pt x="544236" y="434974"/>
                  </a:lnTo>
                  <a:lnTo>
                    <a:pt x="544203" y="434813"/>
                  </a:lnTo>
                  <a:lnTo>
                    <a:pt x="544203" y="434662"/>
                  </a:lnTo>
                  <a:lnTo>
                    <a:pt x="544225" y="434589"/>
                  </a:lnTo>
                  <a:lnTo>
                    <a:pt x="544424" y="434199"/>
                  </a:lnTo>
                  <a:lnTo>
                    <a:pt x="544611" y="433871"/>
                  </a:lnTo>
                  <a:lnTo>
                    <a:pt x="544788" y="433629"/>
                  </a:lnTo>
                  <a:lnTo>
                    <a:pt x="544920" y="433435"/>
                  </a:lnTo>
                  <a:lnTo>
                    <a:pt x="545130" y="433139"/>
                  </a:lnTo>
                  <a:lnTo>
                    <a:pt x="545152" y="433094"/>
                  </a:lnTo>
                  <a:lnTo>
                    <a:pt x="545306" y="432780"/>
                  </a:lnTo>
                  <a:lnTo>
                    <a:pt x="545428" y="432485"/>
                  </a:lnTo>
                  <a:lnTo>
                    <a:pt x="545483" y="432338"/>
                  </a:lnTo>
                  <a:lnTo>
                    <a:pt x="545538" y="432197"/>
                  </a:lnTo>
                  <a:lnTo>
                    <a:pt x="545626" y="432032"/>
                  </a:lnTo>
                  <a:lnTo>
                    <a:pt x="545681" y="431939"/>
                  </a:lnTo>
                  <a:lnTo>
                    <a:pt x="545715" y="431801"/>
                  </a:lnTo>
                  <a:lnTo>
                    <a:pt x="545615" y="431503"/>
                  </a:lnTo>
                  <a:lnTo>
                    <a:pt x="545516" y="431174"/>
                  </a:lnTo>
                  <a:lnTo>
                    <a:pt x="545273" y="430932"/>
                  </a:lnTo>
                  <a:lnTo>
                    <a:pt x="544677" y="430470"/>
                  </a:lnTo>
                  <a:lnTo>
                    <a:pt x="544435" y="430224"/>
                  </a:lnTo>
                  <a:lnTo>
                    <a:pt x="544126" y="429875"/>
                  </a:lnTo>
                  <a:lnTo>
                    <a:pt x="543894" y="429541"/>
                  </a:lnTo>
                  <a:lnTo>
                    <a:pt x="543629" y="429156"/>
                  </a:lnTo>
                  <a:lnTo>
                    <a:pt x="543320" y="428787"/>
                  </a:lnTo>
                  <a:lnTo>
                    <a:pt x="543221" y="428619"/>
                  </a:lnTo>
                  <a:lnTo>
                    <a:pt x="543078" y="428531"/>
                  </a:lnTo>
                  <a:lnTo>
                    <a:pt x="542879" y="428408"/>
                  </a:lnTo>
                  <a:lnTo>
                    <a:pt x="542515" y="428074"/>
                  </a:lnTo>
                  <a:lnTo>
                    <a:pt x="542316" y="427877"/>
                  </a:lnTo>
                  <a:lnTo>
                    <a:pt x="542173" y="427477"/>
                  </a:lnTo>
                  <a:lnTo>
                    <a:pt x="542007" y="427284"/>
                  </a:lnTo>
                  <a:lnTo>
                    <a:pt x="541721" y="426955"/>
                  </a:lnTo>
                  <a:lnTo>
                    <a:pt x="541588" y="426624"/>
                  </a:lnTo>
                  <a:lnTo>
                    <a:pt x="541654" y="426160"/>
                  </a:lnTo>
                  <a:lnTo>
                    <a:pt x="541765" y="425980"/>
                  </a:lnTo>
                  <a:lnTo>
                    <a:pt x="541765" y="425875"/>
                  </a:lnTo>
                  <a:lnTo>
                    <a:pt x="541743" y="425786"/>
                  </a:lnTo>
                  <a:lnTo>
                    <a:pt x="541721" y="425721"/>
                  </a:lnTo>
                  <a:lnTo>
                    <a:pt x="541632" y="425610"/>
                  </a:lnTo>
                  <a:lnTo>
                    <a:pt x="541511" y="425437"/>
                  </a:lnTo>
                  <a:lnTo>
                    <a:pt x="541467" y="425289"/>
                  </a:lnTo>
                  <a:lnTo>
                    <a:pt x="541467" y="425156"/>
                  </a:lnTo>
                  <a:lnTo>
                    <a:pt x="541533" y="424868"/>
                  </a:lnTo>
                  <a:lnTo>
                    <a:pt x="541610" y="424486"/>
                  </a:lnTo>
                  <a:lnTo>
                    <a:pt x="541732" y="424019"/>
                  </a:lnTo>
                  <a:lnTo>
                    <a:pt x="541743" y="423829"/>
                  </a:lnTo>
                  <a:lnTo>
                    <a:pt x="541732" y="423717"/>
                  </a:lnTo>
                  <a:lnTo>
                    <a:pt x="541721" y="423604"/>
                  </a:lnTo>
                  <a:lnTo>
                    <a:pt x="541654" y="423402"/>
                  </a:lnTo>
                  <a:lnTo>
                    <a:pt x="541500" y="423161"/>
                  </a:lnTo>
                  <a:lnTo>
                    <a:pt x="541268" y="422895"/>
                  </a:lnTo>
                  <a:lnTo>
                    <a:pt x="541202" y="422700"/>
                  </a:lnTo>
                  <a:lnTo>
                    <a:pt x="541202" y="422213"/>
                  </a:lnTo>
                  <a:lnTo>
                    <a:pt x="541191" y="421814"/>
                  </a:lnTo>
                  <a:lnTo>
                    <a:pt x="541059" y="421523"/>
                  </a:lnTo>
                  <a:lnTo>
                    <a:pt x="540860" y="421312"/>
                  </a:lnTo>
                  <a:lnTo>
                    <a:pt x="540728" y="421240"/>
                  </a:lnTo>
                  <a:lnTo>
                    <a:pt x="540617" y="421172"/>
                  </a:lnTo>
                  <a:lnTo>
                    <a:pt x="540518" y="421011"/>
                  </a:lnTo>
                  <a:lnTo>
                    <a:pt x="540397" y="420678"/>
                  </a:lnTo>
                  <a:lnTo>
                    <a:pt x="540242" y="420474"/>
                  </a:lnTo>
                  <a:lnTo>
                    <a:pt x="540220" y="420362"/>
                  </a:lnTo>
                  <a:lnTo>
                    <a:pt x="540386" y="420104"/>
                  </a:lnTo>
                  <a:lnTo>
                    <a:pt x="540573" y="419798"/>
                  </a:lnTo>
                  <a:lnTo>
                    <a:pt x="540805" y="419503"/>
                  </a:lnTo>
                  <a:lnTo>
                    <a:pt x="540882" y="419357"/>
                  </a:lnTo>
                  <a:lnTo>
                    <a:pt x="540904" y="418991"/>
                  </a:lnTo>
                  <a:lnTo>
                    <a:pt x="540871" y="418791"/>
                  </a:lnTo>
                  <a:lnTo>
                    <a:pt x="540705" y="418606"/>
                  </a:lnTo>
                  <a:lnTo>
                    <a:pt x="540562" y="418458"/>
                  </a:lnTo>
                  <a:lnTo>
                    <a:pt x="540518" y="418355"/>
                  </a:lnTo>
                  <a:lnTo>
                    <a:pt x="540496" y="418179"/>
                  </a:lnTo>
                  <a:lnTo>
                    <a:pt x="540540" y="417856"/>
                  </a:lnTo>
                  <a:lnTo>
                    <a:pt x="540639" y="417558"/>
                  </a:lnTo>
                  <a:lnTo>
                    <a:pt x="540893" y="417154"/>
                  </a:lnTo>
                  <a:lnTo>
                    <a:pt x="541125" y="416797"/>
                  </a:lnTo>
                  <a:lnTo>
                    <a:pt x="541169" y="416541"/>
                  </a:lnTo>
                  <a:lnTo>
                    <a:pt x="541125" y="416265"/>
                  </a:lnTo>
                  <a:lnTo>
                    <a:pt x="541136" y="416031"/>
                  </a:lnTo>
                  <a:lnTo>
                    <a:pt x="541268" y="415786"/>
                  </a:lnTo>
                  <a:lnTo>
                    <a:pt x="541423" y="415551"/>
                  </a:lnTo>
                  <a:lnTo>
                    <a:pt x="541676" y="415113"/>
                  </a:lnTo>
                  <a:lnTo>
                    <a:pt x="541721" y="415040"/>
                  </a:lnTo>
                  <a:lnTo>
                    <a:pt x="541820" y="414970"/>
                  </a:lnTo>
                  <a:lnTo>
                    <a:pt x="541930" y="414832"/>
                  </a:lnTo>
                  <a:lnTo>
                    <a:pt x="541985" y="414653"/>
                  </a:lnTo>
                  <a:lnTo>
                    <a:pt x="541985" y="414573"/>
                  </a:lnTo>
                  <a:lnTo>
                    <a:pt x="541842" y="414213"/>
                  </a:lnTo>
                  <a:lnTo>
                    <a:pt x="541765" y="413914"/>
                  </a:lnTo>
                  <a:lnTo>
                    <a:pt x="541765" y="413483"/>
                  </a:lnTo>
                  <a:lnTo>
                    <a:pt x="541709" y="413293"/>
                  </a:lnTo>
                  <a:lnTo>
                    <a:pt x="541522" y="412800"/>
                  </a:lnTo>
                  <a:lnTo>
                    <a:pt x="541445" y="412571"/>
                  </a:lnTo>
                  <a:lnTo>
                    <a:pt x="541401" y="412301"/>
                  </a:lnTo>
                  <a:lnTo>
                    <a:pt x="541489" y="412107"/>
                  </a:lnTo>
                  <a:lnTo>
                    <a:pt x="541544" y="411875"/>
                  </a:lnTo>
                  <a:lnTo>
                    <a:pt x="541577" y="411514"/>
                  </a:lnTo>
                  <a:lnTo>
                    <a:pt x="541621" y="411267"/>
                  </a:lnTo>
                  <a:lnTo>
                    <a:pt x="541599" y="410977"/>
                  </a:lnTo>
                  <a:lnTo>
                    <a:pt x="541533" y="410768"/>
                  </a:lnTo>
                  <a:lnTo>
                    <a:pt x="541356" y="410612"/>
                  </a:lnTo>
                  <a:lnTo>
                    <a:pt x="541180" y="410381"/>
                  </a:lnTo>
                  <a:lnTo>
                    <a:pt x="541036" y="410057"/>
                  </a:lnTo>
                  <a:lnTo>
                    <a:pt x="540871" y="409965"/>
                  </a:lnTo>
                  <a:lnTo>
                    <a:pt x="540562" y="409873"/>
                  </a:lnTo>
                  <a:lnTo>
                    <a:pt x="540264" y="409720"/>
                  </a:lnTo>
                  <a:lnTo>
                    <a:pt x="540110" y="409569"/>
                  </a:lnTo>
                  <a:lnTo>
                    <a:pt x="540033" y="409416"/>
                  </a:lnTo>
                  <a:lnTo>
                    <a:pt x="539988" y="409232"/>
                  </a:lnTo>
                  <a:lnTo>
                    <a:pt x="539856" y="408992"/>
                  </a:lnTo>
                  <a:lnTo>
                    <a:pt x="539746" y="408873"/>
                  </a:lnTo>
                  <a:lnTo>
                    <a:pt x="539602" y="408636"/>
                  </a:lnTo>
                  <a:lnTo>
                    <a:pt x="539404" y="408170"/>
                  </a:lnTo>
                  <a:lnTo>
                    <a:pt x="539282" y="407779"/>
                  </a:lnTo>
                  <a:lnTo>
                    <a:pt x="539150" y="407355"/>
                  </a:lnTo>
                  <a:lnTo>
                    <a:pt x="539017" y="407099"/>
                  </a:lnTo>
                  <a:lnTo>
                    <a:pt x="538797" y="406767"/>
                  </a:lnTo>
                  <a:lnTo>
                    <a:pt x="538631" y="406335"/>
                  </a:lnTo>
                  <a:lnTo>
                    <a:pt x="538598" y="405926"/>
                  </a:lnTo>
                  <a:lnTo>
                    <a:pt x="538565" y="405776"/>
                  </a:lnTo>
                  <a:lnTo>
                    <a:pt x="538289" y="405356"/>
                  </a:lnTo>
                  <a:lnTo>
                    <a:pt x="538168" y="404967"/>
                  </a:lnTo>
                  <a:lnTo>
                    <a:pt x="538024" y="404749"/>
                  </a:lnTo>
                  <a:lnTo>
                    <a:pt x="537638" y="404238"/>
                  </a:lnTo>
                  <a:lnTo>
                    <a:pt x="537517" y="404017"/>
                  </a:lnTo>
                  <a:lnTo>
                    <a:pt x="537385" y="403382"/>
                  </a:lnTo>
                  <a:lnTo>
                    <a:pt x="537219" y="403072"/>
                  </a:lnTo>
                  <a:lnTo>
                    <a:pt x="536855" y="402585"/>
                  </a:lnTo>
                  <a:lnTo>
                    <a:pt x="536767" y="402442"/>
                  </a:lnTo>
                  <a:lnTo>
                    <a:pt x="536767" y="402104"/>
                  </a:lnTo>
                  <a:lnTo>
                    <a:pt x="536701" y="401898"/>
                  </a:lnTo>
                  <a:lnTo>
                    <a:pt x="536469" y="401773"/>
                  </a:lnTo>
                  <a:lnTo>
                    <a:pt x="536094" y="401631"/>
                  </a:lnTo>
                  <a:lnTo>
                    <a:pt x="535774" y="401472"/>
                  </a:lnTo>
                  <a:lnTo>
                    <a:pt x="535531" y="401320"/>
                  </a:lnTo>
                  <a:lnTo>
                    <a:pt x="535332" y="401124"/>
                  </a:lnTo>
                  <a:lnTo>
                    <a:pt x="535023" y="400800"/>
                  </a:lnTo>
                  <a:lnTo>
                    <a:pt x="534869" y="400663"/>
                  </a:lnTo>
                  <a:lnTo>
                    <a:pt x="534692" y="400546"/>
                  </a:lnTo>
                  <a:lnTo>
                    <a:pt x="534692" y="400547"/>
                  </a:lnTo>
                  <a:lnTo>
                    <a:pt x="534571" y="400488"/>
                  </a:lnTo>
                  <a:lnTo>
                    <a:pt x="534527" y="400472"/>
                  </a:lnTo>
                  <a:lnTo>
                    <a:pt x="534450" y="400492"/>
                  </a:lnTo>
                  <a:lnTo>
                    <a:pt x="534428" y="400545"/>
                  </a:lnTo>
                  <a:lnTo>
                    <a:pt x="534406" y="400588"/>
                  </a:lnTo>
                  <a:lnTo>
                    <a:pt x="534384" y="400617"/>
                  </a:lnTo>
                  <a:lnTo>
                    <a:pt x="534373" y="400684"/>
                  </a:lnTo>
                  <a:lnTo>
                    <a:pt x="534384" y="400781"/>
                  </a:lnTo>
                  <a:lnTo>
                    <a:pt x="534373" y="400855"/>
                  </a:lnTo>
                  <a:lnTo>
                    <a:pt x="534317" y="400914"/>
                  </a:lnTo>
                  <a:lnTo>
                    <a:pt x="534229" y="400966"/>
                  </a:lnTo>
                  <a:lnTo>
                    <a:pt x="534097" y="401055"/>
                  </a:lnTo>
                  <a:lnTo>
                    <a:pt x="534031" y="401109"/>
                  </a:lnTo>
                  <a:lnTo>
                    <a:pt x="533942" y="401178"/>
                  </a:lnTo>
                  <a:lnTo>
                    <a:pt x="533821" y="401300"/>
                  </a:lnTo>
                  <a:lnTo>
                    <a:pt x="533777" y="401390"/>
                  </a:lnTo>
                  <a:lnTo>
                    <a:pt x="533666" y="401490"/>
                  </a:lnTo>
                  <a:lnTo>
                    <a:pt x="533578" y="401572"/>
                  </a:lnTo>
                  <a:lnTo>
                    <a:pt x="533457" y="401620"/>
                  </a:lnTo>
                  <a:lnTo>
                    <a:pt x="533291" y="401672"/>
                  </a:lnTo>
                  <a:lnTo>
                    <a:pt x="533159" y="401746"/>
                  </a:lnTo>
                  <a:lnTo>
                    <a:pt x="533082" y="401805"/>
                  </a:lnTo>
                  <a:lnTo>
                    <a:pt x="533038" y="401880"/>
                  </a:lnTo>
                  <a:lnTo>
                    <a:pt x="533004" y="402010"/>
                  </a:lnTo>
                  <a:lnTo>
                    <a:pt x="532960" y="402210"/>
                  </a:lnTo>
                  <a:lnTo>
                    <a:pt x="532905" y="402459"/>
                  </a:lnTo>
                  <a:lnTo>
                    <a:pt x="532850" y="402671"/>
                  </a:lnTo>
                  <a:lnTo>
                    <a:pt x="532795" y="402775"/>
                  </a:lnTo>
                  <a:lnTo>
                    <a:pt x="532718" y="402897"/>
                  </a:lnTo>
                  <a:lnTo>
                    <a:pt x="532596" y="403046"/>
                  </a:lnTo>
                  <a:lnTo>
                    <a:pt x="532519" y="403157"/>
                  </a:lnTo>
                  <a:lnTo>
                    <a:pt x="532475" y="403283"/>
                  </a:lnTo>
                  <a:lnTo>
                    <a:pt x="532420" y="403458"/>
                  </a:lnTo>
                  <a:lnTo>
                    <a:pt x="532332" y="403621"/>
                  </a:lnTo>
                  <a:lnTo>
                    <a:pt x="532276" y="403736"/>
                  </a:lnTo>
                  <a:lnTo>
                    <a:pt x="532276" y="403776"/>
                  </a:lnTo>
                  <a:lnTo>
                    <a:pt x="532199" y="403974"/>
                  </a:lnTo>
                  <a:lnTo>
                    <a:pt x="532089" y="404212"/>
                  </a:lnTo>
                  <a:lnTo>
                    <a:pt x="531967" y="404416"/>
                  </a:lnTo>
                  <a:lnTo>
                    <a:pt x="531835" y="404542"/>
                  </a:lnTo>
                  <a:lnTo>
                    <a:pt x="531703" y="404639"/>
                  </a:lnTo>
                  <a:lnTo>
                    <a:pt x="531548" y="404702"/>
                  </a:lnTo>
                  <a:lnTo>
                    <a:pt x="531460" y="404720"/>
                  </a:lnTo>
                  <a:lnTo>
                    <a:pt x="531383" y="404776"/>
                  </a:lnTo>
                  <a:lnTo>
                    <a:pt x="531316" y="404869"/>
                  </a:lnTo>
                  <a:lnTo>
                    <a:pt x="531294" y="404995"/>
                  </a:lnTo>
                  <a:lnTo>
                    <a:pt x="531184" y="405233"/>
                  </a:lnTo>
                  <a:lnTo>
                    <a:pt x="531085" y="405407"/>
                  </a:lnTo>
                  <a:lnTo>
                    <a:pt x="531007" y="405522"/>
                  </a:lnTo>
                  <a:lnTo>
                    <a:pt x="530952" y="405652"/>
                  </a:lnTo>
                  <a:lnTo>
                    <a:pt x="530919" y="405755"/>
                  </a:lnTo>
                  <a:lnTo>
                    <a:pt x="530820" y="405946"/>
                  </a:lnTo>
                  <a:lnTo>
                    <a:pt x="530698" y="406187"/>
                  </a:lnTo>
                  <a:lnTo>
                    <a:pt x="530566" y="406387"/>
                  </a:lnTo>
                  <a:lnTo>
                    <a:pt x="530379" y="406584"/>
                  </a:lnTo>
                  <a:lnTo>
                    <a:pt x="530246" y="406703"/>
                  </a:lnTo>
                  <a:lnTo>
                    <a:pt x="530114" y="406814"/>
                  </a:lnTo>
                  <a:lnTo>
                    <a:pt x="530003" y="406859"/>
                  </a:lnTo>
                  <a:lnTo>
                    <a:pt x="529904" y="406892"/>
                  </a:lnTo>
                  <a:lnTo>
                    <a:pt x="529827" y="406952"/>
                  </a:lnTo>
                  <a:lnTo>
                    <a:pt x="529783" y="407026"/>
                  </a:lnTo>
                  <a:lnTo>
                    <a:pt x="529772" y="407108"/>
                  </a:lnTo>
                  <a:lnTo>
                    <a:pt x="529772" y="407186"/>
                  </a:lnTo>
                  <a:lnTo>
                    <a:pt x="529728" y="407275"/>
                  </a:lnTo>
                  <a:lnTo>
                    <a:pt x="529661" y="407342"/>
                  </a:lnTo>
                  <a:lnTo>
                    <a:pt x="529529" y="407401"/>
                  </a:lnTo>
                  <a:lnTo>
                    <a:pt x="529363" y="407431"/>
                  </a:lnTo>
                  <a:lnTo>
                    <a:pt x="529165" y="407490"/>
                  </a:lnTo>
                  <a:lnTo>
                    <a:pt x="528988" y="407572"/>
                  </a:lnTo>
                  <a:lnTo>
                    <a:pt x="528845" y="407680"/>
                  </a:lnTo>
                  <a:lnTo>
                    <a:pt x="528724" y="407797"/>
                  </a:lnTo>
                  <a:lnTo>
                    <a:pt x="528635" y="407880"/>
                  </a:lnTo>
                  <a:lnTo>
                    <a:pt x="528569" y="407984"/>
                  </a:lnTo>
                  <a:lnTo>
                    <a:pt x="528503" y="408040"/>
                  </a:lnTo>
                  <a:lnTo>
                    <a:pt x="528382" y="408069"/>
                  </a:lnTo>
                  <a:lnTo>
                    <a:pt x="528238" y="408069"/>
                  </a:lnTo>
                  <a:lnTo>
                    <a:pt x="528106" y="408069"/>
                  </a:lnTo>
                  <a:lnTo>
                    <a:pt x="527995" y="408114"/>
                  </a:lnTo>
                  <a:lnTo>
                    <a:pt x="527929" y="408149"/>
                  </a:lnTo>
                  <a:lnTo>
                    <a:pt x="527841" y="408240"/>
                  </a:lnTo>
                  <a:lnTo>
                    <a:pt x="527764" y="408340"/>
                  </a:lnTo>
                  <a:lnTo>
                    <a:pt x="527631" y="408530"/>
                  </a:lnTo>
                  <a:lnTo>
                    <a:pt x="527554" y="408604"/>
                  </a:lnTo>
                  <a:lnTo>
                    <a:pt x="527477" y="408741"/>
                  </a:lnTo>
                  <a:lnTo>
                    <a:pt x="527400" y="408864"/>
                  </a:lnTo>
                  <a:lnTo>
                    <a:pt x="527356" y="408942"/>
                  </a:lnTo>
                  <a:lnTo>
                    <a:pt x="527267" y="409050"/>
                  </a:lnTo>
                  <a:lnTo>
                    <a:pt x="527179" y="409154"/>
                  </a:lnTo>
                  <a:lnTo>
                    <a:pt x="527113" y="409213"/>
                  </a:lnTo>
                  <a:lnTo>
                    <a:pt x="527013" y="409276"/>
                  </a:lnTo>
                  <a:lnTo>
                    <a:pt x="526837" y="409469"/>
                  </a:lnTo>
                  <a:lnTo>
                    <a:pt x="526605" y="409696"/>
                  </a:lnTo>
                  <a:lnTo>
                    <a:pt x="526451" y="409874"/>
                  </a:lnTo>
                  <a:lnTo>
                    <a:pt x="526396" y="409941"/>
                  </a:lnTo>
                  <a:lnTo>
                    <a:pt x="526363" y="409985"/>
                  </a:lnTo>
                  <a:lnTo>
                    <a:pt x="526329" y="410026"/>
                  </a:lnTo>
                  <a:lnTo>
                    <a:pt x="526219" y="410056"/>
                  </a:lnTo>
                  <a:lnTo>
                    <a:pt x="526153" y="410104"/>
                  </a:lnTo>
                  <a:lnTo>
                    <a:pt x="526065" y="410175"/>
                  </a:lnTo>
                  <a:lnTo>
                    <a:pt x="525998" y="410201"/>
                  </a:lnTo>
                  <a:lnTo>
                    <a:pt x="525888" y="410268"/>
                  </a:lnTo>
                  <a:lnTo>
                    <a:pt x="525756" y="410331"/>
                  </a:lnTo>
                  <a:lnTo>
                    <a:pt x="525712" y="410352"/>
                  </a:lnTo>
                  <a:lnTo>
                    <a:pt x="525690" y="410360"/>
                  </a:lnTo>
                  <a:lnTo>
                    <a:pt x="525447" y="410456"/>
                  </a:lnTo>
                  <a:lnTo>
                    <a:pt x="525337" y="410503"/>
                  </a:lnTo>
                  <a:lnTo>
                    <a:pt x="525292" y="410521"/>
                  </a:lnTo>
                  <a:lnTo>
                    <a:pt x="525116" y="410554"/>
                  </a:lnTo>
                  <a:lnTo>
                    <a:pt x="524972" y="410554"/>
                  </a:lnTo>
                  <a:lnTo>
                    <a:pt x="524818" y="410493"/>
                  </a:lnTo>
                  <a:lnTo>
                    <a:pt x="524730" y="410461"/>
                  </a:lnTo>
                  <a:lnTo>
                    <a:pt x="524686" y="410442"/>
                  </a:lnTo>
                  <a:lnTo>
                    <a:pt x="524509" y="410413"/>
                  </a:lnTo>
                  <a:lnTo>
                    <a:pt x="524377" y="410418"/>
                  </a:lnTo>
                  <a:lnTo>
                    <a:pt x="524277" y="410446"/>
                  </a:lnTo>
                  <a:lnTo>
                    <a:pt x="524200" y="410484"/>
                  </a:lnTo>
                  <a:lnTo>
                    <a:pt x="524068" y="410512"/>
                  </a:lnTo>
                  <a:lnTo>
                    <a:pt x="523935" y="410520"/>
                  </a:lnTo>
                  <a:lnTo>
                    <a:pt x="523902" y="410521"/>
                  </a:lnTo>
                  <a:lnTo>
                    <a:pt x="523759" y="410531"/>
                  </a:lnTo>
                  <a:lnTo>
                    <a:pt x="523671" y="410526"/>
                  </a:lnTo>
                  <a:lnTo>
                    <a:pt x="523593" y="410514"/>
                  </a:lnTo>
                  <a:lnTo>
                    <a:pt x="523582" y="410512"/>
                  </a:lnTo>
                  <a:lnTo>
                    <a:pt x="523450" y="410460"/>
                  </a:lnTo>
                  <a:lnTo>
                    <a:pt x="523328" y="410460"/>
                  </a:lnTo>
                  <a:lnTo>
                    <a:pt x="523229" y="410512"/>
                  </a:lnTo>
                  <a:lnTo>
                    <a:pt x="523130" y="410540"/>
                  </a:lnTo>
                  <a:lnTo>
                    <a:pt x="522942" y="410601"/>
                  </a:lnTo>
                  <a:lnTo>
                    <a:pt x="522843" y="410658"/>
                  </a:lnTo>
                  <a:lnTo>
                    <a:pt x="522711" y="410695"/>
                  </a:lnTo>
                  <a:lnTo>
                    <a:pt x="522600" y="410709"/>
                  </a:lnTo>
                  <a:lnTo>
                    <a:pt x="522534" y="410742"/>
                  </a:lnTo>
                  <a:lnTo>
                    <a:pt x="522512" y="410803"/>
                  </a:lnTo>
                  <a:lnTo>
                    <a:pt x="522479" y="410878"/>
                  </a:lnTo>
                  <a:lnTo>
                    <a:pt x="522369" y="410930"/>
                  </a:lnTo>
                  <a:lnTo>
                    <a:pt x="522214" y="410977"/>
                  </a:lnTo>
                  <a:lnTo>
                    <a:pt x="522027" y="411043"/>
                  </a:lnTo>
                  <a:lnTo>
                    <a:pt x="521861" y="411151"/>
                  </a:lnTo>
                  <a:lnTo>
                    <a:pt x="521707" y="411216"/>
                  </a:lnTo>
                  <a:lnTo>
                    <a:pt x="521508" y="411334"/>
                  </a:lnTo>
                  <a:lnTo>
                    <a:pt x="521188" y="411479"/>
                  </a:lnTo>
                  <a:lnTo>
                    <a:pt x="520901" y="411667"/>
                  </a:lnTo>
                  <a:lnTo>
                    <a:pt x="520681" y="411841"/>
                  </a:lnTo>
                  <a:lnTo>
                    <a:pt x="520504" y="411935"/>
                  </a:lnTo>
                  <a:lnTo>
                    <a:pt x="520460" y="411977"/>
                  </a:lnTo>
                  <a:lnTo>
                    <a:pt x="520471" y="412061"/>
                  </a:lnTo>
                  <a:lnTo>
                    <a:pt x="520504" y="412132"/>
                  </a:lnTo>
                  <a:lnTo>
                    <a:pt x="520537" y="412231"/>
                  </a:lnTo>
                  <a:lnTo>
                    <a:pt x="520570" y="412395"/>
                  </a:lnTo>
                  <a:lnTo>
                    <a:pt x="520592" y="412560"/>
                  </a:lnTo>
                  <a:lnTo>
                    <a:pt x="520570" y="412710"/>
                  </a:lnTo>
                  <a:lnTo>
                    <a:pt x="520504" y="412804"/>
                  </a:lnTo>
                  <a:lnTo>
                    <a:pt x="520383" y="412945"/>
                  </a:lnTo>
                  <a:lnTo>
                    <a:pt x="520361" y="413025"/>
                  </a:lnTo>
                  <a:lnTo>
                    <a:pt x="520349" y="413156"/>
                  </a:lnTo>
                  <a:lnTo>
                    <a:pt x="520394" y="413252"/>
                  </a:lnTo>
                  <a:lnTo>
                    <a:pt x="520383" y="413381"/>
                  </a:lnTo>
                  <a:lnTo>
                    <a:pt x="520338" y="413489"/>
                  </a:lnTo>
                  <a:lnTo>
                    <a:pt x="520305" y="413546"/>
                  </a:lnTo>
                  <a:lnTo>
                    <a:pt x="520283" y="413612"/>
                  </a:lnTo>
                  <a:lnTo>
                    <a:pt x="520283" y="413771"/>
                  </a:lnTo>
                  <a:lnTo>
                    <a:pt x="520338" y="413954"/>
                  </a:lnTo>
                  <a:lnTo>
                    <a:pt x="520394" y="414133"/>
                  </a:lnTo>
                  <a:lnTo>
                    <a:pt x="520438" y="414311"/>
                  </a:lnTo>
                  <a:lnTo>
                    <a:pt x="520438" y="414471"/>
                  </a:lnTo>
                  <a:lnTo>
                    <a:pt x="520416" y="414635"/>
                  </a:lnTo>
                  <a:lnTo>
                    <a:pt x="520416" y="414720"/>
                  </a:lnTo>
                  <a:lnTo>
                    <a:pt x="520394" y="414804"/>
                  </a:lnTo>
                  <a:lnTo>
                    <a:pt x="520338" y="414908"/>
                  </a:lnTo>
                  <a:lnTo>
                    <a:pt x="520316" y="414945"/>
                  </a:lnTo>
                  <a:lnTo>
                    <a:pt x="520173" y="415166"/>
                  </a:lnTo>
                  <a:lnTo>
                    <a:pt x="520030" y="415429"/>
                  </a:lnTo>
                  <a:lnTo>
                    <a:pt x="519908" y="415650"/>
                  </a:lnTo>
                  <a:lnTo>
                    <a:pt x="519820" y="415809"/>
                  </a:lnTo>
                  <a:lnTo>
                    <a:pt x="519809" y="415899"/>
                  </a:lnTo>
                  <a:lnTo>
                    <a:pt x="519776" y="416157"/>
                  </a:lnTo>
                  <a:lnTo>
                    <a:pt x="519699" y="416335"/>
                  </a:lnTo>
                  <a:lnTo>
                    <a:pt x="519577" y="416509"/>
                  </a:lnTo>
                  <a:lnTo>
                    <a:pt x="519511" y="416678"/>
                  </a:lnTo>
                  <a:lnTo>
                    <a:pt x="519346" y="416814"/>
                  </a:lnTo>
                  <a:lnTo>
                    <a:pt x="519180" y="417110"/>
                  </a:lnTo>
                  <a:lnTo>
                    <a:pt x="518993" y="417340"/>
                  </a:lnTo>
                  <a:lnTo>
                    <a:pt x="518970" y="417387"/>
                  </a:lnTo>
                  <a:lnTo>
                    <a:pt x="518761" y="417617"/>
                  </a:lnTo>
                  <a:lnTo>
                    <a:pt x="518595" y="417857"/>
                  </a:lnTo>
                  <a:lnTo>
                    <a:pt x="518463" y="418049"/>
                  </a:lnTo>
                  <a:lnTo>
                    <a:pt x="518319" y="418186"/>
                  </a:lnTo>
                  <a:lnTo>
                    <a:pt x="518231" y="418280"/>
                  </a:lnTo>
                  <a:lnTo>
                    <a:pt x="518143" y="418411"/>
                  </a:lnTo>
                  <a:lnTo>
                    <a:pt x="518033" y="418585"/>
                  </a:lnTo>
                  <a:lnTo>
                    <a:pt x="517988" y="418716"/>
                  </a:lnTo>
                  <a:lnTo>
                    <a:pt x="517988" y="418838"/>
                  </a:lnTo>
                  <a:lnTo>
                    <a:pt x="517933" y="418928"/>
                  </a:lnTo>
                  <a:lnTo>
                    <a:pt x="517867" y="418989"/>
                  </a:lnTo>
                  <a:lnTo>
                    <a:pt x="517768" y="419083"/>
                  </a:lnTo>
                  <a:lnTo>
                    <a:pt x="517702" y="419120"/>
                  </a:lnTo>
                  <a:lnTo>
                    <a:pt x="517624" y="419219"/>
                  </a:lnTo>
                  <a:lnTo>
                    <a:pt x="517536" y="419454"/>
                  </a:lnTo>
                  <a:lnTo>
                    <a:pt x="517459" y="419731"/>
                  </a:lnTo>
                  <a:lnTo>
                    <a:pt x="517337" y="419989"/>
                  </a:lnTo>
                  <a:lnTo>
                    <a:pt x="517282" y="420163"/>
                  </a:lnTo>
                  <a:lnTo>
                    <a:pt x="517260" y="420304"/>
                  </a:lnTo>
                  <a:lnTo>
                    <a:pt x="517227" y="420365"/>
                  </a:lnTo>
                  <a:lnTo>
                    <a:pt x="517172" y="420398"/>
                  </a:lnTo>
                  <a:lnTo>
                    <a:pt x="517106" y="420463"/>
                  </a:lnTo>
                  <a:lnTo>
                    <a:pt x="517040" y="420553"/>
                  </a:lnTo>
                  <a:lnTo>
                    <a:pt x="517018" y="420675"/>
                  </a:lnTo>
                  <a:lnTo>
                    <a:pt x="516951" y="420830"/>
                  </a:lnTo>
                  <a:lnTo>
                    <a:pt x="516907" y="420924"/>
                  </a:lnTo>
                  <a:lnTo>
                    <a:pt x="516819" y="421041"/>
                  </a:lnTo>
                  <a:lnTo>
                    <a:pt x="516720" y="421163"/>
                  </a:lnTo>
                  <a:lnTo>
                    <a:pt x="516631" y="421276"/>
                  </a:lnTo>
                  <a:lnTo>
                    <a:pt x="516521" y="421407"/>
                  </a:lnTo>
                  <a:lnTo>
                    <a:pt x="516477" y="421501"/>
                  </a:lnTo>
                  <a:lnTo>
                    <a:pt x="516466" y="421628"/>
                  </a:lnTo>
                  <a:lnTo>
                    <a:pt x="516477" y="421717"/>
                  </a:lnTo>
                  <a:lnTo>
                    <a:pt x="516444" y="421835"/>
                  </a:lnTo>
                  <a:lnTo>
                    <a:pt x="516355" y="421947"/>
                  </a:lnTo>
                  <a:lnTo>
                    <a:pt x="516311" y="422102"/>
                  </a:lnTo>
                  <a:lnTo>
                    <a:pt x="516311" y="422267"/>
                  </a:lnTo>
                  <a:lnTo>
                    <a:pt x="516300" y="422412"/>
                  </a:lnTo>
                  <a:lnTo>
                    <a:pt x="516212" y="422516"/>
                  </a:lnTo>
                  <a:lnTo>
                    <a:pt x="516135" y="422652"/>
                  </a:lnTo>
                  <a:lnTo>
                    <a:pt x="516124" y="422755"/>
                  </a:lnTo>
                  <a:lnTo>
                    <a:pt x="516124" y="422934"/>
                  </a:lnTo>
                  <a:lnTo>
                    <a:pt x="516113" y="423001"/>
                  </a:lnTo>
                  <a:lnTo>
                    <a:pt x="516102" y="423103"/>
                  </a:lnTo>
                  <a:lnTo>
                    <a:pt x="516047" y="423258"/>
                  </a:lnTo>
                  <a:lnTo>
                    <a:pt x="516025" y="423399"/>
                  </a:lnTo>
                  <a:lnTo>
                    <a:pt x="516025" y="423563"/>
                  </a:lnTo>
                  <a:lnTo>
                    <a:pt x="515969" y="423685"/>
                  </a:lnTo>
                  <a:lnTo>
                    <a:pt x="515892" y="423779"/>
                  </a:lnTo>
                  <a:lnTo>
                    <a:pt x="515771" y="423864"/>
                  </a:lnTo>
                  <a:lnTo>
                    <a:pt x="515749" y="423934"/>
                  </a:lnTo>
                  <a:lnTo>
                    <a:pt x="515749" y="424028"/>
                  </a:lnTo>
                  <a:lnTo>
                    <a:pt x="515782" y="424117"/>
                  </a:lnTo>
                  <a:lnTo>
                    <a:pt x="515804" y="424202"/>
                  </a:lnTo>
                  <a:lnTo>
                    <a:pt x="515804" y="424286"/>
                  </a:lnTo>
                  <a:lnTo>
                    <a:pt x="515760" y="424366"/>
                  </a:lnTo>
                  <a:lnTo>
                    <a:pt x="515671" y="424474"/>
                  </a:lnTo>
                  <a:lnTo>
                    <a:pt x="515572" y="424610"/>
                  </a:lnTo>
                  <a:lnTo>
                    <a:pt x="515495" y="424765"/>
                  </a:lnTo>
                  <a:lnTo>
                    <a:pt x="515429" y="424850"/>
                  </a:lnTo>
                  <a:lnTo>
                    <a:pt x="515407" y="424887"/>
                  </a:lnTo>
                  <a:lnTo>
                    <a:pt x="515440" y="424925"/>
                  </a:lnTo>
                  <a:lnTo>
                    <a:pt x="515495" y="424995"/>
                  </a:lnTo>
                  <a:lnTo>
                    <a:pt x="515561" y="425108"/>
                  </a:lnTo>
                  <a:lnTo>
                    <a:pt x="515605" y="425324"/>
                  </a:lnTo>
                  <a:lnTo>
                    <a:pt x="515605" y="425358"/>
                  </a:lnTo>
                  <a:lnTo>
                    <a:pt x="515649" y="425518"/>
                  </a:lnTo>
                  <a:lnTo>
                    <a:pt x="515638" y="425549"/>
                  </a:lnTo>
                  <a:lnTo>
                    <a:pt x="515616" y="425644"/>
                  </a:lnTo>
                  <a:lnTo>
                    <a:pt x="515616" y="425645"/>
                  </a:lnTo>
                  <a:lnTo>
                    <a:pt x="515616" y="425691"/>
                  </a:lnTo>
                  <a:lnTo>
                    <a:pt x="515627" y="425734"/>
                  </a:lnTo>
                  <a:lnTo>
                    <a:pt x="515649" y="425756"/>
                  </a:lnTo>
                  <a:lnTo>
                    <a:pt x="515661" y="425775"/>
                  </a:lnTo>
                  <a:lnTo>
                    <a:pt x="515661" y="425779"/>
                  </a:lnTo>
                  <a:lnTo>
                    <a:pt x="515683" y="425809"/>
                  </a:lnTo>
                  <a:lnTo>
                    <a:pt x="515683" y="425851"/>
                  </a:lnTo>
                  <a:lnTo>
                    <a:pt x="515683" y="425891"/>
                  </a:lnTo>
                  <a:lnTo>
                    <a:pt x="515683" y="425913"/>
                  </a:lnTo>
                  <a:lnTo>
                    <a:pt x="515683" y="425919"/>
                  </a:lnTo>
                  <a:lnTo>
                    <a:pt x="515671" y="425936"/>
                  </a:lnTo>
                  <a:lnTo>
                    <a:pt x="515649" y="425963"/>
                  </a:lnTo>
                  <a:lnTo>
                    <a:pt x="515649" y="425967"/>
                  </a:lnTo>
                  <a:lnTo>
                    <a:pt x="515627" y="425984"/>
                  </a:lnTo>
                  <a:lnTo>
                    <a:pt x="515605" y="426002"/>
                  </a:lnTo>
                  <a:lnTo>
                    <a:pt x="515583" y="426019"/>
                  </a:lnTo>
                  <a:lnTo>
                    <a:pt x="515440" y="426221"/>
                  </a:lnTo>
                  <a:lnTo>
                    <a:pt x="515307" y="426470"/>
                  </a:lnTo>
                  <a:lnTo>
                    <a:pt x="515241" y="426691"/>
                  </a:lnTo>
                  <a:lnTo>
                    <a:pt x="515241" y="426982"/>
                  </a:lnTo>
                  <a:lnTo>
                    <a:pt x="515208" y="427245"/>
                  </a:lnTo>
                  <a:lnTo>
                    <a:pt x="515175" y="427470"/>
                  </a:lnTo>
                  <a:lnTo>
                    <a:pt x="515164" y="427630"/>
                  </a:lnTo>
                  <a:lnTo>
                    <a:pt x="515120" y="427700"/>
                  </a:lnTo>
                  <a:lnTo>
                    <a:pt x="515175" y="427885"/>
                  </a:lnTo>
                  <a:lnTo>
                    <a:pt x="515296" y="428096"/>
                  </a:lnTo>
                  <a:lnTo>
                    <a:pt x="515296" y="428250"/>
                  </a:lnTo>
                  <a:lnTo>
                    <a:pt x="515285" y="428694"/>
                  </a:lnTo>
                  <a:lnTo>
                    <a:pt x="515241" y="429023"/>
                  </a:lnTo>
                  <a:lnTo>
                    <a:pt x="515087" y="429309"/>
                  </a:lnTo>
                  <a:lnTo>
                    <a:pt x="514712" y="429613"/>
                  </a:lnTo>
                  <a:lnTo>
                    <a:pt x="514447" y="429737"/>
                  </a:lnTo>
                  <a:lnTo>
                    <a:pt x="514039" y="429923"/>
                  </a:lnTo>
                  <a:lnTo>
                    <a:pt x="513575" y="430008"/>
                  </a:lnTo>
                  <a:lnTo>
                    <a:pt x="513123" y="430148"/>
                  </a:lnTo>
                  <a:lnTo>
                    <a:pt x="512891" y="430227"/>
                  </a:lnTo>
                  <a:lnTo>
                    <a:pt x="512748" y="430229"/>
                  </a:lnTo>
                  <a:lnTo>
                    <a:pt x="512549" y="430179"/>
                  </a:lnTo>
                  <a:lnTo>
                    <a:pt x="512240" y="430039"/>
                  </a:lnTo>
                  <a:lnTo>
                    <a:pt x="511865" y="429737"/>
                  </a:lnTo>
                  <a:lnTo>
                    <a:pt x="511655" y="429529"/>
                  </a:lnTo>
                  <a:lnTo>
                    <a:pt x="511600" y="429415"/>
                  </a:lnTo>
                  <a:lnTo>
                    <a:pt x="511501" y="429200"/>
                  </a:lnTo>
                  <a:lnTo>
                    <a:pt x="511413" y="429005"/>
                  </a:lnTo>
                  <a:lnTo>
                    <a:pt x="511269" y="428851"/>
                  </a:lnTo>
                  <a:lnTo>
                    <a:pt x="511225" y="428730"/>
                  </a:lnTo>
                  <a:lnTo>
                    <a:pt x="511225" y="428549"/>
                  </a:lnTo>
                  <a:lnTo>
                    <a:pt x="511236" y="428180"/>
                  </a:lnTo>
                  <a:lnTo>
                    <a:pt x="511313" y="427847"/>
                  </a:lnTo>
                  <a:lnTo>
                    <a:pt x="511291" y="427617"/>
                  </a:lnTo>
                  <a:lnTo>
                    <a:pt x="511302" y="427397"/>
                  </a:lnTo>
                  <a:lnTo>
                    <a:pt x="511302" y="427281"/>
                  </a:lnTo>
                  <a:lnTo>
                    <a:pt x="511038" y="426841"/>
                  </a:lnTo>
                  <a:lnTo>
                    <a:pt x="510707" y="426432"/>
                  </a:lnTo>
                  <a:lnTo>
                    <a:pt x="510376" y="426128"/>
                  </a:lnTo>
                  <a:lnTo>
                    <a:pt x="510221" y="425961"/>
                  </a:lnTo>
                  <a:lnTo>
                    <a:pt x="510067" y="425845"/>
                  </a:lnTo>
                  <a:lnTo>
                    <a:pt x="509934" y="425699"/>
                  </a:lnTo>
                  <a:lnTo>
                    <a:pt x="509846" y="425623"/>
                  </a:lnTo>
                  <a:lnTo>
                    <a:pt x="509780" y="425489"/>
                  </a:lnTo>
                  <a:lnTo>
                    <a:pt x="509758" y="425345"/>
                  </a:lnTo>
                  <a:lnTo>
                    <a:pt x="509813" y="424908"/>
                  </a:lnTo>
                  <a:lnTo>
                    <a:pt x="509923" y="424530"/>
                  </a:lnTo>
                  <a:lnTo>
                    <a:pt x="510012" y="424084"/>
                  </a:lnTo>
                  <a:lnTo>
                    <a:pt x="509956" y="423707"/>
                  </a:lnTo>
                  <a:lnTo>
                    <a:pt x="509703" y="423221"/>
                  </a:lnTo>
                  <a:lnTo>
                    <a:pt x="509438" y="422675"/>
                  </a:lnTo>
                  <a:lnTo>
                    <a:pt x="509184" y="422347"/>
                  </a:lnTo>
                  <a:lnTo>
                    <a:pt x="508930" y="422238"/>
                  </a:lnTo>
                  <a:lnTo>
                    <a:pt x="508070" y="422307"/>
                  </a:lnTo>
                  <a:lnTo>
                    <a:pt x="507584" y="422367"/>
                  </a:lnTo>
                  <a:lnTo>
                    <a:pt x="507176" y="422367"/>
                  </a:lnTo>
                  <a:lnTo>
                    <a:pt x="506823" y="422218"/>
                  </a:lnTo>
                  <a:lnTo>
                    <a:pt x="506062" y="422119"/>
                  </a:lnTo>
                  <a:lnTo>
                    <a:pt x="505676" y="421900"/>
                  </a:lnTo>
                  <a:lnTo>
                    <a:pt x="505444" y="421482"/>
                  </a:lnTo>
                  <a:lnTo>
                    <a:pt x="505433" y="421103"/>
                  </a:lnTo>
                  <a:lnTo>
                    <a:pt x="505389" y="420669"/>
                  </a:lnTo>
                  <a:lnTo>
                    <a:pt x="505311" y="420423"/>
                  </a:lnTo>
                  <a:lnTo>
                    <a:pt x="505212" y="420142"/>
                  </a:lnTo>
                  <a:lnTo>
                    <a:pt x="505135" y="419940"/>
                  </a:lnTo>
                  <a:lnTo>
                    <a:pt x="505124" y="419682"/>
                  </a:lnTo>
                  <a:lnTo>
                    <a:pt x="505102" y="419497"/>
                  </a:lnTo>
                  <a:lnTo>
                    <a:pt x="505080" y="419342"/>
                  </a:lnTo>
                  <a:lnTo>
                    <a:pt x="505047" y="419180"/>
                  </a:lnTo>
                  <a:lnTo>
                    <a:pt x="505157" y="419033"/>
                  </a:lnTo>
                  <a:lnTo>
                    <a:pt x="505378" y="418865"/>
                  </a:lnTo>
                  <a:lnTo>
                    <a:pt x="505609" y="418589"/>
                  </a:lnTo>
                  <a:lnTo>
                    <a:pt x="505731" y="418396"/>
                  </a:lnTo>
                  <a:lnTo>
                    <a:pt x="505985" y="418150"/>
                  </a:lnTo>
                  <a:lnTo>
                    <a:pt x="506073" y="418027"/>
                  </a:lnTo>
                  <a:lnTo>
                    <a:pt x="506150" y="417935"/>
                  </a:lnTo>
                  <a:lnTo>
                    <a:pt x="506183" y="417786"/>
                  </a:lnTo>
                  <a:lnTo>
                    <a:pt x="506205" y="417585"/>
                  </a:lnTo>
                  <a:lnTo>
                    <a:pt x="506183" y="417299"/>
                  </a:lnTo>
                  <a:lnTo>
                    <a:pt x="506018" y="417084"/>
                  </a:lnTo>
                  <a:lnTo>
                    <a:pt x="505753" y="416865"/>
                  </a:lnTo>
                  <a:lnTo>
                    <a:pt x="505576" y="416659"/>
                  </a:lnTo>
                  <a:lnTo>
                    <a:pt x="505466" y="416457"/>
                  </a:lnTo>
                  <a:lnTo>
                    <a:pt x="505289" y="416197"/>
                  </a:lnTo>
                  <a:lnTo>
                    <a:pt x="505157" y="415874"/>
                  </a:lnTo>
                  <a:lnTo>
                    <a:pt x="505091" y="415626"/>
                  </a:lnTo>
                  <a:lnTo>
                    <a:pt x="505047" y="415471"/>
                  </a:lnTo>
                  <a:lnTo>
                    <a:pt x="505003" y="415370"/>
                  </a:lnTo>
                  <a:lnTo>
                    <a:pt x="504826" y="415249"/>
                  </a:lnTo>
                  <a:lnTo>
                    <a:pt x="504495" y="415162"/>
                  </a:lnTo>
                  <a:lnTo>
                    <a:pt x="504307" y="415127"/>
                  </a:lnTo>
                  <a:lnTo>
                    <a:pt x="504032" y="415009"/>
                  </a:lnTo>
                  <a:lnTo>
                    <a:pt x="503756" y="414842"/>
                  </a:lnTo>
                  <a:lnTo>
                    <a:pt x="503480" y="414687"/>
                  </a:lnTo>
                  <a:lnTo>
                    <a:pt x="503281" y="414575"/>
                  </a:lnTo>
                  <a:lnTo>
                    <a:pt x="503050" y="414560"/>
                  </a:lnTo>
                  <a:lnTo>
                    <a:pt x="502851" y="414448"/>
                  </a:lnTo>
                  <a:lnTo>
                    <a:pt x="502752" y="414352"/>
                  </a:lnTo>
                  <a:lnTo>
                    <a:pt x="502708" y="414206"/>
                  </a:lnTo>
                  <a:lnTo>
                    <a:pt x="502719" y="413430"/>
                  </a:lnTo>
                  <a:lnTo>
                    <a:pt x="502608" y="412928"/>
                  </a:lnTo>
                  <a:lnTo>
                    <a:pt x="502322" y="412585"/>
                  </a:lnTo>
                  <a:lnTo>
                    <a:pt x="502002" y="412192"/>
                  </a:lnTo>
                  <a:lnTo>
                    <a:pt x="501737" y="411915"/>
                  </a:lnTo>
                  <a:lnTo>
                    <a:pt x="501439" y="411783"/>
                  </a:lnTo>
                  <a:lnTo>
                    <a:pt x="501075" y="411640"/>
                  </a:lnTo>
                  <a:lnTo>
                    <a:pt x="500391" y="411393"/>
                  </a:lnTo>
                  <a:lnTo>
                    <a:pt x="499839" y="411181"/>
                  </a:lnTo>
                  <a:lnTo>
                    <a:pt x="499585" y="411055"/>
                  </a:lnTo>
                  <a:lnTo>
                    <a:pt x="499243" y="410828"/>
                  </a:lnTo>
                  <a:lnTo>
                    <a:pt x="498968" y="410664"/>
                  </a:lnTo>
                  <a:lnTo>
                    <a:pt x="498614" y="410427"/>
                  </a:lnTo>
                  <a:lnTo>
                    <a:pt x="498438" y="410183"/>
                  </a:lnTo>
                  <a:lnTo>
                    <a:pt x="498261" y="409861"/>
                  </a:lnTo>
                  <a:lnTo>
                    <a:pt x="498228" y="409090"/>
                  </a:lnTo>
                  <a:lnTo>
                    <a:pt x="498228" y="408814"/>
                  </a:lnTo>
                  <a:lnTo>
                    <a:pt x="498118" y="408630"/>
                  </a:lnTo>
                  <a:lnTo>
                    <a:pt x="498041" y="408355"/>
                  </a:lnTo>
                  <a:lnTo>
                    <a:pt x="498019" y="407987"/>
                  </a:lnTo>
                  <a:lnTo>
                    <a:pt x="497776" y="407567"/>
                  </a:lnTo>
                  <a:lnTo>
                    <a:pt x="497577" y="406952"/>
                  </a:lnTo>
                  <a:lnTo>
                    <a:pt x="497544" y="406819"/>
                  </a:lnTo>
                  <a:lnTo>
                    <a:pt x="497456" y="406517"/>
                  </a:lnTo>
                  <a:lnTo>
                    <a:pt x="497312" y="406241"/>
                  </a:lnTo>
                  <a:lnTo>
                    <a:pt x="497180" y="406018"/>
                  </a:lnTo>
                  <a:lnTo>
                    <a:pt x="497015" y="405900"/>
                  </a:lnTo>
                  <a:lnTo>
                    <a:pt x="496849" y="405769"/>
                  </a:lnTo>
                  <a:lnTo>
                    <a:pt x="496739" y="405522"/>
                  </a:lnTo>
                  <a:lnTo>
                    <a:pt x="496628" y="405078"/>
                  </a:lnTo>
                  <a:lnTo>
                    <a:pt x="496540" y="404484"/>
                  </a:lnTo>
                  <a:lnTo>
                    <a:pt x="496551" y="403921"/>
                  </a:lnTo>
                  <a:lnTo>
                    <a:pt x="496584" y="403326"/>
                  </a:lnTo>
                  <a:lnTo>
                    <a:pt x="496441" y="402784"/>
                  </a:lnTo>
                  <a:lnTo>
                    <a:pt x="496187" y="402417"/>
                  </a:lnTo>
                  <a:lnTo>
                    <a:pt x="495823" y="402168"/>
                  </a:lnTo>
                  <a:lnTo>
                    <a:pt x="495459" y="401930"/>
                  </a:lnTo>
                  <a:lnTo>
                    <a:pt x="495139" y="401779"/>
                  </a:lnTo>
                  <a:lnTo>
                    <a:pt x="494907" y="401443"/>
                  </a:lnTo>
                  <a:lnTo>
                    <a:pt x="494775" y="401108"/>
                  </a:lnTo>
                  <a:lnTo>
                    <a:pt x="494676" y="400902"/>
                  </a:lnTo>
                  <a:lnTo>
                    <a:pt x="494411" y="400577"/>
                  </a:lnTo>
                  <a:lnTo>
                    <a:pt x="494190" y="400286"/>
                  </a:lnTo>
                  <a:lnTo>
                    <a:pt x="493914" y="400111"/>
                  </a:lnTo>
                  <a:lnTo>
                    <a:pt x="493506" y="400136"/>
                  </a:lnTo>
                  <a:lnTo>
                    <a:pt x="493219" y="400280"/>
                  </a:lnTo>
                  <a:lnTo>
                    <a:pt x="492877" y="400356"/>
                  </a:lnTo>
                  <a:lnTo>
                    <a:pt x="492701" y="400332"/>
                  </a:lnTo>
                  <a:lnTo>
                    <a:pt x="492414" y="400257"/>
                  </a:lnTo>
                  <a:lnTo>
                    <a:pt x="492226" y="400171"/>
                  </a:lnTo>
                  <a:lnTo>
                    <a:pt x="492039" y="400072"/>
                  </a:lnTo>
                  <a:lnTo>
                    <a:pt x="491796" y="399963"/>
                  </a:lnTo>
                  <a:lnTo>
                    <a:pt x="491564" y="399840"/>
                  </a:lnTo>
                  <a:lnTo>
                    <a:pt x="491377" y="399578"/>
                  </a:lnTo>
                  <a:lnTo>
                    <a:pt x="491277" y="399383"/>
                  </a:lnTo>
                  <a:lnTo>
                    <a:pt x="491211" y="399129"/>
                  </a:lnTo>
                  <a:lnTo>
                    <a:pt x="491024" y="398619"/>
                  </a:lnTo>
                  <a:lnTo>
                    <a:pt x="490880" y="398280"/>
                  </a:lnTo>
                  <a:lnTo>
                    <a:pt x="490527" y="397668"/>
                  </a:lnTo>
                  <a:lnTo>
                    <a:pt x="490141" y="397136"/>
                  </a:lnTo>
                  <a:lnTo>
                    <a:pt x="490009" y="396684"/>
                  </a:lnTo>
                  <a:lnTo>
                    <a:pt x="490009" y="396603"/>
                  </a:lnTo>
                  <a:lnTo>
                    <a:pt x="489854" y="396168"/>
                  </a:lnTo>
                  <a:lnTo>
                    <a:pt x="489755" y="395586"/>
                  </a:lnTo>
                  <a:lnTo>
                    <a:pt x="489755" y="395101"/>
                  </a:lnTo>
                  <a:lnTo>
                    <a:pt x="489722" y="394907"/>
                  </a:lnTo>
                  <a:lnTo>
                    <a:pt x="489821" y="394011"/>
                  </a:lnTo>
                  <a:lnTo>
                    <a:pt x="489810" y="393631"/>
                  </a:lnTo>
                  <a:lnTo>
                    <a:pt x="489589" y="393436"/>
                  </a:lnTo>
                  <a:lnTo>
                    <a:pt x="489225" y="393258"/>
                  </a:lnTo>
                  <a:lnTo>
                    <a:pt x="488872" y="393262"/>
                  </a:lnTo>
                  <a:lnTo>
                    <a:pt x="488663" y="393325"/>
                  </a:lnTo>
                  <a:lnTo>
                    <a:pt x="488486" y="393325"/>
                  </a:lnTo>
                  <a:lnTo>
                    <a:pt x="488199" y="393282"/>
                  </a:lnTo>
                  <a:lnTo>
                    <a:pt x="487967" y="393177"/>
                  </a:lnTo>
                  <a:lnTo>
                    <a:pt x="487879" y="392976"/>
                  </a:lnTo>
                  <a:lnTo>
                    <a:pt x="487659" y="392552"/>
                  </a:lnTo>
                  <a:lnTo>
                    <a:pt x="487350" y="392255"/>
                  </a:lnTo>
                  <a:lnTo>
                    <a:pt x="486930" y="391959"/>
                  </a:lnTo>
                  <a:lnTo>
                    <a:pt x="486677" y="391652"/>
                  </a:lnTo>
                  <a:lnTo>
                    <a:pt x="486566" y="391313"/>
                  </a:lnTo>
                  <a:lnTo>
                    <a:pt x="486467" y="390804"/>
                  </a:lnTo>
                  <a:lnTo>
                    <a:pt x="486379" y="390053"/>
                  </a:lnTo>
                  <a:lnTo>
                    <a:pt x="486434" y="389593"/>
                  </a:lnTo>
                  <a:lnTo>
                    <a:pt x="486368" y="389267"/>
                  </a:lnTo>
                  <a:lnTo>
                    <a:pt x="486379" y="388712"/>
                  </a:lnTo>
                  <a:lnTo>
                    <a:pt x="486500" y="388116"/>
                  </a:lnTo>
                  <a:lnTo>
                    <a:pt x="486743" y="387401"/>
                  </a:lnTo>
                  <a:lnTo>
                    <a:pt x="487206" y="386739"/>
                  </a:lnTo>
                  <a:lnTo>
                    <a:pt x="487548" y="386205"/>
                  </a:lnTo>
                  <a:lnTo>
                    <a:pt x="487791" y="385735"/>
                  </a:lnTo>
                  <a:lnTo>
                    <a:pt x="487813" y="385638"/>
                  </a:lnTo>
                  <a:lnTo>
                    <a:pt x="488067" y="384715"/>
                  </a:lnTo>
                  <a:lnTo>
                    <a:pt x="488254" y="384116"/>
                  </a:lnTo>
                  <a:lnTo>
                    <a:pt x="488365" y="383874"/>
                  </a:lnTo>
                  <a:lnTo>
                    <a:pt x="488365" y="383404"/>
                  </a:lnTo>
                  <a:lnTo>
                    <a:pt x="488243" y="382677"/>
                  </a:lnTo>
                  <a:lnTo>
                    <a:pt x="488166" y="382402"/>
                  </a:lnTo>
                  <a:lnTo>
                    <a:pt x="488067" y="381886"/>
                  </a:lnTo>
                  <a:lnTo>
                    <a:pt x="487957" y="381526"/>
                  </a:lnTo>
                  <a:lnTo>
                    <a:pt x="487802" y="381285"/>
                  </a:lnTo>
                  <a:lnTo>
                    <a:pt x="487581" y="381037"/>
                  </a:lnTo>
                  <a:lnTo>
                    <a:pt x="487361" y="380947"/>
                  </a:lnTo>
                  <a:lnTo>
                    <a:pt x="487261" y="380878"/>
                  </a:lnTo>
                  <a:lnTo>
                    <a:pt x="487074" y="380561"/>
                  </a:lnTo>
                  <a:lnTo>
                    <a:pt x="486997" y="380184"/>
                  </a:lnTo>
                  <a:lnTo>
                    <a:pt x="486886" y="379826"/>
                  </a:lnTo>
                  <a:lnTo>
                    <a:pt x="486754" y="379529"/>
                  </a:lnTo>
                  <a:lnTo>
                    <a:pt x="486655" y="379360"/>
                  </a:lnTo>
                  <a:lnTo>
                    <a:pt x="486467" y="379225"/>
                  </a:lnTo>
                  <a:lnTo>
                    <a:pt x="486015" y="378925"/>
                  </a:lnTo>
                  <a:lnTo>
                    <a:pt x="485728" y="378383"/>
                  </a:lnTo>
                  <a:lnTo>
                    <a:pt x="485518" y="377956"/>
                  </a:lnTo>
                  <a:lnTo>
                    <a:pt x="485397" y="377812"/>
                  </a:lnTo>
                  <a:lnTo>
                    <a:pt x="485209" y="377545"/>
                  </a:lnTo>
                  <a:lnTo>
                    <a:pt x="484812" y="377296"/>
                  </a:lnTo>
                  <a:lnTo>
                    <a:pt x="484150" y="376979"/>
                  </a:lnTo>
                  <a:lnTo>
                    <a:pt x="483985" y="376791"/>
                  </a:lnTo>
                  <a:lnTo>
                    <a:pt x="483819" y="376699"/>
                  </a:lnTo>
                  <a:lnTo>
                    <a:pt x="483620" y="376581"/>
                  </a:lnTo>
                  <a:lnTo>
                    <a:pt x="483378" y="376587"/>
                  </a:lnTo>
                  <a:lnTo>
                    <a:pt x="483102" y="376569"/>
                  </a:lnTo>
                  <a:lnTo>
                    <a:pt x="482936" y="376387"/>
                  </a:lnTo>
                  <a:lnTo>
                    <a:pt x="482881" y="376260"/>
                  </a:lnTo>
                  <a:lnTo>
                    <a:pt x="482892" y="376039"/>
                  </a:lnTo>
                  <a:lnTo>
                    <a:pt x="482992" y="375715"/>
                  </a:lnTo>
                  <a:lnTo>
                    <a:pt x="483047" y="375431"/>
                  </a:lnTo>
                  <a:lnTo>
                    <a:pt x="482992" y="375192"/>
                  </a:lnTo>
                  <a:lnTo>
                    <a:pt x="482881" y="374894"/>
                  </a:lnTo>
                  <a:lnTo>
                    <a:pt x="482782" y="374491"/>
                  </a:lnTo>
                  <a:lnTo>
                    <a:pt x="482638" y="374186"/>
                  </a:lnTo>
                  <a:lnTo>
                    <a:pt x="482440" y="373789"/>
                  </a:lnTo>
                  <a:lnTo>
                    <a:pt x="482275" y="373372"/>
                  </a:lnTo>
                  <a:lnTo>
                    <a:pt x="482131" y="373048"/>
                  </a:lnTo>
                  <a:lnTo>
                    <a:pt x="481954" y="372836"/>
                  </a:lnTo>
                  <a:lnTo>
                    <a:pt x="481822" y="372630"/>
                  </a:lnTo>
                  <a:lnTo>
                    <a:pt x="481646" y="372455"/>
                  </a:lnTo>
                  <a:lnTo>
                    <a:pt x="481579" y="372217"/>
                  </a:lnTo>
                  <a:lnTo>
                    <a:pt x="481613" y="371880"/>
                  </a:lnTo>
                  <a:lnTo>
                    <a:pt x="481844" y="371591"/>
                  </a:lnTo>
                  <a:lnTo>
                    <a:pt x="482032" y="371141"/>
                  </a:lnTo>
                  <a:lnTo>
                    <a:pt x="482230" y="370671"/>
                  </a:lnTo>
                  <a:lnTo>
                    <a:pt x="482506" y="370148"/>
                  </a:lnTo>
                  <a:lnTo>
                    <a:pt x="482947" y="369752"/>
                  </a:lnTo>
                  <a:lnTo>
                    <a:pt x="483058" y="369476"/>
                  </a:lnTo>
                  <a:lnTo>
                    <a:pt x="483113" y="369242"/>
                  </a:lnTo>
                  <a:lnTo>
                    <a:pt x="483168" y="368975"/>
                  </a:lnTo>
                  <a:lnTo>
                    <a:pt x="483278" y="368784"/>
                  </a:lnTo>
                  <a:lnTo>
                    <a:pt x="483477" y="368614"/>
                  </a:lnTo>
                  <a:lnTo>
                    <a:pt x="483643" y="368348"/>
                  </a:lnTo>
                  <a:lnTo>
                    <a:pt x="483985" y="367838"/>
                  </a:lnTo>
                  <a:lnTo>
                    <a:pt x="484404" y="367308"/>
                  </a:lnTo>
                  <a:lnTo>
                    <a:pt x="484691" y="366979"/>
                  </a:lnTo>
                  <a:lnTo>
                    <a:pt x="484845" y="366705"/>
                  </a:lnTo>
                  <a:lnTo>
                    <a:pt x="485121" y="366232"/>
                  </a:lnTo>
                  <a:lnTo>
                    <a:pt x="485264" y="365967"/>
                  </a:lnTo>
                  <a:lnTo>
                    <a:pt x="485397" y="365772"/>
                  </a:lnTo>
                  <a:lnTo>
                    <a:pt x="485496" y="365700"/>
                  </a:lnTo>
                  <a:lnTo>
                    <a:pt x="485562" y="365632"/>
                  </a:lnTo>
                  <a:lnTo>
                    <a:pt x="485640" y="365547"/>
                  </a:lnTo>
                  <a:lnTo>
                    <a:pt x="485684" y="365465"/>
                  </a:lnTo>
                  <a:lnTo>
                    <a:pt x="485717" y="365388"/>
                  </a:lnTo>
                  <a:lnTo>
                    <a:pt x="485739" y="365223"/>
                  </a:lnTo>
                  <a:lnTo>
                    <a:pt x="485739" y="364811"/>
                  </a:lnTo>
                  <a:lnTo>
                    <a:pt x="485761" y="364383"/>
                  </a:lnTo>
                  <a:lnTo>
                    <a:pt x="485783" y="364015"/>
                  </a:lnTo>
                  <a:lnTo>
                    <a:pt x="485816" y="363742"/>
                  </a:lnTo>
                  <a:lnTo>
                    <a:pt x="485860" y="363381"/>
                  </a:lnTo>
                  <a:lnTo>
                    <a:pt x="485882" y="362958"/>
                  </a:lnTo>
                  <a:lnTo>
                    <a:pt x="485893" y="362376"/>
                  </a:lnTo>
                  <a:lnTo>
                    <a:pt x="485860" y="361952"/>
                  </a:lnTo>
                  <a:lnTo>
                    <a:pt x="485805" y="361777"/>
                  </a:lnTo>
                  <a:lnTo>
                    <a:pt x="485607" y="361493"/>
                  </a:lnTo>
                  <a:lnTo>
                    <a:pt x="485474" y="361251"/>
                  </a:lnTo>
                  <a:lnTo>
                    <a:pt x="485430" y="361168"/>
                  </a:lnTo>
                  <a:lnTo>
                    <a:pt x="485331" y="361069"/>
                  </a:lnTo>
                  <a:lnTo>
                    <a:pt x="485298" y="360996"/>
                  </a:lnTo>
                  <a:lnTo>
                    <a:pt x="485276" y="360926"/>
                  </a:lnTo>
                  <a:lnTo>
                    <a:pt x="485309" y="360809"/>
                  </a:lnTo>
                  <a:lnTo>
                    <a:pt x="485342" y="360721"/>
                  </a:lnTo>
                  <a:lnTo>
                    <a:pt x="485353" y="360627"/>
                  </a:lnTo>
                  <a:lnTo>
                    <a:pt x="485320" y="360451"/>
                  </a:lnTo>
                  <a:lnTo>
                    <a:pt x="485264" y="360194"/>
                  </a:lnTo>
                  <a:lnTo>
                    <a:pt x="485276" y="359992"/>
                  </a:lnTo>
                  <a:lnTo>
                    <a:pt x="485364" y="359727"/>
                  </a:lnTo>
                  <a:lnTo>
                    <a:pt x="485452" y="359541"/>
                  </a:lnTo>
                  <a:lnTo>
                    <a:pt x="485529" y="359386"/>
                  </a:lnTo>
                  <a:lnTo>
                    <a:pt x="485651" y="359125"/>
                  </a:lnTo>
                  <a:lnTo>
                    <a:pt x="485739" y="358974"/>
                  </a:lnTo>
                  <a:lnTo>
                    <a:pt x="485827" y="358804"/>
                  </a:lnTo>
                  <a:lnTo>
                    <a:pt x="485871" y="358658"/>
                  </a:lnTo>
                  <a:lnTo>
                    <a:pt x="485882" y="358496"/>
                  </a:lnTo>
                  <a:lnTo>
                    <a:pt x="485882" y="358238"/>
                  </a:lnTo>
                  <a:lnTo>
                    <a:pt x="485871" y="358038"/>
                  </a:lnTo>
                  <a:lnTo>
                    <a:pt x="485849" y="357966"/>
                  </a:lnTo>
                  <a:lnTo>
                    <a:pt x="485783" y="357852"/>
                  </a:lnTo>
                  <a:lnTo>
                    <a:pt x="485739" y="357771"/>
                  </a:lnTo>
                  <a:lnTo>
                    <a:pt x="485728" y="357676"/>
                  </a:lnTo>
                  <a:lnTo>
                    <a:pt x="485695" y="357534"/>
                  </a:lnTo>
                  <a:lnTo>
                    <a:pt x="485640" y="357345"/>
                  </a:lnTo>
                  <a:lnTo>
                    <a:pt x="485640" y="357274"/>
                  </a:lnTo>
                  <a:lnTo>
                    <a:pt x="485662" y="357117"/>
                  </a:lnTo>
                  <a:lnTo>
                    <a:pt x="485673" y="357037"/>
                  </a:lnTo>
                  <a:lnTo>
                    <a:pt x="485695" y="356903"/>
                  </a:lnTo>
                  <a:lnTo>
                    <a:pt x="485728" y="356801"/>
                  </a:lnTo>
                  <a:lnTo>
                    <a:pt x="485893" y="356483"/>
                  </a:lnTo>
                  <a:lnTo>
                    <a:pt x="485982" y="356288"/>
                  </a:lnTo>
                  <a:lnTo>
                    <a:pt x="486037" y="356112"/>
                  </a:lnTo>
                  <a:lnTo>
                    <a:pt x="486026" y="355895"/>
                  </a:lnTo>
                  <a:lnTo>
                    <a:pt x="485893" y="355553"/>
                  </a:lnTo>
                  <a:lnTo>
                    <a:pt x="485496" y="355167"/>
                  </a:lnTo>
                  <a:lnTo>
                    <a:pt x="484889" y="354622"/>
                  </a:lnTo>
                  <a:lnTo>
                    <a:pt x="484658" y="354330"/>
                  </a:lnTo>
                  <a:lnTo>
                    <a:pt x="484205" y="353532"/>
                  </a:lnTo>
                  <a:lnTo>
                    <a:pt x="484084" y="353200"/>
                  </a:lnTo>
                  <a:lnTo>
                    <a:pt x="483863" y="352941"/>
                  </a:lnTo>
                  <a:lnTo>
                    <a:pt x="483643" y="352849"/>
                  </a:lnTo>
                  <a:lnTo>
                    <a:pt x="483345" y="352758"/>
                  </a:lnTo>
                  <a:lnTo>
                    <a:pt x="483025" y="352701"/>
                  </a:lnTo>
                  <a:lnTo>
                    <a:pt x="482771" y="352613"/>
                  </a:lnTo>
                  <a:lnTo>
                    <a:pt x="482572" y="352447"/>
                  </a:lnTo>
                  <a:lnTo>
                    <a:pt x="482252" y="351999"/>
                  </a:lnTo>
                  <a:lnTo>
                    <a:pt x="482032" y="351815"/>
                  </a:lnTo>
                  <a:lnTo>
                    <a:pt x="481811" y="351637"/>
                  </a:lnTo>
                  <a:lnTo>
                    <a:pt x="481557" y="351481"/>
                  </a:lnTo>
                  <a:lnTo>
                    <a:pt x="481348" y="351339"/>
                  </a:lnTo>
                  <a:lnTo>
                    <a:pt x="481160" y="351155"/>
                  </a:lnTo>
                  <a:lnTo>
                    <a:pt x="481072" y="351010"/>
                  </a:lnTo>
                  <a:lnTo>
                    <a:pt x="481061" y="350799"/>
                  </a:lnTo>
                  <a:lnTo>
                    <a:pt x="481094" y="350602"/>
                  </a:lnTo>
                  <a:lnTo>
                    <a:pt x="481315" y="350128"/>
                  </a:lnTo>
                  <a:lnTo>
                    <a:pt x="481425" y="349995"/>
                  </a:lnTo>
                  <a:lnTo>
                    <a:pt x="481513" y="349868"/>
                  </a:lnTo>
                  <a:lnTo>
                    <a:pt x="481601" y="349764"/>
                  </a:lnTo>
                  <a:lnTo>
                    <a:pt x="481635" y="349721"/>
                  </a:lnTo>
                  <a:lnTo>
                    <a:pt x="481690" y="349566"/>
                  </a:lnTo>
                  <a:lnTo>
                    <a:pt x="481690" y="349366"/>
                  </a:lnTo>
                  <a:lnTo>
                    <a:pt x="481613" y="348982"/>
                  </a:lnTo>
                  <a:lnTo>
                    <a:pt x="481546" y="348771"/>
                  </a:lnTo>
                  <a:lnTo>
                    <a:pt x="481436" y="348513"/>
                  </a:lnTo>
                  <a:lnTo>
                    <a:pt x="481370" y="348321"/>
                  </a:lnTo>
                  <a:lnTo>
                    <a:pt x="481337" y="348002"/>
                  </a:lnTo>
                  <a:lnTo>
                    <a:pt x="481359" y="347730"/>
                  </a:lnTo>
                  <a:lnTo>
                    <a:pt x="481359" y="347491"/>
                  </a:lnTo>
                  <a:lnTo>
                    <a:pt x="481359" y="347395"/>
                  </a:lnTo>
                  <a:lnTo>
                    <a:pt x="481392" y="347153"/>
                  </a:lnTo>
                  <a:lnTo>
                    <a:pt x="481337" y="346623"/>
                  </a:lnTo>
                  <a:lnTo>
                    <a:pt x="481215" y="346323"/>
                  </a:lnTo>
                  <a:lnTo>
                    <a:pt x="481061" y="346045"/>
                  </a:lnTo>
                  <a:lnTo>
                    <a:pt x="480741" y="345988"/>
                  </a:lnTo>
                  <a:lnTo>
                    <a:pt x="480344" y="346104"/>
                  </a:lnTo>
                  <a:lnTo>
                    <a:pt x="479737" y="346218"/>
                  </a:lnTo>
                  <a:lnTo>
                    <a:pt x="478876" y="346081"/>
                  </a:lnTo>
                  <a:lnTo>
                    <a:pt x="478225" y="345942"/>
                  </a:lnTo>
                  <a:lnTo>
                    <a:pt x="477607" y="345710"/>
                  </a:lnTo>
                  <a:lnTo>
                    <a:pt x="477343" y="345583"/>
                  </a:lnTo>
                  <a:lnTo>
                    <a:pt x="476339" y="345451"/>
                  </a:lnTo>
                  <a:lnTo>
                    <a:pt x="476063" y="345307"/>
                  </a:lnTo>
                  <a:lnTo>
                    <a:pt x="475456" y="345181"/>
                  </a:lnTo>
                  <a:lnTo>
                    <a:pt x="474904" y="345224"/>
                  </a:lnTo>
                  <a:lnTo>
                    <a:pt x="474518" y="345293"/>
                  </a:lnTo>
                  <a:lnTo>
                    <a:pt x="474275" y="345224"/>
                  </a:lnTo>
                  <a:lnTo>
                    <a:pt x="473978" y="344994"/>
                  </a:lnTo>
                  <a:lnTo>
                    <a:pt x="473713" y="344728"/>
                  </a:lnTo>
                  <a:lnTo>
                    <a:pt x="473614" y="344601"/>
                  </a:lnTo>
                  <a:lnTo>
                    <a:pt x="473569" y="344357"/>
                  </a:lnTo>
                  <a:lnTo>
                    <a:pt x="473569" y="344207"/>
                  </a:lnTo>
                  <a:lnTo>
                    <a:pt x="473536" y="344022"/>
                  </a:lnTo>
                  <a:lnTo>
                    <a:pt x="473536" y="343895"/>
                  </a:lnTo>
                  <a:lnTo>
                    <a:pt x="473459" y="343744"/>
                  </a:lnTo>
                  <a:lnTo>
                    <a:pt x="473426" y="343594"/>
                  </a:lnTo>
                  <a:lnTo>
                    <a:pt x="473426" y="343329"/>
                  </a:lnTo>
                  <a:lnTo>
                    <a:pt x="473459" y="342831"/>
                  </a:lnTo>
                  <a:lnTo>
                    <a:pt x="473525" y="342635"/>
                  </a:lnTo>
                  <a:lnTo>
                    <a:pt x="473503" y="342485"/>
                  </a:lnTo>
                  <a:lnTo>
                    <a:pt x="473426" y="342357"/>
                  </a:lnTo>
                  <a:lnTo>
                    <a:pt x="473426" y="342195"/>
                  </a:lnTo>
                  <a:lnTo>
                    <a:pt x="473415" y="342045"/>
                  </a:lnTo>
                  <a:lnTo>
                    <a:pt x="473338" y="341826"/>
                  </a:lnTo>
                  <a:lnTo>
                    <a:pt x="473283" y="341617"/>
                  </a:lnTo>
                  <a:lnTo>
                    <a:pt x="473205" y="341344"/>
                  </a:lnTo>
                  <a:lnTo>
                    <a:pt x="473194" y="341300"/>
                  </a:lnTo>
                  <a:lnTo>
                    <a:pt x="473161" y="341261"/>
                  </a:lnTo>
                  <a:lnTo>
                    <a:pt x="473106" y="341236"/>
                  </a:lnTo>
                  <a:lnTo>
                    <a:pt x="472885" y="341225"/>
                  </a:lnTo>
                  <a:lnTo>
                    <a:pt x="472753" y="341202"/>
                  </a:lnTo>
                  <a:lnTo>
                    <a:pt x="472554" y="341109"/>
                  </a:lnTo>
                  <a:lnTo>
                    <a:pt x="472356" y="340947"/>
                  </a:lnTo>
                  <a:lnTo>
                    <a:pt x="472223" y="340832"/>
                  </a:lnTo>
                  <a:lnTo>
                    <a:pt x="471981" y="340785"/>
                  </a:lnTo>
                  <a:lnTo>
                    <a:pt x="471738" y="340913"/>
                  </a:lnTo>
                  <a:lnTo>
                    <a:pt x="471462" y="340890"/>
                  </a:lnTo>
                  <a:lnTo>
                    <a:pt x="471286" y="340762"/>
                  </a:lnTo>
                  <a:lnTo>
                    <a:pt x="471164" y="340669"/>
                  </a:lnTo>
                  <a:lnTo>
                    <a:pt x="471153" y="340555"/>
                  </a:lnTo>
                  <a:lnTo>
                    <a:pt x="471186" y="340380"/>
                  </a:lnTo>
                  <a:lnTo>
                    <a:pt x="471241" y="340161"/>
                  </a:lnTo>
                  <a:lnTo>
                    <a:pt x="471252" y="339988"/>
                  </a:lnTo>
                  <a:lnTo>
                    <a:pt x="471241" y="339779"/>
                  </a:lnTo>
                  <a:lnTo>
                    <a:pt x="471286" y="339617"/>
                  </a:lnTo>
                  <a:lnTo>
                    <a:pt x="471374" y="339444"/>
                  </a:lnTo>
                  <a:lnTo>
                    <a:pt x="471462" y="339120"/>
                  </a:lnTo>
                  <a:lnTo>
                    <a:pt x="471517" y="338901"/>
                  </a:lnTo>
                  <a:lnTo>
                    <a:pt x="471539" y="338752"/>
                  </a:lnTo>
                  <a:lnTo>
                    <a:pt x="471506" y="338485"/>
                  </a:lnTo>
                  <a:lnTo>
                    <a:pt x="471495" y="338300"/>
                  </a:lnTo>
                  <a:lnTo>
                    <a:pt x="471528" y="337918"/>
                  </a:lnTo>
                  <a:lnTo>
                    <a:pt x="471583" y="337583"/>
                  </a:lnTo>
                  <a:lnTo>
                    <a:pt x="471716" y="337179"/>
                  </a:lnTo>
                  <a:lnTo>
                    <a:pt x="471716" y="336970"/>
                  </a:lnTo>
                  <a:lnTo>
                    <a:pt x="471639" y="336739"/>
                  </a:lnTo>
                  <a:lnTo>
                    <a:pt x="471605" y="336462"/>
                  </a:lnTo>
                  <a:lnTo>
                    <a:pt x="471572" y="336266"/>
                  </a:lnTo>
                  <a:lnTo>
                    <a:pt x="471473" y="336127"/>
                  </a:lnTo>
                  <a:lnTo>
                    <a:pt x="471219" y="335930"/>
                  </a:lnTo>
                  <a:lnTo>
                    <a:pt x="470977" y="335849"/>
                  </a:lnTo>
                  <a:lnTo>
                    <a:pt x="470855" y="335794"/>
                  </a:lnTo>
                  <a:lnTo>
                    <a:pt x="470767" y="335788"/>
                  </a:lnTo>
                  <a:lnTo>
                    <a:pt x="470690" y="335784"/>
                  </a:lnTo>
                  <a:lnTo>
                    <a:pt x="470635" y="335757"/>
                  </a:lnTo>
                  <a:lnTo>
                    <a:pt x="470635" y="335725"/>
                  </a:lnTo>
                  <a:lnTo>
                    <a:pt x="470624" y="335631"/>
                  </a:lnTo>
                  <a:lnTo>
                    <a:pt x="470657" y="335552"/>
                  </a:lnTo>
                  <a:lnTo>
                    <a:pt x="470657" y="335452"/>
                  </a:lnTo>
                  <a:lnTo>
                    <a:pt x="470668" y="335374"/>
                  </a:lnTo>
                  <a:lnTo>
                    <a:pt x="470602" y="335199"/>
                  </a:lnTo>
                  <a:lnTo>
                    <a:pt x="470579" y="335106"/>
                  </a:lnTo>
                  <a:lnTo>
                    <a:pt x="470579" y="335026"/>
                  </a:lnTo>
                  <a:lnTo>
                    <a:pt x="470546" y="334916"/>
                  </a:lnTo>
                  <a:lnTo>
                    <a:pt x="470480" y="334806"/>
                  </a:lnTo>
                  <a:lnTo>
                    <a:pt x="470425" y="334753"/>
                  </a:lnTo>
                  <a:lnTo>
                    <a:pt x="470337" y="334705"/>
                  </a:lnTo>
                  <a:lnTo>
                    <a:pt x="470116" y="334569"/>
                  </a:lnTo>
                  <a:lnTo>
                    <a:pt x="470061" y="334521"/>
                  </a:lnTo>
                  <a:lnTo>
                    <a:pt x="469962" y="334422"/>
                  </a:lnTo>
                  <a:lnTo>
                    <a:pt x="469884" y="334285"/>
                  </a:lnTo>
                  <a:lnTo>
                    <a:pt x="469807" y="334170"/>
                  </a:lnTo>
                  <a:lnTo>
                    <a:pt x="469774" y="334075"/>
                  </a:lnTo>
                  <a:lnTo>
                    <a:pt x="469752" y="333997"/>
                  </a:lnTo>
                  <a:lnTo>
                    <a:pt x="469763" y="333912"/>
                  </a:lnTo>
                  <a:lnTo>
                    <a:pt x="469730" y="333881"/>
                  </a:lnTo>
                  <a:lnTo>
                    <a:pt x="469620" y="333865"/>
                  </a:lnTo>
                  <a:lnTo>
                    <a:pt x="469542" y="333865"/>
                  </a:lnTo>
                  <a:lnTo>
                    <a:pt x="469277" y="333875"/>
                  </a:lnTo>
                  <a:lnTo>
                    <a:pt x="469046" y="333833"/>
                  </a:lnTo>
                  <a:lnTo>
                    <a:pt x="468869" y="333833"/>
                  </a:lnTo>
                  <a:lnTo>
                    <a:pt x="468682" y="333776"/>
                  </a:lnTo>
                  <a:lnTo>
                    <a:pt x="468494" y="333660"/>
                  </a:lnTo>
                  <a:lnTo>
                    <a:pt x="468296" y="333598"/>
                  </a:lnTo>
                  <a:lnTo>
                    <a:pt x="468119" y="333549"/>
                  </a:lnTo>
                  <a:lnTo>
                    <a:pt x="468020" y="333525"/>
                  </a:lnTo>
                  <a:lnTo>
                    <a:pt x="467976" y="333467"/>
                  </a:lnTo>
                  <a:lnTo>
                    <a:pt x="467920" y="333385"/>
                  </a:lnTo>
                  <a:lnTo>
                    <a:pt x="467876" y="333262"/>
                  </a:lnTo>
                  <a:lnTo>
                    <a:pt x="467821" y="333196"/>
                  </a:lnTo>
                  <a:lnTo>
                    <a:pt x="467634" y="333032"/>
                  </a:lnTo>
                  <a:lnTo>
                    <a:pt x="467413" y="332925"/>
                  </a:lnTo>
                  <a:lnTo>
                    <a:pt x="467236" y="332852"/>
                  </a:lnTo>
                  <a:lnTo>
                    <a:pt x="466983" y="332777"/>
                  </a:lnTo>
                  <a:lnTo>
                    <a:pt x="466596" y="332786"/>
                  </a:lnTo>
                  <a:lnTo>
                    <a:pt x="466420" y="332695"/>
                  </a:lnTo>
                  <a:lnTo>
                    <a:pt x="466254" y="332613"/>
                  </a:lnTo>
                  <a:lnTo>
                    <a:pt x="466078" y="332572"/>
                  </a:lnTo>
                  <a:lnTo>
                    <a:pt x="465780" y="332432"/>
                  </a:lnTo>
                  <a:lnTo>
                    <a:pt x="465526" y="332217"/>
                  </a:lnTo>
                  <a:lnTo>
                    <a:pt x="465350" y="332203"/>
                  </a:lnTo>
                  <a:lnTo>
                    <a:pt x="465019" y="332096"/>
                  </a:lnTo>
                  <a:lnTo>
                    <a:pt x="464831" y="332038"/>
                  </a:lnTo>
                  <a:lnTo>
                    <a:pt x="464644" y="331882"/>
                  </a:lnTo>
                  <a:lnTo>
                    <a:pt x="464489" y="331521"/>
                  </a:lnTo>
                  <a:lnTo>
                    <a:pt x="464434" y="331307"/>
                  </a:lnTo>
                  <a:lnTo>
                    <a:pt x="464412" y="331209"/>
                  </a:lnTo>
                  <a:lnTo>
                    <a:pt x="464412" y="331069"/>
                  </a:lnTo>
                  <a:lnTo>
                    <a:pt x="464346" y="331005"/>
                  </a:lnTo>
                  <a:lnTo>
                    <a:pt x="464081" y="330828"/>
                  </a:lnTo>
                  <a:lnTo>
                    <a:pt x="463805" y="330814"/>
                  </a:lnTo>
                  <a:lnTo>
                    <a:pt x="463629" y="330864"/>
                  </a:lnTo>
                  <a:lnTo>
                    <a:pt x="463375" y="331021"/>
                  </a:lnTo>
                  <a:lnTo>
                    <a:pt x="463143" y="331198"/>
                  </a:lnTo>
                  <a:lnTo>
                    <a:pt x="462978" y="331356"/>
                  </a:lnTo>
                  <a:lnTo>
                    <a:pt x="462779" y="331422"/>
                  </a:lnTo>
                  <a:lnTo>
                    <a:pt x="462580" y="331473"/>
                  </a:lnTo>
                  <a:lnTo>
                    <a:pt x="462305" y="331623"/>
                  </a:lnTo>
                  <a:lnTo>
                    <a:pt x="461896" y="331796"/>
                  </a:lnTo>
                  <a:lnTo>
                    <a:pt x="461720" y="331846"/>
                  </a:lnTo>
                  <a:lnTo>
                    <a:pt x="461576" y="331808"/>
                  </a:lnTo>
                  <a:lnTo>
                    <a:pt x="461477" y="331691"/>
                  </a:lnTo>
                  <a:lnTo>
                    <a:pt x="461433" y="331560"/>
                  </a:lnTo>
                  <a:lnTo>
                    <a:pt x="461367" y="331479"/>
                  </a:lnTo>
                  <a:lnTo>
                    <a:pt x="461201" y="331304"/>
                  </a:lnTo>
                  <a:lnTo>
                    <a:pt x="461113" y="331209"/>
                  </a:lnTo>
                  <a:lnTo>
                    <a:pt x="460848" y="331100"/>
                  </a:lnTo>
                  <a:lnTo>
                    <a:pt x="460594" y="331086"/>
                  </a:lnTo>
                  <a:lnTo>
                    <a:pt x="460330" y="331136"/>
                  </a:lnTo>
                  <a:lnTo>
                    <a:pt x="460153" y="331187"/>
                  </a:lnTo>
                  <a:lnTo>
                    <a:pt x="460120" y="331114"/>
                  </a:lnTo>
                  <a:lnTo>
                    <a:pt x="460142" y="330969"/>
                  </a:lnTo>
                  <a:lnTo>
                    <a:pt x="460164" y="330838"/>
                  </a:lnTo>
                  <a:lnTo>
                    <a:pt x="460120" y="330692"/>
                  </a:lnTo>
                  <a:lnTo>
                    <a:pt x="460054" y="330539"/>
                  </a:lnTo>
                  <a:lnTo>
                    <a:pt x="460065" y="330356"/>
                  </a:lnTo>
                  <a:lnTo>
                    <a:pt x="460032" y="330174"/>
                  </a:lnTo>
                  <a:lnTo>
                    <a:pt x="459988" y="329984"/>
                  </a:lnTo>
                  <a:lnTo>
                    <a:pt x="459910" y="329860"/>
                  </a:lnTo>
                  <a:lnTo>
                    <a:pt x="459690" y="329801"/>
                  </a:lnTo>
                  <a:lnTo>
                    <a:pt x="459579" y="329708"/>
                  </a:lnTo>
                  <a:lnTo>
                    <a:pt x="459469" y="329481"/>
                  </a:lnTo>
                  <a:lnTo>
                    <a:pt x="459425" y="329313"/>
                  </a:lnTo>
                  <a:lnTo>
                    <a:pt x="459127" y="329211"/>
                  </a:lnTo>
                  <a:lnTo>
                    <a:pt x="458840" y="329124"/>
                  </a:lnTo>
                  <a:lnTo>
                    <a:pt x="458664" y="328956"/>
                  </a:lnTo>
                  <a:lnTo>
                    <a:pt x="458266" y="328788"/>
                  </a:lnTo>
                  <a:lnTo>
                    <a:pt x="458112" y="328642"/>
                  </a:lnTo>
                  <a:lnTo>
                    <a:pt x="457715" y="328483"/>
                  </a:lnTo>
                  <a:lnTo>
                    <a:pt x="457538" y="328371"/>
                  </a:lnTo>
                  <a:lnTo>
                    <a:pt x="457351" y="328169"/>
                  </a:lnTo>
                  <a:lnTo>
                    <a:pt x="457163" y="327910"/>
                  </a:lnTo>
                  <a:lnTo>
                    <a:pt x="457020" y="327724"/>
                  </a:lnTo>
                  <a:lnTo>
                    <a:pt x="456545" y="327355"/>
                  </a:lnTo>
                  <a:lnTo>
                    <a:pt x="456005" y="327099"/>
                  </a:lnTo>
                  <a:lnTo>
                    <a:pt x="455707" y="326873"/>
                  </a:lnTo>
                  <a:lnTo>
                    <a:pt x="455508" y="326632"/>
                  </a:lnTo>
                  <a:lnTo>
                    <a:pt x="455100" y="325679"/>
                  </a:lnTo>
                  <a:lnTo>
                    <a:pt x="455023" y="325000"/>
                  </a:lnTo>
                  <a:lnTo>
                    <a:pt x="455089" y="324739"/>
                  </a:lnTo>
                  <a:lnTo>
                    <a:pt x="455398" y="324250"/>
                  </a:lnTo>
                  <a:lnTo>
                    <a:pt x="455552" y="324104"/>
                  </a:lnTo>
                  <a:lnTo>
                    <a:pt x="455806" y="323616"/>
                  </a:lnTo>
                  <a:lnTo>
                    <a:pt x="455906" y="323307"/>
                  </a:lnTo>
                  <a:lnTo>
                    <a:pt x="455961" y="322756"/>
                  </a:lnTo>
                  <a:lnTo>
                    <a:pt x="455861" y="322433"/>
                  </a:lnTo>
                  <a:lnTo>
                    <a:pt x="455619" y="322014"/>
                  </a:lnTo>
                  <a:lnTo>
                    <a:pt x="455210" y="321735"/>
                  </a:lnTo>
                  <a:lnTo>
                    <a:pt x="455188" y="321723"/>
                  </a:lnTo>
                  <a:lnTo>
                    <a:pt x="454890" y="321607"/>
                  </a:lnTo>
                  <a:lnTo>
                    <a:pt x="454725" y="321470"/>
                  </a:lnTo>
                  <a:lnTo>
                    <a:pt x="454703" y="321380"/>
                  </a:lnTo>
                  <a:lnTo>
                    <a:pt x="454703" y="321026"/>
                  </a:lnTo>
                  <a:lnTo>
                    <a:pt x="454670" y="320894"/>
                  </a:lnTo>
                  <a:lnTo>
                    <a:pt x="454736" y="320726"/>
                  </a:lnTo>
                  <a:lnTo>
                    <a:pt x="454868" y="320473"/>
                  </a:lnTo>
                  <a:lnTo>
                    <a:pt x="454935" y="320326"/>
                  </a:lnTo>
                  <a:lnTo>
                    <a:pt x="454968" y="320015"/>
                  </a:lnTo>
                  <a:lnTo>
                    <a:pt x="455023" y="319825"/>
                  </a:lnTo>
                  <a:lnTo>
                    <a:pt x="455034" y="319701"/>
                  </a:lnTo>
                  <a:lnTo>
                    <a:pt x="455056" y="319643"/>
                  </a:lnTo>
                  <a:lnTo>
                    <a:pt x="455144" y="319600"/>
                  </a:lnTo>
                  <a:lnTo>
                    <a:pt x="455244" y="319548"/>
                  </a:lnTo>
                  <a:lnTo>
                    <a:pt x="455299" y="319491"/>
                  </a:lnTo>
                  <a:lnTo>
                    <a:pt x="455365" y="319391"/>
                  </a:lnTo>
                  <a:lnTo>
                    <a:pt x="455464" y="319229"/>
                  </a:lnTo>
                  <a:lnTo>
                    <a:pt x="455530" y="319085"/>
                  </a:lnTo>
                  <a:lnTo>
                    <a:pt x="455530" y="319000"/>
                  </a:lnTo>
                  <a:lnTo>
                    <a:pt x="455530" y="318933"/>
                  </a:lnTo>
                  <a:lnTo>
                    <a:pt x="455597" y="318867"/>
                  </a:lnTo>
                  <a:lnTo>
                    <a:pt x="455685" y="318814"/>
                  </a:lnTo>
                  <a:lnTo>
                    <a:pt x="455773" y="318790"/>
                  </a:lnTo>
                  <a:lnTo>
                    <a:pt x="455894" y="318810"/>
                  </a:lnTo>
                  <a:lnTo>
                    <a:pt x="456049" y="318804"/>
                  </a:lnTo>
                  <a:lnTo>
                    <a:pt x="456137" y="318767"/>
                  </a:lnTo>
                  <a:lnTo>
                    <a:pt x="456303" y="318675"/>
                  </a:lnTo>
                  <a:lnTo>
                    <a:pt x="456512" y="318527"/>
                  </a:lnTo>
                  <a:lnTo>
                    <a:pt x="456567" y="318447"/>
                  </a:lnTo>
                  <a:lnTo>
                    <a:pt x="456733" y="318256"/>
                  </a:lnTo>
                  <a:lnTo>
                    <a:pt x="456887" y="317803"/>
                  </a:lnTo>
                  <a:lnTo>
                    <a:pt x="456932" y="317551"/>
                  </a:lnTo>
                  <a:lnTo>
                    <a:pt x="456965" y="317331"/>
                  </a:lnTo>
                  <a:lnTo>
                    <a:pt x="456987" y="317241"/>
                  </a:lnTo>
                  <a:lnTo>
                    <a:pt x="456965" y="317112"/>
                  </a:lnTo>
                  <a:lnTo>
                    <a:pt x="456898" y="316812"/>
                  </a:lnTo>
                  <a:lnTo>
                    <a:pt x="456887" y="316454"/>
                  </a:lnTo>
                  <a:lnTo>
                    <a:pt x="456843" y="316172"/>
                  </a:lnTo>
                  <a:lnTo>
                    <a:pt x="456810" y="315982"/>
                  </a:lnTo>
                  <a:lnTo>
                    <a:pt x="456843" y="315824"/>
                  </a:lnTo>
                  <a:lnTo>
                    <a:pt x="456898" y="315676"/>
                  </a:lnTo>
                  <a:lnTo>
                    <a:pt x="457064" y="315404"/>
                  </a:lnTo>
                  <a:lnTo>
                    <a:pt x="457196" y="315214"/>
                  </a:lnTo>
                  <a:lnTo>
                    <a:pt x="457340" y="315023"/>
                  </a:lnTo>
                  <a:lnTo>
                    <a:pt x="457428" y="314956"/>
                  </a:lnTo>
                  <a:lnTo>
                    <a:pt x="457538" y="314875"/>
                  </a:lnTo>
                  <a:lnTo>
                    <a:pt x="457627" y="314714"/>
                  </a:lnTo>
                  <a:lnTo>
                    <a:pt x="457715" y="314550"/>
                  </a:lnTo>
                  <a:lnTo>
                    <a:pt x="457748" y="314263"/>
                  </a:lnTo>
                  <a:lnTo>
                    <a:pt x="457836" y="314161"/>
                  </a:lnTo>
                  <a:lnTo>
                    <a:pt x="457991" y="314079"/>
                  </a:lnTo>
                  <a:lnTo>
                    <a:pt x="458123" y="313836"/>
                  </a:lnTo>
                  <a:lnTo>
                    <a:pt x="458145" y="313595"/>
                  </a:lnTo>
                  <a:lnTo>
                    <a:pt x="458289" y="313428"/>
                  </a:lnTo>
                  <a:lnTo>
                    <a:pt x="458498" y="313180"/>
                  </a:lnTo>
                  <a:lnTo>
                    <a:pt x="458664" y="312969"/>
                  </a:lnTo>
                  <a:lnTo>
                    <a:pt x="458730" y="312828"/>
                  </a:lnTo>
                  <a:lnTo>
                    <a:pt x="458851" y="312547"/>
                  </a:lnTo>
                  <a:lnTo>
                    <a:pt x="458995" y="312360"/>
                  </a:lnTo>
                  <a:lnTo>
                    <a:pt x="459061" y="312257"/>
                  </a:lnTo>
                  <a:lnTo>
                    <a:pt x="459105" y="312159"/>
                  </a:lnTo>
                  <a:lnTo>
                    <a:pt x="459127" y="312039"/>
                  </a:lnTo>
                  <a:lnTo>
                    <a:pt x="459149" y="311905"/>
                  </a:lnTo>
                  <a:lnTo>
                    <a:pt x="459171" y="311811"/>
                  </a:lnTo>
                  <a:lnTo>
                    <a:pt x="459226" y="311563"/>
                  </a:lnTo>
                  <a:lnTo>
                    <a:pt x="459271" y="311484"/>
                  </a:lnTo>
                  <a:lnTo>
                    <a:pt x="459392" y="311287"/>
                  </a:lnTo>
                  <a:lnTo>
                    <a:pt x="459513" y="311159"/>
                  </a:lnTo>
                  <a:lnTo>
                    <a:pt x="459690" y="310936"/>
                  </a:lnTo>
                  <a:lnTo>
                    <a:pt x="459778" y="310700"/>
                  </a:lnTo>
                  <a:lnTo>
                    <a:pt x="459833" y="310631"/>
                  </a:lnTo>
                  <a:lnTo>
                    <a:pt x="459877" y="310511"/>
                  </a:lnTo>
                  <a:lnTo>
                    <a:pt x="459877" y="310419"/>
                  </a:lnTo>
                  <a:lnTo>
                    <a:pt x="459866" y="310357"/>
                  </a:lnTo>
                  <a:lnTo>
                    <a:pt x="459822" y="310238"/>
                  </a:lnTo>
                  <a:lnTo>
                    <a:pt x="459778" y="310167"/>
                  </a:lnTo>
                  <a:lnTo>
                    <a:pt x="459767" y="310125"/>
                  </a:lnTo>
                  <a:lnTo>
                    <a:pt x="459778" y="310009"/>
                  </a:lnTo>
                  <a:lnTo>
                    <a:pt x="459822" y="309946"/>
                  </a:lnTo>
                  <a:lnTo>
                    <a:pt x="459944" y="309609"/>
                  </a:lnTo>
                  <a:lnTo>
                    <a:pt x="460197" y="309374"/>
                  </a:lnTo>
                  <a:lnTo>
                    <a:pt x="460363" y="309277"/>
                  </a:lnTo>
                  <a:lnTo>
                    <a:pt x="460506" y="309163"/>
                  </a:lnTo>
                  <a:lnTo>
                    <a:pt x="460539" y="309061"/>
                  </a:lnTo>
                  <a:lnTo>
                    <a:pt x="460528" y="308894"/>
                  </a:lnTo>
                  <a:lnTo>
                    <a:pt x="460539" y="308775"/>
                  </a:lnTo>
                  <a:lnTo>
                    <a:pt x="460539" y="308737"/>
                  </a:lnTo>
                  <a:lnTo>
                    <a:pt x="460561" y="308635"/>
                  </a:lnTo>
                  <a:lnTo>
                    <a:pt x="460572" y="308549"/>
                  </a:lnTo>
                  <a:lnTo>
                    <a:pt x="460561" y="308490"/>
                  </a:lnTo>
                  <a:lnTo>
                    <a:pt x="460517" y="308400"/>
                  </a:lnTo>
                  <a:lnTo>
                    <a:pt x="460473" y="308341"/>
                  </a:lnTo>
                  <a:lnTo>
                    <a:pt x="460451" y="308285"/>
                  </a:lnTo>
                  <a:lnTo>
                    <a:pt x="460462" y="308238"/>
                  </a:lnTo>
                  <a:lnTo>
                    <a:pt x="460572" y="308131"/>
                  </a:lnTo>
                  <a:lnTo>
                    <a:pt x="460672" y="308131"/>
                  </a:lnTo>
                  <a:lnTo>
                    <a:pt x="460749" y="308046"/>
                  </a:lnTo>
                  <a:lnTo>
                    <a:pt x="460815" y="307966"/>
                  </a:lnTo>
                  <a:lnTo>
                    <a:pt x="460815" y="307833"/>
                  </a:lnTo>
                  <a:lnTo>
                    <a:pt x="460804" y="307721"/>
                  </a:lnTo>
                  <a:lnTo>
                    <a:pt x="460826" y="307604"/>
                  </a:lnTo>
                  <a:lnTo>
                    <a:pt x="460815" y="307492"/>
                  </a:lnTo>
                  <a:lnTo>
                    <a:pt x="460859" y="307423"/>
                  </a:lnTo>
                  <a:lnTo>
                    <a:pt x="460937" y="307364"/>
                  </a:lnTo>
                  <a:lnTo>
                    <a:pt x="461069" y="307290"/>
                  </a:lnTo>
                  <a:lnTo>
                    <a:pt x="461212" y="307279"/>
                  </a:lnTo>
                  <a:lnTo>
                    <a:pt x="461312" y="307226"/>
                  </a:lnTo>
                  <a:lnTo>
                    <a:pt x="461400" y="307147"/>
                  </a:lnTo>
                  <a:lnTo>
                    <a:pt x="461565" y="306965"/>
                  </a:lnTo>
                  <a:lnTo>
                    <a:pt x="461632" y="306890"/>
                  </a:lnTo>
                  <a:lnTo>
                    <a:pt x="461676" y="306758"/>
                  </a:lnTo>
                  <a:lnTo>
                    <a:pt x="461709" y="306624"/>
                  </a:lnTo>
                  <a:lnTo>
                    <a:pt x="461720" y="306555"/>
                  </a:lnTo>
                  <a:lnTo>
                    <a:pt x="461863" y="306374"/>
                  </a:lnTo>
                  <a:lnTo>
                    <a:pt x="461963" y="306289"/>
                  </a:lnTo>
                  <a:lnTo>
                    <a:pt x="462040" y="306214"/>
                  </a:lnTo>
                  <a:lnTo>
                    <a:pt x="462095" y="306103"/>
                  </a:lnTo>
                  <a:lnTo>
                    <a:pt x="462117" y="306022"/>
                  </a:lnTo>
                  <a:lnTo>
                    <a:pt x="462051" y="305964"/>
                  </a:lnTo>
                  <a:lnTo>
                    <a:pt x="461885" y="305868"/>
                  </a:lnTo>
                  <a:lnTo>
                    <a:pt x="461819" y="305740"/>
                  </a:lnTo>
                  <a:lnTo>
                    <a:pt x="461709" y="305570"/>
                  </a:lnTo>
                  <a:lnTo>
                    <a:pt x="461676" y="305437"/>
                  </a:lnTo>
                  <a:lnTo>
                    <a:pt x="461687" y="305309"/>
                  </a:lnTo>
                  <a:lnTo>
                    <a:pt x="461709" y="305213"/>
                  </a:lnTo>
                  <a:lnTo>
                    <a:pt x="461742" y="305106"/>
                  </a:lnTo>
                  <a:lnTo>
                    <a:pt x="461863" y="304989"/>
                  </a:lnTo>
                  <a:lnTo>
                    <a:pt x="461929" y="304872"/>
                  </a:lnTo>
                  <a:lnTo>
                    <a:pt x="462018" y="304760"/>
                  </a:lnTo>
                  <a:lnTo>
                    <a:pt x="462183" y="304573"/>
                  </a:lnTo>
                  <a:lnTo>
                    <a:pt x="462260" y="304404"/>
                  </a:lnTo>
                  <a:lnTo>
                    <a:pt x="462338" y="304291"/>
                  </a:lnTo>
                  <a:lnTo>
                    <a:pt x="462382" y="304180"/>
                  </a:lnTo>
                  <a:lnTo>
                    <a:pt x="462415" y="303807"/>
                  </a:lnTo>
                  <a:lnTo>
                    <a:pt x="462580" y="303466"/>
                  </a:lnTo>
                  <a:lnTo>
                    <a:pt x="462669" y="303365"/>
                  </a:lnTo>
                  <a:lnTo>
                    <a:pt x="463000" y="303056"/>
                  </a:lnTo>
                  <a:lnTo>
                    <a:pt x="463342" y="302830"/>
                  </a:lnTo>
                  <a:lnTo>
                    <a:pt x="463695" y="302497"/>
                  </a:lnTo>
                  <a:lnTo>
                    <a:pt x="463882" y="302402"/>
                  </a:lnTo>
                  <a:lnTo>
                    <a:pt x="464059" y="302379"/>
                  </a:lnTo>
                  <a:lnTo>
                    <a:pt x="464291" y="302236"/>
                  </a:lnTo>
                  <a:lnTo>
                    <a:pt x="464456" y="302094"/>
                  </a:lnTo>
                  <a:lnTo>
                    <a:pt x="464589" y="302039"/>
                  </a:lnTo>
                  <a:lnTo>
                    <a:pt x="464732" y="302052"/>
                  </a:lnTo>
                  <a:lnTo>
                    <a:pt x="464831" y="302074"/>
                  </a:lnTo>
                  <a:lnTo>
                    <a:pt x="464886" y="302100"/>
                  </a:lnTo>
                  <a:lnTo>
                    <a:pt x="464964" y="302118"/>
                  </a:lnTo>
                  <a:lnTo>
                    <a:pt x="465030" y="302100"/>
                  </a:lnTo>
                  <a:lnTo>
                    <a:pt x="465217" y="301907"/>
                  </a:lnTo>
                  <a:lnTo>
                    <a:pt x="465515" y="301785"/>
                  </a:lnTo>
                  <a:lnTo>
                    <a:pt x="465570" y="301732"/>
                  </a:lnTo>
                  <a:lnTo>
                    <a:pt x="465648" y="301595"/>
                  </a:lnTo>
                  <a:lnTo>
                    <a:pt x="465681" y="301389"/>
                  </a:lnTo>
                  <a:lnTo>
                    <a:pt x="465703" y="301284"/>
                  </a:lnTo>
                  <a:lnTo>
                    <a:pt x="465769" y="301170"/>
                  </a:lnTo>
                  <a:lnTo>
                    <a:pt x="465901" y="301043"/>
                  </a:lnTo>
                  <a:lnTo>
                    <a:pt x="466067" y="300823"/>
                  </a:lnTo>
                  <a:lnTo>
                    <a:pt x="466199" y="300669"/>
                  </a:lnTo>
                  <a:lnTo>
                    <a:pt x="466299" y="300573"/>
                  </a:lnTo>
                  <a:lnTo>
                    <a:pt x="466475" y="300467"/>
                  </a:lnTo>
                  <a:lnTo>
                    <a:pt x="466872" y="300186"/>
                  </a:lnTo>
                  <a:lnTo>
                    <a:pt x="467292" y="299809"/>
                  </a:lnTo>
                  <a:lnTo>
                    <a:pt x="467578" y="299638"/>
                  </a:lnTo>
                  <a:lnTo>
                    <a:pt x="467733" y="299493"/>
                  </a:lnTo>
                  <a:lnTo>
                    <a:pt x="467744" y="299322"/>
                  </a:lnTo>
                  <a:lnTo>
                    <a:pt x="467766" y="299208"/>
                  </a:lnTo>
                  <a:lnTo>
                    <a:pt x="467810" y="298980"/>
                  </a:lnTo>
                  <a:lnTo>
                    <a:pt x="467932" y="298794"/>
                  </a:lnTo>
                  <a:lnTo>
                    <a:pt x="468174" y="298580"/>
                  </a:lnTo>
                  <a:lnTo>
                    <a:pt x="468274" y="298497"/>
                  </a:lnTo>
                  <a:lnTo>
                    <a:pt x="468472" y="298284"/>
                  </a:lnTo>
                  <a:lnTo>
                    <a:pt x="468682" y="298014"/>
                  </a:lnTo>
                  <a:lnTo>
                    <a:pt x="468924" y="297756"/>
                  </a:lnTo>
                  <a:lnTo>
                    <a:pt x="469388" y="296816"/>
                  </a:lnTo>
                  <a:lnTo>
                    <a:pt x="469763" y="296345"/>
                  </a:lnTo>
                  <a:lnTo>
                    <a:pt x="470271" y="295950"/>
                  </a:lnTo>
                  <a:lnTo>
                    <a:pt x="470480" y="295797"/>
                  </a:lnTo>
                  <a:lnTo>
                    <a:pt x="470668" y="295619"/>
                  </a:lnTo>
                  <a:lnTo>
                    <a:pt x="470921" y="295462"/>
                  </a:lnTo>
                  <a:lnTo>
                    <a:pt x="471065" y="295335"/>
                  </a:lnTo>
                  <a:lnTo>
                    <a:pt x="471131" y="295258"/>
                  </a:lnTo>
                  <a:lnTo>
                    <a:pt x="471484" y="294935"/>
                  </a:lnTo>
                  <a:lnTo>
                    <a:pt x="471716" y="294725"/>
                  </a:lnTo>
                  <a:lnTo>
                    <a:pt x="472025" y="294562"/>
                  </a:lnTo>
                  <a:lnTo>
                    <a:pt x="472135" y="294496"/>
                  </a:lnTo>
                  <a:lnTo>
                    <a:pt x="472179" y="294454"/>
                  </a:lnTo>
                  <a:lnTo>
                    <a:pt x="472356" y="294093"/>
                  </a:lnTo>
                  <a:lnTo>
                    <a:pt x="472477" y="293698"/>
                  </a:lnTo>
                  <a:lnTo>
                    <a:pt x="472643" y="293553"/>
                  </a:lnTo>
                  <a:lnTo>
                    <a:pt x="472797" y="293379"/>
                  </a:lnTo>
                  <a:lnTo>
                    <a:pt x="472775" y="293229"/>
                  </a:lnTo>
                  <a:lnTo>
                    <a:pt x="472731" y="293169"/>
                  </a:lnTo>
                  <a:lnTo>
                    <a:pt x="472643" y="293118"/>
                  </a:lnTo>
                  <a:lnTo>
                    <a:pt x="472444" y="293038"/>
                  </a:lnTo>
                  <a:lnTo>
                    <a:pt x="472312" y="292996"/>
                  </a:lnTo>
                  <a:lnTo>
                    <a:pt x="472223" y="292907"/>
                  </a:lnTo>
                  <a:lnTo>
                    <a:pt x="472201" y="292870"/>
                  </a:lnTo>
                  <a:lnTo>
                    <a:pt x="472212" y="292810"/>
                  </a:lnTo>
                  <a:lnTo>
                    <a:pt x="472268" y="292756"/>
                  </a:lnTo>
                  <a:lnTo>
                    <a:pt x="472599" y="292451"/>
                  </a:lnTo>
                  <a:lnTo>
                    <a:pt x="472720" y="292237"/>
                  </a:lnTo>
                  <a:lnTo>
                    <a:pt x="472797" y="292112"/>
                  </a:lnTo>
                  <a:lnTo>
                    <a:pt x="472907" y="291986"/>
                  </a:lnTo>
                  <a:lnTo>
                    <a:pt x="473106" y="291807"/>
                  </a:lnTo>
                  <a:lnTo>
                    <a:pt x="473283" y="291531"/>
                  </a:lnTo>
                  <a:lnTo>
                    <a:pt x="473371" y="291374"/>
                  </a:lnTo>
                  <a:lnTo>
                    <a:pt x="473481" y="291314"/>
                  </a:lnTo>
                  <a:lnTo>
                    <a:pt x="473680" y="291211"/>
                  </a:lnTo>
                  <a:lnTo>
                    <a:pt x="473922" y="291001"/>
                  </a:lnTo>
                  <a:lnTo>
                    <a:pt x="474121" y="290926"/>
                  </a:lnTo>
                  <a:lnTo>
                    <a:pt x="474430" y="290723"/>
                  </a:lnTo>
                  <a:lnTo>
                    <a:pt x="474662" y="290592"/>
                  </a:lnTo>
                  <a:lnTo>
                    <a:pt x="475015" y="290389"/>
                  </a:lnTo>
                  <a:lnTo>
                    <a:pt x="475246" y="290069"/>
                  </a:lnTo>
                  <a:lnTo>
                    <a:pt x="475423" y="289867"/>
                  </a:lnTo>
                  <a:lnTo>
                    <a:pt x="475655" y="289672"/>
                  </a:lnTo>
                  <a:lnTo>
                    <a:pt x="475787" y="289672"/>
                  </a:lnTo>
                  <a:lnTo>
                    <a:pt x="475953" y="289750"/>
                  </a:lnTo>
                  <a:lnTo>
                    <a:pt x="476107" y="289867"/>
                  </a:lnTo>
                  <a:lnTo>
                    <a:pt x="476272" y="289984"/>
                  </a:lnTo>
                  <a:lnTo>
                    <a:pt x="476625" y="290111"/>
                  </a:lnTo>
                  <a:lnTo>
                    <a:pt x="476923" y="290206"/>
                  </a:lnTo>
                  <a:lnTo>
                    <a:pt x="477001" y="290283"/>
                  </a:lnTo>
                  <a:lnTo>
                    <a:pt x="477012" y="290357"/>
                  </a:lnTo>
                  <a:lnTo>
                    <a:pt x="476968" y="290481"/>
                  </a:lnTo>
                  <a:lnTo>
                    <a:pt x="476813" y="290710"/>
                  </a:lnTo>
                  <a:lnTo>
                    <a:pt x="476570" y="291034"/>
                  </a:lnTo>
                  <a:lnTo>
                    <a:pt x="476383" y="291338"/>
                  </a:lnTo>
                  <a:lnTo>
                    <a:pt x="476361" y="291560"/>
                  </a:lnTo>
                  <a:lnTo>
                    <a:pt x="476361" y="291677"/>
                  </a:lnTo>
                  <a:lnTo>
                    <a:pt x="476328" y="291835"/>
                  </a:lnTo>
                  <a:lnTo>
                    <a:pt x="476262" y="291957"/>
                  </a:lnTo>
                  <a:lnTo>
                    <a:pt x="476195" y="292053"/>
                  </a:lnTo>
                  <a:lnTo>
                    <a:pt x="476151" y="292204"/>
                  </a:lnTo>
                  <a:lnTo>
                    <a:pt x="476107" y="292343"/>
                  </a:lnTo>
                  <a:lnTo>
                    <a:pt x="476041" y="292678"/>
                  </a:lnTo>
                  <a:lnTo>
                    <a:pt x="476041" y="292770"/>
                  </a:lnTo>
                  <a:lnTo>
                    <a:pt x="476063" y="292931"/>
                  </a:lnTo>
                  <a:lnTo>
                    <a:pt x="476041" y="293005"/>
                  </a:lnTo>
                  <a:lnTo>
                    <a:pt x="476008" y="293065"/>
                  </a:lnTo>
                  <a:lnTo>
                    <a:pt x="475875" y="293111"/>
                  </a:lnTo>
                  <a:lnTo>
                    <a:pt x="475798" y="293075"/>
                  </a:lnTo>
                  <a:lnTo>
                    <a:pt x="475533" y="293005"/>
                  </a:lnTo>
                  <a:lnTo>
                    <a:pt x="475379" y="292991"/>
                  </a:lnTo>
                  <a:lnTo>
                    <a:pt x="475235" y="293037"/>
                  </a:lnTo>
                  <a:lnTo>
                    <a:pt x="475092" y="293162"/>
                  </a:lnTo>
                  <a:lnTo>
                    <a:pt x="475026" y="293266"/>
                  </a:lnTo>
                  <a:lnTo>
                    <a:pt x="474805" y="293567"/>
                  </a:lnTo>
                  <a:lnTo>
                    <a:pt x="474662" y="293795"/>
                  </a:lnTo>
                  <a:lnTo>
                    <a:pt x="474640" y="293967"/>
                  </a:lnTo>
                  <a:lnTo>
                    <a:pt x="474651" y="294380"/>
                  </a:lnTo>
                  <a:lnTo>
                    <a:pt x="474496" y="294753"/>
                  </a:lnTo>
                  <a:lnTo>
                    <a:pt x="474320" y="294995"/>
                  </a:lnTo>
                  <a:lnTo>
                    <a:pt x="473956" y="295297"/>
                  </a:lnTo>
                  <a:lnTo>
                    <a:pt x="473845" y="295650"/>
                  </a:lnTo>
                  <a:lnTo>
                    <a:pt x="473834" y="295882"/>
                  </a:lnTo>
                  <a:lnTo>
                    <a:pt x="473900" y="296305"/>
                  </a:lnTo>
                  <a:lnTo>
                    <a:pt x="473934" y="296558"/>
                  </a:lnTo>
                  <a:lnTo>
                    <a:pt x="473934" y="296713"/>
                  </a:lnTo>
                  <a:lnTo>
                    <a:pt x="474000" y="296982"/>
                  </a:lnTo>
                  <a:lnTo>
                    <a:pt x="473978" y="297111"/>
                  </a:lnTo>
                  <a:lnTo>
                    <a:pt x="473922" y="297256"/>
                  </a:lnTo>
                  <a:lnTo>
                    <a:pt x="473867" y="297518"/>
                  </a:lnTo>
                  <a:lnTo>
                    <a:pt x="473801" y="297625"/>
                  </a:lnTo>
                  <a:lnTo>
                    <a:pt x="473834" y="297742"/>
                  </a:lnTo>
                  <a:lnTo>
                    <a:pt x="473934" y="297944"/>
                  </a:lnTo>
                  <a:lnTo>
                    <a:pt x="473934" y="298270"/>
                  </a:lnTo>
                  <a:lnTo>
                    <a:pt x="473878" y="298526"/>
                  </a:lnTo>
                  <a:lnTo>
                    <a:pt x="473790" y="298735"/>
                  </a:lnTo>
                  <a:lnTo>
                    <a:pt x="473779" y="298950"/>
                  </a:lnTo>
                  <a:lnTo>
                    <a:pt x="473757" y="299099"/>
                  </a:lnTo>
                  <a:lnTo>
                    <a:pt x="473746" y="299185"/>
                  </a:lnTo>
                  <a:lnTo>
                    <a:pt x="473735" y="299338"/>
                  </a:lnTo>
                  <a:lnTo>
                    <a:pt x="473713" y="299510"/>
                  </a:lnTo>
                  <a:lnTo>
                    <a:pt x="473713" y="299635"/>
                  </a:lnTo>
                  <a:lnTo>
                    <a:pt x="473746" y="299729"/>
                  </a:lnTo>
                  <a:lnTo>
                    <a:pt x="473845" y="299819"/>
                  </a:lnTo>
                  <a:lnTo>
                    <a:pt x="473944" y="299850"/>
                  </a:lnTo>
                  <a:lnTo>
                    <a:pt x="474022" y="299885"/>
                  </a:lnTo>
                  <a:lnTo>
                    <a:pt x="474088" y="299939"/>
                  </a:lnTo>
                  <a:lnTo>
                    <a:pt x="474198" y="300133"/>
                  </a:lnTo>
                  <a:lnTo>
                    <a:pt x="474253" y="300199"/>
                  </a:lnTo>
                  <a:lnTo>
                    <a:pt x="474408" y="300368"/>
                  </a:lnTo>
                  <a:lnTo>
                    <a:pt x="474551" y="300477"/>
                  </a:lnTo>
                  <a:lnTo>
                    <a:pt x="474606" y="300565"/>
                  </a:lnTo>
                  <a:lnTo>
                    <a:pt x="474706" y="300764"/>
                  </a:lnTo>
                  <a:lnTo>
                    <a:pt x="474750" y="300923"/>
                  </a:lnTo>
                  <a:lnTo>
                    <a:pt x="474882" y="301066"/>
                  </a:lnTo>
                  <a:lnTo>
                    <a:pt x="475015" y="301186"/>
                  </a:lnTo>
                  <a:lnTo>
                    <a:pt x="475037" y="301252"/>
                  </a:lnTo>
                  <a:lnTo>
                    <a:pt x="475070" y="301374"/>
                  </a:lnTo>
                  <a:lnTo>
                    <a:pt x="475114" y="301538"/>
                  </a:lnTo>
                  <a:lnTo>
                    <a:pt x="475224" y="301692"/>
                  </a:lnTo>
                  <a:lnTo>
                    <a:pt x="475401" y="301935"/>
                  </a:lnTo>
                  <a:lnTo>
                    <a:pt x="475555" y="302132"/>
                  </a:lnTo>
                  <a:lnTo>
                    <a:pt x="475732" y="302298"/>
                  </a:lnTo>
                  <a:lnTo>
                    <a:pt x="475787" y="302463"/>
                  </a:lnTo>
                  <a:lnTo>
                    <a:pt x="475798" y="302627"/>
                  </a:lnTo>
                  <a:lnTo>
                    <a:pt x="475875" y="302852"/>
                  </a:lnTo>
                  <a:lnTo>
                    <a:pt x="476063" y="303007"/>
                  </a:lnTo>
                  <a:lnTo>
                    <a:pt x="476206" y="303187"/>
                  </a:lnTo>
                  <a:lnTo>
                    <a:pt x="476350" y="303325"/>
                  </a:lnTo>
                  <a:lnTo>
                    <a:pt x="476758" y="303417"/>
                  </a:lnTo>
                  <a:lnTo>
                    <a:pt x="477001" y="303386"/>
                  </a:lnTo>
                  <a:lnTo>
                    <a:pt x="477354" y="303243"/>
                  </a:lnTo>
                  <a:lnTo>
                    <a:pt x="477619" y="303179"/>
                  </a:lnTo>
                  <a:lnTo>
                    <a:pt x="478027" y="303099"/>
                  </a:lnTo>
                  <a:lnTo>
                    <a:pt x="478258" y="302965"/>
                  </a:lnTo>
                  <a:lnTo>
                    <a:pt x="478567" y="302838"/>
                  </a:lnTo>
                  <a:lnTo>
                    <a:pt x="478887" y="302815"/>
                  </a:lnTo>
                  <a:lnTo>
                    <a:pt x="479229" y="302862"/>
                  </a:lnTo>
                  <a:lnTo>
                    <a:pt x="479582" y="303044"/>
                  </a:lnTo>
                  <a:lnTo>
                    <a:pt x="480002" y="303186"/>
                  </a:lnTo>
                  <a:lnTo>
                    <a:pt x="480178" y="303282"/>
                  </a:lnTo>
                  <a:lnTo>
                    <a:pt x="480564" y="303447"/>
                  </a:lnTo>
                  <a:lnTo>
                    <a:pt x="481160" y="303558"/>
                  </a:lnTo>
                  <a:lnTo>
                    <a:pt x="481281" y="303669"/>
                  </a:lnTo>
                  <a:lnTo>
                    <a:pt x="481337" y="303735"/>
                  </a:lnTo>
                  <a:lnTo>
                    <a:pt x="481348" y="303926"/>
                  </a:lnTo>
                  <a:lnTo>
                    <a:pt x="481326" y="304122"/>
                  </a:lnTo>
                  <a:lnTo>
                    <a:pt x="481304" y="304257"/>
                  </a:lnTo>
                  <a:lnTo>
                    <a:pt x="481281" y="304369"/>
                  </a:lnTo>
                  <a:lnTo>
                    <a:pt x="481304" y="304443"/>
                  </a:lnTo>
                  <a:lnTo>
                    <a:pt x="481392" y="304524"/>
                  </a:lnTo>
                  <a:lnTo>
                    <a:pt x="481502" y="304638"/>
                  </a:lnTo>
                  <a:lnTo>
                    <a:pt x="481613" y="304740"/>
                  </a:lnTo>
                  <a:lnTo>
                    <a:pt x="481745" y="304827"/>
                  </a:lnTo>
                  <a:lnTo>
                    <a:pt x="481833" y="304924"/>
                  </a:lnTo>
                  <a:lnTo>
                    <a:pt x="481899" y="305047"/>
                  </a:lnTo>
                  <a:lnTo>
                    <a:pt x="481954" y="305167"/>
                  </a:lnTo>
                  <a:lnTo>
                    <a:pt x="482021" y="305308"/>
                  </a:lnTo>
                  <a:lnTo>
                    <a:pt x="482087" y="305374"/>
                  </a:lnTo>
                  <a:lnTo>
                    <a:pt x="482208" y="305404"/>
                  </a:lnTo>
                  <a:lnTo>
                    <a:pt x="482363" y="305384"/>
                  </a:lnTo>
                  <a:lnTo>
                    <a:pt x="482616" y="305400"/>
                  </a:lnTo>
                  <a:lnTo>
                    <a:pt x="482947" y="305418"/>
                  </a:lnTo>
                  <a:lnTo>
                    <a:pt x="483190" y="305451"/>
                  </a:lnTo>
                  <a:lnTo>
                    <a:pt x="483289" y="305511"/>
                  </a:lnTo>
                  <a:lnTo>
                    <a:pt x="483422" y="305584"/>
                  </a:lnTo>
                  <a:lnTo>
                    <a:pt x="483587" y="305687"/>
                  </a:lnTo>
                  <a:lnTo>
                    <a:pt x="483720" y="305784"/>
                  </a:lnTo>
                  <a:lnTo>
                    <a:pt x="483808" y="305932"/>
                  </a:lnTo>
                  <a:lnTo>
                    <a:pt x="483918" y="305763"/>
                  </a:lnTo>
                  <a:lnTo>
                    <a:pt x="484106" y="305552"/>
                  </a:lnTo>
                  <a:lnTo>
                    <a:pt x="484459" y="305259"/>
                  </a:lnTo>
                  <a:lnTo>
                    <a:pt x="484580" y="305214"/>
                  </a:lnTo>
                  <a:lnTo>
                    <a:pt x="484658" y="305175"/>
                  </a:lnTo>
                  <a:lnTo>
                    <a:pt x="484790" y="305096"/>
                  </a:lnTo>
                  <a:lnTo>
                    <a:pt x="484944" y="304989"/>
                  </a:lnTo>
                  <a:lnTo>
                    <a:pt x="485033" y="304845"/>
                  </a:lnTo>
                  <a:lnTo>
                    <a:pt x="485066" y="304732"/>
                  </a:lnTo>
                  <a:lnTo>
                    <a:pt x="485077" y="304619"/>
                  </a:lnTo>
                  <a:lnTo>
                    <a:pt x="485099" y="304393"/>
                  </a:lnTo>
                  <a:lnTo>
                    <a:pt x="485132" y="304238"/>
                  </a:lnTo>
                  <a:lnTo>
                    <a:pt x="485165" y="304064"/>
                  </a:lnTo>
                  <a:lnTo>
                    <a:pt x="485187" y="303886"/>
                  </a:lnTo>
                  <a:lnTo>
                    <a:pt x="485242" y="303667"/>
                  </a:lnTo>
                  <a:lnTo>
                    <a:pt x="485309" y="303548"/>
                  </a:lnTo>
                  <a:lnTo>
                    <a:pt x="485375" y="303426"/>
                  </a:lnTo>
                  <a:lnTo>
                    <a:pt x="485430" y="303297"/>
                  </a:lnTo>
                  <a:lnTo>
                    <a:pt x="485485" y="303108"/>
                  </a:lnTo>
                  <a:lnTo>
                    <a:pt x="485562" y="302892"/>
                  </a:lnTo>
                  <a:lnTo>
                    <a:pt x="485651" y="302706"/>
                  </a:lnTo>
                  <a:lnTo>
                    <a:pt x="485728" y="302513"/>
                  </a:lnTo>
                  <a:lnTo>
                    <a:pt x="485794" y="302336"/>
                  </a:lnTo>
                  <a:lnTo>
                    <a:pt x="485882" y="302170"/>
                  </a:lnTo>
                  <a:lnTo>
                    <a:pt x="485970" y="302023"/>
                  </a:lnTo>
                  <a:lnTo>
                    <a:pt x="486103" y="301864"/>
                  </a:lnTo>
                  <a:lnTo>
                    <a:pt x="486224" y="301753"/>
                  </a:lnTo>
                  <a:lnTo>
                    <a:pt x="486301" y="301640"/>
                  </a:lnTo>
                  <a:lnTo>
                    <a:pt x="486434" y="301502"/>
                  </a:lnTo>
                  <a:lnTo>
                    <a:pt x="486555" y="301319"/>
                  </a:lnTo>
                  <a:lnTo>
                    <a:pt x="486655" y="301201"/>
                  </a:lnTo>
                  <a:lnTo>
                    <a:pt x="486754" y="301108"/>
                  </a:lnTo>
                  <a:lnTo>
                    <a:pt x="486831" y="301020"/>
                  </a:lnTo>
                  <a:lnTo>
                    <a:pt x="486831" y="300889"/>
                  </a:lnTo>
                  <a:lnTo>
                    <a:pt x="486820" y="300640"/>
                  </a:lnTo>
                  <a:lnTo>
                    <a:pt x="486809" y="300393"/>
                  </a:lnTo>
                  <a:lnTo>
                    <a:pt x="486787" y="300068"/>
                  </a:lnTo>
                  <a:lnTo>
                    <a:pt x="486765" y="299864"/>
                  </a:lnTo>
                  <a:lnTo>
                    <a:pt x="486765" y="299715"/>
                  </a:lnTo>
                  <a:lnTo>
                    <a:pt x="486743" y="299454"/>
                  </a:lnTo>
                  <a:lnTo>
                    <a:pt x="486754" y="299289"/>
                  </a:lnTo>
                  <a:lnTo>
                    <a:pt x="486743" y="299078"/>
                  </a:lnTo>
                  <a:lnTo>
                    <a:pt x="486776" y="298885"/>
                  </a:lnTo>
                  <a:lnTo>
                    <a:pt x="486831" y="298668"/>
                  </a:lnTo>
                  <a:lnTo>
                    <a:pt x="486864" y="298501"/>
                  </a:lnTo>
                  <a:lnTo>
                    <a:pt x="486952" y="298346"/>
                  </a:lnTo>
                  <a:lnTo>
                    <a:pt x="487129" y="298126"/>
                  </a:lnTo>
                  <a:lnTo>
                    <a:pt x="487394" y="297806"/>
                  </a:lnTo>
                  <a:lnTo>
                    <a:pt x="487802" y="297424"/>
                  </a:lnTo>
                  <a:lnTo>
                    <a:pt x="488056" y="297248"/>
                  </a:lnTo>
                  <a:lnTo>
                    <a:pt x="488232" y="297127"/>
                  </a:lnTo>
                  <a:lnTo>
                    <a:pt x="488464" y="297010"/>
                  </a:lnTo>
                  <a:lnTo>
                    <a:pt x="488685" y="296898"/>
                  </a:lnTo>
                  <a:lnTo>
                    <a:pt x="489060" y="296426"/>
                  </a:lnTo>
                  <a:lnTo>
                    <a:pt x="489314" y="295682"/>
                  </a:lnTo>
                  <a:lnTo>
                    <a:pt x="489468" y="295354"/>
                  </a:lnTo>
                  <a:lnTo>
                    <a:pt x="489821" y="295118"/>
                  </a:lnTo>
                  <a:lnTo>
                    <a:pt x="490505" y="294928"/>
                  </a:lnTo>
                  <a:lnTo>
                    <a:pt x="490946" y="294822"/>
                  </a:lnTo>
                  <a:lnTo>
                    <a:pt x="491145" y="294737"/>
                  </a:lnTo>
                  <a:lnTo>
                    <a:pt x="491311" y="294673"/>
                  </a:lnTo>
                  <a:lnTo>
                    <a:pt x="491454" y="294599"/>
                  </a:lnTo>
                  <a:lnTo>
                    <a:pt x="491597" y="294499"/>
                  </a:lnTo>
                  <a:lnTo>
                    <a:pt x="491719" y="294345"/>
                  </a:lnTo>
                  <a:lnTo>
                    <a:pt x="491807" y="294022"/>
                  </a:lnTo>
                  <a:lnTo>
                    <a:pt x="491884" y="293615"/>
                  </a:lnTo>
                  <a:lnTo>
                    <a:pt x="491961" y="293429"/>
                  </a:lnTo>
                  <a:lnTo>
                    <a:pt x="492193" y="292920"/>
                  </a:lnTo>
                  <a:lnTo>
                    <a:pt x="492337" y="292667"/>
                  </a:lnTo>
                  <a:lnTo>
                    <a:pt x="492447" y="292470"/>
                  </a:lnTo>
                  <a:lnTo>
                    <a:pt x="492535" y="292211"/>
                  </a:lnTo>
                  <a:lnTo>
                    <a:pt x="492612" y="291904"/>
                  </a:lnTo>
                  <a:lnTo>
                    <a:pt x="492668" y="291607"/>
                  </a:lnTo>
                  <a:lnTo>
                    <a:pt x="492734" y="291327"/>
                  </a:lnTo>
                  <a:lnTo>
                    <a:pt x="492833" y="291109"/>
                  </a:lnTo>
                  <a:lnTo>
                    <a:pt x="492955" y="290912"/>
                  </a:lnTo>
                  <a:lnTo>
                    <a:pt x="493065" y="290770"/>
                  </a:lnTo>
                  <a:lnTo>
                    <a:pt x="493208" y="290585"/>
                  </a:lnTo>
                  <a:lnTo>
                    <a:pt x="493352" y="290304"/>
                  </a:lnTo>
                  <a:lnTo>
                    <a:pt x="493440" y="290023"/>
                  </a:lnTo>
                  <a:lnTo>
                    <a:pt x="493462" y="289790"/>
                  </a:lnTo>
                  <a:lnTo>
                    <a:pt x="493429" y="289520"/>
                  </a:lnTo>
                  <a:lnTo>
                    <a:pt x="493363" y="289165"/>
                  </a:lnTo>
                  <a:lnTo>
                    <a:pt x="493308" y="288916"/>
                  </a:lnTo>
                  <a:lnTo>
                    <a:pt x="493252" y="288766"/>
                  </a:lnTo>
                  <a:lnTo>
                    <a:pt x="493252" y="288705"/>
                  </a:lnTo>
                  <a:lnTo>
                    <a:pt x="493363" y="288617"/>
                  </a:lnTo>
                  <a:lnTo>
                    <a:pt x="493583" y="288604"/>
                  </a:lnTo>
                  <a:lnTo>
                    <a:pt x="493848" y="288656"/>
                  </a:lnTo>
                  <a:lnTo>
                    <a:pt x="494036" y="288714"/>
                  </a:lnTo>
                  <a:lnTo>
                    <a:pt x="494223" y="288748"/>
                  </a:lnTo>
                  <a:lnTo>
                    <a:pt x="494400" y="288705"/>
                  </a:lnTo>
                  <a:lnTo>
                    <a:pt x="494643" y="288652"/>
                  </a:lnTo>
                  <a:lnTo>
                    <a:pt x="494863" y="288609"/>
                  </a:lnTo>
                  <a:lnTo>
                    <a:pt x="495106" y="288547"/>
                  </a:lnTo>
                  <a:lnTo>
                    <a:pt x="495315" y="288437"/>
                  </a:lnTo>
                  <a:lnTo>
                    <a:pt x="495558" y="288243"/>
                  </a:lnTo>
                  <a:lnTo>
                    <a:pt x="495746" y="287911"/>
                  </a:lnTo>
                  <a:lnTo>
                    <a:pt x="495889" y="287577"/>
                  </a:lnTo>
                  <a:lnTo>
                    <a:pt x="496033" y="287244"/>
                  </a:lnTo>
                  <a:lnTo>
                    <a:pt x="496165" y="287004"/>
                  </a:lnTo>
                  <a:lnTo>
                    <a:pt x="496220" y="286779"/>
                  </a:lnTo>
                  <a:lnTo>
                    <a:pt x="496198" y="286539"/>
                  </a:lnTo>
                  <a:lnTo>
                    <a:pt x="496165" y="286403"/>
                  </a:lnTo>
                  <a:lnTo>
                    <a:pt x="496022" y="286182"/>
                  </a:lnTo>
                  <a:lnTo>
                    <a:pt x="495911" y="286039"/>
                  </a:lnTo>
                  <a:lnTo>
                    <a:pt x="495823" y="285819"/>
                  </a:lnTo>
                  <a:lnTo>
                    <a:pt x="495757" y="285590"/>
                  </a:lnTo>
                  <a:lnTo>
                    <a:pt x="495735" y="285319"/>
                  </a:lnTo>
                  <a:lnTo>
                    <a:pt x="495768" y="285073"/>
                  </a:lnTo>
                  <a:lnTo>
                    <a:pt x="495834" y="284955"/>
                  </a:lnTo>
                  <a:lnTo>
                    <a:pt x="495856" y="284674"/>
                  </a:lnTo>
                  <a:lnTo>
                    <a:pt x="495801" y="284179"/>
                  </a:lnTo>
                  <a:lnTo>
                    <a:pt x="495801" y="283876"/>
                  </a:lnTo>
                  <a:lnTo>
                    <a:pt x="495790" y="283674"/>
                  </a:lnTo>
                  <a:lnTo>
                    <a:pt x="495834" y="283465"/>
                  </a:lnTo>
                  <a:lnTo>
                    <a:pt x="495856" y="283201"/>
                  </a:lnTo>
                  <a:lnTo>
                    <a:pt x="495834" y="282933"/>
                  </a:lnTo>
                  <a:lnTo>
                    <a:pt x="495768" y="282784"/>
                  </a:lnTo>
                  <a:lnTo>
                    <a:pt x="495746" y="282648"/>
                  </a:lnTo>
                  <a:lnTo>
                    <a:pt x="495768" y="282451"/>
                  </a:lnTo>
                  <a:lnTo>
                    <a:pt x="495812" y="282232"/>
                  </a:lnTo>
                  <a:lnTo>
                    <a:pt x="495867" y="282086"/>
                  </a:lnTo>
                  <a:lnTo>
                    <a:pt x="495933" y="281916"/>
                  </a:lnTo>
                  <a:lnTo>
                    <a:pt x="495911" y="281656"/>
                  </a:lnTo>
                  <a:lnTo>
                    <a:pt x="495955" y="281301"/>
                  </a:lnTo>
                  <a:lnTo>
                    <a:pt x="496011" y="280982"/>
                  </a:lnTo>
                  <a:lnTo>
                    <a:pt x="496044" y="280745"/>
                  </a:lnTo>
                  <a:lnTo>
                    <a:pt x="496055" y="280508"/>
                  </a:lnTo>
                  <a:lnTo>
                    <a:pt x="496154" y="280078"/>
                  </a:lnTo>
                  <a:lnTo>
                    <a:pt x="496242" y="279828"/>
                  </a:lnTo>
                  <a:lnTo>
                    <a:pt x="496264" y="279556"/>
                  </a:lnTo>
                  <a:lnTo>
                    <a:pt x="496309" y="279289"/>
                  </a:lnTo>
                  <a:lnTo>
                    <a:pt x="496375" y="278885"/>
                  </a:lnTo>
                  <a:lnTo>
                    <a:pt x="496419" y="278710"/>
                  </a:lnTo>
                  <a:lnTo>
                    <a:pt x="496452" y="278507"/>
                  </a:lnTo>
                  <a:lnTo>
                    <a:pt x="496540" y="278289"/>
                  </a:lnTo>
                  <a:lnTo>
                    <a:pt x="496618" y="278048"/>
                  </a:lnTo>
                  <a:lnTo>
                    <a:pt x="496717" y="277644"/>
                  </a:lnTo>
                  <a:lnTo>
                    <a:pt x="496849" y="277276"/>
                  </a:lnTo>
                  <a:lnTo>
                    <a:pt x="496948" y="276872"/>
                  </a:lnTo>
                  <a:lnTo>
                    <a:pt x="497015" y="276582"/>
                  </a:lnTo>
                  <a:lnTo>
                    <a:pt x="497070" y="276405"/>
                  </a:lnTo>
                  <a:lnTo>
                    <a:pt x="497169" y="276105"/>
                  </a:lnTo>
                  <a:lnTo>
                    <a:pt x="497246" y="275841"/>
                  </a:lnTo>
                  <a:lnTo>
                    <a:pt x="497401" y="275473"/>
                  </a:lnTo>
                  <a:lnTo>
                    <a:pt x="497511" y="275171"/>
                  </a:lnTo>
                  <a:lnTo>
                    <a:pt x="497632" y="274899"/>
                  </a:lnTo>
                  <a:lnTo>
                    <a:pt x="497732" y="274684"/>
                  </a:lnTo>
                  <a:lnTo>
                    <a:pt x="497875" y="274394"/>
                  </a:lnTo>
                  <a:lnTo>
                    <a:pt x="497963" y="274062"/>
                  </a:lnTo>
                  <a:lnTo>
                    <a:pt x="498361" y="273487"/>
                  </a:lnTo>
                  <a:lnTo>
                    <a:pt x="498637" y="273060"/>
                  </a:lnTo>
                  <a:lnTo>
                    <a:pt x="499045" y="272503"/>
                  </a:lnTo>
                  <a:lnTo>
                    <a:pt x="499365" y="272139"/>
                  </a:lnTo>
                  <a:lnTo>
                    <a:pt x="499674" y="271839"/>
                  </a:lnTo>
                  <a:lnTo>
                    <a:pt x="499983" y="271509"/>
                  </a:lnTo>
                  <a:lnTo>
                    <a:pt x="500325" y="271224"/>
                  </a:lnTo>
                  <a:lnTo>
                    <a:pt x="500689" y="270850"/>
                  </a:lnTo>
                  <a:lnTo>
                    <a:pt x="501108" y="270545"/>
                  </a:lnTo>
                  <a:lnTo>
                    <a:pt x="502035" y="269148"/>
                  </a:lnTo>
                  <a:lnTo>
                    <a:pt x="502377" y="268430"/>
                  </a:lnTo>
                  <a:lnTo>
                    <a:pt x="502840" y="267134"/>
                  </a:lnTo>
                  <a:lnTo>
                    <a:pt x="502862" y="267066"/>
                  </a:lnTo>
                  <a:lnTo>
                    <a:pt x="502906" y="266740"/>
                  </a:lnTo>
                  <a:lnTo>
                    <a:pt x="503017" y="266224"/>
                  </a:lnTo>
                  <a:lnTo>
                    <a:pt x="503381" y="265529"/>
                  </a:lnTo>
                  <a:lnTo>
                    <a:pt x="503590" y="264922"/>
                  </a:lnTo>
                  <a:lnTo>
                    <a:pt x="503888" y="264573"/>
                  </a:lnTo>
                  <a:lnTo>
                    <a:pt x="504120" y="264399"/>
                  </a:lnTo>
                  <a:lnTo>
                    <a:pt x="504307" y="264296"/>
                  </a:lnTo>
                  <a:lnTo>
                    <a:pt x="504440" y="264089"/>
                  </a:lnTo>
                  <a:lnTo>
                    <a:pt x="504451" y="263761"/>
                  </a:lnTo>
                  <a:lnTo>
                    <a:pt x="504451" y="263461"/>
                  </a:lnTo>
                  <a:lnTo>
                    <a:pt x="504528" y="262944"/>
                  </a:lnTo>
                  <a:lnTo>
                    <a:pt x="504605" y="262513"/>
                  </a:lnTo>
                  <a:lnTo>
                    <a:pt x="504705" y="262194"/>
                  </a:lnTo>
                  <a:lnTo>
                    <a:pt x="504947" y="261939"/>
                  </a:lnTo>
                  <a:lnTo>
                    <a:pt x="505157" y="261677"/>
                  </a:lnTo>
                  <a:lnTo>
                    <a:pt x="505256" y="261564"/>
                  </a:lnTo>
                  <a:lnTo>
                    <a:pt x="505278" y="261433"/>
                  </a:lnTo>
                  <a:lnTo>
                    <a:pt x="505278" y="261433"/>
                  </a:lnTo>
                  <a:lnTo>
                    <a:pt x="505278" y="261432"/>
                  </a:lnTo>
                  <a:lnTo>
                    <a:pt x="505091" y="261279"/>
                  </a:lnTo>
                  <a:lnTo>
                    <a:pt x="504859" y="261166"/>
                  </a:lnTo>
                  <a:lnTo>
                    <a:pt x="504804" y="261164"/>
                  </a:lnTo>
                  <a:lnTo>
                    <a:pt x="504506" y="261036"/>
                  </a:lnTo>
                  <a:lnTo>
                    <a:pt x="504396" y="260962"/>
                  </a:lnTo>
                  <a:lnTo>
                    <a:pt x="504241" y="260823"/>
                  </a:lnTo>
                  <a:lnTo>
                    <a:pt x="504197" y="260766"/>
                  </a:lnTo>
                  <a:lnTo>
                    <a:pt x="504175" y="260673"/>
                  </a:lnTo>
                  <a:lnTo>
                    <a:pt x="504175" y="260628"/>
                  </a:lnTo>
                  <a:lnTo>
                    <a:pt x="504241" y="260482"/>
                  </a:lnTo>
                  <a:lnTo>
                    <a:pt x="504319" y="260396"/>
                  </a:lnTo>
                  <a:lnTo>
                    <a:pt x="504407" y="260254"/>
                  </a:lnTo>
                  <a:lnTo>
                    <a:pt x="504605" y="260039"/>
                  </a:lnTo>
                  <a:lnTo>
                    <a:pt x="504793" y="259837"/>
                  </a:lnTo>
                  <a:lnTo>
                    <a:pt x="504958" y="259635"/>
                  </a:lnTo>
                  <a:lnTo>
                    <a:pt x="505014" y="259480"/>
                  </a:lnTo>
                  <a:lnTo>
                    <a:pt x="505003" y="259284"/>
                  </a:lnTo>
                  <a:lnTo>
                    <a:pt x="505047" y="259069"/>
                  </a:lnTo>
                  <a:lnTo>
                    <a:pt x="505146" y="258904"/>
                  </a:lnTo>
                  <a:lnTo>
                    <a:pt x="505278" y="258720"/>
                  </a:lnTo>
                  <a:lnTo>
                    <a:pt x="505422" y="258616"/>
                  </a:lnTo>
                  <a:lnTo>
                    <a:pt x="506007" y="258362"/>
                  </a:lnTo>
                  <a:lnTo>
                    <a:pt x="506293" y="258037"/>
                  </a:lnTo>
                  <a:lnTo>
                    <a:pt x="507308" y="257187"/>
                  </a:lnTo>
                  <a:lnTo>
                    <a:pt x="507651" y="256398"/>
                  </a:lnTo>
                  <a:lnTo>
                    <a:pt x="508125" y="255075"/>
                  </a:lnTo>
                  <a:lnTo>
                    <a:pt x="508180" y="253481"/>
                  </a:lnTo>
                  <a:lnTo>
                    <a:pt x="508235" y="253297"/>
                  </a:lnTo>
                  <a:lnTo>
                    <a:pt x="508500" y="253086"/>
                  </a:lnTo>
                  <a:lnTo>
                    <a:pt x="508941" y="253004"/>
                  </a:lnTo>
                  <a:lnTo>
                    <a:pt x="509328" y="252772"/>
                  </a:lnTo>
                  <a:lnTo>
                    <a:pt x="509758" y="252541"/>
                  </a:lnTo>
                  <a:lnTo>
                    <a:pt x="510078" y="252240"/>
                  </a:lnTo>
                  <a:lnTo>
                    <a:pt x="510376" y="252055"/>
                  </a:lnTo>
                  <a:lnTo>
                    <a:pt x="510508" y="251800"/>
                  </a:lnTo>
                  <a:lnTo>
                    <a:pt x="510497" y="251510"/>
                  </a:lnTo>
                  <a:lnTo>
                    <a:pt x="510387" y="251198"/>
                  </a:lnTo>
                  <a:lnTo>
                    <a:pt x="510365" y="250906"/>
                  </a:lnTo>
                  <a:lnTo>
                    <a:pt x="510453" y="250779"/>
                  </a:lnTo>
                  <a:lnTo>
                    <a:pt x="510585" y="250713"/>
                  </a:lnTo>
                  <a:lnTo>
                    <a:pt x="510740" y="250482"/>
                  </a:lnTo>
                  <a:lnTo>
                    <a:pt x="510839" y="250319"/>
                  </a:lnTo>
                  <a:lnTo>
                    <a:pt x="510927" y="250090"/>
                  </a:lnTo>
                  <a:lnTo>
                    <a:pt x="511071" y="249890"/>
                  </a:lnTo>
                  <a:lnTo>
                    <a:pt x="511313" y="249504"/>
                  </a:lnTo>
                  <a:lnTo>
                    <a:pt x="511435" y="249090"/>
                  </a:lnTo>
                  <a:lnTo>
                    <a:pt x="511567" y="248645"/>
                  </a:lnTo>
                  <a:lnTo>
                    <a:pt x="511689" y="248275"/>
                  </a:lnTo>
                  <a:lnTo>
                    <a:pt x="511744" y="248052"/>
                  </a:lnTo>
                  <a:lnTo>
                    <a:pt x="511766" y="247941"/>
                  </a:lnTo>
                  <a:lnTo>
                    <a:pt x="511865" y="247666"/>
                  </a:lnTo>
                  <a:lnTo>
                    <a:pt x="511931" y="247385"/>
                  </a:lnTo>
                  <a:lnTo>
                    <a:pt x="512086" y="247156"/>
                  </a:lnTo>
                  <a:lnTo>
                    <a:pt x="512218" y="247074"/>
                  </a:lnTo>
                  <a:lnTo>
                    <a:pt x="512417" y="247148"/>
                  </a:lnTo>
                  <a:lnTo>
                    <a:pt x="512626" y="247178"/>
                  </a:lnTo>
                  <a:lnTo>
                    <a:pt x="512814" y="247238"/>
                  </a:lnTo>
                  <a:lnTo>
                    <a:pt x="512979" y="247193"/>
                  </a:lnTo>
                  <a:lnTo>
                    <a:pt x="513001" y="246960"/>
                  </a:lnTo>
                  <a:lnTo>
                    <a:pt x="513189" y="246368"/>
                  </a:lnTo>
                  <a:lnTo>
                    <a:pt x="513344" y="245858"/>
                  </a:lnTo>
                  <a:lnTo>
                    <a:pt x="513421" y="245476"/>
                  </a:lnTo>
                  <a:lnTo>
                    <a:pt x="513443" y="245266"/>
                  </a:lnTo>
                  <a:lnTo>
                    <a:pt x="513388" y="245116"/>
                  </a:lnTo>
                  <a:lnTo>
                    <a:pt x="513134" y="245019"/>
                  </a:lnTo>
                  <a:lnTo>
                    <a:pt x="512913" y="244839"/>
                  </a:lnTo>
                  <a:lnTo>
                    <a:pt x="512726" y="244660"/>
                  </a:lnTo>
                  <a:lnTo>
                    <a:pt x="512626" y="244509"/>
                  </a:lnTo>
                  <a:lnTo>
                    <a:pt x="512527" y="244157"/>
                  </a:lnTo>
                  <a:lnTo>
                    <a:pt x="512483" y="243880"/>
                  </a:lnTo>
                  <a:lnTo>
                    <a:pt x="512483" y="243520"/>
                  </a:lnTo>
                  <a:lnTo>
                    <a:pt x="512549" y="243205"/>
                  </a:lnTo>
                  <a:lnTo>
                    <a:pt x="512637" y="242882"/>
                  </a:lnTo>
                  <a:lnTo>
                    <a:pt x="512726" y="242659"/>
                  </a:lnTo>
                  <a:lnTo>
                    <a:pt x="512869" y="242509"/>
                  </a:lnTo>
                  <a:lnTo>
                    <a:pt x="512979" y="242329"/>
                  </a:lnTo>
                  <a:lnTo>
                    <a:pt x="513001" y="242209"/>
                  </a:lnTo>
                  <a:lnTo>
                    <a:pt x="512968" y="242066"/>
                  </a:lnTo>
                  <a:lnTo>
                    <a:pt x="512935" y="241946"/>
                  </a:lnTo>
                  <a:lnTo>
                    <a:pt x="513024" y="241631"/>
                  </a:lnTo>
                  <a:lnTo>
                    <a:pt x="513233" y="241317"/>
                  </a:lnTo>
                  <a:lnTo>
                    <a:pt x="513674" y="240748"/>
                  </a:lnTo>
                  <a:lnTo>
                    <a:pt x="513840" y="240522"/>
                  </a:lnTo>
                  <a:lnTo>
                    <a:pt x="514237" y="240245"/>
                  </a:lnTo>
                  <a:lnTo>
                    <a:pt x="514546" y="240125"/>
                  </a:lnTo>
                  <a:lnTo>
                    <a:pt x="514932" y="239937"/>
                  </a:lnTo>
                  <a:lnTo>
                    <a:pt x="515175" y="239758"/>
                  </a:lnTo>
                  <a:lnTo>
                    <a:pt x="515318" y="239720"/>
                  </a:lnTo>
                  <a:lnTo>
                    <a:pt x="515473" y="239703"/>
                  </a:lnTo>
                  <a:lnTo>
                    <a:pt x="515804" y="239688"/>
                  </a:lnTo>
                  <a:lnTo>
                    <a:pt x="516190" y="239650"/>
                  </a:lnTo>
                  <a:lnTo>
                    <a:pt x="516311" y="239591"/>
                  </a:lnTo>
                  <a:lnTo>
                    <a:pt x="516411" y="239586"/>
                  </a:lnTo>
                  <a:lnTo>
                    <a:pt x="516565" y="239522"/>
                  </a:lnTo>
                  <a:lnTo>
                    <a:pt x="516653" y="239431"/>
                  </a:lnTo>
                  <a:lnTo>
                    <a:pt x="516709" y="239293"/>
                  </a:lnTo>
                  <a:lnTo>
                    <a:pt x="516731" y="239160"/>
                  </a:lnTo>
                  <a:lnTo>
                    <a:pt x="516786" y="239017"/>
                  </a:lnTo>
                  <a:lnTo>
                    <a:pt x="516907" y="238868"/>
                  </a:lnTo>
                  <a:lnTo>
                    <a:pt x="517040" y="238740"/>
                  </a:lnTo>
                  <a:lnTo>
                    <a:pt x="517249" y="238527"/>
                  </a:lnTo>
                  <a:lnTo>
                    <a:pt x="517315" y="238448"/>
                  </a:lnTo>
                  <a:lnTo>
                    <a:pt x="517393" y="238185"/>
                  </a:lnTo>
                  <a:lnTo>
                    <a:pt x="517525" y="237774"/>
                  </a:lnTo>
                  <a:lnTo>
                    <a:pt x="517724" y="237485"/>
                  </a:lnTo>
                  <a:lnTo>
                    <a:pt x="518143" y="237135"/>
                  </a:lnTo>
                  <a:lnTo>
                    <a:pt x="518518" y="236766"/>
                  </a:lnTo>
                  <a:lnTo>
                    <a:pt x="518761" y="236473"/>
                  </a:lnTo>
                  <a:lnTo>
                    <a:pt x="519070" y="236087"/>
                  </a:lnTo>
                  <a:lnTo>
                    <a:pt x="519191" y="235987"/>
                  </a:lnTo>
                  <a:lnTo>
                    <a:pt x="519456" y="235762"/>
                  </a:lnTo>
                  <a:lnTo>
                    <a:pt x="519743" y="235523"/>
                  </a:lnTo>
                  <a:lnTo>
                    <a:pt x="519798" y="235368"/>
                  </a:lnTo>
                  <a:lnTo>
                    <a:pt x="519941" y="235152"/>
                  </a:lnTo>
                  <a:lnTo>
                    <a:pt x="519963" y="234882"/>
                  </a:lnTo>
                  <a:lnTo>
                    <a:pt x="520063" y="234688"/>
                  </a:lnTo>
                  <a:lnTo>
                    <a:pt x="520239" y="234434"/>
                  </a:lnTo>
                  <a:lnTo>
                    <a:pt x="520239" y="234279"/>
                  </a:lnTo>
                  <a:lnTo>
                    <a:pt x="520361" y="234024"/>
                  </a:lnTo>
                  <a:lnTo>
                    <a:pt x="520559" y="233847"/>
                  </a:lnTo>
                  <a:lnTo>
                    <a:pt x="520736" y="233654"/>
                  </a:lnTo>
                  <a:lnTo>
                    <a:pt x="520890" y="233453"/>
                  </a:lnTo>
                  <a:lnTo>
                    <a:pt x="520945" y="233307"/>
                  </a:lnTo>
                  <a:lnTo>
                    <a:pt x="520967" y="233114"/>
                  </a:lnTo>
                  <a:lnTo>
                    <a:pt x="520967" y="232904"/>
                  </a:lnTo>
                  <a:lnTo>
                    <a:pt x="520923" y="232811"/>
                  </a:lnTo>
                  <a:lnTo>
                    <a:pt x="520890" y="232688"/>
                  </a:lnTo>
                  <a:lnTo>
                    <a:pt x="520857" y="232510"/>
                  </a:lnTo>
                  <a:lnTo>
                    <a:pt x="520636" y="232186"/>
                  </a:lnTo>
                  <a:lnTo>
                    <a:pt x="520460" y="231924"/>
                  </a:lnTo>
                  <a:lnTo>
                    <a:pt x="520471" y="231761"/>
                  </a:lnTo>
                  <a:lnTo>
                    <a:pt x="520559" y="231614"/>
                  </a:lnTo>
                  <a:lnTo>
                    <a:pt x="520758" y="231452"/>
                  </a:lnTo>
                  <a:lnTo>
                    <a:pt x="520857" y="231275"/>
                  </a:lnTo>
                  <a:lnTo>
                    <a:pt x="520846" y="231112"/>
                  </a:lnTo>
                  <a:lnTo>
                    <a:pt x="520846" y="230958"/>
                  </a:lnTo>
                  <a:lnTo>
                    <a:pt x="520681" y="230633"/>
                  </a:lnTo>
                  <a:lnTo>
                    <a:pt x="520526" y="230378"/>
                  </a:lnTo>
                  <a:lnTo>
                    <a:pt x="520338" y="230278"/>
                  </a:lnTo>
                  <a:lnTo>
                    <a:pt x="520140" y="230139"/>
                  </a:lnTo>
                  <a:lnTo>
                    <a:pt x="519996" y="229884"/>
                  </a:lnTo>
                  <a:lnTo>
                    <a:pt x="519952" y="229505"/>
                  </a:lnTo>
                  <a:lnTo>
                    <a:pt x="519952" y="229375"/>
                  </a:lnTo>
                  <a:lnTo>
                    <a:pt x="519908" y="229158"/>
                  </a:lnTo>
                  <a:lnTo>
                    <a:pt x="519864" y="229042"/>
                  </a:lnTo>
                  <a:lnTo>
                    <a:pt x="519765" y="228965"/>
                  </a:lnTo>
                  <a:lnTo>
                    <a:pt x="519776" y="228878"/>
                  </a:lnTo>
                  <a:lnTo>
                    <a:pt x="519831" y="228474"/>
                  </a:lnTo>
                  <a:lnTo>
                    <a:pt x="519831" y="228123"/>
                  </a:lnTo>
                  <a:lnTo>
                    <a:pt x="519654" y="227808"/>
                  </a:lnTo>
                  <a:lnTo>
                    <a:pt x="519379" y="227509"/>
                  </a:lnTo>
                  <a:lnTo>
                    <a:pt x="519324" y="227300"/>
                  </a:lnTo>
                  <a:lnTo>
                    <a:pt x="518816" y="226791"/>
                  </a:lnTo>
                  <a:lnTo>
                    <a:pt x="518474" y="226370"/>
                  </a:lnTo>
                  <a:lnTo>
                    <a:pt x="518143" y="226015"/>
                  </a:lnTo>
                  <a:lnTo>
                    <a:pt x="517911" y="225548"/>
                  </a:lnTo>
                  <a:lnTo>
                    <a:pt x="517735" y="225302"/>
                  </a:lnTo>
                  <a:lnTo>
                    <a:pt x="517602" y="225088"/>
                  </a:lnTo>
                  <a:lnTo>
                    <a:pt x="517569" y="224886"/>
                  </a:lnTo>
                  <a:lnTo>
                    <a:pt x="517635" y="224414"/>
                  </a:lnTo>
                  <a:lnTo>
                    <a:pt x="517713" y="224022"/>
                  </a:lnTo>
                  <a:lnTo>
                    <a:pt x="517834" y="223719"/>
                  </a:lnTo>
                  <a:lnTo>
                    <a:pt x="517988" y="223606"/>
                  </a:lnTo>
                  <a:lnTo>
                    <a:pt x="518176" y="223415"/>
                  </a:lnTo>
                  <a:lnTo>
                    <a:pt x="518264" y="223304"/>
                  </a:lnTo>
                  <a:lnTo>
                    <a:pt x="518330" y="223113"/>
                  </a:lnTo>
                  <a:lnTo>
                    <a:pt x="518319" y="222754"/>
                  </a:lnTo>
                  <a:lnTo>
                    <a:pt x="518286" y="222496"/>
                  </a:lnTo>
                  <a:lnTo>
                    <a:pt x="518198" y="222249"/>
                  </a:lnTo>
                  <a:lnTo>
                    <a:pt x="517944" y="221777"/>
                  </a:lnTo>
                  <a:lnTo>
                    <a:pt x="517966" y="221609"/>
                  </a:lnTo>
                  <a:lnTo>
                    <a:pt x="517988" y="221373"/>
                  </a:lnTo>
                  <a:lnTo>
                    <a:pt x="518055" y="220924"/>
                  </a:lnTo>
                  <a:lnTo>
                    <a:pt x="518055" y="220487"/>
                  </a:lnTo>
                  <a:lnTo>
                    <a:pt x="517944" y="219854"/>
                  </a:lnTo>
                  <a:lnTo>
                    <a:pt x="517823" y="219701"/>
                  </a:lnTo>
                  <a:lnTo>
                    <a:pt x="517779" y="219598"/>
                  </a:lnTo>
                  <a:lnTo>
                    <a:pt x="517768" y="219466"/>
                  </a:lnTo>
                  <a:lnTo>
                    <a:pt x="517845" y="219275"/>
                  </a:lnTo>
                  <a:lnTo>
                    <a:pt x="518044" y="218969"/>
                  </a:lnTo>
                  <a:lnTo>
                    <a:pt x="518132" y="218733"/>
                  </a:lnTo>
                  <a:lnTo>
                    <a:pt x="518110" y="218439"/>
                  </a:lnTo>
                  <a:lnTo>
                    <a:pt x="518077" y="218243"/>
                  </a:lnTo>
                  <a:lnTo>
                    <a:pt x="518066" y="218048"/>
                  </a:lnTo>
                  <a:lnTo>
                    <a:pt x="518110" y="217740"/>
                  </a:lnTo>
                  <a:lnTo>
                    <a:pt x="518275" y="217265"/>
                  </a:lnTo>
                  <a:lnTo>
                    <a:pt x="518750" y="216609"/>
                  </a:lnTo>
                  <a:lnTo>
                    <a:pt x="519125" y="216441"/>
                  </a:lnTo>
                  <a:lnTo>
                    <a:pt x="519654" y="216287"/>
                  </a:lnTo>
                  <a:lnTo>
                    <a:pt x="520063" y="216078"/>
                  </a:lnTo>
                  <a:lnTo>
                    <a:pt x="520372" y="215868"/>
                  </a:lnTo>
                  <a:lnTo>
                    <a:pt x="520537" y="215714"/>
                  </a:lnTo>
                  <a:lnTo>
                    <a:pt x="520603" y="215463"/>
                  </a:lnTo>
                  <a:lnTo>
                    <a:pt x="520603" y="215267"/>
                  </a:lnTo>
                  <a:lnTo>
                    <a:pt x="520570" y="215085"/>
                  </a:lnTo>
                  <a:lnTo>
                    <a:pt x="520482" y="214960"/>
                  </a:lnTo>
                  <a:lnTo>
                    <a:pt x="520526" y="214750"/>
                  </a:lnTo>
                  <a:lnTo>
                    <a:pt x="520647" y="214401"/>
                  </a:lnTo>
                  <a:lnTo>
                    <a:pt x="520890" y="213898"/>
                  </a:lnTo>
                  <a:lnTo>
                    <a:pt x="520967" y="213660"/>
                  </a:lnTo>
                  <a:lnTo>
                    <a:pt x="520967" y="213297"/>
                  </a:lnTo>
                  <a:lnTo>
                    <a:pt x="521000" y="213020"/>
                  </a:lnTo>
                  <a:lnTo>
                    <a:pt x="521078" y="212642"/>
                  </a:lnTo>
                  <a:lnTo>
                    <a:pt x="520990" y="212476"/>
                  </a:lnTo>
                  <a:lnTo>
                    <a:pt x="521012" y="212252"/>
                  </a:lnTo>
                  <a:lnTo>
                    <a:pt x="521078" y="212041"/>
                  </a:lnTo>
                  <a:lnTo>
                    <a:pt x="521353" y="211469"/>
                  </a:lnTo>
                  <a:lnTo>
                    <a:pt x="521519" y="210980"/>
                  </a:lnTo>
                  <a:lnTo>
                    <a:pt x="521574" y="210672"/>
                  </a:lnTo>
                  <a:lnTo>
                    <a:pt x="521629" y="210295"/>
                  </a:lnTo>
                  <a:lnTo>
                    <a:pt x="521640" y="209834"/>
                  </a:lnTo>
                  <a:lnTo>
                    <a:pt x="521640" y="209666"/>
                  </a:lnTo>
                  <a:lnTo>
                    <a:pt x="521596" y="209428"/>
                  </a:lnTo>
                  <a:lnTo>
                    <a:pt x="521530" y="209275"/>
                  </a:lnTo>
                  <a:lnTo>
                    <a:pt x="521442" y="209149"/>
                  </a:lnTo>
                  <a:lnTo>
                    <a:pt x="521431" y="208953"/>
                  </a:lnTo>
                  <a:lnTo>
                    <a:pt x="521442" y="208645"/>
                  </a:lnTo>
                  <a:lnTo>
                    <a:pt x="521464" y="208506"/>
                  </a:lnTo>
                  <a:lnTo>
                    <a:pt x="521431" y="208395"/>
                  </a:lnTo>
                  <a:lnTo>
                    <a:pt x="521353" y="208193"/>
                  </a:lnTo>
                  <a:lnTo>
                    <a:pt x="521365" y="207992"/>
                  </a:lnTo>
                  <a:lnTo>
                    <a:pt x="521398" y="207821"/>
                  </a:lnTo>
                  <a:lnTo>
                    <a:pt x="521442" y="207720"/>
                  </a:lnTo>
                  <a:lnTo>
                    <a:pt x="521442" y="207719"/>
                  </a:lnTo>
                  <a:lnTo>
                    <a:pt x="521541" y="207562"/>
                  </a:lnTo>
                  <a:lnTo>
                    <a:pt x="521729" y="207412"/>
                  </a:lnTo>
                  <a:lnTo>
                    <a:pt x="521883" y="207286"/>
                  </a:lnTo>
                  <a:lnTo>
                    <a:pt x="522015" y="207143"/>
                  </a:lnTo>
                  <a:lnTo>
                    <a:pt x="522126" y="207118"/>
                  </a:lnTo>
                  <a:lnTo>
                    <a:pt x="522225" y="207082"/>
                  </a:lnTo>
                  <a:lnTo>
                    <a:pt x="522269" y="207034"/>
                  </a:lnTo>
                  <a:lnTo>
                    <a:pt x="522291" y="206945"/>
                  </a:lnTo>
                  <a:lnTo>
                    <a:pt x="522280" y="206814"/>
                  </a:lnTo>
                  <a:lnTo>
                    <a:pt x="522225" y="206729"/>
                  </a:lnTo>
                  <a:lnTo>
                    <a:pt x="521993" y="206545"/>
                  </a:lnTo>
                  <a:lnTo>
                    <a:pt x="521839" y="206473"/>
                  </a:lnTo>
                  <a:lnTo>
                    <a:pt x="521640" y="206402"/>
                  </a:lnTo>
                  <a:lnTo>
                    <a:pt x="521464" y="206244"/>
                  </a:lnTo>
                  <a:lnTo>
                    <a:pt x="521243" y="206048"/>
                  </a:lnTo>
                  <a:lnTo>
                    <a:pt x="521188" y="205890"/>
                  </a:lnTo>
                  <a:lnTo>
                    <a:pt x="521155" y="205655"/>
                  </a:lnTo>
                  <a:lnTo>
                    <a:pt x="521155" y="205451"/>
                  </a:lnTo>
                  <a:lnTo>
                    <a:pt x="521210" y="205079"/>
                  </a:lnTo>
                  <a:lnTo>
                    <a:pt x="521254" y="204692"/>
                  </a:lnTo>
                  <a:lnTo>
                    <a:pt x="521331" y="204417"/>
                  </a:lnTo>
                  <a:lnTo>
                    <a:pt x="521519" y="203970"/>
                  </a:lnTo>
                  <a:lnTo>
                    <a:pt x="521541" y="203586"/>
                  </a:lnTo>
                  <a:lnTo>
                    <a:pt x="521729" y="203062"/>
                  </a:lnTo>
                  <a:lnTo>
                    <a:pt x="521916" y="202816"/>
                  </a:lnTo>
                  <a:lnTo>
                    <a:pt x="521960" y="202555"/>
                  </a:lnTo>
                  <a:lnTo>
                    <a:pt x="521971" y="202299"/>
                  </a:lnTo>
                  <a:lnTo>
                    <a:pt x="521883" y="202132"/>
                  </a:lnTo>
                  <a:lnTo>
                    <a:pt x="521596" y="202043"/>
                  </a:lnTo>
                  <a:lnTo>
                    <a:pt x="521331" y="201889"/>
                  </a:lnTo>
                  <a:lnTo>
                    <a:pt x="521320" y="201710"/>
                  </a:lnTo>
                  <a:lnTo>
                    <a:pt x="521486" y="201416"/>
                  </a:lnTo>
                  <a:lnTo>
                    <a:pt x="521674" y="200776"/>
                  </a:lnTo>
                  <a:lnTo>
                    <a:pt x="521762" y="200508"/>
                  </a:lnTo>
                  <a:lnTo>
                    <a:pt x="521938" y="200175"/>
                  </a:lnTo>
                  <a:lnTo>
                    <a:pt x="522324" y="199638"/>
                  </a:lnTo>
                  <a:lnTo>
                    <a:pt x="522644" y="199228"/>
                  </a:lnTo>
                  <a:lnTo>
                    <a:pt x="522711" y="199024"/>
                  </a:lnTo>
                  <a:lnTo>
                    <a:pt x="522788" y="198442"/>
                  </a:lnTo>
                  <a:lnTo>
                    <a:pt x="522777" y="198385"/>
                  </a:lnTo>
                  <a:lnTo>
                    <a:pt x="522788" y="198337"/>
                  </a:lnTo>
                  <a:lnTo>
                    <a:pt x="522810" y="198282"/>
                  </a:lnTo>
                  <a:lnTo>
                    <a:pt x="522799" y="198250"/>
                  </a:lnTo>
                  <a:lnTo>
                    <a:pt x="522755" y="198215"/>
                  </a:lnTo>
                  <a:lnTo>
                    <a:pt x="522457" y="198147"/>
                  </a:lnTo>
                  <a:lnTo>
                    <a:pt x="521883" y="198097"/>
                  </a:lnTo>
                  <a:lnTo>
                    <a:pt x="521353" y="198097"/>
                  </a:lnTo>
                  <a:lnTo>
                    <a:pt x="520990" y="198202"/>
                  </a:lnTo>
                  <a:lnTo>
                    <a:pt x="520272" y="198071"/>
                  </a:lnTo>
                  <a:lnTo>
                    <a:pt x="519643" y="198281"/>
                  </a:lnTo>
                  <a:lnTo>
                    <a:pt x="518617" y="198440"/>
                  </a:lnTo>
                  <a:lnTo>
                    <a:pt x="517724" y="198357"/>
                  </a:lnTo>
                  <a:lnTo>
                    <a:pt x="516389" y="198126"/>
                  </a:lnTo>
                  <a:lnTo>
                    <a:pt x="514789" y="198071"/>
                  </a:lnTo>
                  <a:lnTo>
                    <a:pt x="514105" y="198071"/>
                  </a:lnTo>
                  <a:lnTo>
                    <a:pt x="513818" y="197980"/>
                  </a:lnTo>
                  <a:lnTo>
                    <a:pt x="513288" y="197843"/>
                  </a:lnTo>
                  <a:lnTo>
                    <a:pt x="512626" y="197600"/>
                  </a:lnTo>
                  <a:lnTo>
                    <a:pt x="511843" y="197049"/>
                  </a:lnTo>
                  <a:lnTo>
                    <a:pt x="511435" y="195398"/>
                  </a:lnTo>
                  <a:lnTo>
                    <a:pt x="511324" y="194977"/>
                  </a:lnTo>
                  <a:lnTo>
                    <a:pt x="511148" y="194457"/>
                  </a:lnTo>
                  <a:lnTo>
                    <a:pt x="510927" y="194209"/>
                  </a:lnTo>
                  <a:lnTo>
                    <a:pt x="510729" y="194061"/>
                  </a:lnTo>
                  <a:lnTo>
                    <a:pt x="510298" y="193879"/>
                  </a:lnTo>
                  <a:lnTo>
                    <a:pt x="510089" y="193632"/>
                  </a:lnTo>
                  <a:lnTo>
                    <a:pt x="509714" y="193373"/>
                  </a:lnTo>
                  <a:lnTo>
                    <a:pt x="509592" y="193370"/>
                  </a:lnTo>
                  <a:lnTo>
                    <a:pt x="509427" y="193444"/>
                  </a:lnTo>
                  <a:lnTo>
                    <a:pt x="509250" y="193731"/>
                  </a:lnTo>
                  <a:lnTo>
                    <a:pt x="509030" y="194044"/>
                  </a:lnTo>
                  <a:lnTo>
                    <a:pt x="508853" y="194292"/>
                  </a:lnTo>
                  <a:lnTo>
                    <a:pt x="508588" y="194441"/>
                  </a:lnTo>
                  <a:lnTo>
                    <a:pt x="507937" y="194886"/>
                  </a:lnTo>
                  <a:lnTo>
                    <a:pt x="507264" y="195035"/>
                  </a:lnTo>
                  <a:lnTo>
                    <a:pt x="506977" y="195117"/>
                  </a:lnTo>
                  <a:lnTo>
                    <a:pt x="506735" y="195348"/>
                  </a:lnTo>
                  <a:lnTo>
                    <a:pt x="506095" y="195481"/>
                  </a:lnTo>
                  <a:lnTo>
                    <a:pt x="505598" y="195546"/>
                  </a:lnTo>
                  <a:lnTo>
                    <a:pt x="505245" y="195595"/>
                  </a:lnTo>
                  <a:lnTo>
                    <a:pt x="504705" y="195481"/>
                  </a:lnTo>
                  <a:lnTo>
                    <a:pt x="504319" y="195315"/>
                  </a:lnTo>
                  <a:lnTo>
                    <a:pt x="503954" y="194768"/>
                  </a:lnTo>
                  <a:lnTo>
                    <a:pt x="503745" y="194143"/>
                  </a:lnTo>
                  <a:lnTo>
                    <a:pt x="503712" y="193549"/>
                  </a:lnTo>
                  <a:lnTo>
                    <a:pt x="503690" y="193086"/>
                  </a:lnTo>
                  <a:lnTo>
                    <a:pt x="503656" y="192740"/>
                  </a:lnTo>
                  <a:lnTo>
                    <a:pt x="503359" y="192145"/>
                  </a:lnTo>
                  <a:lnTo>
                    <a:pt x="503182" y="191617"/>
                  </a:lnTo>
                  <a:lnTo>
                    <a:pt x="502840" y="190907"/>
                  </a:lnTo>
                  <a:lnTo>
                    <a:pt x="502553" y="190296"/>
                  </a:lnTo>
                  <a:lnTo>
                    <a:pt x="502487" y="189999"/>
                  </a:lnTo>
                  <a:lnTo>
                    <a:pt x="502410" y="189719"/>
                  </a:lnTo>
                  <a:lnTo>
                    <a:pt x="502344" y="189339"/>
                  </a:lnTo>
                  <a:lnTo>
                    <a:pt x="502288" y="189207"/>
                  </a:lnTo>
                  <a:lnTo>
                    <a:pt x="501979" y="189141"/>
                  </a:lnTo>
                  <a:lnTo>
                    <a:pt x="501649" y="189091"/>
                  </a:lnTo>
                  <a:lnTo>
                    <a:pt x="501428" y="189025"/>
                  </a:lnTo>
                  <a:lnTo>
                    <a:pt x="501251" y="189141"/>
                  </a:lnTo>
                  <a:lnTo>
                    <a:pt x="501031" y="189356"/>
                  </a:lnTo>
                  <a:lnTo>
                    <a:pt x="500854" y="189703"/>
                  </a:lnTo>
                  <a:lnTo>
                    <a:pt x="500744" y="189863"/>
                  </a:lnTo>
                  <a:lnTo>
                    <a:pt x="500678" y="190012"/>
                  </a:lnTo>
                  <a:lnTo>
                    <a:pt x="500622" y="190102"/>
                  </a:lnTo>
                  <a:lnTo>
                    <a:pt x="500358" y="190202"/>
                  </a:lnTo>
                  <a:lnTo>
                    <a:pt x="499762" y="190302"/>
                  </a:lnTo>
                  <a:lnTo>
                    <a:pt x="499530" y="190342"/>
                  </a:lnTo>
                  <a:lnTo>
                    <a:pt x="499331" y="190300"/>
                  </a:lnTo>
                  <a:lnTo>
                    <a:pt x="499188" y="190272"/>
                  </a:lnTo>
                  <a:lnTo>
                    <a:pt x="499012" y="190162"/>
                  </a:lnTo>
                  <a:lnTo>
                    <a:pt x="498294" y="189971"/>
                  </a:lnTo>
                  <a:lnTo>
                    <a:pt x="497798" y="190042"/>
                  </a:lnTo>
                  <a:lnTo>
                    <a:pt x="497290" y="190122"/>
                  </a:lnTo>
                  <a:lnTo>
                    <a:pt x="497070" y="190132"/>
                  </a:lnTo>
                  <a:lnTo>
                    <a:pt x="496695" y="190132"/>
                  </a:lnTo>
                  <a:lnTo>
                    <a:pt x="496364" y="190122"/>
                  </a:lnTo>
                  <a:lnTo>
                    <a:pt x="496066" y="190112"/>
                  </a:lnTo>
                  <a:lnTo>
                    <a:pt x="495812" y="190032"/>
                  </a:lnTo>
                  <a:lnTo>
                    <a:pt x="495646" y="189843"/>
                  </a:lnTo>
                  <a:lnTo>
                    <a:pt x="495503" y="189543"/>
                  </a:lnTo>
                  <a:lnTo>
                    <a:pt x="495382" y="189610"/>
                  </a:lnTo>
                  <a:lnTo>
                    <a:pt x="494940" y="189622"/>
                  </a:lnTo>
                  <a:lnTo>
                    <a:pt x="494223" y="189468"/>
                  </a:lnTo>
                  <a:lnTo>
                    <a:pt x="493616" y="189303"/>
                  </a:lnTo>
                  <a:lnTo>
                    <a:pt x="493054" y="188940"/>
                  </a:lnTo>
                  <a:lnTo>
                    <a:pt x="492789" y="188730"/>
                  </a:lnTo>
                  <a:lnTo>
                    <a:pt x="492480" y="188476"/>
                  </a:lnTo>
                  <a:lnTo>
                    <a:pt x="492248" y="188259"/>
                  </a:lnTo>
                  <a:lnTo>
                    <a:pt x="492182" y="188114"/>
                  </a:lnTo>
                  <a:lnTo>
                    <a:pt x="492182" y="187983"/>
                  </a:lnTo>
                  <a:lnTo>
                    <a:pt x="492248" y="187650"/>
                  </a:lnTo>
                  <a:lnTo>
                    <a:pt x="492292" y="187346"/>
                  </a:lnTo>
                  <a:lnTo>
                    <a:pt x="492392" y="186918"/>
                  </a:lnTo>
                  <a:lnTo>
                    <a:pt x="492359" y="186731"/>
                  </a:lnTo>
                  <a:lnTo>
                    <a:pt x="492337" y="186571"/>
                  </a:lnTo>
                  <a:lnTo>
                    <a:pt x="492381" y="186332"/>
                  </a:lnTo>
                  <a:lnTo>
                    <a:pt x="492502" y="186136"/>
                  </a:lnTo>
                  <a:lnTo>
                    <a:pt x="492723" y="185667"/>
                  </a:lnTo>
                  <a:lnTo>
                    <a:pt x="492778" y="185371"/>
                  </a:lnTo>
                  <a:lnTo>
                    <a:pt x="492800" y="185168"/>
                  </a:lnTo>
                  <a:lnTo>
                    <a:pt x="492789" y="185021"/>
                  </a:lnTo>
                  <a:lnTo>
                    <a:pt x="492634" y="184782"/>
                  </a:lnTo>
                  <a:lnTo>
                    <a:pt x="492502" y="184591"/>
                  </a:lnTo>
                  <a:lnTo>
                    <a:pt x="492414" y="184542"/>
                  </a:lnTo>
                  <a:lnTo>
                    <a:pt x="492381" y="184443"/>
                  </a:lnTo>
                  <a:lnTo>
                    <a:pt x="492370" y="184351"/>
                  </a:lnTo>
                  <a:lnTo>
                    <a:pt x="492436" y="184178"/>
                  </a:lnTo>
                  <a:lnTo>
                    <a:pt x="492524" y="183887"/>
                  </a:lnTo>
                  <a:lnTo>
                    <a:pt x="492690" y="183564"/>
                  </a:lnTo>
                  <a:lnTo>
                    <a:pt x="492756" y="183373"/>
                  </a:lnTo>
                  <a:lnTo>
                    <a:pt x="492800" y="183208"/>
                  </a:lnTo>
                  <a:lnTo>
                    <a:pt x="492811" y="183101"/>
                  </a:lnTo>
                  <a:lnTo>
                    <a:pt x="492778" y="183026"/>
                  </a:lnTo>
                  <a:lnTo>
                    <a:pt x="492668" y="182935"/>
                  </a:lnTo>
                  <a:lnTo>
                    <a:pt x="492612" y="182826"/>
                  </a:lnTo>
                  <a:lnTo>
                    <a:pt x="492590" y="182703"/>
                  </a:lnTo>
                  <a:lnTo>
                    <a:pt x="492568" y="182512"/>
                  </a:lnTo>
                  <a:lnTo>
                    <a:pt x="492623" y="182189"/>
                  </a:lnTo>
                  <a:lnTo>
                    <a:pt x="492712" y="181923"/>
                  </a:lnTo>
                  <a:lnTo>
                    <a:pt x="492800" y="181642"/>
                  </a:lnTo>
                  <a:lnTo>
                    <a:pt x="492844" y="181453"/>
                  </a:lnTo>
                  <a:lnTo>
                    <a:pt x="492899" y="181248"/>
                  </a:lnTo>
                  <a:lnTo>
                    <a:pt x="492932" y="181088"/>
                  </a:lnTo>
                  <a:lnTo>
                    <a:pt x="493010" y="180915"/>
                  </a:lnTo>
                  <a:lnTo>
                    <a:pt x="493065" y="180664"/>
                  </a:lnTo>
                  <a:lnTo>
                    <a:pt x="493087" y="180550"/>
                  </a:lnTo>
                  <a:lnTo>
                    <a:pt x="493087" y="180336"/>
                  </a:lnTo>
                  <a:lnTo>
                    <a:pt x="493131" y="180151"/>
                  </a:lnTo>
                  <a:lnTo>
                    <a:pt x="493153" y="180003"/>
                  </a:lnTo>
                  <a:lnTo>
                    <a:pt x="493142" y="179855"/>
                  </a:lnTo>
                  <a:lnTo>
                    <a:pt x="493032" y="179493"/>
                  </a:lnTo>
                  <a:lnTo>
                    <a:pt x="493087" y="179243"/>
                  </a:lnTo>
                  <a:lnTo>
                    <a:pt x="493142" y="178960"/>
                  </a:lnTo>
                  <a:lnTo>
                    <a:pt x="493241" y="178684"/>
                  </a:lnTo>
                  <a:lnTo>
                    <a:pt x="493385" y="178341"/>
                  </a:lnTo>
                  <a:lnTo>
                    <a:pt x="493418" y="177988"/>
                  </a:lnTo>
                  <a:lnTo>
                    <a:pt x="493418" y="177589"/>
                  </a:lnTo>
                  <a:lnTo>
                    <a:pt x="493462" y="177434"/>
                  </a:lnTo>
                  <a:lnTo>
                    <a:pt x="493550" y="177257"/>
                  </a:lnTo>
                  <a:lnTo>
                    <a:pt x="493572" y="177072"/>
                  </a:lnTo>
                  <a:lnTo>
                    <a:pt x="493594" y="176970"/>
                  </a:lnTo>
                  <a:lnTo>
                    <a:pt x="493594" y="176834"/>
                  </a:lnTo>
                  <a:lnTo>
                    <a:pt x="493583" y="176633"/>
                  </a:lnTo>
                  <a:lnTo>
                    <a:pt x="493561" y="176521"/>
                  </a:lnTo>
                  <a:lnTo>
                    <a:pt x="493561" y="176518"/>
                  </a:lnTo>
                  <a:lnTo>
                    <a:pt x="493462" y="176307"/>
                  </a:lnTo>
                  <a:lnTo>
                    <a:pt x="493219" y="176191"/>
                  </a:lnTo>
                  <a:lnTo>
                    <a:pt x="493054" y="176029"/>
                  </a:lnTo>
                  <a:lnTo>
                    <a:pt x="493098" y="175834"/>
                  </a:lnTo>
                  <a:lnTo>
                    <a:pt x="493274" y="175544"/>
                  </a:lnTo>
                  <a:lnTo>
                    <a:pt x="493319" y="175361"/>
                  </a:lnTo>
                  <a:lnTo>
                    <a:pt x="493374" y="175196"/>
                  </a:lnTo>
                  <a:lnTo>
                    <a:pt x="493451" y="174975"/>
                  </a:lnTo>
                  <a:lnTo>
                    <a:pt x="493572" y="174764"/>
                  </a:lnTo>
                  <a:lnTo>
                    <a:pt x="493727" y="174516"/>
                  </a:lnTo>
                  <a:lnTo>
                    <a:pt x="493749" y="174371"/>
                  </a:lnTo>
                  <a:lnTo>
                    <a:pt x="493716" y="174132"/>
                  </a:lnTo>
                  <a:lnTo>
                    <a:pt x="493627" y="173949"/>
                  </a:lnTo>
                  <a:lnTo>
                    <a:pt x="493583" y="173710"/>
                  </a:lnTo>
                  <a:lnTo>
                    <a:pt x="493605" y="173563"/>
                  </a:lnTo>
                  <a:lnTo>
                    <a:pt x="493749" y="173490"/>
                  </a:lnTo>
                  <a:lnTo>
                    <a:pt x="493914" y="173407"/>
                  </a:lnTo>
                  <a:lnTo>
                    <a:pt x="493980" y="173261"/>
                  </a:lnTo>
                  <a:lnTo>
                    <a:pt x="493980" y="173095"/>
                  </a:lnTo>
                  <a:lnTo>
                    <a:pt x="494102" y="172857"/>
                  </a:lnTo>
                  <a:lnTo>
                    <a:pt x="494157" y="172619"/>
                  </a:lnTo>
                  <a:lnTo>
                    <a:pt x="494190" y="172362"/>
                  </a:lnTo>
                  <a:lnTo>
                    <a:pt x="494212" y="172224"/>
                  </a:lnTo>
                  <a:lnTo>
                    <a:pt x="494179" y="172143"/>
                  </a:lnTo>
                  <a:lnTo>
                    <a:pt x="494091" y="172105"/>
                  </a:lnTo>
                  <a:lnTo>
                    <a:pt x="493925" y="172060"/>
                  </a:lnTo>
                  <a:lnTo>
                    <a:pt x="493760" y="171849"/>
                  </a:lnTo>
                  <a:lnTo>
                    <a:pt x="493616" y="171646"/>
                  </a:lnTo>
                  <a:lnTo>
                    <a:pt x="493550" y="171455"/>
                  </a:lnTo>
                  <a:lnTo>
                    <a:pt x="493451" y="171225"/>
                  </a:lnTo>
                  <a:lnTo>
                    <a:pt x="493385" y="171015"/>
                  </a:lnTo>
                  <a:lnTo>
                    <a:pt x="493352" y="170868"/>
                  </a:lnTo>
                  <a:lnTo>
                    <a:pt x="493274" y="170695"/>
                  </a:lnTo>
                  <a:lnTo>
                    <a:pt x="493263" y="170585"/>
                  </a:lnTo>
                  <a:lnTo>
                    <a:pt x="493274" y="170457"/>
                  </a:lnTo>
                  <a:lnTo>
                    <a:pt x="493274" y="170191"/>
                  </a:lnTo>
                  <a:lnTo>
                    <a:pt x="493286" y="170034"/>
                  </a:lnTo>
                  <a:lnTo>
                    <a:pt x="493252" y="169888"/>
                  </a:lnTo>
                  <a:lnTo>
                    <a:pt x="493197" y="169796"/>
                  </a:lnTo>
                  <a:lnTo>
                    <a:pt x="492977" y="169660"/>
                  </a:lnTo>
                  <a:lnTo>
                    <a:pt x="492899" y="169531"/>
                  </a:lnTo>
                  <a:lnTo>
                    <a:pt x="492734" y="169365"/>
                  </a:lnTo>
                  <a:lnTo>
                    <a:pt x="492657" y="169189"/>
                  </a:lnTo>
                  <a:lnTo>
                    <a:pt x="492612" y="169023"/>
                  </a:lnTo>
                  <a:lnTo>
                    <a:pt x="492601" y="168898"/>
                  </a:lnTo>
                  <a:lnTo>
                    <a:pt x="492612" y="168785"/>
                  </a:lnTo>
                  <a:lnTo>
                    <a:pt x="492690" y="168514"/>
                  </a:lnTo>
                  <a:lnTo>
                    <a:pt x="492877" y="168170"/>
                  </a:lnTo>
                  <a:lnTo>
                    <a:pt x="492988" y="167998"/>
                  </a:lnTo>
                  <a:lnTo>
                    <a:pt x="493131" y="167708"/>
                  </a:lnTo>
                  <a:lnTo>
                    <a:pt x="493274" y="167582"/>
                  </a:lnTo>
                  <a:lnTo>
                    <a:pt x="493418" y="167482"/>
                  </a:lnTo>
                  <a:lnTo>
                    <a:pt x="493484" y="167429"/>
                  </a:lnTo>
                  <a:lnTo>
                    <a:pt x="493517" y="167323"/>
                  </a:lnTo>
                  <a:lnTo>
                    <a:pt x="493451" y="167179"/>
                  </a:lnTo>
                  <a:lnTo>
                    <a:pt x="493462" y="167073"/>
                  </a:lnTo>
                  <a:lnTo>
                    <a:pt x="493484" y="166987"/>
                  </a:lnTo>
                  <a:lnTo>
                    <a:pt x="493517" y="166894"/>
                  </a:lnTo>
                  <a:lnTo>
                    <a:pt x="493639" y="166762"/>
                  </a:lnTo>
                  <a:lnTo>
                    <a:pt x="493683" y="166630"/>
                  </a:lnTo>
                  <a:lnTo>
                    <a:pt x="493749" y="166570"/>
                  </a:lnTo>
                  <a:lnTo>
                    <a:pt x="493804" y="166405"/>
                  </a:lnTo>
                  <a:lnTo>
                    <a:pt x="493892" y="166187"/>
                  </a:lnTo>
                  <a:lnTo>
                    <a:pt x="493925" y="166107"/>
                  </a:lnTo>
                  <a:lnTo>
                    <a:pt x="493947" y="165955"/>
                  </a:lnTo>
                  <a:lnTo>
                    <a:pt x="493903" y="165738"/>
                  </a:lnTo>
                  <a:lnTo>
                    <a:pt x="493859" y="165512"/>
                  </a:lnTo>
                  <a:lnTo>
                    <a:pt x="493837" y="165293"/>
                  </a:lnTo>
                  <a:lnTo>
                    <a:pt x="493870" y="164997"/>
                  </a:lnTo>
                  <a:lnTo>
                    <a:pt x="493837" y="164831"/>
                  </a:lnTo>
                  <a:lnTo>
                    <a:pt x="493738" y="164587"/>
                  </a:lnTo>
                  <a:lnTo>
                    <a:pt x="493594" y="164196"/>
                  </a:lnTo>
                  <a:lnTo>
                    <a:pt x="493550" y="164084"/>
                  </a:lnTo>
                  <a:lnTo>
                    <a:pt x="493462" y="163852"/>
                  </a:lnTo>
                  <a:lnTo>
                    <a:pt x="493429" y="163733"/>
                  </a:lnTo>
                  <a:lnTo>
                    <a:pt x="493374" y="163555"/>
                  </a:lnTo>
                  <a:lnTo>
                    <a:pt x="493341" y="163455"/>
                  </a:lnTo>
                  <a:lnTo>
                    <a:pt x="493296" y="163369"/>
                  </a:lnTo>
                  <a:lnTo>
                    <a:pt x="493296" y="163164"/>
                  </a:lnTo>
                  <a:lnTo>
                    <a:pt x="493286" y="162987"/>
                  </a:lnTo>
                  <a:lnTo>
                    <a:pt x="493230" y="162847"/>
                  </a:lnTo>
                  <a:lnTo>
                    <a:pt x="493153" y="162649"/>
                  </a:lnTo>
                  <a:lnTo>
                    <a:pt x="492999" y="162497"/>
                  </a:lnTo>
                  <a:lnTo>
                    <a:pt x="492855" y="162372"/>
                  </a:lnTo>
                  <a:lnTo>
                    <a:pt x="492745" y="162286"/>
                  </a:lnTo>
                  <a:lnTo>
                    <a:pt x="492623" y="162153"/>
                  </a:lnTo>
                  <a:lnTo>
                    <a:pt x="492579" y="162051"/>
                  </a:lnTo>
                  <a:lnTo>
                    <a:pt x="492623" y="161948"/>
                  </a:lnTo>
                  <a:lnTo>
                    <a:pt x="492623" y="161743"/>
                  </a:lnTo>
                  <a:lnTo>
                    <a:pt x="492634" y="161591"/>
                  </a:lnTo>
                  <a:lnTo>
                    <a:pt x="492612" y="161479"/>
                  </a:lnTo>
                  <a:lnTo>
                    <a:pt x="492491" y="161379"/>
                  </a:lnTo>
                  <a:lnTo>
                    <a:pt x="492348" y="161273"/>
                  </a:lnTo>
                  <a:lnTo>
                    <a:pt x="492237" y="161089"/>
                  </a:lnTo>
                  <a:lnTo>
                    <a:pt x="492116" y="160890"/>
                  </a:lnTo>
                  <a:lnTo>
                    <a:pt x="492039" y="160738"/>
                  </a:lnTo>
                  <a:lnTo>
                    <a:pt x="492028" y="160587"/>
                  </a:lnTo>
                  <a:lnTo>
                    <a:pt x="492039" y="160441"/>
                  </a:lnTo>
                  <a:lnTo>
                    <a:pt x="492050" y="160355"/>
                  </a:lnTo>
                  <a:lnTo>
                    <a:pt x="492105" y="160148"/>
                  </a:lnTo>
                  <a:lnTo>
                    <a:pt x="492138" y="159964"/>
                  </a:lnTo>
                  <a:lnTo>
                    <a:pt x="492160" y="159838"/>
                  </a:lnTo>
                  <a:lnTo>
                    <a:pt x="492204" y="159725"/>
                  </a:lnTo>
                  <a:lnTo>
                    <a:pt x="492226" y="159547"/>
                  </a:lnTo>
                  <a:lnTo>
                    <a:pt x="492215" y="159289"/>
                  </a:lnTo>
                  <a:lnTo>
                    <a:pt x="492215" y="159143"/>
                  </a:lnTo>
                  <a:lnTo>
                    <a:pt x="492149" y="159077"/>
                  </a:lnTo>
                  <a:lnTo>
                    <a:pt x="492083" y="158905"/>
                  </a:lnTo>
                  <a:lnTo>
                    <a:pt x="492072" y="158745"/>
                  </a:lnTo>
                  <a:lnTo>
                    <a:pt x="492105" y="158553"/>
                  </a:lnTo>
                  <a:lnTo>
                    <a:pt x="492237" y="158363"/>
                  </a:lnTo>
                  <a:lnTo>
                    <a:pt x="492370" y="158111"/>
                  </a:lnTo>
                  <a:lnTo>
                    <a:pt x="492458" y="157933"/>
                  </a:lnTo>
                  <a:lnTo>
                    <a:pt x="492546" y="157747"/>
                  </a:lnTo>
                  <a:lnTo>
                    <a:pt x="492601" y="157628"/>
                  </a:lnTo>
                  <a:lnTo>
                    <a:pt x="492668" y="157374"/>
                  </a:lnTo>
                  <a:lnTo>
                    <a:pt x="492690" y="157238"/>
                  </a:lnTo>
                  <a:lnTo>
                    <a:pt x="492745" y="157165"/>
                  </a:lnTo>
                  <a:lnTo>
                    <a:pt x="492822" y="157093"/>
                  </a:lnTo>
                  <a:lnTo>
                    <a:pt x="493087" y="156934"/>
                  </a:lnTo>
                  <a:lnTo>
                    <a:pt x="493440" y="156755"/>
                  </a:lnTo>
                  <a:lnTo>
                    <a:pt x="493716" y="156649"/>
                  </a:lnTo>
                  <a:lnTo>
                    <a:pt x="493947" y="156484"/>
                  </a:lnTo>
                  <a:lnTo>
                    <a:pt x="494201" y="156313"/>
                  </a:lnTo>
                  <a:lnTo>
                    <a:pt x="494356" y="156234"/>
                  </a:lnTo>
                  <a:lnTo>
                    <a:pt x="494444" y="156194"/>
                  </a:lnTo>
                  <a:lnTo>
                    <a:pt x="494554" y="156035"/>
                  </a:lnTo>
                  <a:lnTo>
                    <a:pt x="494643" y="155956"/>
                  </a:lnTo>
                  <a:lnTo>
                    <a:pt x="494753" y="155870"/>
                  </a:lnTo>
                  <a:lnTo>
                    <a:pt x="494962" y="155513"/>
                  </a:lnTo>
                  <a:lnTo>
                    <a:pt x="495062" y="155354"/>
                  </a:lnTo>
                  <a:lnTo>
                    <a:pt x="495128" y="155268"/>
                  </a:lnTo>
                  <a:lnTo>
                    <a:pt x="495227" y="155129"/>
                  </a:lnTo>
                  <a:lnTo>
                    <a:pt x="495249" y="155049"/>
                  </a:lnTo>
                  <a:lnTo>
                    <a:pt x="495227" y="154950"/>
                  </a:lnTo>
                  <a:lnTo>
                    <a:pt x="495227" y="154844"/>
                  </a:lnTo>
                  <a:lnTo>
                    <a:pt x="495282" y="154705"/>
                  </a:lnTo>
                  <a:lnTo>
                    <a:pt x="495305" y="154573"/>
                  </a:lnTo>
                  <a:lnTo>
                    <a:pt x="495327" y="154409"/>
                  </a:lnTo>
                  <a:lnTo>
                    <a:pt x="495315" y="154277"/>
                  </a:lnTo>
                  <a:lnTo>
                    <a:pt x="495293" y="154176"/>
                  </a:lnTo>
                  <a:lnTo>
                    <a:pt x="495260" y="153978"/>
                  </a:lnTo>
                  <a:lnTo>
                    <a:pt x="495205" y="153734"/>
                  </a:lnTo>
                  <a:lnTo>
                    <a:pt x="495238" y="153345"/>
                  </a:lnTo>
                  <a:lnTo>
                    <a:pt x="495338" y="152842"/>
                  </a:lnTo>
                  <a:lnTo>
                    <a:pt x="495459" y="152485"/>
                  </a:lnTo>
                  <a:lnTo>
                    <a:pt x="495569" y="152076"/>
                  </a:lnTo>
                  <a:lnTo>
                    <a:pt x="495658" y="151929"/>
                  </a:lnTo>
                  <a:lnTo>
                    <a:pt x="495691" y="151719"/>
                  </a:lnTo>
                  <a:lnTo>
                    <a:pt x="495735" y="151434"/>
                  </a:lnTo>
                  <a:lnTo>
                    <a:pt x="495790" y="151295"/>
                  </a:lnTo>
                  <a:lnTo>
                    <a:pt x="495812" y="151155"/>
                  </a:lnTo>
                  <a:lnTo>
                    <a:pt x="495823" y="150996"/>
                  </a:lnTo>
                  <a:lnTo>
                    <a:pt x="495724" y="150812"/>
                  </a:lnTo>
                  <a:lnTo>
                    <a:pt x="495547" y="150614"/>
                  </a:lnTo>
                  <a:lnTo>
                    <a:pt x="495271" y="150415"/>
                  </a:lnTo>
                  <a:lnTo>
                    <a:pt x="494985" y="150119"/>
                  </a:lnTo>
                  <a:lnTo>
                    <a:pt x="494731" y="149608"/>
                  </a:lnTo>
                  <a:lnTo>
                    <a:pt x="494753" y="149313"/>
                  </a:lnTo>
                  <a:lnTo>
                    <a:pt x="494731" y="149166"/>
                  </a:lnTo>
                  <a:lnTo>
                    <a:pt x="494720" y="148854"/>
                  </a:lnTo>
                  <a:lnTo>
                    <a:pt x="494753" y="148494"/>
                  </a:lnTo>
                  <a:lnTo>
                    <a:pt x="494808" y="148307"/>
                  </a:lnTo>
                  <a:lnTo>
                    <a:pt x="494852" y="148147"/>
                  </a:lnTo>
                  <a:lnTo>
                    <a:pt x="494929" y="147995"/>
                  </a:lnTo>
                  <a:lnTo>
                    <a:pt x="494940" y="147835"/>
                  </a:lnTo>
                  <a:lnTo>
                    <a:pt x="494940" y="147656"/>
                  </a:lnTo>
                  <a:lnTo>
                    <a:pt x="494863" y="147476"/>
                  </a:lnTo>
                  <a:lnTo>
                    <a:pt x="494841" y="147371"/>
                  </a:lnTo>
                  <a:lnTo>
                    <a:pt x="494863" y="147254"/>
                  </a:lnTo>
                  <a:lnTo>
                    <a:pt x="494940" y="147115"/>
                  </a:lnTo>
                  <a:lnTo>
                    <a:pt x="494974" y="146915"/>
                  </a:lnTo>
                  <a:lnTo>
                    <a:pt x="495073" y="146610"/>
                  </a:lnTo>
                  <a:lnTo>
                    <a:pt x="495062" y="146499"/>
                  </a:lnTo>
                  <a:lnTo>
                    <a:pt x="495106" y="146353"/>
                  </a:lnTo>
                  <a:lnTo>
                    <a:pt x="495194" y="146236"/>
                  </a:lnTo>
                  <a:lnTo>
                    <a:pt x="495128" y="146086"/>
                  </a:lnTo>
                  <a:lnTo>
                    <a:pt x="495062" y="145898"/>
                  </a:lnTo>
                  <a:lnTo>
                    <a:pt x="495062" y="145669"/>
                  </a:lnTo>
                  <a:lnTo>
                    <a:pt x="495029" y="145350"/>
                  </a:lnTo>
                  <a:lnTo>
                    <a:pt x="494929" y="145048"/>
                  </a:lnTo>
                  <a:lnTo>
                    <a:pt x="494852" y="144761"/>
                  </a:lnTo>
                  <a:lnTo>
                    <a:pt x="494179" y="144367"/>
                  </a:lnTo>
                  <a:lnTo>
                    <a:pt x="493274" y="143826"/>
                  </a:lnTo>
                  <a:lnTo>
                    <a:pt x="492447" y="143771"/>
                  </a:lnTo>
                  <a:lnTo>
                    <a:pt x="492160" y="143674"/>
                  </a:lnTo>
                  <a:lnTo>
                    <a:pt x="491862" y="143663"/>
                  </a:lnTo>
                  <a:lnTo>
                    <a:pt x="491520" y="143948"/>
                  </a:lnTo>
                  <a:lnTo>
                    <a:pt x="491189" y="144065"/>
                  </a:lnTo>
                  <a:lnTo>
                    <a:pt x="490726" y="144412"/>
                  </a:lnTo>
                  <a:lnTo>
                    <a:pt x="490351" y="144242"/>
                  </a:lnTo>
                  <a:lnTo>
                    <a:pt x="489567" y="144194"/>
                  </a:lnTo>
                  <a:lnTo>
                    <a:pt x="488464" y="144022"/>
                  </a:lnTo>
                  <a:lnTo>
                    <a:pt x="487945" y="144030"/>
                  </a:lnTo>
                  <a:lnTo>
                    <a:pt x="487570" y="143854"/>
                  </a:lnTo>
                  <a:lnTo>
                    <a:pt x="487195" y="143646"/>
                  </a:lnTo>
                  <a:lnTo>
                    <a:pt x="486456" y="143543"/>
                  </a:lnTo>
                  <a:lnTo>
                    <a:pt x="485860" y="143207"/>
                  </a:lnTo>
                  <a:lnTo>
                    <a:pt x="486015" y="142471"/>
                  </a:lnTo>
                  <a:lnTo>
                    <a:pt x="485937" y="142218"/>
                  </a:lnTo>
                  <a:lnTo>
                    <a:pt x="485430" y="141822"/>
                  </a:lnTo>
                  <a:lnTo>
                    <a:pt x="485055" y="141556"/>
                  </a:lnTo>
                  <a:lnTo>
                    <a:pt x="484503" y="141003"/>
                  </a:lnTo>
                  <a:lnTo>
                    <a:pt x="484018" y="140918"/>
                  </a:lnTo>
                  <a:lnTo>
                    <a:pt x="483477" y="140766"/>
                  </a:lnTo>
                  <a:lnTo>
                    <a:pt x="482705" y="140629"/>
                  </a:lnTo>
                  <a:lnTo>
                    <a:pt x="482186" y="140605"/>
                  </a:lnTo>
                  <a:lnTo>
                    <a:pt x="482054" y="140340"/>
                  </a:lnTo>
                  <a:lnTo>
                    <a:pt x="481778" y="139793"/>
                  </a:lnTo>
                  <a:lnTo>
                    <a:pt x="481579" y="139426"/>
                  </a:lnTo>
                  <a:lnTo>
                    <a:pt x="480895" y="139283"/>
                  </a:lnTo>
                  <a:lnTo>
                    <a:pt x="480476" y="138817"/>
                  </a:lnTo>
                  <a:lnTo>
                    <a:pt x="480233" y="138665"/>
                  </a:lnTo>
                  <a:lnTo>
                    <a:pt x="479891" y="138522"/>
                  </a:lnTo>
                  <a:lnTo>
                    <a:pt x="479417" y="138372"/>
                  </a:lnTo>
                  <a:lnTo>
                    <a:pt x="479042" y="138271"/>
                  </a:lnTo>
                  <a:lnTo>
                    <a:pt x="478965" y="137949"/>
                  </a:lnTo>
                  <a:lnTo>
                    <a:pt x="479273" y="137339"/>
                  </a:lnTo>
                  <a:lnTo>
                    <a:pt x="479053" y="136918"/>
                  </a:lnTo>
                  <a:lnTo>
                    <a:pt x="478832" y="136681"/>
                  </a:lnTo>
                  <a:lnTo>
                    <a:pt x="478523" y="136358"/>
                  </a:lnTo>
                  <a:lnTo>
                    <a:pt x="478303" y="136203"/>
                  </a:lnTo>
                  <a:lnTo>
                    <a:pt x="478148" y="135966"/>
                  </a:lnTo>
                  <a:lnTo>
                    <a:pt x="477950" y="136161"/>
                  </a:lnTo>
                  <a:lnTo>
                    <a:pt x="476648" y="136498"/>
                  </a:lnTo>
                  <a:lnTo>
                    <a:pt x="475864" y="136515"/>
                  </a:lnTo>
                  <a:lnTo>
                    <a:pt x="475500" y="136403"/>
                  </a:lnTo>
                  <a:lnTo>
                    <a:pt x="475191" y="136688"/>
                  </a:lnTo>
                  <a:lnTo>
                    <a:pt x="475037" y="137188"/>
                  </a:lnTo>
                  <a:lnTo>
                    <a:pt x="474860" y="137506"/>
                  </a:lnTo>
                  <a:lnTo>
                    <a:pt x="474618" y="137706"/>
                  </a:lnTo>
                  <a:lnTo>
                    <a:pt x="474309" y="138036"/>
                  </a:lnTo>
                  <a:lnTo>
                    <a:pt x="474066" y="138311"/>
                  </a:lnTo>
                  <a:lnTo>
                    <a:pt x="473614" y="138297"/>
                  </a:lnTo>
                  <a:lnTo>
                    <a:pt x="473216" y="138301"/>
                  </a:lnTo>
                  <a:lnTo>
                    <a:pt x="472896" y="138448"/>
                  </a:lnTo>
                  <a:lnTo>
                    <a:pt x="472554" y="138631"/>
                  </a:lnTo>
                  <a:lnTo>
                    <a:pt x="472102" y="138706"/>
                  </a:lnTo>
                  <a:lnTo>
                    <a:pt x="471264" y="138652"/>
                  </a:lnTo>
                  <a:lnTo>
                    <a:pt x="471120" y="138825"/>
                  </a:lnTo>
                  <a:lnTo>
                    <a:pt x="470933" y="139172"/>
                  </a:lnTo>
                  <a:lnTo>
                    <a:pt x="470502" y="139484"/>
                  </a:lnTo>
                  <a:lnTo>
                    <a:pt x="470193" y="139639"/>
                  </a:lnTo>
                  <a:lnTo>
                    <a:pt x="469796" y="139784"/>
                  </a:lnTo>
                  <a:lnTo>
                    <a:pt x="469189" y="139855"/>
                  </a:lnTo>
                  <a:lnTo>
                    <a:pt x="468924" y="139910"/>
                  </a:lnTo>
                  <a:lnTo>
                    <a:pt x="468671" y="140105"/>
                  </a:lnTo>
                  <a:lnTo>
                    <a:pt x="468549" y="140332"/>
                  </a:lnTo>
                  <a:lnTo>
                    <a:pt x="468627" y="141382"/>
                  </a:lnTo>
                  <a:lnTo>
                    <a:pt x="468439" y="142178"/>
                  </a:lnTo>
                  <a:lnTo>
                    <a:pt x="467987" y="142466"/>
                  </a:lnTo>
                  <a:lnTo>
                    <a:pt x="467755" y="142581"/>
                  </a:lnTo>
                  <a:lnTo>
                    <a:pt x="467380" y="142523"/>
                  </a:lnTo>
                  <a:lnTo>
                    <a:pt x="466850" y="142197"/>
                  </a:lnTo>
                  <a:lnTo>
                    <a:pt x="466508" y="141929"/>
                  </a:lnTo>
                  <a:lnTo>
                    <a:pt x="466321" y="141622"/>
                  </a:lnTo>
                  <a:lnTo>
                    <a:pt x="466232" y="141276"/>
                  </a:lnTo>
                  <a:lnTo>
                    <a:pt x="466453" y="140864"/>
                  </a:lnTo>
                  <a:lnTo>
                    <a:pt x="466464" y="140155"/>
                  </a:lnTo>
                  <a:lnTo>
                    <a:pt x="466100" y="139310"/>
                  </a:lnTo>
                  <a:lnTo>
                    <a:pt x="466243" y="137987"/>
                  </a:lnTo>
                  <a:lnTo>
                    <a:pt x="466111" y="137038"/>
                  </a:lnTo>
                  <a:lnTo>
                    <a:pt x="465935" y="136264"/>
                  </a:lnTo>
                  <a:lnTo>
                    <a:pt x="465879" y="135533"/>
                  </a:lnTo>
                  <a:lnTo>
                    <a:pt x="465835" y="135293"/>
                  </a:lnTo>
                  <a:lnTo>
                    <a:pt x="465273" y="135197"/>
                  </a:lnTo>
                  <a:lnTo>
                    <a:pt x="465162" y="134976"/>
                  </a:lnTo>
                  <a:lnTo>
                    <a:pt x="464853" y="133586"/>
                  </a:lnTo>
                  <a:lnTo>
                    <a:pt x="464555" y="133087"/>
                  </a:lnTo>
                  <a:lnTo>
                    <a:pt x="464202" y="133165"/>
                  </a:lnTo>
                  <a:lnTo>
                    <a:pt x="463882" y="133165"/>
                  </a:lnTo>
                  <a:lnTo>
                    <a:pt x="463463" y="132406"/>
                  </a:lnTo>
                  <a:lnTo>
                    <a:pt x="463220" y="131995"/>
                  </a:lnTo>
                  <a:lnTo>
                    <a:pt x="463198" y="131640"/>
                  </a:lnTo>
                  <a:lnTo>
                    <a:pt x="463022" y="131515"/>
                  </a:lnTo>
                  <a:lnTo>
                    <a:pt x="462603" y="131428"/>
                  </a:lnTo>
                  <a:lnTo>
                    <a:pt x="462128" y="131409"/>
                  </a:lnTo>
                  <a:lnTo>
                    <a:pt x="461896" y="131265"/>
                  </a:lnTo>
                  <a:lnTo>
                    <a:pt x="461687" y="130268"/>
                  </a:lnTo>
                  <a:lnTo>
                    <a:pt x="461433" y="129721"/>
                  </a:lnTo>
                  <a:lnTo>
                    <a:pt x="461058" y="129683"/>
                  </a:lnTo>
                  <a:lnTo>
                    <a:pt x="460253" y="129664"/>
                  </a:lnTo>
                  <a:lnTo>
                    <a:pt x="460010" y="129195"/>
                  </a:lnTo>
                  <a:lnTo>
                    <a:pt x="459326" y="128782"/>
                  </a:lnTo>
                  <a:lnTo>
                    <a:pt x="458807" y="128308"/>
                  </a:lnTo>
                  <a:lnTo>
                    <a:pt x="458355" y="128308"/>
                  </a:lnTo>
                  <a:lnTo>
                    <a:pt x="457925" y="128000"/>
                  </a:lnTo>
                  <a:lnTo>
                    <a:pt x="457560" y="127878"/>
                  </a:lnTo>
                  <a:lnTo>
                    <a:pt x="457329" y="128005"/>
                  </a:lnTo>
                  <a:lnTo>
                    <a:pt x="457020" y="128053"/>
                  </a:lnTo>
                  <a:lnTo>
                    <a:pt x="456678" y="127890"/>
                  </a:lnTo>
                  <a:lnTo>
                    <a:pt x="456214" y="127784"/>
                  </a:lnTo>
                  <a:lnTo>
                    <a:pt x="455585" y="127957"/>
                  </a:lnTo>
                  <a:lnTo>
                    <a:pt x="455376" y="127717"/>
                  </a:lnTo>
                  <a:lnTo>
                    <a:pt x="455255" y="127192"/>
                  </a:lnTo>
                  <a:lnTo>
                    <a:pt x="455166" y="126739"/>
                  </a:lnTo>
                  <a:lnTo>
                    <a:pt x="455023" y="126547"/>
                  </a:lnTo>
                  <a:lnTo>
                    <a:pt x="454802" y="126481"/>
                  </a:lnTo>
                  <a:lnTo>
                    <a:pt x="454240" y="126422"/>
                  </a:lnTo>
                  <a:lnTo>
                    <a:pt x="453809" y="126222"/>
                  </a:lnTo>
                  <a:lnTo>
                    <a:pt x="453368" y="126250"/>
                  </a:lnTo>
                  <a:lnTo>
                    <a:pt x="452364" y="126634"/>
                  </a:lnTo>
                  <a:lnTo>
                    <a:pt x="451625" y="127228"/>
                  </a:lnTo>
                  <a:lnTo>
                    <a:pt x="451272" y="127535"/>
                  </a:lnTo>
                  <a:lnTo>
                    <a:pt x="450819" y="127717"/>
                  </a:lnTo>
                  <a:lnTo>
                    <a:pt x="450179" y="127747"/>
                  </a:lnTo>
                  <a:lnTo>
                    <a:pt x="449528" y="127688"/>
                  </a:lnTo>
                  <a:lnTo>
                    <a:pt x="449275" y="127516"/>
                  </a:lnTo>
                  <a:lnTo>
                    <a:pt x="449230" y="127046"/>
                  </a:lnTo>
                  <a:lnTo>
                    <a:pt x="448613" y="126813"/>
                  </a:lnTo>
                  <a:lnTo>
                    <a:pt x="448193" y="126739"/>
                  </a:lnTo>
                  <a:lnTo>
                    <a:pt x="447973" y="126365"/>
                  </a:lnTo>
                  <a:lnTo>
                    <a:pt x="447951" y="125924"/>
                  </a:lnTo>
                  <a:lnTo>
                    <a:pt x="447829" y="124832"/>
                  </a:lnTo>
                  <a:lnTo>
                    <a:pt x="447553" y="124030"/>
                  </a:lnTo>
                  <a:lnTo>
                    <a:pt x="447101" y="123410"/>
                  </a:lnTo>
                  <a:lnTo>
                    <a:pt x="445887" y="121604"/>
                  </a:lnTo>
                  <a:lnTo>
                    <a:pt x="445612" y="121219"/>
                  </a:lnTo>
                  <a:lnTo>
                    <a:pt x="445248" y="120939"/>
                  </a:lnTo>
                  <a:lnTo>
                    <a:pt x="444718" y="120799"/>
                  </a:lnTo>
                  <a:lnTo>
                    <a:pt x="444177" y="120607"/>
                  </a:lnTo>
                  <a:lnTo>
                    <a:pt x="443824" y="120677"/>
                  </a:lnTo>
                  <a:lnTo>
                    <a:pt x="443460" y="120602"/>
                  </a:lnTo>
                  <a:lnTo>
                    <a:pt x="443295" y="120527"/>
                  </a:lnTo>
                  <a:lnTo>
                    <a:pt x="443118" y="120260"/>
                  </a:lnTo>
                  <a:lnTo>
                    <a:pt x="443085" y="119976"/>
                  </a:lnTo>
                  <a:lnTo>
                    <a:pt x="443317" y="119010"/>
                  </a:lnTo>
                  <a:lnTo>
                    <a:pt x="443350" y="118519"/>
                  </a:lnTo>
                  <a:lnTo>
                    <a:pt x="443306" y="117604"/>
                  </a:lnTo>
                  <a:lnTo>
                    <a:pt x="442953" y="117004"/>
                  </a:lnTo>
                  <a:lnTo>
                    <a:pt x="441916" y="116077"/>
                  </a:lnTo>
                  <a:lnTo>
                    <a:pt x="440856" y="114871"/>
                  </a:lnTo>
                  <a:lnTo>
                    <a:pt x="438738" y="112850"/>
                  </a:lnTo>
                  <a:lnTo>
                    <a:pt x="437613" y="112019"/>
                  </a:lnTo>
                  <a:lnTo>
                    <a:pt x="437116" y="111518"/>
                  </a:lnTo>
                  <a:lnTo>
                    <a:pt x="437039" y="111070"/>
                  </a:lnTo>
                  <a:lnTo>
                    <a:pt x="437315" y="110285"/>
                  </a:lnTo>
                  <a:lnTo>
                    <a:pt x="437326" y="109641"/>
                  </a:lnTo>
                  <a:lnTo>
                    <a:pt x="437260" y="108891"/>
                  </a:lnTo>
                  <a:lnTo>
                    <a:pt x="437083" y="108345"/>
                  </a:lnTo>
                  <a:lnTo>
                    <a:pt x="436763" y="107921"/>
                  </a:lnTo>
                  <a:lnTo>
                    <a:pt x="436322" y="107615"/>
                  </a:lnTo>
                  <a:lnTo>
                    <a:pt x="435516" y="107497"/>
                  </a:lnTo>
                  <a:lnTo>
                    <a:pt x="435241" y="107251"/>
                  </a:lnTo>
                  <a:lnTo>
                    <a:pt x="435185" y="106784"/>
                  </a:lnTo>
                  <a:lnTo>
                    <a:pt x="435009" y="106493"/>
                  </a:lnTo>
                  <a:lnTo>
                    <a:pt x="434612" y="106044"/>
                  </a:lnTo>
                  <a:lnTo>
                    <a:pt x="434225" y="105589"/>
                  </a:lnTo>
                  <a:lnTo>
                    <a:pt x="433321" y="104824"/>
                  </a:lnTo>
                  <a:lnTo>
                    <a:pt x="432482" y="104275"/>
                  </a:lnTo>
                  <a:lnTo>
                    <a:pt x="432118" y="103791"/>
                  </a:lnTo>
                  <a:lnTo>
                    <a:pt x="432206" y="103306"/>
                  </a:lnTo>
                  <a:lnTo>
                    <a:pt x="430927" y="102832"/>
                  </a:lnTo>
                  <a:lnTo>
                    <a:pt x="430110" y="102258"/>
                  </a:lnTo>
                  <a:lnTo>
                    <a:pt x="429393" y="101824"/>
                  </a:lnTo>
                  <a:lnTo>
                    <a:pt x="428963" y="100835"/>
                  </a:lnTo>
                  <a:lnTo>
                    <a:pt x="428897" y="100203"/>
                  </a:lnTo>
                  <a:lnTo>
                    <a:pt x="428632" y="99333"/>
                  </a:lnTo>
                  <a:lnTo>
                    <a:pt x="428323" y="98573"/>
                  </a:lnTo>
                  <a:lnTo>
                    <a:pt x="427804" y="97505"/>
                  </a:lnTo>
                  <a:lnTo>
                    <a:pt x="427562" y="96923"/>
                  </a:lnTo>
                  <a:lnTo>
                    <a:pt x="427209" y="96725"/>
                  </a:lnTo>
                  <a:lnTo>
                    <a:pt x="426624" y="96557"/>
                  </a:lnTo>
                  <a:lnTo>
                    <a:pt x="426138" y="96280"/>
                  </a:lnTo>
                  <a:lnTo>
                    <a:pt x="425995" y="95954"/>
                  </a:lnTo>
                  <a:lnTo>
                    <a:pt x="426160" y="95430"/>
                  </a:lnTo>
                  <a:lnTo>
                    <a:pt x="426072" y="94881"/>
                  </a:lnTo>
                  <a:lnTo>
                    <a:pt x="425377" y="94512"/>
                  </a:lnTo>
                  <a:lnTo>
                    <a:pt x="424991" y="94265"/>
                  </a:lnTo>
                  <a:lnTo>
                    <a:pt x="424108" y="94205"/>
                  </a:lnTo>
                  <a:lnTo>
                    <a:pt x="423137" y="93662"/>
                  </a:lnTo>
                  <a:lnTo>
                    <a:pt x="421780" y="93108"/>
                  </a:lnTo>
                  <a:lnTo>
                    <a:pt x="420644" y="92235"/>
                  </a:lnTo>
                  <a:lnTo>
                    <a:pt x="419861" y="91520"/>
                  </a:lnTo>
                  <a:lnTo>
                    <a:pt x="419132" y="91073"/>
                  </a:lnTo>
                  <a:lnTo>
                    <a:pt x="418901" y="90283"/>
                  </a:lnTo>
                  <a:lnTo>
                    <a:pt x="419044" y="89402"/>
                  </a:lnTo>
                  <a:lnTo>
                    <a:pt x="418879" y="89017"/>
                  </a:lnTo>
                  <a:lnTo>
                    <a:pt x="418581" y="87974"/>
                  </a:lnTo>
                  <a:lnTo>
                    <a:pt x="418503" y="87363"/>
                  </a:lnTo>
                  <a:lnTo>
                    <a:pt x="418625" y="87023"/>
                  </a:lnTo>
                  <a:lnTo>
                    <a:pt x="418735" y="86720"/>
                  </a:lnTo>
                  <a:lnTo>
                    <a:pt x="418735" y="86719"/>
                  </a:lnTo>
                  <a:lnTo>
                    <a:pt x="418735" y="86711"/>
                  </a:lnTo>
                  <a:lnTo>
                    <a:pt x="418735" y="86696"/>
                  </a:lnTo>
                  <a:lnTo>
                    <a:pt x="418724" y="86652"/>
                  </a:lnTo>
                  <a:lnTo>
                    <a:pt x="418713" y="86575"/>
                  </a:lnTo>
                  <a:lnTo>
                    <a:pt x="418669" y="86356"/>
                  </a:lnTo>
                  <a:lnTo>
                    <a:pt x="418658" y="86304"/>
                  </a:lnTo>
                  <a:lnTo>
                    <a:pt x="418735" y="85875"/>
                  </a:lnTo>
                  <a:lnTo>
                    <a:pt x="418735" y="85857"/>
                  </a:lnTo>
                  <a:lnTo>
                    <a:pt x="418746" y="85841"/>
                  </a:lnTo>
                  <a:lnTo>
                    <a:pt x="418746" y="85829"/>
                  </a:lnTo>
                  <a:lnTo>
                    <a:pt x="418757" y="85798"/>
                  </a:lnTo>
                  <a:lnTo>
                    <a:pt x="418857" y="85583"/>
                  </a:lnTo>
                  <a:lnTo>
                    <a:pt x="418890" y="85563"/>
                  </a:lnTo>
                  <a:lnTo>
                    <a:pt x="418934" y="85535"/>
                  </a:lnTo>
                  <a:lnTo>
                    <a:pt x="419132" y="85414"/>
                  </a:lnTo>
                  <a:lnTo>
                    <a:pt x="419452" y="85262"/>
                  </a:lnTo>
                  <a:lnTo>
                    <a:pt x="419739" y="85123"/>
                  </a:lnTo>
                  <a:lnTo>
                    <a:pt x="419916" y="84940"/>
                  </a:lnTo>
                  <a:lnTo>
                    <a:pt x="420136" y="84726"/>
                  </a:lnTo>
                  <a:lnTo>
                    <a:pt x="420236" y="84453"/>
                  </a:lnTo>
                  <a:lnTo>
                    <a:pt x="420291" y="84269"/>
                  </a:lnTo>
                  <a:lnTo>
                    <a:pt x="420500" y="83843"/>
                  </a:lnTo>
                  <a:lnTo>
                    <a:pt x="420556" y="83747"/>
                  </a:lnTo>
                  <a:lnTo>
                    <a:pt x="420721" y="83412"/>
                  </a:lnTo>
                  <a:lnTo>
                    <a:pt x="420876" y="83198"/>
                  </a:lnTo>
                  <a:lnTo>
                    <a:pt x="420953" y="82893"/>
                  </a:lnTo>
                  <a:lnTo>
                    <a:pt x="421041" y="82648"/>
                  </a:lnTo>
                  <a:lnTo>
                    <a:pt x="420953" y="82402"/>
                  </a:lnTo>
                  <a:lnTo>
                    <a:pt x="420798" y="82219"/>
                  </a:lnTo>
                  <a:lnTo>
                    <a:pt x="420732" y="82051"/>
                  </a:lnTo>
                  <a:lnTo>
                    <a:pt x="420809" y="81839"/>
                  </a:lnTo>
                  <a:lnTo>
                    <a:pt x="420964" y="81441"/>
                  </a:lnTo>
                  <a:lnTo>
                    <a:pt x="420909" y="81179"/>
                  </a:lnTo>
                  <a:lnTo>
                    <a:pt x="421008" y="80968"/>
                  </a:lnTo>
                  <a:lnTo>
                    <a:pt x="421030" y="80722"/>
                  </a:lnTo>
                  <a:lnTo>
                    <a:pt x="421162" y="80280"/>
                  </a:lnTo>
                  <a:lnTo>
                    <a:pt x="421317" y="79970"/>
                  </a:lnTo>
                  <a:lnTo>
                    <a:pt x="421339" y="79927"/>
                  </a:lnTo>
                  <a:lnTo>
                    <a:pt x="421229" y="79637"/>
                  </a:lnTo>
                  <a:lnTo>
                    <a:pt x="421217" y="79582"/>
                  </a:lnTo>
                  <a:lnTo>
                    <a:pt x="421184" y="79039"/>
                  </a:lnTo>
                  <a:lnTo>
                    <a:pt x="421195" y="78797"/>
                  </a:lnTo>
                  <a:lnTo>
                    <a:pt x="421107" y="78475"/>
                  </a:lnTo>
                  <a:lnTo>
                    <a:pt x="420964" y="78154"/>
                  </a:lnTo>
                  <a:lnTo>
                    <a:pt x="420798" y="77926"/>
                  </a:lnTo>
                  <a:lnTo>
                    <a:pt x="420677" y="77680"/>
                  </a:lnTo>
                  <a:lnTo>
                    <a:pt x="420578" y="77435"/>
                  </a:lnTo>
                  <a:lnTo>
                    <a:pt x="420489" y="77238"/>
                  </a:lnTo>
                  <a:lnTo>
                    <a:pt x="420335" y="76961"/>
                  </a:lnTo>
                  <a:lnTo>
                    <a:pt x="420335" y="76671"/>
                  </a:lnTo>
                  <a:lnTo>
                    <a:pt x="420258" y="76380"/>
                  </a:lnTo>
                  <a:lnTo>
                    <a:pt x="420202" y="76214"/>
                  </a:lnTo>
                  <a:lnTo>
                    <a:pt x="420092" y="76121"/>
                  </a:lnTo>
                  <a:lnTo>
                    <a:pt x="419894" y="76027"/>
                  </a:lnTo>
                  <a:lnTo>
                    <a:pt x="419706" y="75907"/>
                  </a:lnTo>
                  <a:lnTo>
                    <a:pt x="419518" y="75799"/>
                  </a:lnTo>
                  <a:lnTo>
                    <a:pt x="419331" y="75723"/>
                  </a:lnTo>
                  <a:lnTo>
                    <a:pt x="419187" y="75616"/>
                  </a:lnTo>
                  <a:lnTo>
                    <a:pt x="419088" y="75478"/>
                  </a:lnTo>
                  <a:lnTo>
                    <a:pt x="418967" y="75326"/>
                  </a:lnTo>
                  <a:lnTo>
                    <a:pt x="418746" y="75136"/>
                  </a:lnTo>
                  <a:lnTo>
                    <a:pt x="418746" y="75134"/>
                  </a:lnTo>
                  <a:lnTo>
                    <a:pt x="418669" y="75049"/>
                  </a:lnTo>
                  <a:lnTo>
                    <a:pt x="418536" y="74937"/>
                  </a:lnTo>
                  <a:lnTo>
                    <a:pt x="418173" y="74759"/>
                  </a:lnTo>
                  <a:lnTo>
                    <a:pt x="417919" y="74691"/>
                  </a:lnTo>
                  <a:lnTo>
                    <a:pt x="417742" y="74615"/>
                  </a:lnTo>
                  <a:lnTo>
                    <a:pt x="417555" y="74477"/>
                  </a:lnTo>
                  <a:lnTo>
                    <a:pt x="417301" y="74356"/>
                  </a:lnTo>
                  <a:lnTo>
                    <a:pt x="417168" y="74180"/>
                  </a:lnTo>
                  <a:lnTo>
                    <a:pt x="417146" y="74102"/>
                  </a:lnTo>
                  <a:lnTo>
                    <a:pt x="417146" y="73961"/>
                  </a:lnTo>
                  <a:lnTo>
                    <a:pt x="417191" y="73814"/>
                  </a:lnTo>
                  <a:lnTo>
                    <a:pt x="417213" y="73519"/>
                  </a:lnTo>
                  <a:lnTo>
                    <a:pt x="417179" y="73213"/>
                  </a:lnTo>
                  <a:lnTo>
                    <a:pt x="417135" y="73016"/>
                  </a:lnTo>
                  <a:lnTo>
                    <a:pt x="417113" y="72737"/>
                  </a:lnTo>
                  <a:lnTo>
                    <a:pt x="417146" y="72512"/>
                  </a:lnTo>
                  <a:lnTo>
                    <a:pt x="417213" y="72264"/>
                  </a:lnTo>
                  <a:lnTo>
                    <a:pt x="417301" y="72100"/>
                  </a:lnTo>
                  <a:lnTo>
                    <a:pt x="417433" y="71880"/>
                  </a:lnTo>
                  <a:lnTo>
                    <a:pt x="417455" y="71804"/>
                  </a:lnTo>
                  <a:lnTo>
                    <a:pt x="417444" y="71700"/>
                  </a:lnTo>
                  <a:lnTo>
                    <a:pt x="417345" y="71533"/>
                  </a:lnTo>
                  <a:lnTo>
                    <a:pt x="417279" y="71364"/>
                  </a:lnTo>
                  <a:lnTo>
                    <a:pt x="417201" y="71277"/>
                  </a:lnTo>
                  <a:lnTo>
                    <a:pt x="416837" y="70977"/>
                  </a:lnTo>
                  <a:lnTo>
                    <a:pt x="416804" y="70930"/>
                  </a:lnTo>
                  <a:lnTo>
                    <a:pt x="416771" y="70820"/>
                  </a:lnTo>
                  <a:lnTo>
                    <a:pt x="416826" y="70459"/>
                  </a:lnTo>
                  <a:lnTo>
                    <a:pt x="416804" y="70392"/>
                  </a:lnTo>
                  <a:lnTo>
                    <a:pt x="416760" y="70327"/>
                  </a:lnTo>
                  <a:lnTo>
                    <a:pt x="416672" y="70256"/>
                  </a:lnTo>
                  <a:lnTo>
                    <a:pt x="416473" y="70149"/>
                  </a:lnTo>
                  <a:lnTo>
                    <a:pt x="416264" y="70041"/>
                  </a:lnTo>
                  <a:lnTo>
                    <a:pt x="415756" y="69819"/>
                  </a:lnTo>
                  <a:lnTo>
                    <a:pt x="415425" y="69616"/>
                  </a:lnTo>
                  <a:lnTo>
                    <a:pt x="415293" y="69498"/>
                  </a:lnTo>
                  <a:lnTo>
                    <a:pt x="415194" y="69371"/>
                  </a:lnTo>
                  <a:lnTo>
                    <a:pt x="415127" y="69188"/>
                  </a:lnTo>
                  <a:lnTo>
                    <a:pt x="415127" y="69186"/>
                  </a:lnTo>
                  <a:lnTo>
                    <a:pt x="415127" y="69186"/>
                  </a:lnTo>
                  <a:lnTo>
                    <a:pt x="415127" y="69184"/>
                  </a:lnTo>
                  <a:lnTo>
                    <a:pt x="415127" y="69176"/>
                  </a:lnTo>
                  <a:lnTo>
                    <a:pt x="415105" y="69122"/>
                  </a:lnTo>
                  <a:lnTo>
                    <a:pt x="415105" y="69103"/>
                  </a:lnTo>
                  <a:lnTo>
                    <a:pt x="415094" y="69082"/>
                  </a:lnTo>
                  <a:lnTo>
                    <a:pt x="415061" y="68852"/>
                  </a:lnTo>
                  <a:lnTo>
                    <a:pt x="415127" y="68348"/>
                  </a:lnTo>
                  <a:lnTo>
                    <a:pt x="415216" y="67959"/>
                  </a:lnTo>
                  <a:lnTo>
                    <a:pt x="415216" y="67803"/>
                  </a:lnTo>
                  <a:lnTo>
                    <a:pt x="415171" y="67707"/>
                  </a:lnTo>
                  <a:lnTo>
                    <a:pt x="415072" y="67622"/>
                  </a:lnTo>
                  <a:lnTo>
                    <a:pt x="414863" y="67521"/>
                  </a:lnTo>
                  <a:lnTo>
                    <a:pt x="414763" y="67423"/>
                  </a:lnTo>
                  <a:lnTo>
                    <a:pt x="414741" y="67332"/>
                  </a:lnTo>
                  <a:lnTo>
                    <a:pt x="414752" y="67008"/>
                  </a:lnTo>
                  <a:lnTo>
                    <a:pt x="414697" y="66802"/>
                  </a:lnTo>
                  <a:lnTo>
                    <a:pt x="414510" y="66393"/>
                  </a:lnTo>
                  <a:lnTo>
                    <a:pt x="414476" y="66354"/>
                  </a:lnTo>
                  <a:lnTo>
                    <a:pt x="414366" y="66295"/>
                  </a:lnTo>
                  <a:lnTo>
                    <a:pt x="414090" y="66199"/>
                  </a:lnTo>
                  <a:lnTo>
                    <a:pt x="413693" y="66134"/>
                  </a:lnTo>
                  <a:lnTo>
                    <a:pt x="413152" y="65982"/>
                  </a:lnTo>
                  <a:lnTo>
                    <a:pt x="412976" y="65882"/>
                  </a:lnTo>
                  <a:lnTo>
                    <a:pt x="412821" y="65601"/>
                  </a:lnTo>
                  <a:lnTo>
                    <a:pt x="412777" y="65562"/>
                  </a:lnTo>
                  <a:lnTo>
                    <a:pt x="412689" y="65525"/>
                  </a:lnTo>
                  <a:lnTo>
                    <a:pt x="412446" y="65551"/>
                  </a:lnTo>
                  <a:lnTo>
                    <a:pt x="412038" y="65730"/>
                  </a:lnTo>
                  <a:lnTo>
                    <a:pt x="411817" y="65745"/>
                  </a:lnTo>
                  <a:lnTo>
                    <a:pt x="411608" y="65708"/>
                  </a:lnTo>
                  <a:lnTo>
                    <a:pt x="411255" y="65508"/>
                  </a:lnTo>
                  <a:lnTo>
                    <a:pt x="411100" y="65455"/>
                  </a:lnTo>
                  <a:lnTo>
                    <a:pt x="410946" y="65429"/>
                  </a:lnTo>
                  <a:lnTo>
                    <a:pt x="410494" y="65420"/>
                  </a:lnTo>
                  <a:lnTo>
                    <a:pt x="410306" y="65401"/>
                  </a:lnTo>
                  <a:lnTo>
                    <a:pt x="409820" y="65497"/>
                  </a:lnTo>
                  <a:lnTo>
                    <a:pt x="409346" y="65474"/>
                  </a:lnTo>
                  <a:lnTo>
                    <a:pt x="409214" y="65522"/>
                  </a:lnTo>
                  <a:lnTo>
                    <a:pt x="409070" y="65652"/>
                  </a:lnTo>
                  <a:lnTo>
                    <a:pt x="408982" y="65685"/>
                  </a:lnTo>
                  <a:lnTo>
                    <a:pt x="408717" y="65683"/>
                  </a:lnTo>
                  <a:lnTo>
                    <a:pt x="408441" y="65756"/>
                  </a:lnTo>
                  <a:lnTo>
                    <a:pt x="408176" y="65739"/>
                  </a:lnTo>
                  <a:lnTo>
                    <a:pt x="408000" y="65764"/>
                  </a:lnTo>
                  <a:lnTo>
                    <a:pt x="407934" y="65801"/>
                  </a:lnTo>
                  <a:lnTo>
                    <a:pt x="407724" y="65953"/>
                  </a:lnTo>
                  <a:lnTo>
                    <a:pt x="407559" y="66027"/>
                  </a:lnTo>
                  <a:lnTo>
                    <a:pt x="407172" y="66089"/>
                  </a:lnTo>
                  <a:lnTo>
                    <a:pt x="406797" y="66208"/>
                  </a:lnTo>
                  <a:lnTo>
                    <a:pt x="406566" y="66347"/>
                  </a:lnTo>
                  <a:lnTo>
                    <a:pt x="406522" y="66373"/>
                  </a:lnTo>
                  <a:lnTo>
                    <a:pt x="406290" y="66476"/>
                  </a:lnTo>
                  <a:lnTo>
                    <a:pt x="406157" y="66563"/>
                  </a:lnTo>
                  <a:lnTo>
                    <a:pt x="406102" y="66653"/>
                  </a:lnTo>
                  <a:lnTo>
                    <a:pt x="406058" y="66800"/>
                  </a:lnTo>
                  <a:lnTo>
                    <a:pt x="406036" y="67112"/>
                  </a:lnTo>
                  <a:lnTo>
                    <a:pt x="405981" y="67251"/>
                  </a:lnTo>
                  <a:lnTo>
                    <a:pt x="405540" y="67637"/>
                  </a:lnTo>
                  <a:lnTo>
                    <a:pt x="404844" y="68077"/>
                  </a:lnTo>
                  <a:lnTo>
                    <a:pt x="404701" y="68118"/>
                  </a:lnTo>
                  <a:lnTo>
                    <a:pt x="404337" y="68138"/>
                  </a:lnTo>
                  <a:lnTo>
                    <a:pt x="403984" y="68252"/>
                  </a:lnTo>
                  <a:lnTo>
                    <a:pt x="403653" y="68314"/>
                  </a:lnTo>
                  <a:lnTo>
                    <a:pt x="403267" y="68322"/>
                  </a:lnTo>
                  <a:lnTo>
                    <a:pt x="402803" y="68417"/>
                  </a:lnTo>
                  <a:lnTo>
                    <a:pt x="402770" y="68426"/>
                  </a:lnTo>
                  <a:lnTo>
                    <a:pt x="402494" y="68516"/>
                  </a:lnTo>
                  <a:lnTo>
                    <a:pt x="402252" y="68505"/>
                  </a:lnTo>
                  <a:lnTo>
                    <a:pt x="401987" y="68446"/>
                  </a:lnTo>
                  <a:lnTo>
                    <a:pt x="401601" y="68457"/>
                  </a:lnTo>
                  <a:lnTo>
                    <a:pt x="401380" y="68328"/>
                  </a:lnTo>
                  <a:lnTo>
                    <a:pt x="401071" y="67989"/>
                  </a:lnTo>
                  <a:lnTo>
                    <a:pt x="400828" y="67817"/>
                  </a:lnTo>
                  <a:lnTo>
                    <a:pt x="400663" y="67718"/>
                  </a:lnTo>
                  <a:lnTo>
                    <a:pt x="400431" y="67651"/>
                  </a:lnTo>
                  <a:lnTo>
                    <a:pt x="400078" y="67645"/>
                  </a:lnTo>
                  <a:lnTo>
                    <a:pt x="399493" y="67729"/>
                  </a:lnTo>
                  <a:lnTo>
                    <a:pt x="399438" y="67756"/>
                  </a:lnTo>
                  <a:lnTo>
                    <a:pt x="399273" y="67870"/>
                  </a:lnTo>
                  <a:lnTo>
                    <a:pt x="399174" y="67910"/>
                  </a:lnTo>
                  <a:lnTo>
                    <a:pt x="399052" y="67876"/>
                  </a:lnTo>
                  <a:lnTo>
                    <a:pt x="398953" y="67879"/>
                  </a:lnTo>
                  <a:lnTo>
                    <a:pt x="398798" y="67989"/>
                  </a:lnTo>
                  <a:lnTo>
                    <a:pt x="398644" y="68062"/>
                  </a:lnTo>
                  <a:lnTo>
                    <a:pt x="398390" y="68127"/>
                  </a:lnTo>
                  <a:lnTo>
                    <a:pt x="397916" y="68288"/>
                  </a:lnTo>
                  <a:lnTo>
                    <a:pt x="397342" y="68336"/>
                  </a:lnTo>
                  <a:lnTo>
                    <a:pt x="397232" y="68328"/>
                  </a:lnTo>
                  <a:lnTo>
                    <a:pt x="396967" y="68254"/>
                  </a:lnTo>
                  <a:lnTo>
                    <a:pt x="396779" y="68172"/>
                  </a:lnTo>
                  <a:lnTo>
                    <a:pt x="396217" y="68035"/>
                  </a:lnTo>
                  <a:lnTo>
                    <a:pt x="395830" y="67894"/>
                  </a:lnTo>
                  <a:lnTo>
                    <a:pt x="395489" y="67736"/>
                  </a:lnTo>
                  <a:lnTo>
                    <a:pt x="394981" y="67572"/>
                  </a:lnTo>
                  <a:lnTo>
                    <a:pt x="394727" y="67504"/>
                  </a:lnTo>
                  <a:lnTo>
                    <a:pt x="394595" y="67445"/>
                  </a:lnTo>
                  <a:lnTo>
                    <a:pt x="394440" y="67293"/>
                  </a:lnTo>
                  <a:lnTo>
                    <a:pt x="394220" y="67132"/>
                  </a:lnTo>
                  <a:lnTo>
                    <a:pt x="394021" y="67034"/>
                  </a:lnTo>
                  <a:lnTo>
                    <a:pt x="393723" y="66957"/>
                  </a:lnTo>
                  <a:lnTo>
                    <a:pt x="393216" y="66909"/>
                  </a:lnTo>
                  <a:lnTo>
                    <a:pt x="393050" y="66870"/>
                  </a:lnTo>
                  <a:lnTo>
                    <a:pt x="392995" y="66842"/>
                  </a:lnTo>
                  <a:lnTo>
                    <a:pt x="392852" y="66675"/>
                  </a:lnTo>
                  <a:lnTo>
                    <a:pt x="392498" y="66154"/>
                  </a:lnTo>
                  <a:lnTo>
                    <a:pt x="392432" y="65978"/>
                  </a:lnTo>
                  <a:lnTo>
                    <a:pt x="392432" y="65852"/>
                  </a:lnTo>
                  <a:lnTo>
                    <a:pt x="392587" y="65299"/>
                  </a:lnTo>
                  <a:lnTo>
                    <a:pt x="392609" y="65122"/>
                  </a:lnTo>
                  <a:lnTo>
                    <a:pt x="392543" y="64718"/>
                  </a:lnTo>
                  <a:lnTo>
                    <a:pt x="392432" y="64454"/>
                  </a:lnTo>
                  <a:lnTo>
                    <a:pt x="392410" y="64146"/>
                  </a:lnTo>
                  <a:lnTo>
                    <a:pt x="392388" y="64110"/>
                  </a:lnTo>
                  <a:lnTo>
                    <a:pt x="391991" y="64003"/>
                  </a:lnTo>
                  <a:lnTo>
                    <a:pt x="391991" y="64000"/>
                  </a:lnTo>
                  <a:lnTo>
                    <a:pt x="391980" y="63996"/>
                  </a:lnTo>
                  <a:lnTo>
                    <a:pt x="391958" y="63984"/>
                  </a:lnTo>
                  <a:lnTo>
                    <a:pt x="391704" y="63861"/>
                  </a:lnTo>
                  <a:lnTo>
                    <a:pt x="391594" y="63878"/>
                  </a:lnTo>
                  <a:lnTo>
                    <a:pt x="391428" y="63997"/>
                  </a:lnTo>
                  <a:lnTo>
                    <a:pt x="391340" y="64095"/>
                  </a:lnTo>
                  <a:lnTo>
                    <a:pt x="390921" y="64430"/>
                  </a:lnTo>
                  <a:lnTo>
                    <a:pt x="390755" y="64524"/>
                  </a:lnTo>
                  <a:lnTo>
                    <a:pt x="390590" y="64589"/>
                  </a:lnTo>
                  <a:lnTo>
                    <a:pt x="390491" y="64656"/>
                  </a:lnTo>
                  <a:lnTo>
                    <a:pt x="390424" y="64727"/>
                  </a:lnTo>
                  <a:lnTo>
                    <a:pt x="390281" y="65004"/>
                  </a:lnTo>
                  <a:lnTo>
                    <a:pt x="390171" y="65111"/>
                  </a:lnTo>
                  <a:lnTo>
                    <a:pt x="390093" y="65189"/>
                  </a:lnTo>
                  <a:lnTo>
                    <a:pt x="390027" y="65223"/>
                  </a:lnTo>
                  <a:lnTo>
                    <a:pt x="389840" y="65221"/>
                  </a:lnTo>
                  <a:lnTo>
                    <a:pt x="389674" y="65138"/>
                  </a:lnTo>
                  <a:lnTo>
                    <a:pt x="389520" y="65096"/>
                  </a:lnTo>
                  <a:lnTo>
                    <a:pt x="389387" y="65004"/>
                  </a:lnTo>
                  <a:lnTo>
                    <a:pt x="389299" y="64975"/>
                  </a:lnTo>
                  <a:lnTo>
                    <a:pt x="389034" y="64975"/>
                  </a:lnTo>
                  <a:lnTo>
                    <a:pt x="388924" y="64961"/>
                  </a:lnTo>
                  <a:lnTo>
                    <a:pt x="388725" y="64885"/>
                  </a:lnTo>
                  <a:lnTo>
                    <a:pt x="388174" y="64597"/>
                  </a:lnTo>
                  <a:lnTo>
                    <a:pt x="387920" y="64595"/>
                  </a:lnTo>
                  <a:lnTo>
                    <a:pt x="387743" y="64614"/>
                  </a:lnTo>
                  <a:lnTo>
                    <a:pt x="387434" y="64626"/>
                  </a:lnTo>
                  <a:lnTo>
                    <a:pt x="387324" y="64676"/>
                  </a:lnTo>
                  <a:lnTo>
                    <a:pt x="387225" y="64756"/>
                  </a:lnTo>
                  <a:lnTo>
                    <a:pt x="387081" y="64888"/>
                  </a:lnTo>
                  <a:lnTo>
                    <a:pt x="386739" y="65156"/>
                  </a:lnTo>
                  <a:lnTo>
                    <a:pt x="386552" y="65283"/>
                  </a:lnTo>
                  <a:lnTo>
                    <a:pt x="386497" y="65290"/>
                  </a:lnTo>
                  <a:lnTo>
                    <a:pt x="386287" y="65272"/>
                  </a:lnTo>
                  <a:lnTo>
                    <a:pt x="386110" y="65214"/>
                  </a:lnTo>
                  <a:lnTo>
                    <a:pt x="385934" y="65118"/>
                  </a:lnTo>
                  <a:lnTo>
                    <a:pt x="385592" y="64839"/>
                  </a:lnTo>
                  <a:lnTo>
                    <a:pt x="385173" y="64640"/>
                  </a:lnTo>
                  <a:lnTo>
                    <a:pt x="385007" y="64403"/>
                  </a:lnTo>
                  <a:lnTo>
                    <a:pt x="384897" y="64301"/>
                  </a:lnTo>
                  <a:lnTo>
                    <a:pt x="384797" y="64240"/>
                  </a:lnTo>
                  <a:lnTo>
                    <a:pt x="384489" y="64115"/>
                  </a:lnTo>
                  <a:lnTo>
                    <a:pt x="384345" y="64025"/>
                  </a:lnTo>
                  <a:lnTo>
                    <a:pt x="384290" y="63972"/>
                  </a:lnTo>
                  <a:lnTo>
                    <a:pt x="384224" y="63845"/>
                  </a:lnTo>
                  <a:lnTo>
                    <a:pt x="383992" y="63554"/>
                  </a:lnTo>
                  <a:lnTo>
                    <a:pt x="383716" y="63418"/>
                  </a:lnTo>
                  <a:lnTo>
                    <a:pt x="383683" y="63407"/>
                  </a:lnTo>
                  <a:lnTo>
                    <a:pt x="383385" y="63177"/>
                  </a:lnTo>
                  <a:lnTo>
                    <a:pt x="383231" y="63097"/>
                  </a:lnTo>
                  <a:lnTo>
                    <a:pt x="383098" y="63058"/>
                  </a:lnTo>
                  <a:lnTo>
                    <a:pt x="382944" y="63049"/>
                  </a:lnTo>
                  <a:lnTo>
                    <a:pt x="382635" y="63072"/>
                  </a:lnTo>
                  <a:lnTo>
                    <a:pt x="382503" y="63023"/>
                  </a:lnTo>
                  <a:lnTo>
                    <a:pt x="382392" y="62960"/>
                  </a:lnTo>
                  <a:lnTo>
                    <a:pt x="382227" y="62807"/>
                  </a:lnTo>
                  <a:lnTo>
                    <a:pt x="382017" y="62668"/>
                  </a:lnTo>
                  <a:lnTo>
                    <a:pt x="381708" y="62505"/>
                  </a:lnTo>
                  <a:lnTo>
                    <a:pt x="381399" y="62308"/>
                  </a:lnTo>
                  <a:lnTo>
                    <a:pt x="381256" y="62246"/>
                  </a:lnTo>
                  <a:lnTo>
                    <a:pt x="381068" y="62195"/>
                  </a:lnTo>
                  <a:lnTo>
                    <a:pt x="380892" y="62111"/>
                  </a:lnTo>
                  <a:lnTo>
                    <a:pt x="380759" y="62006"/>
                  </a:lnTo>
                  <a:lnTo>
                    <a:pt x="380748" y="61989"/>
                  </a:lnTo>
                  <a:lnTo>
                    <a:pt x="380682" y="61890"/>
                  </a:lnTo>
                  <a:lnTo>
                    <a:pt x="380583" y="61806"/>
                  </a:lnTo>
                  <a:lnTo>
                    <a:pt x="380495" y="61631"/>
                  </a:lnTo>
                  <a:lnTo>
                    <a:pt x="380462" y="61358"/>
                  </a:lnTo>
                  <a:lnTo>
                    <a:pt x="380417" y="61245"/>
                  </a:lnTo>
                  <a:lnTo>
                    <a:pt x="380351" y="61155"/>
                  </a:lnTo>
                  <a:lnTo>
                    <a:pt x="380241" y="61079"/>
                  </a:lnTo>
                  <a:lnTo>
                    <a:pt x="380164" y="61005"/>
                  </a:lnTo>
                  <a:lnTo>
                    <a:pt x="379976" y="60512"/>
                  </a:lnTo>
                  <a:lnTo>
                    <a:pt x="379910" y="60238"/>
                  </a:lnTo>
                  <a:lnTo>
                    <a:pt x="379855" y="59821"/>
                  </a:lnTo>
                  <a:lnTo>
                    <a:pt x="379799" y="59581"/>
                  </a:lnTo>
                  <a:lnTo>
                    <a:pt x="379733" y="59221"/>
                  </a:lnTo>
                  <a:lnTo>
                    <a:pt x="379689" y="59127"/>
                  </a:lnTo>
                  <a:lnTo>
                    <a:pt x="379546" y="58949"/>
                  </a:lnTo>
                  <a:lnTo>
                    <a:pt x="379435" y="58560"/>
                  </a:lnTo>
                  <a:lnTo>
                    <a:pt x="379237" y="58239"/>
                  </a:lnTo>
                  <a:lnTo>
                    <a:pt x="379038" y="57796"/>
                  </a:lnTo>
                  <a:lnTo>
                    <a:pt x="378520" y="57134"/>
                  </a:lnTo>
                  <a:lnTo>
                    <a:pt x="378211" y="56835"/>
                  </a:lnTo>
                  <a:lnTo>
                    <a:pt x="378078" y="56601"/>
                  </a:lnTo>
                  <a:lnTo>
                    <a:pt x="378034" y="56426"/>
                  </a:lnTo>
                  <a:lnTo>
                    <a:pt x="377968" y="56302"/>
                  </a:lnTo>
                  <a:lnTo>
                    <a:pt x="377869" y="56237"/>
                  </a:lnTo>
                  <a:lnTo>
                    <a:pt x="377847" y="56235"/>
                  </a:lnTo>
                  <a:lnTo>
                    <a:pt x="377615" y="56195"/>
                  </a:lnTo>
                  <a:lnTo>
                    <a:pt x="377483" y="56121"/>
                  </a:lnTo>
                  <a:lnTo>
                    <a:pt x="377405" y="56031"/>
                  </a:lnTo>
                  <a:lnTo>
                    <a:pt x="377328" y="55896"/>
                  </a:lnTo>
                  <a:lnTo>
                    <a:pt x="377008" y="55507"/>
                  </a:lnTo>
                  <a:lnTo>
                    <a:pt x="376743" y="55160"/>
                  </a:lnTo>
                  <a:lnTo>
                    <a:pt x="376589" y="55008"/>
                  </a:lnTo>
                  <a:lnTo>
                    <a:pt x="375993" y="54560"/>
                  </a:lnTo>
                  <a:lnTo>
                    <a:pt x="375805" y="54512"/>
                  </a:lnTo>
                  <a:lnTo>
                    <a:pt x="374978" y="54447"/>
                  </a:lnTo>
                  <a:lnTo>
                    <a:pt x="374702" y="54450"/>
                  </a:lnTo>
                  <a:lnTo>
                    <a:pt x="374294" y="54523"/>
                  </a:lnTo>
                  <a:lnTo>
                    <a:pt x="374062" y="54528"/>
                  </a:lnTo>
                  <a:lnTo>
                    <a:pt x="373687" y="54410"/>
                  </a:lnTo>
                  <a:lnTo>
                    <a:pt x="373445" y="54334"/>
                  </a:lnTo>
                  <a:lnTo>
                    <a:pt x="373290" y="54258"/>
                  </a:lnTo>
                  <a:lnTo>
                    <a:pt x="372937" y="54010"/>
                  </a:lnTo>
                  <a:lnTo>
                    <a:pt x="372760" y="53832"/>
                  </a:lnTo>
                  <a:lnTo>
                    <a:pt x="372496" y="53434"/>
                  </a:lnTo>
                  <a:lnTo>
                    <a:pt x="372363" y="53255"/>
                  </a:lnTo>
                  <a:lnTo>
                    <a:pt x="371955" y="52936"/>
                  </a:lnTo>
                  <a:lnTo>
                    <a:pt x="371823" y="52775"/>
                  </a:lnTo>
                  <a:lnTo>
                    <a:pt x="371779" y="52609"/>
                  </a:lnTo>
                  <a:lnTo>
                    <a:pt x="371801" y="52295"/>
                  </a:lnTo>
                  <a:lnTo>
                    <a:pt x="371646" y="51819"/>
                  </a:lnTo>
                  <a:lnTo>
                    <a:pt x="371646" y="51675"/>
                  </a:lnTo>
                  <a:lnTo>
                    <a:pt x="371624" y="51596"/>
                  </a:lnTo>
                  <a:lnTo>
                    <a:pt x="371624" y="51292"/>
                  </a:lnTo>
                  <a:lnTo>
                    <a:pt x="371602" y="51137"/>
                  </a:lnTo>
                  <a:lnTo>
                    <a:pt x="371525" y="50911"/>
                  </a:lnTo>
                  <a:lnTo>
                    <a:pt x="371492" y="50835"/>
                  </a:lnTo>
                  <a:lnTo>
                    <a:pt x="371414" y="50742"/>
                  </a:lnTo>
                  <a:lnTo>
                    <a:pt x="371315" y="50686"/>
                  </a:lnTo>
                  <a:lnTo>
                    <a:pt x="371150" y="50646"/>
                  </a:lnTo>
                  <a:lnTo>
                    <a:pt x="371150" y="50646"/>
                  </a:lnTo>
                  <a:lnTo>
                    <a:pt x="371150" y="50646"/>
                  </a:lnTo>
                  <a:lnTo>
                    <a:pt x="371150" y="50646"/>
                  </a:lnTo>
                  <a:lnTo>
                    <a:pt x="371139" y="50646"/>
                  </a:lnTo>
                  <a:lnTo>
                    <a:pt x="371139" y="50646"/>
                  </a:lnTo>
                  <a:lnTo>
                    <a:pt x="371072" y="50644"/>
                  </a:lnTo>
                  <a:lnTo>
                    <a:pt x="370918" y="50638"/>
                  </a:lnTo>
                  <a:lnTo>
                    <a:pt x="370819" y="50635"/>
                  </a:lnTo>
                  <a:lnTo>
                    <a:pt x="370730" y="50745"/>
                  </a:lnTo>
                  <a:lnTo>
                    <a:pt x="370697" y="50925"/>
                  </a:lnTo>
                  <a:lnTo>
                    <a:pt x="370521" y="51077"/>
                  </a:lnTo>
                  <a:lnTo>
                    <a:pt x="370289" y="50953"/>
                  </a:lnTo>
                  <a:lnTo>
                    <a:pt x="370057" y="50697"/>
                  </a:lnTo>
                  <a:lnTo>
                    <a:pt x="369726" y="50208"/>
                  </a:lnTo>
                  <a:lnTo>
                    <a:pt x="369528" y="49855"/>
                  </a:lnTo>
                  <a:lnTo>
                    <a:pt x="369263" y="49375"/>
                  </a:lnTo>
                  <a:lnTo>
                    <a:pt x="368877" y="48819"/>
                  </a:lnTo>
                  <a:lnTo>
                    <a:pt x="368457" y="48309"/>
                  </a:lnTo>
                  <a:lnTo>
                    <a:pt x="368116" y="47908"/>
                  </a:lnTo>
                  <a:lnTo>
                    <a:pt x="367873" y="47519"/>
                  </a:lnTo>
                  <a:lnTo>
                    <a:pt x="367696" y="47097"/>
                  </a:lnTo>
                  <a:lnTo>
                    <a:pt x="367476" y="46753"/>
                  </a:lnTo>
                  <a:lnTo>
                    <a:pt x="367045" y="46263"/>
                  </a:lnTo>
                  <a:lnTo>
                    <a:pt x="366670" y="46008"/>
                  </a:lnTo>
                  <a:lnTo>
                    <a:pt x="366483" y="45738"/>
                  </a:lnTo>
                  <a:lnTo>
                    <a:pt x="366438" y="45675"/>
                  </a:lnTo>
                  <a:lnTo>
                    <a:pt x="366394" y="45269"/>
                  </a:lnTo>
                  <a:lnTo>
                    <a:pt x="366361" y="44996"/>
                  </a:lnTo>
                  <a:lnTo>
                    <a:pt x="366240" y="44496"/>
                  </a:lnTo>
                  <a:lnTo>
                    <a:pt x="366085" y="44119"/>
                  </a:lnTo>
                  <a:lnTo>
                    <a:pt x="365766" y="43608"/>
                  </a:lnTo>
                  <a:lnTo>
                    <a:pt x="365611" y="43428"/>
                  </a:lnTo>
                  <a:lnTo>
                    <a:pt x="365434" y="43230"/>
                  </a:lnTo>
                  <a:lnTo>
                    <a:pt x="365125" y="42652"/>
                  </a:lnTo>
                  <a:lnTo>
                    <a:pt x="364772" y="42097"/>
                  </a:lnTo>
                  <a:lnTo>
                    <a:pt x="364276" y="41731"/>
                  </a:lnTo>
                  <a:lnTo>
                    <a:pt x="363802" y="41605"/>
                  </a:lnTo>
                  <a:lnTo>
                    <a:pt x="363691" y="41574"/>
                  </a:lnTo>
                  <a:lnTo>
                    <a:pt x="362974" y="41574"/>
                  </a:lnTo>
                  <a:lnTo>
                    <a:pt x="362356" y="41708"/>
                  </a:lnTo>
                  <a:lnTo>
                    <a:pt x="361805" y="42020"/>
                  </a:lnTo>
                  <a:lnTo>
                    <a:pt x="361440" y="41996"/>
                  </a:lnTo>
                  <a:lnTo>
                    <a:pt x="361154" y="41775"/>
                  </a:lnTo>
                  <a:lnTo>
                    <a:pt x="360999" y="41397"/>
                  </a:lnTo>
                  <a:lnTo>
                    <a:pt x="360922" y="41133"/>
                  </a:lnTo>
                  <a:lnTo>
                    <a:pt x="360834" y="40791"/>
                  </a:lnTo>
                  <a:lnTo>
                    <a:pt x="360801" y="40663"/>
                  </a:lnTo>
                  <a:lnTo>
                    <a:pt x="360536" y="39884"/>
                  </a:lnTo>
                  <a:lnTo>
                    <a:pt x="360094" y="39408"/>
                  </a:lnTo>
                  <a:lnTo>
                    <a:pt x="359775" y="39041"/>
                  </a:lnTo>
                  <a:lnTo>
                    <a:pt x="359730" y="38875"/>
                  </a:lnTo>
                  <a:lnTo>
                    <a:pt x="359521" y="38385"/>
                  </a:lnTo>
                  <a:lnTo>
                    <a:pt x="359245" y="37786"/>
                  </a:lnTo>
                  <a:lnTo>
                    <a:pt x="359112" y="37285"/>
                  </a:lnTo>
                  <a:lnTo>
                    <a:pt x="358671" y="36641"/>
                  </a:lnTo>
                  <a:lnTo>
                    <a:pt x="358307" y="36385"/>
                  </a:lnTo>
                  <a:lnTo>
                    <a:pt x="357888" y="36241"/>
                  </a:lnTo>
                  <a:lnTo>
                    <a:pt x="357656" y="36158"/>
                  </a:lnTo>
                  <a:lnTo>
                    <a:pt x="357612" y="36108"/>
                  </a:lnTo>
                  <a:lnTo>
                    <a:pt x="357105" y="35753"/>
                  </a:lnTo>
                  <a:lnTo>
                    <a:pt x="356862" y="35544"/>
                  </a:lnTo>
                  <a:lnTo>
                    <a:pt x="356652" y="34963"/>
                  </a:lnTo>
                  <a:lnTo>
                    <a:pt x="356288" y="33707"/>
                  </a:lnTo>
                  <a:lnTo>
                    <a:pt x="356023" y="33118"/>
                  </a:lnTo>
                  <a:lnTo>
                    <a:pt x="355770" y="32454"/>
                  </a:lnTo>
                  <a:lnTo>
                    <a:pt x="355648" y="32274"/>
                  </a:lnTo>
                  <a:lnTo>
                    <a:pt x="355085" y="31452"/>
                  </a:lnTo>
                  <a:lnTo>
                    <a:pt x="354909" y="31030"/>
                  </a:lnTo>
                  <a:lnTo>
                    <a:pt x="354821" y="30564"/>
                  </a:lnTo>
                  <a:lnTo>
                    <a:pt x="354732" y="29996"/>
                  </a:lnTo>
                  <a:lnTo>
                    <a:pt x="354468" y="29038"/>
                  </a:lnTo>
                  <a:lnTo>
                    <a:pt x="354346" y="28429"/>
                  </a:lnTo>
                  <a:lnTo>
                    <a:pt x="354401" y="27975"/>
                  </a:lnTo>
                  <a:lnTo>
                    <a:pt x="354468" y="27247"/>
                  </a:lnTo>
                  <a:lnTo>
                    <a:pt x="355041" y="26246"/>
                  </a:lnTo>
                  <a:lnTo>
                    <a:pt x="355836" y="25260"/>
                  </a:lnTo>
                  <a:lnTo>
                    <a:pt x="356001" y="25108"/>
                  </a:lnTo>
                  <a:lnTo>
                    <a:pt x="356332" y="24795"/>
                  </a:lnTo>
                  <a:lnTo>
                    <a:pt x="356509" y="24633"/>
                  </a:lnTo>
                  <a:lnTo>
                    <a:pt x="356796" y="24354"/>
                  </a:lnTo>
                  <a:lnTo>
                    <a:pt x="357005" y="24191"/>
                  </a:lnTo>
                  <a:lnTo>
                    <a:pt x="357016" y="24187"/>
                  </a:lnTo>
                  <a:lnTo>
                    <a:pt x="357138" y="24137"/>
                  </a:lnTo>
                  <a:lnTo>
                    <a:pt x="357634" y="23949"/>
                  </a:lnTo>
                  <a:lnTo>
                    <a:pt x="357811" y="23877"/>
                  </a:lnTo>
                  <a:lnTo>
                    <a:pt x="358087" y="23761"/>
                  </a:lnTo>
                  <a:lnTo>
                    <a:pt x="358682" y="23513"/>
                  </a:lnTo>
                  <a:lnTo>
                    <a:pt x="359102" y="23276"/>
                  </a:lnTo>
                  <a:lnTo>
                    <a:pt x="359410" y="23141"/>
                  </a:lnTo>
                  <a:lnTo>
                    <a:pt x="359521" y="23023"/>
                  </a:lnTo>
                  <a:lnTo>
                    <a:pt x="359587" y="22503"/>
                  </a:lnTo>
                  <a:lnTo>
                    <a:pt x="359399" y="22419"/>
                  </a:lnTo>
                  <a:lnTo>
                    <a:pt x="359289" y="22345"/>
                  </a:lnTo>
                  <a:lnTo>
                    <a:pt x="358859" y="22189"/>
                  </a:lnTo>
                  <a:lnTo>
                    <a:pt x="358528" y="22063"/>
                  </a:lnTo>
                  <a:lnTo>
                    <a:pt x="357987" y="21825"/>
                  </a:lnTo>
                  <a:lnTo>
                    <a:pt x="357601" y="21411"/>
                  </a:lnTo>
                  <a:lnTo>
                    <a:pt x="357369" y="20595"/>
                  </a:lnTo>
                  <a:lnTo>
                    <a:pt x="357127" y="19970"/>
                  </a:lnTo>
                  <a:lnTo>
                    <a:pt x="356884" y="19680"/>
                  </a:lnTo>
                  <a:lnTo>
                    <a:pt x="356520" y="19428"/>
                  </a:lnTo>
                  <a:lnTo>
                    <a:pt x="355946" y="19186"/>
                  </a:lnTo>
                  <a:lnTo>
                    <a:pt x="355074" y="18660"/>
                  </a:lnTo>
                  <a:lnTo>
                    <a:pt x="354015" y="18077"/>
                  </a:lnTo>
                  <a:lnTo>
                    <a:pt x="353155" y="17246"/>
                  </a:lnTo>
                  <a:lnTo>
                    <a:pt x="351963" y="16620"/>
                  </a:lnTo>
                  <a:lnTo>
                    <a:pt x="351963" y="16617"/>
                  </a:lnTo>
                  <a:lnTo>
                    <a:pt x="351897" y="16605"/>
                  </a:lnTo>
                  <a:lnTo>
                    <a:pt x="351776" y="16522"/>
                  </a:lnTo>
                  <a:lnTo>
                    <a:pt x="351511" y="16417"/>
                  </a:lnTo>
                  <a:lnTo>
                    <a:pt x="351367" y="16318"/>
                  </a:lnTo>
                  <a:lnTo>
                    <a:pt x="351191" y="16248"/>
                  </a:lnTo>
                  <a:lnTo>
                    <a:pt x="350827" y="16219"/>
                  </a:lnTo>
                  <a:lnTo>
                    <a:pt x="350540" y="16170"/>
                  </a:lnTo>
                  <a:lnTo>
                    <a:pt x="350441" y="16171"/>
                  </a:lnTo>
                  <a:lnTo>
                    <a:pt x="350374" y="16190"/>
                  </a:lnTo>
                  <a:lnTo>
                    <a:pt x="349933" y="16407"/>
                  </a:lnTo>
                  <a:lnTo>
                    <a:pt x="349723" y="16503"/>
                  </a:lnTo>
                  <a:lnTo>
                    <a:pt x="349602" y="16609"/>
                  </a:lnTo>
                  <a:lnTo>
                    <a:pt x="349536" y="16642"/>
                  </a:lnTo>
                  <a:lnTo>
                    <a:pt x="349216" y="16690"/>
                  </a:lnTo>
                  <a:lnTo>
                    <a:pt x="349028" y="16654"/>
                  </a:lnTo>
                  <a:lnTo>
                    <a:pt x="348896" y="16583"/>
                  </a:lnTo>
                  <a:lnTo>
                    <a:pt x="348730" y="16416"/>
                  </a:lnTo>
                  <a:lnTo>
                    <a:pt x="348620" y="16361"/>
                  </a:lnTo>
                  <a:lnTo>
                    <a:pt x="348477" y="16326"/>
                  </a:lnTo>
                  <a:lnTo>
                    <a:pt x="348201" y="16331"/>
                  </a:lnTo>
                  <a:lnTo>
                    <a:pt x="347760" y="16396"/>
                  </a:lnTo>
                  <a:lnTo>
                    <a:pt x="347638" y="16438"/>
                  </a:lnTo>
                  <a:lnTo>
                    <a:pt x="347506" y="16515"/>
                  </a:lnTo>
                  <a:lnTo>
                    <a:pt x="347395" y="16603"/>
                  </a:lnTo>
                  <a:lnTo>
                    <a:pt x="347307" y="16766"/>
                  </a:lnTo>
                  <a:lnTo>
                    <a:pt x="347285" y="16827"/>
                  </a:lnTo>
                  <a:lnTo>
                    <a:pt x="347252" y="17003"/>
                  </a:lnTo>
                  <a:lnTo>
                    <a:pt x="347186" y="17104"/>
                  </a:lnTo>
                  <a:lnTo>
                    <a:pt x="347120" y="17163"/>
                  </a:lnTo>
                  <a:lnTo>
                    <a:pt x="346722" y="17395"/>
                  </a:lnTo>
                  <a:lnTo>
                    <a:pt x="346369" y="17569"/>
                  </a:lnTo>
                  <a:lnTo>
                    <a:pt x="346049" y="17823"/>
                  </a:lnTo>
                  <a:lnTo>
                    <a:pt x="345972" y="17843"/>
                  </a:lnTo>
                  <a:lnTo>
                    <a:pt x="345718" y="17863"/>
                  </a:lnTo>
                  <a:lnTo>
                    <a:pt x="345619" y="17885"/>
                  </a:lnTo>
                  <a:lnTo>
                    <a:pt x="345443" y="17966"/>
                  </a:lnTo>
                  <a:lnTo>
                    <a:pt x="345343" y="18035"/>
                  </a:lnTo>
                  <a:lnTo>
                    <a:pt x="345112" y="17934"/>
                  </a:lnTo>
                  <a:lnTo>
                    <a:pt x="344814" y="17900"/>
                  </a:lnTo>
                  <a:lnTo>
                    <a:pt x="344593" y="17815"/>
                  </a:lnTo>
                  <a:lnTo>
                    <a:pt x="344505" y="17748"/>
                  </a:lnTo>
                  <a:lnTo>
                    <a:pt x="344372" y="17554"/>
                  </a:lnTo>
                  <a:lnTo>
                    <a:pt x="344295" y="17474"/>
                  </a:lnTo>
                  <a:lnTo>
                    <a:pt x="343942" y="17339"/>
                  </a:lnTo>
                  <a:lnTo>
                    <a:pt x="343821" y="17271"/>
                  </a:lnTo>
                  <a:lnTo>
                    <a:pt x="343423" y="17201"/>
                  </a:lnTo>
                  <a:lnTo>
                    <a:pt x="343225" y="17216"/>
                  </a:lnTo>
                  <a:lnTo>
                    <a:pt x="343214" y="17216"/>
                  </a:lnTo>
                  <a:lnTo>
                    <a:pt x="342784" y="17085"/>
                  </a:lnTo>
                  <a:lnTo>
                    <a:pt x="342530" y="17035"/>
                  </a:lnTo>
                  <a:lnTo>
                    <a:pt x="341901" y="17030"/>
                  </a:lnTo>
                  <a:lnTo>
                    <a:pt x="341570" y="16944"/>
                  </a:lnTo>
                  <a:lnTo>
                    <a:pt x="341349" y="16849"/>
                  </a:lnTo>
                  <a:lnTo>
                    <a:pt x="341062" y="16657"/>
                  </a:lnTo>
                  <a:lnTo>
                    <a:pt x="340687" y="16544"/>
                  </a:lnTo>
                  <a:lnTo>
                    <a:pt x="340422" y="16381"/>
                  </a:lnTo>
                  <a:lnTo>
                    <a:pt x="340136" y="16152"/>
                  </a:lnTo>
                  <a:lnTo>
                    <a:pt x="340058" y="16025"/>
                  </a:lnTo>
                  <a:lnTo>
                    <a:pt x="339959" y="15910"/>
                  </a:lnTo>
                  <a:lnTo>
                    <a:pt x="339904" y="15852"/>
                  </a:lnTo>
                  <a:lnTo>
                    <a:pt x="339628" y="15596"/>
                  </a:lnTo>
                  <a:lnTo>
                    <a:pt x="339485" y="15495"/>
                  </a:lnTo>
                  <a:lnTo>
                    <a:pt x="339198" y="15250"/>
                  </a:lnTo>
                  <a:lnTo>
                    <a:pt x="339088" y="15083"/>
                  </a:lnTo>
                  <a:lnTo>
                    <a:pt x="338977" y="14827"/>
                  </a:lnTo>
                  <a:lnTo>
                    <a:pt x="338834" y="14605"/>
                  </a:lnTo>
                  <a:lnTo>
                    <a:pt x="338646" y="14242"/>
                  </a:lnTo>
                  <a:lnTo>
                    <a:pt x="338547" y="14187"/>
                  </a:lnTo>
                  <a:lnTo>
                    <a:pt x="338381" y="14150"/>
                  </a:lnTo>
                  <a:lnTo>
                    <a:pt x="338095" y="14213"/>
                  </a:lnTo>
                  <a:lnTo>
                    <a:pt x="337819" y="14344"/>
                  </a:lnTo>
                  <a:lnTo>
                    <a:pt x="337642" y="14432"/>
                  </a:lnTo>
                  <a:lnTo>
                    <a:pt x="337212" y="14469"/>
                  </a:lnTo>
                  <a:lnTo>
                    <a:pt x="337013" y="14406"/>
                  </a:lnTo>
                  <a:lnTo>
                    <a:pt x="336892" y="14280"/>
                  </a:lnTo>
                  <a:lnTo>
                    <a:pt x="336771" y="14159"/>
                  </a:lnTo>
                  <a:lnTo>
                    <a:pt x="336660" y="13883"/>
                  </a:lnTo>
                  <a:lnTo>
                    <a:pt x="335998" y="13187"/>
                  </a:lnTo>
                  <a:lnTo>
                    <a:pt x="335811" y="13085"/>
                  </a:lnTo>
                  <a:lnTo>
                    <a:pt x="335480" y="12895"/>
                  </a:lnTo>
                  <a:lnTo>
                    <a:pt x="334906" y="12858"/>
                  </a:lnTo>
                  <a:lnTo>
                    <a:pt x="334895" y="12858"/>
                  </a:lnTo>
                  <a:lnTo>
                    <a:pt x="334200" y="12760"/>
                  </a:lnTo>
                  <a:lnTo>
                    <a:pt x="332953" y="12530"/>
                  </a:lnTo>
                  <a:lnTo>
                    <a:pt x="331872" y="12126"/>
                  </a:lnTo>
                  <a:lnTo>
                    <a:pt x="331320" y="11991"/>
                  </a:lnTo>
                  <a:lnTo>
                    <a:pt x="330405" y="11858"/>
                  </a:lnTo>
                  <a:lnTo>
                    <a:pt x="329732" y="11720"/>
                  </a:lnTo>
                  <a:lnTo>
                    <a:pt x="328750" y="11702"/>
                  </a:lnTo>
                  <a:lnTo>
                    <a:pt x="327955" y="12102"/>
                  </a:lnTo>
                  <a:lnTo>
                    <a:pt x="327117" y="12954"/>
                  </a:lnTo>
                  <a:lnTo>
                    <a:pt x="326841" y="13219"/>
                  </a:lnTo>
                  <a:lnTo>
                    <a:pt x="326355" y="14249"/>
                  </a:lnTo>
                  <a:lnTo>
                    <a:pt x="326113" y="14547"/>
                  </a:lnTo>
                  <a:lnTo>
                    <a:pt x="325407" y="14939"/>
                  </a:lnTo>
                  <a:lnTo>
                    <a:pt x="324976" y="15084"/>
                  </a:lnTo>
                  <a:lnTo>
                    <a:pt x="324524" y="15140"/>
                  </a:lnTo>
                  <a:lnTo>
                    <a:pt x="323862" y="15128"/>
                  </a:lnTo>
                  <a:lnTo>
                    <a:pt x="323354" y="14946"/>
                  </a:lnTo>
                  <a:lnTo>
                    <a:pt x="322659" y="14698"/>
                  </a:lnTo>
                  <a:lnTo>
                    <a:pt x="322053" y="14790"/>
                  </a:lnTo>
                  <a:lnTo>
                    <a:pt x="321203" y="14953"/>
                  </a:lnTo>
                  <a:lnTo>
                    <a:pt x="320574" y="14837"/>
                  </a:lnTo>
                  <a:lnTo>
                    <a:pt x="319835" y="14467"/>
                  </a:lnTo>
                  <a:lnTo>
                    <a:pt x="318930" y="13680"/>
                  </a:lnTo>
                  <a:lnTo>
                    <a:pt x="318665" y="13420"/>
                  </a:lnTo>
                  <a:lnTo>
                    <a:pt x="318356" y="13292"/>
                  </a:lnTo>
                  <a:lnTo>
                    <a:pt x="318147" y="13118"/>
                  </a:lnTo>
                  <a:lnTo>
                    <a:pt x="317882" y="12898"/>
                  </a:lnTo>
                  <a:lnTo>
                    <a:pt x="317308" y="12728"/>
                  </a:lnTo>
                  <a:lnTo>
                    <a:pt x="316911" y="12252"/>
                  </a:lnTo>
                  <a:lnTo>
                    <a:pt x="316591" y="12087"/>
                  </a:lnTo>
                  <a:lnTo>
                    <a:pt x="316084" y="11772"/>
                  </a:lnTo>
                  <a:lnTo>
                    <a:pt x="316183" y="11624"/>
                  </a:lnTo>
                  <a:lnTo>
                    <a:pt x="315885" y="11124"/>
                  </a:lnTo>
                  <a:lnTo>
                    <a:pt x="315753" y="10947"/>
                  </a:lnTo>
                  <a:lnTo>
                    <a:pt x="315609" y="10757"/>
                  </a:lnTo>
                  <a:lnTo>
                    <a:pt x="315212" y="10366"/>
                  </a:lnTo>
                  <a:lnTo>
                    <a:pt x="314760" y="10208"/>
                  </a:lnTo>
                  <a:lnTo>
                    <a:pt x="314153" y="10117"/>
                  </a:lnTo>
                  <a:lnTo>
                    <a:pt x="313634" y="10154"/>
                  </a:lnTo>
                  <a:lnTo>
                    <a:pt x="313524" y="10163"/>
                  </a:lnTo>
                  <a:lnTo>
                    <a:pt x="312917" y="9969"/>
                  </a:lnTo>
                  <a:lnTo>
                    <a:pt x="312763" y="9860"/>
                  </a:lnTo>
                  <a:lnTo>
                    <a:pt x="312432" y="9614"/>
                  </a:lnTo>
                  <a:lnTo>
                    <a:pt x="312178" y="9409"/>
                  </a:lnTo>
                  <a:lnTo>
                    <a:pt x="311935" y="9136"/>
                  </a:lnTo>
                  <a:lnTo>
                    <a:pt x="311637" y="8805"/>
                  </a:lnTo>
                  <a:lnTo>
                    <a:pt x="311141" y="8358"/>
                  </a:lnTo>
                  <a:lnTo>
                    <a:pt x="310677" y="7926"/>
                  </a:lnTo>
                  <a:lnTo>
                    <a:pt x="310413" y="7615"/>
                  </a:lnTo>
                  <a:lnTo>
                    <a:pt x="309287" y="6463"/>
                  </a:lnTo>
                  <a:lnTo>
                    <a:pt x="308879" y="6074"/>
                  </a:lnTo>
                  <a:lnTo>
                    <a:pt x="308724" y="5985"/>
                  </a:lnTo>
                  <a:lnTo>
                    <a:pt x="308471" y="5812"/>
                  </a:lnTo>
                  <a:lnTo>
                    <a:pt x="307930" y="5335"/>
                  </a:lnTo>
                  <a:lnTo>
                    <a:pt x="307721" y="5090"/>
                  </a:lnTo>
                  <a:lnTo>
                    <a:pt x="307467" y="4921"/>
                  </a:lnTo>
                  <a:lnTo>
                    <a:pt x="307235" y="4454"/>
                  </a:lnTo>
                  <a:lnTo>
                    <a:pt x="306948" y="4028"/>
                  </a:lnTo>
                  <a:lnTo>
                    <a:pt x="306750" y="3809"/>
                  </a:lnTo>
                  <a:lnTo>
                    <a:pt x="306529" y="3637"/>
                  </a:lnTo>
                  <a:lnTo>
                    <a:pt x="306297" y="3586"/>
                  </a:lnTo>
                  <a:lnTo>
                    <a:pt x="306021" y="3521"/>
                  </a:lnTo>
                  <a:lnTo>
                    <a:pt x="305768" y="3383"/>
                  </a:lnTo>
                  <a:lnTo>
                    <a:pt x="305393" y="3000"/>
                  </a:lnTo>
                  <a:lnTo>
                    <a:pt x="304995" y="2743"/>
                  </a:lnTo>
                  <a:lnTo>
                    <a:pt x="304565" y="2446"/>
                  </a:lnTo>
                  <a:lnTo>
                    <a:pt x="304300" y="2301"/>
                  </a:lnTo>
                  <a:lnTo>
                    <a:pt x="303727" y="1920"/>
                  </a:lnTo>
                  <a:lnTo>
                    <a:pt x="303252" y="1527"/>
                  </a:lnTo>
                  <a:lnTo>
                    <a:pt x="302800" y="1255"/>
                  </a:lnTo>
                  <a:lnTo>
                    <a:pt x="302756" y="1230"/>
                  </a:lnTo>
                  <a:lnTo>
                    <a:pt x="302248" y="898"/>
                  </a:lnTo>
                  <a:lnTo>
                    <a:pt x="301928" y="662"/>
                  </a:lnTo>
                  <a:lnTo>
                    <a:pt x="301597" y="326"/>
                  </a:lnTo>
                  <a:lnTo>
                    <a:pt x="301299" y="607"/>
                  </a:lnTo>
                  <a:lnTo>
                    <a:pt x="301310" y="1281"/>
                  </a:lnTo>
                  <a:lnTo>
                    <a:pt x="301013" y="1877"/>
                  </a:lnTo>
                  <a:lnTo>
                    <a:pt x="301090" y="2850"/>
                  </a:lnTo>
                  <a:lnTo>
                    <a:pt x="301354" y="3491"/>
                  </a:lnTo>
                  <a:lnTo>
                    <a:pt x="302149" y="3835"/>
                  </a:lnTo>
                  <a:lnTo>
                    <a:pt x="302557" y="4102"/>
                  </a:lnTo>
                  <a:lnTo>
                    <a:pt x="302348" y="4588"/>
                  </a:lnTo>
                  <a:lnTo>
                    <a:pt x="302645" y="5260"/>
                  </a:lnTo>
                  <a:lnTo>
                    <a:pt x="302811" y="5732"/>
                  </a:lnTo>
                  <a:lnTo>
                    <a:pt x="303285" y="6603"/>
                  </a:lnTo>
                  <a:lnTo>
                    <a:pt x="303186" y="7440"/>
                  </a:lnTo>
                  <a:lnTo>
                    <a:pt x="302701" y="7713"/>
                  </a:lnTo>
                  <a:lnTo>
                    <a:pt x="302270" y="8436"/>
                  </a:lnTo>
                  <a:lnTo>
                    <a:pt x="302469" y="8809"/>
                  </a:lnTo>
                  <a:lnTo>
                    <a:pt x="302932" y="9687"/>
                  </a:lnTo>
                  <a:lnTo>
                    <a:pt x="302679" y="10511"/>
                  </a:lnTo>
                  <a:lnTo>
                    <a:pt x="302689" y="10650"/>
                  </a:lnTo>
                  <a:lnTo>
                    <a:pt x="303065" y="11788"/>
                  </a:lnTo>
                  <a:lnTo>
                    <a:pt x="303274" y="12505"/>
                  </a:lnTo>
                  <a:lnTo>
                    <a:pt x="303440" y="13013"/>
                  </a:lnTo>
                  <a:lnTo>
                    <a:pt x="303749" y="13672"/>
                  </a:lnTo>
                  <a:lnTo>
                    <a:pt x="303881" y="13951"/>
                  </a:lnTo>
                  <a:lnTo>
                    <a:pt x="304168" y="14165"/>
                  </a:lnTo>
                  <a:lnTo>
                    <a:pt x="304510" y="14508"/>
                  </a:lnTo>
                  <a:lnTo>
                    <a:pt x="304742" y="14926"/>
                  </a:lnTo>
                  <a:lnTo>
                    <a:pt x="304863" y="15316"/>
                  </a:lnTo>
                  <a:lnTo>
                    <a:pt x="304863" y="15734"/>
                  </a:lnTo>
                  <a:lnTo>
                    <a:pt x="304962" y="16088"/>
                  </a:lnTo>
                  <a:lnTo>
                    <a:pt x="305150" y="16292"/>
                  </a:lnTo>
                  <a:lnTo>
                    <a:pt x="305393" y="16469"/>
                  </a:lnTo>
                  <a:lnTo>
                    <a:pt x="305558" y="16645"/>
                  </a:lnTo>
                  <a:lnTo>
                    <a:pt x="305569" y="16979"/>
                  </a:lnTo>
                  <a:lnTo>
                    <a:pt x="305503" y="17361"/>
                  </a:lnTo>
                  <a:lnTo>
                    <a:pt x="305161" y="18016"/>
                  </a:lnTo>
                  <a:lnTo>
                    <a:pt x="305194" y="18296"/>
                  </a:lnTo>
                  <a:lnTo>
                    <a:pt x="305370" y="18649"/>
                  </a:lnTo>
                  <a:lnTo>
                    <a:pt x="305591" y="19233"/>
                  </a:lnTo>
                  <a:lnTo>
                    <a:pt x="305779" y="19533"/>
                  </a:lnTo>
                  <a:lnTo>
                    <a:pt x="305801" y="19571"/>
                  </a:lnTo>
                  <a:lnTo>
                    <a:pt x="305966" y="19939"/>
                  </a:lnTo>
                  <a:lnTo>
                    <a:pt x="306033" y="19962"/>
                  </a:lnTo>
                  <a:lnTo>
                    <a:pt x="307500" y="20508"/>
                  </a:lnTo>
                  <a:lnTo>
                    <a:pt x="308316" y="20851"/>
                  </a:lnTo>
                  <a:lnTo>
                    <a:pt x="309221" y="21356"/>
                  </a:lnTo>
                  <a:lnTo>
                    <a:pt x="309508" y="22042"/>
                  </a:lnTo>
                  <a:lnTo>
                    <a:pt x="309133" y="22840"/>
                  </a:lnTo>
                  <a:lnTo>
                    <a:pt x="308504" y="23628"/>
                  </a:lnTo>
                  <a:lnTo>
                    <a:pt x="307864" y="24026"/>
                  </a:lnTo>
                  <a:lnTo>
                    <a:pt x="307345" y="24472"/>
                  </a:lnTo>
                  <a:lnTo>
                    <a:pt x="306750" y="25259"/>
                  </a:lnTo>
                  <a:lnTo>
                    <a:pt x="306529" y="25612"/>
                  </a:lnTo>
                  <a:lnTo>
                    <a:pt x="306419" y="25957"/>
                  </a:lnTo>
                  <a:lnTo>
                    <a:pt x="306297" y="26306"/>
                  </a:lnTo>
                  <a:lnTo>
                    <a:pt x="306452" y="26827"/>
                  </a:lnTo>
                  <a:lnTo>
                    <a:pt x="306805" y="28576"/>
                  </a:lnTo>
                  <a:lnTo>
                    <a:pt x="306739" y="29153"/>
                  </a:lnTo>
                  <a:lnTo>
                    <a:pt x="306683" y="29471"/>
                  </a:lnTo>
                  <a:lnTo>
                    <a:pt x="306441" y="31476"/>
                  </a:lnTo>
                  <a:lnTo>
                    <a:pt x="306419" y="34807"/>
                  </a:lnTo>
                  <a:lnTo>
                    <a:pt x="306397" y="35220"/>
                  </a:lnTo>
                  <a:lnTo>
                    <a:pt x="306397" y="35262"/>
                  </a:lnTo>
                  <a:lnTo>
                    <a:pt x="306132" y="36140"/>
                  </a:lnTo>
                  <a:lnTo>
                    <a:pt x="306066" y="36298"/>
                  </a:lnTo>
                  <a:lnTo>
                    <a:pt x="305944" y="36489"/>
                  </a:lnTo>
                  <a:lnTo>
                    <a:pt x="305823" y="36723"/>
                  </a:lnTo>
                  <a:lnTo>
                    <a:pt x="305492" y="36977"/>
                  </a:lnTo>
                  <a:lnTo>
                    <a:pt x="304973" y="37221"/>
                  </a:lnTo>
                  <a:lnTo>
                    <a:pt x="304389" y="37597"/>
                  </a:lnTo>
                  <a:lnTo>
                    <a:pt x="304256" y="37731"/>
                  </a:lnTo>
                  <a:lnTo>
                    <a:pt x="303903" y="37960"/>
                  </a:lnTo>
                  <a:lnTo>
                    <a:pt x="303517" y="38552"/>
                  </a:lnTo>
                  <a:lnTo>
                    <a:pt x="303429" y="38688"/>
                  </a:lnTo>
                  <a:lnTo>
                    <a:pt x="303131" y="39229"/>
                  </a:lnTo>
                  <a:lnTo>
                    <a:pt x="303032" y="39382"/>
                  </a:lnTo>
                  <a:lnTo>
                    <a:pt x="302811" y="39717"/>
                  </a:lnTo>
                  <a:lnTo>
                    <a:pt x="302149" y="40046"/>
                  </a:lnTo>
                  <a:lnTo>
                    <a:pt x="301774" y="40049"/>
                  </a:lnTo>
                  <a:lnTo>
                    <a:pt x="302491" y="40636"/>
                  </a:lnTo>
                  <a:lnTo>
                    <a:pt x="303363" y="41114"/>
                  </a:lnTo>
                  <a:lnTo>
                    <a:pt x="303771" y="41570"/>
                  </a:lnTo>
                  <a:lnTo>
                    <a:pt x="303914" y="41919"/>
                  </a:lnTo>
                  <a:lnTo>
                    <a:pt x="303782" y="42356"/>
                  </a:lnTo>
                  <a:lnTo>
                    <a:pt x="303638" y="42706"/>
                  </a:lnTo>
                  <a:lnTo>
                    <a:pt x="303583" y="43078"/>
                  </a:lnTo>
                  <a:lnTo>
                    <a:pt x="303771" y="43661"/>
                  </a:lnTo>
                  <a:lnTo>
                    <a:pt x="304036" y="43873"/>
                  </a:lnTo>
                  <a:lnTo>
                    <a:pt x="304135" y="44142"/>
                  </a:lnTo>
                  <a:lnTo>
                    <a:pt x="304135" y="44800"/>
                  </a:lnTo>
                  <a:lnTo>
                    <a:pt x="304091" y="45598"/>
                  </a:lnTo>
                  <a:lnTo>
                    <a:pt x="304091" y="45778"/>
                  </a:lnTo>
                  <a:lnTo>
                    <a:pt x="304069" y="46033"/>
                  </a:lnTo>
                  <a:lnTo>
                    <a:pt x="304002" y="46735"/>
                  </a:lnTo>
                  <a:lnTo>
                    <a:pt x="304102" y="46907"/>
                  </a:lnTo>
                  <a:lnTo>
                    <a:pt x="304521" y="47026"/>
                  </a:lnTo>
                  <a:lnTo>
                    <a:pt x="304554" y="47036"/>
                  </a:lnTo>
                  <a:lnTo>
                    <a:pt x="305470" y="47309"/>
                  </a:lnTo>
                  <a:lnTo>
                    <a:pt x="305801" y="47670"/>
                  </a:lnTo>
                  <a:lnTo>
                    <a:pt x="306220" y="48283"/>
                  </a:lnTo>
                  <a:lnTo>
                    <a:pt x="306419" y="48762"/>
                  </a:lnTo>
                  <a:lnTo>
                    <a:pt x="306529" y="51477"/>
                  </a:lnTo>
                  <a:lnTo>
                    <a:pt x="306430" y="52865"/>
                  </a:lnTo>
                  <a:lnTo>
                    <a:pt x="306397" y="53251"/>
                  </a:lnTo>
                  <a:lnTo>
                    <a:pt x="306617" y="53960"/>
                  </a:lnTo>
                  <a:lnTo>
                    <a:pt x="306661" y="54893"/>
                  </a:lnTo>
                  <a:lnTo>
                    <a:pt x="306374" y="56163"/>
                  </a:lnTo>
                  <a:lnTo>
                    <a:pt x="306132" y="56797"/>
                  </a:lnTo>
                  <a:lnTo>
                    <a:pt x="305702" y="57479"/>
                  </a:lnTo>
                  <a:lnTo>
                    <a:pt x="305393" y="57456"/>
                  </a:lnTo>
                  <a:lnTo>
                    <a:pt x="304102" y="57363"/>
                  </a:lnTo>
                  <a:lnTo>
                    <a:pt x="303451" y="57454"/>
                  </a:lnTo>
                  <a:lnTo>
                    <a:pt x="303219" y="57388"/>
                  </a:lnTo>
                  <a:lnTo>
                    <a:pt x="302822" y="57177"/>
                  </a:lnTo>
                  <a:lnTo>
                    <a:pt x="302105" y="57084"/>
                  </a:lnTo>
                  <a:lnTo>
                    <a:pt x="301101" y="57193"/>
                  </a:lnTo>
                  <a:lnTo>
                    <a:pt x="300737" y="57114"/>
                  </a:lnTo>
                  <a:lnTo>
                    <a:pt x="300240" y="57009"/>
                  </a:lnTo>
                  <a:lnTo>
                    <a:pt x="299942" y="56849"/>
                  </a:lnTo>
                  <a:lnTo>
                    <a:pt x="299777" y="56615"/>
                  </a:lnTo>
                  <a:lnTo>
                    <a:pt x="299556" y="56400"/>
                  </a:lnTo>
                  <a:lnTo>
                    <a:pt x="299115" y="56193"/>
                  </a:lnTo>
                  <a:lnTo>
                    <a:pt x="298662" y="56039"/>
                  </a:lnTo>
                  <a:lnTo>
                    <a:pt x="298078" y="55838"/>
                  </a:lnTo>
                  <a:lnTo>
                    <a:pt x="297725" y="55679"/>
                  </a:lnTo>
                  <a:lnTo>
                    <a:pt x="297493" y="55388"/>
                  </a:lnTo>
                  <a:lnTo>
                    <a:pt x="297283" y="54851"/>
                  </a:lnTo>
                  <a:lnTo>
                    <a:pt x="297129" y="54473"/>
                  </a:lnTo>
                  <a:lnTo>
                    <a:pt x="296842" y="54172"/>
                  </a:lnTo>
                  <a:lnTo>
                    <a:pt x="296643" y="54103"/>
                  </a:lnTo>
                  <a:lnTo>
                    <a:pt x="296301" y="54132"/>
                  </a:lnTo>
                  <a:lnTo>
                    <a:pt x="296103" y="54036"/>
                  </a:lnTo>
                  <a:lnTo>
                    <a:pt x="295849" y="53757"/>
                  </a:lnTo>
                  <a:lnTo>
                    <a:pt x="295319" y="53502"/>
                  </a:lnTo>
                  <a:lnTo>
                    <a:pt x="295165" y="53427"/>
                  </a:lnTo>
                  <a:lnTo>
                    <a:pt x="294735" y="53174"/>
                  </a:lnTo>
                  <a:lnTo>
                    <a:pt x="294580" y="53089"/>
                  </a:lnTo>
                  <a:lnTo>
                    <a:pt x="294525" y="53061"/>
                  </a:lnTo>
                  <a:lnTo>
                    <a:pt x="294459" y="53030"/>
                  </a:lnTo>
                  <a:lnTo>
                    <a:pt x="294117" y="52892"/>
                  </a:lnTo>
                  <a:lnTo>
                    <a:pt x="294051" y="52867"/>
                  </a:lnTo>
                  <a:lnTo>
                    <a:pt x="293664" y="52249"/>
                  </a:lnTo>
                  <a:lnTo>
                    <a:pt x="293819" y="51574"/>
                  </a:lnTo>
                  <a:lnTo>
                    <a:pt x="293565" y="50309"/>
                  </a:lnTo>
                  <a:lnTo>
                    <a:pt x="293697" y="49606"/>
                  </a:lnTo>
                  <a:lnTo>
                    <a:pt x="293609" y="48880"/>
                  </a:lnTo>
                  <a:lnTo>
                    <a:pt x="292958" y="48939"/>
                  </a:lnTo>
                  <a:lnTo>
                    <a:pt x="292550" y="49023"/>
                  </a:lnTo>
                  <a:lnTo>
                    <a:pt x="291954" y="49289"/>
                  </a:lnTo>
                  <a:lnTo>
                    <a:pt x="291083" y="49736"/>
                  </a:lnTo>
                  <a:lnTo>
                    <a:pt x="290002" y="50635"/>
                  </a:lnTo>
                  <a:lnTo>
                    <a:pt x="289240" y="51245"/>
                  </a:lnTo>
                  <a:lnTo>
                    <a:pt x="288942" y="51480"/>
                  </a:lnTo>
                  <a:lnTo>
                    <a:pt x="288346" y="52078"/>
                  </a:lnTo>
                  <a:lnTo>
                    <a:pt x="287629" y="53427"/>
                  </a:lnTo>
                  <a:lnTo>
                    <a:pt x="287166" y="54487"/>
                  </a:lnTo>
                  <a:lnTo>
                    <a:pt x="287199" y="55242"/>
                  </a:lnTo>
                  <a:lnTo>
                    <a:pt x="286857" y="55919"/>
                  </a:lnTo>
                  <a:lnTo>
                    <a:pt x="286504" y="56246"/>
                  </a:lnTo>
                  <a:lnTo>
                    <a:pt x="286449" y="56812"/>
                  </a:lnTo>
                  <a:lnTo>
                    <a:pt x="286349" y="57245"/>
                  </a:lnTo>
                  <a:lnTo>
                    <a:pt x="286327" y="57730"/>
                  </a:lnTo>
                  <a:lnTo>
                    <a:pt x="286570" y="57920"/>
                  </a:lnTo>
                  <a:lnTo>
                    <a:pt x="287398" y="58800"/>
                  </a:lnTo>
                  <a:lnTo>
                    <a:pt x="287971" y="59199"/>
                  </a:lnTo>
                  <a:lnTo>
                    <a:pt x="288225" y="60006"/>
                  </a:lnTo>
                  <a:lnTo>
                    <a:pt x="288203" y="61381"/>
                  </a:lnTo>
                  <a:lnTo>
                    <a:pt x="288115" y="62703"/>
                  </a:lnTo>
                  <a:lnTo>
                    <a:pt x="288148" y="62793"/>
                  </a:lnTo>
                  <a:lnTo>
                    <a:pt x="288336" y="63321"/>
                  </a:lnTo>
                  <a:lnTo>
                    <a:pt x="289130" y="63503"/>
                  </a:lnTo>
                  <a:lnTo>
                    <a:pt x="289924" y="63883"/>
                  </a:lnTo>
                  <a:lnTo>
                    <a:pt x="290299" y="64140"/>
                  </a:lnTo>
                  <a:lnTo>
                    <a:pt x="290277" y="64653"/>
                  </a:lnTo>
                  <a:lnTo>
                    <a:pt x="290421" y="65057"/>
                  </a:lnTo>
                  <a:lnTo>
                    <a:pt x="290807" y="65188"/>
                  </a:lnTo>
                  <a:lnTo>
                    <a:pt x="291292" y="65372"/>
                  </a:lnTo>
                  <a:lnTo>
                    <a:pt x="291976" y="65691"/>
                  </a:lnTo>
                  <a:lnTo>
                    <a:pt x="292252" y="65985"/>
                  </a:lnTo>
                  <a:lnTo>
                    <a:pt x="292539" y="66629"/>
                  </a:lnTo>
                  <a:lnTo>
                    <a:pt x="292914" y="66923"/>
                  </a:lnTo>
                  <a:lnTo>
                    <a:pt x="293168" y="67514"/>
                  </a:lnTo>
                  <a:lnTo>
                    <a:pt x="293687" y="67779"/>
                  </a:lnTo>
                  <a:lnTo>
                    <a:pt x="294591" y="67961"/>
                  </a:lnTo>
                  <a:lnTo>
                    <a:pt x="295000" y="68010"/>
                  </a:lnTo>
                  <a:lnTo>
                    <a:pt x="295110" y="68442"/>
                  </a:lnTo>
                  <a:lnTo>
                    <a:pt x="295088" y="69115"/>
                  </a:lnTo>
                  <a:lnTo>
                    <a:pt x="295363" y="69491"/>
                  </a:lnTo>
                  <a:lnTo>
                    <a:pt x="295485" y="70326"/>
                  </a:lnTo>
                  <a:lnTo>
                    <a:pt x="295275" y="71002"/>
                  </a:lnTo>
                  <a:lnTo>
                    <a:pt x="294977" y="71974"/>
                  </a:lnTo>
                  <a:lnTo>
                    <a:pt x="295044" y="72729"/>
                  </a:lnTo>
                  <a:lnTo>
                    <a:pt x="294713" y="73379"/>
                  </a:lnTo>
                  <a:lnTo>
                    <a:pt x="294503" y="74135"/>
                  </a:lnTo>
                  <a:lnTo>
                    <a:pt x="294812" y="74538"/>
                  </a:lnTo>
                  <a:lnTo>
                    <a:pt x="295463" y="74937"/>
                  </a:lnTo>
                  <a:lnTo>
                    <a:pt x="295661" y="75177"/>
                  </a:lnTo>
                  <a:lnTo>
                    <a:pt x="295992" y="75283"/>
                  </a:lnTo>
                  <a:lnTo>
                    <a:pt x="296919" y="75626"/>
                  </a:lnTo>
                  <a:lnTo>
                    <a:pt x="297603" y="75701"/>
                  </a:lnTo>
                  <a:lnTo>
                    <a:pt x="298067" y="75858"/>
                  </a:lnTo>
                  <a:lnTo>
                    <a:pt x="298850" y="75798"/>
                  </a:lnTo>
                  <a:lnTo>
                    <a:pt x="299214" y="76173"/>
                  </a:lnTo>
                  <a:lnTo>
                    <a:pt x="299026" y="76929"/>
                  </a:lnTo>
                  <a:lnTo>
                    <a:pt x="299038" y="77576"/>
                  </a:lnTo>
                  <a:lnTo>
                    <a:pt x="298872" y="78117"/>
                  </a:lnTo>
                  <a:lnTo>
                    <a:pt x="298740" y="78468"/>
                  </a:lnTo>
                  <a:lnTo>
                    <a:pt x="298420" y="78768"/>
                  </a:lnTo>
                  <a:lnTo>
                    <a:pt x="298011" y="78744"/>
                  </a:lnTo>
                  <a:lnTo>
                    <a:pt x="297305" y="79208"/>
                  </a:lnTo>
                  <a:lnTo>
                    <a:pt x="296489" y="79161"/>
                  </a:lnTo>
                  <a:lnTo>
                    <a:pt x="296026" y="79138"/>
                  </a:lnTo>
                  <a:lnTo>
                    <a:pt x="295694" y="79410"/>
                  </a:lnTo>
                  <a:lnTo>
                    <a:pt x="295540" y="79897"/>
                  </a:lnTo>
                  <a:lnTo>
                    <a:pt x="295044" y="80171"/>
                  </a:lnTo>
                  <a:lnTo>
                    <a:pt x="294669" y="80038"/>
                  </a:lnTo>
                  <a:lnTo>
                    <a:pt x="294062" y="79774"/>
                  </a:lnTo>
                  <a:lnTo>
                    <a:pt x="293411" y="79483"/>
                  </a:lnTo>
                  <a:lnTo>
                    <a:pt x="292837" y="79865"/>
                  </a:lnTo>
                  <a:lnTo>
                    <a:pt x="292539" y="80434"/>
                  </a:lnTo>
                  <a:lnTo>
                    <a:pt x="292131" y="80518"/>
                  </a:lnTo>
                  <a:lnTo>
                    <a:pt x="291800" y="80143"/>
                  </a:lnTo>
                  <a:lnTo>
                    <a:pt x="291116" y="79529"/>
                  </a:lnTo>
                  <a:lnTo>
                    <a:pt x="290619" y="79155"/>
                  </a:lnTo>
                  <a:lnTo>
                    <a:pt x="290564" y="78427"/>
                  </a:lnTo>
                  <a:lnTo>
                    <a:pt x="290663" y="77672"/>
                  </a:lnTo>
                  <a:lnTo>
                    <a:pt x="290222" y="77218"/>
                  </a:lnTo>
                  <a:lnTo>
                    <a:pt x="289726" y="76628"/>
                  </a:lnTo>
                  <a:lnTo>
                    <a:pt x="289152" y="76498"/>
                  </a:lnTo>
                  <a:lnTo>
                    <a:pt x="288644" y="76745"/>
                  </a:lnTo>
                  <a:lnTo>
                    <a:pt x="288038" y="77074"/>
                  </a:lnTo>
                  <a:lnTo>
                    <a:pt x="287530" y="77186"/>
                  </a:lnTo>
                  <a:lnTo>
                    <a:pt x="287298" y="76379"/>
                  </a:lnTo>
                  <a:lnTo>
                    <a:pt x="287111" y="75868"/>
                  </a:lnTo>
                  <a:lnTo>
                    <a:pt x="286658" y="75225"/>
                  </a:lnTo>
                  <a:lnTo>
                    <a:pt x="286438" y="74930"/>
                  </a:lnTo>
                  <a:lnTo>
                    <a:pt x="285985" y="74567"/>
                  </a:lnTo>
                  <a:lnTo>
                    <a:pt x="285952" y="74575"/>
                  </a:lnTo>
                  <a:lnTo>
                    <a:pt x="285831" y="74501"/>
                  </a:lnTo>
                  <a:lnTo>
                    <a:pt x="285677" y="74304"/>
                  </a:lnTo>
                  <a:lnTo>
                    <a:pt x="285445" y="73961"/>
                  </a:lnTo>
                  <a:lnTo>
                    <a:pt x="285169" y="73571"/>
                  </a:lnTo>
                  <a:lnTo>
                    <a:pt x="285103" y="73434"/>
                  </a:lnTo>
                  <a:lnTo>
                    <a:pt x="284871" y="72872"/>
                  </a:lnTo>
                  <a:lnTo>
                    <a:pt x="284617" y="72595"/>
                  </a:lnTo>
                  <a:lnTo>
                    <a:pt x="284022" y="72391"/>
                  </a:lnTo>
                  <a:lnTo>
                    <a:pt x="283448" y="72416"/>
                  </a:lnTo>
                  <a:lnTo>
                    <a:pt x="283018" y="72398"/>
                  </a:lnTo>
                  <a:lnTo>
                    <a:pt x="282587" y="72388"/>
                  </a:lnTo>
                  <a:lnTo>
                    <a:pt x="282477" y="72353"/>
                  </a:lnTo>
                  <a:lnTo>
                    <a:pt x="282080" y="72222"/>
                  </a:lnTo>
                  <a:lnTo>
                    <a:pt x="281627" y="71990"/>
                  </a:lnTo>
                  <a:lnTo>
                    <a:pt x="281197" y="71700"/>
                  </a:lnTo>
                  <a:lnTo>
                    <a:pt x="280888" y="71214"/>
                  </a:lnTo>
                  <a:lnTo>
                    <a:pt x="280348" y="70399"/>
                  </a:lnTo>
                  <a:lnTo>
                    <a:pt x="279873" y="69967"/>
                  </a:lnTo>
                  <a:lnTo>
                    <a:pt x="279575" y="69653"/>
                  </a:lnTo>
                  <a:lnTo>
                    <a:pt x="279321" y="69537"/>
                  </a:lnTo>
                  <a:lnTo>
                    <a:pt x="278935" y="69576"/>
                  </a:lnTo>
                  <a:lnTo>
                    <a:pt x="278538" y="69730"/>
                  </a:lnTo>
                  <a:lnTo>
                    <a:pt x="278218" y="69950"/>
                  </a:lnTo>
                  <a:lnTo>
                    <a:pt x="278174" y="69983"/>
                  </a:lnTo>
                  <a:lnTo>
                    <a:pt x="277953" y="70360"/>
                  </a:lnTo>
                  <a:lnTo>
                    <a:pt x="277799" y="70448"/>
                  </a:lnTo>
                  <a:lnTo>
                    <a:pt x="277633" y="70478"/>
                  </a:lnTo>
                  <a:lnTo>
                    <a:pt x="277269" y="70448"/>
                  </a:lnTo>
                  <a:lnTo>
                    <a:pt x="276949" y="70391"/>
                  </a:lnTo>
                  <a:lnTo>
                    <a:pt x="276828" y="70371"/>
                  </a:lnTo>
                  <a:lnTo>
                    <a:pt x="276199" y="70156"/>
                  </a:lnTo>
                  <a:lnTo>
                    <a:pt x="275802" y="70128"/>
                  </a:lnTo>
                  <a:lnTo>
                    <a:pt x="275482" y="70165"/>
                  </a:lnTo>
                  <a:lnTo>
                    <a:pt x="275460" y="70167"/>
                  </a:lnTo>
                  <a:lnTo>
                    <a:pt x="275063" y="70400"/>
                  </a:lnTo>
                  <a:lnTo>
                    <a:pt x="274588" y="70555"/>
                  </a:lnTo>
                  <a:lnTo>
                    <a:pt x="274346" y="70575"/>
                  </a:lnTo>
                  <a:lnTo>
                    <a:pt x="274092" y="70507"/>
                  </a:lnTo>
                  <a:lnTo>
                    <a:pt x="273838" y="70400"/>
                  </a:lnTo>
                  <a:lnTo>
                    <a:pt x="273562" y="70197"/>
                  </a:lnTo>
                  <a:lnTo>
                    <a:pt x="273209" y="70078"/>
                  </a:lnTo>
                  <a:lnTo>
                    <a:pt x="273044" y="70021"/>
                  </a:lnTo>
                  <a:lnTo>
                    <a:pt x="272591" y="69954"/>
                  </a:lnTo>
                  <a:lnTo>
                    <a:pt x="272338" y="69712"/>
                  </a:lnTo>
                  <a:lnTo>
                    <a:pt x="272327" y="69692"/>
                  </a:lnTo>
                  <a:lnTo>
                    <a:pt x="271985" y="69285"/>
                  </a:lnTo>
                  <a:lnTo>
                    <a:pt x="271918" y="69216"/>
                  </a:lnTo>
                  <a:lnTo>
                    <a:pt x="271687" y="68984"/>
                  </a:lnTo>
                  <a:lnTo>
                    <a:pt x="271356" y="68703"/>
                  </a:lnTo>
                  <a:lnTo>
                    <a:pt x="271245" y="68695"/>
                  </a:lnTo>
                  <a:lnTo>
                    <a:pt x="270969" y="68674"/>
                  </a:lnTo>
                  <a:lnTo>
                    <a:pt x="270528" y="68606"/>
                  </a:lnTo>
                  <a:lnTo>
                    <a:pt x="270230" y="68500"/>
                  </a:lnTo>
                  <a:lnTo>
                    <a:pt x="269756" y="68220"/>
                  </a:lnTo>
                  <a:lnTo>
                    <a:pt x="269237" y="67999"/>
                  </a:lnTo>
                  <a:lnTo>
                    <a:pt x="269138" y="67956"/>
                  </a:lnTo>
                  <a:lnTo>
                    <a:pt x="268553" y="67714"/>
                  </a:lnTo>
                  <a:lnTo>
                    <a:pt x="268410" y="67540"/>
                  </a:lnTo>
                  <a:lnTo>
                    <a:pt x="268399" y="67232"/>
                  </a:lnTo>
                  <a:lnTo>
                    <a:pt x="268553" y="66673"/>
                  </a:lnTo>
                  <a:lnTo>
                    <a:pt x="268564" y="66299"/>
                  </a:lnTo>
                  <a:lnTo>
                    <a:pt x="268454" y="65843"/>
                  </a:lnTo>
                  <a:lnTo>
                    <a:pt x="268310" y="64932"/>
                  </a:lnTo>
                  <a:lnTo>
                    <a:pt x="268167" y="64488"/>
                  </a:lnTo>
                  <a:lnTo>
                    <a:pt x="268145" y="64388"/>
                  </a:lnTo>
                  <a:lnTo>
                    <a:pt x="268057" y="64126"/>
                  </a:lnTo>
                  <a:lnTo>
                    <a:pt x="268002" y="64129"/>
                  </a:lnTo>
                  <a:lnTo>
                    <a:pt x="267031" y="64176"/>
                  </a:lnTo>
                  <a:lnTo>
                    <a:pt x="266457" y="64262"/>
                  </a:lnTo>
                  <a:lnTo>
                    <a:pt x="265994" y="64468"/>
                  </a:lnTo>
                  <a:lnTo>
                    <a:pt x="265652" y="64773"/>
                  </a:lnTo>
                  <a:lnTo>
                    <a:pt x="265409" y="65139"/>
                  </a:lnTo>
                  <a:lnTo>
                    <a:pt x="265001" y="65709"/>
                  </a:lnTo>
                  <a:lnTo>
                    <a:pt x="264471" y="65936"/>
                  </a:lnTo>
                  <a:lnTo>
                    <a:pt x="263842" y="66204"/>
                  </a:lnTo>
                  <a:lnTo>
                    <a:pt x="263335" y="66290"/>
                  </a:lnTo>
                  <a:lnTo>
                    <a:pt x="263125" y="66231"/>
                  </a:lnTo>
                  <a:lnTo>
                    <a:pt x="262827" y="65425"/>
                  </a:lnTo>
                  <a:lnTo>
                    <a:pt x="263015" y="64816"/>
                  </a:lnTo>
                  <a:lnTo>
                    <a:pt x="262893" y="64342"/>
                  </a:lnTo>
                  <a:lnTo>
                    <a:pt x="262640" y="64011"/>
                  </a:lnTo>
                  <a:lnTo>
                    <a:pt x="262463" y="63326"/>
                  </a:lnTo>
                  <a:lnTo>
                    <a:pt x="262198" y="62822"/>
                  </a:lnTo>
                  <a:lnTo>
                    <a:pt x="261922" y="62420"/>
                  </a:lnTo>
                  <a:lnTo>
                    <a:pt x="261922" y="62420"/>
                  </a:lnTo>
                  <a:lnTo>
                    <a:pt x="261922" y="62419"/>
                  </a:lnTo>
                  <a:lnTo>
                    <a:pt x="261249" y="61900"/>
                  </a:lnTo>
                  <a:lnTo>
                    <a:pt x="260819" y="61782"/>
                  </a:lnTo>
                  <a:lnTo>
                    <a:pt x="260643" y="61805"/>
                  </a:lnTo>
                  <a:lnTo>
                    <a:pt x="260488" y="61826"/>
                  </a:lnTo>
                  <a:lnTo>
                    <a:pt x="260367" y="62393"/>
                  </a:lnTo>
                  <a:lnTo>
                    <a:pt x="260069" y="62639"/>
                  </a:lnTo>
                  <a:lnTo>
                    <a:pt x="259352" y="62968"/>
                  </a:lnTo>
                  <a:lnTo>
                    <a:pt x="259054" y="63294"/>
                  </a:lnTo>
                  <a:lnTo>
                    <a:pt x="258690" y="63597"/>
                  </a:lnTo>
                  <a:lnTo>
                    <a:pt x="258259" y="63954"/>
                  </a:lnTo>
                  <a:lnTo>
                    <a:pt x="257983" y="64659"/>
                  </a:lnTo>
                  <a:lnTo>
                    <a:pt x="257917" y="65164"/>
                  </a:lnTo>
                  <a:lnTo>
                    <a:pt x="257983" y="65649"/>
                  </a:lnTo>
                  <a:lnTo>
                    <a:pt x="257730" y="66116"/>
                  </a:lnTo>
                  <a:lnTo>
                    <a:pt x="257796" y="66561"/>
                  </a:lnTo>
                  <a:lnTo>
                    <a:pt x="258204" y="67042"/>
                  </a:lnTo>
                  <a:lnTo>
                    <a:pt x="258513" y="67444"/>
                  </a:lnTo>
                  <a:lnTo>
                    <a:pt x="258778" y="68056"/>
                  </a:lnTo>
                  <a:lnTo>
                    <a:pt x="258811" y="68514"/>
                  </a:lnTo>
                  <a:lnTo>
                    <a:pt x="258822" y="68561"/>
                  </a:lnTo>
                  <a:lnTo>
                    <a:pt x="258811" y="68639"/>
                  </a:lnTo>
                  <a:lnTo>
                    <a:pt x="258778" y="69090"/>
                  </a:lnTo>
                  <a:lnTo>
                    <a:pt x="258778" y="69125"/>
                  </a:lnTo>
                  <a:lnTo>
                    <a:pt x="258701" y="69422"/>
                  </a:lnTo>
                  <a:lnTo>
                    <a:pt x="258491" y="69949"/>
                  </a:lnTo>
                  <a:lnTo>
                    <a:pt x="258348" y="70506"/>
                  </a:lnTo>
                  <a:lnTo>
                    <a:pt x="258226" y="71040"/>
                  </a:lnTo>
                  <a:lnTo>
                    <a:pt x="258215" y="71531"/>
                  </a:lnTo>
                  <a:lnTo>
                    <a:pt x="258314" y="71994"/>
                  </a:lnTo>
                  <a:lnTo>
                    <a:pt x="258491" y="72346"/>
                  </a:lnTo>
                  <a:lnTo>
                    <a:pt x="258734" y="72923"/>
                  </a:lnTo>
                  <a:lnTo>
                    <a:pt x="258910" y="73280"/>
                  </a:lnTo>
                  <a:lnTo>
                    <a:pt x="259142" y="73733"/>
                  </a:lnTo>
                  <a:lnTo>
                    <a:pt x="259517" y="74151"/>
                  </a:lnTo>
                  <a:lnTo>
                    <a:pt x="259639" y="74353"/>
                  </a:lnTo>
                  <a:lnTo>
                    <a:pt x="259870" y="74695"/>
                  </a:lnTo>
                  <a:lnTo>
                    <a:pt x="260190" y="75231"/>
                  </a:lnTo>
                  <a:lnTo>
                    <a:pt x="260962" y="75833"/>
                  </a:lnTo>
                  <a:lnTo>
                    <a:pt x="261481" y="76259"/>
                  </a:lnTo>
                  <a:lnTo>
                    <a:pt x="262000" y="76667"/>
                  </a:lnTo>
                  <a:lnTo>
                    <a:pt x="262430" y="76916"/>
                  </a:lnTo>
                  <a:lnTo>
                    <a:pt x="262838" y="77230"/>
                  </a:lnTo>
                  <a:lnTo>
                    <a:pt x="264085" y="77412"/>
                  </a:lnTo>
                  <a:lnTo>
                    <a:pt x="264592" y="77630"/>
                  </a:lnTo>
                  <a:lnTo>
                    <a:pt x="264725" y="77739"/>
                  </a:lnTo>
                  <a:lnTo>
                    <a:pt x="264769" y="77980"/>
                  </a:lnTo>
                  <a:lnTo>
                    <a:pt x="264791" y="78313"/>
                  </a:lnTo>
                  <a:lnTo>
                    <a:pt x="264758" y="78795"/>
                  </a:lnTo>
                  <a:lnTo>
                    <a:pt x="264813" y="79315"/>
                  </a:lnTo>
                  <a:lnTo>
                    <a:pt x="264923" y="79941"/>
                  </a:lnTo>
                  <a:lnTo>
                    <a:pt x="265078" y="80238"/>
                  </a:lnTo>
                  <a:lnTo>
                    <a:pt x="265188" y="80318"/>
                  </a:lnTo>
                  <a:lnTo>
                    <a:pt x="265983" y="80286"/>
                  </a:lnTo>
                  <a:lnTo>
                    <a:pt x="266303" y="80229"/>
                  </a:lnTo>
                  <a:lnTo>
                    <a:pt x="267009" y="79895"/>
                  </a:lnTo>
                  <a:lnTo>
                    <a:pt x="267549" y="79663"/>
                  </a:lnTo>
                  <a:lnTo>
                    <a:pt x="267704" y="79701"/>
                  </a:lnTo>
                  <a:lnTo>
                    <a:pt x="267770" y="79804"/>
                  </a:lnTo>
                  <a:lnTo>
                    <a:pt x="267913" y="80006"/>
                  </a:lnTo>
                  <a:lnTo>
                    <a:pt x="267957" y="80156"/>
                  </a:lnTo>
                  <a:lnTo>
                    <a:pt x="268112" y="80483"/>
                  </a:lnTo>
                  <a:lnTo>
                    <a:pt x="268156" y="80575"/>
                  </a:lnTo>
                  <a:lnTo>
                    <a:pt x="268244" y="80979"/>
                  </a:lnTo>
                  <a:lnTo>
                    <a:pt x="267957" y="81919"/>
                  </a:lnTo>
                  <a:lnTo>
                    <a:pt x="267814" y="82342"/>
                  </a:lnTo>
                  <a:lnTo>
                    <a:pt x="267770" y="82940"/>
                  </a:lnTo>
                  <a:lnTo>
                    <a:pt x="267604" y="83103"/>
                  </a:lnTo>
                  <a:lnTo>
                    <a:pt x="267395" y="83445"/>
                  </a:lnTo>
                  <a:lnTo>
                    <a:pt x="267682" y="83572"/>
                  </a:lnTo>
                  <a:lnTo>
                    <a:pt x="268222" y="83665"/>
                  </a:lnTo>
                  <a:lnTo>
                    <a:pt x="268586" y="83904"/>
                  </a:lnTo>
                  <a:lnTo>
                    <a:pt x="268829" y="84176"/>
                  </a:lnTo>
                  <a:lnTo>
                    <a:pt x="268829" y="84434"/>
                  </a:lnTo>
                  <a:lnTo>
                    <a:pt x="268741" y="84829"/>
                  </a:lnTo>
                  <a:lnTo>
                    <a:pt x="268531" y="85345"/>
                  </a:lnTo>
                  <a:lnTo>
                    <a:pt x="268686" y="85589"/>
                  </a:lnTo>
                  <a:lnTo>
                    <a:pt x="269226" y="86098"/>
                  </a:lnTo>
                  <a:lnTo>
                    <a:pt x="269656" y="86880"/>
                  </a:lnTo>
                  <a:lnTo>
                    <a:pt x="269745" y="87251"/>
                  </a:lnTo>
                  <a:lnTo>
                    <a:pt x="269789" y="87452"/>
                  </a:lnTo>
                  <a:lnTo>
                    <a:pt x="269877" y="87816"/>
                  </a:lnTo>
                  <a:lnTo>
                    <a:pt x="269855" y="88192"/>
                  </a:lnTo>
                  <a:lnTo>
                    <a:pt x="270054" y="88636"/>
                  </a:lnTo>
                  <a:lnTo>
                    <a:pt x="270175" y="89056"/>
                  </a:lnTo>
                  <a:lnTo>
                    <a:pt x="270330" y="89501"/>
                  </a:lnTo>
                  <a:lnTo>
                    <a:pt x="270506" y="89886"/>
                  </a:lnTo>
                  <a:lnTo>
                    <a:pt x="270561" y="89950"/>
                  </a:lnTo>
                  <a:lnTo>
                    <a:pt x="270628" y="89976"/>
                  </a:lnTo>
                  <a:lnTo>
                    <a:pt x="270925" y="90129"/>
                  </a:lnTo>
                  <a:lnTo>
                    <a:pt x="271157" y="90296"/>
                  </a:lnTo>
                  <a:lnTo>
                    <a:pt x="271422" y="90536"/>
                  </a:lnTo>
                  <a:lnTo>
                    <a:pt x="271488" y="90711"/>
                  </a:lnTo>
                  <a:lnTo>
                    <a:pt x="271499" y="90924"/>
                  </a:lnTo>
                  <a:lnTo>
                    <a:pt x="271565" y="91221"/>
                  </a:lnTo>
                  <a:lnTo>
                    <a:pt x="271687" y="91294"/>
                  </a:lnTo>
                  <a:lnTo>
                    <a:pt x="272227" y="91322"/>
                  </a:lnTo>
                  <a:lnTo>
                    <a:pt x="272558" y="91360"/>
                  </a:lnTo>
                  <a:lnTo>
                    <a:pt x="272602" y="91385"/>
                  </a:lnTo>
                  <a:lnTo>
                    <a:pt x="272702" y="91452"/>
                  </a:lnTo>
                  <a:lnTo>
                    <a:pt x="272735" y="91771"/>
                  </a:lnTo>
                  <a:lnTo>
                    <a:pt x="272900" y="92248"/>
                  </a:lnTo>
                  <a:lnTo>
                    <a:pt x="272955" y="92368"/>
                  </a:lnTo>
                  <a:lnTo>
                    <a:pt x="273165" y="92645"/>
                  </a:lnTo>
                  <a:lnTo>
                    <a:pt x="273319" y="92942"/>
                  </a:lnTo>
                  <a:lnTo>
                    <a:pt x="273364" y="93048"/>
                  </a:lnTo>
                  <a:lnTo>
                    <a:pt x="273474" y="93275"/>
                  </a:lnTo>
                  <a:lnTo>
                    <a:pt x="273695" y="93496"/>
                  </a:lnTo>
                  <a:lnTo>
                    <a:pt x="273915" y="93691"/>
                  </a:lnTo>
                  <a:lnTo>
                    <a:pt x="274235" y="94126"/>
                  </a:lnTo>
                  <a:lnTo>
                    <a:pt x="274379" y="94481"/>
                  </a:lnTo>
                  <a:lnTo>
                    <a:pt x="274456" y="94635"/>
                  </a:lnTo>
                  <a:lnTo>
                    <a:pt x="274423" y="95013"/>
                  </a:lnTo>
                  <a:lnTo>
                    <a:pt x="274390" y="95475"/>
                  </a:lnTo>
                  <a:lnTo>
                    <a:pt x="274136" y="96236"/>
                  </a:lnTo>
                  <a:lnTo>
                    <a:pt x="273960" y="96752"/>
                  </a:lnTo>
                  <a:lnTo>
                    <a:pt x="273926" y="97779"/>
                  </a:lnTo>
                  <a:lnTo>
                    <a:pt x="274048" y="98402"/>
                  </a:lnTo>
                  <a:lnTo>
                    <a:pt x="274301" y="98979"/>
                  </a:lnTo>
                  <a:lnTo>
                    <a:pt x="274500" y="99450"/>
                  </a:lnTo>
                  <a:lnTo>
                    <a:pt x="274644" y="99695"/>
                  </a:lnTo>
                  <a:lnTo>
                    <a:pt x="274997" y="100047"/>
                  </a:lnTo>
                  <a:lnTo>
                    <a:pt x="275228" y="100183"/>
                  </a:lnTo>
                  <a:lnTo>
                    <a:pt x="275438" y="100438"/>
                  </a:lnTo>
                  <a:lnTo>
                    <a:pt x="275736" y="100500"/>
                  </a:lnTo>
                  <a:lnTo>
                    <a:pt x="276067" y="100449"/>
                  </a:lnTo>
                  <a:lnTo>
                    <a:pt x="276519" y="100322"/>
                  </a:lnTo>
                  <a:lnTo>
                    <a:pt x="276916" y="100269"/>
                  </a:lnTo>
                  <a:lnTo>
                    <a:pt x="277479" y="100287"/>
                  </a:lnTo>
                  <a:lnTo>
                    <a:pt x="277788" y="100360"/>
                  </a:lnTo>
                  <a:lnTo>
                    <a:pt x="278141" y="100501"/>
                  </a:lnTo>
                  <a:lnTo>
                    <a:pt x="278406" y="100675"/>
                  </a:lnTo>
                  <a:lnTo>
                    <a:pt x="278472" y="100762"/>
                  </a:lnTo>
                  <a:lnTo>
                    <a:pt x="278527" y="100856"/>
                  </a:lnTo>
                  <a:lnTo>
                    <a:pt x="278637" y="101076"/>
                  </a:lnTo>
                  <a:lnTo>
                    <a:pt x="278693" y="101226"/>
                  </a:lnTo>
                  <a:lnTo>
                    <a:pt x="278770" y="101295"/>
                  </a:lnTo>
                  <a:lnTo>
                    <a:pt x="279233" y="101540"/>
                  </a:lnTo>
                  <a:lnTo>
                    <a:pt x="280270" y="101478"/>
                  </a:lnTo>
                  <a:lnTo>
                    <a:pt x="280557" y="101641"/>
                  </a:lnTo>
                  <a:lnTo>
                    <a:pt x="280921" y="102617"/>
                  </a:lnTo>
                  <a:lnTo>
                    <a:pt x="281175" y="103856"/>
                  </a:lnTo>
                  <a:lnTo>
                    <a:pt x="281330" y="104118"/>
                  </a:lnTo>
                  <a:lnTo>
                    <a:pt x="281694" y="104284"/>
                  </a:lnTo>
                  <a:lnTo>
                    <a:pt x="282223" y="104446"/>
                  </a:lnTo>
                  <a:lnTo>
                    <a:pt x="282940" y="104609"/>
                  </a:lnTo>
                  <a:lnTo>
                    <a:pt x="283668" y="104426"/>
                  </a:lnTo>
                  <a:lnTo>
                    <a:pt x="284220" y="104711"/>
                  </a:lnTo>
                  <a:lnTo>
                    <a:pt x="284706" y="105341"/>
                  </a:lnTo>
                  <a:lnTo>
                    <a:pt x="285467" y="105847"/>
                  </a:lnTo>
                  <a:lnTo>
                    <a:pt x="286339" y="106845"/>
                  </a:lnTo>
                  <a:lnTo>
                    <a:pt x="286681" y="106949"/>
                  </a:lnTo>
                  <a:lnTo>
                    <a:pt x="286912" y="106890"/>
                  </a:lnTo>
                  <a:lnTo>
                    <a:pt x="287618" y="106154"/>
                  </a:lnTo>
                  <a:lnTo>
                    <a:pt x="288346" y="105951"/>
                  </a:lnTo>
                  <a:lnTo>
                    <a:pt x="288832" y="105707"/>
                  </a:lnTo>
                  <a:lnTo>
                    <a:pt x="289362" y="105829"/>
                  </a:lnTo>
                  <a:lnTo>
                    <a:pt x="289836" y="106216"/>
                  </a:lnTo>
                  <a:lnTo>
                    <a:pt x="290443" y="106866"/>
                  </a:lnTo>
                  <a:lnTo>
                    <a:pt x="291259" y="107151"/>
                  </a:lnTo>
                  <a:lnTo>
                    <a:pt x="292031" y="107517"/>
                  </a:lnTo>
                  <a:lnTo>
                    <a:pt x="292561" y="107747"/>
                  </a:lnTo>
                  <a:lnTo>
                    <a:pt x="292605" y="107786"/>
                  </a:lnTo>
                  <a:lnTo>
                    <a:pt x="292782" y="107940"/>
                  </a:lnTo>
                  <a:lnTo>
                    <a:pt x="292958" y="108099"/>
                  </a:lnTo>
                  <a:lnTo>
                    <a:pt x="293400" y="108568"/>
                  </a:lnTo>
                  <a:lnTo>
                    <a:pt x="293687" y="108814"/>
                  </a:lnTo>
                  <a:lnTo>
                    <a:pt x="294150" y="109059"/>
                  </a:lnTo>
                  <a:lnTo>
                    <a:pt x="294768" y="109529"/>
                  </a:lnTo>
                  <a:lnTo>
                    <a:pt x="294889" y="109807"/>
                  </a:lnTo>
                  <a:lnTo>
                    <a:pt x="294911" y="109865"/>
                  </a:lnTo>
                  <a:lnTo>
                    <a:pt x="294966" y="110037"/>
                  </a:lnTo>
                  <a:lnTo>
                    <a:pt x="294988" y="110073"/>
                  </a:lnTo>
                  <a:lnTo>
                    <a:pt x="295154" y="110329"/>
                  </a:lnTo>
                  <a:lnTo>
                    <a:pt x="295452" y="110425"/>
                  </a:lnTo>
                  <a:lnTo>
                    <a:pt x="295562" y="110507"/>
                  </a:lnTo>
                  <a:lnTo>
                    <a:pt x="295948" y="110783"/>
                  </a:lnTo>
                  <a:lnTo>
                    <a:pt x="296081" y="110885"/>
                  </a:lnTo>
                  <a:lnTo>
                    <a:pt x="296125" y="110932"/>
                  </a:lnTo>
                  <a:lnTo>
                    <a:pt x="296202" y="110993"/>
                  </a:lnTo>
                  <a:lnTo>
                    <a:pt x="296974" y="111440"/>
                  </a:lnTo>
                  <a:lnTo>
                    <a:pt x="297647" y="111941"/>
                  </a:lnTo>
                  <a:lnTo>
                    <a:pt x="298122" y="112411"/>
                  </a:lnTo>
                  <a:lnTo>
                    <a:pt x="298354" y="113125"/>
                  </a:lnTo>
                  <a:lnTo>
                    <a:pt x="298442" y="113531"/>
                  </a:lnTo>
                  <a:lnTo>
                    <a:pt x="298673" y="113670"/>
                  </a:lnTo>
                  <a:lnTo>
                    <a:pt x="298971" y="113766"/>
                  </a:lnTo>
                  <a:lnTo>
                    <a:pt x="299291" y="113986"/>
                  </a:lnTo>
                  <a:lnTo>
                    <a:pt x="299600" y="114396"/>
                  </a:lnTo>
                  <a:lnTo>
                    <a:pt x="299744" y="114630"/>
                  </a:lnTo>
                  <a:lnTo>
                    <a:pt x="299799" y="114823"/>
                  </a:lnTo>
                  <a:lnTo>
                    <a:pt x="299688" y="115689"/>
                  </a:lnTo>
                  <a:lnTo>
                    <a:pt x="299424" y="116429"/>
                  </a:lnTo>
                  <a:lnTo>
                    <a:pt x="299578" y="116874"/>
                  </a:lnTo>
                  <a:lnTo>
                    <a:pt x="299655" y="117327"/>
                  </a:lnTo>
                  <a:lnTo>
                    <a:pt x="299733" y="118466"/>
                  </a:lnTo>
                  <a:lnTo>
                    <a:pt x="299755" y="118755"/>
                  </a:lnTo>
                  <a:lnTo>
                    <a:pt x="299655" y="119091"/>
                  </a:lnTo>
                  <a:lnTo>
                    <a:pt x="299446" y="119681"/>
                  </a:lnTo>
                  <a:lnTo>
                    <a:pt x="299016" y="120561"/>
                  </a:lnTo>
                  <a:lnTo>
                    <a:pt x="297923" y="121930"/>
                  </a:lnTo>
                  <a:lnTo>
                    <a:pt x="297327" y="123131"/>
                  </a:lnTo>
                  <a:lnTo>
                    <a:pt x="296875" y="123895"/>
                  </a:lnTo>
                  <a:lnTo>
                    <a:pt x="295970" y="125250"/>
                  </a:lnTo>
                  <a:lnTo>
                    <a:pt x="295805" y="125441"/>
                  </a:lnTo>
                  <a:lnTo>
                    <a:pt x="295595" y="125659"/>
                  </a:lnTo>
                  <a:lnTo>
                    <a:pt x="294977" y="126206"/>
                  </a:lnTo>
                  <a:lnTo>
                    <a:pt x="294602" y="126674"/>
                  </a:lnTo>
                  <a:lnTo>
                    <a:pt x="294304" y="127254"/>
                  </a:lnTo>
                  <a:lnTo>
                    <a:pt x="294282" y="127457"/>
                  </a:lnTo>
                  <a:lnTo>
                    <a:pt x="294282" y="127735"/>
                  </a:lnTo>
                  <a:lnTo>
                    <a:pt x="294238" y="127977"/>
                  </a:lnTo>
                  <a:lnTo>
                    <a:pt x="294238" y="127992"/>
                  </a:lnTo>
                  <a:lnTo>
                    <a:pt x="294084" y="128420"/>
                  </a:lnTo>
                  <a:lnTo>
                    <a:pt x="293830" y="128827"/>
                  </a:lnTo>
                  <a:lnTo>
                    <a:pt x="293764" y="129113"/>
                  </a:lnTo>
                  <a:lnTo>
                    <a:pt x="293720" y="129370"/>
                  </a:lnTo>
                  <a:lnTo>
                    <a:pt x="293631" y="129637"/>
                  </a:lnTo>
                  <a:lnTo>
                    <a:pt x="293389" y="129845"/>
                  </a:lnTo>
                  <a:lnTo>
                    <a:pt x="293113" y="129937"/>
                  </a:lnTo>
                  <a:lnTo>
                    <a:pt x="292627" y="129992"/>
                  </a:lnTo>
                  <a:lnTo>
                    <a:pt x="292031" y="130015"/>
                  </a:lnTo>
                  <a:lnTo>
                    <a:pt x="291458" y="130157"/>
                  </a:lnTo>
                  <a:lnTo>
                    <a:pt x="291094" y="130225"/>
                  </a:lnTo>
                  <a:lnTo>
                    <a:pt x="291028" y="130320"/>
                  </a:lnTo>
                  <a:lnTo>
                    <a:pt x="290984" y="130471"/>
                  </a:lnTo>
                  <a:lnTo>
                    <a:pt x="290972" y="130545"/>
                  </a:lnTo>
                  <a:lnTo>
                    <a:pt x="290961" y="130741"/>
                  </a:lnTo>
                  <a:lnTo>
                    <a:pt x="290917" y="130965"/>
                  </a:lnTo>
                  <a:lnTo>
                    <a:pt x="290807" y="131113"/>
                  </a:lnTo>
                  <a:lnTo>
                    <a:pt x="290608" y="131200"/>
                  </a:lnTo>
                  <a:lnTo>
                    <a:pt x="290476" y="131260"/>
                  </a:lnTo>
                  <a:lnTo>
                    <a:pt x="290310" y="131271"/>
                  </a:lnTo>
                  <a:lnTo>
                    <a:pt x="290178" y="131222"/>
                  </a:lnTo>
                  <a:lnTo>
                    <a:pt x="289880" y="130998"/>
                  </a:lnTo>
                  <a:lnTo>
                    <a:pt x="289538" y="130773"/>
                  </a:lnTo>
                  <a:lnTo>
                    <a:pt x="289516" y="130758"/>
                  </a:lnTo>
                  <a:lnTo>
                    <a:pt x="289141" y="130473"/>
                  </a:lnTo>
                  <a:lnTo>
                    <a:pt x="288876" y="130187"/>
                  </a:lnTo>
                  <a:lnTo>
                    <a:pt x="288799" y="130038"/>
                  </a:lnTo>
                  <a:lnTo>
                    <a:pt x="288755" y="129873"/>
                  </a:lnTo>
                  <a:lnTo>
                    <a:pt x="288711" y="129657"/>
                  </a:lnTo>
                  <a:lnTo>
                    <a:pt x="288589" y="129335"/>
                  </a:lnTo>
                  <a:lnTo>
                    <a:pt x="288501" y="129231"/>
                  </a:lnTo>
                  <a:lnTo>
                    <a:pt x="288346" y="129134"/>
                  </a:lnTo>
                  <a:lnTo>
                    <a:pt x="288159" y="129065"/>
                  </a:lnTo>
                  <a:lnTo>
                    <a:pt x="288159" y="129063"/>
                  </a:lnTo>
                  <a:lnTo>
                    <a:pt x="288148" y="129056"/>
                  </a:lnTo>
                  <a:lnTo>
                    <a:pt x="288005" y="128899"/>
                  </a:lnTo>
                  <a:lnTo>
                    <a:pt x="287927" y="128730"/>
                  </a:lnTo>
                  <a:lnTo>
                    <a:pt x="287861" y="128382"/>
                  </a:lnTo>
                  <a:lnTo>
                    <a:pt x="287773" y="128184"/>
                  </a:lnTo>
                  <a:lnTo>
                    <a:pt x="287210" y="127679"/>
                  </a:lnTo>
                  <a:lnTo>
                    <a:pt x="286195" y="126793"/>
                  </a:lnTo>
                  <a:lnTo>
                    <a:pt x="285930" y="126640"/>
                  </a:lnTo>
                  <a:lnTo>
                    <a:pt x="285842" y="126554"/>
                  </a:lnTo>
                  <a:lnTo>
                    <a:pt x="285699" y="126289"/>
                  </a:lnTo>
                  <a:lnTo>
                    <a:pt x="285610" y="126023"/>
                  </a:lnTo>
                  <a:lnTo>
                    <a:pt x="285511" y="125795"/>
                  </a:lnTo>
                  <a:lnTo>
                    <a:pt x="285478" y="125710"/>
                  </a:lnTo>
                  <a:lnTo>
                    <a:pt x="285235" y="125227"/>
                  </a:lnTo>
                  <a:lnTo>
                    <a:pt x="284993" y="124975"/>
                  </a:lnTo>
                  <a:lnTo>
                    <a:pt x="284915" y="124921"/>
                  </a:lnTo>
                  <a:lnTo>
                    <a:pt x="284650" y="124904"/>
                  </a:lnTo>
                  <a:lnTo>
                    <a:pt x="284496" y="124921"/>
                  </a:lnTo>
                  <a:lnTo>
                    <a:pt x="284286" y="125010"/>
                  </a:lnTo>
                  <a:lnTo>
                    <a:pt x="283922" y="125365"/>
                  </a:lnTo>
                  <a:lnTo>
                    <a:pt x="283724" y="125461"/>
                  </a:lnTo>
                  <a:lnTo>
                    <a:pt x="283062" y="125567"/>
                  </a:lnTo>
                  <a:lnTo>
                    <a:pt x="282620" y="125673"/>
                  </a:lnTo>
                  <a:lnTo>
                    <a:pt x="282620" y="125675"/>
                  </a:lnTo>
                  <a:lnTo>
                    <a:pt x="282455" y="125685"/>
                  </a:lnTo>
                  <a:lnTo>
                    <a:pt x="282157" y="125783"/>
                  </a:lnTo>
                  <a:lnTo>
                    <a:pt x="281925" y="125937"/>
                  </a:lnTo>
                  <a:lnTo>
                    <a:pt x="281683" y="126122"/>
                  </a:lnTo>
                  <a:lnTo>
                    <a:pt x="281495" y="126292"/>
                  </a:lnTo>
                  <a:lnTo>
                    <a:pt x="281274" y="126337"/>
                  </a:lnTo>
                  <a:lnTo>
                    <a:pt x="280910" y="126345"/>
                  </a:lnTo>
                  <a:lnTo>
                    <a:pt x="280568" y="126364"/>
                  </a:lnTo>
                  <a:lnTo>
                    <a:pt x="280359" y="126432"/>
                  </a:lnTo>
                  <a:lnTo>
                    <a:pt x="280237" y="126501"/>
                  </a:lnTo>
                  <a:lnTo>
                    <a:pt x="280138" y="126700"/>
                  </a:lnTo>
                  <a:lnTo>
                    <a:pt x="279950" y="127025"/>
                  </a:lnTo>
                  <a:lnTo>
                    <a:pt x="279785" y="127233"/>
                  </a:lnTo>
                  <a:lnTo>
                    <a:pt x="279321" y="127530"/>
                  </a:lnTo>
                  <a:lnTo>
                    <a:pt x="278781" y="128003"/>
                  </a:lnTo>
                  <a:lnTo>
                    <a:pt x="278174" y="128690"/>
                  </a:lnTo>
                  <a:lnTo>
                    <a:pt x="278053" y="128827"/>
                  </a:lnTo>
                  <a:lnTo>
                    <a:pt x="277336" y="129527"/>
                  </a:lnTo>
                  <a:lnTo>
                    <a:pt x="276960" y="129816"/>
                  </a:lnTo>
                  <a:lnTo>
                    <a:pt x="276607" y="129957"/>
                  </a:lnTo>
                  <a:lnTo>
                    <a:pt x="275956" y="130013"/>
                  </a:lnTo>
                  <a:lnTo>
                    <a:pt x="275372" y="130220"/>
                  </a:lnTo>
                  <a:lnTo>
                    <a:pt x="274599" y="130621"/>
                  </a:lnTo>
                  <a:lnTo>
                    <a:pt x="273673" y="131293"/>
                  </a:lnTo>
                  <a:lnTo>
                    <a:pt x="273044" y="131589"/>
                  </a:lnTo>
                  <a:lnTo>
                    <a:pt x="272746" y="131554"/>
                  </a:lnTo>
                  <a:lnTo>
                    <a:pt x="272271" y="131320"/>
                  </a:lnTo>
                  <a:lnTo>
                    <a:pt x="271797" y="131269"/>
                  </a:lnTo>
                  <a:lnTo>
                    <a:pt x="271256" y="131250"/>
                  </a:lnTo>
                  <a:lnTo>
                    <a:pt x="270870" y="131103"/>
                  </a:lnTo>
                  <a:lnTo>
                    <a:pt x="270363" y="130739"/>
                  </a:lnTo>
                  <a:lnTo>
                    <a:pt x="269679" y="130358"/>
                  </a:lnTo>
                  <a:lnTo>
                    <a:pt x="269337" y="130345"/>
                  </a:lnTo>
                  <a:lnTo>
                    <a:pt x="269226" y="130341"/>
                  </a:lnTo>
                  <a:lnTo>
                    <a:pt x="268520" y="130350"/>
                  </a:lnTo>
                  <a:lnTo>
                    <a:pt x="267527" y="130515"/>
                  </a:lnTo>
                  <a:lnTo>
                    <a:pt x="267395" y="130531"/>
                  </a:lnTo>
                  <a:lnTo>
                    <a:pt x="266843" y="130704"/>
                  </a:lnTo>
                  <a:lnTo>
                    <a:pt x="265994" y="131141"/>
                  </a:lnTo>
                  <a:lnTo>
                    <a:pt x="265122" y="131225"/>
                  </a:lnTo>
                  <a:lnTo>
                    <a:pt x="264438" y="131118"/>
                  </a:lnTo>
                  <a:lnTo>
                    <a:pt x="263787" y="130765"/>
                  </a:lnTo>
                  <a:lnTo>
                    <a:pt x="263478" y="130687"/>
                  </a:lnTo>
                  <a:lnTo>
                    <a:pt x="263103" y="130695"/>
                  </a:lnTo>
                  <a:lnTo>
                    <a:pt x="262132" y="130876"/>
                  </a:lnTo>
                  <a:lnTo>
                    <a:pt x="261746" y="130841"/>
                  </a:lnTo>
                  <a:lnTo>
                    <a:pt x="261283" y="130777"/>
                  </a:lnTo>
                  <a:lnTo>
                    <a:pt x="260918" y="130855"/>
                  </a:lnTo>
                  <a:lnTo>
                    <a:pt x="260797" y="130990"/>
                  </a:lnTo>
                  <a:lnTo>
                    <a:pt x="260786" y="131002"/>
                  </a:lnTo>
                  <a:lnTo>
                    <a:pt x="260731" y="131085"/>
                  </a:lnTo>
                  <a:lnTo>
                    <a:pt x="260466" y="131260"/>
                  </a:lnTo>
                  <a:lnTo>
                    <a:pt x="260135" y="131354"/>
                  </a:lnTo>
                  <a:lnTo>
                    <a:pt x="260036" y="131383"/>
                  </a:lnTo>
                  <a:lnTo>
                    <a:pt x="259694" y="131567"/>
                  </a:lnTo>
                  <a:lnTo>
                    <a:pt x="259506" y="131646"/>
                  </a:lnTo>
                  <a:lnTo>
                    <a:pt x="259506" y="131645"/>
                  </a:lnTo>
                  <a:lnTo>
                    <a:pt x="259506" y="131645"/>
                  </a:lnTo>
                  <a:lnTo>
                    <a:pt x="259263" y="131457"/>
                  </a:lnTo>
                  <a:lnTo>
                    <a:pt x="259076" y="131247"/>
                  </a:lnTo>
                  <a:lnTo>
                    <a:pt x="258712" y="130827"/>
                  </a:lnTo>
                  <a:lnTo>
                    <a:pt x="258215" y="130637"/>
                  </a:lnTo>
                  <a:lnTo>
                    <a:pt x="257851" y="130610"/>
                  </a:lnTo>
                  <a:lnTo>
                    <a:pt x="257531" y="130797"/>
                  </a:lnTo>
                  <a:lnTo>
                    <a:pt x="256935" y="131167"/>
                  </a:lnTo>
                  <a:lnTo>
                    <a:pt x="256770" y="131231"/>
                  </a:lnTo>
                  <a:lnTo>
                    <a:pt x="256549" y="131312"/>
                  </a:lnTo>
                  <a:lnTo>
                    <a:pt x="256130" y="131334"/>
                  </a:lnTo>
                  <a:lnTo>
                    <a:pt x="256086" y="131309"/>
                  </a:lnTo>
                  <a:lnTo>
                    <a:pt x="255810" y="130765"/>
                  </a:lnTo>
                  <a:lnTo>
                    <a:pt x="255744" y="130568"/>
                  </a:lnTo>
                  <a:lnTo>
                    <a:pt x="255656" y="130293"/>
                  </a:lnTo>
                  <a:lnTo>
                    <a:pt x="255181" y="129819"/>
                  </a:lnTo>
                  <a:lnTo>
                    <a:pt x="255005" y="129554"/>
                  </a:lnTo>
                  <a:lnTo>
                    <a:pt x="255137" y="129232"/>
                  </a:lnTo>
                  <a:lnTo>
                    <a:pt x="255578" y="128761"/>
                  </a:lnTo>
                  <a:lnTo>
                    <a:pt x="255689" y="128083"/>
                  </a:lnTo>
                  <a:lnTo>
                    <a:pt x="255567" y="127143"/>
                  </a:lnTo>
                  <a:lnTo>
                    <a:pt x="255314" y="125954"/>
                  </a:lnTo>
                  <a:lnTo>
                    <a:pt x="255082" y="125390"/>
                  </a:lnTo>
                  <a:lnTo>
                    <a:pt x="254806" y="125015"/>
                  </a:lnTo>
                  <a:lnTo>
                    <a:pt x="254762" y="124692"/>
                  </a:lnTo>
                  <a:lnTo>
                    <a:pt x="254872" y="124276"/>
                  </a:lnTo>
                  <a:lnTo>
                    <a:pt x="255270" y="123631"/>
                  </a:lnTo>
                  <a:lnTo>
                    <a:pt x="255446" y="123088"/>
                  </a:lnTo>
                  <a:lnTo>
                    <a:pt x="255457" y="122710"/>
                  </a:lnTo>
                  <a:lnTo>
                    <a:pt x="255292" y="122165"/>
                  </a:lnTo>
                  <a:lnTo>
                    <a:pt x="255336" y="121772"/>
                  </a:lnTo>
                  <a:lnTo>
                    <a:pt x="255501" y="121421"/>
                  </a:lnTo>
                  <a:lnTo>
                    <a:pt x="255667" y="121222"/>
                  </a:lnTo>
                  <a:lnTo>
                    <a:pt x="255810" y="121064"/>
                  </a:lnTo>
                  <a:lnTo>
                    <a:pt x="255821" y="121036"/>
                  </a:lnTo>
                  <a:lnTo>
                    <a:pt x="256108" y="120532"/>
                  </a:lnTo>
                  <a:lnTo>
                    <a:pt x="256196" y="120336"/>
                  </a:lnTo>
                  <a:lnTo>
                    <a:pt x="256273" y="120175"/>
                  </a:lnTo>
                  <a:lnTo>
                    <a:pt x="256218" y="119839"/>
                  </a:lnTo>
                  <a:lnTo>
                    <a:pt x="255987" y="119454"/>
                  </a:lnTo>
                  <a:lnTo>
                    <a:pt x="255964" y="119419"/>
                  </a:lnTo>
                  <a:lnTo>
                    <a:pt x="255821" y="119160"/>
                  </a:lnTo>
                  <a:lnTo>
                    <a:pt x="255799" y="118945"/>
                  </a:lnTo>
                  <a:lnTo>
                    <a:pt x="255843" y="118720"/>
                  </a:lnTo>
                  <a:lnTo>
                    <a:pt x="256196" y="117955"/>
                  </a:lnTo>
                  <a:lnTo>
                    <a:pt x="256240" y="117597"/>
                  </a:lnTo>
                  <a:lnTo>
                    <a:pt x="256240" y="117163"/>
                  </a:lnTo>
                  <a:lnTo>
                    <a:pt x="256196" y="116939"/>
                  </a:lnTo>
                  <a:lnTo>
                    <a:pt x="256064" y="116818"/>
                  </a:lnTo>
                  <a:lnTo>
                    <a:pt x="256064" y="116813"/>
                  </a:lnTo>
                  <a:lnTo>
                    <a:pt x="255942" y="116752"/>
                  </a:lnTo>
                  <a:lnTo>
                    <a:pt x="255898" y="116729"/>
                  </a:lnTo>
                  <a:lnTo>
                    <a:pt x="255733" y="116393"/>
                  </a:lnTo>
                  <a:lnTo>
                    <a:pt x="255722" y="116338"/>
                  </a:lnTo>
                  <a:lnTo>
                    <a:pt x="255645" y="116096"/>
                  </a:lnTo>
                  <a:lnTo>
                    <a:pt x="255623" y="116043"/>
                  </a:lnTo>
                  <a:lnTo>
                    <a:pt x="255623" y="115777"/>
                  </a:lnTo>
                  <a:lnTo>
                    <a:pt x="255700" y="115552"/>
                  </a:lnTo>
                  <a:lnTo>
                    <a:pt x="255843" y="115420"/>
                  </a:lnTo>
                  <a:lnTo>
                    <a:pt x="255865" y="115399"/>
                  </a:lnTo>
                  <a:lnTo>
                    <a:pt x="255931" y="115224"/>
                  </a:lnTo>
                  <a:lnTo>
                    <a:pt x="255931" y="115034"/>
                  </a:lnTo>
                  <a:lnTo>
                    <a:pt x="255799" y="114821"/>
                  </a:lnTo>
                  <a:lnTo>
                    <a:pt x="255623" y="114586"/>
                  </a:lnTo>
                  <a:lnTo>
                    <a:pt x="255402" y="114362"/>
                  </a:lnTo>
                  <a:lnTo>
                    <a:pt x="255236" y="114060"/>
                  </a:lnTo>
                  <a:lnTo>
                    <a:pt x="255203" y="113799"/>
                  </a:lnTo>
                  <a:lnTo>
                    <a:pt x="255534" y="113092"/>
                  </a:lnTo>
                  <a:lnTo>
                    <a:pt x="255854" y="112695"/>
                  </a:lnTo>
                  <a:lnTo>
                    <a:pt x="255931" y="112496"/>
                  </a:lnTo>
                  <a:lnTo>
                    <a:pt x="255843" y="111587"/>
                  </a:lnTo>
                  <a:lnTo>
                    <a:pt x="256317" y="110720"/>
                  </a:lnTo>
                  <a:lnTo>
                    <a:pt x="256240" y="109732"/>
                  </a:lnTo>
                  <a:lnTo>
                    <a:pt x="256097" y="108992"/>
                  </a:lnTo>
                  <a:lnTo>
                    <a:pt x="256119" y="108739"/>
                  </a:lnTo>
                  <a:lnTo>
                    <a:pt x="256152" y="108418"/>
                  </a:lnTo>
                  <a:lnTo>
                    <a:pt x="256682" y="107681"/>
                  </a:lnTo>
                  <a:lnTo>
                    <a:pt x="256825" y="107371"/>
                  </a:lnTo>
                  <a:lnTo>
                    <a:pt x="256737" y="107219"/>
                  </a:lnTo>
                  <a:lnTo>
                    <a:pt x="256560" y="107065"/>
                  </a:lnTo>
                  <a:lnTo>
                    <a:pt x="256207" y="106858"/>
                  </a:lnTo>
                  <a:lnTo>
                    <a:pt x="255645" y="106604"/>
                  </a:lnTo>
                  <a:lnTo>
                    <a:pt x="255446" y="106412"/>
                  </a:lnTo>
                  <a:lnTo>
                    <a:pt x="255236" y="105984"/>
                  </a:lnTo>
                  <a:lnTo>
                    <a:pt x="254861" y="105604"/>
                  </a:lnTo>
                  <a:lnTo>
                    <a:pt x="254618" y="105159"/>
                  </a:lnTo>
                  <a:lnTo>
                    <a:pt x="254486" y="104543"/>
                  </a:lnTo>
                  <a:lnTo>
                    <a:pt x="254464" y="103651"/>
                  </a:lnTo>
                  <a:lnTo>
                    <a:pt x="254310" y="103143"/>
                  </a:lnTo>
                  <a:lnTo>
                    <a:pt x="254232" y="101920"/>
                  </a:lnTo>
                  <a:lnTo>
                    <a:pt x="254122" y="101476"/>
                  </a:lnTo>
                  <a:lnTo>
                    <a:pt x="254001" y="101245"/>
                  </a:lnTo>
                  <a:lnTo>
                    <a:pt x="253990" y="101027"/>
                  </a:lnTo>
                  <a:lnTo>
                    <a:pt x="253967" y="100806"/>
                  </a:lnTo>
                  <a:lnTo>
                    <a:pt x="253912" y="100767"/>
                  </a:lnTo>
                  <a:lnTo>
                    <a:pt x="253460" y="100901"/>
                  </a:lnTo>
                  <a:lnTo>
                    <a:pt x="253129" y="101160"/>
                  </a:lnTo>
                  <a:lnTo>
                    <a:pt x="252489" y="101284"/>
                  </a:lnTo>
                  <a:lnTo>
                    <a:pt x="252125" y="101278"/>
                  </a:lnTo>
                  <a:lnTo>
                    <a:pt x="251838" y="101248"/>
                  </a:lnTo>
                  <a:lnTo>
                    <a:pt x="251750" y="101169"/>
                  </a:lnTo>
                  <a:lnTo>
                    <a:pt x="251717" y="100983"/>
                  </a:lnTo>
                  <a:lnTo>
                    <a:pt x="251706" y="100777"/>
                  </a:lnTo>
                  <a:lnTo>
                    <a:pt x="251717" y="100379"/>
                  </a:lnTo>
                  <a:lnTo>
                    <a:pt x="252103" y="99840"/>
                  </a:lnTo>
                  <a:lnTo>
                    <a:pt x="252500" y="99430"/>
                  </a:lnTo>
                  <a:lnTo>
                    <a:pt x="252710" y="99198"/>
                  </a:lnTo>
                  <a:lnTo>
                    <a:pt x="252875" y="98654"/>
                  </a:lnTo>
                  <a:lnTo>
                    <a:pt x="252831" y="98441"/>
                  </a:lnTo>
                  <a:lnTo>
                    <a:pt x="252677" y="98156"/>
                  </a:lnTo>
                  <a:lnTo>
                    <a:pt x="252379" y="97802"/>
                  </a:lnTo>
                  <a:lnTo>
                    <a:pt x="251948" y="97527"/>
                  </a:lnTo>
                  <a:lnTo>
                    <a:pt x="251496" y="97320"/>
                  </a:lnTo>
                  <a:lnTo>
                    <a:pt x="251011" y="97063"/>
                  </a:lnTo>
                  <a:lnTo>
                    <a:pt x="250272" y="96850"/>
                  </a:lnTo>
                  <a:lnTo>
                    <a:pt x="249874" y="96675"/>
                  </a:lnTo>
                  <a:lnTo>
                    <a:pt x="249543" y="96357"/>
                  </a:lnTo>
                  <a:lnTo>
                    <a:pt x="248661" y="95196"/>
                  </a:lnTo>
                  <a:lnTo>
                    <a:pt x="248385" y="94488"/>
                  </a:lnTo>
                  <a:lnTo>
                    <a:pt x="248076" y="94052"/>
                  </a:lnTo>
                  <a:lnTo>
                    <a:pt x="247877" y="93945"/>
                  </a:lnTo>
                  <a:lnTo>
                    <a:pt x="247381" y="93903"/>
                  </a:lnTo>
                  <a:lnTo>
                    <a:pt x="246973" y="93790"/>
                  </a:lnTo>
                  <a:lnTo>
                    <a:pt x="246609" y="93579"/>
                  </a:lnTo>
                  <a:lnTo>
                    <a:pt x="246189" y="93189"/>
                  </a:lnTo>
                  <a:lnTo>
                    <a:pt x="245616" y="92476"/>
                  </a:lnTo>
                  <a:lnTo>
                    <a:pt x="245329" y="91852"/>
                  </a:lnTo>
                  <a:lnTo>
                    <a:pt x="245296" y="91593"/>
                  </a:lnTo>
                  <a:lnTo>
                    <a:pt x="245472" y="90815"/>
                  </a:lnTo>
                  <a:lnTo>
                    <a:pt x="245483" y="90395"/>
                  </a:lnTo>
                  <a:lnTo>
                    <a:pt x="245483" y="90216"/>
                  </a:lnTo>
                  <a:lnTo>
                    <a:pt x="245395" y="89992"/>
                  </a:lnTo>
                  <a:lnTo>
                    <a:pt x="245207" y="89398"/>
                  </a:lnTo>
                  <a:lnTo>
                    <a:pt x="244998" y="88927"/>
                  </a:lnTo>
                  <a:lnTo>
                    <a:pt x="244622" y="88396"/>
                  </a:lnTo>
                  <a:lnTo>
                    <a:pt x="244269" y="88089"/>
                  </a:lnTo>
                  <a:lnTo>
                    <a:pt x="243905" y="87969"/>
                  </a:lnTo>
                  <a:lnTo>
                    <a:pt x="243596" y="87931"/>
                  </a:lnTo>
                  <a:lnTo>
                    <a:pt x="243155" y="87824"/>
                  </a:lnTo>
                  <a:lnTo>
                    <a:pt x="243078" y="87740"/>
                  </a:lnTo>
                  <a:lnTo>
                    <a:pt x="243023" y="87571"/>
                  </a:lnTo>
                  <a:lnTo>
                    <a:pt x="243012" y="87482"/>
                  </a:lnTo>
                  <a:lnTo>
                    <a:pt x="243133" y="87320"/>
                  </a:lnTo>
                  <a:lnTo>
                    <a:pt x="243221" y="87273"/>
                  </a:lnTo>
                  <a:lnTo>
                    <a:pt x="243332" y="87213"/>
                  </a:lnTo>
                  <a:lnTo>
                    <a:pt x="243420" y="87023"/>
                  </a:lnTo>
                  <a:lnTo>
                    <a:pt x="243530" y="86692"/>
                  </a:lnTo>
                  <a:lnTo>
                    <a:pt x="243585" y="86405"/>
                  </a:lnTo>
                  <a:lnTo>
                    <a:pt x="243596" y="86283"/>
                  </a:lnTo>
                  <a:lnTo>
                    <a:pt x="243762" y="85803"/>
                  </a:lnTo>
                  <a:lnTo>
                    <a:pt x="243928" y="85661"/>
                  </a:lnTo>
                  <a:lnTo>
                    <a:pt x="244170" y="85527"/>
                  </a:lnTo>
                  <a:lnTo>
                    <a:pt x="244612" y="85420"/>
                  </a:lnTo>
                  <a:lnTo>
                    <a:pt x="245086" y="85263"/>
                  </a:lnTo>
                  <a:lnTo>
                    <a:pt x="245417" y="84994"/>
                  </a:lnTo>
                  <a:lnTo>
                    <a:pt x="245649" y="84742"/>
                  </a:lnTo>
                  <a:lnTo>
                    <a:pt x="245836" y="84614"/>
                  </a:lnTo>
                  <a:lnTo>
                    <a:pt x="246090" y="84580"/>
                  </a:lnTo>
                  <a:lnTo>
                    <a:pt x="246300" y="84485"/>
                  </a:lnTo>
                  <a:lnTo>
                    <a:pt x="246355" y="84416"/>
                  </a:lnTo>
                  <a:lnTo>
                    <a:pt x="246509" y="84216"/>
                  </a:lnTo>
                  <a:lnTo>
                    <a:pt x="246664" y="83790"/>
                  </a:lnTo>
                  <a:lnTo>
                    <a:pt x="246719" y="83517"/>
                  </a:lnTo>
                  <a:lnTo>
                    <a:pt x="246752" y="83403"/>
                  </a:lnTo>
                  <a:lnTo>
                    <a:pt x="246752" y="83241"/>
                  </a:lnTo>
                  <a:lnTo>
                    <a:pt x="246741" y="83203"/>
                  </a:lnTo>
                  <a:lnTo>
                    <a:pt x="246697" y="83011"/>
                  </a:lnTo>
                  <a:lnTo>
                    <a:pt x="246719" y="82864"/>
                  </a:lnTo>
                  <a:lnTo>
                    <a:pt x="246730" y="82804"/>
                  </a:lnTo>
                  <a:lnTo>
                    <a:pt x="246818" y="82574"/>
                  </a:lnTo>
                  <a:lnTo>
                    <a:pt x="246917" y="82372"/>
                  </a:lnTo>
                  <a:lnTo>
                    <a:pt x="247083" y="82216"/>
                  </a:lnTo>
                  <a:lnTo>
                    <a:pt x="247171" y="82129"/>
                  </a:lnTo>
                  <a:lnTo>
                    <a:pt x="247259" y="82047"/>
                  </a:lnTo>
                  <a:lnTo>
                    <a:pt x="247469" y="81605"/>
                  </a:lnTo>
                  <a:lnTo>
                    <a:pt x="247590" y="81296"/>
                  </a:lnTo>
                  <a:lnTo>
                    <a:pt x="247601" y="81026"/>
                  </a:lnTo>
                  <a:lnTo>
                    <a:pt x="247613" y="80931"/>
                  </a:lnTo>
                  <a:lnTo>
                    <a:pt x="247679" y="80656"/>
                  </a:lnTo>
                  <a:lnTo>
                    <a:pt x="247690" y="80163"/>
                  </a:lnTo>
                  <a:lnTo>
                    <a:pt x="247877" y="79716"/>
                  </a:lnTo>
                  <a:lnTo>
                    <a:pt x="248032" y="79046"/>
                  </a:lnTo>
                  <a:lnTo>
                    <a:pt x="248606" y="78249"/>
                  </a:lnTo>
                  <a:lnTo>
                    <a:pt x="248925" y="78024"/>
                  </a:lnTo>
                  <a:lnTo>
                    <a:pt x="249245" y="78014"/>
                  </a:lnTo>
                  <a:lnTo>
                    <a:pt x="249422" y="77996"/>
                  </a:lnTo>
                  <a:lnTo>
                    <a:pt x="249687" y="77968"/>
                  </a:lnTo>
                  <a:lnTo>
                    <a:pt x="249797" y="77918"/>
                  </a:lnTo>
                  <a:lnTo>
                    <a:pt x="250327" y="77658"/>
                  </a:lnTo>
                  <a:lnTo>
                    <a:pt x="250459" y="77573"/>
                  </a:lnTo>
                  <a:lnTo>
                    <a:pt x="250812" y="77038"/>
                  </a:lnTo>
                  <a:lnTo>
                    <a:pt x="250966" y="76673"/>
                  </a:lnTo>
                  <a:lnTo>
                    <a:pt x="250944" y="76570"/>
                  </a:lnTo>
                  <a:lnTo>
                    <a:pt x="250757" y="76269"/>
                  </a:lnTo>
                  <a:lnTo>
                    <a:pt x="250558" y="75688"/>
                  </a:lnTo>
                  <a:lnTo>
                    <a:pt x="250691" y="74944"/>
                  </a:lnTo>
                  <a:lnTo>
                    <a:pt x="250691" y="74163"/>
                  </a:lnTo>
                  <a:lnTo>
                    <a:pt x="250790" y="73631"/>
                  </a:lnTo>
                  <a:lnTo>
                    <a:pt x="250746" y="73189"/>
                  </a:lnTo>
                  <a:lnTo>
                    <a:pt x="250205" y="71964"/>
                  </a:lnTo>
                  <a:lnTo>
                    <a:pt x="250227" y="71698"/>
                  </a:lnTo>
                  <a:lnTo>
                    <a:pt x="250448" y="71065"/>
                  </a:lnTo>
                  <a:lnTo>
                    <a:pt x="250658" y="70445"/>
                  </a:lnTo>
                  <a:lnTo>
                    <a:pt x="250625" y="70009"/>
                  </a:lnTo>
                  <a:lnTo>
                    <a:pt x="250437" y="69681"/>
                  </a:lnTo>
                  <a:lnTo>
                    <a:pt x="250260" y="69202"/>
                  </a:lnTo>
                  <a:lnTo>
                    <a:pt x="250338" y="68874"/>
                  </a:lnTo>
                  <a:lnTo>
                    <a:pt x="250437" y="68335"/>
                  </a:lnTo>
                  <a:lnTo>
                    <a:pt x="250459" y="68049"/>
                  </a:lnTo>
                  <a:lnTo>
                    <a:pt x="250338" y="67917"/>
                  </a:lnTo>
                  <a:lnTo>
                    <a:pt x="250216" y="67785"/>
                  </a:lnTo>
                  <a:lnTo>
                    <a:pt x="250106" y="67513"/>
                  </a:lnTo>
                  <a:lnTo>
                    <a:pt x="250183" y="67094"/>
                  </a:lnTo>
                  <a:lnTo>
                    <a:pt x="250194" y="67026"/>
                  </a:lnTo>
                  <a:lnTo>
                    <a:pt x="250272" y="66745"/>
                  </a:lnTo>
                  <a:lnTo>
                    <a:pt x="250316" y="66594"/>
                  </a:lnTo>
                  <a:lnTo>
                    <a:pt x="250249" y="66417"/>
                  </a:lnTo>
                  <a:lnTo>
                    <a:pt x="249974" y="66228"/>
                  </a:lnTo>
                  <a:lnTo>
                    <a:pt x="249941" y="65861"/>
                  </a:lnTo>
                  <a:lnTo>
                    <a:pt x="250073" y="65412"/>
                  </a:lnTo>
                  <a:lnTo>
                    <a:pt x="250106" y="65182"/>
                  </a:lnTo>
                  <a:lnTo>
                    <a:pt x="250161" y="64717"/>
                  </a:lnTo>
                  <a:lnTo>
                    <a:pt x="250139" y="64032"/>
                  </a:lnTo>
                  <a:lnTo>
                    <a:pt x="250095" y="63349"/>
                  </a:lnTo>
                  <a:lnTo>
                    <a:pt x="250150" y="63122"/>
                  </a:lnTo>
                  <a:lnTo>
                    <a:pt x="250216" y="62568"/>
                  </a:lnTo>
                  <a:lnTo>
                    <a:pt x="250272" y="62257"/>
                  </a:lnTo>
                  <a:lnTo>
                    <a:pt x="250580" y="61958"/>
                  </a:lnTo>
                  <a:lnTo>
                    <a:pt x="250922" y="61660"/>
                  </a:lnTo>
                  <a:lnTo>
                    <a:pt x="250878" y="61283"/>
                  </a:lnTo>
                  <a:lnTo>
                    <a:pt x="250757" y="60900"/>
                  </a:lnTo>
                  <a:lnTo>
                    <a:pt x="250558" y="60635"/>
                  </a:lnTo>
                  <a:lnTo>
                    <a:pt x="250249" y="60550"/>
                  </a:lnTo>
                  <a:lnTo>
                    <a:pt x="250117" y="60436"/>
                  </a:lnTo>
                  <a:lnTo>
                    <a:pt x="249775" y="60114"/>
                  </a:lnTo>
                  <a:lnTo>
                    <a:pt x="249488" y="59847"/>
                  </a:lnTo>
                  <a:lnTo>
                    <a:pt x="249069" y="59956"/>
                  </a:lnTo>
                  <a:lnTo>
                    <a:pt x="248848" y="59997"/>
                  </a:lnTo>
                  <a:lnTo>
                    <a:pt x="248363" y="60101"/>
                  </a:lnTo>
                  <a:lnTo>
                    <a:pt x="247657" y="60566"/>
                  </a:lnTo>
                  <a:lnTo>
                    <a:pt x="247193" y="60727"/>
                  </a:lnTo>
                  <a:lnTo>
                    <a:pt x="246917" y="60780"/>
                  </a:lnTo>
                  <a:lnTo>
                    <a:pt x="246763" y="60617"/>
                  </a:lnTo>
                  <a:lnTo>
                    <a:pt x="246355" y="60373"/>
                  </a:lnTo>
                  <a:lnTo>
                    <a:pt x="245836" y="59703"/>
                  </a:lnTo>
                  <a:lnTo>
                    <a:pt x="245505" y="59308"/>
                  </a:lnTo>
                  <a:lnTo>
                    <a:pt x="245593" y="59031"/>
                  </a:lnTo>
                  <a:lnTo>
                    <a:pt x="245869" y="58691"/>
                  </a:lnTo>
                  <a:lnTo>
                    <a:pt x="245869" y="58340"/>
                  </a:lnTo>
                  <a:lnTo>
                    <a:pt x="245726" y="58174"/>
                  </a:lnTo>
                  <a:lnTo>
                    <a:pt x="245240" y="57679"/>
                  </a:lnTo>
                  <a:lnTo>
                    <a:pt x="245196" y="57463"/>
                  </a:lnTo>
                  <a:lnTo>
                    <a:pt x="244777" y="57401"/>
                  </a:lnTo>
                  <a:lnTo>
                    <a:pt x="244170" y="57247"/>
                  </a:lnTo>
                  <a:lnTo>
                    <a:pt x="243652" y="57226"/>
                  </a:lnTo>
                  <a:lnTo>
                    <a:pt x="243155" y="57069"/>
                  </a:lnTo>
                  <a:lnTo>
                    <a:pt x="242780" y="57034"/>
                  </a:lnTo>
                  <a:lnTo>
                    <a:pt x="242295" y="57108"/>
                  </a:lnTo>
                  <a:lnTo>
                    <a:pt x="241434" y="57285"/>
                  </a:lnTo>
                  <a:lnTo>
                    <a:pt x="240805" y="57393"/>
                  </a:lnTo>
                  <a:lnTo>
                    <a:pt x="240518" y="57426"/>
                  </a:lnTo>
                  <a:lnTo>
                    <a:pt x="240364" y="57446"/>
                  </a:lnTo>
                  <a:lnTo>
                    <a:pt x="240165" y="57686"/>
                  </a:lnTo>
                  <a:lnTo>
                    <a:pt x="240055" y="57820"/>
                  </a:lnTo>
                  <a:lnTo>
                    <a:pt x="239614" y="57840"/>
                  </a:lnTo>
                  <a:lnTo>
                    <a:pt x="238985" y="57888"/>
                  </a:lnTo>
                  <a:lnTo>
                    <a:pt x="238466" y="58168"/>
                  </a:lnTo>
                  <a:lnTo>
                    <a:pt x="238091" y="58235"/>
                  </a:lnTo>
                  <a:lnTo>
                    <a:pt x="237506" y="58410"/>
                  </a:lnTo>
                  <a:lnTo>
                    <a:pt x="236701" y="58894"/>
                  </a:lnTo>
                  <a:lnTo>
                    <a:pt x="236491" y="59138"/>
                  </a:lnTo>
                  <a:lnTo>
                    <a:pt x="235939" y="59527"/>
                  </a:lnTo>
                  <a:lnTo>
                    <a:pt x="235564" y="60137"/>
                  </a:lnTo>
                  <a:lnTo>
                    <a:pt x="235487" y="60383"/>
                  </a:lnTo>
                  <a:lnTo>
                    <a:pt x="235421" y="60829"/>
                  </a:lnTo>
                  <a:lnTo>
                    <a:pt x="235233" y="60991"/>
                  </a:lnTo>
                  <a:lnTo>
                    <a:pt x="234825" y="61310"/>
                  </a:lnTo>
                  <a:lnTo>
                    <a:pt x="234571" y="61736"/>
                  </a:lnTo>
                  <a:lnTo>
                    <a:pt x="233932" y="61966"/>
                  </a:lnTo>
                  <a:lnTo>
                    <a:pt x="233611" y="62101"/>
                  </a:lnTo>
                  <a:lnTo>
                    <a:pt x="233380" y="62063"/>
                  </a:lnTo>
                  <a:lnTo>
                    <a:pt x="233115" y="62019"/>
                  </a:lnTo>
                  <a:lnTo>
                    <a:pt x="232828" y="62009"/>
                  </a:lnTo>
                  <a:lnTo>
                    <a:pt x="232641" y="62004"/>
                  </a:lnTo>
                  <a:lnTo>
                    <a:pt x="232232" y="62043"/>
                  </a:lnTo>
                  <a:lnTo>
                    <a:pt x="231493" y="61942"/>
                  </a:lnTo>
                  <a:lnTo>
                    <a:pt x="230831" y="61581"/>
                  </a:lnTo>
                  <a:lnTo>
                    <a:pt x="230213" y="61115"/>
                  </a:lnTo>
                  <a:lnTo>
                    <a:pt x="229971" y="60735"/>
                  </a:lnTo>
                  <a:lnTo>
                    <a:pt x="229772" y="60399"/>
                  </a:lnTo>
                  <a:lnTo>
                    <a:pt x="229419" y="60146"/>
                  </a:lnTo>
                  <a:lnTo>
                    <a:pt x="229386" y="60119"/>
                  </a:lnTo>
                  <a:lnTo>
                    <a:pt x="228989" y="60107"/>
                  </a:lnTo>
                  <a:lnTo>
                    <a:pt x="228426" y="60194"/>
                  </a:lnTo>
                  <a:lnTo>
                    <a:pt x="228371" y="60202"/>
                  </a:lnTo>
                  <a:lnTo>
                    <a:pt x="228305" y="60168"/>
                  </a:lnTo>
                  <a:lnTo>
                    <a:pt x="228051" y="60040"/>
                  </a:lnTo>
                  <a:lnTo>
                    <a:pt x="228051" y="60040"/>
                  </a:lnTo>
                  <a:lnTo>
                    <a:pt x="227356" y="59655"/>
                  </a:lnTo>
                  <a:lnTo>
                    <a:pt x="226561" y="58901"/>
                  </a:lnTo>
                  <a:lnTo>
                    <a:pt x="225800" y="57882"/>
                  </a:lnTo>
                  <a:lnTo>
                    <a:pt x="224906" y="56512"/>
                  </a:lnTo>
                  <a:lnTo>
                    <a:pt x="224421" y="55462"/>
                  </a:lnTo>
                  <a:lnTo>
                    <a:pt x="224024" y="54885"/>
                  </a:lnTo>
                  <a:lnTo>
                    <a:pt x="223362" y="53937"/>
                  </a:lnTo>
                  <a:lnTo>
                    <a:pt x="223329" y="53882"/>
                  </a:lnTo>
                  <a:lnTo>
                    <a:pt x="223207" y="53755"/>
                  </a:lnTo>
                  <a:lnTo>
                    <a:pt x="222612" y="53136"/>
                  </a:lnTo>
                  <a:lnTo>
                    <a:pt x="222148" y="52763"/>
                  </a:lnTo>
                  <a:lnTo>
                    <a:pt x="221608" y="52153"/>
                  </a:lnTo>
                  <a:lnTo>
                    <a:pt x="221221" y="51902"/>
                  </a:lnTo>
                  <a:lnTo>
                    <a:pt x="220934" y="51513"/>
                  </a:lnTo>
                  <a:lnTo>
                    <a:pt x="220615" y="51378"/>
                  </a:lnTo>
                  <a:lnTo>
                    <a:pt x="220041" y="50670"/>
                  </a:lnTo>
                  <a:lnTo>
                    <a:pt x="219787" y="50499"/>
                  </a:lnTo>
                  <a:lnTo>
                    <a:pt x="219555" y="50512"/>
                  </a:lnTo>
                  <a:lnTo>
                    <a:pt x="219335" y="50452"/>
                  </a:lnTo>
                  <a:lnTo>
                    <a:pt x="219191" y="50240"/>
                  </a:lnTo>
                  <a:lnTo>
                    <a:pt x="218938" y="50161"/>
                  </a:lnTo>
                  <a:lnTo>
                    <a:pt x="218783" y="50020"/>
                  </a:lnTo>
                  <a:lnTo>
                    <a:pt x="218540" y="49586"/>
                  </a:lnTo>
                  <a:lnTo>
                    <a:pt x="218474" y="49566"/>
                  </a:lnTo>
                  <a:lnTo>
                    <a:pt x="218342" y="49525"/>
                  </a:lnTo>
                  <a:lnTo>
                    <a:pt x="218342" y="49536"/>
                  </a:lnTo>
                  <a:lnTo>
                    <a:pt x="218485" y="49616"/>
                  </a:lnTo>
                  <a:lnTo>
                    <a:pt x="218496" y="49632"/>
                  </a:lnTo>
                  <a:lnTo>
                    <a:pt x="218596" y="49741"/>
                  </a:lnTo>
                  <a:lnTo>
                    <a:pt x="218695" y="50583"/>
                  </a:lnTo>
                  <a:lnTo>
                    <a:pt x="218695" y="50710"/>
                  </a:lnTo>
                  <a:lnTo>
                    <a:pt x="218629" y="51032"/>
                  </a:lnTo>
                  <a:lnTo>
                    <a:pt x="218419" y="51467"/>
                  </a:lnTo>
                  <a:lnTo>
                    <a:pt x="217923" y="52238"/>
                  </a:lnTo>
                  <a:lnTo>
                    <a:pt x="217360" y="53041"/>
                  </a:lnTo>
                  <a:lnTo>
                    <a:pt x="217194" y="53337"/>
                  </a:lnTo>
                  <a:lnTo>
                    <a:pt x="216786" y="53973"/>
                  </a:lnTo>
                  <a:lnTo>
                    <a:pt x="216532" y="54316"/>
                  </a:lnTo>
                  <a:lnTo>
                    <a:pt x="216345" y="54637"/>
                  </a:lnTo>
                  <a:lnTo>
                    <a:pt x="215948" y="55479"/>
                  </a:lnTo>
                  <a:lnTo>
                    <a:pt x="215595" y="56139"/>
                  </a:lnTo>
                  <a:lnTo>
                    <a:pt x="215363" y="56476"/>
                  </a:lnTo>
                  <a:lnTo>
                    <a:pt x="214977" y="56921"/>
                  </a:lnTo>
                  <a:lnTo>
                    <a:pt x="214789" y="57195"/>
                  </a:lnTo>
                  <a:lnTo>
                    <a:pt x="214491" y="57866"/>
                  </a:lnTo>
                  <a:lnTo>
                    <a:pt x="214381" y="58149"/>
                  </a:lnTo>
                  <a:lnTo>
                    <a:pt x="214227" y="58446"/>
                  </a:lnTo>
                  <a:lnTo>
                    <a:pt x="213995" y="58766"/>
                  </a:lnTo>
                  <a:lnTo>
                    <a:pt x="213223" y="59735"/>
                  </a:lnTo>
                  <a:lnTo>
                    <a:pt x="212803" y="60350"/>
                  </a:lnTo>
                  <a:lnTo>
                    <a:pt x="212516" y="60813"/>
                  </a:lnTo>
                  <a:lnTo>
                    <a:pt x="212086" y="61360"/>
                  </a:lnTo>
                  <a:lnTo>
                    <a:pt x="212064" y="61426"/>
                  </a:lnTo>
                  <a:lnTo>
                    <a:pt x="212020" y="61469"/>
                  </a:lnTo>
                  <a:lnTo>
                    <a:pt x="211987" y="61581"/>
                  </a:lnTo>
                  <a:lnTo>
                    <a:pt x="212009" y="61678"/>
                  </a:lnTo>
                  <a:lnTo>
                    <a:pt x="212064" y="61721"/>
                  </a:lnTo>
                  <a:lnTo>
                    <a:pt x="212296" y="61783"/>
                  </a:lnTo>
                  <a:lnTo>
                    <a:pt x="212340" y="61813"/>
                  </a:lnTo>
                  <a:lnTo>
                    <a:pt x="212583" y="62101"/>
                  </a:lnTo>
                  <a:lnTo>
                    <a:pt x="212594" y="62277"/>
                  </a:lnTo>
                  <a:lnTo>
                    <a:pt x="212660" y="62434"/>
                  </a:lnTo>
                  <a:lnTo>
                    <a:pt x="212748" y="62458"/>
                  </a:lnTo>
                  <a:lnTo>
                    <a:pt x="212902" y="62441"/>
                  </a:lnTo>
                  <a:lnTo>
                    <a:pt x="213068" y="62224"/>
                  </a:lnTo>
                  <a:lnTo>
                    <a:pt x="213233" y="62092"/>
                  </a:lnTo>
                  <a:lnTo>
                    <a:pt x="213322" y="62086"/>
                  </a:lnTo>
                  <a:lnTo>
                    <a:pt x="213454" y="62113"/>
                  </a:lnTo>
                  <a:lnTo>
                    <a:pt x="213807" y="62307"/>
                  </a:lnTo>
                  <a:lnTo>
                    <a:pt x="214061" y="62550"/>
                  </a:lnTo>
                  <a:lnTo>
                    <a:pt x="214116" y="62576"/>
                  </a:lnTo>
                  <a:lnTo>
                    <a:pt x="214204" y="62753"/>
                  </a:lnTo>
                  <a:lnTo>
                    <a:pt x="214249" y="62990"/>
                  </a:lnTo>
                  <a:lnTo>
                    <a:pt x="214260" y="63590"/>
                  </a:lnTo>
                  <a:lnTo>
                    <a:pt x="214249" y="64062"/>
                  </a:lnTo>
                  <a:lnTo>
                    <a:pt x="214182" y="64359"/>
                  </a:lnTo>
                  <a:lnTo>
                    <a:pt x="214160" y="64664"/>
                  </a:lnTo>
                  <a:lnTo>
                    <a:pt x="214083" y="65006"/>
                  </a:lnTo>
                  <a:lnTo>
                    <a:pt x="214028" y="65136"/>
                  </a:lnTo>
                  <a:lnTo>
                    <a:pt x="213300" y="66674"/>
                  </a:lnTo>
                  <a:lnTo>
                    <a:pt x="213101" y="67014"/>
                  </a:lnTo>
                  <a:lnTo>
                    <a:pt x="212781" y="67626"/>
                  </a:lnTo>
                  <a:lnTo>
                    <a:pt x="212174" y="68605"/>
                  </a:lnTo>
                  <a:lnTo>
                    <a:pt x="211645" y="69200"/>
                  </a:lnTo>
                  <a:lnTo>
                    <a:pt x="211226" y="69621"/>
                  </a:lnTo>
                  <a:lnTo>
                    <a:pt x="210983" y="69940"/>
                  </a:lnTo>
                  <a:lnTo>
                    <a:pt x="210365" y="70618"/>
                  </a:lnTo>
                  <a:lnTo>
                    <a:pt x="209593" y="71394"/>
                  </a:lnTo>
                  <a:lnTo>
                    <a:pt x="209229" y="71747"/>
                  </a:lnTo>
                  <a:lnTo>
                    <a:pt x="208809" y="72100"/>
                  </a:lnTo>
                  <a:lnTo>
                    <a:pt x="208489" y="72345"/>
                  </a:lnTo>
                  <a:lnTo>
                    <a:pt x="208225" y="72601"/>
                  </a:lnTo>
                  <a:lnTo>
                    <a:pt x="207949" y="72907"/>
                  </a:lnTo>
                  <a:lnTo>
                    <a:pt x="207474" y="73291"/>
                  </a:lnTo>
                  <a:lnTo>
                    <a:pt x="207243" y="73535"/>
                  </a:lnTo>
                  <a:lnTo>
                    <a:pt x="207055" y="73667"/>
                  </a:lnTo>
                  <a:lnTo>
                    <a:pt x="206647" y="74017"/>
                  </a:lnTo>
                  <a:lnTo>
                    <a:pt x="206250" y="74301"/>
                  </a:lnTo>
                  <a:lnTo>
                    <a:pt x="206128" y="74416"/>
                  </a:lnTo>
                  <a:lnTo>
                    <a:pt x="205885" y="74556"/>
                  </a:lnTo>
                  <a:lnTo>
                    <a:pt x="205797" y="74641"/>
                  </a:lnTo>
                  <a:lnTo>
                    <a:pt x="205698" y="74808"/>
                  </a:lnTo>
                  <a:lnTo>
                    <a:pt x="205621" y="74986"/>
                  </a:lnTo>
                  <a:lnTo>
                    <a:pt x="205532" y="75048"/>
                  </a:lnTo>
                  <a:lnTo>
                    <a:pt x="205477" y="75129"/>
                  </a:lnTo>
                  <a:lnTo>
                    <a:pt x="205411" y="75541"/>
                  </a:lnTo>
                  <a:lnTo>
                    <a:pt x="205411" y="75740"/>
                  </a:lnTo>
                  <a:lnTo>
                    <a:pt x="205334" y="75962"/>
                  </a:lnTo>
                  <a:lnTo>
                    <a:pt x="205301" y="76018"/>
                  </a:lnTo>
                  <a:lnTo>
                    <a:pt x="205146" y="76124"/>
                  </a:lnTo>
                  <a:lnTo>
                    <a:pt x="204815" y="76211"/>
                  </a:lnTo>
                  <a:lnTo>
                    <a:pt x="204506" y="76227"/>
                  </a:lnTo>
                  <a:lnTo>
                    <a:pt x="204396" y="76185"/>
                  </a:lnTo>
                  <a:lnTo>
                    <a:pt x="204308" y="76219"/>
                  </a:lnTo>
                  <a:lnTo>
                    <a:pt x="204275" y="76268"/>
                  </a:lnTo>
                  <a:lnTo>
                    <a:pt x="204264" y="76318"/>
                  </a:lnTo>
                  <a:lnTo>
                    <a:pt x="204385" y="76521"/>
                  </a:lnTo>
                  <a:lnTo>
                    <a:pt x="204418" y="76623"/>
                  </a:lnTo>
                  <a:lnTo>
                    <a:pt x="204341" y="76978"/>
                  </a:lnTo>
                  <a:lnTo>
                    <a:pt x="204153" y="77276"/>
                  </a:lnTo>
                  <a:lnTo>
                    <a:pt x="204098" y="77445"/>
                  </a:lnTo>
                  <a:lnTo>
                    <a:pt x="203900" y="77756"/>
                  </a:lnTo>
                  <a:lnTo>
                    <a:pt x="203811" y="77961"/>
                  </a:lnTo>
                  <a:lnTo>
                    <a:pt x="203646" y="78204"/>
                  </a:lnTo>
                  <a:lnTo>
                    <a:pt x="203491" y="78352"/>
                  </a:lnTo>
                  <a:lnTo>
                    <a:pt x="203359" y="78550"/>
                  </a:lnTo>
                  <a:lnTo>
                    <a:pt x="202896" y="78924"/>
                  </a:lnTo>
                  <a:lnTo>
                    <a:pt x="202531" y="79113"/>
                  </a:lnTo>
                  <a:lnTo>
                    <a:pt x="201980" y="79617"/>
                  </a:lnTo>
                  <a:lnTo>
                    <a:pt x="201649" y="79871"/>
                  </a:lnTo>
                  <a:lnTo>
                    <a:pt x="201174" y="80307"/>
                  </a:lnTo>
                  <a:lnTo>
                    <a:pt x="200843" y="80552"/>
                  </a:lnTo>
                  <a:lnTo>
                    <a:pt x="200457" y="80813"/>
                  </a:lnTo>
                  <a:lnTo>
                    <a:pt x="200215" y="80829"/>
                  </a:lnTo>
                  <a:lnTo>
                    <a:pt x="200049" y="81092"/>
                  </a:lnTo>
                  <a:lnTo>
                    <a:pt x="200027" y="81123"/>
                  </a:lnTo>
                  <a:lnTo>
                    <a:pt x="199994" y="81156"/>
                  </a:lnTo>
                  <a:lnTo>
                    <a:pt x="199906" y="81247"/>
                  </a:lnTo>
                  <a:lnTo>
                    <a:pt x="199817" y="81357"/>
                  </a:lnTo>
                  <a:lnTo>
                    <a:pt x="199751" y="81452"/>
                  </a:lnTo>
                  <a:lnTo>
                    <a:pt x="199652" y="81557"/>
                  </a:lnTo>
                  <a:lnTo>
                    <a:pt x="199553" y="81619"/>
                  </a:lnTo>
                  <a:lnTo>
                    <a:pt x="199420" y="81718"/>
                  </a:lnTo>
                  <a:lnTo>
                    <a:pt x="199255" y="81843"/>
                  </a:lnTo>
                  <a:lnTo>
                    <a:pt x="199078" y="81998"/>
                  </a:lnTo>
                  <a:lnTo>
                    <a:pt x="198195" y="82590"/>
                  </a:lnTo>
                  <a:lnTo>
                    <a:pt x="198184" y="82602"/>
                  </a:lnTo>
                  <a:lnTo>
                    <a:pt x="198041" y="82672"/>
                  </a:lnTo>
                  <a:lnTo>
                    <a:pt x="197975" y="82742"/>
                  </a:lnTo>
                  <a:lnTo>
                    <a:pt x="197909" y="82814"/>
                  </a:lnTo>
                  <a:lnTo>
                    <a:pt x="197831" y="82861"/>
                  </a:lnTo>
                  <a:lnTo>
                    <a:pt x="197765" y="82919"/>
                  </a:lnTo>
                  <a:lnTo>
                    <a:pt x="197699" y="82979"/>
                  </a:lnTo>
                  <a:lnTo>
                    <a:pt x="197655" y="82989"/>
                  </a:lnTo>
                  <a:lnTo>
                    <a:pt x="197567" y="83072"/>
                  </a:lnTo>
                  <a:lnTo>
                    <a:pt x="197522" y="83130"/>
                  </a:lnTo>
                  <a:lnTo>
                    <a:pt x="197500" y="83164"/>
                  </a:lnTo>
                  <a:lnTo>
                    <a:pt x="197445" y="83177"/>
                  </a:lnTo>
                  <a:lnTo>
                    <a:pt x="197368" y="83200"/>
                  </a:lnTo>
                  <a:lnTo>
                    <a:pt x="197302" y="83189"/>
                  </a:lnTo>
                  <a:lnTo>
                    <a:pt x="197225" y="83156"/>
                  </a:lnTo>
                  <a:lnTo>
                    <a:pt x="197203" y="83143"/>
                  </a:lnTo>
                  <a:lnTo>
                    <a:pt x="197158" y="83111"/>
                  </a:lnTo>
                  <a:lnTo>
                    <a:pt x="197147" y="83040"/>
                  </a:lnTo>
                  <a:lnTo>
                    <a:pt x="197125" y="82971"/>
                  </a:lnTo>
                  <a:lnTo>
                    <a:pt x="197092" y="82926"/>
                  </a:lnTo>
                  <a:lnTo>
                    <a:pt x="197059" y="82881"/>
                  </a:lnTo>
                  <a:lnTo>
                    <a:pt x="197048" y="82854"/>
                  </a:lnTo>
                  <a:lnTo>
                    <a:pt x="197026" y="82832"/>
                  </a:lnTo>
                  <a:lnTo>
                    <a:pt x="197026" y="82786"/>
                  </a:lnTo>
                  <a:lnTo>
                    <a:pt x="197004" y="82782"/>
                  </a:lnTo>
                  <a:lnTo>
                    <a:pt x="196938" y="82698"/>
                  </a:lnTo>
                  <a:lnTo>
                    <a:pt x="196916" y="82675"/>
                  </a:lnTo>
                  <a:lnTo>
                    <a:pt x="196871" y="82667"/>
                  </a:lnTo>
                  <a:lnTo>
                    <a:pt x="196838" y="82686"/>
                  </a:lnTo>
                  <a:lnTo>
                    <a:pt x="196783" y="82699"/>
                  </a:lnTo>
                  <a:lnTo>
                    <a:pt x="196728" y="82677"/>
                  </a:lnTo>
                  <a:lnTo>
                    <a:pt x="196728" y="82611"/>
                  </a:lnTo>
                  <a:lnTo>
                    <a:pt x="196684" y="82558"/>
                  </a:lnTo>
                  <a:lnTo>
                    <a:pt x="196640" y="82540"/>
                  </a:lnTo>
                  <a:lnTo>
                    <a:pt x="196629" y="82527"/>
                  </a:lnTo>
                  <a:lnTo>
                    <a:pt x="196607" y="82528"/>
                  </a:lnTo>
                  <a:lnTo>
                    <a:pt x="196585" y="82536"/>
                  </a:lnTo>
                  <a:lnTo>
                    <a:pt x="196552" y="82559"/>
                  </a:lnTo>
                  <a:lnTo>
                    <a:pt x="196507" y="82595"/>
                  </a:lnTo>
                  <a:lnTo>
                    <a:pt x="196441" y="82649"/>
                  </a:lnTo>
                  <a:lnTo>
                    <a:pt x="196419" y="82698"/>
                  </a:lnTo>
                  <a:lnTo>
                    <a:pt x="196397" y="82739"/>
                  </a:lnTo>
                  <a:lnTo>
                    <a:pt x="196342" y="82816"/>
                  </a:lnTo>
                  <a:lnTo>
                    <a:pt x="196176" y="82947"/>
                  </a:lnTo>
                  <a:lnTo>
                    <a:pt x="196044" y="82994"/>
                  </a:lnTo>
                  <a:lnTo>
                    <a:pt x="195978" y="83051"/>
                  </a:lnTo>
                  <a:lnTo>
                    <a:pt x="195956" y="83074"/>
                  </a:lnTo>
                  <a:lnTo>
                    <a:pt x="195956" y="83167"/>
                  </a:lnTo>
                  <a:lnTo>
                    <a:pt x="195978" y="83282"/>
                  </a:lnTo>
                  <a:lnTo>
                    <a:pt x="196000" y="83364"/>
                  </a:lnTo>
                  <a:lnTo>
                    <a:pt x="196000" y="83399"/>
                  </a:lnTo>
                  <a:lnTo>
                    <a:pt x="196088" y="83513"/>
                  </a:lnTo>
                  <a:lnTo>
                    <a:pt x="196199" y="83651"/>
                  </a:lnTo>
                  <a:lnTo>
                    <a:pt x="196243" y="83698"/>
                  </a:lnTo>
                  <a:lnTo>
                    <a:pt x="196298" y="83697"/>
                  </a:lnTo>
                  <a:lnTo>
                    <a:pt x="196342" y="83743"/>
                  </a:lnTo>
                  <a:lnTo>
                    <a:pt x="196496" y="83799"/>
                  </a:lnTo>
                  <a:lnTo>
                    <a:pt x="196485" y="83812"/>
                  </a:lnTo>
                  <a:lnTo>
                    <a:pt x="196574" y="83926"/>
                  </a:lnTo>
                  <a:lnTo>
                    <a:pt x="196629" y="84043"/>
                  </a:lnTo>
                  <a:lnTo>
                    <a:pt x="196684" y="84156"/>
                  </a:lnTo>
                  <a:lnTo>
                    <a:pt x="196695" y="84180"/>
                  </a:lnTo>
                  <a:lnTo>
                    <a:pt x="196750" y="84202"/>
                  </a:lnTo>
                  <a:lnTo>
                    <a:pt x="196750" y="84273"/>
                  </a:lnTo>
                  <a:lnTo>
                    <a:pt x="196772" y="84296"/>
                  </a:lnTo>
                  <a:lnTo>
                    <a:pt x="196761" y="84434"/>
                  </a:lnTo>
                  <a:lnTo>
                    <a:pt x="196739" y="84574"/>
                  </a:lnTo>
                  <a:lnTo>
                    <a:pt x="196739" y="84691"/>
                  </a:lnTo>
                  <a:lnTo>
                    <a:pt x="196761" y="84806"/>
                  </a:lnTo>
                  <a:lnTo>
                    <a:pt x="196783" y="84851"/>
                  </a:lnTo>
                  <a:lnTo>
                    <a:pt x="196794" y="84887"/>
                  </a:lnTo>
                  <a:lnTo>
                    <a:pt x="196805" y="84923"/>
                  </a:lnTo>
                  <a:lnTo>
                    <a:pt x="196827" y="84945"/>
                  </a:lnTo>
                  <a:lnTo>
                    <a:pt x="196849" y="85026"/>
                  </a:lnTo>
                  <a:lnTo>
                    <a:pt x="196860" y="85036"/>
                  </a:lnTo>
                  <a:lnTo>
                    <a:pt x="196894" y="85095"/>
                  </a:lnTo>
                  <a:lnTo>
                    <a:pt x="196894" y="85176"/>
                  </a:lnTo>
                  <a:lnTo>
                    <a:pt x="196860" y="85314"/>
                  </a:lnTo>
                  <a:lnTo>
                    <a:pt x="196816" y="85455"/>
                  </a:lnTo>
                  <a:lnTo>
                    <a:pt x="196794" y="85594"/>
                  </a:lnTo>
                  <a:lnTo>
                    <a:pt x="196783" y="85710"/>
                  </a:lnTo>
                  <a:lnTo>
                    <a:pt x="196783" y="85827"/>
                  </a:lnTo>
                  <a:lnTo>
                    <a:pt x="196805" y="85941"/>
                  </a:lnTo>
                  <a:lnTo>
                    <a:pt x="196816" y="86058"/>
                  </a:lnTo>
                  <a:lnTo>
                    <a:pt x="196838" y="86173"/>
                  </a:lnTo>
                  <a:lnTo>
                    <a:pt x="196849" y="86277"/>
                  </a:lnTo>
                  <a:lnTo>
                    <a:pt x="196827" y="86313"/>
                  </a:lnTo>
                  <a:lnTo>
                    <a:pt x="196750" y="86451"/>
                  </a:lnTo>
                  <a:lnTo>
                    <a:pt x="196717" y="86591"/>
                  </a:lnTo>
                  <a:lnTo>
                    <a:pt x="196684" y="86732"/>
                  </a:lnTo>
                  <a:lnTo>
                    <a:pt x="196651" y="86870"/>
                  </a:lnTo>
                  <a:lnTo>
                    <a:pt x="196629" y="87010"/>
                  </a:lnTo>
                  <a:lnTo>
                    <a:pt x="196607" y="87150"/>
                  </a:lnTo>
                  <a:lnTo>
                    <a:pt x="196596" y="87288"/>
                  </a:lnTo>
                  <a:lnTo>
                    <a:pt x="196529" y="87429"/>
                  </a:lnTo>
                  <a:lnTo>
                    <a:pt x="196485" y="87568"/>
                  </a:lnTo>
                  <a:lnTo>
                    <a:pt x="196452" y="87707"/>
                  </a:lnTo>
                  <a:lnTo>
                    <a:pt x="196441" y="87825"/>
                  </a:lnTo>
                  <a:lnTo>
                    <a:pt x="196386" y="87975"/>
                  </a:lnTo>
                  <a:lnTo>
                    <a:pt x="196364" y="88009"/>
                  </a:lnTo>
                  <a:lnTo>
                    <a:pt x="196320" y="88067"/>
                  </a:lnTo>
                  <a:lnTo>
                    <a:pt x="196287" y="88103"/>
                  </a:lnTo>
                  <a:lnTo>
                    <a:pt x="196254" y="88149"/>
                  </a:lnTo>
                  <a:lnTo>
                    <a:pt x="196232" y="88172"/>
                  </a:lnTo>
                  <a:lnTo>
                    <a:pt x="196209" y="88195"/>
                  </a:lnTo>
                  <a:lnTo>
                    <a:pt x="196199" y="88218"/>
                  </a:lnTo>
                  <a:lnTo>
                    <a:pt x="196187" y="88241"/>
                  </a:lnTo>
                  <a:lnTo>
                    <a:pt x="196176" y="88313"/>
                  </a:lnTo>
                  <a:lnTo>
                    <a:pt x="196199" y="88381"/>
                  </a:lnTo>
                  <a:lnTo>
                    <a:pt x="196232" y="88450"/>
                  </a:lnTo>
                  <a:lnTo>
                    <a:pt x="196254" y="88520"/>
                  </a:lnTo>
                  <a:lnTo>
                    <a:pt x="196287" y="88577"/>
                  </a:lnTo>
                  <a:lnTo>
                    <a:pt x="196298" y="88603"/>
                  </a:lnTo>
                  <a:lnTo>
                    <a:pt x="196342" y="88612"/>
                  </a:lnTo>
                  <a:lnTo>
                    <a:pt x="196408" y="88624"/>
                  </a:lnTo>
                  <a:lnTo>
                    <a:pt x="196485" y="88624"/>
                  </a:lnTo>
                  <a:lnTo>
                    <a:pt x="196552" y="88656"/>
                  </a:lnTo>
                  <a:lnTo>
                    <a:pt x="196562" y="88668"/>
                  </a:lnTo>
                  <a:lnTo>
                    <a:pt x="196607" y="88691"/>
                  </a:lnTo>
                  <a:lnTo>
                    <a:pt x="196629" y="88727"/>
                  </a:lnTo>
                  <a:lnTo>
                    <a:pt x="196629" y="88773"/>
                  </a:lnTo>
                  <a:lnTo>
                    <a:pt x="196607" y="88818"/>
                  </a:lnTo>
                  <a:lnTo>
                    <a:pt x="196618" y="88864"/>
                  </a:lnTo>
                  <a:lnTo>
                    <a:pt x="196618" y="88936"/>
                  </a:lnTo>
                  <a:lnTo>
                    <a:pt x="196618" y="89004"/>
                  </a:lnTo>
                  <a:lnTo>
                    <a:pt x="196629" y="89050"/>
                  </a:lnTo>
                  <a:lnTo>
                    <a:pt x="196629" y="89096"/>
                  </a:lnTo>
                  <a:lnTo>
                    <a:pt x="196629" y="89141"/>
                  </a:lnTo>
                  <a:lnTo>
                    <a:pt x="196618" y="89190"/>
                  </a:lnTo>
                  <a:lnTo>
                    <a:pt x="196607" y="89236"/>
                  </a:lnTo>
                  <a:lnTo>
                    <a:pt x="196585" y="89282"/>
                  </a:lnTo>
                  <a:lnTo>
                    <a:pt x="196574" y="89305"/>
                  </a:lnTo>
                  <a:lnTo>
                    <a:pt x="196562" y="89329"/>
                  </a:lnTo>
                  <a:lnTo>
                    <a:pt x="196529" y="89375"/>
                  </a:lnTo>
                  <a:lnTo>
                    <a:pt x="196485" y="89423"/>
                  </a:lnTo>
                  <a:lnTo>
                    <a:pt x="196463" y="89470"/>
                  </a:lnTo>
                  <a:lnTo>
                    <a:pt x="196441" y="89480"/>
                  </a:lnTo>
                  <a:lnTo>
                    <a:pt x="196430" y="89515"/>
                  </a:lnTo>
                  <a:lnTo>
                    <a:pt x="196419" y="89551"/>
                  </a:lnTo>
                  <a:lnTo>
                    <a:pt x="196364" y="89574"/>
                  </a:lnTo>
                  <a:lnTo>
                    <a:pt x="196331" y="89611"/>
                  </a:lnTo>
                  <a:lnTo>
                    <a:pt x="196298" y="89656"/>
                  </a:lnTo>
                  <a:lnTo>
                    <a:pt x="196276" y="89702"/>
                  </a:lnTo>
                  <a:lnTo>
                    <a:pt x="196243" y="89749"/>
                  </a:lnTo>
                  <a:lnTo>
                    <a:pt x="196221" y="89795"/>
                  </a:lnTo>
                  <a:lnTo>
                    <a:pt x="196221" y="89843"/>
                  </a:lnTo>
                  <a:lnTo>
                    <a:pt x="196187" y="89890"/>
                  </a:lnTo>
                  <a:lnTo>
                    <a:pt x="196165" y="89936"/>
                  </a:lnTo>
                  <a:lnTo>
                    <a:pt x="196143" y="89995"/>
                  </a:lnTo>
                  <a:lnTo>
                    <a:pt x="196121" y="90028"/>
                  </a:lnTo>
                  <a:lnTo>
                    <a:pt x="196099" y="90076"/>
                  </a:lnTo>
                  <a:lnTo>
                    <a:pt x="196077" y="90122"/>
                  </a:lnTo>
                  <a:lnTo>
                    <a:pt x="196055" y="90168"/>
                  </a:lnTo>
                  <a:lnTo>
                    <a:pt x="196033" y="90214"/>
                  </a:lnTo>
                  <a:lnTo>
                    <a:pt x="196011" y="90260"/>
                  </a:lnTo>
                  <a:lnTo>
                    <a:pt x="195967" y="90320"/>
                  </a:lnTo>
                  <a:lnTo>
                    <a:pt x="195934" y="90355"/>
                  </a:lnTo>
                  <a:lnTo>
                    <a:pt x="195878" y="90415"/>
                  </a:lnTo>
                  <a:lnTo>
                    <a:pt x="195834" y="90448"/>
                  </a:lnTo>
                  <a:lnTo>
                    <a:pt x="195801" y="90494"/>
                  </a:lnTo>
                  <a:lnTo>
                    <a:pt x="195757" y="90544"/>
                  </a:lnTo>
                  <a:lnTo>
                    <a:pt x="195735" y="90589"/>
                  </a:lnTo>
                  <a:lnTo>
                    <a:pt x="195702" y="90635"/>
                  </a:lnTo>
                  <a:lnTo>
                    <a:pt x="195669" y="90694"/>
                  </a:lnTo>
                  <a:lnTo>
                    <a:pt x="195625" y="90740"/>
                  </a:lnTo>
                  <a:lnTo>
                    <a:pt x="195603" y="90763"/>
                  </a:lnTo>
                  <a:lnTo>
                    <a:pt x="195592" y="90786"/>
                  </a:lnTo>
                  <a:lnTo>
                    <a:pt x="195581" y="90799"/>
                  </a:lnTo>
                  <a:lnTo>
                    <a:pt x="195305" y="90871"/>
                  </a:lnTo>
                  <a:lnTo>
                    <a:pt x="195261" y="90861"/>
                  </a:lnTo>
                  <a:lnTo>
                    <a:pt x="195228" y="90836"/>
                  </a:lnTo>
                  <a:lnTo>
                    <a:pt x="195228" y="90780"/>
                  </a:lnTo>
                  <a:lnTo>
                    <a:pt x="195228" y="90731"/>
                  </a:lnTo>
                  <a:lnTo>
                    <a:pt x="195239" y="90686"/>
                  </a:lnTo>
                  <a:lnTo>
                    <a:pt x="195261" y="90640"/>
                  </a:lnTo>
                  <a:lnTo>
                    <a:pt x="195272" y="90593"/>
                  </a:lnTo>
                  <a:lnTo>
                    <a:pt x="195261" y="90548"/>
                  </a:lnTo>
                  <a:lnTo>
                    <a:pt x="195239" y="90494"/>
                  </a:lnTo>
                  <a:lnTo>
                    <a:pt x="195217" y="90466"/>
                  </a:lnTo>
                  <a:lnTo>
                    <a:pt x="195139" y="90468"/>
                  </a:lnTo>
                  <a:lnTo>
                    <a:pt x="195073" y="90514"/>
                  </a:lnTo>
                  <a:lnTo>
                    <a:pt x="195007" y="90537"/>
                  </a:lnTo>
                  <a:lnTo>
                    <a:pt x="194952" y="90597"/>
                  </a:lnTo>
                  <a:lnTo>
                    <a:pt x="194886" y="90656"/>
                  </a:lnTo>
                  <a:lnTo>
                    <a:pt x="194830" y="90689"/>
                  </a:lnTo>
                  <a:lnTo>
                    <a:pt x="194775" y="90735"/>
                  </a:lnTo>
                  <a:lnTo>
                    <a:pt x="194742" y="90771"/>
                  </a:lnTo>
                  <a:lnTo>
                    <a:pt x="194731" y="90784"/>
                  </a:lnTo>
                  <a:lnTo>
                    <a:pt x="194720" y="90853"/>
                  </a:lnTo>
                  <a:lnTo>
                    <a:pt x="194698" y="90866"/>
                  </a:lnTo>
                  <a:lnTo>
                    <a:pt x="194643" y="90900"/>
                  </a:lnTo>
                  <a:lnTo>
                    <a:pt x="194588" y="90946"/>
                  </a:lnTo>
                  <a:lnTo>
                    <a:pt x="194588" y="91018"/>
                  </a:lnTo>
                  <a:lnTo>
                    <a:pt x="194599" y="91086"/>
                  </a:lnTo>
                  <a:lnTo>
                    <a:pt x="194621" y="91154"/>
                  </a:lnTo>
                  <a:lnTo>
                    <a:pt x="194632" y="91213"/>
                  </a:lnTo>
                  <a:lnTo>
                    <a:pt x="194643" y="91248"/>
                  </a:lnTo>
                  <a:lnTo>
                    <a:pt x="194643" y="91294"/>
                  </a:lnTo>
                  <a:lnTo>
                    <a:pt x="194632" y="91341"/>
                  </a:lnTo>
                  <a:lnTo>
                    <a:pt x="194621" y="91386"/>
                  </a:lnTo>
                  <a:lnTo>
                    <a:pt x="194599" y="91434"/>
                  </a:lnTo>
                  <a:lnTo>
                    <a:pt x="194599" y="91461"/>
                  </a:lnTo>
                  <a:lnTo>
                    <a:pt x="194543" y="91591"/>
                  </a:lnTo>
                  <a:lnTo>
                    <a:pt x="194521" y="91670"/>
                  </a:lnTo>
                  <a:lnTo>
                    <a:pt x="194521" y="91749"/>
                  </a:lnTo>
                  <a:lnTo>
                    <a:pt x="194533" y="91802"/>
                  </a:lnTo>
                  <a:lnTo>
                    <a:pt x="194521" y="91877"/>
                  </a:lnTo>
                  <a:lnTo>
                    <a:pt x="194444" y="91890"/>
                  </a:lnTo>
                  <a:lnTo>
                    <a:pt x="194312" y="91945"/>
                  </a:lnTo>
                  <a:lnTo>
                    <a:pt x="194279" y="91980"/>
                  </a:lnTo>
                  <a:lnTo>
                    <a:pt x="194246" y="92032"/>
                  </a:lnTo>
                  <a:lnTo>
                    <a:pt x="194235" y="92075"/>
                  </a:lnTo>
                  <a:lnTo>
                    <a:pt x="194202" y="92111"/>
                  </a:lnTo>
                  <a:lnTo>
                    <a:pt x="194124" y="92165"/>
                  </a:lnTo>
                  <a:lnTo>
                    <a:pt x="194025" y="92227"/>
                  </a:lnTo>
                  <a:lnTo>
                    <a:pt x="193959" y="92271"/>
                  </a:lnTo>
                  <a:lnTo>
                    <a:pt x="193871" y="92325"/>
                  </a:lnTo>
                  <a:lnTo>
                    <a:pt x="193749" y="92371"/>
                  </a:lnTo>
                  <a:lnTo>
                    <a:pt x="193628" y="92425"/>
                  </a:lnTo>
                  <a:lnTo>
                    <a:pt x="193518" y="92599"/>
                  </a:lnTo>
                  <a:lnTo>
                    <a:pt x="193374" y="92720"/>
                  </a:lnTo>
                  <a:lnTo>
                    <a:pt x="193385" y="92791"/>
                  </a:lnTo>
                  <a:lnTo>
                    <a:pt x="193418" y="92847"/>
                  </a:lnTo>
                  <a:lnTo>
                    <a:pt x="193429" y="92869"/>
                  </a:lnTo>
                  <a:lnTo>
                    <a:pt x="193473" y="92894"/>
                  </a:lnTo>
                  <a:lnTo>
                    <a:pt x="193506" y="92927"/>
                  </a:lnTo>
                  <a:lnTo>
                    <a:pt x="193528" y="92974"/>
                  </a:lnTo>
                  <a:lnTo>
                    <a:pt x="193484" y="93032"/>
                  </a:lnTo>
                  <a:lnTo>
                    <a:pt x="193462" y="93045"/>
                  </a:lnTo>
                  <a:lnTo>
                    <a:pt x="193440" y="93069"/>
                  </a:lnTo>
                  <a:lnTo>
                    <a:pt x="193418" y="93115"/>
                  </a:lnTo>
                  <a:lnTo>
                    <a:pt x="193396" y="93160"/>
                  </a:lnTo>
                  <a:lnTo>
                    <a:pt x="193385" y="93206"/>
                  </a:lnTo>
                  <a:lnTo>
                    <a:pt x="193374" y="93255"/>
                  </a:lnTo>
                  <a:lnTo>
                    <a:pt x="193374" y="93300"/>
                  </a:lnTo>
                  <a:lnTo>
                    <a:pt x="193374" y="93346"/>
                  </a:lnTo>
                  <a:lnTo>
                    <a:pt x="193352" y="93370"/>
                  </a:lnTo>
                  <a:lnTo>
                    <a:pt x="193352" y="93405"/>
                  </a:lnTo>
                  <a:lnTo>
                    <a:pt x="193330" y="93416"/>
                  </a:lnTo>
                  <a:lnTo>
                    <a:pt x="193308" y="93474"/>
                  </a:lnTo>
                  <a:lnTo>
                    <a:pt x="193010" y="93513"/>
                  </a:lnTo>
                  <a:lnTo>
                    <a:pt x="192966" y="93536"/>
                  </a:lnTo>
                  <a:lnTo>
                    <a:pt x="192933" y="93559"/>
                  </a:lnTo>
                  <a:lnTo>
                    <a:pt x="192933" y="93582"/>
                  </a:lnTo>
                  <a:lnTo>
                    <a:pt x="192933" y="93629"/>
                  </a:lnTo>
                  <a:lnTo>
                    <a:pt x="192933" y="93677"/>
                  </a:lnTo>
                  <a:lnTo>
                    <a:pt x="192933" y="93722"/>
                  </a:lnTo>
                  <a:lnTo>
                    <a:pt x="192933" y="93791"/>
                  </a:lnTo>
                  <a:lnTo>
                    <a:pt x="192944" y="93837"/>
                  </a:lnTo>
                  <a:lnTo>
                    <a:pt x="192944" y="93919"/>
                  </a:lnTo>
                  <a:lnTo>
                    <a:pt x="192933" y="94043"/>
                  </a:lnTo>
                  <a:lnTo>
                    <a:pt x="192811" y="94198"/>
                  </a:lnTo>
                  <a:lnTo>
                    <a:pt x="192767" y="94350"/>
                  </a:lnTo>
                  <a:lnTo>
                    <a:pt x="192734" y="94442"/>
                  </a:lnTo>
                  <a:lnTo>
                    <a:pt x="192690" y="94535"/>
                  </a:lnTo>
                  <a:lnTo>
                    <a:pt x="192657" y="94629"/>
                  </a:lnTo>
                  <a:lnTo>
                    <a:pt x="192646" y="94721"/>
                  </a:lnTo>
                  <a:lnTo>
                    <a:pt x="192657" y="94830"/>
                  </a:lnTo>
                  <a:lnTo>
                    <a:pt x="192679" y="94924"/>
                  </a:lnTo>
                  <a:lnTo>
                    <a:pt x="192789" y="95045"/>
                  </a:lnTo>
                  <a:lnTo>
                    <a:pt x="192789" y="95142"/>
                  </a:lnTo>
                  <a:lnTo>
                    <a:pt x="192789" y="95257"/>
                  </a:lnTo>
                  <a:lnTo>
                    <a:pt x="192701" y="95372"/>
                  </a:lnTo>
                  <a:lnTo>
                    <a:pt x="192569" y="95452"/>
                  </a:lnTo>
                  <a:lnTo>
                    <a:pt x="192491" y="95512"/>
                  </a:lnTo>
                  <a:lnTo>
                    <a:pt x="192458" y="95535"/>
                  </a:lnTo>
                  <a:lnTo>
                    <a:pt x="192458" y="95558"/>
                  </a:lnTo>
                  <a:lnTo>
                    <a:pt x="192458" y="95603"/>
                  </a:lnTo>
                  <a:lnTo>
                    <a:pt x="192447" y="95673"/>
                  </a:lnTo>
                  <a:lnTo>
                    <a:pt x="192458" y="95721"/>
                  </a:lnTo>
                  <a:lnTo>
                    <a:pt x="192458" y="95767"/>
                  </a:lnTo>
                  <a:lnTo>
                    <a:pt x="192436" y="95813"/>
                  </a:lnTo>
                  <a:lnTo>
                    <a:pt x="192414" y="95859"/>
                  </a:lnTo>
                  <a:lnTo>
                    <a:pt x="192392" y="95904"/>
                  </a:lnTo>
                  <a:lnTo>
                    <a:pt x="192392" y="95953"/>
                  </a:lnTo>
                  <a:lnTo>
                    <a:pt x="192381" y="96022"/>
                  </a:lnTo>
                  <a:lnTo>
                    <a:pt x="192359" y="96024"/>
                  </a:lnTo>
                  <a:lnTo>
                    <a:pt x="192337" y="96059"/>
                  </a:lnTo>
                  <a:lnTo>
                    <a:pt x="192282" y="96142"/>
                  </a:lnTo>
                  <a:lnTo>
                    <a:pt x="192271" y="96214"/>
                  </a:lnTo>
                  <a:lnTo>
                    <a:pt x="192271" y="96276"/>
                  </a:lnTo>
                  <a:lnTo>
                    <a:pt x="192282" y="96341"/>
                  </a:lnTo>
                  <a:lnTo>
                    <a:pt x="192293" y="96415"/>
                  </a:lnTo>
                  <a:lnTo>
                    <a:pt x="192304" y="96477"/>
                  </a:lnTo>
                  <a:lnTo>
                    <a:pt x="192304" y="96548"/>
                  </a:lnTo>
                  <a:lnTo>
                    <a:pt x="192293" y="96642"/>
                  </a:lnTo>
                  <a:lnTo>
                    <a:pt x="192282" y="96731"/>
                  </a:lnTo>
                  <a:lnTo>
                    <a:pt x="192282" y="96787"/>
                  </a:lnTo>
                  <a:lnTo>
                    <a:pt x="192249" y="96803"/>
                  </a:lnTo>
                  <a:lnTo>
                    <a:pt x="192160" y="96827"/>
                  </a:lnTo>
                  <a:lnTo>
                    <a:pt x="192105" y="96833"/>
                  </a:lnTo>
                  <a:lnTo>
                    <a:pt x="192028" y="96860"/>
                  </a:lnTo>
                  <a:lnTo>
                    <a:pt x="191995" y="96916"/>
                  </a:lnTo>
                  <a:lnTo>
                    <a:pt x="191995" y="96984"/>
                  </a:lnTo>
                  <a:lnTo>
                    <a:pt x="191995" y="97081"/>
                  </a:lnTo>
                  <a:lnTo>
                    <a:pt x="192017" y="97116"/>
                  </a:lnTo>
                  <a:lnTo>
                    <a:pt x="192050" y="97138"/>
                  </a:lnTo>
                  <a:lnTo>
                    <a:pt x="192072" y="97148"/>
                  </a:lnTo>
                  <a:lnTo>
                    <a:pt x="192116" y="97183"/>
                  </a:lnTo>
                  <a:lnTo>
                    <a:pt x="192138" y="97230"/>
                  </a:lnTo>
                  <a:lnTo>
                    <a:pt x="192127" y="97278"/>
                  </a:lnTo>
                  <a:lnTo>
                    <a:pt x="192094" y="97324"/>
                  </a:lnTo>
                  <a:lnTo>
                    <a:pt x="192061" y="97348"/>
                  </a:lnTo>
                  <a:lnTo>
                    <a:pt x="192061" y="97370"/>
                  </a:lnTo>
                  <a:lnTo>
                    <a:pt x="192050" y="97416"/>
                  </a:lnTo>
                  <a:lnTo>
                    <a:pt x="192039" y="97462"/>
                  </a:lnTo>
                  <a:lnTo>
                    <a:pt x="192028" y="97510"/>
                  </a:lnTo>
                  <a:lnTo>
                    <a:pt x="192017" y="97556"/>
                  </a:lnTo>
                  <a:lnTo>
                    <a:pt x="192006" y="97579"/>
                  </a:lnTo>
                  <a:lnTo>
                    <a:pt x="191984" y="97615"/>
                  </a:lnTo>
                  <a:lnTo>
                    <a:pt x="191973" y="97638"/>
                  </a:lnTo>
                  <a:lnTo>
                    <a:pt x="191940" y="97638"/>
                  </a:lnTo>
                  <a:lnTo>
                    <a:pt x="191929" y="97662"/>
                  </a:lnTo>
                  <a:lnTo>
                    <a:pt x="191907" y="97708"/>
                  </a:lnTo>
                  <a:lnTo>
                    <a:pt x="191818" y="97744"/>
                  </a:lnTo>
                  <a:lnTo>
                    <a:pt x="191818" y="97767"/>
                  </a:lnTo>
                  <a:lnTo>
                    <a:pt x="191807" y="97813"/>
                  </a:lnTo>
                  <a:lnTo>
                    <a:pt x="191796" y="97859"/>
                  </a:lnTo>
                  <a:lnTo>
                    <a:pt x="191785" y="97928"/>
                  </a:lnTo>
                  <a:lnTo>
                    <a:pt x="191807" y="97998"/>
                  </a:lnTo>
                  <a:lnTo>
                    <a:pt x="191807" y="98136"/>
                  </a:lnTo>
                  <a:lnTo>
                    <a:pt x="191785" y="98186"/>
                  </a:lnTo>
                  <a:lnTo>
                    <a:pt x="191752" y="98195"/>
                  </a:lnTo>
                  <a:lnTo>
                    <a:pt x="191719" y="98232"/>
                  </a:lnTo>
                  <a:lnTo>
                    <a:pt x="191653" y="98243"/>
                  </a:lnTo>
                  <a:lnTo>
                    <a:pt x="191620" y="98255"/>
                  </a:lnTo>
                  <a:lnTo>
                    <a:pt x="191576" y="98279"/>
                  </a:lnTo>
                  <a:lnTo>
                    <a:pt x="191554" y="98302"/>
                  </a:lnTo>
                  <a:lnTo>
                    <a:pt x="191509" y="98315"/>
                  </a:lnTo>
                  <a:lnTo>
                    <a:pt x="191487" y="98338"/>
                  </a:lnTo>
                  <a:lnTo>
                    <a:pt x="191443" y="98349"/>
                  </a:lnTo>
                  <a:lnTo>
                    <a:pt x="191399" y="98372"/>
                  </a:lnTo>
                  <a:lnTo>
                    <a:pt x="191333" y="98431"/>
                  </a:lnTo>
                  <a:lnTo>
                    <a:pt x="191300" y="98467"/>
                  </a:lnTo>
                  <a:lnTo>
                    <a:pt x="191289" y="98500"/>
                  </a:lnTo>
                  <a:lnTo>
                    <a:pt x="191256" y="98526"/>
                  </a:lnTo>
                  <a:lnTo>
                    <a:pt x="191234" y="98536"/>
                  </a:lnTo>
                  <a:lnTo>
                    <a:pt x="191178" y="98582"/>
                  </a:lnTo>
                  <a:lnTo>
                    <a:pt x="191156" y="98606"/>
                  </a:lnTo>
                  <a:lnTo>
                    <a:pt x="191134" y="98636"/>
                  </a:lnTo>
                  <a:lnTo>
                    <a:pt x="191101" y="98665"/>
                  </a:lnTo>
                  <a:lnTo>
                    <a:pt x="191068" y="98695"/>
                  </a:lnTo>
                  <a:lnTo>
                    <a:pt x="191057" y="98735"/>
                  </a:lnTo>
                  <a:lnTo>
                    <a:pt x="191024" y="98748"/>
                  </a:lnTo>
                  <a:lnTo>
                    <a:pt x="191002" y="98771"/>
                  </a:lnTo>
                  <a:lnTo>
                    <a:pt x="190947" y="98829"/>
                  </a:lnTo>
                  <a:lnTo>
                    <a:pt x="190903" y="98866"/>
                  </a:lnTo>
                  <a:lnTo>
                    <a:pt x="190836" y="98922"/>
                  </a:lnTo>
                  <a:lnTo>
                    <a:pt x="190814" y="98957"/>
                  </a:lnTo>
                  <a:lnTo>
                    <a:pt x="190759" y="99018"/>
                  </a:lnTo>
                  <a:lnTo>
                    <a:pt x="190737" y="99040"/>
                  </a:lnTo>
                  <a:lnTo>
                    <a:pt x="190726" y="99051"/>
                  </a:lnTo>
                  <a:lnTo>
                    <a:pt x="190693" y="99074"/>
                  </a:lnTo>
                  <a:lnTo>
                    <a:pt x="190627" y="99123"/>
                  </a:lnTo>
                  <a:lnTo>
                    <a:pt x="190583" y="99146"/>
                  </a:lnTo>
                  <a:lnTo>
                    <a:pt x="190527" y="99192"/>
                  </a:lnTo>
                  <a:lnTo>
                    <a:pt x="190505" y="99205"/>
                  </a:lnTo>
                  <a:lnTo>
                    <a:pt x="190461" y="99238"/>
                  </a:lnTo>
                  <a:lnTo>
                    <a:pt x="190395" y="99275"/>
                  </a:lnTo>
                  <a:lnTo>
                    <a:pt x="190340" y="99299"/>
                  </a:lnTo>
                  <a:lnTo>
                    <a:pt x="190318" y="99299"/>
                  </a:lnTo>
                  <a:lnTo>
                    <a:pt x="190263" y="99336"/>
                  </a:lnTo>
                  <a:lnTo>
                    <a:pt x="190174" y="99392"/>
                  </a:lnTo>
                  <a:lnTo>
                    <a:pt x="190141" y="99428"/>
                  </a:lnTo>
                  <a:lnTo>
                    <a:pt x="190086" y="99487"/>
                  </a:lnTo>
                  <a:lnTo>
                    <a:pt x="190020" y="99546"/>
                  </a:lnTo>
                  <a:lnTo>
                    <a:pt x="189954" y="99603"/>
                  </a:lnTo>
                  <a:lnTo>
                    <a:pt x="189888" y="99639"/>
                  </a:lnTo>
                  <a:lnTo>
                    <a:pt x="189810" y="99698"/>
                  </a:lnTo>
                  <a:lnTo>
                    <a:pt x="189744" y="99754"/>
                  </a:lnTo>
                  <a:lnTo>
                    <a:pt x="189678" y="99781"/>
                  </a:lnTo>
                  <a:lnTo>
                    <a:pt x="189656" y="99804"/>
                  </a:lnTo>
                  <a:lnTo>
                    <a:pt x="189601" y="99815"/>
                  </a:lnTo>
                  <a:lnTo>
                    <a:pt x="189557" y="99828"/>
                  </a:lnTo>
                  <a:lnTo>
                    <a:pt x="189535" y="99838"/>
                  </a:lnTo>
                  <a:lnTo>
                    <a:pt x="189468" y="99875"/>
                  </a:lnTo>
                  <a:lnTo>
                    <a:pt x="189424" y="99888"/>
                  </a:lnTo>
                  <a:lnTo>
                    <a:pt x="189391" y="99899"/>
                  </a:lnTo>
                  <a:lnTo>
                    <a:pt x="189358" y="99922"/>
                  </a:lnTo>
                  <a:lnTo>
                    <a:pt x="189303" y="99981"/>
                  </a:lnTo>
                  <a:lnTo>
                    <a:pt x="189259" y="100022"/>
                  </a:lnTo>
                  <a:lnTo>
                    <a:pt x="189237" y="100063"/>
                  </a:lnTo>
                  <a:lnTo>
                    <a:pt x="189181" y="100122"/>
                  </a:lnTo>
                  <a:lnTo>
                    <a:pt x="189137" y="100178"/>
                  </a:lnTo>
                  <a:lnTo>
                    <a:pt x="189071" y="100227"/>
                  </a:lnTo>
                  <a:lnTo>
                    <a:pt x="189049" y="100237"/>
                  </a:lnTo>
                  <a:lnTo>
                    <a:pt x="188994" y="100251"/>
                  </a:lnTo>
                  <a:lnTo>
                    <a:pt x="188950" y="100284"/>
                  </a:lnTo>
                  <a:lnTo>
                    <a:pt x="188895" y="100333"/>
                  </a:lnTo>
                  <a:lnTo>
                    <a:pt x="188850" y="100358"/>
                  </a:lnTo>
                  <a:lnTo>
                    <a:pt x="188828" y="100381"/>
                  </a:lnTo>
                  <a:lnTo>
                    <a:pt x="188795" y="100381"/>
                  </a:lnTo>
                  <a:lnTo>
                    <a:pt x="188773" y="100404"/>
                  </a:lnTo>
                  <a:lnTo>
                    <a:pt x="188740" y="100437"/>
                  </a:lnTo>
                  <a:lnTo>
                    <a:pt x="188707" y="100450"/>
                  </a:lnTo>
                  <a:lnTo>
                    <a:pt x="188696" y="100463"/>
                  </a:lnTo>
                  <a:lnTo>
                    <a:pt x="188674" y="100468"/>
                  </a:lnTo>
                  <a:lnTo>
                    <a:pt x="187891" y="100977"/>
                  </a:lnTo>
                  <a:lnTo>
                    <a:pt x="187659" y="100989"/>
                  </a:lnTo>
                  <a:lnTo>
                    <a:pt x="187493" y="101087"/>
                  </a:lnTo>
                  <a:lnTo>
                    <a:pt x="187427" y="101007"/>
                  </a:lnTo>
                  <a:lnTo>
                    <a:pt x="187416" y="100994"/>
                  </a:lnTo>
                  <a:lnTo>
                    <a:pt x="187372" y="100972"/>
                  </a:lnTo>
                  <a:lnTo>
                    <a:pt x="187350" y="100939"/>
                  </a:lnTo>
                  <a:lnTo>
                    <a:pt x="187328" y="100925"/>
                  </a:lnTo>
                  <a:lnTo>
                    <a:pt x="187306" y="100891"/>
                  </a:lnTo>
                  <a:lnTo>
                    <a:pt x="187262" y="100904"/>
                  </a:lnTo>
                  <a:lnTo>
                    <a:pt x="187207" y="100928"/>
                  </a:lnTo>
                  <a:lnTo>
                    <a:pt x="187207" y="100986"/>
                  </a:lnTo>
                  <a:lnTo>
                    <a:pt x="187207" y="101079"/>
                  </a:lnTo>
                  <a:lnTo>
                    <a:pt x="187207" y="101172"/>
                  </a:lnTo>
                  <a:lnTo>
                    <a:pt x="187207" y="101276"/>
                  </a:lnTo>
                  <a:lnTo>
                    <a:pt x="187184" y="101286"/>
                  </a:lnTo>
                  <a:lnTo>
                    <a:pt x="187173" y="101359"/>
                  </a:lnTo>
                  <a:lnTo>
                    <a:pt x="187129" y="101369"/>
                  </a:lnTo>
                  <a:lnTo>
                    <a:pt x="187041" y="101393"/>
                  </a:lnTo>
                  <a:lnTo>
                    <a:pt x="186953" y="101394"/>
                  </a:lnTo>
                  <a:lnTo>
                    <a:pt x="186887" y="101394"/>
                  </a:lnTo>
                  <a:lnTo>
                    <a:pt x="186787" y="101308"/>
                  </a:lnTo>
                  <a:lnTo>
                    <a:pt x="186743" y="101280"/>
                  </a:lnTo>
                  <a:lnTo>
                    <a:pt x="186732" y="101258"/>
                  </a:lnTo>
                  <a:lnTo>
                    <a:pt x="186666" y="101210"/>
                  </a:lnTo>
                  <a:lnTo>
                    <a:pt x="186578" y="101178"/>
                  </a:lnTo>
                  <a:lnTo>
                    <a:pt x="186523" y="101142"/>
                  </a:lnTo>
                  <a:lnTo>
                    <a:pt x="186445" y="101144"/>
                  </a:lnTo>
                  <a:lnTo>
                    <a:pt x="186368" y="101225"/>
                  </a:lnTo>
                  <a:lnTo>
                    <a:pt x="186346" y="101248"/>
                  </a:lnTo>
                  <a:lnTo>
                    <a:pt x="186346" y="101318"/>
                  </a:lnTo>
                  <a:lnTo>
                    <a:pt x="186379" y="101398"/>
                  </a:lnTo>
                  <a:lnTo>
                    <a:pt x="186412" y="101457"/>
                  </a:lnTo>
                  <a:lnTo>
                    <a:pt x="186434" y="101467"/>
                  </a:lnTo>
                  <a:lnTo>
                    <a:pt x="186500" y="101480"/>
                  </a:lnTo>
                  <a:lnTo>
                    <a:pt x="186600" y="101501"/>
                  </a:lnTo>
                  <a:lnTo>
                    <a:pt x="186600" y="101524"/>
                  </a:lnTo>
                  <a:lnTo>
                    <a:pt x="186644" y="101628"/>
                  </a:lnTo>
                  <a:lnTo>
                    <a:pt x="186655" y="101651"/>
                  </a:lnTo>
                  <a:lnTo>
                    <a:pt x="186721" y="101663"/>
                  </a:lnTo>
                  <a:lnTo>
                    <a:pt x="186732" y="101708"/>
                  </a:lnTo>
                  <a:lnTo>
                    <a:pt x="186732" y="101801"/>
                  </a:lnTo>
                  <a:lnTo>
                    <a:pt x="186776" y="101895"/>
                  </a:lnTo>
                  <a:lnTo>
                    <a:pt x="186787" y="101986"/>
                  </a:lnTo>
                  <a:lnTo>
                    <a:pt x="186776" y="102081"/>
                  </a:lnTo>
                  <a:lnTo>
                    <a:pt x="186754" y="102091"/>
                  </a:lnTo>
                  <a:lnTo>
                    <a:pt x="186721" y="102126"/>
                  </a:lnTo>
                  <a:lnTo>
                    <a:pt x="186644" y="102137"/>
                  </a:lnTo>
                  <a:lnTo>
                    <a:pt x="186589" y="102174"/>
                  </a:lnTo>
                  <a:lnTo>
                    <a:pt x="186533" y="102220"/>
                  </a:lnTo>
                  <a:lnTo>
                    <a:pt x="186258" y="102325"/>
                  </a:lnTo>
                  <a:lnTo>
                    <a:pt x="186258" y="102326"/>
                  </a:lnTo>
                  <a:lnTo>
                    <a:pt x="186258" y="102331"/>
                  </a:lnTo>
                  <a:lnTo>
                    <a:pt x="186203" y="102461"/>
                  </a:lnTo>
                  <a:lnTo>
                    <a:pt x="186103" y="102540"/>
                  </a:lnTo>
                  <a:lnTo>
                    <a:pt x="185971" y="102574"/>
                  </a:lnTo>
                  <a:lnTo>
                    <a:pt x="185883" y="102664"/>
                  </a:lnTo>
                  <a:lnTo>
                    <a:pt x="185861" y="102782"/>
                  </a:lnTo>
                  <a:lnTo>
                    <a:pt x="185861" y="102891"/>
                  </a:lnTo>
                  <a:lnTo>
                    <a:pt x="185794" y="102991"/>
                  </a:lnTo>
                  <a:lnTo>
                    <a:pt x="185651" y="102988"/>
                  </a:lnTo>
                  <a:lnTo>
                    <a:pt x="185574" y="102977"/>
                  </a:lnTo>
                  <a:lnTo>
                    <a:pt x="185430" y="102933"/>
                  </a:lnTo>
                  <a:lnTo>
                    <a:pt x="185232" y="102812"/>
                  </a:lnTo>
                  <a:lnTo>
                    <a:pt x="185188" y="102816"/>
                  </a:lnTo>
                  <a:lnTo>
                    <a:pt x="185154" y="102902"/>
                  </a:lnTo>
                  <a:lnTo>
                    <a:pt x="185165" y="103070"/>
                  </a:lnTo>
                  <a:lnTo>
                    <a:pt x="185121" y="103088"/>
                  </a:lnTo>
                  <a:lnTo>
                    <a:pt x="185011" y="103057"/>
                  </a:lnTo>
                  <a:lnTo>
                    <a:pt x="184989" y="103094"/>
                  </a:lnTo>
                  <a:lnTo>
                    <a:pt x="185022" y="103189"/>
                  </a:lnTo>
                  <a:lnTo>
                    <a:pt x="185143" y="103328"/>
                  </a:lnTo>
                  <a:lnTo>
                    <a:pt x="185154" y="103355"/>
                  </a:lnTo>
                  <a:lnTo>
                    <a:pt x="185143" y="103384"/>
                  </a:lnTo>
                  <a:lnTo>
                    <a:pt x="185066" y="103422"/>
                  </a:lnTo>
                  <a:lnTo>
                    <a:pt x="184614" y="103473"/>
                  </a:lnTo>
                  <a:lnTo>
                    <a:pt x="184415" y="103567"/>
                  </a:lnTo>
                  <a:lnTo>
                    <a:pt x="184272" y="103620"/>
                  </a:lnTo>
                  <a:lnTo>
                    <a:pt x="184206" y="103706"/>
                  </a:lnTo>
                  <a:lnTo>
                    <a:pt x="184206" y="103756"/>
                  </a:lnTo>
                  <a:lnTo>
                    <a:pt x="184404" y="104123"/>
                  </a:lnTo>
                  <a:lnTo>
                    <a:pt x="184437" y="104146"/>
                  </a:lnTo>
                  <a:lnTo>
                    <a:pt x="184526" y="104277"/>
                  </a:lnTo>
                  <a:lnTo>
                    <a:pt x="184492" y="104516"/>
                  </a:lnTo>
                  <a:lnTo>
                    <a:pt x="184448" y="104622"/>
                  </a:lnTo>
                  <a:lnTo>
                    <a:pt x="184294" y="104725"/>
                  </a:lnTo>
                  <a:lnTo>
                    <a:pt x="184195" y="104816"/>
                  </a:lnTo>
                  <a:lnTo>
                    <a:pt x="184095" y="104969"/>
                  </a:lnTo>
                  <a:lnTo>
                    <a:pt x="184018" y="105153"/>
                  </a:lnTo>
                  <a:lnTo>
                    <a:pt x="183952" y="105239"/>
                  </a:lnTo>
                  <a:lnTo>
                    <a:pt x="183522" y="105686"/>
                  </a:lnTo>
                  <a:lnTo>
                    <a:pt x="183334" y="105860"/>
                  </a:lnTo>
                  <a:lnTo>
                    <a:pt x="183157" y="105848"/>
                  </a:lnTo>
                  <a:lnTo>
                    <a:pt x="183102" y="105623"/>
                  </a:lnTo>
                  <a:lnTo>
                    <a:pt x="182893" y="105510"/>
                  </a:lnTo>
                  <a:lnTo>
                    <a:pt x="182804" y="105437"/>
                  </a:lnTo>
                  <a:lnTo>
                    <a:pt x="182738" y="105404"/>
                  </a:lnTo>
                  <a:lnTo>
                    <a:pt x="182694" y="105401"/>
                  </a:lnTo>
                  <a:lnTo>
                    <a:pt x="182562" y="105448"/>
                  </a:lnTo>
                  <a:lnTo>
                    <a:pt x="182507" y="105526"/>
                  </a:lnTo>
                  <a:lnTo>
                    <a:pt x="182451" y="105739"/>
                  </a:lnTo>
                  <a:lnTo>
                    <a:pt x="182407" y="105821"/>
                  </a:lnTo>
                  <a:lnTo>
                    <a:pt x="182186" y="106116"/>
                  </a:lnTo>
                  <a:lnTo>
                    <a:pt x="182076" y="106427"/>
                  </a:lnTo>
                  <a:lnTo>
                    <a:pt x="182098" y="106572"/>
                  </a:lnTo>
                  <a:lnTo>
                    <a:pt x="182176" y="106672"/>
                  </a:lnTo>
                  <a:lnTo>
                    <a:pt x="182308" y="106772"/>
                  </a:lnTo>
                  <a:lnTo>
                    <a:pt x="182341" y="106811"/>
                  </a:lnTo>
                  <a:lnTo>
                    <a:pt x="182341" y="106912"/>
                  </a:lnTo>
                  <a:lnTo>
                    <a:pt x="182286" y="107083"/>
                  </a:lnTo>
                  <a:lnTo>
                    <a:pt x="182297" y="107138"/>
                  </a:lnTo>
                  <a:lnTo>
                    <a:pt x="182495" y="107403"/>
                  </a:lnTo>
                  <a:lnTo>
                    <a:pt x="182617" y="107511"/>
                  </a:lnTo>
                  <a:lnTo>
                    <a:pt x="182672" y="107586"/>
                  </a:lnTo>
                  <a:lnTo>
                    <a:pt x="182760" y="107823"/>
                  </a:lnTo>
                  <a:lnTo>
                    <a:pt x="182771" y="107945"/>
                  </a:lnTo>
                  <a:lnTo>
                    <a:pt x="182727" y="108128"/>
                  </a:lnTo>
                  <a:lnTo>
                    <a:pt x="182672" y="108232"/>
                  </a:lnTo>
                  <a:lnTo>
                    <a:pt x="182738" y="108371"/>
                  </a:lnTo>
                  <a:lnTo>
                    <a:pt x="182804" y="108415"/>
                  </a:lnTo>
                  <a:lnTo>
                    <a:pt x="183168" y="108388"/>
                  </a:lnTo>
                  <a:lnTo>
                    <a:pt x="183433" y="108339"/>
                  </a:lnTo>
                  <a:lnTo>
                    <a:pt x="183632" y="108320"/>
                  </a:lnTo>
                  <a:lnTo>
                    <a:pt x="183908" y="108371"/>
                  </a:lnTo>
                  <a:lnTo>
                    <a:pt x="184206" y="108384"/>
                  </a:lnTo>
                  <a:lnTo>
                    <a:pt x="184371" y="108352"/>
                  </a:lnTo>
                  <a:lnTo>
                    <a:pt x="184636" y="108208"/>
                  </a:lnTo>
                  <a:lnTo>
                    <a:pt x="184735" y="108175"/>
                  </a:lnTo>
                  <a:lnTo>
                    <a:pt x="184945" y="108210"/>
                  </a:lnTo>
                  <a:lnTo>
                    <a:pt x="185066" y="108285"/>
                  </a:lnTo>
                  <a:lnTo>
                    <a:pt x="185121" y="108352"/>
                  </a:lnTo>
                  <a:lnTo>
                    <a:pt x="185143" y="108508"/>
                  </a:lnTo>
                  <a:lnTo>
                    <a:pt x="185110" y="108696"/>
                  </a:lnTo>
                  <a:lnTo>
                    <a:pt x="185110" y="108760"/>
                  </a:lnTo>
                  <a:lnTo>
                    <a:pt x="185243" y="109005"/>
                  </a:lnTo>
                  <a:lnTo>
                    <a:pt x="185232" y="109156"/>
                  </a:lnTo>
                  <a:lnTo>
                    <a:pt x="185154" y="109394"/>
                  </a:lnTo>
                  <a:lnTo>
                    <a:pt x="185165" y="109511"/>
                  </a:lnTo>
                  <a:lnTo>
                    <a:pt x="185287" y="109675"/>
                  </a:lnTo>
                  <a:lnTo>
                    <a:pt x="185386" y="109697"/>
                  </a:lnTo>
                  <a:lnTo>
                    <a:pt x="185430" y="109688"/>
                  </a:lnTo>
                  <a:lnTo>
                    <a:pt x="185651" y="109554"/>
                  </a:lnTo>
                  <a:lnTo>
                    <a:pt x="185772" y="109512"/>
                  </a:lnTo>
                  <a:lnTo>
                    <a:pt x="185872" y="109597"/>
                  </a:lnTo>
                  <a:lnTo>
                    <a:pt x="185993" y="109847"/>
                  </a:lnTo>
                  <a:lnTo>
                    <a:pt x="186059" y="110001"/>
                  </a:lnTo>
                  <a:lnTo>
                    <a:pt x="186015" y="110242"/>
                  </a:lnTo>
                  <a:lnTo>
                    <a:pt x="185993" y="110459"/>
                  </a:lnTo>
                  <a:lnTo>
                    <a:pt x="185993" y="110635"/>
                  </a:lnTo>
                  <a:lnTo>
                    <a:pt x="186037" y="110910"/>
                  </a:lnTo>
                  <a:lnTo>
                    <a:pt x="185838" y="111509"/>
                  </a:lnTo>
                  <a:lnTo>
                    <a:pt x="185717" y="111674"/>
                  </a:lnTo>
                  <a:lnTo>
                    <a:pt x="185651" y="111943"/>
                  </a:lnTo>
                  <a:lnTo>
                    <a:pt x="185563" y="112108"/>
                  </a:lnTo>
                  <a:lnTo>
                    <a:pt x="185419" y="112596"/>
                  </a:lnTo>
                  <a:lnTo>
                    <a:pt x="185210" y="113080"/>
                  </a:lnTo>
                  <a:lnTo>
                    <a:pt x="185011" y="113463"/>
                  </a:lnTo>
                  <a:lnTo>
                    <a:pt x="184625" y="114083"/>
                  </a:lnTo>
                  <a:lnTo>
                    <a:pt x="184570" y="114222"/>
                  </a:lnTo>
                  <a:lnTo>
                    <a:pt x="184349" y="114485"/>
                  </a:lnTo>
                  <a:lnTo>
                    <a:pt x="184316" y="114572"/>
                  </a:lnTo>
                  <a:lnTo>
                    <a:pt x="184261" y="114841"/>
                  </a:lnTo>
                  <a:lnTo>
                    <a:pt x="184183" y="114962"/>
                  </a:lnTo>
                  <a:lnTo>
                    <a:pt x="184084" y="115038"/>
                  </a:lnTo>
                  <a:lnTo>
                    <a:pt x="183632" y="115160"/>
                  </a:lnTo>
                  <a:lnTo>
                    <a:pt x="183488" y="115216"/>
                  </a:lnTo>
                  <a:lnTo>
                    <a:pt x="183400" y="115282"/>
                  </a:lnTo>
                  <a:lnTo>
                    <a:pt x="183312" y="115530"/>
                  </a:lnTo>
                  <a:lnTo>
                    <a:pt x="183224" y="115644"/>
                  </a:lnTo>
                  <a:lnTo>
                    <a:pt x="183224" y="115964"/>
                  </a:lnTo>
                  <a:lnTo>
                    <a:pt x="183323" y="116121"/>
                  </a:lnTo>
                  <a:lnTo>
                    <a:pt x="183268" y="116421"/>
                  </a:lnTo>
                  <a:lnTo>
                    <a:pt x="183191" y="116515"/>
                  </a:lnTo>
                  <a:lnTo>
                    <a:pt x="182937" y="116691"/>
                  </a:lnTo>
                  <a:lnTo>
                    <a:pt x="182893" y="116759"/>
                  </a:lnTo>
                  <a:lnTo>
                    <a:pt x="182815" y="116990"/>
                  </a:lnTo>
                  <a:lnTo>
                    <a:pt x="182396" y="117383"/>
                  </a:lnTo>
                  <a:lnTo>
                    <a:pt x="182176" y="117560"/>
                  </a:lnTo>
                  <a:lnTo>
                    <a:pt x="181414" y="118059"/>
                  </a:lnTo>
                  <a:lnTo>
                    <a:pt x="181227" y="118197"/>
                  </a:lnTo>
                  <a:lnTo>
                    <a:pt x="180730" y="118672"/>
                  </a:lnTo>
                  <a:lnTo>
                    <a:pt x="180399" y="118870"/>
                  </a:lnTo>
                  <a:lnTo>
                    <a:pt x="180013" y="119210"/>
                  </a:lnTo>
                  <a:lnTo>
                    <a:pt x="179483" y="119578"/>
                  </a:lnTo>
                  <a:lnTo>
                    <a:pt x="179152" y="119847"/>
                  </a:lnTo>
                  <a:lnTo>
                    <a:pt x="178777" y="120062"/>
                  </a:lnTo>
                  <a:lnTo>
                    <a:pt x="178413" y="120237"/>
                  </a:lnTo>
                  <a:lnTo>
                    <a:pt x="178104" y="120474"/>
                  </a:lnTo>
                  <a:lnTo>
                    <a:pt x="177862" y="120642"/>
                  </a:lnTo>
                  <a:lnTo>
                    <a:pt x="177740" y="120702"/>
                  </a:lnTo>
                  <a:lnTo>
                    <a:pt x="177652" y="120717"/>
                  </a:lnTo>
                  <a:lnTo>
                    <a:pt x="177564" y="120688"/>
                  </a:lnTo>
                  <a:lnTo>
                    <a:pt x="177409" y="120594"/>
                  </a:lnTo>
                  <a:lnTo>
                    <a:pt x="177321" y="120581"/>
                  </a:lnTo>
                  <a:lnTo>
                    <a:pt x="177244" y="120616"/>
                  </a:lnTo>
                  <a:lnTo>
                    <a:pt x="177133" y="120734"/>
                  </a:lnTo>
                  <a:lnTo>
                    <a:pt x="177089" y="120752"/>
                  </a:lnTo>
                  <a:lnTo>
                    <a:pt x="176990" y="120715"/>
                  </a:lnTo>
                  <a:lnTo>
                    <a:pt x="176780" y="120565"/>
                  </a:lnTo>
                  <a:lnTo>
                    <a:pt x="176692" y="120568"/>
                  </a:lnTo>
                  <a:lnTo>
                    <a:pt x="176449" y="120678"/>
                  </a:lnTo>
                  <a:lnTo>
                    <a:pt x="176339" y="120761"/>
                  </a:lnTo>
                  <a:lnTo>
                    <a:pt x="176295" y="120842"/>
                  </a:lnTo>
                  <a:lnTo>
                    <a:pt x="176284" y="120926"/>
                  </a:lnTo>
                  <a:lnTo>
                    <a:pt x="176339" y="121142"/>
                  </a:lnTo>
                  <a:lnTo>
                    <a:pt x="176339" y="121196"/>
                  </a:lnTo>
                  <a:lnTo>
                    <a:pt x="176295" y="121239"/>
                  </a:lnTo>
                  <a:lnTo>
                    <a:pt x="176229" y="121241"/>
                  </a:lnTo>
                  <a:lnTo>
                    <a:pt x="176118" y="121188"/>
                  </a:lnTo>
                  <a:lnTo>
                    <a:pt x="175843" y="121184"/>
                  </a:lnTo>
                  <a:lnTo>
                    <a:pt x="175743" y="121267"/>
                  </a:lnTo>
                  <a:lnTo>
                    <a:pt x="175721" y="121308"/>
                  </a:lnTo>
                  <a:lnTo>
                    <a:pt x="175633" y="121370"/>
                  </a:lnTo>
                  <a:lnTo>
                    <a:pt x="175556" y="121388"/>
                  </a:lnTo>
                  <a:lnTo>
                    <a:pt x="175489" y="121433"/>
                  </a:lnTo>
                  <a:lnTo>
                    <a:pt x="175401" y="121516"/>
                  </a:lnTo>
                  <a:lnTo>
                    <a:pt x="175357" y="121543"/>
                  </a:lnTo>
                  <a:lnTo>
                    <a:pt x="175291" y="121520"/>
                  </a:lnTo>
                  <a:lnTo>
                    <a:pt x="175125" y="121409"/>
                  </a:lnTo>
                  <a:lnTo>
                    <a:pt x="175048" y="121413"/>
                  </a:lnTo>
                  <a:lnTo>
                    <a:pt x="174993" y="121530"/>
                  </a:lnTo>
                  <a:lnTo>
                    <a:pt x="174927" y="121739"/>
                  </a:lnTo>
                  <a:lnTo>
                    <a:pt x="174828" y="121944"/>
                  </a:lnTo>
                  <a:lnTo>
                    <a:pt x="174728" y="122052"/>
                  </a:lnTo>
                  <a:lnTo>
                    <a:pt x="174684" y="122052"/>
                  </a:lnTo>
                  <a:lnTo>
                    <a:pt x="174596" y="122013"/>
                  </a:lnTo>
                  <a:lnTo>
                    <a:pt x="174342" y="121842"/>
                  </a:lnTo>
                  <a:lnTo>
                    <a:pt x="174243" y="121841"/>
                  </a:lnTo>
                  <a:lnTo>
                    <a:pt x="174232" y="121878"/>
                  </a:lnTo>
                  <a:lnTo>
                    <a:pt x="174243" y="121928"/>
                  </a:lnTo>
                  <a:lnTo>
                    <a:pt x="174342" y="122105"/>
                  </a:lnTo>
                  <a:lnTo>
                    <a:pt x="174397" y="122442"/>
                  </a:lnTo>
                  <a:lnTo>
                    <a:pt x="174309" y="122815"/>
                  </a:lnTo>
                  <a:lnTo>
                    <a:pt x="174199" y="122926"/>
                  </a:lnTo>
                  <a:lnTo>
                    <a:pt x="173989" y="123042"/>
                  </a:lnTo>
                  <a:lnTo>
                    <a:pt x="173702" y="123122"/>
                  </a:lnTo>
                  <a:lnTo>
                    <a:pt x="173503" y="123116"/>
                  </a:lnTo>
                  <a:lnTo>
                    <a:pt x="173338" y="123031"/>
                  </a:lnTo>
                  <a:lnTo>
                    <a:pt x="173206" y="123019"/>
                  </a:lnTo>
                  <a:lnTo>
                    <a:pt x="173073" y="123101"/>
                  </a:lnTo>
                  <a:lnTo>
                    <a:pt x="172864" y="123204"/>
                  </a:lnTo>
                  <a:lnTo>
                    <a:pt x="172533" y="123286"/>
                  </a:lnTo>
                  <a:lnTo>
                    <a:pt x="172047" y="123577"/>
                  </a:lnTo>
                  <a:lnTo>
                    <a:pt x="171992" y="123643"/>
                  </a:lnTo>
                  <a:lnTo>
                    <a:pt x="171970" y="123735"/>
                  </a:lnTo>
                  <a:lnTo>
                    <a:pt x="171915" y="123794"/>
                  </a:lnTo>
                  <a:lnTo>
                    <a:pt x="171727" y="123848"/>
                  </a:lnTo>
                  <a:lnTo>
                    <a:pt x="171716" y="123912"/>
                  </a:lnTo>
                  <a:lnTo>
                    <a:pt x="171727" y="123953"/>
                  </a:lnTo>
                  <a:lnTo>
                    <a:pt x="171871" y="124079"/>
                  </a:lnTo>
                  <a:lnTo>
                    <a:pt x="171893" y="124150"/>
                  </a:lnTo>
                  <a:lnTo>
                    <a:pt x="171871" y="124178"/>
                  </a:lnTo>
                  <a:lnTo>
                    <a:pt x="171793" y="124220"/>
                  </a:lnTo>
                  <a:lnTo>
                    <a:pt x="171727" y="124228"/>
                  </a:lnTo>
                  <a:lnTo>
                    <a:pt x="171683" y="124215"/>
                  </a:lnTo>
                  <a:lnTo>
                    <a:pt x="171595" y="124144"/>
                  </a:lnTo>
                  <a:lnTo>
                    <a:pt x="171540" y="124144"/>
                  </a:lnTo>
                  <a:lnTo>
                    <a:pt x="171253" y="124351"/>
                  </a:lnTo>
                  <a:lnTo>
                    <a:pt x="171175" y="124437"/>
                  </a:lnTo>
                  <a:lnTo>
                    <a:pt x="170867" y="124526"/>
                  </a:lnTo>
                  <a:lnTo>
                    <a:pt x="170723" y="124609"/>
                  </a:lnTo>
                  <a:lnTo>
                    <a:pt x="170679" y="124691"/>
                  </a:lnTo>
                  <a:lnTo>
                    <a:pt x="170690" y="124743"/>
                  </a:lnTo>
                  <a:lnTo>
                    <a:pt x="170734" y="124788"/>
                  </a:lnTo>
                  <a:lnTo>
                    <a:pt x="170933" y="124763"/>
                  </a:lnTo>
                  <a:lnTo>
                    <a:pt x="170966" y="124840"/>
                  </a:lnTo>
                  <a:lnTo>
                    <a:pt x="170977" y="125019"/>
                  </a:lnTo>
                  <a:lnTo>
                    <a:pt x="171032" y="125159"/>
                  </a:lnTo>
                  <a:lnTo>
                    <a:pt x="171010" y="125326"/>
                  </a:lnTo>
                  <a:lnTo>
                    <a:pt x="170944" y="125441"/>
                  </a:lnTo>
                  <a:lnTo>
                    <a:pt x="170834" y="125496"/>
                  </a:lnTo>
                  <a:lnTo>
                    <a:pt x="170778" y="125554"/>
                  </a:lnTo>
                  <a:lnTo>
                    <a:pt x="170800" y="125676"/>
                  </a:lnTo>
                  <a:lnTo>
                    <a:pt x="170834" y="125712"/>
                  </a:lnTo>
                  <a:lnTo>
                    <a:pt x="170966" y="125789"/>
                  </a:lnTo>
                  <a:lnTo>
                    <a:pt x="170955" y="125892"/>
                  </a:lnTo>
                  <a:lnTo>
                    <a:pt x="170767" y="126197"/>
                  </a:lnTo>
                  <a:lnTo>
                    <a:pt x="170701" y="126425"/>
                  </a:lnTo>
                  <a:lnTo>
                    <a:pt x="170712" y="126559"/>
                  </a:lnTo>
                  <a:lnTo>
                    <a:pt x="170789" y="126819"/>
                  </a:lnTo>
                  <a:lnTo>
                    <a:pt x="170756" y="126952"/>
                  </a:lnTo>
                  <a:lnTo>
                    <a:pt x="170668" y="127094"/>
                  </a:lnTo>
                  <a:lnTo>
                    <a:pt x="170657" y="127158"/>
                  </a:lnTo>
                  <a:lnTo>
                    <a:pt x="170756" y="127321"/>
                  </a:lnTo>
                  <a:lnTo>
                    <a:pt x="170778" y="127480"/>
                  </a:lnTo>
                  <a:lnTo>
                    <a:pt x="170822" y="127648"/>
                  </a:lnTo>
                  <a:lnTo>
                    <a:pt x="170646" y="127839"/>
                  </a:lnTo>
                  <a:lnTo>
                    <a:pt x="170502" y="128096"/>
                  </a:lnTo>
                  <a:lnTo>
                    <a:pt x="170514" y="128231"/>
                  </a:lnTo>
                  <a:lnTo>
                    <a:pt x="170580" y="128384"/>
                  </a:lnTo>
                  <a:lnTo>
                    <a:pt x="170558" y="128596"/>
                  </a:lnTo>
                  <a:lnTo>
                    <a:pt x="170591" y="128731"/>
                  </a:lnTo>
                  <a:lnTo>
                    <a:pt x="170834" y="129146"/>
                  </a:lnTo>
                  <a:lnTo>
                    <a:pt x="170878" y="129182"/>
                  </a:lnTo>
                  <a:lnTo>
                    <a:pt x="171043" y="129183"/>
                  </a:lnTo>
                  <a:lnTo>
                    <a:pt x="171120" y="129229"/>
                  </a:lnTo>
                  <a:lnTo>
                    <a:pt x="171165" y="129398"/>
                  </a:lnTo>
                  <a:lnTo>
                    <a:pt x="171153" y="129742"/>
                  </a:lnTo>
                  <a:lnTo>
                    <a:pt x="171109" y="130073"/>
                  </a:lnTo>
                  <a:lnTo>
                    <a:pt x="171109" y="130190"/>
                  </a:lnTo>
                  <a:lnTo>
                    <a:pt x="171153" y="130338"/>
                  </a:lnTo>
                  <a:lnTo>
                    <a:pt x="171153" y="130435"/>
                  </a:lnTo>
                  <a:lnTo>
                    <a:pt x="171087" y="130594"/>
                  </a:lnTo>
                  <a:lnTo>
                    <a:pt x="171065" y="130797"/>
                  </a:lnTo>
                  <a:lnTo>
                    <a:pt x="170999" y="130932"/>
                  </a:lnTo>
                  <a:lnTo>
                    <a:pt x="171087" y="131142"/>
                  </a:lnTo>
                  <a:lnTo>
                    <a:pt x="170955" y="131403"/>
                  </a:lnTo>
                  <a:lnTo>
                    <a:pt x="170966" y="131493"/>
                  </a:lnTo>
                  <a:lnTo>
                    <a:pt x="171010" y="131585"/>
                  </a:lnTo>
                  <a:lnTo>
                    <a:pt x="170999" y="131662"/>
                  </a:lnTo>
                  <a:lnTo>
                    <a:pt x="170822" y="132031"/>
                  </a:lnTo>
                  <a:lnTo>
                    <a:pt x="170756" y="132049"/>
                  </a:lnTo>
                  <a:lnTo>
                    <a:pt x="170514" y="131987"/>
                  </a:lnTo>
                  <a:lnTo>
                    <a:pt x="170414" y="131989"/>
                  </a:lnTo>
                  <a:lnTo>
                    <a:pt x="170293" y="132037"/>
                  </a:lnTo>
                  <a:lnTo>
                    <a:pt x="170216" y="132146"/>
                  </a:lnTo>
                  <a:lnTo>
                    <a:pt x="170183" y="132254"/>
                  </a:lnTo>
                  <a:lnTo>
                    <a:pt x="170183" y="132337"/>
                  </a:lnTo>
                  <a:lnTo>
                    <a:pt x="170381" y="132692"/>
                  </a:lnTo>
                  <a:lnTo>
                    <a:pt x="170348" y="132885"/>
                  </a:lnTo>
                  <a:lnTo>
                    <a:pt x="170348" y="133043"/>
                  </a:lnTo>
                  <a:lnTo>
                    <a:pt x="170315" y="133108"/>
                  </a:lnTo>
                  <a:lnTo>
                    <a:pt x="170061" y="133234"/>
                  </a:lnTo>
                  <a:lnTo>
                    <a:pt x="169940" y="133225"/>
                  </a:lnTo>
                  <a:lnTo>
                    <a:pt x="169697" y="133147"/>
                  </a:lnTo>
                  <a:lnTo>
                    <a:pt x="169565" y="133125"/>
                  </a:lnTo>
                  <a:lnTo>
                    <a:pt x="169521" y="133135"/>
                  </a:lnTo>
                  <a:lnTo>
                    <a:pt x="169454" y="133205"/>
                  </a:lnTo>
                  <a:lnTo>
                    <a:pt x="169443" y="133259"/>
                  </a:lnTo>
                  <a:lnTo>
                    <a:pt x="169465" y="133320"/>
                  </a:lnTo>
                  <a:lnTo>
                    <a:pt x="169454" y="133388"/>
                  </a:lnTo>
                  <a:lnTo>
                    <a:pt x="169322" y="133702"/>
                  </a:lnTo>
                  <a:lnTo>
                    <a:pt x="169223" y="133891"/>
                  </a:lnTo>
                  <a:lnTo>
                    <a:pt x="169201" y="133998"/>
                  </a:lnTo>
                  <a:lnTo>
                    <a:pt x="169212" y="134230"/>
                  </a:lnTo>
                  <a:lnTo>
                    <a:pt x="169223" y="134319"/>
                  </a:lnTo>
                  <a:lnTo>
                    <a:pt x="169256" y="134373"/>
                  </a:lnTo>
                  <a:lnTo>
                    <a:pt x="169366" y="134437"/>
                  </a:lnTo>
                  <a:lnTo>
                    <a:pt x="169388" y="134526"/>
                  </a:lnTo>
                  <a:lnTo>
                    <a:pt x="169289" y="134682"/>
                  </a:lnTo>
                  <a:lnTo>
                    <a:pt x="169090" y="134779"/>
                  </a:lnTo>
                  <a:lnTo>
                    <a:pt x="169090" y="134812"/>
                  </a:lnTo>
                  <a:lnTo>
                    <a:pt x="169134" y="134940"/>
                  </a:lnTo>
                  <a:lnTo>
                    <a:pt x="169079" y="135008"/>
                  </a:lnTo>
                  <a:lnTo>
                    <a:pt x="168925" y="135116"/>
                  </a:lnTo>
                  <a:lnTo>
                    <a:pt x="168859" y="135200"/>
                  </a:lnTo>
                  <a:lnTo>
                    <a:pt x="168881" y="135230"/>
                  </a:lnTo>
                  <a:lnTo>
                    <a:pt x="168947" y="135236"/>
                  </a:lnTo>
                  <a:lnTo>
                    <a:pt x="169046" y="135278"/>
                  </a:lnTo>
                  <a:lnTo>
                    <a:pt x="169123" y="135360"/>
                  </a:lnTo>
                  <a:lnTo>
                    <a:pt x="169311" y="135413"/>
                  </a:lnTo>
                  <a:lnTo>
                    <a:pt x="169432" y="135404"/>
                  </a:lnTo>
                  <a:lnTo>
                    <a:pt x="169609" y="135278"/>
                  </a:lnTo>
                  <a:lnTo>
                    <a:pt x="169708" y="135284"/>
                  </a:lnTo>
                  <a:lnTo>
                    <a:pt x="169785" y="135330"/>
                  </a:lnTo>
                  <a:lnTo>
                    <a:pt x="169995" y="135508"/>
                  </a:lnTo>
                  <a:lnTo>
                    <a:pt x="170039" y="135564"/>
                  </a:lnTo>
                  <a:lnTo>
                    <a:pt x="170138" y="135866"/>
                  </a:lnTo>
                  <a:lnTo>
                    <a:pt x="170171" y="136016"/>
                  </a:lnTo>
                  <a:lnTo>
                    <a:pt x="170238" y="136203"/>
                  </a:lnTo>
                  <a:lnTo>
                    <a:pt x="170260" y="136328"/>
                  </a:lnTo>
                  <a:lnTo>
                    <a:pt x="170227" y="136508"/>
                  </a:lnTo>
                  <a:lnTo>
                    <a:pt x="170149" y="136686"/>
                  </a:lnTo>
                  <a:lnTo>
                    <a:pt x="169918" y="137079"/>
                  </a:lnTo>
                  <a:lnTo>
                    <a:pt x="169476" y="137597"/>
                  </a:lnTo>
                  <a:lnTo>
                    <a:pt x="169311" y="137816"/>
                  </a:lnTo>
                  <a:lnTo>
                    <a:pt x="169090" y="138179"/>
                  </a:lnTo>
                  <a:lnTo>
                    <a:pt x="168814" y="138525"/>
                  </a:lnTo>
                  <a:lnTo>
                    <a:pt x="167744" y="139629"/>
                  </a:lnTo>
                  <a:lnTo>
                    <a:pt x="167204" y="140069"/>
                  </a:lnTo>
                  <a:lnTo>
                    <a:pt x="166685" y="140574"/>
                  </a:lnTo>
                  <a:lnTo>
                    <a:pt x="165858" y="141259"/>
                  </a:lnTo>
                  <a:lnTo>
                    <a:pt x="165328" y="141664"/>
                  </a:lnTo>
                  <a:lnTo>
                    <a:pt x="164765" y="142198"/>
                  </a:lnTo>
                  <a:lnTo>
                    <a:pt x="164379" y="142493"/>
                  </a:lnTo>
                  <a:lnTo>
                    <a:pt x="164247" y="142557"/>
                  </a:lnTo>
                  <a:lnTo>
                    <a:pt x="164004" y="142633"/>
                  </a:lnTo>
                  <a:lnTo>
                    <a:pt x="163419" y="142638"/>
                  </a:lnTo>
                  <a:lnTo>
                    <a:pt x="163188" y="142692"/>
                  </a:lnTo>
                  <a:lnTo>
                    <a:pt x="162934" y="142713"/>
                  </a:lnTo>
                  <a:lnTo>
                    <a:pt x="162857" y="142753"/>
                  </a:lnTo>
                  <a:lnTo>
                    <a:pt x="162691" y="143004"/>
                  </a:lnTo>
                  <a:lnTo>
                    <a:pt x="162504" y="143089"/>
                  </a:lnTo>
                  <a:lnTo>
                    <a:pt x="162382" y="143202"/>
                  </a:lnTo>
                  <a:lnTo>
                    <a:pt x="162316" y="143308"/>
                  </a:lnTo>
                  <a:lnTo>
                    <a:pt x="162228" y="143470"/>
                  </a:lnTo>
                  <a:lnTo>
                    <a:pt x="162029" y="143635"/>
                  </a:lnTo>
                  <a:lnTo>
                    <a:pt x="161919" y="143748"/>
                  </a:lnTo>
                  <a:lnTo>
                    <a:pt x="161764" y="143858"/>
                  </a:lnTo>
                  <a:lnTo>
                    <a:pt x="161687" y="143934"/>
                  </a:lnTo>
                  <a:lnTo>
                    <a:pt x="161665" y="144057"/>
                  </a:lnTo>
                  <a:lnTo>
                    <a:pt x="161643" y="144410"/>
                  </a:lnTo>
                  <a:lnTo>
                    <a:pt x="161643" y="144495"/>
                  </a:lnTo>
                  <a:lnTo>
                    <a:pt x="161676" y="144574"/>
                  </a:lnTo>
                  <a:lnTo>
                    <a:pt x="161775" y="144665"/>
                  </a:lnTo>
                  <a:lnTo>
                    <a:pt x="161864" y="144868"/>
                  </a:lnTo>
                  <a:lnTo>
                    <a:pt x="161919" y="144932"/>
                  </a:lnTo>
                  <a:lnTo>
                    <a:pt x="161985" y="144941"/>
                  </a:lnTo>
                  <a:lnTo>
                    <a:pt x="162117" y="144896"/>
                  </a:lnTo>
                  <a:lnTo>
                    <a:pt x="162294" y="144794"/>
                  </a:lnTo>
                  <a:lnTo>
                    <a:pt x="162393" y="144793"/>
                  </a:lnTo>
                  <a:lnTo>
                    <a:pt x="162448" y="144874"/>
                  </a:lnTo>
                  <a:lnTo>
                    <a:pt x="162426" y="145049"/>
                  </a:lnTo>
                  <a:lnTo>
                    <a:pt x="162504" y="145146"/>
                  </a:lnTo>
                  <a:lnTo>
                    <a:pt x="162504" y="145185"/>
                  </a:lnTo>
                  <a:lnTo>
                    <a:pt x="162482" y="145248"/>
                  </a:lnTo>
                  <a:lnTo>
                    <a:pt x="162261" y="145394"/>
                  </a:lnTo>
                  <a:lnTo>
                    <a:pt x="162051" y="145553"/>
                  </a:lnTo>
                  <a:lnTo>
                    <a:pt x="162018" y="145649"/>
                  </a:lnTo>
                  <a:lnTo>
                    <a:pt x="162007" y="145743"/>
                  </a:lnTo>
                  <a:lnTo>
                    <a:pt x="162040" y="145884"/>
                  </a:lnTo>
                  <a:lnTo>
                    <a:pt x="162029" y="145993"/>
                  </a:lnTo>
                  <a:lnTo>
                    <a:pt x="162007" y="146057"/>
                  </a:lnTo>
                  <a:lnTo>
                    <a:pt x="162029" y="146159"/>
                  </a:lnTo>
                  <a:lnTo>
                    <a:pt x="162151" y="146290"/>
                  </a:lnTo>
                  <a:lnTo>
                    <a:pt x="162250" y="146576"/>
                  </a:lnTo>
                  <a:lnTo>
                    <a:pt x="162151" y="146684"/>
                  </a:lnTo>
                  <a:lnTo>
                    <a:pt x="162073" y="146806"/>
                  </a:lnTo>
                  <a:lnTo>
                    <a:pt x="162073" y="146860"/>
                  </a:lnTo>
                  <a:lnTo>
                    <a:pt x="162161" y="146968"/>
                  </a:lnTo>
                  <a:lnTo>
                    <a:pt x="162195" y="147240"/>
                  </a:lnTo>
                  <a:lnTo>
                    <a:pt x="162173" y="147303"/>
                  </a:lnTo>
                  <a:lnTo>
                    <a:pt x="162106" y="147374"/>
                  </a:lnTo>
                  <a:lnTo>
                    <a:pt x="162040" y="147409"/>
                  </a:lnTo>
                  <a:lnTo>
                    <a:pt x="162007" y="147478"/>
                  </a:lnTo>
                  <a:lnTo>
                    <a:pt x="162007" y="147519"/>
                  </a:lnTo>
                  <a:lnTo>
                    <a:pt x="162062" y="147593"/>
                  </a:lnTo>
                  <a:lnTo>
                    <a:pt x="162117" y="147718"/>
                  </a:lnTo>
                  <a:lnTo>
                    <a:pt x="162084" y="147822"/>
                  </a:lnTo>
                  <a:lnTo>
                    <a:pt x="161996" y="147856"/>
                  </a:lnTo>
                  <a:lnTo>
                    <a:pt x="161786" y="147827"/>
                  </a:lnTo>
                  <a:lnTo>
                    <a:pt x="161577" y="147919"/>
                  </a:lnTo>
                  <a:lnTo>
                    <a:pt x="161555" y="147950"/>
                  </a:lnTo>
                  <a:lnTo>
                    <a:pt x="161577" y="148001"/>
                  </a:lnTo>
                  <a:lnTo>
                    <a:pt x="161709" y="148104"/>
                  </a:lnTo>
                  <a:lnTo>
                    <a:pt x="161820" y="148146"/>
                  </a:lnTo>
                  <a:lnTo>
                    <a:pt x="161996" y="148168"/>
                  </a:lnTo>
                  <a:lnTo>
                    <a:pt x="162029" y="148194"/>
                  </a:lnTo>
                  <a:lnTo>
                    <a:pt x="162040" y="148227"/>
                  </a:lnTo>
                  <a:lnTo>
                    <a:pt x="162029" y="148272"/>
                  </a:lnTo>
                  <a:lnTo>
                    <a:pt x="161941" y="148373"/>
                  </a:lnTo>
                  <a:lnTo>
                    <a:pt x="161963" y="148550"/>
                  </a:lnTo>
                  <a:lnTo>
                    <a:pt x="161930" y="148564"/>
                  </a:lnTo>
                  <a:lnTo>
                    <a:pt x="161820" y="148566"/>
                  </a:lnTo>
                  <a:lnTo>
                    <a:pt x="161720" y="148660"/>
                  </a:lnTo>
                  <a:lnTo>
                    <a:pt x="161654" y="148929"/>
                  </a:lnTo>
                  <a:lnTo>
                    <a:pt x="161654" y="149013"/>
                  </a:lnTo>
                  <a:lnTo>
                    <a:pt x="161709" y="149176"/>
                  </a:lnTo>
                  <a:lnTo>
                    <a:pt x="161897" y="149377"/>
                  </a:lnTo>
                  <a:lnTo>
                    <a:pt x="161941" y="149427"/>
                  </a:lnTo>
                  <a:lnTo>
                    <a:pt x="161974" y="149617"/>
                  </a:lnTo>
                  <a:lnTo>
                    <a:pt x="162040" y="149732"/>
                  </a:lnTo>
                  <a:lnTo>
                    <a:pt x="162173" y="149802"/>
                  </a:lnTo>
                  <a:lnTo>
                    <a:pt x="162470" y="149848"/>
                  </a:lnTo>
                  <a:lnTo>
                    <a:pt x="162548" y="149915"/>
                  </a:lnTo>
                  <a:lnTo>
                    <a:pt x="162570" y="150157"/>
                  </a:lnTo>
                  <a:lnTo>
                    <a:pt x="162647" y="150321"/>
                  </a:lnTo>
                  <a:lnTo>
                    <a:pt x="162669" y="150431"/>
                  </a:lnTo>
                  <a:lnTo>
                    <a:pt x="162658" y="150591"/>
                  </a:lnTo>
                  <a:lnTo>
                    <a:pt x="162592" y="150838"/>
                  </a:lnTo>
                  <a:lnTo>
                    <a:pt x="162603" y="150934"/>
                  </a:lnTo>
                  <a:lnTo>
                    <a:pt x="162779" y="151221"/>
                  </a:lnTo>
                  <a:lnTo>
                    <a:pt x="162835" y="151247"/>
                  </a:lnTo>
                  <a:lnTo>
                    <a:pt x="163099" y="151299"/>
                  </a:lnTo>
                  <a:lnTo>
                    <a:pt x="163199" y="151378"/>
                  </a:lnTo>
                  <a:lnTo>
                    <a:pt x="163298" y="151493"/>
                  </a:lnTo>
                  <a:lnTo>
                    <a:pt x="163342" y="151784"/>
                  </a:lnTo>
                  <a:lnTo>
                    <a:pt x="163408" y="151955"/>
                  </a:lnTo>
                  <a:lnTo>
                    <a:pt x="163397" y="152055"/>
                  </a:lnTo>
                  <a:lnTo>
                    <a:pt x="163309" y="152308"/>
                  </a:lnTo>
                  <a:lnTo>
                    <a:pt x="163254" y="152379"/>
                  </a:lnTo>
                  <a:lnTo>
                    <a:pt x="163132" y="152460"/>
                  </a:lnTo>
                  <a:lnTo>
                    <a:pt x="163044" y="152489"/>
                  </a:lnTo>
                  <a:lnTo>
                    <a:pt x="162868" y="152494"/>
                  </a:lnTo>
                  <a:lnTo>
                    <a:pt x="162570" y="152294"/>
                  </a:lnTo>
                  <a:lnTo>
                    <a:pt x="162338" y="152070"/>
                  </a:lnTo>
                  <a:lnTo>
                    <a:pt x="162195" y="151992"/>
                  </a:lnTo>
                  <a:lnTo>
                    <a:pt x="161610" y="151959"/>
                  </a:lnTo>
                  <a:lnTo>
                    <a:pt x="161356" y="151993"/>
                  </a:lnTo>
                  <a:lnTo>
                    <a:pt x="161290" y="152101"/>
                  </a:lnTo>
                  <a:lnTo>
                    <a:pt x="161268" y="152264"/>
                  </a:lnTo>
                  <a:lnTo>
                    <a:pt x="161246" y="152315"/>
                  </a:lnTo>
                  <a:lnTo>
                    <a:pt x="161180" y="152368"/>
                  </a:lnTo>
                  <a:lnTo>
                    <a:pt x="160981" y="152420"/>
                  </a:lnTo>
                  <a:lnTo>
                    <a:pt x="160915" y="152510"/>
                  </a:lnTo>
                  <a:lnTo>
                    <a:pt x="160904" y="152582"/>
                  </a:lnTo>
                  <a:lnTo>
                    <a:pt x="160948" y="152671"/>
                  </a:lnTo>
                  <a:lnTo>
                    <a:pt x="160948" y="152944"/>
                  </a:lnTo>
                  <a:lnTo>
                    <a:pt x="160970" y="153046"/>
                  </a:lnTo>
                  <a:lnTo>
                    <a:pt x="161202" y="153299"/>
                  </a:lnTo>
                  <a:lnTo>
                    <a:pt x="161500" y="153484"/>
                  </a:lnTo>
                  <a:lnTo>
                    <a:pt x="161533" y="153536"/>
                  </a:lnTo>
                  <a:lnTo>
                    <a:pt x="161522" y="153579"/>
                  </a:lnTo>
                  <a:lnTo>
                    <a:pt x="161334" y="153870"/>
                  </a:lnTo>
                  <a:lnTo>
                    <a:pt x="161290" y="153911"/>
                  </a:lnTo>
                  <a:lnTo>
                    <a:pt x="161169" y="154083"/>
                  </a:lnTo>
                  <a:lnTo>
                    <a:pt x="161091" y="154150"/>
                  </a:lnTo>
                  <a:lnTo>
                    <a:pt x="160959" y="154116"/>
                  </a:lnTo>
                  <a:lnTo>
                    <a:pt x="160793" y="154008"/>
                  </a:lnTo>
                  <a:lnTo>
                    <a:pt x="160595" y="153926"/>
                  </a:lnTo>
                  <a:lnTo>
                    <a:pt x="160429" y="153823"/>
                  </a:lnTo>
                  <a:lnTo>
                    <a:pt x="160352" y="153808"/>
                  </a:lnTo>
                  <a:lnTo>
                    <a:pt x="160308" y="153843"/>
                  </a:lnTo>
                  <a:lnTo>
                    <a:pt x="160275" y="154005"/>
                  </a:lnTo>
                  <a:lnTo>
                    <a:pt x="160209" y="154124"/>
                  </a:lnTo>
                  <a:lnTo>
                    <a:pt x="160187" y="154274"/>
                  </a:lnTo>
                  <a:lnTo>
                    <a:pt x="160275" y="154579"/>
                  </a:lnTo>
                  <a:lnTo>
                    <a:pt x="160220" y="154818"/>
                  </a:lnTo>
                  <a:lnTo>
                    <a:pt x="160352" y="155165"/>
                  </a:lnTo>
                  <a:lnTo>
                    <a:pt x="160407" y="155258"/>
                  </a:lnTo>
                  <a:lnTo>
                    <a:pt x="160562" y="155407"/>
                  </a:lnTo>
                  <a:lnTo>
                    <a:pt x="160705" y="155739"/>
                  </a:lnTo>
                  <a:lnTo>
                    <a:pt x="160782" y="156076"/>
                  </a:lnTo>
                  <a:lnTo>
                    <a:pt x="160882" y="156247"/>
                  </a:lnTo>
                  <a:lnTo>
                    <a:pt x="161146" y="156379"/>
                  </a:lnTo>
                  <a:lnTo>
                    <a:pt x="161389" y="156562"/>
                  </a:lnTo>
                  <a:lnTo>
                    <a:pt x="161632" y="156957"/>
                  </a:lnTo>
                  <a:lnTo>
                    <a:pt x="161632" y="157099"/>
                  </a:lnTo>
                  <a:lnTo>
                    <a:pt x="161632" y="157186"/>
                  </a:lnTo>
                  <a:lnTo>
                    <a:pt x="161599" y="157278"/>
                  </a:lnTo>
                  <a:lnTo>
                    <a:pt x="161544" y="157343"/>
                  </a:lnTo>
                  <a:lnTo>
                    <a:pt x="161466" y="157330"/>
                  </a:lnTo>
                  <a:lnTo>
                    <a:pt x="161246" y="157205"/>
                  </a:lnTo>
                  <a:lnTo>
                    <a:pt x="161191" y="157210"/>
                  </a:lnTo>
                  <a:lnTo>
                    <a:pt x="161124" y="157279"/>
                  </a:lnTo>
                  <a:lnTo>
                    <a:pt x="161102" y="157324"/>
                  </a:lnTo>
                  <a:lnTo>
                    <a:pt x="161113" y="157378"/>
                  </a:lnTo>
                  <a:lnTo>
                    <a:pt x="161202" y="157551"/>
                  </a:lnTo>
                  <a:lnTo>
                    <a:pt x="161213" y="157674"/>
                  </a:lnTo>
                  <a:lnTo>
                    <a:pt x="161157" y="157800"/>
                  </a:lnTo>
                  <a:lnTo>
                    <a:pt x="161025" y="157935"/>
                  </a:lnTo>
                  <a:lnTo>
                    <a:pt x="160871" y="158272"/>
                  </a:lnTo>
                  <a:lnTo>
                    <a:pt x="160749" y="158353"/>
                  </a:lnTo>
                  <a:lnTo>
                    <a:pt x="160562" y="158424"/>
                  </a:lnTo>
                  <a:lnTo>
                    <a:pt x="160529" y="158460"/>
                  </a:lnTo>
                  <a:lnTo>
                    <a:pt x="160518" y="158508"/>
                  </a:lnTo>
                  <a:lnTo>
                    <a:pt x="160540" y="158598"/>
                  </a:lnTo>
                  <a:lnTo>
                    <a:pt x="160518" y="158646"/>
                  </a:lnTo>
                  <a:lnTo>
                    <a:pt x="160308" y="158723"/>
                  </a:lnTo>
                  <a:lnTo>
                    <a:pt x="160264" y="158781"/>
                  </a:lnTo>
                  <a:lnTo>
                    <a:pt x="160231" y="158870"/>
                  </a:lnTo>
                  <a:lnTo>
                    <a:pt x="160054" y="158980"/>
                  </a:lnTo>
                  <a:lnTo>
                    <a:pt x="159823" y="159095"/>
                  </a:lnTo>
                  <a:lnTo>
                    <a:pt x="159723" y="159173"/>
                  </a:lnTo>
                  <a:lnTo>
                    <a:pt x="159558" y="159448"/>
                  </a:lnTo>
                  <a:lnTo>
                    <a:pt x="159447" y="159507"/>
                  </a:lnTo>
                  <a:lnTo>
                    <a:pt x="159238" y="159483"/>
                  </a:lnTo>
                  <a:lnTo>
                    <a:pt x="159127" y="159497"/>
                  </a:lnTo>
                  <a:lnTo>
                    <a:pt x="159083" y="159537"/>
                  </a:lnTo>
                  <a:lnTo>
                    <a:pt x="158995" y="159679"/>
                  </a:lnTo>
                  <a:lnTo>
                    <a:pt x="158896" y="159966"/>
                  </a:lnTo>
                  <a:lnTo>
                    <a:pt x="158863" y="160139"/>
                  </a:lnTo>
                  <a:lnTo>
                    <a:pt x="158852" y="160503"/>
                  </a:lnTo>
                  <a:lnTo>
                    <a:pt x="158918" y="160702"/>
                  </a:lnTo>
                  <a:lnTo>
                    <a:pt x="158940" y="160858"/>
                  </a:lnTo>
                  <a:lnTo>
                    <a:pt x="158918" y="160992"/>
                  </a:lnTo>
                  <a:lnTo>
                    <a:pt x="158807" y="161310"/>
                  </a:lnTo>
                  <a:lnTo>
                    <a:pt x="158807" y="161516"/>
                  </a:lnTo>
                  <a:lnTo>
                    <a:pt x="158885" y="161815"/>
                  </a:lnTo>
                  <a:lnTo>
                    <a:pt x="158896" y="162017"/>
                  </a:lnTo>
                  <a:lnTo>
                    <a:pt x="158819" y="162449"/>
                  </a:lnTo>
                  <a:lnTo>
                    <a:pt x="158807" y="162606"/>
                  </a:lnTo>
                  <a:lnTo>
                    <a:pt x="158697" y="162829"/>
                  </a:lnTo>
                  <a:lnTo>
                    <a:pt x="158631" y="163078"/>
                  </a:lnTo>
                  <a:lnTo>
                    <a:pt x="158476" y="163400"/>
                  </a:lnTo>
                  <a:lnTo>
                    <a:pt x="158322" y="163840"/>
                  </a:lnTo>
                  <a:lnTo>
                    <a:pt x="158256" y="163913"/>
                  </a:lnTo>
                  <a:lnTo>
                    <a:pt x="158135" y="163943"/>
                  </a:lnTo>
                  <a:lnTo>
                    <a:pt x="158101" y="163967"/>
                  </a:lnTo>
                  <a:lnTo>
                    <a:pt x="158068" y="164167"/>
                  </a:lnTo>
                  <a:lnTo>
                    <a:pt x="158002" y="164315"/>
                  </a:lnTo>
                  <a:lnTo>
                    <a:pt x="157991" y="164451"/>
                  </a:lnTo>
                  <a:lnTo>
                    <a:pt x="157859" y="164687"/>
                  </a:lnTo>
                  <a:lnTo>
                    <a:pt x="157770" y="164900"/>
                  </a:lnTo>
                  <a:lnTo>
                    <a:pt x="157649" y="165082"/>
                  </a:lnTo>
                  <a:lnTo>
                    <a:pt x="157638" y="165156"/>
                  </a:lnTo>
                  <a:lnTo>
                    <a:pt x="157594" y="165366"/>
                  </a:lnTo>
                  <a:lnTo>
                    <a:pt x="157406" y="165636"/>
                  </a:lnTo>
                  <a:lnTo>
                    <a:pt x="157285" y="165685"/>
                  </a:lnTo>
                  <a:lnTo>
                    <a:pt x="157175" y="165806"/>
                  </a:lnTo>
                  <a:lnTo>
                    <a:pt x="157053" y="165823"/>
                  </a:lnTo>
                  <a:lnTo>
                    <a:pt x="156855" y="165715"/>
                  </a:lnTo>
                  <a:lnTo>
                    <a:pt x="156822" y="165709"/>
                  </a:lnTo>
                  <a:lnTo>
                    <a:pt x="156623" y="165845"/>
                  </a:lnTo>
                  <a:lnTo>
                    <a:pt x="156369" y="165883"/>
                  </a:lnTo>
                  <a:lnTo>
                    <a:pt x="156325" y="165938"/>
                  </a:lnTo>
                  <a:lnTo>
                    <a:pt x="156303" y="165987"/>
                  </a:lnTo>
                  <a:lnTo>
                    <a:pt x="156314" y="166183"/>
                  </a:lnTo>
                  <a:lnTo>
                    <a:pt x="156292" y="166331"/>
                  </a:lnTo>
                  <a:lnTo>
                    <a:pt x="156204" y="166390"/>
                  </a:lnTo>
                  <a:lnTo>
                    <a:pt x="155961" y="166333"/>
                  </a:lnTo>
                  <a:lnTo>
                    <a:pt x="155862" y="166340"/>
                  </a:lnTo>
                  <a:lnTo>
                    <a:pt x="155806" y="166403"/>
                  </a:lnTo>
                  <a:lnTo>
                    <a:pt x="155795" y="166507"/>
                  </a:lnTo>
                  <a:lnTo>
                    <a:pt x="155729" y="166632"/>
                  </a:lnTo>
                  <a:lnTo>
                    <a:pt x="155663" y="166695"/>
                  </a:lnTo>
                  <a:lnTo>
                    <a:pt x="155487" y="166729"/>
                  </a:lnTo>
                  <a:lnTo>
                    <a:pt x="155277" y="166740"/>
                  </a:lnTo>
                  <a:lnTo>
                    <a:pt x="155089" y="166708"/>
                  </a:lnTo>
                  <a:lnTo>
                    <a:pt x="154891" y="166637"/>
                  </a:lnTo>
                  <a:lnTo>
                    <a:pt x="154791" y="166629"/>
                  </a:lnTo>
                  <a:lnTo>
                    <a:pt x="154494" y="166829"/>
                  </a:lnTo>
                  <a:lnTo>
                    <a:pt x="154284" y="166840"/>
                  </a:lnTo>
                  <a:lnTo>
                    <a:pt x="154196" y="166949"/>
                  </a:lnTo>
                  <a:lnTo>
                    <a:pt x="154107" y="167234"/>
                  </a:lnTo>
                  <a:lnTo>
                    <a:pt x="154107" y="167327"/>
                  </a:lnTo>
                  <a:lnTo>
                    <a:pt x="154141" y="167508"/>
                  </a:lnTo>
                  <a:lnTo>
                    <a:pt x="154085" y="167610"/>
                  </a:lnTo>
                  <a:lnTo>
                    <a:pt x="153942" y="167795"/>
                  </a:lnTo>
                  <a:lnTo>
                    <a:pt x="153909" y="167940"/>
                  </a:lnTo>
                  <a:lnTo>
                    <a:pt x="153787" y="168267"/>
                  </a:lnTo>
                  <a:lnTo>
                    <a:pt x="153721" y="168496"/>
                  </a:lnTo>
                  <a:lnTo>
                    <a:pt x="153578" y="168902"/>
                  </a:lnTo>
                  <a:lnTo>
                    <a:pt x="153545" y="169077"/>
                  </a:lnTo>
                  <a:lnTo>
                    <a:pt x="153545" y="169575"/>
                  </a:lnTo>
                  <a:lnTo>
                    <a:pt x="153534" y="169643"/>
                  </a:lnTo>
                  <a:lnTo>
                    <a:pt x="153412" y="169838"/>
                  </a:lnTo>
                  <a:lnTo>
                    <a:pt x="153313" y="169954"/>
                  </a:lnTo>
                  <a:lnTo>
                    <a:pt x="153258" y="169991"/>
                  </a:lnTo>
                  <a:lnTo>
                    <a:pt x="153170" y="170223"/>
                  </a:lnTo>
                  <a:lnTo>
                    <a:pt x="153026" y="170280"/>
                  </a:lnTo>
                  <a:lnTo>
                    <a:pt x="152816" y="170212"/>
                  </a:lnTo>
                  <a:lnTo>
                    <a:pt x="152640" y="170236"/>
                  </a:lnTo>
                  <a:lnTo>
                    <a:pt x="152463" y="170344"/>
                  </a:lnTo>
                  <a:lnTo>
                    <a:pt x="152121" y="170660"/>
                  </a:lnTo>
                  <a:lnTo>
                    <a:pt x="152077" y="170779"/>
                  </a:lnTo>
                  <a:lnTo>
                    <a:pt x="152110" y="170869"/>
                  </a:lnTo>
                  <a:lnTo>
                    <a:pt x="152132" y="171049"/>
                  </a:lnTo>
                  <a:lnTo>
                    <a:pt x="152066" y="171121"/>
                  </a:lnTo>
                  <a:lnTo>
                    <a:pt x="152077" y="171360"/>
                  </a:lnTo>
                  <a:lnTo>
                    <a:pt x="151923" y="171554"/>
                  </a:lnTo>
                  <a:lnTo>
                    <a:pt x="151912" y="171590"/>
                  </a:lnTo>
                  <a:lnTo>
                    <a:pt x="151923" y="171649"/>
                  </a:lnTo>
                  <a:lnTo>
                    <a:pt x="151912" y="171766"/>
                  </a:lnTo>
                  <a:lnTo>
                    <a:pt x="151691" y="172268"/>
                  </a:lnTo>
                  <a:lnTo>
                    <a:pt x="151636" y="172340"/>
                  </a:lnTo>
                  <a:lnTo>
                    <a:pt x="151349" y="172467"/>
                  </a:lnTo>
                  <a:lnTo>
                    <a:pt x="151261" y="172470"/>
                  </a:lnTo>
                  <a:lnTo>
                    <a:pt x="151140" y="172434"/>
                  </a:lnTo>
                  <a:lnTo>
                    <a:pt x="150753" y="172242"/>
                  </a:lnTo>
                  <a:lnTo>
                    <a:pt x="150599" y="172233"/>
                  </a:lnTo>
                  <a:lnTo>
                    <a:pt x="150389" y="172258"/>
                  </a:lnTo>
                  <a:lnTo>
                    <a:pt x="150169" y="172265"/>
                  </a:lnTo>
                  <a:lnTo>
                    <a:pt x="149805" y="172374"/>
                  </a:lnTo>
                  <a:lnTo>
                    <a:pt x="149484" y="172386"/>
                  </a:lnTo>
                  <a:lnTo>
                    <a:pt x="149374" y="172412"/>
                  </a:lnTo>
                  <a:lnTo>
                    <a:pt x="149308" y="172446"/>
                  </a:lnTo>
                  <a:lnTo>
                    <a:pt x="149165" y="172595"/>
                  </a:lnTo>
                  <a:lnTo>
                    <a:pt x="149109" y="172704"/>
                  </a:lnTo>
                  <a:lnTo>
                    <a:pt x="149010" y="172770"/>
                  </a:lnTo>
                  <a:lnTo>
                    <a:pt x="148845" y="172820"/>
                  </a:lnTo>
                  <a:lnTo>
                    <a:pt x="148723" y="172945"/>
                  </a:lnTo>
                  <a:lnTo>
                    <a:pt x="148558" y="173247"/>
                  </a:lnTo>
                  <a:lnTo>
                    <a:pt x="148481" y="173523"/>
                  </a:lnTo>
                  <a:lnTo>
                    <a:pt x="148436" y="173622"/>
                  </a:lnTo>
                  <a:lnTo>
                    <a:pt x="148205" y="173977"/>
                  </a:lnTo>
                  <a:lnTo>
                    <a:pt x="148039" y="173989"/>
                  </a:lnTo>
                  <a:lnTo>
                    <a:pt x="147896" y="174024"/>
                  </a:lnTo>
                  <a:lnTo>
                    <a:pt x="147796" y="174078"/>
                  </a:lnTo>
                  <a:lnTo>
                    <a:pt x="147565" y="174231"/>
                  </a:lnTo>
                  <a:lnTo>
                    <a:pt x="147267" y="174341"/>
                  </a:lnTo>
                  <a:lnTo>
                    <a:pt x="147223" y="174376"/>
                  </a:lnTo>
                  <a:lnTo>
                    <a:pt x="147101" y="174597"/>
                  </a:lnTo>
                  <a:lnTo>
                    <a:pt x="147057" y="174640"/>
                  </a:lnTo>
                  <a:lnTo>
                    <a:pt x="146991" y="174654"/>
                  </a:lnTo>
                  <a:lnTo>
                    <a:pt x="146837" y="174809"/>
                  </a:lnTo>
                  <a:lnTo>
                    <a:pt x="146793" y="174836"/>
                  </a:lnTo>
                  <a:lnTo>
                    <a:pt x="146572" y="174880"/>
                  </a:lnTo>
                  <a:lnTo>
                    <a:pt x="146428" y="174936"/>
                  </a:lnTo>
                  <a:lnTo>
                    <a:pt x="146274" y="174916"/>
                  </a:lnTo>
                  <a:lnTo>
                    <a:pt x="146186" y="174925"/>
                  </a:lnTo>
                  <a:lnTo>
                    <a:pt x="146142" y="174971"/>
                  </a:lnTo>
                  <a:lnTo>
                    <a:pt x="146130" y="175181"/>
                  </a:lnTo>
                  <a:lnTo>
                    <a:pt x="146097" y="175273"/>
                  </a:lnTo>
                  <a:lnTo>
                    <a:pt x="145844" y="175569"/>
                  </a:lnTo>
                  <a:lnTo>
                    <a:pt x="145833" y="175706"/>
                  </a:lnTo>
                  <a:lnTo>
                    <a:pt x="145733" y="175790"/>
                  </a:lnTo>
                  <a:lnTo>
                    <a:pt x="145656" y="175888"/>
                  </a:lnTo>
                  <a:lnTo>
                    <a:pt x="145314" y="176069"/>
                  </a:lnTo>
                  <a:lnTo>
                    <a:pt x="145137" y="176062"/>
                  </a:lnTo>
                  <a:lnTo>
                    <a:pt x="144928" y="175999"/>
                  </a:lnTo>
                  <a:lnTo>
                    <a:pt x="144840" y="176014"/>
                  </a:lnTo>
                  <a:lnTo>
                    <a:pt x="144784" y="176057"/>
                  </a:lnTo>
                  <a:lnTo>
                    <a:pt x="144740" y="176143"/>
                  </a:lnTo>
                  <a:lnTo>
                    <a:pt x="144685" y="176336"/>
                  </a:lnTo>
                  <a:lnTo>
                    <a:pt x="144641" y="176389"/>
                  </a:lnTo>
                  <a:lnTo>
                    <a:pt x="144630" y="176450"/>
                  </a:lnTo>
                  <a:lnTo>
                    <a:pt x="144288" y="176737"/>
                  </a:lnTo>
                  <a:lnTo>
                    <a:pt x="144222" y="176976"/>
                  </a:lnTo>
                  <a:lnTo>
                    <a:pt x="144056" y="177026"/>
                  </a:lnTo>
                  <a:lnTo>
                    <a:pt x="143858" y="177200"/>
                  </a:lnTo>
                  <a:lnTo>
                    <a:pt x="143725" y="177285"/>
                  </a:lnTo>
                  <a:lnTo>
                    <a:pt x="143405" y="177682"/>
                  </a:lnTo>
                  <a:lnTo>
                    <a:pt x="143284" y="177733"/>
                  </a:lnTo>
                  <a:lnTo>
                    <a:pt x="142920" y="177798"/>
                  </a:lnTo>
                  <a:lnTo>
                    <a:pt x="142787" y="177884"/>
                  </a:lnTo>
                  <a:lnTo>
                    <a:pt x="142776" y="177958"/>
                  </a:lnTo>
                  <a:lnTo>
                    <a:pt x="142776" y="178077"/>
                  </a:lnTo>
                  <a:lnTo>
                    <a:pt x="142953" y="178279"/>
                  </a:lnTo>
                  <a:lnTo>
                    <a:pt x="142997" y="178517"/>
                  </a:lnTo>
                  <a:lnTo>
                    <a:pt x="142975" y="178565"/>
                  </a:lnTo>
                  <a:lnTo>
                    <a:pt x="142821" y="178698"/>
                  </a:lnTo>
                  <a:lnTo>
                    <a:pt x="142810" y="178798"/>
                  </a:lnTo>
                  <a:lnTo>
                    <a:pt x="142832" y="178964"/>
                  </a:lnTo>
                  <a:lnTo>
                    <a:pt x="142799" y="179019"/>
                  </a:lnTo>
                  <a:lnTo>
                    <a:pt x="142721" y="179082"/>
                  </a:lnTo>
                  <a:lnTo>
                    <a:pt x="142457" y="179185"/>
                  </a:lnTo>
                  <a:lnTo>
                    <a:pt x="142335" y="179260"/>
                  </a:lnTo>
                  <a:lnTo>
                    <a:pt x="142192" y="179379"/>
                  </a:lnTo>
                  <a:lnTo>
                    <a:pt x="141960" y="179481"/>
                  </a:lnTo>
                  <a:lnTo>
                    <a:pt x="141883" y="179562"/>
                  </a:lnTo>
                  <a:lnTo>
                    <a:pt x="141861" y="179669"/>
                  </a:lnTo>
                  <a:lnTo>
                    <a:pt x="141761" y="179749"/>
                  </a:lnTo>
                  <a:lnTo>
                    <a:pt x="141717" y="179835"/>
                  </a:lnTo>
                  <a:lnTo>
                    <a:pt x="141508" y="179885"/>
                  </a:lnTo>
                  <a:lnTo>
                    <a:pt x="141320" y="180036"/>
                  </a:lnTo>
                  <a:lnTo>
                    <a:pt x="140824" y="180168"/>
                  </a:lnTo>
                  <a:lnTo>
                    <a:pt x="140371" y="180369"/>
                  </a:lnTo>
                  <a:lnTo>
                    <a:pt x="140206" y="180467"/>
                  </a:lnTo>
                  <a:lnTo>
                    <a:pt x="140106" y="180568"/>
                  </a:lnTo>
                  <a:lnTo>
                    <a:pt x="139941" y="180813"/>
                  </a:lnTo>
                  <a:lnTo>
                    <a:pt x="139886" y="181014"/>
                  </a:lnTo>
                  <a:lnTo>
                    <a:pt x="139897" y="181129"/>
                  </a:lnTo>
                  <a:lnTo>
                    <a:pt x="139974" y="181374"/>
                  </a:lnTo>
                  <a:lnTo>
                    <a:pt x="139875" y="181513"/>
                  </a:lnTo>
                  <a:lnTo>
                    <a:pt x="139742" y="181635"/>
                  </a:lnTo>
                  <a:lnTo>
                    <a:pt x="139709" y="181690"/>
                  </a:lnTo>
                  <a:lnTo>
                    <a:pt x="139731" y="182134"/>
                  </a:lnTo>
                  <a:lnTo>
                    <a:pt x="139632" y="182370"/>
                  </a:lnTo>
                  <a:lnTo>
                    <a:pt x="139621" y="182666"/>
                  </a:lnTo>
                  <a:lnTo>
                    <a:pt x="139544" y="182809"/>
                  </a:lnTo>
                  <a:lnTo>
                    <a:pt x="139356" y="183045"/>
                  </a:lnTo>
                  <a:lnTo>
                    <a:pt x="139301" y="183067"/>
                  </a:lnTo>
                  <a:lnTo>
                    <a:pt x="139136" y="183064"/>
                  </a:lnTo>
                  <a:lnTo>
                    <a:pt x="139025" y="183078"/>
                  </a:lnTo>
                  <a:lnTo>
                    <a:pt x="138860" y="183229"/>
                  </a:lnTo>
                  <a:lnTo>
                    <a:pt x="138727" y="183385"/>
                  </a:lnTo>
                  <a:lnTo>
                    <a:pt x="138705" y="183444"/>
                  </a:lnTo>
                  <a:lnTo>
                    <a:pt x="138705" y="183508"/>
                  </a:lnTo>
                  <a:lnTo>
                    <a:pt x="138771" y="183646"/>
                  </a:lnTo>
                  <a:lnTo>
                    <a:pt x="138893" y="183795"/>
                  </a:lnTo>
                  <a:lnTo>
                    <a:pt x="138948" y="183903"/>
                  </a:lnTo>
                  <a:lnTo>
                    <a:pt x="138882" y="184045"/>
                  </a:lnTo>
                  <a:lnTo>
                    <a:pt x="138760" y="184174"/>
                  </a:lnTo>
                  <a:lnTo>
                    <a:pt x="138727" y="184247"/>
                  </a:lnTo>
                  <a:lnTo>
                    <a:pt x="138716" y="184412"/>
                  </a:lnTo>
                  <a:lnTo>
                    <a:pt x="138738" y="184474"/>
                  </a:lnTo>
                  <a:lnTo>
                    <a:pt x="138716" y="184641"/>
                  </a:lnTo>
                  <a:lnTo>
                    <a:pt x="138694" y="184695"/>
                  </a:lnTo>
                  <a:lnTo>
                    <a:pt x="138694" y="184736"/>
                  </a:lnTo>
                  <a:lnTo>
                    <a:pt x="138771" y="184935"/>
                  </a:lnTo>
                  <a:lnTo>
                    <a:pt x="138782" y="185109"/>
                  </a:lnTo>
                  <a:lnTo>
                    <a:pt x="138860" y="185206"/>
                  </a:lnTo>
                  <a:lnTo>
                    <a:pt x="139003" y="185283"/>
                  </a:lnTo>
                  <a:lnTo>
                    <a:pt x="139025" y="185345"/>
                  </a:lnTo>
                  <a:lnTo>
                    <a:pt x="139014" y="185411"/>
                  </a:lnTo>
                  <a:lnTo>
                    <a:pt x="138981" y="185451"/>
                  </a:lnTo>
                  <a:lnTo>
                    <a:pt x="138893" y="185507"/>
                  </a:lnTo>
                  <a:lnTo>
                    <a:pt x="138584" y="185491"/>
                  </a:lnTo>
                  <a:lnTo>
                    <a:pt x="138451" y="185523"/>
                  </a:lnTo>
                  <a:lnTo>
                    <a:pt x="138352" y="185645"/>
                  </a:lnTo>
                  <a:lnTo>
                    <a:pt x="138308" y="185822"/>
                  </a:lnTo>
                  <a:lnTo>
                    <a:pt x="138242" y="185896"/>
                  </a:lnTo>
                  <a:lnTo>
                    <a:pt x="138132" y="185943"/>
                  </a:lnTo>
                  <a:lnTo>
                    <a:pt x="137889" y="186004"/>
                  </a:lnTo>
                  <a:lnTo>
                    <a:pt x="137834" y="186037"/>
                  </a:lnTo>
                  <a:lnTo>
                    <a:pt x="137812" y="186117"/>
                  </a:lnTo>
                  <a:lnTo>
                    <a:pt x="137867" y="186287"/>
                  </a:lnTo>
                  <a:lnTo>
                    <a:pt x="137723" y="186477"/>
                  </a:lnTo>
                  <a:lnTo>
                    <a:pt x="137734" y="186689"/>
                  </a:lnTo>
                  <a:lnTo>
                    <a:pt x="137525" y="186909"/>
                  </a:lnTo>
                  <a:lnTo>
                    <a:pt x="137282" y="187082"/>
                  </a:lnTo>
                  <a:lnTo>
                    <a:pt x="137293" y="187242"/>
                  </a:lnTo>
                  <a:lnTo>
                    <a:pt x="137282" y="187342"/>
                  </a:lnTo>
                  <a:lnTo>
                    <a:pt x="137337" y="187498"/>
                  </a:lnTo>
                  <a:lnTo>
                    <a:pt x="137403" y="187585"/>
                  </a:lnTo>
                  <a:lnTo>
                    <a:pt x="137503" y="187672"/>
                  </a:lnTo>
                  <a:lnTo>
                    <a:pt x="137613" y="187712"/>
                  </a:lnTo>
                  <a:lnTo>
                    <a:pt x="137646" y="187770"/>
                  </a:lnTo>
                  <a:lnTo>
                    <a:pt x="137668" y="187819"/>
                  </a:lnTo>
                  <a:lnTo>
                    <a:pt x="137646" y="187942"/>
                  </a:lnTo>
                  <a:lnTo>
                    <a:pt x="137668" y="188048"/>
                  </a:lnTo>
                  <a:lnTo>
                    <a:pt x="137756" y="188258"/>
                  </a:lnTo>
                  <a:lnTo>
                    <a:pt x="137734" y="188489"/>
                  </a:lnTo>
                  <a:lnTo>
                    <a:pt x="137679" y="188678"/>
                  </a:lnTo>
                  <a:lnTo>
                    <a:pt x="137536" y="188743"/>
                  </a:lnTo>
                  <a:lnTo>
                    <a:pt x="137458" y="188734"/>
                  </a:lnTo>
                  <a:lnTo>
                    <a:pt x="137392" y="188682"/>
                  </a:lnTo>
                  <a:lnTo>
                    <a:pt x="137337" y="188665"/>
                  </a:lnTo>
                  <a:lnTo>
                    <a:pt x="137293" y="188671"/>
                  </a:lnTo>
                  <a:lnTo>
                    <a:pt x="137271" y="188712"/>
                  </a:lnTo>
                  <a:lnTo>
                    <a:pt x="137282" y="188830"/>
                  </a:lnTo>
                  <a:lnTo>
                    <a:pt x="137448" y="189121"/>
                  </a:lnTo>
                  <a:lnTo>
                    <a:pt x="137458" y="189234"/>
                  </a:lnTo>
                  <a:lnTo>
                    <a:pt x="137448" y="189350"/>
                  </a:lnTo>
                  <a:lnTo>
                    <a:pt x="137326" y="189584"/>
                  </a:lnTo>
                  <a:lnTo>
                    <a:pt x="137205" y="189748"/>
                  </a:lnTo>
                  <a:lnTo>
                    <a:pt x="137105" y="189850"/>
                  </a:lnTo>
                  <a:lnTo>
                    <a:pt x="136896" y="189971"/>
                  </a:lnTo>
                  <a:lnTo>
                    <a:pt x="136819" y="189979"/>
                  </a:lnTo>
                  <a:lnTo>
                    <a:pt x="136587" y="189869"/>
                  </a:lnTo>
                  <a:lnTo>
                    <a:pt x="136454" y="189843"/>
                  </a:lnTo>
                  <a:lnTo>
                    <a:pt x="136322" y="189739"/>
                  </a:lnTo>
                  <a:lnTo>
                    <a:pt x="136168" y="189701"/>
                  </a:lnTo>
                  <a:lnTo>
                    <a:pt x="136002" y="189636"/>
                  </a:lnTo>
                  <a:lnTo>
                    <a:pt x="135870" y="189553"/>
                  </a:lnTo>
                  <a:lnTo>
                    <a:pt x="135792" y="189464"/>
                  </a:lnTo>
                  <a:lnTo>
                    <a:pt x="135715" y="189397"/>
                  </a:lnTo>
                  <a:lnTo>
                    <a:pt x="135594" y="189408"/>
                  </a:lnTo>
                  <a:lnTo>
                    <a:pt x="135572" y="189456"/>
                  </a:lnTo>
                  <a:lnTo>
                    <a:pt x="135605" y="189707"/>
                  </a:lnTo>
                  <a:lnTo>
                    <a:pt x="135605" y="190017"/>
                  </a:lnTo>
                  <a:lnTo>
                    <a:pt x="135417" y="190310"/>
                  </a:lnTo>
                  <a:lnTo>
                    <a:pt x="135274" y="190465"/>
                  </a:lnTo>
                  <a:lnTo>
                    <a:pt x="135263" y="190500"/>
                  </a:lnTo>
                  <a:lnTo>
                    <a:pt x="135307" y="190618"/>
                  </a:lnTo>
                  <a:lnTo>
                    <a:pt x="135473" y="190794"/>
                  </a:lnTo>
                  <a:lnTo>
                    <a:pt x="135528" y="190908"/>
                  </a:lnTo>
                  <a:lnTo>
                    <a:pt x="135517" y="191124"/>
                  </a:lnTo>
                  <a:lnTo>
                    <a:pt x="135473" y="191218"/>
                  </a:lnTo>
                  <a:lnTo>
                    <a:pt x="135351" y="191289"/>
                  </a:lnTo>
                  <a:lnTo>
                    <a:pt x="135219" y="191313"/>
                  </a:lnTo>
                  <a:lnTo>
                    <a:pt x="135020" y="191283"/>
                  </a:lnTo>
                  <a:lnTo>
                    <a:pt x="134755" y="191304"/>
                  </a:lnTo>
                  <a:lnTo>
                    <a:pt x="134336" y="191204"/>
                  </a:lnTo>
                  <a:lnTo>
                    <a:pt x="134116" y="191199"/>
                  </a:lnTo>
                  <a:lnTo>
                    <a:pt x="134060" y="191227"/>
                  </a:lnTo>
                  <a:lnTo>
                    <a:pt x="134038" y="191332"/>
                  </a:lnTo>
                  <a:lnTo>
                    <a:pt x="134049" y="191429"/>
                  </a:lnTo>
                  <a:lnTo>
                    <a:pt x="134082" y="191482"/>
                  </a:lnTo>
                  <a:lnTo>
                    <a:pt x="134093" y="191632"/>
                  </a:lnTo>
                  <a:lnTo>
                    <a:pt x="134281" y="191902"/>
                  </a:lnTo>
                  <a:lnTo>
                    <a:pt x="134435" y="192201"/>
                  </a:lnTo>
                  <a:lnTo>
                    <a:pt x="134623" y="192343"/>
                  </a:lnTo>
                  <a:lnTo>
                    <a:pt x="134667" y="192399"/>
                  </a:lnTo>
                  <a:lnTo>
                    <a:pt x="134744" y="192552"/>
                  </a:lnTo>
                  <a:lnTo>
                    <a:pt x="134700" y="192607"/>
                  </a:lnTo>
                  <a:lnTo>
                    <a:pt x="134524" y="192618"/>
                  </a:lnTo>
                  <a:lnTo>
                    <a:pt x="134457" y="192646"/>
                  </a:lnTo>
                  <a:lnTo>
                    <a:pt x="134469" y="192886"/>
                  </a:lnTo>
                  <a:lnTo>
                    <a:pt x="134513" y="193003"/>
                  </a:lnTo>
                  <a:lnTo>
                    <a:pt x="134623" y="193043"/>
                  </a:lnTo>
                  <a:lnTo>
                    <a:pt x="134811" y="193205"/>
                  </a:lnTo>
                  <a:lnTo>
                    <a:pt x="134722" y="193291"/>
                  </a:lnTo>
                  <a:lnTo>
                    <a:pt x="134711" y="193339"/>
                  </a:lnTo>
                  <a:lnTo>
                    <a:pt x="134744" y="193373"/>
                  </a:lnTo>
                  <a:lnTo>
                    <a:pt x="134866" y="193440"/>
                  </a:lnTo>
                  <a:lnTo>
                    <a:pt x="134877" y="193471"/>
                  </a:lnTo>
                  <a:lnTo>
                    <a:pt x="134844" y="193563"/>
                  </a:lnTo>
                  <a:lnTo>
                    <a:pt x="134921" y="193613"/>
                  </a:lnTo>
                  <a:lnTo>
                    <a:pt x="134965" y="193624"/>
                  </a:lnTo>
                  <a:lnTo>
                    <a:pt x="135042" y="193616"/>
                  </a:lnTo>
                  <a:lnTo>
                    <a:pt x="135318" y="193535"/>
                  </a:lnTo>
                  <a:lnTo>
                    <a:pt x="135417" y="193541"/>
                  </a:lnTo>
                  <a:lnTo>
                    <a:pt x="135462" y="193685"/>
                  </a:lnTo>
                  <a:lnTo>
                    <a:pt x="135693" y="193804"/>
                  </a:lnTo>
                  <a:lnTo>
                    <a:pt x="135770" y="193875"/>
                  </a:lnTo>
                  <a:lnTo>
                    <a:pt x="135969" y="193981"/>
                  </a:lnTo>
                  <a:lnTo>
                    <a:pt x="136123" y="194095"/>
                  </a:lnTo>
                  <a:lnTo>
                    <a:pt x="136267" y="194142"/>
                  </a:lnTo>
                  <a:lnTo>
                    <a:pt x="136289" y="194187"/>
                  </a:lnTo>
                  <a:lnTo>
                    <a:pt x="136333" y="194364"/>
                  </a:lnTo>
                  <a:lnTo>
                    <a:pt x="136377" y="194408"/>
                  </a:lnTo>
                  <a:lnTo>
                    <a:pt x="136598" y="194395"/>
                  </a:lnTo>
                  <a:lnTo>
                    <a:pt x="136686" y="194363"/>
                  </a:lnTo>
                  <a:lnTo>
                    <a:pt x="136708" y="194311"/>
                  </a:lnTo>
                  <a:lnTo>
                    <a:pt x="136708" y="194105"/>
                  </a:lnTo>
                  <a:lnTo>
                    <a:pt x="136819" y="194042"/>
                  </a:lnTo>
                  <a:lnTo>
                    <a:pt x="137039" y="194184"/>
                  </a:lnTo>
                  <a:lnTo>
                    <a:pt x="137072" y="194320"/>
                  </a:lnTo>
                  <a:lnTo>
                    <a:pt x="137094" y="194475"/>
                  </a:lnTo>
                  <a:lnTo>
                    <a:pt x="137139" y="194542"/>
                  </a:lnTo>
                  <a:lnTo>
                    <a:pt x="137205" y="194539"/>
                  </a:lnTo>
                  <a:lnTo>
                    <a:pt x="137260" y="194503"/>
                  </a:lnTo>
                  <a:lnTo>
                    <a:pt x="137359" y="194544"/>
                  </a:lnTo>
                  <a:lnTo>
                    <a:pt x="137503" y="194665"/>
                  </a:lnTo>
                  <a:lnTo>
                    <a:pt x="137569" y="194657"/>
                  </a:lnTo>
                  <a:lnTo>
                    <a:pt x="137723" y="194574"/>
                  </a:lnTo>
                  <a:lnTo>
                    <a:pt x="137756" y="194535"/>
                  </a:lnTo>
                  <a:lnTo>
                    <a:pt x="137779" y="194412"/>
                  </a:lnTo>
                  <a:lnTo>
                    <a:pt x="137834" y="194362"/>
                  </a:lnTo>
                  <a:lnTo>
                    <a:pt x="137867" y="194375"/>
                  </a:lnTo>
                  <a:lnTo>
                    <a:pt x="138098" y="194626"/>
                  </a:lnTo>
                  <a:lnTo>
                    <a:pt x="138132" y="194634"/>
                  </a:lnTo>
                  <a:lnTo>
                    <a:pt x="138264" y="194615"/>
                  </a:lnTo>
                  <a:lnTo>
                    <a:pt x="138440" y="194523"/>
                  </a:lnTo>
                  <a:lnTo>
                    <a:pt x="138562" y="194465"/>
                  </a:lnTo>
                  <a:lnTo>
                    <a:pt x="138661" y="194512"/>
                  </a:lnTo>
                  <a:lnTo>
                    <a:pt x="138882" y="194693"/>
                  </a:lnTo>
                  <a:lnTo>
                    <a:pt x="138992" y="194846"/>
                  </a:lnTo>
                  <a:lnTo>
                    <a:pt x="139235" y="195303"/>
                  </a:lnTo>
                  <a:lnTo>
                    <a:pt x="139400" y="195748"/>
                  </a:lnTo>
                  <a:lnTo>
                    <a:pt x="139489" y="196143"/>
                  </a:lnTo>
                  <a:lnTo>
                    <a:pt x="139522" y="196374"/>
                  </a:lnTo>
                  <a:lnTo>
                    <a:pt x="139511" y="196948"/>
                  </a:lnTo>
                  <a:lnTo>
                    <a:pt x="139478" y="197669"/>
                  </a:lnTo>
                  <a:lnTo>
                    <a:pt x="139356" y="198160"/>
                  </a:lnTo>
                  <a:lnTo>
                    <a:pt x="139169" y="198569"/>
                  </a:lnTo>
                  <a:lnTo>
                    <a:pt x="139147" y="198716"/>
                  </a:lnTo>
                  <a:lnTo>
                    <a:pt x="139124" y="199075"/>
                  </a:lnTo>
                  <a:lnTo>
                    <a:pt x="139058" y="199272"/>
                  </a:lnTo>
                  <a:lnTo>
                    <a:pt x="138937" y="199535"/>
                  </a:lnTo>
                  <a:lnTo>
                    <a:pt x="138794" y="199785"/>
                  </a:lnTo>
                  <a:lnTo>
                    <a:pt x="138451" y="200283"/>
                  </a:lnTo>
                  <a:lnTo>
                    <a:pt x="138297" y="200720"/>
                  </a:lnTo>
                  <a:lnTo>
                    <a:pt x="138110" y="201051"/>
                  </a:lnTo>
                  <a:lnTo>
                    <a:pt x="137944" y="201459"/>
                  </a:lnTo>
                  <a:lnTo>
                    <a:pt x="137712" y="201941"/>
                  </a:lnTo>
                  <a:lnTo>
                    <a:pt x="137326" y="202481"/>
                  </a:lnTo>
                  <a:lnTo>
                    <a:pt x="137205" y="202604"/>
                  </a:lnTo>
                  <a:lnTo>
                    <a:pt x="137116" y="202621"/>
                  </a:lnTo>
                  <a:lnTo>
                    <a:pt x="137072" y="202611"/>
                  </a:lnTo>
                  <a:lnTo>
                    <a:pt x="136763" y="202359"/>
                  </a:lnTo>
                  <a:lnTo>
                    <a:pt x="136708" y="202365"/>
                  </a:lnTo>
                  <a:lnTo>
                    <a:pt x="136664" y="202416"/>
                  </a:lnTo>
                  <a:lnTo>
                    <a:pt x="136664" y="202536"/>
                  </a:lnTo>
                  <a:lnTo>
                    <a:pt x="136697" y="202689"/>
                  </a:lnTo>
                  <a:lnTo>
                    <a:pt x="136763" y="202781"/>
                  </a:lnTo>
                  <a:lnTo>
                    <a:pt x="136973" y="202898"/>
                  </a:lnTo>
                  <a:lnTo>
                    <a:pt x="137006" y="202962"/>
                  </a:lnTo>
                  <a:lnTo>
                    <a:pt x="137006" y="202997"/>
                  </a:lnTo>
                  <a:lnTo>
                    <a:pt x="136962" y="203024"/>
                  </a:lnTo>
                  <a:lnTo>
                    <a:pt x="136741" y="203008"/>
                  </a:lnTo>
                  <a:lnTo>
                    <a:pt x="136686" y="203040"/>
                  </a:lnTo>
                  <a:lnTo>
                    <a:pt x="136664" y="203081"/>
                  </a:lnTo>
                  <a:lnTo>
                    <a:pt x="136863" y="203286"/>
                  </a:lnTo>
                  <a:lnTo>
                    <a:pt x="136896" y="203345"/>
                  </a:lnTo>
                  <a:lnTo>
                    <a:pt x="136918" y="203489"/>
                  </a:lnTo>
                  <a:lnTo>
                    <a:pt x="136962" y="203542"/>
                  </a:lnTo>
                  <a:lnTo>
                    <a:pt x="137083" y="203645"/>
                  </a:lnTo>
                  <a:lnTo>
                    <a:pt x="137128" y="203775"/>
                  </a:lnTo>
                  <a:lnTo>
                    <a:pt x="137183" y="203878"/>
                  </a:lnTo>
                  <a:lnTo>
                    <a:pt x="137271" y="203947"/>
                  </a:lnTo>
                  <a:lnTo>
                    <a:pt x="137381" y="203970"/>
                  </a:lnTo>
                  <a:lnTo>
                    <a:pt x="137448" y="204002"/>
                  </a:lnTo>
                  <a:lnTo>
                    <a:pt x="137514" y="204102"/>
                  </a:lnTo>
                  <a:lnTo>
                    <a:pt x="137668" y="204388"/>
                  </a:lnTo>
                  <a:lnTo>
                    <a:pt x="137734" y="204757"/>
                  </a:lnTo>
                  <a:lnTo>
                    <a:pt x="137723" y="204870"/>
                  </a:lnTo>
                  <a:lnTo>
                    <a:pt x="137690" y="205000"/>
                  </a:lnTo>
                  <a:lnTo>
                    <a:pt x="137348" y="205899"/>
                  </a:lnTo>
                  <a:lnTo>
                    <a:pt x="137194" y="206152"/>
                  </a:lnTo>
                  <a:lnTo>
                    <a:pt x="136995" y="206301"/>
                  </a:lnTo>
                  <a:lnTo>
                    <a:pt x="136918" y="206417"/>
                  </a:lnTo>
                  <a:lnTo>
                    <a:pt x="136896" y="206530"/>
                  </a:lnTo>
                  <a:lnTo>
                    <a:pt x="136929" y="206813"/>
                  </a:lnTo>
                  <a:lnTo>
                    <a:pt x="136907" y="206924"/>
                  </a:lnTo>
                  <a:lnTo>
                    <a:pt x="136719" y="207369"/>
                  </a:lnTo>
                  <a:lnTo>
                    <a:pt x="136565" y="207515"/>
                  </a:lnTo>
                  <a:lnTo>
                    <a:pt x="136532" y="207596"/>
                  </a:lnTo>
                  <a:lnTo>
                    <a:pt x="136543" y="207655"/>
                  </a:lnTo>
                  <a:lnTo>
                    <a:pt x="136598" y="207834"/>
                  </a:lnTo>
                  <a:lnTo>
                    <a:pt x="136609" y="207938"/>
                  </a:lnTo>
                  <a:lnTo>
                    <a:pt x="136664" y="208005"/>
                  </a:lnTo>
                  <a:lnTo>
                    <a:pt x="136697" y="208089"/>
                  </a:lnTo>
                  <a:lnTo>
                    <a:pt x="136576" y="208190"/>
                  </a:lnTo>
                  <a:lnTo>
                    <a:pt x="136587" y="208277"/>
                  </a:lnTo>
                  <a:lnTo>
                    <a:pt x="136642" y="208298"/>
                  </a:lnTo>
                  <a:lnTo>
                    <a:pt x="136752" y="208444"/>
                  </a:lnTo>
                  <a:lnTo>
                    <a:pt x="136730" y="208568"/>
                  </a:lnTo>
                  <a:lnTo>
                    <a:pt x="136664" y="208677"/>
                  </a:lnTo>
                  <a:lnTo>
                    <a:pt x="136664" y="208779"/>
                  </a:lnTo>
                  <a:lnTo>
                    <a:pt x="136741" y="208879"/>
                  </a:lnTo>
                  <a:lnTo>
                    <a:pt x="136785" y="208921"/>
                  </a:lnTo>
                  <a:lnTo>
                    <a:pt x="136797" y="209027"/>
                  </a:lnTo>
                  <a:lnTo>
                    <a:pt x="136785" y="209142"/>
                  </a:lnTo>
                  <a:lnTo>
                    <a:pt x="136664" y="209676"/>
                  </a:lnTo>
                  <a:lnTo>
                    <a:pt x="136598" y="209767"/>
                  </a:lnTo>
                  <a:lnTo>
                    <a:pt x="136543" y="209932"/>
                  </a:lnTo>
                  <a:lnTo>
                    <a:pt x="136366" y="210196"/>
                  </a:lnTo>
                  <a:lnTo>
                    <a:pt x="135980" y="210574"/>
                  </a:lnTo>
                  <a:lnTo>
                    <a:pt x="135693" y="210781"/>
                  </a:lnTo>
                  <a:lnTo>
                    <a:pt x="135682" y="211068"/>
                  </a:lnTo>
                  <a:lnTo>
                    <a:pt x="135627" y="211157"/>
                  </a:lnTo>
                  <a:lnTo>
                    <a:pt x="135550" y="211223"/>
                  </a:lnTo>
                  <a:lnTo>
                    <a:pt x="135462" y="211261"/>
                  </a:lnTo>
                  <a:lnTo>
                    <a:pt x="135263" y="211238"/>
                  </a:lnTo>
                  <a:lnTo>
                    <a:pt x="135164" y="211267"/>
                  </a:lnTo>
                  <a:lnTo>
                    <a:pt x="135142" y="211331"/>
                  </a:lnTo>
                  <a:lnTo>
                    <a:pt x="135153" y="211401"/>
                  </a:lnTo>
                  <a:lnTo>
                    <a:pt x="135208" y="211439"/>
                  </a:lnTo>
                  <a:lnTo>
                    <a:pt x="135296" y="211466"/>
                  </a:lnTo>
                  <a:lnTo>
                    <a:pt x="135340" y="211504"/>
                  </a:lnTo>
                  <a:lnTo>
                    <a:pt x="135362" y="211552"/>
                  </a:lnTo>
                  <a:lnTo>
                    <a:pt x="135362" y="211812"/>
                  </a:lnTo>
                  <a:lnTo>
                    <a:pt x="135340" y="211868"/>
                  </a:lnTo>
                  <a:lnTo>
                    <a:pt x="135307" y="211888"/>
                  </a:lnTo>
                  <a:lnTo>
                    <a:pt x="135241" y="211854"/>
                  </a:lnTo>
                  <a:lnTo>
                    <a:pt x="135142" y="211720"/>
                  </a:lnTo>
                  <a:lnTo>
                    <a:pt x="135075" y="211736"/>
                  </a:lnTo>
                  <a:lnTo>
                    <a:pt x="135031" y="211791"/>
                  </a:lnTo>
                  <a:lnTo>
                    <a:pt x="135086" y="212067"/>
                  </a:lnTo>
                  <a:lnTo>
                    <a:pt x="135186" y="212284"/>
                  </a:lnTo>
                  <a:lnTo>
                    <a:pt x="135175" y="212427"/>
                  </a:lnTo>
                  <a:lnTo>
                    <a:pt x="135097" y="212548"/>
                  </a:lnTo>
                  <a:lnTo>
                    <a:pt x="134833" y="212875"/>
                  </a:lnTo>
                  <a:lnTo>
                    <a:pt x="134678" y="213021"/>
                  </a:lnTo>
                  <a:lnTo>
                    <a:pt x="134535" y="213101"/>
                  </a:lnTo>
                  <a:lnTo>
                    <a:pt x="134447" y="213195"/>
                  </a:lnTo>
                  <a:lnTo>
                    <a:pt x="134303" y="213388"/>
                  </a:lnTo>
                  <a:lnTo>
                    <a:pt x="134193" y="213509"/>
                  </a:lnTo>
                  <a:lnTo>
                    <a:pt x="133873" y="213972"/>
                  </a:lnTo>
                  <a:lnTo>
                    <a:pt x="133387" y="214393"/>
                  </a:lnTo>
                  <a:lnTo>
                    <a:pt x="133244" y="214497"/>
                  </a:lnTo>
                  <a:lnTo>
                    <a:pt x="133100" y="214567"/>
                  </a:lnTo>
                  <a:lnTo>
                    <a:pt x="132935" y="214604"/>
                  </a:lnTo>
                  <a:lnTo>
                    <a:pt x="132791" y="214618"/>
                  </a:lnTo>
                  <a:lnTo>
                    <a:pt x="132460" y="214389"/>
                  </a:lnTo>
                  <a:lnTo>
                    <a:pt x="132295" y="214407"/>
                  </a:lnTo>
                  <a:lnTo>
                    <a:pt x="132251" y="214453"/>
                  </a:lnTo>
                  <a:lnTo>
                    <a:pt x="132240" y="214524"/>
                  </a:lnTo>
                  <a:lnTo>
                    <a:pt x="132284" y="214692"/>
                  </a:lnTo>
                  <a:lnTo>
                    <a:pt x="132483" y="214943"/>
                  </a:lnTo>
                  <a:lnTo>
                    <a:pt x="132692" y="215149"/>
                  </a:lnTo>
                  <a:lnTo>
                    <a:pt x="132736" y="215213"/>
                  </a:lnTo>
                  <a:lnTo>
                    <a:pt x="132791" y="215367"/>
                  </a:lnTo>
                  <a:lnTo>
                    <a:pt x="133023" y="215542"/>
                  </a:lnTo>
                  <a:lnTo>
                    <a:pt x="133134" y="215695"/>
                  </a:lnTo>
                  <a:lnTo>
                    <a:pt x="133134" y="215808"/>
                  </a:lnTo>
                  <a:lnTo>
                    <a:pt x="133100" y="215874"/>
                  </a:lnTo>
                  <a:lnTo>
                    <a:pt x="132847" y="216058"/>
                  </a:lnTo>
                  <a:lnTo>
                    <a:pt x="132781" y="216128"/>
                  </a:lnTo>
                  <a:lnTo>
                    <a:pt x="132758" y="216321"/>
                  </a:lnTo>
                  <a:lnTo>
                    <a:pt x="132725" y="216395"/>
                  </a:lnTo>
                  <a:lnTo>
                    <a:pt x="132626" y="216501"/>
                  </a:lnTo>
                  <a:lnTo>
                    <a:pt x="132483" y="216541"/>
                  </a:lnTo>
                  <a:lnTo>
                    <a:pt x="131920" y="216478"/>
                  </a:lnTo>
                  <a:lnTo>
                    <a:pt x="131865" y="216441"/>
                  </a:lnTo>
                  <a:lnTo>
                    <a:pt x="131843" y="216384"/>
                  </a:lnTo>
                  <a:lnTo>
                    <a:pt x="131843" y="216092"/>
                  </a:lnTo>
                  <a:lnTo>
                    <a:pt x="131788" y="216056"/>
                  </a:lnTo>
                  <a:lnTo>
                    <a:pt x="131754" y="216051"/>
                  </a:lnTo>
                  <a:lnTo>
                    <a:pt x="131335" y="216249"/>
                  </a:lnTo>
                  <a:lnTo>
                    <a:pt x="131313" y="216292"/>
                  </a:lnTo>
                  <a:lnTo>
                    <a:pt x="131302" y="216426"/>
                  </a:lnTo>
                  <a:lnTo>
                    <a:pt x="131269" y="216459"/>
                  </a:lnTo>
                  <a:lnTo>
                    <a:pt x="131192" y="216454"/>
                  </a:lnTo>
                  <a:lnTo>
                    <a:pt x="131081" y="216381"/>
                  </a:lnTo>
                  <a:lnTo>
                    <a:pt x="131004" y="216358"/>
                  </a:lnTo>
                  <a:lnTo>
                    <a:pt x="130949" y="216362"/>
                  </a:lnTo>
                  <a:lnTo>
                    <a:pt x="130927" y="216398"/>
                  </a:lnTo>
                  <a:lnTo>
                    <a:pt x="130938" y="216459"/>
                  </a:lnTo>
                  <a:lnTo>
                    <a:pt x="131026" y="216564"/>
                  </a:lnTo>
                  <a:lnTo>
                    <a:pt x="130894" y="216662"/>
                  </a:lnTo>
                  <a:lnTo>
                    <a:pt x="130883" y="216711"/>
                  </a:lnTo>
                  <a:lnTo>
                    <a:pt x="130894" y="216742"/>
                  </a:lnTo>
                  <a:lnTo>
                    <a:pt x="130993" y="216768"/>
                  </a:lnTo>
                  <a:lnTo>
                    <a:pt x="131390" y="216733"/>
                  </a:lnTo>
                  <a:lnTo>
                    <a:pt x="131501" y="216767"/>
                  </a:lnTo>
                  <a:lnTo>
                    <a:pt x="131545" y="216808"/>
                  </a:lnTo>
                  <a:lnTo>
                    <a:pt x="131622" y="216906"/>
                  </a:lnTo>
                  <a:lnTo>
                    <a:pt x="131666" y="217020"/>
                  </a:lnTo>
                  <a:lnTo>
                    <a:pt x="131677" y="217141"/>
                  </a:lnTo>
                  <a:lnTo>
                    <a:pt x="131666" y="217194"/>
                  </a:lnTo>
                  <a:lnTo>
                    <a:pt x="131600" y="217274"/>
                  </a:lnTo>
                  <a:lnTo>
                    <a:pt x="131291" y="217407"/>
                  </a:lnTo>
                  <a:lnTo>
                    <a:pt x="131258" y="217447"/>
                  </a:lnTo>
                  <a:lnTo>
                    <a:pt x="131125" y="217821"/>
                  </a:lnTo>
                  <a:lnTo>
                    <a:pt x="131192" y="218050"/>
                  </a:lnTo>
                  <a:lnTo>
                    <a:pt x="131225" y="218102"/>
                  </a:lnTo>
                  <a:lnTo>
                    <a:pt x="131247" y="218151"/>
                  </a:lnTo>
                  <a:lnTo>
                    <a:pt x="131181" y="218340"/>
                  </a:lnTo>
                  <a:lnTo>
                    <a:pt x="131103" y="218396"/>
                  </a:lnTo>
                  <a:lnTo>
                    <a:pt x="130894" y="218417"/>
                  </a:lnTo>
                  <a:lnTo>
                    <a:pt x="130761" y="218457"/>
                  </a:lnTo>
                  <a:lnTo>
                    <a:pt x="130717" y="218510"/>
                  </a:lnTo>
                  <a:lnTo>
                    <a:pt x="130651" y="218642"/>
                  </a:lnTo>
                  <a:lnTo>
                    <a:pt x="130662" y="218744"/>
                  </a:lnTo>
                  <a:lnTo>
                    <a:pt x="130761" y="218879"/>
                  </a:lnTo>
                  <a:lnTo>
                    <a:pt x="131159" y="219041"/>
                  </a:lnTo>
                  <a:lnTo>
                    <a:pt x="131236" y="219123"/>
                  </a:lnTo>
                  <a:lnTo>
                    <a:pt x="131247" y="219215"/>
                  </a:lnTo>
                  <a:lnTo>
                    <a:pt x="131247" y="219322"/>
                  </a:lnTo>
                  <a:lnTo>
                    <a:pt x="131115" y="219619"/>
                  </a:lnTo>
                  <a:lnTo>
                    <a:pt x="130905" y="219806"/>
                  </a:lnTo>
                  <a:lnTo>
                    <a:pt x="130861" y="219899"/>
                  </a:lnTo>
                  <a:lnTo>
                    <a:pt x="130872" y="219989"/>
                  </a:lnTo>
                  <a:lnTo>
                    <a:pt x="130927" y="220157"/>
                  </a:lnTo>
                  <a:lnTo>
                    <a:pt x="131070" y="220349"/>
                  </a:lnTo>
                  <a:lnTo>
                    <a:pt x="131159" y="220527"/>
                  </a:lnTo>
                  <a:lnTo>
                    <a:pt x="131170" y="220618"/>
                  </a:lnTo>
                  <a:lnTo>
                    <a:pt x="131148" y="220778"/>
                  </a:lnTo>
                  <a:lnTo>
                    <a:pt x="131159" y="220875"/>
                  </a:lnTo>
                  <a:lnTo>
                    <a:pt x="131203" y="220916"/>
                  </a:lnTo>
                  <a:lnTo>
                    <a:pt x="131567" y="221032"/>
                  </a:lnTo>
                  <a:lnTo>
                    <a:pt x="131754" y="221250"/>
                  </a:lnTo>
                  <a:lnTo>
                    <a:pt x="131788" y="221688"/>
                  </a:lnTo>
                  <a:lnTo>
                    <a:pt x="131710" y="221863"/>
                  </a:lnTo>
                  <a:lnTo>
                    <a:pt x="131622" y="222069"/>
                  </a:lnTo>
                  <a:lnTo>
                    <a:pt x="131501" y="222411"/>
                  </a:lnTo>
                  <a:lnTo>
                    <a:pt x="131368" y="222640"/>
                  </a:lnTo>
                  <a:lnTo>
                    <a:pt x="131379" y="222773"/>
                  </a:lnTo>
                  <a:lnTo>
                    <a:pt x="131335" y="222863"/>
                  </a:lnTo>
                  <a:lnTo>
                    <a:pt x="131302" y="222881"/>
                  </a:lnTo>
                  <a:lnTo>
                    <a:pt x="131225" y="222887"/>
                  </a:lnTo>
                  <a:lnTo>
                    <a:pt x="131092" y="222859"/>
                  </a:lnTo>
                  <a:lnTo>
                    <a:pt x="131004" y="222861"/>
                  </a:lnTo>
                  <a:lnTo>
                    <a:pt x="130971" y="222878"/>
                  </a:lnTo>
                  <a:lnTo>
                    <a:pt x="130916" y="223011"/>
                  </a:lnTo>
                  <a:lnTo>
                    <a:pt x="130916" y="223087"/>
                  </a:lnTo>
                  <a:lnTo>
                    <a:pt x="130971" y="223294"/>
                  </a:lnTo>
                  <a:lnTo>
                    <a:pt x="130971" y="223452"/>
                  </a:lnTo>
                  <a:lnTo>
                    <a:pt x="130927" y="223512"/>
                  </a:lnTo>
                  <a:lnTo>
                    <a:pt x="130905" y="223555"/>
                  </a:lnTo>
                  <a:lnTo>
                    <a:pt x="130894" y="223731"/>
                  </a:lnTo>
                  <a:lnTo>
                    <a:pt x="130706" y="223827"/>
                  </a:lnTo>
                  <a:lnTo>
                    <a:pt x="130618" y="223935"/>
                  </a:lnTo>
                  <a:lnTo>
                    <a:pt x="130552" y="223927"/>
                  </a:lnTo>
                  <a:lnTo>
                    <a:pt x="130475" y="223756"/>
                  </a:lnTo>
                  <a:lnTo>
                    <a:pt x="130431" y="223740"/>
                  </a:lnTo>
                  <a:lnTo>
                    <a:pt x="130375" y="223755"/>
                  </a:lnTo>
                  <a:lnTo>
                    <a:pt x="130309" y="223823"/>
                  </a:lnTo>
                  <a:lnTo>
                    <a:pt x="130110" y="223839"/>
                  </a:lnTo>
                  <a:lnTo>
                    <a:pt x="129945" y="223975"/>
                  </a:lnTo>
                  <a:lnTo>
                    <a:pt x="129934" y="224079"/>
                  </a:lnTo>
                  <a:lnTo>
                    <a:pt x="129934" y="224192"/>
                  </a:lnTo>
                  <a:lnTo>
                    <a:pt x="129956" y="224269"/>
                  </a:lnTo>
                  <a:lnTo>
                    <a:pt x="129934" y="224398"/>
                  </a:lnTo>
                  <a:lnTo>
                    <a:pt x="129890" y="224509"/>
                  </a:lnTo>
                  <a:lnTo>
                    <a:pt x="129769" y="224595"/>
                  </a:lnTo>
                  <a:lnTo>
                    <a:pt x="129680" y="224844"/>
                  </a:lnTo>
                  <a:lnTo>
                    <a:pt x="129691" y="224910"/>
                  </a:lnTo>
                  <a:lnTo>
                    <a:pt x="129735" y="224948"/>
                  </a:lnTo>
                  <a:lnTo>
                    <a:pt x="129824" y="224906"/>
                  </a:lnTo>
                  <a:lnTo>
                    <a:pt x="129912" y="224897"/>
                  </a:lnTo>
                  <a:lnTo>
                    <a:pt x="129967" y="224913"/>
                  </a:lnTo>
                  <a:lnTo>
                    <a:pt x="130000" y="224979"/>
                  </a:lnTo>
                  <a:lnTo>
                    <a:pt x="130000" y="225050"/>
                  </a:lnTo>
                  <a:lnTo>
                    <a:pt x="129978" y="225086"/>
                  </a:lnTo>
                  <a:lnTo>
                    <a:pt x="129824" y="225090"/>
                  </a:lnTo>
                  <a:lnTo>
                    <a:pt x="129746" y="225128"/>
                  </a:lnTo>
                  <a:lnTo>
                    <a:pt x="129724" y="225221"/>
                  </a:lnTo>
                  <a:lnTo>
                    <a:pt x="129791" y="225316"/>
                  </a:lnTo>
                  <a:lnTo>
                    <a:pt x="129757" y="225408"/>
                  </a:lnTo>
                  <a:lnTo>
                    <a:pt x="129691" y="225466"/>
                  </a:lnTo>
                  <a:lnTo>
                    <a:pt x="129526" y="225538"/>
                  </a:lnTo>
                  <a:lnTo>
                    <a:pt x="129426" y="225688"/>
                  </a:lnTo>
                  <a:lnTo>
                    <a:pt x="129327" y="225697"/>
                  </a:lnTo>
                  <a:lnTo>
                    <a:pt x="129294" y="225725"/>
                  </a:lnTo>
                  <a:lnTo>
                    <a:pt x="129294" y="226175"/>
                  </a:lnTo>
                  <a:lnTo>
                    <a:pt x="129228" y="226234"/>
                  </a:lnTo>
                  <a:lnTo>
                    <a:pt x="129239" y="226408"/>
                  </a:lnTo>
                  <a:lnTo>
                    <a:pt x="129294" y="226468"/>
                  </a:lnTo>
                  <a:lnTo>
                    <a:pt x="129437" y="226524"/>
                  </a:lnTo>
                  <a:lnTo>
                    <a:pt x="129515" y="226578"/>
                  </a:lnTo>
                  <a:lnTo>
                    <a:pt x="129559" y="226669"/>
                  </a:lnTo>
                  <a:lnTo>
                    <a:pt x="129592" y="226812"/>
                  </a:lnTo>
                  <a:lnTo>
                    <a:pt x="129835" y="226876"/>
                  </a:lnTo>
                  <a:lnTo>
                    <a:pt x="129923" y="226933"/>
                  </a:lnTo>
                  <a:lnTo>
                    <a:pt x="129956" y="227006"/>
                  </a:lnTo>
                  <a:lnTo>
                    <a:pt x="129956" y="227078"/>
                  </a:lnTo>
                  <a:lnTo>
                    <a:pt x="129912" y="227266"/>
                  </a:lnTo>
                  <a:lnTo>
                    <a:pt x="129835" y="227316"/>
                  </a:lnTo>
                  <a:lnTo>
                    <a:pt x="129680" y="227322"/>
                  </a:lnTo>
                  <a:lnTo>
                    <a:pt x="129625" y="227343"/>
                  </a:lnTo>
                  <a:lnTo>
                    <a:pt x="129592" y="227381"/>
                  </a:lnTo>
                  <a:lnTo>
                    <a:pt x="129537" y="227538"/>
                  </a:lnTo>
                  <a:lnTo>
                    <a:pt x="129449" y="227581"/>
                  </a:lnTo>
                  <a:lnTo>
                    <a:pt x="129283" y="227546"/>
                  </a:lnTo>
                  <a:lnTo>
                    <a:pt x="129151" y="227540"/>
                  </a:lnTo>
                  <a:lnTo>
                    <a:pt x="129040" y="227788"/>
                  </a:lnTo>
                  <a:lnTo>
                    <a:pt x="128952" y="227854"/>
                  </a:lnTo>
                  <a:lnTo>
                    <a:pt x="128787" y="227912"/>
                  </a:lnTo>
                  <a:lnTo>
                    <a:pt x="128621" y="227887"/>
                  </a:lnTo>
                  <a:lnTo>
                    <a:pt x="128456" y="227725"/>
                  </a:lnTo>
                  <a:lnTo>
                    <a:pt x="128367" y="227407"/>
                  </a:lnTo>
                  <a:lnTo>
                    <a:pt x="128345" y="227386"/>
                  </a:lnTo>
                  <a:lnTo>
                    <a:pt x="128268" y="227403"/>
                  </a:lnTo>
                  <a:lnTo>
                    <a:pt x="128180" y="227447"/>
                  </a:lnTo>
                  <a:lnTo>
                    <a:pt x="128147" y="227488"/>
                  </a:lnTo>
                  <a:lnTo>
                    <a:pt x="127871" y="227594"/>
                  </a:lnTo>
                  <a:lnTo>
                    <a:pt x="127849" y="227700"/>
                  </a:lnTo>
                  <a:lnTo>
                    <a:pt x="127959" y="227833"/>
                  </a:lnTo>
                  <a:lnTo>
                    <a:pt x="127981" y="227935"/>
                  </a:lnTo>
                  <a:lnTo>
                    <a:pt x="127937" y="228079"/>
                  </a:lnTo>
                  <a:lnTo>
                    <a:pt x="127507" y="228331"/>
                  </a:lnTo>
                  <a:lnTo>
                    <a:pt x="127452" y="228395"/>
                  </a:lnTo>
                  <a:lnTo>
                    <a:pt x="127440" y="228468"/>
                  </a:lnTo>
                  <a:lnTo>
                    <a:pt x="127452" y="228502"/>
                  </a:lnTo>
                  <a:lnTo>
                    <a:pt x="127628" y="228487"/>
                  </a:lnTo>
                  <a:lnTo>
                    <a:pt x="127683" y="228524"/>
                  </a:lnTo>
                  <a:lnTo>
                    <a:pt x="127705" y="228648"/>
                  </a:lnTo>
                  <a:lnTo>
                    <a:pt x="127738" y="228720"/>
                  </a:lnTo>
                  <a:lnTo>
                    <a:pt x="127727" y="228805"/>
                  </a:lnTo>
                  <a:lnTo>
                    <a:pt x="127705" y="228817"/>
                  </a:lnTo>
                  <a:lnTo>
                    <a:pt x="127606" y="228798"/>
                  </a:lnTo>
                  <a:lnTo>
                    <a:pt x="127518" y="228810"/>
                  </a:lnTo>
                  <a:lnTo>
                    <a:pt x="127496" y="228828"/>
                  </a:lnTo>
                  <a:lnTo>
                    <a:pt x="127496" y="228886"/>
                  </a:lnTo>
                  <a:lnTo>
                    <a:pt x="127529" y="228950"/>
                  </a:lnTo>
                  <a:lnTo>
                    <a:pt x="127683" y="228990"/>
                  </a:lnTo>
                  <a:lnTo>
                    <a:pt x="127738" y="229069"/>
                  </a:lnTo>
                  <a:lnTo>
                    <a:pt x="127805" y="229233"/>
                  </a:lnTo>
                  <a:lnTo>
                    <a:pt x="127772" y="229287"/>
                  </a:lnTo>
                  <a:lnTo>
                    <a:pt x="127683" y="229344"/>
                  </a:lnTo>
                  <a:lnTo>
                    <a:pt x="127606" y="229412"/>
                  </a:lnTo>
                  <a:lnTo>
                    <a:pt x="127573" y="229486"/>
                  </a:lnTo>
                  <a:lnTo>
                    <a:pt x="127562" y="229616"/>
                  </a:lnTo>
                  <a:lnTo>
                    <a:pt x="127595" y="229714"/>
                  </a:lnTo>
                  <a:lnTo>
                    <a:pt x="127617" y="229990"/>
                  </a:lnTo>
                  <a:lnTo>
                    <a:pt x="127705" y="230108"/>
                  </a:lnTo>
                  <a:lnTo>
                    <a:pt x="127727" y="230203"/>
                  </a:lnTo>
                  <a:lnTo>
                    <a:pt x="127705" y="230333"/>
                  </a:lnTo>
                  <a:lnTo>
                    <a:pt x="127595" y="230410"/>
                  </a:lnTo>
                  <a:lnTo>
                    <a:pt x="127551" y="230484"/>
                  </a:lnTo>
                  <a:lnTo>
                    <a:pt x="127573" y="230611"/>
                  </a:lnTo>
                  <a:lnTo>
                    <a:pt x="127540" y="230799"/>
                  </a:lnTo>
                  <a:lnTo>
                    <a:pt x="127639" y="230900"/>
                  </a:lnTo>
                  <a:lnTo>
                    <a:pt x="127661" y="231032"/>
                  </a:lnTo>
                  <a:lnTo>
                    <a:pt x="127639" y="231083"/>
                  </a:lnTo>
                  <a:lnTo>
                    <a:pt x="127496" y="231225"/>
                  </a:lnTo>
                  <a:lnTo>
                    <a:pt x="127507" y="231263"/>
                  </a:lnTo>
                  <a:lnTo>
                    <a:pt x="127562" y="231348"/>
                  </a:lnTo>
                  <a:lnTo>
                    <a:pt x="127551" y="231439"/>
                  </a:lnTo>
                  <a:lnTo>
                    <a:pt x="127429" y="231507"/>
                  </a:lnTo>
                  <a:lnTo>
                    <a:pt x="126944" y="231643"/>
                  </a:lnTo>
                  <a:lnTo>
                    <a:pt x="126900" y="231748"/>
                  </a:lnTo>
                  <a:lnTo>
                    <a:pt x="126889" y="231907"/>
                  </a:lnTo>
                  <a:lnTo>
                    <a:pt x="126812" y="232026"/>
                  </a:lnTo>
                  <a:lnTo>
                    <a:pt x="126734" y="232039"/>
                  </a:lnTo>
                  <a:lnTo>
                    <a:pt x="126613" y="231992"/>
                  </a:lnTo>
                  <a:lnTo>
                    <a:pt x="126514" y="232009"/>
                  </a:lnTo>
                  <a:lnTo>
                    <a:pt x="126470" y="232110"/>
                  </a:lnTo>
                  <a:lnTo>
                    <a:pt x="126459" y="232096"/>
                  </a:lnTo>
                  <a:lnTo>
                    <a:pt x="126437" y="232069"/>
                  </a:lnTo>
                  <a:lnTo>
                    <a:pt x="126392" y="232064"/>
                  </a:lnTo>
                  <a:lnTo>
                    <a:pt x="126326" y="232077"/>
                  </a:lnTo>
                  <a:lnTo>
                    <a:pt x="126293" y="232083"/>
                  </a:lnTo>
                  <a:lnTo>
                    <a:pt x="126282" y="232100"/>
                  </a:lnTo>
                  <a:lnTo>
                    <a:pt x="126282" y="232107"/>
                  </a:lnTo>
                  <a:lnTo>
                    <a:pt x="126249" y="232122"/>
                  </a:lnTo>
                  <a:lnTo>
                    <a:pt x="126227" y="232133"/>
                  </a:lnTo>
                  <a:lnTo>
                    <a:pt x="126216" y="232148"/>
                  </a:lnTo>
                  <a:lnTo>
                    <a:pt x="126227" y="232162"/>
                  </a:lnTo>
                  <a:lnTo>
                    <a:pt x="126238" y="232165"/>
                  </a:lnTo>
                  <a:lnTo>
                    <a:pt x="126260" y="232174"/>
                  </a:lnTo>
                  <a:lnTo>
                    <a:pt x="126282" y="232185"/>
                  </a:lnTo>
                  <a:lnTo>
                    <a:pt x="126304" y="232191"/>
                  </a:lnTo>
                  <a:lnTo>
                    <a:pt x="126326" y="232212"/>
                  </a:lnTo>
                  <a:lnTo>
                    <a:pt x="126293" y="232218"/>
                  </a:lnTo>
                  <a:lnTo>
                    <a:pt x="126271" y="232261"/>
                  </a:lnTo>
                  <a:lnTo>
                    <a:pt x="126238" y="232269"/>
                  </a:lnTo>
                  <a:lnTo>
                    <a:pt x="126216" y="232279"/>
                  </a:lnTo>
                  <a:lnTo>
                    <a:pt x="126194" y="232286"/>
                  </a:lnTo>
                  <a:lnTo>
                    <a:pt x="126161" y="232295"/>
                  </a:lnTo>
                  <a:lnTo>
                    <a:pt x="126128" y="232284"/>
                  </a:lnTo>
                  <a:lnTo>
                    <a:pt x="126094" y="232275"/>
                  </a:lnTo>
                  <a:lnTo>
                    <a:pt x="126061" y="232275"/>
                  </a:lnTo>
                  <a:lnTo>
                    <a:pt x="126039" y="232268"/>
                  </a:lnTo>
                  <a:lnTo>
                    <a:pt x="126039" y="232268"/>
                  </a:lnTo>
                  <a:lnTo>
                    <a:pt x="126028" y="232259"/>
                  </a:lnTo>
                  <a:lnTo>
                    <a:pt x="126017" y="232270"/>
                  </a:lnTo>
                  <a:lnTo>
                    <a:pt x="126028" y="232281"/>
                  </a:lnTo>
                  <a:lnTo>
                    <a:pt x="126039" y="232297"/>
                  </a:lnTo>
                  <a:lnTo>
                    <a:pt x="126050" y="232320"/>
                  </a:lnTo>
                  <a:lnTo>
                    <a:pt x="126061" y="232337"/>
                  </a:lnTo>
                  <a:lnTo>
                    <a:pt x="126072" y="232359"/>
                  </a:lnTo>
                  <a:lnTo>
                    <a:pt x="126072" y="232389"/>
                  </a:lnTo>
                  <a:lnTo>
                    <a:pt x="126039" y="232428"/>
                  </a:lnTo>
                  <a:lnTo>
                    <a:pt x="126017" y="232420"/>
                  </a:lnTo>
                  <a:lnTo>
                    <a:pt x="125984" y="232427"/>
                  </a:lnTo>
                  <a:lnTo>
                    <a:pt x="125940" y="232441"/>
                  </a:lnTo>
                  <a:lnTo>
                    <a:pt x="125907" y="232430"/>
                  </a:lnTo>
                  <a:lnTo>
                    <a:pt x="125863" y="232421"/>
                  </a:lnTo>
                  <a:lnTo>
                    <a:pt x="125808" y="232422"/>
                  </a:lnTo>
                  <a:lnTo>
                    <a:pt x="125774" y="232427"/>
                  </a:lnTo>
                  <a:lnTo>
                    <a:pt x="125763" y="232424"/>
                  </a:lnTo>
                  <a:lnTo>
                    <a:pt x="125763" y="232426"/>
                  </a:lnTo>
                  <a:lnTo>
                    <a:pt x="125763" y="232427"/>
                  </a:lnTo>
                  <a:lnTo>
                    <a:pt x="125763" y="232431"/>
                  </a:lnTo>
                  <a:lnTo>
                    <a:pt x="125752" y="232436"/>
                  </a:lnTo>
                  <a:lnTo>
                    <a:pt x="125763" y="232439"/>
                  </a:lnTo>
                  <a:lnTo>
                    <a:pt x="125763" y="232442"/>
                  </a:lnTo>
                  <a:lnTo>
                    <a:pt x="125763" y="232447"/>
                  </a:lnTo>
                  <a:lnTo>
                    <a:pt x="125763" y="232451"/>
                  </a:lnTo>
                  <a:lnTo>
                    <a:pt x="125774" y="232453"/>
                  </a:lnTo>
                  <a:lnTo>
                    <a:pt x="125774" y="232453"/>
                  </a:lnTo>
                  <a:lnTo>
                    <a:pt x="125774" y="232454"/>
                  </a:lnTo>
                  <a:lnTo>
                    <a:pt x="125774" y="232455"/>
                  </a:lnTo>
                  <a:lnTo>
                    <a:pt x="125786" y="232459"/>
                  </a:lnTo>
                  <a:lnTo>
                    <a:pt x="125786" y="232460"/>
                  </a:lnTo>
                  <a:lnTo>
                    <a:pt x="125786" y="232459"/>
                  </a:lnTo>
                  <a:lnTo>
                    <a:pt x="125797" y="232461"/>
                  </a:lnTo>
                  <a:lnTo>
                    <a:pt x="125797" y="232463"/>
                  </a:lnTo>
                  <a:lnTo>
                    <a:pt x="125797" y="232469"/>
                  </a:lnTo>
                  <a:lnTo>
                    <a:pt x="125797" y="232475"/>
                  </a:lnTo>
                  <a:lnTo>
                    <a:pt x="125808" y="232480"/>
                  </a:lnTo>
                  <a:lnTo>
                    <a:pt x="125819" y="232499"/>
                  </a:lnTo>
                  <a:lnTo>
                    <a:pt x="125819" y="232533"/>
                  </a:lnTo>
                  <a:lnTo>
                    <a:pt x="125819" y="232549"/>
                  </a:lnTo>
                  <a:lnTo>
                    <a:pt x="125786" y="232583"/>
                  </a:lnTo>
                  <a:lnTo>
                    <a:pt x="125763" y="232632"/>
                  </a:lnTo>
                  <a:lnTo>
                    <a:pt x="125730" y="232664"/>
                  </a:lnTo>
                  <a:lnTo>
                    <a:pt x="125675" y="232706"/>
                  </a:lnTo>
                  <a:lnTo>
                    <a:pt x="125642" y="232731"/>
                  </a:lnTo>
                  <a:lnTo>
                    <a:pt x="125587" y="232735"/>
                  </a:lnTo>
                  <a:lnTo>
                    <a:pt x="125543" y="232742"/>
                  </a:lnTo>
                  <a:lnTo>
                    <a:pt x="125488" y="232744"/>
                  </a:lnTo>
                  <a:lnTo>
                    <a:pt x="125443" y="232723"/>
                  </a:lnTo>
                  <a:lnTo>
                    <a:pt x="125399" y="232700"/>
                  </a:lnTo>
                  <a:lnTo>
                    <a:pt x="125377" y="232690"/>
                  </a:lnTo>
                  <a:lnTo>
                    <a:pt x="125322" y="232687"/>
                  </a:lnTo>
                  <a:lnTo>
                    <a:pt x="125289" y="232686"/>
                  </a:lnTo>
                  <a:lnTo>
                    <a:pt x="125223" y="232696"/>
                  </a:lnTo>
                  <a:lnTo>
                    <a:pt x="125179" y="232707"/>
                  </a:lnTo>
                  <a:lnTo>
                    <a:pt x="125102" y="232731"/>
                  </a:lnTo>
                  <a:lnTo>
                    <a:pt x="125035" y="232756"/>
                  </a:lnTo>
                  <a:lnTo>
                    <a:pt x="125013" y="232767"/>
                  </a:lnTo>
                  <a:lnTo>
                    <a:pt x="124991" y="232805"/>
                  </a:lnTo>
                  <a:lnTo>
                    <a:pt x="124980" y="232809"/>
                  </a:lnTo>
                  <a:lnTo>
                    <a:pt x="124947" y="232824"/>
                  </a:lnTo>
                  <a:lnTo>
                    <a:pt x="124914" y="232843"/>
                  </a:lnTo>
                  <a:lnTo>
                    <a:pt x="124892" y="232858"/>
                  </a:lnTo>
                  <a:lnTo>
                    <a:pt x="124870" y="232878"/>
                  </a:lnTo>
                  <a:lnTo>
                    <a:pt x="124859" y="232891"/>
                  </a:lnTo>
                  <a:lnTo>
                    <a:pt x="124859" y="232933"/>
                  </a:lnTo>
                  <a:lnTo>
                    <a:pt x="124870" y="232955"/>
                  </a:lnTo>
                  <a:lnTo>
                    <a:pt x="124859" y="232989"/>
                  </a:lnTo>
                  <a:lnTo>
                    <a:pt x="124859" y="233002"/>
                  </a:lnTo>
                  <a:lnTo>
                    <a:pt x="124848" y="233012"/>
                  </a:lnTo>
                  <a:lnTo>
                    <a:pt x="124848" y="233023"/>
                  </a:lnTo>
                  <a:lnTo>
                    <a:pt x="124870" y="233020"/>
                  </a:lnTo>
                  <a:lnTo>
                    <a:pt x="124881" y="233015"/>
                  </a:lnTo>
                  <a:lnTo>
                    <a:pt x="124903" y="233001"/>
                  </a:lnTo>
                  <a:lnTo>
                    <a:pt x="124925" y="232990"/>
                  </a:lnTo>
                  <a:lnTo>
                    <a:pt x="124947" y="233018"/>
                  </a:lnTo>
                  <a:lnTo>
                    <a:pt x="124969" y="233021"/>
                  </a:lnTo>
                  <a:lnTo>
                    <a:pt x="124969" y="233028"/>
                  </a:lnTo>
                  <a:lnTo>
                    <a:pt x="124958" y="233039"/>
                  </a:lnTo>
                  <a:lnTo>
                    <a:pt x="124936" y="233033"/>
                  </a:lnTo>
                  <a:lnTo>
                    <a:pt x="124914" y="233042"/>
                  </a:lnTo>
                  <a:lnTo>
                    <a:pt x="124881" y="233055"/>
                  </a:lnTo>
                  <a:lnTo>
                    <a:pt x="124859" y="233101"/>
                  </a:lnTo>
                  <a:lnTo>
                    <a:pt x="124859" y="233127"/>
                  </a:lnTo>
                  <a:lnTo>
                    <a:pt x="124848" y="233138"/>
                  </a:lnTo>
                  <a:lnTo>
                    <a:pt x="124837" y="233157"/>
                  </a:lnTo>
                  <a:lnTo>
                    <a:pt x="124826" y="233157"/>
                  </a:lnTo>
                  <a:lnTo>
                    <a:pt x="124815" y="233138"/>
                  </a:lnTo>
                  <a:lnTo>
                    <a:pt x="124804" y="233127"/>
                  </a:lnTo>
                  <a:lnTo>
                    <a:pt x="124804" y="233106"/>
                  </a:lnTo>
                  <a:lnTo>
                    <a:pt x="124793" y="233090"/>
                  </a:lnTo>
                  <a:lnTo>
                    <a:pt x="124771" y="233089"/>
                  </a:lnTo>
                  <a:lnTo>
                    <a:pt x="124759" y="233112"/>
                  </a:lnTo>
                  <a:lnTo>
                    <a:pt x="124759" y="233124"/>
                  </a:lnTo>
                  <a:lnTo>
                    <a:pt x="124748" y="233133"/>
                  </a:lnTo>
                  <a:lnTo>
                    <a:pt x="124726" y="233127"/>
                  </a:lnTo>
                  <a:lnTo>
                    <a:pt x="124704" y="233127"/>
                  </a:lnTo>
                  <a:lnTo>
                    <a:pt x="124693" y="233141"/>
                  </a:lnTo>
                  <a:lnTo>
                    <a:pt x="124671" y="233158"/>
                  </a:lnTo>
                  <a:lnTo>
                    <a:pt x="124671" y="233173"/>
                  </a:lnTo>
                  <a:lnTo>
                    <a:pt x="124682" y="233189"/>
                  </a:lnTo>
                  <a:lnTo>
                    <a:pt x="124693" y="233205"/>
                  </a:lnTo>
                  <a:lnTo>
                    <a:pt x="124715" y="233204"/>
                  </a:lnTo>
                  <a:lnTo>
                    <a:pt x="124726" y="233194"/>
                  </a:lnTo>
                  <a:lnTo>
                    <a:pt x="124737" y="233197"/>
                  </a:lnTo>
                  <a:lnTo>
                    <a:pt x="124748" y="233210"/>
                  </a:lnTo>
                  <a:lnTo>
                    <a:pt x="124771" y="233204"/>
                  </a:lnTo>
                  <a:lnTo>
                    <a:pt x="124781" y="233192"/>
                  </a:lnTo>
                  <a:lnTo>
                    <a:pt x="124793" y="233191"/>
                  </a:lnTo>
                  <a:lnTo>
                    <a:pt x="124815" y="233181"/>
                  </a:lnTo>
                  <a:lnTo>
                    <a:pt x="124837" y="233171"/>
                  </a:lnTo>
                  <a:lnTo>
                    <a:pt x="124848" y="233175"/>
                  </a:lnTo>
                  <a:lnTo>
                    <a:pt x="124848" y="233196"/>
                  </a:lnTo>
                  <a:lnTo>
                    <a:pt x="124826" y="233207"/>
                  </a:lnTo>
                  <a:lnTo>
                    <a:pt x="124815" y="233226"/>
                  </a:lnTo>
                  <a:lnTo>
                    <a:pt x="124793" y="233243"/>
                  </a:lnTo>
                  <a:lnTo>
                    <a:pt x="124771" y="233273"/>
                  </a:lnTo>
                  <a:lnTo>
                    <a:pt x="124759" y="233297"/>
                  </a:lnTo>
                  <a:lnTo>
                    <a:pt x="124781" y="233302"/>
                  </a:lnTo>
                  <a:lnTo>
                    <a:pt x="124804" y="233283"/>
                  </a:lnTo>
                  <a:lnTo>
                    <a:pt x="124837" y="233272"/>
                  </a:lnTo>
                  <a:lnTo>
                    <a:pt x="124848" y="233254"/>
                  </a:lnTo>
                  <a:lnTo>
                    <a:pt x="124881" y="233255"/>
                  </a:lnTo>
                  <a:lnTo>
                    <a:pt x="124903" y="233278"/>
                  </a:lnTo>
                  <a:lnTo>
                    <a:pt x="124903" y="233302"/>
                  </a:lnTo>
                  <a:lnTo>
                    <a:pt x="124903" y="233333"/>
                  </a:lnTo>
                  <a:lnTo>
                    <a:pt x="124892" y="233358"/>
                  </a:lnTo>
                  <a:lnTo>
                    <a:pt x="124859" y="233370"/>
                  </a:lnTo>
                  <a:lnTo>
                    <a:pt x="124826" y="233375"/>
                  </a:lnTo>
                  <a:lnTo>
                    <a:pt x="124815" y="233387"/>
                  </a:lnTo>
                  <a:lnTo>
                    <a:pt x="124826" y="233406"/>
                  </a:lnTo>
                  <a:lnTo>
                    <a:pt x="124837" y="233427"/>
                  </a:lnTo>
                  <a:lnTo>
                    <a:pt x="124837" y="233450"/>
                  </a:lnTo>
                  <a:lnTo>
                    <a:pt x="124815" y="233465"/>
                  </a:lnTo>
                  <a:lnTo>
                    <a:pt x="124759" y="233462"/>
                  </a:lnTo>
                  <a:lnTo>
                    <a:pt x="124726" y="233453"/>
                  </a:lnTo>
                  <a:lnTo>
                    <a:pt x="124682" y="233460"/>
                  </a:lnTo>
                  <a:lnTo>
                    <a:pt x="124660" y="233476"/>
                  </a:lnTo>
                  <a:lnTo>
                    <a:pt x="124616" y="233485"/>
                  </a:lnTo>
                  <a:lnTo>
                    <a:pt x="124594" y="233497"/>
                  </a:lnTo>
                  <a:lnTo>
                    <a:pt x="124627" y="233502"/>
                  </a:lnTo>
                  <a:lnTo>
                    <a:pt x="124649" y="233502"/>
                  </a:lnTo>
                  <a:lnTo>
                    <a:pt x="124671" y="233511"/>
                  </a:lnTo>
                  <a:lnTo>
                    <a:pt x="124693" y="233516"/>
                  </a:lnTo>
                  <a:lnTo>
                    <a:pt x="124715" y="233528"/>
                  </a:lnTo>
                  <a:lnTo>
                    <a:pt x="124693" y="233541"/>
                  </a:lnTo>
                  <a:lnTo>
                    <a:pt x="124660" y="233548"/>
                  </a:lnTo>
                  <a:lnTo>
                    <a:pt x="124616" y="233549"/>
                  </a:lnTo>
                  <a:lnTo>
                    <a:pt x="124594" y="233547"/>
                  </a:lnTo>
                  <a:lnTo>
                    <a:pt x="124572" y="233559"/>
                  </a:lnTo>
                  <a:lnTo>
                    <a:pt x="124539" y="233554"/>
                  </a:lnTo>
                  <a:lnTo>
                    <a:pt x="124506" y="233554"/>
                  </a:lnTo>
                  <a:lnTo>
                    <a:pt x="124473" y="233537"/>
                  </a:lnTo>
                  <a:lnTo>
                    <a:pt x="124440" y="233524"/>
                  </a:lnTo>
                  <a:lnTo>
                    <a:pt x="124428" y="233523"/>
                  </a:lnTo>
                  <a:lnTo>
                    <a:pt x="124384" y="233545"/>
                  </a:lnTo>
                  <a:lnTo>
                    <a:pt x="124340" y="233563"/>
                  </a:lnTo>
                  <a:lnTo>
                    <a:pt x="124318" y="233548"/>
                  </a:lnTo>
                  <a:lnTo>
                    <a:pt x="124296" y="233528"/>
                  </a:lnTo>
                  <a:lnTo>
                    <a:pt x="124274" y="233517"/>
                  </a:lnTo>
                  <a:lnTo>
                    <a:pt x="124252" y="233507"/>
                  </a:lnTo>
                  <a:lnTo>
                    <a:pt x="124219" y="233506"/>
                  </a:lnTo>
                  <a:lnTo>
                    <a:pt x="124197" y="233499"/>
                  </a:lnTo>
                  <a:lnTo>
                    <a:pt x="124164" y="233483"/>
                  </a:lnTo>
                  <a:lnTo>
                    <a:pt x="124142" y="233469"/>
                  </a:lnTo>
                  <a:lnTo>
                    <a:pt x="124120" y="233459"/>
                  </a:lnTo>
                  <a:lnTo>
                    <a:pt x="124086" y="233480"/>
                  </a:lnTo>
                  <a:lnTo>
                    <a:pt x="124064" y="233512"/>
                  </a:lnTo>
                  <a:lnTo>
                    <a:pt x="124031" y="233527"/>
                  </a:lnTo>
                  <a:lnTo>
                    <a:pt x="124020" y="233537"/>
                  </a:lnTo>
                  <a:lnTo>
                    <a:pt x="123998" y="233541"/>
                  </a:lnTo>
                  <a:lnTo>
                    <a:pt x="123987" y="233544"/>
                  </a:lnTo>
                  <a:lnTo>
                    <a:pt x="123987" y="233528"/>
                  </a:lnTo>
                  <a:lnTo>
                    <a:pt x="123998" y="233512"/>
                  </a:lnTo>
                  <a:lnTo>
                    <a:pt x="123998" y="233496"/>
                  </a:lnTo>
                  <a:lnTo>
                    <a:pt x="124009" y="233468"/>
                  </a:lnTo>
                  <a:lnTo>
                    <a:pt x="124009" y="233454"/>
                  </a:lnTo>
                  <a:lnTo>
                    <a:pt x="123998" y="233449"/>
                  </a:lnTo>
                  <a:lnTo>
                    <a:pt x="123976" y="233449"/>
                  </a:lnTo>
                  <a:lnTo>
                    <a:pt x="123954" y="233463"/>
                  </a:lnTo>
                  <a:lnTo>
                    <a:pt x="123921" y="233487"/>
                  </a:lnTo>
                  <a:lnTo>
                    <a:pt x="123855" y="233507"/>
                  </a:lnTo>
                  <a:lnTo>
                    <a:pt x="123700" y="233643"/>
                  </a:lnTo>
                  <a:lnTo>
                    <a:pt x="123678" y="233655"/>
                  </a:lnTo>
                  <a:lnTo>
                    <a:pt x="123656" y="233671"/>
                  </a:lnTo>
                  <a:lnTo>
                    <a:pt x="123634" y="233676"/>
                  </a:lnTo>
                  <a:lnTo>
                    <a:pt x="123645" y="233641"/>
                  </a:lnTo>
                  <a:lnTo>
                    <a:pt x="123645" y="233624"/>
                  </a:lnTo>
                  <a:lnTo>
                    <a:pt x="123645" y="233592"/>
                  </a:lnTo>
                  <a:lnTo>
                    <a:pt x="123634" y="233578"/>
                  </a:lnTo>
                  <a:lnTo>
                    <a:pt x="123612" y="233578"/>
                  </a:lnTo>
                  <a:lnTo>
                    <a:pt x="123601" y="233600"/>
                  </a:lnTo>
                  <a:lnTo>
                    <a:pt x="123579" y="233622"/>
                  </a:lnTo>
                  <a:lnTo>
                    <a:pt x="123568" y="233630"/>
                  </a:lnTo>
                  <a:lnTo>
                    <a:pt x="123546" y="233630"/>
                  </a:lnTo>
                  <a:lnTo>
                    <a:pt x="123524" y="233640"/>
                  </a:lnTo>
                  <a:lnTo>
                    <a:pt x="123502" y="233666"/>
                  </a:lnTo>
                  <a:lnTo>
                    <a:pt x="123491" y="233683"/>
                  </a:lnTo>
                  <a:lnTo>
                    <a:pt x="123480" y="233691"/>
                  </a:lnTo>
                  <a:lnTo>
                    <a:pt x="123446" y="233700"/>
                  </a:lnTo>
                  <a:lnTo>
                    <a:pt x="123413" y="233698"/>
                  </a:lnTo>
                  <a:lnTo>
                    <a:pt x="123391" y="233708"/>
                  </a:lnTo>
                  <a:lnTo>
                    <a:pt x="123391" y="233719"/>
                  </a:lnTo>
                  <a:lnTo>
                    <a:pt x="123402" y="233737"/>
                  </a:lnTo>
                  <a:lnTo>
                    <a:pt x="123413" y="233739"/>
                  </a:lnTo>
                  <a:lnTo>
                    <a:pt x="123436" y="233743"/>
                  </a:lnTo>
                  <a:lnTo>
                    <a:pt x="123458" y="233743"/>
                  </a:lnTo>
                  <a:lnTo>
                    <a:pt x="123480" y="233750"/>
                  </a:lnTo>
                  <a:lnTo>
                    <a:pt x="123458" y="233763"/>
                  </a:lnTo>
                  <a:lnTo>
                    <a:pt x="123446" y="233784"/>
                  </a:lnTo>
                  <a:lnTo>
                    <a:pt x="123424" y="233830"/>
                  </a:lnTo>
                  <a:lnTo>
                    <a:pt x="123402" y="233846"/>
                  </a:lnTo>
                  <a:lnTo>
                    <a:pt x="123391" y="233871"/>
                  </a:lnTo>
                  <a:lnTo>
                    <a:pt x="123391" y="233892"/>
                  </a:lnTo>
                  <a:lnTo>
                    <a:pt x="123413" y="233915"/>
                  </a:lnTo>
                  <a:lnTo>
                    <a:pt x="123436" y="233924"/>
                  </a:lnTo>
                  <a:lnTo>
                    <a:pt x="123446" y="233936"/>
                  </a:lnTo>
                  <a:lnTo>
                    <a:pt x="123502" y="233941"/>
                  </a:lnTo>
                  <a:lnTo>
                    <a:pt x="123524" y="233949"/>
                  </a:lnTo>
                  <a:lnTo>
                    <a:pt x="123491" y="233965"/>
                  </a:lnTo>
                  <a:lnTo>
                    <a:pt x="123480" y="233961"/>
                  </a:lnTo>
                  <a:lnTo>
                    <a:pt x="123446" y="233952"/>
                  </a:lnTo>
                  <a:lnTo>
                    <a:pt x="123424" y="233952"/>
                  </a:lnTo>
                  <a:lnTo>
                    <a:pt x="123391" y="233954"/>
                  </a:lnTo>
                  <a:lnTo>
                    <a:pt x="123369" y="233966"/>
                  </a:lnTo>
                  <a:lnTo>
                    <a:pt x="123369" y="233981"/>
                  </a:lnTo>
                  <a:lnTo>
                    <a:pt x="123391" y="233991"/>
                  </a:lnTo>
                  <a:lnTo>
                    <a:pt x="123413" y="233999"/>
                  </a:lnTo>
                  <a:lnTo>
                    <a:pt x="123424" y="234010"/>
                  </a:lnTo>
                  <a:lnTo>
                    <a:pt x="123413" y="234029"/>
                  </a:lnTo>
                  <a:lnTo>
                    <a:pt x="123413" y="234038"/>
                  </a:lnTo>
                  <a:lnTo>
                    <a:pt x="123391" y="234051"/>
                  </a:lnTo>
                  <a:lnTo>
                    <a:pt x="123380" y="234070"/>
                  </a:lnTo>
                  <a:lnTo>
                    <a:pt x="123347" y="234086"/>
                  </a:lnTo>
                  <a:lnTo>
                    <a:pt x="123325" y="234085"/>
                  </a:lnTo>
                  <a:lnTo>
                    <a:pt x="123303" y="234081"/>
                  </a:lnTo>
                  <a:lnTo>
                    <a:pt x="123281" y="234054"/>
                  </a:lnTo>
                  <a:lnTo>
                    <a:pt x="123270" y="234035"/>
                  </a:lnTo>
                  <a:lnTo>
                    <a:pt x="123270" y="234008"/>
                  </a:lnTo>
                  <a:lnTo>
                    <a:pt x="123270" y="233995"/>
                  </a:lnTo>
                  <a:lnTo>
                    <a:pt x="123259" y="233991"/>
                  </a:lnTo>
                  <a:lnTo>
                    <a:pt x="123259" y="233991"/>
                  </a:lnTo>
                  <a:lnTo>
                    <a:pt x="123248" y="234007"/>
                  </a:lnTo>
                  <a:lnTo>
                    <a:pt x="123237" y="234021"/>
                  </a:lnTo>
                  <a:lnTo>
                    <a:pt x="123237" y="234038"/>
                  </a:lnTo>
                  <a:lnTo>
                    <a:pt x="123215" y="234045"/>
                  </a:lnTo>
                  <a:lnTo>
                    <a:pt x="123182" y="234073"/>
                  </a:lnTo>
                  <a:lnTo>
                    <a:pt x="123149" y="234077"/>
                  </a:lnTo>
                  <a:lnTo>
                    <a:pt x="123127" y="234070"/>
                  </a:lnTo>
                  <a:lnTo>
                    <a:pt x="123093" y="234073"/>
                  </a:lnTo>
                  <a:lnTo>
                    <a:pt x="123049" y="234077"/>
                  </a:lnTo>
                  <a:lnTo>
                    <a:pt x="123016" y="234060"/>
                  </a:lnTo>
                  <a:lnTo>
                    <a:pt x="122983" y="234050"/>
                  </a:lnTo>
                  <a:lnTo>
                    <a:pt x="122950" y="234047"/>
                  </a:lnTo>
                  <a:lnTo>
                    <a:pt x="122928" y="234054"/>
                  </a:lnTo>
                  <a:lnTo>
                    <a:pt x="122851" y="234081"/>
                  </a:lnTo>
                  <a:lnTo>
                    <a:pt x="122807" y="234094"/>
                  </a:lnTo>
                  <a:lnTo>
                    <a:pt x="122762" y="234082"/>
                  </a:lnTo>
                  <a:lnTo>
                    <a:pt x="122740" y="234065"/>
                  </a:lnTo>
                  <a:lnTo>
                    <a:pt x="122707" y="234062"/>
                  </a:lnTo>
                  <a:lnTo>
                    <a:pt x="122663" y="234056"/>
                  </a:lnTo>
                  <a:lnTo>
                    <a:pt x="122608" y="234054"/>
                  </a:lnTo>
                  <a:lnTo>
                    <a:pt x="122586" y="234053"/>
                  </a:lnTo>
                  <a:lnTo>
                    <a:pt x="122564" y="234042"/>
                  </a:lnTo>
                  <a:lnTo>
                    <a:pt x="122542" y="234007"/>
                  </a:lnTo>
                  <a:lnTo>
                    <a:pt x="122520" y="233984"/>
                  </a:lnTo>
                  <a:lnTo>
                    <a:pt x="122498" y="233978"/>
                  </a:lnTo>
                  <a:lnTo>
                    <a:pt x="122487" y="233975"/>
                  </a:lnTo>
                  <a:lnTo>
                    <a:pt x="122476" y="233971"/>
                  </a:lnTo>
                  <a:lnTo>
                    <a:pt x="122465" y="233959"/>
                  </a:lnTo>
                  <a:lnTo>
                    <a:pt x="122465" y="233947"/>
                  </a:lnTo>
                  <a:lnTo>
                    <a:pt x="122454" y="233946"/>
                  </a:lnTo>
                  <a:lnTo>
                    <a:pt x="122443" y="233949"/>
                  </a:lnTo>
                  <a:lnTo>
                    <a:pt x="122431" y="233947"/>
                  </a:lnTo>
                  <a:lnTo>
                    <a:pt x="122421" y="233933"/>
                  </a:lnTo>
                  <a:lnTo>
                    <a:pt x="122409" y="233912"/>
                  </a:lnTo>
                  <a:lnTo>
                    <a:pt x="122409" y="233906"/>
                  </a:lnTo>
                  <a:lnTo>
                    <a:pt x="122398" y="233896"/>
                  </a:lnTo>
                  <a:lnTo>
                    <a:pt x="122387" y="233889"/>
                  </a:lnTo>
                  <a:lnTo>
                    <a:pt x="122376" y="233886"/>
                  </a:lnTo>
                  <a:lnTo>
                    <a:pt x="122365" y="233886"/>
                  </a:lnTo>
                  <a:lnTo>
                    <a:pt x="122354" y="233889"/>
                  </a:lnTo>
                  <a:lnTo>
                    <a:pt x="122354" y="233892"/>
                  </a:lnTo>
                  <a:lnTo>
                    <a:pt x="122343" y="233893"/>
                  </a:lnTo>
                  <a:lnTo>
                    <a:pt x="122343" y="233895"/>
                  </a:lnTo>
                  <a:lnTo>
                    <a:pt x="122354" y="233903"/>
                  </a:lnTo>
                  <a:lnTo>
                    <a:pt x="122365" y="233904"/>
                  </a:lnTo>
                  <a:lnTo>
                    <a:pt x="122376" y="233905"/>
                  </a:lnTo>
                  <a:lnTo>
                    <a:pt x="122376" y="233913"/>
                  </a:lnTo>
                  <a:lnTo>
                    <a:pt x="122387" y="233931"/>
                  </a:lnTo>
                  <a:lnTo>
                    <a:pt x="122387" y="233942"/>
                  </a:lnTo>
                  <a:lnTo>
                    <a:pt x="122387" y="233954"/>
                  </a:lnTo>
                  <a:lnTo>
                    <a:pt x="122387" y="233965"/>
                  </a:lnTo>
                  <a:lnTo>
                    <a:pt x="122398" y="233978"/>
                  </a:lnTo>
                  <a:lnTo>
                    <a:pt x="122409" y="233989"/>
                  </a:lnTo>
                  <a:lnTo>
                    <a:pt x="122398" y="234001"/>
                  </a:lnTo>
                  <a:lnTo>
                    <a:pt x="122376" y="234008"/>
                  </a:lnTo>
                  <a:lnTo>
                    <a:pt x="122365" y="234010"/>
                  </a:lnTo>
                  <a:lnTo>
                    <a:pt x="122332" y="234014"/>
                  </a:lnTo>
                  <a:lnTo>
                    <a:pt x="122310" y="234017"/>
                  </a:lnTo>
                  <a:lnTo>
                    <a:pt x="122310" y="234017"/>
                  </a:lnTo>
                  <a:lnTo>
                    <a:pt x="122288" y="234015"/>
                  </a:lnTo>
                  <a:lnTo>
                    <a:pt x="122255" y="234004"/>
                  </a:lnTo>
                  <a:lnTo>
                    <a:pt x="122233" y="234007"/>
                  </a:lnTo>
                  <a:lnTo>
                    <a:pt x="122211" y="234010"/>
                  </a:lnTo>
                  <a:lnTo>
                    <a:pt x="122200" y="234004"/>
                  </a:lnTo>
                  <a:lnTo>
                    <a:pt x="122178" y="233997"/>
                  </a:lnTo>
                  <a:lnTo>
                    <a:pt x="122167" y="233986"/>
                  </a:lnTo>
                  <a:lnTo>
                    <a:pt x="122145" y="233988"/>
                  </a:lnTo>
                  <a:lnTo>
                    <a:pt x="122134" y="233998"/>
                  </a:lnTo>
                  <a:lnTo>
                    <a:pt x="122123" y="233998"/>
                  </a:lnTo>
                  <a:lnTo>
                    <a:pt x="122112" y="234001"/>
                  </a:lnTo>
                  <a:lnTo>
                    <a:pt x="122112" y="234010"/>
                  </a:lnTo>
                  <a:lnTo>
                    <a:pt x="122112" y="234027"/>
                  </a:lnTo>
                  <a:lnTo>
                    <a:pt x="122123" y="234057"/>
                  </a:lnTo>
                  <a:lnTo>
                    <a:pt x="122156" y="234064"/>
                  </a:lnTo>
                  <a:lnTo>
                    <a:pt x="122189" y="234073"/>
                  </a:lnTo>
                  <a:lnTo>
                    <a:pt x="122211" y="234082"/>
                  </a:lnTo>
                  <a:lnTo>
                    <a:pt x="122222" y="234090"/>
                  </a:lnTo>
                  <a:lnTo>
                    <a:pt x="122211" y="234095"/>
                  </a:lnTo>
                  <a:lnTo>
                    <a:pt x="122189" y="234099"/>
                  </a:lnTo>
                  <a:lnTo>
                    <a:pt x="122167" y="234096"/>
                  </a:lnTo>
                  <a:lnTo>
                    <a:pt x="122145" y="234090"/>
                  </a:lnTo>
                  <a:lnTo>
                    <a:pt x="122123" y="234098"/>
                  </a:lnTo>
                  <a:lnTo>
                    <a:pt x="122112" y="234117"/>
                  </a:lnTo>
                  <a:lnTo>
                    <a:pt x="122123" y="234133"/>
                  </a:lnTo>
                  <a:lnTo>
                    <a:pt x="122134" y="234149"/>
                  </a:lnTo>
                  <a:lnTo>
                    <a:pt x="122134" y="234168"/>
                  </a:lnTo>
                  <a:lnTo>
                    <a:pt x="122134" y="234181"/>
                  </a:lnTo>
                  <a:lnTo>
                    <a:pt x="122145" y="234188"/>
                  </a:lnTo>
                  <a:lnTo>
                    <a:pt x="122156" y="234190"/>
                  </a:lnTo>
                  <a:lnTo>
                    <a:pt x="122178" y="234195"/>
                  </a:lnTo>
                  <a:lnTo>
                    <a:pt x="122200" y="234200"/>
                  </a:lnTo>
                  <a:lnTo>
                    <a:pt x="122222" y="234190"/>
                  </a:lnTo>
                  <a:lnTo>
                    <a:pt x="122222" y="234175"/>
                  </a:lnTo>
                  <a:lnTo>
                    <a:pt x="122244" y="234174"/>
                  </a:lnTo>
                  <a:lnTo>
                    <a:pt x="122255" y="234173"/>
                  </a:lnTo>
                  <a:lnTo>
                    <a:pt x="122266" y="234170"/>
                  </a:lnTo>
                  <a:lnTo>
                    <a:pt x="122277" y="234168"/>
                  </a:lnTo>
                  <a:lnTo>
                    <a:pt x="122299" y="234171"/>
                  </a:lnTo>
                  <a:lnTo>
                    <a:pt x="122310" y="234182"/>
                  </a:lnTo>
                  <a:lnTo>
                    <a:pt x="122310" y="234205"/>
                  </a:lnTo>
                  <a:lnTo>
                    <a:pt x="122299" y="234216"/>
                  </a:lnTo>
                  <a:lnTo>
                    <a:pt x="122288" y="234221"/>
                  </a:lnTo>
                  <a:lnTo>
                    <a:pt x="122277" y="234223"/>
                  </a:lnTo>
                  <a:lnTo>
                    <a:pt x="122266" y="234237"/>
                  </a:lnTo>
                  <a:lnTo>
                    <a:pt x="122266" y="234249"/>
                  </a:lnTo>
                  <a:lnTo>
                    <a:pt x="122266" y="234267"/>
                  </a:lnTo>
                  <a:lnTo>
                    <a:pt x="122266" y="234279"/>
                  </a:lnTo>
                  <a:lnTo>
                    <a:pt x="122277" y="234290"/>
                  </a:lnTo>
                  <a:lnTo>
                    <a:pt x="122277" y="234307"/>
                  </a:lnTo>
                  <a:lnTo>
                    <a:pt x="122266" y="234318"/>
                  </a:lnTo>
                  <a:lnTo>
                    <a:pt x="122266" y="234328"/>
                  </a:lnTo>
                  <a:lnTo>
                    <a:pt x="122244" y="234331"/>
                  </a:lnTo>
                  <a:lnTo>
                    <a:pt x="122233" y="234331"/>
                  </a:lnTo>
                  <a:lnTo>
                    <a:pt x="122222" y="234334"/>
                  </a:lnTo>
                  <a:lnTo>
                    <a:pt x="122211" y="234336"/>
                  </a:lnTo>
                  <a:lnTo>
                    <a:pt x="122200" y="234336"/>
                  </a:lnTo>
                  <a:lnTo>
                    <a:pt x="122189" y="234333"/>
                  </a:lnTo>
                  <a:lnTo>
                    <a:pt x="122178" y="234329"/>
                  </a:lnTo>
                  <a:lnTo>
                    <a:pt x="122178" y="234328"/>
                  </a:lnTo>
                  <a:lnTo>
                    <a:pt x="122178" y="234340"/>
                  </a:lnTo>
                  <a:lnTo>
                    <a:pt x="122178" y="234347"/>
                  </a:lnTo>
                  <a:lnTo>
                    <a:pt x="122189" y="234352"/>
                  </a:lnTo>
                  <a:lnTo>
                    <a:pt x="122189" y="234358"/>
                  </a:lnTo>
                  <a:lnTo>
                    <a:pt x="122178" y="234376"/>
                  </a:lnTo>
                  <a:lnTo>
                    <a:pt x="122167" y="234379"/>
                  </a:lnTo>
                  <a:lnTo>
                    <a:pt x="122167" y="234383"/>
                  </a:lnTo>
                  <a:lnTo>
                    <a:pt x="122145" y="234394"/>
                  </a:lnTo>
                  <a:lnTo>
                    <a:pt x="122145" y="234398"/>
                  </a:lnTo>
                  <a:lnTo>
                    <a:pt x="122134" y="234397"/>
                  </a:lnTo>
                  <a:lnTo>
                    <a:pt x="122123" y="234418"/>
                  </a:lnTo>
                  <a:lnTo>
                    <a:pt x="122112" y="234431"/>
                  </a:lnTo>
                  <a:lnTo>
                    <a:pt x="122112" y="234443"/>
                  </a:lnTo>
                  <a:lnTo>
                    <a:pt x="122101" y="234454"/>
                  </a:lnTo>
                  <a:lnTo>
                    <a:pt x="122112" y="234462"/>
                  </a:lnTo>
                  <a:lnTo>
                    <a:pt x="122123" y="234468"/>
                  </a:lnTo>
                  <a:lnTo>
                    <a:pt x="122123" y="234471"/>
                  </a:lnTo>
                  <a:lnTo>
                    <a:pt x="122112" y="234474"/>
                  </a:lnTo>
                  <a:lnTo>
                    <a:pt x="122101" y="234483"/>
                  </a:lnTo>
                  <a:lnTo>
                    <a:pt x="122112" y="234492"/>
                  </a:lnTo>
                  <a:lnTo>
                    <a:pt x="122123" y="234503"/>
                  </a:lnTo>
                  <a:lnTo>
                    <a:pt x="122145" y="234509"/>
                  </a:lnTo>
                  <a:lnTo>
                    <a:pt x="122156" y="234512"/>
                  </a:lnTo>
                  <a:lnTo>
                    <a:pt x="122167" y="234514"/>
                  </a:lnTo>
                  <a:lnTo>
                    <a:pt x="122178" y="234514"/>
                  </a:lnTo>
                  <a:lnTo>
                    <a:pt x="122178" y="234509"/>
                  </a:lnTo>
                  <a:lnTo>
                    <a:pt x="122178" y="234500"/>
                  </a:lnTo>
                  <a:lnTo>
                    <a:pt x="122156" y="234489"/>
                  </a:lnTo>
                  <a:lnTo>
                    <a:pt x="122167" y="234482"/>
                  </a:lnTo>
                  <a:lnTo>
                    <a:pt x="122178" y="234485"/>
                  </a:lnTo>
                  <a:lnTo>
                    <a:pt x="122200" y="234490"/>
                  </a:lnTo>
                  <a:lnTo>
                    <a:pt x="122222" y="234492"/>
                  </a:lnTo>
                  <a:lnTo>
                    <a:pt x="122244" y="234498"/>
                  </a:lnTo>
                  <a:lnTo>
                    <a:pt x="122266" y="234501"/>
                  </a:lnTo>
                  <a:lnTo>
                    <a:pt x="122277" y="234497"/>
                  </a:lnTo>
                  <a:lnTo>
                    <a:pt x="122277" y="234491"/>
                  </a:lnTo>
                  <a:lnTo>
                    <a:pt x="122288" y="234466"/>
                  </a:lnTo>
                  <a:lnTo>
                    <a:pt x="122288" y="234451"/>
                  </a:lnTo>
                  <a:lnTo>
                    <a:pt x="122299" y="234442"/>
                  </a:lnTo>
                  <a:lnTo>
                    <a:pt x="122310" y="234440"/>
                  </a:lnTo>
                  <a:lnTo>
                    <a:pt x="122321" y="234432"/>
                  </a:lnTo>
                  <a:lnTo>
                    <a:pt x="122332" y="234440"/>
                  </a:lnTo>
                  <a:lnTo>
                    <a:pt x="122354" y="234438"/>
                  </a:lnTo>
                  <a:lnTo>
                    <a:pt x="122365" y="234437"/>
                  </a:lnTo>
                  <a:lnTo>
                    <a:pt x="122376" y="234443"/>
                  </a:lnTo>
                  <a:lnTo>
                    <a:pt x="122387" y="234445"/>
                  </a:lnTo>
                  <a:lnTo>
                    <a:pt x="122398" y="234448"/>
                  </a:lnTo>
                  <a:lnTo>
                    <a:pt x="122398" y="234450"/>
                  </a:lnTo>
                  <a:lnTo>
                    <a:pt x="122421" y="234453"/>
                  </a:lnTo>
                  <a:lnTo>
                    <a:pt x="122431" y="234459"/>
                  </a:lnTo>
                  <a:lnTo>
                    <a:pt x="122454" y="234460"/>
                  </a:lnTo>
                  <a:lnTo>
                    <a:pt x="122476" y="234464"/>
                  </a:lnTo>
                  <a:lnTo>
                    <a:pt x="122476" y="234474"/>
                  </a:lnTo>
                  <a:lnTo>
                    <a:pt x="122487" y="234482"/>
                  </a:lnTo>
                  <a:lnTo>
                    <a:pt x="122509" y="234483"/>
                  </a:lnTo>
                  <a:lnTo>
                    <a:pt x="122531" y="234494"/>
                  </a:lnTo>
                  <a:lnTo>
                    <a:pt x="122542" y="234501"/>
                  </a:lnTo>
                  <a:lnTo>
                    <a:pt x="122564" y="234516"/>
                  </a:lnTo>
                  <a:lnTo>
                    <a:pt x="122575" y="234528"/>
                  </a:lnTo>
                  <a:lnTo>
                    <a:pt x="122597" y="234539"/>
                  </a:lnTo>
                  <a:lnTo>
                    <a:pt x="122597" y="234548"/>
                  </a:lnTo>
                  <a:lnTo>
                    <a:pt x="122608" y="234554"/>
                  </a:lnTo>
                  <a:lnTo>
                    <a:pt x="122619" y="234559"/>
                  </a:lnTo>
                  <a:lnTo>
                    <a:pt x="122641" y="234566"/>
                  </a:lnTo>
                  <a:lnTo>
                    <a:pt x="122652" y="234595"/>
                  </a:lnTo>
                  <a:lnTo>
                    <a:pt x="122674" y="234604"/>
                  </a:lnTo>
                  <a:lnTo>
                    <a:pt x="122685" y="234611"/>
                  </a:lnTo>
                  <a:lnTo>
                    <a:pt x="122707" y="234625"/>
                  </a:lnTo>
                  <a:lnTo>
                    <a:pt x="122718" y="234647"/>
                  </a:lnTo>
                  <a:lnTo>
                    <a:pt x="122729" y="234680"/>
                  </a:lnTo>
                  <a:lnTo>
                    <a:pt x="122729" y="234711"/>
                  </a:lnTo>
                  <a:lnTo>
                    <a:pt x="122740" y="234730"/>
                  </a:lnTo>
                  <a:lnTo>
                    <a:pt x="122718" y="234751"/>
                  </a:lnTo>
                  <a:lnTo>
                    <a:pt x="122685" y="234771"/>
                  </a:lnTo>
                  <a:lnTo>
                    <a:pt x="122652" y="234783"/>
                  </a:lnTo>
                  <a:lnTo>
                    <a:pt x="122630" y="234785"/>
                  </a:lnTo>
                  <a:lnTo>
                    <a:pt x="122586" y="234797"/>
                  </a:lnTo>
                  <a:lnTo>
                    <a:pt x="122564" y="234812"/>
                  </a:lnTo>
                  <a:lnTo>
                    <a:pt x="122564" y="234826"/>
                  </a:lnTo>
                  <a:lnTo>
                    <a:pt x="122575" y="234830"/>
                  </a:lnTo>
                  <a:lnTo>
                    <a:pt x="122586" y="234839"/>
                  </a:lnTo>
                  <a:lnTo>
                    <a:pt x="122597" y="234846"/>
                  </a:lnTo>
                  <a:lnTo>
                    <a:pt x="122608" y="234863"/>
                  </a:lnTo>
                  <a:lnTo>
                    <a:pt x="122608" y="234869"/>
                  </a:lnTo>
                  <a:lnTo>
                    <a:pt x="122630" y="234875"/>
                  </a:lnTo>
                  <a:lnTo>
                    <a:pt x="122641" y="234884"/>
                  </a:lnTo>
                  <a:lnTo>
                    <a:pt x="122652" y="234896"/>
                  </a:lnTo>
                  <a:lnTo>
                    <a:pt x="122663" y="234910"/>
                  </a:lnTo>
                  <a:lnTo>
                    <a:pt x="122685" y="234922"/>
                  </a:lnTo>
                  <a:lnTo>
                    <a:pt x="122707" y="234938"/>
                  </a:lnTo>
                  <a:lnTo>
                    <a:pt x="122718" y="234963"/>
                  </a:lnTo>
                  <a:lnTo>
                    <a:pt x="122707" y="234974"/>
                  </a:lnTo>
                  <a:lnTo>
                    <a:pt x="122696" y="234978"/>
                  </a:lnTo>
                  <a:lnTo>
                    <a:pt x="122674" y="234974"/>
                  </a:lnTo>
                  <a:lnTo>
                    <a:pt x="122652" y="234973"/>
                  </a:lnTo>
                  <a:lnTo>
                    <a:pt x="122641" y="234962"/>
                  </a:lnTo>
                  <a:lnTo>
                    <a:pt x="122619" y="234955"/>
                  </a:lnTo>
                  <a:lnTo>
                    <a:pt x="122608" y="234959"/>
                  </a:lnTo>
                  <a:lnTo>
                    <a:pt x="122586" y="234954"/>
                  </a:lnTo>
                  <a:lnTo>
                    <a:pt x="122564" y="234954"/>
                  </a:lnTo>
                  <a:lnTo>
                    <a:pt x="122542" y="234949"/>
                  </a:lnTo>
                  <a:lnTo>
                    <a:pt x="122531" y="234946"/>
                  </a:lnTo>
                  <a:lnTo>
                    <a:pt x="122520" y="234937"/>
                  </a:lnTo>
                  <a:lnTo>
                    <a:pt x="122509" y="234930"/>
                  </a:lnTo>
                  <a:lnTo>
                    <a:pt x="122487" y="234924"/>
                  </a:lnTo>
                  <a:lnTo>
                    <a:pt x="122476" y="234922"/>
                  </a:lnTo>
                  <a:lnTo>
                    <a:pt x="122465" y="234925"/>
                  </a:lnTo>
                  <a:lnTo>
                    <a:pt x="122476" y="234938"/>
                  </a:lnTo>
                  <a:lnTo>
                    <a:pt x="122487" y="234952"/>
                  </a:lnTo>
                  <a:lnTo>
                    <a:pt x="122509" y="234953"/>
                  </a:lnTo>
                  <a:lnTo>
                    <a:pt x="122498" y="234976"/>
                  </a:lnTo>
                  <a:lnTo>
                    <a:pt x="122498" y="234990"/>
                  </a:lnTo>
                  <a:lnTo>
                    <a:pt x="122476" y="234988"/>
                  </a:lnTo>
                  <a:lnTo>
                    <a:pt x="122454" y="234980"/>
                  </a:lnTo>
                  <a:lnTo>
                    <a:pt x="122443" y="234973"/>
                  </a:lnTo>
                  <a:lnTo>
                    <a:pt x="122431" y="234969"/>
                  </a:lnTo>
                  <a:lnTo>
                    <a:pt x="122398" y="234965"/>
                  </a:lnTo>
                  <a:lnTo>
                    <a:pt x="122398" y="234954"/>
                  </a:lnTo>
                  <a:lnTo>
                    <a:pt x="122387" y="234948"/>
                  </a:lnTo>
                  <a:lnTo>
                    <a:pt x="122365" y="234939"/>
                  </a:lnTo>
                  <a:lnTo>
                    <a:pt x="122343" y="234925"/>
                  </a:lnTo>
                  <a:lnTo>
                    <a:pt x="122332" y="234916"/>
                  </a:lnTo>
                  <a:lnTo>
                    <a:pt x="122321" y="234921"/>
                  </a:lnTo>
                  <a:lnTo>
                    <a:pt x="122310" y="234932"/>
                  </a:lnTo>
                  <a:lnTo>
                    <a:pt x="122310" y="234941"/>
                  </a:lnTo>
                  <a:lnTo>
                    <a:pt x="122310" y="234947"/>
                  </a:lnTo>
                  <a:lnTo>
                    <a:pt x="122299" y="234954"/>
                  </a:lnTo>
                  <a:lnTo>
                    <a:pt x="122299" y="234965"/>
                  </a:lnTo>
                  <a:lnTo>
                    <a:pt x="122321" y="234971"/>
                  </a:lnTo>
                  <a:lnTo>
                    <a:pt x="122321" y="234982"/>
                  </a:lnTo>
                  <a:lnTo>
                    <a:pt x="122321" y="234992"/>
                  </a:lnTo>
                  <a:lnTo>
                    <a:pt x="122332" y="235004"/>
                  </a:lnTo>
                  <a:lnTo>
                    <a:pt x="122332" y="235012"/>
                  </a:lnTo>
                  <a:lnTo>
                    <a:pt x="122332" y="235027"/>
                  </a:lnTo>
                  <a:lnTo>
                    <a:pt x="122332" y="235041"/>
                  </a:lnTo>
                  <a:lnTo>
                    <a:pt x="122321" y="235044"/>
                  </a:lnTo>
                  <a:lnTo>
                    <a:pt x="122310" y="235045"/>
                  </a:lnTo>
                  <a:lnTo>
                    <a:pt x="122288" y="235036"/>
                  </a:lnTo>
                  <a:lnTo>
                    <a:pt x="122277" y="235025"/>
                  </a:lnTo>
                  <a:lnTo>
                    <a:pt x="122266" y="235018"/>
                  </a:lnTo>
                  <a:lnTo>
                    <a:pt x="122266" y="235030"/>
                  </a:lnTo>
                  <a:lnTo>
                    <a:pt x="122266" y="235039"/>
                  </a:lnTo>
                  <a:lnTo>
                    <a:pt x="122277" y="235044"/>
                  </a:lnTo>
                  <a:lnTo>
                    <a:pt x="122288" y="235056"/>
                  </a:lnTo>
                  <a:lnTo>
                    <a:pt x="122277" y="235066"/>
                  </a:lnTo>
                  <a:lnTo>
                    <a:pt x="122277" y="235065"/>
                  </a:lnTo>
                  <a:lnTo>
                    <a:pt x="122255" y="235070"/>
                  </a:lnTo>
                  <a:lnTo>
                    <a:pt x="122255" y="235078"/>
                  </a:lnTo>
                  <a:lnTo>
                    <a:pt x="122244" y="235095"/>
                  </a:lnTo>
                  <a:lnTo>
                    <a:pt x="122233" y="235099"/>
                  </a:lnTo>
                  <a:lnTo>
                    <a:pt x="122222" y="235089"/>
                  </a:lnTo>
                  <a:lnTo>
                    <a:pt x="122211" y="235082"/>
                  </a:lnTo>
                  <a:lnTo>
                    <a:pt x="122211" y="235076"/>
                  </a:lnTo>
                  <a:lnTo>
                    <a:pt x="122200" y="235074"/>
                  </a:lnTo>
                  <a:lnTo>
                    <a:pt x="122189" y="235075"/>
                  </a:lnTo>
                  <a:lnTo>
                    <a:pt x="122178" y="235066"/>
                  </a:lnTo>
                  <a:lnTo>
                    <a:pt x="122167" y="235063"/>
                  </a:lnTo>
                  <a:lnTo>
                    <a:pt x="122156" y="235070"/>
                  </a:lnTo>
                  <a:lnTo>
                    <a:pt x="122167" y="235084"/>
                  </a:lnTo>
                  <a:lnTo>
                    <a:pt x="122178" y="235092"/>
                  </a:lnTo>
                  <a:lnTo>
                    <a:pt x="122189" y="235103"/>
                  </a:lnTo>
                  <a:lnTo>
                    <a:pt x="122178" y="235107"/>
                  </a:lnTo>
                  <a:lnTo>
                    <a:pt x="122167" y="235116"/>
                  </a:lnTo>
                  <a:lnTo>
                    <a:pt x="122156" y="235116"/>
                  </a:lnTo>
                  <a:lnTo>
                    <a:pt x="122145" y="235111"/>
                  </a:lnTo>
                  <a:lnTo>
                    <a:pt x="122134" y="235105"/>
                  </a:lnTo>
                  <a:lnTo>
                    <a:pt x="122123" y="235097"/>
                  </a:lnTo>
                  <a:lnTo>
                    <a:pt x="122112" y="235094"/>
                  </a:lnTo>
                  <a:lnTo>
                    <a:pt x="122089" y="235094"/>
                  </a:lnTo>
                  <a:lnTo>
                    <a:pt x="122078" y="235082"/>
                  </a:lnTo>
                  <a:lnTo>
                    <a:pt x="122078" y="235068"/>
                  </a:lnTo>
                  <a:lnTo>
                    <a:pt x="122067" y="235057"/>
                  </a:lnTo>
                  <a:lnTo>
                    <a:pt x="122056" y="235040"/>
                  </a:lnTo>
                  <a:lnTo>
                    <a:pt x="122056" y="235031"/>
                  </a:lnTo>
                  <a:lnTo>
                    <a:pt x="122045" y="235030"/>
                  </a:lnTo>
                  <a:lnTo>
                    <a:pt x="122045" y="235032"/>
                  </a:lnTo>
                  <a:lnTo>
                    <a:pt x="122034" y="235035"/>
                  </a:lnTo>
                  <a:lnTo>
                    <a:pt x="122034" y="235042"/>
                  </a:lnTo>
                  <a:lnTo>
                    <a:pt x="122023" y="235049"/>
                  </a:lnTo>
                  <a:lnTo>
                    <a:pt x="122012" y="235049"/>
                  </a:lnTo>
                  <a:lnTo>
                    <a:pt x="122012" y="235054"/>
                  </a:lnTo>
                  <a:lnTo>
                    <a:pt x="122012" y="235061"/>
                  </a:lnTo>
                  <a:lnTo>
                    <a:pt x="122012" y="235065"/>
                  </a:lnTo>
                  <a:lnTo>
                    <a:pt x="122023" y="235070"/>
                  </a:lnTo>
                  <a:lnTo>
                    <a:pt x="122034" y="235072"/>
                  </a:lnTo>
                  <a:lnTo>
                    <a:pt x="122045" y="235076"/>
                  </a:lnTo>
                  <a:lnTo>
                    <a:pt x="122056" y="235081"/>
                  </a:lnTo>
                  <a:lnTo>
                    <a:pt x="122067" y="235086"/>
                  </a:lnTo>
                  <a:lnTo>
                    <a:pt x="122067" y="235094"/>
                  </a:lnTo>
                  <a:lnTo>
                    <a:pt x="122078" y="235103"/>
                  </a:lnTo>
                  <a:lnTo>
                    <a:pt x="122078" y="235113"/>
                  </a:lnTo>
                  <a:lnTo>
                    <a:pt x="122067" y="235114"/>
                  </a:lnTo>
                  <a:lnTo>
                    <a:pt x="122056" y="235109"/>
                  </a:lnTo>
                  <a:lnTo>
                    <a:pt x="122056" y="235108"/>
                  </a:lnTo>
                  <a:lnTo>
                    <a:pt x="122045" y="235114"/>
                  </a:lnTo>
                  <a:lnTo>
                    <a:pt x="122056" y="235124"/>
                  </a:lnTo>
                  <a:lnTo>
                    <a:pt x="122067" y="235131"/>
                  </a:lnTo>
                  <a:lnTo>
                    <a:pt x="122067" y="235141"/>
                  </a:lnTo>
                  <a:lnTo>
                    <a:pt x="122078" y="235141"/>
                  </a:lnTo>
                  <a:lnTo>
                    <a:pt x="122089" y="235142"/>
                  </a:lnTo>
                  <a:lnTo>
                    <a:pt x="122089" y="235151"/>
                  </a:lnTo>
                  <a:lnTo>
                    <a:pt x="122112" y="235152"/>
                  </a:lnTo>
                  <a:lnTo>
                    <a:pt x="122134" y="235161"/>
                  </a:lnTo>
                  <a:lnTo>
                    <a:pt x="122134" y="235165"/>
                  </a:lnTo>
                  <a:lnTo>
                    <a:pt x="122145" y="235178"/>
                  </a:lnTo>
                  <a:lnTo>
                    <a:pt x="122145" y="235188"/>
                  </a:lnTo>
                  <a:lnTo>
                    <a:pt x="122145" y="235195"/>
                  </a:lnTo>
                  <a:lnTo>
                    <a:pt x="122134" y="235204"/>
                  </a:lnTo>
                  <a:lnTo>
                    <a:pt x="122112" y="235208"/>
                  </a:lnTo>
                  <a:lnTo>
                    <a:pt x="122101" y="235205"/>
                  </a:lnTo>
                  <a:lnTo>
                    <a:pt x="122067" y="235202"/>
                  </a:lnTo>
                  <a:lnTo>
                    <a:pt x="122056" y="235199"/>
                  </a:lnTo>
                  <a:lnTo>
                    <a:pt x="122034" y="235200"/>
                  </a:lnTo>
                  <a:lnTo>
                    <a:pt x="122001" y="235194"/>
                  </a:lnTo>
                  <a:lnTo>
                    <a:pt x="121979" y="235197"/>
                  </a:lnTo>
                  <a:lnTo>
                    <a:pt x="121957" y="235196"/>
                  </a:lnTo>
                  <a:lnTo>
                    <a:pt x="121935" y="235200"/>
                  </a:lnTo>
                  <a:lnTo>
                    <a:pt x="121913" y="235197"/>
                  </a:lnTo>
                  <a:lnTo>
                    <a:pt x="121880" y="235200"/>
                  </a:lnTo>
                  <a:lnTo>
                    <a:pt x="121869" y="235212"/>
                  </a:lnTo>
                  <a:lnTo>
                    <a:pt x="121858" y="235216"/>
                  </a:lnTo>
                  <a:lnTo>
                    <a:pt x="121847" y="235212"/>
                  </a:lnTo>
                  <a:lnTo>
                    <a:pt x="121836" y="235212"/>
                  </a:lnTo>
                  <a:lnTo>
                    <a:pt x="121825" y="235224"/>
                  </a:lnTo>
                  <a:lnTo>
                    <a:pt x="121814" y="235229"/>
                  </a:lnTo>
                  <a:lnTo>
                    <a:pt x="121803" y="235238"/>
                  </a:lnTo>
                  <a:lnTo>
                    <a:pt x="121792" y="235255"/>
                  </a:lnTo>
                  <a:lnTo>
                    <a:pt x="121792" y="235265"/>
                  </a:lnTo>
                  <a:lnTo>
                    <a:pt x="121780" y="235276"/>
                  </a:lnTo>
                  <a:lnTo>
                    <a:pt x="121770" y="235289"/>
                  </a:lnTo>
                  <a:lnTo>
                    <a:pt x="121747" y="235297"/>
                  </a:lnTo>
                  <a:lnTo>
                    <a:pt x="121736" y="235292"/>
                  </a:lnTo>
                  <a:lnTo>
                    <a:pt x="121725" y="235289"/>
                  </a:lnTo>
                  <a:lnTo>
                    <a:pt x="121714" y="235282"/>
                  </a:lnTo>
                  <a:lnTo>
                    <a:pt x="121703" y="235275"/>
                  </a:lnTo>
                  <a:lnTo>
                    <a:pt x="121703" y="235278"/>
                  </a:lnTo>
                  <a:lnTo>
                    <a:pt x="121692" y="235279"/>
                  </a:lnTo>
                  <a:lnTo>
                    <a:pt x="121670" y="235279"/>
                  </a:lnTo>
                  <a:lnTo>
                    <a:pt x="121659" y="235278"/>
                  </a:lnTo>
                  <a:lnTo>
                    <a:pt x="121648" y="235274"/>
                  </a:lnTo>
                  <a:lnTo>
                    <a:pt x="121648" y="235267"/>
                  </a:lnTo>
                  <a:lnTo>
                    <a:pt x="121637" y="235260"/>
                  </a:lnTo>
                  <a:lnTo>
                    <a:pt x="121637" y="235260"/>
                  </a:lnTo>
                  <a:lnTo>
                    <a:pt x="121626" y="235263"/>
                  </a:lnTo>
                  <a:lnTo>
                    <a:pt x="121626" y="235266"/>
                  </a:lnTo>
                  <a:lnTo>
                    <a:pt x="121626" y="235274"/>
                  </a:lnTo>
                  <a:lnTo>
                    <a:pt x="121626" y="235279"/>
                  </a:lnTo>
                  <a:lnTo>
                    <a:pt x="121637" y="235283"/>
                  </a:lnTo>
                  <a:lnTo>
                    <a:pt x="121637" y="235289"/>
                  </a:lnTo>
                  <a:lnTo>
                    <a:pt x="121637" y="235298"/>
                  </a:lnTo>
                  <a:lnTo>
                    <a:pt x="121637" y="235302"/>
                  </a:lnTo>
                  <a:lnTo>
                    <a:pt x="121626" y="235300"/>
                  </a:lnTo>
                  <a:lnTo>
                    <a:pt x="121615" y="235299"/>
                  </a:lnTo>
                  <a:lnTo>
                    <a:pt x="121615" y="235313"/>
                  </a:lnTo>
                  <a:lnTo>
                    <a:pt x="121615" y="235322"/>
                  </a:lnTo>
                  <a:lnTo>
                    <a:pt x="121615" y="235326"/>
                  </a:lnTo>
                  <a:lnTo>
                    <a:pt x="121604" y="235329"/>
                  </a:lnTo>
                  <a:lnTo>
                    <a:pt x="121593" y="235339"/>
                  </a:lnTo>
                  <a:lnTo>
                    <a:pt x="121593" y="235339"/>
                  </a:lnTo>
                  <a:lnTo>
                    <a:pt x="121582" y="235340"/>
                  </a:lnTo>
                  <a:lnTo>
                    <a:pt x="121582" y="235348"/>
                  </a:lnTo>
                  <a:lnTo>
                    <a:pt x="121593" y="235353"/>
                  </a:lnTo>
                  <a:lnTo>
                    <a:pt x="121593" y="235360"/>
                  </a:lnTo>
                  <a:lnTo>
                    <a:pt x="121582" y="235364"/>
                  </a:lnTo>
                  <a:lnTo>
                    <a:pt x="121560" y="235365"/>
                  </a:lnTo>
                  <a:lnTo>
                    <a:pt x="121549" y="235372"/>
                  </a:lnTo>
                  <a:lnTo>
                    <a:pt x="121516" y="235374"/>
                  </a:lnTo>
                  <a:lnTo>
                    <a:pt x="121483" y="235374"/>
                  </a:lnTo>
                  <a:lnTo>
                    <a:pt x="121461" y="235373"/>
                  </a:lnTo>
                  <a:lnTo>
                    <a:pt x="121449" y="235372"/>
                  </a:lnTo>
                  <a:lnTo>
                    <a:pt x="121416" y="235378"/>
                  </a:lnTo>
                  <a:lnTo>
                    <a:pt x="121394" y="235380"/>
                  </a:lnTo>
                  <a:lnTo>
                    <a:pt x="121372" y="235387"/>
                  </a:lnTo>
                  <a:lnTo>
                    <a:pt x="121350" y="235379"/>
                  </a:lnTo>
                  <a:lnTo>
                    <a:pt x="121328" y="235383"/>
                  </a:lnTo>
                  <a:lnTo>
                    <a:pt x="121295" y="235376"/>
                  </a:lnTo>
                  <a:lnTo>
                    <a:pt x="121273" y="235375"/>
                  </a:lnTo>
                  <a:lnTo>
                    <a:pt x="121240" y="235379"/>
                  </a:lnTo>
                  <a:lnTo>
                    <a:pt x="121240" y="235403"/>
                  </a:lnTo>
                  <a:lnTo>
                    <a:pt x="121218" y="235407"/>
                  </a:lnTo>
                  <a:lnTo>
                    <a:pt x="121196" y="235404"/>
                  </a:lnTo>
                  <a:lnTo>
                    <a:pt x="121196" y="235409"/>
                  </a:lnTo>
                  <a:lnTo>
                    <a:pt x="121185" y="235421"/>
                  </a:lnTo>
                  <a:lnTo>
                    <a:pt x="121174" y="235427"/>
                  </a:lnTo>
                  <a:lnTo>
                    <a:pt x="121163" y="235427"/>
                  </a:lnTo>
                  <a:lnTo>
                    <a:pt x="121152" y="235428"/>
                  </a:lnTo>
                  <a:lnTo>
                    <a:pt x="121108" y="235432"/>
                  </a:lnTo>
                  <a:lnTo>
                    <a:pt x="121086" y="235432"/>
                  </a:lnTo>
                  <a:lnTo>
                    <a:pt x="121052" y="235449"/>
                  </a:lnTo>
                  <a:lnTo>
                    <a:pt x="121030" y="235464"/>
                  </a:lnTo>
                  <a:lnTo>
                    <a:pt x="121019" y="235475"/>
                  </a:lnTo>
                  <a:lnTo>
                    <a:pt x="121030" y="235487"/>
                  </a:lnTo>
                  <a:lnTo>
                    <a:pt x="121030" y="235502"/>
                  </a:lnTo>
                  <a:lnTo>
                    <a:pt x="121041" y="235518"/>
                  </a:lnTo>
                  <a:lnTo>
                    <a:pt x="121041" y="235532"/>
                  </a:lnTo>
                  <a:lnTo>
                    <a:pt x="121063" y="235546"/>
                  </a:lnTo>
                  <a:lnTo>
                    <a:pt x="121086" y="235555"/>
                  </a:lnTo>
                  <a:lnTo>
                    <a:pt x="121086" y="235571"/>
                  </a:lnTo>
                  <a:lnTo>
                    <a:pt x="121086" y="235588"/>
                  </a:lnTo>
                  <a:lnTo>
                    <a:pt x="121074" y="235602"/>
                  </a:lnTo>
                  <a:lnTo>
                    <a:pt x="121052" y="235614"/>
                  </a:lnTo>
                  <a:lnTo>
                    <a:pt x="121052" y="235644"/>
                  </a:lnTo>
                  <a:lnTo>
                    <a:pt x="121052" y="235661"/>
                  </a:lnTo>
                  <a:lnTo>
                    <a:pt x="121030" y="235673"/>
                  </a:lnTo>
                  <a:lnTo>
                    <a:pt x="121008" y="235684"/>
                  </a:lnTo>
                  <a:lnTo>
                    <a:pt x="120997" y="235664"/>
                  </a:lnTo>
                  <a:lnTo>
                    <a:pt x="120986" y="235647"/>
                  </a:lnTo>
                  <a:lnTo>
                    <a:pt x="120964" y="235640"/>
                  </a:lnTo>
                  <a:lnTo>
                    <a:pt x="120942" y="235631"/>
                  </a:lnTo>
                  <a:lnTo>
                    <a:pt x="120931" y="235620"/>
                  </a:lnTo>
                  <a:lnTo>
                    <a:pt x="120909" y="235599"/>
                  </a:lnTo>
                  <a:lnTo>
                    <a:pt x="120887" y="235595"/>
                  </a:lnTo>
                  <a:lnTo>
                    <a:pt x="120865" y="235586"/>
                  </a:lnTo>
                  <a:lnTo>
                    <a:pt x="120854" y="235591"/>
                  </a:lnTo>
                  <a:lnTo>
                    <a:pt x="120854" y="235602"/>
                  </a:lnTo>
                  <a:lnTo>
                    <a:pt x="120865" y="235609"/>
                  </a:lnTo>
                  <a:lnTo>
                    <a:pt x="120876" y="235622"/>
                  </a:lnTo>
                  <a:lnTo>
                    <a:pt x="120898" y="235636"/>
                  </a:lnTo>
                  <a:lnTo>
                    <a:pt x="120898" y="235652"/>
                  </a:lnTo>
                  <a:lnTo>
                    <a:pt x="120909" y="235667"/>
                  </a:lnTo>
                  <a:lnTo>
                    <a:pt x="120887" y="235679"/>
                  </a:lnTo>
                  <a:lnTo>
                    <a:pt x="120876" y="235672"/>
                  </a:lnTo>
                  <a:lnTo>
                    <a:pt x="120854" y="235664"/>
                  </a:lnTo>
                  <a:lnTo>
                    <a:pt x="120843" y="235664"/>
                  </a:lnTo>
                  <a:lnTo>
                    <a:pt x="120821" y="235667"/>
                  </a:lnTo>
                  <a:lnTo>
                    <a:pt x="120810" y="235657"/>
                  </a:lnTo>
                  <a:lnTo>
                    <a:pt x="120799" y="235637"/>
                  </a:lnTo>
                  <a:lnTo>
                    <a:pt x="120777" y="235626"/>
                  </a:lnTo>
                  <a:lnTo>
                    <a:pt x="120765" y="235612"/>
                  </a:lnTo>
                  <a:lnTo>
                    <a:pt x="120743" y="235606"/>
                  </a:lnTo>
                  <a:lnTo>
                    <a:pt x="120732" y="235604"/>
                  </a:lnTo>
                  <a:lnTo>
                    <a:pt x="120721" y="235608"/>
                  </a:lnTo>
                  <a:lnTo>
                    <a:pt x="120699" y="235603"/>
                  </a:lnTo>
                  <a:lnTo>
                    <a:pt x="120688" y="235572"/>
                  </a:lnTo>
                  <a:lnTo>
                    <a:pt x="120688" y="235549"/>
                  </a:lnTo>
                  <a:lnTo>
                    <a:pt x="120688" y="235530"/>
                  </a:lnTo>
                  <a:lnTo>
                    <a:pt x="120666" y="235520"/>
                  </a:lnTo>
                  <a:lnTo>
                    <a:pt x="120655" y="235516"/>
                  </a:lnTo>
                  <a:lnTo>
                    <a:pt x="120644" y="235519"/>
                  </a:lnTo>
                  <a:lnTo>
                    <a:pt x="120644" y="235518"/>
                  </a:lnTo>
                  <a:lnTo>
                    <a:pt x="120633" y="235513"/>
                  </a:lnTo>
                  <a:lnTo>
                    <a:pt x="120622" y="235509"/>
                  </a:lnTo>
                  <a:lnTo>
                    <a:pt x="120622" y="235507"/>
                  </a:lnTo>
                  <a:lnTo>
                    <a:pt x="120611" y="235506"/>
                  </a:lnTo>
                  <a:lnTo>
                    <a:pt x="120611" y="235505"/>
                  </a:lnTo>
                  <a:lnTo>
                    <a:pt x="120611" y="235511"/>
                  </a:lnTo>
                  <a:lnTo>
                    <a:pt x="120611" y="235516"/>
                  </a:lnTo>
                  <a:lnTo>
                    <a:pt x="120611" y="235519"/>
                  </a:lnTo>
                  <a:lnTo>
                    <a:pt x="120600" y="235520"/>
                  </a:lnTo>
                  <a:lnTo>
                    <a:pt x="120589" y="235522"/>
                  </a:lnTo>
                  <a:lnTo>
                    <a:pt x="120589" y="235526"/>
                  </a:lnTo>
                  <a:lnTo>
                    <a:pt x="120589" y="235533"/>
                  </a:lnTo>
                  <a:lnTo>
                    <a:pt x="120589" y="235537"/>
                  </a:lnTo>
                  <a:lnTo>
                    <a:pt x="120600" y="235539"/>
                  </a:lnTo>
                  <a:lnTo>
                    <a:pt x="120600" y="235540"/>
                  </a:lnTo>
                  <a:lnTo>
                    <a:pt x="120600" y="235545"/>
                  </a:lnTo>
                  <a:lnTo>
                    <a:pt x="120611" y="235545"/>
                  </a:lnTo>
                  <a:lnTo>
                    <a:pt x="120644" y="235552"/>
                  </a:lnTo>
                  <a:lnTo>
                    <a:pt x="120655" y="235559"/>
                  </a:lnTo>
                  <a:lnTo>
                    <a:pt x="120644" y="235580"/>
                  </a:lnTo>
                  <a:lnTo>
                    <a:pt x="120622" y="235580"/>
                  </a:lnTo>
                  <a:lnTo>
                    <a:pt x="120600" y="235580"/>
                  </a:lnTo>
                  <a:lnTo>
                    <a:pt x="120600" y="235575"/>
                  </a:lnTo>
                  <a:lnTo>
                    <a:pt x="120600" y="235571"/>
                  </a:lnTo>
                  <a:lnTo>
                    <a:pt x="120589" y="235569"/>
                  </a:lnTo>
                  <a:lnTo>
                    <a:pt x="120589" y="235565"/>
                  </a:lnTo>
                  <a:lnTo>
                    <a:pt x="120578" y="235560"/>
                  </a:lnTo>
                  <a:lnTo>
                    <a:pt x="120578" y="235558"/>
                  </a:lnTo>
                  <a:lnTo>
                    <a:pt x="120567" y="235561"/>
                  </a:lnTo>
                  <a:lnTo>
                    <a:pt x="120567" y="235567"/>
                  </a:lnTo>
                  <a:lnTo>
                    <a:pt x="120567" y="235575"/>
                  </a:lnTo>
                  <a:lnTo>
                    <a:pt x="120567" y="235582"/>
                  </a:lnTo>
                  <a:lnTo>
                    <a:pt x="120567" y="235591"/>
                  </a:lnTo>
                  <a:lnTo>
                    <a:pt x="120556" y="235591"/>
                  </a:lnTo>
                  <a:lnTo>
                    <a:pt x="120545" y="235594"/>
                  </a:lnTo>
                  <a:lnTo>
                    <a:pt x="120545" y="235591"/>
                  </a:lnTo>
                  <a:lnTo>
                    <a:pt x="120523" y="235594"/>
                  </a:lnTo>
                  <a:lnTo>
                    <a:pt x="120501" y="235609"/>
                  </a:lnTo>
                  <a:lnTo>
                    <a:pt x="120501" y="235630"/>
                  </a:lnTo>
                  <a:lnTo>
                    <a:pt x="120501" y="235653"/>
                  </a:lnTo>
                  <a:lnTo>
                    <a:pt x="120512" y="235675"/>
                  </a:lnTo>
                  <a:lnTo>
                    <a:pt x="120523" y="235684"/>
                  </a:lnTo>
                  <a:lnTo>
                    <a:pt x="120523" y="235694"/>
                  </a:lnTo>
                  <a:lnTo>
                    <a:pt x="120512" y="235701"/>
                  </a:lnTo>
                  <a:lnTo>
                    <a:pt x="120501" y="235718"/>
                  </a:lnTo>
                  <a:lnTo>
                    <a:pt x="120490" y="235733"/>
                  </a:lnTo>
                  <a:lnTo>
                    <a:pt x="120490" y="235748"/>
                  </a:lnTo>
                  <a:lnTo>
                    <a:pt x="120501" y="235756"/>
                  </a:lnTo>
                  <a:lnTo>
                    <a:pt x="120512" y="235765"/>
                  </a:lnTo>
                  <a:lnTo>
                    <a:pt x="120512" y="235773"/>
                  </a:lnTo>
                  <a:lnTo>
                    <a:pt x="120501" y="235778"/>
                  </a:lnTo>
                  <a:lnTo>
                    <a:pt x="120490" y="235781"/>
                  </a:lnTo>
                  <a:lnTo>
                    <a:pt x="120479" y="235775"/>
                  </a:lnTo>
                  <a:lnTo>
                    <a:pt x="120468" y="235767"/>
                  </a:lnTo>
                  <a:lnTo>
                    <a:pt x="120457" y="235755"/>
                  </a:lnTo>
                  <a:lnTo>
                    <a:pt x="120446" y="235747"/>
                  </a:lnTo>
                  <a:lnTo>
                    <a:pt x="120424" y="235739"/>
                  </a:lnTo>
                  <a:lnTo>
                    <a:pt x="120412" y="235734"/>
                  </a:lnTo>
                  <a:lnTo>
                    <a:pt x="120401" y="235736"/>
                  </a:lnTo>
                  <a:lnTo>
                    <a:pt x="120390" y="235743"/>
                  </a:lnTo>
                  <a:lnTo>
                    <a:pt x="120390" y="235750"/>
                  </a:lnTo>
                  <a:lnTo>
                    <a:pt x="120368" y="235749"/>
                  </a:lnTo>
                  <a:lnTo>
                    <a:pt x="120368" y="235765"/>
                  </a:lnTo>
                  <a:lnTo>
                    <a:pt x="120379" y="235783"/>
                  </a:lnTo>
                  <a:lnTo>
                    <a:pt x="120368" y="235808"/>
                  </a:lnTo>
                  <a:lnTo>
                    <a:pt x="120379" y="235824"/>
                  </a:lnTo>
                  <a:lnTo>
                    <a:pt x="120390" y="235831"/>
                  </a:lnTo>
                  <a:lnTo>
                    <a:pt x="120390" y="235847"/>
                  </a:lnTo>
                  <a:lnTo>
                    <a:pt x="120379" y="235867"/>
                  </a:lnTo>
                  <a:lnTo>
                    <a:pt x="120357" y="235887"/>
                  </a:lnTo>
                  <a:lnTo>
                    <a:pt x="120335" y="235887"/>
                  </a:lnTo>
                  <a:lnTo>
                    <a:pt x="120302" y="235870"/>
                  </a:lnTo>
                  <a:lnTo>
                    <a:pt x="120269" y="235827"/>
                  </a:lnTo>
                  <a:lnTo>
                    <a:pt x="120258" y="235790"/>
                  </a:lnTo>
                  <a:lnTo>
                    <a:pt x="120247" y="235764"/>
                  </a:lnTo>
                  <a:lnTo>
                    <a:pt x="120236" y="235783"/>
                  </a:lnTo>
                  <a:lnTo>
                    <a:pt x="120203" y="235799"/>
                  </a:lnTo>
                  <a:lnTo>
                    <a:pt x="120170" y="235792"/>
                  </a:lnTo>
                  <a:lnTo>
                    <a:pt x="120137" y="235790"/>
                  </a:lnTo>
                  <a:lnTo>
                    <a:pt x="120126" y="235812"/>
                  </a:lnTo>
                  <a:lnTo>
                    <a:pt x="120148" y="235845"/>
                  </a:lnTo>
                  <a:lnTo>
                    <a:pt x="120159" y="235869"/>
                  </a:lnTo>
                  <a:lnTo>
                    <a:pt x="120170" y="235925"/>
                  </a:lnTo>
                  <a:lnTo>
                    <a:pt x="120137" y="235953"/>
                  </a:lnTo>
                  <a:lnTo>
                    <a:pt x="120115" y="235962"/>
                  </a:lnTo>
                  <a:lnTo>
                    <a:pt x="120115" y="235982"/>
                  </a:lnTo>
                  <a:lnTo>
                    <a:pt x="120115" y="236005"/>
                  </a:lnTo>
                  <a:lnTo>
                    <a:pt x="120104" y="236029"/>
                  </a:lnTo>
                  <a:lnTo>
                    <a:pt x="120137" y="236040"/>
                  </a:lnTo>
                  <a:lnTo>
                    <a:pt x="120170" y="236041"/>
                  </a:lnTo>
                  <a:lnTo>
                    <a:pt x="120192" y="236040"/>
                  </a:lnTo>
                  <a:lnTo>
                    <a:pt x="120203" y="236033"/>
                  </a:lnTo>
                  <a:lnTo>
                    <a:pt x="120214" y="236013"/>
                  </a:lnTo>
                  <a:lnTo>
                    <a:pt x="120225" y="236003"/>
                  </a:lnTo>
                  <a:lnTo>
                    <a:pt x="120247" y="236006"/>
                  </a:lnTo>
                  <a:lnTo>
                    <a:pt x="120258" y="235992"/>
                  </a:lnTo>
                  <a:lnTo>
                    <a:pt x="120269" y="236001"/>
                  </a:lnTo>
                  <a:lnTo>
                    <a:pt x="120302" y="236013"/>
                  </a:lnTo>
                  <a:lnTo>
                    <a:pt x="120324" y="236007"/>
                  </a:lnTo>
                  <a:lnTo>
                    <a:pt x="120357" y="236003"/>
                  </a:lnTo>
                  <a:lnTo>
                    <a:pt x="120368" y="236028"/>
                  </a:lnTo>
                  <a:lnTo>
                    <a:pt x="120346" y="236074"/>
                  </a:lnTo>
                  <a:lnTo>
                    <a:pt x="120335" y="236114"/>
                  </a:lnTo>
                  <a:lnTo>
                    <a:pt x="120324" y="236127"/>
                  </a:lnTo>
                  <a:lnTo>
                    <a:pt x="120291" y="236148"/>
                  </a:lnTo>
                  <a:lnTo>
                    <a:pt x="120280" y="236171"/>
                  </a:lnTo>
                  <a:lnTo>
                    <a:pt x="120269" y="236195"/>
                  </a:lnTo>
                  <a:lnTo>
                    <a:pt x="120269" y="236216"/>
                  </a:lnTo>
                  <a:lnTo>
                    <a:pt x="120291" y="236225"/>
                  </a:lnTo>
                  <a:lnTo>
                    <a:pt x="120302" y="236238"/>
                  </a:lnTo>
                  <a:lnTo>
                    <a:pt x="120302" y="236266"/>
                  </a:lnTo>
                  <a:lnTo>
                    <a:pt x="120302" y="236281"/>
                  </a:lnTo>
                  <a:lnTo>
                    <a:pt x="120313" y="236308"/>
                  </a:lnTo>
                  <a:lnTo>
                    <a:pt x="120324" y="236322"/>
                  </a:lnTo>
                  <a:lnTo>
                    <a:pt x="120335" y="236331"/>
                  </a:lnTo>
                  <a:lnTo>
                    <a:pt x="120368" y="236345"/>
                  </a:lnTo>
                  <a:lnTo>
                    <a:pt x="120390" y="236346"/>
                  </a:lnTo>
                  <a:lnTo>
                    <a:pt x="120401" y="236334"/>
                  </a:lnTo>
                  <a:lnTo>
                    <a:pt x="120424" y="236332"/>
                  </a:lnTo>
                  <a:lnTo>
                    <a:pt x="120446" y="236331"/>
                  </a:lnTo>
                  <a:lnTo>
                    <a:pt x="120457" y="236350"/>
                  </a:lnTo>
                  <a:lnTo>
                    <a:pt x="120490" y="236351"/>
                  </a:lnTo>
                  <a:lnTo>
                    <a:pt x="120512" y="236354"/>
                  </a:lnTo>
                  <a:lnTo>
                    <a:pt x="120534" y="236346"/>
                  </a:lnTo>
                  <a:lnTo>
                    <a:pt x="120556" y="236350"/>
                  </a:lnTo>
                  <a:lnTo>
                    <a:pt x="120589" y="236343"/>
                  </a:lnTo>
                  <a:lnTo>
                    <a:pt x="120600" y="236328"/>
                  </a:lnTo>
                  <a:lnTo>
                    <a:pt x="120589" y="236309"/>
                  </a:lnTo>
                  <a:lnTo>
                    <a:pt x="120567" y="236292"/>
                  </a:lnTo>
                  <a:lnTo>
                    <a:pt x="120567" y="236281"/>
                  </a:lnTo>
                  <a:lnTo>
                    <a:pt x="120589" y="236285"/>
                  </a:lnTo>
                  <a:lnTo>
                    <a:pt x="120611" y="236289"/>
                  </a:lnTo>
                  <a:lnTo>
                    <a:pt x="120633" y="236277"/>
                  </a:lnTo>
                  <a:lnTo>
                    <a:pt x="120644" y="236260"/>
                  </a:lnTo>
                  <a:lnTo>
                    <a:pt x="120633" y="236243"/>
                  </a:lnTo>
                  <a:lnTo>
                    <a:pt x="120655" y="236242"/>
                  </a:lnTo>
                  <a:lnTo>
                    <a:pt x="120688" y="236242"/>
                  </a:lnTo>
                  <a:lnTo>
                    <a:pt x="120710" y="236255"/>
                  </a:lnTo>
                  <a:lnTo>
                    <a:pt x="120732" y="236229"/>
                  </a:lnTo>
                  <a:lnTo>
                    <a:pt x="120743" y="236202"/>
                  </a:lnTo>
                  <a:lnTo>
                    <a:pt x="120777" y="236202"/>
                  </a:lnTo>
                  <a:lnTo>
                    <a:pt x="120799" y="236196"/>
                  </a:lnTo>
                  <a:lnTo>
                    <a:pt x="120821" y="236205"/>
                  </a:lnTo>
                  <a:lnTo>
                    <a:pt x="120854" y="236210"/>
                  </a:lnTo>
                  <a:lnTo>
                    <a:pt x="120876" y="236216"/>
                  </a:lnTo>
                  <a:lnTo>
                    <a:pt x="120898" y="236208"/>
                  </a:lnTo>
                  <a:lnTo>
                    <a:pt x="120909" y="236183"/>
                  </a:lnTo>
                  <a:lnTo>
                    <a:pt x="120909" y="236158"/>
                  </a:lnTo>
                  <a:lnTo>
                    <a:pt x="120931" y="236145"/>
                  </a:lnTo>
                  <a:lnTo>
                    <a:pt x="120964" y="236137"/>
                  </a:lnTo>
                  <a:lnTo>
                    <a:pt x="120997" y="236151"/>
                  </a:lnTo>
                  <a:lnTo>
                    <a:pt x="121008" y="236160"/>
                  </a:lnTo>
                  <a:lnTo>
                    <a:pt x="121019" y="236145"/>
                  </a:lnTo>
                  <a:lnTo>
                    <a:pt x="121041" y="236148"/>
                  </a:lnTo>
                  <a:lnTo>
                    <a:pt x="121052" y="236171"/>
                  </a:lnTo>
                  <a:lnTo>
                    <a:pt x="121063" y="236195"/>
                  </a:lnTo>
                  <a:lnTo>
                    <a:pt x="121086" y="236231"/>
                  </a:lnTo>
                  <a:lnTo>
                    <a:pt x="121108" y="236245"/>
                  </a:lnTo>
                  <a:lnTo>
                    <a:pt x="121130" y="236281"/>
                  </a:lnTo>
                  <a:lnTo>
                    <a:pt x="121119" y="236311"/>
                  </a:lnTo>
                  <a:lnTo>
                    <a:pt x="121130" y="236332"/>
                  </a:lnTo>
                  <a:lnTo>
                    <a:pt x="121141" y="236349"/>
                  </a:lnTo>
                  <a:lnTo>
                    <a:pt x="121163" y="236358"/>
                  </a:lnTo>
                  <a:lnTo>
                    <a:pt x="121185" y="236367"/>
                  </a:lnTo>
                  <a:lnTo>
                    <a:pt x="121196" y="236392"/>
                  </a:lnTo>
                  <a:lnTo>
                    <a:pt x="121207" y="236421"/>
                  </a:lnTo>
                  <a:lnTo>
                    <a:pt x="121218" y="236446"/>
                  </a:lnTo>
                  <a:lnTo>
                    <a:pt x="121251" y="236467"/>
                  </a:lnTo>
                  <a:lnTo>
                    <a:pt x="121295" y="236492"/>
                  </a:lnTo>
                  <a:lnTo>
                    <a:pt x="121350" y="236491"/>
                  </a:lnTo>
                  <a:lnTo>
                    <a:pt x="121383" y="236467"/>
                  </a:lnTo>
                  <a:lnTo>
                    <a:pt x="121405" y="236440"/>
                  </a:lnTo>
                  <a:lnTo>
                    <a:pt x="121439" y="236428"/>
                  </a:lnTo>
                  <a:lnTo>
                    <a:pt x="121461" y="236447"/>
                  </a:lnTo>
                  <a:lnTo>
                    <a:pt x="121483" y="236453"/>
                  </a:lnTo>
                  <a:lnTo>
                    <a:pt x="121505" y="236417"/>
                  </a:lnTo>
                  <a:lnTo>
                    <a:pt x="121527" y="236416"/>
                  </a:lnTo>
                  <a:lnTo>
                    <a:pt x="121571" y="236430"/>
                  </a:lnTo>
                  <a:lnTo>
                    <a:pt x="121615" y="236436"/>
                  </a:lnTo>
                  <a:lnTo>
                    <a:pt x="121637" y="236447"/>
                  </a:lnTo>
                  <a:lnTo>
                    <a:pt x="121626" y="236525"/>
                  </a:lnTo>
                  <a:lnTo>
                    <a:pt x="121582" y="236620"/>
                  </a:lnTo>
                  <a:lnTo>
                    <a:pt x="121604" y="236631"/>
                  </a:lnTo>
                  <a:lnTo>
                    <a:pt x="121648" y="236535"/>
                  </a:lnTo>
                  <a:lnTo>
                    <a:pt x="121659" y="236451"/>
                  </a:lnTo>
                  <a:lnTo>
                    <a:pt x="121692" y="236436"/>
                  </a:lnTo>
                  <a:lnTo>
                    <a:pt x="121714" y="236430"/>
                  </a:lnTo>
                  <a:lnTo>
                    <a:pt x="121747" y="236437"/>
                  </a:lnTo>
                  <a:lnTo>
                    <a:pt x="121758" y="236497"/>
                  </a:lnTo>
                  <a:lnTo>
                    <a:pt x="121780" y="236534"/>
                  </a:lnTo>
                  <a:lnTo>
                    <a:pt x="121803" y="236589"/>
                  </a:lnTo>
                  <a:lnTo>
                    <a:pt x="121825" y="236613"/>
                  </a:lnTo>
                  <a:lnTo>
                    <a:pt x="121847" y="236619"/>
                  </a:lnTo>
                  <a:lnTo>
                    <a:pt x="121858" y="236623"/>
                  </a:lnTo>
                  <a:lnTo>
                    <a:pt x="121858" y="236635"/>
                  </a:lnTo>
                  <a:lnTo>
                    <a:pt x="121880" y="236774"/>
                  </a:lnTo>
                  <a:lnTo>
                    <a:pt x="121869" y="236879"/>
                  </a:lnTo>
                  <a:lnTo>
                    <a:pt x="121836" y="236882"/>
                  </a:lnTo>
                  <a:lnTo>
                    <a:pt x="121803" y="236887"/>
                  </a:lnTo>
                  <a:lnTo>
                    <a:pt x="121780" y="236887"/>
                  </a:lnTo>
                  <a:lnTo>
                    <a:pt x="121780" y="236895"/>
                  </a:lnTo>
                  <a:lnTo>
                    <a:pt x="121703" y="236858"/>
                  </a:lnTo>
                  <a:lnTo>
                    <a:pt x="121692" y="236868"/>
                  </a:lnTo>
                  <a:lnTo>
                    <a:pt x="121780" y="236908"/>
                  </a:lnTo>
                  <a:lnTo>
                    <a:pt x="121770" y="236933"/>
                  </a:lnTo>
                  <a:lnTo>
                    <a:pt x="121758" y="236953"/>
                  </a:lnTo>
                  <a:lnTo>
                    <a:pt x="121736" y="236980"/>
                  </a:lnTo>
                  <a:lnTo>
                    <a:pt x="121703" y="237006"/>
                  </a:lnTo>
                  <a:lnTo>
                    <a:pt x="121681" y="237014"/>
                  </a:lnTo>
                  <a:lnTo>
                    <a:pt x="121659" y="237011"/>
                  </a:lnTo>
                  <a:lnTo>
                    <a:pt x="121626" y="236980"/>
                  </a:lnTo>
                  <a:lnTo>
                    <a:pt x="121604" y="236976"/>
                  </a:lnTo>
                  <a:lnTo>
                    <a:pt x="121582" y="236992"/>
                  </a:lnTo>
                  <a:lnTo>
                    <a:pt x="121571" y="236980"/>
                  </a:lnTo>
                  <a:lnTo>
                    <a:pt x="121549" y="236998"/>
                  </a:lnTo>
                  <a:lnTo>
                    <a:pt x="121560" y="237021"/>
                  </a:lnTo>
                  <a:lnTo>
                    <a:pt x="121549" y="237038"/>
                  </a:lnTo>
                  <a:lnTo>
                    <a:pt x="121560" y="237054"/>
                  </a:lnTo>
                  <a:lnTo>
                    <a:pt x="121582" y="237067"/>
                  </a:lnTo>
                  <a:lnTo>
                    <a:pt x="121604" y="237072"/>
                  </a:lnTo>
                  <a:lnTo>
                    <a:pt x="121637" y="237086"/>
                  </a:lnTo>
                  <a:lnTo>
                    <a:pt x="121626" y="237116"/>
                  </a:lnTo>
                  <a:lnTo>
                    <a:pt x="121604" y="237160"/>
                  </a:lnTo>
                  <a:lnTo>
                    <a:pt x="121560" y="237192"/>
                  </a:lnTo>
                  <a:lnTo>
                    <a:pt x="121538" y="237209"/>
                  </a:lnTo>
                  <a:lnTo>
                    <a:pt x="121483" y="237222"/>
                  </a:lnTo>
                  <a:lnTo>
                    <a:pt x="121449" y="237194"/>
                  </a:lnTo>
                  <a:lnTo>
                    <a:pt x="121416" y="237146"/>
                  </a:lnTo>
                  <a:lnTo>
                    <a:pt x="121394" y="237126"/>
                  </a:lnTo>
                  <a:lnTo>
                    <a:pt x="121372" y="237130"/>
                  </a:lnTo>
                  <a:lnTo>
                    <a:pt x="121361" y="237174"/>
                  </a:lnTo>
                  <a:lnTo>
                    <a:pt x="121372" y="237228"/>
                  </a:lnTo>
                  <a:lnTo>
                    <a:pt x="121416" y="237224"/>
                  </a:lnTo>
                  <a:lnTo>
                    <a:pt x="121439" y="237250"/>
                  </a:lnTo>
                  <a:lnTo>
                    <a:pt x="121483" y="237270"/>
                  </a:lnTo>
                  <a:lnTo>
                    <a:pt x="121483" y="237297"/>
                  </a:lnTo>
                  <a:lnTo>
                    <a:pt x="121427" y="237329"/>
                  </a:lnTo>
                  <a:lnTo>
                    <a:pt x="121416" y="237353"/>
                  </a:lnTo>
                  <a:lnTo>
                    <a:pt x="121416" y="237415"/>
                  </a:lnTo>
                  <a:lnTo>
                    <a:pt x="121449" y="237469"/>
                  </a:lnTo>
                  <a:lnTo>
                    <a:pt x="121483" y="237501"/>
                  </a:lnTo>
                  <a:lnTo>
                    <a:pt x="121549" y="237515"/>
                  </a:lnTo>
                  <a:lnTo>
                    <a:pt x="121582" y="237537"/>
                  </a:lnTo>
                  <a:lnTo>
                    <a:pt x="121637" y="237554"/>
                  </a:lnTo>
                  <a:lnTo>
                    <a:pt x="121692" y="237573"/>
                  </a:lnTo>
                  <a:lnTo>
                    <a:pt x="121681" y="237632"/>
                  </a:lnTo>
                  <a:lnTo>
                    <a:pt x="121681" y="237688"/>
                  </a:lnTo>
                  <a:lnTo>
                    <a:pt x="121637" y="237709"/>
                  </a:lnTo>
                  <a:lnTo>
                    <a:pt x="121560" y="237701"/>
                  </a:lnTo>
                  <a:lnTo>
                    <a:pt x="121505" y="237711"/>
                  </a:lnTo>
                  <a:lnTo>
                    <a:pt x="121449" y="237738"/>
                  </a:lnTo>
                  <a:lnTo>
                    <a:pt x="121394" y="237748"/>
                  </a:lnTo>
                  <a:lnTo>
                    <a:pt x="121350" y="237770"/>
                  </a:lnTo>
                  <a:lnTo>
                    <a:pt x="121328" y="237798"/>
                  </a:lnTo>
                  <a:lnTo>
                    <a:pt x="121295" y="237865"/>
                  </a:lnTo>
                  <a:lnTo>
                    <a:pt x="121262" y="237868"/>
                  </a:lnTo>
                  <a:lnTo>
                    <a:pt x="121229" y="237872"/>
                  </a:lnTo>
                  <a:lnTo>
                    <a:pt x="121207" y="237880"/>
                  </a:lnTo>
                  <a:lnTo>
                    <a:pt x="121163" y="237916"/>
                  </a:lnTo>
                  <a:lnTo>
                    <a:pt x="121141" y="237931"/>
                  </a:lnTo>
                  <a:lnTo>
                    <a:pt x="121119" y="238021"/>
                  </a:lnTo>
                  <a:lnTo>
                    <a:pt x="121063" y="238033"/>
                  </a:lnTo>
                  <a:lnTo>
                    <a:pt x="120997" y="238071"/>
                  </a:lnTo>
                  <a:lnTo>
                    <a:pt x="120997" y="238107"/>
                  </a:lnTo>
                  <a:lnTo>
                    <a:pt x="120975" y="238147"/>
                  </a:lnTo>
                  <a:lnTo>
                    <a:pt x="120898" y="238136"/>
                  </a:lnTo>
                  <a:lnTo>
                    <a:pt x="120854" y="238121"/>
                  </a:lnTo>
                  <a:lnTo>
                    <a:pt x="120821" y="238113"/>
                  </a:lnTo>
                  <a:lnTo>
                    <a:pt x="120810" y="238139"/>
                  </a:lnTo>
                  <a:lnTo>
                    <a:pt x="120799" y="238181"/>
                  </a:lnTo>
                  <a:lnTo>
                    <a:pt x="120732" y="238200"/>
                  </a:lnTo>
                  <a:lnTo>
                    <a:pt x="120699" y="238171"/>
                  </a:lnTo>
                  <a:lnTo>
                    <a:pt x="120655" y="238149"/>
                  </a:lnTo>
                  <a:lnTo>
                    <a:pt x="120644" y="238183"/>
                  </a:lnTo>
                  <a:lnTo>
                    <a:pt x="120633" y="238210"/>
                  </a:lnTo>
                  <a:lnTo>
                    <a:pt x="120611" y="238227"/>
                  </a:lnTo>
                  <a:lnTo>
                    <a:pt x="120589" y="238237"/>
                  </a:lnTo>
                  <a:lnTo>
                    <a:pt x="120545" y="238225"/>
                  </a:lnTo>
                  <a:lnTo>
                    <a:pt x="120523" y="238279"/>
                  </a:lnTo>
                  <a:lnTo>
                    <a:pt x="120512" y="238284"/>
                  </a:lnTo>
                  <a:lnTo>
                    <a:pt x="120479" y="238276"/>
                  </a:lnTo>
                  <a:lnTo>
                    <a:pt x="120457" y="238288"/>
                  </a:lnTo>
                  <a:lnTo>
                    <a:pt x="120435" y="238303"/>
                  </a:lnTo>
                  <a:lnTo>
                    <a:pt x="120424" y="238323"/>
                  </a:lnTo>
                  <a:lnTo>
                    <a:pt x="120435" y="238352"/>
                  </a:lnTo>
                  <a:lnTo>
                    <a:pt x="120479" y="238382"/>
                  </a:lnTo>
                  <a:lnTo>
                    <a:pt x="120501" y="238414"/>
                  </a:lnTo>
                  <a:lnTo>
                    <a:pt x="120523" y="238480"/>
                  </a:lnTo>
                  <a:lnTo>
                    <a:pt x="120512" y="238528"/>
                  </a:lnTo>
                  <a:lnTo>
                    <a:pt x="120512" y="238590"/>
                  </a:lnTo>
                  <a:lnTo>
                    <a:pt x="120545" y="238599"/>
                  </a:lnTo>
                  <a:lnTo>
                    <a:pt x="120556" y="238565"/>
                  </a:lnTo>
                  <a:lnTo>
                    <a:pt x="120578" y="238528"/>
                  </a:lnTo>
                  <a:lnTo>
                    <a:pt x="120611" y="238511"/>
                  </a:lnTo>
                  <a:lnTo>
                    <a:pt x="120633" y="238464"/>
                  </a:lnTo>
                  <a:lnTo>
                    <a:pt x="120655" y="238450"/>
                  </a:lnTo>
                  <a:lnTo>
                    <a:pt x="120677" y="238408"/>
                  </a:lnTo>
                  <a:lnTo>
                    <a:pt x="120732" y="238384"/>
                  </a:lnTo>
                  <a:lnTo>
                    <a:pt x="120765" y="238424"/>
                  </a:lnTo>
                  <a:lnTo>
                    <a:pt x="120821" y="238452"/>
                  </a:lnTo>
                  <a:lnTo>
                    <a:pt x="120854" y="238416"/>
                  </a:lnTo>
                  <a:lnTo>
                    <a:pt x="120865" y="238382"/>
                  </a:lnTo>
                  <a:lnTo>
                    <a:pt x="120909" y="238338"/>
                  </a:lnTo>
                  <a:lnTo>
                    <a:pt x="120953" y="238318"/>
                  </a:lnTo>
                  <a:lnTo>
                    <a:pt x="121008" y="238306"/>
                  </a:lnTo>
                  <a:lnTo>
                    <a:pt x="121041" y="238306"/>
                  </a:lnTo>
                  <a:lnTo>
                    <a:pt x="121119" y="238306"/>
                  </a:lnTo>
                  <a:lnTo>
                    <a:pt x="121174" y="238296"/>
                  </a:lnTo>
                  <a:lnTo>
                    <a:pt x="121196" y="238334"/>
                  </a:lnTo>
                  <a:lnTo>
                    <a:pt x="121262" y="238313"/>
                  </a:lnTo>
                  <a:lnTo>
                    <a:pt x="121317" y="238273"/>
                  </a:lnTo>
                  <a:lnTo>
                    <a:pt x="121284" y="238259"/>
                  </a:lnTo>
                  <a:lnTo>
                    <a:pt x="121262" y="238220"/>
                  </a:lnTo>
                  <a:lnTo>
                    <a:pt x="121273" y="238203"/>
                  </a:lnTo>
                  <a:lnTo>
                    <a:pt x="121339" y="238220"/>
                  </a:lnTo>
                  <a:lnTo>
                    <a:pt x="121383" y="238242"/>
                  </a:lnTo>
                  <a:lnTo>
                    <a:pt x="121416" y="238217"/>
                  </a:lnTo>
                  <a:lnTo>
                    <a:pt x="121449" y="238198"/>
                  </a:lnTo>
                  <a:lnTo>
                    <a:pt x="121461" y="238147"/>
                  </a:lnTo>
                  <a:lnTo>
                    <a:pt x="121505" y="238141"/>
                  </a:lnTo>
                  <a:lnTo>
                    <a:pt x="121549" y="238185"/>
                  </a:lnTo>
                  <a:lnTo>
                    <a:pt x="121516" y="238232"/>
                  </a:lnTo>
                  <a:lnTo>
                    <a:pt x="121549" y="238263"/>
                  </a:lnTo>
                  <a:lnTo>
                    <a:pt x="121582" y="238296"/>
                  </a:lnTo>
                  <a:lnTo>
                    <a:pt x="121615" y="238288"/>
                  </a:lnTo>
                  <a:lnTo>
                    <a:pt x="121670" y="238266"/>
                  </a:lnTo>
                  <a:lnTo>
                    <a:pt x="121703" y="238281"/>
                  </a:lnTo>
                  <a:lnTo>
                    <a:pt x="121736" y="238254"/>
                  </a:lnTo>
                  <a:lnTo>
                    <a:pt x="121770" y="238273"/>
                  </a:lnTo>
                  <a:lnTo>
                    <a:pt x="121770" y="238311"/>
                  </a:lnTo>
                  <a:lnTo>
                    <a:pt x="121736" y="238346"/>
                  </a:lnTo>
                  <a:lnTo>
                    <a:pt x="121703" y="238370"/>
                  </a:lnTo>
                  <a:lnTo>
                    <a:pt x="121670" y="238385"/>
                  </a:lnTo>
                  <a:lnTo>
                    <a:pt x="121604" y="238408"/>
                  </a:lnTo>
                  <a:lnTo>
                    <a:pt x="121560" y="238424"/>
                  </a:lnTo>
                  <a:lnTo>
                    <a:pt x="121538" y="238458"/>
                  </a:lnTo>
                  <a:lnTo>
                    <a:pt x="121549" y="238516"/>
                  </a:lnTo>
                  <a:lnTo>
                    <a:pt x="121571" y="238569"/>
                  </a:lnTo>
                  <a:lnTo>
                    <a:pt x="121615" y="238608"/>
                  </a:lnTo>
                  <a:lnTo>
                    <a:pt x="121670" y="238620"/>
                  </a:lnTo>
                  <a:lnTo>
                    <a:pt x="121670" y="238585"/>
                  </a:lnTo>
                  <a:lnTo>
                    <a:pt x="121659" y="238532"/>
                  </a:lnTo>
                  <a:lnTo>
                    <a:pt x="121648" y="238462"/>
                  </a:lnTo>
                  <a:lnTo>
                    <a:pt x="121681" y="238442"/>
                  </a:lnTo>
                  <a:lnTo>
                    <a:pt x="121736" y="238424"/>
                  </a:lnTo>
                  <a:lnTo>
                    <a:pt x="121780" y="238450"/>
                  </a:lnTo>
                  <a:lnTo>
                    <a:pt x="121825" y="238470"/>
                  </a:lnTo>
                  <a:lnTo>
                    <a:pt x="121858" y="238422"/>
                  </a:lnTo>
                  <a:lnTo>
                    <a:pt x="121858" y="238368"/>
                  </a:lnTo>
                  <a:lnTo>
                    <a:pt x="121935" y="238346"/>
                  </a:lnTo>
                  <a:lnTo>
                    <a:pt x="121990" y="238323"/>
                  </a:lnTo>
                  <a:lnTo>
                    <a:pt x="122045" y="238323"/>
                  </a:lnTo>
                  <a:lnTo>
                    <a:pt x="122145" y="238370"/>
                  </a:lnTo>
                  <a:lnTo>
                    <a:pt x="122167" y="238365"/>
                  </a:lnTo>
                  <a:lnTo>
                    <a:pt x="122178" y="238450"/>
                  </a:lnTo>
                  <a:lnTo>
                    <a:pt x="122222" y="238454"/>
                  </a:lnTo>
                  <a:lnTo>
                    <a:pt x="122255" y="238419"/>
                  </a:lnTo>
                  <a:lnTo>
                    <a:pt x="122310" y="238393"/>
                  </a:lnTo>
                  <a:lnTo>
                    <a:pt x="122354" y="238416"/>
                  </a:lnTo>
                  <a:lnTo>
                    <a:pt x="122443" y="238543"/>
                  </a:lnTo>
                  <a:lnTo>
                    <a:pt x="122487" y="238631"/>
                  </a:lnTo>
                  <a:lnTo>
                    <a:pt x="122553" y="238867"/>
                  </a:lnTo>
                  <a:lnTo>
                    <a:pt x="122630" y="239136"/>
                  </a:lnTo>
                  <a:lnTo>
                    <a:pt x="122674" y="239618"/>
                  </a:lnTo>
                  <a:lnTo>
                    <a:pt x="122674" y="239818"/>
                  </a:lnTo>
                  <a:lnTo>
                    <a:pt x="122663" y="240130"/>
                  </a:lnTo>
                  <a:lnTo>
                    <a:pt x="122630" y="240466"/>
                  </a:lnTo>
                  <a:lnTo>
                    <a:pt x="122586" y="240770"/>
                  </a:lnTo>
                  <a:lnTo>
                    <a:pt x="122520" y="241101"/>
                  </a:lnTo>
                  <a:lnTo>
                    <a:pt x="122487" y="241240"/>
                  </a:lnTo>
                  <a:lnTo>
                    <a:pt x="122409" y="241505"/>
                  </a:lnTo>
                  <a:lnTo>
                    <a:pt x="122365" y="241702"/>
                  </a:lnTo>
                  <a:lnTo>
                    <a:pt x="122310" y="241774"/>
                  </a:lnTo>
                  <a:lnTo>
                    <a:pt x="122233" y="241840"/>
                  </a:lnTo>
                  <a:lnTo>
                    <a:pt x="122178" y="241840"/>
                  </a:lnTo>
                  <a:lnTo>
                    <a:pt x="122123" y="241871"/>
                  </a:lnTo>
                  <a:lnTo>
                    <a:pt x="122056" y="241855"/>
                  </a:lnTo>
                  <a:lnTo>
                    <a:pt x="122089" y="241924"/>
                  </a:lnTo>
                  <a:lnTo>
                    <a:pt x="122001" y="241936"/>
                  </a:lnTo>
                  <a:lnTo>
                    <a:pt x="121957" y="241913"/>
                  </a:lnTo>
                  <a:lnTo>
                    <a:pt x="121836" y="241913"/>
                  </a:lnTo>
                  <a:lnTo>
                    <a:pt x="121825" y="241979"/>
                  </a:lnTo>
                  <a:lnTo>
                    <a:pt x="121792" y="242021"/>
                  </a:lnTo>
                  <a:lnTo>
                    <a:pt x="121792" y="242075"/>
                  </a:lnTo>
                  <a:lnTo>
                    <a:pt x="121858" y="242140"/>
                  </a:lnTo>
                  <a:lnTo>
                    <a:pt x="121935" y="242210"/>
                  </a:lnTo>
                  <a:lnTo>
                    <a:pt x="121913" y="242272"/>
                  </a:lnTo>
                  <a:lnTo>
                    <a:pt x="121902" y="242276"/>
                  </a:lnTo>
                  <a:lnTo>
                    <a:pt x="121858" y="242253"/>
                  </a:lnTo>
                  <a:lnTo>
                    <a:pt x="121803" y="242210"/>
                  </a:lnTo>
                  <a:lnTo>
                    <a:pt x="121736" y="242176"/>
                  </a:lnTo>
                  <a:lnTo>
                    <a:pt x="121692" y="242152"/>
                  </a:lnTo>
                  <a:lnTo>
                    <a:pt x="121670" y="242187"/>
                  </a:lnTo>
                  <a:lnTo>
                    <a:pt x="121648" y="242230"/>
                  </a:lnTo>
                  <a:lnTo>
                    <a:pt x="121604" y="242268"/>
                  </a:lnTo>
                  <a:lnTo>
                    <a:pt x="121538" y="242268"/>
                  </a:lnTo>
                  <a:lnTo>
                    <a:pt x="121483" y="242276"/>
                  </a:lnTo>
                  <a:lnTo>
                    <a:pt x="121483" y="242310"/>
                  </a:lnTo>
                  <a:lnTo>
                    <a:pt x="121527" y="242338"/>
                  </a:lnTo>
                  <a:lnTo>
                    <a:pt x="121593" y="242376"/>
                  </a:lnTo>
                  <a:lnTo>
                    <a:pt x="121604" y="242423"/>
                  </a:lnTo>
                  <a:lnTo>
                    <a:pt x="121670" y="242457"/>
                  </a:lnTo>
                  <a:lnTo>
                    <a:pt x="121714" y="242457"/>
                  </a:lnTo>
                  <a:lnTo>
                    <a:pt x="121747" y="242464"/>
                  </a:lnTo>
                  <a:lnTo>
                    <a:pt x="121780" y="242503"/>
                  </a:lnTo>
                  <a:lnTo>
                    <a:pt x="121836" y="242537"/>
                  </a:lnTo>
                  <a:lnTo>
                    <a:pt x="121913" y="242526"/>
                  </a:lnTo>
                  <a:lnTo>
                    <a:pt x="121935" y="242503"/>
                  </a:lnTo>
                  <a:lnTo>
                    <a:pt x="121968" y="242491"/>
                  </a:lnTo>
                  <a:lnTo>
                    <a:pt x="122001" y="242480"/>
                  </a:lnTo>
                  <a:lnTo>
                    <a:pt x="121968" y="242429"/>
                  </a:lnTo>
                  <a:lnTo>
                    <a:pt x="121979" y="242380"/>
                  </a:lnTo>
                  <a:lnTo>
                    <a:pt x="121990" y="242353"/>
                  </a:lnTo>
                  <a:lnTo>
                    <a:pt x="122045" y="242353"/>
                  </a:lnTo>
                  <a:lnTo>
                    <a:pt x="122089" y="242341"/>
                  </a:lnTo>
                  <a:lnTo>
                    <a:pt x="122101" y="242395"/>
                  </a:lnTo>
                  <a:lnTo>
                    <a:pt x="122145" y="242392"/>
                  </a:lnTo>
                  <a:lnTo>
                    <a:pt x="122167" y="242356"/>
                  </a:lnTo>
                  <a:lnTo>
                    <a:pt x="122189" y="242338"/>
                  </a:lnTo>
                  <a:lnTo>
                    <a:pt x="122288" y="242353"/>
                  </a:lnTo>
                  <a:lnTo>
                    <a:pt x="122343" y="242376"/>
                  </a:lnTo>
                  <a:lnTo>
                    <a:pt x="122387" y="242429"/>
                  </a:lnTo>
                  <a:lnTo>
                    <a:pt x="122443" y="242395"/>
                  </a:lnTo>
                  <a:lnTo>
                    <a:pt x="122476" y="242380"/>
                  </a:lnTo>
                  <a:lnTo>
                    <a:pt x="122597" y="242476"/>
                  </a:lnTo>
                  <a:lnTo>
                    <a:pt x="122696" y="242627"/>
                  </a:lnTo>
                  <a:lnTo>
                    <a:pt x="122774" y="242769"/>
                  </a:lnTo>
                  <a:lnTo>
                    <a:pt x="122851" y="242977"/>
                  </a:lnTo>
                  <a:lnTo>
                    <a:pt x="122840" y="243243"/>
                  </a:lnTo>
                  <a:lnTo>
                    <a:pt x="122840" y="243431"/>
                  </a:lnTo>
                  <a:lnTo>
                    <a:pt x="122840" y="243597"/>
                  </a:lnTo>
                  <a:lnTo>
                    <a:pt x="122840" y="243709"/>
                  </a:lnTo>
                  <a:lnTo>
                    <a:pt x="122807" y="243867"/>
                  </a:lnTo>
                  <a:lnTo>
                    <a:pt x="122740" y="244009"/>
                  </a:lnTo>
                  <a:lnTo>
                    <a:pt x="122696" y="244175"/>
                  </a:lnTo>
                  <a:lnTo>
                    <a:pt x="122641" y="244279"/>
                  </a:lnTo>
                  <a:lnTo>
                    <a:pt x="122608" y="244422"/>
                  </a:lnTo>
                  <a:lnTo>
                    <a:pt x="122509" y="244541"/>
                  </a:lnTo>
                  <a:lnTo>
                    <a:pt x="122443" y="244703"/>
                  </a:lnTo>
                  <a:lnTo>
                    <a:pt x="122376" y="244818"/>
                  </a:lnTo>
                  <a:lnTo>
                    <a:pt x="122288" y="244988"/>
                  </a:lnTo>
                  <a:lnTo>
                    <a:pt x="122156" y="245058"/>
                  </a:lnTo>
                  <a:lnTo>
                    <a:pt x="122112" y="245134"/>
                  </a:lnTo>
                  <a:lnTo>
                    <a:pt x="122067" y="245196"/>
                  </a:lnTo>
                  <a:lnTo>
                    <a:pt x="122012" y="245246"/>
                  </a:lnTo>
                  <a:lnTo>
                    <a:pt x="121979" y="245257"/>
                  </a:lnTo>
                  <a:lnTo>
                    <a:pt x="121935" y="245246"/>
                  </a:lnTo>
                  <a:lnTo>
                    <a:pt x="121891" y="245269"/>
                  </a:lnTo>
                  <a:lnTo>
                    <a:pt x="121869" y="245304"/>
                  </a:lnTo>
                  <a:lnTo>
                    <a:pt x="121869" y="245345"/>
                  </a:lnTo>
                  <a:lnTo>
                    <a:pt x="121836" y="245358"/>
                  </a:lnTo>
                  <a:lnTo>
                    <a:pt x="121758" y="245353"/>
                  </a:lnTo>
                  <a:lnTo>
                    <a:pt x="121692" y="245339"/>
                  </a:lnTo>
                  <a:lnTo>
                    <a:pt x="121593" y="245345"/>
                  </a:lnTo>
                  <a:lnTo>
                    <a:pt x="121538" y="245345"/>
                  </a:lnTo>
                  <a:lnTo>
                    <a:pt x="121538" y="245288"/>
                  </a:lnTo>
                  <a:lnTo>
                    <a:pt x="121516" y="245239"/>
                  </a:lnTo>
                  <a:lnTo>
                    <a:pt x="121472" y="245246"/>
                  </a:lnTo>
                  <a:lnTo>
                    <a:pt x="121439" y="245257"/>
                  </a:lnTo>
                  <a:lnTo>
                    <a:pt x="121416" y="245327"/>
                  </a:lnTo>
                  <a:lnTo>
                    <a:pt x="121416" y="245407"/>
                  </a:lnTo>
                  <a:lnTo>
                    <a:pt x="121372" y="245419"/>
                  </a:lnTo>
                  <a:lnTo>
                    <a:pt x="121339" y="245477"/>
                  </a:lnTo>
                  <a:lnTo>
                    <a:pt x="121317" y="245515"/>
                  </a:lnTo>
                  <a:lnTo>
                    <a:pt x="121284" y="245569"/>
                  </a:lnTo>
                  <a:lnTo>
                    <a:pt x="121251" y="245577"/>
                  </a:lnTo>
                  <a:lnTo>
                    <a:pt x="121196" y="245597"/>
                  </a:lnTo>
                  <a:lnTo>
                    <a:pt x="121152" y="245620"/>
                  </a:lnTo>
                  <a:lnTo>
                    <a:pt x="121108" y="245612"/>
                  </a:lnTo>
                  <a:lnTo>
                    <a:pt x="121063" y="245654"/>
                  </a:lnTo>
                  <a:lnTo>
                    <a:pt x="121041" y="245708"/>
                  </a:lnTo>
                  <a:lnTo>
                    <a:pt x="121063" y="245704"/>
                  </a:lnTo>
                  <a:lnTo>
                    <a:pt x="121108" y="245662"/>
                  </a:lnTo>
                  <a:lnTo>
                    <a:pt x="121163" y="245662"/>
                  </a:lnTo>
                  <a:lnTo>
                    <a:pt x="121207" y="245646"/>
                  </a:lnTo>
                  <a:lnTo>
                    <a:pt x="121284" y="245623"/>
                  </a:lnTo>
                  <a:lnTo>
                    <a:pt x="121350" y="245592"/>
                  </a:lnTo>
                  <a:lnTo>
                    <a:pt x="121439" y="245574"/>
                  </a:lnTo>
                  <a:lnTo>
                    <a:pt x="121516" y="245620"/>
                  </a:lnTo>
                  <a:lnTo>
                    <a:pt x="121604" y="245662"/>
                  </a:lnTo>
                  <a:lnTo>
                    <a:pt x="121670" y="245747"/>
                  </a:lnTo>
                  <a:lnTo>
                    <a:pt x="121659" y="245832"/>
                  </a:lnTo>
                  <a:lnTo>
                    <a:pt x="121648" y="245920"/>
                  </a:lnTo>
                  <a:lnTo>
                    <a:pt x="121670" y="245974"/>
                  </a:lnTo>
                  <a:lnTo>
                    <a:pt x="121648" y="245997"/>
                  </a:lnTo>
                  <a:lnTo>
                    <a:pt x="121604" y="246043"/>
                  </a:lnTo>
                  <a:lnTo>
                    <a:pt x="121593" y="246090"/>
                  </a:lnTo>
                  <a:lnTo>
                    <a:pt x="121593" y="246144"/>
                  </a:lnTo>
                  <a:lnTo>
                    <a:pt x="121604" y="246170"/>
                  </a:lnTo>
                  <a:lnTo>
                    <a:pt x="121604" y="246201"/>
                  </a:lnTo>
                  <a:lnTo>
                    <a:pt x="121593" y="246247"/>
                  </a:lnTo>
                  <a:lnTo>
                    <a:pt x="121571" y="246283"/>
                  </a:lnTo>
                  <a:lnTo>
                    <a:pt x="121560" y="246325"/>
                  </a:lnTo>
                  <a:lnTo>
                    <a:pt x="121560" y="246379"/>
                  </a:lnTo>
                  <a:lnTo>
                    <a:pt x="121560" y="246444"/>
                  </a:lnTo>
                  <a:lnTo>
                    <a:pt x="121483" y="246478"/>
                  </a:lnTo>
                  <a:lnTo>
                    <a:pt x="121472" y="246544"/>
                  </a:lnTo>
                  <a:lnTo>
                    <a:pt x="121361" y="246613"/>
                  </a:lnTo>
                  <a:lnTo>
                    <a:pt x="121317" y="246645"/>
                  </a:lnTo>
                  <a:lnTo>
                    <a:pt x="121251" y="246632"/>
                  </a:lnTo>
                  <a:lnTo>
                    <a:pt x="121185" y="246624"/>
                  </a:lnTo>
                  <a:lnTo>
                    <a:pt x="121152" y="246602"/>
                  </a:lnTo>
                  <a:lnTo>
                    <a:pt x="121074" y="246602"/>
                  </a:lnTo>
                  <a:lnTo>
                    <a:pt x="121041" y="246652"/>
                  </a:lnTo>
                  <a:lnTo>
                    <a:pt x="121008" y="246706"/>
                  </a:lnTo>
                  <a:lnTo>
                    <a:pt x="121019" y="246768"/>
                  </a:lnTo>
                  <a:lnTo>
                    <a:pt x="121019" y="246830"/>
                  </a:lnTo>
                  <a:lnTo>
                    <a:pt x="121019" y="246887"/>
                  </a:lnTo>
                  <a:lnTo>
                    <a:pt x="121063" y="246944"/>
                  </a:lnTo>
                  <a:lnTo>
                    <a:pt x="121096" y="246964"/>
                  </a:lnTo>
                  <a:lnTo>
                    <a:pt x="121074" y="247021"/>
                  </a:lnTo>
                  <a:lnTo>
                    <a:pt x="121041" y="247034"/>
                  </a:lnTo>
                  <a:lnTo>
                    <a:pt x="120997" y="247034"/>
                  </a:lnTo>
                  <a:lnTo>
                    <a:pt x="120986" y="247088"/>
                  </a:lnTo>
                  <a:lnTo>
                    <a:pt x="120986" y="247126"/>
                  </a:lnTo>
                  <a:lnTo>
                    <a:pt x="120964" y="247168"/>
                  </a:lnTo>
                  <a:lnTo>
                    <a:pt x="120942" y="247180"/>
                  </a:lnTo>
                  <a:lnTo>
                    <a:pt x="120942" y="247211"/>
                  </a:lnTo>
                  <a:lnTo>
                    <a:pt x="120953" y="247250"/>
                  </a:lnTo>
                  <a:lnTo>
                    <a:pt x="120942" y="247279"/>
                  </a:lnTo>
                  <a:lnTo>
                    <a:pt x="120997" y="247318"/>
                  </a:lnTo>
                  <a:lnTo>
                    <a:pt x="121019" y="247307"/>
                  </a:lnTo>
                  <a:lnTo>
                    <a:pt x="121030" y="247257"/>
                  </a:lnTo>
                  <a:lnTo>
                    <a:pt x="121030" y="247183"/>
                  </a:lnTo>
                  <a:lnTo>
                    <a:pt x="121074" y="247099"/>
                  </a:lnTo>
                  <a:lnTo>
                    <a:pt x="121096" y="247064"/>
                  </a:lnTo>
                  <a:lnTo>
                    <a:pt x="121141" y="247041"/>
                  </a:lnTo>
                  <a:lnTo>
                    <a:pt x="121218" y="247049"/>
                  </a:lnTo>
                  <a:lnTo>
                    <a:pt x="121306" y="247060"/>
                  </a:lnTo>
                  <a:lnTo>
                    <a:pt x="121394" y="247111"/>
                  </a:lnTo>
                  <a:lnTo>
                    <a:pt x="121439" y="247131"/>
                  </a:lnTo>
                  <a:lnTo>
                    <a:pt x="121494" y="247188"/>
                  </a:lnTo>
                  <a:lnTo>
                    <a:pt x="121505" y="247245"/>
                  </a:lnTo>
                  <a:lnTo>
                    <a:pt x="121549" y="247272"/>
                  </a:lnTo>
                  <a:lnTo>
                    <a:pt x="121593" y="247295"/>
                  </a:lnTo>
                  <a:lnTo>
                    <a:pt x="121615" y="247326"/>
                  </a:lnTo>
                  <a:lnTo>
                    <a:pt x="121714" y="247384"/>
                  </a:lnTo>
                  <a:lnTo>
                    <a:pt x="121792" y="247418"/>
                  </a:lnTo>
                  <a:lnTo>
                    <a:pt x="121847" y="247480"/>
                  </a:lnTo>
                  <a:lnTo>
                    <a:pt x="121880" y="247523"/>
                  </a:lnTo>
                  <a:lnTo>
                    <a:pt x="121924" y="247604"/>
                  </a:lnTo>
                  <a:lnTo>
                    <a:pt x="121946" y="247673"/>
                  </a:lnTo>
                  <a:lnTo>
                    <a:pt x="121979" y="247746"/>
                  </a:lnTo>
                  <a:lnTo>
                    <a:pt x="122067" y="247773"/>
                  </a:lnTo>
                  <a:lnTo>
                    <a:pt x="122112" y="247781"/>
                  </a:lnTo>
                  <a:lnTo>
                    <a:pt x="122189" y="247800"/>
                  </a:lnTo>
                  <a:lnTo>
                    <a:pt x="122200" y="247843"/>
                  </a:lnTo>
                  <a:lnTo>
                    <a:pt x="122255" y="247874"/>
                  </a:lnTo>
                  <a:lnTo>
                    <a:pt x="122310" y="247854"/>
                  </a:lnTo>
                  <a:lnTo>
                    <a:pt x="122354" y="247781"/>
                  </a:lnTo>
                  <a:lnTo>
                    <a:pt x="122365" y="247706"/>
                  </a:lnTo>
                  <a:lnTo>
                    <a:pt x="122498" y="247748"/>
                  </a:lnTo>
                  <a:lnTo>
                    <a:pt x="122597" y="247757"/>
                  </a:lnTo>
                  <a:lnTo>
                    <a:pt x="122707" y="247853"/>
                  </a:lnTo>
                  <a:lnTo>
                    <a:pt x="122840" y="248026"/>
                  </a:lnTo>
                  <a:lnTo>
                    <a:pt x="122895" y="248142"/>
                  </a:lnTo>
                  <a:lnTo>
                    <a:pt x="122917" y="248229"/>
                  </a:lnTo>
                  <a:lnTo>
                    <a:pt x="122840" y="248332"/>
                  </a:lnTo>
                  <a:lnTo>
                    <a:pt x="122807" y="248422"/>
                  </a:lnTo>
                  <a:lnTo>
                    <a:pt x="122796" y="248571"/>
                  </a:lnTo>
                  <a:lnTo>
                    <a:pt x="122707" y="248614"/>
                  </a:lnTo>
                  <a:lnTo>
                    <a:pt x="122663" y="248670"/>
                  </a:lnTo>
                  <a:lnTo>
                    <a:pt x="122652" y="248792"/>
                  </a:lnTo>
                  <a:lnTo>
                    <a:pt x="122674" y="248922"/>
                  </a:lnTo>
                  <a:lnTo>
                    <a:pt x="122487" y="249175"/>
                  </a:lnTo>
                  <a:lnTo>
                    <a:pt x="122421" y="249332"/>
                  </a:lnTo>
                  <a:lnTo>
                    <a:pt x="122465" y="249389"/>
                  </a:lnTo>
                  <a:lnTo>
                    <a:pt x="122443" y="249468"/>
                  </a:lnTo>
                  <a:lnTo>
                    <a:pt x="122365" y="249546"/>
                  </a:lnTo>
                  <a:lnTo>
                    <a:pt x="122299" y="249561"/>
                  </a:lnTo>
                  <a:lnTo>
                    <a:pt x="122233" y="249610"/>
                  </a:lnTo>
                  <a:lnTo>
                    <a:pt x="122089" y="249798"/>
                  </a:lnTo>
                  <a:lnTo>
                    <a:pt x="122112" y="249875"/>
                  </a:lnTo>
                  <a:lnTo>
                    <a:pt x="122266" y="249899"/>
                  </a:lnTo>
                  <a:lnTo>
                    <a:pt x="122288" y="249922"/>
                  </a:lnTo>
                  <a:lnTo>
                    <a:pt x="122299" y="249958"/>
                  </a:lnTo>
                  <a:lnTo>
                    <a:pt x="122266" y="250037"/>
                  </a:lnTo>
                  <a:lnTo>
                    <a:pt x="122211" y="250079"/>
                  </a:lnTo>
                  <a:lnTo>
                    <a:pt x="122101" y="250122"/>
                  </a:lnTo>
                  <a:lnTo>
                    <a:pt x="122078" y="250152"/>
                  </a:lnTo>
                  <a:lnTo>
                    <a:pt x="122067" y="250188"/>
                  </a:lnTo>
                  <a:lnTo>
                    <a:pt x="122288" y="250210"/>
                  </a:lnTo>
                  <a:lnTo>
                    <a:pt x="122310" y="250238"/>
                  </a:lnTo>
                  <a:lnTo>
                    <a:pt x="122310" y="250307"/>
                  </a:lnTo>
                  <a:lnTo>
                    <a:pt x="122233" y="250370"/>
                  </a:lnTo>
                  <a:lnTo>
                    <a:pt x="122123" y="250394"/>
                  </a:lnTo>
                  <a:lnTo>
                    <a:pt x="122078" y="250466"/>
                  </a:lnTo>
                  <a:lnTo>
                    <a:pt x="121825" y="250606"/>
                  </a:lnTo>
                  <a:lnTo>
                    <a:pt x="121703" y="250628"/>
                  </a:lnTo>
                  <a:lnTo>
                    <a:pt x="121659" y="250665"/>
                  </a:lnTo>
                  <a:lnTo>
                    <a:pt x="121692" y="250770"/>
                  </a:lnTo>
                  <a:lnTo>
                    <a:pt x="121847" y="250932"/>
                  </a:lnTo>
                  <a:lnTo>
                    <a:pt x="121891" y="251089"/>
                  </a:lnTo>
                  <a:lnTo>
                    <a:pt x="121880" y="251200"/>
                  </a:lnTo>
                  <a:lnTo>
                    <a:pt x="121803" y="251488"/>
                  </a:lnTo>
                  <a:lnTo>
                    <a:pt x="121747" y="251584"/>
                  </a:lnTo>
                  <a:lnTo>
                    <a:pt x="121736" y="251746"/>
                  </a:lnTo>
                  <a:lnTo>
                    <a:pt x="121703" y="251852"/>
                  </a:lnTo>
                  <a:lnTo>
                    <a:pt x="121317" y="252092"/>
                  </a:lnTo>
                  <a:lnTo>
                    <a:pt x="121019" y="252349"/>
                  </a:lnTo>
                  <a:lnTo>
                    <a:pt x="120964" y="252334"/>
                  </a:lnTo>
                  <a:lnTo>
                    <a:pt x="120799" y="252189"/>
                  </a:lnTo>
                  <a:lnTo>
                    <a:pt x="120677" y="252181"/>
                  </a:lnTo>
                  <a:lnTo>
                    <a:pt x="120545" y="252272"/>
                  </a:lnTo>
                  <a:lnTo>
                    <a:pt x="120457" y="252266"/>
                  </a:lnTo>
                  <a:lnTo>
                    <a:pt x="120435" y="252248"/>
                  </a:lnTo>
                  <a:lnTo>
                    <a:pt x="120368" y="252131"/>
                  </a:lnTo>
                  <a:lnTo>
                    <a:pt x="120313" y="252104"/>
                  </a:lnTo>
                  <a:lnTo>
                    <a:pt x="120258" y="252109"/>
                  </a:lnTo>
                  <a:lnTo>
                    <a:pt x="120148" y="252158"/>
                  </a:lnTo>
                  <a:lnTo>
                    <a:pt x="120070" y="252224"/>
                  </a:lnTo>
                  <a:lnTo>
                    <a:pt x="120048" y="252421"/>
                  </a:lnTo>
                  <a:lnTo>
                    <a:pt x="119960" y="252680"/>
                  </a:lnTo>
                  <a:lnTo>
                    <a:pt x="119971" y="252810"/>
                  </a:lnTo>
                  <a:lnTo>
                    <a:pt x="120004" y="252843"/>
                  </a:lnTo>
                  <a:lnTo>
                    <a:pt x="120104" y="252836"/>
                  </a:lnTo>
                  <a:lnTo>
                    <a:pt x="120137" y="252796"/>
                  </a:lnTo>
                  <a:lnTo>
                    <a:pt x="120181" y="252778"/>
                  </a:lnTo>
                  <a:lnTo>
                    <a:pt x="120280" y="252781"/>
                  </a:lnTo>
                  <a:lnTo>
                    <a:pt x="120379" y="252915"/>
                  </a:lnTo>
                  <a:lnTo>
                    <a:pt x="120435" y="253050"/>
                  </a:lnTo>
                  <a:lnTo>
                    <a:pt x="120457" y="253367"/>
                  </a:lnTo>
                  <a:lnTo>
                    <a:pt x="120412" y="253750"/>
                  </a:lnTo>
                  <a:lnTo>
                    <a:pt x="120368" y="253836"/>
                  </a:lnTo>
                  <a:lnTo>
                    <a:pt x="120137" y="254024"/>
                  </a:lnTo>
                  <a:lnTo>
                    <a:pt x="120015" y="254071"/>
                  </a:lnTo>
                  <a:lnTo>
                    <a:pt x="119993" y="254107"/>
                  </a:lnTo>
                  <a:lnTo>
                    <a:pt x="120037" y="254277"/>
                  </a:lnTo>
                  <a:lnTo>
                    <a:pt x="120126" y="254380"/>
                  </a:lnTo>
                  <a:lnTo>
                    <a:pt x="120159" y="254487"/>
                  </a:lnTo>
                  <a:lnTo>
                    <a:pt x="120302" y="254614"/>
                  </a:lnTo>
                  <a:lnTo>
                    <a:pt x="120335" y="254668"/>
                  </a:lnTo>
                  <a:lnTo>
                    <a:pt x="120424" y="254948"/>
                  </a:lnTo>
                  <a:lnTo>
                    <a:pt x="120424" y="255029"/>
                  </a:lnTo>
                  <a:lnTo>
                    <a:pt x="120302" y="255334"/>
                  </a:lnTo>
                  <a:lnTo>
                    <a:pt x="120214" y="255436"/>
                  </a:lnTo>
                  <a:lnTo>
                    <a:pt x="120181" y="255527"/>
                  </a:lnTo>
                  <a:lnTo>
                    <a:pt x="120015" y="255706"/>
                  </a:lnTo>
                  <a:lnTo>
                    <a:pt x="119894" y="255807"/>
                  </a:lnTo>
                  <a:lnTo>
                    <a:pt x="119519" y="256022"/>
                  </a:lnTo>
                  <a:lnTo>
                    <a:pt x="119331" y="256090"/>
                  </a:lnTo>
                  <a:lnTo>
                    <a:pt x="119210" y="256094"/>
                  </a:lnTo>
                  <a:lnTo>
                    <a:pt x="119077" y="256134"/>
                  </a:lnTo>
                  <a:lnTo>
                    <a:pt x="118967" y="256304"/>
                  </a:lnTo>
                  <a:lnTo>
                    <a:pt x="118890" y="256540"/>
                  </a:lnTo>
                  <a:lnTo>
                    <a:pt x="118846" y="256594"/>
                  </a:lnTo>
                  <a:lnTo>
                    <a:pt x="118835" y="256670"/>
                  </a:lnTo>
                  <a:lnTo>
                    <a:pt x="118592" y="256979"/>
                  </a:lnTo>
                  <a:lnTo>
                    <a:pt x="118283" y="257276"/>
                  </a:lnTo>
                  <a:lnTo>
                    <a:pt x="118162" y="257426"/>
                  </a:lnTo>
                  <a:lnTo>
                    <a:pt x="118029" y="257486"/>
                  </a:lnTo>
                  <a:lnTo>
                    <a:pt x="117798" y="257695"/>
                  </a:lnTo>
                  <a:lnTo>
                    <a:pt x="117787" y="257734"/>
                  </a:lnTo>
                  <a:lnTo>
                    <a:pt x="117787" y="257762"/>
                  </a:lnTo>
                  <a:lnTo>
                    <a:pt x="117908" y="257837"/>
                  </a:lnTo>
                  <a:lnTo>
                    <a:pt x="117897" y="257946"/>
                  </a:lnTo>
                  <a:lnTo>
                    <a:pt x="117875" y="258022"/>
                  </a:lnTo>
                  <a:lnTo>
                    <a:pt x="117665" y="258324"/>
                  </a:lnTo>
                  <a:lnTo>
                    <a:pt x="117643" y="258411"/>
                  </a:lnTo>
                  <a:lnTo>
                    <a:pt x="117764" y="258638"/>
                  </a:lnTo>
                  <a:lnTo>
                    <a:pt x="117919" y="258809"/>
                  </a:lnTo>
                  <a:lnTo>
                    <a:pt x="117952" y="258932"/>
                  </a:lnTo>
                  <a:lnTo>
                    <a:pt x="117908" y="258988"/>
                  </a:lnTo>
                  <a:lnTo>
                    <a:pt x="117853" y="259007"/>
                  </a:lnTo>
                  <a:lnTo>
                    <a:pt x="117731" y="259014"/>
                  </a:lnTo>
                  <a:lnTo>
                    <a:pt x="117643" y="258993"/>
                  </a:lnTo>
                  <a:lnTo>
                    <a:pt x="117500" y="259041"/>
                  </a:lnTo>
                  <a:lnTo>
                    <a:pt x="117478" y="259071"/>
                  </a:lnTo>
                  <a:lnTo>
                    <a:pt x="117478" y="259150"/>
                  </a:lnTo>
                  <a:lnTo>
                    <a:pt x="117599" y="259302"/>
                  </a:lnTo>
                  <a:lnTo>
                    <a:pt x="117731" y="259383"/>
                  </a:lnTo>
                  <a:lnTo>
                    <a:pt x="117809" y="259461"/>
                  </a:lnTo>
                  <a:lnTo>
                    <a:pt x="117842" y="259582"/>
                  </a:lnTo>
                  <a:lnTo>
                    <a:pt x="117798" y="259672"/>
                  </a:lnTo>
                  <a:lnTo>
                    <a:pt x="117787" y="259731"/>
                  </a:lnTo>
                  <a:lnTo>
                    <a:pt x="117853" y="259802"/>
                  </a:lnTo>
                  <a:lnTo>
                    <a:pt x="117908" y="259815"/>
                  </a:lnTo>
                  <a:lnTo>
                    <a:pt x="117974" y="259725"/>
                  </a:lnTo>
                  <a:lnTo>
                    <a:pt x="118018" y="259712"/>
                  </a:lnTo>
                  <a:lnTo>
                    <a:pt x="118073" y="259733"/>
                  </a:lnTo>
                  <a:lnTo>
                    <a:pt x="118195" y="259856"/>
                  </a:lnTo>
                  <a:lnTo>
                    <a:pt x="118195" y="260076"/>
                  </a:lnTo>
                  <a:lnTo>
                    <a:pt x="118272" y="260328"/>
                  </a:lnTo>
                  <a:lnTo>
                    <a:pt x="118272" y="260418"/>
                  </a:lnTo>
                  <a:lnTo>
                    <a:pt x="118217" y="260601"/>
                  </a:lnTo>
                  <a:lnTo>
                    <a:pt x="118129" y="260703"/>
                  </a:lnTo>
                  <a:lnTo>
                    <a:pt x="118040" y="261055"/>
                  </a:lnTo>
                  <a:lnTo>
                    <a:pt x="117919" y="261382"/>
                  </a:lnTo>
                  <a:lnTo>
                    <a:pt x="117941" y="261479"/>
                  </a:lnTo>
                  <a:lnTo>
                    <a:pt x="118040" y="261582"/>
                  </a:lnTo>
                  <a:lnTo>
                    <a:pt x="118095" y="261743"/>
                  </a:lnTo>
                  <a:lnTo>
                    <a:pt x="118129" y="261766"/>
                  </a:lnTo>
                  <a:lnTo>
                    <a:pt x="118173" y="261839"/>
                  </a:lnTo>
                  <a:lnTo>
                    <a:pt x="118217" y="262119"/>
                  </a:lnTo>
                  <a:lnTo>
                    <a:pt x="118184" y="262166"/>
                  </a:lnTo>
                  <a:lnTo>
                    <a:pt x="118051" y="262155"/>
                  </a:lnTo>
                  <a:lnTo>
                    <a:pt x="117941" y="262231"/>
                  </a:lnTo>
                  <a:lnTo>
                    <a:pt x="117941" y="262295"/>
                  </a:lnTo>
                  <a:lnTo>
                    <a:pt x="118051" y="262402"/>
                  </a:lnTo>
                  <a:lnTo>
                    <a:pt x="118095" y="262431"/>
                  </a:lnTo>
                  <a:lnTo>
                    <a:pt x="118151" y="262533"/>
                  </a:lnTo>
                  <a:lnTo>
                    <a:pt x="118206" y="262584"/>
                  </a:lnTo>
                  <a:lnTo>
                    <a:pt x="118338" y="262565"/>
                  </a:lnTo>
                  <a:lnTo>
                    <a:pt x="118471" y="262571"/>
                  </a:lnTo>
                  <a:lnTo>
                    <a:pt x="118581" y="262628"/>
                  </a:lnTo>
                  <a:lnTo>
                    <a:pt x="118736" y="262602"/>
                  </a:lnTo>
                  <a:lnTo>
                    <a:pt x="118835" y="262720"/>
                  </a:lnTo>
                  <a:lnTo>
                    <a:pt x="118868" y="262733"/>
                  </a:lnTo>
                  <a:lnTo>
                    <a:pt x="118912" y="262718"/>
                  </a:lnTo>
                  <a:lnTo>
                    <a:pt x="119044" y="262571"/>
                  </a:lnTo>
                  <a:lnTo>
                    <a:pt x="119177" y="262498"/>
                  </a:lnTo>
                  <a:lnTo>
                    <a:pt x="119320" y="262489"/>
                  </a:lnTo>
                  <a:lnTo>
                    <a:pt x="119519" y="262511"/>
                  </a:lnTo>
                  <a:lnTo>
                    <a:pt x="119717" y="262584"/>
                  </a:lnTo>
                  <a:lnTo>
                    <a:pt x="119872" y="262696"/>
                  </a:lnTo>
                  <a:lnTo>
                    <a:pt x="119993" y="262841"/>
                  </a:lnTo>
                  <a:lnTo>
                    <a:pt x="120159" y="263227"/>
                  </a:lnTo>
                  <a:lnTo>
                    <a:pt x="120170" y="263388"/>
                  </a:lnTo>
                  <a:lnTo>
                    <a:pt x="120115" y="263583"/>
                  </a:lnTo>
                  <a:lnTo>
                    <a:pt x="120137" y="263829"/>
                  </a:lnTo>
                  <a:lnTo>
                    <a:pt x="120104" y="264006"/>
                  </a:lnTo>
                  <a:lnTo>
                    <a:pt x="120104" y="264203"/>
                  </a:lnTo>
                  <a:lnTo>
                    <a:pt x="120081" y="264292"/>
                  </a:lnTo>
                  <a:lnTo>
                    <a:pt x="120037" y="264380"/>
                  </a:lnTo>
                  <a:lnTo>
                    <a:pt x="119839" y="264675"/>
                  </a:lnTo>
                  <a:lnTo>
                    <a:pt x="119673" y="264866"/>
                  </a:lnTo>
                  <a:lnTo>
                    <a:pt x="119673" y="264966"/>
                  </a:lnTo>
                  <a:lnTo>
                    <a:pt x="119695" y="265045"/>
                  </a:lnTo>
                  <a:lnTo>
                    <a:pt x="119684" y="265094"/>
                  </a:lnTo>
                  <a:lnTo>
                    <a:pt x="119607" y="265233"/>
                  </a:lnTo>
                  <a:lnTo>
                    <a:pt x="119541" y="265273"/>
                  </a:lnTo>
                  <a:lnTo>
                    <a:pt x="119420" y="265422"/>
                  </a:lnTo>
                  <a:lnTo>
                    <a:pt x="119331" y="265623"/>
                  </a:lnTo>
                  <a:lnTo>
                    <a:pt x="119276" y="265701"/>
                  </a:lnTo>
                  <a:lnTo>
                    <a:pt x="119232" y="265849"/>
                  </a:lnTo>
                  <a:lnTo>
                    <a:pt x="119408" y="266225"/>
                  </a:lnTo>
                  <a:lnTo>
                    <a:pt x="119574" y="266315"/>
                  </a:lnTo>
                  <a:lnTo>
                    <a:pt x="119695" y="266437"/>
                  </a:lnTo>
                  <a:lnTo>
                    <a:pt x="119883" y="266557"/>
                  </a:lnTo>
                  <a:lnTo>
                    <a:pt x="119905" y="266631"/>
                  </a:lnTo>
                  <a:lnTo>
                    <a:pt x="119938" y="266667"/>
                  </a:lnTo>
                  <a:lnTo>
                    <a:pt x="119960" y="266859"/>
                  </a:lnTo>
                  <a:lnTo>
                    <a:pt x="119883" y="266955"/>
                  </a:lnTo>
                  <a:lnTo>
                    <a:pt x="119750" y="267047"/>
                  </a:lnTo>
                  <a:lnTo>
                    <a:pt x="119695" y="267129"/>
                  </a:lnTo>
                  <a:lnTo>
                    <a:pt x="119651" y="267394"/>
                  </a:lnTo>
                  <a:lnTo>
                    <a:pt x="119430" y="267458"/>
                  </a:lnTo>
                  <a:lnTo>
                    <a:pt x="119364" y="267551"/>
                  </a:lnTo>
                  <a:lnTo>
                    <a:pt x="119353" y="267630"/>
                  </a:lnTo>
                  <a:lnTo>
                    <a:pt x="119375" y="267827"/>
                  </a:lnTo>
                  <a:lnTo>
                    <a:pt x="119475" y="268085"/>
                  </a:lnTo>
                  <a:lnTo>
                    <a:pt x="119442" y="268243"/>
                  </a:lnTo>
                  <a:lnTo>
                    <a:pt x="119331" y="268348"/>
                  </a:lnTo>
                  <a:lnTo>
                    <a:pt x="119353" y="268556"/>
                  </a:lnTo>
                  <a:lnTo>
                    <a:pt x="119331" y="268631"/>
                  </a:lnTo>
                  <a:lnTo>
                    <a:pt x="119199" y="268709"/>
                  </a:lnTo>
                  <a:lnTo>
                    <a:pt x="119166" y="268760"/>
                  </a:lnTo>
                  <a:lnTo>
                    <a:pt x="119166" y="268821"/>
                  </a:lnTo>
                  <a:lnTo>
                    <a:pt x="119265" y="268938"/>
                  </a:lnTo>
                  <a:lnTo>
                    <a:pt x="119298" y="269227"/>
                  </a:lnTo>
                  <a:lnTo>
                    <a:pt x="119320" y="269267"/>
                  </a:lnTo>
                  <a:lnTo>
                    <a:pt x="119353" y="269283"/>
                  </a:lnTo>
                  <a:lnTo>
                    <a:pt x="119530" y="269296"/>
                  </a:lnTo>
                  <a:lnTo>
                    <a:pt x="119761" y="269248"/>
                  </a:lnTo>
                  <a:lnTo>
                    <a:pt x="119883" y="269173"/>
                  </a:lnTo>
                  <a:lnTo>
                    <a:pt x="120015" y="269136"/>
                  </a:lnTo>
                  <a:lnTo>
                    <a:pt x="120115" y="269139"/>
                  </a:lnTo>
                  <a:lnTo>
                    <a:pt x="120247" y="269105"/>
                  </a:lnTo>
                  <a:lnTo>
                    <a:pt x="120457" y="269023"/>
                  </a:lnTo>
                  <a:lnTo>
                    <a:pt x="120567" y="269034"/>
                  </a:lnTo>
                  <a:lnTo>
                    <a:pt x="120633" y="269071"/>
                  </a:lnTo>
                  <a:lnTo>
                    <a:pt x="120677" y="269162"/>
                  </a:lnTo>
                  <a:lnTo>
                    <a:pt x="120688" y="269284"/>
                  </a:lnTo>
                  <a:lnTo>
                    <a:pt x="120677" y="269327"/>
                  </a:lnTo>
                  <a:lnTo>
                    <a:pt x="120412" y="269623"/>
                  </a:lnTo>
                  <a:lnTo>
                    <a:pt x="120357" y="269658"/>
                  </a:lnTo>
                  <a:lnTo>
                    <a:pt x="120214" y="269698"/>
                  </a:lnTo>
                  <a:lnTo>
                    <a:pt x="120004" y="269663"/>
                  </a:lnTo>
                  <a:lnTo>
                    <a:pt x="119938" y="269668"/>
                  </a:lnTo>
                  <a:lnTo>
                    <a:pt x="119916" y="269729"/>
                  </a:lnTo>
                  <a:lnTo>
                    <a:pt x="119938" y="269841"/>
                  </a:lnTo>
                  <a:lnTo>
                    <a:pt x="120026" y="269923"/>
                  </a:lnTo>
                  <a:lnTo>
                    <a:pt x="120203" y="269925"/>
                  </a:lnTo>
                  <a:lnTo>
                    <a:pt x="120479" y="269873"/>
                  </a:lnTo>
                  <a:lnTo>
                    <a:pt x="120854" y="269744"/>
                  </a:lnTo>
                  <a:lnTo>
                    <a:pt x="120942" y="269740"/>
                  </a:lnTo>
                  <a:lnTo>
                    <a:pt x="120975" y="269761"/>
                  </a:lnTo>
                  <a:lnTo>
                    <a:pt x="121019" y="269817"/>
                  </a:lnTo>
                  <a:lnTo>
                    <a:pt x="121063" y="269953"/>
                  </a:lnTo>
                  <a:lnTo>
                    <a:pt x="121096" y="269999"/>
                  </a:lnTo>
                  <a:lnTo>
                    <a:pt x="121339" y="269992"/>
                  </a:lnTo>
                  <a:lnTo>
                    <a:pt x="121372" y="270044"/>
                  </a:lnTo>
                  <a:lnTo>
                    <a:pt x="121372" y="270075"/>
                  </a:lnTo>
                  <a:lnTo>
                    <a:pt x="121262" y="270244"/>
                  </a:lnTo>
                  <a:lnTo>
                    <a:pt x="121229" y="270409"/>
                  </a:lnTo>
                  <a:lnTo>
                    <a:pt x="121119" y="270565"/>
                  </a:lnTo>
                  <a:lnTo>
                    <a:pt x="121108" y="270614"/>
                  </a:lnTo>
                  <a:lnTo>
                    <a:pt x="121141" y="270722"/>
                  </a:lnTo>
                  <a:lnTo>
                    <a:pt x="121141" y="270786"/>
                  </a:lnTo>
                  <a:lnTo>
                    <a:pt x="121008" y="270956"/>
                  </a:lnTo>
                  <a:lnTo>
                    <a:pt x="120997" y="271075"/>
                  </a:lnTo>
                  <a:lnTo>
                    <a:pt x="121074" y="271140"/>
                  </a:lnTo>
                  <a:lnTo>
                    <a:pt x="121174" y="271179"/>
                  </a:lnTo>
                  <a:lnTo>
                    <a:pt x="121383" y="271203"/>
                  </a:lnTo>
                  <a:lnTo>
                    <a:pt x="121505" y="271255"/>
                  </a:lnTo>
                  <a:lnTo>
                    <a:pt x="121659" y="271394"/>
                  </a:lnTo>
                  <a:lnTo>
                    <a:pt x="121681" y="271539"/>
                  </a:lnTo>
                  <a:lnTo>
                    <a:pt x="121670" y="271621"/>
                  </a:lnTo>
                  <a:lnTo>
                    <a:pt x="121615" y="271748"/>
                  </a:lnTo>
                  <a:lnTo>
                    <a:pt x="121648" y="271888"/>
                  </a:lnTo>
                  <a:lnTo>
                    <a:pt x="121780" y="272040"/>
                  </a:lnTo>
                  <a:lnTo>
                    <a:pt x="121814" y="272137"/>
                  </a:lnTo>
                  <a:lnTo>
                    <a:pt x="121847" y="272185"/>
                  </a:lnTo>
                  <a:lnTo>
                    <a:pt x="121902" y="272211"/>
                  </a:lnTo>
                  <a:lnTo>
                    <a:pt x="122078" y="272243"/>
                  </a:lnTo>
                  <a:lnTo>
                    <a:pt x="122145" y="272307"/>
                  </a:lnTo>
                  <a:lnTo>
                    <a:pt x="122178" y="272379"/>
                  </a:lnTo>
                  <a:lnTo>
                    <a:pt x="122178" y="272697"/>
                  </a:lnTo>
                  <a:lnTo>
                    <a:pt x="122156" y="272740"/>
                  </a:lnTo>
                  <a:lnTo>
                    <a:pt x="122078" y="272822"/>
                  </a:lnTo>
                  <a:lnTo>
                    <a:pt x="122078" y="272877"/>
                  </a:lnTo>
                  <a:lnTo>
                    <a:pt x="122112" y="272944"/>
                  </a:lnTo>
                  <a:lnTo>
                    <a:pt x="122266" y="273021"/>
                  </a:lnTo>
                  <a:lnTo>
                    <a:pt x="122266" y="273083"/>
                  </a:lnTo>
                  <a:lnTo>
                    <a:pt x="122222" y="273148"/>
                  </a:lnTo>
                  <a:lnTo>
                    <a:pt x="122244" y="273289"/>
                  </a:lnTo>
                  <a:lnTo>
                    <a:pt x="122277" y="273332"/>
                  </a:lnTo>
                  <a:lnTo>
                    <a:pt x="122288" y="273378"/>
                  </a:lnTo>
                  <a:lnTo>
                    <a:pt x="122134" y="273741"/>
                  </a:lnTo>
                  <a:lnTo>
                    <a:pt x="122112" y="273866"/>
                  </a:lnTo>
                  <a:lnTo>
                    <a:pt x="122045" y="274118"/>
                  </a:lnTo>
                  <a:lnTo>
                    <a:pt x="122001" y="274214"/>
                  </a:lnTo>
                  <a:lnTo>
                    <a:pt x="122001" y="274323"/>
                  </a:lnTo>
                  <a:lnTo>
                    <a:pt x="122045" y="274451"/>
                  </a:lnTo>
                  <a:lnTo>
                    <a:pt x="122134" y="274531"/>
                  </a:lnTo>
                  <a:lnTo>
                    <a:pt x="122222" y="274526"/>
                  </a:lnTo>
                  <a:lnTo>
                    <a:pt x="122365" y="274471"/>
                  </a:lnTo>
                  <a:lnTo>
                    <a:pt x="122553" y="274524"/>
                  </a:lnTo>
                  <a:lnTo>
                    <a:pt x="122465" y="274639"/>
                  </a:lnTo>
                  <a:lnTo>
                    <a:pt x="122454" y="274707"/>
                  </a:lnTo>
                  <a:lnTo>
                    <a:pt x="122520" y="274942"/>
                  </a:lnTo>
                  <a:lnTo>
                    <a:pt x="122531" y="275051"/>
                  </a:lnTo>
                  <a:lnTo>
                    <a:pt x="122586" y="275215"/>
                  </a:lnTo>
                  <a:lnTo>
                    <a:pt x="122542" y="275344"/>
                  </a:lnTo>
                  <a:lnTo>
                    <a:pt x="122101" y="276169"/>
                  </a:lnTo>
                  <a:lnTo>
                    <a:pt x="122089" y="276227"/>
                  </a:lnTo>
                  <a:lnTo>
                    <a:pt x="122112" y="276276"/>
                  </a:lnTo>
                  <a:lnTo>
                    <a:pt x="122156" y="276294"/>
                  </a:lnTo>
                  <a:lnTo>
                    <a:pt x="122321" y="276160"/>
                  </a:lnTo>
                  <a:lnTo>
                    <a:pt x="122376" y="276150"/>
                  </a:lnTo>
                  <a:lnTo>
                    <a:pt x="122443" y="276169"/>
                  </a:lnTo>
                  <a:lnTo>
                    <a:pt x="122520" y="276264"/>
                  </a:lnTo>
                  <a:lnTo>
                    <a:pt x="122575" y="276423"/>
                  </a:lnTo>
                  <a:lnTo>
                    <a:pt x="122652" y="276475"/>
                  </a:lnTo>
                  <a:lnTo>
                    <a:pt x="122752" y="276482"/>
                  </a:lnTo>
                  <a:lnTo>
                    <a:pt x="122807" y="276536"/>
                  </a:lnTo>
                  <a:lnTo>
                    <a:pt x="122796" y="276697"/>
                  </a:lnTo>
                  <a:lnTo>
                    <a:pt x="122884" y="276753"/>
                  </a:lnTo>
                  <a:lnTo>
                    <a:pt x="122906" y="276784"/>
                  </a:lnTo>
                  <a:lnTo>
                    <a:pt x="122796" y="277270"/>
                  </a:lnTo>
                  <a:lnTo>
                    <a:pt x="122707" y="277565"/>
                  </a:lnTo>
                  <a:lnTo>
                    <a:pt x="122586" y="277729"/>
                  </a:lnTo>
                  <a:lnTo>
                    <a:pt x="122465" y="277800"/>
                  </a:lnTo>
                  <a:lnTo>
                    <a:pt x="122409" y="277942"/>
                  </a:lnTo>
                  <a:lnTo>
                    <a:pt x="122409" y="278007"/>
                  </a:lnTo>
                  <a:lnTo>
                    <a:pt x="122443" y="278117"/>
                  </a:lnTo>
                  <a:lnTo>
                    <a:pt x="122542" y="278195"/>
                  </a:lnTo>
                  <a:lnTo>
                    <a:pt x="122542" y="278244"/>
                  </a:lnTo>
                  <a:lnTo>
                    <a:pt x="122487" y="278299"/>
                  </a:lnTo>
                  <a:lnTo>
                    <a:pt x="122365" y="278374"/>
                  </a:lnTo>
                  <a:lnTo>
                    <a:pt x="122332" y="278407"/>
                  </a:lnTo>
                  <a:lnTo>
                    <a:pt x="122365" y="278491"/>
                  </a:lnTo>
                  <a:lnTo>
                    <a:pt x="122575" y="278633"/>
                  </a:lnTo>
                  <a:lnTo>
                    <a:pt x="122740" y="278854"/>
                  </a:lnTo>
                  <a:lnTo>
                    <a:pt x="122740" y="278922"/>
                  </a:lnTo>
                  <a:lnTo>
                    <a:pt x="122685" y="279072"/>
                  </a:lnTo>
                  <a:lnTo>
                    <a:pt x="122553" y="279356"/>
                  </a:lnTo>
                  <a:lnTo>
                    <a:pt x="122487" y="279736"/>
                  </a:lnTo>
                  <a:lnTo>
                    <a:pt x="122431" y="279791"/>
                  </a:lnTo>
                  <a:lnTo>
                    <a:pt x="122244" y="279848"/>
                  </a:lnTo>
                  <a:lnTo>
                    <a:pt x="122167" y="279934"/>
                  </a:lnTo>
                  <a:lnTo>
                    <a:pt x="122145" y="279978"/>
                  </a:lnTo>
                  <a:lnTo>
                    <a:pt x="122123" y="280026"/>
                  </a:lnTo>
                  <a:lnTo>
                    <a:pt x="121990" y="280204"/>
                  </a:lnTo>
                  <a:lnTo>
                    <a:pt x="121957" y="280376"/>
                  </a:lnTo>
                  <a:lnTo>
                    <a:pt x="121891" y="280482"/>
                  </a:lnTo>
                  <a:lnTo>
                    <a:pt x="121803" y="280565"/>
                  </a:lnTo>
                  <a:lnTo>
                    <a:pt x="121582" y="280739"/>
                  </a:lnTo>
                  <a:lnTo>
                    <a:pt x="121439" y="280912"/>
                  </a:lnTo>
                  <a:lnTo>
                    <a:pt x="121394" y="280993"/>
                  </a:lnTo>
                  <a:lnTo>
                    <a:pt x="120942" y="281397"/>
                  </a:lnTo>
                  <a:lnTo>
                    <a:pt x="120468" y="281734"/>
                  </a:lnTo>
                  <a:lnTo>
                    <a:pt x="120081" y="281950"/>
                  </a:lnTo>
                  <a:lnTo>
                    <a:pt x="119993" y="281954"/>
                  </a:lnTo>
                  <a:lnTo>
                    <a:pt x="119828" y="281867"/>
                  </a:lnTo>
                  <a:lnTo>
                    <a:pt x="119795" y="281879"/>
                  </a:lnTo>
                  <a:lnTo>
                    <a:pt x="119817" y="282029"/>
                  </a:lnTo>
                  <a:lnTo>
                    <a:pt x="119817" y="282355"/>
                  </a:lnTo>
                  <a:lnTo>
                    <a:pt x="119795" y="282544"/>
                  </a:lnTo>
                  <a:lnTo>
                    <a:pt x="119739" y="283178"/>
                  </a:lnTo>
                  <a:lnTo>
                    <a:pt x="119695" y="283353"/>
                  </a:lnTo>
                  <a:lnTo>
                    <a:pt x="119618" y="283434"/>
                  </a:lnTo>
                  <a:lnTo>
                    <a:pt x="119453" y="283573"/>
                  </a:lnTo>
                  <a:lnTo>
                    <a:pt x="119188" y="283728"/>
                  </a:lnTo>
                  <a:lnTo>
                    <a:pt x="119077" y="283763"/>
                  </a:lnTo>
                  <a:lnTo>
                    <a:pt x="119022" y="283799"/>
                  </a:lnTo>
                  <a:lnTo>
                    <a:pt x="118967" y="283798"/>
                  </a:lnTo>
                  <a:lnTo>
                    <a:pt x="118835" y="283687"/>
                  </a:lnTo>
                  <a:lnTo>
                    <a:pt x="118769" y="283677"/>
                  </a:lnTo>
                  <a:lnTo>
                    <a:pt x="118691" y="283857"/>
                  </a:lnTo>
                  <a:lnTo>
                    <a:pt x="118548" y="284047"/>
                  </a:lnTo>
                  <a:lnTo>
                    <a:pt x="118504" y="284154"/>
                  </a:lnTo>
                  <a:lnTo>
                    <a:pt x="118382" y="284236"/>
                  </a:lnTo>
                  <a:lnTo>
                    <a:pt x="118283" y="284371"/>
                  </a:lnTo>
                  <a:lnTo>
                    <a:pt x="118118" y="284815"/>
                  </a:lnTo>
                  <a:lnTo>
                    <a:pt x="118029" y="284880"/>
                  </a:lnTo>
                  <a:lnTo>
                    <a:pt x="117985" y="284883"/>
                  </a:lnTo>
                  <a:lnTo>
                    <a:pt x="117809" y="284843"/>
                  </a:lnTo>
                  <a:lnTo>
                    <a:pt x="117599" y="284842"/>
                  </a:lnTo>
                  <a:lnTo>
                    <a:pt x="117533" y="284788"/>
                  </a:lnTo>
                  <a:lnTo>
                    <a:pt x="117500" y="284728"/>
                  </a:lnTo>
                  <a:lnTo>
                    <a:pt x="117378" y="284626"/>
                  </a:lnTo>
                  <a:lnTo>
                    <a:pt x="117246" y="284630"/>
                  </a:lnTo>
                  <a:lnTo>
                    <a:pt x="117114" y="284718"/>
                  </a:lnTo>
                  <a:lnTo>
                    <a:pt x="117047" y="284863"/>
                  </a:lnTo>
                  <a:lnTo>
                    <a:pt x="117036" y="284962"/>
                  </a:lnTo>
                  <a:lnTo>
                    <a:pt x="117279" y="285152"/>
                  </a:lnTo>
                  <a:lnTo>
                    <a:pt x="117500" y="285159"/>
                  </a:lnTo>
                  <a:lnTo>
                    <a:pt x="117544" y="285272"/>
                  </a:lnTo>
                  <a:lnTo>
                    <a:pt x="117643" y="285382"/>
                  </a:lnTo>
                  <a:lnTo>
                    <a:pt x="117643" y="285537"/>
                  </a:lnTo>
                  <a:lnTo>
                    <a:pt x="117621" y="285629"/>
                  </a:lnTo>
                  <a:lnTo>
                    <a:pt x="117511" y="285867"/>
                  </a:lnTo>
                  <a:lnTo>
                    <a:pt x="117312" y="286251"/>
                  </a:lnTo>
                  <a:lnTo>
                    <a:pt x="117191" y="286440"/>
                  </a:lnTo>
                  <a:lnTo>
                    <a:pt x="116893" y="286779"/>
                  </a:lnTo>
                  <a:lnTo>
                    <a:pt x="116739" y="286916"/>
                  </a:lnTo>
                  <a:lnTo>
                    <a:pt x="116617" y="286986"/>
                  </a:lnTo>
                  <a:lnTo>
                    <a:pt x="115966" y="287534"/>
                  </a:lnTo>
                  <a:lnTo>
                    <a:pt x="115878" y="287627"/>
                  </a:lnTo>
                  <a:lnTo>
                    <a:pt x="115547" y="287869"/>
                  </a:lnTo>
                  <a:lnTo>
                    <a:pt x="115381" y="288018"/>
                  </a:lnTo>
                  <a:lnTo>
                    <a:pt x="115183" y="288117"/>
                  </a:lnTo>
                  <a:lnTo>
                    <a:pt x="114907" y="288373"/>
                  </a:lnTo>
                  <a:lnTo>
                    <a:pt x="114664" y="288522"/>
                  </a:lnTo>
                  <a:lnTo>
                    <a:pt x="114488" y="288646"/>
                  </a:lnTo>
                  <a:lnTo>
                    <a:pt x="113495" y="289555"/>
                  </a:lnTo>
                  <a:lnTo>
                    <a:pt x="112943" y="289947"/>
                  </a:lnTo>
                  <a:lnTo>
                    <a:pt x="112756" y="290022"/>
                  </a:lnTo>
                  <a:lnTo>
                    <a:pt x="112380" y="290205"/>
                  </a:lnTo>
                  <a:lnTo>
                    <a:pt x="111928" y="290372"/>
                  </a:lnTo>
                  <a:lnTo>
                    <a:pt x="111840" y="290379"/>
                  </a:lnTo>
                  <a:lnTo>
                    <a:pt x="111741" y="290322"/>
                  </a:lnTo>
                  <a:lnTo>
                    <a:pt x="111663" y="290184"/>
                  </a:lnTo>
                  <a:lnTo>
                    <a:pt x="111608" y="290120"/>
                  </a:lnTo>
                  <a:lnTo>
                    <a:pt x="111454" y="290025"/>
                  </a:lnTo>
                  <a:lnTo>
                    <a:pt x="111376" y="289944"/>
                  </a:lnTo>
                  <a:lnTo>
                    <a:pt x="111343" y="289820"/>
                  </a:lnTo>
                  <a:lnTo>
                    <a:pt x="111266" y="289727"/>
                  </a:lnTo>
                  <a:lnTo>
                    <a:pt x="111145" y="289716"/>
                  </a:lnTo>
                  <a:lnTo>
                    <a:pt x="111045" y="289735"/>
                  </a:lnTo>
                  <a:lnTo>
                    <a:pt x="110902" y="289686"/>
                  </a:lnTo>
                  <a:lnTo>
                    <a:pt x="110836" y="289688"/>
                  </a:lnTo>
                  <a:lnTo>
                    <a:pt x="110803" y="289734"/>
                  </a:lnTo>
                  <a:lnTo>
                    <a:pt x="110803" y="289800"/>
                  </a:lnTo>
                  <a:lnTo>
                    <a:pt x="110957" y="289997"/>
                  </a:lnTo>
                  <a:lnTo>
                    <a:pt x="110957" y="290067"/>
                  </a:lnTo>
                  <a:lnTo>
                    <a:pt x="110858" y="290218"/>
                  </a:lnTo>
                  <a:lnTo>
                    <a:pt x="110858" y="290276"/>
                  </a:lnTo>
                  <a:lnTo>
                    <a:pt x="110891" y="290381"/>
                  </a:lnTo>
                  <a:lnTo>
                    <a:pt x="110880" y="290555"/>
                  </a:lnTo>
                  <a:lnTo>
                    <a:pt x="110803" y="290623"/>
                  </a:lnTo>
                  <a:lnTo>
                    <a:pt x="110736" y="290625"/>
                  </a:lnTo>
                  <a:lnTo>
                    <a:pt x="110560" y="290451"/>
                  </a:lnTo>
                  <a:lnTo>
                    <a:pt x="110361" y="290405"/>
                  </a:lnTo>
                  <a:lnTo>
                    <a:pt x="110273" y="290310"/>
                  </a:lnTo>
                  <a:lnTo>
                    <a:pt x="110218" y="290294"/>
                  </a:lnTo>
                  <a:lnTo>
                    <a:pt x="110130" y="290350"/>
                  </a:lnTo>
                  <a:lnTo>
                    <a:pt x="110041" y="290367"/>
                  </a:lnTo>
                  <a:lnTo>
                    <a:pt x="110030" y="290392"/>
                  </a:lnTo>
                  <a:lnTo>
                    <a:pt x="110041" y="290518"/>
                  </a:lnTo>
                  <a:lnTo>
                    <a:pt x="110196" y="290608"/>
                  </a:lnTo>
                  <a:lnTo>
                    <a:pt x="110207" y="290707"/>
                  </a:lnTo>
                  <a:lnTo>
                    <a:pt x="110174" y="290755"/>
                  </a:lnTo>
                  <a:lnTo>
                    <a:pt x="110097" y="290752"/>
                  </a:lnTo>
                  <a:lnTo>
                    <a:pt x="109986" y="290680"/>
                  </a:lnTo>
                  <a:lnTo>
                    <a:pt x="109909" y="290670"/>
                  </a:lnTo>
                  <a:lnTo>
                    <a:pt x="109854" y="290704"/>
                  </a:lnTo>
                  <a:lnTo>
                    <a:pt x="109799" y="290793"/>
                  </a:lnTo>
                  <a:lnTo>
                    <a:pt x="109744" y="290825"/>
                  </a:lnTo>
                  <a:lnTo>
                    <a:pt x="109666" y="290845"/>
                  </a:lnTo>
                  <a:lnTo>
                    <a:pt x="109512" y="290846"/>
                  </a:lnTo>
                  <a:lnTo>
                    <a:pt x="109490" y="290903"/>
                  </a:lnTo>
                  <a:lnTo>
                    <a:pt x="109490" y="290976"/>
                  </a:lnTo>
                  <a:lnTo>
                    <a:pt x="109545" y="291145"/>
                  </a:lnTo>
                  <a:lnTo>
                    <a:pt x="109600" y="291225"/>
                  </a:lnTo>
                  <a:lnTo>
                    <a:pt x="109578" y="291344"/>
                  </a:lnTo>
                  <a:lnTo>
                    <a:pt x="109523" y="291341"/>
                  </a:lnTo>
                  <a:lnTo>
                    <a:pt x="109335" y="291271"/>
                  </a:lnTo>
                  <a:lnTo>
                    <a:pt x="109280" y="291213"/>
                  </a:lnTo>
                  <a:lnTo>
                    <a:pt x="109192" y="291191"/>
                  </a:lnTo>
                  <a:lnTo>
                    <a:pt x="109170" y="291217"/>
                  </a:lnTo>
                  <a:lnTo>
                    <a:pt x="109192" y="291315"/>
                  </a:lnTo>
                  <a:lnTo>
                    <a:pt x="109236" y="291421"/>
                  </a:lnTo>
                  <a:lnTo>
                    <a:pt x="109258" y="291574"/>
                  </a:lnTo>
                  <a:lnTo>
                    <a:pt x="109335" y="291763"/>
                  </a:lnTo>
                  <a:lnTo>
                    <a:pt x="109335" y="291827"/>
                  </a:lnTo>
                  <a:lnTo>
                    <a:pt x="109236" y="291874"/>
                  </a:lnTo>
                  <a:lnTo>
                    <a:pt x="109059" y="291903"/>
                  </a:lnTo>
                  <a:lnTo>
                    <a:pt x="108971" y="291981"/>
                  </a:lnTo>
                  <a:lnTo>
                    <a:pt x="108916" y="291986"/>
                  </a:lnTo>
                  <a:lnTo>
                    <a:pt x="108806" y="291943"/>
                  </a:lnTo>
                  <a:lnTo>
                    <a:pt x="108784" y="291957"/>
                  </a:lnTo>
                  <a:lnTo>
                    <a:pt x="108762" y="291995"/>
                  </a:lnTo>
                  <a:lnTo>
                    <a:pt x="108773" y="292069"/>
                  </a:lnTo>
                  <a:lnTo>
                    <a:pt x="108828" y="292212"/>
                  </a:lnTo>
                  <a:lnTo>
                    <a:pt x="108894" y="292271"/>
                  </a:lnTo>
                  <a:lnTo>
                    <a:pt x="108971" y="292309"/>
                  </a:lnTo>
                  <a:lnTo>
                    <a:pt x="109004" y="292369"/>
                  </a:lnTo>
                  <a:lnTo>
                    <a:pt x="108949" y="292437"/>
                  </a:lnTo>
                  <a:lnTo>
                    <a:pt x="108883" y="292599"/>
                  </a:lnTo>
                  <a:lnTo>
                    <a:pt x="108684" y="292820"/>
                  </a:lnTo>
                  <a:lnTo>
                    <a:pt x="108640" y="292888"/>
                  </a:lnTo>
                  <a:lnTo>
                    <a:pt x="108574" y="293079"/>
                  </a:lnTo>
                  <a:lnTo>
                    <a:pt x="108574" y="293235"/>
                  </a:lnTo>
                  <a:lnTo>
                    <a:pt x="108640" y="293270"/>
                  </a:lnTo>
                  <a:lnTo>
                    <a:pt x="108806" y="293276"/>
                  </a:lnTo>
                  <a:lnTo>
                    <a:pt x="108828" y="293317"/>
                  </a:lnTo>
                  <a:lnTo>
                    <a:pt x="108839" y="293404"/>
                  </a:lnTo>
                  <a:lnTo>
                    <a:pt x="108817" y="293657"/>
                  </a:lnTo>
                  <a:lnTo>
                    <a:pt x="108795" y="293715"/>
                  </a:lnTo>
                  <a:lnTo>
                    <a:pt x="108806" y="293840"/>
                  </a:lnTo>
                  <a:lnTo>
                    <a:pt x="108784" y="294122"/>
                  </a:lnTo>
                  <a:lnTo>
                    <a:pt x="108739" y="294293"/>
                  </a:lnTo>
                  <a:lnTo>
                    <a:pt x="108662" y="294450"/>
                  </a:lnTo>
                  <a:lnTo>
                    <a:pt x="108497" y="294637"/>
                  </a:lnTo>
                  <a:lnTo>
                    <a:pt x="108320" y="294756"/>
                  </a:lnTo>
                  <a:lnTo>
                    <a:pt x="108044" y="294867"/>
                  </a:lnTo>
                  <a:lnTo>
                    <a:pt x="107879" y="294889"/>
                  </a:lnTo>
                  <a:lnTo>
                    <a:pt x="107548" y="294841"/>
                  </a:lnTo>
                  <a:lnTo>
                    <a:pt x="107482" y="294865"/>
                  </a:lnTo>
                  <a:lnTo>
                    <a:pt x="107427" y="295275"/>
                  </a:lnTo>
                  <a:lnTo>
                    <a:pt x="107272" y="295547"/>
                  </a:lnTo>
                  <a:lnTo>
                    <a:pt x="107206" y="295641"/>
                  </a:lnTo>
                  <a:lnTo>
                    <a:pt x="107096" y="295759"/>
                  </a:lnTo>
                  <a:lnTo>
                    <a:pt x="106930" y="295842"/>
                  </a:lnTo>
                  <a:lnTo>
                    <a:pt x="106842" y="295959"/>
                  </a:lnTo>
                  <a:lnTo>
                    <a:pt x="106809" y="296055"/>
                  </a:lnTo>
                  <a:lnTo>
                    <a:pt x="106753" y="296116"/>
                  </a:lnTo>
                  <a:lnTo>
                    <a:pt x="106665" y="296151"/>
                  </a:lnTo>
                  <a:lnTo>
                    <a:pt x="106544" y="296148"/>
                  </a:lnTo>
                  <a:lnTo>
                    <a:pt x="106434" y="296177"/>
                  </a:lnTo>
                  <a:lnTo>
                    <a:pt x="106434" y="296241"/>
                  </a:lnTo>
                  <a:lnTo>
                    <a:pt x="106467" y="296350"/>
                  </a:lnTo>
                  <a:lnTo>
                    <a:pt x="106412" y="296460"/>
                  </a:lnTo>
                  <a:lnTo>
                    <a:pt x="106345" y="296452"/>
                  </a:lnTo>
                  <a:lnTo>
                    <a:pt x="106191" y="296321"/>
                  </a:lnTo>
                  <a:lnTo>
                    <a:pt x="106069" y="296294"/>
                  </a:lnTo>
                  <a:lnTo>
                    <a:pt x="105915" y="296142"/>
                  </a:lnTo>
                  <a:lnTo>
                    <a:pt x="105838" y="296096"/>
                  </a:lnTo>
                  <a:lnTo>
                    <a:pt x="105738" y="296100"/>
                  </a:lnTo>
                  <a:lnTo>
                    <a:pt x="105705" y="296123"/>
                  </a:lnTo>
                  <a:lnTo>
                    <a:pt x="105551" y="296301"/>
                  </a:lnTo>
                  <a:lnTo>
                    <a:pt x="105496" y="296417"/>
                  </a:lnTo>
                  <a:lnTo>
                    <a:pt x="105463" y="296442"/>
                  </a:lnTo>
                  <a:lnTo>
                    <a:pt x="105407" y="296444"/>
                  </a:lnTo>
                  <a:lnTo>
                    <a:pt x="105308" y="296385"/>
                  </a:lnTo>
                  <a:lnTo>
                    <a:pt x="105275" y="296381"/>
                  </a:lnTo>
                  <a:lnTo>
                    <a:pt x="105220" y="296453"/>
                  </a:lnTo>
                  <a:lnTo>
                    <a:pt x="105209" y="296504"/>
                  </a:lnTo>
                  <a:lnTo>
                    <a:pt x="105275" y="296624"/>
                  </a:lnTo>
                  <a:lnTo>
                    <a:pt x="105385" y="296730"/>
                  </a:lnTo>
                  <a:lnTo>
                    <a:pt x="105385" y="296940"/>
                  </a:lnTo>
                  <a:lnTo>
                    <a:pt x="105407" y="297066"/>
                  </a:lnTo>
                  <a:lnTo>
                    <a:pt x="105463" y="297148"/>
                  </a:lnTo>
                  <a:lnTo>
                    <a:pt x="105584" y="297243"/>
                  </a:lnTo>
                  <a:lnTo>
                    <a:pt x="105595" y="297277"/>
                  </a:lnTo>
                  <a:lnTo>
                    <a:pt x="105529" y="297479"/>
                  </a:lnTo>
                  <a:lnTo>
                    <a:pt x="105385" y="297535"/>
                  </a:lnTo>
                  <a:lnTo>
                    <a:pt x="105341" y="297765"/>
                  </a:lnTo>
                  <a:lnTo>
                    <a:pt x="105220" y="297724"/>
                  </a:lnTo>
                  <a:lnTo>
                    <a:pt x="105132" y="297772"/>
                  </a:lnTo>
                  <a:lnTo>
                    <a:pt x="104999" y="297770"/>
                  </a:lnTo>
                  <a:lnTo>
                    <a:pt x="104977" y="297858"/>
                  </a:lnTo>
                  <a:lnTo>
                    <a:pt x="105010" y="297977"/>
                  </a:lnTo>
                  <a:lnTo>
                    <a:pt x="104977" y="298101"/>
                  </a:lnTo>
                  <a:lnTo>
                    <a:pt x="104988" y="298181"/>
                  </a:lnTo>
                  <a:lnTo>
                    <a:pt x="105043" y="298250"/>
                  </a:lnTo>
                  <a:lnTo>
                    <a:pt x="105043" y="298324"/>
                  </a:lnTo>
                  <a:lnTo>
                    <a:pt x="104966" y="298359"/>
                  </a:lnTo>
                  <a:lnTo>
                    <a:pt x="104922" y="298453"/>
                  </a:lnTo>
                  <a:lnTo>
                    <a:pt x="104734" y="298535"/>
                  </a:lnTo>
                  <a:lnTo>
                    <a:pt x="104679" y="298583"/>
                  </a:lnTo>
                  <a:lnTo>
                    <a:pt x="104602" y="298587"/>
                  </a:lnTo>
                  <a:lnTo>
                    <a:pt x="104536" y="298560"/>
                  </a:lnTo>
                  <a:lnTo>
                    <a:pt x="104304" y="298282"/>
                  </a:lnTo>
                  <a:lnTo>
                    <a:pt x="104238" y="298282"/>
                  </a:lnTo>
                  <a:lnTo>
                    <a:pt x="104128" y="298324"/>
                  </a:lnTo>
                  <a:lnTo>
                    <a:pt x="103940" y="298358"/>
                  </a:lnTo>
                  <a:lnTo>
                    <a:pt x="103819" y="298411"/>
                  </a:lnTo>
                  <a:lnTo>
                    <a:pt x="103686" y="298606"/>
                  </a:lnTo>
                  <a:lnTo>
                    <a:pt x="103664" y="298692"/>
                  </a:lnTo>
                  <a:lnTo>
                    <a:pt x="103697" y="298861"/>
                  </a:lnTo>
                  <a:lnTo>
                    <a:pt x="103675" y="298955"/>
                  </a:lnTo>
                  <a:lnTo>
                    <a:pt x="103576" y="299072"/>
                  </a:lnTo>
                  <a:lnTo>
                    <a:pt x="103433" y="299213"/>
                  </a:lnTo>
                  <a:lnTo>
                    <a:pt x="103322" y="299212"/>
                  </a:lnTo>
                  <a:lnTo>
                    <a:pt x="103179" y="299165"/>
                  </a:lnTo>
                  <a:lnTo>
                    <a:pt x="103090" y="299182"/>
                  </a:lnTo>
                  <a:lnTo>
                    <a:pt x="103002" y="299232"/>
                  </a:lnTo>
                  <a:lnTo>
                    <a:pt x="102936" y="299239"/>
                  </a:lnTo>
                  <a:lnTo>
                    <a:pt x="102815" y="299224"/>
                  </a:lnTo>
                  <a:lnTo>
                    <a:pt x="102771" y="299244"/>
                  </a:lnTo>
                  <a:lnTo>
                    <a:pt x="102760" y="299350"/>
                  </a:lnTo>
                  <a:lnTo>
                    <a:pt x="102903" y="299794"/>
                  </a:lnTo>
                  <a:lnTo>
                    <a:pt x="102969" y="299866"/>
                  </a:lnTo>
                  <a:lnTo>
                    <a:pt x="103090" y="299898"/>
                  </a:lnTo>
                  <a:lnTo>
                    <a:pt x="103102" y="300043"/>
                  </a:lnTo>
                  <a:lnTo>
                    <a:pt x="103090" y="300109"/>
                  </a:lnTo>
                  <a:lnTo>
                    <a:pt x="103013" y="300173"/>
                  </a:lnTo>
                  <a:lnTo>
                    <a:pt x="102980" y="300259"/>
                  </a:lnTo>
                  <a:lnTo>
                    <a:pt x="102969" y="300386"/>
                  </a:lnTo>
                  <a:lnTo>
                    <a:pt x="102903" y="300671"/>
                  </a:lnTo>
                  <a:lnTo>
                    <a:pt x="102826" y="300752"/>
                  </a:lnTo>
                  <a:lnTo>
                    <a:pt x="102682" y="300809"/>
                  </a:lnTo>
                  <a:lnTo>
                    <a:pt x="102704" y="300855"/>
                  </a:lnTo>
                  <a:lnTo>
                    <a:pt x="102760" y="300881"/>
                  </a:lnTo>
                  <a:lnTo>
                    <a:pt x="102837" y="300958"/>
                  </a:lnTo>
                  <a:lnTo>
                    <a:pt x="102848" y="301170"/>
                  </a:lnTo>
                  <a:lnTo>
                    <a:pt x="102815" y="301226"/>
                  </a:lnTo>
                  <a:lnTo>
                    <a:pt x="102760" y="301253"/>
                  </a:lnTo>
                  <a:lnTo>
                    <a:pt x="102693" y="301245"/>
                  </a:lnTo>
                  <a:lnTo>
                    <a:pt x="102583" y="301208"/>
                  </a:lnTo>
                  <a:lnTo>
                    <a:pt x="102528" y="301226"/>
                  </a:lnTo>
                  <a:lnTo>
                    <a:pt x="102506" y="301267"/>
                  </a:lnTo>
                  <a:lnTo>
                    <a:pt x="102517" y="301381"/>
                  </a:lnTo>
                  <a:lnTo>
                    <a:pt x="102550" y="301488"/>
                  </a:lnTo>
                  <a:lnTo>
                    <a:pt x="102638" y="301624"/>
                  </a:lnTo>
                  <a:lnTo>
                    <a:pt x="102682" y="301614"/>
                  </a:lnTo>
                  <a:lnTo>
                    <a:pt x="102936" y="301451"/>
                  </a:lnTo>
                  <a:lnTo>
                    <a:pt x="103013" y="301446"/>
                  </a:lnTo>
                  <a:lnTo>
                    <a:pt x="103102" y="301465"/>
                  </a:lnTo>
                  <a:lnTo>
                    <a:pt x="103179" y="301506"/>
                  </a:lnTo>
                  <a:lnTo>
                    <a:pt x="103344" y="301680"/>
                  </a:lnTo>
                  <a:lnTo>
                    <a:pt x="103388" y="301763"/>
                  </a:lnTo>
                  <a:lnTo>
                    <a:pt x="103433" y="301934"/>
                  </a:lnTo>
                  <a:lnTo>
                    <a:pt x="103444" y="302357"/>
                  </a:lnTo>
                  <a:lnTo>
                    <a:pt x="103388" y="302562"/>
                  </a:lnTo>
                  <a:lnTo>
                    <a:pt x="103311" y="302697"/>
                  </a:lnTo>
                  <a:lnTo>
                    <a:pt x="103311" y="302755"/>
                  </a:lnTo>
                  <a:lnTo>
                    <a:pt x="103344" y="302901"/>
                  </a:lnTo>
                  <a:lnTo>
                    <a:pt x="103477" y="302979"/>
                  </a:lnTo>
                  <a:lnTo>
                    <a:pt x="103499" y="303014"/>
                  </a:lnTo>
                  <a:lnTo>
                    <a:pt x="103499" y="303055"/>
                  </a:lnTo>
                  <a:lnTo>
                    <a:pt x="103466" y="303136"/>
                  </a:lnTo>
                  <a:lnTo>
                    <a:pt x="103366" y="303204"/>
                  </a:lnTo>
                  <a:lnTo>
                    <a:pt x="103267" y="303308"/>
                  </a:lnTo>
                  <a:lnTo>
                    <a:pt x="103300" y="303560"/>
                  </a:lnTo>
                  <a:lnTo>
                    <a:pt x="103278" y="303624"/>
                  </a:lnTo>
                  <a:lnTo>
                    <a:pt x="103311" y="303871"/>
                  </a:lnTo>
                  <a:lnTo>
                    <a:pt x="103377" y="304007"/>
                  </a:lnTo>
                  <a:lnTo>
                    <a:pt x="103311" y="304335"/>
                  </a:lnTo>
                  <a:lnTo>
                    <a:pt x="103201" y="304421"/>
                  </a:lnTo>
                  <a:lnTo>
                    <a:pt x="103113" y="304407"/>
                  </a:lnTo>
                  <a:lnTo>
                    <a:pt x="102881" y="304286"/>
                  </a:lnTo>
                  <a:lnTo>
                    <a:pt x="102682" y="304123"/>
                  </a:lnTo>
                  <a:lnTo>
                    <a:pt x="102594" y="304110"/>
                  </a:lnTo>
                  <a:lnTo>
                    <a:pt x="102495" y="304148"/>
                  </a:lnTo>
                  <a:lnTo>
                    <a:pt x="102451" y="304232"/>
                  </a:lnTo>
                  <a:lnTo>
                    <a:pt x="102373" y="304448"/>
                  </a:lnTo>
                  <a:lnTo>
                    <a:pt x="102373" y="304562"/>
                  </a:lnTo>
                  <a:lnTo>
                    <a:pt x="102406" y="304580"/>
                  </a:lnTo>
                  <a:lnTo>
                    <a:pt x="103102" y="304529"/>
                  </a:lnTo>
                  <a:lnTo>
                    <a:pt x="103256" y="304622"/>
                  </a:lnTo>
                  <a:lnTo>
                    <a:pt x="103256" y="304721"/>
                  </a:lnTo>
                  <a:lnTo>
                    <a:pt x="103201" y="304911"/>
                  </a:lnTo>
                  <a:lnTo>
                    <a:pt x="103212" y="305126"/>
                  </a:lnTo>
                  <a:lnTo>
                    <a:pt x="103168" y="305182"/>
                  </a:lnTo>
                  <a:lnTo>
                    <a:pt x="103090" y="305222"/>
                  </a:lnTo>
                  <a:lnTo>
                    <a:pt x="102936" y="305224"/>
                  </a:lnTo>
                  <a:lnTo>
                    <a:pt x="102859" y="305203"/>
                  </a:lnTo>
                  <a:lnTo>
                    <a:pt x="102660" y="305222"/>
                  </a:lnTo>
                  <a:lnTo>
                    <a:pt x="102473" y="305350"/>
                  </a:lnTo>
                  <a:lnTo>
                    <a:pt x="102230" y="305631"/>
                  </a:lnTo>
                  <a:lnTo>
                    <a:pt x="102208" y="305699"/>
                  </a:lnTo>
                  <a:lnTo>
                    <a:pt x="102208" y="305938"/>
                  </a:lnTo>
                  <a:lnTo>
                    <a:pt x="102175" y="306056"/>
                  </a:lnTo>
                  <a:lnTo>
                    <a:pt x="102098" y="306147"/>
                  </a:lnTo>
                  <a:lnTo>
                    <a:pt x="102009" y="306200"/>
                  </a:lnTo>
                  <a:lnTo>
                    <a:pt x="101954" y="306278"/>
                  </a:lnTo>
                  <a:lnTo>
                    <a:pt x="101954" y="306334"/>
                  </a:lnTo>
                  <a:lnTo>
                    <a:pt x="102009" y="306371"/>
                  </a:lnTo>
                  <a:lnTo>
                    <a:pt x="102109" y="306376"/>
                  </a:lnTo>
                  <a:lnTo>
                    <a:pt x="102142" y="306399"/>
                  </a:lnTo>
                  <a:lnTo>
                    <a:pt x="102131" y="306617"/>
                  </a:lnTo>
                  <a:lnTo>
                    <a:pt x="102153" y="306797"/>
                  </a:lnTo>
                  <a:lnTo>
                    <a:pt x="102098" y="306982"/>
                  </a:lnTo>
                  <a:lnTo>
                    <a:pt x="101921" y="307014"/>
                  </a:lnTo>
                  <a:lnTo>
                    <a:pt x="101844" y="307100"/>
                  </a:lnTo>
                  <a:lnTo>
                    <a:pt x="101855" y="307263"/>
                  </a:lnTo>
                  <a:lnTo>
                    <a:pt x="101932" y="307415"/>
                  </a:lnTo>
                  <a:lnTo>
                    <a:pt x="101910" y="307562"/>
                  </a:lnTo>
                  <a:lnTo>
                    <a:pt x="101866" y="307638"/>
                  </a:lnTo>
                  <a:lnTo>
                    <a:pt x="101756" y="307644"/>
                  </a:lnTo>
                  <a:lnTo>
                    <a:pt x="101645" y="307498"/>
                  </a:lnTo>
                  <a:lnTo>
                    <a:pt x="101557" y="307454"/>
                  </a:lnTo>
                  <a:lnTo>
                    <a:pt x="101491" y="307513"/>
                  </a:lnTo>
                  <a:lnTo>
                    <a:pt x="101402" y="307650"/>
                  </a:lnTo>
                  <a:lnTo>
                    <a:pt x="101292" y="307633"/>
                  </a:lnTo>
                  <a:lnTo>
                    <a:pt x="101061" y="307545"/>
                  </a:lnTo>
                  <a:lnTo>
                    <a:pt x="101005" y="307417"/>
                  </a:lnTo>
                  <a:lnTo>
                    <a:pt x="100917" y="307312"/>
                  </a:lnTo>
                  <a:lnTo>
                    <a:pt x="100873" y="307307"/>
                  </a:lnTo>
                  <a:lnTo>
                    <a:pt x="100785" y="307336"/>
                  </a:lnTo>
                  <a:lnTo>
                    <a:pt x="100674" y="307415"/>
                  </a:lnTo>
                  <a:lnTo>
                    <a:pt x="100641" y="307734"/>
                  </a:lnTo>
                  <a:lnTo>
                    <a:pt x="100575" y="307826"/>
                  </a:lnTo>
                  <a:lnTo>
                    <a:pt x="100409" y="307968"/>
                  </a:lnTo>
                  <a:lnTo>
                    <a:pt x="100222" y="307979"/>
                  </a:lnTo>
                  <a:lnTo>
                    <a:pt x="99869" y="307941"/>
                  </a:lnTo>
                  <a:lnTo>
                    <a:pt x="99814" y="307958"/>
                  </a:lnTo>
                  <a:lnTo>
                    <a:pt x="99781" y="308001"/>
                  </a:lnTo>
                  <a:lnTo>
                    <a:pt x="99748" y="308083"/>
                  </a:lnTo>
                  <a:lnTo>
                    <a:pt x="99792" y="308223"/>
                  </a:lnTo>
                  <a:lnTo>
                    <a:pt x="99979" y="308433"/>
                  </a:lnTo>
                  <a:lnTo>
                    <a:pt x="100034" y="308581"/>
                  </a:lnTo>
                  <a:lnTo>
                    <a:pt x="100090" y="308614"/>
                  </a:lnTo>
                  <a:lnTo>
                    <a:pt x="100167" y="308717"/>
                  </a:lnTo>
                  <a:lnTo>
                    <a:pt x="100211" y="308858"/>
                  </a:lnTo>
                  <a:lnTo>
                    <a:pt x="100332" y="309031"/>
                  </a:lnTo>
                  <a:lnTo>
                    <a:pt x="100343" y="309071"/>
                  </a:lnTo>
                  <a:lnTo>
                    <a:pt x="100244" y="309507"/>
                  </a:lnTo>
                  <a:lnTo>
                    <a:pt x="100233" y="309768"/>
                  </a:lnTo>
                  <a:lnTo>
                    <a:pt x="100167" y="310022"/>
                  </a:lnTo>
                  <a:lnTo>
                    <a:pt x="99935" y="310364"/>
                  </a:lnTo>
                  <a:lnTo>
                    <a:pt x="99792" y="310777"/>
                  </a:lnTo>
                  <a:lnTo>
                    <a:pt x="99472" y="311185"/>
                  </a:lnTo>
                  <a:lnTo>
                    <a:pt x="99273" y="311273"/>
                  </a:lnTo>
                  <a:lnTo>
                    <a:pt x="99086" y="311409"/>
                  </a:lnTo>
                  <a:lnTo>
                    <a:pt x="98986" y="311462"/>
                  </a:lnTo>
                  <a:lnTo>
                    <a:pt x="98843" y="311489"/>
                  </a:lnTo>
                  <a:lnTo>
                    <a:pt x="98666" y="311462"/>
                  </a:lnTo>
                  <a:lnTo>
                    <a:pt x="98402" y="311472"/>
                  </a:lnTo>
                  <a:lnTo>
                    <a:pt x="98313" y="311528"/>
                  </a:lnTo>
                  <a:lnTo>
                    <a:pt x="98225" y="311550"/>
                  </a:lnTo>
                  <a:lnTo>
                    <a:pt x="98203" y="311512"/>
                  </a:lnTo>
                  <a:lnTo>
                    <a:pt x="98225" y="311415"/>
                  </a:lnTo>
                  <a:lnTo>
                    <a:pt x="98214" y="311343"/>
                  </a:lnTo>
                  <a:lnTo>
                    <a:pt x="98082" y="311205"/>
                  </a:lnTo>
                  <a:lnTo>
                    <a:pt x="98015" y="311054"/>
                  </a:lnTo>
                  <a:lnTo>
                    <a:pt x="97949" y="311018"/>
                  </a:lnTo>
                  <a:lnTo>
                    <a:pt x="97905" y="311016"/>
                  </a:lnTo>
                  <a:lnTo>
                    <a:pt x="97828" y="311073"/>
                  </a:lnTo>
                  <a:lnTo>
                    <a:pt x="97773" y="311182"/>
                  </a:lnTo>
                  <a:lnTo>
                    <a:pt x="97773" y="311246"/>
                  </a:lnTo>
                  <a:lnTo>
                    <a:pt x="97817" y="311316"/>
                  </a:lnTo>
                  <a:lnTo>
                    <a:pt x="97850" y="311450"/>
                  </a:lnTo>
                  <a:lnTo>
                    <a:pt x="97850" y="311652"/>
                  </a:lnTo>
                  <a:lnTo>
                    <a:pt x="97894" y="311743"/>
                  </a:lnTo>
                  <a:lnTo>
                    <a:pt x="97905" y="311797"/>
                  </a:lnTo>
                  <a:lnTo>
                    <a:pt x="97883" y="311899"/>
                  </a:lnTo>
                  <a:lnTo>
                    <a:pt x="97784" y="312002"/>
                  </a:lnTo>
                  <a:lnTo>
                    <a:pt x="97673" y="312017"/>
                  </a:lnTo>
                  <a:lnTo>
                    <a:pt x="97585" y="311999"/>
                  </a:lnTo>
                  <a:lnTo>
                    <a:pt x="97386" y="311870"/>
                  </a:lnTo>
                  <a:lnTo>
                    <a:pt x="97144" y="311794"/>
                  </a:lnTo>
                  <a:lnTo>
                    <a:pt x="97077" y="311689"/>
                  </a:lnTo>
                  <a:lnTo>
                    <a:pt x="97067" y="311643"/>
                  </a:lnTo>
                  <a:lnTo>
                    <a:pt x="97077" y="311595"/>
                  </a:lnTo>
                  <a:lnTo>
                    <a:pt x="97177" y="311473"/>
                  </a:lnTo>
                  <a:lnTo>
                    <a:pt x="97177" y="311388"/>
                  </a:lnTo>
                  <a:lnTo>
                    <a:pt x="97100" y="311338"/>
                  </a:lnTo>
                  <a:lnTo>
                    <a:pt x="96846" y="311295"/>
                  </a:lnTo>
                  <a:lnTo>
                    <a:pt x="96780" y="311357"/>
                  </a:lnTo>
                  <a:lnTo>
                    <a:pt x="96647" y="311544"/>
                  </a:lnTo>
                  <a:lnTo>
                    <a:pt x="96592" y="311609"/>
                  </a:lnTo>
                  <a:lnTo>
                    <a:pt x="96493" y="311722"/>
                  </a:lnTo>
                  <a:lnTo>
                    <a:pt x="96438" y="311753"/>
                  </a:lnTo>
                  <a:lnTo>
                    <a:pt x="96239" y="311804"/>
                  </a:lnTo>
                  <a:lnTo>
                    <a:pt x="96173" y="311872"/>
                  </a:lnTo>
                  <a:lnTo>
                    <a:pt x="96162" y="311934"/>
                  </a:lnTo>
                  <a:lnTo>
                    <a:pt x="96239" y="312044"/>
                  </a:lnTo>
                  <a:lnTo>
                    <a:pt x="96283" y="312155"/>
                  </a:lnTo>
                  <a:lnTo>
                    <a:pt x="96316" y="312198"/>
                  </a:lnTo>
                  <a:lnTo>
                    <a:pt x="96316" y="312340"/>
                  </a:lnTo>
                  <a:lnTo>
                    <a:pt x="96283" y="312408"/>
                  </a:lnTo>
                  <a:lnTo>
                    <a:pt x="96173" y="312486"/>
                  </a:lnTo>
                  <a:lnTo>
                    <a:pt x="96162" y="312520"/>
                  </a:lnTo>
                  <a:lnTo>
                    <a:pt x="96173" y="312632"/>
                  </a:lnTo>
                  <a:lnTo>
                    <a:pt x="96206" y="312744"/>
                  </a:lnTo>
                  <a:lnTo>
                    <a:pt x="96228" y="312954"/>
                  </a:lnTo>
                  <a:lnTo>
                    <a:pt x="96195" y="312999"/>
                  </a:lnTo>
                  <a:lnTo>
                    <a:pt x="96195" y="313053"/>
                  </a:lnTo>
                  <a:lnTo>
                    <a:pt x="96206" y="313075"/>
                  </a:lnTo>
                  <a:lnTo>
                    <a:pt x="96261" y="313096"/>
                  </a:lnTo>
                  <a:lnTo>
                    <a:pt x="96305" y="313152"/>
                  </a:lnTo>
                  <a:lnTo>
                    <a:pt x="96294" y="313206"/>
                  </a:lnTo>
                  <a:lnTo>
                    <a:pt x="96250" y="313252"/>
                  </a:lnTo>
                  <a:lnTo>
                    <a:pt x="96250" y="313374"/>
                  </a:lnTo>
                  <a:lnTo>
                    <a:pt x="96206" y="313404"/>
                  </a:lnTo>
                  <a:lnTo>
                    <a:pt x="96107" y="313406"/>
                  </a:lnTo>
                  <a:lnTo>
                    <a:pt x="96029" y="313367"/>
                  </a:lnTo>
                  <a:lnTo>
                    <a:pt x="95952" y="313366"/>
                  </a:lnTo>
                  <a:lnTo>
                    <a:pt x="95676" y="313463"/>
                  </a:lnTo>
                  <a:lnTo>
                    <a:pt x="95544" y="313545"/>
                  </a:lnTo>
                  <a:lnTo>
                    <a:pt x="95268" y="313537"/>
                  </a:lnTo>
                  <a:lnTo>
                    <a:pt x="95235" y="313565"/>
                  </a:lnTo>
                  <a:lnTo>
                    <a:pt x="95224" y="313646"/>
                  </a:lnTo>
                  <a:lnTo>
                    <a:pt x="95246" y="313751"/>
                  </a:lnTo>
                  <a:lnTo>
                    <a:pt x="95544" y="314031"/>
                  </a:lnTo>
                  <a:lnTo>
                    <a:pt x="95654" y="314066"/>
                  </a:lnTo>
                  <a:lnTo>
                    <a:pt x="96007" y="314081"/>
                  </a:lnTo>
                  <a:lnTo>
                    <a:pt x="96217" y="314123"/>
                  </a:lnTo>
                  <a:lnTo>
                    <a:pt x="96294" y="314169"/>
                  </a:lnTo>
                  <a:lnTo>
                    <a:pt x="96493" y="314430"/>
                  </a:lnTo>
                  <a:lnTo>
                    <a:pt x="96559" y="314678"/>
                  </a:lnTo>
                  <a:lnTo>
                    <a:pt x="96592" y="315267"/>
                  </a:lnTo>
                  <a:lnTo>
                    <a:pt x="96548" y="315437"/>
                  </a:lnTo>
                  <a:lnTo>
                    <a:pt x="96393" y="315799"/>
                  </a:lnTo>
                  <a:lnTo>
                    <a:pt x="96294" y="316057"/>
                  </a:lnTo>
                  <a:lnTo>
                    <a:pt x="96250" y="316140"/>
                  </a:lnTo>
                  <a:lnTo>
                    <a:pt x="96195" y="316158"/>
                  </a:lnTo>
                  <a:lnTo>
                    <a:pt x="96029" y="316149"/>
                  </a:lnTo>
                  <a:lnTo>
                    <a:pt x="95831" y="316069"/>
                  </a:lnTo>
                  <a:lnTo>
                    <a:pt x="95765" y="316068"/>
                  </a:lnTo>
                  <a:lnTo>
                    <a:pt x="95654" y="316089"/>
                  </a:lnTo>
                  <a:lnTo>
                    <a:pt x="95610" y="316136"/>
                  </a:lnTo>
                  <a:lnTo>
                    <a:pt x="95544" y="316306"/>
                  </a:lnTo>
                  <a:lnTo>
                    <a:pt x="95356" y="316366"/>
                  </a:lnTo>
                  <a:lnTo>
                    <a:pt x="95345" y="316419"/>
                  </a:lnTo>
                  <a:lnTo>
                    <a:pt x="95356" y="316554"/>
                  </a:lnTo>
                  <a:lnTo>
                    <a:pt x="95478" y="316658"/>
                  </a:lnTo>
                  <a:lnTo>
                    <a:pt x="95566" y="316714"/>
                  </a:lnTo>
                  <a:lnTo>
                    <a:pt x="95632" y="316789"/>
                  </a:lnTo>
                  <a:lnTo>
                    <a:pt x="95643" y="316824"/>
                  </a:lnTo>
                  <a:lnTo>
                    <a:pt x="95643" y="316946"/>
                  </a:lnTo>
                  <a:lnTo>
                    <a:pt x="95456" y="317441"/>
                  </a:lnTo>
                  <a:lnTo>
                    <a:pt x="95334" y="317573"/>
                  </a:lnTo>
                  <a:lnTo>
                    <a:pt x="95036" y="317599"/>
                  </a:lnTo>
                  <a:lnTo>
                    <a:pt x="94948" y="317633"/>
                  </a:lnTo>
                  <a:lnTo>
                    <a:pt x="94904" y="317703"/>
                  </a:lnTo>
                  <a:lnTo>
                    <a:pt x="94904" y="317750"/>
                  </a:lnTo>
                  <a:lnTo>
                    <a:pt x="94937" y="317804"/>
                  </a:lnTo>
                  <a:lnTo>
                    <a:pt x="94926" y="317853"/>
                  </a:lnTo>
                  <a:lnTo>
                    <a:pt x="94617" y="318199"/>
                  </a:lnTo>
                  <a:lnTo>
                    <a:pt x="94562" y="318230"/>
                  </a:lnTo>
                  <a:lnTo>
                    <a:pt x="94319" y="318235"/>
                  </a:lnTo>
                  <a:lnTo>
                    <a:pt x="94242" y="318300"/>
                  </a:lnTo>
                  <a:lnTo>
                    <a:pt x="94209" y="318364"/>
                  </a:lnTo>
                  <a:lnTo>
                    <a:pt x="94154" y="318578"/>
                  </a:lnTo>
                  <a:lnTo>
                    <a:pt x="94099" y="318692"/>
                  </a:lnTo>
                  <a:lnTo>
                    <a:pt x="94054" y="318704"/>
                  </a:lnTo>
                  <a:lnTo>
                    <a:pt x="93988" y="318688"/>
                  </a:lnTo>
                  <a:lnTo>
                    <a:pt x="93911" y="318576"/>
                  </a:lnTo>
                  <a:lnTo>
                    <a:pt x="93646" y="318381"/>
                  </a:lnTo>
                  <a:lnTo>
                    <a:pt x="93558" y="318357"/>
                  </a:lnTo>
                  <a:lnTo>
                    <a:pt x="93459" y="318361"/>
                  </a:lnTo>
                  <a:lnTo>
                    <a:pt x="93415" y="318312"/>
                  </a:lnTo>
                  <a:lnTo>
                    <a:pt x="93359" y="318319"/>
                  </a:lnTo>
                  <a:lnTo>
                    <a:pt x="93238" y="318401"/>
                  </a:lnTo>
                  <a:lnTo>
                    <a:pt x="93139" y="318488"/>
                  </a:lnTo>
                  <a:lnTo>
                    <a:pt x="93139" y="318544"/>
                  </a:lnTo>
                  <a:lnTo>
                    <a:pt x="93205" y="318573"/>
                  </a:lnTo>
                  <a:lnTo>
                    <a:pt x="93282" y="318640"/>
                  </a:lnTo>
                  <a:lnTo>
                    <a:pt x="93293" y="318724"/>
                  </a:lnTo>
                  <a:lnTo>
                    <a:pt x="93238" y="318828"/>
                  </a:lnTo>
                  <a:lnTo>
                    <a:pt x="93304" y="318875"/>
                  </a:lnTo>
                  <a:lnTo>
                    <a:pt x="93426" y="318896"/>
                  </a:lnTo>
                  <a:lnTo>
                    <a:pt x="93459" y="319003"/>
                  </a:lnTo>
                  <a:lnTo>
                    <a:pt x="93459" y="319082"/>
                  </a:lnTo>
                  <a:lnTo>
                    <a:pt x="93437" y="319143"/>
                  </a:lnTo>
                  <a:lnTo>
                    <a:pt x="93194" y="319408"/>
                  </a:lnTo>
                  <a:lnTo>
                    <a:pt x="93128" y="319428"/>
                  </a:lnTo>
                  <a:lnTo>
                    <a:pt x="92995" y="319379"/>
                  </a:lnTo>
                  <a:lnTo>
                    <a:pt x="92841" y="319243"/>
                  </a:lnTo>
                  <a:lnTo>
                    <a:pt x="92742" y="319188"/>
                  </a:lnTo>
                  <a:lnTo>
                    <a:pt x="92631" y="319159"/>
                  </a:lnTo>
                  <a:lnTo>
                    <a:pt x="92532" y="319261"/>
                  </a:lnTo>
                  <a:lnTo>
                    <a:pt x="92477" y="319268"/>
                  </a:lnTo>
                  <a:lnTo>
                    <a:pt x="92444" y="319255"/>
                  </a:lnTo>
                  <a:lnTo>
                    <a:pt x="92422" y="319163"/>
                  </a:lnTo>
                  <a:lnTo>
                    <a:pt x="92344" y="319129"/>
                  </a:lnTo>
                  <a:lnTo>
                    <a:pt x="92223" y="319164"/>
                  </a:lnTo>
                  <a:lnTo>
                    <a:pt x="92168" y="319148"/>
                  </a:lnTo>
                  <a:lnTo>
                    <a:pt x="92146" y="319123"/>
                  </a:lnTo>
                  <a:lnTo>
                    <a:pt x="92124" y="318952"/>
                  </a:lnTo>
                  <a:lnTo>
                    <a:pt x="92080" y="318927"/>
                  </a:lnTo>
                  <a:lnTo>
                    <a:pt x="92046" y="318939"/>
                  </a:lnTo>
                  <a:lnTo>
                    <a:pt x="91991" y="319002"/>
                  </a:lnTo>
                  <a:lnTo>
                    <a:pt x="91958" y="319152"/>
                  </a:lnTo>
                  <a:lnTo>
                    <a:pt x="91914" y="319223"/>
                  </a:lnTo>
                  <a:lnTo>
                    <a:pt x="91826" y="319268"/>
                  </a:lnTo>
                  <a:lnTo>
                    <a:pt x="91627" y="319299"/>
                  </a:lnTo>
                  <a:lnTo>
                    <a:pt x="91517" y="319414"/>
                  </a:lnTo>
                  <a:lnTo>
                    <a:pt x="91429" y="319604"/>
                  </a:lnTo>
                  <a:lnTo>
                    <a:pt x="91429" y="319665"/>
                  </a:lnTo>
                  <a:lnTo>
                    <a:pt x="91451" y="319681"/>
                  </a:lnTo>
                  <a:lnTo>
                    <a:pt x="91682" y="319672"/>
                  </a:lnTo>
                  <a:lnTo>
                    <a:pt x="91749" y="319695"/>
                  </a:lnTo>
                  <a:lnTo>
                    <a:pt x="91782" y="319798"/>
                  </a:lnTo>
                  <a:lnTo>
                    <a:pt x="91771" y="319959"/>
                  </a:lnTo>
                  <a:lnTo>
                    <a:pt x="91837" y="320062"/>
                  </a:lnTo>
                  <a:lnTo>
                    <a:pt x="91848" y="320142"/>
                  </a:lnTo>
                  <a:lnTo>
                    <a:pt x="91716" y="320350"/>
                  </a:lnTo>
                  <a:lnTo>
                    <a:pt x="91716" y="320437"/>
                  </a:lnTo>
                  <a:lnTo>
                    <a:pt x="91925" y="320473"/>
                  </a:lnTo>
                  <a:lnTo>
                    <a:pt x="92013" y="320510"/>
                  </a:lnTo>
                  <a:lnTo>
                    <a:pt x="92124" y="320597"/>
                  </a:lnTo>
                  <a:lnTo>
                    <a:pt x="92157" y="320651"/>
                  </a:lnTo>
                  <a:lnTo>
                    <a:pt x="92168" y="320746"/>
                  </a:lnTo>
                  <a:lnTo>
                    <a:pt x="92035" y="320949"/>
                  </a:lnTo>
                  <a:lnTo>
                    <a:pt x="91980" y="321062"/>
                  </a:lnTo>
                  <a:lnTo>
                    <a:pt x="91859" y="321191"/>
                  </a:lnTo>
                  <a:lnTo>
                    <a:pt x="91738" y="321209"/>
                  </a:lnTo>
                  <a:lnTo>
                    <a:pt x="91594" y="321195"/>
                  </a:lnTo>
                  <a:lnTo>
                    <a:pt x="91484" y="321263"/>
                  </a:lnTo>
                  <a:lnTo>
                    <a:pt x="91274" y="321292"/>
                  </a:lnTo>
                  <a:lnTo>
                    <a:pt x="91120" y="321407"/>
                  </a:lnTo>
                  <a:lnTo>
                    <a:pt x="91031" y="321419"/>
                  </a:lnTo>
                  <a:lnTo>
                    <a:pt x="90932" y="321465"/>
                  </a:lnTo>
                  <a:lnTo>
                    <a:pt x="90877" y="321650"/>
                  </a:lnTo>
                  <a:lnTo>
                    <a:pt x="90789" y="321716"/>
                  </a:lnTo>
                  <a:lnTo>
                    <a:pt x="90756" y="321754"/>
                  </a:lnTo>
                  <a:lnTo>
                    <a:pt x="90756" y="321815"/>
                  </a:lnTo>
                  <a:lnTo>
                    <a:pt x="90789" y="321866"/>
                  </a:lnTo>
                  <a:lnTo>
                    <a:pt x="90888" y="321869"/>
                  </a:lnTo>
                  <a:lnTo>
                    <a:pt x="90899" y="321921"/>
                  </a:lnTo>
                  <a:lnTo>
                    <a:pt x="90866" y="321982"/>
                  </a:lnTo>
                  <a:lnTo>
                    <a:pt x="90734" y="322044"/>
                  </a:lnTo>
                  <a:lnTo>
                    <a:pt x="90612" y="322184"/>
                  </a:lnTo>
                  <a:lnTo>
                    <a:pt x="90601" y="322227"/>
                  </a:lnTo>
                  <a:lnTo>
                    <a:pt x="90612" y="322374"/>
                  </a:lnTo>
                  <a:lnTo>
                    <a:pt x="90579" y="322446"/>
                  </a:lnTo>
                  <a:lnTo>
                    <a:pt x="90579" y="322526"/>
                  </a:lnTo>
                  <a:lnTo>
                    <a:pt x="90601" y="322571"/>
                  </a:lnTo>
                  <a:lnTo>
                    <a:pt x="90756" y="322681"/>
                  </a:lnTo>
                  <a:lnTo>
                    <a:pt x="90833" y="322814"/>
                  </a:lnTo>
                  <a:lnTo>
                    <a:pt x="90855" y="322917"/>
                  </a:lnTo>
                  <a:lnTo>
                    <a:pt x="90844" y="323178"/>
                  </a:lnTo>
                  <a:lnTo>
                    <a:pt x="90800" y="323384"/>
                  </a:lnTo>
                  <a:lnTo>
                    <a:pt x="90701" y="323517"/>
                  </a:lnTo>
                  <a:lnTo>
                    <a:pt x="90546" y="323656"/>
                  </a:lnTo>
                  <a:lnTo>
                    <a:pt x="90281" y="323691"/>
                  </a:lnTo>
                  <a:lnTo>
                    <a:pt x="90237" y="323671"/>
                  </a:lnTo>
                  <a:lnTo>
                    <a:pt x="90204" y="323558"/>
                  </a:lnTo>
                  <a:lnTo>
                    <a:pt x="90160" y="323495"/>
                  </a:lnTo>
                  <a:lnTo>
                    <a:pt x="90038" y="323488"/>
                  </a:lnTo>
                  <a:lnTo>
                    <a:pt x="89509" y="323647"/>
                  </a:lnTo>
                  <a:lnTo>
                    <a:pt x="89465" y="323678"/>
                  </a:lnTo>
                  <a:lnTo>
                    <a:pt x="89365" y="323697"/>
                  </a:lnTo>
                  <a:lnTo>
                    <a:pt x="89244" y="323778"/>
                  </a:lnTo>
                  <a:lnTo>
                    <a:pt x="89277" y="323867"/>
                  </a:lnTo>
                  <a:lnTo>
                    <a:pt x="89266" y="323933"/>
                  </a:lnTo>
                  <a:lnTo>
                    <a:pt x="89266" y="324009"/>
                  </a:lnTo>
                  <a:lnTo>
                    <a:pt x="89343" y="324082"/>
                  </a:lnTo>
                  <a:lnTo>
                    <a:pt x="89310" y="324196"/>
                  </a:lnTo>
                  <a:lnTo>
                    <a:pt x="89277" y="324239"/>
                  </a:lnTo>
                  <a:lnTo>
                    <a:pt x="89288" y="324308"/>
                  </a:lnTo>
                  <a:lnTo>
                    <a:pt x="89388" y="324349"/>
                  </a:lnTo>
                  <a:lnTo>
                    <a:pt x="89398" y="324498"/>
                  </a:lnTo>
                  <a:lnTo>
                    <a:pt x="89454" y="324577"/>
                  </a:lnTo>
                  <a:lnTo>
                    <a:pt x="89299" y="325034"/>
                  </a:lnTo>
                  <a:lnTo>
                    <a:pt x="89310" y="325070"/>
                  </a:lnTo>
                  <a:lnTo>
                    <a:pt x="89476" y="325272"/>
                  </a:lnTo>
                  <a:lnTo>
                    <a:pt x="89465" y="325369"/>
                  </a:lnTo>
                  <a:lnTo>
                    <a:pt x="89376" y="325573"/>
                  </a:lnTo>
                  <a:lnTo>
                    <a:pt x="89343" y="325583"/>
                  </a:lnTo>
                  <a:lnTo>
                    <a:pt x="89244" y="325551"/>
                  </a:lnTo>
                  <a:lnTo>
                    <a:pt x="89112" y="325567"/>
                  </a:lnTo>
                  <a:lnTo>
                    <a:pt x="89023" y="325511"/>
                  </a:lnTo>
                  <a:lnTo>
                    <a:pt x="88836" y="325331"/>
                  </a:lnTo>
                  <a:lnTo>
                    <a:pt x="88726" y="325326"/>
                  </a:lnTo>
                  <a:lnTo>
                    <a:pt x="88604" y="325457"/>
                  </a:lnTo>
                  <a:lnTo>
                    <a:pt x="88494" y="325487"/>
                  </a:lnTo>
                  <a:lnTo>
                    <a:pt x="88428" y="325560"/>
                  </a:lnTo>
                  <a:lnTo>
                    <a:pt x="88395" y="325679"/>
                  </a:lnTo>
                  <a:lnTo>
                    <a:pt x="88306" y="325836"/>
                  </a:lnTo>
                  <a:lnTo>
                    <a:pt x="88328" y="325959"/>
                  </a:lnTo>
                  <a:lnTo>
                    <a:pt x="88328" y="326024"/>
                  </a:lnTo>
                  <a:lnTo>
                    <a:pt x="88295" y="326046"/>
                  </a:lnTo>
                  <a:lnTo>
                    <a:pt x="88229" y="326066"/>
                  </a:lnTo>
                  <a:lnTo>
                    <a:pt x="88163" y="326027"/>
                  </a:lnTo>
                  <a:lnTo>
                    <a:pt x="88108" y="325935"/>
                  </a:lnTo>
                  <a:lnTo>
                    <a:pt x="88086" y="325837"/>
                  </a:lnTo>
                  <a:lnTo>
                    <a:pt x="87964" y="325757"/>
                  </a:lnTo>
                  <a:lnTo>
                    <a:pt x="87964" y="325622"/>
                  </a:lnTo>
                  <a:lnTo>
                    <a:pt x="87942" y="325583"/>
                  </a:lnTo>
                  <a:lnTo>
                    <a:pt x="87887" y="325566"/>
                  </a:lnTo>
                  <a:lnTo>
                    <a:pt x="87744" y="325573"/>
                  </a:lnTo>
                  <a:lnTo>
                    <a:pt x="87666" y="325536"/>
                  </a:lnTo>
                  <a:lnTo>
                    <a:pt x="87545" y="325571"/>
                  </a:lnTo>
                  <a:lnTo>
                    <a:pt x="87534" y="325611"/>
                  </a:lnTo>
                  <a:lnTo>
                    <a:pt x="87556" y="325724"/>
                  </a:lnTo>
                  <a:lnTo>
                    <a:pt x="87512" y="325894"/>
                  </a:lnTo>
                  <a:lnTo>
                    <a:pt x="87468" y="325963"/>
                  </a:lnTo>
                  <a:lnTo>
                    <a:pt x="86960" y="326112"/>
                  </a:lnTo>
                  <a:lnTo>
                    <a:pt x="86883" y="326195"/>
                  </a:lnTo>
                  <a:lnTo>
                    <a:pt x="86883" y="326264"/>
                  </a:lnTo>
                  <a:lnTo>
                    <a:pt x="87004" y="326349"/>
                  </a:lnTo>
                  <a:lnTo>
                    <a:pt x="87038" y="326436"/>
                  </a:lnTo>
                  <a:lnTo>
                    <a:pt x="87048" y="326540"/>
                  </a:lnTo>
                  <a:lnTo>
                    <a:pt x="86982" y="326660"/>
                  </a:lnTo>
                  <a:lnTo>
                    <a:pt x="86949" y="326677"/>
                  </a:lnTo>
                  <a:lnTo>
                    <a:pt x="86905" y="326674"/>
                  </a:lnTo>
                  <a:lnTo>
                    <a:pt x="86695" y="326588"/>
                  </a:lnTo>
                  <a:lnTo>
                    <a:pt x="86574" y="326733"/>
                  </a:lnTo>
                  <a:lnTo>
                    <a:pt x="86398" y="326724"/>
                  </a:lnTo>
                  <a:lnTo>
                    <a:pt x="86364" y="326744"/>
                  </a:lnTo>
                  <a:lnTo>
                    <a:pt x="86364" y="326808"/>
                  </a:lnTo>
                  <a:lnTo>
                    <a:pt x="86420" y="326967"/>
                  </a:lnTo>
                  <a:lnTo>
                    <a:pt x="86431" y="327053"/>
                  </a:lnTo>
                  <a:lnTo>
                    <a:pt x="86530" y="327204"/>
                  </a:lnTo>
                  <a:lnTo>
                    <a:pt x="86464" y="327484"/>
                  </a:lnTo>
                  <a:lnTo>
                    <a:pt x="86420" y="327496"/>
                  </a:lnTo>
                  <a:lnTo>
                    <a:pt x="86320" y="327480"/>
                  </a:lnTo>
                  <a:lnTo>
                    <a:pt x="86265" y="327508"/>
                  </a:lnTo>
                  <a:lnTo>
                    <a:pt x="86177" y="327501"/>
                  </a:lnTo>
                  <a:lnTo>
                    <a:pt x="86022" y="327350"/>
                  </a:lnTo>
                  <a:lnTo>
                    <a:pt x="85713" y="327360"/>
                  </a:lnTo>
                  <a:lnTo>
                    <a:pt x="85669" y="327388"/>
                  </a:lnTo>
                  <a:lnTo>
                    <a:pt x="85647" y="327429"/>
                  </a:lnTo>
                  <a:lnTo>
                    <a:pt x="85713" y="327608"/>
                  </a:lnTo>
                  <a:lnTo>
                    <a:pt x="85691" y="327671"/>
                  </a:lnTo>
                  <a:lnTo>
                    <a:pt x="85647" y="327706"/>
                  </a:lnTo>
                  <a:lnTo>
                    <a:pt x="85482" y="327754"/>
                  </a:lnTo>
                  <a:lnTo>
                    <a:pt x="85416" y="327801"/>
                  </a:lnTo>
                  <a:lnTo>
                    <a:pt x="85382" y="327959"/>
                  </a:lnTo>
                  <a:lnTo>
                    <a:pt x="85316" y="328019"/>
                  </a:lnTo>
                  <a:lnTo>
                    <a:pt x="85184" y="328042"/>
                  </a:lnTo>
                  <a:lnTo>
                    <a:pt x="85151" y="328072"/>
                  </a:lnTo>
                  <a:lnTo>
                    <a:pt x="85085" y="328091"/>
                  </a:lnTo>
                  <a:lnTo>
                    <a:pt x="84754" y="328120"/>
                  </a:lnTo>
                  <a:lnTo>
                    <a:pt x="84511" y="328093"/>
                  </a:lnTo>
                  <a:lnTo>
                    <a:pt x="84180" y="328008"/>
                  </a:lnTo>
                  <a:lnTo>
                    <a:pt x="83937" y="327885"/>
                  </a:lnTo>
                  <a:lnTo>
                    <a:pt x="83849" y="327855"/>
                  </a:lnTo>
                  <a:lnTo>
                    <a:pt x="83761" y="327781"/>
                  </a:lnTo>
                  <a:lnTo>
                    <a:pt x="83728" y="327720"/>
                  </a:lnTo>
                  <a:lnTo>
                    <a:pt x="83706" y="327572"/>
                  </a:lnTo>
                  <a:lnTo>
                    <a:pt x="83661" y="327432"/>
                  </a:lnTo>
                  <a:lnTo>
                    <a:pt x="83639" y="327288"/>
                  </a:lnTo>
                  <a:lnTo>
                    <a:pt x="83650" y="327179"/>
                  </a:lnTo>
                  <a:lnTo>
                    <a:pt x="83750" y="326936"/>
                  </a:lnTo>
                  <a:lnTo>
                    <a:pt x="83750" y="326833"/>
                  </a:lnTo>
                  <a:lnTo>
                    <a:pt x="83672" y="326655"/>
                  </a:lnTo>
                  <a:lnTo>
                    <a:pt x="83716" y="326403"/>
                  </a:lnTo>
                  <a:lnTo>
                    <a:pt x="83661" y="326334"/>
                  </a:lnTo>
                  <a:lnTo>
                    <a:pt x="83573" y="326282"/>
                  </a:lnTo>
                  <a:lnTo>
                    <a:pt x="83408" y="326144"/>
                  </a:lnTo>
                  <a:lnTo>
                    <a:pt x="83275" y="325986"/>
                  </a:lnTo>
                  <a:lnTo>
                    <a:pt x="83198" y="325989"/>
                  </a:lnTo>
                  <a:lnTo>
                    <a:pt x="83176" y="326029"/>
                  </a:lnTo>
                  <a:lnTo>
                    <a:pt x="83187" y="326086"/>
                  </a:lnTo>
                  <a:lnTo>
                    <a:pt x="83264" y="326193"/>
                  </a:lnTo>
                  <a:lnTo>
                    <a:pt x="83242" y="326241"/>
                  </a:lnTo>
                  <a:lnTo>
                    <a:pt x="83143" y="326298"/>
                  </a:lnTo>
                  <a:lnTo>
                    <a:pt x="83055" y="326390"/>
                  </a:lnTo>
                  <a:lnTo>
                    <a:pt x="82834" y="326376"/>
                  </a:lnTo>
                  <a:lnTo>
                    <a:pt x="82746" y="326481"/>
                  </a:lnTo>
                  <a:lnTo>
                    <a:pt x="82701" y="326635"/>
                  </a:lnTo>
                  <a:lnTo>
                    <a:pt x="82712" y="326790"/>
                  </a:lnTo>
                  <a:lnTo>
                    <a:pt x="82690" y="326922"/>
                  </a:lnTo>
                  <a:lnTo>
                    <a:pt x="82724" y="326961"/>
                  </a:lnTo>
                  <a:lnTo>
                    <a:pt x="82845" y="326987"/>
                  </a:lnTo>
                  <a:lnTo>
                    <a:pt x="82856" y="327026"/>
                  </a:lnTo>
                  <a:lnTo>
                    <a:pt x="82746" y="327086"/>
                  </a:lnTo>
                  <a:lnTo>
                    <a:pt x="82690" y="327086"/>
                  </a:lnTo>
                  <a:lnTo>
                    <a:pt x="82580" y="327057"/>
                  </a:lnTo>
                  <a:lnTo>
                    <a:pt x="82514" y="327073"/>
                  </a:lnTo>
                  <a:lnTo>
                    <a:pt x="82514" y="327094"/>
                  </a:lnTo>
                  <a:lnTo>
                    <a:pt x="82580" y="327133"/>
                  </a:lnTo>
                  <a:lnTo>
                    <a:pt x="82635" y="327210"/>
                  </a:lnTo>
                  <a:lnTo>
                    <a:pt x="82470" y="327449"/>
                  </a:lnTo>
                  <a:lnTo>
                    <a:pt x="82448" y="327537"/>
                  </a:lnTo>
                  <a:lnTo>
                    <a:pt x="82503" y="327621"/>
                  </a:lnTo>
                  <a:lnTo>
                    <a:pt x="82536" y="327726"/>
                  </a:lnTo>
                  <a:lnTo>
                    <a:pt x="82613" y="327746"/>
                  </a:lnTo>
                  <a:lnTo>
                    <a:pt x="82668" y="327679"/>
                  </a:lnTo>
                  <a:lnTo>
                    <a:pt x="82768" y="327606"/>
                  </a:lnTo>
                  <a:lnTo>
                    <a:pt x="82966" y="327587"/>
                  </a:lnTo>
                  <a:lnTo>
                    <a:pt x="83066" y="327631"/>
                  </a:lnTo>
                  <a:lnTo>
                    <a:pt x="83077" y="327786"/>
                  </a:lnTo>
                  <a:lnTo>
                    <a:pt x="83198" y="327876"/>
                  </a:lnTo>
                  <a:lnTo>
                    <a:pt x="83319" y="327887"/>
                  </a:lnTo>
                  <a:lnTo>
                    <a:pt x="83375" y="327865"/>
                  </a:lnTo>
                  <a:lnTo>
                    <a:pt x="83441" y="327871"/>
                  </a:lnTo>
                  <a:lnTo>
                    <a:pt x="83529" y="327917"/>
                  </a:lnTo>
                  <a:lnTo>
                    <a:pt x="83639" y="328007"/>
                  </a:lnTo>
                  <a:lnTo>
                    <a:pt x="83650" y="328112"/>
                  </a:lnTo>
                  <a:lnTo>
                    <a:pt x="83617" y="328177"/>
                  </a:lnTo>
                  <a:lnTo>
                    <a:pt x="83617" y="328333"/>
                  </a:lnTo>
                  <a:lnTo>
                    <a:pt x="83639" y="328358"/>
                  </a:lnTo>
                  <a:lnTo>
                    <a:pt x="83772" y="328408"/>
                  </a:lnTo>
                  <a:lnTo>
                    <a:pt x="83794" y="328444"/>
                  </a:lnTo>
                  <a:lnTo>
                    <a:pt x="83772" y="328663"/>
                  </a:lnTo>
                  <a:lnTo>
                    <a:pt x="83772" y="328818"/>
                  </a:lnTo>
                  <a:lnTo>
                    <a:pt x="83728" y="328861"/>
                  </a:lnTo>
                  <a:lnTo>
                    <a:pt x="83496" y="328941"/>
                  </a:lnTo>
                  <a:lnTo>
                    <a:pt x="83463" y="329040"/>
                  </a:lnTo>
                  <a:lnTo>
                    <a:pt x="83430" y="329037"/>
                  </a:lnTo>
                  <a:lnTo>
                    <a:pt x="83319" y="329080"/>
                  </a:lnTo>
                  <a:lnTo>
                    <a:pt x="83220" y="329178"/>
                  </a:lnTo>
                  <a:lnTo>
                    <a:pt x="83187" y="329313"/>
                  </a:lnTo>
                  <a:lnTo>
                    <a:pt x="83253" y="329380"/>
                  </a:lnTo>
                  <a:lnTo>
                    <a:pt x="83353" y="329395"/>
                  </a:lnTo>
                  <a:lnTo>
                    <a:pt x="83419" y="329465"/>
                  </a:lnTo>
                  <a:lnTo>
                    <a:pt x="83452" y="329606"/>
                  </a:lnTo>
                  <a:lnTo>
                    <a:pt x="83628" y="329732"/>
                  </a:lnTo>
                  <a:lnTo>
                    <a:pt x="83617" y="329872"/>
                  </a:lnTo>
                  <a:lnTo>
                    <a:pt x="83683" y="329926"/>
                  </a:lnTo>
                  <a:lnTo>
                    <a:pt x="83739" y="330036"/>
                  </a:lnTo>
                  <a:lnTo>
                    <a:pt x="83728" y="330077"/>
                  </a:lnTo>
                  <a:lnTo>
                    <a:pt x="83694" y="330124"/>
                  </a:lnTo>
                  <a:lnTo>
                    <a:pt x="83683" y="330194"/>
                  </a:lnTo>
                  <a:lnTo>
                    <a:pt x="83716" y="330446"/>
                  </a:lnTo>
                  <a:lnTo>
                    <a:pt x="83750" y="330464"/>
                  </a:lnTo>
                  <a:lnTo>
                    <a:pt x="83860" y="330477"/>
                  </a:lnTo>
                  <a:lnTo>
                    <a:pt x="83959" y="330440"/>
                  </a:lnTo>
                  <a:lnTo>
                    <a:pt x="84014" y="330443"/>
                  </a:lnTo>
                  <a:lnTo>
                    <a:pt x="84037" y="330499"/>
                  </a:lnTo>
                  <a:lnTo>
                    <a:pt x="84025" y="330647"/>
                  </a:lnTo>
                  <a:lnTo>
                    <a:pt x="84070" y="330767"/>
                  </a:lnTo>
                  <a:lnTo>
                    <a:pt x="84158" y="330849"/>
                  </a:lnTo>
                  <a:lnTo>
                    <a:pt x="84235" y="330867"/>
                  </a:lnTo>
                  <a:lnTo>
                    <a:pt x="84257" y="330891"/>
                  </a:lnTo>
                  <a:lnTo>
                    <a:pt x="84257" y="330949"/>
                  </a:lnTo>
                  <a:lnTo>
                    <a:pt x="84169" y="331058"/>
                  </a:lnTo>
                  <a:lnTo>
                    <a:pt x="84125" y="331136"/>
                  </a:lnTo>
                  <a:lnTo>
                    <a:pt x="84103" y="331315"/>
                  </a:lnTo>
                  <a:lnTo>
                    <a:pt x="84059" y="331429"/>
                  </a:lnTo>
                  <a:lnTo>
                    <a:pt x="83959" y="331510"/>
                  </a:lnTo>
                  <a:lnTo>
                    <a:pt x="83937" y="331553"/>
                  </a:lnTo>
                  <a:lnTo>
                    <a:pt x="83959" y="331574"/>
                  </a:lnTo>
                  <a:lnTo>
                    <a:pt x="84025" y="331603"/>
                  </a:lnTo>
                  <a:lnTo>
                    <a:pt x="84047" y="331681"/>
                  </a:lnTo>
                  <a:lnTo>
                    <a:pt x="84081" y="331735"/>
                  </a:lnTo>
                  <a:lnTo>
                    <a:pt x="84246" y="331859"/>
                  </a:lnTo>
                  <a:lnTo>
                    <a:pt x="84301" y="331944"/>
                  </a:lnTo>
                  <a:lnTo>
                    <a:pt x="84312" y="332012"/>
                  </a:lnTo>
                  <a:lnTo>
                    <a:pt x="84290" y="332043"/>
                  </a:lnTo>
                  <a:lnTo>
                    <a:pt x="84136" y="332071"/>
                  </a:lnTo>
                  <a:lnTo>
                    <a:pt x="84103" y="332095"/>
                  </a:lnTo>
                  <a:lnTo>
                    <a:pt x="84103" y="332176"/>
                  </a:lnTo>
                  <a:lnTo>
                    <a:pt x="84213" y="332259"/>
                  </a:lnTo>
                  <a:lnTo>
                    <a:pt x="84224" y="332307"/>
                  </a:lnTo>
                  <a:lnTo>
                    <a:pt x="84180" y="332396"/>
                  </a:lnTo>
                  <a:lnTo>
                    <a:pt x="84025" y="332606"/>
                  </a:lnTo>
                  <a:lnTo>
                    <a:pt x="84003" y="332659"/>
                  </a:lnTo>
                  <a:lnTo>
                    <a:pt x="83915" y="332704"/>
                  </a:lnTo>
                  <a:lnTo>
                    <a:pt x="83871" y="332702"/>
                  </a:lnTo>
                  <a:lnTo>
                    <a:pt x="83794" y="332652"/>
                  </a:lnTo>
                  <a:lnTo>
                    <a:pt x="83739" y="332559"/>
                  </a:lnTo>
                  <a:lnTo>
                    <a:pt x="83661" y="332550"/>
                  </a:lnTo>
                  <a:lnTo>
                    <a:pt x="83661" y="332595"/>
                  </a:lnTo>
                  <a:lnTo>
                    <a:pt x="83617" y="332679"/>
                  </a:lnTo>
                  <a:lnTo>
                    <a:pt x="83529" y="332730"/>
                  </a:lnTo>
                  <a:lnTo>
                    <a:pt x="83463" y="332796"/>
                  </a:lnTo>
                  <a:lnTo>
                    <a:pt x="83474" y="332923"/>
                  </a:lnTo>
                  <a:lnTo>
                    <a:pt x="83507" y="333022"/>
                  </a:lnTo>
                  <a:lnTo>
                    <a:pt x="83419" y="333370"/>
                  </a:lnTo>
                  <a:lnTo>
                    <a:pt x="83430" y="333544"/>
                  </a:lnTo>
                  <a:lnTo>
                    <a:pt x="83385" y="333656"/>
                  </a:lnTo>
                  <a:lnTo>
                    <a:pt x="83264" y="333836"/>
                  </a:lnTo>
                  <a:lnTo>
                    <a:pt x="83088" y="333992"/>
                  </a:lnTo>
                  <a:lnTo>
                    <a:pt x="82966" y="334060"/>
                  </a:lnTo>
                  <a:lnTo>
                    <a:pt x="82878" y="334052"/>
                  </a:lnTo>
                  <a:lnTo>
                    <a:pt x="82646" y="333950"/>
                  </a:lnTo>
                  <a:lnTo>
                    <a:pt x="82602" y="333952"/>
                  </a:lnTo>
                  <a:lnTo>
                    <a:pt x="82580" y="333981"/>
                  </a:lnTo>
                  <a:lnTo>
                    <a:pt x="82580" y="334059"/>
                  </a:lnTo>
                  <a:lnTo>
                    <a:pt x="82613" y="334220"/>
                  </a:lnTo>
                  <a:lnTo>
                    <a:pt x="82613" y="334395"/>
                  </a:lnTo>
                  <a:lnTo>
                    <a:pt x="82812" y="334963"/>
                  </a:lnTo>
                  <a:lnTo>
                    <a:pt x="82856" y="335022"/>
                  </a:lnTo>
                  <a:lnTo>
                    <a:pt x="83021" y="335108"/>
                  </a:lnTo>
                  <a:lnTo>
                    <a:pt x="83099" y="335113"/>
                  </a:lnTo>
                  <a:lnTo>
                    <a:pt x="83231" y="335089"/>
                  </a:lnTo>
                  <a:lnTo>
                    <a:pt x="83286" y="335110"/>
                  </a:lnTo>
                  <a:lnTo>
                    <a:pt x="83308" y="335281"/>
                  </a:lnTo>
                  <a:lnTo>
                    <a:pt x="83375" y="335530"/>
                  </a:lnTo>
                  <a:lnTo>
                    <a:pt x="83363" y="335551"/>
                  </a:lnTo>
                  <a:lnTo>
                    <a:pt x="83275" y="335619"/>
                  </a:lnTo>
                  <a:lnTo>
                    <a:pt x="83110" y="335687"/>
                  </a:lnTo>
                  <a:lnTo>
                    <a:pt x="83044" y="335757"/>
                  </a:lnTo>
                  <a:lnTo>
                    <a:pt x="83021" y="335936"/>
                  </a:lnTo>
                  <a:lnTo>
                    <a:pt x="82955" y="336024"/>
                  </a:lnTo>
                  <a:lnTo>
                    <a:pt x="82955" y="336238"/>
                  </a:lnTo>
                  <a:lnTo>
                    <a:pt x="82911" y="336287"/>
                  </a:lnTo>
                  <a:lnTo>
                    <a:pt x="82834" y="336320"/>
                  </a:lnTo>
                  <a:lnTo>
                    <a:pt x="82735" y="336326"/>
                  </a:lnTo>
                  <a:lnTo>
                    <a:pt x="82591" y="336366"/>
                  </a:lnTo>
                  <a:lnTo>
                    <a:pt x="82481" y="336316"/>
                  </a:lnTo>
                  <a:lnTo>
                    <a:pt x="82337" y="336348"/>
                  </a:lnTo>
                  <a:lnTo>
                    <a:pt x="82271" y="336348"/>
                  </a:lnTo>
                  <a:lnTo>
                    <a:pt x="82117" y="336209"/>
                  </a:lnTo>
                  <a:lnTo>
                    <a:pt x="82062" y="336216"/>
                  </a:lnTo>
                  <a:lnTo>
                    <a:pt x="82040" y="336262"/>
                  </a:lnTo>
                  <a:lnTo>
                    <a:pt x="82040" y="336336"/>
                  </a:lnTo>
                  <a:lnTo>
                    <a:pt x="82084" y="336499"/>
                  </a:lnTo>
                  <a:lnTo>
                    <a:pt x="81973" y="336636"/>
                  </a:lnTo>
                  <a:lnTo>
                    <a:pt x="81973" y="336692"/>
                  </a:lnTo>
                  <a:lnTo>
                    <a:pt x="82040" y="336764"/>
                  </a:lnTo>
                  <a:lnTo>
                    <a:pt x="82238" y="336811"/>
                  </a:lnTo>
                  <a:lnTo>
                    <a:pt x="82326" y="336898"/>
                  </a:lnTo>
                  <a:lnTo>
                    <a:pt x="82371" y="337079"/>
                  </a:lnTo>
                  <a:lnTo>
                    <a:pt x="82470" y="337218"/>
                  </a:lnTo>
                  <a:lnTo>
                    <a:pt x="82459" y="337323"/>
                  </a:lnTo>
                  <a:lnTo>
                    <a:pt x="82404" y="337442"/>
                  </a:lnTo>
                  <a:lnTo>
                    <a:pt x="82381" y="337541"/>
                  </a:lnTo>
                  <a:lnTo>
                    <a:pt x="82393" y="337610"/>
                  </a:lnTo>
                  <a:lnTo>
                    <a:pt x="82492" y="337692"/>
                  </a:lnTo>
                  <a:lnTo>
                    <a:pt x="82492" y="337789"/>
                  </a:lnTo>
                  <a:lnTo>
                    <a:pt x="82404" y="337821"/>
                  </a:lnTo>
                  <a:lnTo>
                    <a:pt x="82282" y="337785"/>
                  </a:lnTo>
                  <a:lnTo>
                    <a:pt x="82205" y="337789"/>
                  </a:lnTo>
                  <a:lnTo>
                    <a:pt x="82183" y="337822"/>
                  </a:lnTo>
                  <a:lnTo>
                    <a:pt x="82128" y="337858"/>
                  </a:lnTo>
                  <a:lnTo>
                    <a:pt x="82017" y="337874"/>
                  </a:lnTo>
                  <a:lnTo>
                    <a:pt x="81984" y="337913"/>
                  </a:lnTo>
                  <a:lnTo>
                    <a:pt x="82017" y="337975"/>
                  </a:lnTo>
                  <a:lnTo>
                    <a:pt x="82073" y="338012"/>
                  </a:lnTo>
                  <a:lnTo>
                    <a:pt x="82117" y="338021"/>
                  </a:lnTo>
                  <a:lnTo>
                    <a:pt x="82117" y="338062"/>
                  </a:lnTo>
                  <a:lnTo>
                    <a:pt x="82095" y="338087"/>
                  </a:lnTo>
                  <a:lnTo>
                    <a:pt x="81995" y="338117"/>
                  </a:lnTo>
                  <a:lnTo>
                    <a:pt x="81962" y="338162"/>
                  </a:lnTo>
                  <a:lnTo>
                    <a:pt x="82006" y="338338"/>
                  </a:lnTo>
                  <a:lnTo>
                    <a:pt x="81973" y="338440"/>
                  </a:lnTo>
                  <a:lnTo>
                    <a:pt x="81907" y="338485"/>
                  </a:lnTo>
                  <a:lnTo>
                    <a:pt x="81797" y="338499"/>
                  </a:lnTo>
                  <a:lnTo>
                    <a:pt x="81675" y="338435"/>
                  </a:lnTo>
                  <a:lnTo>
                    <a:pt x="81620" y="338438"/>
                  </a:lnTo>
                  <a:lnTo>
                    <a:pt x="81488" y="338520"/>
                  </a:lnTo>
                  <a:lnTo>
                    <a:pt x="81378" y="338537"/>
                  </a:lnTo>
                  <a:lnTo>
                    <a:pt x="81311" y="338641"/>
                  </a:lnTo>
                  <a:lnTo>
                    <a:pt x="81234" y="338699"/>
                  </a:lnTo>
                  <a:lnTo>
                    <a:pt x="81223" y="338732"/>
                  </a:lnTo>
                  <a:lnTo>
                    <a:pt x="81278" y="338863"/>
                  </a:lnTo>
                  <a:lnTo>
                    <a:pt x="81389" y="338990"/>
                  </a:lnTo>
                  <a:lnTo>
                    <a:pt x="81444" y="339040"/>
                  </a:lnTo>
                  <a:lnTo>
                    <a:pt x="81587" y="339041"/>
                  </a:lnTo>
                  <a:lnTo>
                    <a:pt x="81675" y="338986"/>
                  </a:lnTo>
                  <a:lnTo>
                    <a:pt x="81742" y="338986"/>
                  </a:lnTo>
                  <a:lnTo>
                    <a:pt x="81753" y="339029"/>
                  </a:lnTo>
                  <a:lnTo>
                    <a:pt x="81742" y="339139"/>
                  </a:lnTo>
                  <a:lnTo>
                    <a:pt x="81764" y="339157"/>
                  </a:lnTo>
                  <a:lnTo>
                    <a:pt x="81852" y="339142"/>
                  </a:lnTo>
                  <a:lnTo>
                    <a:pt x="81940" y="339198"/>
                  </a:lnTo>
                  <a:lnTo>
                    <a:pt x="82062" y="339141"/>
                  </a:lnTo>
                  <a:lnTo>
                    <a:pt x="82183" y="339144"/>
                  </a:lnTo>
                  <a:lnTo>
                    <a:pt x="82293" y="339097"/>
                  </a:lnTo>
                  <a:lnTo>
                    <a:pt x="82393" y="338999"/>
                  </a:lnTo>
                  <a:lnTo>
                    <a:pt x="82437" y="338989"/>
                  </a:lnTo>
                  <a:lnTo>
                    <a:pt x="82492" y="339002"/>
                  </a:lnTo>
                  <a:lnTo>
                    <a:pt x="82724" y="339141"/>
                  </a:lnTo>
                  <a:lnTo>
                    <a:pt x="82757" y="339197"/>
                  </a:lnTo>
                  <a:lnTo>
                    <a:pt x="82768" y="339261"/>
                  </a:lnTo>
                  <a:lnTo>
                    <a:pt x="82613" y="339449"/>
                  </a:lnTo>
                  <a:lnTo>
                    <a:pt x="82613" y="339515"/>
                  </a:lnTo>
                  <a:lnTo>
                    <a:pt x="82690" y="339579"/>
                  </a:lnTo>
                  <a:lnTo>
                    <a:pt x="82779" y="339594"/>
                  </a:lnTo>
                  <a:lnTo>
                    <a:pt x="82911" y="339729"/>
                  </a:lnTo>
                  <a:lnTo>
                    <a:pt x="83032" y="339796"/>
                  </a:lnTo>
                  <a:lnTo>
                    <a:pt x="83121" y="339928"/>
                  </a:lnTo>
                  <a:lnTo>
                    <a:pt x="83187" y="340130"/>
                  </a:lnTo>
                  <a:lnTo>
                    <a:pt x="83187" y="340235"/>
                  </a:lnTo>
                  <a:lnTo>
                    <a:pt x="83110" y="340398"/>
                  </a:lnTo>
                  <a:lnTo>
                    <a:pt x="83088" y="340459"/>
                  </a:lnTo>
                  <a:lnTo>
                    <a:pt x="83209" y="340566"/>
                  </a:lnTo>
                  <a:lnTo>
                    <a:pt x="83275" y="340600"/>
                  </a:lnTo>
                  <a:lnTo>
                    <a:pt x="83286" y="340635"/>
                  </a:lnTo>
                  <a:lnTo>
                    <a:pt x="83253" y="340709"/>
                  </a:lnTo>
                  <a:lnTo>
                    <a:pt x="83154" y="340785"/>
                  </a:lnTo>
                  <a:lnTo>
                    <a:pt x="83055" y="340820"/>
                  </a:lnTo>
                  <a:lnTo>
                    <a:pt x="82988" y="340815"/>
                  </a:lnTo>
                  <a:lnTo>
                    <a:pt x="82889" y="340755"/>
                  </a:lnTo>
                  <a:lnTo>
                    <a:pt x="82845" y="340757"/>
                  </a:lnTo>
                  <a:lnTo>
                    <a:pt x="82834" y="340820"/>
                  </a:lnTo>
                  <a:lnTo>
                    <a:pt x="82889" y="340897"/>
                  </a:lnTo>
                  <a:lnTo>
                    <a:pt x="82900" y="340944"/>
                  </a:lnTo>
                  <a:lnTo>
                    <a:pt x="82823" y="341057"/>
                  </a:lnTo>
                  <a:lnTo>
                    <a:pt x="82812" y="341110"/>
                  </a:lnTo>
                  <a:lnTo>
                    <a:pt x="82845" y="341119"/>
                  </a:lnTo>
                  <a:lnTo>
                    <a:pt x="82922" y="341084"/>
                  </a:lnTo>
                  <a:lnTo>
                    <a:pt x="82955" y="341094"/>
                  </a:lnTo>
                  <a:lnTo>
                    <a:pt x="82911" y="341198"/>
                  </a:lnTo>
                  <a:lnTo>
                    <a:pt x="82944" y="341296"/>
                  </a:lnTo>
                  <a:lnTo>
                    <a:pt x="82845" y="341368"/>
                  </a:lnTo>
                  <a:lnTo>
                    <a:pt x="82823" y="341411"/>
                  </a:lnTo>
                  <a:lnTo>
                    <a:pt x="82856" y="341531"/>
                  </a:lnTo>
                  <a:lnTo>
                    <a:pt x="82845" y="341628"/>
                  </a:lnTo>
                  <a:lnTo>
                    <a:pt x="82867" y="341700"/>
                  </a:lnTo>
                  <a:lnTo>
                    <a:pt x="82977" y="341673"/>
                  </a:lnTo>
                  <a:lnTo>
                    <a:pt x="82999" y="341686"/>
                  </a:lnTo>
                  <a:lnTo>
                    <a:pt x="83044" y="341979"/>
                  </a:lnTo>
                  <a:lnTo>
                    <a:pt x="83021" y="342002"/>
                  </a:lnTo>
                  <a:lnTo>
                    <a:pt x="82944" y="342019"/>
                  </a:lnTo>
                  <a:lnTo>
                    <a:pt x="82878" y="342113"/>
                  </a:lnTo>
                  <a:lnTo>
                    <a:pt x="82867" y="342229"/>
                  </a:lnTo>
                  <a:lnTo>
                    <a:pt x="82944" y="342314"/>
                  </a:lnTo>
                  <a:lnTo>
                    <a:pt x="82933" y="342388"/>
                  </a:lnTo>
                  <a:lnTo>
                    <a:pt x="82889" y="342427"/>
                  </a:lnTo>
                  <a:lnTo>
                    <a:pt x="82746" y="342405"/>
                  </a:lnTo>
                  <a:lnTo>
                    <a:pt x="82712" y="342481"/>
                  </a:lnTo>
                  <a:lnTo>
                    <a:pt x="82757" y="342669"/>
                  </a:lnTo>
                  <a:lnTo>
                    <a:pt x="82834" y="342744"/>
                  </a:lnTo>
                  <a:lnTo>
                    <a:pt x="82966" y="342796"/>
                  </a:lnTo>
                  <a:lnTo>
                    <a:pt x="83032" y="342860"/>
                  </a:lnTo>
                  <a:lnTo>
                    <a:pt x="83066" y="343013"/>
                  </a:lnTo>
                  <a:lnTo>
                    <a:pt x="83032" y="343122"/>
                  </a:lnTo>
                  <a:lnTo>
                    <a:pt x="82922" y="343183"/>
                  </a:lnTo>
                  <a:lnTo>
                    <a:pt x="82768" y="343231"/>
                  </a:lnTo>
                  <a:lnTo>
                    <a:pt x="82591" y="343222"/>
                  </a:lnTo>
                  <a:lnTo>
                    <a:pt x="82558" y="343201"/>
                  </a:lnTo>
                  <a:lnTo>
                    <a:pt x="82503" y="343137"/>
                  </a:lnTo>
                  <a:lnTo>
                    <a:pt x="82381" y="342927"/>
                  </a:lnTo>
                  <a:lnTo>
                    <a:pt x="82282" y="342868"/>
                  </a:lnTo>
                  <a:lnTo>
                    <a:pt x="82194" y="342999"/>
                  </a:lnTo>
                  <a:lnTo>
                    <a:pt x="81984" y="343133"/>
                  </a:lnTo>
                  <a:lnTo>
                    <a:pt x="81962" y="343160"/>
                  </a:lnTo>
                  <a:lnTo>
                    <a:pt x="81973" y="343229"/>
                  </a:lnTo>
                  <a:lnTo>
                    <a:pt x="82073" y="343245"/>
                  </a:lnTo>
                  <a:lnTo>
                    <a:pt x="82095" y="343271"/>
                  </a:lnTo>
                  <a:lnTo>
                    <a:pt x="82194" y="343292"/>
                  </a:lnTo>
                  <a:lnTo>
                    <a:pt x="82293" y="343275"/>
                  </a:lnTo>
                  <a:lnTo>
                    <a:pt x="82481" y="343318"/>
                  </a:lnTo>
                  <a:lnTo>
                    <a:pt x="82503" y="343353"/>
                  </a:lnTo>
                  <a:lnTo>
                    <a:pt x="82525" y="343529"/>
                  </a:lnTo>
                  <a:lnTo>
                    <a:pt x="82900" y="343648"/>
                  </a:lnTo>
                  <a:lnTo>
                    <a:pt x="82922" y="343680"/>
                  </a:lnTo>
                  <a:lnTo>
                    <a:pt x="82933" y="343762"/>
                  </a:lnTo>
                  <a:lnTo>
                    <a:pt x="82878" y="343807"/>
                  </a:lnTo>
                  <a:lnTo>
                    <a:pt x="82757" y="343796"/>
                  </a:lnTo>
                  <a:lnTo>
                    <a:pt x="82635" y="343813"/>
                  </a:lnTo>
                  <a:lnTo>
                    <a:pt x="82547" y="343792"/>
                  </a:lnTo>
                  <a:lnTo>
                    <a:pt x="82337" y="343667"/>
                  </a:lnTo>
                  <a:lnTo>
                    <a:pt x="82227" y="343680"/>
                  </a:lnTo>
                  <a:lnTo>
                    <a:pt x="82205" y="343720"/>
                  </a:lnTo>
                  <a:lnTo>
                    <a:pt x="82227" y="343794"/>
                  </a:lnTo>
                  <a:lnTo>
                    <a:pt x="82348" y="343851"/>
                  </a:lnTo>
                  <a:lnTo>
                    <a:pt x="82393" y="343946"/>
                  </a:lnTo>
                  <a:lnTo>
                    <a:pt x="82437" y="344074"/>
                  </a:lnTo>
                  <a:lnTo>
                    <a:pt x="82558" y="344177"/>
                  </a:lnTo>
                  <a:lnTo>
                    <a:pt x="82558" y="344255"/>
                  </a:lnTo>
                  <a:lnTo>
                    <a:pt x="82393" y="344343"/>
                  </a:lnTo>
                  <a:lnTo>
                    <a:pt x="82304" y="344353"/>
                  </a:lnTo>
                  <a:lnTo>
                    <a:pt x="82150" y="344171"/>
                  </a:lnTo>
                  <a:lnTo>
                    <a:pt x="82106" y="344064"/>
                  </a:lnTo>
                  <a:lnTo>
                    <a:pt x="82050" y="343995"/>
                  </a:lnTo>
                  <a:lnTo>
                    <a:pt x="82006" y="343989"/>
                  </a:lnTo>
                  <a:lnTo>
                    <a:pt x="81863" y="344052"/>
                  </a:lnTo>
                  <a:lnTo>
                    <a:pt x="81697" y="344076"/>
                  </a:lnTo>
                  <a:lnTo>
                    <a:pt x="81664" y="344096"/>
                  </a:lnTo>
                  <a:lnTo>
                    <a:pt x="81598" y="344444"/>
                  </a:lnTo>
                  <a:lnTo>
                    <a:pt x="81775" y="344527"/>
                  </a:lnTo>
                  <a:lnTo>
                    <a:pt x="81874" y="344717"/>
                  </a:lnTo>
                  <a:lnTo>
                    <a:pt x="81995" y="344771"/>
                  </a:lnTo>
                  <a:lnTo>
                    <a:pt x="81984" y="344837"/>
                  </a:lnTo>
                  <a:lnTo>
                    <a:pt x="81863" y="345038"/>
                  </a:lnTo>
                  <a:lnTo>
                    <a:pt x="81863" y="345119"/>
                  </a:lnTo>
                  <a:lnTo>
                    <a:pt x="82073" y="345303"/>
                  </a:lnTo>
                  <a:lnTo>
                    <a:pt x="82216" y="345374"/>
                  </a:lnTo>
                  <a:lnTo>
                    <a:pt x="82271" y="345545"/>
                  </a:lnTo>
                  <a:lnTo>
                    <a:pt x="82337" y="345571"/>
                  </a:lnTo>
                  <a:lnTo>
                    <a:pt x="82492" y="345596"/>
                  </a:lnTo>
                  <a:lnTo>
                    <a:pt x="82536" y="345672"/>
                  </a:lnTo>
                  <a:lnTo>
                    <a:pt x="82536" y="345800"/>
                  </a:lnTo>
                  <a:lnTo>
                    <a:pt x="82558" y="345843"/>
                  </a:lnTo>
                  <a:lnTo>
                    <a:pt x="82679" y="345849"/>
                  </a:lnTo>
                  <a:lnTo>
                    <a:pt x="82845" y="345806"/>
                  </a:lnTo>
                  <a:lnTo>
                    <a:pt x="82878" y="345822"/>
                  </a:lnTo>
                  <a:lnTo>
                    <a:pt x="82911" y="345978"/>
                  </a:lnTo>
                  <a:lnTo>
                    <a:pt x="82911" y="346198"/>
                  </a:lnTo>
                  <a:lnTo>
                    <a:pt x="82889" y="346436"/>
                  </a:lnTo>
                  <a:lnTo>
                    <a:pt x="82823" y="346503"/>
                  </a:lnTo>
                  <a:lnTo>
                    <a:pt x="82690" y="346580"/>
                  </a:lnTo>
                  <a:lnTo>
                    <a:pt x="82668" y="346611"/>
                  </a:lnTo>
                  <a:lnTo>
                    <a:pt x="82657" y="346648"/>
                  </a:lnTo>
                  <a:lnTo>
                    <a:pt x="82735" y="346710"/>
                  </a:lnTo>
                  <a:lnTo>
                    <a:pt x="82779" y="346769"/>
                  </a:lnTo>
                  <a:lnTo>
                    <a:pt x="82790" y="346833"/>
                  </a:lnTo>
                  <a:lnTo>
                    <a:pt x="82768" y="346873"/>
                  </a:lnTo>
                  <a:lnTo>
                    <a:pt x="82679" y="346957"/>
                  </a:lnTo>
                  <a:lnTo>
                    <a:pt x="82569" y="347022"/>
                  </a:lnTo>
                  <a:lnTo>
                    <a:pt x="82503" y="347104"/>
                  </a:lnTo>
                  <a:lnTo>
                    <a:pt x="82481" y="347172"/>
                  </a:lnTo>
                  <a:lnTo>
                    <a:pt x="82503" y="347335"/>
                  </a:lnTo>
                  <a:lnTo>
                    <a:pt x="82437" y="347452"/>
                  </a:lnTo>
                  <a:lnTo>
                    <a:pt x="82062" y="347775"/>
                  </a:lnTo>
                  <a:lnTo>
                    <a:pt x="81940" y="347973"/>
                  </a:lnTo>
                  <a:lnTo>
                    <a:pt x="81631" y="348027"/>
                  </a:lnTo>
                  <a:lnTo>
                    <a:pt x="81433" y="348036"/>
                  </a:lnTo>
                  <a:lnTo>
                    <a:pt x="81389" y="348065"/>
                  </a:lnTo>
                  <a:lnTo>
                    <a:pt x="81278" y="348195"/>
                  </a:lnTo>
                  <a:lnTo>
                    <a:pt x="81278" y="348225"/>
                  </a:lnTo>
                  <a:lnTo>
                    <a:pt x="81311" y="348251"/>
                  </a:lnTo>
                  <a:lnTo>
                    <a:pt x="81455" y="348265"/>
                  </a:lnTo>
                  <a:lnTo>
                    <a:pt x="81477" y="348284"/>
                  </a:lnTo>
                  <a:lnTo>
                    <a:pt x="81477" y="348359"/>
                  </a:lnTo>
                  <a:lnTo>
                    <a:pt x="81433" y="348394"/>
                  </a:lnTo>
                  <a:lnTo>
                    <a:pt x="81411" y="348468"/>
                  </a:lnTo>
                  <a:lnTo>
                    <a:pt x="81411" y="348539"/>
                  </a:lnTo>
                  <a:lnTo>
                    <a:pt x="81466" y="348693"/>
                  </a:lnTo>
                  <a:lnTo>
                    <a:pt x="81444" y="348751"/>
                  </a:lnTo>
                  <a:lnTo>
                    <a:pt x="81378" y="348772"/>
                  </a:lnTo>
                  <a:lnTo>
                    <a:pt x="81289" y="348757"/>
                  </a:lnTo>
                  <a:lnTo>
                    <a:pt x="81190" y="348681"/>
                  </a:lnTo>
                  <a:lnTo>
                    <a:pt x="81069" y="348520"/>
                  </a:lnTo>
                  <a:lnTo>
                    <a:pt x="81024" y="348491"/>
                  </a:lnTo>
                  <a:lnTo>
                    <a:pt x="80837" y="348486"/>
                  </a:lnTo>
                  <a:lnTo>
                    <a:pt x="80749" y="348512"/>
                  </a:lnTo>
                  <a:lnTo>
                    <a:pt x="80682" y="348600"/>
                  </a:lnTo>
                  <a:lnTo>
                    <a:pt x="80682" y="348689"/>
                  </a:lnTo>
                  <a:lnTo>
                    <a:pt x="80594" y="348750"/>
                  </a:lnTo>
                  <a:lnTo>
                    <a:pt x="80583" y="348795"/>
                  </a:lnTo>
                  <a:lnTo>
                    <a:pt x="80594" y="348834"/>
                  </a:lnTo>
                  <a:lnTo>
                    <a:pt x="80682" y="348893"/>
                  </a:lnTo>
                  <a:lnTo>
                    <a:pt x="80705" y="349014"/>
                  </a:lnTo>
                  <a:lnTo>
                    <a:pt x="80837" y="349205"/>
                  </a:lnTo>
                  <a:lnTo>
                    <a:pt x="80793" y="349281"/>
                  </a:lnTo>
                  <a:lnTo>
                    <a:pt x="80649" y="349436"/>
                  </a:lnTo>
                  <a:lnTo>
                    <a:pt x="80572" y="349489"/>
                  </a:lnTo>
                  <a:lnTo>
                    <a:pt x="80462" y="349518"/>
                  </a:lnTo>
                  <a:lnTo>
                    <a:pt x="80318" y="349530"/>
                  </a:lnTo>
                  <a:lnTo>
                    <a:pt x="80175" y="349516"/>
                  </a:lnTo>
                  <a:lnTo>
                    <a:pt x="80164" y="349552"/>
                  </a:lnTo>
                  <a:lnTo>
                    <a:pt x="80186" y="349667"/>
                  </a:lnTo>
                  <a:lnTo>
                    <a:pt x="80142" y="349709"/>
                  </a:lnTo>
                  <a:lnTo>
                    <a:pt x="80098" y="349715"/>
                  </a:lnTo>
                  <a:lnTo>
                    <a:pt x="79910" y="349603"/>
                  </a:lnTo>
                  <a:lnTo>
                    <a:pt x="79844" y="349598"/>
                  </a:lnTo>
                  <a:lnTo>
                    <a:pt x="79425" y="349783"/>
                  </a:lnTo>
                  <a:lnTo>
                    <a:pt x="79083" y="350015"/>
                  </a:lnTo>
                  <a:lnTo>
                    <a:pt x="78983" y="350019"/>
                  </a:lnTo>
                  <a:lnTo>
                    <a:pt x="78840" y="349946"/>
                  </a:lnTo>
                  <a:lnTo>
                    <a:pt x="78763" y="349939"/>
                  </a:lnTo>
                  <a:lnTo>
                    <a:pt x="78586" y="350025"/>
                  </a:lnTo>
                  <a:lnTo>
                    <a:pt x="78454" y="350133"/>
                  </a:lnTo>
                  <a:lnTo>
                    <a:pt x="78332" y="350363"/>
                  </a:lnTo>
                  <a:lnTo>
                    <a:pt x="78321" y="350448"/>
                  </a:lnTo>
                  <a:lnTo>
                    <a:pt x="78277" y="350526"/>
                  </a:lnTo>
                  <a:lnTo>
                    <a:pt x="78211" y="350620"/>
                  </a:lnTo>
                  <a:lnTo>
                    <a:pt x="78178" y="350762"/>
                  </a:lnTo>
                  <a:lnTo>
                    <a:pt x="78145" y="350801"/>
                  </a:lnTo>
                  <a:lnTo>
                    <a:pt x="78034" y="350843"/>
                  </a:lnTo>
                  <a:lnTo>
                    <a:pt x="78024" y="350876"/>
                  </a:lnTo>
                  <a:lnTo>
                    <a:pt x="78034" y="350909"/>
                  </a:lnTo>
                  <a:lnTo>
                    <a:pt x="78233" y="351084"/>
                  </a:lnTo>
                  <a:lnTo>
                    <a:pt x="78321" y="351102"/>
                  </a:lnTo>
                  <a:lnTo>
                    <a:pt x="78454" y="351162"/>
                  </a:lnTo>
                  <a:lnTo>
                    <a:pt x="78553" y="351257"/>
                  </a:lnTo>
                  <a:lnTo>
                    <a:pt x="78619" y="351448"/>
                  </a:lnTo>
                  <a:lnTo>
                    <a:pt x="78685" y="351842"/>
                  </a:lnTo>
                  <a:lnTo>
                    <a:pt x="78685" y="351904"/>
                  </a:lnTo>
                  <a:lnTo>
                    <a:pt x="78619" y="351976"/>
                  </a:lnTo>
                  <a:lnTo>
                    <a:pt x="78630" y="352118"/>
                  </a:lnTo>
                  <a:lnTo>
                    <a:pt x="78608" y="352157"/>
                  </a:lnTo>
                  <a:lnTo>
                    <a:pt x="78498" y="352270"/>
                  </a:lnTo>
                  <a:lnTo>
                    <a:pt x="78399" y="352341"/>
                  </a:lnTo>
                  <a:lnTo>
                    <a:pt x="78233" y="352365"/>
                  </a:lnTo>
                  <a:lnTo>
                    <a:pt x="78222" y="352439"/>
                  </a:lnTo>
                  <a:lnTo>
                    <a:pt x="78277" y="352515"/>
                  </a:lnTo>
                  <a:lnTo>
                    <a:pt x="78255" y="352567"/>
                  </a:lnTo>
                  <a:lnTo>
                    <a:pt x="78167" y="352574"/>
                  </a:lnTo>
                  <a:lnTo>
                    <a:pt x="78034" y="352497"/>
                  </a:lnTo>
                  <a:lnTo>
                    <a:pt x="77924" y="352505"/>
                  </a:lnTo>
                  <a:lnTo>
                    <a:pt x="77693" y="352664"/>
                  </a:lnTo>
                  <a:lnTo>
                    <a:pt x="77593" y="352682"/>
                  </a:lnTo>
                  <a:lnTo>
                    <a:pt x="77328" y="352917"/>
                  </a:lnTo>
                  <a:lnTo>
                    <a:pt x="77130" y="352908"/>
                  </a:lnTo>
                  <a:lnTo>
                    <a:pt x="77064" y="352963"/>
                  </a:lnTo>
                  <a:lnTo>
                    <a:pt x="76942" y="353018"/>
                  </a:lnTo>
                  <a:lnTo>
                    <a:pt x="76865" y="353076"/>
                  </a:lnTo>
                  <a:lnTo>
                    <a:pt x="76832" y="353339"/>
                  </a:lnTo>
                  <a:lnTo>
                    <a:pt x="76777" y="353412"/>
                  </a:lnTo>
                  <a:lnTo>
                    <a:pt x="76755" y="353470"/>
                  </a:lnTo>
                  <a:lnTo>
                    <a:pt x="76799" y="353513"/>
                  </a:lnTo>
                  <a:lnTo>
                    <a:pt x="76964" y="353615"/>
                  </a:lnTo>
                  <a:lnTo>
                    <a:pt x="77019" y="353692"/>
                  </a:lnTo>
                  <a:lnTo>
                    <a:pt x="77064" y="353911"/>
                  </a:lnTo>
                  <a:lnTo>
                    <a:pt x="77130" y="354074"/>
                  </a:lnTo>
                  <a:lnTo>
                    <a:pt x="77064" y="354219"/>
                  </a:lnTo>
                  <a:lnTo>
                    <a:pt x="76953" y="354223"/>
                  </a:lnTo>
                  <a:lnTo>
                    <a:pt x="76810" y="354194"/>
                  </a:lnTo>
                  <a:lnTo>
                    <a:pt x="76688" y="354201"/>
                  </a:lnTo>
                  <a:lnTo>
                    <a:pt x="76666" y="354132"/>
                  </a:lnTo>
                  <a:lnTo>
                    <a:pt x="76666" y="354025"/>
                  </a:lnTo>
                  <a:lnTo>
                    <a:pt x="76644" y="353959"/>
                  </a:lnTo>
                  <a:lnTo>
                    <a:pt x="76611" y="353932"/>
                  </a:lnTo>
                  <a:lnTo>
                    <a:pt x="76534" y="353920"/>
                  </a:lnTo>
                  <a:lnTo>
                    <a:pt x="76446" y="353948"/>
                  </a:lnTo>
                  <a:lnTo>
                    <a:pt x="76358" y="353956"/>
                  </a:lnTo>
                  <a:lnTo>
                    <a:pt x="76247" y="354006"/>
                  </a:lnTo>
                  <a:lnTo>
                    <a:pt x="75971" y="354200"/>
                  </a:lnTo>
                  <a:lnTo>
                    <a:pt x="75861" y="354301"/>
                  </a:lnTo>
                  <a:lnTo>
                    <a:pt x="75850" y="354393"/>
                  </a:lnTo>
                  <a:lnTo>
                    <a:pt x="75828" y="354418"/>
                  </a:lnTo>
                  <a:lnTo>
                    <a:pt x="75795" y="354541"/>
                  </a:lnTo>
                  <a:lnTo>
                    <a:pt x="75817" y="354589"/>
                  </a:lnTo>
                  <a:lnTo>
                    <a:pt x="75861" y="354612"/>
                  </a:lnTo>
                  <a:lnTo>
                    <a:pt x="76015" y="354600"/>
                  </a:lnTo>
                  <a:lnTo>
                    <a:pt x="76258" y="354389"/>
                  </a:lnTo>
                  <a:lnTo>
                    <a:pt x="76302" y="354404"/>
                  </a:lnTo>
                  <a:lnTo>
                    <a:pt x="76302" y="354507"/>
                  </a:lnTo>
                  <a:lnTo>
                    <a:pt x="76346" y="354522"/>
                  </a:lnTo>
                  <a:lnTo>
                    <a:pt x="76413" y="354504"/>
                  </a:lnTo>
                  <a:lnTo>
                    <a:pt x="76567" y="354404"/>
                  </a:lnTo>
                  <a:lnTo>
                    <a:pt x="76644" y="354392"/>
                  </a:lnTo>
                  <a:lnTo>
                    <a:pt x="76655" y="354413"/>
                  </a:lnTo>
                  <a:lnTo>
                    <a:pt x="76644" y="354445"/>
                  </a:lnTo>
                  <a:lnTo>
                    <a:pt x="76523" y="354551"/>
                  </a:lnTo>
                  <a:lnTo>
                    <a:pt x="76523" y="354587"/>
                  </a:lnTo>
                  <a:lnTo>
                    <a:pt x="76545" y="354622"/>
                  </a:lnTo>
                  <a:lnTo>
                    <a:pt x="76600" y="354633"/>
                  </a:lnTo>
                  <a:lnTo>
                    <a:pt x="76777" y="354599"/>
                  </a:lnTo>
                  <a:lnTo>
                    <a:pt x="76997" y="354613"/>
                  </a:lnTo>
                  <a:lnTo>
                    <a:pt x="77053" y="354647"/>
                  </a:lnTo>
                  <a:lnTo>
                    <a:pt x="77042" y="354670"/>
                  </a:lnTo>
                  <a:lnTo>
                    <a:pt x="76964" y="354748"/>
                  </a:lnTo>
                  <a:lnTo>
                    <a:pt x="76953" y="354791"/>
                  </a:lnTo>
                  <a:lnTo>
                    <a:pt x="76986" y="354876"/>
                  </a:lnTo>
                  <a:lnTo>
                    <a:pt x="77097" y="354981"/>
                  </a:lnTo>
                  <a:lnTo>
                    <a:pt x="77064" y="355093"/>
                  </a:lnTo>
                  <a:lnTo>
                    <a:pt x="77075" y="355136"/>
                  </a:lnTo>
                  <a:lnTo>
                    <a:pt x="77108" y="355147"/>
                  </a:lnTo>
                  <a:lnTo>
                    <a:pt x="77273" y="355127"/>
                  </a:lnTo>
                  <a:lnTo>
                    <a:pt x="77439" y="355136"/>
                  </a:lnTo>
                  <a:lnTo>
                    <a:pt x="77505" y="355190"/>
                  </a:lnTo>
                  <a:lnTo>
                    <a:pt x="77505" y="355254"/>
                  </a:lnTo>
                  <a:lnTo>
                    <a:pt x="77472" y="355384"/>
                  </a:lnTo>
                  <a:lnTo>
                    <a:pt x="77494" y="355569"/>
                  </a:lnTo>
                  <a:lnTo>
                    <a:pt x="77527" y="355631"/>
                  </a:lnTo>
                  <a:lnTo>
                    <a:pt x="77737" y="355694"/>
                  </a:lnTo>
                  <a:lnTo>
                    <a:pt x="77759" y="355745"/>
                  </a:lnTo>
                  <a:lnTo>
                    <a:pt x="77759" y="355840"/>
                  </a:lnTo>
                  <a:lnTo>
                    <a:pt x="77693" y="355913"/>
                  </a:lnTo>
                  <a:lnTo>
                    <a:pt x="77538" y="355942"/>
                  </a:lnTo>
                  <a:lnTo>
                    <a:pt x="77527" y="356067"/>
                  </a:lnTo>
                  <a:lnTo>
                    <a:pt x="77505" y="356098"/>
                  </a:lnTo>
                  <a:lnTo>
                    <a:pt x="77373" y="356122"/>
                  </a:lnTo>
                  <a:lnTo>
                    <a:pt x="77395" y="356196"/>
                  </a:lnTo>
                  <a:lnTo>
                    <a:pt x="77505" y="356284"/>
                  </a:lnTo>
                  <a:lnTo>
                    <a:pt x="77527" y="356337"/>
                  </a:lnTo>
                  <a:lnTo>
                    <a:pt x="77461" y="356370"/>
                  </a:lnTo>
                  <a:lnTo>
                    <a:pt x="77395" y="356471"/>
                  </a:lnTo>
                  <a:lnTo>
                    <a:pt x="77229" y="356490"/>
                  </a:lnTo>
                  <a:lnTo>
                    <a:pt x="77207" y="356508"/>
                  </a:lnTo>
                  <a:lnTo>
                    <a:pt x="77207" y="356543"/>
                  </a:lnTo>
                  <a:lnTo>
                    <a:pt x="77240" y="356612"/>
                  </a:lnTo>
                  <a:lnTo>
                    <a:pt x="77395" y="356734"/>
                  </a:lnTo>
                  <a:lnTo>
                    <a:pt x="77461" y="356811"/>
                  </a:lnTo>
                  <a:lnTo>
                    <a:pt x="77549" y="356834"/>
                  </a:lnTo>
                  <a:lnTo>
                    <a:pt x="77693" y="356841"/>
                  </a:lnTo>
                  <a:lnTo>
                    <a:pt x="77637" y="357030"/>
                  </a:lnTo>
                  <a:lnTo>
                    <a:pt x="77670" y="357069"/>
                  </a:lnTo>
                  <a:lnTo>
                    <a:pt x="77737" y="357088"/>
                  </a:lnTo>
                  <a:lnTo>
                    <a:pt x="77781" y="357136"/>
                  </a:lnTo>
                  <a:lnTo>
                    <a:pt x="77726" y="357271"/>
                  </a:lnTo>
                  <a:lnTo>
                    <a:pt x="77737" y="357378"/>
                  </a:lnTo>
                  <a:lnTo>
                    <a:pt x="77648" y="357413"/>
                  </a:lnTo>
                  <a:lnTo>
                    <a:pt x="77505" y="357450"/>
                  </a:lnTo>
                  <a:lnTo>
                    <a:pt x="77483" y="357468"/>
                  </a:lnTo>
                  <a:lnTo>
                    <a:pt x="77483" y="357540"/>
                  </a:lnTo>
                  <a:lnTo>
                    <a:pt x="77571" y="357631"/>
                  </a:lnTo>
                  <a:lnTo>
                    <a:pt x="77593" y="357705"/>
                  </a:lnTo>
                  <a:lnTo>
                    <a:pt x="77593" y="357767"/>
                  </a:lnTo>
                  <a:lnTo>
                    <a:pt x="77527" y="357904"/>
                  </a:lnTo>
                  <a:lnTo>
                    <a:pt x="77483" y="357944"/>
                  </a:lnTo>
                  <a:lnTo>
                    <a:pt x="77350" y="358028"/>
                  </a:lnTo>
                  <a:lnTo>
                    <a:pt x="77284" y="358093"/>
                  </a:lnTo>
                  <a:lnTo>
                    <a:pt x="77196" y="358461"/>
                  </a:lnTo>
                  <a:lnTo>
                    <a:pt x="77108" y="358581"/>
                  </a:lnTo>
                  <a:lnTo>
                    <a:pt x="76821" y="358867"/>
                  </a:lnTo>
                  <a:lnTo>
                    <a:pt x="76777" y="358953"/>
                  </a:lnTo>
                  <a:lnTo>
                    <a:pt x="76688" y="359212"/>
                  </a:lnTo>
                  <a:lnTo>
                    <a:pt x="76644" y="359283"/>
                  </a:lnTo>
                  <a:lnTo>
                    <a:pt x="76567" y="359346"/>
                  </a:lnTo>
                  <a:lnTo>
                    <a:pt x="76468" y="359598"/>
                  </a:lnTo>
                  <a:lnTo>
                    <a:pt x="76335" y="359620"/>
                  </a:lnTo>
                  <a:lnTo>
                    <a:pt x="76247" y="359599"/>
                  </a:lnTo>
                  <a:lnTo>
                    <a:pt x="76214" y="359616"/>
                  </a:lnTo>
                  <a:lnTo>
                    <a:pt x="76181" y="359805"/>
                  </a:lnTo>
                  <a:lnTo>
                    <a:pt x="76236" y="359871"/>
                  </a:lnTo>
                  <a:lnTo>
                    <a:pt x="76258" y="359940"/>
                  </a:lnTo>
                  <a:lnTo>
                    <a:pt x="76115" y="359992"/>
                  </a:lnTo>
                  <a:lnTo>
                    <a:pt x="76071" y="359982"/>
                  </a:lnTo>
                  <a:lnTo>
                    <a:pt x="76060" y="360137"/>
                  </a:lnTo>
                  <a:lnTo>
                    <a:pt x="75960" y="360231"/>
                  </a:lnTo>
                  <a:lnTo>
                    <a:pt x="75839" y="360311"/>
                  </a:lnTo>
                  <a:lnTo>
                    <a:pt x="75718" y="360734"/>
                  </a:lnTo>
                  <a:lnTo>
                    <a:pt x="75674" y="360797"/>
                  </a:lnTo>
                  <a:lnTo>
                    <a:pt x="75607" y="360853"/>
                  </a:lnTo>
                  <a:lnTo>
                    <a:pt x="75530" y="360867"/>
                  </a:lnTo>
                  <a:lnTo>
                    <a:pt x="75144" y="360795"/>
                  </a:lnTo>
                  <a:lnTo>
                    <a:pt x="75100" y="360821"/>
                  </a:lnTo>
                  <a:lnTo>
                    <a:pt x="75078" y="360866"/>
                  </a:lnTo>
                  <a:lnTo>
                    <a:pt x="75022" y="360927"/>
                  </a:lnTo>
                  <a:lnTo>
                    <a:pt x="75011" y="360991"/>
                  </a:lnTo>
                  <a:lnTo>
                    <a:pt x="75033" y="361082"/>
                  </a:lnTo>
                  <a:lnTo>
                    <a:pt x="75122" y="361180"/>
                  </a:lnTo>
                  <a:lnTo>
                    <a:pt x="75409" y="361254"/>
                  </a:lnTo>
                  <a:lnTo>
                    <a:pt x="75519" y="361346"/>
                  </a:lnTo>
                  <a:lnTo>
                    <a:pt x="75674" y="361452"/>
                  </a:lnTo>
                  <a:lnTo>
                    <a:pt x="75850" y="361532"/>
                  </a:lnTo>
                  <a:lnTo>
                    <a:pt x="75773" y="361689"/>
                  </a:lnTo>
                  <a:lnTo>
                    <a:pt x="75707" y="361707"/>
                  </a:lnTo>
                  <a:lnTo>
                    <a:pt x="75662" y="361747"/>
                  </a:lnTo>
                  <a:lnTo>
                    <a:pt x="75519" y="361815"/>
                  </a:lnTo>
                  <a:lnTo>
                    <a:pt x="75409" y="361842"/>
                  </a:lnTo>
                  <a:lnTo>
                    <a:pt x="75287" y="361823"/>
                  </a:lnTo>
                  <a:lnTo>
                    <a:pt x="75188" y="361876"/>
                  </a:lnTo>
                  <a:lnTo>
                    <a:pt x="75055" y="361898"/>
                  </a:lnTo>
                  <a:lnTo>
                    <a:pt x="74923" y="362006"/>
                  </a:lnTo>
                  <a:lnTo>
                    <a:pt x="74857" y="362105"/>
                  </a:lnTo>
                  <a:lnTo>
                    <a:pt x="74769" y="362326"/>
                  </a:lnTo>
                  <a:lnTo>
                    <a:pt x="74658" y="362425"/>
                  </a:lnTo>
                  <a:lnTo>
                    <a:pt x="74603" y="362513"/>
                  </a:lnTo>
                  <a:lnTo>
                    <a:pt x="74559" y="362776"/>
                  </a:lnTo>
                  <a:lnTo>
                    <a:pt x="74515" y="362901"/>
                  </a:lnTo>
                  <a:lnTo>
                    <a:pt x="74416" y="363047"/>
                  </a:lnTo>
                  <a:lnTo>
                    <a:pt x="74371" y="363246"/>
                  </a:lnTo>
                  <a:lnTo>
                    <a:pt x="74338" y="363338"/>
                  </a:lnTo>
                  <a:lnTo>
                    <a:pt x="74361" y="363384"/>
                  </a:lnTo>
                  <a:lnTo>
                    <a:pt x="74383" y="363405"/>
                  </a:lnTo>
                  <a:lnTo>
                    <a:pt x="74504" y="363364"/>
                  </a:lnTo>
                  <a:lnTo>
                    <a:pt x="74592" y="363261"/>
                  </a:lnTo>
                  <a:lnTo>
                    <a:pt x="74714" y="363154"/>
                  </a:lnTo>
                  <a:lnTo>
                    <a:pt x="74857" y="363011"/>
                  </a:lnTo>
                  <a:lnTo>
                    <a:pt x="74934" y="362965"/>
                  </a:lnTo>
                  <a:lnTo>
                    <a:pt x="74978" y="362954"/>
                  </a:lnTo>
                  <a:lnTo>
                    <a:pt x="75011" y="362960"/>
                  </a:lnTo>
                  <a:lnTo>
                    <a:pt x="75033" y="362990"/>
                  </a:lnTo>
                  <a:lnTo>
                    <a:pt x="75022" y="363025"/>
                  </a:lnTo>
                  <a:lnTo>
                    <a:pt x="75011" y="363077"/>
                  </a:lnTo>
                  <a:lnTo>
                    <a:pt x="74912" y="363196"/>
                  </a:lnTo>
                  <a:lnTo>
                    <a:pt x="74857" y="363323"/>
                  </a:lnTo>
                  <a:lnTo>
                    <a:pt x="74824" y="363379"/>
                  </a:lnTo>
                  <a:lnTo>
                    <a:pt x="74791" y="363439"/>
                  </a:lnTo>
                  <a:lnTo>
                    <a:pt x="74791" y="363495"/>
                  </a:lnTo>
                  <a:lnTo>
                    <a:pt x="74813" y="363511"/>
                  </a:lnTo>
                  <a:lnTo>
                    <a:pt x="74868" y="363502"/>
                  </a:lnTo>
                  <a:lnTo>
                    <a:pt x="74923" y="363469"/>
                  </a:lnTo>
                  <a:lnTo>
                    <a:pt x="75055" y="363318"/>
                  </a:lnTo>
                  <a:lnTo>
                    <a:pt x="75100" y="363297"/>
                  </a:lnTo>
                  <a:lnTo>
                    <a:pt x="75243" y="363326"/>
                  </a:lnTo>
                  <a:lnTo>
                    <a:pt x="75320" y="363385"/>
                  </a:lnTo>
                  <a:lnTo>
                    <a:pt x="75353" y="363426"/>
                  </a:lnTo>
                  <a:lnTo>
                    <a:pt x="75365" y="363513"/>
                  </a:lnTo>
                  <a:lnTo>
                    <a:pt x="75353" y="363740"/>
                  </a:lnTo>
                  <a:lnTo>
                    <a:pt x="75309" y="363966"/>
                  </a:lnTo>
                  <a:lnTo>
                    <a:pt x="75309" y="364244"/>
                  </a:lnTo>
                  <a:lnTo>
                    <a:pt x="75320" y="364417"/>
                  </a:lnTo>
                  <a:lnTo>
                    <a:pt x="75353" y="364573"/>
                  </a:lnTo>
                  <a:lnTo>
                    <a:pt x="75353" y="364685"/>
                  </a:lnTo>
                  <a:lnTo>
                    <a:pt x="75342" y="364726"/>
                  </a:lnTo>
                  <a:lnTo>
                    <a:pt x="75265" y="364804"/>
                  </a:lnTo>
                  <a:lnTo>
                    <a:pt x="75243" y="364868"/>
                  </a:lnTo>
                  <a:lnTo>
                    <a:pt x="75365" y="365092"/>
                  </a:lnTo>
                  <a:lnTo>
                    <a:pt x="75398" y="365281"/>
                  </a:lnTo>
                  <a:lnTo>
                    <a:pt x="75420" y="365368"/>
                  </a:lnTo>
                  <a:lnTo>
                    <a:pt x="75475" y="365440"/>
                  </a:lnTo>
                  <a:lnTo>
                    <a:pt x="75596" y="365548"/>
                  </a:lnTo>
                  <a:lnTo>
                    <a:pt x="75662" y="365640"/>
                  </a:lnTo>
                  <a:lnTo>
                    <a:pt x="75662" y="365678"/>
                  </a:lnTo>
                  <a:lnTo>
                    <a:pt x="75640" y="365726"/>
                  </a:lnTo>
                  <a:lnTo>
                    <a:pt x="75585" y="365749"/>
                  </a:lnTo>
                  <a:lnTo>
                    <a:pt x="75320" y="365704"/>
                  </a:lnTo>
                  <a:lnTo>
                    <a:pt x="75045" y="365765"/>
                  </a:lnTo>
                  <a:lnTo>
                    <a:pt x="74879" y="365736"/>
                  </a:lnTo>
                  <a:lnTo>
                    <a:pt x="74824" y="365743"/>
                  </a:lnTo>
                  <a:lnTo>
                    <a:pt x="74780" y="365771"/>
                  </a:lnTo>
                  <a:lnTo>
                    <a:pt x="74747" y="365829"/>
                  </a:lnTo>
                  <a:lnTo>
                    <a:pt x="74692" y="366013"/>
                  </a:lnTo>
                  <a:lnTo>
                    <a:pt x="74647" y="366048"/>
                  </a:lnTo>
                  <a:lnTo>
                    <a:pt x="74603" y="366047"/>
                  </a:lnTo>
                  <a:lnTo>
                    <a:pt x="74592" y="366024"/>
                  </a:lnTo>
                  <a:lnTo>
                    <a:pt x="74581" y="365922"/>
                  </a:lnTo>
                  <a:lnTo>
                    <a:pt x="74559" y="365892"/>
                  </a:lnTo>
                  <a:lnTo>
                    <a:pt x="74504" y="365884"/>
                  </a:lnTo>
                  <a:lnTo>
                    <a:pt x="74438" y="365909"/>
                  </a:lnTo>
                  <a:lnTo>
                    <a:pt x="74383" y="365969"/>
                  </a:lnTo>
                  <a:lnTo>
                    <a:pt x="74294" y="366030"/>
                  </a:lnTo>
                  <a:lnTo>
                    <a:pt x="74294" y="366061"/>
                  </a:lnTo>
                  <a:lnTo>
                    <a:pt x="74316" y="366183"/>
                  </a:lnTo>
                  <a:lnTo>
                    <a:pt x="74283" y="366254"/>
                  </a:lnTo>
                  <a:lnTo>
                    <a:pt x="74228" y="366302"/>
                  </a:lnTo>
                  <a:lnTo>
                    <a:pt x="74041" y="366405"/>
                  </a:lnTo>
                  <a:lnTo>
                    <a:pt x="74008" y="366443"/>
                  </a:lnTo>
                  <a:lnTo>
                    <a:pt x="73985" y="366583"/>
                  </a:lnTo>
                  <a:lnTo>
                    <a:pt x="74063" y="366693"/>
                  </a:lnTo>
                  <a:lnTo>
                    <a:pt x="74096" y="366808"/>
                  </a:lnTo>
                  <a:lnTo>
                    <a:pt x="74107" y="366925"/>
                  </a:lnTo>
                  <a:lnTo>
                    <a:pt x="74074" y="366988"/>
                  </a:lnTo>
                  <a:lnTo>
                    <a:pt x="73908" y="367133"/>
                  </a:lnTo>
                  <a:lnTo>
                    <a:pt x="73897" y="367168"/>
                  </a:lnTo>
                  <a:lnTo>
                    <a:pt x="73908" y="367540"/>
                  </a:lnTo>
                  <a:lnTo>
                    <a:pt x="73886" y="367678"/>
                  </a:lnTo>
                  <a:lnTo>
                    <a:pt x="73897" y="367731"/>
                  </a:lnTo>
                  <a:lnTo>
                    <a:pt x="73952" y="367788"/>
                  </a:lnTo>
                  <a:lnTo>
                    <a:pt x="74041" y="367786"/>
                  </a:lnTo>
                  <a:lnTo>
                    <a:pt x="74162" y="367861"/>
                  </a:lnTo>
                  <a:lnTo>
                    <a:pt x="74427" y="367860"/>
                  </a:lnTo>
                  <a:lnTo>
                    <a:pt x="74504" y="367904"/>
                  </a:lnTo>
                  <a:lnTo>
                    <a:pt x="74515" y="367932"/>
                  </a:lnTo>
                  <a:lnTo>
                    <a:pt x="74482" y="368105"/>
                  </a:lnTo>
                  <a:lnTo>
                    <a:pt x="74625" y="368297"/>
                  </a:lnTo>
                  <a:lnTo>
                    <a:pt x="74647" y="368448"/>
                  </a:lnTo>
                  <a:lnTo>
                    <a:pt x="74614" y="368534"/>
                  </a:lnTo>
                  <a:lnTo>
                    <a:pt x="74559" y="368557"/>
                  </a:lnTo>
                  <a:lnTo>
                    <a:pt x="74383" y="368573"/>
                  </a:lnTo>
                  <a:lnTo>
                    <a:pt x="74250" y="368618"/>
                  </a:lnTo>
                  <a:lnTo>
                    <a:pt x="74184" y="368691"/>
                  </a:lnTo>
                  <a:lnTo>
                    <a:pt x="74195" y="368788"/>
                  </a:lnTo>
                  <a:lnTo>
                    <a:pt x="74349" y="368904"/>
                  </a:lnTo>
                  <a:lnTo>
                    <a:pt x="74592" y="368983"/>
                  </a:lnTo>
                  <a:lnTo>
                    <a:pt x="74791" y="369091"/>
                  </a:lnTo>
                  <a:lnTo>
                    <a:pt x="74912" y="369237"/>
                  </a:lnTo>
                  <a:lnTo>
                    <a:pt x="74934" y="369301"/>
                  </a:lnTo>
                  <a:lnTo>
                    <a:pt x="74923" y="369347"/>
                  </a:lnTo>
                  <a:lnTo>
                    <a:pt x="74901" y="369375"/>
                  </a:lnTo>
                  <a:lnTo>
                    <a:pt x="74857" y="369382"/>
                  </a:lnTo>
                  <a:lnTo>
                    <a:pt x="74702" y="369312"/>
                  </a:lnTo>
                  <a:lnTo>
                    <a:pt x="74592" y="369306"/>
                  </a:lnTo>
                  <a:lnTo>
                    <a:pt x="74548" y="369328"/>
                  </a:lnTo>
                  <a:lnTo>
                    <a:pt x="74460" y="369458"/>
                  </a:lnTo>
                  <a:lnTo>
                    <a:pt x="74383" y="369488"/>
                  </a:lnTo>
                  <a:lnTo>
                    <a:pt x="74327" y="369477"/>
                  </a:lnTo>
                  <a:lnTo>
                    <a:pt x="74184" y="369410"/>
                  </a:lnTo>
                  <a:lnTo>
                    <a:pt x="74041" y="369437"/>
                  </a:lnTo>
                  <a:lnTo>
                    <a:pt x="73687" y="369467"/>
                  </a:lnTo>
                  <a:lnTo>
                    <a:pt x="73555" y="369418"/>
                  </a:lnTo>
                  <a:lnTo>
                    <a:pt x="73478" y="369410"/>
                  </a:lnTo>
                  <a:lnTo>
                    <a:pt x="73401" y="369460"/>
                  </a:lnTo>
                  <a:lnTo>
                    <a:pt x="73279" y="369650"/>
                  </a:lnTo>
                  <a:lnTo>
                    <a:pt x="73213" y="369668"/>
                  </a:lnTo>
                  <a:lnTo>
                    <a:pt x="73136" y="369591"/>
                  </a:lnTo>
                  <a:lnTo>
                    <a:pt x="73026" y="369414"/>
                  </a:lnTo>
                  <a:lnTo>
                    <a:pt x="72948" y="369319"/>
                  </a:lnTo>
                  <a:lnTo>
                    <a:pt x="72816" y="369216"/>
                  </a:lnTo>
                  <a:lnTo>
                    <a:pt x="72705" y="369091"/>
                  </a:lnTo>
                  <a:lnTo>
                    <a:pt x="72661" y="369060"/>
                  </a:lnTo>
                  <a:lnTo>
                    <a:pt x="72606" y="369060"/>
                  </a:lnTo>
                  <a:lnTo>
                    <a:pt x="72496" y="369123"/>
                  </a:lnTo>
                  <a:lnTo>
                    <a:pt x="72364" y="369249"/>
                  </a:lnTo>
                  <a:lnTo>
                    <a:pt x="72264" y="369424"/>
                  </a:lnTo>
                  <a:lnTo>
                    <a:pt x="72253" y="369495"/>
                  </a:lnTo>
                  <a:lnTo>
                    <a:pt x="72253" y="369740"/>
                  </a:lnTo>
                  <a:lnTo>
                    <a:pt x="72242" y="369819"/>
                  </a:lnTo>
                  <a:lnTo>
                    <a:pt x="72198" y="369892"/>
                  </a:lnTo>
                  <a:lnTo>
                    <a:pt x="72088" y="370004"/>
                  </a:lnTo>
                  <a:lnTo>
                    <a:pt x="72066" y="370072"/>
                  </a:lnTo>
                  <a:lnTo>
                    <a:pt x="72099" y="370131"/>
                  </a:lnTo>
                  <a:lnTo>
                    <a:pt x="72165" y="370157"/>
                  </a:lnTo>
                  <a:lnTo>
                    <a:pt x="72419" y="370161"/>
                  </a:lnTo>
                  <a:lnTo>
                    <a:pt x="72452" y="370174"/>
                  </a:lnTo>
                  <a:lnTo>
                    <a:pt x="72496" y="370210"/>
                  </a:lnTo>
                  <a:lnTo>
                    <a:pt x="72496" y="370263"/>
                  </a:lnTo>
                  <a:lnTo>
                    <a:pt x="72474" y="370373"/>
                  </a:lnTo>
                  <a:lnTo>
                    <a:pt x="72408" y="370485"/>
                  </a:lnTo>
                  <a:lnTo>
                    <a:pt x="72397" y="370597"/>
                  </a:lnTo>
                  <a:lnTo>
                    <a:pt x="72496" y="370692"/>
                  </a:lnTo>
                  <a:lnTo>
                    <a:pt x="72551" y="370697"/>
                  </a:lnTo>
                  <a:lnTo>
                    <a:pt x="72584" y="370682"/>
                  </a:lnTo>
                  <a:lnTo>
                    <a:pt x="72705" y="370696"/>
                  </a:lnTo>
                  <a:lnTo>
                    <a:pt x="72761" y="370724"/>
                  </a:lnTo>
                  <a:lnTo>
                    <a:pt x="72783" y="370778"/>
                  </a:lnTo>
                  <a:lnTo>
                    <a:pt x="72794" y="370854"/>
                  </a:lnTo>
                  <a:lnTo>
                    <a:pt x="72739" y="370976"/>
                  </a:lnTo>
                  <a:lnTo>
                    <a:pt x="72739" y="371017"/>
                  </a:lnTo>
                  <a:lnTo>
                    <a:pt x="72816" y="371231"/>
                  </a:lnTo>
                  <a:lnTo>
                    <a:pt x="72849" y="371280"/>
                  </a:lnTo>
                  <a:lnTo>
                    <a:pt x="72959" y="371273"/>
                  </a:lnTo>
                  <a:lnTo>
                    <a:pt x="73136" y="371199"/>
                  </a:lnTo>
                  <a:lnTo>
                    <a:pt x="73401" y="370999"/>
                  </a:lnTo>
                  <a:lnTo>
                    <a:pt x="73732" y="370994"/>
                  </a:lnTo>
                  <a:lnTo>
                    <a:pt x="73886" y="370939"/>
                  </a:lnTo>
                  <a:lnTo>
                    <a:pt x="74041" y="370909"/>
                  </a:lnTo>
                  <a:lnTo>
                    <a:pt x="74272" y="370952"/>
                  </a:lnTo>
                  <a:lnTo>
                    <a:pt x="74361" y="371029"/>
                  </a:lnTo>
                  <a:lnTo>
                    <a:pt x="74394" y="371124"/>
                  </a:lnTo>
                  <a:lnTo>
                    <a:pt x="74394" y="371213"/>
                  </a:lnTo>
                  <a:lnTo>
                    <a:pt x="74272" y="371548"/>
                  </a:lnTo>
                  <a:lnTo>
                    <a:pt x="74173" y="371726"/>
                  </a:lnTo>
                  <a:lnTo>
                    <a:pt x="74151" y="371815"/>
                  </a:lnTo>
                  <a:lnTo>
                    <a:pt x="74162" y="371950"/>
                  </a:lnTo>
                  <a:lnTo>
                    <a:pt x="74239" y="372055"/>
                  </a:lnTo>
                  <a:lnTo>
                    <a:pt x="74162" y="372131"/>
                  </a:lnTo>
                  <a:lnTo>
                    <a:pt x="74151" y="372161"/>
                  </a:lnTo>
                  <a:lnTo>
                    <a:pt x="74250" y="372343"/>
                  </a:lnTo>
                  <a:lnTo>
                    <a:pt x="74239" y="372427"/>
                  </a:lnTo>
                  <a:lnTo>
                    <a:pt x="74228" y="372470"/>
                  </a:lnTo>
                  <a:lnTo>
                    <a:pt x="74206" y="372491"/>
                  </a:lnTo>
                  <a:lnTo>
                    <a:pt x="74063" y="372451"/>
                  </a:lnTo>
                  <a:lnTo>
                    <a:pt x="73919" y="372435"/>
                  </a:lnTo>
                  <a:lnTo>
                    <a:pt x="73864" y="372450"/>
                  </a:lnTo>
                  <a:lnTo>
                    <a:pt x="73765" y="372517"/>
                  </a:lnTo>
                  <a:lnTo>
                    <a:pt x="73754" y="372602"/>
                  </a:lnTo>
                  <a:lnTo>
                    <a:pt x="73765" y="372676"/>
                  </a:lnTo>
                  <a:lnTo>
                    <a:pt x="73754" y="372772"/>
                  </a:lnTo>
                  <a:lnTo>
                    <a:pt x="73687" y="372938"/>
                  </a:lnTo>
                  <a:lnTo>
                    <a:pt x="73687" y="373026"/>
                  </a:lnTo>
                  <a:lnTo>
                    <a:pt x="73754" y="373108"/>
                  </a:lnTo>
                  <a:lnTo>
                    <a:pt x="73897" y="373120"/>
                  </a:lnTo>
                  <a:lnTo>
                    <a:pt x="74018" y="373146"/>
                  </a:lnTo>
                  <a:lnTo>
                    <a:pt x="74129" y="373300"/>
                  </a:lnTo>
                  <a:lnTo>
                    <a:pt x="74250" y="373416"/>
                  </a:lnTo>
                  <a:lnTo>
                    <a:pt x="74449" y="373450"/>
                  </a:lnTo>
                  <a:lnTo>
                    <a:pt x="74559" y="373497"/>
                  </a:lnTo>
                  <a:lnTo>
                    <a:pt x="74603" y="373543"/>
                  </a:lnTo>
                  <a:lnTo>
                    <a:pt x="74680" y="373595"/>
                  </a:lnTo>
                  <a:lnTo>
                    <a:pt x="74747" y="373735"/>
                  </a:lnTo>
                  <a:lnTo>
                    <a:pt x="74769" y="373761"/>
                  </a:lnTo>
                  <a:lnTo>
                    <a:pt x="74802" y="373758"/>
                  </a:lnTo>
                  <a:lnTo>
                    <a:pt x="74846" y="373738"/>
                  </a:lnTo>
                  <a:lnTo>
                    <a:pt x="75045" y="373531"/>
                  </a:lnTo>
                  <a:lnTo>
                    <a:pt x="75287" y="373408"/>
                  </a:lnTo>
                  <a:lnTo>
                    <a:pt x="75331" y="373408"/>
                  </a:lnTo>
                  <a:lnTo>
                    <a:pt x="75353" y="373424"/>
                  </a:lnTo>
                  <a:lnTo>
                    <a:pt x="75398" y="373465"/>
                  </a:lnTo>
                  <a:lnTo>
                    <a:pt x="75398" y="373508"/>
                  </a:lnTo>
                  <a:lnTo>
                    <a:pt x="75387" y="373551"/>
                  </a:lnTo>
                  <a:lnTo>
                    <a:pt x="75331" y="373597"/>
                  </a:lnTo>
                  <a:lnTo>
                    <a:pt x="75331" y="373622"/>
                  </a:lnTo>
                  <a:lnTo>
                    <a:pt x="75353" y="373661"/>
                  </a:lnTo>
                  <a:lnTo>
                    <a:pt x="75409" y="373701"/>
                  </a:lnTo>
                  <a:lnTo>
                    <a:pt x="75409" y="373770"/>
                  </a:lnTo>
                  <a:lnTo>
                    <a:pt x="75287" y="373874"/>
                  </a:lnTo>
                  <a:lnTo>
                    <a:pt x="75276" y="373910"/>
                  </a:lnTo>
                  <a:lnTo>
                    <a:pt x="75287" y="373950"/>
                  </a:lnTo>
                  <a:lnTo>
                    <a:pt x="75409" y="374086"/>
                  </a:lnTo>
                  <a:lnTo>
                    <a:pt x="75453" y="374298"/>
                  </a:lnTo>
                  <a:lnTo>
                    <a:pt x="75409" y="374517"/>
                  </a:lnTo>
                  <a:lnTo>
                    <a:pt x="75420" y="374640"/>
                  </a:lnTo>
                  <a:lnTo>
                    <a:pt x="75486" y="374742"/>
                  </a:lnTo>
                  <a:lnTo>
                    <a:pt x="75674" y="374906"/>
                  </a:lnTo>
                  <a:lnTo>
                    <a:pt x="75872" y="375056"/>
                  </a:lnTo>
                  <a:lnTo>
                    <a:pt x="76015" y="375128"/>
                  </a:lnTo>
                  <a:lnTo>
                    <a:pt x="76258" y="375124"/>
                  </a:lnTo>
                  <a:lnTo>
                    <a:pt x="76346" y="375151"/>
                  </a:lnTo>
                  <a:lnTo>
                    <a:pt x="76413" y="375199"/>
                  </a:lnTo>
                  <a:lnTo>
                    <a:pt x="76523" y="375338"/>
                  </a:lnTo>
                  <a:lnTo>
                    <a:pt x="76633" y="375392"/>
                  </a:lnTo>
                  <a:lnTo>
                    <a:pt x="77008" y="375469"/>
                  </a:lnTo>
                  <a:lnTo>
                    <a:pt x="77152" y="375478"/>
                  </a:lnTo>
                  <a:lnTo>
                    <a:pt x="77328" y="375407"/>
                  </a:lnTo>
                  <a:lnTo>
                    <a:pt x="77417" y="375294"/>
                  </a:lnTo>
                  <a:lnTo>
                    <a:pt x="77461" y="375175"/>
                  </a:lnTo>
                  <a:lnTo>
                    <a:pt x="77461" y="375128"/>
                  </a:lnTo>
                  <a:lnTo>
                    <a:pt x="77384" y="375009"/>
                  </a:lnTo>
                  <a:lnTo>
                    <a:pt x="77373" y="374852"/>
                  </a:lnTo>
                  <a:lnTo>
                    <a:pt x="77406" y="374781"/>
                  </a:lnTo>
                  <a:lnTo>
                    <a:pt x="77450" y="374749"/>
                  </a:lnTo>
                  <a:lnTo>
                    <a:pt x="77593" y="374702"/>
                  </a:lnTo>
                  <a:lnTo>
                    <a:pt x="77748" y="374720"/>
                  </a:lnTo>
                  <a:lnTo>
                    <a:pt x="77825" y="374743"/>
                  </a:lnTo>
                  <a:lnTo>
                    <a:pt x="77946" y="374803"/>
                  </a:lnTo>
                  <a:lnTo>
                    <a:pt x="78156" y="374986"/>
                  </a:lnTo>
                  <a:lnTo>
                    <a:pt x="78410" y="375160"/>
                  </a:lnTo>
                  <a:lnTo>
                    <a:pt x="78674" y="375405"/>
                  </a:lnTo>
                  <a:lnTo>
                    <a:pt x="78796" y="375533"/>
                  </a:lnTo>
                  <a:lnTo>
                    <a:pt x="78873" y="375659"/>
                  </a:lnTo>
                  <a:lnTo>
                    <a:pt x="78917" y="375807"/>
                  </a:lnTo>
                  <a:lnTo>
                    <a:pt x="79039" y="376085"/>
                  </a:lnTo>
                  <a:lnTo>
                    <a:pt x="79105" y="376295"/>
                  </a:lnTo>
                  <a:lnTo>
                    <a:pt x="79149" y="376468"/>
                  </a:lnTo>
                  <a:lnTo>
                    <a:pt x="79160" y="376713"/>
                  </a:lnTo>
                  <a:lnTo>
                    <a:pt x="79083" y="377153"/>
                  </a:lnTo>
                  <a:lnTo>
                    <a:pt x="79105" y="377780"/>
                  </a:lnTo>
                  <a:lnTo>
                    <a:pt x="79083" y="377957"/>
                  </a:lnTo>
                  <a:lnTo>
                    <a:pt x="79061" y="378157"/>
                  </a:lnTo>
                  <a:lnTo>
                    <a:pt x="79039" y="378290"/>
                  </a:lnTo>
                  <a:lnTo>
                    <a:pt x="79016" y="378417"/>
                  </a:lnTo>
                  <a:lnTo>
                    <a:pt x="78884" y="378815"/>
                  </a:lnTo>
                  <a:lnTo>
                    <a:pt x="78641" y="379473"/>
                  </a:lnTo>
                  <a:lnTo>
                    <a:pt x="78553" y="379768"/>
                  </a:lnTo>
                  <a:lnTo>
                    <a:pt x="78476" y="379941"/>
                  </a:lnTo>
                  <a:lnTo>
                    <a:pt x="78365" y="380254"/>
                  </a:lnTo>
                  <a:lnTo>
                    <a:pt x="78266" y="380465"/>
                  </a:lnTo>
                  <a:lnTo>
                    <a:pt x="78222" y="380540"/>
                  </a:lnTo>
                  <a:lnTo>
                    <a:pt x="77737" y="381087"/>
                  </a:lnTo>
                  <a:lnTo>
                    <a:pt x="77538" y="381333"/>
                  </a:lnTo>
                  <a:lnTo>
                    <a:pt x="77284" y="381688"/>
                  </a:lnTo>
                  <a:lnTo>
                    <a:pt x="77075" y="381943"/>
                  </a:lnTo>
                  <a:lnTo>
                    <a:pt x="76986" y="382029"/>
                  </a:lnTo>
                  <a:lnTo>
                    <a:pt x="76490" y="382402"/>
                  </a:lnTo>
                  <a:lnTo>
                    <a:pt x="76368" y="382476"/>
                  </a:lnTo>
                  <a:lnTo>
                    <a:pt x="76192" y="382599"/>
                  </a:lnTo>
                  <a:lnTo>
                    <a:pt x="76015" y="382776"/>
                  </a:lnTo>
                  <a:lnTo>
                    <a:pt x="75839" y="382907"/>
                  </a:lnTo>
                  <a:lnTo>
                    <a:pt x="75662" y="383031"/>
                  </a:lnTo>
                  <a:lnTo>
                    <a:pt x="75331" y="383181"/>
                  </a:lnTo>
                  <a:lnTo>
                    <a:pt x="74526" y="383407"/>
                  </a:lnTo>
                  <a:lnTo>
                    <a:pt x="74371" y="383426"/>
                  </a:lnTo>
                  <a:lnTo>
                    <a:pt x="74272" y="383426"/>
                  </a:lnTo>
                  <a:lnTo>
                    <a:pt x="74085" y="383373"/>
                  </a:lnTo>
                  <a:lnTo>
                    <a:pt x="73974" y="383292"/>
                  </a:lnTo>
                  <a:lnTo>
                    <a:pt x="73963" y="383245"/>
                  </a:lnTo>
                  <a:lnTo>
                    <a:pt x="73974" y="383090"/>
                  </a:lnTo>
                  <a:lnTo>
                    <a:pt x="74018" y="383031"/>
                  </a:lnTo>
                  <a:lnTo>
                    <a:pt x="74030" y="382958"/>
                  </a:lnTo>
                  <a:lnTo>
                    <a:pt x="74018" y="382912"/>
                  </a:lnTo>
                  <a:lnTo>
                    <a:pt x="73974" y="382855"/>
                  </a:lnTo>
                  <a:lnTo>
                    <a:pt x="73798" y="382752"/>
                  </a:lnTo>
                  <a:lnTo>
                    <a:pt x="73699" y="382568"/>
                  </a:lnTo>
                  <a:lnTo>
                    <a:pt x="73566" y="382449"/>
                  </a:lnTo>
                  <a:lnTo>
                    <a:pt x="73555" y="382370"/>
                  </a:lnTo>
                  <a:lnTo>
                    <a:pt x="73577" y="382254"/>
                  </a:lnTo>
                  <a:lnTo>
                    <a:pt x="73522" y="382156"/>
                  </a:lnTo>
                  <a:lnTo>
                    <a:pt x="73500" y="382131"/>
                  </a:lnTo>
                  <a:lnTo>
                    <a:pt x="73478" y="382123"/>
                  </a:lnTo>
                  <a:lnTo>
                    <a:pt x="73290" y="382127"/>
                  </a:lnTo>
                  <a:lnTo>
                    <a:pt x="73114" y="382110"/>
                  </a:lnTo>
                  <a:lnTo>
                    <a:pt x="73048" y="382033"/>
                  </a:lnTo>
                  <a:lnTo>
                    <a:pt x="72992" y="381918"/>
                  </a:lnTo>
                  <a:lnTo>
                    <a:pt x="72926" y="381829"/>
                  </a:lnTo>
                  <a:lnTo>
                    <a:pt x="72871" y="381801"/>
                  </a:lnTo>
                  <a:lnTo>
                    <a:pt x="72750" y="381771"/>
                  </a:lnTo>
                  <a:lnTo>
                    <a:pt x="72672" y="381732"/>
                  </a:lnTo>
                  <a:lnTo>
                    <a:pt x="72584" y="381482"/>
                  </a:lnTo>
                  <a:lnTo>
                    <a:pt x="72507" y="381367"/>
                  </a:lnTo>
                  <a:lnTo>
                    <a:pt x="72474" y="381359"/>
                  </a:lnTo>
                  <a:lnTo>
                    <a:pt x="72397" y="381369"/>
                  </a:lnTo>
                  <a:lnTo>
                    <a:pt x="72297" y="381406"/>
                  </a:lnTo>
                  <a:lnTo>
                    <a:pt x="72198" y="381456"/>
                  </a:lnTo>
                  <a:lnTo>
                    <a:pt x="72132" y="381458"/>
                  </a:lnTo>
                  <a:lnTo>
                    <a:pt x="72011" y="381419"/>
                  </a:lnTo>
                  <a:lnTo>
                    <a:pt x="71801" y="381285"/>
                  </a:lnTo>
                  <a:lnTo>
                    <a:pt x="71713" y="381249"/>
                  </a:lnTo>
                  <a:lnTo>
                    <a:pt x="71525" y="381212"/>
                  </a:lnTo>
                  <a:lnTo>
                    <a:pt x="71326" y="381139"/>
                  </a:lnTo>
                  <a:lnTo>
                    <a:pt x="71249" y="381136"/>
                  </a:lnTo>
                  <a:lnTo>
                    <a:pt x="71139" y="381163"/>
                  </a:lnTo>
                  <a:lnTo>
                    <a:pt x="71139" y="381239"/>
                  </a:lnTo>
                  <a:lnTo>
                    <a:pt x="71238" y="381388"/>
                  </a:lnTo>
                  <a:lnTo>
                    <a:pt x="71216" y="381523"/>
                  </a:lnTo>
                  <a:lnTo>
                    <a:pt x="71227" y="381576"/>
                  </a:lnTo>
                  <a:lnTo>
                    <a:pt x="71304" y="381669"/>
                  </a:lnTo>
                  <a:lnTo>
                    <a:pt x="71393" y="381713"/>
                  </a:lnTo>
                  <a:lnTo>
                    <a:pt x="71415" y="381774"/>
                  </a:lnTo>
                  <a:lnTo>
                    <a:pt x="71415" y="381818"/>
                  </a:lnTo>
                  <a:lnTo>
                    <a:pt x="71382" y="381899"/>
                  </a:lnTo>
                  <a:lnTo>
                    <a:pt x="71382" y="382019"/>
                  </a:lnTo>
                  <a:lnTo>
                    <a:pt x="71404" y="382116"/>
                  </a:lnTo>
                  <a:lnTo>
                    <a:pt x="71448" y="382246"/>
                  </a:lnTo>
                  <a:lnTo>
                    <a:pt x="71503" y="382498"/>
                  </a:lnTo>
                  <a:lnTo>
                    <a:pt x="71492" y="382557"/>
                  </a:lnTo>
                  <a:lnTo>
                    <a:pt x="71382" y="382749"/>
                  </a:lnTo>
                  <a:lnTo>
                    <a:pt x="71348" y="382928"/>
                  </a:lnTo>
                  <a:lnTo>
                    <a:pt x="71393" y="383412"/>
                  </a:lnTo>
                  <a:lnTo>
                    <a:pt x="71492" y="383777"/>
                  </a:lnTo>
                  <a:lnTo>
                    <a:pt x="71547" y="384155"/>
                  </a:lnTo>
                  <a:lnTo>
                    <a:pt x="71547" y="384208"/>
                  </a:lnTo>
                  <a:lnTo>
                    <a:pt x="71514" y="384243"/>
                  </a:lnTo>
                  <a:lnTo>
                    <a:pt x="71492" y="384253"/>
                  </a:lnTo>
                  <a:lnTo>
                    <a:pt x="71370" y="384245"/>
                  </a:lnTo>
                  <a:lnTo>
                    <a:pt x="71293" y="384191"/>
                  </a:lnTo>
                  <a:lnTo>
                    <a:pt x="71183" y="384073"/>
                  </a:lnTo>
                  <a:lnTo>
                    <a:pt x="71117" y="384037"/>
                  </a:lnTo>
                  <a:lnTo>
                    <a:pt x="70940" y="384079"/>
                  </a:lnTo>
                  <a:lnTo>
                    <a:pt x="70907" y="384099"/>
                  </a:lnTo>
                  <a:lnTo>
                    <a:pt x="70863" y="384091"/>
                  </a:lnTo>
                  <a:lnTo>
                    <a:pt x="70819" y="384057"/>
                  </a:lnTo>
                  <a:lnTo>
                    <a:pt x="70753" y="383981"/>
                  </a:lnTo>
                  <a:lnTo>
                    <a:pt x="70720" y="383886"/>
                  </a:lnTo>
                  <a:lnTo>
                    <a:pt x="70653" y="383819"/>
                  </a:lnTo>
                  <a:lnTo>
                    <a:pt x="70620" y="383801"/>
                  </a:lnTo>
                  <a:lnTo>
                    <a:pt x="70532" y="383798"/>
                  </a:lnTo>
                  <a:lnTo>
                    <a:pt x="70422" y="383907"/>
                  </a:lnTo>
                  <a:lnTo>
                    <a:pt x="70124" y="384014"/>
                  </a:lnTo>
                  <a:lnTo>
                    <a:pt x="70014" y="384143"/>
                  </a:lnTo>
                  <a:lnTo>
                    <a:pt x="69991" y="384199"/>
                  </a:lnTo>
                  <a:lnTo>
                    <a:pt x="70047" y="384360"/>
                  </a:lnTo>
                  <a:lnTo>
                    <a:pt x="70069" y="384457"/>
                  </a:lnTo>
                  <a:lnTo>
                    <a:pt x="70014" y="384536"/>
                  </a:lnTo>
                  <a:lnTo>
                    <a:pt x="69991" y="384548"/>
                  </a:lnTo>
                  <a:lnTo>
                    <a:pt x="69914" y="384553"/>
                  </a:lnTo>
                  <a:lnTo>
                    <a:pt x="69881" y="384540"/>
                  </a:lnTo>
                  <a:lnTo>
                    <a:pt x="69837" y="384488"/>
                  </a:lnTo>
                  <a:lnTo>
                    <a:pt x="69760" y="384488"/>
                  </a:lnTo>
                  <a:lnTo>
                    <a:pt x="69694" y="384541"/>
                  </a:lnTo>
                  <a:lnTo>
                    <a:pt x="69484" y="384733"/>
                  </a:lnTo>
                  <a:lnTo>
                    <a:pt x="69351" y="384735"/>
                  </a:lnTo>
                  <a:lnTo>
                    <a:pt x="69329" y="384726"/>
                  </a:lnTo>
                  <a:lnTo>
                    <a:pt x="69274" y="384670"/>
                  </a:lnTo>
                  <a:lnTo>
                    <a:pt x="69263" y="384546"/>
                  </a:lnTo>
                  <a:lnTo>
                    <a:pt x="69241" y="384474"/>
                  </a:lnTo>
                  <a:lnTo>
                    <a:pt x="69186" y="384428"/>
                  </a:lnTo>
                  <a:lnTo>
                    <a:pt x="69109" y="384384"/>
                  </a:lnTo>
                  <a:lnTo>
                    <a:pt x="69087" y="384351"/>
                  </a:lnTo>
                  <a:lnTo>
                    <a:pt x="68976" y="384069"/>
                  </a:lnTo>
                  <a:lnTo>
                    <a:pt x="68932" y="383988"/>
                  </a:lnTo>
                  <a:lnTo>
                    <a:pt x="68844" y="383875"/>
                  </a:lnTo>
                  <a:lnTo>
                    <a:pt x="68778" y="383625"/>
                  </a:lnTo>
                  <a:lnTo>
                    <a:pt x="68745" y="383607"/>
                  </a:lnTo>
                  <a:lnTo>
                    <a:pt x="68656" y="383611"/>
                  </a:lnTo>
                  <a:lnTo>
                    <a:pt x="68579" y="383677"/>
                  </a:lnTo>
                  <a:lnTo>
                    <a:pt x="68513" y="383776"/>
                  </a:lnTo>
                  <a:lnTo>
                    <a:pt x="68392" y="383868"/>
                  </a:lnTo>
                  <a:lnTo>
                    <a:pt x="68381" y="383897"/>
                  </a:lnTo>
                  <a:lnTo>
                    <a:pt x="68381" y="383979"/>
                  </a:lnTo>
                  <a:lnTo>
                    <a:pt x="68480" y="384074"/>
                  </a:lnTo>
                  <a:lnTo>
                    <a:pt x="68513" y="384127"/>
                  </a:lnTo>
                  <a:lnTo>
                    <a:pt x="68513" y="384224"/>
                  </a:lnTo>
                  <a:lnTo>
                    <a:pt x="68469" y="384316"/>
                  </a:lnTo>
                  <a:lnTo>
                    <a:pt x="68469" y="384384"/>
                  </a:lnTo>
                  <a:lnTo>
                    <a:pt x="68601" y="384469"/>
                  </a:lnTo>
                  <a:lnTo>
                    <a:pt x="68833" y="384563"/>
                  </a:lnTo>
                  <a:lnTo>
                    <a:pt x="68910" y="384620"/>
                  </a:lnTo>
                  <a:lnTo>
                    <a:pt x="68998" y="384717"/>
                  </a:lnTo>
                  <a:lnTo>
                    <a:pt x="68998" y="384763"/>
                  </a:lnTo>
                  <a:lnTo>
                    <a:pt x="68943" y="384874"/>
                  </a:lnTo>
                  <a:lnTo>
                    <a:pt x="68976" y="384926"/>
                  </a:lnTo>
                  <a:lnTo>
                    <a:pt x="69042" y="384969"/>
                  </a:lnTo>
                  <a:lnTo>
                    <a:pt x="69087" y="385071"/>
                  </a:lnTo>
                  <a:lnTo>
                    <a:pt x="68998" y="385153"/>
                  </a:lnTo>
                  <a:lnTo>
                    <a:pt x="68976" y="385226"/>
                  </a:lnTo>
                  <a:lnTo>
                    <a:pt x="68987" y="385255"/>
                  </a:lnTo>
                  <a:lnTo>
                    <a:pt x="69020" y="385316"/>
                  </a:lnTo>
                  <a:lnTo>
                    <a:pt x="69076" y="385507"/>
                  </a:lnTo>
                  <a:lnTo>
                    <a:pt x="69076" y="385551"/>
                  </a:lnTo>
                  <a:lnTo>
                    <a:pt x="68877" y="385957"/>
                  </a:lnTo>
                  <a:lnTo>
                    <a:pt x="68734" y="386163"/>
                  </a:lnTo>
                  <a:lnTo>
                    <a:pt x="68679" y="386208"/>
                  </a:lnTo>
                  <a:lnTo>
                    <a:pt x="68513" y="386311"/>
                  </a:lnTo>
                  <a:lnTo>
                    <a:pt x="68447" y="386331"/>
                  </a:lnTo>
                  <a:lnTo>
                    <a:pt x="68381" y="386335"/>
                  </a:lnTo>
                  <a:lnTo>
                    <a:pt x="68336" y="386307"/>
                  </a:lnTo>
                  <a:lnTo>
                    <a:pt x="68259" y="386286"/>
                  </a:lnTo>
                  <a:lnTo>
                    <a:pt x="67906" y="386072"/>
                  </a:lnTo>
                  <a:lnTo>
                    <a:pt x="67674" y="385976"/>
                  </a:lnTo>
                  <a:lnTo>
                    <a:pt x="67432" y="385908"/>
                  </a:lnTo>
                  <a:lnTo>
                    <a:pt x="67310" y="385899"/>
                  </a:lnTo>
                  <a:lnTo>
                    <a:pt x="67068" y="385926"/>
                  </a:lnTo>
                  <a:lnTo>
                    <a:pt x="66946" y="385968"/>
                  </a:lnTo>
                  <a:lnTo>
                    <a:pt x="66825" y="386033"/>
                  </a:lnTo>
                  <a:lnTo>
                    <a:pt x="66626" y="386164"/>
                  </a:lnTo>
                  <a:lnTo>
                    <a:pt x="66439" y="386260"/>
                  </a:lnTo>
                  <a:lnTo>
                    <a:pt x="66384" y="386303"/>
                  </a:lnTo>
                  <a:lnTo>
                    <a:pt x="66351" y="386382"/>
                  </a:lnTo>
                  <a:lnTo>
                    <a:pt x="66362" y="386410"/>
                  </a:lnTo>
                  <a:lnTo>
                    <a:pt x="66395" y="386415"/>
                  </a:lnTo>
                  <a:lnTo>
                    <a:pt x="66549" y="386386"/>
                  </a:lnTo>
                  <a:lnTo>
                    <a:pt x="66670" y="386514"/>
                  </a:lnTo>
                  <a:lnTo>
                    <a:pt x="66670" y="386633"/>
                  </a:lnTo>
                  <a:lnTo>
                    <a:pt x="66626" y="386702"/>
                  </a:lnTo>
                  <a:lnTo>
                    <a:pt x="66626" y="386758"/>
                  </a:lnTo>
                  <a:lnTo>
                    <a:pt x="66670" y="386845"/>
                  </a:lnTo>
                  <a:lnTo>
                    <a:pt x="66737" y="386881"/>
                  </a:lnTo>
                  <a:lnTo>
                    <a:pt x="66770" y="386930"/>
                  </a:lnTo>
                  <a:lnTo>
                    <a:pt x="66748" y="386980"/>
                  </a:lnTo>
                  <a:lnTo>
                    <a:pt x="66715" y="387018"/>
                  </a:lnTo>
                  <a:lnTo>
                    <a:pt x="66516" y="387050"/>
                  </a:lnTo>
                  <a:lnTo>
                    <a:pt x="66417" y="387109"/>
                  </a:lnTo>
                  <a:lnTo>
                    <a:pt x="66406" y="387149"/>
                  </a:lnTo>
                  <a:lnTo>
                    <a:pt x="66417" y="387309"/>
                  </a:lnTo>
                  <a:lnTo>
                    <a:pt x="66406" y="387355"/>
                  </a:lnTo>
                  <a:lnTo>
                    <a:pt x="66362" y="387383"/>
                  </a:lnTo>
                  <a:lnTo>
                    <a:pt x="66196" y="387440"/>
                  </a:lnTo>
                  <a:lnTo>
                    <a:pt x="66108" y="387521"/>
                  </a:lnTo>
                  <a:lnTo>
                    <a:pt x="66097" y="387544"/>
                  </a:lnTo>
                  <a:lnTo>
                    <a:pt x="66108" y="387577"/>
                  </a:lnTo>
                  <a:lnTo>
                    <a:pt x="66207" y="387678"/>
                  </a:lnTo>
                  <a:lnTo>
                    <a:pt x="66229" y="387723"/>
                  </a:lnTo>
                  <a:lnTo>
                    <a:pt x="66218" y="387741"/>
                  </a:lnTo>
                  <a:lnTo>
                    <a:pt x="66119" y="387778"/>
                  </a:lnTo>
                  <a:lnTo>
                    <a:pt x="65909" y="387785"/>
                  </a:lnTo>
                  <a:lnTo>
                    <a:pt x="65788" y="387829"/>
                  </a:lnTo>
                  <a:lnTo>
                    <a:pt x="65666" y="387915"/>
                  </a:lnTo>
                  <a:lnTo>
                    <a:pt x="65512" y="388060"/>
                  </a:lnTo>
                  <a:lnTo>
                    <a:pt x="65501" y="388136"/>
                  </a:lnTo>
                  <a:lnTo>
                    <a:pt x="65512" y="388174"/>
                  </a:lnTo>
                  <a:lnTo>
                    <a:pt x="65534" y="388212"/>
                  </a:lnTo>
                  <a:lnTo>
                    <a:pt x="65600" y="388223"/>
                  </a:lnTo>
                  <a:lnTo>
                    <a:pt x="65722" y="388198"/>
                  </a:lnTo>
                  <a:lnTo>
                    <a:pt x="65975" y="388093"/>
                  </a:lnTo>
                  <a:lnTo>
                    <a:pt x="66053" y="388084"/>
                  </a:lnTo>
                  <a:lnTo>
                    <a:pt x="66119" y="388089"/>
                  </a:lnTo>
                  <a:lnTo>
                    <a:pt x="66174" y="388133"/>
                  </a:lnTo>
                  <a:lnTo>
                    <a:pt x="66262" y="388279"/>
                  </a:lnTo>
                  <a:lnTo>
                    <a:pt x="66428" y="388382"/>
                  </a:lnTo>
                  <a:lnTo>
                    <a:pt x="66439" y="388405"/>
                  </a:lnTo>
                  <a:lnTo>
                    <a:pt x="66417" y="388486"/>
                  </a:lnTo>
                  <a:lnTo>
                    <a:pt x="66395" y="388494"/>
                  </a:lnTo>
                  <a:lnTo>
                    <a:pt x="66284" y="388455"/>
                  </a:lnTo>
                  <a:lnTo>
                    <a:pt x="66196" y="388457"/>
                  </a:lnTo>
                  <a:lnTo>
                    <a:pt x="66020" y="388534"/>
                  </a:lnTo>
                  <a:lnTo>
                    <a:pt x="65810" y="388589"/>
                  </a:lnTo>
                  <a:lnTo>
                    <a:pt x="65700" y="388665"/>
                  </a:lnTo>
                  <a:lnTo>
                    <a:pt x="65501" y="388867"/>
                  </a:lnTo>
                  <a:lnTo>
                    <a:pt x="65501" y="388941"/>
                  </a:lnTo>
                  <a:lnTo>
                    <a:pt x="65523" y="389020"/>
                  </a:lnTo>
                  <a:lnTo>
                    <a:pt x="65578" y="389092"/>
                  </a:lnTo>
                  <a:lnTo>
                    <a:pt x="65688" y="389182"/>
                  </a:lnTo>
                  <a:lnTo>
                    <a:pt x="65700" y="389210"/>
                  </a:lnTo>
                  <a:lnTo>
                    <a:pt x="65688" y="389276"/>
                  </a:lnTo>
                  <a:lnTo>
                    <a:pt x="65589" y="389420"/>
                  </a:lnTo>
                  <a:lnTo>
                    <a:pt x="65567" y="389469"/>
                  </a:lnTo>
                  <a:lnTo>
                    <a:pt x="65534" y="389496"/>
                  </a:lnTo>
                  <a:lnTo>
                    <a:pt x="65490" y="389583"/>
                  </a:lnTo>
                  <a:lnTo>
                    <a:pt x="65490" y="389697"/>
                  </a:lnTo>
                  <a:lnTo>
                    <a:pt x="65534" y="389756"/>
                  </a:lnTo>
                  <a:lnTo>
                    <a:pt x="65534" y="389914"/>
                  </a:lnTo>
                  <a:lnTo>
                    <a:pt x="65479" y="389973"/>
                  </a:lnTo>
                  <a:lnTo>
                    <a:pt x="65225" y="390111"/>
                  </a:lnTo>
                  <a:lnTo>
                    <a:pt x="65159" y="390171"/>
                  </a:lnTo>
                  <a:lnTo>
                    <a:pt x="65137" y="390335"/>
                  </a:lnTo>
                  <a:lnTo>
                    <a:pt x="65093" y="390406"/>
                  </a:lnTo>
                  <a:lnTo>
                    <a:pt x="65115" y="390566"/>
                  </a:lnTo>
                  <a:lnTo>
                    <a:pt x="65115" y="390633"/>
                  </a:lnTo>
                  <a:lnTo>
                    <a:pt x="64993" y="390785"/>
                  </a:lnTo>
                  <a:lnTo>
                    <a:pt x="64982" y="390838"/>
                  </a:lnTo>
                  <a:lnTo>
                    <a:pt x="64993" y="390948"/>
                  </a:lnTo>
                  <a:lnTo>
                    <a:pt x="65004" y="390971"/>
                  </a:lnTo>
                  <a:lnTo>
                    <a:pt x="65038" y="390973"/>
                  </a:lnTo>
                  <a:lnTo>
                    <a:pt x="65093" y="390938"/>
                  </a:lnTo>
                  <a:lnTo>
                    <a:pt x="65170" y="390824"/>
                  </a:lnTo>
                  <a:lnTo>
                    <a:pt x="65225" y="390794"/>
                  </a:lnTo>
                  <a:lnTo>
                    <a:pt x="65258" y="390797"/>
                  </a:lnTo>
                  <a:lnTo>
                    <a:pt x="65391" y="391009"/>
                  </a:lnTo>
                  <a:lnTo>
                    <a:pt x="65457" y="391073"/>
                  </a:lnTo>
                  <a:lnTo>
                    <a:pt x="65512" y="391101"/>
                  </a:lnTo>
                  <a:lnTo>
                    <a:pt x="65799" y="391170"/>
                  </a:lnTo>
                  <a:lnTo>
                    <a:pt x="65898" y="391334"/>
                  </a:lnTo>
                  <a:lnTo>
                    <a:pt x="65898" y="391387"/>
                  </a:lnTo>
                  <a:lnTo>
                    <a:pt x="65876" y="391428"/>
                  </a:lnTo>
                  <a:lnTo>
                    <a:pt x="65755" y="391455"/>
                  </a:lnTo>
                  <a:lnTo>
                    <a:pt x="65722" y="391478"/>
                  </a:lnTo>
                  <a:lnTo>
                    <a:pt x="65711" y="391516"/>
                  </a:lnTo>
                  <a:lnTo>
                    <a:pt x="65722" y="391572"/>
                  </a:lnTo>
                  <a:lnTo>
                    <a:pt x="65821" y="391741"/>
                  </a:lnTo>
                  <a:lnTo>
                    <a:pt x="65854" y="391881"/>
                  </a:lnTo>
                  <a:lnTo>
                    <a:pt x="65843" y="391914"/>
                  </a:lnTo>
                  <a:lnTo>
                    <a:pt x="65744" y="392003"/>
                  </a:lnTo>
                  <a:lnTo>
                    <a:pt x="65755" y="392112"/>
                  </a:lnTo>
                  <a:lnTo>
                    <a:pt x="65832" y="392255"/>
                  </a:lnTo>
                  <a:lnTo>
                    <a:pt x="65997" y="392427"/>
                  </a:lnTo>
                  <a:lnTo>
                    <a:pt x="66020" y="392469"/>
                  </a:lnTo>
                  <a:lnTo>
                    <a:pt x="65997" y="392535"/>
                  </a:lnTo>
                  <a:lnTo>
                    <a:pt x="65832" y="392742"/>
                  </a:lnTo>
                  <a:lnTo>
                    <a:pt x="65821" y="392836"/>
                  </a:lnTo>
                  <a:lnTo>
                    <a:pt x="65821" y="393020"/>
                  </a:lnTo>
                  <a:lnTo>
                    <a:pt x="65733" y="393172"/>
                  </a:lnTo>
                  <a:lnTo>
                    <a:pt x="65766" y="393307"/>
                  </a:lnTo>
                  <a:lnTo>
                    <a:pt x="65810" y="393346"/>
                  </a:lnTo>
                  <a:lnTo>
                    <a:pt x="65832" y="393410"/>
                  </a:lnTo>
                  <a:lnTo>
                    <a:pt x="65843" y="393488"/>
                  </a:lnTo>
                  <a:lnTo>
                    <a:pt x="65766" y="393555"/>
                  </a:lnTo>
                  <a:lnTo>
                    <a:pt x="65655" y="393586"/>
                  </a:lnTo>
                  <a:lnTo>
                    <a:pt x="65578" y="393586"/>
                  </a:lnTo>
                  <a:lnTo>
                    <a:pt x="65479" y="393545"/>
                  </a:lnTo>
                  <a:lnTo>
                    <a:pt x="65413" y="393536"/>
                  </a:lnTo>
                  <a:lnTo>
                    <a:pt x="65192" y="393571"/>
                  </a:lnTo>
                  <a:lnTo>
                    <a:pt x="65093" y="393573"/>
                  </a:lnTo>
                  <a:lnTo>
                    <a:pt x="64927" y="393482"/>
                  </a:lnTo>
                  <a:lnTo>
                    <a:pt x="64696" y="393328"/>
                  </a:lnTo>
                  <a:lnTo>
                    <a:pt x="64629" y="393309"/>
                  </a:lnTo>
                  <a:lnTo>
                    <a:pt x="64574" y="393339"/>
                  </a:lnTo>
                  <a:lnTo>
                    <a:pt x="64552" y="393405"/>
                  </a:lnTo>
                  <a:lnTo>
                    <a:pt x="64519" y="394044"/>
                  </a:lnTo>
                  <a:lnTo>
                    <a:pt x="64497" y="394088"/>
                  </a:lnTo>
                  <a:lnTo>
                    <a:pt x="64442" y="394101"/>
                  </a:lnTo>
                  <a:lnTo>
                    <a:pt x="64387" y="394087"/>
                  </a:lnTo>
                  <a:lnTo>
                    <a:pt x="64199" y="393861"/>
                  </a:lnTo>
                  <a:lnTo>
                    <a:pt x="64166" y="393841"/>
                  </a:lnTo>
                  <a:lnTo>
                    <a:pt x="64000" y="393845"/>
                  </a:lnTo>
                  <a:lnTo>
                    <a:pt x="63901" y="393915"/>
                  </a:lnTo>
                  <a:lnTo>
                    <a:pt x="63879" y="393957"/>
                  </a:lnTo>
                  <a:lnTo>
                    <a:pt x="63890" y="394071"/>
                  </a:lnTo>
                  <a:lnTo>
                    <a:pt x="63923" y="394224"/>
                  </a:lnTo>
                  <a:lnTo>
                    <a:pt x="63978" y="394318"/>
                  </a:lnTo>
                  <a:lnTo>
                    <a:pt x="64089" y="394470"/>
                  </a:lnTo>
                  <a:lnTo>
                    <a:pt x="64111" y="394531"/>
                  </a:lnTo>
                  <a:lnTo>
                    <a:pt x="64100" y="394589"/>
                  </a:lnTo>
                  <a:lnTo>
                    <a:pt x="63967" y="394601"/>
                  </a:lnTo>
                  <a:lnTo>
                    <a:pt x="63945" y="394627"/>
                  </a:lnTo>
                  <a:lnTo>
                    <a:pt x="63956" y="394683"/>
                  </a:lnTo>
                  <a:lnTo>
                    <a:pt x="64045" y="394773"/>
                  </a:lnTo>
                  <a:lnTo>
                    <a:pt x="64067" y="394818"/>
                  </a:lnTo>
                  <a:lnTo>
                    <a:pt x="64078" y="394974"/>
                  </a:lnTo>
                  <a:lnTo>
                    <a:pt x="64056" y="395094"/>
                  </a:lnTo>
                  <a:lnTo>
                    <a:pt x="64056" y="395196"/>
                  </a:lnTo>
                  <a:lnTo>
                    <a:pt x="64133" y="395267"/>
                  </a:lnTo>
                  <a:lnTo>
                    <a:pt x="64376" y="395282"/>
                  </a:lnTo>
                  <a:lnTo>
                    <a:pt x="64398" y="395346"/>
                  </a:lnTo>
                  <a:lnTo>
                    <a:pt x="64309" y="395541"/>
                  </a:lnTo>
                  <a:lnTo>
                    <a:pt x="64221" y="395568"/>
                  </a:lnTo>
                  <a:lnTo>
                    <a:pt x="64022" y="395590"/>
                  </a:lnTo>
                  <a:lnTo>
                    <a:pt x="63923" y="395666"/>
                  </a:lnTo>
                  <a:lnTo>
                    <a:pt x="63923" y="395760"/>
                  </a:lnTo>
                  <a:lnTo>
                    <a:pt x="63945" y="395786"/>
                  </a:lnTo>
                  <a:lnTo>
                    <a:pt x="64045" y="395804"/>
                  </a:lnTo>
                  <a:lnTo>
                    <a:pt x="64177" y="395928"/>
                  </a:lnTo>
                  <a:lnTo>
                    <a:pt x="64354" y="395992"/>
                  </a:lnTo>
                  <a:lnTo>
                    <a:pt x="64409" y="396057"/>
                  </a:lnTo>
                  <a:lnTo>
                    <a:pt x="64409" y="396110"/>
                  </a:lnTo>
                  <a:lnTo>
                    <a:pt x="64376" y="396161"/>
                  </a:lnTo>
                  <a:lnTo>
                    <a:pt x="64342" y="396196"/>
                  </a:lnTo>
                  <a:lnTo>
                    <a:pt x="64254" y="396224"/>
                  </a:lnTo>
                  <a:lnTo>
                    <a:pt x="64210" y="396287"/>
                  </a:lnTo>
                  <a:lnTo>
                    <a:pt x="64210" y="396359"/>
                  </a:lnTo>
                  <a:lnTo>
                    <a:pt x="64243" y="396435"/>
                  </a:lnTo>
                  <a:lnTo>
                    <a:pt x="64298" y="396453"/>
                  </a:lnTo>
                  <a:lnTo>
                    <a:pt x="64409" y="396467"/>
                  </a:lnTo>
                  <a:lnTo>
                    <a:pt x="64585" y="396448"/>
                  </a:lnTo>
                  <a:lnTo>
                    <a:pt x="64707" y="396448"/>
                  </a:lnTo>
                  <a:lnTo>
                    <a:pt x="64740" y="396469"/>
                  </a:lnTo>
                  <a:lnTo>
                    <a:pt x="64751" y="396526"/>
                  </a:lnTo>
                  <a:lnTo>
                    <a:pt x="64740" y="396581"/>
                  </a:lnTo>
                  <a:lnTo>
                    <a:pt x="64651" y="396693"/>
                  </a:lnTo>
                  <a:lnTo>
                    <a:pt x="64563" y="396810"/>
                  </a:lnTo>
                  <a:lnTo>
                    <a:pt x="64409" y="396984"/>
                  </a:lnTo>
                  <a:lnTo>
                    <a:pt x="64365" y="397063"/>
                  </a:lnTo>
                  <a:lnTo>
                    <a:pt x="64376" y="397157"/>
                  </a:lnTo>
                  <a:lnTo>
                    <a:pt x="64442" y="397221"/>
                  </a:lnTo>
                  <a:lnTo>
                    <a:pt x="64552" y="397250"/>
                  </a:lnTo>
                  <a:lnTo>
                    <a:pt x="64640" y="397261"/>
                  </a:lnTo>
                  <a:lnTo>
                    <a:pt x="64938" y="397245"/>
                  </a:lnTo>
                  <a:lnTo>
                    <a:pt x="65049" y="397274"/>
                  </a:lnTo>
                  <a:lnTo>
                    <a:pt x="65126" y="397331"/>
                  </a:lnTo>
                  <a:lnTo>
                    <a:pt x="65170" y="397392"/>
                  </a:lnTo>
                  <a:lnTo>
                    <a:pt x="65159" y="397456"/>
                  </a:lnTo>
                  <a:lnTo>
                    <a:pt x="64971" y="397613"/>
                  </a:lnTo>
                  <a:lnTo>
                    <a:pt x="64949" y="397645"/>
                  </a:lnTo>
                  <a:lnTo>
                    <a:pt x="64971" y="397737"/>
                  </a:lnTo>
                  <a:lnTo>
                    <a:pt x="65049" y="397804"/>
                  </a:lnTo>
                  <a:lnTo>
                    <a:pt x="65126" y="397835"/>
                  </a:lnTo>
                  <a:lnTo>
                    <a:pt x="65225" y="397838"/>
                  </a:lnTo>
                  <a:lnTo>
                    <a:pt x="65402" y="397778"/>
                  </a:lnTo>
                  <a:lnTo>
                    <a:pt x="65556" y="397777"/>
                  </a:lnTo>
                  <a:lnTo>
                    <a:pt x="65644" y="397821"/>
                  </a:lnTo>
                  <a:lnTo>
                    <a:pt x="65688" y="397862"/>
                  </a:lnTo>
                  <a:lnTo>
                    <a:pt x="65688" y="398017"/>
                  </a:lnTo>
                  <a:lnTo>
                    <a:pt x="65611" y="398167"/>
                  </a:lnTo>
                  <a:lnTo>
                    <a:pt x="65490" y="398319"/>
                  </a:lnTo>
                  <a:lnTo>
                    <a:pt x="65335" y="398466"/>
                  </a:lnTo>
                  <a:lnTo>
                    <a:pt x="65236" y="398608"/>
                  </a:lnTo>
                  <a:lnTo>
                    <a:pt x="65225" y="398766"/>
                  </a:lnTo>
                  <a:lnTo>
                    <a:pt x="65247" y="398895"/>
                  </a:lnTo>
                  <a:lnTo>
                    <a:pt x="65280" y="398960"/>
                  </a:lnTo>
                  <a:lnTo>
                    <a:pt x="65357" y="399090"/>
                  </a:lnTo>
                  <a:lnTo>
                    <a:pt x="65391" y="399213"/>
                  </a:lnTo>
                  <a:lnTo>
                    <a:pt x="65424" y="399259"/>
                  </a:lnTo>
                  <a:lnTo>
                    <a:pt x="65523" y="399341"/>
                  </a:lnTo>
                  <a:lnTo>
                    <a:pt x="65567" y="399359"/>
                  </a:lnTo>
                  <a:lnTo>
                    <a:pt x="65733" y="399361"/>
                  </a:lnTo>
                  <a:lnTo>
                    <a:pt x="65942" y="399304"/>
                  </a:lnTo>
                  <a:lnTo>
                    <a:pt x="66097" y="399302"/>
                  </a:lnTo>
                  <a:lnTo>
                    <a:pt x="66262" y="399336"/>
                  </a:lnTo>
                  <a:lnTo>
                    <a:pt x="66450" y="399408"/>
                  </a:lnTo>
                  <a:lnTo>
                    <a:pt x="66582" y="399415"/>
                  </a:lnTo>
                  <a:lnTo>
                    <a:pt x="66715" y="399449"/>
                  </a:lnTo>
                  <a:lnTo>
                    <a:pt x="66825" y="399514"/>
                  </a:lnTo>
                  <a:lnTo>
                    <a:pt x="66880" y="399565"/>
                  </a:lnTo>
                  <a:lnTo>
                    <a:pt x="66913" y="399629"/>
                  </a:lnTo>
                  <a:lnTo>
                    <a:pt x="66913" y="399713"/>
                  </a:lnTo>
                  <a:lnTo>
                    <a:pt x="66891" y="399787"/>
                  </a:lnTo>
                  <a:lnTo>
                    <a:pt x="66902" y="399937"/>
                  </a:lnTo>
                  <a:lnTo>
                    <a:pt x="66935" y="399958"/>
                  </a:lnTo>
                  <a:lnTo>
                    <a:pt x="66979" y="399948"/>
                  </a:lnTo>
                  <a:lnTo>
                    <a:pt x="67090" y="399903"/>
                  </a:lnTo>
                  <a:lnTo>
                    <a:pt x="67266" y="399797"/>
                  </a:lnTo>
                  <a:lnTo>
                    <a:pt x="67399" y="399732"/>
                  </a:lnTo>
                  <a:lnTo>
                    <a:pt x="67575" y="399702"/>
                  </a:lnTo>
                  <a:lnTo>
                    <a:pt x="67741" y="399739"/>
                  </a:lnTo>
                  <a:lnTo>
                    <a:pt x="67917" y="399809"/>
                  </a:lnTo>
                  <a:lnTo>
                    <a:pt x="68017" y="399869"/>
                  </a:lnTo>
                  <a:lnTo>
                    <a:pt x="68645" y="400092"/>
                  </a:lnTo>
                  <a:lnTo>
                    <a:pt x="68811" y="400132"/>
                  </a:lnTo>
                  <a:lnTo>
                    <a:pt x="69042" y="400147"/>
                  </a:lnTo>
                  <a:lnTo>
                    <a:pt x="69142" y="400122"/>
                  </a:lnTo>
                  <a:lnTo>
                    <a:pt x="69285" y="400064"/>
                  </a:lnTo>
                  <a:lnTo>
                    <a:pt x="69440" y="399971"/>
                  </a:lnTo>
                  <a:lnTo>
                    <a:pt x="69716" y="399746"/>
                  </a:lnTo>
                  <a:lnTo>
                    <a:pt x="69804" y="399749"/>
                  </a:lnTo>
                  <a:lnTo>
                    <a:pt x="70014" y="399904"/>
                  </a:lnTo>
                  <a:lnTo>
                    <a:pt x="70102" y="399983"/>
                  </a:lnTo>
                  <a:lnTo>
                    <a:pt x="70212" y="400104"/>
                  </a:lnTo>
                  <a:lnTo>
                    <a:pt x="70521" y="400529"/>
                  </a:lnTo>
                  <a:lnTo>
                    <a:pt x="70598" y="400693"/>
                  </a:lnTo>
                  <a:lnTo>
                    <a:pt x="70664" y="400915"/>
                  </a:lnTo>
                  <a:lnTo>
                    <a:pt x="70753" y="401461"/>
                  </a:lnTo>
                  <a:lnTo>
                    <a:pt x="70742" y="401552"/>
                  </a:lnTo>
                  <a:lnTo>
                    <a:pt x="70720" y="401641"/>
                  </a:lnTo>
                  <a:lnTo>
                    <a:pt x="70576" y="401824"/>
                  </a:lnTo>
                  <a:lnTo>
                    <a:pt x="70322" y="402005"/>
                  </a:lnTo>
                  <a:lnTo>
                    <a:pt x="70234" y="402084"/>
                  </a:lnTo>
                  <a:lnTo>
                    <a:pt x="69969" y="402255"/>
                  </a:lnTo>
                  <a:lnTo>
                    <a:pt x="69848" y="402308"/>
                  </a:lnTo>
                  <a:lnTo>
                    <a:pt x="69583" y="402512"/>
                  </a:lnTo>
                  <a:lnTo>
                    <a:pt x="69473" y="402561"/>
                  </a:lnTo>
                  <a:lnTo>
                    <a:pt x="69307" y="402548"/>
                  </a:lnTo>
                  <a:lnTo>
                    <a:pt x="69076" y="402427"/>
                  </a:lnTo>
                  <a:lnTo>
                    <a:pt x="68910" y="402466"/>
                  </a:lnTo>
                  <a:lnTo>
                    <a:pt x="68734" y="402463"/>
                  </a:lnTo>
                  <a:lnTo>
                    <a:pt x="68601" y="402357"/>
                  </a:lnTo>
                  <a:lnTo>
                    <a:pt x="68502" y="402316"/>
                  </a:lnTo>
                  <a:lnTo>
                    <a:pt x="68436" y="402305"/>
                  </a:lnTo>
                  <a:lnTo>
                    <a:pt x="68083" y="402320"/>
                  </a:lnTo>
                  <a:lnTo>
                    <a:pt x="67994" y="402305"/>
                  </a:lnTo>
                  <a:lnTo>
                    <a:pt x="67851" y="402242"/>
                  </a:lnTo>
                  <a:lnTo>
                    <a:pt x="67807" y="402181"/>
                  </a:lnTo>
                  <a:lnTo>
                    <a:pt x="67807" y="402053"/>
                  </a:lnTo>
                  <a:lnTo>
                    <a:pt x="67818" y="401934"/>
                  </a:lnTo>
                  <a:lnTo>
                    <a:pt x="67807" y="401878"/>
                  </a:lnTo>
                  <a:lnTo>
                    <a:pt x="67763" y="401854"/>
                  </a:lnTo>
                  <a:lnTo>
                    <a:pt x="67674" y="401836"/>
                  </a:lnTo>
                  <a:lnTo>
                    <a:pt x="67630" y="401841"/>
                  </a:lnTo>
                  <a:lnTo>
                    <a:pt x="67332" y="401998"/>
                  </a:lnTo>
                  <a:lnTo>
                    <a:pt x="67266" y="402014"/>
                  </a:lnTo>
                  <a:lnTo>
                    <a:pt x="67233" y="402036"/>
                  </a:lnTo>
                  <a:lnTo>
                    <a:pt x="67101" y="402038"/>
                  </a:lnTo>
                  <a:lnTo>
                    <a:pt x="67001" y="401992"/>
                  </a:lnTo>
                  <a:lnTo>
                    <a:pt x="66968" y="401928"/>
                  </a:lnTo>
                  <a:lnTo>
                    <a:pt x="66880" y="401858"/>
                  </a:lnTo>
                  <a:lnTo>
                    <a:pt x="66825" y="401850"/>
                  </a:lnTo>
                  <a:lnTo>
                    <a:pt x="66726" y="401875"/>
                  </a:lnTo>
                  <a:lnTo>
                    <a:pt x="66604" y="401940"/>
                  </a:lnTo>
                  <a:lnTo>
                    <a:pt x="66582" y="401976"/>
                  </a:lnTo>
                  <a:lnTo>
                    <a:pt x="66571" y="402019"/>
                  </a:lnTo>
                  <a:lnTo>
                    <a:pt x="66615" y="402104"/>
                  </a:lnTo>
                  <a:lnTo>
                    <a:pt x="66704" y="402201"/>
                  </a:lnTo>
                  <a:lnTo>
                    <a:pt x="66737" y="402298"/>
                  </a:lnTo>
                  <a:lnTo>
                    <a:pt x="66726" y="402341"/>
                  </a:lnTo>
                  <a:lnTo>
                    <a:pt x="66670" y="402460"/>
                  </a:lnTo>
                  <a:lnTo>
                    <a:pt x="66670" y="402514"/>
                  </a:lnTo>
                  <a:lnTo>
                    <a:pt x="66704" y="402563"/>
                  </a:lnTo>
                  <a:lnTo>
                    <a:pt x="66836" y="402689"/>
                  </a:lnTo>
                  <a:lnTo>
                    <a:pt x="66847" y="402788"/>
                  </a:lnTo>
                  <a:lnTo>
                    <a:pt x="66825" y="402862"/>
                  </a:lnTo>
                  <a:lnTo>
                    <a:pt x="66737" y="402998"/>
                  </a:lnTo>
                  <a:lnTo>
                    <a:pt x="66615" y="403120"/>
                  </a:lnTo>
                  <a:lnTo>
                    <a:pt x="66582" y="403140"/>
                  </a:lnTo>
                  <a:lnTo>
                    <a:pt x="66527" y="403127"/>
                  </a:lnTo>
                  <a:lnTo>
                    <a:pt x="66494" y="403091"/>
                  </a:lnTo>
                  <a:lnTo>
                    <a:pt x="66428" y="402988"/>
                  </a:lnTo>
                  <a:lnTo>
                    <a:pt x="66351" y="402820"/>
                  </a:lnTo>
                  <a:lnTo>
                    <a:pt x="66273" y="402725"/>
                  </a:lnTo>
                  <a:lnTo>
                    <a:pt x="66141" y="402653"/>
                  </a:lnTo>
                  <a:lnTo>
                    <a:pt x="66064" y="402637"/>
                  </a:lnTo>
                  <a:lnTo>
                    <a:pt x="65997" y="402590"/>
                  </a:lnTo>
                  <a:lnTo>
                    <a:pt x="65854" y="402444"/>
                  </a:lnTo>
                  <a:lnTo>
                    <a:pt x="65755" y="402395"/>
                  </a:lnTo>
                  <a:lnTo>
                    <a:pt x="65700" y="402392"/>
                  </a:lnTo>
                  <a:lnTo>
                    <a:pt x="65611" y="402430"/>
                  </a:lnTo>
                  <a:lnTo>
                    <a:pt x="65578" y="402481"/>
                  </a:lnTo>
                  <a:lnTo>
                    <a:pt x="65578" y="402545"/>
                  </a:lnTo>
                  <a:lnTo>
                    <a:pt x="65611" y="402618"/>
                  </a:lnTo>
                  <a:lnTo>
                    <a:pt x="65711" y="402688"/>
                  </a:lnTo>
                  <a:lnTo>
                    <a:pt x="65722" y="402739"/>
                  </a:lnTo>
                  <a:lnTo>
                    <a:pt x="65700" y="402821"/>
                  </a:lnTo>
                  <a:lnTo>
                    <a:pt x="65622" y="402894"/>
                  </a:lnTo>
                  <a:lnTo>
                    <a:pt x="65589" y="402947"/>
                  </a:lnTo>
                  <a:lnTo>
                    <a:pt x="65589" y="402977"/>
                  </a:lnTo>
                  <a:lnTo>
                    <a:pt x="65611" y="403013"/>
                  </a:lnTo>
                  <a:lnTo>
                    <a:pt x="65677" y="403057"/>
                  </a:lnTo>
                  <a:lnTo>
                    <a:pt x="65700" y="403106"/>
                  </a:lnTo>
                  <a:lnTo>
                    <a:pt x="65711" y="403244"/>
                  </a:lnTo>
                  <a:lnTo>
                    <a:pt x="65733" y="403289"/>
                  </a:lnTo>
                  <a:lnTo>
                    <a:pt x="65832" y="403382"/>
                  </a:lnTo>
                  <a:lnTo>
                    <a:pt x="65865" y="403433"/>
                  </a:lnTo>
                  <a:lnTo>
                    <a:pt x="65865" y="403535"/>
                  </a:lnTo>
                  <a:lnTo>
                    <a:pt x="65832" y="403642"/>
                  </a:lnTo>
                  <a:lnTo>
                    <a:pt x="65810" y="403687"/>
                  </a:lnTo>
                  <a:lnTo>
                    <a:pt x="65799" y="403781"/>
                  </a:lnTo>
                  <a:lnTo>
                    <a:pt x="65887" y="403986"/>
                  </a:lnTo>
                  <a:lnTo>
                    <a:pt x="65887" y="404055"/>
                  </a:lnTo>
                  <a:lnTo>
                    <a:pt x="65854" y="404088"/>
                  </a:lnTo>
                  <a:lnTo>
                    <a:pt x="65821" y="404108"/>
                  </a:lnTo>
                  <a:lnTo>
                    <a:pt x="65600" y="404114"/>
                  </a:lnTo>
                  <a:lnTo>
                    <a:pt x="65512" y="404088"/>
                  </a:lnTo>
                  <a:lnTo>
                    <a:pt x="65457" y="404052"/>
                  </a:lnTo>
                  <a:lnTo>
                    <a:pt x="65402" y="403982"/>
                  </a:lnTo>
                  <a:lnTo>
                    <a:pt x="65357" y="403860"/>
                  </a:lnTo>
                  <a:lnTo>
                    <a:pt x="65302" y="403770"/>
                  </a:lnTo>
                  <a:lnTo>
                    <a:pt x="65225" y="403711"/>
                  </a:lnTo>
                  <a:lnTo>
                    <a:pt x="65170" y="403698"/>
                  </a:lnTo>
                  <a:lnTo>
                    <a:pt x="65115" y="403731"/>
                  </a:lnTo>
                  <a:lnTo>
                    <a:pt x="64971" y="403855"/>
                  </a:lnTo>
                  <a:lnTo>
                    <a:pt x="64861" y="403882"/>
                  </a:lnTo>
                  <a:lnTo>
                    <a:pt x="64839" y="403897"/>
                  </a:lnTo>
                  <a:lnTo>
                    <a:pt x="64828" y="403940"/>
                  </a:lnTo>
                  <a:lnTo>
                    <a:pt x="64872" y="404080"/>
                  </a:lnTo>
                  <a:lnTo>
                    <a:pt x="64806" y="404200"/>
                  </a:lnTo>
                  <a:lnTo>
                    <a:pt x="64806" y="404230"/>
                  </a:lnTo>
                  <a:lnTo>
                    <a:pt x="64806" y="404253"/>
                  </a:lnTo>
                  <a:lnTo>
                    <a:pt x="64839" y="404272"/>
                  </a:lnTo>
                  <a:lnTo>
                    <a:pt x="64960" y="404280"/>
                  </a:lnTo>
                  <a:lnTo>
                    <a:pt x="65016" y="404257"/>
                  </a:lnTo>
                  <a:lnTo>
                    <a:pt x="65192" y="404142"/>
                  </a:lnTo>
                  <a:lnTo>
                    <a:pt x="65214" y="404137"/>
                  </a:lnTo>
                  <a:lnTo>
                    <a:pt x="65258" y="404157"/>
                  </a:lnTo>
                  <a:lnTo>
                    <a:pt x="65335" y="404245"/>
                  </a:lnTo>
                  <a:lnTo>
                    <a:pt x="65435" y="404472"/>
                  </a:lnTo>
                  <a:lnTo>
                    <a:pt x="65446" y="404653"/>
                  </a:lnTo>
                  <a:lnTo>
                    <a:pt x="65468" y="404688"/>
                  </a:lnTo>
                  <a:lnTo>
                    <a:pt x="65600" y="404799"/>
                  </a:lnTo>
                  <a:lnTo>
                    <a:pt x="65666" y="404897"/>
                  </a:lnTo>
                  <a:lnTo>
                    <a:pt x="65666" y="404983"/>
                  </a:lnTo>
                  <a:lnTo>
                    <a:pt x="65644" y="405034"/>
                  </a:lnTo>
                  <a:lnTo>
                    <a:pt x="65600" y="405064"/>
                  </a:lnTo>
                  <a:lnTo>
                    <a:pt x="65446" y="405106"/>
                  </a:lnTo>
                  <a:lnTo>
                    <a:pt x="65424" y="405139"/>
                  </a:lnTo>
                  <a:lnTo>
                    <a:pt x="65391" y="405251"/>
                  </a:lnTo>
                  <a:lnTo>
                    <a:pt x="65236" y="405395"/>
                  </a:lnTo>
                  <a:lnTo>
                    <a:pt x="65225" y="405441"/>
                  </a:lnTo>
                  <a:lnTo>
                    <a:pt x="65236" y="405502"/>
                  </a:lnTo>
                  <a:lnTo>
                    <a:pt x="65324" y="405589"/>
                  </a:lnTo>
                  <a:lnTo>
                    <a:pt x="65435" y="405588"/>
                  </a:lnTo>
                  <a:lnTo>
                    <a:pt x="65534" y="405538"/>
                  </a:lnTo>
                  <a:lnTo>
                    <a:pt x="65545" y="405530"/>
                  </a:lnTo>
                  <a:lnTo>
                    <a:pt x="65655" y="405521"/>
                  </a:lnTo>
                  <a:lnTo>
                    <a:pt x="65755" y="405470"/>
                  </a:lnTo>
                  <a:lnTo>
                    <a:pt x="65788" y="405414"/>
                  </a:lnTo>
                  <a:lnTo>
                    <a:pt x="65799" y="405297"/>
                  </a:lnTo>
                  <a:lnTo>
                    <a:pt x="65821" y="405226"/>
                  </a:lnTo>
                  <a:lnTo>
                    <a:pt x="65909" y="405174"/>
                  </a:lnTo>
                  <a:lnTo>
                    <a:pt x="65997" y="405169"/>
                  </a:lnTo>
                  <a:lnTo>
                    <a:pt x="66075" y="405203"/>
                  </a:lnTo>
                  <a:lnTo>
                    <a:pt x="66218" y="405359"/>
                  </a:lnTo>
                  <a:lnTo>
                    <a:pt x="66273" y="405456"/>
                  </a:lnTo>
                  <a:lnTo>
                    <a:pt x="66461" y="405664"/>
                  </a:lnTo>
                  <a:lnTo>
                    <a:pt x="66560" y="405805"/>
                  </a:lnTo>
                  <a:lnTo>
                    <a:pt x="66615" y="405977"/>
                  </a:lnTo>
                  <a:lnTo>
                    <a:pt x="66626" y="406147"/>
                  </a:lnTo>
                  <a:lnTo>
                    <a:pt x="66615" y="406381"/>
                  </a:lnTo>
                  <a:lnTo>
                    <a:pt x="66582" y="406626"/>
                  </a:lnTo>
                  <a:lnTo>
                    <a:pt x="66273" y="407609"/>
                  </a:lnTo>
                  <a:lnTo>
                    <a:pt x="66229" y="407794"/>
                  </a:lnTo>
                  <a:lnTo>
                    <a:pt x="66196" y="407825"/>
                  </a:lnTo>
                  <a:lnTo>
                    <a:pt x="66086" y="407825"/>
                  </a:lnTo>
                  <a:lnTo>
                    <a:pt x="65953" y="407788"/>
                  </a:lnTo>
                  <a:lnTo>
                    <a:pt x="65876" y="407787"/>
                  </a:lnTo>
                  <a:lnTo>
                    <a:pt x="65766" y="407840"/>
                  </a:lnTo>
                  <a:lnTo>
                    <a:pt x="65512" y="408126"/>
                  </a:lnTo>
                  <a:lnTo>
                    <a:pt x="65413" y="408189"/>
                  </a:lnTo>
                  <a:lnTo>
                    <a:pt x="65258" y="408188"/>
                  </a:lnTo>
                  <a:lnTo>
                    <a:pt x="65093" y="408120"/>
                  </a:lnTo>
                  <a:lnTo>
                    <a:pt x="65049" y="408085"/>
                  </a:lnTo>
                  <a:lnTo>
                    <a:pt x="64916" y="408112"/>
                  </a:lnTo>
                  <a:lnTo>
                    <a:pt x="64850" y="408141"/>
                  </a:lnTo>
                  <a:lnTo>
                    <a:pt x="64740" y="408144"/>
                  </a:lnTo>
                  <a:lnTo>
                    <a:pt x="64629" y="408074"/>
                  </a:lnTo>
                  <a:lnTo>
                    <a:pt x="64596" y="408010"/>
                  </a:lnTo>
                  <a:lnTo>
                    <a:pt x="64574" y="407884"/>
                  </a:lnTo>
                  <a:lnTo>
                    <a:pt x="64552" y="407569"/>
                  </a:lnTo>
                  <a:lnTo>
                    <a:pt x="64519" y="407408"/>
                  </a:lnTo>
                  <a:lnTo>
                    <a:pt x="64475" y="407385"/>
                  </a:lnTo>
                  <a:lnTo>
                    <a:pt x="64376" y="407394"/>
                  </a:lnTo>
                  <a:lnTo>
                    <a:pt x="64320" y="407429"/>
                  </a:lnTo>
                  <a:lnTo>
                    <a:pt x="64232" y="407544"/>
                  </a:lnTo>
                  <a:lnTo>
                    <a:pt x="64199" y="407681"/>
                  </a:lnTo>
                  <a:lnTo>
                    <a:pt x="64022" y="407863"/>
                  </a:lnTo>
                  <a:lnTo>
                    <a:pt x="63945" y="407998"/>
                  </a:lnTo>
                  <a:lnTo>
                    <a:pt x="63923" y="408087"/>
                  </a:lnTo>
                  <a:lnTo>
                    <a:pt x="63923" y="408150"/>
                  </a:lnTo>
                  <a:lnTo>
                    <a:pt x="63945" y="408201"/>
                  </a:lnTo>
                  <a:lnTo>
                    <a:pt x="64022" y="408345"/>
                  </a:lnTo>
                  <a:lnTo>
                    <a:pt x="64022" y="408421"/>
                  </a:lnTo>
                  <a:lnTo>
                    <a:pt x="63945" y="408484"/>
                  </a:lnTo>
                  <a:lnTo>
                    <a:pt x="63747" y="408503"/>
                  </a:lnTo>
                  <a:lnTo>
                    <a:pt x="63681" y="408566"/>
                  </a:lnTo>
                  <a:lnTo>
                    <a:pt x="63691" y="408651"/>
                  </a:lnTo>
                  <a:lnTo>
                    <a:pt x="63736" y="408740"/>
                  </a:lnTo>
                  <a:lnTo>
                    <a:pt x="63758" y="408816"/>
                  </a:lnTo>
                  <a:lnTo>
                    <a:pt x="63758" y="408868"/>
                  </a:lnTo>
                  <a:lnTo>
                    <a:pt x="63736" y="408931"/>
                  </a:lnTo>
                  <a:lnTo>
                    <a:pt x="63714" y="408941"/>
                  </a:lnTo>
                  <a:lnTo>
                    <a:pt x="63681" y="408923"/>
                  </a:lnTo>
                  <a:lnTo>
                    <a:pt x="63625" y="408872"/>
                  </a:lnTo>
                  <a:lnTo>
                    <a:pt x="63581" y="408795"/>
                  </a:lnTo>
                  <a:lnTo>
                    <a:pt x="63548" y="408792"/>
                  </a:lnTo>
                  <a:lnTo>
                    <a:pt x="63460" y="408820"/>
                  </a:lnTo>
                  <a:lnTo>
                    <a:pt x="63350" y="409012"/>
                  </a:lnTo>
                  <a:lnTo>
                    <a:pt x="63294" y="409025"/>
                  </a:lnTo>
                  <a:lnTo>
                    <a:pt x="63239" y="409014"/>
                  </a:lnTo>
                  <a:lnTo>
                    <a:pt x="63217" y="408978"/>
                  </a:lnTo>
                  <a:lnTo>
                    <a:pt x="63206" y="408891"/>
                  </a:lnTo>
                  <a:lnTo>
                    <a:pt x="63261" y="408752"/>
                  </a:lnTo>
                  <a:lnTo>
                    <a:pt x="63250" y="408716"/>
                  </a:lnTo>
                  <a:lnTo>
                    <a:pt x="63195" y="408588"/>
                  </a:lnTo>
                  <a:lnTo>
                    <a:pt x="63107" y="408521"/>
                  </a:lnTo>
                  <a:lnTo>
                    <a:pt x="63052" y="408157"/>
                  </a:lnTo>
                  <a:lnTo>
                    <a:pt x="62997" y="408047"/>
                  </a:lnTo>
                  <a:lnTo>
                    <a:pt x="62908" y="407786"/>
                  </a:lnTo>
                  <a:lnTo>
                    <a:pt x="62842" y="407684"/>
                  </a:lnTo>
                  <a:lnTo>
                    <a:pt x="62798" y="407658"/>
                  </a:lnTo>
                  <a:lnTo>
                    <a:pt x="62765" y="407666"/>
                  </a:lnTo>
                  <a:lnTo>
                    <a:pt x="62743" y="407729"/>
                  </a:lnTo>
                  <a:lnTo>
                    <a:pt x="62765" y="407900"/>
                  </a:lnTo>
                  <a:lnTo>
                    <a:pt x="62754" y="407943"/>
                  </a:lnTo>
                  <a:lnTo>
                    <a:pt x="62676" y="407999"/>
                  </a:lnTo>
                  <a:lnTo>
                    <a:pt x="62555" y="407985"/>
                  </a:lnTo>
                  <a:lnTo>
                    <a:pt x="62478" y="407989"/>
                  </a:lnTo>
                  <a:lnTo>
                    <a:pt x="62390" y="408073"/>
                  </a:lnTo>
                  <a:lnTo>
                    <a:pt x="62268" y="408411"/>
                  </a:lnTo>
                  <a:lnTo>
                    <a:pt x="62070" y="408842"/>
                  </a:lnTo>
                  <a:lnTo>
                    <a:pt x="61970" y="408949"/>
                  </a:lnTo>
                  <a:lnTo>
                    <a:pt x="61970" y="409064"/>
                  </a:lnTo>
                  <a:lnTo>
                    <a:pt x="62136" y="409261"/>
                  </a:lnTo>
                  <a:lnTo>
                    <a:pt x="62147" y="409416"/>
                  </a:lnTo>
                  <a:lnTo>
                    <a:pt x="62114" y="409503"/>
                  </a:lnTo>
                  <a:lnTo>
                    <a:pt x="61981" y="409672"/>
                  </a:lnTo>
                  <a:lnTo>
                    <a:pt x="61838" y="409888"/>
                  </a:lnTo>
                  <a:lnTo>
                    <a:pt x="61805" y="409987"/>
                  </a:lnTo>
                  <a:lnTo>
                    <a:pt x="61783" y="410229"/>
                  </a:lnTo>
                  <a:lnTo>
                    <a:pt x="61750" y="410333"/>
                  </a:lnTo>
                  <a:lnTo>
                    <a:pt x="61694" y="410438"/>
                  </a:lnTo>
                  <a:lnTo>
                    <a:pt x="61573" y="410617"/>
                  </a:lnTo>
                  <a:lnTo>
                    <a:pt x="61518" y="410719"/>
                  </a:lnTo>
                  <a:lnTo>
                    <a:pt x="61518" y="410854"/>
                  </a:lnTo>
                  <a:lnTo>
                    <a:pt x="61584" y="411056"/>
                  </a:lnTo>
                  <a:lnTo>
                    <a:pt x="61562" y="411244"/>
                  </a:lnTo>
                  <a:lnTo>
                    <a:pt x="61474" y="411491"/>
                  </a:lnTo>
                  <a:lnTo>
                    <a:pt x="61386" y="411661"/>
                  </a:lnTo>
                  <a:lnTo>
                    <a:pt x="61286" y="411818"/>
                  </a:lnTo>
                  <a:lnTo>
                    <a:pt x="61198" y="411899"/>
                  </a:lnTo>
                  <a:lnTo>
                    <a:pt x="61110" y="411957"/>
                  </a:lnTo>
                  <a:lnTo>
                    <a:pt x="60933" y="412029"/>
                  </a:lnTo>
                  <a:lnTo>
                    <a:pt x="60691" y="412086"/>
                  </a:lnTo>
                  <a:lnTo>
                    <a:pt x="60481" y="412108"/>
                  </a:lnTo>
                  <a:lnTo>
                    <a:pt x="60040" y="412107"/>
                  </a:lnTo>
                  <a:lnTo>
                    <a:pt x="59731" y="412079"/>
                  </a:lnTo>
                  <a:lnTo>
                    <a:pt x="59642" y="412064"/>
                  </a:lnTo>
                  <a:lnTo>
                    <a:pt x="59587" y="412053"/>
                  </a:lnTo>
                  <a:lnTo>
                    <a:pt x="59466" y="411986"/>
                  </a:lnTo>
                  <a:lnTo>
                    <a:pt x="59422" y="411919"/>
                  </a:lnTo>
                  <a:lnTo>
                    <a:pt x="59411" y="411853"/>
                  </a:lnTo>
                  <a:lnTo>
                    <a:pt x="59433" y="411776"/>
                  </a:lnTo>
                  <a:lnTo>
                    <a:pt x="59488" y="411650"/>
                  </a:lnTo>
                  <a:lnTo>
                    <a:pt x="59576" y="411564"/>
                  </a:lnTo>
                  <a:lnTo>
                    <a:pt x="59631" y="411492"/>
                  </a:lnTo>
                  <a:lnTo>
                    <a:pt x="59631" y="411378"/>
                  </a:lnTo>
                  <a:lnTo>
                    <a:pt x="59543" y="411352"/>
                  </a:lnTo>
                  <a:lnTo>
                    <a:pt x="59455" y="411359"/>
                  </a:lnTo>
                  <a:lnTo>
                    <a:pt x="59378" y="411328"/>
                  </a:lnTo>
                  <a:lnTo>
                    <a:pt x="59267" y="411131"/>
                  </a:lnTo>
                  <a:lnTo>
                    <a:pt x="59201" y="411067"/>
                  </a:lnTo>
                  <a:lnTo>
                    <a:pt x="58859" y="410980"/>
                  </a:lnTo>
                  <a:lnTo>
                    <a:pt x="58815" y="410995"/>
                  </a:lnTo>
                  <a:lnTo>
                    <a:pt x="58793" y="411053"/>
                  </a:lnTo>
                  <a:lnTo>
                    <a:pt x="58815" y="411227"/>
                  </a:lnTo>
                  <a:lnTo>
                    <a:pt x="58760" y="411341"/>
                  </a:lnTo>
                  <a:lnTo>
                    <a:pt x="58705" y="411377"/>
                  </a:lnTo>
                  <a:lnTo>
                    <a:pt x="58462" y="411395"/>
                  </a:lnTo>
                  <a:lnTo>
                    <a:pt x="58340" y="411545"/>
                  </a:lnTo>
                  <a:lnTo>
                    <a:pt x="58263" y="411776"/>
                  </a:lnTo>
                  <a:lnTo>
                    <a:pt x="58197" y="411827"/>
                  </a:lnTo>
                  <a:lnTo>
                    <a:pt x="58065" y="411830"/>
                  </a:lnTo>
                  <a:lnTo>
                    <a:pt x="57789" y="411798"/>
                  </a:lnTo>
                  <a:lnTo>
                    <a:pt x="57701" y="411764"/>
                  </a:lnTo>
                  <a:lnTo>
                    <a:pt x="57557" y="411677"/>
                  </a:lnTo>
                  <a:lnTo>
                    <a:pt x="57403" y="411704"/>
                  </a:lnTo>
                  <a:lnTo>
                    <a:pt x="57215" y="411888"/>
                  </a:lnTo>
                  <a:lnTo>
                    <a:pt x="56895" y="412036"/>
                  </a:lnTo>
                  <a:lnTo>
                    <a:pt x="56840" y="412143"/>
                  </a:lnTo>
                  <a:lnTo>
                    <a:pt x="56818" y="412308"/>
                  </a:lnTo>
                  <a:lnTo>
                    <a:pt x="56785" y="412458"/>
                  </a:lnTo>
                  <a:lnTo>
                    <a:pt x="56719" y="412542"/>
                  </a:lnTo>
                  <a:lnTo>
                    <a:pt x="56575" y="412674"/>
                  </a:lnTo>
                  <a:lnTo>
                    <a:pt x="56520" y="412757"/>
                  </a:lnTo>
                  <a:lnTo>
                    <a:pt x="56498" y="412803"/>
                  </a:lnTo>
                  <a:lnTo>
                    <a:pt x="56509" y="412882"/>
                  </a:lnTo>
                  <a:lnTo>
                    <a:pt x="56531" y="412892"/>
                  </a:lnTo>
                  <a:lnTo>
                    <a:pt x="56564" y="412887"/>
                  </a:lnTo>
                  <a:lnTo>
                    <a:pt x="56652" y="412829"/>
                  </a:lnTo>
                  <a:lnTo>
                    <a:pt x="56796" y="412690"/>
                  </a:lnTo>
                  <a:lnTo>
                    <a:pt x="56851" y="412675"/>
                  </a:lnTo>
                  <a:lnTo>
                    <a:pt x="56895" y="412691"/>
                  </a:lnTo>
                  <a:lnTo>
                    <a:pt x="56950" y="412745"/>
                  </a:lnTo>
                  <a:lnTo>
                    <a:pt x="56994" y="412809"/>
                  </a:lnTo>
                  <a:lnTo>
                    <a:pt x="57017" y="412896"/>
                  </a:lnTo>
                  <a:lnTo>
                    <a:pt x="57039" y="413020"/>
                  </a:lnTo>
                  <a:lnTo>
                    <a:pt x="57017" y="413133"/>
                  </a:lnTo>
                  <a:lnTo>
                    <a:pt x="56939" y="413201"/>
                  </a:lnTo>
                  <a:lnTo>
                    <a:pt x="56884" y="413272"/>
                  </a:lnTo>
                  <a:lnTo>
                    <a:pt x="56851" y="413425"/>
                  </a:lnTo>
                  <a:lnTo>
                    <a:pt x="56851" y="413531"/>
                  </a:lnTo>
                  <a:lnTo>
                    <a:pt x="56906" y="413675"/>
                  </a:lnTo>
                  <a:lnTo>
                    <a:pt x="57006" y="413805"/>
                  </a:lnTo>
                  <a:lnTo>
                    <a:pt x="57028" y="413905"/>
                  </a:lnTo>
                  <a:lnTo>
                    <a:pt x="57006" y="413989"/>
                  </a:lnTo>
                  <a:lnTo>
                    <a:pt x="56917" y="414105"/>
                  </a:lnTo>
                  <a:lnTo>
                    <a:pt x="56895" y="414202"/>
                  </a:lnTo>
                  <a:lnTo>
                    <a:pt x="56928" y="414317"/>
                  </a:lnTo>
                  <a:lnTo>
                    <a:pt x="56917" y="414424"/>
                  </a:lnTo>
                  <a:lnTo>
                    <a:pt x="56774" y="414578"/>
                  </a:lnTo>
                  <a:lnTo>
                    <a:pt x="56686" y="414621"/>
                  </a:lnTo>
                  <a:lnTo>
                    <a:pt x="56553" y="414660"/>
                  </a:lnTo>
                  <a:lnTo>
                    <a:pt x="56233" y="414875"/>
                  </a:lnTo>
                  <a:lnTo>
                    <a:pt x="56112" y="414897"/>
                  </a:lnTo>
                  <a:lnTo>
                    <a:pt x="55913" y="414913"/>
                  </a:lnTo>
                  <a:lnTo>
                    <a:pt x="55825" y="414933"/>
                  </a:lnTo>
                  <a:lnTo>
                    <a:pt x="55582" y="415041"/>
                  </a:lnTo>
                  <a:lnTo>
                    <a:pt x="55439" y="415086"/>
                  </a:lnTo>
                  <a:lnTo>
                    <a:pt x="54799" y="415150"/>
                  </a:lnTo>
                  <a:lnTo>
                    <a:pt x="54236" y="415128"/>
                  </a:lnTo>
                  <a:lnTo>
                    <a:pt x="53806" y="415072"/>
                  </a:lnTo>
                  <a:lnTo>
                    <a:pt x="53243" y="414899"/>
                  </a:lnTo>
                  <a:lnTo>
                    <a:pt x="53100" y="414835"/>
                  </a:lnTo>
                  <a:lnTo>
                    <a:pt x="52670" y="414608"/>
                  </a:lnTo>
                  <a:lnTo>
                    <a:pt x="52349" y="414381"/>
                  </a:lnTo>
                  <a:lnTo>
                    <a:pt x="52239" y="414271"/>
                  </a:lnTo>
                  <a:lnTo>
                    <a:pt x="52118" y="414092"/>
                  </a:lnTo>
                  <a:lnTo>
                    <a:pt x="52096" y="413934"/>
                  </a:lnTo>
                  <a:lnTo>
                    <a:pt x="52118" y="413725"/>
                  </a:lnTo>
                  <a:lnTo>
                    <a:pt x="52140" y="413661"/>
                  </a:lnTo>
                  <a:lnTo>
                    <a:pt x="52206" y="413562"/>
                  </a:lnTo>
                  <a:lnTo>
                    <a:pt x="52427" y="413294"/>
                  </a:lnTo>
                  <a:lnTo>
                    <a:pt x="52449" y="413218"/>
                  </a:lnTo>
                  <a:lnTo>
                    <a:pt x="52427" y="413136"/>
                  </a:lnTo>
                  <a:lnTo>
                    <a:pt x="52449" y="412988"/>
                  </a:lnTo>
                  <a:lnTo>
                    <a:pt x="52614" y="412867"/>
                  </a:lnTo>
                  <a:lnTo>
                    <a:pt x="52725" y="412746"/>
                  </a:lnTo>
                  <a:lnTo>
                    <a:pt x="52747" y="412700"/>
                  </a:lnTo>
                  <a:lnTo>
                    <a:pt x="52824" y="412364"/>
                  </a:lnTo>
                  <a:lnTo>
                    <a:pt x="52824" y="412199"/>
                  </a:lnTo>
                  <a:lnTo>
                    <a:pt x="52769" y="412127"/>
                  </a:lnTo>
                  <a:lnTo>
                    <a:pt x="52680" y="412088"/>
                  </a:lnTo>
                  <a:lnTo>
                    <a:pt x="52670" y="412060"/>
                  </a:lnTo>
                  <a:lnTo>
                    <a:pt x="52647" y="411945"/>
                  </a:lnTo>
                  <a:lnTo>
                    <a:pt x="52647" y="411823"/>
                  </a:lnTo>
                  <a:lnTo>
                    <a:pt x="52625" y="411705"/>
                  </a:lnTo>
                  <a:lnTo>
                    <a:pt x="52636" y="411642"/>
                  </a:lnTo>
                  <a:lnTo>
                    <a:pt x="52747" y="411553"/>
                  </a:lnTo>
                  <a:lnTo>
                    <a:pt x="52934" y="411468"/>
                  </a:lnTo>
                  <a:lnTo>
                    <a:pt x="53000" y="411410"/>
                  </a:lnTo>
                  <a:lnTo>
                    <a:pt x="53034" y="411369"/>
                  </a:lnTo>
                  <a:lnTo>
                    <a:pt x="53034" y="411313"/>
                  </a:lnTo>
                  <a:lnTo>
                    <a:pt x="52956" y="411226"/>
                  </a:lnTo>
                  <a:lnTo>
                    <a:pt x="52835" y="411161"/>
                  </a:lnTo>
                  <a:lnTo>
                    <a:pt x="52647" y="411079"/>
                  </a:lnTo>
                  <a:lnTo>
                    <a:pt x="52537" y="411009"/>
                  </a:lnTo>
                  <a:lnTo>
                    <a:pt x="52427" y="410896"/>
                  </a:lnTo>
                  <a:lnTo>
                    <a:pt x="52383" y="410843"/>
                  </a:lnTo>
                  <a:lnTo>
                    <a:pt x="52294" y="410607"/>
                  </a:lnTo>
                  <a:lnTo>
                    <a:pt x="52217" y="410546"/>
                  </a:lnTo>
                  <a:lnTo>
                    <a:pt x="52107" y="410557"/>
                  </a:lnTo>
                  <a:lnTo>
                    <a:pt x="51930" y="410628"/>
                  </a:lnTo>
                  <a:lnTo>
                    <a:pt x="51853" y="410645"/>
                  </a:lnTo>
                  <a:lnTo>
                    <a:pt x="51743" y="410644"/>
                  </a:lnTo>
                  <a:lnTo>
                    <a:pt x="51610" y="410618"/>
                  </a:lnTo>
                  <a:lnTo>
                    <a:pt x="51412" y="410655"/>
                  </a:lnTo>
                  <a:lnTo>
                    <a:pt x="51357" y="410631"/>
                  </a:lnTo>
                  <a:lnTo>
                    <a:pt x="51290" y="410552"/>
                  </a:lnTo>
                  <a:lnTo>
                    <a:pt x="51268" y="410493"/>
                  </a:lnTo>
                  <a:lnTo>
                    <a:pt x="51268" y="410259"/>
                  </a:lnTo>
                  <a:lnTo>
                    <a:pt x="51357" y="409935"/>
                  </a:lnTo>
                  <a:lnTo>
                    <a:pt x="51324" y="409742"/>
                  </a:lnTo>
                  <a:lnTo>
                    <a:pt x="51301" y="409690"/>
                  </a:lnTo>
                  <a:lnTo>
                    <a:pt x="51257" y="409636"/>
                  </a:lnTo>
                  <a:lnTo>
                    <a:pt x="51136" y="409639"/>
                  </a:lnTo>
                  <a:lnTo>
                    <a:pt x="50959" y="409728"/>
                  </a:lnTo>
                  <a:lnTo>
                    <a:pt x="50860" y="409790"/>
                  </a:lnTo>
                  <a:lnTo>
                    <a:pt x="50739" y="409921"/>
                  </a:lnTo>
                  <a:lnTo>
                    <a:pt x="50661" y="409966"/>
                  </a:lnTo>
                  <a:lnTo>
                    <a:pt x="50452" y="410038"/>
                  </a:lnTo>
                  <a:lnTo>
                    <a:pt x="50364" y="410122"/>
                  </a:lnTo>
                  <a:lnTo>
                    <a:pt x="50320" y="410211"/>
                  </a:lnTo>
                  <a:lnTo>
                    <a:pt x="50320" y="410300"/>
                  </a:lnTo>
                  <a:lnTo>
                    <a:pt x="50353" y="410443"/>
                  </a:lnTo>
                  <a:lnTo>
                    <a:pt x="50364" y="410589"/>
                  </a:lnTo>
                  <a:lnTo>
                    <a:pt x="50364" y="410690"/>
                  </a:lnTo>
                  <a:lnTo>
                    <a:pt x="50375" y="410780"/>
                  </a:lnTo>
                  <a:lnTo>
                    <a:pt x="50673" y="411042"/>
                  </a:lnTo>
                  <a:lnTo>
                    <a:pt x="50849" y="411277"/>
                  </a:lnTo>
                  <a:lnTo>
                    <a:pt x="50860" y="411369"/>
                  </a:lnTo>
                  <a:lnTo>
                    <a:pt x="50838" y="411618"/>
                  </a:lnTo>
                  <a:lnTo>
                    <a:pt x="50882" y="411700"/>
                  </a:lnTo>
                  <a:lnTo>
                    <a:pt x="51015" y="411824"/>
                  </a:lnTo>
                  <a:lnTo>
                    <a:pt x="51059" y="411936"/>
                  </a:lnTo>
                  <a:lnTo>
                    <a:pt x="50981" y="412009"/>
                  </a:lnTo>
                  <a:lnTo>
                    <a:pt x="50915" y="412029"/>
                  </a:lnTo>
                  <a:lnTo>
                    <a:pt x="50860" y="412064"/>
                  </a:lnTo>
                  <a:lnTo>
                    <a:pt x="50794" y="412153"/>
                  </a:lnTo>
                  <a:lnTo>
                    <a:pt x="50827" y="412309"/>
                  </a:lnTo>
                  <a:lnTo>
                    <a:pt x="50948" y="412481"/>
                  </a:lnTo>
                  <a:lnTo>
                    <a:pt x="50970" y="412550"/>
                  </a:lnTo>
                  <a:lnTo>
                    <a:pt x="50959" y="412644"/>
                  </a:lnTo>
                  <a:lnTo>
                    <a:pt x="50915" y="412784"/>
                  </a:lnTo>
                  <a:lnTo>
                    <a:pt x="50915" y="412862"/>
                  </a:lnTo>
                  <a:lnTo>
                    <a:pt x="50937" y="413018"/>
                  </a:lnTo>
                  <a:lnTo>
                    <a:pt x="50981" y="413207"/>
                  </a:lnTo>
                  <a:lnTo>
                    <a:pt x="50970" y="413263"/>
                  </a:lnTo>
                  <a:lnTo>
                    <a:pt x="50904" y="413321"/>
                  </a:lnTo>
                  <a:lnTo>
                    <a:pt x="50816" y="413338"/>
                  </a:lnTo>
                  <a:lnTo>
                    <a:pt x="50441" y="413025"/>
                  </a:lnTo>
                  <a:lnTo>
                    <a:pt x="50386" y="413014"/>
                  </a:lnTo>
                  <a:lnTo>
                    <a:pt x="50297" y="413029"/>
                  </a:lnTo>
                  <a:lnTo>
                    <a:pt x="50209" y="413064"/>
                  </a:lnTo>
                  <a:lnTo>
                    <a:pt x="50055" y="413188"/>
                  </a:lnTo>
                  <a:lnTo>
                    <a:pt x="49801" y="413288"/>
                  </a:lnTo>
                  <a:lnTo>
                    <a:pt x="49613" y="413396"/>
                  </a:lnTo>
                  <a:lnTo>
                    <a:pt x="49459" y="413384"/>
                  </a:lnTo>
                  <a:lnTo>
                    <a:pt x="49282" y="413185"/>
                  </a:lnTo>
                  <a:lnTo>
                    <a:pt x="49238" y="413159"/>
                  </a:lnTo>
                  <a:lnTo>
                    <a:pt x="49117" y="413188"/>
                  </a:lnTo>
                  <a:lnTo>
                    <a:pt x="48940" y="413282"/>
                  </a:lnTo>
                  <a:lnTo>
                    <a:pt x="48874" y="413355"/>
                  </a:lnTo>
                  <a:lnTo>
                    <a:pt x="48742" y="413542"/>
                  </a:lnTo>
                  <a:lnTo>
                    <a:pt x="48720" y="413642"/>
                  </a:lnTo>
                  <a:lnTo>
                    <a:pt x="48720" y="413726"/>
                  </a:lnTo>
                  <a:lnTo>
                    <a:pt x="48742" y="413798"/>
                  </a:lnTo>
                  <a:lnTo>
                    <a:pt x="48863" y="414076"/>
                  </a:lnTo>
                  <a:lnTo>
                    <a:pt x="48863" y="414153"/>
                  </a:lnTo>
                  <a:lnTo>
                    <a:pt x="48852" y="414216"/>
                  </a:lnTo>
                  <a:lnTo>
                    <a:pt x="48764" y="414338"/>
                  </a:lnTo>
                  <a:lnTo>
                    <a:pt x="48466" y="414606"/>
                  </a:lnTo>
                  <a:lnTo>
                    <a:pt x="48400" y="414674"/>
                  </a:lnTo>
                  <a:lnTo>
                    <a:pt x="48323" y="414801"/>
                  </a:lnTo>
                  <a:lnTo>
                    <a:pt x="48267" y="414948"/>
                  </a:lnTo>
                  <a:lnTo>
                    <a:pt x="48212" y="415062"/>
                  </a:lnTo>
                  <a:lnTo>
                    <a:pt x="48212" y="415190"/>
                  </a:lnTo>
                  <a:lnTo>
                    <a:pt x="48300" y="415420"/>
                  </a:lnTo>
                  <a:lnTo>
                    <a:pt x="48300" y="415466"/>
                  </a:lnTo>
                  <a:lnTo>
                    <a:pt x="48278" y="415532"/>
                  </a:lnTo>
                  <a:lnTo>
                    <a:pt x="48256" y="415552"/>
                  </a:lnTo>
                  <a:lnTo>
                    <a:pt x="48223" y="415560"/>
                  </a:lnTo>
                  <a:lnTo>
                    <a:pt x="48047" y="415540"/>
                  </a:lnTo>
                  <a:lnTo>
                    <a:pt x="47969" y="415545"/>
                  </a:lnTo>
                  <a:lnTo>
                    <a:pt x="47848" y="415623"/>
                  </a:lnTo>
                  <a:lnTo>
                    <a:pt x="47462" y="416123"/>
                  </a:lnTo>
                  <a:lnTo>
                    <a:pt x="47341" y="416292"/>
                  </a:lnTo>
                  <a:lnTo>
                    <a:pt x="47285" y="416412"/>
                  </a:lnTo>
                  <a:lnTo>
                    <a:pt x="47208" y="416505"/>
                  </a:lnTo>
                  <a:lnTo>
                    <a:pt x="47142" y="416503"/>
                  </a:lnTo>
                  <a:lnTo>
                    <a:pt x="47087" y="416482"/>
                  </a:lnTo>
                  <a:lnTo>
                    <a:pt x="46888" y="416292"/>
                  </a:lnTo>
                  <a:lnTo>
                    <a:pt x="46877" y="416162"/>
                  </a:lnTo>
                  <a:lnTo>
                    <a:pt x="46965" y="415910"/>
                  </a:lnTo>
                  <a:lnTo>
                    <a:pt x="46965" y="415805"/>
                  </a:lnTo>
                  <a:lnTo>
                    <a:pt x="46965" y="415701"/>
                  </a:lnTo>
                  <a:lnTo>
                    <a:pt x="46910" y="415652"/>
                  </a:lnTo>
                  <a:lnTo>
                    <a:pt x="46767" y="415647"/>
                  </a:lnTo>
                  <a:lnTo>
                    <a:pt x="46149" y="415803"/>
                  </a:lnTo>
                  <a:lnTo>
                    <a:pt x="45873" y="415866"/>
                  </a:lnTo>
                  <a:lnTo>
                    <a:pt x="45719" y="415950"/>
                  </a:lnTo>
                  <a:lnTo>
                    <a:pt x="45652" y="416063"/>
                  </a:lnTo>
                  <a:lnTo>
                    <a:pt x="45630" y="416298"/>
                  </a:lnTo>
                  <a:lnTo>
                    <a:pt x="45652" y="416395"/>
                  </a:lnTo>
                  <a:lnTo>
                    <a:pt x="45730" y="416533"/>
                  </a:lnTo>
                  <a:lnTo>
                    <a:pt x="45906" y="416682"/>
                  </a:lnTo>
                  <a:lnTo>
                    <a:pt x="46028" y="416688"/>
                  </a:lnTo>
                  <a:lnTo>
                    <a:pt x="46083" y="416704"/>
                  </a:lnTo>
                  <a:lnTo>
                    <a:pt x="46105" y="416811"/>
                  </a:lnTo>
                  <a:lnTo>
                    <a:pt x="46138" y="416865"/>
                  </a:lnTo>
                  <a:lnTo>
                    <a:pt x="46226" y="416878"/>
                  </a:lnTo>
                  <a:lnTo>
                    <a:pt x="46336" y="416871"/>
                  </a:lnTo>
                  <a:lnTo>
                    <a:pt x="46392" y="416897"/>
                  </a:lnTo>
                  <a:lnTo>
                    <a:pt x="46447" y="416962"/>
                  </a:lnTo>
                  <a:lnTo>
                    <a:pt x="46491" y="417150"/>
                  </a:lnTo>
                  <a:lnTo>
                    <a:pt x="46480" y="417180"/>
                  </a:lnTo>
                  <a:lnTo>
                    <a:pt x="46336" y="417297"/>
                  </a:lnTo>
                  <a:lnTo>
                    <a:pt x="46336" y="417391"/>
                  </a:lnTo>
                  <a:lnTo>
                    <a:pt x="46403" y="417568"/>
                  </a:lnTo>
                  <a:lnTo>
                    <a:pt x="46414" y="417748"/>
                  </a:lnTo>
                  <a:lnTo>
                    <a:pt x="46469" y="417823"/>
                  </a:lnTo>
                  <a:lnTo>
                    <a:pt x="46590" y="417887"/>
                  </a:lnTo>
                  <a:lnTo>
                    <a:pt x="46601" y="417926"/>
                  </a:lnTo>
                  <a:lnTo>
                    <a:pt x="46579" y="417959"/>
                  </a:lnTo>
                  <a:lnTo>
                    <a:pt x="46502" y="418042"/>
                  </a:lnTo>
                  <a:lnTo>
                    <a:pt x="46469" y="418111"/>
                  </a:lnTo>
                  <a:lnTo>
                    <a:pt x="46469" y="418156"/>
                  </a:lnTo>
                  <a:lnTo>
                    <a:pt x="46480" y="418223"/>
                  </a:lnTo>
                  <a:lnTo>
                    <a:pt x="46469" y="418297"/>
                  </a:lnTo>
                  <a:lnTo>
                    <a:pt x="46281" y="418435"/>
                  </a:lnTo>
                  <a:lnTo>
                    <a:pt x="46204" y="418580"/>
                  </a:lnTo>
                  <a:lnTo>
                    <a:pt x="46072" y="418702"/>
                  </a:lnTo>
                  <a:lnTo>
                    <a:pt x="46017" y="418719"/>
                  </a:lnTo>
                  <a:lnTo>
                    <a:pt x="45961" y="418708"/>
                  </a:lnTo>
                  <a:lnTo>
                    <a:pt x="45818" y="418646"/>
                  </a:lnTo>
                  <a:lnTo>
                    <a:pt x="45697" y="418643"/>
                  </a:lnTo>
                  <a:lnTo>
                    <a:pt x="45652" y="418671"/>
                  </a:lnTo>
                  <a:lnTo>
                    <a:pt x="45553" y="418785"/>
                  </a:lnTo>
                  <a:lnTo>
                    <a:pt x="45454" y="418868"/>
                  </a:lnTo>
                  <a:lnTo>
                    <a:pt x="45288" y="418938"/>
                  </a:lnTo>
                  <a:lnTo>
                    <a:pt x="45222" y="418950"/>
                  </a:lnTo>
                  <a:lnTo>
                    <a:pt x="45189" y="418945"/>
                  </a:lnTo>
                  <a:lnTo>
                    <a:pt x="45145" y="418965"/>
                  </a:lnTo>
                  <a:lnTo>
                    <a:pt x="44991" y="419043"/>
                  </a:lnTo>
                  <a:lnTo>
                    <a:pt x="44803" y="419141"/>
                  </a:lnTo>
                  <a:lnTo>
                    <a:pt x="44715" y="419239"/>
                  </a:lnTo>
                  <a:lnTo>
                    <a:pt x="44682" y="419344"/>
                  </a:lnTo>
                  <a:lnTo>
                    <a:pt x="44715" y="419421"/>
                  </a:lnTo>
                  <a:lnTo>
                    <a:pt x="44880" y="419557"/>
                  </a:lnTo>
                  <a:lnTo>
                    <a:pt x="44957" y="419698"/>
                  </a:lnTo>
                  <a:lnTo>
                    <a:pt x="45001" y="419840"/>
                  </a:lnTo>
                  <a:lnTo>
                    <a:pt x="44991" y="419988"/>
                  </a:lnTo>
                  <a:lnTo>
                    <a:pt x="44957" y="420067"/>
                  </a:lnTo>
                  <a:lnTo>
                    <a:pt x="44935" y="420118"/>
                  </a:lnTo>
                  <a:lnTo>
                    <a:pt x="44869" y="420158"/>
                  </a:lnTo>
                  <a:lnTo>
                    <a:pt x="44726" y="420269"/>
                  </a:lnTo>
                  <a:lnTo>
                    <a:pt x="44682" y="420361"/>
                  </a:lnTo>
                  <a:lnTo>
                    <a:pt x="44660" y="420447"/>
                  </a:lnTo>
                  <a:lnTo>
                    <a:pt x="44660" y="420508"/>
                  </a:lnTo>
                  <a:lnTo>
                    <a:pt x="44715" y="420564"/>
                  </a:lnTo>
                  <a:lnTo>
                    <a:pt x="44825" y="420583"/>
                  </a:lnTo>
                  <a:lnTo>
                    <a:pt x="44946" y="420566"/>
                  </a:lnTo>
                  <a:lnTo>
                    <a:pt x="45189" y="420377"/>
                  </a:lnTo>
                  <a:lnTo>
                    <a:pt x="45222" y="420362"/>
                  </a:lnTo>
                  <a:lnTo>
                    <a:pt x="45752" y="420149"/>
                  </a:lnTo>
                  <a:lnTo>
                    <a:pt x="45851" y="420139"/>
                  </a:lnTo>
                  <a:lnTo>
                    <a:pt x="45939" y="420181"/>
                  </a:lnTo>
                  <a:lnTo>
                    <a:pt x="45995" y="420222"/>
                  </a:lnTo>
                  <a:lnTo>
                    <a:pt x="46083" y="420340"/>
                  </a:lnTo>
                  <a:lnTo>
                    <a:pt x="46160" y="420501"/>
                  </a:lnTo>
                  <a:lnTo>
                    <a:pt x="46160" y="420720"/>
                  </a:lnTo>
                  <a:lnTo>
                    <a:pt x="46149" y="420962"/>
                  </a:lnTo>
                  <a:lnTo>
                    <a:pt x="46226" y="421442"/>
                  </a:lnTo>
                  <a:lnTo>
                    <a:pt x="46215" y="421610"/>
                  </a:lnTo>
                  <a:lnTo>
                    <a:pt x="46160" y="421951"/>
                  </a:lnTo>
                  <a:lnTo>
                    <a:pt x="46061" y="422245"/>
                  </a:lnTo>
                  <a:lnTo>
                    <a:pt x="45906" y="422525"/>
                  </a:lnTo>
                  <a:lnTo>
                    <a:pt x="45664" y="422851"/>
                  </a:lnTo>
                  <a:lnTo>
                    <a:pt x="45509" y="423126"/>
                  </a:lnTo>
                  <a:lnTo>
                    <a:pt x="45344" y="423323"/>
                  </a:lnTo>
                  <a:lnTo>
                    <a:pt x="45189" y="423452"/>
                  </a:lnTo>
                  <a:lnTo>
                    <a:pt x="45123" y="423495"/>
                  </a:lnTo>
                  <a:lnTo>
                    <a:pt x="44991" y="423616"/>
                  </a:lnTo>
                  <a:lnTo>
                    <a:pt x="44670" y="423966"/>
                  </a:lnTo>
                  <a:lnTo>
                    <a:pt x="44284" y="424251"/>
                  </a:lnTo>
                  <a:lnTo>
                    <a:pt x="43799" y="424599"/>
                  </a:lnTo>
                  <a:lnTo>
                    <a:pt x="43446" y="424826"/>
                  </a:lnTo>
                  <a:lnTo>
                    <a:pt x="43027" y="425114"/>
                  </a:lnTo>
                  <a:lnTo>
                    <a:pt x="42651" y="425412"/>
                  </a:lnTo>
                  <a:lnTo>
                    <a:pt x="42111" y="425685"/>
                  </a:lnTo>
                  <a:lnTo>
                    <a:pt x="41681" y="425886"/>
                  </a:lnTo>
                  <a:lnTo>
                    <a:pt x="41460" y="425946"/>
                  </a:lnTo>
                  <a:lnTo>
                    <a:pt x="41118" y="425969"/>
                  </a:lnTo>
                  <a:lnTo>
                    <a:pt x="40930" y="425930"/>
                  </a:lnTo>
                  <a:lnTo>
                    <a:pt x="40798" y="425832"/>
                  </a:lnTo>
                  <a:lnTo>
                    <a:pt x="40809" y="425615"/>
                  </a:lnTo>
                  <a:lnTo>
                    <a:pt x="40941" y="425423"/>
                  </a:lnTo>
                  <a:lnTo>
                    <a:pt x="40919" y="425316"/>
                  </a:lnTo>
                  <a:lnTo>
                    <a:pt x="40787" y="425338"/>
                  </a:lnTo>
                  <a:lnTo>
                    <a:pt x="40555" y="425458"/>
                  </a:lnTo>
                  <a:lnTo>
                    <a:pt x="40456" y="425639"/>
                  </a:lnTo>
                  <a:lnTo>
                    <a:pt x="40423" y="425794"/>
                  </a:lnTo>
                  <a:lnTo>
                    <a:pt x="40279" y="425783"/>
                  </a:lnTo>
                  <a:lnTo>
                    <a:pt x="40081" y="425768"/>
                  </a:lnTo>
                  <a:lnTo>
                    <a:pt x="39838" y="425815"/>
                  </a:lnTo>
                  <a:lnTo>
                    <a:pt x="39650" y="425898"/>
                  </a:lnTo>
                  <a:lnTo>
                    <a:pt x="39529" y="426006"/>
                  </a:lnTo>
                  <a:lnTo>
                    <a:pt x="39364" y="426113"/>
                  </a:lnTo>
                  <a:lnTo>
                    <a:pt x="39331" y="425944"/>
                  </a:lnTo>
                  <a:lnTo>
                    <a:pt x="39176" y="426014"/>
                  </a:lnTo>
                  <a:lnTo>
                    <a:pt x="39011" y="426123"/>
                  </a:lnTo>
                  <a:lnTo>
                    <a:pt x="38922" y="426061"/>
                  </a:lnTo>
                  <a:lnTo>
                    <a:pt x="38856" y="425831"/>
                  </a:lnTo>
                  <a:lnTo>
                    <a:pt x="38724" y="425723"/>
                  </a:lnTo>
                  <a:lnTo>
                    <a:pt x="38591" y="425758"/>
                  </a:lnTo>
                  <a:lnTo>
                    <a:pt x="38459" y="426010"/>
                  </a:lnTo>
                  <a:lnTo>
                    <a:pt x="38327" y="426118"/>
                  </a:lnTo>
                  <a:lnTo>
                    <a:pt x="38194" y="426347"/>
                  </a:lnTo>
                  <a:lnTo>
                    <a:pt x="38128" y="426501"/>
                  </a:lnTo>
                  <a:lnTo>
                    <a:pt x="37985" y="426610"/>
                  </a:lnTo>
                  <a:lnTo>
                    <a:pt x="37973" y="426778"/>
                  </a:lnTo>
                  <a:lnTo>
                    <a:pt x="38084" y="426804"/>
                  </a:lnTo>
                  <a:lnTo>
                    <a:pt x="38260" y="426805"/>
                  </a:lnTo>
                  <a:lnTo>
                    <a:pt x="38382" y="426807"/>
                  </a:lnTo>
                  <a:lnTo>
                    <a:pt x="38525" y="426746"/>
                  </a:lnTo>
                  <a:lnTo>
                    <a:pt x="38680" y="426821"/>
                  </a:lnTo>
                  <a:lnTo>
                    <a:pt x="38591" y="426953"/>
                  </a:lnTo>
                  <a:lnTo>
                    <a:pt x="38625" y="427109"/>
                  </a:lnTo>
                  <a:lnTo>
                    <a:pt x="38580" y="427231"/>
                  </a:lnTo>
                  <a:lnTo>
                    <a:pt x="38459" y="427279"/>
                  </a:lnTo>
                  <a:lnTo>
                    <a:pt x="38393" y="427362"/>
                  </a:lnTo>
                  <a:lnTo>
                    <a:pt x="38393" y="427482"/>
                  </a:lnTo>
                  <a:lnTo>
                    <a:pt x="38426" y="427627"/>
                  </a:lnTo>
                  <a:lnTo>
                    <a:pt x="38426" y="427843"/>
                  </a:lnTo>
                  <a:lnTo>
                    <a:pt x="38338" y="428014"/>
                  </a:lnTo>
                  <a:lnTo>
                    <a:pt x="38216" y="428120"/>
                  </a:lnTo>
                  <a:lnTo>
                    <a:pt x="38150" y="428193"/>
                  </a:lnTo>
                  <a:lnTo>
                    <a:pt x="38172" y="428288"/>
                  </a:lnTo>
                  <a:lnTo>
                    <a:pt x="38271" y="428337"/>
                  </a:lnTo>
                  <a:lnTo>
                    <a:pt x="38404" y="428254"/>
                  </a:lnTo>
                  <a:lnTo>
                    <a:pt x="38790" y="428075"/>
                  </a:lnTo>
                  <a:lnTo>
                    <a:pt x="39011" y="427896"/>
                  </a:lnTo>
                  <a:lnTo>
                    <a:pt x="39297" y="427863"/>
                  </a:lnTo>
                  <a:lnTo>
                    <a:pt x="39684" y="427794"/>
                  </a:lnTo>
                  <a:lnTo>
                    <a:pt x="39970" y="427673"/>
                  </a:lnTo>
                  <a:lnTo>
                    <a:pt x="40103" y="427613"/>
                  </a:lnTo>
                  <a:lnTo>
                    <a:pt x="40279" y="427627"/>
                  </a:lnTo>
                  <a:lnTo>
                    <a:pt x="40379" y="427738"/>
                  </a:lnTo>
                  <a:lnTo>
                    <a:pt x="40445" y="427786"/>
                  </a:lnTo>
                  <a:lnTo>
                    <a:pt x="40555" y="427810"/>
                  </a:lnTo>
                  <a:lnTo>
                    <a:pt x="40566" y="427894"/>
                  </a:lnTo>
                  <a:lnTo>
                    <a:pt x="40533" y="427991"/>
                  </a:lnTo>
                  <a:lnTo>
                    <a:pt x="40445" y="428087"/>
                  </a:lnTo>
                  <a:lnTo>
                    <a:pt x="40291" y="428208"/>
                  </a:lnTo>
                  <a:lnTo>
                    <a:pt x="40224" y="428291"/>
                  </a:lnTo>
                  <a:lnTo>
                    <a:pt x="40213" y="428340"/>
                  </a:lnTo>
                  <a:lnTo>
                    <a:pt x="40445" y="428475"/>
                  </a:lnTo>
                  <a:lnTo>
                    <a:pt x="40599" y="428679"/>
                  </a:lnTo>
                  <a:lnTo>
                    <a:pt x="40688" y="428873"/>
                  </a:lnTo>
                  <a:lnTo>
                    <a:pt x="40743" y="429068"/>
                  </a:lnTo>
                  <a:lnTo>
                    <a:pt x="40820" y="429091"/>
                  </a:lnTo>
                  <a:lnTo>
                    <a:pt x="40952" y="428985"/>
                  </a:lnTo>
                  <a:lnTo>
                    <a:pt x="41052" y="428792"/>
                  </a:lnTo>
                  <a:lnTo>
                    <a:pt x="41173" y="428624"/>
                  </a:lnTo>
                  <a:lnTo>
                    <a:pt x="41405" y="428636"/>
                  </a:lnTo>
                  <a:lnTo>
                    <a:pt x="41493" y="428747"/>
                  </a:lnTo>
                  <a:lnTo>
                    <a:pt x="41537" y="428892"/>
                  </a:lnTo>
                  <a:lnTo>
                    <a:pt x="41581" y="429096"/>
                  </a:lnTo>
                  <a:lnTo>
                    <a:pt x="41625" y="429316"/>
                  </a:lnTo>
                  <a:lnTo>
                    <a:pt x="41681" y="429410"/>
                  </a:lnTo>
                  <a:lnTo>
                    <a:pt x="41791" y="429376"/>
                  </a:lnTo>
                  <a:lnTo>
                    <a:pt x="41934" y="429280"/>
                  </a:lnTo>
                  <a:lnTo>
                    <a:pt x="42122" y="429271"/>
                  </a:lnTo>
                  <a:lnTo>
                    <a:pt x="42144" y="429378"/>
                  </a:lnTo>
                  <a:lnTo>
                    <a:pt x="42122" y="429462"/>
                  </a:lnTo>
                  <a:lnTo>
                    <a:pt x="41956" y="429787"/>
                  </a:lnTo>
                  <a:lnTo>
                    <a:pt x="41945" y="429993"/>
                  </a:lnTo>
                  <a:lnTo>
                    <a:pt x="41990" y="430126"/>
                  </a:lnTo>
                  <a:lnTo>
                    <a:pt x="42133" y="430259"/>
                  </a:lnTo>
                  <a:lnTo>
                    <a:pt x="42254" y="430286"/>
                  </a:lnTo>
                  <a:lnTo>
                    <a:pt x="42497" y="430297"/>
                  </a:lnTo>
                  <a:lnTo>
                    <a:pt x="42585" y="430360"/>
                  </a:lnTo>
                  <a:lnTo>
                    <a:pt x="42596" y="430492"/>
                  </a:lnTo>
                  <a:lnTo>
                    <a:pt x="42574" y="430650"/>
                  </a:lnTo>
                  <a:lnTo>
                    <a:pt x="42508" y="430792"/>
                  </a:lnTo>
                  <a:lnTo>
                    <a:pt x="42508" y="430963"/>
                  </a:lnTo>
                  <a:lnTo>
                    <a:pt x="42696" y="431071"/>
                  </a:lnTo>
                  <a:lnTo>
                    <a:pt x="42806" y="431184"/>
                  </a:lnTo>
                  <a:lnTo>
                    <a:pt x="42817" y="431207"/>
                  </a:lnTo>
                  <a:lnTo>
                    <a:pt x="42872" y="431263"/>
                  </a:lnTo>
                  <a:lnTo>
                    <a:pt x="42949" y="431338"/>
                  </a:lnTo>
                  <a:lnTo>
                    <a:pt x="42960" y="431356"/>
                  </a:lnTo>
                  <a:lnTo>
                    <a:pt x="43192" y="431482"/>
                  </a:lnTo>
                  <a:lnTo>
                    <a:pt x="43435" y="431446"/>
                  </a:lnTo>
                  <a:lnTo>
                    <a:pt x="43501" y="431433"/>
                  </a:lnTo>
                  <a:lnTo>
                    <a:pt x="43578" y="431452"/>
                  </a:lnTo>
                  <a:lnTo>
                    <a:pt x="43622" y="431480"/>
                  </a:lnTo>
                  <a:lnTo>
                    <a:pt x="43689" y="431511"/>
                  </a:lnTo>
                  <a:lnTo>
                    <a:pt x="43931" y="431530"/>
                  </a:lnTo>
                  <a:lnTo>
                    <a:pt x="44141" y="431601"/>
                  </a:lnTo>
                  <a:lnTo>
                    <a:pt x="44273" y="431615"/>
                  </a:lnTo>
                  <a:lnTo>
                    <a:pt x="44417" y="431618"/>
                  </a:lnTo>
                  <a:lnTo>
                    <a:pt x="44494" y="431624"/>
                  </a:lnTo>
                  <a:lnTo>
                    <a:pt x="44693" y="431653"/>
                  </a:lnTo>
                  <a:lnTo>
                    <a:pt x="44836" y="431647"/>
                  </a:lnTo>
                  <a:lnTo>
                    <a:pt x="44946" y="431592"/>
                  </a:lnTo>
                  <a:lnTo>
                    <a:pt x="45090" y="431483"/>
                  </a:lnTo>
                  <a:lnTo>
                    <a:pt x="45189" y="431413"/>
                  </a:lnTo>
                  <a:lnTo>
                    <a:pt x="45542" y="431292"/>
                  </a:lnTo>
                  <a:lnTo>
                    <a:pt x="45708" y="431266"/>
                  </a:lnTo>
                  <a:lnTo>
                    <a:pt x="45796" y="431275"/>
                  </a:lnTo>
                  <a:lnTo>
                    <a:pt x="45884" y="431303"/>
                  </a:lnTo>
                  <a:lnTo>
                    <a:pt x="46072" y="431424"/>
                  </a:lnTo>
                  <a:lnTo>
                    <a:pt x="46226" y="431571"/>
                  </a:lnTo>
                  <a:lnTo>
                    <a:pt x="46359" y="431729"/>
                  </a:lnTo>
                  <a:lnTo>
                    <a:pt x="46546" y="432101"/>
                  </a:lnTo>
                  <a:lnTo>
                    <a:pt x="46667" y="432580"/>
                  </a:lnTo>
                  <a:lnTo>
                    <a:pt x="46778" y="432772"/>
                  </a:lnTo>
                  <a:lnTo>
                    <a:pt x="46811" y="432803"/>
                  </a:lnTo>
                  <a:lnTo>
                    <a:pt x="46921" y="432794"/>
                  </a:lnTo>
                  <a:lnTo>
                    <a:pt x="47054" y="432749"/>
                  </a:lnTo>
                  <a:lnTo>
                    <a:pt x="47109" y="432747"/>
                  </a:lnTo>
                  <a:lnTo>
                    <a:pt x="47164" y="432761"/>
                  </a:lnTo>
                  <a:lnTo>
                    <a:pt x="47241" y="432800"/>
                  </a:lnTo>
                  <a:lnTo>
                    <a:pt x="47296" y="432854"/>
                  </a:lnTo>
                  <a:lnTo>
                    <a:pt x="47341" y="432930"/>
                  </a:lnTo>
                  <a:lnTo>
                    <a:pt x="47495" y="433291"/>
                  </a:lnTo>
                  <a:lnTo>
                    <a:pt x="47649" y="433835"/>
                  </a:lnTo>
                  <a:lnTo>
                    <a:pt x="47639" y="433917"/>
                  </a:lnTo>
                  <a:lnTo>
                    <a:pt x="47572" y="434027"/>
                  </a:lnTo>
                  <a:lnTo>
                    <a:pt x="47572" y="434075"/>
                  </a:lnTo>
                  <a:lnTo>
                    <a:pt x="47594" y="434131"/>
                  </a:lnTo>
                  <a:lnTo>
                    <a:pt x="47672" y="434241"/>
                  </a:lnTo>
                  <a:lnTo>
                    <a:pt x="47727" y="434325"/>
                  </a:lnTo>
                  <a:lnTo>
                    <a:pt x="47837" y="434681"/>
                  </a:lnTo>
                  <a:lnTo>
                    <a:pt x="47826" y="434785"/>
                  </a:lnTo>
                  <a:lnTo>
                    <a:pt x="47760" y="434960"/>
                  </a:lnTo>
                  <a:lnTo>
                    <a:pt x="47583" y="435324"/>
                  </a:lnTo>
                  <a:lnTo>
                    <a:pt x="47572" y="435445"/>
                  </a:lnTo>
                  <a:lnTo>
                    <a:pt x="47627" y="435544"/>
                  </a:lnTo>
                  <a:lnTo>
                    <a:pt x="47826" y="435699"/>
                  </a:lnTo>
                  <a:lnTo>
                    <a:pt x="47903" y="435865"/>
                  </a:lnTo>
                  <a:lnTo>
                    <a:pt x="47925" y="436071"/>
                  </a:lnTo>
                  <a:lnTo>
                    <a:pt x="47903" y="436559"/>
                  </a:lnTo>
                  <a:lnTo>
                    <a:pt x="47936" y="436987"/>
                  </a:lnTo>
                  <a:lnTo>
                    <a:pt x="47980" y="437145"/>
                  </a:lnTo>
                  <a:lnTo>
                    <a:pt x="48135" y="437328"/>
                  </a:lnTo>
                  <a:lnTo>
                    <a:pt x="48157" y="437399"/>
                  </a:lnTo>
                  <a:lnTo>
                    <a:pt x="48212" y="437641"/>
                  </a:lnTo>
                  <a:lnTo>
                    <a:pt x="48234" y="437966"/>
                  </a:lnTo>
                  <a:lnTo>
                    <a:pt x="48256" y="438092"/>
                  </a:lnTo>
                  <a:lnTo>
                    <a:pt x="48289" y="438146"/>
                  </a:lnTo>
                  <a:lnTo>
                    <a:pt x="48444" y="438273"/>
                  </a:lnTo>
                  <a:lnTo>
                    <a:pt x="48488" y="438324"/>
                  </a:lnTo>
                  <a:lnTo>
                    <a:pt x="48576" y="438580"/>
                  </a:lnTo>
                  <a:lnTo>
                    <a:pt x="48664" y="438721"/>
                  </a:lnTo>
                  <a:lnTo>
                    <a:pt x="48698" y="438814"/>
                  </a:lnTo>
                  <a:lnTo>
                    <a:pt x="48720" y="439006"/>
                  </a:lnTo>
                  <a:lnTo>
                    <a:pt x="48775" y="439212"/>
                  </a:lnTo>
                  <a:lnTo>
                    <a:pt x="48808" y="439561"/>
                  </a:lnTo>
                  <a:lnTo>
                    <a:pt x="48852" y="439790"/>
                  </a:lnTo>
                  <a:lnTo>
                    <a:pt x="49018" y="440382"/>
                  </a:lnTo>
                  <a:lnTo>
                    <a:pt x="49073" y="440712"/>
                  </a:lnTo>
                  <a:lnTo>
                    <a:pt x="49161" y="440906"/>
                  </a:lnTo>
                  <a:lnTo>
                    <a:pt x="49194" y="440991"/>
                  </a:lnTo>
                  <a:lnTo>
                    <a:pt x="49205" y="441112"/>
                  </a:lnTo>
                  <a:lnTo>
                    <a:pt x="49194" y="441372"/>
                  </a:lnTo>
                  <a:lnTo>
                    <a:pt x="49238" y="441690"/>
                  </a:lnTo>
                  <a:lnTo>
                    <a:pt x="49282" y="441857"/>
                  </a:lnTo>
                  <a:lnTo>
                    <a:pt x="49459" y="442195"/>
                  </a:lnTo>
                  <a:lnTo>
                    <a:pt x="49503" y="442415"/>
                  </a:lnTo>
                  <a:lnTo>
                    <a:pt x="49525" y="442708"/>
                  </a:lnTo>
                  <a:lnTo>
                    <a:pt x="49503" y="442905"/>
                  </a:lnTo>
                  <a:lnTo>
                    <a:pt x="49315" y="443244"/>
                  </a:lnTo>
                  <a:lnTo>
                    <a:pt x="49271" y="443404"/>
                  </a:lnTo>
                  <a:lnTo>
                    <a:pt x="49238" y="443616"/>
                  </a:lnTo>
                  <a:lnTo>
                    <a:pt x="49161" y="443709"/>
                  </a:lnTo>
                  <a:lnTo>
                    <a:pt x="48940" y="443892"/>
                  </a:lnTo>
                  <a:lnTo>
                    <a:pt x="48885" y="443971"/>
                  </a:lnTo>
                  <a:lnTo>
                    <a:pt x="48863" y="444061"/>
                  </a:lnTo>
                  <a:lnTo>
                    <a:pt x="48863" y="444214"/>
                  </a:lnTo>
                  <a:lnTo>
                    <a:pt x="48918" y="444293"/>
                  </a:lnTo>
                  <a:lnTo>
                    <a:pt x="49040" y="444326"/>
                  </a:lnTo>
                  <a:lnTo>
                    <a:pt x="49172" y="444307"/>
                  </a:lnTo>
                  <a:lnTo>
                    <a:pt x="49238" y="444312"/>
                  </a:lnTo>
                  <a:lnTo>
                    <a:pt x="49282" y="444338"/>
                  </a:lnTo>
                  <a:lnTo>
                    <a:pt x="49315" y="444391"/>
                  </a:lnTo>
                  <a:lnTo>
                    <a:pt x="49360" y="444496"/>
                  </a:lnTo>
                  <a:lnTo>
                    <a:pt x="49393" y="444679"/>
                  </a:lnTo>
                  <a:lnTo>
                    <a:pt x="49426" y="444936"/>
                  </a:lnTo>
                  <a:lnTo>
                    <a:pt x="49437" y="445133"/>
                  </a:lnTo>
                  <a:lnTo>
                    <a:pt x="49426" y="445404"/>
                  </a:lnTo>
                  <a:lnTo>
                    <a:pt x="49382" y="445533"/>
                  </a:lnTo>
                  <a:lnTo>
                    <a:pt x="49327" y="445618"/>
                  </a:lnTo>
                  <a:lnTo>
                    <a:pt x="49106" y="445776"/>
                  </a:lnTo>
                  <a:lnTo>
                    <a:pt x="49007" y="445920"/>
                  </a:lnTo>
                  <a:lnTo>
                    <a:pt x="48995" y="445982"/>
                  </a:lnTo>
                  <a:lnTo>
                    <a:pt x="49029" y="446213"/>
                  </a:lnTo>
                  <a:lnTo>
                    <a:pt x="49029" y="446345"/>
                  </a:lnTo>
                  <a:lnTo>
                    <a:pt x="48907" y="446689"/>
                  </a:lnTo>
                  <a:lnTo>
                    <a:pt x="48698" y="446971"/>
                  </a:lnTo>
                  <a:lnTo>
                    <a:pt x="48510" y="447157"/>
                  </a:lnTo>
                  <a:lnTo>
                    <a:pt x="48345" y="447380"/>
                  </a:lnTo>
                  <a:lnTo>
                    <a:pt x="48146" y="447575"/>
                  </a:lnTo>
                  <a:lnTo>
                    <a:pt x="47705" y="447882"/>
                  </a:lnTo>
                  <a:lnTo>
                    <a:pt x="47462" y="448203"/>
                  </a:lnTo>
                  <a:lnTo>
                    <a:pt x="47352" y="448263"/>
                  </a:lnTo>
                  <a:lnTo>
                    <a:pt x="47153" y="448296"/>
                  </a:lnTo>
                  <a:lnTo>
                    <a:pt x="47021" y="448344"/>
                  </a:lnTo>
                  <a:lnTo>
                    <a:pt x="46932" y="448421"/>
                  </a:lnTo>
                  <a:lnTo>
                    <a:pt x="46723" y="448660"/>
                  </a:lnTo>
                  <a:lnTo>
                    <a:pt x="46657" y="448874"/>
                  </a:lnTo>
                  <a:lnTo>
                    <a:pt x="46690" y="449207"/>
                  </a:lnTo>
                  <a:lnTo>
                    <a:pt x="46778" y="449421"/>
                  </a:lnTo>
                  <a:lnTo>
                    <a:pt x="46965" y="449616"/>
                  </a:lnTo>
                  <a:lnTo>
                    <a:pt x="47010" y="449692"/>
                  </a:lnTo>
                  <a:lnTo>
                    <a:pt x="47010" y="449791"/>
                  </a:lnTo>
                  <a:lnTo>
                    <a:pt x="46943" y="449901"/>
                  </a:lnTo>
                  <a:lnTo>
                    <a:pt x="46888" y="449954"/>
                  </a:lnTo>
                  <a:lnTo>
                    <a:pt x="46645" y="450087"/>
                  </a:lnTo>
                  <a:lnTo>
                    <a:pt x="46546" y="450163"/>
                  </a:lnTo>
                  <a:lnTo>
                    <a:pt x="46237" y="450592"/>
                  </a:lnTo>
                  <a:lnTo>
                    <a:pt x="45818" y="450978"/>
                  </a:lnTo>
                  <a:lnTo>
                    <a:pt x="45619" y="451074"/>
                  </a:lnTo>
                  <a:lnTo>
                    <a:pt x="45366" y="451122"/>
                  </a:lnTo>
                  <a:lnTo>
                    <a:pt x="45233" y="451178"/>
                  </a:lnTo>
                  <a:lnTo>
                    <a:pt x="45189" y="451206"/>
                  </a:lnTo>
                  <a:lnTo>
                    <a:pt x="45112" y="451240"/>
                  </a:lnTo>
                  <a:lnTo>
                    <a:pt x="44946" y="451328"/>
                  </a:lnTo>
                  <a:lnTo>
                    <a:pt x="44792" y="451370"/>
                  </a:lnTo>
                  <a:lnTo>
                    <a:pt x="44626" y="451404"/>
                  </a:lnTo>
                  <a:lnTo>
                    <a:pt x="44472" y="451436"/>
                  </a:lnTo>
                  <a:lnTo>
                    <a:pt x="44317" y="451502"/>
                  </a:lnTo>
                  <a:lnTo>
                    <a:pt x="44152" y="451592"/>
                  </a:lnTo>
                  <a:lnTo>
                    <a:pt x="43998" y="451703"/>
                  </a:lnTo>
                  <a:lnTo>
                    <a:pt x="43832" y="451792"/>
                  </a:lnTo>
                  <a:lnTo>
                    <a:pt x="43656" y="451880"/>
                  </a:lnTo>
                  <a:lnTo>
                    <a:pt x="43556" y="451935"/>
                  </a:lnTo>
                  <a:lnTo>
                    <a:pt x="43534" y="451970"/>
                  </a:lnTo>
                  <a:lnTo>
                    <a:pt x="43435" y="452003"/>
                  </a:lnTo>
                  <a:lnTo>
                    <a:pt x="43402" y="452046"/>
                  </a:lnTo>
                  <a:lnTo>
                    <a:pt x="43347" y="452045"/>
                  </a:lnTo>
                  <a:lnTo>
                    <a:pt x="43313" y="452101"/>
                  </a:lnTo>
                  <a:lnTo>
                    <a:pt x="43258" y="452236"/>
                  </a:lnTo>
                  <a:lnTo>
                    <a:pt x="43247" y="452371"/>
                  </a:lnTo>
                  <a:lnTo>
                    <a:pt x="43214" y="452506"/>
                  </a:lnTo>
                  <a:lnTo>
                    <a:pt x="43170" y="452641"/>
                  </a:lnTo>
                  <a:lnTo>
                    <a:pt x="43115" y="452775"/>
                  </a:lnTo>
                  <a:lnTo>
                    <a:pt x="43060" y="452910"/>
                  </a:lnTo>
                  <a:lnTo>
                    <a:pt x="42938" y="453067"/>
                  </a:lnTo>
                  <a:lnTo>
                    <a:pt x="42839" y="453165"/>
                  </a:lnTo>
                  <a:lnTo>
                    <a:pt x="42795" y="453165"/>
                  </a:lnTo>
                  <a:lnTo>
                    <a:pt x="42784" y="453188"/>
                  </a:lnTo>
                  <a:lnTo>
                    <a:pt x="42629" y="453266"/>
                  </a:lnTo>
                  <a:lnTo>
                    <a:pt x="42464" y="453311"/>
                  </a:lnTo>
                  <a:lnTo>
                    <a:pt x="42310" y="453330"/>
                  </a:lnTo>
                  <a:lnTo>
                    <a:pt x="42155" y="453352"/>
                  </a:lnTo>
                  <a:lnTo>
                    <a:pt x="41990" y="453374"/>
                  </a:lnTo>
                  <a:lnTo>
                    <a:pt x="41835" y="453418"/>
                  </a:lnTo>
                  <a:lnTo>
                    <a:pt x="41681" y="453461"/>
                  </a:lnTo>
                  <a:lnTo>
                    <a:pt x="41559" y="453483"/>
                  </a:lnTo>
                  <a:lnTo>
                    <a:pt x="41515" y="453495"/>
                  </a:lnTo>
                  <a:lnTo>
                    <a:pt x="41361" y="453550"/>
                  </a:lnTo>
                  <a:lnTo>
                    <a:pt x="41294" y="453570"/>
                  </a:lnTo>
                  <a:lnTo>
                    <a:pt x="41239" y="453626"/>
                  </a:lnTo>
                  <a:lnTo>
                    <a:pt x="41195" y="453638"/>
                  </a:lnTo>
                  <a:lnTo>
                    <a:pt x="41041" y="453660"/>
                  </a:lnTo>
                  <a:lnTo>
                    <a:pt x="40997" y="453672"/>
                  </a:lnTo>
                  <a:lnTo>
                    <a:pt x="40886" y="453703"/>
                  </a:lnTo>
                  <a:lnTo>
                    <a:pt x="40721" y="453770"/>
                  </a:lnTo>
                  <a:lnTo>
                    <a:pt x="40566" y="453835"/>
                  </a:lnTo>
                  <a:lnTo>
                    <a:pt x="40401" y="453890"/>
                  </a:lnTo>
                  <a:lnTo>
                    <a:pt x="40246" y="453925"/>
                  </a:lnTo>
                  <a:lnTo>
                    <a:pt x="40092" y="453967"/>
                  </a:lnTo>
                  <a:lnTo>
                    <a:pt x="39926" y="453979"/>
                  </a:lnTo>
                  <a:lnTo>
                    <a:pt x="39772" y="453988"/>
                  </a:lnTo>
                  <a:lnTo>
                    <a:pt x="39606" y="454010"/>
                  </a:lnTo>
                  <a:lnTo>
                    <a:pt x="39452" y="454042"/>
                  </a:lnTo>
                  <a:lnTo>
                    <a:pt x="39297" y="454064"/>
                  </a:lnTo>
                  <a:lnTo>
                    <a:pt x="39132" y="454095"/>
                  </a:lnTo>
                  <a:lnTo>
                    <a:pt x="38978" y="454118"/>
                  </a:lnTo>
                  <a:lnTo>
                    <a:pt x="38823" y="454139"/>
                  </a:lnTo>
                  <a:lnTo>
                    <a:pt x="38658" y="454161"/>
                  </a:lnTo>
                  <a:lnTo>
                    <a:pt x="38503" y="454180"/>
                  </a:lnTo>
                  <a:lnTo>
                    <a:pt x="38338" y="454215"/>
                  </a:lnTo>
                  <a:lnTo>
                    <a:pt x="38183" y="454234"/>
                  </a:lnTo>
                  <a:lnTo>
                    <a:pt x="38029" y="454269"/>
                  </a:lnTo>
                  <a:lnTo>
                    <a:pt x="37863" y="454301"/>
                  </a:lnTo>
                  <a:lnTo>
                    <a:pt x="37709" y="454333"/>
                  </a:lnTo>
                  <a:lnTo>
                    <a:pt x="37554" y="454378"/>
                  </a:lnTo>
                  <a:lnTo>
                    <a:pt x="37389" y="454433"/>
                  </a:lnTo>
                  <a:lnTo>
                    <a:pt x="37234" y="454488"/>
                  </a:lnTo>
                  <a:lnTo>
                    <a:pt x="37069" y="454530"/>
                  </a:lnTo>
                  <a:lnTo>
                    <a:pt x="36914" y="454552"/>
                  </a:lnTo>
                  <a:lnTo>
                    <a:pt x="36760" y="454597"/>
                  </a:lnTo>
                  <a:lnTo>
                    <a:pt x="36594" y="454641"/>
                  </a:lnTo>
                  <a:lnTo>
                    <a:pt x="36440" y="454684"/>
                  </a:lnTo>
                  <a:lnTo>
                    <a:pt x="36285" y="454716"/>
                  </a:lnTo>
                  <a:lnTo>
                    <a:pt x="36120" y="454738"/>
                  </a:lnTo>
                  <a:lnTo>
                    <a:pt x="35965" y="454770"/>
                  </a:lnTo>
                  <a:lnTo>
                    <a:pt x="35811" y="454791"/>
                  </a:lnTo>
                  <a:lnTo>
                    <a:pt x="35646" y="454790"/>
                  </a:lnTo>
                  <a:lnTo>
                    <a:pt x="35491" y="454812"/>
                  </a:lnTo>
                  <a:lnTo>
                    <a:pt x="35325" y="454811"/>
                  </a:lnTo>
                  <a:lnTo>
                    <a:pt x="35171" y="454820"/>
                  </a:lnTo>
                  <a:lnTo>
                    <a:pt x="35138" y="454820"/>
                  </a:lnTo>
                  <a:lnTo>
                    <a:pt x="35017" y="454819"/>
                  </a:lnTo>
                  <a:lnTo>
                    <a:pt x="34851" y="454841"/>
                  </a:lnTo>
                  <a:lnTo>
                    <a:pt x="34697" y="454853"/>
                  </a:lnTo>
                  <a:lnTo>
                    <a:pt x="34542" y="454862"/>
                  </a:lnTo>
                  <a:lnTo>
                    <a:pt x="34377" y="454873"/>
                  </a:lnTo>
                  <a:lnTo>
                    <a:pt x="34244" y="454873"/>
                  </a:lnTo>
                  <a:lnTo>
                    <a:pt x="33968" y="454870"/>
                  </a:lnTo>
                  <a:lnTo>
                    <a:pt x="33836" y="454870"/>
                  </a:lnTo>
                  <a:lnTo>
                    <a:pt x="33759" y="454857"/>
                  </a:lnTo>
                  <a:lnTo>
                    <a:pt x="33671" y="454879"/>
                  </a:lnTo>
                  <a:lnTo>
                    <a:pt x="33185" y="454814"/>
                  </a:lnTo>
                  <a:lnTo>
                    <a:pt x="32755" y="454727"/>
                  </a:lnTo>
                  <a:lnTo>
                    <a:pt x="32567" y="454703"/>
                  </a:lnTo>
                  <a:lnTo>
                    <a:pt x="32391" y="454679"/>
                  </a:lnTo>
                  <a:lnTo>
                    <a:pt x="32214" y="454645"/>
                  </a:lnTo>
                  <a:lnTo>
                    <a:pt x="32027" y="454611"/>
                  </a:lnTo>
                  <a:lnTo>
                    <a:pt x="31850" y="454586"/>
                  </a:lnTo>
                  <a:lnTo>
                    <a:pt x="31663" y="454549"/>
                  </a:lnTo>
                  <a:lnTo>
                    <a:pt x="31486" y="454505"/>
                  </a:lnTo>
                  <a:lnTo>
                    <a:pt x="31309" y="454470"/>
                  </a:lnTo>
                  <a:lnTo>
                    <a:pt x="31122" y="454413"/>
                  </a:lnTo>
                  <a:lnTo>
                    <a:pt x="30946" y="454356"/>
                  </a:lnTo>
                  <a:lnTo>
                    <a:pt x="30758" y="454309"/>
                  </a:lnTo>
                  <a:lnTo>
                    <a:pt x="30581" y="454251"/>
                  </a:lnTo>
                  <a:lnTo>
                    <a:pt x="30405" y="454182"/>
                  </a:lnTo>
                  <a:lnTo>
                    <a:pt x="30217" y="454124"/>
                  </a:lnTo>
                  <a:lnTo>
                    <a:pt x="30041" y="454044"/>
                  </a:lnTo>
                  <a:lnTo>
                    <a:pt x="29864" y="453976"/>
                  </a:lnTo>
                  <a:lnTo>
                    <a:pt x="29677" y="453896"/>
                  </a:lnTo>
                  <a:lnTo>
                    <a:pt x="29500" y="453816"/>
                  </a:lnTo>
                  <a:lnTo>
                    <a:pt x="29324" y="453736"/>
                  </a:lnTo>
                  <a:lnTo>
                    <a:pt x="29136" y="453658"/>
                  </a:lnTo>
                  <a:lnTo>
                    <a:pt x="28971" y="453588"/>
                  </a:lnTo>
                  <a:lnTo>
                    <a:pt x="28805" y="453498"/>
                  </a:lnTo>
                  <a:lnTo>
                    <a:pt x="28628" y="453407"/>
                  </a:lnTo>
                  <a:lnTo>
                    <a:pt x="28463" y="453315"/>
                  </a:lnTo>
                  <a:lnTo>
                    <a:pt x="28286" y="453224"/>
                  </a:lnTo>
                  <a:lnTo>
                    <a:pt x="28132" y="453144"/>
                  </a:lnTo>
                  <a:lnTo>
                    <a:pt x="27989" y="453042"/>
                  </a:lnTo>
                  <a:lnTo>
                    <a:pt x="27845" y="452940"/>
                  </a:lnTo>
                  <a:lnTo>
                    <a:pt x="27636" y="452782"/>
                  </a:lnTo>
                  <a:lnTo>
                    <a:pt x="27492" y="452646"/>
                  </a:lnTo>
                  <a:lnTo>
                    <a:pt x="27349" y="452499"/>
                  </a:lnTo>
                  <a:lnTo>
                    <a:pt x="27161" y="452330"/>
                  </a:lnTo>
                  <a:lnTo>
                    <a:pt x="26996" y="452148"/>
                  </a:lnTo>
                  <a:lnTo>
                    <a:pt x="26863" y="451969"/>
                  </a:lnTo>
                  <a:lnTo>
                    <a:pt x="26786" y="451787"/>
                  </a:lnTo>
                  <a:lnTo>
                    <a:pt x="26720" y="451608"/>
                  </a:lnTo>
                  <a:lnTo>
                    <a:pt x="26643" y="451427"/>
                  </a:lnTo>
                  <a:lnTo>
                    <a:pt x="26587" y="451246"/>
                  </a:lnTo>
                  <a:lnTo>
                    <a:pt x="26576" y="451134"/>
                  </a:lnTo>
                  <a:lnTo>
                    <a:pt x="26543" y="451067"/>
                  </a:lnTo>
                  <a:lnTo>
                    <a:pt x="26565" y="450922"/>
                  </a:lnTo>
                  <a:lnTo>
                    <a:pt x="26598" y="450909"/>
                  </a:lnTo>
                  <a:lnTo>
                    <a:pt x="26786" y="450855"/>
                  </a:lnTo>
                  <a:lnTo>
                    <a:pt x="26974" y="450810"/>
                  </a:lnTo>
                  <a:lnTo>
                    <a:pt x="26974" y="450777"/>
                  </a:lnTo>
                  <a:lnTo>
                    <a:pt x="27007" y="450754"/>
                  </a:lnTo>
                  <a:lnTo>
                    <a:pt x="27029" y="450586"/>
                  </a:lnTo>
                  <a:lnTo>
                    <a:pt x="26974" y="450519"/>
                  </a:lnTo>
                  <a:lnTo>
                    <a:pt x="26797" y="450350"/>
                  </a:lnTo>
                  <a:lnTo>
                    <a:pt x="26742" y="450281"/>
                  </a:lnTo>
                  <a:lnTo>
                    <a:pt x="26654" y="450168"/>
                  </a:lnTo>
                  <a:lnTo>
                    <a:pt x="26598" y="449990"/>
                  </a:lnTo>
                  <a:lnTo>
                    <a:pt x="26543" y="449809"/>
                  </a:lnTo>
                  <a:lnTo>
                    <a:pt x="26499" y="449629"/>
                  </a:lnTo>
                  <a:lnTo>
                    <a:pt x="26477" y="449515"/>
                  </a:lnTo>
                  <a:lnTo>
                    <a:pt x="26466" y="449448"/>
                  </a:lnTo>
                  <a:lnTo>
                    <a:pt x="26499" y="449235"/>
                  </a:lnTo>
                  <a:lnTo>
                    <a:pt x="26654" y="449147"/>
                  </a:lnTo>
                  <a:lnTo>
                    <a:pt x="26841" y="449102"/>
                  </a:lnTo>
                  <a:lnTo>
                    <a:pt x="26874" y="449059"/>
                  </a:lnTo>
                  <a:lnTo>
                    <a:pt x="26896" y="449046"/>
                  </a:lnTo>
                  <a:lnTo>
                    <a:pt x="26974" y="449004"/>
                  </a:lnTo>
                  <a:lnTo>
                    <a:pt x="27117" y="448834"/>
                  </a:lnTo>
                  <a:lnTo>
                    <a:pt x="27161" y="448834"/>
                  </a:lnTo>
                  <a:lnTo>
                    <a:pt x="27183" y="448801"/>
                  </a:lnTo>
                  <a:lnTo>
                    <a:pt x="27338" y="448703"/>
                  </a:lnTo>
                  <a:lnTo>
                    <a:pt x="27558" y="448556"/>
                  </a:lnTo>
                  <a:lnTo>
                    <a:pt x="27702" y="448445"/>
                  </a:lnTo>
                  <a:lnTo>
                    <a:pt x="27933" y="448289"/>
                  </a:lnTo>
                  <a:lnTo>
                    <a:pt x="28088" y="448177"/>
                  </a:lnTo>
                  <a:lnTo>
                    <a:pt x="28308" y="448100"/>
                  </a:lnTo>
                  <a:lnTo>
                    <a:pt x="28375" y="448035"/>
                  </a:lnTo>
                  <a:lnTo>
                    <a:pt x="28375" y="447932"/>
                  </a:lnTo>
                  <a:lnTo>
                    <a:pt x="28320" y="447741"/>
                  </a:lnTo>
                  <a:lnTo>
                    <a:pt x="28342" y="447741"/>
                  </a:lnTo>
                  <a:lnTo>
                    <a:pt x="28540" y="447574"/>
                  </a:lnTo>
                  <a:lnTo>
                    <a:pt x="28739" y="447418"/>
                  </a:lnTo>
                  <a:lnTo>
                    <a:pt x="28783" y="447351"/>
                  </a:lnTo>
                  <a:lnTo>
                    <a:pt x="28805" y="447319"/>
                  </a:lnTo>
                  <a:lnTo>
                    <a:pt x="28794" y="447240"/>
                  </a:lnTo>
                  <a:lnTo>
                    <a:pt x="28783" y="447059"/>
                  </a:lnTo>
                  <a:lnTo>
                    <a:pt x="28783" y="446982"/>
                  </a:lnTo>
                  <a:lnTo>
                    <a:pt x="28794" y="446982"/>
                  </a:lnTo>
                  <a:lnTo>
                    <a:pt x="28838" y="446868"/>
                  </a:lnTo>
                  <a:lnTo>
                    <a:pt x="28893" y="446853"/>
                  </a:lnTo>
                  <a:lnTo>
                    <a:pt x="29169" y="446651"/>
                  </a:lnTo>
                  <a:lnTo>
                    <a:pt x="29169" y="446458"/>
                  </a:lnTo>
                  <a:lnTo>
                    <a:pt x="29015" y="446240"/>
                  </a:lnTo>
                  <a:lnTo>
                    <a:pt x="28893" y="445852"/>
                  </a:lnTo>
                  <a:lnTo>
                    <a:pt x="28882" y="445622"/>
                  </a:lnTo>
                  <a:lnTo>
                    <a:pt x="28750" y="445537"/>
                  </a:lnTo>
                  <a:lnTo>
                    <a:pt x="28496" y="445429"/>
                  </a:lnTo>
                  <a:lnTo>
                    <a:pt x="28364" y="445209"/>
                  </a:lnTo>
                  <a:lnTo>
                    <a:pt x="28342" y="444872"/>
                  </a:lnTo>
                  <a:lnTo>
                    <a:pt x="28452" y="444521"/>
                  </a:lnTo>
                  <a:lnTo>
                    <a:pt x="28408" y="444292"/>
                  </a:lnTo>
                  <a:lnTo>
                    <a:pt x="28430" y="444027"/>
                  </a:lnTo>
                  <a:lnTo>
                    <a:pt x="28662" y="443547"/>
                  </a:lnTo>
                  <a:lnTo>
                    <a:pt x="28849" y="443209"/>
                  </a:lnTo>
                  <a:lnTo>
                    <a:pt x="28860" y="442919"/>
                  </a:lnTo>
                  <a:lnTo>
                    <a:pt x="29125" y="442620"/>
                  </a:lnTo>
                  <a:lnTo>
                    <a:pt x="29335" y="442366"/>
                  </a:lnTo>
                  <a:lnTo>
                    <a:pt x="29588" y="441897"/>
                  </a:lnTo>
                  <a:lnTo>
                    <a:pt x="29621" y="441831"/>
                  </a:lnTo>
                  <a:lnTo>
                    <a:pt x="29621" y="441785"/>
                  </a:lnTo>
                  <a:lnTo>
                    <a:pt x="29599" y="441616"/>
                  </a:lnTo>
                  <a:lnTo>
                    <a:pt x="29566" y="441560"/>
                  </a:lnTo>
                  <a:lnTo>
                    <a:pt x="29577" y="441514"/>
                  </a:lnTo>
                  <a:lnTo>
                    <a:pt x="29544" y="441491"/>
                  </a:lnTo>
                  <a:lnTo>
                    <a:pt x="29555" y="441379"/>
                  </a:lnTo>
                  <a:lnTo>
                    <a:pt x="29555" y="441244"/>
                  </a:lnTo>
                  <a:lnTo>
                    <a:pt x="29599" y="441112"/>
                  </a:lnTo>
                  <a:lnTo>
                    <a:pt x="29666" y="440978"/>
                  </a:lnTo>
                  <a:lnTo>
                    <a:pt x="29721" y="440843"/>
                  </a:lnTo>
                  <a:lnTo>
                    <a:pt x="29776" y="440708"/>
                  </a:lnTo>
                  <a:lnTo>
                    <a:pt x="29820" y="440652"/>
                  </a:lnTo>
                  <a:lnTo>
                    <a:pt x="29820" y="440596"/>
                  </a:lnTo>
                  <a:lnTo>
                    <a:pt x="29820" y="440484"/>
                  </a:lnTo>
                  <a:lnTo>
                    <a:pt x="29798" y="440372"/>
                  </a:lnTo>
                  <a:lnTo>
                    <a:pt x="29787" y="440237"/>
                  </a:lnTo>
                  <a:lnTo>
                    <a:pt x="29831" y="440089"/>
                  </a:lnTo>
                  <a:lnTo>
                    <a:pt x="29952" y="440011"/>
                  </a:lnTo>
                  <a:lnTo>
                    <a:pt x="30107" y="439923"/>
                  </a:lnTo>
                  <a:lnTo>
                    <a:pt x="30151" y="439880"/>
                  </a:lnTo>
                  <a:lnTo>
                    <a:pt x="30162" y="439844"/>
                  </a:lnTo>
                  <a:lnTo>
                    <a:pt x="30206" y="439789"/>
                  </a:lnTo>
                  <a:lnTo>
                    <a:pt x="30228" y="439723"/>
                  </a:lnTo>
                  <a:lnTo>
                    <a:pt x="30261" y="439710"/>
                  </a:lnTo>
                  <a:lnTo>
                    <a:pt x="30272" y="439654"/>
                  </a:lnTo>
                  <a:lnTo>
                    <a:pt x="30283" y="439541"/>
                  </a:lnTo>
                  <a:lnTo>
                    <a:pt x="30261" y="439407"/>
                  </a:lnTo>
                  <a:lnTo>
                    <a:pt x="30261" y="439272"/>
                  </a:lnTo>
                  <a:lnTo>
                    <a:pt x="30294" y="439139"/>
                  </a:lnTo>
                  <a:lnTo>
                    <a:pt x="30305" y="439071"/>
                  </a:lnTo>
                  <a:lnTo>
                    <a:pt x="30317" y="439025"/>
                  </a:lnTo>
                  <a:lnTo>
                    <a:pt x="30305" y="438913"/>
                  </a:lnTo>
                  <a:lnTo>
                    <a:pt x="30294" y="438801"/>
                  </a:lnTo>
                  <a:lnTo>
                    <a:pt x="30217" y="438688"/>
                  </a:lnTo>
                  <a:lnTo>
                    <a:pt x="30129" y="438529"/>
                  </a:lnTo>
                  <a:lnTo>
                    <a:pt x="30096" y="438473"/>
                  </a:lnTo>
                  <a:lnTo>
                    <a:pt x="30074" y="438417"/>
                  </a:lnTo>
                  <a:lnTo>
                    <a:pt x="30096" y="438282"/>
                  </a:lnTo>
                  <a:lnTo>
                    <a:pt x="30107" y="438170"/>
                  </a:lnTo>
                  <a:lnTo>
                    <a:pt x="30129" y="438150"/>
                  </a:lnTo>
                  <a:lnTo>
                    <a:pt x="30151" y="438114"/>
                  </a:lnTo>
                  <a:lnTo>
                    <a:pt x="30184" y="438094"/>
                  </a:lnTo>
                  <a:lnTo>
                    <a:pt x="30195" y="438015"/>
                  </a:lnTo>
                  <a:lnTo>
                    <a:pt x="30206" y="437880"/>
                  </a:lnTo>
                  <a:lnTo>
                    <a:pt x="30206" y="437824"/>
                  </a:lnTo>
                  <a:lnTo>
                    <a:pt x="30184" y="437824"/>
                  </a:lnTo>
                  <a:lnTo>
                    <a:pt x="30173" y="437778"/>
                  </a:lnTo>
                  <a:lnTo>
                    <a:pt x="30129" y="437768"/>
                  </a:lnTo>
                  <a:lnTo>
                    <a:pt x="30085" y="437744"/>
                  </a:lnTo>
                  <a:lnTo>
                    <a:pt x="29986" y="437731"/>
                  </a:lnTo>
                  <a:lnTo>
                    <a:pt x="29919" y="437776"/>
                  </a:lnTo>
                  <a:lnTo>
                    <a:pt x="29831" y="437878"/>
                  </a:lnTo>
                  <a:lnTo>
                    <a:pt x="29732" y="438045"/>
                  </a:lnTo>
                  <a:lnTo>
                    <a:pt x="29666" y="438111"/>
                  </a:lnTo>
                  <a:lnTo>
                    <a:pt x="29621" y="438128"/>
                  </a:lnTo>
                  <a:lnTo>
                    <a:pt x="29566" y="438189"/>
                  </a:lnTo>
                  <a:lnTo>
                    <a:pt x="29467" y="438301"/>
                  </a:lnTo>
                  <a:lnTo>
                    <a:pt x="29390" y="438436"/>
                  </a:lnTo>
                  <a:lnTo>
                    <a:pt x="29302" y="438524"/>
                  </a:lnTo>
                  <a:lnTo>
                    <a:pt x="29268" y="438559"/>
                  </a:lnTo>
                  <a:lnTo>
                    <a:pt x="29246" y="438582"/>
                  </a:lnTo>
                  <a:lnTo>
                    <a:pt x="29235" y="438615"/>
                  </a:lnTo>
                  <a:lnTo>
                    <a:pt x="29213" y="438671"/>
                  </a:lnTo>
                  <a:lnTo>
                    <a:pt x="29202" y="438704"/>
                  </a:lnTo>
                  <a:lnTo>
                    <a:pt x="29180" y="438727"/>
                  </a:lnTo>
                  <a:lnTo>
                    <a:pt x="29169" y="438770"/>
                  </a:lnTo>
                  <a:lnTo>
                    <a:pt x="29125" y="438792"/>
                  </a:lnTo>
                  <a:lnTo>
                    <a:pt x="29059" y="438838"/>
                  </a:lnTo>
                  <a:lnTo>
                    <a:pt x="29026" y="438848"/>
                  </a:lnTo>
                  <a:lnTo>
                    <a:pt x="28971" y="438871"/>
                  </a:lnTo>
                  <a:lnTo>
                    <a:pt x="28926" y="438893"/>
                  </a:lnTo>
                  <a:lnTo>
                    <a:pt x="28805" y="439005"/>
                  </a:lnTo>
                  <a:lnTo>
                    <a:pt x="28772" y="439027"/>
                  </a:lnTo>
                  <a:lnTo>
                    <a:pt x="28728" y="439116"/>
                  </a:lnTo>
                  <a:lnTo>
                    <a:pt x="28606" y="439171"/>
                  </a:lnTo>
                  <a:lnTo>
                    <a:pt x="28375" y="439215"/>
                  </a:lnTo>
                  <a:lnTo>
                    <a:pt x="28264" y="439238"/>
                  </a:lnTo>
                  <a:lnTo>
                    <a:pt x="28154" y="439237"/>
                  </a:lnTo>
                  <a:lnTo>
                    <a:pt x="28033" y="439246"/>
                  </a:lnTo>
                  <a:lnTo>
                    <a:pt x="27955" y="439256"/>
                  </a:lnTo>
                  <a:lnTo>
                    <a:pt x="27922" y="439269"/>
                  </a:lnTo>
                  <a:lnTo>
                    <a:pt x="27889" y="439291"/>
                  </a:lnTo>
                  <a:lnTo>
                    <a:pt x="27834" y="439314"/>
                  </a:lnTo>
                  <a:lnTo>
                    <a:pt x="27812" y="439324"/>
                  </a:lnTo>
                  <a:lnTo>
                    <a:pt x="27702" y="439413"/>
                  </a:lnTo>
                  <a:lnTo>
                    <a:pt x="27558" y="439579"/>
                  </a:lnTo>
                  <a:lnTo>
                    <a:pt x="27547" y="439597"/>
                  </a:lnTo>
                  <a:lnTo>
                    <a:pt x="27514" y="439615"/>
                  </a:lnTo>
                  <a:lnTo>
                    <a:pt x="27448" y="439681"/>
                  </a:lnTo>
                  <a:lnTo>
                    <a:pt x="27338" y="439680"/>
                  </a:lnTo>
                  <a:lnTo>
                    <a:pt x="27316" y="439657"/>
                  </a:lnTo>
                  <a:lnTo>
                    <a:pt x="27227" y="439600"/>
                  </a:lnTo>
                  <a:lnTo>
                    <a:pt x="27128" y="439498"/>
                  </a:lnTo>
                  <a:lnTo>
                    <a:pt x="27073" y="439453"/>
                  </a:lnTo>
                  <a:lnTo>
                    <a:pt x="26985" y="439453"/>
                  </a:lnTo>
                  <a:lnTo>
                    <a:pt x="26819" y="439574"/>
                  </a:lnTo>
                  <a:lnTo>
                    <a:pt x="26775" y="439610"/>
                  </a:lnTo>
                  <a:lnTo>
                    <a:pt x="26775" y="439676"/>
                  </a:lnTo>
                  <a:lnTo>
                    <a:pt x="26797" y="439742"/>
                  </a:lnTo>
                  <a:lnTo>
                    <a:pt x="26797" y="439811"/>
                  </a:lnTo>
                  <a:lnTo>
                    <a:pt x="26786" y="439924"/>
                  </a:lnTo>
                  <a:lnTo>
                    <a:pt x="26742" y="439956"/>
                  </a:lnTo>
                  <a:lnTo>
                    <a:pt x="26665" y="439968"/>
                  </a:lnTo>
                  <a:lnTo>
                    <a:pt x="26632" y="439989"/>
                  </a:lnTo>
                  <a:lnTo>
                    <a:pt x="26488" y="440046"/>
                  </a:lnTo>
                  <a:lnTo>
                    <a:pt x="26466" y="440056"/>
                  </a:lnTo>
                  <a:lnTo>
                    <a:pt x="26433" y="440158"/>
                  </a:lnTo>
                  <a:lnTo>
                    <a:pt x="26389" y="440168"/>
                  </a:lnTo>
                  <a:lnTo>
                    <a:pt x="26323" y="440190"/>
                  </a:lnTo>
                  <a:lnTo>
                    <a:pt x="26234" y="440302"/>
                  </a:lnTo>
                  <a:lnTo>
                    <a:pt x="26223" y="440324"/>
                  </a:lnTo>
                  <a:lnTo>
                    <a:pt x="26201" y="440368"/>
                  </a:lnTo>
                  <a:lnTo>
                    <a:pt x="26190" y="440414"/>
                  </a:lnTo>
                  <a:lnTo>
                    <a:pt x="26157" y="440424"/>
                  </a:lnTo>
                  <a:lnTo>
                    <a:pt x="26157" y="440436"/>
                  </a:lnTo>
                  <a:lnTo>
                    <a:pt x="26036" y="440538"/>
                  </a:lnTo>
                  <a:lnTo>
                    <a:pt x="25903" y="440613"/>
                  </a:lnTo>
                  <a:lnTo>
                    <a:pt x="25793" y="440704"/>
                  </a:lnTo>
                  <a:lnTo>
                    <a:pt x="25760" y="440724"/>
                  </a:lnTo>
                  <a:lnTo>
                    <a:pt x="25727" y="440760"/>
                  </a:lnTo>
                  <a:lnTo>
                    <a:pt x="25639" y="440881"/>
                  </a:lnTo>
                  <a:lnTo>
                    <a:pt x="25594" y="440927"/>
                  </a:lnTo>
                  <a:lnTo>
                    <a:pt x="25561" y="441016"/>
                  </a:lnTo>
                  <a:lnTo>
                    <a:pt x="25550" y="441151"/>
                  </a:lnTo>
                  <a:lnTo>
                    <a:pt x="25517" y="441217"/>
                  </a:lnTo>
                  <a:lnTo>
                    <a:pt x="25539" y="441286"/>
                  </a:lnTo>
                  <a:lnTo>
                    <a:pt x="25550" y="441319"/>
                  </a:lnTo>
                  <a:lnTo>
                    <a:pt x="25561" y="441352"/>
                  </a:lnTo>
                  <a:lnTo>
                    <a:pt x="25572" y="441398"/>
                  </a:lnTo>
                  <a:lnTo>
                    <a:pt x="25594" y="441426"/>
                  </a:lnTo>
                  <a:lnTo>
                    <a:pt x="25782" y="441560"/>
                  </a:lnTo>
                  <a:lnTo>
                    <a:pt x="25948" y="441732"/>
                  </a:lnTo>
                  <a:lnTo>
                    <a:pt x="25948" y="441839"/>
                  </a:lnTo>
                  <a:lnTo>
                    <a:pt x="25958" y="442045"/>
                  </a:lnTo>
                  <a:lnTo>
                    <a:pt x="26025" y="442191"/>
                  </a:lnTo>
                  <a:lnTo>
                    <a:pt x="26091" y="442311"/>
                  </a:lnTo>
                  <a:lnTo>
                    <a:pt x="26080" y="442443"/>
                  </a:lnTo>
                  <a:lnTo>
                    <a:pt x="26014" y="442637"/>
                  </a:lnTo>
                  <a:lnTo>
                    <a:pt x="26047" y="442770"/>
                  </a:lnTo>
                  <a:lnTo>
                    <a:pt x="26102" y="442867"/>
                  </a:lnTo>
                  <a:lnTo>
                    <a:pt x="26091" y="442938"/>
                  </a:lnTo>
                  <a:lnTo>
                    <a:pt x="25981" y="442950"/>
                  </a:lnTo>
                  <a:lnTo>
                    <a:pt x="25881" y="442817"/>
                  </a:lnTo>
                  <a:lnTo>
                    <a:pt x="25859" y="442782"/>
                  </a:lnTo>
                  <a:lnTo>
                    <a:pt x="25804" y="442776"/>
                  </a:lnTo>
                  <a:lnTo>
                    <a:pt x="25683" y="442747"/>
                  </a:lnTo>
                  <a:lnTo>
                    <a:pt x="25572" y="442759"/>
                  </a:lnTo>
                  <a:lnTo>
                    <a:pt x="25506" y="442735"/>
                  </a:lnTo>
                  <a:lnTo>
                    <a:pt x="25473" y="442679"/>
                  </a:lnTo>
                  <a:lnTo>
                    <a:pt x="25286" y="442632"/>
                  </a:lnTo>
                  <a:lnTo>
                    <a:pt x="25286" y="442655"/>
                  </a:lnTo>
                  <a:lnTo>
                    <a:pt x="25197" y="442744"/>
                  </a:lnTo>
                  <a:lnTo>
                    <a:pt x="25131" y="442855"/>
                  </a:lnTo>
                  <a:lnTo>
                    <a:pt x="25098" y="442901"/>
                  </a:lnTo>
                  <a:lnTo>
                    <a:pt x="25087" y="442924"/>
                  </a:lnTo>
                  <a:lnTo>
                    <a:pt x="25065" y="442933"/>
                  </a:lnTo>
                  <a:lnTo>
                    <a:pt x="25054" y="442979"/>
                  </a:lnTo>
                  <a:lnTo>
                    <a:pt x="24932" y="443068"/>
                  </a:lnTo>
                  <a:lnTo>
                    <a:pt x="24822" y="443101"/>
                  </a:lnTo>
                  <a:lnTo>
                    <a:pt x="24668" y="443156"/>
                  </a:lnTo>
                  <a:lnTo>
                    <a:pt x="24535" y="443246"/>
                  </a:lnTo>
                  <a:lnTo>
                    <a:pt x="24480" y="443289"/>
                  </a:lnTo>
                  <a:lnTo>
                    <a:pt x="24436" y="443322"/>
                  </a:lnTo>
                  <a:lnTo>
                    <a:pt x="24381" y="443321"/>
                  </a:lnTo>
                  <a:lnTo>
                    <a:pt x="24326" y="443278"/>
                  </a:lnTo>
                  <a:lnTo>
                    <a:pt x="24282" y="443232"/>
                  </a:lnTo>
                  <a:lnTo>
                    <a:pt x="24138" y="443249"/>
                  </a:lnTo>
                  <a:lnTo>
                    <a:pt x="24028" y="443342"/>
                  </a:lnTo>
                  <a:lnTo>
                    <a:pt x="23995" y="443388"/>
                  </a:lnTo>
                  <a:lnTo>
                    <a:pt x="23939" y="443489"/>
                  </a:lnTo>
                  <a:lnTo>
                    <a:pt x="23895" y="443510"/>
                  </a:lnTo>
                  <a:lnTo>
                    <a:pt x="23895" y="443578"/>
                  </a:lnTo>
                  <a:lnTo>
                    <a:pt x="23884" y="443588"/>
                  </a:lnTo>
                  <a:lnTo>
                    <a:pt x="23851" y="443667"/>
                  </a:lnTo>
                  <a:lnTo>
                    <a:pt x="23774" y="443735"/>
                  </a:lnTo>
                  <a:lnTo>
                    <a:pt x="23686" y="443745"/>
                  </a:lnTo>
                  <a:lnTo>
                    <a:pt x="23675" y="443790"/>
                  </a:lnTo>
                  <a:lnTo>
                    <a:pt x="23653" y="443857"/>
                  </a:lnTo>
                  <a:lnTo>
                    <a:pt x="23630" y="443857"/>
                  </a:lnTo>
                  <a:lnTo>
                    <a:pt x="23630" y="443902"/>
                  </a:lnTo>
                  <a:lnTo>
                    <a:pt x="23620" y="443959"/>
                  </a:lnTo>
                  <a:lnTo>
                    <a:pt x="23608" y="444015"/>
                  </a:lnTo>
                  <a:lnTo>
                    <a:pt x="23642" y="444150"/>
                  </a:lnTo>
                  <a:lnTo>
                    <a:pt x="23675" y="444183"/>
                  </a:lnTo>
                  <a:lnTo>
                    <a:pt x="23719" y="444239"/>
                  </a:lnTo>
                  <a:lnTo>
                    <a:pt x="23686" y="444351"/>
                  </a:lnTo>
                  <a:lnTo>
                    <a:pt x="23630" y="444464"/>
                  </a:lnTo>
                  <a:lnTo>
                    <a:pt x="23586" y="444575"/>
                  </a:lnTo>
                  <a:lnTo>
                    <a:pt x="23564" y="444587"/>
                  </a:lnTo>
                  <a:lnTo>
                    <a:pt x="23564" y="444644"/>
                  </a:lnTo>
                  <a:lnTo>
                    <a:pt x="23531" y="444687"/>
                  </a:lnTo>
                  <a:lnTo>
                    <a:pt x="23531" y="444799"/>
                  </a:lnTo>
                  <a:lnTo>
                    <a:pt x="23575" y="444911"/>
                  </a:lnTo>
                  <a:lnTo>
                    <a:pt x="23597" y="445027"/>
                  </a:lnTo>
                  <a:lnTo>
                    <a:pt x="23597" y="445092"/>
                  </a:lnTo>
                  <a:lnTo>
                    <a:pt x="23630" y="445144"/>
                  </a:lnTo>
                  <a:lnTo>
                    <a:pt x="23675" y="445195"/>
                  </a:lnTo>
                  <a:lnTo>
                    <a:pt x="23708" y="445228"/>
                  </a:lnTo>
                  <a:lnTo>
                    <a:pt x="23774" y="445341"/>
                  </a:lnTo>
                  <a:lnTo>
                    <a:pt x="23807" y="445453"/>
                  </a:lnTo>
                  <a:lnTo>
                    <a:pt x="23840" y="445565"/>
                  </a:lnTo>
                  <a:lnTo>
                    <a:pt x="23851" y="445611"/>
                  </a:lnTo>
                  <a:lnTo>
                    <a:pt x="23873" y="445678"/>
                  </a:lnTo>
                  <a:lnTo>
                    <a:pt x="23895" y="445701"/>
                  </a:lnTo>
                  <a:lnTo>
                    <a:pt x="23906" y="445725"/>
                  </a:lnTo>
                  <a:lnTo>
                    <a:pt x="23917" y="445757"/>
                  </a:lnTo>
                  <a:lnTo>
                    <a:pt x="23951" y="445790"/>
                  </a:lnTo>
                  <a:lnTo>
                    <a:pt x="23973" y="445926"/>
                  </a:lnTo>
                  <a:lnTo>
                    <a:pt x="23951" y="445938"/>
                  </a:lnTo>
                  <a:lnTo>
                    <a:pt x="23917" y="445961"/>
                  </a:lnTo>
                  <a:lnTo>
                    <a:pt x="23917" y="445994"/>
                  </a:lnTo>
                  <a:lnTo>
                    <a:pt x="23873" y="446016"/>
                  </a:lnTo>
                  <a:lnTo>
                    <a:pt x="23873" y="446060"/>
                  </a:lnTo>
                  <a:lnTo>
                    <a:pt x="23785" y="446171"/>
                  </a:lnTo>
                  <a:lnTo>
                    <a:pt x="23730" y="446217"/>
                  </a:lnTo>
                  <a:lnTo>
                    <a:pt x="23664" y="446216"/>
                  </a:lnTo>
                  <a:lnTo>
                    <a:pt x="23653" y="446194"/>
                  </a:lnTo>
                  <a:lnTo>
                    <a:pt x="23553" y="446170"/>
                  </a:lnTo>
                  <a:lnTo>
                    <a:pt x="23531" y="446127"/>
                  </a:lnTo>
                  <a:lnTo>
                    <a:pt x="23454" y="445991"/>
                  </a:lnTo>
                  <a:lnTo>
                    <a:pt x="23377" y="445899"/>
                  </a:lnTo>
                  <a:lnTo>
                    <a:pt x="23277" y="445822"/>
                  </a:lnTo>
                  <a:lnTo>
                    <a:pt x="23244" y="445798"/>
                  </a:lnTo>
                  <a:lnTo>
                    <a:pt x="23233" y="445752"/>
                  </a:lnTo>
                  <a:lnTo>
                    <a:pt x="23178" y="445742"/>
                  </a:lnTo>
                  <a:lnTo>
                    <a:pt x="23057" y="445708"/>
                  </a:lnTo>
                  <a:lnTo>
                    <a:pt x="22946" y="445694"/>
                  </a:lnTo>
                  <a:lnTo>
                    <a:pt x="22836" y="445661"/>
                  </a:lnTo>
                  <a:lnTo>
                    <a:pt x="22770" y="445627"/>
                  </a:lnTo>
                  <a:lnTo>
                    <a:pt x="22693" y="445558"/>
                  </a:lnTo>
                  <a:lnTo>
                    <a:pt x="22626" y="445557"/>
                  </a:lnTo>
                  <a:lnTo>
                    <a:pt x="22527" y="445658"/>
                  </a:lnTo>
                  <a:lnTo>
                    <a:pt x="22417" y="445770"/>
                  </a:lnTo>
                  <a:lnTo>
                    <a:pt x="22384" y="445792"/>
                  </a:lnTo>
                  <a:lnTo>
                    <a:pt x="22340" y="445802"/>
                  </a:lnTo>
                  <a:lnTo>
                    <a:pt x="22329" y="445835"/>
                  </a:lnTo>
                  <a:lnTo>
                    <a:pt x="22295" y="445871"/>
                  </a:lnTo>
                  <a:lnTo>
                    <a:pt x="22273" y="446006"/>
                  </a:lnTo>
                  <a:lnTo>
                    <a:pt x="22273" y="446072"/>
                  </a:lnTo>
                  <a:lnTo>
                    <a:pt x="22295" y="446106"/>
                  </a:lnTo>
                  <a:lnTo>
                    <a:pt x="22318" y="446139"/>
                  </a:lnTo>
                  <a:lnTo>
                    <a:pt x="22318" y="446254"/>
                  </a:lnTo>
                  <a:lnTo>
                    <a:pt x="22295" y="446274"/>
                  </a:lnTo>
                  <a:lnTo>
                    <a:pt x="22273" y="446309"/>
                  </a:lnTo>
                  <a:lnTo>
                    <a:pt x="22251" y="446329"/>
                  </a:lnTo>
                  <a:lnTo>
                    <a:pt x="22251" y="446398"/>
                  </a:lnTo>
                  <a:lnTo>
                    <a:pt x="22229" y="446408"/>
                  </a:lnTo>
                  <a:lnTo>
                    <a:pt x="22229" y="446543"/>
                  </a:lnTo>
                  <a:lnTo>
                    <a:pt x="22207" y="446678"/>
                  </a:lnTo>
                  <a:lnTo>
                    <a:pt x="22185" y="446813"/>
                  </a:lnTo>
                  <a:lnTo>
                    <a:pt x="22152" y="446948"/>
                  </a:lnTo>
                  <a:lnTo>
                    <a:pt x="22119" y="447139"/>
                  </a:lnTo>
                  <a:lnTo>
                    <a:pt x="22042" y="447126"/>
                  </a:lnTo>
                  <a:lnTo>
                    <a:pt x="21998" y="447053"/>
                  </a:lnTo>
                  <a:lnTo>
                    <a:pt x="21887" y="446923"/>
                  </a:lnTo>
                  <a:lnTo>
                    <a:pt x="21799" y="446811"/>
                  </a:lnTo>
                  <a:lnTo>
                    <a:pt x="21711" y="446708"/>
                  </a:lnTo>
                  <a:lnTo>
                    <a:pt x="21667" y="446651"/>
                  </a:lnTo>
                  <a:lnTo>
                    <a:pt x="21601" y="446651"/>
                  </a:lnTo>
                  <a:lnTo>
                    <a:pt x="21534" y="446687"/>
                  </a:lnTo>
                  <a:lnTo>
                    <a:pt x="21534" y="446720"/>
                  </a:lnTo>
                  <a:lnTo>
                    <a:pt x="21512" y="446786"/>
                  </a:lnTo>
                  <a:lnTo>
                    <a:pt x="21512" y="446831"/>
                  </a:lnTo>
                  <a:lnTo>
                    <a:pt x="21523" y="446875"/>
                  </a:lnTo>
                  <a:lnTo>
                    <a:pt x="21534" y="446911"/>
                  </a:lnTo>
                  <a:lnTo>
                    <a:pt x="21545" y="446944"/>
                  </a:lnTo>
                  <a:lnTo>
                    <a:pt x="21545" y="446992"/>
                  </a:lnTo>
                  <a:lnTo>
                    <a:pt x="21623" y="447125"/>
                  </a:lnTo>
                  <a:lnTo>
                    <a:pt x="21744" y="447307"/>
                  </a:lnTo>
                  <a:lnTo>
                    <a:pt x="22031" y="447467"/>
                  </a:lnTo>
                  <a:lnTo>
                    <a:pt x="22207" y="447526"/>
                  </a:lnTo>
                  <a:lnTo>
                    <a:pt x="22373" y="447563"/>
                  </a:lnTo>
                  <a:lnTo>
                    <a:pt x="22604" y="447723"/>
                  </a:lnTo>
                  <a:lnTo>
                    <a:pt x="22759" y="447953"/>
                  </a:lnTo>
                  <a:lnTo>
                    <a:pt x="23035" y="448039"/>
                  </a:lnTo>
                  <a:lnTo>
                    <a:pt x="23233" y="448173"/>
                  </a:lnTo>
                  <a:lnTo>
                    <a:pt x="23366" y="448355"/>
                  </a:lnTo>
                  <a:lnTo>
                    <a:pt x="23498" y="448562"/>
                  </a:lnTo>
                  <a:lnTo>
                    <a:pt x="23564" y="448708"/>
                  </a:lnTo>
                  <a:lnTo>
                    <a:pt x="23564" y="448864"/>
                  </a:lnTo>
                  <a:lnTo>
                    <a:pt x="23498" y="448995"/>
                  </a:lnTo>
                  <a:lnTo>
                    <a:pt x="23454" y="449117"/>
                  </a:lnTo>
                  <a:lnTo>
                    <a:pt x="23300" y="449213"/>
                  </a:lnTo>
                  <a:lnTo>
                    <a:pt x="23167" y="449261"/>
                  </a:lnTo>
                  <a:lnTo>
                    <a:pt x="23024" y="449318"/>
                  </a:lnTo>
                  <a:lnTo>
                    <a:pt x="22836" y="449343"/>
                  </a:lnTo>
                  <a:lnTo>
                    <a:pt x="22626" y="449245"/>
                  </a:lnTo>
                  <a:lnTo>
                    <a:pt x="22450" y="449111"/>
                  </a:lnTo>
                  <a:lnTo>
                    <a:pt x="22417" y="448930"/>
                  </a:lnTo>
                  <a:lnTo>
                    <a:pt x="22406" y="448748"/>
                  </a:lnTo>
                  <a:lnTo>
                    <a:pt x="22351" y="448626"/>
                  </a:lnTo>
                  <a:lnTo>
                    <a:pt x="22340" y="448470"/>
                  </a:lnTo>
                  <a:lnTo>
                    <a:pt x="22273" y="448409"/>
                  </a:lnTo>
                  <a:lnTo>
                    <a:pt x="22141" y="448421"/>
                  </a:lnTo>
                  <a:lnTo>
                    <a:pt x="22009" y="448382"/>
                  </a:lnTo>
                  <a:lnTo>
                    <a:pt x="21898" y="448274"/>
                  </a:lnTo>
                  <a:lnTo>
                    <a:pt x="21821" y="448334"/>
                  </a:lnTo>
                  <a:lnTo>
                    <a:pt x="21810" y="448441"/>
                  </a:lnTo>
                  <a:lnTo>
                    <a:pt x="21799" y="448563"/>
                  </a:lnTo>
                  <a:lnTo>
                    <a:pt x="21744" y="448670"/>
                  </a:lnTo>
                  <a:lnTo>
                    <a:pt x="21722" y="448767"/>
                  </a:lnTo>
                  <a:lnTo>
                    <a:pt x="21777" y="448864"/>
                  </a:lnTo>
                  <a:lnTo>
                    <a:pt x="21898" y="448962"/>
                  </a:lnTo>
                  <a:lnTo>
                    <a:pt x="21976" y="449034"/>
                  </a:lnTo>
                  <a:lnTo>
                    <a:pt x="21987" y="449095"/>
                  </a:lnTo>
                  <a:lnTo>
                    <a:pt x="21931" y="449130"/>
                  </a:lnTo>
                  <a:lnTo>
                    <a:pt x="21656" y="449080"/>
                  </a:lnTo>
                  <a:lnTo>
                    <a:pt x="21645" y="449090"/>
                  </a:lnTo>
                  <a:lnTo>
                    <a:pt x="21578" y="449136"/>
                  </a:lnTo>
                  <a:lnTo>
                    <a:pt x="21578" y="449169"/>
                  </a:lnTo>
                  <a:lnTo>
                    <a:pt x="21523" y="449179"/>
                  </a:lnTo>
                  <a:lnTo>
                    <a:pt x="21468" y="449191"/>
                  </a:lnTo>
                  <a:lnTo>
                    <a:pt x="21413" y="449234"/>
                  </a:lnTo>
                  <a:lnTo>
                    <a:pt x="21325" y="449246"/>
                  </a:lnTo>
                  <a:lnTo>
                    <a:pt x="21325" y="449223"/>
                  </a:lnTo>
                  <a:lnTo>
                    <a:pt x="21269" y="449213"/>
                  </a:lnTo>
                  <a:lnTo>
                    <a:pt x="21181" y="449166"/>
                  </a:lnTo>
                  <a:lnTo>
                    <a:pt x="21071" y="449097"/>
                  </a:lnTo>
                  <a:lnTo>
                    <a:pt x="20994" y="449052"/>
                  </a:lnTo>
                  <a:lnTo>
                    <a:pt x="20972" y="449040"/>
                  </a:lnTo>
                  <a:lnTo>
                    <a:pt x="20960" y="449006"/>
                  </a:lnTo>
                  <a:lnTo>
                    <a:pt x="20927" y="449006"/>
                  </a:lnTo>
                  <a:lnTo>
                    <a:pt x="20894" y="448963"/>
                  </a:lnTo>
                  <a:lnTo>
                    <a:pt x="20817" y="448939"/>
                  </a:lnTo>
                  <a:lnTo>
                    <a:pt x="20773" y="448906"/>
                  </a:lnTo>
                  <a:lnTo>
                    <a:pt x="20751" y="448905"/>
                  </a:lnTo>
                  <a:lnTo>
                    <a:pt x="20729" y="448870"/>
                  </a:lnTo>
                  <a:lnTo>
                    <a:pt x="20685" y="448870"/>
                  </a:lnTo>
                  <a:lnTo>
                    <a:pt x="20574" y="448904"/>
                  </a:lnTo>
                  <a:lnTo>
                    <a:pt x="20519" y="448925"/>
                  </a:lnTo>
                  <a:lnTo>
                    <a:pt x="20486" y="448947"/>
                  </a:lnTo>
                  <a:lnTo>
                    <a:pt x="20431" y="448947"/>
                  </a:lnTo>
                  <a:lnTo>
                    <a:pt x="20321" y="448946"/>
                  </a:lnTo>
                  <a:lnTo>
                    <a:pt x="20298" y="448923"/>
                  </a:lnTo>
                  <a:lnTo>
                    <a:pt x="20221" y="448889"/>
                  </a:lnTo>
                  <a:lnTo>
                    <a:pt x="20122" y="448822"/>
                  </a:lnTo>
                  <a:lnTo>
                    <a:pt x="20078" y="448799"/>
                  </a:lnTo>
                  <a:lnTo>
                    <a:pt x="20012" y="448799"/>
                  </a:lnTo>
                  <a:lnTo>
                    <a:pt x="19945" y="448808"/>
                  </a:lnTo>
                  <a:lnTo>
                    <a:pt x="19890" y="448831"/>
                  </a:lnTo>
                  <a:lnTo>
                    <a:pt x="19791" y="448853"/>
                  </a:lnTo>
                  <a:lnTo>
                    <a:pt x="19769" y="448909"/>
                  </a:lnTo>
                  <a:lnTo>
                    <a:pt x="19747" y="448975"/>
                  </a:lnTo>
                  <a:lnTo>
                    <a:pt x="19758" y="449011"/>
                  </a:lnTo>
                  <a:lnTo>
                    <a:pt x="19769" y="449044"/>
                  </a:lnTo>
                  <a:lnTo>
                    <a:pt x="19791" y="449055"/>
                  </a:lnTo>
                  <a:lnTo>
                    <a:pt x="19791" y="449180"/>
                  </a:lnTo>
                  <a:lnTo>
                    <a:pt x="19747" y="449213"/>
                  </a:lnTo>
                  <a:lnTo>
                    <a:pt x="19659" y="449436"/>
                  </a:lnTo>
                  <a:lnTo>
                    <a:pt x="19604" y="449538"/>
                  </a:lnTo>
                  <a:lnTo>
                    <a:pt x="19548" y="449554"/>
                  </a:lnTo>
                  <a:lnTo>
                    <a:pt x="19515" y="449570"/>
                  </a:lnTo>
                  <a:lnTo>
                    <a:pt x="19471" y="449626"/>
                  </a:lnTo>
                  <a:lnTo>
                    <a:pt x="19438" y="449671"/>
                  </a:lnTo>
                  <a:lnTo>
                    <a:pt x="19372" y="449806"/>
                  </a:lnTo>
                  <a:lnTo>
                    <a:pt x="19361" y="449941"/>
                  </a:lnTo>
                  <a:lnTo>
                    <a:pt x="19339" y="450040"/>
                  </a:lnTo>
                  <a:lnTo>
                    <a:pt x="19317" y="450040"/>
                  </a:lnTo>
                  <a:lnTo>
                    <a:pt x="19306" y="450096"/>
                  </a:lnTo>
                  <a:lnTo>
                    <a:pt x="19295" y="450109"/>
                  </a:lnTo>
                  <a:lnTo>
                    <a:pt x="19261" y="450142"/>
                  </a:lnTo>
                  <a:lnTo>
                    <a:pt x="19184" y="450187"/>
                  </a:lnTo>
                  <a:lnTo>
                    <a:pt x="19052" y="450117"/>
                  </a:lnTo>
                  <a:lnTo>
                    <a:pt x="18975" y="450073"/>
                  </a:lnTo>
                  <a:lnTo>
                    <a:pt x="18953" y="449981"/>
                  </a:lnTo>
                  <a:lnTo>
                    <a:pt x="18930" y="449846"/>
                  </a:lnTo>
                  <a:lnTo>
                    <a:pt x="18864" y="449711"/>
                  </a:lnTo>
                  <a:lnTo>
                    <a:pt x="18809" y="449677"/>
                  </a:lnTo>
                  <a:lnTo>
                    <a:pt x="18776" y="449644"/>
                  </a:lnTo>
                  <a:lnTo>
                    <a:pt x="18710" y="449644"/>
                  </a:lnTo>
                  <a:lnTo>
                    <a:pt x="18632" y="449666"/>
                  </a:lnTo>
                  <a:lnTo>
                    <a:pt x="18622" y="449728"/>
                  </a:lnTo>
                  <a:lnTo>
                    <a:pt x="18610" y="449755"/>
                  </a:lnTo>
                  <a:lnTo>
                    <a:pt x="18577" y="449765"/>
                  </a:lnTo>
                  <a:lnTo>
                    <a:pt x="18577" y="449811"/>
                  </a:lnTo>
                  <a:lnTo>
                    <a:pt x="18555" y="449823"/>
                  </a:lnTo>
                  <a:lnTo>
                    <a:pt x="18533" y="449867"/>
                  </a:lnTo>
                  <a:lnTo>
                    <a:pt x="18511" y="449922"/>
                  </a:lnTo>
                  <a:lnTo>
                    <a:pt x="18456" y="449945"/>
                  </a:lnTo>
                  <a:lnTo>
                    <a:pt x="18456" y="450001"/>
                  </a:lnTo>
                  <a:lnTo>
                    <a:pt x="18456" y="450136"/>
                  </a:lnTo>
                  <a:lnTo>
                    <a:pt x="18423" y="450202"/>
                  </a:lnTo>
                  <a:lnTo>
                    <a:pt x="18401" y="450202"/>
                  </a:lnTo>
                  <a:lnTo>
                    <a:pt x="18379" y="450271"/>
                  </a:lnTo>
                  <a:lnTo>
                    <a:pt x="18346" y="450405"/>
                  </a:lnTo>
                  <a:lnTo>
                    <a:pt x="18335" y="450540"/>
                  </a:lnTo>
                  <a:lnTo>
                    <a:pt x="18291" y="450675"/>
                  </a:lnTo>
                  <a:lnTo>
                    <a:pt x="18224" y="450820"/>
                  </a:lnTo>
                  <a:lnTo>
                    <a:pt x="18191" y="450886"/>
                  </a:lnTo>
                  <a:lnTo>
                    <a:pt x="18169" y="450886"/>
                  </a:lnTo>
                  <a:lnTo>
                    <a:pt x="18147" y="450978"/>
                  </a:lnTo>
                  <a:lnTo>
                    <a:pt x="18114" y="450978"/>
                  </a:lnTo>
                  <a:lnTo>
                    <a:pt x="17982" y="451043"/>
                  </a:lnTo>
                  <a:lnTo>
                    <a:pt x="17860" y="451093"/>
                  </a:lnTo>
                  <a:lnTo>
                    <a:pt x="17838" y="451131"/>
                  </a:lnTo>
                  <a:lnTo>
                    <a:pt x="17761" y="451187"/>
                  </a:lnTo>
                  <a:lnTo>
                    <a:pt x="17695" y="451255"/>
                  </a:lnTo>
                  <a:lnTo>
                    <a:pt x="17684" y="451278"/>
                  </a:lnTo>
                  <a:lnTo>
                    <a:pt x="17629" y="451311"/>
                  </a:lnTo>
                  <a:lnTo>
                    <a:pt x="17640" y="451367"/>
                  </a:lnTo>
                  <a:lnTo>
                    <a:pt x="17651" y="451423"/>
                  </a:lnTo>
                  <a:lnTo>
                    <a:pt x="17706" y="451502"/>
                  </a:lnTo>
                  <a:lnTo>
                    <a:pt x="17706" y="451592"/>
                  </a:lnTo>
                  <a:lnTo>
                    <a:pt x="17684" y="451637"/>
                  </a:lnTo>
                  <a:lnTo>
                    <a:pt x="17640" y="451726"/>
                  </a:lnTo>
                  <a:lnTo>
                    <a:pt x="17551" y="451782"/>
                  </a:lnTo>
                  <a:lnTo>
                    <a:pt x="17496" y="451771"/>
                  </a:lnTo>
                  <a:lnTo>
                    <a:pt x="17342" y="451734"/>
                  </a:lnTo>
                  <a:lnTo>
                    <a:pt x="17176" y="451723"/>
                  </a:lnTo>
                  <a:lnTo>
                    <a:pt x="17022" y="451676"/>
                  </a:lnTo>
                  <a:lnTo>
                    <a:pt x="16956" y="451655"/>
                  </a:lnTo>
                  <a:lnTo>
                    <a:pt x="16922" y="451599"/>
                  </a:lnTo>
                  <a:lnTo>
                    <a:pt x="16900" y="451599"/>
                  </a:lnTo>
                  <a:lnTo>
                    <a:pt x="16834" y="451575"/>
                  </a:lnTo>
                  <a:lnTo>
                    <a:pt x="16812" y="451542"/>
                  </a:lnTo>
                  <a:lnTo>
                    <a:pt x="16735" y="451542"/>
                  </a:lnTo>
                  <a:lnTo>
                    <a:pt x="16702" y="451551"/>
                  </a:lnTo>
                  <a:lnTo>
                    <a:pt x="16647" y="451585"/>
                  </a:lnTo>
                  <a:lnTo>
                    <a:pt x="16636" y="451607"/>
                  </a:lnTo>
                  <a:lnTo>
                    <a:pt x="16603" y="451653"/>
                  </a:lnTo>
                  <a:lnTo>
                    <a:pt x="16580" y="451788"/>
                  </a:lnTo>
                  <a:lnTo>
                    <a:pt x="16558" y="451933"/>
                  </a:lnTo>
                  <a:lnTo>
                    <a:pt x="16658" y="452045"/>
                  </a:lnTo>
                  <a:lnTo>
                    <a:pt x="16713" y="452102"/>
                  </a:lnTo>
                  <a:lnTo>
                    <a:pt x="16757" y="452136"/>
                  </a:lnTo>
                  <a:lnTo>
                    <a:pt x="16823" y="452205"/>
                  </a:lnTo>
                  <a:lnTo>
                    <a:pt x="16812" y="452261"/>
                  </a:lnTo>
                  <a:lnTo>
                    <a:pt x="16801" y="452294"/>
                  </a:lnTo>
                  <a:lnTo>
                    <a:pt x="16801" y="452317"/>
                  </a:lnTo>
                  <a:lnTo>
                    <a:pt x="16790" y="452339"/>
                  </a:lnTo>
                  <a:lnTo>
                    <a:pt x="16768" y="452373"/>
                  </a:lnTo>
                  <a:lnTo>
                    <a:pt x="16746" y="452382"/>
                  </a:lnTo>
                  <a:lnTo>
                    <a:pt x="16724" y="452410"/>
                  </a:lnTo>
                  <a:lnTo>
                    <a:pt x="16702" y="452472"/>
                  </a:lnTo>
                  <a:lnTo>
                    <a:pt x="16680" y="452550"/>
                  </a:lnTo>
                  <a:lnTo>
                    <a:pt x="16680" y="452652"/>
                  </a:lnTo>
                  <a:lnTo>
                    <a:pt x="16647" y="452652"/>
                  </a:lnTo>
                  <a:lnTo>
                    <a:pt x="16613" y="452731"/>
                  </a:lnTo>
                  <a:lnTo>
                    <a:pt x="16547" y="452730"/>
                  </a:lnTo>
                  <a:lnTo>
                    <a:pt x="16536" y="452718"/>
                  </a:lnTo>
                  <a:lnTo>
                    <a:pt x="16525" y="452697"/>
                  </a:lnTo>
                  <a:lnTo>
                    <a:pt x="16459" y="452674"/>
                  </a:lnTo>
                  <a:lnTo>
                    <a:pt x="16404" y="452673"/>
                  </a:lnTo>
                  <a:lnTo>
                    <a:pt x="16238" y="452672"/>
                  </a:lnTo>
                  <a:lnTo>
                    <a:pt x="16227" y="452705"/>
                  </a:lnTo>
                  <a:lnTo>
                    <a:pt x="16183" y="452705"/>
                  </a:lnTo>
                  <a:lnTo>
                    <a:pt x="16095" y="452794"/>
                  </a:lnTo>
                  <a:lnTo>
                    <a:pt x="16084" y="452849"/>
                  </a:lnTo>
                  <a:lnTo>
                    <a:pt x="16106" y="452863"/>
                  </a:lnTo>
                  <a:lnTo>
                    <a:pt x="16161" y="452906"/>
                  </a:lnTo>
                  <a:lnTo>
                    <a:pt x="16172" y="452929"/>
                  </a:lnTo>
                  <a:lnTo>
                    <a:pt x="16194" y="452942"/>
                  </a:lnTo>
                  <a:lnTo>
                    <a:pt x="16227" y="452985"/>
                  </a:lnTo>
                  <a:lnTo>
                    <a:pt x="16227" y="453032"/>
                  </a:lnTo>
                  <a:lnTo>
                    <a:pt x="16272" y="453055"/>
                  </a:lnTo>
                  <a:lnTo>
                    <a:pt x="16404" y="453099"/>
                  </a:lnTo>
                  <a:lnTo>
                    <a:pt x="16492" y="453099"/>
                  </a:lnTo>
                  <a:lnTo>
                    <a:pt x="16536" y="453066"/>
                  </a:lnTo>
                  <a:lnTo>
                    <a:pt x="16591" y="453067"/>
                  </a:lnTo>
                  <a:lnTo>
                    <a:pt x="16713" y="453180"/>
                  </a:lnTo>
                  <a:lnTo>
                    <a:pt x="16746" y="453236"/>
                  </a:lnTo>
                  <a:lnTo>
                    <a:pt x="16746" y="453315"/>
                  </a:lnTo>
                  <a:lnTo>
                    <a:pt x="16724" y="453427"/>
                  </a:lnTo>
                  <a:lnTo>
                    <a:pt x="16680" y="453460"/>
                  </a:lnTo>
                  <a:lnTo>
                    <a:pt x="16503" y="453574"/>
                  </a:lnTo>
                  <a:lnTo>
                    <a:pt x="16382" y="453662"/>
                  </a:lnTo>
                  <a:lnTo>
                    <a:pt x="16349" y="453705"/>
                  </a:lnTo>
                  <a:lnTo>
                    <a:pt x="16316" y="453728"/>
                  </a:lnTo>
                  <a:lnTo>
                    <a:pt x="16272" y="453819"/>
                  </a:lnTo>
                  <a:lnTo>
                    <a:pt x="16249" y="453829"/>
                  </a:lnTo>
                  <a:lnTo>
                    <a:pt x="16238" y="453987"/>
                  </a:lnTo>
                  <a:lnTo>
                    <a:pt x="16216" y="453982"/>
                  </a:lnTo>
                  <a:lnTo>
                    <a:pt x="16128" y="454078"/>
                  </a:lnTo>
                  <a:lnTo>
                    <a:pt x="16062" y="454259"/>
                  </a:lnTo>
                  <a:lnTo>
                    <a:pt x="16084" y="454427"/>
                  </a:lnTo>
                  <a:lnTo>
                    <a:pt x="16106" y="454559"/>
                  </a:lnTo>
                  <a:lnTo>
                    <a:pt x="16007" y="454633"/>
                  </a:lnTo>
                  <a:lnTo>
                    <a:pt x="15874" y="454593"/>
                  </a:lnTo>
                  <a:lnTo>
                    <a:pt x="15775" y="454486"/>
                  </a:lnTo>
                  <a:lnTo>
                    <a:pt x="15687" y="454363"/>
                  </a:lnTo>
                  <a:lnTo>
                    <a:pt x="15587" y="454317"/>
                  </a:lnTo>
                  <a:lnTo>
                    <a:pt x="15488" y="454374"/>
                  </a:lnTo>
                  <a:lnTo>
                    <a:pt x="15433" y="454506"/>
                  </a:lnTo>
                  <a:lnTo>
                    <a:pt x="15444" y="454617"/>
                  </a:lnTo>
                  <a:lnTo>
                    <a:pt x="15488" y="454701"/>
                  </a:lnTo>
                  <a:lnTo>
                    <a:pt x="15576" y="454811"/>
                  </a:lnTo>
                  <a:lnTo>
                    <a:pt x="15587" y="454895"/>
                  </a:lnTo>
                  <a:lnTo>
                    <a:pt x="15521" y="454907"/>
                  </a:lnTo>
                  <a:lnTo>
                    <a:pt x="15411" y="454881"/>
                  </a:lnTo>
                  <a:lnTo>
                    <a:pt x="15267" y="454809"/>
                  </a:lnTo>
                  <a:lnTo>
                    <a:pt x="15146" y="454709"/>
                  </a:lnTo>
                  <a:lnTo>
                    <a:pt x="15036" y="454586"/>
                  </a:lnTo>
                  <a:lnTo>
                    <a:pt x="14892" y="454472"/>
                  </a:lnTo>
                  <a:lnTo>
                    <a:pt x="14749" y="454336"/>
                  </a:lnTo>
                  <a:lnTo>
                    <a:pt x="14661" y="454155"/>
                  </a:lnTo>
                  <a:lnTo>
                    <a:pt x="14628" y="454122"/>
                  </a:lnTo>
                  <a:lnTo>
                    <a:pt x="14572" y="454122"/>
                  </a:lnTo>
                  <a:lnTo>
                    <a:pt x="14539" y="454088"/>
                  </a:lnTo>
                  <a:lnTo>
                    <a:pt x="14418" y="454074"/>
                  </a:lnTo>
                  <a:lnTo>
                    <a:pt x="14374" y="454110"/>
                  </a:lnTo>
                  <a:lnTo>
                    <a:pt x="14330" y="454143"/>
                  </a:lnTo>
                  <a:lnTo>
                    <a:pt x="14241" y="454152"/>
                  </a:lnTo>
                  <a:lnTo>
                    <a:pt x="14197" y="454221"/>
                  </a:lnTo>
                  <a:lnTo>
                    <a:pt x="14175" y="454244"/>
                  </a:lnTo>
                  <a:lnTo>
                    <a:pt x="14153" y="454264"/>
                  </a:lnTo>
                  <a:lnTo>
                    <a:pt x="14142" y="454276"/>
                  </a:lnTo>
                  <a:lnTo>
                    <a:pt x="14120" y="454320"/>
                  </a:lnTo>
                  <a:lnTo>
                    <a:pt x="14098" y="454342"/>
                  </a:lnTo>
                  <a:lnTo>
                    <a:pt x="14098" y="454422"/>
                  </a:lnTo>
                  <a:lnTo>
                    <a:pt x="14175" y="454580"/>
                  </a:lnTo>
                  <a:lnTo>
                    <a:pt x="14275" y="454738"/>
                  </a:lnTo>
                  <a:lnTo>
                    <a:pt x="14330" y="454795"/>
                  </a:lnTo>
                  <a:lnTo>
                    <a:pt x="14374" y="454872"/>
                  </a:lnTo>
                  <a:lnTo>
                    <a:pt x="14418" y="454885"/>
                  </a:lnTo>
                  <a:lnTo>
                    <a:pt x="14528" y="454908"/>
                  </a:lnTo>
                  <a:lnTo>
                    <a:pt x="14528" y="454942"/>
                  </a:lnTo>
                  <a:lnTo>
                    <a:pt x="14583" y="454952"/>
                  </a:lnTo>
                  <a:lnTo>
                    <a:pt x="14672" y="454976"/>
                  </a:lnTo>
                  <a:lnTo>
                    <a:pt x="14694" y="454999"/>
                  </a:lnTo>
                  <a:lnTo>
                    <a:pt x="14716" y="455065"/>
                  </a:lnTo>
                  <a:lnTo>
                    <a:pt x="14727" y="455101"/>
                  </a:lnTo>
                  <a:lnTo>
                    <a:pt x="14738" y="455134"/>
                  </a:lnTo>
                  <a:lnTo>
                    <a:pt x="14870" y="455257"/>
                  </a:lnTo>
                  <a:lnTo>
                    <a:pt x="14992" y="455350"/>
                  </a:lnTo>
                  <a:lnTo>
                    <a:pt x="15179" y="455496"/>
                  </a:lnTo>
                  <a:lnTo>
                    <a:pt x="15323" y="455619"/>
                  </a:lnTo>
                  <a:lnTo>
                    <a:pt x="15367" y="455676"/>
                  </a:lnTo>
                  <a:lnTo>
                    <a:pt x="15389" y="455712"/>
                  </a:lnTo>
                  <a:lnTo>
                    <a:pt x="15422" y="455755"/>
                  </a:lnTo>
                  <a:lnTo>
                    <a:pt x="15400" y="455857"/>
                  </a:lnTo>
                  <a:lnTo>
                    <a:pt x="15301" y="455889"/>
                  </a:lnTo>
                  <a:lnTo>
                    <a:pt x="15278" y="455912"/>
                  </a:lnTo>
                  <a:lnTo>
                    <a:pt x="15124" y="456036"/>
                  </a:lnTo>
                  <a:lnTo>
                    <a:pt x="15036" y="456069"/>
                  </a:lnTo>
                  <a:lnTo>
                    <a:pt x="15003" y="456091"/>
                  </a:lnTo>
                  <a:lnTo>
                    <a:pt x="14914" y="456091"/>
                  </a:lnTo>
                  <a:lnTo>
                    <a:pt x="14892" y="456134"/>
                  </a:lnTo>
                  <a:lnTo>
                    <a:pt x="14859" y="456167"/>
                  </a:lnTo>
                  <a:lnTo>
                    <a:pt x="14837" y="456203"/>
                  </a:lnTo>
                  <a:lnTo>
                    <a:pt x="14793" y="456246"/>
                  </a:lnTo>
                  <a:lnTo>
                    <a:pt x="14793" y="456291"/>
                  </a:lnTo>
                  <a:lnTo>
                    <a:pt x="14815" y="456449"/>
                  </a:lnTo>
                  <a:lnTo>
                    <a:pt x="14870" y="456606"/>
                  </a:lnTo>
                  <a:lnTo>
                    <a:pt x="14947" y="456764"/>
                  </a:lnTo>
                  <a:lnTo>
                    <a:pt x="15058" y="456922"/>
                  </a:lnTo>
                  <a:lnTo>
                    <a:pt x="15201" y="457157"/>
                  </a:lnTo>
                  <a:lnTo>
                    <a:pt x="15168" y="457157"/>
                  </a:lnTo>
                  <a:lnTo>
                    <a:pt x="15146" y="457216"/>
                  </a:lnTo>
                  <a:lnTo>
                    <a:pt x="15091" y="457216"/>
                  </a:lnTo>
                  <a:lnTo>
                    <a:pt x="15080" y="457236"/>
                  </a:lnTo>
                  <a:lnTo>
                    <a:pt x="15003" y="457270"/>
                  </a:lnTo>
                  <a:lnTo>
                    <a:pt x="14992" y="457327"/>
                  </a:lnTo>
                  <a:lnTo>
                    <a:pt x="15036" y="457483"/>
                  </a:lnTo>
                  <a:lnTo>
                    <a:pt x="15047" y="457539"/>
                  </a:lnTo>
                  <a:lnTo>
                    <a:pt x="15080" y="457552"/>
                  </a:lnTo>
                  <a:lnTo>
                    <a:pt x="15091" y="457608"/>
                  </a:lnTo>
                  <a:lnTo>
                    <a:pt x="15124" y="457642"/>
                  </a:lnTo>
                  <a:lnTo>
                    <a:pt x="15146" y="457878"/>
                  </a:lnTo>
                  <a:lnTo>
                    <a:pt x="15102" y="457944"/>
                  </a:lnTo>
                  <a:lnTo>
                    <a:pt x="15014" y="457898"/>
                  </a:lnTo>
                  <a:lnTo>
                    <a:pt x="14970" y="457841"/>
                  </a:lnTo>
                  <a:lnTo>
                    <a:pt x="14925" y="457785"/>
                  </a:lnTo>
                  <a:lnTo>
                    <a:pt x="14859" y="457775"/>
                  </a:lnTo>
                  <a:lnTo>
                    <a:pt x="14694" y="457797"/>
                  </a:lnTo>
                  <a:lnTo>
                    <a:pt x="14539" y="457839"/>
                  </a:lnTo>
                  <a:lnTo>
                    <a:pt x="14385" y="457861"/>
                  </a:lnTo>
                  <a:lnTo>
                    <a:pt x="14208" y="457905"/>
                  </a:lnTo>
                  <a:lnTo>
                    <a:pt x="14153" y="457951"/>
                  </a:lnTo>
                  <a:lnTo>
                    <a:pt x="14087" y="458016"/>
                  </a:lnTo>
                  <a:lnTo>
                    <a:pt x="14054" y="458040"/>
                  </a:lnTo>
                  <a:lnTo>
                    <a:pt x="14054" y="458083"/>
                  </a:lnTo>
                  <a:lnTo>
                    <a:pt x="13999" y="458095"/>
                  </a:lnTo>
                  <a:lnTo>
                    <a:pt x="13999" y="458152"/>
                  </a:lnTo>
                  <a:lnTo>
                    <a:pt x="13977" y="458197"/>
                  </a:lnTo>
                  <a:lnTo>
                    <a:pt x="13955" y="458329"/>
                  </a:lnTo>
                  <a:lnTo>
                    <a:pt x="13932" y="458352"/>
                  </a:lnTo>
                  <a:lnTo>
                    <a:pt x="13932" y="458421"/>
                  </a:lnTo>
                  <a:lnTo>
                    <a:pt x="13910" y="458464"/>
                  </a:lnTo>
                  <a:lnTo>
                    <a:pt x="13910" y="458622"/>
                  </a:lnTo>
                  <a:lnTo>
                    <a:pt x="13932" y="458757"/>
                  </a:lnTo>
                  <a:lnTo>
                    <a:pt x="14010" y="458804"/>
                  </a:lnTo>
                  <a:lnTo>
                    <a:pt x="14054" y="458814"/>
                  </a:lnTo>
                  <a:lnTo>
                    <a:pt x="14065" y="458848"/>
                  </a:lnTo>
                  <a:lnTo>
                    <a:pt x="14120" y="458848"/>
                  </a:lnTo>
                  <a:lnTo>
                    <a:pt x="14164" y="458881"/>
                  </a:lnTo>
                  <a:lnTo>
                    <a:pt x="14330" y="458816"/>
                  </a:lnTo>
                  <a:lnTo>
                    <a:pt x="14484" y="458784"/>
                  </a:lnTo>
                  <a:lnTo>
                    <a:pt x="14650" y="458762"/>
                  </a:lnTo>
                  <a:lnTo>
                    <a:pt x="14782" y="458763"/>
                  </a:lnTo>
                  <a:lnTo>
                    <a:pt x="14804" y="458753"/>
                  </a:lnTo>
                  <a:lnTo>
                    <a:pt x="14959" y="458675"/>
                  </a:lnTo>
                  <a:lnTo>
                    <a:pt x="15025" y="458619"/>
                  </a:lnTo>
                  <a:lnTo>
                    <a:pt x="15058" y="458596"/>
                  </a:lnTo>
                  <a:lnTo>
                    <a:pt x="15080" y="458574"/>
                  </a:lnTo>
                  <a:lnTo>
                    <a:pt x="15135" y="458495"/>
                  </a:lnTo>
                  <a:lnTo>
                    <a:pt x="15157" y="458452"/>
                  </a:lnTo>
                  <a:lnTo>
                    <a:pt x="15168" y="458406"/>
                  </a:lnTo>
                  <a:lnTo>
                    <a:pt x="15256" y="458333"/>
                  </a:lnTo>
                  <a:lnTo>
                    <a:pt x="15389" y="458250"/>
                  </a:lnTo>
                  <a:lnTo>
                    <a:pt x="15389" y="458206"/>
                  </a:lnTo>
                  <a:lnTo>
                    <a:pt x="15378" y="458071"/>
                  </a:lnTo>
                  <a:lnTo>
                    <a:pt x="15422" y="457937"/>
                  </a:lnTo>
                  <a:lnTo>
                    <a:pt x="15433" y="457801"/>
                  </a:lnTo>
                  <a:lnTo>
                    <a:pt x="15455" y="457666"/>
                  </a:lnTo>
                  <a:lnTo>
                    <a:pt x="15598" y="457611"/>
                  </a:lnTo>
                  <a:lnTo>
                    <a:pt x="15665" y="457612"/>
                  </a:lnTo>
                  <a:lnTo>
                    <a:pt x="15687" y="457645"/>
                  </a:lnTo>
                  <a:lnTo>
                    <a:pt x="15764" y="457645"/>
                  </a:lnTo>
                  <a:lnTo>
                    <a:pt x="15907" y="457590"/>
                  </a:lnTo>
                  <a:lnTo>
                    <a:pt x="16029" y="457446"/>
                  </a:lnTo>
                  <a:lnTo>
                    <a:pt x="16117" y="457378"/>
                  </a:lnTo>
                  <a:lnTo>
                    <a:pt x="16172" y="457368"/>
                  </a:lnTo>
                  <a:lnTo>
                    <a:pt x="16327" y="457392"/>
                  </a:lnTo>
                  <a:lnTo>
                    <a:pt x="16492" y="457459"/>
                  </a:lnTo>
                  <a:lnTo>
                    <a:pt x="16558" y="457473"/>
                  </a:lnTo>
                  <a:lnTo>
                    <a:pt x="16613" y="457483"/>
                  </a:lnTo>
                  <a:lnTo>
                    <a:pt x="16647" y="457506"/>
                  </a:lnTo>
                  <a:lnTo>
                    <a:pt x="16768" y="457573"/>
                  </a:lnTo>
                  <a:lnTo>
                    <a:pt x="16812" y="457620"/>
                  </a:lnTo>
                  <a:lnTo>
                    <a:pt x="16856" y="457663"/>
                  </a:lnTo>
                  <a:lnTo>
                    <a:pt x="16922" y="457722"/>
                  </a:lnTo>
                  <a:lnTo>
                    <a:pt x="16944" y="457756"/>
                  </a:lnTo>
                  <a:lnTo>
                    <a:pt x="17000" y="457756"/>
                  </a:lnTo>
                  <a:lnTo>
                    <a:pt x="17099" y="457823"/>
                  </a:lnTo>
                  <a:lnTo>
                    <a:pt x="17099" y="457845"/>
                  </a:lnTo>
                  <a:lnTo>
                    <a:pt x="17176" y="457958"/>
                  </a:lnTo>
                  <a:lnTo>
                    <a:pt x="17231" y="457959"/>
                  </a:lnTo>
                  <a:lnTo>
                    <a:pt x="17397" y="457904"/>
                  </a:lnTo>
                  <a:lnTo>
                    <a:pt x="17518" y="457871"/>
                  </a:lnTo>
                  <a:lnTo>
                    <a:pt x="17540" y="457816"/>
                  </a:lnTo>
                  <a:lnTo>
                    <a:pt x="17540" y="457769"/>
                  </a:lnTo>
                  <a:lnTo>
                    <a:pt x="17540" y="457680"/>
                  </a:lnTo>
                  <a:lnTo>
                    <a:pt x="17507" y="457499"/>
                  </a:lnTo>
                  <a:lnTo>
                    <a:pt x="17496" y="457479"/>
                  </a:lnTo>
                  <a:lnTo>
                    <a:pt x="17474" y="457466"/>
                  </a:lnTo>
                  <a:lnTo>
                    <a:pt x="17474" y="457410"/>
                  </a:lnTo>
                  <a:lnTo>
                    <a:pt x="17452" y="457387"/>
                  </a:lnTo>
                  <a:lnTo>
                    <a:pt x="17452" y="457252"/>
                  </a:lnTo>
                  <a:lnTo>
                    <a:pt x="17474" y="457117"/>
                  </a:lnTo>
                  <a:lnTo>
                    <a:pt x="17463" y="456984"/>
                  </a:lnTo>
                  <a:lnTo>
                    <a:pt x="17529" y="456883"/>
                  </a:lnTo>
                  <a:lnTo>
                    <a:pt x="17573" y="456850"/>
                  </a:lnTo>
                  <a:lnTo>
                    <a:pt x="17695" y="456851"/>
                  </a:lnTo>
                  <a:lnTo>
                    <a:pt x="17849" y="456872"/>
                  </a:lnTo>
                  <a:lnTo>
                    <a:pt x="18004" y="456896"/>
                  </a:lnTo>
                  <a:lnTo>
                    <a:pt x="18169" y="456897"/>
                  </a:lnTo>
                  <a:lnTo>
                    <a:pt x="18235" y="456910"/>
                  </a:lnTo>
                  <a:lnTo>
                    <a:pt x="18324" y="456931"/>
                  </a:lnTo>
                  <a:lnTo>
                    <a:pt x="18368" y="456968"/>
                  </a:lnTo>
                  <a:lnTo>
                    <a:pt x="18478" y="456955"/>
                  </a:lnTo>
                  <a:lnTo>
                    <a:pt x="18632" y="456979"/>
                  </a:lnTo>
                  <a:lnTo>
                    <a:pt x="18798" y="457027"/>
                  </a:lnTo>
                  <a:lnTo>
                    <a:pt x="18953" y="457037"/>
                  </a:lnTo>
                  <a:lnTo>
                    <a:pt x="19118" y="457051"/>
                  </a:lnTo>
                  <a:lnTo>
                    <a:pt x="19272" y="457063"/>
                  </a:lnTo>
                  <a:lnTo>
                    <a:pt x="19427" y="457041"/>
                  </a:lnTo>
                  <a:lnTo>
                    <a:pt x="19515" y="457054"/>
                  </a:lnTo>
                  <a:lnTo>
                    <a:pt x="19592" y="457064"/>
                  </a:lnTo>
                  <a:lnTo>
                    <a:pt x="19703" y="457111"/>
                  </a:lnTo>
                  <a:lnTo>
                    <a:pt x="19747" y="457155"/>
                  </a:lnTo>
                  <a:lnTo>
                    <a:pt x="19769" y="457168"/>
                  </a:lnTo>
                  <a:lnTo>
                    <a:pt x="19780" y="457224"/>
                  </a:lnTo>
                  <a:lnTo>
                    <a:pt x="19769" y="457358"/>
                  </a:lnTo>
                  <a:lnTo>
                    <a:pt x="19670" y="457493"/>
                  </a:lnTo>
                  <a:lnTo>
                    <a:pt x="19648" y="457526"/>
                  </a:lnTo>
                  <a:lnTo>
                    <a:pt x="19614" y="457549"/>
                  </a:lnTo>
                  <a:lnTo>
                    <a:pt x="19604" y="457592"/>
                  </a:lnTo>
                  <a:lnTo>
                    <a:pt x="19648" y="457649"/>
                  </a:lnTo>
                  <a:lnTo>
                    <a:pt x="19703" y="457694"/>
                  </a:lnTo>
                  <a:lnTo>
                    <a:pt x="19736" y="457741"/>
                  </a:lnTo>
                  <a:lnTo>
                    <a:pt x="19813" y="457762"/>
                  </a:lnTo>
                  <a:lnTo>
                    <a:pt x="19968" y="457799"/>
                  </a:lnTo>
                  <a:lnTo>
                    <a:pt x="20122" y="457810"/>
                  </a:lnTo>
                  <a:lnTo>
                    <a:pt x="20288" y="457788"/>
                  </a:lnTo>
                  <a:lnTo>
                    <a:pt x="20442" y="457789"/>
                  </a:lnTo>
                  <a:lnTo>
                    <a:pt x="20607" y="457813"/>
                  </a:lnTo>
                  <a:lnTo>
                    <a:pt x="20762" y="457803"/>
                  </a:lnTo>
                  <a:lnTo>
                    <a:pt x="20916" y="457815"/>
                  </a:lnTo>
                  <a:lnTo>
                    <a:pt x="21082" y="457816"/>
                  </a:lnTo>
                  <a:lnTo>
                    <a:pt x="21214" y="457771"/>
                  </a:lnTo>
                  <a:lnTo>
                    <a:pt x="21269" y="457761"/>
                  </a:lnTo>
                  <a:lnTo>
                    <a:pt x="21269" y="457728"/>
                  </a:lnTo>
                  <a:lnTo>
                    <a:pt x="21325" y="457660"/>
                  </a:lnTo>
                  <a:lnTo>
                    <a:pt x="21336" y="457525"/>
                  </a:lnTo>
                  <a:lnTo>
                    <a:pt x="21358" y="457426"/>
                  </a:lnTo>
                  <a:lnTo>
                    <a:pt x="21358" y="457390"/>
                  </a:lnTo>
                  <a:lnTo>
                    <a:pt x="21424" y="457258"/>
                  </a:lnTo>
                  <a:lnTo>
                    <a:pt x="21501" y="457123"/>
                  </a:lnTo>
                  <a:lnTo>
                    <a:pt x="21534" y="456988"/>
                  </a:lnTo>
                  <a:lnTo>
                    <a:pt x="21567" y="456854"/>
                  </a:lnTo>
                  <a:lnTo>
                    <a:pt x="21578" y="456741"/>
                  </a:lnTo>
                  <a:lnTo>
                    <a:pt x="21567" y="456719"/>
                  </a:lnTo>
                  <a:lnTo>
                    <a:pt x="21556" y="456685"/>
                  </a:lnTo>
                  <a:lnTo>
                    <a:pt x="21523" y="456629"/>
                  </a:lnTo>
                  <a:lnTo>
                    <a:pt x="21501" y="456588"/>
                  </a:lnTo>
                  <a:lnTo>
                    <a:pt x="21446" y="456448"/>
                  </a:lnTo>
                  <a:lnTo>
                    <a:pt x="21435" y="456313"/>
                  </a:lnTo>
                  <a:lnTo>
                    <a:pt x="21468" y="456247"/>
                  </a:lnTo>
                  <a:lnTo>
                    <a:pt x="21545" y="456201"/>
                  </a:lnTo>
                  <a:lnTo>
                    <a:pt x="21700" y="456192"/>
                  </a:lnTo>
                  <a:lnTo>
                    <a:pt x="21865" y="456101"/>
                  </a:lnTo>
                  <a:lnTo>
                    <a:pt x="21998" y="456003"/>
                  </a:lnTo>
                  <a:lnTo>
                    <a:pt x="22152" y="455981"/>
                  </a:lnTo>
                  <a:lnTo>
                    <a:pt x="22229" y="455948"/>
                  </a:lnTo>
                  <a:lnTo>
                    <a:pt x="22262" y="455926"/>
                  </a:lnTo>
                  <a:lnTo>
                    <a:pt x="22285" y="455913"/>
                  </a:lnTo>
                  <a:lnTo>
                    <a:pt x="22340" y="455893"/>
                  </a:lnTo>
                  <a:lnTo>
                    <a:pt x="22340" y="455870"/>
                  </a:lnTo>
                  <a:lnTo>
                    <a:pt x="22428" y="455858"/>
                  </a:lnTo>
                  <a:lnTo>
                    <a:pt x="22582" y="455859"/>
                  </a:lnTo>
                  <a:lnTo>
                    <a:pt x="22748" y="455850"/>
                  </a:lnTo>
                  <a:lnTo>
                    <a:pt x="22770" y="455827"/>
                  </a:lnTo>
                  <a:lnTo>
                    <a:pt x="22902" y="455828"/>
                  </a:lnTo>
                  <a:lnTo>
                    <a:pt x="23057" y="455885"/>
                  </a:lnTo>
                  <a:lnTo>
                    <a:pt x="23189" y="456043"/>
                  </a:lnTo>
                  <a:lnTo>
                    <a:pt x="23211" y="456077"/>
                  </a:lnTo>
                  <a:lnTo>
                    <a:pt x="23244" y="456111"/>
                  </a:lnTo>
                  <a:lnTo>
                    <a:pt x="23244" y="456156"/>
                  </a:lnTo>
                  <a:lnTo>
                    <a:pt x="23333" y="456190"/>
                  </a:lnTo>
                  <a:lnTo>
                    <a:pt x="23498" y="456224"/>
                  </a:lnTo>
                  <a:lnTo>
                    <a:pt x="23553" y="456205"/>
                  </a:lnTo>
                  <a:lnTo>
                    <a:pt x="23575" y="456169"/>
                  </a:lnTo>
                  <a:lnTo>
                    <a:pt x="23642" y="456108"/>
                  </a:lnTo>
                  <a:lnTo>
                    <a:pt x="23785" y="456048"/>
                  </a:lnTo>
                  <a:lnTo>
                    <a:pt x="23873" y="456025"/>
                  </a:lnTo>
                  <a:lnTo>
                    <a:pt x="23951" y="456031"/>
                  </a:lnTo>
                  <a:lnTo>
                    <a:pt x="24270" y="455975"/>
                  </a:lnTo>
                  <a:lnTo>
                    <a:pt x="24392" y="455879"/>
                  </a:lnTo>
                  <a:lnTo>
                    <a:pt x="24447" y="455747"/>
                  </a:lnTo>
                  <a:lnTo>
                    <a:pt x="24524" y="455678"/>
                  </a:lnTo>
                  <a:lnTo>
                    <a:pt x="24800" y="455650"/>
                  </a:lnTo>
                  <a:lnTo>
                    <a:pt x="24943" y="455673"/>
                  </a:lnTo>
                  <a:lnTo>
                    <a:pt x="25076" y="455730"/>
                  </a:lnTo>
                  <a:lnTo>
                    <a:pt x="25197" y="455800"/>
                  </a:lnTo>
                  <a:lnTo>
                    <a:pt x="25319" y="455890"/>
                  </a:lnTo>
                  <a:lnTo>
                    <a:pt x="25418" y="455990"/>
                  </a:lnTo>
                  <a:lnTo>
                    <a:pt x="25528" y="456093"/>
                  </a:lnTo>
                  <a:lnTo>
                    <a:pt x="25639" y="456238"/>
                  </a:lnTo>
                  <a:lnTo>
                    <a:pt x="25760" y="456365"/>
                  </a:lnTo>
                  <a:lnTo>
                    <a:pt x="25848" y="456477"/>
                  </a:lnTo>
                  <a:lnTo>
                    <a:pt x="25970" y="456603"/>
                  </a:lnTo>
                  <a:lnTo>
                    <a:pt x="26069" y="456703"/>
                  </a:lnTo>
                  <a:lnTo>
                    <a:pt x="26146" y="456815"/>
                  </a:lnTo>
                  <a:lnTo>
                    <a:pt x="26223" y="456928"/>
                  </a:lnTo>
                  <a:lnTo>
                    <a:pt x="26311" y="457043"/>
                  </a:lnTo>
                  <a:lnTo>
                    <a:pt x="26378" y="457156"/>
                  </a:lnTo>
                  <a:lnTo>
                    <a:pt x="26477" y="457269"/>
                  </a:lnTo>
                  <a:lnTo>
                    <a:pt x="26554" y="457381"/>
                  </a:lnTo>
                  <a:lnTo>
                    <a:pt x="26643" y="457494"/>
                  </a:lnTo>
                  <a:lnTo>
                    <a:pt x="26731" y="457607"/>
                  </a:lnTo>
                  <a:lnTo>
                    <a:pt x="26786" y="457719"/>
                  </a:lnTo>
                  <a:lnTo>
                    <a:pt x="26863" y="457832"/>
                  </a:lnTo>
                  <a:lnTo>
                    <a:pt x="26896" y="457944"/>
                  </a:lnTo>
                  <a:lnTo>
                    <a:pt x="26962" y="458056"/>
                  </a:lnTo>
                  <a:lnTo>
                    <a:pt x="27029" y="458169"/>
                  </a:lnTo>
                  <a:lnTo>
                    <a:pt x="27095" y="458284"/>
                  </a:lnTo>
                  <a:lnTo>
                    <a:pt x="27150" y="458397"/>
                  </a:lnTo>
                  <a:lnTo>
                    <a:pt x="27183" y="458509"/>
                  </a:lnTo>
                  <a:lnTo>
                    <a:pt x="27227" y="458622"/>
                  </a:lnTo>
                  <a:lnTo>
                    <a:pt x="27293" y="458734"/>
                  </a:lnTo>
                  <a:lnTo>
                    <a:pt x="27349" y="458846"/>
                  </a:lnTo>
                  <a:lnTo>
                    <a:pt x="27415" y="458959"/>
                  </a:lnTo>
                  <a:lnTo>
                    <a:pt x="27492" y="459072"/>
                  </a:lnTo>
                  <a:lnTo>
                    <a:pt x="27547" y="459185"/>
                  </a:lnTo>
                  <a:lnTo>
                    <a:pt x="27602" y="459297"/>
                  </a:lnTo>
                  <a:lnTo>
                    <a:pt x="27658" y="459409"/>
                  </a:lnTo>
                  <a:lnTo>
                    <a:pt x="27713" y="459524"/>
                  </a:lnTo>
                  <a:lnTo>
                    <a:pt x="27757" y="459637"/>
                  </a:lnTo>
                  <a:lnTo>
                    <a:pt x="27812" y="459749"/>
                  </a:lnTo>
                  <a:lnTo>
                    <a:pt x="27845" y="459861"/>
                  </a:lnTo>
                  <a:lnTo>
                    <a:pt x="27900" y="459974"/>
                  </a:lnTo>
                  <a:lnTo>
                    <a:pt x="27944" y="460087"/>
                  </a:lnTo>
                  <a:lnTo>
                    <a:pt x="27989" y="460199"/>
                  </a:lnTo>
                  <a:lnTo>
                    <a:pt x="28033" y="460311"/>
                  </a:lnTo>
                  <a:lnTo>
                    <a:pt x="28055" y="460424"/>
                  </a:lnTo>
                  <a:lnTo>
                    <a:pt x="28088" y="460536"/>
                  </a:lnTo>
                  <a:lnTo>
                    <a:pt x="28110" y="460648"/>
                  </a:lnTo>
                  <a:lnTo>
                    <a:pt x="28154" y="460763"/>
                  </a:lnTo>
                  <a:lnTo>
                    <a:pt x="28198" y="460876"/>
                  </a:lnTo>
                  <a:lnTo>
                    <a:pt x="28242" y="460988"/>
                  </a:lnTo>
                  <a:lnTo>
                    <a:pt x="28264" y="461101"/>
                  </a:lnTo>
                  <a:lnTo>
                    <a:pt x="28264" y="461167"/>
                  </a:lnTo>
                  <a:lnTo>
                    <a:pt x="28286" y="461212"/>
                  </a:lnTo>
                  <a:lnTo>
                    <a:pt x="28342" y="461325"/>
                  </a:lnTo>
                  <a:lnTo>
                    <a:pt x="28375" y="461438"/>
                  </a:lnTo>
                  <a:lnTo>
                    <a:pt x="28419" y="461550"/>
                  </a:lnTo>
                  <a:lnTo>
                    <a:pt x="28452" y="461662"/>
                  </a:lnTo>
                  <a:lnTo>
                    <a:pt x="28474" y="461775"/>
                  </a:lnTo>
                  <a:lnTo>
                    <a:pt x="28485" y="461886"/>
                  </a:lnTo>
                  <a:lnTo>
                    <a:pt x="28507" y="462001"/>
                  </a:lnTo>
                  <a:lnTo>
                    <a:pt x="28529" y="462114"/>
                  </a:lnTo>
                  <a:lnTo>
                    <a:pt x="28562" y="462227"/>
                  </a:lnTo>
                  <a:lnTo>
                    <a:pt x="28573" y="462338"/>
                  </a:lnTo>
                  <a:lnTo>
                    <a:pt x="28617" y="462450"/>
                  </a:lnTo>
                  <a:lnTo>
                    <a:pt x="28628" y="462563"/>
                  </a:lnTo>
                  <a:lnTo>
                    <a:pt x="28628" y="462575"/>
                  </a:lnTo>
                  <a:lnTo>
                    <a:pt x="28640" y="462675"/>
                  </a:lnTo>
                  <a:lnTo>
                    <a:pt x="28662" y="462787"/>
                  </a:lnTo>
                  <a:lnTo>
                    <a:pt x="28684" y="462900"/>
                  </a:lnTo>
                  <a:lnTo>
                    <a:pt x="28706" y="463013"/>
                  </a:lnTo>
                  <a:lnTo>
                    <a:pt x="28684" y="464009"/>
                  </a:lnTo>
                  <a:lnTo>
                    <a:pt x="28717" y="465314"/>
                  </a:lnTo>
                  <a:lnTo>
                    <a:pt x="28651" y="466406"/>
                  </a:lnTo>
                  <a:lnTo>
                    <a:pt x="28452" y="467408"/>
                  </a:lnTo>
                  <a:lnTo>
                    <a:pt x="28286" y="468041"/>
                  </a:lnTo>
                  <a:lnTo>
                    <a:pt x="28220" y="468657"/>
                  </a:lnTo>
                  <a:lnTo>
                    <a:pt x="28143" y="468984"/>
                  </a:lnTo>
                  <a:lnTo>
                    <a:pt x="27669" y="468830"/>
                  </a:lnTo>
                  <a:lnTo>
                    <a:pt x="27669" y="468843"/>
                  </a:lnTo>
                  <a:lnTo>
                    <a:pt x="28143" y="468998"/>
                  </a:lnTo>
                  <a:lnTo>
                    <a:pt x="28132" y="469032"/>
                  </a:lnTo>
                  <a:lnTo>
                    <a:pt x="27757" y="468911"/>
                  </a:lnTo>
                  <a:lnTo>
                    <a:pt x="27757" y="468935"/>
                  </a:lnTo>
                  <a:lnTo>
                    <a:pt x="28132" y="469059"/>
                  </a:lnTo>
                  <a:lnTo>
                    <a:pt x="28121" y="469094"/>
                  </a:lnTo>
                  <a:lnTo>
                    <a:pt x="28055" y="469303"/>
                  </a:lnTo>
                  <a:lnTo>
                    <a:pt x="27856" y="469238"/>
                  </a:lnTo>
                  <a:lnTo>
                    <a:pt x="27856" y="469263"/>
                  </a:lnTo>
                  <a:lnTo>
                    <a:pt x="28055" y="469327"/>
                  </a:lnTo>
                  <a:lnTo>
                    <a:pt x="28011" y="469508"/>
                  </a:lnTo>
                  <a:lnTo>
                    <a:pt x="27470" y="469330"/>
                  </a:lnTo>
                  <a:lnTo>
                    <a:pt x="27481" y="469316"/>
                  </a:lnTo>
                  <a:lnTo>
                    <a:pt x="27117" y="469208"/>
                  </a:lnTo>
                  <a:lnTo>
                    <a:pt x="27117" y="469224"/>
                  </a:lnTo>
                  <a:lnTo>
                    <a:pt x="26808" y="469124"/>
                  </a:lnTo>
                  <a:lnTo>
                    <a:pt x="26808" y="469112"/>
                  </a:lnTo>
                  <a:lnTo>
                    <a:pt x="26433" y="468992"/>
                  </a:lnTo>
                  <a:lnTo>
                    <a:pt x="26433" y="469013"/>
                  </a:lnTo>
                  <a:lnTo>
                    <a:pt x="26334" y="468982"/>
                  </a:lnTo>
                  <a:lnTo>
                    <a:pt x="26334" y="468991"/>
                  </a:lnTo>
                  <a:lnTo>
                    <a:pt x="26422" y="469020"/>
                  </a:lnTo>
                  <a:lnTo>
                    <a:pt x="26422" y="469043"/>
                  </a:lnTo>
                  <a:lnTo>
                    <a:pt x="26786" y="469161"/>
                  </a:lnTo>
                  <a:lnTo>
                    <a:pt x="26797" y="469146"/>
                  </a:lnTo>
                  <a:lnTo>
                    <a:pt x="27117" y="469241"/>
                  </a:lnTo>
                  <a:lnTo>
                    <a:pt x="27117" y="469256"/>
                  </a:lnTo>
                  <a:lnTo>
                    <a:pt x="27448" y="469366"/>
                  </a:lnTo>
                  <a:lnTo>
                    <a:pt x="27459" y="469351"/>
                  </a:lnTo>
                  <a:lnTo>
                    <a:pt x="28011" y="469526"/>
                  </a:lnTo>
                  <a:lnTo>
                    <a:pt x="27955" y="469717"/>
                  </a:lnTo>
                  <a:lnTo>
                    <a:pt x="27823" y="469670"/>
                  </a:lnTo>
                  <a:lnTo>
                    <a:pt x="27823" y="469662"/>
                  </a:lnTo>
                  <a:lnTo>
                    <a:pt x="27702" y="469626"/>
                  </a:lnTo>
                  <a:lnTo>
                    <a:pt x="27691" y="469652"/>
                  </a:lnTo>
                  <a:lnTo>
                    <a:pt x="27812" y="469693"/>
                  </a:lnTo>
                  <a:lnTo>
                    <a:pt x="27823" y="469685"/>
                  </a:lnTo>
                  <a:lnTo>
                    <a:pt x="27955" y="469730"/>
                  </a:lnTo>
                  <a:lnTo>
                    <a:pt x="27889" y="470015"/>
                  </a:lnTo>
                  <a:lnTo>
                    <a:pt x="27823" y="469997"/>
                  </a:lnTo>
                  <a:lnTo>
                    <a:pt x="27823" y="469987"/>
                  </a:lnTo>
                  <a:lnTo>
                    <a:pt x="27669" y="469942"/>
                  </a:lnTo>
                  <a:lnTo>
                    <a:pt x="27669" y="469925"/>
                  </a:lnTo>
                  <a:lnTo>
                    <a:pt x="27415" y="469848"/>
                  </a:lnTo>
                  <a:lnTo>
                    <a:pt x="27415" y="469861"/>
                  </a:lnTo>
                  <a:lnTo>
                    <a:pt x="27658" y="469935"/>
                  </a:lnTo>
                  <a:lnTo>
                    <a:pt x="27647" y="469967"/>
                  </a:lnTo>
                  <a:lnTo>
                    <a:pt x="27470" y="469915"/>
                  </a:lnTo>
                  <a:lnTo>
                    <a:pt x="27459" y="469928"/>
                  </a:lnTo>
                  <a:lnTo>
                    <a:pt x="27658" y="469984"/>
                  </a:lnTo>
                  <a:lnTo>
                    <a:pt x="27658" y="469967"/>
                  </a:lnTo>
                  <a:lnTo>
                    <a:pt x="27812" y="470015"/>
                  </a:lnTo>
                  <a:lnTo>
                    <a:pt x="27823" y="470006"/>
                  </a:lnTo>
                  <a:lnTo>
                    <a:pt x="27889" y="470028"/>
                  </a:lnTo>
                  <a:lnTo>
                    <a:pt x="27801" y="470437"/>
                  </a:lnTo>
                  <a:lnTo>
                    <a:pt x="27205" y="470210"/>
                  </a:lnTo>
                  <a:lnTo>
                    <a:pt x="27194" y="470236"/>
                  </a:lnTo>
                  <a:lnTo>
                    <a:pt x="27624" y="470398"/>
                  </a:lnTo>
                  <a:lnTo>
                    <a:pt x="27624" y="470385"/>
                  </a:lnTo>
                  <a:lnTo>
                    <a:pt x="27790" y="470451"/>
                  </a:lnTo>
                  <a:lnTo>
                    <a:pt x="27658" y="470898"/>
                  </a:lnTo>
                  <a:lnTo>
                    <a:pt x="27382" y="470784"/>
                  </a:lnTo>
                  <a:lnTo>
                    <a:pt x="27393" y="470777"/>
                  </a:lnTo>
                  <a:lnTo>
                    <a:pt x="27194" y="470706"/>
                  </a:lnTo>
                  <a:lnTo>
                    <a:pt x="27183" y="470731"/>
                  </a:lnTo>
                  <a:lnTo>
                    <a:pt x="27371" y="470807"/>
                  </a:lnTo>
                  <a:lnTo>
                    <a:pt x="27382" y="470798"/>
                  </a:lnTo>
                  <a:lnTo>
                    <a:pt x="27658" y="470911"/>
                  </a:lnTo>
                  <a:lnTo>
                    <a:pt x="27426" y="471406"/>
                  </a:lnTo>
                  <a:lnTo>
                    <a:pt x="27426" y="471506"/>
                  </a:lnTo>
                  <a:lnTo>
                    <a:pt x="27249" y="471438"/>
                  </a:lnTo>
                  <a:lnTo>
                    <a:pt x="27260" y="471429"/>
                  </a:lnTo>
                  <a:lnTo>
                    <a:pt x="26996" y="471329"/>
                  </a:lnTo>
                  <a:lnTo>
                    <a:pt x="26985" y="471356"/>
                  </a:lnTo>
                  <a:lnTo>
                    <a:pt x="27205" y="471442"/>
                  </a:lnTo>
                  <a:lnTo>
                    <a:pt x="27205" y="471433"/>
                  </a:lnTo>
                  <a:lnTo>
                    <a:pt x="27426" y="471517"/>
                  </a:lnTo>
                  <a:lnTo>
                    <a:pt x="27238" y="471836"/>
                  </a:lnTo>
                  <a:lnTo>
                    <a:pt x="27172" y="472058"/>
                  </a:lnTo>
                  <a:lnTo>
                    <a:pt x="26896" y="471955"/>
                  </a:lnTo>
                  <a:lnTo>
                    <a:pt x="26896" y="471947"/>
                  </a:lnTo>
                  <a:lnTo>
                    <a:pt x="26687" y="471863"/>
                  </a:lnTo>
                  <a:lnTo>
                    <a:pt x="26665" y="471891"/>
                  </a:lnTo>
                  <a:lnTo>
                    <a:pt x="26874" y="471972"/>
                  </a:lnTo>
                  <a:lnTo>
                    <a:pt x="26885" y="471960"/>
                  </a:lnTo>
                  <a:lnTo>
                    <a:pt x="27172" y="472069"/>
                  </a:lnTo>
                  <a:lnTo>
                    <a:pt x="27095" y="472304"/>
                  </a:lnTo>
                  <a:lnTo>
                    <a:pt x="26819" y="472192"/>
                  </a:lnTo>
                  <a:lnTo>
                    <a:pt x="26819" y="472183"/>
                  </a:lnTo>
                  <a:lnTo>
                    <a:pt x="26510" y="472069"/>
                  </a:lnTo>
                  <a:lnTo>
                    <a:pt x="26499" y="472102"/>
                  </a:lnTo>
                  <a:lnTo>
                    <a:pt x="26808" y="472222"/>
                  </a:lnTo>
                  <a:lnTo>
                    <a:pt x="26808" y="472207"/>
                  </a:lnTo>
                  <a:lnTo>
                    <a:pt x="27084" y="472319"/>
                  </a:lnTo>
                  <a:lnTo>
                    <a:pt x="26974" y="472672"/>
                  </a:lnTo>
                  <a:lnTo>
                    <a:pt x="26742" y="472577"/>
                  </a:lnTo>
                  <a:lnTo>
                    <a:pt x="26742" y="472568"/>
                  </a:lnTo>
                  <a:lnTo>
                    <a:pt x="26698" y="472549"/>
                  </a:lnTo>
                  <a:lnTo>
                    <a:pt x="26676" y="472576"/>
                  </a:lnTo>
                  <a:lnTo>
                    <a:pt x="26731" y="472598"/>
                  </a:lnTo>
                  <a:lnTo>
                    <a:pt x="26731" y="472589"/>
                  </a:lnTo>
                  <a:lnTo>
                    <a:pt x="26974" y="472687"/>
                  </a:lnTo>
                  <a:lnTo>
                    <a:pt x="26952" y="472750"/>
                  </a:lnTo>
                  <a:lnTo>
                    <a:pt x="26753" y="473199"/>
                  </a:lnTo>
                  <a:lnTo>
                    <a:pt x="26466" y="473048"/>
                  </a:lnTo>
                  <a:lnTo>
                    <a:pt x="26477" y="473032"/>
                  </a:lnTo>
                  <a:lnTo>
                    <a:pt x="26311" y="472955"/>
                  </a:lnTo>
                  <a:lnTo>
                    <a:pt x="26301" y="472986"/>
                  </a:lnTo>
                  <a:lnTo>
                    <a:pt x="26444" y="473056"/>
                  </a:lnTo>
                  <a:lnTo>
                    <a:pt x="26444" y="473050"/>
                  </a:lnTo>
                  <a:lnTo>
                    <a:pt x="26753" y="473211"/>
                  </a:lnTo>
                  <a:lnTo>
                    <a:pt x="26609" y="473541"/>
                  </a:lnTo>
                  <a:lnTo>
                    <a:pt x="26433" y="473920"/>
                  </a:lnTo>
                  <a:lnTo>
                    <a:pt x="25958" y="474866"/>
                  </a:lnTo>
                  <a:lnTo>
                    <a:pt x="25793" y="475149"/>
                  </a:lnTo>
                  <a:lnTo>
                    <a:pt x="25672" y="475385"/>
                  </a:lnTo>
                  <a:lnTo>
                    <a:pt x="25418" y="475822"/>
                  </a:lnTo>
                  <a:lnTo>
                    <a:pt x="25319" y="475990"/>
                  </a:lnTo>
                  <a:lnTo>
                    <a:pt x="25153" y="476240"/>
                  </a:lnTo>
                  <a:lnTo>
                    <a:pt x="24999" y="476444"/>
                  </a:lnTo>
                  <a:lnTo>
                    <a:pt x="24844" y="476689"/>
                  </a:lnTo>
                  <a:lnTo>
                    <a:pt x="24657" y="476961"/>
                  </a:lnTo>
                  <a:lnTo>
                    <a:pt x="24436" y="477259"/>
                  </a:lnTo>
                  <a:lnTo>
                    <a:pt x="24337" y="477376"/>
                  </a:lnTo>
                  <a:lnTo>
                    <a:pt x="24282" y="477462"/>
                  </a:lnTo>
                  <a:lnTo>
                    <a:pt x="24226" y="477515"/>
                  </a:lnTo>
                  <a:lnTo>
                    <a:pt x="24171" y="477582"/>
                  </a:lnTo>
                  <a:lnTo>
                    <a:pt x="24149" y="477622"/>
                  </a:lnTo>
                  <a:lnTo>
                    <a:pt x="24127" y="477662"/>
                  </a:lnTo>
                  <a:lnTo>
                    <a:pt x="24105" y="477675"/>
                  </a:lnTo>
                  <a:lnTo>
                    <a:pt x="24083" y="477688"/>
                  </a:lnTo>
                  <a:lnTo>
                    <a:pt x="24050" y="477725"/>
                  </a:lnTo>
                  <a:lnTo>
                    <a:pt x="24028" y="477758"/>
                  </a:lnTo>
                  <a:lnTo>
                    <a:pt x="23995" y="477779"/>
                  </a:lnTo>
                  <a:lnTo>
                    <a:pt x="23973" y="477796"/>
                  </a:lnTo>
                  <a:lnTo>
                    <a:pt x="23951" y="477806"/>
                  </a:lnTo>
                  <a:lnTo>
                    <a:pt x="23928" y="477799"/>
                  </a:lnTo>
                  <a:lnTo>
                    <a:pt x="23564" y="477540"/>
                  </a:lnTo>
                  <a:lnTo>
                    <a:pt x="23564" y="477528"/>
                  </a:lnTo>
                  <a:lnTo>
                    <a:pt x="23520" y="477496"/>
                  </a:lnTo>
                  <a:lnTo>
                    <a:pt x="23509" y="477523"/>
                  </a:lnTo>
                  <a:lnTo>
                    <a:pt x="23542" y="477543"/>
                  </a:lnTo>
                  <a:lnTo>
                    <a:pt x="23542" y="477536"/>
                  </a:lnTo>
                  <a:lnTo>
                    <a:pt x="23928" y="477810"/>
                  </a:lnTo>
                  <a:lnTo>
                    <a:pt x="23928" y="477849"/>
                  </a:lnTo>
                  <a:lnTo>
                    <a:pt x="23928" y="477879"/>
                  </a:lnTo>
                  <a:lnTo>
                    <a:pt x="23884" y="477946"/>
                  </a:lnTo>
                  <a:lnTo>
                    <a:pt x="23818" y="478023"/>
                  </a:lnTo>
                  <a:lnTo>
                    <a:pt x="23741" y="478127"/>
                  </a:lnTo>
                  <a:lnTo>
                    <a:pt x="23653" y="478224"/>
                  </a:lnTo>
                  <a:lnTo>
                    <a:pt x="23575" y="478317"/>
                  </a:lnTo>
                  <a:lnTo>
                    <a:pt x="23575" y="478366"/>
                  </a:lnTo>
                  <a:lnTo>
                    <a:pt x="23553" y="478390"/>
                  </a:lnTo>
                  <a:lnTo>
                    <a:pt x="23509" y="478410"/>
                  </a:lnTo>
                  <a:lnTo>
                    <a:pt x="23465" y="478461"/>
                  </a:lnTo>
                  <a:lnTo>
                    <a:pt x="23432" y="478525"/>
                  </a:lnTo>
                  <a:lnTo>
                    <a:pt x="23377" y="478579"/>
                  </a:lnTo>
                  <a:lnTo>
                    <a:pt x="23333" y="478596"/>
                  </a:lnTo>
                  <a:lnTo>
                    <a:pt x="23267" y="478669"/>
                  </a:lnTo>
                  <a:lnTo>
                    <a:pt x="23277" y="478695"/>
                  </a:lnTo>
                  <a:lnTo>
                    <a:pt x="23156" y="478837"/>
                  </a:lnTo>
                  <a:lnTo>
                    <a:pt x="22726" y="478472"/>
                  </a:lnTo>
                  <a:lnTo>
                    <a:pt x="22726" y="478459"/>
                  </a:lnTo>
                  <a:lnTo>
                    <a:pt x="22593" y="478331"/>
                  </a:lnTo>
                  <a:lnTo>
                    <a:pt x="22560" y="478358"/>
                  </a:lnTo>
                  <a:lnTo>
                    <a:pt x="22693" y="478482"/>
                  </a:lnTo>
                  <a:lnTo>
                    <a:pt x="22704" y="478475"/>
                  </a:lnTo>
                  <a:lnTo>
                    <a:pt x="23112" y="478839"/>
                  </a:lnTo>
                  <a:lnTo>
                    <a:pt x="23101" y="478882"/>
                  </a:lnTo>
                  <a:lnTo>
                    <a:pt x="23035" y="478958"/>
                  </a:lnTo>
                  <a:lnTo>
                    <a:pt x="23024" y="478983"/>
                  </a:lnTo>
                  <a:lnTo>
                    <a:pt x="23013" y="479010"/>
                  </a:lnTo>
                  <a:lnTo>
                    <a:pt x="22980" y="479084"/>
                  </a:lnTo>
                  <a:lnTo>
                    <a:pt x="22969" y="479099"/>
                  </a:lnTo>
                  <a:lnTo>
                    <a:pt x="22814" y="479261"/>
                  </a:lnTo>
                  <a:lnTo>
                    <a:pt x="22527" y="479612"/>
                  </a:lnTo>
                  <a:lnTo>
                    <a:pt x="22384" y="479769"/>
                  </a:lnTo>
                  <a:lnTo>
                    <a:pt x="22196" y="479962"/>
                  </a:lnTo>
                  <a:lnTo>
                    <a:pt x="21854" y="480296"/>
                  </a:lnTo>
                  <a:lnTo>
                    <a:pt x="21777" y="480303"/>
                  </a:lnTo>
                  <a:lnTo>
                    <a:pt x="21733" y="480383"/>
                  </a:lnTo>
                  <a:lnTo>
                    <a:pt x="21645" y="480473"/>
                  </a:lnTo>
                  <a:lnTo>
                    <a:pt x="21512" y="480593"/>
                  </a:lnTo>
                  <a:lnTo>
                    <a:pt x="21347" y="480750"/>
                  </a:lnTo>
                  <a:lnTo>
                    <a:pt x="21170" y="480892"/>
                  </a:lnTo>
                  <a:lnTo>
                    <a:pt x="21115" y="480865"/>
                  </a:lnTo>
                  <a:lnTo>
                    <a:pt x="21082" y="480867"/>
                  </a:lnTo>
                  <a:lnTo>
                    <a:pt x="20972" y="480964"/>
                  </a:lnTo>
                  <a:lnTo>
                    <a:pt x="20707" y="481184"/>
                  </a:lnTo>
                  <a:lnTo>
                    <a:pt x="20343" y="481448"/>
                  </a:lnTo>
                  <a:lnTo>
                    <a:pt x="20144" y="481583"/>
                  </a:lnTo>
                  <a:lnTo>
                    <a:pt x="20133" y="481587"/>
                  </a:lnTo>
                  <a:lnTo>
                    <a:pt x="20001" y="481660"/>
                  </a:lnTo>
                  <a:lnTo>
                    <a:pt x="19979" y="481638"/>
                  </a:lnTo>
                  <a:lnTo>
                    <a:pt x="19945" y="481650"/>
                  </a:lnTo>
                  <a:lnTo>
                    <a:pt x="19879" y="481688"/>
                  </a:lnTo>
                  <a:lnTo>
                    <a:pt x="19758" y="481740"/>
                  </a:lnTo>
                  <a:lnTo>
                    <a:pt x="19581" y="481832"/>
                  </a:lnTo>
                  <a:lnTo>
                    <a:pt x="19416" y="481885"/>
                  </a:lnTo>
                  <a:lnTo>
                    <a:pt x="19129" y="481970"/>
                  </a:lnTo>
                  <a:lnTo>
                    <a:pt x="18831" y="482055"/>
                  </a:lnTo>
                  <a:lnTo>
                    <a:pt x="18478" y="482154"/>
                  </a:lnTo>
                  <a:lnTo>
                    <a:pt x="18401" y="482174"/>
                  </a:lnTo>
                  <a:lnTo>
                    <a:pt x="18357" y="482167"/>
                  </a:lnTo>
                  <a:lnTo>
                    <a:pt x="18313" y="482174"/>
                  </a:lnTo>
                  <a:lnTo>
                    <a:pt x="18269" y="482209"/>
                  </a:lnTo>
                  <a:lnTo>
                    <a:pt x="18180" y="482232"/>
                  </a:lnTo>
                  <a:lnTo>
                    <a:pt x="18081" y="482257"/>
                  </a:lnTo>
                  <a:lnTo>
                    <a:pt x="17960" y="482267"/>
                  </a:lnTo>
                  <a:lnTo>
                    <a:pt x="17871" y="482289"/>
                  </a:lnTo>
                  <a:lnTo>
                    <a:pt x="17772" y="482304"/>
                  </a:lnTo>
                  <a:lnTo>
                    <a:pt x="17673" y="482331"/>
                  </a:lnTo>
                  <a:lnTo>
                    <a:pt x="17551" y="482344"/>
                  </a:lnTo>
                  <a:lnTo>
                    <a:pt x="17474" y="482334"/>
                  </a:lnTo>
                  <a:lnTo>
                    <a:pt x="17419" y="482339"/>
                  </a:lnTo>
                  <a:lnTo>
                    <a:pt x="17364" y="482346"/>
                  </a:lnTo>
                  <a:lnTo>
                    <a:pt x="17342" y="482331"/>
                  </a:lnTo>
                  <a:lnTo>
                    <a:pt x="17320" y="482324"/>
                  </a:lnTo>
                  <a:lnTo>
                    <a:pt x="17264" y="482334"/>
                  </a:lnTo>
                  <a:lnTo>
                    <a:pt x="17198" y="482346"/>
                  </a:lnTo>
                  <a:lnTo>
                    <a:pt x="17154" y="482361"/>
                  </a:lnTo>
                  <a:lnTo>
                    <a:pt x="17121" y="482376"/>
                  </a:lnTo>
                  <a:lnTo>
                    <a:pt x="17110" y="482399"/>
                  </a:lnTo>
                  <a:lnTo>
                    <a:pt x="17077" y="482416"/>
                  </a:lnTo>
                  <a:lnTo>
                    <a:pt x="17055" y="482414"/>
                  </a:lnTo>
                  <a:lnTo>
                    <a:pt x="17011" y="482421"/>
                  </a:lnTo>
                  <a:lnTo>
                    <a:pt x="16966" y="482421"/>
                  </a:lnTo>
                  <a:lnTo>
                    <a:pt x="16889" y="481673"/>
                  </a:lnTo>
                  <a:lnTo>
                    <a:pt x="16856" y="481675"/>
                  </a:lnTo>
                  <a:lnTo>
                    <a:pt x="16933" y="482411"/>
                  </a:lnTo>
                  <a:lnTo>
                    <a:pt x="16900" y="482416"/>
                  </a:lnTo>
                  <a:lnTo>
                    <a:pt x="16845" y="482436"/>
                  </a:lnTo>
                  <a:lnTo>
                    <a:pt x="16790" y="482439"/>
                  </a:lnTo>
                  <a:lnTo>
                    <a:pt x="16746" y="482439"/>
                  </a:lnTo>
                  <a:lnTo>
                    <a:pt x="16669" y="482454"/>
                  </a:lnTo>
                  <a:lnTo>
                    <a:pt x="16625" y="482020"/>
                  </a:lnTo>
                  <a:lnTo>
                    <a:pt x="16603" y="482025"/>
                  </a:lnTo>
                  <a:lnTo>
                    <a:pt x="16647" y="482459"/>
                  </a:lnTo>
                  <a:lnTo>
                    <a:pt x="16580" y="482466"/>
                  </a:lnTo>
                  <a:lnTo>
                    <a:pt x="16580" y="482499"/>
                  </a:lnTo>
                  <a:lnTo>
                    <a:pt x="16547" y="482511"/>
                  </a:lnTo>
                  <a:lnTo>
                    <a:pt x="16492" y="482528"/>
                  </a:lnTo>
                  <a:lnTo>
                    <a:pt x="16448" y="482538"/>
                  </a:lnTo>
                  <a:lnTo>
                    <a:pt x="16349" y="482551"/>
                  </a:lnTo>
                  <a:lnTo>
                    <a:pt x="16238" y="482568"/>
                  </a:lnTo>
                  <a:lnTo>
                    <a:pt x="16150" y="482581"/>
                  </a:lnTo>
                  <a:lnTo>
                    <a:pt x="16062" y="482598"/>
                  </a:lnTo>
                  <a:lnTo>
                    <a:pt x="15985" y="482611"/>
                  </a:lnTo>
                  <a:lnTo>
                    <a:pt x="15907" y="482623"/>
                  </a:lnTo>
                  <a:lnTo>
                    <a:pt x="15797" y="482651"/>
                  </a:lnTo>
                  <a:lnTo>
                    <a:pt x="15687" y="482673"/>
                  </a:lnTo>
                  <a:lnTo>
                    <a:pt x="15477" y="482768"/>
                  </a:lnTo>
                  <a:lnTo>
                    <a:pt x="15400" y="482795"/>
                  </a:lnTo>
                  <a:lnTo>
                    <a:pt x="15367" y="482785"/>
                  </a:lnTo>
                  <a:lnTo>
                    <a:pt x="15323" y="482753"/>
                  </a:lnTo>
                  <a:lnTo>
                    <a:pt x="14230" y="481521"/>
                  </a:lnTo>
                  <a:lnTo>
                    <a:pt x="13811" y="481870"/>
                  </a:lnTo>
                  <a:lnTo>
                    <a:pt x="13458" y="481493"/>
                  </a:lnTo>
                  <a:lnTo>
                    <a:pt x="13414" y="481510"/>
                  </a:lnTo>
                  <a:lnTo>
                    <a:pt x="13789" y="481897"/>
                  </a:lnTo>
                  <a:lnTo>
                    <a:pt x="13734" y="481944"/>
                  </a:lnTo>
                  <a:lnTo>
                    <a:pt x="13712" y="481911"/>
                  </a:lnTo>
                  <a:lnTo>
                    <a:pt x="13646" y="481973"/>
                  </a:lnTo>
                  <a:lnTo>
                    <a:pt x="14076" y="482464"/>
                  </a:lnTo>
                  <a:lnTo>
                    <a:pt x="14032" y="482502"/>
                  </a:lnTo>
                  <a:lnTo>
                    <a:pt x="14032" y="482535"/>
                  </a:lnTo>
                  <a:lnTo>
                    <a:pt x="14032" y="482627"/>
                  </a:lnTo>
                  <a:lnTo>
                    <a:pt x="14054" y="482706"/>
                  </a:lnTo>
                  <a:lnTo>
                    <a:pt x="14076" y="482768"/>
                  </a:lnTo>
                  <a:lnTo>
                    <a:pt x="14076" y="482847"/>
                  </a:lnTo>
                  <a:lnTo>
                    <a:pt x="14032" y="482943"/>
                  </a:lnTo>
                  <a:lnTo>
                    <a:pt x="13977" y="482954"/>
                  </a:lnTo>
                  <a:lnTo>
                    <a:pt x="13944" y="482920"/>
                  </a:lnTo>
                  <a:lnTo>
                    <a:pt x="13944" y="482847"/>
                  </a:lnTo>
                  <a:lnTo>
                    <a:pt x="13899" y="482868"/>
                  </a:lnTo>
                  <a:lnTo>
                    <a:pt x="13944" y="482916"/>
                  </a:lnTo>
                  <a:lnTo>
                    <a:pt x="13955" y="482993"/>
                  </a:lnTo>
                  <a:lnTo>
                    <a:pt x="13932" y="483009"/>
                  </a:lnTo>
                  <a:lnTo>
                    <a:pt x="13866" y="483039"/>
                  </a:lnTo>
                  <a:lnTo>
                    <a:pt x="13811" y="483062"/>
                  </a:lnTo>
                  <a:lnTo>
                    <a:pt x="13756" y="483114"/>
                  </a:lnTo>
                  <a:lnTo>
                    <a:pt x="13679" y="483155"/>
                  </a:lnTo>
                  <a:lnTo>
                    <a:pt x="13392" y="482806"/>
                  </a:lnTo>
                  <a:lnTo>
                    <a:pt x="13392" y="482527"/>
                  </a:lnTo>
                  <a:lnTo>
                    <a:pt x="13359" y="482485"/>
                  </a:lnTo>
                  <a:lnTo>
                    <a:pt x="13326" y="482772"/>
                  </a:lnTo>
                  <a:lnTo>
                    <a:pt x="12520" y="481848"/>
                  </a:lnTo>
                  <a:lnTo>
                    <a:pt x="12498" y="481865"/>
                  </a:lnTo>
                  <a:lnTo>
                    <a:pt x="12178" y="481490"/>
                  </a:lnTo>
                  <a:lnTo>
                    <a:pt x="12156" y="481520"/>
                  </a:lnTo>
                  <a:lnTo>
                    <a:pt x="12476" y="481878"/>
                  </a:lnTo>
                  <a:lnTo>
                    <a:pt x="12454" y="481894"/>
                  </a:lnTo>
                  <a:lnTo>
                    <a:pt x="12564" y="481990"/>
                  </a:lnTo>
                  <a:lnTo>
                    <a:pt x="12564" y="482048"/>
                  </a:lnTo>
                  <a:lnTo>
                    <a:pt x="12653" y="482148"/>
                  </a:lnTo>
                  <a:lnTo>
                    <a:pt x="12686" y="482136"/>
                  </a:lnTo>
                  <a:lnTo>
                    <a:pt x="13535" y="483093"/>
                  </a:lnTo>
                  <a:lnTo>
                    <a:pt x="13513" y="483151"/>
                  </a:lnTo>
                  <a:lnTo>
                    <a:pt x="13491" y="483193"/>
                  </a:lnTo>
                  <a:lnTo>
                    <a:pt x="13458" y="483247"/>
                  </a:lnTo>
                  <a:lnTo>
                    <a:pt x="13337" y="483367"/>
                  </a:lnTo>
                  <a:lnTo>
                    <a:pt x="13315" y="483401"/>
                  </a:lnTo>
                  <a:lnTo>
                    <a:pt x="13237" y="483436"/>
                  </a:lnTo>
                  <a:lnTo>
                    <a:pt x="13105" y="483538"/>
                  </a:lnTo>
                  <a:lnTo>
                    <a:pt x="12995" y="483605"/>
                  </a:lnTo>
                  <a:lnTo>
                    <a:pt x="12895" y="483592"/>
                  </a:lnTo>
                  <a:lnTo>
                    <a:pt x="12818" y="483534"/>
                  </a:lnTo>
                  <a:lnTo>
                    <a:pt x="12730" y="483476"/>
                  </a:lnTo>
                  <a:lnTo>
                    <a:pt x="12664" y="483401"/>
                  </a:lnTo>
                  <a:lnTo>
                    <a:pt x="12609" y="483397"/>
                  </a:lnTo>
                  <a:lnTo>
                    <a:pt x="12531" y="483409"/>
                  </a:lnTo>
                  <a:lnTo>
                    <a:pt x="12454" y="483388"/>
                  </a:lnTo>
                  <a:lnTo>
                    <a:pt x="12355" y="483355"/>
                  </a:lnTo>
                  <a:lnTo>
                    <a:pt x="12233" y="483309"/>
                  </a:lnTo>
                  <a:lnTo>
                    <a:pt x="12134" y="483218"/>
                  </a:lnTo>
                  <a:lnTo>
                    <a:pt x="12101" y="483109"/>
                  </a:lnTo>
                  <a:lnTo>
                    <a:pt x="12046" y="483064"/>
                  </a:lnTo>
                  <a:lnTo>
                    <a:pt x="11969" y="483043"/>
                  </a:lnTo>
                  <a:lnTo>
                    <a:pt x="11913" y="483034"/>
                  </a:lnTo>
                  <a:lnTo>
                    <a:pt x="11880" y="482964"/>
                  </a:lnTo>
                  <a:lnTo>
                    <a:pt x="11814" y="482885"/>
                  </a:lnTo>
                  <a:lnTo>
                    <a:pt x="11748" y="482856"/>
                  </a:lnTo>
                  <a:lnTo>
                    <a:pt x="11638" y="482810"/>
                  </a:lnTo>
                  <a:lnTo>
                    <a:pt x="11538" y="482768"/>
                  </a:lnTo>
                  <a:lnTo>
                    <a:pt x="11450" y="482706"/>
                  </a:lnTo>
                  <a:lnTo>
                    <a:pt x="11362" y="482631"/>
                  </a:lnTo>
                  <a:lnTo>
                    <a:pt x="11284" y="482552"/>
                  </a:lnTo>
                  <a:lnTo>
                    <a:pt x="11130" y="482527"/>
                  </a:lnTo>
                  <a:lnTo>
                    <a:pt x="11042" y="482514"/>
                  </a:lnTo>
                  <a:lnTo>
                    <a:pt x="10876" y="482506"/>
                  </a:lnTo>
                  <a:lnTo>
                    <a:pt x="10733" y="482498"/>
                  </a:lnTo>
                  <a:lnTo>
                    <a:pt x="10645" y="482456"/>
                  </a:lnTo>
                  <a:lnTo>
                    <a:pt x="10590" y="482385"/>
                  </a:lnTo>
                  <a:lnTo>
                    <a:pt x="10590" y="482260"/>
                  </a:lnTo>
                  <a:lnTo>
                    <a:pt x="10612" y="482160"/>
                  </a:lnTo>
                  <a:lnTo>
                    <a:pt x="10634" y="482048"/>
                  </a:lnTo>
                  <a:lnTo>
                    <a:pt x="10612" y="481982"/>
                  </a:lnTo>
                  <a:lnTo>
                    <a:pt x="10623" y="481882"/>
                  </a:lnTo>
                  <a:lnTo>
                    <a:pt x="10645" y="481773"/>
                  </a:lnTo>
                  <a:lnTo>
                    <a:pt x="10689" y="481686"/>
                  </a:lnTo>
                  <a:lnTo>
                    <a:pt x="10667" y="481632"/>
                  </a:lnTo>
                  <a:lnTo>
                    <a:pt x="10623" y="481574"/>
                  </a:lnTo>
                  <a:lnTo>
                    <a:pt x="10590" y="481540"/>
                  </a:lnTo>
                  <a:lnTo>
                    <a:pt x="10567" y="481549"/>
                  </a:lnTo>
                  <a:lnTo>
                    <a:pt x="10545" y="481586"/>
                  </a:lnTo>
                  <a:lnTo>
                    <a:pt x="10501" y="481574"/>
                  </a:lnTo>
                  <a:lnTo>
                    <a:pt x="10479" y="481536"/>
                  </a:lnTo>
                  <a:lnTo>
                    <a:pt x="10468" y="481445"/>
                  </a:lnTo>
                  <a:lnTo>
                    <a:pt x="10424" y="481420"/>
                  </a:lnTo>
                  <a:lnTo>
                    <a:pt x="10325" y="481382"/>
                  </a:lnTo>
                  <a:lnTo>
                    <a:pt x="10225" y="481509"/>
                  </a:lnTo>
                  <a:lnTo>
                    <a:pt x="10071" y="481834"/>
                  </a:lnTo>
                  <a:lnTo>
                    <a:pt x="9994" y="481976"/>
                  </a:lnTo>
                  <a:lnTo>
                    <a:pt x="9972" y="482011"/>
                  </a:lnTo>
                  <a:lnTo>
                    <a:pt x="9894" y="482044"/>
                  </a:lnTo>
                  <a:lnTo>
                    <a:pt x="9850" y="482034"/>
                  </a:lnTo>
                  <a:lnTo>
                    <a:pt x="9839" y="481998"/>
                  </a:lnTo>
                  <a:lnTo>
                    <a:pt x="9762" y="481998"/>
                  </a:lnTo>
                  <a:lnTo>
                    <a:pt x="9718" y="482053"/>
                  </a:lnTo>
                  <a:lnTo>
                    <a:pt x="9696" y="482089"/>
                  </a:lnTo>
                  <a:lnTo>
                    <a:pt x="9608" y="482108"/>
                  </a:lnTo>
                  <a:lnTo>
                    <a:pt x="9608" y="482131"/>
                  </a:lnTo>
                  <a:lnTo>
                    <a:pt x="9563" y="482154"/>
                  </a:lnTo>
                  <a:lnTo>
                    <a:pt x="9552" y="482165"/>
                  </a:lnTo>
                  <a:lnTo>
                    <a:pt x="9530" y="482256"/>
                  </a:lnTo>
                  <a:lnTo>
                    <a:pt x="9464" y="482289"/>
                  </a:lnTo>
                  <a:lnTo>
                    <a:pt x="9387" y="482288"/>
                  </a:lnTo>
                  <a:lnTo>
                    <a:pt x="9354" y="482334"/>
                  </a:lnTo>
                  <a:lnTo>
                    <a:pt x="9343" y="482344"/>
                  </a:lnTo>
                  <a:lnTo>
                    <a:pt x="9277" y="482478"/>
                  </a:lnTo>
                  <a:lnTo>
                    <a:pt x="9221" y="482613"/>
                  </a:lnTo>
                  <a:lnTo>
                    <a:pt x="9144" y="482748"/>
                  </a:lnTo>
                  <a:lnTo>
                    <a:pt x="9067" y="482882"/>
                  </a:lnTo>
                  <a:lnTo>
                    <a:pt x="8968" y="483027"/>
                  </a:lnTo>
                  <a:lnTo>
                    <a:pt x="8912" y="483082"/>
                  </a:lnTo>
                  <a:lnTo>
                    <a:pt x="8879" y="483128"/>
                  </a:lnTo>
                  <a:lnTo>
                    <a:pt x="8824" y="483138"/>
                  </a:lnTo>
                  <a:lnTo>
                    <a:pt x="8791" y="483148"/>
                  </a:lnTo>
                  <a:lnTo>
                    <a:pt x="8681" y="483183"/>
                  </a:lnTo>
                  <a:lnTo>
                    <a:pt x="8659" y="483239"/>
                  </a:lnTo>
                  <a:lnTo>
                    <a:pt x="8626" y="483249"/>
                  </a:lnTo>
                  <a:lnTo>
                    <a:pt x="8603" y="483272"/>
                  </a:lnTo>
                  <a:lnTo>
                    <a:pt x="8526" y="483281"/>
                  </a:lnTo>
                  <a:lnTo>
                    <a:pt x="8526" y="483338"/>
                  </a:lnTo>
                  <a:lnTo>
                    <a:pt x="8504" y="483350"/>
                  </a:lnTo>
                  <a:lnTo>
                    <a:pt x="8504" y="483485"/>
                  </a:lnTo>
                  <a:lnTo>
                    <a:pt x="8581" y="483641"/>
                  </a:lnTo>
                  <a:lnTo>
                    <a:pt x="8637" y="483710"/>
                  </a:lnTo>
                  <a:lnTo>
                    <a:pt x="8736" y="484126"/>
                  </a:lnTo>
                  <a:lnTo>
                    <a:pt x="8637" y="484327"/>
                  </a:lnTo>
                  <a:lnTo>
                    <a:pt x="8570" y="484362"/>
                  </a:lnTo>
                  <a:lnTo>
                    <a:pt x="8361" y="484361"/>
                  </a:lnTo>
                  <a:lnTo>
                    <a:pt x="8217" y="484403"/>
                  </a:lnTo>
                  <a:lnTo>
                    <a:pt x="8217" y="484436"/>
                  </a:lnTo>
                  <a:lnTo>
                    <a:pt x="8129" y="484515"/>
                  </a:lnTo>
                  <a:lnTo>
                    <a:pt x="8096" y="484719"/>
                  </a:lnTo>
                  <a:lnTo>
                    <a:pt x="7875" y="484952"/>
                  </a:lnTo>
                  <a:lnTo>
                    <a:pt x="7809" y="485042"/>
                  </a:lnTo>
                  <a:lnTo>
                    <a:pt x="7754" y="485076"/>
                  </a:lnTo>
                  <a:lnTo>
                    <a:pt x="7688" y="485118"/>
                  </a:lnTo>
                  <a:lnTo>
                    <a:pt x="7655" y="485131"/>
                  </a:lnTo>
                  <a:lnTo>
                    <a:pt x="7577" y="485197"/>
                  </a:lnTo>
                  <a:lnTo>
                    <a:pt x="7566" y="485299"/>
                  </a:lnTo>
                  <a:lnTo>
                    <a:pt x="7588" y="485355"/>
                  </a:lnTo>
                  <a:lnTo>
                    <a:pt x="7798" y="485537"/>
                  </a:lnTo>
                  <a:lnTo>
                    <a:pt x="7798" y="485634"/>
                  </a:lnTo>
                  <a:lnTo>
                    <a:pt x="7787" y="485863"/>
                  </a:lnTo>
                  <a:lnTo>
                    <a:pt x="7820" y="486057"/>
                  </a:lnTo>
                  <a:lnTo>
                    <a:pt x="7897" y="486216"/>
                  </a:lnTo>
                  <a:lnTo>
                    <a:pt x="7919" y="486358"/>
                  </a:lnTo>
                  <a:lnTo>
                    <a:pt x="7897" y="486552"/>
                  </a:lnTo>
                  <a:lnTo>
                    <a:pt x="7975" y="486769"/>
                  </a:lnTo>
                  <a:lnTo>
                    <a:pt x="8151" y="486809"/>
                  </a:lnTo>
                  <a:lnTo>
                    <a:pt x="8162" y="486964"/>
                  </a:lnTo>
                  <a:lnTo>
                    <a:pt x="8173" y="487048"/>
                  </a:lnTo>
                  <a:lnTo>
                    <a:pt x="8195" y="487109"/>
                  </a:lnTo>
                  <a:lnTo>
                    <a:pt x="8295" y="487219"/>
                  </a:lnTo>
                  <a:lnTo>
                    <a:pt x="8273" y="487304"/>
                  </a:lnTo>
                  <a:lnTo>
                    <a:pt x="8217" y="487410"/>
                  </a:lnTo>
                  <a:lnTo>
                    <a:pt x="8206" y="487520"/>
                  </a:lnTo>
                  <a:lnTo>
                    <a:pt x="8250" y="487640"/>
                  </a:lnTo>
                  <a:lnTo>
                    <a:pt x="8228" y="487810"/>
                  </a:lnTo>
                  <a:lnTo>
                    <a:pt x="8107" y="487868"/>
                  </a:lnTo>
                  <a:lnTo>
                    <a:pt x="7831" y="487940"/>
                  </a:lnTo>
                  <a:lnTo>
                    <a:pt x="7677" y="488036"/>
                  </a:lnTo>
                  <a:lnTo>
                    <a:pt x="7633" y="488120"/>
                  </a:lnTo>
                  <a:lnTo>
                    <a:pt x="7544" y="488287"/>
                  </a:lnTo>
                  <a:lnTo>
                    <a:pt x="7467" y="488371"/>
                  </a:lnTo>
                  <a:lnTo>
                    <a:pt x="7412" y="488516"/>
                  </a:lnTo>
                  <a:lnTo>
                    <a:pt x="7390" y="488722"/>
                  </a:lnTo>
                  <a:lnTo>
                    <a:pt x="7335" y="488987"/>
                  </a:lnTo>
                  <a:lnTo>
                    <a:pt x="7114" y="489261"/>
                  </a:lnTo>
                  <a:lnTo>
                    <a:pt x="7026" y="489385"/>
                  </a:lnTo>
                  <a:lnTo>
                    <a:pt x="6937" y="489520"/>
                  </a:lnTo>
                  <a:lnTo>
                    <a:pt x="6893" y="489654"/>
                  </a:lnTo>
                  <a:lnTo>
                    <a:pt x="6794" y="489799"/>
                  </a:lnTo>
                  <a:lnTo>
                    <a:pt x="6684" y="489900"/>
                  </a:lnTo>
                  <a:lnTo>
                    <a:pt x="6551" y="490054"/>
                  </a:lnTo>
                  <a:lnTo>
                    <a:pt x="6452" y="490169"/>
                  </a:lnTo>
                  <a:lnTo>
                    <a:pt x="6375" y="490301"/>
                  </a:lnTo>
                  <a:lnTo>
                    <a:pt x="6353" y="490346"/>
                  </a:lnTo>
                  <a:lnTo>
                    <a:pt x="6320" y="490380"/>
                  </a:lnTo>
                  <a:lnTo>
                    <a:pt x="6320" y="490436"/>
                  </a:lnTo>
                  <a:lnTo>
                    <a:pt x="6154" y="490509"/>
                  </a:lnTo>
                  <a:lnTo>
                    <a:pt x="6099" y="490561"/>
                  </a:lnTo>
                  <a:lnTo>
                    <a:pt x="6066" y="490637"/>
                  </a:lnTo>
                  <a:lnTo>
                    <a:pt x="6099" y="490712"/>
                  </a:lnTo>
                  <a:lnTo>
                    <a:pt x="6154" y="490757"/>
                  </a:lnTo>
                  <a:lnTo>
                    <a:pt x="6176" y="490771"/>
                  </a:lnTo>
                  <a:lnTo>
                    <a:pt x="6209" y="490785"/>
                  </a:lnTo>
                  <a:lnTo>
                    <a:pt x="6242" y="490806"/>
                  </a:lnTo>
                  <a:lnTo>
                    <a:pt x="6287" y="490826"/>
                  </a:lnTo>
                  <a:lnTo>
                    <a:pt x="6353" y="490837"/>
                  </a:lnTo>
                  <a:lnTo>
                    <a:pt x="6397" y="490850"/>
                  </a:lnTo>
                  <a:lnTo>
                    <a:pt x="6452" y="490878"/>
                  </a:lnTo>
                  <a:lnTo>
                    <a:pt x="6496" y="490906"/>
                  </a:lnTo>
                  <a:lnTo>
                    <a:pt x="6507" y="490947"/>
                  </a:lnTo>
                  <a:lnTo>
                    <a:pt x="6474" y="490971"/>
                  </a:lnTo>
                  <a:lnTo>
                    <a:pt x="6441" y="490961"/>
                  </a:lnTo>
                  <a:lnTo>
                    <a:pt x="6408" y="490951"/>
                  </a:lnTo>
                  <a:lnTo>
                    <a:pt x="6364" y="490951"/>
                  </a:lnTo>
                  <a:lnTo>
                    <a:pt x="6331" y="491002"/>
                  </a:lnTo>
                  <a:lnTo>
                    <a:pt x="6309" y="491037"/>
                  </a:lnTo>
                  <a:lnTo>
                    <a:pt x="6353" y="491089"/>
                  </a:lnTo>
                  <a:lnTo>
                    <a:pt x="6386" y="491102"/>
                  </a:lnTo>
                  <a:lnTo>
                    <a:pt x="6430" y="491123"/>
                  </a:lnTo>
                  <a:lnTo>
                    <a:pt x="6452" y="491161"/>
                  </a:lnTo>
                  <a:lnTo>
                    <a:pt x="6452" y="491196"/>
                  </a:lnTo>
                  <a:lnTo>
                    <a:pt x="6518" y="491234"/>
                  </a:lnTo>
                  <a:lnTo>
                    <a:pt x="6562" y="491261"/>
                  </a:lnTo>
                  <a:lnTo>
                    <a:pt x="6618" y="491285"/>
                  </a:lnTo>
                  <a:lnTo>
                    <a:pt x="6673" y="491323"/>
                  </a:lnTo>
                  <a:lnTo>
                    <a:pt x="6695" y="491392"/>
                  </a:lnTo>
                  <a:lnTo>
                    <a:pt x="6717" y="491434"/>
                  </a:lnTo>
                  <a:lnTo>
                    <a:pt x="6750" y="491444"/>
                  </a:lnTo>
                  <a:lnTo>
                    <a:pt x="6783" y="491496"/>
                  </a:lnTo>
                  <a:lnTo>
                    <a:pt x="6827" y="491530"/>
                  </a:lnTo>
                  <a:lnTo>
                    <a:pt x="6827" y="491554"/>
                  </a:lnTo>
                  <a:lnTo>
                    <a:pt x="6805" y="491563"/>
                  </a:lnTo>
                  <a:lnTo>
                    <a:pt x="6772" y="491558"/>
                  </a:lnTo>
                  <a:lnTo>
                    <a:pt x="6772" y="491572"/>
                  </a:lnTo>
                  <a:lnTo>
                    <a:pt x="6783" y="491596"/>
                  </a:lnTo>
                  <a:lnTo>
                    <a:pt x="6794" y="491634"/>
                  </a:lnTo>
                  <a:lnTo>
                    <a:pt x="6816" y="491657"/>
                  </a:lnTo>
                  <a:lnTo>
                    <a:pt x="6827" y="491696"/>
                  </a:lnTo>
                  <a:lnTo>
                    <a:pt x="6805" y="491722"/>
                  </a:lnTo>
                  <a:lnTo>
                    <a:pt x="6772" y="491720"/>
                  </a:lnTo>
                  <a:lnTo>
                    <a:pt x="6739" y="491789"/>
                  </a:lnTo>
                  <a:lnTo>
                    <a:pt x="6717" y="491841"/>
                  </a:lnTo>
                  <a:lnTo>
                    <a:pt x="6651" y="491879"/>
                  </a:lnTo>
                  <a:lnTo>
                    <a:pt x="6640" y="491913"/>
                  </a:lnTo>
                  <a:lnTo>
                    <a:pt x="6606" y="491986"/>
                  </a:lnTo>
                  <a:lnTo>
                    <a:pt x="6562" y="492051"/>
                  </a:lnTo>
                  <a:lnTo>
                    <a:pt x="6551" y="492107"/>
                  </a:lnTo>
                  <a:lnTo>
                    <a:pt x="6496" y="492162"/>
                  </a:lnTo>
                  <a:lnTo>
                    <a:pt x="6485" y="492227"/>
                  </a:lnTo>
                  <a:lnTo>
                    <a:pt x="6474" y="492289"/>
                  </a:lnTo>
                  <a:lnTo>
                    <a:pt x="6430" y="492362"/>
                  </a:lnTo>
                  <a:lnTo>
                    <a:pt x="6452" y="492403"/>
                  </a:lnTo>
                  <a:lnTo>
                    <a:pt x="6518" y="492438"/>
                  </a:lnTo>
                  <a:lnTo>
                    <a:pt x="6540" y="492514"/>
                  </a:lnTo>
                  <a:lnTo>
                    <a:pt x="6606" y="492583"/>
                  </a:lnTo>
                  <a:lnTo>
                    <a:pt x="6673" y="492638"/>
                  </a:lnTo>
                  <a:lnTo>
                    <a:pt x="6739" y="492690"/>
                  </a:lnTo>
                  <a:lnTo>
                    <a:pt x="6794" y="492731"/>
                  </a:lnTo>
                  <a:lnTo>
                    <a:pt x="6871" y="492831"/>
                  </a:lnTo>
                  <a:lnTo>
                    <a:pt x="6960" y="492952"/>
                  </a:lnTo>
                  <a:lnTo>
                    <a:pt x="6993" y="493035"/>
                  </a:lnTo>
                  <a:lnTo>
                    <a:pt x="7059" y="493090"/>
                  </a:lnTo>
                  <a:lnTo>
                    <a:pt x="7059" y="493143"/>
                  </a:lnTo>
                  <a:lnTo>
                    <a:pt x="7004" y="493176"/>
                  </a:lnTo>
                  <a:lnTo>
                    <a:pt x="6960" y="493156"/>
                  </a:lnTo>
                  <a:lnTo>
                    <a:pt x="6960" y="493194"/>
                  </a:lnTo>
                  <a:lnTo>
                    <a:pt x="6893" y="493235"/>
                  </a:lnTo>
                  <a:lnTo>
                    <a:pt x="6882" y="493276"/>
                  </a:lnTo>
                  <a:lnTo>
                    <a:pt x="6960" y="493252"/>
                  </a:lnTo>
                  <a:lnTo>
                    <a:pt x="6971" y="493290"/>
                  </a:lnTo>
                  <a:lnTo>
                    <a:pt x="6927" y="493314"/>
                  </a:lnTo>
                  <a:lnTo>
                    <a:pt x="6882" y="493345"/>
                  </a:lnTo>
                  <a:lnTo>
                    <a:pt x="6849" y="493411"/>
                  </a:lnTo>
                  <a:lnTo>
                    <a:pt x="6783" y="493456"/>
                  </a:lnTo>
                  <a:lnTo>
                    <a:pt x="6783" y="493542"/>
                  </a:lnTo>
                  <a:lnTo>
                    <a:pt x="6838" y="493587"/>
                  </a:lnTo>
                  <a:lnTo>
                    <a:pt x="6882" y="493646"/>
                  </a:lnTo>
                  <a:lnTo>
                    <a:pt x="6960" y="493708"/>
                  </a:lnTo>
                  <a:lnTo>
                    <a:pt x="7059" y="493760"/>
                  </a:lnTo>
                  <a:lnTo>
                    <a:pt x="7070" y="493801"/>
                  </a:lnTo>
                  <a:lnTo>
                    <a:pt x="7059" y="493832"/>
                  </a:lnTo>
                  <a:lnTo>
                    <a:pt x="7092" y="493870"/>
                  </a:lnTo>
                  <a:lnTo>
                    <a:pt x="7136" y="493911"/>
                  </a:lnTo>
                  <a:lnTo>
                    <a:pt x="7125" y="493953"/>
                  </a:lnTo>
                  <a:lnTo>
                    <a:pt x="7136" y="493980"/>
                  </a:lnTo>
                  <a:lnTo>
                    <a:pt x="7180" y="494001"/>
                  </a:lnTo>
                  <a:lnTo>
                    <a:pt x="7180" y="494043"/>
                  </a:lnTo>
                  <a:lnTo>
                    <a:pt x="7147" y="494084"/>
                  </a:lnTo>
                  <a:lnTo>
                    <a:pt x="7092" y="494080"/>
                  </a:lnTo>
                  <a:lnTo>
                    <a:pt x="7070" y="494091"/>
                  </a:lnTo>
                  <a:lnTo>
                    <a:pt x="7070" y="494139"/>
                  </a:lnTo>
                  <a:lnTo>
                    <a:pt x="7103" y="494163"/>
                  </a:lnTo>
                  <a:lnTo>
                    <a:pt x="7103" y="494191"/>
                  </a:lnTo>
                  <a:lnTo>
                    <a:pt x="7147" y="494191"/>
                  </a:lnTo>
                  <a:lnTo>
                    <a:pt x="7191" y="494187"/>
                  </a:lnTo>
                  <a:lnTo>
                    <a:pt x="7191" y="494222"/>
                  </a:lnTo>
                  <a:lnTo>
                    <a:pt x="7180" y="494246"/>
                  </a:lnTo>
                  <a:lnTo>
                    <a:pt x="7136" y="494277"/>
                  </a:lnTo>
                  <a:lnTo>
                    <a:pt x="7059" y="494281"/>
                  </a:lnTo>
                  <a:lnTo>
                    <a:pt x="7037" y="494291"/>
                  </a:lnTo>
                  <a:lnTo>
                    <a:pt x="7037" y="494332"/>
                  </a:lnTo>
                  <a:lnTo>
                    <a:pt x="7048" y="494360"/>
                  </a:lnTo>
                  <a:lnTo>
                    <a:pt x="7081" y="494381"/>
                  </a:lnTo>
                  <a:lnTo>
                    <a:pt x="7081" y="494401"/>
                  </a:lnTo>
                  <a:lnTo>
                    <a:pt x="7070" y="494419"/>
                  </a:lnTo>
                  <a:lnTo>
                    <a:pt x="7015" y="494436"/>
                  </a:lnTo>
                  <a:lnTo>
                    <a:pt x="6960" y="494460"/>
                  </a:lnTo>
                  <a:lnTo>
                    <a:pt x="6971" y="494522"/>
                  </a:lnTo>
                  <a:lnTo>
                    <a:pt x="6993" y="494560"/>
                  </a:lnTo>
                  <a:lnTo>
                    <a:pt x="7037" y="494574"/>
                  </a:lnTo>
                  <a:lnTo>
                    <a:pt x="7070" y="494567"/>
                  </a:lnTo>
                  <a:lnTo>
                    <a:pt x="7114" y="494571"/>
                  </a:lnTo>
                  <a:lnTo>
                    <a:pt x="7147" y="494598"/>
                  </a:lnTo>
                  <a:lnTo>
                    <a:pt x="7114" y="494619"/>
                  </a:lnTo>
                  <a:lnTo>
                    <a:pt x="7059" y="494636"/>
                  </a:lnTo>
                  <a:lnTo>
                    <a:pt x="7048" y="494664"/>
                  </a:lnTo>
                  <a:lnTo>
                    <a:pt x="7070" y="494678"/>
                  </a:lnTo>
                  <a:lnTo>
                    <a:pt x="7092" y="494715"/>
                  </a:lnTo>
                  <a:lnTo>
                    <a:pt x="7092" y="494767"/>
                  </a:lnTo>
                  <a:lnTo>
                    <a:pt x="7092" y="494809"/>
                  </a:lnTo>
                  <a:lnTo>
                    <a:pt x="7147" y="494843"/>
                  </a:lnTo>
                  <a:lnTo>
                    <a:pt x="7202" y="494843"/>
                  </a:lnTo>
                  <a:lnTo>
                    <a:pt x="7291" y="494840"/>
                  </a:lnTo>
                  <a:lnTo>
                    <a:pt x="7357" y="494836"/>
                  </a:lnTo>
                  <a:lnTo>
                    <a:pt x="7390" y="494874"/>
                  </a:lnTo>
                  <a:lnTo>
                    <a:pt x="7423" y="494909"/>
                  </a:lnTo>
                  <a:lnTo>
                    <a:pt x="7456" y="494947"/>
                  </a:lnTo>
                  <a:lnTo>
                    <a:pt x="7478" y="494964"/>
                  </a:lnTo>
                  <a:lnTo>
                    <a:pt x="7500" y="495029"/>
                  </a:lnTo>
                  <a:lnTo>
                    <a:pt x="7500" y="495067"/>
                  </a:lnTo>
                  <a:lnTo>
                    <a:pt x="7456" y="495095"/>
                  </a:lnTo>
                  <a:lnTo>
                    <a:pt x="7434" y="495147"/>
                  </a:lnTo>
                  <a:lnTo>
                    <a:pt x="7434" y="495178"/>
                  </a:lnTo>
                  <a:lnTo>
                    <a:pt x="7445" y="495199"/>
                  </a:lnTo>
                  <a:lnTo>
                    <a:pt x="7489" y="495219"/>
                  </a:lnTo>
                  <a:lnTo>
                    <a:pt x="7522" y="495250"/>
                  </a:lnTo>
                  <a:lnTo>
                    <a:pt x="7533" y="495299"/>
                  </a:lnTo>
                  <a:lnTo>
                    <a:pt x="7511" y="495340"/>
                  </a:lnTo>
                  <a:lnTo>
                    <a:pt x="7500" y="495368"/>
                  </a:lnTo>
                  <a:lnTo>
                    <a:pt x="7456" y="495388"/>
                  </a:lnTo>
                  <a:lnTo>
                    <a:pt x="7434" y="495468"/>
                  </a:lnTo>
                  <a:lnTo>
                    <a:pt x="7434" y="495509"/>
                  </a:lnTo>
                  <a:lnTo>
                    <a:pt x="7467" y="495540"/>
                  </a:lnTo>
                  <a:lnTo>
                    <a:pt x="7511" y="495582"/>
                  </a:lnTo>
                  <a:lnTo>
                    <a:pt x="7511" y="495613"/>
                  </a:lnTo>
                  <a:lnTo>
                    <a:pt x="7445" y="495623"/>
                  </a:lnTo>
                  <a:lnTo>
                    <a:pt x="7368" y="495637"/>
                  </a:lnTo>
                  <a:lnTo>
                    <a:pt x="7302" y="495651"/>
                  </a:lnTo>
                  <a:lnTo>
                    <a:pt x="7246" y="495730"/>
                  </a:lnTo>
                  <a:lnTo>
                    <a:pt x="7224" y="495796"/>
                  </a:lnTo>
                  <a:lnTo>
                    <a:pt x="7224" y="495878"/>
                  </a:lnTo>
                  <a:lnTo>
                    <a:pt x="7291" y="495972"/>
                  </a:lnTo>
                  <a:lnTo>
                    <a:pt x="7346" y="496016"/>
                  </a:lnTo>
                  <a:lnTo>
                    <a:pt x="7346" y="496079"/>
                  </a:lnTo>
                  <a:lnTo>
                    <a:pt x="7434" y="496175"/>
                  </a:lnTo>
                  <a:lnTo>
                    <a:pt x="7533" y="496261"/>
                  </a:lnTo>
                  <a:lnTo>
                    <a:pt x="7621" y="496334"/>
                  </a:lnTo>
                  <a:lnTo>
                    <a:pt x="7721" y="496365"/>
                  </a:lnTo>
                  <a:lnTo>
                    <a:pt x="7886" y="496417"/>
                  </a:lnTo>
                  <a:lnTo>
                    <a:pt x="7986" y="496424"/>
                  </a:lnTo>
                  <a:lnTo>
                    <a:pt x="7997" y="496462"/>
                  </a:lnTo>
                  <a:lnTo>
                    <a:pt x="7953" y="496496"/>
                  </a:lnTo>
                  <a:lnTo>
                    <a:pt x="7942" y="496520"/>
                  </a:lnTo>
                  <a:lnTo>
                    <a:pt x="8008" y="496558"/>
                  </a:lnTo>
                  <a:lnTo>
                    <a:pt x="8074" y="496596"/>
                  </a:lnTo>
                  <a:lnTo>
                    <a:pt x="8173" y="496589"/>
                  </a:lnTo>
                  <a:lnTo>
                    <a:pt x="8217" y="496531"/>
                  </a:lnTo>
                  <a:lnTo>
                    <a:pt x="8306" y="496534"/>
                  </a:lnTo>
                  <a:lnTo>
                    <a:pt x="8317" y="496555"/>
                  </a:lnTo>
                  <a:lnTo>
                    <a:pt x="8328" y="496613"/>
                  </a:lnTo>
                  <a:lnTo>
                    <a:pt x="8361" y="496638"/>
                  </a:lnTo>
                  <a:lnTo>
                    <a:pt x="8372" y="496675"/>
                  </a:lnTo>
                  <a:lnTo>
                    <a:pt x="8361" y="496710"/>
                  </a:lnTo>
                  <a:lnTo>
                    <a:pt x="8361" y="496758"/>
                  </a:lnTo>
                  <a:lnTo>
                    <a:pt x="8416" y="496786"/>
                  </a:lnTo>
                  <a:lnTo>
                    <a:pt x="8449" y="496838"/>
                  </a:lnTo>
                  <a:lnTo>
                    <a:pt x="8438" y="496886"/>
                  </a:lnTo>
                  <a:lnTo>
                    <a:pt x="8460" y="496938"/>
                  </a:lnTo>
                  <a:lnTo>
                    <a:pt x="8482" y="496979"/>
                  </a:lnTo>
                  <a:lnTo>
                    <a:pt x="8526" y="497017"/>
                  </a:lnTo>
                  <a:lnTo>
                    <a:pt x="8593" y="497072"/>
                  </a:lnTo>
                  <a:lnTo>
                    <a:pt x="8670" y="497076"/>
                  </a:lnTo>
                  <a:lnTo>
                    <a:pt x="8725" y="497065"/>
                  </a:lnTo>
                  <a:lnTo>
                    <a:pt x="8758" y="497076"/>
                  </a:lnTo>
                  <a:lnTo>
                    <a:pt x="8791" y="497079"/>
                  </a:lnTo>
                  <a:lnTo>
                    <a:pt x="8813" y="497131"/>
                  </a:lnTo>
                  <a:lnTo>
                    <a:pt x="8835" y="497176"/>
                  </a:lnTo>
                  <a:lnTo>
                    <a:pt x="8879" y="497193"/>
                  </a:lnTo>
                  <a:lnTo>
                    <a:pt x="8901" y="497183"/>
                  </a:lnTo>
                  <a:lnTo>
                    <a:pt x="8901" y="497162"/>
                  </a:lnTo>
                  <a:lnTo>
                    <a:pt x="8890" y="497131"/>
                  </a:lnTo>
                  <a:lnTo>
                    <a:pt x="8912" y="497117"/>
                  </a:lnTo>
                  <a:lnTo>
                    <a:pt x="8934" y="497117"/>
                  </a:lnTo>
                  <a:lnTo>
                    <a:pt x="8979" y="497134"/>
                  </a:lnTo>
                  <a:lnTo>
                    <a:pt x="9001" y="497134"/>
                  </a:lnTo>
                  <a:lnTo>
                    <a:pt x="9045" y="497124"/>
                  </a:lnTo>
                  <a:lnTo>
                    <a:pt x="9078" y="497124"/>
                  </a:lnTo>
                  <a:lnTo>
                    <a:pt x="9100" y="497128"/>
                  </a:lnTo>
                  <a:lnTo>
                    <a:pt x="9144" y="497114"/>
                  </a:lnTo>
                  <a:lnTo>
                    <a:pt x="9166" y="497103"/>
                  </a:lnTo>
                  <a:lnTo>
                    <a:pt x="9199" y="497103"/>
                  </a:lnTo>
                  <a:lnTo>
                    <a:pt x="9232" y="497131"/>
                  </a:lnTo>
                  <a:lnTo>
                    <a:pt x="9254" y="497128"/>
                  </a:lnTo>
                  <a:lnTo>
                    <a:pt x="9265" y="497114"/>
                  </a:lnTo>
                  <a:lnTo>
                    <a:pt x="9310" y="497103"/>
                  </a:lnTo>
                  <a:lnTo>
                    <a:pt x="9343" y="497086"/>
                  </a:lnTo>
                  <a:lnTo>
                    <a:pt x="9398" y="497079"/>
                  </a:lnTo>
                  <a:lnTo>
                    <a:pt x="9475" y="497097"/>
                  </a:lnTo>
                  <a:lnTo>
                    <a:pt x="9608" y="497179"/>
                  </a:lnTo>
                  <a:lnTo>
                    <a:pt x="9674" y="497231"/>
                  </a:lnTo>
                  <a:lnTo>
                    <a:pt x="9773" y="497310"/>
                  </a:lnTo>
                  <a:lnTo>
                    <a:pt x="9839" y="497431"/>
                  </a:lnTo>
                  <a:lnTo>
                    <a:pt x="9839" y="497483"/>
                  </a:lnTo>
                  <a:lnTo>
                    <a:pt x="9839" y="497549"/>
                  </a:lnTo>
                  <a:lnTo>
                    <a:pt x="9839" y="497597"/>
                  </a:lnTo>
                  <a:lnTo>
                    <a:pt x="9806" y="497638"/>
                  </a:lnTo>
                  <a:lnTo>
                    <a:pt x="9795" y="497680"/>
                  </a:lnTo>
                  <a:lnTo>
                    <a:pt x="9773" y="497738"/>
                  </a:lnTo>
                  <a:lnTo>
                    <a:pt x="9773" y="497785"/>
                  </a:lnTo>
                  <a:lnTo>
                    <a:pt x="9762" y="497822"/>
                  </a:lnTo>
                  <a:lnTo>
                    <a:pt x="9751" y="497843"/>
                  </a:lnTo>
                  <a:lnTo>
                    <a:pt x="9729" y="497836"/>
                  </a:lnTo>
                  <a:lnTo>
                    <a:pt x="9718" y="497845"/>
                  </a:lnTo>
                  <a:lnTo>
                    <a:pt x="9729" y="497856"/>
                  </a:lnTo>
                  <a:lnTo>
                    <a:pt x="9751" y="497871"/>
                  </a:lnTo>
                  <a:lnTo>
                    <a:pt x="9762" y="497871"/>
                  </a:lnTo>
                  <a:lnTo>
                    <a:pt x="9784" y="497864"/>
                  </a:lnTo>
                  <a:lnTo>
                    <a:pt x="9795" y="497865"/>
                  </a:lnTo>
                  <a:lnTo>
                    <a:pt x="9817" y="497869"/>
                  </a:lnTo>
                  <a:lnTo>
                    <a:pt x="9839" y="497905"/>
                  </a:lnTo>
                  <a:lnTo>
                    <a:pt x="9861" y="497945"/>
                  </a:lnTo>
                  <a:lnTo>
                    <a:pt x="9883" y="497987"/>
                  </a:lnTo>
                  <a:lnTo>
                    <a:pt x="9905" y="498029"/>
                  </a:lnTo>
                  <a:lnTo>
                    <a:pt x="9927" y="498054"/>
                  </a:lnTo>
                  <a:lnTo>
                    <a:pt x="9950" y="498102"/>
                  </a:lnTo>
                  <a:lnTo>
                    <a:pt x="9983" y="498149"/>
                  </a:lnTo>
                  <a:lnTo>
                    <a:pt x="9994" y="498184"/>
                  </a:lnTo>
                  <a:lnTo>
                    <a:pt x="9983" y="498233"/>
                  </a:lnTo>
                  <a:lnTo>
                    <a:pt x="9950" y="498299"/>
                  </a:lnTo>
                  <a:lnTo>
                    <a:pt x="9861" y="498357"/>
                  </a:lnTo>
                  <a:lnTo>
                    <a:pt x="9872" y="498365"/>
                  </a:lnTo>
                  <a:lnTo>
                    <a:pt x="9806" y="498393"/>
                  </a:lnTo>
                  <a:lnTo>
                    <a:pt x="9795" y="498379"/>
                  </a:lnTo>
                  <a:lnTo>
                    <a:pt x="9641" y="498445"/>
                  </a:lnTo>
                  <a:lnTo>
                    <a:pt x="9652" y="498475"/>
                  </a:lnTo>
                  <a:lnTo>
                    <a:pt x="9883" y="498379"/>
                  </a:lnTo>
                  <a:lnTo>
                    <a:pt x="9939" y="498347"/>
                  </a:lnTo>
                  <a:lnTo>
                    <a:pt x="9983" y="498310"/>
                  </a:lnTo>
                  <a:lnTo>
                    <a:pt x="10016" y="498281"/>
                  </a:lnTo>
                  <a:lnTo>
                    <a:pt x="10038" y="498264"/>
                  </a:lnTo>
                  <a:lnTo>
                    <a:pt x="10082" y="498251"/>
                  </a:lnTo>
                  <a:lnTo>
                    <a:pt x="10093" y="498244"/>
                  </a:lnTo>
                  <a:lnTo>
                    <a:pt x="10115" y="498234"/>
                  </a:lnTo>
                  <a:lnTo>
                    <a:pt x="10159" y="498222"/>
                  </a:lnTo>
                  <a:lnTo>
                    <a:pt x="10192" y="498211"/>
                  </a:lnTo>
                  <a:lnTo>
                    <a:pt x="10225" y="498204"/>
                  </a:lnTo>
                  <a:lnTo>
                    <a:pt x="10247" y="498197"/>
                  </a:lnTo>
                  <a:lnTo>
                    <a:pt x="10259" y="498193"/>
                  </a:lnTo>
                  <a:lnTo>
                    <a:pt x="10203" y="498413"/>
                  </a:lnTo>
                  <a:lnTo>
                    <a:pt x="10214" y="498419"/>
                  </a:lnTo>
                  <a:lnTo>
                    <a:pt x="10269" y="498237"/>
                  </a:lnTo>
                  <a:lnTo>
                    <a:pt x="10292" y="498174"/>
                  </a:lnTo>
                  <a:lnTo>
                    <a:pt x="10347" y="498161"/>
                  </a:lnTo>
                  <a:lnTo>
                    <a:pt x="10380" y="498151"/>
                  </a:lnTo>
                  <a:lnTo>
                    <a:pt x="10402" y="498150"/>
                  </a:lnTo>
                  <a:lnTo>
                    <a:pt x="10501" y="498208"/>
                  </a:lnTo>
                  <a:lnTo>
                    <a:pt x="10590" y="498282"/>
                  </a:lnTo>
                  <a:lnTo>
                    <a:pt x="10634" y="498344"/>
                  </a:lnTo>
                  <a:lnTo>
                    <a:pt x="10645" y="498392"/>
                  </a:lnTo>
                  <a:lnTo>
                    <a:pt x="10656" y="498490"/>
                  </a:lnTo>
                  <a:lnTo>
                    <a:pt x="10667" y="498591"/>
                  </a:lnTo>
                  <a:lnTo>
                    <a:pt x="10667" y="498617"/>
                  </a:lnTo>
                  <a:lnTo>
                    <a:pt x="10645" y="498629"/>
                  </a:lnTo>
                  <a:lnTo>
                    <a:pt x="10634" y="498636"/>
                  </a:lnTo>
                  <a:lnTo>
                    <a:pt x="10634" y="498644"/>
                  </a:lnTo>
                  <a:lnTo>
                    <a:pt x="10645" y="498649"/>
                  </a:lnTo>
                  <a:lnTo>
                    <a:pt x="10667" y="498640"/>
                  </a:lnTo>
                  <a:lnTo>
                    <a:pt x="10700" y="498641"/>
                  </a:lnTo>
                  <a:lnTo>
                    <a:pt x="10700" y="498653"/>
                  </a:lnTo>
                  <a:lnTo>
                    <a:pt x="10700" y="498675"/>
                  </a:lnTo>
                  <a:lnTo>
                    <a:pt x="10435" y="498718"/>
                  </a:lnTo>
                  <a:lnTo>
                    <a:pt x="10435" y="498732"/>
                  </a:lnTo>
                  <a:lnTo>
                    <a:pt x="10711" y="498690"/>
                  </a:lnTo>
                  <a:lnTo>
                    <a:pt x="10733" y="498800"/>
                  </a:lnTo>
                  <a:lnTo>
                    <a:pt x="10733" y="498877"/>
                  </a:lnTo>
                  <a:lnTo>
                    <a:pt x="10722" y="498962"/>
                  </a:lnTo>
                  <a:lnTo>
                    <a:pt x="10722" y="499015"/>
                  </a:lnTo>
                  <a:lnTo>
                    <a:pt x="10711" y="499051"/>
                  </a:lnTo>
                  <a:lnTo>
                    <a:pt x="10678" y="499146"/>
                  </a:lnTo>
                  <a:lnTo>
                    <a:pt x="10656" y="499218"/>
                  </a:lnTo>
                  <a:lnTo>
                    <a:pt x="10612" y="499274"/>
                  </a:lnTo>
                  <a:lnTo>
                    <a:pt x="10578" y="499411"/>
                  </a:lnTo>
                  <a:lnTo>
                    <a:pt x="10534" y="499484"/>
                  </a:lnTo>
                  <a:lnTo>
                    <a:pt x="10490" y="499600"/>
                  </a:lnTo>
                  <a:lnTo>
                    <a:pt x="10457" y="499695"/>
                  </a:lnTo>
                  <a:lnTo>
                    <a:pt x="10424" y="499795"/>
                  </a:lnTo>
                  <a:lnTo>
                    <a:pt x="10303" y="500043"/>
                  </a:lnTo>
                  <a:lnTo>
                    <a:pt x="10170" y="500264"/>
                  </a:lnTo>
                  <a:lnTo>
                    <a:pt x="10060" y="500448"/>
                  </a:lnTo>
                  <a:lnTo>
                    <a:pt x="9950" y="500627"/>
                  </a:lnTo>
                  <a:lnTo>
                    <a:pt x="9795" y="500790"/>
                  </a:lnTo>
                  <a:lnTo>
                    <a:pt x="9707" y="500917"/>
                  </a:lnTo>
                  <a:lnTo>
                    <a:pt x="9431" y="501133"/>
                  </a:lnTo>
                  <a:lnTo>
                    <a:pt x="9199" y="501388"/>
                  </a:lnTo>
                  <a:lnTo>
                    <a:pt x="8957" y="501624"/>
                  </a:lnTo>
                  <a:lnTo>
                    <a:pt x="8769" y="501783"/>
                  </a:lnTo>
                  <a:lnTo>
                    <a:pt x="8537" y="501970"/>
                  </a:lnTo>
                  <a:lnTo>
                    <a:pt x="8217" y="502187"/>
                  </a:lnTo>
                  <a:lnTo>
                    <a:pt x="7986" y="502334"/>
                  </a:lnTo>
                  <a:lnTo>
                    <a:pt x="7699" y="502510"/>
                  </a:lnTo>
                  <a:lnTo>
                    <a:pt x="7633" y="502546"/>
                  </a:lnTo>
                  <a:lnTo>
                    <a:pt x="7467" y="502615"/>
                  </a:lnTo>
                  <a:lnTo>
                    <a:pt x="6904" y="502854"/>
                  </a:lnTo>
                  <a:lnTo>
                    <a:pt x="6596" y="503043"/>
                  </a:lnTo>
                  <a:lnTo>
                    <a:pt x="6397" y="503236"/>
                  </a:lnTo>
                  <a:lnTo>
                    <a:pt x="6022" y="503450"/>
                  </a:lnTo>
                  <a:lnTo>
                    <a:pt x="5867" y="503558"/>
                  </a:lnTo>
                  <a:lnTo>
                    <a:pt x="5658" y="503664"/>
                  </a:lnTo>
                  <a:lnTo>
                    <a:pt x="5448" y="503772"/>
                  </a:lnTo>
                  <a:lnTo>
                    <a:pt x="4411" y="503987"/>
                  </a:lnTo>
                  <a:lnTo>
                    <a:pt x="3528" y="504191"/>
                  </a:lnTo>
                  <a:lnTo>
                    <a:pt x="3451" y="504226"/>
                  </a:lnTo>
                  <a:lnTo>
                    <a:pt x="3385" y="504269"/>
                  </a:lnTo>
                  <a:lnTo>
                    <a:pt x="3142" y="504389"/>
                  </a:lnTo>
                  <a:lnTo>
                    <a:pt x="3087" y="504407"/>
                  </a:lnTo>
                  <a:lnTo>
                    <a:pt x="3021" y="504427"/>
                  </a:lnTo>
                  <a:lnTo>
                    <a:pt x="2767" y="504510"/>
                  </a:lnTo>
                  <a:lnTo>
                    <a:pt x="2690" y="504539"/>
                  </a:lnTo>
                  <a:lnTo>
                    <a:pt x="2568" y="504582"/>
                  </a:lnTo>
                  <a:lnTo>
                    <a:pt x="2359" y="504665"/>
                  </a:lnTo>
                  <a:lnTo>
                    <a:pt x="1984" y="504856"/>
                  </a:lnTo>
                  <a:lnTo>
                    <a:pt x="1719" y="504979"/>
                  </a:lnTo>
                  <a:lnTo>
                    <a:pt x="1487" y="505067"/>
                  </a:lnTo>
                  <a:lnTo>
                    <a:pt x="1278" y="505061"/>
                  </a:lnTo>
                  <a:lnTo>
                    <a:pt x="1211" y="505057"/>
                  </a:lnTo>
                  <a:lnTo>
                    <a:pt x="1145" y="504958"/>
                  </a:lnTo>
                  <a:lnTo>
                    <a:pt x="1134" y="504947"/>
                  </a:lnTo>
                  <a:lnTo>
                    <a:pt x="947" y="504939"/>
                  </a:lnTo>
                  <a:lnTo>
                    <a:pt x="748" y="505085"/>
                  </a:lnTo>
                  <a:lnTo>
                    <a:pt x="627" y="505171"/>
                  </a:lnTo>
                  <a:lnTo>
                    <a:pt x="638" y="505202"/>
                  </a:lnTo>
                  <a:lnTo>
                    <a:pt x="627" y="505271"/>
                  </a:lnTo>
                  <a:lnTo>
                    <a:pt x="582" y="505724"/>
                  </a:lnTo>
                  <a:lnTo>
                    <a:pt x="571" y="505795"/>
                  </a:lnTo>
                  <a:lnTo>
                    <a:pt x="616" y="505847"/>
                  </a:lnTo>
                  <a:lnTo>
                    <a:pt x="748" y="506031"/>
                  </a:lnTo>
                  <a:lnTo>
                    <a:pt x="759" y="506138"/>
                  </a:lnTo>
                  <a:lnTo>
                    <a:pt x="792" y="506321"/>
                  </a:lnTo>
                  <a:lnTo>
                    <a:pt x="836" y="506626"/>
                  </a:lnTo>
                  <a:lnTo>
                    <a:pt x="836" y="506643"/>
                  </a:lnTo>
                  <a:lnTo>
                    <a:pt x="770" y="506724"/>
                  </a:lnTo>
                  <a:lnTo>
                    <a:pt x="704" y="506805"/>
                  </a:lnTo>
                  <a:lnTo>
                    <a:pt x="582" y="506955"/>
                  </a:lnTo>
                  <a:lnTo>
                    <a:pt x="560" y="507171"/>
                  </a:lnTo>
                  <a:lnTo>
                    <a:pt x="549" y="507214"/>
                  </a:lnTo>
                  <a:lnTo>
                    <a:pt x="571" y="507246"/>
                  </a:lnTo>
                  <a:lnTo>
                    <a:pt x="582" y="507258"/>
                  </a:lnTo>
                  <a:lnTo>
                    <a:pt x="582" y="507298"/>
                  </a:lnTo>
                  <a:lnTo>
                    <a:pt x="594" y="507352"/>
                  </a:lnTo>
                  <a:lnTo>
                    <a:pt x="594" y="507411"/>
                  </a:lnTo>
                  <a:lnTo>
                    <a:pt x="594" y="507439"/>
                  </a:lnTo>
                  <a:lnTo>
                    <a:pt x="582" y="507531"/>
                  </a:lnTo>
                  <a:lnTo>
                    <a:pt x="549" y="507625"/>
                  </a:lnTo>
                  <a:lnTo>
                    <a:pt x="483" y="507808"/>
                  </a:lnTo>
                  <a:lnTo>
                    <a:pt x="472" y="507886"/>
                  </a:lnTo>
                  <a:lnTo>
                    <a:pt x="483" y="507922"/>
                  </a:lnTo>
                  <a:lnTo>
                    <a:pt x="516" y="507953"/>
                  </a:lnTo>
                  <a:lnTo>
                    <a:pt x="549" y="507976"/>
                  </a:lnTo>
                  <a:lnTo>
                    <a:pt x="594" y="507982"/>
                  </a:lnTo>
                  <a:lnTo>
                    <a:pt x="704" y="507947"/>
                  </a:lnTo>
                  <a:lnTo>
                    <a:pt x="803" y="507918"/>
                  </a:lnTo>
                  <a:lnTo>
                    <a:pt x="847" y="507905"/>
                  </a:lnTo>
                  <a:lnTo>
                    <a:pt x="958" y="507857"/>
                  </a:lnTo>
                  <a:lnTo>
                    <a:pt x="991" y="507839"/>
                  </a:lnTo>
                  <a:lnTo>
                    <a:pt x="1057" y="507791"/>
                  </a:lnTo>
                  <a:lnTo>
                    <a:pt x="1079" y="507794"/>
                  </a:lnTo>
                  <a:lnTo>
                    <a:pt x="1101" y="507822"/>
                  </a:lnTo>
                  <a:lnTo>
                    <a:pt x="1189" y="507858"/>
                  </a:lnTo>
                  <a:lnTo>
                    <a:pt x="1233" y="507879"/>
                  </a:lnTo>
                  <a:lnTo>
                    <a:pt x="1278" y="507886"/>
                  </a:lnTo>
                  <a:lnTo>
                    <a:pt x="1311" y="507878"/>
                  </a:lnTo>
                  <a:lnTo>
                    <a:pt x="1344" y="507838"/>
                  </a:lnTo>
                  <a:lnTo>
                    <a:pt x="1366" y="507791"/>
                  </a:lnTo>
                  <a:lnTo>
                    <a:pt x="1377" y="507719"/>
                  </a:lnTo>
                  <a:lnTo>
                    <a:pt x="1377" y="507661"/>
                  </a:lnTo>
                  <a:lnTo>
                    <a:pt x="1366" y="507607"/>
                  </a:lnTo>
                  <a:lnTo>
                    <a:pt x="1366" y="507580"/>
                  </a:lnTo>
                  <a:lnTo>
                    <a:pt x="1377" y="507564"/>
                  </a:lnTo>
                  <a:lnTo>
                    <a:pt x="1388" y="507531"/>
                  </a:lnTo>
                  <a:lnTo>
                    <a:pt x="1476" y="507483"/>
                  </a:lnTo>
                  <a:lnTo>
                    <a:pt x="1498" y="507465"/>
                  </a:lnTo>
                  <a:lnTo>
                    <a:pt x="1642" y="507443"/>
                  </a:lnTo>
                  <a:lnTo>
                    <a:pt x="1675" y="507430"/>
                  </a:lnTo>
                  <a:lnTo>
                    <a:pt x="1697" y="507425"/>
                  </a:lnTo>
                  <a:lnTo>
                    <a:pt x="1730" y="507407"/>
                  </a:lnTo>
                  <a:lnTo>
                    <a:pt x="1752" y="507395"/>
                  </a:lnTo>
                  <a:lnTo>
                    <a:pt x="1785" y="507362"/>
                  </a:lnTo>
                  <a:lnTo>
                    <a:pt x="1818" y="507277"/>
                  </a:lnTo>
                  <a:lnTo>
                    <a:pt x="1829" y="507049"/>
                  </a:lnTo>
                  <a:lnTo>
                    <a:pt x="1895" y="506945"/>
                  </a:lnTo>
                  <a:lnTo>
                    <a:pt x="2248" y="506815"/>
                  </a:lnTo>
                  <a:lnTo>
                    <a:pt x="2315" y="506694"/>
                  </a:lnTo>
                  <a:lnTo>
                    <a:pt x="2458" y="506592"/>
                  </a:lnTo>
                  <a:lnTo>
                    <a:pt x="2480" y="506582"/>
                  </a:lnTo>
                  <a:lnTo>
                    <a:pt x="2491" y="506580"/>
                  </a:lnTo>
                  <a:lnTo>
                    <a:pt x="2690" y="506578"/>
                  </a:lnTo>
                  <a:lnTo>
                    <a:pt x="2723" y="506576"/>
                  </a:lnTo>
                  <a:lnTo>
                    <a:pt x="2734" y="506583"/>
                  </a:lnTo>
                  <a:lnTo>
                    <a:pt x="2877" y="506648"/>
                  </a:lnTo>
                  <a:lnTo>
                    <a:pt x="2999" y="506700"/>
                  </a:lnTo>
                  <a:lnTo>
                    <a:pt x="3098" y="506784"/>
                  </a:lnTo>
                  <a:lnTo>
                    <a:pt x="3341" y="506982"/>
                  </a:lnTo>
                  <a:lnTo>
                    <a:pt x="3396" y="507023"/>
                  </a:lnTo>
                  <a:lnTo>
                    <a:pt x="3407" y="507044"/>
                  </a:lnTo>
                  <a:lnTo>
                    <a:pt x="4003" y="507960"/>
                  </a:lnTo>
                  <a:lnTo>
                    <a:pt x="4025" y="507991"/>
                  </a:lnTo>
                  <a:lnTo>
                    <a:pt x="4124" y="508135"/>
                  </a:lnTo>
                  <a:lnTo>
                    <a:pt x="4146" y="508172"/>
                  </a:lnTo>
                  <a:lnTo>
                    <a:pt x="4168" y="508195"/>
                  </a:lnTo>
                  <a:lnTo>
                    <a:pt x="4279" y="508316"/>
                  </a:lnTo>
                  <a:lnTo>
                    <a:pt x="4400" y="508472"/>
                  </a:lnTo>
                  <a:lnTo>
                    <a:pt x="4422" y="508513"/>
                  </a:lnTo>
                  <a:lnTo>
                    <a:pt x="4499" y="508669"/>
                  </a:lnTo>
                  <a:lnTo>
                    <a:pt x="4543" y="508743"/>
                  </a:lnTo>
                  <a:lnTo>
                    <a:pt x="4554" y="508820"/>
                  </a:lnTo>
                  <a:lnTo>
                    <a:pt x="4587" y="509059"/>
                  </a:lnTo>
                  <a:lnTo>
                    <a:pt x="4610" y="509298"/>
                  </a:lnTo>
                  <a:lnTo>
                    <a:pt x="4599" y="509455"/>
                  </a:lnTo>
                  <a:lnTo>
                    <a:pt x="4599" y="509607"/>
                  </a:lnTo>
                  <a:lnTo>
                    <a:pt x="4565" y="509959"/>
                  </a:lnTo>
                  <a:lnTo>
                    <a:pt x="4554" y="510287"/>
                  </a:lnTo>
                  <a:lnTo>
                    <a:pt x="4565" y="510458"/>
                  </a:lnTo>
                  <a:lnTo>
                    <a:pt x="4565" y="510514"/>
                  </a:lnTo>
                  <a:lnTo>
                    <a:pt x="4543" y="510672"/>
                  </a:lnTo>
                  <a:lnTo>
                    <a:pt x="4543" y="510856"/>
                  </a:lnTo>
                  <a:lnTo>
                    <a:pt x="4532" y="510983"/>
                  </a:lnTo>
                  <a:lnTo>
                    <a:pt x="4532" y="511003"/>
                  </a:lnTo>
                  <a:lnTo>
                    <a:pt x="4521" y="511170"/>
                  </a:lnTo>
                  <a:lnTo>
                    <a:pt x="4499" y="511312"/>
                  </a:lnTo>
                  <a:lnTo>
                    <a:pt x="4477" y="511444"/>
                  </a:lnTo>
                  <a:lnTo>
                    <a:pt x="4301" y="512701"/>
                  </a:lnTo>
                  <a:lnTo>
                    <a:pt x="5691" y="512534"/>
                  </a:lnTo>
                  <a:lnTo>
                    <a:pt x="5779" y="512523"/>
                  </a:lnTo>
                  <a:lnTo>
                    <a:pt x="6772" y="512438"/>
                  </a:lnTo>
                  <a:lnTo>
                    <a:pt x="7765" y="512267"/>
                  </a:lnTo>
                  <a:lnTo>
                    <a:pt x="8581" y="512233"/>
                  </a:lnTo>
                  <a:lnTo>
                    <a:pt x="9199" y="512506"/>
                  </a:lnTo>
                  <a:lnTo>
                    <a:pt x="10247" y="512962"/>
                  </a:lnTo>
                  <a:lnTo>
                    <a:pt x="10876" y="513220"/>
                  </a:lnTo>
                  <a:lnTo>
                    <a:pt x="11461" y="513462"/>
                  </a:lnTo>
                  <a:lnTo>
                    <a:pt x="12564" y="514265"/>
                  </a:lnTo>
                  <a:lnTo>
                    <a:pt x="13083" y="514778"/>
                  </a:lnTo>
                  <a:lnTo>
                    <a:pt x="13491" y="515359"/>
                  </a:lnTo>
                  <a:lnTo>
                    <a:pt x="14153" y="515717"/>
                  </a:lnTo>
                  <a:lnTo>
                    <a:pt x="14550" y="515786"/>
                  </a:lnTo>
                  <a:lnTo>
                    <a:pt x="15301" y="516486"/>
                  </a:lnTo>
                  <a:lnTo>
                    <a:pt x="15610" y="516751"/>
                  </a:lnTo>
                  <a:lnTo>
                    <a:pt x="16007" y="517084"/>
                  </a:lnTo>
                  <a:lnTo>
                    <a:pt x="16790" y="517647"/>
                  </a:lnTo>
                  <a:lnTo>
                    <a:pt x="17662" y="518057"/>
                  </a:lnTo>
                  <a:lnTo>
                    <a:pt x="18313" y="518484"/>
                  </a:lnTo>
                  <a:lnTo>
                    <a:pt x="18732" y="518860"/>
                  </a:lnTo>
                  <a:lnTo>
                    <a:pt x="19328" y="519251"/>
                  </a:lnTo>
                  <a:lnTo>
                    <a:pt x="19813" y="520203"/>
                  </a:lnTo>
                  <a:lnTo>
                    <a:pt x="19846" y="520467"/>
                  </a:lnTo>
                  <a:lnTo>
                    <a:pt x="19846" y="520787"/>
                  </a:lnTo>
                  <a:lnTo>
                    <a:pt x="19769" y="521724"/>
                  </a:lnTo>
                  <a:lnTo>
                    <a:pt x="19791" y="523544"/>
                  </a:lnTo>
                  <a:lnTo>
                    <a:pt x="19648" y="524129"/>
                  </a:lnTo>
                  <a:lnTo>
                    <a:pt x="19714" y="524732"/>
                  </a:lnTo>
                  <a:lnTo>
                    <a:pt x="19901" y="525179"/>
                  </a:lnTo>
                  <a:lnTo>
                    <a:pt x="20133" y="525443"/>
                  </a:lnTo>
                  <a:lnTo>
                    <a:pt x="20475" y="525743"/>
                  </a:lnTo>
                  <a:lnTo>
                    <a:pt x="20905" y="526256"/>
                  </a:lnTo>
                  <a:lnTo>
                    <a:pt x="21082" y="526605"/>
                  </a:lnTo>
                  <a:lnTo>
                    <a:pt x="21082" y="526611"/>
                  </a:lnTo>
                  <a:lnTo>
                    <a:pt x="21115" y="526771"/>
                  </a:lnTo>
                  <a:lnTo>
                    <a:pt x="21225" y="527133"/>
                  </a:lnTo>
                  <a:lnTo>
                    <a:pt x="21325" y="527729"/>
                  </a:lnTo>
                  <a:lnTo>
                    <a:pt x="21424" y="528153"/>
                  </a:lnTo>
                  <a:lnTo>
                    <a:pt x="21678" y="528748"/>
                  </a:lnTo>
                  <a:lnTo>
                    <a:pt x="21766" y="529614"/>
                  </a:lnTo>
                  <a:lnTo>
                    <a:pt x="21843" y="529848"/>
                  </a:lnTo>
                  <a:lnTo>
                    <a:pt x="22020" y="530005"/>
                  </a:lnTo>
                  <a:lnTo>
                    <a:pt x="22329" y="530124"/>
                  </a:lnTo>
                  <a:lnTo>
                    <a:pt x="22450" y="530228"/>
                  </a:lnTo>
                  <a:lnTo>
                    <a:pt x="22571" y="530409"/>
                  </a:lnTo>
                  <a:lnTo>
                    <a:pt x="22671" y="530685"/>
                  </a:lnTo>
                  <a:lnTo>
                    <a:pt x="22704" y="531306"/>
                  </a:lnTo>
                  <a:lnTo>
                    <a:pt x="22704" y="531452"/>
                  </a:lnTo>
                  <a:lnTo>
                    <a:pt x="22759" y="532138"/>
                  </a:lnTo>
                  <a:lnTo>
                    <a:pt x="22858" y="532447"/>
                  </a:lnTo>
                  <a:lnTo>
                    <a:pt x="22902" y="532723"/>
                  </a:lnTo>
                  <a:lnTo>
                    <a:pt x="22880" y="533172"/>
                  </a:lnTo>
                  <a:lnTo>
                    <a:pt x="22902" y="533677"/>
                  </a:lnTo>
                  <a:lnTo>
                    <a:pt x="22991" y="533957"/>
                  </a:lnTo>
                  <a:lnTo>
                    <a:pt x="23200" y="534311"/>
                  </a:lnTo>
                  <a:lnTo>
                    <a:pt x="23564" y="535125"/>
                  </a:lnTo>
                  <a:lnTo>
                    <a:pt x="23608" y="535309"/>
                  </a:lnTo>
                  <a:lnTo>
                    <a:pt x="23355" y="536426"/>
                  </a:lnTo>
                  <a:lnTo>
                    <a:pt x="23134" y="537209"/>
                  </a:lnTo>
                  <a:lnTo>
                    <a:pt x="22946" y="537715"/>
                  </a:lnTo>
                  <a:lnTo>
                    <a:pt x="22571" y="538406"/>
                  </a:lnTo>
                  <a:lnTo>
                    <a:pt x="22439" y="538768"/>
                  </a:lnTo>
                  <a:lnTo>
                    <a:pt x="22295" y="539639"/>
                  </a:lnTo>
                  <a:lnTo>
                    <a:pt x="22097" y="540515"/>
                  </a:lnTo>
                  <a:lnTo>
                    <a:pt x="21920" y="541637"/>
                  </a:lnTo>
                  <a:lnTo>
                    <a:pt x="21832" y="541897"/>
                  </a:lnTo>
                  <a:lnTo>
                    <a:pt x="21601" y="542323"/>
                  </a:lnTo>
                  <a:lnTo>
                    <a:pt x="21369" y="542508"/>
                  </a:lnTo>
                  <a:lnTo>
                    <a:pt x="20994" y="542716"/>
                  </a:lnTo>
                  <a:lnTo>
                    <a:pt x="20784" y="542875"/>
                  </a:lnTo>
                  <a:lnTo>
                    <a:pt x="20607" y="543081"/>
                  </a:lnTo>
                  <a:lnTo>
                    <a:pt x="20409" y="543567"/>
                  </a:lnTo>
                  <a:lnTo>
                    <a:pt x="20276" y="543872"/>
                  </a:lnTo>
                  <a:lnTo>
                    <a:pt x="20343" y="544138"/>
                  </a:lnTo>
                  <a:lnTo>
                    <a:pt x="20740" y="544548"/>
                  </a:lnTo>
                  <a:lnTo>
                    <a:pt x="20972" y="545129"/>
                  </a:lnTo>
                  <a:lnTo>
                    <a:pt x="21071" y="545670"/>
                  </a:lnTo>
                  <a:lnTo>
                    <a:pt x="21148" y="546201"/>
                  </a:lnTo>
                  <a:lnTo>
                    <a:pt x="21203" y="546531"/>
                  </a:lnTo>
                  <a:lnTo>
                    <a:pt x="21325" y="546732"/>
                  </a:lnTo>
                  <a:lnTo>
                    <a:pt x="21534" y="546912"/>
                  </a:lnTo>
                  <a:lnTo>
                    <a:pt x="21788" y="547082"/>
                  </a:lnTo>
                  <a:lnTo>
                    <a:pt x="21898" y="547273"/>
                  </a:lnTo>
                  <a:lnTo>
                    <a:pt x="21998" y="547633"/>
                  </a:lnTo>
                  <a:lnTo>
                    <a:pt x="22185" y="548775"/>
                  </a:lnTo>
                  <a:lnTo>
                    <a:pt x="22262" y="549296"/>
                  </a:lnTo>
                  <a:lnTo>
                    <a:pt x="22285" y="549647"/>
                  </a:lnTo>
                  <a:lnTo>
                    <a:pt x="22318" y="549987"/>
                  </a:lnTo>
                  <a:lnTo>
                    <a:pt x="22439" y="550288"/>
                  </a:lnTo>
                  <a:lnTo>
                    <a:pt x="22549" y="550609"/>
                  </a:lnTo>
                  <a:lnTo>
                    <a:pt x="22847" y="551326"/>
                  </a:lnTo>
                  <a:lnTo>
                    <a:pt x="22958" y="551783"/>
                  </a:lnTo>
                  <a:lnTo>
                    <a:pt x="23145" y="552279"/>
                  </a:lnTo>
                  <a:lnTo>
                    <a:pt x="23244" y="552640"/>
                  </a:lnTo>
                  <a:lnTo>
                    <a:pt x="23322" y="552868"/>
                  </a:lnTo>
                  <a:lnTo>
                    <a:pt x="23531" y="553705"/>
                  </a:lnTo>
                  <a:lnTo>
                    <a:pt x="23708" y="554319"/>
                  </a:lnTo>
                  <a:lnTo>
                    <a:pt x="23796" y="554853"/>
                  </a:lnTo>
                  <a:lnTo>
                    <a:pt x="24116" y="555483"/>
                  </a:lnTo>
                  <a:lnTo>
                    <a:pt x="24690" y="556492"/>
                  </a:lnTo>
                  <a:lnTo>
                    <a:pt x="25252" y="557572"/>
                  </a:lnTo>
                  <a:lnTo>
                    <a:pt x="25374" y="558067"/>
                  </a:lnTo>
                  <a:lnTo>
                    <a:pt x="25517" y="558706"/>
                  </a:lnTo>
                  <a:lnTo>
                    <a:pt x="25936" y="559470"/>
                  </a:lnTo>
                  <a:lnTo>
                    <a:pt x="26311" y="560070"/>
                  </a:lnTo>
                  <a:lnTo>
                    <a:pt x="26532" y="560509"/>
                  </a:lnTo>
                  <a:lnTo>
                    <a:pt x="26731" y="561005"/>
                  </a:lnTo>
                  <a:lnTo>
                    <a:pt x="26808" y="561339"/>
                  </a:lnTo>
                  <a:lnTo>
                    <a:pt x="26709" y="561740"/>
                  </a:lnTo>
                  <a:lnTo>
                    <a:pt x="26676" y="562045"/>
                  </a:lnTo>
                  <a:lnTo>
                    <a:pt x="26753" y="562503"/>
                  </a:lnTo>
                  <a:lnTo>
                    <a:pt x="27018" y="562856"/>
                  </a:lnTo>
                  <a:lnTo>
                    <a:pt x="27459" y="563285"/>
                  </a:lnTo>
                  <a:lnTo>
                    <a:pt x="28022" y="563733"/>
                  </a:lnTo>
                  <a:lnTo>
                    <a:pt x="28286" y="564196"/>
                  </a:lnTo>
                  <a:lnTo>
                    <a:pt x="28430" y="564501"/>
                  </a:lnTo>
                  <a:lnTo>
                    <a:pt x="28551" y="564777"/>
                  </a:lnTo>
                  <a:lnTo>
                    <a:pt x="28838" y="565383"/>
                  </a:lnTo>
                  <a:lnTo>
                    <a:pt x="29445" y="566106"/>
                  </a:lnTo>
                  <a:lnTo>
                    <a:pt x="29897" y="566564"/>
                  </a:lnTo>
                  <a:lnTo>
                    <a:pt x="30317" y="567092"/>
                  </a:lnTo>
                  <a:lnTo>
                    <a:pt x="30625" y="567454"/>
                  </a:lnTo>
                  <a:lnTo>
                    <a:pt x="30791" y="567531"/>
                  </a:lnTo>
                  <a:lnTo>
                    <a:pt x="31144" y="567700"/>
                  </a:lnTo>
                  <a:lnTo>
                    <a:pt x="31585" y="568007"/>
                  </a:lnTo>
                  <a:lnTo>
                    <a:pt x="32347" y="568353"/>
                  </a:lnTo>
                  <a:lnTo>
                    <a:pt x="32876" y="568762"/>
                  </a:lnTo>
                  <a:lnTo>
                    <a:pt x="32987" y="568807"/>
                  </a:lnTo>
                  <a:lnTo>
                    <a:pt x="32998" y="568818"/>
                  </a:lnTo>
                  <a:lnTo>
                    <a:pt x="33064" y="568858"/>
                  </a:lnTo>
                  <a:lnTo>
                    <a:pt x="33196" y="569008"/>
                  </a:lnTo>
                  <a:lnTo>
                    <a:pt x="33296" y="569086"/>
                  </a:lnTo>
                  <a:lnTo>
                    <a:pt x="33384" y="569125"/>
                  </a:lnTo>
                  <a:lnTo>
                    <a:pt x="33483" y="569147"/>
                  </a:lnTo>
                  <a:lnTo>
                    <a:pt x="33637" y="569224"/>
                  </a:lnTo>
                  <a:lnTo>
                    <a:pt x="33770" y="569320"/>
                  </a:lnTo>
                  <a:lnTo>
                    <a:pt x="33858" y="569359"/>
                  </a:lnTo>
                  <a:lnTo>
                    <a:pt x="34013" y="569375"/>
                  </a:lnTo>
                  <a:lnTo>
                    <a:pt x="34156" y="569407"/>
                  </a:lnTo>
                  <a:lnTo>
                    <a:pt x="34895" y="569790"/>
                  </a:lnTo>
                  <a:lnTo>
                    <a:pt x="35237" y="569970"/>
                  </a:lnTo>
                  <a:lnTo>
                    <a:pt x="35546" y="570099"/>
                  </a:lnTo>
                  <a:lnTo>
                    <a:pt x="36032" y="570220"/>
                  </a:lnTo>
                  <a:lnTo>
                    <a:pt x="36087" y="570251"/>
                  </a:lnTo>
                  <a:lnTo>
                    <a:pt x="36694" y="570628"/>
                  </a:lnTo>
                  <a:lnTo>
                    <a:pt x="36903" y="570817"/>
                  </a:lnTo>
                  <a:lnTo>
                    <a:pt x="36936" y="571281"/>
                  </a:lnTo>
                  <a:lnTo>
                    <a:pt x="37157" y="571705"/>
                  </a:lnTo>
                  <a:lnTo>
                    <a:pt x="37775" y="572324"/>
                  </a:lnTo>
                  <a:lnTo>
                    <a:pt x="38183" y="572597"/>
                  </a:lnTo>
                  <a:lnTo>
                    <a:pt x="38823" y="572956"/>
                  </a:lnTo>
                  <a:lnTo>
                    <a:pt x="39231" y="573127"/>
                  </a:lnTo>
                  <a:lnTo>
                    <a:pt x="39452" y="573212"/>
                  </a:lnTo>
                  <a:lnTo>
                    <a:pt x="39772" y="573485"/>
                  </a:lnTo>
                  <a:lnTo>
                    <a:pt x="39849" y="573531"/>
                  </a:lnTo>
                  <a:lnTo>
                    <a:pt x="40070" y="573673"/>
                  </a:lnTo>
                  <a:lnTo>
                    <a:pt x="40666" y="573759"/>
                  </a:lnTo>
                  <a:lnTo>
                    <a:pt x="41129" y="573759"/>
                  </a:lnTo>
                  <a:lnTo>
                    <a:pt x="41824" y="573974"/>
                  </a:lnTo>
                  <a:lnTo>
                    <a:pt x="42001" y="573930"/>
                  </a:lnTo>
                  <a:lnTo>
                    <a:pt x="42376" y="573861"/>
                  </a:lnTo>
                  <a:lnTo>
                    <a:pt x="42850" y="573981"/>
                  </a:lnTo>
                  <a:lnTo>
                    <a:pt x="43269" y="574083"/>
                  </a:lnTo>
                  <a:lnTo>
                    <a:pt x="44196" y="574294"/>
                  </a:lnTo>
                  <a:lnTo>
                    <a:pt x="44494" y="574530"/>
                  </a:lnTo>
                  <a:lnTo>
                    <a:pt x="44593" y="574731"/>
                  </a:lnTo>
                  <a:lnTo>
                    <a:pt x="44704" y="574863"/>
                  </a:lnTo>
                  <a:lnTo>
                    <a:pt x="44924" y="574893"/>
                  </a:lnTo>
                  <a:lnTo>
                    <a:pt x="45090" y="574792"/>
                  </a:lnTo>
                  <a:lnTo>
                    <a:pt x="45322" y="574462"/>
                  </a:lnTo>
                  <a:lnTo>
                    <a:pt x="45454" y="574348"/>
                  </a:lnTo>
                  <a:lnTo>
                    <a:pt x="45675" y="574241"/>
                  </a:lnTo>
                  <a:lnTo>
                    <a:pt x="45906" y="574207"/>
                  </a:lnTo>
                  <a:lnTo>
                    <a:pt x="46094" y="574261"/>
                  </a:lnTo>
                  <a:lnTo>
                    <a:pt x="46756" y="574446"/>
                  </a:lnTo>
                  <a:lnTo>
                    <a:pt x="47076" y="574562"/>
                  </a:lnTo>
                  <a:lnTo>
                    <a:pt x="47440" y="574562"/>
                  </a:lnTo>
                  <a:lnTo>
                    <a:pt x="47639" y="574468"/>
                  </a:lnTo>
                  <a:lnTo>
                    <a:pt x="47969" y="574374"/>
                  </a:lnTo>
                  <a:lnTo>
                    <a:pt x="48201" y="574203"/>
                  </a:lnTo>
                  <a:lnTo>
                    <a:pt x="48422" y="574186"/>
                  </a:lnTo>
                  <a:lnTo>
                    <a:pt x="48786" y="574186"/>
                  </a:lnTo>
                  <a:lnTo>
                    <a:pt x="49470" y="574361"/>
                  </a:lnTo>
                  <a:lnTo>
                    <a:pt x="49812" y="574784"/>
                  </a:lnTo>
                  <a:lnTo>
                    <a:pt x="50154" y="575057"/>
                  </a:lnTo>
                  <a:lnTo>
                    <a:pt x="50628" y="575074"/>
                  </a:lnTo>
                  <a:lnTo>
                    <a:pt x="51125" y="575073"/>
                  </a:lnTo>
                  <a:lnTo>
                    <a:pt x="51610" y="575317"/>
                  </a:lnTo>
                  <a:lnTo>
                    <a:pt x="52052" y="575809"/>
                  </a:lnTo>
                  <a:lnTo>
                    <a:pt x="52305" y="576099"/>
                  </a:lnTo>
                  <a:lnTo>
                    <a:pt x="52890" y="576304"/>
                  </a:lnTo>
                  <a:lnTo>
                    <a:pt x="53541" y="576389"/>
                  </a:lnTo>
                  <a:lnTo>
                    <a:pt x="53729" y="576385"/>
                  </a:lnTo>
                  <a:lnTo>
                    <a:pt x="54236" y="576901"/>
                  </a:lnTo>
                  <a:lnTo>
                    <a:pt x="54534" y="577032"/>
                  </a:lnTo>
                  <a:lnTo>
                    <a:pt x="54667" y="577090"/>
                  </a:lnTo>
                  <a:lnTo>
                    <a:pt x="55295" y="577207"/>
                  </a:lnTo>
                  <a:lnTo>
                    <a:pt x="56012" y="577278"/>
                  </a:lnTo>
                  <a:lnTo>
                    <a:pt x="56476" y="577295"/>
                  </a:lnTo>
                  <a:lnTo>
                    <a:pt x="56950" y="577414"/>
                  </a:lnTo>
                  <a:lnTo>
                    <a:pt x="57347" y="577653"/>
                  </a:lnTo>
                  <a:lnTo>
                    <a:pt x="57392" y="577775"/>
                  </a:lnTo>
                  <a:lnTo>
                    <a:pt x="57436" y="577875"/>
                  </a:lnTo>
                  <a:lnTo>
                    <a:pt x="57756" y="578012"/>
                  </a:lnTo>
                  <a:lnTo>
                    <a:pt x="58307" y="578029"/>
                  </a:lnTo>
                  <a:lnTo>
                    <a:pt x="59245" y="578132"/>
                  </a:lnTo>
                  <a:lnTo>
                    <a:pt x="59797" y="578200"/>
                  </a:lnTo>
                  <a:lnTo>
                    <a:pt x="60293" y="578507"/>
                  </a:lnTo>
                  <a:lnTo>
                    <a:pt x="60591" y="578866"/>
                  </a:lnTo>
                  <a:lnTo>
                    <a:pt x="60867" y="579088"/>
                  </a:lnTo>
                  <a:lnTo>
                    <a:pt x="61198" y="579174"/>
                  </a:lnTo>
                  <a:lnTo>
                    <a:pt x="61794" y="579276"/>
                  </a:lnTo>
                  <a:lnTo>
                    <a:pt x="62566" y="579379"/>
                  </a:lnTo>
                  <a:lnTo>
                    <a:pt x="62666" y="579635"/>
                  </a:lnTo>
                  <a:lnTo>
                    <a:pt x="62886" y="579942"/>
                  </a:lnTo>
                  <a:lnTo>
                    <a:pt x="63206" y="580096"/>
                  </a:lnTo>
                  <a:lnTo>
                    <a:pt x="63515" y="580130"/>
                  </a:lnTo>
                  <a:lnTo>
                    <a:pt x="63758" y="580489"/>
                  </a:lnTo>
                  <a:lnTo>
                    <a:pt x="64332" y="580824"/>
                  </a:lnTo>
                  <a:lnTo>
                    <a:pt x="64784" y="581121"/>
                  </a:lnTo>
                  <a:lnTo>
                    <a:pt x="65181" y="581241"/>
                  </a:lnTo>
                  <a:lnTo>
                    <a:pt x="65711" y="581479"/>
                  </a:lnTo>
                  <a:lnTo>
                    <a:pt x="66251" y="581872"/>
                  </a:lnTo>
                  <a:lnTo>
                    <a:pt x="66339" y="582129"/>
                  </a:lnTo>
                  <a:lnTo>
                    <a:pt x="66648" y="582300"/>
                  </a:lnTo>
                  <a:lnTo>
                    <a:pt x="66990" y="582676"/>
                  </a:lnTo>
                  <a:lnTo>
                    <a:pt x="67366" y="583034"/>
                  </a:lnTo>
                  <a:lnTo>
                    <a:pt x="67774" y="583290"/>
                  </a:lnTo>
                  <a:lnTo>
                    <a:pt x="68358" y="584081"/>
                  </a:lnTo>
                  <a:lnTo>
                    <a:pt x="69087" y="584623"/>
                  </a:lnTo>
                  <a:lnTo>
                    <a:pt x="69164" y="584945"/>
                  </a:lnTo>
                  <a:lnTo>
                    <a:pt x="69418" y="585357"/>
                  </a:lnTo>
                  <a:lnTo>
                    <a:pt x="69826" y="585733"/>
                  </a:lnTo>
                  <a:lnTo>
                    <a:pt x="70201" y="586143"/>
                  </a:lnTo>
                  <a:lnTo>
                    <a:pt x="70543" y="586296"/>
                  </a:lnTo>
                  <a:lnTo>
                    <a:pt x="71017" y="586296"/>
                  </a:lnTo>
                  <a:lnTo>
                    <a:pt x="71657" y="586209"/>
                  </a:lnTo>
                  <a:lnTo>
                    <a:pt x="71911" y="586263"/>
                  </a:lnTo>
                  <a:lnTo>
                    <a:pt x="72220" y="586273"/>
                  </a:lnTo>
                  <a:lnTo>
                    <a:pt x="72529" y="586374"/>
                  </a:lnTo>
                  <a:lnTo>
                    <a:pt x="72750" y="586505"/>
                  </a:lnTo>
                  <a:lnTo>
                    <a:pt x="73169" y="586925"/>
                  </a:lnTo>
                  <a:lnTo>
                    <a:pt x="73511" y="587414"/>
                  </a:lnTo>
                  <a:lnTo>
                    <a:pt x="73732" y="587653"/>
                  </a:lnTo>
                  <a:lnTo>
                    <a:pt x="73864" y="587709"/>
                  </a:lnTo>
                  <a:lnTo>
                    <a:pt x="73952" y="587786"/>
                  </a:lnTo>
                  <a:lnTo>
                    <a:pt x="74151" y="587890"/>
                  </a:lnTo>
                  <a:lnTo>
                    <a:pt x="74294" y="587924"/>
                  </a:lnTo>
                  <a:lnTo>
                    <a:pt x="74338" y="587935"/>
                  </a:lnTo>
                  <a:lnTo>
                    <a:pt x="74504" y="587940"/>
                  </a:lnTo>
                  <a:lnTo>
                    <a:pt x="74791" y="587951"/>
                  </a:lnTo>
                  <a:lnTo>
                    <a:pt x="75000" y="587936"/>
                  </a:lnTo>
                  <a:lnTo>
                    <a:pt x="75022" y="587935"/>
                  </a:lnTo>
                  <a:lnTo>
                    <a:pt x="75365" y="587887"/>
                  </a:lnTo>
                  <a:lnTo>
                    <a:pt x="75420" y="587878"/>
                  </a:lnTo>
                  <a:lnTo>
                    <a:pt x="75585" y="587850"/>
                  </a:lnTo>
                  <a:lnTo>
                    <a:pt x="75795" y="587882"/>
                  </a:lnTo>
                  <a:lnTo>
                    <a:pt x="75938" y="587904"/>
                  </a:lnTo>
                  <a:lnTo>
                    <a:pt x="76159" y="587960"/>
                  </a:lnTo>
                  <a:lnTo>
                    <a:pt x="76225" y="587986"/>
                  </a:lnTo>
                  <a:lnTo>
                    <a:pt x="76291" y="588058"/>
                  </a:lnTo>
                  <a:lnTo>
                    <a:pt x="76435" y="588368"/>
                  </a:lnTo>
                  <a:lnTo>
                    <a:pt x="76666" y="588747"/>
                  </a:lnTo>
                  <a:lnTo>
                    <a:pt x="76843" y="589042"/>
                  </a:lnTo>
                  <a:lnTo>
                    <a:pt x="77064" y="589117"/>
                  </a:lnTo>
                  <a:lnTo>
                    <a:pt x="77472" y="589186"/>
                  </a:lnTo>
                  <a:lnTo>
                    <a:pt x="77781" y="589239"/>
                  </a:lnTo>
                  <a:lnTo>
                    <a:pt x="78332" y="589263"/>
                  </a:lnTo>
                  <a:lnTo>
                    <a:pt x="78774" y="589380"/>
                  </a:lnTo>
                  <a:lnTo>
                    <a:pt x="79281" y="589580"/>
                  </a:lnTo>
                  <a:lnTo>
                    <a:pt x="79546" y="589817"/>
                  </a:lnTo>
                  <a:lnTo>
                    <a:pt x="79943" y="590237"/>
                  </a:lnTo>
                  <a:lnTo>
                    <a:pt x="80120" y="590558"/>
                  </a:lnTo>
                  <a:lnTo>
                    <a:pt x="80671" y="591535"/>
                  </a:lnTo>
                  <a:lnTo>
                    <a:pt x="80760" y="591719"/>
                  </a:lnTo>
                  <a:lnTo>
                    <a:pt x="80804" y="591911"/>
                  </a:lnTo>
                  <a:lnTo>
                    <a:pt x="80848" y="592035"/>
                  </a:lnTo>
                  <a:lnTo>
                    <a:pt x="80958" y="592208"/>
                  </a:lnTo>
                  <a:lnTo>
                    <a:pt x="81333" y="592537"/>
                  </a:lnTo>
                  <a:lnTo>
                    <a:pt x="81598" y="592724"/>
                  </a:lnTo>
                  <a:lnTo>
                    <a:pt x="81918" y="592875"/>
                  </a:lnTo>
                  <a:lnTo>
                    <a:pt x="82492" y="593150"/>
                  </a:lnTo>
                  <a:lnTo>
                    <a:pt x="83231" y="593567"/>
                  </a:lnTo>
                  <a:lnTo>
                    <a:pt x="83474" y="593756"/>
                  </a:lnTo>
                  <a:lnTo>
                    <a:pt x="83838" y="593918"/>
                  </a:lnTo>
                  <a:lnTo>
                    <a:pt x="84114" y="594160"/>
                  </a:lnTo>
                  <a:lnTo>
                    <a:pt x="84279" y="594321"/>
                  </a:lnTo>
                  <a:lnTo>
                    <a:pt x="84279" y="594323"/>
                  </a:lnTo>
                  <a:lnTo>
                    <a:pt x="84312" y="594373"/>
                  </a:lnTo>
                  <a:lnTo>
                    <a:pt x="84367" y="594448"/>
                  </a:lnTo>
                  <a:lnTo>
                    <a:pt x="84787" y="594778"/>
                  </a:lnTo>
                  <a:lnTo>
                    <a:pt x="84908" y="594896"/>
                  </a:lnTo>
                  <a:lnTo>
                    <a:pt x="85305" y="595320"/>
                  </a:lnTo>
                  <a:lnTo>
                    <a:pt x="85725" y="595847"/>
                  </a:lnTo>
                  <a:lnTo>
                    <a:pt x="85967" y="596046"/>
                  </a:lnTo>
                  <a:lnTo>
                    <a:pt x="86155" y="596146"/>
                  </a:lnTo>
                  <a:lnTo>
                    <a:pt x="86276" y="596173"/>
                  </a:lnTo>
                  <a:lnTo>
                    <a:pt x="86519" y="596185"/>
                  </a:lnTo>
                  <a:lnTo>
                    <a:pt x="86707" y="596213"/>
                  </a:lnTo>
                  <a:lnTo>
                    <a:pt x="86806" y="596253"/>
                  </a:lnTo>
                  <a:lnTo>
                    <a:pt x="87004" y="596371"/>
                  </a:lnTo>
                  <a:lnTo>
                    <a:pt x="87126" y="596396"/>
                  </a:lnTo>
                  <a:lnTo>
                    <a:pt x="87192" y="596410"/>
                  </a:lnTo>
                  <a:lnTo>
                    <a:pt x="87379" y="596345"/>
                  </a:lnTo>
                  <a:lnTo>
                    <a:pt x="87710" y="596166"/>
                  </a:lnTo>
                  <a:lnTo>
                    <a:pt x="87810" y="596109"/>
                  </a:lnTo>
                  <a:lnTo>
                    <a:pt x="88185" y="596019"/>
                  </a:lnTo>
                  <a:lnTo>
                    <a:pt x="88251" y="596001"/>
                  </a:lnTo>
                  <a:lnTo>
                    <a:pt x="88361" y="595880"/>
                  </a:lnTo>
                  <a:lnTo>
                    <a:pt x="88361" y="595869"/>
                  </a:lnTo>
                  <a:lnTo>
                    <a:pt x="88439" y="595573"/>
                  </a:lnTo>
                  <a:lnTo>
                    <a:pt x="88549" y="595415"/>
                  </a:lnTo>
                  <a:lnTo>
                    <a:pt x="88670" y="595367"/>
                  </a:lnTo>
                  <a:lnTo>
                    <a:pt x="88858" y="595347"/>
                  </a:lnTo>
                  <a:lnTo>
                    <a:pt x="88913" y="595342"/>
                  </a:lnTo>
                  <a:lnTo>
                    <a:pt x="89288" y="595387"/>
                  </a:lnTo>
                  <a:lnTo>
                    <a:pt x="89398" y="595401"/>
                  </a:lnTo>
                  <a:lnTo>
                    <a:pt x="89619" y="595382"/>
                  </a:lnTo>
                  <a:lnTo>
                    <a:pt x="89884" y="595382"/>
                  </a:lnTo>
                  <a:lnTo>
                    <a:pt x="90325" y="595342"/>
                  </a:lnTo>
                  <a:lnTo>
                    <a:pt x="90833" y="595389"/>
                  </a:lnTo>
                  <a:lnTo>
                    <a:pt x="90987" y="595418"/>
                  </a:lnTo>
                  <a:lnTo>
                    <a:pt x="91098" y="595469"/>
                  </a:lnTo>
                  <a:lnTo>
                    <a:pt x="91175" y="595548"/>
                  </a:lnTo>
                  <a:lnTo>
                    <a:pt x="91208" y="595635"/>
                  </a:lnTo>
                  <a:lnTo>
                    <a:pt x="91219" y="595728"/>
                  </a:lnTo>
                  <a:lnTo>
                    <a:pt x="91208" y="595796"/>
                  </a:lnTo>
                  <a:lnTo>
                    <a:pt x="91175" y="596059"/>
                  </a:lnTo>
                  <a:lnTo>
                    <a:pt x="91164" y="596318"/>
                  </a:lnTo>
                  <a:lnTo>
                    <a:pt x="91219" y="596605"/>
                  </a:lnTo>
                  <a:lnTo>
                    <a:pt x="91307" y="596805"/>
                  </a:lnTo>
                  <a:lnTo>
                    <a:pt x="91462" y="596967"/>
                  </a:lnTo>
                  <a:lnTo>
                    <a:pt x="91550" y="597059"/>
                  </a:lnTo>
                  <a:lnTo>
                    <a:pt x="91561" y="597067"/>
                  </a:lnTo>
                  <a:lnTo>
                    <a:pt x="91572" y="597172"/>
                  </a:lnTo>
                  <a:lnTo>
                    <a:pt x="91682" y="597344"/>
                  </a:lnTo>
                  <a:lnTo>
                    <a:pt x="91760" y="597860"/>
                  </a:lnTo>
                  <a:lnTo>
                    <a:pt x="91870" y="598007"/>
                  </a:lnTo>
                  <a:lnTo>
                    <a:pt x="91947" y="598071"/>
                  </a:lnTo>
                  <a:lnTo>
                    <a:pt x="92080" y="598080"/>
                  </a:lnTo>
                  <a:lnTo>
                    <a:pt x="92168" y="598069"/>
                  </a:lnTo>
                  <a:lnTo>
                    <a:pt x="92642" y="597854"/>
                  </a:lnTo>
                  <a:lnTo>
                    <a:pt x="92907" y="597764"/>
                  </a:lnTo>
                  <a:lnTo>
                    <a:pt x="93106" y="597721"/>
                  </a:lnTo>
                  <a:lnTo>
                    <a:pt x="93359" y="597727"/>
                  </a:lnTo>
                  <a:lnTo>
                    <a:pt x="93591" y="597786"/>
                  </a:lnTo>
                  <a:lnTo>
                    <a:pt x="93757" y="597902"/>
                  </a:lnTo>
                  <a:lnTo>
                    <a:pt x="93856" y="598012"/>
                  </a:lnTo>
                  <a:lnTo>
                    <a:pt x="93966" y="598246"/>
                  </a:lnTo>
                  <a:lnTo>
                    <a:pt x="94032" y="598328"/>
                  </a:lnTo>
                  <a:lnTo>
                    <a:pt x="94054" y="598348"/>
                  </a:lnTo>
                  <a:lnTo>
                    <a:pt x="94154" y="598409"/>
                  </a:lnTo>
                  <a:lnTo>
                    <a:pt x="94330" y="598483"/>
                  </a:lnTo>
                  <a:lnTo>
                    <a:pt x="94496" y="598508"/>
                  </a:lnTo>
                  <a:lnTo>
                    <a:pt x="94562" y="598500"/>
                  </a:lnTo>
                  <a:lnTo>
                    <a:pt x="94683" y="598443"/>
                  </a:lnTo>
                  <a:lnTo>
                    <a:pt x="95048" y="598212"/>
                  </a:lnTo>
                  <a:lnTo>
                    <a:pt x="95290" y="598153"/>
                  </a:lnTo>
                  <a:lnTo>
                    <a:pt x="95456" y="598141"/>
                  </a:lnTo>
                  <a:lnTo>
                    <a:pt x="95720" y="598170"/>
                  </a:lnTo>
                  <a:lnTo>
                    <a:pt x="96162" y="598270"/>
                  </a:lnTo>
                  <a:lnTo>
                    <a:pt x="96173" y="598271"/>
                  </a:lnTo>
                  <a:lnTo>
                    <a:pt x="96978" y="598395"/>
                  </a:lnTo>
                  <a:lnTo>
                    <a:pt x="97111" y="598387"/>
                  </a:lnTo>
                  <a:lnTo>
                    <a:pt x="97298" y="598344"/>
                  </a:lnTo>
                  <a:lnTo>
                    <a:pt x="97420" y="598297"/>
                  </a:lnTo>
                  <a:lnTo>
                    <a:pt x="97651" y="598147"/>
                  </a:lnTo>
                  <a:lnTo>
                    <a:pt x="97971" y="597973"/>
                  </a:lnTo>
                  <a:lnTo>
                    <a:pt x="98280" y="597866"/>
                  </a:lnTo>
                  <a:lnTo>
                    <a:pt x="98424" y="597848"/>
                  </a:lnTo>
                  <a:lnTo>
                    <a:pt x="98523" y="597857"/>
                  </a:lnTo>
                  <a:lnTo>
                    <a:pt x="98699" y="597902"/>
                  </a:lnTo>
                  <a:lnTo>
                    <a:pt x="98898" y="597987"/>
                  </a:lnTo>
                  <a:lnTo>
                    <a:pt x="99152" y="598128"/>
                  </a:lnTo>
                  <a:lnTo>
                    <a:pt x="99472" y="598266"/>
                  </a:lnTo>
                  <a:lnTo>
                    <a:pt x="99648" y="598319"/>
                  </a:lnTo>
                  <a:lnTo>
                    <a:pt x="100123" y="598424"/>
                  </a:lnTo>
                  <a:lnTo>
                    <a:pt x="100321" y="598494"/>
                  </a:lnTo>
                  <a:lnTo>
                    <a:pt x="100564" y="598556"/>
                  </a:lnTo>
                  <a:lnTo>
                    <a:pt x="100774" y="598590"/>
                  </a:lnTo>
                  <a:lnTo>
                    <a:pt x="101116" y="598706"/>
                  </a:lnTo>
                  <a:lnTo>
                    <a:pt x="101281" y="598776"/>
                  </a:lnTo>
                  <a:lnTo>
                    <a:pt x="101425" y="598867"/>
                  </a:lnTo>
                  <a:lnTo>
                    <a:pt x="101458" y="598886"/>
                  </a:lnTo>
                  <a:lnTo>
                    <a:pt x="101546" y="598988"/>
                  </a:lnTo>
                  <a:lnTo>
                    <a:pt x="101689" y="599275"/>
                  </a:lnTo>
                  <a:lnTo>
                    <a:pt x="101877" y="599497"/>
                  </a:lnTo>
                  <a:lnTo>
                    <a:pt x="101987" y="599754"/>
                  </a:lnTo>
                  <a:lnTo>
                    <a:pt x="102120" y="599963"/>
                  </a:lnTo>
                  <a:lnTo>
                    <a:pt x="102362" y="600124"/>
                  </a:lnTo>
                  <a:lnTo>
                    <a:pt x="102671" y="600251"/>
                  </a:lnTo>
                  <a:lnTo>
                    <a:pt x="102859" y="600265"/>
                  </a:lnTo>
                  <a:lnTo>
                    <a:pt x="102991" y="600254"/>
                  </a:lnTo>
                  <a:lnTo>
                    <a:pt x="103080" y="600225"/>
                  </a:lnTo>
                  <a:lnTo>
                    <a:pt x="103179" y="600178"/>
                  </a:lnTo>
                  <a:lnTo>
                    <a:pt x="103675" y="599912"/>
                  </a:lnTo>
                  <a:lnTo>
                    <a:pt x="103786" y="599816"/>
                  </a:lnTo>
                  <a:lnTo>
                    <a:pt x="103808" y="599796"/>
                  </a:lnTo>
                  <a:lnTo>
                    <a:pt x="103951" y="599591"/>
                  </a:lnTo>
                  <a:lnTo>
                    <a:pt x="104084" y="599506"/>
                  </a:lnTo>
                  <a:lnTo>
                    <a:pt x="104492" y="599374"/>
                  </a:lnTo>
                  <a:lnTo>
                    <a:pt x="104812" y="599292"/>
                  </a:lnTo>
                  <a:lnTo>
                    <a:pt x="104922" y="599247"/>
                  </a:lnTo>
                  <a:lnTo>
                    <a:pt x="105087" y="599185"/>
                  </a:lnTo>
                  <a:lnTo>
                    <a:pt x="105231" y="599171"/>
                  </a:lnTo>
                  <a:lnTo>
                    <a:pt x="105352" y="599215"/>
                  </a:lnTo>
                  <a:lnTo>
                    <a:pt x="105396" y="599230"/>
                  </a:lnTo>
                  <a:lnTo>
                    <a:pt x="105716" y="599540"/>
                  </a:lnTo>
                  <a:lnTo>
                    <a:pt x="105926" y="599698"/>
                  </a:lnTo>
                  <a:lnTo>
                    <a:pt x="106025" y="599740"/>
                  </a:lnTo>
                  <a:lnTo>
                    <a:pt x="106743" y="600231"/>
                  </a:lnTo>
                  <a:lnTo>
                    <a:pt x="107151" y="600453"/>
                  </a:lnTo>
                  <a:lnTo>
                    <a:pt x="107272" y="600493"/>
                  </a:lnTo>
                  <a:lnTo>
                    <a:pt x="107504" y="600547"/>
                  </a:lnTo>
                  <a:lnTo>
                    <a:pt x="107713" y="600558"/>
                  </a:lnTo>
                  <a:lnTo>
                    <a:pt x="107923" y="600569"/>
                  </a:lnTo>
                  <a:lnTo>
                    <a:pt x="108033" y="600564"/>
                  </a:lnTo>
                  <a:lnTo>
                    <a:pt x="108188" y="600555"/>
                  </a:lnTo>
                  <a:lnTo>
                    <a:pt x="108320" y="600572"/>
                  </a:lnTo>
                  <a:lnTo>
                    <a:pt x="108375" y="600595"/>
                  </a:lnTo>
                  <a:lnTo>
                    <a:pt x="108651" y="600786"/>
                  </a:lnTo>
                  <a:lnTo>
                    <a:pt x="108905" y="600877"/>
                  </a:lnTo>
                  <a:lnTo>
                    <a:pt x="109324" y="600930"/>
                  </a:lnTo>
                  <a:lnTo>
                    <a:pt x="109468" y="600911"/>
                  </a:lnTo>
                  <a:lnTo>
                    <a:pt x="109622" y="600909"/>
                  </a:lnTo>
                  <a:lnTo>
                    <a:pt x="109699" y="600908"/>
                  </a:lnTo>
                  <a:lnTo>
                    <a:pt x="110560" y="600797"/>
                  </a:lnTo>
                  <a:lnTo>
                    <a:pt x="110935" y="600716"/>
                  </a:lnTo>
                  <a:lnTo>
                    <a:pt x="111189" y="600682"/>
                  </a:lnTo>
                  <a:lnTo>
                    <a:pt x="111520" y="600584"/>
                  </a:lnTo>
                  <a:lnTo>
                    <a:pt x="112094" y="600529"/>
                  </a:lnTo>
                  <a:lnTo>
                    <a:pt x="112248" y="600488"/>
                  </a:lnTo>
                  <a:lnTo>
                    <a:pt x="112513" y="600414"/>
                  </a:lnTo>
                  <a:lnTo>
                    <a:pt x="112855" y="600407"/>
                  </a:lnTo>
                  <a:lnTo>
                    <a:pt x="113142" y="600400"/>
                  </a:lnTo>
                  <a:lnTo>
                    <a:pt x="113296" y="600423"/>
                  </a:lnTo>
                  <a:lnTo>
                    <a:pt x="113627" y="600499"/>
                  </a:lnTo>
                  <a:lnTo>
                    <a:pt x="114024" y="600589"/>
                  </a:lnTo>
                  <a:lnTo>
                    <a:pt x="114256" y="600618"/>
                  </a:lnTo>
                  <a:lnTo>
                    <a:pt x="114432" y="600620"/>
                  </a:lnTo>
                  <a:lnTo>
                    <a:pt x="114863" y="600569"/>
                  </a:lnTo>
                  <a:lnTo>
                    <a:pt x="115547" y="600397"/>
                  </a:lnTo>
                  <a:lnTo>
                    <a:pt x="116154" y="600287"/>
                  </a:lnTo>
                  <a:lnTo>
                    <a:pt x="116463" y="600290"/>
                  </a:lnTo>
                  <a:lnTo>
                    <a:pt x="116816" y="600352"/>
                  </a:lnTo>
                  <a:lnTo>
                    <a:pt x="116970" y="600431"/>
                  </a:lnTo>
                  <a:lnTo>
                    <a:pt x="117080" y="600560"/>
                  </a:lnTo>
                  <a:lnTo>
                    <a:pt x="117290" y="600993"/>
                  </a:lnTo>
                  <a:lnTo>
                    <a:pt x="117356" y="601071"/>
                  </a:lnTo>
                  <a:lnTo>
                    <a:pt x="117445" y="601134"/>
                  </a:lnTo>
                  <a:lnTo>
                    <a:pt x="117764" y="601226"/>
                  </a:lnTo>
                  <a:lnTo>
                    <a:pt x="117974" y="601306"/>
                  </a:lnTo>
                  <a:lnTo>
                    <a:pt x="118283" y="601485"/>
                  </a:lnTo>
                  <a:lnTo>
                    <a:pt x="118449" y="601559"/>
                  </a:lnTo>
                  <a:lnTo>
                    <a:pt x="118636" y="601607"/>
                  </a:lnTo>
                  <a:lnTo>
                    <a:pt x="119089" y="601663"/>
                  </a:lnTo>
                  <a:lnTo>
                    <a:pt x="119430" y="601750"/>
                  </a:lnTo>
                  <a:lnTo>
                    <a:pt x="119464" y="601757"/>
                  </a:lnTo>
                  <a:lnTo>
                    <a:pt x="119706" y="601868"/>
                  </a:lnTo>
                  <a:lnTo>
                    <a:pt x="119706" y="601869"/>
                  </a:lnTo>
                  <a:lnTo>
                    <a:pt x="119795" y="601886"/>
                  </a:lnTo>
                  <a:lnTo>
                    <a:pt x="119795" y="601965"/>
                  </a:lnTo>
                  <a:lnTo>
                    <a:pt x="119806" y="602055"/>
                  </a:lnTo>
                  <a:lnTo>
                    <a:pt x="119795" y="602280"/>
                  </a:lnTo>
                  <a:lnTo>
                    <a:pt x="119806" y="602376"/>
                  </a:lnTo>
                  <a:lnTo>
                    <a:pt x="119850" y="602467"/>
                  </a:lnTo>
                  <a:lnTo>
                    <a:pt x="119949" y="602537"/>
                  </a:lnTo>
                  <a:lnTo>
                    <a:pt x="120159" y="602563"/>
                  </a:lnTo>
                  <a:lnTo>
                    <a:pt x="120214" y="602568"/>
                  </a:lnTo>
                  <a:lnTo>
                    <a:pt x="120280" y="602602"/>
                  </a:lnTo>
                  <a:lnTo>
                    <a:pt x="120424" y="602763"/>
                  </a:lnTo>
                  <a:lnTo>
                    <a:pt x="120611" y="603084"/>
                  </a:lnTo>
                  <a:lnTo>
                    <a:pt x="120843" y="603392"/>
                  </a:lnTo>
                  <a:lnTo>
                    <a:pt x="120964" y="603454"/>
                  </a:lnTo>
                  <a:lnTo>
                    <a:pt x="121218" y="603515"/>
                  </a:lnTo>
                  <a:lnTo>
                    <a:pt x="121461" y="603651"/>
                  </a:lnTo>
                  <a:lnTo>
                    <a:pt x="121615" y="603806"/>
                  </a:lnTo>
                  <a:lnTo>
                    <a:pt x="121703" y="603935"/>
                  </a:lnTo>
                  <a:lnTo>
                    <a:pt x="121825" y="604178"/>
                  </a:lnTo>
                  <a:lnTo>
                    <a:pt x="121836" y="604187"/>
                  </a:lnTo>
                  <a:lnTo>
                    <a:pt x="121968" y="604317"/>
                  </a:lnTo>
                  <a:lnTo>
                    <a:pt x="122200" y="604460"/>
                  </a:lnTo>
                  <a:lnTo>
                    <a:pt x="122498" y="604587"/>
                  </a:lnTo>
                  <a:lnTo>
                    <a:pt x="122840" y="604830"/>
                  </a:lnTo>
                  <a:lnTo>
                    <a:pt x="122994" y="604906"/>
                  </a:lnTo>
                  <a:lnTo>
                    <a:pt x="123226" y="604974"/>
                  </a:lnTo>
                  <a:lnTo>
                    <a:pt x="123358" y="605041"/>
                  </a:lnTo>
                  <a:lnTo>
                    <a:pt x="123678" y="605304"/>
                  </a:lnTo>
                  <a:lnTo>
                    <a:pt x="124219" y="605594"/>
                  </a:lnTo>
                  <a:lnTo>
                    <a:pt x="124484" y="605780"/>
                  </a:lnTo>
                  <a:lnTo>
                    <a:pt x="124936" y="606175"/>
                  </a:lnTo>
                  <a:lnTo>
                    <a:pt x="125046" y="606245"/>
                  </a:lnTo>
                  <a:lnTo>
                    <a:pt x="125157" y="606287"/>
                  </a:lnTo>
                  <a:lnTo>
                    <a:pt x="125532" y="606530"/>
                  </a:lnTo>
                  <a:lnTo>
                    <a:pt x="125708" y="606611"/>
                  </a:lnTo>
                  <a:lnTo>
                    <a:pt x="126359" y="606806"/>
                  </a:lnTo>
                  <a:lnTo>
                    <a:pt x="126723" y="606953"/>
                  </a:lnTo>
                  <a:lnTo>
                    <a:pt x="127816" y="607587"/>
                  </a:lnTo>
                  <a:lnTo>
                    <a:pt x="128003" y="607742"/>
                  </a:lnTo>
                  <a:lnTo>
                    <a:pt x="128169" y="607897"/>
                  </a:lnTo>
                  <a:lnTo>
                    <a:pt x="128411" y="608182"/>
                  </a:lnTo>
                  <a:lnTo>
                    <a:pt x="128555" y="608391"/>
                  </a:lnTo>
                  <a:lnTo>
                    <a:pt x="128820" y="608693"/>
                  </a:lnTo>
                  <a:lnTo>
                    <a:pt x="129029" y="609073"/>
                  </a:lnTo>
                  <a:lnTo>
                    <a:pt x="129250" y="609400"/>
                  </a:lnTo>
                  <a:lnTo>
                    <a:pt x="129382" y="609718"/>
                  </a:lnTo>
                  <a:lnTo>
                    <a:pt x="129482" y="610029"/>
                  </a:lnTo>
                  <a:lnTo>
                    <a:pt x="129614" y="610339"/>
                  </a:lnTo>
                  <a:lnTo>
                    <a:pt x="129680" y="610446"/>
                  </a:lnTo>
                  <a:lnTo>
                    <a:pt x="129680" y="610460"/>
                  </a:lnTo>
                  <a:lnTo>
                    <a:pt x="129702" y="610708"/>
                  </a:lnTo>
                  <a:lnTo>
                    <a:pt x="129658" y="610920"/>
                  </a:lnTo>
                  <a:lnTo>
                    <a:pt x="129559" y="611140"/>
                  </a:lnTo>
                  <a:lnTo>
                    <a:pt x="129437" y="611340"/>
                  </a:lnTo>
                  <a:lnTo>
                    <a:pt x="129272" y="611762"/>
                  </a:lnTo>
                  <a:lnTo>
                    <a:pt x="129118" y="612045"/>
                  </a:lnTo>
                  <a:lnTo>
                    <a:pt x="129140" y="612282"/>
                  </a:lnTo>
                  <a:lnTo>
                    <a:pt x="129338" y="612837"/>
                  </a:lnTo>
                  <a:lnTo>
                    <a:pt x="129382" y="612888"/>
                  </a:lnTo>
                  <a:lnTo>
                    <a:pt x="129592" y="613012"/>
                  </a:lnTo>
                  <a:lnTo>
                    <a:pt x="129791" y="613158"/>
                  </a:lnTo>
                  <a:lnTo>
                    <a:pt x="129901" y="613559"/>
                  </a:lnTo>
                  <a:lnTo>
                    <a:pt x="130011" y="613774"/>
                  </a:lnTo>
                  <a:lnTo>
                    <a:pt x="130022" y="613793"/>
                  </a:lnTo>
                  <a:lnTo>
                    <a:pt x="130177" y="613937"/>
                  </a:lnTo>
                  <a:lnTo>
                    <a:pt x="130232" y="614044"/>
                  </a:lnTo>
                  <a:lnTo>
                    <a:pt x="130298" y="614233"/>
                  </a:lnTo>
                  <a:lnTo>
                    <a:pt x="130353" y="614329"/>
                  </a:lnTo>
                  <a:lnTo>
                    <a:pt x="130419" y="614393"/>
                  </a:lnTo>
                  <a:lnTo>
                    <a:pt x="130519" y="614484"/>
                  </a:lnTo>
                  <a:lnTo>
                    <a:pt x="130971" y="614763"/>
                  </a:lnTo>
                  <a:lnTo>
                    <a:pt x="131070" y="614845"/>
                  </a:lnTo>
                  <a:lnTo>
                    <a:pt x="131115" y="614907"/>
                  </a:lnTo>
                  <a:lnTo>
                    <a:pt x="131412" y="615615"/>
                  </a:lnTo>
                  <a:lnTo>
                    <a:pt x="131457" y="616082"/>
                  </a:lnTo>
                  <a:lnTo>
                    <a:pt x="131556" y="616341"/>
                  </a:lnTo>
                  <a:lnTo>
                    <a:pt x="131644" y="616638"/>
                  </a:lnTo>
                  <a:lnTo>
                    <a:pt x="131655" y="616776"/>
                  </a:lnTo>
                  <a:lnTo>
                    <a:pt x="131633" y="616897"/>
                  </a:lnTo>
                  <a:lnTo>
                    <a:pt x="131556" y="617049"/>
                  </a:lnTo>
                  <a:lnTo>
                    <a:pt x="131335" y="617368"/>
                  </a:lnTo>
                  <a:lnTo>
                    <a:pt x="131302" y="617735"/>
                  </a:lnTo>
                  <a:lnTo>
                    <a:pt x="131247" y="617853"/>
                  </a:lnTo>
                  <a:lnTo>
                    <a:pt x="131059" y="618146"/>
                  </a:lnTo>
                  <a:lnTo>
                    <a:pt x="130927" y="618501"/>
                  </a:lnTo>
                  <a:lnTo>
                    <a:pt x="130828" y="619003"/>
                  </a:lnTo>
                  <a:lnTo>
                    <a:pt x="130761" y="619246"/>
                  </a:lnTo>
                  <a:lnTo>
                    <a:pt x="130673" y="619468"/>
                  </a:lnTo>
                  <a:lnTo>
                    <a:pt x="130552" y="619920"/>
                  </a:lnTo>
                  <a:lnTo>
                    <a:pt x="130441" y="620292"/>
                  </a:lnTo>
                  <a:lnTo>
                    <a:pt x="130287" y="620678"/>
                  </a:lnTo>
                  <a:lnTo>
                    <a:pt x="130110" y="620915"/>
                  </a:lnTo>
                  <a:lnTo>
                    <a:pt x="129515" y="621366"/>
                  </a:lnTo>
                  <a:lnTo>
                    <a:pt x="129360" y="621505"/>
                  </a:lnTo>
                  <a:lnTo>
                    <a:pt x="129338" y="621527"/>
                  </a:lnTo>
                  <a:lnTo>
                    <a:pt x="129283" y="621621"/>
                  </a:lnTo>
                  <a:lnTo>
                    <a:pt x="129272" y="621914"/>
                  </a:lnTo>
                  <a:lnTo>
                    <a:pt x="129217" y="622155"/>
                  </a:lnTo>
                  <a:lnTo>
                    <a:pt x="129217" y="622365"/>
                  </a:lnTo>
                  <a:lnTo>
                    <a:pt x="129250" y="622503"/>
                  </a:lnTo>
                  <a:lnTo>
                    <a:pt x="129360" y="622796"/>
                  </a:lnTo>
                  <a:lnTo>
                    <a:pt x="129393" y="622971"/>
                  </a:lnTo>
                  <a:lnTo>
                    <a:pt x="129349" y="623230"/>
                  </a:lnTo>
                  <a:lnTo>
                    <a:pt x="129349" y="623402"/>
                  </a:lnTo>
                  <a:lnTo>
                    <a:pt x="129393" y="623661"/>
                  </a:lnTo>
                  <a:lnTo>
                    <a:pt x="129382" y="623837"/>
                  </a:lnTo>
                  <a:lnTo>
                    <a:pt x="129360" y="623991"/>
                  </a:lnTo>
                  <a:lnTo>
                    <a:pt x="129294" y="624169"/>
                  </a:lnTo>
                  <a:lnTo>
                    <a:pt x="129206" y="624262"/>
                  </a:lnTo>
                  <a:lnTo>
                    <a:pt x="129151" y="624279"/>
                  </a:lnTo>
                  <a:lnTo>
                    <a:pt x="128853" y="624471"/>
                  </a:lnTo>
                  <a:lnTo>
                    <a:pt x="128809" y="624518"/>
                  </a:lnTo>
                  <a:lnTo>
                    <a:pt x="128566" y="624885"/>
                  </a:lnTo>
                  <a:lnTo>
                    <a:pt x="128312" y="625108"/>
                  </a:lnTo>
                  <a:lnTo>
                    <a:pt x="128091" y="625488"/>
                  </a:lnTo>
                  <a:lnTo>
                    <a:pt x="128003" y="625717"/>
                  </a:lnTo>
                  <a:lnTo>
                    <a:pt x="127794" y="626123"/>
                  </a:lnTo>
                  <a:lnTo>
                    <a:pt x="127672" y="626306"/>
                  </a:lnTo>
                  <a:lnTo>
                    <a:pt x="127595" y="626368"/>
                  </a:lnTo>
                  <a:lnTo>
                    <a:pt x="127462" y="626402"/>
                  </a:lnTo>
                  <a:lnTo>
                    <a:pt x="127253" y="626428"/>
                  </a:lnTo>
                  <a:lnTo>
                    <a:pt x="127043" y="626419"/>
                  </a:lnTo>
                  <a:lnTo>
                    <a:pt x="126768" y="626321"/>
                  </a:lnTo>
                  <a:lnTo>
                    <a:pt x="126381" y="626137"/>
                  </a:lnTo>
                  <a:lnTo>
                    <a:pt x="126282" y="626109"/>
                  </a:lnTo>
                  <a:lnTo>
                    <a:pt x="126205" y="626106"/>
                  </a:lnTo>
                  <a:lnTo>
                    <a:pt x="126072" y="626142"/>
                  </a:lnTo>
                  <a:lnTo>
                    <a:pt x="125786" y="626287"/>
                  </a:lnTo>
                  <a:lnTo>
                    <a:pt x="125554" y="626475"/>
                  </a:lnTo>
                  <a:lnTo>
                    <a:pt x="125488" y="626631"/>
                  </a:lnTo>
                  <a:lnTo>
                    <a:pt x="125477" y="626752"/>
                  </a:lnTo>
                  <a:lnTo>
                    <a:pt x="125543" y="627028"/>
                  </a:lnTo>
                  <a:lnTo>
                    <a:pt x="125587" y="627513"/>
                  </a:lnTo>
                  <a:lnTo>
                    <a:pt x="125565" y="627770"/>
                  </a:lnTo>
                  <a:lnTo>
                    <a:pt x="125565" y="627781"/>
                  </a:lnTo>
                  <a:lnTo>
                    <a:pt x="125477" y="628052"/>
                  </a:lnTo>
                  <a:lnTo>
                    <a:pt x="125201" y="628353"/>
                  </a:lnTo>
                  <a:lnTo>
                    <a:pt x="125102" y="628530"/>
                  </a:lnTo>
                  <a:lnTo>
                    <a:pt x="125079" y="628587"/>
                  </a:lnTo>
                  <a:lnTo>
                    <a:pt x="125057" y="628652"/>
                  </a:lnTo>
                  <a:lnTo>
                    <a:pt x="125068" y="628858"/>
                  </a:lnTo>
                  <a:lnTo>
                    <a:pt x="125168" y="629148"/>
                  </a:lnTo>
                  <a:lnTo>
                    <a:pt x="125499" y="629566"/>
                  </a:lnTo>
                  <a:lnTo>
                    <a:pt x="125598" y="629763"/>
                  </a:lnTo>
                  <a:lnTo>
                    <a:pt x="125653" y="630016"/>
                  </a:lnTo>
                  <a:lnTo>
                    <a:pt x="125708" y="630268"/>
                  </a:lnTo>
                  <a:lnTo>
                    <a:pt x="125730" y="630486"/>
                  </a:lnTo>
                  <a:lnTo>
                    <a:pt x="125730" y="630614"/>
                  </a:lnTo>
                  <a:lnTo>
                    <a:pt x="125730" y="630623"/>
                  </a:lnTo>
                  <a:lnTo>
                    <a:pt x="125741" y="630625"/>
                  </a:lnTo>
                  <a:lnTo>
                    <a:pt x="125741" y="630634"/>
                  </a:lnTo>
                  <a:lnTo>
                    <a:pt x="125752" y="630675"/>
                  </a:lnTo>
                  <a:lnTo>
                    <a:pt x="125797" y="630797"/>
                  </a:lnTo>
                  <a:lnTo>
                    <a:pt x="125929" y="630962"/>
                  </a:lnTo>
                  <a:lnTo>
                    <a:pt x="126205" y="631164"/>
                  </a:lnTo>
                  <a:lnTo>
                    <a:pt x="126359" y="631308"/>
                  </a:lnTo>
                  <a:lnTo>
                    <a:pt x="126447" y="631407"/>
                  </a:lnTo>
                  <a:lnTo>
                    <a:pt x="126547" y="631619"/>
                  </a:lnTo>
                  <a:lnTo>
                    <a:pt x="126602" y="631827"/>
                  </a:lnTo>
                  <a:lnTo>
                    <a:pt x="126635" y="632052"/>
                  </a:lnTo>
                  <a:lnTo>
                    <a:pt x="126624" y="632345"/>
                  </a:lnTo>
                  <a:lnTo>
                    <a:pt x="126525" y="632777"/>
                  </a:lnTo>
                  <a:lnTo>
                    <a:pt x="126536" y="632915"/>
                  </a:lnTo>
                  <a:lnTo>
                    <a:pt x="126558" y="633020"/>
                  </a:lnTo>
                  <a:lnTo>
                    <a:pt x="126646" y="633127"/>
                  </a:lnTo>
                  <a:lnTo>
                    <a:pt x="126900" y="633203"/>
                  </a:lnTo>
                  <a:lnTo>
                    <a:pt x="127319" y="633281"/>
                  </a:lnTo>
                  <a:lnTo>
                    <a:pt x="127374" y="633313"/>
                  </a:lnTo>
                  <a:lnTo>
                    <a:pt x="127452" y="633383"/>
                  </a:lnTo>
                  <a:lnTo>
                    <a:pt x="127485" y="633462"/>
                  </a:lnTo>
                  <a:lnTo>
                    <a:pt x="127518" y="633719"/>
                  </a:lnTo>
                  <a:lnTo>
                    <a:pt x="127617" y="634103"/>
                  </a:lnTo>
                  <a:lnTo>
                    <a:pt x="127617" y="634105"/>
                  </a:lnTo>
                  <a:lnTo>
                    <a:pt x="127683" y="634232"/>
                  </a:lnTo>
                  <a:lnTo>
                    <a:pt x="127760" y="634497"/>
                  </a:lnTo>
                  <a:lnTo>
                    <a:pt x="127772" y="634615"/>
                  </a:lnTo>
                  <a:lnTo>
                    <a:pt x="127716" y="634798"/>
                  </a:lnTo>
                  <a:lnTo>
                    <a:pt x="127705" y="634903"/>
                  </a:lnTo>
                  <a:lnTo>
                    <a:pt x="127760" y="634948"/>
                  </a:lnTo>
                  <a:lnTo>
                    <a:pt x="128069" y="635024"/>
                  </a:lnTo>
                  <a:lnTo>
                    <a:pt x="128125" y="635061"/>
                  </a:lnTo>
                  <a:lnTo>
                    <a:pt x="128169" y="635146"/>
                  </a:lnTo>
                  <a:lnTo>
                    <a:pt x="128169" y="635262"/>
                  </a:lnTo>
                  <a:lnTo>
                    <a:pt x="128136" y="635332"/>
                  </a:lnTo>
                  <a:lnTo>
                    <a:pt x="128069" y="635408"/>
                  </a:lnTo>
                  <a:lnTo>
                    <a:pt x="128036" y="635552"/>
                  </a:lnTo>
                  <a:lnTo>
                    <a:pt x="128081" y="635653"/>
                  </a:lnTo>
                  <a:lnTo>
                    <a:pt x="128136" y="635687"/>
                  </a:lnTo>
                  <a:lnTo>
                    <a:pt x="128555" y="635750"/>
                  </a:lnTo>
                  <a:lnTo>
                    <a:pt x="128566" y="635752"/>
                  </a:lnTo>
                  <a:lnTo>
                    <a:pt x="128720" y="635794"/>
                  </a:lnTo>
                  <a:lnTo>
                    <a:pt x="128853" y="635879"/>
                  </a:lnTo>
                  <a:lnTo>
                    <a:pt x="128974" y="636028"/>
                  </a:lnTo>
                  <a:lnTo>
                    <a:pt x="129018" y="636160"/>
                  </a:lnTo>
                  <a:lnTo>
                    <a:pt x="129018" y="636194"/>
                  </a:lnTo>
                  <a:lnTo>
                    <a:pt x="129029" y="636332"/>
                  </a:lnTo>
                  <a:lnTo>
                    <a:pt x="128930" y="636567"/>
                  </a:lnTo>
                  <a:lnTo>
                    <a:pt x="128875" y="636843"/>
                  </a:lnTo>
                  <a:lnTo>
                    <a:pt x="128886" y="636982"/>
                  </a:lnTo>
                  <a:lnTo>
                    <a:pt x="129029" y="637520"/>
                  </a:lnTo>
                  <a:lnTo>
                    <a:pt x="129095" y="637652"/>
                  </a:lnTo>
                  <a:lnTo>
                    <a:pt x="129824" y="638358"/>
                  </a:lnTo>
                  <a:lnTo>
                    <a:pt x="130122" y="638667"/>
                  </a:lnTo>
                  <a:lnTo>
                    <a:pt x="130386" y="638766"/>
                  </a:lnTo>
                  <a:lnTo>
                    <a:pt x="130662" y="638834"/>
                  </a:lnTo>
                  <a:lnTo>
                    <a:pt x="130817" y="638912"/>
                  </a:lnTo>
                  <a:lnTo>
                    <a:pt x="130916" y="638994"/>
                  </a:lnTo>
                  <a:lnTo>
                    <a:pt x="131048" y="639223"/>
                  </a:lnTo>
                  <a:lnTo>
                    <a:pt x="131137" y="639477"/>
                  </a:lnTo>
                  <a:lnTo>
                    <a:pt x="131137" y="639580"/>
                  </a:lnTo>
                  <a:lnTo>
                    <a:pt x="131115" y="639823"/>
                  </a:lnTo>
                  <a:lnTo>
                    <a:pt x="131125" y="639924"/>
                  </a:lnTo>
                  <a:lnTo>
                    <a:pt x="131302" y="640272"/>
                  </a:lnTo>
                  <a:lnTo>
                    <a:pt x="131501" y="640605"/>
                  </a:lnTo>
                  <a:lnTo>
                    <a:pt x="131567" y="640672"/>
                  </a:lnTo>
                  <a:lnTo>
                    <a:pt x="131788" y="640804"/>
                  </a:lnTo>
                  <a:lnTo>
                    <a:pt x="132019" y="640873"/>
                  </a:lnTo>
                  <a:lnTo>
                    <a:pt x="132251" y="640909"/>
                  </a:lnTo>
                  <a:lnTo>
                    <a:pt x="132549" y="640923"/>
                  </a:lnTo>
                  <a:lnTo>
                    <a:pt x="132670" y="641007"/>
                  </a:lnTo>
                  <a:lnTo>
                    <a:pt x="132747" y="641075"/>
                  </a:lnTo>
                  <a:lnTo>
                    <a:pt x="132758" y="641123"/>
                  </a:lnTo>
                  <a:lnTo>
                    <a:pt x="132836" y="641286"/>
                  </a:lnTo>
                  <a:lnTo>
                    <a:pt x="132880" y="641943"/>
                  </a:lnTo>
                  <a:lnTo>
                    <a:pt x="132968" y="642290"/>
                  </a:lnTo>
                  <a:lnTo>
                    <a:pt x="133056" y="642490"/>
                  </a:lnTo>
                  <a:lnTo>
                    <a:pt x="133178" y="642665"/>
                  </a:lnTo>
                  <a:lnTo>
                    <a:pt x="133255" y="642719"/>
                  </a:lnTo>
                  <a:lnTo>
                    <a:pt x="133332" y="642750"/>
                  </a:lnTo>
                  <a:lnTo>
                    <a:pt x="133420" y="642758"/>
                  </a:lnTo>
                  <a:lnTo>
                    <a:pt x="133476" y="642736"/>
                  </a:lnTo>
                  <a:lnTo>
                    <a:pt x="133553" y="642671"/>
                  </a:lnTo>
                  <a:lnTo>
                    <a:pt x="133619" y="642493"/>
                  </a:lnTo>
                  <a:lnTo>
                    <a:pt x="133818" y="642240"/>
                  </a:lnTo>
                  <a:lnTo>
                    <a:pt x="133928" y="642164"/>
                  </a:lnTo>
                  <a:lnTo>
                    <a:pt x="134038" y="642118"/>
                  </a:lnTo>
                  <a:lnTo>
                    <a:pt x="134248" y="642077"/>
                  </a:lnTo>
                  <a:lnTo>
                    <a:pt x="134358" y="642090"/>
                  </a:lnTo>
                  <a:lnTo>
                    <a:pt x="134469" y="642138"/>
                  </a:lnTo>
                  <a:lnTo>
                    <a:pt x="134568" y="642209"/>
                  </a:lnTo>
                  <a:lnTo>
                    <a:pt x="134855" y="642412"/>
                  </a:lnTo>
                  <a:lnTo>
                    <a:pt x="135064" y="642488"/>
                  </a:lnTo>
                  <a:lnTo>
                    <a:pt x="135340" y="642530"/>
                  </a:lnTo>
                  <a:lnTo>
                    <a:pt x="135528" y="642589"/>
                  </a:lnTo>
                  <a:lnTo>
                    <a:pt x="135682" y="642699"/>
                  </a:lnTo>
                  <a:lnTo>
                    <a:pt x="135947" y="643116"/>
                  </a:lnTo>
                  <a:lnTo>
                    <a:pt x="136234" y="643311"/>
                  </a:lnTo>
                  <a:lnTo>
                    <a:pt x="136741" y="643714"/>
                  </a:lnTo>
                  <a:lnTo>
                    <a:pt x="137039" y="643855"/>
                  </a:lnTo>
                  <a:lnTo>
                    <a:pt x="137260" y="644005"/>
                  </a:lnTo>
                  <a:lnTo>
                    <a:pt x="137458" y="644278"/>
                  </a:lnTo>
                  <a:lnTo>
                    <a:pt x="137547" y="644490"/>
                  </a:lnTo>
                  <a:lnTo>
                    <a:pt x="137602" y="644548"/>
                  </a:lnTo>
                  <a:lnTo>
                    <a:pt x="137602" y="644550"/>
                  </a:lnTo>
                  <a:lnTo>
                    <a:pt x="138010" y="645003"/>
                  </a:lnTo>
                  <a:lnTo>
                    <a:pt x="138286" y="645470"/>
                  </a:lnTo>
                  <a:lnTo>
                    <a:pt x="138341" y="645713"/>
                  </a:lnTo>
                  <a:lnTo>
                    <a:pt x="138352" y="646035"/>
                  </a:lnTo>
                  <a:lnTo>
                    <a:pt x="138209" y="646683"/>
                  </a:lnTo>
                  <a:lnTo>
                    <a:pt x="138176" y="647248"/>
                  </a:lnTo>
                  <a:lnTo>
                    <a:pt x="138253" y="647503"/>
                  </a:lnTo>
                  <a:lnTo>
                    <a:pt x="138473" y="647918"/>
                  </a:lnTo>
                  <a:lnTo>
                    <a:pt x="138584" y="648048"/>
                  </a:lnTo>
                  <a:lnTo>
                    <a:pt x="138981" y="648417"/>
                  </a:lnTo>
                  <a:lnTo>
                    <a:pt x="139114" y="648564"/>
                  </a:lnTo>
                  <a:lnTo>
                    <a:pt x="139279" y="648691"/>
                  </a:lnTo>
                  <a:lnTo>
                    <a:pt x="139389" y="648812"/>
                  </a:lnTo>
                  <a:lnTo>
                    <a:pt x="139445" y="648894"/>
                  </a:lnTo>
                  <a:lnTo>
                    <a:pt x="139555" y="649153"/>
                  </a:lnTo>
                  <a:lnTo>
                    <a:pt x="139621" y="649234"/>
                  </a:lnTo>
                  <a:lnTo>
                    <a:pt x="139731" y="649269"/>
                  </a:lnTo>
                  <a:lnTo>
                    <a:pt x="139886" y="649272"/>
                  </a:lnTo>
                  <a:lnTo>
                    <a:pt x="140040" y="649216"/>
                  </a:lnTo>
                  <a:lnTo>
                    <a:pt x="140206" y="649207"/>
                  </a:lnTo>
                  <a:lnTo>
                    <a:pt x="140305" y="649227"/>
                  </a:lnTo>
                  <a:lnTo>
                    <a:pt x="140426" y="649299"/>
                  </a:lnTo>
                  <a:lnTo>
                    <a:pt x="140890" y="649826"/>
                  </a:lnTo>
                  <a:lnTo>
                    <a:pt x="141088" y="650092"/>
                  </a:lnTo>
                  <a:lnTo>
                    <a:pt x="141342" y="650368"/>
                  </a:lnTo>
                  <a:lnTo>
                    <a:pt x="141530" y="650549"/>
                  </a:lnTo>
                  <a:lnTo>
                    <a:pt x="141717" y="650755"/>
                  </a:lnTo>
                  <a:lnTo>
                    <a:pt x="141850" y="650967"/>
                  </a:lnTo>
                  <a:lnTo>
                    <a:pt x="141872" y="651152"/>
                  </a:lnTo>
                  <a:lnTo>
                    <a:pt x="141828" y="651655"/>
                  </a:lnTo>
                  <a:lnTo>
                    <a:pt x="141817" y="651950"/>
                  </a:lnTo>
                  <a:lnTo>
                    <a:pt x="141817" y="651967"/>
                  </a:lnTo>
                  <a:lnTo>
                    <a:pt x="141894" y="652218"/>
                  </a:lnTo>
                  <a:lnTo>
                    <a:pt x="141905" y="652303"/>
                  </a:lnTo>
                  <a:lnTo>
                    <a:pt x="141872" y="652582"/>
                  </a:lnTo>
                  <a:lnTo>
                    <a:pt x="141795" y="652988"/>
                  </a:lnTo>
                  <a:lnTo>
                    <a:pt x="141850" y="653301"/>
                  </a:lnTo>
                  <a:lnTo>
                    <a:pt x="142081" y="653670"/>
                  </a:lnTo>
                  <a:lnTo>
                    <a:pt x="142126" y="653802"/>
                  </a:lnTo>
                  <a:lnTo>
                    <a:pt x="142148" y="654155"/>
                  </a:lnTo>
                  <a:lnTo>
                    <a:pt x="142114" y="654651"/>
                  </a:lnTo>
                  <a:lnTo>
                    <a:pt x="142070" y="654860"/>
                  </a:lnTo>
                  <a:lnTo>
                    <a:pt x="142059" y="654947"/>
                  </a:lnTo>
                  <a:lnTo>
                    <a:pt x="142037" y="655274"/>
                  </a:lnTo>
                  <a:lnTo>
                    <a:pt x="142048" y="655385"/>
                  </a:lnTo>
                  <a:lnTo>
                    <a:pt x="142103" y="655582"/>
                  </a:lnTo>
                  <a:lnTo>
                    <a:pt x="142203" y="655835"/>
                  </a:lnTo>
                  <a:lnTo>
                    <a:pt x="142368" y="656125"/>
                  </a:lnTo>
                  <a:lnTo>
                    <a:pt x="142799" y="656726"/>
                  </a:lnTo>
                  <a:lnTo>
                    <a:pt x="142887" y="656783"/>
                  </a:lnTo>
                  <a:lnTo>
                    <a:pt x="142997" y="656819"/>
                  </a:lnTo>
                  <a:lnTo>
                    <a:pt x="143317" y="656837"/>
                  </a:lnTo>
                  <a:lnTo>
                    <a:pt x="143449" y="656862"/>
                  </a:lnTo>
                  <a:lnTo>
                    <a:pt x="143549" y="656927"/>
                  </a:lnTo>
                  <a:lnTo>
                    <a:pt x="143626" y="657051"/>
                  </a:lnTo>
                  <a:lnTo>
                    <a:pt x="143648" y="657146"/>
                  </a:lnTo>
                  <a:lnTo>
                    <a:pt x="143637" y="657378"/>
                  </a:lnTo>
                  <a:lnTo>
                    <a:pt x="143648" y="657572"/>
                  </a:lnTo>
                  <a:lnTo>
                    <a:pt x="143670" y="657724"/>
                  </a:lnTo>
                  <a:lnTo>
                    <a:pt x="143681" y="657733"/>
                  </a:lnTo>
                  <a:lnTo>
                    <a:pt x="143736" y="657860"/>
                  </a:lnTo>
                  <a:lnTo>
                    <a:pt x="143758" y="657970"/>
                  </a:lnTo>
                  <a:lnTo>
                    <a:pt x="143747" y="658144"/>
                  </a:lnTo>
                  <a:lnTo>
                    <a:pt x="143769" y="658372"/>
                  </a:lnTo>
                  <a:lnTo>
                    <a:pt x="143758" y="658526"/>
                  </a:lnTo>
                  <a:lnTo>
                    <a:pt x="143780" y="658714"/>
                  </a:lnTo>
                  <a:lnTo>
                    <a:pt x="143869" y="658932"/>
                  </a:lnTo>
                  <a:lnTo>
                    <a:pt x="144045" y="659202"/>
                  </a:lnTo>
                  <a:lnTo>
                    <a:pt x="144200" y="659857"/>
                  </a:lnTo>
                  <a:lnTo>
                    <a:pt x="144288" y="659994"/>
                  </a:lnTo>
                  <a:lnTo>
                    <a:pt x="144520" y="660253"/>
                  </a:lnTo>
                  <a:lnTo>
                    <a:pt x="144840" y="660826"/>
                  </a:lnTo>
                  <a:lnTo>
                    <a:pt x="145049" y="661345"/>
                  </a:lnTo>
                  <a:lnTo>
                    <a:pt x="145049" y="661351"/>
                  </a:lnTo>
                  <a:lnTo>
                    <a:pt x="145082" y="661506"/>
                  </a:lnTo>
                  <a:lnTo>
                    <a:pt x="145127" y="661590"/>
                  </a:lnTo>
                  <a:lnTo>
                    <a:pt x="145645" y="662157"/>
                  </a:lnTo>
                  <a:lnTo>
                    <a:pt x="145711" y="662261"/>
                  </a:lnTo>
                  <a:lnTo>
                    <a:pt x="145833" y="662509"/>
                  </a:lnTo>
                  <a:lnTo>
                    <a:pt x="145866" y="662607"/>
                  </a:lnTo>
                  <a:lnTo>
                    <a:pt x="145833" y="662803"/>
                  </a:lnTo>
                  <a:lnTo>
                    <a:pt x="145844" y="662951"/>
                  </a:lnTo>
                  <a:lnTo>
                    <a:pt x="146009" y="663663"/>
                  </a:lnTo>
                  <a:lnTo>
                    <a:pt x="146175" y="664029"/>
                  </a:lnTo>
                  <a:lnTo>
                    <a:pt x="146296" y="664235"/>
                  </a:lnTo>
                  <a:lnTo>
                    <a:pt x="146362" y="664407"/>
                  </a:lnTo>
                  <a:lnTo>
                    <a:pt x="146373" y="664407"/>
                  </a:lnTo>
                  <a:lnTo>
                    <a:pt x="146561" y="664649"/>
                  </a:lnTo>
                  <a:lnTo>
                    <a:pt x="146660" y="664872"/>
                  </a:lnTo>
                  <a:lnTo>
                    <a:pt x="146903" y="665352"/>
                  </a:lnTo>
                  <a:lnTo>
                    <a:pt x="146958" y="665544"/>
                  </a:lnTo>
                  <a:lnTo>
                    <a:pt x="147002" y="665873"/>
                  </a:lnTo>
                  <a:lnTo>
                    <a:pt x="147002" y="666082"/>
                  </a:lnTo>
                  <a:lnTo>
                    <a:pt x="146969" y="666350"/>
                  </a:lnTo>
                  <a:lnTo>
                    <a:pt x="146980" y="666440"/>
                  </a:lnTo>
                  <a:lnTo>
                    <a:pt x="146991" y="666465"/>
                  </a:lnTo>
                  <a:lnTo>
                    <a:pt x="147157" y="666857"/>
                  </a:lnTo>
                  <a:lnTo>
                    <a:pt x="147168" y="667009"/>
                  </a:lnTo>
                  <a:lnTo>
                    <a:pt x="147013" y="667308"/>
                  </a:lnTo>
                  <a:lnTo>
                    <a:pt x="146958" y="667500"/>
                  </a:lnTo>
                  <a:lnTo>
                    <a:pt x="146991" y="667626"/>
                  </a:lnTo>
                  <a:lnTo>
                    <a:pt x="146914" y="667959"/>
                  </a:lnTo>
                  <a:lnTo>
                    <a:pt x="146837" y="668168"/>
                  </a:lnTo>
                  <a:lnTo>
                    <a:pt x="146715" y="668390"/>
                  </a:lnTo>
                  <a:lnTo>
                    <a:pt x="146671" y="668682"/>
                  </a:lnTo>
                  <a:lnTo>
                    <a:pt x="146583" y="668904"/>
                  </a:lnTo>
                  <a:lnTo>
                    <a:pt x="146572" y="669011"/>
                  </a:lnTo>
                  <a:lnTo>
                    <a:pt x="146583" y="669214"/>
                  </a:lnTo>
                  <a:lnTo>
                    <a:pt x="146759" y="669558"/>
                  </a:lnTo>
                  <a:lnTo>
                    <a:pt x="147046" y="670046"/>
                  </a:lnTo>
                  <a:lnTo>
                    <a:pt x="147168" y="670472"/>
                  </a:lnTo>
                  <a:lnTo>
                    <a:pt x="147344" y="670816"/>
                  </a:lnTo>
                  <a:lnTo>
                    <a:pt x="147355" y="670833"/>
                  </a:lnTo>
                  <a:lnTo>
                    <a:pt x="147377" y="671103"/>
                  </a:lnTo>
                  <a:lnTo>
                    <a:pt x="147443" y="671360"/>
                  </a:lnTo>
                  <a:lnTo>
                    <a:pt x="147432" y="671899"/>
                  </a:lnTo>
                  <a:lnTo>
                    <a:pt x="147443" y="672383"/>
                  </a:lnTo>
                  <a:lnTo>
                    <a:pt x="147510" y="672888"/>
                  </a:lnTo>
                  <a:lnTo>
                    <a:pt x="147587" y="673159"/>
                  </a:lnTo>
                  <a:lnTo>
                    <a:pt x="147587" y="673187"/>
                  </a:lnTo>
                  <a:lnTo>
                    <a:pt x="147554" y="673348"/>
                  </a:lnTo>
                  <a:lnTo>
                    <a:pt x="147576" y="673635"/>
                  </a:lnTo>
                  <a:lnTo>
                    <a:pt x="147642" y="673751"/>
                  </a:lnTo>
                  <a:lnTo>
                    <a:pt x="147675" y="673956"/>
                  </a:lnTo>
                  <a:lnTo>
                    <a:pt x="147808" y="674269"/>
                  </a:lnTo>
                  <a:lnTo>
                    <a:pt x="147852" y="674343"/>
                  </a:lnTo>
                  <a:lnTo>
                    <a:pt x="147907" y="674427"/>
                  </a:lnTo>
                  <a:lnTo>
                    <a:pt x="148072" y="674517"/>
                  </a:lnTo>
                  <a:lnTo>
                    <a:pt x="148105" y="674552"/>
                  </a:lnTo>
                  <a:lnTo>
                    <a:pt x="148227" y="674831"/>
                  </a:lnTo>
                  <a:lnTo>
                    <a:pt x="148271" y="675033"/>
                  </a:lnTo>
                  <a:lnTo>
                    <a:pt x="148271" y="675158"/>
                  </a:lnTo>
                  <a:lnTo>
                    <a:pt x="148249" y="675240"/>
                  </a:lnTo>
                  <a:lnTo>
                    <a:pt x="148205" y="675305"/>
                  </a:lnTo>
                  <a:lnTo>
                    <a:pt x="148094" y="675395"/>
                  </a:lnTo>
                  <a:lnTo>
                    <a:pt x="147664" y="675665"/>
                  </a:lnTo>
                  <a:lnTo>
                    <a:pt x="147146" y="675828"/>
                  </a:lnTo>
                  <a:lnTo>
                    <a:pt x="147057" y="675886"/>
                  </a:lnTo>
                  <a:lnTo>
                    <a:pt x="146969" y="675973"/>
                  </a:lnTo>
                  <a:lnTo>
                    <a:pt x="146925" y="676100"/>
                  </a:lnTo>
                  <a:lnTo>
                    <a:pt x="146925" y="676300"/>
                  </a:lnTo>
                  <a:lnTo>
                    <a:pt x="146958" y="676444"/>
                  </a:lnTo>
                  <a:lnTo>
                    <a:pt x="146958" y="676579"/>
                  </a:lnTo>
                  <a:lnTo>
                    <a:pt x="146980" y="676692"/>
                  </a:lnTo>
                  <a:lnTo>
                    <a:pt x="147046" y="676824"/>
                  </a:lnTo>
                  <a:lnTo>
                    <a:pt x="147322" y="677186"/>
                  </a:lnTo>
                  <a:lnTo>
                    <a:pt x="147410" y="677492"/>
                  </a:lnTo>
                  <a:lnTo>
                    <a:pt x="147399" y="677637"/>
                  </a:lnTo>
                  <a:lnTo>
                    <a:pt x="147322" y="677845"/>
                  </a:lnTo>
                  <a:lnTo>
                    <a:pt x="147311" y="678229"/>
                  </a:lnTo>
                  <a:lnTo>
                    <a:pt x="147322" y="678451"/>
                  </a:lnTo>
                  <a:lnTo>
                    <a:pt x="147388" y="678691"/>
                  </a:lnTo>
                  <a:lnTo>
                    <a:pt x="147576" y="679246"/>
                  </a:lnTo>
                  <a:lnTo>
                    <a:pt x="147609" y="679333"/>
                  </a:lnTo>
                  <a:lnTo>
                    <a:pt x="147664" y="679554"/>
                  </a:lnTo>
                  <a:lnTo>
                    <a:pt x="147664" y="679708"/>
                  </a:lnTo>
                  <a:lnTo>
                    <a:pt x="147642" y="679900"/>
                  </a:lnTo>
                  <a:lnTo>
                    <a:pt x="147565" y="680128"/>
                  </a:lnTo>
                  <a:lnTo>
                    <a:pt x="147543" y="680760"/>
                  </a:lnTo>
                  <a:lnTo>
                    <a:pt x="147510" y="680851"/>
                  </a:lnTo>
                  <a:lnTo>
                    <a:pt x="147366" y="681064"/>
                  </a:lnTo>
                  <a:lnTo>
                    <a:pt x="147322" y="681240"/>
                  </a:lnTo>
                  <a:lnTo>
                    <a:pt x="147333" y="681372"/>
                  </a:lnTo>
                  <a:lnTo>
                    <a:pt x="147465" y="682031"/>
                  </a:lnTo>
                  <a:lnTo>
                    <a:pt x="147499" y="682102"/>
                  </a:lnTo>
                  <a:lnTo>
                    <a:pt x="147642" y="682229"/>
                  </a:lnTo>
                  <a:lnTo>
                    <a:pt x="147962" y="682379"/>
                  </a:lnTo>
                  <a:lnTo>
                    <a:pt x="148028" y="682455"/>
                  </a:lnTo>
                  <a:lnTo>
                    <a:pt x="148083" y="682520"/>
                  </a:lnTo>
                  <a:lnTo>
                    <a:pt x="148260" y="682678"/>
                  </a:lnTo>
                  <a:lnTo>
                    <a:pt x="148370" y="682723"/>
                  </a:lnTo>
                  <a:lnTo>
                    <a:pt x="148646" y="682784"/>
                  </a:lnTo>
                  <a:lnTo>
                    <a:pt x="148900" y="682880"/>
                  </a:lnTo>
                  <a:lnTo>
                    <a:pt x="148966" y="682926"/>
                  </a:lnTo>
                  <a:lnTo>
                    <a:pt x="149121" y="683140"/>
                  </a:lnTo>
                  <a:lnTo>
                    <a:pt x="149209" y="683374"/>
                  </a:lnTo>
                  <a:lnTo>
                    <a:pt x="149297" y="683534"/>
                  </a:lnTo>
                  <a:lnTo>
                    <a:pt x="149451" y="683684"/>
                  </a:lnTo>
                  <a:lnTo>
                    <a:pt x="149639" y="683969"/>
                  </a:lnTo>
                  <a:lnTo>
                    <a:pt x="149749" y="684076"/>
                  </a:lnTo>
                  <a:lnTo>
                    <a:pt x="149838" y="684119"/>
                  </a:lnTo>
                  <a:lnTo>
                    <a:pt x="150069" y="684164"/>
                  </a:lnTo>
                  <a:lnTo>
                    <a:pt x="150720" y="684180"/>
                  </a:lnTo>
                  <a:lnTo>
                    <a:pt x="150985" y="684160"/>
                  </a:lnTo>
                  <a:lnTo>
                    <a:pt x="151206" y="684184"/>
                  </a:lnTo>
                  <a:lnTo>
                    <a:pt x="151371" y="684222"/>
                  </a:lnTo>
                  <a:lnTo>
                    <a:pt x="151448" y="684254"/>
                  </a:lnTo>
                  <a:lnTo>
                    <a:pt x="151702" y="684454"/>
                  </a:lnTo>
                  <a:lnTo>
                    <a:pt x="151768" y="684548"/>
                  </a:lnTo>
                  <a:lnTo>
                    <a:pt x="151835" y="684657"/>
                  </a:lnTo>
                  <a:lnTo>
                    <a:pt x="151956" y="685055"/>
                  </a:lnTo>
                  <a:lnTo>
                    <a:pt x="152088" y="685247"/>
                  </a:lnTo>
                  <a:lnTo>
                    <a:pt x="152298" y="685430"/>
                  </a:lnTo>
                  <a:lnTo>
                    <a:pt x="152673" y="685613"/>
                  </a:lnTo>
                  <a:lnTo>
                    <a:pt x="153070" y="686050"/>
                  </a:lnTo>
                  <a:lnTo>
                    <a:pt x="153236" y="686266"/>
                  </a:lnTo>
                  <a:lnTo>
                    <a:pt x="153545" y="686523"/>
                  </a:lnTo>
                  <a:lnTo>
                    <a:pt x="153710" y="686780"/>
                  </a:lnTo>
                  <a:lnTo>
                    <a:pt x="153776" y="686898"/>
                  </a:lnTo>
                  <a:lnTo>
                    <a:pt x="153832" y="687088"/>
                  </a:lnTo>
                  <a:lnTo>
                    <a:pt x="153821" y="687237"/>
                  </a:lnTo>
                  <a:lnTo>
                    <a:pt x="153809" y="687358"/>
                  </a:lnTo>
                  <a:lnTo>
                    <a:pt x="153765" y="687635"/>
                  </a:lnTo>
                  <a:lnTo>
                    <a:pt x="153743" y="688012"/>
                  </a:lnTo>
                  <a:lnTo>
                    <a:pt x="153854" y="688446"/>
                  </a:lnTo>
                  <a:lnTo>
                    <a:pt x="153843" y="688709"/>
                  </a:lnTo>
                  <a:lnTo>
                    <a:pt x="153898" y="688920"/>
                  </a:lnTo>
                  <a:lnTo>
                    <a:pt x="153986" y="689056"/>
                  </a:lnTo>
                  <a:lnTo>
                    <a:pt x="154196" y="689233"/>
                  </a:lnTo>
                  <a:lnTo>
                    <a:pt x="154516" y="689431"/>
                  </a:lnTo>
                  <a:lnTo>
                    <a:pt x="154924" y="689580"/>
                  </a:lnTo>
                  <a:lnTo>
                    <a:pt x="155023" y="689650"/>
                  </a:lnTo>
                  <a:lnTo>
                    <a:pt x="155156" y="689777"/>
                  </a:lnTo>
                  <a:lnTo>
                    <a:pt x="155487" y="690177"/>
                  </a:lnTo>
                  <a:lnTo>
                    <a:pt x="155542" y="690383"/>
                  </a:lnTo>
                  <a:lnTo>
                    <a:pt x="155674" y="690648"/>
                  </a:lnTo>
                  <a:lnTo>
                    <a:pt x="155718" y="690981"/>
                  </a:lnTo>
                  <a:lnTo>
                    <a:pt x="155696" y="691133"/>
                  </a:lnTo>
                  <a:lnTo>
                    <a:pt x="155630" y="691272"/>
                  </a:lnTo>
                  <a:lnTo>
                    <a:pt x="155453" y="691455"/>
                  </a:lnTo>
                  <a:lnTo>
                    <a:pt x="155144" y="691850"/>
                  </a:lnTo>
                  <a:lnTo>
                    <a:pt x="154769" y="692241"/>
                  </a:lnTo>
                  <a:lnTo>
                    <a:pt x="154626" y="692504"/>
                  </a:lnTo>
                  <a:lnTo>
                    <a:pt x="154405" y="692766"/>
                  </a:lnTo>
                  <a:lnTo>
                    <a:pt x="154339" y="692882"/>
                  </a:lnTo>
                  <a:lnTo>
                    <a:pt x="154174" y="693293"/>
                  </a:lnTo>
                  <a:lnTo>
                    <a:pt x="154019" y="693507"/>
                  </a:lnTo>
                  <a:lnTo>
                    <a:pt x="154019" y="693516"/>
                  </a:lnTo>
                  <a:lnTo>
                    <a:pt x="154008" y="693586"/>
                  </a:lnTo>
                  <a:lnTo>
                    <a:pt x="154030" y="693832"/>
                  </a:lnTo>
                  <a:lnTo>
                    <a:pt x="154019" y="693956"/>
                  </a:lnTo>
                  <a:lnTo>
                    <a:pt x="153909" y="694285"/>
                  </a:lnTo>
                  <a:lnTo>
                    <a:pt x="153876" y="694486"/>
                  </a:lnTo>
                  <a:lnTo>
                    <a:pt x="153898" y="694765"/>
                  </a:lnTo>
                  <a:lnTo>
                    <a:pt x="153865" y="694901"/>
                  </a:lnTo>
                  <a:lnTo>
                    <a:pt x="153821" y="694984"/>
                  </a:lnTo>
                  <a:lnTo>
                    <a:pt x="153710" y="695089"/>
                  </a:lnTo>
                  <a:lnTo>
                    <a:pt x="153512" y="695207"/>
                  </a:lnTo>
                  <a:lnTo>
                    <a:pt x="153390" y="695247"/>
                  </a:lnTo>
                  <a:lnTo>
                    <a:pt x="153192" y="695272"/>
                  </a:lnTo>
                  <a:lnTo>
                    <a:pt x="153103" y="695312"/>
                  </a:lnTo>
                  <a:lnTo>
                    <a:pt x="152673" y="695665"/>
                  </a:lnTo>
                  <a:lnTo>
                    <a:pt x="152519" y="695755"/>
                  </a:lnTo>
                  <a:lnTo>
                    <a:pt x="152221" y="696124"/>
                  </a:lnTo>
                  <a:lnTo>
                    <a:pt x="152166" y="696293"/>
                  </a:lnTo>
                  <a:lnTo>
                    <a:pt x="152155" y="696425"/>
                  </a:lnTo>
                  <a:lnTo>
                    <a:pt x="152199" y="696691"/>
                  </a:lnTo>
                  <a:lnTo>
                    <a:pt x="152331" y="697001"/>
                  </a:lnTo>
                  <a:lnTo>
                    <a:pt x="152497" y="697416"/>
                  </a:lnTo>
                  <a:lnTo>
                    <a:pt x="152563" y="697545"/>
                  </a:lnTo>
                  <a:lnTo>
                    <a:pt x="152673" y="697666"/>
                  </a:lnTo>
                  <a:lnTo>
                    <a:pt x="152927" y="697754"/>
                  </a:lnTo>
                  <a:lnTo>
                    <a:pt x="153103" y="697875"/>
                  </a:lnTo>
                  <a:lnTo>
                    <a:pt x="153214" y="697999"/>
                  </a:lnTo>
                  <a:lnTo>
                    <a:pt x="153335" y="698134"/>
                  </a:lnTo>
                  <a:lnTo>
                    <a:pt x="153390" y="698239"/>
                  </a:lnTo>
                  <a:lnTo>
                    <a:pt x="153390" y="698244"/>
                  </a:lnTo>
                  <a:lnTo>
                    <a:pt x="153412" y="698315"/>
                  </a:lnTo>
                  <a:lnTo>
                    <a:pt x="153401" y="698340"/>
                  </a:lnTo>
                  <a:lnTo>
                    <a:pt x="153401" y="698374"/>
                  </a:lnTo>
                  <a:lnTo>
                    <a:pt x="153401" y="698378"/>
                  </a:lnTo>
                  <a:lnTo>
                    <a:pt x="153401" y="698379"/>
                  </a:lnTo>
                  <a:lnTo>
                    <a:pt x="153401" y="698379"/>
                  </a:lnTo>
                  <a:lnTo>
                    <a:pt x="153401" y="698380"/>
                  </a:lnTo>
                  <a:lnTo>
                    <a:pt x="153401" y="698380"/>
                  </a:lnTo>
                  <a:lnTo>
                    <a:pt x="153412" y="698394"/>
                  </a:lnTo>
                  <a:lnTo>
                    <a:pt x="153534" y="698538"/>
                  </a:lnTo>
                  <a:lnTo>
                    <a:pt x="153545" y="698546"/>
                  </a:lnTo>
                  <a:lnTo>
                    <a:pt x="153710" y="698647"/>
                  </a:lnTo>
                  <a:lnTo>
                    <a:pt x="153887" y="698718"/>
                  </a:lnTo>
                  <a:lnTo>
                    <a:pt x="153920" y="698735"/>
                  </a:lnTo>
                  <a:lnTo>
                    <a:pt x="154295" y="698837"/>
                  </a:lnTo>
                  <a:lnTo>
                    <a:pt x="154769" y="699060"/>
                  </a:lnTo>
                  <a:lnTo>
                    <a:pt x="155078" y="699138"/>
                  </a:lnTo>
                  <a:lnTo>
                    <a:pt x="155398" y="699243"/>
                  </a:lnTo>
                  <a:lnTo>
                    <a:pt x="155906" y="699284"/>
                  </a:lnTo>
                  <a:lnTo>
                    <a:pt x="156193" y="699353"/>
                  </a:lnTo>
                  <a:lnTo>
                    <a:pt x="156689" y="699576"/>
                  </a:lnTo>
                  <a:lnTo>
                    <a:pt x="157108" y="699728"/>
                  </a:lnTo>
                  <a:lnTo>
                    <a:pt x="157417" y="699877"/>
                  </a:lnTo>
                  <a:lnTo>
                    <a:pt x="157605" y="700063"/>
                  </a:lnTo>
                  <a:lnTo>
                    <a:pt x="157826" y="700373"/>
                  </a:lnTo>
                  <a:lnTo>
                    <a:pt x="157848" y="700441"/>
                  </a:lnTo>
                  <a:lnTo>
                    <a:pt x="157881" y="700619"/>
                  </a:lnTo>
                  <a:lnTo>
                    <a:pt x="157991" y="700863"/>
                  </a:lnTo>
                  <a:lnTo>
                    <a:pt x="158123" y="701035"/>
                  </a:lnTo>
                  <a:lnTo>
                    <a:pt x="158476" y="701315"/>
                  </a:lnTo>
                  <a:lnTo>
                    <a:pt x="158807" y="701495"/>
                  </a:lnTo>
                  <a:lnTo>
                    <a:pt x="158951" y="701620"/>
                  </a:lnTo>
                  <a:lnTo>
                    <a:pt x="159039" y="701803"/>
                  </a:lnTo>
                  <a:lnTo>
                    <a:pt x="159150" y="702174"/>
                  </a:lnTo>
                  <a:lnTo>
                    <a:pt x="159216" y="702324"/>
                  </a:lnTo>
                  <a:lnTo>
                    <a:pt x="159293" y="702437"/>
                  </a:lnTo>
                  <a:lnTo>
                    <a:pt x="159458" y="702632"/>
                  </a:lnTo>
                  <a:lnTo>
                    <a:pt x="159480" y="702661"/>
                  </a:lnTo>
                  <a:lnTo>
                    <a:pt x="159480" y="702669"/>
                  </a:lnTo>
                  <a:lnTo>
                    <a:pt x="159492" y="702690"/>
                  </a:lnTo>
                  <a:lnTo>
                    <a:pt x="159492" y="702701"/>
                  </a:lnTo>
                  <a:lnTo>
                    <a:pt x="159536" y="702793"/>
                  </a:lnTo>
                  <a:lnTo>
                    <a:pt x="159569" y="702849"/>
                  </a:lnTo>
                  <a:lnTo>
                    <a:pt x="159602" y="702924"/>
                  </a:lnTo>
                  <a:lnTo>
                    <a:pt x="159635" y="703003"/>
                  </a:lnTo>
                  <a:lnTo>
                    <a:pt x="159668" y="703049"/>
                  </a:lnTo>
                  <a:lnTo>
                    <a:pt x="159679" y="703055"/>
                  </a:lnTo>
                  <a:lnTo>
                    <a:pt x="159723" y="703072"/>
                  </a:lnTo>
                  <a:lnTo>
                    <a:pt x="159756" y="703073"/>
                  </a:lnTo>
                  <a:lnTo>
                    <a:pt x="159767" y="703074"/>
                  </a:lnTo>
                  <a:lnTo>
                    <a:pt x="159789" y="703066"/>
                  </a:lnTo>
                  <a:lnTo>
                    <a:pt x="159867" y="703064"/>
                  </a:lnTo>
                  <a:lnTo>
                    <a:pt x="160098" y="702959"/>
                  </a:lnTo>
                  <a:lnTo>
                    <a:pt x="160297" y="702911"/>
                  </a:lnTo>
                  <a:lnTo>
                    <a:pt x="160429" y="702914"/>
                  </a:lnTo>
                  <a:lnTo>
                    <a:pt x="160727" y="702963"/>
                  </a:lnTo>
                  <a:lnTo>
                    <a:pt x="160915" y="703145"/>
                  </a:lnTo>
                  <a:lnTo>
                    <a:pt x="161058" y="703365"/>
                  </a:lnTo>
                  <a:lnTo>
                    <a:pt x="161169" y="703571"/>
                  </a:lnTo>
                  <a:lnTo>
                    <a:pt x="161268" y="703839"/>
                  </a:lnTo>
                  <a:lnTo>
                    <a:pt x="161356" y="704141"/>
                  </a:lnTo>
                  <a:lnTo>
                    <a:pt x="161367" y="704368"/>
                  </a:lnTo>
                  <a:lnTo>
                    <a:pt x="161334" y="704544"/>
                  </a:lnTo>
                  <a:lnTo>
                    <a:pt x="161389" y="704672"/>
                  </a:lnTo>
                  <a:lnTo>
                    <a:pt x="161511" y="704953"/>
                  </a:lnTo>
                  <a:lnTo>
                    <a:pt x="161698" y="705256"/>
                  </a:lnTo>
                  <a:lnTo>
                    <a:pt x="161919" y="705476"/>
                  </a:lnTo>
                  <a:lnTo>
                    <a:pt x="162173" y="705771"/>
                  </a:lnTo>
                  <a:lnTo>
                    <a:pt x="162338" y="705888"/>
                  </a:lnTo>
                  <a:lnTo>
                    <a:pt x="162482" y="706081"/>
                  </a:lnTo>
                  <a:lnTo>
                    <a:pt x="162647" y="706275"/>
                  </a:lnTo>
                  <a:lnTo>
                    <a:pt x="162702" y="706349"/>
                  </a:lnTo>
                  <a:lnTo>
                    <a:pt x="163132" y="706727"/>
                  </a:lnTo>
                  <a:lnTo>
                    <a:pt x="163474" y="706817"/>
                  </a:lnTo>
                  <a:lnTo>
                    <a:pt x="163783" y="706822"/>
                  </a:lnTo>
                  <a:lnTo>
                    <a:pt x="164313" y="706739"/>
                  </a:lnTo>
                  <a:lnTo>
                    <a:pt x="164820" y="706680"/>
                  </a:lnTo>
                  <a:lnTo>
                    <a:pt x="165030" y="706542"/>
                  </a:lnTo>
                  <a:lnTo>
                    <a:pt x="165229" y="706514"/>
                  </a:lnTo>
                  <a:lnTo>
                    <a:pt x="165483" y="706575"/>
                  </a:lnTo>
                  <a:lnTo>
                    <a:pt x="165681" y="706698"/>
                  </a:lnTo>
                  <a:lnTo>
                    <a:pt x="165891" y="706871"/>
                  </a:lnTo>
                  <a:lnTo>
                    <a:pt x="166177" y="707076"/>
                  </a:lnTo>
                  <a:lnTo>
                    <a:pt x="166387" y="707220"/>
                  </a:lnTo>
                  <a:lnTo>
                    <a:pt x="166740" y="707301"/>
                  </a:lnTo>
                  <a:lnTo>
                    <a:pt x="167248" y="707419"/>
                  </a:lnTo>
                  <a:lnTo>
                    <a:pt x="167391" y="707525"/>
                  </a:lnTo>
                  <a:lnTo>
                    <a:pt x="167502" y="707714"/>
                  </a:lnTo>
                  <a:lnTo>
                    <a:pt x="167535" y="707892"/>
                  </a:lnTo>
                  <a:lnTo>
                    <a:pt x="167601" y="708398"/>
                  </a:lnTo>
                  <a:lnTo>
                    <a:pt x="167678" y="708682"/>
                  </a:lnTo>
                  <a:lnTo>
                    <a:pt x="167744" y="708982"/>
                  </a:lnTo>
                  <a:lnTo>
                    <a:pt x="167799" y="709267"/>
                  </a:lnTo>
                  <a:lnTo>
                    <a:pt x="167843" y="709436"/>
                  </a:lnTo>
                  <a:lnTo>
                    <a:pt x="167910" y="709526"/>
                  </a:lnTo>
                  <a:lnTo>
                    <a:pt x="167998" y="709596"/>
                  </a:lnTo>
                  <a:lnTo>
                    <a:pt x="168064" y="709627"/>
                  </a:lnTo>
                  <a:lnTo>
                    <a:pt x="168086" y="709633"/>
                  </a:lnTo>
                  <a:lnTo>
                    <a:pt x="168119" y="709641"/>
                  </a:lnTo>
                  <a:lnTo>
                    <a:pt x="168152" y="709641"/>
                  </a:lnTo>
                  <a:lnTo>
                    <a:pt x="168186" y="709677"/>
                  </a:lnTo>
                  <a:lnTo>
                    <a:pt x="168340" y="709731"/>
                  </a:lnTo>
                  <a:lnTo>
                    <a:pt x="168594" y="709759"/>
                  </a:lnTo>
                  <a:lnTo>
                    <a:pt x="168980" y="709840"/>
                  </a:lnTo>
                  <a:lnTo>
                    <a:pt x="169830" y="710189"/>
                  </a:lnTo>
                  <a:lnTo>
                    <a:pt x="170061" y="710395"/>
                  </a:lnTo>
                  <a:lnTo>
                    <a:pt x="170458" y="710707"/>
                  </a:lnTo>
                  <a:lnTo>
                    <a:pt x="170889" y="710994"/>
                  </a:lnTo>
                  <a:lnTo>
                    <a:pt x="171496" y="711539"/>
                  </a:lnTo>
                  <a:lnTo>
                    <a:pt x="172499" y="712422"/>
                  </a:lnTo>
                  <a:lnTo>
                    <a:pt x="172753" y="712681"/>
                  </a:lnTo>
                  <a:lnTo>
                    <a:pt x="172941" y="712875"/>
                  </a:lnTo>
                  <a:lnTo>
                    <a:pt x="173106" y="713061"/>
                  </a:lnTo>
                  <a:lnTo>
                    <a:pt x="173294" y="713204"/>
                  </a:lnTo>
                  <a:lnTo>
                    <a:pt x="173415" y="713272"/>
                  </a:lnTo>
                  <a:lnTo>
                    <a:pt x="173559" y="713303"/>
                  </a:lnTo>
                  <a:lnTo>
                    <a:pt x="173647" y="713297"/>
                  </a:lnTo>
                  <a:lnTo>
                    <a:pt x="173790" y="713250"/>
                  </a:lnTo>
                  <a:lnTo>
                    <a:pt x="174066" y="713349"/>
                  </a:lnTo>
                  <a:lnTo>
                    <a:pt x="174110" y="713374"/>
                  </a:lnTo>
                  <a:lnTo>
                    <a:pt x="174221" y="713481"/>
                  </a:lnTo>
                  <a:lnTo>
                    <a:pt x="174408" y="713557"/>
                  </a:lnTo>
                  <a:lnTo>
                    <a:pt x="174463" y="713563"/>
                  </a:lnTo>
                  <a:lnTo>
                    <a:pt x="174651" y="713535"/>
                  </a:lnTo>
                  <a:lnTo>
                    <a:pt x="174772" y="713515"/>
                  </a:lnTo>
                  <a:lnTo>
                    <a:pt x="175247" y="713566"/>
                  </a:lnTo>
                  <a:lnTo>
                    <a:pt x="175600" y="713676"/>
                  </a:lnTo>
                  <a:lnTo>
                    <a:pt x="175876" y="713814"/>
                  </a:lnTo>
                  <a:lnTo>
                    <a:pt x="176140" y="714153"/>
                  </a:lnTo>
                  <a:lnTo>
                    <a:pt x="176416" y="714386"/>
                  </a:lnTo>
                  <a:lnTo>
                    <a:pt x="176482" y="714484"/>
                  </a:lnTo>
                  <a:lnTo>
                    <a:pt x="176527" y="714604"/>
                  </a:lnTo>
                  <a:lnTo>
                    <a:pt x="176549" y="714846"/>
                  </a:lnTo>
                  <a:lnTo>
                    <a:pt x="176527" y="715004"/>
                  </a:lnTo>
                  <a:lnTo>
                    <a:pt x="176460" y="715147"/>
                  </a:lnTo>
                  <a:lnTo>
                    <a:pt x="176383" y="715268"/>
                  </a:lnTo>
                  <a:lnTo>
                    <a:pt x="176284" y="715404"/>
                  </a:lnTo>
                  <a:lnTo>
                    <a:pt x="176262" y="715489"/>
                  </a:lnTo>
                  <a:lnTo>
                    <a:pt x="176262" y="715634"/>
                  </a:lnTo>
                  <a:lnTo>
                    <a:pt x="176295" y="716103"/>
                  </a:lnTo>
                  <a:lnTo>
                    <a:pt x="176295" y="716253"/>
                  </a:lnTo>
                  <a:lnTo>
                    <a:pt x="176350" y="716394"/>
                  </a:lnTo>
                  <a:lnTo>
                    <a:pt x="176438" y="716577"/>
                  </a:lnTo>
                  <a:lnTo>
                    <a:pt x="176582" y="716780"/>
                  </a:lnTo>
                  <a:lnTo>
                    <a:pt x="176813" y="716983"/>
                  </a:lnTo>
                  <a:lnTo>
                    <a:pt x="177200" y="717511"/>
                  </a:lnTo>
                  <a:lnTo>
                    <a:pt x="177266" y="717595"/>
                  </a:lnTo>
                  <a:lnTo>
                    <a:pt x="177409" y="717736"/>
                  </a:lnTo>
                  <a:lnTo>
                    <a:pt x="177575" y="717837"/>
                  </a:lnTo>
                  <a:lnTo>
                    <a:pt x="177729" y="717964"/>
                  </a:lnTo>
                  <a:lnTo>
                    <a:pt x="178071" y="718364"/>
                  </a:lnTo>
                  <a:lnTo>
                    <a:pt x="178170" y="718551"/>
                  </a:lnTo>
                  <a:lnTo>
                    <a:pt x="178215" y="718790"/>
                  </a:lnTo>
                  <a:lnTo>
                    <a:pt x="178215" y="718800"/>
                  </a:lnTo>
                  <a:lnTo>
                    <a:pt x="178215" y="718816"/>
                  </a:lnTo>
                  <a:lnTo>
                    <a:pt x="178226" y="718844"/>
                  </a:lnTo>
                  <a:lnTo>
                    <a:pt x="178226" y="718850"/>
                  </a:lnTo>
                  <a:lnTo>
                    <a:pt x="178248" y="718891"/>
                  </a:lnTo>
                  <a:lnTo>
                    <a:pt x="178435" y="719116"/>
                  </a:lnTo>
                  <a:lnTo>
                    <a:pt x="178446" y="719137"/>
                  </a:lnTo>
                  <a:lnTo>
                    <a:pt x="178557" y="719366"/>
                  </a:lnTo>
                  <a:lnTo>
                    <a:pt x="178844" y="719681"/>
                  </a:lnTo>
                  <a:lnTo>
                    <a:pt x="178899" y="719738"/>
                  </a:lnTo>
                  <a:lnTo>
                    <a:pt x="179020" y="719900"/>
                  </a:lnTo>
                  <a:lnTo>
                    <a:pt x="179086" y="719981"/>
                  </a:lnTo>
                  <a:lnTo>
                    <a:pt x="179351" y="720446"/>
                  </a:lnTo>
                  <a:lnTo>
                    <a:pt x="179395" y="720555"/>
                  </a:lnTo>
                  <a:lnTo>
                    <a:pt x="179450" y="720812"/>
                  </a:lnTo>
                  <a:lnTo>
                    <a:pt x="179461" y="720836"/>
                  </a:lnTo>
                  <a:lnTo>
                    <a:pt x="179483" y="720899"/>
                  </a:lnTo>
                  <a:lnTo>
                    <a:pt x="179605" y="721035"/>
                  </a:lnTo>
                  <a:lnTo>
                    <a:pt x="180123" y="721458"/>
                  </a:lnTo>
                  <a:lnTo>
                    <a:pt x="180289" y="721813"/>
                  </a:lnTo>
                  <a:lnTo>
                    <a:pt x="180366" y="721917"/>
                  </a:lnTo>
                  <a:lnTo>
                    <a:pt x="180543" y="722047"/>
                  </a:lnTo>
                  <a:lnTo>
                    <a:pt x="180774" y="722476"/>
                  </a:lnTo>
                  <a:lnTo>
                    <a:pt x="181006" y="722732"/>
                  </a:lnTo>
                  <a:lnTo>
                    <a:pt x="181094" y="722789"/>
                  </a:lnTo>
                  <a:lnTo>
                    <a:pt x="181491" y="722936"/>
                  </a:lnTo>
                  <a:lnTo>
                    <a:pt x="181778" y="723158"/>
                  </a:lnTo>
                  <a:lnTo>
                    <a:pt x="181811" y="723178"/>
                  </a:lnTo>
                  <a:lnTo>
                    <a:pt x="181889" y="723229"/>
                  </a:lnTo>
                  <a:lnTo>
                    <a:pt x="182010" y="723268"/>
                  </a:lnTo>
                  <a:lnTo>
                    <a:pt x="182153" y="723318"/>
                  </a:lnTo>
                  <a:lnTo>
                    <a:pt x="182396" y="723448"/>
                  </a:lnTo>
                  <a:lnTo>
                    <a:pt x="182639" y="723521"/>
                  </a:lnTo>
                  <a:lnTo>
                    <a:pt x="182826" y="723550"/>
                  </a:lnTo>
                  <a:lnTo>
                    <a:pt x="183621" y="723564"/>
                  </a:lnTo>
                  <a:lnTo>
                    <a:pt x="183897" y="723479"/>
                  </a:lnTo>
                  <a:lnTo>
                    <a:pt x="184040" y="723414"/>
                  </a:lnTo>
                  <a:lnTo>
                    <a:pt x="184183" y="723381"/>
                  </a:lnTo>
                  <a:lnTo>
                    <a:pt x="184514" y="723369"/>
                  </a:lnTo>
                  <a:lnTo>
                    <a:pt x="184713" y="723412"/>
                  </a:lnTo>
                  <a:lnTo>
                    <a:pt x="184879" y="723494"/>
                  </a:lnTo>
                  <a:lnTo>
                    <a:pt x="185044" y="723546"/>
                  </a:lnTo>
                  <a:lnTo>
                    <a:pt x="185265" y="723578"/>
                  </a:lnTo>
                  <a:lnTo>
                    <a:pt x="185452" y="723575"/>
                  </a:lnTo>
                  <a:lnTo>
                    <a:pt x="185750" y="723664"/>
                  </a:lnTo>
                  <a:lnTo>
                    <a:pt x="186258" y="723764"/>
                  </a:lnTo>
                  <a:lnTo>
                    <a:pt x="186280" y="723766"/>
                  </a:lnTo>
                  <a:lnTo>
                    <a:pt x="186280" y="723766"/>
                  </a:lnTo>
                  <a:lnTo>
                    <a:pt x="186302" y="723767"/>
                  </a:lnTo>
                  <a:lnTo>
                    <a:pt x="186324" y="723770"/>
                  </a:lnTo>
                  <a:lnTo>
                    <a:pt x="186335" y="723774"/>
                  </a:lnTo>
                  <a:lnTo>
                    <a:pt x="186357" y="723777"/>
                  </a:lnTo>
                  <a:lnTo>
                    <a:pt x="186379" y="723781"/>
                  </a:lnTo>
                  <a:lnTo>
                    <a:pt x="186412" y="723787"/>
                  </a:lnTo>
                  <a:lnTo>
                    <a:pt x="186423" y="723789"/>
                  </a:lnTo>
                  <a:lnTo>
                    <a:pt x="186467" y="723798"/>
                  </a:lnTo>
                  <a:lnTo>
                    <a:pt x="186478" y="723802"/>
                  </a:lnTo>
                  <a:lnTo>
                    <a:pt x="186556" y="723838"/>
                  </a:lnTo>
                  <a:lnTo>
                    <a:pt x="186589" y="723857"/>
                  </a:lnTo>
                  <a:lnTo>
                    <a:pt x="186622" y="723874"/>
                  </a:lnTo>
                  <a:lnTo>
                    <a:pt x="186699" y="723915"/>
                  </a:lnTo>
                  <a:lnTo>
                    <a:pt x="186721" y="723925"/>
                  </a:lnTo>
                  <a:lnTo>
                    <a:pt x="186721" y="723928"/>
                  </a:lnTo>
                  <a:lnTo>
                    <a:pt x="186765" y="723964"/>
                  </a:lnTo>
                  <a:lnTo>
                    <a:pt x="186831" y="724007"/>
                  </a:lnTo>
                  <a:lnTo>
                    <a:pt x="186887" y="724054"/>
                  </a:lnTo>
                  <a:lnTo>
                    <a:pt x="186909" y="724069"/>
                  </a:lnTo>
                  <a:lnTo>
                    <a:pt x="186953" y="724100"/>
                  </a:lnTo>
                  <a:lnTo>
                    <a:pt x="187019" y="724143"/>
                  </a:lnTo>
                  <a:lnTo>
                    <a:pt x="187063" y="724171"/>
                  </a:lnTo>
                  <a:lnTo>
                    <a:pt x="187173" y="724235"/>
                  </a:lnTo>
                  <a:lnTo>
                    <a:pt x="187184" y="724238"/>
                  </a:lnTo>
                  <a:lnTo>
                    <a:pt x="187339" y="724281"/>
                  </a:lnTo>
                  <a:lnTo>
                    <a:pt x="187615" y="724356"/>
                  </a:lnTo>
                  <a:lnTo>
                    <a:pt x="187626" y="724358"/>
                  </a:lnTo>
                  <a:lnTo>
                    <a:pt x="187747" y="724384"/>
                  </a:lnTo>
                  <a:lnTo>
                    <a:pt x="187891" y="724388"/>
                  </a:lnTo>
                  <a:lnTo>
                    <a:pt x="188067" y="724393"/>
                  </a:lnTo>
                  <a:lnTo>
                    <a:pt x="188189" y="724384"/>
                  </a:lnTo>
                  <a:lnTo>
                    <a:pt x="188288" y="724379"/>
                  </a:lnTo>
                  <a:lnTo>
                    <a:pt x="188365" y="724373"/>
                  </a:lnTo>
                  <a:lnTo>
                    <a:pt x="188486" y="724348"/>
                  </a:lnTo>
                  <a:lnTo>
                    <a:pt x="188762" y="724345"/>
                  </a:lnTo>
                  <a:lnTo>
                    <a:pt x="188806" y="724355"/>
                  </a:lnTo>
                  <a:lnTo>
                    <a:pt x="189060" y="724406"/>
                  </a:lnTo>
                  <a:lnTo>
                    <a:pt x="189170" y="724466"/>
                  </a:lnTo>
                  <a:lnTo>
                    <a:pt x="189237" y="724506"/>
                  </a:lnTo>
                  <a:lnTo>
                    <a:pt x="189590" y="724796"/>
                  </a:lnTo>
                  <a:lnTo>
                    <a:pt x="189601" y="724806"/>
                  </a:lnTo>
                  <a:lnTo>
                    <a:pt x="189612" y="724819"/>
                  </a:lnTo>
                  <a:lnTo>
                    <a:pt x="189623" y="724832"/>
                  </a:lnTo>
                  <a:lnTo>
                    <a:pt x="189700" y="724909"/>
                  </a:lnTo>
                  <a:lnTo>
                    <a:pt x="189711" y="724917"/>
                  </a:lnTo>
                  <a:lnTo>
                    <a:pt x="189766" y="724981"/>
                  </a:lnTo>
                  <a:lnTo>
                    <a:pt x="189810" y="725025"/>
                  </a:lnTo>
                  <a:lnTo>
                    <a:pt x="189888" y="725072"/>
                  </a:lnTo>
                  <a:lnTo>
                    <a:pt x="190075" y="725087"/>
                  </a:lnTo>
                  <a:lnTo>
                    <a:pt x="190395" y="725056"/>
                  </a:lnTo>
                  <a:lnTo>
                    <a:pt x="190494" y="725053"/>
                  </a:lnTo>
                  <a:lnTo>
                    <a:pt x="190561" y="725075"/>
                  </a:lnTo>
                  <a:lnTo>
                    <a:pt x="190693" y="725114"/>
                  </a:lnTo>
                  <a:lnTo>
                    <a:pt x="190770" y="725157"/>
                  </a:lnTo>
                  <a:lnTo>
                    <a:pt x="190803" y="725164"/>
                  </a:lnTo>
                  <a:lnTo>
                    <a:pt x="190903" y="725196"/>
                  </a:lnTo>
                  <a:lnTo>
                    <a:pt x="190969" y="725211"/>
                  </a:lnTo>
                  <a:lnTo>
                    <a:pt x="191123" y="725228"/>
                  </a:lnTo>
                  <a:lnTo>
                    <a:pt x="191145" y="725233"/>
                  </a:lnTo>
                  <a:lnTo>
                    <a:pt x="191245" y="725255"/>
                  </a:lnTo>
                  <a:lnTo>
                    <a:pt x="191443" y="725365"/>
                  </a:lnTo>
                  <a:lnTo>
                    <a:pt x="191487" y="725393"/>
                  </a:lnTo>
                  <a:lnTo>
                    <a:pt x="191642" y="725529"/>
                  </a:lnTo>
                  <a:lnTo>
                    <a:pt x="191741" y="725648"/>
                  </a:lnTo>
                  <a:lnTo>
                    <a:pt x="191807" y="725752"/>
                  </a:lnTo>
                  <a:lnTo>
                    <a:pt x="191862" y="725882"/>
                  </a:lnTo>
                  <a:lnTo>
                    <a:pt x="191951" y="726096"/>
                  </a:lnTo>
                  <a:lnTo>
                    <a:pt x="191973" y="726158"/>
                  </a:lnTo>
                  <a:lnTo>
                    <a:pt x="192006" y="726344"/>
                  </a:lnTo>
                  <a:lnTo>
                    <a:pt x="192017" y="726387"/>
                  </a:lnTo>
                  <a:lnTo>
                    <a:pt x="192028" y="726432"/>
                  </a:lnTo>
                  <a:lnTo>
                    <a:pt x="192028" y="726432"/>
                  </a:lnTo>
                  <a:lnTo>
                    <a:pt x="192028" y="726432"/>
                  </a:lnTo>
                  <a:lnTo>
                    <a:pt x="192028" y="726433"/>
                  </a:lnTo>
                  <a:lnTo>
                    <a:pt x="192028" y="726434"/>
                  </a:lnTo>
                  <a:lnTo>
                    <a:pt x="192028" y="726435"/>
                  </a:lnTo>
                  <a:lnTo>
                    <a:pt x="192028" y="726439"/>
                  </a:lnTo>
                  <a:lnTo>
                    <a:pt x="192039" y="726441"/>
                  </a:lnTo>
                  <a:lnTo>
                    <a:pt x="192039" y="726443"/>
                  </a:lnTo>
                  <a:lnTo>
                    <a:pt x="192039" y="726444"/>
                  </a:lnTo>
                  <a:lnTo>
                    <a:pt x="192039" y="726451"/>
                  </a:lnTo>
                  <a:lnTo>
                    <a:pt x="192050" y="726454"/>
                  </a:lnTo>
                  <a:lnTo>
                    <a:pt x="192050" y="726462"/>
                  </a:lnTo>
                  <a:lnTo>
                    <a:pt x="192072" y="726489"/>
                  </a:lnTo>
                  <a:lnTo>
                    <a:pt x="192094" y="726511"/>
                  </a:lnTo>
                  <a:lnTo>
                    <a:pt x="192105" y="726532"/>
                  </a:lnTo>
                  <a:lnTo>
                    <a:pt x="192116" y="726544"/>
                  </a:lnTo>
                  <a:lnTo>
                    <a:pt x="192127" y="726557"/>
                  </a:lnTo>
                  <a:lnTo>
                    <a:pt x="192138" y="726572"/>
                  </a:lnTo>
                  <a:lnTo>
                    <a:pt x="192160" y="726587"/>
                  </a:lnTo>
                  <a:lnTo>
                    <a:pt x="192160" y="726590"/>
                  </a:lnTo>
                  <a:lnTo>
                    <a:pt x="192160" y="726597"/>
                  </a:lnTo>
                  <a:lnTo>
                    <a:pt x="192183" y="726608"/>
                  </a:lnTo>
                  <a:lnTo>
                    <a:pt x="192215" y="726631"/>
                  </a:lnTo>
                  <a:lnTo>
                    <a:pt x="192260" y="726641"/>
                  </a:lnTo>
                  <a:lnTo>
                    <a:pt x="192260" y="726641"/>
                  </a:lnTo>
                  <a:lnTo>
                    <a:pt x="192260" y="726643"/>
                  </a:lnTo>
                  <a:lnTo>
                    <a:pt x="192271" y="726645"/>
                  </a:lnTo>
                  <a:lnTo>
                    <a:pt x="192271" y="726646"/>
                  </a:lnTo>
                  <a:lnTo>
                    <a:pt x="192315" y="726656"/>
                  </a:lnTo>
                  <a:lnTo>
                    <a:pt x="192359" y="726665"/>
                  </a:lnTo>
                  <a:lnTo>
                    <a:pt x="192447" y="726684"/>
                  </a:lnTo>
                  <a:lnTo>
                    <a:pt x="192458" y="726687"/>
                  </a:lnTo>
                  <a:lnTo>
                    <a:pt x="192469" y="726687"/>
                  </a:lnTo>
                  <a:lnTo>
                    <a:pt x="192491" y="726687"/>
                  </a:lnTo>
                  <a:lnTo>
                    <a:pt x="192491" y="726687"/>
                  </a:lnTo>
                  <a:lnTo>
                    <a:pt x="192569" y="726687"/>
                  </a:lnTo>
                  <a:lnTo>
                    <a:pt x="192613" y="726683"/>
                  </a:lnTo>
                  <a:lnTo>
                    <a:pt x="192668" y="726680"/>
                  </a:lnTo>
                  <a:lnTo>
                    <a:pt x="192679" y="726679"/>
                  </a:lnTo>
                  <a:lnTo>
                    <a:pt x="192778" y="726662"/>
                  </a:lnTo>
                  <a:lnTo>
                    <a:pt x="192844" y="726665"/>
                  </a:lnTo>
                  <a:lnTo>
                    <a:pt x="192867" y="726665"/>
                  </a:lnTo>
                  <a:lnTo>
                    <a:pt x="192877" y="726666"/>
                  </a:lnTo>
                  <a:lnTo>
                    <a:pt x="192955" y="726691"/>
                  </a:lnTo>
                  <a:lnTo>
                    <a:pt x="192977" y="726706"/>
                  </a:lnTo>
                  <a:lnTo>
                    <a:pt x="193054" y="726756"/>
                  </a:lnTo>
                  <a:lnTo>
                    <a:pt x="193076" y="726773"/>
                  </a:lnTo>
                  <a:lnTo>
                    <a:pt x="193197" y="726823"/>
                  </a:lnTo>
                  <a:lnTo>
                    <a:pt x="193308" y="726842"/>
                  </a:lnTo>
                  <a:lnTo>
                    <a:pt x="193639" y="726899"/>
                  </a:lnTo>
                  <a:lnTo>
                    <a:pt x="193672" y="726912"/>
                  </a:lnTo>
                  <a:lnTo>
                    <a:pt x="193882" y="727015"/>
                  </a:lnTo>
                  <a:lnTo>
                    <a:pt x="193970" y="727031"/>
                  </a:lnTo>
                  <a:lnTo>
                    <a:pt x="194080" y="727049"/>
                  </a:lnTo>
                  <a:lnTo>
                    <a:pt x="194235" y="727041"/>
                  </a:lnTo>
                  <a:lnTo>
                    <a:pt x="194411" y="727032"/>
                  </a:lnTo>
                  <a:lnTo>
                    <a:pt x="194433" y="727027"/>
                  </a:lnTo>
                  <a:lnTo>
                    <a:pt x="194720" y="726953"/>
                  </a:lnTo>
                  <a:lnTo>
                    <a:pt x="194897" y="726923"/>
                  </a:lnTo>
                  <a:lnTo>
                    <a:pt x="194919" y="726919"/>
                  </a:lnTo>
                  <a:lnTo>
                    <a:pt x="194996" y="726919"/>
                  </a:lnTo>
                  <a:lnTo>
                    <a:pt x="195062" y="726919"/>
                  </a:lnTo>
                  <a:lnTo>
                    <a:pt x="195217" y="726892"/>
                  </a:lnTo>
                  <a:lnTo>
                    <a:pt x="195217" y="726892"/>
                  </a:lnTo>
                  <a:lnTo>
                    <a:pt x="195283" y="726871"/>
                  </a:lnTo>
                  <a:lnTo>
                    <a:pt x="195470" y="726829"/>
                  </a:lnTo>
                  <a:lnTo>
                    <a:pt x="195680" y="726832"/>
                  </a:lnTo>
                  <a:lnTo>
                    <a:pt x="195735" y="726860"/>
                  </a:lnTo>
                  <a:lnTo>
                    <a:pt x="195801" y="726939"/>
                  </a:lnTo>
                  <a:lnTo>
                    <a:pt x="195823" y="727010"/>
                  </a:lnTo>
                  <a:lnTo>
                    <a:pt x="195845" y="727159"/>
                  </a:lnTo>
                  <a:lnTo>
                    <a:pt x="195868" y="727207"/>
                  </a:lnTo>
                  <a:lnTo>
                    <a:pt x="195912" y="727252"/>
                  </a:lnTo>
                  <a:lnTo>
                    <a:pt x="195967" y="727274"/>
                  </a:lnTo>
                  <a:lnTo>
                    <a:pt x="196022" y="727274"/>
                  </a:lnTo>
                  <a:lnTo>
                    <a:pt x="196066" y="727274"/>
                  </a:lnTo>
                  <a:lnTo>
                    <a:pt x="196187" y="727252"/>
                  </a:lnTo>
                  <a:lnTo>
                    <a:pt x="196187" y="727249"/>
                  </a:lnTo>
                  <a:lnTo>
                    <a:pt x="196287" y="727247"/>
                  </a:lnTo>
                  <a:lnTo>
                    <a:pt x="197081" y="727393"/>
                  </a:lnTo>
                  <a:lnTo>
                    <a:pt x="197324" y="727387"/>
                  </a:lnTo>
                  <a:lnTo>
                    <a:pt x="197622" y="727339"/>
                  </a:lnTo>
                  <a:lnTo>
                    <a:pt x="197754" y="727300"/>
                  </a:lnTo>
                  <a:lnTo>
                    <a:pt x="197875" y="727294"/>
                  </a:lnTo>
                  <a:lnTo>
                    <a:pt x="198008" y="727278"/>
                  </a:lnTo>
                  <a:lnTo>
                    <a:pt x="198140" y="727260"/>
                  </a:lnTo>
                  <a:lnTo>
                    <a:pt x="198273" y="727258"/>
                  </a:lnTo>
                  <a:lnTo>
                    <a:pt x="198482" y="727294"/>
                  </a:lnTo>
                  <a:lnTo>
                    <a:pt x="198626" y="727376"/>
                  </a:lnTo>
                  <a:lnTo>
                    <a:pt x="198857" y="727500"/>
                  </a:lnTo>
                  <a:lnTo>
                    <a:pt x="199056" y="727636"/>
                  </a:lnTo>
                  <a:lnTo>
                    <a:pt x="199122" y="727722"/>
                  </a:lnTo>
                  <a:lnTo>
                    <a:pt x="199233" y="727859"/>
                  </a:lnTo>
                  <a:lnTo>
                    <a:pt x="199299" y="727977"/>
                  </a:lnTo>
                  <a:lnTo>
                    <a:pt x="199409" y="728138"/>
                  </a:lnTo>
                  <a:lnTo>
                    <a:pt x="199486" y="728230"/>
                  </a:lnTo>
                  <a:lnTo>
                    <a:pt x="199575" y="728261"/>
                  </a:lnTo>
                  <a:lnTo>
                    <a:pt x="199641" y="728259"/>
                  </a:lnTo>
                  <a:lnTo>
                    <a:pt x="199707" y="728245"/>
                  </a:lnTo>
                  <a:lnTo>
                    <a:pt x="199795" y="728208"/>
                  </a:lnTo>
                  <a:lnTo>
                    <a:pt x="199817" y="728187"/>
                  </a:lnTo>
                  <a:lnTo>
                    <a:pt x="199817" y="728185"/>
                  </a:lnTo>
                  <a:lnTo>
                    <a:pt x="199872" y="728118"/>
                  </a:lnTo>
                  <a:lnTo>
                    <a:pt x="199928" y="728089"/>
                  </a:lnTo>
                  <a:lnTo>
                    <a:pt x="200005" y="728082"/>
                  </a:lnTo>
                  <a:lnTo>
                    <a:pt x="200049" y="728078"/>
                  </a:lnTo>
                  <a:lnTo>
                    <a:pt x="200203" y="728089"/>
                  </a:lnTo>
                  <a:lnTo>
                    <a:pt x="200314" y="728100"/>
                  </a:lnTo>
                  <a:lnTo>
                    <a:pt x="200534" y="728191"/>
                  </a:lnTo>
                  <a:lnTo>
                    <a:pt x="200645" y="728239"/>
                  </a:lnTo>
                  <a:lnTo>
                    <a:pt x="200954" y="728408"/>
                  </a:lnTo>
                  <a:lnTo>
                    <a:pt x="201318" y="728715"/>
                  </a:lnTo>
                  <a:lnTo>
                    <a:pt x="201483" y="728916"/>
                  </a:lnTo>
                  <a:lnTo>
                    <a:pt x="201572" y="728960"/>
                  </a:lnTo>
                  <a:lnTo>
                    <a:pt x="201814" y="729005"/>
                  </a:lnTo>
                  <a:lnTo>
                    <a:pt x="201891" y="729014"/>
                  </a:lnTo>
                  <a:lnTo>
                    <a:pt x="201958" y="729039"/>
                  </a:lnTo>
                  <a:lnTo>
                    <a:pt x="201991" y="729051"/>
                  </a:lnTo>
                  <a:lnTo>
                    <a:pt x="202222" y="729144"/>
                  </a:lnTo>
                  <a:lnTo>
                    <a:pt x="202443" y="729197"/>
                  </a:lnTo>
                  <a:lnTo>
                    <a:pt x="202598" y="729279"/>
                  </a:lnTo>
                  <a:lnTo>
                    <a:pt x="202697" y="729347"/>
                  </a:lnTo>
                  <a:lnTo>
                    <a:pt x="202885" y="729570"/>
                  </a:lnTo>
                  <a:lnTo>
                    <a:pt x="203072" y="729750"/>
                  </a:lnTo>
                  <a:lnTo>
                    <a:pt x="203204" y="729843"/>
                  </a:lnTo>
                  <a:lnTo>
                    <a:pt x="203326" y="729871"/>
                  </a:lnTo>
                  <a:lnTo>
                    <a:pt x="203524" y="729865"/>
                  </a:lnTo>
                  <a:lnTo>
                    <a:pt x="203712" y="729877"/>
                  </a:lnTo>
                  <a:lnTo>
                    <a:pt x="203999" y="729896"/>
                  </a:lnTo>
                  <a:lnTo>
                    <a:pt x="204275" y="729934"/>
                  </a:lnTo>
                  <a:lnTo>
                    <a:pt x="204495" y="730004"/>
                  </a:lnTo>
                  <a:lnTo>
                    <a:pt x="204595" y="730055"/>
                  </a:lnTo>
                  <a:lnTo>
                    <a:pt x="204727" y="730108"/>
                  </a:lnTo>
                  <a:lnTo>
                    <a:pt x="204860" y="730196"/>
                  </a:lnTo>
                  <a:lnTo>
                    <a:pt x="204959" y="730294"/>
                  </a:lnTo>
                  <a:lnTo>
                    <a:pt x="205102" y="730432"/>
                  </a:lnTo>
                  <a:lnTo>
                    <a:pt x="205102" y="730433"/>
                  </a:lnTo>
                  <a:lnTo>
                    <a:pt x="205102" y="730561"/>
                  </a:lnTo>
                  <a:lnTo>
                    <a:pt x="205102" y="730578"/>
                  </a:lnTo>
                  <a:lnTo>
                    <a:pt x="205102" y="730596"/>
                  </a:lnTo>
                  <a:lnTo>
                    <a:pt x="205102" y="730685"/>
                  </a:lnTo>
                  <a:lnTo>
                    <a:pt x="205080" y="730774"/>
                  </a:lnTo>
                  <a:lnTo>
                    <a:pt x="205069" y="730823"/>
                  </a:lnTo>
                  <a:lnTo>
                    <a:pt x="205069" y="730840"/>
                  </a:lnTo>
                  <a:lnTo>
                    <a:pt x="205058" y="730853"/>
                  </a:lnTo>
                  <a:lnTo>
                    <a:pt x="205047" y="730892"/>
                  </a:lnTo>
                  <a:lnTo>
                    <a:pt x="204937" y="731042"/>
                  </a:lnTo>
                  <a:lnTo>
                    <a:pt x="204848" y="731227"/>
                  </a:lnTo>
                  <a:lnTo>
                    <a:pt x="204837" y="731292"/>
                  </a:lnTo>
                  <a:lnTo>
                    <a:pt x="204826" y="731502"/>
                  </a:lnTo>
                  <a:lnTo>
                    <a:pt x="204860" y="731699"/>
                  </a:lnTo>
                  <a:lnTo>
                    <a:pt x="204892" y="731884"/>
                  </a:lnTo>
                  <a:lnTo>
                    <a:pt x="204892" y="731907"/>
                  </a:lnTo>
                  <a:lnTo>
                    <a:pt x="204904" y="732072"/>
                  </a:lnTo>
                  <a:lnTo>
                    <a:pt x="204926" y="732272"/>
                  </a:lnTo>
                  <a:lnTo>
                    <a:pt x="204926" y="732330"/>
                  </a:lnTo>
                  <a:lnTo>
                    <a:pt x="204959" y="732487"/>
                  </a:lnTo>
                  <a:lnTo>
                    <a:pt x="205080" y="732945"/>
                  </a:lnTo>
                  <a:lnTo>
                    <a:pt x="205124" y="733190"/>
                  </a:lnTo>
                  <a:lnTo>
                    <a:pt x="205201" y="733482"/>
                  </a:lnTo>
                  <a:lnTo>
                    <a:pt x="205235" y="733572"/>
                  </a:lnTo>
                  <a:lnTo>
                    <a:pt x="205246" y="733584"/>
                  </a:lnTo>
                  <a:lnTo>
                    <a:pt x="205257" y="733611"/>
                  </a:lnTo>
                  <a:lnTo>
                    <a:pt x="205290" y="733706"/>
                  </a:lnTo>
                  <a:lnTo>
                    <a:pt x="205345" y="733786"/>
                  </a:lnTo>
                  <a:lnTo>
                    <a:pt x="205411" y="733890"/>
                  </a:lnTo>
                  <a:lnTo>
                    <a:pt x="205466" y="733947"/>
                  </a:lnTo>
                  <a:lnTo>
                    <a:pt x="205510" y="733997"/>
                  </a:lnTo>
                  <a:lnTo>
                    <a:pt x="205521" y="734007"/>
                  </a:lnTo>
                  <a:lnTo>
                    <a:pt x="205566" y="734071"/>
                  </a:lnTo>
                  <a:lnTo>
                    <a:pt x="205577" y="734086"/>
                  </a:lnTo>
                  <a:lnTo>
                    <a:pt x="205599" y="734159"/>
                  </a:lnTo>
                  <a:lnTo>
                    <a:pt x="205610" y="734205"/>
                  </a:lnTo>
                  <a:lnTo>
                    <a:pt x="205621" y="734241"/>
                  </a:lnTo>
                  <a:lnTo>
                    <a:pt x="205643" y="734394"/>
                  </a:lnTo>
                  <a:lnTo>
                    <a:pt x="205654" y="734456"/>
                  </a:lnTo>
                  <a:lnTo>
                    <a:pt x="205676" y="734540"/>
                  </a:lnTo>
                  <a:lnTo>
                    <a:pt x="205687" y="734558"/>
                  </a:lnTo>
                  <a:lnTo>
                    <a:pt x="205709" y="734661"/>
                  </a:lnTo>
                  <a:lnTo>
                    <a:pt x="205720" y="734755"/>
                  </a:lnTo>
                  <a:lnTo>
                    <a:pt x="205731" y="734803"/>
                  </a:lnTo>
                  <a:lnTo>
                    <a:pt x="205753" y="734977"/>
                  </a:lnTo>
                  <a:lnTo>
                    <a:pt x="205753" y="735128"/>
                  </a:lnTo>
                  <a:lnTo>
                    <a:pt x="205775" y="735251"/>
                  </a:lnTo>
                  <a:lnTo>
                    <a:pt x="205786" y="735316"/>
                  </a:lnTo>
                  <a:lnTo>
                    <a:pt x="205819" y="735447"/>
                  </a:lnTo>
                  <a:lnTo>
                    <a:pt x="205830" y="735584"/>
                  </a:lnTo>
                  <a:lnTo>
                    <a:pt x="205830" y="735714"/>
                  </a:lnTo>
                  <a:lnTo>
                    <a:pt x="205830" y="735842"/>
                  </a:lnTo>
                  <a:lnTo>
                    <a:pt x="205808" y="735983"/>
                  </a:lnTo>
                  <a:lnTo>
                    <a:pt x="205797" y="735993"/>
                  </a:lnTo>
                  <a:lnTo>
                    <a:pt x="205709" y="736289"/>
                  </a:lnTo>
                  <a:lnTo>
                    <a:pt x="205709" y="736314"/>
                  </a:lnTo>
                  <a:lnTo>
                    <a:pt x="205698" y="736501"/>
                  </a:lnTo>
                  <a:lnTo>
                    <a:pt x="205698" y="736576"/>
                  </a:lnTo>
                  <a:lnTo>
                    <a:pt x="205698" y="736587"/>
                  </a:lnTo>
                  <a:lnTo>
                    <a:pt x="205720" y="736718"/>
                  </a:lnTo>
                  <a:lnTo>
                    <a:pt x="205764" y="736869"/>
                  </a:lnTo>
                  <a:lnTo>
                    <a:pt x="205786" y="737007"/>
                  </a:lnTo>
                  <a:lnTo>
                    <a:pt x="205808" y="737127"/>
                  </a:lnTo>
                  <a:lnTo>
                    <a:pt x="205874" y="737342"/>
                  </a:lnTo>
                  <a:lnTo>
                    <a:pt x="205874" y="737344"/>
                  </a:lnTo>
                  <a:lnTo>
                    <a:pt x="205874" y="737346"/>
                  </a:lnTo>
                  <a:lnTo>
                    <a:pt x="205919" y="737442"/>
                  </a:lnTo>
                  <a:lnTo>
                    <a:pt x="206029" y="737676"/>
                  </a:lnTo>
                  <a:lnTo>
                    <a:pt x="206117" y="737997"/>
                  </a:lnTo>
                  <a:lnTo>
                    <a:pt x="206183" y="738383"/>
                  </a:lnTo>
                  <a:lnTo>
                    <a:pt x="206250" y="738609"/>
                  </a:lnTo>
                  <a:lnTo>
                    <a:pt x="206272" y="738704"/>
                  </a:lnTo>
                  <a:lnTo>
                    <a:pt x="206294" y="738863"/>
                  </a:lnTo>
                  <a:lnTo>
                    <a:pt x="206305" y="739007"/>
                  </a:lnTo>
                  <a:lnTo>
                    <a:pt x="206316" y="739105"/>
                  </a:lnTo>
                  <a:lnTo>
                    <a:pt x="206338" y="739314"/>
                  </a:lnTo>
                  <a:lnTo>
                    <a:pt x="206382" y="739474"/>
                  </a:lnTo>
                  <a:lnTo>
                    <a:pt x="206525" y="739807"/>
                  </a:lnTo>
                  <a:lnTo>
                    <a:pt x="206570" y="739962"/>
                  </a:lnTo>
                  <a:lnTo>
                    <a:pt x="206724" y="740549"/>
                  </a:lnTo>
                  <a:lnTo>
                    <a:pt x="206823" y="740786"/>
                  </a:lnTo>
                  <a:lnTo>
                    <a:pt x="206889" y="740969"/>
                  </a:lnTo>
                  <a:lnTo>
                    <a:pt x="206934" y="741257"/>
                  </a:lnTo>
                  <a:lnTo>
                    <a:pt x="206934" y="741429"/>
                  </a:lnTo>
                  <a:lnTo>
                    <a:pt x="206934" y="741507"/>
                  </a:lnTo>
                  <a:lnTo>
                    <a:pt x="206934" y="741508"/>
                  </a:lnTo>
                  <a:lnTo>
                    <a:pt x="206945" y="741590"/>
                  </a:lnTo>
                  <a:lnTo>
                    <a:pt x="206967" y="741650"/>
                  </a:lnTo>
                  <a:lnTo>
                    <a:pt x="206978" y="741674"/>
                  </a:lnTo>
                  <a:lnTo>
                    <a:pt x="207165" y="741945"/>
                  </a:lnTo>
                  <a:lnTo>
                    <a:pt x="207232" y="742103"/>
                  </a:lnTo>
                  <a:lnTo>
                    <a:pt x="207629" y="742816"/>
                  </a:lnTo>
                  <a:lnTo>
                    <a:pt x="207750" y="743086"/>
                  </a:lnTo>
                  <a:lnTo>
                    <a:pt x="207816" y="743289"/>
                  </a:lnTo>
                  <a:lnTo>
                    <a:pt x="207993" y="743577"/>
                  </a:lnTo>
                  <a:lnTo>
                    <a:pt x="208081" y="743690"/>
                  </a:lnTo>
                  <a:lnTo>
                    <a:pt x="208313" y="743865"/>
                  </a:lnTo>
                  <a:lnTo>
                    <a:pt x="208578" y="744118"/>
                  </a:lnTo>
                  <a:lnTo>
                    <a:pt x="208710" y="744327"/>
                  </a:lnTo>
                  <a:lnTo>
                    <a:pt x="208721" y="744460"/>
                  </a:lnTo>
                  <a:lnTo>
                    <a:pt x="208721" y="744567"/>
                  </a:lnTo>
                  <a:lnTo>
                    <a:pt x="208677" y="744761"/>
                  </a:lnTo>
                  <a:lnTo>
                    <a:pt x="208622" y="744877"/>
                  </a:lnTo>
                  <a:lnTo>
                    <a:pt x="208611" y="744939"/>
                  </a:lnTo>
                  <a:lnTo>
                    <a:pt x="208622" y="745038"/>
                  </a:lnTo>
                  <a:lnTo>
                    <a:pt x="208633" y="745146"/>
                  </a:lnTo>
                  <a:lnTo>
                    <a:pt x="208633" y="745155"/>
                  </a:lnTo>
                  <a:lnTo>
                    <a:pt x="208644" y="745366"/>
                  </a:lnTo>
                  <a:lnTo>
                    <a:pt x="208633" y="745418"/>
                  </a:lnTo>
                  <a:lnTo>
                    <a:pt x="208644" y="745531"/>
                  </a:lnTo>
                  <a:lnTo>
                    <a:pt x="208677" y="745644"/>
                  </a:lnTo>
                  <a:lnTo>
                    <a:pt x="208699" y="745697"/>
                  </a:lnTo>
                  <a:lnTo>
                    <a:pt x="208754" y="745791"/>
                  </a:lnTo>
                  <a:lnTo>
                    <a:pt x="208942" y="746039"/>
                  </a:lnTo>
                  <a:lnTo>
                    <a:pt x="209096" y="746166"/>
                  </a:lnTo>
                  <a:lnTo>
                    <a:pt x="209206" y="746301"/>
                  </a:lnTo>
                  <a:lnTo>
                    <a:pt x="209229" y="746345"/>
                  </a:lnTo>
                  <a:lnTo>
                    <a:pt x="209239" y="746436"/>
                  </a:lnTo>
                  <a:lnTo>
                    <a:pt x="209229" y="746651"/>
                  </a:lnTo>
                  <a:lnTo>
                    <a:pt x="209162" y="746907"/>
                  </a:lnTo>
                  <a:lnTo>
                    <a:pt x="209129" y="747158"/>
                  </a:lnTo>
                  <a:lnTo>
                    <a:pt x="209140" y="747392"/>
                  </a:lnTo>
                  <a:lnTo>
                    <a:pt x="209217" y="747649"/>
                  </a:lnTo>
                  <a:lnTo>
                    <a:pt x="209229" y="747995"/>
                  </a:lnTo>
                  <a:lnTo>
                    <a:pt x="209273" y="748212"/>
                  </a:lnTo>
                  <a:lnTo>
                    <a:pt x="209295" y="748257"/>
                  </a:lnTo>
                  <a:lnTo>
                    <a:pt x="209394" y="748371"/>
                  </a:lnTo>
                  <a:lnTo>
                    <a:pt x="209515" y="748424"/>
                  </a:lnTo>
                  <a:lnTo>
                    <a:pt x="209648" y="748467"/>
                  </a:lnTo>
                  <a:lnTo>
                    <a:pt x="209736" y="748523"/>
                  </a:lnTo>
                  <a:lnTo>
                    <a:pt x="209769" y="748562"/>
                  </a:lnTo>
                  <a:lnTo>
                    <a:pt x="209813" y="748672"/>
                  </a:lnTo>
                  <a:lnTo>
                    <a:pt x="209835" y="748898"/>
                  </a:lnTo>
                  <a:lnTo>
                    <a:pt x="209813" y="749042"/>
                  </a:lnTo>
                  <a:lnTo>
                    <a:pt x="209813" y="749069"/>
                  </a:lnTo>
                  <a:lnTo>
                    <a:pt x="209802" y="749222"/>
                  </a:lnTo>
                  <a:lnTo>
                    <a:pt x="209813" y="749454"/>
                  </a:lnTo>
                  <a:lnTo>
                    <a:pt x="209802" y="749541"/>
                  </a:lnTo>
                  <a:lnTo>
                    <a:pt x="209758" y="749662"/>
                  </a:lnTo>
                  <a:lnTo>
                    <a:pt x="209736" y="749795"/>
                  </a:lnTo>
                  <a:lnTo>
                    <a:pt x="209736" y="749870"/>
                  </a:lnTo>
                  <a:lnTo>
                    <a:pt x="209736" y="749910"/>
                  </a:lnTo>
                  <a:lnTo>
                    <a:pt x="209747" y="749957"/>
                  </a:lnTo>
                  <a:lnTo>
                    <a:pt x="209802" y="750125"/>
                  </a:lnTo>
                  <a:lnTo>
                    <a:pt x="209813" y="750149"/>
                  </a:lnTo>
                  <a:lnTo>
                    <a:pt x="209857" y="750233"/>
                  </a:lnTo>
                  <a:lnTo>
                    <a:pt x="209935" y="750364"/>
                  </a:lnTo>
                  <a:lnTo>
                    <a:pt x="210012" y="750466"/>
                  </a:lnTo>
                  <a:lnTo>
                    <a:pt x="210111" y="750665"/>
                  </a:lnTo>
                  <a:lnTo>
                    <a:pt x="210133" y="750739"/>
                  </a:lnTo>
                  <a:lnTo>
                    <a:pt x="210210" y="750906"/>
                  </a:lnTo>
                  <a:lnTo>
                    <a:pt x="210354" y="751040"/>
                  </a:lnTo>
                  <a:lnTo>
                    <a:pt x="210552" y="751192"/>
                  </a:lnTo>
                  <a:lnTo>
                    <a:pt x="210597" y="751311"/>
                  </a:lnTo>
                  <a:lnTo>
                    <a:pt x="210575" y="751396"/>
                  </a:lnTo>
                  <a:lnTo>
                    <a:pt x="210486" y="751531"/>
                  </a:lnTo>
                  <a:lnTo>
                    <a:pt x="210453" y="751658"/>
                  </a:lnTo>
                  <a:lnTo>
                    <a:pt x="210464" y="751740"/>
                  </a:lnTo>
                  <a:lnTo>
                    <a:pt x="210530" y="751853"/>
                  </a:lnTo>
                  <a:lnTo>
                    <a:pt x="210641" y="751949"/>
                  </a:lnTo>
                  <a:lnTo>
                    <a:pt x="210751" y="751996"/>
                  </a:lnTo>
                  <a:lnTo>
                    <a:pt x="211005" y="752032"/>
                  </a:lnTo>
                  <a:lnTo>
                    <a:pt x="211292" y="752132"/>
                  </a:lnTo>
                  <a:lnTo>
                    <a:pt x="211369" y="752173"/>
                  </a:lnTo>
                  <a:lnTo>
                    <a:pt x="211435" y="752239"/>
                  </a:lnTo>
                  <a:lnTo>
                    <a:pt x="211479" y="752326"/>
                  </a:lnTo>
                  <a:lnTo>
                    <a:pt x="211501" y="752454"/>
                  </a:lnTo>
                  <a:lnTo>
                    <a:pt x="211512" y="752537"/>
                  </a:lnTo>
                  <a:lnTo>
                    <a:pt x="211512" y="752590"/>
                  </a:lnTo>
                  <a:lnTo>
                    <a:pt x="211512" y="752607"/>
                  </a:lnTo>
                  <a:lnTo>
                    <a:pt x="211490" y="752679"/>
                  </a:lnTo>
                  <a:lnTo>
                    <a:pt x="211490" y="752752"/>
                  </a:lnTo>
                  <a:lnTo>
                    <a:pt x="211501" y="752820"/>
                  </a:lnTo>
                  <a:lnTo>
                    <a:pt x="211545" y="752907"/>
                  </a:lnTo>
                  <a:lnTo>
                    <a:pt x="211579" y="752932"/>
                  </a:lnTo>
                  <a:lnTo>
                    <a:pt x="211667" y="753102"/>
                  </a:lnTo>
                  <a:lnTo>
                    <a:pt x="211766" y="753240"/>
                  </a:lnTo>
                  <a:lnTo>
                    <a:pt x="211821" y="753299"/>
                  </a:lnTo>
                  <a:lnTo>
                    <a:pt x="211876" y="753428"/>
                  </a:lnTo>
                  <a:lnTo>
                    <a:pt x="211876" y="753508"/>
                  </a:lnTo>
                  <a:lnTo>
                    <a:pt x="211843" y="753716"/>
                  </a:lnTo>
                  <a:lnTo>
                    <a:pt x="211843" y="753810"/>
                  </a:lnTo>
                  <a:lnTo>
                    <a:pt x="211887" y="753993"/>
                  </a:lnTo>
                  <a:lnTo>
                    <a:pt x="211910" y="754044"/>
                  </a:lnTo>
                  <a:lnTo>
                    <a:pt x="211910" y="754060"/>
                  </a:lnTo>
                  <a:lnTo>
                    <a:pt x="211965" y="754286"/>
                  </a:lnTo>
                  <a:lnTo>
                    <a:pt x="211976" y="754427"/>
                  </a:lnTo>
                  <a:lnTo>
                    <a:pt x="212020" y="754605"/>
                  </a:lnTo>
                  <a:lnTo>
                    <a:pt x="212119" y="754793"/>
                  </a:lnTo>
                  <a:lnTo>
                    <a:pt x="212152" y="754889"/>
                  </a:lnTo>
                  <a:lnTo>
                    <a:pt x="212163" y="755061"/>
                  </a:lnTo>
                  <a:lnTo>
                    <a:pt x="212130" y="755293"/>
                  </a:lnTo>
                  <a:lnTo>
                    <a:pt x="212141" y="755351"/>
                  </a:lnTo>
                  <a:lnTo>
                    <a:pt x="212252" y="755532"/>
                  </a:lnTo>
                  <a:lnTo>
                    <a:pt x="212329" y="755614"/>
                  </a:lnTo>
                  <a:lnTo>
                    <a:pt x="212439" y="755636"/>
                  </a:lnTo>
                  <a:lnTo>
                    <a:pt x="212461" y="755635"/>
                  </a:lnTo>
                  <a:lnTo>
                    <a:pt x="212461" y="755633"/>
                  </a:lnTo>
                  <a:lnTo>
                    <a:pt x="212472" y="755631"/>
                  </a:lnTo>
                  <a:lnTo>
                    <a:pt x="212505" y="755620"/>
                  </a:lnTo>
                  <a:lnTo>
                    <a:pt x="212527" y="755614"/>
                  </a:lnTo>
                  <a:lnTo>
                    <a:pt x="212561" y="755604"/>
                  </a:lnTo>
                  <a:lnTo>
                    <a:pt x="212605" y="755607"/>
                  </a:lnTo>
                  <a:lnTo>
                    <a:pt x="212638" y="755637"/>
                  </a:lnTo>
                  <a:lnTo>
                    <a:pt x="212660" y="755687"/>
                  </a:lnTo>
                  <a:lnTo>
                    <a:pt x="212660" y="755739"/>
                  </a:lnTo>
                  <a:lnTo>
                    <a:pt x="212660" y="755768"/>
                  </a:lnTo>
                  <a:lnTo>
                    <a:pt x="212660" y="755781"/>
                  </a:lnTo>
                  <a:lnTo>
                    <a:pt x="212660" y="755932"/>
                  </a:lnTo>
                  <a:lnTo>
                    <a:pt x="212660" y="755954"/>
                  </a:lnTo>
                  <a:lnTo>
                    <a:pt x="212682" y="756017"/>
                  </a:lnTo>
                  <a:lnTo>
                    <a:pt x="212704" y="756043"/>
                  </a:lnTo>
                  <a:lnTo>
                    <a:pt x="212748" y="756100"/>
                  </a:lnTo>
                  <a:lnTo>
                    <a:pt x="212814" y="756154"/>
                  </a:lnTo>
                  <a:lnTo>
                    <a:pt x="212847" y="756175"/>
                  </a:lnTo>
                  <a:lnTo>
                    <a:pt x="213123" y="756282"/>
                  </a:lnTo>
                  <a:lnTo>
                    <a:pt x="213200" y="756363"/>
                  </a:lnTo>
                  <a:lnTo>
                    <a:pt x="213211" y="756502"/>
                  </a:lnTo>
                  <a:lnTo>
                    <a:pt x="213167" y="756707"/>
                  </a:lnTo>
                  <a:lnTo>
                    <a:pt x="213134" y="756801"/>
                  </a:lnTo>
                  <a:lnTo>
                    <a:pt x="213013" y="757060"/>
                  </a:lnTo>
                  <a:lnTo>
                    <a:pt x="212880" y="757319"/>
                  </a:lnTo>
                  <a:lnTo>
                    <a:pt x="212847" y="757446"/>
                  </a:lnTo>
                  <a:lnTo>
                    <a:pt x="212825" y="757753"/>
                  </a:lnTo>
                  <a:lnTo>
                    <a:pt x="212825" y="757928"/>
                  </a:lnTo>
                  <a:lnTo>
                    <a:pt x="212847" y="758139"/>
                  </a:lnTo>
                  <a:lnTo>
                    <a:pt x="212892" y="758374"/>
                  </a:lnTo>
                  <a:lnTo>
                    <a:pt x="212892" y="758478"/>
                  </a:lnTo>
                  <a:lnTo>
                    <a:pt x="212880" y="758588"/>
                  </a:lnTo>
                  <a:lnTo>
                    <a:pt x="212880" y="758804"/>
                  </a:lnTo>
                  <a:lnTo>
                    <a:pt x="212936" y="759217"/>
                  </a:lnTo>
                  <a:lnTo>
                    <a:pt x="212969" y="759322"/>
                  </a:lnTo>
                  <a:lnTo>
                    <a:pt x="213068" y="759516"/>
                  </a:lnTo>
                  <a:lnTo>
                    <a:pt x="213112" y="759705"/>
                  </a:lnTo>
                  <a:lnTo>
                    <a:pt x="213223" y="759910"/>
                  </a:lnTo>
                  <a:lnTo>
                    <a:pt x="213311" y="760165"/>
                  </a:lnTo>
                  <a:lnTo>
                    <a:pt x="213454" y="760408"/>
                  </a:lnTo>
                  <a:lnTo>
                    <a:pt x="213553" y="760661"/>
                  </a:lnTo>
                  <a:lnTo>
                    <a:pt x="213664" y="760875"/>
                  </a:lnTo>
                  <a:lnTo>
                    <a:pt x="213708" y="761089"/>
                  </a:lnTo>
                  <a:lnTo>
                    <a:pt x="213730" y="761188"/>
                  </a:lnTo>
                  <a:lnTo>
                    <a:pt x="213796" y="761391"/>
                  </a:lnTo>
                  <a:lnTo>
                    <a:pt x="213884" y="761840"/>
                  </a:lnTo>
                  <a:lnTo>
                    <a:pt x="213896" y="762119"/>
                  </a:lnTo>
                  <a:lnTo>
                    <a:pt x="213940" y="762265"/>
                  </a:lnTo>
                  <a:lnTo>
                    <a:pt x="214006" y="762434"/>
                  </a:lnTo>
                  <a:lnTo>
                    <a:pt x="214094" y="762725"/>
                  </a:lnTo>
                  <a:lnTo>
                    <a:pt x="214204" y="762936"/>
                  </a:lnTo>
                  <a:lnTo>
                    <a:pt x="214304" y="763117"/>
                  </a:lnTo>
                  <a:lnTo>
                    <a:pt x="214480" y="763328"/>
                  </a:lnTo>
                  <a:lnTo>
                    <a:pt x="214624" y="763477"/>
                  </a:lnTo>
                  <a:lnTo>
                    <a:pt x="214624" y="763480"/>
                  </a:lnTo>
                  <a:lnTo>
                    <a:pt x="214789" y="763763"/>
                  </a:lnTo>
                  <a:lnTo>
                    <a:pt x="214800" y="763785"/>
                  </a:lnTo>
                  <a:lnTo>
                    <a:pt x="215021" y="764418"/>
                  </a:lnTo>
                  <a:lnTo>
                    <a:pt x="215054" y="764507"/>
                  </a:lnTo>
                  <a:lnTo>
                    <a:pt x="215054" y="764514"/>
                  </a:lnTo>
                  <a:lnTo>
                    <a:pt x="215065" y="764547"/>
                  </a:lnTo>
                  <a:lnTo>
                    <a:pt x="215065" y="764553"/>
                  </a:lnTo>
                  <a:lnTo>
                    <a:pt x="215076" y="764742"/>
                  </a:lnTo>
                  <a:lnTo>
                    <a:pt x="215076" y="764873"/>
                  </a:lnTo>
                  <a:lnTo>
                    <a:pt x="215054" y="765085"/>
                  </a:lnTo>
                  <a:lnTo>
                    <a:pt x="215087" y="765694"/>
                  </a:lnTo>
                  <a:lnTo>
                    <a:pt x="215175" y="766182"/>
                  </a:lnTo>
                  <a:lnTo>
                    <a:pt x="215275" y="766716"/>
                  </a:lnTo>
                  <a:lnTo>
                    <a:pt x="215308" y="767499"/>
                  </a:lnTo>
                  <a:lnTo>
                    <a:pt x="215330" y="768153"/>
                  </a:lnTo>
                  <a:lnTo>
                    <a:pt x="215705" y="768514"/>
                  </a:lnTo>
                  <a:lnTo>
                    <a:pt x="216091" y="768631"/>
                  </a:lnTo>
                  <a:lnTo>
                    <a:pt x="216930" y="768654"/>
                  </a:lnTo>
                  <a:lnTo>
                    <a:pt x="217790" y="768175"/>
                  </a:lnTo>
                  <a:lnTo>
                    <a:pt x="218596" y="767958"/>
                  </a:lnTo>
                  <a:lnTo>
                    <a:pt x="219125" y="768016"/>
                  </a:lnTo>
                  <a:lnTo>
                    <a:pt x="219644" y="768280"/>
                  </a:lnTo>
                  <a:lnTo>
                    <a:pt x="220284" y="768696"/>
                  </a:lnTo>
                  <a:lnTo>
                    <a:pt x="220659" y="769029"/>
                  </a:lnTo>
                  <a:lnTo>
                    <a:pt x="221122" y="769336"/>
                  </a:lnTo>
                  <a:lnTo>
                    <a:pt x="221619" y="769601"/>
                  </a:lnTo>
                  <a:lnTo>
                    <a:pt x="222237" y="769864"/>
                  </a:lnTo>
                  <a:lnTo>
                    <a:pt x="222689" y="770011"/>
                  </a:lnTo>
                  <a:lnTo>
                    <a:pt x="223086" y="770202"/>
                  </a:lnTo>
                  <a:lnTo>
                    <a:pt x="223527" y="770222"/>
                  </a:lnTo>
                  <a:lnTo>
                    <a:pt x="223594" y="770192"/>
                  </a:lnTo>
                  <a:lnTo>
                    <a:pt x="223880" y="770065"/>
                  </a:lnTo>
                  <a:lnTo>
                    <a:pt x="224189" y="769886"/>
                  </a:lnTo>
                  <a:lnTo>
                    <a:pt x="224520" y="769536"/>
                  </a:lnTo>
                  <a:lnTo>
                    <a:pt x="224973" y="768940"/>
                  </a:lnTo>
                  <a:lnTo>
                    <a:pt x="225271" y="768295"/>
                  </a:lnTo>
                  <a:lnTo>
                    <a:pt x="225866" y="767170"/>
                  </a:lnTo>
                  <a:lnTo>
                    <a:pt x="226628" y="766404"/>
                  </a:lnTo>
                  <a:lnTo>
                    <a:pt x="227301" y="765504"/>
                  </a:lnTo>
                  <a:lnTo>
                    <a:pt x="227952" y="764896"/>
                  </a:lnTo>
                  <a:lnTo>
                    <a:pt x="228680" y="764738"/>
                  </a:lnTo>
                  <a:lnTo>
                    <a:pt x="229331" y="764738"/>
                  </a:lnTo>
                  <a:lnTo>
                    <a:pt x="230302" y="764941"/>
                  </a:lnTo>
                  <a:lnTo>
                    <a:pt x="230886" y="764985"/>
                  </a:lnTo>
                  <a:lnTo>
                    <a:pt x="231526" y="764966"/>
                  </a:lnTo>
                  <a:lnTo>
                    <a:pt x="232034" y="764793"/>
                  </a:lnTo>
                  <a:lnTo>
                    <a:pt x="232806" y="764650"/>
                  </a:lnTo>
                  <a:lnTo>
                    <a:pt x="233292" y="764625"/>
                  </a:lnTo>
                  <a:lnTo>
                    <a:pt x="233865" y="764881"/>
                  </a:lnTo>
                  <a:lnTo>
                    <a:pt x="233965" y="764992"/>
                  </a:lnTo>
                  <a:lnTo>
                    <a:pt x="234417" y="765483"/>
                  </a:lnTo>
                  <a:lnTo>
                    <a:pt x="234914" y="765933"/>
                  </a:lnTo>
                  <a:lnTo>
                    <a:pt x="235344" y="766202"/>
                  </a:lnTo>
                  <a:lnTo>
                    <a:pt x="235785" y="766317"/>
                  </a:lnTo>
                  <a:lnTo>
                    <a:pt x="236171" y="766215"/>
                  </a:lnTo>
                  <a:lnTo>
                    <a:pt x="236811" y="766267"/>
                  </a:lnTo>
                  <a:lnTo>
                    <a:pt x="237484" y="766395"/>
                  </a:lnTo>
                  <a:lnTo>
                    <a:pt x="238819" y="766754"/>
                  </a:lnTo>
                  <a:lnTo>
                    <a:pt x="239735" y="766882"/>
                  </a:lnTo>
                  <a:lnTo>
                    <a:pt x="240540" y="766739"/>
                  </a:lnTo>
                  <a:lnTo>
                    <a:pt x="240882" y="766579"/>
                  </a:lnTo>
                  <a:lnTo>
                    <a:pt x="241434" y="766300"/>
                  </a:lnTo>
                  <a:lnTo>
                    <a:pt x="241897" y="766213"/>
                  </a:lnTo>
                  <a:lnTo>
                    <a:pt x="242394" y="766227"/>
                  </a:lnTo>
                  <a:lnTo>
                    <a:pt x="243387" y="766043"/>
                  </a:lnTo>
                  <a:lnTo>
                    <a:pt x="243872" y="765957"/>
                  </a:lnTo>
                  <a:lnTo>
                    <a:pt x="244336" y="765548"/>
                  </a:lnTo>
                  <a:lnTo>
                    <a:pt x="244622" y="764795"/>
                  </a:lnTo>
                  <a:lnTo>
                    <a:pt x="244667" y="764434"/>
                  </a:lnTo>
                  <a:lnTo>
                    <a:pt x="245031" y="764086"/>
                  </a:lnTo>
                  <a:lnTo>
                    <a:pt x="245571" y="763906"/>
                  </a:lnTo>
                  <a:lnTo>
                    <a:pt x="246697" y="763650"/>
                  </a:lnTo>
                  <a:lnTo>
                    <a:pt x="247789" y="763864"/>
                  </a:lnTo>
                  <a:lnTo>
                    <a:pt x="247999" y="763906"/>
                  </a:lnTo>
                  <a:lnTo>
                    <a:pt x="249047" y="764015"/>
                  </a:lnTo>
                  <a:lnTo>
                    <a:pt x="249477" y="764103"/>
                  </a:lnTo>
                  <a:lnTo>
                    <a:pt x="249896" y="764132"/>
                  </a:lnTo>
                  <a:lnTo>
                    <a:pt x="250514" y="764175"/>
                  </a:lnTo>
                  <a:lnTo>
                    <a:pt x="250922" y="764124"/>
                  </a:lnTo>
                  <a:lnTo>
                    <a:pt x="251595" y="763968"/>
                  </a:lnTo>
                  <a:lnTo>
                    <a:pt x="252037" y="763983"/>
                  </a:lnTo>
                  <a:lnTo>
                    <a:pt x="252037" y="763983"/>
                  </a:lnTo>
                  <a:lnTo>
                    <a:pt x="252544" y="764365"/>
                  </a:lnTo>
                  <a:lnTo>
                    <a:pt x="252908" y="764672"/>
                  </a:lnTo>
                  <a:lnTo>
                    <a:pt x="253063" y="764700"/>
                  </a:lnTo>
                  <a:lnTo>
                    <a:pt x="253317" y="764745"/>
                  </a:lnTo>
                  <a:lnTo>
                    <a:pt x="253681" y="764770"/>
                  </a:lnTo>
                  <a:lnTo>
                    <a:pt x="254067" y="764678"/>
                  </a:lnTo>
                  <a:lnTo>
                    <a:pt x="254663" y="764356"/>
                  </a:lnTo>
                  <a:lnTo>
                    <a:pt x="254883" y="764275"/>
                  </a:lnTo>
                  <a:lnTo>
                    <a:pt x="255369" y="764256"/>
                  </a:lnTo>
                  <a:lnTo>
                    <a:pt x="255788" y="764207"/>
                  </a:lnTo>
                  <a:lnTo>
                    <a:pt x="256152" y="764146"/>
                  </a:lnTo>
                  <a:lnTo>
                    <a:pt x="256439" y="764146"/>
                  </a:lnTo>
                  <a:lnTo>
                    <a:pt x="256726" y="764214"/>
                  </a:lnTo>
                  <a:lnTo>
                    <a:pt x="256991" y="764398"/>
                  </a:lnTo>
                  <a:lnTo>
                    <a:pt x="257222" y="764683"/>
                  </a:lnTo>
                  <a:lnTo>
                    <a:pt x="257377" y="764861"/>
                  </a:lnTo>
                  <a:lnTo>
                    <a:pt x="257664" y="765003"/>
                  </a:lnTo>
                  <a:lnTo>
                    <a:pt x="257873" y="765031"/>
                  </a:lnTo>
                  <a:lnTo>
                    <a:pt x="258127" y="765119"/>
                  </a:lnTo>
                  <a:lnTo>
                    <a:pt x="258337" y="765290"/>
                  </a:lnTo>
                  <a:lnTo>
                    <a:pt x="258524" y="765548"/>
                  </a:lnTo>
                  <a:lnTo>
                    <a:pt x="258535" y="765779"/>
                  </a:lnTo>
                  <a:lnTo>
                    <a:pt x="258557" y="765997"/>
                  </a:lnTo>
                  <a:lnTo>
                    <a:pt x="258590" y="766086"/>
                  </a:lnTo>
                  <a:lnTo>
                    <a:pt x="258657" y="766192"/>
                  </a:lnTo>
                  <a:lnTo>
                    <a:pt x="258657" y="766192"/>
                  </a:lnTo>
                  <a:lnTo>
                    <a:pt x="258778" y="766198"/>
                  </a:lnTo>
                  <a:lnTo>
                    <a:pt x="259131" y="766071"/>
                  </a:lnTo>
                  <a:lnTo>
                    <a:pt x="259639" y="765860"/>
                  </a:lnTo>
                  <a:lnTo>
                    <a:pt x="260113" y="765655"/>
                  </a:lnTo>
                  <a:lnTo>
                    <a:pt x="260698" y="765500"/>
                  </a:lnTo>
                  <a:lnTo>
                    <a:pt x="261260" y="765508"/>
                  </a:lnTo>
                  <a:lnTo>
                    <a:pt x="261746" y="765538"/>
                  </a:lnTo>
                  <a:lnTo>
                    <a:pt x="262187" y="765626"/>
                  </a:lnTo>
                  <a:lnTo>
                    <a:pt x="262496" y="765684"/>
                  </a:lnTo>
                  <a:lnTo>
                    <a:pt x="263015" y="765743"/>
                  </a:lnTo>
                  <a:lnTo>
                    <a:pt x="263312" y="765737"/>
                  </a:lnTo>
                  <a:lnTo>
                    <a:pt x="263335" y="765736"/>
                  </a:lnTo>
                  <a:lnTo>
                    <a:pt x="263335" y="765736"/>
                  </a:lnTo>
                  <a:lnTo>
                    <a:pt x="263346" y="765732"/>
                  </a:lnTo>
                  <a:lnTo>
                    <a:pt x="263445" y="765701"/>
                  </a:lnTo>
                  <a:lnTo>
                    <a:pt x="263555" y="765669"/>
                  </a:lnTo>
                  <a:lnTo>
                    <a:pt x="263721" y="765618"/>
                  </a:lnTo>
                  <a:lnTo>
                    <a:pt x="263908" y="765561"/>
                  </a:lnTo>
                  <a:lnTo>
                    <a:pt x="263952" y="765553"/>
                  </a:lnTo>
                  <a:lnTo>
                    <a:pt x="264162" y="765516"/>
                  </a:lnTo>
                  <a:lnTo>
                    <a:pt x="264184" y="765515"/>
                  </a:lnTo>
                  <a:lnTo>
                    <a:pt x="264471" y="765494"/>
                  </a:lnTo>
                  <a:lnTo>
                    <a:pt x="265023" y="765389"/>
                  </a:lnTo>
                  <a:lnTo>
                    <a:pt x="265111" y="765353"/>
                  </a:lnTo>
                  <a:lnTo>
                    <a:pt x="265188" y="765318"/>
                  </a:lnTo>
                  <a:lnTo>
                    <a:pt x="265420" y="765271"/>
                  </a:lnTo>
                  <a:lnTo>
                    <a:pt x="265640" y="765261"/>
                  </a:lnTo>
                  <a:lnTo>
                    <a:pt x="265640" y="765261"/>
                  </a:lnTo>
                  <a:lnTo>
                    <a:pt x="265696" y="765263"/>
                  </a:lnTo>
                  <a:lnTo>
                    <a:pt x="265707" y="765264"/>
                  </a:lnTo>
                  <a:lnTo>
                    <a:pt x="265707" y="765264"/>
                  </a:lnTo>
                  <a:lnTo>
                    <a:pt x="265817" y="765295"/>
                  </a:lnTo>
                  <a:lnTo>
                    <a:pt x="265916" y="765345"/>
                  </a:lnTo>
                  <a:lnTo>
                    <a:pt x="266049" y="765388"/>
                  </a:lnTo>
                  <a:lnTo>
                    <a:pt x="266148" y="765446"/>
                  </a:lnTo>
                  <a:lnTo>
                    <a:pt x="266225" y="765479"/>
                  </a:lnTo>
                  <a:lnTo>
                    <a:pt x="266258" y="765497"/>
                  </a:lnTo>
                  <a:lnTo>
                    <a:pt x="266269" y="765503"/>
                  </a:lnTo>
                  <a:lnTo>
                    <a:pt x="266369" y="765572"/>
                  </a:lnTo>
                  <a:lnTo>
                    <a:pt x="266865" y="765895"/>
                  </a:lnTo>
                  <a:lnTo>
                    <a:pt x="266965" y="765974"/>
                  </a:lnTo>
                  <a:lnTo>
                    <a:pt x="267152" y="766077"/>
                  </a:lnTo>
                  <a:lnTo>
                    <a:pt x="267218" y="766103"/>
                  </a:lnTo>
                  <a:lnTo>
                    <a:pt x="267229" y="766110"/>
                  </a:lnTo>
                  <a:lnTo>
                    <a:pt x="267615" y="766360"/>
                  </a:lnTo>
                  <a:lnTo>
                    <a:pt x="267946" y="766597"/>
                  </a:lnTo>
                  <a:lnTo>
                    <a:pt x="267980" y="766618"/>
                  </a:lnTo>
                  <a:lnTo>
                    <a:pt x="268024" y="766640"/>
                  </a:lnTo>
                  <a:lnTo>
                    <a:pt x="268035" y="766643"/>
                  </a:lnTo>
                  <a:lnTo>
                    <a:pt x="268090" y="766670"/>
                  </a:lnTo>
                  <a:lnTo>
                    <a:pt x="268300" y="766711"/>
                  </a:lnTo>
                  <a:lnTo>
                    <a:pt x="268399" y="766730"/>
                  </a:lnTo>
                  <a:lnTo>
                    <a:pt x="268984" y="766946"/>
                  </a:lnTo>
                  <a:lnTo>
                    <a:pt x="269116" y="766969"/>
                  </a:lnTo>
                  <a:lnTo>
                    <a:pt x="269116" y="766969"/>
                  </a:lnTo>
                  <a:lnTo>
                    <a:pt x="269348" y="767056"/>
                  </a:lnTo>
                  <a:lnTo>
                    <a:pt x="269623" y="767107"/>
                  </a:lnTo>
                  <a:lnTo>
                    <a:pt x="269954" y="767228"/>
                  </a:lnTo>
                  <a:lnTo>
                    <a:pt x="270120" y="767253"/>
                  </a:lnTo>
                  <a:lnTo>
                    <a:pt x="270175" y="767255"/>
                  </a:lnTo>
                  <a:lnTo>
                    <a:pt x="270363" y="767257"/>
                  </a:lnTo>
                  <a:lnTo>
                    <a:pt x="270396" y="767264"/>
                  </a:lnTo>
                  <a:lnTo>
                    <a:pt x="270462" y="767285"/>
                  </a:lnTo>
                  <a:lnTo>
                    <a:pt x="270583" y="767386"/>
                  </a:lnTo>
                  <a:lnTo>
                    <a:pt x="270628" y="767462"/>
                  </a:lnTo>
                  <a:lnTo>
                    <a:pt x="270716" y="767632"/>
                  </a:lnTo>
                  <a:lnTo>
                    <a:pt x="270727" y="767659"/>
                  </a:lnTo>
                  <a:lnTo>
                    <a:pt x="270881" y="767857"/>
                  </a:lnTo>
                  <a:lnTo>
                    <a:pt x="270981" y="767912"/>
                  </a:lnTo>
                  <a:lnTo>
                    <a:pt x="270981" y="767914"/>
                  </a:lnTo>
                  <a:lnTo>
                    <a:pt x="271146" y="767995"/>
                  </a:lnTo>
                  <a:lnTo>
                    <a:pt x="271267" y="768021"/>
                  </a:lnTo>
                  <a:lnTo>
                    <a:pt x="271322" y="768021"/>
                  </a:lnTo>
                  <a:lnTo>
                    <a:pt x="271576" y="768023"/>
                  </a:lnTo>
                  <a:lnTo>
                    <a:pt x="271731" y="768007"/>
                  </a:lnTo>
                  <a:lnTo>
                    <a:pt x="271863" y="768026"/>
                  </a:lnTo>
                  <a:lnTo>
                    <a:pt x="271973" y="768097"/>
                  </a:lnTo>
                  <a:lnTo>
                    <a:pt x="272040" y="768154"/>
                  </a:lnTo>
                  <a:lnTo>
                    <a:pt x="272194" y="768294"/>
                  </a:lnTo>
                  <a:lnTo>
                    <a:pt x="272238" y="768323"/>
                  </a:lnTo>
                  <a:lnTo>
                    <a:pt x="272360" y="768377"/>
                  </a:lnTo>
                  <a:lnTo>
                    <a:pt x="272525" y="768440"/>
                  </a:lnTo>
                  <a:lnTo>
                    <a:pt x="272525" y="768441"/>
                  </a:lnTo>
                  <a:lnTo>
                    <a:pt x="272790" y="768492"/>
                  </a:lnTo>
                  <a:lnTo>
                    <a:pt x="272889" y="768531"/>
                  </a:lnTo>
                  <a:lnTo>
                    <a:pt x="272944" y="768571"/>
                  </a:lnTo>
                  <a:lnTo>
                    <a:pt x="273033" y="768640"/>
                  </a:lnTo>
                  <a:lnTo>
                    <a:pt x="273165" y="768777"/>
                  </a:lnTo>
                  <a:lnTo>
                    <a:pt x="273220" y="768838"/>
                  </a:lnTo>
                  <a:lnTo>
                    <a:pt x="273331" y="768917"/>
                  </a:lnTo>
                  <a:lnTo>
                    <a:pt x="273441" y="768954"/>
                  </a:lnTo>
                  <a:lnTo>
                    <a:pt x="273595" y="768965"/>
                  </a:lnTo>
                  <a:lnTo>
                    <a:pt x="273695" y="768934"/>
                  </a:lnTo>
                  <a:lnTo>
                    <a:pt x="273827" y="768863"/>
                  </a:lnTo>
                  <a:lnTo>
                    <a:pt x="274081" y="768665"/>
                  </a:lnTo>
                  <a:lnTo>
                    <a:pt x="274379" y="768423"/>
                  </a:lnTo>
                  <a:lnTo>
                    <a:pt x="274500" y="768336"/>
                  </a:lnTo>
                  <a:lnTo>
                    <a:pt x="274732" y="768258"/>
                  </a:lnTo>
                  <a:lnTo>
                    <a:pt x="274853" y="768226"/>
                  </a:lnTo>
                  <a:lnTo>
                    <a:pt x="275217" y="768218"/>
                  </a:lnTo>
                  <a:lnTo>
                    <a:pt x="275504" y="768266"/>
                  </a:lnTo>
                  <a:lnTo>
                    <a:pt x="275714" y="768320"/>
                  </a:lnTo>
                  <a:lnTo>
                    <a:pt x="276122" y="768483"/>
                  </a:lnTo>
                  <a:lnTo>
                    <a:pt x="276641" y="768668"/>
                  </a:lnTo>
                  <a:lnTo>
                    <a:pt x="276806" y="768725"/>
                  </a:lnTo>
                  <a:lnTo>
                    <a:pt x="277192" y="768841"/>
                  </a:lnTo>
                  <a:lnTo>
                    <a:pt x="277578" y="768937"/>
                  </a:lnTo>
                  <a:lnTo>
                    <a:pt x="278163" y="769030"/>
                  </a:lnTo>
                  <a:lnTo>
                    <a:pt x="278329" y="769039"/>
                  </a:lnTo>
                  <a:lnTo>
                    <a:pt x="278660" y="769100"/>
                  </a:lnTo>
                  <a:lnTo>
                    <a:pt x="278924" y="769129"/>
                  </a:lnTo>
                  <a:lnTo>
                    <a:pt x="279156" y="769202"/>
                  </a:lnTo>
                  <a:lnTo>
                    <a:pt x="279509" y="769287"/>
                  </a:lnTo>
                  <a:lnTo>
                    <a:pt x="279763" y="769413"/>
                  </a:lnTo>
                  <a:lnTo>
                    <a:pt x="280149" y="769526"/>
                  </a:lnTo>
                  <a:lnTo>
                    <a:pt x="280502" y="769580"/>
                  </a:lnTo>
                  <a:lnTo>
                    <a:pt x="280645" y="769639"/>
                  </a:lnTo>
                  <a:lnTo>
                    <a:pt x="280723" y="769687"/>
                  </a:lnTo>
                  <a:lnTo>
                    <a:pt x="280855" y="769777"/>
                  </a:lnTo>
                  <a:lnTo>
                    <a:pt x="281175" y="770105"/>
                  </a:lnTo>
                  <a:lnTo>
                    <a:pt x="281583" y="770442"/>
                  </a:lnTo>
                  <a:lnTo>
                    <a:pt x="282201" y="770722"/>
                  </a:lnTo>
                  <a:lnTo>
                    <a:pt x="282444" y="770874"/>
                  </a:lnTo>
                  <a:lnTo>
                    <a:pt x="282819" y="771054"/>
                  </a:lnTo>
                  <a:lnTo>
                    <a:pt x="283073" y="771125"/>
                  </a:lnTo>
                  <a:lnTo>
                    <a:pt x="283205" y="771119"/>
                  </a:lnTo>
                  <a:lnTo>
                    <a:pt x="283327" y="771100"/>
                  </a:lnTo>
                  <a:lnTo>
                    <a:pt x="283624" y="771052"/>
                  </a:lnTo>
                  <a:lnTo>
                    <a:pt x="283768" y="771068"/>
                  </a:lnTo>
                  <a:lnTo>
                    <a:pt x="283922" y="771148"/>
                  </a:lnTo>
                  <a:lnTo>
                    <a:pt x="284066" y="771300"/>
                  </a:lnTo>
                  <a:lnTo>
                    <a:pt x="284143" y="771398"/>
                  </a:lnTo>
                  <a:lnTo>
                    <a:pt x="284198" y="771458"/>
                  </a:lnTo>
                  <a:lnTo>
                    <a:pt x="284242" y="771523"/>
                  </a:lnTo>
                  <a:lnTo>
                    <a:pt x="284308" y="771576"/>
                  </a:lnTo>
                  <a:lnTo>
                    <a:pt x="284419" y="771615"/>
                  </a:lnTo>
                  <a:lnTo>
                    <a:pt x="284485" y="771621"/>
                  </a:lnTo>
                  <a:lnTo>
                    <a:pt x="284706" y="771565"/>
                  </a:lnTo>
                  <a:lnTo>
                    <a:pt x="284937" y="771542"/>
                  </a:lnTo>
                  <a:lnTo>
                    <a:pt x="285511" y="771633"/>
                  </a:lnTo>
                  <a:lnTo>
                    <a:pt x="285599" y="771680"/>
                  </a:lnTo>
                  <a:lnTo>
                    <a:pt x="285677" y="771767"/>
                  </a:lnTo>
                  <a:lnTo>
                    <a:pt x="285732" y="771867"/>
                  </a:lnTo>
                  <a:lnTo>
                    <a:pt x="285743" y="771965"/>
                  </a:lnTo>
                  <a:lnTo>
                    <a:pt x="285743" y="771965"/>
                  </a:lnTo>
                  <a:lnTo>
                    <a:pt x="285743" y="771959"/>
                  </a:lnTo>
                  <a:lnTo>
                    <a:pt x="285743" y="771942"/>
                  </a:lnTo>
                  <a:lnTo>
                    <a:pt x="285754" y="771932"/>
                  </a:lnTo>
                  <a:lnTo>
                    <a:pt x="285754" y="771927"/>
                  </a:lnTo>
                  <a:lnTo>
                    <a:pt x="285809" y="771804"/>
                  </a:lnTo>
                  <a:lnTo>
                    <a:pt x="285864" y="771641"/>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 name="Google Shape;441;p56"/>
            <p:cNvSpPr/>
            <p:nvPr/>
          </p:nvSpPr>
          <p:spPr>
            <a:xfrm rot="10800000" flipH="1">
              <a:off x="5374786" y="4568351"/>
              <a:ext cx="506798" cy="471436"/>
            </a:xfrm>
            <a:custGeom>
              <a:avLst/>
              <a:gdLst/>
              <a:ahLst/>
              <a:cxnLst/>
              <a:rect l="l" t="t" r="r" b="b"/>
              <a:pathLst>
                <a:path w="506798" h="471436" extrusionOk="0">
                  <a:moveTo>
                    <a:pt x="28939" y="470950"/>
                  </a:moveTo>
                  <a:lnTo>
                    <a:pt x="29179" y="470795"/>
                  </a:lnTo>
                  <a:lnTo>
                    <a:pt x="29411" y="470740"/>
                  </a:lnTo>
                  <a:lnTo>
                    <a:pt x="29605" y="470740"/>
                  </a:lnTo>
                  <a:lnTo>
                    <a:pt x="29797" y="470762"/>
                  </a:lnTo>
                  <a:lnTo>
                    <a:pt x="30116" y="470917"/>
                  </a:lnTo>
                  <a:lnTo>
                    <a:pt x="30219" y="470917"/>
                  </a:lnTo>
                  <a:lnTo>
                    <a:pt x="30285" y="470884"/>
                  </a:lnTo>
                  <a:lnTo>
                    <a:pt x="30350" y="470862"/>
                  </a:lnTo>
                  <a:lnTo>
                    <a:pt x="30663" y="470597"/>
                  </a:lnTo>
                  <a:lnTo>
                    <a:pt x="31201" y="470332"/>
                  </a:lnTo>
                  <a:lnTo>
                    <a:pt x="31478" y="470167"/>
                  </a:lnTo>
                  <a:lnTo>
                    <a:pt x="31679" y="469969"/>
                  </a:lnTo>
                  <a:lnTo>
                    <a:pt x="32531" y="469230"/>
                  </a:lnTo>
                  <a:lnTo>
                    <a:pt x="33267" y="468667"/>
                  </a:lnTo>
                  <a:lnTo>
                    <a:pt x="33295" y="468645"/>
                  </a:lnTo>
                  <a:lnTo>
                    <a:pt x="33337" y="468601"/>
                  </a:lnTo>
                  <a:lnTo>
                    <a:pt x="33428" y="468491"/>
                  </a:lnTo>
                  <a:lnTo>
                    <a:pt x="33507" y="468348"/>
                  </a:lnTo>
                  <a:lnTo>
                    <a:pt x="33614" y="468072"/>
                  </a:lnTo>
                  <a:lnTo>
                    <a:pt x="33769" y="467554"/>
                  </a:lnTo>
                  <a:lnTo>
                    <a:pt x="33877" y="467278"/>
                  </a:lnTo>
                  <a:lnTo>
                    <a:pt x="33902" y="467157"/>
                  </a:lnTo>
                  <a:lnTo>
                    <a:pt x="33897" y="466848"/>
                  </a:lnTo>
                  <a:lnTo>
                    <a:pt x="33817" y="466132"/>
                  </a:lnTo>
                  <a:lnTo>
                    <a:pt x="33846" y="465999"/>
                  </a:lnTo>
                  <a:lnTo>
                    <a:pt x="33998" y="465624"/>
                  </a:lnTo>
                  <a:lnTo>
                    <a:pt x="34011" y="465569"/>
                  </a:lnTo>
                  <a:lnTo>
                    <a:pt x="34051" y="465415"/>
                  </a:lnTo>
                  <a:lnTo>
                    <a:pt x="34071" y="465227"/>
                  </a:lnTo>
                  <a:lnTo>
                    <a:pt x="34073" y="465205"/>
                  </a:lnTo>
                  <a:lnTo>
                    <a:pt x="34073" y="465205"/>
                  </a:lnTo>
                  <a:lnTo>
                    <a:pt x="34073" y="465194"/>
                  </a:lnTo>
                  <a:lnTo>
                    <a:pt x="34073" y="465194"/>
                  </a:lnTo>
                  <a:lnTo>
                    <a:pt x="34074" y="465194"/>
                  </a:lnTo>
                  <a:lnTo>
                    <a:pt x="34074" y="465194"/>
                  </a:lnTo>
                  <a:lnTo>
                    <a:pt x="34074" y="465194"/>
                  </a:lnTo>
                  <a:lnTo>
                    <a:pt x="34111" y="464808"/>
                  </a:lnTo>
                  <a:lnTo>
                    <a:pt x="34145" y="464610"/>
                  </a:lnTo>
                  <a:lnTo>
                    <a:pt x="34100" y="464290"/>
                  </a:lnTo>
                  <a:lnTo>
                    <a:pt x="34004" y="464114"/>
                  </a:lnTo>
                  <a:lnTo>
                    <a:pt x="33792" y="463882"/>
                  </a:lnTo>
                  <a:lnTo>
                    <a:pt x="33651" y="463794"/>
                  </a:lnTo>
                  <a:lnTo>
                    <a:pt x="33211" y="463640"/>
                  </a:lnTo>
                  <a:lnTo>
                    <a:pt x="33090" y="463552"/>
                  </a:lnTo>
                  <a:lnTo>
                    <a:pt x="33089" y="463541"/>
                  </a:lnTo>
                  <a:lnTo>
                    <a:pt x="32982" y="463430"/>
                  </a:lnTo>
                  <a:lnTo>
                    <a:pt x="32850" y="463243"/>
                  </a:lnTo>
                  <a:lnTo>
                    <a:pt x="32802" y="463155"/>
                  </a:lnTo>
                  <a:lnTo>
                    <a:pt x="32786" y="463122"/>
                  </a:lnTo>
                  <a:lnTo>
                    <a:pt x="32779" y="463111"/>
                  </a:lnTo>
                  <a:lnTo>
                    <a:pt x="32777" y="463099"/>
                  </a:lnTo>
                  <a:lnTo>
                    <a:pt x="32776" y="463099"/>
                  </a:lnTo>
                  <a:lnTo>
                    <a:pt x="32776" y="463099"/>
                  </a:lnTo>
                  <a:lnTo>
                    <a:pt x="32770" y="463088"/>
                  </a:lnTo>
                  <a:lnTo>
                    <a:pt x="32622" y="462824"/>
                  </a:lnTo>
                  <a:lnTo>
                    <a:pt x="32412" y="462482"/>
                  </a:lnTo>
                  <a:lnTo>
                    <a:pt x="32002" y="461964"/>
                  </a:lnTo>
                  <a:lnTo>
                    <a:pt x="31888" y="461809"/>
                  </a:lnTo>
                  <a:lnTo>
                    <a:pt x="31753" y="461699"/>
                  </a:lnTo>
                  <a:lnTo>
                    <a:pt x="31517" y="461556"/>
                  </a:lnTo>
                  <a:lnTo>
                    <a:pt x="31412" y="461457"/>
                  </a:lnTo>
                  <a:lnTo>
                    <a:pt x="31347" y="461402"/>
                  </a:lnTo>
                  <a:lnTo>
                    <a:pt x="31296" y="461313"/>
                  </a:lnTo>
                  <a:lnTo>
                    <a:pt x="31295" y="461313"/>
                  </a:lnTo>
                  <a:lnTo>
                    <a:pt x="31295" y="461313"/>
                  </a:lnTo>
                  <a:lnTo>
                    <a:pt x="31174" y="461126"/>
                  </a:lnTo>
                  <a:lnTo>
                    <a:pt x="30971" y="460949"/>
                  </a:lnTo>
                  <a:lnTo>
                    <a:pt x="30857" y="460806"/>
                  </a:lnTo>
                  <a:lnTo>
                    <a:pt x="30790" y="460674"/>
                  </a:lnTo>
                  <a:lnTo>
                    <a:pt x="30761" y="460497"/>
                  </a:lnTo>
                  <a:lnTo>
                    <a:pt x="30779" y="460431"/>
                  </a:lnTo>
                  <a:lnTo>
                    <a:pt x="30781" y="460420"/>
                  </a:lnTo>
                  <a:lnTo>
                    <a:pt x="30889" y="460266"/>
                  </a:lnTo>
                  <a:lnTo>
                    <a:pt x="31190" y="459946"/>
                  </a:lnTo>
                  <a:lnTo>
                    <a:pt x="31312" y="459759"/>
                  </a:lnTo>
                  <a:lnTo>
                    <a:pt x="31507" y="459218"/>
                  </a:lnTo>
                  <a:lnTo>
                    <a:pt x="31513" y="459130"/>
                  </a:lnTo>
                  <a:lnTo>
                    <a:pt x="31473" y="459031"/>
                  </a:lnTo>
                  <a:lnTo>
                    <a:pt x="31362" y="458910"/>
                  </a:lnTo>
                  <a:lnTo>
                    <a:pt x="31275" y="458811"/>
                  </a:lnTo>
                  <a:lnTo>
                    <a:pt x="31207" y="458733"/>
                  </a:lnTo>
                  <a:lnTo>
                    <a:pt x="31199" y="458656"/>
                  </a:lnTo>
                  <a:lnTo>
                    <a:pt x="31225" y="458568"/>
                  </a:lnTo>
                  <a:lnTo>
                    <a:pt x="31357" y="458380"/>
                  </a:lnTo>
                  <a:lnTo>
                    <a:pt x="31873" y="457917"/>
                  </a:lnTo>
                  <a:lnTo>
                    <a:pt x="32071" y="457653"/>
                  </a:lnTo>
                  <a:lnTo>
                    <a:pt x="32203" y="457377"/>
                  </a:lnTo>
                  <a:lnTo>
                    <a:pt x="32257" y="456870"/>
                  </a:lnTo>
                  <a:lnTo>
                    <a:pt x="32257" y="456727"/>
                  </a:lnTo>
                  <a:lnTo>
                    <a:pt x="32252" y="456363"/>
                  </a:lnTo>
                  <a:lnTo>
                    <a:pt x="32299" y="456109"/>
                  </a:lnTo>
                  <a:lnTo>
                    <a:pt x="32393" y="455602"/>
                  </a:lnTo>
                  <a:lnTo>
                    <a:pt x="32370" y="455183"/>
                  </a:lnTo>
                  <a:lnTo>
                    <a:pt x="32381" y="455018"/>
                  </a:lnTo>
                  <a:lnTo>
                    <a:pt x="32502" y="454566"/>
                  </a:lnTo>
                  <a:lnTo>
                    <a:pt x="32703" y="454091"/>
                  </a:lnTo>
                  <a:lnTo>
                    <a:pt x="32717" y="454058"/>
                  </a:lnTo>
                  <a:lnTo>
                    <a:pt x="32857" y="453661"/>
                  </a:lnTo>
                  <a:lnTo>
                    <a:pt x="32863" y="453606"/>
                  </a:lnTo>
                  <a:lnTo>
                    <a:pt x="32867" y="453562"/>
                  </a:lnTo>
                  <a:lnTo>
                    <a:pt x="32870" y="453540"/>
                  </a:lnTo>
                  <a:lnTo>
                    <a:pt x="32870" y="453540"/>
                  </a:lnTo>
                  <a:lnTo>
                    <a:pt x="32870" y="453540"/>
                  </a:lnTo>
                  <a:lnTo>
                    <a:pt x="32870" y="453540"/>
                  </a:lnTo>
                  <a:lnTo>
                    <a:pt x="32887" y="453485"/>
                  </a:lnTo>
                  <a:lnTo>
                    <a:pt x="32929" y="453364"/>
                  </a:lnTo>
                  <a:lnTo>
                    <a:pt x="33035" y="452559"/>
                  </a:lnTo>
                  <a:lnTo>
                    <a:pt x="33252" y="452041"/>
                  </a:lnTo>
                  <a:lnTo>
                    <a:pt x="33261" y="452019"/>
                  </a:lnTo>
                  <a:lnTo>
                    <a:pt x="33298" y="451897"/>
                  </a:lnTo>
                  <a:lnTo>
                    <a:pt x="33315" y="451842"/>
                  </a:lnTo>
                  <a:lnTo>
                    <a:pt x="33315" y="451842"/>
                  </a:lnTo>
                  <a:lnTo>
                    <a:pt x="33315" y="451842"/>
                  </a:lnTo>
                  <a:lnTo>
                    <a:pt x="33315" y="451842"/>
                  </a:lnTo>
                  <a:lnTo>
                    <a:pt x="33365" y="451710"/>
                  </a:lnTo>
                  <a:lnTo>
                    <a:pt x="33374" y="451545"/>
                  </a:lnTo>
                  <a:lnTo>
                    <a:pt x="33304" y="451401"/>
                  </a:lnTo>
                  <a:lnTo>
                    <a:pt x="33129" y="451081"/>
                  </a:lnTo>
                  <a:lnTo>
                    <a:pt x="33006" y="450729"/>
                  </a:lnTo>
                  <a:lnTo>
                    <a:pt x="32942" y="450453"/>
                  </a:lnTo>
                  <a:lnTo>
                    <a:pt x="32887" y="450299"/>
                  </a:lnTo>
                  <a:lnTo>
                    <a:pt x="32742" y="450012"/>
                  </a:lnTo>
                  <a:lnTo>
                    <a:pt x="32633" y="449858"/>
                  </a:lnTo>
                  <a:lnTo>
                    <a:pt x="32261" y="449306"/>
                  </a:lnTo>
                  <a:lnTo>
                    <a:pt x="32127" y="449075"/>
                  </a:lnTo>
                  <a:lnTo>
                    <a:pt x="31902" y="448512"/>
                  </a:lnTo>
                  <a:lnTo>
                    <a:pt x="31820" y="448259"/>
                  </a:lnTo>
                  <a:lnTo>
                    <a:pt x="31777" y="448049"/>
                  </a:lnTo>
                  <a:lnTo>
                    <a:pt x="31760" y="447884"/>
                  </a:lnTo>
                  <a:lnTo>
                    <a:pt x="31768" y="447752"/>
                  </a:lnTo>
                  <a:lnTo>
                    <a:pt x="31812" y="447542"/>
                  </a:lnTo>
                  <a:lnTo>
                    <a:pt x="31864" y="447443"/>
                  </a:lnTo>
                  <a:lnTo>
                    <a:pt x="31949" y="447366"/>
                  </a:lnTo>
                  <a:lnTo>
                    <a:pt x="31969" y="447355"/>
                  </a:lnTo>
                  <a:lnTo>
                    <a:pt x="32074" y="447311"/>
                  </a:lnTo>
                  <a:lnTo>
                    <a:pt x="32957" y="447410"/>
                  </a:lnTo>
                  <a:lnTo>
                    <a:pt x="33120" y="447399"/>
                  </a:lnTo>
                  <a:lnTo>
                    <a:pt x="33306" y="447344"/>
                  </a:lnTo>
                  <a:lnTo>
                    <a:pt x="33577" y="447233"/>
                  </a:lnTo>
                  <a:lnTo>
                    <a:pt x="33786" y="447145"/>
                  </a:lnTo>
                  <a:lnTo>
                    <a:pt x="34168" y="446936"/>
                  </a:lnTo>
                  <a:lnTo>
                    <a:pt x="34218" y="446903"/>
                  </a:lnTo>
                  <a:lnTo>
                    <a:pt x="34502" y="446671"/>
                  </a:lnTo>
                  <a:lnTo>
                    <a:pt x="34553" y="446528"/>
                  </a:lnTo>
                  <a:lnTo>
                    <a:pt x="34528" y="446329"/>
                  </a:lnTo>
                  <a:lnTo>
                    <a:pt x="34464" y="446186"/>
                  </a:lnTo>
                  <a:lnTo>
                    <a:pt x="34297" y="445955"/>
                  </a:lnTo>
                  <a:lnTo>
                    <a:pt x="34184" y="445767"/>
                  </a:lnTo>
                  <a:lnTo>
                    <a:pt x="34127" y="445624"/>
                  </a:lnTo>
                  <a:lnTo>
                    <a:pt x="34125" y="445613"/>
                  </a:lnTo>
                  <a:lnTo>
                    <a:pt x="34062" y="445326"/>
                  </a:lnTo>
                  <a:lnTo>
                    <a:pt x="34049" y="445083"/>
                  </a:lnTo>
                  <a:lnTo>
                    <a:pt x="34105" y="444797"/>
                  </a:lnTo>
                  <a:lnTo>
                    <a:pt x="34136" y="444698"/>
                  </a:lnTo>
                  <a:lnTo>
                    <a:pt x="34164" y="444620"/>
                  </a:lnTo>
                  <a:lnTo>
                    <a:pt x="34274" y="444477"/>
                  </a:lnTo>
                  <a:lnTo>
                    <a:pt x="34401" y="444411"/>
                  </a:lnTo>
                  <a:lnTo>
                    <a:pt x="34520" y="444400"/>
                  </a:lnTo>
                  <a:lnTo>
                    <a:pt x="34659" y="444378"/>
                  </a:lnTo>
                  <a:lnTo>
                    <a:pt x="34671" y="444378"/>
                  </a:lnTo>
                  <a:lnTo>
                    <a:pt x="34675" y="444378"/>
                  </a:lnTo>
                  <a:lnTo>
                    <a:pt x="34675" y="444378"/>
                  </a:lnTo>
                  <a:lnTo>
                    <a:pt x="34675" y="444378"/>
                  </a:lnTo>
                  <a:lnTo>
                    <a:pt x="34708" y="444389"/>
                  </a:lnTo>
                  <a:lnTo>
                    <a:pt x="35018" y="444510"/>
                  </a:lnTo>
                  <a:lnTo>
                    <a:pt x="35285" y="444565"/>
                  </a:lnTo>
                  <a:lnTo>
                    <a:pt x="35349" y="444565"/>
                  </a:lnTo>
                  <a:lnTo>
                    <a:pt x="36069" y="444598"/>
                  </a:lnTo>
                  <a:lnTo>
                    <a:pt x="36142" y="444587"/>
                  </a:lnTo>
                  <a:lnTo>
                    <a:pt x="36782" y="444543"/>
                  </a:lnTo>
                  <a:lnTo>
                    <a:pt x="37398" y="444543"/>
                  </a:lnTo>
                  <a:lnTo>
                    <a:pt x="37914" y="444455"/>
                  </a:lnTo>
                  <a:lnTo>
                    <a:pt x="38216" y="444444"/>
                  </a:lnTo>
                  <a:lnTo>
                    <a:pt x="38706" y="444466"/>
                  </a:lnTo>
                  <a:lnTo>
                    <a:pt x="39061" y="444444"/>
                  </a:lnTo>
                  <a:lnTo>
                    <a:pt x="39367" y="444389"/>
                  </a:lnTo>
                  <a:lnTo>
                    <a:pt x="39970" y="444201"/>
                  </a:lnTo>
                  <a:lnTo>
                    <a:pt x="40140" y="444190"/>
                  </a:lnTo>
                  <a:lnTo>
                    <a:pt x="40157" y="444190"/>
                  </a:lnTo>
                  <a:lnTo>
                    <a:pt x="40216" y="444190"/>
                  </a:lnTo>
                  <a:lnTo>
                    <a:pt x="40400" y="444268"/>
                  </a:lnTo>
                  <a:lnTo>
                    <a:pt x="40594" y="444411"/>
                  </a:lnTo>
                  <a:lnTo>
                    <a:pt x="40599" y="444411"/>
                  </a:lnTo>
                  <a:lnTo>
                    <a:pt x="40699" y="444521"/>
                  </a:lnTo>
                  <a:lnTo>
                    <a:pt x="40743" y="444565"/>
                  </a:lnTo>
                  <a:lnTo>
                    <a:pt x="40748" y="444576"/>
                  </a:lnTo>
                  <a:lnTo>
                    <a:pt x="40752" y="444576"/>
                  </a:lnTo>
                  <a:lnTo>
                    <a:pt x="40753" y="444576"/>
                  </a:lnTo>
                  <a:lnTo>
                    <a:pt x="40753" y="444576"/>
                  </a:lnTo>
                  <a:lnTo>
                    <a:pt x="40754" y="444587"/>
                  </a:lnTo>
                  <a:lnTo>
                    <a:pt x="40861" y="444819"/>
                  </a:lnTo>
                  <a:lnTo>
                    <a:pt x="40956" y="444907"/>
                  </a:lnTo>
                  <a:lnTo>
                    <a:pt x="41159" y="445028"/>
                  </a:lnTo>
                  <a:lnTo>
                    <a:pt x="41179" y="445039"/>
                  </a:lnTo>
                  <a:lnTo>
                    <a:pt x="41179" y="445039"/>
                  </a:lnTo>
                  <a:lnTo>
                    <a:pt x="41463" y="445238"/>
                  </a:lnTo>
                  <a:lnTo>
                    <a:pt x="41780" y="445348"/>
                  </a:lnTo>
                  <a:lnTo>
                    <a:pt x="42019" y="445381"/>
                  </a:lnTo>
                  <a:lnTo>
                    <a:pt x="42208" y="445381"/>
                  </a:lnTo>
                  <a:lnTo>
                    <a:pt x="42440" y="445337"/>
                  </a:lnTo>
                  <a:lnTo>
                    <a:pt x="42608" y="445271"/>
                  </a:lnTo>
                  <a:lnTo>
                    <a:pt x="42708" y="445194"/>
                  </a:lnTo>
                  <a:lnTo>
                    <a:pt x="42798" y="445050"/>
                  </a:lnTo>
                  <a:lnTo>
                    <a:pt x="42907" y="444863"/>
                  </a:lnTo>
                  <a:lnTo>
                    <a:pt x="42992" y="444742"/>
                  </a:lnTo>
                  <a:lnTo>
                    <a:pt x="43029" y="444687"/>
                  </a:lnTo>
                  <a:lnTo>
                    <a:pt x="43029" y="444687"/>
                  </a:lnTo>
                  <a:lnTo>
                    <a:pt x="43029" y="444687"/>
                  </a:lnTo>
                  <a:lnTo>
                    <a:pt x="43032" y="444676"/>
                  </a:lnTo>
                  <a:lnTo>
                    <a:pt x="43061" y="444521"/>
                  </a:lnTo>
                  <a:lnTo>
                    <a:pt x="43063" y="444168"/>
                  </a:lnTo>
                  <a:lnTo>
                    <a:pt x="43065" y="443749"/>
                  </a:lnTo>
                  <a:lnTo>
                    <a:pt x="43066" y="443749"/>
                  </a:lnTo>
                  <a:lnTo>
                    <a:pt x="43066" y="443749"/>
                  </a:lnTo>
                  <a:lnTo>
                    <a:pt x="43094" y="443551"/>
                  </a:lnTo>
                  <a:lnTo>
                    <a:pt x="43311" y="443044"/>
                  </a:lnTo>
                  <a:lnTo>
                    <a:pt x="43427" y="442911"/>
                  </a:lnTo>
                  <a:lnTo>
                    <a:pt x="43498" y="442856"/>
                  </a:lnTo>
                  <a:lnTo>
                    <a:pt x="43616" y="442834"/>
                  </a:lnTo>
                  <a:lnTo>
                    <a:pt x="43732" y="442845"/>
                  </a:lnTo>
                  <a:lnTo>
                    <a:pt x="43935" y="442933"/>
                  </a:lnTo>
                  <a:lnTo>
                    <a:pt x="44036" y="442956"/>
                  </a:lnTo>
                  <a:lnTo>
                    <a:pt x="44157" y="442967"/>
                  </a:lnTo>
                  <a:lnTo>
                    <a:pt x="44277" y="442933"/>
                  </a:lnTo>
                  <a:lnTo>
                    <a:pt x="44440" y="442845"/>
                  </a:lnTo>
                  <a:lnTo>
                    <a:pt x="44567" y="442735"/>
                  </a:lnTo>
                  <a:lnTo>
                    <a:pt x="44824" y="442570"/>
                  </a:lnTo>
                  <a:lnTo>
                    <a:pt x="45353" y="442294"/>
                  </a:lnTo>
                  <a:lnTo>
                    <a:pt x="45580" y="442184"/>
                  </a:lnTo>
                  <a:lnTo>
                    <a:pt x="45721" y="442073"/>
                  </a:lnTo>
                  <a:lnTo>
                    <a:pt x="45788" y="442007"/>
                  </a:lnTo>
                  <a:lnTo>
                    <a:pt x="45826" y="441897"/>
                  </a:lnTo>
                  <a:lnTo>
                    <a:pt x="45808" y="441732"/>
                  </a:lnTo>
                  <a:lnTo>
                    <a:pt x="45597" y="441070"/>
                  </a:lnTo>
                  <a:lnTo>
                    <a:pt x="45560" y="440850"/>
                  </a:lnTo>
                  <a:lnTo>
                    <a:pt x="45614" y="440684"/>
                  </a:lnTo>
                  <a:lnTo>
                    <a:pt x="45746" y="440585"/>
                  </a:lnTo>
                  <a:lnTo>
                    <a:pt x="45980" y="440541"/>
                  </a:lnTo>
                  <a:lnTo>
                    <a:pt x="46302" y="440519"/>
                  </a:lnTo>
                  <a:lnTo>
                    <a:pt x="46446" y="440552"/>
                  </a:lnTo>
                  <a:lnTo>
                    <a:pt x="46652" y="440651"/>
                  </a:lnTo>
                  <a:lnTo>
                    <a:pt x="47165" y="441048"/>
                  </a:lnTo>
                  <a:lnTo>
                    <a:pt x="47273" y="441081"/>
                  </a:lnTo>
                  <a:lnTo>
                    <a:pt x="47476" y="441092"/>
                  </a:lnTo>
                  <a:lnTo>
                    <a:pt x="47719" y="441004"/>
                  </a:lnTo>
                  <a:lnTo>
                    <a:pt x="47939" y="440883"/>
                  </a:lnTo>
                  <a:lnTo>
                    <a:pt x="48212" y="440585"/>
                  </a:lnTo>
                  <a:lnTo>
                    <a:pt x="48551" y="440067"/>
                  </a:lnTo>
                  <a:lnTo>
                    <a:pt x="48633" y="439990"/>
                  </a:lnTo>
                  <a:lnTo>
                    <a:pt x="48740" y="439923"/>
                  </a:lnTo>
                  <a:lnTo>
                    <a:pt x="49056" y="439835"/>
                  </a:lnTo>
                  <a:lnTo>
                    <a:pt x="49542" y="439813"/>
                  </a:lnTo>
                  <a:lnTo>
                    <a:pt x="49557" y="439824"/>
                  </a:lnTo>
                  <a:lnTo>
                    <a:pt x="49956" y="439901"/>
                  </a:lnTo>
                  <a:lnTo>
                    <a:pt x="50481" y="440078"/>
                  </a:lnTo>
                  <a:lnTo>
                    <a:pt x="50844" y="440342"/>
                  </a:lnTo>
                  <a:lnTo>
                    <a:pt x="51136" y="440497"/>
                  </a:lnTo>
                  <a:lnTo>
                    <a:pt x="51696" y="440673"/>
                  </a:lnTo>
                  <a:lnTo>
                    <a:pt x="51727" y="440684"/>
                  </a:lnTo>
                  <a:lnTo>
                    <a:pt x="52089" y="440739"/>
                  </a:lnTo>
                  <a:lnTo>
                    <a:pt x="52236" y="440717"/>
                  </a:lnTo>
                  <a:lnTo>
                    <a:pt x="52414" y="440640"/>
                  </a:lnTo>
                  <a:lnTo>
                    <a:pt x="52568" y="440519"/>
                  </a:lnTo>
                  <a:lnTo>
                    <a:pt x="52684" y="440375"/>
                  </a:lnTo>
                  <a:lnTo>
                    <a:pt x="52887" y="440056"/>
                  </a:lnTo>
                  <a:lnTo>
                    <a:pt x="52941" y="439968"/>
                  </a:lnTo>
                  <a:lnTo>
                    <a:pt x="53155" y="439361"/>
                  </a:lnTo>
                  <a:lnTo>
                    <a:pt x="53158" y="439361"/>
                  </a:lnTo>
                  <a:lnTo>
                    <a:pt x="53187" y="439251"/>
                  </a:lnTo>
                  <a:lnTo>
                    <a:pt x="53127" y="438876"/>
                  </a:lnTo>
                  <a:lnTo>
                    <a:pt x="53110" y="438777"/>
                  </a:lnTo>
                  <a:lnTo>
                    <a:pt x="53116" y="438678"/>
                  </a:lnTo>
                  <a:lnTo>
                    <a:pt x="53155" y="438545"/>
                  </a:lnTo>
                  <a:lnTo>
                    <a:pt x="53350" y="438248"/>
                  </a:lnTo>
                  <a:lnTo>
                    <a:pt x="53582" y="438016"/>
                  </a:lnTo>
                  <a:lnTo>
                    <a:pt x="53906" y="437608"/>
                  </a:lnTo>
                  <a:lnTo>
                    <a:pt x="54053" y="437465"/>
                  </a:lnTo>
                  <a:lnTo>
                    <a:pt x="54219" y="437355"/>
                  </a:lnTo>
                  <a:lnTo>
                    <a:pt x="54332" y="437299"/>
                  </a:lnTo>
                  <a:lnTo>
                    <a:pt x="54537" y="437244"/>
                  </a:lnTo>
                  <a:lnTo>
                    <a:pt x="54653" y="437244"/>
                  </a:lnTo>
                  <a:lnTo>
                    <a:pt x="54849" y="437277"/>
                  </a:lnTo>
                  <a:lnTo>
                    <a:pt x="55362" y="437509"/>
                  </a:lnTo>
                  <a:lnTo>
                    <a:pt x="55452" y="437520"/>
                  </a:lnTo>
                  <a:lnTo>
                    <a:pt x="55573" y="437498"/>
                  </a:lnTo>
                  <a:lnTo>
                    <a:pt x="55706" y="437432"/>
                  </a:lnTo>
                  <a:lnTo>
                    <a:pt x="55892" y="437310"/>
                  </a:lnTo>
                  <a:lnTo>
                    <a:pt x="56144" y="437079"/>
                  </a:lnTo>
                  <a:lnTo>
                    <a:pt x="56972" y="436417"/>
                  </a:lnTo>
                  <a:lnTo>
                    <a:pt x="57314" y="436175"/>
                  </a:lnTo>
                  <a:lnTo>
                    <a:pt x="57720" y="435954"/>
                  </a:lnTo>
                  <a:lnTo>
                    <a:pt x="58005" y="435844"/>
                  </a:lnTo>
                  <a:lnTo>
                    <a:pt x="58358" y="435734"/>
                  </a:lnTo>
                  <a:lnTo>
                    <a:pt x="58451" y="435690"/>
                  </a:lnTo>
                  <a:lnTo>
                    <a:pt x="58545" y="435590"/>
                  </a:lnTo>
                  <a:lnTo>
                    <a:pt x="58601" y="435480"/>
                  </a:lnTo>
                  <a:lnTo>
                    <a:pt x="58679" y="435061"/>
                  </a:lnTo>
                  <a:lnTo>
                    <a:pt x="58733" y="434929"/>
                  </a:lnTo>
                  <a:lnTo>
                    <a:pt x="58813" y="434797"/>
                  </a:lnTo>
                  <a:lnTo>
                    <a:pt x="59145" y="434466"/>
                  </a:lnTo>
                  <a:lnTo>
                    <a:pt x="59719" y="433992"/>
                  </a:lnTo>
                  <a:lnTo>
                    <a:pt x="59904" y="433760"/>
                  </a:lnTo>
                  <a:lnTo>
                    <a:pt x="59972" y="433617"/>
                  </a:lnTo>
                  <a:lnTo>
                    <a:pt x="60023" y="433462"/>
                  </a:lnTo>
                  <a:lnTo>
                    <a:pt x="60088" y="432856"/>
                  </a:lnTo>
                  <a:lnTo>
                    <a:pt x="60116" y="432724"/>
                  </a:lnTo>
                  <a:lnTo>
                    <a:pt x="60209" y="432536"/>
                  </a:lnTo>
                  <a:lnTo>
                    <a:pt x="60886" y="432018"/>
                  </a:lnTo>
                  <a:lnTo>
                    <a:pt x="61172" y="431853"/>
                  </a:lnTo>
                  <a:lnTo>
                    <a:pt x="61340" y="431820"/>
                  </a:lnTo>
                  <a:lnTo>
                    <a:pt x="61637" y="431786"/>
                  </a:lnTo>
                  <a:lnTo>
                    <a:pt x="61779" y="431786"/>
                  </a:lnTo>
                  <a:lnTo>
                    <a:pt x="61904" y="431786"/>
                  </a:lnTo>
                  <a:lnTo>
                    <a:pt x="62255" y="431731"/>
                  </a:lnTo>
                  <a:lnTo>
                    <a:pt x="62486" y="431676"/>
                  </a:lnTo>
                  <a:lnTo>
                    <a:pt x="62658" y="431544"/>
                  </a:lnTo>
                  <a:lnTo>
                    <a:pt x="62904" y="431147"/>
                  </a:lnTo>
                  <a:lnTo>
                    <a:pt x="63031" y="430838"/>
                  </a:lnTo>
                  <a:lnTo>
                    <a:pt x="63033" y="430728"/>
                  </a:lnTo>
                  <a:lnTo>
                    <a:pt x="63007" y="430552"/>
                  </a:lnTo>
                  <a:lnTo>
                    <a:pt x="62946" y="430298"/>
                  </a:lnTo>
                  <a:lnTo>
                    <a:pt x="62939" y="430276"/>
                  </a:lnTo>
                  <a:lnTo>
                    <a:pt x="62938" y="430265"/>
                  </a:lnTo>
                  <a:lnTo>
                    <a:pt x="62937" y="430265"/>
                  </a:lnTo>
                  <a:lnTo>
                    <a:pt x="62937" y="430265"/>
                  </a:lnTo>
                  <a:lnTo>
                    <a:pt x="62937" y="430265"/>
                  </a:lnTo>
                  <a:lnTo>
                    <a:pt x="62939" y="429978"/>
                  </a:lnTo>
                  <a:lnTo>
                    <a:pt x="62964" y="429857"/>
                  </a:lnTo>
                  <a:lnTo>
                    <a:pt x="63054" y="429681"/>
                  </a:lnTo>
                  <a:lnTo>
                    <a:pt x="63164" y="429581"/>
                  </a:lnTo>
                  <a:lnTo>
                    <a:pt x="63316" y="429504"/>
                  </a:lnTo>
                  <a:lnTo>
                    <a:pt x="63473" y="429471"/>
                  </a:lnTo>
                  <a:lnTo>
                    <a:pt x="63665" y="429482"/>
                  </a:lnTo>
                  <a:lnTo>
                    <a:pt x="63861" y="429471"/>
                  </a:lnTo>
                  <a:lnTo>
                    <a:pt x="64179" y="429427"/>
                  </a:lnTo>
                  <a:lnTo>
                    <a:pt x="64509" y="429372"/>
                  </a:lnTo>
                  <a:lnTo>
                    <a:pt x="64762" y="429295"/>
                  </a:lnTo>
                  <a:lnTo>
                    <a:pt x="65057" y="429173"/>
                  </a:lnTo>
                  <a:lnTo>
                    <a:pt x="65319" y="429041"/>
                  </a:lnTo>
                  <a:lnTo>
                    <a:pt x="65611" y="428909"/>
                  </a:lnTo>
                  <a:lnTo>
                    <a:pt x="65916" y="428832"/>
                  </a:lnTo>
                  <a:lnTo>
                    <a:pt x="66051" y="428832"/>
                  </a:lnTo>
                  <a:lnTo>
                    <a:pt x="66293" y="428986"/>
                  </a:lnTo>
                  <a:lnTo>
                    <a:pt x="66525" y="429074"/>
                  </a:lnTo>
                  <a:lnTo>
                    <a:pt x="66667" y="429096"/>
                  </a:lnTo>
                  <a:lnTo>
                    <a:pt x="66834" y="429085"/>
                  </a:lnTo>
                  <a:lnTo>
                    <a:pt x="67101" y="428975"/>
                  </a:lnTo>
                  <a:lnTo>
                    <a:pt x="67226" y="428876"/>
                  </a:lnTo>
                  <a:lnTo>
                    <a:pt x="67397" y="428688"/>
                  </a:lnTo>
                  <a:lnTo>
                    <a:pt x="67552" y="428424"/>
                  </a:lnTo>
                  <a:lnTo>
                    <a:pt x="67677" y="428060"/>
                  </a:lnTo>
                  <a:lnTo>
                    <a:pt x="67767" y="427420"/>
                  </a:lnTo>
                  <a:lnTo>
                    <a:pt x="67819" y="427156"/>
                  </a:lnTo>
                  <a:lnTo>
                    <a:pt x="67879" y="426869"/>
                  </a:lnTo>
                  <a:lnTo>
                    <a:pt x="68007" y="426638"/>
                  </a:lnTo>
                  <a:lnTo>
                    <a:pt x="68163" y="426582"/>
                  </a:lnTo>
                  <a:lnTo>
                    <a:pt x="68387" y="426549"/>
                  </a:lnTo>
                  <a:lnTo>
                    <a:pt x="68388" y="426549"/>
                  </a:lnTo>
                  <a:lnTo>
                    <a:pt x="68526" y="426582"/>
                  </a:lnTo>
                  <a:lnTo>
                    <a:pt x="68724" y="426682"/>
                  </a:lnTo>
                  <a:lnTo>
                    <a:pt x="68876" y="426825"/>
                  </a:lnTo>
                  <a:lnTo>
                    <a:pt x="69052" y="427034"/>
                  </a:lnTo>
                  <a:lnTo>
                    <a:pt x="69107" y="427101"/>
                  </a:lnTo>
                  <a:lnTo>
                    <a:pt x="69130" y="427123"/>
                  </a:lnTo>
                  <a:lnTo>
                    <a:pt x="69130" y="427123"/>
                  </a:lnTo>
                  <a:lnTo>
                    <a:pt x="69131" y="427123"/>
                  </a:lnTo>
                  <a:lnTo>
                    <a:pt x="69135" y="427134"/>
                  </a:lnTo>
                  <a:lnTo>
                    <a:pt x="69420" y="427431"/>
                  </a:lnTo>
                  <a:lnTo>
                    <a:pt x="69580" y="427575"/>
                  </a:lnTo>
                  <a:lnTo>
                    <a:pt x="69903" y="427718"/>
                  </a:lnTo>
                  <a:lnTo>
                    <a:pt x="69917" y="427729"/>
                  </a:lnTo>
                  <a:lnTo>
                    <a:pt x="69917" y="427729"/>
                  </a:lnTo>
                  <a:lnTo>
                    <a:pt x="69919" y="427729"/>
                  </a:lnTo>
                  <a:lnTo>
                    <a:pt x="69924" y="427729"/>
                  </a:lnTo>
                  <a:lnTo>
                    <a:pt x="69932" y="427729"/>
                  </a:lnTo>
                  <a:lnTo>
                    <a:pt x="69958" y="427729"/>
                  </a:lnTo>
                  <a:lnTo>
                    <a:pt x="70020" y="427718"/>
                  </a:lnTo>
                  <a:lnTo>
                    <a:pt x="70296" y="427696"/>
                  </a:lnTo>
                  <a:lnTo>
                    <a:pt x="70595" y="427663"/>
                  </a:lnTo>
                  <a:lnTo>
                    <a:pt x="70696" y="427619"/>
                  </a:lnTo>
                  <a:lnTo>
                    <a:pt x="70743" y="427608"/>
                  </a:lnTo>
                  <a:lnTo>
                    <a:pt x="70798" y="427586"/>
                  </a:lnTo>
                  <a:lnTo>
                    <a:pt x="70919" y="427520"/>
                  </a:lnTo>
                  <a:lnTo>
                    <a:pt x="71195" y="427343"/>
                  </a:lnTo>
                  <a:lnTo>
                    <a:pt x="71501" y="427134"/>
                  </a:lnTo>
                  <a:lnTo>
                    <a:pt x="71717" y="426946"/>
                  </a:lnTo>
                  <a:lnTo>
                    <a:pt x="72006" y="426593"/>
                  </a:lnTo>
                  <a:lnTo>
                    <a:pt x="72242" y="426174"/>
                  </a:lnTo>
                  <a:lnTo>
                    <a:pt x="72527" y="425722"/>
                  </a:lnTo>
                  <a:lnTo>
                    <a:pt x="72752" y="425392"/>
                  </a:lnTo>
                  <a:lnTo>
                    <a:pt x="72902" y="425171"/>
                  </a:lnTo>
                  <a:lnTo>
                    <a:pt x="73148" y="424895"/>
                  </a:lnTo>
                  <a:lnTo>
                    <a:pt x="73732" y="424488"/>
                  </a:lnTo>
                  <a:lnTo>
                    <a:pt x="73889" y="424432"/>
                  </a:lnTo>
                  <a:lnTo>
                    <a:pt x="74039" y="424454"/>
                  </a:lnTo>
                  <a:lnTo>
                    <a:pt x="74207" y="424521"/>
                  </a:lnTo>
                  <a:lnTo>
                    <a:pt x="74226" y="424521"/>
                  </a:lnTo>
                  <a:lnTo>
                    <a:pt x="74231" y="424521"/>
                  </a:lnTo>
                  <a:lnTo>
                    <a:pt x="74259" y="424543"/>
                  </a:lnTo>
                  <a:lnTo>
                    <a:pt x="74283" y="424554"/>
                  </a:lnTo>
                  <a:lnTo>
                    <a:pt x="74311" y="424565"/>
                  </a:lnTo>
                  <a:lnTo>
                    <a:pt x="74545" y="424675"/>
                  </a:lnTo>
                  <a:lnTo>
                    <a:pt x="74757" y="424763"/>
                  </a:lnTo>
                  <a:lnTo>
                    <a:pt x="75109" y="424973"/>
                  </a:lnTo>
                  <a:lnTo>
                    <a:pt x="75174" y="425006"/>
                  </a:lnTo>
                  <a:lnTo>
                    <a:pt x="75385" y="425094"/>
                  </a:lnTo>
                  <a:lnTo>
                    <a:pt x="75536" y="425116"/>
                  </a:lnTo>
                  <a:lnTo>
                    <a:pt x="75927" y="425072"/>
                  </a:lnTo>
                  <a:lnTo>
                    <a:pt x="76120" y="425006"/>
                  </a:lnTo>
                  <a:lnTo>
                    <a:pt x="76286" y="424951"/>
                  </a:lnTo>
                  <a:lnTo>
                    <a:pt x="76463" y="424962"/>
                  </a:lnTo>
                  <a:lnTo>
                    <a:pt x="76647" y="424984"/>
                  </a:lnTo>
                  <a:lnTo>
                    <a:pt x="76873" y="424962"/>
                  </a:lnTo>
                  <a:lnTo>
                    <a:pt x="77149" y="424895"/>
                  </a:lnTo>
                  <a:lnTo>
                    <a:pt x="77335" y="424818"/>
                  </a:lnTo>
                  <a:lnTo>
                    <a:pt x="77342" y="424818"/>
                  </a:lnTo>
                  <a:lnTo>
                    <a:pt x="77344" y="424818"/>
                  </a:lnTo>
                  <a:lnTo>
                    <a:pt x="77353" y="424807"/>
                  </a:lnTo>
                  <a:lnTo>
                    <a:pt x="77376" y="424796"/>
                  </a:lnTo>
                  <a:lnTo>
                    <a:pt x="77451" y="424752"/>
                  </a:lnTo>
                  <a:lnTo>
                    <a:pt x="77728" y="424576"/>
                  </a:lnTo>
                  <a:lnTo>
                    <a:pt x="77801" y="424499"/>
                  </a:lnTo>
                  <a:lnTo>
                    <a:pt x="77916" y="424388"/>
                  </a:lnTo>
                  <a:lnTo>
                    <a:pt x="78139" y="424113"/>
                  </a:lnTo>
                  <a:lnTo>
                    <a:pt x="78235" y="423903"/>
                  </a:lnTo>
                  <a:lnTo>
                    <a:pt x="78245" y="423826"/>
                  </a:lnTo>
                  <a:lnTo>
                    <a:pt x="78255" y="423749"/>
                  </a:lnTo>
                  <a:lnTo>
                    <a:pt x="78170" y="423363"/>
                  </a:lnTo>
                  <a:lnTo>
                    <a:pt x="78094" y="423175"/>
                  </a:lnTo>
                  <a:lnTo>
                    <a:pt x="77964" y="422955"/>
                  </a:lnTo>
                  <a:lnTo>
                    <a:pt x="77962" y="422944"/>
                  </a:lnTo>
                  <a:lnTo>
                    <a:pt x="77959" y="422944"/>
                  </a:lnTo>
                  <a:lnTo>
                    <a:pt x="77801" y="422712"/>
                  </a:lnTo>
                  <a:lnTo>
                    <a:pt x="77705" y="422437"/>
                  </a:lnTo>
                  <a:lnTo>
                    <a:pt x="77674" y="422249"/>
                  </a:lnTo>
                  <a:lnTo>
                    <a:pt x="77653" y="421874"/>
                  </a:lnTo>
                  <a:lnTo>
                    <a:pt x="77609" y="421577"/>
                  </a:lnTo>
                  <a:lnTo>
                    <a:pt x="77573" y="421136"/>
                  </a:lnTo>
                  <a:lnTo>
                    <a:pt x="77626" y="420750"/>
                  </a:lnTo>
                  <a:lnTo>
                    <a:pt x="77950" y="419769"/>
                  </a:lnTo>
                  <a:lnTo>
                    <a:pt x="77963" y="419581"/>
                  </a:lnTo>
                  <a:lnTo>
                    <a:pt x="77924" y="419294"/>
                  </a:lnTo>
                  <a:lnTo>
                    <a:pt x="77906" y="418953"/>
                  </a:lnTo>
                  <a:lnTo>
                    <a:pt x="77945" y="418611"/>
                  </a:lnTo>
                  <a:lnTo>
                    <a:pt x="78063" y="418335"/>
                  </a:lnTo>
                  <a:lnTo>
                    <a:pt x="78383" y="417839"/>
                  </a:lnTo>
                  <a:lnTo>
                    <a:pt x="78497" y="417740"/>
                  </a:lnTo>
                  <a:lnTo>
                    <a:pt x="78703" y="417685"/>
                  </a:lnTo>
                  <a:lnTo>
                    <a:pt x="79057" y="417696"/>
                  </a:lnTo>
                  <a:lnTo>
                    <a:pt x="79774" y="417630"/>
                  </a:lnTo>
                  <a:lnTo>
                    <a:pt x="80217" y="417619"/>
                  </a:lnTo>
                  <a:lnTo>
                    <a:pt x="80515" y="417652"/>
                  </a:lnTo>
                  <a:lnTo>
                    <a:pt x="80838" y="417696"/>
                  </a:lnTo>
                  <a:lnTo>
                    <a:pt x="80842" y="417696"/>
                  </a:lnTo>
                  <a:lnTo>
                    <a:pt x="80846" y="417696"/>
                  </a:lnTo>
                  <a:lnTo>
                    <a:pt x="80850" y="417696"/>
                  </a:lnTo>
                  <a:lnTo>
                    <a:pt x="80859" y="417685"/>
                  </a:lnTo>
                  <a:lnTo>
                    <a:pt x="80867" y="417685"/>
                  </a:lnTo>
                  <a:lnTo>
                    <a:pt x="81084" y="417674"/>
                  </a:lnTo>
                  <a:lnTo>
                    <a:pt x="81087" y="417674"/>
                  </a:lnTo>
                  <a:lnTo>
                    <a:pt x="81150" y="417663"/>
                  </a:lnTo>
                  <a:lnTo>
                    <a:pt x="81279" y="417596"/>
                  </a:lnTo>
                  <a:lnTo>
                    <a:pt x="81457" y="417442"/>
                  </a:lnTo>
                  <a:lnTo>
                    <a:pt x="81799" y="417089"/>
                  </a:lnTo>
                  <a:lnTo>
                    <a:pt x="81996" y="416869"/>
                  </a:lnTo>
                  <a:lnTo>
                    <a:pt x="82112" y="416814"/>
                  </a:lnTo>
                  <a:lnTo>
                    <a:pt x="82265" y="416792"/>
                  </a:lnTo>
                  <a:lnTo>
                    <a:pt x="82457" y="416803"/>
                  </a:lnTo>
                  <a:lnTo>
                    <a:pt x="82913" y="416957"/>
                  </a:lnTo>
                  <a:lnTo>
                    <a:pt x="83370" y="417023"/>
                  </a:lnTo>
                  <a:lnTo>
                    <a:pt x="83522" y="417067"/>
                  </a:lnTo>
                  <a:lnTo>
                    <a:pt x="83745" y="417188"/>
                  </a:lnTo>
                  <a:lnTo>
                    <a:pt x="83847" y="417277"/>
                  </a:lnTo>
                  <a:lnTo>
                    <a:pt x="84044" y="417453"/>
                  </a:lnTo>
                  <a:lnTo>
                    <a:pt x="84245" y="417563"/>
                  </a:lnTo>
                  <a:lnTo>
                    <a:pt x="84423" y="417574"/>
                  </a:lnTo>
                  <a:lnTo>
                    <a:pt x="84651" y="417563"/>
                  </a:lnTo>
                  <a:lnTo>
                    <a:pt x="85218" y="417619"/>
                  </a:lnTo>
                  <a:lnTo>
                    <a:pt x="85476" y="417607"/>
                  </a:lnTo>
                  <a:lnTo>
                    <a:pt x="85734" y="417596"/>
                  </a:lnTo>
                  <a:lnTo>
                    <a:pt x="86006" y="417530"/>
                  </a:lnTo>
                  <a:lnTo>
                    <a:pt x="86245" y="417420"/>
                  </a:lnTo>
                  <a:lnTo>
                    <a:pt x="86432" y="417288"/>
                  </a:lnTo>
                  <a:lnTo>
                    <a:pt x="86615" y="417089"/>
                  </a:lnTo>
                  <a:lnTo>
                    <a:pt x="86758" y="416891"/>
                  </a:lnTo>
                  <a:lnTo>
                    <a:pt x="86923" y="416604"/>
                  </a:lnTo>
                  <a:lnTo>
                    <a:pt x="87021" y="416384"/>
                  </a:lnTo>
                  <a:lnTo>
                    <a:pt x="87261" y="415656"/>
                  </a:lnTo>
                  <a:lnTo>
                    <a:pt x="87318" y="415568"/>
                  </a:lnTo>
                  <a:lnTo>
                    <a:pt x="87414" y="415491"/>
                  </a:lnTo>
                  <a:lnTo>
                    <a:pt x="87498" y="415457"/>
                  </a:lnTo>
                  <a:lnTo>
                    <a:pt x="87738" y="415524"/>
                  </a:lnTo>
                  <a:lnTo>
                    <a:pt x="87873" y="415513"/>
                  </a:lnTo>
                  <a:lnTo>
                    <a:pt x="87989" y="415457"/>
                  </a:lnTo>
                  <a:lnTo>
                    <a:pt x="88246" y="415237"/>
                  </a:lnTo>
                  <a:lnTo>
                    <a:pt x="88372" y="415160"/>
                  </a:lnTo>
                  <a:lnTo>
                    <a:pt x="88421" y="415138"/>
                  </a:lnTo>
                  <a:lnTo>
                    <a:pt x="88762" y="415027"/>
                  </a:lnTo>
                  <a:lnTo>
                    <a:pt x="89005" y="414972"/>
                  </a:lnTo>
                  <a:lnTo>
                    <a:pt x="89456" y="414939"/>
                  </a:lnTo>
                  <a:lnTo>
                    <a:pt x="89771" y="414884"/>
                  </a:lnTo>
                  <a:lnTo>
                    <a:pt x="89952" y="414829"/>
                  </a:lnTo>
                  <a:lnTo>
                    <a:pt x="90110" y="414697"/>
                  </a:lnTo>
                  <a:lnTo>
                    <a:pt x="90249" y="414520"/>
                  </a:lnTo>
                  <a:lnTo>
                    <a:pt x="90305" y="414344"/>
                  </a:lnTo>
                  <a:lnTo>
                    <a:pt x="90312" y="414212"/>
                  </a:lnTo>
                  <a:lnTo>
                    <a:pt x="90353" y="413363"/>
                  </a:lnTo>
                  <a:lnTo>
                    <a:pt x="90407" y="413087"/>
                  </a:lnTo>
                  <a:lnTo>
                    <a:pt x="90554" y="412712"/>
                  </a:lnTo>
                  <a:lnTo>
                    <a:pt x="90695" y="412260"/>
                  </a:lnTo>
                  <a:lnTo>
                    <a:pt x="90833" y="411951"/>
                  </a:lnTo>
                  <a:lnTo>
                    <a:pt x="90988" y="411742"/>
                  </a:lnTo>
                  <a:lnTo>
                    <a:pt x="91155" y="411598"/>
                  </a:lnTo>
                  <a:lnTo>
                    <a:pt x="91837" y="411202"/>
                  </a:lnTo>
                  <a:lnTo>
                    <a:pt x="92269" y="410882"/>
                  </a:lnTo>
                  <a:lnTo>
                    <a:pt x="92411" y="410805"/>
                  </a:lnTo>
                  <a:lnTo>
                    <a:pt x="92664" y="410816"/>
                  </a:lnTo>
                  <a:lnTo>
                    <a:pt x="92676" y="410816"/>
                  </a:lnTo>
                  <a:lnTo>
                    <a:pt x="92879" y="410904"/>
                  </a:lnTo>
                  <a:lnTo>
                    <a:pt x="93220" y="411113"/>
                  </a:lnTo>
                  <a:lnTo>
                    <a:pt x="93539" y="411279"/>
                  </a:lnTo>
                  <a:lnTo>
                    <a:pt x="93829" y="411389"/>
                  </a:lnTo>
                  <a:lnTo>
                    <a:pt x="94089" y="411499"/>
                  </a:lnTo>
                  <a:lnTo>
                    <a:pt x="94234" y="411587"/>
                  </a:lnTo>
                  <a:lnTo>
                    <a:pt x="94235" y="411587"/>
                  </a:lnTo>
                  <a:lnTo>
                    <a:pt x="94241" y="411598"/>
                  </a:lnTo>
                  <a:lnTo>
                    <a:pt x="94246" y="411598"/>
                  </a:lnTo>
                  <a:lnTo>
                    <a:pt x="94251" y="411598"/>
                  </a:lnTo>
                  <a:lnTo>
                    <a:pt x="94326" y="411632"/>
                  </a:lnTo>
                  <a:lnTo>
                    <a:pt x="94428" y="411665"/>
                  </a:lnTo>
                  <a:lnTo>
                    <a:pt x="94796" y="411797"/>
                  </a:lnTo>
                  <a:lnTo>
                    <a:pt x="94960" y="411863"/>
                  </a:lnTo>
                  <a:lnTo>
                    <a:pt x="95202" y="412028"/>
                  </a:lnTo>
                  <a:lnTo>
                    <a:pt x="95370" y="412150"/>
                  </a:lnTo>
                  <a:lnTo>
                    <a:pt x="95376" y="412150"/>
                  </a:lnTo>
                  <a:lnTo>
                    <a:pt x="95400" y="412150"/>
                  </a:lnTo>
                  <a:lnTo>
                    <a:pt x="95442" y="412139"/>
                  </a:lnTo>
                  <a:lnTo>
                    <a:pt x="95463" y="412139"/>
                  </a:lnTo>
                  <a:lnTo>
                    <a:pt x="95587" y="412128"/>
                  </a:lnTo>
                  <a:lnTo>
                    <a:pt x="95850" y="412106"/>
                  </a:lnTo>
                  <a:lnTo>
                    <a:pt x="95979" y="412061"/>
                  </a:lnTo>
                  <a:lnTo>
                    <a:pt x="96077" y="412028"/>
                  </a:lnTo>
                  <a:lnTo>
                    <a:pt x="96174" y="411995"/>
                  </a:lnTo>
                  <a:lnTo>
                    <a:pt x="96495" y="411819"/>
                  </a:lnTo>
                  <a:lnTo>
                    <a:pt x="96625" y="411720"/>
                  </a:lnTo>
                  <a:lnTo>
                    <a:pt x="97176" y="411135"/>
                  </a:lnTo>
                  <a:lnTo>
                    <a:pt x="97743" y="410584"/>
                  </a:lnTo>
                  <a:lnTo>
                    <a:pt x="98196" y="410121"/>
                  </a:lnTo>
                  <a:lnTo>
                    <a:pt x="98397" y="409889"/>
                  </a:lnTo>
                  <a:lnTo>
                    <a:pt x="98502" y="409812"/>
                  </a:lnTo>
                  <a:lnTo>
                    <a:pt x="98586" y="409735"/>
                  </a:lnTo>
                  <a:lnTo>
                    <a:pt x="98922" y="409349"/>
                  </a:lnTo>
                  <a:lnTo>
                    <a:pt x="99522" y="408335"/>
                  </a:lnTo>
                  <a:lnTo>
                    <a:pt x="99847" y="407872"/>
                  </a:lnTo>
                  <a:lnTo>
                    <a:pt x="100144" y="407398"/>
                  </a:lnTo>
                  <a:lnTo>
                    <a:pt x="100276" y="407155"/>
                  </a:lnTo>
                  <a:lnTo>
                    <a:pt x="100477" y="406736"/>
                  </a:lnTo>
                  <a:lnTo>
                    <a:pt x="100499" y="406472"/>
                  </a:lnTo>
                  <a:lnTo>
                    <a:pt x="100513" y="406086"/>
                  </a:lnTo>
                  <a:lnTo>
                    <a:pt x="100550" y="405854"/>
                  </a:lnTo>
                  <a:lnTo>
                    <a:pt x="100609" y="405744"/>
                  </a:lnTo>
                  <a:lnTo>
                    <a:pt x="101370" y="404740"/>
                  </a:lnTo>
                  <a:lnTo>
                    <a:pt x="101794" y="403991"/>
                  </a:lnTo>
                  <a:lnTo>
                    <a:pt x="101916" y="403726"/>
                  </a:lnTo>
                  <a:lnTo>
                    <a:pt x="101966" y="403417"/>
                  </a:lnTo>
                  <a:lnTo>
                    <a:pt x="102198" y="402590"/>
                  </a:lnTo>
                  <a:lnTo>
                    <a:pt x="102206" y="402315"/>
                  </a:lnTo>
                  <a:lnTo>
                    <a:pt x="102169" y="401973"/>
                  </a:lnTo>
                  <a:lnTo>
                    <a:pt x="102122" y="401719"/>
                  </a:lnTo>
                  <a:lnTo>
                    <a:pt x="102113" y="401543"/>
                  </a:lnTo>
                  <a:lnTo>
                    <a:pt x="102147" y="401267"/>
                  </a:lnTo>
                  <a:lnTo>
                    <a:pt x="102218" y="401058"/>
                  </a:lnTo>
                  <a:lnTo>
                    <a:pt x="102260" y="400981"/>
                  </a:lnTo>
                  <a:lnTo>
                    <a:pt x="102401" y="400793"/>
                  </a:lnTo>
                  <a:lnTo>
                    <a:pt x="102472" y="400694"/>
                  </a:lnTo>
                  <a:lnTo>
                    <a:pt x="102740" y="400396"/>
                  </a:lnTo>
                  <a:lnTo>
                    <a:pt x="102925" y="400132"/>
                  </a:lnTo>
                  <a:lnTo>
                    <a:pt x="103345" y="399404"/>
                  </a:lnTo>
                  <a:lnTo>
                    <a:pt x="103434" y="399128"/>
                  </a:lnTo>
                  <a:lnTo>
                    <a:pt x="103549" y="398742"/>
                  </a:lnTo>
                  <a:lnTo>
                    <a:pt x="103718" y="398599"/>
                  </a:lnTo>
                  <a:lnTo>
                    <a:pt x="103887" y="398500"/>
                  </a:lnTo>
                  <a:lnTo>
                    <a:pt x="104006" y="398478"/>
                  </a:lnTo>
                  <a:lnTo>
                    <a:pt x="104099" y="398500"/>
                  </a:lnTo>
                  <a:lnTo>
                    <a:pt x="104416" y="398643"/>
                  </a:lnTo>
                  <a:lnTo>
                    <a:pt x="104608" y="398687"/>
                  </a:lnTo>
                  <a:lnTo>
                    <a:pt x="104666" y="398687"/>
                  </a:lnTo>
                  <a:lnTo>
                    <a:pt x="104920" y="398610"/>
                  </a:lnTo>
                  <a:lnTo>
                    <a:pt x="105191" y="398467"/>
                  </a:lnTo>
                  <a:lnTo>
                    <a:pt x="105642" y="398136"/>
                  </a:lnTo>
                  <a:lnTo>
                    <a:pt x="105809" y="398070"/>
                  </a:lnTo>
                  <a:lnTo>
                    <a:pt x="105871" y="398070"/>
                  </a:lnTo>
                  <a:lnTo>
                    <a:pt x="106108" y="398125"/>
                  </a:lnTo>
                  <a:lnTo>
                    <a:pt x="106252" y="398202"/>
                  </a:lnTo>
                  <a:lnTo>
                    <a:pt x="106360" y="398335"/>
                  </a:lnTo>
                  <a:lnTo>
                    <a:pt x="106509" y="398566"/>
                  </a:lnTo>
                  <a:lnTo>
                    <a:pt x="106610" y="398754"/>
                  </a:lnTo>
                  <a:lnTo>
                    <a:pt x="106697" y="398875"/>
                  </a:lnTo>
                  <a:lnTo>
                    <a:pt x="106774" y="398941"/>
                  </a:lnTo>
                  <a:lnTo>
                    <a:pt x="106997" y="399073"/>
                  </a:lnTo>
                  <a:lnTo>
                    <a:pt x="107126" y="399106"/>
                  </a:lnTo>
                  <a:lnTo>
                    <a:pt x="107253" y="399062"/>
                  </a:lnTo>
                  <a:lnTo>
                    <a:pt x="107556" y="398842"/>
                  </a:lnTo>
                  <a:lnTo>
                    <a:pt x="107849" y="398709"/>
                  </a:lnTo>
                  <a:lnTo>
                    <a:pt x="108162" y="398533"/>
                  </a:lnTo>
                  <a:lnTo>
                    <a:pt x="108396" y="398268"/>
                  </a:lnTo>
                  <a:lnTo>
                    <a:pt x="108692" y="398004"/>
                  </a:lnTo>
                  <a:lnTo>
                    <a:pt x="108876" y="397894"/>
                  </a:lnTo>
                  <a:lnTo>
                    <a:pt x="109101" y="397783"/>
                  </a:lnTo>
                  <a:lnTo>
                    <a:pt x="109208" y="397761"/>
                  </a:lnTo>
                  <a:lnTo>
                    <a:pt x="109369" y="397750"/>
                  </a:lnTo>
                  <a:lnTo>
                    <a:pt x="109686" y="397827"/>
                  </a:lnTo>
                  <a:lnTo>
                    <a:pt x="109917" y="397860"/>
                  </a:lnTo>
                  <a:lnTo>
                    <a:pt x="110018" y="397894"/>
                  </a:lnTo>
                  <a:lnTo>
                    <a:pt x="110103" y="397949"/>
                  </a:lnTo>
                  <a:lnTo>
                    <a:pt x="110225" y="398070"/>
                  </a:lnTo>
                  <a:lnTo>
                    <a:pt x="110447" y="398335"/>
                  </a:lnTo>
                  <a:lnTo>
                    <a:pt x="110569" y="398412"/>
                  </a:lnTo>
                  <a:lnTo>
                    <a:pt x="110862" y="398555"/>
                  </a:lnTo>
                  <a:lnTo>
                    <a:pt x="111573" y="398754"/>
                  </a:lnTo>
                  <a:lnTo>
                    <a:pt x="112067" y="398908"/>
                  </a:lnTo>
                  <a:lnTo>
                    <a:pt x="112572" y="399007"/>
                  </a:lnTo>
                  <a:lnTo>
                    <a:pt x="112930" y="399040"/>
                  </a:lnTo>
                  <a:lnTo>
                    <a:pt x="113136" y="399018"/>
                  </a:lnTo>
                  <a:lnTo>
                    <a:pt x="113342" y="399007"/>
                  </a:lnTo>
                  <a:lnTo>
                    <a:pt x="113515" y="398952"/>
                  </a:lnTo>
                  <a:lnTo>
                    <a:pt x="113688" y="398875"/>
                  </a:lnTo>
                  <a:lnTo>
                    <a:pt x="113910" y="398787"/>
                  </a:lnTo>
                  <a:lnTo>
                    <a:pt x="114365" y="398577"/>
                  </a:lnTo>
                  <a:lnTo>
                    <a:pt x="114768" y="398489"/>
                  </a:lnTo>
                  <a:lnTo>
                    <a:pt x="115260" y="398566"/>
                  </a:lnTo>
                  <a:lnTo>
                    <a:pt x="116335" y="398842"/>
                  </a:lnTo>
                  <a:lnTo>
                    <a:pt x="116535" y="398897"/>
                  </a:lnTo>
                  <a:lnTo>
                    <a:pt x="116694" y="398875"/>
                  </a:lnTo>
                  <a:lnTo>
                    <a:pt x="116839" y="398820"/>
                  </a:lnTo>
                  <a:lnTo>
                    <a:pt x="117043" y="398687"/>
                  </a:lnTo>
                  <a:lnTo>
                    <a:pt x="117379" y="398401"/>
                  </a:lnTo>
                  <a:lnTo>
                    <a:pt x="117638" y="398257"/>
                  </a:lnTo>
                  <a:lnTo>
                    <a:pt x="117926" y="398125"/>
                  </a:lnTo>
                  <a:lnTo>
                    <a:pt x="118123" y="397982"/>
                  </a:lnTo>
                  <a:lnTo>
                    <a:pt x="118221" y="397827"/>
                  </a:lnTo>
                  <a:lnTo>
                    <a:pt x="118252" y="397761"/>
                  </a:lnTo>
                  <a:lnTo>
                    <a:pt x="118233" y="397563"/>
                  </a:lnTo>
                  <a:lnTo>
                    <a:pt x="118238" y="397331"/>
                  </a:lnTo>
                  <a:lnTo>
                    <a:pt x="118273" y="397089"/>
                  </a:lnTo>
                  <a:lnTo>
                    <a:pt x="118319" y="396956"/>
                  </a:lnTo>
                  <a:lnTo>
                    <a:pt x="118438" y="396747"/>
                  </a:lnTo>
                  <a:lnTo>
                    <a:pt x="118487" y="396703"/>
                  </a:lnTo>
                  <a:lnTo>
                    <a:pt x="118556" y="396670"/>
                  </a:lnTo>
                  <a:lnTo>
                    <a:pt x="118916" y="396603"/>
                  </a:lnTo>
                  <a:lnTo>
                    <a:pt x="119118" y="396559"/>
                  </a:lnTo>
                  <a:lnTo>
                    <a:pt x="119199" y="396537"/>
                  </a:lnTo>
                  <a:lnTo>
                    <a:pt x="119318" y="396537"/>
                  </a:lnTo>
                  <a:lnTo>
                    <a:pt x="119629" y="396637"/>
                  </a:lnTo>
                  <a:lnTo>
                    <a:pt x="119710" y="396681"/>
                  </a:lnTo>
                  <a:lnTo>
                    <a:pt x="119985" y="396835"/>
                  </a:lnTo>
                  <a:lnTo>
                    <a:pt x="120115" y="396879"/>
                  </a:lnTo>
                  <a:lnTo>
                    <a:pt x="120191" y="396879"/>
                  </a:lnTo>
                  <a:lnTo>
                    <a:pt x="120348" y="396868"/>
                  </a:lnTo>
                  <a:lnTo>
                    <a:pt x="120526" y="396846"/>
                  </a:lnTo>
                  <a:lnTo>
                    <a:pt x="120869" y="396736"/>
                  </a:lnTo>
                  <a:lnTo>
                    <a:pt x="121230" y="396592"/>
                  </a:lnTo>
                  <a:lnTo>
                    <a:pt x="121443" y="396548"/>
                  </a:lnTo>
                  <a:lnTo>
                    <a:pt x="121571" y="396570"/>
                  </a:lnTo>
                  <a:lnTo>
                    <a:pt x="121749" y="396681"/>
                  </a:lnTo>
                  <a:lnTo>
                    <a:pt x="121848" y="396758"/>
                  </a:lnTo>
                  <a:lnTo>
                    <a:pt x="122170" y="397056"/>
                  </a:lnTo>
                  <a:lnTo>
                    <a:pt x="122369" y="397265"/>
                  </a:lnTo>
                  <a:lnTo>
                    <a:pt x="122512" y="397331"/>
                  </a:lnTo>
                  <a:lnTo>
                    <a:pt x="122694" y="397353"/>
                  </a:lnTo>
                  <a:lnTo>
                    <a:pt x="122967" y="397342"/>
                  </a:lnTo>
                  <a:lnTo>
                    <a:pt x="123466" y="397265"/>
                  </a:lnTo>
                  <a:lnTo>
                    <a:pt x="123764" y="397210"/>
                  </a:lnTo>
                  <a:lnTo>
                    <a:pt x="123892" y="397122"/>
                  </a:lnTo>
                  <a:lnTo>
                    <a:pt x="124013" y="396989"/>
                  </a:lnTo>
                  <a:lnTo>
                    <a:pt x="124117" y="396780"/>
                  </a:lnTo>
                  <a:lnTo>
                    <a:pt x="124168" y="396615"/>
                  </a:lnTo>
                  <a:lnTo>
                    <a:pt x="124204" y="396493"/>
                  </a:lnTo>
                  <a:lnTo>
                    <a:pt x="124316" y="396196"/>
                  </a:lnTo>
                  <a:lnTo>
                    <a:pt x="124467" y="395887"/>
                  </a:lnTo>
                  <a:lnTo>
                    <a:pt x="124556" y="395788"/>
                  </a:lnTo>
                  <a:lnTo>
                    <a:pt x="124754" y="395611"/>
                  </a:lnTo>
                  <a:lnTo>
                    <a:pt x="124992" y="395358"/>
                  </a:lnTo>
                  <a:lnTo>
                    <a:pt x="125051" y="395269"/>
                  </a:lnTo>
                  <a:lnTo>
                    <a:pt x="125299" y="394872"/>
                  </a:lnTo>
                  <a:lnTo>
                    <a:pt x="125385" y="394784"/>
                  </a:lnTo>
                  <a:lnTo>
                    <a:pt x="125485" y="394740"/>
                  </a:lnTo>
                  <a:lnTo>
                    <a:pt x="125594" y="394718"/>
                  </a:lnTo>
                  <a:lnTo>
                    <a:pt x="125778" y="394729"/>
                  </a:lnTo>
                  <a:lnTo>
                    <a:pt x="125878" y="394762"/>
                  </a:lnTo>
                  <a:lnTo>
                    <a:pt x="126022" y="394850"/>
                  </a:lnTo>
                  <a:lnTo>
                    <a:pt x="126233" y="394994"/>
                  </a:lnTo>
                  <a:lnTo>
                    <a:pt x="126580" y="395148"/>
                  </a:lnTo>
                  <a:lnTo>
                    <a:pt x="126782" y="395203"/>
                  </a:lnTo>
                  <a:lnTo>
                    <a:pt x="127084" y="395269"/>
                  </a:lnTo>
                  <a:lnTo>
                    <a:pt x="127261" y="395358"/>
                  </a:lnTo>
                  <a:lnTo>
                    <a:pt x="127529" y="395468"/>
                  </a:lnTo>
                  <a:lnTo>
                    <a:pt x="128187" y="395600"/>
                  </a:lnTo>
                  <a:lnTo>
                    <a:pt x="128529" y="395677"/>
                  </a:lnTo>
                  <a:lnTo>
                    <a:pt x="128729" y="395732"/>
                  </a:lnTo>
                  <a:lnTo>
                    <a:pt x="128981" y="395799"/>
                  </a:lnTo>
                  <a:lnTo>
                    <a:pt x="129646" y="396019"/>
                  </a:lnTo>
                  <a:lnTo>
                    <a:pt x="129898" y="396063"/>
                  </a:lnTo>
                  <a:lnTo>
                    <a:pt x="130318" y="396107"/>
                  </a:lnTo>
                  <a:lnTo>
                    <a:pt x="130486" y="396107"/>
                  </a:lnTo>
                  <a:lnTo>
                    <a:pt x="130754" y="396063"/>
                  </a:lnTo>
                  <a:lnTo>
                    <a:pt x="131001" y="396019"/>
                  </a:lnTo>
                  <a:lnTo>
                    <a:pt x="131171" y="395942"/>
                  </a:lnTo>
                  <a:lnTo>
                    <a:pt x="131301" y="395898"/>
                  </a:lnTo>
                  <a:lnTo>
                    <a:pt x="131554" y="395876"/>
                  </a:lnTo>
                  <a:lnTo>
                    <a:pt x="131823" y="395876"/>
                  </a:lnTo>
                  <a:lnTo>
                    <a:pt x="131868" y="395887"/>
                  </a:lnTo>
                  <a:lnTo>
                    <a:pt x="132157" y="395931"/>
                  </a:lnTo>
                  <a:lnTo>
                    <a:pt x="132566" y="396008"/>
                  </a:lnTo>
                  <a:lnTo>
                    <a:pt x="132951" y="396052"/>
                  </a:lnTo>
                  <a:lnTo>
                    <a:pt x="133452" y="396063"/>
                  </a:lnTo>
                  <a:lnTo>
                    <a:pt x="133974" y="395986"/>
                  </a:lnTo>
                  <a:lnTo>
                    <a:pt x="134338" y="395931"/>
                  </a:lnTo>
                  <a:lnTo>
                    <a:pt x="134576" y="395854"/>
                  </a:lnTo>
                  <a:lnTo>
                    <a:pt x="134834" y="395688"/>
                  </a:lnTo>
                  <a:lnTo>
                    <a:pt x="135086" y="395545"/>
                  </a:lnTo>
                  <a:lnTo>
                    <a:pt x="135283" y="395435"/>
                  </a:lnTo>
                  <a:lnTo>
                    <a:pt x="135378" y="395402"/>
                  </a:lnTo>
                  <a:lnTo>
                    <a:pt x="135497" y="395413"/>
                  </a:lnTo>
                  <a:lnTo>
                    <a:pt x="135641" y="395490"/>
                  </a:lnTo>
                  <a:lnTo>
                    <a:pt x="135714" y="395578"/>
                  </a:lnTo>
                  <a:lnTo>
                    <a:pt x="135751" y="395688"/>
                  </a:lnTo>
                  <a:lnTo>
                    <a:pt x="135817" y="396030"/>
                  </a:lnTo>
                  <a:lnTo>
                    <a:pt x="135864" y="396262"/>
                  </a:lnTo>
                  <a:lnTo>
                    <a:pt x="135943" y="396548"/>
                  </a:lnTo>
                  <a:lnTo>
                    <a:pt x="136016" y="396714"/>
                  </a:lnTo>
                  <a:lnTo>
                    <a:pt x="136180" y="396890"/>
                  </a:lnTo>
                  <a:lnTo>
                    <a:pt x="136312" y="396978"/>
                  </a:lnTo>
                  <a:lnTo>
                    <a:pt x="136791" y="397100"/>
                  </a:lnTo>
                  <a:lnTo>
                    <a:pt x="137047" y="397144"/>
                  </a:lnTo>
                  <a:lnTo>
                    <a:pt x="137446" y="397177"/>
                  </a:lnTo>
                  <a:lnTo>
                    <a:pt x="137628" y="397177"/>
                  </a:lnTo>
                  <a:lnTo>
                    <a:pt x="138181" y="397144"/>
                  </a:lnTo>
                  <a:lnTo>
                    <a:pt x="138781" y="397067"/>
                  </a:lnTo>
                  <a:lnTo>
                    <a:pt x="138946" y="397078"/>
                  </a:lnTo>
                  <a:lnTo>
                    <a:pt x="139241" y="397166"/>
                  </a:lnTo>
                  <a:lnTo>
                    <a:pt x="139512" y="397254"/>
                  </a:lnTo>
                  <a:lnTo>
                    <a:pt x="139641" y="397287"/>
                  </a:lnTo>
                  <a:lnTo>
                    <a:pt x="139999" y="397320"/>
                  </a:lnTo>
                  <a:lnTo>
                    <a:pt x="140275" y="397342"/>
                  </a:lnTo>
                  <a:lnTo>
                    <a:pt x="140628" y="397353"/>
                  </a:lnTo>
                  <a:lnTo>
                    <a:pt x="140704" y="397364"/>
                  </a:lnTo>
                  <a:lnTo>
                    <a:pt x="141305" y="397519"/>
                  </a:lnTo>
                  <a:lnTo>
                    <a:pt x="141451" y="397530"/>
                  </a:lnTo>
                  <a:lnTo>
                    <a:pt x="141623" y="397530"/>
                  </a:lnTo>
                  <a:lnTo>
                    <a:pt x="141706" y="397497"/>
                  </a:lnTo>
                  <a:lnTo>
                    <a:pt x="141787" y="397463"/>
                  </a:lnTo>
                  <a:lnTo>
                    <a:pt x="141959" y="397331"/>
                  </a:lnTo>
                  <a:lnTo>
                    <a:pt x="142076" y="397166"/>
                  </a:lnTo>
                  <a:lnTo>
                    <a:pt x="142123" y="397089"/>
                  </a:lnTo>
                  <a:lnTo>
                    <a:pt x="142189" y="396945"/>
                  </a:lnTo>
                  <a:lnTo>
                    <a:pt x="142485" y="396361"/>
                  </a:lnTo>
                  <a:lnTo>
                    <a:pt x="142581" y="396240"/>
                  </a:lnTo>
                  <a:lnTo>
                    <a:pt x="142813" y="396019"/>
                  </a:lnTo>
                  <a:lnTo>
                    <a:pt x="143025" y="395854"/>
                  </a:lnTo>
                  <a:lnTo>
                    <a:pt x="143317" y="395699"/>
                  </a:lnTo>
                  <a:lnTo>
                    <a:pt x="143534" y="395633"/>
                  </a:lnTo>
                  <a:lnTo>
                    <a:pt x="143746" y="395578"/>
                  </a:lnTo>
                  <a:lnTo>
                    <a:pt x="143937" y="395556"/>
                  </a:lnTo>
                  <a:lnTo>
                    <a:pt x="144255" y="395512"/>
                  </a:lnTo>
                  <a:lnTo>
                    <a:pt x="144482" y="395468"/>
                  </a:lnTo>
                  <a:lnTo>
                    <a:pt x="144709" y="395380"/>
                  </a:lnTo>
                  <a:lnTo>
                    <a:pt x="144864" y="395313"/>
                  </a:lnTo>
                  <a:lnTo>
                    <a:pt x="145032" y="395258"/>
                  </a:lnTo>
                  <a:lnTo>
                    <a:pt x="145316" y="395137"/>
                  </a:lnTo>
                  <a:lnTo>
                    <a:pt x="145556" y="394939"/>
                  </a:lnTo>
                  <a:lnTo>
                    <a:pt x="145625" y="394828"/>
                  </a:lnTo>
                  <a:lnTo>
                    <a:pt x="145623" y="394729"/>
                  </a:lnTo>
                  <a:lnTo>
                    <a:pt x="145568" y="394520"/>
                  </a:lnTo>
                  <a:lnTo>
                    <a:pt x="145491" y="394068"/>
                  </a:lnTo>
                  <a:lnTo>
                    <a:pt x="145373" y="393671"/>
                  </a:lnTo>
                  <a:lnTo>
                    <a:pt x="145251" y="393428"/>
                  </a:lnTo>
                  <a:lnTo>
                    <a:pt x="145228" y="393340"/>
                  </a:lnTo>
                  <a:lnTo>
                    <a:pt x="145216" y="393086"/>
                  </a:lnTo>
                  <a:lnTo>
                    <a:pt x="145224" y="392888"/>
                  </a:lnTo>
                  <a:lnTo>
                    <a:pt x="145313" y="392392"/>
                  </a:lnTo>
                  <a:lnTo>
                    <a:pt x="145379" y="392160"/>
                  </a:lnTo>
                  <a:lnTo>
                    <a:pt x="145483" y="391918"/>
                  </a:lnTo>
                  <a:lnTo>
                    <a:pt x="145547" y="391807"/>
                  </a:lnTo>
                  <a:lnTo>
                    <a:pt x="145660" y="391664"/>
                  </a:lnTo>
                  <a:lnTo>
                    <a:pt x="145846" y="391521"/>
                  </a:lnTo>
                  <a:lnTo>
                    <a:pt x="145961" y="391455"/>
                  </a:lnTo>
                  <a:lnTo>
                    <a:pt x="146170" y="391388"/>
                  </a:lnTo>
                  <a:lnTo>
                    <a:pt x="146578" y="391322"/>
                  </a:lnTo>
                  <a:lnTo>
                    <a:pt x="147809" y="391190"/>
                  </a:lnTo>
                  <a:lnTo>
                    <a:pt x="148254" y="391223"/>
                  </a:lnTo>
                  <a:lnTo>
                    <a:pt x="148578" y="391289"/>
                  </a:lnTo>
                  <a:lnTo>
                    <a:pt x="148904" y="391421"/>
                  </a:lnTo>
                  <a:lnTo>
                    <a:pt x="149534" y="391807"/>
                  </a:lnTo>
                  <a:lnTo>
                    <a:pt x="149839" y="391962"/>
                  </a:lnTo>
                  <a:lnTo>
                    <a:pt x="150112" y="392171"/>
                  </a:lnTo>
                  <a:lnTo>
                    <a:pt x="150396" y="392491"/>
                  </a:lnTo>
                  <a:lnTo>
                    <a:pt x="150506" y="392645"/>
                  </a:lnTo>
                  <a:lnTo>
                    <a:pt x="150740" y="393053"/>
                  </a:lnTo>
                  <a:lnTo>
                    <a:pt x="150906" y="393638"/>
                  </a:lnTo>
                  <a:lnTo>
                    <a:pt x="151007" y="393825"/>
                  </a:lnTo>
                  <a:lnTo>
                    <a:pt x="151104" y="393957"/>
                  </a:lnTo>
                  <a:lnTo>
                    <a:pt x="151206" y="394046"/>
                  </a:lnTo>
                  <a:lnTo>
                    <a:pt x="151417" y="394178"/>
                  </a:lnTo>
                  <a:lnTo>
                    <a:pt x="151512" y="394211"/>
                  </a:lnTo>
                  <a:lnTo>
                    <a:pt x="151637" y="394211"/>
                  </a:lnTo>
                  <a:lnTo>
                    <a:pt x="152041" y="394101"/>
                  </a:lnTo>
                  <a:lnTo>
                    <a:pt x="152300" y="393990"/>
                  </a:lnTo>
                  <a:lnTo>
                    <a:pt x="152695" y="393935"/>
                  </a:lnTo>
                  <a:lnTo>
                    <a:pt x="152954" y="393913"/>
                  </a:lnTo>
                  <a:lnTo>
                    <a:pt x="153414" y="393693"/>
                  </a:lnTo>
                  <a:lnTo>
                    <a:pt x="153536" y="393605"/>
                  </a:lnTo>
                  <a:lnTo>
                    <a:pt x="153619" y="393549"/>
                  </a:lnTo>
                  <a:lnTo>
                    <a:pt x="153855" y="393197"/>
                  </a:lnTo>
                  <a:lnTo>
                    <a:pt x="154086" y="392910"/>
                  </a:lnTo>
                  <a:lnTo>
                    <a:pt x="154299" y="392700"/>
                  </a:lnTo>
                  <a:lnTo>
                    <a:pt x="154548" y="392557"/>
                  </a:lnTo>
                  <a:lnTo>
                    <a:pt x="154859" y="392447"/>
                  </a:lnTo>
                  <a:lnTo>
                    <a:pt x="154948" y="392425"/>
                  </a:lnTo>
                  <a:lnTo>
                    <a:pt x="155232" y="392370"/>
                  </a:lnTo>
                  <a:lnTo>
                    <a:pt x="155467" y="392348"/>
                  </a:lnTo>
                  <a:lnTo>
                    <a:pt x="155582" y="392326"/>
                  </a:lnTo>
                  <a:lnTo>
                    <a:pt x="155773" y="392248"/>
                  </a:lnTo>
                  <a:lnTo>
                    <a:pt x="156070" y="392094"/>
                  </a:lnTo>
                  <a:lnTo>
                    <a:pt x="156329" y="392061"/>
                  </a:lnTo>
                  <a:lnTo>
                    <a:pt x="156524" y="392028"/>
                  </a:lnTo>
                  <a:lnTo>
                    <a:pt x="156633" y="391984"/>
                  </a:lnTo>
                  <a:lnTo>
                    <a:pt x="156690" y="391940"/>
                  </a:lnTo>
                  <a:lnTo>
                    <a:pt x="156767" y="391807"/>
                  </a:lnTo>
                  <a:lnTo>
                    <a:pt x="156857" y="391653"/>
                  </a:lnTo>
                  <a:lnTo>
                    <a:pt x="156935" y="391598"/>
                  </a:lnTo>
                  <a:lnTo>
                    <a:pt x="157041" y="391554"/>
                  </a:lnTo>
                  <a:lnTo>
                    <a:pt x="157189" y="391532"/>
                  </a:lnTo>
                  <a:lnTo>
                    <a:pt x="157488" y="391510"/>
                  </a:lnTo>
                  <a:lnTo>
                    <a:pt x="157747" y="391499"/>
                  </a:lnTo>
                  <a:lnTo>
                    <a:pt x="158073" y="391510"/>
                  </a:lnTo>
                  <a:lnTo>
                    <a:pt x="158414" y="391532"/>
                  </a:lnTo>
                  <a:lnTo>
                    <a:pt x="158736" y="391554"/>
                  </a:lnTo>
                  <a:lnTo>
                    <a:pt x="158870" y="391565"/>
                  </a:lnTo>
                  <a:lnTo>
                    <a:pt x="159008" y="391620"/>
                  </a:lnTo>
                  <a:lnTo>
                    <a:pt x="159236" y="391719"/>
                  </a:lnTo>
                  <a:lnTo>
                    <a:pt x="159579" y="391907"/>
                  </a:lnTo>
                  <a:lnTo>
                    <a:pt x="159782" y="391918"/>
                  </a:lnTo>
                  <a:lnTo>
                    <a:pt x="159965" y="391862"/>
                  </a:lnTo>
                  <a:lnTo>
                    <a:pt x="160138" y="391719"/>
                  </a:lnTo>
                  <a:lnTo>
                    <a:pt x="160317" y="391554"/>
                  </a:lnTo>
                  <a:lnTo>
                    <a:pt x="160497" y="391388"/>
                  </a:lnTo>
                  <a:lnTo>
                    <a:pt x="160553" y="391344"/>
                  </a:lnTo>
                  <a:lnTo>
                    <a:pt x="160642" y="391322"/>
                  </a:lnTo>
                  <a:lnTo>
                    <a:pt x="160838" y="391289"/>
                  </a:lnTo>
                  <a:lnTo>
                    <a:pt x="160949" y="391234"/>
                  </a:lnTo>
                  <a:lnTo>
                    <a:pt x="161210" y="391058"/>
                  </a:lnTo>
                  <a:lnTo>
                    <a:pt x="161575" y="390727"/>
                  </a:lnTo>
                  <a:lnTo>
                    <a:pt x="161906" y="390451"/>
                  </a:lnTo>
                  <a:lnTo>
                    <a:pt x="162155" y="390275"/>
                  </a:lnTo>
                  <a:lnTo>
                    <a:pt x="162262" y="390242"/>
                  </a:lnTo>
                  <a:lnTo>
                    <a:pt x="162449" y="390209"/>
                  </a:lnTo>
                  <a:lnTo>
                    <a:pt x="162583" y="390175"/>
                  </a:lnTo>
                  <a:lnTo>
                    <a:pt x="162786" y="390153"/>
                  </a:lnTo>
                  <a:lnTo>
                    <a:pt x="163075" y="390120"/>
                  </a:lnTo>
                  <a:lnTo>
                    <a:pt x="163168" y="390076"/>
                  </a:lnTo>
                  <a:lnTo>
                    <a:pt x="163300" y="389988"/>
                  </a:lnTo>
                  <a:lnTo>
                    <a:pt x="163460" y="389856"/>
                  </a:lnTo>
                  <a:lnTo>
                    <a:pt x="163621" y="389724"/>
                  </a:lnTo>
                  <a:lnTo>
                    <a:pt x="163897" y="389492"/>
                  </a:lnTo>
                  <a:lnTo>
                    <a:pt x="164183" y="389305"/>
                  </a:lnTo>
                  <a:lnTo>
                    <a:pt x="164779" y="388930"/>
                  </a:lnTo>
                  <a:lnTo>
                    <a:pt x="165197" y="388731"/>
                  </a:lnTo>
                  <a:lnTo>
                    <a:pt x="165557" y="388500"/>
                  </a:lnTo>
                  <a:lnTo>
                    <a:pt x="165928" y="388246"/>
                  </a:lnTo>
                  <a:lnTo>
                    <a:pt x="166073" y="388191"/>
                  </a:lnTo>
                  <a:lnTo>
                    <a:pt x="166279" y="388158"/>
                  </a:lnTo>
                  <a:lnTo>
                    <a:pt x="166581" y="388147"/>
                  </a:lnTo>
                  <a:lnTo>
                    <a:pt x="166813" y="388180"/>
                  </a:lnTo>
                  <a:lnTo>
                    <a:pt x="166991" y="388268"/>
                  </a:lnTo>
                  <a:lnTo>
                    <a:pt x="167276" y="388433"/>
                  </a:lnTo>
                  <a:lnTo>
                    <a:pt x="167477" y="388522"/>
                  </a:lnTo>
                  <a:lnTo>
                    <a:pt x="168024" y="388731"/>
                  </a:lnTo>
                  <a:lnTo>
                    <a:pt x="168519" y="388830"/>
                  </a:lnTo>
                  <a:lnTo>
                    <a:pt x="168739" y="388852"/>
                  </a:lnTo>
                  <a:lnTo>
                    <a:pt x="169334" y="388852"/>
                  </a:lnTo>
                  <a:lnTo>
                    <a:pt x="169560" y="388919"/>
                  </a:lnTo>
                  <a:lnTo>
                    <a:pt x="169741" y="388974"/>
                  </a:lnTo>
                  <a:lnTo>
                    <a:pt x="169917" y="389018"/>
                  </a:lnTo>
                  <a:lnTo>
                    <a:pt x="170090" y="388996"/>
                  </a:lnTo>
                  <a:lnTo>
                    <a:pt x="170326" y="388919"/>
                  </a:lnTo>
                  <a:lnTo>
                    <a:pt x="170444" y="388852"/>
                  </a:lnTo>
                  <a:lnTo>
                    <a:pt x="170525" y="388764"/>
                  </a:lnTo>
                  <a:lnTo>
                    <a:pt x="170574" y="388687"/>
                  </a:lnTo>
                  <a:lnTo>
                    <a:pt x="170639" y="388522"/>
                  </a:lnTo>
                  <a:lnTo>
                    <a:pt x="170677" y="388290"/>
                  </a:lnTo>
                  <a:lnTo>
                    <a:pt x="170725" y="387761"/>
                  </a:lnTo>
                  <a:lnTo>
                    <a:pt x="170826" y="387408"/>
                  </a:lnTo>
                  <a:lnTo>
                    <a:pt x="170923" y="387265"/>
                  </a:lnTo>
                  <a:lnTo>
                    <a:pt x="171074" y="387088"/>
                  </a:lnTo>
                  <a:lnTo>
                    <a:pt x="171320" y="386846"/>
                  </a:lnTo>
                  <a:lnTo>
                    <a:pt x="171513" y="386592"/>
                  </a:lnTo>
                  <a:lnTo>
                    <a:pt x="171726" y="386239"/>
                  </a:lnTo>
                  <a:lnTo>
                    <a:pt x="171862" y="386085"/>
                  </a:lnTo>
                  <a:lnTo>
                    <a:pt x="172010" y="385997"/>
                  </a:lnTo>
                  <a:lnTo>
                    <a:pt x="172226" y="385875"/>
                  </a:lnTo>
                  <a:lnTo>
                    <a:pt x="172444" y="385798"/>
                  </a:lnTo>
                  <a:lnTo>
                    <a:pt x="172643" y="385754"/>
                  </a:lnTo>
                  <a:lnTo>
                    <a:pt x="172859" y="385732"/>
                  </a:lnTo>
                  <a:lnTo>
                    <a:pt x="173180" y="385721"/>
                  </a:lnTo>
                  <a:lnTo>
                    <a:pt x="173578" y="385754"/>
                  </a:lnTo>
                  <a:lnTo>
                    <a:pt x="173877" y="385842"/>
                  </a:lnTo>
                  <a:lnTo>
                    <a:pt x="174397" y="386140"/>
                  </a:lnTo>
                  <a:lnTo>
                    <a:pt x="175158" y="386780"/>
                  </a:lnTo>
                  <a:lnTo>
                    <a:pt x="175570" y="387121"/>
                  </a:lnTo>
                  <a:lnTo>
                    <a:pt x="175899" y="387452"/>
                  </a:lnTo>
                  <a:lnTo>
                    <a:pt x="176177" y="387662"/>
                  </a:lnTo>
                  <a:lnTo>
                    <a:pt x="176496" y="387871"/>
                  </a:lnTo>
                  <a:lnTo>
                    <a:pt x="176655" y="388014"/>
                  </a:lnTo>
                  <a:lnTo>
                    <a:pt x="176820" y="388202"/>
                  </a:lnTo>
                  <a:lnTo>
                    <a:pt x="177151" y="388654"/>
                  </a:lnTo>
                  <a:lnTo>
                    <a:pt x="177322" y="388985"/>
                  </a:lnTo>
                  <a:lnTo>
                    <a:pt x="177403" y="389194"/>
                  </a:lnTo>
                  <a:lnTo>
                    <a:pt x="177460" y="389558"/>
                  </a:lnTo>
                  <a:lnTo>
                    <a:pt x="177450" y="389679"/>
                  </a:lnTo>
                  <a:lnTo>
                    <a:pt x="177304" y="390583"/>
                  </a:lnTo>
                  <a:lnTo>
                    <a:pt x="177267" y="390892"/>
                  </a:lnTo>
                  <a:lnTo>
                    <a:pt x="177181" y="391311"/>
                  </a:lnTo>
                  <a:lnTo>
                    <a:pt x="177098" y="391466"/>
                  </a:lnTo>
                  <a:lnTo>
                    <a:pt x="176947" y="391763"/>
                  </a:lnTo>
                  <a:lnTo>
                    <a:pt x="176578" y="392281"/>
                  </a:lnTo>
                  <a:lnTo>
                    <a:pt x="176488" y="392623"/>
                  </a:lnTo>
                  <a:lnTo>
                    <a:pt x="176450" y="392833"/>
                  </a:lnTo>
                  <a:lnTo>
                    <a:pt x="176446" y="392943"/>
                  </a:lnTo>
                  <a:lnTo>
                    <a:pt x="176456" y="393075"/>
                  </a:lnTo>
                  <a:lnTo>
                    <a:pt x="176513" y="393219"/>
                  </a:lnTo>
                  <a:lnTo>
                    <a:pt x="176604" y="393307"/>
                  </a:lnTo>
                  <a:lnTo>
                    <a:pt x="177141" y="393759"/>
                  </a:lnTo>
                  <a:lnTo>
                    <a:pt x="177543" y="394134"/>
                  </a:lnTo>
                  <a:lnTo>
                    <a:pt x="177743" y="394354"/>
                  </a:lnTo>
                  <a:lnTo>
                    <a:pt x="177832" y="394487"/>
                  </a:lnTo>
                  <a:lnTo>
                    <a:pt x="178173" y="395214"/>
                  </a:lnTo>
                  <a:lnTo>
                    <a:pt x="178386" y="395732"/>
                  </a:lnTo>
                  <a:lnTo>
                    <a:pt x="178622" y="396273"/>
                  </a:lnTo>
                  <a:lnTo>
                    <a:pt x="178752" y="396570"/>
                  </a:lnTo>
                  <a:lnTo>
                    <a:pt x="178856" y="396703"/>
                  </a:lnTo>
                  <a:lnTo>
                    <a:pt x="179636" y="397309"/>
                  </a:lnTo>
                  <a:lnTo>
                    <a:pt x="179909" y="397552"/>
                  </a:lnTo>
                  <a:lnTo>
                    <a:pt x="180133" y="397794"/>
                  </a:lnTo>
                  <a:lnTo>
                    <a:pt x="180244" y="397938"/>
                  </a:lnTo>
                  <a:lnTo>
                    <a:pt x="180387" y="398169"/>
                  </a:lnTo>
                  <a:lnTo>
                    <a:pt x="180452" y="398335"/>
                  </a:lnTo>
                  <a:lnTo>
                    <a:pt x="180507" y="398544"/>
                  </a:lnTo>
                  <a:lnTo>
                    <a:pt x="180507" y="398864"/>
                  </a:lnTo>
                  <a:lnTo>
                    <a:pt x="180472" y="399095"/>
                  </a:lnTo>
                  <a:lnTo>
                    <a:pt x="180409" y="399327"/>
                  </a:lnTo>
                  <a:lnTo>
                    <a:pt x="180329" y="399514"/>
                  </a:lnTo>
                  <a:lnTo>
                    <a:pt x="180273" y="399735"/>
                  </a:lnTo>
                  <a:lnTo>
                    <a:pt x="180216" y="400418"/>
                  </a:lnTo>
                  <a:lnTo>
                    <a:pt x="180110" y="401212"/>
                  </a:lnTo>
                  <a:lnTo>
                    <a:pt x="180043" y="401488"/>
                  </a:lnTo>
                  <a:lnTo>
                    <a:pt x="180010" y="401565"/>
                  </a:lnTo>
                  <a:lnTo>
                    <a:pt x="179850" y="401764"/>
                  </a:lnTo>
                  <a:lnTo>
                    <a:pt x="179793" y="401973"/>
                  </a:lnTo>
                  <a:lnTo>
                    <a:pt x="180101" y="402183"/>
                  </a:lnTo>
                  <a:lnTo>
                    <a:pt x="180477" y="402535"/>
                  </a:lnTo>
                  <a:lnTo>
                    <a:pt x="181061" y="403219"/>
                  </a:lnTo>
                  <a:lnTo>
                    <a:pt x="181256" y="403450"/>
                  </a:lnTo>
                  <a:lnTo>
                    <a:pt x="181489" y="403825"/>
                  </a:lnTo>
                  <a:lnTo>
                    <a:pt x="181644" y="404002"/>
                  </a:lnTo>
                  <a:lnTo>
                    <a:pt x="181785" y="404046"/>
                  </a:lnTo>
                  <a:lnTo>
                    <a:pt x="181885" y="404035"/>
                  </a:lnTo>
                  <a:lnTo>
                    <a:pt x="181896" y="404035"/>
                  </a:lnTo>
                  <a:lnTo>
                    <a:pt x="182045" y="403969"/>
                  </a:lnTo>
                  <a:lnTo>
                    <a:pt x="182424" y="403759"/>
                  </a:lnTo>
                  <a:lnTo>
                    <a:pt x="182642" y="403671"/>
                  </a:lnTo>
                  <a:lnTo>
                    <a:pt x="183022" y="403528"/>
                  </a:lnTo>
                  <a:lnTo>
                    <a:pt x="183371" y="403373"/>
                  </a:lnTo>
                  <a:lnTo>
                    <a:pt x="183632" y="403274"/>
                  </a:lnTo>
                  <a:lnTo>
                    <a:pt x="184132" y="403098"/>
                  </a:lnTo>
                  <a:lnTo>
                    <a:pt x="184167" y="403076"/>
                  </a:lnTo>
                  <a:lnTo>
                    <a:pt x="184446" y="402998"/>
                  </a:lnTo>
                  <a:lnTo>
                    <a:pt x="184598" y="402998"/>
                  </a:lnTo>
                  <a:lnTo>
                    <a:pt x="184903" y="403043"/>
                  </a:lnTo>
                  <a:lnTo>
                    <a:pt x="185109" y="403076"/>
                  </a:lnTo>
                  <a:lnTo>
                    <a:pt x="185321" y="403076"/>
                  </a:lnTo>
                  <a:lnTo>
                    <a:pt x="185322" y="403076"/>
                  </a:lnTo>
                  <a:lnTo>
                    <a:pt x="185854" y="402987"/>
                  </a:lnTo>
                  <a:lnTo>
                    <a:pt x="186133" y="402976"/>
                  </a:lnTo>
                  <a:lnTo>
                    <a:pt x="186189" y="402976"/>
                  </a:lnTo>
                  <a:lnTo>
                    <a:pt x="186410" y="402921"/>
                  </a:lnTo>
                  <a:lnTo>
                    <a:pt x="186782" y="402734"/>
                  </a:lnTo>
                  <a:lnTo>
                    <a:pt x="186869" y="402668"/>
                  </a:lnTo>
                  <a:lnTo>
                    <a:pt x="186955" y="402546"/>
                  </a:lnTo>
                  <a:lnTo>
                    <a:pt x="187007" y="402370"/>
                  </a:lnTo>
                  <a:lnTo>
                    <a:pt x="187021" y="402216"/>
                  </a:lnTo>
                  <a:lnTo>
                    <a:pt x="186997" y="401973"/>
                  </a:lnTo>
                  <a:lnTo>
                    <a:pt x="186873" y="401752"/>
                  </a:lnTo>
                  <a:lnTo>
                    <a:pt x="186531" y="401289"/>
                  </a:lnTo>
                  <a:lnTo>
                    <a:pt x="186258" y="400981"/>
                  </a:lnTo>
                  <a:lnTo>
                    <a:pt x="185902" y="400584"/>
                  </a:lnTo>
                  <a:lnTo>
                    <a:pt x="185795" y="400418"/>
                  </a:lnTo>
                  <a:lnTo>
                    <a:pt x="185761" y="400253"/>
                  </a:lnTo>
                  <a:lnTo>
                    <a:pt x="185795" y="400033"/>
                  </a:lnTo>
                  <a:lnTo>
                    <a:pt x="185870" y="399834"/>
                  </a:lnTo>
                  <a:lnTo>
                    <a:pt x="186038" y="399636"/>
                  </a:lnTo>
                  <a:lnTo>
                    <a:pt x="186348" y="399415"/>
                  </a:lnTo>
                  <a:lnTo>
                    <a:pt x="186556" y="399305"/>
                  </a:lnTo>
                  <a:lnTo>
                    <a:pt x="186852" y="399139"/>
                  </a:lnTo>
                  <a:lnTo>
                    <a:pt x="187117" y="398908"/>
                  </a:lnTo>
                  <a:lnTo>
                    <a:pt x="187317" y="398720"/>
                  </a:lnTo>
                  <a:lnTo>
                    <a:pt x="187486" y="398533"/>
                  </a:lnTo>
                  <a:lnTo>
                    <a:pt x="187636" y="398346"/>
                  </a:lnTo>
                  <a:lnTo>
                    <a:pt x="187688" y="398235"/>
                  </a:lnTo>
                  <a:lnTo>
                    <a:pt x="187724" y="398048"/>
                  </a:lnTo>
                  <a:lnTo>
                    <a:pt x="187695" y="397728"/>
                  </a:lnTo>
                  <a:lnTo>
                    <a:pt x="187660" y="397629"/>
                  </a:lnTo>
                  <a:lnTo>
                    <a:pt x="187496" y="397276"/>
                  </a:lnTo>
                  <a:lnTo>
                    <a:pt x="187471" y="397078"/>
                  </a:lnTo>
                  <a:lnTo>
                    <a:pt x="187439" y="396857"/>
                  </a:lnTo>
                  <a:lnTo>
                    <a:pt x="187341" y="396493"/>
                  </a:lnTo>
                  <a:lnTo>
                    <a:pt x="187289" y="396218"/>
                  </a:lnTo>
                  <a:lnTo>
                    <a:pt x="187210" y="396074"/>
                  </a:lnTo>
                  <a:lnTo>
                    <a:pt x="187088" y="395931"/>
                  </a:lnTo>
                  <a:lnTo>
                    <a:pt x="187050" y="395843"/>
                  </a:lnTo>
                  <a:lnTo>
                    <a:pt x="187060" y="395744"/>
                  </a:lnTo>
                  <a:lnTo>
                    <a:pt x="187144" y="395622"/>
                  </a:lnTo>
                  <a:lnTo>
                    <a:pt x="187251" y="395512"/>
                  </a:lnTo>
                  <a:lnTo>
                    <a:pt x="187567" y="395336"/>
                  </a:lnTo>
                  <a:lnTo>
                    <a:pt x="187882" y="395203"/>
                  </a:lnTo>
                  <a:lnTo>
                    <a:pt x="188279" y="394928"/>
                  </a:lnTo>
                  <a:lnTo>
                    <a:pt x="188634" y="394630"/>
                  </a:lnTo>
                  <a:lnTo>
                    <a:pt x="188817" y="394343"/>
                  </a:lnTo>
                  <a:lnTo>
                    <a:pt x="188959" y="394156"/>
                  </a:lnTo>
                  <a:lnTo>
                    <a:pt x="189060" y="393946"/>
                  </a:lnTo>
                  <a:lnTo>
                    <a:pt x="189216" y="393660"/>
                  </a:lnTo>
                  <a:lnTo>
                    <a:pt x="189660" y="393108"/>
                  </a:lnTo>
                  <a:lnTo>
                    <a:pt x="189861" y="392910"/>
                  </a:lnTo>
                  <a:lnTo>
                    <a:pt x="190036" y="392822"/>
                  </a:lnTo>
                  <a:lnTo>
                    <a:pt x="190179" y="392789"/>
                  </a:lnTo>
                  <a:lnTo>
                    <a:pt x="190497" y="392778"/>
                  </a:lnTo>
                  <a:lnTo>
                    <a:pt x="190895" y="392744"/>
                  </a:lnTo>
                  <a:lnTo>
                    <a:pt x="191266" y="392634"/>
                  </a:lnTo>
                  <a:lnTo>
                    <a:pt x="191430" y="392601"/>
                  </a:lnTo>
                  <a:lnTo>
                    <a:pt x="191562" y="392579"/>
                  </a:lnTo>
                  <a:lnTo>
                    <a:pt x="191672" y="392557"/>
                  </a:lnTo>
                  <a:lnTo>
                    <a:pt x="191894" y="392557"/>
                  </a:lnTo>
                  <a:lnTo>
                    <a:pt x="192303" y="392601"/>
                  </a:lnTo>
                  <a:lnTo>
                    <a:pt x="192442" y="392700"/>
                  </a:lnTo>
                  <a:lnTo>
                    <a:pt x="192569" y="392899"/>
                  </a:lnTo>
                  <a:lnTo>
                    <a:pt x="192688" y="393064"/>
                  </a:lnTo>
                  <a:lnTo>
                    <a:pt x="192893" y="393186"/>
                  </a:lnTo>
                  <a:lnTo>
                    <a:pt x="193094" y="393307"/>
                  </a:lnTo>
                  <a:lnTo>
                    <a:pt x="193420" y="393594"/>
                  </a:lnTo>
                  <a:lnTo>
                    <a:pt x="193683" y="393858"/>
                  </a:lnTo>
                  <a:lnTo>
                    <a:pt x="193902" y="394167"/>
                  </a:lnTo>
                  <a:lnTo>
                    <a:pt x="194056" y="394431"/>
                  </a:lnTo>
                  <a:lnTo>
                    <a:pt x="194257" y="394828"/>
                  </a:lnTo>
                  <a:lnTo>
                    <a:pt x="194384" y="395126"/>
                  </a:lnTo>
                  <a:lnTo>
                    <a:pt x="194489" y="395391"/>
                  </a:lnTo>
                  <a:lnTo>
                    <a:pt x="194705" y="395898"/>
                  </a:lnTo>
                  <a:lnTo>
                    <a:pt x="194791" y="396339"/>
                  </a:lnTo>
                  <a:lnTo>
                    <a:pt x="194931" y="396592"/>
                  </a:lnTo>
                  <a:lnTo>
                    <a:pt x="195073" y="396813"/>
                  </a:lnTo>
                  <a:lnTo>
                    <a:pt x="195360" y="396978"/>
                  </a:lnTo>
                  <a:lnTo>
                    <a:pt x="195664" y="397033"/>
                  </a:lnTo>
                  <a:lnTo>
                    <a:pt x="196160" y="397067"/>
                  </a:lnTo>
                  <a:lnTo>
                    <a:pt x="196571" y="397078"/>
                  </a:lnTo>
                  <a:lnTo>
                    <a:pt x="196984" y="397111"/>
                  </a:lnTo>
                  <a:lnTo>
                    <a:pt x="197251" y="397177"/>
                  </a:lnTo>
                  <a:lnTo>
                    <a:pt x="197452" y="397276"/>
                  </a:lnTo>
                  <a:lnTo>
                    <a:pt x="197634" y="397419"/>
                  </a:lnTo>
                  <a:lnTo>
                    <a:pt x="197763" y="397629"/>
                  </a:lnTo>
                  <a:lnTo>
                    <a:pt x="197797" y="397750"/>
                  </a:lnTo>
                  <a:lnTo>
                    <a:pt x="197785" y="397894"/>
                  </a:lnTo>
                  <a:lnTo>
                    <a:pt x="197660" y="398577"/>
                  </a:lnTo>
                  <a:lnTo>
                    <a:pt x="197638" y="399062"/>
                  </a:lnTo>
                  <a:lnTo>
                    <a:pt x="197520" y="399305"/>
                  </a:lnTo>
                  <a:lnTo>
                    <a:pt x="197119" y="399966"/>
                  </a:lnTo>
                  <a:lnTo>
                    <a:pt x="197079" y="400165"/>
                  </a:lnTo>
                  <a:lnTo>
                    <a:pt x="197081" y="400319"/>
                  </a:lnTo>
                  <a:lnTo>
                    <a:pt x="197097" y="400429"/>
                  </a:lnTo>
                  <a:lnTo>
                    <a:pt x="197175" y="400606"/>
                  </a:lnTo>
                  <a:lnTo>
                    <a:pt x="197287" y="400782"/>
                  </a:lnTo>
                  <a:lnTo>
                    <a:pt x="197646" y="401113"/>
                  </a:lnTo>
                  <a:lnTo>
                    <a:pt x="197927" y="401333"/>
                  </a:lnTo>
                  <a:lnTo>
                    <a:pt x="198173" y="401532"/>
                  </a:lnTo>
                  <a:lnTo>
                    <a:pt x="198440" y="401719"/>
                  </a:lnTo>
                  <a:lnTo>
                    <a:pt x="198759" y="401907"/>
                  </a:lnTo>
                  <a:lnTo>
                    <a:pt x="198823" y="401929"/>
                  </a:lnTo>
                  <a:lnTo>
                    <a:pt x="198914" y="401962"/>
                  </a:lnTo>
                  <a:lnTo>
                    <a:pt x="199041" y="401973"/>
                  </a:lnTo>
                  <a:lnTo>
                    <a:pt x="199205" y="401962"/>
                  </a:lnTo>
                  <a:lnTo>
                    <a:pt x="199541" y="401797"/>
                  </a:lnTo>
                  <a:lnTo>
                    <a:pt x="199728" y="401653"/>
                  </a:lnTo>
                  <a:lnTo>
                    <a:pt x="199899" y="401466"/>
                  </a:lnTo>
                  <a:lnTo>
                    <a:pt x="200145" y="401102"/>
                  </a:lnTo>
                  <a:lnTo>
                    <a:pt x="200238" y="400881"/>
                  </a:lnTo>
                  <a:lnTo>
                    <a:pt x="200312" y="400573"/>
                  </a:lnTo>
                  <a:lnTo>
                    <a:pt x="200348" y="400352"/>
                  </a:lnTo>
                  <a:lnTo>
                    <a:pt x="200427" y="399889"/>
                  </a:lnTo>
                  <a:lnTo>
                    <a:pt x="200468" y="399746"/>
                  </a:lnTo>
                  <a:lnTo>
                    <a:pt x="200637" y="399481"/>
                  </a:lnTo>
                  <a:lnTo>
                    <a:pt x="200823" y="399305"/>
                  </a:lnTo>
                  <a:lnTo>
                    <a:pt x="201130" y="399117"/>
                  </a:lnTo>
                  <a:lnTo>
                    <a:pt x="201572" y="398765"/>
                  </a:lnTo>
                  <a:lnTo>
                    <a:pt x="201670" y="398665"/>
                  </a:lnTo>
                  <a:lnTo>
                    <a:pt x="202087" y="398092"/>
                  </a:lnTo>
                  <a:lnTo>
                    <a:pt x="202347" y="397783"/>
                  </a:lnTo>
                  <a:lnTo>
                    <a:pt x="202510" y="397585"/>
                  </a:lnTo>
                  <a:lnTo>
                    <a:pt x="202733" y="397408"/>
                  </a:lnTo>
                  <a:lnTo>
                    <a:pt x="203119" y="397320"/>
                  </a:lnTo>
                  <a:lnTo>
                    <a:pt x="203256" y="397265"/>
                  </a:lnTo>
                  <a:lnTo>
                    <a:pt x="203362" y="397155"/>
                  </a:lnTo>
                  <a:lnTo>
                    <a:pt x="203463" y="397000"/>
                  </a:lnTo>
                  <a:lnTo>
                    <a:pt x="203519" y="396879"/>
                  </a:lnTo>
                  <a:lnTo>
                    <a:pt x="203619" y="396515"/>
                  </a:lnTo>
                  <a:lnTo>
                    <a:pt x="203779" y="396273"/>
                  </a:lnTo>
                  <a:lnTo>
                    <a:pt x="203997" y="396052"/>
                  </a:lnTo>
                  <a:lnTo>
                    <a:pt x="204196" y="395986"/>
                  </a:lnTo>
                  <a:lnTo>
                    <a:pt x="204279" y="395953"/>
                  </a:lnTo>
                  <a:lnTo>
                    <a:pt x="204505" y="395931"/>
                  </a:lnTo>
                  <a:lnTo>
                    <a:pt x="204729" y="395920"/>
                  </a:lnTo>
                  <a:lnTo>
                    <a:pt x="205290" y="396041"/>
                  </a:lnTo>
                  <a:lnTo>
                    <a:pt x="206309" y="396449"/>
                  </a:lnTo>
                  <a:lnTo>
                    <a:pt x="206411" y="396548"/>
                  </a:lnTo>
                  <a:lnTo>
                    <a:pt x="206604" y="396835"/>
                  </a:lnTo>
                  <a:lnTo>
                    <a:pt x="206716" y="397100"/>
                  </a:lnTo>
                  <a:lnTo>
                    <a:pt x="206940" y="397452"/>
                  </a:lnTo>
                  <a:lnTo>
                    <a:pt x="207141" y="397618"/>
                  </a:lnTo>
                  <a:lnTo>
                    <a:pt x="207251" y="397662"/>
                  </a:lnTo>
                  <a:lnTo>
                    <a:pt x="207432" y="397706"/>
                  </a:lnTo>
                  <a:lnTo>
                    <a:pt x="207644" y="397728"/>
                  </a:lnTo>
                  <a:lnTo>
                    <a:pt x="207837" y="397706"/>
                  </a:lnTo>
                  <a:lnTo>
                    <a:pt x="208105" y="397651"/>
                  </a:lnTo>
                  <a:lnTo>
                    <a:pt x="208350" y="397607"/>
                  </a:lnTo>
                  <a:lnTo>
                    <a:pt x="208575" y="397497"/>
                  </a:lnTo>
                  <a:lnTo>
                    <a:pt x="208720" y="397397"/>
                  </a:lnTo>
                  <a:lnTo>
                    <a:pt x="208852" y="397265"/>
                  </a:lnTo>
                  <a:lnTo>
                    <a:pt x="208992" y="397000"/>
                  </a:lnTo>
                  <a:lnTo>
                    <a:pt x="209086" y="396857"/>
                  </a:lnTo>
                  <a:lnTo>
                    <a:pt x="209167" y="396592"/>
                  </a:lnTo>
                  <a:lnTo>
                    <a:pt x="209311" y="396151"/>
                  </a:lnTo>
                  <a:lnTo>
                    <a:pt x="209345" y="395909"/>
                  </a:lnTo>
                  <a:lnTo>
                    <a:pt x="209341" y="395699"/>
                  </a:lnTo>
                  <a:lnTo>
                    <a:pt x="209377" y="395523"/>
                  </a:lnTo>
                  <a:lnTo>
                    <a:pt x="209694" y="395159"/>
                  </a:lnTo>
                  <a:lnTo>
                    <a:pt x="209780" y="395060"/>
                  </a:lnTo>
                  <a:lnTo>
                    <a:pt x="209829" y="394939"/>
                  </a:lnTo>
                  <a:lnTo>
                    <a:pt x="209953" y="394398"/>
                  </a:lnTo>
                  <a:lnTo>
                    <a:pt x="210086" y="394013"/>
                  </a:lnTo>
                  <a:lnTo>
                    <a:pt x="210208" y="393770"/>
                  </a:lnTo>
                  <a:lnTo>
                    <a:pt x="210405" y="393649"/>
                  </a:lnTo>
                  <a:lnTo>
                    <a:pt x="210635" y="393616"/>
                  </a:lnTo>
                  <a:lnTo>
                    <a:pt x="211224" y="393571"/>
                  </a:lnTo>
                  <a:lnTo>
                    <a:pt x="211560" y="393538"/>
                  </a:lnTo>
                  <a:lnTo>
                    <a:pt x="212124" y="393560"/>
                  </a:lnTo>
                  <a:lnTo>
                    <a:pt x="212426" y="393638"/>
                  </a:lnTo>
                  <a:lnTo>
                    <a:pt x="212990" y="393825"/>
                  </a:lnTo>
                  <a:lnTo>
                    <a:pt x="213274" y="393968"/>
                  </a:lnTo>
                  <a:lnTo>
                    <a:pt x="213465" y="394112"/>
                  </a:lnTo>
                  <a:lnTo>
                    <a:pt x="213874" y="394465"/>
                  </a:lnTo>
                  <a:lnTo>
                    <a:pt x="214081" y="394630"/>
                  </a:lnTo>
                  <a:lnTo>
                    <a:pt x="214307" y="394773"/>
                  </a:lnTo>
                  <a:lnTo>
                    <a:pt x="214506" y="394861"/>
                  </a:lnTo>
                  <a:lnTo>
                    <a:pt x="214584" y="394883"/>
                  </a:lnTo>
                  <a:lnTo>
                    <a:pt x="214670" y="394894"/>
                  </a:lnTo>
                  <a:lnTo>
                    <a:pt x="214741" y="394894"/>
                  </a:lnTo>
                  <a:lnTo>
                    <a:pt x="214818" y="394872"/>
                  </a:lnTo>
                  <a:lnTo>
                    <a:pt x="214933" y="394828"/>
                  </a:lnTo>
                  <a:lnTo>
                    <a:pt x="215013" y="394806"/>
                  </a:lnTo>
                  <a:lnTo>
                    <a:pt x="215390" y="394652"/>
                  </a:lnTo>
                  <a:lnTo>
                    <a:pt x="215572" y="394619"/>
                  </a:lnTo>
                  <a:lnTo>
                    <a:pt x="215741" y="394619"/>
                  </a:lnTo>
                  <a:lnTo>
                    <a:pt x="215855" y="394652"/>
                  </a:lnTo>
                  <a:lnTo>
                    <a:pt x="216364" y="394762"/>
                  </a:lnTo>
                  <a:lnTo>
                    <a:pt x="216451" y="394784"/>
                  </a:lnTo>
                  <a:lnTo>
                    <a:pt x="217009" y="394883"/>
                  </a:lnTo>
                  <a:lnTo>
                    <a:pt x="217988" y="395027"/>
                  </a:lnTo>
                  <a:lnTo>
                    <a:pt x="218260" y="395115"/>
                  </a:lnTo>
                  <a:lnTo>
                    <a:pt x="218447" y="395203"/>
                  </a:lnTo>
                  <a:lnTo>
                    <a:pt x="219145" y="395655"/>
                  </a:lnTo>
                  <a:lnTo>
                    <a:pt x="219945" y="396140"/>
                  </a:lnTo>
                  <a:lnTo>
                    <a:pt x="220405" y="396449"/>
                  </a:lnTo>
                  <a:lnTo>
                    <a:pt x="220595" y="396537"/>
                  </a:lnTo>
                  <a:lnTo>
                    <a:pt x="220781" y="396570"/>
                  </a:lnTo>
                  <a:lnTo>
                    <a:pt x="220878" y="396570"/>
                  </a:lnTo>
                  <a:lnTo>
                    <a:pt x="220948" y="396570"/>
                  </a:lnTo>
                  <a:lnTo>
                    <a:pt x="221119" y="396526"/>
                  </a:lnTo>
                  <a:lnTo>
                    <a:pt x="221250" y="396493"/>
                  </a:lnTo>
                  <a:lnTo>
                    <a:pt x="221357" y="396471"/>
                  </a:lnTo>
                  <a:lnTo>
                    <a:pt x="221754" y="396460"/>
                  </a:lnTo>
                  <a:lnTo>
                    <a:pt x="222198" y="396504"/>
                  </a:lnTo>
                  <a:lnTo>
                    <a:pt x="222402" y="396570"/>
                  </a:lnTo>
                  <a:lnTo>
                    <a:pt x="222519" y="396626"/>
                  </a:lnTo>
                  <a:lnTo>
                    <a:pt x="222821" y="396857"/>
                  </a:lnTo>
                  <a:lnTo>
                    <a:pt x="222982" y="397045"/>
                  </a:lnTo>
                  <a:lnTo>
                    <a:pt x="223301" y="397629"/>
                  </a:lnTo>
                  <a:lnTo>
                    <a:pt x="223431" y="397894"/>
                  </a:lnTo>
                  <a:lnTo>
                    <a:pt x="223696" y="398335"/>
                  </a:lnTo>
                  <a:lnTo>
                    <a:pt x="223920" y="398599"/>
                  </a:lnTo>
                  <a:lnTo>
                    <a:pt x="224167" y="398941"/>
                  </a:lnTo>
                  <a:lnTo>
                    <a:pt x="224462" y="399602"/>
                  </a:lnTo>
                  <a:lnTo>
                    <a:pt x="224628" y="399922"/>
                  </a:lnTo>
                  <a:lnTo>
                    <a:pt x="224825" y="400176"/>
                  </a:lnTo>
                  <a:lnTo>
                    <a:pt x="225036" y="400474"/>
                  </a:lnTo>
                  <a:lnTo>
                    <a:pt x="225533" y="401124"/>
                  </a:lnTo>
                  <a:lnTo>
                    <a:pt x="225812" y="401543"/>
                  </a:lnTo>
                  <a:lnTo>
                    <a:pt x="226323" y="402138"/>
                  </a:lnTo>
                  <a:lnTo>
                    <a:pt x="226482" y="402624"/>
                  </a:lnTo>
                  <a:lnTo>
                    <a:pt x="226676" y="403318"/>
                  </a:lnTo>
                  <a:lnTo>
                    <a:pt x="226867" y="403715"/>
                  </a:lnTo>
                  <a:lnTo>
                    <a:pt x="226971" y="403836"/>
                  </a:lnTo>
                  <a:lnTo>
                    <a:pt x="227019" y="403891"/>
                  </a:lnTo>
                  <a:lnTo>
                    <a:pt x="227144" y="403969"/>
                  </a:lnTo>
                  <a:lnTo>
                    <a:pt x="227308" y="403991"/>
                  </a:lnTo>
                  <a:lnTo>
                    <a:pt x="227497" y="403969"/>
                  </a:lnTo>
                  <a:lnTo>
                    <a:pt x="227703" y="403914"/>
                  </a:lnTo>
                  <a:lnTo>
                    <a:pt x="227922" y="403759"/>
                  </a:lnTo>
                  <a:lnTo>
                    <a:pt x="228191" y="403506"/>
                  </a:lnTo>
                  <a:lnTo>
                    <a:pt x="228339" y="403384"/>
                  </a:lnTo>
                  <a:lnTo>
                    <a:pt x="228604" y="403131"/>
                  </a:lnTo>
                  <a:lnTo>
                    <a:pt x="228657" y="403109"/>
                  </a:lnTo>
                  <a:lnTo>
                    <a:pt x="228758" y="403054"/>
                  </a:lnTo>
                  <a:lnTo>
                    <a:pt x="228886" y="403043"/>
                  </a:lnTo>
                  <a:lnTo>
                    <a:pt x="229055" y="403087"/>
                  </a:lnTo>
                  <a:lnTo>
                    <a:pt x="229470" y="403351"/>
                  </a:lnTo>
                  <a:lnTo>
                    <a:pt x="229619" y="403472"/>
                  </a:lnTo>
                  <a:lnTo>
                    <a:pt x="229839" y="403561"/>
                  </a:lnTo>
                  <a:lnTo>
                    <a:pt x="229957" y="403616"/>
                  </a:lnTo>
                  <a:lnTo>
                    <a:pt x="230170" y="403660"/>
                  </a:lnTo>
                  <a:lnTo>
                    <a:pt x="230335" y="403649"/>
                  </a:lnTo>
                  <a:lnTo>
                    <a:pt x="230451" y="403616"/>
                  </a:lnTo>
                  <a:lnTo>
                    <a:pt x="230666" y="403528"/>
                  </a:lnTo>
                  <a:lnTo>
                    <a:pt x="230788" y="403417"/>
                  </a:lnTo>
                  <a:lnTo>
                    <a:pt x="231083" y="403043"/>
                  </a:lnTo>
                  <a:lnTo>
                    <a:pt x="231237" y="402778"/>
                  </a:lnTo>
                  <a:lnTo>
                    <a:pt x="231444" y="402293"/>
                  </a:lnTo>
                  <a:lnTo>
                    <a:pt x="231532" y="402083"/>
                  </a:lnTo>
                  <a:lnTo>
                    <a:pt x="231666" y="401764"/>
                  </a:lnTo>
                  <a:lnTo>
                    <a:pt x="231831" y="401631"/>
                  </a:lnTo>
                  <a:lnTo>
                    <a:pt x="231973" y="401543"/>
                  </a:lnTo>
                  <a:lnTo>
                    <a:pt x="232414" y="401322"/>
                  </a:lnTo>
                  <a:lnTo>
                    <a:pt x="232856" y="401047"/>
                  </a:lnTo>
                  <a:lnTo>
                    <a:pt x="233361" y="400562"/>
                  </a:lnTo>
                  <a:lnTo>
                    <a:pt x="233577" y="400363"/>
                  </a:lnTo>
                  <a:lnTo>
                    <a:pt x="233886" y="400165"/>
                  </a:lnTo>
                  <a:lnTo>
                    <a:pt x="234808" y="399812"/>
                  </a:lnTo>
                  <a:lnTo>
                    <a:pt x="235076" y="399779"/>
                  </a:lnTo>
                  <a:lnTo>
                    <a:pt x="235305" y="399823"/>
                  </a:lnTo>
                  <a:lnTo>
                    <a:pt x="235563" y="399977"/>
                  </a:lnTo>
                  <a:lnTo>
                    <a:pt x="235718" y="400154"/>
                  </a:lnTo>
                  <a:lnTo>
                    <a:pt x="235941" y="400562"/>
                  </a:lnTo>
                  <a:lnTo>
                    <a:pt x="236049" y="400672"/>
                  </a:lnTo>
                  <a:lnTo>
                    <a:pt x="236177" y="400727"/>
                  </a:lnTo>
                  <a:lnTo>
                    <a:pt x="236291" y="400727"/>
                  </a:lnTo>
                  <a:lnTo>
                    <a:pt x="236451" y="400683"/>
                  </a:lnTo>
                  <a:lnTo>
                    <a:pt x="236857" y="400661"/>
                  </a:lnTo>
                  <a:lnTo>
                    <a:pt x="237140" y="400694"/>
                  </a:lnTo>
                  <a:lnTo>
                    <a:pt x="237278" y="400727"/>
                  </a:lnTo>
                  <a:lnTo>
                    <a:pt x="237535" y="400848"/>
                  </a:lnTo>
                  <a:lnTo>
                    <a:pt x="237687" y="400937"/>
                  </a:lnTo>
                  <a:lnTo>
                    <a:pt x="237944" y="401146"/>
                  </a:lnTo>
                  <a:lnTo>
                    <a:pt x="238145" y="401378"/>
                  </a:lnTo>
                  <a:lnTo>
                    <a:pt x="238243" y="401598"/>
                  </a:lnTo>
                  <a:lnTo>
                    <a:pt x="238349" y="402017"/>
                  </a:lnTo>
                  <a:lnTo>
                    <a:pt x="238476" y="402657"/>
                  </a:lnTo>
                  <a:lnTo>
                    <a:pt x="238555" y="402965"/>
                  </a:lnTo>
                  <a:lnTo>
                    <a:pt x="238676" y="403252"/>
                  </a:lnTo>
                  <a:lnTo>
                    <a:pt x="238783" y="403461"/>
                  </a:lnTo>
                  <a:lnTo>
                    <a:pt x="238985" y="403792"/>
                  </a:lnTo>
                  <a:lnTo>
                    <a:pt x="239161" y="404013"/>
                  </a:lnTo>
                  <a:lnTo>
                    <a:pt x="239384" y="404200"/>
                  </a:lnTo>
                  <a:lnTo>
                    <a:pt x="239607" y="404299"/>
                  </a:lnTo>
                  <a:lnTo>
                    <a:pt x="239779" y="404310"/>
                  </a:lnTo>
                  <a:lnTo>
                    <a:pt x="239862" y="404322"/>
                  </a:lnTo>
                  <a:lnTo>
                    <a:pt x="240131" y="404310"/>
                  </a:lnTo>
                  <a:lnTo>
                    <a:pt x="240319" y="404310"/>
                  </a:lnTo>
                  <a:lnTo>
                    <a:pt x="240691" y="404355"/>
                  </a:lnTo>
                  <a:lnTo>
                    <a:pt x="240936" y="404432"/>
                  </a:lnTo>
                  <a:lnTo>
                    <a:pt x="241343" y="404652"/>
                  </a:lnTo>
                  <a:lnTo>
                    <a:pt x="241448" y="404752"/>
                  </a:lnTo>
                  <a:lnTo>
                    <a:pt x="241666" y="405005"/>
                  </a:lnTo>
                  <a:lnTo>
                    <a:pt x="242096" y="405854"/>
                  </a:lnTo>
                  <a:lnTo>
                    <a:pt x="242218" y="405997"/>
                  </a:lnTo>
                  <a:lnTo>
                    <a:pt x="242365" y="406086"/>
                  </a:lnTo>
                  <a:lnTo>
                    <a:pt x="242494" y="406086"/>
                  </a:lnTo>
                  <a:lnTo>
                    <a:pt x="242770" y="406053"/>
                  </a:lnTo>
                  <a:lnTo>
                    <a:pt x="242916" y="406075"/>
                  </a:lnTo>
                  <a:lnTo>
                    <a:pt x="243062" y="406141"/>
                  </a:lnTo>
                  <a:lnTo>
                    <a:pt x="243082" y="406163"/>
                  </a:lnTo>
                  <a:lnTo>
                    <a:pt x="243175" y="406251"/>
                  </a:lnTo>
                  <a:lnTo>
                    <a:pt x="243201" y="406306"/>
                  </a:lnTo>
                  <a:lnTo>
                    <a:pt x="243247" y="406394"/>
                  </a:lnTo>
                  <a:lnTo>
                    <a:pt x="243265" y="406538"/>
                  </a:lnTo>
                  <a:lnTo>
                    <a:pt x="243230" y="406857"/>
                  </a:lnTo>
                  <a:lnTo>
                    <a:pt x="243219" y="406946"/>
                  </a:lnTo>
                  <a:lnTo>
                    <a:pt x="243211" y="407276"/>
                  </a:lnTo>
                  <a:lnTo>
                    <a:pt x="243297" y="407585"/>
                  </a:lnTo>
                  <a:lnTo>
                    <a:pt x="243393" y="407728"/>
                  </a:lnTo>
                  <a:lnTo>
                    <a:pt x="243474" y="407828"/>
                  </a:lnTo>
                  <a:lnTo>
                    <a:pt x="243636" y="407949"/>
                  </a:lnTo>
                  <a:lnTo>
                    <a:pt x="243889" y="408048"/>
                  </a:lnTo>
                  <a:lnTo>
                    <a:pt x="244288" y="408180"/>
                  </a:lnTo>
                  <a:lnTo>
                    <a:pt x="244499" y="408258"/>
                  </a:lnTo>
                  <a:lnTo>
                    <a:pt x="244788" y="408401"/>
                  </a:lnTo>
                  <a:lnTo>
                    <a:pt x="244936" y="408522"/>
                  </a:lnTo>
                  <a:lnTo>
                    <a:pt x="245424" y="408952"/>
                  </a:lnTo>
                  <a:lnTo>
                    <a:pt x="245485" y="409074"/>
                  </a:lnTo>
                  <a:lnTo>
                    <a:pt x="245488" y="409206"/>
                  </a:lnTo>
                  <a:lnTo>
                    <a:pt x="245461" y="409349"/>
                  </a:lnTo>
                  <a:lnTo>
                    <a:pt x="245367" y="409680"/>
                  </a:lnTo>
                  <a:lnTo>
                    <a:pt x="245375" y="409801"/>
                  </a:lnTo>
                  <a:lnTo>
                    <a:pt x="245375" y="409801"/>
                  </a:lnTo>
                  <a:lnTo>
                    <a:pt x="245419" y="409945"/>
                  </a:lnTo>
                  <a:lnTo>
                    <a:pt x="245539" y="410066"/>
                  </a:lnTo>
                  <a:lnTo>
                    <a:pt x="245870" y="410319"/>
                  </a:lnTo>
                  <a:lnTo>
                    <a:pt x="245959" y="410430"/>
                  </a:lnTo>
                  <a:lnTo>
                    <a:pt x="245996" y="410628"/>
                  </a:lnTo>
                  <a:lnTo>
                    <a:pt x="246045" y="410683"/>
                  </a:lnTo>
                  <a:lnTo>
                    <a:pt x="246111" y="410694"/>
                  </a:lnTo>
                  <a:lnTo>
                    <a:pt x="246206" y="410672"/>
                  </a:lnTo>
                  <a:lnTo>
                    <a:pt x="246396" y="410584"/>
                  </a:lnTo>
                  <a:lnTo>
                    <a:pt x="246564" y="410518"/>
                  </a:lnTo>
                  <a:lnTo>
                    <a:pt x="246741" y="410441"/>
                  </a:lnTo>
                  <a:lnTo>
                    <a:pt x="247214" y="410220"/>
                  </a:lnTo>
                  <a:lnTo>
                    <a:pt x="247342" y="410165"/>
                  </a:lnTo>
                  <a:lnTo>
                    <a:pt x="247457" y="410121"/>
                  </a:lnTo>
                  <a:lnTo>
                    <a:pt x="247625" y="410099"/>
                  </a:lnTo>
                  <a:lnTo>
                    <a:pt x="247923" y="410121"/>
                  </a:lnTo>
                  <a:lnTo>
                    <a:pt x="248313" y="410176"/>
                  </a:lnTo>
                  <a:lnTo>
                    <a:pt x="248769" y="410231"/>
                  </a:lnTo>
                  <a:lnTo>
                    <a:pt x="249174" y="410264"/>
                  </a:lnTo>
                  <a:lnTo>
                    <a:pt x="249333" y="410297"/>
                  </a:lnTo>
                  <a:lnTo>
                    <a:pt x="249377" y="410319"/>
                  </a:lnTo>
                  <a:lnTo>
                    <a:pt x="249584" y="410408"/>
                  </a:lnTo>
                  <a:lnTo>
                    <a:pt x="249692" y="410441"/>
                  </a:lnTo>
                  <a:lnTo>
                    <a:pt x="249805" y="410496"/>
                  </a:lnTo>
                  <a:lnTo>
                    <a:pt x="250007" y="410617"/>
                  </a:lnTo>
                  <a:lnTo>
                    <a:pt x="250114" y="410672"/>
                  </a:lnTo>
                  <a:lnTo>
                    <a:pt x="250159" y="410705"/>
                  </a:lnTo>
                  <a:lnTo>
                    <a:pt x="250261" y="410738"/>
                  </a:lnTo>
                  <a:lnTo>
                    <a:pt x="250376" y="410761"/>
                  </a:lnTo>
                  <a:lnTo>
                    <a:pt x="250484" y="410749"/>
                  </a:lnTo>
                  <a:lnTo>
                    <a:pt x="250665" y="410694"/>
                  </a:lnTo>
                  <a:lnTo>
                    <a:pt x="250698" y="410672"/>
                  </a:lnTo>
                  <a:lnTo>
                    <a:pt x="250864" y="410606"/>
                  </a:lnTo>
                  <a:lnTo>
                    <a:pt x="251048" y="410573"/>
                  </a:lnTo>
                  <a:lnTo>
                    <a:pt x="251449" y="410540"/>
                  </a:lnTo>
                  <a:lnTo>
                    <a:pt x="251730" y="410485"/>
                  </a:lnTo>
                  <a:lnTo>
                    <a:pt x="252198" y="410474"/>
                  </a:lnTo>
                  <a:lnTo>
                    <a:pt x="252424" y="410419"/>
                  </a:lnTo>
                  <a:lnTo>
                    <a:pt x="252764" y="410297"/>
                  </a:lnTo>
                  <a:lnTo>
                    <a:pt x="252930" y="410286"/>
                  </a:lnTo>
                  <a:lnTo>
                    <a:pt x="253141" y="410275"/>
                  </a:lnTo>
                  <a:lnTo>
                    <a:pt x="253235" y="410297"/>
                  </a:lnTo>
                  <a:lnTo>
                    <a:pt x="253355" y="410342"/>
                  </a:lnTo>
                  <a:lnTo>
                    <a:pt x="253448" y="410397"/>
                  </a:lnTo>
                  <a:lnTo>
                    <a:pt x="253553" y="410452"/>
                  </a:lnTo>
                  <a:lnTo>
                    <a:pt x="253684" y="410540"/>
                  </a:lnTo>
                  <a:lnTo>
                    <a:pt x="253787" y="410606"/>
                  </a:lnTo>
                  <a:lnTo>
                    <a:pt x="253956" y="410727"/>
                  </a:lnTo>
                  <a:lnTo>
                    <a:pt x="254093" y="410816"/>
                  </a:lnTo>
                  <a:lnTo>
                    <a:pt x="254234" y="410882"/>
                  </a:lnTo>
                  <a:lnTo>
                    <a:pt x="254353" y="410915"/>
                  </a:lnTo>
                  <a:lnTo>
                    <a:pt x="254482" y="410948"/>
                  </a:lnTo>
                  <a:lnTo>
                    <a:pt x="254772" y="410970"/>
                  </a:lnTo>
                  <a:lnTo>
                    <a:pt x="254941" y="410981"/>
                  </a:lnTo>
                  <a:lnTo>
                    <a:pt x="255055" y="411014"/>
                  </a:lnTo>
                  <a:lnTo>
                    <a:pt x="255348" y="411146"/>
                  </a:lnTo>
                  <a:lnTo>
                    <a:pt x="255541" y="411235"/>
                  </a:lnTo>
                  <a:lnTo>
                    <a:pt x="255816" y="411235"/>
                  </a:lnTo>
                  <a:lnTo>
                    <a:pt x="256112" y="411213"/>
                  </a:lnTo>
                  <a:lnTo>
                    <a:pt x="256305" y="411235"/>
                  </a:lnTo>
                  <a:lnTo>
                    <a:pt x="256540" y="411257"/>
                  </a:lnTo>
                  <a:lnTo>
                    <a:pt x="256903" y="411257"/>
                  </a:lnTo>
                  <a:lnTo>
                    <a:pt x="257168" y="411257"/>
                  </a:lnTo>
                  <a:lnTo>
                    <a:pt x="257955" y="411356"/>
                  </a:lnTo>
                  <a:lnTo>
                    <a:pt x="258272" y="411400"/>
                  </a:lnTo>
                  <a:lnTo>
                    <a:pt x="258433" y="411444"/>
                  </a:lnTo>
                  <a:lnTo>
                    <a:pt x="258573" y="411466"/>
                  </a:lnTo>
                  <a:lnTo>
                    <a:pt x="258726" y="411510"/>
                  </a:lnTo>
                  <a:lnTo>
                    <a:pt x="259022" y="411621"/>
                  </a:lnTo>
                  <a:lnTo>
                    <a:pt x="259343" y="411753"/>
                  </a:lnTo>
                  <a:lnTo>
                    <a:pt x="259721" y="411896"/>
                  </a:lnTo>
                  <a:lnTo>
                    <a:pt x="260195" y="412061"/>
                  </a:lnTo>
                  <a:lnTo>
                    <a:pt x="260414" y="412106"/>
                  </a:lnTo>
                  <a:lnTo>
                    <a:pt x="260463" y="412117"/>
                  </a:lnTo>
                  <a:lnTo>
                    <a:pt x="260732" y="412128"/>
                  </a:lnTo>
                  <a:lnTo>
                    <a:pt x="260766" y="412128"/>
                  </a:lnTo>
                  <a:lnTo>
                    <a:pt x="260917" y="412106"/>
                  </a:lnTo>
                  <a:lnTo>
                    <a:pt x="261150" y="412039"/>
                  </a:lnTo>
                  <a:lnTo>
                    <a:pt x="261384" y="411984"/>
                  </a:lnTo>
                  <a:lnTo>
                    <a:pt x="261788" y="411819"/>
                  </a:lnTo>
                  <a:lnTo>
                    <a:pt x="262525" y="411532"/>
                  </a:lnTo>
                  <a:lnTo>
                    <a:pt x="262968" y="411433"/>
                  </a:lnTo>
                  <a:lnTo>
                    <a:pt x="263252" y="411389"/>
                  </a:lnTo>
                  <a:lnTo>
                    <a:pt x="263381" y="411389"/>
                  </a:lnTo>
                  <a:lnTo>
                    <a:pt x="263492" y="411378"/>
                  </a:lnTo>
                  <a:lnTo>
                    <a:pt x="263696" y="411422"/>
                  </a:lnTo>
                  <a:lnTo>
                    <a:pt x="263874" y="411455"/>
                  </a:lnTo>
                  <a:lnTo>
                    <a:pt x="264034" y="411510"/>
                  </a:lnTo>
                  <a:lnTo>
                    <a:pt x="264104" y="411532"/>
                  </a:lnTo>
                  <a:lnTo>
                    <a:pt x="264323" y="411643"/>
                  </a:lnTo>
                  <a:lnTo>
                    <a:pt x="264534" y="411720"/>
                  </a:lnTo>
                  <a:lnTo>
                    <a:pt x="264688" y="411731"/>
                  </a:lnTo>
                  <a:lnTo>
                    <a:pt x="264806" y="411698"/>
                  </a:lnTo>
                  <a:lnTo>
                    <a:pt x="264879" y="411643"/>
                  </a:lnTo>
                  <a:lnTo>
                    <a:pt x="264917" y="411521"/>
                  </a:lnTo>
                  <a:lnTo>
                    <a:pt x="264927" y="411488"/>
                  </a:lnTo>
                  <a:lnTo>
                    <a:pt x="264930" y="411301"/>
                  </a:lnTo>
                  <a:lnTo>
                    <a:pt x="264928" y="410992"/>
                  </a:lnTo>
                  <a:lnTo>
                    <a:pt x="264927" y="410860"/>
                  </a:lnTo>
                  <a:lnTo>
                    <a:pt x="264994" y="410606"/>
                  </a:lnTo>
                  <a:lnTo>
                    <a:pt x="265065" y="410485"/>
                  </a:lnTo>
                  <a:lnTo>
                    <a:pt x="265179" y="410375"/>
                  </a:lnTo>
                  <a:lnTo>
                    <a:pt x="265355" y="410275"/>
                  </a:lnTo>
                  <a:lnTo>
                    <a:pt x="265452" y="410253"/>
                  </a:lnTo>
                  <a:lnTo>
                    <a:pt x="265679" y="410242"/>
                  </a:lnTo>
                  <a:lnTo>
                    <a:pt x="265835" y="410253"/>
                  </a:lnTo>
                  <a:lnTo>
                    <a:pt x="266048" y="410308"/>
                  </a:lnTo>
                  <a:lnTo>
                    <a:pt x="266066" y="410319"/>
                  </a:lnTo>
                  <a:lnTo>
                    <a:pt x="266309" y="410441"/>
                  </a:lnTo>
                  <a:lnTo>
                    <a:pt x="266694" y="410672"/>
                  </a:lnTo>
                  <a:lnTo>
                    <a:pt x="266749" y="410694"/>
                  </a:lnTo>
                  <a:lnTo>
                    <a:pt x="266782" y="410705"/>
                  </a:lnTo>
                  <a:lnTo>
                    <a:pt x="266916" y="410749"/>
                  </a:lnTo>
                  <a:lnTo>
                    <a:pt x="267173" y="410860"/>
                  </a:lnTo>
                  <a:lnTo>
                    <a:pt x="267305" y="410893"/>
                  </a:lnTo>
                  <a:lnTo>
                    <a:pt x="267451" y="410893"/>
                  </a:lnTo>
                  <a:lnTo>
                    <a:pt x="267690" y="410871"/>
                  </a:lnTo>
                  <a:lnTo>
                    <a:pt x="267957" y="410794"/>
                  </a:lnTo>
                  <a:lnTo>
                    <a:pt x="268138" y="410772"/>
                  </a:lnTo>
                  <a:lnTo>
                    <a:pt x="268315" y="410749"/>
                  </a:lnTo>
                  <a:lnTo>
                    <a:pt x="268655" y="410661"/>
                  </a:lnTo>
                  <a:lnTo>
                    <a:pt x="268904" y="410562"/>
                  </a:lnTo>
                  <a:lnTo>
                    <a:pt x="269057" y="410474"/>
                  </a:lnTo>
                  <a:lnTo>
                    <a:pt x="269243" y="410319"/>
                  </a:lnTo>
                  <a:lnTo>
                    <a:pt x="269456" y="410132"/>
                  </a:lnTo>
                  <a:lnTo>
                    <a:pt x="269510" y="410066"/>
                  </a:lnTo>
                  <a:lnTo>
                    <a:pt x="269596" y="409900"/>
                  </a:lnTo>
                  <a:lnTo>
                    <a:pt x="269693" y="409603"/>
                  </a:lnTo>
                  <a:lnTo>
                    <a:pt x="269708" y="409482"/>
                  </a:lnTo>
                  <a:lnTo>
                    <a:pt x="269708" y="409470"/>
                  </a:lnTo>
                  <a:lnTo>
                    <a:pt x="269732" y="409250"/>
                  </a:lnTo>
                  <a:lnTo>
                    <a:pt x="269728" y="408974"/>
                  </a:lnTo>
                  <a:lnTo>
                    <a:pt x="269778" y="408743"/>
                  </a:lnTo>
                  <a:lnTo>
                    <a:pt x="269837" y="408610"/>
                  </a:lnTo>
                  <a:lnTo>
                    <a:pt x="269935" y="408467"/>
                  </a:lnTo>
                  <a:lnTo>
                    <a:pt x="270466" y="408015"/>
                  </a:lnTo>
                  <a:lnTo>
                    <a:pt x="270695" y="407817"/>
                  </a:lnTo>
                  <a:lnTo>
                    <a:pt x="270851" y="407640"/>
                  </a:lnTo>
                  <a:lnTo>
                    <a:pt x="270937" y="407508"/>
                  </a:lnTo>
                  <a:lnTo>
                    <a:pt x="271003" y="407298"/>
                  </a:lnTo>
                  <a:lnTo>
                    <a:pt x="271043" y="406979"/>
                  </a:lnTo>
                  <a:lnTo>
                    <a:pt x="271038" y="406758"/>
                  </a:lnTo>
                  <a:lnTo>
                    <a:pt x="271021" y="406571"/>
                  </a:lnTo>
                  <a:lnTo>
                    <a:pt x="270943" y="406207"/>
                  </a:lnTo>
                  <a:lnTo>
                    <a:pt x="270855" y="405898"/>
                  </a:lnTo>
                  <a:lnTo>
                    <a:pt x="270770" y="405645"/>
                  </a:lnTo>
                  <a:lnTo>
                    <a:pt x="270680" y="405369"/>
                  </a:lnTo>
                  <a:lnTo>
                    <a:pt x="270667" y="405336"/>
                  </a:lnTo>
                  <a:lnTo>
                    <a:pt x="270649" y="405259"/>
                  </a:lnTo>
                  <a:lnTo>
                    <a:pt x="270635" y="405093"/>
                  </a:lnTo>
                  <a:lnTo>
                    <a:pt x="270705" y="404851"/>
                  </a:lnTo>
                  <a:lnTo>
                    <a:pt x="270858" y="404520"/>
                  </a:lnTo>
                  <a:lnTo>
                    <a:pt x="271079" y="404134"/>
                  </a:lnTo>
                  <a:lnTo>
                    <a:pt x="271148" y="404002"/>
                  </a:lnTo>
                  <a:lnTo>
                    <a:pt x="271199" y="403792"/>
                  </a:lnTo>
                  <a:lnTo>
                    <a:pt x="271253" y="403450"/>
                  </a:lnTo>
                  <a:lnTo>
                    <a:pt x="271317" y="403285"/>
                  </a:lnTo>
                  <a:lnTo>
                    <a:pt x="271497" y="403020"/>
                  </a:lnTo>
                  <a:lnTo>
                    <a:pt x="271651" y="402877"/>
                  </a:lnTo>
                  <a:lnTo>
                    <a:pt x="271900" y="402734"/>
                  </a:lnTo>
                  <a:lnTo>
                    <a:pt x="272281" y="402557"/>
                  </a:lnTo>
                  <a:lnTo>
                    <a:pt x="272602" y="402458"/>
                  </a:lnTo>
                  <a:lnTo>
                    <a:pt x="272932" y="402425"/>
                  </a:lnTo>
                  <a:lnTo>
                    <a:pt x="273167" y="402491"/>
                  </a:lnTo>
                  <a:lnTo>
                    <a:pt x="273398" y="402668"/>
                  </a:lnTo>
                  <a:lnTo>
                    <a:pt x="273571" y="402833"/>
                  </a:lnTo>
                  <a:lnTo>
                    <a:pt x="273874" y="403109"/>
                  </a:lnTo>
                  <a:lnTo>
                    <a:pt x="273996" y="403186"/>
                  </a:lnTo>
                  <a:lnTo>
                    <a:pt x="274226" y="403197"/>
                  </a:lnTo>
                  <a:lnTo>
                    <a:pt x="274450" y="403131"/>
                  </a:lnTo>
                  <a:lnTo>
                    <a:pt x="274679" y="403054"/>
                  </a:lnTo>
                  <a:lnTo>
                    <a:pt x="275002" y="402954"/>
                  </a:lnTo>
                  <a:lnTo>
                    <a:pt x="275583" y="402833"/>
                  </a:lnTo>
                  <a:lnTo>
                    <a:pt x="276184" y="402789"/>
                  </a:lnTo>
                  <a:lnTo>
                    <a:pt x="276403" y="402811"/>
                  </a:lnTo>
                  <a:lnTo>
                    <a:pt x="277142" y="402888"/>
                  </a:lnTo>
                  <a:lnTo>
                    <a:pt x="277440" y="402866"/>
                  </a:lnTo>
                  <a:lnTo>
                    <a:pt x="277742" y="402767"/>
                  </a:lnTo>
                  <a:lnTo>
                    <a:pt x="277983" y="402646"/>
                  </a:lnTo>
                  <a:lnTo>
                    <a:pt x="278269" y="402535"/>
                  </a:lnTo>
                  <a:lnTo>
                    <a:pt x="278636" y="402293"/>
                  </a:lnTo>
                  <a:lnTo>
                    <a:pt x="279029" y="402183"/>
                  </a:lnTo>
                  <a:lnTo>
                    <a:pt x="279337" y="402094"/>
                  </a:lnTo>
                  <a:lnTo>
                    <a:pt x="280560" y="401488"/>
                  </a:lnTo>
                  <a:lnTo>
                    <a:pt x="280571" y="401488"/>
                  </a:lnTo>
                  <a:lnTo>
                    <a:pt x="280874" y="401322"/>
                  </a:lnTo>
                  <a:lnTo>
                    <a:pt x="281251" y="401135"/>
                  </a:lnTo>
                  <a:lnTo>
                    <a:pt x="281503" y="401047"/>
                  </a:lnTo>
                  <a:lnTo>
                    <a:pt x="281699" y="400959"/>
                  </a:lnTo>
                  <a:lnTo>
                    <a:pt x="282128" y="400705"/>
                  </a:lnTo>
                  <a:lnTo>
                    <a:pt x="282350" y="400562"/>
                  </a:lnTo>
                  <a:lnTo>
                    <a:pt x="282496" y="400463"/>
                  </a:lnTo>
                  <a:lnTo>
                    <a:pt x="282695" y="400418"/>
                  </a:lnTo>
                  <a:lnTo>
                    <a:pt x="282895" y="400396"/>
                  </a:lnTo>
                  <a:lnTo>
                    <a:pt x="283612" y="400396"/>
                  </a:lnTo>
                  <a:lnTo>
                    <a:pt x="284090" y="400319"/>
                  </a:lnTo>
                  <a:lnTo>
                    <a:pt x="284372" y="400242"/>
                  </a:lnTo>
                  <a:lnTo>
                    <a:pt x="284578" y="400154"/>
                  </a:lnTo>
                  <a:lnTo>
                    <a:pt x="284676" y="400110"/>
                  </a:lnTo>
                  <a:lnTo>
                    <a:pt x="284860" y="399988"/>
                  </a:lnTo>
                  <a:lnTo>
                    <a:pt x="284947" y="399900"/>
                  </a:lnTo>
                  <a:lnTo>
                    <a:pt x="285022" y="399823"/>
                  </a:lnTo>
                  <a:lnTo>
                    <a:pt x="285203" y="399713"/>
                  </a:lnTo>
                  <a:lnTo>
                    <a:pt x="285418" y="399746"/>
                  </a:lnTo>
                  <a:lnTo>
                    <a:pt x="285654" y="399812"/>
                  </a:lnTo>
                  <a:lnTo>
                    <a:pt x="286053" y="400021"/>
                  </a:lnTo>
                  <a:lnTo>
                    <a:pt x="286411" y="400275"/>
                  </a:lnTo>
                  <a:lnTo>
                    <a:pt x="286902" y="400782"/>
                  </a:lnTo>
                  <a:lnTo>
                    <a:pt x="287206" y="401069"/>
                  </a:lnTo>
                  <a:lnTo>
                    <a:pt x="287411" y="401201"/>
                  </a:lnTo>
                  <a:lnTo>
                    <a:pt x="287773" y="401300"/>
                  </a:lnTo>
                  <a:lnTo>
                    <a:pt x="288071" y="401289"/>
                  </a:lnTo>
                  <a:lnTo>
                    <a:pt x="288471" y="401212"/>
                  </a:lnTo>
                  <a:lnTo>
                    <a:pt x="288555" y="401190"/>
                  </a:lnTo>
                  <a:lnTo>
                    <a:pt x="288647" y="401091"/>
                  </a:lnTo>
                  <a:lnTo>
                    <a:pt x="288662" y="401003"/>
                  </a:lnTo>
                  <a:lnTo>
                    <a:pt x="288669" y="400970"/>
                  </a:lnTo>
                  <a:lnTo>
                    <a:pt x="288748" y="400815"/>
                  </a:lnTo>
                  <a:lnTo>
                    <a:pt x="288914" y="400617"/>
                  </a:lnTo>
                  <a:lnTo>
                    <a:pt x="289029" y="400540"/>
                  </a:lnTo>
                  <a:lnTo>
                    <a:pt x="289643" y="400209"/>
                  </a:lnTo>
                  <a:lnTo>
                    <a:pt x="290324" y="400033"/>
                  </a:lnTo>
                  <a:lnTo>
                    <a:pt x="290913" y="399966"/>
                  </a:lnTo>
                  <a:lnTo>
                    <a:pt x="291416" y="399867"/>
                  </a:lnTo>
                  <a:lnTo>
                    <a:pt x="291799" y="399955"/>
                  </a:lnTo>
                  <a:lnTo>
                    <a:pt x="292164" y="400132"/>
                  </a:lnTo>
                  <a:lnTo>
                    <a:pt x="292596" y="400440"/>
                  </a:lnTo>
                  <a:lnTo>
                    <a:pt x="293019" y="400705"/>
                  </a:lnTo>
                  <a:lnTo>
                    <a:pt x="293448" y="400848"/>
                  </a:lnTo>
                  <a:lnTo>
                    <a:pt x="293880" y="401003"/>
                  </a:lnTo>
                  <a:lnTo>
                    <a:pt x="294380" y="401157"/>
                  </a:lnTo>
                  <a:lnTo>
                    <a:pt x="294546" y="401179"/>
                  </a:lnTo>
                  <a:lnTo>
                    <a:pt x="294684" y="401157"/>
                  </a:lnTo>
                  <a:lnTo>
                    <a:pt x="294908" y="401058"/>
                  </a:lnTo>
                  <a:lnTo>
                    <a:pt x="295085" y="400926"/>
                  </a:lnTo>
                  <a:lnTo>
                    <a:pt x="295325" y="400904"/>
                  </a:lnTo>
                  <a:lnTo>
                    <a:pt x="295592" y="400948"/>
                  </a:lnTo>
                  <a:lnTo>
                    <a:pt x="295941" y="401124"/>
                  </a:lnTo>
                  <a:lnTo>
                    <a:pt x="296261" y="401234"/>
                  </a:lnTo>
                  <a:lnTo>
                    <a:pt x="296261" y="401234"/>
                  </a:lnTo>
                  <a:lnTo>
                    <a:pt x="296478" y="401212"/>
                  </a:lnTo>
                  <a:lnTo>
                    <a:pt x="296711" y="401102"/>
                  </a:lnTo>
                  <a:lnTo>
                    <a:pt x="296833" y="401014"/>
                  </a:lnTo>
                  <a:lnTo>
                    <a:pt x="297058" y="400815"/>
                  </a:lnTo>
                  <a:lnTo>
                    <a:pt x="297600" y="400330"/>
                  </a:lnTo>
                  <a:lnTo>
                    <a:pt x="297738" y="400176"/>
                  </a:lnTo>
                  <a:lnTo>
                    <a:pt x="297860" y="399977"/>
                  </a:lnTo>
                  <a:lnTo>
                    <a:pt x="297962" y="399746"/>
                  </a:lnTo>
                  <a:lnTo>
                    <a:pt x="298008" y="399547"/>
                  </a:lnTo>
                  <a:lnTo>
                    <a:pt x="298036" y="399349"/>
                  </a:lnTo>
                  <a:lnTo>
                    <a:pt x="298017" y="399062"/>
                  </a:lnTo>
                  <a:lnTo>
                    <a:pt x="297986" y="398886"/>
                  </a:lnTo>
                  <a:lnTo>
                    <a:pt x="297907" y="398610"/>
                  </a:lnTo>
                  <a:lnTo>
                    <a:pt x="297915" y="398500"/>
                  </a:lnTo>
                  <a:lnTo>
                    <a:pt x="298036" y="397971"/>
                  </a:lnTo>
                  <a:lnTo>
                    <a:pt x="298048" y="397739"/>
                  </a:lnTo>
                  <a:lnTo>
                    <a:pt x="298020" y="397375"/>
                  </a:lnTo>
                  <a:lnTo>
                    <a:pt x="297977" y="397111"/>
                  </a:lnTo>
                  <a:lnTo>
                    <a:pt x="297888" y="396791"/>
                  </a:lnTo>
                  <a:lnTo>
                    <a:pt x="297772" y="396493"/>
                  </a:lnTo>
                  <a:lnTo>
                    <a:pt x="297581" y="395953"/>
                  </a:lnTo>
                  <a:lnTo>
                    <a:pt x="297395" y="395556"/>
                  </a:lnTo>
                  <a:lnTo>
                    <a:pt x="297112" y="395071"/>
                  </a:lnTo>
                  <a:lnTo>
                    <a:pt x="296836" y="394575"/>
                  </a:lnTo>
                  <a:lnTo>
                    <a:pt x="296729" y="394222"/>
                  </a:lnTo>
                  <a:lnTo>
                    <a:pt x="296683" y="393957"/>
                  </a:lnTo>
                  <a:lnTo>
                    <a:pt x="296662" y="393748"/>
                  </a:lnTo>
                  <a:lnTo>
                    <a:pt x="296683" y="393428"/>
                  </a:lnTo>
                  <a:lnTo>
                    <a:pt x="296842" y="392899"/>
                  </a:lnTo>
                  <a:lnTo>
                    <a:pt x="297057" y="392535"/>
                  </a:lnTo>
                  <a:lnTo>
                    <a:pt x="297333" y="392116"/>
                  </a:lnTo>
                  <a:lnTo>
                    <a:pt x="297618" y="391785"/>
                  </a:lnTo>
                  <a:lnTo>
                    <a:pt x="297707" y="391675"/>
                  </a:lnTo>
                  <a:lnTo>
                    <a:pt x="298049" y="391410"/>
                  </a:lnTo>
                  <a:lnTo>
                    <a:pt x="298120" y="391366"/>
                  </a:lnTo>
                  <a:lnTo>
                    <a:pt x="298120" y="391366"/>
                  </a:lnTo>
                  <a:lnTo>
                    <a:pt x="298272" y="391267"/>
                  </a:lnTo>
                  <a:lnTo>
                    <a:pt x="298584" y="391124"/>
                  </a:lnTo>
                  <a:lnTo>
                    <a:pt x="298977" y="391013"/>
                  </a:lnTo>
                  <a:lnTo>
                    <a:pt x="299354" y="390958"/>
                  </a:lnTo>
                  <a:lnTo>
                    <a:pt x="299713" y="390969"/>
                  </a:lnTo>
                  <a:lnTo>
                    <a:pt x="300006" y="390958"/>
                  </a:lnTo>
                  <a:lnTo>
                    <a:pt x="300163" y="390991"/>
                  </a:lnTo>
                  <a:lnTo>
                    <a:pt x="300580" y="391157"/>
                  </a:lnTo>
                  <a:lnTo>
                    <a:pt x="300840" y="391212"/>
                  </a:lnTo>
                  <a:lnTo>
                    <a:pt x="301104" y="391289"/>
                  </a:lnTo>
                  <a:lnTo>
                    <a:pt x="301461" y="391410"/>
                  </a:lnTo>
                  <a:lnTo>
                    <a:pt x="301721" y="391631"/>
                  </a:lnTo>
                  <a:lnTo>
                    <a:pt x="302031" y="391940"/>
                  </a:lnTo>
                  <a:lnTo>
                    <a:pt x="302190" y="392138"/>
                  </a:lnTo>
                  <a:lnTo>
                    <a:pt x="302358" y="392381"/>
                  </a:lnTo>
                  <a:lnTo>
                    <a:pt x="302582" y="392645"/>
                  </a:lnTo>
                  <a:lnTo>
                    <a:pt x="302779" y="392932"/>
                  </a:lnTo>
                  <a:lnTo>
                    <a:pt x="302956" y="393163"/>
                  </a:lnTo>
                  <a:lnTo>
                    <a:pt x="303088" y="393384"/>
                  </a:lnTo>
                  <a:lnTo>
                    <a:pt x="303239" y="393483"/>
                  </a:lnTo>
                  <a:lnTo>
                    <a:pt x="303379" y="393538"/>
                  </a:lnTo>
                  <a:lnTo>
                    <a:pt x="303658" y="393560"/>
                  </a:lnTo>
                  <a:lnTo>
                    <a:pt x="303858" y="393560"/>
                  </a:lnTo>
                  <a:lnTo>
                    <a:pt x="304039" y="393527"/>
                  </a:lnTo>
                  <a:lnTo>
                    <a:pt x="304199" y="393450"/>
                  </a:lnTo>
                  <a:lnTo>
                    <a:pt x="304258" y="393395"/>
                  </a:lnTo>
                  <a:lnTo>
                    <a:pt x="304323" y="393340"/>
                  </a:lnTo>
                  <a:lnTo>
                    <a:pt x="304394" y="393219"/>
                  </a:lnTo>
                  <a:lnTo>
                    <a:pt x="304425" y="392965"/>
                  </a:lnTo>
                  <a:lnTo>
                    <a:pt x="304373" y="392623"/>
                  </a:lnTo>
                  <a:lnTo>
                    <a:pt x="304376" y="392392"/>
                  </a:lnTo>
                  <a:lnTo>
                    <a:pt x="304432" y="392149"/>
                  </a:lnTo>
                  <a:lnTo>
                    <a:pt x="304535" y="391984"/>
                  </a:lnTo>
                  <a:lnTo>
                    <a:pt x="304675" y="391874"/>
                  </a:lnTo>
                  <a:lnTo>
                    <a:pt x="304732" y="391829"/>
                  </a:lnTo>
                  <a:lnTo>
                    <a:pt x="305064" y="391730"/>
                  </a:lnTo>
                  <a:lnTo>
                    <a:pt x="305216" y="391620"/>
                  </a:lnTo>
                  <a:lnTo>
                    <a:pt x="305416" y="391410"/>
                  </a:lnTo>
                  <a:lnTo>
                    <a:pt x="305822" y="390969"/>
                  </a:lnTo>
                  <a:lnTo>
                    <a:pt x="305868" y="390925"/>
                  </a:lnTo>
                  <a:lnTo>
                    <a:pt x="306012" y="390804"/>
                  </a:lnTo>
                  <a:lnTo>
                    <a:pt x="306130" y="390694"/>
                  </a:lnTo>
                  <a:lnTo>
                    <a:pt x="306220" y="390639"/>
                  </a:lnTo>
                  <a:lnTo>
                    <a:pt x="306298" y="390583"/>
                  </a:lnTo>
                  <a:lnTo>
                    <a:pt x="306581" y="390462"/>
                  </a:lnTo>
                  <a:lnTo>
                    <a:pt x="306758" y="390396"/>
                  </a:lnTo>
                  <a:lnTo>
                    <a:pt x="306998" y="390253"/>
                  </a:lnTo>
                  <a:lnTo>
                    <a:pt x="307191" y="390109"/>
                  </a:lnTo>
                  <a:lnTo>
                    <a:pt x="307608" y="389690"/>
                  </a:lnTo>
                  <a:lnTo>
                    <a:pt x="307832" y="389382"/>
                  </a:lnTo>
                  <a:lnTo>
                    <a:pt x="307994" y="389183"/>
                  </a:lnTo>
                  <a:lnTo>
                    <a:pt x="308328" y="388632"/>
                  </a:lnTo>
                  <a:lnTo>
                    <a:pt x="308582" y="388290"/>
                  </a:lnTo>
                  <a:lnTo>
                    <a:pt x="308773" y="388081"/>
                  </a:lnTo>
                  <a:lnTo>
                    <a:pt x="309159" y="387651"/>
                  </a:lnTo>
                  <a:lnTo>
                    <a:pt x="309533" y="387188"/>
                  </a:lnTo>
                  <a:lnTo>
                    <a:pt x="309731" y="386945"/>
                  </a:lnTo>
                  <a:lnTo>
                    <a:pt x="309794" y="386791"/>
                  </a:lnTo>
                  <a:lnTo>
                    <a:pt x="309797" y="386614"/>
                  </a:lnTo>
                  <a:lnTo>
                    <a:pt x="309773" y="386317"/>
                  </a:lnTo>
                  <a:lnTo>
                    <a:pt x="309797" y="385986"/>
                  </a:lnTo>
                  <a:lnTo>
                    <a:pt x="309843" y="385754"/>
                  </a:lnTo>
                  <a:lnTo>
                    <a:pt x="309935" y="385468"/>
                  </a:lnTo>
                  <a:lnTo>
                    <a:pt x="310018" y="385302"/>
                  </a:lnTo>
                  <a:lnTo>
                    <a:pt x="310285" y="384817"/>
                  </a:lnTo>
                  <a:lnTo>
                    <a:pt x="310542" y="384475"/>
                  </a:lnTo>
                  <a:lnTo>
                    <a:pt x="310809" y="384332"/>
                  </a:lnTo>
                  <a:lnTo>
                    <a:pt x="311096" y="384133"/>
                  </a:lnTo>
                  <a:lnTo>
                    <a:pt x="311150" y="384100"/>
                  </a:lnTo>
                  <a:lnTo>
                    <a:pt x="311393" y="383968"/>
                  </a:lnTo>
                  <a:lnTo>
                    <a:pt x="311698" y="383902"/>
                  </a:lnTo>
                  <a:lnTo>
                    <a:pt x="311791" y="383880"/>
                  </a:lnTo>
                  <a:lnTo>
                    <a:pt x="311967" y="383869"/>
                  </a:lnTo>
                  <a:lnTo>
                    <a:pt x="312218" y="383858"/>
                  </a:lnTo>
                  <a:lnTo>
                    <a:pt x="312992" y="383935"/>
                  </a:lnTo>
                  <a:lnTo>
                    <a:pt x="313394" y="383946"/>
                  </a:lnTo>
                  <a:lnTo>
                    <a:pt x="313651" y="383946"/>
                  </a:lnTo>
                  <a:lnTo>
                    <a:pt x="313915" y="383902"/>
                  </a:lnTo>
                  <a:lnTo>
                    <a:pt x="314131" y="383825"/>
                  </a:lnTo>
                  <a:lnTo>
                    <a:pt x="314518" y="383792"/>
                  </a:lnTo>
                  <a:lnTo>
                    <a:pt x="314826" y="383725"/>
                  </a:lnTo>
                  <a:lnTo>
                    <a:pt x="315056" y="383615"/>
                  </a:lnTo>
                  <a:lnTo>
                    <a:pt x="315363" y="383284"/>
                  </a:lnTo>
                  <a:lnTo>
                    <a:pt x="315516" y="382965"/>
                  </a:lnTo>
                  <a:lnTo>
                    <a:pt x="315717" y="382248"/>
                  </a:lnTo>
                  <a:lnTo>
                    <a:pt x="315836" y="381818"/>
                  </a:lnTo>
                  <a:lnTo>
                    <a:pt x="315961" y="381653"/>
                  </a:lnTo>
                  <a:lnTo>
                    <a:pt x="316118" y="381542"/>
                  </a:lnTo>
                  <a:lnTo>
                    <a:pt x="316181" y="381520"/>
                  </a:lnTo>
                  <a:lnTo>
                    <a:pt x="316261" y="381487"/>
                  </a:lnTo>
                  <a:lnTo>
                    <a:pt x="316448" y="381476"/>
                  </a:lnTo>
                  <a:lnTo>
                    <a:pt x="316736" y="381454"/>
                  </a:lnTo>
                  <a:lnTo>
                    <a:pt x="317069" y="381498"/>
                  </a:lnTo>
                  <a:lnTo>
                    <a:pt x="317270" y="381597"/>
                  </a:lnTo>
                  <a:lnTo>
                    <a:pt x="317518" y="381763"/>
                  </a:lnTo>
                  <a:lnTo>
                    <a:pt x="317707" y="381895"/>
                  </a:lnTo>
                  <a:lnTo>
                    <a:pt x="317881" y="381983"/>
                  </a:lnTo>
                  <a:lnTo>
                    <a:pt x="318227" y="382061"/>
                  </a:lnTo>
                  <a:lnTo>
                    <a:pt x="318682" y="382072"/>
                  </a:lnTo>
                  <a:lnTo>
                    <a:pt x="318916" y="382050"/>
                  </a:lnTo>
                  <a:lnTo>
                    <a:pt x="319206" y="381972"/>
                  </a:lnTo>
                  <a:lnTo>
                    <a:pt x="319578" y="381862"/>
                  </a:lnTo>
                  <a:lnTo>
                    <a:pt x="319620" y="381851"/>
                  </a:lnTo>
                  <a:lnTo>
                    <a:pt x="319944" y="381609"/>
                  </a:lnTo>
                  <a:lnTo>
                    <a:pt x="320374" y="381157"/>
                  </a:lnTo>
                  <a:lnTo>
                    <a:pt x="320915" y="380649"/>
                  </a:lnTo>
                  <a:lnTo>
                    <a:pt x="321223" y="380263"/>
                  </a:lnTo>
                  <a:lnTo>
                    <a:pt x="321279" y="380153"/>
                  </a:lnTo>
                  <a:lnTo>
                    <a:pt x="321320" y="379889"/>
                  </a:lnTo>
                  <a:lnTo>
                    <a:pt x="321360" y="379470"/>
                  </a:lnTo>
                  <a:lnTo>
                    <a:pt x="321475" y="379139"/>
                  </a:lnTo>
                  <a:lnTo>
                    <a:pt x="321520" y="378940"/>
                  </a:lnTo>
                  <a:lnTo>
                    <a:pt x="321610" y="378819"/>
                  </a:lnTo>
                  <a:lnTo>
                    <a:pt x="321817" y="378687"/>
                  </a:lnTo>
                  <a:lnTo>
                    <a:pt x="322057" y="378565"/>
                  </a:lnTo>
                  <a:lnTo>
                    <a:pt x="322244" y="378510"/>
                  </a:lnTo>
                  <a:lnTo>
                    <a:pt x="322485" y="378499"/>
                  </a:lnTo>
                  <a:lnTo>
                    <a:pt x="322866" y="378543"/>
                  </a:lnTo>
                  <a:lnTo>
                    <a:pt x="323133" y="378521"/>
                  </a:lnTo>
                  <a:lnTo>
                    <a:pt x="323483" y="378411"/>
                  </a:lnTo>
                  <a:lnTo>
                    <a:pt x="323576" y="378345"/>
                  </a:lnTo>
                  <a:lnTo>
                    <a:pt x="323624" y="378312"/>
                  </a:lnTo>
                  <a:lnTo>
                    <a:pt x="323734" y="378135"/>
                  </a:lnTo>
                  <a:lnTo>
                    <a:pt x="323780" y="377992"/>
                  </a:lnTo>
                  <a:lnTo>
                    <a:pt x="323944" y="377761"/>
                  </a:lnTo>
                  <a:lnTo>
                    <a:pt x="324291" y="377419"/>
                  </a:lnTo>
                  <a:lnTo>
                    <a:pt x="324411" y="377176"/>
                  </a:lnTo>
                  <a:lnTo>
                    <a:pt x="324487" y="376945"/>
                  </a:lnTo>
                  <a:lnTo>
                    <a:pt x="324692" y="376713"/>
                  </a:lnTo>
                  <a:lnTo>
                    <a:pt x="324942" y="376482"/>
                  </a:lnTo>
                  <a:lnTo>
                    <a:pt x="325132" y="376371"/>
                  </a:lnTo>
                  <a:lnTo>
                    <a:pt x="325430" y="376228"/>
                  </a:lnTo>
                  <a:lnTo>
                    <a:pt x="325893" y="376195"/>
                  </a:lnTo>
                  <a:lnTo>
                    <a:pt x="326153" y="376129"/>
                  </a:lnTo>
                  <a:lnTo>
                    <a:pt x="326664" y="375930"/>
                  </a:lnTo>
                  <a:lnTo>
                    <a:pt x="327032" y="375776"/>
                  </a:lnTo>
                  <a:lnTo>
                    <a:pt x="327295" y="375611"/>
                  </a:lnTo>
                  <a:lnTo>
                    <a:pt x="327750" y="375357"/>
                  </a:lnTo>
                  <a:lnTo>
                    <a:pt x="328248" y="374982"/>
                  </a:lnTo>
                  <a:lnTo>
                    <a:pt x="328518" y="374872"/>
                  </a:lnTo>
                  <a:lnTo>
                    <a:pt x="328655" y="374839"/>
                  </a:lnTo>
                  <a:lnTo>
                    <a:pt x="328761" y="374828"/>
                  </a:lnTo>
                  <a:lnTo>
                    <a:pt x="328825" y="374828"/>
                  </a:lnTo>
                  <a:lnTo>
                    <a:pt x="329052" y="374861"/>
                  </a:lnTo>
                  <a:lnTo>
                    <a:pt x="329272" y="374916"/>
                  </a:lnTo>
                  <a:lnTo>
                    <a:pt x="329563" y="374971"/>
                  </a:lnTo>
                  <a:lnTo>
                    <a:pt x="329790" y="374971"/>
                  </a:lnTo>
                  <a:lnTo>
                    <a:pt x="330047" y="374839"/>
                  </a:lnTo>
                  <a:lnTo>
                    <a:pt x="330418" y="374475"/>
                  </a:lnTo>
                  <a:lnTo>
                    <a:pt x="330548" y="374321"/>
                  </a:lnTo>
                  <a:lnTo>
                    <a:pt x="330701" y="373990"/>
                  </a:lnTo>
                  <a:lnTo>
                    <a:pt x="330772" y="373780"/>
                  </a:lnTo>
                  <a:lnTo>
                    <a:pt x="330851" y="373626"/>
                  </a:lnTo>
                  <a:lnTo>
                    <a:pt x="330925" y="373483"/>
                  </a:lnTo>
                  <a:lnTo>
                    <a:pt x="331096" y="373339"/>
                  </a:lnTo>
                  <a:lnTo>
                    <a:pt x="331396" y="373240"/>
                  </a:lnTo>
                  <a:lnTo>
                    <a:pt x="331830" y="373042"/>
                  </a:lnTo>
                  <a:lnTo>
                    <a:pt x="332097" y="372920"/>
                  </a:lnTo>
                  <a:lnTo>
                    <a:pt x="332178" y="372920"/>
                  </a:lnTo>
                  <a:lnTo>
                    <a:pt x="332260" y="372909"/>
                  </a:lnTo>
                  <a:lnTo>
                    <a:pt x="332387" y="372975"/>
                  </a:lnTo>
                  <a:lnTo>
                    <a:pt x="332667" y="373218"/>
                  </a:lnTo>
                  <a:lnTo>
                    <a:pt x="332822" y="373438"/>
                  </a:lnTo>
                  <a:lnTo>
                    <a:pt x="332945" y="373714"/>
                  </a:lnTo>
                  <a:lnTo>
                    <a:pt x="332955" y="373946"/>
                  </a:lnTo>
                  <a:lnTo>
                    <a:pt x="332985" y="374100"/>
                  </a:lnTo>
                  <a:lnTo>
                    <a:pt x="333142" y="374276"/>
                  </a:lnTo>
                  <a:lnTo>
                    <a:pt x="333402" y="374299"/>
                  </a:lnTo>
                  <a:lnTo>
                    <a:pt x="334244" y="374310"/>
                  </a:lnTo>
                  <a:lnTo>
                    <a:pt x="334755" y="374453"/>
                  </a:lnTo>
                  <a:lnTo>
                    <a:pt x="335242" y="374629"/>
                  </a:lnTo>
                  <a:lnTo>
                    <a:pt x="335610" y="374828"/>
                  </a:lnTo>
                  <a:lnTo>
                    <a:pt x="335913" y="375048"/>
                  </a:lnTo>
                  <a:lnTo>
                    <a:pt x="336184" y="375280"/>
                  </a:lnTo>
                  <a:lnTo>
                    <a:pt x="336283" y="375324"/>
                  </a:lnTo>
                  <a:lnTo>
                    <a:pt x="336414" y="375390"/>
                  </a:lnTo>
                  <a:lnTo>
                    <a:pt x="336668" y="375346"/>
                  </a:lnTo>
                  <a:lnTo>
                    <a:pt x="336932" y="375192"/>
                  </a:lnTo>
                  <a:lnTo>
                    <a:pt x="337056" y="374960"/>
                  </a:lnTo>
                  <a:lnTo>
                    <a:pt x="337243" y="374596"/>
                  </a:lnTo>
                  <a:lnTo>
                    <a:pt x="337298" y="374486"/>
                  </a:lnTo>
                  <a:lnTo>
                    <a:pt x="337484" y="374310"/>
                  </a:lnTo>
                  <a:lnTo>
                    <a:pt x="337644" y="374133"/>
                  </a:lnTo>
                  <a:lnTo>
                    <a:pt x="337813" y="374012"/>
                  </a:lnTo>
                  <a:lnTo>
                    <a:pt x="338000" y="374034"/>
                  </a:lnTo>
                  <a:lnTo>
                    <a:pt x="338226" y="374155"/>
                  </a:lnTo>
                  <a:lnTo>
                    <a:pt x="338410" y="374177"/>
                  </a:lnTo>
                  <a:lnTo>
                    <a:pt x="338568" y="374100"/>
                  </a:lnTo>
                  <a:lnTo>
                    <a:pt x="338758" y="373957"/>
                  </a:lnTo>
                  <a:lnTo>
                    <a:pt x="338848" y="373824"/>
                  </a:lnTo>
                  <a:lnTo>
                    <a:pt x="338875" y="373681"/>
                  </a:lnTo>
                  <a:lnTo>
                    <a:pt x="338670" y="372744"/>
                  </a:lnTo>
                  <a:lnTo>
                    <a:pt x="338584" y="372468"/>
                  </a:lnTo>
                  <a:lnTo>
                    <a:pt x="338548" y="372292"/>
                  </a:lnTo>
                  <a:lnTo>
                    <a:pt x="338558" y="372138"/>
                  </a:lnTo>
                  <a:lnTo>
                    <a:pt x="338670" y="371972"/>
                  </a:lnTo>
                  <a:lnTo>
                    <a:pt x="338835" y="371840"/>
                  </a:lnTo>
                  <a:lnTo>
                    <a:pt x="339402" y="371443"/>
                  </a:lnTo>
                  <a:lnTo>
                    <a:pt x="339599" y="371222"/>
                  </a:lnTo>
                  <a:lnTo>
                    <a:pt x="339843" y="371002"/>
                  </a:lnTo>
                  <a:lnTo>
                    <a:pt x="339843" y="371002"/>
                  </a:lnTo>
                  <a:lnTo>
                    <a:pt x="340077" y="370759"/>
                  </a:lnTo>
                  <a:lnTo>
                    <a:pt x="340237" y="370594"/>
                  </a:lnTo>
                  <a:lnTo>
                    <a:pt x="340364" y="370440"/>
                  </a:lnTo>
                  <a:lnTo>
                    <a:pt x="340461" y="370252"/>
                  </a:lnTo>
                  <a:lnTo>
                    <a:pt x="340507" y="369888"/>
                  </a:lnTo>
                  <a:lnTo>
                    <a:pt x="340453" y="369580"/>
                  </a:lnTo>
                  <a:lnTo>
                    <a:pt x="340434" y="369359"/>
                  </a:lnTo>
                  <a:lnTo>
                    <a:pt x="340507" y="368918"/>
                  </a:lnTo>
                  <a:lnTo>
                    <a:pt x="340535" y="368708"/>
                  </a:lnTo>
                  <a:lnTo>
                    <a:pt x="340685" y="368367"/>
                  </a:lnTo>
                  <a:lnTo>
                    <a:pt x="340919" y="367981"/>
                  </a:lnTo>
                  <a:lnTo>
                    <a:pt x="341289" y="367749"/>
                  </a:lnTo>
                  <a:lnTo>
                    <a:pt x="341749" y="367474"/>
                  </a:lnTo>
                  <a:lnTo>
                    <a:pt x="342027" y="367264"/>
                  </a:lnTo>
                  <a:lnTo>
                    <a:pt x="342264" y="367275"/>
                  </a:lnTo>
                  <a:lnTo>
                    <a:pt x="342542" y="367385"/>
                  </a:lnTo>
                  <a:lnTo>
                    <a:pt x="342864" y="367496"/>
                  </a:lnTo>
                  <a:lnTo>
                    <a:pt x="342991" y="367551"/>
                  </a:lnTo>
                  <a:lnTo>
                    <a:pt x="343115" y="367683"/>
                  </a:lnTo>
                  <a:lnTo>
                    <a:pt x="343289" y="367948"/>
                  </a:lnTo>
                  <a:lnTo>
                    <a:pt x="343436" y="368234"/>
                  </a:lnTo>
                  <a:lnTo>
                    <a:pt x="343624" y="368510"/>
                  </a:lnTo>
                  <a:lnTo>
                    <a:pt x="343788" y="368620"/>
                  </a:lnTo>
                  <a:lnTo>
                    <a:pt x="344093" y="368841"/>
                  </a:lnTo>
                  <a:lnTo>
                    <a:pt x="344320" y="368984"/>
                  </a:lnTo>
                  <a:lnTo>
                    <a:pt x="344697" y="369183"/>
                  </a:lnTo>
                  <a:lnTo>
                    <a:pt x="344939" y="369183"/>
                  </a:lnTo>
                  <a:lnTo>
                    <a:pt x="345141" y="369127"/>
                  </a:lnTo>
                  <a:lnTo>
                    <a:pt x="345374" y="368918"/>
                  </a:lnTo>
                  <a:lnTo>
                    <a:pt x="345761" y="368356"/>
                  </a:lnTo>
                  <a:lnTo>
                    <a:pt x="346255" y="367793"/>
                  </a:lnTo>
                  <a:lnTo>
                    <a:pt x="346496" y="367617"/>
                  </a:lnTo>
                  <a:lnTo>
                    <a:pt x="346624" y="367639"/>
                  </a:lnTo>
                  <a:lnTo>
                    <a:pt x="346762" y="367804"/>
                  </a:lnTo>
                  <a:lnTo>
                    <a:pt x="346906" y="367893"/>
                  </a:lnTo>
                  <a:lnTo>
                    <a:pt x="347051" y="367915"/>
                  </a:lnTo>
                  <a:lnTo>
                    <a:pt x="347550" y="367738"/>
                  </a:lnTo>
                  <a:lnTo>
                    <a:pt x="347951" y="367518"/>
                  </a:lnTo>
                  <a:lnTo>
                    <a:pt x="348273" y="367275"/>
                  </a:lnTo>
                  <a:lnTo>
                    <a:pt x="348363" y="367143"/>
                  </a:lnTo>
                  <a:lnTo>
                    <a:pt x="348446" y="366856"/>
                  </a:lnTo>
                  <a:lnTo>
                    <a:pt x="348515" y="366625"/>
                  </a:lnTo>
                  <a:lnTo>
                    <a:pt x="348581" y="366228"/>
                  </a:lnTo>
                  <a:lnTo>
                    <a:pt x="348642" y="366173"/>
                  </a:lnTo>
                  <a:lnTo>
                    <a:pt x="348766" y="366162"/>
                  </a:lnTo>
                  <a:lnTo>
                    <a:pt x="349126" y="366316"/>
                  </a:lnTo>
                  <a:lnTo>
                    <a:pt x="349591" y="366647"/>
                  </a:lnTo>
                  <a:lnTo>
                    <a:pt x="349933" y="366757"/>
                  </a:lnTo>
                  <a:lnTo>
                    <a:pt x="350209" y="366735"/>
                  </a:lnTo>
                  <a:lnTo>
                    <a:pt x="350677" y="366658"/>
                  </a:lnTo>
                  <a:lnTo>
                    <a:pt x="351090" y="366625"/>
                  </a:lnTo>
                  <a:lnTo>
                    <a:pt x="351415" y="366658"/>
                  </a:lnTo>
                  <a:lnTo>
                    <a:pt x="351846" y="366691"/>
                  </a:lnTo>
                  <a:lnTo>
                    <a:pt x="352027" y="366658"/>
                  </a:lnTo>
                  <a:lnTo>
                    <a:pt x="352153" y="366569"/>
                  </a:lnTo>
                  <a:lnTo>
                    <a:pt x="352261" y="366437"/>
                  </a:lnTo>
                  <a:lnTo>
                    <a:pt x="352453" y="365952"/>
                  </a:lnTo>
                  <a:lnTo>
                    <a:pt x="352453" y="365952"/>
                  </a:lnTo>
                  <a:lnTo>
                    <a:pt x="352458" y="365941"/>
                  </a:lnTo>
                  <a:lnTo>
                    <a:pt x="352461" y="365941"/>
                  </a:lnTo>
                  <a:lnTo>
                    <a:pt x="352682" y="365390"/>
                  </a:lnTo>
                  <a:lnTo>
                    <a:pt x="352805" y="365280"/>
                  </a:lnTo>
                  <a:lnTo>
                    <a:pt x="352935" y="365246"/>
                  </a:lnTo>
                  <a:lnTo>
                    <a:pt x="353060" y="365268"/>
                  </a:lnTo>
                  <a:lnTo>
                    <a:pt x="353298" y="365213"/>
                  </a:lnTo>
                  <a:lnTo>
                    <a:pt x="353507" y="365081"/>
                  </a:lnTo>
                  <a:lnTo>
                    <a:pt x="353641" y="364872"/>
                  </a:lnTo>
                  <a:lnTo>
                    <a:pt x="353884" y="364408"/>
                  </a:lnTo>
                  <a:lnTo>
                    <a:pt x="353936" y="364188"/>
                  </a:lnTo>
                  <a:lnTo>
                    <a:pt x="353998" y="363582"/>
                  </a:lnTo>
                  <a:lnTo>
                    <a:pt x="354020" y="363460"/>
                  </a:lnTo>
                  <a:lnTo>
                    <a:pt x="354097" y="363372"/>
                  </a:lnTo>
                  <a:lnTo>
                    <a:pt x="354188" y="363107"/>
                  </a:lnTo>
                  <a:lnTo>
                    <a:pt x="354320" y="362909"/>
                  </a:lnTo>
                  <a:lnTo>
                    <a:pt x="354443" y="362766"/>
                  </a:lnTo>
                  <a:lnTo>
                    <a:pt x="354444" y="362622"/>
                  </a:lnTo>
                  <a:lnTo>
                    <a:pt x="354404" y="362501"/>
                  </a:lnTo>
                  <a:lnTo>
                    <a:pt x="354286" y="362347"/>
                  </a:lnTo>
                  <a:lnTo>
                    <a:pt x="354132" y="362137"/>
                  </a:lnTo>
                  <a:lnTo>
                    <a:pt x="354091" y="361950"/>
                  </a:lnTo>
                  <a:lnTo>
                    <a:pt x="354133" y="361762"/>
                  </a:lnTo>
                  <a:lnTo>
                    <a:pt x="354295" y="361619"/>
                  </a:lnTo>
                  <a:lnTo>
                    <a:pt x="354446" y="361619"/>
                  </a:lnTo>
                  <a:lnTo>
                    <a:pt x="354752" y="361707"/>
                  </a:lnTo>
                  <a:lnTo>
                    <a:pt x="354759" y="361718"/>
                  </a:lnTo>
                  <a:lnTo>
                    <a:pt x="354973" y="361762"/>
                  </a:lnTo>
                  <a:lnTo>
                    <a:pt x="355156" y="361784"/>
                  </a:lnTo>
                  <a:lnTo>
                    <a:pt x="355331" y="361784"/>
                  </a:lnTo>
                  <a:lnTo>
                    <a:pt x="355651" y="361994"/>
                  </a:lnTo>
                  <a:lnTo>
                    <a:pt x="355794" y="362082"/>
                  </a:lnTo>
                  <a:lnTo>
                    <a:pt x="355925" y="362126"/>
                  </a:lnTo>
                  <a:lnTo>
                    <a:pt x="356288" y="362038"/>
                  </a:lnTo>
                  <a:lnTo>
                    <a:pt x="356350" y="361983"/>
                  </a:lnTo>
                  <a:lnTo>
                    <a:pt x="356642" y="361718"/>
                  </a:lnTo>
                  <a:lnTo>
                    <a:pt x="356792" y="361685"/>
                  </a:lnTo>
                  <a:lnTo>
                    <a:pt x="357188" y="361851"/>
                  </a:lnTo>
                  <a:lnTo>
                    <a:pt x="357359" y="361895"/>
                  </a:lnTo>
                  <a:lnTo>
                    <a:pt x="357501" y="361939"/>
                  </a:lnTo>
                  <a:lnTo>
                    <a:pt x="358250" y="361828"/>
                  </a:lnTo>
                  <a:lnTo>
                    <a:pt x="359223" y="361454"/>
                  </a:lnTo>
                  <a:lnTo>
                    <a:pt x="359397" y="361454"/>
                  </a:lnTo>
                  <a:lnTo>
                    <a:pt x="359678" y="361531"/>
                  </a:lnTo>
                  <a:lnTo>
                    <a:pt x="359798" y="361608"/>
                  </a:lnTo>
                  <a:lnTo>
                    <a:pt x="359853" y="361652"/>
                  </a:lnTo>
                  <a:lnTo>
                    <a:pt x="360070" y="361806"/>
                  </a:lnTo>
                  <a:lnTo>
                    <a:pt x="360237" y="361828"/>
                  </a:lnTo>
                  <a:lnTo>
                    <a:pt x="360452" y="361851"/>
                  </a:lnTo>
                  <a:lnTo>
                    <a:pt x="360698" y="362005"/>
                  </a:lnTo>
                  <a:lnTo>
                    <a:pt x="360974" y="362236"/>
                  </a:lnTo>
                  <a:lnTo>
                    <a:pt x="361164" y="362369"/>
                  </a:lnTo>
                  <a:lnTo>
                    <a:pt x="361298" y="362711"/>
                  </a:lnTo>
                  <a:lnTo>
                    <a:pt x="361421" y="362931"/>
                  </a:lnTo>
                  <a:lnTo>
                    <a:pt x="361582" y="363096"/>
                  </a:lnTo>
                  <a:lnTo>
                    <a:pt x="362034" y="363449"/>
                  </a:lnTo>
                  <a:lnTo>
                    <a:pt x="362216" y="363670"/>
                  </a:lnTo>
                  <a:lnTo>
                    <a:pt x="362264" y="363813"/>
                  </a:lnTo>
                  <a:lnTo>
                    <a:pt x="362269" y="364122"/>
                  </a:lnTo>
                  <a:lnTo>
                    <a:pt x="362339" y="364309"/>
                  </a:lnTo>
                  <a:lnTo>
                    <a:pt x="362462" y="364442"/>
                  </a:lnTo>
                  <a:lnTo>
                    <a:pt x="362603" y="364552"/>
                  </a:lnTo>
                  <a:lnTo>
                    <a:pt x="362858" y="364651"/>
                  </a:lnTo>
                  <a:lnTo>
                    <a:pt x="363110" y="364651"/>
                  </a:lnTo>
                  <a:lnTo>
                    <a:pt x="363581" y="364541"/>
                  </a:lnTo>
                  <a:lnTo>
                    <a:pt x="364060" y="364331"/>
                  </a:lnTo>
                  <a:lnTo>
                    <a:pt x="364336" y="364188"/>
                  </a:lnTo>
                  <a:lnTo>
                    <a:pt x="364705" y="363923"/>
                  </a:lnTo>
                  <a:lnTo>
                    <a:pt x="364957" y="363835"/>
                  </a:lnTo>
                  <a:lnTo>
                    <a:pt x="365353" y="363835"/>
                  </a:lnTo>
                  <a:lnTo>
                    <a:pt x="365687" y="363846"/>
                  </a:lnTo>
                  <a:lnTo>
                    <a:pt x="365955" y="363857"/>
                  </a:lnTo>
                  <a:lnTo>
                    <a:pt x="366139" y="363846"/>
                  </a:lnTo>
                  <a:lnTo>
                    <a:pt x="366351" y="363780"/>
                  </a:lnTo>
                  <a:lnTo>
                    <a:pt x="366608" y="363615"/>
                  </a:lnTo>
                  <a:lnTo>
                    <a:pt x="367068" y="363361"/>
                  </a:lnTo>
                  <a:lnTo>
                    <a:pt x="367179" y="363295"/>
                  </a:lnTo>
                  <a:lnTo>
                    <a:pt x="367320" y="363240"/>
                  </a:lnTo>
                  <a:lnTo>
                    <a:pt x="367861" y="363074"/>
                  </a:lnTo>
                  <a:lnTo>
                    <a:pt x="368202" y="362920"/>
                  </a:lnTo>
                  <a:lnTo>
                    <a:pt x="368361" y="362810"/>
                  </a:lnTo>
                  <a:lnTo>
                    <a:pt x="368482" y="362677"/>
                  </a:lnTo>
                  <a:lnTo>
                    <a:pt x="368560" y="362501"/>
                  </a:lnTo>
                  <a:lnTo>
                    <a:pt x="368583" y="362402"/>
                  </a:lnTo>
                  <a:lnTo>
                    <a:pt x="368608" y="361961"/>
                  </a:lnTo>
                  <a:lnTo>
                    <a:pt x="368632" y="361729"/>
                  </a:lnTo>
                  <a:lnTo>
                    <a:pt x="368814" y="361167"/>
                  </a:lnTo>
                  <a:lnTo>
                    <a:pt x="369082" y="360792"/>
                  </a:lnTo>
                  <a:lnTo>
                    <a:pt x="369302" y="360605"/>
                  </a:lnTo>
                  <a:lnTo>
                    <a:pt x="369769" y="360384"/>
                  </a:lnTo>
                  <a:lnTo>
                    <a:pt x="369950" y="360296"/>
                  </a:lnTo>
                  <a:lnTo>
                    <a:pt x="370075" y="360197"/>
                  </a:lnTo>
                  <a:lnTo>
                    <a:pt x="370139" y="360119"/>
                  </a:lnTo>
                  <a:lnTo>
                    <a:pt x="370171" y="359987"/>
                  </a:lnTo>
                  <a:lnTo>
                    <a:pt x="370137" y="359425"/>
                  </a:lnTo>
                  <a:lnTo>
                    <a:pt x="370163" y="359237"/>
                  </a:lnTo>
                  <a:lnTo>
                    <a:pt x="370228" y="359083"/>
                  </a:lnTo>
                  <a:lnTo>
                    <a:pt x="370309" y="358951"/>
                  </a:lnTo>
                  <a:lnTo>
                    <a:pt x="370442" y="358818"/>
                  </a:lnTo>
                  <a:lnTo>
                    <a:pt x="370672" y="358730"/>
                  </a:lnTo>
                  <a:lnTo>
                    <a:pt x="370892" y="358697"/>
                  </a:lnTo>
                  <a:lnTo>
                    <a:pt x="371099" y="358708"/>
                  </a:lnTo>
                  <a:lnTo>
                    <a:pt x="371227" y="358741"/>
                  </a:lnTo>
                  <a:lnTo>
                    <a:pt x="371401" y="358852"/>
                  </a:lnTo>
                  <a:lnTo>
                    <a:pt x="371635" y="359006"/>
                  </a:lnTo>
                  <a:lnTo>
                    <a:pt x="371883" y="359171"/>
                  </a:lnTo>
                  <a:lnTo>
                    <a:pt x="372094" y="359304"/>
                  </a:lnTo>
                  <a:lnTo>
                    <a:pt x="372323" y="359458"/>
                  </a:lnTo>
                  <a:lnTo>
                    <a:pt x="372657" y="359734"/>
                  </a:lnTo>
                  <a:lnTo>
                    <a:pt x="373058" y="360075"/>
                  </a:lnTo>
                  <a:lnTo>
                    <a:pt x="373340" y="360252"/>
                  </a:lnTo>
                  <a:lnTo>
                    <a:pt x="373605" y="360362"/>
                  </a:lnTo>
                  <a:lnTo>
                    <a:pt x="373876" y="360406"/>
                  </a:lnTo>
                  <a:lnTo>
                    <a:pt x="374109" y="360373"/>
                  </a:lnTo>
                  <a:lnTo>
                    <a:pt x="374377" y="360329"/>
                  </a:lnTo>
                  <a:lnTo>
                    <a:pt x="374704" y="360197"/>
                  </a:lnTo>
                  <a:lnTo>
                    <a:pt x="374798" y="360141"/>
                  </a:lnTo>
                  <a:lnTo>
                    <a:pt x="374895" y="360086"/>
                  </a:lnTo>
                  <a:lnTo>
                    <a:pt x="374985" y="359998"/>
                  </a:lnTo>
                  <a:lnTo>
                    <a:pt x="375008" y="359844"/>
                  </a:lnTo>
                  <a:lnTo>
                    <a:pt x="374969" y="359568"/>
                  </a:lnTo>
                  <a:lnTo>
                    <a:pt x="374966" y="359381"/>
                  </a:lnTo>
                  <a:lnTo>
                    <a:pt x="375016" y="359260"/>
                  </a:lnTo>
                  <a:lnTo>
                    <a:pt x="375044" y="359193"/>
                  </a:lnTo>
                  <a:lnTo>
                    <a:pt x="375187" y="359039"/>
                  </a:lnTo>
                  <a:lnTo>
                    <a:pt x="375801" y="358697"/>
                  </a:lnTo>
                  <a:lnTo>
                    <a:pt x="376033" y="358587"/>
                  </a:lnTo>
                  <a:lnTo>
                    <a:pt x="376411" y="358422"/>
                  </a:lnTo>
                  <a:lnTo>
                    <a:pt x="376844" y="358289"/>
                  </a:lnTo>
                  <a:lnTo>
                    <a:pt x="377196" y="358212"/>
                  </a:lnTo>
                  <a:lnTo>
                    <a:pt x="377695" y="358146"/>
                  </a:lnTo>
                  <a:lnTo>
                    <a:pt x="378253" y="358157"/>
                  </a:lnTo>
                  <a:lnTo>
                    <a:pt x="378452" y="358168"/>
                  </a:lnTo>
                  <a:lnTo>
                    <a:pt x="378812" y="358256"/>
                  </a:lnTo>
                  <a:lnTo>
                    <a:pt x="379067" y="358256"/>
                  </a:lnTo>
                  <a:lnTo>
                    <a:pt x="379094" y="358256"/>
                  </a:lnTo>
                  <a:lnTo>
                    <a:pt x="379257" y="358234"/>
                  </a:lnTo>
                  <a:lnTo>
                    <a:pt x="379503" y="358157"/>
                  </a:lnTo>
                  <a:lnTo>
                    <a:pt x="379665" y="358080"/>
                  </a:lnTo>
                  <a:lnTo>
                    <a:pt x="379762" y="358003"/>
                  </a:lnTo>
                  <a:lnTo>
                    <a:pt x="379908" y="357870"/>
                  </a:lnTo>
                  <a:lnTo>
                    <a:pt x="380043" y="357705"/>
                  </a:lnTo>
                  <a:lnTo>
                    <a:pt x="380090" y="357617"/>
                  </a:lnTo>
                  <a:lnTo>
                    <a:pt x="380160" y="357539"/>
                  </a:lnTo>
                  <a:lnTo>
                    <a:pt x="380339" y="357363"/>
                  </a:lnTo>
                  <a:lnTo>
                    <a:pt x="380449" y="357286"/>
                  </a:lnTo>
                  <a:lnTo>
                    <a:pt x="380593" y="357220"/>
                  </a:lnTo>
                  <a:lnTo>
                    <a:pt x="380645" y="357198"/>
                  </a:lnTo>
                  <a:lnTo>
                    <a:pt x="380903" y="357054"/>
                  </a:lnTo>
                  <a:lnTo>
                    <a:pt x="381013" y="357010"/>
                  </a:lnTo>
                  <a:lnTo>
                    <a:pt x="381117" y="356977"/>
                  </a:lnTo>
                  <a:lnTo>
                    <a:pt x="381319" y="356944"/>
                  </a:lnTo>
                  <a:lnTo>
                    <a:pt x="381582" y="356933"/>
                  </a:lnTo>
                  <a:lnTo>
                    <a:pt x="381882" y="356889"/>
                  </a:lnTo>
                  <a:lnTo>
                    <a:pt x="382101" y="356779"/>
                  </a:lnTo>
                  <a:lnTo>
                    <a:pt x="382365" y="356514"/>
                  </a:lnTo>
                  <a:lnTo>
                    <a:pt x="382508" y="356327"/>
                  </a:lnTo>
                  <a:lnTo>
                    <a:pt x="382745" y="356051"/>
                  </a:lnTo>
                  <a:lnTo>
                    <a:pt x="382853" y="355974"/>
                  </a:lnTo>
                  <a:lnTo>
                    <a:pt x="382878" y="355963"/>
                  </a:lnTo>
                  <a:lnTo>
                    <a:pt x="382967" y="355853"/>
                  </a:lnTo>
                  <a:lnTo>
                    <a:pt x="383027" y="355720"/>
                  </a:lnTo>
                  <a:lnTo>
                    <a:pt x="383045" y="355588"/>
                  </a:lnTo>
                  <a:lnTo>
                    <a:pt x="383054" y="355423"/>
                  </a:lnTo>
                  <a:lnTo>
                    <a:pt x="383071" y="355103"/>
                  </a:lnTo>
                  <a:lnTo>
                    <a:pt x="383095" y="354651"/>
                  </a:lnTo>
                  <a:lnTo>
                    <a:pt x="383173" y="354474"/>
                  </a:lnTo>
                  <a:lnTo>
                    <a:pt x="383229" y="354254"/>
                  </a:lnTo>
                  <a:lnTo>
                    <a:pt x="383235" y="354099"/>
                  </a:lnTo>
                  <a:lnTo>
                    <a:pt x="383211" y="353945"/>
                  </a:lnTo>
                  <a:lnTo>
                    <a:pt x="383223" y="353824"/>
                  </a:lnTo>
                  <a:lnTo>
                    <a:pt x="383226" y="353791"/>
                  </a:lnTo>
                  <a:lnTo>
                    <a:pt x="383277" y="353725"/>
                  </a:lnTo>
                  <a:lnTo>
                    <a:pt x="383387" y="353570"/>
                  </a:lnTo>
                  <a:lnTo>
                    <a:pt x="383462" y="353449"/>
                  </a:lnTo>
                  <a:lnTo>
                    <a:pt x="383609" y="353328"/>
                  </a:lnTo>
                  <a:lnTo>
                    <a:pt x="383760" y="353261"/>
                  </a:lnTo>
                  <a:lnTo>
                    <a:pt x="383894" y="353228"/>
                  </a:lnTo>
                  <a:lnTo>
                    <a:pt x="384077" y="353206"/>
                  </a:lnTo>
                  <a:lnTo>
                    <a:pt x="384242" y="353206"/>
                  </a:lnTo>
                  <a:lnTo>
                    <a:pt x="384481" y="353239"/>
                  </a:lnTo>
                  <a:lnTo>
                    <a:pt x="384539" y="353261"/>
                  </a:lnTo>
                  <a:lnTo>
                    <a:pt x="384628" y="353295"/>
                  </a:lnTo>
                  <a:lnTo>
                    <a:pt x="384742" y="353361"/>
                  </a:lnTo>
                  <a:lnTo>
                    <a:pt x="384908" y="353515"/>
                  </a:lnTo>
                  <a:lnTo>
                    <a:pt x="384997" y="353603"/>
                  </a:lnTo>
                  <a:lnTo>
                    <a:pt x="385118" y="353691"/>
                  </a:lnTo>
                  <a:lnTo>
                    <a:pt x="385184" y="353714"/>
                  </a:lnTo>
                  <a:lnTo>
                    <a:pt x="385218" y="353725"/>
                  </a:lnTo>
                  <a:lnTo>
                    <a:pt x="385340" y="353769"/>
                  </a:lnTo>
                  <a:lnTo>
                    <a:pt x="385501" y="353791"/>
                  </a:lnTo>
                  <a:lnTo>
                    <a:pt x="385912" y="353813"/>
                  </a:lnTo>
                  <a:lnTo>
                    <a:pt x="386042" y="353846"/>
                  </a:lnTo>
                  <a:lnTo>
                    <a:pt x="386209" y="353890"/>
                  </a:lnTo>
                  <a:lnTo>
                    <a:pt x="386312" y="353934"/>
                  </a:lnTo>
                  <a:lnTo>
                    <a:pt x="386478" y="354055"/>
                  </a:lnTo>
                  <a:lnTo>
                    <a:pt x="386605" y="354121"/>
                  </a:lnTo>
                  <a:lnTo>
                    <a:pt x="386783" y="354188"/>
                  </a:lnTo>
                  <a:lnTo>
                    <a:pt x="387035" y="354243"/>
                  </a:lnTo>
                  <a:lnTo>
                    <a:pt x="387141" y="354265"/>
                  </a:lnTo>
                  <a:lnTo>
                    <a:pt x="387345" y="354276"/>
                  </a:lnTo>
                  <a:lnTo>
                    <a:pt x="387534" y="354265"/>
                  </a:lnTo>
                  <a:lnTo>
                    <a:pt x="387700" y="354232"/>
                  </a:lnTo>
                  <a:lnTo>
                    <a:pt x="387898" y="354155"/>
                  </a:lnTo>
                  <a:lnTo>
                    <a:pt x="388044" y="354133"/>
                  </a:lnTo>
                  <a:lnTo>
                    <a:pt x="388161" y="354121"/>
                  </a:lnTo>
                  <a:lnTo>
                    <a:pt x="388325" y="354121"/>
                  </a:lnTo>
                  <a:lnTo>
                    <a:pt x="388430" y="354155"/>
                  </a:lnTo>
                  <a:lnTo>
                    <a:pt x="388672" y="354276"/>
                  </a:lnTo>
                  <a:lnTo>
                    <a:pt x="388893" y="354386"/>
                  </a:lnTo>
                  <a:lnTo>
                    <a:pt x="389029" y="354408"/>
                  </a:lnTo>
                  <a:lnTo>
                    <a:pt x="389240" y="354419"/>
                  </a:lnTo>
                  <a:lnTo>
                    <a:pt x="389312" y="354419"/>
                  </a:lnTo>
                  <a:lnTo>
                    <a:pt x="389602" y="354364"/>
                  </a:lnTo>
                  <a:lnTo>
                    <a:pt x="389791" y="354342"/>
                  </a:lnTo>
                  <a:lnTo>
                    <a:pt x="390147" y="354397"/>
                  </a:lnTo>
                  <a:lnTo>
                    <a:pt x="390271" y="354386"/>
                  </a:lnTo>
                  <a:lnTo>
                    <a:pt x="390434" y="354342"/>
                  </a:lnTo>
                  <a:lnTo>
                    <a:pt x="390497" y="354309"/>
                  </a:lnTo>
                  <a:lnTo>
                    <a:pt x="390688" y="354232"/>
                  </a:lnTo>
                  <a:lnTo>
                    <a:pt x="391166" y="353890"/>
                  </a:lnTo>
                  <a:lnTo>
                    <a:pt x="391196" y="353868"/>
                  </a:lnTo>
                  <a:lnTo>
                    <a:pt x="391301" y="353791"/>
                  </a:lnTo>
                  <a:lnTo>
                    <a:pt x="391425" y="353780"/>
                  </a:lnTo>
                  <a:lnTo>
                    <a:pt x="391727" y="353791"/>
                  </a:lnTo>
                  <a:lnTo>
                    <a:pt x="391881" y="353769"/>
                  </a:lnTo>
                  <a:lnTo>
                    <a:pt x="391971" y="353714"/>
                  </a:lnTo>
                  <a:lnTo>
                    <a:pt x="392040" y="353625"/>
                  </a:lnTo>
                  <a:lnTo>
                    <a:pt x="392087" y="353394"/>
                  </a:lnTo>
                  <a:lnTo>
                    <a:pt x="392133" y="353019"/>
                  </a:lnTo>
                  <a:lnTo>
                    <a:pt x="392182" y="352699"/>
                  </a:lnTo>
                  <a:lnTo>
                    <a:pt x="392267" y="352534"/>
                  </a:lnTo>
                  <a:lnTo>
                    <a:pt x="392397" y="352379"/>
                  </a:lnTo>
                  <a:lnTo>
                    <a:pt x="392528" y="352269"/>
                  </a:lnTo>
                  <a:lnTo>
                    <a:pt x="392729" y="352137"/>
                  </a:lnTo>
                  <a:lnTo>
                    <a:pt x="393048" y="351905"/>
                  </a:lnTo>
                  <a:lnTo>
                    <a:pt x="393413" y="351575"/>
                  </a:lnTo>
                  <a:lnTo>
                    <a:pt x="393583" y="351442"/>
                  </a:lnTo>
                  <a:lnTo>
                    <a:pt x="393678" y="351387"/>
                  </a:lnTo>
                  <a:lnTo>
                    <a:pt x="393800" y="351321"/>
                  </a:lnTo>
                  <a:lnTo>
                    <a:pt x="393998" y="351167"/>
                  </a:lnTo>
                  <a:lnTo>
                    <a:pt x="394390" y="350968"/>
                  </a:lnTo>
                  <a:lnTo>
                    <a:pt x="394481" y="350935"/>
                  </a:lnTo>
                  <a:lnTo>
                    <a:pt x="394745" y="350836"/>
                  </a:lnTo>
                  <a:lnTo>
                    <a:pt x="395366" y="350682"/>
                  </a:lnTo>
                  <a:lnTo>
                    <a:pt x="395885" y="350483"/>
                  </a:lnTo>
                  <a:lnTo>
                    <a:pt x="396152" y="350450"/>
                  </a:lnTo>
                  <a:lnTo>
                    <a:pt x="396268" y="350417"/>
                  </a:lnTo>
                  <a:lnTo>
                    <a:pt x="396725" y="350174"/>
                  </a:lnTo>
                  <a:lnTo>
                    <a:pt x="396848" y="350119"/>
                  </a:lnTo>
                  <a:lnTo>
                    <a:pt x="397323" y="349855"/>
                  </a:lnTo>
                  <a:lnTo>
                    <a:pt x="397643" y="349656"/>
                  </a:lnTo>
                  <a:lnTo>
                    <a:pt x="397713" y="349612"/>
                  </a:lnTo>
                  <a:lnTo>
                    <a:pt x="397862" y="349568"/>
                  </a:lnTo>
                  <a:lnTo>
                    <a:pt x="398078" y="349502"/>
                  </a:lnTo>
                  <a:lnTo>
                    <a:pt x="398357" y="349458"/>
                  </a:lnTo>
                  <a:lnTo>
                    <a:pt x="398657" y="349436"/>
                  </a:lnTo>
                  <a:lnTo>
                    <a:pt x="399038" y="349491"/>
                  </a:lnTo>
                  <a:lnTo>
                    <a:pt x="399535" y="349612"/>
                  </a:lnTo>
                  <a:lnTo>
                    <a:pt x="399988" y="349722"/>
                  </a:lnTo>
                  <a:lnTo>
                    <a:pt x="400148" y="349733"/>
                  </a:lnTo>
                  <a:lnTo>
                    <a:pt x="400313" y="349711"/>
                  </a:lnTo>
                  <a:lnTo>
                    <a:pt x="400441" y="349645"/>
                  </a:lnTo>
                  <a:lnTo>
                    <a:pt x="400545" y="349557"/>
                  </a:lnTo>
                  <a:lnTo>
                    <a:pt x="400698" y="349436"/>
                  </a:lnTo>
                  <a:lnTo>
                    <a:pt x="400853" y="349358"/>
                  </a:lnTo>
                  <a:lnTo>
                    <a:pt x="400977" y="349314"/>
                  </a:lnTo>
                  <a:lnTo>
                    <a:pt x="401185" y="349237"/>
                  </a:lnTo>
                  <a:lnTo>
                    <a:pt x="401499" y="349237"/>
                  </a:lnTo>
                  <a:lnTo>
                    <a:pt x="401719" y="349270"/>
                  </a:lnTo>
                  <a:lnTo>
                    <a:pt x="401900" y="349303"/>
                  </a:lnTo>
                  <a:lnTo>
                    <a:pt x="402065" y="349358"/>
                  </a:lnTo>
                  <a:lnTo>
                    <a:pt x="402233" y="349358"/>
                  </a:lnTo>
                  <a:lnTo>
                    <a:pt x="402365" y="349369"/>
                  </a:lnTo>
                  <a:lnTo>
                    <a:pt x="402567" y="349336"/>
                  </a:lnTo>
                  <a:lnTo>
                    <a:pt x="402707" y="349303"/>
                  </a:lnTo>
                  <a:lnTo>
                    <a:pt x="402758" y="349270"/>
                  </a:lnTo>
                  <a:lnTo>
                    <a:pt x="402822" y="349237"/>
                  </a:lnTo>
                  <a:lnTo>
                    <a:pt x="402881" y="349160"/>
                  </a:lnTo>
                  <a:lnTo>
                    <a:pt x="402900" y="349138"/>
                  </a:lnTo>
                  <a:lnTo>
                    <a:pt x="403037" y="348961"/>
                  </a:lnTo>
                  <a:lnTo>
                    <a:pt x="403281" y="348587"/>
                  </a:lnTo>
                  <a:lnTo>
                    <a:pt x="403556" y="348002"/>
                  </a:lnTo>
                  <a:lnTo>
                    <a:pt x="403620" y="347826"/>
                  </a:lnTo>
                  <a:lnTo>
                    <a:pt x="403707" y="347418"/>
                  </a:lnTo>
                  <a:lnTo>
                    <a:pt x="403675" y="347164"/>
                  </a:lnTo>
                  <a:lnTo>
                    <a:pt x="403662" y="346966"/>
                  </a:lnTo>
                  <a:lnTo>
                    <a:pt x="403692" y="346800"/>
                  </a:lnTo>
                  <a:lnTo>
                    <a:pt x="403741" y="346712"/>
                  </a:lnTo>
                  <a:lnTo>
                    <a:pt x="403789" y="346657"/>
                  </a:lnTo>
                  <a:lnTo>
                    <a:pt x="403807" y="346646"/>
                  </a:lnTo>
                  <a:lnTo>
                    <a:pt x="403915" y="346580"/>
                  </a:lnTo>
                  <a:lnTo>
                    <a:pt x="403972" y="346569"/>
                  </a:lnTo>
                  <a:lnTo>
                    <a:pt x="404387" y="346459"/>
                  </a:lnTo>
                  <a:lnTo>
                    <a:pt x="404555" y="346381"/>
                  </a:lnTo>
                  <a:lnTo>
                    <a:pt x="405012" y="346051"/>
                  </a:lnTo>
                  <a:lnTo>
                    <a:pt x="405423" y="345687"/>
                  </a:lnTo>
                  <a:lnTo>
                    <a:pt x="405516" y="345599"/>
                  </a:lnTo>
                  <a:lnTo>
                    <a:pt x="405761" y="345477"/>
                  </a:lnTo>
                  <a:lnTo>
                    <a:pt x="406186" y="345246"/>
                  </a:lnTo>
                  <a:lnTo>
                    <a:pt x="406307" y="345158"/>
                  </a:lnTo>
                  <a:lnTo>
                    <a:pt x="406462" y="344992"/>
                  </a:lnTo>
                  <a:lnTo>
                    <a:pt x="406561" y="344816"/>
                  </a:lnTo>
                  <a:lnTo>
                    <a:pt x="406605" y="344739"/>
                  </a:lnTo>
                  <a:lnTo>
                    <a:pt x="406722" y="344617"/>
                  </a:lnTo>
                  <a:lnTo>
                    <a:pt x="407074" y="344397"/>
                  </a:lnTo>
                  <a:lnTo>
                    <a:pt x="407179" y="344331"/>
                  </a:lnTo>
                  <a:lnTo>
                    <a:pt x="407217" y="344287"/>
                  </a:lnTo>
                  <a:lnTo>
                    <a:pt x="407358" y="344143"/>
                  </a:lnTo>
                  <a:lnTo>
                    <a:pt x="407392" y="344099"/>
                  </a:lnTo>
                  <a:lnTo>
                    <a:pt x="407553" y="343835"/>
                  </a:lnTo>
                  <a:lnTo>
                    <a:pt x="407594" y="343724"/>
                  </a:lnTo>
                  <a:lnTo>
                    <a:pt x="407629" y="343636"/>
                  </a:lnTo>
                  <a:lnTo>
                    <a:pt x="407700" y="343438"/>
                  </a:lnTo>
                  <a:lnTo>
                    <a:pt x="407783" y="343173"/>
                  </a:lnTo>
                  <a:lnTo>
                    <a:pt x="407801" y="342919"/>
                  </a:lnTo>
                  <a:lnTo>
                    <a:pt x="407806" y="342853"/>
                  </a:lnTo>
                  <a:lnTo>
                    <a:pt x="407840" y="342743"/>
                  </a:lnTo>
                  <a:lnTo>
                    <a:pt x="407881" y="342644"/>
                  </a:lnTo>
                  <a:lnTo>
                    <a:pt x="407906" y="342611"/>
                  </a:lnTo>
                  <a:lnTo>
                    <a:pt x="408240" y="342247"/>
                  </a:lnTo>
                  <a:lnTo>
                    <a:pt x="408345" y="342093"/>
                  </a:lnTo>
                  <a:lnTo>
                    <a:pt x="408434" y="341960"/>
                  </a:lnTo>
                  <a:lnTo>
                    <a:pt x="408532" y="341861"/>
                  </a:lnTo>
                  <a:lnTo>
                    <a:pt x="408763" y="341662"/>
                  </a:lnTo>
                  <a:lnTo>
                    <a:pt x="408858" y="341563"/>
                  </a:lnTo>
                  <a:lnTo>
                    <a:pt x="408906" y="341464"/>
                  </a:lnTo>
                  <a:lnTo>
                    <a:pt x="408908" y="341453"/>
                  </a:lnTo>
                  <a:lnTo>
                    <a:pt x="408963" y="341299"/>
                  </a:lnTo>
                  <a:lnTo>
                    <a:pt x="408972" y="341277"/>
                  </a:lnTo>
                  <a:lnTo>
                    <a:pt x="409007" y="341100"/>
                  </a:lnTo>
                  <a:lnTo>
                    <a:pt x="409025" y="340703"/>
                  </a:lnTo>
                  <a:lnTo>
                    <a:pt x="409020" y="340472"/>
                  </a:lnTo>
                  <a:lnTo>
                    <a:pt x="409152" y="340075"/>
                  </a:lnTo>
                  <a:lnTo>
                    <a:pt x="409201" y="339887"/>
                  </a:lnTo>
                  <a:lnTo>
                    <a:pt x="409182" y="339755"/>
                  </a:lnTo>
                  <a:lnTo>
                    <a:pt x="409029" y="339479"/>
                  </a:lnTo>
                  <a:lnTo>
                    <a:pt x="408954" y="339347"/>
                  </a:lnTo>
                  <a:lnTo>
                    <a:pt x="408910" y="339160"/>
                  </a:lnTo>
                  <a:lnTo>
                    <a:pt x="408910" y="339149"/>
                  </a:lnTo>
                  <a:lnTo>
                    <a:pt x="408915" y="339038"/>
                  </a:lnTo>
                  <a:lnTo>
                    <a:pt x="408918" y="338950"/>
                  </a:lnTo>
                  <a:lnTo>
                    <a:pt x="408920" y="338906"/>
                  </a:lnTo>
                  <a:lnTo>
                    <a:pt x="408921" y="338873"/>
                  </a:lnTo>
                  <a:lnTo>
                    <a:pt x="408921" y="338862"/>
                  </a:lnTo>
                  <a:lnTo>
                    <a:pt x="408921" y="338862"/>
                  </a:lnTo>
                  <a:lnTo>
                    <a:pt x="408922" y="338862"/>
                  </a:lnTo>
                  <a:lnTo>
                    <a:pt x="408977" y="338719"/>
                  </a:lnTo>
                  <a:lnTo>
                    <a:pt x="409235" y="338344"/>
                  </a:lnTo>
                  <a:lnTo>
                    <a:pt x="409289" y="338289"/>
                  </a:lnTo>
                  <a:lnTo>
                    <a:pt x="409314" y="338278"/>
                  </a:lnTo>
                  <a:lnTo>
                    <a:pt x="409481" y="338002"/>
                  </a:lnTo>
                  <a:lnTo>
                    <a:pt x="409534" y="337848"/>
                  </a:lnTo>
                  <a:lnTo>
                    <a:pt x="409537" y="337671"/>
                  </a:lnTo>
                  <a:lnTo>
                    <a:pt x="409524" y="337649"/>
                  </a:lnTo>
                  <a:lnTo>
                    <a:pt x="409435" y="337484"/>
                  </a:lnTo>
                  <a:lnTo>
                    <a:pt x="409291" y="337329"/>
                  </a:lnTo>
                  <a:lnTo>
                    <a:pt x="409189" y="337252"/>
                  </a:lnTo>
                  <a:lnTo>
                    <a:pt x="409082" y="337208"/>
                  </a:lnTo>
                  <a:lnTo>
                    <a:pt x="408939" y="337109"/>
                  </a:lnTo>
                  <a:lnTo>
                    <a:pt x="408185" y="336679"/>
                  </a:lnTo>
                  <a:lnTo>
                    <a:pt x="407957" y="336580"/>
                  </a:lnTo>
                  <a:lnTo>
                    <a:pt x="407855" y="336480"/>
                  </a:lnTo>
                  <a:lnTo>
                    <a:pt x="407742" y="336315"/>
                  </a:lnTo>
                  <a:lnTo>
                    <a:pt x="407740" y="336282"/>
                  </a:lnTo>
                  <a:lnTo>
                    <a:pt x="407700" y="336238"/>
                  </a:lnTo>
                  <a:lnTo>
                    <a:pt x="407666" y="336116"/>
                  </a:lnTo>
                  <a:lnTo>
                    <a:pt x="407607" y="335775"/>
                  </a:lnTo>
                  <a:lnTo>
                    <a:pt x="407747" y="335400"/>
                  </a:lnTo>
                  <a:lnTo>
                    <a:pt x="407781" y="335268"/>
                  </a:lnTo>
                  <a:lnTo>
                    <a:pt x="407793" y="335113"/>
                  </a:lnTo>
                  <a:lnTo>
                    <a:pt x="407781" y="334915"/>
                  </a:lnTo>
                  <a:lnTo>
                    <a:pt x="407821" y="334716"/>
                  </a:lnTo>
                  <a:lnTo>
                    <a:pt x="407897" y="334551"/>
                  </a:lnTo>
                  <a:lnTo>
                    <a:pt x="408002" y="334419"/>
                  </a:lnTo>
                  <a:lnTo>
                    <a:pt x="408160" y="334297"/>
                  </a:lnTo>
                  <a:lnTo>
                    <a:pt x="408174" y="334286"/>
                  </a:lnTo>
                  <a:lnTo>
                    <a:pt x="408366" y="334176"/>
                  </a:lnTo>
                  <a:lnTo>
                    <a:pt x="408656" y="334077"/>
                  </a:lnTo>
                  <a:lnTo>
                    <a:pt x="408981" y="333944"/>
                  </a:lnTo>
                  <a:lnTo>
                    <a:pt x="409372" y="333845"/>
                  </a:lnTo>
                  <a:lnTo>
                    <a:pt x="409666" y="333790"/>
                  </a:lnTo>
                  <a:lnTo>
                    <a:pt x="409765" y="333768"/>
                  </a:lnTo>
                  <a:lnTo>
                    <a:pt x="409968" y="333669"/>
                  </a:lnTo>
                  <a:lnTo>
                    <a:pt x="410171" y="333548"/>
                  </a:lnTo>
                  <a:lnTo>
                    <a:pt x="410372" y="333459"/>
                  </a:lnTo>
                  <a:lnTo>
                    <a:pt x="411106" y="333261"/>
                  </a:lnTo>
                  <a:lnTo>
                    <a:pt x="411379" y="333173"/>
                  </a:lnTo>
                  <a:lnTo>
                    <a:pt x="411492" y="333118"/>
                  </a:lnTo>
                  <a:lnTo>
                    <a:pt x="411559" y="333051"/>
                  </a:lnTo>
                  <a:lnTo>
                    <a:pt x="411622" y="332996"/>
                  </a:lnTo>
                  <a:lnTo>
                    <a:pt x="411720" y="332952"/>
                  </a:lnTo>
                  <a:lnTo>
                    <a:pt x="411850" y="332919"/>
                  </a:lnTo>
                  <a:lnTo>
                    <a:pt x="412090" y="332886"/>
                  </a:lnTo>
                  <a:lnTo>
                    <a:pt x="412265" y="332897"/>
                  </a:lnTo>
                  <a:lnTo>
                    <a:pt x="412490" y="332974"/>
                  </a:lnTo>
                  <a:lnTo>
                    <a:pt x="412764" y="332974"/>
                  </a:lnTo>
                  <a:lnTo>
                    <a:pt x="413210" y="333096"/>
                  </a:lnTo>
                  <a:lnTo>
                    <a:pt x="413376" y="333096"/>
                  </a:lnTo>
                  <a:lnTo>
                    <a:pt x="413532" y="333084"/>
                  </a:lnTo>
                  <a:lnTo>
                    <a:pt x="413617" y="333096"/>
                  </a:lnTo>
                  <a:lnTo>
                    <a:pt x="413740" y="333140"/>
                  </a:lnTo>
                  <a:lnTo>
                    <a:pt x="413949" y="333206"/>
                  </a:lnTo>
                  <a:lnTo>
                    <a:pt x="414242" y="333327"/>
                  </a:lnTo>
                  <a:lnTo>
                    <a:pt x="414364" y="333404"/>
                  </a:lnTo>
                  <a:lnTo>
                    <a:pt x="414438" y="333470"/>
                  </a:lnTo>
                  <a:lnTo>
                    <a:pt x="414615" y="333548"/>
                  </a:lnTo>
                  <a:lnTo>
                    <a:pt x="414813" y="333603"/>
                  </a:lnTo>
                  <a:lnTo>
                    <a:pt x="414934" y="333603"/>
                  </a:lnTo>
                  <a:lnTo>
                    <a:pt x="415036" y="333581"/>
                  </a:lnTo>
                  <a:lnTo>
                    <a:pt x="415331" y="333404"/>
                  </a:lnTo>
                  <a:lnTo>
                    <a:pt x="415451" y="333327"/>
                  </a:lnTo>
                  <a:lnTo>
                    <a:pt x="415481" y="333316"/>
                  </a:lnTo>
                  <a:lnTo>
                    <a:pt x="415521" y="333272"/>
                  </a:lnTo>
                  <a:lnTo>
                    <a:pt x="415708" y="333239"/>
                  </a:lnTo>
                  <a:lnTo>
                    <a:pt x="416079" y="333051"/>
                  </a:lnTo>
                  <a:lnTo>
                    <a:pt x="416263" y="332974"/>
                  </a:lnTo>
                  <a:lnTo>
                    <a:pt x="416466" y="332875"/>
                  </a:lnTo>
                  <a:lnTo>
                    <a:pt x="416951" y="332710"/>
                  </a:lnTo>
                  <a:lnTo>
                    <a:pt x="417199" y="332588"/>
                  </a:lnTo>
                  <a:lnTo>
                    <a:pt x="417318" y="332522"/>
                  </a:lnTo>
                  <a:lnTo>
                    <a:pt x="417482" y="332445"/>
                  </a:lnTo>
                  <a:lnTo>
                    <a:pt x="417572" y="332346"/>
                  </a:lnTo>
                  <a:lnTo>
                    <a:pt x="417719" y="332147"/>
                  </a:lnTo>
                  <a:lnTo>
                    <a:pt x="417817" y="332059"/>
                  </a:lnTo>
                  <a:lnTo>
                    <a:pt x="417902" y="331960"/>
                  </a:lnTo>
                  <a:lnTo>
                    <a:pt x="417944" y="331938"/>
                  </a:lnTo>
                  <a:lnTo>
                    <a:pt x="418185" y="331353"/>
                  </a:lnTo>
                  <a:lnTo>
                    <a:pt x="418297" y="331177"/>
                  </a:lnTo>
                  <a:lnTo>
                    <a:pt x="418418" y="331023"/>
                  </a:lnTo>
                  <a:lnTo>
                    <a:pt x="418701" y="330747"/>
                  </a:lnTo>
                  <a:lnTo>
                    <a:pt x="418817" y="330659"/>
                  </a:lnTo>
                  <a:lnTo>
                    <a:pt x="418977" y="330571"/>
                  </a:lnTo>
                  <a:lnTo>
                    <a:pt x="419098" y="330471"/>
                  </a:lnTo>
                  <a:lnTo>
                    <a:pt x="419197" y="330361"/>
                  </a:lnTo>
                  <a:lnTo>
                    <a:pt x="419426" y="330085"/>
                  </a:lnTo>
                  <a:lnTo>
                    <a:pt x="419558" y="329964"/>
                  </a:lnTo>
                  <a:lnTo>
                    <a:pt x="419685" y="329843"/>
                  </a:lnTo>
                  <a:lnTo>
                    <a:pt x="419721" y="329799"/>
                  </a:lnTo>
                  <a:lnTo>
                    <a:pt x="419883" y="329600"/>
                  </a:lnTo>
                  <a:lnTo>
                    <a:pt x="420148" y="329402"/>
                  </a:lnTo>
                  <a:lnTo>
                    <a:pt x="420458" y="328972"/>
                  </a:lnTo>
                  <a:lnTo>
                    <a:pt x="420732" y="328674"/>
                  </a:lnTo>
                  <a:lnTo>
                    <a:pt x="420888" y="328509"/>
                  </a:lnTo>
                  <a:lnTo>
                    <a:pt x="421122" y="328299"/>
                  </a:lnTo>
                  <a:lnTo>
                    <a:pt x="421336" y="328156"/>
                  </a:lnTo>
                  <a:lnTo>
                    <a:pt x="421658" y="327935"/>
                  </a:lnTo>
                  <a:lnTo>
                    <a:pt x="421812" y="327869"/>
                  </a:lnTo>
                  <a:lnTo>
                    <a:pt x="422287" y="327748"/>
                  </a:lnTo>
                  <a:lnTo>
                    <a:pt x="422417" y="327693"/>
                  </a:lnTo>
                  <a:lnTo>
                    <a:pt x="422487" y="327638"/>
                  </a:lnTo>
                  <a:lnTo>
                    <a:pt x="422642" y="327417"/>
                  </a:lnTo>
                  <a:lnTo>
                    <a:pt x="422752" y="327362"/>
                  </a:lnTo>
                  <a:lnTo>
                    <a:pt x="423006" y="327362"/>
                  </a:lnTo>
                  <a:lnTo>
                    <a:pt x="423406" y="327472"/>
                  </a:lnTo>
                  <a:lnTo>
                    <a:pt x="423406" y="327472"/>
                  </a:lnTo>
                  <a:lnTo>
                    <a:pt x="423412" y="327461"/>
                  </a:lnTo>
                  <a:lnTo>
                    <a:pt x="423582" y="327505"/>
                  </a:lnTo>
                  <a:lnTo>
                    <a:pt x="423723" y="327527"/>
                  </a:lnTo>
                  <a:lnTo>
                    <a:pt x="423827" y="327527"/>
                  </a:lnTo>
                  <a:lnTo>
                    <a:pt x="423977" y="327483"/>
                  </a:lnTo>
                  <a:lnTo>
                    <a:pt x="424245" y="327318"/>
                  </a:lnTo>
                  <a:lnTo>
                    <a:pt x="424470" y="327164"/>
                  </a:lnTo>
                  <a:lnTo>
                    <a:pt x="424629" y="327098"/>
                  </a:lnTo>
                  <a:lnTo>
                    <a:pt x="424764" y="327098"/>
                  </a:lnTo>
                  <a:lnTo>
                    <a:pt x="424845" y="327109"/>
                  </a:lnTo>
                  <a:lnTo>
                    <a:pt x="425021" y="327197"/>
                  </a:lnTo>
                  <a:lnTo>
                    <a:pt x="425128" y="327219"/>
                  </a:lnTo>
                  <a:lnTo>
                    <a:pt x="425260" y="327208"/>
                  </a:lnTo>
                  <a:lnTo>
                    <a:pt x="425481" y="327142"/>
                  </a:lnTo>
                  <a:lnTo>
                    <a:pt x="425566" y="327098"/>
                  </a:lnTo>
                  <a:lnTo>
                    <a:pt x="425718" y="327031"/>
                  </a:lnTo>
                  <a:lnTo>
                    <a:pt x="426006" y="326822"/>
                  </a:lnTo>
                  <a:lnTo>
                    <a:pt x="426200" y="326645"/>
                  </a:lnTo>
                  <a:lnTo>
                    <a:pt x="426401" y="326436"/>
                  </a:lnTo>
                  <a:lnTo>
                    <a:pt x="426539" y="326238"/>
                  </a:lnTo>
                  <a:lnTo>
                    <a:pt x="426629" y="326116"/>
                  </a:lnTo>
                  <a:lnTo>
                    <a:pt x="426711" y="325940"/>
                  </a:lnTo>
                  <a:lnTo>
                    <a:pt x="426900" y="325708"/>
                  </a:lnTo>
                  <a:lnTo>
                    <a:pt x="427159" y="325477"/>
                  </a:lnTo>
                  <a:lnTo>
                    <a:pt x="427419" y="325289"/>
                  </a:lnTo>
                  <a:lnTo>
                    <a:pt x="427707" y="325157"/>
                  </a:lnTo>
                  <a:lnTo>
                    <a:pt x="427769" y="325113"/>
                  </a:lnTo>
                  <a:lnTo>
                    <a:pt x="428059" y="325014"/>
                  </a:lnTo>
                  <a:lnTo>
                    <a:pt x="428124" y="324970"/>
                  </a:lnTo>
                  <a:lnTo>
                    <a:pt x="428180" y="324959"/>
                  </a:lnTo>
                  <a:lnTo>
                    <a:pt x="428414" y="324881"/>
                  </a:lnTo>
                  <a:lnTo>
                    <a:pt x="428898" y="324639"/>
                  </a:lnTo>
                  <a:lnTo>
                    <a:pt x="429086" y="324562"/>
                  </a:lnTo>
                  <a:lnTo>
                    <a:pt x="429380" y="324529"/>
                  </a:lnTo>
                  <a:lnTo>
                    <a:pt x="429662" y="324518"/>
                  </a:lnTo>
                  <a:lnTo>
                    <a:pt x="430009" y="324518"/>
                  </a:lnTo>
                  <a:lnTo>
                    <a:pt x="430105" y="324507"/>
                  </a:lnTo>
                  <a:lnTo>
                    <a:pt x="430192" y="324462"/>
                  </a:lnTo>
                  <a:lnTo>
                    <a:pt x="430286" y="324396"/>
                  </a:lnTo>
                  <a:lnTo>
                    <a:pt x="430508" y="324143"/>
                  </a:lnTo>
                  <a:lnTo>
                    <a:pt x="430807" y="323999"/>
                  </a:lnTo>
                  <a:lnTo>
                    <a:pt x="431143" y="323878"/>
                  </a:lnTo>
                  <a:lnTo>
                    <a:pt x="431287" y="323812"/>
                  </a:lnTo>
                  <a:lnTo>
                    <a:pt x="431516" y="323757"/>
                  </a:lnTo>
                  <a:lnTo>
                    <a:pt x="431854" y="323680"/>
                  </a:lnTo>
                  <a:lnTo>
                    <a:pt x="432108" y="323613"/>
                  </a:lnTo>
                  <a:lnTo>
                    <a:pt x="432272" y="323525"/>
                  </a:lnTo>
                  <a:lnTo>
                    <a:pt x="432529" y="323382"/>
                  </a:lnTo>
                  <a:lnTo>
                    <a:pt x="432721" y="323305"/>
                  </a:lnTo>
                  <a:lnTo>
                    <a:pt x="432842" y="323238"/>
                  </a:lnTo>
                  <a:lnTo>
                    <a:pt x="432884" y="323183"/>
                  </a:lnTo>
                  <a:lnTo>
                    <a:pt x="432924" y="323062"/>
                  </a:lnTo>
                  <a:lnTo>
                    <a:pt x="432918" y="322996"/>
                  </a:lnTo>
                  <a:lnTo>
                    <a:pt x="432842" y="322875"/>
                  </a:lnTo>
                  <a:lnTo>
                    <a:pt x="432447" y="322412"/>
                  </a:lnTo>
                  <a:lnTo>
                    <a:pt x="432322" y="321882"/>
                  </a:lnTo>
                  <a:lnTo>
                    <a:pt x="432297" y="321728"/>
                  </a:lnTo>
                  <a:lnTo>
                    <a:pt x="432302" y="321607"/>
                  </a:lnTo>
                  <a:lnTo>
                    <a:pt x="432342" y="321452"/>
                  </a:lnTo>
                  <a:lnTo>
                    <a:pt x="432452" y="321309"/>
                  </a:lnTo>
                  <a:lnTo>
                    <a:pt x="432760" y="321044"/>
                  </a:lnTo>
                  <a:lnTo>
                    <a:pt x="432954" y="320956"/>
                  </a:lnTo>
                  <a:lnTo>
                    <a:pt x="433112" y="320857"/>
                  </a:lnTo>
                  <a:lnTo>
                    <a:pt x="433152" y="320791"/>
                  </a:lnTo>
                  <a:lnTo>
                    <a:pt x="433268" y="320692"/>
                  </a:lnTo>
                  <a:lnTo>
                    <a:pt x="433415" y="320515"/>
                  </a:lnTo>
                  <a:lnTo>
                    <a:pt x="433511" y="320427"/>
                  </a:lnTo>
                  <a:lnTo>
                    <a:pt x="433592" y="320361"/>
                  </a:lnTo>
                  <a:lnTo>
                    <a:pt x="433668" y="320350"/>
                  </a:lnTo>
                  <a:lnTo>
                    <a:pt x="433936" y="320339"/>
                  </a:lnTo>
                  <a:lnTo>
                    <a:pt x="434154" y="320372"/>
                  </a:lnTo>
                  <a:lnTo>
                    <a:pt x="434419" y="320471"/>
                  </a:lnTo>
                  <a:lnTo>
                    <a:pt x="434707" y="320614"/>
                  </a:lnTo>
                  <a:lnTo>
                    <a:pt x="434752" y="320614"/>
                  </a:lnTo>
                  <a:lnTo>
                    <a:pt x="434783" y="320636"/>
                  </a:lnTo>
                  <a:lnTo>
                    <a:pt x="434842" y="320659"/>
                  </a:lnTo>
                  <a:lnTo>
                    <a:pt x="435087" y="320791"/>
                  </a:lnTo>
                  <a:lnTo>
                    <a:pt x="435488" y="320857"/>
                  </a:lnTo>
                  <a:lnTo>
                    <a:pt x="436183" y="321055"/>
                  </a:lnTo>
                  <a:lnTo>
                    <a:pt x="436357" y="321122"/>
                  </a:lnTo>
                  <a:lnTo>
                    <a:pt x="436407" y="321155"/>
                  </a:lnTo>
                  <a:lnTo>
                    <a:pt x="436588" y="321265"/>
                  </a:lnTo>
                  <a:lnTo>
                    <a:pt x="436620" y="321276"/>
                  </a:lnTo>
                  <a:lnTo>
                    <a:pt x="436786" y="321364"/>
                  </a:lnTo>
                  <a:lnTo>
                    <a:pt x="437119" y="321441"/>
                  </a:lnTo>
                  <a:lnTo>
                    <a:pt x="437276" y="321496"/>
                  </a:lnTo>
                  <a:lnTo>
                    <a:pt x="437300" y="321507"/>
                  </a:lnTo>
                  <a:lnTo>
                    <a:pt x="437308" y="321507"/>
                  </a:lnTo>
                  <a:lnTo>
                    <a:pt x="437316" y="321507"/>
                  </a:lnTo>
                  <a:lnTo>
                    <a:pt x="437708" y="321728"/>
                  </a:lnTo>
                  <a:lnTo>
                    <a:pt x="437827" y="321838"/>
                  </a:lnTo>
                  <a:lnTo>
                    <a:pt x="437909" y="321993"/>
                  </a:lnTo>
                  <a:lnTo>
                    <a:pt x="437952" y="322191"/>
                  </a:lnTo>
                  <a:lnTo>
                    <a:pt x="437950" y="322489"/>
                  </a:lnTo>
                  <a:lnTo>
                    <a:pt x="437925" y="322665"/>
                  </a:lnTo>
                  <a:lnTo>
                    <a:pt x="437905" y="322698"/>
                  </a:lnTo>
                  <a:lnTo>
                    <a:pt x="437752" y="322985"/>
                  </a:lnTo>
                  <a:lnTo>
                    <a:pt x="437623" y="323227"/>
                  </a:lnTo>
                  <a:lnTo>
                    <a:pt x="437630" y="323382"/>
                  </a:lnTo>
                  <a:lnTo>
                    <a:pt x="437635" y="323470"/>
                  </a:lnTo>
                  <a:lnTo>
                    <a:pt x="437711" y="323624"/>
                  </a:lnTo>
                  <a:lnTo>
                    <a:pt x="437840" y="323757"/>
                  </a:lnTo>
                  <a:lnTo>
                    <a:pt x="438249" y="324010"/>
                  </a:lnTo>
                  <a:lnTo>
                    <a:pt x="438507" y="324187"/>
                  </a:lnTo>
                  <a:lnTo>
                    <a:pt x="438748" y="324374"/>
                  </a:lnTo>
                  <a:lnTo>
                    <a:pt x="438752" y="324374"/>
                  </a:lnTo>
                  <a:lnTo>
                    <a:pt x="438826" y="324429"/>
                  </a:lnTo>
                  <a:lnTo>
                    <a:pt x="439056" y="324661"/>
                  </a:lnTo>
                  <a:lnTo>
                    <a:pt x="439286" y="324959"/>
                  </a:lnTo>
                  <a:lnTo>
                    <a:pt x="439516" y="325289"/>
                  </a:lnTo>
                  <a:lnTo>
                    <a:pt x="439692" y="325466"/>
                  </a:lnTo>
                  <a:lnTo>
                    <a:pt x="439815" y="325565"/>
                  </a:lnTo>
                  <a:lnTo>
                    <a:pt x="439973" y="325620"/>
                  </a:lnTo>
                  <a:lnTo>
                    <a:pt x="440338" y="325598"/>
                  </a:lnTo>
                  <a:lnTo>
                    <a:pt x="440691" y="325510"/>
                  </a:lnTo>
                  <a:lnTo>
                    <a:pt x="441479" y="325333"/>
                  </a:lnTo>
                  <a:lnTo>
                    <a:pt x="441939" y="325311"/>
                  </a:lnTo>
                  <a:lnTo>
                    <a:pt x="442213" y="325433"/>
                  </a:lnTo>
                  <a:lnTo>
                    <a:pt x="442424" y="325598"/>
                  </a:lnTo>
                  <a:lnTo>
                    <a:pt x="442579" y="325819"/>
                  </a:lnTo>
                  <a:lnTo>
                    <a:pt x="442723" y="326094"/>
                  </a:lnTo>
                  <a:lnTo>
                    <a:pt x="442903" y="326359"/>
                  </a:lnTo>
                  <a:lnTo>
                    <a:pt x="443089" y="326877"/>
                  </a:lnTo>
                  <a:lnTo>
                    <a:pt x="443178" y="327042"/>
                  </a:lnTo>
                  <a:lnTo>
                    <a:pt x="443285" y="327153"/>
                  </a:lnTo>
                  <a:lnTo>
                    <a:pt x="443445" y="327230"/>
                  </a:lnTo>
                  <a:lnTo>
                    <a:pt x="443852" y="327241"/>
                  </a:lnTo>
                  <a:lnTo>
                    <a:pt x="444444" y="327263"/>
                  </a:lnTo>
                  <a:lnTo>
                    <a:pt x="444609" y="327230"/>
                  </a:lnTo>
                  <a:lnTo>
                    <a:pt x="445033" y="327164"/>
                  </a:lnTo>
                  <a:lnTo>
                    <a:pt x="445501" y="327075"/>
                  </a:lnTo>
                  <a:lnTo>
                    <a:pt x="445828" y="327009"/>
                  </a:lnTo>
                  <a:lnTo>
                    <a:pt x="446310" y="326954"/>
                  </a:lnTo>
                  <a:lnTo>
                    <a:pt x="446485" y="326976"/>
                  </a:lnTo>
                  <a:lnTo>
                    <a:pt x="446621" y="326987"/>
                  </a:lnTo>
                  <a:lnTo>
                    <a:pt x="446728" y="327020"/>
                  </a:lnTo>
                  <a:lnTo>
                    <a:pt x="446996" y="327153"/>
                  </a:lnTo>
                  <a:lnTo>
                    <a:pt x="447291" y="327395"/>
                  </a:lnTo>
                  <a:lnTo>
                    <a:pt x="447497" y="327605"/>
                  </a:lnTo>
                  <a:lnTo>
                    <a:pt x="447774" y="327748"/>
                  </a:lnTo>
                  <a:lnTo>
                    <a:pt x="447973" y="327781"/>
                  </a:lnTo>
                  <a:lnTo>
                    <a:pt x="448144" y="327737"/>
                  </a:lnTo>
                  <a:lnTo>
                    <a:pt x="448408" y="327627"/>
                  </a:lnTo>
                  <a:lnTo>
                    <a:pt x="448745" y="327373"/>
                  </a:lnTo>
                  <a:lnTo>
                    <a:pt x="448887" y="327219"/>
                  </a:lnTo>
                  <a:lnTo>
                    <a:pt x="449013" y="327009"/>
                  </a:lnTo>
                  <a:lnTo>
                    <a:pt x="449006" y="326866"/>
                  </a:lnTo>
                  <a:lnTo>
                    <a:pt x="448824" y="326535"/>
                  </a:lnTo>
                  <a:lnTo>
                    <a:pt x="448792" y="326414"/>
                  </a:lnTo>
                  <a:lnTo>
                    <a:pt x="448833" y="326293"/>
                  </a:lnTo>
                  <a:lnTo>
                    <a:pt x="448959" y="326149"/>
                  </a:lnTo>
                  <a:lnTo>
                    <a:pt x="449419" y="325819"/>
                  </a:lnTo>
                  <a:lnTo>
                    <a:pt x="449728" y="325565"/>
                  </a:lnTo>
                  <a:lnTo>
                    <a:pt x="450314" y="325201"/>
                  </a:lnTo>
                  <a:lnTo>
                    <a:pt x="450930" y="324804"/>
                  </a:lnTo>
                  <a:lnTo>
                    <a:pt x="451013" y="324749"/>
                  </a:lnTo>
                  <a:lnTo>
                    <a:pt x="451102" y="324727"/>
                  </a:lnTo>
                  <a:lnTo>
                    <a:pt x="451245" y="324694"/>
                  </a:lnTo>
                  <a:lnTo>
                    <a:pt x="451348" y="324672"/>
                  </a:lnTo>
                  <a:lnTo>
                    <a:pt x="451415" y="324683"/>
                  </a:lnTo>
                  <a:lnTo>
                    <a:pt x="451509" y="324694"/>
                  </a:lnTo>
                  <a:lnTo>
                    <a:pt x="451638" y="324760"/>
                  </a:lnTo>
                  <a:lnTo>
                    <a:pt x="451735" y="324859"/>
                  </a:lnTo>
                  <a:lnTo>
                    <a:pt x="451719" y="325080"/>
                  </a:lnTo>
                  <a:lnTo>
                    <a:pt x="451703" y="325300"/>
                  </a:lnTo>
                  <a:lnTo>
                    <a:pt x="451738" y="325455"/>
                  </a:lnTo>
                  <a:lnTo>
                    <a:pt x="451903" y="325587"/>
                  </a:lnTo>
                  <a:lnTo>
                    <a:pt x="452031" y="325697"/>
                  </a:lnTo>
                  <a:lnTo>
                    <a:pt x="452069" y="325730"/>
                  </a:lnTo>
                  <a:lnTo>
                    <a:pt x="452268" y="325951"/>
                  </a:lnTo>
                  <a:lnTo>
                    <a:pt x="452432" y="326249"/>
                  </a:lnTo>
                  <a:lnTo>
                    <a:pt x="452521" y="326315"/>
                  </a:lnTo>
                  <a:lnTo>
                    <a:pt x="452613" y="326304"/>
                  </a:lnTo>
                  <a:lnTo>
                    <a:pt x="452658" y="326304"/>
                  </a:lnTo>
                  <a:lnTo>
                    <a:pt x="452765" y="326226"/>
                  </a:lnTo>
                  <a:lnTo>
                    <a:pt x="452952" y="326006"/>
                  </a:lnTo>
                  <a:lnTo>
                    <a:pt x="453015" y="325807"/>
                  </a:lnTo>
                  <a:lnTo>
                    <a:pt x="452981" y="325488"/>
                  </a:lnTo>
                  <a:lnTo>
                    <a:pt x="452820" y="325047"/>
                  </a:lnTo>
                  <a:lnTo>
                    <a:pt x="452728" y="324716"/>
                  </a:lnTo>
                  <a:lnTo>
                    <a:pt x="452667" y="324418"/>
                  </a:lnTo>
                  <a:lnTo>
                    <a:pt x="452552" y="323702"/>
                  </a:lnTo>
                  <a:lnTo>
                    <a:pt x="452577" y="323426"/>
                  </a:lnTo>
                  <a:lnTo>
                    <a:pt x="452635" y="323305"/>
                  </a:lnTo>
                  <a:lnTo>
                    <a:pt x="452655" y="323261"/>
                  </a:lnTo>
                  <a:lnTo>
                    <a:pt x="452791" y="323183"/>
                  </a:lnTo>
                  <a:lnTo>
                    <a:pt x="452923" y="323095"/>
                  </a:lnTo>
                  <a:lnTo>
                    <a:pt x="453632" y="322842"/>
                  </a:lnTo>
                  <a:lnTo>
                    <a:pt x="454289" y="322555"/>
                  </a:lnTo>
                  <a:lnTo>
                    <a:pt x="454396" y="322500"/>
                  </a:lnTo>
                  <a:lnTo>
                    <a:pt x="454520" y="322434"/>
                  </a:lnTo>
                  <a:lnTo>
                    <a:pt x="454770" y="322279"/>
                  </a:lnTo>
                  <a:lnTo>
                    <a:pt x="455101" y="322015"/>
                  </a:lnTo>
                  <a:lnTo>
                    <a:pt x="455432" y="321827"/>
                  </a:lnTo>
                  <a:lnTo>
                    <a:pt x="455891" y="321651"/>
                  </a:lnTo>
                  <a:lnTo>
                    <a:pt x="456137" y="321552"/>
                  </a:lnTo>
                  <a:lnTo>
                    <a:pt x="456215" y="321519"/>
                  </a:lnTo>
                  <a:lnTo>
                    <a:pt x="456448" y="321375"/>
                  </a:lnTo>
                  <a:lnTo>
                    <a:pt x="456562" y="321276"/>
                  </a:lnTo>
                  <a:lnTo>
                    <a:pt x="456634" y="321044"/>
                  </a:lnTo>
                  <a:lnTo>
                    <a:pt x="456635" y="320857"/>
                  </a:lnTo>
                  <a:lnTo>
                    <a:pt x="456607" y="320449"/>
                  </a:lnTo>
                  <a:lnTo>
                    <a:pt x="456754" y="319876"/>
                  </a:lnTo>
                  <a:lnTo>
                    <a:pt x="456726" y="319589"/>
                  </a:lnTo>
                  <a:lnTo>
                    <a:pt x="456754" y="319468"/>
                  </a:lnTo>
                  <a:lnTo>
                    <a:pt x="457111" y="319016"/>
                  </a:lnTo>
                  <a:lnTo>
                    <a:pt x="457197" y="318795"/>
                  </a:lnTo>
                  <a:lnTo>
                    <a:pt x="457219" y="318619"/>
                  </a:lnTo>
                  <a:lnTo>
                    <a:pt x="457212" y="318255"/>
                  </a:lnTo>
                  <a:lnTo>
                    <a:pt x="457168" y="318101"/>
                  </a:lnTo>
                  <a:lnTo>
                    <a:pt x="457083" y="317957"/>
                  </a:lnTo>
                  <a:lnTo>
                    <a:pt x="456907" y="317803"/>
                  </a:lnTo>
                  <a:lnTo>
                    <a:pt x="456745" y="317737"/>
                  </a:lnTo>
                  <a:lnTo>
                    <a:pt x="456607" y="317715"/>
                  </a:lnTo>
                  <a:lnTo>
                    <a:pt x="456383" y="317704"/>
                  </a:lnTo>
                  <a:lnTo>
                    <a:pt x="456250" y="317660"/>
                  </a:lnTo>
                  <a:lnTo>
                    <a:pt x="456144" y="317571"/>
                  </a:lnTo>
                  <a:lnTo>
                    <a:pt x="456054" y="317428"/>
                  </a:lnTo>
                  <a:lnTo>
                    <a:pt x="456018" y="317296"/>
                  </a:lnTo>
                  <a:lnTo>
                    <a:pt x="456026" y="317163"/>
                  </a:lnTo>
                  <a:lnTo>
                    <a:pt x="456095" y="316932"/>
                  </a:lnTo>
                  <a:lnTo>
                    <a:pt x="456158" y="316822"/>
                  </a:lnTo>
                  <a:lnTo>
                    <a:pt x="456295" y="316634"/>
                  </a:lnTo>
                  <a:lnTo>
                    <a:pt x="456578" y="316414"/>
                  </a:lnTo>
                  <a:lnTo>
                    <a:pt x="456743" y="316358"/>
                  </a:lnTo>
                  <a:lnTo>
                    <a:pt x="456856" y="316381"/>
                  </a:lnTo>
                  <a:lnTo>
                    <a:pt x="456965" y="316403"/>
                  </a:lnTo>
                  <a:lnTo>
                    <a:pt x="457314" y="316491"/>
                  </a:lnTo>
                  <a:lnTo>
                    <a:pt x="457462" y="316491"/>
                  </a:lnTo>
                  <a:lnTo>
                    <a:pt x="457523" y="316469"/>
                  </a:lnTo>
                  <a:lnTo>
                    <a:pt x="457622" y="316436"/>
                  </a:lnTo>
                  <a:lnTo>
                    <a:pt x="458054" y="316193"/>
                  </a:lnTo>
                  <a:lnTo>
                    <a:pt x="458411" y="315895"/>
                  </a:lnTo>
                  <a:lnTo>
                    <a:pt x="458600" y="315774"/>
                  </a:lnTo>
                  <a:lnTo>
                    <a:pt x="458797" y="315708"/>
                  </a:lnTo>
                  <a:lnTo>
                    <a:pt x="459416" y="315598"/>
                  </a:lnTo>
                  <a:lnTo>
                    <a:pt x="459726" y="315565"/>
                  </a:lnTo>
                  <a:lnTo>
                    <a:pt x="460032" y="315598"/>
                  </a:lnTo>
                  <a:lnTo>
                    <a:pt x="460353" y="315620"/>
                  </a:lnTo>
                  <a:lnTo>
                    <a:pt x="460642" y="315620"/>
                  </a:lnTo>
                  <a:lnTo>
                    <a:pt x="460759" y="315609"/>
                  </a:lnTo>
                  <a:lnTo>
                    <a:pt x="461408" y="315554"/>
                  </a:lnTo>
                  <a:lnTo>
                    <a:pt x="461676" y="315465"/>
                  </a:lnTo>
                  <a:lnTo>
                    <a:pt x="462077" y="315179"/>
                  </a:lnTo>
                  <a:lnTo>
                    <a:pt x="462418" y="315013"/>
                  </a:lnTo>
                  <a:lnTo>
                    <a:pt x="462925" y="314914"/>
                  </a:lnTo>
                  <a:lnTo>
                    <a:pt x="463213" y="314892"/>
                  </a:lnTo>
                  <a:lnTo>
                    <a:pt x="463492" y="314848"/>
                  </a:lnTo>
                  <a:lnTo>
                    <a:pt x="463626" y="314760"/>
                  </a:lnTo>
                  <a:lnTo>
                    <a:pt x="463853" y="314517"/>
                  </a:lnTo>
                  <a:lnTo>
                    <a:pt x="463944" y="314385"/>
                  </a:lnTo>
                  <a:lnTo>
                    <a:pt x="464157" y="314054"/>
                  </a:lnTo>
                  <a:lnTo>
                    <a:pt x="464389" y="313867"/>
                  </a:lnTo>
                  <a:lnTo>
                    <a:pt x="464497" y="313779"/>
                  </a:lnTo>
                  <a:lnTo>
                    <a:pt x="464785" y="313602"/>
                  </a:lnTo>
                  <a:lnTo>
                    <a:pt x="465046" y="313448"/>
                  </a:lnTo>
                  <a:lnTo>
                    <a:pt x="465207" y="313337"/>
                  </a:lnTo>
                  <a:lnTo>
                    <a:pt x="465516" y="313227"/>
                  </a:lnTo>
                  <a:lnTo>
                    <a:pt x="465670" y="313095"/>
                  </a:lnTo>
                  <a:lnTo>
                    <a:pt x="465824" y="312885"/>
                  </a:lnTo>
                  <a:lnTo>
                    <a:pt x="466030" y="312433"/>
                  </a:lnTo>
                  <a:lnTo>
                    <a:pt x="466197" y="312147"/>
                  </a:lnTo>
                  <a:lnTo>
                    <a:pt x="466391" y="311937"/>
                  </a:lnTo>
                  <a:lnTo>
                    <a:pt x="466633" y="311805"/>
                  </a:lnTo>
                  <a:lnTo>
                    <a:pt x="467159" y="311551"/>
                  </a:lnTo>
                  <a:lnTo>
                    <a:pt x="467307" y="311430"/>
                  </a:lnTo>
                  <a:lnTo>
                    <a:pt x="467415" y="311309"/>
                  </a:lnTo>
                  <a:lnTo>
                    <a:pt x="467490" y="311154"/>
                  </a:lnTo>
                  <a:lnTo>
                    <a:pt x="467666" y="310680"/>
                  </a:lnTo>
                  <a:lnTo>
                    <a:pt x="467851" y="310383"/>
                  </a:lnTo>
                  <a:lnTo>
                    <a:pt x="468137" y="310063"/>
                  </a:lnTo>
                  <a:lnTo>
                    <a:pt x="468278" y="309975"/>
                  </a:lnTo>
                  <a:lnTo>
                    <a:pt x="468580" y="309864"/>
                  </a:lnTo>
                  <a:lnTo>
                    <a:pt x="468811" y="309809"/>
                  </a:lnTo>
                  <a:lnTo>
                    <a:pt x="469030" y="309809"/>
                  </a:lnTo>
                  <a:lnTo>
                    <a:pt x="469129" y="309809"/>
                  </a:lnTo>
                  <a:lnTo>
                    <a:pt x="469293" y="309831"/>
                  </a:lnTo>
                  <a:lnTo>
                    <a:pt x="469498" y="309853"/>
                  </a:lnTo>
                  <a:lnTo>
                    <a:pt x="469912" y="309897"/>
                  </a:lnTo>
                  <a:lnTo>
                    <a:pt x="470315" y="309864"/>
                  </a:lnTo>
                  <a:lnTo>
                    <a:pt x="470554" y="309919"/>
                  </a:lnTo>
                  <a:lnTo>
                    <a:pt x="470753" y="310008"/>
                  </a:lnTo>
                  <a:lnTo>
                    <a:pt x="470927" y="310074"/>
                  </a:lnTo>
                  <a:lnTo>
                    <a:pt x="471192" y="310162"/>
                  </a:lnTo>
                  <a:lnTo>
                    <a:pt x="471441" y="310283"/>
                  </a:lnTo>
                  <a:lnTo>
                    <a:pt x="471623" y="310316"/>
                  </a:lnTo>
                  <a:lnTo>
                    <a:pt x="471710" y="310316"/>
                  </a:lnTo>
                  <a:lnTo>
                    <a:pt x="471751" y="310316"/>
                  </a:lnTo>
                  <a:lnTo>
                    <a:pt x="471950" y="310261"/>
                  </a:lnTo>
                  <a:lnTo>
                    <a:pt x="472122" y="310184"/>
                  </a:lnTo>
                  <a:lnTo>
                    <a:pt x="472427" y="309997"/>
                  </a:lnTo>
                  <a:lnTo>
                    <a:pt x="472864" y="309831"/>
                  </a:lnTo>
                  <a:lnTo>
                    <a:pt x="473083" y="309754"/>
                  </a:lnTo>
                  <a:lnTo>
                    <a:pt x="473531" y="309655"/>
                  </a:lnTo>
                  <a:lnTo>
                    <a:pt x="473861" y="309600"/>
                  </a:lnTo>
                  <a:lnTo>
                    <a:pt x="474014" y="309567"/>
                  </a:lnTo>
                  <a:lnTo>
                    <a:pt x="474149" y="309534"/>
                  </a:lnTo>
                  <a:lnTo>
                    <a:pt x="474269" y="309501"/>
                  </a:lnTo>
                  <a:lnTo>
                    <a:pt x="474477" y="309456"/>
                  </a:lnTo>
                  <a:lnTo>
                    <a:pt x="474516" y="309445"/>
                  </a:lnTo>
                  <a:lnTo>
                    <a:pt x="474780" y="309390"/>
                  </a:lnTo>
                  <a:lnTo>
                    <a:pt x="474907" y="309324"/>
                  </a:lnTo>
                  <a:lnTo>
                    <a:pt x="475009" y="309225"/>
                  </a:lnTo>
                  <a:lnTo>
                    <a:pt x="475190" y="308971"/>
                  </a:lnTo>
                  <a:lnTo>
                    <a:pt x="475325" y="308828"/>
                  </a:lnTo>
                  <a:lnTo>
                    <a:pt x="475674" y="308332"/>
                  </a:lnTo>
                  <a:lnTo>
                    <a:pt x="475992" y="307990"/>
                  </a:lnTo>
                  <a:lnTo>
                    <a:pt x="476042" y="307902"/>
                  </a:lnTo>
                  <a:lnTo>
                    <a:pt x="476056" y="307769"/>
                  </a:lnTo>
                  <a:lnTo>
                    <a:pt x="476024" y="307615"/>
                  </a:lnTo>
                  <a:lnTo>
                    <a:pt x="475920" y="307119"/>
                  </a:lnTo>
                  <a:lnTo>
                    <a:pt x="475892" y="306876"/>
                  </a:lnTo>
                  <a:lnTo>
                    <a:pt x="475909" y="306678"/>
                  </a:lnTo>
                  <a:lnTo>
                    <a:pt x="475976" y="306524"/>
                  </a:lnTo>
                  <a:lnTo>
                    <a:pt x="476093" y="306402"/>
                  </a:lnTo>
                  <a:lnTo>
                    <a:pt x="476307" y="306259"/>
                  </a:lnTo>
                  <a:lnTo>
                    <a:pt x="476520" y="306171"/>
                  </a:lnTo>
                  <a:lnTo>
                    <a:pt x="476673" y="306094"/>
                  </a:lnTo>
                  <a:lnTo>
                    <a:pt x="476769" y="305950"/>
                  </a:lnTo>
                  <a:lnTo>
                    <a:pt x="476951" y="305421"/>
                  </a:lnTo>
                  <a:lnTo>
                    <a:pt x="477107" y="305189"/>
                  </a:lnTo>
                  <a:lnTo>
                    <a:pt x="477303" y="305068"/>
                  </a:lnTo>
                  <a:lnTo>
                    <a:pt x="477566" y="304947"/>
                  </a:lnTo>
                  <a:lnTo>
                    <a:pt x="477755" y="304826"/>
                  </a:lnTo>
                  <a:lnTo>
                    <a:pt x="478039" y="304616"/>
                  </a:lnTo>
                  <a:lnTo>
                    <a:pt x="478263" y="304385"/>
                  </a:lnTo>
                  <a:lnTo>
                    <a:pt x="478480" y="304043"/>
                  </a:lnTo>
                  <a:lnTo>
                    <a:pt x="478538" y="303833"/>
                  </a:lnTo>
                  <a:lnTo>
                    <a:pt x="478555" y="303679"/>
                  </a:lnTo>
                  <a:lnTo>
                    <a:pt x="478544" y="303514"/>
                  </a:lnTo>
                  <a:lnTo>
                    <a:pt x="478489" y="303337"/>
                  </a:lnTo>
                  <a:lnTo>
                    <a:pt x="478343" y="303095"/>
                  </a:lnTo>
                  <a:lnTo>
                    <a:pt x="478282" y="302907"/>
                  </a:lnTo>
                  <a:lnTo>
                    <a:pt x="478288" y="302786"/>
                  </a:lnTo>
                  <a:lnTo>
                    <a:pt x="478327" y="302643"/>
                  </a:lnTo>
                  <a:lnTo>
                    <a:pt x="478397" y="302532"/>
                  </a:lnTo>
                  <a:lnTo>
                    <a:pt x="478544" y="302367"/>
                  </a:lnTo>
                  <a:lnTo>
                    <a:pt x="479179" y="301705"/>
                  </a:lnTo>
                  <a:lnTo>
                    <a:pt x="479408" y="301441"/>
                  </a:lnTo>
                  <a:lnTo>
                    <a:pt x="479762" y="301011"/>
                  </a:lnTo>
                  <a:lnTo>
                    <a:pt x="480087" y="300415"/>
                  </a:lnTo>
                  <a:lnTo>
                    <a:pt x="480196" y="300316"/>
                  </a:lnTo>
                  <a:lnTo>
                    <a:pt x="480356" y="300272"/>
                  </a:lnTo>
                  <a:lnTo>
                    <a:pt x="480531" y="300283"/>
                  </a:lnTo>
                  <a:lnTo>
                    <a:pt x="480735" y="300338"/>
                  </a:lnTo>
                  <a:lnTo>
                    <a:pt x="480872" y="300382"/>
                  </a:lnTo>
                  <a:lnTo>
                    <a:pt x="480990" y="300393"/>
                  </a:lnTo>
                  <a:lnTo>
                    <a:pt x="481064" y="300404"/>
                  </a:lnTo>
                  <a:lnTo>
                    <a:pt x="481265" y="300371"/>
                  </a:lnTo>
                  <a:lnTo>
                    <a:pt x="481316" y="300349"/>
                  </a:lnTo>
                  <a:lnTo>
                    <a:pt x="481493" y="300261"/>
                  </a:lnTo>
                  <a:lnTo>
                    <a:pt x="482387" y="299754"/>
                  </a:lnTo>
                  <a:lnTo>
                    <a:pt x="483031" y="299478"/>
                  </a:lnTo>
                  <a:lnTo>
                    <a:pt x="483379" y="299379"/>
                  </a:lnTo>
                  <a:lnTo>
                    <a:pt x="483533" y="299335"/>
                  </a:lnTo>
                  <a:lnTo>
                    <a:pt x="483713" y="299213"/>
                  </a:lnTo>
                  <a:lnTo>
                    <a:pt x="483876" y="299004"/>
                  </a:lnTo>
                  <a:lnTo>
                    <a:pt x="484017" y="298784"/>
                  </a:lnTo>
                  <a:lnTo>
                    <a:pt x="484548" y="298243"/>
                  </a:lnTo>
                  <a:lnTo>
                    <a:pt x="484808" y="297890"/>
                  </a:lnTo>
                  <a:lnTo>
                    <a:pt x="484955" y="297648"/>
                  </a:lnTo>
                  <a:lnTo>
                    <a:pt x="485080" y="297372"/>
                  </a:lnTo>
                  <a:lnTo>
                    <a:pt x="485069" y="297141"/>
                  </a:lnTo>
                  <a:lnTo>
                    <a:pt x="485022" y="296931"/>
                  </a:lnTo>
                  <a:lnTo>
                    <a:pt x="484877" y="296490"/>
                  </a:lnTo>
                  <a:lnTo>
                    <a:pt x="484911" y="296159"/>
                  </a:lnTo>
                  <a:lnTo>
                    <a:pt x="484933" y="296093"/>
                  </a:lnTo>
                  <a:lnTo>
                    <a:pt x="485049" y="295873"/>
                  </a:lnTo>
                  <a:lnTo>
                    <a:pt x="485295" y="295641"/>
                  </a:lnTo>
                  <a:lnTo>
                    <a:pt x="485518" y="295410"/>
                  </a:lnTo>
                  <a:lnTo>
                    <a:pt x="485656" y="295079"/>
                  </a:lnTo>
                  <a:lnTo>
                    <a:pt x="485772" y="294814"/>
                  </a:lnTo>
                  <a:lnTo>
                    <a:pt x="486031" y="293987"/>
                  </a:lnTo>
                  <a:lnTo>
                    <a:pt x="486209" y="293601"/>
                  </a:lnTo>
                  <a:lnTo>
                    <a:pt x="486274" y="293436"/>
                  </a:lnTo>
                  <a:lnTo>
                    <a:pt x="486432" y="293039"/>
                  </a:lnTo>
                  <a:lnTo>
                    <a:pt x="486477" y="292830"/>
                  </a:lnTo>
                  <a:lnTo>
                    <a:pt x="486471" y="292752"/>
                  </a:lnTo>
                  <a:lnTo>
                    <a:pt x="486375" y="292499"/>
                  </a:lnTo>
                  <a:lnTo>
                    <a:pt x="486367" y="292356"/>
                  </a:lnTo>
                  <a:lnTo>
                    <a:pt x="486399" y="292245"/>
                  </a:lnTo>
                  <a:lnTo>
                    <a:pt x="486457" y="292157"/>
                  </a:lnTo>
                  <a:lnTo>
                    <a:pt x="486545" y="292069"/>
                  </a:lnTo>
                  <a:lnTo>
                    <a:pt x="486807" y="291881"/>
                  </a:lnTo>
                  <a:lnTo>
                    <a:pt x="486943" y="291694"/>
                  </a:lnTo>
                  <a:lnTo>
                    <a:pt x="487027" y="291518"/>
                  </a:lnTo>
                  <a:lnTo>
                    <a:pt x="487084" y="291341"/>
                  </a:lnTo>
                  <a:lnTo>
                    <a:pt x="487191" y="291077"/>
                  </a:lnTo>
                  <a:lnTo>
                    <a:pt x="487234" y="291010"/>
                  </a:lnTo>
                  <a:lnTo>
                    <a:pt x="487290" y="290900"/>
                  </a:lnTo>
                  <a:lnTo>
                    <a:pt x="487361" y="290547"/>
                  </a:lnTo>
                  <a:lnTo>
                    <a:pt x="487406" y="290117"/>
                  </a:lnTo>
                  <a:lnTo>
                    <a:pt x="487490" y="289930"/>
                  </a:lnTo>
                  <a:lnTo>
                    <a:pt x="487529" y="289886"/>
                  </a:lnTo>
                  <a:lnTo>
                    <a:pt x="487758" y="289742"/>
                  </a:lnTo>
                  <a:lnTo>
                    <a:pt x="487910" y="289599"/>
                  </a:lnTo>
                  <a:lnTo>
                    <a:pt x="487933" y="289577"/>
                  </a:lnTo>
                  <a:lnTo>
                    <a:pt x="487953" y="289555"/>
                  </a:lnTo>
                  <a:lnTo>
                    <a:pt x="487995" y="289489"/>
                  </a:lnTo>
                  <a:lnTo>
                    <a:pt x="488017" y="289312"/>
                  </a:lnTo>
                  <a:lnTo>
                    <a:pt x="487941" y="288805"/>
                  </a:lnTo>
                  <a:lnTo>
                    <a:pt x="487959" y="288629"/>
                  </a:lnTo>
                  <a:lnTo>
                    <a:pt x="488049" y="288497"/>
                  </a:lnTo>
                  <a:lnTo>
                    <a:pt x="488151" y="288408"/>
                  </a:lnTo>
                  <a:lnTo>
                    <a:pt x="488305" y="288298"/>
                  </a:lnTo>
                  <a:lnTo>
                    <a:pt x="488475" y="288232"/>
                  </a:lnTo>
                  <a:lnTo>
                    <a:pt x="488629" y="288232"/>
                  </a:lnTo>
                  <a:lnTo>
                    <a:pt x="488805" y="288265"/>
                  </a:lnTo>
                  <a:lnTo>
                    <a:pt x="489064" y="288331"/>
                  </a:lnTo>
                  <a:lnTo>
                    <a:pt x="489259" y="288408"/>
                  </a:lnTo>
                  <a:lnTo>
                    <a:pt x="489389" y="288419"/>
                  </a:lnTo>
                  <a:lnTo>
                    <a:pt x="489521" y="288397"/>
                  </a:lnTo>
                  <a:lnTo>
                    <a:pt x="489674" y="288309"/>
                  </a:lnTo>
                  <a:lnTo>
                    <a:pt x="489784" y="288210"/>
                  </a:lnTo>
                  <a:lnTo>
                    <a:pt x="489857" y="288100"/>
                  </a:lnTo>
                  <a:lnTo>
                    <a:pt x="490019" y="287813"/>
                  </a:lnTo>
                  <a:lnTo>
                    <a:pt x="490089" y="287714"/>
                  </a:lnTo>
                  <a:lnTo>
                    <a:pt x="490106" y="287681"/>
                  </a:lnTo>
                  <a:lnTo>
                    <a:pt x="490275" y="287328"/>
                  </a:lnTo>
                  <a:lnTo>
                    <a:pt x="490401" y="286975"/>
                  </a:lnTo>
                  <a:lnTo>
                    <a:pt x="490475" y="286854"/>
                  </a:lnTo>
                  <a:lnTo>
                    <a:pt x="490492" y="286843"/>
                  </a:lnTo>
                  <a:lnTo>
                    <a:pt x="490512" y="286799"/>
                  </a:lnTo>
                  <a:lnTo>
                    <a:pt x="490611" y="286633"/>
                  </a:lnTo>
                  <a:lnTo>
                    <a:pt x="490700" y="286369"/>
                  </a:lnTo>
                  <a:lnTo>
                    <a:pt x="490740" y="286126"/>
                  </a:lnTo>
                  <a:lnTo>
                    <a:pt x="490763" y="286049"/>
                  </a:lnTo>
                  <a:lnTo>
                    <a:pt x="490845" y="285928"/>
                  </a:lnTo>
                  <a:lnTo>
                    <a:pt x="490898" y="285839"/>
                  </a:lnTo>
                  <a:lnTo>
                    <a:pt x="491003" y="285740"/>
                  </a:lnTo>
                  <a:lnTo>
                    <a:pt x="491115" y="285608"/>
                  </a:lnTo>
                  <a:lnTo>
                    <a:pt x="491146" y="285509"/>
                  </a:lnTo>
                  <a:lnTo>
                    <a:pt x="491186" y="285288"/>
                  </a:lnTo>
                  <a:lnTo>
                    <a:pt x="491184" y="285112"/>
                  </a:lnTo>
                  <a:lnTo>
                    <a:pt x="491146" y="284781"/>
                  </a:lnTo>
                  <a:lnTo>
                    <a:pt x="491169" y="284549"/>
                  </a:lnTo>
                  <a:lnTo>
                    <a:pt x="491200" y="284417"/>
                  </a:lnTo>
                  <a:lnTo>
                    <a:pt x="491291" y="284163"/>
                  </a:lnTo>
                  <a:lnTo>
                    <a:pt x="491429" y="283855"/>
                  </a:lnTo>
                  <a:lnTo>
                    <a:pt x="491573" y="283425"/>
                  </a:lnTo>
                  <a:lnTo>
                    <a:pt x="491612" y="283182"/>
                  </a:lnTo>
                  <a:lnTo>
                    <a:pt x="491598" y="282774"/>
                  </a:lnTo>
                  <a:lnTo>
                    <a:pt x="491606" y="282664"/>
                  </a:lnTo>
                  <a:lnTo>
                    <a:pt x="491629" y="282565"/>
                  </a:lnTo>
                  <a:lnTo>
                    <a:pt x="491736" y="282300"/>
                  </a:lnTo>
                  <a:lnTo>
                    <a:pt x="491756" y="282201"/>
                  </a:lnTo>
                  <a:lnTo>
                    <a:pt x="491765" y="282046"/>
                  </a:lnTo>
                  <a:lnTo>
                    <a:pt x="491702" y="281738"/>
                  </a:lnTo>
                  <a:lnTo>
                    <a:pt x="491657" y="281220"/>
                  </a:lnTo>
                  <a:lnTo>
                    <a:pt x="491662" y="281087"/>
                  </a:lnTo>
                  <a:lnTo>
                    <a:pt x="491722" y="280834"/>
                  </a:lnTo>
                  <a:lnTo>
                    <a:pt x="491852" y="280459"/>
                  </a:lnTo>
                  <a:lnTo>
                    <a:pt x="491878" y="280260"/>
                  </a:lnTo>
                  <a:lnTo>
                    <a:pt x="491923" y="280128"/>
                  </a:lnTo>
                  <a:lnTo>
                    <a:pt x="491979" y="280051"/>
                  </a:lnTo>
                  <a:lnTo>
                    <a:pt x="492072" y="279952"/>
                  </a:lnTo>
                  <a:lnTo>
                    <a:pt x="492128" y="279908"/>
                  </a:lnTo>
                  <a:lnTo>
                    <a:pt x="492441" y="279687"/>
                  </a:lnTo>
                  <a:lnTo>
                    <a:pt x="492552" y="279522"/>
                  </a:lnTo>
                  <a:lnTo>
                    <a:pt x="492580" y="279444"/>
                  </a:lnTo>
                  <a:lnTo>
                    <a:pt x="492577" y="279323"/>
                  </a:lnTo>
                  <a:lnTo>
                    <a:pt x="492535" y="279235"/>
                  </a:lnTo>
                  <a:lnTo>
                    <a:pt x="492452" y="279136"/>
                  </a:lnTo>
                  <a:lnTo>
                    <a:pt x="492222" y="278948"/>
                  </a:lnTo>
                  <a:lnTo>
                    <a:pt x="492171" y="278849"/>
                  </a:lnTo>
                  <a:lnTo>
                    <a:pt x="492168" y="278750"/>
                  </a:lnTo>
                  <a:lnTo>
                    <a:pt x="492222" y="278651"/>
                  </a:lnTo>
                  <a:lnTo>
                    <a:pt x="492338" y="278518"/>
                  </a:lnTo>
                  <a:lnTo>
                    <a:pt x="492439" y="278474"/>
                  </a:lnTo>
                  <a:lnTo>
                    <a:pt x="492535" y="278397"/>
                  </a:lnTo>
                  <a:lnTo>
                    <a:pt x="492586" y="278331"/>
                  </a:lnTo>
                  <a:lnTo>
                    <a:pt x="492637" y="278254"/>
                  </a:lnTo>
                  <a:lnTo>
                    <a:pt x="492695" y="278033"/>
                  </a:lnTo>
                  <a:lnTo>
                    <a:pt x="492724" y="277846"/>
                  </a:lnTo>
                  <a:lnTo>
                    <a:pt x="492805" y="277614"/>
                  </a:lnTo>
                  <a:lnTo>
                    <a:pt x="492900" y="277427"/>
                  </a:lnTo>
                  <a:lnTo>
                    <a:pt x="492901" y="277427"/>
                  </a:lnTo>
                  <a:lnTo>
                    <a:pt x="493124" y="276975"/>
                  </a:lnTo>
                  <a:lnTo>
                    <a:pt x="493184" y="276887"/>
                  </a:lnTo>
                  <a:lnTo>
                    <a:pt x="493281" y="276787"/>
                  </a:lnTo>
                  <a:lnTo>
                    <a:pt x="493378" y="276688"/>
                  </a:lnTo>
                  <a:lnTo>
                    <a:pt x="493429" y="276545"/>
                  </a:lnTo>
                  <a:lnTo>
                    <a:pt x="493454" y="276412"/>
                  </a:lnTo>
                  <a:lnTo>
                    <a:pt x="493539" y="276203"/>
                  </a:lnTo>
                  <a:lnTo>
                    <a:pt x="493649" y="275982"/>
                  </a:lnTo>
                  <a:lnTo>
                    <a:pt x="493726" y="275707"/>
                  </a:lnTo>
                  <a:lnTo>
                    <a:pt x="493782" y="275552"/>
                  </a:lnTo>
                  <a:lnTo>
                    <a:pt x="493973" y="275244"/>
                  </a:lnTo>
                  <a:lnTo>
                    <a:pt x="493988" y="275222"/>
                  </a:lnTo>
                  <a:lnTo>
                    <a:pt x="494097" y="275078"/>
                  </a:lnTo>
                  <a:lnTo>
                    <a:pt x="494332" y="274869"/>
                  </a:lnTo>
                  <a:lnTo>
                    <a:pt x="494420" y="274770"/>
                  </a:lnTo>
                  <a:lnTo>
                    <a:pt x="494516" y="274604"/>
                  </a:lnTo>
                  <a:lnTo>
                    <a:pt x="494753" y="274097"/>
                  </a:lnTo>
                  <a:lnTo>
                    <a:pt x="494809" y="273998"/>
                  </a:lnTo>
                  <a:lnTo>
                    <a:pt x="494947" y="273832"/>
                  </a:lnTo>
                  <a:lnTo>
                    <a:pt x="495218" y="273634"/>
                  </a:lnTo>
                  <a:lnTo>
                    <a:pt x="495328" y="273502"/>
                  </a:lnTo>
                  <a:lnTo>
                    <a:pt x="495404" y="273391"/>
                  </a:lnTo>
                  <a:lnTo>
                    <a:pt x="495449" y="273259"/>
                  </a:lnTo>
                  <a:lnTo>
                    <a:pt x="495455" y="273182"/>
                  </a:lnTo>
                  <a:lnTo>
                    <a:pt x="495438" y="273083"/>
                  </a:lnTo>
                  <a:lnTo>
                    <a:pt x="495340" y="272796"/>
                  </a:lnTo>
                  <a:lnTo>
                    <a:pt x="495331" y="272697"/>
                  </a:lnTo>
                  <a:lnTo>
                    <a:pt x="495340" y="272598"/>
                  </a:lnTo>
                  <a:lnTo>
                    <a:pt x="495371" y="272553"/>
                  </a:lnTo>
                  <a:lnTo>
                    <a:pt x="495421" y="272487"/>
                  </a:lnTo>
                  <a:lnTo>
                    <a:pt x="495474" y="272432"/>
                  </a:lnTo>
                  <a:lnTo>
                    <a:pt x="495594" y="272355"/>
                  </a:lnTo>
                  <a:lnTo>
                    <a:pt x="495757" y="272300"/>
                  </a:lnTo>
                  <a:lnTo>
                    <a:pt x="495878" y="272212"/>
                  </a:lnTo>
                  <a:lnTo>
                    <a:pt x="495912" y="272168"/>
                  </a:lnTo>
                  <a:lnTo>
                    <a:pt x="495974" y="272079"/>
                  </a:lnTo>
                  <a:lnTo>
                    <a:pt x="496016" y="271980"/>
                  </a:lnTo>
                  <a:lnTo>
                    <a:pt x="496039" y="271903"/>
                  </a:lnTo>
                  <a:lnTo>
                    <a:pt x="496041" y="271804"/>
                  </a:lnTo>
                  <a:lnTo>
                    <a:pt x="495989" y="271561"/>
                  </a:lnTo>
                  <a:lnTo>
                    <a:pt x="495915" y="271407"/>
                  </a:lnTo>
                  <a:lnTo>
                    <a:pt x="495844" y="271186"/>
                  </a:lnTo>
                  <a:lnTo>
                    <a:pt x="495816" y="271043"/>
                  </a:lnTo>
                  <a:lnTo>
                    <a:pt x="495818" y="270999"/>
                  </a:lnTo>
                  <a:lnTo>
                    <a:pt x="495819" y="270977"/>
                  </a:lnTo>
                  <a:lnTo>
                    <a:pt x="495819" y="270966"/>
                  </a:lnTo>
                  <a:lnTo>
                    <a:pt x="495819" y="270955"/>
                  </a:lnTo>
                  <a:lnTo>
                    <a:pt x="495838" y="270745"/>
                  </a:lnTo>
                  <a:lnTo>
                    <a:pt x="495975" y="270492"/>
                  </a:lnTo>
                  <a:lnTo>
                    <a:pt x="496057" y="270370"/>
                  </a:lnTo>
                  <a:lnTo>
                    <a:pt x="496200" y="270304"/>
                  </a:lnTo>
                  <a:lnTo>
                    <a:pt x="496331" y="270282"/>
                  </a:lnTo>
                  <a:lnTo>
                    <a:pt x="496771" y="270326"/>
                  </a:lnTo>
                  <a:lnTo>
                    <a:pt x="497104" y="270348"/>
                  </a:lnTo>
                  <a:lnTo>
                    <a:pt x="497245" y="270381"/>
                  </a:lnTo>
                  <a:lnTo>
                    <a:pt x="497255" y="270381"/>
                  </a:lnTo>
                  <a:lnTo>
                    <a:pt x="497495" y="270348"/>
                  </a:lnTo>
                  <a:lnTo>
                    <a:pt x="497614" y="270260"/>
                  </a:lnTo>
                  <a:lnTo>
                    <a:pt x="497799" y="270073"/>
                  </a:lnTo>
                  <a:lnTo>
                    <a:pt x="497909" y="269929"/>
                  </a:lnTo>
                  <a:lnTo>
                    <a:pt x="497929" y="269874"/>
                  </a:lnTo>
                  <a:lnTo>
                    <a:pt x="498034" y="269808"/>
                  </a:lnTo>
                  <a:lnTo>
                    <a:pt x="498136" y="269808"/>
                  </a:lnTo>
                  <a:lnTo>
                    <a:pt x="498299" y="269863"/>
                  </a:lnTo>
                  <a:lnTo>
                    <a:pt x="498389" y="269863"/>
                  </a:lnTo>
                  <a:lnTo>
                    <a:pt x="498435" y="269841"/>
                  </a:lnTo>
                  <a:lnTo>
                    <a:pt x="498556" y="269731"/>
                  </a:lnTo>
                  <a:lnTo>
                    <a:pt x="498596" y="269665"/>
                  </a:lnTo>
                  <a:lnTo>
                    <a:pt x="498734" y="269488"/>
                  </a:lnTo>
                  <a:lnTo>
                    <a:pt x="498773" y="269433"/>
                  </a:lnTo>
                  <a:lnTo>
                    <a:pt x="498832" y="269334"/>
                  </a:lnTo>
                  <a:lnTo>
                    <a:pt x="498886" y="269146"/>
                  </a:lnTo>
                  <a:lnTo>
                    <a:pt x="498886" y="269025"/>
                  </a:lnTo>
                  <a:lnTo>
                    <a:pt x="498775" y="268584"/>
                  </a:lnTo>
                  <a:lnTo>
                    <a:pt x="498779" y="268408"/>
                  </a:lnTo>
                  <a:lnTo>
                    <a:pt x="498818" y="268286"/>
                  </a:lnTo>
                  <a:lnTo>
                    <a:pt x="498818" y="268286"/>
                  </a:lnTo>
                  <a:lnTo>
                    <a:pt x="498891" y="268044"/>
                  </a:lnTo>
                  <a:lnTo>
                    <a:pt x="499036" y="267812"/>
                  </a:lnTo>
                  <a:lnTo>
                    <a:pt x="499134" y="267592"/>
                  </a:lnTo>
                  <a:lnTo>
                    <a:pt x="499261" y="267029"/>
                  </a:lnTo>
                  <a:lnTo>
                    <a:pt x="499272" y="266908"/>
                  </a:lnTo>
                  <a:lnTo>
                    <a:pt x="499270" y="266754"/>
                  </a:lnTo>
                  <a:lnTo>
                    <a:pt x="499208" y="266456"/>
                  </a:lnTo>
                  <a:lnTo>
                    <a:pt x="499190" y="266313"/>
                  </a:lnTo>
                  <a:lnTo>
                    <a:pt x="499196" y="266203"/>
                  </a:lnTo>
                  <a:lnTo>
                    <a:pt x="499264" y="265982"/>
                  </a:lnTo>
                  <a:lnTo>
                    <a:pt x="499339" y="265828"/>
                  </a:lnTo>
                  <a:lnTo>
                    <a:pt x="499343" y="265828"/>
                  </a:lnTo>
                  <a:lnTo>
                    <a:pt x="499611" y="265387"/>
                  </a:lnTo>
                  <a:lnTo>
                    <a:pt x="499707" y="265188"/>
                  </a:lnTo>
                  <a:lnTo>
                    <a:pt x="499730" y="265045"/>
                  </a:lnTo>
                  <a:lnTo>
                    <a:pt x="499699" y="264681"/>
                  </a:lnTo>
                  <a:lnTo>
                    <a:pt x="499712" y="264593"/>
                  </a:lnTo>
                  <a:lnTo>
                    <a:pt x="499757" y="264472"/>
                  </a:lnTo>
                  <a:lnTo>
                    <a:pt x="499851" y="264361"/>
                  </a:lnTo>
                  <a:lnTo>
                    <a:pt x="500043" y="264218"/>
                  </a:lnTo>
                  <a:lnTo>
                    <a:pt x="500130" y="264108"/>
                  </a:lnTo>
                  <a:lnTo>
                    <a:pt x="500381" y="263656"/>
                  </a:lnTo>
                  <a:lnTo>
                    <a:pt x="500632" y="263402"/>
                  </a:lnTo>
                  <a:lnTo>
                    <a:pt x="500810" y="263259"/>
                  </a:lnTo>
                  <a:lnTo>
                    <a:pt x="500957" y="263171"/>
                  </a:lnTo>
                  <a:lnTo>
                    <a:pt x="501056" y="263093"/>
                  </a:lnTo>
                  <a:lnTo>
                    <a:pt x="501470" y="262575"/>
                  </a:lnTo>
                  <a:lnTo>
                    <a:pt x="502049" y="261991"/>
                  </a:lnTo>
                  <a:lnTo>
                    <a:pt x="502243" y="261870"/>
                  </a:lnTo>
                  <a:lnTo>
                    <a:pt x="502446" y="261770"/>
                  </a:lnTo>
                  <a:lnTo>
                    <a:pt x="502664" y="261660"/>
                  </a:lnTo>
                  <a:lnTo>
                    <a:pt x="502819" y="261517"/>
                  </a:lnTo>
                  <a:lnTo>
                    <a:pt x="502906" y="261395"/>
                  </a:lnTo>
                  <a:lnTo>
                    <a:pt x="502947" y="261351"/>
                  </a:lnTo>
                  <a:lnTo>
                    <a:pt x="503025" y="261274"/>
                  </a:lnTo>
                  <a:lnTo>
                    <a:pt x="503203" y="261186"/>
                  </a:lnTo>
                  <a:lnTo>
                    <a:pt x="503434" y="261142"/>
                  </a:lnTo>
                  <a:lnTo>
                    <a:pt x="503569" y="261098"/>
                  </a:lnTo>
                  <a:lnTo>
                    <a:pt x="503736" y="260987"/>
                  </a:lnTo>
                  <a:lnTo>
                    <a:pt x="503995" y="260756"/>
                  </a:lnTo>
                  <a:lnTo>
                    <a:pt x="504221" y="260480"/>
                  </a:lnTo>
                  <a:lnTo>
                    <a:pt x="504283" y="260348"/>
                  </a:lnTo>
                  <a:lnTo>
                    <a:pt x="504345" y="260017"/>
                  </a:lnTo>
                  <a:lnTo>
                    <a:pt x="504413" y="259852"/>
                  </a:lnTo>
                  <a:lnTo>
                    <a:pt x="504529" y="259642"/>
                  </a:lnTo>
                  <a:lnTo>
                    <a:pt x="504602" y="259323"/>
                  </a:lnTo>
                  <a:lnTo>
                    <a:pt x="504763" y="259102"/>
                  </a:lnTo>
                  <a:lnTo>
                    <a:pt x="504864" y="259003"/>
                  </a:lnTo>
                  <a:lnTo>
                    <a:pt x="504998" y="258870"/>
                  </a:lnTo>
                  <a:lnTo>
                    <a:pt x="505078" y="258793"/>
                  </a:lnTo>
                  <a:lnTo>
                    <a:pt x="505081" y="258782"/>
                  </a:lnTo>
                  <a:lnTo>
                    <a:pt x="505082" y="258782"/>
                  </a:lnTo>
                  <a:lnTo>
                    <a:pt x="505084" y="258782"/>
                  </a:lnTo>
                  <a:lnTo>
                    <a:pt x="505084" y="258782"/>
                  </a:lnTo>
                  <a:lnTo>
                    <a:pt x="505085" y="258782"/>
                  </a:lnTo>
                  <a:lnTo>
                    <a:pt x="505085" y="258782"/>
                  </a:lnTo>
                  <a:lnTo>
                    <a:pt x="505115" y="258705"/>
                  </a:lnTo>
                  <a:lnTo>
                    <a:pt x="505112" y="258595"/>
                  </a:lnTo>
                  <a:lnTo>
                    <a:pt x="505107" y="258440"/>
                  </a:lnTo>
                  <a:lnTo>
                    <a:pt x="505133" y="258352"/>
                  </a:lnTo>
                  <a:lnTo>
                    <a:pt x="505198" y="258286"/>
                  </a:lnTo>
                  <a:lnTo>
                    <a:pt x="505311" y="258231"/>
                  </a:lnTo>
                  <a:lnTo>
                    <a:pt x="505639" y="258143"/>
                  </a:lnTo>
                  <a:lnTo>
                    <a:pt x="505784" y="258088"/>
                  </a:lnTo>
                  <a:lnTo>
                    <a:pt x="505888" y="257999"/>
                  </a:lnTo>
                  <a:lnTo>
                    <a:pt x="505992" y="257878"/>
                  </a:lnTo>
                  <a:lnTo>
                    <a:pt x="506045" y="257724"/>
                  </a:lnTo>
                  <a:lnTo>
                    <a:pt x="506034" y="257437"/>
                  </a:lnTo>
                  <a:lnTo>
                    <a:pt x="506033" y="257437"/>
                  </a:lnTo>
                  <a:lnTo>
                    <a:pt x="505925" y="257007"/>
                  </a:lnTo>
                  <a:lnTo>
                    <a:pt x="505981" y="256687"/>
                  </a:lnTo>
                  <a:lnTo>
                    <a:pt x="506007" y="256544"/>
                  </a:lnTo>
                  <a:lnTo>
                    <a:pt x="506007" y="256544"/>
                  </a:lnTo>
                  <a:lnTo>
                    <a:pt x="506007" y="256544"/>
                  </a:lnTo>
                  <a:lnTo>
                    <a:pt x="506008" y="256544"/>
                  </a:lnTo>
                  <a:lnTo>
                    <a:pt x="506021" y="256445"/>
                  </a:lnTo>
                  <a:lnTo>
                    <a:pt x="506013" y="256357"/>
                  </a:lnTo>
                  <a:lnTo>
                    <a:pt x="506160" y="256092"/>
                  </a:lnTo>
                  <a:lnTo>
                    <a:pt x="506216" y="255927"/>
                  </a:lnTo>
                  <a:lnTo>
                    <a:pt x="506233" y="255816"/>
                  </a:lnTo>
                  <a:lnTo>
                    <a:pt x="506222" y="255684"/>
                  </a:lnTo>
                  <a:lnTo>
                    <a:pt x="506111" y="255309"/>
                  </a:lnTo>
                  <a:lnTo>
                    <a:pt x="506008" y="254846"/>
                  </a:lnTo>
                  <a:lnTo>
                    <a:pt x="505816" y="254196"/>
                  </a:lnTo>
                  <a:lnTo>
                    <a:pt x="505751" y="253898"/>
                  </a:lnTo>
                  <a:lnTo>
                    <a:pt x="505671" y="253732"/>
                  </a:lnTo>
                  <a:lnTo>
                    <a:pt x="505615" y="253622"/>
                  </a:lnTo>
                  <a:lnTo>
                    <a:pt x="505615" y="253622"/>
                  </a:lnTo>
                  <a:lnTo>
                    <a:pt x="505615" y="253622"/>
                  </a:lnTo>
                  <a:lnTo>
                    <a:pt x="505604" y="253611"/>
                  </a:lnTo>
                  <a:lnTo>
                    <a:pt x="505598" y="253600"/>
                  </a:lnTo>
                  <a:lnTo>
                    <a:pt x="505527" y="253479"/>
                  </a:lnTo>
                  <a:lnTo>
                    <a:pt x="505499" y="253424"/>
                  </a:lnTo>
                  <a:lnTo>
                    <a:pt x="505459" y="253314"/>
                  </a:lnTo>
                  <a:lnTo>
                    <a:pt x="505452" y="253137"/>
                  </a:lnTo>
                  <a:lnTo>
                    <a:pt x="505463" y="252961"/>
                  </a:lnTo>
                  <a:lnTo>
                    <a:pt x="505493" y="252839"/>
                  </a:lnTo>
                  <a:lnTo>
                    <a:pt x="505624" y="252619"/>
                  </a:lnTo>
                  <a:lnTo>
                    <a:pt x="505660" y="252564"/>
                  </a:lnTo>
                  <a:lnTo>
                    <a:pt x="505745" y="252443"/>
                  </a:lnTo>
                  <a:lnTo>
                    <a:pt x="505801" y="252310"/>
                  </a:lnTo>
                  <a:lnTo>
                    <a:pt x="505858" y="251946"/>
                  </a:lnTo>
                  <a:lnTo>
                    <a:pt x="505894" y="251803"/>
                  </a:lnTo>
                  <a:lnTo>
                    <a:pt x="505903" y="251605"/>
                  </a:lnTo>
                  <a:lnTo>
                    <a:pt x="505903" y="251594"/>
                  </a:lnTo>
                  <a:lnTo>
                    <a:pt x="505849" y="251472"/>
                  </a:lnTo>
                  <a:lnTo>
                    <a:pt x="505796" y="251395"/>
                  </a:lnTo>
                  <a:lnTo>
                    <a:pt x="505581" y="251164"/>
                  </a:lnTo>
                  <a:lnTo>
                    <a:pt x="505533" y="251086"/>
                  </a:lnTo>
                  <a:lnTo>
                    <a:pt x="505528" y="251075"/>
                  </a:lnTo>
                  <a:lnTo>
                    <a:pt x="505491" y="251009"/>
                  </a:lnTo>
                  <a:lnTo>
                    <a:pt x="505457" y="250899"/>
                  </a:lnTo>
                  <a:lnTo>
                    <a:pt x="505452" y="250745"/>
                  </a:lnTo>
                  <a:lnTo>
                    <a:pt x="505458" y="250712"/>
                  </a:lnTo>
                  <a:lnTo>
                    <a:pt x="505487" y="250557"/>
                  </a:lnTo>
                  <a:lnTo>
                    <a:pt x="505539" y="250293"/>
                  </a:lnTo>
                  <a:lnTo>
                    <a:pt x="505548" y="250083"/>
                  </a:lnTo>
                  <a:lnTo>
                    <a:pt x="505474" y="249499"/>
                  </a:lnTo>
                  <a:lnTo>
                    <a:pt x="505294" y="248837"/>
                  </a:lnTo>
                  <a:lnTo>
                    <a:pt x="505256" y="248738"/>
                  </a:lnTo>
                  <a:lnTo>
                    <a:pt x="505225" y="248683"/>
                  </a:lnTo>
                  <a:lnTo>
                    <a:pt x="505180" y="248617"/>
                  </a:lnTo>
                  <a:lnTo>
                    <a:pt x="504941" y="248429"/>
                  </a:lnTo>
                  <a:lnTo>
                    <a:pt x="504819" y="248308"/>
                  </a:lnTo>
                  <a:lnTo>
                    <a:pt x="504754" y="248154"/>
                  </a:lnTo>
                  <a:lnTo>
                    <a:pt x="504740" y="248021"/>
                  </a:lnTo>
                  <a:lnTo>
                    <a:pt x="504754" y="247845"/>
                  </a:lnTo>
                  <a:lnTo>
                    <a:pt x="504876" y="247580"/>
                  </a:lnTo>
                  <a:lnTo>
                    <a:pt x="505390" y="246819"/>
                  </a:lnTo>
                  <a:lnTo>
                    <a:pt x="505548" y="246720"/>
                  </a:lnTo>
                  <a:lnTo>
                    <a:pt x="505575" y="246676"/>
                  </a:lnTo>
                  <a:lnTo>
                    <a:pt x="505606" y="246665"/>
                  </a:lnTo>
                  <a:lnTo>
                    <a:pt x="505680" y="246566"/>
                  </a:lnTo>
                  <a:lnTo>
                    <a:pt x="505680" y="246566"/>
                  </a:lnTo>
                  <a:lnTo>
                    <a:pt x="505705" y="246522"/>
                  </a:lnTo>
                  <a:lnTo>
                    <a:pt x="505722" y="246478"/>
                  </a:lnTo>
                  <a:lnTo>
                    <a:pt x="505725" y="246345"/>
                  </a:lnTo>
                  <a:lnTo>
                    <a:pt x="505691" y="246059"/>
                  </a:lnTo>
                  <a:lnTo>
                    <a:pt x="505542" y="245849"/>
                  </a:lnTo>
                  <a:lnTo>
                    <a:pt x="505236" y="245463"/>
                  </a:lnTo>
                  <a:lnTo>
                    <a:pt x="505183" y="245353"/>
                  </a:lnTo>
                  <a:lnTo>
                    <a:pt x="505178" y="245320"/>
                  </a:lnTo>
                  <a:lnTo>
                    <a:pt x="505155" y="245177"/>
                  </a:lnTo>
                  <a:lnTo>
                    <a:pt x="505140" y="244934"/>
                  </a:lnTo>
                  <a:lnTo>
                    <a:pt x="505147" y="244791"/>
                  </a:lnTo>
                  <a:lnTo>
                    <a:pt x="505313" y="243931"/>
                  </a:lnTo>
                  <a:lnTo>
                    <a:pt x="505336" y="243622"/>
                  </a:lnTo>
                  <a:lnTo>
                    <a:pt x="505423" y="243016"/>
                  </a:lnTo>
                  <a:lnTo>
                    <a:pt x="505421" y="242916"/>
                  </a:lnTo>
                  <a:lnTo>
                    <a:pt x="505417" y="242696"/>
                  </a:lnTo>
                  <a:lnTo>
                    <a:pt x="505313" y="242354"/>
                  </a:lnTo>
                  <a:lnTo>
                    <a:pt x="505274" y="242100"/>
                  </a:lnTo>
                  <a:lnTo>
                    <a:pt x="505274" y="242001"/>
                  </a:lnTo>
                  <a:lnTo>
                    <a:pt x="505310" y="241814"/>
                  </a:lnTo>
                  <a:lnTo>
                    <a:pt x="505457" y="241505"/>
                  </a:lnTo>
                  <a:lnTo>
                    <a:pt x="505635" y="241053"/>
                  </a:lnTo>
                  <a:lnTo>
                    <a:pt x="506055" y="240281"/>
                  </a:lnTo>
                  <a:lnTo>
                    <a:pt x="506137" y="240061"/>
                  </a:lnTo>
                  <a:lnTo>
                    <a:pt x="506157" y="239928"/>
                  </a:lnTo>
                  <a:lnTo>
                    <a:pt x="506137" y="239642"/>
                  </a:lnTo>
                  <a:lnTo>
                    <a:pt x="506157" y="239388"/>
                  </a:lnTo>
                  <a:lnTo>
                    <a:pt x="506314" y="238859"/>
                  </a:lnTo>
                  <a:lnTo>
                    <a:pt x="506352" y="238594"/>
                  </a:lnTo>
                  <a:lnTo>
                    <a:pt x="506403" y="238396"/>
                  </a:lnTo>
                  <a:lnTo>
                    <a:pt x="506428" y="238286"/>
                  </a:lnTo>
                  <a:lnTo>
                    <a:pt x="506441" y="238175"/>
                  </a:lnTo>
                  <a:lnTo>
                    <a:pt x="506439" y="238153"/>
                  </a:lnTo>
                  <a:lnTo>
                    <a:pt x="506408" y="237922"/>
                  </a:lnTo>
                  <a:lnTo>
                    <a:pt x="506399" y="237767"/>
                  </a:lnTo>
                  <a:lnTo>
                    <a:pt x="506388" y="237613"/>
                  </a:lnTo>
                  <a:lnTo>
                    <a:pt x="506379" y="237459"/>
                  </a:lnTo>
                  <a:lnTo>
                    <a:pt x="506379" y="237348"/>
                  </a:lnTo>
                  <a:lnTo>
                    <a:pt x="506399" y="237304"/>
                  </a:lnTo>
                  <a:lnTo>
                    <a:pt x="506445" y="237194"/>
                  </a:lnTo>
                  <a:lnTo>
                    <a:pt x="506461" y="237161"/>
                  </a:lnTo>
                  <a:lnTo>
                    <a:pt x="506526" y="236973"/>
                  </a:lnTo>
                  <a:lnTo>
                    <a:pt x="506571" y="236786"/>
                  </a:lnTo>
                  <a:lnTo>
                    <a:pt x="506591" y="236499"/>
                  </a:lnTo>
                  <a:lnTo>
                    <a:pt x="506693" y="236191"/>
                  </a:lnTo>
                  <a:lnTo>
                    <a:pt x="506758" y="235904"/>
                  </a:lnTo>
                  <a:lnTo>
                    <a:pt x="506749" y="235717"/>
                  </a:lnTo>
                  <a:lnTo>
                    <a:pt x="506693" y="235452"/>
                  </a:lnTo>
                  <a:lnTo>
                    <a:pt x="506704" y="235298"/>
                  </a:lnTo>
                  <a:lnTo>
                    <a:pt x="506803" y="235154"/>
                  </a:lnTo>
                  <a:lnTo>
                    <a:pt x="507006" y="234934"/>
                  </a:lnTo>
                  <a:lnTo>
                    <a:pt x="507097" y="234801"/>
                  </a:lnTo>
                  <a:lnTo>
                    <a:pt x="507139" y="234680"/>
                  </a:lnTo>
                  <a:lnTo>
                    <a:pt x="507139" y="234680"/>
                  </a:lnTo>
                  <a:lnTo>
                    <a:pt x="507124" y="234592"/>
                  </a:lnTo>
                  <a:lnTo>
                    <a:pt x="507077" y="234482"/>
                  </a:lnTo>
                  <a:lnTo>
                    <a:pt x="506896" y="234283"/>
                  </a:lnTo>
                  <a:lnTo>
                    <a:pt x="506702" y="234085"/>
                  </a:lnTo>
                  <a:lnTo>
                    <a:pt x="506622" y="233919"/>
                  </a:lnTo>
                  <a:lnTo>
                    <a:pt x="506642" y="233820"/>
                  </a:lnTo>
                  <a:lnTo>
                    <a:pt x="506851" y="233467"/>
                  </a:lnTo>
                  <a:lnTo>
                    <a:pt x="506950" y="233258"/>
                  </a:lnTo>
                  <a:lnTo>
                    <a:pt x="506970" y="233037"/>
                  </a:lnTo>
                  <a:lnTo>
                    <a:pt x="506947" y="232927"/>
                  </a:lnTo>
                  <a:lnTo>
                    <a:pt x="506831" y="232839"/>
                  </a:lnTo>
                  <a:lnTo>
                    <a:pt x="506735" y="232740"/>
                  </a:lnTo>
                  <a:lnTo>
                    <a:pt x="506580" y="232442"/>
                  </a:lnTo>
                  <a:lnTo>
                    <a:pt x="506537" y="232243"/>
                  </a:lnTo>
                  <a:lnTo>
                    <a:pt x="506512" y="231836"/>
                  </a:lnTo>
                  <a:lnTo>
                    <a:pt x="506524" y="231692"/>
                  </a:lnTo>
                  <a:lnTo>
                    <a:pt x="506588" y="231516"/>
                  </a:lnTo>
                  <a:lnTo>
                    <a:pt x="506702" y="231372"/>
                  </a:lnTo>
                  <a:lnTo>
                    <a:pt x="506811" y="231262"/>
                  </a:lnTo>
                  <a:lnTo>
                    <a:pt x="506975" y="231141"/>
                  </a:lnTo>
                  <a:lnTo>
                    <a:pt x="507108" y="231075"/>
                  </a:lnTo>
                  <a:lnTo>
                    <a:pt x="507243" y="230976"/>
                  </a:lnTo>
                  <a:lnTo>
                    <a:pt x="507263" y="230854"/>
                  </a:lnTo>
                  <a:lnTo>
                    <a:pt x="507271" y="230634"/>
                  </a:lnTo>
                  <a:lnTo>
                    <a:pt x="507135" y="230093"/>
                  </a:lnTo>
                  <a:lnTo>
                    <a:pt x="507008" y="229752"/>
                  </a:lnTo>
                  <a:lnTo>
                    <a:pt x="506811" y="229410"/>
                  </a:lnTo>
                  <a:lnTo>
                    <a:pt x="506741" y="229311"/>
                  </a:lnTo>
                  <a:lnTo>
                    <a:pt x="506721" y="229278"/>
                  </a:lnTo>
                  <a:lnTo>
                    <a:pt x="506586" y="229222"/>
                  </a:lnTo>
                  <a:lnTo>
                    <a:pt x="506379" y="229101"/>
                  </a:lnTo>
                  <a:lnTo>
                    <a:pt x="506267" y="229079"/>
                  </a:lnTo>
                  <a:lnTo>
                    <a:pt x="506104" y="229068"/>
                  </a:lnTo>
                  <a:lnTo>
                    <a:pt x="505821" y="229013"/>
                  </a:lnTo>
                  <a:lnTo>
                    <a:pt x="505626" y="228870"/>
                  </a:lnTo>
                  <a:lnTo>
                    <a:pt x="505593" y="228825"/>
                  </a:lnTo>
                  <a:lnTo>
                    <a:pt x="505517" y="228715"/>
                  </a:lnTo>
                  <a:lnTo>
                    <a:pt x="505482" y="228649"/>
                  </a:lnTo>
                  <a:lnTo>
                    <a:pt x="505423" y="228384"/>
                  </a:lnTo>
                  <a:lnTo>
                    <a:pt x="505454" y="228186"/>
                  </a:lnTo>
                  <a:lnTo>
                    <a:pt x="505499" y="228043"/>
                  </a:lnTo>
                  <a:lnTo>
                    <a:pt x="505539" y="227965"/>
                  </a:lnTo>
                  <a:lnTo>
                    <a:pt x="505539" y="227954"/>
                  </a:lnTo>
                  <a:lnTo>
                    <a:pt x="505581" y="227866"/>
                  </a:lnTo>
                  <a:lnTo>
                    <a:pt x="505601" y="227734"/>
                  </a:lnTo>
                  <a:lnTo>
                    <a:pt x="505595" y="227657"/>
                  </a:lnTo>
                  <a:lnTo>
                    <a:pt x="505519" y="227315"/>
                  </a:lnTo>
                  <a:lnTo>
                    <a:pt x="505434" y="227139"/>
                  </a:lnTo>
                  <a:lnTo>
                    <a:pt x="505046" y="226675"/>
                  </a:lnTo>
                  <a:lnTo>
                    <a:pt x="504651" y="226312"/>
                  </a:lnTo>
                  <a:lnTo>
                    <a:pt x="504325" y="225893"/>
                  </a:lnTo>
                  <a:lnTo>
                    <a:pt x="504049" y="225573"/>
                  </a:lnTo>
                  <a:lnTo>
                    <a:pt x="503919" y="225297"/>
                  </a:lnTo>
                  <a:lnTo>
                    <a:pt x="503874" y="225088"/>
                  </a:lnTo>
                  <a:lnTo>
                    <a:pt x="503860" y="224636"/>
                  </a:lnTo>
                  <a:lnTo>
                    <a:pt x="503832" y="224283"/>
                  </a:lnTo>
                  <a:lnTo>
                    <a:pt x="503796" y="224173"/>
                  </a:lnTo>
                  <a:lnTo>
                    <a:pt x="503685" y="223941"/>
                  </a:lnTo>
                  <a:lnTo>
                    <a:pt x="503660" y="223853"/>
                  </a:lnTo>
                  <a:lnTo>
                    <a:pt x="503651" y="223754"/>
                  </a:lnTo>
                  <a:lnTo>
                    <a:pt x="503671" y="223643"/>
                  </a:lnTo>
                  <a:lnTo>
                    <a:pt x="503714" y="223522"/>
                  </a:lnTo>
                  <a:lnTo>
                    <a:pt x="503848" y="223257"/>
                  </a:lnTo>
                  <a:lnTo>
                    <a:pt x="503866" y="223202"/>
                  </a:lnTo>
                  <a:lnTo>
                    <a:pt x="503857" y="223081"/>
                  </a:lnTo>
                  <a:lnTo>
                    <a:pt x="503809" y="222817"/>
                  </a:lnTo>
                  <a:lnTo>
                    <a:pt x="503803" y="222739"/>
                  </a:lnTo>
                  <a:lnTo>
                    <a:pt x="503790" y="222541"/>
                  </a:lnTo>
                  <a:lnTo>
                    <a:pt x="503843" y="222265"/>
                  </a:lnTo>
                  <a:lnTo>
                    <a:pt x="503908" y="221802"/>
                  </a:lnTo>
                  <a:lnTo>
                    <a:pt x="503908" y="221692"/>
                  </a:lnTo>
                  <a:lnTo>
                    <a:pt x="503877" y="221560"/>
                  </a:lnTo>
                  <a:lnTo>
                    <a:pt x="503841" y="221504"/>
                  </a:lnTo>
                  <a:lnTo>
                    <a:pt x="503829" y="221438"/>
                  </a:lnTo>
                  <a:lnTo>
                    <a:pt x="503787" y="221350"/>
                  </a:lnTo>
                  <a:lnTo>
                    <a:pt x="503792" y="221185"/>
                  </a:lnTo>
                  <a:lnTo>
                    <a:pt x="503796" y="221085"/>
                  </a:lnTo>
                  <a:lnTo>
                    <a:pt x="503843" y="220942"/>
                  </a:lnTo>
                  <a:lnTo>
                    <a:pt x="503888" y="220689"/>
                  </a:lnTo>
                  <a:lnTo>
                    <a:pt x="503888" y="220545"/>
                  </a:lnTo>
                  <a:lnTo>
                    <a:pt x="503872" y="220270"/>
                  </a:lnTo>
                  <a:lnTo>
                    <a:pt x="503823" y="220082"/>
                  </a:lnTo>
                  <a:lnTo>
                    <a:pt x="503787" y="220038"/>
                  </a:lnTo>
                  <a:lnTo>
                    <a:pt x="503750" y="219939"/>
                  </a:lnTo>
                  <a:lnTo>
                    <a:pt x="503651" y="219773"/>
                  </a:lnTo>
                  <a:lnTo>
                    <a:pt x="503468" y="219498"/>
                  </a:lnTo>
                  <a:lnTo>
                    <a:pt x="503225" y="219057"/>
                  </a:lnTo>
                  <a:lnTo>
                    <a:pt x="503089" y="218869"/>
                  </a:lnTo>
                  <a:lnTo>
                    <a:pt x="503017" y="218726"/>
                  </a:lnTo>
                  <a:lnTo>
                    <a:pt x="502754" y="217822"/>
                  </a:lnTo>
                  <a:lnTo>
                    <a:pt x="502718" y="217414"/>
                  </a:lnTo>
                  <a:lnTo>
                    <a:pt x="502579" y="217116"/>
                  </a:lnTo>
                  <a:lnTo>
                    <a:pt x="502560" y="216587"/>
                  </a:lnTo>
                  <a:lnTo>
                    <a:pt x="502582" y="216521"/>
                  </a:lnTo>
                  <a:lnTo>
                    <a:pt x="502647" y="216466"/>
                  </a:lnTo>
                  <a:lnTo>
                    <a:pt x="502703" y="216389"/>
                  </a:lnTo>
                  <a:lnTo>
                    <a:pt x="502884" y="216256"/>
                  </a:lnTo>
                  <a:lnTo>
                    <a:pt x="503019" y="216124"/>
                  </a:lnTo>
                  <a:lnTo>
                    <a:pt x="503211" y="215970"/>
                  </a:lnTo>
                  <a:lnTo>
                    <a:pt x="503508" y="215661"/>
                  </a:lnTo>
                  <a:lnTo>
                    <a:pt x="503696" y="215528"/>
                  </a:lnTo>
                  <a:lnTo>
                    <a:pt x="503899" y="215451"/>
                  </a:lnTo>
                  <a:lnTo>
                    <a:pt x="504049" y="215330"/>
                  </a:lnTo>
                  <a:lnTo>
                    <a:pt x="504165" y="215198"/>
                  </a:lnTo>
                  <a:lnTo>
                    <a:pt x="504289" y="214944"/>
                  </a:lnTo>
                  <a:lnTo>
                    <a:pt x="504300" y="214790"/>
                  </a:lnTo>
                  <a:lnTo>
                    <a:pt x="504269" y="214393"/>
                  </a:lnTo>
                  <a:lnTo>
                    <a:pt x="504106" y="213566"/>
                  </a:lnTo>
                  <a:lnTo>
                    <a:pt x="504049" y="213467"/>
                  </a:lnTo>
                  <a:lnTo>
                    <a:pt x="503925" y="213323"/>
                  </a:lnTo>
                  <a:lnTo>
                    <a:pt x="503834" y="213268"/>
                  </a:lnTo>
                  <a:lnTo>
                    <a:pt x="503549" y="212959"/>
                  </a:lnTo>
                  <a:lnTo>
                    <a:pt x="503488" y="212805"/>
                  </a:lnTo>
                  <a:lnTo>
                    <a:pt x="503479" y="212695"/>
                  </a:lnTo>
                  <a:lnTo>
                    <a:pt x="503488" y="212618"/>
                  </a:lnTo>
                  <a:lnTo>
                    <a:pt x="503544" y="212430"/>
                  </a:lnTo>
                  <a:lnTo>
                    <a:pt x="503719" y="212144"/>
                  </a:lnTo>
                  <a:lnTo>
                    <a:pt x="504102" y="211625"/>
                  </a:lnTo>
                  <a:lnTo>
                    <a:pt x="504216" y="211151"/>
                  </a:lnTo>
                  <a:lnTo>
                    <a:pt x="504252" y="211096"/>
                  </a:lnTo>
                  <a:lnTo>
                    <a:pt x="504269" y="210986"/>
                  </a:lnTo>
                  <a:lnTo>
                    <a:pt x="504365" y="210843"/>
                  </a:lnTo>
                  <a:lnTo>
                    <a:pt x="504478" y="210501"/>
                  </a:lnTo>
                  <a:lnTo>
                    <a:pt x="504555" y="209983"/>
                  </a:lnTo>
                  <a:lnTo>
                    <a:pt x="504593" y="209564"/>
                  </a:lnTo>
                  <a:lnTo>
                    <a:pt x="504613" y="209542"/>
                  </a:lnTo>
                  <a:lnTo>
                    <a:pt x="504642" y="209464"/>
                  </a:lnTo>
                  <a:lnTo>
                    <a:pt x="504718" y="209354"/>
                  </a:lnTo>
                  <a:lnTo>
                    <a:pt x="504794" y="209211"/>
                  </a:lnTo>
                  <a:lnTo>
                    <a:pt x="504881" y="209112"/>
                  </a:lnTo>
                  <a:lnTo>
                    <a:pt x="505068" y="208770"/>
                  </a:lnTo>
                  <a:lnTo>
                    <a:pt x="505412" y="208362"/>
                  </a:lnTo>
                  <a:lnTo>
                    <a:pt x="505457" y="208229"/>
                  </a:lnTo>
                  <a:lnTo>
                    <a:pt x="505482" y="208097"/>
                  </a:lnTo>
                  <a:lnTo>
                    <a:pt x="505477" y="208031"/>
                  </a:lnTo>
                  <a:lnTo>
                    <a:pt x="505434" y="207943"/>
                  </a:lnTo>
                  <a:lnTo>
                    <a:pt x="505276" y="207755"/>
                  </a:lnTo>
                  <a:lnTo>
                    <a:pt x="505186" y="207623"/>
                  </a:lnTo>
                  <a:lnTo>
                    <a:pt x="505174" y="207612"/>
                  </a:lnTo>
                  <a:lnTo>
                    <a:pt x="505140" y="207590"/>
                  </a:lnTo>
                  <a:lnTo>
                    <a:pt x="505122" y="207579"/>
                  </a:lnTo>
                  <a:lnTo>
                    <a:pt x="505076" y="207546"/>
                  </a:lnTo>
                  <a:lnTo>
                    <a:pt x="505075" y="207546"/>
                  </a:lnTo>
                  <a:lnTo>
                    <a:pt x="505048" y="207524"/>
                  </a:lnTo>
                  <a:lnTo>
                    <a:pt x="504972" y="207392"/>
                  </a:lnTo>
                  <a:lnTo>
                    <a:pt x="504932" y="207204"/>
                  </a:lnTo>
                  <a:lnTo>
                    <a:pt x="504870" y="207050"/>
                  </a:lnTo>
                  <a:lnTo>
                    <a:pt x="504783" y="206884"/>
                  </a:lnTo>
                  <a:lnTo>
                    <a:pt x="504625" y="206730"/>
                  </a:lnTo>
                  <a:lnTo>
                    <a:pt x="504542" y="206719"/>
                  </a:lnTo>
                  <a:lnTo>
                    <a:pt x="504450" y="206697"/>
                  </a:lnTo>
                  <a:lnTo>
                    <a:pt x="504263" y="206686"/>
                  </a:lnTo>
                  <a:lnTo>
                    <a:pt x="504193" y="206664"/>
                  </a:lnTo>
                  <a:lnTo>
                    <a:pt x="504136" y="206631"/>
                  </a:lnTo>
                  <a:lnTo>
                    <a:pt x="504057" y="206609"/>
                  </a:lnTo>
                  <a:lnTo>
                    <a:pt x="503854" y="206443"/>
                  </a:lnTo>
                  <a:lnTo>
                    <a:pt x="503841" y="206399"/>
                  </a:lnTo>
                  <a:lnTo>
                    <a:pt x="503812" y="206355"/>
                  </a:lnTo>
                  <a:lnTo>
                    <a:pt x="503798" y="206300"/>
                  </a:lnTo>
                  <a:lnTo>
                    <a:pt x="503719" y="206168"/>
                  </a:lnTo>
                  <a:lnTo>
                    <a:pt x="503662" y="205892"/>
                  </a:lnTo>
                  <a:lnTo>
                    <a:pt x="503558" y="205627"/>
                  </a:lnTo>
                  <a:lnTo>
                    <a:pt x="503535" y="205495"/>
                  </a:lnTo>
                  <a:lnTo>
                    <a:pt x="503553" y="205352"/>
                  </a:lnTo>
                  <a:lnTo>
                    <a:pt x="503573" y="205286"/>
                  </a:lnTo>
                  <a:lnTo>
                    <a:pt x="503685" y="205065"/>
                  </a:lnTo>
                  <a:lnTo>
                    <a:pt x="503903" y="204867"/>
                  </a:lnTo>
                  <a:lnTo>
                    <a:pt x="504080" y="204679"/>
                  </a:lnTo>
                  <a:lnTo>
                    <a:pt x="504247" y="204150"/>
                  </a:lnTo>
                  <a:lnTo>
                    <a:pt x="504450" y="203720"/>
                  </a:lnTo>
                  <a:lnTo>
                    <a:pt x="504568" y="203544"/>
                  </a:lnTo>
                  <a:lnTo>
                    <a:pt x="504653" y="203455"/>
                  </a:lnTo>
                  <a:lnTo>
                    <a:pt x="504758" y="203378"/>
                  </a:lnTo>
                  <a:lnTo>
                    <a:pt x="504915" y="203334"/>
                  </a:lnTo>
                  <a:lnTo>
                    <a:pt x="505225" y="203279"/>
                  </a:lnTo>
                  <a:lnTo>
                    <a:pt x="505262" y="203235"/>
                  </a:lnTo>
                  <a:lnTo>
                    <a:pt x="505321" y="203213"/>
                  </a:lnTo>
                  <a:lnTo>
                    <a:pt x="505544" y="203003"/>
                  </a:lnTo>
                  <a:lnTo>
                    <a:pt x="505562" y="202937"/>
                  </a:lnTo>
                  <a:lnTo>
                    <a:pt x="505595" y="202882"/>
                  </a:lnTo>
                  <a:lnTo>
                    <a:pt x="505629" y="202750"/>
                  </a:lnTo>
                  <a:lnTo>
                    <a:pt x="505638" y="202364"/>
                  </a:lnTo>
                  <a:lnTo>
                    <a:pt x="505727" y="201857"/>
                  </a:lnTo>
                  <a:lnTo>
                    <a:pt x="505722" y="201702"/>
                  </a:lnTo>
                  <a:lnTo>
                    <a:pt x="505694" y="201614"/>
                  </a:lnTo>
                  <a:lnTo>
                    <a:pt x="505638" y="201504"/>
                  </a:lnTo>
                  <a:lnTo>
                    <a:pt x="505423" y="201316"/>
                  </a:lnTo>
                  <a:lnTo>
                    <a:pt x="505135" y="201228"/>
                  </a:lnTo>
                  <a:lnTo>
                    <a:pt x="504881" y="201173"/>
                  </a:lnTo>
                  <a:lnTo>
                    <a:pt x="504771" y="201107"/>
                  </a:lnTo>
                  <a:lnTo>
                    <a:pt x="504738" y="201052"/>
                  </a:lnTo>
                  <a:lnTo>
                    <a:pt x="504720" y="200986"/>
                  </a:lnTo>
                  <a:lnTo>
                    <a:pt x="504740" y="200809"/>
                  </a:lnTo>
                  <a:lnTo>
                    <a:pt x="504760" y="200710"/>
                  </a:lnTo>
                  <a:lnTo>
                    <a:pt x="504884" y="200500"/>
                  </a:lnTo>
                  <a:lnTo>
                    <a:pt x="504950" y="200324"/>
                  </a:lnTo>
                  <a:lnTo>
                    <a:pt x="504963" y="200214"/>
                  </a:lnTo>
                  <a:lnTo>
                    <a:pt x="504935" y="200104"/>
                  </a:lnTo>
                  <a:lnTo>
                    <a:pt x="504873" y="200037"/>
                  </a:lnTo>
                  <a:lnTo>
                    <a:pt x="504453" y="199850"/>
                  </a:lnTo>
                  <a:lnTo>
                    <a:pt x="504075" y="199563"/>
                  </a:lnTo>
                  <a:lnTo>
                    <a:pt x="503942" y="199398"/>
                  </a:lnTo>
                  <a:lnTo>
                    <a:pt x="503939" y="199299"/>
                  </a:lnTo>
                  <a:lnTo>
                    <a:pt x="503959" y="199255"/>
                  </a:lnTo>
                  <a:lnTo>
                    <a:pt x="504128" y="199089"/>
                  </a:lnTo>
                  <a:lnTo>
                    <a:pt x="504263" y="198935"/>
                  </a:lnTo>
                  <a:lnTo>
                    <a:pt x="504405" y="198714"/>
                  </a:lnTo>
                  <a:lnTo>
                    <a:pt x="504481" y="198626"/>
                  </a:lnTo>
                  <a:lnTo>
                    <a:pt x="504461" y="198395"/>
                  </a:lnTo>
                  <a:lnTo>
                    <a:pt x="504419" y="198262"/>
                  </a:lnTo>
                  <a:lnTo>
                    <a:pt x="504368" y="198174"/>
                  </a:lnTo>
                  <a:lnTo>
                    <a:pt x="504241" y="198075"/>
                  </a:lnTo>
                  <a:lnTo>
                    <a:pt x="503558" y="197678"/>
                  </a:lnTo>
                  <a:lnTo>
                    <a:pt x="503361" y="197590"/>
                  </a:lnTo>
                  <a:lnTo>
                    <a:pt x="502966" y="197502"/>
                  </a:lnTo>
                  <a:lnTo>
                    <a:pt x="502847" y="197424"/>
                  </a:lnTo>
                  <a:lnTo>
                    <a:pt x="502683" y="197270"/>
                  </a:lnTo>
                  <a:lnTo>
                    <a:pt x="502537" y="197038"/>
                  </a:lnTo>
                  <a:lnTo>
                    <a:pt x="502455" y="196829"/>
                  </a:lnTo>
                  <a:lnTo>
                    <a:pt x="502317" y="196344"/>
                  </a:lnTo>
                  <a:lnTo>
                    <a:pt x="502120" y="196013"/>
                  </a:lnTo>
                  <a:lnTo>
                    <a:pt x="501986" y="195903"/>
                  </a:lnTo>
                  <a:lnTo>
                    <a:pt x="501727" y="195770"/>
                  </a:lnTo>
                  <a:lnTo>
                    <a:pt x="501566" y="195726"/>
                  </a:lnTo>
                  <a:lnTo>
                    <a:pt x="501437" y="195649"/>
                  </a:lnTo>
                  <a:lnTo>
                    <a:pt x="501064" y="195396"/>
                  </a:lnTo>
                  <a:lnTo>
                    <a:pt x="500813" y="195263"/>
                  </a:lnTo>
                  <a:lnTo>
                    <a:pt x="500444" y="195021"/>
                  </a:lnTo>
                  <a:lnTo>
                    <a:pt x="500138" y="194712"/>
                  </a:lnTo>
                  <a:lnTo>
                    <a:pt x="500017" y="194535"/>
                  </a:lnTo>
                  <a:lnTo>
                    <a:pt x="499927" y="194370"/>
                  </a:lnTo>
                  <a:lnTo>
                    <a:pt x="499857" y="194282"/>
                  </a:lnTo>
                  <a:lnTo>
                    <a:pt x="499636" y="194128"/>
                  </a:lnTo>
                  <a:lnTo>
                    <a:pt x="499405" y="193907"/>
                  </a:lnTo>
                  <a:lnTo>
                    <a:pt x="499213" y="193742"/>
                  </a:lnTo>
                  <a:lnTo>
                    <a:pt x="498976" y="193598"/>
                  </a:lnTo>
                  <a:lnTo>
                    <a:pt x="498561" y="193168"/>
                  </a:lnTo>
                  <a:lnTo>
                    <a:pt x="498257" y="192937"/>
                  </a:lnTo>
                  <a:lnTo>
                    <a:pt x="498105" y="192882"/>
                  </a:lnTo>
                  <a:lnTo>
                    <a:pt x="497963" y="192871"/>
                  </a:lnTo>
                  <a:lnTo>
                    <a:pt x="497735" y="192827"/>
                  </a:lnTo>
                  <a:lnTo>
                    <a:pt x="497554" y="192772"/>
                  </a:lnTo>
                  <a:lnTo>
                    <a:pt x="497427" y="192716"/>
                  </a:lnTo>
                  <a:lnTo>
                    <a:pt x="497250" y="192595"/>
                  </a:lnTo>
                  <a:lnTo>
                    <a:pt x="496916" y="192154"/>
                  </a:lnTo>
                  <a:lnTo>
                    <a:pt x="496764" y="191801"/>
                  </a:lnTo>
                  <a:lnTo>
                    <a:pt x="496713" y="191625"/>
                  </a:lnTo>
                  <a:lnTo>
                    <a:pt x="496643" y="191228"/>
                  </a:lnTo>
                  <a:lnTo>
                    <a:pt x="496606" y="190588"/>
                  </a:lnTo>
                  <a:lnTo>
                    <a:pt x="496556" y="190434"/>
                  </a:lnTo>
                  <a:lnTo>
                    <a:pt x="496487" y="190280"/>
                  </a:lnTo>
                  <a:lnTo>
                    <a:pt x="496268" y="190059"/>
                  </a:lnTo>
                  <a:lnTo>
                    <a:pt x="496016" y="189850"/>
                  </a:lnTo>
                  <a:lnTo>
                    <a:pt x="495889" y="189795"/>
                  </a:lnTo>
                  <a:lnTo>
                    <a:pt x="495728" y="189783"/>
                  </a:lnTo>
                  <a:lnTo>
                    <a:pt x="495644" y="189806"/>
                  </a:lnTo>
                  <a:lnTo>
                    <a:pt x="495570" y="189806"/>
                  </a:lnTo>
                  <a:lnTo>
                    <a:pt x="495168" y="189607"/>
                  </a:lnTo>
                  <a:lnTo>
                    <a:pt x="495077" y="189508"/>
                  </a:lnTo>
                  <a:lnTo>
                    <a:pt x="494950" y="189409"/>
                  </a:lnTo>
                  <a:lnTo>
                    <a:pt x="494860" y="189287"/>
                  </a:lnTo>
                  <a:lnTo>
                    <a:pt x="494857" y="189188"/>
                  </a:lnTo>
                  <a:lnTo>
                    <a:pt x="494987" y="188813"/>
                  </a:lnTo>
                  <a:lnTo>
                    <a:pt x="495052" y="188405"/>
                  </a:lnTo>
                  <a:lnTo>
                    <a:pt x="495168" y="187953"/>
                  </a:lnTo>
                  <a:lnTo>
                    <a:pt x="495275" y="187755"/>
                  </a:lnTo>
                  <a:lnTo>
                    <a:pt x="495387" y="187611"/>
                  </a:lnTo>
                  <a:lnTo>
                    <a:pt x="495407" y="187556"/>
                  </a:lnTo>
                  <a:lnTo>
                    <a:pt x="495438" y="187523"/>
                  </a:lnTo>
                  <a:lnTo>
                    <a:pt x="495449" y="187490"/>
                  </a:lnTo>
                  <a:lnTo>
                    <a:pt x="495512" y="187380"/>
                  </a:lnTo>
                  <a:lnTo>
                    <a:pt x="495559" y="187248"/>
                  </a:lnTo>
                  <a:lnTo>
                    <a:pt x="495760" y="186895"/>
                  </a:lnTo>
                  <a:lnTo>
                    <a:pt x="495805" y="186597"/>
                  </a:lnTo>
                  <a:lnTo>
                    <a:pt x="495853" y="186343"/>
                  </a:lnTo>
                  <a:lnTo>
                    <a:pt x="495918" y="186211"/>
                  </a:lnTo>
                  <a:lnTo>
                    <a:pt x="495982" y="186112"/>
                  </a:lnTo>
                  <a:lnTo>
                    <a:pt x="496155" y="185880"/>
                  </a:lnTo>
                  <a:lnTo>
                    <a:pt x="496327" y="185539"/>
                  </a:lnTo>
                  <a:lnTo>
                    <a:pt x="496375" y="185351"/>
                  </a:lnTo>
                  <a:lnTo>
                    <a:pt x="496383" y="185120"/>
                  </a:lnTo>
                  <a:lnTo>
                    <a:pt x="496395" y="185064"/>
                  </a:lnTo>
                  <a:lnTo>
                    <a:pt x="496429" y="184899"/>
                  </a:lnTo>
                  <a:lnTo>
                    <a:pt x="496460" y="184668"/>
                  </a:lnTo>
                  <a:lnTo>
                    <a:pt x="496530" y="184436"/>
                  </a:lnTo>
                  <a:lnTo>
                    <a:pt x="496592" y="184326"/>
                  </a:lnTo>
                  <a:lnTo>
                    <a:pt x="496705" y="184249"/>
                  </a:lnTo>
                  <a:lnTo>
                    <a:pt x="496916" y="184127"/>
                  </a:lnTo>
                  <a:lnTo>
                    <a:pt x="497041" y="184072"/>
                  </a:lnTo>
                  <a:lnTo>
                    <a:pt x="497117" y="184006"/>
                  </a:lnTo>
                  <a:lnTo>
                    <a:pt x="497295" y="183918"/>
                  </a:lnTo>
                  <a:lnTo>
                    <a:pt x="497447" y="183808"/>
                  </a:lnTo>
                  <a:lnTo>
                    <a:pt x="497474" y="183763"/>
                  </a:lnTo>
                  <a:lnTo>
                    <a:pt x="497484" y="183752"/>
                  </a:lnTo>
                  <a:lnTo>
                    <a:pt x="497534" y="183719"/>
                  </a:lnTo>
                  <a:lnTo>
                    <a:pt x="497560" y="183653"/>
                  </a:lnTo>
                  <a:lnTo>
                    <a:pt x="497698" y="183444"/>
                  </a:lnTo>
                  <a:lnTo>
                    <a:pt x="497831" y="183278"/>
                  </a:lnTo>
                  <a:lnTo>
                    <a:pt x="497955" y="183157"/>
                  </a:lnTo>
                  <a:lnTo>
                    <a:pt x="498259" y="182915"/>
                  </a:lnTo>
                  <a:lnTo>
                    <a:pt x="498384" y="182760"/>
                  </a:lnTo>
                  <a:lnTo>
                    <a:pt x="498502" y="182551"/>
                  </a:lnTo>
                  <a:lnTo>
                    <a:pt x="498592" y="182198"/>
                  </a:lnTo>
                  <a:lnTo>
                    <a:pt x="498632" y="181823"/>
                  </a:lnTo>
                  <a:lnTo>
                    <a:pt x="498634" y="181757"/>
                  </a:lnTo>
                  <a:lnTo>
                    <a:pt x="498649" y="181338"/>
                  </a:lnTo>
                  <a:lnTo>
                    <a:pt x="498725" y="181128"/>
                  </a:lnTo>
                  <a:lnTo>
                    <a:pt x="498914" y="181007"/>
                  </a:lnTo>
                  <a:lnTo>
                    <a:pt x="499558" y="180654"/>
                  </a:lnTo>
                  <a:lnTo>
                    <a:pt x="499738" y="180533"/>
                  </a:lnTo>
                  <a:lnTo>
                    <a:pt x="499786" y="180478"/>
                  </a:lnTo>
                  <a:lnTo>
                    <a:pt x="499810" y="180467"/>
                  </a:lnTo>
                  <a:lnTo>
                    <a:pt x="499834" y="180467"/>
                  </a:lnTo>
                  <a:lnTo>
                    <a:pt x="499938" y="180301"/>
                  </a:lnTo>
                  <a:lnTo>
                    <a:pt x="500138" y="180004"/>
                  </a:lnTo>
                  <a:lnTo>
                    <a:pt x="500150" y="179982"/>
                  </a:lnTo>
                  <a:lnTo>
                    <a:pt x="500163" y="179860"/>
                  </a:lnTo>
                  <a:lnTo>
                    <a:pt x="500149" y="179761"/>
                  </a:lnTo>
                  <a:lnTo>
                    <a:pt x="500144" y="179717"/>
                  </a:lnTo>
                  <a:lnTo>
                    <a:pt x="500142" y="179717"/>
                  </a:lnTo>
                  <a:lnTo>
                    <a:pt x="500141" y="179706"/>
                  </a:lnTo>
                  <a:lnTo>
                    <a:pt x="500141" y="179706"/>
                  </a:lnTo>
                  <a:lnTo>
                    <a:pt x="500139" y="179695"/>
                  </a:lnTo>
                  <a:lnTo>
                    <a:pt x="500139" y="179695"/>
                  </a:lnTo>
                  <a:lnTo>
                    <a:pt x="500139" y="179684"/>
                  </a:lnTo>
                  <a:lnTo>
                    <a:pt x="500138" y="179684"/>
                  </a:lnTo>
                  <a:lnTo>
                    <a:pt x="500063" y="179695"/>
                  </a:lnTo>
                  <a:lnTo>
                    <a:pt x="499346" y="179739"/>
                  </a:lnTo>
                  <a:lnTo>
                    <a:pt x="498849" y="179827"/>
                  </a:lnTo>
                  <a:lnTo>
                    <a:pt x="498554" y="179838"/>
                  </a:lnTo>
                  <a:lnTo>
                    <a:pt x="498360" y="179772"/>
                  </a:lnTo>
                  <a:lnTo>
                    <a:pt x="498166" y="179695"/>
                  </a:lnTo>
                  <a:lnTo>
                    <a:pt x="498005" y="179596"/>
                  </a:lnTo>
                  <a:lnTo>
                    <a:pt x="497782" y="179452"/>
                  </a:lnTo>
                  <a:lnTo>
                    <a:pt x="497632" y="179353"/>
                  </a:lnTo>
                  <a:lnTo>
                    <a:pt x="497511" y="179221"/>
                  </a:lnTo>
                  <a:lnTo>
                    <a:pt x="497156" y="178603"/>
                  </a:lnTo>
                  <a:lnTo>
                    <a:pt x="496751" y="178140"/>
                  </a:lnTo>
                  <a:lnTo>
                    <a:pt x="496214" y="177302"/>
                  </a:lnTo>
                  <a:lnTo>
                    <a:pt x="495963" y="176917"/>
                  </a:lnTo>
                  <a:lnTo>
                    <a:pt x="495858" y="176751"/>
                  </a:lnTo>
                  <a:lnTo>
                    <a:pt x="495616" y="176509"/>
                  </a:lnTo>
                  <a:lnTo>
                    <a:pt x="495400" y="176431"/>
                  </a:lnTo>
                  <a:lnTo>
                    <a:pt x="494989" y="176277"/>
                  </a:lnTo>
                  <a:lnTo>
                    <a:pt x="494742" y="176101"/>
                  </a:lnTo>
                  <a:lnTo>
                    <a:pt x="494615" y="175726"/>
                  </a:lnTo>
                  <a:lnTo>
                    <a:pt x="494561" y="175428"/>
                  </a:lnTo>
                  <a:lnTo>
                    <a:pt x="494477" y="174987"/>
                  </a:lnTo>
                  <a:lnTo>
                    <a:pt x="494283" y="174590"/>
                  </a:lnTo>
                  <a:lnTo>
                    <a:pt x="494147" y="174303"/>
                  </a:lnTo>
                  <a:lnTo>
                    <a:pt x="493935" y="173873"/>
                  </a:lnTo>
                  <a:lnTo>
                    <a:pt x="493718" y="173487"/>
                  </a:lnTo>
                  <a:lnTo>
                    <a:pt x="493412" y="173124"/>
                  </a:lnTo>
                  <a:lnTo>
                    <a:pt x="493150" y="172958"/>
                  </a:lnTo>
                  <a:lnTo>
                    <a:pt x="492628" y="172716"/>
                  </a:lnTo>
                  <a:lnTo>
                    <a:pt x="492343" y="172418"/>
                  </a:lnTo>
                  <a:lnTo>
                    <a:pt x="492014" y="172164"/>
                  </a:lnTo>
                  <a:lnTo>
                    <a:pt x="491590" y="171933"/>
                  </a:lnTo>
                  <a:lnTo>
                    <a:pt x="491297" y="171734"/>
                  </a:lnTo>
                  <a:lnTo>
                    <a:pt x="491096" y="171382"/>
                  </a:lnTo>
                  <a:lnTo>
                    <a:pt x="490927" y="171084"/>
                  </a:lnTo>
                  <a:lnTo>
                    <a:pt x="490270" y="170610"/>
                  </a:lnTo>
                  <a:lnTo>
                    <a:pt x="489653" y="169904"/>
                  </a:lnTo>
                  <a:lnTo>
                    <a:pt x="489363" y="169474"/>
                  </a:lnTo>
                  <a:lnTo>
                    <a:pt x="489080" y="168934"/>
                  </a:lnTo>
                  <a:lnTo>
                    <a:pt x="488540" y="168647"/>
                  </a:lnTo>
                  <a:lnTo>
                    <a:pt x="487993" y="168349"/>
                  </a:lnTo>
                  <a:lnTo>
                    <a:pt x="487347" y="167997"/>
                  </a:lnTo>
                  <a:lnTo>
                    <a:pt x="486905" y="167401"/>
                  </a:lnTo>
                  <a:lnTo>
                    <a:pt x="486634" y="166938"/>
                  </a:lnTo>
                  <a:lnTo>
                    <a:pt x="486420" y="166751"/>
                  </a:lnTo>
                  <a:lnTo>
                    <a:pt x="486187" y="166552"/>
                  </a:lnTo>
                  <a:lnTo>
                    <a:pt x="485579" y="166299"/>
                  </a:lnTo>
                  <a:lnTo>
                    <a:pt x="485111" y="166166"/>
                  </a:lnTo>
                  <a:lnTo>
                    <a:pt x="485010" y="166133"/>
                  </a:lnTo>
                  <a:lnTo>
                    <a:pt x="485008" y="166133"/>
                  </a:lnTo>
                  <a:lnTo>
                    <a:pt x="484536" y="165825"/>
                  </a:lnTo>
                  <a:lnTo>
                    <a:pt x="483990" y="165229"/>
                  </a:lnTo>
                  <a:lnTo>
                    <a:pt x="483744" y="165086"/>
                  </a:lnTo>
                  <a:lnTo>
                    <a:pt x="483269" y="164921"/>
                  </a:lnTo>
                  <a:lnTo>
                    <a:pt x="482742" y="164932"/>
                  </a:lnTo>
                  <a:lnTo>
                    <a:pt x="482337" y="165097"/>
                  </a:lnTo>
                  <a:lnTo>
                    <a:pt x="481879" y="165439"/>
                  </a:lnTo>
                  <a:lnTo>
                    <a:pt x="481467" y="165902"/>
                  </a:lnTo>
                  <a:lnTo>
                    <a:pt x="481312" y="165946"/>
                  </a:lnTo>
                  <a:lnTo>
                    <a:pt x="480810" y="165836"/>
                  </a:lnTo>
                  <a:lnTo>
                    <a:pt x="479746" y="165593"/>
                  </a:lnTo>
                  <a:lnTo>
                    <a:pt x="478940" y="165351"/>
                  </a:lnTo>
                  <a:lnTo>
                    <a:pt x="478408" y="165020"/>
                  </a:lnTo>
                  <a:lnTo>
                    <a:pt x="477751" y="164402"/>
                  </a:lnTo>
                  <a:lnTo>
                    <a:pt x="477219" y="164127"/>
                  </a:lnTo>
                  <a:lnTo>
                    <a:pt x="476641" y="163994"/>
                  </a:lnTo>
                  <a:lnTo>
                    <a:pt x="476245" y="163796"/>
                  </a:lnTo>
                  <a:lnTo>
                    <a:pt x="475587" y="163145"/>
                  </a:lnTo>
                  <a:lnTo>
                    <a:pt x="475123" y="162528"/>
                  </a:lnTo>
                  <a:lnTo>
                    <a:pt x="474806" y="161977"/>
                  </a:lnTo>
                  <a:lnTo>
                    <a:pt x="474443" y="161547"/>
                  </a:lnTo>
                  <a:lnTo>
                    <a:pt x="473764" y="160962"/>
                  </a:lnTo>
                  <a:lnTo>
                    <a:pt x="473572" y="160488"/>
                  </a:lnTo>
                  <a:lnTo>
                    <a:pt x="473555" y="160135"/>
                  </a:lnTo>
                  <a:lnTo>
                    <a:pt x="473640" y="159485"/>
                  </a:lnTo>
                  <a:lnTo>
                    <a:pt x="473797" y="158294"/>
                  </a:lnTo>
                  <a:lnTo>
                    <a:pt x="473798" y="158040"/>
                  </a:lnTo>
                  <a:lnTo>
                    <a:pt x="473730" y="157655"/>
                  </a:lnTo>
                  <a:lnTo>
                    <a:pt x="473648" y="157092"/>
                  </a:lnTo>
                  <a:lnTo>
                    <a:pt x="473701" y="156530"/>
                  </a:lnTo>
                  <a:lnTo>
                    <a:pt x="473698" y="156497"/>
                  </a:lnTo>
                  <a:lnTo>
                    <a:pt x="473673" y="156078"/>
                  </a:lnTo>
                  <a:lnTo>
                    <a:pt x="473377" y="155626"/>
                  </a:lnTo>
                  <a:lnTo>
                    <a:pt x="472875" y="154744"/>
                  </a:lnTo>
                  <a:lnTo>
                    <a:pt x="472372" y="154215"/>
                  </a:lnTo>
                  <a:lnTo>
                    <a:pt x="471934" y="153740"/>
                  </a:lnTo>
                  <a:lnTo>
                    <a:pt x="471242" y="153222"/>
                  </a:lnTo>
                  <a:lnTo>
                    <a:pt x="470984" y="153024"/>
                  </a:lnTo>
                  <a:lnTo>
                    <a:pt x="470308" y="152561"/>
                  </a:lnTo>
                  <a:lnTo>
                    <a:pt x="469934" y="152439"/>
                  </a:lnTo>
                  <a:lnTo>
                    <a:pt x="469409" y="152439"/>
                  </a:lnTo>
                  <a:lnTo>
                    <a:pt x="469176" y="152384"/>
                  </a:lnTo>
                  <a:lnTo>
                    <a:pt x="469071" y="152230"/>
                  </a:lnTo>
                  <a:lnTo>
                    <a:pt x="469087" y="151877"/>
                  </a:lnTo>
                  <a:lnTo>
                    <a:pt x="469067" y="151646"/>
                  </a:lnTo>
                  <a:lnTo>
                    <a:pt x="469180" y="150135"/>
                  </a:lnTo>
                  <a:lnTo>
                    <a:pt x="468926" y="149860"/>
                  </a:lnTo>
                  <a:lnTo>
                    <a:pt x="468030" y="149716"/>
                  </a:lnTo>
                  <a:lnTo>
                    <a:pt x="467600" y="149672"/>
                  </a:lnTo>
                  <a:lnTo>
                    <a:pt x="467293" y="149650"/>
                  </a:lnTo>
                  <a:lnTo>
                    <a:pt x="466880" y="149617"/>
                  </a:lnTo>
                  <a:lnTo>
                    <a:pt x="466478" y="149518"/>
                  </a:lnTo>
                  <a:lnTo>
                    <a:pt x="465524" y="149286"/>
                  </a:lnTo>
                  <a:lnTo>
                    <a:pt x="465218" y="149032"/>
                  </a:lnTo>
                  <a:lnTo>
                    <a:pt x="464768" y="148658"/>
                  </a:lnTo>
                  <a:lnTo>
                    <a:pt x="464248" y="148228"/>
                  </a:lnTo>
                  <a:lnTo>
                    <a:pt x="463715" y="147875"/>
                  </a:lnTo>
                  <a:lnTo>
                    <a:pt x="463567" y="147643"/>
                  </a:lnTo>
                  <a:lnTo>
                    <a:pt x="463428" y="147169"/>
                  </a:lnTo>
                  <a:lnTo>
                    <a:pt x="463364" y="146497"/>
                  </a:lnTo>
                  <a:lnTo>
                    <a:pt x="463261" y="145791"/>
                  </a:lnTo>
                  <a:lnTo>
                    <a:pt x="463319" y="144799"/>
                  </a:lnTo>
                  <a:lnTo>
                    <a:pt x="463160" y="144622"/>
                  </a:lnTo>
                  <a:lnTo>
                    <a:pt x="462126" y="144600"/>
                  </a:lnTo>
                  <a:lnTo>
                    <a:pt x="461687" y="144391"/>
                  </a:lnTo>
                  <a:lnTo>
                    <a:pt x="461313" y="144203"/>
                  </a:lnTo>
                  <a:lnTo>
                    <a:pt x="460821" y="144071"/>
                  </a:lnTo>
                  <a:lnTo>
                    <a:pt x="460713" y="143972"/>
                  </a:lnTo>
                  <a:lnTo>
                    <a:pt x="460702" y="143729"/>
                  </a:lnTo>
                  <a:lnTo>
                    <a:pt x="460699" y="143696"/>
                  </a:lnTo>
                  <a:lnTo>
                    <a:pt x="460667" y="143023"/>
                  </a:lnTo>
                  <a:lnTo>
                    <a:pt x="460288" y="142615"/>
                  </a:lnTo>
                  <a:lnTo>
                    <a:pt x="459806" y="142571"/>
                  </a:lnTo>
                  <a:lnTo>
                    <a:pt x="459478" y="142428"/>
                  </a:lnTo>
                  <a:lnTo>
                    <a:pt x="459216" y="142064"/>
                  </a:lnTo>
                  <a:lnTo>
                    <a:pt x="458809" y="141171"/>
                  </a:lnTo>
                  <a:lnTo>
                    <a:pt x="458379" y="139804"/>
                  </a:lnTo>
                  <a:lnTo>
                    <a:pt x="458362" y="139749"/>
                  </a:lnTo>
                  <a:lnTo>
                    <a:pt x="458280" y="139683"/>
                  </a:lnTo>
                  <a:lnTo>
                    <a:pt x="458163" y="139716"/>
                  </a:lnTo>
                  <a:lnTo>
                    <a:pt x="457790" y="139793"/>
                  </a:lnTo>
                  <a:lnTo>
                    <a:pt x="457313" y="139969"/>
                  </a:lnTo>
                  <a:lnTo>
                    <a:pt x="456986" y="139958"/>
                  </a:lnTo>
                  <a:lnTo>
                    <a:pt x="456592" y="139870"/>
                  </a:lnTo>
                  <a:lnTo>
                    <a:pt x="456209" y="139771"/>
                  </a:lnTo>
                  <a:lnTo>
                    <a:pt x="455955" y="139881"/>
                  </a:lnTo>
                  <a:lnTo>
                    <a:pt x="455388" y="140002"/>
                  </a:lnTo>
                  <a:lnTo>
                    <a:pt x="454741" y="140135"/>
                  </a:lnTo>
                  <a:lnTo>
                    <a:pt x="454255" y="140047"/>
                  </a:lnTo>
                  <a:lnTo>
                    <a:pt x="454139" y="139914"/>
                  </a:lnTo>
                  <a:lnTo>
                    <a:pt x="454119" y="138657"/>
                  </a:lnTo>
                  <a:lnTo>
                    <a:pt x="454111" y="138172"/>
                  </a:lnTo>
                  <a:lnTo>
                    <a:pt x="454109" y="138172"/>
                  </a:lnTo>
                  <a:lnTo>
                    <a:pt x="454043" y="137268"/>
                  </a:lnTo>
                  <a:lnTo>
                    <a:pt x="453893" y="136243"/>
                  </a:lnTo>
                  <a:lnTo>
                    <a:pt x="453634" y="135625"/>
                  </a:lnTo>
                  <a:lnTo>
                    <a:pt x="453462" y="135206"/>
                  </a:lnTo>
                  <a:lnTo>
                    <a:pt x="453341" y="134567"/>
                  </a:lnTo>
                  <a:lnTo>
                    <a:pt x="453281" y="134247"/>
                  </a:lnTo>
                  <a:lnTo>
                    <a:pt x="452896" y="133288"/>
                  </a:lnTo>
                  <a:lnTo>
                    <a:pt x="452698" y="132814"/>
                  </a:lnTo>
                  <a:lnTo>
                    <a:pt x="452373" y="132141"/>
                  </a:lnTo>
                  <a:lnTo>
                    <a:pt x="452140" y="131347"/>
                  </a:lnTo>
                  <a:lnTo>
                    <a:pt x="451876" y="130454"/>
                  </a:lnTo>
                  <a:lnTo>
                    <a:pt x="451536" y="129297"/>
                  </a:lnTo>
                  <a:lnTo>
                    <a:pt x="451519" y="128833"/>
                  </a:lnTo>
                  <a:lnTo>
                    <a:pt x="451717" y="127786"/>
                  </a:lnTo>
                  <a:lnTo>
                    <a:pt x="451926" y="126672"/>
                  </a:lnTo>
                  <a:lnTo>
                    <a:pt x="451842" y="125636"/>
                  </a:lnTo>
                  <a:lnTo>
                    <a:pt x="451569" y="124919"/>
                  </a:lnTo>
                  <a:lnTo>
                    <a:pt x="451320" y="124566"/>
                  </a:lnTo>
                  <a:lnTo>
                    <a:pt x="450550" y="124423"/>
                  </a:lnTo>
                  <a:lnTo>
                    <a:pt x="449950" y="124236"/>
                  </a:lnTo>
                  <a:lnTo>
                    <a:pt x="448749" y="124170"/>
                  </a:lnTo>
                  <a:lnTo>
                    <a:pt x="447866" y="124170"/>
                  </a:lnTo>
                  <a:lnTo>
                    <a:pt x="447059" y="124236"/>
                  </a:lnTo>
                  <a:lnTo>
                    <a:pt x="446393" y="124192"/>
                  </a:lnTo>
                  <a:lnTo>
                    <a:pt x="445599" y="124136"/>
                  </a:lnTo>
                  <a:lnTo>
                    <a:pt x="445101" y="123960"/>
                  </a:lnTo>
                  <a:lnTo>
                    <a:pt x="444822" y="123728"/>
                  </a:lnTo>
                  <a:lnTo>
                    <a:pt x="443842" y="122891"/>
                  </a:lnTo>
                  <a:lnTo>
                    <a:pt x="443631" y="122769"/>
                  </a:lnTo>
                  <a:lnTo>
                    <a:pt x="443099" y="122461"/>
                  </a:lnTo>
                  <a:lnTo>
                    <a:pt x="442591" y="122350"/>
                  </a:lnTo>
                  <a:lnTo>
                    <a:pt x="441831" y="122450"/>
                  </a:lnTo>
                  <a:lnTo>
                    <a:pt x="441313" y="122516"/>
                  </a:lnTo>
                  <a:lnTo>
                    <a:pt x="440671" y="122549"/>
                  </a:lnTo>
                  <a:lnTo>
                    <a:pt x="439999" y="122461"/>
                  </a:lnTo>
                  <a:lnTo>
                    <a:pt x="439302" y="122383"/>
                  </a:lnTo>
                  <a:lnTo>
                    <a:pt x="438541" y="122350"/>
                  </a:lnTo>
                  <a:lnTo>
                    <a:pt x="438368" y="122207"/>
                  </a:lnTo>
                  <a:lnTo>
                    <a:pt x="438296" y="122042"/>
                  </a:lnTo>
                  <a:lnTo>
                    <a:pt x="438377" y="121678"/>
                  </a:lnTo>
                  <a:lnTo>
                    <a:pt x="438440" y="121523"/>
                  </a:lnTo>
                  <a:lnTo>
                    <a:pt x="438717" y="120840"/>
                  </a:lnTo>
                  <a:lnTo>
                    <a:pt x="439211" y="119925"/>
                  </a:lnTo>
                  <a:lnTo>
                    <a:pt x="439590" y="119748"/>
                  </a:lnTo>
                  <a:lnTo>
                    <a:pt x="439846" y="119627"/>
                  </a:lnTo>
                  <a:lnTo>
                    <a:pt x="440117" y="119362"/>
                  </a:lnTo>
                  <a:lnTo>
                    <a:pt x="440171" y="119054"/>
                  </a:lnTo>
                  <a:lnTo>
                    <a:pt x="440102" y="118932"/>
                  </a:lnTo>
                  <a:lnTo>
                    <a:pt x="439936" y="118646"/>
                  </a:lnTo>
                  <a:lnTo>
                    <a:pt x="439484" y="118216"/>
                  </a:lnTo>
                  <a:lnTo>
                    <a:pt x="439020" y="117874"/>
                  </a:lnTo>
                  <a:lnTo>
                    <a:pt x="438749" y="117775"/>
                  </a:lnTo>
                  <a:lnTo>
                    <a:pt x="438477" y="117775"/>
                  </a:lnTo>
                  <a:lnTo>
                    <a:pt x="438141" y="117675"/>
                  </a:lnTo>
                  <a:lnTo>
                    <a:pt x="437588" y="117334"/>
                  </a:lnTo>
                  <a:lnTo>
                    <a:pt x="437337" y="117267"/>
                  </a:lnTo>
                  <a:lnTo>
                    <a:pt x="436791" y="117267"/>
                  </a:lnTo>
                  <a:lnTo>
                    <a:pt x="436211" y="117356"/>
                  </a:lnTo>
                  <a:lnTo>
                    <a:pt x="436021" y="117345"/>
                  </a:lnTo>
                  <a:lnTo>
                    <a:pt x="435468" y="117279"/>
                  </a:lnTo>
                  <a:lnTo>
                    <a:pt x="435138" y="116771"/>
                  </a:lnTo>
                  <a:lnTo>
                    <a:pt x="435033" y="116595"/>
                  </a:lnTo>
                  <a:lnTo>
                    <a:pt x="434797" y="116198"/>
                  </a:lnTo>
                  <a:lnTo>
                    <a:pt x="434534" y="116022"/>
                  </a:lnTo>
                  <a:lnTo>
                    <a:pt x="434263" y="115757"/>
                  </a:lnTo>
                  <a:lnTo>
                    <a:pt x="434190" y="115514"/>
                  </a:lnTo>
                  <a:lnTo>
                    <a:pt x="434082" y="115272"/>
                  </a:lnTo>
                  <a:lnTo>
                    <a:pt x="433939" y="114930"/>
                  </a:lnTo>
                  <a:lnTo>
                    <a:pt x="433680" y="114698"/>
                  </a:lnTo>
                  <a:lnTo>
                    <a:pt x="433302" y="114445"/>
                  </a:lnTo>
                  <a:lnTo>
                    <a:pt x="433097" y="114346"/>
                  </a:lnTo>
                  <a:lnTo>
                    <a:pt x="432851" y="114224"/>
                  </a:lnTo>
                  <a:lnTo>
                    <a:pt x="432221" y="113916"/>
                  </a:lnTo>
                  <a:lnTo>
                    <a:pt x="431506" y="113938"/>
                  </a:lnTo>
                  <a:lnTo>
                    <a:pt x="431016" y="114070"/>
                  </a:lnTo>
                  <a:lnTo>
                    <a:pt x="430284" y="114346"/>
                  </a:lnTo>
                  <a:lnTo>
                    <a:pt x="430030" y="114368"/>
                  </a:lnTo>
                  <a:lnTo>
                    <a:pt x="429861" y="114423"/>
                  </a:lnTo>
                  <a:lnTo>
                    <a:pt x="429754" y="114467"/>
                  </a:lnTo>
                  <a:lnTo>
                    <a:pt x="429720" y="114533"/>
                  </a:lnTo>
                  <a:lnTo>
                    <a:pt x="429544" y="114853"/>
                  </a:lnTo>
                  <a:lnTo>
                    <a:pt x="429378" y="114974"/>
                  </a:lnTo>
                  <a:lnTo>
                    <a:pt x="428778" y="115217"/>
                  </a:lnTo>
                  <a:lnTo>
                    <a:pt x="428664" y="115272"/>
                  </a:lnTo>
                  <a:lnTo>
                    <a:pt x="428430" y="115503"/>
                  </a:lnTo>
                  <a:lnTo>
                    <a:pt x="428272" y="115735"/>
                  </a:lnTo>
                  <a:lnTo>
                    <a:pt x="427447" y="116540"/>
                  </a:lnTo>
                  <a:lnTo>
                    <a:pt x="426136" y="117400"/>
                  </a:lnTo>
                  <a:lnTo>
                    <a:pt x="425537" y="117543"/>
                  </a:lnTo>
                  <a:lnTo>
                    <a:pt x="424697" y="117245"/>
                  </a:lnTo>
                  <a:lnTo>
                    <a:pt x="423769" y="116760"/>
                  </a:lnTo>
                  <a:lnTo>
                    <a:pt x="423571" y="116650"/>
                  </a:lnTo>
                  <a:lnTo>
                    <a:pt x="421781" y="115592"/>
                  </a:lnTo>
                  <a:lnTo>
                    <a:pt x="420815" y="115250"/>
                  </a:lnTo>
                  <a:lnTo>
                    <a:pt x="420956" y="114643"/>
                  </a:lnTo>
                  <a:lnTo>
                    <a:pt x="420880" y="114114"/>
                  </a:lnTo>
                  <a:lnTo>
                    <a:pt x="420349" y="113409"/>
                  </a:lnTo>
                  <a:lnTo>
                    <a:pt x="419441" y="112317"/>
                  </a:lnTo>
                  <a:lnTo>
                    <a:pt x="419050" y="111446"/>
                  </a:lnTo>
                  <a:lnTo>
                    <a:pt x="419112" y="110663"/>
                  </a:lnTo>
                  <a:lnTo>
                    <a:pt x="419269" y="109428"/>
                  </a:lnTo>
                  <a:lnTo>
                    <a:pt x="419039" y="108546"/>
                  </a:lnTo>
                  <a:lnTo>
                    <a:pt x="418596" y="107973"/>
                  </a:lnTo>
                  <a:lnTo>
                    <a:pt x="417731" y="107399"/>
                  </a:lnTo>
                  <a:lnTo>
                    <a:pt x="416802" y="107124"/>
                  </a:lnTo>
                  <a:lnTo>
                    <a:pt x="416340" y="106992"/>
                  </a:lnTo>
                  <a:lnTo>
                    <a:pt x="415094" y="106749"/>
                  </a:lnTo>
                  <a:lnTo>
                    <a:pt x="413977" y="106363"/>
                  </a:lnTo>
                  <a:lnTo>
                    <a:pt x="413407" y="105834"/>
                  </a:lnTo>
                  <a:lnTo>
                    <a:pt x="412866" y="104919"/>
                  </a:lnTo>
                  <a:lnTo>
                    <a:pt x="412552" y="104379"/>
                  </a:lnTo>
                  <a:lnTo>
                    <a:pt x="412390" y="104103"/>
                  </a:lnTo>
                  <a:lnTo>
                    <a:pt x="411999" y="103518"/>
                  </a:lnTo>
                  <a:lnTo>
                    <a:pt x="411123" y="102680"/>
                  </a:lnTo>
                  <a:lnTo>
                    <a:pt x="410811" y="102317"/>
                  </a:lnTo>
                  <a:lnTo>
                    <a:pt x="410285" y="101986"/>
                  </a:lnTo>
                  <a:lnTo>
                    <a:pt x="409064" y="101655"/>
                  </a:lnTo>
                  <a:lnTo>
                    <a:pt x="408313" y="101743"/>
                  </a:lnTo>
                  <a:lnTo>
                    <a:pt x="406441" y="101787"/>
                  </a:lnTo>
                  <a:lnTo>
                    <a:pt x="403068" y="102680"/>
                  </a:lnTo>
                  <a:lnTo>
                    <a:pt x="401112" y="103110"/>
                  </a:lnTo>
                  <a:lnTo>
                    <a:pt x="399125" y="102647"/>
                  </a:lnTo>
                  <a:lnTo>
                    <a:pt x="398583" y="102614"/>
                  </a:lnTo>
                  <a:lnTo>
                    <a:pt x="398027" y="102526"/>
                  </a:lnTo>
                  <a:lnTo>
                    <a:pt x="397434" y="102339"/>
                  </a:lnTo>
                  <a:lnTo>
                    <a:pt x="397203" y="102162"/>
                  </a:lnTo>
                  <a:lnTo>
                    <a:pt x="397159" y="101942"/>
                  </a:lnTo>
                  <a:lnTo>
                    <a:pt x="397256" y="101446"/>
                  </a:lnTo>
                  <a:lnTo>
                    <a:pt x="397429" y="100508"/>
                  </a:lnTo>
                  <a:lnTo>
                    <a:pt x="397434" y="100332"/>
                  </a:lnTo>
                  <a:lnTo>
                    <a:pt x="397314" y="99946"/>
                  </a:lnTo>
                  <a:lnTo>
                    <a:pt x="397070" y="99307"/>
                  </a:lnTo>
                  <a:lnTo>
                    <a:pt x="396812" y="98722"/>
                  </a:lnTo>
                  <a:lnTo>
                    <a:pt x="396320" y="98028"/>
                  </a:lnTo>
                  <a:lnTo>
                    <a:pt x="395638" y="97421"/>
                  </a:lnTo>
                  <a:lnTo>
                    <a:pt x="394764" y="96782"/>
                  </a:lnTo>
                  <a:lnTo>
                    <a:pt x="394289" y="96550"/>
                  </a:lnTo>
                  <a:lnTo>
                    <a:pt x="393206" y="96286"/>
                  </a:lnTo>
                  <a:lnTo>
                    <a:pt x="392657" y="96142"/>
                  </a:lnTo>
                  <a:lnTo>
                    <a:pt x="391999" y="95933"/>
                  </a:lnTo>
                  <a:lnTo>
                    <a:pt x="391767" y="95723"/>
                  </a:lnTo>
                  <a:lnTo>
                    <a:pt x="391100" y="94709"/>
                  </a:lnTo>
                  <a:lnTo>
                    <a:pt x="390833" y="94312"/>
                  </a:lnTo>
                  <a:lnTo>
                    <a:pt x="390150" y="93750"/>
                  </a:lnTo>
                  <a:lnTo>
                    <a:pt x="389965" y="93551"/>
                  </a:lnTo>
                  <a:lnTo>
                    <a:pt x="389802" y="93375"/>
                  </a:lnTo>
                  <a:lnTo>
                    <a:pt x="389504" y="92967"/>
                  </a:lnTo>
                  <a:lnTo>
                    <a:pt x="389008" y="92327"/>
                  </a:lnTo>
                  <a:lnTo>
                    <a:pt x="388214" y="91688"/>
                  </a:lnTo>
                  <a:lnTo>
                    <a:pt x="387309" y="91225"/>
                  </a:lnTo>
                  <a:lnTo>
                    <a:pt x="386216" y="90563"/>
                  </a:lnTo>
                  <a:lnTo>
                    <a:pt x="386076" y="90464"/>
                  </a:lnTo>
                  <a:lnTo>
                    <a:pt x="385867" y="90299"/>
                  </a:lnTo>
                  <a:lnTo>
                    <a:pt x="385626" y="89769"/>
                  </a:lnTo>
                  <a:lnTo>
                    <a:pt x="385463" y="89549"/>
                  </a:lnTo>
                  <a:lnTo>
                    <a:pt x="384912" y="89196"/>
                  </a:lnTo>
                  <a:lnTo>
                    <a:pt x="384632" y="89119"/>
                  </a:lnTo>
                  <a:lnTo>
                    <a:pt x="384290" y="89009"/>
                  </a:lnTo>
                  <a:lnTo>
                    <a:pt x="384143" y="88909"/>
                  </a:lnTo>
                  <a:lnTo>
                    <a:pt x="383594" y="88369"/>
                  </a:lnTo>
                  <a:lnTo>
                    <a:pt x="383003" y="87741"/>
                  </a:lnTo>
                  <a:lnTo>
                    <a:pt x="382905" y="87443"/>
                  </a:lnTo>
                  <a:lnTo>
                    <a:pt x="382796" y="87344"/>
                  </a:lnTo>
                  <a:lnTo>
                    <a:pt x="382682" y="87233"/>
                  </a:lnTo>
                  <a:lnTo>
                    <a:pt x="382543" y="87035"/>
                  </a:lnTo>
                  <a:lnTo>
                    <a:pt x="382313" y="86395"/>
                  </a:lnTo>
                  <a:lnTo>
                    <a:pt x="382273" y="85767"/>
                  </a:lnTo>
                  <a:lnTo>
                    <a:pt x="382250" y="85337"/>
                  </a:lnTo>
                  <a:lnTo>
                    <a:pt x="382236" y="85094"/>
                  </a:lnTo>
                  <a:lnTo>
                    <a:pt x="382281" y="84334"/>
                  </a:lnTo>
                  <a:lnTo>
                    <a:pt x="382155" y="84091"/>
                  </a:lnTo>
                  <a:lnTo>
                    <a:pt x="381880" y="83849"/>
                  </a:lnTo>
                  <a:lnTo>
                    <a:pt x="381481" y="83496"/>
                  </a:lnTo>
                  <a:lnTo>
                    <a:pt x="380769" y="83055"/>
                  </a:lnTo>
                  <a:lnTo>
                    <a:pt x="380192" y="82790"/>
                  </a:lnTo>
                  <a:lnTo>
                    <a:pt x="379824" y="82625"/>
                  </a:lnTo>
                  <a:lnTo>
                    <a:pt x="379796" y="82581"/>
                  </a:lnTo>
                  <a:lnTo>
                    <a:pt x="379826" y="82371"/>
                  </a:lnTo>
                  <a:lnTo>
                    <a:pt x="380129" y="81842"/>
                  </a:lnTo>
                  <a:lnTo>
                    <a:pt x="380233" y="81621"/>
                  </a:lnTo>
                  <a:lnTo>
                    <a:pt x="380486" y="81092"/>
                  </a:lnTo>
                  <a:lnTo>
                    <a:pt x="380971" y="80629"/>
                  </a:lnTo>
                  <a:lnTo>
                    <a:pt x="381452" y="79857"/>
                  </a:lnTo>
                  <a:lnTo>
                    <a:pt x="381858" y="79284"/>
                  </a:lnTo>
                  <a:lnTo>
                    <a:pt x="382384" y="78556"/>
                  </a:lnTo>
                  <a:lnTo>
                    <a:pt x="382817" y="78237"/>
                  </a:lnTo>
                  <a:lnTo>
                    <a:pt x="383259" y="78027"/>
                  </a:lnTo>
                  <a:lnTo>
                    <a:pt x="383574" y="77884"/>
                  </a:lnTo>
                  <a:lnTo>
                    <a:pt x="383909" y="77762"/>
                  </a:lnTo>
                  <a:lnTo>
                    <a:pt x="384048" y="77718"/>
                  </a:lnTo>
                  <a:lnTo>
                    <a:pt x="384221" y="77553"/>
                  </a:lnTo>
                  <a:lnTo>
                    <a:pt x="384300" y="77399"/>
                  </a:lnTo>
                  <a:lnTo>
                    <a:pt x="384413" y="77189"/>
                  </a:lnTo>
                  <a:lnTo>
                    <a:pt x="384737" y="76748"/>
                  </a:lnTo>
                  <a:lnTo>
                    <a:pt x="384962" y="76439"/>
                  </a:lnTo>
                  <a:lnTo>
                    <a:pt x="385075" y="75976"/>
                  </a:lnTo>
                  <a:lnTo>
                    <a:pt x="385144" y="75701"/>
                  </a:lnTo>
                  <a:lnTo>
                    <a:pt x="385144" y="75425"/>
                  </a:lnTo>
                  <a:lnTo>
                    <a:pt x="385105" y="75072"/>
                  </a:lnTo>
                  <a:lnTo>
                    <a:pt x="385036" y="74433"/>
                  </a:lnTo>
                  <a:lnTo>
                    <a:pt x="385164" y="74069"/>
                  </a:lnTo>
                  <a:lnTo>
                    <a:pt x="385731" y="73749"/>
                  </a:lnTo>
                  <a:lnTo>
                    <a:pt x="386490" y="73507"/>
                  </a:lnTo>
                  <a:lnTo>
                    <a:pt x="386904" y="73187"/>
                  </a:lnTo>
                  <a:lnTo>
                    <a:pt x="387183" y="72845"/>
                  </a:lnTo>
                  <a:lnTo>
                    <a:pt x="387473" y="72404"/>
                  </a:lnTo>
                  <a:lnTo>
                    <a:pt x="387483" y="72393"/>
                  </a:lnTo>
                  <a:lnTo>
                    <a:pt x="387726" y="72095"/>
                  </a:lnTo>
                  <a:lnTo>
                    <a:pt x="388020" y="72018"/>
                  </a:lnTo>
                  <a:lnTo>
                    <a:pt x="388690" y="72062"/>
                  </a:lnTo>
                  <a:lnTo>
                    <a:pt x="389044" y="71842"/>
                  </a:lnTo>
                  <a:lnTo>
                    <a:pt x="389270" y="71489"/>
                  </a:lnTo>
                  <a:lnTo>
                    <a:pt x="389276" y="71445"/>
                  </a:lnTo>
                  <a:lnTo>
                    <a:pt x="389428" y="70353"/>
                  </a:lnTo>
                  <a:lnTo>
                    <a:pt x="389453" y="69923"/>
                  </a:lnTo>
                  <a:lnTo>
                    <a:pt x="389549" y="69107"/>
                  </a:lnTo>
                  <a:lnTo>
                    <a:pt x="389653" y="68699"/>
                  </a:lnTo>
                  <a:lnTo>
                    <a:pt x="389836" y="68435"/>
                  </a:lnTo>
                  <a:lnTo>
                    <a:pt x="390240" y="68137"/>
                  </a:lnTo>
                  <a:lnTo>
                    <a:pt x="390431" y="68071"/>
                  </a:lnTo>
                  <a:lnTo>
                    <a:pt x="390586" y="68027"/>
                  </a:lnTo>
                  <a:lnTo>
                    <a:pt x="390823" y="67850"/>
                  </a:lnTo>
                  <a:lnTo>
                    <a:pt x="391086" y="67696"/>
                  </a:lnTo>
                  <a:lnTo>
                    <a:pt x="391317" y="67564"/>
                  </a:lnTo>
                  <a:lnTo>
                    <a:pt x="391451" y="67343"/>
                  </a:lnTo>
                  <a:lnTo>
                    <a:pt x="391451" y="67178"/>
                  </a:lnTo>
                  <a:lnTo>
                    <a:pt x="391374" y="66726"/>
                  </a:lnTo>
                  <a:lnTo>
                    <a:pt x="391297" y="66009"/>
                  </a:lnTo>
                  <a:lnTo>
                    <a:pt x="391329" y="65458"/>
                  </a:lnTo>
                  <a:lnTo>
                    <a:pt x="391315" y="65083"/>
                  </a:lnTo>
                  <a:lnTo>
                    <a:pt x="390999" y="64465"/>
                  </a:lnTo>
                  <a:lnTo>
                    <a:pt x="390748" y="63815"/>
                  </a:lnTo>
                  <a:lnTo>
                    <a:pt x="390722" y="63727"/>
                  </a:lnTo>
                  <a:lnTo>
                    <a:pt x="390644" y="63484"/>
                  </a:lnTo>
                  <a:lnTo>
                    <a:pt x="390550" y="63153"/>
                  </a:lnTo>
                  <a:lnTo>
                    <a:pt x="390446" y="62382"/>
                  </a:lnTo>
                  <a:lnTo>
                    <a:pt x="390390" y="61941"/>
                  </a:lnTo>
                  <a:lnTo>
                    <a:pt x="390413" y="61665"/>
                  </a:lnTo>
                  <a:lnTo>
                    <a:pt x="390436" y="61378"/>
                  </a:lnTo>
                  <a:lnTo>
                    <a:pt x="390432" y="60827"/>
                  </a:lnTo>
                  <a:lnTo>
                    <a:pt x="390365" y="60364"/>
                  </a:lnTo>
                  <a:lnTo>
                    <a:pt x="390385" y="59691"/>
                  </a:lnTo>
                  <a:lnTo>
                    <a:pt x="390461" y="59294"/>
                  </a:lnTo>
                  <a:lnTo>
                    <a:pt x="390795" y="58313"/>
                  </a:lnTo>
                  <a:lnTo>
                    <a:pt x="390884" y="58048"/>
                  </a:lnTo>
                  <a:lnTo>
                    <a:pt x="390933" y="57685"/>
                  </a:lnTo>
                  <a:lnTo>
                    <a:pt x="390923" y="57442"/>
                  </a:lnTo>
                  <a:lnTo>
                    <a:pt x="390891" y="57211"/>
                  </a:lnTo>
                  <a:lnTo>
                    <a:pt x="390865" y="57012"/>
                  </a:lnTo>
                  <a:lnTo>
                    <a:pt x="390654" y="56703"/>
                  </a:lnTo>
                  <a:lnTo>
                    <a:pt x="390546" y="56582"/>
                  </a:lnTo>
                  <a:lnTo>
                    <a:pt x="390336" y="56339"/>
                  </a:lnTo>
                  <a:lnTo>
                    <a:pt x="390273" y="55810"/>
                  </a:lnTo>
                  <a:lnTo>
                    <a:pt x="390134" y="55457"/>
                  </a:lnTo>
                  <a:lnTo>
                    <a:pt x="390067" y="55182"/>
                  </a:lnTo>
                  <a:lnTo>
                    <a:pt x="390000" y="54763"/>
                  </a:lnTo>
                  <a:lnTo>
                    <a:pt x="390038" y="54542"/>
                  </a:lnTo>
                  <a:lnTo>
                    <a:pt x="390028" y="54355"/>
                  </a:lnTo>
                  <a:lnTo>
                    <a:pt x="389826" y="53980"/>
                  </a:lnTo>
                  <a:lnTo>
                    <a:pt x="389673" y="53616"/>
                  </a:lnTo>
                  <a:lnTo>
                    <a:pt x="389355" y="53197"/>
                  </a:lnTo>
                  <a:lnTo>
                    <a:pt x="389231" y="52844"/>
                  </a:lnTo>
                  <a:lnTo>
                    <a:pt x="389127" y="52558"/>
                  </a:lnTo>
                  <a:lnTo>
                    <a:pt x="388996" y="52128"/>
                  </a:lnTo>
                  <a:lnTo>
                    <a:pt x="388813" y="51852"/>
                  </a:lnTo>
                  <a:lnTo>
                    <a:pt x="388710" y="51709"/>
                  </a:lnTo>
                  <a:lnTo>
                    <a:pt x="388609" y="51687"/>
                  </a:lnTo>
                  <a:lnTo>
                    <a:pt x="388335" y="51929"/>
                  </a:lnTo>
                  <a:lnTo>
                    <a:pt x="388143" y="52084"/>
                  </a:lnTo>
                  <a:lnTo>
                    <a:pt x="387796" y="52216"/>
                  </a:lnTo>
                  <a:lnTo>
                    <a:pt x="387520" y="52348"/>
                  </a:lnTo>
                  <a:lnTo>
                    <a:pt x="387280" y="52503"/>
                  </a:lnTo>
                  <a:lnTo>
                    <a:pt x="387107" y="52591"/>
                  </a:lnTo>
                  <a:lnTo>
                    <a:pt x="386965" y="52547"/>
                  </a:lnTo>
                  <a:lnTo>
                    <a:pt x="386789" y="52392"/>
                  </a:lnTo>
                  <a:lnTo>
                    <a:pt x="386728" y="52205"/>
                  </a:lnTo>
                  <a:lnTo>
                    <a:pt x="386167" y="51521"/>
                  </a:lnTo>
                  <a:lnTo>
                    <a:pt x="385854" y="51003"/>
                  </a:lnTo>
                  <a:lnTo>
                    <a:pt x="385495" y="50705"/>
                  </a:lnTo>
                  <a:lnTo>
                    <a:pt x="385166" y="50584"/>
                  </a:lnTo>
                  <a:lnTo>
                    <a:pt x="384856" y="50573"/>
                  </a:lnTo>
                  <a:lnTo>
                    <a:pt x="383675" y="50827"/>
                  </a:lnTo>
                  <a:lnTo>
                    <a:pt x="381454" y="50827"/>
                  </a:lnTo>
                  <a:lnTo>
                    <a:pt x="380561" y="50893"/>
                  </a:lnTo>
                  <a:lnTo>
                    <a:pt x="380155" y="51025"/>
                  </a:lnTo>
                  <a:lnTo>
                    <a:pt x="379446" y="50915"/>
                  </a:lnTo>
                  <a:lnTo>
                    <a:pt x="379048" y="50760"/>
                  </a:lnTo>
                  <a:lnTo>
                    <a:pt x="378788" y="50507"/>
                  </a:lnTo>
                  <a:lnTo>
                    <a:pt x="378643" y="50253"/>
                  </a:lnTo>
                  <a:lnTo>
                    <a:pt x="378471" y="49570"/>
                  </a:lnTo>
                  <a:lnTo>
                    <a:pt x="378331" y="49393"/>
                  </a:lnTo>
                  <a:lnTo>
                    <a:pt x="377919" y="49052"/>
                  </a:lnTo>
                  <a:lnTo>
                    <a:pt x="377815" y="49052"/>
                  </a:lnTo>
                  <a:lnTo>
                    <a:pt x="377498" y="48853"/>
                  </a:lnTo>
                  <a:lnTo>
                    <a:pt x="376613" y="48963"/>
                  </a:lnTo>
                  <a:lnTo>
                    <a:pt x="375230" y="49261"/>
                  </a:lnTo>
                  <a:lnTo>
                    <a:pt x="374719" y="49492"/>
                  </a:lnTo>
                  <a:lnTo>
                    <a:pt x="374177" y="49900"/>
                  </a:lnTo>
                  <a:lnTo>
                    <a:pt x="373481" y="50077"/>
                  </a:lnTo>
                  <a:lnTo>
                    <a:pt x="372686" y="49856"/>
                  </a:lnTo>
                  <a:lnTo>
                    <a:pt x="372233" y="49669"/>
                  </a:lnTo>
                  <a:lnTo>
                    <a:pt x="371628" y="49570"/>
                  </a:lnTo>
                  <a:lnTo>
                    <a:pt x="371283" y="49437"/>
                  </a:lnTo>
                  <a:lnTo>
                    <a:pt x="370216" y="48908"/>
                  </a:lnTo>
                  <a:lnTo>
                    <a:pt x="369581" y="48445"/>
                  </a:lnTo>
                  <a:lnTo>
                    <a:pt x="368399" y="47949"/>
                  </a:lnTo>
                  <a:lnTo>
                    <a:pt x="368190" y="47916"/>
                  </a:lnTo>
                  <a:lnTo>
                    <a:pt x="367052" y="47971"/>
                  </a:lnTo>
                  <a:lnTo>
                    <a:pt x="366249" y="47795"/>
                  </a:lnTo>
                  <a:lnTo>
                    <a:pt x="366005" y="47640"/>
                  </a:lnTo>
                  <a:lnTo>
                    <a:pt x="365818" y="47353"/>
                  </a:lnTo>
                  <a:lnTo>
                    <a:pt x="365319" y="46890"/>
                  </a:lnTo>
                  <a:lnTo>
                    <a:pt x="364800" y="46780"/>
                  </a:lnTo>
                  <a:lnTo>
                    <a:pt x="363892" y="46946"/>
                  </a:lnTo>
                  <a:lnTo>
                    <a:pt x="363498" y="46901"/>
                  </a:lnTo>
                  <a:lnTo>
                    <a:pt x="363134" y="46681"/>
                  </a:lnTo>
                  <a:lnTo>
                    <a:pt x="362609" y="46505"/>
                  </a:lnTo>
                  <a:lnTo>
                    <a:pt x="362125" y="46185"/>
                  </a:lnTo>
                  <a:lnTo>
                    <a:pt x="361694" y="46042"/>
                  </a:lnTo>
                  <a:lnTo>
                    <a:pt x="361563" y="45920"/>
                  </a:lnTo>
                  <a:lnTo>
                    <a:pt x="360807" y="45667"/>
                  </a:lnTo>
                  <a:lnTo>
                    <a:pt x="358850" y="44575"/>
                  </a:lnTo>
                  <a:lnTo>
                    <a:pt x="358422" y="44222"/>
                  </a:lnTo>
                  <a:lnTo>
                    <a:pt x="358302" y="44090"/>
                  </a:lnTo>
                  <a:lnTo>
                    <a:pt x="358265" y="43881"/>
                  </a:lnTo>
                  <a:lnTo>
                    <a:pt x="358101" y="43594"/>
                  </a:lnTo>
                  <a:lnTo>
                    <a:pt x="357544" y="42932"/>
                  </a:lnTo>
                  <a:lnTo>
                    <a:pt x="357141" y="42359"/>
                  </a:lnTo>
                  <a:lnTo>
                    <a:pt x="356786" y="41874"/>
                  </a:lnTo>
                  <a:lnTo>
                    <a:pt x="356616" y="41565"/>
                  </a:lnTo>
                  <a:lnTo>
                    <a:pt x="356487" y="41234"/>
                  </a:lnTo>
                  <a:lnTo>
                    <a:pt x="356303" y="40738"/>
                  </a:lnTo>
                  <a:lnTo>
                    <a:pt x="356217" y="40440"/>
                  </a:lnTo>
                  <a:lnTo>
                    <a:pt x="356134" y="39878"/>
                  </a:lnTo>
                  <a:lnTo>
                    <a:pt x="356602" y="39117"/>
                  </a:lnTo>
                  <a:lnTo>
                    <a:pt x="356676" y="38809"/>
                  </a:lnTo>
                  <a:lnTo>
                    <a:pt x="356636" y="38588"/>
                  </a:lnTo>
                  <a:lnTo>
                    <a:pt x="356379" y="38345"/>
                  </a:lnTo>
                  <a:lnTo>
                    <a:pt x="356009" y="38202"/>
                  </a:lnTo>
                  <a:lnTo>
                    <a:pt x="355632" y="37960"/>
                  </a:lnTo>
                  <a:lnTo>
                    <a:pt x="354708" y="36967"/>
                  </a:lnTo>
                  <a:lnTo>
                    <a:pt x="354017" y="36945"/>
                  </a:lnTo>
                  <a:lnTo>
                    <a:pt x="353918" y="37044"/>
                  </a:lnTo>
                  <a:lnTo>
                    <a:pt x="353870" y="37100"/>
                  </a:lnTo>
                  <a:lnTo>
                    <a:pt x="353811" y="37210"/>
                  </a:lnTo>
                  <a:lnTo>
                    <a:pt x="353818" y="37342"/>
                  </a:lnTo>
                  <a:lnTo>
                    <a:pt x="353861" y="37486"/>
                  </a:lnTo>
                  <a:lnTo>
                    <a:pt x="353859" y="37695"/>
                  </a:lnTo>
                  <a:lnTo>
                    <a:pt x="353915" y="37849"/>
                  </a:lnTo>
                  <a:lnTo>
                    <a:pt x="353990" y="38092"/>
                  </a:lnTo>
                  <a:lnTo>
                    <a:pt x="353990" y="38323"/>
                  </a:lnTo>
                  <a:lnTo>
                    <a:pt x="353867" y="38445"/>
                  </a:lnTo>
                  <a:lnTo>
                    <a:pt x="353791" y="38456"/>
                  </a:lnTo>
                  <a:lnTo>
                    <a:pt x="353648" y="38522"/>
                  </a:lnTo>
                  <a:lnTo>
                    <a:pt x="353533" y="38610"/>
                  </a:lnTo>
                  <a:lnTo>
                    <a:pt x="353389" y="38809"/>
                  </a:lnTo>
                  <a:lnTo>
                    <a:pt x="353241" y="39007"/>
                  </a:lnTo>
                  <a:lnTo>
                    <a:pt x="353168" y="39117"/>
                  </a:lnTo>
                  <a:lnTo>
                    <a:pt x="353112" y="39139"/>
                  </a:lnTo>
                  <a:lnTo>
                    <a:pt x="352952" y="39239"/>
                  </a:lnTo>
                  <a:lnTo>
                    <a:pt x="352713" y="39349"/>
                  </a:lnTo>
                  <a:lnTo>
                    <a:pt x="352623" y="39415"/>
                  </a:lnTo>
                  <a:lnTo>
                    <a:pt x="352521" y="39547"/>
                  </a:lnTo>
                  <a:lnTo>
                    <a:pt x="352311" y="39625"/>
                  </a:lnTo>
                  <a:lnTo>
                    <a:pt x="352111" y="39735"/>
                  </a:lnTo>
                  <a:lnTo>
                    <a:pt x="351908" y="39900"/>
                  </a:lnTo>
                  <a:lnTo>
                    <a:pt x="351822" y="40021"/>
                  </a:lnTo>
                  <a:lnTo>
                    <a:pt x="351806" y="40143"/>
                  </a:lnTo>
                  <a:lnTo>
                    <a:pt x="351846" y="40264"/>
                  </a:lnTo>
                  <a:lnTo>
                    <a:pt x="351923" y="40429"/>
                  </a:lnTo>
                  <a:lnTo>
                    <a:pt x="351996" y="40595"/>
                  </a:lnTo>
                  <a:lnTo>
                    <a:pt x="351975" y="40793"/>
                  </a:lnTo>
                  <a:lnTo>
                    <a:pt x="352257" y="41422"/>
                  </a:lnTo>
                  <a:lnTo>
                    <a:pt x="352311" y="41775"/>
                  </a:lnTo>
                  <a:lnTo>
                    <a:pt x="352313" y="42315"/>
                  </a:lnTo>
                  <a:lnTo>
                    <a:pt x="352485" y="42701"/>
                  </a:lnTo>
                  <a:lnTo>
                    <a:pt x="352607" y="43153"/>
                  </a:lnTo>
                  <a:lnTo>
                    <a:pt x="352625" y="43594"/>
                  </a:lnTo>
                  <a:lnTo>
                    <a:pt x="352535" y="43748"/>
                  </a:lnTo>
                  <a:lnTo>
                    <a:pt x="352467" y="43914"/>
                  </a:lnTo>
                  <a:lnTo>
                    <a:pt x="352334" y="44046"/>
                  </a:lnTo>
                  <a:lnTo>
                    <a:pt x="352111" y="44200"/>
                  </a:lnTo>
                  <a:lnTo>
                    <a:pt x="351930" y="44310"/>
                  </a:lnTo>
                  <a:lnTo>
                    <a:pt x="351706" y="44410"/>
                  </a:lnTo>
                  <a:lnTo>
                    <a:pt x="351372" y="44366"/>
                  </a:lnTo>
                  <a:lnTo>
                    <a:pt x="351159" y="44410"/>
                  </a:lnTo>
                  <a:lnTo>
                    <a:pt x="350980" y="44465"/>
                  </a:lnTo>
                  <a:lnTo>
                    <a:pt x="350912" y="44652"/>
                  </a:lnTo>
                  <a:lnTo>
                    <a:pt x="350834" y="44796"/>
                  </a:lnTo>
                  <a:lnTo>
                    <a:pt x="350834" y="45192"/>
                  </a:lnTo>
                  <a:lnTo>
                    <a:pt x="350901" y="45512"/>
                  </a:lnTo>
                  <a:lnTo>
                    <a:pt x="350957" y="45887"/>
                  </a:lnTo>
                  <a:lnTo>
                    <a:pt x="350869" y="46097"/>
                  </a:lnTo>
                  <a:lnTo>
                    <a:pt x="350645" y="46328"/>
                  </a:lnTo>
                  <a:lnTo>
                    <a:pt x="350354" y="46516"/>
                  </a:lnTo>
                  <a:lnTo>
                    <a:pt x="350005" y="46626"/>
                  </a:lnTo>
                  <a:lnTo>
                    <a:pt x="349861" y="46725"/>
                  </a:lnTo>
                  <a:lnTo>
                    <a:pt x="349683" y="47045"/>
                  </a:lnTo>
                  <a:lnTo>
                    <a:pt x="349560" y="47398"/>
                  </a:lnTo>
                  <a:lnTo>
                    <a:pt x="349323" y="47530"/>
                  </a:lnTo>
                  <a:lnTo>
                    <a:pt x="348965" y="47530"/>
                  </a:lnTo>
                  <a:lnTo>
                    <a:pt x="348542" y="47585"/>
                  </a:lnTo>
                  <a:lnTo>
                    <a:pt x="348182" y="47607"/>
                  </a:lnTo>
                  <a:lnTo>
                    <a:pt x="347881" y="47530"/>
                  </a:lnTo>
                  <a:lnTo>
                    <a:pt x="347635" y="47585"/>
                  </a:lnTo>
                  <a:lnTo>
                    <a:pt x="347299" y="47607"/>
                  </a:lnTo>
                  <a:lnTo>
                    <a:pt x="346962" y="47596"/>
                  </a:lnTo>
                  <a:lnTo>
                    <a:pt x="346704" y="47563"/>
                  </a:lnTo>
                  <a:lnTo>
                    <a:pt x="346539" y="47519"/>
                  </a:lnTo>
                  <a:lnTo>
                    <a:pt x="346277" y="47475"/>
                  </a:lnTo>
                  <a:lnTo>
                    <a:pt x="346152" y="47486"/>
                  </a:lnTo>
                  <a:lnTo>
                    <a:pt x="346012" y="47530"/>
                  </a:lnTo>
                  <a:lnTo>
                    <a:pt x="345868" y="47585"/>
                  </a:lnTo>
                  <a:lnTo>
                    <a:pt x="345606" y="47618"/>
                  </a:lnTo>
                  <a:lnTo>
                    <a:pt x="345301" y="47717"/>
                  </a:lnTo>
                  <a:lnTo>
                    <a:pt x="345145" y="47839"/>
                  </a:lnTo>
                  <a:lnTo>
                    <a:pt x="344981" y="48004"/>
                  </a:lnTo>
                  <a:lnTo>
                    <a:pt x="344821" y="48114"/>
                  </a:lnTo>
                  <a:lnTo>
                    <a:pt x="344592" y="48313"/>
                  </a:lnTo>
                  <a:lnTo>
                    <a:pt x="344396" y="48390"/>
                  </a:lnTo>
                  <a:lnTo>
                    <a:pt x="344165" y="48522"/>
                  </a:lnTo>
                  <a:lnTo>
                    <a:pt x="343993" y="48611"/>
                  </a:lnTo>
                  <a:lnTo>
                    <a:pt x="343879" y="48787"/>
                  </a:lnTo>
                  <a:lnTo>
                    <a:pt x="343810" y="49062"/>
                  </a:lnTo>
                  <a:lnTo>
                    <a:pt x="343707" y="49173"/>
                  </a:lnTo>
                  <a:lnTo>
                    <a:pt x="343487" y="49283"/>
                  </a:lnTo>
                  <a:lnTo>
                    <a:pt x="343280" y="49338"/>
                  </a:lnTo>
                  <a:lnTo>
                    <a:pt x="342970" y="49448"/>
                  </a:lnTo>
                  <a:lnTo>
                    <a:pt x="342809" y="49537"/>
                  </a:lnTo>
                  <a:lnTo>
                    <a:pt x="342637" y="49636"/>
                  </a:lnTo>
                  <a:lnTo>
                    <a:pt x="342499" y="49625"/>
                  </a:lnTo>
                  <a:lnTo>
                    <a:pt x="342406" y="49570"/>
                  </a:lnTo>
                  <a:lnTo>
                    <a:pt x="342200" y="49504"/>
                  </a:lnTo>
                  <a:lnTo>
                    <a:pt x="341994" y="49482"/>
                  </a:lnTo>
                  <a:lnTo>
                    <a:pt x="341786" y="49504"/>
                  </a:lnTo>
                  <a:lnTo>
                    <a:pt x="341543" y="49537"/>
                  </a:lnTo>
                  <a:lnTo>
                    <a:pt x="341199" y="49492"/>
                  </a:lnTo>
                  <a:lnTo>
                    <a:pt x="340831" y="49614"/>
                  </a:lnTo>
                  <a:lnTo>
                    <a:pt x="340510" y="49790"/>
                  </a:lnTo>
                  <a:lnTo>
                    <a:pt x="340108" y="50000"/>
                  </a:lnTo>
                  <a:lnTo>
                    <a:pt x="339785" y="50033"/>
                  </a:lnTo>
                  <a:lnTo>
                    <a:pt x="339567" y="49989"/>
                  </a:lnTo>
                  <a:lnTo>
                    <a:pt x="339221" y="49900"/>
                  </a:lnTo>
                  <a:lnTo>
                    <a:pt x="338657" y="49801"/>
                  </a:lnTo>
                  <a:lnTo>
                    <a:pt x="338198" y="49735"/>
                  </a:lnTo>
                  <a:lnTo>
                    <a:pt x="337807" y="49537"/>
                  </a:lnTo>
                  <a:lnTo>
                    <a:pt x="337438" y="49151"/>
                  </a:lnTo>
                  <a:lnTo>
                    <a:pt x="337216" y="48963"/>
                  </a:lnTo>
                  <a:lnTo>
                    <a:pt x="336976" y="48776"/>
                  </a:lnTo>
                  <a:lnTo>
                    <a:pt x="336804" y="48611"/>
                  </a:lnTo>
                  <a:lnTo>
                    <a:pt x="336573" y="48434"/>
                  </a:lnTo>
                  <a:lnTo>
                    <a:pt x="336422" y="48280"/>
                  </a:lnTo>
                  <a:lnTo>
                    <a:pt x="336310" y="48136"/>
                  </a:lnTo>
                  <a:lnTo>
                    <a:pt x="336149" y="48103"/>
                  </a:lnTo>
                  <a:lnTo>
                    <a:pt x="335968" y="48147"/>
                  </a:lnTo>
                  <a:lnTo>
                    <a:pt x="335788" y="48214"/>
                  </a:lnTo>
                  <a:lnTo>
                    <a:pt x="335596" y="48214"/>
                  </a:lnTo>
                  <a:lnTo>
                    <a:pt x="335365" y="48181"/>
                  </a:lnTo>
                  <a:lnTo>
                    <a:pt x="335204" y="48114"/>
                  </a:lnTo>
                  <a:lnTo>
                    <a:pt x="335084" y="48015"/>
                  </a:lnTo>
                  <a:lnTo>
                    <a:pt x="334862" y="47773"/>
                  </a:lnTo>
                  <a:lnTo>
                    <a:pt x="334579" y="47519"/>
                  </a:lnTo>
                  <a:lnTo>
                    <a:pt x="334407" y="47453"/>
                  </a:lnTo>
                  <a:lnTo>
                    <a:pt x="334158" y="47464"/>
                  </a:lnTo>
                  <a:lnTo>
                    <a:pt x="333855" y="47420"/>
                  </a:lnTo>
                  <a:lnTo>
                    <a:pt x="333563" y="47353"/>
                  </a:lnTo>
                  <a:lnTo>
                    <a:pt x="333381" y="47365"/>
                  </a:lnTo>
                  <a:lnTo>
                    <a:pt x="333140" y="47475"/>
                  </a:lnTo>
                  <a:lnTo>
                    <a:pt x="332819" y="47563"/>
                  </a:lnTo>
                  <a:lnTo>
                    <a:pt x="332621" y="47552"/>
                  </a:lnTo>
                  <a:lnTo>
                    <a:pt x="332533" y="47519"/>
                  </a:lnTo>
                  <a:lnTo>
                    <a:pt x="332300" y="47420"/>
                  </a:lnTo>
                  <a:lnTo>
                    <a:pt x="332044" y="47353"/>
                  </a:lnTo>
                  <a:lnTo>
                    <a:pt x="331883" y="47331"/>
                  </a:lnTo>
                  <a:lnTo>
                    <a:pt x="331668" y="47353"/>
                  </a:lnTo>
                  <a:lnTo>
                    <a:pt x="331512" y="47287"/>
                  </a:lnTo>
                  <a:lnTo>
                    <a:pt x="331383" y="47210"/>
                  </a:lnTo>
                  <a:lnTo>
                    <a:pt x="331276" y="47111"/>
                  </a:lnTo>
                  <a:lnTo>
                    <a:pt x="331157" y="47023"/>
                  </a:lnTo>
                  <a:lnTo>
                    <a:pt x="330955" y="47023"/>
                  </a:lnTo>
                  <a:lnTo>
                    <a:pt x="330817" y="47045"/>
                  </a:lnTo>
                  <a:lnTo>
                    <a:pt x="330606" y="46979"/>
                  </a:lnTo>
                  <a:lnTo>
                    <a:pt x="330311" y="46879"/>
                  </a:lnTo>
                  <a:lnTo>
                    <a:pt x="330131" y="46791"/>
                  </a:lnTo>
                  <a:lnTo>
                    <a:pt x="329993" y="46670"/>
                  </a:lnTo>
                  <a:lnTo>
                    <a:pt x="329853" y="46593"/>
                  </a:lnTo>
                  <a:lnTo>
                    <a:pt x="329697" y="46483"/>
                  </a:lnTo>
                  <a:lnTo>
                    <a:pt x="329468" y="46328"/>
                  </a:lnTo>
                  <a:lnTo>
                    <a:pt x="329269" y="46130"/>
                  </a:lnTo>
                  <a:lnTo>
                    <a:pt x="328950" y="45920"/>
                  </a:lnTo>
                  <a:lnTo>
                    <a:pt x="328640" y="45733"/>
                  </a:lnTo>
                  <a:lnTo>
                    <a:pt x="328163" y="45270"/>
                  </a:lnTo>
                  <a:lnTo>
                    <a:pt x="327993" y="45093"/>
                  </a:lnTo>
                  <a:lnTo>
                    <a:pt x="327834" y="44851"/>
                  </a:lnTo>
                  <a:lnTo>
                    <a:pt x="327694" y="44685"/>
                  </a:lnTo>
                  <a:lnTo>
                    <a:pt x="327603" y="44575"/>
                  </a:lnTo>
                  <a:lnTo>
                    <a:pt x="327435" y="44487"/>
                  </a:lnTo>
                  <a:lnTo>
                    <a:pt x="327234" y="44344"/>
                  </a:lnTo>
                  <a:lnTo>
                    <a:pt x="327125" y="44156"/>
                  </a:lnTo>
                  <a:lnTo>
                    <a:pt x="326967" y="44013"/>
                  </a:lnTo>
                  <a:lnTo>
                    <a:pt x="326856" y="44002"/>
                  </a:lnTo>
                  <a:lnTo>
                    <a:pt x="326686" y="44123"/>
                  </a:lnTo>
                  <a:lnTo>
                    <a:pt x="326537" y="44266"/>
                  </a:lnTo>
                  <a:lnTo>
                    <a:pt x="326338" y="44509"/>
                  </a:lnTo>
                  <a:lnTo>
                    <a:pt x="326139" y="44740"/>
                  </a:lnTo>
                  <a:lnTo>
                    <a:pt x="325720" y="44939"/>
                  </a:lnTo>
                  <a:lnTo>
                    <a:pt x="325451" y="45204"/>
                  </a:lnTo>
                  <a:lnTo>
                    <a:pt x="325386" y="45347"/>
                  </a:lnTo>
                  <a:lnTo>
                    <a:pt x="325369" y="45589"/>
                  </a:lnTo>
                  <a:lnTo>
                    <a:pt x="325369" y="45865"/>
                  </a:lnTo>
                  <a:lnTo>
                    <a:pt x="325319" y="46174"/>
                  </a:lnTo>
                  <a:lnTo>
                    <a:pt x="325035" y="46538"/>
                  </a:lnTo>
                  <a:lnTo>
                    <a:pt x="324885" y="46703"/>
                  </a:lnTo>
                  <a:lnTo>
                    <a:pt x="324380" y="46846"/>
                  </a:lnTo>
                  <a:lnTo>
                    <a:pt x="323744" y="46879"/>
                  </a:lnTo>
                  <a:lnTo>
                    <a:pt x="322906" y="46736"/>
                  </a:lnTo>
                  <a:lnTo>
                    <a:pt x="321985" y="46659"/>
                  </a:lnTo>
                  <a:lnTo>
                    <a:pt x="321180" y="46483"/>
                  </a:lnTo>
                  <a:lnTo>
                    <a:pt x="320913" y="46394"/>
                  </a:lnTo>
                  <a:lnTo>
                    <a:pt x="320629" y="46394"/>
                  </a:lnTo>
                  <a:lnTo>
                    <a:pt x="320192" y="46317"/>
                  </a:lnTo>
                  <a:lnTo>
                    <a:pt x="319925" y="46427"/>
                  </a:lnTo>
                  <a:lnTo>
                    <a:pt x="319555" y="46659"/>
                  </a:lnTo>
                  <a:lnTo>
                    <a:pt x="319253" y="46879"/>
                  </a:lnTo>
                  <a:lnTo>
                    <a:pt x="318851" y="47155"/>
                  </a:lnTo>
                  <a:lnTo>
                    <a:pt x="318633" y="47276"/>
                  </a:lnTo>
                  <a:lnTo>
                    <a:pt x="318248" y="47376"/>
                  </a:lnTo>
                  <a:lnTo>
                    <a:pt x="318081" y="47309"/>
                  </a:lnTo>
                  <a:lnTo>
                    <a:pt x="317699" y="47221"/>
                  </a:lnTo>
                  <a:lnTo>
                    <a:pt x="317327" y="47376"/>
                  </a:lnTo>
                  <a:lnTo>
                    <a:pt x="317245" y="47596"/>
                  </a:lnTo>
                  <a:lnTo>
                    <a:pt x="317266" y="48368"/>
                  </a:lnTo>
                  <a:lnTo>
                    <a:pt x="317205" y="48963"/>
                  </a:lnTo>
                  <a:lnTo>
                    <a:pt x="317030" y="49702"/>
                  </a:lnTo>
                  <a:lnTo>
                    <a:pt x="317028" y="49956"/>
                  </a:lnTo>
                  <a:lnTo>
                    <a:pt x="316861" y="50342"/>
                  </a:lnTo>
                  <a:lnTo>
                    <a:pt x="316838" y="50749"/>
                  </a:lnTo>
                  <a:lnTo>
                    <a:pt x="317045" y="51345"/>
                  </a:lnTo>
                  <a:lnTo>
                    <a:pt x="317665" y="52436"/>
                  </a:lnTo>
                  <a:lnTo>
                    <a:pt x="317728" y="52844"/>
                  </a:lnTo>
                  <a:lnTo>
                    <a:pt x="317518" y="53407"/>
                  </a:lnTo>
                  <a:lnTo>
                    <a:pt x="317230" y="53792"/>
                  </a:lnTo>
                  <a:lnTo>
                    <a:pt x="317083" y="54101"/>
                  </a:lnTo>
                  <a:lnTo>
                    <a:pt x="316954" y="54443"/>
                  </a:lnTo>
                  <a:lnTo>
                    <a:pt x="316972" y="54763"/>
                  </a:lnTo>
                  <a:lnTo>
                    <a:pt x="316988" y="55038"/>
                  </a:lnTo>
                  <a:lnTo>
                    <a:pt x="317032" y="55248"/>
                  </a:lnTo>
                  <a:lnTo>
                    <a:pt x="317015" y="55612"/>
                  </a:lnTo>
                  <a:lnTo>
                    <a:pt x="317040" y="55954"/>
                  </a:lnTo>
                  <a:lnTo>
                    <a:pt x="317092" y="56262"/>
                  </a:lnTo>
                  <a:lnTo>
                    <a:pt x="317135" y="56439"/>
                  </a:lnTo>
                  <a:lnTo>
                    <a:pt x="317135" y="56582"/>
                  </a:lnTo>
                  <a:lnTo>
                    <a:pt x="317040" y="56626"/>
                  </a:lnTo>
                  <a:lnTo>
                    <a:pt x="316931" y="56582"/>
                  </a:lnTo>
                  <a:lnTo>
                    <a:pt x="316802" y="56494"/>
                  </a:lnTo>
                  <a:lnTo>
                    <a:pt x="316689" y="56428"/>
                  </a:lnTo>
                  <a:lnTo>
                    <a:pt x="316526" y="56306"/>
                  </a:lnTo>
                  <a:lnTo>
                    <a:pt x="316295" y="56108"/>
                  </a:lnTo>
                  <a:lnTo>
                    <a:pt x="315934" y="55876"/>
                  </a:lnTo>
                  <a:lnTo>
                    <a:pt x="315532" y="55854"/>
                  </a:lnTo>
                  <a:lnTo>
                    <a:pt x="315086" y="55865"/>
                  </a:lnTo>
                  <a:lnTo>
                    <a:pt x="314604" y="55898"/>
                  </a:lnTo>
                  <a:lnTo>
                    <a:pt x="314220" y="55965"/>
                  </a:lnTo>
                  <a:lnTo>
                    <a:pt x="313775" y="56053"/>
                  </a:lnTo>
                  <a:lnTo>
                    <a:pt x="313472" y="56119"/>
                  </a:lnTo>
                  <a:lnTo>
                    <a:pt x="313217" y="56306"/>
                  </a:lnTo>
                  <a:lnTo>
                    <a:pt x="313088" y="56428"/>
                  </a:lnTo>
                  <a:lnTo>
                    <a:pt x="312957" y="56483"/>
                  </a:lnTo>
                  <a:lnTo>
                    <a:pt x="312813" y="56483"/>
                  </a:lnTo>
                  <a:lnTo>
                    <a:pt x="312696" y="56483"/>
                  </a:lnTo>
                  <a:lnTo>
                    <a:pt x="312594" y="56450"/>
                  </a:lnTo>
                  <a:lnTo>
                    <a:pt x="312484" y="56339"/>
                  </a:lnTo>
                  <a:lnTo>
                    <a:pt x="312423" y="56185"/>
                  </a:lnTo>
                  <a:lnTo>
                    <a:pt x="312408" y="56053"/>
                  </a:lnTo>
                  <a:lnTo>
                    <a:pt x="312361" y="55898"/>
                  </a:lnTo>
                  <a:lnTo>
                    <a:pt x="312279" y="55766"/>
                  </a:lnTo>
                  <a:lnTo>
                    <a:pt x="312107" y="55590"/>
                  </a:lnTo>
                  <a:lnTo>
                    <a:pt x="312031" y="55347"/>
                  </a:lnTo>
                  <a:lnTo>
                    <a:pt x="311969" y="55127"/>
                  </a:lnTo>
                  <a:lnTo>
                    <a:pt x="311866" y="54983"/>
                  </a:lnTo>
                  <a:lnTo>
                    <a:pt x="311709" y="54884"/>
                  </a:lnTo>
                  <a:lnTo>
                    <a:pt x="311551" y="54796"/>
                  </a:lnTo>
                  <a:lnTo>
                    <a:pt x="311323" y="54598"/>
                  </a:lnTo>
                  <a:lnTo>
                    <a:pt x="311015" y="54432"/>
                  </a:lnTo>
                  <a:lnTo>
                    <a:pt x="310775" y="54344"/>
                  </a:lnTo>
                  <a:lnTo>
                    <a:pt x="310258" y="54079"/>
                  </a:lnTo>
                  <a:lnTo>
                    <a:pt x="309206" y="52944"/>
                  </a:lnTo>
                  <a:lnTo>
                    <a:pt x="307771" y="51786"/>
                  </a:lnTo>
                  <a:lnTo>
                    <a:pt x="306843" y="51257"/>
                  </a:lnTo>
                  <a:lnTo>
                    <a:pt x="306558" y="51246"/>
                  </a:lnTo>
                  <a:lnTo>
                    <a:pt x="305612" y="50893"/>
                  </a:lnTo>
                  <a:lnTo>
                    <a:pt x="304736" y="50849"/>
                  </a:lnTo>
                  <a:lnTo>
                    <a:pt x="304351" y="50749"/>
                  </a:lnTo>
                  <a:lnTo>
                    <a:pt x="303335" y="50937"/>
                  </a:lnTo>
                  <a:lnTo>
                    <a:pt x="302952" y="51201"/>
                  </a:lnTo>
                  <a:lnTo>
                    <a:pt x="302651" y="51301"/>
                  </a:lnTo>
                  <a:lnTo>
                    <a:pt x="301791" y="51885"/>
                  </a:lnTo>
                  <a:lnTo>
                    <a:pt x="300205" y="53407"/>
                  </a:lnTo>
                  <a:lnTo>
                    <a:pt x="299618" y="54068"/>
                  </a:lnTo>
                  <a:lnTo>
                    <a:pt x="299120" y="54509"/>
                  </a:lnTo>
                  <a:lnTo>
                    <a:pt x="299014" y="54697"/>
                  </a:lnTo>
                  <a:lnTo>
                    <a:pt x="298910" y="54840"/>
                  </a:lnTo>
                  <a:lnTo>
                    <a:pt x="298908" y="54840"/>
                  </a:lnTo>
                  <a:lnTo>
                    <a:pt x="298789" y="54465"/>
                  </a:lnTo>
                  <a:lnTo>
                    <a:pt x="298735" y="54079"/>
                  </a:lnTo>
                  <a:lnTo>
                    <a:pt x="298661" y="53892"/>
                  </a:lnTo>
                  <a:lnTo>
                    <a:pt x="298481" y="53660"/>
                  </a:lnTo>
                  <a:lnTo>
                    <a:pt x="298356" y="53506"/>
                  </a:lnTo>
                  <a:lnTo>
                    <a:pt x="297917" y="53230"/>
                  </a:lnTo>
                  <a:lnTo>
                    <a:pt x="297536" y="53010"/>
                  </a:lnTo>
                  <a:lnTo>
                    <a:pt x="297036" y="52734"/>
                  </a:lnTo>
                  <a:lnTo>
                    <a:pt x="296597" y="52370"/>
                  </a:lnTo>
                  <a:lnTo>
                    <a:pt x="296357" y="51995"/>
                  </a:lnTo>
                  <a:lnTo>
                    <a:pt x="296051" y="51598"/>
                  </a:lnTo>
                  <a:lnTo>
                    <a:pt x="295868" y="51201"/>
                  </a:lnTo>
                  <a:lnTo>
                    <a:pt x="295723" y="50849"/>
                  </a:lnTo>
                  <a:lnTo>
                    <a:pt x="295653" y="50749"/>
                  </a:lnTo>
                  <a:lnTo>
                    <a:pt x="295476" y="50540"/>
                  </a:lnTo>
                  <a:lnTo>
                    <a:pt x="295308" y="50353"/>
                  </a:lnTo>
                  <a:lnTo>
                    <a:pt x="295108" y="50088"/>
                  </a:lnTo>
                  <a:lnTo>
                    <a:pt x="295037" y="49834"/>
                  </a:lnTo>
                  <a:lnTo>
                    <a:pt x="294917" y="49404"/>
                  </a:lnTo>
                  <a:lnTo>
                    <a:pt x="294820" y="49007"/>
                  </a:lnTo>
                  <a:lnTo>
                    <a:pt x="294763" y="48621"/>
                  </a:lnTo>
                  <a:lnTo>
                    <a:pt x="294740" y="48346"/>
                  </a:lnTo>
                  <a:lnTo>
                    <a:pt x="294645" y="48159"/>
                  </a:lnTo>
                  <a:lnTo>
                    <a:pt x="294485" y="47938"/>
                  </a:lnTo>
                  <a:lnTo>
                    <a:pt x="294329" y="47695"/>
                  </a:lnTo>
                  <a:lnTo>
                    <a:pt x="293285" y="46692"/>
                  </a:lnTo>
                  <a:lnTo>
                    <a:pt x="292228" y="45523"/>
                  </a:lnTo>
                  <a:lnTo>
                    <a:pt x="292006" y="45060"/>
                  </a:lnTo>
                  <a:lnTo>
                    <a:pt x="291803" y="44796"/>
                  </a:lnTo>
                  <a:lnTo>
                    <a:pt x="291513" y="44608"/>
                  </a:lnTo>
                  <a:lnTo>
                    <a:pt x="291178" y="44520"/>
                  </a:lnTo>
                  <a:lnTo>
                    <a:pt x="290945" y="44344"/>
                  </a:lnTo>
                  <a:lnTo>
                    <a:pt x="290712" y="43980"/>
                  </a:lnTo>
                  <a:lnTo>
                    <a:pt x="290465" y="43417"/>
                  </a:lnTo>
                  <a:lnTo>
                    <a:pt x="290219" y="42910"/>
                  </a:lnTo>
                  <a:lnTo>
                    <a:pt x="289894" y="42557"/>
                  </a:lnTo>
                  <a:lnTo>
                    <a:pt x="289533" y="42127"/>
                  </a:lnTo>
                  <a:lnTo>
                    <a:pt x="289136" y="41433"/>
                  </a:lnTo>
                  <a:lnTo>
                    <a:pt x="288682" y="40804"/>
                  </a:lnTo>
                  <a:lnTo>
                    <a:pt x="288371" y="40584"/>
                  </a:lnTo>
                  <a:lnTo>
                    <a:pt x="288032" y="40363"/>
                  </a:lnTo>
                  <a:lnTo>
                    <a:pt x="287939" y="40066"/>
                  </a:lnTo>
                  <a:lnTo>
                    <a:pt x="288020" y="39878"/>
                  </a:lnTo>
                  <a:lnTo>
                    <a:pt x="288091" y="39603"/>
                  </a:lnTo>
                  <a:lnTo>
                    <a:pt x="288134" y="39360"/>
                  </a:lnTo>
                  <a:lnTo>
                    <a:pt x="288215" y="39128"/>
                  </a:lnTo>
                  <a:lnTo>
                    <a:pt x="288283" y="38974"/>
                  </a:lnTo>
                  <a:lnTo>
                    <a:pt x="288353" y="38809"/>
                  </a:lnTo>
                  <a:lnTo>
                    <a:pt x="288419" y="38632"/>
                  </a:lnTo>
                  <a:lnTo>
                    <a:pt x="288471" y="38511"/>
                  </a:lnTo>
                  <a:lnTo>
                    <a:pt x="288484" y="38368"/>
                  </a:lnTo>
                  <a:lnTo>
                    <a:pt x="288508" y="38213"/>
                  </a:lnTo>
                  <a:lnTo>
                    <a:pt x="288521" y="38004"/>
                  </a:lnTo>
                  <a:lnTo>
                    <a:pt x="288508" y="37728"/>
                  </a:lnTo>
                  <a:lnTo>
                    <a:pt x="288484" y="37596"/>
                  </a:lnTo>
                  <a:lnTo>
                    <a:pt x="288414" y="37419"/>
                  </a:lnTo>
                  <a:lnTo>
                    <a:pt x="288312" y="37353"/>
                  </a:lnTo>
                  <a:lnTo>
                    <a:pt x="288084" y="37177"/>
                  </a:lnTo>
                  <a:lnTo>
                    <a:pt x="287830" y="36989"/>
                  </a:lnTo>
                  <a:lnTo>
                    <a:pt x="287537" y="36692"/>
                  </a:lnTo>
                  <a:lnTo>
                    <a:pt x="287296" y="36438"/>
                  </a:lnTo>
                  <a:lnTo>
                    <a:pt x="287190" y="36174"/>
                  </a:lnTo>
                  <a:lnTo>
                    <a:pt x="287111" y="35854"/>
                  </a:lnTo>
                  <a:lnTo>
                    <a:pt x="286923" y="35358"/>
                  </a:lnTo>
                  <a:lnTo>
                    <a:pt x="286762" y="35071"/>
                  </a:lnTo>
                  <a:lnTo>
                    <a:pt x="286724" y="34718"/>
                  </a:lnTo>
                  <a:lnTo>
                    <a:pt x="286683" y="34321"/>
                  </a:lnTo>
                  <a:lnTo>
                    <a:pt x="286737" y="34057"/>
                  </a:lnTo>
                  <a:lnTo>
                    <a:pt x="286816" y="33616"/>
                  </a:lnTo>
                  <a:lnTo>
                    <a:pt x="286762" y="33274"/>
                  </a:lnTo>
                  <a:lnTo>
                    <a:pt x="286683" y="32811"/>
                  </a:lnTo>
                  <a:lnTo>
                    <a:pt x="286644" y="32348"/>
                  </a:lnTo>
                  <a:lnTo>
                    <a:pt x="286644" y="31940"/>
                  </a:lnTo>
                  <a:lnTo>
                    <a:pt x="286577" y="31477"/>
                  </a:lnTo>
                  <a:lnTo>
                    <a:pt x="286570" y="31135"/>
                  </a:lnTo>
                  <a:lnTo>
                    <a:pt x="286590" y="30573"/>
                  </a:lnTo>
                  <a:lnTo>
                    <a:pt x="286536" y="30396"/>
                  </a:lnTo>
                  <a:lnTo>
                    <a:pt x="286390" y="30131"/>
                  </a:lnTo>
                  <a:lnTo>
                    <a:pt x="286203" y="29856"/>
                  </a:lnTo>
                  <a:lnTo>
                    <a:pt x="286056" y="29558"/>
                  </a:lnTo>
                  <a:lnTo>
                    <a:pt x="285843" y="29349"/>
                  </a:lnTo>
                  <a:lnTo>
                    <a:pt x="285761" y="29150"/>
                  </a:lnTo>
                  <a:lnTo>
                    <a:pt x="285656" y="28930"/>
                  </a:lnTo>
                  <a:lnTo>
                    <a:pt x="285510" y="28643"/>
                  </a:lnTo>
                  <a:lnTo>
                    <a:pt x="285389" y="28422"/>
                  </a:lnTo>
                  <a:lnTo>
                    <a:pt x="285189" y="28334"/>
                  </a:lnTo>
                  <a:lnTo>
                    <a:pt x="284935" y="28268"/>
                  </a:lnTo>
                  <a:lnTo>
                    <a:pt x="284802" y="28125"/>
                  </a:lnTo>
                  <a:lnTo>
                    <a:pt x="284761" y="27871"/>
                  </a:lnTo>
                  <a:lnTo>
                    <a:pt x="284655" y="27485"/>
                  </a:lnTo>
                  <a:lnTo>
                    <a:pt x="284589" y="27000"/>
                  </a:lnTo>
                  <a:lnTo>
                    <a:pt x="284455" y="26658"/>
                  </a:lnTo>
                  <a:lnTo>
                    <a:pt x="284227" y="26151"/>
                  </a:lnTo>
                  <a:lnTo>
                    <a:pt x="284108" y="25666"/>
                  </a:lnTo>
                  <a:lnTo>
                    <a:pt x="284093" y="25269"/>
                  </a:lnTo>
                  <a:lnTo>
                    <a:pt x="284159" y="25004"/>
                  </a:lnTo>
                  <a:lnTo>
                    <a:pt x="284110" y="24707"/>
                  </a:lnTo>
                  <a:lnTo>
                    <a:pt x="283992" y="24541"/>
                  </a:lnTo>
                  <a:lnTo>
                    <a:pt x="283650" y="24354"/>
                  </a:lnTo>
                  <a:lnTo>
                    <a:pt x="283385" y="24277"/>
                  </a:lnTo>
                  <a:lnTo>
                    <a:pt x="283095" y="24089"/>
                  </a:lnTo>
                  <a:lnTo>
                    <a:pt x="282922" y="23902"/>
                  </a:lnTo>
                  <a:lnTo>
                    <a:pt x="282860" y="23924"/>
                  </a:lnTo>
                  <a:lnTo>
                    <a:pt x="282790" y="23935"/>
                  </a:lnTo>
                  <a:lnTo>
                    <a:pt x="282251" y="24144"/>
                  </a:lnTo>
                  <a:lnTo>
                    <a:pt x="281837" y="24574"/>
                  </a:lnTo>
                  <a:lnTo>
                    <a:pt x="281668" y="25159"/>
                  </a:lnTo>
                  <a:lnTo>
                    <a:pt x="281657" y="25247"/>
                  </a:lnTo>
                  <a:lnTo>
                    <a:pt x="281625" y="25490"/>
                  </a:lnTo>
                  <a:lnTo>
                    <a:pt x="281412" y="25842"/>
                  </a:lnTo>
                  <a:lnTo>
                    <a:pt x="281349" y="26085"/>
                  </a:lnTo>
                  <a:lnTo>
                    <a:pt x="281327" y="27265"/>
                  </a:lnTo>
                  <a:lnTo>
                    <a:pt x="281402" y="27816"/>
                  </a:lnTo>
                  <a:lnTo>
                    <a:pt x="281402" y="28323"/>
                  </a:lnTo>
                  <a:lnTo>
                    <a:pt x="281242" y="28533"/>
                  </a:lnTo>
                  <a:lnTo>
                    <a:pt x="281086" y="28676"/>
                  </a:lnTo>
                  <a:lnTo>
                    <a:pt x="280719" y="28864"/>
                  </a:lnTo>
                  <a:lnTo>
                    <a:pt x="280496" y="29018"/>
                  </a:lnTo>
                  <a:lnTo>
                    <a:pt x="280434" y="29205"/>
                  </a:lnTo>
                  <a:lnTo>
                    <a:pt x="280372" y="29393"/>
                  </a:lnTo>
                  <a:lnTo>
                    <a:pt x="280349" y="29481"/>
                  </a:lnTo>
                  <a:lnTo>
                    <a:pt x="280248" y="29889"/>
                  </a:lnTo>
                  <a:lnTo>
                    <a:pt x="280234" y="30396"/>
                  </a:lnTo>
                  <a:lnTo>
                    <a:pt x="280364" y="30848"/>
                  </a:lnTo>
                  <a:lnTo>
                    <a:pt x="280592" y="31168"/>
                  </a:lnTo>
                  <a:lnTo>
                    <a:pt x="280733" y="31499"/>
                  </a:lnTo>
                  <a:lnTo>
                    <a:pt x="280701" y="31708"/>
                  </a:lnTo>
                  <a:lnTo>
                    <a:pt x="280686" y="31796"/>
                  </a:lnTo>
                  <a:lnTo>
                    <a:pt x="280510" y="32248"/>
                  </a:lnTo>
                  <a:lnTo>
                    <a:pt x="280275" y="32579"/>
                  </a:lnTo>
                  <a:lnTo>
                    <a:pt x="279919" y="32877"/>
                  </a:lnTo>
                  <a:lnTo>
                    <a:pt x="279331" y="32932"/>
                  </a:lnTo>
                  <a:lnTo>
                    <a:pt x="278220" y="33164"/>
                  </a:lnTo>
                  <a:lnTo>
                    <a:pt x="277856" y="33285"/>
                  </a:lnTo>
                  <a:lnTo>
                    <a:pt x="277733" y="33505"/>
                  </a:lnTo>
                  <a:lnTo>
                    <a:pt x="277671" y="33693"/>
                  </a:lnTo>
                  <a:lnTo>
                    <a:pt x="277724" y="33814"/>
                  </a:lnTo>
                  <a:lnTo>
                    <a:pt x="277889" y="33957"/>
                  </a:lnTo>
                  <a:lnTo>
                    <a:pt x="278014" y="34211"/>
                  </a:lnTo>
                  <a:lnTo>
                    <a:pt x="277972" y="34498"/>
                  </a:lnTo>
                  <a:lnTo>
                    <a:pt x="277733" y="35115"/>
                  </a:lnTo>
                  <a:lnTo>
                    <a:pt x="277650" y="36372"/>
                  </a:lnTo>
                  <a:lnTo>
                    <a:pt x="277582" y="36945"/>
                  </a:lnTo>
                  <a:lnTo>
                    <a:pt x="277483" y="37794"/>
                  </a:lnTo>
                  <a:lnTo>
                    <a:pt x="277133" y="38456"/>
                  </a:lnTo>
                  <a:lnTo>
                    <a:pt x="276825" y="38676"/>
                  </a:lnTo>
                  <a:lnTo>
                    <a:pt x="276421" y="38720"/>
                  </a:lnTo>
                  <a:lnTo>
                    <a:pt x="275156" y="38555"/>
                  </a:lnTo>
                  <a:lnTo>
                    <a:pt x="275010" y="38500"/>
                  </a:lnTo>
                  <a:lnTo>
                    <a:pt x="274820" y="38423"/>
                  </a:lnTo>
                  <a:lnTo>
                    <a:pt x="274373" y="38401"/>
                  </a:lnTo>
                  <a:lnTo>
                    <a:pt x="273840" y="38511"/>
                  </a:lnTo>
                  <a:lnTo>
                    <a:pt x="272629" y="38897"/>
                  </a:lnTo>
                  <a:lnTo>
                    <a:pt x="272204" y="39007"/>
                  </a:lnTo>
                  <a:lnTo>
                    <a:pt x="272191" y="39007"/>
                  </a:lnTo>
                  <a:lnTo>
                    <a:pt x="271907" y="39117"/>
                  </a:lnTo>
                  <a:lnTo>
                    <a:pt x="271416" y="39437"/>
                  </a:lnTo>
                  <a:lnTo>
                    <a:pt x="271185" y="39669"/>
                  </a:lnTo>
                  <a:lnTo>
                    <a:pt x="270792" y="40407"/>
                  </a:lnTo>
                  <a:lnTo>
                    <a:pt x="270441" y="40617"/>
                  </a:lnTo>
                  <a:lnTo>
                    <a:pt x="269905" y="40771"/>
                  </a:lnTo>
                  <a:lnTo>
                    <a:pt x="269094" y="41025"/>
                  </a:lnTo>
                  <a:lnTo>
                    <a:pt x="268398" y="41146"/>
                  </a:lnTo>
                  <a:lnTo>
                    <a:pt x="267720" y="41113"/>
                  </a:lnTo>
                  <a:lnTo>
                    <a:pt x="266942" y="41135"/>
                  </a:lnTo>
                  <a:lnTo>
                    <a:pt x="266179" y="41190"/>
                  </a:lnTo>
                  <a:lnTo>
                    <a:pt x="265322" y="41300"/>
                  </a:lnTo>
                  <a:lnTo>
                    <a:pt x="264866" y="41488"/>
                  </a:lnTo>
                  <a:lnTo>
                    <a:pt x="264460" y="41719"/>
                  </a:lnTo>
                  <a:lnTo>
                    <a:pt x="264335" y="41896"/>
                  </a:lnTo>
                  <a:lnTo>
                    <a:pt x="264245" y="42017"/>
                  </a:lnTo>
                  <a:lnTo>
                    <a:pt x="263917" y="42833"/>
                  </a:lnTo>
                  <a:lnTo>
                    <a:pt x="263492" y="43528"/>
                  </a:lnTo>
                  <a:lnTo>
                    <a:pt x="263294" y="43958"/>
                  </a:lnTo>
                  <a:lnTo>
                    <a:pt x="263090" y="44333"/>
                  </a:lnTo>
                  <a:lnTo>
                    <a:pt x="262975" y="44796"/>
                  </a:lnTo>
                  <a:lnTo>
                    <a:pt x="262802" y="44928"/>
                  </a:lnTo>
                  <a:lnTo>
                    <a:pt x="262763" y="44961"/>
                  </a:lnTo>
                  <a:lnTo>
                    <a:pt x="262486" y="44983"/>
                  </a:lnTo>
                  <a:lnTo>
                    <a:pt x="261786" y="44884"/>
                  </a:lnTo>
                  <a:lnTo>
                    <a:pt x="260170" y="44068"/>
                  </a:lnTo>
                  <a:lnTo>
                    <a:pt x="259048" y="43053"/>
                  </a:lnTo>
                  <a:lnTo>
                    <a:pt x="258544" y="42392"/>
                  </a:lnTo>
                  <a:lnTo>
                    <a:pt x="258270" y="42083"/>
                  </a:lnTo>
                  <a:lnTo>
                    <a:pt x="258072" y="42028"/>
                  </a:lnTo>
                  <a:lnTo>
                    <a:pt x="257708" y="42138"/>
                  </a:lnTo>
                  <a:lnTo>
                    <a:pt x="257319" y="42359"/>
                  </a:lnTo>
                  <a:lnTo>
                    <a:pt x="256939" y="42767"/>
                  </a:lnTo>
                  <a:lnTo>
                    <a:pt x="256384" y="43186"/>
                  </a:lnTo>
                  <a:lnTo>
                    <a:pt x="255698" y="43528"/>
                  </a:lnTo>
                  <a:lnTo>
                    <a:pt x="254616" y="44211"/>
                  </a:lnTo>
                  <a:lnTo>
                    <a:pt x="254481" y="44333"/>
                  </a:lnTo>
                  <a:lnTo>
                    <a:pt x="254075" y="44696"/>
                  </a:lnTo>
                  <a:lnTo>
                    <a:pt x="253414" y="44928"/>
                  </a:lnTo>
                  <a:lnTo>
                    <a:pt x="253257" y="44972"/>
                  </a:lnTo>
                  <a:lnTo>
                    <a:pt x="252869" y="45237"/>
                  </a:lnTo>
                  <a:lnTo>
                    <a:pt x="252183" y="45689"/>
                  </a:lnTo>
                  <a:lnTo>
                    <a:pt x="251530" y="46571"/>
                  </a:lnTo>
                  <a:lnTo>
                    <a:pt x="251248" y="47133"/>
                  </a:lnTo>
                  <a:lnTo>
                    <a:pt x="251206" y="47232"/>
                  </a:lnTo>
                  <a:lnTo>
                    <a:pt x="250862" y="48037"/>
                  </a:lnTo>
                  <a:lnTo>
                    <a:pt x="250612" y="48621"/>
                  </a:lnTo>
                  <a:lnTo>
                    <a:pt x="250124" y="49504"/>
                  </a:lnTo>
                  <a:lnTo>
                    <a:pt x="249646" y="49956"/>
                  </a:lnTo>
                  <a:lnTo>
                    <a:pt x="249441" y="50198"/>
                  </a:lnTo>
                  <a:lnTo>
                    <a:pt x="249166" y="50529"/>
                  </a:lnTo>
                  <a:lnTo>
                    <a:pt x="248195" y="51709"/>
                  </a:lnTo>
                  <a:lnTo>
                    <a:pt x="247723" y="52172"/>
                  </a:lnTo>
                  <a:lnTo>
                    <a:pt x="247428" y="52635"/>
                  </a:lnTo>
                  <a:lnTo>
                    <a:pt x="247317" y="52955"/>
                  </a:lnTo>
                  <a:lnTo>
                    <a:pt x="247173" y="53219"/>
                  </a:lnTo>
                  <a:lnTo>
                    <a:pt x="247076" y="53748"/>
                  </a:lnTo>
                  <a:lnTo>
                    <a:pt x="246970" y="54178"/>
                  </a:lnTo>
                  <a:lnTo>
                    <a:pt x="246752" y="54388"/>
                  </a:lnTo>
                  <a:lnTo>
                    <a:pt x="246442" y="54443"/>
                  </a:lnTo>
                  <a:lnTo>
                    <a:pt x="246288" y="54465"/>
                  </a:lnTo>
                  <a:lnTo>
                    <a:pt x="245638" y="54410"/>
                  </a:lnTo>
                  <a:lnTo>
                    <a:pt x="244791" y="54002"/>
                  </a:lnTo>
                  <a:lnTo>
                    <a:pt x="244541" y="53715"/>
                  </a:lnTo>
                  <a:lnTo>
                    <a:pt x="244362" y="53263"/>
                  </a:lnTo>
                  <a:lnTo>
                    <a:pt x="244295" y="53010"/>
                  </a:lnTo>
                  <a:lnTo>
                    <a:pt x="244203" y="52668"/>
                  </a:lnTo>
                  <a:lnTo>
                    <a:pt x="243986" y="52161"/>
                  </a:lnTo>
                  <a:lnTo>
                    <a:pt x="243919" y="52084"/>
                  </a:lnTo>
                  <a:lnTo>
                    <a:pt x="243793" y="51995"/>
                  </a:lnTo>
                  <a:lnTo>
                    <a:pt x="243541" y="51973"/>
                  </a:lnTo>
                  <a:lnTo>
                    <a:pt x="242965" y="51984"/>
                  </a:lnTo>
                  <a:lnTo>
                    <a:pt x="242045" y="51907"/>
                  </a:lnTo>
                  <a:lnTo>
                    <a:pt x="241476" y="51830"/>
                  </a:lnTo>
                  <a:lnTo>
                    <a:pt x="241085" y="51676"/>
                  </a:lnTo>
                  <a:lnTo>
                    <a:pt x="241029" y="51643"/>
                  </a:lnTo>
                  <a:lnTo>
                    <a:pt x="240712" y="51422"/>
                  </a:lnTo>
                  <a:lnTo>
                    <a:pt x="240496" y="51312"/>
                  </a:lnTo>
                  <a:lnTo>
                    <a:pt x="240192" y="51301"/>
                  </a:lnTo>
                  <a:lnTo>
                    <a:pt x="240093" y="51345"/>
                  </a:lnTo>
                  <a:lnTo>
                    <a:pt x="240000" y="51389"/>
                  </a:lnTo>
                  <a:lnTo>
                    <a:pt x="239968" y="51422"/>
                  </a:lnTo>
                  <a:lnTo>
                    <a:pt x="239695" y="51698"/>
                  </a:lnTo>
                  <a:lnTo>
                    <a:pt x="239463" y="52073"/>
                  </a:lnTo>
                  <a:lnTo>
                    <a:pt x="239232" y="52469"/>
                  </a:lnTo>
                  <a:lnTo>
                    <a:pt x="238570" y="53374"/>
                  </a:lnTo>
                  <a:lnTo>
                    <a:pt x="238093" y="54057"/>
                  </a:lnTo>
                  <a:lnTo>
                    <a:pt x="237682" y="54664"/>
                  </a:lnTo>
                  <a:lnTo>
                    <a:pt x="237330" y="56064"/>
                  </a:lnTo>
                  <a:lnTo>
                    <a:pt x="237218" y="57133"/>
                  </a:lnTo>
                  <a:lnTo>
                    <a:pt x="237077" y="57751"/>
                  </a:lnTo>
                  <a:lnTo>
                    <a:pt x="236918" y="58456"/>
                  </a:lnTo>
                  <a:lnTo>
                    <a:pt x="236782" y="58556"/>
                  </a:lnTo>
                  <a:lnTo>
                    <a:pt x="236560" y="58710"/>
                  </a:lnTo>
                  <a:lnTo>
                    <a:pt x="236299" y="58964"/>
                  </a:lnTo>
                  <a:lnTo>
                    <a:pt x="235871" y="59791"/>
                  </a:lnTo>
                  <a:lnTo>
                    <a:pt x="235435" y="60287"/>
                  </a:lnTo>
                  <a:lnTo>
                    <a:pt x="235058" y="60309"/>
                  </a:lnTo>
                  <a:lnTo>
                    <a:pt x="234664" y="60342"/>
                  </a:lnTo>
                  <a:lnTo>
                    <a:pt x="234374" y="60309"/>
                  </a:lnTo>
                  <a:lnTo>
                    <a:pt x="234069" y="60364"/>
                  </a:lnTo>
                  <a:lnTo>
                    <a:pt x="233887" y="60562"/>
                  </a:lnTo>
                  <a:lnTo>
                    <a:pt x="233656" y="60838"/>
                  </a:lnTo>
                  <a:lnTo>
                    <a:pt x="233479" y="61224"/>
                  </a:lnTo>
                  <a:lnTo>
                    <a:pt x="233357" y="61301"/>
                  </a:lnTo>
                  <a:lnTo>
                    <a:pt x="233285" y="61345"/>
                  </a:lnTo>
                  <a:lnTo>
                    <a:pt x="232583" y="61356"/>
                  </a:lnTo>
                  <a:lnTo>
                    <a:pt x="232356" y="61367"/>
                  </a:lnTo>
                  <a:lnTo>
                    <a:pt x="231745" y="61323"/>
                  </a:lnTo>
                  <a:lnTo>
                    <a:pt x="231234" y="61202"/>
                  </a:lnTo>
                  <a:lnTo>
                    <a:pt x="230936" y="61213"/>
                  </a:lnTo>
                  <a:lnTo>
                    <a:pt x="230504" y="61389"/>
                  </a:lnTo>
                  <a:lnTo>
                    <a:pt x="230218" y="61577"/>
                  </a:lnTo>
                  <a:lnTo>
                    <a:pt x="229877" y="61841"/>
                  </a:lnTo>
                  <a:lnTo>
                    <a:pt x="229458" y="62073"/>
                  </a:lnTo>
                  <a:lnTo>
                    <a:pt x="228983" y="62095"/>
                  </a:lnTo>
                  <a:lnTo>
                    <a:pt x="228405" y="62139"/>
                  </a:lnTo>
                  <a:lnTo>
                    <a:pt x="228106" y="62249"/>
                  </a:lnTo>
                  <a:lnTo>
                    <a:pt x="227711" y="62481"/>
                  </a:lnTo>
                  <a:lnTo>
                    <a:pt x="227540" y="62492"/>
                  </a:lnTo>
                  <a:lnTo>
                    <a:pt x="227358" y="62304"/>
                  </a:lnTo>
                  <a:lnTo>
                    <a:pt x="227273" y="61963"/>
                  </a:lnTo>
                  <a:lnTo>
                    <a:pt x="227269" y="61764"/>
                  </a:lnTo>
                  <a:lnTo>
                    <a:pt x="227265" y="61588"/>
                  </a:lnTo>
                  <a:lnTo>
                    <a:pt x="227368" y="61114"/>
                  </a:lnTo>
                  <a:lnTo>
                    <a:pt x="227657" y="58258"/>
                  </a:lnTo>
                  <a:lnTo>
                    <a:pt x="227692" y="57045"/>
                  </a:lnTo>
                  <a:lnTo>
                    <a:pt x="227729" y="56659"/>
                  </a:lnTo>
                  <a:lnTo>
                    <a:pt x="227766" y="56141"/>
                  </a:lnTo>
                  <a:lnTo>
                    <a:pt x="227892" y="55766"/>
                  </a:lnTo>
                  <a:lnTo>
                    <a:pt x="227934" y="55689"/>
                  </a:lnTo>
                  <a:lnTo>
                    <a:pt x="228177" y="55072"/>
                  </a:lnTo>
                  <a:lnTo>
                    <a:pt x="228232" y="54476"/>
                  </a:lnTo>
                  <a:lnTo>
                    <a:pt x="227674" y="53208"/>
                  </a:lnTo>
                  <a:lnTo>
                    <a:pt x="227352" y="52855"/>
                  </a:lnTo>
                  <a:lnTo>
                    <a:pt x="227105" y="52701"/>
                  </a:lnTo>
                  <a:lnTo>
                    <a:pt x="226524" y="52447"/>
                  </a:lnTo>
                  <a:lnTo>
                    <a:pt x="225550" y="52282"/>
                  </a:lnTo>
                  <a:lnTo>
                    <a:pt x="224842" y="52304"/>
                  </a:lnTo>
                  <a:lnTo>
                    <a:pt x="224227" y="52117"/>
                  </a:lnTo>
                  <a:lnTo>
                    <a:pt x="223314" y="51764"/>
                  </a:lnTo>
                  <a:lnTo>
                    <a:pt x="222651" y="51201"/>
                  </a:lnTo>
                  <a:lnTo>
                    <a:pt x="222602" y="51146"/>
                  </a:lnTo>
                  <a:lnTo>
                    <a:pt x="222047" y="50573"/>
                  </a:lnTo>
                  <a:lnTo>
                    <a:pt x="221763" y="50441"/>
                  </a:lnTo>
                  <a:lnTo>
                    <a:pt x="221263" y="50518"/>
                  </a:lnTo>
                  <a:lnTo>
                    <a:pt x="220790" y="50783"/>
                  </a:lnTo>
                  <a:lnTo>
                    <a:pt x="220000" y="51609"/>
                  </a:lnTo>
                  <a:lnTo>
                    <a:pt x="219376" y="52006"/>
                  </a:lnTo>
                  <a:lnTo>
                    <a:pt x="219049" y="52117"/>
                  </a:lnTo>
                  <a:lnTo>
                    <a:pt x="218561" y="52558"/>
                  </a:lnTo>
                  <a:lnTo>
                    <a:pt x="218032" y="52877"/>
                  </a:lnTo>
                  <a:lnTo>
                    <a:pt x="217446" y="53197"/>
                  </a:lnTo>
                  <a:lnTo>
                    <a:pt x="216410" y="53594"/>
                  </a:lnTo>
                  <a:lnTo>
                    <a:pt x="216383" y="53605"/>
                  </a:lnTo>
                  <a:lnTo>
                    <a:pt x="215433" y="53848"/>
                  </a:lnTo>
                  <a:lnTo>
                    <a:pt x="214297" y="53991"/>
                  </a:lnTo>
                  <a:lnTo>
                    <a:pt x="213012" y="54642"/>
                  </a:lnTo>
                  <a:lnTo>
                    <a:pt x="212398" y="54763"/>
                  </a:lnTo>
                  <a:lnTo>
                    <a:pt x="212341" y="54774"/>
                  </a:lnTo>
                  <a:lnTo>
                    <a:pt x="211907" y="54686"/>
                  </a:lnTo>
                  <a:lnTo>
                    <a:pt x="211734" y="54377"/>
                  </a:lnTo>
                  <a:lnTo>
                    <a:pt x="211709" y="54278"/>
                  </a:lnTo>
                  <a:lnTo>
                    <a:pt x="211620" y="53958"/>
                  </a:lnTo>
                  <a:lnTo>
                    <a:pt x="211381" y="53065"/>
                  </a:lnTo>
                  <a:lnTo>
                    <a:pt x="210701" y="52436"/>
                  </a:lnTo>
                  <a:lnTo>
                    <a:pt x="210551" y="51874"/>
                  </a:lnTo>
                  <a:lnTo>
                    <a:pt x="210804" y="51069"/>
                  </a:lnTo>
                  <a:lnTo>
                    <a:pt x="210590" y="50518"/>
                  </a:lnTo>
                  <a:lnTo>
                    <a:pt x="210106" y="49867"/>
                  </a:lnTo>
                  <a:lnTo>
                    <a:pt x="209472" y="49581"/>
                  </a:lnTo>
                  <a:lnTo>
                    <a:pt x="208726" y="49448"/>
                  </a:lnTo>
                  <a:lnTo>
                    <a:pt x="208522" y="49283"/>
                  </a:lnTo>
                  <a:lnTo>
                    <a:pt x="208708" y="48919"/>
                  </a:lnTo>
                  <a:lnTo>
                    <a:pt x="209173" y="47916"/>
                  </a:lnTo>
                  <a:lnTo>
                    <a:pt x="209455" y="47298"/>
                  </a:lnTo>
                  <a:lnTo>
                    <a:pt x="209787" y="46582"/>
                  </a:lnTo>
                  <a:lnTo>
                    <a:pt x="209919" y="46086"/>
                  </a:lnTo>
                  <a:lnTo>
                    <a:pt x="210049" y="45600"/>
                  </a:lnTo>
                  <a:lnTo>
                    <a:pt x="210031" y="44796"/>
                  </a:lnTo>
                  <a:lnTo>
                    <a:pt x="209919" y="44189"/>
                  </a:lnTo>
                  <a:lnTo>
                    <a:pt x="209529" y="43439"/>
                  </a:lnTo>
                  <a:lnTo>
                    <a:pt x="208578" y="42976"/>
                  </a:lnTo>
                  <a:lnTo>
                    <a:pt x="208116" y="42822"/>
                  </a:lnTo>
                  <a:lnTo>
                    <a:pt x="208116" y="42822"/>
                  </a:lnTo>
                  <a:lnTo>
                    <a:pt x="207576" y="42646"/>
                  </a:lnTo>
                  <a:lnTo>
                    <a:pt x="206443" y="42943"/>
                  </a:lnTo>
                  <a:lnTo>
                    <a:pt x="206118" y="43065"/>
                  </a:lnTo>
                  <a:lnTo>
                    <a:pt x="205392" y="43175"/>
                  </a:lnTo>
                  <a:lnTo>
                    <a:pt x="205132" y="43550"/>
                  </a:lnTo>
                  <a:lnTo>
                    <a:pt x="205001" y="44355"/>
                  </a:lnTo>
                  <a:lnTo>
                    <a:pt x="205019" y="45358"/>
                  </a:lnTo>
                  <a:lnTo>
                    <a:pt x="204721" y="45898"/>
                  </a:lnTo>
                  <a:lnTo>
                    <a:pt x="204221" y="46119"/>
                  </a:lnTo>
                  <a:lnTo>
                    <a:pt x="203742" y="46042"/>
                  </a:lnTo>
                  <a:lnTo>
                    <a:pt x="202913" y="46030"/>
                  </a:lnTo>
                  <a:lnTo>
                    <a:pt x="202343" y="46008"/>
                  </a:lnTo>
                  <a:lnTo>
                    <a:pt x="201940" y="46174"/>
                  </a:lnTo>
                  <a:lnTo>
                    <a:pt x="201456" y="46273"/>
                  </a:lnTo>
                  <a:lnTo>
                    <a:pt x="200061" y="46703"/>
                  </a:lnTo>
                  <a:lnTo>
                    <a:pt x="198014" y="47067"/>
                  </a:lnTo>
                  <a:lnTo>
                    <a:pt x="197456" y="47365"/>
                  </a:lnTo>
                  <a:lnTo>
                    <a:pt x="197102" y="47850"/>
                  </a:lnTo>
                  <a:lnTo>
                    <a:pt x="196705" y="48081"/>
                  </a:lnTo>
                  <a:lnTo>
                    <a:pt x="196339" y="48037"/>
                  </a:lnTo>
                  <a:lnTo>
                    <a:pt x="195798" y="47651"/>
                  </a:lnTo>
                  <a:lnTo>
                    <a:pt x="195272" y="47045"/>
                  </a:lnTo>
                  <a:lnTo>
                    <a:pt x="195033" y="46769"/>
                  </a:lnTo>
                  <a:lnTo>
                    <a:pt x="195016" y="46769"/>
                  </a:lnTo>
                  <a:lnTo>
                    <a:pt x="193972" y="45975"/>
                  </a:lnTo>
                  <a:lnTo>
                    <a:pt x="193101" y="45766"/>
                  </a:lnTo>
                  <a:lnTo>
                    <a:pt x="192735" y="45567"/>
                  </a:lnTo>
                  <a:lnTo>
                    <a:pt x="192007" y="45380"/>
                  </a:lnTo>
                  <a:lnTo>
                    <a:pt x="191672" y="45303"/>
                  </a:lnTo>
                  <a:lnTo>
                    <a:pt x="190981" y="45027"/>
                  </a:lnTo>
                  <a:lnTo>
                    <a:pt x="190648" y="44873"/>
                  </a:lnTo>
                  <a:lnTo>
                    <a:pt x="190257" y="44785"/>
                  </a:lnTo>
                  <a:lnTo>
                    <a:pt x="189859" y="44818"/>
                  </a:lnTo>
                  <a:lnTo>
                    <a:pt x="189624" y="44851"/>
                  </a:lnTo>
                  <a:lnTo>
                    <a:pt x="189331" y="44906"/>
                  </a:lnTo>
                  <a:lnTo>
                    <a:pt x="189231" y="44840"/>
                  </a:lnTo>
                  <a:lnTo>
                    <a:pt x="189072" y="44586"/>
                  </a:lnTo>
                  <a:lnTo>
                    <a:pt x="188893" y="44134"/>
                  </a:lnTo>
                  <a:lnTo>
                    <a:pt x="188400" y="43483"/>
                  </a:lnTo>
                  <a:lnTo>
                    <a:pt x="188271" y="43131"/>
                  </a:lnTo>
                  <a:lnTo>
                    <a:pt x="188181" y="42877"/>
                  </a:lnTo>
                  <a:lnTo>
                    <a:pt x="187902" y="42315"/>
                  </a:lnTo>
                  <a:lnTo>
                    <a:pt x="187662" y="41675"/>
                  </a:lnTo>
                  <a:lnTo>
                    <a:pt x="187357" y="41091"/>
                  </a:lnTo>
                  <a:lnTo>
                    <a:pt x="186528" y="39845"/>
                  </a:lnTo>
                  <a:lnTo>
                    <a:pt x="186185" y="39349"/>
                  </a:lnTo>
                  <a:lnTo>
                    <a:pt x="185849" y="39173"/>
                  </a:lnTo>
                  <a:lnTo>
                    <a:pt x="185161" y="39228"/>
                  </a:lnTo>
                  <a:lnTo>
                    <a:pt x="184360" y="39305"/>
                  </a:lnTo>
                  <a:lnTo>
                    <a:pt x="183409" y="39404"/>
                  </a:lnTo>
                  <a:lnTo>
                    <a:pt x="182497" y="39525"/>
                  </a:lnTo>
                  <a:lnTo>
                    <a:pt x="181937" y="39382"/>
                  </a:lnTo>
                  <a:lnTo>
                    <a:pt x="181286" y="39195"/>
                  </a:lnTo>
                  <a:lnTo>
                    <a:pt x="180022" y="39161"/>
                  </a:lnTo>
                  <a:lnTo>
                    <a:pt x="179503" y="39426"/>
                  </a:lnTo>
                  <a:lnTo>
                    <a:pt x="178274" y="40297"/>
                  </a:lnTo>
                  <a:lnTo>
                    <a:pt x="177988" y="40352"/>
                  </a:lnTo>
                  <a:lnTo>
                    <a:pt x="177896" y="40308"/>
                  </a:lnTo>
                  <a:lnTo>
                    <a:pt x="177536" y="39955"/>
                  </a:lnTo>
                  <a:lnTo>
                    <a:pt x="177091" y="39371"/>
                  </a:lnTo>
                  <a:lnTo>
                    <a:pt x="176593" y="38952"/>
                  </a:lnTo>
                  <a:lnTo>
                    <a:pt x="176354" y="38853"/>
                  </a:lnTo>
                  <a:lnTo>
                    <a:pt x="175954" y="38698"/>
                  </a:lnTo>
                  <a:lnTo>
                    <a:pt x="175609" y="38599"/>
                  </a:lnTo>
                  <a:lnTo>
                    <a:pt x="175422" y="38434"/>
                  </a:lnTo>
                  <a:lnTo>
                    <a:pt x="175358" y="38125"/>
                  </a:lnTo>
                  <a:lnTo>
                    <a:pt x="175344" y="38070"/>
                  </a:lnTo>
                  <a:lnTo>
                    <a:pt x="175094" y="37982"/>
                  </a:lnTo>
                  <a:lnTo>
                    <a:pt x="174644" y="37905"/>
                  </a:lnTo>
                  <a:lnTo>
                    <a:pt x="174512" y="37882"/>
                  </a:lnTo>
                  <a:lnTo>
                    <a:pt x="173839" y="37860"/>
                  </a:lnTo>
                  <a:lnTo>
                    <a:pt x="173040" y="37827"/>
                  </a:lnTo>
                  <a:lnTo>
                    <a:pt x="172131" y="37684"/>
                  </a:lnTo>
                  <a:lnTo>
                    <a:pt x="171730" y="37497"/>
                  </a:lnTo>
                  <a:lnTo>
                    <a:pt x="170424" y="37309"/>
                  </a:lnTo>
                  <a:lnTo>
                    <a:pt x="169455" y="37353"/>
                  </a:lnTo>
                  <a:lnTo>
                    <a:pt x="168692" y="37596"/>
                  </a:lnTo>
                  <a:lnTo>
                    <a:pt x="168448" y="37816"/>
                  </a:lnTo>
                  <a:lnTo>
                    <a:pt x="168215" y="38037"/>
                  </a:lnTo>
                  <a:lnTo>
                    <a:pt x="167314" y="38268"/>
                  </a:lnTo>
                  <a:lnTo>
                    <a:pt x="165897" y="38224"/>
                  </a:lnTo>
                  <a:lnTo>
                    <a:pt x="165194" y="38048"/>
                  </a:lnTo>
                  <a:lnTo>
                    <a:pt x="164947" y="37309"/>
                  </a:lnTo>
                  <a:lnTo>
                    <a:pt x="164700" y="36427"/>
                  </a:lnTo>
                  <a:lnTo>
                    <a:pt x="164181" y="35699"/>
                  </a:lnTo>
                  <a:lnTo>
                    <a:pt x="163911" y="35325"/>
                  </a:lnTo>
                  <a:lnTo>
                    <a:pt x="163378" y="34795"/>
                  </a:lnTo>
                  <a:lnTo>
                    <a:pt x="162533" y="34079"/>
                  </a:lnTo>
                  <a:lnTo>
                    <a:pt x="162047" y="33428"/>
                  </a:lnTo>
                  <a:lnTo>
                    <a:pt x="161587" y="33031"/>
                  </a:lnTo>
                  <a:lnTo>
                    <a:pt x="161278" y="32756"/>
                  </a:lnTo>
                  <a:lnTo>
                    <a:pt x="160587" y="31884"/>
                  </a:lnTo>
                  <a:lnTo>
                    <a:pt x="159377" y="31190"/>
                  </a:lnTo>
                  <a:lnTo>
                    <a:pt x="158464" y="31212"/>
                  </a:lnTo>
                  <a:lnTo>
                    <a:pt x="157829" y="31576"/>
                  </a:lnTo>
                  <a:lnTo>
                    <a:pt x="157602" y="32116"/>
                  </a:lnTo>
                  <a:lnTo>
                    <a:pt x="157477" y="32414"/>
                  </a:lnTo>
                  <a:lnTo>
                    <a:pt x="157439" y="32414"/>
                  </a:lnTo>
                  <a:lnTo>
                    <a:pt x="156546" y="33351"/>
                  </a:lnTo>
                  <a:lnTo>
                    <a:pt x="155834" y="34112"/>
                  </a:lnTo>
                  <a:lnTo>
                    <a:pt x="152938" y="35457"/>
                  </a:lnTo>
                  <a:lnTo>
                    <a:pt x="152753" y="35633"/>
                  </a:lnTo>
                  <a:lnTo>
                    <a:pt x="152658" y="35975"/>
                  </a:lnTo>
                  <a:lnTo>
                    <a:pt x="152512" y="36151"/>
                  </a:lnTo>
                  <a:lnTo>
                    <a:pt x="152145" y="36273"/>
                  </a:lnTo>
                  <a:lnTo>
                    <a:pt x="150936" y="36328"/>
                  </a:lnTo>
                  <a:lnTo>
                    <a:pt x="149696" y="36196"/>
                  </a:lnTo>
                  <a:lnTo>
                    <a:pt x="148797" y="36229"/>
                  </a:lnTo>
                  <a:lnTo>
                    <a:pt x="147718" y="35920"/>
                  </a:lnTo>
                  <a:lnTo>
                    <a:pt x="146937" y="35909"/>
                  </a:lnTo>
                  <a:lnTo>
                    <a:pt x="145722" y="36670"/>
                  </a:lnTo>
                  <a:lnTo>
                    <a:pt x="144825" y="37563"/>
                  </a:lnTo>
                  <a:lnTo>
                    <a:pt x="144291" y="37794"/>
                  </a:lnTo>
                  <a:lnTo>
                    <a:pt x="143118" y="38610"/>
                  </a:lnTo>
                  <a:lnTo>
                    <a:pt x="142360" y="38996"/>
                  </a:lnTo>
                  <a:lnTo>
                    <a:pt x="141897" y="39073"/>
                  </a:lnTo>
                  <a:lnTo>
                    <a:pt x="141168" y="39349"/>
                  </a:lnTo>
                  <a:lnTo>
                    <a:pt x="140595" y="39669"/>
                  </a:lnTo>
                  <a:lnTo>
                    <a:pt x="140275" y="40055"/>
                  </a:lnTo>
                  <a:lnTo>
                    <a:pt x="140201" y="40341"/>
                  </a:lnTo>
                  <a:lnTo>
                    <a:pt x="140302" y="41819"/>
                  </a:lnTo>
                  <a:lnTo>
                    <a:pt x="140190" y="42337"/>
                  </a:lnTo>
                  <a:lnTo>
                    <a:pt x="139489" y="43076"/>
                  </a:lnTo>
                  <a:lnTo>
                    <a:pt x="139330" y="43373"/>
                  </a:lnTo>
                  <a:lnTo>
                    <a:pt x="139028" y="44476"/>
                  </a:lnTo>
                  <a:lnTo>
                    <a:pt x="138490" y="45490"/>
                  </a:lnTo>
                  <a:lnTo>
                    <a:pt x="138257" y="45689"/>
                  </a:lnTo>
                  <a:lnTo>
                    <a:pt x="137722" y="45810"/>
                  </a:lnTo>
                  <a:lnTo>
                    <a:pt x="137503" y="45953"/>
                  </a:lnTo>
                  <a:lnTo>
                    <a:pt x="137189" y="45997"/>
                  </a:lnTo>
                  <a:lnTo>
                    <a:pt x="136769" y="45975"/>
                  </a:lnTo>
                  <a:lnTo>
                    <a:pt x="136437" y="45766"/>
                  </a:lnTo>
                  <a:lnTo>
                    <a:pt x="135608" y="45137"/>
                  </a:lnTo>
                  <a:lnTo>
                    <a:pt x="135154" y="44145"/>
                  </a:lnTo>
                  <a:lnTo>
                    <a:pt x="135092" y="43759"/>
                  </a:lnTo>
                  <a:lnTo>
                    <a:pt x="135007" y="43252"/>
                  </a:lnTo>
                  <a:lnTo>
                    <a:pt x="135016" y="42491"/>
                  </a:lnTo>
                  <a:lnTo>
                    <a:pt x="134936" y="41752"/>
                  </a:lnTo>
                  <a:lnTo>
                    <a:pt x="134716" y="41300"/>
                  </a:lnTo>
                  <a:lnTo>
                    <a:pt x="133644" y="40496"/>
                  </a:lnTo>
                  <a:lnTo>
                    <a:pt x="132816" y="40044"/>
                  </a:lnTo>
                  <a:lnTo>
                    <a:pt x="132114" y="39658"/>
                  </a:lnTo>
                  <a:lnTo>
                    <a:pt x="132005" y="39393"/>
                  </a:lnTo>
                  <a:lnTo>
                    <a:pt x="131144" y="38500"/>
                  </a:lnTo>
                  <a:lnTo>
                    <a:pt x="130299" y="37618"/>
                  </a:lnTo>
                  <a:lnTo>
                    <a:pt x="129423" y="36273"/>
                  </a:lnTo>
                  <a:lnTo>
                    <a:pt x="128920" y="34928"/>
                  </a:lnTo>
                  <a:lnTo>
                    <a:pt x="127326" y="31069"/>
                  </a:lnTo>
                  <a:lnTo>
                    <a:pt x="127145" y="30628"/>
                  </a:lnTo>
                  <a:lnTo>
                    <a:pt x="126540" y="28422"/>
                  </a:lnTo>
                  <a:lnTo>
                    <a:pt x="126519" y="28367"/>
                  </a:lnTo>
                  <a:lnTo>
                    <a:pt x="126270" y="25567"/>
                  </a:lnTo>
                  <a:lnTo>
                    <a:pt x="125818" y="23362"/>
                  </a:lnTo>
                  <a:lnTo>
                    <a:pt x="125432" y="22336"/>
                  </a:lnTo>
                  <a:lnTo>
                    <a:pt x="124796" y="21377"/>
                  </a:lnTo>
                  <a:lnTo>
                    <a:pt x="124466" y="20991"/>
                  </a:lnTo>
                  <a:lnTo>
                    <a:pt x="124143" y="20726"/>
                  </a:lnTo>
                  <a:lnTo>
                    <a:pt x="123338" y="20539"/>
                  </a:lnTo>
                  <a:lnTo>
                    <a:pt x="123071" y="20583"/>
                  </a:lnTo>
                  <a:lnTo>
                    <a:pt x="122904" y="20649"/>
                  </a:lnTo>
                  <a:lnTo>
                    <a:pt x="122899" y="20649"/>
                  </a:lnTo>
                  <a:lnTo>
                    <a:pt x="122388" y="20726"/>
                  </a:lnTo>
                  <a:lnTo>
                    <a:pt x="122124" y="20693"/>
                  </a:lnTo>
                  <a:lnTo>
                    <a:pt x="121572" y="20473"/>
                  </a:lnTo>
                  <a:lnTo>
                    <a:pt x="120793" y="19789"/>
                  </a:lnTo>
                  <a:lnTo>
                    <a:pt x="119712" y="18885"/>
                  </a:lnTo>
                  <a:lnTo>
                    <a:pt x="118558" y="18235"/>
                  </a:lnTo>
                  <a:lnTo>
                    <a:pt x="117428" y="17739"/>
                  </a:lnTo>
                  <a:lnTo>
                    <a:pt x="116823" y="17419"/>
                  </a:lnTo>
                  <a:lnTo>
                    <a:pt x="116240" y="17055"/>
                  </a:lnTo>
                  <a:lnTo>
                    <a:pt x="116027" y="16879"/>
                  </a:lnTo>
                  <a:lnTo>
                    <a:pt x="115826" y="16713"/>
                  </a:lnTo>
                  <a:lnTo>
                    <a:pt x="115452" y="16283"/>
                  </a:lnTo>
                  <a:lnTo>
                    <a:pt x="115398" y="15974"/>
                  </a:lnTo>
                  <a:lnTo>
                    <a:pt x="115343" y="15489"/>
                  </a:lnTo>
                  <a:lnTo>
                    <a:pt x="115273" y="14905"/>
                  </a:lnTo>
                  <a:lnTo>
                    <a:pt x="115070" y="14486"/>
                  </a:lnTo>
                  <a:lnTo>
                    <a:pt x="114704" y="14166"/>
                  </a:lnTo>
                  <a:lnTo>
                    <a:pt x="113371" y="13097"/>
                  </a:lnTo>
                  <a:lnTo>
                    <a:pt x="112694" y="12623"/>
                  </a:lnTo>
                  <a:lnTo>
                    <a:pt x="112397" y="12325"/>
                  </a:lnTo>
                  <a:lnTo>
                    <a:pt x="111906" y="11807"/>
                  </a:lnTo>
                  <a:lnTo>
                    <a:pt x="111532" y="11222"/>
                  </a:lnTo>
                  <a:lnTo>
                    <a:pt x="111446" y="10969"/>
                  </a:lnTo>
                  <a:lnTo>
                    <a:pt x="111555" y="10274"/>
                  </a:lnTo>
                  <a:lnTo>
                    <a:pt x="111555" y="9976"/>
                  </a:lnTo>
                  <a:lnTo>
                    <a:pt x="111407" y="9579"/>
                  </a:lnTo>
                  <a:lnTo>
                    <a:pt x="111211" y="9083"/>
                  </a:lnTo>
                  <a:lnTo>
                    <a:pt x="111166" y="8753"/>
                  </a:lnTo>
                  <a:lnTo>
                    <a:pt x="111298" y="7871"/>
                  </a:lnTo>
                  <a:lnTo>
                    <a:pt x="111423" y="7275"/>
                  </a:lnTo>
                  <a:lnTo>
                    <a:pt x="111401" y="6900"/>
                  </a:lnTo>
                  <a:lnTo>
                    <a:pt x="111275" y="6680"/>
                  </a:lnTo>
                  <a:lnTo>
                    <a:pt x="110963" y="6470"/>
                  </a:lnTo>
                  <a:lnTo>
                    <a:pt x="110706" y="6327"/>
                  </a:lnTo>
                  <a:lnTo>
                    <a:pt x="110401" y="6040"/>
                  </a:lnTo>
                  <a:lnTo>
                    <a:pt x="110261" y="5743"/>
                  </a:lnTo>
                  <a:lnTo>
                    <a:pt x="110165" y="5434"/>
                  </a:lnTo>
                  <a:lnTo>
                    <a:pt x="110129" y="4938"/>
                  </a:lnTo>
                  <a:lnTo>
                    <a:pt x="109801" y="4640"/>
                  </a:lnTo>
                  <a:lnTo>
                    <a:pt x="109591" y="4364"/>
                  </a:lnTo>
                  <a:lnTo>
                    <a:pt x="109471" y="3747"/>
                  </a:lnTo>
                  <a:lnTo>
                    <a:pt x="109151" y="2755"/>
                  </a:lnTo>
                  <a:lnTo>
                    <a:pt x="108930" y="2137"/>
                  </a:lnTo>
                  <a:lnTo>
                    <a:pt x="108909" y="2082"/>
                  </a:lnTo>
                  <a:lnTo>
                    <a:pt x="108522" y="1376"/>
                  </a:lnTo>
                  <a:lnTo>
                    <a:pt x="108357" y="1277"/>
                  </a:lnTo>
                  <a:lnTo>
                    <a:pt x="108201" y="1255"/>
                  </a:lnTo>
                  <a:lnTo>
                    <a:pt x="107868" y="1409"/>
                  </a:lnTo>
                  <a:lnTo>
                    <a:pt x="107557" y="1575"/>
                  </a:lnTo>
                  <a:lnTo>
                    <a:pt x="107453" y="1608"/>
                  </a:lnTo>
                  <a:lnTo>
                    <a:pt x="107269" y="1685"/>
                  </a:lnTo>
                  <a:lnTo>
                    <a:pt x="107157" y="1696"/>
                  </a:lnTo>
                  <a:lnTo>
                    <a:pt x="106941" y="1718"/>
                  </a:lnTo>
                  <a:lnTo>
                    <a:pt x="106669" y="1718"/>
                  </a:lnTo>
                  <a:lnTo>
                    <a:pt x="106185" y="1597"/>
                  </a:lnTo>
                  <a:lnTo>
                    <a:pt x="105694" y="1354"/>
                  </a:lnTo>
                  <a:lnTo>
                    <a:pt x="105446" y="1266"/>
                  </a:lnTo>
                  <a:lnTo>
                    <a:pt x="105234" y="1189"/>
                  </a:lnTo>
                  <a:lnTo>
                    <a:pt x="104657" y="1024"/>
                  </a:lnTo>
                  <a:lnTo>
                    <a:pt x="104466" y="957"/>
                  </a:lnTo>
                  <a:lnTo>
                    <a:pt x="104351" y="924"/>
                  </a:lnTo>
                  <a:lnTo>
                    <a:pt x="104160" y="847"/>
                  </a:lnTo>
                  <a:lnTo>
                    <a:pt x="104097" y="792"/>
                  </a:lnTo>
                  <a:lnTo>
                    <a:pt x="104014" y="726"/>
                  </a:lnTo>
                  <a:lnTo>
                    <a:pt x="103992" y="715"/>
                  </a:lnTo>
                  <a:lnTo>
                    <a:pt x="103975" y="726"/>
                  </a:lnTo>
                  <a:lnTo>
                    <a:pt x="103921" y="759"/>
                  </a:lnTo>
                  <a:lnTo>
                    <a:pt x="103890" y="770"/>
                  </a:lnTo>
                  <a:lnTo>
                    <a:pt x="103871" y="770"/>
                  </a:lnTo>
                  <a:lnTo>
                    <a:pt x="103856" y="770"/>
                  </a:lnTo>
                  <a:lnTo>
                    <a:pt x="103749" y="726"/>
                  </a:lnTo>
                  <a:lnTo>
                    <a:pt x="103530" y="616"/>
                  </a:lnTo>
                  <a:lnTo>
                    <a:pt x="103419" y="594"/>
                  </a:lnTo>
                  <a:lnTo>
                    <a:pt x="102950" y="561"/>
                  </a:lnTo>
                  <a:lnTo>
                    <a:pt x="102858" y="571"/>
                  </a:lnTo>
                  <a:lnTo>
                    <a:pt x="102725" y="605"/>
                  </a:lnTo>
                  <a:lnTo>
                    <a:pt x="102618" y="682"/>
                  </a:lnTo>
                  <a:lnTo>
                    <a:pt x="102570" y="715"/>
                  </a:lnTo>
                  <a:lnTo>
                    <a:pt x="102358" y="880"/>
                  </a:lnTo>
                  <a:lnTo>
                    <a:pt x="102147" y="1035"/>
                  </a:lnTo>
                  <a:lnTo>
                    <a:pt x="101876" y="1321"/>
                  </a:lnTo>
                  <a:lnTo>
                    <a:pt x="101772" y="1398"/>
                  </a:lnTo>
                  <a:lnTo>
                    <a:pt x="101455" y="1597"/>
                  </a:lnTo>
                  <a:lnTo>
                    <a:pt x="101142" y="1872"/>
                  </a:lnTo>
                  <a:lnTo>
                    <a:pt x="100894" y="2016"/>
                  </a:lnTo>
                  <a:lnTo>
                    <a:pt x="100756" y="2093"/>
                  </a:lnTo>
                  <a:lnTo>
                    <a:pt x="100646" y="2192"/>
                  </a:lnTo>
                  <a:lnTo>
                    <a:pt x="100519" y="2358"/>
                  </a:lnTo>
                  <a:lnTo>
                    <a:pt x="100434" y="2446"/>
                  </a:lnTo>
                  <a:lnTo>
                    <a:pt x="100254" y="2600"/>
                  </a:lnTo>
                  <a:lnTo>
                    <a:pt x="100048" y="2777"/>
                  </a:lnTo>
                  <a:lnTo>
                    <a:pt x="99952" y="2843"/>
                  </a:lnTo>
                  <a:lnTo>
                    <a:pt x="99754" y="3130"/>
                  </a:lnTo>
                  <a:lnTo>
                    <a:pt x="99648" y="3251"/>
                  </a:lnTo>
                  <a:lnTo>
                    <a:pt x="99542" y="3372"/>
                  </a:lnTo>
                  <a:lnTo>
                    <a:pt x="99334" y="3593"/>
                  </a:lnTo>
                  <a:lnTo>
                    <a:pt x="99247" y="3791"/>
                  </a:lnTo>
                  <a:lnTo>
                    <a:pt x="99190" y="3868"/>
                  </a:lnTo>
                  <a:lnTo>
                    <a:pt x="99060" y="4122"/>
                  </a:lnTo>
                  <a:lnTo>
                    <a:pt x="98897" y="4320"/>
                  </a:lnTo>
                  <a:lnTo>
                    <a:pt x="98682" y="4508"/>
                  </a:lnTo>
                  <a:lnTo>
                    <a:pt x="98603" y="4541"/>
                  </a:lnTo>
                  <a:lnTo>
                    <a:pt x="98515" y="4585"/>
                  </a:lnTo>
                  <a:lnTo>
                    <a:pt x="98377" y="4629"/>
                  </a:lnTo>
                  <a:lnTo>
                    <a:pt x="98200" y="4640"/>
                  </a:lnTo>
                  <a:lnTo>
                    <a:pt x="97909" y="4530"/>
                  </a:lnTo>
                  <a:lnTo>
                    <a:pt x="97517" y="4552"/>
                  </a:lnTo>
                  <a:lnTo>
                    <a:pt x="97353" y="4607"/>
                  </a:lnTo>
                  <a:lnTo>
                    <a:pt x="97065" y="4816"/>
                  </a:lnTo>
                  <a:lnTo>
                    <a:pt x="96933" y="4938"/>
                  </a:lnTo>
                  <a:lnTo>
                    <a:pt x="96631" y="5291"/>
                  </a:lnTo>
                  <a:lnTo>
                    <a:pt x="96290" y="5467"/>
                  </a:lnTo>
                  <a:lnTo>
                    <a:pt x="96036" y="5467"/>
                  </a:lnTo>
                  <a:lnTo>
                    <a:pt x="95830" y="5566"/>
                  </a:lnTo>
                  <a:lnTo>
                    <a:pt x="95725" y="5555"/>
                  </a:lnTo>
                  <a:lnTo>
                    <a:pt x="95511" y="5467"/>
                  </a:lnTo>
                  <a:lnTo>
                    <a:pt x="95011" y="5180"/>
                  </a:lnTo>
                  <a:lnTo>
                    <a:pt x="94933" y="5158"/>
                  </a:lnTo>
                  <a:lnTo>
                    <a:pt x="94851" y="5158"/>
                  </a:lnTo>
                  <a:lnTo>
                    <a:pt x="94710" y="5224"/>
                  </a:lnTo>
                  <a:lnTo>
                    <a:pt x="94411" y="5412"/>
                  </a:lnTo>
                  <a:lnTo>
                    <a:pt x="94315" y="5654"/>
                  </a:lnTo>
                  <a:lnTo>
                    <a:pt x="94181" y="5754"/>
                  </a:lnTo>
                  <a:lnTo>
                    <a:pt x="94159" y="5809"/>
                  </a:lnTo>
                  <a:lnTo>
                    <a:pt x="94216" y="5886"/>
                  </a:lnTo>
                  <a:lnTo>
                    <a:pt x="94360" y="5985"/>
                  </a:lnTo>
                  <a:lnTo>
                    <a:pt x="94484" y="6095"/>
                  </a:lnTo>
                  <a:lnTo>
                    <a:pt x="94500" y="6140"/>
                  </a:lnTo>
                  <a:lnTo>
                    <a:pt x="94495" y="6239"/>
                  </a:lnTo>
                  <a:lnTo>
                    <a:pt x="94462" y="6360"/>
                  </a:lnTo>
                  <a:lnTo>
                    <a:pt x="94227" y="6592"/>
                  </a:lnTo>
                  <a:lnTo>
                    <a:pt x="94120" y="6878"/>
                  </a:lnTo>
                  <a:lnTo>
                    <a:pt x="94123" y="7121"/>
                  </a:lnTo>
                  <a:lnTo>
                    <a:pt x="94083" y="7341"/>
                  </a:lnTo>
                  <a:lnTo>
                    <a:pt x="94049" y="7518"/>
                  </a:lnTo>
                  <a:lnTo>
                    <a:pt x="94018" y="7826"/>
                  </a:lnTo>
                  <a:lnTo>
                    <a:pt x="93940" y="7926"/>
                  </a:lnTo>
                  <a:lnTo>
                    <a:pt x="93434" y="8411"/>
                  </a:lnTo>
                  <a:lnTo>
                    <a:pt x="92991" y="8709"/>
                  </a:lnTo>
                  <a:lnTo>
                    <a:pt x="92915" y="8918"/>
                  </a:lnTo>
                  <a:lnTo>
                    <a:pt x="92762" y="9117"/>
                  </a:lnTo>
                  <a:lnTo>
                    <a:pt x="92774" y="9216"/>
                  </a:lnTo>
                  <a:lnTo>
                    <a:pt x="92862" y="9469"/>
                  </a:lnTo>
                  <a:lnTo>
                    <a:pt x="92856" y="9569"/>
                  </a:lnTo>
                  <a:lnTo>
                    <a:pt x="92799" y="9602"/>
                  </a:lnTo>
                  <a:lnTo>
                    <a:pt x="92732" y="9613"/>
                  </a:lnTo>
                  <a:lnTo>
                    <a:pt x="92596" y="9591"/>
                  </a:lnTo>
                  <a:lnTo>
                    <a:pt x="92503" y="9557"/>
                  </a:lnTo>
                  <a:lnTo>
                    <a:pt x="92438" y="9569"/>
                  </a:lnTo>
                  <a:lnTo>
                    <a:pt x="92387" y="9701"/>
                  </a:lnTo>
                  <a:lnTo>
                    <a:pt x="92320" y="10065"/>
                  </a:lnTo>
                  <a:lnTo>
                    <a:pt x="92241" y="10274"/>
                  </a:lnTo>
                  <a:lnTo>
                    <a:pt x="91964" y="10484"/>
                  </a:lnTo>
                  <a:lnTo>
                    <a:pt x="91809" y="10649"/>
                  </a:lnTo>
                  <a:lnTo>
                    <a:pt x="91733" y="10726"/>
                  </a:lnTo>
                  <a:lnTo>
                    <a:pt x="91688" y="10792"/>
                  </a:lnTo>
                  <a:lnTo>
                    <a:pt x="91532" y="11134"/>
                  </a:lnTo>
                  <a:lnTo>
                    <a:pt x="91313" y="11377"/>
                  </a:lnTo>
                  <a:lnTo>
                    <a:pt x="91188" y="11465"/>
                  </a:lnTo>
                  <a:lnTo>
                    <a:pt x="90954" y="11564"/>
                  </a:lnTo>
                  <a:lnTo>
                    <a:pt x="90895" y="11630"/>
                  </a:lnTo>
                  <a:lnTo>
                    <a:pt x="90548" y="12126"/>
                  </a:lnTo>
                  <a:lnTo>
                    <a:pt x="90441" y="12226"/>
                  </a:lnTo>
                  <a:lnTo>
                    <a:pt x="90271" y="12292"/>
                  </a:lnTo>
                  <a:lnTo>
                    <a:pt x="90090" y="12391"/>
                  </a:lnTo>
                  <a:lnTo>
                    <a:pt x="89738" y="12623"/>
                  </a:lnTo>
                  <a:lnTo>
                    <a:pt x="89583" y="12656"/>
                  </a:lnTo>
                  <a:lnTo>
                    <a:pt x="89400" y="12623"/>
                  </a:lnTo>
                  <a:lnTo>
                    <a:pt x="89338" y="12634"/>
                  </a:lnTo>
                  <a:lnTo>
                    <a:pt x="89264" y="12678"/>
                  </a:lnTo>
                  <a:lnTo>
                    <a:pt x="89179" y="12821"/>
                  </a:lnTo>
                  <a:lnTo>
                    <a:pt x="89101" y="12887"/>
                  </a:lnTo>
                  <a:lnTo>
                    <a:pt x="88847" y="12931"/>
                  </a:lnTo>
                  <a:lnTo>
                    <a:pt x="88740" y="12920"/>
                  </a:lnTo>
                  <a:lnTo>
                    <a:pt x="88568" y="12821"/>
                  </a:lnTo>
                  <a:lnTo>
                    <a:pt x="88051" y="12645"/>
                  </a:lnTo>
                  <a:lnTo>
                    <a:pt x="87881" y="12611"/>
                  </a:lnTo>
                  <a:lnTo>
                    <a:pt x="87740" y="12545"/>
                  </a:lnTo>
                  <a:lnTo>
                    <a:pt x="87599" y="12545"/>
                  </a:lnTo>
                  <a:lnTo>
                    <a:pt x="87312" y="12601"/>
                  </a:lnTo>
                  <a:lnTo>
                    <a:pt x="87103" y="12589"/>
                  </a:lnTo>
                  <a:lnTo>
                    <a:pt x="86885" y="12468"/>
                  </a:lnTo>
                  <a:lnTo>
                    <a:pt x="86606" y="12193"/>
                  </a:lnTo>
                  <a:lnTo>
                    <a:pt x="86452" y="12071"/>
                  </a:lnTo>
                  <a:lnTo>
                    <a:pt x="86367" y="12038"/>
                  </a:lnTo>
                  <a:lnTo>
                    <a:pt x="86084" y="11994"/>
                  </a:lnTo>
                  <a:lnTo>
                    <a:pt x="85923" y="11950"/>
                  </a:lnTo>
                  <a:lnTo>
                    <a:pt x="85729" y="11950"/>
                  </a:lnTo>
                  <a:lnTo>
                    <a:pt x="85227" y="12126"/>
                  </a:lnTo>
                  <a:lnTo>
                    <a:pt x="84995" y="12149"/>
                  </a:lnTo>
                  <a:lnTo>
                    <a:pt x="84674" y="12159"/>
                  </a:lnTo>
                  <a:lnTo>
                    <a:pt x="84515" y="12204"/>
                  </a:lnTo>
                  <a:lnTo>
                    <a:pt x="84366" y="12424"/>
                  </a:lnTo>
                  <a:lnTo>
                    <a:pt x="84149" y="12920"/>
                  </a:lnTo>
                  <a:lnTo>
                    <a:pt x="84066" y="13064"/>
                  </a:lnTo>
                  <a:lnTo>
                    <a:pt x="83910" y="13317"/>
                  </a:lnTo>
                  <a:lnTo>
                    <a:pt x="83884" y="13439"/>
                  </a:lnTo>
                  <a:lnTo>
                    <a:pt x="83903" y="13637"/>
                  </a:lnTo>
                  <a:lnTo>
                    <a:pt x="83886" y="13813"/>
                  </a:lnTo>
                  <a:lnTo>
                    <a:pt x="83841" y="13891"/>
                  </a:lnTo>
                  <a:lnTo>
                    <a:pt x="83751" y="13979"/>
                  </a:lnTo>
                  <a:lnTo>
                    <a:pt x="83495" y="14144"/>
                  </a:lnTo>
                  <a:lnTo>
                    <a:pt x="83291" y="14409"/>
                  </a:lnTo>
                  <a:lnTo>
                    <a:pt x="83234" y="14508"/>
                  </a:lnTo>
                  <a:lnTo>
                    <a:pt x="83280" y="14706"/>
                  </a:lnTo>
                  <a:lnTo>
                    <a:pt x="83277" y="14872"/>
                  </a:lnTo>
                  <a:lnTo>
                    <a:pt x="83323" y="14982"/>
                  </a:lnTo>
                  <a:lnTo>
                    <a:pt x="83356" y="15181"/>
                  </a:lnTo>
                  <a:lnTo>
                    <a:pt x="83348" y="15335"/>
                  </a:lnTo>
                  <a:lnTo>
                    <a:pt x="83401" y="15611"/>
                  </a:lnTo>
                  <a:lnTo>
                    <a:pt x="83303" y="15754"/>
                  </a:lnTo>
                  <a:lnTo>
                    <a:pt x="83232" y="15776"/>
                  </a:lnTo>
                  <a:lnTo>
                    <a:pt x="83020" y="15798"/>
                  </a:lnTo>
                  <a:lnTo>
                    <a:pt x="82939" y="15853"/>
                  </a:lnTo>
                  <a:lnTo>
                    <a:pt x="82882" y="15908"/>
                  </a:lnTo>
                  <a:lnTo>
                    <a:pt x="82801" y="16052"/>
                  </a:lnTo>
                  <a:lnTo>
                    <a:pt x="82763" y="16173"/>
                  </a:lnTo>
                  <a:lnTo>
                    <a:pt x="82693" y="16283"/>
                  </a:lnTo>
                  <a:lnTo>
                    <a:pt x="82620" y="16526"/>
                  </a:lnTo>
                  <a:lnTo>
                    <a:pt x="82544" y="16603"/>
                  </a:lnTo>
                  <a:lnTo>
                    <a:pt x="82361" y="16647"/>
                  </a:lnTo>
                  <a:lnTo>
                    <a:pt x="82245" y="16724"/>
                  </a:lnTo>
                  <a:lnTo>
                    <a:pt x="82156" y="16845"/>
                  </a:lnTo>
                  <a:lnTo>
                    <a:pt x="82068" y="16934"/>
                  </a:lnTo>
                  <a:lnTo>
                    <a:pt x="82013" y="16989"/>
                  </a:lnTo>
                  <a:lnTo>
                    <a:pt x="81897" y="17176"/>
                  </a:lnTo>
                  <a:lnTo>
                    <a:pt x="81877" y="17353"/>
                  </a:lnTo>
                  <a:lnTo>
                    <a:pt x="81915" y="17452"/>
                  </a:lnTo>
                  <a:lnTo>
                    <a:pt x="81643" y="17452"/>
                  </a:lnTo>
                  <a:lnTo>
                    <a:pt x="81477" y="17518"/>
                  </a:lnTo>
                  <a:lnTo>
                    <a:pt x="81319" y="17540"/>
                  </a:lnTo>
                  <a:lnTo>
                    <a:pt x="81240" y="17584"/>
                  </a:lnTo>
                  <a:lnTo>
                    <a:pt x="80978" y="17860"/>
                  </a:lnTo>
                  <a:lnTo>
                    <a:pt x="80884" y="17981"/>
                  </a:lnTo>
                  <a:lnTo>
                    <a:pt x="80811" y="18202"/>
                  </a:lnTo>
                  <a:lnTo>
                    <a:pt x="80605" y="18422"/>
                  </a:lnTo>
                  <a:lnTo>
                    <a:pt x="80479" y="18687"/>
                  </a:lnTo>
                  <a:lnTo>
                    <a:pt x="80428" y="18797"/>
                  </a:lnTo>
                  <a:lnTo>
                    <a:pt x="80321" y="18940"/>
                  </a:lnTo>
                  <a:lnTo>
                    <a:pt x="80252" y="19128"/>
                  </a:lnTo>
                  <a:lnTo>
                    <a:pt x="80140" y="19260"/>
                  </a:lnTo>
                  <a:lnTo>
                    <a:pt x="80083" y="19426"/>
                  </a:lnTo>
                  <a:lnTo>
                    <a:pt x="80083" y="19426"/>
                  </a:lnTo>
                  <a:lnTo>
                    <a:pt x="80083" y="19426"/>
                  </a:lnTo>
                  <a:lnTo>
                    <a:pt x="80083" y="19426"/>
                  </a:lnTo>
                  <a:lnTo>
                    <a:pt x="80154" y="19690"/>
                  </a:lnTo>
                  <a:lnTo>
                    <a:pt x="80140" y="19811"/>
                  </a:lnTo>
                  <a:lnTo>
                    <a:pt x="80098" y="19955"/>
                  </a:lnTo>
                  <a:lnTo>
                    <a:pt x="79964" y="20120"/>
                  </a:lnTo>
                  <a:lnTo>
                    <a:pt x="79942" y="20252"/>
                  </a:lnTo>
                  <a:lnTo>
                    <a:pt x="79951" y="20385"/>
                  </a:lnTo>
                  <a:lnTo>
                    <a:pt x="79990" y="20506"/>
                  </a:lnTo>
                  <a:lnTo>
                    <a:pt x="80143" y="20583"/>
                  </a:lnTo>
                  <a:lnTo>
                    <a:pt x="80210" y="20693"/>
                  </a:lnTo>
                  <a:lnTo>
                    <a:pt x="80247" y="20903"/>
                  </a:lnTo>
                  <a:lnTo>
                    <a:pt x="80337" y="21157"/>
                  </a:lnTo>
                  <a:lnTo>
                    <a:pt x="80328" y="21366"/>
                  </a:lnTo>
                  <a:lnTo>
                    <a:pt x="80385" y="21587"/>
                  </a:lnTo>
                  <a:lnTo>
                    <a:pt x="80359" y="21818"/>
                  </a:lnTo>
                  <a:lnTo>
                    <a:pt x="80430" y="22182"/>
                  </a:lnTo>
                  <a:lnTo>
                    <a:pt x="80481" y="22292"/>
                  </a:lnTo>
                  <a:lnTo>
                    <a:pt x="80515" y="22413"/>
                  </a:lnTo>
                  <a:lnTo>
                    <a:pt x="80524" y="22524"/>
                  </a:lnTo>
                  <a:lnTo>
                    <a:pt x="80493" y="22899"/>
                  </a:lnTo>
                  <a:lnTo>
                    <a:pt x="80518" y="23042"/>
                  </a:lnTo>
                  <a:lnTo>
                    <a:pt x="80576" y="23207"/>
                  </a:lnTo>
                  <a:lnTo>
                    <a:pt x="80571" y="23373"/>
                  </a:lnTo>
                  <a:lnTo>
                    <a:pt x="80422" y="23781"/>
                  </a:lnTo>
                  <a:lnTo>
                    <a:pt x="80388" y="23946"/>
                  </a:lnTo>
                  <a:lnTo>
                    <a:pt x="80351" y="24045"/>
                  </a:lnTo>
                  <a:lnTo>
                    <a:pt x="80232" y="24222"/>
                  </a:lnTo>
                  <a:lnTo>
                    <a:pt x="80230" y="24277"/>
                  </a:lnTo>
                  <a:lnTo>
                    <a:pt x="80357" y="24630"/>
                  </a:lnTo>
                  <a:lnTo>
                    <a:pt x="80469" y="24806"/>
                  </a:lnTo>
                  <a:lnTo>
                    <a:pt x="80478" y="24993"/>
                  </a:lnTo>
                  <a:lnTo>
                    <a:pt x="80504" y="25115"/>
                  </a:lnTo>
                  <a:lnTo>
                    <a:pt x="80712" y="25357"/>
                  </a:lnTo>
                  <a:lnTo>
                    <a:pt x="80823" y="25401"/>
                  </a:lnTo>
                  <a:lnTo>
                    <a:pt x="80864" y="25445"/>
                  </a:lnTo>
                  <a:lnTo>
                    <a:pt x="80901" y="25512"/>
                  </a:lnTo>
                  <a:lnTo>
                    <a:pt x="80919" y="25589"/>
                  </a:lnTo>
                  <a:lnTo>
                    <a:pt x="80913" y="25710"/>
                  </a:lnTo>
                  <a:lnTo>
                    <a:pt x="80882" y="25831"/>
                  </a:lnTo>
                  <a:lnTo>
                    <a:pt x="80777" y="26107"/>
                  </a:lnTo>
                  <a:lnTo>
                    <a:pt x="80687" y="26295"/>
                  </a:lnTo>
                  <a:lnTo>
                    <a:pt x="80554" y="26471"/>
                  </a:lnTo>
                  <a:lnTo>
                    <a:pt x="80354" y="26592"/>
                  </a:lnTo>
                  <a:lnTo>
                    <a:pt x="80321" y="26725"/>
                  </a:lnTo>
                  <a:lnTo>
                    <a:pt x="80351" y="26978"/>
                  </a:lnTo>
                  <a:lnTo>
                    <a:pt x="80351" y="27154"/>
                  </a:lnTo>
                  <a:lnTo>
                    <a:pt x="80306" y="27364"/>
                  </a:lnTo>
                  <a:lnTo>
                    <a:pt x="80308" y="27507"/>
                  </a:lnTo>
                  <a:lnTo>
                    <a:pt x="80531" y="27772"/>
                  </a:lnTo>
                  <a:lnTo>
                    <a:pt x="80676" y="28125"/>
                  </a:lnTo>
                  <a:lnTo>
                    <a:pt x="80741" y="28224"/>
                  </a:lnTo>
                  <a:lnTo>
                    <a:pt x="80825" y="28279"/>
                  </a:lnTo>
                  <a:lnTo>
                    <a:pt x="80857" y="28367"/>
                  </a:lnTo>
                  <a:lnTo>
                    <a:pt x="80853" y="28511"/>
                  </a:lnTo>
                  <a:lnTo>
                    <a:pt x="80806" y="28654"/>
                  </a:lnTo>
                  <a:lnTo>
                    <a:pt x="80783" y="28919"/>
                  </a:lnTo>
                  <a:lnTo>
                    <a:pt x="80685" y="29095"/>
                  </a:lnTo>
                  <a:lnTo>
                    <a:pt x="80653" y="29216"/>
                  </a:lnTo>
                  <a:lnTo>
                    <a:pt x="80661" y="29338"/>
                  </a:lnTo>
                  <a:lnTo>
                    <a:pt x="80735" y="29558"/>
                  </a:lnTo>
                  <a:lnTo>
                    <a:pt x="80755" y="29712"/>
                  </a:lnTo>
                  <a:lnTo>
                    <a:pt x="80715" y="29823"/>
                  </a:lnTo>
                  <a:lnTo>
                    <a:pt x="80589" y="29988"/>
                  </a:lnTo>
                  <a:lnTo>
                    <a:pt x="80535" y="30264"/>
                  </a:lnTo>
                  <a:lnTo>
                    <a:pt x="80526" y="30407"/>
                  </a:lnTo>
                  <a:lnTo>
                    <a:pt x="80450" y="30561"/>
                  </a:lnTo>
                  <a:lnTo>
                    <a:pt x="80444" y="30683"/>
                  </a:lnTo>
                  <a:lnTo>
                    <a:pt x="80481" y="30848"/>
                  </a:lnTo>
                  <a:lnTo>
                    <a:pt x="80473" y="30969"/>
                  </a:lnTo>
                  <a:lnTo>
                    <a:pt x="80453" y="31013"/>
                  </a:lnTo>
                  <a:lnTo>
                    <a:pt x="80247" y="31223"/>
                  </a:lnTo>
                  <a:lnTo>
                    <a:pt x="80176" y="31267"/>
                  </a:lnTo>
                  <a:lnTo>
                    <a:pt x="80145" y="31300"/>
                  </a:lnTo>
                  <a:lnTo>
                    <a:pt x="79922" y="31333"/>
                  </a:lnTo>
                  <a:lnTo>
                    <a:pt x="79799" y="31377"/>
                  </a:lnTo>
                  <a:lnTo>
                    <a:pt x="79397" y="31355"/>
                  </a:lnTo>
                  <a:lnTo>
                    <a:pt x="79335" y="31377"/>
                  </a:lnTo>
                  <a:lnTo>
                    <a:pt x="79174" y="31642"/>
                  </a:lnTo>
                  <a:lnTo>
                    <a:pt x="79053" y="31929"/>
                  </a:lnTo>
                  <a:lnTo>
                    <a:pt x="79045" y="32105"/>
                  </a:lnTo>
                  <a:lnTo>
                    <a:pt x="79065" y="32270"/>
                  </a:lnTo>
                  <a:lnTo>
                    <a:pt x="79110" y="32425"/>
                  </a:lnTo>
                  <a:lnTo>
                    <a:pt x="79101" y="32502"/>
                  </a:lnTo>
                  <a:lnTo>
                    <a:pt x="79073" y="32568"/>
                  </a:lnTo>
                  <a:lnTo>
                    <a:pt x="79031" y="32601"/>
                  </a:lnTo>
                  <a:lnTo>
                    <a:pt x="78890" y="32612"/>
                  </a:lnTo>
                  <a:lnTo>
                    <a:pt x="78799" y="32645"/>
                  </a:lnTo>
                  <a:lnTo>
                    <a:pt x="78540" y="32844"/>
                  </a:lnTo>
                  <a:lnTo>
                    <a:pt x="78297" y="32987"/>
                  </a:lnTo>
                  <a:lnTo>
                    <a:pt x="78250" y="33042"/>
                  </a:lnTo>
                  <a:lnTo>
                    <a:pt x="78257" y="33152"/>
                  </a:lnTo>
                  <a:lnTo>
                    <a:pt x="78331" y="33252"/>
                  </a:lnTo>
                  <a:lnTo>
                    <a:pt x="78429" y="33527"/>
                  </a:lnTo>
                  <a:lnTo>
                    <a:pt x="78500" y="33638"/>
                  </a:lnTo>
                  <a:lnTo>
                    <a:pt x="78596" y="33627"/>
                  </a:lnTo>
                  <a:lnTo>
                    <a:pt x="78706" y="33582"/>
                  </a:lnTo>
                  <a:lnTo>
                    <a:pt x="78864" y="33439"/>
                  </a:lnTo>
                  <a:lnTo>
                    <a:pt x="78913" y="33461"/>
                  </a:lnTo>
                  <a:lnTo>
                    <a:pt x="78963" y="33516"/>
                  </a:lnTo>
                  <a:lnTo>
                    <a:pt x="78898" y="34509"/>
                  </a:lnTo>
                  <a:lnTo>
                    <a:pt x="78924" y="34696"/>
                  </a:lnTo>
                  <a:lnTo>
                    <a:pt x="78977" y="34850"/>
                  </a:lnTo>
                  <a:lnTo>
                    <a:pt x="79011" y="34895"/>
                  </a:lnTo>
                  <a:lnTo>
                    <a:pt x="79059" y="35082"/>
                  </a:lnTo>
                  <a:lnTo>
                    <a:pt x="79051" y="35126"/>
                  </a:lnTo>
                  <a:lnTo>
                    <a:pt x="78983" y="35192"/>
                  </a:lnTo>
                  <a:lnTo>
                    <a:pt x="78895" y="35236"/>
                  </a:lnTo>
                  <a:lnTo>
                    <a:pt x="78667" y="35258"/>
                  </a:lnTo>
                  <a:lnTo>
                    <a:pt x="78165" y="35038"/>
                  </a:lnTo>
                  <a:lnTo>
                    <a:pt x="77947" y="35016"/>
                  </a:lnTo>
                  <a:lnTo>
                    <a:pt x="77857" y="35038"/>
                  </a:lnTo>
                  <a:lnTo>
                    <a:pt x="77775" y="35082"/>
                  </a:lnTo>
                  <a:lnTo>
                    <a:pt x="77513" y="35325"/>
                  </a:lnTo>
                  <a:lnTo>
                    <a:pt x="77259" y="35468"/>
                  </a:lnTo>
                  <a:lnTo>
                    <a:pt x="77166" y="35567"/>
                  </a:lnTo>
                  <a:lnTo>
                    <a:pt x="77143" y="35677"/>
                  </a:lnTo>
                  <a:lnTo>
                    <a:pt x="77030" y="35832"/>
                  </a:lnTo>
                  <a:lnTo>
                    <a:pt x="76982" y="36063"/>
                  </a:lnTo>
                  <a:lnTo>
                    <a:pt x="76804" y="36427"/>
                  </a:lnTo>
                  <a:lnTo>
                    <a:pt x="76737" y="36736"/>
                  </a:lnTo>
                  <a:lnTo>
                    <a:pt x="76766" y="36956"/>
                  </a:lnTo>
                  <a:lnTo>
                    <a:pt x="76838" y="37133"/>
                  </a:lnTo>
                  <a:lnTo>
                    <a:pt x="76867" y="37243"/>
                  </a:lnTo>
                  <a:lnTo>
                    <a:pt x="76853" y="37508"/>
                  </a:lnTo>
                  <a:lnTo>
                    <a:pt x="76918" y="37629"/>
                  </a:lnTo>
                  <a:lnTo>
                    <a:pt x="76974" y="37651"/>
                  </a:lnTo>
                  <a:lnTo>
                    <a:pt x="77177" y="37618"/>
                  </a:lnTo>
                  <a:lnTo>
                    <a:pt x="77473" y="37651"/>
                  </a:lnTo>
                  <a:lnTo>
                    <a:pt x="77598" y="37706"/>
                  </a:lnTo>
                  <a:lnTo>
                    <a:pt x="77716" y="37805"/>
                  </a:lnTo>
                  <a:lnTo>
                    <a:pt x="77770" y="37882"/>
                  </a:lnTo>
                  <a:lnTo>
                    <a:pt x="77860" y="38092"/>
                  </a:lnTo>
                  <a:lnTo>
                    <a:pt x="77922" y="38290"/>
                  </a:lnTo>
                  <a:lnTo>
                    <a:pt x="78023" y="38345"/>
                  </a:lnTo>
                  <a:lnTo>
                    <a:pt x="78148" y="38368"/>
                  </a:lnTo>
                  <a:lnTo>
                    <a:pt x="78339" y="38643"/>
                  </a:lnTo>
                  <a:lnTo>
                    <a:pt x="78407" y="38775"/>
                  </a:lnTo>
                  <a:lnTo>
                    <a:pt x="78393" y="38897"/>
                  </a:lnTo>
                  <a:lnTo>
                    <a:pt x="78314" y="39007"/>
                  </a:lnTo>
                  <a:lnTo>
                    <a:pt x="78176" y="39117"/>
                  </a:lnTo>
                  <a:lnTo>
                    <a:pt x="77973" y="39117"/>
                  </a:lnTo>
                  <a:lnTo>
                    <a:pt x="77882" y="39195"/>
                  </a:lnTo>
                  <a:lnTo>
                    <a:pt x="77840" y="39393"/>
                  </a:lnTo>
                  <a:lnTo>
                    <a:pt x="77877" y="39724"/>
                  </a:lnTo>
                  <a:lnTo>
                    <a:pt x="77815" y="39955"/>
                  </a:lnTo>
                  <a:lnTo>
                    <a:pt x="77724" y="40099"/>
                  </a:lnTo>
                  <a:lnTo>
                    <a:pt x="77620" y="40220"/>
                  </a:lnTo>
                  <a:lnTo>
                    <a:pt x="77420" y="40363"/>
                  </a:lnTo>
                  <a:lnTo>
                    <a:pt x="77335" y="40407"/>
                  </a:lnTo>
                  <a:lnTo>
                    <a:pt x="77264" y="40484"/>
                  </a:lnTo>
                  <a:lnTo>
                    <a:pt x="77253" y="40694"/>
                  </a:lnTo>
                  <a:lnTo>
                    <a:pt x="77313" y="40926"/>
                  </a:lnTo>
                  <a:lnTo>
                    <a:pt x="77395" y="40992"/>
                  </a:lnTo>
                  <a:lnTo>
                    <a:pt x="77572" y="41102"/>
                  </a:lnTo>
                  <a:lnTo>
                    <a:pt x="77670" y="41212"/>
                  </a:lnTo>
                  <a:lnTo>
                    <a:pt x="77724" y="41344"/>
                  </a:lnTo>
                  <a:lnTo>
                    <a:pt x="77733" y="41499"/>
                  </a:lnTo>
                  <a:lnTo>
                    <a:pt x="77705" y="41620"/>
                  </a:lnTo>
                  <a:lnTo>
                    <a:pt x="77569" y="41874"/>
                  </a:lnTo>
                  <a:lnTo>
                    <a:pt x="77454" y="41984"/>
                  </a:lnTo>
                  <a:lnTo>
                    <a:pt x="77239" y="42116"/>
                  </a:lnTo>
                  <a:lnTo>
                    <a:pt x="77203" y="42194"/>
                  </a:lnTo>
                  <a:lnTo>
                    <a:pt x="77233" y="42238"/>
                  </a:lnTo>
                  <a:lnTo>
                    <a:pt x="77541" y="42216"/>
                  </a:lnTo>
                  <a:lnTo>
                    <a:pt x="77891" y="42094"/>
                  </a:lnTo>
                  <a:lnTo>
                    <a:pt x="78176" y="42105"/>
                  </a:lnTo>
                  <a:lnTo>
                    <a:pt x="78297" y="42171"/>
                  </a:lnTo>
                  <a:lnTo>
                    <a:pt x="78407" y="42293"/>
                  </a:lnTo>
                  <a:lnTo>
                    <a:pt x="78503" y="42458"/>
                  </a:lnTo>
                  <a:lnTo>
                    <a:pt x="78610" y="42745"/>
                  </a:lnTo>
                  <a:lnTo>
                    <a:pt x="78625" y="42822"/>
                  </a:lnTo>
                  <a:lnTo>
                    <a:pt x="78551" y="42866"/>
                  </a:lnTo>
                  <a:lnTo>
                    <a:pt x="78192" y="42866"/>
                  </a:lnTo>
                  <a:lnTo>
                    <a:pt x="78100" y="42921"/>
                  </a:lnTo>
                  <a:lnTo>
                    <a:pt x="78032" y="43142"/>
                  </a:lnTo>
                  <a:lnTo>
                    <a:pt x="78032" y="43428"/>
                  </a:lnTo>
                  <a:lnTo>
                    <a:pt x="78012" y="43583"/>
                  </a:lnTo>
                  <a:lnTo>
                    <a:pt x="78027" y="43726"/>
                  </a:lnTo>
                  <a:lnTo>
                    <a:pt x="78159" y="44035"/>
                  </a:lnTo>
                  <a:lnTo>
                    <a:pt x="78283" y="44189"/>
                  </a:lnTo>
                  <a:lnTo>
                    <a:pt x="78442" y="44388"/>
                  </a:lnTo>
                  <a:lnTo>
                    <a:pt x="78982" y="44807"/>
                  </a:lnTo>
                  <a:lnTo>
                    <a:pt x="79198" y="44950"/>
                  </a:lnTo>
                  <a:lnTo>
                    <a:pt x="79507" y="45159"/>
                  </a:lnTo>
                  <a:lnTo>
                    <a:pt x="79874" y="45325"/>
                  </a:lnTo>
                  <a:lnTo>
                    <a:pt x="80622" y="46152"/>
                  </a:lnTo>
                  <a:lnTo>
                    <a:pt x="80975" y="46405"/>
                  </a:lnTo>
                  <a:lnTo>
                    <a:pt x="81653" y="46427"/>
                  </a:lnTo>
                  <a:lnTo>
                    <a:pt x="81981" y="46372"/>
                  </a:lnTo>
                  <a:lnTo>
                    <a:pt x="82739" y="46240"/>
                  </a:lnTo>
                  <a:lnTo>
                    <a:pt x="83485" y="46339"/>
                  </a:lnTo>
                  <a:lnTo>
                    <a:pt x="83977" y="46538"/>
                  </a:lnTo>
                  <a:lnTo>
                    <a:pt x="85067" y="46979"/>
                  </a:lnTo>
                  <a:lnTo>
                    <a:pt x="85548" y="47078"/>
                  </a:lnTo>
                  <a:lnTo>
                    <a:pt x="86186" y="47398"/>
                  </a:lnTo>
                  <a:lnTo>
                    <a:pt x="86603" y="47971"/>
                  </a:lnTo>
                  <a:lnTo>
                    <a:pt x="86884" y="48236"/>
                  </a:lnTo>
                  <a:lnTo>
                    <a:pt x="87065" y="48313"/>
                  </a:lnTo>
                  <a:lnTo>
                    <a:pt x="87069" y="48324"/>
                  </a:lnTo>
                  <a:lnTo>
                    <a:pt x="87475" y="48335"/>
                  </a:lnTo>
                  <a:lnTo>
                    <a:pt x="87654" y="48324"/>
                  </a:lnTo>
                  <a:lnTo>
                    <a:pt x="87962" y="48302"/>
                  </a:lnTo>
                  <a:lnTo>
                    <a:pt x="88415" y="48247"/>
                  </a:lnTo>
                  <a:lnTo>
                    <a:pt x="88894" y="48203"/>
                  </a:lnTo>
                  <a:lnTo>
                    <a:pt x="89522" y="48203"/>
                  </a:lnTo>
                  <a:lnTo>
                    <a:pt x="90121" y="48059"/>
                  </a:lnTo>
                  <a:lnTo>
                    <a:pt x="91082" y="48147"/>
                  </a:lnTo>
                  <a:lnTo>
                    <a:pt x="91989" y="48401"/>
                  </a:lnTo>
                  <a:lnTo>
                    <a:pt x="92950" y="49294"/>
                  </a:lnTo>
                  <a:lnTo>
                    <a:pt x="93445" y="50099"/>
                  </a:lnTo>
                  <a:lnTo>
                    <a:pt x="93625" y="50606"/>
                  </a:lnTo>
                  <a:lnTo>
                    <a:pt x="94490" y="52260"/>
                  </a:lnTo>
                  <a:lnTo>
                    <a:pt x="95046" y="53495"/>
                  </a:lnTo>
                  <a:lnTo>
                    <a:pt x="95663" y="54873"/>
                  </a:lnTo>
                  <a:lnTo>
                    <a:pt x="95638" y="55954"/>
                  </a:lnTo>
                  <a:lnTo>
                    <a:pt x="95175" y="58247"/>
                  </a:lnTo>
                  <a:lnTo>
                    <a:pt x="94732" y="59669"/>
                  </a:lnTo>
                  <a:lnTo>
                    <a:pt x="93324" y="62106"/>
                  </a:lnTo>
                  <a:lnTo>
                    <a:pt x="92906" y="62878"/>
                  </a:lnTo>
                  <a:lnTo>
                    <a:pt x="92863" y="62999"/>
                  </a:lnTo>
                  <a:lnTo>
                    <a:pt x="92569" y="63517"/>
                  </a:lnTo>
                  <a:lnTo>
                    <a:pt x="92279" y="64554"/>
                  </a:lnTo>
                  <a:lnTo>
                    <a:pt x="91820" y="65833"/>
                  </a:lnTo>
                  <a:lnTo>
                    <a:pt x="91129" y="67112"/>
                  </a:lnTo>
                  <a:lnTo>
                    <a:pt x="90812" y="68313"/>
                  </a:lnTo>
                  <a:lnTo>
                    <a:pt x="90463" y="69361"/>
                  </a:lnTo>
                  <a:lnTo>
                    <a:pt x="90058" y="70430"/>
                  </a:lnTo>
                  <a:lnTo>
                    <a:pt x="89796" y="70816"/>
                  </a:lnTo>
                  <a:lnTo>
                    <a:pt x="89517" y="71390"/>
                  </a:lnTo>
                  <a:lnTo>
                    <a:pt x="89191" y="72128"/>
                  </a:lnTo>
                  <a:lnTo>
                    <a:pt x="89098" y="72646"/>
                  </a:lnTo>
                  <a:lnTo>
                    <a:pt x="89024" y="73484"/>
                  </a:lnTo>
                  <a:lnTo>
                    <a:pt x="89084" y="74355"/>
                  </a:lnTo>
                  <a:lnTo>
                    <a:pt x="89193" y="74708"/>
                  </a:lnTo>
                  <a:lnTo>
                    <a:pt x="89538" y="75260"/>
                  </a:lnTo>
                  <a:lnTo>
                    <a:pt x="90649" y="76329"/>
                  </a:lnTo>
                  <a:lnTo>
                    <a:pt x="91273" y="76836"/>
                  </a:lnTo>
                  <a:lnTo>
                    <a:pt x="91689" y="77046"/>
                  </a:lnTo>
                  <a:lnTo>
                    <a:pt x="92106" y="77167"/>
                  </a:lnTo>
                  <a:lnTo>
                    <a:pt x="93107" y="77266"/>
                  </a:lnTo>
                  <a:lnTo>
                    <a:pt x="94164" y="78104"/>
                  </a:lnTo>
                  <a:lnTo>
                    <a:pt x="94750" y="78314"/>
                  </a:lnTo>
                  <a:lnTo>
                    <a:pt x="95035" y="78622"/>
                  </a:lnTo>
                  <a:lnTo>
                    <a:pt x="95214" y="79240"/>
                  </a:lnTo>
                  <a:lnTo>
                    <a:pt x="95212" y="80563"/>
                  </a:lnTo>
                  <a:lnTo>
                    <a:pt x="95406" y="81732"/>
                  </a:lnTo>
                  <a:lnTo>
                    <a:pt x="95530" y="83430"/>
                  </a:lnTo>
                  <a:lnTo>
                    <a:pt x="95684" y="83816"/>
                  </a:lnTo>
                  <a:lnTo>
                    <a:pt x="96011" y="84290"/>
                  </a:lnTo>
                  <a:lnTo>
                    <a:pt x="96524" y="84698"/>
                  </a:lnTo>
                  <a:lnTo>
                    <a:pt x="95969" y="85569"/>
                  </a:lnTo>
                  <a:lnTo>
                    <a:pt x="95189" y="86329"/>
                  </a:lnTo>
                  <a:lnTo>
                    <a:pt x="94643" y="86671"/>
                  </a:lnTo>
                  <a:lnTo>
                    <a:pt x="93972" y="86980"/>
                  </a:lnTo>
                  <a:lnTo>
                    <a:pt x="93656" y="87156"/>
                  </a:lnTo>
                  <a:lnTo>
                    <a:pt x="93176" y="87432"/>
                  </a:lnTo>
                  <a:lnTo>
                    <a:pt x="92647" y="87741"/>
                  </a:lnTo>
                  <a:lnTo>
                    <a:pt x="92424" y="88435"/>
                  </a:lnTo>
                  <a:lnTo>
                    <a:pt x="92225" y="89582"/>
                  </a:lnTo>
                  <a:lnTo>
                    <a:pt x="92190" y="90299"/>
                  </a:lnTo>
                  <a:lnTo>
                    <a:pt x="92156" y="90971"/>
                  </a:lnTo>
                  <a:lnTo>
                    <a:pt x="92340" y="91467"/>
                  </a:lnTo>
                  <a:lnTo>
                    <a:pt x="92296" y="92085"/>
                  </a:lnTo>
                  <a:lnTo>
                    <a:pt x="92232" y="92636"/>
                  </a:lnTo>
                  <a:lnTo>
                    <a:pt x="92059" y="93309"/>
                  </a:lnTo>
                  <a:lnTo>
                    <a:pt x="91862" y="93684"/>
                  </a:lnTo>
                  <a:lnTo>
                    <a:pt x="91771" y="93926"/>
                  </a:lnTo>
                  <a:lnTo>
                    <a:pt x="91561" y="94136"/>
                  </a:lnTo>
                  <a:lnTo>
                    <a:pt x="91222" y="94246"/>
                  </a:lnTo>
                  <a:lnTo>
                    <a:pt x="90770" y="94246"/>
                  </a:lnTo>
                  <a:lnTo>
                    <a:pt x="90538" y="94290"/>
                  </a:lnTo>
                  <a:lnTo>
                    <a:pt x="90319" y="94334"/>
                  </a:lnTo>
                  <a:lnTo>
                    <a:pt x="90012" y="94521"/>
                  </a:lnTo>
                  <a:lnTo>
                    <a:pt x="89706" y="94808"/>
                  </a:lnTo>
                  <a:lnTo>
                    <a:pt x="89578" y="94973"/>
                  </a:lnTo>
                  <a:lnTo>
                    <a:pt x="89391" y="95128"/>
                  </a:lnTo>
                  <a:lnTo>
                    <a:pt x="89342" y="95150"/>
                  </a:lnTo>
                  <a:lnTo>
                    <a:pt x="89340" y="95172"/>
                  </a:lnTo>
                  <a:lnTo>
                    <a:pt x="89145" y="95426"/>
                  </a:lnTo>
                  <a:lnTo>
                    <a:pt x="89033" y="95789"/>
                  </a:lnTo>
                  <a:lnTo>
                    <a:pt x="89013" y="96363"/>
                  </a:lnTo>
                  <a:lnTo>
                    <a:pt x="88978" y="96660"/>
                  </a:lnTo>
                  <a:lnTo>
                    <a:pt x="88857" y="96826"/>
                  </a:lnTo>
                  <a:lnTo>
                    <a:pt x="88588" y="96991"/>
                  </a:lnTo>
                  <a:lnTo>
                    <a:pt x="88226" y="97344"/>
                  </a:lnTo>
                  <a:lnTo>
                    <a:pt x="88152" y="97708"/>
                  </a:lnTo>
                  <a:lnTo>
                    <a:pt x="88244" y="98182"/>
                  </a:lnTo>
                  <a:lnTo>
                    <a:pt x="88486" y="98766"/>
                  </a:lnTo>
                  <a:lnTo>
                    <a:pt x="88799" y="98998"/>
                  </a:lnTo>
                  <a:lnTo>
                    <a:pt x="88834" y="99141"/>
                  </a:lnTo>
                  <a:lnTo>
                    <a:pt x="88611" y="99582"/>
                  </a:lnTo>
                  <a:lnTo>
                    <a:pt x="88135" y="100056"/>
                  </a:lnTo>
                  <a:lnTo>
                    <a:pt x="87649" y="100597"/>
                  </a:lnTo>
                  <a:lnTo>
                    <a:pt x="87117" y="101159"/>
                  </a:lnTo>
                  <a:lnTo>
                    <a:pt x="86647" y="101490"/>
                  </a:lnTo>
                  <a:lnTo>
                    <a:pt x="86185" y="101677"/>
                  </a:lnTo>
                  <a:lnTo>
                    <a:pt x="85761" y="101964"/>
                  </a:lnTo>
                  <a:lnTo>
                    <a:pt x="85589" y="102074"/>
                  </a:lnTo>
                  <a:lnTo>
                    <a:pt x="85096" y="102250"/>
                  </a:lnTo>
                  <a:lnTo>
                    <a:pt x="84622" y="102350"/>
                  </a:lnTo>
                  <a:lnTo>
                    <a:pt x="84078" y="102504"/>
                  </a:lnTo>
                  <a:lnTo>
                    <a:pt x="83675" y="102570"/>
                  </a:lnTo>
                  <a:lnTo>
                    <a:pt x="83285" y="102581"/>
                  </a:lnTo>
                  <a:lnTo>
                    <a:pt x="83107" y="102636"/>
                  </a:lnTo>
                  <a:lnTo>
                    <a:pt x="83052" y="102780"/>
                  </a:lnTo>
                  <a:lnTo>
                    <a:pt x="83099" y="103033"/>
                  </a:lnTo>
                  <a:lnTo>
                    <a:pt x="83322" y="103507"/>
                  </a:lnTo>
                  <a:lnTo>
                    <a:pt x="83521" y="104004"/>
                  </a:lnTo>
                  <a:lnTo>
                    <a:pt x="83653" y="104334"/>
                  </a:lnTo>
                  <a:lnTo>
                    <a:pt x="83880" y="104897"/>
                  </a:lnTo>
                  <a:lnTo>
                    <a:pt x="84008" y="105569"/>
                  </a:lnTo>
                  <a:lnTo>
                    <a:pt x="83977" y="106154"/>
                  </a:lnTo>
                  <a:lnTo>
                    <a:pt x="83979" y="106639"/>
                  </a:lnTo>
                  <a:lnTo>
                    <a:pt x="83998" y="107058"/>
                  </a:lnTo>
                  <a:lnTo>
                    <a:pt x="83958" y="107113"/>
                  </a:lnTo>
                  <a:lnTo>
                    <a:pt x="83742" y="107388"/>
                  </a:lnTo>
                  <a:lnTo>
                    <a:pt x="83587" y="107433"/>
                  </a:lnTo>
                  <a:lnTo>
                    <a:pt x="83118" y="107543"/>
                  </a:lnTo>
                  <a:lnTo>
                    <a:pt x="83085" y="107554"/>
                  </a:lnTo>
                  <a:lnTo>
                    <a:pt x="82180" y="107774"/>
                  </a:lnTo>
                  <a:lnTo>
                    <a:pt x="81369" y="108271"/>
                  </a:lnTo>
                  <a:lnTo>
                    <a:pt x="81146" y="108348"/>
                  </a:lnTo>
                  <a:lnTo>
                    <a:pt x="80678" y="108502"/>
                  </a:lnTo>
                  <a:lnTo>
                    <a:pt x="79614" y="108403"/>
                  </a:lnTo>
                  <a:lnTo>
                    <a:pt x="79286" y="108557"/>
                  </a:lnTo>
                  <a:lnTo>
                    <a:pt x="79037" y="108667"/>
                  </a:lnTo>
                  <a:lnTo>
                    <a:pt x="78860" y="108954"/>
                  </a:lnTo>
                  <a:lnTo>
                    <a:pt x="78571" y="109439"/>
                  </a:lnTo>
                  <a:lnTo>
                    <a:pt x="78286" y="109990"/>
                  </a:lnTo>
                  <a:lnTo>
                    <a:pt x="78029" y="110476"/>
                  </a:lnTo>
                  <a:lnTo>
                    <a:pt x="77950" y="110917"/>
                  </a:lnTo>
                  <a:lnTo>
                    <a:pt x="77827" y="111777"/>
                  </a:lnTo>
                  <a:lnTo>
                    <a:pt x="77417" y="113188"/>
                  </a:lnTo>
                  <a:lnTo>
                    <a:pt x="77407" y="114390"/>
                  </a:lnTo>
                  <a:lnTo>
                    <a:pt x="77686" y="115316"/>
                  </a:lnTo>
                  <a:lnTo>
                    <a:pt x="77752" y="115900"/>
                  </a:lnTo>
                  <a:lnTo>
                    <a:pt x="77772" y="116066"/>
                  </a:lnTo>
                  <a:lnTo>
                    <a:pt x="77654" y="116374"/>
                  </a:lnTo>
                  <a:lnTo>
                    <a:pt x="77228" y="116749"/>
                  </a:lnTo>
                  <a:lnTo>
                    <a:pt x="76813" y="117212"/>
                  </a:lnTo>
                  <a:lnTo>
                    <a:pt x="76349" y="117951"/>
                  </a:lnTo>
                  <a:lnTo>
                    <a:pt x="76040" y="118271"/>
                  </a:lnTo>
                  <a:lnTo>
                    <a:pt x="76023" y="118304"/>
                  </a:lnTo>
                  <a:lnTo>
                    <a:pt x="75697" y="119065"/>
                  </a:lnTo>
                  <a:lnTo>
                    <a:pt x="75449" y="119892"/>
                  </a:lnTo>
                  <a:lnTo>
                    <a:pt x="75447" y="120024"/>
                  </a:lnTo>
                  <a:lnTo>
                    <a:pt x="75435" y="120619"/>
                  </a:lnTo>
                  <a:lnTo>
                    <a:pt x="75415" y="120763"/>
                  </a:lnTo>
                  <a:lnTo>
                    <a:pt x="75436" y="120840"/>
                  </a:lnTo>
                  <a:lnTo>
                    <a:pt x="75509" y="120862"/>
                  </a:lnTo>
                  <a:lnTo>
                    <a:pt x="75686" y="120807"/>
                  </a:lnTo>
                  <a:lnTo>
                    <a:pt x="76535" y="120774"/>
                  </a:lnTo>
                  <a:lnTo>
                    <a:pt x="77606" y="120862"/>
                  </a:lnTo>
                  <a:lnTo>
                    <a:pt x="77900" y="120906"/>
                  </a:lnTo>
                  <a:lnTo>
                    <a:pt x="78928" y="121292"/>
                  </a:lnTo>
                  <a:lnTo>
                    <a:pt x="79640" y="121601"/>
                  </a:lnTo>
                  <a:lnTo>
                    <a:pt x="79931" y="121766"/>
                  </a:lnTo>
                  <a:lnTo>
                    <a:pt x="80974" y="122339"/>
                  </a:lnTo>
                  <a:lnTo>
                    <a:pt x="81535" y="122549"/>
                  </a:lnTo>
                  <a:lnTo>
                    <a:pt x="81675" y="122593"/>
                  </a:lnTo>
                  <a:lnTo>
                    <a:pt x="81881" y="122868"/>
                  </a:lnTo>
                  <a:lnTo>
                    <a:pt x="82002" y="123023"/>
                  </a:lnTo>
                  <a:lnTo>
                    <a:pt x="82129" y="123243"/>
                  </a:lnTo>
                  <a:lnTo>
                    <a:pt x="82318" y="123585"/>
                  </a:lnTo>
                  <a:lnTo>
                    <a:pt x="82411" y="123927"/>
                  </a:lnTo>
                  <a:lnTo>
                    <a:pt x="82548" y="124247"/>
                  </a:lnTo>
                  <a:lnTo>
                    <a:pt x="82641" y="124401"/>
                  </a:lnTo>
                  <a:lnTo>
                    <a:pt x="82822" y="124688"/>
                  </a:lnTo>
                  <a:lnTo>
                    <a:pt x="82987" y="124809"/>
                  </a:lnTo>
                  <a:lnTo>
                    <a:pt x="83306" y="125052"/>
                  </a:lnTo>
                  <a:lnTo>
                    <a:pt x="83366" y="125526"/>
                  </a:lnTo>
                  <a:lnTo>
                    <a:pt x="83359" y="125636"/>
                  </a:lnTo>
                  <a:lnTo>
                    <a:pt x="83316" y="126397"/>
                  </a:lnTo>
                  <a:lnTo>
                    <a:pt x="83188" y="127213"/>
                  </a:lnTo>
                  <a:lnTo>
                    <a:pt x="83009" y="127841"/>
                  </a:lnTo>
                  <a:lnTo>
                    <a:pt x="82941" y="128514"/>
                  </a:lnTo>
                  <a:lnTo>
                    <a:pt x="83029" y="129098"/>
                  </a:lnTo>
                  <a:lnTo>
                    <a:pt x="83029" y="129660"/>
                  </a:lnTo>
                  <a:lnTo>
                    <a:pt x="83109" y="130256"/>
                  </a:lnTo>
                  <a:lnTo>
                    <a:pt x="83286" y="130609"/>
                  </a:lnTo>
                  <a:lnTo>
                    <a:pt x="83402" y="130994"/>
                  </a:lnTo>
                  <a:lnTo>
                    <a:pt x="83484" y="131281"/>
                  </a:lnTo>
                  <a:lnTo>
                    <a:pt x="83455" y="131446"/>
                  </a:lnTo>
                  <a:lnTo>
                    <a:pt x="83405" y="131733"/>
                  </a:lnTo>
                  <a:lnTo>
                    <a:pt x="83593" y="131888"/>
                  </a:lnTo>
                  <a:lnTo>
                    <a:pt x="84245" y="132108"/>
                  </a:lnTo>
                  <a:lnTo>
                    <a:pt x="84670" y="132439"/>
                  </a:lnTo>
                  <a:lnTo>
                    <a:pt x="84862" y="132858"/>
                  </a:lnTo>
                  <a:lnTo>
                    <a:pt x="84847" y="133409"/>
                  </a:lnTo>
                  <a:lnTo>
                    <a:pt x="84829" y="134170"/>
                  </a:lnTo>
                  <a:lnTo>
                    <a:pt x="85024" y="134479"/>
                  </a:lnTo>
                  <a:lnTo>
                    <a:pt x="85101" y="134600"/>
                  </a:lnTo>
                  <a:lnTo>
                    <a:pt x="85243" y="134820"/>
                  </a:lnTo>
                  <a:lnTo>
                    <a:pt x="85559" y="134986"/>
                  </a:lnTo>
                  <a:lnTo>
                    <a:pt x="86602" y="135118"/>
                  </a:lnTo>
                  <a:lnTo>
                    <a:pt x="87233" y="135669"/>
                  </a:lnTo>
                  <a:lnTo>
                    <a:pt x="88479" y="137290"/>
                  </a:lnTo>
                  <a:lnTo>
                    <a:pt x="88955" y="138283"/>
                  </a:lnTo>
                  <a:lnTo>
                    <a:pt x="89165" y="139462"/>
                  </a:lnTo>
                  <a:lnTo>
                    <a:pt x="89428" y="140962"/>
                  </a:lnTo>
                  <a:lnTo>
                    <a:pt x="89909" y="143134"/>
                  </a:lnTo>
                  <a:lnTo>
                    <a:pt x="89919" y="143310"/>
                  </a:lnTo>
                  <a:lnTo>
                    <a:pt x="90177" y="144501"/>
                  </a:lnTo>
                  <a:lnTo>
                    <a:pt x="90193" y="145570"/>
                  </a:lnTo>
                  <a:lnTo>
                    <a:pt x="90194" y="146067"/>
                  </a:lnTo>
                  <a:lnTo>
                    <a:pt x="90599" y="147224"/>
                  </a:lnTo>
                  <a:lnTo>
                    <a:pt x="91114" y="147908"/>
                  </a:lnTo>
                  <a:lnTo>
                    <a:pt x="91995" y="149507"/>
                  </a:lnTo>
                  <a:lnTo>
                    <a:pt x="92911" y="150212"/>
                  </a:lnTo>
                  <a:lnTo>
                    <a:pt x="93270" y="150499"/>
                  </a:lnTo>
                  <a:lnTo>
                    <a:pt x="93651" y="150951"/>
                  </a:lnTo>
                  <a:lnTo>
                    <a:pt x="93652" y="150951"/>
                  </a:lnTo>
                  <a:lnTo>
                    <a:pt x="93708" y="151370"/>
                  </a:lnTo>
                  <a:lnTo>
                    <a:pt x="93846" y="151888"/>
                  </a:lnTo>
                  <a:lnTo>
                    <a:pt x="93844" y="152098"/>
                  </a:lnTo>
                  <a:lnTo>
                    <a:pt x="93784" y="152329"/>
                  </a:lnTo>
                  <a:lnTo>
                    <a:pt x="93795" y="152495"/>
                  </a:lnTo>
                  <a:lnTo>
                    <a:pt x="93871" y="152704"/>
                  </a:lnTo>
                  <a:lnTo>
                    <a:pt x="94131" y="153189"/>
                  </a:lnTo>
                  <a:lnTo>
                    <a:pt x="94230" y="153553"/>
                  </a:lnTo>
                  <a:lnTo>
                    <a:pt x="94219" y="153906"/>
                  </a:lnTo>
                  <a:lnTo>
                    <a:pt x="94174" y="154347"/>
                  </a:lnTo>
                  <a:lnTo>
                    <a:pt x="94072" y="154766"/>
                  </a:lnTo>
                  <a:lnTo>
                    <a:pt x="94027" y="155196"/>
                  </a:lnTo>
                  <a:lnTo>
                    <a:pt x="94058" y="155405"/>
                  </a:lnTo>
                  <a:lnTo>
                    <a:pt x="94109" y="155626"/>
                  </a:lnTo>
                  <a:lnTo>
                    <a:pt x="94179" y="155901"/>
                  </a:lnTo>
                  <a:lnTo>
                    <a:pt x="94179" y="155979"/>
                  </a:lnTo>
                  <a:lnTo>
                    <a:pt x="94179" y="156045"/>
                  </a:lnTo>
                  <a:lnTo>
                    <a:pt x="94139" y="156376"/>
                  </a:lnTo>
                  <a:lnTo>
                    <a:pt x="94196" y="156784"/>
                  </a:lnTo>
                  <a:lnTo>
                    <a:pt x="94221" y="156861"/>
                  </a:lnTo>
                  <a:lnTo>
                    <a:pt x="94315" y="156960"/>
                  </a:lnTo>
                  <a:lnTo>
                    <a:pt x="94371" y="157070"/>
                  </a:lnTo>
                  <a:lnTo>
                    <a:pt x="94424" y="157544"/>
                  </a:lnTo>
                  <a:lnTo>
                    <a:pt x="94558" y="158040"/>
                  </a:lnTo>
                  <a:lnTo>
                    <a:pt x="94628" y="158239"/>
                  </a:lnTo>
                  <a:lnTo>
                    <a:pt x="94676" y="158548"/>
                  </a:lnTo>
                  <a:lnTo>
                    <a:pt x="94681" y="158702"/>
                  </a:lnTo>
                  <a:lnTo>
                    <a:pt x="94625" y="159264"/>
                  </a:lnTo>
                  <a:lnTo>
                    <a:pt x="94608" y="159816"/>
                  </a:lnTo>
                  <a:lnTo>
                    <a:pt x="94565" y="160201"/>
                  </a:lnTo>
                  <a:lnTo>
                    <a:pt x="94560" y="160643"/>
                  </a:lnTo>
                  <a:lnTo>
                    <a:pt x="94639" y="160874"/>
                  </a:lnTo>
                  <a:lnTo>
                    <a:pt x="94724" y="161017"/>
                  </a:lnTo>
                  <a:lnTo>
                    <a:pt x="94870" y="161260"/>
                  </a:lnTo>
                  <a:lnTo>
                    <a:pt x="94929" y="161414"/>
                  </a:lnTo>
                  <a:lnTo>
                    <a:pt x="94991" y="161690"/>
                  </a:lnTo>
                  <a:lnTo>
                    <a:pt x="95011" y="162208"/>
                  </a:lnTo>
                  <a:lnTo>
                    <a:pt x="95045" y="162451"/>
                  </a:lnTo>
                  <a:lnTo>
                    <a:pt x="95045" y="162561"/>
                  </a:lnTo>
                  <a:lnTo>
                    <a:pt x="94786" y="162671"/>
                  </a:lnTo>
                  <a:lnTo>
                    <a:pt x="94704" y="162782"/>
                  </a:lnTo>
                  <a:lnTo>
                    <a:pt x="94487" y="163234"/>
                  </a:lnTo>
                  <a:lnTo>
                    <a:pt x="94419" y="163355"/>
                  </a:lnTo>
                  <a:lnTo>
                    <a:pt x="94120" y="163575"/>
                  </a:lnTo>
                  <a:lnTo>
                    <a:pt x="93962" y="163620"/>
                  </a:lnTo>
                  <a:lnTo>
                    <a:pt x="93821" y="163608"/>
                  </a:lnTo>
                  <a:lnTo>
                    <a:pt x="93784" y="163608"/>
                  </a:lnTo>
                  <a:lnTo>
                    <a:pt x="93699" y="163608"/>
                  </a:lnTo>
                  <a:lnTo>
                    <a:pt x="93655" y="163620"/>
                  </a:lnTo>
                  <a:lnTo>
                    <a:pt x="93654" y="163620"/>
                  </a:lnTo>
                  <a:lnTo>
                    <a:pt x="93654" y="163620"/>
                  </a:lnTo>
                  <a:lnTo>
                    <a:pt x="93644" y="163620"/>
                  </a:lnTo>
                  <a:lnTo>
                    <a:pt x="93595" y="163631"/>
                  </a:lnTo>
                  <a:lnTo>
                    <a:pt x="93471" y="163763"/>
                  </a:lnTo>
                  <a:lnTo>
                    <a:pt x="93404" y="163906"/>
                  </a:lnTo>
                  <a:lnTo>
                    <a:pt x="93395" y="163928"/>
                  </a:lnTo>
                  <a:lnTo>
                    <a:pt x="93384" y="163961"/>
                  </a:lnTo>
                  <a:lnTo>
                    <a:pt x="93385" y="164039"/>
                  </a:lnTo>
                  <a:lnTo>
                    <a:pt x="93387" y="164138"/>
                  </a:lnTo>
                  <a:lnTo>
                    <a:pt x="93567" y="164568"/>
                  </a:lnTo>
                  <a:lnTo>
                    <a:pt x="93567" y="164568"/>
                  </a:lnTo>
                  <a:lnTo>
                    <a:pt x="93526" y="164766"/>
                  </a:lnTo>
                  <a:lnTo>
                    <a:pt x="93536" y="164821"/>
                  </a:lnTo>
                  <a:lnTo>
                    <a:pt x="93552" y="164909"/>
                  </a:lnTo>
                  <a:lnTo>
                    <a:pt x="93541" y="164998"/>
                  </a:lnTo>
                  <a:lnTo>
                    <a:pt x="93423" y="165075"/>
                  </a:lnTo>
                  <a:lnTo>
                    <a:pt x="93248" y="165163"/>
                  </a:lnTo>
                  <a:lnTo>
                    <a:pt x="93130" y="165218"/>
                  </a:lnTo>
                  <a:lnTo>
                    <a:pt x="93012" y="165317"/>
                  </a:lnTo>
                  <a:lnTo>
                    <a:pt x="92982" y="165340"/>
                  </a:lnTo>
                  <a:lnTo>
                    <a:pt x="92909" y="165450"/>
                  </a:lnTo>
                  <a:lnTo>
                    <a:pt x="92908" y="165494"/>
                  </a:lnTo>
                  <a:lnTo>
                    <a:pt x="92907" y="165582"/>
                  </a:lnTo>
                  <a:lnTo>
                    <a:pt x="93096" y="166001"/>
                  </a:lnTo>
                  <a:lnTo>
                    <a:pt x="93112" y="166144"/>
                  </a:lnTo>
                  <a:lnTo>
                    <a:pt x="93106" y="166244"/>
                  </a:lnTo>
                  <a:lnTo>
                    <a:pt x="93101" y="166310"/>
                  </a:lnTo>
                  <a:lnTo>
                    <a:pt x="93071" y="166420"/>
                  </a:lnTo>
                  <a:lnTo>
                    <a:pt x="93065" y="166453"/>
                  </a:lnTo>
                  <a:lnTo>
                    <a:pt x="92970" y="166696"/>
                  </a:lnTo>
                  <a:lnTo>
                    <a:pt x="92934" y="166949"/>
                  </a:lnTo>
                  <a:lnTo>
                    <a:pt x="92922" y="166960"/>
                  </a:lnTo>
                  <a:lnTo>
                    <a:pt x="92856" y="167082"/>
                  </a:lnTo>
                  <a:lnTo>
                    <a:pt x="92627" y="167368"/>
                  </a:lnTo>
                  <a:lnTo>
                    <a:pt x="92529" y="167600"/>
                  </a:lnTo>
                  <a:lnTo>
                    <a:pt x="92543" y="167644"/>
                  </a:lnTo>
                  <a:lnTo>
                    <a:pt x="92755" y="167842"/>
                  </a:lnTo>
                  <a:lnTo>
                    <a:pt x="92994" y="168140"/>
                  </a:lnTo>
                  <a:lnTo>
                    <a:pt x="93049" y="168316"/>
                  </a:lnTo>
                  <a:lnTo>
                    <a:pt x="93085" y="168427"/>
                  </a:lnTo>
                  <a:lnTo>
                    <a:pt x="93143" y="168482"/>
                  </a:lnTo>
                  <a:lnTo>
                    <a:pt x="93166" y="168526"/>
                  </a:lnTo>
                  <a:lnTo>
                    <a:pt x="93188" y="168559"/>
                  </a:lnTo>
                  <a:lnTo>
                    <a:pt x="93171" y="168724"/>
                  </a:lnTo>
                  <a:lnTo>
                    <a:pt x="93088" y="168846"/>
                  </a:lnTo>
                  <a:lnTo>
                    <a:pt x="93006" y="168967"/>
                  </a:lnTo>
                  <a:lnTo>
                    <a:pt x="93001" y="168989"/>
                  </a:lnTo>
                  <a:lnTo>
                    <a:pt x="92991" y="169033"/>
                  </a:lnTo>
                  <a:lnTo>
                    <a:pt x="93034" y="169276"/>
                  </a:lnTo>
                  <a:lnTo>
                    <a:pt x="93056" y="169397"/>
                  </a:lnTo>
                  <a:lnTo>
                    <a:pt x="93076" y="169452"/>
                  </a:lnTo>
                  <a:lnTo>
                    <a:pt x="93138" y="169629"/>
                  </a:lnTo>
                  <a:lnTo>
                    <a:pt x="93212" y="169761"/>
                  </a:lnTo>
                  <a:lnTo>
                    <a:pt x="93214" y="169882"/>
                  </a:lnTo>
                  <a:lnTo>
                    <a:pt x="93163" y="170047"/>
                  </a:lnTo>
                  <a:lnTo>
                    <a:pt x="93096" y="170268"/>
                  </a:lnTo>
                  <a:lnTo>
                    <a:pt x="93005" y="170444"/>
                  </a:lnTo>
                  <a:lnTo>
                    <a:pt x="92892" y="170654"/>
                  </a:lnTo>
                  <a:lnTo>
                    <a:pt x="92571" y="171007"/>
                  </a:lnTo>
                  <a:lnTo>
                    <a:pt x="92511" y="171106"/>
                  </a:lnTo>
                  <a:lnTo>
                    <a:pt x="92492" y="171128"/>
                  </a:lnTo>
                  <a:lnTo>
                    <a:pt x="92483" y="171216"/>
                  </a:lnTo>
                  <a:lnTo>
                    <a:pt x="92531" y="171371"/>
                  </a:lnTo>
                  <a:lnTo>
                    <a:pt x="92534" y="171404"/>
                  </a:lnTo>
                  <a:lnTo>
                    <a:pt x="92545" y="171514"/>
                  </a:lnTo>
                  <a:lnTo>
                    <a:pt x="92529" y="171635"/>
                  </a:lnTo>
                  <a:lnTo>
                    <a:pt x="92514" y="171734"/>
                  </a:lnTo>
                  <a:lnTo>
                    <a:pt x="92512" y="171746"/>
                  </a:lnTo>
                  <a:lnTo>
                    <a:pt x="92295" y="172242"/>
                  </a:lnTo>
                  <a:lnTo>
                    <a:pt x="92037" y="172672"/>
                  </a:lnTo>
                  <a:lnTo>
                    <a:pt x="91941" y="172837"/>
                  </a:lnTo>
                  <a:lnTo>
                    <a:pt x="91836" y="173146"/>
                  </a:lnTo>
                  <a:lnTo>
                    <a:pt x="91815" y="173344"/>
                  </a:lnTo>
                  <a:lnTo>
                    <a:pt x="91846" y="173554"/>
                  </a:lnTo>
                  <a:lnTo>
                    <a:pt x="91910" y="173796"/>
                  </a:lnTo>
                  <a:lnTo>
                    <a:pt x="91864" y="173807"/>
                  </a:lnTo>
                  <a:lnTo>
                    <a:pt x="91677" y="173829"/>
                  </a:lnTo>
                  <a:lnTo>
                    <a:pt x="91592" y="173840"/>
                  </a:lnTo>
                  <a:lnTo>
                    <a:pt x="91512" y="173851"/>
                  </a:lnTo>
                  <a:lnTo>
                    <a:pt x="91495" y="173840"/>
                  </a:lnTo>
                  <a:lnTo>
                    <a:pt x="91440" y="173840"/>
                  </a:lnTo>
                  <a:lnTo>
                    <a:pt x="91239" y="173818"/>
                  </a:lnTo>
                  <a:lnTo>
                    <a:pt x="91081" y="173818"/>
                  </a:lnTo>
                  <a:lnTo>
                    <a:pt x="90708" y="173873"/>
                  </a:lnTo>
                  <a:lnTo>
                    <a:pt x="90561" y="173907"/>
                  </a:lnTo>
                  <a:lnTo>
                    <a:pt x="90537" y="173917"/>
                  </a:lnTo>
                  <a:lnTo>
                    <a:pt x="90365" y="173962"/>
                  </a:lnTo>
                  <a:lnTo>
                    <a:pt x="90280" y="174050"/>
                  </a:lnTo>
                  <a:lnTo>
                    <a:pt x="90279" y="174061"/>
                  </a:lnTo>
                  <a:lnTo>
                    <a:pt x="90276" y="174127"/>
                  </a:lnTo>
                  <a:lnTo>
                    <a:pt x="90275" y="174160"/>
                  </a:lnTo>
                  <a:lnTo>
                    <a:pt x="90273" y="174193"/>
                  </a:lnTo>
                  <a:lnTo>
                    <a:pt x="90264" y="174226"/>
                  </a:lnTo>
                  <a:lnTo>
                    <a:pt x="90247" y="174281"/>
                  </a:lnTo>
                  <a:lnTo>
                    <a:pt x="90234" y="174303"/>
                  </a:lnTo>
                  <a:lnTo>
                    <a:pt x="90188" y="174381"/>
                  </a:lnTo>
                  <a:lnTo>
                    <a:pt x="90175" y="174403"/>
                  </a:lnTo>
                  <a:lnTo>
                    <a:pt x="90175" y="174414"/>
                  </a:lnTo>
                  <a:lnTo>
                    <a:pt x="90174" y="174414"/>
                  </a:lnTo>
                  <a:lnTo>
                    <a:pt x="90173" y="174425"/>
                  </a:lnTo>
                  <a:lnTo>
                    <a:pt x="90177" y="174425"/>
                  </a:lnTo>
                  <a:lnTo>
                    <a:pt x="90208" y="174469"/>
                  </a:lnTo>
                  <a:lnTo>
                    <a:pt x="90218" y="174480"/>
                  </a:lnTo>
                  <a:lnTo>
                    <a:pt x="90220" y="174491"/>
                  </a:lnTo>
                  <a:lnTo>
                    <a:pt x="90220" y="174491"/>
                  </a:lnTo>
                  <a:lnTo>
                    <a:pt x="90234" y="174557"/>
                  </a:lnTo>
                  <a:lnTo>
                    <a:pt x="90234" y="174557"/>
                  </a:lnTo>
                  <a:lnTo>
                    <a:pt x="90248" y="174623"/>
                  </a:lnTo>
                  <a:lnTo>
                    <a:pt x="90256" y="174656"/>
                  </a:lnTo>
                  <a:lnTo>
                    <a:pt x="90255" y="174656"/>
                  </a:lnTo>
                  <a:lnTo>
                    <a:pt x="90214" y="174778"/>
                  </a:lnTo>
                  <a:lnTo>
                    <a:pt x="90213" y="174788"/>
                  </a:lnTo>
                  <a:lnTo>
                    <a:pt x="90209" y="174788"/>
                  </a:lnTo>
                  <a:lnTo>
                    <a:pt x="90208" y="174800"/>
                  </a:lnTo>
                  <a:lnTo>
                    <a:pt x="90204" y="174888"/>
                  </a:lnTo>
                  <a:lnTo>
                    <a:pt x="90214" y="174943"/>
                  </a:lnTo>
                  <a:lnTo>
                    <a:pt x="90217" y="174954"/>
                  </a:lnTo>
                  <a:lnTo>
                    <a:pt x="90240" y="175086"/>
                  </a:lnTo>
                  <a:lnTo>
                    <a:pt x="90218" y="175373"/>
                  </a:lnTo>
                  <a:lnTo>
                    <a:pt x="90246" y="175428"/>
                  </a:lnTo>
                  <a:lnTo>
                    <a:pt x="90294" y="175472"/>
                  </a:lnTo>
                  <a:lnTo>
                    <a:pt x="90336" y="175505"/>
                  </a:lnTo>
                  <a:lnTo>
                    <a:pt x="90432" y="175616"/>
                  </a:lnTo>
                  <a:lnTo>
                    <a:pt x="90435" y="175638"/>
                  </a:lnTo>
                  <a:lnTo>
                    <a:pt x="90441" y="175704"/>
                  </a:lnTo>
                  <a:lnTo>
                    <a:pt x="90432" y="175781"/>
                  </a:lnTo>
                  <a:lnTo>
                    <a:pt x="90427" y="175825"/>
                  </a:lnTo>
                  <a:lnTo>
                    <a:pt x="90313" y="175924"/>
                  </a:lnTo>
                  <a:lnTo>
                    <a:pt x="90128" y="176046"/>
                  </a:lnTo>
                  <a:lnTo>
                    <a:pt x="90119" y="176056"/>
                  </a:lnTo>
                  <a:lnTo>
                    <a:pt x="90056" y="176068"/>
                  </a:lnTo>
                  <a:lnTo>
                    <a:pt x="89624" y="176211"/>
                  </a:lnTo>
                  <a:lnTo>
                    <a:pt x="89477" y="176299"/>
                  </a:lnTo>
                  <a:lnTo>
                    <a:pt x="89476" y="176299"/>
                  </a:lnTo>
                  <a:lnTo>
                    <a:pt x="89463" y="176310"/>
                  </a:lnTo>
                  <a:lnTo>
                    <a:pt x="89404" y="176354"/>
                  </a:lnTo>
                  <a:lnTo>
                    <a:pt x="89359" y="176387"/>
                  </a:lnTo>
                  <a:lnTo>
                    <a:pt x="89341" y="176398"/>
                  </a:lnTo>
                  <a:lnTo>
                    <a:pt x="89332" y="176409"/>
                  </a:lnTo>
                  <a:lnTo>
                    <a:pt x="89330" y="176409"/>
                  </a:lnTo>
                  <a:lnTo>
                    <a:pt x="89263" y="176442"/>
                  </a:lnTo>
                  <a:lnTo>
                    <a:pt x="89184" y="176475"/>
                  </a:lnTo>
                  <a:lnTo>
                    <a:pt x="89108" y="176509"/>
                  </a:lnTo>
                  <a:lnTo>
                    <a:pt x="88933" y="176740"/>
                  </a:lnTo>
                  <a:lnTo>
                    <a:pt x="88931" y="176740"/>
                  </a:lnTo>
                  <a:lnTo>
                    <a:pt x="88921" y="176762"/>
                  </a:lnTo>
                  <a:lnTo>
                    <a:pt x="88903" y="176806"/>
                  </a:lnTo>
                  <a:lnTo>
                    <a:pt x="88898" y="176905"/>
                  </a:lnTo>
                  <a:lnTo>
                    <a:pt x="88883" y="177148"/>
                  </a:lnTo>
                  <a:lnTo>
                    <a:pt x="88879" y="177159"/>
                  </a:lnTo>
                  <a:lnTo>
                    <a:pt x="88858" y="177247"/>
                  </a:lnTo>
                  <a:lnTo>
                    <a:pt x="88849" y="177357"/>
                  </a:lnTo>
                  <a:lnTo>
                    <a:pt x="88722" y="177357"/>
                  </a:lnTo>
                  <a:lnTo>
                    <a:pt x="88655" y="177413"/>
                  </a:lnTo>
                  <a:lnTo>
                    <a:pt x="88584" y="177457"/>
                  </a:lnTo>
                  <a:lnTo>
                    <a:pt x="88485" y="177468"/>
                  </a:lnTo>
                  <a:lnTo>
                    <a:pt x="88356" y="177457"/>
                  </a:lnTo>
                  <a:lnTo>
                    <a:pt x="88240" y="177468"/>
                  </a:lnTo>
                  <a:lnTo>
                    <a:pt x="88204" y="177490"/>
                  </a:lnTo>
                  <a:lnTo>
                    <a:pt x="88088" y="177556"/>
                  </a:lnTo>
                  <a:lnTo>
                    <a:pt x="88008" y="177556"/>
                  </a:lnTo>
                  <a:lnTo>
                    <a:pt x="87996" y="177556"/>
                  </a:lnTo>
                  <a:lnTo>
                    <a:pt x="87901" y="177512"/>
                  </a:lnTo>
                  <a:lnTo>
                    <a:pt x="87783" y="177501"/>
                  </a:lnTo>
                  <a:lnTo>
                    <a:pt x="87689" y="177512"/>
                  </a:lnTo>
                  <a:lnTo>
                    <a:pt x="87624" y="177545"/>
                  </a:lnTo>
                  <a:lnTo>
                    <a:pt x="87503" y="177666"/>
                  </a:lnTo>
                  <a:lnTo>
                    <a:pt x="87445" y="177765"/>
                  </a:lnTo>
                  <a:lnTo>
                    <a:pt x="87416" y="177854"/>
                  </a:lnTo>
                  <a:lnTo>
                    <a:pt x="87427" y="177997"/>
                  </a:lnTo>
                  <a:lnTo>
                    <a:pt x="87535" y="178151"/>
                  </a:lnTo>
                  <a:lnTo>
                    <a:pt x="87535" y="178251"/>
                  </a:lnTo>
                  <a:lnTo>
                    <a:pt x="87510" y="178295"/>
                  </a:lnTo>
                  <a:lnTo>
                    <a:pt x="87261" y="178504"/>
                  </a:lnTo>
                  <a:lnTo>
                    <a:pt x="87039" y="178592"/>
                  </a:lnTo>
                  <a:lnTo>
                    <a:pt x="86934" y="178659"/>
                  </a:lnTo>
                  <a:lnTo>
                    <a:pt x="86733" y="178857"/>
                  </a:lnTo>
                  <a:lnTo>
                    <a:pt x="86677" y="178890"/>
                  </a:lnTo>
                  <a:lnTo>
                    <a:pt x="86502" y="178945"/>
                  </a:lnTo>
                  <a:lnTo>
                    <a:pt x="86386" y="179000"/>
                  </a:lnTo>
                  <a:lnTo>
                    <a:pt x="86195" y="179166"/>
                  </a:lnTo>
                  <a:lnTo>
                    <a:pt x="86070" y="179342"/>
                  </a:lnTo>
                  <a:lnTo>
                    <a:pt x="86048" y="179518"/>
                  </a:lnTo>
                  <a:lnTo>
                    <a:pt x="86076" y="179651"/>
                  </a:lnTo>
                  <a:lnTo>
                    <a:pt x="86084" y="179882"/>
                  </a:lnTo>
                  <a:lnTo>
                    <a:pt x="86146" y="179971"/>
                  </a:lnTo>
                  <a:lnTo>
                    <a:pt x="86347" y="180125"/>
                  </a:lnTo>
                  <a:lnTo>
                    <a:pt x="86392" y="180279"/>
                  </a:lnTo>
                  <a:lnTo>
                    <a:pt x="86375" y="180324"/>
                  </a:lnTo>
                  <a:lnTo>
                    <a:pt x="86336" y="180356"/>
                  </a:lnTo>
                  <a:lnTo>
                    <a:pt x="86140" y="180401"/>
                  </a:lnTo>
                  <a:lnTo>
                    <a:pt x="86028" y="180489"/>
                  </a:lnTo>
                  <a:lnTo>
                    <a:pt x="85754" y="180919"/>
                  </a:lnTo>
                  <a:lnTo>
                    <a:pt x="85591" y="181117"/>
                  </a:lnTo>
                  <a:lnTo>
                    <a:pt x="85571" y="181294"/>
                  </a:lnTo>
                  <a:lnTo>
                    <a:pt x="85638" y="181503"/>
                  </a:lnTo>
                  <a:lnTo>
                    <a:pt x="85608" y="181757"/>
                  </a:lnTo>
                  <a:lnTo>
                    <a:pt x="85613" y="181878"/>
                  </a:lnTo>
                  <a:lnTo>
                    <a:pt x="85687" y="182220"/>
                  </a:lnTo>
                  <a:lnTo>
                    <a:pt x="85723" y="182463"/>
                  </a:lnTo>
                  <a:lnTo>
                    <a:pt x="85749" y="182639"/>
                  </a:lnTo>
                  <a:lnTo>
                    <a:pt x="85718" y="182903"/>
                  </a:lnTo>
                  <a:lnTo>
                    <a:pt x="85638" y="183014"/>
                  </a:lnTo>
                  <a:lnTo>
                    <a:pt x="85573" y="183058"/>
                  </a:lnTo>
                  <a:lnTo>
                    <a:pt x="85405" y="183102"/>
                  </a:lnTo>
                  <a:lnTo>
                    <a:pt x="85263" y="183113"/>
                  </a:lnTo>
                  <a:lnTo>
                    <a:pt x="85213" y="183102"/>
                  </a:lnTo>
                  <a:lnTo>
                    <a:pt x="85125" y="183036"/>
                  </a:lnTo>
                  <a:lnTo>
                    <a:pt x="85010" y="182892"/>
                  </a:lnTo>
                  <a:lnTo>
                    <a:pt x="84916" y="182815"/>
                  </a:lnTo>
                  <a:lnTo>
                    <a:pt x="84846" y="182793"/>
                  </a:lnTo>
                  <a:lnTo>
                    <a:pt x="84758" y="182815"/>
                  </a:lnTo>
                  <a:lnTo>
                    <a:pt x="84606" y="182959"/>
                  </a:lnTo>
                  <a:lnTo>
                    <a:pt x="84392" y="183278"/>
                  </a:lnTo>
                  <a:lnTo>
                    <a:pt x="84209" y="183510"/>
                  </a:lnTo>
                  <a:lnTo>
                    <a:pt x="83991" y="183719"/>
                  </a:lnTo>
                  <a:lnTo>
                    <a:pt x="83847" y="183796"/>
                  </a:lnTo>
                  <a:lnTo>
                    <a:pt x="83638" y="183863"/>
                  </a:lnTo>
                  <a:lnTo>
                    <a:pt x="83582" y="183896"/>
                  </a:lnTo>
                  <a:lnTo>
                    <a:pt x="83511" y="184006"/>
                  </a:lnTo>
                  <a:lnTo>
                    <a:pt x="83511" y="184116"/>
                  </a:lnTo>
                  <a:lnTo>
                    <a:pt x="83551" y="184315"/>
                  </a:lnTo>
                  <a:lnTo>
                    <a:pt x="83508" y="184579"/>
                  </a:lnTo>
                  <a:lnTo>
                    <a:pt x="83475" y="184910"/>
                  </a:lnTo>
                  <a:lnTo>
                    <a:pt x="83384" y="185164"/>
                  </a:lnTo>
                  <a:lnTo>
                    <a:pt x="83339" y="185384"/>
                  </a:lnTo>
                  <a:lnTo>
                    <a:pt x="83258" y="185583"/>
                  </a:lnTo>
                  <a:lnTo>
                    <a:pt x="83189" y="185649"/>
                  </a:lnTo>
                  <a:lnTo>
                    <a:pt x="83000" y="185836"/>
                  </a:lnTo>
                  <a:lnTo>
                    <a:pt x="82947" y="185913"/>
                  </a:lnTo>
                  <a:lnTo>
                    <a:pt x="82845" y="186156"/>
                  </a:lnTo>
                  <a:lnTo>
                    <a:pt x="82685" y="186310"/>
                  </a:lnTo>
                  <a:lnTo>
                    <a:pt x="82647" y="186388"/>
                  </a:lnTo>
                  <a:lnTo>
                    <a:pt x="82629" y="186509"/>
                  </a:lnTo>
                  <a:lnTo>
                    <a:pt x="82656" y="186818"/>
                  </a:lnTo>
                  <a:lnTo>
                    <a:pt x="82609" y="187027"/>
                  </a:lnTo>
                  <a:lnTo>
                    <a:pt x="82671" y="187325"/>
                  </a:lnTo>
                  <a:lnTo>
                    <a:pt x="82667" y="187512"/>
                  </a:lnTo>
                  <a:lnTo>
                    <a:pt x="82457" y="187942"/>
                  </a:lnTo>
                  <a:lnTo>
                    <a:pt x="82216" y="188494"/>
                  </a:lnTo>
                  <a:lnTo>
                    <a:pt x="82131" y="188615"/>
                  </a:lnTo>
                  <a:lnTo>
                    <a:pt x="81977" y="188769"/>
                  </a:lnTo>
                  <a:lnTo>
                    <a:pt x="81857" y="188802"/>
                  </a:lnTo>
                  <a:lnTo>
                    <a:pt x="81640" y="188780"/>
                  </a:lnTo>
                  <a:lnTo>
                    <a:pt x="81500" y="188846"/>
                  </a:lnTo>
                  <a:lnTo>
                    <a:pt x="81421" y="188957"/>
                  </a:lnTo>
                  <a:lnTo>
                    <a:pt x="81375" y="189067"/>
                  </a:lnTo>
                  <a:lnTo>
                    <a:pt x="81226" y="189596"/>
                  </a:lnTo>
                  <a:lnTo>
                    <a:pt x="81176" y="189861"/>
                  </a:lnTo>
                  <a:lnTo>
                    <a:pt x="81133" y="189960"/>
                  </a:lnTo>
                  <a:lnTo>
                    <a:pt x="81037" y="190037"/>
                  </a:lnTo>
                  <a:lnTo>
                    <a:pt x="80738" y="190180"/>
                  </a:lnTo>
                  <a:lnTo>
                    <a:pt x="80620" y="190291"/>
                  </a:lnTo>
                  <a:lnTo>
                    <a:pt x="80428" y="190533"/>
                  </a:lnTo>
                  <a:lnTo>
                    <a:pt x="80255" y="190732"/>
                  </a:lnTo>
                  <a:lnTo>
                    <a:pt x="80205" y="190886"/>
                  </a:lnTo>
                  <a:lnTo>
                    <a:pt x="80227" y="191570"/>
                  </a:lnTo>
                  <a:lnTo>
                    <a:pt x="80219" y="191669"/>
                  </a:lnTo>
                  <a:lnTo>
                    <a:pt x="80179" y="191779"/>
                  </a:lnTo>
                  <a:lnTo>
                    <a:pt x="79860" y="192044"/>
                  </a:lnTo>
                  <a:lnTo>
                    <a:pt x="79691" y="192253"/>
                  </a:lnTo>
                  <a:lnTo>
                    <a:pt x="79643" y="192419"/>
                  </a:lnTo>
                  <a:lnTo>
                    <a:pt x="79612" y="192782"/>
                  </a:lnTo>
                  <a:lnTo>
                    <a:pt x="79564" y="192926"/>
                  </a:lnTo>
                  <a:lnTo>
                    <a:pt x="79437" y="193069"/>
                  </a:lnTo>
                  <a:lnTo>
                    <a:pt x="79310" y="193212"/>
                  </a:lnTo>
                  <a:lnTo>
                    <a:pt x="79229" y="193323"/>
                  </a:lnTo>
                  <a:lnTo>
                    <a:pt x="79149" y="193444"/>
                  </a:lnTo>
                  <a:lnTo>
                    <a:pt x="78991" y="193962"/>
                  </a:lnTo>
                  <a:lnTo>
                    <a:pt x="78986" y="194304"/>
                  </a:lnTo>
                  <a:lnTo>
                    <a:pt x="78946" y="194458"/>
                  </a:lnTo>
                  <a:lnTo>
                    <a:pt x="78594" y="194855"/>
                  </a:lnTo>
                  <a:lnTo>
                    <a:pt x="78275" y="195296"/>
                  </a:lnTo>
                  <a:lnTo>
                    <a:pt x="78119" y="195572"/>
                  </a:lnTo>
                  <a:lnTo>
                    <a:pt x="77925" y="196134"/>
                  </a:lnTo>
                  <a:lnTo>
                    <a:pt x="77846" y="196245"/>
                  </a:lnTo>
                  <a:lnTo>
                    <a:pt x="77795" y="196245"/>
                  </a:lnTo>
                  <a:lnTo>
                    <a:pt x="77558" y="196112"/>
                  </a:lnTo>
                  <a:lnTo>
                    <a:pt x="77482" y="196101"/>
                  </a:lnTo>
                  <a:lnTo>
                    <a:pt x="77428" y="196112"/>
                  </a:lnTo>
                  <a:lnTo>
                    <a:pt x="77233" y="196211"/>
                  </a:lnTo>
                  <a:lnTo>
                    <a:pt x="76779" y="196586"/>
                  </a:lnTo>
                  <a:lnTo>
                    <a:pt x="76697" y="196674"/>
                  </a:lnTo>
                  <a:lnTo>
                    <a:pt x="76641" y="197027"/>
                  </a:lnTo>
                  <a:lnTo>
                    <a:pt x="76511" y="197369"/>
                  </a:lnTo>
                  <a:lnTo>
                    <a:pt x="76510" y="197369"/>
                  </a:lnTo>
                  <a:lnTo>
                    <a:pt x="76508" y="197380"/>
                  </a:lnTo>
                  <a:lnTo>
                    <a:pt x="76495" y="197413"/>
                  </a:lnTo>
                  <a:lnTo>
                    <a:pt x="76489" y="197424"/>
                  </a:lnTo>
                  <a:lnTo>
                    <a:pt x="76398" y="197667"/>
                  </a:lnTo>
                  <a:lnTo>
                    <a:pt x="76325" y="197987"/>
                  </a:lnTo>
                  <a:lnTo>
                    <a:pt x="76328" y="198075"/>
                  </a:lnTo>
                  <a:lnTo>
                    <a:pt x="76359" y="198196"/>
                  </a:lnTo>
                  <a:lnTo>
                    <a:pt x="76432" y="198295"/>
                  </a:lnTo>
                  <a:lnTo>
                    <a:pt x="76543" y="198516"/>
                  </a:lnTo>
                  <a:lnTo>
                    <a:pt x="76570" y="198714"/>
                  </a:lnTo>
                  <a:lnTo>
                    <a:pt x="76472" y="198858"/>
                  </a:lnTo>
                  <a:lnTo>
                    <a:pt x="76280" y="198946"/>
                  </a:lnTo>
                  <a:lnTo>
                    <a:pt x="76018" y="199111"/>
                  </a:lnTo>
                  <a:lnTo>
                    <a:pt x="75938" y="199199"/>
                  </a:lnTo>
                  <a:lnTo>
                    <a:pt x="75880" y="199530"/>
                  </a:lnTo>
                  <a:lnTo>
                    <a:pt x="75860" y="199641"/>
                  </a:lnTo>
                  <a:lnTo>
                    <a:pt x="75744" y="199905"/>
                  </a:lnTo>
                  <a:lnTo>
                    <a:pt x="75721" y="200026"/>
                  </a:lnTo>
                  <a:lnTo>
                    <a:pt x="75730" y="200170"/>
                  </a:lnTo>
                  <a:lnTo>
                    <a:pt x="75851" y="200357"/>
                  </a:lnTo>
                  <a:lnTo>
                    <a:pt x="75887" y="200478"/>
                  </a:lnTo>
                  <a:lnTo>
                    <a:pt x="75882" y="200545"/>
                  </a:lnTo>
                  <a:lnTo>
                    <a:pt x="75857" y="200622"/>
                  </a:lnTo>
                  <a:lnTo>
                    <a:pt x="75614" y="200831"/>
                  </a:lnTo>
                  <a:lnTo>
                    <a:pt x="75523" y="200952"/>
                  </a:lnTo>
                  <a:lnTo>
                    <a:pt x="75382" y="201349"/>
                  </a:lnTo>
                  <a:lnTo>
                    <a:pt x="75366" y="201559"/>
                  </a:lnTo>
                  <a:lnTo>
                    <a:pt x="75343" y="201835"/>
                  </a:lnTo>
                  <a:lnTo>
                    <a:pt x="75329" y="202209"/>
                  </a:lnTo>
                  <a:lnTo>
                    <a:pt x="75346" y="202342"/>
                  </a:lnTo>
                  <a:lnTo>
                    <a:pt x="75400" y="202540"/>
                  </a:lnTo>
                  <a:lnTo>
                    <a:pt x="75409" y="202695"/>
                  </a:lnTo>
                  <a:lnTo>
                    <a:pt x="75284" y="203103"/>
                  </a:lnTo>
                  <a:lnTo>
                    <a:pt x="75067" y="203588"/>
                  </a:lnTo>
                  <a:lnTo>
                    <a:pt x="75041" y="203709"/>
                  </a:lnTo>
                  <a:lnTo>
                    <a:pt x="75072" y="203885"/>
                  </a:lnTo>
                  <a:lnTo>
                    <a:pt x="75193" y="204095"/>
                  </a:lnTo>
                  <a:lnTo>
                    <a:pt x="75213" y="204271"/>
                  </a:lnTo>
                  <a:lnTo>
                    <a:pt x="75174" y="204381"/>
                  </a:lnTo>
                  <a:lnTo>
                    <a:pt x="75027" y="204613"/>
                  </a:lnTo>
                  <a:lnTo>
                    <a:pt x="74880" y="204845"/>
                  </a:lnTo>
                  <a:lnTo>
                    <a:pt x="74793" y="205087"/>
                  </a:lnTo>
                  <a:lnTo>
                    <a:pt x="74697" y="205275"/>
                  </a:lnTo>
                  <a:lnTo>
                    <a:pt x="74587" y="205429"/>
                  </a:lnTo>
                  <a:lnTo>
                    <a:pt x="74336" y="205627"/>
                  </a:lnTo>
                  <a:lnTo>
                    <a:pt x="74296" y="205694"/>
                  </a:lnTo>
                  <a:lnTo>
                    <a:pt x="74273" y="205848"/>
                  </a:lnTo>
                  <a:lnTo>
                    <a:pt x="74282" y="206068"/>
                  </a:lnTo>
                  <a:lnTo>
                    <a:pt x="74164" y="206554"/>
                  </a:lnTo>
                  <a:lnTo>
                    <a:pt x="74155" y="206686"/>
                  </a:lnTo>
                  <a:lnTo>
                    <a:pt x="74146" y="206818"/>
                  </a:lnTo>
                  <a:lnTo>
                    <a:pt x="74139" y="206840"/>
                  </a:lnTo>
                  <a:lnTo>
                    <a:pt x="74070" y="207039"/>
                  </a:lnTo>
                  <a:lnTo>
                    <a:pt x="74063" y="207061"/>
                  </a:lnTo>
                  <a:lnTo>
                    <a:pt x="74056" y="207061"/>
                  </a:lnTo>
                  <a:lnTo>
                    <a:pt x="74056" y="207061"/>
                  </a:lnTo>
                  <a:lnTo>
                    <a:pt x="73988" y="207105"/>
                  </a:lnTo>
                  <a:lnTo>
                    <a:pt x="73968" y="207116"/>
                  </a:lnTo>
                  <a:lnTo>
                    <a:pt x="73809" y="207204"/>
                  </a:lnTo>
                  <a:lnTo>
                    <a:pt x="73789" y="207226"/>
                  </a:lnTo>
                  <a:lnTo>
                    <a:pt x="73391" y="207425"/>
                  </a:lnTo>
                  <a:lnTo>
                    <a:pt x="73238" y="207458"/>
                  </a:lnTo>
                  <a:lnTo>
                    <a:pt x="73083" y="207458"/>
                  </a:lnTo>
                  <a:lnTo>
                    <a:pt x="72787" y="207270"/>
                  </a:lnTo>
                  <a:lnTo>
                    <a:pt x="72691" y="207270"/>
                  </a:lnTo>
                  <a:lnTo>
                    <a:pt x="72606" y="207281"/>
                  </a:lnTo>
                  <a:lnTo>
                    <a:pt x="72587" y="207303"/>
                  </a:lnTo>
                  <a:lnTo>
                    <a:pt x="72298" y="207590"/>
                  </a:lnTo>
                  <a:lnTo>
                    <a:pt x="72115" y="207722"/>
                  </a:lnTo>
                  <a:lnTo>
                    <a:pt x="72025" y="207844"/>
                  </a:lnTo>
                  <a:lnTo>
                    <a:pt x="71971" y="207987"/>
                  </a:lnTo>
                  <a:lnTo>
                    <a:pt x="71954" y="208042"/>
                  </a:lnTo>
                  <a:lnTo>
                    <a:pt x="71842" y="208229"/>
                  </a:lnTo>
                  <a:lnTo>
                    <a:pt x="71653" y="208384"/>
                  </a:lnTo>
                  <a:lnTo>
                    <a:pt x="71497" y="208571"/>
                  </a:lnTo>
                  <a:lnTo>
                    <a:pt x="71427" y="208748"/>
                  </a:lnTo>
                  <a:lnTo>
                    <a:pt x="71387" y="209001"/>
                  </a:lnTo>
                  <a:lnTo>
                    <a:pt x="71382" y="209045"/>
                  </a:lnTo>
                  <a:lnTo>
                    <a:pt x="71272" y="209244"/>
                  </a:lnTo>
                  <a:lnTo>
                    <a:pt x="71092" y="209365"/>
                  </a:lnTo>
                  <a:lnTo>
                    <a:pt x="70992" y="209431"/>
                  </a:lnTo>
                  <a:lnTo>
                    <a:pt x="70895" y="209531"/>
                  </a:lnTo>
                  <a:lnTo>
                    <a:pt x="70874" y="209553"/>
                  </a:lnTo>
                  <a:lnTo>
                    <a:pt x="70764" y="209828"/>
                  </a:lnTo>
                  <a:lnTo>
                    <a:pt x="70465" y="210137"/>
                  </a:lnTo>
                  <a:lnTo>
                    <a:pt x="70113" y="210567"/>
                  </a:lnTo>
                  <a:lnTo>
                    <a:pt x="69968" y="210843"/>
                  </a:lnTo>
                  <a:lnTo>
                    <a:pt x="69703" y="211129"/>
                  </a:lnTo>
                  <a:lnTo>
                    <a:pt x="69319" y="211725"/>
                  </a:lnTo>
                  <a:lnTo>
                    <a:pt x="69235" y="211835"/>
                  </a:lnTo>
                  <a:lnTo>
                    <a:pt x="69006" y="211923"/>
                  </a:lnTo>
                  <a:lnTo>
                    <a:pt x="68792" y="211956"/>
                  </a:lnTo>
                  <a:lnTo>
                    <a:pt x="68671" y="211934"/>
                  </a:lnTo>
                  <a:lnTo>
                    <a:pt x="68501" y="211813"/>
                  </a:lnTo>
                  <a:lnTo>
                    <a:pt x="68408" y="211791"/>
                  </a:lnTo>
                  <a:lnTo>
                    <a:pt x="68129" y="211934"/>
                  </a:lnTo>
                  <a:lnTo>
                    <a:pt x="67901" y="212022"/>
                  </a:lnTo>
                  <a:lnTo>
                    <a:pt x="67841" y="212066"/>
                  </a:lnTo>
                  <a:lnTo>
                    <a:pt x="67792" y="212144"/>
                  </a:lnTo>
                  <a:lnTo>
                    <a:pt x="67850" y="212452"/>
                  </a:lnTo>
                  <a:lnTo>
                    <a:pt x="67830" y="212618"/>
                  </a:lnTo>
                  <a:lnTo>
                    <a:pt x="67705" y="212706"/>
                  </a:lnTo>
                  <a:lnTo>
                    <a:pt x="67305" y="212728"/>
                  </a:lnTo>
                  <a:lnTo>
                    <a:pt x="67240" y="212750"/>
                  </a:lnTo>
                  <a:lnTo>
                    <a:pt x="67164" y="212816"/>
                  </a:lnTo>
                  <a:lnTo>
                    <a:pt x="67118" y="212948"/>
                  </a:lnTo>
                  <a:lnTo>
                    <a:pt x="67155" y="213158"/>
                  </a:lnTo>
                  <a:lnTo>
                    <a:pt x="67285" y="213301"/>
                  </a:lnTo>
                  <a:lnTo>
                    <a:pt x="67646" y="213809"/>
                  </a:lnTo>
                  <a:lnTo>
                    <a:pt x="67694" y="213908"/>
                  </a:lnTo>
                  <a:lnTo>
                    <a:pt x="67720" y="214029"/>
                  </a:lnTo>
                  <a:lnTo>
                    <a:pt x="67678" y="214106"/>
                  </a:lnTo>
                  <a:lnTo>
                    <a:pt x="67593" y="214205"/>
                  </a:lnTo>
                  <a:lnTo>
                    <a:pt x="67417" y="214283"/>
                  </a:lnTo>
                  <a:lnTo>
                    <a:pt x="67294" y="214338"/>
                  </a:lnTo>
                  <a:lnTo>
                    <a:pt x="67155" y="214426"/>
                  </a:lnTo>
                  <a:lnTo>
                    <a:pt x="67085" y="214459"/>
                  </a:lnTo>
                  <a:lnTo>
                    <a:pt x="66986" y="214558"/>
                  </a:lnTo>
                  <a:lnTo>
                    <a:pt x="66933" y="214646"/>
                  </a:lnTo>
                  <a:lnTo>
                    <a:pt x="66907" y="214966"/>
                  </a:lnTo>
                  <a:lnTo>
                    <a:pt x="66808" y="215429"/>
                  </a:lnTo>
                  <a:lnTo>
                    <a:pt x="66633" y="215925"/>
                  </a:lnTo>
                  <a:lnTo>
                    <a:pt x="66571" y="216036"/>
                  </a:lnTo>
                  <a:lnTo>
                    <a:pt x="66312" y="216234"/>
                  </a:lnTo>
                  <a:lnTo>
                    <a:pt x="66213" y="216378"/>
                  </a:lnTo>
                  <a:lnTo>
                    <a:pt x="66196" y="216466"/>
                  </a:lnTo>
                  <a:lnTo>
                    <a:pt x="66220" y="216565"/>
                  </a:lnTo>
                  <a:lnTo>
                    <a:pt x="66227" y="216598"/>
                  </a:lnTo>
                  <a:lnTo>
                    <a:pt x="66229" y="216609"/>
                  </a:lnTo>
                  <a:lnTo>
                    <a:pt x="66230" y="216609"/>
                  </a:lnTo>
                  <a:lnTo>
                    <a:pt x="66237" y="216642"/>
                  </a:lnTo>
                  <a:lnTo>
                    <a:pt x="66242" y="216664"/>
                  </a:lnTo>
                  <a:lnTo>
                    <a:pt x="66297" y="216885"/>
                  </a:lnTo>
                  <a:lnTo>
                    <a:pt x="66359" y="216995"/>
                  </a:lnTo>
                  <a:lnTo>
                    <a:pt x="66571" y="217204"/>
                  </a:lnTo>
                  <a:lnTo>
                    <a:pt x="66600" y="217282"/>
                  </a:lnTo>
                  <a:lnTo>
                    <a:pt x="66608" y="217403"/>
                  </a:lnTo>
                  <a:lnTo>
                    <a:pt x="66461" y="217579"/>
                  </a:lnTo>
                  <a:lnTo>
                    <a:pt x="66202" y="217899"/>
                  </a:lnTo>
                  <a:lnTo>
                    <a:pt x="66044" y="218351"/>
                  </a:lnTo>
                  <a:lnTo>
                    <a:pt x="65942" y="218516"/>
                  </a:lnTo>
                  <a:lnTo>
                    <a:pt x="65912" y="218561"/>
                  </a:lnTo>
                  <a:lnTo>
                    <a:pt x="65892" y="218594"/>
                  </a:lnTo>
                  <a:lnTo>
                    <a:pt x="65888" y="218605"/>
                  </a:lnTo>
                  <a:lnTo>
                    <a:pt x="65867" y="218638"/>
                  </a:lnTo>
                  <a:lnTo>
                    <a:pt x="65854" y="218660"/>
                  </a:lnTo>
                  <a:lnTo>
                    <a:pt x="65728" y="218869"/>
                  </a:lnTo>
                  <a:lnTo>
                    <a:pt x="65716" y="219046"/>
                  </a:lnTo>
                  <a:lnTo>
                    <a:pt x="65711" y="219123"/>
                  </a:lnTo>
                  <a:lnTo>
                    <a:pt x="65685" y="219255"/>
                  </a:lnTo>
                  <a:lnTo>
                    <a:pt x="65553" y="219597"/>
                  </a:lnTo>
                  <a:lnTo>
                    <a:pt x="65527" y="219652"/>
                  </a:lnTo>
                  <a:lnTo>
                    <a:pt x="65491" y="219895"/>
                  </a:lnTo>
                  <a:lnTo>
                    <a:pt x="65497" y="220060"/>
                  </a:lnTo>
                  <a:lnTo>
                    <a:pt x="65499" y="220126"/>
                  </a:lnTo>
                  <a:lnTo>
                    <a:pt x="65296" y="220523"/>
                  </a:lnTo>
                  <a:lnTo>
                    <a:pt x="65228" y="220700"/>
                  </a:lnTo>
                  <a:lnTo>
                    <a:pt x="65192" y="221041"/>
                  </a:lnTo>
                  <a:lnTo>
                    <a:pt x="65096" y="221548"/>
                  </a:lnTo>
                  <a:lnTo>
                    <a:pt x="64957" y="221857"/>
                  </a:lnTo>
                  <a:lnTo>
                    <a:pt x="64703" y="222232"/>
                  </a:lnTo>
                  <a:lnTo>
                    <a:pt x="64334" y="222585"/>
                  </a:lnTo>
                  <a:lnTo>
                    <a:pt x="63964" y="222949"/>
                  </a:lnTo>
                  <a:lnTo>
                    <a:pt x="63699" y="223169"/>
                  </a:lnTo>
                  <a:lnTo>
                    <a:pt x="63583" y="223302"/>
                  </a:lnTo>
                  <a:lnTo>
                    <a:pt x="63306" y="223710"/>
                  </a:lnTo>
                  <a:lnTo>
                    <a:pt x="63096" y="224084"/>
                  </a:lnTo>
                  <a:lnTo>
                    <a:pt x="63050" y="224195"/>
                  </a:lnTo>
                  <a:lnTo>
                    <a:pt x="63013" y="224349"/>
                  </a:lnTo>
                  <a:lnTo>
                    <a:pt x="63056" y="224470"/>
                  </a:lnTo>
                  <a:lnTo>
                    <a:pt x="63076" y="224525"/>
                  </a:lnTo>
                  <a:lnTo>
                    <a:pt x="63219" y="224757"/>
                  </a:lnTo>
                  <a:lnTo>
                    <a:pt x="63352" y="224889"/>
                  </a:lnTo>
                  <a:lnTo>
                    <a:pt x="63536" y="225143"/>
                  </a:lnTo>
                  <a:lnTo>
                    <a:pt x="63648" y="225474"/>
                  </a:lnTo>
                  <a:lnTo>
                    <a:pt x="63683" y="225837"/>
                  </a:lnTo>
                  <a:lnTo>
                    <a:pt x="63716" y="225948"/>
                  </a:lnTo>
                  <a:lnTo>
                    <a:pt x="63804" y="226080"/>
                  </a:lnTo>
                  <a:lnTo>
                    <a:pt x="64094" y="226323"/>
                  </a:lnTo>
                  <a:lnTo>
                    <a:pt x="64384" y="226422"/>
                  </a:lnTo>
                  <a:lnTo>
                    <a:pt x="64506" y="226488"/>
                  </a:lnTo>
                  <a:lnTo>
                    <a:pt x="64560" y="226543"/>
                  </a:lnTo>
                  <a:lnTo>
                    <a:pt x="64611" y="226631"/>
                  </a:lnTo>
                  <a:lnTo>
                    <a:pt x="64594" y="226852"/>
                  </a:lnTo>
                  <a:lnTo>
                    <a:pt x="64545" y="227017"/>
                  </a:lnTo>
                  <a:lnTo>
                    <a:pt x="64469" y="227139"/>
                  </a:lnTo>
                  <a:lnTo>
                    <a:pt x="64441" y="227293"/>
                  </a:lnTo>
                  <a:lnTo>
                    <a:pt x="64433" y="227602"/>
                  </a:lnTo>
                  <a:lnTo>
                    <a:pt x="64449" y="227800"/>
                  </a:lnTo>
                  <a:lnTo>
                    <a:pt x="64424" y="228252"/>
                  </a:lnTo>
                  <a:lnTo>
                    <a:pt x="64393" y="228384"/>
                  </a:lnTo>
                  <a:lnTo>
                    <a:pt x="64176" y="228958"/>
                  </a:lnTo>
                  <a:lnTo>
                    <a:pt x="64173" y="228958"/>
                  </a:lnTo>
                  <a:lnTo>
                    <a:pt x="64168" y="228980"/>
                  </a:lnTo>
                  <a:lnTo>
                    <a:pt x="64156" y="229035"/>
                  </a:lnTo>
                  <a:lnTo>
                    <a:pt x="64154" y="229046"/>
                  </a:lnTo>
                  <a:lnTo>
                    <a:pt x="64149" y="229057"/>
                  </a:lnTo>
                  <a:lnTo>
                    <a:pt x="64134" y="229123"/>
                  </a:lnTo>
                  <a:lnTo>
                    <a:pt x="64131" y="229222"/>
                  </a:lnTo>
                  <a:lnTo>
                    <a:pt x="64167" y="229366"/>
                  </a:lnTo>
                  <a:lnTo>
                    <a:pt x="64122" y="229895"/>
                  </a:lnTo>
                  <a:lnTo>
                    <a:pt x="64161" y="229983"/>
                  </a:lnTo>
                  <a:lnTo>
                    <a:pt x="64328" y="230138"/>
                  </a:lnTo>
                  <a:lnTo>
                    <a:pt x="64534" y="230336"/>
                  </a:lnTo>
                  <a:lnTo>
                    <a:pt x="65118" y="230810"/>
                  </a:lnTo>
                  <a:lnTo>
                    <a:pt x="65127" y="230810"/>
                  </a:lnTo>
                  <a:lnTo>
                    <a:pt x="65180" y="230887"/>
                  </a:lnTo>
                  <a:lnTo>
                    <a:pt x="65209" y="230976"/>
                  </a:lnTo>
                  <a:lnTo>
                    <a:pt x="65183" y="231119"/>
                  </a:lnTo>
                  <a:lnTo>
                    <a:pt x="65143" y="231196"/>
                  </a:lnTo>
                  <a:lnTo>
                    <a:pt x="65127" y="231306"/>
                  </a:lnTo>
                  <a:lnTo>
                    <a:pt x="65149" y="231538"/>
                  </a:lnTo>
                  <a:lnTo>
                    <a:pt x="65200" y="231780"/>
                  </a:lnTo>
                  <a:lnTo>
                    <a:pt x="65194" y="231880"/>
                  </a:lnTo>
                  <a:lnTo>
                    <a:pt x="65056" y="232144"/>
                  </a:lnTo>
                  <a:lnTo>
                    <a:pt x="64980" y="232155"/>
                  </a:lnTo>
                  <a:lnTo>
                    <a:pt x="64875" y="232122"/>
                  </a:lnTo>
                  <a:lnTo>
                    <a:pt x="64774" y="232122"/>
                  </a:lnTo>
                  <a:lnTo>
                    <a:pt x="64692" y="232177"/>
                  </a:lnTo>
                  <a:lnTo>
                    <a:pt x="64630" y="232254"/>
                  </a:lnTo>
                  <a:lnTo>
                    <a:pt x="64638" y="232431"/>
                  </a:lnTo>
                  <a:lnTo>
                    <a:pt x="64746" y="232927"/>
                  </a:lnTo>
                  <a:lnTo>
                    <a:pt x="64839" y="233192"/>
                  </a:lnTo>
                  <a:lnTo>
                    <a:pt x="64814" y="233368"/>
                  </a:lnTo>
                  <a:lnTo>
                    <a:pt x="64734" y="233467"/>
                  </a:lnTo>
                  <a:lnTo>
                    <a:pt x="64730" y="233467"/>
                  </a:lnTo>
                  <a:lnTo>
                    <a:pt x="64726" y="233467"/>
                  </a:lnTo>
                  <a:lnTo>
                    <a:pt x="64722" y="233478"/>
                  </a:lnTo>
                  <a:lnTo>
                    <a:pt x="64678" y="233511"/>
                  </a:lnTo>
                  <a:lnTo>
                    <a:pt x="64662" y="233511"/>
                  </a:lnTo>
                  <a:lnTo>
                    <a:pt x="64605" y="233522"/>
                  </a:lnTo>
                  <a:lnTo>
                    <a:pt x="64569" y="233522"/>
                  </a:lnTo>
                  <a:lnTo>
                    <a:pt x="64455" y="233533"/>
                  </a:lnTo>
                  <a:lnTo>
                    <a:pt x="64342" y="233533"/>
                  </a:lnTo>
                  <a:lnTo>
                    <a:pt x="64324" y="233545"/>
                  </a:lnTo>
                  <a:lnTo>
                    <a:pt x="64243" y="233611"/>
                  </a:lnTo>
                  <a:lnTo>
                    <a:pt x="64227" y="233688"/>
                  </a:lnTo>
                  <a:lnTo>
                    <a:pt x="64250" y="233930"/>
                  </a:lnTo>
                  <a:lnTo>
                    <a:pt x="64232" y="234107"/>
                  </a:lnTo>
                  <a:lnTo>
                    <a:pt x="64190" y="234162"/>
                  </a:lnTo>
                  <a:lnTo>
                    <a:pt x="63993" y="234305"/>
                  </a:lnTo>
                  <a:lnTo>
                    <a:pt x="63917" y="234493"/>
                  </a:lnTo>
                  <a:lnTo>
                    <a:pt x="63908" y="234625"/>
                  </a:lnTo>
                  <a:lnTo>
                    <a:pt x="63982" y="234768"/>
                  </a:lnTo>
                  <a:lnTo>
                    <a:pt x="63998" y="234868"/>
                  </a:lnTo>
                  <a:lnTo>
                    <a:pt x="63924" y="235022"/>
                  </a:lnTo>
                  <a:lnTo>
                    <a:pt x="63851" y="235187"/>
                  </a:lnTo>
                  <a:lnTo>
                    <a:pt x="63810" y="235474"/>
                  </a:lnTo>
                  <a:lnTo>
                    <a:pt x="63764" y="235606"/>
                  </a:lnTo>
                  <a:lnTo>
                    <a:pt x="63696" y="235728"/>
                  </a:lnTo>
                  <a:lnTo>
                    <a:pt x="63445" y="235959"/>
                  </a:lnTo>
                  <a:lnTo>
                    <a:pt x="63265" y="236080"/>
                  </a:lnTo>
                  <a:lnTo>
                    <a:pt x="63152" y="236180"/>
                  </a:lnTo>
                  <a:lnTo>
                    <a:pt x="62918" y="236499"/>
                  </a:lnTo>
                  <a:lnTo>
                    <a:pt x="62864" y="236775"/>
                  </a:lnTo>
                  <a:lnTo>
                    <a:pt x="62926" y="236929"/>
                  </a:lnTo>
                  <a:lnTo>
                    <a:pt x="62988" y="237073"/>
                  </a:lnTo>
                  <a:lnTo>
                    <a:pt x="63022" y="237172"/>
                  </a:lnTo>
                  <a:lnTo>
                    <a:pt x="63020" y="237260"/>
                  </a:lnTo>
                  <a:lnTo>
                    <a:pt x="62943" y="237459"/>
                  </a:lnTo>
                  <a:lnTo>
                    <a:pt x="62870" y="237558"/>
                  </a:lnTo>
                  <a:lnTo>
                    <a:pt x="62774" y="237668"/>
                  </a:lnTo>
                  <a:lnTo>
                    <a:pt x="62748" y="237690"/>
                  </a:lnTo>
                  <a:lnTo>
                    <a:pt x="62675" y="237822"/>
                  </a:lnTo>
                  <a:lnTo>
                    <a:pt x="62612" y="237988"/>
                  </a:lnTo>
                  <a:lnTo>
                    <a:pt x="62689" y="238330"/>
                  </a:lnTo>
                  <a:lnTo>
                    <a:pt x="62726" y="238484"/>
                  </a:lnTo>
                  <a:lnTo>
                    <a:pt x="62850" y="238826"/>
                  </a:lnTo>
                  <a:lnTo>
                    <a:pt x="62889" y="238892"/>
                  </a:lnTo>
                  <a:lnTo>
                    <a:pt x="62898" y="238980"/>
                  </a:lnTo>
                  <a:lnTo>
                    <a:pt x="62962" y="239112"/>
                  </a:lnTo>
                  <a:lnTo>
                    <a:pt x="63007" y="239267"/>
                  </a:lnTo>
                  <a:lnTo>
                    <a:pt x="63011" y="239399"/>
                  </a:lnTo>
                  <a:lnTo>
                    <a:pt x="62991" y="239454"/>
                  </a:lnTo>
                  <a:lnTo>
                    <a:pt x="62982" y="239609"/>
                  </a:lnTo>
                  <a:lnTo>
                    <a:pt x="62898" y="239697"/>
                  </a:lnTo>
                  <a:lnTo>
                    <a:pt x="62898" y="239697"/>
                  </a:lnTo>
                  <a:lnTo>
                    <a:pt x="62692" y="239873"/>
                  </a:lnTo>
                  <a:lnTo>
                    <a:pt x="62195" y="240193"/>
                  </a:lnTo>
                  <a:lnTo>
                    <a:pt x="61942" y="240336"/>
                  </a:lnTo>
                  <a:lnTo>
                    <a:pt x="61797" y="240469"/>
                  </a:lnTo>
                  <a:lnTo>
                    <a:pt x="61746" y="240568"/>
                  </a:lnTo>
                  <a:lnTo>
                    <a:pt x="61710" y="240777"/>
                  </a:lnTo>
                  <a:lnTo>
                    <a:pt x="61757" y="241152"/>
                  </a:lnTo>
                  <a:lnTo>
                    <a:pt x="61755" y="241351"/>
                  </a:lnTo>
                  <a:lnTo>
                    <a:pt x="61713" y="241472"/>
                  </a:lnTo>
                  <a:lnTo>
                    <a:pt x="61597" y="241615"/>
                  </a:lnTo>
                  <a:lnTo>
                    <a:pt x="61507" y="241803"/>
                  </a:lnTo>
                  <a:lnTo>
                    <a:pt x="61306" y="241924"/>
                  </a:lnTo>
                  <a:lnTo>
                    <a:pt x="61233" y="241968"/>
                  </a:lnTo>
                  <a:lnTo>
                    <a:pt x="61025" y="242089"/>
                  </a:lnTo>
                  <a:lnTo>
                    <a:pt x="60793" y="242266"/>
                  </a:lnTo>
                  <a:lnTo>
                    <a:pt x="60678" y="242354"/>
                  </a:lnTo>
                  <a:lnTo>
                    <a:pt x="60065" y="242784"/>
                  </a:lnTo>
                  <a:lnTo>
                    <a:pt x="60040" y="242795"/>
                  </a:lnTo>
                  <a:lnTo>
                    <a:pt x="59989" y="242850"/>
                  </a:lnTo>
                  <a:lnTo>
                    <a:pt x="59789" y="243071"/>
                  </a:lnTo>
                  <a:lnTo>
                    <a:pt x="59630" y="243148"/>
                  </a:lnTo>
                  <a:lnTo>
                    <a:pt x="59396" y="243324"/>
                  </a:lnTo>
                  <a:lnTo>
                    <a:pt x="58782" y="243644"/>
                  </a:lnTo>
                  <a:lnTo>
                    <a:pt x="58595" y="243798"/>
                  </a:lnTo>
                  <a:lnTo>
                    <a:pt x="58541" y="243854"/>
                  </a:lnTo>
                  <a:lnTo>
                    <a:pt x="58443" y="243953"/>
                  </a:lnTo>
                  <a:lnTo>
                    <a:pt x="58311" y="244096"/>
                  </a:lnTo>
                  <a:lnTo>
                    <a:pt x="58222" y="244228"/>
                  </a:lnTo>
                  <a:lnTo>
                    <a:pt x="58209" y="244449"/>
                  </a:lnTo>
                  <a:lnTo>
                    <a:pt x="58320" y="244901"/>
                  </a:lnTo>
                  <a:lnTo>
                    <a:pt x="58333" y="244956"/>
                  </a:lnTo>
                  <a:lnTo>
                    <a:pt x="58355" y="245254"/>
                  </a:lnTo>
                  <a:lnTo>
                    <a:pt x="58356" y="245265"/>
                  </a:lnTo>
                  <a:lnTo>
                    <a:pt x="58425" y="245596"/>
                  </a:lnTo>
                  <a:lnTo>
                    <a:pt x="58455" y="245739"/>
                  </a:lnTo>
                  <a:lnTo>
                    <a:pt x="58434" y="245860"/>
                  </a:lnTo>
                  <a:lnTo>
                    <a:pt x="58434" y="245860"/>
                  </a:lnTo>
                  <a:lnTo>
                    <a:pt x="58420" y="245904"/>
                  </a:lnTo>
                  <a:lnTo>
                    <a:pt x="58389" y="246004"/>
                  </a:lnTo>
                  <a:lnTo>
                    <a:pt x="58353" y="246048"/>
                  </a:lnTo>
                  <a:lnTo>
                    <a:pt x="58329" y="246081"/>
                  </a:lnTo>
                  <a:lnTo>
                    <a:pt x="58324" y="246092"/>
                  </a:lnTo>
                  <a:lnTo>
                    <a:pt x="58251" y="246180"/>
                  </a:lnTo>
                  <a:lnTo>
                    <a:pt x="58231" y="246257"/>
                  </a:lnTo>
                  <a:lnTo>
                    <a:pt x="58222" y="246290"/>
                  </a:lnTo>
                  <a:lnTo>
                    <a:pt x="58214" y="246378"/>
                  </a:lnTo>
                  <a:lnTo>
                    <a:pt x="58210" y="246411"/>
                  </a:lnTo>
                  <a:lnTo>
                    <a:pt x="58241" y="246610"/>
                  </a:lnTo>
                  <a:lnTo>
                    <a:pt x="58252" y="246676"/>
                  </a:lnTo>
                  <a:lnTo>
                    <a:pt x="58369" y="246930"/>
                  </a:lnTo>
                  <a:lnTo>
                    <a:pt x="58384" y="246963"/>
                  </a:lnTo>
                  <a:lnTo>
                    <a:pt x="58406" y="247018"/>
                  </a:lnTo>
                  <a:lnTo>
                    <a:pt x="58406" y="247018"/>
                  </a:lnTo>
                  <a:lnTo>
                    <a:pt x="58407" y="247018"/>
                  </a:lnTo>
                  <a:lnTo>
                    <a:pt x="58409" y="247040"/>
                  </a:lnTo>
                  <a:lnTo>
                    <a:pt x="58425" y="247194"/>
                  </a:lnTo>
                  <a:lnTo>
                    <a:pt x="58425" y="247194"/>
                  </a:lnTo>
                  <a:lnTo>
                    <a:pt x="58462" y="247282"/>
                  </a:lnTo>
                  <a:lnTo>
                    <a:pt x="58513" y="247404"/>
                  </a:lnTo>
                  <a:lnTo>
                    <a:pt x="58529" y="247448"/>
                  </a:lnTo>
                  <a:lnTo>
                    <a:pt x="58542" y="247624"/>
                  </a:lnTo>
                  <a:lnTo>
                    <a:pt x="58507" y="247724"/>
                  </a:lnTo>
                  <a:lnTo>
                    <a:pt x="58496" y="247746"/>
                  </a:lnTo>
                  <a:lnTo>
                    <a:pt x="58475" y="247812"/>
                  </a:lnTo>
                  <a:lnTo>
                    <a:pt x="58472" y="247823"/>
                  </a:lnTo>
                  <a:lnTo>
                    <a:pt x="58471" y="247823"/>
                  </a:lnTo>
                  <a:lnTo>
                    <a:pt x="58468" y="247834"/>
                  </a:lnTo>
                  <a:lnTo>
                    <a:pt x="58467" y="247845"/>
                  </a:lnTo>
                  <a:lnTo>
                    <a:pt x="58446" y="247966"/>
                  </a:lnTo>
                  <a:lnTo>
                    <a:pt x="58425" y="248076"/>
                  </a:lnTo>
                  <a:lnTo>
                    <a:pt x="58406" y="248187"/>
                  </a:lnTo>
                  <a:lnTo>
                    <a:pt x="58406" y="248462"/>
                  </a:lnTo>
                  <a:lnTo>
                    <a:pt x="58406" y="248528"/>
                  </a:lnTo>
                  <a:lnTo>
                    <a:pt x="58376" y="248760"/>
                  </a:lnTo>
                  <a:lnTo>
                    <a:pt x="58269" y="248980"/>
                  </a:lnTo>
                  <a:lnTo>
                    <a:pt x="58176" y="249080"/>
                  </a:lnTo>
                  <a:lnTo>
                    <a:pt x="58065" y="249201"/>
                  </a:lnTo>
                  <a:lnTo>
                    <a:pt x="57959" y="249388"/>
                  </a:lnTo>
                  <a:lnTo>
                    <a:pt x="57795" y="249686"/>
                  </a:lnTo>
                  <a:lnTo>
                    <a:pt x="57656" y="250017"/>
                  </a:lnTo>
                  <a:lnTo>
                    <a:pt x="57650" y="250160"/>
                  </a:lnTo>
                  <a:lnTo>
                    <a:pt x="57642" y="250348"/>
                  </a:lnTo>
                  <a:lnTo>
                    <a:pt x="57568" y="250491"/>
                  </a:lnTo>
                  <a:lnTo>
                    <a:pt x="57495" y="250623"/>
                  </a:lnTo>
                  <a:lnTo>
                    <a:pt x="57237" y="250888"/>
                  </a:lnTo>
                  <a:lnTo>
                    <a:pt x="57007" y="251119"/>
                  </a:lnTo>
                  <a:lnTo>
                    <a:pt x="56956" y="251362"/>
                  </a:lnTo>
                  <a:lnTo>
                    <a:pt x="56902" y="251549"/>
                  </a:lnTo>
                  <a:lnTo>
                    <a:pt x="56894" y="251571"/>
                  </a:lnTo>
                  <a:lnTo>
                    <a:pt x="56861" y="251737"/>
                  </a:lnTo>
                  <a:lnTo>
                    <a:pt x="56816" y="251803"/>
                  </a:lnTo>
                  <a:lnTo>
                    <a:pt x="56757" y="251880"/>
                  </a:lnTo>
                  <a:lnTo>
                    <a:pt x="56729" y="251924"/>
                  </a:lnTo>
                  <a:lnTo>
                    <a:pt x="56712" y="251946"/>
                  </a:lnTo>
                  <a:lnTo>
                    <a:pt x="56699" y="251957"/>
                  </a:lnTo>
                  <a:lnTo>
                    <a:pt x="56706" y="252035"/>
                  </a:lnTo>
                  <a:lnTo>
                    <a:pt x="56723" y="252200"/>
                  </a:lnTo>
                  <a:lnTo>
                    <a:pt x="56690" y="252443"/>
                  </a:lnTo>
                  <a:lnTo>
                    <a:pt x="56651" y="252553"/>
                  </a:lnTo>
                  <a:lnTo>
                    <a:pt x="56561" y="252828"/>
                  </a:lnTo>
                  <a:lnTo>
                    <a:pt x="56439" y="253104"/>
                  </a:lnTo>
                  <a:lnTo>
                    <a:pt x="56336" y="253258"/>
                  </a:lnTo>
                  <a:lnTo>
                    <a:pt x="56335" y="253258"/>
                  </a:lnTo>
                  <a:lnTo>
                    <a:pt x="56332" y="253258"/>
                  </a:lnTo>
                  <a:lnTo>
                    <a:pt x="56329" y="253269"/>
                  </a:lnTo>
                  <a:lnTo>
                    <a:pt x="56253" y="253424"/>
                  </a:lnTo>
                  <a:lnTo>
                    <a:pt x="56169" y="253578"/>
                  </a:lnTo>
                  <a:lnTo>
                    <a:pt x="56044" y="253710"/>
                  </a:lnTo>
                  <a:lnTo>
                    <a:pt x="55960" y="253766"/>
                  </a:lnTo>
                  <a:lnTo>
                    <a:pt x="55715" y="253821"/>
                  </a:lnTo>
                  <a:lnTo>
                    <a:pt x="55469" y="253953"/>
                  </a:lnTo>
                  <a:lnTo>
                    <a:pt x="55374" y="254019"/>
                  </a:lnTo>
                  <a:lnTo>
                    <a:pt x="55206" y="254118"/>
                  </a:lnTo>
                  <a:lnTo>
                    <a:pt x="55127" y="254273"/>
                  </a:lnTo>
                  <a:lnTo>
                    <a:pt x="55125" y="254273"/>
                  </a:lnTo>
                  <a:lnTo>
                    <a:pt x="55109" y="254372"/>
                  </a:lnTo>
                  <a:lnTo>
                    <a:pt x="55057" y="254670"/>
                  </a:lnTo>
                  <a:lnTo>
                    <a:pt x="55037" y="254791"/>
                  </a:lnTo>
                  <a:lnTo>
                    <a:pt x="54895" y="255067"/>
                  </a:lnTo>
                  <a:lnTo>
                    <a:pt x="54882" y="255353"/>
                  </a:lnTo>
                  <a:lnTo>
                    <a:pt x="54881" y="255364"/>
                  </a:lnTo>
                  <a:lnTo>
                    <a:pt x="54856" y="255375"/>
                  </a:lnTo>
                  <a:lnTo>
                    <a:pt x="54810" y="255419"/>
                  </a:lnTo>
                  <a:lnTo>
                    <a:pt x="54716" y="255486"/>
                  </a:lnTo>
                  <a:lnTo>
                    <a:pt x="54595" y="255673"/>
                  </a:lnTo>
                  <a:lnTo>
                    <a:pt x="54574" y="255728"/>
                  </a:lnTo>
                  <a:lnTo>
                    <a:pt x="54476" y="255993"/>
                  </a:lnTo>
                  <a:lnTo>
                    <a:pt x="54443" y="256180"/>
                  </a:lnTo>
                  <a:lnTo>
                    <a:pt x="54458" y="256335"/>
                  </a:lnTo>
                  <a:lnTo>
                    <a:pt x="54473" y="256467"/>
                  </a:lnTo>
                  <a:lnTo>
                    <a:pt x="54569" y="256709"/>
                  </a:lnTo>
                  <a:lnTo>
                    <a:pt x="54591" y="256875"/>
                  </a:lnTo>
                  <a:lnTo>
                    <a:pt x="54532" y="257525"/>
                  </a:lnTo>
                  <a:lnTo>
                    <a:pt x="54495" y="257669"/>
                  </a:lnTo>
                  <a:lnTo>
                    <a:pt x="54354" y="257922"/>
                  </a:lnTo>
                  <a:lnTo>
                    <a:pt x="54180" y="258055"/>
                  </a:lnTo>
                  <a:lnTo>
                    <a:pt x="53691" y="258275"/>
                  </a:lnTo>
                  <a:lnTo>
                    <a:pt x="53644" y="258341"/>
                  </a:lnTo>
                  <a:lnTo>
                    <a:pt x="53542" y="258639"/>
                  </a:lnTo>
                  <a:lnTo>
                    <a:pt x="53498" y="258793"/>
                  </a:lnTo>
                  <a:lnTo>
                    <a:pt x="53189" y="259124"/>
                  </a:lnTo>
                  <a:lnTo>
                    <a:pt x="52858" y="259444"/>
                  </a:lnTo>
                  <a:lnTo>
                    <a:pt x="52645" y="259587"/>
                  </a:lnTo>
                  <a:lnTo>
                    <a:pt x="52505" y="259686"/>
                  </a:lnTo>
                  <a:lnTo>
                    <a:pt x="52149" y="259819"/>
                  </a:lnTo>
                  <a:lnTo>
                    <a:pt x="51243" y="260149"/>
                  </a:lnTo>
                  <a:lnTo>
                    <a:pt x="51242" y="260149"/>
                  </a:lnTo>
                  <a:lnTo>
                    <a:pt x="51050" y="260282"/>
                  </a:lnTo>
                  <a:lnTo>
                    <a:pt x="50420" y="260701"/>
                  </a:lnTo>
                  <a:lnTo>
                    <a:pt x="49682" y="261021"/>
                  </a:lnTo>
                  <a:lnTo>
                    <a:pt x="49258" y="261263"/>
                  </a:lnTo>
                  <a:lnTo>
                    <a:pt x="48763" y="261451"/>
                  </a:lnTo>
                  <a:lnTo>
                    <a:pt x="48759" y="261451"/>
                  </a:lnTo>
                  <a:lnTo>
                    <a:pt x="48754" y="261451"/>
                  </a:lnTo>
                  <a:lnTo>
                    <a:pt x="48742" y="261462"/>
                  </a:lnTo>
                  <a:lnTo>
                    <a:pt x="48732" y="261462"/>
                  </a:lnTo>
                  <a:lnTo>
                    <a:pt x="48571" y="261539"/>
                  </a:lnTo>
                  <a:lnTo>
                    <a:pt x="48321" y="261605"/>
                  </a:lnTo>
                  <a:lnTo>
                    <a:pt x="48249" y="261616"/>
                  </a:lnTo>
                  <a:lnTo>
                    <a:pt x="47955" y="261770"/>
                  </a:lnTo>
                  <a:lnTo>
                    <a:pt x="47716" y="262035"/>
                  </a:lnTo>
                  <a:lnTo>
                    <a:pt x="47705" y="262046"/>
                  </a:lnTo>
                  <a:lnTo>
                    <a:pt x="47643" y="262156"/>
                  </a:lnTo>
                  <a:lnTo>
                    <a:pt x="47513" y="262366"/>
                  </a:lnTo>
                  <a:lnTo>
                    <a:pt x="47402" y="262586"/>
                  </a:lnTo>
                  <a:lnTo>
                    <a:pt x="47306" y="262928"/>
                  </a:lnTo>
                  <a:lnTo>
                    <a:pt x="47118" y="263612"/>
                  </a:lnTo>
                  <a:lnTo>
                    <a:pt x="47022" y="263810"/>
                  </a:lnTo>
                  <a:lnTo>
                    <a:pt x="46643" y="264229"/>
                  </a:lnTo>
                  <a:lnTo>
                    <a:pt x="46611" y="264262"/>
                  </a:lnTo>
                  <a:lnTo>
                    <a:pt x="46511" y="264350"/>
                  </a:lnTo>
                  <a:lnTo>
                    <a:pt x="46280" y="264692"/>
                  </a:lnTo>
                  <a:lnTo>
                    <a:pt x="46221" y="264824"/>
                  </a:lnTo>
                  <a:lnTo>
                    <a:pt x="46173" y="264935"/>
                  </a:lnTo>
                  <a:lnTo>
                    <a:pt x="46190" y="265111"/>
                  </a:lnTo>
                  <a:lnTo>
                    <a:pt x="46284" y="265409"/>
                  </a:lnTo>
                  <a:lnTo>
                    <a:pt x="46377" y="265684"/>
                  </a:lnTo>
                  <a:lnTo>
                    <a:pt x="46391" y="265883"/>
                  </a:lnTo>
                  <a:lnTo>
                    <a:pt x="46280" y="266214"/>
                  </a:lnTo>
                  <a:lnTo>
                    <a:pt x="45890" y="266666"/>
                  </a:lnTo>
                  <a:lnTo>
                    <a:pt x="45761" y="266974"/>
                  </a:lnTo>
                  <a:lnTo>
                    <a:pt x="45560" y="267581"/>
                  </a:lnTo>
                  <a:lnTo>
                    <a:pt x="45470" y="268143"/>
                  </a:lnTo>
                  <a:lnTo>
                    <a:pt x="45381" y="268452"/>
                  </a:lnTo>
                  <a:lnTo>
                    <a:pt x="45270" y="268617"/>
                  </a:lnTo>
                  <a:lnTo>
                    <a:pt x="45213" y="268871"/>
                  </a:lnTo>
                  <a:lnTo>
                    <a:pt x="45152" y="268970"/>
                  </a:lnTo>
                  <a:lnTo>
                    <a:pt x="45002" y="269102"/>
                  </a:lnTo>
                  <a:lnTo>
                    <a:pt x="44901" y="269168"/>
                  </a:lnTo>
                  <a:lnTo>
                    <a:pt x="44772" y="269367"/>
                  </a:lnTo>
                  <a:lnTo>
                    <a:pt x="44667" y="269587"/>
                  </a:lnTo>
                  <a:lnTo>
                    <a:pt x="44525" y="269808"/>
                  </a:lnTo>
                  <a:lnTo>
                    <a:pt x="44389" y="269918"/>
                  </a:lnTo>
                  <a:lnTo>
                    <a:pt x="44096" y="270062"/>
                  </a:lnTo>
                  <a:lnTo>
                    <a:pt x="43922" y="270216"/>
                  </a:lnTo>
                  <a:lnTo>
                    <a:pt x="43809" y="270315"/>
                  </a:lnTo>
                  <a:lnTo>
                    <a:pt x="43648" y="270591"/>
                  </a:lnTo>
                  <a:lnTo>
                    <a:pt x="43575" y="270745"/>
                  </a:lnTo>
                  <a:lnTo>
                    <a:pt x="43544" y="270811"/>
                  </a:lnTo>
                  <a:lnTo>
                    <a:pt x="43504" y="271120"/>
                  </a:lnTo>
                  <a:lnTo>
                    <a:pt x="43563" y="271285"/>
                  </a:lnTo>
                  <a:lnTo>
                    <a:pt x="43687" y="271616"/>
                  </a:lnTo>
                  <a:lnTo>
                    <a:pt x="43766" y="271881"/>
                  </a:lnTo>
                  <a:lnTo>
                    <a:pt x="43952" y="272333"/>
                  </a:lnTo>
                  <a:lnTo>
                    <a:pt x="44096" y="273005"/>
                  </a:lnTo>
                  <a:lnTo>
                    <a:pt x="43967" y="273887"/>
                  </a:lnTo>
                  <a:lnTo>
                    <a:pt x="43981" y="274273"/>
                  </a:lnTo>
                  <a:lnTo>
                    <a:pt x="44107" y="274516"/>
                  </a:lnTo>
                  <a:lnTo>
                    <a:pt x="44167" y="274703"/>
                  </a:lnTo>
                  <a:lnTo>
                    <a:pt x="44167" y="274858"/>
                  </a:lnTo>
                  <a:lnTo>
                    <a:pt x="44103" y="275078"/>
                  </a:lnTo>
                  <a:lnTo>
                    <a:pt x="44035" y="275321"/>
                  </a:lnTo>
                  <a:lnTo>
                    <a:pt x="44024" y="275486"/>
                  </a:lnTo>
                  <a:lnTo>
                    <a:pt x="44081" y="276082"/>
                  </a:lnTo>
                  <a:lnTo>
                    <a:pt x="44021" y="276434"/>
                  </a:lnTo>
                  <a:lnTo>
                    <a:pt x="43952" y="276666"/>
                  </a:lnTo>
                  <a:lnTo>
                    <a:pt x="43766" y="276986"/>
                  </a:lnTo>
                  <a:lnTo>
                    <a:pt x="43587" y="277261"/>
                  </a:lnTo>
                  <a:lnTo>
                    <a:pt x="43327" y="277493"/>
                  </a:lnTo>
                  <a:lnTo>
                    <a:pt x="43280" y="277603"/>
                  </a:lnTo>
                  <a:lnTo>
                    <a:pt x="43273" y="277791"/>
                  </a:lnTo>
                  <a:lnTo>
                    <a:pt x="43302" y="277945"/>
                  </a:lnTo>
                  <a:lnTo>
                    <a:pt x="43470" y="278331"/>
                  </a:lnTo>
                  <a:lnTo>
                    <a:pt x="43524" y="278540"/>
                  </a:lnTo>
                  <a:lnTo>
                    <a:pt x="43528" y="278926"/>
                  </a:lnTo>
                  <a:lnTo>
                    <a:pt x="43505" y="279014"/>
                  </a:lnTo>
                  <a:lnTo>
                    <a:pt x="43338" y="279345"/>
                  </a:lnTo>
                  <a:lnTo>
                    <a:pt x="43172" y="279544"/>
                  </a:lnTo>
                  <a:lnTo>
                    <a:pt x="43124" y="279797"/>
                  </a:lnTo>
                  <a:lnTo>
                    <a:pt x="43051" y="279974"/>
                  </a:lnTo>
                  <a:lnTo>
                    <a:pt x="43016" y="280095"/>
                  </a:lnTo>
                  <a:lnTo>
                    <a:pt x="42964" y="280271"/>
                  </a:lnTo>
                  <a:lnTo>
                    <a:pt x="42943" y="280525"/>
                  </a:lnTo>
                  <a:lnTo>
                    <a:pt x="42808" y="280878"/>
                  </a:lnTo>
                  <a:lnTo>
                    <a:pt x="42699" y="281198"/>
                  </a:lnTo>
                  <a:lnTo>
                    <a:pt x="42602" y="281319"/>
                  </a:lnTo>
                  <a:lnTo>
                    <a:pt x="42343" y="281528"/>
                  </a:lnTo>
                  <a:lnTo>
                    <a:pt x="42125" y="281727"/>
                  </a:lnTo>
                  <a:lnTo>
                    <a:pt x="41913" y="281914"/>
                  </a:lnTo>
                  <a:lnTo>
                    <a:pt x="41721" y="282058"/>
                  </a:lnTo>
                  <a:lnTo>
                    <a:pt x="41334" y="282245"/>
                  </a:lnTo>
                  <a:lnTo>
                    <a:pt x="41172" y="282488"/>
                  </a:lnTo>
                  <a:lnTo>
                    <a:pt x="40893" y="282631"/>
                  </a:lnTo>
                  <a:lnTo>
                    <a:pt x="40614" y="282741"/>
                  </a:lnTo>
                  <a:lnTo>
                    <a:pt x="40490" y="282840"/>
                  </a:lnTo>
                  <a:lnTo>
                    <a:pt x="40170" y="283215"/>
                  </a:lnTo>
                  <a:lnTo>
                    <a:pt x="39787" y="283425"/>
                  </a:lnTo>
                  <a:lnTo>
                    <a:pt x="39787" y="283425"/>
                  </a:lnTo>
                  <a:lnTo>
                    <a:pt x="39588" y="283612"/>
                  </a:lnTo>
                  <a:lnTo>
                    <a:pt x="39371" y="283833"/>
                  </a:lnTo>
                  <a:lnTo>
                    <a:pt x="39112" y="284031"/>
                  </a:lnTo>
                  <a:lnTo>
                    <a:pt x="38917" y="284141"/>
                  </a:lnTo>
                  <a:lnTo>
                    <a:pt x="38917" y="284141"/>
                  </a:lnTo>
                  <a:lnTo>
                    <a:pt x="38695" y="284230"/>
                  </a:lnTo>
                  <a:lnTo>
                    <a:pt x="38531" y="284285"/>
                  </a:lnTo>
                  <a:lnTo>
                    <a:pt x="38130" y="284627"/>
                  </a:lnTo>
                  <a:lnTo>
                    <a:pt x="37939" y="284825"/>
                  </a:lnTo>
                  <a:lnTo>
                    <a:pt x="37891" y="284946"/>
                  </a:lnTo>
                  <a:lnTo>
                    <a:pt x="37736" y="285365"/>
                  </a:lnTo>
                  <a:lnTo>
                    <a:pt x="37412" y="285751"/>
                  </a:lnTo>
                  <a:lnTo>
                    <a:pt x="37152" y="286115"/>
                  </a:lnTo>
                  <a:lnTo>
                    <a:pt x="37051" y="286358"/>
                  </a:lnTo>
                  <a:lnTo>
                    <a:pt x="36876" y="286534"/>
                  </a:lnTo>
                  <a:lnTo>
                    <a:pt x="36553" y="286699"/>
                  </a:lnTo>
                  <a:lnTo>
                    <a:pt x="36346" y="286732"/>
                  </a:lnTo>
                  <a:lnTo>
                    <a:pt x="36185" y="286754"/>
                  </a:lnTo>
                  <a:lnTo>
                    <a:pt x="36010" y="286843"/>
                  </a:lnTo>
                  <a:lnTo>
                    <a:pt x="35867" y="286975"/>
                  </a:lnTo>
                  <a:lnTo>
                    <a:pt x="35866" y="286975"/>
                  </a:lnTo>
                  <a:lnTo>
                    <a:pt x="35864" y="286975"/>
                  </a:lnTo>
                  <a:lnTo>
                    <a:pt x="35857" y="286986"/>
                  </a:lnTo>
                  <a:lnTo>
                    <a:pt x="35853" y="287019"/>
                  </a:lnTo>
                  <a:lnTo>
                    <a:pt x="35847" y="287052"/>
                  </a:lnTo>
                  <a:lnTo>
                    <a:pt x="35812" y="287295"/>
                  </a:lnTo>
                  <a:lnTo>
                    <a:pt x="35761" y="287427"/>
                  </a:lnTo>
                  <a:lnTo>
                    <a:pt x="35745" y="287471"/>
                  </a:lnTo>
                  <a:lnTo>
                    <a:pt x="35533" y="287868"/>
                  </a:lnTo>
                  <a:lnTo>
                    <a:pt x="35519" y="287956"/>
                  </a:lnTo>
                  <a:lnTo>
                    <a:pt x="35473" y="288232"/>
                  </a:lnTo>
                  <a:lnTo>
                    <a:pt x="35414" y="288364"/>
                  </a:lnTo>
                  <a:lnTo>
                    <a:pt x="35300" y="288497"/>
                  </a:lnTo>
                  <a:lnTo>
                    <a:pt x="35228" y="288585"/>
                  </a:lnTo>
                  <a:lnTo>
                    <a:pt x="35227" y="288585"/>
                  </a:lnTo>
                  <a:lnTo>
                    <a:pt x="35224" y="288585"/>
                  </a:lnTo>
                  <a:lnTo>
                    <a:pt x="35214" y="288596"/>
                  </a:lnTo>
                  <a:lnTo>
                    <a:pt x="35213" y="288596"/>
                  </a:lnTo>
                  <a:lnTo>
                    <a:pt x="35178" y="288629"/>
                  </a:lnTo>
                  <a:lnTo>
                    <a:pt x="35076" y="288706"/>
                  </a:lnTo>
                  <a:lnTo>
                    <a:pt x="34966" y="288794"/>
                  </a:lnTo>
                  <a:lnTo>
                    <a:pt x="34939" y="288816"/>
                  </a:lnTo>
                  <a:lnTo>
                    <a:pt x="34891" y="288860"/>
                  </a:lnTo>
                  <a:lnTo>
                    <a:pt x="34502" y="289213"/>
                  </a:lnTo>
                  <a:lnTo>
                    <a:pt x="34381" y="289379"/>
                  </a:lnTo>
                  <a:lnTo>
                    <a:pt x="34192" y="289765"/>
                  </a:lnTo>
                  <a:lnTo>
                    <a:pt x="34146" y="289820"/>
                  </a:lnTo>
                  <a:lnTo>
                    <a:pt x="33978" y="290018"/>
                  </a:lnTo>
                  <a:lnTo>
                    <a:pt x="33837" y="290415"/>
                  </a:lnTo>
                  <a:lnTo>
                    <a:pt x="33687" y="290955"/>
                  </a:lnTo>
                  <a:lnTo>
                    <a:pt x="33631" y="291110"/>
                  </a:lnTo>
                  <a:lnTo>
                    <a:pt x="33575" y="291264"/>
                  </a:lnTo>
                  <a:lnTo>
                    <a:pt x="33568" y="291275"/>
                  </a:lnTo>
                  <a:lnTo>
                    <a:pt x="33341" y="291727"/>
                  </a:lnTo>
                  <a:lnTo>
                    <a:pt x="33300" y="292014"/>
                  </a:lnTo>
                  <a:lnTo>
                    <a:pt x="33139" y="292730"/>
                  </a:lnTo>
                  <a:lnTo>
                    <a:pt x="32937" y="292995"/>
                  </a:lnTo>
                  <a:lnTo>
                    <a:pt x="32736" y="293304"/>
                  </a:lnTo>
                  <a:lnTo>
                    <a:pt x="32675" y="293965"/>
                  </a:lnTo>
                  <a:lnTo>
                    <a:pt x="32608" y="294164"/>
                  </a:lnTo>
                  <a:lnTo>
                    <a:pt x="32340" y="294428"/>
                  </a:lnTo>
                  <a:lnTo>
                    <a:pt x="32131" y="294693"/>
                  </a:lnTo>
                  <a:lnTo>
                    <a:pt x="32038" y="295002"/>
                  </a:lnTo>
                  <a:lnTo>
                    <a:pt x="31816" y="295410"/>
                  </a:lnTo>
                  <a:lnTo>
                    <a:pt x="31547" y="295674"/>
                  </a:lnTo>
                  <a:lnTo>
                    <a:pt x="31339" y="295818"/>
                  </a:lnTo>
                  <a:lnTo>
                    <a:pt x="31199" y="295972"/>
                  </a:lnTo>
                  <a:lnTo>
                    <a:pt x="31131" y="296082"/>
                  </a:lnTo>
                  <a:lnTo>
                    <a:pt x="31065" y="296193"/>
                  </a:lnTo>
                  <a:lnTo>
                    <a:pt x="30810" y="296468"/>
                  </a:lnTo>
                  <a:lnTo>
                    <a:pt x="30582" y="296645"/>
                  </a:lnTo>
                  <a:lnTo>
                    <a:pt x="30122" y="296843"/>
                  </a:lnTo>
                  <a:lnTo>
                    <a:pt x="30121" y="296843"/>
                  </a:lnTo>
                  <a:lnTo>
                    <a:pt x="30120" y="296843"/>
                  </a:lnTo>
                  <a:lnTo>
                    <a:pt x="30117" y="296854"/>
                  </a:lnTo>
                  <a:lnTo>
                    <a:pt x="30117" y="296854"/>
                  </a:lnTo>
                  <a:lnTo>
                    <a:pt x="30108" y="296865"/>
                  </a:lnTo>
                  <a:lnTo>
                    <a:pt x="30098" y="296887"/>
                  </a:lnTo>
                  <a:lnTo>
                    <a:pt x="30097" y="296920"/>
                  </a:lnTo>
                  <a:lnTo>
                    <a:pt x="30095" y="296997"/>
                  </a:lnTo>
                  <a:lnTo>
                    <a:pt x="30093" y="297052"/>
                  </a:lnTo>
                  <a:lnTo>
                    <a:pt x="30107" y="297086"/>
                  </a:lnTo>
                  <a:lnTo>
                    <a:pt x="30138" y="297152"/>
                  </a:lnTo>
                  <a:lnTo>
                    <a:pt x="30222" y="297339"/>
                  </a:lnTo>
                  <a:lnTo>
                    <a:pt x="30226" y="297350"/>
                  </a:lnTo>
                  <a:lnTo>
                    <a:pt x="30226" y="297394"/>
                  </a:lnTo>
                  <a:lnTo>
                    <a:pt x="30222" y="297405"/>
                  </a:lnTo>
                  <a:lnTo>
                    <a:pt x="30170" y="297604"/>
                  </a:lnTo>
                  <a:lnTo>
                    <a:pt x="30015" y="297846"/>
                  </a:lnTo>
                  <a:lnTo>
                    <a:pt x="29866" y="298133"/>
                  </a:lnTo>
                  <a:lnTo>
                    <a:pt x="29834" y="298420"/>
                  </a:lnTo>
                  <a:lnTo>
                    <a:pt x="29770" y="298993"/>
                  </a:lnTo>
                  <a:lnTo>
                    <a:pt x="29780" y="299346"/>
                  </a:lnTo>
                  <a:lnTo>
                    <a:pt x="29834" y="299500"/>
                  </a:lnTo>
                  <a:lnTo>
                    <a:pt x="29895" y="299666"/>
                  </a:lnTo>
                  <a:lnTo>
                    <a:pt x="30344" y="300228"/>
                  </a:lnTo>
                  <a:lnTo>
                    <a:pt x="30405" y="300382"/>
                  </a:lnTo>
                  <a:lnTo>
                    <a:pt x="30420" y="300592"/>
                  </a:lnTo>
                  <a:lnTo>
                    <a:pt x="30304" y="300845"/>
                  </a:lnTo>
                  <a:lnTo>
                    <a:pt x="30035" y="301430"/>
                  </a:lnTo>
                  <a:lnTo>
                    <a:pt x="29965" y="302345"/>
                  </a:lnTo>
                  <a:lnTo>
                    <a:pt x="29930" y="302543"/>
                  </a:lnTo>
                  <a:lnTo>
                    <a:pt x="29867" y="303073"/>
                  </a:lnTo>
                  <a:lnTo>
                    <a:pt x="29759" y="303348"/>
                  </a:lnTo>
                  <a:lnTo>
                    <a:pt x="29493" y="303800"/>
                  </a:lnTo>
                  <a:lnTo>
                    <a:pt x="29303" y="304164"/>
                  </a:lnTo>
                  <a:lnTo>
                    <a:pt x="28588" y="304837"/>
                  </a:lnTo>
                  <a:lnTo>
                    <a:pt x="28561" y="304892"/>
                  </a:lnTo>
                  <a:lnTo>
                    <a:pt x="29290" y="305476"/>
                  </a:lnTo>
                  <a:lnTo>
                    <a:pt x="29606" y="305686"/>
                  </a:lnTo>
                  <a:lnTo>
                    <a:pt x="29780" y="305807"/>
                  </a:lnTo>
                  <a:lnTo>
                    <a:pt x="29926" y="305928"/>
                  </a:lnTo>
                  <a:lnTo>
                    <a:pt x="30230" y="306215"/>
                  </a:lnTo>
                  <a:lnTo>
                    <a:pt x="30326" y="306369"/>
                  </a:lnTo>
                  <a:lnTo>
                    <a:pt x="30559" y="306667"/>
                  </a:lnTo>
                  <a:lnTo>
                    <a:pt x="30791" y="306909"/>
                  </a:lnTo>
                  <a:lnTo>
                    <a:pt x="30971" y="307020"/>
                  </a:lnTo>
                  <a:lnTo>
                    <a:pt x="31072" y="307053"/>
                  </a:lnTo>
                  <a:lnTo>
                    <a:pt x="31277" y="307119"/>
                  </a:lnTo>
                  <a:lnTo>
                    <a:pt x="31467" y="307152"/>
                  </a:lnTo>
                  <a:lnTo>
                    <a:pt x="31826" y="307196"/>
                  </a:lnTo>
                  <a:lnTo>
                    <a:pt x="31913" y="307218"/>
                  </a:lnTo>
                  <a:lnTo>
                    <a:pt x="31997" y="307251"/>
                  </a:lnTo>
                  <a:lnTo>
                    <a:pt x="32183" y="307428"/>
                  </a:lnTo>
                  <a:lnTo>
                    <a:pt x="32210" y="307450"/>
                  </a:lnTo>
                  <a:lnTo>
                    <a:pt x="32290" y="307494"/>
                  </a:lnTo>
                  <a:lnTo>
                    <a:pt x="32366" y="307505"/>
                  </a:lnTo>
                  <a:lnTo>
                    <a:pt x="32450" y="307461"/>
                  </a:lnTo>
                  <a:lnTo>
                    <a:pt x="32557" y="307351"/>
                  </a:lnTo>
                  <a:lnTo>
                    <a:pt x="32592" y="307317"/>
                  </a:lnTo>
                  <a:lnTo>
                    <a:pt x="32725" y="307141"/>
                  </a:lnTo>
                  <a:lnTo>
                    <a:pt x="32886" y="306954"/>
                  </a:lnTo>
                  <a:lnTo>
                    <a:pt x="32905" y="306932"/>
                  </a:lnTo>
                  <a:lnTo>
                    <a:pt x="33088" y="306821"/>
                  </a:lnTo>
                  <a:lnTo>
                    <a:pt x="33330" y="306755"/>
                  </a:lnTo>
                  <a:lnTo>
                    <a:pt x="33756" y="306634"/>
                  </a:lnTo>
                  <a:lnTo>
                    <a:pt x="34035" y="306612"/>
                  </a:lnTo>
                  <a:lnTo>
                    <a:pt x="34205" y="306689"/>
                  </a:lnTo>
                  <a:lnTo>
                    <a:pt x="34447" y="306832"/>
                  </a:lnTo>
                  <a:lnTo>
                    <a:pt x="34660" y="307009"/>
                  </a:lnTo>
                  <a:lnTo>
                    <a:pt x="34833" y="307097"/>
                  </a:lnTo>
                  <a:lnTo>
                    <a:pt x="35107" y="307185"/>
                  </a:lnTo>
                  <a:lnTo>
                    <a:pt x="35291" y="307240"/>
                  </a:lnTo>
                  <a:lnTo>
                    <a:pt x="35648" y="307328"/>
                  </a:lnTo>
                  <a:lnTo>
                    <a:pt x="35927" y="307472"/>
                  </a:lnTo>
                  <a:lnTo>
                    <a:pt x="36240" y="307803"/>
                  </a:lnTo>
                  <a:lnTo>
                    <a:pt x="36907" y="308244"/>
                  </a:lnTo>
                  <a:lnTo>
                    <a:pt x="37445" y="308552"/>
                  </a:lnTo>
                  <a:lnTo>
                    <a:pt x="37663" y="308563"/>
                  </a:lnTo>
                  <a:lnTo>
                    <a:pt x="38062" y="308541"/>
                  </a:lnTo>
                  <a:lnTo>
                    <a:pt x="38528" y="308530"/>
                  </a:lnTo>
                  <a:lnTo>
                    <a:pt x="38848" y="308409"/>
                  </a:lnTo>
                  <a:lnTo>
                    <a:pt x="39134" y="308244"/>
                  </a:lnTo>
                  <a:lnTo>
                    <a:pt x="39331" y="308155"/>
                  </a:lnTo>
                  <a:lnTo>
                    <a:pt x="39487" y="308122"/>
                  </a:lnTo>
                  <a:lnTo>
                    <a:pt x="39679" y="308166"/>
                  </a:lnTo>
                  <a:lnTo>
                    <a:pt x="40276" y="308144"/>
                  </a:lnTo>
                  <a:lnTo>
                    <a:pt x="40532" y="308199"/>
                  </a:lnTo>
                  <a:lnTo>
                    <a:pt x="40749" y="308299"/>
                  </a:lnTo>
                  <a:lnTo>
                    <a:pt x="40995" y="308387"/>
                  </a:lnTo>
                  <a:lnTo>
                    <a:pt x="41313" y="308420"/>
                  </a:lnTo>
                  <a:lnTo>
                    <a:pt x="41721" y="308431"/>
                  </a:lnTo>
                  <a:lnTo>
                    <a:pt x="41912" y="308464"/>
                  </a:lnTo>
                  <a:lnTo>
                    <a:pt x="42119" y="308541"/>
                  </a:lnTo>
                  <a:lnTo>
                    <a:pt x="42388" y="308685"/>
                  </a:lnTo>
                  <a:lnTo>
                    <a:pt x="42467" y="308707"/>
                  </a:lnTo>
                  <a:lnTo>
                    <a:pt x="42536" y="308729"/>
                  </a:lnTo>
                  <a:lnTo>
                    <a:pt x="42624" y="308718"/>
                  </a:lnTo>
                  <a:lnTo>
                    <a:pt x="42820" y="308674"/>
                  </a:lnTo>
                  <a:lnTo>
                    <a:pt x="43342" y="308618"/>
                  </a:lnTo>
                  <a:lnTo>
                    <a:pt x="43755" y="308729"/>
                  </a:lnTo>
                  <a:lnTo>
                    <a:pt x="43952" y="308773"/>
                  </a:lnTo>
                  <a:lnTo>
                    <a:pt x="44071" y="308828"/>
                  </a:lnTo>
                  <a:lnTo>
                    <a:pt x="44573" y="309192"/>
                  </a:lnTo>
                  <a:lnTo>
                    <a:pt x="44822" y="309368"/>
                  </a:lnTo>
                  <a:lnTo>
                    <a:pt x="44979" y="309423"/>
                  </a:lnTo>
                  <a:lnTo>
                    <a:pt x="45192" y="309423"/>
                  </a:lnTo>
                  <a:lnTo>
                    <a:pt x="45432" y="309434"/>
                  </a:lnTo>
                  <a:lnTo>
                    <a:pt x="45615" y="309456"/>
                  </a:lnTo>
                  <a:lnTo>
                    <a:pt x="45783" y="309556"/>
                  </a:lnTo>
                  <a:lnTo>
                    <a:pt x="45939" y="309732"/>
                  </a:lnTo>
                  <a:lnTo>
                    <a:pt x="46036" y="309897"/>
                  </a:lnTo>
                  <a:lnTo>
                    <a:pt x="46083" y="310129"/>
                  </a:lnTo>
                  <a:lnTo>
                    <a:pt x="46087" y="310360"/>
                  </a:lnTo>
                  <a:lnTo>
                    <a:pt x="46021" y="310647"/>
                  </a:lnTo>
                  <a:lnTo>
                    <a:pt x="45652" y="311165"/>
                  </a:lnTo>
                  <a:lnTo>
                    <a:pt x="45623" y="311353"/>
                  </a:lnTo>
                  <a:lnTo>
                    <a:pt x="45599" y="311496"/>
                  </a:lnTo>
                  <a:lnTo>
                    <a:pt x="45646" y="311640"/>
                  </a:lnTo>
                  <a:lnTo>
                    <a:pt x="45779" y="311794"/>
                  </a:lnTo>
                  <a:lnTo>
                    <a:pt x="45889" y="311871"/>
                  </a:lnTo>
                  <a:lnTo>
                    <a:pt x="46087" y="311926"/>
                  </a:lnTo>
                  <a:lnTo>
                    <a:pt x="46246" y="311926"/>
                  </a:lnTo>
                  <a:lnTo>
                    <a:pt x="46352" y="311926"/>
                  </a:lnTo>
                  <a:lnTo>
                    <a:pt x="46516" y="311849"/>
                  </a:lnTo>
                  <a:lnTo>
                    <a:pt x="46649" y="311673"/>
                  </a:lnTo>
                  <a:lnTo>
                    <a:pt x="46797" y="311562"/>
                  </a:lnTo>
                  <a:lnTo>
                    <a:pt x="46949" y="311496"/>
                  </a:lnTo>
                  <a:lnTo>
                    <a:pt x="47056" y="311485"/>
                  </a:lnTo>
                  <a:lnTo>
                    <a:pt x="47140" y="311474"/>
                  </a:lnTo>
                  <a:lnTo>
                    <a:pt x="47460" y="311474"/>
                  </a:lnTo>
                  <a:lnTo>
                    <a:pt x="47912" y="311551"/>
                  </a:lnTo>
                  <a:lnTo>
                    <a:pt x="48512" y="311805"/>
                  </a:lnTo>
                  <a:lnTo>
                    <a:pt x="48630" y="311849"/>
                  </a:lnTo>
                  <a:lnTo>
                    <a:pt x="48703" y="311871"/>
                  </a:lnTo>
                  <a:lnTo>
                    <a:pt x="49086" y="311959"/>
                  </a:lnTo>
                  <a:lnTo>
                    <a:pt x="49366" y="311992"/>
                  </a:lnTo>
                  <a:lnTo>
                    <a:pt x="49467" y="312003"/>
                  </a:lnTo>
                  <a:lnTo>
                    <a:pt x="49538" y="312003"/>
                  </a:lnTo>
                  <a:lnTo>
                    <a:pt x="50075" y="311882"/>
                  </a:lnTo>
                  <a:lnTo>
                    <a:pt x="50230" y="311838"/>
                  </a:lnTo>
                  <a:lnTo>
                    <a:pt x="50505" y="311893"/>
                  </a:lnTo>
                  <a:lnTo>
                    <a:pt x="50667" y="311981"/>
                  </a:lnTo>
                  <a:lnTo>
                    <a:pt x="50687" y="312058"/>
                  </a:lnTo>
                  <a:lnTo>
                    <a:pt x="50618" y="312169"/>
                  </a:lnTo>
                  <a:lnTo>
                    <a:pt x="50604" y="312400"/>
                  </a:lnTo>
                  <a:lnTo>
                    <a:pt x="50653" y="312676"/>
                  </a:lnTo>
                  <a:lnTo>
                    <a:pt x="50669" y="312929"/>
                  </a:lnTo>
                  <a:lnTo>
                    <a:pt x="50631" y="313095"/>
                  </a:lnTo>
                  <a:lnTo>
                    <a:pt x="50517" y="313326"/>
                  </a:lnTo>
                  <a:lnTo>
                    <a:pt x="50424" y="313437"/>
                  </a:lnTo>
                  <a:lnTo>
                    <a:pt x="50233" y="313602"/>
                  </a:lnTo>
                  <a:lnTo>
                    <a:pt x="50040" y="313657"/>
                  </a:lnTo>
                  <a:lnTo>
                    <a:pt x="49838" y="313712"/>
                  </a:lnTo>
                  <a:lnTo>
                    <a:pt x="49699" y="313734"/>
                  </a:lnTo>
                  <a:lnTo>
                    <a:pt x="49585" y="313823"/>
                  </a:lnTo>
                  <a:lnTo>
                    <a:pt x="49490" y="314087"/>
                  </a:lnTo>
                  <a:lnTo>
                    <a:pt x="49345" y="314429"/>
                  </a:lnTo>
                  <a:lnTo>
                    <a:pt x="49182" y="314660"/>
                  </a:lnTo>
                  <a:lnTo>
                    <a:pt x="49035" y="314782"/>
                  </a:lnTo>
                  <a:lnTo>
                    <a:pt x="48550" y="315146"/>
                  </a:lnTo>
                  <a:lnTo>
                    <a:pt x="48411" y="315322"/>
                  </a:lnTo>
                  <a:lnTo>
                    <a:pt x="48240" y="315565"/>
                  </a:lnTo>
                  <a:lnTo>
                    <a:pt x="48125" y="315675"/>
                  </a:lnTo>
                  <a:lnTo>
                    <a:pt x="47886" y="315840"/>
                  </a:lnTo>
                  <a:lnTo>
                    <a:pt x="47660" y="315973"/>
                  </a:lnTo>
                  <a:lnTo>
                    <a:pt x="47541" y="316017"/>
                  </a:lnTo>
                  <a:lnTo>
                    <a:pt x="47330" y="316105"/>
                  </a:lnTo>
                  <a:lnTo>
                    <a:pt x="46760" y="316270"/>
                  </a:lnTo>
                  <a:lnTo>
                    <a:pt x="46640" y="316270"/>
                  </a:lnTo>
                  <a:lnTo>
                    <a:pt x="46430" y="316292"/>
                  </a:lnTo>
                  <a:lnTo>
                    <a:pt x="46178" y="316347"/>
                  </a:lnTo>
                  <a:lnTo>
                    <a:pt x="45965" y="316480"/>
                  </a:lnTo>
                  <a:lnTo>
                    <a:pt x="45767" y="316678"/>
                  </a:lnTo>
                  <a:lnTo>
                    <a:pt x="45666" y="316788"/>
                  </a:lnTo>
                  <a:lnTo>
                    <a:pt x="45287" y="317086"/>
                  </a:lnTo>
                  <a:lnTo>
                    <a:pt x="44946" y="317340"/>
                  </a:lnTo>
                  <a:lnTo>
                    <a:pt x="44737" y="317582"/>
                  </a:lnTo>
                  <a:lnTo>
                    <a:pt x="44518" y="317858"/>
                  </a:lnTo>
                  <a:lnTo>
                    <a:pt x="44219" y="318145"/>
                  </a:lnTo>
                  <a:lnTo>
                    <a:pt x="43653" y="318927"/>
                  </a:lnTo>
                  <a:lnTo>
                    <a:pt x="43423" y="319225"/>
                  </a:lnTo>
                  <a:lnTo>
                    <a:pt x="43231" y="319556"/>
                  </a:lnTo>
                  <a:lnTo>
                    <a:pt x="43155" y="319644"/>
                  </a:lnTo>
                  <a:lnTo>
                    <a:pt x="42744" y="320041"/>
                  </a:lnTo>
                  <a:lnTo>
                    <a:pt x="42560" y="320129"/>
                  </a:lnTo>
                  <a:lnTo>
                    <a:pt x="42304" y="320405"/>
                  </a:lnTo>
                  <a:lnTo>
                    <a:pt x="42071" y="320670"/>
                  </a:lnTo>
                  <a:lnTo>
                    <a:pt x="41967" y="320835"/>
                  </a:lnTo>
                  <a:lnTo>
                    <a:pt x="41903" y="320945"/>
                  </a:lnTo>
                  <a:lnTo>
                    <a:pt x="41734" y="321122"/>
                  </a:lnTo>
                  <a:lnTo>
                    <a:pt x="41528" y="321265"/>
                  </a:lnTo>
                  <a:lnTo>
                    <a:pt x="41491" y="321287"/>
                  </a:lnTo>
                  <a:lnTo>
                    <a:pt x="41446" y="321298"/>
                  </a:lnTo>
                  <a:lnTo>
                    <a:pt x="41345" y="321287"/>
                  </a:lnTo>
                  <a:lnTo>
                    <a:pt x="41081" y="321111"/>
                  </a:lnTo>
                  <a:lnTo>
                    <a:pt x="40899" y="321044"/>
                  </a:lnTo>
                  <a:lnTo>
                    <a:pt x="40837" y="321022"/>
                  </a:lnTo>
                  <a:lnTo>
                    <a:pt x="40735" y="321011"/>
                  </a:lnTo>
                  <a:lnTo>
                    <a:pt x="40603" y="321011"/>
                  </a:lnTo>
                  <a:lnTo>
                    <a:pt x="40280" y="321100"/>
                  </a:lnTo>
                  <a:lnTo>
                    <a:pt x="40125" y="321088"/>
                  </a:lnTo>
                  <a:lnTo>
                    <a:pt x="40093" y="321077"/>
                  </a:lnTo>
                  <a:lnTo>
                    <a:pt x="39792" y="320978"/>
                  </a:lnTo>
                  <a:lnTo>
                    <a:pt x="39742" y="320956"/>
                  </a:lnTo>
                  <a:lnTo>
                    <a:pt x="39592" y="320824"/>
                  </a:lnTo>
                  <a:lnTo>
                    <a:pt x="39416" y="320670"/>
                  </a:lnTo>
                  <a:lnTo>
                    <a:pt x="39201" y="320592"/>
                  </a:lnTo>
                  <a:lnTo>
                    <a:pt x="39041" y="320570"/>
                  </a:lnTo>
                  <a:lnTo>
                    <a:pt x="38931" y="320559"/>
                  </a:lnTo>
                  <a:lnTo>
                    <a:pt x="38833" y="320581"/>
                  </a:lnTo>
                  <a:lnTo>
                    <a:pt x="38692" y="320692"/>
                  </a:lnTo>
                  <a:lnTo>
                    <a:pt x="38079" y="321210"/>
                  </a:lnTo>
                  <a:lnTo>
                    <a:pt x="37800" y="321485"/>
                  </a:lnTo>
                  <a:lnTo>
                    <a:pt x="37695" y="321673"/>
                  </a:lnTo>
                  <a:lnTo>
                    <a:pt x="37652" y="321783"/>
                  </a:lnTo>
                  <a:lnTo>
                    <a:pt x="37613" y="322037"/>
                  </a:lnTo>
                  <a:lnTo>
                    <a:pt x="37624" y="322456"/>
                  </a:lnTo>
                  <a:lnTo>
                    <a:pt x="37668" y="322775"/>
                  </a:lnTo>
                  <a:lnTo>
                    <a:pt x="37762" y="323106"/>
                  </a:lnTo>
                  <a:lnTo>
                    <a:pt x="37936" y="323580"/>
                  </a:lnTo>
                  <a:lnTo>
                    <a:pt x="38301" y="324341"/>
                  </a:lnTo>
                  <a:lnTo>
                    <a:pt x="38359" y="324518"/>
                  </a:lnTo>
                  <a:lnTo>
                    <a:pt x="38376" y="324705"/>
                  </a:lnTo>
                  <a:lnTo>
                    <a:pt x="38319" y="325069"/>
                  </a:lnTo>
                  <a:lnTo>
                    <a:pt x="38267" y="325256"/>
                  </a:lnTo>
                  <a:lnTo>
                    <a:pt x="38055" y="325675"/>
                  </a:lnTo>
                  <a:lnTo>
                    <a:pt x="37977" y="325774"/>
                  </a:lnTo>
                  <a:lnTo>
                    <a:pt x="37181" y="326491"/>
                  </a:lnTo>
                  <a:lnTo>
                    <a:pt x="36683" y="327175"/>
                  </a:lnTo>
                  <a:lnTo>
                    <a:pt x="36397" y="327605"/>
                  </a:lnTo>
                  <a:lnTo>
                    <a:pt x="36218" y="327814"/>
                  </a:lnTo>
                  <a:lnTo>
                    <a:pt x="36072" y="327935"/>
                  </a:lnTo>
                  <a:lnTo>
                    <a:pt x="35922" y="328002"/>
                  </a:lnTo>
                  <a:lnTo>
                    <a:pt x="35715" y="327946"/>
                  </a:lnTo>
                  <a:lnTo>
                    <a:pt x="35566" y="327869"/>
                  </a:lnTo>
                  <a:lnTo>
                    <a:pt x="35139" y="327483"/>
                  </a:lnTo>
                  <a:lnTo>
                    <a:pt x="34841" y="327230"/>
                  </a:lnTo>
                  <a:lnTo>
                    <a:pt x="34669" y="327142"/>
                  </a:lnTo>
                  <a:lnTo>
                    <a:pt x="34548" y="327131"/>
                  </a:lnTo>
                  <a:lnTo>
                    <a:pt x="34417" y="327186"/>
                  </a:lnTo>
                  <a:lnTo>
                    <a:pt x="34036" y="327516"/>
                  </a:lnTo>
                  <a:lnTo>
                    <a:pt x="33867" y="327737"/>
                  </a:lnTo>
                  <a:lnTo>
                    <a:pt x="33682" y="328134"/>
                  </a:lnTo>
                  <a:lnTo>
                    <a:pt x="33591" y="328421"/>
                  </a:lnTo>
                  <a:lnTo>
                    <a:pt x="33540" y="328773"/>
                  </a:lnTo>
                  <a:lnTo>
                    <a:pt x="33576" y="329314"/>
                  </a:lnTo>
                  <a:lnTo>
                    <a:pt x="33678" y="329633"/>
                  </a:lnTo>
                  <a:lnTo>
                    <a:pt x="33875" y="329942"/>
                  </a:lnTo>
                  <a:lnTo>
                    <a:pt x="34122" y="330714"/>
                  </a:lnTo>
                  <a:lnTo>
                    <a:pt x="34242" y="331265"/>
                  </a:lnTo>
                  <a:lnTo>
                    <a:pt x="34240" y="331475"/>
                  </a:lnTo>
                  <a:lnTo>
                    <a:pt x="34101" y="331662"/>
                  </a:lnTo>
                  <a:lnTo>
                    <a:pt x="33996" y="331728"/>
                  </a:lnTo>
                  <a:lnTo>
                    <a:pt x="33960" y="331761"/>
                  </a:lnTo>
                  <a:lnTo>
                    <a:pt x="33785" y="331805"/>
                  </a:lnTo>
                  <a:lnTo>
                    <a:pt x="33306" y="331739"/>
                  </a:lnTo>
                  <a:lnTo>
                    <a:pt x="33172" y="331761"/>
                  </a:lnTo>
                  <a:lnTo>
                    <a:pt x="33073" y="331805"/>
                  </a:lnTo>
                  <a:lnTo>
                    <a:pt x="32941" y="331872"/>
                  </a:lnTo>
                  <a:lnTo>
                    <a:pt x="32628" y="332136"/>
                  </a:lnTo>
                  <a:lnTo>
                    <a:pt x="32381" y="332368"/>
                  </a:lnTo>
                  <a:lnTo>
                    <a:pt x="32018" y="332941"/>
                  </a:lnTo>
                  <a:lnTo>
                    <a:pt x="31943" y="333051"/>
                  </a:lnTo>
                  <a:lnTo>
                    <a:pt x="31721" y="333404"/>
                  </a:lnTo>
                  <a:lnTo>
                    <a:pt x="31597" y="333603"/>
                  </a:lnTo>
                  <a:lnTo>
                    <a:pt x="31423" y="333812"/>
                  </a:lnTo>
                  <a:lnTo>
                    <a:pt x="31093" y="334121"/>
                  </a:lnTo>
                  <a:lnTo>
                    <a:pt x="30657" y="334507"/>
                  </a:lnTo>
                  <a:lnTo>
                    <a:pt x="30388" y="334683"/>
                  </a:lnTo>
                  <a:lnTo>
                    <a:pt x="30214" y="334816"/>
                  </a:lnTo>
                  <a:lnTo>
                    <a:pt x="29766" y="335290"/>
                  </a:lnTo>
                  <a:lnTo>
                    <a:pt x="29642" y="335356"/>
                  </a:lnTo>
                  <a:lnTo>
                    <a:pt x="29542" y="335356"/>
                  </a:lnTo>
                  <a:lnTo>
                    <a:pt x="29372" y="335312"/>
                  </a:lnTo>
                  <a:lnTo>
                    <a:pt x="29144" y="335223"/>
                  </a:lnTo>
                  <a:lnTo>
                    <a:pt x="28988" y="335124"/>
                  </a:lnTo>
                  <a:lnTo>
                    <a:pt x="28899" y="335069"/>
                  </a:lnTo>
                  <a:lnTo>
                    <a:pt x="28740" y="335014"/>
                  </a:lnTo>
                  <a:lnTo>
                    <a:pt x="28684" y="335003"/>
                  </a:lnTo>
                  <a:lnTo>
                    <a:pt x="28396" y="334970"/>
                  </a:lnTo>
                  <a:lnTo>
                    <a:pt x="27950" y="335058"/>
                  </a:lnTo>
                  <a:lnTo>
                    <a:pt x="27782" y="335091"/>
                  </a:lnTo>
                  <a:lnTo>
                    <a:pt x="27157" y="335400"/>
                  </a:lnTo>
                  <a:lnTo>
                    <a:pt x="27002" y="335477"/>
                  </a:lnTo>
                  <a:lnTo>
                    <a:pt x="26908" y="335532"/>
                  </a:lnTo>
                  <a:lnTo>
                    <a:pt x="26746" y="335642"/>
                  </a:lnTo>
                  <a:lnTo>
                    <a:pt x="26660" y="335709"/>
                  </a:lnTo>
                  <a:lnTo>
                    <a:pt x="26605" y="335775"/>
                  </a:lnTo>
                  <a:lnTo>
                    <a:pt x="26502" y="335896"/>
                  </a:lnTo>
                  <a:lnTo>
                    <a:pt x="26308" y="336304"/>
                  </a:lnTo>
                  <a:lnTo>
                    <a:pt x="26214" y="336502"/>
                  </a:lnTo>
                  <a:lnTo>
                    <a:pt x="26089" y="336646"/>
                  </a:lnTo>
                  <a:lnTo>
                    <a:pt x="26049" y="336679"/>
                  </a:lnTo>
                  <a:lnTo>
                    <a:pt x="25977" y="336734"/>
                  </a:lnTo>
                  <a:lnTo>
                    <a:pt x="25806" y="336778"/>
                  </a:lnTo>
                  <a:lnTo>
                    <a:pt x="25550" y="336888"/>
                  </a:lnTo>
                  <a:lnTo>
                    <a:pt x="25119" y="337219"/>
                  </a:lnTo>
                  <a:lnTo>
                    <a:pt x="24821" y="337329"/>
                  </a:lnTo>
                  <a:lnTo>
                    <a:pt x="23739" y="336966"/>
                  </a:lnTo>
                  <a:lnTo>
                    <a:pt x="23553" y="337021"/>
                  </a:lnTo>
                  <a:lnTo>
                    <a:pt x="23328" y="337164"/>
                  </a:lnTo>
                  <a:lnTo>
                    <a:pt x="23129" y="337351"/>
                  </a:lnTo>
                  <a:lnTo>
                    <a:pt x="22831" y="337583"/>
                  </a:lnTo>
                  <a:lnTo>
                    <a:pt x="22500" y="337936"/>
                  </a:lnTo>
                  <a:lnTo>
                    <a:pt x="22182" y="338134"/>
                  </a:lnTo>
                  <a:lnTo>
                    <a:pt x="21883" y="338244"/>
                  </a:lnTo>
                  <a:lnTo>
                    <a:pt x="21512" y="338311"/>
                  </a:lnTo>
                  <a:lnTo>
                    <a:pt x="20988" y="338289"/>
                  </a:lnTo>
                  <a:lnTo>
                    <a:pt x="20505" y="338278"/>
                  </a:lnTo>
                  <a:lnTo>
                    <a:pt x="20002" y="338322"/>
                  </a:lnTo>
                  <a:lnTo>
                    <a:pt x="19670" y="338410"/>
                  </a:lnTo>
                  <a:lnTo>
                    <a:pt x="19259" y="338807"/>
                  </a:lnTo>
                  <a:lnTo>
                    <a:pt x="18955" y="339182"/>
                  </a:lnTo>
                  <a:lnTo>
                    <a:pt x="18734" y="339446"/>
                  </a:lnTo>
                  <a:lnTo>
                    <a:pt x="18444" y="339523"/>
                  </a:lnTo>
                  <a:lnTo>
                    <a:pt x="18225" y="339601"/>
                  </a:lnTo>
                  <a:lnTo>
                    <a:pt x="17994" y="339568"/>
                  </a:lnTo>
                  <a:lnTo>
                    <a:pt x="17715" y="339424"/>
                  </a:lnTo>
                  <a:lnTo>
                    <a:pt x="17377" y="339303"/>
                  </a:lnTo>
                  <a:lnTo>
                    <a:pt x="17039" y="339204"/>
                  </a:lnTo>
                  <a:lnTo>
                    <a:pt x="16812" y="339237"/>
                  </a:lnTo>
                  <a:lnTo>
                    <a:pt x="16588" y="339248"/>
                  </a:lnTo>
                  <a:lnTo>
                    <a:pt x="16297" y="339314"/>
                  </a:lnTo>
                  <a:lnTo>
                    <a:pt x="16138" y="339402"/>
                  </a:lnTo>
                  <a:lnTo>
                    <a:pt x="16019" y="339634"/>
                  </a:lnTo>
                  <a:lnTo>
                    <a:pt x="15833" y="339987"/>
                  </a:lnTo>
                  <a:lnTo>
                    <a:pt x="15703" y="340218"/>
                  </a:lnTo>
                  <a:lnTo>
                    <a:pt x="15516" y="340317"/>
                  </a:lnTo>
                  <a:lnTo>
                    <a:pt x="15112" y="340935"/>
                  </a:lnTo>
                  <a:lnTo>
                    <a:pt x="14918" y="341288"/>
                  </a:lnTo>
                  <a:lnTo>
                    <a:pt x="14839" y="341662"/>
                  </a:lnTo>
                  <a:lnTo>
                    <a:pt x="14769" y="342015"/>
                  </a:lnTo>
                  <a:lnTo>
                    <a:pt x="14627" y="342313"/>
                  </a:lnTo>
                  <a:lnTo>
                    <a:pt x="14567" y="342478"/>
                  </a:lnTo>
                  <a:lnTo>
                    <a:pt x="14566" y="342963"/>
                  </a:lnTo>
                  <a:lnTo>
                    <a:pt x="14565" y="343096"/>
                  </a:lnTo>
                  <a:lnTo>
                    <a:pt x="14527" y="343493"/>
                  </a:lnTo>
                  <a:lnTo>
                    <a:pt x="14362" y="344000"/>
                  </a:lnTo>
                  <a:lnTo>
                    <a:pt x="14257" y="344254"/>
                  </a:lnTo>
                  <a:lnTo>
                    <a:pt x="14143" y="344529"/>
                  </a:lnTo>
                  <a:lnTo>
                    <a:pt x="13898" y="344794"/>
                  </a:lnTo>
                  <a:lnTo>
                    <a:pt x="13487" y="345125"/>
                  </a:lnTo>
                  <a:lnTo>
                    <a:pt x="13109" y="345433"/>
                  </a:lnTo>
                  <a:lnTo>
                    <a:pt x="12792" y="345808"/>
                  </a:lnTo>
                  <a:lnTo>
                    <a:pt x="12792" y="345808"/>
                  </a:lnTo>
                  <a:lnTo>
                    <a:pt x="12792" y="345808"/>
                  </a:lnTo>
                  <a:lnTo>
                    <a:pt x="12791" y="345808"/>
                  </a:lnTo>
                  <a:lnTo>
                    <a:pt x="12791" y="345808"/>
                  </a:lnTo>
                  <a:lnTo>
                    <a:pt x="12573" y="346117"/>
                  </a:lnTo>
                  <a:lnTo>
                    <a:pt x="12501" y="346216"/>
                  </a:lnTo>
                  <a:lnTo>
                    <a:pt x="12460" y="346293"/>
                  </a:lnTo>
                  <a:lnTo>
                    <a:pt x="12357" y="346470"/>
                  </a:lnTo>
                  <a:lnTo>
                    <a:pt x="12332" y="346514"/>
                  </a:lnTo>
                  <a:lnTo>
                    <a:pt x="12261" y="346712"/>
                  </a:lnTo>
                  <a:lnTo>
                    <a:pt x="12182" y="347076"/>
                  </a:lnTo>
                  <a:lnTo>
                    <a:pt x="12228" y="347385"/>
                  </a:lnTo>
                  <a:lnTo>
                    <a:pt x="12421" y="347682"/>
                  </a:lnTo>
                  <a:lnTo>
                    <a:pt x="12831" y="348113"/>
                  </a:lnTo>
                  <a:lnTo>
                    <a:pt x="13288" y="348454"/>
                  </a:lnTo>
                  <a:lnTo>
                    <a:pt x="13713" y="348675"/>
                  </a:lnTo>
                  <a:lnTo>
                    <a:pt x="14381" y="348984"/>
                  </a:lnTo>
                  <a:lnTo>
                    <a:pt x="14859" y="349425"/>
                  </a:lnTo>
                  <a:lnTo>
                    <a:pt x="15045" y="349733"/>
                  </a:lnTo>
                  <a:lnTo>
                    <a:pt x="15032" y="349965"/>
                  </a:lnTo>
                  <a:lnTo>
                    <a:pt x="14925" y="350119"/>
                  </a:lnTo>
                  <a:lnTo>
                    <a:pt x="14796" y="350604"/>
                  </a:lnTo>
                  <a:lnTo>
                    <a:pt x="14793" y="350615"/>
                  </a:lnTo>
                  <a:lnTo>
                    <a:pt x="14580" y="351089"/>
                  </a:lnTo>
                  <a:lnTo>
                    <a:pt x="14368" y="351497"/>
                  </a:lnTo>
                  <a:lnTo>
                    <a:pt x="14176" y="351806"/>
                  </a:lnTo>
                  <a:lnTo>
                    <a:pt x="14050" y="352038"/>
                  </a:lnTo>
                  <a:lnTo>
                    <a:pt x="14031" y="352302"/>
                  </a:lnTo>
                  <a:lnTo>
                    <a:pt x="14011" y="352655"/>
                  </a:lnTo>
                  <a:lnTo>
                    <a:pt x="14012" y="352655"/>
                  </a:lnTo>
                  <a:lnTo>
                    <a:pt x="14097" y="352876"/>
                  </a:lnTo>
                  <a:lnTo>
                    <a:pt x="14223" y="353074"/>
                  </a:lnTo>
                  <a:lnTo>
                    <a:pt x="14170" y="353416"/>
                  </a:lnTo>
                  <a:lnTo>
                    <a:pt x="14097" y="353658"/>
                  </a:lnTo>
                  <a:lnTo>
                    <a:pt x="13978" y="353901"/>
                  </a:lnTo>
                  <a:lnTo>
                    <a:pt x="13774" y="354188"/>
                  </a:lnTo>
                  <a:lnTo>
                    <a:pt x="13772" y="354188"/>
                  </a:lnTo>
                  <a:lnTo>
                    <a:pt x="13587" y="354463"/>
                  </a:lnTo>
                  <a:lnTo>
                    <a:pt x="13381" y="354728"/>
                  </a:lnTo>
                  <a:lnTo>
                    <a:pt x="13209" y="355015"/>
                  </a:lnTo>
                  <a:lnTo>
                    <a:pt x="13156" y="355169"/>
                  </a:lnTo>
                  <a:lnTo>
                    <a:pt x="13149" y="355500"/>
                  </a:lnTo>
                  <a:lnTo>
                    <a:pt x="13222" y="355742"/>
                  </a:lnTo>
                  <a:lnTo>
                    <a:pt x="13446" y="355996"/>
                  </a:lnTo>
                  <a:lnTo>
                    <a:pt x="13501" y="356106"/>
                  </a:lnTo>
                  <a:lnTo>
                    <a:pt x="13527" y="356305"/>
                  </a:lnTo>
                  <a:lnTo>
                    <a:pt x="13460" y="356448"/>
                  </a:lnTo>
                  <a:lnTo>
                    <a:pt x="13301" y="356536"/>
                  </a:lnTo>
                  <a:lnTo>
                    <a:pt x="13023" y="356823"/>
                  </a:lnTo>
                  <a:lnTo>
                    <a:pt x="12672" y="357264"/>
                  </a:lnTo>
                  <a:lnTo>
                    <a:pt x="12467" y="357606"/>
                  </a:lnTo>
                  <a:lnTo>
                    <a:pt x="12301" y="358091"/>
                  </a:lnTo>
                  <a:lnTo>
                    <a:pt x="12115" y="358686"/>
                  </a:lnTo>
                  <a:lnTo>
                    <a:pt x="11926" y="359337"/>
                  </a:lnTo>
                  <a:lnTo>
                    <a:pt x="11883" y="359678"/>
                  </a:lnTo>
                  <a:lnTo>
                    <a:pt x="11878" y="360748"/>
                  </a:lnTo>
                  <a:lnTo>
                    <a:pt x="11841" y="361222"/>
                  </a:lnTo>
                  <a:lnTo>
                    <a:pt x="11856" y="361553"/>
                  </a:lnTo>
                  <a:lnTo>
                    <a:pt x="11967" y="361839"/>
                  </a:lnTo>
                  <a:lnTo>
                    <a:pt x="12073" y="361961"/>
                  </a:lnTo>
                  <a:lnTo>
                    <a:pt x="12286" y="362137"/>
                  </a:lnTo>
                  <a:lnTo>
                    <a:pt x="12540" y="362347"/>
                  </a:lnTo>
                  <a:lnTo>
                    <a:pt x="12704" y="362512"/>
                  </a:lnTo>
                  <a:lnTo>
                    <a:pt x="12824" y="362832"/>
                  </a:lnTo>
                  <a:lnTo>
                    <a:pt x="12835" y="363107"/>
                  </a:lnTo>
                  <a:lnTo>
                    <a:pt x="12840" y="363218"/>
                  </a:lnTo>
                  <a:lnTo>
                    <a:pt x="12774" y="363670"/>
                  </a:lnTo>
                  <a:lnTo>
                    <a:pt x="12678" y="363978"/>
                  </a:lnTo>
                  <a:lnTo>
                    <a:pt x="12514" y="364397"/>
                  </a:lnTo>
                  <a:lnTo>
                    <a:pt x="12380" y="364717"/>
                  </a:lnTo>
                  <a:lnTo>
                    <a:pt x="12334" y="364905"/>
                  </a:lnTo>
                  <a:lnTo>
                    <a:pt x="12332" y="364993"/>
                  </a:lnTo>
                  <a:lnTo>
                    <a:pt x="12329" y="365158"/>
                  </a:lnTo>
                  <a:lnTo>
                    <a:pt x="12324" y="365467"/>
                  </a:lnTo>
                  <a:lnTo>
                    <a:pt x="12243" y="365787"/>
                  </a:lnTo>
                  <a:lnTo>
                    <a:pt x="12156" y="365974"/>
                  </a:lnTo>
                  <a:lnTo>
                    <a:pt x="11958" y="366382"/>
                  </a:lnTo>
                  <a:lnTo>
                    <a:pt x="11781" y="366647"/>
                  </a:lnTo>
                  <a:lnTo>
                    <a:pt x="11532" y="367121"/>
                  </a:lnTo>
                  <a:lnTo>
                    <a:pt x="11457" y="367319"/>
                  </a:lnTo>
                  <a:lnTo>
                    <a:pt x="11336" y="367507"/>
                  </a:lnTo>
                  <a:lnTo>
                    <a:pt x="11195" y="367948"/>
                  </a:lnTo>
                  <a:lnTo>
                    <a:pt x="11104" y="368301"/>
                  </a:lnTo>
                  <a:lnTo>
                    <a:pt x="11090" y="368609"/>
                  </a:lnTo>
                  <a:lnTo>
                    <a:pt x="11119" y="368907"/>
                  </a:lnTo>
                  <a:lnTo>
                    <a:pt x="11163" y="369150"/>
                  </a:lnTo>
                  <a:lnTo>
                    <a:pt x="11247" y="369381"/>
                  </a:lnTo>
                  <a:lnTo>
                    <a:pt x="11294" y="369535"/>
                  </a:lnTo>
                  <a:lnTo>
                    <a:pt x="11283" y="369624"/>
                  </a:lnTo>
                  <a:lnTo>
                    <a:pt x="11252" y="369789"/>
                  </a:lnTo>
                  <a:lnTo>
                    <a:pt x="11177" y="369954"/>
                  </a:lnTo>
                  <a:lnTo>
                    <a:pt x="10965" y="370318"/>
                  </a:lnTo>
                  <a:lnTo>
                    <a:pt x="10833" y="370539"/>
                  </a:lnTo>
                  <a:lnTo>
                    <a:pt x="10778" y="370726"/>
                  </a:lnTo>
                  <a:lnTo>
                    <a:pt x="10656" y="371046"/>
                  </a:lnTo>
                  <a:lnTo>
                    <a:pt x="10626" y="371233"/>
                  </a:lnTo>
                  <a:lnTo>
                    <a:pt x="10642" y="371366"/>
                  </a:lnTo>
                  <a:lnTo>
                    <a:pt x="10664" y="371454"/>
                  </a:lnTo>
                  <a:lnTo>
                    <a:pt x="10746" y="371564"/>
                  </a:lnTo>
                  <a:lnTo>
                    <a:pt x="10834" y="371763"/>
                  </a:lnTo>
                  <a:lnTo>
                    <a:pt x="10882" y="371928"/>
                  </a:lnTo>
                  <a:lnTo>
                    <a:pt x="10871" y="372193"/>
                  </a:lnTo>
                  <a:lnTo>
                    <a:pt x="10904" y="372347"/>
                  </a:lnTo>
                  <a:lnTo>
                    <a:pt x="10904" y="372534"/>
                  </a:lnTo>
                  <a:lnTo>
                    <a:pt x="10899" y="372556"/>
                  </a:lnTo>
                  <a:lnTo>
                    <a:pt x="10887" y="372612"/>
                  </a:lnTo>
                  <a:lnTo>
                    <a:pt x="10802" y="372799"/>
                  </a:lnTo>
                  <a:lnTo>
                    <a:pt x="10797" y="372887"/>
                  </a:lnTo>
                  <a:lnTo>
                    <a:pt x="10812" y="372909"/>
                  </a:lnTo>
                  <a:lnTo>
                    <a:pt x="10808" y="373008"/>
                  </a:lnTo>
                  <a:lnTo>
                    <a:pt x="10752" y="373152"/>
                  </a:lnTo>
                  <a:lnTo>
                    <a:pt x="10625" y="373295"/>
                  </a:lnTo>
                  <a:lnTo>
                    <a:pt x="10292" y="373615"/>
                  </a:lnTo>
                  <a:lnTo>
                    <a:pt x="9943" y="374045"/>
                  </a:lnTo>
                  <a:lnTo>
                    <a:pt x="9695" y="374486"/>
                  </a:lnTo>
                  <a:lnTo>
                    <a:pt x="9665" y="375015"/>
                  </a:lnTo>
                  <a:lnTo>
                    <a:pt x="9730" y="375302"/>
                  </a:lnTo>
                  <a:lnTo>
                    <a:pt x="9805" y="375489"/>
                  </a:lnTo>
                  <a:lnTo>
                    <a:pt x="9883" y="375776"/>
                  </a:lnTo>
                  <a:lnTo>
                    <a:pt x="9932" y="376107"/>
                  </a:lnTo>
                  <a:lnTo>
                    <a:pt x="9892" y="376415"/>
                  </a:lnTo>
                  <a:lnTo>
                    <a:pt x="9839" y="376548"/>
                  </a:lnTo>
                  <a:lnTo>
                    <a:pt x="9652" y="376801"/>
                  </a:lnTo>
                  <a:lnTo>
                    <a:pt x="9610" y="376845"/>
                  </a:lnTo>
                  <a:lnTo>
                    <a:pt x="9212" y="377209"/>
                  </a:lnTo>
                  <a:lnTo>
                    <a:pt x="9086" y="377419"/>
                  </a:lnTo>
                  <a:lnTo>
                    <a:pt x="9013" y="377650"/>
                  </a:lnTo>
                  <a:lnTo>
                    <a:pt x="8217" y="378323"/>
                  </a:lnTo>
                  <a:lnTo>
                    <a:pt x="7871" y="379304"/>
                  </a:lnTo>
                  <a:lnTo>
                    <a:pt x="7737" y="380186"/>
                  </a:lnTo>
                  <a:lnTo>
                    <a:pt x="7571" y="380815"/>
                  </a:lnTo>
                  <a:lnTo>
                    <a:pt x="7447" y="381278"/>
                  </a:lnTo>
                  <a:lnTo>
                    <a:pt x="7539" y="382016"/>
                  </a:lnTo>
                  <a:lnTo>
                    <a:pt x="7563" y="382083"/>
                  </a:lnTo>
                  <a:lnTo>
                    <a:pt x="7671" y="382369"/>
                  </a:lnTo>
                  <a:lnTo>
                    <a:pt x="7586" y="382788"/>
                  </a:lnTo>
                  <a:lnTo>
                    <a:pt x="7512" y="383141"/>
                  </a:lnTo>
                  <a:lnTo>
                    <a:pt x="7337" y="383571"/>
                  </a:lnTo>
                  <a:lnTo>
                    <a:pt x="7082" y="383814"/>
                  </a:lnTo>
                  <a:lnTo>
                    <a:pt x="6886" y="384100"/>
                  </a:lnTo>
                  <a:lnTo>
                    <a:pt x="6729" y="384277"/>
                  </a:lnTo>
                  <a:lnTo>
                    <a:pt x="6563" y="384464"/>
                  </a:lnTo>
                  <a:lnTo>
                    <a:pt x="6448" y="384597"/>
                  </a:lnTo>
                  <a:lnTo>
                    <a:pt x="5877" y="385115"/>
                  </a:lnTo>
                  <a:lnTo>
                    <a:pt x="5398" y="385512"/>
                  </a:lnTo>
                  <a:lnTo>
                    <a:pt x="5112" y="385864"/>
                  </a:lnTo>
                  <a:lnTo>
                    <a:pt x="4979" y="386570"/>
                  </a:lnTo>
                  <a:lnTo>
                    <a:pt x="4742" y="386857"/>
                  </a:lnTo>
                  <a:lnTo>
                    <a:pt x="4533" y="387011"/>
                  </a:lnTo>
                  <a:lnTo>
                    <a:pt x="4410" y="387110"/>
                  </a:lnTo>
                  <a:lnTo>
                    <a:pt x="4337" y="387155"/>
                  </a:lnTo>
                  <a:lnTo>
                    <a:pt x="4109" y="387386"/>
                  </a:lnTo>
                  <a:lnTo>
                    <a:pt x="4058" y="387507"/>
                  </a:lnTo>
                  <a:lnTo>
                    <a:pt x="4057" y="387507"/>
                  </a:lnTo>
                  <a:lnTo>
                    <a:pt x="4040" y="387562"/>
                  </a:lnTo>
                  <a:lnTo>
                    <a:pt x="3982" y="387739"/>
                  </a:lnTo>
                  <a:lnTo>
                    <a:pt x="3982" y="388114"/>
                  </a:lnTo>
                  <a:lnTo>
                    <a:pt x="4008" y="388489"/>
                  </a:lnTo>
                  <a:lnTo>
                    <a:pt x="4046" y="388764"/>
                  </a:lnTo>
                  <a:lnTo>
                    <a:pt x="4152" y="388919"/>
                  </a:lnTo>
                  <a:lnTo>
                    <a:pt x="4182" y="389150"/>
                  </a:lnTo>
                  <a:lnTo>
                    <a:pt x="4254" y="389437"/>
                  </a:lnTo>
                  <a:lnTo>
                    <a:pt x="4279" y="389701"/>
                  </a:lnTo>
                  <a:lnTo>
                    <a:pt x="4228" y="390021"/>
                  </a:lnTo>
                  <a:lnTo>
                    <a:pt x="3801" y="390407"/>
                  </a:lnTo>
                  <a:lnTo>
                    <a:pt x="3514" y="390738"/>
                  </a:lnTo>
                  <a:lnTo>
                    <a:pt x="3305" y="390848"/>
                  </a:lnTo>
                  <a:lnTo>
                    <a:pt x="3011" y="391124"/>
                  </a:lnTo>
                  <a:lnTo>
                    <a:pt x="2867" y="391455"/>
                  </a:lnTo>
                  <a:lnTo>
                    <a:pt x="2947" y="391774"/>
                  </a:lnTo>
                  <a:lnTo>
                    <a:pt x="2981" y="392072"/>
                  </a:lnTo>
                  <a:lnTo>
                    <a:pt x="3031" y="392237"/>
                  </a:lnTo>
                  <a:lnTo>
                    <a:pt x="3109" y="392348"/>
                  </a:lnTo>
                  <a:lnTo>
                    <a:pt x="3371" y="392535"/>
                  </a:lnTo>
                  <a:lnTo>
                    <a:pt x="3600" y="392888"/>
                  </a:lnTo>
                  <a:lnTo>
                    <a:pt x="3861" y="393141"/>
                  </a:lnTo>
                  <a:lnTo>
                    <a:pt x="4148" y="393340"/>
                  </a:lnTo>
                  <a:lnTo>
                    <a:pt x="4378" y="393472"/>
                  </a:lnTo>
                  <a:lnTo>
                    <a:pt x="4650" y="393594"/>
                  </a:lnTo>
                  <a:lnTo>
                    <a:pt x="5221" y="394057"/>
                  </a:lnTo>
                  <a:lnTo>
                    <a:pt x="5406" y="394244"/>
                  </a:lnTo>
                  <a:lnTo>
                    <a:pt x="5662" y="394597"/>
                  </a:lnTo>
                  <a:lnTo>
                    <a:pt x="5783" y="394961"/>
                  </a:lnTo>
                  <a:lnTo>
                    <a:pt x="5765" y="395269"/>
                  </a:lnTo>
                  <a:lnTo>
                    <a:pt x="5526" y="395766"/>
                  </a:lnTo>
                  <a:lnTo>
                    <a:pt x="5537" y="396052"/>
                  </a:lnTo>
                  <a:lnTo>
                    <a:pt x="5538" y="396052"/>
                  </a:lnTo>
                  <a:lnTo>
                    <a:pt x="5540" y="396063"/>
                  </a:lnTo>
                  <a:lnTo>
                    <a:pt x="5553" y="396085"/>
                  </a:lnTo>
                  <a:lnTo>
                    <a:pt x="5567" y="396107"/>
                  </a:lnTo>
                  <a:lnTo>
                    <a:pt x="5676" y="396284"/>
                  </a:lnTo>
                  <a:lnTo>
                    <a:pt x="6006" y="396692"/>
                  </a:lnTo>
                  <a:lnTo>
                    <a:pt x="6176" y="396923"/>
                  </a:lnTo>
                  <a:lnTo>
                    <a:pt x="6189" y="397033"/>
                  </a:lnTo>
                  <a:lnTo>
                    <a:pt x="6142" y="397298"/>
                  </a:lnTo>
                  <a:lnTo>
                    <a:pt x="6140" y="397419"/>
                  </a:lnTo>
                  <a:lnTo>
                    <a:pt x="6134" y="397662"/>
                  </a:lnTo>
                  <a:lnTo>
                    <a:pt x="6131" y="397838"/>
                  </a:lnTo>
                  <a:lnTo>
                    <a:pt x="6102" y="397871"/>
                  </a:lnTo>
                  <a:lnTo>
                    <a:pt x="6006" y="398004"/>
                  </a:lnTo>
                  <a:lnTo>
                    <a:pt x="5986" y="398026"/>
                  </a:lnTo>
                  <a:lnTo>
                    <a:pt x="5911" y="398081"/>
                  </a:lnTo>
                  <a:lnTo>
                    <a:pt x="5737" y="398279"/>
                  </a:lnTo>
                  <a:lnTo>
                    <a:pt x="5499" y="398765"/>
                  </a:lnTo>
                  <a:lnTo>
                    <a:pt x="5390" y="398886"/>
                  </a:lnTo>
                  <a:lnTo>
                    <a:pt x="5183" y="399029"/>
                  </a:lnTo>
                  <a:lnTo>
                    <a:pt x="5089" y="399150"/>
                  </a:lnTo>
                  <a:lnTo>
                    <a:pt x="4971" y="399382"/>
                  </a:lnTo>
                  <a:lnTo>
                    <a:pt x="4879" y="399614"/>
                  </a:lnTo>
                  <a:lnTo>
                    <a:pt x="4822" y="399779"/>
                  </a:lnTo>
                  <a:lnTo>
                    <a:pt x="4729" y="399933"/>
                  </a:lnTo>
                  <a:lnTo>
                    <a:pt x="4597" y="400077"/>
                  </a:lnTo>
                  <a:lnTo>
                    <a:pt x="4453" y="400154"/>
                  </a:lnTo>
                  <a:lnTo>
                    <a:pt x="3995" y="400198"/>
                  </a:lnTo>
                  <a:lnTo>
                    <a:pt x="3834" y="400231"/>
                  </a:lnTo>
                  <a:lnTo>
                    <a:pt x="3722" y="400308"/>
                  </a:lnTo>
                  <a:lnTo>
                    <a:pt x="3621" y="400407"/>
                  </a:lnTo>
                  <a:lnTo>
                    <a:pt x="3543" y="400573"/>
                  </a:lnTo>
                  <a:lnTo>
                    <a:pt x="3443" y="400915"/>
                  </a:lnTo>
                  <a:lnTo>
                    <a:pt x="3378" y="401036"/>
                  </a:lnTo>
                  <a:lnTo>
                    <a:pt x="2932" y="401598"/>
                  </a:lnTo>
                  <a:lnTo>
                    <a:pt x="2799" y="401786"/>
                  </a:lnTo>
                  <a:lnTo>
                    <a:pt x="2769" y="401863"/>
                  </a:lnTo>
                  <a:lnTo>
                    <a:pt x="2756" y="401962"/>
                  </a:lnTo>
                  <a:lnTo>
                    <a:pt x="2759" y="402072"/>
                  </a:lnTo>
                  <a:lnTo>
                    <a:pt x="2805" y="402183"/>
                  </a:lnTo>
                  <a:lnTo>
                    <a:pt x="2899" y="402260"/>
                  </a:lnTo>
                  <a:lnTo>
                    <a:pt x="3175" y="402337"/>
                  </a:lnTo>
                  <a:lnTo>
                    <a:pt x="3302" y="402403"/>
                  </a:lnTo>
                  <a:lnTo>
                    <a:pt x="3378" y="402447"/>
                  </a:lnTo>
                  <a:lnTo>
                    <a:pt x="3454" y="402535"/>
                  </a:lnTo>
                  <a:lnTo>
                    <a:pt x="3458" y="402679"/>
                  </a:lnTo>
                  <a:lnTo>
                    <a:pt x="3303" y="403087"/>
                  </a:lnTo>
                  <a:lnTo>
                    <a:pt x="3012" y="403726"/>
                  </a:lnTo>
                  <a:lnTo>
                    <a:pt x="2916" y="403858"/>
                  </a:lnTo>
                  <a:lnTo>
                    <a:pt x="2759" y="403991"/>
                  </a:lnTo>
                  <a:lnTo>
                    <a:pt x="2487" y="404233"/>
                  </a:lnTo>
                  <a:lnTo>
                    <a:pt x="2340" y="404410"/>
                  </a:lnTo>
                  <a:lnTo>
                    <a:pt x="2077" y="404840"/>
                  </a:lnTo>
                  <a:lnTo>
                    <a:pt x="1689" y="405402"/>
                  </a:lnTo>
                  <a:lnTo>
                    <a:pt x="1671" y="405512"/>
                  </a:lnTo>
                  <a:lnTo>
                    <a:pt x="1702" y="405622"/>
                  </a:lnTo>
                  <a:lnTo>
                    <a:pt x="1746" y="405711"/>
                  </a:lnTo>
                  <a:lnTo>
                    <a:pt x="1942" y="405898"/>
                  </a:lnTo>
                  <a:lnTo>
                    <a:pt x="2012" y="406008"/>
                  </a:lnTo>
                  <a:lnTo>
                    <a:pt x="2015" y="406119"/>
                  </a:lnTo>
                  <a:lnTo>
                    <a:pt x="1969" y="406218"/>
                  </a:lnTo>
                  <a:lnTo>
                    <a:pt x="1860" y="406306"/>
                  </a:lnTo>
                  <a:lnTo>
                    <a:pt x="1785" y="406350"/>
                  </a:lnTo>
                  <a:lnTo>
                    <a:pt x="1769" y="406350"/>
                  </a:lnTo>
                  <a:lnTo>
                    <a:pt x="1631" y="406427"/>
                  </a:lnTo>
                  <a:lnTo>
                    <a:pt x="1631" y="406427"/>
                  </a:lnTo>
                  <a:lnTo>
                    <a:pt x="1622" y="406427"/>
                  </a:lnTo>
                  <a:lnTo>
                    <a:pt x="1463" y="406438"/>
                  </a:lnTo>
                  <a:lnTo>
                    <a:pt x="1259" y="406472"/>
                  </a:lnTo>
                  <a:lnTo>
                    <a:pt x="916" y="406560"/>
                  </a:lnTo>
                  <a:lnTo>
                    <a:pt x="735" y="406637"/>
                  </a:lnTo>
                  <a:lnTo>
                    <a:pt x="585" y="406747"/>
                  </a:lnTo>
                  <a:lnTo>
                    <a:pt x="535" y="406835"/>
                  </a:lnTo>
                  <a:lnTo>
                    <a:pt x="484" y="406935"/>
                  </a:lnTo>
                  <a:lnTo>
                    <a:pt x="472" y="407089"/>
                  </a:lnTo>
                  <a:lnTo>
                    <a:pt x="494" y="407254"/>
                  </a:lnTo>
                  <a:lnTo>
                    <a:pt x="501" y="407365"/>
                  </a:lnTo>
                  <a:lnTo>
                    <a:pt x="543" y="407508"/>
                  </a:lnTo>
                  <a:lnTo>
                    <a:pt x="554" y="407607"/>
                  </a:lnTo>
                  <a:lnTo>
                    <a:pt x="562" y="407761"/>
                  </a:lnTo>
                  <a:lnTo>
                    <a:pt x="586" y="407916"/>
                  </a:lnTo>
                  <a:lnTo>
                    <a:pt x="609" y="408070"/>
                  </a:lnTo>
                  <a:lnTo>
                    <a:pt x="712" y="408379"/>
                  </a:lnTo>
                  <a:lnTo>
                    <a:pt x="1070" y="409052"/>
                  </a:lnTo>
                  <a:lnTo>
                    <a:pt x="1214" y="409283"/>
                  </a:lnTo>
                  <a:lnTo>
                    <a:pt x="1419" y="409614"/>
                  </a:lnTo>
                  <a:lnTo>
                    <a:pt x="1623" y="409945"/>
                  </a:lnTo>
                  <a:lnTo>
                    <a:pt x="1866" y="410264"/>
                  </a:lnTo>
                  <a:lnTo>
                    <a:pt x="1948" y="410330"/>
                  </a:lnTo>
                  <a:lnTo>
                    <a:pt x="2050" y="410375"/>
                  </a:lnTo>
                  <a:lnTo>
                    <a:pt x="2056" y="410375"/>
                  </a:lnTo>
                  <a:lnTo>
                    <a:pt x="2072" y="410386"/>
                  </a:lnTo>
                  <a:lnTo>
                    <a:pt x="2094" y="410408"/>
                  </a:lnTo>
                  <a:lnTo>
                    <a:pt x="2101" y="410408"/>
                  </a:lnTo>
                  <a:lnTo>
                    <a:pt x="2114" y="410419"/>
                  </a:lnTo>
                  <a:lnTo>
                    <a:pt x="2147" y="410441"/>
                  </a:lnTo>
                  <a:lnTo>
                    <a:pt x="2231" y="410507"/>
                  </a:lnTo>
                  <a:lnTo>
                    <a:pt x="2881" y="411069"/>
                  </a:lnTo>
                  <a:lnTo>
                    <a:pt x="2909" y="411113"/>
                  </a:lnTo>
                  <a:lnTo>
                    <a:pt x="2988" y="411224"/>
                  </a:lnTo>
                  <a:lnTo>
                    <a:pt x="3100" y="411532"/>
                  </a:lnTo>
                  <a:lnTo>
                    <a:pt x="3117" y="411665"/>
                  </a:lnTo>
                  <a:lnTo>
                    <a:pt x="3118" y="411665"/>
                  </a:lnTo>
                  <a:lnTo>
                    <a:pt x="3129" y="411742"/>
                  </a:lnTo>
                  <a:lnTo>
                    <a:pt x="3133" y="411764"/>
                  </a:lnTo>
                  <a:lnTo>
                    <a:pt x="3136" y="411786"/>
                  </a:lnTo>
                  <a:lnTo>
                    <a:pt x="3142" y="411819"/>
                  </a:lnTo>
                  <a:lnTo>
                    <a:pt x="3149" y="411874"/>
                  </a:lnTo>
                  <a:lnTo>
                    <a:pt x="3145" y="411940"/>
                  </a:lnTo>
                  <a:lnTo>
                    <a:pt x="3140" y="412073"/>
                  </a:lnTo>
                  <a:lnTo>
                    <a:pt x="3105" y="412271"/>
                  </a:lnTo>
                  <a:lnTo>
                    <a:pt x="3019" y="412745"/>
                  </a:lnTo>
                  <a:lnTo>
                    <a:pt x="3000" y="413197"/>
                  </a:lnTo>
                  <a:lnTo>
                    <a:pt x="2995" y="413285"/>
                  </a:lnTo>
                  <a:lnTo>
                    <a:pt x="3005" y="413363"/>
                  </a:lnTo>
                  <a:lnTo>
                    <a:pt x="3078" y="413947"/>
                  </a:lnTo>
                  <a:lnTo>
                    <a:pt x="3120" y="414123"/>
                  </a:lnTo>
                  <a:lnTo>
                    <a:pt x="3117" y="414421"/>
                  </a:lnTo>
                  <a:lnTo>
                    <a:pt x="3149" y="414752"/>
                  </a:lnTo>
                  <a:lnTo>
                    <a:pt x="3187" y="414895"/>
                  </a:lnTo>
                  <a:lnTo>
                    <a:pt x="3289" y="415138"/>
                  </a:lnTo>
                  <a:lnTo>
                    <a:pt x="3535" y="415502"/>
                  </a:lnTo>
                  <a:lnTo>
                    <a:pt x="4001" y="416141"/>
                  </a:lnTo>
                  <a:lnTo>
                    <a:pt x="4088" y="416317"/>
                  </a:lnTo>
                  <a:lnTo>
                    <a:pt x="4119" y="416483"/>
                  </a:lnTo>
                  <a:lnTo>
                    <a:pt x="4107" y="417034"/>
                  </a:lnTo>
                  <a:lnTo>
                    <a:pt x="4042" y="417244"/>
                  </a:lnTo>
                  <a:lnTo>
                    <a:pt x="3859" y="417685"/>
                  </a:lnTo>
                  <a:lnTo>
                    <a:pt x="3856" y="417993"/>
                  </a:lnTo>
                  <a:lnTo>
                    <a:pt x="3896" y="418093"/>
                  </a:lnTo>
                  <a:lnTo>
                    <a:pt x="4031" y="418302"/>
                  </a:lnTo>
                  <a:lnTo>
                    <a:pt x="4280" y="418456"/>
                  </a:lnTo>
                  <a:lnTo>
                    <a:pt x="4360" y="418478"/>
                  </a:lnTo>
                  <a:lnTo>
                    <a:pt x="4422" y="418500"/>
                  </a:lnTo>
                  <a:lnTo>
                    <a:pt x="4568" y="418633"/>
                  </a:lnTo>
                  <a:lnTo>
                    <a:pt x="4676" y="418776"/>
                  </a:lnTo>
                  <a:lnTo>
                    <a:pt x="4740" y="418919"/>
                  </a:lnTo>
                  <a:lnTo>
                    <a:pt x="4846" y="419294"/>
                  </a:lnTo>
                  <a:lnTo>
                    <a:pt x="4914" y="419493"/>
                  </a:lnTo>
                  <a:lnTo>
                    <a:pt x="4977" y="419769"/>
                  </a:lnTo>
                  <a:lnTo>
                    <a:pt x="5006" y="419978"/>
                  </a:lnTo>
                  <a:lnTo>
                    <a:pt x="4943" y="420595"/>
                  </a:lnTo>
                  <a:lnTo>
                    <a:pt x="4942" y="420772"/>
                  </a:lnTo>
                  <a:lnTo>
                    <a:pt x="5022" y="420981"/>
                  </a:lnTo>
                  <a:lnTo>
                    <a:pt x="5024" y="420981"/>
                  </a:lnTo>
                  <a:lnTo>
                    <a:pt x="5025" y="420981"/>
                  </a:lnTo>
                  <a:lnTo>
                    <a:pt x="5030" y="420992"/>
                  </a:lnTo>
                  <a:lnTo>
                    <a:pt x="5162" y="421114"/>
                  </a:lnTo>
                  <a:lnTo>
                    <a:pt x="5526" y="421599"/>
                  </a:lnTo>
                  <a:lnTo>
                    <a:pt x="5600" y="421753"/>
                  </a:lnTo>
                  <a:lnTo>
                    <a:pt x="5749" y="422216"/>
                  </a:lnTo>
                  <a:lnTo>
                    <a:pt x="5789" y="422624"/>
                  </a:lnTo>
                  <a:lnTo>
                    <a:pt x="5781" y="422745"/>
                  </a:lnTo>
                  <a:lnTo>
                    <a:pt x="5778" y="422823"/>
                  </a:lnTo>
                  <a:lnTo>
                    <a:pt x="5770" y="422988"/>
                  </a:lnTo>
                  <a:lnTo>
                    <a:pt x="5698" y="423197"/>
                  </a:lnTo>
                  <a:lnTo>
                    <a:pt x="5593" y="423374"/>
                  </a:lnTo>
                  <a:lnTo>
                    <a:pt x="5557" y="423484"/>
                  </a:lnTo>
                  <a:lnTo>
                    <a:pt x="5557" y="423484"/>
                  </a:lnTo>
                  <a:lnTo>
                    <a:pt x="5557" y="423484"/>
                  </a:lnTo>
                  <a:lnTo>
                    <a:pt x="5519" y="423550"/>
                  </a:lnTo>
                  <a:lnTo>
                    <a:pt x="5476" y="423616"/>
                  </a:lnTo>
                  <a:lnTo>
                    <a:pt x="5437" y="423694"/>
                  </a:lnTo>
                  <a:lnTo>
                    <a:pt x="5414" y="423771"/>
                  </a:lnTo>
                  <a:lnTo>
                    <a:pt x="5379" y="423892"/>
                  </a:lnTo>
                  <a:lnTo>
                    <a:pt x="5369" y="423925"/>
                  </a:lnTo>
                  <a:lnTo>
                    <a:pt x="5366" y="424013"/>
                  </a:lnTo>
                  <a:lnTo>
                    <a:pt x="5365" y="424013"/>
                  </a:lnTo>
                  <a:lnTo>
                    <a:pt x="5339" y="424080"/>
                  </a:lnTo>
                  <a:lnTo>
                    <a:pt x="5331" y="424179"/>
                  </a:lnTo>
                  <a:lnTo>
                    <a:pt x="5345" y="424278"/>
                  </a:lnTo>
                  <a:lnTo>
                    <a:pt x="5416" y="424432"/>
                  </a:lnTo>
                  <a:lnTo>
                    <a:pt x="5493" y="424609"/>
                  </a:lnTo>
                  <a:lnTo>
                    <a:pt x="5570" y="424730"/>
                  </a:lnTo>
                  <a:lnTo>
                    <a:pt x="5723" y="424906"/>
                  </a:lnTo>
                  <a:lnTo>
                    <a:pt x="5837" y="424995"/>
                  </a:lnTo>
                  <a:lnTo>
                    <a:pt x="5845" y="424995"/>
                  </a:lnTo>
                  <a:lnTo>
                    <a:pt x="5851" y="425006"/>
                  </a:lnTo>
                  <a:lnTo>
                    <a:pt x="5862" y="425028"/>
                  </a:lnTo>
                  <a:lnTo>
                    <a:pt x="5865" y="425028"/>
                  </a:lnTo>
                  <a:lnTo>
                    <a:pt x="5945" y="425149"/>
                  </a:lnTo>
                  <a:lnTo>
                    <a:pt x="5961" y="425248"/>
                  </a:lnTo>
                  <a:lnTo>
                    <a:pt x="5945" y="425292"/>
                  </a:lnTo>
                  <a:lnTo>
                    <a:pt x="5943" y="425292"/>
                  </a:lnTo>
                  <a:lnTo>
                    <a:pt x="5945" y="425292"/>
                  </a:lnTo>
                  <a:lnTo>
                    <a:pt x="5917" y="425436"/>
                  </a:lnTo>
                  <a:lnTo>
                    <a:pt x="5872" y="425535"/>
                  </a:lnTo>
                  <a:lnTo>
                    <a:pt x="5817" y="425590"/>
                  </a:lnTo>
                  <a:lnTo>
                    <a:pt x="5644" y="425722"/>
                  </a:lnTo>
                  <a:lnTo>
                    <a:pt x="5554" y="425822"/>
                  </a:lnTo>
                  <a:lnTo>
                    <a:pt x="5482" y="426263"/>
                  </a:lnTo>
                  <a:lnTo>
                    <a:pt x="5144" y="426627"/>
                  </a:lnTo>
                  <a:lnTo>
                    <a:pt x="5009" y="426748"/>
                  </a:lnTo>
                  <a:lnTo>
                    <a:pt x="4834" y="426891"/>
                  </a:lnTo>
                  <a:lnTo>
                    <a:pt x="4803" y="427034"/>
                  </a:lnTo>
                  <a:lnTo>
                    <a:pt x="4940" y="427244"/>
                  </a:lnTo>
                  <a:lnTo>
                    <a:pt x="5048" y="427354"/>
                  </a:lnTo>
                  <a:lnTo>
                    <a:pt x="5476" y="427762"/>
                  </a:lnTo>
                  <a:lnTo>
                    <a:pt x="5868" y="428071"/>
                  </a:lnTo>
                  <a:lnTo>
                    <a:pt x="6053" y="428170"/>
                  </a:lnTo>
                  <a:lnTo>
                    <a:pt x="6249" y="428214"/>
                  </a:lnTo>
                  <a:lnTo>
                    <a:pt x="6466" y="428203"/>
                  </a:lnTo>
                  <a:lnTo>
                    <a:pt x="6663" y="428214"/>
                  </a:lnTo>
                  <a:lnTo>
                    <a:pt x="6795" y="428258"/>
                  </a:lnTo>
                  <a:lnTo>
                    <a:pt x="7040" y="428347"/>
                  </a:lnTo>
                  <a:lnTo>
                    <a:pt x="7152" y="428402"/>
                  </a:lnTo>
                  <a:lnTo>
                    <a:pt x="7236" y="428490"/>
                  </a:lnTo>
                  <a:lnTo>
                    <a:pt x="7310" y="428633"/>
                  </a:lnTo>
                  <a:lnTo>
                    <a:pt x="7367" y="428953"/>
                  </a:lnTo>
                  <a:lnTo>
                    <a:pt x="7471" y="429548"/>
                  </a:lnTo>
                  <a:lnTo>
                    <a:pt x="7556" y="429802"/>
                  </a:lnTo>
                  <a:lnTo>
                    <a:pt x="7611" y="429956"/>
                  </a:lnTo>
                  <a:lnTo>
                    <a:pt x="7822" y="430243"/>
                  </a:lnTo>
                  <a:lnTo>
                    <a:pt x="8010" y="430441"/>
                  </a:lnTo>
                  <a:lnTo>
                    <a:pt x="8112" y="430508"/>
                  </a:lnTo>
                  <a:lnTo>
                    <a:pt x="8260" y="430563"/>
                  </a:lnTo>
                  <a:lnTo>
                    <a:pt x="8426" y="430607"/>
                  </a:lnTo>
                  <a:lnTo>
                    <a:pt x="8870" y="430607"/>
                  </a:lnTo>
                  <a:lnTo>
                    <a:pt x="9100" y="430651"/>
                  </a:lnTo>
                  <a:lnTo>
                    <a:pt x="9347" y="430739"/>
                  </a:lnTo>
                  <a:lnTo>
                    <a:pt x="9574" y="430849"/>
                  </a:lnTo>
                  <a:lnTo>
                    <a:pt x="9734" y="430960"/>
                  </a:lnTo>
                  <a:lnTo>
                    <a:pt x="9870" y="431092"/>
                  </a:lnTo>
                  <a:lnTo>
                    <a:pt x="10045" y="431345"/>
                  </a:lnTo>
                  <a:lnTo>
                    <a:pt x="10211" y="431478"/>
                  </a:lnTo>
                  <a:lnTo>
                    <a:pt x="10437" y="431555"/>
                  </a:lnTo>
                  <a:lnTo>
                    <a:pt x="10583" y="431544"/>
                  </a:lnTo>
                  <a:lnTo>
                    <a:pt x="10740" y="431489"/>
                  </a:lnTo>
                  <a:lnTo>
                    <a:pt x="11007" y="431390"/>
                  </a:lnTo>
                  <a:lnTo>
                    <a:pt x="11244" y="431268"/>
                  </a:lnTo>
                  <a:lnTo>
                    <a:pt x="11596" y="431279"/>
                  </a:lnTo>
                  <a:lnTo>
                    <a:pt x="11746" y="431301"/>
                  </a:lnTo>
                  <a:lnTo>
                    <a:pt x="11870" y="431356"/>
                  </a:lnTo>
                  <a:lnTo>
                    <a:pt x="11931" y="431379"/>
                  </a:lnTo>
                  <a:lnTo>
                    <a:pt x="12046" y="431489"/>
                  </a:lnTo>
                  <a:lnTo>
                    <a:pt x="12108" y="431555"/>
                  </a:lnTo>
                  <a:lnTo>
                    <a:pt x="12168" y="431687"/>
                  </a:lnTo>
                  <a:lnTo>
                    <a:pt x="12207" y="431875"/>
                  </a:lnTo>
                  <a:lnTo>
                    <a:pt x="12210" y="432128"/>
                  </a:lnTo>
                  <a:lnTo>
                    <a:pt x="12045" y="432382"/>
                  </a:lnTo>
                  <a:lnTo>
                    <a:pt x="12025" y="432393"/>
                  </a:lnTo>
                  <a:lnTo>
                    <a:pt x="11803" y="432602"/>
                  </a:lnTo>
                  <a:lnTo>
                    <a:pt x="11654" y="432801"/>
                  </a:lnTo>
                  <a:lnTo>
                    <a:pt x="11582" y="433054"/>
                  </a:lnTo>
                  <a:lnTo>
                    <a:pt x="11580" y="433264"/>
                  </a:lnTo>
                  <a:lnTo>
                    <a:pt x="11621" y="433551"/>
                  </a:lnTo>
                  <a:lnTo>
                    <a:pt x="11678" y="433936"/>
                  </a:lnTo>
                  <a:lnTo>
                    <a:pt x="11666" y="434333"/>
                  </a:lnTo>
                  <a:lnTo>
                    <a:pt x="11613" y="434477"/>
                  </a:lnTo>
                  <a:lnTo>
                    <a:pt x="11326" y="434730"/>
                  </a:lnTo>
                  <a:lnTo>
                    <a:pt x="11114" y="434995"/>
                  </a:lnTo>
                  <a:lnTo>
                    <a:pt x="10583" y="435337"/>
                  </a:lnTo>
                  <a:lnTo>
                    <a:pt x="10275" y="435568"/>
                  </a:lnTo>
                  <a:lnTo>
                    <a:pt x="10044" y="435855"/>
                  </a:lnTo>
                  <a:lnTo>
                    <a:pt x="10043" y="435855"/>
                  </a:lnTo>
                  <a:lnTo>
                    <a:pt x="10043" y="435855"/>
                  </a:lnTo>
                  <a:lnTo>
                    <a:pt x="10043" y="435855"/>
                  </a:lnTo>
                  <a:lnTo>
                    <a:pt x="10042" y="435866"/>
                  </a:lnTo>
                  <a:lnTo>
                    <a:pt x="10032" y="435888"/>
                  </a:lnTo>
                  <a:lnTo>
                    <a:pt x="10017" y="435921"/>
                  </a:lnTo>
                  <a:lnTo>
                    <a:pt x="9987" y="435987"/>
                  </a:lnTo>
                  <a:lnTo>
                    <a:pt x="9872" y="436241"/>
                  </a:lnTo>
                  <a:lnTo>
                    <a:pt x="9869" y="436252"/>
                  </a:lnTo>
                  <a:lnTo>
                    <a:pt x="9776" y="436406"/>
                  </a:lnTo>
                  <a:lnTo>
                    <a:pt x="9775" y="436406"/>
                  </a:lnTo>
                  <a:lnTo>
                    <a:pt x="9660" y="436638"/>
                  </a:lnTo>
                  <a:lnTo>
                    <a:pt x="9569" y="436814"/>
                  </a:lnTo>
                  <a:lnTo>
                    <a:pt x="9422" y="437090"/>
                  </a:lnTo>
                  <a:lnTo>
                    <a:pt x="9314" y="437299"/>
                  </a:lnTo>
                  <a:lnTo>
                    <a:pt x="9142" y="437520"/>
                  </a:lnTo>
                  <a:lnTo>
                    <a:pt x="9015" y="437630"/>
                  </a:lnTo>
                  <a:lnTo>
                    <a:pt x="9012" y="437641"/>
                  </a:lnTo>
                  <a:lnTo>
                    <a:pt x="9009" y="437641"/>
                  </a:lnTo>
                  <a:lnTo>
                    <a:pt x="9003" y="437652"/>
                  </a:lnTo>
                  <a:lnTo>
                    <a:pt x="8979" y="437674"/>
                  </a:lnTo>
                  <a:lnTo>
                    <a:pt x="8957" y="437707"/>
                  </a:lnTo>
                  <a:lnTo>
                    <a:pt x="8918" y="437762"/>
                  </a:lnTo>
                  <a:lnTo>
                    <a:pt x="8867" y="437807"/>
                  </a:lnTo>
                  <a:lnTo>
                    <a:pt x="8698" y="437972"/>
                  </a:lnTo>
                  <a:lnTo>
                    <a:pt x="8419" y="438181"/>
                  </a:lnTo>
                  <a:lnTo>
                    <a:pt x="8317" y="438248"/>
                  </a:lnTo>
                  <a:lnTo>
                    <a:pt x="8316" y="438248"/>
                  </a:lnTo>
                  <a:lnTo>
                    <a:pt x="8118" y="438424"/>
                  </a:lnTo>
                  <a:lnTo>
                    <a:pt x="7988" y="438689"/>
                  </a:lnTo>
                  <a:lnTo>
                    <a:pt x="7944" y="439063"/>
                  </a:lnTo>
                  <a:lnTo>
                    <a:pt x="7901" y="439196"/>
                  </a:lnTo>
                  <a:lnTo>
                    <a:pt x="7775" y="439361"/>
                  </a:lnTo>
                  <a:lnTo>
                    <a:pt x="7623" y="439482"/>
                  </a:lnTo>
                  <a:lnTo>
                    <a:pt x="7499" y="439637"/>
                  </a:lnTo>
                  <a:lnTo>
                    <a:pt x="7420" y="439758"/>
                  </a:lnTo>
                  <a:lnTo>
                    <a:pt x="7369" y="439879"/>
                  </a:lnTo>
                  <a:lnTo>
                    <a:pt x="7347" y="440012"/>
                  </a:lnTo>
                  <a:lnTo>
                    <a:pt x="7352" y="440287"/>
                  </a:lnTo>
                  <a:lnTo>
                    <a:pt x="7413" y="440508"/>
                  </a:lnTo>
                  <a:lnTo>
                    <a:pt x="7567" y="440872"/>
                  </a:lnTo>
                  <a:lnTo>
                    <a:pt x="7765" y="441280"/>
                  </a:lnTo>
                  <a:lnTo>
                    <a:pt x="7974" y="441655"/>
                  </a:lnTo>
                  <a:lnTo>
                    <a:pt x="8057" y="441864"/>
                  </a:lnTo>
                  <a:lnTo>
                    <a:pt x="8063" y="441985"/>
                  </a:lnTo>
                  <a:lnTo>
                    <a:pt x="8021" y="442294"/>
                  </a:lnTo>
                  <a:lnTo>
                    <a:pt x="7937" y="442570"/>
                  </a:lnTo>
                  <a:lnTo>
                    <a:pt x="7862" y="442845"/>
                  </a:lnTo>
                  <a:lnTo>
                    <a:pt x="7729" y="443176"/>
                  </a:lnTo>
                  <a:lnTo>
                    <a:pt x="7562" y="443386"/>
                  </a:lnTo>
                  <a:lnTo>
                    <a:pt x="7396" y="443496"/>
                  </a:lnTo>
                  <a:lnTo>
                    <a:pt x="7064" y="443595"/>
                  </a:lnTo>
                  <a:lnTo>
                    <a:pt x="6780" y="443672"/>
                  </a:lnTo>
                  <a:lnTo>
                    <a:pt x="6567" y="443760"/>
                  </a:lnTo>
                  <a:lnTo>
                    <a:pt x="6446" y="443926"/>
                  </a:lnTo>
                  <a:lnTo>
                    <a:pt x="6417" y="444080"/>
                  </a:lnTo>
                  <a:lnTo>
                    <a:pt x="6432" y="444301"/>
                  </a:lnTo>
                  <a:lnTo>
                    <a:pt x="6528" y="444819"/>
                  </a:lnTo>
                  <a:lnTo>
                    <a:pt x="6581" y="445271"/>
                  </a:lnTo>
                  <a:lnTo>
                    <a:pt x="6644" y="445624"/>
                  </a:lnTo>
                  <a:lnTo>
                    <a:pt x="6690" y="445756"/>
                  </a:lnTo>
                  <a:lnTo>
                    <a:pt x="6707" y="445811"/>
                  </a:lnTo>
                  <a:lnTo>
                    <a:pt x="6762" y="446098"/>
                  </a:lnTo>
                  <a:lnTo>
                    <a:pt x="6762" y="446098"/>
                  </a:lnTo>
                  <a:lnTo>
                    <a:pt x="6763" y="446098"/>
                  </a:lnTo>
                  <a:lnTo>
                    <a:pt x="6796" y="446164"/>
                  </a:lnTo>
                  <a:lnTo>
                    <a:pt x="6830" y="446340"/>
                  </a:lnTo>
                  <a:lnTo>
                    <a:pt x="6934" y="446594"/>
                  </a:lnTo>
                  <a:lnTo>
                    <a:pt x="7012" y="446726"/>
                  </a:lnTo>
                  <a:lnTo>
                    <a:pt x="7149" y="446958"/>
                  </a:lnTo>
                  <a:lnTo>
                    <a:pt x="7372" y="447520"/>
                  </a:lnTo>
                  <a:lnTo>
                    <a:pt x="7394" y="447608"/>
                  </a:lnTo>
                  <a:lnTo>
                    <a:pt x="7439" y="447763"/>
                  </a:lnTo>
                  <a:lnTo>
                    <a:pt x="7448" y="447972"/>
                  </a:lnTo>
                  <a:lnTo>
                    <a:pt x="7428" y="448259"/>
                  </a:lnTo>
                  <a:lnTo>
                    <a:pt x="7412" y="448501"/>
                  </a:lnTo>
                  <a:lnTo>
                    <a:pt x="7329" y="448876"/>
                  </a:lnTo>
                  <a:lnTo>
                    <a:pt x="7278" y="448987"/>
                  </a:lnTo>
                  <a:lnTo>
                    <a:pt x="7276" y="448998"/>
                  </a:lnTo>
                  <a:lnTo>
                    <a:pt x="7114" y="449549"/>
                  </a:lnTo>
                  <a:lnTo>
                    <a:pt x="7064" y="449758"/>
                  </a:lnTo>
                  <a:lnTo>
                    <a:pt x="7057" y="449957"/>
                  </a:lnTo>
                  <a:lnTo>
                    <a:pt x="7081" y="450089"/>
                  </a:lnTo>
                  <a:lnTo>
                    <a:pt x="7158" y="450221"/>
                  </a:lnTo>
                  <a:lnTo>
                    <a:pt x="7309" y="450387"/>
                  </a:lnTo>
                  <a:lnTo>
                    <a:pt x="7556" y="450563"/>
                  </a:lnTo>
                  <a:lnTo>
                    <a:pt x="8077" y="450872"/>
                  </a:lnTo>
                  <a:lnTo>
                    <a:pt x="8720" y="451313"/>
                  </a:lnTo>
                  <a:lnTo>
                    <a:pt x="9011" y="451478"/>
                  </a:lnTo>
                  <a:lnTo>
                    <a:pt x="9017" y="451478"/>
                  </a:lnTo>
                  <a:lnTo>
                    <a:pt x="9091" y="451500"/>
                  </a:lnTo>
                  <a:lnTo>
                    <a:pt x="9100" y="451500"/>
                  </a:lnTo>
                  <a:lnTo>
                    <a:pt x="9168" y="451522"/>
                  </a:lnTo>
                  <a:lnTo>
                    <a:pt x="9384" y="451578"/>
                  </a:lnTo>
                  <a:lnTo>
                    <a:pt x="9430" y="451578"/>
                  </a:lnTo>
                  <a:lnTo>
                    <a:pt x="9543" y="451589"/>
                  </a:lnTo>
                  <a:lnTo>
                    <a:pt x="9729" y="451600"/>
                  </a:lnTo>
                  <a:lnTo>
                    <a:pt x="9840" y="451611"/>
                  </a:lnTo>
                  <a:lnTo>
                    <a:pt x="10016" y="451677"/>
                  </a:lnTo>
                  <a:lnTo>
                    <a:pt x="10083" y="451699"/>
                  </a:lnTo>
                  <a:lnTo>
                    <a:pt x="10244" y="451831"/>
                  </a:lnTo>
                  <a:lnTo>
                    <a:pt x="10273" y="451897"/>
                  </a:lnTo>
                  <a:lnTo>
                    <a:pt x="10269" y="451975"/>
                  </a:lnTo>
                  <a:lnTo>
                    <a:pt x="10230" y="452107"/>
                  </a:lnTo>
                  <a:lnTo>
                    <a:pt x="10190" y="452184"/>
                  </a:lnTo>
                  <a:lnTo>
                    <a:pt x="10123" y="452261"/>
                  </a:lnTo>
                  <a:lnTo>
                    <a:pt x="10047" y="452305"/>
                  </a:lnTo>
                  <a:lnTo>
                    <a:pt x="10036" y="452394"/>
                  </a:lnTo>
                  <a:lnTo>
                    <a:pt x="10016" y="452603"/>
                  </a:lnTo>
                  <a:lnTo>
                    <a:pt x="10018" y="452702"/>
                  </a:lnTo>
                  <a:lnTo>
                    <a:pt x="10052" y="452801"/>
                  </a:lnTo>
                  <a:lnTo>
                    <a:pt x="10329" y="452945"/>
                  </a:lnTo>
                  <a:lnTo>
                    <a:pt x="10450" y="453066"/>
                  </a:lnTo>
                  <a:lnTo>
                    <a:pt x="10543" y="453220"/>
                  </a:lnTo>
                  <a:lnTo>
                    <a:pt x="10636" y="453375"/>
                  </a:lnTo>
                  <a:lnTo>
                    <a:pt x="10893" y="453937"/>
                  </a:lnTo>
                  <a:lnTo>
                    <a:pt x="10924" y="453970"/>
                  </a:lnTo>
                  <a:lnTo>
                    <a:pt x="10926" y="453981"/>
                  </a:lnTo>
                  <a:lnTo>
                    <a:pt x="11032" y="454224"/>
                  </a:lnTo>
                  <a:lnTo>
                    <a:pt x="11166" y="454764"/>
                  </a:lnTo>
                  <a:lnTo>
                    <a:pt x="11191" y="455183"/>
                  </a:lnTo>
                  <a:lnTo>
                    <a:pt x="11281" y="455767"/>
                  </a:lnTo>
                  <a:lnTo>
                    <a:pt x="11266" y="455977"/>
                  </a:lnTo>
                  <a:lnTo>
                    <a:pt x="11322" y="456164"/>
                  </a:lnTo>
                  <a:lnTo>
                    <a:pt x="11270" y="456484"/>
                  </a:lnTo>
                  <a:lnTo>
                    <a:pt x="11264" y="456683"/>
                  </a:lnTo>
                  <a:lnTo>
                    <a:pt x="11330" y="456969"/>
                  </a:lnTo>
                  <a:lnTo>
                    <a:pt x="11411" y="457201"/>
                  </a:lnTo>
                  <a:lnTo>
                    <a:pt x="11528" y="457366"/>
                  </a:lnTo>
                  <a:lnTo>
                    <a:pt x="11531" y="457377"/>
                  </a:lnTo>
                  <a:lnTo>
                    <a:pt x="11554" y="457421"/>
                  </a:lnTo>
                  <a:lnTo>
                    <a:pt x="11599" y="457520"/>
                  </a:lnTo>
                  <a:lnTo>
                    <a:pt x="11612" y="457598"/>
                  </a:lnTo>
                  <a:lnTo>
                    <a:pt x="11613" y="457598"/>
                  </a:lnTo>
                  <a:lnTo>
                    <a:pt x="11614" y="457609"/>
                  </a:lnTo>
                  <a:lnTo>
                    <a:pt x="11623" y="457653"/>
                  </a:lnTo>
                  <a:lnTo>
                    <a:pt x="11627" y="457664"/>
                  </a:lnTo>
                  <a:lnTo>
                    <a:pt x="11623" y="457697"/>
                  </a:lnTo>
                  <a:lnTo>
                    <a:pt x="11620" y="457741"/>
                  </a:lnTo>
                  <a:lnTo>
                    <a:pt x="11620" y="457741"/>
                  </a:lnTo>
                  <a:lnTo>
                    <a:pt x="11618" y="457774"/>
                  </a:lnTo>
                  <a:lnTo>
                    <a:pt x="11616" y="457796"/>
                  </a:lnTo>
                  <a:lnTo>
                    <a:pt x="11613" y="457796"/>
                  </a:lnTo>
                  <a:lnTo>
                    <a:pt x="11503" y="458006"/>
                  </a:lnTo>
                  <a:lnTo>
                    <a:pt x="11485" y="458116"/>
                  </a:lnTo>
                  <a:lnTo>
                    <a:pt x="11463" y="458270"/>
                  </a:lnTo>
                  <a:lnTo>
                    <a:pt x="11377" y="458844"/>
                  </a:lnTo>
                  <a:lnTo>
                    <a:pt x="11314" y="459141"/>
                  </a:lnTo>
                  <a:lnTo>
                    <a:pt x="11333" y="459318"/>
                  </a:lnTo>
                  <a:lnTo>
                    <a:pt x="11371" y="459483"/>
                  </a:lnTo>
                  <a:lnTo>
                    <a:pt x="11471" y="459692"/>
                  </a:lnTo>
                  <a:lnTo>
                    <a:pt x="11586" y="459792"/>
                  </a:lnTo>
                  <a:lnTo>
                    <a:pt x="11780" y="459825"/>
                  </a:lnTo>
                  <a:lnTo>
                    <a:pt x="12023" y="459759"/>
                  </a:lnTo>
                  <a:lnTo>
                    <a:pt x="12179" y="459715"/>
                  </a:lnTo>
                  <a:lnTo>
                    <a:pt x="12472" y="459582"/>
                  </a:lnTo>
                  <a:lnTo>
                    <a:pt x="12882" y="459505"/>
                  </a:lnTo>
                  <a:lnTo>
                    <a:pt x="12891" y="459505"/>
                  </a:lnTo>
                  <a:lnTo>
                    <a:pt x="12896" y="459505"/>
                  </a:lnTo>
                  <a:lnTo>
                    <a:pt x="12937" y="459483"/>
                  </a:lnTo>
                  <a:lnTo>
                    <a:pt x="13028" y="459439"/>
                  </a:lnTo>
                  <a:lnTo>
                    <a:pt x="13145" y="459384"/>
                  </a:lnTo>
                  <a:lnTo>
                    <a:pt x="13253" y="459351"/>
                  </a:lnTo>
                  <a:lnTo>
                    <a:pt x="13339" y="459329"/>
                  </a:lnTo>
                  <a:lnTo>
                    <a:pt x="13469" y="459329"/>
                  </a:lnTo>
                  <a:lnTo>
                    <a:pt x="13481" y="459329"/>
                  </a:lnTo>
                  <a:lnTo>
                    <a:pt x="13585" y="459340"/>
                  </a:lnTo>
                  <a:lnTo>
                    <a:pt x="13701" y="459406"/>
                  </a:lnTo>
                  <a:lnTo>
                    <a:pt x="13867" y="459637"/>
                  </a:lnTo>
                  <a:lnTo>
                    <a:pt x="13909" y="459737"/>
                  </a:lnTo>
                  <a:lnTo>
                    <a:pt x="13969" y="460001"/>
                  </a:lnTo>
                  <a:lnTo>
                    <a:pt x="14112" y="460420"/>
                  </a:lnTo>
                  <a:lnTo>
                    <a:pt x="14183" y="460938"/>
                  </a:lnTo>
                  <a:lnTo>
                    <a:pt x="14237" y="461104"/>
                  </a:lnTo>
                  <a:lnTo>
                    <a:pt x="14257" y="461247"/>
                  </a:lnTo>
                  <a:lnTo>
                    <a:pt x="14257" y="461457"/>
                  </a:lnTo>
                  <a:lnTo>
                    <a:pt x="14219" y="461876"/>
                  </a:lnTo>
                  <a:lnTo>
                    <a:pt x="14129" y="462162"/>
                  </a:lnTo>
                  <a:lnTo>
                    <a:pt x="14103" y="462206"/>
                  </a:lnTo>
                  <a:lnTo>
                    <a:pt x="14071" y="462416"/>
                  </a:lnTo>
                  <a:lnTo>
                    <a:pt x="14039" y="462625"/>
                  </a:lnTo>
                  <a:lnTo>
                    <a:pt x="14039" y="462758"/>
                  </a:lnTo>
                  <a:lnTo>
                    <a:pt x="14065" y="462978"/>
                  </a:lnTo>
                  <a:lnTo>
                    <a:pt x="14172" y="463199"/>
                  </a:lnTo>
                  <a:lnTo>
                    <a:pt x="14279" y="463353"/>
                  </a:lnTo>
                  <a:lnTo>
                    <a:pt x="14507" y="463596"/>
                  </a:lnTo>
                  <a:lnTo>
                    <a:pt x="14696" y="463750"/>
                  </a:lnTo>
                  <a:lnTo>
                    <a:pt x="14987" y="463937"/>
                  </a:lnTo>
                  <a:lnTo>
                    <a:pt x="15292" y="464081"/>
                  </a:lnTo>
                  <a:lnTo>
                    <a:pt x="15543" y="464147"/>
                  </a:lnTo>
                  <a:lnTo>
                    <a:pt x="15830" y="464257"/>
                  </a:lnTo>
                  <a:lnTo>
                    <a:pt x="16093" y="464434"/>
                  </a:lnTo>
                  <a:lnTo>
                    <a:pt x="16187" y="464566"/>
                  </a:lnTo>
                  <a:lnTo>
                    <a:pt x="16181" y="464599"/>
                  </a:lnTo>
                  <a:lnTo>
                    <a:pt x="16022" y="464786"/>
                  </a:lnTo>
                  <a:lnTo>
                    <a:pt x="15980" y="464952"/>
                  </a:lnTo>
                  <a:lnTo>
                    <a:pt x="15743" y="465393"/>
                  </a:lnTo>
                  <a:lnTo>
                    <a:pt x="15737" y="465459"/>
                  </a:lnTo>
                  <a:lnTo>
                    <a:pt x="15859" y="465547"/>
                  </a:lnTo>
                  <a:lnTo>
                    <a:pt x="16045" y="465580"/>
                  </a:lnTo>
                  <a:lnTo>
                    <a:pt x="16471" y="465746"/>
                  </a:lnTo>
                  <a:lnTo>
                    <a:pt x="16484" y="465746"/>
                  </a:lnTo>
                  <a:lnTo>
                    <a:pt x="16962" y="465757"/>
                  </a:lnTo>
                  <a:lnTo>
                    <a:pt x="17115" y="465768"/>
                  </a:lnTo>
                  <a:lnTo>
                    <a:pt x="17674" y="465933"/>
                  </a:lnTo>
                  <a:lnTo>
                    <a:pt x="17690" y="465933"/>
                  </a:lnTo>
                  <a:lnTo>
                    <a:pt x="17698" y="465944"/>
                  </a:lnTo>
                  <a:lnTo>
                    <a:pt x="17713" y="465955"/>
                  </a:lnTo>
                  <a:lnTo>
                    <a:pt x="17751" y="465977"/>
                  </a:lnTo>
                  <a:lnTo>
                    <a:pt x="18629" y="466573"/>
                  </a:lnTo>
                  <a:lnTo>
                    <a:pt x="19290" y="466981"/>
                  </a:lnTo>
                  <a:lnTo>
                    <a:pt x="20204" y="467532"/>
                  </a:lnTo>
                  <a:lnTo>
                    <a:pt x="20508" y="467664"/>
                  </a:lnTo>
                  <a:lnTo>
                    <a:pt x="21214" y="467929"/>
                  </a:lnTo>
                  <a:lnTo>
                    <a:pt x="21215" y="467929"/>
                  </a:lnTo>
                  <a:lnTo>
                    <a:pt x="21425" y="468138"/>
                  </a:lnTo>
                  <a:lnTo>
                    <a:pt x="21609" y="468425"/>
                  </a:lnTo>
                  <a:lnTo>
                    <a:pt x="21738" y="468789"/>
                  </a:lnTo>
                  <a:lnTo>
                    <a:pt x="21770" y="469296"/>
                  </a:lnTo>
                  <a:lnTo>
                    <a:pt x="21733" y="469572"/>
                  </a:lnTo>
                  <a:lnTo>
                    <a:pt x="21733" y="469572"/>
                  </a:lnTo>
                  <a:lnTo>
                    <a:pt x="21733" y="469583"/>
                  </a:lnTo>
                  <a:lnTo>
                    <a:pt x="21731" y="469594"/>
                  </a:lnTo>
                  <a:lnTo>
                    <a:pt x="21725" y="469638"/>
                  </a:lnTo>
                  <a:lnTo>
                    <a:pt x="21722" y="469660"/>
                  </a:lnTo>
                  <a:lnTo>
                    <a:pt x="21691" y="469748"/>
                  </a:lnTo>
                  <a:lnTo>
                    <a:pt x="21626" y="469891"/>
                  </a:lnTo>
                  <a:lnTo>
                    <a:pt x="21599" y="469980"/>
                  </a:lnTo>
                  <a:lnTo>
                    <a:pt x="21530" y="470222"/>
                  </a:lnTo>
                  <a:lnTo>
                    <a:pt x="21529" y="470222"/>
                  </a:lnTo>
                  <a:lnTo>
                    <a:pt x="21479" y="470443"/>
                  </a:lnTo>
                  <a:lnTo>
                    <a:pt x="21499" y="470498"/>
                  </a:lnTo>
                  <a:lnTo>
                    <a:pt x="21588" y="470751"/>
                  </a:lnTo>
                  <a:lnTo>
                    <a:pt x="21780" y="470895"/>
                  </a:lnTo>
                  <a:lnTo>
                    <a:pt x="21929" y="470939"/>
                  </a:lnTo>
                  <a:lnTo>
                    <a:pt x="22698" y="470895"/>
                  </a:lnTo>
                  <a:lnTo>
                    <a:pt x="22867" y="470917"/>
                  </a:lnTo>
                  <a:lnTo>
                    <a:pt x="22996" y="470950"/>
                  </a:lnTo>
                  <a:lnTo>
                    <a:pt x="23232" y="471071"/>
                  </a:lnTo>
                  <a:lnTo>
                    <a:pt x="23306" y="471104"/>
                  </a:lnTo>
                  <a:lnTo>
                    <a:pt x="23552" y="471214"/>
                  </a:lnTo>
                  <a:lnTo>
                    <a:pt x="23946" y="471347"/>
                  </a:lnTo>
                  <a:lnTo>
                    <a:pt x="24279" y="471457"/>
                  </a:lnTo>
                  <a:lnTo>
                    <a:pt x="24951" y="471744"/>
                  </a:lnTo>
                  <a:lnTo>
                    <a:pt x="25292" y="471810"/>
                  </a:lnTo>
                  <a:lnTo>
                    <a:pt x="25725" y="471931"/>
                  </a:lnTo>
                  <a:lnTo>
                    <a:pt x="26148" y="471997"/>
                  </a:lnTo>
                  <a:lnTo>
                    <a:pt x="26864" y="471931"/>
                  </a:lnTo>
                  <a:lnTo>
                    <a:pt x="27204" y="471865"/>
                  </a:lnTo>
                  <a:lnTo>
                    <a:pt x="27605" y="471722"/>
                  </a:lnTo>
                  <a:lnTo>
                    <a:pt x="28038" y="471479"/>
                  </a:lnTo>
                  <a:lnTo>
                    <a:pt x="28446" y="471247"/>
                  </a:lnTo>
                  <a:lnTo>
                    <a:pt x="28489" y="471236"/>
                  </a:lnTo>
                  <a:lnTo>
                    <a:pt x="28688" y="471203"/>
                  </a:lnTo>
                  <a:lnTo>
                    <a:pt x="28688" y="471203"/>
                  </a:lnTo>
                  <a:lnTo>
                    <a:pt x="28939" y="470950"/>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 name="Google Shape;442;p56"/>
            <p:cNvSpPr/>
            <p:nvPr/>
          </p:nvSpPr>
          <p:spPr>
            <a:xfrm rot="10800000" flipH="1">
              <a:off x="5028912" y="4980580"/>
              <a:ext cx="1204538" cy="747817"/>
            </a:xfrm>
            <a:custGeom>
              <a:avLst/>
              <a:gdLst/>
              <a:ahLst/>
              <a:cxnLst/>
              <a:rect l="l" t="t" r="r" b="b"/>
              <a:pathLst>
                <a:path w="1204538" h="747817" extrusionOk="0">
                  <a:moveTo>
                    <a:pt x="872925" y="746251"/>
                  </a:moveTo>
                  <a:lnTo>
                    <a:pt x="872970" y="745909"/>
                  </a:lnTo>
                  <a:lnTo>
                    <a:pt x="873004" y="745623"/>
                  </a:lnTo>
                  <a:lnTo>
                    <a:pt x="873072" y="745468"/>
                  </a:lnTo>
                  <a:lnTo>
                    <a:pt x="873325" y="745248"/>
                  </a:lnTo>
                  <a:lnTo>
                    <a:pt x="873549" y="745093"/>
                  </a:lnTo>
                  <a:lnTo>
                    <a:pt x="873760" y="745016"/>
                  </a:lnTo>
                  <a:lnTo>
                    <a:pt x="873984" y="744928"/>
                  </a:lnTo>
                  <a:lnTo>
                    <a:pt x="874303" y="744762"/>
                  </a:lnTo>
                  <a:lnTo>
                    <a:pt x="874367" y="744652"/>
                  </a:lnTo>
                  <a:lnTo>
                    <a:pt x="874389" y="744553"/>
                  </a:lnTo>
                  <a:lnTo>
                    <a:pt x="874389" y="744366"/>
                  </a:lnTo>
                  <a:lnTo>
                    <a:pt x="874324" y="744035"/>
                  </a:lnTo>
                  <a:lnTo>
                    <a:pt x="874296" y="743682"/>
                  </a:lnTo>
                  <a:lnTo>
                    <a:pt x="874296" y="742767"/>
                  </a:lnTo>
                  <a:lnTo>
                    <a:pt x="874310" y="742469"/>
                  </a:lnTo>
                  <a:lnTo>
                    <a:pt x="874355" y="742348"/>
                  </a:lnTo>
                  <a:lnTo>
                    <a:pt x="874425" y="742205"/>
                  </a:lnTo>
                  <a:lnTo>
                    <a:pt x="874606" y="742017"/>
                  </a:lnTo>
                  <a:lnTo>
                    <a:pt x="874722" y="741852"/>
                  </a:lnTo>
                  <a:lnTo>
                    <a:pt x="874837" y="741598"/>
                  </a:lnTo>
                  <a:lnTo>
                    <a:pt x="875050" y="741356"/>
                  </a:lnTo>
                  <a:lnTo>
                    <a:pt x="876264" y="740297"/>
                  </a:lnTo>
                  <a:lnTo>
                    <a:pt x="877353" y="739878"/>
                  </a:lnTo>
                  <a:lnTo>
                    <a:pt x="877639" y="739801"/>
                  </a:lnTo>
                  <a:lnTo>
                    <a:pt x="877719" y="739790"/>
                  </a:lnTo>
                  <a:lnTo>
                    <a:pt x="877789" y="739757"/>
                  </a:lnTo>
                  <a:lnTo>
                    <a:pt x="877852" y="739735"/>
                  </a:lnTo>
                  <a:lnTo>
                    <a:pt x="877868" y="739647"/>
                  </a:lnTo>
                  <a:lnTo>
                    <a:pt x="877872" y="739503"/>
                  </a:lnTo>
                  <a:lnTo>
                    <a:pt x="877938" y="739349"/>
                  </a:lnTo>
                  <a:lnTo>
                    <a:pt x="878061" y="739206"/>
                  </a:lnTo>
                  <a:lnTo>
                    <a:pt x="878224" y="739040"/>
                  </a:lnTo>
                  <a:lnTo>
                    <a:pt x="878348" y="738930"/>
                  </a:lnTo>
                  <a:lnTo>
                    <a:pt x="878440" y="738853"/>
                  </a:lnTo>
                  <a:lnTo>
                    <a:pt x="878536" y="738731"/>
                  </a:lnTo>
                  <a:lnTo>
                    <a:pt x="878633" y="738555"/>
                  </a:lnTo>
                  <a:lnTo>
                    <a:pt x="878726" y="738379"/>
                  </a:lnTo>
                  <a:lnTo>
                    <a:pt x="878817" y="738224"/>
                  </a:lnTo>
                  <a:lnTo>
                    <a:pt x="878914" y="738136"/>
                  </a:lnTo>
                  <a:lnTo>
                    <a:pt x="879032" y="738037"/>
                  </a:lnTo>
                  <a:lnTo>
                    <a:pt x="879195" y="737861"/>
                  </a:lnTo>
                  <a:lnTo>
                    <a:pt x="879319" y="737673"/>
                  </a:lnTo>
                  <a:lnTo>
                    <a:pt x="879495" y="737552"/>
                  </a:lnTo>
                  <a:lnTo>
                    <a:pt x="879936" y="737364"/>
                  </a:lnTo>
                  <a:lnTo>
                    <a:pt x="880235" y="737298"/>
                  </a:lnTo>
                  <a:lnTo>
                    <a:pt x="880664" y="737265"/>
                  </a:lnTo>
                  <a:lnTo>
                    <a:pt x="881066" y="737298"/>
                  </a:lnTo>
                  <a:lnTo>
                    <a:pt x="881372" y="737265"/>
                  </a:lnTo>
                  <a:lnTo>
                    <a:pt x="881557" y="737177"/>
                  </a:lnTo>
                  <a:lnTo>
                    <a:pt x="881602" y="737056"/>
                  </a:lnTo>
                  <a:lnTo>
                    <a:pt x="881551" y="736912"/>
                  </a:lnTo>
                  <a:lnTo>
                    <a:pt x="881505" y="736780"/>
                  </a:lnTo>
                  <a:lnTo>
                    <a:pt x="881345" y="736526"/>
                  </a:lnTo>
                  <a:lnTo>
                    <a:pt x="881345" y="736284"/>
                  </a:lnTo>
                  <a:lnTo>
                    <a:pt x="881415" y="736096"/>
                  </a:lnTo>
                  <a:lnTo>
                    <a:pt x="881516" y="735964"/>
                  </a:lnTo>
                  <a:lnTo>
                    <a:pt x="881729" y="735744"/>
                  </a:lnTo>
                  <a:lnTo>
                    <a:pt x="882306" y="735369"/>
                  </a:lnTo>
                  <a:lnTo>
                    <a:pt x="882728" y="735038"/>
                  </a:lnTo>
                  <a:lnTo>
                    <a:pt x="883320" y="734575"/>
                  </a:lnTo>
                  <a:lnTo>
                    <a:pt x="884176" y="733649"/>
                  </a:lnTo>
                  <a:lnTo>
                    <a:pt x="884769" y="733483"/>
                  </a:lnTo>
                  <a:lnTo>
                    <a:pt x="885253" y="733373"/>
                  </a:lnTo>
                  <a:lnTo>
                    <a:pt x="885797" y="733230"/>
                  </a:lnTo>
                  <a:lnTo>
                    <a:pt x="886517" y="733031"/>
                  </a:lnTo>
                  <a:lnTo>
                    <a:pt x="887155" y="732877"/>
                  </a:lnTo>
                  <a:lnTo>
                    <a:pt x="887420" y="732711"/>
                  </a:lnTo>
                  <a:lnTo>
                    <a:pt x="887545" y="732535"/>
                  </a:lnTo>
                  <a:lnTo>
                    <a:pt x="887451" y="732436"/>
                  </a:lnTo>
                  <a:lnTo>
                    <a:pt x="887280" y="732370"/>
                  </a:lnTo>
                  <a:lnTo>
                    <a:pt x="887046" y="732348"/>
                  </a:lnTo>
                  <a:lnTo>
                    <a:pt x="886865" y="732259"/>
                  </a:lnTo>
                  <a:lnTo>
                    <a:pt x="886592" y="732171"/>
                  </a:lnTo>
                  <a:lnTo>
                    <a:pt x="886284" y="732138"/>
                  </a:lnTo>
                  <a:lnTo>
                    <a:pt x="886155" y="732083"/>
                  </a:lnTo>
                  <a:lnTo>
                    <a:pt x="885965" y="731907"/>
                  </a:lnTo>
                  <a:lnTo>
                    <a:pt x="885873" y="731741"/>
                  </a:lnTo>
                  <a:lnTo>
                    <a:pt x="885694" y="731477"/>
                  </a:lnTo>
                  <a:lnTo>
                    <a:pt x="885612" y="731245"/>
                  </a:lnTo>
                  <a:lnTo>
                    <a:pt x="885478" y="731157"/>
                  </a:lnTo>
                  <a:lnTo>
                    <a:pt x="885295" y="731002"/>
                  </a:lnTo>
                  <a:lnTo>
                    <a:pt x="885047" y="730859"/>
                  </a:lnTo>
                  <a:lnTo>
                    <a:pt x="884420" y="730628"/>
                  </a:lnTo>
                  <a:lnTo>
                    <a:pt x="883907" y="730418"/>
                  </a:lnTo>
                  <a:lnTo>
                    <a:pt x="883668" y="730264"/>
                  </a:lnTo>
                  <a:lnTo>
                    <a:pt x="883509" y="730065"/>
                  </a:lnTo>
                  <a:lnTo>
                    <a:pt x="883190" y="729801"/>
                  </a:lnTo>
                  <a:lnTo>
                    <a:pt x="882993" y="729735"/>
                  </a:lnTo>
                  <a:lnTo>
                    <a:pt x="882773" y="729646"/>
                  </a:lnTo>
                  <a:lnTo>
                    <a:pt x="882612" y="729525"/>
                  </a:lnTo>
                  <a:lnTo>
                    <a:pt x="882266" y="729283"/>
                  </a:lnTo>
                  <a:lnTo>
                    <a:pt x="882119" y="729128"/>
                  </a:lnTo>
                  <a:lnTo>
                    <a:pt x="881983" y="728952"/>
                  </a:lnTo>
                  <a:lnTo>
                    <a:pt x="881887" y="728797"/>
                  </a:lnTo>
                  <a:lnTo>
                    <a:pt x="881732" y="728632"/>
                  </a:lnTo>
                  <a:lnTo>
                    <a:pt x="881622" y="728544"/>
                  </a:lnTo>
                  <a:lnTo>
                    <a:pt x="881552" y="728500"/>
                  </a:lnTo>
                  <a:lnTo>
                    <a:pt x="881399" y="728445"/>
                  </a:lnTo>
                  <a:lnTo>
                    <a:pt x="881219" y="728411"/>
                  </a:lnTo>
                  <a:lnTo>
                    <a:pt x="881083" y="728445"/>
                  </a:lnTo>
                  <a:lnTo>
                    <a:pt x="881092" y="728433"/>
                  </a:lnTo>
                  <a:lnTo>
                    <a:pt x="881108" y="728411"/>
                  </a:lnTo>
                  <a:lnTo>
                    <a:pt x="881130" y="728378"/>
                  </a:lnTo>
                  <a:lnTo>
                    <a:pt x="881168" y="728334"/>
                  </a:lnTo>
                  <a:lnTo>
                    <a:pt x="881193" y="728301"/>
                  </a:lnTo>
                  <a:lnTo>
                    <a:pt x="881376" y="728191"/>
                  </a:lnTo>
                  <a:lnTo>
                    <a:pt x="881648" y="728070"/>
                  </a:lnTo>
                  <a:lnTo>
                    <a:pt x="881862" y="727926"/>
                  </a:lnTo>
                  <a:lnTo>
                    <a:pt x="881972" y="727805"/>
                  </a:lnTo>
                  <a:lnTo>
                    <a:pt x="881997" y="727717"/>
                  </a:lnTo>
                  <a:lnTo>
                    <a:pt x="882074" y="727618"/>
                  </a:lnTo>
                  <a:lnTo>
                    <a:pt x="882093" y="727562"/>
                  </a:lnTo>
                  <a:lnTo>
                    <a:pt x="882161" y="727463"/>
                  </a:lnTo>
                  <a:lnTo>
                    <a:pt x="882195" y="727419"/>
                  </a:lnTo>
                  <a:lnTo>
                    <a:pt x="882203" y="727386"/>
                  </a:lnTo>
                  <a:lnTo>
                    <a:pt x="882204" y="727386"/>
                  </a:lnTo>
                  <a:lnTo>
                    <a:pt x="882248" y="727199"/>
                  </a:lnTo>
                  <a:lnTo>
                    <a:pt x="882322" y="727110"/>
                  </a:lnTo>
                  <a:lnTo>
                    <a:pt x="882387" y="727088"/>
                  </a:lnTo>
                  <a:lnTo>
                    <a:pt x="882494" y="727033"/>
                  </a:lnTo>
                  <a:lnTo>
                    <a:pt x="882835" y="726460"/>
                  </a:lnTo>
                  <a:lnTo>
                    <a:pt x="882821" y="726394"/>
                  </a:lnTo>
                  <a:lnTo>
                    <a:pt x="882779" y="726306"/>
                  </a:lnTo>
                  <a:lnTo>
                    <a:pt x="882714" y="726250"/>
                  </a:lnTo>
                  <a:lnTo>
                    <a:pt x="882615" y="726184"/>
                  </a:lnTo>
                  <a:lnTo>
                    <a:pt x="882434" y="725920"/>
                  </a:lnTo>
                  <a:lnTo>
                    <a:pt x="882387" y="725809"/>
                  </a:lnTo>
                  <a:lnTo>
                    <a:pt x="882362" y="725556"/>
                  </a:lnTo>
                  <a:lnTo>
                    <a:pt x="882333" y="725445"/>
                  </a:lnTo>
                  <a:lnTo>
                    <a:pt x="882285" y="725368"/>
                  </a:lnTo>
                  <a:lnTo>
                    <a:pt x="882090" y="725181"/>
                  </a:lnTo>
                  <a:lnTo>
                    <a:pt x="882000" y="725015"/>
                  </a:lnTo>
                  <a:lnTo>
                    <a:pt x="881960" y="724729"/>
                  </a:lnTo>
                  <a:lnTo>
                    <a:pt x="881878" y="724541"/>
                  </a:lnTo>
                  <a:lnTo>
                    <a:pt x="881724" y="724398"/>
                  </a:lnTo>
                  <a:lnTo>
                    <a:pt x="881514" y="724255"/>
                  </a:lnTo>
                  <a:lnTo>
                    <a:pt x="881402" y="724200"/>
                  </a:lnTo>
                  <a:lnTo>
                    <a:pt x="881112" y="724001"/>
                  </a:lnTo>
                  <a:lnTo>
                    <a:pt x="881066" y="723913"/>
                  </a:lnTo>
                  <a:lnTo>
                    <a:pt x="880956" y="723748"/>
                  </a:lnTo>
                  <a:lnTo>
                    <a:pt x="880920" y="723648"/>
                  </a:lnTo>
                  <a:lnTo>
                    <a:pt x="880773" y="723483"/>
                  </a:lnTo>
                  <a:lnTo>
                    <a:pt x="880711" y="723461"/>
                  </a:lnTo>
                  <a:lnTo>
                    <a:pt x="880581" y="723384"/>
                  </a:lnTo>
                  <a:lnTo>
                    <a:pt x="880448" y="723262"/>
                  </a:lnTo>
                  <a:lnTo>
                    <a:pt x="880262" y="722910"/>
                  </a:lnTo>
                  <a:lnTo>
                    <a:pt x="880155" y="722777"/>
                  </a:lnTo>
                  <a:lnTo>
                    <a:pt x="880126" y="722766"/>
                  </a:lnTo>
                  <a:lnTo>
                    <a:pt x="879994" y="722722"/>
                  </a:lnTo>
                  <a:lnTo>
                    <a:pt x="879901" y="722667"/>
                  </a:lnTo>
                  <a:lnTo>
                    <a:pt x="879740" y="722446"/>
                  </a:lnTo>
                  <a:lnTo>
                    <a:pt x="879562" y="722292"/>
                  </a:lnTo>
                  <a:lnTo>
                    <a:pt x="879494" y="722182"/>
                  </a:lnTo>
                  <a:lnTo>
                    <a:pt x="879356" y="721818"/>
                  </a:lnTo>
                  <a:lnTo>
                    <a:pt x="879260" y="721609"/>
                  </a:lnTo>
                  <a:lnTo>
                    <a:pt x="879238" y="721410"/>
                  </a:lnTo>
                  <a:lnTo>
                    <a:pt x="879244" y="721256"/>
                  </a:lnTo>
                  <a:lnTo>
                    <a:pt x="879213" y="721113"/>
                  </a:lnTo>
                  <a:lnTo>
                    <a:pt x="879249" y="721068"/>
                  </a:lnTo>
                  <a:lnTo>
                    <a:pt x="879501" y="720881"/>
                  </a:lnTo>
                  <a:lnTo>
                    <a:pt x="879512" y="720859"/>
                  </a:lnTo>
                  <a:lnTo>
                    <a:pt x="879508" y="720782"/>
                  </a:lnTo>
                  <a:lnTo>
                    <a:pt x="879478" y="720682"/>
                  </a:lnTo>
                  <a:lnTo>
                    <a:pt x="879450" y="720627"/>
                  </a:lnTo>
                  <a:lnTo>
                    <a:pt x="879382" y="720594"/>
                  </a:lnTo>
                  <a:lnTo>
                    <a:pt x="879314" y="720539"/>
                  </a:lnTo>
                  <a:lnTo>
                    <a:pt x="879190" y="720462"/>
                  </a:lnTo>
                  <a:lnTo>
                    <a:pt x="879170" y="720374"/>
                  </a:lnTo>
                  <a:lnTo>
                    <a:pt x="879167" y="720330"/>
                  </a:lnTo>
                  <a:lnTo>
                    <a:pt x="879309" y="720175"/>
                  </a:lnTo>
                  <a:lnTo>
                    <a:pt x="879455" y="720087"/>
                  </a:lnTo>
                  <a:lnTo>
                    <a:pt x="879570" y="720043"/>
                  </a:lnTo>
                  <a:lnTo>
                    <a:pt x="879684" y="720032"/>
                  </a:lnTo>
                  <a:lnTo>
                    <a:pt x="879796" y="720010"/>
                  </a:lnTo>
                  <a:lnTo>
                    <a:pt x="879909" y="719966"/>
                  </a:lnTo>
                  <a:lnTo>
                    <a:pt x="880030" y="719944"/>
                  </a:lnTo>
                  <a:lnTo>
                    <a:pt x="880155" y="719889"/>
                  </a:lnTo>
                  <a:lnTo>
                    <a:pt x="880166" y="719867"/>
                  </a:lnTo>
                  <a:lnTo>
                    <a:pt x="880307" y="719833"/>
                  </a:lnTo>
                  <a:lnTo>
                    <a:pt x="880490" y="719756"/>
                  </a:lnTo>
                  <a:lnTo>
                    <a:pt x="880644" y="719712"/>
                  </a:lnTo>
                  <a:lnTo>
                    <a:pt x="880657" y="719701"/>
                  </a:lnTo>
                  <a:lnTo>
                    <a:pt x="880688" y="719679"/>
                  </a:lnTo>
                  <a:lnTo>
                    <a:pt x="880724" y="719591"/>
                  </a:lnTo>
                  <a:lnTo>
                    <a:pt x="880702" y="719492"/>
                  </a:lnTo>
                  <a:lnTo>
                    <a:pt x="880628" y="719404"/>
                  </a:lnTo>
                  <a:lnTo>
                    <a:pt x="880541" y="719326"/>
                  </a:lnTo>
                  <a:lnTo>
                    <a:pt x="880403" y="719238"/>
                  </a:lnTo>
                  <a:lnTo>
                    <a:pt x="880389" y="719216"/>
                  </a:lnTo>
                  <a:lnTo>
                    <a:pt x="880400" y="719150"/>
                  </a:lnTo>
                  <a:lnTo>
                    <a:pt x="880454" y="719084"/>
                  </a:lnTo>
                  <a:lnTo>
                    <a:pt x="880482" y="718874"/>
                  </a:lnTo>
                  <a:lnTo>
                    <a:pt x="880519" y="718841"/>
                  </a:lnTo>
                  <a:lnTo>
                    <a:pt x="880628" y="718819"/>
                  </a:lnTo>
                  <a:lnTo>
                    <a:pt x="880800" y="718852"/>
                  </a:lnTo>
                  <a:lnTo>
                    <a:pt x="880889" y="718797"/>
                  </a:lnTo>
                  <a:lnTo>
                    <a:pt x="880954" y="718709"/>
                  </a:lnTo>
                  <a:lnTo>
                    <a:pt x="880998" y="718488"/>
                  </a:lnTo>
                  <a:lnTo>
                    <a:pt x="881046" y="718345"/>
                  </a:lnTo>
                  <a:lnTo>
                    <a:pt x="881108" y="718279"/>
                  </a:lnTo>
                  <a:lnTo>
                    <a:pt x="881278" y="718158"/>
                  </a:lnTo>
                  <a:lnTo>
                    <a:pt x="881385" y="718091"/>
                  </a:lnTo>
                  <a:lnTo>
                    <a:pt x="881441" y="718003"/>
                  </a:lnTo>
                  <a:lnTo>
                    <a:pt x="881501" y="717893"/>
                  </a:lnTo>
                  <a:lnTo>
                    <a:pt x="881617" y="717761"/>
                  </a:lnTo>
                  <a:lnTo>
                    <a:pt x="881701" y="717639"/>
                  </a:lnTo>
                  <a:lnTo>
                    <a:pt x="881715" y="717518"/>
                  </a:lnTo>
                  <a:lnTo>
                    <a:pt x="881686" y="717320"/>
                  </a:lnTo>
                  <a:lnTo>
                    <a:pt x="881721" y="717265"/>
                  </a:lnTo>
                  <a:lnTo>
                    <a:pt x="881808" y="717165"/>
                  </a:lnTo>
                  <a:lnTo>
                    <a:pt x="881904" y="717099"/>
                  </a:lnTo>
                  <a:lnTo>
                    <a:pt x="882070" y="717044"/>
                  </a:lnTo>
                  <a:lnTo>
                    <a:pt x="882088" y="717044"/>
                  </a:lnTo>
                  <a:lnTo>
                    <a:pt x="882342" y="717143"/>
                  </a:lnTo>
                  <a:lnTo>
                    <a:pt x="882547" y="717132"/>
                  </a:lnTo>
                  <a:lnTo>
                    <a:pt x="882663" y="717066"/>
                  </a:lnTo>
                  <a:lnTo>
                    <a:pt x="882782" y="716978"/>
                  </a:lnTo>
                  <a:lnTo>
                    <a:pt x="882898" y="716945"/>
                  </a:lnTo>
                  <a:lnTo>
                    <a:pt x="883143" y="716857"/>
                  </a:lnTo>
                  <a:lnTo>
                    <a:pt x="883233" y="716835"/>
                  </a:lnTo>
                  <a:lnTo>
                    <a:pt x="883462" y="716823"/>
                  </a:lnTo>
                  <a:lnTo>
                    <a:pt x="883554" y="716790"/>
                  </a:lnTo>
                  <a:lnTo>
                    <a:pt x="883625" y="716746"/>
                  </a:lnTo>
                  <a:lnTo>
                    <a:pt x="883701" y="716658"/>
                  </a:lnTo>
                  <a:lnTo>
                    <a:pt x="883724" y="716559"/>
                  </a:lnTo>
                  <a:lnTo>
                    <a:pt x="883701" y="716272"/>
                  </a:lnTo>
                  <a:lnTo>
                    <a:pt x="883713" y="716118"/>
                  </a:lnTo>
                  <a:lnTo>
                    <a:pt x="883741" y="716074"/>
                  </a:lnTo>
                  <a:lnTo>
                    <a:pt x="883764" y="716007"/>
                  </a:lnTo>
                  <a:lnTo>
                    <a:pt x="883840" y="715908"/>
                  </a:lnTo>
                  <a:lnTo>
                    <a:pt x="883975" y="715787"/>
                  </a:lnTo>
                  <a:lnTo>
                    <a:pt x="884032" y="715754"/>
                  </a:lnTo>
                  <a:lnTo>
                    <a:pt x="884054" y="715732"/>
                  </a:lnTo>
                  <a:lnTo>
                    <a:pt x="884184" y="715688"/>
                  </a:lnTo>
                  <a:lnTo>
                    <a:pt x="884446" y="715511"/>
                  </a:lnTo>
                  <a:lnTo>
                    <a:pt x="884576" y="715467"/>
                  </a:lnTo>
                  <a:lnTo>
                    <a:pt x="884802" y="715335"/>
                  </a:lnTo>
                  <a:lnTo>
                    <a:pt x="885033" y="715236"/>
                  </a:lnTo>
                  <a:lnTo>
                    <a:pt x="885192" y="715136"/>
                  </a:lnTo>
                  <a:lnTo>
                    <a:pt x="885228" y="715048"/>
                  </a:lnTo>
                  <a:lnTo>
                    <a:pt x="885253" y="714883"/>
                  </a:lnTo>
                  <a:lnTo>
                    <a:pt x="885313" y="714673"/>
                  </a:lnTo>
                  <a:lnTo>
                    <a:pt x="885411" y="714464"/>
                  </a:lnTo>
                  <a:lnTo>
                    <a:pt x="885417" y="714332"/>
                  </a:lnTo>
                  <a:lnTo>
                    <a:pt x="885448" y="714199"/>
                  </a:lnTo>
                  <a:lnTo>
                    <a:pt x="885772" y="713924"/>
                  </a:lnTo>
                  <a:lnTo>
                    <a:pt x="886052" y="713891"/>
                  </a:lnTo>
                  <a:lnTo>
                    <a:pt x="886119" y="713836"/>
                  </a:lnTo>
                  <a:lnTo>
                    <a:pt x="886149" y="713802"/>
                  </a:lnTo>
                  <a:lnTo>
                    <a:pt x="886263" y="713681"/>
                  </a:lnTo>
                  <a:lnTo>
                    <a:pt x="886438" y="713648"/>
                  </a:lnTo>
                  <a:lnTo>
                    <a:pt x="886549" y="713593"/>
                  </a:lnTo>
                  <a:lnTo>
                    <a:pt x="886605" y="713450"/>
                  </a:lnTo>
                  <a:lnTo>
                    <a:pt x="886641" y="713152"/>
                  </a:lnTo>
                  <a:lnTo>
                    <a:pt x="886795" y="712931"/>
                  </a:lnTo>
                  <a:lnTo>
                    <a:pt x="886828" y="712887"/>
                  </a:lnTo>
                  <a:lnTo>
                    <a:pt x="886844" y="712766"/>
                  </a:lnTo>
                  <a:lnTo>
                    <a:pt x="886895" y="712722"/>
                  </a:lnTo>
                  <a:lnTo>
                    <a:pt x="886924" y="712634"/>
                  </a:lnTo>
                  <a:lnTo>
                    <a:pt x="886957" y="712612"/>
                  </a:lnTo>
                  <a:lnTo>
                    <a:pt x="887081" y="712557"/>
                  </a:lnTo>
                  <a:lnTo>
                    <a:pt x="887127" y="712479"/>
                  </a:lnTo>
                  <a:lnTo>
                    <a:pt x="887132" y="712468"/>
                  </a:lnTo>
                  <a:lnTo>
                    <a:pt x="887147" y="712424"/>
                  </a:lnTo>
                  <a:lnTo>
                    <a:pt x="887174" y="712347"/>
                  </a:lnTo>
                  <a:lnTo>
                    <a:pt x="887177" y="712270"/>
                  </a:lnTo>
                  <a:lnTo>
                    <a:pt x="887123" y="712082"/>
                  </a:lnTo>
                  <a:lnTo>
                    <a:pt x="887121" y="711829"/>
                  </a:lnTo>
                  <a:lnTo>
                    <a:pt x="887189" y="711586"/>
                  </a:lnTo>
                  <a:lnTo>
                    <a:pt x="887211" y="711432"/>
                  </a:lnTo>
                  <a:lnTo>
                    <a:pt x="887212" y="711432"/>
                  </a:lnTo>
                  <a:lnTo>
                    <a:pt x="887217" y="711399"/>
                  </a:lnTo>
                  <a:lnTo>
                    <a:pt x="887288" y="711289"/>
                  </a:lnTo>
                  <a:lnTo>
                    <a:pt x="887361" y="711013"/>
                  </a:lnTo>
                  <a:lnTo>
                    <a:pt x="887406" y="710737"/>
                  </a:lnTo>
                  <a:lnTo>
                    <a:pt x="887482" y="710462"/>
                  </a:lnTo>
                  <a:lnTo>
                    <a:pt x="887493" y="710285"/>
                  </a:lnTo>
                  <a:lnTo>
                    <a:pt x="887513" y="710219"/>
                  </a:lnTo>
                  <a:lnTo>
                    <a:pt x="887533" y="710153"/>
                  </a:lnTo>
                  <a:lnTo>
                    <a:pt x="887564" y="709988"/>
                  </a:lnTo>
                  <a:lnTo>
                    <a:pt x="887569" y="709932"/>
                  </a:lnTo>
                  <a:lnTo>
                    <a:pt x="887589" y="709833"/>
                  </a:lnTo>
                  <a:lnTo>
                    <a:pt x="887629" y="709723"/>
                  </a:lnTo>
                  <a:lnTo>
                    <a:pt x="887683" y="709635"/>
                  </a:lnTo>
                  <a:lnTo>
                    <a:pt x="887812" y="709558"/>
                  </a:lnTo>
                  <a:lnTo>
                    <a:pt x="887868" y="709359"/>
                  </a:lnTo>
                  <a:lnTo>
                    <a:pt x="887891" y="709138"/>
                  </a:lnTo>
                  <a:lnTo>
                    <a:pt x="887926" y="709072"/>
                  </a:lnTo>
                  <a:lnTo>
                    <a:pt x="887964" y="708918"/>
                  </a:lnTo>
                  <a:lnTo>
                    <a:pt x="887917" y="708786"/>
                  </a:lnTo>
                  <a:lnTo>
                    <a:pt x="887745" y="708587"/>
                  </a:lnTo>
                  <a:lnTo>
                    <a:pt x="887688" y="708499"/>
                  </a:lnTo>
                  <a:lnTo>
                    <a:pt x="887620" y="708356"/>
                  </a:lnTo>
                  <a:lnTo>
                    <a:pt x="887609" y="708157"/>
                  </a:lnTo>
                  <a:lnTo>
                    <a:pt x="887493" y="707793"/>
                  </a:lnTo>
                  <a:lnTo>
                    <a:pt x="887473" y="707650"/>
                  </a:lnTo>
                  <a:lnTo>
                    <a:pt x="887491" y="707540"/>
                  </a:lnTo>
                  <a:lnTo>
                    <a:pt x="887491" y="707397"/>
                  </a:lnTo>
                  <a:lnTo>
                    <a:pt x="887431" y="707264"/>
                  </a:lnTo>
                  <a:lnTo>
                    <a:pt x="887397" y="707011"/>
                  </a:lnTo>
                  <a:lnTo>
                    <a:pt x="887395" y="706812"/>
                  </a:lnTo>
                  <a:lnTo>
                    <a:pt x="887428" y="706669"/>
                  </a:lnTo>
                  <a:lnTo>
                    <a:pt x="887499" y="706592"/>
                  </a:lnTo>
                  <a:lnTo>
                    <a:pt x="887629" y="706525"/>
                  </a:lnTo>
                  <a:lnTo>
                    <a:pt x="887660" y="706459"/>
                  </a:lnTo>
                  <a:lnTo>
                    <a:pt x="887688" y="706261"/>
                  </a:lnTo>
                  <a:lnTo>
                    <a:pt x="887607" y="705908"/>
                  </a:lnTo>
                  <a:lnTo>
                    <a:pt x="887595" y="705732"/>
                  </a:lnTo>
                  <a:lnTo>
                    <a:pt x="887625" y="705555"/>
                  </a:lnTo>
                  <a:lnTo>
                    <a:pt x="887663" y="705500"/>
                  </a:lnTo>
                  <a:lnTo>
                    <a:pt x="887792" y="705368"/>
                  </a:lnTo>
                  <a:lnTo>
                    <a:pt x="887970" y="705213"/>
                  </a:lnTo>
                  <a:lnTo>
                    <a:pt x="888247" y="705048"/>
                  </a:lnTo>
                  <a:lnTo>
                    <a:pt x="888419" y="704916"/>
                  </a:lnTo>
                  <a:lnTo>
                    <a:pt x="888571" y="704739"/>
                  </a:lnTo>
                  <a:lnTo>
                    <a:pt x="888805" y="704409"/>
                  </a:lnTo>
                  <a:lnTo>
                    <a:pt x="889034" y="704199"/>
                  </a:lnTo>
                  <a:lnTo>
                    <a:pt x="889355" y="704023"/>
                  </a:lnTo>
                  <a:lnTo>
                    <a:pt x="889609" y="703934"/>
                  </a:lnTo>
                  <a:lnTo>
                    <a:pt x="889765" y="703868"/>
                  </a:lnTo>
                  <a:lnTo>
                    <a:pt x="889872" y="703824"/>
                  </a:lnTo>
                  <a:lnTo>
                    <a:pt x="889946" y="703769"/>
                  </a:lnTo>
                  <a:lnTo>
                    <a:pt x="890106" y="703725"/>
                  </a:lnTo>
                  <a:lnTo>
                    <a:pt x="890236" y="703725"/>
                  </a:lnTo>
                  <a:lnTo>
                    <a:pt x="890571" y="703813"/>
                  </a:lnTo>
                  <a:lnTo>
                    <a:pt x="890662" y="703824"/>
                  </a:lnTo>
                  <a:lnTo>
                    <a:pt x="890819" y="703769"/>
                  </a:lnTo>
                  <a:lnTo>
                    <a:pt x="891144" y="703593"/>
                  </a:lnTo>
                  <a:lnTo>
                    <a:pt x="891736" y="703559"/>
                  </a:lnTo>
                  <a:lnTo>
                    <a:pt x="891838" y="703571"/>
                  </a:lnTo>
                  <a:lnTo>
                    <a:pt x="892061" y="703637"/>
                  </a:lnTo>
                  <a:lnTo>
                    <a:pt x="892290" y="703659"/>
                  </a:lnTo>
                  <a:lnTo>
                    <a:pt x="892558" y="703769"/>
                  </a:lnTo>
                  <a:lnTo>
                    <a:pt x="892600" y="703857"/>
                  </a:lnTo>
                  <a:lnTo>
                    <a:pt x="892617" y="704001"/>
                  </a:lnTo>
                  <a:lnTo>
                    <a:pt x="892648" y="704111"/>
                  </a:lnTo>
                  <a:lnTo>
                    <a:pt x="892738" y="704232"/>
                  </a:lnTo>
                  <a:lnTo>
                    <a:pt x="892809" y="704298"/>
                  </a:lnTo>
                  <a:lnTo>
                    <a:pt x="892832" y="704409"/>
                  </a:lnTo>
                  <a:lnTo>
                    <a:pt x="892885" y="704453"/>
                  </a:lnTo>
                  <a:lnTo>
                    <a:pt x="892919" y="704464"/>
                  </a:lnTo>
                  <a:lnTo>
                    <a:pt x="893128" y="704375"/>
                  </a:lnTo>
                  <a:lnTo>
                    <a:pt x="893162" y="704353"/>
                  </a:lnTo>
                  <a:lnTo>
                    <a:pt x="893249" y="704309"/>
                  </a:lnTo>
                  <a:lnTo>
                    <a:pt x="893461" y="704276"/>
                  </a:lnTo>
                  <a:lnTo>
                    <a:pt x="893537" y="704210"/>
                  </a:lnTo>
                  <a:lnTo>
                    <a:pt x="893551" y="703967"/>
                  </a:lnTo>
                  <a:lnTo>
                    <a:pt x="893573" y="703934"/>
                  </a:lnTo>
                  <a:lnTo>
                    <a:pt x="893616" y="703901"/>
                  </a:lnTo>
                  <a:lnTo>
                    <a:pt x="893743" y="703879"/>
                  </a:lnTo>
                  <a:lnTo>
                    <a:pt x="893934" y="703868"/>
                  </a:lnTo>
                  <a:lnTo>
                    <a:pt x="893986" y="703857"/>
                  </a:lnTo>
                  <a:lnTo>
                    <a:pt x="894073" y="703846"/>
                  </a:lnTo>
                  <a:lnTo>
                    <a:pt x="894406" y="703714"/>
                  </a:lnTo>
                  <a:lnTo>
                    <a:pt x="894648" y="703582"/>
                  </a:lnTo>
                  <a:lnTo>
                    <a:pt x="894869" y="703582"/>
                  </a:lnTo>
                  <a:lnTo>
                    <a:pt x="895095" y="703824"/>
                  </a:lnTo>
                  <a:lnTo>
                    <a:pt x="895202" y="703879"/>
                  </a:lnTo>
                  <a:lnTo>
                    <a:pt x="895329" y="703967"/>
                  </a:lnTo>
                  <a:lnTo>
                    <a:pt x="895349" y="704023"/>
                  </a:lnTo>
                  <a:lnTo>
                    <a:pt x="895385" y="704067"/>
                  </a:lnTo>
                  <a:lnTo>
                    <a:pt x="895528" y="704298"/>
                  </a:lnTo>
                  <a:lnTo>
                    <a:pt x="895563" y="704486"/>
                  </a:lnTo>
                  <a:lnTo>
                    <a:pt x="895559" y="704574"/>
                  </a:lnTo>
                  <a:lnTo>
                    <a:pt x="895559" y="704596"/>
                  </a:lnTo>
                  <a:lnTo>
                    <a:pt x="895610" y="704640"/>
                  </a:lnTo>
                  <a:lnTo>
                    <a:pt x="895667" y="704662"/>
                  </a:lnTo>
                  <a:lnTo>
                    <a:pt x="895918" y="704651"/>
                  </a:lnTo>
                  <a:lnTo>
                    <a:pt x="896248" y="704662"/>
                  </a:lnTo>
                  <a:lnTo>
                    <a:pt x="896353" y="704596"/>
                  </a:lnTo>
                  <a:lnTo>
                    <a:pt x="896471" y="704574"/>
                  </a:lnTo>
                  <a:lnTo>
                    <a:pt x="896581" y="704574"/>
                  </a:lnTo>
                  <a:lnTo>
                    <a:pt x="896649" y="704519"/>
                  </a:lnTo>
                  <a:lnTo>
                    <a:pt x="896835" y="704442"/>
                  </a:lnTo>
                  <a:lnTo>
                    <a:pt x="896994" y="704409"/>
                  </a:lnTo>
                  <a:lnTo>
                    <a:pt x="897448" y="704265"/>
                  </a:lnTo>
                  <a:lnTo>
                    <a:pt x="897526" y="704254"/>
                  </a:lnTo>
                  <a:lnTo>
                    <a:pt x="898000" y="704144"/>
                  </a:lnTo>
                  <a:lnTo>
                    <a:pt x="898612" y="703890"/>
                  </a:lnTo>
                  <a:lnTo>
                    <a:pt x="899244" y="703317"/>
                  </a:lnTo>
                  <a:lnTo>
                    <a:pt x="900373" y="702413"/>
                  </a:lnTo>
                  <a:lnTo>
                    <a:pt x="901153" y="701818"/>
                  </a:lnTo>
                  <a:lnTo>
                    <a:pt x="902388" y="701200"/>
                  </a:lnTo>
                  <a:lnTo>
                    <a:pt x="902547" y="700968"/>
                  </a:lnTo>
                  <a:lnTo>
                    <a:pt x="902652" y="700715"/>
                  </a:lnTo>
                  <a:lnTo>
                    <a:pt x="902687" y="700384"/>
                  </a:lnTo>
                  <a:lnTo>
                    <a:pt x="902757" y="700131"/>
                  </a:lnTo>
                  <a:lnTo>
                    <a:pt x="902868" y="699910"/>
                  </a:lnTo>
                  <a:lnTo>
                    <a:pt x="903137" y="699513"/>
                  </a:lnTo>
                  <a:lnTo>
                    <a:pt x="903242" y="699039"/>
                  </a:lnTo>
                  <a:lnTo>
                    <a:pt x="903356" y="698366"/>
                  </a:lnTo>
                  <a:lnTo>
                    <a:pt x="903356" y="697881"/>
                  </a:lnTo>
                  <a:lnTo>
                    <a:pt x="903324" y="697198"/>
                  </a:lnTo>
                  <a:lnTo>
                    <a:pt x="903324" y="696580"/>
                  </a:lnTo>
                  <a:lnTo>
                    <a:pt x="903413" y="695941"/>
                  </a:lnTo>
                  <a:lnTo>
                    <a:pt x="903451" y="695456"/>
                  </a:lnTo>
                  <a:lnTo>
                    <a:pt x="903483" y="695015"/>
                  </a:lnTo>
                  <a:lnTo>
                    <a:pt x="903533" y="694551"/>
                  </a:lnTo>
                  <a:lnTo>
                    <a:pt x="903647" y="694276"/>
                  </a:lnTo>
                  <a:lnTo>
                    <a:pt x="904004" y="694088"/>
                  </a:lnTo>
                  <a:lnTo>
                    <a:pt x="904329" y="693791"/>
                  </a:lnTo>
                  <a:lnTo>
                    <a:pt x="904525" y="693592"/>
                  </a:lnTo>
                  <a:lnTo>
                    <a:pt x="904654" y="693372"/>
                  </a:lnTo>
                  <a:lnTo>
                    <a:pt x="904687" y="692865"/>
                  </a:lnTo>
                  <a:lnTo>
                    <a:pt x="904622" y="692280"/>
                  </a:lnTo>
                  <a:lnTo>
                    <a:pt x="904557" y="691530"/>
                  </a:lnTo>
                  <a:lnTo>
                    <a:pt x="904525" y="691178"/>
                  </a:lnTo>
                  <a:lnTo>
                    <a:pt x="904671" y="690847"/>
                  </a:lnTo>
                  <a:lnTo>
                    <a:pt x="905160" y="690263"/>
                  </a:lnTo>
                  <a:lnTo>
                    <a:pt x="905468" y="689799"/>
                  </a:lnTo>
                  <a:lnTo>
                    <a:pt x="905631" y="689292"/>
                  </a:lnTo>
                  <a:lnTo>
                    <a:pt x="905778" y="688708"/>
                  </a:lnTo>
                  <a:lnTo>
                    <a:pt x="905881" y="688487"/>
                  </a:lnTo>
                  <a:lnTo>
                    <a:pt x="907851" y="686823"/>
                  </a:lnTo>
                  <a:lnTo>
                    <a:pt x="908510" y="685929"/>
                  </a:lnTo>
                  <a:lnTo>
                    <a:pt x="908596" y="685058"/>
                  </a:lnTo>
                  <a:lnTo>
                    <a:pt x="908419" y="684408"/>
                  </a:lnTo>
                  <a:lnTo>
                    <a:pt x="908146" y="683768"/>
                  </a:lnTo>
                  <a:lnTo>
                    <a:pt x="907252" y="682081"/>
                  </a:lnTo>
                  <a:lnTo>
                    <a:pt x="906484" y="681233"/>
                  </a:lnTo>
                  <a:lnTo>
                    <a:pt x="906127" y="680637"/>
                  </a:lnTo>
                  <a:lnTo>
                    <a:pt x="906120" y="680064"/>
                  </a:lnTo>
                  <a:lnTo>
                    <a:pt x="906376" y="679149"/>
                  </a:lnTo>
                  <a:lnTo>
                    <a:pt x="906740" y="678355"/>
                  </a:lnTo>
                  <a:lnTo>
                    <a:pt x="907202" y="677737"/>
                  </a:lnTo>
                  <a:lnTo>
                    <a:pt x="907449" y="677539"/>
                  </a:lnTo>
                  <a:lnTo>
                    <a:pt x="907469" y="677517"/>
                  </a:lnTo>
                  <a:lnTo>
                    <a:pt x="908647" y="676932"/>
                  </a:lnTo>
                  <a:lnTo>
                    <a:pt x="909323" y="676480"/>
                  </a:lnTo>
                  <a:lnTo>
                    <a:pt x="909995" y="676293"/>
                  </a:lnTo>
                  <a:lnTo>
                    <a:pt x="910735" y="676293"/>
                  </a:lnTo>
                  <a:lnTo>
                    <a:pt x="911824" y="676602"/>
                  </a:lnTo>
                  <a:lnTo>
                    <a:pt x="912408" y="676646"/>
                  </a:lnTo>
                  <a:lnTo>
                    <a:pt x="912836" y="676635"/>
                  </a:lnTo>
                  <a:lnTo>
                    <a:pt x="913601" y="676480"/>
                  </a:lnTo>
                  <a:lnTo>
                    <a:pt x="915479" y="676536"/>
                  </a:lnTo>
                  <a:lnTo>
                    <a:pt x="915860" y="676513"/>
                  </a:lnTo>
                  <a:lnTo>
                    <a:pt x="915998" y="676447"/>
                  </a:lnTo>
                  <a:lnTo>
                    <a:pt x="916328" y="676271"/>
                  </a:lnTo>
                  <a:lnTo>
                    <a:pt x="916523" y="676084"/>
                  </a:lnTo>
                  <a:lnTo>
                    <a:pt x="916603" y="675742"/>
                  </a:lnTo>
                  <a:lnTo>
                    <a:pt x="916588" y="675367"/>
                  </a:lnTo>
                  <a:lnTo>
                    <a:pt x="916378" y="675124"/>
                  </a:lnTo>
                  <a:lnTo>
                    <a:pt x="916068" y="674771"/>
                  </a:lnTo>
                  <a:lnTo>
                    <a:pt x="916022" y="674738"/>
                  </a:lnTo>
                  <a:lnTo>
                    <a:pt x="915998" y="674672"/>
                  </a:lnTo>
                  <a:lnTo>
                    <a:pt x="915770" y="674286"/>
                  </a:lnTo>
                  <a:lnTo>
                    <a:pt x="915495" y="673911"/>
                  </a:lnTo>
                  <a:lnTo>
                    <a:pt x="915434" y="673691"/>
                  </a:lnTo>
                  <a:lnTo>
                    <a:pt x="915404" y="673515"/>
                  </a:lnTo>
                  <a:lnTo>
                    <a:pt x="915471" y="673294"/>
                  </a:lnTo>
                  <a:lnTo>
                    <a:pt x="915598" y="672941"/>
                  </a:lnTo>
                  <a:lnTo>
                    <a:pt x="915697" y="672732"/>
                  </a:lnTo>
                  <a:lnTo>
                    <a:pt x="915839" y="672478"/>
                  </a:lnTo>
                  <a:lnTo>
                    <a:pt x="915927" y="672114"/>
                  </a:lnTo>
                  <a:lnTo>
                    <a:pt x="916043" y="671673"/>
                  </a:lnTo>
                  <a:lnTo>
                    <a:pt x="916233" y="671409"/>
                  </a:lnTo>
                  <a:lnTo>
                    <a:pt x="916599" y="671254"/>
                  </a:lnTo>
                  <a:lnTo>
                    <a:pt x="916921" y="671210"/>
                  </a:lnTo>
                  <a:lnTo>
                    <a:pt x="917281" y="671221"/>
                  </a:lnTo>
                  <a:lnTo>
                    <a:pt x="917514" y="671221"/>
                  </a:lnTo>
                  <a:lnTo>
                    <a:pt x="917831" y="671265"/>
                  </a:lnTo>
                  <a:lnTo>
                    <a:pt x="918205" y="671210"/>
                  </a:lnTo>
                  <a:lnTo>
                    <a:pt x="918650" y="671122"/>
                  </a:lnTo>
                  <a:lnTo>
                    <a:pt x="918975" y="671067"/>
                  </a:lnTo>
                  <a:lnTo>
                    <a:pt x="919313" y="671056"/>
                  </a:lnTo>
                  <a:lnTo>
                    <a:pt x="920151" y="671387"/>
                  </a:lnTo>
                  <a:lnTo>
                    <a:pt x="920523" y="671640"/>
                  </a:lnTo>
                  <a:lnTo>
                    <a:pt x="920928" y="671938"/>
                  </a:lnTo>
                  <a:lnTo>
                    <a:pt x="921489" y="672235"/>
                  </a:lnTo>
                  <a:lnTo>
                    <a:pt x="922045" y="672566"/>
                  </a:lnTo>
                  <a:lnTo>
                    <a:pt x="922471" y="672820"/>
                  </a:lnTo>
                  <a:lnTo>
                    <a:pt x="922969" y="673118"/>
                  </a:lnTo>
                  <a:lnTo>
                    <a:pt x="923969" y="673779"/>
                  </a:lnTo>
                  <a:lnTo>
                    <a:pt x="924690" y="674253"/>
                  </a:lnTo>
                  <a:lnTo>
                    <a:pt x="925183" y="674419"/>
                  </a:lnTo>
                  <a:lnTo>
                    <a:pt x="925640" y="674363"/>
                  </a:lnTo>
                  <a:lnTo>
                    <a:pt x="925993" y="674198"/>
                  </a:lnTo>
                  <a:lnTo>
                    <a:pt x="925993" y="674198"/>
                  </a:lnTo>
                  <a:lnTo>
                    <a:pt x="926204" y="674033"/>
                  </a:lnTo>
                  <a:lnTo>
                    <a:pt x="926484" y="673724"/>
                  </a:lnTo>
                  <a:lnTo>
                    <a:pt x="926731" y="673338"/>
                  </a:lnTo>
                  <a:lnTo>
                    <a:pt x="926817" y="672919"/>
                  </a:lnTo>
                  <a:lnTo>
                    <a:pt x="926905" y="672302"/>
                  </a:lnTo>
                  <a:lnTo>
                    <a:pt x="926888" y="671651"/>
                  </a:lnTo>
                  <a:lnTo>
                    <a:pt x="926994" y="671133"/>
                  </a:lnTo>
                  <a:lnTo>
                    <a:pt x="927715" y="670196"/>
                  </a:lnTo>
                  <a:lnTo>
                    <a:pt x="928207" y="669578"/>
                  </a:lnTo>
                  <a:lnTo>
                    <a:pt x="929123" y="668895"/>
                  </a:lnTo>
                  <a:lnTo>
                    <a:pt x="929913" y="668365"/>
                  </a:lnTo>
                  <a:lnTo>
                    <a:pt x="930300" y="668189"/>
                  </a:lnTo>
                  <a:lnTo>
                    <a:pt x="930968" y="667737"/>
                  </a:lnTo>
                  <a:lnTo>
                    <a:pt x="931672" y="666976"/>
                  </a:lnTo>
                  <a:lnTo>
                    <a:pt x="932046" y="666590"/>
                  </a:lnTo>
                  <a:lnTo>
                    <a:pt x="932425" y="666105"/>
                  </a:lnTo>
                  <a:lnTo>
                    <a:pt x="933019" y="665609"/>
                  </a:lnTo>
                  <a:lnTo>
                    <a:pt x="933548" y="665212"/>
                  </a:lnTo>
                  <a:lnTo>
                    <a:pt x="933964" y="665047"/>
                  </a:lnTo>
                  <a:lnTo>
                    <a:pt x="934607" y="664959"/>
                  </a:lnTo>
                  <a:lnTo>
                    <a:pt x="934924" y="664727"/>
                  </a:lnTo>
                  <a:lnTo>
                    <a:pt x="935189" y="664429"/>
                  </a:lnTo>
                  <a:lnTo>
                    <a:pt x="935744" y="664220"/>
                  </a:lnTo>
                  <a:lnTo>
                    <a:pt x="937104" y="663691"/>
                  </a:lnTo>
                  <a:lnTo>
                    <a:pt x="937586" y="663459"/>
                  </a:lnTo>
                  <a:lnTo>
                    <a:pt x="938348" y="662941"/>
                  </a:lnTo>
                  <a:lnTo>
                    <a:pt x="939155" y="662070"/>
                  </a:lnTo>
                  <a:lnTo>
                    <a:pt x="939267" y="661882"/>
                  </a:lnTo>
                  <a:lnTo>
                    <a:pt x="939145" y="661728"/>
                  </a:lnTo>
                  <a:lnTo>
                    <a:pt x="939069" y="661430"/>
                  </a:lnTo>
                  <a:lnTo>
                    <a:pt x="939002" y="660647"/>
                  </a:lnTo>
                  <a:lnTo>
                    <a:pt x="938865" y="659887"/>
                  </a:lnTo>
                  <a:lnTo>
                    <a:pt x="938770" y="659501"/>
                  </a:lnTo>
                  <a:lnTo>
                    <a:pt x="938540" y="659280"/>
                  </a:lnTo>
                  <a:lnTo>
                    <a:pt x="938177" y="658950"/>
                  </a:lnTo>
                  <a:lnTo>
                    <a:pt x="938038" y="658718"/>
                  </a:lnTo>
                  <a:lnTo>
                    <a:pt x="937686" y="658486"/>
                  </a:lnTo>
                  <a:lnTo>
                    <a:pt x="936972" y="658078"/>
                  </a:lnTo>
                  <a:lnTo>
                    <a:pt x="936511" y="657494"/>
                  </a:lnTo>
                  <a:lnTo>
                    <a:pt x="935747" y="655818"/>
                  </a:lnTo>
                  <a:lnTo>
                    <a:pt x="935197" y="654297"/>
                  </a:lnTo>
                  <a:lnTo>
                    <a:pt x="934872" y="653768"/>
                  </a:lnTo>
                  <a:lnTo>
                    <a:pt x="934459" y="653084"/>
                  </a:lnTo>
                  <a:lnTo>
                    <a:pt x="933806" y="652202"/>
                  </a:lnTo>
                  <a:lnTo>
                    <a:pt x="933363" y="651639"/>
                  </a:lnTo>
                  <a:lnTo>
                    <a:pt x="933127" y="651342"/>
                  </a:lnTo>
                  <a:lnTo>
                    <a:pt x="932860" y="651022"/>
                  </a:lnTo>
                  <a:lnTo>
                    <a:pt x="932623" y="650482"/>
                  </a:lnTo>
                  <a:lnTo>
                    <a:pt x="932416" y="649953"/>
                  </a:lnTo>
                  <a:lnTo>
                    <a:pt x="932416" y="649302"/>
                  </a:lnTo>
                  <a:lnTo>
                    <a:pt x="932772" y="648971"/>
                  </a:lnTo>
                  <a:lnTo>
                    <a:pt x="933157" y="648707"/>
                  </a:lnTo>
                  <a:lnTo>
                    <a:pt x="933512" y="648211"/>
                  </a:lnTo>
                  <a:lnTo>
                    <a:pt x="933806" y="647737"/>
                  </a:lnTo>
                  <a:lnTo>
                    <a:pt x="934044" y="647295"/>
                  </a:lnTo>
                  <a:lnTo>
                    <a:pt x="934250" y="646755"/>
                  </a:lnTo>
                  <a:lnTo>
                    <a:pt x="934326" y="646391"/>
                  </a:lnTo>
                  <a:lnTo>
                    <a:pt x="934300" y="645377"/>
                  </a:lnTo>
                  <a:lnTo>
                    <a:pt x="934257" y="643855"/>
                  </a:lnTo>
                  <a:lnTo>
                    <a:pt x="934114" y="643150"/>
                  </a:lnTo>
                  <a:lnTo>
                    <a:pt x="933901" y="642587"/>
                  </a:lnTo>
                  <a:lnTo>
                    <a:pt x="933613" y="642224"/>
                  </a:lnTo>
                  <a:lnTo>
                    <a:pt x="933202" y="641959"/>
                  </a:lnTo>
                  <a:lnTo>
                    <a:pt x="932383" y="641738"/>
                  </a:lnTo>
                  <a:lnTo>
                    <a:pt x="931278" y="641617"/>
                  </a:lnTo>
                  <a:lnTo>
                    <a:pt x="930257" y="641176"/>
                  </a:lnTo>
                  <a:lnTo>
                    <a:pt x="927950" y="640614"/>
                  </a:lnTo>
                  <a:lnTo>
                    <a:pt x="926180" y="640140"/>
                  </a:lnTo>
                  <a:lnTo>
                    <a:pt x="924925" y="639247"/>
                  </a:lnTo>
                  <a:lnTo>
                    <a:pt x="924107" y="639048"/>
                  </a:lnTo>
                  <a:lnTo>
                    <a:pt x="923193" y="638949"/>
                  </a:lnTo>
                  <a:lnTo>
                    <a:pt x="922598" y="638894"/>
                  </a:lnTo>
                  <a:lnTo>
                    <a:pt x="922120" y="638739"/>
                  </a:lnTo>
                  <a:lnTo>
                    <a:pt x="921231" y="638464"/>
                  </a:lnTo>
                  <a:lnTo>
                    <a:pt x="920816" y="638276"/>
                  </a:lnTo>
                  <a:lnTo>
                    <a:pt x="920409" y="637857"/>
                  </a:lnTo>
                  <a:lnTo>
                    <a:pt x="919748" y="637064"/>
                  </a:lnTo>
                  <a:lnTo>
                    <a:pt x="919128" y="636512"/>
                  </a:lnTo>
                  <a:lnTo>
                    <a:pt x="918745" y="636215"/>
                  </a:lnTo>
                  <a:lnTo>
                    <a:pt x="918340" y="635784"/>
                  </a:lnTo>
                  <a:lnTo>
                    <a:pt x="917955" y="635575"/>
                  </a:lnTo>
                  <a:lnTo>
                    <a:pt x="917550" y="635057"/>
                  </a:lnTo>
                  <a:lnTo>
                    <a:pt x="916668" y="634737"/>
                  </a:lnTo>
                  <a:lnTo>
                    <a:pt x="915844" y="634461"/>
                  </a:lnTo>
                  <a:lnTo>
                    <a:pt x="915183" y="634384"/>
                  </a:lnTo>
                  <a:lnTo>
                    <a:pt x="914841" y="634186"/>
                  </a:lnTo>
                  <a:lnTo>
                    <a:pt x="914498" y="633734"/>
                  </a:lnTo>
                  <a:lnTo>
                    <a:pt x="914221" y="633480"/>
                  </a:lnTo>
                  <a:lnTo>
                    <a:pt x="913538" y="633083"/>
                  </a:lnTo>
                  <a:lnTo>
                    <a:pt x="913382" y="633017"/>
                  </a:lnTo>
                  <a:lnTo>
                    <a:pt x="913090" y="632907"/>
                  </a:lnTo>
                  <a:lnTo>
                    <a:pt x="912834" y="632885"/>
                  </a:lnTo>
                  <a:lnTo>
                    <a:pt x="912173" y="632929"/>
                  </a:lnTo>
                  <a:lnTo>
                    <a:pt x="911725" y="632885"/>
                  </a:lnTo>
                  <a:lnTo>
                    <a:pt x="911319" y="632675"/>
                  </a:lnTo>
                  <a:lnTo>
                    <a:pt x="910935" y="632455"/>
                  </a:lnTo>
                  <a:lnTo>
                    <a:pt x="910470" y="632422"/>
                  </a:lnTo>
                  <a:lnTo>
                    <a:pt x="910104" y="632212"/>
                  </a:lnTo>
                  <a:lnTo>
                    <a:pt x="910040" y="631992"/>
                  </a:lnTo>
                  <a:lnTo>
                    <a:pt x="910040" y="631738"/>
                  </a:lnTo>
                  <a:lnTo>
                    <a:pt x="910137" y="631429"/>
                  </a:lnTo>
                  <a:lnTo>
                    <a:pt x="910242" y="631143"/>
                  </a:lnTo>
                  <a:lnTo>
                    <a:pt x="910217" y="630834"/>
                  </a:lnTo>
                  <a:lnTo>
                    <a:pt x="910266" y="630614"/>
                  </a:lnTo>
                  <a:lnTo>
                    <a:pt x="910352" y="630305"/>
                  </a:lnTo>
                  <a:lnTo>
                    <a:pt x="910534" y="630029"/>
                  </a:lnTo>
                  <a:lnTo>
                    <a:pt x="910720" y="629665"/>
                  </a:lnTo>
                  <a:lnTo>
                    <a:pt x="910923" y="629368"/>
                  </a:lnTo>
                  <a:lnTo>
                    <a:pt x="911082" y="628927"/>
                  </a:lnTo>
                  <a:lnTo>
                    <a:pt x="911351" y="628541"/>
                  </a:lnTo>
                  <a:lnTo>
                    <a:pt x="911637" y="628133"/>
                  </a:lnTo>
                  <a:lnTo>
                    <a:pt x="911958" y="627637"/>
                  </a:lnTo>
                  <a:lnTo>
                    <a:pt x="912255" y="627218"/>
                  </a:lnTo>
                  <a:lnTo>
                    <a:pt x="912687" y="626490"/>
                  </a:lnTo>
                  <a:lnTo>
                    <a:pt x="912954" y="625487"/>
                  </a:lnTo>
                  <a:lnTo>
                    <a:pt x="913021" y="624968"/>
                  </a:lnTo>
                  <a:lnTo>
                    <a:pt x="913105" y="624318"/>
                  </a:lnTo>
                  <a:lnTo>
                    <a:pt x="913212" y="624141"/>
                  </a:lnTo>
                  <a:lnTo>
                    <a:pt x="913402" y="623822"/>
                  </a:lnTo>
                  <a:lnTo>
                    <a:pt x="913698" y="623590"/>
                  </a:lnTo>
                  <a:lnTo>
                    <a:pt x="914282" y="623304"/>
                  </a:lnTo>
                  <a:lnTo>
                    <a:pt x="914801" y="623193"/>
                  </a:lnTo>
                  <a:lnTo>
                    <a:pt x="915647" y="623215"/>
                  </a:lnTo>
                  <a:lnTo>
                    <a:pt x="916226" y="623292"/>
                  </a:lnTo>
                  <a:lnTo>
                    <a:pt x="916864" y="623138"/>
                  </a:lnTo>
                  <a:lnTo>
                    <a:pt x="917251" y="623182"/>
                  </a:lnTo>
                  <a:lnTo>
                    <a:pt x="917695" y="623314"/>
                  </a:lnTo>
                  <a:lnTo>
                    <a:pt x="917962" y="623215"/>
                  </a:lnTo>
                  <a:lnTo>
                    <a:pt x="918273" y="623039"/>
                  </a:lnTo>
                  <a:lnTo>
                    <a:pt x="918704" y="622918"/>
                  </a:lnTo>
                  <a:lnTo>
                    <a:pt x="919237" y="622874"/>
                  </a:lnTo>
                  <a:lnTo>
                    <a:pt x="919653" y="622874"/>
                  </a:lnTo>
                  <a:lnTo>
                    <a:pt x="919893" y="623017"/>
                  </a:lnTo>
                  <a:lnTo>
                    <a:pt x="920099" y="623248"/>
                  </a:lnTo>
                  <a:lnTo>
                    <a:pt x="920262" y="623579"/>
                  </a:lnTo>
                  <a:lnTo>
                    <a:pt x="920411" y="623954"/>
                  </a:lnTo>
                  <a:lnTo>
                    <a:pt x="920426" y="624175"/>
                  </a:lnTo>
                  <a:lnTo>
                    <a:pt x="920602" y="624417"/>
                  </a:lnTo>
                  <a:lnTo>
                    <a:pt x="920930" y="624516"/>
                  </a:lnTo>
                  <a:lnTo>
                    <a:pt x="921242" y="624627"/>
                  </a:lnTo>
                  <a:lnTo>
                    <a:pt x="921494" y="624759"/>
                  </a:lnTo>
                  <a:lnTo>
                    <a:pt x="921643" y="625035"/>
                  </a:lnTo>
                  <a:lnTo>
                    <a:pt x="921806" y="625211"/>
                  </a:lnTo>
                  <a:lnTo>
                    <a:pt x="922279" y="625453"/>
                  </a:lnTo>
                  <a:lnTo>
                    <a:pt x="922695" y="625630"/>
                  </a:lnTo>
                  <a:lnTo>
                    <a:pt x="922976" y="625828"/>
                  </a:lnTo>
                  <a:lnTo>
                    <a:pt x="923186" y="625917"/>
                  </a:lnTo>
                  <a:lnTo>
                    <a:pt x="923601" y="625939"/>
                  </a:lnTo>
                  <a:lnTo>
                    <a:pt x="924165" y="625850"/>
                  </a:lnTo>
                  <a:lnTo>
                    <a:pt x="924553" y="625718"/>
                  </a:lnTo>
                  <a:lnTo>
                    <a:pt x="925085" y="625420"/>
                  </a:lnTo>
                  <a:lnTo>
                    <a:pt x="925545" y="625233"/>
                  </a:lnTo>
                  <a:lnTo>
                    <a:pt x="926034" y="625167"/>
                  </a:lnTo>
                  <a:lnTo>
                    <a:pt x="926509" y="625123"/>
                  </a:lnTo>
                  <a:lnTo>
                    <a:pt x="927265" y="625255"/>
                  </a:lnTo>
                  <a:lnTo>
                    <a:pt x="927885" y="625321"/>
                  </a:lnTo>
                  <a:lnTo>
                    <a:pt x="928378" y="625045"/>
                  </a:lnTo>
                  <a:lnTo>
                    <a:pt x="928707" y="624494"/>
                  </a:lnTo>
                  <a:lnTo>
                    <a:pt x="929527" y="623403"/>
                  </a:lnTo>
                  <a:lnTo>
                    <a:pt x="930294" y="622697"/>
                  </a:lnTo>
                  <a:lnTo>
                    <a:pt x="930812" y="622146"/>
                  </a:lnTo>
                  <a:lnTo>
                    <a:pt x="931333" y="621870"/>
                  </a:lnTo>
                  <a:lnTo>
                    <a:pt x="931768" y="621683"/>
                  </a:lnTo>
                  <a:lnTo>
                    <a:pt x="932197" y="621705"/>
                  </a:lnTo>
                  <a:lnTo>
                    <a:pt x="932605" y="621958"/>
                  </a:lnTo>
                  <a:lnTo>
                    <a:pt x="932883" y="622355"/>
                  </a:lnTo>
                  <a:lnTo>
                    <a:pt x="933087" y="622686"/>
                  </a:lnTo>
                  <a:lnTo>
                    <a:pt x="933385" y="622796"/>
                  </a:lnTo>
                  <a:lnTo>
                    <a:pt x="933757" y="622741"/>
                  </a:lnTo>
                  <a:lnTo>
                    <a:pt x="934171" y="622421"/>
                  </a:lnTo>
                  <a:lnTo>
                    <a:pt x="934481" y="622135"/>
                  </a:lnTo>
                  <a:lnTo>
                    <a:pt x="934852" y="621727"/>
                  </a:lnTo>
                  <a:lnTo>
                    <a:pt x="935182" y="621473"/>
                  </a:lnTo>
                  <a:lnTo>
                    <a:pt x="935554" y="621253"/>
                  </a:lnTo>
                  <a:lnTo>
                    <a:pt x="935957" y="621120"/>
                  </a:lnTo>
                  <a:lnTo>
                    <a:pt x="936330" y="621054"/>
                  </a:lnTo>
                  <a:lnTo>
                    <a:pt x="936721" y="621187"/>
                  </a:lnTo>
                  <a:lnTo>
                    <a:pt x="937072" y="621297"/>
                  </a:lnTo>
                  <a:lnTo>
                    <a:pt x="937496" y="621319"/>
                  </a:lnTo>
                  <a:lnTo>
                    <a:pt x="938387" y="621672"/>
                  </a:lnTo>
                  <a:lnTo>
                    <a:pt x="938534" y="621716"/>
                  </a:lnTo>
                  <a:lnTo>
                    <a:pt x="939148" y="621859"/>
                  </a:lnTo>
                  <a:lnTo>
                    <a:pt x="939778" y="621980"/>
                  </a:lnTo>
                  <a:lnTo>
                    <a:pt x="940196" y="622256"/>
                  </a:lnTo>
                  <a:lnTo>
                    <a:pt x="940452" y="622355"/>
                  </a:lnTo>
                  <a:lnTo>
                    <a:pt x="940633" y="622388"/>
                  </a:lnTo>
                  <a:lnTo>
                    <a:pt x="940893" y="622289"/>
                  </a:lnTo>
                  <a:lnTo>
                    <a:pt x="941253" y="622146"/>
                  </a:lnTo>
                  <a:lnTo>
                    <a:pt x="941928" y="621925"/>
                  </a:lnTo>
                  <a:lnTo>
                    <a:pt x="942206" y="621859"/>
                  </a:lnTo>
                  <a:lnTo>
                    <a:pt x="942503" y="621771"/>
                  </a:lnTo>
                  <a:lnTo>
                    <a:pt x="943340" y="621727"/>
                  </a:lnTo>
                  <a:lnTo>
                    <a:pt x="944227" y="621661"/>
                  </a:lnTo>
                  <a:lnTo>
                    <a:pt x="945689" y="621440"/>
                  </a:lnTo>
                  <a:lnTo>
                    <a:pt x="946235" y="621264"/>
                  </a:lnTo>
                  <a:lnTo>
                    <a:pt x="946658" y="620999"/>
                  </a:lnTo>
                  <a:lnTo>
                    <a:pt x="947170" y="620646"/>
                  </a:lnTo>
                  <a:lnTo>
                    <a:pt x="947575" y="620293"/>
                  </a:lnTo>
                  <a:lnTo>
                    <a:pt x="947837" y="620073"/>
                  </a:lnTo>
                  <a:lnTo>
                    <a:pt x="948190" y="619952"/>
                  </a:lnTo>
                  <a:lnTo>
                    <a:pt x="948629" y="619819"/>
                  </a:lnTo>
                  <a:lnTo>
                    <a:pt x="949103" y="619786"/>
                  </a:lnTo>
                  <a:lnTo>
                    <a:pt x="949893" y="619775"/>
                  </a:lnTo>
                  <a:lnTo>
                    <a:pt x="950332" y="619753"/>
                  </a:lnTo>
                  <a:lnTo>
                    <a:pt x="950859" y="619841"/>
                  </a:lnTo>
                  <a:lnTo>
                    <a:pt x="951370" y="619996"/>
                  </a:lnTo>
                  <a:lnTo>
                    <a:pt x="951686" y="620018"/>
                  </a:lnTo>
                  <a:lnTo>
                    <a:pt x="952722" y="619841"/>
                  </a:lnTo>
                  <a:lnTo>
                    <a:pt x="953283" y="619610"/>
                  </a:lnTo>
                  <a:lnTo>
                    <a:pt x="953705" y="619478"/>
                  </a:lnTo>
                  <a:lnTo>
                    <a:pt x="954098" y="619312"/>
                  </a:lnTo>
                  <a:lnTo>
                    <a:pt x="954752" y="619224"/>
                  </a:lnTo>
                  <a:lnTo>
                    <a:pt x="956581" y="619400"/>
                  </a:lnTo>
                  <a:lnTo>
                    <a:pt x="957349" y="619687"/>
                  </a:lnTo>
                  <a:lnTo>
                    <a:pt x="958107" y="619974"/>
                  </a:lnTo>
                  <a:lnTo>
                    <a:pt x="959125" y="619952"/>
                  </a:lnTo>
                  <a:lnTo>
                    <a:pt x="959653" y="619819"/>
                  </a:lnTo>
                  <a:lnTo>
                    <a:pt x="960292" y="619610"/>
                  </a:lnTo>
                  <a:lnTo>
                    <a:pt x="960714" y="619400"/>
                  </a:lnTo>
                  <a:lnTo>
                    <a:pt x="961065" y="619213"/>
                  </a:lnTo>
                  <a:lnTo>
                    <a:pt x="961276" y="619014"/>
                  </a:lnTo>
                  <a:lnTo>
                    <a:pt x="961416" y="618684"/>
                  </a:lnTo>
                  <a:lnTo>
                    <a:pt x="961452" y="618474"/>
                  </a:lnTo>
                  <a:lnTo>
                    <a:pt x="961364" y="618066"/>
                  </a:lnTo>
                  <a:lnTo>
                    <a:pt x="961310" y="617581"/>
                  </a:lnTo>
                  <a:lnTo>
                    <a:pt x="961327" y="617317"/>
                  </a:lnTo>
                  <a:lnTo>
                    <a:pt x="961575" y="617063"/>
                  </a:lnTo>
                  <a:lnTo>
                    <a:pt x="961926" y="617019"/>
                  </a:lnTo>
                  <a:lnTo>
                    <a:pt x="962242" y="616931"/>
                  </a:lnTo>
                  <a:lnTo>
                    <a:pt x="962436" y="616699"/>
                  </a:lnTo>
                  <a:lnTo>
                    <a:pt x="962505" y="616467"/>
                  </a:lnTo>
                  <a:lnTo>
                    <a:pt x="962470" y="616071"/>
                  </a:lnTo>
                  <a:lnTo>
                    <a:pt x="962399" y="615597"/>
                  </a:lnTo>
                  <a:lnTo>
                    <a:pt x="962389" y="614891"/>
                  </a:lnTo>
                  <a:lnTo>
                    <a:pt x="962470" y="614318"/>
                  </a:lnTo>
                  <a:lnTo>
                    <a:pt x="962636" y="613954"/>
                  </a:lnTo>
                  <a:lnTo>
                    <a:pt x="963047" y="613491"/>
                  </a:lnTo>
                  <a:lnTo>
                    <a:pt x="963667" y="613270"/>
                  </a:lnTo>
                  <a:lnTo>
                    <a:pt x="964147" y="612983"/>
                  </a:lnTo>
                  <a:lnTo>
                    <a:pt x="964784" y="612366"/>
                  </a:lnTo>
                  <a:lnTo>
                    <a:pt x="965170" y="611980"/>
                  </a:lnTo>
                  <a:lnTo>
                    <a:pt x="965650" y="611638"/>
                  </a:lnTo>
                  <a:lnTo>
                    <a:pt x="966171" y="611252"/>
                  </a:lnTo>
                  <a:lnTo>
                    <a:pt x="966614" y="610900"/>
                  </a:lnTo>
                  <a:lnTo>
                    <a:pt x="967154" y="610150"/>
                  </a:lnTo>
                  <a:lnTo>
                    <a:pt x="967346" y="609863"/>
                  </a:lnTo>
                  <a:lnTo>
                    <a:pt x="967731" y="609499"/>
                  </a:lnTo>
                  <a:lnTo>
                    <a:pt x="968048" y="609246"/>
                  </a:lnTo>
                  <a:lnTo>
                    <a:pt x="968153" y="609124"/>
                  </a:lnTo>
                  <a:lnTo>
                    <a:pt x="968201" y="608926"/>
                  </a:lnTo>
                  <a:lnTo>
                    <a:pt x="968190" y="608672"/>
                  </a:lnTo>
                  <a:lnTo>
                    <a:pt x="968201" y="608342"/>
                  </a:lnTo>
                  <a:lnTo>
                    <a:pt x="968153" y="608077"/>
                  </a:lnTo>
                  <a:lnTo>
                    <a:pt x="968190" y="607901"/>
                  </a:lnTo>
                  <a:lnTo>
                    <a:pt x="968295" y="607757"/>
                  </a:lnTo>
                  <a:lnTo>
                    <a:pt x="968351" y="607614"/>
                  </a:lnTo>
                  <a:lnTo>
                    <a:pt x="968539" y="607437"/>
                  </a:lnTo>
                  <a:lnTo>
                    <a:pt x="968967" y="607217"/>
                  </a:lnTo>
                  <a:lnTo>
                    <a:pt x="969249" y="606864"/>
                  </a:lnTo>
                  <a:lnTo>
                    <a:pt x="969501" y="606511"/>
                  </a:lnTo>
                  <a:lnTo>
                    <a:pt x="969841" y="606158"/>
                  </a:lnTo>
                  <a:lnTo>
                    <a:pt x="970284" y="605695"/>
                  </a:lnTo>
                  <a:lnTo>
                    <a:pt x="970846" y="605387"/>
                  </a:lnTo>
                  <a:lnTo>
                    <a:pt x="971617" y="605056"/>
                  </a:lnTo>
                  <a:lnTo>
                    <a:pt x="972254" y="604835"/>
                  </a:lnTo>
                  <a:lnTo>
                    <a:pt x="972786" y="604692"/>
                  </a:lnTo>
                  <a:lnTo>
                    <a:pt x="973378" y="604516"/>
                  </a:lnTo>
                  <a:lnTo>
                    <a:pt x="973851" y="604306"/>
                  </a:lnTo>
                  <a:lnTo>
                    <a:pt x="974370" y="604097"/>
                  </a:lnTo>
                  <a:lnTo>
                    <a:pt x="974992" y="603887"/>
                  </a:lnTo>
                  <a:lnTo>
                    <a:pt x="975481" y="603744"/>
                  </a:lnTo>
                  <a:lnTo>
                    <a:pt x="975881" y="603733"/>
                  </a:lnTo>
                  <a:lnTo>
                    <a:pt x="976340" y="603799"/>
                  </a:lnTo>
                  <a:lnTo>
                    <a:pt x="976886" y="603997"/>
                  </a:lnTo>
                  <a:lnTo>
                    <a:pt x="977420" y="604339"/>
                  </a:lnTo>
                  <a:lnTo>
                    <a:pt x="977864" y="604659"/>
                  </a:lnTo>
                  <a:lnTo>
                    <a:pt x="978234" y="605034"/>
                  </a:lnTo>
                  <a:lnTo>
                    <a:pt x="978692" y="605387"/>
                  </a:lnTo>
                  <a:lnTo>
                    <a:pt x="979269" y="605519"/>
                  </a:lnTo>
                  <a:lnTo>
                    <a:pt x="979627" y="605684"/>
                  </a:lnTo>
                  <a:lnTo>
                    <a:pt x="979788" y="606048"/>
                  </a:lnTo>
                  <a:lnTo>
                    <a:pt x="979906" y="606456"/>
                  </a:lnTo>
                  <a:lnTo>
                    <a:pt x="980010" y="606820"/>
                  </a:lnTo>
                  <a:lnTo>
                    <a:pt x="980027" y="607316"/>
                  </a:lnTo>
                  <a:lnTo>
                    <a:pt x="980027" y="607526"/>
                  </a:lnTo>
                  <a:lnTo>
                    <a:pt x="980193" y="607647"/>
                  </a:lnTo>
                  <a:lnTo>
                    <a:pt x="980432" y="607691"/>
                  </a:lnTo>
                  <a:lnTo>
                    <a:pt x="980968" y="607801"/>
                  </a:lnTo>
                  <a:lnTo>
                    <a:pt x="981493" y="607801"/>
                  </a:lnTo>
                  <a:lnTo>
                    <a:pt x="981854" y="607879"/>
                  </a:lnTo>
                  <a:lnTo>
                    <a:pt x="982416" y="608033"/>
                  </a:lnTo>
                  <a:lnTo>
                    <a:pt x="982849" y="608275"/>
                  </a:lnTo>
                  <a:lnTo>
                    <a:pt x="983068" y="608408"/>
                  </a:lnTo>
                  <a:lnTo>
                    <a:pt x="983512" y="608584"/>
                  </a:lnTo>
                  <a:lnTo>
                    <a:pt x="983740" y="608882"/>
                  </a:lnTo>
                  <a:lnTo>
                    <a:pt x="983947" y="609510"/>
                  </a:lnTo>
                  <a:lnTo>
                    <a:pt x="983966" y="610062"/>
                  </a:lnTo>
                  <a:lnTo>
                    <a:pt x="984134" y="611109"/>
                  </a:lnTo>
                  <a:lnTo>
                    <a:pt x="984190" y="611605"/>
                  </a:lnTo>
                  <a:lnTo>
                    <a:pt x="984229" y="612223"/>
                  </a:lnTo>
                  <a:lnTo>
                    <a:pt x="984265" y="612763"/>
                  </a:lnTo>
                  <a:lnTo>
                    <a:pt x="984265" y="613799"/>
                  </a:lnTo>
                  <a:lnTo>
                    <a:pt x="984360" y="614318"/>
                  </a:lnTo>
                  <a:lnTo>
                    <a:pt x="984528" y="614770"/>
                  </a:lnTo>
                  <a:lnTo>
                    <a:pt x="984827" y="615233"/>
                  </a:lnTo>
                  <a:lnTo>
                    <a:pt x="984939" y="615630"/>
                  </a:lnTo>
                  <a:lnTo>
                    <a:pt x="985070" y="616060"/>
                  </a:lnTo>
                  <a:lnTo>
                    <a:pt x="985146" y="616523"/>
                  </a:lnTo>
                  <a:lnTo>
                    <a:pt x="985163" y="617052"/>
                  </a:lnTo>
                  <a:lnTo>
                    <a:pt x="985079" y="617372"/>
                  </a:lnTo>
                  <a:lnTo>
                    <a:pt x="985010" y="617857"/>
                  </a:lnTo>
                  <a:lnTo>
                    <a:pt x="985103" y="618121"/>
                  </a:lnTo>
                  <a:lnTo>
                    <a:pt x="985525" y="618629"/>
                  </a:lnTo>
                  <a:lnTo>
                    <a:pt x="986084" y="619026"/>
                  </a:lnTo>
                  <a:lnTo>
                    <a:pt x="986435" y="619588"/>
                  </a:lnTo>
                  <a:lnTo>
                    <a:pt x="986717" y="620150"/>
                  </a:lnTo>
                  <a:lnTo>
                    <a:pt x="986904" y="620801"/>
                  </a:lnTo>
                  <a:lnTo>
                    <a:pt x="986997" y="621275"/>
                  </a:lnTo>
                  <a:lnTo>
                    <a:pt x="987167" y="622179"/>
                  </a:lnTo>
                  <a:lnTo>
                    <a:pt x="987210" y="622774"/>
                  </a:lnTo>
                  <a:lnTo>
                    <a:pt x="987210" y="623083"/>
                  </a:lnTo>
                  <a:lnTo>
                    <a:pt x="987509" y="623744"/>
                  </a:lnTo>
                  <a:lnTo>
                    <a:pt x="988146" y="625123"/>
                  </a:lnTo>
                  <a:lnTo>
                    <a:pt x="988360" y="626413"/>
                  </a:lnTo>
                  <a:lnTo>
                    <a:pt x="988251" y="627460"/>
                  </a:lnTo>
                  <a:lnTo>
                    <a:pt x="988736" y="627670"/>
                  </a:lnTo>
                  <a:lnTo>
                    <a:pt x="989540" y="627405"/>
                  </a:lnTo>
                  <a:lnTo>
                    <a:pt x="991204" y="626843"/>
                  </a:lnTo>
                  <a:lnTo>
                    <a:pt x="992232" y="626358"/>
                  </a:lnTo>
                  <a:lnTo>
                    <a:pt x="992856" y="626071"/>
                  </a:lnTo>
                  <a:lnTo>
                    <a:pt x="994181" y="626060"/>
                  </a:lnTo>
                  <a:lnTo>
                    <a:pt x="994837" y="625928"/>
                  </a:lnTo>
                  <a:lnTo>
                    <a:pt x="995190" y="625817"/>
                  </a:lnTo>
                  <a:lnTo>
                    <a:pt x="995545" y="625619"/>
                  </a:lnTo>
                  <a:lnTo>
                    <a:pt x="995721" y="625156"/>
                  </a:lnTo>
                  <a:lnTo>
                    <a:pt x="995986" y="624759"/>
                  </a:lnTo>
                  <a:lnTo>
                    <a:pt x="996186" y="624538"/>
                  </a:lnTo>
                  <a:lnTo>
                    <a:pt x="996518" y="624373"/>
                  </a:lnTo>
                  <a:lnTo>
                    <a:pt x="997489" y="623976"/>
                  </a:lnTo>
                  <a:lnTo>
                    <a:pt x="998352" y="623888"/>
                  </a:lnTo>
                  <a:lnTo>
                    <a:pt x="999303" y="623866"/>
                  </a:lnTo>
                  <a:lnTo>
                    <a:pt x="1000098" y="623910"/>
                  </a:lnTo>
                  <a:lnTo>
                    <a:pt x="1000606" y="623800"/>
                  </a:lnTo>
                  <a:lnTo>
                    <a:pt x="1001116" y="623645"/>
                  </a:lnTo>
                  <a:lnTo>
                    <a:pt x="1001437" y="623546"/>
                  </a:lnTo>
                  <a:lnTo>
                    <a:pt x="1001746" y="623546"/>
                  </a:lnTo>
                  <a:lnTo>
                    <a:pt x="1002048" y="623502"/>
                  </a:lnTo>
                  <a:lnTo>
                    <a:pt x="1002366" y="623458"/>
                  </a:lnTo>
                  <a:lnTo>
                    <a:pt x="1002713" y="623458"/>
                  </a:lnTo>
                  <a:lnTo>
                    <a:pt x="1003059" y="623414"/>
                  </a:lnTo>
                  <a:lnTo>
                    <a:pt x="1003313" y="623381"/>
                  </a:lnTo>
                  <a:lnTo>
                    <a:pt x="1003641" y="623171"/>
                  </a:lnTo>
                  <a:lnTo>
                    <a:pt x="1003875" y="622995"/>
                  </a:lnTo>
                  <a:lnTo>
                    <a:pt x="1004297" y="622719"/>
                  </a:lnTo>
                  <a:lnTo>
                    <a:pt x="1004553" y="622532"/>
                  </a:lnTo>
                  <a:lnTo>
                    <a:pt x="1004717" y="622443"/>
                  </a:lnTo>
                  <a:lnTo>
                    <a:pt x="1004870" y="622410"/>
                  </a:lnTo>
                  <a:lnTo>
                    <a:pt x="1005104" y="622421"/>
                  </a:lnTo>
                  <a:lnTo>
                    <a:pt x="1005358" y="622532"/>
                  </a:lnTo>
                  <a:lnTo>
                    <a:pt x="1005561" y="622774"/>
                  </a:lnTo>
                  <a:lnTo>
                    <a:pt x="1005703" y="623149"/>
                  </a:lnTo>
                  <a:lnTo>
                    <a:pt x="1006101" y="623712"/>
                  </a:lnTo>
                  <a:lnTo>
                    <a:pt x="1006508" y="624119"/>
                  </a:lnTo>
                  <a:lnTo>
                    <a:pt x="1007268" y="624814"/>
                  </a:lnTo>
                  <a:lnTo>
                    <a:pt x="1007688" y="625156"/>
                  </a:lnTo>
                  <a:lnTo>
                    <a:pt x="1008088" y="625475"/>
                  </a:lnTo>
                  <a:lnTo>
                    <a:pt x="1008357" y="625817"/>
                  </a:lnTo>
                  <a:lnTo>
                    <a:pt x="1008725" y="625928"/>
                  </a:lnTo>
                  <a:lnTo>
                    <a:pt x="1009898" y="625961"/>
                  </a:lnTo>
                  <a:lnTo>
                    <a:pt x="1010372" y="626159"/>
                  </a:lnTo>
                  <a:lnTo>
                    <a:pt x="1010789" y="626391"/>
                  </a:lnTo>
                  <a:lnTo>
                    <a:pt x="1011224" y="626754"/>
                  </a:lnTo>
                  <a:lnTo>
                    <a:pt x="1011704" y="627284"/>
                  </a:lnTo>
                  <a:lnTo>
                    <a:pt x="1012245" y="627813"/>
                  </a:lnTo>
                  <a:lnTo>
                    <a:pt x="1012649" y="628265"/>
                  </a:lnTo>
                  <a:lnTo>
                    <a:pt x="1012942" y="628882"/>
                  </a:lnTo>
                  <a:lnTo>
                    <a:pt x="1013549" y="630161"/>
                  </a:lnTo>
                  <a:lnTo>
                    <a:pt x="1013683" y="630636"/>
                  </a:lnTo>
                  <a:lnTo>
                    <a:pt x="1013713" y="631176"/>
                  </a:lnTo>
                  <a:lnTo>
                    <a:pt x="1013683" y="631474"/>
                  </a:lnTo>
                  <a:lnTo>
                    <a:pt x="1013450" y="632080"/>
                  </a:lnTo>
                  <a:lnTo>
                    <a:pt x="1013317" y="633017"/>
                  </a:lnTo>
                  <a:lnTo>
                    <a:pt x="1013007" y="633844"/>
                  </a:lnTo>
                  <a:lnTo>
                    <a:pt x="1012503" y="634473"/>
                  </a:lnTo>
                  <a:lnTo>
                    <a:pt x="1011293" y="635321"/>
                  </a:lnTo>
                  <a:lnTo>
                    <a:pt x="1010807" y="635542"/>
                  </a:lnTo>
                  <a:lnTo>
                    <a:pt x="1009448" y="635784"/>
                  </a:lnTo>
                  <a:lnTo>
                    <a:pt x="1008962" y="636071"/>
                  </a:lnTo>
                  <a:lnTo>
                    <a:pt x="1008646" y="636446"/>
                  </a:lnTo>
                  <a:lnTo>
                    <a:pt x="1008482" y="636678"/>
                  </a:lnTo>
                  <a:lnTo>
                    <a:pt x="1008107" y="636909"/>
                  </a:lnTo>
                  <a:lnTo>
                    <a:pt x="1007851" y="637053"/>
                  </a:lnTo>
                  <a:lnTo>
                    <a:pt x="1007627" y="637218"/>
                  </a:lnTo>
                  <a:lnTo>
                    <a:pt x="1007507" y="637505"/>
                  </a:lnTo>
                  <a:lnTo>
                    <a:pt x="1007446" y="637791"/>
                  </a:lnTo>
                  <a:lnTo>
                    <a:pt x="1007462" y="638287"/>
                  </a:lnTo>
                  <a:lnTo>
                    <a:pt x="1007477" y="638497"/>
                  </a:lnTo>
                  <a:lnTo>
                    <a:pt x="1007612" y="639015"/>
                  </a:lnTo>
                  <a:lnTo>
                    <a:pt x="1007612" y="639280"/>
                  </a:lnTo>
                  <a:lnTo>
                    <a:pt x="1007492" y="639721"/>
                  </a:lnTo>
                  <a:lnTo>
                    <a:pt x="1007253" y="640338"/>
                  </a:lnTo>
                  <a:lnTo>
                    <a:pt x="1006936" y="640713"/>
                  </a:lnTo>
                  <a:lnTo>
                    <a:pt x="1006652" y="641033"/>
                  </a:lnTo>
                  <a:lnTo>
                    <a:pt x="1006622" y="641264"/>
                  </a:lnTo>
                  <a:lnTo>
                    <a:pt x="1006532" y="641617"/>
                  </a:lnTo>
                  <a:lnTo>
                    <a:pt x="1006398" y="641992"/>
                  </a:lnTo>
                  <a:lnTo>
                    <a:pt x="1006398" y="642257"/>
                  </a:lnTo>
                  <a:lnTo>
                    <a:pt x="1006383" y="642621"/>
                  </a:lnTo>
                  <a:lnTo>
                    <a:pt x="1006278" y="642918"/>
                  </a:lnTo>
                  <a:lnTo>
                    <a:pt x="1006097" y="643172"/>
                  </a:lnTo>
                  <a:lnTo>
                    <a:pt x="1005948" y="643348"/>
                  </a:lnTo>
                  <a:lnTo>
                    <a:pt x="1005793" y="643624"/>
                  </a:lnTo>
                  <a:lnTo>
                    <a:pt x="1005830" y="643933"/>
                  </a:lnTo>
                  <a:lnTo>
                    <a:pt x="1006067" y="644374"/>
                  </a:lnTo>
                  <a:lnTo>
                    <a:pt x="1006269" y="644881"/>
                  </a:lnTo>
                  <a:lnTo>
                    <a:pt x="1006491" y="645531"/>
                  </a:lnTo>
                  <a:lnTo>
                    <a:pt x="1006581" y="646413"/>
                  </a:lnTo>
                  <a:lnTo>
                    <a:pt x="1006581" y="647086"/>
                  </a:lnTo>
                  <a:lnTo>
                    <a:pt x="1006618" y="647858"/>
                  </a:lnTo>
                  <a:lnTo>
                    <a:pt x="1006581" y="648166"/>
                  </a:lnTo>
                  <a:lnTo>
                    <a:pt x="1006544" y="648475"/>
                  </a:lnTo>
                  <a:lnTo>
                    <a:pt x="1006508" y="648861"/>
                  </a:lnTo>
                  <a:lnTo>
                    <a:pt x="1006452" y="649379"/>
                  </a:lnTo>
                  <a:lnTo>
                    <a:pt x="1006415" y="649853"/>
                  </a:lnTo>
                  <a:lnTo>
                    <a:pt x="1006435" y="650350"/>
                  </a:lnTo>
                  <a:lnTo>
                    <a:pt x="1006491" y="650658"/>
                  </a:lnTo>
                  <a:lnTo>
                    <a:pt x="1006581" y="651209"/>
                  </a:lnTo>
                  <a:lnTo>
                    <a:pt x="1006674" y="651617"/>
                  </a:lnTo>
                  <a:lnTo>
                    <a:pt x="1006820" y="651805"/>
                  </a:lnTo>
                  <a:lnTo>
                    <a:pt x="1007188" y="651816"/>
                  </a:lnTo>
                  <a:lnTo>
                    <a:pt x="1007526" y="651518"/>
                  </a:lnTo>
                  <a:lnTo>
                    <a:pt x="1007830" y="651221"/>
                  </a:lnTo>
                  <a:lnTo>
                    <a:pt x="1008230" y="650945"/>
                  </a:lnTo>
                  <a:lnTo>
                    <a:pt x="1008572" y="650779"/>
                  </a:lnTo>
                  <a:lnTo>
                    <a:pt x="1009134" y="650735"/>
                  </a:lnTo>
                  <a:lnTo>
                    <a:pt x="1009638" y="650901"/>
                  </a:lnTo>
                  <a:lnTo>
                    <a:pt x="1010260" y="651066"/>
                  </a:lnTo>
                  <a:lnTo>
                    <a:pt x="1010742" y="651022"/>
                  </a:lnTo>
                  <a:lnTo>
                    <a:pt x="1011205" y="650956"/>
                  </a:lnTo>
                  <a:lnTo>
                    <a:pt x="1011607" y="650846"/>
                  </a:lnTo>
                  <a:lnTo>
                    <a:pt x="1012350" y="650504"/>
                  </a:lnTo>
                  <a:lnTo>
                    <a:pt x="1013175" y="650173"/>
                  </a:lnTo>
                  <a:lnTo>
                    <a:pt x="1013958" y="650019"/>
                  </a:lnTo>
                  <a:lnTo>
                    <a:pt x="1014695" y="649997"/>
                  </a:lnTo>
                  <a:lnTo>
                    <a:pt x="1015135" y="650118"/>
                  </a:lnTo>
                  <a:lnTo>
                    <a:pt x="1015491" y="650118"/>
                  </a:lnTo>
                  <a:lnTo>
                    <a:pt x="1016378" y="650008"/>
                  </a:lnTo>
                  <a:lnTo>
                    <a:pt x="1016985" y="649886"/>
                  </a:lnTo>
                  <a:lnTo>
                    <a:pt x="1017639" y="649765"/>
                  </a:lnTo>
                  <a:lnTo>
                    <a:pt x="1018048" y="649500"/>
                  </a:lnTo>
                  <a:lnTo>
                    <a:pt x="1018525" y="649423"/>
                  </a:lnTo>
                  <a:lnTo>
                    <a:pt x="1018995" y="649545"/>
                  </a:lnTo>
                  <a:lnTo>
                    <a:pt x="1019583" y="649809"/>
                  </a:lnTo>
                  <a:lnTo>
                    <a:pt x="1019969" y="650327"/>
                  </a:lnTo>
                  <a:lnTo>
                    <a:pt x="1020632" y="650691"/>
                  </a:lnTo>
                  <a:lnTo>
                    <a:pt x="1021321" y="650669"/>
                  </a:lnTo>
                  <a:lnTo>
                    <a:pt x="1021853" y="650548"/>
                  </a:lnTo>
                  <a:lnTo>
                    <a:pt x="1022370" y="650625"/>
                  </a:lnTo>
                  <a:lnTo>
                    <a:pt x="1022840" y="650691"/>
                  </a:lnTo>
                  <a:lnTo>
                    <a:pt x="1023260" y="650724"/>
                  </a:lnTo>
                  <a:lnTo>
                    <a:pt x="1023475" y="650625"/>
                  </a:lnTo>
                  <a:lnTo>
                    <a:pt x="1023503" y="650482"/>
                  </a:lnTo>
                  <a:lnTo>
                    <a:pt x="1023509" y="650316"/>
                  </a:lnTo>
                  <a:lnTo>
                    <a:pt x="1023522" y="650085"/>
                  </a:lnTo>
                  <a:lnTo>
                    <a:pt x="1023625" y="649809"/>
                  </a:lnTo>
                  <a:lnTo>
                    <a:pt x="1023714" y="649622"/>
                  </a:lnTo>
                  <a:lnTo>
                    <a:pt x="1023798" y="649390"/>
                  </a:lnTo>
                  <a:lnTo>
                    <a:pt x="1023810" y="649203"/>
                  </a:lnTo>
                  <a:lnTo>
                    <a:pt x="1023813" y="648255"/>
                  </a:lnTo>
                  <a:lnTo>
                    <a:pt x="1023953" y="647185"/>
                  </a:lnTo>
                  <a:lnTo>
                    <a:pt x="1024172" y="646899"/>
                  </a:lnTo>
                  <a:lnTo>
                    <a:pt x="1024469" y="646468"/>
                  </a:lnTo>
                  <a:lnTo>
                    <a:pt x="1024734" y="646182"/>
                  </a:lnTo>
                  <a:lnTo>
                    <a:pt x="1025201" y="645862"/>
                  </a:lnTo>
                  <a:lnTo>
                    <a:pt x="1025920" y="645630"/>
                  </a:lnTo>
                  <a:lnTo>
                    <a:pt x="1026527" y="645520"/>
                  </a:lnTo>
                  <a:lnTo>
                    <a:pt x="1027199" y="645476"/>
                  </a:lnTo>
                  <a:lnTo>
                    <a:pt x="1027470" y="645465"/>
                  </a:lnTo>
                  <a:lnTo>
                    <a:pt x="1027743" y="645454"/>
                  </a:lnTo>
                  <a:lnTo>
                    <a:pt x="1028182" y="645465"/>
                  </a:lnTo>
                  <a:lnTo>
                    <a:pt x="1028705" y="645234"/>
                  </a:lnTo>
                  <a:lnTo>
                    <a:pt x="1028925" y="644991"/>
                  </a:lnTo>
                  <a:lnTo>
                    <a:pt x="1029117" y="644715"/>
                  </a:lnTo>
                  <a:lnTo>
                    <a:pt x="1029336" y="644330"/>
                  </a:lnTo>
                  <a:lnTo>
                    <a:pt x="1029405" y="644076"/>
                  </a:lnTo>
                  <a:lnTo>
                    <a:pt x="1029405" y="643778"/>
                  </a:lnTo>
                  <a:lnTo>
                    <a:pt x="1029254" y="643414"/>
                  </a:lnTo>
                  <a:lnTo>
                    <a:pt x="1029104" y="643271"/>
                  </a:lnTo>
                  <a:lnTo>
                    <a:pt x="1028665" y="643161"/>
                  </a:lnTo>
                  <a:lnTo>
                    <a:pt x="1028376" y="643084"/>
                  </a:lnTo>
                  <a:lnTo>
                    <a:pt x="1028266" y="642874"/>
                  </a:lnTo>
                  <a:lnTo>
                    <a:pt x="1028292" y="642687"/>
                  </a:lnTo>
                  <a:lnTo>
                    <a:pt x="1028445" y="642422"/>
                  </a:lnTo>
                  <a:lnTo>
                    <a:pt x="1028596" y="642102"/>
                  </a:lnTo>
                  <a:lnTo>
                    <a:pt x="1028912" y="641772"/>
                  </a:lnTo>
                  <a:lnTo>
                    <a:pt x="1029254" y="641683"/>
                  </a:lnTo>
                  <a:lnTo>
                    <a:pt x="1029612" y="641628"/>
                  </a:lnTo>
                  <a:lnTo>
                    <a:pt x="1030201" y="641606"/>
                  </a:lnTo>
                  <a:lnTo>
                    <a:pt x="1030628" y="641540"/>
                  </a:lnTo>
                  <a:lnTo>
                    <a:pt x="1030819" y="641430"/>
                  </a:lnTo>
                  <a:lnTo>
                    <a:pt x="1030916" y="641242"/>
                  </a:lnTo>
                  <a:lnTo>
                    <a:pt x="1030929" y="640900"/>
                  </a:lnTo>
                  <a:lnTo>
                    <a:pt x="1030957" y="640570"/>
                  </a:lnTo>
                  <a:lnTo>
                    <a:pt x="1030985" y="640415"/>
                  </a:lnTo>
                  <a:lnTo>
                    <a:pt x="1031136" y="640184"/>
                  </a:lnTo>
                  <a:lnTo>
                    <a:pt x="1031198" y="640040"/>
                  </a:lnTo>
                  <a:lnTo>
                    <a:pt x="1031293" y="639886"/>
                  </a:lnTo>
                  <a:lnTo>
                    <a:pt x="1031446" y="639599"/>
                  </a:lnTo>
                  <a:lnTo>
                    <a:pt x="1031499" y="639214"/>
                  </a:lnTo>
                  <a:lnTo>
                    <a:pt x="1031521" y="638839"/>
                  </a:lnTo>
                  <a:lnTo>
                    <a:pt x="1031489" y="638552"/>
                  </a:lnTo>
                  <a:lnTo>
                    <a:pt x="1031596" y="637901"/>
                  </a:lnTo>
                  <a:lnTo>
                    <a:pt x="1031605" y="637527"/>
                  </a:lnTo>
                  <a:lnTo>
                    <a:pt x="1031626" y="637075"/>
                  </a:lnTo>
                  <a:lnTo>
                    <a:pt x="1031596" y="636810"/>
                  </a:lnTo>
                  <a:lnTo>
                    <a:pt x="1031616" y="636413"/>
                  </a:lnTo>
                  <a:lnTo>
                    <a:pt x="1031777" y="635774"/>
                  </a:lnTo>
                  <a:lnTo>
                    <a:pt x="1031840" y="635608"/>
                  </a:lnTo>
                  <a:lnTo>
                    <a:pt x="1031977" y="635421"/>
                  </a:lnTo>
                  <a:lnTo>
                    <a:pt x="1032158" y="635288"/>
                  </a:lnTo>
                  <a:lnTo>
                    <a:pt x="1032382" y="635156"/>
                  </a:lnTo>
                  <a:lnTo>
                    <a:pt x="1032606" y="635156"/>
                  </a:lnTo>
                  <a:lnTo>
                    <a:pt x="1032606" y="635156"/>
                  </a:lnTo>
                  <a:lnTo>
                    <a:pt x="1032892" y="635101"/>
                  </a:lnTo>
                  <a:lnTo>
                    <a:pt x="1033189" y="635057"/>
                  </a:lnTo>
                  <a:lnTo>
                    <a:pt x="1033392" y="635046"/>
                  </a:lnTo>
                  <a:lnTo>
                    <a:pt x="1033572" y="635035"/>
                  </a:lnTo>
                  <a:lnTo>
                    <a:pt x="1033689" y="635002"/>
                  </a:lnTo>
                  <a:lnTo>
                    <a:pt x="1033870" y="634925"/>
                  </a:lnTo>
                  <a:lnTo>
                    <a:pt x="1034199" y="634649"/>
                  </a:lnTo>
                  <a:lnTo>
                    <a:pt x="1034401" y="634340"/>
                  </a:lnTo>
                  <a:lnTo>
                    <a:pt x="1034709" y="634120"/>
                  </a:lnTo>
                  <a:lnTo>
                    <a:pt x="1034965" y="633866"/>
                  </a:lnTo>
                  <a:lnTo>
                    <a:pt x="1035221" y="633635"/>
                  </a:lnTo>
                  <a:lnTo>
                    <a:pt x="1035678" y="633414"/>
                  </a:lnTo>
                  <a:lnTo>
                    <a:pt x="1036242" y="633183"/>
                  </a:lnTo>
                  <a:lnTo>
                    <a:pt x="1036676" y="633039"/>
                  </a:lnTo>
                  <a:lnTo>
                    <a:pt x="1037038" y="632841"/>
                  </a:lnTo>
                  <a:lnTo>
                    <a:pt x="1037389" y="632532"/>
                  </a:lnTo>
                  <a:lnTo>
                    <a:pt x="1037761" y="632168"/>
                  </a:lnTo>
                  <a:lnTo>
                    <a:pt x="1037934" y="631771"/>
                  </a:lnTo>
                  <a:lnTo>
                    <a:pt x="1038239" y="631319"/>
                  </a:lnTo>
                  <a:lnTo>
                    <a:pt x="1038299" y="631253"/>
                  </a:lnTo>
                  <a:lnTo>
                    <a:pt x="1038526" y="630944"/>
                  </a:lnTo>
                  <a:lnTo>
                    <a:pt x="1038708" y="630525"/>
                  </a:lnTo>
                  <a:lnTo>
                    <a:pt x="1038881" y="630095"/>
                  </a:lnTo>
                  <a:lnTo>
                    <a:pt x="1039038" y="629743"/>
                  </a:lnTo>
                  <a:lnTo>
                    <a:pt x="1039326" y="629323"/>
                  </a:lnTo>
                  <a:lnTo>
                    <a:pt x="1039666" y="628838"/>
                  </a:lnTo>
                  <a:lnTo>
                    <a:pt x="1039916" y="628386"/>
                  </a:lnTo>
                  <a:lnTo>
                    <a:pt x="1040112" y="627967"/>
                  </a:lnTo>
                  <a:lnTo>
                    <a:pt x="1040400" y="627659"/>
                  </a:lnTo>
                  <a:lnTo>
                    <a:pt x="1040768" y="627526"/>
                  </a:lnTo>
                  <a:lnTo>
                    <a:pt x="1041150" y="627471"/>
                  </a:lnTo>
                  <a:lnTo>
                    <a:pt x="1041515" y="627350"/>
                  </a:lnTo>
                  <a:lnTo>
                    <a:pt x="1041845" y="627262"/>
                  </a:lnTo>
                  <a:lnTo>
                    <a:pt x="1042092" y="627085"/>
                  </a:lnTo>
                  <a:lnTo>
                    <a:pt x="1042394" y="626920"/>
                  </a:lnTo>
                  <a:lnTo>
                    <a:pt x="1042594" y="626732"/>
                  </a:lnTo>
                  <a:lnTo>
                    <a:pt x="1042958" y="625972"/>
                  </a:lnTo>
                  <a:lnTo>
                    <a:pt x="1043449" y="625288"/>
                  </a:lnTo>
                  <a:lnTo>
                    <a:pt x="1043666" y="624792"/>
                  </a:lnTo>
                  <a:lnTo>
                    <a:pt x="1044060" y="624042"/>
                  </a:lnTo>
                  <a:lnTo>
                    <a:pt x="1044322" y="623314"/>
                  </a:lnTo>
                  <a:lnTo>
                    <a:pt x="1044402" y="623028"/>
                  </a:lnTo>
                  <a:lnTo>
                    <a:pt x="1044585" y="622620"/>
                  </a:lnTo>
                  <a:lnTo>
                    <a:pt x="1044861" y="622311"/>
                  </a:lnTo>
                  <a:lnTo>
                    <a:pt x="1045022" y="622212"/>
                  </a:lnTo>
                  <a:lnTo>
                    <a:pt x="1045183" y="622102"/>
                  </a:lnTo>
                  <a:lnTo>
                    <a:pt x="1045569" y="622047"/>
                  </a:lnTo>
                  <a:lnTo>
                    <a:pt x="1046878" y="622554"/>
                  </a:lnTo>
                  <a:lnTo>
                    <a:pt x="1047312" y="622642"/>
                  </a:lnTo>
                  <a:lnTo>
                    <a:pt x="1047459" y="622631"/>
                  </a:lnTo>
                  <a:lnTo>
                    <a:pt x="1047642" y="622609"/>
                  </a:lnTo>
                  <a:lnTo>
                    <a:pt x="1048014" y="622256"/>
                  </a:lnTo>
                  <a:lnTo>
                    <a:pt x="1048014" y="622256"/>
                  </a:lnTo>
                  <a:lnTo>
                    <a:pt x="1048139" y="621980"/>
                  </a:lnTo>
                  <a:lnTo>
                    <a:pt x="1048645" y="621352"/>
                  </a:lnTo>
                  <a:lnTo>
                    <a:pt x="1048830" y="620834"/>
                  </a:lnTo>
                  <a:lnTo>
                    <a:pt x="1048970" y="620426"/>
                  </a:lnTo>
                  <a:lnTo>
                    <a:pt x="1049060" y="620194"/>
                  </a:lnTo>
                  <a:lnTo>
                    <a:pt x="1049239" y="619753"/>
                  </a:lnTo>
                  <a:lnTo>
                    <a:pt x="1049525" y="619301"/>
                  </a:lnTo>
                  <a:lnTo>
                    <a:pt x="1049786" y="618904"/>
                  </a:lnTo>
                  <a:lnTo>
                    <a:pt x="1049936" y="618794"/>
                  </a:lnTo>
                  <a:lnTo>
                    <a:pt x="1050094" y="618717"/>
                  </a:lnTo>
                  <a:lnTo>
                    <a:pt x="1050311" y="618662"/>
                  </a:lnTo>
                  <a:lnTo>
                    <a:pt x="1050574" y="618629"/>
                  </a:lnTo>
                  <a:lnTo>
                    <a:pt x="1051174" y="618695"/>
                  </a:lnTo>
                  <a:lnTo>
                    <a:pt x="1051607" y="618794"/>
                  </a:lnTo>
                  <a:lnTo>
                    <a:pt x="1052042" y="618816"/>
                  </a:lnTo>
                  <a:lnTo>
                    <a:pt x="1052349" y="618816"/>
                  </a:lnTo>
                  <a:lnTo>
                    <a:pt x="1052694" y="618739"/>
                  </a:lnTo>
                  <a:lnTo>
                    <a:pt x="1052956" y="618584"/>
                  </a:lnTo>
                  <a:lnTo>
                    <a:pt x="1053165" y="618386"/>
                  </a:lnTo>
                  <a:lnTo>
                    <a:pt x="1053940" y="617725"/>
                  </a:lnTo>
                  <a:lnTo>
                    <a:pt x="1054403" y="617471"/>
                  </a:lnTo>
                  <a:lnTo>
                    <a:pt x="1055361" y="617295"/>
                  </a:lnTo>
                  <a:lnTo>
                    <a:pt x="1055880" y="617195"/>
                  </a:lnTo>
                  <a:lnTo>
                    <a:pt x="1056211" y="617129"/>
                  </a:lnTo>
                  <a:lnTo>
                    <a:pt x="1056485" y="617019"/>
                  </a:lnTo>
                  <a:lnTo>
                    <a:pt x="1056644" y="616887"/>
                  </a:lnTo>
                  <a:lnTo>
                    <a:pt x="1056866" y="616622"/>
                  </a:lnTo>
                  <a:lnTo>
                    <a:pt x="1056952" y="616313"/>
                  </a:lnTo>
                  <a:lnTo>
                    <a:pt x="1057001" y="616093"/>
                  </a:lnTo>
                  <a:lnTo>
                    <a:pt x="1057100" y="615828"/>
                  </a:lnTo>
                  <a:lnTo>
                    <a:pt x="1057199" y="615519"/>
                  </a:lnTo>
                  <a:lnTo>
                    <a:pt x="1057199" y="615321"/>
                  </a:lnTo>
                  <a:lnTo>
                    <a:pt x="1057163" y="615034"/>
                  </a:lnTo>
                  <a:lnTo>
                    <a:pt x="1057137" y="614803"/>
                  </a:lnTo>
                  <a:lnTo>
                    <a:pt x="1057143" y="614659"/>
                  </a:lnTo>
                  <a:lnTo>
                    <a:pt x="1057167" y="614505"/>
                  </a:lnTo>
                  <a:lnTo>
                    <a:pt x="1057229" y="614174"/>
                  </a:lnTo>
                  <a:lnTo>
                    <a:pt x="1057240" y="613965"/>
                  </a:lnTo>
                  <a:lnTo>
                    <a:pt x="1057247" y="613777"/>
                  </a:lnTo>
                  <a:lnTo>
                    <a:pt x="1057346" y="613557"/>
                  </a:lnTo>
                  <a:lnTo>
                    <a:pt x="1057462" y="613336"/>
                  </a:lnTo>
                  <a:lnTo>
                    <a:pt x="1057643" y="612653"/>
                  </a:lnTo>
                  <a:lnTo>
                    <a:pt x="1057867" y="612212"/>
                  </a:lnTo>
                  <a:lnTo>
                    <a:pt x="1058065" y="611969"/>
                  </a:lnTo>
                  <a:lnTo>
                    <a:pt x="1058379" y="611737"/>
                  </a:lnTo>
                  <a:lnTo>
                    <a:pt x="1058700" y="611495"/>
                  </a:lnTo>
                  <a:lnTo>
                    <a:pt x="1058975" y="611363"/>
                  </a:lnTo>
                  <a:lnTo>
                    <a:pt x="1059694" y="611164"/>
                  </a:lnTo>
                  <a:lnTo>
                    <a:pt x="1060682" y="611032"/>
                  </a:lnTo>
                  <a:lnTo>
                    <a:pt x="1061164" y="611076"/>
                  </a:lnTo>
                  <a:lnTo>
                    <a:pt x="1061356" y="611087"/>
                  </a:lnTo>
                  <a:lnTo>
                    <a:pt x="1061670" y="611131"/>
                  </a:lnTo>
                  <a:lnTo>
                    <a:pt x="1061756" y="611175"/>
                  </a:lnTo>
                  <a:lnTo>
                    <a:pt x="1061999" y="611285"/>
                  </a:lnTo>
                  <a:lnTo>
                    <a:pt x="1062245" y="611440"/>
                  </a:lnTo>
                  <a:lnTo>
                    <a:pt x="1062404" y="611671"/>
                  </a:lnTo>
                  <a:lnTo>
                    <a:pt x="1062634" y="612256"/>
                  </a:lnTo>
                  <a:lnTo>
                    <a:pt x="1062718" y="612432"/>
                  </a:lnTo>
                  <a:lnTo>
                    <a:pt x="1062802" y="612653"/>
                  </a:lnTo>
                  <a:lnTo>
                    <a:pt x="1063151" y="613259"/>
                  </a:lnTo>
                  <a:lnTo>
                    <a:pt x="1063450" y="613502"/>
                  </a:lnTo>
                  <a:lnTo>
                    <a:pt x="1063769" y="613634"/>
                  </a:lnTo>
                  <a:lnTo>
                    <a:pt x="1064240" y="613821"/>
                  </a:lnTo>
                  <a:lnTo>
                    <a:pt x="1064742" y="613876"/>
                  </a:lnTo>
                  <a:lnTo>
                    <a:pt x="1065060" y="613932"/>
                  </a:lnTo>
                  <a:lnTo>
                    <a:pt x="1065213" y="613954"/>
                  </a:lnTo>
                  <a:lnTo>
                    <a:pt x="1065437" y="614130"/>
                  </a:lnTo>
                  <a:lnTo>
                    <a:pt x="1065536" y="614196"/>
                  </a:lnTo>
                  <a:lnTo>
                    <a:pt x="1065779" y="614306"/>
                  </a:lnTo>
                  <a:lnTo>
                    <a:pt x="1066175" y="614726"/>
                  </a:lnTo>
                  <a:lnTo>
                    <a:pt x="1066922" y="615751"/>
                  </a:lnTo>
                  <a:lnTo>
                    <a:pt x="1068121" y="617052"/>
                  </a:lnTo>
                  <a:lnTo>
                    <a:pt x="1068681" y="617526"/>
                  </a:lnTo>
                  <a:lnTo>
                    <a:pt x="1069861" y="618199"/>
                  </a:lnTo>
                  <a:lnTo>
                    <a:pt x="1070371" y="618717"/>
                  </a:lnTo>
                  <a:lnTo>
                    <a:pt x="1071055" y="619533"/>
                  </a:lnTo>
                  <a:lnTo>
                    <a:pt x="1071456" y="620018"/>
                  </a:lnTo>
                  <a:lnTo>
                    <a:pt x="1071878" y="620371"/>
                  </a:lnTo>
                  <a:lnTo>
                    <a:pt x="1072201" y="620668"/>
                  </a:lnTo>
                  <a:lnTo>
                    <a:pt x="1072666" y="620988"/>
                  </a:lnTo>
                  <a:lnTo>
                    <a:pt x="1073214" y="621451"/>
                  </a:lnTo>
                  <a:lnTo>
                    <a:pt x="1074033" y="622013"/>
                  </a:lnTo>
                  <a:lnTo>
                    <a:pt x="1075263" y="622399"/>
                  </a:lnTo>
                  <a:lnTo>
                    <a:pt x="1076211" y="622862"/>
                  </a:lnTo>
                  <a:lnTo>
                    <a:pt x="1076314" y="623237"/>
                  </a:lnTo>
                  <a:lnTo>
                    <a:pt x="1075468" y="624627"/>
                  </a:lnTo>
                  <a:lnTo>
                    <a:pt x="1074829" y="625740"/>
                  </a:lnTo>
                  <a:lnTo>
                    <a:pt x="1074424" y="626347"/>
                  </a:lnTo>
                  <a:lnTo>
                    <a:pt x="1074413" y="626567"/>
                  </a:lnTo>
                  <a:lnTo>
                    <a:pt x="1074508" y="626865"/>
                  </a:lnTo>
                  <a:lnTo>
                    <a:pt x="1074814" y="627162"/>
                  </a:lnTo>
                  <a:lnTo>
                    <a:pt x="1075236" y="627361"/>
                  </a:lnTo>
                  <a:lnTo>
                    <a:pt x="1075858" y="627427"/>
                  </a:lnTo>
                  <a:lnTo>
                    <a:pt x="1076445" y="627405"/>
                  </a:lnTo>
                  <a:lnTo>
                    <a:pt x="1076953" y="627284"/>
                  </a:lnTo>
                  <a:lnTo>
                    <a:pt x="1077167" y="627306"/>
                  </a:lnTo>
                  <a:lnTo>
                    <a:pt x="1077425" y="627526"/>
                  </a:lnTo>
                  <a:lnTo>
                    <a:pt x="1077692" y="627989"/>
                  </a:lnTo>
                  <a:lnTo>
                    <a:pt x="1077771" y="628287"/>
                  </a:lnTo>
                  <a:lnTo>
                    <a:pt x="1077944" y="628508"/>
                  </a:lnTo>
                  <a:lnTo>
                    <a:pt x="1078168" y="628684"/>
                  </a:lnTo>
                  <a:lnTo>
                    <a:pt x="1078447" y="628772"/>
                  </a:lnTo>
                  <a:lnTo>
                    <a:pt x="1078964" y="628849"/>
                  </a:lnTo>
                  <a:lnTo>
                    <a:pt x="1079455" y="628882"/>
                  </a:lnTo>
                  <a:lnTo>
                    <a:pt x="1080025" y="628949"/>
                  </a:lnTo>
                  <a:lnTo>
                    <a:pt x="1080714" y="628949"/>
                  </a:lnTo>
                  <a:lnTo>
                    <a:pt x="1080994" y="628905"/>
                  </a:lnTo>
                  <a:lnTo>
                    <a:pt x="1081310" y="628772"/>
                  </a:lnTo>
                  <a:lnTo>
                    <a:pt x="1081483" y="628629"/>
                  </a:lnTo>
                  <a:lnTo>
                    <a:pt x="1081603" y="628375"/>
                  </a:lnTo>
                  <a:lnTo>
                    <a:pt x="1081721" y="628089"/>
                  </a:lnTo>
                  <a:lnTo>
                    <a:pt x="1081788" y="627901"/>
                  </a:lnTo>
                  <a:lnTo>
                    <a:pt x="1081855" y="627725"/>
                  </a:lnTo>
                  <a:lnTo>
                    <a:pt x="1081935" y="627570"/>
                  </a:lnTo>
                  <a:lnTo>
                    <a:pt x="1082105" y="627416"/>
                  </a:lnTo>
                  <a:lnTo>
                    <a:pt x="1082916" y="627052"/>
                  </a:lnTo>
                  <a:lnTo>
                    <a:pt x="1083659" y="626788"/>
                  </a:lnTo>
                  <a:lnTo>
                    <a:pt x="1084373" y="626523"/>
                  </a:lnTo>
                  <a:lnTo>
                    <a:pt x="1084733" y="626247"/>
                  </a:lnTo>
                  <a:lnTo>
                    <a:pt x="1085275" y="625652"/>
                  </a:lnTo>
                  <a:lnTo>
                    <a:pt x="1085607" y="625343"/>
                  </a:lnTo>
                  <a:lnTo>
                    <a:pt x="1085820" y="625321"/>
                  </a:lnTo>
                  <a:lnTo>
                    <a:pt x="1085992" y="625354"/>
                  </a:lnTo>
                  <a:lnTo>
                    <a:pt x="1086591" y="625917"/>
                  </a:lnTo>
                  <a:lnTo>
                    <a:pt x="1087045" y="627405"/>
                  </a:lnTo>
                  <a:lnTo>
                    <a:pt x="1087473" y="628022"/>
                  </a:lnTo>
                  <a:lnTo>
                    <a:pt x="1087994" y="628916"/>
                  </a:lnTo>
                  <a:lnTo>
                    <a:pt x="1088297" y="629665"/>
                  </a:lnTo>
                  <a:lnTo>
                    <a:pt x="1088406" y="630294"/>
                  </a:lnTo>
                  <a:lnTo>
                    <a:pt x="1088633" y="630823"/>
                  </a:lnTo>
                  <a:lnTo>
                    <a:pt x="1088801" y="631032"/>
                  </a:lnTo>
                  <a:lnTo>
                    <a:pt x="1088963" y="631143"/>
                  </a:lnTo>
                  <a:lnTo>
                    <a:pt x="1089277" y="631055"/>
                  </a:lnTo>
                  <a:lnTo>
                    <a:pt x="1089475" y="631021"/>
                  </a:lnTo>
                  <a:lnTo>
                    <a:pt x="1089781" y="630878"/>
                  </a:lnTo>
                  <a:lnTo>
                    <a:pt x="1089934" y="630779"/>
                  </a:lnTo>
                  <a:lnTo>
                    <a:pt x="1090099" y="630713"/>
                  </a:lnTo>
                  <a:lnTo>
                    <a:pt x="1090437" y="630669"/>
                  </a:lnTo>
                  <a:lnTo>
                    <a:pt x="1090691" y="630680"/>
                  </a:lnTo>
                  <a:lnTo>
                    <a:pt x="1090978" y="630691"/>
                  </a:lnTo>
                  <a:lnTo>
                    <a:pt x="1091137" y="630691"/>
                  </a:lnTo>
                  <a:lnTo>
                    <a:pt x="1091244" y="630669"/>
                  </a:lnTo>
                  <a:lnTo>
                    <a:pt x="1091303" y="630614"/>
                  </a:lnTo>
                  <a:lnTo>
                    <a:pt x="1091341" y="630558"/>
                  </a:lnTo>
                  <a:lnTo>
                    <a:pt x="1091352" y="630503"/>
                  </a:lnTo>
                  <a:lnTo>
                    <a:pt x="1091296" y="630382"/>
                  </a:lnTo>
                  <a:lnTo>
                    <a:pt x="1091232" y="630283"/>
                  </a:lnTo>
                  <a:lnTo>
                    <a:pt x="1091098" y="630183"/>
                  </a:lnTo>
                  <a:lnTo>
                    <a:pt x="1090965" y="630040"/>
                  </a:lnTo>
                  <a:lnTo>
                    <a:pt x="1090846" y="629798"/>
                  </a:lnTo>
                  <a:lnTo>
                    <a:pt x="1090696" y="629345"/>
                  </a:lnTo>
                  <a:lnTo>
                    <a:pt x="1090577" y="629037"/>
                  </a:lnTo>
                  <a:lnTo>
                    <a:pt x="1090560" y="628783"/>
                  </a:lnTo>
                  <a:lnTo>
                    <a:pt x="1090577" y="628442"/>
                  </a:lnTo>
                  <a:lnTo>
                    <a:pt x="1090607" y="628287"/>
                  </a:lnTo>
                  <a:lnTo>
                    <a:pt x="1090713" y="628122"/>
                  </a:lnTo>
                  <a:lnTo>
                    <a:pt x="1090823" y="628000"/>
                  </a:lnTo>
                  <a:lnTo>
                    <a:pt x="1090975" y="627879"/>
                  </a:lnTo>
                  <a:lnTo>
                    <a:pt x="1091102" y="627791"/>
                  </a:lnTo>
                  <a:lnTo>
                    <a:pt x="1091229" y="627725"/>
                  </a:lnTo>
                  <a:lnTo>
                    <a:pt x="1091333" y="627614"/>
                  </a:lnTo>
                  <a:lnTo>
                    <a:pt x="1091404" y="627526"/>
                  </a:lnTo>
                  <a:lnTo>
                    <a:pt x="1091460" y="627394"/>
                  </a:lnTo>
                  <a:lnTo>
                    <a:pt x="1091460" y="626942"/>
                  </a:lnTo>
                  <a:lnTo>
                    <a:pt x="1091333" y="626633"/>
                  </a:lnTo>
                  <a:lnTo>
                    <a:pt x="1091173" y="626424"/>
                  </a:lnTo>
                  <a:lnTo>
                    <a:pt x="1091158" y="626247"/>
                  </a:lnTo>
                  <a:lnTo>
                    <a:pt x="1091141" y="626082"/>
                  </a:lnTo>
                  <a:lnTo>
                    <a:pt x="1091126" y="625839"/>
                  </a:lnTo>
                  <a:lnTo>
                    <a:pt x="1091158" y="625597"/>
                  </a:lnTo>
                  <a:lnTo>
                    <a:pt x="1091229" y="625178"/>
                  </a:lnTo>
                  <a:lnTo>
                    <a:pt x="1091253" y="625035"/>
                  </a:lnTo>
                  <a:lnTo>
                    <a:pt x="1091376" y="624660"/>
                  </a:lnTo>
                  <a:lnTo>
                    <a:pt x="1091798" y="624208"/>
                  </a:lnTo>
                  <a:lnTo>
                    <a:pt x="1092431" y="623248"/>
                  </a:lnTo>
                  <a:lnTo>
                    <a:pt x="1092454" y="623204"/>
                  </a:lnTo>
                  <a:lnTo>
                    <a:pt x="1092829" y="622466"/>
                  </a:lnTo>
                  <a:lnTo>
                    <a:pt x="1093216" y="621760"/>
                  </a:lnTo>
                  <a:lnTo>
                    <a:pt x="1093434" y="621484"/>
                  </a:lnTo>
                  <a:lnTo>
                    <a:pt x="1093606" y="621209"/>
                  </a:lnTo>
                  <a:lnTo>
                    <a:pt x="1093714" y="620867"/>
                  </a:lnTo>
                  <a:lnTo>
                    <a:pt x="1093963" y="620338"/>
                  </a:lnTo>
                  <a:lnTo>
                    <a:pt x="1094243" y="619874"/>
                  </a:lnTo>
                  <a:lnTo>
                    <a:pt x="1094615" y="619500"/>
                  </a:lnTo>
                  <a:lnTo>
                    <a:pt x="1094910" y="619378"/>
                  </a:lnTo>
                  <a:lnTo>
                    <a:pt x="1095517" y="619323"/>
                  </a:lnTo>
                  <a:lnTo>
                    <a:pt x="1095842" y="619467"/>
                  </a:lnTo>
                  <a:lnTo>
                    <a:pt x="1096030" y="619654"/>
                  </a:lnTo>
                  <a:lnTo>
                    <a:pt x="1096387" y="619808"/>
                  </a:lnTo>
                  <a:lnTo>
                    <a:pt x="1096652" y="619808"/>
                  </a:lnTo>
                  <a:lnTo>
                    <a:pt x="1097009" y="619930"/>
                  </a:lnTo>
                  <a:lnTo>
                    <a:pt x="1097257" y="619974"/>
                  </a:lnTo>
                  <a:lnTo>
                    <a:pt x="1097569" y="620029"/>
                  </a:lnTo>
                  <a:lnTo>
                    <a:pt x="1097786" y="620029"/>
                  </a:lnTo>
                  <a:lnTo>
                    <a:pt x="1098051" y="619963"/>
                  </a:lnTo>
                  <a:lnTo>
                    <a:pt x="1098221" y="619852"/>
                  </a:lnTo>
                  <a:lnTo>
                    <a:pt x="1098361" y="619665"/>
                  </a:lnTo>
                  <a:lnTo>
                    <a:pt x="1098641" y="619235"/>
                  </a:lnTo>
                  <a:lnTo>
                    <a:pt x="1098946" y="618904"/>
                  </a:lnTo>
                  <a:lnTo>
                    <a:pt x="1100008" y="618485"/>
                  </a:lnTo>
                  <a:lnTo>
                    <a:pt x="1100475" y="618364"/>
                  </a:lnTo>
                  <a:lnTo>
                    <a:pt x="1100862" y="618375"/>
                  </a:lnTo>
                  <a:lnTo>
                    <a:pt x="1101237" y="618298"/>
                  </a:lnTo>
                  <a:lnTo>
                    <a:pt x="1101547" y="618199"/>
                  </a:lnTo>
                  <a:lnTo>
                    <a:pt x="1102059" y="618011"/>
                  </a:lnTo>
                  <a:lnTo>
                    <a:pt x="1102464" y="617912"/>
                  </a:lnTo>
                  <a:lnTo>
                    <a:pt x="1102791" y="617758"/>
                  </a:lnTo>
                  <a:lnTo>
                    <a:pt x="1103008" y="617636"/>
                  </a:lnTo>
                  <a:lnTo>
                    <a:pt x="1103288" y="617405"/>
                  </a:lnTo>
                  <a:lnTo>
                    <a:pt x="1103488" y="617195"/>
                  </a:lnTo>
                  <a:lnTo>
                    <a:pt x="1103598" y="616997"/>
                  </a:lnTo>
                  <a:lnTo>
                    <a:pt x="1103661" y="616809"/>
                  </a:lnTo>
                  <a:lnTo>
                    <a:pt x="1103661" y="616644"/>
                  </a:lnTo>
                  <a:lnTo>
                    <a:pt x="1103768" y="615630"/>
                  </a:lnTo>
                  <a:lnTo>
                    <a:pt x="1103799" y="615453"/>
                  </a:lnTo>
                  <a:lnTo>
                    <a:pt x="1103790" y="615431"/>
                  </a:lnTo>
                  <a:lnTo>
                    <a:pt x="1103826" y="614781"/>
                  </a:lnTo>
                  <a:lnTo>
                    <a:pt x="1103878" y="614560"/>
                  </a:lnTo>
                  <a:lnTo>
                    <a:pt x="1103940" y="614406"/>
                  </a:lnTo>
                  <a:lnTo>
                    <a:pt x="1104126" y="614108"/>
                  </a:lnTo>
                  <a:lnTo>
                    <a:pt x="1104438" y="613866"/>
                  </a:lnTo>
                  <a:lnTo>
                    <a:pt x="1104857" y="613458"/>
                  </a:lnTo>
                  <a:lnTo>
                    <a:pt x="1105262" y="613204"/>
                  </a:lnTo>
                  <a:lnTo>
                    <a:pt x="1105495" y="613039"/>
                  </a:lnTo>
                  <a:lnTo>
                    <a:pt x="1105805" y="612631"/>
                  </a:lnTo>
                  <a:lnTo>
                    <a:pt x="1106397" y="612311"/>
                  </a:lnTo>
                  <a:lnTo>
                    <a:pt x="1106831" y="612201"/>
                  </a:lnTo>
                  <a:lnTo>
                    <a:pt x="1107141" y="612024"/>
                  </a:lnTo>
                  <a:lnTo>
                    <a:pt x="1107344" y="611793"/>
                  </a:lnTo>
                  <a:lnTo>
                    <a:pt x="1107671" y="611517"/>
                  </a:lnTo>
                  <a:lnTo>
                    <a:pt x="1108054" y="611308"/>
                  </a:lnTo>
                  <a:lnTo>
                    <a:pt x="1108528" y="611241"/>
                  </a:lnTo>
                  <a:lnTo>
                    <a:pt x="1108911" y="611186"/>
                  </a:lnTo>
                  <a:lnTo>
                    <a:pt x="1109225" y="610933"/>
                  </a:lnTo>
                  <a:lnTo>
                    <a:pt x="1109315" y="610657"/>
                  </a:lnTo>
                  <a:lnTo>
                    <a:pt x="1109326" y="610205"/>
                  </a:lnTo>
                  <a:lnTo>
                    <a:pt x="1109201" y="609786"/>
                  </a:lnTo>
                  <a:lnTo>
                    <a:pt x="1109180" y="609477"/>
                  </a:lnTo>
                  <a:lnTo>
                    <a:pt x="1109180" y="608827"/>
                  </a:lnTo>
                  <a:lnTo>
                    <a:pt x="1109158" y="608562"/>
                  </a:lnTo>
                  <a:lnTo>
                    <a:pt x="1108988" y="608176"/>
                  </a:lnTo>
                  <a:lnTo>
                    <a:pt x="1108876" y="607967"/>
                  </a:lnTo>
                  <a:lnTo>
                    <a:pt x="1108618" y="607603"/>
                  </a:lnTo>
                  <a:lnTo>
                    <a:pt x="1108392" y="607294"/>
                  </a:lnTo>
                  <a:lnTo>
                    <a:pt x="1108269" y="607008"/>
                  </a:lnTo>
                  <a:lnTo>
                    <a:pt x="1107875" y="606379"/>
                  </a:lnTo>
                  <a:lnTo>
                    <a:pt x="1107684" y="606092"/>
                  </a:lnTo>
                  <a:lnTo>
                    <a:pt x="1107402" y="605828"/>
                  </a:lnTo>
                  <a:lnTo>
                    <a:pt x="1107143" y="605673"/>
                  </a:lnTo>
                  <a:lnTo>
                    <a:pt x="1106760" y="605563"/>
                  </a:lnTo>
                  <a:lnTo>
                    <a:pt x="1106265" y="605409"/>
                  </a:lnTo>
                  <a:lnTo>
                    <a:pt x="1105927" y="605232"/>
                  </a:lnTo>
                  <a:lnTo>
                    <a:pt x="1105714" y="604979"/>
                  </a:lnTo>
                  <a:lnTo>
                    <a:pt x="1105546" y="604582"/>
                  </a:lnTo>
                  <a:lnTo>
                    <a:pt x="1105387" y="604141"/>
                  </a:lnTo>
                  <a:lnTo>
                    <a:pt x="1105320" y="603832"/>
                  </a:lnTo>
                  <a:lnTo>
                    <a:pt x="1105139" y="603402"/>
                  </a:lnTo>
                  <a:lnTo>
                    <a:pt x="1104928" y="603226"/>
                  </a:lnTo>
                  <a:lnTo>
                    <a:pt x="1104524" y="603149"/>
                  </a:lnTo>
                  <a:lnTo>
                    <a:pt x="1103996" y="603237"/>
                  </a:lnTo>
                  <a:lnTo>
                    <a:pt x="1103432" y="603270"/>
                  </a:lnTo>
                  <a:lnTo>
                    <a:pt x="1102800" y="603071"/>
                  </a:lnTo>
                  <a:lnTo>
                    <a:pt x="1102522" y="602983"/>
                  </a:lnTo>
                  <a:lnTo>
                    <a:pt x="1102236" y="602906"/>
                  </a:lnTo>
                  <a:lnTo>
                    <a:pt x="1102046" y="602774"/>
                  </a:lnTo>
                  <a:lnTo>
                    <a:pt x="1101751" y="602388"/>
                  </a:lnTo>
                  <a:lnTo>
                    <a:pt x="1101512" y="602079"/>
                  </a:lnTo>
                  <a:lnTo>
                    <a:pt x="1101334" y="601781"/>
                  </a:lnTo>
                  <a:lnTo>
                    <a:pt x="1101185" y="601428"/>
                  </a:lnTo>
                  <a:lnTo>
                    <a:pt x="1101136" y="601120"/>
                  </a:lnTo>
                  <a:lnTo>
                    <a:pt x="1101116" y="600800"/>
                  </a:lnTo>
                  <a:lnTo>
                    <a:pt x="1101067" y="600524"/>
                  </a:lnTo>
                  <a:lnTo>
                    <a:pt x="1101047" y="600348"/>
                  </a:lnTo>
                  <a:lnTo>
                    <a:pt x="1100998" y="600050"/>
                  </a:lnTo>
                  <a:lnTo>
                    <a:pt x="1100770" y="599808"/>
                  </a:lnTo>
                  <a:lnTo>
                    <a:pt x="1100414" y="599565"/>
                  </a:lnTo>
                  <a:lnTo>
                    <a:pt x="1100156" y="599411"/>
                  </a:lnTo>
                  <a:lnTo>
                    <a:pt x="1099889" y="599411"/>
                  </a:lnTo>
                  <a:lnTo>
                    <a:pt x="1099612" y="599466"/>
                  </a:lnTo>
                  <a:lnTo>
                    <a:pt x="1099216" y="599334"/>
                  </a:lnTo>
                  <a:lnTo>
                    <a:pt x="1098839" y="599080"/>
                  </a:lnTo>
                  <a:lnTo>
                    <a:pt x="1098563" y="598837"/>
                  </a:lnTo>
                  <a:lnTo>
                    <a:pt x="1098247" y="598540"/>
                  </a:lnTo>
                  <a:lnTo>
                    <a:pt x="1098122" y="598363"/>
                  </a:lnTo>
                  <a:lnTo>
                    <a:pt x="1097595" y="597206"/>
                  </a:lnTo>
                  <a:lnTo>
                    <a:pt x="1097564" y="597062"/>
                  </a:lnTo>
                  <a:lnTo>
                    <a:pt x="1097689" y="596930"/>
                  </a:lnTo>
                  <a:lnTo>
                    <a:pt x="1097928" y="596886"/>
                  </a:lnTo>
                  <a:lnTo>
                    <a:pt x="1098232" y="596853"/>
                  </a:lnTo>
                  <a:lnTo>
                    <a:pt x="1098492" y="596809"/>
                  </a:lnTo>
                  <a:lnTo>
                    <a:pt x="1098781" y="596787"/>
                  </a:lnTo>
                  <a:lnTo>
                    <a:pt x="1099144" y="596720"/>
                  </a:lnTo>
                  <a:lnTo>
                    <a:pt x="1099562" y="596511"/>
                  </a:lnTo>
                  <a:lnTo>
                    <a:pt x="1099863" y="596257"/>
                  </a:lnTo>
                  <a:lnTo>
                    <a:pt x="1100189" y="595739"/>
                  </a:lnTo>
                  <a:lnTo>
                    <a:pt x="1100535" y="595188"/>
                  </a:lnTo>
                  <a:lnTo>
                    <a:pt x="1100681" y="594813"/>
                  </a:lnTo>
                  <a:lnTo>
                    <a:pt x="1100918" y="594306"/>
                  </a:lnTo>
                  <a:lnTo>
                    <a:pt x="1101316" y="593225"/>
                  </a:lnTo>
                  <a:lnTo>
                    <a:pt x="1101687" y="592310"/>
                  </a:lnTo>
                  <a:lnTo>
                    <a:pt x="1101926" y="591704"/>
                  </a:lnTo>
                  <a:lnTo>
                    <a:pt x="1102231" y="591296"/>
                  </a:lnTo>
                  <a:lnTo>
                    <a:pt x="1102629" y="590866"/>
                  </a:lnTo>
                  <a:lnTo>
                    <a:pt x="1103423" y="590348"/>
                  </a:lnTo>
                  <a:lnTo>
                    <a:pt x="1104104" y="589631"/>
                  </a:lnTo>
                  <a:lnTo>
                    <a:pt x="1104445" y="589014"/>
                  </a:lnTo>
                  <a:lnTo>
                    <a:pt x="1104714" y="588032"/>
                  </a:lnTo>
                  <a:lnTo>
                    <a:pt x="1104725" y="587514"/>
                  </a:lnTo>
                  <a:lnTo>
                    <a:pt x="1104732" y="587139"/>
                  </a:lnTo>
                  <a:lnTo>
                    <a:pt x="1104499" y="586345"/>
                  </a:lnTo>
                  <a:lnTo>
                    <a:pt x="1104014" y="585629"/>
                  </a:lnTo>
                  <a:lnTo>
                    <a:pt x="1103346" y="585055"/>
                  </a:lnTo>
                  <a:lnTo>
                    <a:pt x="1102877" y="584725"/>
                  </a:lnTo>
                  <a:lnTo>
                    <a:pt x="1102246" y="584383"/>
                  </a:lnTo>
                  <a:lnTo>
                    <a:pt x="1101777" y="584284"/>
                  </a:lnTo>
                  <a:lnTo>
                    <a:pt x="1101349" y="583997"/>
                  </a:lnTo>
                  <a:lnTo>
                    <a:pt x="1101217" y="583864"/>
                  </a:lnTo>
                  <a:lnTo>
                    <a:pt x="1101108" y="583545"/>
                  </a:lnTo>
                  <a:lnTo>
                    <a:pt x="1101082" y="583302"/>
                  </a:lnTo>
                  <a:lnTo>
                    <a:pt x="1101050" y="583093"/>
                  </a:lnTo>
                  <a:lnTo>
                    <a:pt x="1100979" y="582938"/>
                  </a:lnTo>
                  <a:lnTo>
                    <a:pt x="1100864" y="582740"/>
                  </a:lnTo>
                  <a:lnTo>
                    <a:pt x="1100666" y="582464"/>
                  </a:lnTo>
                  <a:lnTo>
                    <a:pt x="1100460" y="582233"/>
                  </a:lnTo>
                  <a:lnTo>
                    <a:pt x="1100324" y="582045"/>
                  </a:lnTo>
                  <a:lnTo>
                    <a:pt x="1100283" y="581979"/>
                  </a:lnTo>
                  <a:lnTo>
                    <a:pt x="1100044" y="581715"/>
                  </a:lnTo>
                  <a:lnTo>
                    <a:pt x="1099827" y="581417"/>
                  </a:lnTo>
                  <a:lnTo>
                    <a:pt x="1099680" y="581086"/>
                  </a:lnTo>
                  <a:lnTo>
                    <a:pt x="1099525" y="580822"/>
                  </a:lnTo>
                  <a:lnTo>
                    <a:pt x="1099433" y="580447"/>
                  </a:lnTo>
                  <a:lnTo>
                    <a:pt x="1099235" y="580237"/>
                  </a:lnTo>
                  <a:lnTo>
                    <a:pt x="1099007" y="580050"/>
                  </a:lnTo>
                  <a:lnTo>
                    <a:pt x="1098748" y="579873"/>
                  </a:lnTo>
                  <a:lnTo>
                    <a:pt x="1098561" y="579620"/>
                  </a:lnTo>
                  <a:lnTo>
                    <a:pt x="1098333" y="579399"/>
                  </a:lnTo>
                  <a:lnTo>
                    <a:pt x="1098053" y="579079"/>
                  </a:lnTo>
                  <a:lnTo>
                    <a:pt x="1097575" y="578881"/>
                  </a:lnTo>
                  <a:lnTo>
                    <a:pt x="1097255" y="578749"/>
                  </a:lnTo>
                  <a:lnTo>
                    <a:pt x="1096964" y="578749"/>
                  </a:lnTo>
                  <a:lnTo>
                    <a:pt x="1096673" y="578848"/>
                  </a:lnTo>
                  <a:lnTo>
                    <a:pt x="1096258" y="579002"/>
                  </a:lnTo>
                  <a:lnTo>
                    <a:pt x="1095978" y="579068"/>
                  </a:lnTo>
                  <a:lnTo>
                    <a:pt x="1095791" y="579124"/>
                  </a:lnTo>
                  <a:lnTo>
                    <a:pt x="1095625" y="579157"/>
                  </a:lnTo>
                  <a:lnTo>
                    <a:pt x="1095492" y="579146"/>
                  </a:lnTo>
                  <a:lnTo>
                    <a:pt x="1095334" y="579057"/>
                  </a:lnTo>
                  <a:lnTo>
                    <a:pt x="1095138" y="578881"/>
                  </a:lnTo>
                  <a:lnTo>
                    <a:pt x="1094999" y="578671"/>
                  </a:lnTo>
                  <a:lnTo>
                    <a:pt x="1094620" y="578319"/>
                  </a:lnTo>
                  <a:lnTo>
                    <a:pt x="1094402" y="578054"/>
                  </a:lnTo>
                  <a:lnTo>
                    <a:pt x="1094277" y="577778"/>
                  </a:lnTo>
                  <a:lnTo>
                    <a:pt x="1094123" y="577437"/>
                  </a:lnTo>
                  <a:lnTo>
                    <a:pt x="1093914" y="577062"/>
                  </a:lnTo>
                  <a:lnTo>
                    <a:pt x="1093623" y="576775"/>
                  </a:lnTo>
                  <a:lnTo>
                    <a:pt x="1093416" y="576444"/>
                  </a:lnTo>
                  <a:lnTo>
                    <a:pt x="1093053" y="576169"/>
                  </a:lnTo>
                  <a:lnTo>
                    <a:pt x="1092977" y="576058"/>
                  </a:lnTo>
                  <a:lnTo>
                    <a:pt x="1092868" y="575948"/>
                  </a:lnTo>
                  <a:lnTo>
                    <a:pt x="1092764" y="575827"/>
                  </a:lnTo>
                  <a:lnTo>
                    <a:pt x="1092719" y="575816"/>
                  </a:lnTo>
                  <a:lnTo>
                    <a:pt x="1092788" y="575728"/>
                  </a:lnTo>
                  <a:lnTo>
                    <a:pt x="1092911" y="575529"/>
                  </a:lnTo>
                  <a:lnTo>
                    <a:pt x="1093040" y="575320"/>
                  </a:lnTo>
                  <a:lnTo>
                    <a:pt x="1093507" y="574603"/>
                  </a:lnTo>
                  <a:lnTo>
                    <a:pt x="1093759" y="574405"/>
                  </a:lnTo>
                  <a:lnTo>
                    <a:pt x="1093948" y="574107"/>
                  </a:lnTo>
                  <a:lnTo>
                    <a:pt x="1094008" y="573953"/>
                  </a:lnTo>
                  <a:lnTo>
                    <a:pt x="1094178" y="573710"/>
                  </a:lnTo>
                  <a:lnTo>
                    <a:pt x="1094107" y="573500"/>
                  </a:lnTo>
                  <a:lnTo>
                    <a:pt x="1093963" y="573280"/>
                  </a:lnTo>
                  <a:lnTo>
                    <a:pt x="1093856" y="572971"/>
                  </a:lnTo>
                  <a:lnTo>
                    <a:pt x="1093791" y="572530"/>
                  </a:lnTo>
                  <a:lnTo>
                    <a:pt x="1093683" y="572089"/>
                  </a:lnTo>
                  <a:lnTo>
                    <a:pt x="1093406" y="571725"/>
                  </a:lnTo>
                  <a:lnTo>
                    <a:pt x="1093128" y="571339"/>
                  </a:lnTo>
                  <a:lnTo>
                    <a:pt x="1093115" y="571097"/>
                  </a:lnTo>
                  <a:lnTo>
                    <a:pt x="1093300" y="570733"/>
                  </a:lnTo>
                  <a:lnTo>
                    <a:pt x="1093698" y="570193"/>
                  </a:lnTo>
                  <a:lnTo>
                    <a:pt x="1094364" y="569112"/>
                  </a:lnTo>
                  <a:lnTo>
                    <a:pt x="1094824" y="568539"/>
                  </a:lnTo>
                  <a:lnTo>
                    <a:pt x="1095464" y="567833"/>
                  </a:lnTo>
                  <a:lnTo>
                    <a:pt x="1096081" y="567558"/>
                  </a:lnTo>
                  <a:lnTo>
                    <a:pt x="1096958" y="567469"/>
                  </a:lnTo>
                  <a:lnTo>
                    <a:pt x="1097567" y="567480"/>
                  </a:lnTo>
                  <a:lnTo>
                    <a:pt x="1098329" y="567414"/>
                  </a:lnTo>
                  <a:lnTo>
                    <a:pt x="1098804" y="567348"/>
                  </a:lnTo>
                  <a:lnTo>
                    <a:pt x="1099101" y="567072"/>
                  </a:lnTo>
                  <a:lnTo>
                    <a:pt x="1099564" y="566653"/>
                  </a:lnTo>
                  <a:lnTo>
                    <a:pt x="1099863" y="566256"/>
                  </a:lnTo>
                  <a:lnTo>
                    <a:pt x="1100161" y="565915"/>
                  </a:lnTo>
                  <a:lnTo>
                    <a:pt x="1101065" y="565187"/>
                  </a:lnTo>
                  <a:lnTo>
                    <a:pt x="1101859" y="564415"/>
                  </a:lnTo>
                  <a:lnTo>
                    <a:pt x="1102619" y="563820"/>
                  </a:lnTo>
                  <a:lnTo>
                    <a:pt x="1103069" y="563478"/>
                  </a:lnTo>
                  <a:lnTo>
                    <a:pt x="1103299" y="563092"/>
                  </a:lnTo>
                  <a:lnTo>
                    <a:pt x="1103396" y="562894"/>
                  </a:lnTo>
                  <a:lnTo>
                    <a:pt x="1103471" y="562221"/>
                  </a:lnTo>
                  <a:lnTo>
                    <a:pt x="1103267" y="561097"/>
                  </a:lnTo>
                  <a:lnTo>
                    <a:pt x="1103217" y="560082"/>
                  </a:lnTo>
                  <a:lnTo>
                    <a:pt x="1103275" y="559729"/>
                  </a:lnTo>
                  <a:lnTo>
                    <a:pt x="1103570" y="558638"/>
                  </a:lnTo>
                  <a:lnTo>
                    <a:pt x="1103773" y="557833"/>
                  </a:lnTo>
                  <a:lnTo>
                    <a:pt x="1103692" y="557238"/>
                  </a:lnTo>
                  <a:lnTo>
                    <a:pt x="1103458" y="556300"/>
                  </a:lnTo>
                  <a:lnTo>
                    <a:pt x="1103225" y="555440"/>
                  </a:lnTo>
                  <a:lnTo>
                    <a:pt x="1102831" y="554459"/>
                  </a:lnTo>
                  <a:lnTo>
                    <a:pt x="1103261" y="552805"/>
                  </a:lnTo>
                  <a:lnTo>
                    <a:pt x="1103544" y="552011"/>
                  </a:lnTo>
                  <a:lnTo>
                    <a:pt x="1103839" y="551184"/>
                  </a:lnTo>
                  <a:lnTo>
                    <a:pt x="1104339" y="550754"/>
                  </a:lnTo>
                  <a:lnTo>
                    <a:pt x="1104814" y="550490"/>
                  </a:lnTo>
                  <a:lnTo>
                    <a:pt x="1105266" y="550280"/>
                  </a:lnTo>
                  <a:lnTo>
                    <a:pt x="1105796" y="549905"/>
                  </a:lnTo>
                  <a:lnTo>
                    <a:pt x="1106171" y="549299"/>
                  </a:lnTo>
                  <a:lnTo>
                    <a:pt x="1106338" y="548825"/>
                  </a:lnTo>
                  <a:lnTo>
                    <a:pt x="1106295" y="548174"/>
                  </a:lnTo>
                  <a:lnTo>
                    <a:pt x="1106276" y="547491"/>
                  </a:lnTo>
                  <a:lnTo>
                    <a:pt x="1106483" y="546410"/>
                  </a:lnTo>
                  <a:lnTo>
                    <a:pt x="1106650" y="545694"/>
                  </a:lnTo>
                  <a:lnTo>
                    <a:pt x="1106941" y="545087"/>
                  </a:lnTo>
                  <a:lnTo>
                    <a:pt x="1107165" y="544646"/>
                  </a:lnTo>
                  <a:lnTo>
                    <a:pt x="1107264" y="544580"/>
                  </a:lnTo>
                  <a:lnTo>
                    <a:pt x="1107292" y="544304"/>
                  </a:lnTo>
                  <a:lnTo>
                    <a:pt x="1107292" y="543974"/>
                  </a:lnTo>
                  <a:lnTo>
                    <a:pt x="1107279" y="543522"/>
                  </a:lnTo>
                  <a:lnTo>
                    <a:pt x="1107318" y="543091"/>
                  </a:lnTo>
                  <a:lnTo>
                    <a:pt x="1107318" y="542717"/>
                  </a:lnTo>
                  <a:lnTo>
                    <a:pt x="1107088" y="542309"/>
                  </a:lnTo>
                  <a:lnTo>
                    <a:pt x="1106692" y="541912"/>
                  </a:lnTo>
                  <a:lnTo>
                    <a:pt x="1106270" y="541537"/>
                  </a:lnTo>
                  <a:lnTo>
                    <a:pt x="1105951" y="541228"/>
                  </a:lnTo>
                  <a:lnTo>
                    <a:pt x="1105350" y="540831"/>
                  </a:lnTo>
                  <a:lnTo>
                    <a:pt x="1104877" y="540677"/>
                  </a:lnTo>
                  <a:lnTo>
                    <a:pt x="1104341" y="540512"/>
                  </a:lnTo>
                  <a:lnTo>
                    <a:pt x="1103945" y="540346"/>
                  </a:lnTo>
                  <a:lnTo>
                    <a:pt x="1103740" y="540214"/>
                  </a:lnTo>
                  <a:lnTo>
                    <a:pt x="1103383" y="539960"/>
                  </a:lnTo>
                  <a:lnTo>
                    <a:pt x="1103114" y="539685"/>
                  </a:lnTo>
                  <a:lnTo>
                    <a:pt x="1102961" y="539486"/>
                  </a:lnTo>
                  <a:lnTo>
                    <a:pt x="1102896" y="539244"/>
                  </a:lnTo>
                  <a:lnTo>
                    <a:pt x="1102884" y="538869"/>
                  </a:lnTo>
                  <a:lnTo>
                    <a:pt x="1102756" y="538604"/>
                  </a:lnTo>
                  <a:lnTo>
                    <a:pt x="1102565" y="538218"/>
                  </a:lnTo>
                  <a:lnTo>
                    <a:pt x="1102360" y="537799"/>
                  </a:lnTo>
                  <a:lnTo>
                    <a:pt x="1102143" y="537524"/>
                  </a:lnTo>
                  <a:lnTo>
                    <a:pt x="1101913" y="537138"/>
                  </a:lnTo>
                  <a:lnTo>
                    <a:pt x="1101708" y="536542"/>
                  </a:lnTo>
                  <a:lnTo>
                    <a:pt x="1101607" y="536212"/>
                  </a:lnTo>
                  <a:lnTo>
                    <a:pt x="1101478" y="535649"/>
                  </a:lnTo>
                  <a:lnTo>
                    <a:pt x="1101325" y="535396"/>
                  </a:lnTo>
                  <a:lnTo>
                    <a:pt x="1101286" y="534469"/>
                  </a:lnTo>
                  <a:lnTo>
                    <a:pt x="1101273" y="534271"/>
                  </a:lnTo>
                  <a:lnTo>
                    <a:pt x="1101338" y="534061"/>
                  </a:lnTo>
                  <a:lnTo>
                    <a:pt x="1101478" y="533863"/>
                  </a:lnTo>
                  <a:lnTo>
                    <a:pt x="1101644" y="533543"/>
                  </a:lnTo>
                  <a:lnTo>
                    <a:pt x="1101760" y="533323"/>
                  </a:lnTo>
                  <a:lnTo>
                    <a:pt x="1102003" y="533025"/>
                  </a:lnTo>
                  <a:lnTo>
                    <a:pt x="1102040" y="532683"/>
                  </a:lnTo>
                  <a:lnTo>
                    <a:pt x="1101913" y="532231"/>
                  </a:lnTo>
                  <a:lnTo>
                    <a:pt x="1101768" y="531779"/>
                  </a:lnTo>
                  <a:lnTo>
                    <a:pt x="1101403" y="530996"/>
                  </a:lnTo>
                  <a:lnTo>
                    <a:pt x="1100987" y="530136"/>
                  </a:lnTo>
                  <a:lnTo>
                    <a:pt x="1100731" y="529486"/>
                  </a:lnTo>
                  <a:lnTo>
                    <a:pt x="1100619" y="528924"/>
                  </a:lnTo>
                  <a:lnTo>
                    <a:pt x="1100619" y="528648"/>
                  </a:lnTo>
                  <a:lnTo>
                    <a:pt x="1100587" y="528306"/>
                  </a:lnTo>
                  <a:lnTo>
                    <a:pt x="1100587" y="528086"/>
                  </a:lnTo>
                  <a:lnTo>
                    <a:pt x="1100587" y="528042"/>
                  </a:lnTo>
                  <a:lnTo>
                    <a:pt x="1100634" y="527755"/>
                  </a:lnTo>
                  <a:lnTo>
                    <a:pt x="1100634" y="527071"/>
                  </a:lnTo>
                  <a:lnTo>
                    <a:pt x="1100539" y="526333"/>
                  </a:lnTo>
                  <a:lnTo>
                    <a:pt x="1100443" y="525847"/>
                  </a:lnTo>
                  <a:lnTo>
                    <a:pt x="1100475" y="525539"/>
                  </a:lnTo>
                  <a:lnTo>
                    <a:pt x="1100548" y="525252"/>
                  </a:lnTo>
                  <a:lnTo>
                    <a:pt x="1100796" y="524921"/>
                  </a:lnTo>
                  <a:lnTo>
                    <a:pt x="1101353" y="524359"/>
                  </a:lnTo>
                  <a:lnTo>
                    <a:pt x="1101687" y="524028"/>
                  </a:lnTo>
                  <a:lnTo>
                    <a:pt x="1101878" y="523951"/>
                  </a:lnTo>
                  <a:lnTo>
                    <a:pt x="1102061" y="523907"/>
                  </a:lnTo>
                  <a:lnTo>
                    <a:pt x="1102315" y="523830"/>
                  </a:lnTo>
                  <a:lnTo>
                    <a:pt x="1102597" y="523499"/>
                  </a:lnTo>
                  <a:lnTo>
                    <a:pt x="1102806" y="523267"/>
                  </a:lnTo>
                  <a:lnTo>
                    <a:pt x="1103245" y="523102"/>
                  </a:lnTo>
                  <a:lnTo>
                    <a:pt x="1103551" y="522738"/>
                  </a:lnTo>
                  <a:lnTo>
                    <a:pt x="1103805" y="522562"/>
                  </a:lnTo>
                  <a:lnTo>
                    <a:pt x="1104014" y="522518"/>
                  </a:lnTo>
                  <a:lnTo>
                    <a:pt x="1104225" y="522551"/>
                  </a:lnTo>
                  <a:lnTo>
                    <a:pt x="1104558" y="522507"/>
                  </a:lnTo>
                  <a:lnTo>
                    <a:pt x="1104793" y="522330"/>
                  </a:lnTo>
                  <a:lnTo>
                    <a:pt x="1104995" y="522099"/>
                  </a:lnTo>
                  <a:lnTo>
                    <a:pt x="1105206" y="521922"/>
                  </a:lnTo>
                  <a:lnTo>
                    <a:pt x="1105292" y="521823"/>
                  </a:lnTo>
                  <a:lnTo>
                    <a:pt x="1105477" y="521702"/>
                  </a:lnTo>
                  <a:lnTo>
                    <a:pt x="1105609" y="521591"/>
                  </a:lnTo>
                  <a:lnTo>
                    <a:pt x="1106490" y="520919"/>
                  </a:lnTo>
                  <a:lnTo>
                    <a:pt x="1107297" y="520720"/>
                  </a:lnTo>
                  <a:lnTo>
                    <a:pt x="1107341" y="520698"/>
                  </a:lnTo>
                  <a:lnTo>
                    <a:pt x="1107639" y="520698"/>
                  </a:lnTo>
                  <a:lnTo>
                    <a:pt x="1108243" y="520665"/>
                  </a:lnTo>
                  <a:lnTo>
                    <a:pt x="1108612" y="520698"/>
                  </a:lnTo>
                  <a:lnTo>
                    <a:pt x="1109268" y="520875"/>
                  </a:lnTo>
                  <a:lnTo>
                    <a:pt x="1109701" y="521073"/>
                  </a:lnTo>
                  <a:lnTo>
                    <a:pt x="1110596" y="521459"/>
                  </a:lnTo>
                  <a:lnTo>
                    <a:pt x="1111438" y="522132"/>
                  </a:lnTo>
                  <a:lnTo>
                    <a:pt x="1112028" y="522606"/>
                  </a:lnTo>
                  <a:lnTo>
                    <a:pt x="1112245" y="523014"/>
                  </a:lnTo>
                  <a:lnTo>
                    <a:pt x="1112301" y="523334"/>
                  </a:lnTo>
                  <a:lnTo>
                    <a:pt x="1112396" y="523521"/>
                  </a:lnTo>
                  <a:lnTo>
                    <a:pt x="1112697" y="523885"/>
                  </a:lnTo>
                  <a:lnTo>
                    <a:pt x="1112816" y="523951"/>
                  </a:lnTo>
                  <a:lnTo>
                    <a:pt x="1113218" y="524204"/>
                  </a:lnTo>
                  <a:lnTo>
                    <a:pt x="1114071" y="524502"/>
                  </a:lnTo>
                  <a:lnTo>
                    <a:pt x="1114566" y="524601"/>
                  </a:lnTo>
                  <a:lnTo>
                    <a:pt x="1115353" y="524601"/>
                  </a:lnTo>
                  <a:lnTo>
                    <a:pt x="1115851" y="524502"/>
                  </a:lnTo>
                  <a:lnTo>
                    <a:pt x="1116087" y="524370"/>
                  </a:lnTo>
                  <a:lnTo>
                    <a:pt x="1116664" y="523808"/>
                  </a:lnTo>
                  <a:lnTo>
                    <a:pt x="1118257" y="521779"/>
                  </a:lnTo>
                  <a:lnTo>
                    <a:pt x="1118638" y="520952"/>
                  </a:lnTo>
                  <a:lnTo>
                    <a:pt x="1119135" y="518581"/>
                  </a:lnTo>
                  <a:lnTo>
                    <a:pt x="1120438" y="517126"/>
                  </a:lnTo>
                  <a:lnTo>
                    <a:pt x="1121015" y="516685"/>
                  </a:lnTo>
                  <a:lnTo>
                    <a:pt x="1121964" y="516288"/>
                  </a:lnTo>
                  <a:lnTo>
                    <a:pt x="1122395" y="516123"/>
                  </a:lnTo>
                  <a:lnTo>
                    <a:pt x="1123090" y="515935"/>
                  </a:lnTo>
                  <a:lnTo>
                    <a:pt x="1123357" y="515924"/>
                  </a:lnTo>
                  <a:lnTo>
                    <a:pt x="1123695" y="515935"/>
                  </a:lnTo>
                  <a:lnTo>
                    <a:pt x="1124472" y="515748"/>
                  </a:lnTo>
                  <a:lnTo>
                    <a:pt x="1124825" y="515715"/>
                  </a:lnTo>
                  <a:lnTo>
                    <a:pt x="1125632" y="515792"/>
                  </a:lnTo>
                  <a:lnTo>
                    <a:pt x="1126594" y="516057"/>
                  </a:lnTo>
                  <a:lnTo>
                    <a:pt x="1127081" y="516420"/>
                  </a:lnTo>
                  <a:lnTo>
                    <a:pt x="1127653" y="517005"/>
                  </a:lnTo>
                  <a:lnTo>
                    <a:pt x="1128073" y="517181"/>
                  </a:lnTo>
                  <a:lnTo>
                    <a:pt x="1128265" y="517247"/>
                  </a:lnTo>
                  <a:lnTo>
                    <a:pt x="1128652" y="517302"/>
                  </a:lnTo>
                  <a:lnTo>
                    <a:pt x="1129149" y="517446"/>
                  </a:lnTo>
                  <a:lnTo>
                    <a:pt x="1129343" y="517622"/>
                  </a:lnTo>
                  <a:lnTo>
                    <a:pt x="1129408" y="517843"/>
                  </a:lnTo>
                  <a:lnTo>
                    <a:pt x="1129492" y="518251"/>
                  </a:lnTo>
                  <a:lnTo>
                    <a:pt x="1129418" y="518581"/>
                  </a:lnTo>
                  <a:lnTo>
                    <a:pt x="1128876" y="519276"/>
                  </a:lnTo>
                  <a:lnTo>
                    <a:pt x="1128450" y="520125"/>
                  </a:lnTo>
                  <a:lnTo>
                    <a:pt x="1128342" y="520875"/>
                  </a:lnTo>
                  <a:lnTo>
                    <a:pt x="1128353" y="521128"/>
                  </a:lnTo>
                  <a:lnTo>
                    <a:pt x="1128446" y="521349"/>
                  </a:lnTo>
                  <a:lnTo>
                    <a:pt x="1128835" y="521603"/>
                  </a:lnTo>
                  <a:lnTo>
                    <a:pt x="1130943" y="522043"/>
                  </a:lnTo>
                  <a:lnTo>
                    <a:pt x="1131735" y="522352"/>
                  </a:lnTo>
                  <a:lnTo>
                    <a:pt x="1132204" y="522573"/>
                  </a:lnTo>
                  <a:lnTo>
                    <a:pt x="1132525" y="522914"/>
                  </a:lnTo>
                  <a:lnTo>
                    <a:pt x="1132880" y="523212"/>
                  </a:lnTo>
                  <a:lnTo>
                    <a:pt x="1133235" y="523631"/>
                  </a:lnTo>
                  <a:lnTo>
                    <a:pt x="1133564" y="524127"/>
                  </a:lnTo>
                  <a:lnTo>
                    <a:pt x="1134770" y="524668"/>
                  </a:lnTo>
                  <a:lnTo>
                    <a:pt x="1135962" y="525814"/>
                  </a:lnTo>
                  <a:lnTo>
                    <a:pt x="1136670" y="526355"/>
                  </a:lnTo>
                  <a:lnTo>
                    <a:pt x="1137297" y="527038"/>
                  </a:lnTo>
                  <a:lnTo>
                    <a:pt x="1138309" y="528714"/>
                  </a:lnTo>
                  <a:lnTo>
                    <a:pt x="1138524" y="529343"/>
                  </a:lnTo>
                  <a:lnTo>
                    <a:pt x="1138560" y="530335"/>
                  </a:lnTo>
                  <a:lnTo>
                    <a:pt x="1138739" y="530688"/>
                  </a:lnTo>
                  <a:lnTo>
                    <a:pt x="1138823" y="530125"/>
                  </a:lnTo>
                  <a:lnTo>
                    <a:pt x="1139056" y="529783"/>
                  </a:lnTo>
                  <a:lnTo>
                    <a:pt x="1139424" y="528791"/>
                  </a:lnTo>
                  <a:lnTo>
                    <a:pt x="1140575" y="526906"/>
                  </a:lnTo>
                  <a:lnTo>
                    <a:pt x="1141271" y="526046"/>
                  </a:lnTo>
                  <a:lnTo>
                    <a:pt x="1141527" y="525539"/>
                  </a:lnTo>
                  <a:lnTo>
                    <a:pt x="1141934" y="524513"/>
                  </a:lnTo>
                  <a:lnTo>
                    <a:pt x="1141867" y="523863"/>
                  </a:lnTo>
                  <a:lnTo>
                    <a:pt x="1141850" y="523598"/>
                  </a:lnTo>
                  <a:lnTo>
                    <a:pt x="1142082" y="523113"/>
                  </a:lnTo>
                  <a:lnTo>
                    <a:pt x="1142437" y="522771"/>
                  </a:lnTo>
                  <a:lnTo>
                    <a:pt x="1143186" y="522198"/>
                  </a:lnTo>
                  <a:lnTo>
                    <a:pt x="1144525" y="521966"/>
                  </a:lnTo>
                  <a:lnTo>
                    <a:pt x="1145391" y="521878"/>
                  </a:lnTo>
                  <a:lnTo>
                    <a:pt x="1145862" y="521724"/>
                  </a:lnTo>
                  <a:lnTo>
                    <a:pt x="1146230" y="521547"/>
                  </a:lnTo>
                  <a:lnTo>
                    <a:pt x="1146458" y="521283"/>
                  </a:lnTo>
                  <a:lnTo>
                    <a:pt x="1146940" y="520985"/>
                  </a:lnTo>
                  <a:lnTo>
                    <a:pt x="1147377" y="520787"/>
                  </a:lnTo>
                  <a:lnTo>
                    <a:pt x="1147756" y="520566"/>
                  </a:lnTo>
                  <a:lnTo>
                    <a:pt x="1148066" y="520390"/>
                  </a:lnTo>
                  <a:lnTo>
                    <a:pt x="1148238" y="520257"/>
                  </a:lnTo>
                  <a:lnTo>
                    <a:pt x="1148501" y="520026"/>
                  </a:lnTo>
                  <a:lnTo>
                    <a:pt x="1148617" y="519750"/>
                  </a:lnTo>
                  <a:lnTo>
                    <a:pt x="1148708" y="519397"/>
                  </a:lnTo>
                  <a:lnTo>
                    <a:pt x="1148731" y="519144"/>
                  </a:lnTo>
                  <a:lnTo>
                    <a:pt x="1148835" y="519056"/>
                  </a:lnTo>
                  <a:lnTo>
                    <a:pt x="1149168" y="519000"/>
                  </a:lnTo>
                  <a:lnTo>
                    <a:pt x="1149489" y="518912"/>
                  </a:lnTo>
                  <a:lnTo>
                    <a:pt x="1149775" y="518736"/>
                  </a:lnTo>
                  <a:lnTo>
                    <a:pt x="1150006" y="518603"/>
                  </a:lnTo>
                  <a:lnTo>
                    <a:pt x="1150223" y="518295"/>
                  </a:lnTo>
                  <a:lnTo>
                    <a:pt x="1150441" y="517931"/>
                  </a:lnTo>
                  <a:lnTo>
                    <a:pt x="1150660" y="517743"/>
                  </a:lnTo>
                  <a:lnTo>
                    <a:pt x="1150809" y="517501"/>
                  </a:lnTo>
                  <a:lnTo>
                    <a:pt x="1151005" y="517126"/>
                  </a:lnTo>
                  <a:lnTo>
                    <a:pt x="1151192" y="516883"/>
                  </a:lnTo>
                  <a:lnTo>
                    <a:pt x="1151439" y="516685"/>
                  </a:lnTo>
                  <a:lnTo>
                    <a:pt x="1151536" y="516453"/>
                  </a:lnTo>
                  <a:lnTo>
                    <a:pt x="1151571" y="516211"/>
                  </a:lnTo>
                  <a:lnTo>
                    <a:pt x="1151730" y="515549"/>
                  </a:lnTo>
                  <a:lnTo>
                    <a:pt x="1151816" y="515086"/>
                  </a:lnTo>
                  <a:lnTo>
                    <a:pt x="1151784" y="514667"/>
                  </a:lnTo>
                  <a:lnTo>
                    <a:pt x="1151616" y="514116"/>
                  </a:lnTo>
                  <a:lnTo>
                    <a:pt x="1151450" y="513157"/>
                  </a:lnTo>
                  <a:lnTo>
                    <a:pt x="1151295" y="512440"/>
                  </a:lnTo>
                  <a:lnTo>
                    <a:pt x="1151017" y="511768"/>
                  </a:lnTo>
                  <a:lnTo>
                    <a:pt x="1150339" y="511062"/>
                  </a:lnTo>
                  <a:lnTo>
                    <a:pt x="1149907" y="510731"/>
                  </a:lnTo>
                  <a:lnTo>
                    <a:pt x="1149608" y="510610"/>
                  </a:lnTo>
                  <a:lnTo>
                    <a:pt x="1149317" y="510367"/>
                  </a:lnTo>
                  <a:lnTo>
                    <a:pt x="1148895" y="510025"/>
                  </a:lnTo>
                  <a:lnTo>
                    <a:pt x="1148617" y="509618"/>
                  </a:lnTo>
                  <a:lnTo>
                    <a:pt x="1148307" y="509165"/>
                  </a:lnTo>
                  <a:lnTo>
                    <a:pt x="1148129" y="508835"/>
                  </a:lnTo>
                  <a:lnTo>
                    <a:pt x="1147507" y="508471"/>
                  </a:lnTo>
                  <a:lnTo>
                    <a:pt x="1146975" y="508195"/>
                  </a:lnTo>
                  <a:lnTo>
                    <a:pt x="1146740" y="508019"/>
                  </a:lnTo>
                  <a:lnTo>
                    <a:pt x="1146308" y="507655"/>
                  </a:lnTo>
                  <a:lnTo>
                    <a:pt x="1145808" y="507269"/>
                  </a:lnTo>
                  <a:lnTo>
                    <a:pt x="1145453" y="507004"/>
                  </a:lnTo>
                  <a:lnTo>
                    <a:pt x="1145298" y="506817"/>
                  </a:lnTo>
                  <a:lnTo>
                    <a:pt x="1145197" y="506552"/>
                  </a:lnTo>
                  <a:lnTo>
                    <a:pt x="1145197" y="506034"/>
                  </a:lnTo>
                  <a:lnTo>
                    <a:pt x="1145208" y="505681"/>
                  </a:lnTo>
                  <a:lnTo>
                    <a:pt x="1145128" y="505516"/>
                  </a:lnTo>
                  <a:lnTo>
                    <a:pt x="1144553" y="503939"/>
                  </a:lnTo>
                  <a:lnTo>
                    <a:pt x="1144614" y="503377"/>
                  </a:lnTo>
                  <a:lnTo>
                    <a:pt x="1144732" y="503134"/>
                  </a:lnTo>
                  <a:lnTo>
                    <a:pt x="1145468" y="502462"/>
                  </a:lnTo>
                  <a:lnTo>
                    <a:pt x="1146023" y="501646"/>
                  </a:lnTo>
                  <a:lnTo>
                    <a:pt x="1146841" y="500764"/>
                  </a:lnTo>
                  <a:lnTo>
                    <a:pt x="1146977" y="500367"/>
                  </a:lnTo>
                  <a:lnTo>
                    <a:pt x="1146913" y="500058"/>
                  </a:lnTo>
                  <a:lnTo>
                    <a:pt x="1146936" y="499672"/>
                  </a:lnTo>
                  <a:lnTo>
                    <a:pt x="1147319" y="498989"/>
                  </a:lnTo>
                  <a:lnTo>
                    <a:pt x="1147468" y="498526"/>
                  </a:lnTo>
                  <a:lnTo>
                    <a:pt x="1147121" y="498173"/>
                  </a:lnTo>
                  <a:lnTo>
                    <a:pt x="1146493" y="497941"/>
                  </a:lnTo>
                  <a:lnTo>
                    <a:pt x="1146099" y="497952"/>
                  </a:lnTo>
                  <a:lnTo>
                    <a:pt x="1145726" y="497743"/>
                  </a:lnTo>
                  <a:lnTo>
                    <a:pt x="1145341" y="497059"/>
                  </a:lnTo>
                  <a:lnTo>
                    <a:pt x="1145173" y="496894"/>
                  </a:lnTo>
                  <a:lnTo>
                    <a:pt x="1144669" y="496100"/>
                  </a:lnTo>
                  <a:lnTo>
                    <a:pt x="1144555" y="495670"/>
                  </a:lnTo>
                  <a:lnTo>
                    <a:pt x="1144695" y="495339"/>
                  </a:lnTo>
                  <a:lnTo>
                    <a:pt x="1144913" y="495152"/>
                  </a:lnTo>
                  <a:lnTo>
                    <a:pt x="1145074" y="495119"/>
                  </a:lnTo>
                  <a:lnTo>
                    <a:pt x="1145283" y="494964"/>
                  </a:lnTo>
                  <a:lnTo>
                    <a:pt x="1145627" y="494435"/>
                  </a:lnTo>
                  <a:lnTo>
                    <a:pt x="1145759" y="493906"/>
                  </a:lnTo>
                  <a:lnTo>
                    <a:pt x="1145870" y="493432"/>
                  </a:lnTo>
                  <a:lnTo>
                    <a:pt x="1145955" y="493211"/>
                  </a:lnTo>
                  <a:lnTo>
                    <a:pt x="1146145" y="493035"/>
                  </a:lnTo>
                  <a:lnTo>
                    <a:pt x="1146379" y="492980"/>
                  </a:lnTo>
                  <a:lnTo>
                    <a:pt x="1146744" y="492947"/>
                  </a:lnTo>
                  <a:lnTo>
                    <a:pt x="1146917" y="492892"/>
                  </a:lnTo>
                  <a:lnTo>
                    <a:pt x="1147089" y="492693"/>
                  </a:lnTo>
                  <a:lnTo>
                    <a:pt x="1147152" y="492417"/>
                  </a:lnTo>
                  <a:lnTo>
                    <a:pt x="1147433" y="492197"/>
                  </a:lnTo>
                  <a:lnTo>
                    <a:pt x="1147705" y="491844"/>
                  </a:lnTo>
                  <a:lnTo>
                    <a:pt x="1147780" y="491381"/>
                  </a:lnTo>
                  <a:lnTo>
                    <a:pt x="1147728" y="490444"/>
                  </a:lnTo>
                  <a:lnTo>
                    <a:pt x="1148350" y="489474"/>
                  </a:lnTo>
                  <a:lnTo>
                    <a:pt x="1148400" y="489220"/>
                  </a:lnTo>
                  <a:lnTo>
                    <a:pt x="1148482" y="488768"/>
                  </a:lnTo>
                  <a:lnTo>
                    <a:pt x="1148576" y="488404"/>
                  </a:lnTo>
                  <a:lnTo>
                    <a:pt x="1148698" y="488095"/>
                  </a:lnTo>
                  <a:lnTo>
                    <a:pt x="1148723" y="487798"/>
                  </a:lnTo>
                  <a:lnTo>
                    <a:pt x="1148720" y="487489"/>
                  </a:lnTo>
                  <a:lnTo>
                    <a:pt x="1148591" y="487169"/>
                  </a:lnTo>
                  <a:lnTo>
                    <a:pt x="1148186" y="487004"/>
                  </a:lnTo>
                  <a:lnTo>
                    <a:pt x="1147893" y="486871"/>
                  </a:lnTo>
                  <a:lnTo>
                    <a:pt x="1147668" y="486651"/>
                  </a:lnTo>
                  <a:lnTo>
                    <a:pt x="1147664" y="486221"/>
                  </a:lnTo>
                  <a:lnTo>
                    <a:pt x="1147744" y="485868"/>
                  </a:lnTo>
                  <a:lnTo>
                    <a:pt x="1147893" y="485471"/>
                  </a:lnTo>
                  <a:lnTo>
                    <a:pt x="1148030" y="485284"/>
                  </a:lnTo>
                  <a:lnTo>
                    <a:pt x="1148195" y="485041"/>
                  </a:lnTo>
                  <a:lnTo>
                    <a:pt x="1148443" y="484821"/>
                  </a:lnTo>
                  <a:lnTo>
                    <a:pt x="1148553" y="484710"/>
                  </a:lnTo>
                  <a:lnTo>
                    <a:pt x="1148705" y="484567"/>
                  </a:lnTo>
                  <a:lnTo>
                    <a:pt x="1148995" y="484280"/>
                  </a:lnTo>
                  <a:lnTo>
                    <a:pt x="1149284" y="483950"/>
                  </a:lnTo>
                  <a:lnTo>
                    <a:pt x="1149420" y="483641"/>
                  </a:lnTo>
                  <a:lnTo>
                    <a:pt x="1149500" y="483299"/>
                  </a:lnTo>
                  <a:lnTo>
                    <a:pt x="1149824" y="482991"/>
                  </a:lnTo>
                  <a:lnTo>
                    <a:pt x="1150042" y="482847"/>
                  </a:lnTo>
                  <a:lnTo>
                    <a:pt x="1150403" y="482726"/>
                  </a:lnTo>
                  <a:lnTo>
                    <a:pt x="1150680" y="482593"/>
                  </a:lnTo>
                  <a:lnTo>
                    <a:pt x="1150818" y="482461"/>
                  </a:lnTo>
                  <a:lnTo>
                    <a:pt x="1150913" y="482241"/>
                  </a:lnTo>
                  <a:lnTo>
                    <a:pt x="1150911" y="481987"/>
                  </a:lnTo>
                  <a:lnTo>
                    <a:pt x="1150949" y="481645"/>
                  </a:lnTo>
                  <a:lnTo>
                    <a:pt x="1151181" y="481259"/>
                  </a:lnTo>
                  <a:lnTo>
                    <a:pt x="1151435" y="480929"/>
                  </a:lnTo>
                  <a:lnTo>
                    <a:pt x="1151545" y="480719"/>
                  </a:lnTo>
                  <a:lnTo>
                    <a:pt x="1151650" y="480333"/>
                  </a:lnTo>
                  <a:lnTo>
                    <a:pt x="1151967" y="479826"/>
                  </a:lnTo>
                  <a:lnTo>
                    <a:pt x="1152285" y="479495"/>
                  </a:lnTo>
                  <a:lnTo>
                    <a:pt x="1152565" y="479109"/>
                  </a:lnTo>
                  <a:lnTo>
                    <a:pt x="1153872" y="477897"/>
                  </a:lnTo>
                  <a:lnTo>
                    <a:pt x="1154190" y="477389"/>
                  </a:lnTo>
                  <a:lnTo>
                    <a:pt x="1154522" y="476585"/>
                  </a:lnTo>
                  <a:lnTo>
                    <a:pt x="1154709" y="476309"/>
                  </a:lnTo>
                  <a:lnTo>
                    <a:pt x="1154967" y="476122"/>
                  </a:lnTo>
                  <a:lnTo>
                    <a:pt x="1155719" y="475857"/>
                  </a:lnTo>
                  <a:lnTo>
                    <a:pt x="1156444" y="475063"/>
                  </a:lnTo>
                  <a:lnTo>
                    <a:pt x="1156879" y="474953"/>
                  </a:lnTo>
                  <a:lnTo>
                    <a:pt x="1157303" y="474633"/>
                  </a:lnTo>
                  <a:lnTo>
                    <a:pt x="1157639" y="474468"/>
                  </a:lnTo>
                  <a:lnTo>
                    <a:pt x="1157899" y="474413"/>
                  </a:lnTo>
                  <a:lnTo>
                    <a:pt x="1158054" y="474435"/>
                  </a:lnTo>
                  <a:lnTo>
                    <a:pt x="1158506" y="474313"/>
                  </a:lnTo>
                  <a:lnTo>
                    <a:pt x="1159193" y="473861"/>
                  </a:lnTo>
                  <a:lnTo>
                    <a:pt x="1159402" y="473872"/>
                  </a:lnTo>
                  <a:lnTo>
                    <a:pt x="1160017" y="474071"/>
                  </a:lnTo>
                  <a:lnTo>
                    <a:pt x="1160659" y="474005"/>
                  </a:lnTo>
                  <a:lnTo>
                    <a:pt x="1161453" y="473310"/>
                  </a:lnTo>
                  <a:lnTo>
                    <a:pt x="1162411" y="472604"/>
                  </a:lnTo>
                  <a:lnTo>
                    <a:pt x="1162635" y="472527"/>
                  </a:lnTo>
                  <a:lnTo>
                    <a:pt x="1162962" y="472527"/>
                  </a:lnTo>
                  <a:lnTo>
                    <a:pt x="1163300" y="472450"/>
                  </a:lnTo>
                  <a:lnTo>
                    <a:pt x="1164094" y="472031"/>
                  </a:lnTo>
                  <a:lnTo>
                    <a:pt x="1164566" y="471601"/>
                  </a:lnTo>
                  <a:lnTo>
                    <a:pt x="1165162" y="470906"/>
                  </a:lnTo>
                  <a:lnTo>
                    <a:pt x="1166096" y="470950"/>
                  </a:lnTo>
                  <a:lnTo>
                    <a:pt x="1166899" y="470675"/>
                  </a:lnTo>
                  <a:lnTo>
                    <a:pt x="1166985" y="470542"/>
                  </a:lnTo>
                  <a:lnTo>
                    <a:pt x="1167099" y="469341"/>
                  </a:lnTo>
                  <a:lnTo>
                    <a:pt x="1167220" y="468966"/>
                  </a:lnTo>
                  <a:lnTo>
                    <a:pt x="1167536" y="468778"/>
                  </a:lnTo>
                  <a:lnTo>
                    <a:pt x="1168146" y="468712"/>
                  </a:lnTo>
                  <a:lnTo>
                    <a:pt x="1168436" y="468580"/>
                  </a:lnTo>
                  <a:lnTo>
                    <a:pt x="1168611" y="468392"/>
                  </a:lnTo>
                  <a:lnTo>
                    <a:pt x="1168774" y="467896"/>
                  </a:lnTo>
                  <a:lnTo>
                    <a:pt x="1169082" y="467610"/>
                  </a:lnTo>
                  <a:lnTo>
                    <a:pt x="1169515" y="467477"/>
                  </a:lnTo>
                  <a:lnTo>
                    <a:pt x="1170104" y="467444"/>
                  </a:lnTo>
                  <a:lnTo>
                    <a:pt x="1170429" y="467279"/>
                  </a:lnTo>
                  <a:lnTo>
                    <a:pt x="1170615" y="467003"/>
                  </a:lnTo>
                  <a:lnTo>
                    <a:pt x="1171179" y="466452"/>
                  </a:lnTo>
                  <a:lnTo>
                    <a:pt x="1171290" y="466132"/>
                  </a:lnTo>
                  <a:lnTo>
                    <a:pt x="1171288" y="465945"/>
                  </a:lnTo>
                  <a:lnTo>
                    <a:pt x="1171489" y="465493"/>
                  </a:lnTo>
                  <a:lnTo>
                    <a:pt x="1171902" y="464875"/>
                  </a:lnTo>
                  <a:lnTo>
                    <a:pt x="1172102" y="464390"/>
                  </a:lnTo>
                  <a:lnTo>
                    <a:pt x="1172701" y="463696"/>
                  </a:lnTo>
                  <a:lnTo>
                    <a:pt x="1172875" y="463409"/>
                  </a:lnTo>
                  <a:lnTo>
                    <a:pt x="1173053" y="462670"/>
                  </a:lnTo>
                  <a:lnTo>
                    <a:pt x="1173062" y="461788"/>
                  </a:lnTo>
                  <a:lnTo>
                    <a:pt x="1173338" y="461038"/>
                  </a:lnTo>
                  <a:lnTo>
                    <a:pt x="1173275" y="459737"/>
                  </a:lnTo>
                  <a:lnTo>
                    <a:pt x="1173379" y="459340"/>
                  </a:lnTo>
                  <a:lnTo>
                    <a:pt x="1173383" y="458558"/>
                  </a:lnTo>
                  <a:lnTo>
                    <a:pt x="1173385" y="458249"/>
                  </a:lnTo>
                  <a:lnTo>
                    <a:pt x="1173471" y="457742"/>
                  </a:lnTo>
                  <a:lnTo>
                    <a:pt x="1173361" y="456970"/>
                  </a:lnTo>
                  <a:lnTo>
                    <a:pt x="1173157" y="456429"/>
                  </a:lnTo>
                  <a:lnTo>
                    <a:pt x="1173045" y="456011"/>
                  </a:lnTo>
                  <a:lnTo>
                    <a:pt x="1172799" y="455051"/>
                  </a:lnTo>
                  <a:lnTo>
                    <a:pt x="1172911" y="454489"/>
                  </a:lnTo>
                  <a:lnTo>
                    <a:pt x="1173157" y="453883"/>
                  </a:lnTo>
                  <a:lnTo>
                    <a:pt x="1173090" y="453375"/>
                  </a:lnTo>
                  <a:lnTo>
                    <a:pt x="1173023" y="452769"/>
                  </a:lnTo>
                  <a:lnTo>
                    <a:pt x="1173045" y="452129"/>
                  </a:lnTo>
                  <a:lnTo>
                    <a:pt x="1173034" y="451777"/>
                  </a:lnTo>
                  <a:lnTo>
                    <a:pt x="1172952" y="451600"/>
                  </a:lnTo>
                  <a:lnTo>
                    <a:pt x="1172909" y="451413"/>
                  </a:lnTo>
                  <a:lnTo>
                    <a:pt x="1172993" y="451115"/>
                  </a:lnTo>
                  <a:lnTo>
                    <a:pt x="1173307" y="450553"/>
                  </a:lnTo>
                  <a:lnTo>
                    <a:pt x="1173611" y="450123"/>
                  </a:lnTo>
                  <a:lnTo>
                    <a:pt x="1173863" y="449682"/>
                  </a:lnTo>
                  <a:lnTo>
                    <a:pt x="1173936" y="449538"/>
                  </a:lnTo>
                  <a:lnTo>
                    <a:pt x="1174029" y="449307"/>
                  </a:lnTo>
                  <a:lnTo>
                    <a:pt x="1174207" y="448943"/>
                  </a:lnTo>
                  <a:lnTo>
                    <a:pt x="1174455" y="448304"/>
                  </a:lnTo>
                  <a:lnTo>
                    <a:pt x="1174767" y="447929"/>
                  </a:lnTo>
                  <a:lnTo>
                    <a:pt x="1175141" y="447631"/>
                  </a:lnTo>
                  <a:lnTo>
                    <a:pt x="1175322" y="447377"/>
                  </a:lnTo>
                  <a:lnTo>
                    <a:pt x="1175322" y="446738"/>
                  </a:lnTo>
                  <a:lnTo>
                    <a:pt x="1175355" y="446495"/>
                  </a:lnTo>
                  <a:lnTo>
                    <a:pt x="1175699" y="446231"/>
                  </a:lnTo>
                  <a:lnTo>
                    <a:pt x="1176091" y="445933"/>
                  </a:lnTo>
                  <a:lnTo>
                    <a:pt x="1176433" y="445735"/>
                  </a:lnTo>
                  <a:lnTo>
                    <a:pt x="1176597" y="445591"/>
                  </a:lnTo>
                  <a:lnTo>
                    <a:pt x="1177023" y="445183"/>
                  </a:lnTo>
                  <a:lnTo>
                    <a:pt x="1177382" y="444842"/>
                  </a:lnTo>
                  <a:lnTo>
                    <a:pt x="1177628" y="444511"/>
                  </a:lnTo>
                  <a:lnTo>
                    <a:pt x="1177912" y="444136"/>
                  </a:lnTo>
                  <a:lnTo>
                    <a:pt x="1178043" y="443783"/>
                  </a:lnTo>
                  <a:lnTo>
                    <a:pt x="1178084" y="443496"/>
                  </a:lnTo>
                  <a:lnTo>
                    <a:pt x="1178020" y="443254"/>
                  </a:lnTo>
                  <a:lnTo>
                    <a:pt x="1177961" y="442879"/>
                  </a:lnTo>
                  <a:lnTo>
                    <a:pt x="1177970" y="442592"/>
                  </a:lnTo>
                  <a:lnTo>
                    <a:pt x="1177821" y="442217"/>
                  </a:lnTo>
                  <a:lnTo>
                    <a:pt x="1177675" y="442041"/>
                  </a:lnTo>
                  <a:lnTo>
                    <a:pt x="1177675" y="441865"/>
                  </a:lnTo>
                  <a:lnTo>
                    <a:pt x="1177731" y="441666"/>
                  </a:lnTo>
                  <a:lnTo>
                    <a:pt x="1177585" y="441324"/>
                  </a:lnTo>
                  <a:lnTo>
                    <a:pt x="1177413" y="441104"/>
                  </a:lnTo>
                  <a:lnTo>
                    <a:pt x="1177342" y="440982"/>
                  </a:lnTo>
                  <a:lnTo>
                    <a:pt x="1177323" y="440740"/>
                  </a:lnTo>
                  <a:lnTo>
                    <a:pt x="1177238" y="440553"/>
                  </a:lnTo>
                  <a:lnTo>
                    <a:pt x="1177153" y="440266"/>
                  </a:lnTo>
                  <a:lnTo>
                    <a:pt x="1177066" y="439659"/>
                  </a:lnTo>
                  <a:lnTo>
                    <a:pt x="1177066" y="439439"/>
                  </a:lnTo>
                  <a:lnTo>
                    <a:pt x="1176992" y="438976"/>
                  </a:lnTo>
                  <a:lnTo>
                    <a:pt x="1176933" y="438844"/>
                  </a:lnTo>
                  <a:lnTo>
                    <a:pt x="1176899" y="438656"/>
                  </a:lnTo>
                  <a:lnTo>
                    <a:pt x="1176908" y="438579"/>
                  </a:lnTo>
                  <a:lnTo>
                    <a:pt x="1176874" y="438336"/>
                  </a:lnTo>
                  <a:lnTo>
                    <a:pt x="1176885" y="438182"/>
                  </a:lnTo>
                  <a:lnTo>
                    <a:pt x="1176846" y="437587"/>
                  </a:lnTo>
                  <a:lnTo>
                    <a:pt x="1176654" y="437102"/>
                  </a:lnTo>
                  <a:lnTo>
                    <a:pt x="1176609" y="437035"/>
                  </a:lnTo>
                  <a:lnTo>
                    <a:pt x="1176242" y="436605"/>
                  </a:lnTo>
                  <a:lnTo>
                    <a:pt x="1175920" y="436363"/>
                  </a:lnTo>
                  <a:lnTo>
                    <a:pt x="1175689" y="436275"/>
                  </a:lnTo>
                  <a:lnTo>
                    <a:pt x="1175082" y="436120"/>
                  </a:lnTo>
                  <a:lnTo>
                    <a:pt x="1174828" y="436098"/>
                  </a:lnTo>
                  <a:lnTo>
                    <a:pt x="1174442" y="436010"/>
                  </a:lnTo>
                  <a:lnTo>
                    <a:pt x="1174312" y="435955"/>
                  </a:lnTo>
                  <a:lnTo>
                    <a:pt x="1173985" y="435889"/>
                  </a:lnTo>
                  <a:lnTo>
                    <a:pt x="1173556" y="435745"/>
                  </a:lnTo>
                  <a:lnTo>
                    <a:pt x="1173409" y="435657"/>
                  </a:lnTo>
                  <a:lnTo>
                    <a:pt x="1173203" y="435580"/>
                  </a:lnTo>
                  <a:lnTo>
                    <a:pt x="1173047" y="435492"/>
                  </a:lnTo>
                  <a:lnTo>
                    <a:pt x="1172554" y="435238"/>
                  </a:lnTo>
                  <a:lnTo>
                    <a:pt x="1172190" y="435018"/>
                  </a:lnTo>
                  <a:lnTo>
                    <a:pt x="1171784" y="434742"/>
                  </a:lnTo>
                  <a:lnTo>
                    <a:pt x="1171564" y="434533"/>
                  </a:lnTo>
                  <a:lnTo>
                    <a:pt x="1171372" y="434301"/>
                  </a:lnTo>
                  <a:lnTo>
                    <a:pt x="1171155" y="433893"/>
                  </a:lnTo>
                  <a:lnTo>
                    <a:pt x="1171048" y="433628"/>
                  </a:lnTo>
                  <a:lnTo>
                    <a:pt x="1170983" y="433397"/>
                  </a:lnTo>
                  <a:lnTo>
                    <a:pt x="1170890" y="433198"/>
                  </a:lnTo>
                  <a:lnTo>
                    <a:pt x="1170698" y="432702"/>
                  </a:lnTo>
                  <a:lnTo>
                    <a:pt x="1170664" y="432515"/>
                  </a:lnTo>
                  <a:lnTo>
                    <a:pt x="1170660" y="432449"/>
                  </a:lnTo>
                  <a:lnTo>
                    <a:pt x="1170641" y="432151"/>
                  </a:lnTo>
                  <a:lnTo>
                    <a:pt x="1170684" y="431357"/>
                  </a:lnTo>
                  <a:lnTo>
                    <a:pt x="1170624" y="431126"/>
                  </a:lnTo>
                  <a:lnTo>
                    <a:pt x="1170466" y="430762"/>
                  </a:lnTo>
                  <a:lnTo>
                    <a:pt x="1170421" y="430729"/>
                  </a:lnTo>
                  <a:lnTo>
                    <a:pt x="1169637" y="429450"/>
                  </a:lnTo>
                  <a:lnTo>
                    <a:pt x="1169541" y="429218"/>
                  </a:lnTo>
                  <a:lnTo>
                    <a:pt x="1169092" y="428446"/>
                  </a:lnTo>
                  <a:lnTo>
                    <a:pt x="1168576" y="427630"/>
                  </a:lnTo>
                  <a:lnTo>
                    <a:pt x="1168491" y="427531"/>
                  </a:lnTo>
                  <a:lnTo>
                    <a:pt x="1168381" y="427443"/>
                  </a:lnTo>
                  <a:lnTo>
                    <a:pt x="1168243" y="427366"/>
                  </a:lnTo>
                  <a:lnTo>
                    <a:pt x="1167583" y="427090"/>
                  </a:lnTo>
                  <a:lnTo>
                    <a:pt x="1167394" y="427079"/>
                  </a:lnTo>
                  <a:lnTo>
                    <a:pt x="1167131" y="427145"/>
                  </a:lnTo>
                  <a:lnTo>
                    <a:pt x="1166990" y="427156"/>
                  </a:lnTo>
                  <a:lnTo>
                    <a:pt x="1166841" y="427090"/>
                  </a:lnTo>
                  <a:lnTo>
                    <a:pt x="1166528" y="427002"/>
                  </a:lnTo>
                  <a:lnTo>
                    <a:pt x="1166353" y="426903"/>
                  </a:lnTo>
                  <a:lnTo>
                    <a:pt x="1166116" y="426649"/>
                  </a:lnTo>
                  <a:lnTo>
                    <a:pt x="1166115" y="426649"/>
                  </a:lnTo>
                  <a:lnTo>
                    <a:pt x="1166023" y="426539"/>
                  </a:lnTo>
                  <a:lnTo>
                    <a:pt x="1166023" y="426429"/>
                  </a:lnTo>
                  <a:lnTo>
                    <a:pt x="1166243" y="425855"/>
                  </a:lnTo>
                  <a:lnTo>
                    <a:pt x="1166419" y="425480"/>
                  </a:lnTo>
                  <a:lnTo>
                    <a:pt x="1166587" y="425205"/>
                  </a:lnTo>
                  <a:lnTo>
                    <a:pt x="1167349" y="424312"/>
                  </a:lnTo>
                  <a:lnTo>
                    <a:pt x="1167752" y="423639"/>
                  </a:lnTo>
                  <a:lnTo>
                    <a:pt x="1168623" y="422834"/>
                  </a:lnTo>
                  <a:lnTo>
                    <a:pt x="1168839" y="422537"/>
                  </a:lnTo>
                  <a:lnTo>
                    <a:pt x="1169588" y="421798"/>
                  </a:lnTo>
                  <a:lnTo>
                    <a:pt x="1170005" y="421478"/>
                  </a:lnTo>
                  <a:lnTo>
                    <a:pt x="1170378" y="421324"/>
                  </a:lnTo>
                  <a:lnTo>
                    <a:pt x="1171310" y="420508"/>
                  </a:lnTo>
                  <a:lnTo>
                    <a:pt x="1171708" y="419990"/>
                  </a:lnTo>
                  <a:lnTo>
                    <a:pt x="1172356" y="419372"/>
                  </a:lnTo>
                  <a:lnTo>
                    <a:pt x="1172352" y="417785"/>
                  </a:lnTo>
                  <a:lnTo>
                    <a:pt x="1172487" y="417343"/>
                  </a:lnTo>
                  <a:lnTo>
                    <a:pt x="1172675" y="417002"/>
                  </a:lnTo>
                  <a:lnTo>
                    <a:pt x="1172741" y="416913"/>
                  </a:lnTo>
                  <a:lnTo>
                    <a:pt x="1173032" y="416539"/>
                  </a:lnTo>
                  <a:lnTo>
                    <a:pt x="1173198" y="416329"/>
                  </a:lnTo>
                  <a:lnTo>
                    <a:pt x="1173374" y="415943"/>
                  </a:lnTo>
                  <a:lnTo>
                    <a:pt x="1173505" y="415601"/>
                  </a:lnTo>
                  <a:lnTo>
                    <a:pt x="1173779" y="415105"/>
                  </a:lnTo>
                  <a:lnTo>
                    <a:pt x="1174087" y="414576"/>
                  </a:lnTo>
                  <a:lnTo>
                    <a:pt x="1174276" y="414234"/>
                  </a:lnTo>
                  <a:lnTo>
                    <a:pt x="1174442" y="413782"/>
                  </a:lnTo>
                  <a:lnTo>
                    <a:pt x="1174573" y="413529"/>
                  </a:lnTo>
                  <a:lnTo>
                    <a:pt x="1174866" y="413176"/>
                  </a:lnTo>
                  <a:lnTo>
                    <a:pt x="1175400" y="412382"/>
                  </a:lnTo>
                  <a:lnTo>
                    <a:pt x="1175970" y="411180"/>
                  </a:lnTo>
                  <a:lnTo>
                    <a:pt x="1176056" y="410254"/>
                  </a:lnTo>
                  <a:lnTo>
                    <a:pt x="1176190" y="409967"/>
                  </a:lnTo>
                  <a:lnTo>
                    <a:pt x="1177372" y="408909"/>
                  </a:lnTo>
                  <a:lnTo>
                    <a:pt x="1177725" y="408523"/>
                  </a:lnTo>
                  <a:lnTo>
                    <a:pt x="1178329" y="407597"/>
                  </a:lnTo>
                  <a:lnTo>
                    <a:pt x="1178670" y="406979"/>
                  </a:lnTo>
                  <a:lnTo>
                    <a:pt x="1178878" y="406472"/>
                  </a:lnTo>
                  <a:lnTo>
                    <a:pt x="1179294" y="405888"/>
                  </a:lnTo>
                  <a:lnTo>
                    <a:pt x="1179799" y="405370"/>
                  </a:lnTo>
                  <a:lnTo>
                    <a:pt x="1180157" y="405105"/>
                  </a:lnTo>
                  <a:lnTo>
                    <a:pt x="1180408" y="405006"/>
                  </a:lnTo>
                  <a:lnTo>
                    <a:pt x="1180618" y="404907"/>
                  </a:lnTo>
                  <a:lnTo>
                    <a:pt x="1180752" y="404719"/>
                  </a:lnTo>
                  <a:lnTo>
                    <a:pt x="1180648" y="404465"/>
                  </a:lnTo>
                  <a:lnTo>
                    <a:pt x="1180320" y="404322"/>
                  </a:lnTo>
                  <a:lnTo>
                    <a:pt x="1179830" y="403958"/>
                  </a:lnTo>
                  <a:lnTo>
                    <a:pt x="1179578" y="403616"/>
                  </a:lnTo>
                  <a:lnTo>
                    <a:pt x="1179460" y="403363"/>
                  </a:lnTo>
                  <a:lnTo>
                    <a:pt x="1179322" y="403010"/>
                  </a:lnTo>
                  <a:lnTo>
                    <a:pt x="1179276" y="402734"/>
                  </a:lnTo>
                  <a:lnTo>
                    <a:pt x="1179255" y="402470"/>
                  </a:lnTo>
                  <a:lnTo>
                    <a:pt x="1179380" y="402227"/>
                  </a:lnTo>
                  <a:lnTo>
                    <a:pt x="1179565" y="401863"/>
                  </a:lnTo>
                  <a:lnTo>
                    <a:pt x="1179684" y="401533"/>
                  </a:lnTo>
                  <a:lnTo>
                    <a:pt x="1179754" y="401169"/>
                  </a:lnTo>
                  <a:lnTo>
                    <a:pt x="1179813" y="400882"/>
                  </a:lnTo>
                  <a:lnTo>
                    <a:pt x="1179783" y="400551"/>
                  </a:lnTo>
                  <a:lnTo>
                    <a:pt x="1179641" y="400066"/>
                  </a:lnTo>
                  <a:lnTo>
                    <a:pt x="1179525" y="399813"/>
                  </a:lnTo>
                  <a:lnTo>
                    <a:pt x="1179525" y="399504"/>
                  </a:lnTo>
                  <a:lnTo>
                    <a:pt x="1179568" y="399096"/>
                  </a:lnTo>
                  <a:lnTo>
                    <a:pt x="1179582" y="398820"/>
                  </a:lnTo>
                  <a:lnTo>
                    <a:pt x="1179559" y="398644"/>
                  </a:lnTo>
                  <a:lnTo>
                    <a:pt x="1179430" y="398446"/>
                  </a:lnTo>
                  <a:lnTo>
                    <a:pt x="1179167" y="398137"/>
                  </a:lnTo>
                  <a:lnTo>
                    <a:pt x="1179085" y="397971"/>
                  </a:lnTo>
                  <a:lnTo>
                    <a:pt x="1179003" y="397729"/>
                  </a:lnTo>
                  <a:lnTo>
                    <a:pt x="1178995" y="397541"/>
                  </a:lnTo>
                  <a:lnTo>
                    <a:pt x="1179061" y="397354"/>
                  </a:lnTo>
                  <a:lnTo>
                    <a:pt x="1179240" y="397111"/>
                  </a:lnTo>
                  <a:lnTo>
                    <a:pt x="1179308" y="396626"/>
                  </a:lnTo>
                  <a:lnTo>
                    <a:pt x="1179335" y="396240"/>
                  </a:lnTo>
                  <a:lnTo>
                    <a:pt x="1179399" y="395854"/>
                  </a:lnTo>
                  <a:lnTo>
                    <a:pt x="1179451" y="395557"/>
                  </a:lnTo>
                  <a:lnTo>
                    <a:pt x="1179578" y="395149"/>
                  </a:lnTo>
                  <a:lnTo>
                    <a:pt x="1179692" y="394862"/>
                  </a:lnTo>
                  <a:lnTo>
                    <a:pt x="1179948" y="394432"/>
                  </a:lnTo>
                  <a:lnTo>
                    <a:pt x="1180331" y="394046"/>
                  </a:lnTo>
                  <a:lnTo>
                    <a:pt x="1180714" y="393815"/>
                  </a:lnTo>
                  <a:lnTo>
                    <a:pt x="1180930" y="393638"/>
                  </a:lnTo>
                  <a:lnTo>
                    <a:pt x="1181375" y="393363"/>
                  </a:lnTo>
                  <a:lnTo>
                    <a:pt x="1181924" y="393010"/>
                  </a:lnTo>
                  <a:lnTo>
                    <a:pt x="1182382" y="392999"/>
                  </a:lnTo>
                  <a:lnTo>
                    <a:pt x="1182803" y="393120"/>
                  </a:lnTo>
                  <a:lnTo>
                    <a:pt x="1183269" y="393330"/>
                  </a:lnTo>
                  <a:lnTo>
                    <a:pt x="1183698" y="393594"/>
                  </a:lnTo>
                  <a:lnTo>
                    <a:pt x="1183916" y="393715"/>
                  </a:lnTo>
                  <a:lnTo>
                    <a:pt x="1184394" y="393925"/>
                  </a:lnTo>
                  <a:lnTo>
                    <a:pt x="1184563" y="394079"/>
                  </a:lnTo>
                  <a:lnTo>
                    <a:pt x="1184716" y="394355"/>
                  </a:lnTo>
                  <a:lnTo>
                    <a:pt x="1184802" y="394520"/>
                  </a:lnTo>
                  <a:lnTo>
                    <a:pt x="1185011" y="394653"/>
                  </a:lnTo>
                  <a:lnTo>
                    <a:pt x="1185308" y="394608"/>
                  </a:lnTo>
                  <a:lnTo>
                    <a:pt x="1185612" y="394498"/>
                  </a:lnTo>
                  <a:lnTo>
                    <a:pt x="1186051" y="394443"/>
                  </a:lnTo>
                  <a:lnTo>
                    <a:pt x="1186404" y="394421"/>
                  </a:lnTo>
                  <a:lnTo>
                    <a:pt x="1186688" y="394366"/>
                  </a:lnTo>
                  <a:lnTo>
                    <a:pt x="1187002" y="394322"/>
                  </a:lnTo>
                  <a:lnTo>
                    <a:pt x="1187280" y="394256"/>
                  </a:lnTo>
                  <a:lnTo>
                    <a:pt x="1187603" y="394156"/>
                  </a:lnTo>
                  <a:lnTo>
                    <a:pt x="1187717" y="393958"/>
                  </a:lnTo>
                  <a:lnTo>
                    <a:pt x="1187812" y="393738"/>
                  </a:lnTo>
                  <a:lnTo>
                    <a:pt x="1187893" y="393605"/>
                  </a:lnTo>
                  <a:lnTo>
                    <a:pt x="1187925" y="393495"/>
                  </a:lnTo>
                  <a:lnTo>
                    <a:pt x="1187925" y="393352"/>
                  </a:lnTo>
                  <a:lnTo>
                    <a:pt x="1187943" y="393153"/>
                  </a:lnTo>
                  <a:lnTo>
                    <a:pt x="1188173" y="392778"/>
                  </a:lnTo>
                  <a:lnTo>
                    <a:pt x="1188440" y="392260"/>
                  </a:lnTo>
                  <a:lnTo>
                    <a:pt x="1188662" y="391918"/>
                  </a:lnTo>
                  <a:lnTo>
                    <a:pt x="1188830" y="391488"/>
                  </a:lnTo>
                  <a:lnTo>
                    <a:pt x="1188873" y="391224"/>
                  </a:lnTo>
                  <a:lnTo>
                    <a:pt x="1188873" y="390838"/>
                  </a:lnTo>
                  <a:lnTo>
                    <a:pt x="1189097" y="390353"/>
                  </a:lnTo>
                  <a:lnTo>
                    <a:pt x="1189417" y="390132"/>
                  </a:lnTo>
                  <a:lnTo>
                    <a:pt x="1189729" y="389934"/>
                  </a:lnTo>
                  <a:lnTo>
                    <a:pt x="1190063" y="389779"/>
                  </a:lnTo>
                  <a:lnTo>
                    <a:pt x="1190285" y="389680"/>
                  </a:lnTo>
                  <a:lnTo>
                    <a:pt x="1190519" y="389537"/>
                  </a:lnTo>
                  <a:lnTo>
                    <a:pt x="1190664" y="389393"/>
                  </a:lnTo>
                  <a:lnTo>
                    <a:pt x="1190778" y="389195"/>
                  </a:lnTo>
                  <a:lnTo>
                    <a:pt x="1190892" y="388908"/>
                  </a:lnTo>
                  <a:lnTo>
                    <a:pt x="1190971" y="388644"/>
                  </a:lnTo>
                  <a:lnTo>
                    <a:pt x="1191069" y="388390"/>
                  </a:lnTo>
                  <a:lnTo>
                    <a:pt x="1191172" y="388158"/>
                  </a:lnTo>
                  <a:lnTo>
                    <a:pt x="1191354" y="387982"/>
                  </a:lnTo>
                  <a:lnTo>
                    <a:pt x="1191533" y="387850"/>
                  </a:lnTo>
                  <a:lnTo>
                    <a:pt x="1191678" y="387662"/>
                  </a:lnTo>
                  <a:lnTo>
                    <a:pt x="1191775" y="387409"/>
                  </a:lnTo>
                  <a:lnTo>
                    <a:pt x="1191818" y="387287"/>
                  </a:lnTo>
                  <a:lnTo>
                    <a:pt x="1191992" y="386946"/>
                  </a:lnTo>
                  <a:lnTo>
                    <a:pt x="1192246" y="386560"/>
                  </a:lnTo>
                  <a:lnTo>
                    <a:pt x="1192388" y="386383"/>
                  </a:lnTo>
                  <a:lnTo>
                    <a:pt x="1192388" y="386185"/>
                  </a:lnTo>
                  <a:lnTo>
                    <a:pt x="1192354" y="386141"/>
                  </a:lnTo>
                  <a:lnTo>
                    <a:pt x="1192246" y="386108"/>
                  </a:lnTo>
                  <a:lnTo>
                    <a:pt x="1192121" y="385997"/>
                  </a:lnTo>
                  <a:lnTo>
                    <a:pt x="1192121" y="385854"/>
                  </a:lnTo>
                  <a:lnTo>
                    <a:pt x="1192134" y="385656"/>
                  </a:lnTo>
                  <a:lnTo>
                    <a:pt x="1192227" y="385490"/>
                  </a:lnTo>
                  <a:lnTo>
                    <a:pt x="1192274" y="385325"/>
                  </a:lnTo>
                  <a:lnTo>
                    <a:pt x="1192373" y="385192"/>
                  </a:lnTo>
                  <a:lnTo>
                    <a:pt x="1192492" y="385071"/>
                  </a:lnTo>
                  <a:lnTo>
                    <a:pt x="1192625" y="385005"/>
                  </a:lnTo>
                  <a:lnTo>
                    <a:pt x="1192778" y="384983"/>
                  </a:lnTo>
                  <a:lnTo>
                    <a:pt x="1192991" y="384961"/>
                  </a:lnTo>
                  <a:lnTo>
                    <a:pt x="1193128" y="384950"/>
                  </a:lnTo>
                  <a:lnTo>
                    <a:pt x="1193348" y="384983"/>
                  </a:lnTo>
                  <a:lnTo>
                    <a:pt x="1193371" y="384983"/>
                  </a:lnTo>
                  <a:lnTo>
                    <a:pt x="1193454" y="384994"/>
                  </a:lnTo>
                  <a:lnTo>
                    <a:pt x="1193587" y="384983"/>
                  </a:lnTo>
                  <a:lnTo>
                    <a:pt x="1193686" y="384906"/>
                  </a:lnTo>
                  <a:lnTo>
                    <a:pt x="1193832" y="384785"/>
                  </a:lnTo>
                  <a:lnTo>
                    <a:pt x="1193953" y="384608"/>
                  </a:lnTo>
                  <a:lnTo>
                    <a:pt x="1193998" y="384421"/>
                  </a:lnTo>
                  <a:lnTo>
                    <a:pt x="1194018" y="384255"/>
                  </a:lnTo>
                  <a:lnTo>
                    <a:pt x="1194009" y="384145"/>
                  </a:lnTo>
                  <a:lnTo>
                    <a:pt x="1193783" y="383781"/>
                  </a:lnTo>
                  <a:lnTo>
                    <a:pt x="1193812" y="383473"/>
                  </a:lnTo>
                  <a:lnTo>
                    <a:pt x="1193959" y="383076"/>
                  </a:lnTo>
                  <a:lnTo>
                    <a:pt x="1194239" y="382877"/>
                  </a:lnTo>
                  <a:lnTo>
                    <a:pt x="1194564" y="382646"/>
                  </a:lnTo>
                  <a:lnTo>
                    <a:pt x="1194713" y="382227"/>
                  </a:lnTo>
                  <a:lnTo>
                    <a:pt x="1194932" y="381719"/>
                  </a:lnTo>
                  <a:lnTo>
                    <a:pt x="1194932" y="381146"/>
                  </a:lnTo>
                  <a:lnTo>
                    <a:pt x="1194926" y="381014"/>
                  </a:lnTo>
                  <a:lnTo>
                    <a:pt x="1194864" y="380826"/>
                  </a:lnTo>
                  <a:lnTo>
                    <a:pt x="1194808" y="380650"/>
                  </a:lnTo>
                  <a:lnTo>
                    <a:pt x="1194835" y="380484"/>
                  </a:lnTo>
                  <a:lnTo>
                    <a:pt x="1194946" y="380352"/>
                  </a:lnTo>
                  <a:lnTo>
                    <a:pt x="1195120" y="380242"/>
                  </a:lnTo>
                  <a:lnTo>
                    <a:pt x="1195442" y="380165"/>
                  </a:lnTo>
                  <a:lnTo>
                    <a:pt x="1195570" y="380121"/>
                  </a:lnTo>
                  <a:lnTo>
                    <a:pt x="1195670" y="380010"/>
                  </a:lnTo>
                  <a:lnTo>
                    <a:pt x="1195772" y="379889"/>
                  </a:lnTo>
                  <a:lnTo>
                    <a:pt x="1195800" y="379790"/>
                  </a:lnTo>
                  <a:lnTo>
                    <a:pt x="1195811" y="379614"/>
                  </a:lnTo>
                  <a:lnTo>
                    <a:pt x="1195681" y="379371"/>
                  </a:lnTo>
                  <a:lnTo>
                    <a:pt x="1195350" y="379095"/>
                  </a:lnTo>
                  <a:lnTo>
                    <a:pt x="1195111" y="378687"/>
                  </a:lnTo>
                  <a:lnTo>
                    <a:pt x="1195120" y="378456"/>
                  </a:lnTo>
                  <a:lnTo>
                    <a:pt x="1195358" y="378235"/>
                  </a:lnTo>
                  <a:lnTo>
                    <a:pt x="1195681" y="378202"/>
                  </a:lnTo>
                  <a:lnTo>
                    <a:pt x="1196021" y="378224"/>
                  </a:lnTo>
                  <a:lnTo>
                    <a:pt x="1196454" y="378048"/>
                  </a:lnTo>
                  <a:lnTo>
                    <a:pt x="1196637" y="377849"/>
                  </a:lnTo>
                  <a:lnTo>
                    <a:pt x="1196936" y="377508"/>
                  </a:lnTo>
                  <a:lnTo>
                    <a:pt x="1197078" y="377320"/>
                  </a:lnTo>
                  <a:lnTo>
                    <a:pt x="1197035" y="377067"/>
                  </a:lnTo>
                  <a:lnTo>
                    <a:pt x="1196936" y="376592"/>
                  </a:lnTo>
                  <a:lnTo>
                    <a:pt x="1196482" y="376107"/>
                  </a:lnTo>
                  <a:lnTo>
                    <a:pt x="1195800" y="375744"/>
                  </a:lnTo>
                  <a:lnTo>
                    <a:pt x="1195333" y="375622"/>
                  </a:lnTo>
                  <a:lnTo>
                    <a:pt x="1195118" y="375380"/>
                  </a:lnTo>
                  <a:lnTo>
                    <a:pt x="1195064" y="375137"/>
                  </a:lnTo>
                  <a:lnTo>
                    <a:pt x="1194812" y="374806"/>
                  </a:lnTo>
                  <a:lnTo>
                    <a:pt x="1194633" y="374575"/>
                  </a:lnTo>
                  <a:lnTo>
                    <a:pt x="1194650" y="374277"/>
                  </a:lnTo>
                  <a:lnTo>
                    <a:pt x="1194740" y="373803"/>
                  </a:lnTo>
                  <a:lnTo>
                    <a:pt x="1194562" y="373307"/>
                  </a:lnTo>
                  <a:lnTo>
                    <a:pt x="1194220" y="372634"/>
                  </a:lnTo>
                  <a:lnTo>
                    <a:pt x="1194129" y="372149"/>
                  </a:lnTo>
                  <a:lnTo>
                    <a:pt x="1194183" y="371620"/>
                  </a:lnTo>
                  <a:lnTo>
                    <a:pt x="1194328" y="371146"/>
                  </a:lnTo>
                  <a:lnTo>
                    <a:pt x="1194509" y="370914"/>
                  </a:lnTo>
                  <a:lnTo>
                    <a:pt x="1194866" y="370606"/>
                  </a:lnTo>
                  <a:lnTo>
                    <a:pt x="1195299" y="370374"/>
                  </a:lnTo>
                  <a:lnTo>
                    <a:pt x="1195658" y="370109"/>
                  </a:lnTo>
                  <a:lnTo>
                    <a:pt x="1195819" y="370087"/>
                  </a:lnTo>
                  <a:lnTo>
                    <a:pt x="1196105" y="370198"/>
                  </a:lnTo>
                  <a:lnTo>
                    <a:pt x="1196465" y="370198"/>
                  </a:lnTo>
                  <a:lnTo>
                    <a:pt x="1197076" y="369790"/>
                  </a:lnTo>
                  <a:lnTo>
                    <a:pt x="1197651" y="369338"/>
                  </a:lnTo>
                  <a:lnTo>
                    <a:pt x="1198260" y="369106"/>
                  </a:lnTo>
                  <a:lnTo>
                    <a:pt x="1198674" y="369029"/>
                  </a:lnTo>
                  <a:lnTo>
                    <a:pt x="1199087" y="369139"/>
                  </a:lnTo>
                  <a:lnTo>
                    <a:pt x="1199429" y="369249"/>
                  </a:lnTo>
                  <a:lnTo>
                    <a:pt x="1199661" y="369305"/>
                  </a:lnTo>
                  <a:lnTo>
                    <a:pt x="1200275" y="369194"/>
                  </a:lnTo>
                  <a:lnTo>
                    <a:pt x="1200408" y="369128"/>
                  </a:lnTo>
                  <a:lnTo>
                    <a:pt x="1200464" y="369040"/>
                  </a:lnTo>
                  <a:lnTo>
                    <a:pt x="1200331" y="368863"/>
                  </a:lnTo>
                  <a:lnTo>
                    <a:pt x="1200129" y="368643"/>
                  </a:lnTo>
                  <a:lnTo>
                    <a:pt x="1199561" y="368004"/>
                  </a:lnTo>
                  <a:lnTo>
                    <a:pt x="1199326" y="367485"/>
                  </a:lnTo>
                  <a:lnTo>
                    <a:pt x="1198998" y="366824"/>
                  </a:lnTo>
                  <a:lnTo>
                    <a:pt x="1198396" y="366030"/>
                  </a:lnTo>
                  <a:lnTo>
                    <a:pt x="1198191" y="365490"/>
                  </a:lnTo>
                  <a:lnTo>
                    <a:pt x="1197952" y="364244"/>
                  </a:lnTo>
                  <a:lnTo>
                    <a:pt x="1198092" y="363196"/>
                  </a:lnTo>
                  <a:lnTo>
                    <a:pt x="1198389" y="362899"/>
                  </a:lnTo>
                  <a:lnTo>
                    <a:pt x="1198773" y="362810"/>
                  </a:lnTo>
                  <a:lnTo>
                    <a:pt x="1199489" y="362722"/>
                  </a:lnTo>
                  <a:lnTo>
                    <a:pt x="1200224" y="362656"/>
                  </a:lnTo>
                  <a:lnTo>
                    <a:pt x="1200801" y="362590"/>
                  </a:lnTo>
                  <a:lnTo>
                    <a:pt x="1201149" y="362447"/>
                  </a:lnTo>
                  <a:lnTo>
                    <a:pt x="1201491" y="362193"/>
                  </a:lnTo>
                  <a:lnTo>
                    <a:pt x="1201949" y="360925"/>
                  </a:lnTo>
                  <a:lnTo>
                    <a:pt x="1202009" y="360164"/>
                  </a:lnTo>
                  <a:lnTo>
                    <a:pt x="1201968" y="359547"/>
                  </a:lnTo>
                  <a:lnTo>
                    <a:pt x="1201739" y="359260"/>
                  </a:lnTo>
                  <a:lnTo>
                    <a:pt x="1201370" y="358951"/>
                  </a:lnTo>
                  <a:lnTo>
                    <a:pt x="1201157" y="358610"/>
                  </a:lnTo>
                  <a:lnTo>
                    <a:pt x="1201048" y="358047"/>
                  </a:lnTo>
                  <a:lnTo>
                    <a:pt x="1201113" y="357595"/>
                  </a:lnTo>
                  <a:lnTo>
                    <a:pt x="1201074" y="357110"/>
                  </a:lnTo>
                  <a:lnTo>
                    <a:pt x="1201063" y="356702"/>
                  </a:lnTo>
                  <a:lnTo>
                    <a:pt x="1200804" y="356371"/>
                  </a:lnTo>
                  <a:lnTo>
                    <a:pt x="1200602" y="355644"/>
                  </a:lnTo>
                  <a:lnTo>
                    <a:pt x="1200245" y="354883"/>
                  </a:lnTo>
                  <a:lnTo>
                    <a:pt x="1200254" y="354585"/>
                  </a:lnTo>
                  <a:lnTo>
                    <a:pt x="1200486" y="354056"/>
                  </a:lnTo>
                  <a:lnTo>
                    <a:pt x="1200910" y="353560"/>
                  </a:lnTo>
                  <a:lnTo>
                    <a:pt x="1201799" y="352942"/>
                  </a:lnTo>
                  <a:lnTo>
                    <a:pt x="1202415" y="352700"/>
                  </a:lnTo>
                  <a:lnTo>
                    <a:pt x="1203384" y="352115"/>
                  </a:lnTo>
                  <a:lnTo>
                    <a:pt x="1204088" y="351465"/>
                  </a:lnTo>
                  <a:lnTo>
                    <a:pt x="1204287" y="351046"/>
                  </a:lnTo>
                  <a:lnTo>
                    <a:pt x="1204744" y="348731"/>
                  </a:lnTo>
                  <a:lnTo>
                    <a:pt x="1205002" y="348014"/>
                  </a:lnTo>
                  <a:lnTo>
                    <a:pt x="1205011" y="347793"/>
                  </a:lnTo>
                  <a:lnTo>
                    <a:pt x="1204891" y="347429"/>
                  </a:lnTo>
                  <a:lnTo>
                    <a:pt x="1204710" y="347286"/>
                  </a:lnTo>
                  <a:lnTo>
                    <a:pt x="1204316" y="347297"/>
                  </a:lnTo>
                  <a:lnTo>
                    <a:pt x="1203936" y="347452"/>
                  </a:lnTo>
                  <a:lnTo>
                    <a:pt x="1202617" y="347760"/>
                  </a:lnTo>
                  <a:lnTo>
                    <a:pt x="1201227" y="347540"/>
                  </a:lnTo>
                  <a:lnTo>
                    <a:pt x="1200568" y="347496"/>
                  </a:lnTo>
                  <a:lnTo>
                    <a:pt x="1199470" y="347176"/>
                  </a:lnTo>
                  <a:lnTo>
                    <a:pt x="1198447" y="347187"/>
                  </a:lnTo>
                  <a:lnTo>
                    <a:pt x="1197681" y="347341"/>
                  </a:lnTo>
                  <a:lnTo>
                    <a:pt x="1196933" y="347429"/>
                  </a:lnTo>
                  <a:lnTo>
                    <a:pt x="1196471" y="347264"/>
                  </a:lnTo>
                  <a:lnTo>
                    <a:pt x="1195819" y="347319"/>
                  </a:lnTo>
                  <a:lnTo>
                    <a:pt x="1195165" y="347429"/>
                  </a:lnTo>
                  <a:lnTo>
                    <a:pt x="1194321" y="347352"/>
                  </a:lnTo>
                  <a:lnTo>
                    <a:pt x="1193419" y="347319"/>
                  </a:lnTo>
                  <a:lnTo>
                    <a:pt x="1192861" y="347319"/>
                  </a:lnTo>
                  <a:lnTo>
                    <a:pt x="1192190" y="347429"/>
                  </a:lnTo>
                  <a:lnTo>
                    <a:pt x="1191268" y="347341"/>
                  </a:lnTo>
                  <a:lnTo>
                    <a:pt x="1190519" y="347187"/>
                  </a:lnTo>
                  <a:lnTo>
                    <a:pt x="1190156" y="347088"/>
                  </a:lnTo>
                  <a:lnTo>
                    <a:pt x="1189502" y="346360"/>
                  </a:lnTo>
                  <a:lnTo>
                    <a:pt x="1189144" y="345566"/>
                  </a:lnTo>
                  <a:lnTo>
                    <a:pt x="1187966" y="344034"/>
                  </a:lnTo>
                  <a:lnTo>
                    <a:pt x="1187737" y="343593"/>
                  </a:lnTo>
                  <a:lnTo>
                    <a:pt x="1187583" y="343328"/>
                  </a:lnTo>
                  <a:lnTo>
                    <a:pt x="1187526" y="342986"/>
                  </a:lnTo>
                  <a:lnTo>
                    <a:pt x="1187622" y="342600"/>
                  </a:lnTo>
                  <a:lnTo>
                    <a:pt x="1187737" y="342115"/>
                  </a:lnTo>
                  <a:lnTo>
                    <a:pt x="1187698" y="341663"/>
                  </a:lnTo>
                  <a:lnTo>
                    <a:pt x="1187639" y="341277"/>
                  </a:lnTo>
                  <a:lnTo>
                    <a:pt x="1187583" y="340814"/>
                  </a:lnTo>
                  <a:lnTo>
                    <a:pt x="1187314" y="340395"/>
                  </a:lnTo>
                  <a:lnTo>
                    <a:pt x="1186815" y="340119"/>
                  </a:lnTo>
                  <a:lnTo>
                    <a:pt x="1186202" y="340031"/>
                  </a:lnTo>
                  <a:lnTo>
                    <a:pt x="1185663" y="340064"/>
                  </a:lnTo>
                  <a:lnTo>
                    <a:pt x="1185086" y="340064"/>
                  </a:lnTo>
                  <a:lnTo>
                    <a:pt x="1184453" y="340086"/>
                  </a:lnTo>
                  <a:lnTo>
                    <a:pt x="1184127" y="340009"/>
                  </a:lnTo>
                  <a:lnTo>
                    <a:pt x="1184095" y="339910"/>
                  </a:lnTo>
                  <a:lnTo>
                    <a:pt x="1184095" y="339568"/>
                  </a:lnTo>
                  <a:lnTo>
                    <a:pt x="1184127" y="339326"/>
                  </a:lnTo>
                  <a:lnTo>
                    <a:pt x="1184317" y="338741"/>
                  </a:lnTo>
                  <a:lnTo>
                    <a:pt x="1184584" y="338223"/>
                  </a:lnTo>
                  <a:lnTo>
                    <a:pt x="1184869" y="337804"/>
                  </a:lnTo>
                  <a:lnTo>
                    <a:pt x="1185078" y="337087"/>
                  </a:lnTo>
                  <a:lnTo>
                    <a:pt x="1185091" y="336635"/>
                  </a:lnTo>
                  <a:lnTo>
                    <a:pt x="1184985" y="336305"/>
                  </a:lnTo>
                  <a:lnTo>
                    <a:pt x="1184550" y="335985"/>
                  </a:lnTo>
                  <a:lnTo>
                    <a:pt x="1183627" y="335555"/>
                  </a:lnTo>
                  <a:lnTo>
                    <a:pt x="1182821" y="334838"/>
                  </a:lnTo>
                  <a:lnTo>
                    <a:pt x="1182237" y="334518"/>
                  </a:lnTo>
                  <a:lnTo>
                    <a:pt x="1182045" y="334518"/>
                  </a:lnTo>
                  <a:lnTo>
                    <a:pt x="1181689" y="334893"/>
                  </a:lnTo>
                  <a:lnTo>
                    <a:pt x="1181533" y="334971"/>
                  </a:lnTo>
                  <a:lnTo>
                    <a:pt x="1181139" y="334860"/>
                  </a:lnTo>
                  <a:lnTo>
                    <a:pt x="1180668" y="334651"/>
                  </a:lnTo>
                  <a:lnTo>
                    <a:pt x="1180071" y="334243"/>
                  </a:lnTo>
                  <a:lnTo>
                    <a:pt x="1179709" y="333978"/>
                  </a:lnTo>
                  <a:lnTo>
                    <a:pt x="1179365" y="333537"/>
                  </a:lnTo>
                  <a:lnTo>
                    <a:pt x="1179223" y="333306"/>
                  </a:lnTo>
                  <a:lnTo>
                    <a:pt x="1179160" y="333008"/>
                  </a:lnTo>
                  <a:lnTo>
                    <a:pt x="1179255" y="332798"/>
                  </a:lnTo>
                  <a:lnTo>
                    <a:pt x="1179537" y="332655"/>
                  </a:lnTo>
                  <a:lnTo>
                    <a:pt x="1179821" y="332534"/>
                  </a:lnTo>
                  <a:lnTo>
                    <a:pt x="1180243" y="332236"/>
                  </a:lnTo>
                  <a:lnTo>
                    <a:pt x="1180528" y="332016"/>
                  </a:lnTo>
                  <a:lnTo>
                    <a:pt x="1180761" y="331751"/>
                  </a:lnTo>
                  <a:lnTo>
                    <a:pt x="1180999" y="331409"/>
                  </a:lnTo>
                  <a:lnTo>
                    <a:pt x="1181062" y="331001"/>
                  </a:lnTo>
                  <a:lnTo>
                    <a:pt x="1181139" y="330726"/>
                  </a:lnTo>
                  <a:lnTo>
                    <a:pt x="1181238" y="330450"/>
                  </a:lnTo>
                  <a:lnTo>
                    <a:pt x="1181861" y="329656"/>
                  </a:lnTo>
                  <a:lnTo>
                    <a:pt x="1182585" y="329127"/>
                  </a:lnTo>
                  <a:lnTo>
                    <a:pt x="1183573" y="328509"/>
                  </a:lnTo>
                  <a:lnTo>
                    <a:pt x="1184796" y="327815"/>
                  </a:lnTo>
                  <a:lnTo>
                    <a:pt x="1185592" y="327583"/>
                  </a:lnTo>
                  <a:lnTo>
                    <a:pt x="1186137" y="327495"/>
                  </a:lnTo>
                  <a:lnTo>
                    <a:pt x="1186447" y="327396"/>
                  </a:lnTo>
                  <a:lnTo>
                    <a:pt x="1186918" y="327186"/>
                  </a:lnTo>
                  <a:lnTo>
                    <a:pt x="1187094" y="326999"/>
                  </a:lnTo>
                  <a:lnTo>
                    <a:pt x="1187228" y="326745"/>
                  </a:lnTo>
                  <a:lnTo>
                    <a:pt x="1187168" y="326470"/>
                  </a:lnTo>
                  <a:lnTo>
                    <a:pt x="1186992" y="326139"/>
                  </a:lnTo>
                  <a:lnTo>
                    <a:pt x="1186741" y="325819"/>
                  </a:lnTo>
                  <a:lnTo>
                    <a:pt x="1186431" y="325400"/>
                  </a:lnTo>
                  <a:lnTo>
                    <a:pt x="1186195" y="325125"/>
                  </a:lnTo>
                  <a:lnTo>
                    <a:pt x="1186064" y="324959"/>
                  </a:lnTo>
                  <a:lnTo>
                    <a:pt x="1186003" y="324672"/>
                  </a:lnTo>
                  <a:lnTo>
                    <a:pt x="1185980" y="324066"/>
                  </a:lnTo>
                  <a:lnTo>
                    <a:pt x="1185847" y="323162"/>
                  </a:lnTo>
                  <a:lnTo>
                    <a:pt x="1185863" y="322743"/>
                  </a:lnTo>
                  <a:lnTo>
                    <a:pt x="1185868" y="322688"/>
                  </a:lnTo>
                  <a:lnTo>
                    <a:pt x="1185935" y="322589"/>
                  </a:lnTo>
                  <a:lnTo>
                    <a:pt x="1186139" y="322368"/>
                  </a:lnTo>
                  <a:lnTo>
                    <a:pt x="1186391" y="322070"/>
                  </a:lnTo>
                  <a:lnTo>
                    <a:pt x="1186514" y="321993"/>
                  </a:lnTo>
                  <a:lnTo>
                    <a:pt x="1186658" y="321916"/>
                  </a:lnTo>
                  <a:lnTo>
                    <a:pt x="1186904" y="321762"/>
                  </a:lnTo>
                  <a:lnTo>
                    <a:pt x="1187128" y="321607"/>
                  </a:lnTo>
                  <a:lnTo>
                    <a:pt x="1187189" y="321497"/>
                  </a:lnTo>
                  <a:lnTo>
                    <a:pt x="1187237" y="321343"/>
                  </a:lnTo>
                  <a:lnTo>
                    <a:pt x="1187237" y="321111"/>
                  </a:lnTo>
                  <a:lnTo>
                    <a:pt x="1187121" y="320538"/>
                  </a:lnTo>
                  <a:lnTo>
                    <a:pt x="1187033" y="320020"/>
                  </a:lnTo>
                  <a:lnTo>
                    <a:pt x="1187026" y="319766"/>
                  </a:lnTo>
                  <a:lnTo>
                    <a:pt x="1187026" y="319590"/>
                  </a:lnTo>
                  <a:lnTo>
                    <a:pt x="1186888" y="319369"/>
                  </a:lnTo>
                  <a:lnTo>
                    <a:pt x="1186341" y="318785"/>
                  </a:lnTo>
                  <a:lnTo>
                    <a:pt x="1185901" y="318145"/>
                  </a:lnTo>
                  <a:lnTo>
                    <a:pt x="1185584" y="317815"/>
                  </a:lnTo>
                  <a:lnTo>
                    <a:pt x="1185235" y="317550"/>
                  </a:lnTo>
                  <a:lnTo>
                    <a:pt x="1184930" y="317329"/>
                  </a:lnTo>
                  <a:lnTo>
                    <a:pt x="1184226" y="316800"/>
                  </a:lnTo>
                  <a:lnTo>
                    <a:pt x="1184088" y="316536"/>
                  </a:lnTo>
                  <a:lnTo>
                    <a:pt x="1184034" y="316304"/>
                  </a:lnTo>
                  <a:lnTo>
                    <a:pt x="1183989" y="315995"/>
                  </a:lnTo>
                  <a:lnTo>
                    <a:pt x="1184143" y="315609"/>
                  </a:lnTo>
                  <a:lnTo>
                    <a:pt x="1184460" y="315268"/>
                  </a:lnTo>
                  <a:lnTo>
                    <a:pt x="1185198" y="314749"/>
                  </a:lnTo>
                  <a:lnTo>
                    <a:pt x="1185457" y="314672"/>
                  </a:lnTo>
                  <a:lnTo>
                    <a:pt x="1186247" y="314650"/>
                  </a:lnTo>
                  <a:lnTo>
                    <a:pt x="1186987" y="314540"/>
                  </a:lnTo>
                  <a:lnTo>
                    <a:pt x="1187515" y="314397"/>
                  </a:lnTo>
                  <a:lnTo>
                    <a:pt x="1187796" y="314253"/>
                  </a:lnTo>
                  <a:lnTo>
                    <a:pt x="1188418" y="313967"/>
                  </a:lnTo>
                  <a:lnTo>
                    <a:pt x="1188933" y="313702"/>
                  </a:lnTo>
                  <a:lnTo>
                    <a:pt x="1189165" y="313470"/>
                  </a:lnTo>
                  <a:lnTo>
                    <a:pt x="1189285" y="313283"/>
                  </a:lnTo>
                  <a:lnTo>
                    <a:pt x="1189616" y="312721"/>
                  </a:lnTo>
                  <a:lnTo>
                    <a:pt x="1189713" y="312478"/>
                  </a:lnTo>
                  <a:lnTo>
                    <a:pt x="1189982" y="311828"/>
                  </a:lnTo>
                  <a:lnTo>
                    <a:pt x="1190257" y="310968"/>
                  </a:lnTo>
                  <a:lnTo>
                    <a:pt x="1190681" y="309512"/>
                  </a:lnTo>
                  <a:lnTo>
                    <a:pt x="1190847" y="308862"/>
                  </a:lnTo>
                  <a:lnTo>
                    <a:pt x="1190890" y="308608"/>
                  </a:lnTo>
                  <a:lnTo>
                    <a:pt x="1190958" y="307516"/>
                  </a:lnTo>
                  <a:lnTo>
                    <a:pt x="1190958" y="305885"/>
                  </a:lnTo>
                  <a:lnTo>
                    <a:pt x="1190808" y="305102"/>
                  </a:lnTo>
                  <a:lnTo>
                    <a:pt x="1190575" y="304705"/>
                  </a:lnTo>
                  <a:lnTo>
                    <a:pt x="1189903" y="304132"/>
                  </a:lnTo>
                  <a:lnTo>
                    <a:pt x="1189747" y="303823"/>
                  </a:lnTo>
                  <a:lnTo>
                    <a:pt x="1189674" y="303415"/>
                  </a:lnTo>
                  <a:lnTo>
                    <a:pt x="1188527" y="302489"/>
                  </a:lnTo>
                  <a:lnTo>
                    <a:pt x="1187737" y="301728"/>
                  </a:lnTo>
                  <a:lnTo>
                    <a:pt x="1187392" y="301397"/>
                  </a:lnTo>
                  <a:lnTo>
                    <a:pt x="1187307" y="301221"/>
                  </a:lnTo>
                  <a:lnTo>
                    <a:pt x="1187321" y="300989"/>
                  </a:lnTo>
                  <a:lnTo>
                    <a:pt x="1187295" y="300262"/>
                  </a:lnTo>
                  <a:lnTo>
                    <a:pt x="1187271" y="299644"/>
                  </a:lnTo>
                  <a:lnTo>
                    <a:pt x="1187450" y="299313"/>
                  </a:lnTo>
                  <a:lnTo>
                    <a:pt x="1187605" y="299170"/>
                  </a:lnTo>
                  <a:lnTo>
                    <a:pt x="1187891" y="299093"/>
                  </a:lnTo>
                  <a:lnTo>
                    <a:pt x="1188188" y="299060"/>
                  </a:lnTo>
                  <a:lnTo>
                    <a:pt x="1188617" y="299071"/>
                  </a:lnTo>
                  <a:lnTo>
                    <a:pt x="1188890" y="299214"/>
                  </a:lnTo>
                  <a:lnTo>
                    <a:pt x="1189043" y="299313"/>
                  </a:lnTo>
                  <a:lnTo>
                    <a:pt x="1189340" y="299313"/>
                  </a:lnTo>
                  <a:lnTo>
                    <a:pt x="1190679" y="299016"/>
                  </a:lnTo>
                  <a:lnTo>
                    <a:pt x="1191913" y="298696"/>
                  </a:lnTo>
                  <a:lnTo>
                    <a:pt x="1192715" y="298321"/>
                  </a:lnTo>
                  <a:lnTo>
                    <a:pt x="1193101" y="297869"/>
                  </a:lnTo>
                  <a:lnTo>
                    <a:pt x="1193427" y="297439"/>
                  </a:lnTo>
                  <a:lnTo>
                    <a:pt x="1193561" y="297119"/>
                  </a:lnTo>
                  <a:lnTo>
                    <a:pt x="1193606" y="296789"/>
                  </a:lnTo>
                  <a:lnTo>
                    <a:pt x="1193615" y="296469"/>
                  </a:lnTo>
                  <a:lnTo>
                    <a:pt x="1193070" y="295829"/>
                  </a:lnTo>
                  <a:lnTo>
                    <a:pt x="1192433" y="295509"/>
                  </a:lnTo>
                  <a:lnTo>
                    <a:pt x="1191497" y="295113"/>
                  </a:lnTo>
                  <a:lnTo>
                    <a:pt x="1190960" y="294892"/>
                  </a:lnTo>
                  <a:lnTo>
                    <a:pt x="1190337" y="294264"/>
                  </a:lnTo>
                  <a:lnTo>
                    <a:pt x="1189980" y="293745"/>
                  </a:lnTo>
                  <a:lnTo>
                    <a:pt x="1189667" y="293095"/>
                  </a:lnTo>
                  <a:lnTo>
                    <a:pt x="1189267" y="292588"/>
                  </a:lnTo>
                  <a:lnTo>
                    <a:pt x="1188255" y="291209"/>
                  </a:lnTo>
                  <a:lnTo>
                    <a:pt x="1187588" y="290581"/>
                  </a:lnTo>
                  <a:lnTo>
                    <a:pt x="1187097" y="290052"/>
                  </a:lnTo>
                  <a:lnTo>
                    <a:pt x="1186591" y="289203"/>
                  </a:lnTo>
                  <a:lnTo>
                    <a:pt x="1186324" y="288905"/>
                  </a:lnTo>
                  <a:lnTo>
                    <a:pt x="1186191" y="288641"/>
                  </a:lnTo>
                  <a:lnTo>
                    <a:pt x="1185849" y="288056"/>
                  </a:lnTo>
                  <a:lnTo>
                    <a:pt x="1185788" y="287836"/>
                  </a:lnTo>
                  <a:lnTo>
                    <a:pt x="1185715" y="287637"/>
                  </a:lnTo>
                  <a:lnTo>
                    <a:pt x="1185582" y="287207"/>
                  </a:lnTo>
                  <a:lnTo>
                    <a:pt x="1185372" y="286700"/>
                  </a:lnTo>
                  <a:lnTo>
                    <a:pt x="1185270" y="286094"/>
                  </a:lnTo>
                  <a:lnTo>
                    <a:pt x="1185149" y="285432"/>
                  </a:lnTo>
                  <a:lnTo>
                    <a:pt x="1184851" y="284363"/>
                  </a:lnTo>
                  <a:lnTo>
                    <a:pt x="1184584" y="283591"/>
                  </a:lnTo>
                  <a:lnTo>
                    <a:pt x="1184086" y="283216"/>
                  </a:lnTo>
                  <a:lnTo>
                    <a:pt x="1183364" y="282742"/>
                  </a:lnTo>
                  <a:lnTo>
                    <a:pt x="1182604" y="282521"/>
                  </a:lnTo>
                  <a:lnTo>
                    <a:pt x="1181859" y="282532"/>
                  </a:lnTo>
                  <a:lnTo>
                    <a:pt x="1181433" y="282653"/>
                  </a:lnTo>
                  <a:lnTo>
                    <a:pt x="1181048" y="282907"/>
                  </a:lnTo>
                  <a:lnTo>
                    <a:pt x="1180829" y="283271"/>
                  </a:lnTo>
                  <a:lnTo>
                    <a:pt x="1180611" y="283381"/>
                  </a:lnTo>
                  <a:lnTo>
                    <a:pt x="1180224" y="283591"/>
                  </a:lnTo>
                  <a:lnTo>
                    <a:pt x="1179722" y="283866"/>
                  </a:lnTo>
                  <a:lnTo>
                    <a:pt x="1179066" y="284120"/>
                  </a:lnTo>
                  <a:lnTo>
                    <a:pt x="1178564" y="284329"/>
                  </a:lnTo>
                  <a:lnTo>
                    <a:pt x="1177535" y="284671"/>
                  </a:lnTo>
                  <a:lnTo>
                    <a:pt x="1176982" y="284693"/>
                  </a:lnTo>
                  <a:lnTo>
                    <a:pt x="1176661" y="284583"/>
                  </a:lnTo>
                  <a:lnTo>
                    <a:pt x="1175542" y="283988"/>
                  </a:lnTo>
                  <a:lnTo>
                    <a:pt x="1174859" y="283756"/>
                  </a:lnTo>
                  <a:lnTo>
                    <a:pt x="1174177" y="283481"/>
                  </a:lnTo>
                  <a:lnTo>
                    <a:pt x="1173495" y="283348"/>
                  </a:lnTo>
                  <a:lnTo>
                    <a:pt x="1173045" y="283128"/>
                  </a:lnTo>
                  <a:lnTo>
                    <a:pt x="1172479" y="282731"/>
                  </a:lnTo>
                  <a:lnTo>
                    <a:pt x="1172371" y="282400"/>
                  </a:lnTo>
                  <a:lnTo>
                    <a:pt x="1172025" y="281860"/>
                  </a:lnTo>
                  <a:lnTo>
                    <a:pt x="1171366" y="281452"/>
                  </a:lnTo>
                  <a:lnTo>
                    <a:pt x="1170763" y="281066"/>
                  </a:lnTo>
                  <a:lnTo>
                    <a:pt x="1170186" y="280702"/>
                  </a:lnTo>
                  <a:lnTo>
                    <a:pt x="1169407" y="280250"/>
                  </a:lnTo>
                  <a:lnTo>
                    <a:pt x="1168100" y="279445"/>
                  </a:lnTo>
                  <a:lnTo>
                    <a:pt x="1167321" y="278993"/>
                  </a:lnTo>
                  <a:lnTo>
                    <a:pt x="1166914" y="278684"/>
                  </a:lnTo>
                  <a:lnTo>
                    <a:pt x="1166783" y="278353"/>
                  </a:lnTo>
                  <a:lnTo>
                    <a:pt x="1166768" y="278133"/>
                  </a:lnTo>
                  <a:lnTo>
                    <a:pt x="1166826" y="277924"/>
                  </a:lnTo>
                  <a:lnTo>
                    <a:pt x="1166884" y="277681"/>
                  </a:lnTo>
                  <a:lnTo>
                    <a:pt x="1166869" y="277472"/>
                  </a:lnTo>
                  <a:lnTo>
                    <a:pt x="1166768" y="277152"/>
                  </a:lnTo>
                  <a:lnTo>
                    <a:pt x="1166622" y="276711"/>
                  </a:lnTo>
                  <a:lnTo>
                    <a:pt x="1166548" y="276589"/>
                  </a:lnTo>
                  <a:lnTo>
                    <a:pt x="1166680" y="276281"/>
                  </a:lnTo>
                  <a:lnTo>
                    <a:pt x="1166637" y="275851"/>
                  </a:lnTo>
                  <a:lnTo>
                    <a:pt x="1166563" y="275476"/>
                  </a:lnTo>
                  <a:lnTo>
                    <a:pt x="1166316" y="274903"/>
                  </a:lnTo>
                  <a:lnTo>
                    <a:pt x="1166154" y="274660"/>
                  </a:lnTo>
                  <a:lnTo>
                    <a:pt x="1165980" y="274473"/>
                  </a:lnTo>
                  <a:lnTo>
                    <a:pt x="1165644" y="274318"/>
                  </a:lnTo>
                  <a:lnTo>
                    <a:pt x="1165367" y="274307"/>
                  </a:lnTo>
                  <a:lnTo>
                    <a:pt x="1164899" y="274483"/>
                  </a:lnTo>
                  <a:lnTo>
                    <a:pt x="1164286" y="275068"/>
                  </a:lnTo>
                  <a:lnTo>
                    <a:pt x="1163907" y="275388"/>
                  </a:lnTo>
                  <a:lnTo>
                    <a:pt x="1163526" y="275641"/>
                  </a:lnTo>
                  <a:lnTo>
                    <a:pt x="1163162" y="275751"/>
                  </a:lnTo>
                  <a:lnTo>
                    <a:pt x="1162870" y="275829"/>
                  </a:lnTo>
                  <a:lnTo>
                    <a:pt x="1162622" y="275840"/>
                  </a:lnTo>
                  <a:lnTo>
                    <a:pt x="1162329" y="275851"/>
                  </a:lnTo>
                  <a:lnTo>
                    <a:pt x="1161862" y="276016"/>
                  </a:lnTo>
                  <a:lnTo>
                    <a:pt x="1161249" y="276027"/>
                  </a:lnTo>
                  <a:lnTo>
                    <a:pt x="1160665" y="276060"/>
                  </a:lnTo>
                  <a:lnTo>
                    <a:pt x="1159804" y="275917"/>
                  </a:lnTo>
                  <a:lnTo>
                    <a:pt x="1159264" y="275873"/>
                  </a:lnTo>
                  <a:lnTo>
                    <a:pt x="1158504" y="275928"/>
                  </a:lnTo>
                  <a:lnTo>
                    <a:pt x="1157878" y="275928"/>
                  </a:lnTo>
                  <a:lnTo>
                    <a:pt x="1157561" y="275895"/>
                  </a:lnTo>
                  <a:lnTo>
                    <a:pt x="1156766" y="275994"/>
                  </a:lnTo>
                  <a:lnTo>
                    <a:pt x="1156737" y="275994"/>
                  </a:lnTo>
                  <a:lnTo>
                    <a:pt x="1156382" y="275961"/>
                  </a:lnTo>
                  <a:lnTo>
                    <a:pt x="1156281" y="275928"/>
                  </a:lnTo>
                  <a:lnTo>
                    <a:pt x="1156187" y="275895"/>
                  </a:lnTo>
                  <a:lnTo>
                    <a:pt x="1156122" y="275862"/>
                  </a:lnTo>
                  <a:lnTo>
                    <a:pt x="1155882" y="275663"/>
                  </a:lnTo>
                  <a:lnTo>
                    <a:pt x="1155775" y="275608"/>
                  </a:lnTo>
                  <a:lnTo>
                    <a:pt x="1155665" y="275608"/>
                  </a:lnTo>
                  <a:lnTo>
                    <a:pt x="1155532" y="275663"/>
                  </a:lnTo>
                  <a:lnTo>
                    <a:pt x="1155428" y="275696"/>
                  </a:lnTo>
                  <a:lnTo>
                    <a:pt x="1155248" y="275718"/>
                  </a:lnTo>
                  <a:lnTo>
                    <a:pt x="1155059" y="275696"/>
                  </a:lnTo>
                  <a:lnTo>
                    <a:pt x="1154690" y="275718"/>
                  </a:lnTo>
                  <a:lnTo>
                    <a:pt x="1154576" y="275729"/>
                  </a:lnTo>
                  <a:lnTo>
                    <a:pt x="1154311" y="275718"/>
                  </a:lnTo>
                  <a:lnTo>
                    <a:pt x="1153946" y="275674"/>
                  </a:lnTo>
                  <a:lnTo>
                    <a:pt x="1153936" y="275674"/>
                  </a:lnTo>
                  <a:lnTo>
                    <a:pt x="1153774" y="275630"/>
                  </a:lnTo>
                  <a:lnTo>
                    <a:pt x="1153678" y="275597"/>
                  </a:lnTo>
                  <a:lnTo>
                    <a:pt x="1153635" y="275586"/>
                  </a:lnTo>
                  <a:lnTo>
                    <a:pt x="1153603" y="275575"/>
                  </a:lnTo>
                  <a:lnTo>
                    <a:pt x="1153575" y="275454"/>
                  </a:lnTo>
                  <a:lnTo>
                    <a:pt x="1153568" y="275366"/>
                  </a:lnTo>
                  <a:lnTo>
                    <a:pt x="1153857" y="274913"/>
                  </a:lnTo>
                  <a:lnTo>
                    <a:pt x="1153956" y="274550"/>
                  </a:lnTo>
                  <a:lnTo>
                    <a:pt x="1153947" y="273954"/>
                  </a:lnTo>
                  <a:lnTo>
                    <a:pt x="1153947" y="273436"/>
                  </a:lnTo>
                  <a:lnTo>
                    <a:pt x="1153747" y="273039"/>
                  </a:lnTo>
                  <a:lnTo>
                    <a:pt x="1153583" y="272697"/>
                  </a:lnTo>
                  <a:lnTo>
                    <a:pt x="1153525" y="272344"/>
                  </a:lnTo>
                  <a:lnTo>
                    <a:pt x="1153545" y="272102"/>
                  </a:lnTo>
                  <a:lnTo>
                    <a:pt x="1153611" y="271859"/>
                  </a:lnTo>
                  <a:lnTo>
                    <a:pt x="1153825" y="271440"/>
                  </a:lnTo>
                  <a:lnTo>
                    <a:pt x="1153930" y="271220"/>
                  </a:lnTo>
                  <a:lnTo>
                    <a:pt x="1154287" y="270790"/>
                  </a:lnTo>
                  <a:lnTo>
                    <a:pt x="1154737" y="270415"/>
                  </a:lnTo>
                  <a:lnTo>
                    <a:pt x="1155075" y="269985"/>
                  </a:lnTo>
                  <a:lnTo>
                    <a:pt x="1155206" y="269720"/>
                  </a:lnTo>
                  <a:lnTo>
                    <a:pt x="1155374" y="269423"/>
                  </a:lnTo>
                  <a:lnTo>
                    <a:pt x="1155450" y="268916"/>
                  </a:lnTo>
                  <a:lnTo>
                    <a:pt x="1155432" y="268574"/>
                  </a:lnTo>
                  <a:lnTo>
                    <a:pt x="1155432" y="267769"/>
                  </a:lnTo>
                  <a:lnTo>
                    <a:pt x="1155544" y="266666"/>
                  </a:lnTo>
                  <a:lnTo>
                    <a:pt x="1155525" y="266159"/>
                  </a:lnTo>
                  <a:lnTo>
                    <a:pt x="1155676" y="265619"/>
                  </a:lnTo>
                  <a:lnTo>
                    <a:pt x="1155751" y="265079"/>
                  </a:lnTo>
                  <a:lnTo>
                    <a:pt x="1155994" y="264627"/>
                  </a:lnTo>
                  <a:lnTo>
                    <a:pt x="1156313" y="264252"/>
                  </a:lnTo>
                  <a:lnTo>
                    <a:pt x="1156575" y="264009"/>
                  </a:lnTo>
                  <a:lnTo>
                    <a:pt x="1156896" y="263833"/>
                  </a:lnTo>
                  <a:lnTo>
                    <a:pt x="1157217" y="263502"/>
                  </a:lnTo>
                  <a:lnTo>
                    <a:pt x="1157419" y="263226"/>
                  </a:lnTo>
                  <a:lnTo>
                    <a:pt x="1157454" y="262884"/>
                  </a:lnTo>
                  <a:lnTo>
                    <a:pt x="1157180" y="262488"/>
                  </a:lnTo>
                  <a:lnTo>
                    <a:pt x="1156967" y="262157"/>
                  </a:lnTo>
                  <a:lnTo>
                    <a:pt x="1156752" y="261881"/>
                  </a:lnTo>
                  <a:lnTo>
                    <a:pt x="1156588" y="261605"/>
                  </a:lnTo>
                  <a:lnTo>
                    <a:pt x="1156573" y="261374"/>
                  </a:lnTo>
                  <a:lnTo>
                    <a:pt x="1156558" y="260988"/>
                  </a:lnTo>
                  <a:lnTo>
                    <a:pt x="1156627" y="260834"/>
                  </a:lnTo>
                  <a:lnTo>
                    <a:pt x="1156829" y="260646"/>
                  </a:lnTo>
                  <a:lnTo>
                    <a:pt x="1157139" y="260349"/>
                  </a:lnTo>
                  <a:lnTo>
                    <a:pt x="1157368" y="260095"/>
                  </a:lnTo>
                  <a:lnTo>
                    <a:pt x="1157662" y="259896"/>
                  </a:lnTo>
                  <a:lnTo>
                    <a:pt x="1157985" y="259610"/>
                  </a:lnTo>
                  <a:lnTo>
                    <a:pt x="1158183" y="259268"/>
                  </a:lnTo>
                  <a:lnTo>
                    <a:pt x="1158368" y="258761"/>
                  </a:lnTo>
                  <a:lnTo>
                    <a:pt x="1158403" y="258342"/>
                  </a:lnTo>
                  <a:lnTo>
                    <a:pt x="1158310" y="258011"/>
                  </a:lnTo>
                  <a:lnTo>
                    <a:pt x="1157990" y="257636"/>
                  </a:lnTo>
                  <a:lnTo>
                    <a:pt x="1157680" y="257372"/>
                  </a:lnTo>
                  <a:lnTo>
                    <a:pt x="1157495" y="257019"/>
                  </a:lnTo>
                  <a:lnTo>
                    <a:pt x="1157342" y="256589"/>
                  </a:lnTo>
                  <a:lnTo>
                    <a:pt x="1157325" y="256313"/>
                  </a:lnTo>
                  <a:lnTo>
                    <a:pt x="1157325" y="256004"/>
                  </a:lnTo>
                  <a:lnTo>
                    <a:pt x="1157174" y="255431"/>
                  </a:lnTo>
                  <a:lnTo>
                    <a:pt x="1157032" y="255078"/>
                  </a:lnTo>
                  <a:lnTo>
                    <a:pt x="1156931" y="254516"/>
                  </a:lnTo>
                  <a:lnTo>
                    <a:pt x="1156875" y="254306"/>
                  </a:lnTo>
                  <a:lnTo>
                    <a:pt x="1156812" y="254064"/>
                  </a:lnTo>
                  <a:lnTo>
                    <a:pt x="1156728" y="253656"/>
                  </a:lnTo>
                  <a:lnTo>
                    <a:pt x="1156677" y="253314"/>
                  </a:lnTo>
                  <a:lnTo>
                    <a:pt x="1156761" y="252719"/>
                  </a:lnTo>
                  <a:lnTo>
                    <a:pt x="1156905" y="252212"/>
                  </a:lnTo>
                  <a:lnTo>
                    <a:pt x="1157114" y="251826"/>
                  </a:lnTo>
                  <a:lnTo>
                    <a:pt x="1157482" y="251660"/>
                  </a:lnTo>
                  <a:lnTo>
                    <a:pt x="1157796" y="251550"/>
                  </a:lnTo>
                  <a:lnTo>
                    <a:pt x="1158123" y="251462"/>
                  </a:lnTo>
                  <a:lnTo>
                    <a:pt x="1158534" y="251363"/>
                  </a:lnTo>
                  <a:lnTo>
                    <a:pt x="1158924" y="251164"/>
                  </a:lnTo>
                  <a:lnTo>
                    <a:pt x="1159238" y="250999"/>
                  </a:lnTo>
                  <a:lnTo>
                    <a:pt x="1159555" y="250933"/>
                  </a:lnTo>
                  <a:lnTo>
                    <a:pt x="1159660" y="250866"/>
                  </a:lnTo>
                  <a:lnTo>
                    <a:pt x="1159712" y="250778"/>
                  </a:lnTo>
                  <a:lnTo>
                    <a:pt x="1159761" y="250624"/>
                  </a:lnTo>
                  <a:lnTo>
                    <a:pt x="1159822" y="250458"/>
                  </a:lnTo>
                  <a:lnTo>
                    <a:pt x="1159873" y="250381"/>
                  </a:lnTo>
                  <a:lnTo>
                    <a:pt x="1159940" y="250260"/>
                  </a:lnTo>
                  <a:lnTo>
                    <a:pt x="1159944" y="250128"/>
                  </a:lnTo>
                  <a:lnTo>
                    <a:pt x="1159869" y="249929"/>
                  </a:lnTo>
                  <a:lnTo>
                    <a:pt x="1159822" y="249775"/>
                  </a:lnTo>
                  <a:lnTo>
                    <a:pt x="1159348" y="248981"/>
                  </a:lnTo>
                  <a:lnTo>
                    <a:pt x="1159060" y="248529"/>
                  </a:lnTo>
                  <a:lnTo>
                    <a:pt x="1158956" y="248353"/>
                  </a:lnTo>
                  <a:lnTo>
                    <a:pt x="1158928" y="248253"/>
                  </a:lnTo>
                  <a:lnTo>
                    <a:pt x="1158896" y="248033"/>
                  </a:lnTo>
                  <a:lnTo>
                    <a:pt x="1158760" y="247867"/>
                  </a:lnTo>
                  <a:lnTo>
                    <a:pt x="1158545" y="247757"/>
                  </a:lnTo>
                  <a:lnTo>
                    <a:pt x="1158192" y="247680"/>
                  </a:lnTo>
                  <a:lnTo>
                    <a:pt x="1157807" y="247614"/>
                  </a:lnTo>
                  <a:lnTo>
                    <a:pt x="1157318" y="247504"/>
                  </a:lnTo>
                  <a:lnTo>
                    <a:pt x="1157096" y="247393"/>
                  </a:lnTo>
                  <a:lnTo>
                    <a:pt x="1156842" y="247129"/>
                  </a:lnTo>
                  <a:lnTo>
                    <a:pt x="1156720" y="246765"/>
                  </a:lnTo>
                  <a:lnTo>
                    <a:pt x="1156647" y="246048"/>
                  </a:lnTo>
                  <a:lnTo>
                    <a:pt x="1156614" y="245486"/>
                  </a:lnTo>
                  <a:lnTo>
                    <a:pt x="1156614" y="245023"/>
                  </a:lnTo>
                  <a:lnTo>
                    <a:pt x="1156696" y="244758"/>
                  </a:lnTo>
                  <a:lnTo>
                    <a:pt x="1156849" y="244361"/>
                  </a:lnTo>
                  <a:lnTo>
                    <a:pt x="1156969" y="244019"/>
                  </a:lnTo>
                  <a:lnTo>
                    <a:pt x="1157062" y="243545"/>
                  </a:lnTo>
                  <a:lnTo>
                    <a:pt x="1157051" y="243160"/>
                  </a:lnTo>
                  <a:lnTo>
                    <a:pt x="1157155" y="242895"/>
                  </a:lnTo>
                  <a:lnTo>
                    <a:pt x="1157368" y="242553"/>
                  </a:lnTo>
                  <a:lnTo>
                    <a:pt x="1157703" y="242035"/>
                  </a:lnTo>
                  <a:lnTo>
                    <a:pt x="1158102" y="241428"/>
                  </a:lnTo>
                  <a:lnTo>
                    <a:pt x="1158478" y="241208"/>
                  </a:lnTo>
                  <a:lnTo>
                    <a:pt x="1158986" y="240899"/>
                  </a:lnTo>
                  <a:lnTo>
                    <a:pt x="1159191" y="240624"/>
                  </a:lnTo>
                  <a:lnTo>
                    <a:pt x="1159434" y="240238"/>
                  </a:lnTo>
                  <a:lnTo>
                    <a:pt x="1159546" y="240083"/>
                  </a:lnTo>
                  <a:lnTo>
                    <a:pt x="1159628" y="239907"/>
                  </a:lnTo>
                  <a:lnTo>
                    <a:pt x="1159639" y="239709"/>
                  </a:lnTo>
                  <a:lnTo>
                    <a:pt x="1159466" y="239168"/>
                  </a:lnTo>
                  <a:lnTo>
                    <a:pt x="1159404" y="238716"/>
                  </a:lnTo>
                  <a:lnTo>
                    <a:pt x="1159486" y="238264"/>
                  </a:lnTo>
                  <a:lnTo>
                    <a:pt x="1159598" y="237856"/>
                  </a:lnTo>
                  <a:lnTo>
                    <a:pt x="1159658" y="237140"/>
                  </a:lnTo>
                  <a:lnTo>
                    <a:pt x="1159977" y="236257"/>
                  </a:lnTo>
                  <a:lnTo>
                    <a:pt x="1160375" y="235739"/>
                  </a:lnTo>
                  <a:lnTo>
                    <a:pt x="1160960" y="235409"/>
                  </a:lnTo>
                  <a:lnTo>
                    <a:pt x="1161496" y="235045"/>
                  </a:lnTo>
                  <a:lnTo>
                    <a:pt x="1162170" y="234427"/>
                  </a:lnTo>
                  <a:lnTo>
                    <a:pt x="1162704" y="233733"/>
                  </a:lnTo>
                  <a:lnTo>
                    <a:pt x="1162930" y="233292"/>
                  </a:lnTo>
                  <a:lnTo>
                    <a:pt x="1163016" y="232994"/>
                  </a:lnTo>
                  <a:lnTo>
                    <a:pt x="1162895" y="232476"/>
                  </a:lnTo>
                  <a:lnTo>
                    <a:pt x="1162721" y="231979"/>
                  </a:lnTo>
                  <a:lnTo>
                    <a:pt x="1162583" y="231539"/>
                  </a:lnTo>
                  <a:lnTo>
                    <a:pt x="1162422" y="230723"/>
                  </a:lnTo>
                  <a:lnTo>
                    <a:pt x="1162308" y="229995"/>
                  </a:lnTo>
                  <a:lnTo>
                    <a:pt x="1162125" y="229741"/>
                  </a:lnTo>
                  <a:lnTo>
                    <a:pt x="1161733" y="229532"/>
                  </a:lnTo>
                  <a:lnTo>
                    <a:pt x="1161470" y="229466"/>
                  </a:lnTo>
                  <a:lnTo>
                    <a:pt x="1161287" y="229344"/>
                  </a:lnTo>
                  <a:lnTo>
                    <a:pt x="1161139" y="229168"/>
                  </a:lnTo>
                  <a:lnTo>
                    <a:pt x="1160665" y="228650"/>
                  </a:lnTo>
                  <a:lnTo>
                    <a:pt x="1159824" y="227779"/>
                  </a:lnTo>
                  <a:lnTo>
                    <a:pt x="1159361" y="227426"/>
                  </a:lnTo>
                  <a:lnTo>
                    <a:pt x="1158989" y="227316"/>
                  </a:lnTo>
                  <a:lnTo>
                    <a:pt x="1158683" y="227305"/>
                  </a:lnTo>
                  <a:lnTo>
                    <a:pt x="1158269" y="227382"/>
                  </a:lnTo>
                  <a:lnTo>
                    <a:pt x="1157721" y="227536"/>
                  </a:lnTo>
                  <a:lnTo>
                    <a:pt x="1157385" y="227635"/>
                  </a:lnTo>
                  <a:lnTo>
                    <a:pt x="1156974" y="227679"/>
                  </a:lnTo>
                  <a:lnTo>
                    <a:pt x="1156829" y="227724"/>
                  </a:lnTo>
                  <a:lnTo>
                    <a:pt x="1156479" y="227713"/>
                  </a:lnTo>
                  <a:lnTo>
                    <a:pt x="1155884" y="227591"/>
                  </a:lnTo>
                  <a:lnTo>
                    <a:pt x="1155671" y="227536"/>
                  </a:lnTo>
                  <a:lnTo>
                    <a:pt x="1155512" y="227470"/>
                  </a:lnTo>
                  <a:lnTo>
                    <a:pt x="1155221" y="227261"/>
                  </a:lnTo>
                  <a:lnTo>
                    <a:pt x="1155019" y="227029"/>
                  </a:lnTo>
                  <a:lnTo>
                    <a:pt x="1154756" y="226786"/>
                  </a:lnTo>
                  <a:lnTo>
                    <a:pt x="1154388" y="226423"/>
                  </a:lnTo>
                  <a:lnTo>
                    <a:pt x="1154244" y="226180"/>
                  </a:lnTo>
                  <a:lnTo>
                    <a:pt x="1153876" y="225904"/>
                  </a:lnTo>
                  <a:lnTo>
                    <a:pt x="1153734" y="225706"/>
                  </a:lnTo>
                  <a:lnTo>
                    <a:pt x="1153626" y="225463"/>
                  </a:lnTo>
                  <a:lnTo>
                    <a:pt x="1153555" y="225144"/>
                  </a:lnTo>
                  <a:lnTo>
                    <a:pt x="1153353" y="224813"/>
                  </a:lnTo>
                  <a:lnTo>
                    <a:pt x="1153138" y="224537"/>
                  </a:lnTo>
                  <a:lnTo>
                    <a:pt x="1152780" y="224151"/>
                  </a:lnTo>
                  <a:lnTo>
                    <a:pt x="1152554" y="223842"/>
                  </a:lnTo>
                  <a:lnTo>
                    <a:pt x="1151863" y="223159"/>
                  </a:lnTo>
                  <a:lnTo>
                    <a:pt x="1151581" y="222961"/>
                  </a:lnTo>
                  <a:lnTo>
                    <a:pt x="1150957" y="222696"/>
                  </a:lnTo>
                  <a:lnTo>
                    <a:pt x="1150421" y="222563"/>
                  </a:lnTo>
                  <a:lnTo>
                    <a:pt x="1149821" y="222442"/>
                  </a:lnTo>
                  <a:lnTo>
                    <a:pt x="1149437" y="222442"/>
                  </a:lnTo>
                  <a:lnTo>
                    <a:pt x="1149099" y="222553"/>
                  </a:lnTo>
                  <a:lnTo>
                    <a:pt x="1148861" y="222718"/>
                  </a:lnTo>
                  <a:lnTo>
                    <a:pt x="1148630" y="222850"/>
                  </a:lnTo>
                  <a:lnTo>
                    <a:pt x="1148331" y="223115"/>
                  </a:lnTo>
                  <a:lnTo>
                    <a:pt x="1148211" y="223214"/>
                  </a:lnTo>
                  <a:lnTo>
                    <a:pt x="1147982" y="223258"/>
                  </a:lnTo>
                  <a:lnTo>
                    <a:pt x="1147801" y="223214"/>
                  </a:lnTo>
                  <a:lnTo>
                    <a:pt x="1147466" y="223016"/>
                  </a:lnTo>
                  <a:lnTo>
                    <a:pt x="1147057" y="222762"/>
                  </a:lnTo>
                  <a:lnTo>
                    <a:pt x="1146491" y="222475"/>
                  </a:lnTo>
                  <a:lnTo>
                    <a:pt x="1146189" y="222398"/>
                  </a:lnTo>
                  <a:lnTo>
                    <a:pt x="1146011" y="222431"/>
                  </a:lnTo>
                  <a:lnTo>
                    <a:pt x="1145866" y="222541"/>
                  </a:lnTo>
                  <a:lnTo>
                    <a:pt x="1145782" y="222740"/>
                  </a:lnTo>
                  <a:lnTo>
                    <a:pt x="1145589" y="223049"/>
                  </a:lnTo>
                  <a:lnTo>
                    <a:pt x="1145470" y="223225"/>
                  </a:lnTo>
                  <a:lnTo>
                    <a:pt x="1145350" y="223302"/>
                  </a:lnTo>
                  <a:lnTo>
                    <a:pt x="1145238" y="223424"/>
                  </a:lnTo>
                  <a:lnTo>
                    <a:pt x="1145201" y="223567"/>
                  </a:lnTo>
                  <a:lnTo>
                    <a:pt x="1145145" y="223765"/>
                  </a:lnTo>
                  <a:lnTo>
                    <a:pt x="1145109" y="224052"/>
                  </a:lnTo>
                  <a:lnTo>
                    <a:pt x="1145072" y="224206"/>
                  </a:lnTo>
                  <a:lnTo>
                    <a:pt x="1144943" y="224515"/>
                  </a:lnTo>
                  <a:lnTo>
                    <a:pt x="1144896" y="224813"/>
                  </a:lnTo>
                  <a:lnTo>
                    <a:pt x="1144822" y="224989"/>
                  </a:lnTo>
                  <a:lnTo>
                    <a:pt x="1144674" y="225353"/>
                  </a:lnTo>
                  <a:lnTo>
                    <a:pt x="1144564" y="225540"/>
                  </a:lnTo>
                  <a:lnTo>
                    <a:pt x="1144306" y="225695"/>
                  </a:lnTo>
                  <a:lnTo>
                    <a:pt x="1143888" y="225728"/>
                  </a:lnTo>
                  <a:lnTo>
                    <a:pt x="1143585" y="225662"/>
                  </a:lnTo>
                  <a:lnTo>
                    <a:pt x="1142993" y="225640"/>
                  </a:lnTo>
                  <a:lnTo>
                    <a:pt x="1142470" y="225739"/>
                  </a:lnTo>
                  <a:lnTo>
                    <a:pt x="1141921" y="225871"/>
                  </a:lnTo>
                  <a:lnTo>
                    <a:pt x="1141604" y="225959"/>
                  </a:lnTo>
                  <a:lnTo>
                    <a:pt x="1141156" y="225981"/>
                  </a:lnTo>
                  <a:lnTo>
                    <a:pt x="1140795" y="225849"/>
                  </a:lnTo>
                  <a:lnTo>
                    <a:pt x="1140304" y="225970"/>
                  </a:lnTo>
                  <a:lnTo>
                    <a:pt x="1140029" y="226037"/>
                  </a:lnTo>
                  <a:lnTo>
                    <a:pt x="1139669" y="226070"/>
                  </a:lnTo>
                  <a:lnTo>
                    <a:pt x="1139222" y="226026"/>
                  </a:lnTo>
                  <a:lnTo>
                    <a:pt x="1139148" y="226147"/>
                  </a:lnTo>
                  <a:lnTo>
                    <a:pt x="1139163" y="226433"/>
                  </a:lnTo>
                  <a:lnTo>
                    <a:pt x="1139221" y="226875"/>
                  </a:lnTo>
                  <a:lnTo>
                    <a:pt x="1139221" y="227227"/>
                  </a:lnTo>
                  <a:lnTo>
                    <a:pt x="1139178" y="227514"/>
                  </a:lnTo>
                  <a:lnTo>
                    <a:pt x="1139077" y="227801"/>
                  </a:lnTo>
                  <a:lnTo>
                    <a:pt x="1138864" y="228010"/>
                  </a:lnTo>
                  <a:lnTo>
                    <a:pt x="1138397" y="227988"/>
                  </a:lnTo>
                  <a:lnTo>
                    <a:pt x="1138080" y="228021"/>
                  </a:lnTo>
                  <a:lnTo>
                    <a:pt x="1137781" y="228220"/>
                  </a:lnTo>
                  <a:lnTo>
                    <a:pt x="1137682" y="228451"/>
                  </a:lnTo>
                  <a:lnTo>
                    <a:pt x="1137646" y="228738"/>
                  </a:lnTo>
                  <a:lnTo>
                    <a:pt x="1137699" y="229036"/>
                  </a:lnTo>
                  <a:lnTo>
                    <a:pt x="1137727" y="229223"/>
                  </a:lnTo>
                  <a:lnTo>
                    <a:pt x="1137727" y="229355"/>
                  </a:lnTo>
                  <a:lnTo>
                    <a:pt x="1137646" y="229499"/>
                  </a:lnTo>
                  <a:lnTo>
                    <a:pt x="1137547" y="229609"/>
                  </a:lnTo>
                  <a:lnTo>
                    <a:pt x="1137413" y="229686"/>
                  </a:lnTo>
                  <a:lnTo>
                    <a:pt x="1137351" y="229741"/>
                  </a:lnTo>
                  <a:lnTo>
                    <a:pt x="1137295" y="229852"/>
                  </a:lnTo>
                  <a:lnTo>
                    <a:pt x="1137215" y="230072"/>
                  </a:lnTo>
                  <a:lnTo>
                    <a:pt x="1137153" y="230270"/>
                  </a:lnTo>
                  <a:lnTo>
                    <a:pt x="1137099" y="230447"/>
                  </a:lnTo>
                  <a:lnTo>
                    <a:pt x="1137107" y="230557"/>
                  </a:lnTo>
                  <a:lnTo>
                    <a:pt x="1137187" y="230711"/>
                  </a:lnTo>
                  <a:lnTo>
                    <a:pt x="1137430" y="230866"/>
                  </a:lnTo>
                  <a:lnTo>
                    <a:pt x="1137665" y="231009"/>
                  </a:lnTo>
                  <a:lnTo>
                    <a:pt x="1137880" y="231186"/>
                  </a:lnTo>
                  <a:lnTo>
                    <a:pt x="1137943" y="231274"/>
                  </a:lnTo>
                  <a:lnTo>
                    <a:pt x="1137934" y="231439"/>
                  </a:lnTo>
                  <a:lnTo>
                    <a:pt x="1137934" y="231594"/>
                  </a:lnTo>
                  <a:lnTo>
                    <a:pt x="1137852" y="231847"/>
                  </a:lnTo>
                  <a:lnTo>
                    <a:pt x="1137745" y="232068"/>
                  </a:lnTo>
                  <a:lnTo>
                    <a:pt x="1137592" y="232189"/>
                  </a:lnTo>
                  <a:lnTo>
                    <a:pt x="1137529" y="232354"/>
                  </a:lnTo>
                  <a:lnTo>
                    <a:pt x="1137314" y="232520"/>
                  </a:lnTo>
                  <a:lnTo>
                    <a:pt x="1137026" y="232740"/>
                  </a:lnTo>
                  <a:lnTo>
                    <a:pt x="1136640" y="232884"/>
                  </a:lnTo>
                  <a:lnTo>
                    <a:pt x="1136550" y="232928"/>
                  </a:lnTo>
                  <a:lnTo>
                    <a:pt x="1136488" y="232983"/>
                  </a:lnTo>
                  <a:lnTo>
                    <a:pt x="1136343" y="233148"/>
                  </a:lnTo>
                  <a:lnTo>
                    <a:pt x="1136326" y="233391"/>
                  </a:lnTo>
                  <a:lnTo>
                    <a:pt x="1136307" y="233578"/>
                  </a:lnTo>
                  <a:lnTo>
                    <a:pt x="1136352" y="233953"/>
                  </a:lnTo>
                  <a:lnTo>
                    <a:pt x="1136425" y="234185"/>
                  </a:lnTo>
                  <a:lnTo>
                    <a:pt x="1136567" y="234416"/>
                  </a:lnTo>
                  <a:lnTo>
                    <a:pt x="1136621" y="234582"/>
                  </a:lnTo>
                  <a:lnTo>
                    <a:pt x="1136698" y="234703"/>
                  </a:lnTo>
                  <a:lnTo>
                    <a:pt x="1136688" y="234780"/>
                  </a:lnTo>
                  <a:lnTo>
                    <a:pt x="1136419" y="234846"/>
                  </a:lnTo>
                  <a:lnTo>
                    <a:pt x="1136160" y="234659"/>
                  </a:lnTo>
                  <a:lnTo>
                    <a:pt x="1135902" y="234317"/>
                  </a:lnTo>
                  <a:lnTo>
                    <a:pt x="1135226" y="233545"/>
                  </a:lnTo>
                  <a:lnTo>
                    <a:pt x="1134768" y="232828"/>
                  </a:lnTo>
                  <a:lnTo>
                    <a:pt x="1134542" y="232652"/>
                  </a:lnTo>
                  <a:lnTo>
                    <a:pt x="1134262" y="232608"/>
                  </a:lnTo>
                  <a:lnTo>
                    <a:pt x="1133892" y="232718"/>
                  </a:lnTo>
                  <a:lnTo>
                    <a:pt x="1133452" y="232817"/>
                  </a:lnTo>
                  <a:lnTo>
                    <a:pt x="1133061" y="232784"/>
                  </a:lnTo>
                  <a:lnTo>
                    <a:pt x="1132443" y="232696"/>
                  </a:lnTo>
                  <a:lnTo>
                    <a:pt x="1132184" y="232740"/>
                  </a:lnTo>
                  <a:lnTo>
                    <a:pt x="1131913" y="232806"/>
                  </a:lnTo>
                  <a:lnTo>
                    <a:pt x="1131700" y="232806"/>
                  </a:lnTo>
                  <a:lnTo>
                    <a:pt x="1131410" y="232762"/>
                  </a:lnTo>
                  <a:lnTo>
                    <a:pt x="1131196" y="232652"/>
                  </a:lnTo>
                  <a:lnTo>
                    <a:pt x="1130893" y="232387"/>
                  </a:lnTo>
                  <a:lnTo>
                    <a:pt x="1130656" y="232189"/>
                  </a:lnTo>
                  <a:lnTo>
                    <a:pt x="1130297" y="232068"/>
                  </a:lnTo>
                  <a:lnTo>
                    <a:pt x="1130084" y="232013"/>
                  </a:lnTo>
                  <a:lnTo>
                    <a:pt x="1129814" y="231902"/>
                  </a:lnTo>
                  <a:lnTo>
                    <a:pt x="1129567" y="231748"/>
                  </a:lnTo>
                  <a:lnTo>
                    <a:pt x="1129410" y="231682"/>
                  </a:lnTo>
                  <a:lnTo>
                    <a:pt x="1129235" y="231649"/>
                  </a:lnTo>
                  <a:lnTo>
                    <a:pt x="1128994" y="231737"/>
                  </a:lnTo>
                  <a:lnTo>
                    <a:pt x="1128732" y="231858"/>
                  </a:lnTo>
                  <a:lnTo>
                    <a:pt x="1128536" y="232013"/>
                  </a:lnTo>
                  <a:lnTo>
                    <a:pt x="1128439" y="232156"/>
                  </a:lnTo>
                  <a:lnTo>
                    <a:pt x="1128301" y="232531"/>
                  </a:lnTo>
                  <a:lnTo>
                    <a:pt x="1128082" y="232862"/>
                  </a:lnTo>
                  <a:lnTo>
                    <a:pt x="1127950" y="233137"/>
                  </a:lnTo>
                  <a:lnTo>
                    <a:pt x="1127834" y="233468"/>
                  </a:lnTo>
                  <a:lnTo>
                    <a:pt x="1127776" y="233567"/>
                  </a:lnTo>
                  <a:lnTo>
                    <a:pt x="1127651" y="233677"/>
                  </a:lnTo>
                  <a:lnTo>
                    <a:pt x="1127382" y="233777"/>
                  </a:lnTo>
                  <a:lnTo>
                    <a:pt x="1127199" y="233865"/>
                  </a:lnTo>
                  <a:lnTo>
                    <a:pt x="1126930" y="234008"/>
                  </a:lnTo>
                  <a:lnTo>
                    <a:pt x="1126754" y="234130"/>
                  </a:lnTo>
                  <a:lnTo>
                    <a:pt x="1126616" y="234163"/>
                  </a:lnTo>
                  <a:lnTo>
                    <a:pt x="1126500" y="234140"/>
                  </a:lnTo>
                  <a:lnTo>
                    <a:pt x="1126286" y="233997"/>
                  </a:lnTo>
                  <a:lnTo>
                    <a:pt x="1126069" y="233865"/>
                  </a:lnTo>
                  <a:lnTo>
                    <a:pt x="1125892" y="233700"/>
                  </a:lnTo>
                  <a:lnTo>
                    <a:pt x="1125688" y="233633"/>
                  </a:lnTo>
                  <a:lnTo>
                    <a:pt x="1125471" y="233677"/>
                  </a:lnTo>
                  <a:lnTo>
                    <a:pt x="1125214" y="233788"/>
                  </a:lnTo>
                  <a:lnTo>
                    <a:pt x="1124900" y="233931"/>
                  </a:lnTo>
                  <a:lnTo>
                    <a:pt x="1124579" y="234063"/>
                  </a:lnTo>
                  <a:lnTo>
                    <a:pt x="1124375" y="234118"/>
                  </a:lnTo>
                  <a:lnTo>
                    <a:pt x="1124155" y="234118"/>
                  </a:lnTo>
                  <a:lnTo>
                    <a:pt x="1124002" y="234074"/>
                  </a:lnTo>
                  <a:lnTo>
                    <a:pt x="1123886" y="233953"/>
                  </a:lnTo>
                  <a:lnTo>
                    <a:pt x="1123746" y="233655"/>
                  </a:lnTo>
                  <a:lnTo>
                    <a:pt x="1123594" y="233336"/>
                  </a:lnTo>
                  <a:lnTo>
                    <a:pt x="1123471" y="233005"/>
                  </a:lnTo>
                  <a:lnTo>
                    <a:pt x="1123383" y="232630"/>
                  </a:lnTo>
                  <a:lnTo>
                    <a:pt x="1123079" y="232432"/>
                  </a:lnTo>
                  <a:lnTo>
                    <a:pt x="1122657" y="232321"/>
                  </a:lnTo>
                  <a:lnTo>
                    <a:pt x="1122315" y="232310"/>
                  </a:lnTo>
                  <a:lnTo>
                    <a:pt x="1121757" y="232101"/>
                  </a:lnTo>
                  <a:lnTo>
                    <a:pt x="1121323" y="232112"/>
                  </a:lnTo>
                  <a:lnTo>
                    <a:pt x="1120948" y="232200"/>
                  </a:lnTo>
                  <a:lnTo>
                    <a:pt x="1120571" y="232376"/>
                  </a:lnTo>
                  <a:lnTo>
                    <a:pt x="1120319" y="232707"/>
                  </a:lnTo>
                  <a:lnTo>
                    <a:pt x="1120205" y="232895"/>
                  </a:lnTo>
                  <a:lnTo>
                    <a:pt x="1119977" y="232928"/>
                  </a:lnTo>
                  <a:lnTo>
                    <a:pt x="1119863" y="232806"/>
                  </a:lnTo>
                  <a:lnTo>
                    <a:pt x="1119807" y="232575"/>
                  </a:lnTo>
                  <a:lnTo>
                    <a:pt x="1119807" y="232354"/>
                  </a:lnTo>
                  <a:lnTo>
                    <a:pt x="1119738" y="232167"/>
                  </a:lnTo>
                  <a:lnTo>
                    <a:pt x="1119476" y="231902"/>
                  </a:lnTo>
                  <a:lnTo>
                    <a:pt x="1119133" y="231660"/>
                  </a:lnTo>
                  <a:lnTo>
                    <a:pt x="1118643" y="231638"/>
                  </a:lnTo>
                  <a:lnTo>
                    <a:pt x="1118324" y="231759"/>
                  </a:lnTo>
                  <a:lnTo>
                    <a:pt x="1118085" y="231935"/>
                  </a:lnTo>
                  <a:lnTo>
                    <a:pt x="1117732" y="232145"/>
                  </a:lnTo>
                  <a:lnTo>
                    <a:pt x="1117321" y="232321"/>
                  </a:lnTo>
                  <a:lnTo>
                    <a:pt x="1117013" y="232420"/>
                  </a:lnTo>
                  <a:lnTo>
                    <a:pt x="1116933" y="232420"/>
                  </a:lnTo>
                  <a:lnTo>
                    <a:pt x="1116354" y="232487"/>
                  </a:lnTo>
                  <a:lnTo>
                    <a:pt x="1115898" y="232652"/>
                  </a:lnTo>
                  <a:lnTo>
                    <a:pt x="1115442" y="232817"/>
                  </a:lnTo>
                  <a:lnTo>
                    <a:pt x="1115043" y="232928"/>
                  </a:lnTo>
                  <a:lnTo>
                    <a:pt x="1114772" y="232994"/>
                  </a:lnTo>
                  <a:lnTo>
                    <a:pt x="1114544" y="232972"/>
                  </a:lnTo>
                  <a:lnTo>
                    <a:pt x="1114230" y="232773"/>
                  </a:lnTo>
                  <a:lnTo>
                    <a:pt x="1114092" y="232707"/>
                  </a:lnTo>
                  <a:lnTo>
                    <a:pt x="1113752" y="232520"/>
                  </a:lnTo>
                  <a:lnTo>
                    <a:pt x="1113547" y="232233"/>
                  </a:lnTo>
                  <a:lnTo>
                    <a:pt x="1113364" y="232167"/>
                  </a:lnTo>
                  <a:lnTo>
                    <a:pt x="1113160" y="232123"/>
                  </a:lnTo>
                  <a:lnTo>
                    <a:pt x="1113057" y="232001"/>
                  </a:lnTo>
                  <a:lnTo>
                    <a:pt x="1113035" y="231946"/>
                  </a:lnTo>
                  <a:lnTo>
                    <a:pt x="1112755" y="231726"/>
                  </a:lnTo>
                  <a:lnTo>
                    <a:pt x="1112419" y="231373"/>
                  </a:lnTo>
                  <a:lnTo>
                    <a:pt x="1112146" y="231186"/>
                  </a:lnTo>
                  <a:lnTo>
                    <a:pt x="1111806" y="231108"/>
                  </a:lnTo>
                  <a:lnTo>
                    <a:pt x="1111543" y="231053"/>
                  </a:lnTo>
                  <a:lnTo>
                    <a:pt x="1111423" y="230943"/>
                  </a:lnTo>
                  <a:lnTo>
                    <a:pt x="1111315" y="230723"/>
                  </a:lnTo>
                  <a:lnTo>
                    <a:pt x="1111253" y="230535"/>
                  </a:lnTo>
                  <a:lnTo>
                    <a:pt x="1111180" y="229973"/>
                  </a:lnTo>
                  <a:lnTo>
                    <a:pt x="1111145" y="229686"/>
                  </a:lnTo>
                  <a:lnTo>
                    <a:pt x="1111139" y="229444"/>
                  </a:lnTo>
                  <a:lnTo>
                    <a:pt x="1111121" y="229322"/>
                  </a:lnTo>
                  <a:lnTo>
                    <a:pt x="1111059" y="229245"/>
                  </a:lnTo>
                  <a:lnTo>
                    <a:pt x="1110941" y="229168"/>
                  </a:lnTo>
                  <a:lnTo>
                    <a:pt x="1110626" y="229135"/>
                  </a:lnTo>
                  <a:lnTo>
                    <a:pt x="1110370" y="229047"/>
                  </a:lnTo>
                  <a:lnTo>
                    <a:pt x="1110097" y="229080"/>
                  </a:lnTo>
                  <a:lnTo>
                    <a:pt x="1109722" y="229168"/>
                  </a:lnTo>
                  <a:lnTo>
                    <a:pt x="1109552" y="229212"/>
                  </a:lnTo>
                  <a:lnTo>
                    <a:pt x="1109262" y="229333"/>
                  </a:lnTo>
                  <a:lnTo>
                    <a:pt x="1109096" y="229333"/>
                  </a:lnTo>
                  <a:lnTo>
                    <a:pt x="1108805" y="229388"/>
                  </a:lnTo>
                  <a:lnTo>
                    <a:pt x="1108476" y="229410"/>
                  </a:lnTo>
                  <a:lnTo>
                    <a:pt x="1108317" y="229432"/>
                  </a:lnTo>
                  <a:lnTo>
                    <a:pt x="1108216" y="229400"/>
                  </a:lnTo>
                  <a:lnTo>
                    <a:pt x="1108050" y="229422"/>
                  </a:lnTo>
                  <a:lnTo>
                    <a:pt x="1107807" y="229422"/>
                  </a:lnTo>
                  <a:lnTo>
                    <a:pt x="1107608" y="229444"/>
                  </a:lnTo>
                  <a:lnTo>
                    <a:pt x="1107227" y="229499"/>
                  </a:lnTo>
                  <a:lnTo>
                    <a:pt x="1106838" y="229565"/>
                  </a:lnTo>
                  <a:lnTo>
                    <a:pt x="1106603" y="229653"/>
                  </a:lnTo>
                  <a:lnTo>
                    <a:pt x="1106474" y="229697"/>
                  </a:lnTo>
                  <a:lnTo>
                    <a:pt x="1106270" y="229840"/>
                  </a:lnTo>
                  <a:lnTo>
                    <a:pt x="1105960" y="229984"/>
                  </a:lnTo>
                  <a:lnTo>
                    <a:pt x="1105637" y="230072"/>
                  </a:lnTo>
                  <a:lnTo>
                    <a:pt x="1105637" y="230072"/>
                  </a:lnTo>
                  <a:lnTo>
                    <a:pt x="1105176" y="230182"/>
                  </a:lnTo>
                  <a:lnTo>
                    <a:pt x="1104922" y="230182"/>
                  </a:lnTo>
                  <a:lnTo>
                    <a:pt x="1104558" y="230160"/>
                  </a:lnTo>
                  <a:lnTo>
                    <a:pt x="1104255" y="230193"/>
                  </a:lnTo>
                  <a:lnTo>
                    <a:pt x="1103975" y="230226"/>
                  </a:lnTo>
                  <a:lnTo>
                    <a:pt x="1103637" y="230237"/>
                  </a:lnTo>
                  <a:lnTo>
                    <a:pt x="1103364" y="230226"/>
                  </a:lnTo>
                  <a:lnTo>
                    <a:pt x="1102967" y="230171"/>
                  </a:lnTo>
                  <a:lnTo>
                    <a:pt x="1102713" y="230050"/>
                  </a:lnTo>
                  <a:lnTo>
                    <a:pt x="1102449" y="229951"/>
                  </a:lnTo>
                  <a:lnTo>
                    <a:pt x="1101979" y="229962"/>
                  </a:lnTo>
                  <a:lnTo>
                    <a:pt x="1101327" y="230039"/>
                  </a:lnTo>
                  <a:lnTo>
                    <a:pt x="1101006" y="230006"/>
                  </a:lnTo>
                  <a:lnTo>
                    <a:pt x="1100570" y="230094"/>
                  </a:lnTo>
                  <a:lnTo>
                    <a:pt x="1099965" y="230039"/>
                  </a:lnTo>
                  <a:lnTo>
                    <a:pt x="1099409" y="229951"/>
                  </a:lnTo>
                  <a:lnTo>
                    <a:pt x="1098189" y="229708"/>
                  </a:lnTo>
                  <a:lnTo>
                    <a:pt x="1097252" y="229708"/>
                  </a:lnTo>
                  <a:lnTo>
                    <a:pt x="1096611" y="229807"/>
                  </a:lnTo>
                  <a:lnTo>
                    <a:pt x="1095743" y="229940"/>
                  </a:lnTo>
                  <a:lnTo>
                    <a:pt x="1094984" y="229885"/>
                  </a:lnTo>
                  <a:lnTo>
                    <a:pt x="1094144" y="229984"/>
                  </a:lnTo>
                  <a:lnTo>
                    <a:pt x="1093619" y="230392"/>
                  </a:lnTo>
                  <a:lnTo>
                    <a:pt x="1093139" y="230943"/>
                  </a:lnTo>
                  <a:lnTo>
                    <a:pt x="1092110" y="231858"/>
                  </a:lnTo>
                  <a:lnTo>
                    <a:pt x="1091516" y="232200"/>
                  </a:lnTo>
                  <a:lnTo>
                    <a:pt x="1091516" y="232200"/>
                  </a:lnTo>
                  <a:lnTo>
                    <a:pt x="1090306" y="232498"/>
                  </a:lnTo>
                  <a:lnTo>
                    <a:pt x="1089232" y="232751"/>
                  </a:lnTo>
                  <a:lnTo>
                    <a:pt x="1087906" y="233115"/>
                  </a:lnTo>
                  <a:lnTo>
                    <a:pt x="1086985" y="233115"/>
                  </a:lnTo>
                  <a:lnTo>
                    <a:pt x="1086386" y="233115"/>
                  </a:lnTo>
                  <a:lnTo>
                    <a:pt x="1086057" y="233049"/>
                  </a:lnTo>
                  <a:lnTo>
                    <a:pt x="1085547" y="232872"/>
                  </a:lnTo>
                  <a:lnTo>
                    <a:pt x="1084989" y="232740"/>
                  </a:lnTo>
                  <a:lnTo>
                    <a:pt x="1084789" y="232586"/>
                  </a:lnTo>
                  <a:lnTo>
                    <a:pt x="1084630" y="232310"/>
                  </a:lnTo>
                  <a:lnTo>
                    <a:pt x="1084509" y="232057"/>
                  </a:lnTo>
                  <a:lnTo>
                    <a:pt x="1084339" y="231847"/>
                  </a:lnTo>
                  <a:lnTo>
                    <a:pt x="1084191" y="231792"/>
                  </a:lnTo>
                  <a:lnTo>
                    <a:pt x="1083831" y="231737"/>
                  </a:lnTo>
                  <a:lnTo>
                    <a:pt x="1083400" y="231649"/>
                  </a:lnTo>
                  <a:lnTo>
                    <a:pt x="1083091" y="231583"/>
                  </a:lnTo>
                  <a:lnTo>
                    <a:pt x="1082871" y="231627"/>
                  </a:lnTo>
                  <a:lnTo>
                    <a:pt x="1082514" y="231891"/>
                  </a:lnTo>
                  <a:lnTo>
                    <a:pt x="1082273" y="232024"/>
                  </a:lnTo>
                  <a:lnTo>
                    <a:pt x="1081913" y="232211"/>
                  </a:lnTo>
                  <a:lnTo>
                    <a:pt x="1081694" y="232321"/>
                  </a:lnTo>
                  <a:lnTo>
                    <a:pt x="1081582" y="232365"/>
                  </a:lnTo>
                  <a:lnTo>
                    <a:pt x="1081500" y="232387"/>
                  </a:lnTo>
                  <a:lnTo>
                    <a:pt x="1081427" y="232409"/>
                  </a:lnTo>
                  <a:lnTo>
                    <a:pt x="1081256" y="232167"/>
                  </a:lnTo>
                  <a:lnTo>
                    <a:pt x="1080761" y="231616"/>
                  </a:lnTo>
                  <a:lnTo>
                    <a:pt x="1080428" y="231340"/>
                  </a:lnTo>
                  <a:lnTo>
                    <a:pt x="1080314" y="231119"/>
                  </a:lnTo>
                  <a:lnTo>
                    <a:pt x="1080333" y="230866"/>
                  </a:lnTo>
                  <a:lnTo>
                    <a:pt x="1080531" y="230601"/>
                  </a:lnTo>
                  <a:lnTo>
                    <a:pt x="1080684" y="230392"/>
                  </a:lnTo>
                  <a:lnTo>
                    <a:pt x="1080845" y="230171"/>
                  </a:lnTo>
                  <a:lnTo>
                    <a:pt x="1080979" y="229852"/>
                  </a:lnTo>
                  <a:lnTo>
                    <a:pt x="1081037" y="229499"/>
                  </a:lnTo>
                  <a:lnTo>
                    <a:pt x="1081093" y="229201"/>
                  </a:lnTo>
                  <a:lnTo>
                    <a:pt x="1081009" y="228870"/>
                  </a:lnTo>
                  <a:lnTo>
                    <a:pt x="1080895" y="228628"/>
                  </a:lnTo>
                  <a:lnTo>
                    <a:pt x="1080665" y="228231"/>
                  </a:lnTo>
                  <a:lnTo>
                    <a:pt x="1080322" y="227823"/>
                  </a:lnTo>
                  <a:lnTo>
                    <a:pt x="1079922" y="227415"/>
                  </a:lnTo>
                  <a:lnTo>
                    <a:pt x="1079713" y="227227"/>
                  </a:lnTo>
                  <a:lnTo>
                    <a:pt x="1079543" y="227117"/>
                  </a:lnTo>
                  <a:lnTo>
                    <a:pt x="1079384" y="226963"/>
                  </a:lnTo>
                  <a:lnTo>
                    <a:pt x="1079502" y="226797"/>
                  </a:lnTo>
                  <a:lnTo>
                    <a:pt x="1079539" y="226665"/>
                  </a:lnTo>
                  <a:lnTo>
                    <a:pt x="1079683" y="226356"/>
                  </a:lnTo>
                  <a:lnTo>
                    <a:pt x="1079793" y="226114"/>
                  </a:lnTo>
                  <a:lnTo>
                    <a:pt x="1079851" y="225915"/>
                  </a:lnTo>
                  <a:lnTo>
                    <a:pt x="1080036" y="225574"/>
                  </a:lnTo>
                  <a:lnTo>
                    <a:pt x="1080193" y="225221"/>
                  </a:lnTo>
                  <a:lnTo>
                    <a:pt x="1080721" y="224846"/>
                  </a:lnTo>
                  <a:lnTo>
                    <a:pt x="1080964" y="224482"/>
                  </a:lnTo>
                  <a:lnTo>
                    <a:pt x="1080964" y="224482"/>
                  </a:lnTo>
                  <a:lnTo>
                    <a:pt x="1081285" y="224030"/>
                  </a:lnTo>
                  <a:lnTo>
                    <a:pt x="1081461" y="223677"/>
                  </a:lnTo>
                  <a:lnTo>
                    <a:pt x="1081670" y="223170"/>
                  </a:lnTo>
                  <a:lnTo>
                    <a:pt x="1081945" y="222718"/>
                  </a:lnTo>
                  <a:lnTo>
                    <a:pt x="1082255" y="222299"/>
                  </a:lnTo>
                  <a:lnTo>
                    <a:pt x="1082544" y="221935"/>
                  </a:lnTo>
                  <a:lnTo>
                    <a:pt x="1082847" y="221395"/>
                  </a:lnTo>
                  <a:lnTo>
                    <a:pt x="1082989" y="221042"/>
                  </a:lnTo>
                  <a:lnTo>
                    <a:pt x="1083062" y="220711"/>
                  </a:lnTo>
                  <a:lnTo>
                    <a:pt x="1083110" y="220171"/>
                  </a:lnTo>
                  <a:lnTo>
                    <a:pt x="1083002" y="219664"/>
                  </a:lnTo>
                  <a:lnTo>
                    <a:pt x="1082914" y="219322"/>
                  </a:lnTo>
                  <a:lnTo>
                    <a:pt x="1082806" y="218859"/>
                  </a:lnTo>
                  <a:lnTo>
                    <a:pt x="1082774" y="218275"/>
                  </a:lnTo>
                  <a:lnTo>
                    <a:pt x="1082727" y="217878"/>
                  </a:lnTo>
                  <a:lnTo>
                    <a:pt x="1082518" y="217271"/>
                  </a:lnTo>
                  <a:lnTo>
                    <a:pt x="1082148" y="216808"/>
                  </a:lnTo>
                  <a:lnTo>
                    <a:pt x="1081812" y="216411"/>
                  </a:lnTo>
                  <a:lnTo>
                    <a:pt x="1081515" y="215893"/>
                  </a:lnTo>
                  <a:lnTo>
                    <a:pt x="1081381" y="215463"/>
                  </a:lnTo>
                  <a:lnTo>
                    <a:pt x="1081328" y="215154"/>
                  </a:lnTo>
                  <a:lnTo>
                    <a:pt x="1081239" y="214768"/>
                  </a:lnTo>
                  <a:lnTo>
                    <a:pt x="1081233" y="214316"/>
                  </a:lnTo>
                  <a:lnTo>
                    <a:pt x="1081239" y="213953"/>
                  </a:lnTo>
                  <a:lnTo>
                    <a:pt x="1081233" y="213522"/>
                  </a:lnTo>
                  <a:lnTo>
                    <a:pt x="1081151" y="212828"/>
                  </a:lnTo>
                  <a:lnTo>
                    <a:pt x="1081091" y="212508"/>
                  </a:lnTo>
                  <a:lnTo>
                    <a:pt x="1081043" y="211869"/>
                  </a:lnTo>
                  <a:lnTo>
                    <a:pt x="1081084" y="210843"/>
                  </a:lnTo>
                  <a:lnTo>
                    <a:pt x="1080998" y="210358"/>
                  </a:lnTo>
                  <a:lnTo>
                    <a:pt x="1080828" y="209752"/>
                  </a:lnTo>
                  <a:lnTo>
                    <a:pt x="1080761" y="209200"/>
                  </a:lnTo>
                  <a:lnTo>
                    <a:pt x="1080774" y="208517"/>
                  </a:lnTo>
                  <a:lnTo>
                    <a:pt x="1080667" y="207833"/>
                  </a:lnTo>
                  <a:lnTo>
                    <a:pt x="1080391" y="207238"/>
                  </a:lnTo>
                  <a:lnTo>
                    <a:pt x="1080217" y="206995"/>
                  </a:lnTo>
                  <a:lnTo>
                    <a:pt x="1080008" y="206664"/>
                  </a:lnTo>
                  <a:lnTo>
                    <a:pt x="1079838" y="206025"/>
                  </a:lnTo>
                  <a:lnTo>
                    <a:pt x="1079750" y="204834"/>
                  </a:lnTo>
                  <a:lnTo>
                    <a:pt x="1079453" y="203919"/>
                  </a:lnTo>
                  <a:lnTo>
                    <a:pt x="1079011" y="203169"/>
                  </a:lnTo>
                  <a:lnTo>
                    <a:pt x="1078738" y="202574"/>
                  </a:lnTo>
                  <a:lnTo>
                    <a:pt x="1078549" y="202001"/>
                  </a:lnTo>
                  <a:lnTo>
                    <a:pt x="1078422" y="201537"/>
                  </a:lnTo>
                  <a:lnTo>
                    <a:pt x="1078021" y="201229"/>
                  </a:lnTo>
                  <a:lnTo>
                    <a:pt x="1077612" y="200854"/>
                  </a:lnTo>
                  <a:lnTo>
                    <a:pt x="1077188" y="200611"/>
                  </a:lnTo>
                  <a:lnTo>
                    <a:pt x="1076566" y="200170"/>
                  </a:lnTo>
                  <a:lnTo>
                    <a:pt x="1076394" y="199762"/>
                  </a:lnTo>
                  <a:lnTo>
                    <a:pt x="1076262" y="199090"/>
                  </a:lnTo>
                  <a:lnTo>
                    <a:pt x="1076189" y="198715"/>
                  </a:lnTo>
                  <a:lnTo>
                    <a:pt x="1075576" y="198053"/>
                  </a:lnTo>
                  <a:lnTo>
                    <a:pt x="1075578" y="197822"/>
                  </a:lnTo>
                  <a:lnTo>
                    <a:pt x="1075869" y="197480"/>
                  </a:lnTo>
                  <a:lnTo>
                    <a:pt x="1075942" y="197171"/>
                  </a:lnTo>
                  <a:lnTo>
                    <a:pt x="1076217" y="196929"/>
                  </a:lnTo>
                  <a:lnTo>
                    <a:pt x="1076575" y="196322"/>
                  </a:lnTo>
                  <a:lnTo>
                    <a:pt x="1076523" y="195771"/>
                  </a:lnTo>
                  <a:lnTo>
                    <a:pt x="1076549" y="195098"/>
                  </a:lnTo>
                  <a:lnTo>
                    <a:pt x="1076495" y="194503"/>
                  </a:lnTo>
                  <a:lnTo>
                    <a:pt x="1076495" y="193830"/>
                  </a:lnTo>
                  <a:lnTo>
                    <a:pt x="1076469" y="193213"/>
                  </a:lnTo>
                  <a:lnTo>
                    <a:pt x="1076340" y="192695"/>
                  </a:lnTo>
                  <a:lnTo>
                    <a:pt x="1076263" y="192331"/>
                  </a:lnTo>
                  <a:lnTo>
                    <a:pt x="1075953" y="191923"/>
                  </a:lnTo>
                  <a:lnTo>
                    <a:pt x="1075718" y="191868"/>
                  </a:lnTo>
                  <a:lnTo>
                    <a:pt x="1075531" y="191846"/>
                  </a:lnTo>
                  <a:lnTo>
                    <a:pt x="1075328" y="191835"/>
                  </a:lnTo>
                  <a:lnTo>
                    <a:pt x="1075188" y="191835"/>
                  </a:lnTo>
                  <a:lnTo>
                    <a:pt x="1074980" y="191835"/>
                  </a:lnTo>
                  <a:lnTo>
                    <a:pt x="1074715" y="191868"/>
                  </a:lnTo>
                  <a:lnTo>
                    <a:pt x="1074418" y="191923"/>
                  </a:lnTo>
                  <a:lnTo>
                    <a:pt x="1073979" y="191934"/>
                  </a:lnTo>
                  <a:lnTo>
                    <a:pt x="1073432" y="191934"/>
                  </a:lnTo>
                  <a:lnTo>
                    <a:pt x="1072659" y="191824"/>
                  </a:lnTo>
                  <a:lnTo>
                    <a:pt x="1072377" y="191681"/>
                  </a:lnTo>
                  <a:lnTo>
                    <a:pt x="1072119" y="191449"/>
                  </a:lnTo>
                  <a:lnTo>
                    <a:pt x="1071434" y="190600"/>
                  </a:lnTo>
                  <a:lnTo>
                    <a:pt x="1071206" y="189685"/>
                  </a:lnTo>
                  <a:lnTo>
                    <a:pt x="1070974" y="189332"/>
                  </a:lnTo>
                  <a:lnTo>
                    <a:pt x="1070851" y="187237"/>
                  </a:lnTo>
                  <a:lnTo>
                    <a:pt x="1070756" y="186785"/>
                  </a:lnTo>
                  <a:lnTo>
                    <a:pt x="1070860" y="186476"/>
                  </a:lnTo>
                  <a:lnTo>
                    <a:pt x="1070931" y="186124"/>
                  </a:lnTo>
                  <a:lnTo>
                    <a:pt x="1070808" y="185727"/>
                  </a:lnTo>
                  <a:lnTo>
                    <a:pt x="1070634" y="185308"/>
                  </a:lnTo>
                  <a:lnTo>
                    <a:pt x="1070616" y="185010"/>
                  </a:lnTo>
                  <a:lnTo>
                    <a:pt x="1070599" y="184613"/>
                  </a:lnTo>
                  <a:lnTo>
                    <a:pt x="1070722" y="184095"/>
                  </a:lnTo>
                  <a:lnTo>
                    <a:pt x="1070812" y="183819"/>
                  </a:lnTo>
                  <a:lnTo>
                    <a:pt x="1070853" y="183665"/>
                  </a:lnTo>
                  <a:lnTo>
                    <a:pt x="1070887" y="183014"/>
                  </a:lnTo>
                  <a:lnTo>
                    <a:pt x="1070842" y="181647"/>
                  </a:lnTo>
                  <a:lnTo>
                    <a:pt x="1070732" y="180975"/>
                  </a:lnTo>
                  <a:lnTo>
                    <a:pt x="1070739" y="180071"/>
                  </a:lnTo>
                  <a:lnTo>
                    <a:pt x="1070491" y="179056"/>
                  </a:lnTo>
                  <a:lnTo>
                    <a:pt x="1070534" y="178615"/>
                  </a:lnTo>
                  <a:lnTo>
                    <a:pt x="1070569" y="178262"/>
                  </a:lnTo>
                  <a:lnTo>
                    <a:pt x="1070631" y="177920"/>
                  </a:lnTo>
                  <a:lnTo>
                    <a:pt x="1070629" y="177546"/>
                  </a:lnTo>
                  <a:lnTo>
                    <a:pt x="1070543" y="177369"/>
                  </a:lnTo>
                  <a:lnTo>
                    <a:pt x="1070369" y="177193"/>
                  </a:lnTo>
                  <a:lnTo>
                    <a:pt x="1070171" y="176906"/>
                  </a:lnTo>
                  <a:lnTo>
                    <a:pt x="1070067" y="176697"/>
                  </a:lnTo>
                  <a:lnTo>
                    <a:pt x="1069936" y="176520"/>
                  </a:lnTo>
                  <a:lnTo>
                    <a:pt x="1069676" y="176068"/>
                  </a:lnTo>
                  <a:lnTo>
                    <a:pt x="1069398" y="174911"/>
                  </a:lnTo>
                  <a:lnTo>
                    <a:pt x="1069486" y="174172"/>
                  </a:lnTo>
                  <a:lnTo>
                    <a:pt x="1069407" y="173576"/>
                  </a:lnTo>
                  <a:lnTo>
                    <a:pt x="1069426" y="173102"/>
                  </a:lnTo>
                  <a:lnTo>
                    <a:pt x="1069566" y="172352"/>
                  </a:lnTo>
                  <a:lnTo>
                    <a:pt x="1069695" y="171967"/>
                  </a:lnTo>
                  <a:lnTo>
                    <a:pt x="1069695" y="171448"/>
                  </a:lnTo>
                  <a:lnTo>
                    <a:pt x="1069682" y="171018"/>
                  </a:lnTo>
                  <a:lnTo>
                    <a:pt x="1069633" y="170610"/>
                  </a:lnTo>
                  <a:lnTo>
                    <a:pt x="1069471" y="170180"/>
                  </a:lnTo>
                  <a:lnTo>
                    <a:pt x="1068954" y="169773"/>
                  </a:lnTo>
                  <a:lnTo>
                    <a:pt x="1068558" y="169552"/>
                  </a:lnTo>
                  <a:lnTo>
                    <a:pt x="1068253" y="169420"/>
                  </a:lnTo>
                  <a:lnTo>
                    <a:pt x="1067926" y="169276"/>
                  </a:lnTo>
                  <a:lnTo>
                    <a:pt x="1067415" y="168758"/>
                  </a:lnTo>
                  <a:lnTo>
                    <a:pt x="1067092" y="168427"/>
                  </a:lnTo>
                  <a:lnTo>
                    <a:pt x="1066886" y="168262"/>
                  </a:lnTo>
                  <a:lnTo>
                    <a:pt x="1066789" y="167975"/>
                  </a:lnTo>
                  <a:lnTo>
                    <a:pt x="1066772" y="167667"/>
                  </a:lnTo>
                  <a:lnTo>
                    <a:pt x="1066701" y="167226"/>
                  </a:lnTo>
                  <a:lnTo>
                    <a:pt x="1066628" y="166928"/>
                  </a:lnTo>
                  <a:lnTo>
                    <a:pt x="1066565" y="166586"/>
                  </a:lnTo>
                  <a:lnTo>
                    <a:pt x="1066513" y="166200"/>
                  </a:lnTo>
                  <a:lnTo>
                    <a:pt x="1066429" y="165726"/>
                  </a:lnTo>
                  <a:lnTo>
                    <a:pt x="1066356" y="165307"/>
                  </a:lnTo>
                  <a:lnTo>
                    <a:pt x="1066315" y="164767"/>
                  </a:lnTo>
                  <a:lnTo>
                    <a:pt x="1066279" y="164315"/>
                  </a:lnTo>
                  <a:lnTo>
                    <a:pt x="1066216" y="163841"/>
                  </a:lnTo>
                  <a:lnTo>
                    <a:pt x="1066210" y="163510"/>
                  </a:lnTo>
                  <a:lnTo>
                    <a:pt x="1066257" y="163212"/>
                  </a:lnTo>
                  <a:lnTo>
                    <a:pt x="1066414" y="162859"/>
                  </a:lnTo>
                  <a:lnTo>
                    <a:pt x="1066683" y="162584"/>
                  </a:lnTo>
                  <a:lnTo>
                    <a:pt x="1067196" y="162110"/>
                  </a:lnTo>
                  <a:lnTo>
                    <a:pt x="1067783" y="161856"/>
                  </a:lnTo>
                  <a:lnTo>
                    <a:pt x="1068180" y="161591"/>
                  </a:lnTo>
                  <a:lnTo>
                    <a:pt x="1068606" y="161272"/>
                  </a:lnTo>
                  <a:lnTo>
                    <a:pt x="1069094" y="160996"/>
                  </a:lnTo>
                  <a:lnTo>
                    <a:pt x="1068944" y="160698"/>
                  </a:lnTo>
                  <a:lnTo>
                    <a:pt x="1068737" y="160401"/>
                  </a:lnTo>
                  <a:lnTo>
                    <a:pt x="1068474" y="160081"/>
                  </a:lnTo>
                  <a:lnTo>
                    <a:pt x="1068291" y="159684"/>
                  </a:lnTo>
                  <a:lnTo>
                    <a:pt x="1068117" y="159199"/>
                  </a:lnTo>
                  <a:lnTo>
                    <a:pt x="1068251" y="158802"/>
                  </a:lnTo>
                  <a:lnTo>
                    <a:pt x="1068244" y="158383"/>
                  </a:lnTo>
                  <a:lnTo>
                    <a:pt x="1068169" y="158140"/>
                  </a:lnTo>
                  <a:lnTo>
                    <a:pt x="1067885" y="157788"/>
                  </a:lnTo>
                  <a:lnTo>
                    <a:pt x="1067473" y="157457"/>
                  </a:lnTo>
                  <a:lnTo>
                    <a:pt x="1066804" y="157071"/>
                  </a:lnTo>
                  <a:lnTo>
                    <a:pt x="1066227" y="156531"/>
                  </a:lnTo>
                  <a:lnTo>
                    <a:pt x="1065982" y="156376"/>
                  </a:lnTo>
                  <a:lnTo>
                    <a:pt x="1065773" y="156387"/>
                  </a:lnTo>
                  <a:lnTo>
                    <a:pt x="1065588" y="156332"/>
                  </a:lnTo>
                  <a:lnTo>
                    <a:pt x="1065334" y="156233"/>
                  </a:lnTo>
                  <a:lnTo>
                    <a:pt x="1065207" y="156145"/>
                  </a:lnTo>
                  <a:lnTo>
                    <a:pt x="1064832" y="155935"/>
                  </a:lnTo>
                  <a:lnTo>
                    <a:pt x="1064546" y="155770"/>
                  </a:lnTo>
                  <a:lnTo>
                    <a:pt x="1064195" y="155638"/>
                  </a:lnTo>
                  <a:lnTo>
                    <a:pt x="1063859" y="155582"/>
                  </a:lnTo>
                  <a:lnTo>
                    <a:pt x="1063612" y="155560"/>
                  </a:lnTo>
                  <a:lnTo>
                    <a:pt x="1063459" y="155516"/>
                  </a:lnTo>
                  <a:lnTo>
                    <a:pt x="1063192" y="155340"/>
                  </a:lnTo>
                  <a:lnTo>
                    <a:pt x="1062988" y="155196"/>
                  </a:lnTo>
                  <a:lnTo>
                    <a:pt x="1062789" y="155097"/>
                  </a:lnTo>
                  <a:lnTo>
                    <a:pt x="1062600" y="154998"/>
                  </a:lnTo>
                  <a:lnTo>
                    <a:pt x="1062221" y="154833"/>
                  </a:lnTo>
                  <a:lnTo>
                    <a:pt x="1062081" y="154788"/>
                  </a:lnTo>
                  <a:lnTo>
                    <a:pt x="1061866" y="154700"/>
                  </a:lnTo>
                  <a:lnTo>
                    <a:pt x="1061692" y="154535"/>
                  </a:lnTo>
                  <a:lnTo>
                    <a:pt x="1061565" y="154370"/>
                  </a:lnTo>
                  <a:lnTo>
                    <a:pt x="1061522" y="154237"/>
                  </a:lnTo>
                  <a:lnTo>
                    <a:pt x="1061558" y="153962"/>
                  </a:lnTo>
                  <a:lnTo>
                    <a:pt x="1061588" y="153708"/>
                  </a:lnTo>
                  <a:lnTo>
                    <a:pt x="1061588" y="153487"/>
                  </a:lnTo>
                  <a:lnTo>
                    <a:pt x="1061468" y="153289"/>
                  </a:lnTo>
                  <a:lnTo>
                    <a:pt x="1061287" y="153157"/>
                  </a:lnTo>
                  <a:lnTo>
                    <a:pt x="1061095" y="153013"/>
                  </a:lnTo>
                  <a:lnTo>
                    <a:pt x="1060874" y="152936"/>
                  </a:lnTo>
                  <a:lnTo>
                    <a:pt x="1060329" y="152782"/>
                  </a:lnTo>
                  <a:lnTo>
                    <a:pt x="1060131" y="152749"/>
                  </a:lnTo>
                  <a:lnTo>
                    <a:pt x="1060004" y="152649"/>
                  </a:lnTo>
                  <a:lnTo>
                    <a:pt x="1059858" y="152506"/>
                  </a:lnTo>
                  <a:lnTo>
                    <a:pt x="1059763" y="152374"/>
                  </a:lnTo>
                  <a:lnTo>
                    <a:pt x="1059625" y="152264"/>
                  </a:lnTo>
                  <a:lnTo>
                    <a:pt x="1059477" y="152120"/>
                  </a:lnTo>
                  <a:lnTo>
                    <a:pt x="1059341" y="151999"/>
                  </a:lnTo>
                  <a:lnTo>
                    <a:pt x="1059130" y="151845"/>
                  </a:lnTo>
                  <a:lnTo>
                    <a:pt x="1059061" y="151779"/>
                  </a:lnTo>
                  <a:lnTo>
                    <a:pt x="1058934" y="151690"/>
                  </a:lnTo>
                  <a:lnTo>
                    <a:pt x="1058777" y="151580"/>
                  </a:lnTo>
                  <a:lnTo>
                    <a:pt x="1058573" y="151492"/>
                  </a:lnTo>
                  <a:lnTo>
                    <a:pt x="1058437" y="151437"/>
                  </a:lnTo>
                  <a:lnTo>
                    <a:pt x="1058284" y="151404"/>
                  </a:lnTo>
                  <a:lnTo>
                    <a:pt x="1058118" y="151293"/>
                  </a:lnTo>
                  <a:lnTo>
                    <a:pt x="1057994" y="151205"/>
                  </a:lnTo>
                  <a:lnTo>
                    <a:pt x="1057856" y="151007"/>
                  </a:lnTo>
                  <a:lnTo>
                    <a:pt x="1057733" y="150896"/>
                  </a:lnTo>
                  <a:lnTo>
                    <a:pt x="1057582" y="150830"/>
                  </a:lnTo>
                  <a:lnTo>
                    <a:pt x="1057425" y="150819"/>
                  </a:lnTo>
                  <a:lnTo>
                    <a:pt x="1057313" y="150863"/>
                  </a:lnTo>
                  <a:lnTo>
                    <a:pt x="1057201" y="151007"/>
                  </a:lnTo>
                  <a:lnTo>
                    <a:pt x="1057092" y="151139"/>
                  </a:lnTo>
                  <a:lnTo>
                    <a:pt x="1056993" y="151271"/>
                  </a:lnTo>
                  <a:lnTo>
                    <a:pt x="1056909" y="151382"/>
                  </a:lnTo>
                  <a:lnTo>
                    <a:pt x="1056846" y="151536"/>
                  </a:lnTo>
                  <a:lnTo>
                    <a:pt x="1056739" y="151624"/>
                  </a:lnTo>
                  <a:lnTo>
                    <a:pt x="1056465" y="151933"/>
                  </a:lnTo>
                  <a:lnTo>
                    <a:pt x="1056336" y="152054"/>
                  </a:lnTo>
                  <a:lnTo>
                    <a:pt x="1056123" y="152187"/>
                  </a:lnTo>
                  <a:lnTo>
                    <a:pt x="1056000" y="152264"/>
                  </a:lnTo>
                  <a:lnTo>
                    <a:pt x="1055880" y="152330"/>
                  </a:lnTo>
                  <a:lnTo>
                    <a:pt x="1055781" y="152352"/>
                  </a:lnTo>
                  <a:lnTo>
                    <a:pt x="1055604" y="152374"/>
                  </a:lnTo>
                  <a:lnTo>
                    <a:pt x="1055413" y="152396"/>
                  </a:lnTo>
                  <a:lnTo>
                    <a:pt x="1055236" y="152385"/>
                  </a:lnTo>
                  <a:lnTo>
                    <a:pt x="1055008" y="152396"/>
                  </a:lnTo>
                  <a:lnTo>
                    <a:pt x="1054778" y="152429"/>
                  </a:lnTo>
                  <a:lnTo>
                    <a:pt x="1054603" y="152484"/>
                  </a:lnTo>
                  <a:lnTo>
                    <a:pt x="1054437" y="152539"/>
                  </a:lnTo>
                  <a:lnTo>
                    <a:pt x="1054201" y="152594"/>
                  </a:lnTo>
                  <a:lnTo>
                    <a:pt x="1053929" y="152627"/>
                  </a:lnTo>
                  <a:lnTo>
                    <a:pt x="1053622" y="152683"/>
                  </a:lnTo>
                  <a:lnTo>
                    <a:pt x="1053137" y="152804"/>
                  </a:lnTo>
                  <a:lnTo>
                    <a:pt x="1052769" y="152947"/>
                  </a:lnTo>
                  <a:lnTo>
                    <a:pt x="1052554" y="153113"/>
                  </a:lnTo>
                  <a:lnTo>
                    <a:pt x="1052349" y="153311"/>
                  </a:lnTo>
                  <a:lnTo>
                    <a:pt x="1052177" y="153465"/>
                  </a:lnTo>
                  <a:lnTo>
                    <a:pt x="1051835" y="153697"/>
                  </a:lnTo>
                  <a:lnTo>
                    <a:pt x="1051732" y="153818"/>
                  </a:lnTo>
                  <a:lnTo>
                    <a:pt x="1051654" y="154017"/>
                  </a:lnTo>
                  <a:lnTo>
                    <a:pt x="1051620" y="154370"/>
                  </a:lnTo>
                  <a:lnTo>
                    <a:pt x="1051559" y="154711"/>
                  </a:lnTo>
                  <a:lnTo>
                    <a:pt x="1051398" y="155329"/>
                  </a:lnTo>
                  <a:lnTo>
                    <a:pt x="1051398" y="155737"/>
                  </a:lnTo>
                  <a:lnTo>
                    <a:pt x="1051407" y="155957"/>
                  </a:lnTo>
                  <a:lnTo>
                    <a:pt x="1051338" y="156145"/>
                  </a:lnTo>
                  <a:lnTo>
                    <a:pt x="1051312" y="156453"/>
                  </a:lnTo>
                  <a:lnTo>
                    <a:pt x="1051200" y="156608"/>
                  </a:lnTo>
                  <a:lnTo>
                    <a:pt x="1050961" y="156751"/>
                  </a:lnTo>
                  <a:lnTo>
                    <a:pt x="1050875" y="156817"/>
                  </a:lnTo>
                  <a:lnTo>
                    <a:pt x="1050815" y="156894"/>
                  </a:lnTo>
                  <a:lnTo>
                    <a:pt x="1050802" y="157038"/>
                  </a:lnTo>
                  <a:lnTo>
                    <a:pt x="1050797" y="157137"/>
                  </a:lnTo>
                  <a:lnTo>
                    <a:pt x="1050815" y="157269"/>
                  </a:lnTo>
                  <a:lnTo>
                    <a:pt x="1050840" y="157424"/>
                  </a:lnTo>
                  <a:lnTo>
                    <a:pt x="1050853" y="157589"/>
                  </a:lnTo>
                  <a:lnTo>
                    <a:pt x="1050866" y="157743"/>
                  </a:lnTo>
                  <a:lnTo>
                    <a:pt x="1050836" y="157821"/>
                  </a:lnTo>
                  <a:lnTo>
                    <a:pt x="1050791" y="157876"/>
                  </a:lnTo>
                  <a:lnTo>
                    <a:pt x="1050630" y="157986"/>
                  </a:lnTo>
                  <a:lnTo>
                    <a:pt x="1050259" y="158383"/>
                  </a:lnTo>
                  <a:lnTo>
                    <a:pt x="1050057" y="158570"/>
                  </a:lnTo>
                  <a:lnTo>
                    <a:pt x="1049870" y="158592"/>
                  </a:lnTo>
                  <a:lnTo>
                    <a:pt x="1049654" y="158537"/>
                  </a:lnTo>
                  <a:lnTo>
                    <a:pt x="1049392" y="158570"/>
                  </a:lnTo>
                  <a:lnTo>
                    <a:pt x="1049196" y="158659"/>
                  </a:lnTo>
                  <a:lnTo>
                    <a:pt x="1049075" y="158769"/>
                  </a:lnTo>
                  <a:lnTo>
                    <a:pt x="1048862" y="158912"/>
                  </a:lnTo>
                  <a:lnTo>
                    <a:pt x="1048778" y="159089"/>
                  </a:lnTo>
                  <a:lnTo>
                    <a:pt x="1048675" y="159166"/>
                  </a:lnTo>
                  <a:lnTo>
                    <a:pt x="1048414" y="159210"/>
                  </a:lnTo>
                  <a:lnTo>
                    <a:pt x="1048173" y="159276"/>
                  </a:lnTo>
                  <a:lnTo>
                    <a:pt x="1047930" y="159331"/>
                  </a:lnTo>
                  <a:lnTo>
                    <a:pt x="1047689" y="159375"/>
                  </a:lnTo>
                  <a:lnTo>
                    <a:pt x="1047573" y="159474"/>
                  </a:lnTo>
                  <a:lnTo>
                    <a:pt x="1047459" y="159596"/>
                  </a:lnTo>
                  <a:lnTo>
                    <a:pt x="1047332" y="159673"/>
                  </a:lnTo>
                  <a:lnTo>
                    <a:pt x="1047207" y="159761"/>
                  </a:lnTo>
                  <a:lnTo>
                    <a:pt x="1047095" y="159827"/>
                  </a:lnTo>
                  <a:lnTo>
                    <a:pt x="1046908" y="159871"/>
                  </a:lnTo>
                  <a:lnTo>
                    <a:pt x="1046428" y="159871"/>
                  </a:lnTo>
                  <a:lnTo>
                    <a:pt x="1046144" y="159916"/>
                  </a:lnTo>
                  <a:lnTo>
                    <a:pt x="1045827" y="160015"/>
                  </a:lnTo>
                  <a:lnTo>
                    <a:pt x="1045502" y="160059"/>
                  </a:lnTo>
                  <a:lnTo>
                    <a:pt x="1045226" y="160004"/>
                  </a:lnTo>
                  <a:lnTo>
                    <a:pt x="1045048" y="159938"/>
                  </a:lnTo>
                  <a:lnTo>
                    <a:pt x="1044893" y="159827"/>
                  </a:lnTo>
                  <a:lnTo>
                    <a:pt x="1044729" y="159695"/>
                  </a:lnTo>
                  <a:lnTo>
                    <a:pt x="1044447" y="159563"/>
                  </a:lnTo>
                  <a:lnTo>
                    <a:pt x="1044208" y="159452"/>
                  </a:lnTo>
                  <a:lnTo>
                    <a:pt x="1043941" y="159331"/>
                  </a:lnTo>
                  <a:lnTo>
                    <a:pt x="1043677" y="159177"/>
                  </a:lnTo>
                  <a:lnTo>
                    <a:pt x="1043436" y="158956"/>
                  </a:lnTo>
                  <a:lnTo>
                    <a:pt x="1042917" y="158670"/>
                  </a:lnTo>
                  <a:lnTo>
                    <a:pt x="1042413" y="158526"/>
                  </a:lnTo>
                  <a:lnTo>
                    <a:pt x="1042122" y="158394"/>
                  </a:lnTo>
                  <a:lnTo>
                    <a:pt x="1041820" y="158383"/>
                  </a:lnTo>
                  <a:lnTo>
                    <a:pt x="1041617" y="158317"/>
                  </a:lnTo>
                  <a:lnTo>
                    <a:pt x="1041456" y="158207"/>
                  </a:lnTo>
                  <a:lnTo>
                    <a:pt x="1040838" y="157688"/>
                  </a:lnTo>
                  <a:lnTo>
                    <a:pt x="1040393" y="157600"/>
                  </a:lnTo>
                  <a:lnTo>
                    <a:pt x="1039625" y="157347"/>
                  </a:lnTo>
                  <a:lnTo>
                    <a:pt x="1039524" y="157302"/>
                  </a:lnTo>
                  <a:lnTo>
                    <a:pt x="1039041" y="157005"/>
                  </a:lnTo>
                  <a:lnTo>
                    <a:pt x="1038412" y="156806"/>
                  </a:lnTo>
                  <a:lnTo>
                    <a:pt x="1037845" y="156773"/>
                  </a:lnTo>
                  <a:lnTo>
                    <a:pt x="1037447" y="156828"/>
                  </a:lnTo>
                  <a:lnTo>
                    <a:pt x="1037348" y="156850"/>
                  </a:lnTo>
                  <a:lnTo>
                    <a:pt x="1037111" y="157038"/>
                  </a:lnTo>
                  <a:lnTo>
                    <a:pt x="1036970" y="157258"/>
                  </a:lnTo>
                  <a:lnTo>
                    <a:pt x="1036790" y="157501"/>
                  </a:lnTo>
                  <a:lnTo>
                    <a:pt x="1036623" y="157666"/>
                  </a:lnTo>
                  <a:lnTo>
                    <a:pt x="1035370" y="157214"/>
                  </a:lnTo>
                  <a:lnTo>
                    <a:pt x="1034874" y="157115"/>
                  </a:lnTo>
                  <a:lnTo>
                    <a:pt x="1034662" y="156994"/>
                  </a:lnTo>
                  <a:lnTo>
                    <a:pt x="1034487" y="156883"/>
                  </a:lnTo>
                  <a:lnTo>
                    <a:pt x="1034358" y="156784"/>
                  </a:lnTo>
                  <a:lnTo>
                    <a:pt x="1034225" y="156652"/>
                  </a:lnTo>
                  <a:lnTo>
                    <a:pt x="1034020" y="156531"/>
                  </a:lnTo>
                  <a:lnTo>
                    <a:pt x="1033841" y="156487"/>
                  </a:lnTo>
                  <a:lnTo>
                    <a:pt x="1033520" y="156200"/>
                  </a:lnTo>
                  <a:lnTo>
                    <a:pt x="1033387" y="156145"/>
                  </a:lnTo>
                  <a:lnTo>
                    <a:pt x="1033277" y="156079"/>
                  </a:lnTo>
                  <a:lnTo>
                    <a:pt x="1033172" y="155979"/>
                  </a:lnTo>
                  <a:lnTo>
                    <a:pt x="1033069" y="155869"/>
                  </a:lnTo>
                  <a:lnTo>
                    <a:pt x="1032931" y="155759"/>
                  </a:lnTo>
                  <a:lnTo>
                    <a:pt x="1032838" y="155671"/>
                  </a:lnTo>
                  <a:lnTo>
                    <a:pt x="1032731" y="155582"/>
                  </a:lnTo>
                  <a:lnTo>
                    <a:pt x="1032606" y="155483"/>
                  </a:lnTo>
                  <a:lnTo>
                    <a:pt x="1032481" y="155373"/>
                  </a:lnTo>
                  <a:lnTo>
                    <a:pt x="1032324" y="155219"/>
                  </a:lnTo>
                  <a:lnTo>
                    <a:pt x="1032169" y="155075"/>
                  </a:lnTo>
                  <a:lnTo>
                    <a:pt x="1032055" y="154921"/>
                  </a:lnTo>
                  <a:lnTo>
                    <a:pt x="1031889" y="154800"/>
                  </a:lnTo>
                  <a:lnTo>
                    <a:pt x="1031794" y="154766"/>
                  </a:lnTo>
                  <a:lnTo>
                    <a:pt x="1031693" y="154756"/>
                  </a:lnTo>
                  <a:lnTo>
                    <a:pt x="1031471" y="154788"/>
                  </a:lnTo>
                  <a:lnTo>
                    <a:pt x="1031250" y="154855"/>
                  </a:lnTo>
                  <a:lnTo>
                    <a:pt x="1030824" y="154965"/>
                  </a:lnTo>
                  <a:lnTo>
                    <a:pt x="1030604" y="154965"/>
                  </a:lnTo>
                  <a:lnTo>
                    <a:pt x="1030496" y="154954"/>
                  </a:lnTo>
                  <a:lnTo>
                    <a:pt x="1030408" y="154921"/>
                  </a:lnTo>
                  <a:lnTo>
                    <a:pt x="1030331" y="154833"/>
                  </a:lnTo>
                  <a:lnTo>
                    <a:pt x="1030249" y="154711"/>
                  </a:lnTo>
                  <a:lnTo>
                    <a:pt x="1030120" y="154568"/>
                  </a:lnTo>
                  <a:lnTo>
                    <a:pt x="1030104" y="154557"/>
                  </a:lnTo>
                  <a:lnTo>
                    <a:pt x="1030074" y="154524"/>
                  </a:lnTo>
                  <a:lnTo>
                    <a:pt x="1030059" y="154513"/>
                  </a:lnTo>
                  <a:lnTo>
                    <a:pt x="1029971" y="154425"/>
                  </a:lnTo>
                  <a:lnTo>
                    <a:pt x="1029913" y="154370"/>
                  </a:lnTo>
                  <a:lnTo>
                    <a:pt x="1029852" y="154314"/>
                  </a:lnTo>
                  <a:lnTo>
                    <a:pt x="1029682" y="154149"/>
                  </a:lnTo>
                  <a:lnTo>
                    <a:pt x="1029567" y="153951"/>
                  </a:lnTo>
                  <a:lnTo>
                    <a:pt x="1029562" y="153940"/>
                  </a:lnTo>
                  <a:lnTo>
                    <a:pt x="1029558" y="153929"/>
                  </a:lnTo>
                  <a:lnTo>
                    <a:pt x="1029443" y="153455"/>
                  </a:lnTo>
                  <a:lnTo>
                    <a:pt x="1029146" y="152627"/>
                  </a:lnTo>
                  <a:lnTo>
                    <a:pt x="1029059" y="152253"/>
                  </a:lnTo>
                  <a:lnTo>
                    <a:pt x="1028926" y="151988"/>
                  </a:lnTo>
                  <a:lnTo>
                    <a:pt x="1028743" y="151668"/>
                  </a:lnTo>
                  <a:lnTo>
                    <a:pt x="1028655" y="151437"/>
                  </a:lnTo>
                  <a:lnTo>
                    <a:pt x="1028500" y="151128"/>
                  </a:lnTo>
                  <a:lnTo>
                    <a:pt x="1028497" y="150930"/>
                  </a:lnTo>
                  <a:lnTo>
                    <a:pt x="1028582" y="150665"/>
                  </a:lnTo>
                  <a:lnTo>
                    <a:pt x="1028571" y="150268"/>
                  </a:lnTo>
                  <a:lnTo>
                    <a:pt x="1028593" y="150014"/>
                  </a:lnTo>
                  <a:lnTo>
                    <a:pt x="1028545" y="149849"/>
                  </a:lnTo>
                  <a:lnTo>
                    <a:pt x="1028356" y="149607"/>
                  </a:lnTo>
                  <a:lnTo>
                    <a:pt x="1028314" y="149529"/>
                  </a:lnTo>
                  <a:lnTo>
                    <a:pt x="1028300" y="149309"/>
                  </a:lnTo>
                  <a:lnTo>
                    <a:pt x="1028300" y="148581"/>
                  </a:lnTo>
                  <a:lnTo>
                    <a:pt x="1028320" y="148471"/>
                  </a:lnTo>
                  <a:lnTo>
                    <a:pt x="1028399" y="148305"/>
                  </a:lnTo>
                  <a:lnTo>
                    <a:pt x="1028421" y="148261"/>
                  </a:lnTo>
                  <a:lnTo>
                    <a:pt x="1028622" y="147909"/>
                  </a:lnTo>
                  <a:lnTo>
                    <a:pt x="1028695" y="147655"/>
                  </a:lnTo>
                  <a:lnTo>
                    <a:pt x="1028765" y="147236"/>
                  </a:lnTo>
                  <a:lnTo>
                    <a:pt x="1028847" y="146916"/>
                  </a:lnTo>
                  <a:lnTo>
                    <a:pt x="1028873" y="146608"/>
                  </a:lnTo>
                  <a:lnTo>
                    <a:pt x="1028867" y="146277"/>
                  </a:lnTo>
                  <a:lnTo>
                    <a:pt x="1028754" y="145935"/>
                  </a:lnTo>
                  <a:lnTo>
                    <a:pt x="1028737" y="145847"/>
                  </a:lnTo>
                  <a:lnTo>
                    <a:pt x="1028749" y="145703"/>
                  </a:lnTo>
                  <a:lnTo>
                    <a:pt x="1028819" y="145384"/>
                  </a:lnTo>
                  <a:lnTo>
                    <a:pt x="1028734" y="145020"/>
                  </a:lnTo>
                  <a:lnTo>
                    <a:pt x="1028585" y="144535"/>
                  </a:lnTo>
                  <a:lnTo>
                    <a:pt x="1028144" y="144027"/>
                  </a:lnTo>
                  <a:lnTo>
                    <a:pt x="1028060" y="143939"/>
                  </a:lnTo>
                  <a:lnTo>
                    <a:pt x="1027832" y="143454"/>
                  </a:lnTo>
                  <a:lnTo>
                    <a:pt x="1027535" y="142980"/>
                  </a:lnTo>
                  <a:lnTo>
                    <a:pt x="1027439" y="142682"/>
                  </a:lnTo>
                  <a:lnTo>
                    <a:pt x="1027400" y="142418"/>
                  </a:lnTo>
                  <a:lnTo>
                    <a:pt x="1027400" y="142396"/>
                  </a:lnTo>
                  <a:lnTo>
                    <a:pt x="1027405" y="142274"/>
                  </a:lnTo>
                  <a:lnTo>
                    <a:pt x="1027479" y="142010"/>
                  </a:lnTo>
                  <a:lnTo>
                    <a:pt x="1027665" y="141646"/>
                  </a:lnTo>
                  <a:lnTo>
                    <a:pt x="1027690" y="141503"/>
                  </a:lnTo>
                  <a:lnTo>
                    <a:pt x="1027671" y="141458"/>
                  </a:lnTo>
                  <a:lnTo>
                    <a:pt x="1027575" y="141337"/>
                  </a:lnTo>
                  <a:lnTo>
                    <a:pt x="1027532" y="141249"/>
                  </a:lnTo>
                  <a:lnTo>
                    <a:pt x="1027521" y="140841"/>
                  </a:lnTo>
                  <a:lnTo>
                    <a:pt x="1027397" y="140433"/>
                  </a:lnTo>
                  <a:lnTo>
                    <a:pt x="1027304" y="140202"/>
                  </a:lnTo>
                  <a:lnTo>
                    <a:pt x="1027163" y="140003"/>
                  </a:lnTo>
                  <a:lnTo>
                    <a:pt x="1027101" y="139959"/>
                  </a:lnTo>
                  <a:lnTo>
                    <a:pt x="1026807" y="139849"/>
                  </a:lnTo>
                  <a:lnTo>
                    <a:pt x="1026759" y="139783"/>
                  </a:lnTo>
                  <a:lnTo>
                    <a:pt x="1026601" y="139375"/>
                  </a:lnTo>
                  <a:lnTo>
                    <a:pt x="1026559" y="139033"/>
                  </a:lnTo>
                  <a:lnTo>
                    <a:pt x="1026590" y="138636"/>
                  </a:lnTo>
                  <a:lnTo>
                    <a:pt x="1026589" y="138636"/>
                  </a:lnTo>
                  <a:lnTo>
                    <a:pt x="1026548" y="138471"/>
                  </a:lnTo>
                  <a:lnTo>
                    <a:pt x="1026474" y="138283"/>
                  </a:lnTo>
                  <a:lnTo>
                    <a:pt x="1026288" y="138129"/>
                  </a:lnTo>
                  <a:lnTo>
                    <a:pt x="1026230" y="138018"/>
                  </a:lnTo>
                  <a:lnTo>
                    <a:pt x="1026084" y="137908"/>
                  </a:lnTo>
                  <a:lnTo>
                    <a:pt x="1025762" y="137699"/>
                  </a:lnTo>
                  <a:lnTo>
                    <a:pt x="1025435" y="137445"/>
                  </a:lnTo>
                  <a:lnTo>
                    <a:pt x="1025239" y="137225"/>
                  </a:lnTo>
                  <a:lnTo>
                    <a:pt x="1025076" y="136916"/>
                  </a:lnTo>
                  <a:lnTo>
                    <a:pt x="1024763" y="136453"/>
                  </a:lnTo>
                  <a:lnTo>
                    <a:pt x="1024544" y="136089"/>
                  </a:lnTo>
                  <a:lnTo>
                    <a:pt x="1024553" y="135747"/>
                  </a:lnTo>
                  <a:lnTo>
                    <a:pt x="1024650" y="135461"/>
                  </a:lnTo>
                  <a:lnTo>
                    <a:pt x="1024629" y="135152"/>
                  </a:lnTo>
                  <a:lnTo>
                    <a:pt x="1024510" y="134766"/>
                  </a:lnTo>
                  <a:lnTo>
                    <a:pt x="1024489" y="134424"/>
                  </a:lnTo>
                  <a:lnTo>
                    <a:pt x="1024561" y="133763"/>
                  </a:lnTo>
                  <a:lnTo>
                    <a:pt x="1024506" y="133465"/>
                  </a:lnTo>
                  <a:lnTo>
                    <a:pt x="1024408" y="132980"/>
                  </a:lnTo>
                  <a:lnTo>
                    <a:pt x="1024431" y="132462"/>
                  </a:lnTo>
                  <a:lnTo>
                    <a:pt x="1024532" y="132186"/>
                  </a:lnTo>
                  <a:lnTo>
                    <a:pt x="1024703" y="131723"/>
                  </a:lnTo>
                  <a:lnTo>
                    <a:pt x="1024762" y="131447"/>
                  </a:lnTo>
                  <a:lnTo>
                    <a:pt x="1024733" y="130863"/>
                  </a:lnTo>
                  <a:lnTo>
                    <a:pt x="1024751" y="130168"/>
                  </a:lnTo>
                  <a:lnTo>
                    <a:pt x="1024871" y="129804"/>
                  </a:lnTo>
                  <a:lnTo>
                    <a:pt x="1024946" y="129529"/>
                  </a:lnTo>
                  <a:lnTo>
                    <a:pt x="1025041" y="129231"/>
                  </a:lnTo>
                  <a:lnTo>
                    <a:pt x="1025148" y="129022"/>
                  </a:lnTo>
                  <a:lnTo>
                    <a:pt x="1025157" y="129010"/>
                  </a:lnTo>
                  <a:lnTo>
                    <a:pt x="1025371" y="128867"/>
                  </a:lnTo>
                  <a:lnTo>
                    <a:pt x="1025518" y="128845"/>
                  </a:lnTo>
                  <a:lnTo>
                    <a:pt x="1025758" y="128801"/>
                  </a:lnTo>
                  <a:lnTo>
                    <a:pt x="1025828" y="128746"/>
                  </a:lnTo>
                  <a:lnTo>
                    <a:pt x="1025944" y="128602"/>
                  </a:lnTo>
                  <a:lnTo>
                    <a:pt x="1025998" y="128305"/>
                  </a:lnTo>
                  <a:lnTo>
                    <a:pt x="1026071" y="128073"/>
                  </a:lnTo>
                  <a:lnTo>
                    <a:pt x="1026116" y="128029"/>
                  </a:lnTo>
                  <a:lnTo>
                    <a:pt x="1026491" y="127776"/>
                  </a:lnTo>
                  <a:lnTo>
                    <a:pt x="1026720" y="127555"/>
                  </a:lnTo>
                  <a:lnTo>
                    <a:pt x="1026788" y="127456"/>
                  </a:lnTo>
                  <a:lnTo>
                    <a:pt x="1026861" y="127213"/>
                  </a:lnTo>
                  <a:lnTo>
                    <a:pt x="1026821" y="127070"/>
                  </a:lnTo>
                  <a:lnTo>
                    <a:pt x="1026779" y="127026"/>
                  </a:lnTo>
                  <a:lnTo>
                    <a:pt x="1026714" y="126982"/>
                  </a:lnTo>
                  <a:lnTo>
                    <a:pt x="1026361" y="126739"/>
                  </a:lnTo>
                  <a:lnTo>
                    <a:pt x="1026201" y="126618"/>
                  </a:lnTo>
                  <a:lnTo>
                    <a:pt x="1025756" y="126221"/>
                  </a:lnTo>
                  <a:lnTo>
                    <a:pt x="1025609" y="125967"/>
                  </a:lnTo>
                  <a:lnTo>
                    <a:pt x="1025464" y="125714"/>
                  </a:lnTo>
                  <a:lnTo>
                    <a:pt x="1025410" y="125306"/>
                  </a:lnTo>
                  <a:lnTo>
                    <a:pt x="1025369" y="124887"/>
                  </a:lnTo>
                  <a:lnTo>
                    <a:pt x="1025460" y="123773"/>
                  </a:lnTo>
                  <a:lnTo>
                    <a:pt x="1025441" y="123365"/>
                  </a:lnTo>
                  <a:lnTo>
                    <a:pt x="1025376" y="122671"/>
                  </a:lnTo>
                  <a:lnTo>
                    <a:pt x="1025372" y="122329"/>
                  </a:lnTo>
                  <a:lnTo>
                    <a:pt x="1025416" y="121965"/>
                  </a:lnTo>
                  <a:lnTo>
                    <a:pt x="1025507" y="121414"/>
                  </a:lnTo>
                  <a:lnTo>
                    <a:pt x="1025517" y="121094"/>
                  </a:lnTo>
                  <a:lnTo>
                    <a:pt x="1025421" y="120686"/>
                  </a:lnTo>
                  <a:lnTo>
                    <a:pt x="1025350" y="120124"/>
                  </a:lnTo>
                  <a:lnTo>
                    <a:pt x="1025436" y="119672"/>
                  </a:lnTo>
                  <a:lnTo>
                    <a:pt x="1025807" y="118624"/>
                  </a:lnTo>
                  <a:lnTo>
                    <a:pt x="1026013" y="118249"/>
                  </a:lnTo>
                  <a:lnTo>
                    <a:pt x="1026072" y="117963"/>
                  </a:lnTo>
                  <a:lnTo>
                    <a:pt x="1026129" y="117522"/>
                  </a:lnTo>
                  <a:lnTo>
                    <a:pt x="1026216" y="117213"/>
                  </a:lnTo>
                  <a:lnTo>
                    <a:pt x="1026388" y="116926"/>
                  </a:lnTo>
                  <a:lnTo>
                    <a:pt x="1026668" y="116375"/>
                  </a:lnTo>
                  <a:lnTo>
                    <a:pt x="1026804" y="116099"/>
                  </a:lnTo>
                  <a:lnTo>
                    <a:pt x="1026814" y="115769"/>
                  </a:lnTo>
                  <a:lnTo>
                    <a:pt x="1026839" y="115504"/>
                  </a:lnTo>
                  <a:lnTo>
                    <a:pt x="1026912" y="115239"/>
                  </a:lnTo>
                  <a:lnTo>
                    <a:pt x="1026987" y="115052"/>
                  </a:lnTo>
                  <a:lnTo>
                    <a:pt x="1027288" y="114534"/>
                  </a:lnTo>
                  <a:lnTo>
                    <a:pt x="1027439" y="114258"/>
                  </a:lnTo>
                  <a:lnTo>
                    <a:pt x="1027581" y="113894"/>
                  </a:lnTo>
                  <a:lnTo>
                    <a:pt x="1027676" y="113597"/>
                  </a:lnTo>
                  <a:lnTo>
                    <a:pt x="1027915" y="113189"/>
                  </a:lnTo>
                  <a:lnTo>
                    <a:pt x="1028321" y="112571"/>
                  </a:lnTo>
                  <a:lnTo>
                    <a:pt x="1028570" y="112318"/>
                  </a:lnTo>
                  <a:lnTo>
                    <a:pt x="1029132" y="111954"/>
                  </a:lnTo>
                  <a:lnTo>
                    <a:pt x="1029528" y="111678"/>
                  </a:lnTo>
                  <a:lnTo>
                    <a:pt x="1029882" y="111413"/>
                  </a:lnTo>
                  <a:lnTo>
                    <a:pt x="1030144" y="111127"/>
                  </a:lnTo>
                  <a:lnTo>
                    <a:pt x="1030268" y="110906"/>
                  </a:lnTo>
                  <a:lnTo>
                    <a:pt x="1030542" y="110443"/>
                  </a:lnTo>
                  <a:lnTo>
                    <a:pt x="1030630" y="110234"/>
                  </a:lnTo>
                  <a:lnTo>
                    <a:pt x="1030562" y="109903"/>
                  </a:lnTo>
                  <a:lnTo>
                    <a:pt x="1030434" y="109440"/>
                  </a:lnTo>
                  <a:lnTo>
                    <a:pt x="1030339" y="109131"/>
                  </a:lnTo>
                  <a:lnTo>
                    <a:pt x="1030253" y="108966"/>
                  </a:lnTo>
                  <a:lnTo>
                    <a:pt x="1030006" y="108547"/>
                  </a:lnTo>
                  <a:lnTo>
                    <a:pt x="1029912" y="108227"/>
                  </a:lnTo>
                  <a:lnTo>
                    <a:pt x="1029858" y="107775"/>
                  </a:lnTo>
                  <a:lnTo>
                    <a:pt x="1029790" y="107422"/>
                  </a:lnTo>
                  <a:lnTo>
                    <a:pt x="1029784" y="107257"/>
                  </a:lnTo>
                  <a:lnTo>
                    <a:pt x="1029835" y="106992"/>
                  </a:lnTo>
                  <a:lnTo>
                    <a:pt x="1029832" y="106761"/>
                  </a:lnTo>
                  <a:lnTo>
                    <a:pt x="1029820" y="106507"/>
                  </a:lnTo>
                  <a:lnTo>
                    <a:pt x="1029769" y="106077"/>
                  </a:lnTo>
                  <a:lnTo>
                    <a:pt x="1029761" y="105823"/>
                  </a:lnTo>
                  <a:lnTo>
                    <a:pt x="1029784" y="105283"/>
                  </a:lnTo>
                  <a:lnTo>
                    <a:pt x="1029856" y="105007"/>
                  </a:lnTo>
                  <a:lnTo>
                    <a:pt x="1029962" y="104754"/>
                  </a:lnTo>
                  <a:lnTo>
                    <a:pt x="1030056" y="104522"/>
                  </a:lnTo>
                  <a:lnTo>
                    <a:pt x="1030082" y="104280"/>
                  </a:lnTo>
                  <a:lnTo>
                    <a:pt x="1030070" y="103993"/>
                  </a:lnTo>
                  <a:lnTo>
                    <a:pt x="1030088" y="103773"/>
                  </a:lnTo>
                  <a:lnTo>
                    <a:pt x="1030057" y="103640"/>
                  </a:lnTo>
                  <a:lnTo>
                    <a:pt x="1029954" y="103497"/>
                  </a:lnTo>
                  <a:lnTo>
                    <a:pt x="1029749" y="103232"/>
                  </a:lnTo>
                  <a:lnTo>
                    <a:pt x="1029648" y="103111"/>
                  </a:lnTo>
                  <a:lnTo>
                    <a:pt x="1029558" y="103034"/>
                  </a:lnTo>
                  <a:lnTo>
                    <a:pt x="1029031" y="102714"/>
                  </a:lnTo>
                  <a:lnTo>
                    <a:pt x="1028927" y="102505"/>
                  </a:lnTo>
                  <a:lnTo>
                    <a:pt x="1028669" y="102119"/>
                  </a:lnTo>
                  <a:lnTo>
                    <a:pt x="1028435" y="101898"/>
                  </a:lnTo>
                  <a:lnTo>
                    <a:pt x="1028067" y="101623"/>
                  </a:lnTo>
                  <a:lnTo>
                    <a:pt x="1027603" y="101424"/>
                  </a:lnTo>
                  <a:lnTo>
                    <a:pt x="1027159" y="101281"/>
                  </a:lnTo>
                  <a:lnTo>
                    <a:pt x="1026935" y="101259"/>
                  </a:lnTo>
                  <a:lnTo>
                    <a:pt x="1026347" y="101292"/>
                  </a:lnTo>
                  <a:lnTo>
                    <a:pt x="1025673" y="101336"/>
                  </a:lnTo>
                  <a:lnTo>
                    <a:pt x="1025304" y="101248"/>
                  </a:lnTo>
                  <a:lnTo>
                    <a:pt x="1025067" y="100961"/>
                  </a:lnTo>
                  <a:lnTo>
                    <a:pt x="1025050" y="100873"/>
                  </a:lnTo>
                  <a:lnTo>
                    <a:pt x="1025058" y="100663"/>
                  </a:lnTo>
                  <a:lnTo>
                    <a:pt x="1025083" y="100520"/>
                  </a:lnTo>
                  <a:lnTo>
                    <a:pt x="1025209" y="100079"/>
                  </a:lnTo>
                  <a:lnTo>
                    <a:pt x="1025210" y="100068"/>
                  </a:lnTo>
                  <a:lnTo>
                    <a:pt x="1025219" y="100057"/>
                  </a:lnTo>
                  <a:lnTo>
                    <a:pt x="1024985" y="99991"/>
                  </a:lnTo>
                  <a:lnTo>
                    <a:pt x="1024848" y="99991"/>
                  </a:lnTo>
                  <a:lnTo>
                    <a:pt x="1024576" y="99991"/>
                  </a:lnTo>
                  <a:lnTo>
                    <a:pt x="1024361" y="99991"/>
                  </a:lnTo>
                  <a:lnTo>
                    <a:pt x="1024292" y="99991"/>
                  </a:lnTo>
                  <a:lnTo>
                    <a:pt x="1023916" y="100013"/>
                  </a:lnTo>
                  <a:lnTo>
                    <a:pt x="1023848" y="100013"/>
                  </a:lnTo>
                  <a:lnTo>
                    <a:pt x="1023543" y="100090"/>
                  </a:lnTo>
                  <a:lnTo>
                    <a:pt x="1023536" y="100090"/>
                  </a:lnTo>
                  <a:lnTo>
                    <a:pt x="1023317" y="100134"/>
                  </a:lnTo>
                  <a:lnTo>
                    <a:pt x="1022784" y="99914"/>
                  </a:lnTo>
                  <a:lnTo>
                    <a:pt x="1022321" y="99803"/>
                  </a:lnTo>
                  <a:lnTo>
                    <a:pt x="1021960" y="99892"/>
                  </a:lnTo>
                  <a:lnTo>
                    <a:pt x="1021757" y="99870"/>
                  </a:lnTo>
                  <a:lnTo>
                    <a:pt x="1021647" y="99836"/>
                  </a:lnTo>
                  <a:lnTo>
                    <a:pt x="1021190" y="99638"/>
                  </a:lnTo>
                  <a:lnTo>
                    <a:pt x="1021086" y="99572"/>
                  </a:lnTo>
                  <a:lnTo>
                    <a:pt x="1020360" y="98966"/>
                  </a:lnTo>
                  <a:lnTo>
                    <a:pt x="1019991" y="98679"/>
                  </a:lnTo>
                  <a:lnTo>
                    <a:pt x="1019844" y="98458"/>
                  </a:lnTo>
                  <a:lnTo>
                    <a:pt x="1019816" y="98392"/>
                  </a:lnTo>
                  <a:lnTo>
                    <a:pt x="1019850" y="97598"/>
                  </a:lnTo>
                  <a:lnTo>
                    <a:pt x="1019779" y="97146"/>
                  </a:lnTo>
                  <a:lnTo>
                    <a:pt x="1019867" y="96837"/>
                  </a:lnTo>
                  <a:lnTo>
                    <a:pt x="1019833" y="96650"/>
                  </a:lnTo>
                  <a:lnTo>
                    <a:pt x="1019805" y="96617"/>
                  </a:lnTo>
                  <a:lnTo>
                    <a:pt x="1019678" y="96507"/>
                  </a:lnTo>
                  <a:lnTo>
                    <a:pt x="1019302" y="96297"/>
                  </a:lnTo>
                  <a:lnTo>
                    <a:pt x="1019085" y="96121"/>
                  </a:lnTo>
                  <a:lnTo>
                    <a:pt x="1018748" y="95713"/>
                  </a:lnTo>
                  <a:lnTo>
                    <a:pt x="1018606" y="95536"/>
                  </a:lnTo>
                  <a:lnTo>
                    <a:pt x="1018597" y="95525"/>
                  </a:lnTo>
                  <a:lnTo>
                    <a:pt x="1018445" y="95382"/>
                  </a:lnTo>
                  <a:lnTo>
                    <a:pt x="1018439" y="95382"/>
                  </a:lnTo>
                  <a:lnTo>
                    <a:pt x="1018272" y="94952"/>
                  </a:lnTo>
                  <a:lnTo>
                    <a:pt x="1018341" y="94743"/>
                  </a:lnTo>
                  <a:lnTo>
                    <a:pt x="1018384" y="94302"/>
                  </a:lnTo>
                  <a:lnTo>
                    <a:pt x="1018481" y="94015"/>
                  </a:lnTo>
                  <a:lnTo>
                    <a:pt x="1018674" y="93629"/>
                  </a:lnTo>
                  <a:lnTo>
                    <a:pt x="1018778" y="93497"/>
                  </a:lnTo>
                  <a:lnTo>
                    <a:pt x="1018814" y="93287"/>
                  </a:lnTo>
                  <a:lnTo>
                    <a:pt x="1018928" y="93067"/>
                  </a:lnTo>
                  <a:lnTo>
                    <a:pt x="1019017" y="92934"/>
                  </a:lnTo>
                  <a:lnTo>
                    <a:pt x="1019111" y="92813"/>
                  </a:lnTo>
                  <a:lnTo>
                    <a:pt x="1019217" y="92670"/>
                  </a:lnTo>
                  <a:lnTo>
                    <a:pt x="1019428" y="92482"/>
                  </a:lnTo>
                  <a:lnTo>
                    <a:pt x="1019559" y="92372"/>
                  </a:lnTo>
                  <a:lnTo>
                    <a:pt x="1019656" y="92306"/>
                  </a:lnTo>
                  <a:lnTo>
                    <a:pt x="1019929" y="92141"/>
                  </a:lnTo>
                  <a:lnTo>
                    <a:pt x="1020078" y="92063"/>
                  </a:lnTo>
                  <a:lnTo>
                    <a:pt x="1020244" y="92041"/>
                  </a:lnTo>
                  <a:lnTo>
                    <a:pt x="1020412" y="92041"/>
                  </a:lnTo>
                  <a:lnTo>
                    <a:pt x="1020605" y="92107"/>
                  </a:lnTo>
                  <a:lnTo>
                    <a:pt x="1020851" y="92063"/>
                  </a:lnTo>
                  <a:lnTo>
                    <a:pt x="1021219" y="92063"/>
                  </a:lnTo>
                  <a:lnTo>
                    <a:pt x="1021595" y="92085"/>
                  </a:lnTo>
                  <a:lnTo>
                    <a:pt x="1021912" y="92163"/>
                  </a:lnTo>
                  <a:lnTo>
                    <a:pt x="1022237" y="92218"/>
                  </a:lnTo>
                  <a:lnTo>
                    <a:pt x="1022710" y="92284"/>
                  </a:lnTo>
                  <a:lnTo>
                    <a:pt x="1023259" y="92515"/>
                  </a:lnTo>
                  <a:lnTo>
                    <a:pt x="1023653" y="92802"/>
                  </a:lnTo>
                  <a:lnTo>
                    <a:pt x="1023862" y="92990"/>
                  </a:lnTo>
                  <a:lnTo>
                    <a:pt x="1024017" y="93122"/>
                  </a:lnTo>
                  <a:lnTo>
                    <a:pt x="1024213" y="93287"/>
                  </a:lnTo>
                  <a:lnTo>
                    <a:pt x="1024290" y="93331"/>
                  </a:lnTo>
                  <a:lnTo>
                    <a:pt x="1024588" y="93353"/>
                  </a:lnTo>
                  <a:lnTo>
                    <a:pt x="1024981" y="93298"/>
                  </a:lnTo>
                  <a:lnTo>
                    <a:pt x="1025399" y="93199"/>
                  </a:lnTo>
                  <a:lnTo>
                    <a:pt x="1025881" y="93056"/>
                  </a:lnTo>
                  <a:lnTo>
                    <a:pt x="1026013" y="93001"/>
                  </a:lnTo>
                  <a:lnTo>
                    <a:pt x="1026230" y="92912"/>
                  </a:lnTo>
                  <a:lnTo>
                    <a:pt x="1026443" y="92758"/>
                  </a:lnTo>
                  <a:lnTo>
                    <a:pt x="1026639" y="92571"/>
                  </a:lnTo>
                  <a:lnTo>
                    <a:pt x="1026824" y="92405"/>
                  </a:lnTo>
                  <a:lnTo>
                    <a:pt x="1026940" y="92317"/>
                  </a:lnTo>
                  <a:lnTo>
                    <a:pt x="1027184" y="92207"/>
                  </a:lnTo>
                  <a:lnTo>
                    <a:pt x="1027608" y="92152"/>
                  </a:lnTo>
                  <a:lnTo>
                    <a:pt x="1028049" y="92174"/>
                  </a:lnTo>
                  <a:lnTo>
                    <a:pt x="1028421" y="92284"/>
                  </a:lnTo>
                  <a:lnTo>
                    <a:pt x="1028815" y="92460"/>
                  </a:lnTo>
                  <a:lnTo>
                    <a:pt x="1029149" y="92692"/>
                  </a:lnTo>
                  <a:lnTo>
                    <a:pt x="1029485" y="92967"/>
                  </a:lnTo>
                  <a:lnTo>
                    <a:pt x="1030102" y="93342"/>
                  </a:lnTo>
                  <a:lnTo>
                    <a:pt x="1030643" y="93684"/>
                  </a:lnTo>
                  <a:lnTo>
                    <a:pt x="1030912" y="93772"/>
                  </a:lnTo>
                  <a:lnTo>
                    <a:pt x="1031450" y="93761"/>
                  </a:lnTo>
                  <a:lnTo>
                    <a:pt x="1031674" y="93805"/>
                  </a:lnTo>
                  <a:lnTo>
                    <a:pt x="1031883" y="93816"/>
                  </a:lnTo>
                  <a:lnTo>
                    <a:pt x="1032287" y="93728"/>
                  </a:lnTo>
                  <a:lnTo>
                    <a:pt x="1032466" y="93640"/>
                  </a:lnTo>
                  <a:lnTo>
                    <a:pt x="1032795" y="93497"/>
                  </a:lnTo>
                  <a:lnTo>
                    <a:pt x="1033019" y="93519"/>
                  </a:lnTo>
                  <a:lnTo>
                    <a:pt x="1033260" y="93607"/>
                  </a:lnTo>
                  <a:lnTo>
                    <a:pt x="1033618" y="93739"/>
                  </a:lnTo>
                  <a:lnTo>
                    <a:pt x="1033820" y="93850"/>
                  </a:lnTo>
                  <a:lnTo>
                    <a:pt x="1034029" y="93883"/>
                  </a:lnTo>
                  <a:lnTo>
                    <a:pt x="1034216" y="93794"/>
                  </a:lnTo>
                  <a:lnTo>
                    <a:pt x="1034388" y="93651"/>
                  </a:lnTo>
                  <a:lnTo>
                    <a:pt x="1034524" y="93607"/>
                  </a:lnTo>
                  <a:lnTo>
                    <a:pt x="1034726" y="93629"/>
                  </a:lnTo>
                  <a:lnTo>
                    <a:pt x="1034944" y="93585"/>
                  </a:lnTo>
                  <a:lnTo>
                    <a:pt x="1035243" y="93464"/>
                  </a:lnTo>
                  <a:lnTo>
                    <a:pt x="1035587" y="93210"/>
                  </a:lnTo>
                  <a:lnTo>
                    <a:pt x="1035865" y="92957"/>
                  </a:lnTo>
                  <a:lnTo>
                    <a:pt x="1036229" y="92471"/>
                  </a:lnTo>
                  <a:lnTo>
                    <a:pt x="1036360" y="92152"/>
                  </a:lnTo>
                  <a:lnTo>
                    <a:pt x="1036397" y="91909"/>
                  </a:lnTo>
                  <a:lnTo>
                    <a:pt x="1036388" y="91677"/>
                  </a:lnTo>
                  <a:lnTo>
                    <a:pt x="1036317" y="91402"/>
                  </a:lnTo>
                  <a:lnTo>
                    <a:pt x="1036147" y="90884"/>
                  </a:lnTo>
                  <a:lnTo>
                    <a:pt x="1036100" y="90542"/>
                  </a:lnTo>
                  <a:lnTo>
                    <a:pt x="1036134" y="90244"/>
                  </a:lnTo>
                  <a:lnTo>
                    <a:pt x="1036214" y="89958"/>
                  </a:lnTo>
                  <a:lnTo>
                    <a:pt x="1036317" y="89759"/>
                  </a:lnTo>
                  <a:lnTo>
                    <a:pt x="1036410" y="89649"/>
                  </a:lnTo>
                  <a:lnTo>
                    <a:pt x="1036511" y="89516"/>
                  </a:lnTo>
                  <a:lnTo>
                    <a:pt x="1036694" y="89461"/>
                  </a:lnTo>
                  <a:lnTo>
                    <a:pt x="1036956" y="89373"/>
                  </a:lnTo>
                  <a:lnTo>
                    <a:pt x="1037171" y="89263"/>
                  </a:lnTo>
                  <a:lnTo>
                    <a:pt x="1037469" y="89053"/>
                  </a:lnTo>
                  <a:lnTo>
                    <a:pt x="1037845" y="88778"/>
                  </a:lnTo>
                  <a:lnTo>
                    <a:pt x="1038211" y="88612"/>
                  </a:lnTo>
                  <a:lnTo>
                    <a:pt x="1038392" y="88513"/>
                  </a:lnTo>
                  <a:lnTo>
                    <a:pt x="1038575" y="88304"/>
                  </a:lnTo>
                  <a:lnTo>
                    <a:pt x="1038715" y="88182"/>
                  </a:lnTo>
                  <a:lnTo>
                    <a:pt x="1038818" y="88061"/>
                  </a:lnTo>
                  <a:lnTo>
                    <a:pt x="1038926" y="87907"/>
                  </a:lnTo>
                  <a:lnTo>
                    <a:pt x="1039055" y="87719"/>
                  </a:lnTo>
                  <a:lnTo>
                    <a:pt x="1039152" y="87554"/>
                  </a:lnTo>
                  <a:lnTo>
                    <a:pt x="1039292" y="87411"/>
                  </a:lnTo>
                  <a:lnTo>
                    <a:pt x="1039464" y="87201"/>
                  </a:lnTo>
                  <a:lnTo>
                    <a:pt x="1039529" y="86771"/>
                  </a:lnTo>
                  <a:lnTo>
                    <a:pt x="1039439" y="86518"/>
                  </a:lnTo>
                  <a:lnTo>
                    <a:pt x="1039439" y="86518"/>
                  </a:lnTo>
                  <a:lnTo>
                    <a:pt x="1039457" y="86462"/>
                  </a:lnTo>
                  <a:lnTo>
                    <a:pt x="1039407" y="86352"/>
                  </a:lnTo>
                  <a:lnTo>
                    <a:pt x="1039281" y="86220"/>
                  </a:lnTo>
                  <a:lnTo>
                    <a:pt x="1039037" y="86021"/>
                  </a:lnTo>
                  <a:lnTo>
                    <a:pt x="1038756" y="85790"/>
                  </a:lnTo>
                  <a:lnTo>
                    <a:pt x="1038534" y="85525"/>
                  </a:lnTo>
                  <a:lnTo>
                    <a:pt x="1038254" y="85250"/>
                  </a:lnTo>
                  <a:lnTo>
                    <a:pt x="1038164" y="85029"/>
                  </a:lnTo>
                  <a:lnTo>
                    <a:pt x="1038175" y="84698"/>
                  </a:lnTo>
                  <a:lnTo>
                    <a:pt x="1038295" y="84379"/>
                  </a:lnTo>
                  <a:lnTo>
                    <a:pt x="1038416" y="84125"/>
                  </a:lnTo>
                  <a:lnTo>
                    <a:pt x="1038452" y="83904"/>
                  </a:lnTo>
                  <a:lnTo>
                    <a:pt x="1038452" y="83651"/>
                  </a:lnTo>
                  <a:lnTo>
                    <a:pt x="1038373" y="83309"/>
                  </a:lnTo>
                  <a:lnTo>
                    <a:pt x="1038321" y="83033"/>
                  </a:lnTo>
                  <a:lnTo>
                    <a:pt x="1038373" y="82703"/>
                  </a:lnTo>
                  <a:lnTo>
                    <a:pt x="1038461" y="82493"/>
                  </a:lnTo>
                  <a:lnTo>
                    <a:pt x="1038491" y="82195"/>
                  </a:lnTo>
                  <a:lnTo>
                    <a:pt x="1038556" y="81964"/>
                  </a:lnTo>
                  <a:lnTo>
                    <a:pt x="1038577" y="81798"/>
                  </a:lnTo>
                  <a:lnTo>
                    <a:pt x="1038629" y="81655"/>
                  </a:lnTo>
                  <a:lnTo>
                    <a:pt x="1038732" y="81611"/>
                  </a:lnTo>
                  <a:lnTo>
                    <a:pt x="1038851" y="81534"/>
                  </a:lnTo>
                  <a:lnTo>
                    <a:pt x="1038997" y="81457"/>
                  </a:lnTo>
                  <a:lnTo>
                    <a:pt x="1039158" y="81346"/>
                  </a:lnTo>
                  <a:lnTo>
                    <a:pt x="1039320" y="81225"/>
                  </a:lnTo>
                  <a:lnTo>
                    <a:pt x="1039539" y="80972"/>
                  </a:lnTo>
                  <a:lnTo>
                    <a:pt x="1039796" y="80674"/>
                  </a:lnTo>
                  <a:lnTo>
                    <a:pt x="1039935" y="80310"/>
                  </a:lnTo>
                  <a:lnTo>
                    <a:pt x="1040009" y="79924"/>
                  </a:lnTo>
                  <a:lnTo>
                    <a:pt x="1039994" y="79681"/>
                  </a:lnTo>
                  <a:lnTo>
                    <a:pt x="1040041" y="79251"/>
                  </a:lnTo>
                  <a:lnTo>
                    <a:pt x="1040078" y="78943"/>
                  </a:lnTo>
                  <a:lnTo>
                    <a:pt x="1040207" y="78513"/>
                  </a:lnTo>
                  <a:lnTo>
                    <a:pt x="1040353" y="77984"/>
                  </a:lnTo>
                  <a:lnTo>
                    <a:pt x="1040443" y="77774"/>
                  </a:lnTo>
                  <a:lnTo>
                    <a:pt x="1040508" y="77576"/>
                  </a:lnTo>
                  <a:lnTo>
                    <a:pt x="1040443" y="77311"/>
                  </a:lnTo>
                  <a:lnTo>
                    <a:pt x="1040390" y="77168"/>
                  </a:lnTo>
                  <a:lnTo>
                    <a:pt x="1040362" y="76914"/>
                  </a:lnTo>
                  <a:lnTo>
                    <a:pt x="1040426" y="76738"/>
                  </a:lnTo>
                  <a:lnTo>
                    <a:pt x="1040646" y="76539"/>
                  </a:lnTo>
                  <a:lnTo>
                    <a:pt x="1040738" y="76374"/>
                  </a:lnTo>
                  <a:lnTo>
                    <a:pt x="1040784" y="76208"/>
                  </a:lnTo>
                  <a:lnTo>
                    <a:pt x="1040863" y="76010"/>
                  </a:lnTo>
                  <a:lnTo>
                    <a:pt x="1040876" y="75547"/>
                  </a:lnTo>
                  <a:lnTo>
                    <a:pt x="1040887" y="75238"/>
                  </a:lnTo>
                  <a:lnTo>
                    <a:pt x="1041001" y="75106"/>
                  </a:lnTo>
                  <a:lnTo>
                    <a:pt x="1041218" y="75062"/>
                  </a:lnTo>
                  <a:lnTo>
                    <a:pt x="1041541" y="75095"/>
                  </a:lnTo>
                  <a:lnTo>
                    <a:pt x="1041793" y="75139"/>
                  </a:lnTo>
                  <a:lnTo>
                    <a:pt x="1042148" y="75205"/>
                  </a:lnTo>
                  <a:lnTo>
                    <a:pt x="1042848" y="75260"/>
                  </a:lnTo>
                  <a:lnTo>
                    <a:pt x="1043306" y="75227"/>
                  </a:lnTo>
                  <a:lnTo>
                    <a:pt x="1043571" y="75326"/>
                  </a:lnTo>
                  <a:lnTo>
                    <a:pt x="1043903" y="75437"/>
                  </a:lnTo>
                  <a:lnTo>
                    <a:pt x="1044258" y="75580"/>
                  </a:lnTo>
                  <a:lnTo>
                    <a:pt x="1044682" y="75646"/>
                  </a:lnTo>
                  <a:lnTo>
                    <a:pt x="1044867" y="75867"/>
                  </a:lnTo>
                  <a:lnTo>
                    <a:pt x="1044966" y="76109"/>
                  </a:lnTo>
                  <a:lnTo>
                    <a:pt x="1045052" y="76462"/>
                  </a:lnTo>
                  <a:lnTo>
                    <a:pt x="1045282" y="76649"/>
                  </a:lnTo>
                  <a:lnTo>
                    <a:pt x="1045627" y="76705"/>
                  </a:lnTo>
                  <a:lnTo>
                    <a:pt x="1045855" y="76782"/>
                  </a:lnTo>
                  <a:lnTo>
                    <a:pt x="1046079" y="76881"/>
                  </a:lnTo>
                  <a:lnTo>
                    <a:pt x="1046271" y="76980"/>
                  </a:lnTo>
                  <a:lnTo>
                    <a:pt x="1046542" y="77035"/>
                  </a:lnTo>
                  <a:lnTo>
                    <a:pt x="1046686" y="77035"/>
                  </a:lnTo>
                  <a:lnTo>
                    <a:pt x="1046779" y="76936"/>
                  </a:lnTo>
                  <a:lnTo>
                    <a:pt x="1046772" y="76771"/>
                  </a:lnTo>
                  <a:lnTo>
                    <a:pt x="1046714" y="76495"/>
                  </a:lnTo>
                  <a:lnTo>
                    <a:pt x="1046686" y="76341"/>
                  </a:lnTo>
                  <a:lnTo>
                    <a:pt x="1046701" y="76032"/>
                  </a:lnTo>
                  <a:lnTo>
                    <a:pt x="1046707" y="75944"/>
                  </a:lnTo>
                  <a:lnTo>
                    <a:pt x="1046766" y="75889"/>
                  </a:lnTo>
                  <a:lnTo>
                    <a:pt x="1047063" y="75415"/>
                  </a:lnTo>
                  <a:lnTo>
                    <a:pt x="1047256" y="75216"/>
                  </a:lnTo>
                  <a:lnTo>
                    <a:pt x="1047657" y="74896"/>
                  </a:lnTo>
                  <a:lnTo>
                    <a:pt x="1047941" y="74665"/>
                  </a:lnTo>
                  <a:lnTo>
                    <a:pt x="1048275" y="74378"/>
                  </a:lnTo>
                  <a:lnTo>
                    <a:pt x="1048494" y="74301"/>
                  </a:lnTo>
                  <a:lnTo>
                    <a:pt x="1048920" y="74147"/>
                  </a:lnTo>
                  <a:lnTo>
                    <a:pt x="1049241" y="74080"/>
                  </a:lnTo>
                  <a:lnTo>
                    <a:pt x="1049499" y="74047"/>
                  </a:lnTo>
                  <a:lnTo>
                    <a:pt x="1049786" y="73926"/>
                  </a:lnTo>
                  <a:lnTo>
                    <a:pt x="1050184" y="73871"/>
                  </a:lnTo>
                  <a:lnTo>
                    <a:pt x="1050524" y="73871"/>
                  </a:lnTo>
                  <a:lnTo>
                    <a:pt x="1050993" y="73937"/>
                  </a:lnTo>
                  <a:lnTo>
                    <a:pt x="1051413" y="74036"/>
                  </a:lnTo>
                  <a:lnTo>
                    <a:pt x="1051953" y="74290"/>
                  </a:lnTo>
                  <a:lnTo>
                    <a:pt x="1052722" y="74676"/>
                  </a:lnTo>
                  <a:lnTo>
                    <a:pt x="1053127" y="74852"/>
                  </a:lnTo>
                  <a:lnTo>
                    <a:pt x="1053380" y="74918"/>
                  </a:lnTo>
                  <a:lnTo>
                    <a:pt x="1053753" y="74852"/>
                  </a:lnTo>
                  <a:lnTo>
                    <a:pt x="1053968" y="74885"/>
                  </a:lnTo>
                  <a:lnTo>
                    <a:pt x="1054214" y="74654"/>
                  </a:lnTo>
                  <a:lnTo>
                    <a:pt x="1054539" y="74202"/>
                  </a:lnTo>
                  <a:lnTo>
                    <a:pt x="1054657" y="73871"/>
                  </a:lnTo>
                  <a:lnTo>
                    <a:pt x="1054864" y="73408"/>
                  </a:lnTo>
                  <a:lnTo>
                    <a:pt x="1055434" y="72603"/>
                  </a:lnTo>
                  <a:lnTo>
                    <a:pt x="1055944" y="71986"/>
                  </a:lnTo>
                  <a:lnTo>
                    <a:pt x="1056282" y="71633"/>
                  </a:lnTo>
                  <a:lnTo>
                    <a:pt x="1057677" y="70696"/>
                  </a:lnTo>
                  <a:lnTo>
                    <a:pt x="1059343" y="69736"/>
                  </a:lnTo>
                  <a:lnTo>
                    <a:pt x="1059716" y="69328"/>
                  </a:lnTo>
                  <a:lnTo>
                    <a:pt x="1059782" y="68942"/>
                  </a:lnTo>
                  <a:lnTo>
                    <a:pt x="1059739" y="68546"/>
                  </a:lnTo>
                  <a:lnTo>
                    <a:pt x="1058232" y="66274"/>
                  </a:lnTo>
                  <a:lnTo>
                    <a:pt x="1058232" y="66087"/>
                  </a:lnTo>
                  <a:lnTo>
                    <a:pt x="1057808" y="65117"/>
                  </a:lnTo>
                  <a:lnTo>
                    <a:pt x="1057940" y="64786"/>
                  </a:lnTo>
                  <a:lnTo>
                    <a:pt x="1058002" y="64488"/>
                  </a:lnTo>
                  <a:lnTo>
                    <a:pt x="1058093" y="64224"/>
                  </a:lnTo>
                  <a:lnTo>
                    <a:pt x="1058125" y="64014"/>
                  </a:lnTo>
                  <a:lnTo>
                    <a:pt x="1058183" y="63838"/>
                  </a:lnTo>
                  <a:lnTo>
                    <a:pt x="1058293" y="63683"/>
                  </a:lnTo>
                  <a:lnTo>
                    <a:pt x="1058420" y="63595"/>
                  </a:lnTo>
                  <a:lnTo>
                    <a:pt x="1058818" y="63485"/>
                  </a:lnTo>
                  <a:lnTo>
                    <a:pt x="1059119" y="63386"/>
                  </a:lnTo>
                  <a:lnTo>
                    <a:pt x="1059395" y="63264"/>
                  </a:lnTo>
                  <a:lnTo>
                    <a:pt x="1059634" y="63077"/>
                  </a:lnTo>
                  <a:lnTo>
                    <a:pt x="1059871" y="63033"/>
                  </a:lnTo>
                  <a:lnTo>
                    <a:pt x="1060090" y="63033"/>
                  </a:lnTo>
                  <a:lnTo>
                    <a:pt x="1060353" y="62878"/>
                  </a:lnTo>
                  <a:lnTo>
                    <a:pt x="1060609" y="62614"/>
                  </a:lnTo>
                  <a:lnTo>
                    <a:pt x="1060682" y="62393"/>
                  </a:lnTo>
                  <a:lnTo>
                    <a:pt x="1060714" y="62085"/>
                  </a:lnTo>
                  <a:lnTo>
                    <a:pt x="1060777" y="61765"/>
                  </a:lnTo>
                  <a:lnTo>
                    <a:pt x="1060947" y="61511"/>
                  </a:lnTo>
                  <a:lnTo>
                    <a:pt x="1061027" y="61313"/>
                  </a:lnTo>
                  <a:lnTo>
                    <a:pt x="1061098" y="61059"/>
                  </a:lnTo>
                  <a:lnTo>
                    <a:pt x="1061179" y="60850"/>
                  </a:lnTo>
                  <a:lnTo>
                    <a:pt x="1061203" y="60585"/>
                  </a:lnTo>
                  <a:lnTo>
                    <a:pt x="1061156" y="60111"/>
                  </a:lnTo>
                  <a:lnTo>
                    <a:pt x="1060986" y="59703"/>
                  </a:lnTo>
                  <a:lnTo>
                    <a:pt x="1060859" y="59361"/>
                  </a:lnTo>
                  <a:lnTo>
                    <a:pt x="1060738" y="59097"/>
                  </a:lnTo>
                  <a:lnTo>
                    <a:pt x="1060689" y="58854"/>
                  </a:lnTo>
                  <a:lnTo>
                    <a:pt x="1060777" y="58622"/>
                  </a:lnTo>
                  <a:lnTo>
                    <a:pt x="1060930" y="58457"/>
                  </a:lnTo>
                  <a:lnTo>
                    <a:pt x="1061186" y="58369"/>
                  </a:lnTo>
                  <a:lnTo>
                    <a:pt x="1061733" y="58303"/>
                  </a:lnTo>
                  <a:lnTo>
                    <a:pt x="1062126" y="58193"/>
                  </a:lnTo>
                  <a:lnTo>
                    <a:pt x="1062309" y="58027"/>
                  </a:lnTo>
                  <a:lnTo>
                    <a:pt x="1062359" y="57785"/>
                  </a:lnTo>
                  <a:lnTo>
                    <a:pt x="1062424" y="57531"/>
                  </a:lnTo>
                  <a:lnTo>
                    <a:pt x="1062542" y="57211"/>
                  </a:lnTo>
                  <a:lnTo>
                    <a:pt x="1062662" y="56947"/>
                  </a:lnTo>
                  <a:lnTo>
                    <a:pt x="1062613" y="56583"/>
                  </a:lnTo>
                  <a:lnTo>
                    <a:pt x="1062587" y="56395"/>
                  </a:lnTo>
                  <a:lnTo>
                    <a:pt x="1062630" y="55987"/>
                  </a:lnTo>
                  <a:lnTo>
                    <a:pt x="1062888" y="55601"/>
                  </a:lnTo>
                  <a:lnTo>
                    <a:pt x="1063336" y="55359"/>
                  </a:lnTo>
                  <a:lnTo>
                    <a:pt x="1063612" y="55171"/>
                  </a:lnTo>
                  <a:lnTo>
                    <a:pt x="1063920" y="54940"/>
                  </a:lnTo>
                  <a:lnTo>
                    <a:pt x="1064290" y="54774"/>
                  </a:lnTo>
                  <a:lnTo>
                    <a:pt x="1064458" y="54554"/>
                  </a:lnTo>
                  <a:lnTo>
                    <a:pt x="1064413" y="54245"/>
                  </a:lnTo>
                  <a:lnTo>
                    <a:pt x="1064290" y="53551"/>
                  </a:lnTo>
                  <a:lnTo>
                    <a:pt x="1063719" y="52404"/>
                  </a:lnTo>
                  <a:lnTo>
                    <a:pt x="1063444" y="51786"/>
                  </a:lnTo>
                  <a:lnTo>
                    <a:pt x="1063121" y="51323"/>
                  </a:lnTo>
                  <a:lnTo>
                    <a:pt x="1062781" y="51004"/>
                  </a:lnTo>
                  <a:lnTo>
                    <a:pt x="1062135" y="50508"/>
                  </a:lnTo>
                  <a:lnTo>
                    <a:pt x="1061735" y="50265"/>
                  </a:lnTo>
                  <a:lnTo>
                    <a:pt x="1061550" y="50033"/>
                  </a:lnTo>
                  <a:lnTo>
                    <a:pt x="1061539" y="49890"/>
                  </a:lnTo>
                  <a:lnTo>
                    <a:pt x="1061470" y="49637"/>
                  </a:lnTo>
                  <a:lnTo>
                    <a:pt x="1061470" y="49306"/>
                  </a:lnTo>
                  <a:lnTo>
                    <a:pt x="1061298" y="49096"/>
                  </a:lnTo>
                  <a:lnTo>
                    <a:pt x="1061016" y="48942"/>
                  </a:lnTo>
                  <a:lnTo>
                    <a:pt x="1060757" y="48787"/>
                  </a:lnTo>
                  <a:lnTo>
                    <a:pt x="1060585" y="48556"/>
                  </a:lnTo>
                  <a:lnTo>
                    <a:pt x="1060508" y="48402"/>
                  </a:lnTo>
                  <a:lnTo>
                    <a:pt x="1060499" y="48280"/>
                  </a:lnTo>
                  <a:lnTo>
                    <a:pt x="1060568" y="48104"/>
                  </a:lnTo>
                  <a:lnTo>
                    <a:pt x="1060628" y="47894"/>
                  </a:lnTo>
                  <a:lnTo>
                    <a:pt x="1060723" y="47762"/>
                  </a:lnTo>
                  <a:lnTo>
                    <a:pt x="1060869" y="47641"/>
                  </a:lnTo>
                  <a:lnTo>
                    <a:pt x="1061042" y="47542"/>
                  </a:lnTo>
                  <a:lnTo>
                    <a:pt x="1061143" y="47376"/>
                  </a:lnTo>
                  <a:lnTo>
                    <a:pt x="1061117" y="47156"/>
                  </a:lnTo>
                  <a:lnTo>
                    <a:pt x="1061050" y="46913"/>
                  </a:lnTo>
                  <a:lnTo>
                    <a:pt x="1060844" y="46704"/>
                  </a:lnTo>
                  <a:lnTo>
                    <a:pt x="1060826" y="46505"/>
                  </a:lnTo>
                  <a:lnTo>
                    <a:pt x="1060762" y="46196"/>
                  </a:lnTo>
                  <a:lnTo>
                    <a:pt x="1060484" y="45844"/>
                  </a:lnTo>
                  <a:lnTo>
                    <a:pt x="1060010" y="45557"/>
                  </a:lnTo>
                  <a:lnTo>
                    <a:pt x="1059421" y="45315"/>
                  </a:lnTo>
                  <a:lnTo>
                    <a:pt x="1058756" y="44664"/>
                  </a:lnTo>
                  <a:lnTo>
                    <a:pt x="1058403" y="44113"/>
                  </a:lnTo>
                  <a:lnTo>
                    <a:pt x="1058263" y="43705"/>
                  </a:lnTo>
                  <a:lnTo>
                    <a:pt x="1058252" y="43473"/>
                  </a:lnTo>
                  <a:lnTo>
                    <a:pt x="1057996" y="43043"/>
                  </a:lnTo>
                  <a:lnTo>
                    <a:pt x="1057479" y="42536"/>
                  </a:lnTo>
                  <a:lnTo>
                    <a:pt x="1056736" y="42051"/>
                  </a:lnTo>
                  <a:lnTo>
                    <a:pt x="1055813" y="41566"/>
                  </a:lnTo>
                  <a:lnTo>
                    <a:pt x="1054793" y="41103"/>
                  </a:lnTo>
                  <a:lnTo>
                    <a:pt x="1053673" y="40607"/>
                  </a:lnTo>
                  <a:lnTo>
                    <a:pt x="1052451" y="40088"/>
                  </a:lnTo>
                  <a:lnTo>
                    <a:pt x="1051562" y="39901"/>
                  </a:lnTo>
                  <a:lnTo>
                    <a:pt x="1050591" y="39449"/>
                  </a:lnTo>
                  <a:lnTo>
                    <a:pt x="1049484" y="38368"/>
                  </a:lnTo>
                  <a:lnTo>
                    <a:pt x="1048311" y="36935"/>
                  </a:lnTo>
                  <a:lnTo>
                    <a:pt x="1047758" y="36108"/>
                  </a:lnTo>
                  <a:lnTo>
                    <a:pt x="1046406" y="33760"/>
                  </a:lnTo>
                  <a:lnTo>
                    <a:pt x="1045218" y="31907"/>
                  </a:lnTo>
                  <a:lnTo>
                    <a:pt x="1043431" y="30055"/>
                  </a:lnTo>
                  <a:lnTo>
                    <a:pt x="1042277" y="28655"/>
                  </a:lnTo>
                  <a:lnTo>
                    <a:pt x="1040211" y="27012"/>
                  </a:lnTo>
                  <a:lnTo>
                    <a:pt x="1039511" y="26449"/>
                  </a:lnTo>
                  <a:lnTo>
                    <a:pt x="1039021" y="25887"/>
                  </a:lnTo>
                  <a:lnTo>
                    <a:pt x="1038294" y="24917"/>
                  </a:lnTo>
                  <a:lnTo>
                    <a:pt x="1037504" y="24211"/>
                  </a:lnTo>
                  <a:lnTo>
                    <a:pt x="1036526" y="23605"/>
                  </a:lnTo>
                  <a:lnTo>
                    <a:pt x="1035650" y="23043"/>
                  </a:lnTo>
                  <a:lnTo>
                    <a:pt x="1034453" y="21896"/>
                  </a:lnTo>
                  <a:lnTo>
                    <a:pt x="1033810" y="21069"/>
                  </a:lnTo>
                  <a:lnTo>
                    <a:pt x="1033292" y="19525"/>
                  </a:lnTo>
                  <a:lnTo>
                    <a:pt x="1032614" y="17982"/>
                  </a:lnTo>
                  <a:lnTo>
                    <a:pt x="1031366" y="15953"/>
                  </a:lnTo>
                  <a:lnTo>
                    <a:pt x="1031213" y="15567"/>
                  </a:lnTo>
                  <a:lnTo>
                    <a:pt x="1030983" y="15192"/>
                  </a:lnTo>
                  <a:lnTo>
                    <a:pt x="1030755" y="14861"/>
                  </a:lnTo>
                  <a:lnTo>
                    <a:pt x="1030242" y="14299"/>
                  </a:lnTo>
                  <a:lnTo>
                    <a:pt x="1029756" y="13913"/>
                  </a:lnTo>
                  <a:lnTo>
                    <a:pt x="1029222" y="13516"/>
                  </a:lnTo>
                  <a:lnTo>
                    <a:pt x="1028378" y="13152"/>
                  </a:lnTo>
                  <a:lnTo>
                    <a:pt x="1027892" y="12910"/>
                  </a:lnTo>
                  <a:lnTo>
                    <a:pt x="1027405" y="12623"/>
                  </a:lnTo>
                  <a:lnTo>
                    <a:pt x="1026942" y="12469"/>
                  </a:lnTo>
                  <a:lnTo>
                    <a:pt x="1026584" y="12204"/>
                  </a:lnTo>
                  <a:lnTo>
                    <a:pt x="1026198" y="11620"/>
                  </a:lnTo>
                  <a:lnTo>
                    <a:pt x="1025853" y="10892"/>
                  </a:lnTo>
                  <a:lnTo>
                    <a:pt x="1025737" y="10749"/>
                  </a:lnTo>
                  <a:lnTo>
                    <a:pt x="1025623" y="10605"/>
                  </a:lnTo>
                  <a:lnTo>
                    <a:pt x="1025541" y="10374"/>
                  </a:lnTo>
                  <a:lnTo>
                    <a:pt x="1025414" y="10187"/>
                  </a:lnTo>
                  <a:lnTo>
                    <a:pt x="1025322" y="10043"/>
                  </a:lnTo>
                  <a:lnTo>
                    <a:pt x="1025089" y="9966"/>
                  </a:lnTo>
                  <a:lnTo>
                    <a:pt x="1024473" y="9878"/>
                  </a:lnTo>
                  <a:lnTo>
                    <a:pt x="1023830" y="9801"/>
                  </a:lnTo>
                  <a:lnTo>
                    <a:pt x="1023173" y="9646"/>
                  </a:lnTo>
                  <a:lnTo>
                    <a:pt x="1023075" y="9657"/>
                  </a:lnTo>
                  <a:lnTo>
                    <a:pt x="1023081" y="9646"/>
                  </a:lnTo>
                  <a:lnTo>
                    <a:pt x="1022374" y="9723"/>
                  </a:lnTo>
                  <a:lnTo>
                    <a:pt x="1021643" y="9889"/>
                  </a:lnTo>
                  <a:lnTo>
                    <a:pt x="1020670" y="9922"/>
                  </a:lnTo>
                  <a:lnTo>
                    <a:pt x="1019520" y="9690"/>
                  </a:lnTo>
                  <a:lnTo>
                    <a:pt x="1018383" y="9260"/>
                  </a:lnTo>
                  <a:lnTo>
                    <a:pt x="1018012" y="8985"/>
                  </a:lnTo>
                  <a:lnTo>
                    <a:pt x="1017689" y="8577"/>
                  </a:lnTo>
                  <a:lnTo>
                    <a:pt x="1017413" y="8081"/>
                  </a:lnTo>
                  <a:lnTo>
                    <a:pt x="1017319" y="7717"/>
                  </a:lnTo>
                  <a:lnTo>
                    <a:pt x="1017333" y="7629"/>
                  </a:lnTo>
                  <a:lnTo>
                    <a:pt x="1017302" y="7408"/>
                  </a:lnTo>
                  <a:lnTo>
                    <a:pt x="1017246" y="7154"/>
                  </a:lnTo>
                  <a:lnTo>
                    <a:pt x="1017183" y="6945"/>
                  </a:lnTo>
                  <a:lnTo>
                    <a:pt x="1016955" y="6548"/>
                  </a:lnTo>
                  <a:lnTo>
                    <a:pt x="1016876" y="6372"/>
                  </a:lnTo>
                  <a:lnTo>
                    <a:pt x="1016788" y="6228"/>
                  </a:lnTo>
                  <a:lnTo>
                    <a:pt x="1016645" y="6140"/>
                  </a:lnTo>
                  <a:lnTo>
                    <a:pt x="1016453" y="5986"/>
                  </a:lnTo>
                  <a:lnTo>
                    <a:pt x="1016193" y="5887"/>
                  </a:lnTo>
                  <a:lnTo>
                    <a:pt x="1016021" y="5809"/>
                  </a:lnTo>
                  <a:lnTo>
                    <a:pt x="1015815" y="5754"/>
                  </a:lnTo>
                  <a:lnTo>
                    <a:pt x="1015680" y="5699"/>
                  </a:lnTo>
                  <a:lnTo>
                    <a:pt x="1015513" y="5578"/>
                  </a:lnTo>
                  <a:lnTo>
                    <a:pt x="1015265" y="5335"/>
                  </a:lnTo>
                  <a:lnTo>
                    <a:pt x="1015065" y="5236"/>
                  </a:lnTo>
                  <a:lnTo>
                    <a:pt x="1014876" y="5104"/>
                  </a:lnTo>
                  <a:lnTo>
                    <a:pt x="1014503" y="4806"/>
                  </a:lnTo>
                  <a:lnTo>
                    <a:pt x="1014466" y="4751"/>
                  </a:lnTo>
                  <a:lnTo>
                    <a:pt x="1014433" y="4630"/>
                  </a:lnTo>
                  <a:lnTo>
                    <a:pt x="1014221" y="4299"/>
                  </a:lnTo>
                  <a:lnTo>
                    <a:pt x="1014119" y="4089"/>
                  </a:lnTo>
                  <a:lnTo>
                    <a:pt x="1014026" y="3792"/>
                  </a:lnTo>
                  <a:lnTo>
                    <a:pt x="1014021" y="3736"/>
                  </a:lnTo>
                  <a:lnTo>
                    <a:pt x="1013990" y="3659"/>
                  </a:lnTo>
                  <a:lnTo>
                    <a:pt x="1013975" y="3560"/>
                  </a:lnTo>
                  <a:lnTo>
                    <a:pt x="1013843" y="3373"/>
                  </a:lnTo>
                  <a:lnTo>
                    <a:pt x="1013707" y="3262"/>
                  </a:lnTo>
                  <a:lnTo>
                    <a:pt x="1013612" y="3163"/>
                  </a:lnTo>
                  <a:lnTo>
                    <a:pt x="1013459" y="2943"/>
                  </a:lnTo>
                  <a:lnTo>
                    <a:pt x="1013338" y="2667"/>
                  </a:lnTo>
                  <a:lnTo>
                    <a:pt x="1013259" y="2314"/>
                  </a:lnTo>
                  <a:lnTo>
                    <a:pt x="1013143" y="2105"/>
                  </a:lnTo>
                  <a:lnTo>
                    <a:pt x="1013011" y="1939"/>
                  </a:lnTo>
                  <a:lnTo>
                    <a:pt x="1012872" y="1807"/>
                  </a:lnTo>
                  <a:lnTo>
                    <a:pt x="1012553" y="1620"/>
                  </a:lnTo>
                  <a:lnTo>
                    <a:pt x="1012384" y="1410"/>
                  </a:lnTo>
                  <a:lnTo>
                    <a:pt x="1012209" y="1256"/>
                  </a:lnTo>
                  <a:lnTo>
                    <a:pt x="1012110" y="1179"/>
                  </a:lnTo>
                  <a:lnTo>
                    <a:pt x="1012012" y="1134"/>
                  </a:lnTo>
                  <a:lnTo>
                    <a:pt x="1011780" y="1101"/>
                  </a:lnTo>
                  <a:lnTo>
                    <a:pt x="1011634" y="1002"/>
                  </a:lnTo>
                  <a:lnTo>
                    <a:pt x="1011259" y="660"/>
                  </a:lnTo>
                  <a:lnTo>
                    <a:pt x="1011222" y="671"/>
                  </a:lnTo>
                  <a:lnTo>
                    <a:pt x="1011022" y="704"/>
                  </a:lnTo>
                  <a:lnTo>
                    <a:pt x="1010777" y="870"/>
                  </a:lnTo>
                  <a:lnTo>
                    <a:pt x="1010708" y="892"/>
                  </a:lnTo>
                  <a:lnTo>
                    <a:pt x="1010634" y="892"/>
                  </a:lnTo>
                  <a:lnTo>
                    <a:pt x="1010458" y="749"/>
                  </a:lnTo>
                  <a:lnTo>
                    <a:pt x="1010359" y="715"/>
                  </a:lnTo>
                  <a:lnTo>
                    <a:pt x="1010279" y="737"/>
                  </a:lnTo>
                  <a:lnTo>
                    <a:pt x="1010103" y="870"/>
                  </a:lnTo>
                  <a:lnTo>
                    <a:pt x="1010002" y="881"/>
                  </a:lnTo>
                  <a:lnTo>
                    <a:pt x="1009954" y="859"/>
                  </a:lnTo>
                  <a:lnTo>
                    <a:pt x="1009821" y="693"/>
                  </a:lnTo>
                  <a:lnTo>
                    <a:pt x="1009786" y="671"/>
                  </a:lnTo>
                  <a:lnTo>
                    <a:pt x="1009752" y="682"/>
                  </a:lnTo>
                  <a:lnTo>
                    <a:pt x="1009726" y="727"/>
                  </a:lnTo>
                  <a:lnTo>
                    <a:pt x="1009711" y="903"/>
                  </a:lnTo>
                  <a:lnTo>
                    <a:pt x="1009674" y="1112"/>
                  </a:lnTo>
                  <a:lnTo>
                    <a:pt x="1009687" y="1157"/>
                  </a:lnTo>
                  <a:lnTo>
                    <a:pt x="1009746" y="1256"/>
                  </a:lnTo>
                  <a:lnTo>
                    <a:pt x="1009765" y="1300"/>
                  </a:lnTo>
                  <a:lnTo>
                    <a:pt x="1009765" y="1410"/>
                  </a:lnTo>
                  <a:lnTo>
                    <a:pt x="1009735" y="1498"/>
                  </a:lnTo>
                  <a:lnTo>
                    <a:pt x="1009623" y="1664"/>
                  </a:lnTo>
                  <a:lnTo>
                    <a:pt x="1009515" y="1774"/>
                  </a:lnTo>
                  <a:lnTo>
                    <a:pt x="1009332" y="1818"/>
                  </a:lnTo>
                  <a:lnTo>
                    <a:pt x="1009141" y="1796"/>
                  </a:lnTo>
                  <a:lnTo>
                    <a:pt x="1008902" y="1829"/>
                  </a:lnTo>
                  <a:lnTo>
                    <a:pt x="1008794" y="1862"/>
                  </a:lnTo>
                  <a:lnTo>
                    <a:pt x="1008663" y="1906"/>
                  </a:lnTo>
                  <a:lnTo>
                    <a:pt x="1008430" y="1840"/>
                  </a:lnTo>
                  <a:lnTo>
                    <a:pt x="1008353" y="1840"/>
                  </a:lnTo>
                  <a:lnTo>
                    <a:pt x="1008269" y="1862"/>
                  </a:lnTo>
                  <a:lnTo>
                    <a:pt x="1008176" y="1961"/>
                  </a:lnTo>
                  <a:lnTo>
                    <a:pt x="1008101" y="1961"/>
                  </a:lnTo>
                  <a:lnTo>
                    <a:pt x="1007955" y="1873"/>
                  </a:lnTo>
                  <a:lnTo>
                    <a:pt x="1007894" y="1752"/>
                  </a:lnTo>
                  <a:lnTo>
                    <a:pt x="1007860" y="1752"/>
                  </a:lnTo>
                  <a:lnTo>
                    <a:pt x="1007828" y="1774"/>
                  </a:lnTo>
                  <a:lnTo>
                    <a:pt x="1007815" y="1829"/>
                  </a:lnTo>
                  <a:lnTo>
                    <a:pt x="1007825" y="1961"/>
                  </a:lnTo>
                  <a:lnTo>
                    <a:pt x="1007793" y="2061"/>
                  </a:lnTo>
                  <a:lnTo>
                    <a:pt x="1007707" y="2116"/>
                  </a:lnTo>
                  <a:lnTo>
                    <a:pt x="1007668" y="2215"/>
                  </a:lnTo>
                  <a:lnTo>
                    <a:pt x="1007681" y="2336"/>
                  </a:lnTo>
                  <a:lnTo>
                    <a:pt x="1007713" y="2458"/>
                  </a:lnTo>
                  <a:lnTo>
                    <a:pt x="1007744" y="2579"/>
                  </a:lnTo>
                  <a:lnTo>
                    <a:pt x="1007711" y="2755"/>
                  </a:lnTo>
                  <a:lnTo>
                    <a:pt x="1007655" y="2866"/>
                  </a:lnTo>
                  <a:lnTo>
                    <a:pt x="1007401" y="3119"/>
                  </a:lnTo>
                  <a:lnTo>
                    <a:pt x="1007343" y="3306"/>
                  </a:lnTo>
                  <a:lnTo>
                    <a:pt x="1007156" y="3648"/>
                  </a:lnTo>
                  <a:lnTo>
                    <a:pt x="1007137" y="3726"/>
                  </a:lnTo>
                  <a:lnTo>
                    <a:pt x="1007115" y="4034"/>
                  </a:lnTo>
                  <a:lnTo>
                    <a:pt x="1007081" y="4200"/>
                  </a:lnTo>
                  <a:lnTo>
                    <a:pt x="1006977" y="4464"/>
                  </a:lnTo>
                  <a:lnTo>
                    <a:pt x="1006878" y="4597"/>
                  </a:lnTo>
                  <a:lnTo>
                    <a:pt x="1006753" y="4685"/>
                  </a:lnTo>
                  <a:lnTo>
                    <a:pt x="1006542" y="4817"/>
                  </a:lnTo>
                  <a:lnTo>
                    <a:pt x="1006426" y="4927"/>
                  </a:lnTo>
                  <a:lnTo>
                    <a:pt x="1006405" y="4949"/>
                  </a:lnTo>
                  <a:lnTo>
                    <a:pt x="1006271" y="5038"/>
                  </a:lnTo>
                  <a:lnTo>
                    <a:pt x="1006105" y="5225"/>
                  </a:lnTo>
                  <a:lnTo>
                    <a:pt x="1006034" y="5280"/>
                  </a:lnTo>
                  <a:lnTo>
                    <a:pt x="1005828" y="5368"/>
                  </a:lnTo>
                  <a:lnTo>
                    <a:pt x="1005630" y="5412"/>
                  </a:lnTo>
                  <a:lnTo>
                    <a:pt x="1005432" y="5457"/>
                  </a:lnTo>
                  <a:lnTo>
                    <a:pt x="1004913" y="5710"/>
                  </a:lnTo>
                  <a:lnTo>
                    <a:pt x="1004175" y="6030"/>
                  </a:lnTo>
                  <a:lnTo>
                    <a:pt x="1003380" y="6228"/>
                  </a:lnTo>
                  <a:lnTo>
                    <a:pt x="1003156" y="6228"/>
                  </a:lnTo>
                  <a:lnTo>
                    <a:pt x="1003133" y="6228"/>
                  </a:lnTo>
                  <a:lnTo>
                    <a:pt x="1003081" y="6206"/>
                  </a:lnTo>
                  <a:lnTo>
                    <a:pt x="1003036" y="6129"/>
                  </a:lnTo>
                  <a:lnTo>
                    <a:pt x="1002997" y="5931"/>
                  </a:lnTo>
                  <a:lnTo>
                    <a:pt x="1002945" y="5842"/>
                  </a:lnTo>
                  <a:lnTo>
                    <a:pt x="1002861" y="5765"/>
                  </a:lnTo>
                  <a:lnTo>
                    <a:pt x="1002750" y="5754"/>
                  </a:lnTo>
                  <a:lnTo>
                    <a:pt x="1002575" y="5831"/>
                  </a:lnTo>
                  <a:lnTo>
                    <a:pt x="1002308" y="6052"/>
                  </a:lnTo>
                  <a:lnTo>
                    <a:pt x="1002151" y="6151"/>
                  </a:lnTo>
                  <a:lnTo>
                    <a:pt x="1001998" y="6206"/>
                  </a:lnTo>
                  <a:lnTo>
                    <a:pt x="1001871" y="6206"/>
                  </a:lnTo>
                  <a:lnTo>
                    <a:pt x="1001774" y="6118"/>
                  </a:lnTo>
                  <a:lnTo>
                    <a:pt x="1001727" y="5997"/>
                  </a:lnTo>
                  <a:lnTo>
                    <a:pt x="1001708" y="5776"/>
                  </a:lnTo>
                  <a:lnTo>
                    <a:pt x="1001723" y="5412"/>
                  </a:lnTo>
                  <a:lnTo>
                    <a:pt x="1001699" y="5291"/>
                  </a:lnTo>
                  <a:lnTo>
                    <a:pt x="1001650" y="5192"/>
                  </a:lnTo>
                  <a:lnTo>
                    <a:pt x="1001477" y="5015"/>
                  </a:lnTo>
                  <a:lnTo>
                    <a:pt x="1001176" y="4971"/>
                  </a:lnTo>
                  <a:lnTo>
                    <a:pt x="1001120" y="4938"/>
                  </a:lnTo>
                  <a:lnTo>
                    <a:pt x="1001086" y="4894"/>
                  </a:lnTo>
                  <a:lnTo>
                    <a:pt x="1001081" y="4839"/>
                  </a:lnTo>
                  <a:lnTo>
                    <a:pt x="1001101" y="4795"/>
                  </a:lnTo>
                  <a:lnTo>
                    <a:pt x="1001238" y="4663"/>
                  </a:lnTo>
                  <a:lnTo>
                    <a:pt x="1001238" y="4586"/>
                  </a:lnTo>
                  <a:lnTo>
                    <a:pt x="1001198" y="4563"/>
                  </a:lnTo>
                  <a:lnTo>
                    <a:pt x="1001137" y="4563"/>
                  </a:lnTo>
                  <a:lnTo>
                    <a:pt x="1001086" y="4586"/>
                  </a:lnTo>
                  <a:lnTo>
                    <a:pt x="1001010" y="4663"/>
                  </a:lnTo>
                  <a:lnTo>
                    <a:pt x="1000950" y="4685"/>
                  </a:lnTo>
                  <a:lnTo>
                    <a:pt x="1000814" y="4574"/>
                  </a:lnTo>
                  <a:lnTo>
                    <a:pt x="1000743" y="4541"/>
                  </a:lnTo>
                  <a:lnTo>
                    <a:pt x="1000642" y="4541"/>
                  </a:lnTo>
                  <a:lnTo>
                    <a:pt x="1000573" y="4574"/>
                  </a:lnTo>
                  <a:lnTo>
                    <a:pt x="1000395" y="4828"/>
                  </a:lnTo>
                  <a:lnTo>
                    <a:pt x="1000313" y="5214"/>
                  </a:lnTo>
                  <a:lnTo>
                    <a:pt x="1000235" y="5412"/>
                  </a:lnTo>
                  <a:lnTo>
                    <a:pt x="1000231" y="5721"/>
                  </a:lnTo>
                  <a:lnTo>
                    <a:pt x="1000313" y="5953"/>
                  </a:lnTo>
                  <a:lnTo>
                    <a:pt x="1000311" y="6261"/>
                  </a:lnTo>
                  <a:lnTo>
                    <a:pt x="1000270" y="6383"/>
                  </a:lnTo>
                  <a:lnTo>
                    <a:pt x="1000164" y="6570"/>
                  </a:lnTo>
                  <a:lnTo>
                    <a:pt x="1000091" y="6780"/>
                  </a:lnTo>
                  <a:lnTo>
                    <a:pt x="1000052" y="6967"/>
                  </a:lnTo>
                  <a:lnTo>
                    <a:pt x="1000027" y="7441"/>
                  </a:lnTo>
                  <a:lnTo>
                    <a:pt x="1000001" y="7562"/>
                  </a:lnTo>
                  <a:lnTo>
                    <a:pt x="999859" y="7728"/>
                  </a:lnTo>
                  <a:lnTo>
                    <a:pt x="999454" y="8026"/>
                  </a:lnTo>
                  <a:lnTo>
                    <a:pt x="999389" y="8114"/>
                  </a:lnTo>
                  <a:lnTo>
                    <a:pt x="999342" y="8224"/>
                  </a:lnTo>
                  <a:lnTo>
                    <a:pt x="999336" y="8500"/>
                  </a:lnTo>
                  <a:lnTo>
                    <a:pt x="999312" y="8632"/>
                  </a:lnTo>
                  <a:lnTo>
                    <a:pt x="999267" y="8742"/>
                  </a:lnTo>
                  <a:lnTo>
                    <a:pt x="999159" y="8897"/>
                  </a:lnTo>
                  <a:lnTo>
                    <a:pt x="999034" y="8963"/>
                  </a:lnTo>
                  <a:lnTo>
                    <a:pt x="998593" y="9062"/>
                  </a:lnTo>
                  <a:lnTo>
                    <a:pt x="998292" y="9172"/>
                  </a:lnTo>
                  <a:lnTo>
                    <a:pt x="998100" y="9338"/>
                  </a:lnTo>
                  <a:lnTo>
                    <a:pt x="997964" y="9415"/>
                  </a:lnTo>
                  <a:lnTo>
                    <a:pt x="997691" y="9448"/>
                  </a:lnTo>
                  <a:lnTo>
                    <a:pt x="997551" y="9415"/>
                  </a:lnTo>
                  <a:lnTo>
                    <a:pt x="997491" y="9393"/>
                  </a:lnTo>
                  <a:lnTo>
                    <a:pt x="997215" y="9161"/>
                  </a:lnTo>
                  <a:lnTo>
                    <a:pt x="997157" y="9051"/>
                  </a:lnTo>
                  <a:lnTo>
                    <a:pt x="997103" y="8819"/>
                  </a:lnTo>
                  <a:lnTo>
                    <a:pt x="997049" y="8753"/>
                  </a:lnTo>
                  <a:lnTo>
                    <a:pt x="996981" y="8731"/>
                  </a:lnTo>
                  <a:lnTo>
                    <a:pt x="996922" y="8742"/>
                  </a:lnTo>
                  <a:lnTo>
                    <a:pt x="996897" y="8786"/>
                  </a:lnTo>
                  <a:lnTo>
                    <a:pt x="996886" y="9117"/>
                  </a:lnTo>
                  <a:lnTo>
                    <a:pt x="996808" y="9249"/>
                  </a:lnTo>
                  <a:lnTo>
                    <a:pt x="996755" y="9293"/>
                  </a:lnTo>
                  <a:lnTo>
                    <a:pt x="996686" y="9315"/>
                  </a:lnTo>
                  <a:lnTo>
                    <a:pt x="996597" y="9315"/>
                  </a:lnTo>
                  <a:lnTo>
                    <a:pt x="996524" y="9282"/>
                  </a:lnTo>
                  <a:lnTo>
                    <a:pt x="996436" y="9216"/>
                  </a:lnTo>
                  <a:lnTo>
                    <a:pt x="996365" y="9095"/>
                  </a:lnTo>
                  <a:lnTo>
                    <a:pt x="996324" y="8786"/>
                  </a:lnTo>
                  <a:lnTo>
                    <a:pt x="996145" y="8312"/>
                  </a:lnTo>
                  <a:lnTo>
                    <a:pt x="996122" y="8092"/>
                  </a:lnTo>
                  <a:lnTo>
                    <a:pt x="996040" y="7959"/>
                  </a:lnTo>
                  <a:lnTo>
                    <a:pt x="995986" y="7948"/>
                  </a:lnTo>
                  <a:lnTo>
                    <a:pt x="995861" y="7937"/>
                  </a:lnTo>
                  <a:lnTo>
                    <a:pt x="995523" y="8081"/>
                  </a:lnTo>
                  <a:lnTo>
                    <a:pt x="995291" y="8103"/>
                  </a:lnTo>
                  <a:lnTo>
                    <a:pt x="995200" y="8059"/>
                  </a:lnTo>
                  <a:lnTo>
                    <a:pt x="995026" y="7860"/>
                  </a:lnTo>
                  <a:lnTo>
                    <a:pt x="994955" y="7794"/>
                  </a:lnTo>
                  <a:lnTo>
                    <a:pt x="994901" y="7783"/>
                  </a:lnTo>
                  <a:lnTo>
                    <a:pt x="994847" y="7794"/>
                  </a:lnTo>
                  <a:lnTo>
                    <a:pt x="994809" y="7849"/>
                  </a:lnTo>
                  <a:lnTo>
                    <a:pt x="994768" y="8103"/>
                  </a:lnTo>
                  <a:lnTo>
                    <a:pt x="994733" y="8169"/>
                  </a:lnTo>
                  <a:lnTo>
                    <a:pt x="994695" y="8202"/>
                  </a:lnTo>
                  <a:lnTo>
                    <a:pt x="994649" y="8213"/>
                  </a:lnTo>
                  <a:lnTo>
                    <a:pt x="994591" y="8180"/>
                  </a:lnTo>
                  <a:lnTo>
                    <a:pt x="994471" y="8026"/>
                  </a:lnTo>
                  <a:lnTo>
                    <a:pt x="994262" y="7849"/>
                  </a:lnTo>
                  <a:lnTo>
                    <a:pt x="994178" y="7816"/>
                  </a:lnTo>
                  <a:lnTo>
                    <a:pt x="994053" y="7816"/>
                  </a:lnTo>
                  <a:lnTo>
                    <a:pt x="994004" y="7849"/>
                  </a:lnTo>
                  <a:lnTo>
                    <a:pt x="993866" y="8004"/>
                  </a:lnTo>
                  <a:lnTo>
                    <a:pt x="993666" y="8114"/>
                  </a:lnTo>
                  <a:lnTo>
                    <a:pt x="993517" y="8235"/>
                  </a:lnTo>
                  <a:lnTo>
                    <a:pt x="993289" y="8389"/>
                  </a:lnTo>
                  <a:lnTo>
                    <a:pt x="993186" y="8478"/>
                  </a:lnTo>
                  <a:lnTo>
                    <a:pt x="993125" y="8588"/>
                  </a:lnTo>
                  <a:lnTo>
                    <a:pt x="993044" y="8599"/>
                  </a:lnTo>
                  <a:lnTo>
                    <a:pt x="992891" y="8577"/>
                  </a:lnTo>
                  <a:lnTo>
                    <a:pt x="992824" y="8588"/>
                  </a:lnTo>
                  <a:lnTo>
                    <a:pt x="992794" y="8610"/>
                  </a:lnTo>
                  <a:lnTo>
                    <a:pt x="992740" y="8720"/>
                  </a:lnTo>
                  <a:lnTo>
                    <a:pt x="992701" y="8764"/>
                  </a:lnTo>
                  <a:lnTo>
                    <a:pt x="992622" y="8797"/>
                  </a:lnTo>
                  <a:lnTo>
                    <a:pt x="992531" y="8797"/>
                  </a:lnTo>
                  <a:lnTo>
                    <a:pt x="992445" y="8753"/>
                  </a:lnTo>
                  <a:lnTo>
                    <a:pt x="992409" y="8698"/>
                  </a:lnTo>
                  <a:lnTo>
                    <a:pt x="992353" y="8533"/>
                  </a:lnTo>
                  <a:lnTo>
                    <a:pt x="992335" y="8356"/>
                  </a:lnTo>
                  <a:lnTo>
                    <a:pt x="992307" y="8301"/>
                  </a:lnTo>
                  <a:lnTo>
                    <a:pt x="992236" y="8268"/>
                  </a:lnTo>
                  <a:lnTo>
                    <a:pt x="992002" y="8268"/>
                  </a:lnTo>
                  <a:lnTo>
                    <a:pt x="991896" y="8158"/>
                  </a:lnTo>
                  <a:lnTo>
                    <a:pt x="991789" y="8081"/>
                  </a:lnTo>
                  <a:lnTo>
                    <a:pt x="991754" y="8004"/>
                  </a:lnTo>
                  <a:lnTo>
                    <a:pt x="991724" y="7750"/>
                  </a:lnTo>
                  <a:lnTo>
                    <a:pt x="991692" y="7673"/>
                  </a:lnTo>
                  <a:lnTo>
                    <a:pt x="991640" y="7606"/>
                  </a:lnTo>
                  <a:lnTo>
                    <a:pt x="991582" y="7584"/>
                  </a:lnTo>
                  <a:lnTo>
                    <a:pt x="991487" y="7573"/>
                  </a:lnTo>
                  <a:lnTo>
                    <a:pt x="991399" y="7629"/>
                  </a:lnTo>
                  <a:lnTo>
                    <a:pt x="991218" y="7629"/>
                  </a:lnTo>
                  <a:lnTo>
                    <a:pt x="991048" y="7673"/>
                  </a:lnTo>
                  <a:lnTo>
                    <a:pt x="991027" y="7640"/>
                  </a:lnTo>
                  <a:lnTo>
                    <a:pt x="990996" y="7485"/>
                  </a:lnTo>
                  <a:lnTo>
                    <a:pt x="990934" y="7386"/>
                  </a:lnTo>
                  <a:lnTo>
                    <a:pt x="990768" y="7287"/>
                  </a:lnTo>
                  <a:lnTo>
                    <a:pt x="990678" y="7265"/>
                  </a:lnTo>
                  <a:lnTo>
                    <a:pt x="990600" y="7265"/>
                  </a:lnTo>
                  <a:lnTo>
                    <a:pt x="990437" y="7364"/>
                  </a:lnTo>
                  <a:lnTo>
                    <a:pt x="990290" y="7485"/>
                  </a:lnTo>
                  <a:lnTo>
                    <a:pt x="990024" y="7629"/>
                  </a:lnTo>
                  <a:lnTo>
                    <a:pt x="989709" y="7849"/>
                  </a:lnTo>
                  <a:lnTo>
                    <a:pt x="989485" y="8081"/>
                  </a:lnTo>
                  <a:lnTo>
                    <a:pt x="989367" y="8312"/>
                  </a:lnTo>
                  <a:lnTo>
                    <a:pt x="989251" y="8411"/>
                  </a:lnTo>
                  <a:lnTo>
                    <a:pt x="989169" y="8533"/>
                  </a:lnTo>
                  <a:lnTo>
                    <a:pt x="989087" y="8919"/>
                  </a:lnTo>
                  <a:lnTo>
                    <a:pt x="989027" y="9029"/>
                  </a:lnTo>
                  <a:lnTo>
                    <a:pt x="988936" y="9271"/>
                  </a:lnTo>
                  <a:lnTo>
                    <a:pt x="988820" y="9327"/>
                  </a:lnTo>
                  <a:lnTo>
                    <a:pt x="988631" y="9305"/>
                  </a:lnTo>
                  <a:lnTo>
                    <a:pt x="988293" y="9393"/>
                  </a:lnTo>
                  <a:lnTo>
                    <a:pt x="988019" y="9448"/>
                  </a:lnTo>
                  <a:lnTo>
                    <a:pt x="987492" y="9481"/>
                  </a:lnTo>
                  <a:lnTo>
                    <a:pt x="987195" y="9525"/>
                  </a:lnTo>
                  <a:lnTo>
                    <a:pt x="986913" y="9657"/>
                  </a:lnTo>
                  <a:lnTo>
                    <a:pt x="986487" y="9723"/>
                  </a:lnTo>
                  <a:lnTo>
                    <a:pt x="986065" y="9834"/>
                  </a:lnTo>
                  <a:lnTo>
                    <a:pt x="985712" y="9977"/>
                  </a:lnTo>
                  <a:lnTo>
                    <a:pt x="985471" y="10032"/>
                  </a:lnTo>
                  <a:lnTo>
                    <a:pt x="985232" y="10131"/>
                  </a:lnTo>
                  <a:lnTo>
                    <a:pt x="985036" y="10165"/>
                  </a:lnTo>
                  <a:lnTo>
                    <a:pt x="984890" y="10131"/>
                  </a:lnTo>
                  <a:lnTo>
                    <a:pt x="984829" y="10131"/>
                  </a:lnTo>
                  <a:lnTo>
                    <a:pt x="984786" y="10165"/>
                  </a:lnTo>
                  <a:lnTo>
                    <a:pt x="984560" y="10220"/>
                  </a:lnTo>
                  <a:lnTo>
                    <a:pt x="984459" y="10396"/>
                  </a:lnTo>
                  <a:lnTo>
                    <a:pt x="984218" y="10506"/>
                  </a:lnTo>
                  <a:lnTo>
                    <a:pt x="983178" y="10793"/>
                  </a:lnTo>
                  <a:lnTo>
                    <a:pt x="982535" y="11058"/>
                  </a:lnTo>
                  <a:lnTo>
                    <a:pt x="982380" y="11102"/>
                  </a:lnTo>
                  <a:lnTo>
                    <a:pt x="982281" y="11113"/>
                  </a:lnTo>
                  <a:lnTo>
                    <a:pt x="982171" y="11080"/>
                  </a:lnTo>
                  <a:lnTo>
                    <a:pt x="982087" y="10980"/>
                  </a:lnTo>
                  <a:lnTo>
                    <a:pt x="982100" y="10826"/>
                  </a:lnTo>
                  <a:lnTo>
                    <a:pt x="982087" y="10782"/>
                  </a:lnTo>
                  <a:lnTo>
                    <a:pt x="981941" y="10705"/>
                  </a:lnTo>
                  <a:lnTo>
                    <a:pt x="981848" y="10628"/>
                  </a:lnTo>
                  <a:lnTo>
                    <a:pt x="981669" y="10804"/>
                  </a:lnTo>
                  <a:lnTo>
                    <a:pt x="981579" y="10958"/>
                  </a:lnTo>
                  <a:lnTo>
                    <a:pt x="981529" y="10980"/>
                  </a:lnTo>
                  <a:lnTo>
                    <a:pt x="981458" y="10969"/>
                  </a:lnTo>
                  <a:lnTo>
                    <a:pt x="981424" y="11003"/>
                  </a:lnTo>
                  <a:lnTo>
                    <a:pt x="981318" y="11201"/>
                  </a:lnTo>
                  <a:lnTo>
                    <a:pt x="981282" y="11333"/>
                  </a:lnTo>
                  <a:lnTo>
                    <a:pt x="981230" y="11399"/>
                  </a:lnTo>
                  <a:lnTo>
                    <a:pt x="981058" y="11543"/>
                  </a:lnTo>
                  <a:lnTo>
                    <a:pt x="980810" y="11664"/>
                  </a:lnTo>
                  <a:lnTo>
                    <a:pt x="980582" y="11752"/>
                  </a:lnTo>
                  <a:lnTo>
                    <a:pt x="980113" y="11829"/>
                  </a:lnTo>
                  <a:lnTo>
                    <a:pt x="979775" y="11984"/>
                  </a:lnTo>
                  <a:lnTo>
                    <a:pt x="979493" y="12105"/>
                  </a:lnTo>
                  <a:lnTo>
                    <a:pt x="978880" y="12304"/>
                  </a:lnTo>
                  <a:lnTo>
                    <a:pt x="978550" y="12458"/>
                  </a:lnTo>
                  <a:lnTo>
                    <a:pt x="978415" y="12469"/>
                  </a:lnTo>
                  <a:lnTo>
                    <a:pt x="978113" y="12568"/>
                  </a:lnTo>
                  <a:lnTo>
                    <a:pt x="977545" y="12833"/>
                  </a:lnTo>
                  <a:lnTo>
                    <a:pt x="977338" y="13020"/>
                  </a:lnTo>
                  <a:lnTo>
                    <a:pt x="977207" y="13097"/>
                  </a:lnTo>
                  <a:lnTo>
                    <a:pt x="976955" y="13164"/>
                  </a:lnTo>
                  <a:lnTo>
                    <a:pt x="976613" y="13318"/>
                  </a:lnTo>
                  <a:lnTo>
                    <a:pt x="976271" y="13395"/>
                  </a:lnTo>
                  <a:lnTo>
                    <a:pt x="975950" y="13538"/>
                  </a:lnTo>
                  <a:lnTo>
                    <a:pt x="975700" y="13605"/>
                  </a:lnTo>
                  <a:lnTo>
                    <a:pt x="975026" y="13913"/>
                  </a:lnTo>
                  <a:lnTo>
                    <a:pt x="974538" y="14101"/>
                  </a:lnTo>
                  <a:lnTo>
                    <a:pt x="974103" y="14343"/>
                  </a:lnTo>
                  <a:lnTo>
                    <a:pt x="973763" y="14465"/>
                  </a:lnTo>
                  <a:lnTo>
                    <a:pt x="973524" y="14520"/>
                  </a:lnTo>
                  <a:lnTo>
                    <a:pt x="973326" y="14597"/>
                  </a:lnTo>
                  <a:lnTo>
                    <a:pt x="973182" y="14674"/>
                  </a:lnTo>
                  <a:lnTo>
                    <a:pt x="972925" y="14773"/>
                  </a:lnTo>
                  <a:lnTo>
                    <a:pt x="972465" y="15027"/>
                  </a:lnTo>
                  <a:lnTo>
                    <a:pt x="971584" y="15391"/>
                  </a:lnTo>
                  <a:lnTo>
                    <a:pt x="971111" y="15545"/>
                  </a:lnTo>
                  <a:lnTo>
                    <a:pt x="970487" y="15710"/>
                  </a:lnTo>
                  <a:lnTo>
                    <a:pt x="970319" y="15744"/>
                  </a:lnTo>
                  <a:lnTo>
                    <a:pt x="970009" y="15865"/>
                  </a:lnTo>
                  <a:lnTo>
                    <a:pt x="969647" y="16107"/>
                  </a:lnTo>
                  <a:lnTo>
                    <a:pt x="969417" y="16218"/>
                  </a:lnTo>
                  <a:lnTo>
                    <a:pt x="969206" y="16240"/>
                  </a:lnTo>
                  <a:lnTo>
                    <a:pt x="969031" y="16295"/>
                  </a:lnTo>
                  <a:lnTo>
                    <a:pt x="968902" y="16350"/>
                  </a:lnTo>
                  <a:lnTo>
                    <a:pt x="968732" y="16493"/>
                  </a:lnTo>
                  <a:lnTo>
                    <a:pt x="968618" y="16548"/>
                  </a:lnTo>
                  <a:lnTo>
                    <a:pt x="968285" y="16604"/>
                  </a:lnTo>
                  <a:lnTo>
                    <a:pt x="967800" y="16835"/>
                  </a:lnTo>
                  <a:lnTo>
                    <a:pt x="967337" y="17000"/>
                  </a:lnTo>
                  <a:lnTo>
                    <a:pt x="966872" y="17199"/>
                  </a:lnTo>
                  <a:lnTo>
                    <a:pt x="966347" y="17353"/>
                  </a:lnTo>
                  <a:lnTo>
                    <a:pt x="965828" y="17596"/>
                  </a:lnTo>
                  <a:lnTo>
                    <a:pt x="965501" y="17673"/>
                  </a:lnTo>
                  <a:lnTo>
                    <a:pt x="965157" y="17772"/>
                  </a:lnTo>
                  <a:lnTo>
                    <a:pt x="964911" y="17905"/>
                  </a:lnTo>
                  <a:lnTo>
                    <a:pt x="964815" y="17916"/>
                  </a:lnTo>
                  <a:lnTo>
                    <a:pt x="964466" y="17927"/>
                  </a:lnTo>
                  <a:lnTo>
                    <a:pt x="964091" y="18081"/>
                  </a:lnTo>
                  <a:lnTo>
                    <a:pt x="963788" y="18158"/>
                  </a:lnTo>
                  <a:lnTo>
                    <a:pt x="963325" y="18412"/>
                  </a:lnTo>
                  <a:lnTo>
                    <a:pt x="962780" y="18654"/>
                  </a:lnTo>
                  <a:lnTo>
                    <a:pt x="962210" y="18875"/>
                  </a:lnTo>
                  <a:lnTo>
                    <a:pt x="961736" y="19007"/>
                  </a:lnTo>
                  <a:lnTo>
                    <a:pt x="961489" y="19106"/>
                  </a:lnTo>
                  <a:lnTo>
                    <a:pt x="961196" y="19151"/>
                  </a:lnTo>
                  <a:lnTo>
                    <a:pt x="960884" y="19338"/>
                  </a:lnTo>
                  <a:lnTo>
                    <a:pt x="960458" y="19470"/>
                  </a:lnTo>
                  <a:lnTo>
                    <a:pt x="960281" y="19547"/>
                  </a:lnTo>
                  <a:lnTo>
                    <a:pt x="960113" y="19591"/>
                  </a:lnTo>
                  <a:lnTo>
                    <a:pt x="959790" y="19724"/>
                  </a:lnTo>
                  <a:lnTo>
                    <a:pt x="959543" y="19757"/>
                  </a:lnTo>
                  <a:lnTo>
                    <a:pt x="959461" y="19790"/>
                  </a:lnTo>
                  <a:lnTo>
                    <a:pt x="959313" y="19834"/>
                  </a:lnTo>
                  <a:lnTo>
                    <a:pt x="958942" y="19900"/>
                  </a:lnTo>
                  <a:lnTo>
                    <a:pt x="958686" y="19955"/>
                  </a:lnTo>
                  <a:lnTo>
                    <a:pt x="958589" y="20021"/>
                  </a:lnTo>
                  <a:lnTo>
                    <a:pt x="957998" y="20264"/>
                  </a:lnTo>
                  <a:lnTo>
                    <a:pt x="957703" y="20330"/>
                  </a:lnTo>
                  <a:lnTo>
                    <a:pt x="957475" y="20352"/>
                  </a:lnTo>
                  <a:lnTo>
                    <a:pt x="957287" y="20496"/>
                  </a:lnTo>
                  <a:lnTo>
                    <a:pt x="957134" y="20551"/>
                  </a:lnTo>
                  <a:lnTo>
                    <a:pt x="956809" y="20551"/>
                  </a:lnTo>
                  <a:lnTo>
                    <a:pt x="956458" y="20628"/>
                  </a:lnTo>
                  <a:lnTo>
                    <a:pt x="956355" y="20694"/>
                  </a:lnTo>
                  <a:lnTo>
                    <a:pt x="956164" y="20848"/>
                  </a:lnTo>
                  <a:lnTo>
                    <a:pt x="956103" y="20859"/>
                  </a:lnTo>
                  <a:lnTo>
                    <a:pt x="955993" y="20848"/>
                  </a:lnTo>
                  <a:lnTo>
                    <a:pt x="955931" y="20882"/>
                  </a:lnTo>
                  <a:lnTo>
                    <a:pt x="955752" y="20937"/>
                  </a:lnTo>
                  <a:lnTo>
                    <a:pt x="955410" y="20970"/>
                  </a:lnTo>
                  <a:lnTo>
                    <a:pt x="955307" y="21014"/>
                  </a:lnTo>
                  <a:lnTo>
                    <a:pt x="955132" y="21168"/>
                  </a:lnTo>
                  <a:lnTo>
                    <a:pt x="954951" y="21245"/>
                  </a:lnTo>
                  <a:lnTo>
                    <a:pt x="954487" y="21356"/>
                  </a:lnTo>
                  <a:lnTo>
                    <a:pt x="954312" y="21422"/>
                  </a:lnTo>
                  <a:lnTo>
                    <a:pt x="954030" y="21510"/>
                  </a:lnTo>
                  <a:lnTo>
                    <a:pt x="953835" y="21543"/>
                  </a:lnTo>
                  <a:lnTo>
                    <a:pt x="953046" y="21742"/>
                  </a:lnTo>
                  <a:lnTo>
                    <a:pt x="952730" y="21797"/>
                  </a:lnTo>
                  <a:lnTo>
                    <a:pt x="952407" y="21929"/>
                  </a:lnTo>
                  <a:lnTo>
                    <a:pt x="952115" y="22017"/>
                  </a:lnTo>
                  <a:lnTo>
                    <a:pt x="951780" y="22050"/>
                  </a:lnTo>
                  <a:lnTo>
                    <a:pt x="951622" y="22083"/>
                  </a:lnTo>
                  <a:lnTo>
                    <a:pt x="950911" y="22315"/>
                  </a:lnTo>
                  <a:lnTo>
                    <a:pt x="950476" y="22381"/>
                  </a:lnTo>
                  <a:lnTo>
                    <a:pt x="950144" y="22414"/>
                  </a:lnTo>
                  <a:lnTo>
                    <a:pt x="949876" y="22480"/>
                  </a:lnTo>
                  <a:lnTo>
                    <a:pt x="949691" y="22546"/>
                  </a:lnTo>
                  <a:lnTo>
                    <a:pt x="949505" y="22590"/>
                  </a:lnTo>
                  <a:lnTo>
                    <a:pt x="948867" y="22646"/>
                  </a:lnTo>
                  <a:lnTo>
                    <a:pt x="948559" y="22734"/>
                  </a:lnTo>
                  <a:lnTo>
                    <a:pt x="948066" y="22954"/>
                  </a:lnTo>
                  <a:lnTo>
                    <a:pt x="947980" y="22954"/>
                  </a:lnTo>
                  <a:lnTo>
                    <a:pt x="947772" y="22921"/>
                  </a:lnTo>
                  <a:lnTo>
                    <a:pt x="947609" y="22965"/>
                  </a:lnTo>
                  <a:lnTo>
                    <a:pt x="947271" y="22998"/>
                  </a:lnTo>
                  <a:lnTo>
                    <a:pt x="946995" y="23109"/>
                  </a:lnTo>
                  <a:lnTo>
                    <a:pt x="946823" y="23142"/>
                  </a:lnTo>
                  <a:lnTo>
                    <a:pt x="946504" y="23153"/>
                  </a:lnTo>
                  <a:lnTo>
                    <a:pt x="946147" y="23186"/>
                  </a:lnTo>
                  <a:lnTo>
                    <a:pt x="945968" y="23241"/>
                  </a:lnTo>
                  <a:lnTo>
                    <a:pt x="945680" y="23362"/>
                  </a:lnTo>
                  <a:lnTo>
                    <a:pt x="944684" y="23660"/>
                  </a:lnTo>
                  <a:lnTo>
                    <a:pt x="944464" y="23693"/>
                  </a:lnTo>
                  <a:lnTo>
                    <a:pt x="944080" y="23903"/>
                  </a:lnTo>
                  <a:lnTo>
                    <a:pt x="943420" y="23980"/>
                  </a:lnTo>
                  <a:lnTo>
                    <a:pt x="942669" y="24024"/>
                  </a:lnTo>
                  <a:lnTo>
                    <a:pt x="942238" y="24167"/>
                  </a:lnTo>
                  <a:lnTo>
                    <a:pt x="941515" y="24299"/>
                  </a:lnTo>
                  <a:lnTo>
                    <a:pt x="940710" y="24377"/>
                  </a:lnTo>
                  <a:lnTo>
                    <a:pt x="940058" y="24542"/>
                  </a:lnTo>
                  <a:lnTo>
                    <a:pt x="939892" y="24564"/>
                  </a:lnTo>
                  <a:lnTo>
                    <a:pt x="939524" y="24564"/>
                  </a:lnTo>
                  <a:lnTo>
                    <a:pt x="939128" y="24674"/>
                  </a:lnTo>
                  <a:lnTo>
                    <a:pt x="938960" y="24674"/>
                  </a:lnTo>
                  <a:lnTo>
                    <a:pt x="938671" y="24807"/>
                  </a:lnTo>
                  <a:lnTo>
                    <a:pt x="938530" y="24818"/>
                  </a:lnTo>
                  <a:lnTo>
                    <a:pt x="938241" y="24818"/>
                  </a:lnTo>
                  <a:lnTo>
                    <a:pt x="938053" y="24895"/>
                  </a:lnTo>
                  <a:lnTo>
                    <a:pt x="937851" y="24950"/>
                  </a:lnTo>
                  <a:lnTo>
                    <a:pt x="937528" y="24961"/>
                  </a:lnTo>
                  <a:lnTo>
                    <a:pt x="936742" y="25104"/>
                  </a:lnTo>
                  <a:lnTo>
                    <a:pt x="936364" y="25126"/>
                  </a:lnTo>
                  <a:lnTo>
                    <a:pt x="935972" y="25226"/>
                  </a:lnTo>
                  <a:lnTo>
                    <a:pt x="935690" y="25204"/>
                  </a:lnTo>
                  <a:lnTo>
                    <a:pt x="935576" y="25215"/>
                  </a:lnTo>
                  <a:lnTo>
                    <a:pt x="935036" y="25391"/>
                  </a:lnTo>
                  <a:lnTo>
                    <a:pt x="934745" y="25534"/>
                  </a:lnTo>
                  <a:lnTo>
                    <a:pt x="934526" y="25578"/>
                  </a:lnTo>
                  <a:lnTo>
                    <a:pt x="933985" y="25556"/>
                  </a:lnTo>
                  <a:lnTo>
                    <a:pt x="933904" y="25578"/>
                  </a:lnTo>
                  <a:lnTo>
                    <a:pt x="933786" y="25556"/>
                  </a:lnTo>
                  <a:lnTo>
                    <a:pt x="933548" y="25567"/>
                  </a:lnTo>
                  <a:lnTo>
                    <a:pt x="933421" y="25600"/>
                  </a:lnTo>
                  <a:lnTo>
                    <a:pt x="933324" y="25678"/>
                  </a:lnTo>
                  <a:lnTo>
                    <a:pt x="933129" y="25755"/>
                  </a:lnTo>
                  <a:lnTo>
                    <a:pt x="932840" y="25821"/>
                  </a:lnTo>
                  <a:lnTo>
                    <a:pt x="932566" y="25854"/>
                  </a:lnTo>
                  <a:lnTo>
                    <a:pt x="932292" y="25843"/>
                  </a:lnTo>
                  <a:lnTo>
                    <a:pt x="931982" y="25876"/>
                  </a:lnTo>
                  <a:lnTo>
                    <a:pt x="931733" y="25964"/>
                  </a:lnTo>
                  <a:lnTo>
                    <a:pt x="931534" y="26097"/>
                  </a:lnTo>
                  <a:lnTo>
                    <a:pt x="931079" y="26075"/>
                  </a:lnTo>
                  <a:lnTo>
                    <a:pt x="930771" y="26108"/>
                  </a:lnTo>
                  <a:lnTo>
                    <a:pt x="930235" y="26262"/>
                  </a:lnTo>
                  <a:lnTo>
                    <a:pt x="929952" y="26405"/>
                  </a:lnTo>
                  <a:lnTo>
                    <a:pt x="929676" y="26438"/>
                  </a:lnTo>
                  <a:lnTo>
                    <a:pt x="929264" y="26527"/>
                  </a:lnTo>
                  <a:lnTo>
                    <a:pt x="928718" y="26725"/>
                  </a:lnTo>
                  <a:lnTo>
                    <a:pt x="928466" y="26758"/>
                  </a:lnTo>
                  <a:lnTo>
                    <a:pt x="927999" y="26769"/>
                  </a:lnTo>
                  <a:lnTo>
                    <a:pt x="927806" y="26824"/>
                  </a:lnTo>
                  <a:lnTo>
                    <a:pt x="927620" y="26923"/>
                  </a:lnTo>
                  <a:lnTo>
                    <a:pt x="927362" y="27012"/>
                  </a:lnTo>
                  <a:lnTo>
                    <a:pt x="927059" y="27045"/>
                  </a:lnTo>
                  <a:lnTo>
                    <a:pt x="926912" y="27045"/>
                  </a:lnTo>
                  <a:lnTo>
                    <a:pt x="926695" y="27067"/>
                  </a:lnTo>
                  <a:lnTo>
                    <a:pt x="926417" y="27122"/>
                  </a:lnTo>
                  <a:lnTo>
                    <a:pt x="925885" y="27287"/>
                  </a:lnTo>
                  <a:lnTo>
                    <a:pt x="925543" y="27431"/>
                  </a:lnTo>
                  <a:lnTo>
                    <a:pt x="924983" y="27552"/>
                  </a:lnTo>
                  <a:lnTo>
                    <a:pt x="924777" y="27618"/>
                  </a:lnTo>
                  <a:lnTo>
                    <a:pt x="924608" y="27706"/>
                  </a:lnTo>
                  <a:lnTo>
                    <a:pt x="924420" y="27784"/>
                  </a:lnTo>
                  <a:lnTo>
                    <a:pt x="923718" y="27916"/>
                  </a:lnTo>
                  <a:lnTo>
                    <a:pt x="923467" y="28037"/>
                  </a:lnTo>
                  <a:lnTo>
                    <a:pt x="922804" y="28214"/>
                  </a:lnTo>
                  <a:lnTo>
                    <a:pt x="922215" y="28478"/>
                  </a:lnTo>
                  <a:lnTo>
                    <a:pt x="921883" y="28666"/>
                  </a:lnTo>
                  <a:lnTo>
                    <a:pt x="921636" y="28688"/>
                  </a:lnTo>
                  <a:lnTo>
                    <a:pt x="921524" y="28732"/>
                  </a:lnTo>
                  <a:lnTo>
                    <a:pt x="921197" y="28919"/>
                  </a:lnTo>
                  <a:lnTo>
                    <a:pt x="921054" y="28963"/>
                  </a:lnTo>
                  <a:lnTo>
                    <a:pt x="920572" y="29052"/>
                  </a:lnTo>
                  <a:lnTo>
                    <a:pt x="920336" y="29184"/>
                  </a:lnTo>
                  <a:lnTo>
                    <a:pt x="919413" y="29636"/>
                  </a:lnTo>
                  <a:lnTo>
                    <a:pt x="919197" y="29702"/>
                  </a:lnTo>
                  <a:lnTo>
                    <a:pt x="918542" y="30033"/>
                  </a:lnTo>
                  <a:lnTo>
                    <a:pt x="918239" y="30154"/>
                  </a:lnTo>
                  <a:lnTo>
                    <a:pt x="917974" y="30220"/>
                  </a:lnTo>
                  <a:lnTo>
                    <a:pt x="917471" y="30375"/>
                  </a:lnTo>
                  <a:lnTo>
                    <a:pt x="917347" y="30430"/>
                  </a:lnTo>
                  <a:lnTo>
                    <a:pt x="917075" y="30628"/>
                  </a:lnTo>
                  <a:lnTo>
                    <a:pt x="916394" y="30849"/>
                  </a:lnTo>
                  <a:lnTo>
                    <a:pt x="915977" y="31091"/>
                  </a:lnTo>
                  <a:lnTo>
                    <a:pt x="915570" y="31191"/>
                  </a:lnTo>
                  <a:lnTo>
                    <a:pt x="914825" y="31576"/>
                  </a:lnTo>
                  <a:lnTo>
                    <a:pt x="914709" y="31609"/>
                  </a:lnTo>
                  <a:lnTo>
                    <a:pt x="914552" y="31709"/>
                  </a:lnTo>
                  <a:lnTo>
                    <a:pt x="914420" y="31863"/>
                  </a:lnTo>
                  <a:lnTo>
                    <a:pt x="914393" y="31973"/>
                  </a:lnTo>
                  <a:lnTo>
                    <a:pt x="914347" y="32029"/>
                  </a:lnTo>
                  <a:lnTo>
                    <a:pt x="913983" y="32271"/>
                  </a:lnTo>
                  <a:lnTo>
                    <a:pt x="913863" y="32447"/>
                  </a:lnTo>
                  <a:lnTo>
                    <a:pt x="913841" y="32624"/>
                  </a:lnTo>
                  <a:lnTo>
                    <a:pt x="913800" y="32767"/>
                  </a:lnTo>
                  <a:lnTo>
                    <a:pt x="913454" y="33032"/>
                  </a:lnTo>
                  <a:lnTo>
                    <a:pt x="913204" y="33010"/>
                  </a:lnTo>
                  <a:lnTo>
                    <a:pt x="912866" y="32988"/>
                  </a:lnTo>
                  <a:lnTo>
                    <a:pt x="912786" y="33010"/>
                  </a:lnTo>
                  <a:lnTo>
                    <a:pt x="912270" y="33263"/>
                  </a:lnTo>
                  <a:lnTo>
                    <a:pt x="911809" y="33660"/>
                  </a:lnTo>
                  <a:lnTo>
                    <a:pt x="911458" y="33925"/>
                  </a:lnTo>
                  <a:lnTo>
                    <a:pt x="911062" y="34090"/>
                  </a:lnTo>
                  <a:lnTo>
                    <a:pt x="910925" y="34101"/>
                  </a:lnTo>
                  <a:lnTo>
                    <a:pt x="910681" y="34090"/>
                  </a:lnTo>
                  <a:lnTo>
                    <a:pt x="910568" y="34112"/>
                  </a:lnTo>
                  <a:lnTo>
                    <a:pt x="909921" y="34520"/>
                  </a:lnTo>
                  <a:lnTo>
                    <a:pt x="909592" y="34862"/>
                  </a:lnTo>
                  <a:lnTo>
                    <a:pt x="909198" y="35204"/>
                  </a:lnTo>
                  <a:lnTo>
                    <a:pt x="908247" y="35909"/>
                  </a:lnTo>
                  <a:lnTo>
                    <a:pt x="907732" y="36218"/>
                  </a:lnTo>
                  <a:lnTo>
                    <a:pt x="907444" y="36461"/>
                  </a:lnTo>
                  <a:lnTo>
                    <a:pt x="906467" y="37354"/>
                  </a:lnTo>
                  <a:lnTo>
                    <a:pt x="906014" y="37850"/>
                  </a:lnTo>
                  <a:lnTo>
                    <a:pt x="905523" y="38203"/>
                  </a:lnTo>
                  <a:lnTo>
                    <a:pt x="905326" y="38490"/>
                  </a:lnTo>
                  <a:lnTo>
                    <a:pt x="905145" y="38622"/>
                  </a:lnTo>
                  <a:lnTo>
                    <a:pt x="904790" y="38820"/>
                  </a:lnTo>
                  <a:lnTo>
                    <a:pt x="904663" y="38931"/>
                  </a:lnTo>
                  <a:lnTo>
                    <a:pt x="904219" y="39504"/>
                  </a:lnTo>
                  <a:lnTo>
                    <a:pt x="903957" y="39791"/>
                  </a:lnTo>
                  <a:lnTo>
                    <a:pt x="903825" y="39912"/>
                  </a:lnTo>
                  <a:lnTo>
                    <a:pt x="903763" y="39989"/>
                  </a:lnTo>
                  <a:lnTo>
                    <a:pt x="903257" y="40452"/>
                  </a:lnTo>
                  <a:lnTo>
                    <a:pt x="903055" y="40695"/>
                  </a:lnTo>
                  <a:lnTo>
                    <a:pt x="902825" y="40937"/>
                  </a:lnTo>
                  <a:lnTo>
                    <a:pt x="902657" y="41070"/>
                  </a:lnTo>
                  <a:lnTo>
                    <a:pt x="902037" y="41643"/>
                  </a:lnTo>
                  <a:lnTo>
                    <a:pt x="901688" y="42029"/>
                  </a:lnTo>
                  <a:lnTo>
                    <a:pt x="901438" y="42426"/>
                  </a:lnTo>
                  <a:lnTo>
                    <a:pt x="901313" y="42580"/>
                  </a:lnTo>
                  <a:lnTo>
                    <a:pt x="900557" y="43297"/>
                  </a:lnTo>
                  <a:lnTo>
                    <a:pt x="899738" y="44013"/>
                  </a:lnTo>
                  <a:lnTo>
                    <a:pt x="899593" y="44168"/>
                  </a:lnTo>
                  <a:lnTo>
                    <a:pt x="899369" y="44465"/>
                  </a:lnTo>
                  <a:lnTo>
                    <a:pt x="899213" y="44642"/>
                  </a:lnTo>
                  <a:lnTo>
                    <a:pt x="899037" y="44741"/>
                  </a:lnTo>
                  <a:lnTo>
                    <a:pt x="898950" y="44774"/>
                  </a:lnTo>
                  <a:lnTo>
                    <a:pt x="898898" y="44807"/>
                  </a:lnTo>
                  <a:lnTo>
                    <a:pt x="898837" y="44818"/>
                  </a:lnTo>
                  <a:lnTo>
                    <a:pt x="898769" y="44840"/>
                  </a:lnTo>
                  <a:lnTo>
                    <a:pt x="898721" y="44873"/>
                  </a:lnTo>
                  <a:lnTo>
                    <a:pt x="898656" y="44929"/>
                  </a:lnTo>
                  <a:lnTo>
                    <a:pt x="898601" y="45017"/>
                  </a:lnTo>
                  <a:lnTo>
                    <a:pt x="898570" y="45072"/>
                  </a:lnTo>
                  <a:lnTo>
                    <a:pt x="898533" y="45160"/>
                  </a:lnTo>
                  <a:lnTo>
                    <a:pt x="898510" y="45237"/>
                  </a:lnTo>
                  <a:lnTo>
                    <a:pt x="898470" y="45292"/>
                  </a:lnTo>
                  <a:lnTo>
                    <a:pt x="898391" y="45347"/>
                  </a:lnTo>
                  <a:lnTo>
                    <a:pt x="898321" y="45381"/>
                  </a:lnTo>
                  <a:lnTo>
                    <a:pt x="898273" y="45392"/>
                  </a:lnTo>
                  <a:lnTo>
                    <a:pt x="898214" y="45414"/>
                  </a:lnTo>
                  <a:lnTo>
                    <a:pt x="898188" y="45469"/>
                  </a:lnTo>
                  <a:lnTo>
                    <a:pt x="898145" y="45524"/>
                  </a:lnTo>
                  <a:lnTo>
                    <a:pt x="898126" y="45590"/>
                  </a:lnTo>
                  <a:lnTo>
                    <a:pt x="898087" y="45634"/>
                  </a:lnTo>
                  <a:lnTo>
                    <a:pt x="898044" y="45667"/>
                  </a:lnTo>
                  <a:lnTo>
                    <a:pt x="898002" y="45700"/>
                  </a:lnTo>
                  <a:lnTo>
                    <a:pt x="897945" y="45777"/>
                  </a:lnTo>
                  <a:lnTo>
                    <a:pt x="897896" y="45822"/>
                  </a:lnTo>
                  <a:lnTo>
                    <a:pt x="897887" y="45910"/>
                  </a:lnTo>
                  <a:lnTo>
                    <a:pt x="897902" y="45987"/>
                  </a:lnTo>
                  <a:lnTo>
                    <a:pt x="897884" y="46009"/>
                  </a:lnTo>
                  <a:lnTo>
                    <a:pt x="897846" y="46064"/>
                  </a:lnTo>
                  <a:lnTo>
                    <a:pt x="897799" y="46097"/>
                  </a:lnTo>
                  <a:lnTo>
                    <a:pt x="897764" y="46097"/>
                  </a:lnTo>
                  <a:lnTo>
                    <a:pt x="897695" y="46119"/>
                  </a:lnTo>
                  <a:lnTo>
                    <a:pt x="897653" y="46152"/>
                  </a:lnTo>
                  <a:lnTo>
                    <a:pt x="897604" y="46196"/>
                  </a:lnTo>
                  <a:lnTo>
                    <a:pt x="897528" y="46296"/>
                  </a:lnTo>
                  <a:lnTo>
                    <a:pt x="897458" y="46318"/>
                  </a:lnTo>
                  <a:lnTo>
                    <a:pt x="897395" y="46329"/>
                  </a:lnTo>
                  <a:lnTo>
                    <a:pt x="897346" y="46373"/>
                  </a:lnTo>
                  <a:lnTo>
                    <a:pt x="897294" y="46439"/>
                  </a:lnTo>
                  <a:lnTo>
                    <a:pt x="897267" y="46483"/>
                  </a:lnTo>
                  <a:lnTo>
                    <a:pt x="897245" y="46538"/>
                  </a:lnTo>
                  <a:lnTo>
                    <a:pt x="897225" y="46582"/>
                  </a:lnTo>
                  <a:lnTo>
                    <a:pt x="897181" y="46638"/>
                  </a:lnTo>
                  <a:lnTo>
                    <a:pt x="897168" y="46671"/>
                  </a:lnTo>
                  <a:lnTo>
                    <a:pt x="897162" y="46737"/>
                  </a:lnTo>
                  <a:lnTo>
                    <a:pt x="897160" y="46770"/>
                  </a:lnTo>
                  <a:lnTo>
                    <a:pt x="897143" y="46847"/>
                  </a:lnTo>
                  <a:lnTo>
                    <a:pt x="897124" y="46891"/>
                  </a:lnTo>
                  <a:lnTo>
                    <a:pt x="897096" y="46924"/>
                  </a:lnTo>
                  <a:lnTo>
                    <a:pt x="897069" y="46957"/>
                  </a:lnTo>
                  <a:lnTo>
                    <a:pt x="897019" y="46990"/>
                  </a:lnTo>
                  <a:lnTo>
                    <a:pt x="896945" y="47023"/>
                  </a:lnTo>
                  <a:lnTo>
                    <a:pt x="896858" y="47078"/>
                  </a:lnTo>
                  <a:lnTo>
                    <a:pt x="896778" y="47123"/>
                  </a:lnTo>
                  <a:lnTo>
                    <a:pt x="896732" y="47189"/>
                  </a:lnTo>
                  <a:lnTo>
                    <a:pt x="896701" y="47244"/>
                  </a:lnTo>
                  <a:lnTo>
                    <a:pt x="896674" y="47343"/>
                  </a:lnTo>
                  <a:lnTo>
                    <a:pt x="896663" y="47431"/>
                  </a:lnTo>
                  <a:lnTo>
                    <a:pt x="896614" y="47509"/>
                  </a:lnTo>
                  <a:lnTo>
                    <a:pt x="896552" y="47553"/>
                  </a:lnTo>
                  <a:lnTo>
                    <a:pt x="896460" y="47597"/>
                  </a:lnTo>
                  <a:lnTo>
                    <a:pt x="896393" y="47630"/>
                  </a:lnTo>
                  <a:lnTo>
                    <a:pt x="896349" y="47674"/>
                  </a:lnTo>
                  <a:lnTo>
                    <a:pt x="896316" y="47718"/>
                  </a:lnTo>
                  <a:lnTo>
                    <a:pt x="896295" y="47773"/>
                  </a:lnTo>
                  <a:lnTo>
                    <a:pt x="896254" y="47861"/>
                  </a:lnTo>
                  <a:lnTo>
                    <a:pt x="896216" y="47905"/>
                  </a:lnTo>
                  <a:lnTo>
                    <a:pt x="896153" y="47961"/>
                  </a:lnTo>
                  <a:lnTo>
                    <a:pt x="896072" y="48049"/>
                  </a:lnTo>
                  <a:lnTo>
                    <a:pt x="896045" y="48115"/>
                  </a:lnTo>
                  <a:lnTo>
                    <a:pt x="896017" y="48192"/>
                  </a:lnTo>
                  <a:lnTo>
                    <a:pt x="895996" y="48258"/>
                  </a:lnTo>
                  <a:lnTo>
                    <a:pt x="895933" y="48291"/>
                  </a:lnTo>
                  <a:lnTo>
                    <a:pt x="895878" y="48335"/>
                  </a:lnTo>
                  <a:lnTo>
                    <a:pt x="895806" y="48357"/>
                  </a:lnTo>
                  <a:lnTo>
                    <a:pt x="895757" y="48424"/>
                  </a:lnTo>
                  <a:lnTo>
                    <a:pt x="895719" y="48468"/>
                  </a:lnTo>
                  <a:lnTo>
                    <a:pt x="895664" y="48501"/>
                  </a:lnTo>
                  <a:lnTo>
                    <a:pt x="895625" y="48534"/>
                  </a:lnTo>
                  <a:lnTo>
                    <a:pt x="895607" y="48567"/>
                  </a:lnTo>
                  <a:lnTo>
                    <a:pt x="895573" y="48633"/>
                  </a:lnTo>
                  <a:lnTo>
                    <a:pt x="895523" y="48688"/>
                  </a:lnTo>
                  <a:lnTo>
                    <a:pt x="895478" y="48777"/>
                  </a:lnTo>
                  <a:lnTo>
                    <a:pt x="895438" y="48821"/>
                  </a:lnTo>
                  <a:lnTo>
                    <a:pt x="895397" y="48898"/>
                  </a:lnTo>
                  <a:lnTo>
                    <a:pt x="895336" y="48953"/>
                  </a:lnTo>
                  <a:lnTo>
                    <a:pt x="895274" y="49041"/>
                  </a:lnTo>
                  <a:lnTo>
                    <a:pt x="895258" y="49107"/>
                  </a:lnTo>
                  <a:lnTo>
                    <a:pt x="895233" y="49151"/>
                  </a:lnTo>
                  <a:lnTo>
                    <a:pt x="895186" y="49207"/>
                  </a:lnTo>
                  <a:lnTo>
                    <a:pt x="895139" y="49240"/>
                  </a:lnTo>
                  <a:lnTo>
                    <a:pt x="895063" y="49284"/>
                  </a:lnTo>
                  <a:lnTo>
                    <a:pt x="895026" y="49306"/>
                  </a:lnTo>
                  <a:lnTo>
                    <a:pt x="895000" y="49328"/>
                  </a:lnTo>
                  <a:lnTo>
                    <a:pt x="894961" y="49383"/>
                  </a:lnTo>
                  <a:lnTo>
                    <a:pt x="894952" y="49416"/>
                  </a:lnTo>
                  <a:lnTo>
                    <a:pt x="894943" y="49471"/>
                  </a:lnTo>
                  <a:lnTo>
                    <a:pt x="894901" y="49526"/>
                  </a:lnTo>
                  <a:lnTo>
                    <a:pt x="894881" y="49548"/>
                  </a:lnTo>
                  <a:lnTo>
                    <a:pt x="894849" y="49548"/>
                  </a:lnTo>
                  <a:lnTo>
                    <a:pt x="894830" y="49581"/>
                  </a:lnTo>
                  <a:lnTo>
                    <a:pt x="894829" y="49615"/>
                  </a:lnTo>
                  <a:lnTo>
                    <a:pt x="894796" y="49647"/>
                  </a:lnTo>
                  <a:lnTo>
                    <a:pt x="894755" y="49681"/>
                  </a:lnTo>
                  <a:lnTo>
                    <a:pt x="894712" y="49725"/>
                  </a:lnTo>
                  <a:lnTo>
                    <a:pt x="894684" y="49769"/>
                  </a:lnTo>
                  <a:lnTo>
                    <a:pt x="894662" y="49813"/>
                  </a:lnTo>
                  <a:lnTo>
                    <a:pt x="894653" y="49857"/>
                  </a:lnTo>
                  <a:lnTo>
                    <a:pt x="894618" y="49945"/>
                  </a:lnTo>
                  <a:lnTo>
                    <a:pt x="894555" y="49978"/>
                  </a:lnTo>
                  <a:lnTo>
                    <a:pt x="894510" y="50011"/>
                  </a:lnTo>
                  <a:lnTo>
                    <a:pt x="894475" y="50044"/>
                  </a:lnTo>
                  <a:lnTo>
                    <a:pt x="894450" y="50089"/>
                  </a:lnTo>
                  <a:lnTo>
                    <a:pt x="894415" y="50133"/>
                  </a:lnTo>
                  <a:lnTo>
                    <a:pt x="894381" y="50177"/>
                  </a:lnTo>
                  <a:lnTo>
                    <a:pt x="894341" y="50221"/>
                  </a:lnTo>
                  <a:lnTo>
                    <a:pt x="894299" y="50276"/>
                  </a:lnTo>
                  <a:lnTo>
                    <a:pt x="894242" y="50331"/>
                  </a:lnTo>
                  <a:lnTo>
                    <a:pt x="894196" y="50397"/>
                  </a:lnTo>
                  <a:lnTo>
                    <a:pt x="894157" y="50463"/>
                  </a:lnTo>
                  <a:lnTo>
                    <a:pt x="894111" y="50519"/>
                  </a:lnTo>
                  <a:lnTo>
                    <a:pt x="893993" y="50629"/>
                  </a:lnTo>
                  <a:lnTo>
                    <a:pt x="893936" y="50673"/>
                  </a:lnTo>
                  <a:lnTo>
                    <a:pt x="893897" y="50706"/>
                  </a:lnTo>
                  <a:lnTo>
                    <a:pt x="893803" y="50772"/>
                  </a:lnTo>
                  <a:lnTo>
                    <a:pt x="893761" y="50827"/>
                  </a:lnTo>
                  <a:lnTo>
                    <a:pt x="893718" y="50904"/>
                  </a:lnTo>
                  <a:lnTo>
                    <a:pt x="893674" y="50960"/>
                  </a:lnTo>
                  <a:lnTo>
                    <a:pt x="893626" y="51004"/>
                  </a:lnTo>
                  <a:lnTo>
                    <a:pt x="893594" y="51048"/>
                  </a:lnTo>
                  <a:lnTo>
                    <a:pt x="893559" y="51092"/>
                  </a:lnTo>
                  <a:lnTo>
                    <a:pt x="893534" y="51114"/>
                  </a:lnTo>
                  <a:lnTo>
                    <a:pt x="893507" y="51169"/>
                  </a:lnTo>
                  <a:lnTo>
                    <a:pt x="893474" y="51191"/>
                  </a:lnTo>
                  <a:lnTo>
                    <a:pt x="893441" y="51202"/>
                  </a:lnTo>
                  <a:lnTo>
                    <a:pt x="893407" y="51191"/>
                  </a:lnTo>
                  <a:lnTo>
                    <a:pt x="893377" y="51191"/>
                  </a:lnTo>
                  <a:lnTo>
                    <a:pt x="893331" y="51213"/>
                  </a:lnTo>
                  <a:lnTo>
                    <a:pt x="893312" y="51235"/>
                  </a:lnTo>
                  <a:lnTo>
                    <a:pt x="893289" y="51279"/>
                  </a:lnTo>
                  <a:lnTo>
                    <a:pt x="893289" y="51290"/>
                  </a:lnTo>
                  <a:lnTo>
                    <a:pt x="893284" y="51312"/>
                  </a:lnTo>
                  <a:lnTo>
                    <a:pt x="893272" y="51334"/>
                  </a:lnTo>
                  <a:lnTo>
                    <a:pt x="893259" y="51368"/>
                  </a:lnTo>
                  <a:lnTo>
                    <a:pt x="893259" y="51390"/>
                  </a:lnTo>
                  <a:lnTo>
                    <a:pt x="893248" y="51412"/>
                  </a:lnTo>
                  <a:lnTo>
                    <a:pt x="893248" y="51445"/>
                  </a:lnTo>
                  <a:lnTo>
                    <a:pt x="893264" y="51467"/>
                  </a:lnTo>
                  <a:lnTo>
                    <a:pt x="893294" y="51467"/>
                  </a:lnTo>
                  <a:lnTo>
                    <a:pt x="893338" y="51478"/>
                  </a:lnTo>
                  <a:lnTo>
                    <a:pt x="893349" y="51533"/>
                  </a:lnTo>
                  <a:lnTo>
                    <a:pt x="893320" y="51610"/>
                  </a:lnTo>
                  <a:lnTo>
                    <a:pt x="893275" y="51632"/>
                  </a:lnTo>
                  <a:lnTo>
                    <a:pt x="893254" y="51687"/>
                  </a:lnTo>
                  <a:lnTo>
                    <a:pt x="893199" y="51754"/>
                  </a:lnTo>
                  <a:lnTo>
                    <a:pt x="893139" y="51875"/>
                  </a:lnTo>
                  <a:lnTo>
                    <a:pt x="892968" y="52095"/>
                  </a:lnTo>
                  <a:lnTo>
                    <a:pt x="892921" y="52106"/>
                  </a:lnTo>
                  <a:lnTo>
                    <a:pt x="892856" y="52150"/>
                  </a:lnTo>
                  <a:lnTo>
                    <a:pt x="892807" y="52194"/>
                  </a:lnTo>
                  <a:lnTo>
                    <a:pt x="892789" y="52239"/>
                  </a:lnTo>
                  <a:lnTo>
                    <a:pt x="892749" y="52305"/>
                  </a:lnTo>
                  <a:lnTo>
                    <a:pt x="892718" y="52371"/>
                  </a:lnTo>
                  <a:lnTo>
                    <a:pt x="892671" y="52470"/>
                  </a:lnTo>
                  <a:lnTo>
                    <a:pt x="892611" y="52536"/>
                  </a:lnTo>
                  <a:lnTo>
                    <a:pt x="892504" y="52591"/>
                  </a:lnTo>
                  <a:lnTo>
                    <a:pt x="892433" y="52624"/>
                  </a:lnTo>
                  <a:lnTo>
                    <a:pt x="892375" y="52658"/>
                  </a:lnTo>
                  <a:lnTo>
                    <a:pt x="892327" y="52702"/>
                  </a:lnTo>
                  <a:lnTo>
                    <a:pt x="892298" y="52757"/>
                  </a:lnTo>
                  <a:lnTo>
                    <a:pt x="892279" y="52801"/>
                  </a:lnTo>
                  <a:lnTo>
                    <a:pt x="892259" y="52867"/>
                  </a:lnTo>
                  <a:lnTo>
                    <a:pt x="892202" y="53010"/>
                  </a:lnTo>
                  <a:lnTo>
                    <a:pt x="892152" y="53032"/>
                  </a:lnTo>
                  <a:lnTo>
                    <a:pt x="892091" y="53087"/>
                  </a:lnTo>
                  <a:lnTo>
                    <a:pt x="892054" y="53121"/>
                  </a:lnTo>
                  <a:lnTo>
                    <a:pt x="892013" y="53165"/>
                  </a:lnTo>
                  <a:lnTo>
                    <a:pt x="891977" y="53187"/>
                  </a:lnTo>
                  <a:lnTo>
                    <a:pt x="891911" y="53275"/>
                  </a:lnTo>
                  <a:lnTo>
                    <a:pt x="891864" y="53352"/>
                  </a:lnTo>
                  <a:lnTo>
                    <a:pt x="891812" y="53429"/>
                  </a:lnTo>
                  <a:lnTo>
                    <a:pt x="891747" y="53485"/>
                  </a:lnTo>
                  <a:lnTo>
                    <a:pt x="891703" y="53540"/>
                  </a:lnTo>
                  <a:lnTo>
                    <a:pt x="891664" y="53606"/>
                  </a:lnTo>
                  <a:lnTo>
                    <a:pt x="891604" y="53694"/>
                  </a:lnTo>
                  <a:lnTo>
                    <a:pt x="891556" y="53771"/>
                  </a:lnTo>
                  <a:lnTo>
                    <a:pt x="891517" y="53815"/>
                  </a:lnTo>
                  <a:lnTo>
                    <a:pt x="891461" y="53859"/>
                  </a:lnTo>
                  <a:lnTo>
                    <a:pt x="891393" y="53892"/>
                  </a:lnTo>
                  <a:lnTo>
                    <a:pt x="891333" y="53925"/>
                  </a:lnTo>
                  <a:lnTo>
                    <a:pt x="891239" y="54036"/>
                  </a:lnTo>
                  <a:lnTo>
                    <a:pt x="891206" y="54080"/>
                  </a:lnTo>
                  <a:lnTo>
                    <a:pt x="891148" y="54124"/>
                  </a:lnTo>
                  <a:lnTo>
                    <a:pt x="891117" y="54168"/>
                  </a:lnTo>
                  <a:lnTo>
                    <a:pt x="891082" y="54212"/>
                  </a:lnTo>
                  <a:lnTo>
                    <a:pt x="891023" y="54289"/>
                  </a:lnTo>
                  <a:lnTo>
                    <a:pt x="890972" y="54367"/>
                  </a:lnTo>
                  <a:lnTo>
                    <a:pt x="890860" y="54477"/>
                  </a:lnTo>
                  <a:lnTo>
                    <a:pt x="890803" y="54554"/>
                  </a:lnTo>
                  <a:lnTo>
                    <a:pt x="890718" y="54675"/>
                  </a:lnTo>
                  <a:lnTo>
                    <a:pt x="890665" y="54741"/>
                  </a:lnTo>
                  <a:lnTo>
                    <a:pt x="890621" y="54763"/>
                  </a:lnTo>
                  <a:lnTo>
                    <a:pt x="890591" y="54819"/>
                  </a:lnTo>
                  <a:lnTo>
                    <a:pt x="890552" y="54852"/>
                  </a:lnTo>
                  <a:lnTo>
                    <a:pt x="890522" y="54863"/>
                  </a:lnTo>
                  <a:lnTo>
                    <a:pt x="890459" y="54929"/>
                  </a:lnTo>
                  <a:lnTo>
                    <a:pt x="890407" y="54962"/>
                  </a:lnTo>
                  <a:lnTo>
                    <a:pt x="890335" y="55072"/>
                  </a:lnTo>
                  <a:lnTo>
                    <a:pt x="890297" y="55138"/>
                  </a:lnTo>
                  <a:lnTo>
                    <a:pt x="890248" y="55348"/>
                  </a:lnTo>
                  <a:lnTo>
                    <a:pt x="890182" y="55414"/>
                  </a:lnTo>
                  <a:lnTo>
                    <a:pt x="889831" y="55756"/>
                  </a:lnTo>
                  <a:lnTo>
                    <a:pt x="889786" y="55811"/>
                  </a:lnTo>
                  <a:lnTo>
                    <a:pt x="889647" y="55987"/>
                  </a:lnTo>
                  <a:lnTo>
                    <a:pt x="889416" y="56340"/>
                  </a:lnTo>
                  <a:lnTo>
                    <a:pt x="889007" y="56594"/>
                  </a:lnTo>
                  <a:lnTo>
                    <a:pt x="888733" y="56969"/>
                  </a:lnTo>
                  <a:lnTo>
                    <a:pt x="888461" y="57145"/>
                  </a:lnTo>
                  <a:lnTo>
                    <a:pt x="888264" y="57343"/>
                  </a:lnTo>
                  <a:lnTo>
                    <a:pt x="888079" y="57443"/>
                  </a:lnTo>
                  <a:lnTo>
                    <a:pt x="887959" y="57696"/>
                  </a:lnTo>
                  <a:lnTo>
                    <a:pt x="887718" y="57829"/>
                  </a:lnTo>
                  <a:lnTo>
                    <a:pt x="887524" y="57972"/>
                  </a:lnTo>
                  <a:lnTo>
                    <a:pt x="887280" y="58270"/>
                  </a:lnTo>
                  <a:lnTo>
                    <a:pt x="887035" y="58369"/>
                  </a:lnTo>
                  <a:lnTo>
                    <a:pt x="886809" y="58490"/>
                  </a:lnTo>
                  <a:lnTo>
                    <a:pt x="886770" y="58534"/>
                  </a:lnTo>
                  <a:lnTo>
                    <a:pt x="886673" y="58733"/>
                  </a:lnTo>
                  <a:lnTo>
                    <a:pt x="886607" y="58799"/>
                  </a:lnTo>
                  <a:lnTo>
                    <a:pt x="886336" y="58986"/>
                  </a:lnTo>
                  <a:lnTo>
                    <a:pt x="886123" y="59097"/>
                  </a:lnTo>
                  <a:lnTo>
                    <a:pt x="885883" y="59251"/>
                  </a:lnTo>
                  <a:lnTo>
                    <a:pt x="885831" y="59284"/>
                  </a:lnTo>
                  <a:lnTo>
                    <a:pt x="885077" y="59901"/>
                  </a:lnTo>
                  <a:lnTo>
                    <a:pt x="884734" y="60144"/>
                  </a:lnTo>
                  <a:lnTo>
                    <a:pt x="884043" y="60563"/>
                  </a:lnTo>
                  <a:lnTo>
                    <a:pt x="883606" y="60938"/>
                  </a:lnTo>
                  <a:lnTo>
                    <a:pt x="883320" y="61114"/>
                  </a:lnTo>
                  <a:lnTo>
                    <a:pt x="882510" y="61710"/>
                  </a:lnTo>
                  <a:lnTo>
                    <a:pt x="882121" y="61952"/>
                  </a:lnTo>
                  <a:lnTo>
                    <a:pt x="882108" y="61952"/>
                  </a:lnTo>
                  <a:lnTo>
                    <a:pt x="882043" y="61985"/>
                  </a:lnTo>
                  <a:lnTo>
                    <a:pt x="881914" y="61996"/>
                  </a:lnTo>
                  <a:lnTo>
                    <a:pt x="881866" y="62018"/>
                  </a:lnTo>
                  <a:lnTo>
                    <a:pt x="881824" y="62029"/>
                  </a:lnTo>
                  <a:lnTo>
                    <a:pt x="881794" y="62040"/>
                  </a:lnTo>
                  <a:lnTo>
                    <a:pt x="881769" y="62073"/>
                  </a:lnTo>
                  <a:lnTo>
                    <a:pt x="881723" y="62073"/>
                  </a:lnTo>
                  <a:lnTo>
                    <a:pt x="881646" y="62118"/>
                  </a:lnTo>
                  <a:lnTo>
                    <a:pt x="881598" y="62162"/>
                  </a:lnTo>
                  <a:lnTo>
                    <a:pt x="881475" y="62272"/>
                  </a:lnTo>
                  <a:lnTo>
                    <a:pt x="881411" y="62316"/>
                  </a:lnTo>
                  <a:lnTo>
                    <a:pt x="881341" y="62360"/>
                  </a:lnTo>
                  <a:lnTo>
                    <a:pt x="881247" y="62404"/>
                  </a:lnTo>
                  <a:lnTo>
                    <a:pt x="881142" y="62470"/>
                  </a:lnTo>
                  <a:lnTo>
                    <a:pt x="881027" y="62537"/>
                  </a:lnTo>
                  <a:lnTo>
                    <a:pt x="880936" y="62603"/>
                  </a:lnTo>
                  <a:lnTo>
                    <a:pt x="880874" y="62625"/>
                  </a:lnTo>
                  <a:lnTo>
                    <a:pt x="880781" y="62713"/>
                  </a:lnTo>
                  <a:lnTo>
                    <a:pt x="880701" y="62790"/>
                  </a:lnTo>
                  <a:lnTo>
                    <a:pt x="880607" y="62812"/>
                  </a:lnTo>
                  <a:lnTo>
                    <a:pt x="880502" y="62878"/>
                  </a:lnTo>
                  <a:lnTo>
                    <a:pt x="880424" y="62945"/>
                  </a:lnTo>
                  <a:lnTo>
                    <a:pt x="880317" y="63000"/>
                  </a:lnTo>
                  <a:lnTo>
                    <a:pt x="880259" y="63044"/>
                  </a:lnTo>
                  <a:lnTo>
                    <a:pt x="880192" y="63088"/>
                  </a:lnTo>
                  <a:lnTo>
                    <a:pt x="880110" y="63110"/>
                  </a:lnTo>
                  <a:lnTo>
                    <a:pt x="880052" y="63143"/>
                  </a:lnTo>
                  <a:lnTo>
                    <a:pt x="880010" y="63198"/>
                  </a:lnTo>
                  <a:lnTo>
                    <a:pt x="879974" y="63231"/>
                  </a:lnTo>
                  <a:lnTo>
                    <a:pt x="879911" y="63275"/>
                  </a:lnTo>
                  <a:lnTo>
                    <a:pt x="879834" y="63319"/>
                  </a:lnTo>
                  <a:lnTo>
                    <a:pt x="879759" y="63375"/>
                  </a:lnTo>
                  <a:lnTo>
                    <a:pt x="879646" y="63452"/>
                  </a:lnTo>
                  <a:lnTo>
                    <a:pt x="879541" y="63485"/>
                  </a:lnTo>
                  <a:lnTo>
                    <a:pt x="879472" y="63529"/>
                  </a:lnTo>
                  <a:lnTo>
                    <a:pt x="879414" y="63573"/>
                  </a:lnTo>
                  <a:lnTo>
                    <a:pt x="879375" y="63595"/>
                  </a:lnTo>
                  <a:lnTo>
                    <a:pt x="879325" y="63628"/>
                  </a:lnTo>
                  <a:lnTo>
                    <a:pt x="879303" y="63661"/>
                  </a:lnTo>
                  <a:lnTo>
                    <a:pt x="879218" y="63705"/>
                  </a:lnTo>
                  <a:lnTo>
                    <a:pt x="879108" y="63771"/>
                  </a:lnTo>
                  <a:lnTo>
                    <a:pt x="878936" y="63871"/>
                  </a:lnTo>
                  <a:lnTo>
                    <a:pt x="878851" y="63915"/>
                  </a:lnTo>
                  <a:lnTo>
                    <a:pt x="878790" y="63981"/>
                  </a:lnTo>
                  <a:lnTo>
                    <a:pt x="878743" y="64014"/>
                  </a:lnTo>
                  <a:lnTo>
                    <a:pt x="878699" y="64036"/>
                  </a:lnTo>
                  <a:lnTo>
                    <a:pt x="878592" y="64058"/>
                  </a:lnTo>
                  <a:lnTo>
                    <a:pt x="878552" y="64135"/>
                  </a:lnTo>
                  <a:lnTo>
                    <a:pt x="878489" y="64146"/>
                  </a:lnTo>
                  <a:lnTo>
                    <a:pt x="878469" y="64157"/>
                  </a:lnTo>
                  <a:lnTo>
                    <a:pt x="878403" y="64179"/>
                  </a:lnTo>
                  <a:lnTo>
                    <a:pt x="878348" y="64201"/>
                  </a:lnTo>
                  <a:lnTo>
                    <a:pt x="878323" y="64234"/>
                  </a:lnTo>
                  <a:lnTo>
                    <a:pt x="878290" y="64290"/>
                  </a:lnTo>
                  <a:lnTo>
                    <a:pt x="878232" y="64312"/>
                  </a:lnTo>
                  <a:lnTo>
                    <a:pt x="878197" y="64323"/>
                  </a:lnTo>
                  <a:lnTo>
                    <a:pt x="878114" y="64323"/>
                  </a:lnTo>
                  <a:lnTo>
                    <a:pt x="878083" y="64378"/>
                  </a:lnTo>
                  <a:lnTo>
                    <a:pt x="878039" y="64400"/>
                  </a:lnTo>
                  <a:lnTo>
                    <a:pt x="878008" y="64411"/>
                  </a:lnTo>
                  <a:lnTo>
                    <a:pt x="877956" y="64444"/>
                  </a:lnTo>
                  <a:lnTo>
                    <a:pt x="877903" y="64488"/>
                  </a:lnTo>
                  <a:lnTo>
                    <a:pt x="877840" y="64543"/>
                  </a:lnTo>
                  <a:lnTo>
                    <a:pt x="877774" y="64576"/>
                  </a:lnTo>
                  <a:lnTo>
                    <a:pt x="877713" y="64587"/>
                  </a:lnTo>
                  <a:lnTo>
                    <a:pt x="877638" y="64676"/>
                  </a:lnTo>
                  <a:lnTo>
                    <a:pt x="877561" y="64654"/>
                  </a:lnTo>
                  <a:lnTo>
                    <a:pt x="877522" y="64698"/>
                  </a:lnTo>
                  <a:lnTo>
                    <a:pt x="877429" y="64753"/>
                  </a:lnTo>
                  <a:lnTo>
                    <a:pt x="877368" y="64786"/>
                  </a:lnTo>
                  <a:lnTo>
                    <a:pt x="877293" y="64841"/>
                  </a:lnTo>
                  <a:lnTo>
                    <a:pt x="877214" y="64852"/>
                  </a:lnTo>
                  <a:lnTo>
                    <a:pt x="877174" y="64896"/>
                  </a:lnTo>
                  <a:lnTo>
                    <a:pt x="877094" y="64951"/>
                  </a:lnTo>
                  <a:lnTo>
                    <a:pt x="877019" y="64984"/>
                  </a:lnTo>
                  <a:lnTo>
                    <a:pt x="876912" y="65050"/>
                  </a:lnTo>
                  <a:lnTo>
                    <a:pt x="876716" y="65205"/>
                  </a:lnTo>
                  <a:lnTo>
                    <a:pt x="876628" y="65227"/>
                  </a:lnTo>
                  <a:lnTo>
                    <a:pt x="876558" y="65271"/>
                  </a:lnTo>
                  <a:lnTo>
                    <a:pt x="876497" y="65282"/>
                  </a:lnTo>
                  <a:lnTo>
                    <a:pt x="876453" y="65315"/>
                  </a:lnTo>
                  <a:lnTo>
                    <a:pt x="876398" y="65348"/>
                  </a:lnTo>
                  <a:lnTo>
                    <a:pt x="876302" y="65392"/>
                  </a:lnTo>
                  <a:lnTo>
                    <a:pt x="876227" y="65436"/>
                  </a:lnTo>
                  <a:lnTo>
                    <a:pt x="875962" y="65602"/>
                  </a:lnTo>
                  <a:lnTo>
                    <a:pt x="875824" y="65679"/>
                  </a:lnTo>
                  <a:lnTo>
                    <a:pt x="875757" y="65723"/>
                  </a:lnTo>
                  <a:lnTo>
                    <a:pt x="875691" y="65734"/>
                  </a:lnTo>
                  <a:lnTo>
                    <a:pt x="875628" y="65778"/>
                  </a:lnTo>
                  <a:lnTo>
                    <a:pt x="875581" y="65778"/>
                  </a:lnTo>
                  <a:lnTo>
                    <a:pt x="875512" y="65822"/>
                  </a:lnTo>
                  <a:lnTo>
                    <a:pt x="875352" y="65910"/>
                  </a:lnTo>
                  <a:lnTo>
                    <a:pt x="875283" y="65965"/>
                  </a:lnTo>
                  <a:lnTo>
                    <a:pt x="875228" y="65988"/>
                  </a:lnTo>
                  <a:lnTo>
                    <a:pt x="875191" y="66010"/>
                  </a:lnTo>
                  <a:lnTo>
                    <a:pt x="875123" y="66087"/>
                  </a:lnTo>
                  <a:lnTo>
                    <a:pt x="875040" y="66098"/>
                  </a:lnTo>
                  <a:lnTo>
                    <a:pt x="875023" y="66142"/>
                  </a:lnTo>
                  <a:lnTo>
                    <a:pt x="874976" y="66153"/>
                  </a:lnTo>
                  <a:lnTo>
                    <a:pt x="874921" y="66175"/>
                  </a:lnTo>
                  <a:lnTo>
                    <a:pt x="874882" y="66219"/>
                  </a:lnTo>
                  <a:lnTo>
                    <a:pt x="874838" y="66252"/>
                  </a:lnTo>
                  <a:lnTo>
                    <a:pt x="874785" y="66252"/>
                  </a:lnTo>
                  <a:lnTo>
                    <a:pt x="874730" y="66285"/>
                  </a:lnTo>
                  <a:lnTo>
                    <a:pt x="874656" y="66307"/>
                  </a:lnTo>
                  <a:lnTo>
                    <a:pt x="874601" y="66351"/>
                  </a:lnTo>
                  <a:lnTo>
                    <a:pt x="874495" y="66418"/>
                  </a:lnTo>
                  <a:lnTo>
                    <a:pt x="874438" y="66451"/>
                  </a:lnTo>
                  <a:lnTo>
                    <a:pt x="874391" y="66473"/>
                  </a:lnTo>
                  <a:lnTo>
                    <a:pt x="874331" y="66506"/>
                  </a:lnTo>
                  <a:lnTo>
                    <a:pt x="874270" y="66539"/>
                  </a:lnTo>
                  <a:lnTo>
                    <a:pt x="874211" y="66561"/>
                  </a:lnTo>
                  <a:lnTo>
                    <a:pt x="874150" y="66583"/>
                  </a:lnTo>
                  <a:lnTo>
                    <a:pt x="874136" y="66616"/>
                  </a:lnTo>
                  <a:lnTo>
                    <a:pt x="874098" y="66638"/>
                  </a:lnTo>
                  <a:lnTo>
                    <a:pt x="874072" y="66660"/>
                  </a:lnTo>
                  <a:lnTo>
                    <a:pt x="874022" y="66693"/>
                  </a:lnTo>
                  <a:lnTo>
                    <a:pt x="873971" y="66715"/>
                  </a:lnTo>
                  <a:lnTo>
                    <a:pt x="873905" y="66737"/>
                  </a:lnTo>
                  <a:lnTo>
                    <a:pt x="873869" y="66748"/>
                  </a:lnTo>
                  <a:lnTo>
                    <a:pt x="873841" y="66759"/>
                  </a:lnTo>
                  <a:lnTo>
                    <a:pt x="873794" y="66781"/>
                  </a:lnTo>
                  <a:lnTo>
                    <a:pt x="873758" y="66803"/>
                  </a:lnTo>
                  <a:lnTo>
                    <a:pt x="873677" y="66859"/>
                  </a:lnTo>
                  <a:lnTo>
                    <a:pt x="873622" y="66881"/>
                  </a:lnTo>
                  <a:lnTo>
                    <a:pt x="873602" y="66903"/>
                  </a:lnTo>
                  <a:lnTo>
                    <a:pt x="873577" y="66914"/>
                  </a:lnTo>
                  <a:lnTo>
                    <a:pt x="873536" y="66936"/>
                  </a:lnTo>
                  <a:lnTo>
                    <a:pt x="873492" y="66969"/>
                  </a:lnTo>
                  <a:lnTo>
                    <a:pt x="873476" y="67002"/>
                  </a:lnTo>
                  <a:lnTo>
                    <a:pt x="873448" y="67013"/>
                  </a:lnTo>
                  <a:lnTo>
                    <a:pt x="873391" y="67024"/>
                  </a:lnTo>
                  <a:lnTo>
                    <a:pt x="873364" y="67024"/>
                  </a:lnTo>
                  <a:lnTo>
                    <a:pt x="873327" y="67057"/>
                  </a:lnTo>
                  <a:lnTo>
                    <a:pt x="873290" y="67079"/>
                  </a:lnTo>
                  <a:lnTo>
                    <a:pt x="873254" y="67079"/>
                  </a:lnTo>
                  <a:lnTo>
                    <a:pt x="873218" y="67090"/>
                  </a:lnTo>
                  <a:lnTo>
                    <a:pt x="873192" y="67134"/>
                  </a:lnTo>
                  <a:lnTo>
                    <a:pt x="873152" y="67145"/>
                  </a:lnTo>
                  <a:lnTo>
                    <a:pt x="873108" y="67178"/>
                  </a:lnTo>
                  <a:lnTo>
                    <a:pt x="873062" y="67200"/>
                  </a:lnTo>
                  <a:lnTo>
                    <a:pt x="873014" y="67200"/>
                  </a:lnTo>
                  <a:lnTo>
                    <a:pt x="872980" y="67223"/>
                  </a:lnTo>
                  <a:lnTo>
                    <a:pt x="872947" y="67233"/>
                  </a:lnTo>
                  <a:lnTo>
                    <a:pt x="872902" y="67278"/>
                  </a:lnTo>
                  <a:lnTo>
                    <a:pt x="872881" y="67300"/>
                  </a:lnTo>
                  <a:lnTo>
                    <a:pt x="872835" y="67355"/>
                  </a:lnTo>
                  <a:lnTo>
                    <a:pt x="872790" y="67377"/>
                  </a:lnTo>
                  <a:lnTo>
                    <a:pt x="872737" y="67366"/>
                  </a:lnTo>
                  <a:lnTo>
                    <a:pt x="872698" y="67399"/>
                  </a:lnTo>
                  <a:lnTo>
                    <a:pt x="872649" y="67432"/>
                  </a:lnTo>
                  <a:lnTo>
                    <a:pt x="872576" y="67465"/>
                  </a:lnTo>
                  <a:lnTo>
                    <a:pt x="872523" y="67487"/>
                  </a:lnTo>
                  <a:lnTo>
                    <a:pt x="872467" y="67509"/>
                  </a:lnTo>
                  <a:lnTo>
                    <a:pt x="872440" y="67542"/>
                  </a:lnTo>
                  <a:lnTo>
                    <a:pt x="872393" y="67553"/>
                  </a:lnTo>
                  <a:lnTo>
                    <a:pt x="872333" y="67575"/>
                  </a:lnTo>
                  <a:lnTo>
                    <a:pt x="872281" y="67597"/>
                  </a:lnTo>
                  <a:lnTo>
                    <a:pt x="872235" y="67630"/>
                  </a:lnTo>
                  <a:lnTo>
                    <a:pt x="872199" y="67652"/>
                  </a:lnTo>
                  <a:lnTo>
                    <a:pt x="872154" y="67686"/>
                  </a:lnTo>
                  <a:lnTo>
                    <a:pt x="872109" y="67708"/>
                  </a:lnTo>
                  <a:lnTo>
                    <a:pt x="872081" y="67730"/>
                  </a:lnTo>
                  <a:lnTo>
                    <a:pt x="872050" y="67741"/>
                  </a:lnTo>
                  <a:lnTo>
                    <a:pt x="872014" y="67752"/>
                  </a:lnTo>
                  <a:lnTo>
                    <a:pt x="871989" y="67752"/>
                  </a:lnTo>
                  <a:lnTo>
                    <a:pt x="871966" y="67774"/>
                  </a:lnTo>
                  <a:lnTo>
                    <a:pt x="871939" y="67796"/>
                  </a:lnTo>
                  <a:lnTo>
                    <a:pt x="871898" y="67818"/>
                  </a:lnTo>
                  <a:lnTo>
                    <a:pt x="871854" y="67840"/>
                  </a:lnTo>
                  <a:lnTo>
                    <a:pt x="871815" y="67862"/>
                  </a:lnTo>
                  <a:lnTo>
                    <a:pt x="871750" y="67895"/>
                  </a:lnTo>
                  <a:lnTo>
                    <a:pt x="871697" y="67917"/>
                  </a:lnTo>
                  <a:lnTo>
                    <a:pt x="871662" y="67939"/>
                  </a:lnTo>
                  <a:lnTo>
                    <a:pt x="871611" y="67972"/>
                  </a:lnTo>
                  <a:lnTo>
                    <a:pt x="871549" y="68005"/>
                  </a:lnTo>
                  <a:lnTo>
                    <a:pt x="871500" y="68016"/>
                  </a:lnTo>
                  <a:lnTo>
                    <a:pt x="871470" y="68038"/>
                  </a:lnTo>
                  <a:lnTo>
                    <a:pt x="871449" y="68049"/>
                  </a:lnTo>
                  <a:lnTo>
                    <a:pt x="871422" y="68060"/>
                  </a:lnTo>
                  <a:lnTo>
                    <a:pt x="871384" y="68071"/>
                  </a:lnTo>
                  <a:lnTo>
                    <a:pt x="871327" y="68104"/>
                  </a:lnTo>
                  <a:lnTo>
                    <a:pt x="871312" y="68127"/>
                  </a:lnTo>
                  <a:lnTo>
                    <a:pt x="871291" y="68138"/>
                  </a:lnTo>
                  <a:lnTo>
                    <a:pt x="871237" y="68149"/>
                  </a:lnTo>
                  <a:lnTo>
                    <a:pt x="871183" y="68171"/>
                  </a:lnTo>
                  <a:lnTo>
                    <a:pt x="871123" y="68204"/>
                  </a:lnTo>
                  <a:lnTo>
                    <a:pt x="871063" y="68226"/>
                  </a:lnTo>
                  <a:lnTo>
                    <a:pt x="871020" y="68270"/>
                  </a:lnTo>
                  <a:lnTo>
                    <a:pt x="870980" y="68281"/>
                  </a:lnTo>
                  <a:lnTo>
                    <a:pt x="870943" y="68303"/>
                  </a:lnTo>
                  <a:lnTo>
                    <a:pt x="870911" y="68336"/>
                  </a:lnTo>
                  <a:lnTo>
                    <a:pt x="870879" y="68336"/>
                  </a:lnTo>
                  <a:lnTo>
                    <a:pt x="870844" y="68358"/>
                  </a:lnTo>
                  <a:lnTo>
                    <a:pt x="870811" y="68380"/>
                  </a:lnTo>
                  <a:lnTo>
                    <a:pt x="870771" y="68413"/>
                  </a:lnTo>
                  <a:lnTo>
                    <a:pt x="870733" y="68424"/>
                  </a:lnTo>
                  <a:lnTo>
                    <a:pt x="870713" y="68435"/>
                  </a:lnTo>
                  <a:lnTo>
                    <a:pt x="870681" y="68457"/>
                  </a:lnTo>
                  <a:lnTo>
                    <a:pt x="870637" y="68479"/>
                  </a:lnTo>
                  <a:lnTo>
                    <a:pt x="870596" y="68490"/>
                  </a:lnTo>
                  <a:lnTo>
                    <a:pt x="870562" y="68512"/>
                  </a:lnTo>
                  <a:lnTo>
                    <a:pt x="870512" y="68546"/>
                  </a:lnTo>
                  <a:lnTo>
                    <a:pt x="870483" y="68546"/>
                  </a:lnTo>
                  <a:lnTo>
                    <a:pt x="870430" y="68579"/>
                  </a:lnTo>
                  <a:lnTo>
                    <a:pt x="870351" y="68612"/>
                  </a:lnTo>
                  <a:lnTo>
                    <a:pt x="870312" y="68634"/>
                  </a:lnTo>
                  <a:lnTo>
                    <a:pt x="870236" y="68689"/>
                  </a:lnTo>
                  <a:lnTo>
                    <a:pt x="870146" y="68733"/>
                  </a:lnTo>
                  <a:lnTo>
                    <a:pt x="870083" y="68777"/>
                  </a:lnTo>
                  <a:lnTo>
                    <a:pt x="870012" y="68810"/>
                  </a:lnTo>
                  <a:lnTo>
                    <a:pt x="869945" y="68832"/>
                  </a:lnTo>
                  <a:lnTo>
                    <a:pt x="869880" y="68876"/>
                  </a:lnTo>
                  <a:lnTo>
                    <a:pt x="869853" y="68887"/>
                  </a:lnTo>
                  <a:lnTo>
                    <a:pt x="869804" y="68920"/>
                  </a:lnTo>
                  <a:lnTo>
                    <a:pt x="869755" y="68954"/>
                  </a:lnTo>
                  <a:lnTo>
                    <a:pt x="869697" y="68976"/>
                  </a:lnTo>
                  <a:lnTo>
                    <a:pt x="869670" y="68998"/>
                  </a:lnTo>
                  <a:lnTo>
                    <a:pt x="869610" y="69020"/>
                  </a:lnTo>
                  <a:lnTo>
                    <a:pt x="869570" y="69042"/>
                  </a:lnTo>
                  <a:lnTo>
                    <a:pt x="869538" y="69064"/>
                  </a:lnTo>
                  <a:lnTo>
                    <a:pt x="869487" y="69097"/>
                  </a:lnTo>
                  <a:lnTo>
                    <a:pt x="869436" y="69130"/>
                  </a:lnTo>
                  <a:lnTo>
                    <a:pt x="869399" y="69141"/>
                  </a:lnTo>
                  <a:lnTo>
                    <a:pt x="869377" y="69141"/>
                  </a:lnTo>
                  <a:lnTo>
                    <a:pt x="869349" y="69152"/>
                  </a:lnTo>
                  <a:lnTo>
                    <a:pt x="869303" y="69174"/>
                  </a:lnTo>
                  <a:lnTo>
                    <a:pt x="869285" y="69196"/>
                  </a:lnTo>
                  <a:lnTo>
                    <a:pt x="869248" y="69218"/>
                  </a:lnTo>
                  <a:lnTo>
                    <a:pt x="869213" y="69262"/>
                  </a:lnTo>
                  <a:lnTo>
                    <a:pt x="869186" y="69284"/>
                  </a:lnTo>
                  <a:lnTo>
                    <a:pt x="869157" y="69295"/>
                  </a:lnTo>
                  <a:lnTo>
                    <a:pt x="869125" y="69295"/>
                  </a:lnTo>
                  <a:lnTo>
                    <a:pt x="869100" y="69295"/>
                  </a:lnTo>
                  <a:lnTo>
                    <a:pt x="869065" y="69306"/>
                  </a:lnTo>
                  <a:lnTo>
                    <a:pt x="869020" y="69328"/>
                  </a:lnTo>
                  <a:lnTo>
                    <a:pt x="868981" y="69350"/>
                  </a:lnTo>
                  <a:lnTo>
                    <a:pt x="868943" y="69372"/>
                  </a:lnTo>
                  <a:lnTo>
                    <a:pt x="868885" y="69406"/>
                  </a:lnTo>
                  <a:lnTo>
                    <a:pt x="868833" y="69439"/>
                  </a:lnTo>
                  <a:lnTo>
                    <a:pt x="868789" y="69461"/>
                  </a:lnTo>
                  <a:lnTo>
                    <a:pt x="868743" y="69494"/>
                  </a:lnTo>
                  <a:lnTo>
                    <a:pt x="868715" y="69505"/>
                  </a:lnTo>
                  <a:lnTo>
                    <a:pt x="868692" y="69516"/>
                  </a:lnTo>
                  <a:lnTo>
                    <a:pt x="868643" y="69549"/>
                  </a:lnTo>
                  <a:lnTo>
                    <a:pt x="868602" y="69582"/>
                  </a:lnTo>
                  <a:lnTo>
                    <a:pt x="868571" y="69582"/>
                  </a:lnTo>
                  <a:lnTo>
                    <a:pt x="868537" y="69593"/>
                  </a:lnTo>
                  <a:lnTo>
                    <a:pt x="868518" y="69604"/>
                  </a:lnTo>
                  <a:lnTo>
                    <a:pt x="868499" y="69615"/>
                  </a:lnTo>
                  <a:lnTo>
                    <a:pt x="868473" y="69637"/>
                  </a:lnTo>
                  <a:lnTo>
                    <a:pt x="868447" y="69648"/>
                  </a:lnTo>
                  <a:lnTo>
                    <a:pt x="868419" y="69648"/>
                  </a:lnTo>
                  <a:lnTo>
                    <a:pt x="868393" y="69648"/>
                  </a:lnTo>
                  <a:lnTo>
                    <a:pt x="868365" y="69670"/>
                  </a:lnTo>
                  <a:lnTo>
                    <a:pt x="868344" y="69703"/>
                  </a:lnTo>
                  <a:lnTo>
                    <a:pt x="868307" y="69736"/>
                  </a:lnTo>
                  <a:lnTo>
                    <a:pt x="868278" y="69725"/>
                  </a:lnTo>
                  <a:lnTo>
                    <a:pt x="868250" y="69725"/>
                  </a:lnTo>
                  <a:lnTo>
                    <a:pt x="868218" y="69736"/>
                  </a:lnTo>
                  <a:lnTo>
                    <a:pt x="868194" y="69769"/>
                  </a:lnTo>
                  <a:lnTo>
                    <a:pt x="868160" y="69791"/>
                  </a:lnTo>
                  <a:lnTo>
                    <a:pt x="868125" y="69814"/>
                  </a:lnTo>
                  <a:lnTo>
                    <a:pt x="868059" y="69836"/>
                  </a:lnTo>
                  <a:lnTo>
                    <a:pt x="868014" y="69858"/>
                  </a:lnTo>
                  <a:lnTo>
                    <a:pt x="867985" y="69880"/>
                  </a:lnTo>
                  <a:lnTo>
                    <a:pt x="867920" y="69902"/>
                  </a:lnTo>
                  <a:lnTo>
                    <a:pt x="867884" y="69935"/>
                  </a:lnTo>
                  <a:lnTo>
                    <a:pt x="867855" y="69957"/>
                  </a:lnTo>
                  <a:lnTo>
                    <a:pt x="867800" y="69979"/>
                  </a:lnTo>
                  <a:lnTo>
                    <a:pt x="867723" y="70012"/>
                  </a:lnTo>
                  <a:lnTo>
                    <a:pt x="867596" y="70078"/>
                  </a:lnTo>
                  <a:lnTo>
                    <a:pt x="867481" y="70133"/>
                  </a:lnTo>
                  <a:lnTo>
                    <a:pt x="867416" y="70155"/>
                  </a:lnTo>
                  <a:lnTo>
                    <a:pt x="867358" y="70188"/>
                  </a:lnTo>
                  <a:lnTo>
                    <a:pt x="867269" y="70233"/>
                  </a:lnTo>
                  <a:lnTo>
                    <a:pt x="867179" y="70288"/>
                  </a:lnTo>
                  <a:lnTo>
                    <a:pt x="867125" y="70332"/>
                  </a:lnTo>
                  <a:lnTo>
                    <a:pt x="867075" y="70365"/>
                  </a:lnTo>
                  <a:lnTo>
                    <a:pt x="867031" y="70387"/>
                  </a:lnTo>
                  <a:lnTo>
                    <a:pt x="866997" y="70409"/>
                  </a:lnTo>
                  <a:lnTo>
                    <a:pt x="866984" y="70409"/>
                  </a:lnTo>
                  <a:lnTo>
                    <a:pt x="866945" y="70420"/>
                  </a:lnTo>
                  <a:lnTo>
                    <a:pt x="866894" y="70453"/>
                  </a:lnTo>
                  <a:lnTo>
                    <a:pt x="866834" y="70486"/>
                  </a:lnTo>
                  <a:lnTo>
                    <a:pt x="866750" y="70530"/>
                  </a:lnTo>
                  <a:lnTo>
                    <a:pt x="866687" y="70552"/>
                  </a:lnTo>
                  <a:lnTo>
                    <a:pt x="866637" y="70574"/>
                  </a:lnTo>
                  <a:lnTo>
                    <a:pt x="866610" y="70585"/>
                  </a:lnTo>
                  <a:lnTo>
                    <a:pt x="866561" y="70596"/>
                  </a:lnTo>
                  <a:lnTo>
                    <a:pt x="866504" y="70640"/>
                  </a:lnTo>
                  <a:lnTo>
                    <a:pt x="866408" y="70696"/>
                  </a:lnTo>
                  <a:lnTo>
                    <a:pt x="866347" y="70718"/>
                  </a:lnTo>
                  <a:lnTo>
                    <a:pt x="866279" y="70729"/>
                  </a:lnTo>
                  <a:lnTo>
                    <a:pt x="866247" y="70773"/>
                  </a:lnTo>
                  <a:lnTo>
                    <a:pt x="866210" y="70806"/>
                  </a:lnTo>
                  <a:lnTo>
                    <a:pt x="866133" y="70850"/>
                  </a:lnTo>
                  <a:lnTo>
                    <a:pt x="866075" y="70861"/>
                  </a:lnTo>
                  <a:lnTo>
                    <a:pt x="866026" y="70894"/>
                  </a:lnTo>
                  <a:lnTo>
                    <a:pt x="865963" y="70916"/>
                  </a:lnTo>
                  <a:lnTo>
                    <a:pt x="865896" y="70949"/>
                  </a:lnTo>
                  <a:lnTo>
                    <a:pt x="865823" y="70982"/>
                  </a:lnTo>
                  <a:lnTo>
                    <a:pt x="865773" y="71004"/>
                  </a:lnTo>
                  <a:lnTo>
                    <a:pt x="865718" y="71026"/>
                  </a:lnTo>
                  <a:lnTo>
                    <a:pt x="865663" y="71048"/>
                  </a:lnTo>
                  <a:lnTo>
                    <a:pt x="865614" y="71071"/>
                  </a:lnTo>
                  <a:lnTo>
                    <a:pt x="865539" y="71115"/>
                  </a:lnTo>
                  <a:lnTo>
                    <a:pt x="865485" y="71137"/>
                  </a:lnTo>
                  <a:lnTo>
                    <a:pt x="865424" y="71148"/>
                  </a:lnTo>
                  <a:lnTo>
                    <a:pt x="865360" y="71170"/>
                  </a:lnTo>
                  <a:lnTo>
                    <a:pt x="865298" y="71192"/>
                  </a:lnTo>
                  <a:lnTo>
                    <a:pt x="865263" y="71192"/>
                  </a:lnTo>
                  <a:lnTo>
                    <a:pt x="865232" y="71214"/>
                  </a:lnTo>
                  <a:lnTo>
                    <a:pt x="865196" y="71258"/>
                  </a:lnTo>
                  <a:lnTo>
                    <a:pt x="865150" y="71291"/>
                  </a:lnTo>
                  <a:lnTo>
                    <a:pt x="865104" y="71313"/>
                  </a:lnTo>
                  <a:lnTo>
                    <a:pt x="865008" y="71357"/>
                  </a:lnTo>
                  <a:lnTo>
                    <a:pt x="864990" y="71368"/>
                  </a:lnTo>
                  <a:lnTo>
                    <a:pt x="864948" y="71379"/>
                  </a:lnTo>
                  <a:lnTo>
                    <a:pt x="864903" y="71390"/>
                  </a:lnTo>
                  <a:lnTo>
                    <a:pt x="864885" y="71412"/>
                  </a:lnTo>
                  <a:lnTo>
                    <a:pt x="864866" y="71445"/>
                  </a:lnTo>
                  <a:lnTo>
                    <a:pt x="864773" y="71511"/>
                  </a:lnTo>
                  <a:lnTo>
                    <a:pt x="864694" y="71556"/>
                  </a:lnTo>
                  <a:lnTo>
                    <a:pt x="864633" y="71556"/>
                  </a:lnTo>
                  <a:lnTo>
                    <a:pt x="864586" y="71567"/>
                  </a:lnTo>
                  <a:lnTo>
                    <a:pt x="864507" y="71578"/>
                  </a:lnTo>
                  <a:lnTo>
                    <a:pt x="864439" y="71600"/>
                  </a:lnTo>
                  <a:lnTo>
                    <a:pt x="864410" y="71622"/>
                  </a:lnTo>
                  <a:lnTo>
                    <a:pt x="864339" y="71655"/>
                  </a:lnTo>
                  <a:lnTo>
                    <a:pt x="864292" y="71688"/>
                  </a:lnTo>
                  <a:lnTo>
                    <a:pt x="864223" y="71732"/>
                  </a:lnTo>
                  <a:lnTo>
                    <a:pt x="864153" y="71765"/>
                  </a:lnTo>
                  <a:lnTo>
                    <a:pt x="864097" y="71776"/>
                  </a:lnTo>
                  <a:lnTo>
                    <a:pt x="864047" y="71787"/>
                  </a:lnTo>
                  <a:lnTo>
                    <a:pt x="864007" y="71809"/>
                  </a:lnTo>
                  <a:lnTo>
                    <a:pt x="863920" y="71853"/>
                  </a:lnTo>
                  <a:lnTo>
                    <a:pt x="863864" y="71875"/>
                  </a:lnTo>
                  <a:lnTo>
                    <a:pt x="863793" y="71897"/>
                  </a:lnTo>
                  <a:lnTo>
                    <a:pt x="863739" y="71886"/>
                  </a:lnTo>
                  <a:lnTo>
                    <a:pt x="863717" y="71886"/>
                  </a:lnTo>
                  <a:lnTo>
                    <a:pt x="863694" y="71875"/>
                  </a:lnTo>
                  <a:lnTo>
                    <a:pt x="863681" y="71875"/>
                  </a:lnTo>
                  <a:lnTo>
                    <a:pt x="863665" y="71853"/>
                  </a:lnTo>
                  <a:lnTo>
                    <a:pt x="863648" y="71820"/>
                  </a:lnTo>
                  <a:lnTo>
                    <a:pt x="863626" y="71809"/>
                  </a:lnTo>
                  <a:lnTo>
                    <a:pt x="863604" y="71798"/>
                  </a:lnTo>
                  <a:lnTo>
                    <a:pt x="863580" y="71798"/>
                  </a:lnTo>
                  <a:lnTo>
                    <a:pt x="863555" y="71787"/>
                  </a:lnTo>
                  <a:lnTo>
                    <a:pt x="863518" y="71798"/>
                  </a:lnTo>
                  <a:lnTo>
                    <a:pt x="863492" y="71809"/>
                  </a:lnTo>
                  <a:lnTo>
                    <a:pt x="863478" y="71831"/>
                  </a:lnTo>
                  <a:lnTo>
                    <a:pt x="863464" y="71853"/>
                  </a:lnTo>
                  <a:lnTo>
                    <a:pt x="863427" y="71864"/>
                  </a:lnTo>
                  <a:lnTo>
                    <a:pt x="863391" y="71864"/>
                  </a:lnTo>
                  <a:lnTo>
                    <a:pt x="863370" y="71853"/>
                  </a:lnTo>
                  <a:lnTo>
                    <a:pt x="863347" y="71831"/>
                  </a:lnTo>
                  <a:lnTo>
                    <a:pt x="863339" y="71820"/>
                  </a:lnTo>
                  <a:lnTo>
                    <a:pt x="863321" y="71798"/>
                  </a:lnTo>
                  <a:lnTo>
                    <a:pt x="863309" y="71765"/>
                  </a:lnTo>
                  <a:lnTo>
                    <a:pt x="863303" y="71743"/>
                  </a:lnTo>
                  <a:lnTo>
                    <a:pt x="863294" y="71732"/>
                  </a:lnTo>
                  <a:lnTo>
                    <a:pt x="863269" y="71721"/>
                  </a:lnTo>
                  <a:lnTo>
                    <a:pt x="863248" y="71721"/>
                  </a:lnTo>
                  <a:lnTo>
                    <a:pt x="863206" y="71710"/>
                  </a:lnTo>
                  <a:lnTo>
                    <a:pt x="863168" y="71721"/>
                  </a:lnTo>
                  <a:lnTo>
                    <a:pt x="863143" y="71721"/>
                  </a:lnTo>
                  <a:lnTo>
                    <a:pt x="863118" y="71699"/>
                  </a:lnTo>
                  <a:lnTo>
                    <a:pt x="863103" y="71688"/>
                  </a:lnTo>
                  <a:lnTo>
                    <a:pt x="863072" y="71666"/>
                  </a:lnTo>
                  <a:lnTo>
                    <a:pt x="863057" y="71655"/>
                  </a:lnTo>
                  <a:lnTo>
                    <a:pt x="863042" y="71644"/>
                  </a:lnTo>
                  <a:lnTo>
                    <a:pt x="863012" y="71655"/>
                  </a:lnTo>
                  <a:lnTo>
                    <a:pt x="862990" y="71655"/>
                  </a:lnTo>
                  <a:lnTo>
                    <a:pt x="862965" y="71655"/>
                  </a:lnTo>
                  <a:lnTo>
                    <a:pt x="862950" y="71677"/>
                  </a:lnTo>
                  <a:lnTo>
                    <a:pt x="862939" y="71688"/>
                  </a:lnTo>
                  <a:lnTo>
                    <a:pt x="862924" y="71721"/>
                  </a:lnTo>
                  <a:lnTo>
                    <a:pt x="862915" y="71710"/>
                  </a:lnTo>
                  <a:lnTo>
                    <a:pt x="862921" y="71677"/>
                  </a:lnTo>
                  <a:lnTo>
                    <a:pt x="862916" y="71666"/>
                  </a:lnTo>
                  <a:lnTo>
                    <a:pt x="862889" y="71677"/>
                  </a:lnTo>
                  <a:lnTo>
                    <a:pt x="862877" y="71688"/>
                  </a:lnTo>
                  <a:lnTo>
                    <a:pt x="862871" y="71721"/>
                  </a:lnTo>
                  <a:lnTo>
                    <a:pt x="862858" y="71743"/>
                  </a:lnTo>
                  <a:lnTo>
                    <a:pt x="862844" y="71754"/>
                  </a:lnTo>
                  <a:lnTo>
                    <a:pt x="862839" y="71776"/>
                  </a:lnTo>
                  <a:lnTo>
                    <a:pt x="862837" y="71798"/>
                  </a:lnTo>
                  <a:lnTo>
                    <a:pt x="862844" y="71831"/>
                  </a:lnTo>
                  <a:lnTo>
                    <a:pt x="862861" y="71842"/>
                  </a:lnTo>
                  <a:lnTo>
                    <a:pt x="862884" y="71831"/>
                  </a:lnTo>
                  <a:lnTo>
                    <a:pt x="862894" y="71864"/>
                  </a:lnTo>
                  <a:lnTo>
                    <a:pt x="862893" y="71875"/>
                  </a:lnTo>
                  <a:lnTo>
                    <a:pt x="862886" y="71897"/>
                  </a:lnTo>
                  <a:lnTo>
                    <a:pt x="862885" y="71919"/>
                  </a:lnTo>
                  <a:lnTo>
                    <a:pt x="862900" y="71930"/>
                  </a:lnTo>
                  <a:lnTo>
                    <a:pt x="862927" y="71919"/>
                  </a:lnTo>
                  <a:lnTo>
                    <a:pt x="862931" y="71930"/>
                  </a:lnTo>
                  <a:lnTo>
                    <a:pt x="862920" y="71953"/>
                  </a:lnTo>
                  <a:lnTo>
                    <a:pt x="862895" y="71964"/>
                  </a:lnTo>
                  <a:lnTo>
                    <a:pt x="862887" y="71986"/>
                  </a:lnTo>
                  <a:lnTo>
                    <a:pt x="862866" y="72008"/>
                  </a:lnTo>
                  <a:lnTo>
                    <a:pt x="862826" y="72041"/>
                  </a:lnTo>
                  <a:lnTo>
                    <a:pt x="862792" y="72052"/>
                  </a:lnTo>
                  <a:lnTo>
                    <a:pt x="862769" y="72041"/>
                  </a:lnTo>
                  <a:lnTo>
                    <a:pt x="862708" y="72041"/>
                  </a:lnTo>
                  <a:lnTo>
                    <a:pt x="862654" y="72008"/>
                  </a:lnTo>
                  <a:lnTo>
                    <a:pt x="862629" y="72008"/>
                  </a:lnTo>
                  <a:lnTo>
                    <a:pt x="862604" y="72041"/>
                  </a:lnTo>
                  <a:lnTo>
                    <a:pt x="862594" y="72052"/>
                  </a:lnTo>
                  <a:lnTo>
                    <a:pt x="862584" y="72074"/>
                  </a:lnTo>
                  <a:lnTo>
                    <a:pt x="862578" y="72096"/>
                  </a:lnTo>
                  <a:lnTo>
                    <a:pt x="862554" y="72107"/>
                  </a:lnTo>
                  <a:lnTo>
                    <a:pt x="862538" y="72129"/>
                  </a:lnTo>
                  <a:lnTo>
                    <a:pt x="862544" y="72140"/>
                  </a:lnTo>
                  <a:lnTo>
                    <a:pt x="862564" y="72151"/>
                  </a:lnTo>
                  <a:lnTo>
                    <a:pt x="862579" y="72162"/>
                  </a:lnTo>
                  <a:lnTo>
                    <a:pt x="862578" y="72173"/>
                  </a:lnTo>
                  <a:lnTo>
                    <a:pt x="862579" y="72195"/>
                  </a:lnTo>
                  <a:lnTo>
                    <a:pt x="862599" y="72206"/>
                  </a:lnTo>
                  <a:lnTo>
                    <a:pt x="862621" y="72195"/>
                  </a:lnTo>
                  <a:lnTo>
                    <a:pt x="862644" y="72184"/>
                  </a:lnTo>
                  <a:lnTo>
                    <a:pt x="862672" y="72173"/>
                  </a:lnTo>
                  <a:lnTo>
                    <a:pt x="862692" y="72162"/>
                  </a:lnTo>
                  <a:lnTo>
                    <a:pt x="862749" y="72140"/>
                  </a:lnTo>
                  <a:lnTo>
                    <a:pt x="862835" y="72151"/>
                  </a:lnTo>
                  <a:lnTo>
                    <a:pt x="862867" y="72162"/>
                  </a:lnTo>
                  <a:lnTo>
                    <a:pt x="862936" y="72151"/>
                  </a:lnTo>
                  <a:lnTo>
                    <a:pt x="863010" y="72140"/>
                  </a:lnTo>
                  <a:lnTo>
                    <a:pt x="863067" y="72107"/>
                  </a:lnTo>
                  <a:lnTo>
                    <a:pt x="863101" y="72096"/>
                  </a:lnTo>
                  <a:lnTo>
                    <a:pt x="863155" y="72085"/>
                  </a:lnTo>
                  <a:lnTo>
                    <a:pt x="863192" y="72074"/>
                  </a:lnTo>
                  <a:lnTo>
                    <a:pt x="863205" y="72096"/>
                  </a:lnTo>
                  <a:lnTo>
                    <a:pt x="863181" y="72107"/>
                  </a:lnTo>
                  <a:lnTo>
                    <a:pt x="863157" y="72118"/>
                  </a:lnTo>
                  <a:lnTo>
                    <a:pt x="863134" y="72129"/>
                  </a:lnTo>
                  <a:lnTo>
                    <a:pt x="863097" y="72151"/>
                  </a:lnTo>
                  <a:lnTo>
                    <a:pt x="863048" y="72184"/>
                  </a:lnTo>
                  <a:lnTo>
                    <a:pt x="862994" y="72217"/>
                  </a:lnTo>
                  <a:lnTo>
                    <a:pt x="862939" y="72261"/>
                  </a:lnTo>
                  <a:lnTo>
                    <a:pt x="862920" y="72250"/>
                  </a:lnTo>
                  <a:lnTo>
                    <a:pt x="862901" y="72272"/>
                  </a:lnTo>
                  <a:lnTo>
                    <a:pt x="862892" y="72283"/>
                  </a:lnTo>
                  <a:lnTo>
                    <a:pt x="862911" y="72316"/>
                  </a:lnTo>
                  <a:lnTo>
                    <a:pt x="862928" y="72327"/>
                  </a:lnTo>
                  <a:lnTo>
                    <a:pt x="862943" y="72349"/>
                  </a:lnTo>
                  <a:lnTo>
                    <a:pt x="862954" y="72360"/>
                  </a:lnTo>
                  <a:lnTo>
                    <a:pt x="862971" y="72372"/>
                  </a:lnTo>
                  <a:lnTo>
                    <a:pt x="862971" y="72394"/>
                  </a:lnTo>
                  <a:lnTo>
                    <a:pt x="862967" y="72416"/>
                  </a:lnTo>
                  <a:lnTo>
                    <a:pt x="862943" y="72438"/>
                  </a:lnTo>
                  <a:lnTo>
                    <a:pt x="862926" y="72449"/>
                  </a:lnTo>
                  <a:lnTo>
                    <a:pt x="862886" y="72449"/>
                  </a:lnTo>
                  <a:lnTo>
                    <a:pt x="862857" y="72438"/>
                  </a:lnTo>
                  <a:lnTo>
                    <a:pt x="862833" y="72438"/>
                  </a:lnTo>
                  <a:lnTo>
                    <a:pt x="862823" y="72460"/>
                  </a:lnTo>
                  <a:lnTo>
                    <a:pt x="862836" y="72482"/>
                  </a:lnTo>
                  <a:lnTo>
                    <a:pt x="862858" y="72493"/>
                  </a:lnTo>
                  <a:lnTo>
                    <a:pt x="862884" y="72504"/>
                  </a:lnTo>
                  <a:lnTo>
                    <a:pt x="862904" y="72504"/>
                  </a:lnTo>
                  <a:lnTo>
                    <a:pt x="862905" y="72526"/>
                  </a:lnTo>
                  <a:lnTo>
                    <a:pt x="862896" y="72537"/>
                  </a:lnTo>
                  <a:lnTo>
                    <a:pt x="862886" y="72559"/>
                  </a:lnTo>
                  <a:lnTo>
                    <a:pt x="862875" y="72570"/>
                  </a:lnTo>
                  <a:lnTo>
                    <a:pt x="862833" y="72581"/>
                  </a:lnTo>
                  <a:lnTo>
                    <a:pt x="862825" y="72581"/>
                  </a:lnTo>
                  <a:lnTo>
                    <a:pt x="862792" y="72592"/>
                  </a:lnTo>
                  <a:lnTo>
                    <a:pt x="862760" y="72592"/>
                  </a:lnTo>
                  <a:lnTo>
                    <a:pt x="862736" y="72614"/>
                  </a:lnTo>
                  <a:lnTo>
                    <a:pt x="862725" y="72625"/>
                  </a:lnTo>
                  <a:lnTo>
                    <a:pt x="862729" y="72647"/>
                  </a:lnTo>
                  <a:lnTo>
                    <a:pt x="862735" y="72669"/>
                  </a:lnTo>
                  <a:lnTo>
                    <a:pt x="862744" y="72691"/>
                  </a:lnTo>
                  <a:lnTo>
                    <a:pt x="862769" y="72713"/>
                  </a:lnTo>
                  <a:lnTo>
                    <a:pt x="862773" y="72724"/>
                  </a:lnTo>
                  <a:lnTo>
                    <a:pt x="862736" y="72768"/>
                  </a:lnTo>
                  <a:lnTo>
                    <a:pt x="862702" y="72790"/>
                  </a:lnTo>
                  <a:lnTo>
                    <a:pt x="862661" y="72802"/>
                  </a:lnTo>
                  <a:lnTo>
                    <a:pt x="862625" y="72779"/>
                  </a:lnTo>
                  <a:lnTo>
                    <a:pt x="862595" y="72768"/>
                  </a:lnTo>
                  <a:lnTo>
                    <a:pt x="862568" y="72790"/>
                  </a:lnTo>
                  <a:lnTo>
                    <a:pt x="862547" y="72812"/>
                  </a:lnTo>
                  <a:lnTo>
                    <a:pt x="862551" y="72824"/>
                  </a:lnTo>
                  <a:lnTo>
                    <a:pt x="862563" y="72846"/>
                  </a:lnTo>
                  <a:lnTo>
                    <a:pt x="862611" y="72857"/>
                  </a:lnTo>
                  <a:lnTo>
                    <a:pt x="862639" y="72857"/>
                  </a:lnTo>
                  <a:lnTo>
                    <a:pt x="862657" y="72846"/>
                  </a:lnTo>
                  <a:lnTo>
                    <a:pt x="862674" y="72846"/>
                  </a:lnTo>
                  <a:lnTo>
                    <a:pt x="862696" y="72857"/>
                  </a:lnTo>
                  <a:lnTo>
                    <a:pt x="862716" y="72879"/>
                  </a:lnTo>
                  <a:lnTo>
                    <a:pt x="862738" y="72923"/>
                  </a:lnTo>
                  <a:lnTo>
                    <a:pt x="862750" y="72934"/>
                  </a:lnTo>
                  <a:lnTo>
                    <a:pt x="862755" y="72967"/>
                  </a:lnTo>
                  <a:lnTo>
                    <a:pt x="862745" y="73000"/>
                  </a:lnTo>
                  <a:lnTo>
                    <a:pt x="862736" y="73033"/>
                  </a:lnTo>
                  <a:lnTo>
                    <a:pt x="862730" y="73033"/>
                  </a:lnTo>
                  <a:lnTo>
                    <a:pt x="862698" y="73055"/>
                  </a:lnTo>
                  <a:lnTo>
                    <a:pt x="862647" y="73099"/>
                  </a:lnTo>
                  <a:lnTo>
                    <a:pt x="862622" y="73110"/>
                  </a:lnTo>
                  <a:lnTo>
                    <a:pt x="862584" y="73132"/>
                  </a:lnTo>
                  <a:lnTo>
                    <a:pt x="862555" y="73121"/>
                  </a:lnTo>
                  <a:lnTo>
                    <a:pt x="862524" y="73121"/>
                  </a:lnTo>
                  <a:lnTo>
                    <a:pt x="862501" y="73099"/>
                  </a:lnTo>
                  <a:lnTo>
                    <a:pt x="862480" y="73099"/>
                  </a:lnTo>
                  <a:lnTo>
                    <a:pt x="862457" y="73088"/>
                  </a:lnTo>
                  <a:lnTo>
                    <a:pt x="862431" y="73077"/>
                  </a:lnTo>
                  <a:lnTo>
                    <a:pt x="862407" y="73066"/>
                  </a:lnTo>
                  <a:lnTo>
                    <a:pt x="862399" y="73055"/>
                  </a:lnTo>
                  <a:lnTo>
                    <a:pt x="862355" y="73011"/>
                  </a:lnTo>
                  <a:lnTo>
                    <a:pt x="862334" y="73000"/>
                  </a:lnTo>
                  <a:lnTo>
                    <a:pt x="862317" y="73011"/>
                  </a:lnTo>
                  <a:lnTo>
                    <a:pt x="862297" y="73011"/>
                  </a:lnTo>
                  <a:lnTo>
                    <a:pt x="862277" y="73022"/>
                  </a:lnTo>
                  <a:lnTo>
                    <a:pt x="862285" y="73044"/>
                  </a:lnTo>
                  <a:lnTo>
                    <a:pt x="862303" y="73066"/>
                  </a:lnTo>
                  <a:lnTo>
                    <a:pt x="862328" y="73088"/>
                  </a:lnTo>
                  <a:lnTo>
                    <a:pt x="862349" y="73099"/>
                  </a:lnTo>
                  <a:lnTo>
                    <a:pt x="862369" y="73121"/>
                  </a:lnTo>
                  <a:lnTo>
                    <a:pt x="862380" y="73132"/>
                  </a:lnTo>
                  <a:lnTo>
                    <a:pt x="862380" y="73154"/>
                  </a:lnTo>
                  <a:lnTo>
                    <a:pt x="862371" y="73176"/>
                  </a:lnTo>
                  <a:lnTo>
                    <a:pt x="862365" y="73198"/>
                  </a:lnTo>
                  <a:lnTo>
                    <a:pt x="862347" y="73210"/>
                  </a:lnTo>
                  <a:lnTo>
                    <a:pt x="862326" y="73198"/>
                  </a:lnTo>
                  <a:lnTo>
                    <a:pt x="862299" y="73198"/>
                  </a:lnTo>
                  <a:lnTo>
                    <a:pt x="862274" y="73198"/>
                  </a:lnTo>
                  <a:lnTo>
                    <a:pt x="862251" y="73187"/>
                  </a:lnTo>
                  <a:lnTo>
                    <a:pt x="862238" y="73176"/>
                  </a:lnTo>
                  <a:lnTo>
                    <a:pt x="862226" y="73143"/>
                  </a:lnTo>
                  <a:lnTo>
                    <a:pt x="862191" y="73110"/>
                  </a:lnTo>
                  <a:lnTo>
                    <a:pt x="862160" y="73110"/>
                  </a:lnTo>
                  <a:lnTo>
                    <a:pt x="862138" y="73121"/>
                  </a:lnTo>
                  <a:lnTo>
                    <a:pt x="862118" y="73143"/>
                  </a:lnTo>
                  <a:lnTo>
                    <a:pt x="862103" y="73165"/>
                  </a:lnTo>
                  <a:lnTo>
                    <a:pt x="862083" y="73176"/>
                  </a:lnTo>
                  <a:lnTo>
                    <a:pt x="862047" y="73176"/>
                  </a:lnTo>
                  <a:lnTo>
                    <a:pt x="862031" y="73165"/>
                  </a:lnTo>
                  <a:lnTo>
                    <a:pt x="862004" y="73165"/>
                  </a:lnTo>
                  <a:lnTo>
                    <a:pt x="861984" y="73187"/>
                  </a:lnTo>
                  <a:lnTo>
                    <a:pt x="861957" y="73210"/>
                  </a:lnTo>
                  <a:lnTo>
                    <a:pt x="861932" y="73320"/>
                  </a:lnTo>
                  <a:lnTo>
                    <a:pt x="861953" y="73331"/>
                  </a:lnTo>
                  <a:lnTo>
                    <a:pt x="861965" y="73342"/>
                  </a:lnTo>
                  <a:lnTo>
                    <a:pt x="861984" y="73331"/>
                  </a:lnTo>
                  <a:lnTo>
                    <a:pt x="862001" y="73331"/>
                  </a:lnTo>
                  <a:lnTo>
                    <a:pt x="862017" y="73331"/>
                  </a:lnTo>
                  <a:lnTo>
                    <a:pt x="862047" y="73331"/>
                  </a:lnTo>
                  <a:lnTo>
                    <a:pt x="862057" y="73353"/>
                  </a:lnTo>
                  <a:lnTo>
                    <a:pt x="862063" y="73375"/>
                  </a:lnTo>
                  <a:lnTo>
                    <a:pt x="862043" y="73386"/>
                  </a:lnTo>
                  <a:lnTo>
                    <a:pt x="862031" y="73419"/>
                  </a:lnTo>
                  <a:lnTo>
                    <a:pt x="862016" y="73430"/>
                  </a:lnTo>
                  <a:lnTo>
                    <a:pt x="862004" y="73452"/>
                  </a:lnTo>
                  <a:lnTo>
                    <a:pt x="862008" y="73474"/>
                  </a:lnTo>
                  <a:lnTo>
                    <a:pt x="862018" y="73496"/>
                  </a:lnTo>
                  <a:lnTo>
                    <a:pt x="862034" y="73507"/>
                  </a:lnTo>
                  <a:lnTo>
                    <a:pt x="862052" y="73507"/>
                  </a:lnTo>
                  <a:lnTo>
                    <a:pt x="862060" y="73518"/>
                  </a:lnTo>
                  <a:lnTo>
                    <a:pt x="862054" y="73540"/>
                  </a:lnTo>
                  <a:lnTo>
                    <a:pt x="862033" y="73540"/>
                  </a:lnTo>
                  <a:lnTo>
                    <a:pt x="862017" y="73551"/>
                  </a:lnTo>
                  <a:lnTo>
                    <a:pt x="861998" y="73551"/>
                  </a:lnTo>
                  <a:lnTo>
                    <a:pt x="861979" y="73562"/>
                  </a:lnTo>
                  <a:lnTo>
                    <a:pt x="861960" y="73562"/>
                  </a:lnTo>
                  <a:lnTo>
                    <a:pt x="861945" y="73562"/>
                  </a:lnTo>
                  <a:lnTo>
                    <a:pt x="861936" y="73540"/>
                  </a:lnTo>
                  <a:lnTo>
                    <a:pt x="861918" y="73529"/>
                  </a:lnTo>
                  <a:lnTo>
                    <a:pt x="861903" y="73496"/>
                  </a:lnTo>
                  <a:lnTo>
                    <a:pt x="861885" y="73452"/>
                  </a:lnTo>
                  <a:lnTo>
                    <a:pt x="861847" y="73463"/>
                  </a:lnTo>
                  <a:lnTo>
                    <a:pt x="861826" y="73485"/>
                  </a:lnTo>
                  <a:lnTo>
                    <a:pt x="861825" y="73529"/>
                  </a:lnTo>
                  <a:lnTo>
                    <a:pt x="861794" y="73540"/>
                  </a:lnTo>
                  <a:lnTo>
                    <a:pt x="861771" y="73540"/>
                  </a:lnTo>
                  <a:lnTo>
                    <a:pt x="861768" y="73573"/>
                  </a:lnTo>
                  <a:lnTo>
                    <a:pt x="861769" y="73617"/>
                  </a:lnTo>
                  <a:lnTo>
                    <a:pt x="861768" y="73640"/>
                  </a:lnTo>
                  <a:lnTo>
                    <a:pt x="861724" y="73650"/>
                  </a:lnTo>
                  <a:lnTo>
                    <a:pt x="861687" y="73650"/>
                  </a:lnTo>
                  <a:lnTo>
                    <a:pt x="861664" y="73617"/>
                  </a:lnTo>
                  <a:lnTo>
                    <a:pt x="861662" y="73584"/>
                  </a:lnTo>
                  <a:lnTo>
                    <a:pt x="861644" y="73529"/>
                  </a:lnTo>
                  <a:lnTo>
                    <a:pt x="861640" y="73529"/>
                  </a:lnTo>
                  <a:lnTo>
                    <a:pt x="861617" y="73540"/>
                  </a:lnTo>
                  <a:lnTo>
                    <a:pt x="861590" y="73540"/>
                  </a:lnTo>
                  <a:lnTo>
                    <a:pt x="861563" y="73562"/>
                  </a:lnTo>
                  <a:lnTo>
                    <a:pt x="861550" y="73573"/>
                  </a:lnTo>
                  <a:lnTo>
                    <a:pt x="861526" y="73584"/>
                  </a:lnTo>
                  <a:lnTo>
                    <a:pt x="861514" y="73584"/>
                  </a:lnTo>
                  <a:lnTo>
                    <a:pt x="861490" y="73573"/>
                  </a:lnTo>
                  <a:lnTo>
                    <a:pt x="861462" y="73573"/>
                  </a:lnTo>
                  <a:lnTo>
                    <a:pt x="861441" y="73573"/>
                  </a:lnTo>
                  <a:lnTo>
                    <a:pt x="861423" y="73573"/>
                  </a:lnTo>
                  <a:lnTo>
                    <a:pt x="861401" y="73551"/>
                  </a:lnTo>
                  <a:lnTo>
                    <a:pt x="861374" y="73540"/>
                  </a:lnTo>
                  <a:lnTo>
                    <a:pt x="861350" y="73529"/>
                  </a:lnTo>
                  <a:lnTo>
                    <a:pt x="861325" y="73529"/>
                  </a:lnTo>
                  <a:lnTo>
                    <a:pt x="861328" y="73551"/>
                  </a:lnTo>
                  <a:lnTo>
                    <a:pt x="861330" y="73573"/>
                  </a:lnTo>
                  <a:lnTo>
                    <a:pt x="861307" y="73584"/>
                  </a:lnTo>
                  <a:lnTo>
                    <a:pt x="861314" y="73606"/>
                  </a:lnTo>
                  <a:lnTo>
                    <a:pt x="861328" y="73650"/>
                  </a:lnTo>
                  <a:lnTo>
                    <a:pt x="861322" y="73672"/>
                  </a:lnTo>
                  <a:lnTo>
                    <a:pt x="861307" y="73695"/>
                  </a:lnTo>
                  <a:lnTo>
                    <a:pt x="861294" y="73717"/>
                  </a:lnTo>
                  <a:lnTo>
                    <a:pt x="861265" y="73717"/>
                  </a:lnTo>
                  <a:lnTo>
                    <a:pt x="861244" y="73728"/>
                  </a:lnTo>
                  <a:lnTo>
                    <a:pt x="861244" y="73750"/>
                  </a:lnTo>
                  <a:lnTo>
                    <a:pt x="861258" y="73772"/>
                  </a:lnTo>
                  <a:lnTo>
                    <a:pt x="861261" y="73783"/>
                  </a:lnTo>
                  <a:lnTo>
                    <a:pt x="861253" y="73816"/>
                  </a:lnTo>
                  <a:lnTo>
                    <a:pt x="861273" y="73827"/>
                  </a:lnTo>
                  <a:lnTo>
                    <a:pt x="861304" y="73805"/>
                  </a:lnTo>
                  <a:lnTo>
                    <a:pt x="861325" y="73805"/>
                  </a:lnTo>
                  <a:lnTo>
                    <a:pt x="861341" y="73794"/>
                  </a:lnTo>
                  <a:lnTo>
                    <a:pt x="861368" y="73805"/>
                  </a:lnTo>
                  <a:lnTo>
                    <a:pt x="861389" y="73816"/>
                  </a:lnTo>
                  <a:lnTo>
                    <a:pt x="861403" y="73838"/>
                  </a:lnTo>
                  <a:lnTo>
                    <a:pt x="861384" y="73860"/>
                  </a:lnTo>
                  <a:lnTo>
                    <a:pt x="861355" y="73860"/>
                  </a:lnTo>
                  <a:lnTo>
                    <a:pt x="861346" y="73871"/>
                  </a:lnTo>
                  <a:lnTo>
                    <a:pt x="861331" y="73893"/>
                  </a:lnTo>
                  <a:lnTo>
                    <a:pt x="861347" y="73904"/>
                  </a:lnTo>
                  <a:lnTo>
                    <a:pt x="861351" y="73926"/>
                  </a:lnTo>
                  <a:lnTo>
                    <a:pt x="861371" y="73970"/>
                  </a:lnTo>
                  <a:lnTo>
                    <a:pt x="861383" y="73992"/>
                  </a:lnTo>
                  <a:lnTo>
                    <a:pt x="861386" y="74003"/>
                  </a:lnTo>
                  <a:lnTo>
                    <a:pt x="861371" y="74014"/>
                  </a:lnTo>
                  <a:lnTo>
                    <a:pt x="861350" y="74025"/>
                  </a:lnTo>
                  <a:lnTo>
                    <a:pt x="861326" y="74036"/>
                  </a:lnTo>
                  <a:lnTo>
                    <a:pt x="861313" y="74047"/>
                  </a:lnTo>
                  <a:lnTo>
                    <a:pt x="861295" y="74058"/>
                  </a:lnTo>
                  <a:lnTo>
                    <a:pt x="861279" y="74058"/>
                  </a:lnTo>
                  <a:lnTo>
                    <a:pt x="861262" y="74058"/>
                  </a:lnTo>
                  <a:lnTo>
                    <a:pt x="861234" y="74058"/>
                  </a:lnTo>
                  <a:lnTo>
                    <a:pt x="861221" y="74058"/>
                  </a:lnTo>
                  <a:lnTo>
                    <a:pt x="861212" y="74091"/>
                  </a:lnTo>
                  <a:lnTo>
                    <a:pt x="861232" y="74091"/>
                  </a:lnTo>
                  <a:lnTo>
                    <a:pt x="861264" y="74103"/>
                  </a:lnTo>
                  <a:lnTo>
                    <a:pt x="861274" y="74114"/>
                  </a:lnTo>
                  <a:lnTo>
                    <a:pt x="861277" y="74136"/>
                  </a:lnTo>
                  <a:lnTo>
                    <a:pt x="861283" y="74147"/>
                  </a:lnTo>
                  <a:lnTo>
                    <a:pt x="861291" y="74180"/>
                  </a:lnTo>
                  <a:lnTo>
                    <a:pt x="861280" y="74213"/>
                  </a:lnTo>
                  <a:lnTo>
                    <a:pt x="861298" y="74235"/>
                  </a:lnTo>
                  <a:lnTo>
                    <a:pt x="861317" y="74257"/>
                  </a:lnTo>
                  <a:lnTo>
                    <a:pt x="861324" y="74279"/>
                  </a:lnTo>
                  <a:lnTo>
                    <a:pt x="861324" y="74290"/>
                  </a:lnTo>
                  <a:lnTo>
                    <a:pt x="861325" y="74312"/>
                  </a:lnTo>
                  <a:lnTo>
                    <a:pt x="861312" y="74345"/>
                  </a:lnTo>
                  <a:lnTo>
                    <a:pt x="861292" y="74378"/>
                  </a:lnTo>
                  <a:lnTo>
                    <a:pt x="861285" y="74411"/>
                  </a:lnTo>
                  <a:lnTo>
                    <a:pt x="861286" y="74433"/>
                  </a:lnTo>
                  <a:lnTo>
                    <a:pt x="861292" y="74455"/>
                  </a:lnTo>
                  <a:lnTo>
                    <a:pt x="861277" y="74488"/>
                  </a:lnTo>
                  <a:lnTo>
                    <a:pt x="861266" y="74533"/>
                  </a:lnTo>
                  <a:lnTo>
                    <a:pt x="861253" y="74566"/>
                  </a:lnTo>
                  <a:lnTo>
                    <a:pt x="861239" y="74599"/>
                  </a:lnTo>
                  <a:lnTo>
                    <a:pt x="861222" y="74621"/>
                  </a:lnTo>
                  <a:lnTo>
                    <a:pt x="861195" y="74632"/>
                  </a:lnTo>
                  <a:lnTo>
                    <a:pt x="861170" y="74654"/>
                  </a:lnTo>
                  <a:lnTo>
                    <a:pt x="861142" y="74665"/>
                  </a:lnTo>
                  <a:lnTo>
                    <a:pt x="861123" y="74676"/>
                  </a:lnTo>
                  <a:lnTo>
                    <a:pt x="861107" y="74687"/>
                  </a:lnTo>
                  <a:lnTo>
                    <a:pt x="861089" y="74698"/>
                  </a:lnTo>
                  <a:lnTo>
                    <a:pt x="861063" y="74676"/>
                  </a:lnTo>
                  <a:lnTo>
                    <a:pt x="861049" y="74643"/>
                  </a:lnTo>
                  <a:lnTo>
                    <a:pt x="861013" y="74610"/>
                  </a:lnTo>
                  <a:lnTo>
                    <a:pt x="860984" y="74588"/>
                  </a:lnTo>
                  <a:lnTo>
                    <a:pt x="860955" y="74566"/>
                  </a:lnTo>
                  <a:lnTo>
                    <a:pt x="860924" y="74577"/>
                  </a:lnTo>
                  <a:lnTo>
                    <a:pt x="860899" y="74555"/>
                  </a:lnTo>
                  <a:lnTo>
                    <a:pt x="860872" y="74555"/>
                  </a:lnTo>
                  <a:lnTo>
                    <a:pt x="860834" y="74588"/>
                  </a:lnTo>
                  <a:lnTo>
                    <a:pt x="860772" y="74621"/>
                  </a:lnTo>
                  <a:lnTo>
                    <a:pt x="860741" y="74654"/>
                  </a:lnTo>
                  <a:lnTo>
                    <a:pt x="860690" y="74698"/>
                  </a:lnTo>
                  <a:lnTo>
                    <a:pt x="860621" y="74742"/>
                  </a:lnTo>
                  <a:lnTo>
                    <a:pt x="860442" y="74830"/>
                  </a:lnTo>
                  <a:lnTo>
                    <a:pt x="860354" y="74996"/>
                  </a:lnTo>
                  <a:lnTo>
                    <a:pt x="860286" y="74996"/>
                  </a:lnTo>
                  <a:lnTo>
                    <a:pt x="860212" y="74929"/>
                  </a:lnTo>
                  <a:lnTo>
                    <a:pt x="860195" y="74830"/>
                  </a:lnTo>
                  <a:lnTo>
                    <a:pt x="860171" y="74786"/>
                  </a:lnTo>
                  <a:lnTo>
                    <a:pt x="860100" y="74797"/>
                  </a:lnTo>
                  <a:lnTo>
                    <a:pt x="860051" y="74841"/>
                  </a:lnTo>
                  <a:lnTo>
                    <a:pt x="860005" y="74830"/>
                  </a:lnTo>
                  <a:lnTo>
                    <a:pt x="859811" y="74643"/>
                  </a:lnTo>
                  <a:lnTo>
                    <a:pt x="859749" y="74533"/>
                  </a:lnTo>
                  <a:lnTo>
                    <a:pt x="859659" y="74444"/>
                  </a:lnTo>
                  <a:lnTo>
                    <a:pt x="859566" y="74422"/>
                  </a:lnTo>
                  <a:lnTo>
                    <a:pt x="859385" y="74455"/>
                  </a:lnTo>
                  <a:lnTo>
                    <a:pt x="859258" y="74367"/>
                  </a:lnTo>
                  <a:lnTo>
                    <a:pt x="859195" y="74345"/>
                  </a:lnTo>
                  <a:lnTo>
                    <a:pt x="859142" y="74367"/>
                  </a:lnTo>
                  <a:lnTo>
                    <a:pt x="859066" y="74499"/>
                  </a:lnTo>
                  <a:lnTo>
                    <a:pt x="858971" y="74543"/>
                  </a:lnTo>
                  <a:lnTo>
                    <a:pt x="858914" y="74654"/>
                  </a:lnTo>
                  <a:lnTo>
                    <a:pt x="858914" y="74720"/>
                  </a:lnTo>
                  <a:lnTo>
                    <a:pt x="858892" y="74764"/>
                  </a:lnTo>
                  <a:lnTo>
                    <a:pt x="858845" y="74764"/>
                  </a:lnTo>
                  <a:lnTo>
                    <a:pt x="858783" y="74720"/>
                  </a:lnTo>
                  <a:lnTo>
                    <a:pt x="858668" y="74786"/>
                  </a:lnTo>
                  <a:lnTo>
                    <a:pt x="858636" y="74896"/>
                  </a:lnTo>
                  <a:lnTo>
                    <a:pt x="858609" y="74929"/>
                  </a:lnTo>
                  <a:lnTo>
                    <a:pt x="858548" y="74918"/>
                  </a:lnTo>
                  <a:lnTo>
                    <a:pt x="858529" y="74863"/>
                  </a:lnTo>
                  <a:lnTo>
                    <a:pt x="858492" y="74852"/>
                  </a:lnTo>
                  <a:lnTo>
                    <a:pt x="858382" y="74985"/>
                  </a:lnTo>
                  <a:lnTo>
                    <a:pt x="858341" y="74996"/>
                  </a:lnTo>
                  <a:lnTo>
                    <a:pt x="858328" y="74973"/>
                  </a:lnTo>
                  <a:lnTo>
                    <a:pt x="858354" y="74764"/>
                  </a:lnTo>
                  <a:lnTo>
                    <a:pt x="858333" y="74676"/>
                  </a:lnTo>
                  <a:lnTo>
                    <a:pt x="858264" y="74665"/>
                  </a:lnTo>
                  <a:lnTo>
                    <a:pt x="858201" y="74687"/>
                  </a:lnTo>
                  <a:lnTo>
                    <a:pt x="858072" y="74687"/>
                  </a:lnTo>
                  <a:lnTo>
                    <a:pt x="857941" y="74918"/>
                  </a:lnTo>
                  <a:lnTo>
                    <a:pt x="857805" y="74929"/>
                  </a:lnTo>
                  <a:lnTo>
                    <a:pt x="857730" y="75073"/>
                  </a:lnTo>
                  <a:lnTo>
                    <a:pt x="857737" y="75183"/>
                  </a:lnTo>
                  <a:lnTo>
                    <a:pt x="857805" y="75492"/>
                  </a:lnTo>
                  <a:lnTo>
                    <a:pt x="857788" y="75701"/>
                  </a:lnTo>
                  <a:lnTo>
                    <a:pt x="857805" y="75756"/>
                  </a:lnTo>
                  <a:lnTo>
                    <a:pt x="857883" y="75856"/>
                  </a:lnTo>
                  <a:lnTo>
                    <a:pt x="857891" y="76054"/>
                  </a:lnTo>
                  <a:lnTo>
                    <a:pt x="857878" y="76065"/>
                  </a:lnTo>
                  <a:lnTo>
                    <a:pt x="857862" y="76076"/>
                  </a:lnTo>
                  <a:lnTo>
                    <a:pt x="857697" y="76087"/>
                  </a:lnTo>
                  <a:lnTo>
                    <a:pt x="857394" y="76043"/>
                  </a:lnTo>
                  <a:lnTo>
                    <a:pt x="857299" y="75977"/>
                  </a:lnTo>
                  <a:lnTo>
                    <a:pt x="857239" y="75878"/>
                  </a:lnTo>
                  <a:lnTo>
                    <a:pt x="857217" y="75668"/>
                  </a:lnTo>
                  <a:lnTo>
                    <a:pt x="857133" y="75591"/>
                  </a:lnTo>
                  <a:lnTo>
                    <a:pt x="857095" y="75591"/>
                  </a:lnTo>
                  <a:lnTo>
                    <a:pt x="856998" y="75679"/>
                  </a:lnTo>
                  <a:lnTo>
                    <a:pt x="856947" y="75690"/>
                  </a:lnTo>
                  <a:lnTo>
                    <a:pt x="856884" y="75668"/>
                  </a:lnTo>
                  <a:lnTo>
                    <a:pt x="856828" y="75536"/>
                  </a:lnTo>
                  <a:lnTo>
                    <a:pt x="856789" y="75492"/>
                  </a:lnTo>
                  <a:lnTo>
                    <a:pt x="856728" y="75470"/>
                  </a:lnTo>
                  <a:lnTo>
                    <a:pt x="856626" y="75492"/>
                  </a:lnTo>
                  <a:lnTo>
                    <a:pt x="856497" y="75415"/>
                  </a:lnTo>
                  <a:lnTo>
                    <a:pt x="856470" y="75448"/>
                  </a:lnTo>
                  <a:lnTo>
                    <a:pt x="856475" y="75536"/>
                  </a:lnTo>
                  <a:lnTo>
                    <a:pt x="856610" y="75690"/>
                  </a:lnTo>
                  <a:lnTo>
                    <a:pt x="856626" y="75767"/>
                  </a:lnTo>
                  <a:lnTo>
                    <a:pt x="856578" y="75856"/>
                  </a:lnTo>
                  <a:lnTo>
                    <a:pt x="856597" y="76065"/>
                  </a:lnTo>
                  <a:lnTo>
                    <a:pt x="856589" y="76131"/>
                  </a:lnTo>
                  <a:lnTo>
                    <a:pt x="856294" y="76241"/>
                  </a:lnTo>
                  <a:lnTo>
                    <a:pt x="856241" y="76297"/>
                  </a:lnTo>
                  <a:lnTo>
                    <a:pt x="856176" y="76341"/>
                  </a:lnTo>
                  <a:lnTo>
                    <a:pt x="856130" y="76297"/>
                  </a:lnTo>
                  <a:lnTo>
                    <a:pt x="856115" y="76219"/>
                  </a:lnTo>
                  <a:lnTo>
                    <a:pt x="856210" y="76087"/>
                  </a:lnTo>
                  <a:lnTo>
                    <a:pt x="856144" y="76043"/>
                  </a:lnTo>
                  <a:lnTo>
                    <a:pt x="856092" y="76043"/>
                  </a:lnTo>
                  <a:lnTo>
                    <a:pt x="856025" y="76142"/>
                  </a:lnTo>
                  <a:lnTo>
                    <a:pt x="855963" y="76385"/>
                  </a:lnTo>
                  <a:lnTo>
                    <a:pt x="855886" y="76539"/>
                  </a:lnTo>
                  <a:lnTo>
                    <a:pt x="855775" y="76528"/>
                  </a:lnTo>
                  <a:lnTo>
                    <a:pt x="855730" y="76495"/>
                  </a:lnTo>
                  <a:lnTo>
                    <a:pt x="855687" y="76153"/>
                  </a:lnTo>
                  <a:lnTo>
                    <a:pt x="855610" y="76076"/>
                  </a:lnTo>
                  <a:lnTo>
                    <a:pt x="855562" y="75955"/>
                  </a:lnTo>
                  <a:lnTo>
                    <a:pt x="855547" y="75845"/>
                  </a:lnTo>
                  <a:lnTo>
                    <a:pt x="855528" y="75823"/>
                  </a:lnTo>
                  <a:lnTo>
                    <a:pt x="855320" y="75988"/>
                  </a:lnTo>
                  <a:lnTo>
                    <a:pt x="855222" y="76032"/>
                  </a:lnTo>
                  <a:lnTo>
                    <a:pt x="855182" y="76010"/>
                  </a:lnTo>
                  <a:lnTo>
                    <a:pt x="855101" y="75889"/>
                  </a:lnTo>
                  <a:lnTo>
                    <a:pt x="855030" y="75867"/>
                  </a:lnTo>
                  <a:lnTo>
                    <a:pt x="854936" y="75944"/>
                  </a:lnTo>
                  <a:lnTo>
                    <a:pt x="854841" y="76131"/>
                  </a:lnTo>
                  <a:lnTo>
                    <a:pt x="854738" y="76186"/>
                  </a:lnTo>
                  <a:lnTo>
                    <a:pt x="854707" y="76175"/>
                  </a:lnTo>
                  <a:lnTo>
                    <a:pt x="854630" y="75878"/>
                  </a:lnTo>
                  <a:lnTo>
                    <a:pt x="854589" y="75856"/>
                  </a:lnTo>
                  <a:lnTo>
                    <a:pt x="854514" y="75856"/>
                  </a:lnTo>
                  <a:lnTo>
                    <a:pt x="854415" y="75933"/>
                  </a:lnTo>
                  <a:lnTo>
                    <a:pt x="854263" y="76197"/>
                  </a:lnTo>
                  <a:lnTo>
                    <a:pt x="854206" y="76219"/>
                  </a:lnTo>
                  <a:lnTo>
                    <a:pt x="854141" y="76264"/>
                  </a:lnTo>
                  <a:lnTo>
                    <a:pt x="854036" y="76440"/>
                  </a:lnTo>
                  <a:lnTo>
                    <a:pt x="854014" y="76440"/>
                  </a:lnTo>
                  <a:lnTo>
                    <a:pt x="854012" y="76440"/>
                  </a:lnTo>
                  <a:lnTo>
                    <a:pt x="853996" y="76440"/>
                  </a:lnTo>
                  <a:lnTo>
                    <a:pt x="853944" y="76131"/>
                  </a:lnTo>
                  <a:lnTo>
                    <a:pt x="853756" y="76021"/>
                  </a:lnTo>
                  <a:lnTo>
                    <a:pt x="853729" y="75966"/>
                  </a:lnTo>
                  <a:lnTo>
                    <a:pt x="853735" y="75922"/>
                  </a:lnTo>
                  <a:lnTo>
                    <a:pt x="853786" y="75811"/>
                  </a:lnTo>
                  <a:lnTo>
                    <a:pt x="853778" y="75756"/>
                  </a:lnTo>
                  <a:lnTo>
                    <a:pt x="853731" y="75668"/>
                  </a:lnTo>
                  <a:lnTo>
                    <a:pt x="853870" y="75547"/>
                  </a:lnTo>
                  <a:lnTo>
                    <a:pt x="853887" y="75459"/>
                  </a:lnTo>
                  <a:lnTo>
                    <a:pt x="853752" y="75293"/>
                  </a:lnTo>
                  <a:lnTo>
                    <a:pt x="853605" y="75271"/>
                  </a:lnTo>
                  <a:lnTo>
                    <a:pt x="853521" y="75315"/>
                  </a:lnTo>
                  <a:lnTo>
                    <a:pt x="853453" y="75426"/>
                  </a:lnTo>
                  <a:lnTo>
                    <a:pt x="853341" y="75481"/>
                  </a:lnTo>
                  <a:lnTo>
                    <a:pt x="853222" y="75591"/>
                  </a:lnTo>
                  <a:lnTo>
                    <a:pt x="853152" y="75602"/>
                  </a:lnTo>
                  <a:lnTo>
                    <a:pt x="853068" y="75558"/>
                  </a:lnTo>
                  <a:lnTo>
                    <a:pt x="852973" y="75558"/>
                  </a:lnTo>
                  <a:lnTo>
                    <a:pt x="852902" y="75591"/>
                  </a:lnTo>
                  <a:lnTo>
                    <a:pt x="852723" y="75856"/>
                  </a:lnTo>
                  <a:lnTo>
                    <a:pt x="852534" y="76076"/>
                  </a:lnTo>
                  <a:lnTo>
                    <a:pt x="852321" y="76264"/>
                  </a:lnTo>
                  <a:lnTo>
                    <a:pt x="852235" y="76407"/>
                  </a:lnTo>
                  <a:lnTo>
                    <a:pt x="852192" y="76429"/>
                  </a:lnTo>
                  <a:lnTo>
                    <a:pt x="852161" y="76418"/>
                  </a:lnTo>
                  <a:lnTo>
                    <a:pt x="852149" y="76363"/>
                  </a:lnTo>
                  <a:lnTo>
                    <a:pt x="852181" y="76275"/>
                  </a:lnTo>
                  <a:lnTo>
                    <a:pt x="852185" y="76098"/>
                  </a:lnTo>
                  <a:lnTo>
                    <a:pt x="852340" y="75988"/>
                  </a:lnTo>
                  <a:lnTo>
                    <a:pt x="852368" y="75811"/>
                  </a:lnTo>
                  <a:lnTo>
                    <a:pt x="852351" y="75668"/>
                  </a:lnTo>
                  <a:lnTo>
                    <a:pt x="852303" y="75569"/>
                  </a:lnTo>
                  <a:lnTo>
                    <a:pt x="852258" y="75525"/>
                  </a:lnTo>
                  <a:lnTo>
                    <a:pt x="852151" y="75514"/>
                  </a:lnTo>
                  <a:lnTo>
                    <a:pt x="852004" y="75591"/>
                  </a:lnTo>
                  <a:lnTo>
                    <a:pt x="851864" y="75745"/>
                  </a:lnTo>
                  <a:lnTo>
                    <a:pt x="851742" y="75856"/>
                  </a:lnTo>
                  <a:lnTo>
                    <a:pt x="851687" y="75856"/>
                  </a:lnTo>
                  <a:lnTo>
                    <a:pt x="851511" y="75823"/>
                  </a:lnTo>
                  <a:lnTo>
                    <a:pt x="851341" y="75900"/>
                  </a:lnTo>
                  <a:lnTo>
                    <a:pt x="851311" y="75900"/>
                  </a:lnTo>
                  <a:lnTo>
                    <a:pt x="851283" y="75856"/>
                  </a:lnTo>
                  <a:lnTo>
                    <a:pt x="851248" y="75690"/>
                  </a:lnTo>
                  <a:lnTo>
                    <a:pt x="850992" y="75547"/>
                  </a:lnTo>
                  <a:lnTo>
                    <a:pt x="850895" y="75503"/>
                  </a:lnTo>
                  <a:lnTo>
                    <a:pt x="850822" y="75492"/>
                  </a:lnTo>
                  <a:lnTo>
                    <a:pt x="850616" y="75536"/>
                  </a:lnTo>
                  <a:lnTo>
                    <a:pt x="850523" y="75602"/>
                  </a:lnTo>
                  <a:lnTo>
                    <a:pt x="850390" y="75734"/>
                  </a:lnTo>
                  <a:lnTo>
                    <a:pt x="850327" y="76076"/>
                  </a:lnTo>
                  <a:lnTo>
                    <a:pt x="850280" y="76175"/>
                  </a:lnTo>
                  <a:lnTo>
                    <a:pt x="850207" y="76175"/>
                  </a:lnTo>
                  <a:lnTo>
                    <a:pt x="850148" y="76142"/>
                  </a:lnTo>
                  <a:lnTo>
                    <a:pt x="850089" y="76142"/>
                  </a:lnTo>
                  <a:lnTo>
                    <a:pt x="849899" y="76241"/>
                  </a:lnTo>
                  <a:lnTo>
                    <a:pt x="849809" y="76264"/>
                  </a:lnTo>
                  <a:lnTo>
                    <a:pt x="849782" y="76253"/>
                  </a:lnTo>
                  <a:lnTo>
                    <a:pt x="849754" y="76208"/>
                  </a:lnTo>
                  <a:lnTo>
                    <a:pt x="849759" y="76164"/>
                  </a:lnTo>
                  <a:lnTo>
                    <a:pt x="849974" y="75900"/>
                  </a:lnTo>
                  <a:lnTo>
                    <a:pt x="850026" y="75635"/>
                  </a:lnTo>
                  <a:lnTo>
                    <a:pt x="850228" y="75337"/>
                  </a:lnTo>
                  <a:lnTo>
                    <a:pt x="850221" y="75304"/>
                  </a:lnTo>
                  <a:lnTo>
                    <a:pt x="850183" y="75293"/>
                  </a:lnTo>
                  <a:lnTo>
                    <a:pt x="850092" y="75348"/>
                  </a:lnTo>
                  <a:lnTo>
                    <a:pt x="850071" y="75337"/>
                  </a:lnTo>
                  <a:lnTo>
                    <a:pt x="849996" y="75128"/>
                  </a:lnTo>
                  <a:lnTo>
                    <a:pt x="849970" y="75106"/>
                  </a:lnTo>
                  <a:lnTo>
                    <a:pt x="849903" y="75106"/>
                  </a:lnTo>
                  <a:lnTo>
                    <a:pt x="849815" y="75183"/>
                  </a:lnTo>
                  <a:lnTo>
                    <a:pt x="849650" y="75139"/>
                  </a:lnTo>
                  <a:lnTo>
                    <a:pt x="849516" y="75150"/>
                  </a:lnTo>
                  <a:lnTo>
                    <a:pt x="849433" y="75106"/>
                  </a:lnTo>
                  <a:lnTo>
                    <a:pt x="849408" y="74929"/>
                  </a:lnTo>
                  <a:lnTo>
                    <a:pt x="849350" y="74885"/>
                  </a:lnTo>
                  <a:lnTo>
                    <a:pt x="849290" y="74874"/>
                  </a:lnTo>
                  <a:lnTo>
                    <a:pt x="849220" y="74885"/>
                  </a:lnTo>
                  <a:lnTo>
                    <a:pt x="849122" y="74951"/>
                  </a:lnTo>
                  <a:lnTo>
                    <a:pt x="849048" y="74973"/>
                  </a:lnTo>
                  <a:lnTo>
                    <a:pt x="848987" y="74951"/>
                  </a:lnTo>
                  <a:lnTo>
                    <a:pt x="848887" y="74852"/>
                  </a:lnTo>
                  <a:lnTo>
                    <a:pt x="848681" y="74863"/>
                  </a:lnTo>
                  <a:lnTo>
                    <a:pt x="848371" y="74963"/>
                  </a:lnTo>
                  <a:lnTo>
                    <a:pt x="847953" y="75051"/>
                  </a:lnTo>
                  <a:lnTo>
                    <a:pt x="847826" y="75095"/>
                  </a:lnTo>
                  <a:lnTo>
                    <a:pt x="847792" y="75150"/>
                  </a:lnTo>
                  <a:lnTo>
                    <a:pt x="847785" y="75227"/>
                  </a:lnTo>
                  <a:lnTo>
                    <a:pt x="847889" y="75393"/>
                  </a:lnTo>
                  <a:lnTo>
                    <a:pt x="847867" y="75437"/>
                  </a:lnTo>
                  <a:lnTo>
                    <a:pt x="847826" y="75448"/>
                  </a:lnTo>
                  <a:lnTo>
                    <a:pt x="847699" y="75393"/>
                  </a:lnTo>
                  <a:lnTo>
                    <a:pt x="847636" y="75315"/>
                  </a:lnTo>
                  <a:lnTo>
                    <a:pt x="847471" y="75282"/>
                  </a:lnTo>
                  <a:lnTo>
                    <a:pt x="847369" y="75216"/>
                  </a:lnTo>
                  <a:lnTo>
                    <a:pt x="847275" y="75238"/>
                  </a:lnTo>
                  <a:lnTo>
                    <a:pt x="847145" y="75326"/>
                  </a:lnTo>
                  <a:lnTo>
                    <a:pt x="847036" y="75337"/>
                  </a:lnTo>
                  <a:lnTo>
                    <a:pt x="846986" y="75326"/>
                  </a:lnTo>
                  <a:lnTo>
                    <a:pt x="846975" y="75271"/>
                  </a:lnTo>
                  <a:lnTo>
                    <a:pt x="847154" y="75128"/>
                  </a:lnTo>
                  <a:lnTo>
                    <a:pt x="847145" y="74973"/>
                  </a:lnTo>
                  <a:lnTo>
                    <a:pt x="847113" y="74896"/>
                  </a:lnTo>
                  <a:lnTo>
                    <a:pt x="847006" y="74863"/>
                  </a:lnTo>
                  <a:lnTo>
                    <a:pt x="846920" y="74742"/>
                  </a:lnTo>
                  <a:lnTo>
                    <a:pt x="846834" y="74709"/>
                  </a:lnTo>
                  <a:lnTo>
                    <a:pt x="846708" y="74742"/>
                  </a:lnTo>
                  <a:lnTo>
                    <a:pt x="846610" y="74830"/>
                  </a:lnTo>
                  <a:lnTo>
                    <a:pt x="846489" y="74852"/>
                  </a:lnTo>
                  <a:lnTo>
                    <a:pt x="846457" y="74885"/>
                  </a:lnTo>
                  <a:lnTo>
                    <a:pt x="846429" y="74985"/>
                  </a:lnTo>
                  <a:lnTo>
                    <a:pt x="846403" y="75018"/>
                  </a:lnTo>
                  <a:lnTo>
                    <a:pt x="846199" y="75007"/>
                  </a:lnTo>
                  <a:lnTo>
                    <a:pt x="846104" y="75051"/>
                  </a:lnTo>
                  <a:lnTo>
                    <a:pt x="845997" y="75205"/>
                  </a:lnTo>
                  <a:lnTo>
                    <a:pt x="845859" y="75326"/>
                  </a:lnTo>
                  <a:lnTo>
                    <a:pt x="845805" y="75404"/>
                  </a:lnTo>
                  <a:lnTo>
                    <a:pt x="845757" y="75514"/>
                  </a:lnTo>
                  <a:lnTo>
                    <a:pt x="845705" y="75779"/>
                  </a:lnTo>
                  <a:lnTo>
                    <a:pt x="845522" y="75889"/>
                  </a:lnTo>
                  <a:lnTo>
                    <a:pt x="845341" y="76109"/>
                  </a:lnTo>
                  <a:lnTo>
                    <a:pt x="845053" y="76142"/>
                  </a:lnTo>
                  <a:lnTo>
                    <a:pt x="845038" y="76120"/>
                  </a:lnTo>
                  <a:lnTo>
                    <a:pt x="845073" y="76021"/>
                  </a:lnTo>
                  <a:lnTo>
                    <a:pt x="845044" y="75977"/>
                  </a:lnTo>
                  <a:lnTo>
                    <a:pt x="844886" y="75977"/>
                  </a:lnTo>
                  <a:lnTo>
                    <a:pt x="844793" y="76010"/>
                  </a:lnTo>
                  <a:lnTo>
                    <a:pt x="844761" y="76087"/>
                  </a:lnTo>
                  <a:lnTo>
                    <a:pt x="844750" y="76352"/>
                  </a:lnTo>
                  <a:lnTo>
                    <a:pt x="844681" y="76517"/>
                  </a:lnTo>
                  <a:lnTo>
                    <a:pt x="844666" y="76638"/>
                  </a:lnTo>
                  <a:lnTo>
                    <a:pt x="844646" y="76672"/>
                  </a:lnTo>
                  <a:lnTo>
                    <a:pt x="844524" y="76660"/>
                  </a:lnTo>
                  <a:lnTo>
                    <a:pt x="844453" y="76605"/>
                  </a:lnTo>
                  <a:lnTo>
                    <a:pt x="844444" y="76517"/>
                  </a:lnTo>
                  <a:lnTo>
                    <a:pt x="844476" y="76330"/>
                  </a:lnTo>
                  <a:lnTo>
                    <a:pt x="844446" y="76253"/>
                  </a:lnTo>
                  <a:lnTo>
                    <a:pt x="844392" y="76230"/>
                  </a:lnTo>
                  <a:lnTo>
                    <a:pt x="844236" y="76253"/>
                  </a:lnTo>
                  <a:lnTo>
                    <a:pt x="844050" y="76175"/>
                  </a:lnTo>
                  <a:lnTo>
                    <a:pt x="844007" y="76197"/>
                  </a:lnTo>
                  <a:lnTo>
                    <a:pt x="843910" y="76319"/>
                  </a:lnTo>
                  <a:lnTo>
                    <a:pt x="843618" y="76594"/>
                  </a:lnTo>
                  <a:lnTo>
                    <a:pt x="843521" y="76627"/>
                  </a:lnTo>
                  <a:lnTo>
                    <a:pt x="843299" y="76616"/>
                  </a:lnTo>
                  <a:lnTo>
                    <a:pt x="843215" y="76649"/>
                  </a:lnTo>
                  <a:lnTo>
                    <a:pt x="843163" y="76694"/>
                  </a:lnTo>
                  <a:lnTo>
                    <a:pt x="843075" y="76826"/>
                  </a:lnTo>
                  <a:lnTo>
                    <a:pt x="842982" y="77057"/>
                  </a:lnTo>
                  <a:lnTo>
                    <a:pt x="842793" y="77443"/>
                  </a:lnTo>
                  <a:lnTo>
                    <a:pt x="842638" y="77421"/>
                  </a:lnTo>
                  <a:lnTo>
                    <a:pt x="842580" y="77388"/>
                  </a:lnTo>
                  <a:lnTo>
                    <a:pt x="842451" y="77388"/>
                  </a:lnTo>
                  <a:lnTo>
                    <a:pt x="842298" y="77454"/>
                  </a:lnTo>
                  <a:lnTo>
                    <a:pt x="842231" y="77377"/>
                  </a:lnTo>
                  <a:lnTo>
                    <a:pt x="842201" y="77366"/>
                  </a:lnTo>
                  <a:lnTo>
                    <a:pt x="842095" y="77454"/>
                  </a:lnTo>
                  <a:lnTo>
                    <a:pt x="841984" y="77609"/>
                  </a:lnTo>
                  <a:lnTo>
                    <a:pt x="841932" y="77653"/>
                  </a:lnTo>
                  <a:lnTo>
                    <a:pt x="841887" y="77664"/>
                  </a:lnTo>
                  <a:lnTo>
                    <a:pt x="841846" y="77653"/>
                  </a:lnTo>
                  <a:lnTo>
                    <a:pt x="841753" y="77565"/>
                  </a:lnTo>
                  <a:lnTo>
                    <a:pt x="841452" y="77465"/>
                  </a:lnTo>
                  <a:lnTo>
                    <a:pt x="841351" y="77465"/>
                  </a:lnTo>
                  <a:lnTo>
                    <a:pt x="841117" y="77576"/>
                  </a:lnTo>
                  <a:lnTo>
                    <a:pt x="840742" y="77631"/>
                  </a:lnTo>
                  <a:lnTo>
                    <a:pt x="840680" y="77631"/>
                  </a:lnTo>
                  <a:lnTo>
                    <a:pt x="840601" y="77576"/>
                  </a:lnTo>
                  <a:lnTo>
                    <a:pt x="840552" y="77355"/>
                  </a:lnTo>
                  <a:lnTo>
                    <a:pt x="840511" y="77300"/>
                  </a:lnTo>
                  <a:lnTo>
                    <a:pt x="840443" y="77311"/>
                  </a:lnTo>
                  <a:lnTo>
                    <a:pt x="840384" y="77421"/>
                  </a:lnTo>
                  <a:lnTo>
                    <a:pt x="840318" y="77454"/>
                  </a:lnTo>
                  <a:lnTo>
                    <a:pt x="840291" y="77443"/>
                  </a:lnTo>
                  <a:lnTo>
                    <a:pt x="840277" y="77366"/>
                  </a:lnTo>
                  <a:lnTo>
                    <a:pt x="840255" y="77344"/>
                  </a:lnTo>
                  <a:lnTo>
                    <a:pt x="840006" y="77355"/>
                  </a:lnTo>
                  <a:lnTo>
                    <a:pt x="839893" y="77333"/>
                  </a:lnTo>
                  <a:lnTo>
                    <a:pt x="839877" y="77289"/>
                  </a:lnTo>
                  <a:lnTo>
                    <a:pt x="839902" y="77146"/>
                  </a:lnTo>
                  <a:lnTo>
                    <a:pt x="839823" y="76991"/>
                  </a:lnTo>
                  <a:lnTo>
                    <a:pt x="839779" y="76958"/>
                  </a:lnTo>
                  <a:lnTo>
                    <a:pt x="839728" y="76947"/>
                  </a:lnTo>
                  <a:lnTo>
                    <a:pt x="839603" y="77002"/>
                  </a:lnTo>
                  <a:lnTo>
                    <a:pt x="839532" y="76991"/>
                  </a:lnTo>
                  <a:lnTo>
                    <a:pt x="839510" y="76958"/>
                  </a:lnTo>
                  <a:lnTo>
                    <a:pt x="839495" y="76804"/>
                  </a:lnTo>
                  <a:lnTo>
                    <a:pt x="839422" y="76738"/>
                  </a:lnTo>
                  <a:lnTo>
                    <a:pt x="839360" y="76727"/>
                  </a:lnTo>
                  <a:lnTo>
                    <a:pt x="839306" y="76749"/>
                  </a:lnTo>
                  <a:lnTo>
                    <a:pt x="839200" y="76925"/>
                  </a:lnTo>
                  <a:lnTo>
                    <a:pt x="839159" y="76925"/>
                  </a:lnTo>
                  <a:lnTo>
                    <a:pt x="839033" y="76892"/>
                  </a:lnTo>
                  <a:lnTo>
                    <a:pt x="838903" y="77002"/>
                  </a:lnTo>
                  <a:lnTo>
                    <a:pt x="838869" y="77002"/>
                  </a:lnTo>
                  <a:lnTo>
                    <a:pt x="838828" y="76980"/>
                  </a:lnTo>
                  <a:lnTo>
                    <a:pt x="838813" y="76848"/>
                  </a:lnTo>
                  <a:lnTo>
                    <a:pt x="838772" y="76804"/>
                  </a:lnTo>
                  <a:lnTo>
                    <a:pt x="838714" y="76826"/>
                  </a:lnTo>
                  <a:lnTo>
                    <a:pt x="838593" y="76936"/>
                  </a:lnTo>
                  <a:lnTo>
                    <a:pt x="838542" y="76947"/>
                  </a:lnTo>
                  <a:lnTo>
                    <a:pt x="838482" y="76936"/>
                  </a:lnTo>
                  <a:lnTo>
                    <a:pt x="838383" y="76859"/>
                  </a:lnTo>
                  <a:lnTo>
                    <a:pt x="838247" y="76672"/>
                  </a:lnTo>
                  <a:lnTo>
                    <a:pt x="838221" y="76605"/>
                  </a:lnTo>
                  <a:lnTo>
                    <a:pt x="838213" y="76440"/>
                  </a:lnTo>
                  <a:lnTo>
                    <a:pt x="838168" y="76385"/>
                  </a:lnTo>
                  <a:lnTo>
                    <a:pt x="838113" y="76363"/>
                  </a:lnTo>
                  <a:lnTo>
                    <a:pt x="838021" y="76363"/>
                  </a:lnTo>
                  <a:lnTo>
                    <a:pt x="837926" y="76396"/>
                  </a:lnTo>
                  <a:lnTo>
                    <a:pt x="837728" y="76528"/>
                  </a:lnTo>
                  <a:lnTo>
                    <a:pt x="837599" y="76638"/>
                  </a:lnTo>
                  <a:lnTo>
                    <a:pt x="837511" y="76694"/>
                  </a:lnTo>
                  <a:lnTo>
                    <a:pt x="837468" y="76682"/>
                  </a:lnTo>
                  <a:lnTo>
                    <a:pt x="837418" y="76583"/>
                  </a:lnTo>
                  <a:lnTo>
                    <a:pt x="837358" y="76583"/>
                  </a:lnTo>
                  <a:lnTo>
                    <a:pt x="837289" y="76638"/>
                  </a:lnTo>
                  <a:lnTo>
                    <a:pt x="837154" y="76826"/>
                  </a:lnTo>
                  <a:lnTo>
                    <a:pt x="837086" y="76892"/>
                  </a:lnTo>
                  <a:lnTo>
                    <a:pt x="836986" y="76925"/>
                  </a:lnTo>
                  <a:lnTo>
                    <a:pt x="836600" y="76947"/>
                  </a:lnTo>
                  <a:lnTo>
                    <a:pt x="836549" y="76903"/>
                  </a:lnTo>
                  <a:lnTo>
                    <a:pt x="836547" y="76804"/>
                  </a:lnTo>
                  <a:lnTo>
                    <a:pt x="836604" y="76517"/>
                  </a:lnTo>
                  <a:lnTo>
                    <a:pt x="836588" y="76451"/>
                  </a:lnTo>
                  <a:lnTo>
                    <a:pt x="836531" y="76385"/>
                  </a:lnTo>
                  <a:lnTo>
                    <a:pt x="836484" y="76374"/>
                  </a:lnTo>
                  <a:lnTo>
                    <a:pt x="836443" y="76396"/>
                  </a:lnTo>
                  <a:lnTo>
                    <a:pt x="836253" y="76539"/>
                  </a:lnTo>
                  <a:lnTo>
                    <a:pt x="836015" y="76539"/>
                  </a:lnTo>
                  <a:lnTo>
                    <a:pt x="835933" y="76572"/>
                  </a:lnTo>
                  <a:lnTo>
                    <a:pt x="835914" y="76649"/>
                  </a:lnTo>
                  <a:lnTo>
                    <a:pt x="835963" y="76782"/>
                  </a:lnTo>
                  <a:lnTo>
                    <a:pt x="835959" y="76826"/>
                  </a:lnTo>
                  <a:lnTo>
                    <a:pt x="835920" y="76870"/>
                  </a:lnTo>
                  <a:lnTo>
                    <a:pt x="835803" y="76903"/>
                  </a:lnTo>
                  <a:lnTo>
                    <a:pt x="835746" y="76947"/>
                  </a:lnTo>
                  <a:lnTo>
                    <a:pt x="835709" y="77024"/>
                  </a:lnTo>
                  <a:lnTo>
                    <a:pt x="835694" y="77146"/>
                  </a:lnTo>
                  <a:lnTo>
                    <a:pt x="835715" y="77234"/>
                  </a:lnTo>
                  <a:lnTo>
                    <a:pt x="835750" y="77289"/>
                  </a:lnTo>
                  <a:lnTo>
                    <a:pt x="835927" y="77366"/>
                  </a:lnTo>
                  <a:lnTo>
                    <a:pt x="836013" y="77454"/>
                  </a:lnTo>
                  <a:lnTo>
                    <a:pt x="836029" y="77620"/>
                  </a:lnTo>
                  <a:lnTo>
                    <a:pt x="836086" y="77807"/>
                  </a:lnTo>
                  <a:lnTo>
                    <a:pt x="836081" y="77962"/>
                  </a:lnTo>
                  <a:lnTo>
                    <a:pt x="836047" y="78017"/>
                  </a:lnTo>
                  <a:lnTo>
                    <a:pt x="835827" y="78215"/>
                  </a:lnTo>
                  <a:lnTo>
                    <a:pt x="835778" y="78303"/>
                  </a:lnTo>
                  <a:lnTo>
                    <a:pt x="835769" y="78425"/>
                  </a:lnTo>
                  <a:lnTo>
                    <a:pt x="835816" y="78535"/>
                  </a:lnTo>
                  <a:lnTo>
                    <a:pt x="835787" y="78612"/>
                  </a:lnTo>
                  <a:lnTo>
                    <a:pt x="835902" y="78788"/>
                  </a:lnTo>
                  <a:lnTo>
                    <a:pt x="835946" y="78932"/>
                  </a:lnTo>
                  <a:lnTo>
                    <a:pt x="835900" y="79031"/>
                  </a:lnTo>
                  <a:lnTo>
                    <a:pt x="835918" y="79130"/>
                  </a:lnTo>
                  <a:lnTo>
                    <a:pt x="835909" y="79163"/>
                  </a:lnTo>
                  <a:lnTo>
                    <a:pt x="835757" y="79263"/>
                  </a:lnTo>
                  <a:lnTo>
                    <a:pt x="835744" y="79296"/>
                  </a:lnTo>
                  <a:lnTo>
                    <a:pt x="835748" y="79340"/>
                  </a:lnTo>
                  <a:lnTo>
                    <a:pt x="835784" y="79373"/>
                  </a:lnTo>
                  <a:lnTo>
                    <a:pt x="835972" y="79439"/>
                  </a:lnTo>
                  <a:lnTo>
                    <a:pt x="836178" y="79483"/>
                  </a:lnTo>
                  <a:lnTo>
                    <a:pt x="836215" y="79472"/>
                  </a:lnTo>
                  <a:lnTo>
                    <a:pt x="836299" y="79384"/>
                  </a:lnTo>
                  <a:lnTo>
                    <a:pt x="836372" y="79340"/>
                  </a:lnTo>
                  <a:lnTo>
                    <a:pt x="836505" y="79384"/>
                  </a:lnTo>
                  <a:lnTo>
                    <a:pt x="836649" y="79351"/>
                  </a:lnTo>
                  <a:lnTo>
                    <a:pt x="836695" y="79373"/>
                  </a:lnTo>
                  <a:lnTo>
                    <a:pt x="836701" y="79417"/>
                  </a:lnTo>
                  <a:lnTo>
                    <a:pt x="836652" y="79538"/>
                  </a:lnTo>
                  <a:lnTo>
                    <a:pt x="836654" y="79582"/>
                  </a:lnTo>
                  <a:lnTo>
                    <a:pt x="836703" y="79604"/>
                  </a:lnTo>
                  <a:lnTo>
                    <a:pt x="836828" y="79593"/>
                  </a:lnTo>
                  <a:lnTo>
                    <a:pt x="836880" y="79604"/>
                  </a:lnTo>
                  <a:lnTo>
                    <a:pt x="836903" y="79637"/>
                  </a:lnTo>
                  <a:lnTo>
                    <a:pt x="836914" y="79693"/>
                  </a:lnTo>
                  <a:lnTo>
                    <a:pt x="836873" y="79803"/>
                  </a:lnTo>
                  <a:lnTo>
                    <a:pt x="837000" y="79847"/>
                  </a:lnTo>
                  <a:lnTo>
                    <a:pt x="837033" y="79891"/>
                  </a:lnTo>
                  <a:lnTo>
                    <a:pt x="837020" y="79935"/>
                  </a:lnTo>
                  <a:lnTo>
                    <a:pt x="836973" y="79968"/>
                  </a:lnTo>
                  <a:lnTo>
                    <a:pt x="836712" y="80067"/>
                  </a:lnTo>
                  <a:lnTo>
                    <a:pt x="836643" y="80123"/>
                  </a:lnTo>
                  <a:lnTo>
                    <a:pt x="836620" y="80178"/>
                  </a:lnTo>
                  <a:lnTo>
                    <a:pt x="836622" y="80233"/>
                  </a:lnTo>
                  <a:lnTo>
                    <a:pt x="836652" y="80266"/>
                  </a:lnTo>
                  <a:lnTo>
                    <a:pt x="836855" y="80343"/>
                  </a:lnTo>
                  <a:lnTo>
                    <a:pt x="836900" y="80387"/>
                  </a:lnTo>
                  <a:lnTo>
                    <a:pt x="836898" y="80453"/>
                  </a:lnTo>
                  <a:lnTo>
                    <a:pt x="836841" y="80508"/>
                  </a:lnTo>
                  <a:lnTo>
                    <a:pt x="836824" y="80553"/>
                  </a:lnTo>
                  <a:lnTo>
                    <a:pt x="836876" y="80839"/>
                  </a:lnTo>
                  <a:lnTo>
                    <a:pt x="837339" y="81291"/>
                  </a:lnTo>
                  <a:lnTo>
                    <a:pt x="837659" y="81523"/>
                  </a:lnTo>
                  <a:lnTo>
                    <a:pt x="838279" y="81765"/>
                  </a:lnTo>
                  <a:lnTo>
                    <a:pt x="838309" y="81810"/>
                  </a:lnTo>
                  <a:lnTo>
                    <a:pt x="838303" y="82074"/>
                  </a:lnTo>
                  <a:lnTo>
                    <a:pt x="838256" y="82173"/>
                  </a:lnTo>
                  <a:lnTo>
                    <a:pt x="838098" y="82317"/>
                  </a:lnTo>
                  <a:lnTo>
                    <a:pt x="838014" y="82350"/>
                  </a:lnTo>
                  <a:lnTo>
                    <a:pt x="837870" y="82361"/>
                  </a:lnTo>
                  <a:lnTo>
                    <a:pt x="837780" y="82438"/>
                  </a:lnTo>
                  <a:lnTo>
                    <a:pt x="837679" y="82493"/>
                  </a:lnTo>
                  <a:lnTo>
                    <a:pt x="837663" y="82526"/>
                  </a:lnTo>
                  <a:lnTo>
                    <a:pt x="837704" y="82603"/>
                  </a:lnTo>
                  <a:lnTo>
                    <a:pt x="837698" y="82647"/>
                  </a:lnTo>
                  <a:lnTo>
                    <a:pt x="837480" y="82736"/>
                  </a:lnTo>
                  <a:lnTo>
                    <a:pt x="837364" y="82813"/>
                  </a:lnTo>
                  <a:lnTo>
                    <a:pt x="837140" y="83066"/>
                  </a:lnTo>
                  <a:lnTo>
                    <a:pt x="837043" y="83210"/>
                  </a:lnTo>
                  <a:lnTo>
                    <a:pt x="836996" y="83210"/>
                  </a:lnTo>
                  <a:lnTo>
                    <a:pt x="836889" y="83133"/>
                  </a:lnTo>
                  <a:lnTo>
                    <a:pt x="836815" y="83111"/>
                  </a:lnTo>
                  <a:lnTo>
                    <a:pt x="836729" y="83111"/>
                  </a:lnTo>
                  <a:lnTo>
                    <a:pt x="836658" y="83144"/>
                  </a:lnTo>
                  <a:lnTo>
                    <a:pt x="836647" y="83188"/>
                  </a:lnTo>
                  <a:lnTo>
                    <a:pt x="836726" y="83298"/>
                  </a:lnTo>
                  <a:lnTo>
                    <a:pt x="836744" y="83419"/>
                  </a:lnTo>
                  <a:lnTo>
                    <a:pt x="836628" y="83585"/>
                  </a:lnTo>
                  <a:lnTo>
                    <a:pt x="836475" y="83904"/>
                  </a:lnTo>
                  <a:lnTo>
                    <a:pt x="836452" y="84015"/>
                  </a:lnTo>
                  <a:lnTo>
                    <a:pt x="836441" y="84246"/>
                  </a:lnTo>
                  <a:lnTo>
                    <a:pt x="836407" y="84301"/>
                  </a:lnTo>
                  <a:lnTo>
                    <a:pt x="836359" y="84312"/>
                  </a:lnTo>
                  <a:lnTo>
                    <a:pt x="836314" y="84301"/>
                  </a:lnTo>
                  <a:lnTo>
                    <a:pt x="836189" y="84180"/>
                  </a:lnTo>
                  <a:lnTo>
                    <a:pt x="836043" y="84125"/>
                  </a:lnTo>
                  <a:lnTo>
                    <a:pt x="836000" y="84048"/>
                  </a:lnTo>
                  <a:lnTo>
                    <a:pt x="835952" y="83882"/>
                  </a:lnTo>
                  <a:lnTo>
                    <a:pt x="835898" y="83838"/>
                  </a:lnTo>
                  <a:lnTo>
                    <a:pt x="835798" y="83849"/>
                  </a:lnTo>
                  <a:lnTo>
                    <a:pt x="835649" y="83949"/>
                  </a:lnTo>
                  <a:lnTo>
                    <a:pt x="835556" y="83893"/>
                  </a:lnTo>
                  <a:lnTo>
                    <a:pt x="835445" y="83937"/>
                  </a:lnTo>
                  <a:lnTo>
                    <a:pt x="835319" y="83959"/>
                  </a:lnTo>
                  <a:lnTo>
                    <a:pt x="835261" y="83993"/>
                  </a:lnTo>
                  <a:lnTo>
                    <a:pt x="835276" y="84114"/>
                  </a:lnTo>
                  <a:lnTo>
                    <a:pt x="835248" y="84235"/>
                  </a:lnTo>
                  <a:lnTo>
                    <a:pt x="835302" y="84389"/>
                  </a:lnTo>
                  <a:lnTo>
                    <a:pt x="835341" y="84621"/>
                  </a:lnTo>
                  <a:lnTo>
                    <a:pt x="835339" y="84687"/>
                  </a:lnTo>
                  <a:lnTo>
                    <a:pt x="835313" y="84720"/>
                  </a:lnTo>
                  <a:lnTo>
                    <a:pt x="835272" y="84720"/>
                  </a:lnTo>
                  <a:lnTo>
                    <a:pt x="835099" y="84654"/>
                  </a:lnTo>
                  <a:lnTo>
                    <a:pt x="835063" y="84654"/>
                  </a:lnTo>
                  <a:lnTo>
                    <a:pt x="834983" y="84720"/>
                  </a:lnTo>
                  <a:lnTo>
                    <a:pt x="834922" y="84864"/>
                  </a:lnTo>
                  <a:lnTo>
                    <a:pt x="834962" y="85051"/>
                  </a:lnTo>
                  <a:lnTo>
                    <a:pt x="835143" y="85161"/>
                  </a:lnTo>
                  <a:lnTo>
                    <a:pt x="835182" y="85216"/>
                  </a:lnTo>
                  <a:lnTo>
                    <a:pt x="835145" y="85260"/>
                  </a:lnTo>
                  <a:lnTo>
                    <a:pt x="834983" y="85294"/>
                  </a:lnTo>
                  <a:lnTo>
                    <a:pt x="834938" y="85338"/>
                  </a:lnTo>
                  <a:lnTo>
                    <a:pt x="834932" y="85415"/>
                  </a:lnTo>
                  <a:lnTo>
                    <a:pt x="834886" y="85492"/>
                  </a:lnTo>
                  <a:lnTo>
                    <a:pt x="834886" y="85657"/>
                  </a:lnTo>
                  <a:lnTo>
                    <a:pt x="834954" y="85834"/>
                  </a:lnTo>
                  <a:lnTo>
                    <a:pt x="834945" y="85900"/>
                  </a:lnTo>
                  <a:lnTo>
                    <a:pt x="834865" y="85933"/>
                  </a:lnTo>
                  <a:lnTo>
                    <a:pt x="834682" y="85900"/>
                  </a:lnTo>
                  <a:lnTo>
                    <a:pt x="834569" y="85911"/>
                  </a:lnTo>
                  <a:lnTo>
                    <a:pt x="834266" y="86054"/>
                  </a:lnTo>
                  <a:lnTo>
                    <a:pt x="834043" y="86242"/>
                  </a:lnTo>
                  <a:lnTo>
                    <a:pt x="833905" y="86264"/>
                  </a:lnTo>
                  <a:lnTo>
                    <a:pt x="833840" y="86297"/>
                  </a:lnTo>
                  <a:lnTo>
                    <a:pt x="833797" y="86341"/>
                  </a:lnTo>
                  <a:lnTo>
                    <a:pt x="833786" y="86385"/>
                  </a:lnTo>
                  <a:lnTo>
                    <a:pt x="833795" y="86418"/>
                  </a:lnTo>
                  <a:lnTo>
                    <a:pt x="833870" y="86506"/>
                  </a:lnTo>
                  <a:lnTo>
                    <a:pt x="833862" y="86562"/>
                  </a:lnTo>
                  <a:lnTo>
                    <a:pt x="833819" y="86606"/>
                  </a:lnTo>
                  <a:lnTo>
                    <a:pt x="833750" y="86606"/>
                  </a:lnTo>
                  <a:lnTo>
                    <a:pt x="833569" y="86495"/>
                  </a:lnTo>
                  <a:lnTo>
                    <a:pt x="833507" y="86495"/>
                  </a:lnTo>
                  <a:lnTo>
                    <a:pt x="833458" y="86518"/>
                  </a:lnTo>
                  <a:lnTo>
                    <a:pt x="833428" y="86550"/>
                  </a:lnTo>
                  <a:lnTo>
                    <a:pt x="833426" y="86584"/>
                  </a:lnTo>
                  <a:lnTo>
                    <a:pt x="833505" y="86683"/>
                  </a:lnTo>
                  <a:lnTo>
                    <a:pt x="833515" y="86727"/>
                  </a:lnTo>
                  <a:lnTo>
                    <a:pt x="833399" y="86793"/>
                  </a:lnTo>
                  <a:lnTo>
                    <a:pt x="833380" y="86848"/>
                  </a:lnTo>
                  <a:lnTo>
                    <a:pt x="833438" y="86914"/>
                  </a:lnTo>
                  <a:lnTo>
                    <a:pt x="833565" y="86992"/>
                  </a:lnTo>
                  <a:lnTo>
                    <a:pt x="833573" y="87025"/>
                  </a:lnTo>
                  <a:lnTo>
                    <a:pt x="833514" y="87080"/>
                  </a:lnTo>
                  <a:lnTo>
                    <a:pt x="833347" y="87047"/>
                  </a:lnTo>
                  <a:lnTo>
                    <a:pt x="833068" y="87135"/>
                  </a:lnTo>
                  <a:lnTo>
                    <a:pt x="833029" y="87168"/>
                  </a:lnTo>
                  <a:lnTo>
                    <a:pt x="833016" y="87212"/>
                  </a:lnTo>
                  <a:lnTo>
                    <a:pt x="833027" y="87278"/>
                  </a:lnTo>
                  <a:lnTo>
                    <a:pt x="833257" y="87433"/>
                  </a:lnTo>
                  <a:lnTo>
                    <a:pt x="833326" y="87521"/>
                  </a:lnTo>
                  <a:lnTo>
                    <a:pt x="833341" y="87609"/>
                  </a:lnTo>
                  <a:lnTo>
                    <a:pt x="833313" y="87642"/>
                  </a:lnTo>
                  <a:lnTo>
                    <a:pt x="833240" y="87653"/>
                  </a:lnTo>
                  <a:lnTo>
                    <a:pt x="833105" y="87598"/>
                  </a:lnTo>
                  <a:lnTo>
                    <a:pt x="832939" y="87587"/>
                  </a:lnTo>
                  <a:lnTo>
                    <a:pt x="832818" y="87642"/>
                  </a:lnTo>
                  <a:lnTo>
                    <a:pt x="832751" y="87730"/>
                  </a:lnTo>
                  <a:lnTo>
                    <a:pt x="832749" y="87896"/>
                  </a:lnTo>
                  <a:lnTo>
                    <a:pt x="832700" y="88050"/>
                  </a:lnTo>
                  <a:lnTo>
                    <a:pt x="832717" y="88182"/>
                  </a:lnTo>
                  <a:lnTo>
                    <a:pt x="832740" y="88215"/>
                  </a:lnTo>
                  <a:lnTo>
                    <a:pt x="832806" y="88226"/>
                  </a:lnTo>
                  <a:lnTo>
                    <a:pt x="832894" y="88182"/>
                  </a:lnTo>
                  <a:lnTo>
                    <a:pt x="832978" y="88171"/>
                  </a:lnTo>
                  <a:lnTo>
                    <a:pt x="833032" y="88271"/>
                  </a:lnTo>
                  <a:lnTo>
                    <a:pt x="833050" y="88381"/>
                  </a:lnTo>
                  <a:lnTo>
                    <a:pt x="833134" y="88513"/>
                  </a:lnTo>
                  <a:lnTo>
                    <a:pt x="833236" y="88612"/>
                  </a:lnTo>
                  <a:lnTo>
                    <a:pt x="833354" y="88689"/>
                  </a:lnTo>
                  <a:lnTo>
                    <a:pt x="833435" y="88767"/>
                  </a:lnTo>
                  <a:lnTo>
                    <a:pt x="833555" y="89064"/>
                  </a:lnTo>
                  <a:lnTo>
                    <a:pt x="833638" y="89219"/>
                  </a:lnTo>
                  <a:lnTo>
                    <a:pt x="833714" y="89307"/>
                  </a:lnTo>
                  <a:lnTo>
                    <a:pt x="833918" y="89472"/>
                  </a:lnTo>
                  <a:lnTo>
                    <a:pt x="833933" y="89494"/>
                  </a:lnTo>
                  <a:lnTo>
                    <a:pt x="833860" y="89561"/>
                  </a:lnTo>
                  <a:lnTo>
                    <a:pt x="833702" y="89572"/>
                  </a:lnTo>
                  <a:lnTo>
                    <a:pt x="833593" y="89538"/>
                  </a:lnTo>
                  <a:lnTo>
                    <a:pt x="833326" y="89561"/>
                  </a:lnTo>
                  <a:lnTo>
                    <a:pt x="833259" y="89494"/>
                  </a:lnTo>
                  <a:lnTo>
                    <a:pt x="833223" y="89483"/>
                  </a:lnTo>
                  <a:lnTo>
                    <a:pt x="833139" y="89483"/>
                  </a:lnTo>
                  <a:lnTo>
                    <a:pt x="833046" y="89527"/>
                  </a:lnTo>
                  <a:lnTo>
                    <a:pt x="832951" y="89550"/>
                  </a:lnTo>
                  <a:lnTo>
                    <a:pt x="832768" y="89516"/>
                  </a:lnTo>
                  <a:lnTo>
                    <a:pt x="832702" y="89527"/>
                  </a:lnTo>
                  <a:lnTo>
                    <a:pt x="832641" y="89572"/>
                  </a:lnTo>
                  <a:lnTo>
                    <a:pt x="832745" y="89924"/>
                  </a:lnTo>
                  <a:lnTo>
                    <a:pt x="832732" y="89958"/>
                  </a:lnTo>
                  <a:lnTo>
                    <a:pt x="832539" y="89869"/>
                  </a:lnTo>
                  <a:lnTo>
                    <a:pt x="832366" y="89825"/>
                  </a:lnTo>
                  <a:lnTo>
                    <a:pt x="832360" y="89792"/>
                  </a:lnTo>
                  <a:lnTo>
                    <a:pt x="832319" y="89759"/>
                  </a:lnTo>
                  <a:lnTo>
                    <a:pt x="832295" y="89638"/>
                  </a:lnTo>
                  <a:lnTo>
                    <a:pt x="832228" y="89594"/>
                  </a:lnTo>
                  <a:lnTo>
                    <a:pt x="832172" y="89594"/>
                  </a:lnTo>
                  <a:lnTo>
                    <a:pt x="832075" y="89693"/>
                  </a:lnTo>
                  <a:lnTo>
                    <a:pt x="831946" y="89869"/>
                  </a:lnTo>
                  <a:lnTo>
                    <a:pt x="831763" y="90200"/>
                  </a:lnTo>
                  <a:lnTo>
                    <a:pt x="831672" y="90244"/>
                  </a:lnTo>
                  <a:lnTo>
                    <a:pt x="831606" y="90343"/>
                  </a:lnTo>
                  <a:lnTo>
                    <a:pt x="831574" y="90365"/>
                  </a:lnTo>
                  <a:lnTo>
                    <a:pt x="831536" y="90332"/>
                  </a:lnTo>
                  <a:lnTo>
                    <a:pt x="831502" y="90233"/>
                  </a:lnTo>
                  <a:lnTo>
                    <a:pt x="831439" y="90167"/>
                  </a:lnTo>
                  <a:lnTo>
                    <a:pt x="831361" y="90134"/>
                  </a:lnTo>
                  <a:lnTo>
                    <a:pt x="831099" y="90090"/>
                  </a:lnTo>
                  <a:lnTo>
                    <a:pt x="830969" y="90013"/>
                  </a:lnTo>
                  <a:lnTo>
                    <a:pt x="830814" y="89990"/>
                  </a:lnTo>
                  <a:lnTo>
                    <a:pt x="830726" y="89968"/>
                  </a:lnTo>
                  <a:lnTo>
                    <a:pt x="830683" y="89990"/>
                  </a:lnTo>
                  <a:lnTo>
                    <a:pt x="830620" y="90079"/>
                  </a:lnTo>
                  <a:lnTo>
                    <a:pt x="830508" y="90046"/>
                  </a:lnTo>
                  <a:lnTo>
                    <a:pt x="830465" y="89980"/>
                  </a:lnTo>
                  <a:lnTo>
                    <a:pt x="830465" y="89902"/>
                  </a:lnTo>
                  <a:lnTo>
                    <a:pt x="830491" y="89836"/>
                  </a:lnTo>
                  <a:lnTo>
                    <a:pt x="830590" y="89682"/>
                  </a:lnTo>
                  <a:lnTo>
                    <a:pt x="830606" y="89583"/>
                  </a:lnTo>
                  <a:lnTo>
                    <a:pt x="830577" y="89516"/>
                  </a:lnTo>
                  <a:lnTo>
                    <a:pt x="830529" y="89472"/>
                  </a:lnTo>
                  <a:lnTo>
                    <a:pt x="830431" y="89461"/>
                  </a:lnTo>
                  <a:lnTo>
                    <a:pt x="830403" y="89461"/>
                  </a:lnTo>
                  <a:lnTo>
                    <a:pt x="830366" y="89483"/>
                  </a:lnTo>
                  <a:lnTo>
                    <a:pt x="830300" y="89494"/>
                  </a:lnTo>
                  <a:lnTo>
                    <a:pt x="830140" y="89428"/>
                  </a:lnTo>
                  <a:lnTo>
                    <a:pt x="830097" y="89428"/>
                  </a:lnTo>
                  <a:lnTo>
                    <a:pt x="830006" y="89483"/>
                  </a:lnTo>
                  <a:lnTo>
                    <a:pt x="829970" y="89472"/>
                  </a:lnTo>
                  <a:lnTo>
                    <a:pt x="829949" y="89450"/>
                  </a:lnTo>
                  <a:lnTo>
                    <a:pt x="829959" y="89373"/>
                  </a:lnTo>
                  <a:lnTo>
                    <a:pt x="830110" y="89285"/>
                  </a:lnTo>
                  <a:lnTo>
                    <a:pt x="830181" y="89197"/>
                  </a:lnTo>
                  <a:lnTo>
                    <a:pt x="830173" y="89120"/>
                  </a:lnTo>
                  <a:lnTo>
                    <a:pt x="830147" y="89097"/>
                  </a:lnTo>
                  <a:lnTo>
                    <a:pt x="829977" y="89142"/>
                  </a:lnTo>
                  <a:lnTo>
                    <a:pt x="829929" y="89230"/>
                  </a:lnTo>
                  <a:lnTo>
                    <a:pt x="829770" y="89340"/>
                  </a:lnTo>
                  <a:lnTo>
                    <a:pt x="829598" y="89417"/>
                  </a:lnTo>
                  <a:lnTo>
                    <a:pt x="829529" y="89494"/>
                  </a:lnTo>
                  <a:lnTo>
                    <a:pt x="829204" y="89627"/>
                  </a:lnTo>
                  <a:lnTo>
                    <a:pt x="829120" y="89704"/>
                  </a:lnTo>
                  <a:lnTo>
                    <a:pt x="829073" y="89770"/>
                  </a:lnTo>
                  <a:lnTo>
                    <a:pt x="829073" y="89825"/>
                  </a:lnTo>
                  <a:lnTo>
                    <a:pt x="829148" y="90024"/>
                  </a:lnTo>
                  <a:lnTo>
                    <a:pt x="829036" y="90167"/>
                  </a:lnTo>
                  <a:lnTo>
                    <a:pt x="829019" y="90398"/>
                  </a:lnTo>
                  <a:lnTo>
                    <a:pt x="829227" y="90784"/>
                  </a:lnTo>
                  <a:lnTo>
                    <a:pt x="829290" y="91049"/>
                  </a:lnTo>
                  <a:lnTo>
                    <a:pt x="829279" y="91082"/>
                  </a:lnTo>
                  <a:lnTo>
                    <a:pt x="829107" y="91016"/>
                  </a:lnTo>
                  <a:lnTo>
                    <a:pt x="828956" y="91005"/>
                  </a:lnTo>
                  <a:lnTo>
                    <a:pt x="828797" y="91060"/>
                  </a:lnTo>
                  <a:lnTo>
                    <a:pt x="828713" y="91060"/>
                  </a:lnTo>
                  <a:lnTo>
                    <a:pt x="828630" y="90895"/>
                  </a:lnTo>
                  <a:lnTo>
                    <a:pt x="828592" y="90862"/>
                  </a:lnTo>
                  <a:lnTo>
                    <a:pt x="828553" y="90851"/>
                  </a:lnTo>
                  <a:lnTo>
                    <a:pt x="828438" y="90862"/>
                  </a:lnTo>
                  <a:lnTo>
                    <a:pt x="828360" y="90895"/>
                  </a:lnTo>
                  <a:lnTo>
                    <a:pt x="828166" y="91060"/>
                  </a:lnTo>
                  <a:lnTo>
                    <a:pt x="828093" y="91038"/>
                  </a:lnTo>
                  <a:lnTo>
                    <a:pt x="828039" y="91005"/>
                  </a:lnTo>
                  <a:lnTo>
                    <a:pt x="827979" y="90917"/>
                  </a:lnTo>
                  <a:lnTo>
                    <a:pt x="827969" y="90707"/>
                  </a:lnTo>
                  <a:lnTo>
                    <a:pt x="827947" y="90619"/>
                  </a:lnTo>
                  <a:lnTo>
                    <a:pt x="827897" y="90553"/>
                  </a:lnTo>
                  <a:lnTo>
                    <a:pt x="827826" y="90509"/>
                  </a:lnTo>
                  <a:lnTo>
                    <a:pt x="827738" y="90520"/>
                  </a:lnTo>
                  <a:lnTo>
                    <a:pt x="827525" y="90696"/>
                  </a:lnTo>
                  <a:lnTo>
                    <a:pt x="827462" y="90674"/>
                  </a:lnTo>
                  <a:lnTo>
                    <a:pt x="827419" y="90575"/>
                  </a:lnTo>
                  <a:lnTo>
                    <a:pt x="827344" y="90564"/>
                  </a:lnTo>
                  <a:lnTo>
                    <a:pt x="827279" y="90597"/>
                  </a:lnTo>
                  <a:lnTo>
                    <a:pt x="827143" y="90597"/>
                  </a:lnTo>
                  <a:lnTo>
                    <a:pt x="827004" y="90663"/>
                  </a:lnTo>
                  <a:lnTo>
                    <a:pt x="826898" y="90862"/>
                  </a:lnTo>
                  <a:lnTo>
                    <a:pt x="826668" y="90972"/>
                  </a:lnTo>
                  <a:lnTo>
                    <a:pt x="826485" y="91148"/>
                  </a:lnTo>
                  <a:lnTo>
                    <a:pt x="826477" y="91281"/>
                  </a:lnTo>
                  <a:lnTo>
                    <a:pt x="826554" y="91435"/>
                  </a:lnTo>
                  <a:lnTo>
                    <a:pt x="826539" y="91523"/>
                  </a:lnTo>
                  <a:lnTo>
                    <a:pt x="826511" y="91556"/>
                  </a:lnTo>
                  <a:lnTo>
                    <a:pt x="826457" y="91589"/>
                  </a:lnTo>
                  <a:lnTo>
                    <a:pt x="826396" y="91589"/>
                  </a:lnTo>
                  <a:lnTo>
                    <a:pt x="826238" y="91457"/>
                  </a:lnTo>
                  <a:lnTo>
                    <a:pt x="826091" y="91446"/>
                  </a:lnTo>
                  <a:lnTo>
                    <a:pt x="825798" y="91578"/>
                  </a:lnTo>
                  <a:lnTo>
                    <a:pt x="825570" y="91722"/>
                  </a:lnTo>
                  <a:lnTo>
                    <a:pt x="825551" y="91832"/>
                  </a:lnTo>
                  <a:lnTo>
                    <a:pt x="825695" y="92141"/>
                  </a:lnTo>
                  <a:lnTo>
                    <a:pt x="825719" y="92152"/>
                  </a:lnTo>
                  <a:lnTo>
                    <a:pt x="825882" y="92174"/>
                  </a:lnTo>
                  <a:lnTo>
                    <a:pt x="825966" y="92350"/>
                  </a:lnTo>
                  <a:lnTo>
                    <a:pt x="826025" y="92394"/>
                  </a:lnTo>
                  <a:lnTo>
                    <a:pt x="826018" y="92527"/>
                  </a:lnTo>
                  <a:lnTo>
                    <a:pt x="826083" y="92582"/>
                  </a:lnTo>
                  <a:lnTo>
                    <a:pt x="826255" y="92615"/>
                  </a:lnTo>
                  <a:lnTo>
                    <a:pt x="826530" y="92901"/>
                  </a:lnTo>
                  <a:lnTo>
                    <a:pt x="826516" y="92979"/>
                  </a:lnTo>
                  <a:lnTo>
                    <a:pt x="826473" y="93045"/>
                  </a:lnTo>
                  <a:lnTo>
                    <a:pt x="826482" y="93111"/>
                  </a:lnTo>
                  <a:lnTo>
                    <a:pt x="826485" y="93199"/>
                  </a:lnTo>
                  <a:lnTo>
                    <a:pt x="826403" y="93276"/>
                  </a:lnTo>
                  <a:lnTo>
                    <a:pt x="826292" y="93276"/>
                  </a:lnTo>
                  <a:lnTo>
                    <a:pt x="826179" y="93254"/>
                  </a:lnTo>
                  <a:lnTo>
                    <a:pt x="825964" y="93309"/>
                  </a:lnTo>
                  <a:lnTo>
                    <a:pt x="825880" y="93287"/>
                  </a:lnTo>
                  <a:lnTo>
                    <a:pt x="825769" y="93232"/>
                  </a:lnTo>
                  <a:lnTo>
                    <a:pt x="825658" y="93221"/>
                  </a:lnTo>
                  <a:lnTo>
                    <a:pt x="825581" y="93254"/>
                  </a:lnTo>
                  <a:lnTo>
                    <a:pt x="825482" y="93287"/>
                  </a:lnTo>
                  <a:lnTo>
                    <a:pt x="825361" y="93265"/>
                  </a:lnTo>
                  <a:lnTo>
                    <a:pt x="825284" y="93265"/>
                  </a:lnTo>
                  <a:lnTo>
                    <a:pt x="825133" y="93320"/>
                  </a:lnTo>
                  <a:lnTo>
                    <a:pt x="825024" y="93464"/>
                  </a:lnTo>
                  <a:lnTo>
                    <a:pt x="824946" y="93497"/>
                  </a:lnTo>
                  <a:lnTo>
                    <a:pt x="824819" y="93475"/>
                  </a:lnTo>
                  <a:lnTo>
                    <a:pt x="824698" y="93409"/>
                  </a:lnTo>
                  <a:lnTo>
                    <a:pt x="824456" y="93122"/>
                  </a:lnTo>
                  <a:lnTo>
                    <a:pt x="824302" y="93100"/>
                  </a:lnTo>
                  <a:lnTo>
                    <a:pt x="824076" y="93199"/>
                  </a:lnTo>
                  <a:lnTo>
                    <a:pt x="824020" y="93243"/>
                  </a:lnTo>
                  <a:lnTo>
                    <a:pt x="824027" y="93409"/>
                  </a:lnTo>
                  <a:lnTo>
                    <a:pt x="824167" y="93486"/>
                  </a:lnTo>
                  <a:lnTo>
                    <a:pt x="824244" y="93607"/>
                  </a:lnTo>
                  <a:lnTo>
                    <a:pt x="824291" y="93640"/>
                  </a:lnTo>
                  <a:lnTo>
                    <a:pt x="824460" y="93673"/>
                  </a:lnTo>
                  <a:lnTo>
                    <a:pt x="824483" y="93728"/>
                  </a:lnTo>
                  <a:lnTo>
                    <a:pt x="824466" y="93783"/>
                  </a:lnTo>
                  <a:lnTo>
                    <a:pt x="824343" y="93883"/>
                  </a:lnTo>
                  <a:lnTo>
                    <a:pt x="824201" y="94125"/>
                  </a:lnTo>
                  <a:lnTo>
                    <a:pt x="824128" y="94412"/>
                  </a:lnTo>
                  <a:lnTo>
                    <a:pt x="824089" y="94434"/>
                  </a:lnTo>
                  <a:lnTo>
                    <a:pt x="823573" y="94313"/>
                  </a:lnTo>
                  <a:lnTo>
                    <a:pt x="823403" y="94324"/>
                  </a:lnTo>
                  <a:lnTo>
                    <a:pt x="823053" y="94445"/>
                  </a:lnTo>
                  <a:lnTo>
                    <a:pt x="822881" y="94544"/>
                  </a:lnTo>
                  <a:lnTo>
                    <a:pt x="822790" y="94632"/>
                  </a:lnTo>
                  <a:lnTo>
                    <a:pt x="822716" y="94643"/>
                  </a:lnTo>
                  <a:lnTo>
                    <a:pt x="822589" y="94632"/>
                  </a:lnTo>
                  <a:lnTo>
                    <a:pt x="822438" y="94577"/>
                  </a:lnTo>
                  <a:lnTo>
                    <a:pt x="822055" y="94533"/>
                  </a:lnTo>
                  <a:lnTo>
                    <a:pt x="821883" y="94610"/>
                  </a:lnTo>
                  <a:lnTo>
                    <a:pt x="821822" y="94688"/>
                  </a:lnTo>
                  <a:lnTo>
                    <a:pt x="821790" y="94765"/>
                  </a:lnTo>
                  <a:lnTo>
                    <a:pt x="821765" y="94930"/>
                  </a:lnTo>
                  <a:lnTo>
                    <a:pt x="821778" y="95162"/>
                  </a:lnTo>
                  <a:lnTo>
                    <a:pt x="821754" y="95261"/>
                  </a:lnTo>
                  <a:lnTo>
                    <a:pt x="821693" y="95382"/>
                  </a:lnTo>
                  <a:lnTo>
                    <a:pt x="821724" y="95548"/>
                  </a:lnTo>
                  <a:lnTo>
                    <a:pt x="821706" y="95614"/>
                  </a:lnTo>
                  <a:lnTo>
                    <a:pt x="821672" y="95625"/>
                  </a:lnTo>
                  <a:lnTo>
                    <a:pt x="821558" y="95559"/>
                  </a:lnTo>
                  <a:lnTo>
                    <a:pt x="821398" y="95559"/>
                  </a:lnTo>
                  <a:lnTo>
                    <a:pt x="821294" y="95514"/>
                  </a:lnTo>
                  <a:lnTo>
                    <a:pt x="821208" y="95503"/>
                  </a:lnTo>
                  <a:lnTo>
                    <a:pt x="821091" y="95525"/>
                  </a:lnTo>
                  <a:lnTo>
                    <a:pt x="820998" y="95625"/>
                  </a:lnTo>
                  <a:lnTo>
                    <a:pt x="820975" y="95724"/>
                  </a:lnTo>
                  <a:lnTo>
                    <a:pt x="821029" y="95889"/>
                  </a:lnTo>
                  <a:lnTo>
                    <a:pt x="821080" y="95955"/>
                  </a:lnTo>
                  <a:lnTo>
                    <a:pt x="821294" y="96077"/>
                  </a:lnTo>
                  <a:lnTo>
                    <a:pt x="821332" y="96132"/>
                  </a:lnTo>
                  <a:lnTo>
                    <a:pt x="821339" y="96187"/>
                  </a:lnTo>
                  <a:lnTo>
                    <a:pt x="821312" y="96209"/>
                  </a:lnTo>
                  <a:lnTo>
                    <a:pt x="821244" y="96231"/>
                  </a:lnTo>
                  <a:lnTo>
                    <a:pt x="820953" y="96187"/>
                  </a:lnTo>
                  <a:lnTo>
                    <a:pt x="820875" y="96198"/>
                  </a:lnTo>
                  <a:lnTo>
                    <a:pt x="820766" y="96264"/>
                  </a:lnTo>
                  <a:lnTo>
                    <a:pt x="820751" y="96308"/>
                  </a:lnTo>
                  <a:lnTo>
                    <a:pt x="820757" y="96374"/>
                  </a:lnTo>
                  <a:lnTo>
                    <a:pt x="820794" y="96452"/>
                  </a:lnTo>
                  <a:lnTo>
                    <a:pt x="820858" y="96540"/>
                  </a:lnTo>
                  <a:lnTo>
                    <a:pt x="820970" y="96595"/>
                  </a:lnTo>
                  <a:lnTo>
                    <a:pt x="821261" y="96617"/>
                  </a:lnTo>
                  <a:lnTo>
                    <a:pt x="821484" y="96562"/>
                  </a:lnTo>
                  <a:lnTo>
                    <a:pt x="821556" y="96606"/>
                  </a:lnTo>
                  <a:lnTo>
                    <a:pt x="821584" y="96661"/>
                  </a:lnTo>
                  <a:lnTo>
                    <a:pt x="821577" y="96727"/>
                  </a:lnTo>
                  <a:lnTo>
                    <a:pt x="821430" y="96882"/>
                  </a:lnTo>
                  <a:lnTo>
                    <a:pt x="821401" y="97014"/>
                  </a:lnTo>
                  <a:lnTo>
                    <a:pt x="821461" y="97356"/>
                  </a:lnTo>
                  <a:lnTo>
                    <a:pt x="821507" y="97422"/>
                  </a:lnTo>
                  <a:lnTo>
                    <a:pt x="821609" y="97510"/>
                  </a:lnTo>
                  <a:lnTo>
                    <a:pt x="821638" y="97576"/>
                  </a:lnTo>
                  <a:lnTo>
                    <a:pt x="821625" y="97598"/>
                  </a:lnTo>
                  <a:lnTo>
                    <a:pt x="821607" y="97631"/>
                  </a:lnTo>
                  <a:lnTo>
                    <a:pt x="821446" y="97687"/>
                  </a:lnTo>
                  <a:lnTo>
                    <a:pt x="821418" y="97709"/>
                  </a:lnTo>
                  <a:lnTo>
                    <a:pt x="821412" y="97984"/>
                  </a:lnTo>
                  <a:lnTo>
                    <a:pt x="821375" y="98039"/>
                  </a:lnTo>
                  <a:lnTo>
                    <a:pt x="821201" y="98128"/>
                  </a:lnTo>
                  <a:lnTo>
                    <a:pt x="821117" y="98194"/>
                  </a:lnTo>
                  <a:lnTo>
                    <a:pt x="821088" y="98414"/>
                  </a:lnTo>
                  <a:lnTo>
                    <a:pt x="821052" y="98469"/>
                  </a:lnTo>
                  <a:lnTo>
                    <a:pt x="821024" y="98480"/>
                  </a:lnTo>
                  <a:lnTo>
                    <a:pt x="820783" y="98326"/>
                  </a:lnTo>
                  <a:lnTo>
                    <a:pt x="820640" y="98304"/>
                  </a:lnTo>
                  <a:lnTo>
                    <a:pt x="820411" y="98282"/>
                  </a:lnTo>
                  <a:lnTo>
                    <a:pt x="820172" y="98304"/>
                  </a:lnTo>
                  <a:lnTo>
                    <a:pt x="819920" y="98447"/>
                  </a:lnTo>
                  <a:lnTo>
                    <a:pt x="819821" y="98370"/>
                  </a:lnTo>
                  <a:lnTo>
                    <a:pt x="819818" y="98161"/>
                  </a:lnTo>
                  <a:lnTo>
                    <a:pt x="819778" y="98072"/>
                  </a:lnTo>
                  <a:lnTo>
                    <a:pt x="819694" y="97995"/>
                  </a:lnTo>
                  <a:lnTo>
                    <a:pt x="819574" y="97929"/>
                  </a:lnTo>
                  <a:lnTo>
                    <a:pt x="819313" y="97929"/>
                  </a:lnTo>
                  <a:lnTo>
                    <a:pt x="819126" y="97808"/>
                  </a:lnTo>
                  <a:lnTo>
                    <a:pt x="818994" y="97808"/>
                  </a:lnTo>
                  <a:lnTo>
                    <a:pt x="818908" y="97753"/>
                  </a:lnTo>
                  <a:lnTo>
                    <a:pt x="818865" y="97709"/>
                  </a:lnTo>
                  <a:lnTo>
                    <a:pt x="818786" y="97709"/>
                  </a:lnTo>
                  <a:lnTo>
                    <a:pt x="818388" y="97885"/>
                  </a:lnTo>
                  <a:lnTo>
                    <a:pt x="818219" y="98094"/>
                  </a:lnTo>
                  <a:lnTo>
                    <a:pt x="818043" y="98205"/>
                  </a:lnTo>
                  <a:lnTo>
                    <a:pt x="817961" y="98271"/>
                  </a:lnTo>
                  <a:lnTo>
                    <a:pt x="817834" y="98458"/>
                  </a:lnTo>
                  <a:lnTo>
                    <a:pt x="817815" y="98591"/>
                  </a:lnTo>
                  <a:lnTo>
                    <a:pt x="817823" y="98767"/>
                  </a:lnTo>
                  <a:lnTo>
                    <a:pt x="817808" y="98833"/>
                  </a:lnTo>
                  <a:lnTo>
                    <a:pt x="817731" y="98899"/>
                  </a:lnTo>
                  <a:lnTo>
                    <a:pt x="817668" y="98932"/>
                  </a:lnTo>
                  <a:lnTo>
                    <a:pt x="817580" y="99054"/>
                  </a:lnTo>
                  <a:lnTo>
                    <a:pt x="817380" y="99175"/>
                  </a:lnTo>
                  <a:lnTo>
                    <a:pt x="817268" y="99285"/>
                  </a:lnTo>
                  <a:lnTo>
                    <a:pt x="817220" y="99307"/>
                  </a:lnTo>
                  <a:lnTo>
                    <a:pt x="817145" y="99307"/>
                  </a:lnTo>
                  <a:lnTo>
                    <a:pt x="817014" y="99219"/>
                  </a:lnTo>
                  <a:lnTo>
                    <a:pt x="816930" y="99230"/>
                  </a:lnTo>
                  <a:lnTo>
                    <a:pt x="816856" y="99252"/>
                  </a:lnTo>
                  <a:lnTo>
                    <a:pt x="816829" y="99307"/>
                  </a:lnTo>
                  <a:lnTo>
                    <a:pt x="816831" y="99473"/>
                  </a:lnTo>
                  <a:lnTo>
                    <a:pt x="816813" y="99583"/>
                  </a:lnTo>
                  <a:lnTo>
                    <a:pt x="816762" y="99638"/>
                  </a:lnTo>
                  <a:lnTo>
                    <a:pt x="816631" y="99671"/>
                  </a:lnTo>
                  <a:lnTo>
                    <a:pt x="816584" y="99704"/>
                  </a:lnTo>
                  <a:lnTo>
                    <a:pt x="816568" y="99759"/>
                  </a:lnTo>
                  <a:lnTo>
                    <a:pt x="816590" y="99870"/>
                  </a:lnTo>
                  <a:lnTo>
                    <a:pt x="816579" y="99925"/>
                  </a:lnTo>
                  <a:lnTo>
                    <a:pt x="816500" y="99969"/>
                  </a:lnTo>
                  <a:lnTo>
                    <a:pt x="816301" y="100024"/>
                  </a:lnTo>
                  <a:lnTo>
                    <a:pt x="816188" y="100101"/>
                  </a:lnTo>
                  <a:lnTo>
                    <a:pt x="816142" y="100090"/>
                  </a:lnTo>
                  <a:lnTo>
                    <a:pt x="816061" y="99991"/>
                  </a:lnTo>
                  <a:lnTo>
                    <a:pt x="816041" y="99925"/>
                  </a:lnTo>
                  <a:lnTo>
                    <a:pt x="816071" y="99859"/>
                  </a:lnTo>
                  <a:lnTo>
                    <a:pt x="816195" y="99737"/>
                  </a:lnTo>
                  <a:lnTo>
                    <a:pt x="816237" y="99660"/>
                  </a:lnTo>
                  <a:lnTo>
                    <a:pt x="816226" y="99616"/>
                  </a:lnTo>
                  <a:lnTo>
                    <a:pt x="816133" y="99539"/>
                  </a:lnTo>
                  <a:lnTo>
                    <a:pt x="816108" y="99495"/>
                  </a:lnTo>
                  <a:lnTo>
                    <a:pt x="816195" y="99296"/>
                  </a:lnTo>
                  <a:lnTo>
                    <a:pt x="816194" y="99208"/>
                  </a:lnTo>
                  <a:lnTo>
                    <a:pt x="816118" y="99087"/>
                  </a:lnTo>
                  <a:lnTo>
                    <a:pt x="816043" y="99065"/>
                  </a:lnTo>
                  <a:lnTo>
                    <a:pt x="815918" y="99109"/>
                  </a:lnTo>
                  <a:lnTo>
                    <a:pt x="815708" y="99098"/>
                  </a:lnTo>
                  <a:lnTo>
                    <a:pt x="815586" y="99131"/>
                  </a:lnTo>
                  <a:lnTo>
                    <a:pt x="815520" y="99186"/>
                  </a:lnTo>
                  <a:lnTo>
                    <a:pt x="815494" y="99230"/>
                  </a:lnTo>
                  <a:lnTo>
                    <a:pt x="815505" y="99285"/>
                  </a:lnTo>
                  <a:lnTo>
                    <a:pt x="815591" y="99373"/>
                  </a:lnTo>
                  <a:lnTo>
                    <a:pt x="815599" y="99495"/>
                  </a:lnTo>
                  <a:lnTo>
                    <a:pt x="815586" y="99550"/>
                  </a:lnTo>
                  <a:lnTo>
                    <a:pt x="815488" y="99715"/>
                  </a:lnTo>
                  <a:lnTo>
                    <a:pt x="815518" y="100002"/>
                  </a:lnTo>
                  <a:lnTo>
                    <a:pt x="815443" y="100200"/>
                  </a:lnTo>
                  <a:lnTo>
                    <a:pt x="815470" y="100255"/>
                  </a:lnTo>
                  <a:lnTo>
                    <a:pt x="815539" y="100322"/>
                  </a:lnTo>
                  <a:lnTo>
                    <a:pt x="815787" y="100410"/>
                  </a:lnTo>
                  <a:lnTo>
                    <a:pt x="815821" y="100454"/>
                  </a:lnTo>
                  <a:lnTo>
                    <a:pt x="815826" y="100520"/>
                  </a:lnTo>
                  <a:lnTo>
                    <a:pt x="815798" y="100564"/>
                  </a:lnTo>
                  <a:lnTo>
                    <a:pt x="815756" y="100564"/>
                  </a:lnTo>
                  <a:lnTo>
                    <a:pt x="815580" y="100498"/>
                  </a:lnTo>
                  <a:lnTo>
                    <a:pt x="815434" y="100531"/>
                  </a:lnTo>
                  <a:lnTo>
                    <a:pt x="815242" y="100487"/>
                  </a:lnTo>
                  <a:lnTo>
                    <a:pt x="815180" y="100487"/>
                  </a:lnTo>
                  <a:lnTo>
                    <a:pt x="815139" y="100531"/>
                  </a:lnTo>
                  <a:lnTo>
                    <a:pt x="815140" y="100586"/>
                  </a:lnTo>
                  <a:lnTo>
                    <a:pt x="815319" y="100752"/>
                  </a:lnTo>
                  <a:lnTo>
                    <a:pt x="815346" y="100829"/>
                  </a:lnTo>
                  <a:lnTo>
                    <a:pt x="815332" y="100840"/>
                  </a:lnTo>
                  <a:lnTo>
                    <a:pt x="815319" y="100862"/>
                  </a:lnTo>
                  <a:lnTo>
                    <a:pt x="815281" y="100884"/>
                  </a:lnTo>
                  <a:lnTo>
                    <a:pt x="815085" y="100884"/>
                  </a:lnTo>
                  <a:lnTo>
                    <a:pt x="815049" y="100917"/>
                  </a:lnTo>
                  <a:lnTo>
                    <a:pt x="815031" y="100972"/>
                  </a:lnTo>
                  <a:lnTo>
                    <a:pt x="815057" y="101027"/>
                  </a:lnTo>
                  <a:lnTo>
                    <a:pt x="815212" y="101182"/>
                  </a:lnTo>
                  <a:lnTo>
                    <a:pt x="815445" y="101347"/>
                  </a:lnTo>
                  <a:lnTo>
                    <a:pt x="815468" y="101402"/>
                  </a:lnTo>
                  <a:lnTo>
                    <a:pt x="815524" y="101722"/>
                  </a:lnTo>
                  <a:lnTo>
                    <a:pt x="815561" y="101777"/>
                  </a:lnTo>
                  <a:lnTo>
                    <a:pt x="815662" y="101843"/>
                  </a:lnTo>
                  <a:lnTo>
                    <a:pt x="815703" y="101920"/>
                  </a:lnTo>
                  <a:lnTo>
                    <a:pt x="815718" y="102009"/>
                  </a:lnTo>
                  <a:lnTo>
                    <a:pt x="815690" y="102119"/>
                  </a:lnTo>
                  <a:lnTo>
                    <a:pt x="815636" y="102185"/>
                  </a:lnTo>
                  <a:lnTo>
                    <a:pt x="815559" y="102229"/>
                  </a:lnTo>
                  <a:lnTo>
                    <a:pt x="815539" y="102229"/>
                  </a:lnTo>
                  <a:lnTo>
                    <a:pt x="815539" y="102229"/>
                  </a:lnTo>
                  <a:lnTo>
                    <a:pt x="815369" y="102262"/>
                  </a:lnTo>
                  <a:lnTo>
                    <a:pt x="815221" y="102262"/>
                  </a:lnTo>
                  <a:lnTo>
                    <a:pt x="815133" y="102229"/>
                  </a:lnTo>
                  <a:lnTo>
                    <a:pt x="815096" y="102174"/>
                  </a:lnTo>
                  <a:lnTo>
                    <a:pt x="815131" y="102042"/>
                  </a:lnTo>
                  <a:lnTo>
                    <a:pt x="815126" y="102020"/>
                  </a:lnTo>
                  <a:lnTo>
                    <a:pt x="815079" y="102009"/>
                  </a:lnTo>
                  <a:lnTo>
                    <a:pt x="814966" y="102064"/>
                  </a:lnTo>
                  <a:lnTo>
                    <a:pt x="814915" y="102053"/>
                  </a:lnTo>
                  <a:lnTo>
                    <a:pt x="814848" y="101920"/>
                  </a:lnTo>
                  <a:lnTo>
                    <a:pt x="814715" y="101777"/>
                  </a:lnTo>
                  <a:lnTo>
                    <a:pt x="814663" y="101645"/>
                  </a:lnTo>
                  <a:lnTo>
                    <a:pt x="814597" y="101590"/>
                  </a:lnTo>
                  <a:lnTo>
                    <a:pt x="814554" y="101601"/>
                  </a:lnTo>
                  <a:lnTo>
                    <a:pt x="814467" y="101678"/>
                  </a:lnTo>
                  <a:lnTo>
                    <a:pt x="814370" y="101832"/>
                  </a:lnTo>
                  <a:lnTo>
                    <a:pt x="814280" y="101887"/>
                  </a:lnTo>
                  <a:lnTo>
                    <a:pt x="814033" y="101909"/>
                  </a:lnTo>
                  <a:lnTo>
                    <a:pt x="813877" y="101876"/>
                  </a:lnTo>
                  <a:lnTo>
                    <a:pt x="813791" y="101810"/>
                  </a:lnTo>
                  <a:lnTo>
                    <a:pt x="813761" y="101810"/>
                  </a:lnTo>
                  <a:lnTo>
                    <a:pt x="813658" y="101843"/>
                  </a:lnTo>
                  <a:lnTo>
                    <a:pt x="813497" y="101965"/>
                  </a:lnTo>
                  <a:lnTo>
                    <a:pt x="813404" y="101998"/>
                  </a:lnTo>
                  <a:lnTo>
                    <a:pt x="813354" y="101987"/>
                  </a:lnTo>
                  <a:lnTo>
                    <a:pt x="813322" y="101942"/>
                  </a:lnTo>
                  <a:lnTo>
                    <a:pt x="813318" y="101876"/>
                  </a:lnTo>
                  <a:lnTo>
                    <a:pt x="813341" y="101722"/>
                  </a:lnTo>
                  <a:lnTo>
                    <a:pt x="813327" y="101689"/>
                  </a:lnTo>
                  <a:lnTo>
                    <a:pt x="813292" y="101667"/>
                  </a:lnTo>
                  <a:lnTo>
                    <a:pt x="813066" y="101689"/>
                  </a:lnTo>
                  <a:lnTo>
                    <a:pt x="812849" y="101623"/>
                  </a:lnTo>
                  <a:lnTo>
                    <a:pt x="812666" y="101667"/>
                  </a:lnTo>
                  <a:lnTo>
                    <a:pt x="812487" y="101612"/>
                  </a:lnTo>
                  <a:lnTo>
                    <a:pt x="812431" y="101623"/>
                  </a:lnTo>
                  <a:lnTo>
                    <a:pt x="812379" y="101656"/>
                  </a:lnTo>
                  <a:lnTo>
                    <a:pt x="812327" y="101733"/>
                  </a:lnTo>
                  <a:lnTo>
                    <a:pt x="812319" y="101810"/>
                  </a:lnTo>
                  <a:lnTo>
                    <a:pt x="812426" y="101920"/>
                  </a:lnTo>
                  <a:lnTo>
                    <a:pt x="812446" y="102086"/>
                  </a:lnTo>
                  <a:lnTo>
                    <a:pt x="812521" y="102196"/>
                  </a:lnTo>
                  <a:lnTo>
                    <a:pt x="812573" y="102229"/>
                  </a:lnTo>
                  <a:lnTo>
                    <a:pt x="812761" y="102262"/>
                  </a:lnTo>
                  <a:lnTo>
                    <a:pt x="812987" y="102339"/>
                  </a:lnTo>
                  <a:lnTo>
                    <a:pt x="813159" y="102328"/>
                  </a:lnTo>
                  <a:lnTo>
                    <a:pt x="813187" y="102350"/>
                  </a:lnTo>
                  <a:lnTo>
                    <a:pt x="813189" y="102383"/>
                  </a:lnTo>
                  <a:lnTo>
                    <a:pt x="813157" y="102416"/>
                  </a:lnTo>
                  <a:lnTo>
                    <a:pt x="813019" y="102516"/>
                  </a:lnTo>
                  <a:lnTo>
                    <a:pt x="812942" y="102659"/>
                  </a:lnTo>
                  <a:lnTo>
                    <a:pt x="812784" y="102758"/>
                  </a:lnTo>
                  <a:lnTo>
                    <a:pt x="812612" y="102824"/>
                  </a:lnTo>
                  <a:lnTo>
                    <a:pt x="812494" y="102824"/>
                  </a:lnTo>
                  <a:lnTo>
                    <a:pt x="812365" y="102802"/>
                  </a:lnTo>
                  <a:lnTo>
                    <a:pt x="812311" y="102824"/>
                  </a:lnTo>
                  <a:lnTo>
                    <a:pt x="812306" y="102990"/>
                  </a:lnTo>
                  <a:lnTo>
                    <a:pt x="812267" y="103089"/>
                  </a:lnTo>
                  <a:lnTo>
                    <a:pt x="812198" y="103188"/>
                  </a:lnTo>
                  <a:lnTo>
                    <a:pt x="812055" y="103288"/>
                  </a:lnTo>
                  <a:lnTo>
                    <a:pt x="812136" y="103442"/>
                  </a:lnTo>
                  <a:lnTo>
                    <a:pt x="812095" y="103541"/>
                  </a:lnTo>
                  <a:lnTo>
                    <a:pt x="812087" y="103618"/>
                  </a:lnTo>
                  <a:lnTo>
                    <a:pt x="812061" y="103651"/>
                  </a:lnTo>
                  <a:lnTo>
                    <a:pt x="812007" y="103662"/>
                  </a:lnTo>
                  <a:lnTo>
                    <a:pt x="811867" y="103607"/>
                  </a:lnTo>
                  <a:lnTo>
                    <a:pt x="811817" y="103574"/>
                  </a:lnTo>
                  <a:lnTo>
                    <a:pt x="811759" y="103486"/>
                  </a:lnTo>
                  <a:lnTo>
                    <a:pt x="811718" y="103464"/>
                  </a:lnTo>
                  <a:lnTo>
                    <a:pt x="811690" y="103585"/>
                  </a:lnTo>
                  <a:lnTo>
                    <a:pt x="811650" y="103629"/>
                  </a:lnTo>
                  <a:lnTo>
                    <a:pt x="811546" y="103618"/>
                  </a:lnTo>
                  <a:lnTo>
                    <a:pt x="811372" y="103585"/>
                  </a:lnTo>
                  <a:lnTo>
                    <a:pt x="811188" y="103585"/>
                  </a:lnTo>
                  <a:lnTo>
                    <a:pt x="811131" y="103618"/>
                  </a:lnTo>
                  <a:lnTo>
                    <a:pt x="810978" y="103806"/>
                  </a:lnTo>
                  <a:lnTo>
                    <a:pt x="810920" y="103927"/>
                  </a:lnTo>
                  <a:lnTo>
                    <a:pt x="810905" y="104048"/>
                  </a:lnTo>
                  <a:lnTo>
                    <a:pt x="810950" y="104136"/>
                  </a:lnTo>
                  <a:lnTo>
                    <a:pt x="811057" y="104203"/>
                  </a:lnTo>
                  <a:lnTo>
                    <a:pt x="811090" y="104258"/>
                  </a:lnTo>
                  <a:lnTo>
                    <a:pt x="811077" y="104291"/>
                  </a:lnTo>
                  <a:lnTo>
                    <a:pt x="810964" y="104368"/>
                  </a:lnTo>
                  <a:lnTo>
                    <a:pt x="810955" y="104456"/>
                  </a:lnTo>
                  <a:lnTo>
                    <a:pt x="811002" y="104567"/>
                  </a:lnTo>
                  <a:lnTo>
                    <a:pt x="811172" y="104831"/>
                  </a:lnTo>
                  <a:lnTo>
                    <a:pt x="811211" y="104997"/>
                  </a:lnTo>
                  <a:lnTo>
                    <a:pt x="811109" y="105338"/>
                  </a:lnTo>
                  <a:lnTo>
                    <a:pt x="811086" y="105625"/>
                  </a:lnTo>
                  <a:lnTo>
                    <a:pt x="811066" y="105680"/>
                  </a:lnTo>
                  <a:lnTo>
                    <a:pt x="811032" y="105702"/>
                  </a:lnTo>
                  <a:lnTo>
                    <a:pt x="810980" y="105680"/>
                  </a:lnTo>
                  <a:lnTo>
                    <a:pt x="810860" y="105460"/>
                  </a:lnTo>
                  <a:lnTo>
                    <a:pt x="810844" y="105294"/>
                  </a:lnTo>
                  <a:lnTo>
                    <a:pt x="810806" y="105206"/>
                  </a:lnTo>
                  <a:lnTo>
                    <a:pt x="810722" y="105129"/>
                  </a:lnTo>
                  <a:lnTo>
                    <a:pt x="810567" y="105030"/>
                  </a:lnTo>
                  <a:lnTo>
                    <a:pt x="810369" y="104820"/>
                  </a:lnTo>
                  <a:lnTo>
                    <a:pt x="810317" y="104798"/>
                  </a:lnTo>
                  <a:lnTo>
                    <a:pt x="810108" y="104820"/>
                  </a:lnTo>
                  <a:lnTo>
                    <a:pt x="810002" y="104864"/>
                  </a:lnTo>
                  <a:lnTo>
                    <a:pt x="809968" y="104908"/>
                  </a:lnTo>
                  <a:lnTo>
                    <a:pt x="809962" y="104985"/>
                  </a:lnTo>
                  <a:lnTo>
                    <a:pt x="809988" y="105019"/>
                  </a:lnTo>
                  <a:lnTo>
                    <a:pt x="810104" y="105096"/>
                  </a:lnTo>
                  <a:lnTo>
                    <a:pt x="810128" y="105129"/>
                  </a:lnTo>
                  <a:lnTo>
                    <a:pt x="810126" y="105162"/>
                  </a:lnTo>
                  <a:lnTo>
                    <a:pt x="810072" y="105195"/>
                  </a:lnTo>
                  <a:lnTo>
                    <a:pt x="809927" y="105195"/>
                  </a:lnTo>
                  <a:lnTo>
                    <a:pt x="809882" y="105217"/>
                  </a:lnTo>
                  <a:lnTo>
                    <a:pt x="809837" y="105349"/>
                  </a:lnTo>
                  <a:lnTo>
                    <a:pt x="809740" y="105482"/>
                  </a:lnTo>
                  <a:lnTo>
                    <a:pt x="809710" y="105559"/>
                  </a:lnTo>
                  <a:lnTo>
                    <a:pt x="809663" y="105592"/>
                  </a:lnTo>
                  <a:lnTo>
                    <a:pt x="809540" y="105625"/>
                  </a:lnTo>
                  <a:lnTo>
                    <a:pt x="809510" y="105691"/>
                  </a:lnTo>
                  <a:lnTo>
                    <a:pt x="809531" y="106022"/>
                  </a:lnTo>
                  <a:lnTo>
                    <a:pt x="809639" y="106253"/>
                  </a:lnTo>
                  <a:lnTo>
                    <a:pt x="809699" y="106298"/>
                  </a:lnTo>
                  <a:lnTo>
                    <a:pt x="809844" y="106275"/>
                  </a:lnTo>
                  <a:lnTo>
                    <a:pt x="809878" y="106298"/>
                  </a:lnTo>
                  <a:lnTo>
                    <a:pt x="809839" y="106386"/>
                  </a:lnTo>
                  <a:lnTo>
                    <a:pt x="809692" y="106496"/>
                  </a:lnTo>
                  <a:lnTo>
                    <a:pt x="809639" y="106551"/>
                  </a:lnTo>
                  <a:lnTo>
                    <a:pt x="809637" y="106606"/>
                  </a:lnTo>
                  <a:lnTo>
                    <a:pt x="809701" y="106750"/>
                  </a:lnTo>
                  <a:lnTo>
                    <a:pt x="809699" y="106772"/>
                  </a:lnTo>
                  <a:lnTo>
                    <a:pt x="809695" y="106794"/>
                  </a:lnTo>
                  <a:lnTo>
                    <a:pt x="809482" y="107047"/>
                  </a:lnTo>
                  <a:lnTo>
                    <a:pt x="809443" y="107036"/>
                  </a:lnTo>
                  <a:lnTo>
                    <a:pt x="809382" y="106981"/>
                  </a:lnTo>
                  <a:lnTo>
                    <a:pt x="809339" y="106970"/>
                  </a:lnTo>
                  <a:lnTo>
                    <a:pt x="809260" y="106981"/>
                  </a:lnTo>
                  <a:lnTo>
                    <a:pt x="809172" y="107058"/>
                  </a:lnTo>
                  <a:lnTo>
                    <a:pt x="808972" y="107433"/>
                  </a:lnTo>
                  <a:lnTo>
                    <a:pt x="808881" y="107544"/>
                  </a:lnTo>
                  <a:lnTo>
                    <a:pt x="808811" y="107554"/>
                  </a:lnTo>
                  <a:lnTo>
                    <a:pt x="808630" y="107477"/>
                  </a:lnTo>
                  <a:lnTo>
                    <a:pt x="808574" y="107477"/>
                  </a:lnTo>
                  <a:lnTo>
                    <a:pt x="808517" y="107510"/>
                  </a:lnTo>
                  <a:lnTo>
                    <a:pt x="808470" y="107610"/>
                  </a:lnTo>
                  <a:lnTo>
                    <a:pt x="808458" y="107863"/>
                  </a:lnTo>
                  <a:lnTo>
                    <a:pt x="808440" y="107918"/>
                  </a:lnTo>
                  <a:lnTo>
                    <a:pt x="808326" y="108040"/>
                  </a:lnTo>
                  <a:lnTo>
                    <a:pt x="808151" y="108161"/>
                  </a:lnTo>
                  <a:lnTo>
                    <a:pt x="808033" y="108414"/>
                  </a:lnTo>
                  <a:lnTo>
                    <a:pt x="807911" y="108525"/>
                  </a:lnTo>
                  <a:lnTo>
                    <a:pt x="807827" y="108558"/>
                  </a:lnTo>
                  <a:lnTo>
                    <a:pt x="807678" y="108569"/>
                  </a:lnTo>
                  <a:lnTo>
                    <a:pt x="807211" y="108381"/>
                  </a:lnTo>
                  <a:lnTo>
                    <a:pt x="807103" y="108381"/>
                  </a:lnTo>
                  <a:lnTo>
                    <a:pt x="806967" y="108404"/>
                  </a:lnTo>
                  <a:lnTo>
                    <a:pt x="806843" y="108470"/>
                  </a:lnTo>
                  <a:lnTo>
                    <a:pt x="806659" y="108624"/>
                  </a:lnTo>
                  <a:lnTo>
                    <a:pt x="806557" y="108668"/>
                  </a:lnTo>
                  <a:lnTo>
                    <a:pt x="806258" y="108734"/>
                  </a:lnTo>
                  <a:lnTo>
                    <a:pt x="806036" y="108712"/>
                  </a:lnTo>
                  <a:lnTo>
                    <a:pt x="805952" y="108734"/>
                  </a:lnTo>
                  <a:lnTo>
                    <a:pt x="805862" y="108811"/>
                  </a:lnTo>
                  <a:lnTo>
                    <a:pt x="805719" y="109021"/>
                  </a:lnTo>
                  <a:lnTo>
                    <a:pt x="805642" y="109087"/>
                  </a:lnTo>
                  <a:lnTo>
                    <a:pt x="805504" y="109109"/>
                  </a:lnTo>
                  <a:lnTo>
                    <a:pt x="805282" y="109197"/>
                  </a:lnTo>
                  <a:lnTo>
                    <a:pt x="805217" y="109197"/>
                  </a:lnTo>
                  <a:lnTo>
                    <a:pt x="805084" y="109153"/>
                  </a:lnTo>
                  <a:lnTo>
                    <a:pt x="805013" y="109164"/>
                  </a:lnTo>
                  <a:lnTo>
                    <a:pt x="804959" y="109208"/>
                  </a:lnTo>
                  <a:lnTo>
                    <a:pt x="804897" y="109297"/>
                  </a:lnTo>
                  <a:lnTo>
                    <a:pt x="804759" y="109407"/>
                  </a:lnTo>
                  <a:lnTo>
                    <a:pt x="804654" y="109528"/>
                  </a:lnTo>
                  <a:lnTo>
                    <a:pt x="804556" y="109583"/>
                  </a:lnTo>
                  <a:lnTo>
                    <a:pt x="804516" y="109572"/>
                  </a:lnTo>
                  <a:lnTo>
                    <a:pt x="804505" y="109539"/>
                  </a:lnTo>
                  <a:lnTo>
                    <a:pt x="804600" y="109330"/>
                  </a:lnTo>
                  <a:lnTo>
                    <a:pt x="804602" y="109275"/>
                  </a:lnTo>
                  <a:lnTo>
                    <a:pt x="804579" y="109230"/>
                  </a:lnTo>
                  <a:lnTo>
                    <a:pt x="804540" y="109197"/>
                  </a:lnTo>
                  <a:lnTo>
                    <a:pt x="804475" y="109186"/>
                  </a:lnTo>
                  <a:lnTo>
                    <a:pt x="804305" y="109197"/>
                  </a:lnTo>
                  <a:lnTo>
                    <a:pt x="804228" y="109219"/>
                  </a:lnTo>
                  <a:lnTo>
                    <a:pt x="804197" y="109241"/>
                  </a:lnTo>
                  <a:lnTo>
                    <a:pt x="804171" y="109297"/>
                  </a:lnTo>
                  <a:lnTo>
                    <a:pt x="804146" y="109539"/>
                  </a:lnTo>
                  <a:lnTo>
                    <a:pt x="804122" y="109605"/>
                  </a:lnTo>
                  <a:lnTo>
                    <a:pt x="803975" y="109727"/>
                  </a:lnTo>
                  <a:lnTo>
                    <a:pt x="803922" y="109804"/>
                  </a:lnTo>
                  <a:lnTo>
                    <a:pt x="803803" y="110090"/>
                  </a:lnTo>
                  <a:lnTo>
                    <a:pt x="803667" y="110256"/>
                  </a:lnTo>
                  <a:lnTo>
                    <a:pt x="803590" y="110388"/>
                  </a:lnTo>
                  <a:lnTo>
                    <a:pt x="803476" y="110741"/>
                  </a:lnTo>
                  <a:lnTo>
                    <a:pt x="803442" y="110785"/>
                  </a:lnTo>
                  <a:lnTo>
                    <a:pt x="803375" y="110807"/>
                  </a:lnTo>
                  <a:lnTo>
                    <a:pt x="803352" y="110807"/>
                  </a:lnTo>
                  <a:lnTo>
                    <a:pt x="803334" y="110807"/>
                  </a:lnTo>
                  <a:lnTo>
                    <a:pt x="803298" y="110785"/>
                  </a:lnTo>
                  <a:lnTo>
                    <a:pt x="803268" y="110719"/>
                  </a:lnTo>
                  <a:lnTo>
                    <a:pt x="803259" y="110664"/>
                  </a:lnTo>
                  <a:lnTo>
                    <a:pt x="803368" y="110311"/>
                  </a:lnTo>
                  <a:lnTo>
                    <a:pt x="803381" y="110123"/>
                  </a:lnTo>
                  <a:lnTo>
                    <a:pt x="803345" y="110035"/>
                  </a:lnTo>
                  <a:lnTo>
                    <a:pt x="803237" y="109892"/>
                  </a:lnTo>
                  <a:lnTo>
                    <a:pt x="803198" y="109727"/>
                  </a:lnTo>
                  <a:lnTo>
                    <a:pt x="803134" y="109649"/>
                  </a:lnTo>
                  <a:lnTo>
                    <a:pt x="803058" y="109616"/>
                  </a:lnTo>
                  <a:lnTo>
                    <a:pt x="802748" y="109572"/>
                  </a:lnTo>
                  <a:lnTo>
                    <a:pt x="802673" y="109539"/>
                  </a:lnTo>
                  <a:lnTo>
                    <a:pt x="802632" y="109451"/>
                  </a:lnTo>
                  <a:lnTo>
                    <a:pt x="802630" y="109241"/>
                  </a:lnTo>
                  <a:lnTo>
                    <a:pt x="802605" y="109197"/>
                  </a:lnTo>
                  <a:lnTo>
                    <a:pt x="802562" y="109208"/>
                  </a:lnTo>
                  <a:lnTo>
                    <a:pt x="802411" y="109330"/>
                  </a:lnTo>
                  <a:lnTo>
                    <a:pt x="802295" y="109352"/>
                  </a:lnTo>
                  <a:lnTo>
                    <a:pt x="802254" y="109319"/>
                  </a:lnTo>
                  <a:lnTo>
                    <a:pt x="802234" y="109275"/>
                  </a:lnTo>
                  <a:lnTo>
                    <a:pt x="802270" y="109098"/>
                  </a:lnTo>
                  <a:lnTo>
                    <a:pt x="802252" y="109043"/>
                  </a:lnTo>
                  <a:lnTo>
                    <a:pt x="802123" y="109032"/>
                  </a:lnTo>
                  <a:lnTo>
                    <a:pt x="801987" y="109054"/>
                  </a:lnTo>
                  <a:lnTo>
                    <a:pt x="801888" y="109142"/>
                  </a:lnTo>
                  <a:lnTo>
                    <a:pt x="801702" y="109429"/>
                  </a:lnTo>
                  <a:lnTo>
                    <a:pt x="801640" y="109440"/>
                  </a:lnTo>
                  <a:lnTo>
                    <a:pt x="801519" y="109396"/>
                  </a:lnTo>
                  <a:lnTo>
                    <a:pt x="801444" y="109396"/>
                  </a:lnTo>
                  <a:lnTo>
                    <a:pt x="801386" y="109429"/>
                  </a:lnTo>
                  <a:lnTo>
                    <a:pt x="801190" y="109572"/>
                  </a:lnTo>
                  <a:lnTo>
                    <a:pt x="801087" y="109705"/>
                  </a:lnTo>
                  <a:lnTo>
                    <a:pt x="801035" y="109859"/>
                  </a:lnTo>
                  <a:lnTo>
                    <a:pt x="800994" y="109914"/>
                  </a:lnTo>
                  <a:lnTo>
                    <a:pt x="800758" y="109969"/>
                  </a:lnTo>
                  <a:lnTo>
                    <a:pt x="800631" y="109980"/>
                  </a:lnTo>
                  <a:lnTo>
                    <a:pt x="800572" y="110013"/>
                  </a:lnTo>
                  <a:lnTo>
                    <a:pt x="800536" y="110057"/>
                  </a:lnTo>
                  <a:lnTo>
                    <a:pt x="800497" y="110234"/>
                  </a:lnTo>
                  <a:lnTo>
                    <a:pt x="800360" y="110388"/>
                  </a:lnTo>
                  <a:lnTo>
                    <a:pt x="800299" y="110410"/>
                  </a:lnTo>
                  <a:lnTo>
                    <a:pt x="799980" y="110421"/>
                  </a:lnTo>
                  <a:lnTo>
                    <a:pt x="799901" y="110443"/>
                  </a:lnTo>
                  <a:lnTo>
                    <a:pt x="799826" y="110487"/>
                  </a:lnTo>
                  <a:lnTo>
                    <a:pt x="799746" y="110620"/>
                  </a:lnTo>
                  <a:lnTo>
                    <a:pt x="799756" y="110774"/>
                  </a:lnTo>
                  <a:lnTo>
                    <a:pt x="799798" y="110829"/>
                  </a:lnTo>
                  <a:lnTo>
                    <a:pt x="799950" y="110939"/>
                  </a:lnTo>
                  <a:lnTo>
                    <a:pt x="800025" y="111028"/>
                  </a:lnTo>
                  <a:lnTo>
                    <a:pt x="800101" y="111160"/>
                  </a:lnTo>
                  <a:lnTo>
                    <a:pt x="800099" y="111248"/>
                  </a:lnTo>
                  <a:lnTo>
                    <a:pt x="800043" y="111281"/>
                  </a:lnTo>
                  <a:lnTo>
                    <a:pt x="799961" y="111281"/>
                  </a:lnTo>
                  <a:lnTo>
                    <a:pt x="799799" y="111237"/>
                  </a:lnTo>
                  <a:lnTo>
                    <a:pt x="799559" y="111149"/>
                  </a:lnTo>
                  <a:lnTo>
                    <a:pt x="799477" y="111149"/>
                  </a:lnTo>
                  <a:lnTo>
                    <a:pt x="799436" y="111160"/>
                  </a:lnTo>
                  <a:lnTo>
                    <a:pt x="799423" y="111193"/>
                  </a:lnTo>
                  <a:lnTo>
                    <a:pt x="799434" y="111259"/>
                  </a:lnTo>
                  <a:lnTo>
                    <a:pt x="799574" y="111413"/>
                  </a:lnTo>
                  <a:lnTo>
                    <a:pt x="799615" y="111546"/>
                  </a:lnTo>
                  <a:lnTo>
                    <a:pt x="799602" y="111601"/>
                  </a:lnTo>
                  <a:lnTo>
                    <a:pt x="799511" y="111678"/>
                  </a:lnTo>
                  <a:lnTo>
                    <a:pt x="799459" y="111799"/>
                  </a:lnTo>
                  <a:lnTo>
                    <a:pt x="799260" y="111888"/>
                  </a:lnTo>
                  <a:lnTo>
                    <a:pt x="799117" y="112009"/>
                  </a:lnTo>
                  <a:lnTo>
                    <a:pt x="798968" y="112031"/>
                  </a:lnTo>
                  <a:lnTo>
                    <a:pt x="798913" y="112053"/>
                  </a:lnTo>
                  <a:lnTo>
                    <a:pt x="798868" y="112108"/>
                  </a:lnTo>
                  <a:lnTo>
                    <a:pt x="798837" y="112307"/>
                  </a:lnTo>
                  <a:lnTo>
                    <a:pt x="798814" y="112340"/>
                  </a:lnTo>
                  <a:lnTo>
                    <a:pt x="798658" y="112351"/>
                  </a:lnTo>
                  <a:lnTo>
                    <a:pt x="798542" y="112439"/>
                  </a:lnTo>
                  <a:lnTo>
                    <a:pt x="798482" y="112527"/>
                  </a:lnTo>
                  <a:lnTo>
                    <a:pt x="798359" y="112571"/>
                  </a:lnTo>
                  <a:lnTo>
                    <a:pt x="798198" y="112604"/>
                  </a:lnTo>
                  <a:lnTo>
                    <a:pt x="798090" y="112670"/>
                  </a:lnTo>
                  <a:lnTo>
                    <a:pt x="797931" y="112869"/>
                  </a:lnTo>
                  <a:lnTo>
                    <a:pt x="797737" y="113178"/>
                  </a:lnTo>
                  <a:lnTo>
                    <a:pt x="797662" y="113255"/>
                  </a:lnTo>
                  <a:lnTo>
                    <a:pt x="797582" y="113277"/>
                  </a:lnTo>
                  <a:lnTo>
                    <a:pt x="797429" y="113122"/>
                  </a:lnTo>
                  <a:lnTo>
                    <a:pt x="797367" y="113122"/>
                  </a:lnTo>
                  <a:lnTo>
                    <a:pt x="797296" y="113145"/>
                  </a:lnTo>
                  <a:lnTo>
                    <a:pt x="797200" y="113211"/>
                  </a:lnTo>
                  <a:lnTo>
                    <a:pt x="797071" y="113420"/>
                  </a:lnTo>
                  <a:lnTo>
                    <a:pt x="796997" y="113475"/>
                  </a:lnTo>
                  <a:lnTo>
                    <a:pt x="796917" y="113475"/>
                  </a:lnTo>
                  <a:lnTo>
                    <a:pt x="796770" y="113365"/>
                  </a:lnTo>
                  <a:lnTo>
                    <a:pt x="796702" y="113354"/>
                  </a:lnTo>
                  <a:lnTo>
                    <a:pt x="796625" y="113365"/>
                  </a:lnTo>
                  <a:lnTo>
                    <a:pt x="796480" y="113420"/>
                  </a:lnTo>
                  <a:lnTo>
                    <a:pt x="796383" y="113442"/>
                  </a:lnTo>
                  <a:lnTo>
                    <a:pt x="796353" y="113431"/>
                  </a:lnTo>
                  <a:lnTo>
                    <a:pt x="796356" y="113387"/>
                  </a:lnTo>
                  <a:lnTo>
                    <a:pt x="796501" y="113244"/>
                  </a:lnTo>
                  <a:lnTo>
                    <a:pt x="796500" y="113211"/>
                  </a:lnTo>
                  <a:lnTo>
                    <a:pt x="796463" y="113167"/>
                  </a:lnTo>
                  <a:lnTo>
                    <a:pt x="796422" y="113156"/>
                  </a:lnTo>
                  <a:lnTo>
                    <a:pt x="796291" y="113178"/>
                  </a:lnTo>
                  <a:lnTo>
                    <a:pt x="796198" y="113167"/>
                  </a:lnTo>
                  <a:lnTo>
                    <a:pt x="796014" y="113023"/>
                  </a:lnTo>
                  <a:lnTo>
                    <a:pt x="795882" y="113023"/>
                  </a:lnTo>
                  <a:lnTo>
                    <a:pt x="795731" y="113067"/>
                  </a:lnTo>
                  <a:lnTo>
                    <a:pt x="795645" y="113056"/>
                  </a:lnTo>
                  <a:lnTo>
                    <a:pt x="795529" y="112990"/>
                  </a:lnTo>
                  <a:lnTo>
                    <a:pt x="795351" y="113045"/>
                  </a:lnTo>
                  <a:lnTo>
                    <a:pt x="795159" y="113056"/>
                  </a:lnTo>
                  <a:lnTo>
                    <a:pt x="795043" y="113089"/>
                  </a:lnTo>
                  <a:lnTo>
                    <a:pt x="794967" y="113310"/>
                  </a:lnTo>
                  <a:lnTo>
                    <a:pt x="795079" y="113508"/>
                  </a:lnTo>
                  <a:lnTo>
                    <a:pt x="795258" y="113641"/>
                  </a:lnTo>
                  <a:lnTo>
                    <a:pt x="795279" y="113696"/>
                  </a:lnTo>
                  <a:lnTo>
                    <a:pt x="795256" y="113718"/>
                  </a:lnTo>
                  <a:lnTo>
                    <a:pt x="795193" y="113740"/>
                  </a:lnTo>
                  <a:lnTo>
                    <a:pt x="795010" y="113740"/>
                  </a:lnTo>
                  <a:lnTo>
                    <a:pt x="794855" y="113773"/>
                  </a:lnTo>
                  <a:lnTo>
                    <a:pt x="794801" y="113751"/>
                  </a:lnTo>
                  <a:lnTo>
                    <a:pt x="794767" y="113707"/>
                  </a:lnTo>
                  <a:lnTo>
                    <a:pt x="794760" y="113630"/>
                  </a:lnTo>
                  <a:lnTo>
                    <a:pt x="794782" y="113519"/>
                  </a:lnTo>
                  <a:lnTo>
                    <a:pt x="794744" y="113464"/>
                  </a:lnTo>
                  <a:lnTo>
                    <a:pt x="794644" y="113453"/>
                  </a:lnTo>
                  <a:lnTo>
                    <a:pt x="794518" y="113530"/>
                  </a:lnTo>
                  <a:lnTo>
                    <a:pt x="794457" y="113541"/>
                  </a:lnTo>
                  <a:lnTo>
                    <a:pt x="794205" y="113299"/>
                  </a:lnTo>
                  <a:lnTo>
                    <a:pt x="794084" y="113211"/>
                  </a:lnTo>
                  <a:lnTo>
                    <a:pt x="793875" y="113156"/>
                  </a:lnTo>
                  <a:lnTo>
                    <a:pt x="793685" y="113145"/>
                  </a:lnTo>
                  <a:lnTo>
                    <a:pt x="793555" y="113178"/>
                  </a:lnTo>
                  <a:lnTo>
                    <a:pt x="793389" y="113233"/>
                  </a:lnTo>
                  <a:lnTo>
                    <a:pt x="793273" y="113255"/>
                  </a:lnTo>
                  <a:lnTo>
                    <a:pt x="793251" y="113299"/>
                  </a:lnTo>
                  <a:lnTo>
                    <a:pt x="793251" y="113420"/>
                  </a:lnTo>
                  <a:lnTo>
                    <a:pt x="793214" y="113431"/>
                  </a:lnTo>
                  <a:lnTo>
                    <a:pt x="793117" y="113398"/>
                  </a:lnTo>
                  <a:lnTo>
                    <a:pt x="793062" y="113519"/>
                  </a:lnTo>
                  <a:lnTo>
                    <a:pt x="793006" y="113585"/>
                  </a:lnTo>
                  <a:lnTo>
                    <a:pt x="792623" y="113806"/>
                  </a:lnTo>
                  <a:lnTo>
                    <a:pt x="792506" y="113960"/>
                  </a:lnTo>
                  <a:lnTo>
                    <a:pt x="792429" y="114126"/>
                  </a:lnTo>
                  <a:lnTo>
                    <a:pt x="792373" y="114181"/>
                  </a:lnTo>
                  <a:lnTo>
                    <a:pt x="792318" y="114203"/>
                  </a:lnTo>
                  <a:lnTo>
                    <a:pt x="792257" y="114203"/>
                  </a:lnTo>
                  <a:lnTo>
                    <a:pt x="792063" y="114126"/>
                  </a:lnTo>
                  <a:lnTo>
                    <a:pt x="791893" y="114126"/>
                  </a:lnTo>
                  <a:lnTo>
                    <a:pt x="791835" y="114159"/>
                  </a:lnTo>
                  <a:lnTo>
                    <a:pt x="791678" y="114401"/>
                  </a:lnTo>
                  <a:lnTo>
                    <a:pt x="791320" y="114699"/>
                  </a:lnTo>
                  <a:lnTo>
                    <a:pt x="791218" y="114898"/>
                  </a:lnTo>
                  <a:lnTo>
                    <a:pt x="791005" y="115019"/>
                  </a:lnTo>
                  <a:lnTo>
                    <a:pt x="790858" y="115217"/>
                  </a:lnTo>
                  <a:lnTo>
                    <a:pt x="790645" y="115758"/>
                  </a:lnTo>
                  <a:lnTo>
                    <a:pt x="790514" y="115923"/>
                  </a:lnTo>
                  <a:lnTo>
                    <a:pt x="790430" y="115978"/>
                  </a:lnTo>
                  <a:lnTo>
                    <a:pt x="790268" y="116011"/>
                  </a:lnTo>
                  <a:lnTo>
                    <a:pt x="789857" y="116011"/>
                  </a:lnTo>
                  <a:lnTo>
                    <a:pt x="789792" y="116033"/>
                  </a:lnTo>
                  <a:lnTo>
                    <a:pt x="789713" y="116099"/>
                  </a:lnTo>
                  <a:lnTo>
                    <a:pt x="789586" y="116254"/>
                  </a:lnTo>
                  <a:lnTo>
                    <a:pt x="789555" y="116320"/>
                  </a:lnTo>
                  <a:lnTo>
                    <a:pt x="789561" y="116485"/>
                  </a:lnTo>
                  <a:lnTo>
                    <a:pt x="789644" y="116607"/>
                  </a:lnTo>
                  <a:lnTo>
                    <a:pt x="789631" y="116684"/>
                  </a:lnTo>
                  <a:lnTo>
                    <a:pt x="789635" y="116750"/>
                  </a:lnTo>
                  <a:lnTo>
                    <a:pt x="789613" y="116783"/>
                  </a:lnTo>
                  <a:lnTo>
                    <a:pt x="789588" y="116794"/>
                  </a:lnTo>
                  <a:lnTo>
                    <a:pt x="789549" y="116794"/>
                  </a:lnTo>
                  <a:lnTo>
                    <a:pt x="789213" y="116618"/>
                  </a:lnTo>
                  <a:lnTo>
                    <a:pt x="789127" y="116552"/>
                  </a:lnTo>
                  <a:lnTo>
                    <a:pt x="789050" y="116452"/>
                  </a:lnTo>
                  <a:lnTo>
                    <a:pt x="788955" y="116232"/>
                  </a:lnTo>
                  <a:lnTo>
                    <a:pt x="788912" y="116188"/>
                  </a:lnTo>
                  <a:lnTo>
                    <a:pt x="788815" y="116210"/>
                  </a:lnTo>
                  <a:lnTo>
                    <a:pt x="788640" y="116353"/>
                  </a:lnTo>
                  <a:lnTo>
                    <a:pt x="788418" y="116386"/>
                  </a:lnTo>
                  <a:lnTo>
                    <a:pt x="788022" y="116584"/>
                  </a:lnTo>
                  <a:lnTo>
                    <a:pt x="787900" y="116684"/>
                  </a:lnTo>
                  <a:lnTo>
                    <a:pt x="787848" y="116706"/>
                  </a:lnTo>
                  <a:lnTo>
                    <a:pt x="787784" y="116662"/>
                  </a:lnTo>
                  <a:lnTo>
                    <a:pt x="787743" y="116474"/>
                  </a:lnTo>
                  <a:lnTo>
                    <a:pt x="787671" y="116441"/>
                  </a:lnTo>
                  <a:lnTo>
                    <a:pt x="787612" y="116463"/>
                  </a:lnTo>
                  <a:lnTo>
                    <a:pt x="787399" y="116673"/>
                  </a:lnTo>
                  <a:lnTo>
                    <a:pt x="787321" y="116706"/>
                  </a:lnTo>
                  <a:lnTo>
                    <a:pt x="787280" y="116695"/>
                  </a:lnTo>
                  <a:lnTo>
                    <a:pt x="787257" y="116651"/>
                  </a:lnTo>
                  <a:lnTo>
                    <a:pt x="787248" y="116562"/>
                  </a:lnTo>
                  <a:lnTo>
                    <a:pt x="787278" y="116144"/>
                  </a:lnTo>
                  <a:lnTo>
                    <a:pt x="787203" y="116033"/>
                  </a:lnTo>
                  <a:lnTo>
                    <a:pt x="787128" y="115989"/>
                  </a:lnTo>
                  <a:lnTo>
                    <a:pt x="786972" y="115989"/>
                  </a:lnTo>
                  <a:lnTo>
                    <a:pt x="786777" y="116066"/>
                  </a:lnTo>
                  <a:lnTo>
                    <a:pt x="786574" y="116099"/>
                  </a:lnTo>
                  <a:lnTo>
                    <a:pt x="786438" y="116144"/>
                  </a:lnTo>
                  <a:lnTo>
                    <a:pt x="786256" y="116188"/>
                  </a:lnTo>
                  <a:lnTo>
                    <a:pt x="786197" y="116221"/>
                  </a:lnTo>
                  <a:lnTo>
                    <a:pt x="786152" y="116298"/>
                  </a:lnTo>
                  <a:lnTo>
                    <a:pt x="786116" y="116419"/>
                  </a:lnTo>
                  <a:lnTo>
                    <a:pt x="786036" y="116937"/>
                  </a:lnTo>
                  <a:lnTo>
                    <a:pt x="785939" y="117202"/>
                  </a:lnTo>
                  <a:lnTo>
                    <a:pt x="785822" y="117720"/>
                  </a:lnTo>
                  <a:lnTo>
                    <a:pt x="785691" y="117996"/>
                  </a:lnTo>
                  <a:lnTo>
                    <a:pt x="785554" y="118183"/>
                  </a:lnTo>
                  <a:lnTo>
                    <a:pt x="785515" y="118271"/>
                  </a:lnTo>
                  <a:lnTo>
                    <a:pt x="785534" y="118360"/>
                  </a:lnTo>
                  <a:lnTo>
                    <a:pt x="785586" y="118404"/>
                  </a:lnTo>
                  <a:lnTo>
                    <a:pt x="785663" y="118415"/>
                  </a:lnTo>
                  <a:lnTo>
                    <a:pt x="785851" y="118382"/>
                  </a:lnTo>
                  <a:lnTo>
                    <a:pt x="785879" y="118393"/>
                  </a:lnTo>
                  <a:lnTo>
                    <a:pt x="785879" y="118448"/>
                  </a:lnTo>
                  <a:lnTo>
                    <a:pt x="785840" y="118481"/>
                  </a:lnTo>
                  <a:lnTo>
                    <a:pt x="785627" y="118536"/>
                  </a:lnTo>
                  <a:lnTo>
                    <a:pt x="785566" y="118580"/>
                  </a:lnTo>
                  <a:lnTo>
                    <a:pt x="785554" y="118668"/>
                  </a:lnTo>
                  <a:lnTo>
                    <a:pt x="785588" y="118834"/>
                  </a:lnTo>
                  <a:lnTo>
                    <a:pt x="785586" y="118911"/>
                  </a:lnTo>
                  <a:lnTo>
                    <a:pt x="785562" y="118966"/>
                  </a:lnTo>
                  <a:lnTo>
                    <a:pt x="785532" y="118977"/>
                  </a:lnTo>
                  <a:lnTo>
                    <a:pt x="785491" y="118966"/>
                  </a:lnTo>
                  <a:lnTo>
                    <a:pt x="785396" y="118812"/>
                  </a:lnTo>
                  <a:lnTo>
                    <a:pt x="785321" y="118768"/>
                  </a:lnTo>
                  <a:lnTo>
                    <a:pt x="785278" y="118790"/>
                  </a:lnTo>
                  <a:lnTo>
                    <a:pt x="785254" y="118823"/>
                  </a:lnTo>
                  <a:lnTo>
                    <a:pt x="785240" y="118955"/>
                  </a:lnTo>
                  <a:lnTo>
                    <a:pt x="785263" y="119098"/>
                  </a:lnTo>
                  <a:lnTo>
                    <a:pt x="785310" y="119242"/>
                  </a:lnTo>
                  <a:lnTo>
                    <a:pt x="785442" y="119429"/>
                  </a:lnTo>
                  <a:lnTo>
                    <a:pt x="785474" y="119495"/>
                  </a:lnTo>
                  <a:lnTo>
                    <a:pt x="785483" y="119683"/>
                  </a:lnTo>
                  <a:lnTo>
                    <a:pt x="785523" y="119826"/>
                  </a:lnTo>
                  <a:lnTo>
                    <a:pt x="785512" y="119980"/>
                  </a:lnTo>
                  <a:lnTo>
                    <a:pt x="785566" y="120091"/>
                  </a:lnTo>
                  <a:lnTo>
                    <a:pt x="785713" y="120168"/>
                  </a:lnTo>
                  <a:lnTo>
                    <a:pt x="785883" y="120201"/>
                  </a:lnTo>
                  <a:lnTo>
                    <a:pt x="785948" y="120179"/>
                  </a:lnTo>
                  <a:lnTo>
                    <a:pt x="786040" y="120091"/>
                  </a:lnTo>
                  <a:lnTo>
                    <a:pt x="786232" y="120113"/>
                  </a:lnTo>
                  <a:lnTo>
                    <a:pt x="786305" y="120102"/>
                  </a:lnTo>
                  <a:lnTo>
                    <a:pt x="786372" y="120058"/>
                  </a:lnTo>
                  <a:lnTo>
                    <a:pt x="786438" y="119980"/>
                  </a:lnTo>
                  <a:lnTo>
                    <a:pt x="786478" y="119969"/>
                  </a:lnTo>
                  <a:lnTo>
                    <a:pt x="786505" y="120024"/>
                  </a:lnTo>
                  <a:lnTo>
                    <a:pt x="786540" y="120245"/>
                  </a:lnTo>
                  <a:lnTo>
                    <a:pt x="786533" y="120322"/>
                  </a:lnTo>
                  <a:lnTo>
                    <a:pt x="786521" y="120344"/>
                  </a:lnTo>
                  <a:lnTo>
                    <a:pt x="786499" y="120377"/>
                  </a:lnTo>
                  <a:lnTo>
                    <a:pt x="786426" y="120410"/>
                  </a:lnTo>
                  <a:lnTo>
                    <a:pt x="786264" y="120399"/>
                  </a:lnTo>
                  <a:lnTo>
                    <a:pt x="786137" y="120377"/>
                  </a:lnTo>
                  <a:lnTo>
                    <a:pt x="786053" y="120399"/>
                  </a:lnTo>
                  <a:lnTo>
                    <a:pt x="786021" y="120466"/>
                  </a:lnTo>
                  <a:lnTo>
                    <a:pt x="786036" y="120631"/>
                  </a:lnTo>
                  <a:lnTo>
                    <a:pt x="786023" y="120686"/>
                  </a:lnTo>
                  <a:lnTo>
                    <a:pt x="785892" y="120852"/>
                  </a:lnTo>
                  <a:lnTo>
                    <a:pt x="785847" y="120852"/>
                  </a:lnTo>
                  <a:lnTo>
                    <a:pt x="785625" y="120818"/>
                  </a:lnTo>
                  <a:lnTo>
                    <a:pt x="785521" y="120829"/>
                  </a:lnTo>
                  <a:lnTo>
                    <a:pt x="785440" y="120862"/>
                  </a:lnTo>
                  <a:lnTo>
                    <a:pt x="785292" y="120984"/>
                  </a:lnTo>
                  <a:lnTo>
                    <a:pt x="784941" y="121083"/>
                  </a:lnTo>
                  <a:lnTo>
                    <a:pt x="784830" y="121160"/>
                  </a:lnTo>
                  <a:lnTo>
                    <a:pt x="784663" y="121403"/>
                  </a:lnTo>
                  <a:lnTo>
                    <a:pt x="784604" y="121778"/>
                  </a:lnTo>
                  <a:lnTo>
                    <a:pt x="784499" y="121998"/>
                  </a:lnTo>
                  <a:lnTo>
                    <a:pt x="784456" y="122593"/>
                  </a:lnTo>
                  <a:lnTo>
                    <a:pt x="784411" y="122671"/>
                  </a:lnTo>
                  <a:lnTo>
                    <a:pt x="784301" y="122781"/>
                  </a:lnTo>
                  <a:lnTo>
                    <a:pt x="784278" y="122836"/>
                  </a:lnTo>
                  <a:lnTo>
                    <a:pt x="784281" y="122913"/>
                  </a:lnTo>
                  <a:lnTo>
                    <a:pt x="784319" y="123013"/>
                  </a:lnTo>
                  <a:lnTo>
                    <a:pt x="784312" y="123057"/>
                  </a:lnTo>
                  <a:lnTo>
                    <a:pt x="784260" y="123134"/>
                  </a:lnTo>
                  <a:lnTo>
                    <a:pt x="784120" y="123288"/>
                  </a:lnTo>
                  <a:lnTo>
                    <a:pt x="783920" y="123421"/>
                  </a:lnTo>
                  <a:lnTo>
                    <a:pt x="783866" y="123498"/>
                  </a:lnTo>
                  <a:lnTo>
                    <a:pt x="783841" y="123586"/>
                  </a:lnTo>
                  <a:lnTo>
                    <a:pt x="783989" y="123994"/>
                  </a:lnTo>
                  <a:lnTo>
                    <a:pt x="783982" y="124049"/>
                  </a:lnTo>
                  <a:lnTo>
                    <a:pt x="783916" y="124192"/>
                  </a:lnTo>
                  <a:lnTo>
                    <a:pt x="783986" y="124545"/>
                  </a:lnTo>
                  <a:lnTo>
                    <a:pt x="783984" y="124754"/>
                  </a:lnTo>
                  <a:lnTo>
                    <a:pt x="784333" y="125350"/>
                  </a:lnTo>
                  <a:lnTo>
                    <a:pt x="784421" y="125427"/>
                  </a:lnTo>
                  <a:lnTo>
                    <a:pt x="784523" y="125471"/>
                  </a:lnTo>
                  <a:lnTo>
                    <a:pt x="784914" y="125592"/>
                  </a:lnTo>
                  <a:lnTo>
                    <a:pt x="785005" y="125681"/>
                  </a:lnTo>
                  <a:lnTo>
                    <a:pt x="785086" y="125725"/>
                  </a:lnTo>
                  <a:lnTo>
                    <a:pt x="785166" y="125714"/>
                  </a:lnTo>
                  <a:lnTo>
                    <a:pt x="785261" y="125659"/>
                  </a:lnTo>
                  <a:lnTo>
                    <a:pt x="785494" y="125626"/>
                  </a:lnTo>
                  <a:lnTo>
                    <a:pt x="785974" y="125637"/>
                  </a:lnTo>
                  <a:lnTo>
                    <a:pt x="786036" y="125670"/>
                  </a:lnTo>
                  <a:lnTo>
                    <a:pt x="786062" y="125714"/>
                  </a:lnTo>
                  <a:lnTo>
                    <a:pt x="786053" y="125747"/>
                  </a:lnTo>
                  <a:lnTo>
                    <a:pt x="786021" y="125769"/>
                  </a:lnTo>
                  <a:lnTo>
                    <a:pt x="785819" y="125824"/>
                  </a:lnTo>
                  <a:lnTo>
                    <a:pt x="785593" y="125945"/>
                  </a:lnTo>
                  <a:lnTo>
                    <a:pt x="785020" y="126133"/>
                  </a:lnTo>
                  <a:lnTo>
                    <a:pt x="784903" y="126232"/>
                  </a:lnTo>
                  <a:lnTo>
                    <a:pt x="784885" y="126298"/>
                  </a:lnTo>
                  <a:lnTo>
                    <a:pt x="784946" y="126386"/>
                  </a:lnTo>
                  <a:lnTo>
                    <a:pt x="784949" y="126419"/>
                  </a:lnTo>
                  <a:lnTo>
                    <a:pt x="784835" y="126563"/>
                  </a:lnTo>
                  <a:lnTo>
                    <a:pt x="784813" y="126651"/>
                  </a:lnTo>
                  <a:lnTo>
                    <a:pt x="784824" y="126706"/>
                  </a:lnTo>
                  <a:lnTo>
                    <a:pt x="784871" y="126750"/>
                  </a:lnTo>
                  <a:lnTo>
                    <a:pt x="784998" y="126816"/>
                  </a:lnTo>
                  <a:lnTo>
                    <a:pt x="785078" y="126827"/>
                  </a:lnTo>
                  <a:lnTo>
                    <a:pt x="785141" y="126794"/>
                  </a:lnTo>
                  <a:lnTo>
                    <a:pt x="785263" y="126662"/>
                  </a:lnTo>
                  <a:lnTo>
                    <a:pt x="785349" y="126629"/>
                  </a:lnTo>
                  <a:lnTo>
                    <a:pt x="785442" y="126673"/>
                  </a:lnTo>
                  <a:lnTo>
                    <a:pt x="785663" y="126827"/>
                  </a:lnTo>
                  <a:lnTo>
                    <a:pt x="785838" y="126893"/>
                  </a:lnTo>
                  <a:lnTo>
                    <a:pt x="786089" y="126905"/>
                  </a:lnTo>
                  <a:lnTo>
                    <a:pt x="786135" y="126971"/>
                  </a:lnTo>
                  <a:lnTo>
                    <a:pt x="786082" y="127048"/>
                  </a:lnTo>
                  <a:lnTo>
                    <a:pt x="785537" y="127114"/>
                  </a:lnTo>
                  <a:lnTo>
                    <a:pt x="785240" y="127235"/>
                  </a:lnTo>
                  <a:lnTo>
                    <a:pt x="785168" y="127235"/>
                  </a:lnTo>
                  <a:lnTo>
                    <a:pt x="785072" y="127191"/>
                  </a:lnTo>
                  <a:lnTo>
                    <a:pt x="785000" y="127191"/>
                  </a:lnTo>
                  <a:lnTo>
                    <a:pt x="784928" y="127224"/>
                  </a:lnTo>
                  <a:lnTo>
                    <a:pt x="784848" y="127291"/>
                  </a:lnTo>
                  <a:lnTo>
                    <a:pt x="784593" y="127632"/>
                  </a:lnTo>
                  <a:lnTo>
                    <a:pt x="784512" y="127809"/>
                  </a:lnTo>
                  <a:lnTo>
                    <a:pt x="784469" y="127974"/>
                  </a:lnTo>
                  <a:lnTo>
                    <a:pt x="784480" y="128073"/>
                  </a:lnTo>
                  <a:lnTo>
                    <a:pt x="784618" y="128261"/>
                  </a:lnTo>
                  <a:lnTo>
                    <a:pt x="784631" y="128338"/>
                  </a:lnTo>
                  <a:lnTo>
                    <a:pt x="784615" y="128393"/>
                  </a:lnTo>
                  <a:lnTo>
                    <a:pt x="784488" y="128614"/>
                  </a:lnTo>
                  <a:lnTo>
                    <a:pt x="784260" y="128867"/>
                  </a:lnTo>
                  <a:lnTo>
                    <a:pt x="784088" y="128988"/>
                  </a:lnTo>
                  <a:lnTo>
                    <a:pt x="784032" y="129066"/>
                  </a:lnTo>
                  <a:lnTo>
                    <a:pt x="784043" y="129132"/>
                  </a:lnTo>
                  <a:lnTo>
                    <a:pt x="784105" y="129176"/>
                  </a:lnTo>
                  <a:lnTo>
                    <a:pt x="784369" y="129253"/>
                  </a:lnTo>
                  <a:lnTo>
                    <a:pt x="784505" y="129264"/>
                  </a:lnTo>
                  <a:lnTo>
                    <a:pt x="784618" y="129319"/>
                  </a:lnTo>
                  <a:lnTo>
                    <a:pt x="784848" y="129297"/>
                  </a:lnTo>
                  <a:lnTo>
                    <a:pt x="785011" y="129308"/>
                  </a:lnTo>
                  <a:lnTo>
                    <a:pt x="785138" y="129396"/>
                  </a:lnTo>
                  <a:lnTo>
                    <a:pt x="785149" y="129418"/>
                  </a:lnTo>
                  <a:lnTo>
                    <a:pt x="785138" y="129452"/>
                  </a:lnTo>
                  <a:lnTo>
                    <a:pt x="785086" y="129485"/>
                  </a:lnTo>
                  <a:lnTo>
                    <a:pt x="784808" y="129518"/>
                  </a:lnTo>
                  <a:lnTo>
                    <a:pt x="784575" y="129584"/>
                  </a:lnTo>
                  <a:lnTo>
                    <a:pt x="784362" y="129606"/>
                  </a:lnTo>
                  <a:lnTo>
                    <a:pt x="784294" y="129628"/>
                  </a:lnTo>
                  <a:lnTo>
                    <a:pt x="784240" y="129672"/>
                  </a:lnTo>
                  <a:lnTo>
                    <a:pt x="784204" y="129782"/>
                  </a:lnTo>
                  <a:lnTo>
                    <a:pt x="784217" y="129893"/>
                  </a:lnTo>
                  <a:lnTo>
                    <a:pt x="784417" y="130113"/>
                  </a:lnTo>
                  <a:lnTo>
                    <a:pt x="784456" y="130201"/>
                  </a:lnTo>
                  <a:lnTo>
                    <a:pt x="784448" y="130289"/>
                  </a:lnTo>
                  <a:lnTo>
                    <a:pt x="784394" y="130334"/>
                  </a:lnTo>
                  <a:lnTo>
                    <a:pt x="784378" y="130356"/>
                  </a:lnTo>
                  <a:lnTo>
                    <a:pt x="784000" y="130356"/>
                  </a:lnTo>
                  <a:lnTo>
                    <a:pt x="783884" y="130300"/>
                  </a:lnTo>
                  <a:lnTo>
                    <a:pt x="783787" y="130223"/>
                  </a:lnTo>
                  <a:lnTo>
                    <a:pt x="783730" y="130146"/>
                  </a:lnTo>
                  <a:lnTo>
                    <a:pt x="783710" y="130003"/>
                  </a:lnTo>
                  <a:lnTo>
                    <a:pt x="783715" y="129848"/>
                  </a:lnTo>
                  <a:lnTo>
                    <a:pt x="783672" y="129804"/>
                  </a:lnTo>
                  <a:lnTo>
                    <a:pt x="783619" y="129793"/>
                  </a:lnTo>
                  <a:lnTo>
                    <a:pt x="783554" y="129804"/>
                  </a:lnTo>
                  <a:lnTo>
                    <a:pt x="783205" y="129959"/>
                  </a:lnTo>
                  <a:lnTo>
                    <a:pt x="783160" y="130025"/>
                  </a:lnTo>
                  <a:lnTo>
                    <a:pt x="783165" y="130124"/>
                  </a:lnTo>
                  <a:lnTo>
                    <a:pt x="783149" y="130168"/>
                  </a:lnTo>
                  <a:lnTo>
                    <a:pt x="782938" y="130256"/>
                  </a:lnTo>
                  <a:lnTo>
                    <a:pt x="782624" y="130543"/>
                  </a:lnTo>
                  <a:lnTo>
                    <a:pt x="782527" y="130664"/>
                  </a:lnTo>
                  <a:lnTo>
                    <a:pt x="782443" y="130808"/>
                  </a:lnTo>
                  <a:lnTo>
                    <a:pt x="782469" y="130973"/>
                  </a:lnTo>
                  <a:lnTo>
                    <a:pt x="782436" y="131039"/>
                  </a:lnTo>
                  <a:lnTo>
                    <a:pt x="782329" y="131116"/>
                  </a:lnTo>
                  <a:lnTo>
                    <a:pt x="782194" y="131282"/>
                  </a:lnTo>
                  <a:lnTo>
                    <a:pt x="781981" y="131304"/>
                  </a:lnTo>
                  <a:lnTo>
                    <a:pt x="781884" y="131359"/>
                  </a:lnTo>
                  <a:lnTo>
                    <a:pt x="781879" y="131403"/>
                  </a:lnTo>
                  <a:lnTo>
                    <a:pt x="781940" y="131513"/>
                  </a:lnTo>
                  <a:lnTo>
                    <a:pt x="781940" y="131546"/>
                  </a:lnTo>
                  <a:lnTo>
                    <a:pt x="781858" y="131635"/>
                  </a:lnTo>
                  <a:lnTo>
                    <a:pt x="781780" y="131800"/>
                  </a:lnTo>
                  <a:lnTo>
                    <a:pt x="781774" y="131877"/>
                  </a:lnTo>
                  <a:lnTo>
                    <a:pt x="781815" y="131932"/>
                  </a:lnTo>
                  <a:lnTo>
                    <a:pt x="782002" y="132054"/>
                  </a:lnTo>
                  <a:lnTo>
                    <a:pt x="782078" y="132131"/>
                  </a:lnTo>
                  <a:lnTo>
                    <a:pt x="782105" y="132219"/>
                  </a:lnTo>
                  <a:lnTo>
                    <a:pt x="782080" y="132285"/>
                  </a:lnTo>
                  <a:lnTo>
                    <a:pt x="781999" y="132296"/>
                  </a:lnTo>
                  <a:lnTo>
                    <a:pt x="781797" y="132208"/>
                  </a:lnTo>
                  <a:lnTo>
                    <a:pt x="781569" y="132131"/>
                  </a:lnTo>
                  <a:lnTo>
                    <a:pt x="781483" y="132065"/>
                  </a:lnTo>
                  <a:lnTo>
                    <a:pt x="781376" y="131921"/>
                  </a:lnTo>
                  <a:lnTo>
                    <a:pt x="781324" y="131910"/>
                  </a:lnTo>
                  <a:lnTo>
                    <a:pt x="781283" y="131921"/>
                  </a:lnTo>
                  <a:lnTo>
                    <a:pt x="781169" y="131999"/>
                  </a:lnTo>
                  <a:lnTo>
                    <a:pt x="780904" y="132131"/>
                  </a:lnTo>
                  <a:lnTo>
                    <a:pt x="780788" y="132252"/>
                  </a:lnTo>
                  <a:lnTo>
                    <a:pt x="780790" y="132285"/>
                  </a:lnTo>
                  <a:lnTo>
                    <a:pt x="780816" y="132318"/>
                  </a:lnTo>
                  <a:lnTo>
                    <a:pt x="780997" y="132384"/>
                  </a:lnTo>
                  <a:lnTo>
                    <a:pt x="781152" y="132473"/>
                  </a:lnTo>
                  <a:lnTo>
                    <a:pt x="781202" y="132539"/>
                  </a:lnTo>
                  <a:lnTo>
                    <a:pt x="781200" y="132583"/>
                  </a:lnTo>
                  <a:lnTo>
                    <a:pt x="781141" y="132627"/>
                  </a:lnTo>
                  <a:lnTo>
                    <a:pt x="781070" y="132638"/>
                  </a:lnTo>
                  <a:lnTo>
                    <a:pt x="780856" y="132649"/>
                  </a:lnTo>
                  <a:lnTo>
                    <a:pt x="780784" y="132682"/>
                  </a:lnTo>
                  <a:lnTo>
                    <a:pt x="780754" y="132715"/>
                  </a:lnTo>
                  <a:lnTo>
                    <a:pt x="780760" y="132759"/>
                  </a:lnTo>
                  <a:lnTo>
                    <a:pt x="781037" y="132936"/>
                  </a:lnTo>
                  <a:lnTo>
                    <a:pt x="781053" y="132969"/>
                  </a:lnTo>
                  <a:lnTo>
                    <a:pt x="781035" y="133013"/>
                  </a:lnTo>
                  <a:lnTo>
                    <a:pt x="780990" y="133024"/>
                  </a:lnTo>
                  <a:lnTo>
                    <a:pt x="780752" y="132980"/>
                  </a:lnTo>
                  <a:lnTo>
                    <a:pt x="780471" y="132980"/>
                  </a:lnTo>
                  <a:lnTo>
                    <a:pt x="780265" y="132925"/>
                  </a:lnTo>
                  <a:lnTo>
                    <a:pt x="780211" y="132936"/>
                  </a:lnTo>
                  <a:lnTo>
                    <a:pt x="780114" y="133013"/>
                  </a:lnTo>
                  <a:lnTo>
                    <a:pt x="780071" y="133123"/>
                  </a:lnTo>
                  <a:lnTo>
                    <a:pt x="779994" y="133244"/>
                  </a:lnTo>
                  <a:lnTo>
                    <a:pt x="779942" y="133266"/>
                  </a:lnTo>
                  <a:lnTo>
                    <a:pt x="779713" y="133310"/>
                  </a:lnTo>
                  <a:lnTo>
                    <a:pt x="779660" y="133410"/>
                  </a:lnTo>
                  <a:lnTo>
                    <a:pt x="779550" y="133520"/>
                  </a:lnTo>
                  <a:lnTo>
                    <a:pt x="779507" y="133608"/>
                  </a:lnTo>
                  <a:lnTo>
                    <a:pt x="779527" y="133641"/>
                  </a:lnTo>
                  <a:lnTo>
                    <a:pt x="779604" y="133685"/>
                  </a:lnTo>
                  <a:lnTo>
                    <a:pt x="779600" y="133752"/>
                  </a:lnTo>
                  <a:lnTo>
                    <a:pt x="779534" y="133796"/>
                  </a:lnTo>
                  <a:lnTo>
                    <a:pt x="779365" y="133840"/>
                  </a:lnTo>
                  <a:lnTo>
                    <a:pt x="779333" y="133873"/>
                  </a:lnTo>
                  <a:lnTo>
                    <a:pt x="779365" y="133906"/>
                  </a:lnTo>
                  <a:lnTo>
                    <a:pt x="779498" y="133939"/>
                  </a:lnTo>
                  <a:lnTo>
                    <a:pt x="779534" y="133972"/>
                  </a:lnTo>
                  <a:lnTo>
                    <a:pt x="779543" y="134082"/>
                  </a:lnTo>
                  <a:lnTo>
                    <a:pt x="779496" y="134292"/>
                  </a:lnTo>
                  <a:lnTo>
                    <a:pt x="779505" y="134347"/>
                  </a:lnTo>
                  <a:lnTo>
                    <a:pt x="779529" y="134391"/>
                  </a:lnTo>
                  <a:lnTo>
                    <a:pt x="779617" y="134413"/>
                  </a:lnTo>
                  <a:lnTo>
                    <a:pt x="779804" y="134402"/>
                  </a:lnTo>
                  <a:lnTo>
                    <a:pt x="779951" y="134424"/>
                  </a:lnTo>
                  <a:lnTo>
                    <a:pt x="780043" y="134446"/>
                  </a:lnTo>
                  <a:lnTo>
                    <a:pt x="780093" y="134490"/>
                  </a:lnTo>
                  <a:lnTo>
                    <a:pt x="780100" y="134534"/>
                  </a:lnTo>
                  <a:lnTo>
                    <a:pt x="780043" y="134656"/>
                  </a:lnTo>
                  <a:lnTo>
                    <a:pt x="780080" y="134766"/>
                  </a:lnTo>
                  <a:lnTo>
                    <a:pt x="780075" y="134810"/>
                  </a:lnTo>
                  <a:lnTo>
                    <a:pt x="780013" y="134832"/>
                  </a:lnTo>
                  <a:lnTo>
                    <a:pt x="779839" y="134810"/>
                  </a:lnTo>
                  <a:lnTo>
                    <a:pt x="779815" y="134909"/>
                  </a:lnTo>
                  <a:lnTo>
                    <a:pt x="779738" y="135031"/>
                  </a:lnTo>
                  <a:lnTo>
                    <a:pt x="779724" y="135075"/>
                  </a:lnTo>
                  <a:lnTo>
                    <a:pt x="779733" y="135097"/>
                  </a:lnTo>
                  <a:lnTo>
                    <a:pt x="779776" y="135119"/>
                  </a:lnTo>
                  <a:lnTo>
                    <a:pt x="780043" y="135163"/>
                  </a:lnTo>
                  <a:lnTo>
                    <a:pt x="780091" y="135207"/>
                  </a:lnTo>
                  <a:lnTo>
                    <a:pt x="780093" y="135262"/>
                  </a:lnTo>
                  <a:lnTo>
                    <a:pt x="780019" y="135328"/>
                  </a:lnTo>
                  <a:lnTo>
                    <a:pt x="779486" y="135604"/>
                  </a:lnTo>
                  <a:lnTo>
                    <a:pt x="779428" y="135681"/>
                  </a:lnTo>
                  <a:lnTo>
                    <a:pt x="779353" y="135846"/>
                  </a:lnTo>
                  <a:lnTo>
                    <a:pt x="779004" y="136166"/>
                  </a:lnTo>
                  <a:lnTo>
                    <a:pt x="778880" y="136354"/>
                  </a:lnTo>
                  <a:lnTo>
                    <a:pt x="778782" y="136464"/>
                  </a:lnTo>
                  <a:lnTo>
                    <a:pt x="778708" y="136596"/>
                  </a:lnTo>
                  <a:lnTo>
                    <a:pt x="778659" y="136596"/>
                  </a:lnTo>
                  <a:lnTo>
                    <a:pt x="778624" y="136541"/>
                  </a:lnTo>
                  <a:lnTo>
                    <a:pt x="778597" y="136442"/>
                  </a:lnTo>
                  <a:lnTo>
                    <a:pt x="778606" y="136299"/>
                  </a:lnTo>
                  <a:lnTo>
                    <a:pt x="778590" y="136243"/>
                  </a:lnTo>
                  <a:lnTo>
                    <a:pt x="778556" y="136210"/>
                  </a:lnTo>
                  <a:lnTo>
                    <a:pt x="778480" y="136210"/>
                  </a:lnTo>
                  <a:lnTo>
                    <a:pt x="778355" y="136221"/>
                  </a:lnTo>
                  <a:lnTo>
                    <a:pt x="777977" y="136343"/>
                  </a:lnTo>
                  <a:lnTo>
                    <a:pt x="777920" y="136409"/>
                  </a:lnTo>
                  <a:lnTo>
                    <a:pt x="777886" y="136585"/>
                  </a:lnTo>
                  <a:lnTo>
                    <a:pt x="777850" y="136618"/>
                  </a:lnTo>
                  <a:lnTo>
                    <a:pt x="777796" y="136640"/>
                  </a:lnTo>
                  <a:lnTo>
                    <a:pt x="777624" y="136629"/>
                  </a:lnTo>
                  <a:lnTo>
                    <a:pt x="777382" y="136684"/>
                  </a:lnTo>
                  <a:lnTo>
                    <a:pt x="777279" y="136662"/>
                  </a:lnTo>
                  <a:lnTo>
                    <a:pt x="777101" y="136574"/>
                  </a:lnTo>
                  <a:lnTo>
                    <a:pt x="777008" y="136563"/>
                  </a:lnTo>
                  <a:lnTo>
                    <a:pt x="776890" y="136596"/>
                  </a:lnTo>
                  <a:lnTo>
                    <a:pt x="776633" y="136729"/>
                  </a:lnTo>
                  <a:lnTo>
                    <a:pt x="776379" y="136817"/>
                  </a:lnTo>
                  <a:lnTo>
                    <a:pt x="776162" y="136861"/>
                  </a:lnTo>
                  <a:lnTo>
                    <a:pt x="776117" y="136850"/>
                  </a:lnTo>
                  <a:lnTo>
                    <a:pt x="776100" y="136817"/>
                  </a:lnTo>
                  <a:lnTo>
                    <a:pt x="776096" y="136673"/>
                  </a:lnTo>
                  <a:lnTo>
                    <a:pt x="776076" y="136618"/>
                  </a:lnTo>
                  <a:lnTo>
                    <a:pt x="776033" y="136574"/>
                  </a:lnTo>
                  <a:lnTo>
                    <a:pt x="775960" y="136541"/>
                  </a:lnTo>
                  <a:lnTo>
                    <a:pt x="775663" y="136519"/>
                  </a:lnTo>
                  <a:lnTo>
                    <a:pt x="775480" y="136607"/>
                  </a:lnTo>
                  <a:lnTo>
                    <a:pt x="775313" y="136751"/>
                  </a:lnTo>
                  <a:lnTo>
                    <a:pt x="775303" y="136806"/>
                  </a:lnTo>
                  <a:lnTo>
                    <a:pt x="775428" y="136960"/>
                  </a:lnTo>
                  <a:lnTo>
                    <a:pt x="775424" y="137026"/>
                  </a:lnTo>
                  <a:lnTo>
                    <a:pt x="775243" y="137048"/>
                  </a:lnTo>
                  <a:lnTo>
                    <a:pt x="775105" y="137236"/>
                  </a:lnTo>
                  <a:lnTo>
                    <a:pt x="775034" y="137291"/>
                  </a:lnTo>
                  <a:lnTo>
                    <a:pt x="774864" y="137368"/>
                  </a:lnTo>
                  <a:lnTo>
                    <a:pt x="774808" y="137456"/>
                  </a:lnTo>
                  <a:lnTo>
                    <a:pt x="774821" y="137511"/>
                  </a:lnTo>
                  <a:lnTo>
                    <a:pt x="774926" y="137655"/>
                  </a:lnTo>
                  <a:lnTo>
                    <a:pt x="775100" y="137831"/>
                  </a:lnTo>
                  <a:lnTo>
                    <a:pt x="775107" y="137897"/>
                  </a:lnTo>
                  <a:lnTo>
                    <a:pt x="775077" y="137919"/>
                  </a:lnTo>
                  <a:lnTo>
                    <a:pt x="775019" y="137919"/>
                  </a:lnTo>
                  <a:lnTo>
                    <a:pt x="774819" y="137820"/>
                  </a:lnTo>
                  <a:lnTo>
                    <a:pt x="774688" y="137842"/>
                  </a:lnTo>
                  <a:lnTo>
                    <a:pt x="774661" y="137886"/>
                  </a:lnTo>
                  <a:lnTo>
                    <a:pt x="774707" y="138008"/>
                  </a:lnTo>
                  <a:lnTo>
                    <a:pt x="774597" y="138140"/>
                  </a:lnTo>
                  <a:lnTo>
                    <a:pt x="774632" y="138206"/>
                  </a:lnTo>
                  <a:lnTo>
                    <a:pt x="774756" y="138294"/>
                  </a:lnTo>
                  <a:lnTo>
                    <a:pt x="774838" y="138327"/>
                  </a:lnTo>
                  <a:lnTo>
                    <a:pt x="774987" y="138338"/>
                  </a:lnTo>
                  <a:lnTo>
                    <a:pt x="775028" y="138349"/>
                  </a:lnTo>
                  <a:lnTo>
                    <a:pt x="775021" y="138382"/>
                  </a:lnTo>
                  <a:lnTo>
                    <a:pt x="774928" y="138460"/>
                  </a:lnTo>
                  <a:lnTo>
                    <a:pt x="774914" y="138515"/>
                  </a:lnTo>
                  <a:lnTo>
                    <a:pt x="774931" y="138570"/>
                  </a:lnTo>
                  <a:lnTo>
                    <a:pt x="775034" y="138647"/>
                  </a:lnTo>
                  <a:lnTo>
                    <a:pt x="775017" y="138768"/>
                  </a:lnTo>
                  <a:lnTo>
                    <a:pt x="775036" y="138834"/>
                  </a:lnTo>
                  <a:lnTo>
                    <a:pt x="775028" y="138878"/>
                  </a:lnTo>
                  <a:lnTo>
                    <a:pt x="774978" y="138912"/>
                  </a:lnTo>
                  <a:lnTo>
                    <a:pt x="774935" y="138901"/>
                  </a:lnTo>
                  <a:lnTo>
                    <a:pt x="774901" y="138834"/>
                  </a:lnTo>
                  <a:lnTo>
                    <a:pt x="774873" y="138702"/>
                  </a:lnTo>
                  <a:lnTo>
                    <a:pt x="774790" y="138625"/>
                  </a:lnTo>
                  <a:lnTo>
                    <a:pt x="774522" y="138493"/>
                  </a:lnTo>
                  <a:lnTo>
                    <a:pt x="774470" y="138493"/>
                  </a:lnTo>
                  <a:lnTo>
                    <a:pt x="774419" y="138526"/>
                  </a:lnTo>
                  <a:lnTo>
                    <a:pt x="774401" y="138581"/>
                  </a:lnTo>
                  <a:lnTo>
                    <a:pt x="774414" y="138625"/>
                  </a:lnTo>
                  <a:lnTo>
                    <a:pt x="774494" y="138713"/>
                  </a:lnTo>
                  <a:lnTo>
                    <a:pt x="774477" y="138746"/>
                  </a:lnTo>
                  <a:lnTo>
                    <a:pt x="774421" y="138768"/>
                  </a:lnTo>
                  <a:lnTo>
                    <a:pt x="774270" y="138746"/>
                  </a:lnTo>
                  <a:lnTo>
                    <a:pt x="774027" y="138823"/>
                  </a:lnTo>
                  <a:lnTo>
                    <a:pt x="773807" y="138967"/>
                  </a:lnTo>
                  <a:lnTo>
                    <a:pt x="773751" y="139044"/>
                  </a:lnTo>
                  <a:lnTo>
                    <a:pt x="773719" y="139132"/>
                  </a:lnTo>
                  <a:lnTo>
                    <a:pt x="773747" y="139209"/>
                  </a:lnTo>
                  <a:lnTo>
                    <a:pt x="773824" y="139242"/>
                  </a:lnTo>
                  <a:lnTo>
                    <a:pt x="773914" y="139253"/>
                  </a:lnTo>
                  <a:lnTo>
                    <a:pt x="774170" y="139242"/>
                  </a:lnTo>
                  <a:lnTo>
                    <a:pt x="774272" y="139253"/>
                  </a:lnTo>
                  <a:lnTo>
                    <a:pt x="774310" y="139286"/>
                  </a:lnTo>
                  <a:lnTo>
                    <a:pt x="774319" y="139331"/>
                  </a:lnTo>
                  <a:lnTo>
                    <a:pt x="774290" y="139507"/>
                  </a:lnTo>
                  <a:lnTo>
                    <a:pt x="774322" y="139683"/>
                  </a:lnTo>
                  <a:lnTo>
                    <a:pt x="774301" y="139849"/>
                  </a:lnTo>
                  <a:lnTo>
                    <a:pt x="774351" y="139893"/>
                  </a:lnTo>
                  <a:lnTo>
                    <a:pt x="774550" y="139926"/>
                  </a:lnTo>
                  <a:lnTo>
                    <a:pt x="774608" y="139959"/>
                  </a:lnTo>
                  <a:lnTo>
                    <a:pt x="774614" y="140014"/>
                  </a:lnTo>
                  <a:lnTo>
                    <a:pt x="774502" y="140113"/>
                  </a:lnTo>
                  <a:lnTo>
                    <a:pt x="774485" y="140157"/>
                  </a:lnTo>
                  <a:lnTo>
                    <a:pt x="774513" y="140179"/>
                  </a:lnTo>
                  <a:lnTo>
                    <a:pt x="774655" y="140213"/>
                  </a:lnTo>
                  <a:lnTo>
                    <a:pt x="774702" y="140246"/>
                  </a:lnTo>
                  <a:lnTo>
                    <a:pt x="774754" y="140378"/>
                  </a:lnTo>
                  <a:lnTo>
                    <a:pt x="774743" y="140444"/>
                  </a:lnTo>
                  <a:lnTo>
                    <a:pt x="774647" y="140499"/>
                  </a:lnTo>
                  <a:lnTo>
                    <a:pt x="774565" y="140488"/>
                  </a:lnTo>
                  <a:lnTo>
                    <a:pt x="774473" y="140400"/>
                  </a:lnTo>
                  <a:lnTo>
                    <a:pt x="774405" y="140356"/>
                  </a:lnTo>
                  <a:lnTo>
                    <a:pt x="774324" y="140268"/>
                  </a:lnTo>
                  <a:lnTo>
                    <a:pt x="774283" y="140279"/>
                  </a:lnTo>
                  <a:lnTo>
                    <a:pt x="774216" y="140378"/>
                  </a:lnTo>
                  <a:lnTo>
                    <a:pt x="774179" y="140400"/>
                  </a:lnTo>
                  <a:lnTo>
                    <a:pt x="774115" y="140389"/>
                  </a:lnTo>
                  <a:lnTo>
                    <a:pt x="773988" y="140290"/>
                  </a:lnTo>
                  <a:lnTo>
                    <a:pt x="773939" y="140279"/>
                  </a:lnTo>
                  <a:lnTo>
                    <a:pt x="773799" y="140312"/>
                  </a:lnTo>
                  <a:lnTo>
                    <a:pt x="773633" y="140312"/>
                  </a:lnTo>
                  <a:lnTo>
                    <a:pt x="773509" y="140367"/>
                  </a:lnTo>
                  <a:lnTo>
                    <a:pt x="773473" y="140411"/>
                  </a:lnTo>
                  <a:lnTo>
                    <a:pt x="773480" y="140466"/>
                  </a:lnTo>
                  <a:lnTo>
                    <a:pt x="773508" y="140499"/>
                  </a:lnTo>
                  <a:lnTo>
                    <a:pt x="773579" y="140554"/>
                  </a:lnTo>
                  <a:lnTo>
                    <a:pt x="773602" y="140654"/>
                  </a:lnTo>
                  <a:lnTo>
                    <a:pt x="773710" y="140742"/>
                  </a:lnTo>
                  <a:lnTo>
                    <a:pt x="773730" y="140797"/>
                  </a:lnTo>
                  <a:lnTo>
                    <a:pt x="773609" y="140907"/>
                  </a:lnTo>
                  <a:lnTo>
                    <a:pt x="773581" y="141084"/>
                  </a:lnTo>
                  <a:lnTo>
                    <a:pt x="773547" y="141139"/>
                  </a:lnTo>
                  <a:lnTo>
                    <a:pt x="773477" y="141161"/>
                  </a:lnTo>
                  <a:lnTo>
                    <a:pt x="773383" y="141161"/>
                  </a:lnTo>
                  <a:lnTo>
                    <a:pt x="773340" y="141139"/>
                  </a:lnTo>
                  <a:lnTo>
                    <a:pt x="773262" y="141073"/>
                  </a:lnTo>
                  <a:lnTo>
                    <a:pt x="773198" y="141062"/>
                  </a:lnTo>
                  <a:lnTo>
                    <a:pt x="773086" y="141161"/>
                  </a:lnTo>
                  <a:lnTo>
                    <a:pt x="773045" y="141337"/>
                  </a:lnTo>
                  <a:lnTo>
                    <a:pt x="772998" y="141337"/>
                  </a:lnTo>
                  <a:lnTo>
                    <a:pt x="772903" y="141271"/>
                  </a:lnTo>
                  <a:lnTo>
                    <a:pt x="772841" y="141271"/>
                  </a:lnTo>
                  <a:lnTo>
                    <a:pt x="772774" y="141337"/>
                  </a:lnTo>
                  <a:lnTo>
                    <a:pt x="772685" y="141514"/>
                  </a:lnTo>
                  <a:lnTo>
                    <a:pt x="772565" y="141613"/>
                  </a:lnTo>
                  <a:lnTo>
                    <a:pt x="772547" y="141690"/>
                  </a:lnTo>
                  <a:lnTo>
                    <a:pt x="772638" y="141811"/>
                  </a:lnTo>
                  <a:lnTo>
                    <a:pt x="772658" y="141866"/>
                  </a:lnTo>
                  <a:lnTo>
                    <a:pt x="772681" y="142175"/>
                  </a:lnTo>
                  <a:lnTo>
                    <a:pt x="772669" y="142263"/>
                  </a:lnTo>
                  <a:lnTo>
                    <a:pt x="772633" y="142263"/>
                  </a:lnTo>
                  <a:lnTo>
                    <a:pt x="772597" y="142241"/>
                  </a:lnTo>
                  <a:lnTo>
                    <a:pt x="772583" y="142230"/>
                  </a:lnTo>
                  <a:lnTo>
                    <a:pt x="772455" y="142098"/>
                  </a:lnTo>
                  <a:lnTo>
                    <a:pt x="772445" y="142043"/>
                  </a:lnTo>
                  <a:lnTo>
                    <a:pt x="772454" y="141855"/>
                  </a:lnTo>
                  <a:lnTo>
                    <a:pt x="772421" y="141767"/>
                  </a:lnTo>
                  <a:lnTo>
                    <a:pt x="772320" y="141712"/>
                  </a:lnTo>
                  <a:lnTo>
                    <a:pt x="772201" y="141690"/>
                  </a:lnTo>
                  <a:lnTo>
                    <a:pt x="772092" y="141712"/>
                  </a:lnTo>
                  <a:lnTo>
                    <a:pt x="771745" y="141900"/>
                  </a:lnTo>
                  <a:lnTo>
                    <a:pt x="771696" y="141955"/>
                  </a:lnTo>
                  <a:lnTo>
                    <a:pt x="771650" y="142043"/>
                  </a:lnTo>
                  <a:lnTo>
                    <a:pt x="771583" y="142087"/>
                  </a:lnTo>
                  <a:lnTo>
                    <a:pt x="771474" y="142109"/>
                  </a:lnTo>
                  <a:lnTo>
                    <a:pt x="771284" y="142087"/>
                  </a:lnTo>
                  <a:lnTo>
                    <a:pt x="771044" y="142197"/>
                  </a:lnTo>
                  <a:lnTo>
                    <a:pt x="770951" y="142252"/>
                  </a:lnTo>
                  <a:lnTo>
                    <a:pt x="770783" y="142440"/>
                  </a:lnTo>
                  <a:lnTo>
                    <a:pt x="770777" y="142484"/>
                  </a:lnTo>
                  <a:lnTo>
                    <a:pt x="770813" y="142517"/>
                  </a:lnTo>
                  <a:lnTo>
                    <a:pt x="770895" y="142528"/>
                  </a:lnTo>
                  <a:lnTo>
                    <a:pt x="771170" y="142528"/>
                  </a:lnTo>
                  <a:lnTo>
                    <a:pt x="771394" y="142495"/>
                  </a:lnTo>
                  <a:lnTo>
                    <a:pt x="771444" y="142506"/>
                  </a:lnTo>
                  <a:lnTo>
                    <a:pt x="771450" y="142539"/>
                  </a:lnTo>
                  <a:lnTo>
                    <a:pt x="771370" y="142572"/>
                  </a:lnTo>
                  <a:lnTo>
                    <a:pt x="771157" y="142594"/>
                  </a:lnTo>
                  <a:lnTo>
                    <a:pt x="771116" y="142616"/>
                  </a:lnTo>
                  <a:lnTo>
                    <a:pt x="770931" y="142793"/>
                  </a:lnTo>
                  <a:lnTo>
                    <a:pt x="770877" y="142947"/>
                  </a:lnTo>
                  <a:lnTo>
                    <a:pt x="770830" y="143024"/>
                  </a:lnTo>
                  <a:lnTo>
                    <a:pt x="770625" y="143223"/>
                  </a:lnTo>
                  <a:lnTo>
                    <a:pt x="770522" y="143245"/>
                  </a:lnTo>
                  <a:lnTo>
                    <a:pt x="770227" y="143234"/>
                  </a:lnTo>
                  <a:lnTo>
                    <a:pt x="770134" y="143267"/>
                  </a:lnTo>
                  <a:lnTo>
                    <a:pt x="770096" y="143322"/>
                  </a:lnTo>
                  <a:lnTo>
                    <a:pt x="770051" y="143487"/>
                  </a:lnTo>
                  <a:lnTo>
                    <a:pt x="769799" y="143697"/>
                  </a:lnTo>
                  <a:lnTo>
                    <a:pt x="769771" y="143741"/>
                  </a:lnTo>
                  <a:lnTo>
                    <a:pt x="769754" y="143851"/>
                  </a:lnTo>
                  <a:lnTo>
                    <a:pt x="769722" y="143917"/>
                  </a:lnTo>
                  <a:lnTo>
                    <a:pt x="769489" y="144105"/>
                  </a:lnTo>
                  <a:lnTo>
                    <a:pt x="769517" y="144171"/>
                  </a:lnTo>
                  <a:lnTo>
                    <a:pt x="769638" y="144215"/>
                  </a:lnTo>
                  <a:lnTo>
                    <a:pt x="769677" y="144259"/>
                  </a:lnTo>
                  <a:lnTo>
                    <a:pt x="769693" y="144314"/>
                  </a:lnTo>
                  <a:lnTo>
                    <a:pt x="769683" y="144469"/>
                  </a:lnTo>
                  <a:lnTo>
                    <a:pt x="769704" y="144513"/>
                  </a:lnTo>
                  <a:lnTo>
                    <a:pt x="769760" y="144535"/>
                  </a:lnTo>
                  <a:lnTo>
                    <a:pt x="769876" y="144524"/>
                  </a:lnTo>
                  <a:lnTo>
                    <a:pt x="769910" y="144557"/>
                  </a:lnTo>
                  <a:lnTo>
                    <a:pt x="769954" y="144689"/>
                  </a:lnTo>
                  <a:lnTo>
                    <a:pt x="770019" y="144810"/>
                  </a:lnTo>
                  <a:lnTo>
                    <a:pt x="770019" y="144865"/>
                  </a:lnTo>
                  <a:lnTo>
                    <a:pt x="769997" y="144910"/>
                  </a:lnTo>
                  <a:lnTo>
                    <a:pt x="769913" y="144965"/>
                  </a:lnTo>
                  <a:lnTo>
                    <a:pt x="769573" y="145064"/>
                  </a:lnTo>
                  <a:lnTo>
                    <a:pt x="769394" y="145141"/>
                  </a:lnTo>
                  <a:lnTo>
                    <a:pt x="769258" y="145108"/>
                  </a:lnTo>
                  <a:lnTo>
                    <a:pt x="769059" y="145009"/>
                  </a:lnTo>
                  <a:lnTo>
                    <a:pt x="768968" y="145009"/>
                  </a:lnTo>
                  <a:lnTo>
                    <a:pt x="768477" y="145240"/>
                  </a:lnTo>
                  <a:lnTo>
                    <a:pt x="768303" y="145284"/>
                  </a:lnTo>
                  <a:lnTo>
                    <a:pt x="768226" y="145340"/>
                  </a:lnTo>
                  <a:lnTo>
                    <a:pt x="768099" y="145538"/>
                  </a:lnTo>
                  <a:lnTo>
                    <a:pt x="767939" y="145692"/>
                  </a:lnTo>
                  <a:lnTo>
                    <a:pt x="767900" y="145814"/>
                  </a:lnTo>
                  <a:lnTo>
                    <a:pt x="767875" y="145957"/>
                  </a:lnTo>
                  <a:lnTo>
                    <a:pt x="767767" y="146067"/>
                  </a:lnTo>
                  <a:lnTo>
                    <a:pt x="767737" y="146133"/>
                  </a:lnTo>
                  <a:lnTo>
                    <a:pt x="767739" y="146222"/>
                  </a:lnTo>
                  <a:lnTo>
                    <a:pt x="767797" y="146431"/>
                  </a:lnTo>
                  <a:lnTo>
                    <a:pt x="767803" y="146519"/>
                  </a:lnTo>
                  <a:lnTo>
                    <a:pt x="767758" y="146883"/>
                  </a:lnTo>
                  <a:lnTo>
                    <a:pt x="767728" y="146960"/>
                  </a:lnTo>
                  <a:lnTo>
                    <a:pt x="767681" y="147004"/>
                  </a:lnTo>
                  <a:lnTo>
                    <a:pt x="767624" y="147026"/>
                  </a:lnTo>
                  <a:lnTo>
                    <a:pt x="767590" y="147004"/>
                  </a:lnTo>
                  <a:lnTo>
                    <a:pt x="767371" y="146674"/>
                  </a:lnTo>
                  <a:lnTo>
                    <a:pt x="767274" y="146585"/>
                  </a:lnTo>
                  <a:lnTo>
                    <a:pt x="767212" y="146552"/>
                  </a:lnTo>
                  <a:lnTo>
                    <a:pt x="767029" y="146541"/>
                  </a:lnTo>
                  <a:lnTo>
                    <a:pt x="766968" y="146563"/>
                  </a:lnTo>
                  <a:lnTo>
                    <a:pt x="766811" y="146674"/>
                  </a:lnTo>
                  <a:lnTo>
                    <a:pt x="766542" y="146993"/>
                  </a:lnTo>
                  <a:lnTo>
                    <a:pt x="766497" y="147093"/>
                  </a:lnTo>
                  <a:lnTo>
                    <a:pt x="766467" y="147258"/>
                  </a:lnTo>
                  <a:lnTo>
                    <a:pt x="766340" y="147434"/>
                  </a:lnTo>
                  <a:lnTo>
                    <a:pt x="766221" y="147512"/>
                  </a:lnTo>
                  <a:lnTo>
                    <a:pt x="765949" y="147611"/>
                  </a:lnTo>
                  <a:lnTo>
                    <a:pt x="765770" y="147732"/>
                  </a:lnTo>
                  <a:lnTo>
                    <a:pt x="765404" y="147909"/>
                  </a:lnTo>
                  <a:lnTo>
                    <a:pt x="765326" y="147975"/>
                  </a:lnTo>
                  <a:lnTo>
                    <a:pt x="765216" y="148151"/>
                  </a:lnTo>
                  <a:lnTo>
                    <a:pt x="765096" y="148294"/>
                  </a:lnTo>
                  <a:lnTo>
                    <a:pt x="764675" y="148515"/>
                  </a:lnTo>
                  <a:lnTo>
                    <a:pt x="764503" y="148537"/>
                  </a:lnTo>
                  <a:lnTo>
                    <a:pt x="764355" y="148537"/>
                  </a:lnTo>
                  <a:lnTo>
                    <a:pt x="764056" y="148427"/>
                  </a:lnTo>
                  <a:lnTo>
                    <a:pt x="763968" y="148349"/>
                  </a:lnTo>
                  <a:lnTo>
                    <a:pt x="763810" y="148074"/>
                  </a:lnTo>
                  <a:lnTo>
                    <a:pt x="763740" y="147997"/>
                  </a:lnTo>
                  <a:lnTo>
                    <a:pt x="763679" y="147975"/>
                  </a:lnTo>
                  <a:lnTo>
                    <a:pt x="763591" y="147964"/>
                  </a:lnTo>
                  <a:lnTo>
                    <a:pt x="763505" y="147986"/>
                  </a:lnTo>
                  <a:lnTo>
                    <a:pt x="763281" y="148184"/>
                  </a:lnTo>
                  <a:lnTo>
                    <a:pt x="763223" y="148206"/>
                  </a:lnTo>
                  <a:lnTo>
                    <a:pt x="763158" y="148195"/>
                  </a:lnTo>
                  <a:lnTo>
                    <a:pt x="763085" y="148118"/>
                  </a:lnTo>
                  <a:lnTo>
                    <a:pt x="763002" y="147909"/>
                  </a:lnTo>
                  <a:lnTo>
                    <a:pt x="762964" y="147897"/>
                  </a:lnTo>
                  <a:lnTo>
                    <a:pt x="762848" y="147942"/>
                  </a:lnTo>
                  <a:lnTo>
                    <a:pt x="762818" y="147964"/>
                  </a:lnTo>
                  <a:lnTo>
                    <a:pt x="762446" y="148283"/>
                  </a:lnTo>
                  <a:lnTo>
                    <a:pt x="761995" y="148471"/>
                  </a:lnTo>
                  <a:lnTo>
                    <a:pt x="761938" y="148526"/>
                  </a:lnTo>
                  <a:lnTo>
                    <a:pt x="761909" y="148581"/>
                  </a:lnTo>
                  <a:lnTo>
                    <a:pt x="761959" y="148713"/>
                  </a:lnTo>
                  <a:lnTo>
                    <a:pt x="761966" y="148779"/>
                  </a:lnTo>
                  <a:lnTo>
                    <a:pt x="761909" y="149132"/>
                  </a:lnTo>
                  <a:lnTo>
                    <a:pt x="761916" y="149276"/>
                  </a:lnTo>
                  <a:lnTo>
                    <a:pt x="761955" y="149375"/>
                  </a:lnTo>
                  <a:lnTo>
                    <a:pt x="762024" y="149452"/>
                  </a:lnTo>
                  <a:lnTo>
                    <a:pt x="762092" y="149496"/>
                  </a:lnTo>
                  <a:lnTo>
                    <a:pt x="762222" y="149529"/>
                  </a:lnTo>
                  <a:lnTo>
                    <a:pt x="762278" y="149573"/>
                  </a:lnTo>
                  <a:lnTo>
                    <a:pt x="762319" y="149827"/>
                  </a:lnTo>
                  <a:lnTo>
                    <a:pt x="762422" y="149981"/>
                  </a:lnTo>
                  <a:lnTo>
                    <a:pt x="762500" y="150224"/>
                  </a:lnTo>
                  <a:lnTo>
                    <a:pt x="762508" y="150356"/>
                  </a:lnTo>
                  <a:lnTo>
                    <a:pt x="762465" y="150654"/>
                  </a:lnTo>
                  <a:lnTo>
                    <a:pt x="762407" y="150742"/>
                  </a:lnTo>
                  <a:lnTo>
                    <a:pt x="762316" y="150808"/>
                  </a:lnTo>
                  <a:lnTo>
                    <a:pt x="762056" y="150852"/>
                  </a:lnTo>
                  <a:lnTo>
                    <a:pt x="761891" y="150941"/>
                  </a:lnTo>
                  <a:lnTo>
                    <a:pt x="761832" y="150941"/>
                  </a:lnTo>
                  <a:lnTo>
                    <a:pt x="761774" y="150918"/>
                  </a:lnTo>
                  <a:lnTo>
                    <a:pt x="761710" y="150874"/>
                  </a:lnTo>
                  <a:lnTo>
                    <a:pt x="761675" y="150808"/>
                  </a:lnTo>
                  <a:lnTo>
                    <a:pt x="761658" y="150709"/>
                  </a:lnTo>
                  <a:lnTo>
                    <a:pt x="761662" y="150577"/>
                  </a:lnTo>
                  <a:lnTo>
                    <a:pt x="761630" y="150522"/>
                  </a:lnTo>
                  <a:lnTo>
                    <a:pt x="761456" y="150466"/>
                  </a:lnTo>
                  <a:lnTo>
                    <a:pt x="761307" y="150356"/>
                  </a:lnTo>
                  <a:lnTo>
                    <a:pt x="761234" y="150378"/>
                  </a:lnTo>
                  <a:lnTo>
                    <a:pt x="761130" y="150466"/>
                  </a:lnTo>
                  <a:lnTo>
                    <a:pt x="761079" y="150455"/>
                  </a:lnTo>
                  <a:lnTo>
                    <a:pt x="760999" y="150345"/>
                  </a:lnTo>
                  <a:lnTo>
                    <a:pt x="760859" y="150213"/>
                  </a:lnTo>
                  <a:lnTo>
                    <a:pt x="760825" y="150114"/>
                  </a:lnTo>
                  <a:lnTo>
                    <a:pt x="760818" y="150003"/>
                  </a:lnTo>
                  <a:lnTo>
                    <a:pt x="760799" y="149970"/>
                  </a:lnTo>
                  <a:lnTo>
                    <a:pt x="760657" y="149915"/>
                  </a:lnTo>
                  <a:lnTo>
                    <a:pt x="760526" y="149827"/>
                  </a:lnTo>
                  <a:lnTo>
                    <a:pt x="760336" y="149805"/>
                  </a:lnTo>
                  <a:lnTo>
                    <a:pt x="760205" y="149827"/>
                  </a:lnTo>
                  <a:lnTo>
                    <a:pt x="760048" y="149882"/>
                  </a:lnTo>
                  <a:lnTo>
                    <a:pt x="759976" y="149926"/>
                  </a:lnTo>
                  <a:lnTo>
                    <a:pt x="759804" y="150114"/>
                  </a:lnTo>
                  <a:lnTo>
                    <a:pt x="759605" y="150213"/>
                  </a:lnTo>
                  <a:lnTo>
                    <a:pt x="759557" y="150301"/>
                  </a:lnTo>
                  <a:lnTo>
                    <a:pt x="759518" y="150466"/>
                  </a:lnTo>
                  <a:lnTo>
                    <a:pt x="759441" y="150588"/>
                  </a:lnTo>
                  <a:lnTo>
                    <a:pt x="759398" y="150621"/>
                  </a:lnTo>
                  <a:lnTo>
                    <a:pt x="759224" y="150676"/>
                  </a:lnTo>
                  <a:lnTo>
                    <a:pt x="759133" y="150731"/>
                  </a:lnTo>
                  <a:lnTo>
                    <a:pt x="759094" y="150786"/>
                  </a:lnTo>
                  <a:lnTo>
                    <a:pt x="759068" y="150908"/>
                  </a:lnTo>
                  <a:lnTo>
                    <a:pt x="759025" y="150963"/>
                  </a:lnTo>
                  <a:lnTo>
                    <a:pt x="758944" y="150996"/>
                  </a:lnTo>
                  <a:lnTo>
                    <a:pt x="758749" y="151051"/>
                  </a:lnTo>
                  <a:lnTo>
                    <a:pt x="758726" y="151117"/>
                  </a:lnTo>
                  <a:lnTo>
                    <a:pt x="758760" y="151260"/>
                  </a:lnTo>
                  <a:lnTo>
                    <a:pt x="758717" y="151338"/>
                  </a:lnTo>
                  <a:lnTo>
                    <a:pt x="758384" y="151481"/>
                  </a:lnTo>
                  <a:lnTo>
                    <a:pt x="758261" y="151470"/>
                  </a:lnTo>
                  <a:lnTo>
                    <a:pt x="758027" y="151316"/>
                  </a:lnTo>
                  <a:lnTo>
                    <a:pt x="757850" y="151271"/>
                  </a:lnTo>
                  <a:lnTo>
                    <a:pt x="757672" y="151282"/>
                  </a:lnTo>
                  <a:lnTo>
                    <a:pt x="757099" y="151393"/>
                  </a:lnTo>
                  <a:lnTo>
                    <a:pt x="757070" y="151382"/>
                  </a:lnTo>
                  <a:lnTo>
                    <a:pt x="757051" y="151338"/>
                  </a:lnTo>
                  <a:lnTo>
                    <a:pt x="757077" y="151172"/>
                  </a:lnTo>
                  <a:lnTo>
                    <a:pt x="757032" y="151128"/>
                  </a:lnTo>
                  <a:lnTo>
                    <a:pt x="756984" y="151106"/>
                  </a:lnTo>
                  <a:lnTo>
                    <a:pt x="756549" y="151095"/>
                  </a:lnTo>
                  <a:lnTo>
                    <a:pt x="756262" y="151172"/>
                  </a:lnTo>
                  <a:lnTo>
                    <a:pt x="755951" y="151205"/>
                  </a:lnTo>
                  <a:lnTo>
                    <a:pt x="755908" y="151150"/>
                  </a:lnTo>
                  <a:lnTo>
                    <a:pt x="755913" y="151084"/>
                  </a:lnTo>
                  <a:lnTo>
                    <a:pt x="756106" y="150918"/>
                  </a:lnTo>
                  <a:lnTo>
                    <a:pt x="756173" y="150797"/>
                  </a:lnTo>
                  <a:lnTo>
                    <a:pt x="756167" y="150742"/>
                  </a:lnTo>
                  <a:lnTo>
                    <a:pt x="756115" y="150720"/>
                  </a:lnTo>
                  <a:lnTo>
                    <a:pt x="755800" y="150753"/>
                  </a:lnTo>
                  <a:lnTo>
                    <a:pt x="755574" y="150863"/>
                  </a:lnTo>
                  <a:lnTo>
                    <a:pt x="755437" y="150775"/>
                  </a:lnTo>
                  <a:lnTo>
                    <a:pt x="755327" y="150775"/>
                  </a:lnTo>
                  <a:lnTo>
                    <a:pt x="755056" y="150863"/>
                  </a:lnTo>
                  <a:lnTo>
                    <a:pt x="754998" y="150952"/>
                  </a:lnTo>
                  <a:lnTo>
                    <a:pt x="754951" y="151095"/>
                  </a:lnTo>
                  <a:lnTo>
                    <a:pt x="754901" y="151139"/>
                  </a:lnTo>
                  <a:lnTo>
                    <a:pt x="754824" y="151161"/>
                  </a:lnTo>
                  <a:lnTo>
                    <a:pt x="754643" y="151161"/>
                  </a:lnTo>
                  <a:lnTo>
                    <a:pt x="754539" y="151194"/>
                  </a:lnTo>
                  <a:lnTo>
                    <a:pt x="754483" y="151260"/>
                  </a:lnTo>
                  <a:lnTo>
                    <a:pt x="754390" y="151569"/>
                  </a:lnTo>
                  <a:lnTo>
                    <a:pt x="754340" y="151690"/>
                  </a:lnTo>
                  <a:lnTo>
                    <a:pt x="754055" y="152032"/>
                  </a:lnTo>
                  <a:lnTo>
                    <a:pt x="754046" y="152065"/>
                  </a:lnTo>
                  <a:lnTo>
                    <a:pt x="754062" y="152109"/>
                  </a:lnTo>
                  <a:lnTo>
                    <a:pt x="754156" y="152187"/>
                  </a:lnTo>
                  <a:lnTo>
                    <a:pt x="754148" y="152253"/>
                  </a:lnTo>
                  <a:lnTo>
                    <a:pt x="754025" y="152352"/>
                  </a:lnTo>
                  <a:lnTo>
                    <a:pt x="753846" y="152396"/>
                  </a:lnTo>
                  <a:lnTo>
                    <a:pt x="753808" y="152473"/>
                  </a:lnTo>
                  <a:lnTo>
                    <a:pt x="753781" y="152649"/>
                  </a:lnTo>
                  <a:lnTo>
                    <a:pt x="753756" y="152705"/>
                  </a:lnTo>
                  <a:lnTo>
                    <a:pt x="753676" y="152771"/>
                  </a:lnTo>
                  <a:lnTo>
                    <a:pt x="753521" y="152837"/>
                  </a:lnTo>
                  <a:lnTo>
                    <a:pt x="753487" y="152870"/>
                  </a:lnTo>
                  <a:lnTo>
                    <a:pt x="753482" y="152914"/>
                  </a:lnTo>
                  <a:lnTo>
                    <a:pt x="753504" y="152936"/>
                  </a:lnTo>
                  <a:lnTo>
                    <a:pt x="753743" y="152947"/>
                  </a:lnTo>
                  <a:lnTo>
                    <a:pt x="753792" y="152969"/>
                  </a:lnTo>
                  <a:lnTo>
                    <a:pt x="753808" y="153013"/>
                  </a:lnTo>
                  <a:lnTo>
                    <a:pt x="753779" y="153069"/>
                  </a:lnTo>
                  <a:lnTo>
                    <a:pt x="753638" y="153190"/>
                  </a:lnTo>
                  <a:lnTo>
                    <a:pt x="753611" y="153223"/>
                  </a:lnTo>
                  <a:lnTo>
                    <a:pt x="753607" y="153421"/>
                  </a:lnTo>
                  <a:lnTo>
                    <a:pt x="753573" y="153620"/>
                  </a:lnTo>
                  <a:lnTo>
                    <a:pt x="753607" y="153763"/>
                  </a:lnTo>
                  <a:lnTo>
                    <a:pt x="753622" y="154061"/>
                  </a:lnTo>
                  <a:lnTo>
                    <a:pt x="753473" y="154182"/>
                  </a:lnTo>
                  <a:lnTo>
                    <a:pt x="753379" y="154292"/>
                  </a:lnTo>
                  <a:lnTo>
                    <a:pt x="753306" y="154524"/>
                  </a:lnTo>
                  <a:lnTo>
                    <a:pt x="753235" y="154623"/>
                  </a:lnTo>
                  <a:lnTo>
                    <a:pt x="752826" y="155031"/>
                  </a:lnTo>
                  <a:lnTo>
                    <a:pt x="752416" y="155163"/>
                  </a:lnTo>
                  <a:lnTo>
                    <a:pt x="752027" y="155395"/>
                  </a:lnTo>
                  <a:lnTo>
                    <a:pt x="751922" y="155439"/>
                  </a:lnTo>
                  <a:lnTo>
                    <a:pt x="751726" y="155461"/>
                  </a:lnTo>
                  <a:lnTo>
                    <a:pt x="751388" y="155406"/>
                  </a:lnTo>
                  <a:lnTo>
                    <a:pt x="751104" y="155450"/>
                  </a:lnTo>
                  <a:lnTo>
                    <a:pt x="751040" y="155450"/>
                  </a:lnTo>
                  <a:lnTo>
                    <a:pt x="750972" y="155406"/>
                  </a:lnTo>
                  <a:lnTo>
                    <a:pt x="750934" y="155196"/>
                  </a:lnTo>
                  <a:lnTo>
                    <a:pt x="750888" y="155152"/>
                  </a:lnTo>
                  <a:lnTo>
                    <a:pt x="750824" y="155130"/>
                  </a:lnTo>
                  <a:lnTo>
                    <a:pt x="750420" y="155141"/>
                  </a:lnTo>
                  <a:lnTo>
                    <a:pt x="750047" y="155406"/>
                  </a:lnTo>
                  <a:lnTo>
                    <a:pt x="750023" y="155461"/>
                  </a:lnTo>
                  <a:lnTo>
                    <a:pt x="750026" y="155516"/>
                  </a:lnTo>
                  <a:lnTo>
                    <a:pt x="750062" y="155560"/>
                  </a:lnTo>
                  <a:lnTo>
                    <a:pt x="750254" y="155726"/>
                  </a:lnTo>
                  <a:lnTo>
                    <a:pt x="750264" y="155770"/>
                  </a:lnTo>
                  <a:lnTo>
                    <a:pt x="750256" y="155814"/>
                  </a:lnTo>
                  <a:lnTo>
                    <a:pt x="750128" y="155891"/>
                  </a:lnTo>
                  <a:lnTo>
                    <a:pt x="749972" y="155924"/>
                  </a:lnTo>
                  <a:lnTo>
                    <a:pt x="749858" y="156024"/>
                  </a:lnTo>
                  <a:lnTo>
                    <a:pt x="749707" y="156101"/>
                  </a:lnTo>
                  <a:lnTo>
                    <a:pt x="749673" y="156255"/>
                  </a:lnTo>
                  <a:lnTo>
                    <a:pt x="749619" y="156332"/>
                  </a:lnTo>
                  <a:lnTo>
                    <a:pt x="749340" y="156498"/>
                  </a:lnTo>
                  <a:lnTo>
                    <a:pt x="749365" y="156553"/>
                  </a:lnTo>
                  <a:lnTo>
                    <a:pt x="749449" y="156619"/>
                  </a:lnTo>
                  <a:lnTo>
                    <a:pt x="749464" y="156674"/>
                  </a:lnTo>
                  <a:lnTo>
                    <a:pt x="749421" y="156927"/>
                  </a:lnTo>
                  <a:lnTo>
                    <a:pt x="749427" y="157137"/>
                  </a:lnTo>
                  <a:lnTo>
                    <a:pt x="749297" y="157335"/>
                  </a:lnTo>
                  <a:lnTo>
                    <a:pt x="749328" y="157490"/>
                  </a:lnTo>
                  <a:lnTo>
                    <a:pt x="749317" y="157534"/>
                  </a:lnTo>
                  <a:lnTo>
                    <a:pt x="749311" y="157567"/>
                  </a:lnTo>
                  <a:lnTo>
                    <a:pt x="749160" y="157743"/>
                  </a:lnTo>
                  <a:lnTo>
                    <a:pt x="749048" y="157931"/>
                  </a:lnTo>
                  <a:lnTo>
                    <a:pt x="748910" y="158074"/>
                  </a:lnTo>
                  <a:lnTo>
                    <a:pt x="748783" y="158207"/>
                  </a:lnTo>
                  <a:lnTo>
                    <a:pt x="748480" y="158449"/>
                  </a:lnTo>
                  <a:lnTo>
                    <a:pt x="747875" y="158967"/>
                  </a:lnTo>
                  <a:lnTo>
                    <a:pt x="747419" y="159287"/>
                  </a:lnTo>
                  <a:lnTo>
                    <a:pt x="747088" y="159430"/>
                  </a:lnTo>
                  <a:lnTo>
                    <a:pt x="746841" y="159695"/>
                  </a:lnTo>
                  <a:lnTo>
                    <a:pt x="746295" y="159894"/>
                  </a:lnTo>
                  <a:lnTo>
                    <a:pt x="746194" y="159904"/>
                  </a:lnTo>
                  <a:lnTo>
                    <a:pt x="745925" y="159894"/>
                  </a:lnTo>
                  <a:lnTo>
                    <a:pt x="745817" y="159904"/>
                  </a:lnTo>
                  <a:lnTo>
                    <a:pt x="745653" y="160015"/>
                  </a:lnTo>
                  <a:lnTo>
                    <a:pt x="745419" y="160224"/>
                  </a:lnTo>
                  <a:lnTo>
                    <a:pt x="745234" y="160268"/>
                  </a:lnTo>
                  <a:lnTo>
                    <a:pt x="745182" y="160290"/>
                  </a:lnTo>
                  <a:lnTo>
                    <a:pt x="745162" y="160357"/>
                  </a:lnTo>
                  <a:lnTo>
                    <a:pt x="745238" y="160511"/>
                  </a:lnTo>
                  <a:lnTo>
                    <a:pt x="745248" y="160742"/>
                  </a:lnTo>
                  <a:lnTo>
                    <a:pt x="745339" y="160941"/>
                  </a:lnTo>
                  <a:lnTo>
                    <a:pt x="745359" y="161117"/>
                  </a:lnTo>
                  <a:lnTo>
                    <a:pt x="745388" y="161217"/>
                  </a:lnTo>
                  <a:lnTo>
                    <a:pt x="745391" y="161327"/>
                  </a:lnTo>
                  <a:lnTo>
                    <a:pt x="745298" y="161382"/>
                  </a:lnTo>
                  <a:lnTo>
                    <a:pt x="745070" y="161492"/>
                  </a:lnTo>
                  <a:lnTo>
                    <a:pt x="744995" y="161470"/>
                  </a:lnTo>
                  <a:lnTo>
                    <a:pt x="744949" y="161393"/>
                  </a:lnTo>
                  <a:lnTo>
                    <a:pt x="745021" y="161305"/>
                  </a:lnTo>
                  <a:lnTo>
                    <a:pt x="745027" y="161250"/>
                  </a:lnTo>
                  <a:lnTo>
                    <a:pt x="744997" y="161161"/>
                  </a:lnTo>
                  <a:lnTo>
                    <a:pt x="744933" y="161106"/>
                  </a:lnTo>
                  <a:lnTo>
                    <a:pt x="744888" y="161007"/>
                  </a:lnTo>
                  <a:lnTo>
                    <a:pt x="744859" y="160753"/>
                  </a:lnTo>
                  <a:lnTo>
                    <a:pt x="744575" y="160588"/>
                  </a:lnTo>
                  <a:lnTo>
                    <a:pt x="744528" y="160522"/>
                  </a:lnTo>
                  <a:lnTo>
                    <a:pt x="744491" y="160412"/>
                  </a:lnTo>
                  <a:lnTo>
                    <a:pt x="744435" y="160401"/>
                  </a:lnTo>
                  <a:lnTo>
                    <a:pt x="744366" y="160434"/>
                  </a:lnTo>
                  <a:lnTo>
                    <a:pt x="744250" y="160599"/>
                  </a:lnTo>
                  <a:lnTo>
                    <a:pt x="744284" y="160665"/>
                  </a:lnTo>
                  <a:lnTo>
                    <a:pt x="744288" y="160709"/>
                  </a:lnTo>
                  <a:lnTo>
                    <a:pt x="744188" y="160886"/>
                  </a:lnTo>
                  <a:lnTo>
                    <a:pt x="744162" y="161018"/>
                  </a:lnTo>
                  <a:lnTo>
                    <a:pt x="744175" y="161106"/>
                  </a:lnTo>
                  <a:lnTo>
                    <a:pt x="744250" y="161217"/>
                  </a:lnTo>
                  <a:lnTo>
                    <a:pt x="744304" y="161250"/>
                  </a:lnTo>
                  <a:lnTo>
                    <a:pt x="744405" y="161349"/>
                  </a:lnTo>
                  <a:lnTo>
                    <a:pt x="744413" y="161481"/>
                  </a:lnTo>
                  <a:lnTo>
                    <a:pt x="744379" y="161635"/>
                  </a:lnTo>
                  <a:lnTo>
                    <a:pt x="744338" y="161658"/>
                  </a:lnTo>
                  <a:lnTo>
                    <a:pt x="744132" y="161889"/>
                  </a:lnTo>
                  <a:lnTo>
                    <a:pt x="743962" y="161977"/>
                  </a:lnTo>
                  <a:lnTo>
                    <a:pt x="743813" y="162077"/>
                  </a:lnTo>
                  <a:lnTo>
                    <a:pt x="743693" y="162110"/>
                  </a:lnTo>
                  <a:lnTo>
                    <a:pt x="743598" y="162143"/>
                  </a:lnTo>
                  <a:lnTo>
                    <a:pt x="743575" y="162165"/>
                  </a:lnTo>
                  <a:lnTo>
                    <a:pt x="743512" y="162308"/>
                  </a:lnTo>
                  <a:lnTo>
                    <a:pt x="743363" y="162330"/>
                  </a:lnTo>
                  <a:lnTo>
                    <a:pt x="743247" y="162374"/>
                  </a:lnTo>
                  <a:lnTo>
                    <a:pt x="743055" y="162573"/>
                  </a:lnTo>
                  <a:lnTo>
                    <a:pt x="742709" y="162727"/>
                  </a:lnTo>
                  <a:lnTo>
                    <a:pt x="742423" y="162970"/>
                  </a:lnTo>
                  <a:lnTo>
                    <a:pt x="742349" y="162992"/>
                  </a:lnTo>
                  <a:lnTo>
                    <a:pt x="742287" y="162981"/>
                  </a:lnTo>
                  <a:lnTo>
                    <a:pt x="742229" y="162859"/>
                  </a:lnTo>
                  <a:lnTo>
                    <a:pt x="742172" y="162837"/>
                  </a:lnTo>
                  <a:lnTo>
                    <a:pt x="742065" y="162870"/>
                  </a:lnTo>
                  <a:lnTo>
                    <a:pt x="741966" y="162948"/>
                  </a:lnTo>
                  <a:lnTo>
                    <a:pt x="741871" y="163091"/>
                  </a:lnTo>
                  <a:lnTo>
                    <a:pt x="741852" y="163267"/>
                  </a:lnTo>
                  <a:lnTo>
                    <a:pt x="741824" y="163333"/>
                  </a:lnTo>
                  <a:lnTo>
                    <a:pt x="741772" y="163356"/>
                  </a:lnTo>
                  <a:lnTo>
                    <a:pt x="741622" y="163356"/>
                  </a:lnTo>
                  <a:lnTo>
                    <a:pt x="741600" y="163400"/>
                  </a:lnTo>
                  <a:lnTo>
                    <a:pt x="741639" y="163521"/>
                  </a:lnTo>
                  <a:lnTo>
                    <a:pt x="741656" y="163808"/>
                  </a:lnTo>
                  <a:lnTo>
                    <a:pt x="741678" y="163885"/>
                  </a:lnTo>
                  <a:lnTo>
                    <a:pt x="741733" y="163973"/>
                  </a:lnTo>
                  <a:lnTo>
                    <a:pt x="741783" y="164006"/>
                  </a:lnTo>
                  <a:lnTo>
                    <a:pt x="741938" y="164028"/>
                  </a:lnTo>
                  <a:lnTo>
                    <a:pt x="741992" y="164061"/>
                  </a:lnTo>
                  <a:lnTo>
                    <a:pt x="742013" y="164249"/>
                  </a:lnTo>
                  <a:lnTo>
                    <a:pt x="742005" y="164271"/>
                  </a:lnTo>
                  <a:lnTo>
                    <a:pt x="742016" y="164315"/>
                  </a:lnTo>
                  <a:lnTo>
                    <a:pt x="742041" y="164359"/>
                  </a:lnTo>
                  <a:lnTo>
                    <a:pt x="742052" y="164381"/>
                  </a:lnTo>
                  <a:lnTo>
                    <a:pt x="742043" y="164403"/>
                  </a:lnTo>
                  <a:lnTo>
                    <a:pt x="742000" y="164436"/>
                  </a:lnTo>
                  <a:lnTo>
                    <a:pt x="741604" y="164447"/>
                  </a:lnTo>
                  <a:lnTo>
                    <a:pt x="741411" y="164491"/>
                  </a:lnTo>
                  <a:lnTo>
                    <a:pt x="741382" y="164524"/>
                  </a:lnTo>
                  <a:lnTo>
                    <a:pt x="741439" y="164668"/>
                  </a:lnTo>
                  <a:lnTo>
                    <a:pt x="741434" y="164723"/>
                  </a:lnTo>
                  <a:lnTo>
                    <a:pt x="741393" y="164778"/>
                  </a:lnTo>
                  <a:lnTo>
                    <a:pt x="741271" y="164866"/>
                  </a:lnTo>
                  <a:lnTo>
                    <a:pt x="741226" y="164932"/>
                  </a:lnTo>
                  <a:lnTo>
                    <a:pt x="741148" y="164965"/>
                  </a:lnTo>
                  <a:lnTo>
                    <a:pt x="741133" y="164954"/>
                  </a:lnTo>
                  <a:lnTo>
                    <a:pt x="741126" y="164778"/>
                  </a:lnTo>
                  <a:lnTo>
                    <a:pt x="741108" y="164734"/>
                  </a:lnTo>
                  <a:lnTo>
                    <a:pt x="740995" y="164657"/>
                  </a:lnTo>
                  <a:lnTo>
                    <a:pt x="740907" y="164657"/>
                  </a:lnTo>
                  <a:lnTo>
                    <a:pt x="740651" y="164833"/>
                  </a:lnTo>
                  <a:lnTo>
                    <a:pt x="740565" y="164855"/>
                  </a:lnTo>
                  <a:lnTo>
                    <a:pt x="740244" y="164734"/>
                  </a:lnTo>
                  <a:lnTo>
                    <a:pt x="740123" y="164646"/>
                  </a:lnTo>
                  <a:lnTo>
                    <a:pt x="740058" y="164624"/>
                  </a:lnTo>
                  <a:lnTo>
                    <a:pt x="739925" y="164679"/>
                  </a:lnTo>
                  <a:lnTo>
                    <a:pt x="739870" y="164723"/>
                  </a:lnTo>
                  <a:lnTo>
                    <a:pt x="739837" y="164778"/>
                  </a:lnTo>
                  <a:lnTo>
                    <a:pt x="739841" y="164855"/>
                  </a:lnTo>
                  <a:lnTo>
                    <a:pt x="739951" y="164954"/>
                  </a:lnTo>
                  <a:lnTo>
                    <a:pt x="739954" y="164998"/>
                  </a:lnTo>
                  <a:lnTo>
                    <a:pt x="739888" y="165042"/>
                  </a:lnTo>
                  <a:lnTo>
                    <a:pt x="739755" y="165076"/>
                  </a:lnTo>
                  <a:lnTo>
                    <a:pt x="739727" y="165065"/>
                  </a:lnTo>
                  <a:lnTo>
                    <a:pt x="739687" y="164910"/>
                  </a:lnTo>
                  <a:lnTo>
                    <a:pt x="739598" y="164800"/>
                  </a:lnTo>
                  <a:lnTo>
                    <a:pt x="739540" y="164778"/>
                  </a:lnTo>
                  <a:lnTo>
                    <a:pt x="739422" y="164778"/>
                  </a:lnTo>
                  <a:lnTo>
                    <a:pt x="739299" y="164723"/>
                  </a:lnTo>
                  <a:lnTo>
                    <a:pt x="739256" y="164723"/>
                  </a:lnTo>
                  <a:lnTo>
                    <a:pt x="739221" y="164756"/>
                  </a:lnTo>
                  <a:lnTo>
                    <a:pt x="739239" y="164855"/>
                  </a:lnTo>
                  <a:lnTo>
                    <a:pt x="739230" y="164877"/>
                  </a:lnTo>
                  <a:lnTo>
                    <a:pt x="739080" y="164987"/>
                  </a:lnTo>
                  <a:lnTo>
                    <a:pt x="738948" y="165131"/>
                  </a:lnTo>
                  <a:lnTo>
                    <a:pt x="738886" y="165362"/>
                  </a:lnTo>
                  <a:lnTo>
                    <a:pt x="738867" y="165561"/>
                  </a:lnTo>
                  <a:lnTo>
                    <a:pt x="738797" y="165737"/>
                  </a:lnTo>
                  <a:lnTo>
                    <a:pt x="738745" y="165770"/>
                  </a:lnTo>
                  <a:lnTo>
                    <a:pt x="738632" y="165770"/>
                  </a:lnTo>
                  <a:lnTo>
                    <a:pt x="738358" y="165660"/>
                  </a:lnTo>
                  <a:lnTo>
                    <a:pt x="738143" y="165671"/>
                  </a:lnTo>
                  <a:lnTo>
                    <a:pt x="737986" y="165627"/>
                  </a:lnTo>
                  <a:lnTo>
                    <a:pt x="737815" y="165627"/>
                  </a:lnTo>
                  <a:lnTo>
                    <a:pt x="737224" y="165759"/>
                  </a:lnTo>
                  <a:lnTo>
                    <a:pt x="737030" y="165858"/>
                  </a:lnTo>
                  <a:lnTo>
                    <a:pt x="736869" y="165991"/>
                  </a:lnTo>
                  <a:lnTo>
                    <a:pt x="736805" y="166013"/>
                  </a:lnTo>
                  <a:lnTo>
                    <a:pt x="735934" y="166134"/>
                  </a:lnTo>
                  <a:lnTo>
                    <a:pt x="735433" y="166222"/>
                  </a:lnTo>
                  <a:lnTo>
                    <a:pt x="735119" y="166211"/>
                  </a:lnTo>
                  <a:lnTo>
                    <a:pt x="734888" y="166244"/>
                  </a:lnTo>
                  <a:lnTo>
                    <a:pt x="734585" y="166333"/>
                  </a:lnTo>
                  <a:lnTo>
                    <a:pt x="734488" y="166388"/>
                  </a:lnTo>
                  <a:lnTo>
                    <a:pt x="733890" y="166487"/>
                  </a:lnTo>
                  <a:lnTo>
                    <a:pt x="733399" y="166696"/>
                  </a:lnTo>
                  <a:lnTo>
                    <a:pt x="732928" y="166741"/>
                  </a:lnTo>
                  <a:lnTo>
                    <a:pt x="732665" y="166851"/>
                  </a:lnTo>
                  <a:lnTo>
                    <a:pt x="732088" y="166983"/>
                  </a:lnTo>
                  <a:lnTo>
                    <a:pt x="731780" y="167115"/>
                  </a:lnTo>
                  <a:lnTo>
                    <a:pt x="731509" y="167159"/>
                  </a:lnTo>
                  <a:lnTo>
                    <a:pt x="731054" y="167325"/>
                  </a:lnTo>
                  <a:lnTo>
                    <a:pt x="730404" y="167578"/>
                  </a:lnTo>
                  <a:lnTo>
                    <a:pt x="730002" y="167678"/>
                  </a:lnTo>
                  <a:lnTo>
                    <a:pt x="729759" y="167700"/>
                  </a:lnTo>
                  <a:lnTo>
                    <a:pt x="729146" y="167821"/>
                  </a:lnTo>
                  <a:lnTo>
                    <a:pt x="728270" y="168174"/>
                  </a:lnTo>
                  <a:lnTo>
                    <a:pt x="727795" y="168328"/>
                  </a:lnTo>
                  <a:lnTo>
                    <a:pt x="727010" y="168504"/>
                  </a:lnTo>
                  <a:lnTo>
                    <a:pt x="726547" y="168648"/>
                  </a:lnTo>
                  <a:lnTo>
                    <a:pt x="726519" y="168648"/>
                  </a:lnTo>
                  <a:lnTo>
                    <a:pt x="726493" y="168648"/>
                  </a:lnTo>
                  <a:lnTo>
                    <a:pt x="726172" y="168560"/>
                  </a:lnTo>
                  <a:lnTo>
                    <a:pt x="725819" y="168626"/>
                  </a:lnTo>
                  <a:lnTo>
                    <a:pt x="725671" y="168659"/>
                  </a:lnTo>
                  <a:lnTo>
                    <a:pt x="725260" y="168714"/>
                  </a:lnTo>
                  <a:lnTo>
                    <a:pt x="724984" y="168791"/>
                  </a:lnTo>
                  <a:lnTo>
                    <a:pt x="724438" y="169001"/>
                  </a:lnTo>
                  <a:lnTo>
                    <a:pt x="724147" y="169100"/>
                  </a:lnTo>
                  <a:lnTo>
                    <a:pt x="723585" y="169232"/>
                  </a:lnTo>
                  <a:lnTo>
                    <a:pt x="723306" y="169287"/>
                  </a:lnTo>
                  <a:lnTo>
                    <a:pt x="723017" y="169387"/>
                  </a:lnTo>
                  <a:lnTo>
                    <a:pt x="722419" y="169585"/>
                  </a:lnTo>
                  <a:lnTo>
                    <a:pt x="721769" y="169739"/>
                  </a:lnTo>
                  <a:lnTo>
                    <a:pt x="720808" y="170048"/>
                  </a:lnTo>
                  <a:lnTo>
                    <a:pt x="720027" y="170235"/>
                  </a:lnTo>
                  <a:lnTo>
                    <a:pt x="719510" y="170357"/>
                  </a:lnTo>
                  <a:lnTo>
                    <a:pt x="719157" y="170434"/>
                  </a:lnTo>
                  <a:lnTo>
                    <a:pt x="718348" y="170677"/>
                  </a:lnTo>
                  <a:lnTo>
                    <a:pt x="718062" y="170754"/>
                  </a:lnTo>
                  <a:lnTo>
                    <a:pt x="717252" y="171018"/>
                  </a:lnTo>
                  <a:lnTo>
                    <a:pt x="716575" y="171195"/>
                  </a:lnTo>
                  <a:lnTo>
                    <a:pt x="716439" y="171217"/>
                  </a:lnTo>
                  <a:lnTo>
                    <a:pt x="716193" y="171261"/>
                  </a:lnTo>
                  <a:lnTo>
                    <a:pt x="716029" y="171316"/>
                  </a:lnTo>
                  <a:lnTo>
                    <a:pt x="715287" y="171426"/>
                  </a:lnTo>
                  <a:lnTo>
                    <a:pt x="715031" y="171537"/>
                  </a:lnTo>
                  <a:lnTo>
                    <a:pt x="714789" y="171625"/>
                  </a:lnTo>
                  <a:lnTo>
                    <a:pt x="714334" y="171790"/>
                  </a:lnTo>
                  <a:lnTo>
                    <a:pt x="713685" y="171867"/>
                  </a:lnTo>
                  <a:lnTo>
                    <a:pt x="712969" y="172055"/>
                  </a:lnTo>
                  <a:lnTo>
                    <a:pt x="712207" y="172209"/>
                  </a:lnTo>
                  <a:lnTo>
                    <a:pt x="711806" y="172264"/>
                  </a:lnTo>
                  <a:lnTo>
                    <a:pt x="711236" y="172319"/>
                  </a:lnTo>
                  <a:lnTo>
                    <a:pt x="710876" y="172408"/>
                  </a:lnTo>
                  <a:lnTo>
                    <a:pt x="710422" y="172562"/>
                  </a:lnTo>
                  <a:lnTo>
                    <a:pt x="710140" y="172650"/>
                  </a:lnTo>
                  <a:lnTo>
                    <a:pt x="710095" y="172661"/>
                  </a:lnTo>
                  <a:lnTo>
                    <a:pt x="709993" y="172672"/>
                  </a:lnTo>
                  <a:lnTo>
                    <a:pt x="709819" y="172683"/>
                  </a:lnTo>
                  <a:lnTo>
                    <a:pt x="709535" y="172727"/>
                  </a:lnTo>
                  <a:lnTo>
                    <a:pt x="709335" y="172782"/>
                  </a:lnTo>
                  <a:lnTo>
                    <a:pt x="709065" y="172893"/>
                  </a:lnTo>
                  <a:lnTo>
                    <a:pt x="708698" y="172970"/>
                  </a:lnTo>
                  <a:lnTo>
                    <a:pt x="708168" y="172948"/>
                  </a:lnTo>
                  <a:lnTo>
                    <a:pt x="707976" y="172904"/>
                  </a:lnTo>
                  <a:lnTo>
                    <a:pt x="707691" y="172816"/>
                  </a:lnTo>
                  <a:lnTo>
                    <a:pt x="707492" y="172805"/>
                  </a:lnTo>
                  <a:lnTo>
                    <a:pt x="707396" y="172827"/>
                  </a:lnTo>
                  <a:lnTo>
                    <a:pt x="707277" y="172937"/>
                  </a:lnTo>
                  <a:lnTo>
                    <a:pt x="707130" y="173014"/>
                  </a:lnTo>
                  <a:lnTo>
                    <a:pt x="706810" y="173036"/>
                  </a:lnTo>
                  <a:lnTo>
                    <a:pt x="706612" y="173113"/>
                  </a:lnTo>
                  <a:lnTo>
                    <a:pt x="706419" y="173157"/>
                  </a:lnTo>
                  <a:lnTo>
                    <a:pt x="706263" y="173113"/>
                  </a:lnTo>
                  <a:lnTo>
                    <a:pt x="706084" y="172970"/>
                  </a:lnTo>
                  <a:lnTo>
                    <a:pt x="706032" y="172959"/>
                  </a:lnTo>
                  <a:lnTo>
                    <a:pt x="705964" y="172992"/>
                  </a:lnTo>
                  <a:lnTo>
                    <a:pt x="705758" y="173146"/>
                  </a:lnTo>
                  <a:lnTo>
                    <a:pt x="705717" y="173168"/>
                  </a:lnTo>
                  <a:lnTo>
                    <a:pt x="705454" y="173212"/>
                  </a:lnTo>
                  <a:lnTo>
                    <a:pt x="705127" y="173301"/>
                  </a:lnTo>
                  <a:lnTo>
                    <a:pt x="704629" y="173587"/>
                  </a:lnTo>
                  <a:lnTo>
                    <a:pt x="704492" y="173642"/>
                  </a:lnTo>
                  <a:lnTo>
                    <a:pt x="704237" y="173698"/>
                  </a:lnTo>
                  <a:lnTo>
                    <a:pt x="703932" y="173720"/>
                  </a:lnTo>
                  <a:lnTo>
                    <a:pt x="703805" y="173753"/>
                  </a:lnTo>
                  <a:lnTo>
                    <a:pt x="703631" y="173819"/>
                  </a:lnTo>
                  <a:lnTo>
                    <a:pt x="703307" y="173995"/>
                  </a:lnTo>
                  <a:lnTo>
                    <a:pt x="703140" y="174061"/>
                  </a:lnTo>
                  <a:lnTo>
                    <a:pt x="702830" y="174117"/>
                  </a:lnTo>
                  <a:lnTo>
                    <a:pt x="702612" y="174150"/>
                  </a:lnTo>
                  <a:lnTo>
                    <a:pt x="702281" y="174227"/>
                  </a:lnTo>
                  <a:lnTo>
                    <a:pt x="701908" y="174348"/>
                  </a:lnTo>
                  <a:lnTo>
                    <a:pt x="701247" y="174491"/>
                  </a:lnTo>
                  <a:lnTo>
                    <a:pt x="700285" y="174778"/>
                  </a:lnTo>
                  <a:lnTo>
                    <a:pt x="700092" y="174811"/>
                  </a:lnTo>
                  <a:lnTo>
                    <a:pt x="699310" y="174877"/>
                  </a:lnTo>
                  <a:lnTo>
                    <a:pt x="697415" y="175230"/>
                  </a:lnTo>
                  <a:lnTo>
                    <a:pt x="696454" y="175429"/>
                  </a:lnTo>
                  <a:lnTo>
                    <a:pt x="696247" y="175473"/>
                  </a:lnTo>
                  <a:lnTo>
                    <a:pt x="695649" y="175616"/>
                  </a:lnTo>
                  <a:lnTo>
                    <a:pt x="694816" y="175726"/>
                  </a:lnTo>
                  <a:lnTo>
                    <a:pt x="694814" y="175737"/>
                  </a:lnTo>
                  <a:lnTo>
                    <a:pt x="694599" y="175759"/>
                  </a:lnTo>
                  <a:lnTo>
                    <a:pt x="693811" y="175870"/>
                  </a:lnTo>
                  <a:lnTo>
                    <a:pt x="693483" y="175903"/>
                  </a:lnTo>
                  <a:lnTo>
                    <a:pt x="692750" y="176057"/>
                  </a:lnTo>
                  <a:lnTo>
                    <a:pt x="692564" y="176057"/>
                  </a:lnTo>
                  <a:lnTo>
                    <a:pt x="691981" y="176123"/>
                  </a:lnTo>
                  <a:lnTo>
                    <a:pt x="691521" y="176200"/>
                  </a:lnTo>
                  <a:lnTo>
                    <a:pt x="691051" y="176322"/>
                  </a:lnTo>
                  <a:lnTo>
                    <a:pt x="690767" y="176333"/>
                  </a:lnTo>
                  <a:lnTo>
                    <a:pt x="690134" y="176399"/>
                  </a:lnTo>
                  <a:lnTo>
                    <a:pt x="689626" y="176366"/>
                  </a:lnTo>
                  <a:lnTo>
                    <a:pt x="688545" y="176531"/>
                  </a:lnTo>
                  <a:lnTo>
                    <a:pt x="688207" y="176465"/>
                  </a:lnTo>
                  <a:lnTo>
                    <a:pt x="687293" y="176487"/>
                  </a:lnTo>
                  <a:lnTo>
                    <a:pt x="686453" y="176608"/>
                  </a:lnTo>
                  <a:lnTo>
                    <a:pt x="686148" y="176630"/>
                  </a:lnTo>
                  <a:lnTo>
                    <a:pt x="685480" y="176741"/>
                  </a:lnTo>
                  <a:lnTo>
                    <a:pt x="685310" y="176741"/>
                  </a:lnTo>
                  <a:lnTo>
                    <a:pt x="685026" y="176818"/>
                  </a:lnTo>
                  <a:lnTo>
                    <a:pt x="684462" y="176939"/>
                  </a:lnTo>
                  <a:lnTo>
                    <a:pt x="683360" y="177116"/>
                  </a:lnTo>
                  <a:lnTo>
                    <a:pt x="682918" y="177094"/>
                  </a:lnTo>
                  <a:lnTo>
                    <a:pt x="682703" y="177105"/>
                  </a:lnTo>
                  <a:lnTo>
                    <a:pt x="681662" y="177204"/>
                  </a:lnTo>
                  <a:lnTo>
                    <a:pt x="681179" y="177193"/>
                  </a:lnTo>
                  <a:lnTo>
                    <a:pt x="680761" y="177171"/>
                  </a:lnTo>
                  <a:lnTo>
                    <a:pt x="680648" y="177171"/>
                  </a:lnTo>
                  <a:lnTo>
                    <a:pt x="680430" y="177193"/>
                  </a:lnTo>
                  <a:lnTo>
                    <a:pt x="680045" y="177281"/>
                  </a:lnTo>
                  <a:lnTo>
                    <a:pt x="679580" y="177292"/>
                  </a:lnTo>
                  <a:lnTo>
                    <a:pt x="679007" y="177281"/>
                  </a:lnTo>
                  <a:lnTo>
                    <a:pt x="678461" y="177358"/>
                  </a:lnTo>
                  <a:lnTo>
                    <a:pt x="677466" y="177579"/>
                  </a:lnTo>
                  <a:lnTo>
                    <a:pt x="676590" y="177810"/>
                  </a:lnTo>
                  <a:lnTo>
                    <a:pt x="675738" y="177865"/>
                  </a:lnTo>
                  <a:lnTo>
                    <a:pt x="675188" y="177943"/>
                  </a:lnTo>
                  <a:lnTo>
                    <a:pt x="674638" y="177998"/>
                  </a:lnTo>
                  <a:lnTo>
                    <a:pt x="674059" y="178075"/>
                  </a:lnTo>
                  <a:lnTo>
                    <a:pt x="673568" y="178130"/>
                  </a:lnTo>
                  <a:lnTo>
                    <a:pt x="673393" y="178196"/>
                  </a:lnTo>
                  <a:lnTo>
                    <a:pt x="672991" y="178317"/>
                  </a:lnTo>
                  <a:lnTo>
                    <a:pt x="672707" y="178417"/>
                  </a:lnTo>
                  <a:lnTo>
                    <a:pt x="672463" y="178472"/>
                  </a:lnTo>
                  <a:lnTo>
                    <a:pt x="671874" y="178439"/>
                  </a:lnTo>
                  <a:lnTo>
                    <a:pt x="671316" y="178428"/>
                  </a:lnTo>
                  <a:lnTo>
                    <a:pt x="670292" y="178582"/>
                  </a:lnTo>
                  <a:lnTo>
                    <a:pt x="669675" y="178703"/>
                  </a:lnTo>
                  <a:lnTo>
                    <a:pt x="669127" y="178758"/>
                  </a:lnTo>
                  <a:lnTo>
                    <a:pt x="669063" y="178769"/>
                  </a:lnTo>
                  <a:lnTo>
                    <a:pt x="668658" y="178813"/>
                  </a:lnTo>
                  <a:lnTo>
                    <a:pt x="668090" y="178902"/>
                  </a:lnTo>
                  <a:lnTo>
                    <a:pt x="667538" y="178946"/>
                  </a:lnTo>
                  <a:lnTo>
                    <a:pt x="666273" y="179299"/>
                  </a:lnTo>
                  <a:lnTo>
                    <a:pt x="665773" y="179519"/>
                  </a:lnTo>
                  <a:lnTo>
                    <a:pt x="665365" y="179651"/>
                  </a:lnTo>
                  <a:lnTo>
                    <a:pt x="665155" y="179751"/>
                  </a:lnTo>
                  <a:lnTo>
                    <a:pt x="664860" y="179850"/>
                  </a:lnTo>
                  <a:lnTo>
                    <a:pt x="664722" y="179883"/>
                  </a:lnTo>
                  <a:lnTo>
                    <a:pt x="664462" y="179883"/>
                  </a:lnTo>
                  <a:lnTo>
                    <a:pt x="663961" y="179938"/>
                  </a:lnTo>
                  <a:lnTo>
                    <a:pt x="663769" y="179982"/>
                  </a:lnTo>
                  <a:lnTo>
                    <a:pt x="663140" y="180181"/>
                  </a:lnTo>
                  <a:lnTo>
                    <a:pt x="662986" y="180236"/>
                  </a:lnTo>
                  <a:lnTo>
                    <a:pt x="661963" y="180633"/>
                  </a:lnTo>
                  <a:lnTo>
                    <a:pt x="661718" y="180743"/>
                  </a:lnTo>
                  <a:lnTo>
                    <a:pt x="661325" y="180831"/>
                  </a:lnTo>
                  <a:lnTo>
                    <a:pt x="660983" y="180975"/>
                  </a:lnTo>
                  <a:lnTo>
                    <a:pt x="660454" y="181140"/>
                  </a:lnTo>
                  <a:lnTo>
                    <a:pt x="660182" y="181294"/>
                  </a:lnTo>
                  <a:lnTo>
                    <a:pt x="659118" y="181691"/>
                  </a:lnTo>
                  <a:lnTo>
                    <a:pt x="658818" y="181780"/>
                  </a:lnTo>
                  <a:lnTo>
                    <a:pt x="658392" y="181901"/>
                  </a:lnTo>
                  <a:lnTo>
                    <a:pt x="658242" y="181967"/>
                  </a:lnTo>
                  <a:lnTo>
                    <a:pt x="657993" y="182110"/>
                  </a:lnTo>
                  <a:lnTo>
                    <a:pt x="657328" y="182353"/>
                  </a:lnTo>
                  <a:lnTo>
                    <a:pt x="656918" y="182540"/>
                  </a:lnTo>
                  <a:lnTo>
                    <a:pt x="656784" y="182573"/>
                  </a:lnTo>
                  <a:lnTo>
                    <a:pt x="655882" y="182893"/>
                  </a:lnTo>
                  <a:lnTo>
                    <a:pt x="655650" y="182981"/>
                  </a:lnTo>
                  <a:lnTo>
                    <a:pt x="655419" y="183047"/>
                  </a:lnTo>
                  <a:lnTo>
                    <a:pt x="655273" y="183125"/>
                  </a:lnTo>
                  <a:lnTo>
                    <a:pt x="654952" y="183257"/>
                  </a:lnTo>
                  <a:lnTo>
                    <a:pt x="654231" y="183632"/>
                  </a:lnTo>
                  <a:lnTo>
                    <a:pt x="654018" y="183709"/>
                  </a:lnTo>
                  <a:lnTo>
                    <a:pt x="653577" y="183841"/>
                  </a:lnTo>
                  <a:lnTo>
                    <a:pt x="653374" y="183919"/>
                  </a:lnTo>
                  <a:lnTo>
                    <a:pt x="652841" y="184205"/>
                  </a:lnTo>
                  <a:lnTo>
                    <a:pt x="652683" y="184260"/>
                  </a:lnTo>
                  <a:lnTo>
                    <a:pt x="652337" y="184437"/>
                  </a:lnTo>
                  <a:lnTo>
                    <a:pt x="651913" y="184679"/>
                  </a:lnTo>
                  <a:lnTo>
                    <a:pt x="651642" y="184789"/>
                  </a:lnTo>
                  <a:lnTo>
                    <a:pt x="651377" y="184944"/>
                  </a:lnTo>
                  <a:lnTo>
                    <a:pt x="651142" y="185109"/>
                  </a:lnTo>
                  <a:lnTo>
                    <a:pt x="650974" y="185208"/>
                  </a:lnTo>
                  <a:lnTo>
                    <a:pt x="650949" y="185242"/>
                  </a:lnTo>
                  <a:lnTo>
                    <a:pt x="650460" y="185407"/>
                  </a:lnTo>
                  <a:lnTo>
                    <a:pt x="650393" y="185429"/>
                  </a:lnTo>
                  <a:lnTo>
                    <a:pt x="650229" y="185484"/>
                  </a:lnTo>
                  <a:lnTo>
                    <a:pt x="649804" y="185683"/>
                  </a:lnTo>
                  <a:lnTo>
                    <a:pt x="649428" y="185925"/>
                  </a:lnTo>
                  <a:lnTo>
                    <a:pt x="649153" y="186090"/>
                  </a:lnTo>
                  <a:lnTo>
                    <a:pt x="648630" y="186443"/>
                  </a:lnTo>
                  <a:lnTo>
                    <a:pt x="648618" y="186454"/>
                  </a:lnTo>
                  <a:lnTo>
                    <a:pt x="648292" y="186730"/>
                  </a:lnTo>
                  <a:lnTo>
                    <a:pt x="647726" y="187171"/>
                  </a:lnTo>
                  <a:lnTo>
                    <a:pt x="647614" y="187281"/>
                  </a:lnTo>
                  <a:lnTo>
                    <a:pt x="647228" y="187568"/>
                  </a:lnTo>
                  <a:lnTo>
                    <a:pt x="646364" y="188141"/>
                  </a:lnTo>
                  <a:lnTo>
                    <a:pt x="646350" y="188141"/>
                  </a:lnTo>
                  <a:lnTo>
                    <a:pt x="646265" y="188219"/>
                  </a:lnTo>
                  <a:lnTo>
                    <a:pt x="646017" y="188439"/>
                  </a:lnTo>
                  <a:lnTo>
                    <a:pt x="645709" y="188671"/>
                  </a:lnTo>
                  <a:lnTo>
                    <a:pt x="645067" y="189045"/>
                  </a:lnTo>
                  <a:lnTo>
                    <a:pt x="644639" y="189354"/>
                  </a:lnTo>
                  <a:lnTo>
                    <a:pt x="644284" y="189663"/>
                  </a:lnTo>
                  <a:lnTo>
                    <a:pt x="643922" y="190027"/>
                  </a:lnTo>
                  <a:lnTo>
                    <a:pt x="642835" y="190887"/>
                  </a:lnTo>
                  <a:lnTo>
                    <a:pt x="642643" y="191030"/>
                  </a:lnTo>
                  <a:lnTo>
                    <a:pt x="642338" y="191151"/>
                  </a:lnTo>
                  <a:lnTo>
                    <a:pt x="642170" y="191273"/>
                  </a:lnTo>
                  <a:lnTo>
                    <a:pt x="642056" y="191427"/>
                  </a:lnTo>
                  <a:lnTo>
                    <a:pt x="641877" y="191603"/>
                  </a:lnTo>
                  <a:lnTo>
                    <a:pt x="641665" y="191912"/>
                  </a:lnTo>
                  <a:lnTo>
                    <a:pt x="641416" y="192166"/>
                  </a:lnTo>
                  <a:lnTo>
                    <a:pt x="641058" y="192463"/>
                  </a:lnTo>
                  <a:lnTo>
                    <a:pt x="640680" y="192849"/>
                  </a:lnTo>
                  <a:lnTo>
                    <a:pt x="640502" y="192993"/>
                  </a:lnTo>
                  <a:lnTo>
                    <a:pt x="639836" y="193489"/>
                  </a:lnTo>
                  <a:lnTo>
                    <a:pt x="639639" y="193709"/>
                  </a:lnTo>
                  <a:lnTo>
                    <a:pt x="639458" y="193875"/>
                  </a:lnTo>
                  <a:lnTo>
                    <a:pt x="639184" y="194051"/>
                  </a:lnTo>
                  <a:lnTo>
                    <a:pt x="638911" y="194250"/>
                  </a:lnTo>
                  <a:lnTo>
                    <a:pt x="638687" y="194481"/>
                  </a:lnTo>
                  <a:lnTo>
                    <a:pt x="638408" y="194845"/>
                  </a:lnTo>
                  <a:lnTo>
                    <a:pt x="638220" y="194944"/>
                  </a:lnTo>
                  <a:lnTo>
                    <a:pt x="638089" y="194999"/>
                  </a:lnTo>
                  <a:lnTo>
                    <a:pt x="637960" y="195076"/>
                  </a:lnTo>
                  <a:lnTo>
                    <a:pt x="637561" y="195473"/>
                  </a:lnTo>
                  <a:lnTo>
                    <a:pt x="637355" y="195650"/>
                  </a:lnTo>
                  <a:lnTo>
                    <a:pt x="636889" y="196014"/>
                  </a:lnTo>
                  <a:lnTo>
                    <a:pt x="636536" y="196212"/>
                  </a:lnTo>
                  <a:lnTo>
                    <a:pt x="636343" y="196377"/>
                  </a:lnTo>
                  <a:lnTo>
                    <a:pt x="636188" y="196532"/>
                  </a:lnTo>
                  <a:lnTo>
                    <a:pt x="635970" y="196874"/>
                  </a:lnTo>
                  <a:lnTo>
                    <a:pt x="635751" y="197116"/>
                  </a:lnTo>
                  <a:lnTo>
                    <a:pt x="635585" y="197260"/>
                  </a:lnTo>
                  <a:lnTo>
                    <a:pt x="635121" y="197590"/>
                  </a:lnTo>
                  <a:lnTo>
                    <a:pt x="635058" y="197656"/>
                  </a:lnTo>
                  <a:lnTo>
                    <a:pt x="634983" y="197767"/>
                  </a:lnTo>
                  <a:lnTo>
                    <a:pt x="634815" y="197976"/>
                  </a:lnTo>
                  <a:lnTo>
                    <a:pt x="634324" y="198351"/>
                  </a:lnTo>
                  <a:lnTo>
                    <a:pt x="633928" y="198781"/>
                  </a:lnTo>
                  <a:lnTo>
                    <a:pt x="633799" y="198891"/>
                  </a:lnTo>
                  <a:lnTo>
                    <a:pt x="633586" y="199200"/>
                  </a:lnTo>
                  <a:lnTo>
                    <a:pt x="633503" y="199277"/>
                  </a:lnTo>
                  <a:lnTo>
                    <a:pt x="632940" y="199729"/>
                  </a:lnTo>
                  <a:lnTo>
                    <a:pt x="632792" y="199939"/>
                  </a:lnTo>
                  <a:lnTo>
                    <a:pt x="632580" y="200170"/>
                  </a:lnTo>
                  <a:lnTo>
                    <a:pt x="632197" y="200457"/>
                  </a:lnTo>
                  <a:lnTo>
                    <a:pt x="631694" y="200799"/>
                  </a:lnTo>
                  <a:lnTo>
                    <a:pt x="631431" y="200997"/>
                  </a:lnTo>
                  <a:lnTo>
                    <a:pt x="630859" y="201537"/>
                  </a:lnTo>
                  <a:lnTo>
                    <a:pt x="630527" y="201791"/>
                  </a:lnTo>
                  <a:lnTo>
                    <a:pt x="629627" y="202541"/>
                  </a:lnTo>
                  <a:lnTo>
                    <a:pt x="629225" y="202949"/>
                  </a:lnTo>
                  <a:lnTo>
                    <a:pt x="629093" y="203059"/>
                  </a:lnTo>
                  <a:lnTo>
                    <a:pt x="628682" y="203324"/>
                  </a:lnTo>
                  <a:lnTo>
                    <a:pt x="628441" y="203544"/>
                  </a:lnTo>
                  <a:lnTo>
                    <a:pt x="628135" y="203776"/>
                  </a:lnTo>
                  <a:lnTo>
                    <a:pt x="627851" y="203963"/>
                  </a:lnTo>
                  <a:lnTo>
                    <a:pt x="627423" y="204283"/>
                  </a:lnTo>
                  <a:lnTo>
                    <a:pt x="627087" y="204503"/>
                  </a:lnTo>
                  <a:lnTo>
                    <a:pt x="626807" y="204669"/>
                  </a:lnTo>
                  <a:lnTo>
                    <a:pt x="626034" y="205264"/>
                  </a:lnTo>
                  <a:lnTo>
                    <a:pt x="625425" y="205683"/>
                  </a:lnTo>
                  <a:lnTo>
                    <a:pt x="624992" y="206025"/>
                  </a:lnTo>
                  <a:lnTo>
                    <a:pt x="624766" y="206179"/>
                  </a:lnTo>
                  <a:lnTo>
                    <a:pt x="624485" y="206345"/>
                  </a:lnTo>
                  <a:lnTo>
                    <a:pt x="623849" y="206830"/>
                  </a:lnTo>
                  <a:lnTo>
                    <a:pt x="623447" y="207083"/>
                  </a:lnTo>
                  <a:lnTo>
                    <a:pt x="623120" y="207326"/>
                  </a:lnTo>
                  <a:lnTo>
                    <a:pt x="622767" y="207502"/>
                  </a:lnTo>
                  <a:lnTo>
                    <a:pt x="622181" y="207910"/>
                  </a:lnTo>
                  <a:lnTo>
                    <a:pt x="621690" y="208153"/>
                  </a:lnTo>
                  <a:lnTo>
                    <a:pt x="621346" y="208594"/>
                  </a:lnTo>
                  <a:lnTo>
                    <a:pt x="621113" y="208715"/>
                  </a:lnTo>
                  <a:lnTo>
                    <a:pt x="621016" y="208803"/>
                  </a:lnTo>
                  <a:lnTo>
                    <a:pt x="620883" y="208903"/>
                  </a:lnTo>
                  <a:lnTo>
                    <a:pt x="620705" y="208958"/>
                  </a:lnTo>
                  <a:lnTo>
                    <a:pt x="620561" y="209035"/>
                  </a:lnTo>
                  <a:lnTo>
                    <a:pt x="620140" y="209443"/>
                  </a:lnTo>
                  <a:lnTo>
                    <a:pt x="619512" y="209862"/>
                  </a:lnTo>
                  <a:lnTo>
                    <a:pt x="619008" y="210237"/>
                  </a:lnTo>
                  <a:lnTo>
                    <a:pt x="618490" y="210534"/>
                  </a:lnTo>
                  <a:lnTo>
                    <a:pt x="617861" y="210953"/>
                  </a:lnTo>
                  <a:lnTo>
                    <a:pt x="617241" y="211306"/>
                  </a:lnTo>
                  <a:lnTo>
                    <a:pt x="616991" y="211428"/>
                  </a:lnTo>
                  <a:lnTo>
                    <a:pt x="616446" y="211758"/>
                  </a:lnTo>
                  <a:lnTo>
                    <a:pt x="616061" y="211946"/>
                  </a:lnTo>
                  <a:lnTo>
                    <a:pt x="615810" y="212166"/>
                  </a:lnTo>
                  <a:lnTo>
                    <a:pt x="615607" y="212409"/>
                  </a:lnTo>
                  <a:lnTo>
                    <a:pt x="615486" y="212497"/>
                  </a:lnTo>
                  <a:lnTo>
                    <a:pt x="615339" y="212563"/>
                  </a:lnTo>
                  <a:lnTo>
                    <a:pt x="614813" y="212729"/>
                  </a:lnTo>
                  <a:lnTo>
                    <a:pt x="614411" y="212905"/>
                  </a:lnTo>
                  <a:lnTo>
                    <a:pt x="614180" y="213048"/>
                  </a:lnTo>
                  <a:lnTo>
                    <a:pt x="613906" y="213269"/>
                  </a:lnTo>
                  <a:lnTo>
                    <a:pt x="613452" y="213578"/>
                  </a:lnTo>
                  <a:lnTo>
                    <a:pt x="612790" y="213953"/>
                  </a:lnTo>
                  <a:lnTo>
                    <a:pt x="612485" y="214140"/>
                  </a:lnTo>
                  <a:lnTo>
                    <a:pt x="612165" y="214305"/>
                  </a:lnTo>
                  <a:lnTo>
                    <a:pt x="611726" y="214548"/>
                  </a:lnTo>
                  <a:lnTo>
                    <a:pt x="611556" y="214669"/>
                  </a:lnTo>
                  <a:lnTo>
                    <a:pt x="611317" y="214857"/>
                  </a:lnTo>
                  <a:lnTo>
                    <a:pt x="610729" y="215198"/>
                  </a:lnTo>
                  <a:lnTo>
                    <a:pt x="610167" y="215584"/>
                  </a:lnTo>
                  <a:lnTo>
                    <a:pt x="609936" y="215684"/>
                  </a:lnTo>
                  <a:lnTo>
                    <a:pt x="609574" y="215772"/>
                  </a:lnTo>
                  <a:lnTo>
                    <a:pt x="609427" y="215827"/>
                  </a:lnTo>
                  <a:lnTo>
                    <a:pt x="609341" y="215904"/>
                  </a:lnTo>
                  <a:lnTo>
                    <a:pt x="609289" y="216014"/>
                  </a:lnTo>
                  <a:lnTo>
                    <a:pt x="609203" y="216136"/>
                  </a:lnTo>
                  <a:lnTo>
                    <a:pt x="609065" y="216246"/>
                  </a:lnTo>
                  <a:lnTo>
                    <a:pt x="608943" y="216301"/>
                  </a:lnTo>
                  <a:lnTo>
                    <a:pt x="608747" y="216334"/>
                  </a:lnTo>
                  <a:lnTo>
                    <a:pt x="608614" y="216378"/>
                  </a:lnTo>
                  <a:lnTo>
                    <a:pt x="608488" y="216455"/>
                  </a:lnTo>
                  <a:lnTo>
                    <a:pt x="608209" y="216676"/>
                  </a:lnTo>
                  <a:lnTo>
                    <a:pt x="607994" y="216786"/>
                  </a:lnTo>
                  <a:lnTo>
                    <a:pt x="607623" y="216863"/>
                  </a:lnTo>
                  <a:lnTo>
                    <a:pt x="607236" y="216918"/>
                  </a:lnTo>
                  <a:lnTo>
                    <a:pt x="607126" y="216896"/>
                  </a:lnTo>
                  <a:lnTo>
                    <a:pt x="606842" y="216698"/>
                  </a:lnTo>
                  <a:lnTo>
                    <a:pt x="606670" y="216643"/>
                  </a:lnTo>
                  <a:lnTo>
                    <a:pt x="606545" y="216566"/>
                  </a:lnTo>
                  <a:lnTo>
                    <a:pt x="606462" y="216554"/>
                  </a:lnTo>
                  <a:lnTo>
                    <a:pt x="606315" y="216599"/>
                  </a:lnTo>
                  <a:lnTo>
                    <a:pt x="606218" y="216599"/>
                  </a:lnTo>
                  <a:lnTo>
                    <a:pt x="605970" y="216389"/>
                  </a:lnTo>
                  <a:lnTo>
                    <a:pt x="605889" y="216400"/>
                  </a:lnTo>
                  <a:lnTo>
                    <a:pt x="605819" y="216444"/>
                  </a:lnTo>
                  <a:lnTo>
                    <a:pt x="605785" y="216532"/>
                  </a:lnTo>
                  <a:lnTo>
                    <a:pt x="605761" y="216720"/>
                  </a:lnTo>
                  <a:lnTo>
                    <a:pt x="605746" y="216742"/>
                  </a:lnTo>
                  <a:lnTo>
                    <a:pt x="605708" y="216753"/>
                  </a:lnTo>
                  <a:lnTo>
                    <a:pt x="605649" y="216742"/>
                  </a:lnTo>
                  <a:lnTo>
                    <a:pt x="605600" y="216698"/>
                  </a:lnTo>
                  <a:lnTo>
                    <a:pt x="605536" y="216488"/>
                  </a:lnTo>
                  <a:lnTo>
                    <a:pt x="605518" y="216466"/>
                  </a:lnTo>
                  <a:lnTo>
                    <a:pt x="605307" y="216400"/>
                  </a:lnTo>
                  <a:lnTo>
                    <a:pt x="605183" y="216400"/>
                  </a:lnTo>
                  <a:lnTo>
                    <a:pt x="605068" y="216378"/>
                  </a:lnTo>
                  <a:lnTo>
                    <a:pt x="604995" y="216378"/>
                  </a:lnTo>
                  <a:lnTo>
                    <a:pt x="604905" y="216422"/>
                  </a:lnTo>
                  <a:lnTo>
                    <a:pt x="604692" y="216665"/>
                  </a:lnTo>
                  <a:lnTo>
                    <a:pt x="604443" y="216863"/>
                  </a:lnTo>
                  <a:lnTo>
                    <a:pt x="604362" y="216962"/>
                  </a:lnTo>
                  <a:lnTo>
                    <a:pt x="604304" y="216996"/>
                  </a:lnTo>
                  <a:lnTo>
                    <a:pt x="603983" y="217051"/>
                  </a:lnTo>
                  <a:lnTo>
                    <a:pt x="603902" y="217051"/>
                  </a:lnTo>
                  <a:lnTo>
                    <a:pt x="603727" y="216896"/>
                  </a:lnTo>
                  <a:lnTo>
                    <a:pt x="603578" y="216709"/>
                  </a:lnTo>
                  <a:lnTo>
                    <a:pt x="603520" y="216676"/>
                  </a:lnTo>
                  <a:lnTo>
                    <a:pt x="603445" y="216676"/>
                  </a:lnTo>
                  <a:lnTo>
                    <a:pt x="603196" y="216775"/>
                  </a:lnTo>
                  <a:lnTo>
                    <a:pt x="602786" y="217194"/>
                  </a:lnTo>
                  <a:lnTo>
                    <a:pt x="602750" y="217205"/>
                  </a:lnTo>
                  <a:lnTo>
                    <a:pt x="602700" y="217205"/>
                  </a:lnTo>
                  <a:lnTo>
                    <a:pt x="602569" y="217128"/>
                  </a:lnTo>
                  <a:lnTo>
                    <a:pt x="602465" y="217106"/>
                  </a:lnTo>
                  <a:lnTo>
                    <a:pt x="602285" y="217117"/>
                  </a:lnTo>
                  <a:lnTo>
                    <a:pt x="602173" y="217139"/>
                  </a:lnTo>
                  <a:lnTo>
                    <a:pt x="602123" y="217172"/>
                  </a:lnTo>
                  <a:lnTo>
                    <a:pt x="602007" y="217326"/>
                  </a:lnTo>
                  <a:lnTo>
                    <a:pt x="601792" y="217403"/>
                  </a:lnTo>
                  <a:lnTo>
                    <a:pt x="601542" y="217624"/>
                  </a:lnTo>
                  <a:lnTo>
                    <a:pt x="601469" y="217657"/>
                  </a:lnTo>
                  <a:lnTo>
                    <a:pt x="601355" y="217668"/>
                  </a:lnTo>
                  <a:lnTo>
                    <a:pt x="601226" y="217646"/>
                  </a:lnTo>
                  <a:lnTo>
                    <a:pt x="600950" y="217470"/>
                  </a:lnTo>
                  <a:lnTo>
                    <a:pt x="600778" y="217392"/>
                  </a:lnTo>
                  <a:lnTo>
                    <a:pt x="600570" y="217381"/>
                  </a:lnTo>
                  <a:lnTo>
                    <a:pt x="600287" y="217425"/>
                  </a:lnTo>
                  <a:lnTo>
                    <a:pt x="600167" y="217415"/>
                  </a:lnTo>
                  <a:lnTo>
                    <a:pt x="600077" y="217381"/>
                  </a:lnTo>
                  <a:lnTo>
                    <a:pt x="600005" y="217381"/>
                  </a:lnTo>
                  <a:lnTo>
                    <a:pt x="599932" y="217392"/>
                  </a:lnTo>
                  <a:lnTo>
                    <a:pt x="599859" y="217448"/>
                  </a:lnTo>
                  <a:lnTo>
                    <a:pt x="599782" y="217591"/>
                  </a:lnTo>
                  <a:lnTo>
                    <a:pt x="599701" y="217679"/>
                  </a:lnTo>
                  <a:lnTo>
                    <a:pt x="599648" y="217679"/>
                  </a:lnTo>
                  <a:lnTo>
                    <a:pt x="599545" y="217657"/>
                  </a:lnTo>
                  <a:lnTo>
                    <a:pt x="599480" y="217646"/>
                  </a:lnTo>
                  <a:lnTo>
                    <a:pt x="599299" y="217712"/>
                  </a:lnTo>
                  <a:lnTo>
                    <a:pt x="599250" y="217712"/>
                  </a:lnTo>
                  <a:lnTo>
                    <a:pt x="599213" y="217701"/>
                  </a:lnTo>
                  <a:lnTo>
                    <a:pt x="599153" y="217635"/>
                  </a:lnTo>
                  <a:lnTo>
                    <a:pt x="599095" y="217392"/>
                  </a:lnTo>
                  <a:lnTo>
                    <a:pt x="598995" y="217293"/>
                  </a:lnTo>
                  <a:lnTo>
                    <a:pt x="598916" y="217238"/>
                  </a:lnTo>
                  <a:lnTo>
                    <a:pt x="598834" y="217227"/>
                  </a:lnTo>
                  <a:lnTo>
                    <a:pt x="598759" y="217238"/>
                  </a:lnTo>
                  <a:lnTo>
                    <a:pt x="598583" y="217403"/>
                  </a:lnTo>
                  <a:lnTo>
                    <a:pt x="598531" y="217437"/>
                  </a:lnTo>
                  <a:lnTo>
                    <a:pt x="598423" y="217425"/>
                  </a:lnTo>
                  <a:lnTo>
                    <a:pt x="598234" y="217337"/>
                  </a:lnTo>
                  <a:lnTo>
                    <a:pt x="598010" y="217315"/>
                  </a:lnTo>
                  <a:lnTo>
                    <a:pt x="597924" y="217337"/>
                  </a:lnTo>
                  <a:lnTo>
                    <a:pt x="597836" y="217415"/>
                  </a:lnTo>
                  <a:lnTo>
                    <a:pt x="597803" y="217425"/>
                  </a:lnTo>
                  <a:lnTo>
                    <a:pt x="597752" y="217415"/>
                  </a:lnTo>
                  <a:lnTo>
                    <a:pt x="597723" y="217359"/>
                  </a:lnTo>
                  <a:lnTo>
                    <a:pt x="597784" y="217260"/>
                  </a:lnTo>
                  <a:lnTo>
                    <a:pt x="597784" y="217194"/>
                  </a:lnTo>
                  <a:lnTo>
                    <a:pt x="597750" y="217172"/>
                  </a:lnTo>
                  <a:lnTo>
                    <a:pt x="597657" y="217161"/>
                  </a:lnTo>
                  <a:lnTo>
                    <a:pt x="597612" y="217172"/>
                  </a:lnTo>
                  <a:lnTo>
                    <a:pt x="597519" y="217293"/>
                  </a:lnTo>
                  <a:lnTo>
                    <a:pt x="597364" y="217459"/>
                  </a:lnTo>
                  <a:lnTo>
                    <a:pt x="597306" y="217668"/>
                  </a:lnTo>
                  <a:lnTo>
                    <a:pt x="597256" y="217789"/>
                  </a:lnTo>
                  <a:lnTo>
                    <a:pt x="597222" y="217811"/>
                  </a:lnTo>
                  <a:lnTo>
                    <a:pt x="597151" y="217811"/>
                  </a:lnTo>
                  <a:lnTo>
                    <a:pt x="597121" y="217800"/>
                  </a:lnTo>
                  <a:lnTo>
                    <a:pt x="597093" y="217767"/>
                  </a:lnTo>
                  <a:lnTo>
                    <a:pt x="596978" y="217547"/>
                  </a:lnTo>
                  <a:lnTo>
                    <a:pt x="596860" y="217481"/>
                  </a:lnTo>
                  <a:lnTo>
                    <a:pt x="596768" y="217459"/>
                  </a:lnTo>
                  <a:lnTo>
                    <a:pt x="596607" y="217481"/>
                  </a:lnTo>
                  <a:lnTo>
                    <a:pt x="596340" y="217569"/>
                  </a:lnTo>
                  <a:lnTo>
                    <a:pt x="596262" y="217580"/>
                  </a:lnTo>
                  <a:lnTo>
                    <a:pt x="596159" y="217503"/>
                  </a:lnTo>
                  <a:lnTo>
                    <a:pt x="596120" y="217348"/>
                  </a:lnTo>
                  <a:lnTo>
                    <a:pt x="596051" y="217260"/>
                  </a:lnTo>
                  <a:lnTo>
                    <a:pt x="595924" y="217227"/>
                  </a:lnTo>
                  <a:lnTo>
                    <a:pt x="595731" y="217216"/>
                  </a:lnTo>
                  <a:lnTo>
                    <a:pt x="595627" y="217194"/>
                  </a:lnTo>
                  <a:lnTo>
                    <a:pt x="595611" y="217150"/>
                  </a:lnTo>
                  <a:lnTo>
                    <a:pt x="595623" y="217051"/>
                  </a:lnTo>
                  <a:lnTo>
                    <a:pt x="595693" y="216907"/>
                  </a:lnTo>
                  <a:lnTo>
                    <a:pt x="595711" y="216786"/>
                  </a:lnTo>
                  <a:lnTo>
                    <a:pt x="595698" y="216753"/>
                  </a:lnTo>
                  <a:lnTo>
                    <a:pt x="595640" y="216698"/>
                  </a:lnTo>
                  <a:lnTo>
                    <a:pt x="595536" y="216687"/>
                  </a:lnTo>
                  <a:lnTo>
                    <a:pt x="595351" y="216709"/>
                  </a:lnTo>
                  <a:lnTo>
                    <a:pt x="595197" y="216852"/>
                  </a:lnTo>
                  <a:lnTo>
                    <a:pt x="595074" y="216918"/>
                  </a:lnTo>
                  <a:lnTo>
                    <a:pt x="594927" y="216929"/>
                  </a:lnTo>
                  <a:lnTo>
                    <a:pt x="594785" y="216907"/>
                  </a:lnTo>
                  <a:lnTo>
                    <a:pt x="594626" y="216918"/>
                  </a:lnTo>
                  <a:lnTo>
                    <a:pt x="594540" y="216940"/>
                  </a:lnTo>
                  <a:lnTo>
                    <a:pt x="594471" y="217018"/>
                  </a:lnTo>
                  <a:lnTo>
                    <a:pt x="594391" y="217183"/>
                  </a:lnTo>
                  <a:lnTo>
                    <a:pt x="594275" y="217326"/>
                  </a:lnTo>
                  <a:lnTo>
                    <a:pt x="594088" y="217415"/>
                  </a:lnTo>
                  <a:lnTo>
                    <a:pt x="593905" y="217470"/>
                  </a:lnTo>
                  <a:lnTo>
                    <a:pt x="593739" y="217448"/>
                  </a:lnTo>
                  <a:lnTo>
                    <a:pt x="593694" y="217415"/>
                  </a:lnTo>
                  <a:lnTo>
                    <a:pt x="593649" y="217337"/>
                  </a:lnTo>
                  <a:lnTo>
                    <a:pt x="593633" y="217293"/>
                  </a:lnTo>
                  <a:lnTo>
                    <a:pt x="593646" y="217183"/>
                  </a:lnTo>
                  <a:lnTo>
                    <a:pt x="593623" y="217018"/>
                  </a:lnTo>
                  <a:lnTo>
                    <a:pt x="593626" y="216896"/>
                  </a:lnTo>
                  <a:lnTo>
                    <a:pt x="593601" y="216830"/>
                  </a:lnTo>
                  <a:lnTo>
                    <a:pt x="593560" y="216797"/>
                  </a:lnTo>
                  <a:lnTo>
                    <a:pt x="593492" y="216775"/>
                  </a:lnTo>
                  <a:lnTo>
                    <a:pt x="593354" y="216808"/>
                  </a:lnTo>
                  <a:lnTo>
                    <a:pt x="592936" y="217051"/>
                  </a:lnTo>
                  <a:lnTo>
                    <a:pt x="592827" y="217150"/>
                  </a:lnTo>
                  <a:lnTo>
                    <a:pt x="592805" y="217205"/>
                  </a:lnTo>
                  <a:lnTo>
                    <a:pt x="592800" y="217260"/>
                  </a:lnTo>
                  <a:lnTo>
                    <a:pt x="592861" y="217536"/>
                  </a:lnTo>
                  <a:lnTo>
                    <a:pt x="592861" y="217635"/>
                  </a:lnTo>
                  <a:lnTo>
                    <a:pt x="592845" y="217701"/>
                  </a:lnTo>
                  <a:lnTo>
                    <a:pt x="592775" y="217867"/>
                  </a:lnTo>
                  <a:lnTo>
                    <a:pt x="592727" y="217933"/>
                  </a:lnTo>
                  <a:lnTo>
                    <a:pt x="592652" y="217999"/>
                  </a:lnTo>
                  <a:lnTo>
                    <a:pt x="592574" y="218010"/>
                  </a:lnTo>
                  <a:lnTo>
                    <a:pt x="592495" y="217988"/>
                  </a:lnTo>
                  <a:lnTo>
                    <a:pt x="592357" y="217878"/>
                  </a:lnTo>
                  <a:lnTo>
                    <a:pt x="592252" y="217833"/>
                  </a:lnTo>
                  <a:lnTo>
                    <a:pt x="592041" y="217811"/>
                  </a:lnTo>
                  <a:lnTo>
                    <a:pt x="591657" y="217833"/>
                  </a:lnTo>
                  <a:lnTo>
                    <a:pt x="591546" y="217789"/>
                  </a:lnTo>
                  <a:lnTo>
                    <a:pt x="591347" y="217635"/>
                  </a:lnTo>
                  <a:lnTo>
                    <a:pt x="591317" y="217602"/>
                  </a:lnTo>
                  <a:lnTo>
                    <a:pt x="591304" y="217503"/>
                  </a:lnTo>
                  <a:lnTo>
                    <a:pt x="591356" y="217359"/>
                  </a:lnTo>
                  <a:lnTo>
                    <a:pt x="591360" y="217315"/>
                  </a:lnTo>
                  <a:lnTo>
                    <a:pt x="591328" y="217260"/>
                  </a:lnTo>
                  <a:lnTo>
                    <a:pt x="591263" y="217238"/>
                  </a:lnTo>
                  <a:lnTo>
                    <a:pt x="591173" y="217249"/>
                  </a:lnTo>
                  <a:lnTo>
                    <a:pt x="591080" y="217348"/>
                  </a:lnTo>
                  <a:lnTo>
                    <a:pt x="591048" y="217437"/>
                  </a:lnTo>
                  <a:lnTo>
                    <a:pt x="591039" y="217657"/>
                  </a:lnTo>
                  <a:lnTo>
                    <a:pt x="591023" y="217701"/>
                  </a:lnTo>
                  <a:lnTo>
                    <a:pt x="590973" y="217745"/>
                  </a:lnTo>
                  <a:lnTo>
                    <a:pt x="590898" y="217734"/>
                  </a:lnTo>
                  <a:lnTo>
                    <a:pt x="590865" y="217701"/>
                  </a:lnTo>
                  <a:lnTo>
                    <a:pt x="590837" y="217657"/>
                  </a:lnTo>
                  <a:lnTo>
                    <a:pt x="590797" y="217492"/>
                  </a:lnTo>
                  <a:lnTo>
                    <a:pt x="590810" y="217392"/>
                  </a:lnTo>
                  <a:lnTo>
                    <a:pt x="590848" y="217293"/>
                  </a:lnTo>
                  <a:lnTo>
                    <a:pt x="590898" y="217216"/>
                  </a:lnTo>
                  <a:lnTo>
                    <a:pt x="590900" y="217183"/>
                  </a:lnTo>
                  <a:lnTo>
                    <a:pt x="590861" y="217084"/>
                  </a:lnTo>
                  <a:lnTo>
                    <a:pt x="590805" y="217051"/>
                  </a:lnTo>
                  <a:lnTo>
                    <a:pt x="590581" y="217040"/>
                  </a:lnTo>
                  <a:lnTo>
                    <a:pt x="590398" y="216996"/>
                  </a:lnTo>
                  <a:lnTo>
                    <a:pt x="590116" y="217007"/>
                  </a:lnTo>
                  <a:lnTo>
                    <a:pt x="589929" y="217062"/>
                  </a:lnTo>
                  <a:lnTo>
                    <a:pt x="589726" y="217249"/>
                  </a:lnTo>
                  <a:lnTo>
                    <a:pt x="589647" y="217282"/>
                  </a:lnTo>
                  <a:lnTo>
                    <a:pt x="589615" y="217271"/>
                  </a:lnTo>
                  <a:lnTo>
                    <a:pt x="589597" y="217194"/>
                  </a:lnTo>
                  <a:lnTo>
                    <a:pt x="589565" y="217150"/>
                  </a:lnTo>
                  <a:lnTo>
                    <a:pt x="589522" y="217117"/>
                  </a:lnTo>
                  <a:lnTo>
                    <a:pt x="589486" y="217106"/>
                  </a:lnTo>
                  <a:lnTo>
                    <a:pt x="589434" y="217161"/>
                  </a:lnTo>
                  <a:lnTo>
                    <a:pt x="589416" y="217216"/>
                  </a:lnTo>
                  <a:lnTo>
                    <a:pt x="589423" y="217260"/>
                  </a:lnTo>
                  <a:lnTo>
                    <a:pt x="589464" y="217337"/>
                  </a:lnTo>
                  <a:lnTo>
                    <a:pt x="589466" y="217415"/>
                  </a:lnTo>
                  <a:lnTo>
                    <a:pt x="589441" y="217448"/>
                  </a:lnTo>
                  <a:lnTo>
                    <a:pt x="589395" y="217459"/>
                  </a:lnTo>
                  <a:lnTo>
                    <a:pt x="589355" y="217437"/>
                  </a:lnTo>
                  <a:lnTo>
                    <a:pt x="589318" y="217359"/>
                  </a:lnTo>
                  <a:lnTo>
                    <a:pt x="589330" y="217227"/>
                  </a:lnTo>
                  <a:lnTo>
                    <a:pt x="589309" y="217128"/>
                  </a:lnTo>
                  <a:lnTo>
                    <a:pt x="589240" y="217084"/>
                  </a:lnTo>
                  <a:lnTo>
                    <a:pt x="589158" y="217073"/>
                  </a:lnTo>
                  <a:lnTo>
                    <a:pt x="589040" y="217150"/>
                  </a:lnTo>
                  <a:lnTo>
                    <a:pt x="588952" y="217315"/>
                  </a:lnTo>
                  <a:lnTo>
                    <a:pt x="588920" y="217348"/>
                  </a:lnTo>
                  <a:lnTo>
                    <a:pt x="588837" y="217348"/>
                  </a:lnTo>
                  <a:lnTo>
                    <a:pt x="588732" y="217293"/>
                  </a:lnTo>
                  <a:lnTo>
                    <a:pt x="588663" y="217271"/>
                  </a:lnTo>
                  <a:lnTo>
                    <a:pt x="588618" y="217282"/>
                  </a:lnTo>
                  <a:lnTo>
                    <a:pt x="588554" y="217315"/>
                  </a:lnTo>
                  <a:lnTo>
                    <a:pt x="588443" y="217437"/>
                  </a:lnTo>
                  <a:lnTo>
                    <a:pt x="588308" y="217536"/>
                  </a:lnTo>
                  <a:lnTo>
                    <a:pt x="588269" y="217591"/>
                  </a:lnTo>
                  <a:lnTo>
                    <a:pt x="588259" y="217646"/>
                  </a:lnTo>
                  <a:lnTo>
                    <a:pt x="588319" y="217900"/>
                  </a:lnTo>
                  <a:lnTo>
                    <a:pt x="588312" y="217944"/>
                  </a:lnTo>
                  <a:lnTo>
                    <a:pt x="588257" y="217988"/>
                  </a:lnTo>
                  <a:lnTo>
                    <a:pt x="588099" y="218054"/>
                  </a:lnTo>
                  <a:lnTo>
                    <a:pt x="588031" y="218109"/>
                  </a:lnTo>
                  <a:lnTo>
                    <a:pt x="587910" y="218341"/>
                  </a:lnTo>
                  <a:lnTo>
                    <a:pt x="587793" y="218451"/>
                  </a:lnTo>
                  <a:lnTo>
                    <a:pt x="587438" y="218572"/>
                  </a:lnTo>
                  <a:lnTo>
                    <a:pt x="587210" y="218705"/>
                  </a:lnTo>
                  <a:lnTo>
                    <a:pt x="586915" y="218804"/>
                  </a:lnTo>
                  <a:lnTo>
                    <a:pt x="586793" y="218793"/>
                  </a:lnTo>
                  <a:lnTo>
                    <a:pt x="586594" y="218716"/>
                  </a:lnTo>
                  <a:lnTo>
                    <a:pt x="586510" y="218727"/>
                  </a:lnTo>
                  <a:lnTo>
                    <a:pt x="586365" y="218771"/>
                  </a:lnTo>
                  <a:lnTo>
                    <a:pt x="586130" y="218727"/>
                  </a:lnTo>
                  <a:lnTo>
                    <a:pt x="586026" y="218738"/>
                  </a:lnTo>
                  <a:lnTo>
                    <a:pt x="585955" y="218782"/>
                  </a:lnTo>
                  <a:lnTo>
                    <a:pt x="585828" y="218903"/>
                  </a:lnTo>
                  <a:lnTo>
                    <a:pt x="585624" y="219146"/>
                  </a:lnTo>
                  <a:lnTo>
                    <a:pt x="585507" y="219212"/>
                  </a:lnTo>
                  <a:lnTo>
                    <a:pt x="585448" y="219256"/>
                  </a:lnTo>
                  <a:lnTo>
                    <a:pt x="585275" y="219344"/>
                  </a:lnTo>
                  <a:lnTo>
                    <a:pt x="584855" y="219620"/>
                  </a:lnTo>
                  <a:lnTo>
                    <a:pt x="584677" y="219818"/>
                  </a:lnTo>
                  <a:lnTo>
                    <a:pt x="584570" y="219906"/>
                  </a:lnTo>
                  <a:lnTo>
                    <a:pt x="584283" y="220017"/>
                  </a:lnTo>
                  <a:lnTo>
                    <a:pt x="584100" y="220006"/>
                  </a:lnTo>
                  <a:lnTo>
                    <a:pt x="583895" y="219939"/>
                  </a:lnTo>
                  <a:lnTo>
                    <a:pt x="583755" y="219807"/>
                  </a:lnTo>
                  <a:lnTo>
                    <a:pt x="583744" y="219730"/>
                  </a:lnTo>
                  <a:lnTo>
                    <a:pt x="583762" y="219531"/>
                  </a:lnTo>
                  <a:lnTo>
                    <a:pt x="583740" y="219421"/>
                  </a:lnTo>
                  <a:lnTo>
                    <a:pt x="583703" y="219355"/>
                  </a:lnTo>
                  <a:lnTo>
                    <a:pt x="583456" y="219421"/>
                  </a:lnTo>
                  <a:lnTo>
                    <a:pt x="583454" y="219399"/>
                  </a:lnTo>
                  <a:lnTo>
                    <a:pt x="583368" y="219311"/>
                  </a:lnTo>
                  <a:lnTo>
                    <a:pt x="583329" y="219223"/>
                  </a:lnTo>
                  <a:lnTo>
                    <a:pt x="583219" y="219135"/>
                  </a:lnTo>
                  <a:lnTo>
                    <a:pt x="582847" y="218991"/>
                  </a:lnTo>
                  <a:lnTo>
                    <a:pt x="582748" y="218925"/>
                  </a:lnTo>
                  <a:lnTo>
                    <a:pt x="582565" y="218749"/>
                  </a:lnTo>
                  <a:lnTo>
                    <a:pt x="582445" y="218716"/>
                  </a:lnTo>
                  <a:lnTo>
                    <a:pt x="582298" y="218572"/>
                  </a:lnTo>
                  <a:lnTo>
                    <a:pt x="582148" y="218506"/>
                  </a:lnTo>
                  <a:lnTo>
                    <a:pt x="582085" y="218550"/>
                  </a:lnTo>
                  <a:lnTo>
                    <a:pt x="582008" y="218627"/>
                  </a:lnTo>
                  <a:lnTo>
                    <a:pt x="581850" y="218870"/>
                  </a:lnTo>
                  <a:lnTo>
                    <a:pt x="581757" y="218980"/>
                  </a:lnTo>
                  <a:lnTo>
                    <a:pt x="581465" y="219234"/>
                  </a:lnTo>
                  <a:lnTo>
                    <a:pt x="581345" y="219344"/>
                  </a:lnTo>
                  <a:lnTo>
                    <a:pt x="581216" y="219410"/>
                  </a:lnTo>
                  <a:lnTo>
                    <a:pt x="581067" y="219432"/>
                  </a:lnTo>
                  <a:lnTo>
                    <a:pt x="580854" y="219520"/>
                  </a:lnTo>
                  <a:lnTo>
                    <a:pt x="580471" y="219609"/>
                  </a:lnTo>
                  <a:lnTo>
                    <a:pt x="580234" y="219730"/>
                  </a:lnTo>
                  <a:lnTo>
                    <a:pt x="579842" y="220017"/>
                  </a:lnTo>
                  <a:lnTo>
                    <a:pt x="579670" y="220105"/>
                  </a:lnTo>
                  <a:lnTo>
                    <a:pt x="579586" y="220182"/>
                  </a:lnTo>
                  <a:lnTo>
                    <a:pt x="579450" y="220380"/>
                  </a:lnTo>
                  <a:lnTo>
                    <a:pt x="579317" y="220480"/>
                  </a:lnTo>
                  <a:lnTo>
                    <a:pt x="579166" y="220557"/>
                  </a:lnTo>
                  <a:lnTo>
                    <a:pt x="578638" y="220733"/>
                  </a:lnTo>
                  <a:lnTo>
                    <a:pt x="578490" y="220810"/>
                  </a:lnTo>
                  <a:lnTo>
                    <a:pt x="578409" y="220877"/>
                  </a:lnTo>
                  <a:lnTo>
                    <a:pt x="578366" y="220965"/>
                  </a:lnTo>
                  <a:lnTo>
                    <a:pt x="578239" y="221075"/>
                  </a:lnTo>
                  <a:lnTo>
                    <a:pt x="577984" y="221329"/>
                  </a:lnTo>
                  <a:lnTo>
                    <a:pt x="577884" y="221384"/>
                  </a:lnTo>
                  <a:lnTo>
                    <a:pt x="577769" y="221406"/>
                  </a:lnTo>
                  <a:lnTo>
                    <a:pt x="577330" y="221395"/>
                  </a:lnTo>
                  <a:lnTo>
                    <a:pt x="577227" y="221351"/>
                  </a:lnTo>
                  <a:lnTo>
                    <a:pt x="577087" y="221240"/>
                  </a:lnTo>
                  <a:lnTo>
                    <a:pt x="577046" y="221229"/>
                  </a:lnTo>
                  <a:lnTo>
                    <a:pt x="576970" y="221240"/>
                  </a:lnTo>
                  <a:lnTo>
                    <a:pt x="576854" y="221362"/>
                  </a:lnTo>
                  <a:lnTo>
                    <a:pt x="576788" y="221384"/>
                  </a:lnTo>
                  <a:lnTo>
                    <a:pt x="576723" y="221307"/>
                  </a:lnTo>
                  <a:lnTo>
                    <a:pt x="576680" y="221119"/>
                  </a:lnTo>
                  <a:lnTo>
                    <a:pt x="576652" y="221097"/>
                  </a:lnTo>
                  <a:lnTo>
                    <a:pt x="576603" y="221097"/>
                  </a:lnTo>
                  <a:lnTo>
                    <a:pt x="576544" y="221130"/>
                  </a:lnTo>
                  <a:lnTo>
                    <a:pt x="576480" y="221296"/>
                  </a:lnTo>
                  <a:lnTo>
                    <a:pt x="576415" y="221384"/>
                  </a:lnTo>
                  <a:lnTo>
                    <a:pt x="576365" y="221417"/>
                  </a:lnTo>
                  <a:lnTo>
                    <a:pt x="576252" y="221461"/>
                  </a:lnTo>
                  <a:lnTo>
                    <a:pt x="576198" y="221494"/>
                  </a:lnTo>
                  <a:lnTo>
                    <a:pt x="576071" y="221659"/>
                  </a:lnTo>
                  <a:lnTo>
                    <a:pt x="575976" y="221703"/>
                  </a:lnTo>
                  <a:lnTo>
                    <a:pt x="575903" y="221770"/>
                  </a:lnTo>
                  <a:lnTo>
                    <a:pt x="575825" y="221968"/>
                  </a:lnTo>
                  <a:lnTo>
                    <a:pt x="575634" y="222133"/>
                  </a:lnTo>
                  <a:lnTo>
                    <a:pt x="575519" y="222178"/>
                  </a:lnTo>
                  <a:lnTo>
                    <a:pt x="575317" y="222167"/>
                  </a:lnTo>
                  <a:lnTo>
                    <a:pt x="575132" y="222067"/>
                  </a:lnTo>
                  <a:lnTo>
                    <a:pt x="574980" y="222067"/>
                  </a:lnTo>
                  <a:lnTo>
                    <a:pt x="574772" y="222100"/>
                  </a:lnTo>
                  <a:lnTo>
                    <a:pt x="574598" y="222067"/>
                  </a:lnTo>
                  <a:lnTo>
                    <a:pt x="574407" y="222001"/>
                  </a:lnTo>
                  <a:lnTo>
                    <a:pt x="574187" y="222001"/>
                  </a:lnTo>
                  <a:lnTo>
                    <a:pt x="574039" y="222045"/>
                  </a:lnTo>
                  <a:lnTo>
                    <a:pt x="573800" y="222200"/>
                  </a:lnTo>
                  <a:lnTo>
                    <a:pt x="573697" y="222178"/>
                  </a:lnTo>
                  <a:lnTo>
                    <a:pt x="573604" y="222133"/>
                  </a:lnTo>
                  <a:lnTo>
                    <a:pt x="573527" y="222145"/>
                  </a:lnTo>
                  <a:lnTo>
                    <a:pt x="573221" y="222321"/>
                  </a:lnTo>
                  <a:lnTo>
                    <a:pt x="573009" y="222387"/>
                  </a:lnTo>
                  <a:lnTo>
                    <a:pt x="572909" y="222409"/>
                  </a:lnTo>
                  <a:lnTo>
                    <a:pt x="572463" y="222409"/>
                  </a:lnTo>
                  <a:lnTo>
                    <a:pt x="572370" y="222387"/>
                  </a:lnTo>
                  <a:lnTo>
                    <a:pt x="572219" y="222266"/>
                  </a:lnTo>
                  <a:lnTo>
                    <a:pt x="571999" y="222167"/>
                  </a:lnTo>
                  <a:lnTo>
                    <a:pt x="571866" y="221968"/>
                  </a:lnTo>
                  <a:lnTo>
                    <a:pt x="571828" y="221957"/>
                  </a:lnTo>
                  <a:lnTo>
                    <a:pt x="571686" y="222012"/>
                  </a:lnTo>
                  <a:lnTo>
                    <a:pt x="571238" y="222321"/>
                  </a:lnTo>
                  <a:lnTo>
                    <a:pt x="570969" y="222563"/>
                  </a:lnTo>
                  <a:lnTo>
                    <a:pt x="570853" y="222597"/>
                  </a:lnTo>
                  <a:lnTo>
                    <a:pt x="570666" y="222586"/>
                  </a:lnTo>
                  <a:lnTo>
                    <a:pt x="570506" y="222608"/>
                  </a:lnTo>
                  <a:lnTo>
                    <a:pt x="570410" y="222696"/>
                  </a:lnTo>
                  <a:lnTo>
                    <a:pt x="570347" y="222806"/>
                  </a:lnTo>
                  <a:lnTo>
                    <a:pt x="570351" y="222872"/>
                  </a:lnTo>
                  <a:lnTo>
                    <a:pt x="570440" y="222961"/>
                  </a:lnTo>
                  <a:lnTo>
                    <a:pt x="570446" y="222993"/>
                  </a:lnTo>
                  <a:lnTo>
                    <a:pt x="570347" y="223115"/>
                  </a:lnTo>
                  <a:lnTo>
                    <a:pt x="570336" y="223313"/>
                  </a:lnTo>
                  <a:lnTo>
                    <a:pt x="570295" y="223567"/>
                  </a:lnTo>
                  <a:lnTo>
                    <a:pt x="570299" y="223743"/>
                  </a:lnTo>
                  <a:lnTo>
                    <a:pt x="570369" y="224008"/>
                  </a:lnTo>
                  <a:lnTo>
                    <a:pt x="570324" y="224361"/>
                  </a:lnTo>
                  <a:lnTo>
                    <a:pt x="570397" y="224978"/>
                  </a:lnTo>
                  <a:lnTo>
                    <a:pt x="570385" y="225077"/>
                  </a:lnTo>
                  <a:lnTo>
                    <a:pt x="570342" y="225122"/>
                  </a:lnTo>
                  <a:lnTo>
                    <a:pt x="570235" y="225100"/>
                  </a:lnTo>
                  <a:lnTo>
                    <a:pt x="570184" y="225132"/>
                  </a:lnTo>
                  <a:lnTo>
                    <a:pt x="570155" y="225177"/>
                  </a:lnTo>
                  <a:lnTo>
                    <a:pt x="570112" y="225320"/>
                  </a:lnTo>
                  <a:lnTo>
                    <a:pt x="570073" y="225375"/>
                  </a:lnTo>
                  <a:lnTo>
                    <a:pt x="569912" y="225485"/>
                  </a:lnTo>
                  <a:lnTo>
                    <a:pt x="569792" y="225629"/>
                  </a:lnTo>
                  <a:lnTo>
                    <a:pt x="569546" y="225794"/>
                  </a:lnTo>
                  <a:lnTo>
                    <a:pt x="569455" y="225816"/>
                  </a:lnTo>
                  <a:lnTo>
                    <a:pt x="569340" y="225761"/>
                  </a:lnTo>
                  <a:lnTo>
                    <a:pt x="569271" y="225772"/>
                  </a:lnTo>
                  <a:lnTo>
                    <a:pt x="569129" y="225959"/>
                  </a:lnTo>
                  <a:lnTo>
                    <a:pt x="569127" y="226015"/>
                  </a:lnTo>
                  <a:lnTo>
                    <a:pt x="569156" y="226103"/>
                  </a:lnTo>
                  <a:lnTo>
                    <a:pt x="569129" y="226158"/>
                  </a:lnTo>
                  <a:lnTo>
                    <a:pt x="568991" y="226246"/>
                  </a:lnTo>
                  <a:lnTo>
                    <a:pt x="568821" y="226334"/>
                  </a:lnTo>
                  <a:lnTo>
                    <a:pt x="568687" y="226445"/>
                  </a:lnTo>
                  <a:lnTo>
                    <a:pt x="568466" y="226423"/>
                  </a:lnTo>
                  <a:lnTo>
                    <a:pt x="568332" y="226500"/>
                  </a:lnTo>
                  <a:lnTo>
                    <a:pt x="568162" y="226566"/>
                  </a:lnTo>
                  <a:lnTo>
                    <a:pt x="568121" y="226621"/>
                  </a:lnTo>
                  <a:lnTo>
                    <a:pt x="568072" y="226797"/>
                  </a:lnTo>
                  <a:lnTo>
                    <a:pt x="567957" y="226819"/>
                  </a:lnTo>
                  <a:lnTo>
                    <a:pt x="567878" y="226875"/>
                  </a:lnTo>
                  <a:lnTo>
                    <a:pt x="567866" y="226919"/>
                  </a:lnTo>
                  <a:lnTo>
                    <a:pt x="567875" y="227029"/>
                  </a:lnTo>
                  <a:lnTo>
                    <a:pt x="567859" y="227073"/>
                  </a:lnTo>
                  <a:lnTo>
                    <a:pt x="567574" y="227073"/>
                  </a:lnTo>
                  <a:lnTo>
                    <a:pt x="567512" y="227106"/>
                  </a:lnTo>
                  <a:lnTo>
                    <a:pt x="567422" y="227183"/>
                  </a:lnTo>
                  <a:lnTo>
                    <a:pt x="567329" y="227172"/>
                  </a:lnTo>
                  <a:lnTo>
                    <a:pt x="567155" y="227029"/>
                  </a:lnTo>
                  <a:lnTo>
                    <a:pt x="566723" y="226941"/>
                  </a:lnTo>
                  <a:lnTo>
                    <a:pt x="566628" y="226952"/>
                  </a:lnTo>
                  <a:lnTo>
                    <a:pt x="566528" y="226985"/>
                  </a:lnTo>
                  <a:lnTo>
                    <a:pt x="566494" y="227007"/>
                  </a:lnTo>
                  <a:lnTo>
                    <a:pt x="566401" y="227029"/>
                  </a:lnTo>
                  <a:lnTo>
                    <a:pt x="566324" y="227018"/>
                  </a:lnTo>
                  <a:lnTo>
                    <a:pt x="566191" y="226974"/>
                  </a:lnTo>
                  <a:lnTo>
                    <a:pt x="566044" y="226963"/>
                  </a:lnTo>
                  <a:lnTo>
                    <a:pt x="565994" y="226985"/>
                  </a:lnTo>
                  <a:lnTo>
                    <a:pt x="565910" y="227084"/>
                  </a:lnTo>
                  <a:lnTo>
                    <a:pt x="565902" y="227216"/>
                  </a:lnTo>
                  <a:lnTo>
                    <a:pt x="565956" y="227327"/>
                  </a:lnTo>
                  <a:lnTo>
                    <a:pt x="565960" y="227393"/>
                  </a:lnTo>
                  <a:lnTo>
                    <a:pt x="565891" y="227580"/>
                  </a:lnTo>
                  <a:lnTo>
                    <a:pt x="565872" y="227691"/>
                  </a:lnTo>
                  <a:lnTo>
                    <a:pt x="565741" y="227922"/>
                  </a:lnTo>
                  <a:lnTo>
                    <a:pt x="565666" y="227988"/>
                  </a:lnTo>
                  <a:lnTo>
                    <a:pt x="565564" y="227999"/>
                  </a:lnTo>
                  <a:lnTo>
                    <a:pt x="565487" y="228032"/>
                  </a:lnTo>
                  <a:lnTo>
                    <a:pt x="565360" y="228242"/>
                  </a:lnTo>
                  <a:lnTo>
                    <a:pt x="565164" y="228418"/>
                  </a:lnTo>
                  <a:lnTo>
                    <a:pt x="565055" y="228484"/>
                  </a:lnTo>
                  <a:lnTo>
                    <a:pt x="565000" y="228495"/>
                  </a:lnTo>
                  <a:lnTo>
                    <a:pt x="564550" y="228495"/>
                  </a:lnTo>
                  <a:lnTo>
                    <a:pt x="564464" y="228517"/>
                  </a:lnTo>
                  <a:lnTo>
                    <a:pt x="564358" y="228617"/>
                  </a:lnTo>
                  <a:lnTo>
                    <a:pt x="564296" y="228727"/>
                  </a:lnTo>
                  <a:lnTo>
                    <a:pt x="564145" y="228815"/>
                  </a:lnTo>
                  <a:lnTo>
                    <a:pt x="563853" y="228958"/>
                  </a:lnTo>
                  <a:lnTo>
                    <a:pt x="563562" y="228992"/>
                  </a:lnTo>
                  <a:lnTo>
                    <a:pt x="563373" y="229168"/>
                  </a:lnTo>
                  <a:lnTo>
                    <a:pt x="562972" y="229466"/>
                  </a:lnTo>
                  <a:lnTo>
                    <a:pt x="562692" y="229708"/>
                  </a:lnTo>
                  <a:lnTo>
                    <a:pt x="561889" y="230105"/>
                  </a:lnTo>
                  <a:lnTo>
                    <a:pt x="561556" y="230315"/>
                  </a:lnTo>
                  <a:lnTo>
                    <a:pt x="560839" y="230899"/>
                  </a:lnTo>
                  <a:lnTo>
                    <a:pt x="560057" y="231439"/>
                  </a:lnTo>
                  <a:lnTo>
                    <a:pt x="559453" y="232046"/>
                  </a:lnTo>
                  <a:lnTo>
                    <a:pt x="559093" y="232343"/>
                  </a:lnTo>
                  <a:lnTo>
                    <a:pt x="558899" y="232520"/>
                  </a:lnTo>
                  <a:lnTo>
                    <a:pt x="558516" y="232795"/>
                  </a:lnTo>
                  <a:lnTo>
                    <a:pt x="558199" y="233104"/>
                  </a:lnTo>
                  <a:lnTo>
                    <a:pt x="557912" y="233347"/>
                  </a:lnTo>
                  <a:lnTo>
                    <a:pt x="557622" y="233700"/>
                  </a:lnTo>
                  <a:lnTo>
                    <a:pt x="557459" y="233876"/>
                  </a:lnTo>
                  <a:lnTo>
                    <a:pt x="557147" y="234130"/>
                  </a:lnTo>
                  <a:lnTo>
                    <a:pt x="556275" y="234736"/>
                  </a:lnTo>
                  <a:lnTo>
                    <a:pt x="555804" y="235011"/>
                  </a:lnTo>
                  <a:lnTo>
                    <a:pt x="555458" y="235166"/>
                  </a:lnTo>
                  <a:lnTo>
                    <a:pt x="555207" y="235243"/>
                  </a:lnTo>
                  <a:lnTo>
                    <a:pt x="554847" y="235409"/>
                  </a:lnTo>
                  <a:lnTo>
                    <a:pt x="554347" y="235552"/>
                  </a:lnTo>
                  <a:lnTo>
                    <a:pt x="554213" y="235541"/>
                  </a:lnTo>
                  <a:lnTo>
                    <a:pt x="554021" y="235453"/>
                  </a:lnTo>
                  <a:lnTo>
                    <a:pt x="553670" y="234912"/>
                  </a:lnTo>
                  <a:lnTo>
                    <a:pt x="553584" y="234901"/>
                  </a:lnTo>
                  <a:lnTo>
                    <a:pt x="553371" y="234923"/>
                  </a:lnTo>
                  <a:lnTo>
                    <a:pt x="553208" y="234923"/>
                  </a:lnTo>
                  <a:lnTo>
                    <a:pt x="552923" y="235011"/>
                  </a:lnTo>
                  <a:lnTo>
                    <a:pt x="552636" y="235011"/>
                  </a:lnTo>
                  <a:lnTo>
                    <a:pt x="552380" y="235100"/>
                  </a:lnTo>
                  <a:lnTo>
                    <a:pt x="551998" y="235033"/>
                  </a:lnTo>
                  <a:lnTo>
                    <a:pt x="551780" y="235033"/>
                  </a:lnTo>
                  <a:lnTo>
                    <a:pt x="551630" y="235100"/>
                  </a:lnTo>
                  <a:lnTo>
                    <a:pt x="551533" y="235177"/>
                  </a:lnTo>
                  <a:lnTo>
                    <a:pt x="551372" y="235353"/>
                  </a:lnTo>
                  <a:lnTo>
                    <a:pt x="551194" y="235651"/>
                  </a:lnTo>
                  <a:lnTo>
                    <a:pt x="550952" y="235849"/>
                  </a:lnTo>
                  <a:lnTo>
                    <a:pt x="550845" y="235905"/>
                  </a:lnTo>
                  <a:lnTo>
                    <a:pt x="550556" y="235993"/>
                  </a:lnTo>
                  <a:lnTo>
                    <a:pt x="550313" y="236092"/>
                  </a:lnTo>
                  <a:lnTo>
                    <a:pt x="550193" y="236103"/>
                  </a:lnTo>
                  <a:lnTo>
                    <a:pt x="549826" y="236081"/>
                  </a:lnTo>
                  <a:lnTo>
                    <a:pt x="549480" y="235971"/>
                  </a:lnTo>
                  <a:lnTo>
                    <a:pt x="549288" y="235839"/>
                  </a:lnTo>
                  <a:lnTo>
                    <a:pt x="549200" y="235805"/>
                  </a:lnTo>
                  <a:lnTo>
                    <a:pt x="549034" y="235783"/>
                  </a:lnTo>
                  <a:lnTo>
                    <a:pt x="548877" y="235805"/>
                  </a:lnTo>
                  <a:lnTo>
                    <a:pt x="548786" y="235861"/>
                  </a:lnTo>
                  <a:lnTo>
                    <a:pt x="548754" y="235927"/>
                  </a:lnTo>
                  <a:lnTo>
                    <a:pt x="548745" y="236004"/>
                  </a:lnTo>
                  <a:lnTo>
                    <a:pt x="548767" y="236092"/>
                  </a:lnTo>
                  <a:lnTo>
                    <a:pt x="548892" y="236313"/>
                  </a:lnTo>
                  <a:lnTo>
                    <a:pt x="548853" y="236434"/>
                  </a:lnTo>
                  <a:lnTo>
                    <a:pt x="548831" y="236401"/>
                  </a:lnTo>
                  <a:lnTo>
                    <a:pt x="548666" y="236180"/>
                  </a:lnTo>
                  <a:lnTo>
                    <a:pt x="548526" y="236081"/>
                  </a:lnTo>
                  <a:lnTo>
                    <a:pt x="548401" y="236037"/>
                  </a:lnTo>
                  <a:lnTo>
                    <a:pt x="548261" y="236059"/>
                  </a:lnTo>
                  <a:lnTo>
                    <a:pt x="548163" y="236147"/>
                  </a:lnTo>
                  <a:lnTo>
                    <a:pt x="548093" y="236246"/>
                  </a:lnTo>
                  <a:lnTo>
                    <a:pt x="547855" y="236357"/>
                  </a:lnTo>
                  <a:lnTo>
                    <a:pt x="547790" y="236412"/>
                  </a:lnTo>
                  <a:lnTo>
                    <a:pt x="547704" y="236654"/>
                  </a:lnTo>
                  <a:lnTo>
                    <a:pt x="547398" y="237106"/>
                  </a:lnTo>
                  <a:lnTo>
                    <a:pt x="547319" y="237150"/>
                  </a:lnTo>
                  <a:lnTo>
                    <a:pt x="546984" y="237162"/>
                  </a:lnTo>
                  <a:lnTo>
                    <a:pt x="546819" y="237239"/>
                  </a:lnTo>
                  <a:lnTo>
                    <a:pt x="546726" y="237305"/>
                  </a:lnTo>
                  <a:lnTo>
                    <a:pt x="546647" y="237437"/>
                  </a:lnTo>
                  <a:lnTo>
                    <a:pt x="546632" y="237713"/>
                  </a:lnTo>
                  <a:lnTo>
                    <a:pt x="546576" y="237790"/>
                  </a:lnTo>
                  <a:lnTo>
                    <a:pt x="546341" y="237878"/>
                  </a:lnTo>
                  <a:lnTo>
                    <a:pt x="546251" y="237889"/>
                  </a:lnTo>
                  <a:lnTo>
                    <a:pt x="546240" y="237867"/>
                  </a:lnTo>
                  <a:lnTo>
                    <a:pt x="546217" y="237757"/>
                  </a:lnTo>
                  <a:lnTo>
                    <a:pt x="546160" y="237735"/>
                  </a:lnTo>
                  <a:lnTo>
                    <a:pt x="546063" y="237735"/>
                  </a:lnTo>
                  <a:lnTo>
                    <a:pt x="545827" y="237790"/>
                  </a:lnTo>
                  <a:lnTo>
                    <a:pt x="545651" y="237856"/>
                  </a:lnTo>
                  <a:lnTo>
                    <a:pt x="545487" y="237978"/>
                  </a:lnTo>
                  <a:lnTo>
                    <a:pt x="545358" y="238154"/>
                  </a:lnTo>
                  <a:lnTo>
                    <a:pt x="545343" y="238220"/>
                  </a:lnTo>
                  <a:lnTo>
                    <a:pt x="545364" y="238385"/>
                  </a:lnTo>
                  <a:lnTo>
                    <a:pt x="545275" y="238529"/>
                  </a:lnTo>
                  <a:lnTo>
                    <a:pt x="545209" y="238595"/>
                  </a:lnTo>
                  <a:lnTo>
                    <a:pt x="545087" y="238661"/>
                  </a:lnTo>
                  <a:lnTo>
                    <a:pt x="544958" y="238694"/>
                  </a:lnTo>
                  <a:lnTo>
                    <a:pt x="544865" y="238749"/>
                  </a:lnTo>
                  <a:lnTo>
                    <a:pt x="544501" y="239157"/>
                  </a:lnTo>
                  <a:lnTo>
                    <a:pt x="544421" y="239223"/>
                  </a:lnTo>
                  <a:lnTo>
                    <a:pt x="544367" y="239245"/>
                  </a:lnTo>
                  <a:lnTo>
                    <a:pt x="544216" y="239234"/>
                  </a:lnTo>
                  <a:lnTo>
                    <a:pt x="544055" y="239301"/>
                  </a:lnTo>
                  <a:lnTo>
                    <a:pt x="543601" y="239212"/>
                  </a:lnTo>
                  <a:lnTo>
                    <a:pt x="543526" y="239245"/>
                  </a:lnTo>
                  <a:lnTo>
                    <a:pt x="543437" y="239323"/>
                  </a:lnTo>
                  <a:lnTo>
                    <a:pt x="543367" y="239565"/>
                  </a:lnTo>
                  <a:lnTo>
                    <a:pt x="543274" y="240061"/>
                  </a:lnTo>
                  <a:lnTo>
                    <a:pt x="543332" y="240293"/>
                  </a:lnTo>
                  <a:lnTo>
                    <a:pt x="543328" y="240403"/>
                  </a:lnTo>
                  <a:lnTo>
                    <a:pt x="543302" y="240436"/>
                  </a:lnTo>
                  <a:lnTo>
                    <a:pt x="543261" y="240447"/>
                  </a:lnTo>
                  <a:lnTo>
                    <a:pt x="543125" y="240370"/>
                  </a:lnTo>
                  <a:lnTo>
                    <a:pt x="543057" y="240359"/>
                  </a:lnTo>
                  <a:lnTo>
                    <a:pt x="542989" y="240381"/>
                  </a:lnTo>
                  <a:lnTo>
                    <a:pt x="542936" y="240458"/>
                  </a:lnTo>
                  <a:lnTo>
                    <a:pt x="542891" y="240888"/>
                  </a:lnTo>
                  <a:lnTo>
                    <a:pt x="542905" y="241043"/>
                  </a:lnTo>
                  <a:lnTo>
                    <a:pt x="542880" y="241230"/>
                  </a:lnTo>
                  <a:lnTo>
                    <a:pt x="542914" y="241329"/>
                  </a:lnTo>
                  <a:lnTo>
                    <a:pt x="542822" y="241462"/>
                  </a:lnTo>
                  <a:lnTo>
                    <a:pt x="542833" y="241616"/>
                  </a:lnTo>
                  <a:lnTo>
                    <a:pt x="542805" y="241737"/>
                  </a:lnTo>
                  <a:lnTo>
                    <a:pt x="542561" y="241936"/>
                  </a:lnTo>
                  <a:lnTo>
                    <a:pt x="542488" y="242145"/>
                  </a:lnTo>
                  <a:lnTo>
                    <a:pt x="542445" y="242200"/>
                  </a:lnTo>
                  <a:lnTo>
                    <a:pt x="542221" y="242222"/>
                  </a:lnTo>
                  <a:lnTo>
                    <a:pt x="542092" y="242310"/>
                  </a:lnTo>
                  <a:lnTo>
                    <a:pt x="541952" y="242377"/>
                  </a:lnTo>
                  <a:lnTo>
                    <a:pt x="541927" y="242432"/>
                  </a:lnTo>
                  <a:lnTo>
                    <a:pt x="541927" y="242520"/>
                  </a:lnTo>
                  <a:lnTo>
                    <a:pt x="542034" y="242674"/>
                  </a:lnTo>
                  <a:lnTo>
                    <a:pt x="542051" y="242730"/>
                  </a:lnTo>
                  <a:lnTo>
                    <a:pt x="542045" y="242774"/>
                  </a:lnTo>
                  <a:lnTo>
                    <a:pt x="541946" y="242829"/>
                  </a:lnTo>
                  <a:lnTo>
                    <a:pt x="541685" y="242906"/>
                  </a:lnTo>
                  <a:lnTo>
                    <a:pt x="541577" y="242983"/>
                  </a:lnTo>
                  <a:lnTo>
                    <a:pt x="541535" y="243049"/>
                  </a:lnTo>
                  <a:lnTo>
                    <a:pt x="541522" y="243104"/>
                  </a:lnTo>
                  <a:lnTo>
                    <a:pt x="541425" y="243248"/>
                  </a:lnTo>
                  <a:lnTo>
                    <a:pt x="541440" y="243380"/>
                  </a:lnTo>
                  <a:lnTo>
                    <a:pt x="541302" y="243909"/>
                  </a:lnTo>
                  <a:lnTo>
                    <a:pt x="540945" y="244251"/>
                  </a:lnTo>
                  <a:lnTo>
                    <a:pt x="540542" y="244571"/>
                  </a:lnTo>
                  <a:lnTo>
                    <a:pt x="539797" y="244813"/>
                  </a:lnTo>
                  <a:lnTo>
                    <a:pt x="539664" y="244880"/>
                  </a:lnTo>
                  <a:lnTo>
                    <a:pt x="539462" y="244924"/>
                  </a:lnTo>
                  <a:lnTo>
                    <a:pt x="539347" y="245001"/>
                  </a:lnTo>
                  <a:lnTo>
                    <a:pt x="539134" y="245089"/>
                  </a:lnTo>
                  <a:lnTo>
                    <a:pt x="539012" y="245122"/>
                  </a:lnTo>
                  <a:lnTo>
                    <a:pt x="538752" y="245133"/>
                  </a:lnTo>
                  <a:lnTo>
                    <a:pt x="538553" y="245210"/>
                  </a:lnTo>
                  <a:lnTo>
                    <a:pt x="538455" y="245243"/>
                  </a:lnTo>
                  <a:lnTo>
                    <a:pt x="537876" y="245310"/>
                  </a:lnTo>
                  <a:lnTo>
                    <a:pt x="537666" y="245287"/>
                  </a:lnTo>
                  <a:lnTo>
                    <a:pt x="537568" y="245221"/>
                  </a:lnTo>
                  <a:lnTo>
                    <a:pt x="537514" y="245188"/>
                  </a:lnTo>
                  <a:lnTo>
                    <a:pt x="537432" y="245067"/>
                  </a:lnTo>
                  <a:lnTo>
                    <a:pt x="537362" y="244891"/>
                  </a:lnTo>
                  <a:lnTo>
                    <a:pt x="537249" y="244725"/>
                  </a:lnTo>
                  <a:lnTo>
                    <a:pt x="537176" y="244659"/>
                  </a:lnTo>
                  <a:lnTo>
                    <a:pt x="537007" y="244582"/>
                  </a:lnTo>
                  <a:lnTo>
                    <a:pt x="536898" y="244560"/>
                  </a:lnTo>
                  <a:lnTo>
                    <a:pt x="536782" y="244560"/>
                  </a:lnTo>
                  <a:lnTo>
                    <a:pt x="536726" y="244549"/>
                  </a:lnTo>
                  <a:lnTo>
                    <a:pt x="536536" y="244571"/>
                  </a:lnTo>
                  <a:lnTo>
                    <a:pt x="536398" y="244637"/>
                  </a:lnTo>
                  <a:lnTo>
                    <a:pt x="536126" y="244626"/>
                  </a:lnTo>
                  <a:lnTo>
                    <a:pt x="536024" y="244637"/>
                  </a:lnTo>
                  <a:lnTo>
                    <a:pt x="535950" y="244670"/>
                  </a:lnTo>
                  <a:lnTo>
                    <a:pt x="535880" y="244835"/>
                  </a:lnTo>
                  <a:lnTo>
                    <a:pt x="535762" y="244891"/>
                  </a:lnTo>
                  <a:lnTo>
                    <a:pt x="535701" y="244968"/>
                  </a:lnTo>
                  <a:lnTo>
                    <a:pt x="535701" y="245034"/>
                  </a:lnTo>
                  <a:lnTo>
                    <a:pt x="535696" y="245133"/>
                  </a:lnTo>
                  <a:lnTo>
                    <a:pt x="535696" y="245133"/>
                  </a:lnTo>
                  <a:lnTo>
                    <a:pt x="535690" y="245299"/>
                  </a:lnTo>
                  <a:lnTo>
                    <a:pt x="535664" y="245409"/>
                  </a:lnTo>
                  <a:lnTo>
                    <a:pt x="535343" y="245530"/>
                  </a:lnTo>
                  <a:lnTo>
                    <a:pt x="535228" y="245563"/>
                  </a:lnTo>
                  <a:lnTo>
                    <a:pt x="535107" y="245563"/>
                  </a:lnTo>
                  <a:lnTo>
                    <a:pt x="534895" y="245497"/>
                  </a:lnTo>
                  <a:lnTo>
                    <a:pt x="534558" y="245343"/>
                  </a:lnTo>
                  <a:lnTo>
                    <a:pt x="534476" y="245343"/>
                  </a:lnTo>
                  <a:lnTo>
                    <a:pt x="534463" y="245398"/>
                  </a:lnTo>
                  <a:lnTo>
                    <a:pt x="534515" y="245530"/>
                  </a:lnTo>
                  <a:lnTo>
                    <a:pt x="534521" y="245596"/>
                  </a:lnTo>
                  <a:lnTo>
                    <a:pt x="534498" y="245740"/>
                  </a:lnTo>
                  <a:lnTo>
                    <a:pt x="534401" y="245894"/>
                  </a:lnTo>
                  <a:lnTo>
                    <a:pt x="534139" y="246015"/>
                  </a:lnTo>
                  <a:lnTo>
                    <a:pt x="533933" y="246258"/>
                  </a:lnTo>
                  <a:lnTo>
                    <a:pt x="533840" y="246291"/>
                  </a:lnTo>
                  <a:lnTo>
                    <a:pt x="533712" y="246269"/>
                  </a:lnTo>
                  <a:lnTo>
                    <a:pt x="533329" y="246037"/>
                  </a:lnTo>
                  <a:lnTo>
                    <a:pt x="533146" y="245883"/>
                  </a:lnTo>
                  <a:lnTo>
                    <a:pt x="533006" y="245850"/>
                  </a:lnTo>
                  <a:lnTo>
                    <a:pt x="532838" y="245839"/>
                  </a:lnTo>
                  <a:lnTo>
                    <a:pt x="532612" y="245740"/>
                  </a:lnTo>
                  <a:lnTo>
                    <a:pt x="532430" y="245740"/>
                  </a:lnTo>
                  <a:lnTo>
                    <a:pt x="532025" y="245850"/>
                  </a:lnTo>
                  <a:lnTo>
                    <a:pt x="531943" y="245938"/>
                  </a:lnTo>
                  <a:lnTo>
                    <a:pt x="531878" y="246136"/>
                  </a:lnTo>
                  <a:lnTo>
                    <a:pt x="531810" y="246214"/>
                  </a:lnTo>
                  <a:lnTo>
                    <a:pt x="531712" y="246247"/>
                  </a:lnTo>
                  <a:lnTo>
                    <a:pt x="531497" y="246269"/>
                  </a:lnTo>
                  <a:lnTo>
                    <a:pt x="531276" y="246357"/>
                  </a:lnTo>
                  <a:lnTo>
                    <a:pt x="531194" y="246445"/>
                  </a:lnTo>
                  <a:lnTo>
                    <a:pt x="531131" y="246633"/>
                  </a:lnTo>
                  <a:lnTo>
                    <a:pt x="531000" y="246721"/>
                  </a:lnTo>
                  <a:lnTo>
                    <a:pt x="530896" y="246754"/>
                  </a:lnTo>
                  <a:lnTo>
                    <a:pt x="530651" y="246732"/>
                  </a:lnTo>
                  <a:lnTo>
                    <a:pt x="530552" y="246699"/>
                  </a:lnTo>
                  <a:lnTo>
                    <a:pt x="530412" y="246688"/>
                  </a:lnTo>
                  <a:lnTo>
                    <a:pt x="530210" y="246710"/>
                  </a:lnTo>
                  <a:lnTo>
                    <a:pt x="530130" y="246765"/>
                  </a:lnTo>
                  <a:lnTo>
                    <a:pt x="530038" y="246864"/>
                  </a:lnTo>
                  <a:lnTo>
                    <a:pt x="530022" y="246996"/>
                  </a:lnTo>
                  <a:lnTo>
                    <a:pt x="529967" y="247118"/>
                  </a:lnTo>
                  <a:lnTo>
                    <a:pt x="529886" y="247173"/>
                  </a:lnTo>
                  <a:lnTo>
                    <a:pt x="529779" y="247283"/>
                  </a:lnTo>
                  <a:lnTo>
                    <a:pt x="529764" y="247382"/>
                  </a:lnTo>
                  <a:lnTo>
                    <a:pt x="529838" y="247570"/>
                  </a:lnTo>
                  <a:lnTo>
                    <a:pt x="529836" y="247669"/>
                  </a:lnTo>
                  <a:lnTo>
                    <a:pt x="529555" y="248044"/>
                  </a:lnTo>
                  <a:lnTo>
                    <a:pt x="529349" y="248209"/>
                  </a:lnTo>
                  <a:lnTo>
                    <a:pt x="529277" y="248220"/>
                  </a:lnTo>
                  <a:lnTo>
                    <a:pt x="529108" y="248187"/>
                  </a:lnTo>
                  <a:lnTo>
                    <a:pt x="529021" y="248187"/>
                  </a:lnTo>
                  <a:lnTo>
                    <a:pt x="528895" y="248264"/>
                  </a:lnTo>
                  <a:lnTo>
                    <a:pt x="528820" y="248353"/>
                  </a:lnTo>
                  <a:lnTo>
                    <a:pt x="528714" y="248595"/>
                  </a:lnTo>
                  <a:lnTo>
                    <a:pt x="528607" y="248783"/>
                  </a:lnTo>
                  <a:lnTo>
                    <a:pt x="528395" y="249003"/>
                  </a:lnTo>
                  <a:lnTo>
                    <a:pt x="528297" y="249147"/>
                  </a:lnTo>
                  <a:lnTo>
                    <a:pt x="528105" y="249367"/>
                  </a:lnTo>
                  <a:lnTo>
                    <a:pt x="528068" y="249455"/>
                  </a:lnTo>
                  <a:lnTo>
                    <a:pt x="527781" y="249477"/>
                  </a:lnTo>
                  <a:lnTo>
                    <a:pt x="527668" y="249554"/>
                  </a:lnTo>
                  <a:lnTo>
                    <a:pt x="527590" y="249632"/>
                  </a:lnTo>
                  <a:lnTo>
                    <a:pt x="527461" y="249698"/>
                  </a:lnTo>
                  <a:lnTo>
                    <a:pt x="527299" y="249830"/>
                  </a:lnTo>
                  <a:lnTo>
                    <a:pt x="527269" y="249863"/>
                  </a:lnTo>
                  <a:lnTo>
                    <a:pt x="526636" y="250084"/>
                  </a:lnTo>
                  <a:lnTo>
                    <a:pt x="526450" y="250117"/>
                  </a:lnTo>
                  <a:lnTo>
                    <a:pt x="526131" y="250062"/>
                  </a:lnTo>
                  <a:lnTo>
                    <a:pt x="525493" y="250051"/>
                  </a:lnTo>
                  <a:lnTo>
                    <a:pt x="525183" y="250106"/>
                  </a:lnTo>
                  <a:lnTo>
                    <a:pt x="525018" y="250128"/>
                  </a:lnTo>
                  <a:lnTo>
                    <a:pt x="524721" y="250150"/>
                  </a:lnTo>
                  <a:lnTo>
                    <a:pt x="524345" y="250095"/>
                  </a:lnTo>
                  <a:lnTo>
                    <a:pt x="524126" y="249995"/>
                  </a:lnTo>
                  <a:lnTo>
                    <a:pt x="523918" y="249863"/>
                  </a:lnTo>
                  <a:lnTo>
                    <a:pt x="523295" y="249411"/>
                  </a:lnTo>
                  <a:lnTo>
                    <a:pt x="523059" y="249246"/>
                  </a:lnTo>
                  <a:lnTo>
                    <a:pt x="522971" y="249080"/>
                  </a:lnTo>
                  <a:lnTo>
                    <a:pt x="522969" y="248915"/>
                  </a:lnTo>
                  <a:lnTo>
                    <a:pt x="522939" y="248805"/>
                  </a:lnTo>
                  <a:lnTo>
                    <a:pt x="522951" y="248717"/>
                  </a:lnTo>
                  <a:lnTo>
                    <a:pt x="523028" y="248573"/>
                  </a:lnTo>
                  <a:lnTo>
                    <a:pt x="523202" y="248408"/>
                  </a:lnTo>
                  <a:lnTo>
                    <a:pt x="523302" y="248264"/>
                  </a:lnTo>
                  <a:lnTo>
                    <a:pt x="523371" y="248121"/>
                  </a:lnTo>
                  <a:lnTo>
                    <a:pt x="523371" y="248033"/>
                  </a:lnTo>
                  <a:lnTo>
                    <a:pt x="523338" y="247989"/>
                  </a:lnTo>
                  <a:lnTo>
                    <a:pt x="523231" y="247912"/>
                  </a:lnTo>
                  <a:lnTo>
                    <a:pt x="523076" y="247879"/>
                  </a:lnTo>
                  <a:lnTo>
                    <a:pt x="522958" y="247812"/>
                  </a:lnTo>
                  <a:lnTo>
                    <a:pt x="522738" y="247779"/>
                  </a:lnTo>
                  <a:lnTo>
                    <a:pt x="522555" y="247570"/>
                  </a:lnTo>
                  <a:lnTo>
                    <a:pt x="522508" y="247482"/>
                  </a:lnTo>
                  <a:lnTo>
                    <a:pt x="522482" y="247404"/>
                  </a:lnTo>
                  <a:lnTo>
                    <a:pt x="522473" y="247052"/>
                  </a:lnTo>
                  <a:lnTo>
                    <a:pt x="522301" y="246930"/>
                  </a:lnTo>
                  <a:lnTo>
                    <a:pt x="522278" y="246864"/>
                  </a:lnTo>
                  <a:lnTo>
                    <a:pt x="522297" y="246533"/>
                  </a:lnTo>
                  <a:lnTo>
                    <a:pt x="522278" y="246434"/>
                  </a:lnTo>
                  <a:lnTo>
                    <a:pt x="522159" y="246390"/>
                  </a:lnTo>
                  <a:lnTo>
                    <a:pt x="522084" y="246445"/>
                  </a:lnTo>
                  <a:lnTo>
                    <a:pt x="521966" y="246588"/>
                  </a:lnTo>
                  <a:lnTo>
                    <a:pt x="521910" y="246611"/>
                  </a:lnTo>
                  <a:lnTo>
                    <a:pt x="521826" y="246600"/>
                  </a:lnTo>
                  <a:lnTo>
                    <a:pt x="521715" y="246533"/>
                  </a:lnTo>
                  <a:lnTo>
                    <a:pt x="521654" y="246522"/>
                  </a:lnTo>
                  <a:lnTo>
                    <a:pt x="521595" y="246533"/>
                  </a:lnTo>
                  <a:lnTo>
                    <a:pt x="521466" y="246644"/>
                  </a:lnTo>
                  <a:lnTo>
                    <a:pt x="521290" y="246588"/>
                  </a:lnTo>
                  <a:lnTo>
                    <a:pt x="521057" y="246622"/>
                  </a:lnTo>
                  <a:lnTo>
                    <a:pt x="520968" y="246588"/>
                  </a:lnTo>
                  <a:lnTo>
                    <a:pt x="520844" y="246500"/>
                  </a:lnTo>
                  <a:lnTo>
                    <a:pt x="520717" y="246511"/>
                  </a:lnTo>
                  <a:lnTo>
                    <a:pt x="520517" y="246467"/>
                  </a:lnTo>
                  <a:lnTo>
                    <a:pt x="520405" y="246390"/>
                  </a:lnTo>
                  <a:lnTo>
                    <a:pt x="520310" y="246291"/>
                  </a:lnTo>
                  <a:lnTo>
                    <a:pt x="520235" y="246258"/>
                  </a:lnTo>
                  <a:lnTo>
                    <a:pt x="520002" y="246357"/>
                  </a:lnTo>
                  <a:lnTo>
                    <a:pt x="519957" y="246335"/>
                  </a:lnTo>
                  <a:lnTo>
                    <a:pt x="519897" y="246247"/>
                  </a:lnTo>
                  <a:lnTo>
                    <a:pt x="519839" y="246225"/>
                  </a:lnTo>
                  <a:lnTo>
                    <a:pt x="519772" y="246236"/>
                  </a:lnTo>
                  <a:lnTo>
                    <a:pt x="519675" y="246324"/>
                  </a:lnTo>
                  <a:lnTo>
                    <a:pt x="519644" y="246324"/>
                  </a:lnTo>
                  <a:lnTo>
                    <a:pt x="519465" y="246236"/>
                  </a:lnTo>
                  <a:lnTo>
                    <a:pt x="519247" y="246203"/>
                  </a:lnTo>
                  <a:lnTo>
                    <a:pt x="519201" y="246170"/>
                  </a:lnTo>
                  <a:lnTo>
                    <a:pt x="519180" y="246125"/>
                  </a:lnTo>
                  <a:lnTo>
                    <a:pt x="519195" y="245905"/>
                  </a:lnTo>
                  <a:lnTo>
                    <a:pt x="519141" y="245883"/>
                  </a:lnTo>
                  <a:lnTo>
                    <a:pt x="519019" y="245916"/>
                  </a:lnTo>
                  <a:lnTo>
                    <a:pt x="518906" y="245993"/>
                  </a:lnTo>
                  <a:lnTo>
                    <a:pt x="518857" y="246059"/>
                  </a:lnTo>
                  <a:lnTo>
                    <a:pt x="518845" y="246148"/>
                  </a:lnTo>
                  <a:lnTo>
                    <a:pt x="518874" y="246423"/>
                  </a:lnTo>
                  <a:lnTo>
                    <a:pt x="518915" y="246511"/>
                  </a:lnTo>
                  <a:lnTo>
                    <a:pt x="518958" y="246533"/>
                  </a:lnTo>
                  <a:lnTo>
                    <a:pt x="519148" y="246533"/>
                  </a:lnTo>
                  <a:lnTo>
                    <a:pt x="519205" y="246555"/>
                  </a:lnTo>
                  <a:lnTo>
                    <a:pt x="519141" y="246699"/>
                  </a:lnTo>
                  <a:lnTo>
                    <a:pt x="519133" y="246776"/>
                  </a:lnTo>
                  <a:lnTo>
                    <a:pt x="519279" y="246886"/>
                  </a:lnTo>
                  <a:lnTo>
                    <a:pt x="519187" y="247030"/>
                  </a:lnTo>
                  <a:lnTo>
                    <a:pt x="518988" y="247195"/>
                  </a:lnTo>
                  <a:lnTo>
                    <a:pt x="518680" y="247338"/>
                  </a:lnTo>
                  <a:lnTo>
                    <a:pt x="518151" y="247680"/>
                  </a:lnTo>
                  <a:lnTo>
                    <a:pt x="517908" y="247790"/>
                  </a:lnTo>
                  <a:lnTo>
                    <a:pt x="517616" y="247901"/>
                  </a:lnTo>
                  <a:lnTo>
                    <a:pt x="517068" y="248066"/>
                  </a:lnTo>
                  <a:lnTo>
                    <a:pt x="516948" y="248132"/>
                  </a:lnTo>
                  <a:lnTo>
                    <a:pt x="516833" y="248231"/>
                  </a:lnTo>
                  <a:lnTo>
                    <a:pt x="516724" y="248275"/>
                  </a:lnTo>
                  <a:lnTo>
                    <a:pt x="516500" y="248287"/>
                  </a:lnTo>
                  <a:lnTo>
                    <a:pt x="516175" y="248397"/>
                  </a:lnTo>
                  <a:lnTo>
                    <a:pt x="516070" y="248419"/>
                  </a:lnTo>
                  <a:lnTo>
                    <a:pt x="516020" y="248408"/>
                  </a:lnTo>
                  <a:lnTo>
                    <a:pt x="515947" y="248342"/>
                  </a:lnTo>
                  <a:lnTo>
                    <a:pt x="515912" y="248231"/>
                  </a:lnTo>
                  <a:lnTo>
                    <a:pt x="515839" y="248121"/>
                  </a:lnTo>
                  <a:lnTo>
                    <a:pt x="515624" y="248088"/>
                  </a:lnTo>
                  <a:lnTo>
                    <a:pt x="515510" y="248011"/>
                  </a:lnTo>
                  <a:lnTo>
                    <a:pt x="515463" y="247956"/>
                  </a:lnTo>
                  <a:lnTo>
                    <a:pt x="515454" y="247901"/>
                  </a:lnTo>
                  <a:lnTo>
                    <a:pt x="515534" y="247647"/>
                  </a:lnTo>
                  <a:lnTo>
                    <a:pt x="515486" y="247581"/>
                  </a:lnTo>
                  <a:lnTo>
                    <a:pt x="515146" y="247415"/>
                  </a:lnTo>
                  <a:lnTo>
                    <a:pt x="515002" y="247437"/>
                  </a:lnTo>
                  <a:lnTo>
                    <a:pt x="514830" y="247526"/>
                  </a:lnTo>
                  <a:lnTo>
                    <a:pt x="514678" y="247504"/>
                  </a:lnTo>
                  <a:lnTo>
                    <a:pt x="514592" y="247515"/>
                  </a:lnTo>
                  <a:lnTo>
                    <a:pt x="514453" y="247592"/>
                  </a:lnTo>
                  <a:lnTo>
                    <a:pt x="514359" y="247702"/>
                  </a:lnTo>
                  <a:lnTo>
                    <a:pt x="514343" y="247757"/>
                  </a:lnTo>
                  <a:lnTo>
                    <a:pt x="514320" y="247790"/>
                  </a:lnTo>
                  <a:lnTo>
                    <a:pt x="514253" y="247801"/>
                  </a:lnTo>
                  <a:lnTo>
                    <a:pt x="514115" y="247879"/>
                  </a:lnTo>
                  <a:lnTo>
                    <a:pt x="513934" y="247923"/>
                  </a:lnTo>
                  <a:lnTo>
                    <a:pt x="513879" y="247901"/>
                  </a:lnTo>
                  <a:lnTo>
                    <a:pt x="513820" y="247823"/>
                  </a:lnTo>
                  <a:lnTo>
                    <a:pt x="513732" y="247746"/>
                  </a:lnTo>
                  <a:lnTo>
                    <a:pt x="513531" y="247647"/>
                  </a:lnTo>
                  <a:lnTo>
                    <a:pt x="513357" y="247482"/>
                  </a:lnTo>
                  <a:lnTo>
                    <a:pt x="513263" y="247327"/>
                  </a:lnTo>
                  <a:lnTo>
                    <a:pt x="513196" y="247283"/>
                  </a:lnTo>
                  <a:lnTo>
                    <a:pt x="513096" y="247294"/>
                  </a:lnTo>
                  <a:lnTo>
                    <a:pt x="513021" y="247316"/>
                  </a:lnTo>
                  <a:lnTo>
                    <a:pt x="512743" y="247603"/>
                  </a:lnTo>
                  <a:lnTo>
                    <a:pt x="512655" y="247636"/>
                  </a:lnTo>
                  <a:lnTo>
                    <a:pt x="512455" y="247647"/>
                  </a:lnTo>
                  <a:lnTo>
                    <a:pt x="512111" y="247581"/>
                  </a:lnTo>
                  <a:lnTo>
                    <a:pt x="511980" y="247570"/>
                  </a:lnTo>
                  <a:lnTo>
                    <a:pt x="511853" y="247779"/>
                  </a:lnTo>
                  <a:lnTo>
                    <a:pt x="511840" y="247912"/>
                  </a:lnTo>
                  <a:lnTo>
                    <a:pt x="511861" y="248132"/>
                  </a:lnTo>
                  <a:lnTo>
                    <a:pt x="511958" y="248540"/>
                  </a:lnTo>
                  <a:lnTo>
                    <a:pt x="512018" y="248992"/>
                  </a:lnTo>
                  <a:lnTo>
                    <a:pt x="511989" y="249632"/>
                  </a:lnTo>
                  <a:lnTo>
                    <a:pt x="511676" y="249852"/>
                  </a:lnTo>
                  <a:lnTo>
                    <a:pt x="511446" y="249984"/>
                  </a:lnTo>
                  <a:lnTo>
                    <a:pt x="511333" y="250018"/>
                  </a:lnTo>
                  <a:lnTo>
                    <a:pt x="511067" y="250040"/>
                  </a:lnTo>
                  <a:lnTo>
                    <a:pt x="510770" y="250216"/>
                  </a:lnTo>
                  <a:lnTo>
                    <a:pt x="510570" y="250249"/>
                  </a:lnTo>
                  <a:lnTo>
                    <a:pt x="510180" y="250403"/>
                  </a:lnTo>
                  <a:lnTo>
                    <a:pt x="510146" y="250392"/>
                  </a:lnTo>
                  <a:lnTo>
                    <a:pt x="510120" y="250370"/>
                  </a:lnTo>
                  <a:lnTo>
                    <a:pt x="510099" y="250260"/>
                  </a:lnTo>
                  <a:lnTo>
                    <a:pt x="510053" y="250183"/>
                  </a:lnTo>
                  <a:lnTo>
                    <a:pt x="509999" y="250183"/>
                  </a:lnTo>
                  <a:lnTo>
                    <a:pt x="509924" y="250205"/>
                  </a:lnTo>
                  <a:lnTo>
                    <a:pt x="509846" y="250260"/>
                  </a:lnTo>
                  <a:lnTo>
                    <a:pt x="509782" y="250260"/>
                  </a:lnTo>
                  <a:lnTo>
                    <a:pt x="509657" y="250018"/>
                  </a:lnTo>
                  <a:lnTo>
                    <a:pt x="509594" y="249962"/>
                  </a:lnTo>
                  <a:lnTo>
                    <a:pt x="509522" y="249962"/>
                  </a:lnTo>
                  <a:lnTo>
                    <a:pt x="509327" y="250051"/>
                  </a:lnTo>
                  <a:lnTo>
                    <a:pt x="509135" y="250095"/>
                  </a:lnTo>
                  <a:lnTo>
                    <a:pt x="509031" y="250139"/>
                  </a:lnTo>
                  <a:lnTo>
                    <a:pt x="509015" y="250304"/>
                  </a:lnTo>
                  <a:lnTo>
                    <a:pt x="508994" y="250359"/>
                  </a:lnTo>
                  <a:lnTo>
                    <a:pt x="508646" y="250701"/>
                  </a:lnTo>
                  <a:lnTo>
                    <a:pt x="508512" y="250690"/>
                  </a:lnTo>
                  <a:lnTo>
                    <a:pt x="508376" y="250668"/>
                  </a:lnTo>
                  <a:lnTo>
                    <a:pt x="508094" y="250569"/>
                  </a:lnTo>
                  <a:lnTo>
                    <a:pt x="507858" y="250282"/>
                  </a:lnTo>
                  <a:lnTo>
                    <a:pt x="507773" y="250227"/>
                  </a:lnTo>
                  <a:lnTo>
                    <a:pt x="507673" y="250183"/>
                  </a:lnTo>
                  <a:lnTo>
                    <a:pt x="507515" y="250183"/>
                  </a:lnTo>
                  <a:lnTo>
                    <a:pt x="507431" y="250216"/>
                  </a:lnTo>
                  <a:lnTo>
                    <a:pt x="507336" y="250304"/>
                  </a:lnTo>
                  <a:lnTo>
                    <a:pt x="507229" y="250304"/>
                  </a:lnTo>
                  <a:lnTo>
                    <a:pt x="507119" y="250260"/>
                  </a:lnTo>
                  <a:lnTo>
                    <a:pt x="506856" y="250051"/>
                  </a:lnTo>
                  <a:lnTo>
                    <a:pt x="506768" y="250040"/>
                  </a:lnTo>
                  <a:lnTo>
                    <a:pt x="506566" y="250084"/>
                  </a:lnTo>
                  <a:lnTo>
                    <a:pt x="506448" y="250062"/>
                  </a:lnTo>
                  <a:lnTo>
                    <a:pt x="506148" y="249973"/>
                  </a:lnTo>
                  <a:lnTo>
                    <a:pt x="505998" y="249863"/>
                  </a:lnTo>
                  <a:lnTo>
                    <a:pt x="505837" y="249786"/>
                  </a:lnTo>
                  <a:lnTo>
                    <a:pt x="505749" y="249786"/>
                  </a:lnTo>
                  <a:lnTo>
                    <a:pt x="505516" y="249852"/>
                  </a:lnTo>
                  <a:lnTo>
                    <a:pt x="505343" y="249852"/>
                  </a:lnTo>
                  <a:lnTo>
                    <a:pt x="505296" y="249830"/>
                  </a:lnTo>
                  <a:lnTo>
                    <a:pt x="505156" y="249698"/>
                  </a:lnTo>
                  <a:lnTo>
                    <a:pt x="504898" y="249599"/>
                  </a:lnTo>
                  <a:lnTo>
                    <a:pt x="504708" y="249455"/>
                  </a:lnTo>
                  <a:lnTo>
                    <a:pt x="504545" y="249301"/>
                  </a:lnTo>
                  <a:lnTo>
                    <a:pt x="504402" y="249124"/>
                  </a:lnTo>
                  <a:lnTo>
                    <a:pt x="504157" y="248860"/>
                  </a:lnTo>
                  <a:lnTo>
                    <a:pt x="504083" y="248860"/>
                  </a:lnTo>
                  <a:lnTo>
                    <a:pt x="503795" y="248915"/>
                  </a:lnTo>
                  <a:lnTo>
                    <a:pt x="503610" y="248761"/>
                  </a:lnTo>
                  <a:lnTo>
                    <a:pt x="503309" y="248573"/>
                  </a:lnTo>
                  <a:lnTo>
                    <a:pt x="503257" y="248551"/>
                  </a:lnTo>
                  <a:lnTo>
                    <a:pt x="503200" y="248562"/>
                  </a:lnTo>
                  <a:lnTo>
                    <a:pt x="503184" y="248606"/>
                  </a:lnTo>
                  <a:lnTo>
                    <a:pt x="503173" y="248661"/>
                  </a:lnTo>
                  <a:lnTo>
                    <a:pt x="503119" y="248849"/>
                  </a:lnTo>
                  <a:lnTo>
                    <a:pt x="503100" y="248904"/>
                  </a:lnTo>
                  <a:lnTo>
                    <a:pt x="503100" y="248992"/>
                  </a:lnTo>
                  <a:lnTo>
                    <a:pt x="503154" y="249047"/>
                  </a:lnTo>
                  <a:lnTo>
                    <a:pt x="503244" y="249047"/>
                  </a:lnTo>
                  <a:lnTo>
                    <a:pt x="503320" y="249080"/>
                  </a:lnTo>
                  <a:lnTo>
                    <a:pt x="503341" y="249147"/>
                  </a:lnTo>
                  <a:lnTo>
                    <a:pt x="503350" y="249268"/>
                  </a:lnTo>
                  <a:lnTo>
                    <a:pt x="503334" y="249290"/>
                  </a:lnTo>
                  <a:lnTo>
                    <a:pt x="503035" y="249400"/>
                  </a:lnTo>
                  <a:lnTo>
                    <a:pt x="503010" y="249477"/>
                  </a:lnTo>
                  <a:lnTo>
                    <a:pt x="503042" y="249532"/>
                  </a:lnTo>
                  <a:lnTo>
                    <a:pt x="503094" y="249554"/>
                  </a:lnTo>
                  <a:lnTo>
                    <a:pt x="503227" y="249543"/>
                  </a:lnTo>
                  <a:lnTo>
                    <a:pt x="503327" y="249565"/>
                  </a:lnTo>
                  <a:lnTo>
                    <a:pt x="503367" y="249599"/>
                  </a:lnTo>
                  <a:lnTo>
                    <a:pt x="503393" y="249654"/>
                  </a:lnTo>
                  <a:lnTo>
                    <a:pt x="503391" y="249687"/>
                  </a:lnTo>
                  <a:lnTo>
                    <a:pt x="503031" y="250216"/>
                  </a:lnTo>
                  <a:lnTo>
                    <a:pt x="503023" y="250326"/>
                  </a:lnTo>
                  <a:lnTo>
                    <a:pt x="503068" y="250448"/>
                  </a:lnTo>
                  <a:lnTo>
                    <a:pt x="503019" y="250503"/>
                  </a:lnTo>
                  <a:lnTo>
                    <a:pt x="502992" y="250624"/>
                  </a:lnTo>
                  <a:lnTo>
                    <a:pt x="502945" y="250701"/>
                  </a:lnTo>
                  <a:lnTo>
                    <a:pt x="502928" y="250712"/>
                  </a:lnTo>
                  <a:lnTo>
                    <a:pt x="502806" y="250690"/>
                  </a:lnTo>
                  <a:lnTo>
                    <a:pt x="502719" y="250701"/>
                  </a:lnTo>
                  <a:lnTo>
                    <a:pt x="502544" y="250767"/>
                  </a:lnTo>
                  <a:lnTo>
                    <a:pt x="502478" y="250822"/>
                  </a:lnTo>
                  <a:lnTo>
                    <a:pt x="502374" y="250966"/>
                  </a:lnTo>
                  <a:lnTo>
                    <a:pt x="502159" y="251429"/>
                  </a:lnTo>
                  <a:lnTo>
                    <a:pt x="502075" y="251517"/>
                  </a:lnTo>
                  <a:lnTo>
                    <a:pt x="501867" y="251638"/>
                  </a:lnTo>
                  <a:lnTo>
                    <a:pt x="501797" y="251726"/>
                  </a:lnTo>
                  <a:lnTo>
                    <a:pt x="501749" y="251848"/>
                  </a:lnTo>
                  <a:lnTo>
                    <a:pt x="501598" y="252013"/>
                  </a:lnTo>
                  <a:lnTo>
                    <a:pt x="501520" y="252179"/>
                  </a:lnTo>
                  <a:lnTo>
                    <a:pt x="501523" y="252223"/>
                  </a:lnTo>
                  <a:lnTo>
                    <a:pt x="501625" y="252278"/>
                  </a:lnTo>
                  <a:lnTo>
                    <a:pt x="501787" y="252322"/>
                  </a:lnTo>
                  <a:lnTo>
                    <a:pt x="501949" y="252487"/>
                  </a:lnTo>
                  <a:lnTo>
                    <a:pt x="501942" y="252619"/>
                  </a:lnTo>
                  <a:lnTo>
                    <a:pt x="501914" y="252719"/>
                  </a:lnTo>
                  <a:lnTo>
                    <a:pt x="501871" y="252796"/>
                  </a:lnTo>
                  <a:lnTo>
                    <a:pt x="501654" y="253050"/>
                  </a:lnTo>
                  <a:lnTo>
                    <a:pt x="501611" y="253072"/>
                  </a:lnTo>
                  <a:lnTo>
                    <a:pt x="501520" y="253248"/>
                  </a:lnTo>
                  <a:lnTo>
                    <a:pt x="501398" y="253303"/>
                  </a:lnTo>
                  <a:lnTo>
                    <a:pt x="501281" y="253336"/>
                  </a:lnTo>
                  <a:lnTo>
                    <a:pt x="501236" y="253469"/>
                  </a:lnTo>
                  <a:lnTo>
                    <a:pt x="501242" y="253524"/>
                  </a:lnTo>
                  <a:lnTo>
                    <a:pt x="501303" y="253667"/>
                  </a:lnTo>
                  <a:lnTo>
                    <a:pt x="501410" y="253821"/>
                  </a:lnTo>
                  <a:lnTo>
                    <a:pt x="501419" y="253987"/>
                  </a:lnTo>
                  <a:lnTo>
                    <a:pt x="501376" y="254196"/>
                  </a:lnTo>
                  <a:lnTo>
                    <a:pt x="501294" y="254417"/>
                  </a:lnTo>
                  <a:lnTo>
                    <a:pt x="501227" y="254516"/>
                  </a:lnTo>
                  <a:lnTo>
                    <a:pt x="501055" y="254726"/>
                  </a:lnTo>
                  <a:lnTo>
                    <a:pt x="501048" y="254781"/>
                  </a:lnTo>
                  <a:lnTo>
                    <a:pt x="501079" y="254869"/>
                  </a:lnTo>
                  <a:lnTo>
                    <a:pt x="501068" y="254946"/>
                  </a:lnTo>
                  <a:lnTo>
                    <a:pt x="501010" y="255001"/>
                  </a:lnTo>
                  <a:lnTo>
                    <a:pt x="500683" y="255111"/>
                  </a:lnTo>
                  <a:lnTo>
                    <a:pt x="500496" y="255321"/>
                  </a:lnTo>
                  <a:lnTo>
                    <a:pt x="500401" y="255398"/>
                  </a:lnTo>
                  <a:lnTo>
                    <a:pt x="500328" y="255431"/>
                  </a:lnTo>
                  <a:lnTo>
                    <a:pt x="500072" y="255453"/>
                  </a:lnTo>
                  <a:lnTo>
                    <a:pt x="499968" y="255497"/>
                  </a:lnTo>
                  <a:lnTo>
                    <a:pt x="499857" y="255641"/>
                  </a:lnTo>
                  <a:lnTo>
                    <a:pt x="499731" y="255652"/>
                  </a:lnTo>
                  <a:lnTo>
                    <a:pt x="499658" y="255685"/>
                  </a:lnTo>
                  <a:lnTo>
                    <a:pt x="499542" y="255828"/>
                  </a:lnTo>
                  <a:lnTo>
                    <a:pt x="499447" y="255905"/>
                  </a:lnTo>
                  <a:lnTo>
                    <a:pt x="499415" y="255971"/>
                  </a:lnTo>
                  <a:lnTo>
                    <a:pt x="499400" y="256060"/>
                  </a:lnTo>
                  <a:lnTo>
                    <a:pt x="499434" y="256225"/>
                  </a:lnTo>
                  <a:lnTo>
                    <a:pt x="499404" y="256357"/>
                  </a:lnTo>
                  <a:lnTo>
                    <a:pt x="499430" y="256523"/>
                  </a:lnTo>
                  <a:lnTo>
                    <a:pt x="499402" y="256556"/>
                  </a:lnTo>
                  <a:lnTo>
                    <a:pt x="499407" y="256655"/>
                  </a:lnTo>
                  <a:lnTo>
                    <a:pt x="499475" y="256710"/>
                  </a:lnTo>
                  <a:lnTo>
                    <a:pt x="499488" y="256754"/>
                  </a:lnTo>
                  <a:lnTo>
                    <a:pt x="499425" y="256853"/>
                  </a:lnTo>
                  <a:lnTo>
                    <a:pt x="499393" y="256986"/>
                  </a:lnTo>
                  <a:lnTo>
                    <a:pt x="499178" y="257096"/>
                  </a:lnTo>
                  <a:lnTo>
                    <a:pt x="499131" y="257162"/>
                  </a:lnTo>
                  <a:lnTo>
                    <a:pt x="499142" y="257217"/>
                  </a:lnTo>
                  <a:lnTo>
                    <a:pt x="499191" y="257272"/>
                  </a:lnTo>
                  <a:lnTo>
                    <a:pt x="499468" y="257449"/>
                  </a:lnTo>
                  <a:lnTo>
                    <a:pt x="499495" y="257515"/>
                  </a:lnTo>
                  <a:lnTo>
                    <a:pt x="499493" y="257735"/>
                  </a:lnTo>
                  <a:lnTo>
                    <a:pt x="499421" y="257868"/>
                  </a:lnTo>
                  <a:lnTo>
                    <a:pt x="499407" y="257934"/>
                  </a:lnTo>
                  <a:lnTo>
                    <a:pt x="499466" y="258022"/>
                  </a:lnTo>
                  <a:lnTo>
                    <a:pt x="499714" y="258265"/>
                  </a:lnTo>
                  <a:lnTo>
                    <a:pt x="499768" y="258342"/>
                  </a:lnTo>
                  <a:lnTo>
                    <a:pt x="499854" y="258573"/>
                  </a:lnTo>
                  <a:lnTo>
                    <a:pt x="499871" y="258717"/>
                  </a:lnTo>
                  <a:lnTo>
                    <a:pt x="499725" y="258904"/>
                  </a:lnTo>
                  <a:lnTo>
                    <a:pt x="499714" y="259169"/>
                  </a:lnTo>
                  <a:lnTo>
                    <a:pt x="499581" y="259698"/>
                  </a:lnTo>
                  <a:lnTo>
                    <a:pt x="499514" y="259874"/>
                  </a:lnTo>
                  <a:lnTo>
                    <a:pt x="499473" y="259941"/>
                  </a:lnTo>
                  <a:lnTo>
                    <a:pt x="499350" y="260029"/>
                  </a:lnTo>
                  <a:lnTo>
                    <a:pt x="499210" y="260073"/>
                  </a:lnTo>
                  <a:lnTo>
                    <a:pt x="499101" y="260062"/>
                  </a:lnTo>
                  <a:lnTo>
                    <a:pt x="498877" y="259974"/>
                  </a:lnTo>
                  <a:lnTo>
                    <a:pt x="498834" y="259974"/>
                  </a:lnTo>
                  <a:lnTo>
                    <a:pt x="498798" y="260018"/>
                  </a:lnTo>
                  <a:lnTo>
                    <a:pt x="498773" y="260095"/>
                  </a:lnTo>
                  <a:lnTo>
                    <a:pt x="498773" y="260172"/>
                  </a:lnTo>
                  <a:lnTo>
                    <a:pt x="498862" y="260404"/>
                  </a:lnTo>
                  <a:lnTo>
                    <a:pt x="498786" y="260635"/>
                  </a:lnTo>
                  <a:lnTo>
                    <a:pt x="498791" y="260734"/>
                  </a:lnTo>
                  <a:lnTo>
                    <a:pt x="498810" y="260768"/>
                  </a:lnTo>
                  <a:lnTo>
                    <a:pt x="498890" y="260834"/>
                  </a:lnTo>
                  <a:lnTo>
                    <a:pt x="498963" y="260922"/>
                  </a:lnTo>
                  <a:lnTo>
                    <a:pt x="499176" y="261065"/>
                  </a:lnTo>
                  <a:lnTo>
                    <a:pt x="499333" y="261209"/>
                  </a:lnTo>
                  <a:lnTo>
                    <a:pt x="499445" y="261253"/>
                  </a:lnTo>
                  <a:lnTo>
                    <a:pt x="499787" y="261319"/>
                  </a:lnTo>
                  <a:lnTo>
                    <a:pt x="499809" y="261330"/>
                  </a:lnTo>
                  <a:lnTo>
                    <a:pt x="500106" y="261561"/>
                  </a:lnTo>
                  <a:lnTo>
                    <a:pt x="500174" y="261650"/>
                  </a:lnTo>
                  <a:lnTo>
                    <a:pt x="500550" y="261925"/>
                  </a:lnTo>
                  <a:lnTo>
                    <a:pt x="500611" y="262003"/>
                  </a:lnTo>
                  <a:lnTo>
                    <a:pt x="500629" y="262069"/>
                  </a:lnTo>
                  <a:lnTo>
                    <a:pt x="500631" y="262554"/>
                  </a:lnTo>
                  <a:lnTo>
                    <a:pt x="500625" y="262598"/>
                  </a:lnTo>
                  <a:lnTo>
                    <a:pt x="500601" y="262719"/>
                  </a:lnTo>
                  <a:lnTo>
                    <a:pt x="500595" y="262884"/>
                  </a:lnTo>
                  <a:lnTo>
                    <a:pt x="500571" y="262940"/>
                  </a:lnTo>
                  <a:lnTo>
                    <a:pt x="500455" y="263028"/>
                  </a:lnTo>
                  <a:lnTo>
                    <a:pt x="500425" y="263083"/>
                  </a:lnTo>
                  <a:lnTo>
                    <a:pt x="500407" y="263171"/>
                  </a:lnTo>
                  <a:lnTo>
                    <a:pt x="500444" y="263292"/>
                  </a:lnTo>
                  <a:lnTo>
                    <a:pt x="500392" y="263403"/>
                  </a:lnTo>
                  <a:lnTo>
                    <a:pt x="500427" y="263480"/>
                  </a:lnTo>
                  <a:lnTo>
                    <a:pt x="500575" y="263546"/>
                  </a:lnTo>
                  <a:lnTo>
                    <a:pt x="500597" y="263634"/>
                  </a:lnTo>
                  <a:lnTo>
                    <a:pt x="500588" y="263700"/>
                  </a:lnTo>
                  <a:lnTo>
                    <a:pt x="500464" y="263866"/>
                  </a:lnTo>
                  <a:lnTo>
                    <a:pt x="500416" y="263899"/>
                  </a:lnTo>
                  <a:lnTo>
                    <a:pt x="500360" y="263932"/>
                  </a:lnTo>
                  <a:lnTo>
                    <a:pt x="500306" y="263998"/>
                  </a:lnTo>
                  <a:lnTo>
                    <a:pt x="500172" y="264252"/>
                  </a:lnTo>
                  <a:lnTo>
                    <a:pt x="500070" y="264450"/>
                  </a:lnTo>
                  <a:lnTo>
                    <a:pt x="499778" y="264682"/>
                  </a:lnTo>
                  <a:lnTo>
                    <a:pt x="499595" y="264759"/>
                  </a:lnTo>
                  <a:lnTo>
                    <a:pt x="499167" y="264792"/>
                  </a:lnTo>
                  <a:lnTo>
                    <a:pt x="498982" y="265001"/>
                  </a:lnTo>
                  <a:lnTo>
                    <a:pt x="498902" y="265045"/>
                  </a:lnTo>
                  <a:lnTo>
                    <a:pt x="498664" y="265255"/>
                  </a:lnTo>
                  <a:lnTo>
                    <a:pt x="498528" y="265332"/>
                  </a:lnTo>
                  <a:lnTo>
                    <a:pt x="498366" y="265354"/>
                  </a:lnTo>
                  <a:lnTo>
                    <a:pt x="498096" y="265321"/>
                  </a:lnTo>
                  <a:lnTo>
                    <a:pt x="497969" y="265365"/>
                  </a:lnTo>
                  <a:lnTo>
                    <a:pt x="497965" y="265431"/>
                  </a:lnTo>
                  <a:lnTo>
                    <a:pt x="498014" y="265586"/>
                  </a:lnTo>
                  <a:lnTo>
                    <a:pt x="498008" y="265696"/>
                  </a:lnTo>
                  <a:lnTo>
                    <a:pt x="497893" y="265939"/>
                  </a:lnTo>
                  <a:lnTo>
                    <a:pt x="497839" y="266170"/>
                  </a:lnTo>
                  <a:lnTo>
                    <a:pt x="497786" y="266303"/>
                  </a:lnTo>
                  <a:lnTo>
                    <a:pt x="497730" y="266369"/>
                  </a:lnTo>
                  <a:lnTo>
                    <a:pt x="497571" y="266501"/>
                  </a:lnTo>
                  <a:lnTo>
                    <a:pt x="497390" y="266699"/>
                  </a:lnTo>
                  <a:lnTo>
                    <a:pt x="497245" y="266953"/>
                  </a:lnTo>
                  <a:lnTo>
                    <a:pt x="497178" y="267030"/>
                  </a:lnTo>
                  <a:lnTo>
                    <a:pt x="497032" y="267129"/>
                  </a:lnTo>
                  <a:lnTo>
                    <a:pt x="496926" y="267339"/>
                  </a:lnTo>
                  <a:lnTo>
                    <a:pt x="496797" y="267471"/>
                  </a:lnTo>
                  <a:lnTo>
                    <a:pt x="496614" y="267559"/>
                  </a:lnTo>
                  <a:lnTo>
                    <a:pt x="496337" y="267681"/>
                  </a:lnTo>
                  <a:lnTo>
                    <a:pt x="496093" y="267769"/>
                  </a:lnTo>
                  <a:lnTo>
                    <a:pt x="495923" y="267857"/>
                  </a:lnTo>
                  <a:lnTo>
                    <a:pt x="495595" y="268067"/>
                  </a:lnTo>
                  <a:lnTo>
                    <a:pt x="495387" y="268144"/>
                  </a:lnTo>
                  <a:lnTo>
                    <a:pt x="495220" y="268276"/>
                  </a:lnTo>
                  <a:lnTo>
                    <a:pt x="495090" y="268430"/>
                  </a:lnTo>
                  <a:lnTo>
                    <a:pt x="495002" y="268486"/>
                  </a:lnTo>
                  <a:lnTo>
                    <a:pt x="494740" y="268574"/>
                  </a:lnTo>
                  <a:lnTo>
                    <a:pt x="494581" y="268618"/>
                  </a:lnTo>
                  <a:lnTo>
                    <a:pt x="494111" y="268640"/>
                  </a:lnTo>
                  <a:lnTo>
                    <a:pt x="493760" y="268717"/>
                  </a:lnTo>
                  <a:lnTo>
                    <a:pt x="493450" y="268805"/>
                  </a:lnTo>
                  <a:lnTo>
                    <a:pt x="493151" y="269136"/>
                  </a:lnTo>
                  <a:lnTo>
                    <a:pt x="492957" y="269500"/>
                  </a:lnTo>
                  <a:lnTo>
                    <a:pt x="492858" y="269533"/>
                  </a:lnTo>
                  <a:lnTo>
                    <a:pt x="492650" y="269544"/>
                  </a:lnTo>
                  <a:lnTo>
                    <a:pt x="492473" y="269577"/>
                  </a:lnTo>
                  <a:lnTo>
                    <a:pt x="492150" y="269930"/>
                  </a:lnTo>
                  <a:lnTo>
                    <a:pt x="491860" y="270139"/>
                  </a:lnTo>
                  <a:lnTo>
                    <a:pt x="491646" y="270239"/>
                  </a:lnTo>
                  <a:lnTo>
                    <a:pt x="491426" y="270294"/>
                  </a:lnTo>
                  <a:lnTo>
                    <a:pt x="490987" y="270448"/>
                  </a:lnTo>
                  <a:lnTo>
                    <a:pt x="490589" y="270702"/>
                  </a:lnTo>
                  <a:lnTo>
                    <a:pt x="490224" y="270889"/>
                  </a:lnTo>
                  <a:lnTo>
                    <a:pt x="489970" y="270977"/>
                  </a:lnTo>
                  <a:lnTo>
                    <a:pt x="489767" y="271066"/>
                  </a:lnTo>
                  <a:lnTo>
                    <a:pt x="489326" y="271165"/>
                  </a:lnTo>
                  <a:lnTo>
                    <a:pt x="488633" y="271462"/>
                  </a:lnTo>
                  <a:lnTo>
                    <a:pt x="488411" y="271573"/>
                  </a:lnTo>
                  <a:lnTo>
                    <a:pt x="487701" y="271837"/>
                  </a:lnTo>
                  <a:lnTo>
                    <a:pt x="487178" y="271970"/>
                  </a:lnTo>
                  <a:lnTo>
                    <a:pt x="486684" y="272135"/>
                  </a:lnTo>
                  <a:lnTo>
                    <a:pt x="486454" y="272168"/>
                  </a:lnTo>
                  <a:lnTo>
                    <a:pt x="486231" y="272168"/>
                  </a:lnTo>
                  <a:lnTo>
                    <a:pt x="485638" y="272300"/>
                  </a:lnTo>
                  <a:lnTo>
                    <a:pt x="484808" y="272631"/>
                  </a:lnTo>
                  <a:lnTo>
                    <a:pt x="484131" y="272852"/>
                  </a:lnTo>
                  <a:lnTo>
                    <a:pt x="483651" y="273116"/>
                  </a:lnTo>
                  <a:lnTo>
                    <a:pt x="483284" y="273238"/>
                  </a:lnTo>
                  <a:lnTo>
                    <a:pt x="482861" y="273414"/>
                  </a:lnTo>
                  <a:lnTo>
                    <a:pt x="482461" y="273690"/>
                  </a:lnTo>
                  <a:lnTo>
                    <a:pt x="482239" y="273745"/>
                  </a:lnTo>
                  <a:lnTo>
                    <a:pt x="481929" y="273745"/>
                  </a:lnTo>
                  <a:lnTo>
                    <a:pt x="481628" y="273833"/>
                  </a:lnTo>
                  <a:lnTo>
                    <a:pt x="481564" y="273888"/>
                  </a:lnTo>
                  <a:lnTo>
                    <a:pt x="481376" y="274285"/>
                  </a:lnTo>
                  <a:lnTo>
                    <a:pt x="481309" y="274384"/>
                  </a:lnTo>
                  <a:lnTo>
                    <a:pt x="481123" y="274539"/>
                  </a:lnTo>
                  <a:lnTo>
                    <a:pt x="480724" y="274925"/>
                  </a:lnTo>
                  <a:lnTo>
                    <a:pt x="480586" y="274991"/>
                  </a:lnTo>
                  <a:lnTo>
                    <a:pt x="480483" y="274969"/>
                  </a:lnTo>
                  <a:lnTo>
                    <a:pt x="480315" y="274881"/>
                  </a:lnTo>
                  <a:lnTo>
                    <a:pt x="479721" y="274649"/>
                  </a:lnTo>
                  <a:lnTo>
                    <a:pt x="479475" y="274638"/>
                  </a:lnTo>
                  <a:lnTo>
                    <a:pt x="478950" y="274715"/>
                  </a:lnTo>
                  <a:lnTo>
                    <a:pt x="478561" y="274825"/>
                  </a:lnTo>
                  <a:lnTo>
                    <a:pt x="478276" y="274847"/>
                  </a:lnTo>
                  <a:lnTo>
                    <a:pt x="478094" y="274969"/>
                  </a:lnTo>
                  <a:lnTo>
                    <a:pt x="477900" y="275079"/>
                  </a:lnTo>
                  <a:lnTo>
                    <a:pt x="477674" y="275299"/>
                  </a:lnTo>
                  <a:lnTo>
                    <a:pt x="477366" y="275421"/>
                  </a:lnTo>
                  <a:lnTo>
                    <a:pt x="477155" y="275575"/>
                  </a:lnTo>
                  <a:lnTo>
                    <a:pt x="477017" y="275630"/>
                  </a:lnTo>
                  <a:lnTo>
                    <a:pt x="476858" y="275641"/>
                  </a:lnTo>
                  <a:lnTo>
                    <a:pt x="476582" y="275597"/>
                  </a:lnTo>
                  <a:lnTo>
                    <a:pt x="476397" y="275597"/>
                  </a:lnTo>
                  <a:lnTo>
                    <a:pt x="476218" y="275685"/>
                  </a:lnTo>
                  <a:lnTo>
                    <a:pt x="476124" y="275796"/>
                  </a:lnTo>
                  <a:lnTo>
                    <a:pt x="476073" y="275829"/>
                  </a:lnTo>
                  <a:lnTo>
                    <a:pt x="475906" y="275873"/>
                  </a:lnTo>
                  <a:lnTo>
                    <a:pt x="475620" y="275884"/>
                  </a:lnTo>
                  <a:lnTo>
                    <a:pt x="475448" y="275917"/>
                  </a:lnTo>
                  <a:lnTo>
                    <a:pt x="475364" y="275906"/>
                  </a:lnTo>
                  <a:lnTo>
                    <a:pt x="475138" y="275829"/>
                  </a:lnTo>
                  <a:lnTo>
                    <a:pt x="475084" y="275829"/>
                  </a:lnTo>
                  <a:lnTo>
                    <a:pt x="474983" y="275862"/>
                  </a:lnTo>
                  <a:lnTo>
                    <a:pt x="474839" y="275961"/>
                  </a:lnTo>
                  <a:lnTo>
                    <a:pt x="474783" y="276038"/>
                  </a:lnTo>
                  <a:lnTo>
                    <a:pt x="474720" y="276270"/>
                  </a:lnTo>
                  <a:lnTo>
                    <a:pt x="474518" y="276634"/>
                  </a:lnTo>
                  <a:lnTo>
                    <a:pt x="474100" y="276854"/>
                  </a:lnTo>
                  <a:lnTo>
                    <a:pt x="473853" y="276942"/>
                  </a:lnTo>
                  <a:lnTo>
                    <a:pt x="473687" y="277075"/>
                  </a:lnTo>
                  <a:lnTo>
                    <a:pt x="473362" y="277097"/>
                  </a:lnTo>
                  <a:lnTo>
                    <a:pt x="473269" y="277130"/>
                  </a:lnTo>
                  <a:lnTo>
                    <a:pt x="473169" y="277295"/>
                  </a:lnTo>
                  <a:lnTo>
                    <a:pt x="472977" y="277339"/>
                  </a:lnTo>
                  <a:lnTo>
                    <a:pt x="472900" y="277394"/>
                  </a:lnTo>
                  <a:lnTo>
                    <a:pt x="472818" y="277494"/>
                  </a:lnTo>
                  <a:lnTo>
                    <a:pt x="472689" y="277593"/>
                  </a:lnTo>
                  <a:lnTo>
                    <a:pt x="472205" y="277813"/>
                  </a:lnTo>
                  <a:lnTo>
                    <a:pt x="471836" y="278133"/>
                  </a:lnTo>
                  <a:lnTo>
                    <a:pt x="471562" y="278232"/>
                  </a:lnTo>
                  <a:lnTo>
                    <a:pt x="471293" y="278464"/>
                  </a:lnTo>
                  <a:lnTo>
                    <a:pt x="471143" y="278563"/>
                  </a:lnTo>
                  <a:lnTo>
                    <a:pt x="470607" y="278706"/>
                  </a:lnTo>
                  <a:lnTo>
                    <a:pt x="469937" y="279015"/>
                  </a:lnTo>
                  <a:lnTo>
                    <a:pt x="469697" y="279059"/>
                  </a:lnTo>
                  <a:lnTo>
                    <a:pt x="469436" y="279092"/>
                  </a:lnTo>
                  <a:lnTo>
                    <a:pt x="469255" y="279169"/>
                  </a:lnTo>
                  <a:lnTo>
                    <a:pt x="469240" y="279181"/>
                  </a:lnTo>
                  <a:lnTo>
                    <a:pt x="469163" y="279181"/>
                  </a:lnTo>
                  <a:lnTo>
                    <a:pt x="469025" y="279258"/>
                  </a:lnTo>
                  <a:lnTo>
                    <a:pt x="468672" y="279555"/>
                  </a:lnTo>
                  <a:lnTo>
                    <a:pt x="468549" y="279633"/>
                  </a:lnTo>
                  <a:lnTo>
                    <a:pt x="468312" y="279721"/>
                  </a:lnTo>
                  <a:lnTo>
                    <a:pt x="467769" y="279820"/>
                  </a:lnTo>
                  <a:lnTo>
                    <a:pt x="467535" y="279886"/>
                  </a:lnTo>
                  <a:lnTo>
                    <a:pt x="467363" y="279974"/>
                  </a:lnTo>
                  <a:lnTo>
                    <a:pt x="467236" y="280107"/>
                  </a:lnTo>
                  <a:lnTo>
                    <a:pt x="467219" y="280151"/>
                  </a:lnTo>
                  <a:lnTo>
                    <a:pt x="467187" y="280184"/>
                  </a:lnTo>
                  <a:lnTo>
                    <a:pt x="466967" y="280228"/>
                  </a:lnTo>
                  <a:lnTo>
                    <a:pt x="466659" y="280239"/>
                  </a:lnTo>
                  <a:lnTo>
                    <a:pt x="466573" y="280261"/>
                  </a:lnTo>
                  <a:lnTo>
                    <a:pt x="466384" y="280382"/>
                  </a:lnTo>
                  <a:lnTo>
                    <a:pt x="466044" y="280437"/>
                  </a:lnTo>
                  <a:lnTo>
                    <a:pt x="466017" y="280448"/>
                  </a:lnTo>
                  <a:lnTo>
                    <a:pt x="465503" y="280735"/>
                  </a:lnTo>
                  <a:lnTo>
                    <a:pt x="465141" y="280768"/>
                  </a:lnTo>
                  <a:lnTo>
                    <a:pt x="464955" y="280900"/>
                  </a:lnTo>
                  <a:lnTo>
                    <a:pt x="464849" y="280967"/>
                  </a:lnTo>
                  <a:lnTo>
                    <a:pt x="464722" y="281000"/>
                  </a:lnTo>
                  <a:lnTo>
                    <a:pt x="464478" y="281022"/>
                  </a:lnTo>
                  <a:lnTo>
                    <a:pt x="464380" y="281055"/>
                  </a:lnTo>
                  <a:lnTo>
                    <a:pt x="464267" y="281110"/>
                  </a:lnTo>
                  <a:lnTo>
                    <a:pt x="464078" y="281242"/>
                  </a:lnTo>
                  <a:lnTo>
                    <a:pt x="463966" y="281364"/>
                  </a:lnTo>
                  <a:lnTo>
                    <a:pt x="463939" y="281364"/>
                  </a:lnTo>
                  <a:lnTo>
                    <a:pt x="463869" y="281352"/>
                  </a:lnTo>
                  <a:lnTo>
                    <a:pt x="463534" y="281430"/>
                  </a:lnTo>
                  <a:lnTo>
                    <a:pt x="462948" y="281606"/>
                  </a:lnTo>
                  <a:lnTo>
                    <a:pt x="462386" y="281716"/>
                  </a:lnTo>
                  <a:lnTo>
                    <a:pt x="462092" y="281816"/>
                  </a:lnTo>
                  <a:lnTo>
                    <a:pt x="461805" y="281981"/>
                  </a:lnTo>
                  <a:lnTo>
                    <a:pt x="461601" y="282080"/>
                  </a:lnTo>
                  <a:lnTo>
                    <a:pt x="460716" y="282345"/>
                  </a:lnTo>
                  <a:lnTo>
                    <a:pt x="460447" y="282488"/>
                  </a:lnTo>
                  <a:lnTo>
                    <a:pt x="460046" y="282609"/>
                  </a:lnTo>
                  <a:lnTo>
                    <a:pt x="459598" y="282863"/>
                  </a:lnTo>
                  <a:lnTo>
                    <a:pt x="459299" y="282951"/>
                  </a:lnTo>
                  <a:lnTo>
                    <a:pt x="459140" y="283051"/>
                  </a:lnTo>
                  <a:lnTo>
                    <a:pt x="458944" y="283205"/>
                  </a:lnTo>
                  <a:lnTo>
                    <a:pt x="458914" y="283216"/>
                  </a:lnTo>
                  <a:lnTo>
                    <a:pt x="458804" y="283238"/>
                  </a:lnTo>
                  <a:lnTo>
                    <a:pt x="458729" y="283282"/>
                  </a:lnTo>
                  <a:lnTo>
                    <a:pt x="458400" y="283525"/>
                  </a:lnTo>
                  <a:lnTo>
                    <a:pt x="458129" y="283657"/>
                  </a:lnTo>
                  <a:lnTo>
                    <a:pt x="458034" y="283679"/>
                  </a:lnTo>
                  <a:lnTo>
                    <a:pt x="457642" y="283701"/>
                  </a:lnTo>
                  <a:lnTo>
                    <a:pt x="457289" y="283833"/>
                  </a:lnTo>
                  <a:lnTo>
                    <a:pt x="456912" y="283877"/>
                  </a:lnTo>
                  <a:lnTo>
                    <a:pt x="456759" y="283922"/>
                  </a:lnTo>
                  <a:lnTo>
                    <a:pt x="456639" y="283977"/>
                  </a:lnTo>
                  <a:lnTo>
                    <a:pt x="456083" y="284087"/>
                  </a:lnTo>
                  <a:lnTo>
                    <a:pt x="456055" y="284098"/>
                  </a:lnTo>
                  <a:lnTo>
                    <a:pt x="455537" y="284374"/>
                  </a:lnTo>
                  <a:lnTo>
                    <a:pt x="455420" y="284407"/>
                  </a:lnTo>
                  <a:lnTo>
                    <a:pt x="455214" y="284407"/>
                  </a:lnTo>
                  <a:lnTo>
                    <a:pt x="454944" y="284363"/>
                  </a:lnTo>
                  <a:lnTo>
                    <a:pt x="454641" y="284274"/>
                  </a:lnTo>
                  <a:lnTo>
                    <a:pt x="454185" y="284186"/>
                  </a:lnTo>
                  <a:lnTo>
                    <a:pt x="453747" y="284142"/>
                  </a:lnTo>
                  <a:lnTo>
                    <a:pt x="453577" y="284087"/>
                  </a:lnTo>
                  <a:lnTo>
                    <a:pt x="452973" y="283977"/>
                  </a:lnTo>
                  <a:lnTo>
                    <a:pt x="452762" y="283911"/>
                  </a:lnTo>
                  <a:lnTo>
                    <a:pt x="452693" y="283877"/>
                  </a:lnTo>
                  <a:lnTo>
                    <a:pt x="452615" y="283767"/>
                  </a:lnTo>
                  <a:lnTo>
                    <a:pt x="452607" y="283679"/>
                  </a:lnTo>
                  <a:lnTo>
                    <a:pt x="452661" y="283558"/>
                  </a:lnTo>
                  <a:lnTo>
                    <a:pt x="452656" y="283514"/>
                  </a:lnTo>
                  <a:lnTo>
                    <a:pt x="452570" y="283447"/>
                  </a:lnTo>
                  <a:lnTo>
                    <a:pt x="452470" y="283425"/>
                  </a:lnTo>
                  <a:lnTo>
                    <a:pt x="452413" y="283447"/>
                  </a:lnTo>
                  <a:lnTo>
                    <a:pt x="452368" y="283514"/>
                  </a:lnTo>
                  <a:lnTo>
                    <a:pt x="452323" y="283844"/>
                  </a:lnTo>
                  <a:lnTo>
                    <a:pt x="452260" y="283966"/>
                  </a:lnTo>
                  <a:lnTo>
                    <a:pt x="451787" y="284241"/>
                  </a:lnTo>
                  <a:lnTo>
                    <a:pt x="451692" y="284274"/>
                  </a:lnTo>
                  <a:lnTo>
                    <a:pt x="451434" y="284252"/>
                  </a:lnTo>
                  <a:lnTo>
                    <a:pt x="451201" y="284186"/>
                  </a:lnTo>
                  <a:lnTo>
                    <a:pt x="450986" y="284076"/>
                  </a:lnTo>
                  <a:lnTo>
                    <a:pt x="450661" y="283955"/>
                  </a:lnTo>
                  <a:lnTo>
                    <a:pt x="450409" y="283811"/>
                  </a:lnTo>
                  <a:lnTo>
                    <a:pt x="450164" y="283712"/>
                  </a:lnTo>
                  <a:lnTo>
                    <a:pt x="449976" y="283536"/>
                  </a:lnTo>
                  <a:lnTo>
                    <a:pt x="449697" y="283139"/>
                  </a:lnTo>
                  <a:lnTo>
                    <a:pt x="449641" y="283106"/>
                  </a:lnTo>
                  <a:lnTo>
                    <a:pt x="449564" y="283084"/>
                  </a:lnTo>
                  <a:lnTo>
                    <a:pt x="449462" y="282984"/>
                  </a:lnTo>
                  <a:lnTo>
                    <a:pt x="449399" y="282984"/>
                  </a:lnTo>
                  <a:lnTo>
                    <a:pt x="449283" y="283051"/>
                  </a:lnTo>
                  <a:lnTo>
                    <a:pt x="449211" y="283205"/>
                  </a:lnTo>
                  <a:lnTo>
                    <a:pt x="449161" y="283238"/>
                  </a:lnTo>
                  <a:lnTo>
                    <a:pt x="449087" y="283238"/>
                  </a:lnTo>
                  <a:lnTo>
                    <a:pt x="448896" y="283172"/>
                  </a:lnTo>
                  <a:lnTo>
                    <a:pt x="448771" y="283172"/>
                  </a:lnTo>
                  <a:lnTo>
                    <a:pt x="448698" y="283205"/>
                  </a:lnTo>
                  <a:lnTo>
                    <a:pt x="448597" y="283304"/>
                  </a:lnTo>
                  <a:lnTo>
                    <a:pt x="448394" y="283844"/>
                  </a:lnTo>
                  <a:lnTo>
                    <a:pt x="448315" y="283988"/>
                  </a:lnTo>
                  <a:lnTo>
                    <a:pt x="448117" y="284087"/>
                  </a:lnTo>
                  <a:lnTo>
                    <a:pt x="447633" y="284120"/>
                  </a:lnTo>
                  <a:lnTo>
                    <a:pt x="447514" y="284142"/>
                  </a:lnTo>
                  <a:lnTo>
                    <a:pt x="447432" y="284175"/>
                  </a:lnTo>
                  <a:lnTo>
                    <a:pt x="447353" y="284230"/>
                  </a:lnTo>
                  <a:lnTo>
                    <a:pt x="447140" y="284473"/>
                  </a:lnTo>
                  <a:lnTo>
                    <a:pt x="446798" y="284638"/>
                  </a:lnTo>
                  <a:lnTo>
                    <a:pt x="446642" y="284782"/>
                  </a:lnTo>
                  <a:lnTo>
                    <a:pt x="446531" y="285002"/>
                  </a:lnTo>
                  <a:lnTo>
                    <a:pt x="446440" y="285101"/>
                  </a:lnTo>
                  <a:lnTo>
                    <a:pt x="446018" y="285289"/>
                  </a:lnTo>
                  <a:lnTo>
                    <a:pt x="445805" y="285520"/>
                  </a:lnTo>
                  <a:lnTo>
                    <a:pt x="445682" y="285630"/>
                  </a:lnTo>
                  <a:lnTo>
                    <a:pt x="445185" y="285917"/>
                  </a:lnTo>
                  <a:lnTo>
                    <a:pt x="444924" y="285972"/>
                  </a:lnTo>
                  <a:lnTo>
                    <a:pt x="444648" y="285972"/>
                  </a:lnTo>
                  <a:lnTo>
                    <a:pt x="444376" y="286016"/>
                  </a:lnTo>
                  <a:lnTo>
                    <a:pt x="444227" y="286105"/>
                  </a:lnTo>
                  <a:lnTo>
                    <a:pt x="443951" y="286171"/>
                  </a:lnTo>
                  <a:lnTo>
                    <a:pt x="443846" y="286226"/>
                  </a:lnTo>
                  <a:lnTo>
                    <a:pt x="443783" y="286314"/>
                  </a:lnTo>
                  <a:lnTo>
                    <a:pt x="443734" y="286468"/>
                  </a:lnTo>
                  <a:lnTo>
                    <a:pt x="443631" y="286568"/>
                  </a:lnTo>
                  <a:lnTo>
                    <a:pt x="443523" y="286590"/>
                  </a:lnTo>
                  <a:lnTo>
                    <a:pt x="443379" y="286568"/>
                  </a:lnTo>
                  <a:lnTo>
                    <a:pt x="443308" y="286579"/>
                  </a:lnTo>
                  <a:lnTo>
                    <a:pt x="443243" y="286612"/>
                  </a:lnTo>
                  <a:lnTo>
                    <a:pt x="443088" y="286777"/>
                  </a:lnTo>
                  <a:lnTo>
                    <a:pt x="442927" y="286876"/>
                  </a:lnTo>
                  <a:lnTo>
                    <a:pt x="442662" y="286965"/>
                  </a:lnTo>
                  <a:lnTo>
                    <a:pt x="442226" y="287075"/>
                  </a:lnTo>
                  <a:lnTo>
                    <a:pt x="441948" y="287251"/>
                  </a:lnTo>
                  <a:lnTo>
                    <a:pt x="441683" y="287329"/>
                  </a:lnTo>
                  <a:lnTo>
                    <a:pt x="441443" y="287516"/>
                  </a:lnTo>
                  <a:lnTo>
                    <a:pt x="441246" y="287571"/>
                  </a:lnTo>
                  <a:lnTo>
                    <a:pt x="441033" y="287593"/>
                  </a:lnTo>
                  <a:lnTo>
                    <a:pt x="440970" y="287637"/>
                  </a:lnTo>
                  <a:lnTo>
                    <a:pt x="440802" y="287858"/>
                  </a:lnTo>
                  <a:lnTo>
                    <a:pt x="440632" y="287979"/>
                  </a:lnTo>
                  <a:lnTo>
                    <a:pt x="440563" y="287990"/>
                  </a:lnTo>
                  <a:lnTo>
                    <a:pt x="440336" y="287979"/>
                  </a:lnTo>
                  <a:lnTo>
                    <a:pt x="440259" y="287990"/>
                  </a:lnTo>
                  <a:lnTo>
                    <a:pt x="439980" y="288144"/>
                  </a:lnTo>
                  <a:lnTo>
                    <a:pt x="439543" y="288310"/>
                  </a:lnTo>
                  <a:lnTo>
                    <a:pt x="439487" y="288354"/>
                  </a:lnTo>
                  <a:lnTo>
                    <a:pt x="439293" y="288574"/>
                  </a:lnTo>
                  <a:lnTo>
                    <a:pt x="439116" y="288696"/>
                  </a:lnTo>
                  <a:lnTo>
                    <a:pt x="439009" y="288740"/>
                  </a:lnTo>
                  <a:lnTo>
                    <a:pt x="438695" y="288784"/>
                  </a:lnTo>
                  <a:lnTo>
                    <a:pt x="438396" y="288773"/>
                  </a:lnTo>
                  <a:lnTo>
                    <a:pt x="438165" y="288806"/>
                  </a:lnTo>
                  <a:lnTo>
                    <a:pt x="438019" y="288861"/>
                  </a:lnTo>
                  <a:lnTo>
                    <a:pt x="437661" y="289070"/>
                  </a:lnTo>
                  <a:lnTo>
                    <a:pt x="437559" y="289104"/>
                  </a:lnTo>
                  <a:lnTo>
                    <a:pt x="437423" y="289104"/>
                  </a:lnTo>
                  <a:lnTo>
                    <a:pt x="436850" y="289048"/>
                  </a:lnTo>
                  <a:lnTo>
                    <a:pt x="436640" y="289092"/>
                  </a:lnTo>
                  <a:lnTo>
                    <a:pt x="436542" y="289159"/>
                  </a:lnTo>
                  <a:lnTo>
                    <a:pt x="436307" y="289412"/>
                  </a:lnTo>
                  <a:lnTo>
                    <a:pt x="435989" y="289578"/>
                  </a:lnTo>
                  <a:lnTo>
                    <a:pt x="435787" y="289776"/>
                  </a:lnTo>
                  <a:lnTo>
                    <a:pt x="435735" y="289864"/>
                  </a:lnTo>
                  <a:lnTo>
                    <a:pt x="435690" y="290107"/>
                  </a:lnTo>
                  <a:lnTo>
                    <a:pt x="435707" y="290338"/>
                  </a:lnTo>
                  <a:lnTo>
                    <a:pt x="435649" y="290493"/>
                  </a:lnTo>
                  <a:lnTo>
                    <a:pt x="435515" y="290559"/>
                  </a:lnTo>
                  <a:lnTo>
                    <a:pt x="435255" y="290625"/>
                  </a:lnTo>
                  <a:lnTo>
                    <a:pt x="434986" y="290857"/>
                  </a:lnTo>
                  <a:lnTo>
                    <a:pt x="434900" y="290912"/>
                  </a:lnTo>
                  <a:lnTo>
                    <a:pt x="434768" y="290912"/>
                  </a:lnTo>
                  <a:lnTo>
                    <a:pt x="434598" y="290768"/>
                  </a:lnTo>
                  <a:lnTo>
                    <a:pt x="434492" y="290768"/>
                  </a:lnTo>
                  <a:lnTo>
                    <a:pt x="434461" y="290791"/>
                  </a:lnTo>
                  <a:lnTo>
                    <a:pt x="434388" y="290923"/>
                  </a:lnTo>
                  <a:lnTo>
                    <a:pt x="434166" y="290945"/>
                  </a:lnTo>
                  <a:lnTo>
                    <a:pt x="434039" y="290978"/>
                  </a:lnTo>
                  <a:lnTo>
                    <a:pt x="433940" y="291033"/>
                  </a:lnTo>
                  <a:lnTo>
                    <a:pt x="433800" y="291154"/>
                  </a:lnTo>
                  <a:lnTo>
                    <a:pt x="433700" y="291221"/>
                  </a:lnTo>
                  <a:lnTo>
                    <a:pt x="433616" y="291199"/>
                  </a:lnTo>
                  <a:lnTo>
                    <a:pt x="433503" y="291055"/>
                  </a:lnTo>
                  <a:lnTo>
                    <a:pt x="433419" y="291022"/>
                  </a:lnTo>
                  <a:lnTo>
                    <a:pt x="433220" y="291000"/>
                  </a:lnTo>
                  <a:lnTo>
                    <a:pt x="433048" y="291044"/>
                  </a:lnTo>
                  <a:lnTo>
                    <a:pt x="432907" y="291154"/>
                  </a:lnTo>
                  <a:lnTo>
                    <a:pt x="432814" y="291287"/>
                  </a:lnTo>
                  <a:lnTo>
                    <a:pt x="432646" y="291342"/>
                  </a:lnTo>
                  <a:lnTo>
                    <a:pt x="432387" y="291331"/>
                  </a:lnTo>
                  <a:lnTo>
                    <a:pt x="432254" y="291353"/>
                  </a:lnTo>
                  <a:lnTo>
                    <a:pt x="431986" y="291474"/>
                  </a:lnTo>
                  <a:lnTo>
                    <a:pt x="431654" y="291562"/>
                  </a:lnTo>
                  <a:lnTo>
                    <a:pt x="431520" y="291639"/>
                  </a:lnTo>
                  <a:lnTo>
                    <a:pt x="431373" y="291673"/>
                  </a:lnTo>
                  <a:lnTo>
                    <a:pt x="431238" y="291695"/>
                  </a:lnTo>
                  <a:lnTo>
                    <a:pt x="431056" y="291827"/>
                  </a:lnTo>
                  <a:lnTo>
                    <a:pt x="430984" y="291970"/>
                  </a:lnTo>
                  <a:lnTo>
                    <a:pt x="430948" y="292003"/>
                  </a:lnTo>
                  <a:lnTo>
                    <a:pt x="430748" y="292069"/>
                  </a:lnTo>
                  <a:lnTo>
                    <a:pt x="430463" y="292301"/>
                  </a:lnTo>
                  <a:lnTo>
                    <a:pt x="430366" y="292323"/>
                  </a:lnTo>
                  <a:lnTo>
                    <a:pt x="430203" y="292334"/>
                  </a:lnTo>
                  <a:lnTo>
                    <a:pt x="429931" y="292312"/>
                  </a:lnTo>
                  <a:lnTo>
                    <a:pt x="429863" y="292345"/>
                  </a:lnTo>
                  <a:lnTo>
                    <a:pt x="429744" y="292444"/>
                  </a:lnTo>
                  <a:lnTo>
                    <a:pt x="429508" y="292499"/>
                  </a:lnTo>
                  <a:lnTo>
                    <a:pt x="429404" y="292588"/>
                  </a:lnTo>
                  <a:lnTo>
                    <a:pt x="429311" y="292764"/>
                  </a:lnTo>
                  <a:lnTo>
                    <a:pt x="429262" y="292830"/>
                  </a:lnTo>
                  <a:lnTo>
                    <a:pt x="429077" y="292930"/>
                  </a:lnTo>
                  <a:lnTo>
                    <a:pt x="428782" y="293040"/>
                  </a:lnTo>
                  <a:lnTo>
                    <a:pt x="428595" y="293172"/>
                  </a:lnTo>
                  <a:lnTo>
                    <a:pt x="428550" y="293216"/>
                  </a:lnTo>
                  <a:lnTo>
                    <a:pt x="428384" y="293404"/>
                  </a:lnTo>
                  <a:lnTo>
                    <a:pt x="428070" y="293712"/>
                  </a:lnTo>
                  <a:lnTo>
                    <a:pt x="427779" y="293955"/>
                  </a:lnTo>
                  <a:lnTo>
                    <a:pt x="427740" y="293977"/>
                  </a:lnTo>
                  <a:lnTo>
                    <a:pt x="427634" y="294032"/>
                  </a:lnTo>
                  <a:lnTo>
                    <a:pt x="427430" y="294054"/>
                  </a:lnTo>
                  <a:lnTo>
                    <a:pt x="427299" y="294043"/>
                  </a:lnTo>
                  <a:lnTo>
                    <a:pt x="426950" y="293900"/>
                  </a:lnTo>
                  <a:lnTo>
                    <a:pt x="426783" y="293800"/>
                  </a:lnTo>
                  <a:lnTo>
                    <a:pt x="426701" y="293668"/>
                  </a:lnTo>
                  <a:lnTo>
                    <a:pt x="426674" y="293558"/>
                  </a:lnTo>
                  <a:lnTo>
                    <a:pt x="426798" y="293205"/>
                  </a:lnTo>
                  <a:lnTo>
                    <a:pt x="426815" y="293062"/>
                  </a:lnTo>
                  <a:lnTo>
                    <a:pt x="426769" y="292963"/>
                  </a:lnTo>
                  <a:lnTo>
                    <a:pt x="426677" y="292885"/>
                  </a:lnTo>
                  <a:lnTo>
                    <a:pt x="426529" y="292841"/>
                  </a:lnTo>
                  <a:lnTo>
                    <a:pt x="426106" y="292941"/>
                  </a:lnTo>
                  <a:lnTo>
                    <a:pt x="425999" y="292930"/>
                  </a:lnTo>
                  <a:lnTo>
                    <a:pt x="425896" y="292885"/>
                  </a:lnTo>
                  <a:lnTo>
                    <a:pt x="425747" y="292742"/>
                  </a:lnTo>
                  <a:lnTo>
                    <a:pt x="425611" y="292654"/>
                  </a:lnTo>
                  <a:lnTo>
                    <a:pt x="425482" y="292610"/>
                  </a:lnTo>
                  <a:lnTo>
                    <a:pt x="425357" y="292610"/>
                  </a:lnTo>
                  <a:lnTo>
                    <a:pt x="425246" y="292654"/>
                  </a:lnTo>
                  <a:lnTo>
                    <a:pt x="425085" y="292764"/>
                  </a:lnTo>
                  <a:lnTo>
                    <a:pt x="424899" y="292852"/>
                  </a:lnTo>
                  <a:lnTo>
                    <a:pt x="424626" y="292907"/>
                  </a:lnTo>
                  <a:lnTo>
                    <a:pt x="424460" y="292918"/>
                  </a:lnTo>
                  <a:lnTo>
                    <a:pt x="424335" y="292963"/>
                  </a:lnTo>
                  <a:lnTo>
                    <a:pt x="424162" y="293062"/>
                  </a:lnTo>
                  <a:lnTo>
                    <a:pt x="424030" y="293183"/>
                  </a:lnTo>
                  <a:lnTo>
                    <a:pt x="423702" y="293370"/>
                  </a:lnTo>
                  <a:lnTo>
                    <a:pt x="423564" y="293404"/>
                  </a:lnTo>
                  <a:lnTo>
                    <a:pt x="423233" y="293382"/>
                  </a:lnTo>
                  <a:lnTo>
                    <a:pt x="423084" y="293415"/>
                  </a:lnTo>
                  <a:lnTo>
                    <a:pt x="422768" y="293547"/>
                  </a:lnTo>
                  <a:lnTo>
                    <a:pt x="422539" y="293668"/>
                  </a:lnTo>
                  <a:lnTo>
                    <a:pt x="422477" y="293734"/>
                  </a:lnTo>
                  <a:lnTo>
                    <a:pt x="422453" y="293800"/>
                  </a:lnTo>
                  <a:lnTo>
                    <a:pt x="422453" y="293999"/>
                  </a:lnTo>
                  <a:lnTo>
                    <a:pt x="422372" y="294065"/>
                  </a:lnTo>
                  <a:lnTo>
                    <a:pt x="422084" y="294120"/>
                  </a:lnTo>
                  <a:lnTo>
                    <a:pt x="421835" y="294286"/>
                  </a:lnTo>
                  <a:lnTo>
                    <a:pt x="421571" y="294308"/>
                  </a:lnTo>
                  <a:lnTo>
                    <a:pt x="421349" y="294451"/>
                  </a:lnTo>
                  <a:lnTo>
                    <a:pt x="421093" y="294484"/>
                  </a:lnTo>
                  <a:lnTo>
                    <a:pt x="420867" y="294561"/>
                  </a:lnTo>
                  <a:lnTo>
                    <a:pt x="420844" y="294561"/>
                  </a:lnTo>
                  <a:lnTo>
                    <a:pt x="420639" y="294605"/>
                  </a:lnTo>
                  <a:lnTo>
                    <a:pt x="420454" y="294672"/>
                  </a:lnTo>
                  <a:lnTo>
                    <a:pt x="420327" y="294683"/>
                  </a:lnTo>
                  <a:lnTo>
                    <a:pt x="420178" y="294650"/>
                  </a:lnTo>
                  <a:lnTo>
                    <a:pt x="420083" y="294661"/>
                  </a:lnTo>
                  <a:lnTo>
                    <a:pt x="419895" y="294749"/>
                  </a:lnTo>
                  <a:lnTo>
                    <a:pt x="419625" y="294980"/>
                  </a:lnTo>
                  <a:lnTo>
                    <a:pt x="419502" y="295046"/>
                  </a:lnTo>
                  <a:lnTo>
                    <a:pt x="419375" y="295057"/>
                  </a:lnTo>
                  <a:lnTo>
                    <a:pt x="419203" y="294936"/>
                  </a:lnTo>
                  <a:lnTo>
                    <a:pt x="419106" y="294914"/>
                  </a:lnTo>
                  <a:lnTo>
                    <a:pt x="418969" y="294925"/>
                  </a:lnTo>
                  <a:lnTo>
                    <a:pt x="418620" y="295002"/>
                  </a:lnTo>
                  <a:lnTo>
                    <a:pt x="418250" y="295024"/>
                  </a:lnTo>
                  <a:lnTo>
                    <a:pt x="418006" y="294914"/>
                  </a:lnTo>
                  <a:lnTo>
                    <a:pt x="417785" y="294870"/>
                  </a:lnTo>
                  <a:lnTo>
                    <a:pt x="417569" y="294760"/>
                  </a:lnTo>
                  <a:lnTo>
                    <a:pt x="417475" y="294738"/>
                  </a:lnTo>
                  <a:lnTo>
                    <a:pt x="417399" y="294760"/>
                  </a:lnTo>
                  <a:lnTo>
                    <a:pt x="417347" y="294793"/>
                  </a:lnTo>
                  <a:lnTo>
                    <a:pt x="417072" y="295157"/>
                  </a:lnTo>
                  <a:lnTo>
                    <a:pt x="417001" y="295256"/>
                  </a:lnTo>
                  <a:lnTo>
                    <a:pt x="416898" y="295344"/>
                  </a:lnTo>
                  <a:lnTo>
                    <a:pt x="416822" y="295388"/>
                  </a:lnTo>
                  <a:lnTo>
                    <a:pt x="416611" y="295388"/>
                  </a:lnTo>
                  <a:lnTo>
                    <a:pt x="416441" y="295322"/>
                  </a:lnTo>
                  <a:lnTo>
                    <a:pt x="416334" y="295300"/>
                  </a:lnTo>
                  <a:lnTo>
                    <a:pt x="416125" y="295311"/>
                  </a:lnTo>
                  <a:lnTo>
                    <a:pt x="415948" y="295355"/>
                  </a:lnTo>
                  <a:lnTo>
                    <a:pt x="415780" y="295355"/>
                  </a:lnTo>
                  <a:lnTo>
                    <a:pt x="415500" y="295311"/>
                  </a:lnTo>
                  <a:lnTo>
                    <a:pt x="415432" y="295322"/>
                  </a:lnTo>
                  <a:lnTo>
                    <a:pt x="415316" y="295421"/>
                  </a:lnTo>
                  <a:lnTo>
                    <a:pt x="415144" y="295631"/>
                  </a:lnTo>
                  <a:lnTo>
                    <a:pt x="414789" y="296204"/>
                  </a:lnTo>
                  <a:lnTo>
                    <a:pt x="414659" y="296314"/>
                  </a:lnTo>
                  <a:lnTo>
                    <a:pt x="414456" y="296447"/>
                  </a:lnTo>
                  <a:lnTo>
                    <a:pt x="412853" y="297285"/>
                  </a:lnTo>
                  <a:lnTo>
                    <a:pt x="412480" y="297450"/>
                  </a:lnTo>
                  <a:lnTo>
                    <a:pt x="411170" y="297869"/>
                  </a:lnTo>
                  <a:lnTo>
                    <a:pt x="411086" y="297902"/>
                  </a:lnTo>
                  <a:lnTo>
                    <a:pt x="410887" y="297979"/>
                  </a:lnTo>
                  <a:lnTo>
                    <a:pt x="410539" y="298100"/>
                  </a:lnTo>
                  <a:lnTo>
                    <a:pt x="410453" y="298100"/>
                  </a:lnTo>
                  <a:lnTo>
                    <a:pt x="410307" y="298068"/>
                  </a:lnTo>
                  <a:lnTo>
                    <a:pt x="410176" y="297946"/>
                  </a:lnTo>
                  <a:lnTo>
                    <a:pt x="410068" y="297913"/>
                  </a:lnTo>
                  <a:lnTo>
                    <a:pt x="410024" y="297935"/>
                  </a:lnTo>
                  <a:lnTo>
                    <a:pt x="409893" y="298068"/>
                  </a:lnTo>
                  <a:lnTo>
                    <a:pt x="409833" y="298100"/>
                  </a:lnTo>
                  <a:lnTo>
                    <a:pt x="409377" y="298134"/>
                  </a:lnTo>
                  <a:lnTo>
                    <a:pt x="409135" y="298211"/>
                  </a:lnTo>
                  <a:lnTo>
                    <a:pt x="408938" y="298211"/>
                  </a:lnTo>
                  <a:lnTo>
                    <a:pt x="408815" y="298112"/>
                  </a:lnTo>
                  <a:lnTo>
                    <a:pt x="408741" y="298100"/>
                  </a:lnTo>
                  <a:lnTo>
                    <a:pt x="408655" y="298123"/>
                  </a:lnTo>
                  <a:lnTo>
                    <a:pt x="408499" y="298200"/>
                  </a:lnTo>
                  <a:lnTo>
                    <a:pt x="408352" y="298244"/>
                  </a:lnTo>
                  <a:lnTo>
                    <a:pt x="408157" y="298222"/>
                  </a:lnTo>
                  <a:lnTo>
                    <a:pt x="407947" y="298145"/>
                  </a:lnTo>
                  <a:lnTo>
                    <a:pt x="407829" y="298134"/>
                  </a:lnTo>
                  <a:lnTo>
                    <a:pt x="407648" y="298167"/>
                  </a:lnTo>
                  <a:lnTo>
                    <a:pt x="407234" y="298277"/>
                  </a:lnTo>
                  <a:lnTo>
                    <a:pt x="406804" y="298299"/>
                  </a:lnTo>
                  <a:lnTo>
                    <a:pt x="406437" y="298255"/>
                  </a:lnTo>
                  <a:lnTo>
                    <a:pt x="406315" y="298200"/>
                  </a:lnTo>
                  <a:lnTo>
                    <a:pt x="406193" y="298156"/>
                  </a:lnTo>
                  <a:lnTo>
                    <a:pt x="405782" y="298112"/>
                  </a:lnTo>
                  <a:lnTo>
                    <a:pt x="405517" y="298001"/>
                  </a:lnTo>
                  <a:lnTo>
                    <a:pt x="405498" y="297968"/>
                  </a:lnTo>
                  <a:lnTo>
                    <a:pt x="405506" y="297825"/>
                  </a:lnTo>
                  <a:lnTo>
                    <a:pt x="405484" y="297726"/>
                  </a:lnTo>
                  <a:lnTo>
                    <a:pt x="405294" y="297660"/>
                  </a:lnTo>
                  <a:lnTo>
                    <a:pt x="405215" y="297582"/>
                  </a:lnTo>
                  <a:lnTo>
                    <a:pt x="405099" y="297406"/>
                  </a:lnTo>
                  <a:lnTo>
                    <a:pt x="405015" y="297318"/>
                  </a:lnTo>
                  <a:lnTo>
                    <a:pt x="404910" y="297274"/>
                  </a:lnTo>
                  <a:lnTo>
                    <a:pt x="404796" y="297252"/>
                  </a:lnTo>
                  <a:lnTo>
                    <a:pt x="404703" y="297285"/>
                  </a:lnTo>
                  <a:lnTo>
                    <a:pt x="404570" y="297439"/>
                  </a:lnTo>
                  <a:lnTo>
                    <a:pt x="404466" y="297483"/>
                  </a:lnTo>
                  <a:lnTo>
                    <a:pt x="404382" y="297560"/>
                  </a:lnTo>
                  <a:lnTo>
                    <a:pt x="404323" y="297693"/>
                  </a:lnTo>
                  <a:lnTo>
                    <a:pt x="404230" y="298056"/>
                  </a:lnTo>
                  <a:lnTo>
                    <a:pt x="404167" y="298178"/>
                  </a:lnTo>
                  <a:lnTo>
                    <a:pt x="404090" y="298266"/>
                  </a:lnTo>
                  <a:lnTo>
                    <a:pt x="403945" y="298321"/>
                  </a:lnTo>
                  <a:lnTo>
                    <a:pt x="403651" y="298343"/>
                  </a:lnTo>
                  <a:lnTo>
                    <a:pt x="403461" y="298354"/>
                  </a:lnTo>
                  <a:lnTo>
                    <a:pt x="403241" y="298288"/>
                  </a:lnTo>
                  <a:lnTo>
                    <a:pt x="403134" y="298178"/>
                  </a:lnTo>
                  <a:lnTo>
                    <a:pt x="402917" y="297847"/>
                  </a:lnTo>
                  <a:lnTo>
                    <a:pt x="402768" y="297494"/>
                  </a:lnTo>
                  <a:lnTo>
                    <a:pt x="402671" y="297362"/>
                  </a:lnTo>
                  <a:lnTo>
                    <a:pt x="402456" y="297274"/>
                  </a:lnTo>
                  <a:lnTo>
                    <a:pt x="402465" y="297119"/>
                  </a:lnTo>
                  <a:lnTo>
                    <a:pt x="402419" y="297053"/>
                  </a:lnTo>
                  <a:lnTo>
                    <a:pt x="402408" y="296954"/>
                  </a:lnTo>
                  <a:lnTo>
                    <a:pt x="402340" y="296910"/>
                  </a:lnTo>
                  <a:lnTo>
                    <a:pt x="402288" y="296910"/>
                  </a:lnTo>
                  <a:lnTo>
                    <a:pt x="402222" y="296932"/>
                  </a:lnTo>
                  <a:lnTo>
                    <a:pt x="402163" y="296987"/>
                  </a:lnTo>
                  <a:lnTo>
                    <a:pt x="402093" y="297163"/>
                  </a:lnTo>
                  <a:lnTo>
                    <a:pt x="401998" y="297494"/>
                  </a:lnTo>
                  <a:lnTo>
                    <a:pt x="401903" y="297593"/>
                  </a:lnTo>
                  <a:lnTo>
                    <a:pt x="401776" y="297615"/>
                  </a:lnTo>
                  <a:lnTo>
                    <a:pt x="401559" y="297604"/>
                  </a:lnTo>
                  <a:lnTo>
                    <a:pt x="401444" y="297615"/>
                  </a:lnTo>
                  <a:lnTo>
                    <a:pt x="401365" y="297693"/>
                  </a:lnTo>
                  <a:lnTo>
                    <a:pt x="401304" y="297847"/>
                  </a:lnTo>
                  <a:lnTo>
                    <a:pt x="401100" y="297979"/>
                  </a:lnTo>
                  <a:lnTo>
                    <a:pt x="400862" y="298001"/>
                  </a:lnTo>
                  <a:lnTo>
                    <a:pt x="400534" y="297979"/>
                  </a:lnTo>
                  <a:lnTo>
                    <a:pt x="400446" y="298001"/>
                  </a:lnTo>
                  <a:lnTo>
                    <a:pt x="400346" y="298078"/>
                  </a:lnTo>
                  <a:lnTo>
                    <a:pt x="400246" y="298211"/>
                  </a:lnTo>
                  <a:lnTo>
                    <a:pt x="400097" y="298277"/>
                  </a:lnTo>
                  <a:lnTo>
                    <a:pt x="399884" y="298332"/>
                  </a:lnTo>
                  <a:lnTo>
                    <a:pt x="399826" y="298365"/>
                  </a:lnTo>
                  <a:lnTo>
                    <a:pt x="399765" y="298531"/>
                  </a:lnTo>
                  <a:lnTo>
                    <a:pt x="399753" y="298696"/>
                  </a:lnTo>
                  <a:lnTo>
                    <a:pt x="399707" y="298751"/>
                  </a:lnTo>
                  <a:lnTo>
                    <a:pt x="399610" y="298751"/>
                  </a:lnTo>
                  <a:lnTo>
                    <a:pt x="399264" y="298674"/>
                  </a:lnTo>
                  <a:lnTo>
                    <a:pt x="398958" y="298586"/>
                  </a:lnTo>
                  <a:lnTo>
                    <a:pt x="398723" y="298498"/>
                  </a:lnTo>
                  <a:lnTo>
                    <a:pt x="398502" y="298442"/>
                  </a:lnTo>
                  <a:lnTo>
                    <a:pt x="398418" y="298376"/>
                  </a:lnTo>
                  <a:lnTo>
                    <a:pt x="398381" y="298255"/>
                  </a:lnTo>
                  <a:lnTo>
                    <a:pt x="398400" y="298100"/>
                  </a:lnTo>
                  <a:lnTo>
                    <a:pt x="398386" y="298056"/>
                  </a:lnTo>
                  <a:lnTo>
                    <a:pt x="398259" y="297946"/>
                  </a:lnTo>
                  <a:lnTo>
                    <a:pt x="398144" y="297913"/>
                  </a:lnTo>
                  <a:lnTo>
                    <a:pt x="398026" y="297913"/>
                  </a:lnTo>
                  <a:lnTo>
                    <a:pt x="397931" y="297990"/>
                  </a:lnTo>
                  <a:lnTo>
                    <a:pt x="397865" y="298145"/>
                  </a:lnTo>
                  <a:lnTo>
                    <a:pt x="397707" y="298310"/>
                  </a:lnTo>
                  <a:lnTo>
                    <a:pt x="397417" y="298420"/>
                  </a:lnTo>
                  <a:lnTo>
                    <a:pt x="397301" y="298498"/>
                  </a:lnTo>
                  <a:lnTo>
                    <a:pt x="397243" y="298575"/>
                  </a:lnTo>
                  <a:lnTo>
                    <a:pt x="397249" y="298839"/>
                  </a:lnTo>
                  <a:lnTo>
                    <a:pt x="397211" y="298906"/>
                  </a:lnTo>
                  <a:lnTo>
                    <a:pt x="396853" y="298994"/>
                  </a:lnTo>
                  <a:lnTo>
                    <a:pt x="396693" y="299170"/>
                  </a:lnTo>
                  <a:lnTo>
                    <a:pt x="396573" y="299225"/>
                  </a:lnTo>
                  <a:lnTo>
                    <a:pt x="396446" y="299313"/>
                  </a:lnTo>
                  <a:lnTo>
                    <a:pt x="396295" y="299578"/>
                  </a:lnTo>
                  <a:lnTo>
                    <a:pt x="396190" y="299677"/>
                  </a:lnTo>
                  <a:lnTo>
                    <a:pt x="396068" y="299732"/>
                  </a:lnTo>
                  <a:lnTo>
                    <a:pt x="395842" y="299765"/>
                  </a:lnTo>
                  <a:lnTo>
                    <a:pt x="395690" y="299754"/>
                  </a:lnTo>
                  <a:lnTo>
                    <a:pt x="395405" y="299710"/>
                  </a:lnTo>
                  <a:lnTo>
                    <a:pt x="395292" y="299710"/>
                  </a:lnTo>
                  <a:lnTo>
                    <a:pt x="395189" y="299743"/>
                  </a:lnTo>
                  <a:lnTo>
                    <a:pt x="394868" y="299898"/>
                  </a:lnTo>
                  <a:lnTo>
                    <a:pt x="394660" y="299942"/>
                  </a:lnTo>
                  <a:lnTo>
                    <a:pt x="394586" y="299898"/>
                  </a:lnTo>
                  <a:lnTo>
                    <a:pt x="394474" y="299743"/>
                  </a:lnTo>
                  <a:lnTo>
                    <a:pt x="394479" y="299622"/>
                  </a:lnTo>
                  <a:lnTo>
                    <a:pt x="394586" y="299391"/>
                  </a:lnTo>
                  <a:lnTo>
                    <a:pt x="394610" y="299236"/>
                  </a:lnTo>
                  <a:lnTo>
                    <a:pt x="394534" y="299060"/>
                  </a:lnTo>
                  <a:lnTo>
                    <a:pt x="394466" y="298983"/>
                  </a:lnTo>
                  <a:lnTo>
                    <a:pt x="394364" y="298961"/>
                  </a:lnTo>
                  <a:lnTo>
                    <a:pt x="394312" y="298983"/>
                  </a:lnTo>
                  <a:lnTo>
                    <a:pt x="394160" y="299214"/>
                  </a:lnTo>
                  <a:lnTo>
                    <a:pt x="394020" y="299324"/>
                  </a:lnTo>
                  <a:lnTo>
                    <a:pt x="393902" y="299346"/>
                  </a:lnTo>
                  <a:lnTo>
                    <a:pt x="393689" y="299324"/>
                  </a:lnTo>
                  <a:lnTo>
                    <a:pt x="393343" y="299203"/>
                  </a:lnTo>
                  <a:lnTo>
                    <a:pt x="392784" y="298938"/>
                  </a:lnTo>
                  <a:lnTo>
                    <a:pt x="392526" y="298928"/>
                  </a:lnTo>
                  <a:lnTo>
                    <a:pt x="392390" y="298817"/>
                  </a:lnTo>
                  <a:lnTo>
                    <a:pt x="392295" y="298707"/>
                  </a:lnTo>
                  <a:lnTo>
                    <a:pt x="392212" y="298641"/>
                  </a:lnTo>
                  <a:lnTo>
                    <a:pt x="392010" y="298575"/>
                  </a:lnTo>
                  <a:lnTo>
                    <a:pt x="391797" y="298553"/>
                  </a:lnTo>
                  <a:lnTo>
                    <a:pt x="391673" y="298531"/>
                  </a:lnTo>
                  <a:lnTo>
                    <a:pt x="391598" y="298464"/>
                  </a:lnTo>
                  <a:lnTo>
                    <a:pt x="391577" y="298431"/>
                  </a:lnTo>
                  <a:lnTo>
                    <a:pt x="391549" y="298156"/>
                  </a:lnTo>
                  <a:lnTo>
                    <a:pt x="391512" y="298112"/>
                  </a:lnTo>
                  <a:lnTo>
                    <a:pt x="391392" y="298112"/>
                  </a:lnTo>
                  <a:lnTo>
                    <a:pt x="391148" y="298145"/>
                  </a:lnTo>
                  <a:lnTo>
                    <a:pt x="390933" y="298134"/>
                  </a:lnTo>
                  <a:lnTo>
                    <a:pt x="390792" y="298078"/>
                  </a:lnTo>
                  <a:lnTo>
                    <a:pt x="390575" y="297957"/>
                  </a:lnTo>
                  <a:lnTo>
                    <a:pt x="390464" y="297924"/>
                  </a:lnTo>
                  <a:lnTo>
                    <a:pt x="390319" y="297935"/>
                  </a:lnTo>
                  <a:lnTo>
                    <a:pt x="390229" y="297990"/>
                  </a:lnTo>
                  <a:lnTo>
                    <a:pt x="390079" y="298012"/>
                  </a:lnTo>
                  <a:lnTo>
                    <a:pt x="390025" y="297957"/>
                  </a:lnTo>
                  <a:lnTo>
                    <a:pt x="389969" y="297858"/>
                  </a:lnTo>
                  <a:lnTo>
                    <a:pt x="389876" y="297781"/>
                  </a:lnTo>
                  <a:lnTo>
                    <a:pt x="389635" y="297726"/>
                  </a:lnTo>
                  <a:lnTo>
                    <a:pt x="389584" y="297638"/>
                  </a:lnTo>
                  <a:lnTo>
                    <a:pt x="389603" y="297538"/>
                  </a:lnTo>
                  <a:lnTo>
                    <a:pt x="389654" y="297472"/>
                  </a:lnTo>
                  <a:lnTo>
                    <a:pt x="389794" y="297406"/>
                  </a:lnTo>
                  <a:lnTo>
                    <a:pt x="390143" y="297307"/>
                  </a:lnTo>
                  <a:lnTo>
                    <a:pt x="390267" y="297230"/>
                  </a:lnTo>
                  <a:lnTo>
                    <a:pt x="390396" y="297119"/>
                  </a:lnTo>
                  <a:lnTo>
                    <a:pt x="390436" y="297020"/>
                  </a:lnTo>
                  <a:lnTo>
                    <a:pt x="390423" y="296943"/>
                  </a:lnTo>
                  <a:lnTo>
                    <a:pt x="390378" y="296899"/>
                  </a:lnTo>
                  <a:lnTo>
                    <a:pt x="390285" y="296899"/>
                  </a:lnTo>
                  <a:lnTo>
                    <a:pt x="390174" y="296976"/>
                  </a:lnTo>
                  <a:lnTo>
                    <a:pt x="389980" y="297152"/>
                  </a:lnTo>
                  <a:lnTo>
                    <a:pt x="389939" y="297163"/>
                  </a:lnTo>
                  <a:lnTo>
                    <a:pt x="389905" y="297163"/>
                  </a:lnTo>
                  <a:lnTo>
                    <a:pt x="389878" y="297086"/>
                  </a:lnTo>
                  <a:lnTo>
                    <a:pt x="389917" y="296987"/>
                  </a:lnTo>
                  <a:lnTo>
                    <a:pt x="389896" y="296899"/>
                  </a:lnTo>
                  <a:lnTo>
                    <a:pt x="389816" y="296866"/>
                  </a:lnTo>
                  <a:lnTo>
                    <a:pt x="389606" y="296866"/>
                  </a:lnTo>
                  <a:lnTo>
                    <a:pt x="389575" y="296833"/>
                  </a:lnTo>
                  <a:lnTo>
                    <a:pt x="389586" y="296767"/>
                  </a:lnTo>
                  <a:lnTo>
                    <a:pt x="389667" y="296700"/>
                  </a:lnTo>
                  <a:lnTo>
                    <a:pt x="389753" y="296524"/>
                  </a:lnTo>
                  <a:lnTo>
                    <a:pt x="389737" y="296491"/>
                  </a:lnTo>
                  <a:lnTo>
                    <a:pt x="389629" y="296414"/>
                  </a:lnTo>
                  <a:lnTo>
                    <a:pt x="389523" y="296414"/>
                  </a:lnTo>
                  <a:lnTo>
                    <a:pt x="389441" y="296447"/>
                  </a:lnTo>
                  <a:lnTo>
                    <a:pt x="389330" y="296447"/>
                  </a:lnTo>
                  <a:lnTo>
                    <a:pt x="389258" y="296425"/>
                  </a:lnTo>
                  <a:lnTo>
                    <a:pt x="389219" y="296292"/>
                  </a:lnTo>
                  <a:lnTo>
                    <a:pt x="389233" y="296259"/>
                  </a:lnTo>
                  <a:lnTo>
                    <a:pt x="389495" y="296028"/>
                  </a:lnTo>
                  <a:lnTo>
                    <a:pt x="389474" y="295884"/>
                  </a:lnTo>
                  <a:lnTo>
                    <a:pt x="389239" y="295774"/>
                  </a:lnTo>
                  <a:lnTo>
                    <a:pt x="389018" y="295631"/>
                  </a:lnTo>
                  <a:lnTo>
                    <a:pt x="388940" y="295620"/>
                  </a:lnTo>
                  <a:lnTo>
                    <a:pt x="388850" y="295642"/>
                  </a:lnTo>
                  <a:lnTo>
                    <a:pt x="388762" y="295631"/>
                  </a:lnTo>
                  <a:lnTo>
                    <a:pt x="388651" y="295598"/>
                  </a:lnTo>
                  <a:lnTo>
                    <a:pt x="388596" y="295521"/>
                  </a:lnTo>
                  <a:lnTo>
                    <a:pt x="388592" y="295476"/>
                  </a:lnTo>
                  <a:lnTo>
                    <a:pt x="388710" y="295300"/>
                  </a:lnTo>
                  <a:lnTo>
                    <a:pt x="388714" y="295267"/>
                  </a:lnTo>
                  <a:lnTo>
                    <a:pt x="388488" y="295146"/>
                  </a:lnTo>
                  <a:lnTo>
                    <a:pt x="388384" y="295035"/>
                  </a:lnTo>
                  <a:lnTo>
                    <a:pt x="388325" y="295002"/>
                  </a:lnTo>
                  <a:lnTo>
                    <a:pt x="388198" y="294980"/>
                  </a:lnTo>
                  <a:lnTo>
                    <a:pt x="388155" y="294947"/>
                  </a:lnTo>
                  <a:lnTo>
                    <a:pt x="387980" y="294870"/>
                  </a:lnTo>
                  <a:lnTo>
                    <a:pt x="387855" y="294859"/>
                  </a:lnTo>
                  <a:lnTo>
                    <a:pt x="387745" y="294969"/>
                  </a:lnTo>
                  <a:lnTo>
                    <a:pt x="387702" y="295046"/>
                  </a:lnTo>
                  <a:lnTo>
                    <a:pt x="387562" y="295168"/>
                  </a:lnTo>
                  <a:lnTo>
                    <a:pt x="387558" y="295234"/>
                  </a:lnTo>
                  <a:lnTo>
                    <a:pt x="387594" y="295278"/>
                  </a:lnTo>
                  <a:lnTo>
                    <a:pt x="387616" y="295509"/>
                  </a:lnTo>
                  <a:lnTo>
                    <a:pt x="387670" y="295532"/>
                  </a:lnTo>
                  <a:lnTo>
                    <a:pt x="387836" y="295554"/>
                  </a:lnTo>
                  <a:lnTo>
                    <a:pt x="387866" y="295576"/>
                  </a:lnTo>
                  <a:lnTo>
                    <a:pt x="387875" y="295620"/>
                  </a:lnTo>
                  <a:lnTo>
                    <a:pt x="387836" y="295675"/>
                  </a:lnTo>
                  <a:lnTo>
                    <a:pt x="387670" y="295741"/>
                  </a:lnTo>
                  <a:lnTo>
                    <a:pt x="387673" y="295807"/>
                  </a:lnTo>
                  <a:lnTo>
                    <a:pt x="387766" y="295884"/>
                  </a:lnTo>
                  <a:lnTo>
                    <a:pt x="387773" y="295917"/>
                  </a:lnTo>
                  <a:lnTo>
                    <a:pt x="387741" y="295984"/>
                  </a:lnTo>
                  <a:lnTo>
                    <a:pt x="387565" y="296127"/>
                  </a:lnTo>
                  <a:lnTo>
                    <a:pt x="387537" y="296171"/>
                  </a:lnTo>
                  <a:lnTo>
                    <a:pt x="387560" y="296259"/>
                  </a:lnTo>
                  <a:lnTo>
                    <a:pt x="387726" y="296325"/>
                  </a:lnTo>
                  <a:lnTo>
                    <a:pt x="387752" y="296568"/>
                  </a:lnTo>
                  <a:lnTo>
                    <a:pt x="387886" y="296689"/>
                  </a:lnTo>
                  <a:lnTo>
                    <a:pt x="387963" y="296866"/>
                  </a:lnTo>
                  <a:lnTo>
                    <a:pt x="387988" y="296976"/>
                  </a:lnTo>
                  <a:lnTo>
                    <a:pt x="387939" y="297064"/>
                  </a:lnTo>
                  <a:lnTo>
                    <a:pt x="387983" y="297152"/>
                  </a:lnTo>
                  <a:lnTo>
                    <a:pt x="388049" y="297219"/>
                  </a:lnTo>
                  <a:lnTo>
                    <a:pt x="388060" y="297252"/>
                  </a:lnTo>
                  <a:lnTo>
                    <a:pt x="387995" y="297505"/>
                  </a:lnTo>
                  <a:lnTo>
                    <a:pt x="388051" y="297549"/>
                  </a:lnTo>
                  <a:lnTo>
                    <a:pt x="388122" y="297549"/>
                  </a:lnTo>
                  <a:lnTo>
                    <a:pt x="388316" y="297395"/>
                  </a:lnTo>
                  <a:lnTo>
                    <a:pt x="388421" y="297373"/>
                  </a:lnTo>
                  <a:lnTo>
                    <a:pt x="388454" y="297395"/>
                  </a:lnTo>
                  <a:lnTo>
                    <a:pt x="388463" y="297428"/>
                  </a:lnTo>
                  <a:lnTo>
                    <a:pt x="388354" y="297527"/>
                  </a:lnTo>
                  <a:lnTo>
                    <a:pt x="388354" y="297582"/>
                  </a:lnTo>
                  <a:lnTo>
                    <a:pt x="388380" y="297626"/>
                  </a:lnTo>
                  <a:lnTo>
                    <a:pt x="388484" y="297693"/>
                  </a:lnTo>
                  <a:lnTo>
                    <a:pt x="388938" y="297781"/>
                  </a:lnTo>
                  <a:lnTo>
                    <a:pt x="389011" y="297847"/>
                  </a:lnTo>
                  <a:lnTo>
                    <a:pt x="389031" y="297902"/>
                  </a:lnTo>
                  <a:lnTo>
                    <a:pt x="389013" y="298001"/>
                  </a:lnTo>
                  <a:lnTo>
                    <a:pt x="388970" y="298112"/>
                  </a:lnTo>
                  <a:lnTo>
                    <a:pt x="388957" y="298288"/>
                  </a:lnTo>
                  <a:lnTo>
                    <a:pt x="388916" y="298321"/>
                  </a:lnTo>
                  <a:lnTo>
                    <a:pt x="388780" y="298365"/>
                  </a:lnTo>
                  <a:lnTo>
                    <a:pt x="388725" y="298409"/>
                  </a:lnTo>
                  <a:lnTo>
                    <a:pt x="388619" y="298630"/>
                  </a:lnTo>
                  <a:lnTo>
                    <a:pt x="388503" y="298795"/>
                  </a:lnTo>
                  <a:lnTo>
                    <a:pt x="388425" y="299093"/>
                  </a:lnTo>
                  <a:lnTo>
                    <a:pt x="388249" y="299269"/>
                  </a:lnTo>
                  <a:lnTo>
                    <a:pt x="388155" y="299413"/>
                  </a:lnTo>
                  <a:lnTo>
                    <a:pt x="388124" y="299523"/>
                  </a:lnTo>
                  <a:lnTo>
                    <a:pt x="388193" y="299600"/>
                  </a:lnTo>
                  <a:lnTo>
                    <a:pt x="388243" y="299699"/>
                  </a:lnTo>
                  <a:lnTo>
                    <a:pt x="388251" y="299843"/>
                  </a:lnTo>
                  <a:lnTo>
                    <a:pt x="388206" y="300074"/>
                  </a:lnTo>
                  <a:lnTo>
                    <a:pt x="388201" y="300295"/>
                  </a:lnTo>
                  <a:lnTo>
                    <a:pt x="388124" y="300747"/>
                  </a:lnTo>
                  <a:lnTo>
                    <a:pt x="388029" y="300956"/>
                  </a:lnTo>
                  <a:lnTo>
                    <a:pt x="387904" y="301155"/>
                  </a:lnTo>
                  <a:lnTo>
                    <a:pt x="387728" y="301353"/>
                  </a:lnTo>
                  <a:lnTo>
                    <a:pt x="387496" y="301541"/>
                  </a:lnTo>
                  <a:lnTo>
                    <a:pt x="386790" y="301926"/>
                  </a:lnTo>
                  <a:lnTo>
                    <a:pt x="386146" y="302434"/>
                  </a:lnTo>
                  <a:lnTo>
                    <a:pt x="385876" y="302610"/>
                  </a:lnTo>
                  <a:lnTo>
                    <a:pt x="384904" y="303139"/>
                  </a:lnTo>
                  <a:lnTo>
                    <a:pt x="384592" y="303216"/>
                  </a:lnTo>
                  <a:lnTo>
                    <a:pt x="384439" y="303272"/>
                  </a:lnTo>
                  <a:lnTo>
                    <a:pt x="384289" y="303360"/>
                  </a:lnTo>
                  <a:lnTo>
                    <a:pt x="384108" y="303503"/>
                  </a:lnTo>
                  <a:lnTo>
                    <a:pt x="383900" y="303613"/>
                  </a:lnTo>
                  <a:lnTo>
                    <a:pt x="383065" y="303889"/>
                  </a:lnTo>
                  <a:lnTo>
                    <a:pt x="382854" y="304032"/>
                  </a:lnTo>
                  <a:lnTo>
                    <a:pt x="382567" y="304308"/>
                  </a:lnTo>
                  <a:lnTo>
                    <a:pt x="382452" y="304385"/>
                  </a:lnTo>
                  <a:lnTo>
                    <a:pt x="382297" y="304462"/>
                  </a:lnTo>
                  <a:lnTo>
                    <a:pt x="382116" y="304595"/>
                  </a:lnTo>
                  <a:lnTo>
                    <a:pt x="381992" y="304727"/>
                  </a:lnTo>
                  <a:lnTo>
                    <a:pt x="381933" y="304959"/>
                  </a:lnTo>
                  <a:lnTo>
                    <a:pt x="381927" y="305377"/>
                  </a:lnTo>
                  <a:lnTo>
                    <a:pt x="381884" y="305576"/>
                  </a:lnTo>
                  <a:lnTo>
                    <a:pt x="381826" y="305697"/>
                  </a:lnTo>
                  <a:lnTo>
                    <a:pt x="381693" y="305797"/>
                  </a:lnTo>
                  <a:lnTo>
                    <a:pt x="381410" y="305929"/>
                  </a:lnTo>
                  <a:lnTo>
                    <a:pt x="381335" y="306017"/>
                  </a:lnTo>
                  <a:lnTo>
                    <a:pt x="381256" y="306249"/>
                  </a:lnTo>
                  <a:lnTo>
                    <a:pt x="381184" y="306381"/>
                  </a:lnTo>
                  <a:lnTo>
                    <a:pt x="381057" y="306469"/>
                  </a:lnTo>
                  <a:lnTo>
                    <a:pt x="380666" y="306590"/>
                  </a:lnTo>
                  <a:lnTo>
                    <a:pt x="380543" y="306656"/>
                  </a:lnTo>
                  <a:lnTo>
                    <a:pt x="380442" y="306800"/>
                  </a:lnTo>
                  <a:lnTo>
                    <a:pt x="380331" y="307439"/>
                  </a:lnTo>
                  <a:lnTo>
                    <a:pt x="380272" y="307638"/>
                  </a:lnTo>
                  <a:lnTo>
                    <a:pt x="380140" y="307858"/>
                  </a:lnTo>
                  <a:lnTo>
                    <a:pt x="380080" y="307924"/>
                  </a:lnTo>
                  <a:lnTo>
                    <a:pt x="379183" y="308255"/>
                  </a:lnTo>
                  <a:lnTo>
                    <a:pt x="377936" y="308520"/>
                  </a:lnTo>
                  <a:lnTo>
                    <a:pt x="377594" y="308630"/>
                  </a:lnTo>
                  <a:lnTo>
                    <a:pt x="377385" y="308840"/>
                  </a:lnTo>
                  <a:lnTo>
                    <a:pt x="377073" y="308851"/>
                  </a:lnTo>
                  <a:lnTo>
                    <a:pt x="376929" y="308939"/>
                  </a:lnTo>
                  <a:lnTo>
                    <a:pt x="376449" y="309292"/>
                  </a:lnTo>
                  <a:lnTo>
                    <a:pt x="376336" y="309347"/>
                  </a:lnTo>
                  <a:lnTo>
                    <a:pt x="376150" y="309391"/>
                  </a:lnTo>
                  <a:lnTo>
                    <a:pt x="375887" y="309512"/>
                  </a:lnTo>
                  <a:lnTo>
                    <a:pt x="375536" y="309733"/>
                  </a:lnTo>
                  <a:lnTo>
                    <a:pt x="375370" y="309810"/>
                  </a:lnTo>
                  <a:lnTo>
                    <a:pt x="375233" y="309854"/>
                  </a:lnTo>
                  <a:lnTo>
                    <a:pt x="375019" y="309898"/>
                  </a:lnTo>
                  <a:lnTo>
                    <a:pt x="374670" y="309898"/>
                  </a:lnTo>
                  <a:lnTo>
                    <a:pt x="374438" y="309931"/>
                  </a:lnTo>
                  <a:lnTo>
                    <a:pt x="374279" y="310008"/>
                  </a:lnTo>
                  <a:lnTo>
                    <a:pt x="374002" y="310251"/>
                  </a:lnTo>
                  <a:lnTo>
                    <a:pt x="373812" y="310361"/>
                  </a:lnTo>
                  <a:lnTo>
                    <a:pt x="373575" y="310350"/>
                  </a:lnTo>
                  <a:lnTo>
                    <a:pt x="373521" y="310317"/>
                  </a:lnTo>
                  <a:lnTo>
                    <a:pt x="373346" y="310262"/>
                  </a:lnTo>
                  <a:lnTo>
                    <a:pt x="373244" y="310251"/>
                  </a:lnTo>
                  <a:lnTo>
                    <a:pt x="373153" y="310262"/>
                  </a:lnTo>
                  <a:lnTo>
                    <a:pt x="373069" y="310339"/>
                  </a:lnTo>
                  <a:lnTo>
                    <a:pt x="373045" y="310504"/>
                  </a:lnTo>
                  <a:lnTo>
                    <a:pt x="372998" y="310549"/>
                  </a:lnTo>
                  <a:lnTo>
                    <a:pt x="372694" y="310714"/>
                  </a:lnTo>
                  <a:lnTo>
                    <a:pt x="372604" y="310813"/>
                  </a:lnTo>
                  <a:lnTo>
                    <a:pt x="372449" y="311078"/>
                  </a:lnTo>
                  <a:lnTo>
                    <a:pt x="372380" y="311089"/>
                  </a:lnTo>
                  <a:lnTo>
                    <a:pt x="372300" y="311045"/>
                  </a:lnTo>
                  <a:lnTo>
                    <a:pt x="372139" y="311034"/>
                  </a:lnTo>
                  <a:lnTo>
                    <a:pt x="372051" y="311067"/>
                  </a:lnTo>
                  <a:lnTo>
                    <a:pt x="371945" y="311144"/>
                  </a:lnTo>
                  <a:lnTo>
                    <a:pt x="371805" y="311210"/>
                  </a:lnTo>
                  <a:lnTo>
                    <a:pt x="371530" y="311166"/>
                  </a:lnTo>
                  <a:lnTo>
                    <a:pt x="371406" y="311210"/>
                  </a:lnTo>
                  <a:lnTo>
                    <a:pt x="371332" y="311276"/>
                  </a:lnTo>
                  <a:lnTo>
                    <a:pt x="371257" y="311596"/>
                  </a:lnTo>
                  <a:lnTo>
                    <a:pt x="371189" y="311662"/>
                  </a:lnTo>
                  <a:lnTo>
                    <a:pt x="370617" y="311971"/>
                  </a:lnTo>
                  <a:lnTo>
                    <a:pt x="370451" y="312070"/>
                  </a:lnTo>
                  <a:lnTo>
                    <a:pt x="370122" y="312114"/>
                  </a:lnTo>
                  <a:lnTo>
                    <a:pt x="370000" y="312158"/>
                  </a:lnTo>
                  <a:lnTo>
                    <a:pt x="369780" y="312390"/>
                  </a:lnTo>
                  <a:lnTo>
                    <a:pt x="369741" y="312412"/>
                  </a:lnTo>
                  <a:lnTo>
                    <a:pt x="369485" y="312522"/>
                  </a:lnTo>
                  <a:lnTo>
                    <a:pt x="369117" y="312798"/>
                  </a:lnTo>
                  <a:lnTo>
                    <a:pt x="368970" y="312853"/>
                  </a:lnTo>
                  <a:lnTo>
                    <a:pt x="368667" y="312886"/>
                  </a:lnTo>
                  <a:lnTo>
                    <a:pt x="368585" y="312919"/>
                  </a:lnTo>
                  <a:lnTo>
                    <a:pt x="368251" y="313250"/>
                  </a:lnTo>
                  <a:lnTo>
                    <a:pt x="367705" y="313636"/>
                  </a:lnTo>
                  <a:lnTo>
                    <a:pt x="367567" y="313691"/>
                  </a:lnTo>
                  <a:lnTo>
                    <a:pt x="367316" y="313735"/>
                  </a:lnTo>
                  <a:lnTo>
                    <a:pt x="366741" y="313757"/>
                  </a:lnTo>
                  <a:lnTo>
                    <a:pt x="366571" y="313746"/>
                  </a:lnTo>
                  <a:lnTo>
                    <a:pt x="366461" y="313746"/>
                  </a:lnTo>
                  <a:lnTo>
                    <a:pt x="366125" y="313923"/>
                  </a:lnTo>
                  <a:lnTo>
                    <a:pt x="365519" y="314110"/>
                  </a:lnTo>
                  <a:lnTo>
                    <a:pt x="365204" y="314231"/>
                  </a:lnTo>
                  <a:lnTo>
                    <a:pt x="364652" y="314330"/>
                  </a:lnTo>
                  <a:lnTo>
                    <a:pt x="364149" y="314363"/>
                  </a:lnTo>
                  <a:lnTo>
                    <a:pt x="364039" y="314352"/>
                  </a:lnTo>
                  <a:lnTo>
                    <a:pt x="363733" y="314341"/>
                  </a:lnTo>
                  <a:lnTo>
                    <a:pt x="363520" y="314375"/>
                  </a:lnTo>
                  <a:lnTo>
                    <a:pt x="363285" y="314463"/>
                  </a:lnTo>
                  <a:lnTo>
                    <a:pt x="363047" y="314606"/>
                  </a:lnTo>
                  <a:lnTo>
                    <a:pt x="362870" y="314694"/>
                  </a:lnTo>
                  <a:lnTo>
                    <a:pt x="362474" y="314694"/>
                  </a:lnTo>
                  <a:lnTo>
                    <a:pt x="362353" y="314727"/>
                  </a:lnTo>
                  <a:lnTo>
                    <a:pt x="361992" y="314981"/>
                  </a:lnTo>
                  <a:lnTo>
                    <a:pt x="361755" y="315058"/>
                  </a:lnTo>
                  <a:lnTo>
                    <a:pt x="361490" y="315212"/>
                  </a:lnTo>
                  <a:lnTo>
                    <a:pt x="361058" y="315212"/>
                  </a:lnTo>
                  <a:lnTo>
                    <a:pt x="360374" y="315334"/>
                  </a:lnTo>
                  <a:lnTo>
                    <a:pt x="359756" y="315378"/>
                  </a:lnTo>
                  <a:lnTo>
                    <a:pt x="359505" y="315411"/>
                  </a:lnTo>
                  <a:lnTo>
                    <a:pt x="359392" y="315477"/>
                  </a:lnTo>
                  <a:lnTo>
                    <a:pt x="359276" y="315598"/>
                  </a:lnTo>
                  <a:lnTo>
                    <a:pt x="359090" y="315907"/>
                  </a:lnTo>
                  <a:lnTo>
                    <a:pt x="358993" y="316006"/>
                  </a:lnTo>
                  <a:lnTo>
                    <a:pt x="358912" y="316050"/>
                  </a:lnTo>
                  <a:lnTo>
                    <a:pt x="358651" y="316117"/>
                  </a:lnTo>
                  <a:lnTo>
                    <a:pt x="358524" y="316172"/>
                  </a:lnTo>
                  <a:lnTo>
                    <a:pt x="358500" y="316194"/>
                  </a:lnTo>
                  <a:lnTo>
                    <a:pt x="358403" y="316271"/>
                  </a:lnTo>
                  <a:lnTo>
                    <a:pt x="358214" y="316348"/>
                  </a:lnTo>
                  <a:lnTo>
                    <a:pt x="357932" y="316392"/>
                  </a:lnTo>
                  <a:lnTo>
                    <a:pt x="357661" y="316381"/>
                  </a:lnTo>
                  <a:lnTo>
                    <a:pt x="357459" y="316414"/>
                  </a:lnTo>
                  <a:lnTo>
                    <a:pt x="357325" y="316502"/>
                  </a:lnTo>
                  <a:lnTo>
                    <a:pt x="356796" y="316921"/>
                  </a:lnTo>
                  <a:lnTo>
                    <a:pt x="356578" y="317054"/>
                  </a:lnTo>
                  <a:lnTo>
                    <a:pt x="356128" y="317197"/>
                  </a:lnTo>
                  <a:lnTo>
                    <a:pt x="355454" y="317373"/>
                  </a:lnTo>
                  <a:lnTo>
                    <a:pt x="354847" y="317506"/>
                  </a:lnTo>
                  <a:lnTo>
                    <a:pt x="354473" y="317561"/>
                  </a:lnTo>
                  <a:lnTo>
                    <a:pt x="354294" y="317638"/>
                  </a:lnTo>
                  <a:lnTo>
                    <a:pt x="354007" y="317825"/>
                  </a:lnTo>
                  <a:lnTo>
                    <a:pt x="353647" y="317925"/>
                  </a:lnTo>
                  <a:lnTo>
                    <a:pt x="352988" y="318267"/>
                  </a:lnTo>
                  <a:lnTo>
                    <a:pt x="352615" y="318410"/>
                  </a:lnTo>
                  <a:lnTo>
                    <a:pt x="352201" y="318388"/>
                  </a:lnTo>
                  <a:lnTo>
                    <a:pt x="352019" y="318421"/>
                  </a:lnTo>
                  <a:lnTo>
                    <a:pt x="351954" y="318498"/>
                  </a:lnTo>
                  <a:lnTo>
                    <a:pt x="351793" y="318752"/>
                  </a:lnTo>
                  <a:lnTo>
                    <a:pt x="351537" y="318862"/>
                  </a:lnTo>
                  <a:lnTo>
                    <a:pt x="351368" y="319038"/>
                  </a:lnTo>
                  <a:lnTo>
                    <a:pt x="351221" y="319138"/>
                  </a:lnTo>
                  <a:lnTo>
                    <a:pt x="350798" y="319082"/>
                  </a:lnTo>
                  <a:lnTo>
                    <a:pt x="350589" y="319094"/>
                  </a:lnTo>
                  <a:lnTo>
                    <a:pt x="350478" y="319149"/>
                  </a:lnTo>
                  <a:lnTo>
                    <a:pt x="350314" y="319259"/>
                  </a:lnTo>
                  <a:lnTo>
                    <a:pt x="349998" y="319347"/>
                  </a:lnTo>
                  <a:lnTo>
                    <a:pt x="349910" y="319391"/>
                  </a:lnTo>
                  <a:lnTo>
                    <a:pt x="349858" y="319468"/>
                  </a:lnTo>
                  <a:lnTo>
                    <a:pt x="349838" y="319733"/>
                  </a:lnTo>
                  <a:lnTo>
                    <a:pt x="349748" y="319865"/>
                  </a:lnTo>
                  <a:lnTo>
                    <a:pt x="349600" y="320009"/>
                  </a:lnTo>
                  <a:lnTo>
                    <a:pt x="349324" y="320174"/>
                  </a:lnTo>
                  <a:lnTo>
                    <a:pt x="349046" y="320295"/>
                  </a:lnTo>
                  <a:lnTo>
                    <a:pt x="348641" y="320394"/>
                  </a:lnTo>
                  <a:lnTo>
                    <a:pt x="348495" y="320461"/>
                  </a:lnTo>
                  <a:lnTo>
                    <a:pt x="348168" y="320802"/>
                  </a:lnTo>
                  <a:lnTo>
                    <a:pt x="347025" y="321574"/>
                  </a:lnTo>
                  <a:lnTo>
                    <a:pt x="346825" y="321629"/>
                  </a:lnTo>
                  <a:lnTo>
                    <a:pt x="346500" y="321685"/>
                  </a:lnTo>
                  <a:lnTo>
                    <a:pt x="346304" y="321773"/>
                  </a:lnTo>
                  <a:lnTo>
                    <a:pt x="346169" y="321916"/>
                  </a:lnTo>
                  <a:lnTo>
                    <a:pt x="346063" y="322059"/>
                  </a:lnTo>
                  <a:lnTo>
                    <a:pt x="345777" y="322181"/>
                  </a:lnTo>
                  <a:lnTo>
                    <a:pt x="345592" y="322390"/>
                  </a:lnTo>
                  <a:lnTo>
                    <a:pt x="345356" y="322456"/>
                  </a:lnTo>
                  <a:lnTo>
                    <a:pt x="345209" y="322533"/>
                  </a:lnTo>
                  <a:lnTo>
                    <a:pt x="344928" y="322776"/>
                  </a:lnTo>
                  <a:lnTo>
                    <a:pt x="344679" y="322953"/>
                  </a:lnTo>
                  <a:lnTo>
                    <a:pt x="344508" y="323030"/>
                  </a:lnTo>
                  <a:lnTo>
                    <a:pt x="344145" y="323140"/>
                  </a:lnTo>
                  <a:lnTo>
                    <a:pt x="343740" y="323206"/>
                  </a:lnTo>
                  <a:lnTo>
                    <a:pt x="343538" y="323272"/>
                  </a:lnTo>
                  <a:lnTo>
                    <a:pt x="342550" y="323812"/>
                  </a:lnTo>
                  <a:lnTo>
                    <a:pt x="341783" y="324121"/>
                  </a:lnTo>
                  <a:lnTo>
                    <a:pt x="340852" y="324353"/>
                  </a:lnTo>
                  <a:lnTo>
                    <a:pt x="340542" y="324518"/>
                  </a:lnTo>
                  <a:lnTo>
                    <a:pt x="340164" y="324750"/>
                  </a:lnTo>
                  <a:lnTo>
                    <a:pt x="339949" y="324937"/>
                  </a:lnTo>
                  <a:lnTo>
                    <a:pt x="339822" y="325102"/>
                  </a:lnTo>
                  <a:lnTo>
                    <a:pt x="339759" y="325279"/>
                  </a:lnTo>
                  <a:lnTo>
                    <a:pt x="339693" y="325400"/>
                  </a:lnTo>
                  <a:lnTo>
                    <a:pt x="339406" y="325665"/>
                  </a:lnTo>
                  <a:lnTo>
                    <a:pt x="339366" y="325742"/>
                  </a:lnTo>
                  <a:lnTo>
                    <a:pt x="339351" y="325929"/>
                  </a:lnTo>
                  <a:lnTo>
                    <a:pt x="339301" y="326117"/>
                  </a:lnTo>
                  <a:lnTo>
                    <a:pt x="339148" y="326337"/>
                  </a:lnTo>
                  <a:lnTo>
                    <a:pt x="339089" y="326558"/>
                  </a:lnTo>
                  <a:lnTo>
                    <a:pt x="338989" y="326690"/>
                  </a:lnTo>
                  <a:lnTo>
                    <a:pt x="338890" y="326767"/>
                  </a:lnTo>
                  <a:lnTo>
                    <a:pt x="338636" y="326922"/>
                  </a:lnTo>
                  <a:lnTo>
                    <a:pt x="338580" y="326999"/>
                  </a:lnTo>
                  <a:lnTo>
                    <a:pt x="338516" y="327164"/>
                  </a:lnTo>
                  <a:lnTo>
                    <a:pt x="338385" y="327286"/>
                  </a:lnTo>
                  <a:lnTo>
                    <a:pt x="338081" y="327352"/>
                  </a:lnTo>
                  <a:lnTo>
                    <a:pt x="337909" y="327451"/>
                  </a:lnTo>
                  <a:lnTo>
                    <a:pt x="337867" y="327605"/>
                  </a:lnTo>
                  <a:lnTo>
                    <a:pt x="337880" y="327881"/>
                  </a:lnTo>
                  <a:lnTo>
                    <a:pt x="337554" y="328223"/>
                  </a:lnTo>
                  <a:lnTo>
                    <a:pt x="337478" y="328322"/>
                  </a:lnTo>
                  <a:lnTo>
                    <a:pt x="337444" y="328399"/>
                  </a:lnTo>
                  <a:lnTo>
                    <a:pt x="337441" y="328509"/>
                  </a:lnTo>
                  <a:lnTo>
                    <a:pt x="337500" y="328785"/>
                  </a:lnTo>
                  <a:lnTo>
                    <a:pt x="337480" y="328851"/>
                  </a:lnTo>
                  <a:lnTo>
                    <a:pt x="337471" y="329028"/>
                  </a:lnTo>
                  <a:lnTo>
                    <a:pt x="337418" y="329215"/>
                  </a:lnTo>
                  <a:lnTo>
                    <a:pt x="337192" y="329678"/>
                  </a:lnTo>
                  <a:lnTo>
                    <a:pt x="336914" y="330141"/>
                  </a:lnTo>
                  <a:lnTo>
                    <a:pt x="336839" y="330229"/>
                  </a:lnTo>
                  <a:lnTo>
                    <a:pt x="336531" y="330494"/>
                  </a:lnTo>
                  <a:lnTo>
                    <a:pt x="336137" y="330902"/>
                  </a:lnTo>
                  <a:lnTo>
                    <a:pt x="335490" y="331497"/>
                  </a:lnTo>
                  <a:lnTo>
                    <a:pt x="335091" y="331817"/>
                  </a:lnTo>
                  <a:lnTo>
                    <a:pt x="334740" y="332027"/>
                  </a:lnTo>
                  <a:lnTo>
                    <a:pt x="334512" y="332137"/>
                  </a:lnTo>
                  <a:lnTo>
                    <a:pt x="334336" y="332192"/>
                  </a:lnTo>
                  <a:lnTo>
                    <a:pt x="334215" y="332225"/>
                  </a:lnTo>
                  <a:lnTo>
                    <a:pt x="333931" y="332214"/>
                  </a:lnTo>
                  <a:lnTo>
                    <a:pt x="333731" y="332225"/>
                  </a:lnTo>
                  <a:lnTo>
                    <a:pt x="333580" y="332258"/>
                  </a:lnTo>
                  <a:lnTo>
                    <a:pt x="333435" y="332313"/>
                  </a:lnTo>
                  <a:lnTo>
                    <a:pt x="333285" y="332424"/>
                  </a:lnTo>
                  <a:lnTo>
                    <a:pt x="332988" y="332721"/>
                  </a:lnTo>
                  <a:lnTo>
                    <a:pt x="332835" y="332909"/>
                  </a:lnTo>
                  <a:lnTo>
                    <a:pt x="332631" y="333195"/>
                  </a:lnTo>
                  <a:lnTo>
                    <a:pt x="332541" y="333284"/>
                  </a:lnTo>
                  <a:lnTo>
                    <a:pt x="332452" y="333339"/>
                  </a:lnTo>
                  <a:lnTo>
                    <a:pt x="331823" y="333493"/>
                  </a:lnTo>
                  <a:lnTo>
                    <a:pt x="331536" y="333504"/>
                  </a:lnTo>
                  <a:lnTo>
                    <a:pt x="331341" y="333504"/>
                  </a:lnTo>
                  <a:lnTo>
                    <a:pt x="331271" y="333471"/>
                  </a:lnTo>
                  <a:lnTo>
                    <a:pt x="331217" y="333405"/>
                  </a:lnTo>
                  <a:lnTo>
                    <a:pt x="331178" y="333217"/>
                  </a:lnTo>
                  <a:lnTo>
                    <a:pt x="331135" y="333129"/>
                  </a:lnTo>
                  <a:lnTo>
                    <a:pt x="331049" y="333052"/>
                  </a:lnTo>
                  <a:lnTo>
                    <a:pt x="330956" y="333052"/>
                  </a:lnTo>
                  <a:lnTo>
                    <a:pt x="330936" y="333096"/>
                  </a:lnTo>
                  <a:lnTo>
                    <a:pt x="330945" y="333284"/>
                  </a:lnTo>
                  <a:lnTo>
                    <a:pt x="330970" y="333361"/>
                  </a:lnTo>
                  <a:lnTo>
                    <a:pt x="331038" y="333548"/>
                  </a:lnTo>
                  <a:lnTo>
                    <a:pt x="331054" y="333670"/>
                  </a:lnTo>
                  <a:lnTo>
                    <a:pt x="331049" y="333769"/>
                  </a:lnTo>
                  <a:lnTo>
                    <a:pt x="330954" y="333945"/>
                  </a:lnTo>
                  <a:lnTo>
                    <a:pt x="330790" y="334144"/>
                  </a:lnTo>
                  <a:lnTo>
                    <a:pt x="330614" y="334298"/>
                  </a:lnTo>
                  <a:lnTo>
                    <a:pt x="330352" y="334474"/>
                  </a:lnTo>
                  <a:lnTo>
                    <a:pt x="329520" y="334838"/>
                  </a:lnTo>
                  <a:lnTo>
                    <a:pt x="329051" y="334981"/>
                  </a:lnTo>
                  <a:lnTo>
                    <a:pt x="328836" y="335092"/>
                  </a:lnTo>
                  <a:lnTo>
                    <a:pt x="328631" y="335246"/>
                  </a:lnTo>
                  <a:lnTo>
                    <a:pt x="328274" y="335379"/>
                  </a:lnTo>
                  <a:lnTo>
                    <a:pt x="328091" y="335467"/>
                  </a:lnTo>
                  <a:lnTo>
                    <a:pt x="327285" y="335742"/>
                  </a:lnTo>
                  <a:lnTo>
                    <a:pt x="327014" y="335864"/>
                  </a:lnTo>
                  <a:lnTo>
                    <a:pt x="326846" y="335919"/>
                  </a:lnTo>
                  <a:lnTo>
                    <a:pt x="326425" y="336117"/>
                  </a:lnTo>
                  <a:lnTo>
                    <a:pt x="325912" y="336503"/>
                  </a:lnTo>
                  <a:lnTo>
                    <a:pt x="325587" y="336679"/>
                  </a:lnTo>
                  <a:lnTo>
                    <a:pt x="325439" y="336746"/>
                  </a:lnTo>
                  <a:lnTo>
                    <a:pt x="324995" y="336856"/>
                  </a:lnTo>
                  <a:lnTo>
                    <a:pt x="324836" y="336922"/>
                  </a:lnTo>
                  <a:lnTo>
                    <a:pt x="324743" y="336999"/>
                  </a:lnTo>
                  <a:lnTo>
                    <a:pt x="324567" y="337341"/>
                  </a:lnTo>
                  <a:lnTo>
                    <a:pt x="324438" y="337506"/>
                  </a:lnTo>
                  <a:lnTo>
                    <a:pt x="324201" y="337705"/>
                  </a:lnTo>
                  <a:lnTo>
                    <a:pt x="323910" y="337859"/>
                  </a:lnTo>
                  <a:lnTo>
                    <a:pt x="323786" y="337948"/>
                  </a:lnTo>
                  <a:lnTo>
                    <a:pt x="323568" y="338234"/>
                  </a:lnTo>
                  <a:lnTo>
                    <a:pt x="323439" y="338344"/>
                  </a:lnTo>
                  <a:lnTo>
                    <a:pt x="323058" y="338521"/>
                  </a:lnTo>
                  <a:lnTo>
                    <a:pt x="322967" y="338620"/>
                  </a:lnTo>
                  <a:lnTo>
                    <a:pt x="322776" y="338984"/>
                  </a:lnTo>
                  <a:lnTo>
                    <a:pt x="322654" y="339061"/>
                  </a:lnTo>
                  <a:lnTo>
                    <a:pt x="322487" y="339094"/>
                  </a:lnTo>
                  <a:lnTo>
                    <a:pt x="322342" y="339083"/>
                  </a:lnTo>
                  <a:lnTo>
                    <a:pt x="322249" y="339039"/>
                  </a:lnTo>
                  <a:lnTo>
                    <a:pt x="322104" y="339006"/>
                  </a:lnTo>
                  <a:lnTo>
                    <a:pt x="321848" y="339006"/>
                  </a:lnTo>
                  <a:lnTo>
                    <a:pt x="321683" y="339050"/>
                  </a:lnTo>
                  <a:lnTo>
                    <a:pt x="321624" y="339094"/>
                  </a:lnTo>
                  <a:lnTo>
                    <a:pt x="321278" y="339259"/>
                  </a:lnTo>
                  <a:lnTo>
                    <a:pt x="320880" y="339513"/>
                  </a:lnTo>
                  <a:lnTo>
                    <a:pt x="319769" y="340131"/>
                  </a:lnTo>
                  <a:lnTo>
                    <a:pt x="319373" y="340406"/>
                  </a:lnTo>
                  <a:lnTo>
                    <a:pt x="319110" y="340660"/>
                  </a:lnTo>
                  <a:lnTo>
                    <a:pt x="319008" y="340726"/>
                  </a:lnTo>
                  <a:lnTo>
                    <a:pt x="318415" y="341057"/>
                  </a:lnTo>
                  <a:lnTo>
                    <a:pt x="318109" y="341310"/>
                  </a:lnTo>
                  <a:lnTo>
                    <a:pt x="317933" y="341575"/>
                  </a:lnTo>
                  <a:lnTo>
                    <a:pt x="317804" y="341729"/>
                  </a:lnTo>
                  <a:lnTo>
                    <a:pt x="317276" y="342038"/>
                  </a:lnTo>
                  <a:lnTo>
                    <a:pt x="317143" y="342093"/>
                  </a:lnTo>
                  <a:lnTo>
                    <a:pt x="317063" y="342093"/>
                  </a:lnTo>
                  <a:lnTo>
                    <a:pt x="316973" y="342027"/>
                  </a:lnTo>
                  <a:lnTo>
                    <a:pt x="316936" y="341895"/>
                  </a:lnTo>
                  <a:lnTo>
                    <a:pt x="316858" y="341828"/>
                  </a:lnTo>
                  <a:lnTo>
                    <a:pt x="316727" y="341773"/>
                  </a:lnTo>
                  <a:lnTo>
                    <a:pt x="316557" y="341795"/>
                  </a:lnTo>
                  <a:lnTo>
                    <a:pt x="316484" y="341850"/>
                  </a:lnTo>
                  <a:lnTo>
                    <a:pt x="316448" y="341906"/>
                  </a:lnTo>
                  <a:lnTo>
                    <a:pt x="316396" y="342104"/>
                  </a:lnTo>
                  <a:lnTo>
                    <a:pt x="316414" y="342391"/>
                  </a:lnTo>
                  <a:lnTo>
                    <a:pt x="316466" y="342666"/>
                  </a:lnTo>
                  <a:lnTo>
                    <a:pt x="316462" y="342788"/>
                  </a:lnTo>
                  <a:lnTo>
                    <a:pt x="316426" y="342909"/>
                  </a:lnTo>
                  <a:lnTo>
                    <a:pt x="316378" y="342997"/>
                  </a:lnTo>
                  <a:lnTo>
                    <a:pt x="315855" y="343571"/>
                  </a:lnTo>
                  <a:lnTo>
                    <a:pt x="315735" y="343725"/>
                  </a:lnTo>
                  <a:lnTo>
                    <a:pt x="315599" y="344089"/>
                  </a:lnTo>
                  <a:lnTo>
                    <a:pt x="315065" y="345092"/>
                  </a:lnTo>
                  <a:lnTo>
                    <a:pt x="314988" y="345335"/>
                  </a:lnTo>
                  <a:lnTo>
                    <a:pt x="314936" y="345665"/>
                  </a:lnTo>
                  <a:lnTo>
                    <a:pt x="314913" y="345732"/>
                  </a:lnTo>
                  <a:lnTo>
                    <a:pt x="314839" y="345820"/>
                  </a:lnTo>
                  <a:lnTo>
                    <a:pt x="314751" y="345886"/>
                  </a:lnTo>
                  <a:lnTo>
                    <a:pt x="314441" y="345985"/>
                  </a:lnTo>
                  <a:lnTo>
                    <a:pt x="314216" y="346095"/>
                  </a:lnTo>
                  <a:lnTo>
                    <a:pt x="313843" y="346338"/>
                  </a:lnTo>
                  <a:lnTo>
                    <a:pt x="313261" y="346548"/>
                  </a:lnTo>
                  <a:lnTo>
                    <a:pt x="312892" y="346812"/>
                  </a:lnTo>
                  <a:lnTo>
                    <a:pt x="312622" y="346966"/>
                  </a:lnTo>
                  <a:lnTo>
                    <a:pt x="312077" y="347165"/>
                  </a:lnTo>
                  <a:lnTo>
                    <a:pt x="311718" y="347474"/>
                  </a:lnTo>
                  <a:lnTo>
                    <a:pt x="311439" y="347639"/>
                  </a:lnTo>
                  <a:lnTo>
                    <a:pt x="311174" y="347738"/>
                  </a:lnTo>
                  <a:lnTo>
                    <a:pt x="310887" y="347793"/>
                  </a:lnTo>
                  <a:lnTo>
                    <a:pt x="310823" y="347793"/>
                  </a:lnTo>
                  <a:lnTo>
                    <a:pt x="310661" y="347749"/>
                  </a:lnTo>
                  <a:lnTo>
                    <a:pt x="310608" y="347749"/>
                  </a:lnTo>
                  <a:lnTo>
                    <a:pt x="310538" y="347804"/>
                  </a:lnTo>
                  <a:lnTo>
                    <a:pt x="310470" y="347981"/>
                  </a:lnTo>
                  <a:lnTo>
                    <a:pt x="310319" y="348157"/>
                  </a:lnTo>
                  <a:lnTo>
                    <a:pt x="310183" y="348179"/>
                  </a:lnTo>
                  <a:lnTo>
                    <a:pt x="309979" y="348135"/>
                  </a:lnTo>
                  <a:lnTo>
                    <a:pt x="309764" y="348179"/>
                  </a:lnTo>
                  <a:lnTo>
                    <a:pt x="309637" y="348168"/>
                  </a:lnTo>
                  <a:lnTo>
                    <a:pt x="309544" y="348113"/>
                  </a:lnTo>
                  <a:lnTo>
                    <a:pt x="309443" y="348003"/>
                  </a:lnTo>
                  <a:lnTo>
                    <a:pt x="309294" y="348003"/>
                  </a:lnTo>
                  <a:lnTo>
                    <a:pt x="309114" y="348036"/>
                  </a:lnTo>
                  <a:lnTo>
                    <a:pt x="309099" y="348080"/>
                  </a:lnTo>
                  <a:lnTo>
                    <a:pt x="309150" y="348334"/>
                  </a:lnTo>
                  <a:lnTo>
                    <a:pt x="309092" y="348455"/>
                  </a:lnTo>
                  <a:lnTo>
                    <a:pt x="309079" y="348609"/>
                  </a:lnTo>
                  <a:lnTo>
                    <a:pt x="309103" y="348786"/>
                  </a:lnTo>
                  <a:lnTo>
                    <a:pt x="309185" y="349116"/>
                  </a:lnTo>
                  <a:lnTo>
                    <a:pt x="309204" y="349293"/>
                  </a:lnTo>
                  <a:lnTo>
                    <a:pt x="309176" y="349480"/>
                  </a:lnTo>
                  <a:lnTo>
                    <a:pt x="309069" y="349745"/>
                  </a:lnTo>
                  <a:lnTo>
                    <a:pt x="308931" y="349866"/>
                  </a:lnTo>
                  <a:lnTo>
                    <a:pt x="308713" y="349988"/>
                  </a:lnTo>
                  <a:lnTo>
                    <a:pt x="308576" y="350076"/>
                  </a:lnTo>
                  <a:lnTo>
                    <a:pt x="308386" y="350219"/>
                  </a:lnTo>
                  <a:lnTo>
                    <a:pt x="308016" y="350583"/>
                  </a:lnTo>
                  <a:lnTo>
                    <a:pt x="307723" y="350792"/>
                  </a:lnTo>
                  <a:lnTo>
                    <a:pt x="307664" y="350814"/>
                  </a:lnTo>
                  <a:lnTo>
                    <a:pt x="307329" y="350826"/>
                  </a:lnTo>
                  <a:lnTo>
                    <a:pt x="307275" y="350858"/>
                  </a:lnTo>
                  <a:lnTo>
                    <a:pt x="307213" y="350936"/>
                  </a:lnTo>
                  <a:lnTo>
                    <a:pt x="307144" y="351145"/>
                  </a:lnTo>
                  <a:lnTo>
                    <a:pt x="306982" y="351355"/>
                  </a:lnTo>
                  <a:lnTo>
                    <a:pt x="306831" y="351465"/>
                  </a:lnTo>
                  <a:lnTo>
                    <a:pt x="306505" y="351663"/>
                  </a:lnTo>
                  <a:lnTo>
                    <a:pt x="306389" y="351763"/>
                  </a:lnTo>
                  <a:lnTo>
                    <a:pt x="306294" y="351895"/>
                  </a:lnTo>
                  <a:lnTo>
                    <a:pt x="306231" y="351939"/>
                  </a:lnTo>
                  <a:lnTo>
                    <a:pt x="306141" y="351972"/>
                  </a:lnTo>
                  <a:lnTo>
                    <a:pt x="305943" y="351950"/>
                  </a:lnTo>
                  <a:lnTo>
                    <a:pt x="305771" y="351961"/>
                  </a:lnTo>
                  <a:lnTo>
                    <a:pt x="305523" y="352093"/>
                  </a:lnTo>
                  <a:lnTo>
                    <a:pt x="305437" y="352082"/>
                  </a:lnTo>
                  <a:lnTo>
                    <a:pt x="305314" y="352049"/>
                  </a:lnTo>
                  <a:lnTo>
                    <a:pt x="305090" y="352060"/>
                  </a:lnTo>
                  <a:lnTo>
                    <a:pt x="305015" y="352016"/>
                  </a:lnTo>
                  <a:lnTo>
                    <a:pt x="304909" y="351884"/>
                  </a:lnTo>
                  <a:lnTo>
                    <a:pt x="304675" y="351774"/>
                  </a:lnTo>
                  <a:lnTo>
                    <a:pt x="304552" y="351741"/>
                  </a:lnTo>
                  <a:lnTo>
                    <a:pt x="304279" y="351597"/>
                  </a:lnTo>
                  <a:lnTo>
                    <a:pt x="304169" y="351289"/>
                  </a:lnTo>
                  <a:lnTo>
                    <a:pt x="304119" y="351266"/>
                  </a:lnTo>
                  <a:lnTo>
                    <a:pt x="303967" y="351222"/>
                  </a:lnTo>
                  <a:lnTo>
                    <a:pt x="303753" y="351057"/>
                  </a:lnTo>
                  <a:lnTo>
                    <a:pt x="303705" y="351057"/>
                  </a:lnTo>
                  <a:lnTo>
                    <a:pt x="303628" y="351090"/>
                  </a:lnTo>
                  <a:lnTo>
                    <a:pt x="303549" y="351167"/>
                  </a:lnTo>
                  <a:lnTo>
                    <a:pt x="303476" y="351322"/>
                  </a:lnTo>
                  <a:lnTo>
                    <a:pt x="303399" y="351399"/>
                  </a:lnTo>
                  <a:lnTo>
                    <a:pt x="303388" y="351685"/>
                  </a:lnTo>
                  <a:lnTo>
                    <a:pt x="303304" y="351906"/>
                  </a:lnTo>
                  <a:lnTo>
                    <a:pt x="303013" y="351884"/>
                  </a:lnTo>
                  <a:lnTo>
                    <a:pt x="302852" y="351895"/>
                  </a:lnTo>
                  <a:lnTo>
                    <a:pt x="302444" y="352027"/>
                  </a:lnTo>
                  <a:lnTo>
                    <a:pt x="302329" y="352082"/>
                  </a:lnTo>
                  <a:lnTo>
                    <a:pt x="302251" y="352171"/>
                  </a:lnTo>
                  <a:lnTo>
                    <a:pt x="302025" y="352545"/>
                  </a:lnTo>
                  <a:lnTo>
                    <a:pt x="301883" y="352832"/>
                  </a:lnTo>
                  <a:lnTo>
                    <a:pt x="301806" y="352887"/>
                  </a:lnTo>
                  <a:lnTo>
                    <a:pt x="301629" y="352965"/>
                  </a:lnTo>
                  <a:lnTo>
                    <a:pt x="301548" y="353020"/>
                  </a:lnTo>
                  <a:lnTo>
                    <a:pt x="301500" y="353075"/>
                  </a:lnTo>
                  <a:lnTo>
                    <a:pt x="301444" y="353207"/>
                  </a:lnTo>
                  <a:lnTo>
                    <a:pt x="301383" y="353306"/>
                  </a:lnTo>
                  <a:lnTo>
                    <a:pt x="301283" y="353405"/>
                  </a:lnTo>
                  <a:lnTo>
                    <a:pt x="301192" y="353439"/>
                  </a:lnTo>
                  <a:lnTo>
                    <a:pt x="300959" y="353427"/>
                  </a:lnTo>
                  <a:lnTo>
                    <a:pt x="300606" y="353350"/>
                  </a:lnTo>
                  <a:lnTo>
                    <a:pt x="300251" y="353450"/>
                  </a:lnTo>
                  <a:lnTo>
                    <a:pt x="299946" y="353427"/>
                  </a:lnTo>
                  <a:lnTo>
                    <a:pt x="299513" y="353295"/>
                  </a:lnTo>
                  <a:lnTo>
                    <a:pt x="299360" y="353207"/>
                  </a:lnTo>
                  <a:lnTo>
                    <a:pt x="299188" y="353086"/>
                  </a:lnTo>
                  <a:lnTo>
                    <a:pt x="298719" y="352645"/>
                  </a:lnTo>
                  <a:lnTo>
                    <a:pt x="298611" y="352567"/>
                  </a:lnTo>
                  <a:lnTo>
                    <a:pt x="298524" y="352534"/>
                  </a:lnTo>
                  <a:lnTo>
                    <a:pt x="298428" y="352523"/>
                  </a:lnTo>
                  <a:lnTo>
                    <a:pt x="298275" y="352579"/>
                  </a:lnTo>
                  <a:lnTo>
                    <a:pt x="298189" y="352645"/>
                  </a:lnTo>
                  <a:lnTo>
                    <a:pt x="298144" y="352711"/>
                  </a:lnTo>
                  <a:lnTo>
                    <a:pt x="297992" y="353218"/>
                  </a:lnTo>
                  <a:lnTo>
                    <a:pt x="298056" y="354056"/>
                  </a:lnTo>
                  <a:lnTo>
                    <a:pt x="298047" y="354210"/>
                  </a:lnTo>
                  <a:lnTo>
                    <a:pt x="297985" y="354607"/>
                  </a:lnTo>
                  <a:lnTo>
                    <a:pt x="297816" y="355159"/>
                  </a:lnTo>
                  <a:lnTo>
                    <a:pt x="297646" y="355533"/>
                  </a:lnTo>
                  <a:lnTo>
                    <a:pt x="297530" y="355699"/>
                  </a:lnTo>
                  <a:lnTo>
                    <a:pt x="297419" y="355809"/>
                  </a:lnTo>
                  <a:lnTo>
                    <a:pt x="297293" y="355886"/>
                  </a:lnTo>
                  <a:lnTo>
                    <a:pt x="296978" y="355997"/>
                  </a:lnTo>
                  <a:lnTo>
                    <a:pt x="296715" y="355985"/>
                  </a:lnTo>
                  <a:lnTo>
                    <a:pt x="296336" y="355930"/>
                  </a:lnTo>
                  <a:lnTo>
                    <a:pt x="296238" y="355930"/>
                  </a:lnTo>
                  <a:lnTo>
                    <a:pt x="296192" y="355963"/>
                  </a:lnTo>
                  <a:lnTo>
                    <a:pt x="296155" y="356052"/>
                  </a:lnTo>
                  <a:lnTo>
                    <a:pt x="296209" y="356261"/>
                  </a:lnTo>
                  <a:lnTo>
                    <a:pt x="296206" y="356427"/>
                  </a:lnTo>
                  <a:lnTo>
                    <a:pt x="296039" y="356680"/>
                  </a:lnTo>
                  <a:lnTo>
                    <a:pt x="295835" y="356890"/>
                  </a:lnTo>
                  <a:lnTo>
                    <a:pt x="295815" y="356989"/>
                  </a:lnTo>
                  <a:lnTo>
                    <a:pt x="295808" y="357275"/>
                  </a:lnTo>
                  <a:lnTo>
                    <a:pt x="295759" y="357364"/>
                  </a:lnTo>
                  <a:lnTo>
                    <a:pt x="295699" y="357419"/>
                  </a:lnTo>
                  <a:lnTo>
                    <a:pt x="295305" y="357606"/>
                  </a:lnTo>
                  <a:lnTo>
                    <a:pt x="295002" y="357650"/>
                  </a:lnTo>
                  <a:lnTo>
                    <a:pt x="294790" y="357728"/>
                  </a:lnTo>
                  <a:lnTo>
                    <a:pt x="294521" y="357772"/>
                  </a:lnTo>
                  <a:lnTo>
                    <a:pt x="294366" y="357827"/>
                  </a:lnTo>
                  <a:lnTo>
                    <a:pt x="294128" y="357838"/>
                  </a:lnTo>
                  <a:lnTo>
                    <a:pt x="294013" y="357849"/>
                  </a:lnTo>
                  <a:lnTo>
                    <a:pt x="293970" y="357882"/>
                  </a:lnTo>
                  <a:lnTo>
                    <a:pt x="293945" y="358014"/>
                  </a:lnTo>
                  <a:lnTo>
                    <a:pt x="294022" y="358643"/>
                  </a:lnTo>
                  <a:lnTo>
                    <a:pt x="293952" y="359106"/>
                  </a:lnTo>
                  <a:lnTo>
                    <a:pt x="293952" y="359260"/>
                  </a:lnTo>
                  <a:lnTo>
                    <a:pt x="294050" y="359525"/>
                  </a:lnTo>
                  <a:lnTo>
                    <a:pt x="294262" y="359723"/>
                  </a:lnTo>
                  <a:lnTo>
                    <a:pt x="294300" y="359867"/>
                  </a:lnTo>
                  <a:lnTo>
                    <a:pt x="294276" y="360098"/>
                  </a:lnTo>
                  <a:lnTo>
                    <a:pt x="294162" y="360363"/>
                  </a:lnTo>
                  <a:lnTo>
                    <a:pt x="294171" y="360495"/>
                  </a:lnTo>
                  <a:lnTo>
                    <a:pt x="294230" y="360572"/>
                  </a:lnTo>
                  <a:lnTo>
                    <a:pt x="294348" y="360649"/>
                  </a:lnTo>
                  <a:lnTo>
                    <a:pt x="294400" y="360704"/>
                  </a:lnTo>
                  <a:lnTo>
                    <a:pt x="294506" y="361068"/>
                  </a:lnTo>
                  <a:lnTo>
                    <a:pt x="294590" y="361212"/>
                  </a:lnTo>
                  <a:lnTo>
                    <a:pt x="294966" y="361465"/>
                  </a:lnTo>
                  <a:lnTo>
                    <a:pt x="295079" y="361575"/>
                  </a:lnTo>
                  <a:lnTo>
                    <a:pt x="295124" y="361631"/>
                  </a:lnTo>
                  <a:lnTo>
                    <a:pt x="295217" y="361862"/>
                  </a:lnTo>
                  <a:lnTo>
                    <a:pt x="295494" y="362215"/>
                  </a:lnTo>
                  <a:lnTo>
                    <a:pt x="295662" y="362380"/>
                  </a:lnTo>
                  <a:lnTo>
                    <a:pt x="295896" y="362491"/>
                  </a:lnTo>
                  <a:lnTo>
                    <a:pt x="295953" y="362568"/>
                  </a:lnTo>
                  <a:lnTo>
                    <a:pt x="296000" y="362678"/>
                  </a:lnTo>
                  <a:lnTo>
                    <a:pt x="296011" y="362821"/>
                  </a:lnTo>
                  <a:lnTo>
                    <a:pt x="295903" y="363042"/>
                  </a:lnTo>
                  <a:lnTo>
                    <a:pt x="295894" y="363163"/>
                  </a:lnTo>
                  <a:lnTo>
                    <a:pt x="296174" y="363935"/>
                  </a:lnTo>
                  <a:lnTo>
                    <a:pt x="296224" y="364100"/>
                  </a:lnTo>
                  <a:lnTo>
                    <a:pt x="296297" y="364541"/>
                  </a:lnTo>
                  <a:lnTo>
                    <a:pt x="296269" y="364652"/>
                  </a:lnTo>
                  <a:lnTo>
                    <a:pt x="296082" y="365082"/>
                  </a:lnTo>
                  <a:lnTo>
                    <a:pt x="295824" y="365512"/>
                  </a:lnTo>
                  <a:lnTo>
                    <a:pt x="295337" y="366548"/>
                  </a:lnTo>
                  <a:lnTo>
                    <a:pt x="294640" y="367574"/>
                  </a:lnTo>
                  <a:lnTo>
                    <a:pt x="294513" y="367761"/>
                  </a:lnTo>
                  <a:lnTo>
                    <a:pt x="294300" y="368202"/>
                  </a:lnTo>
                  <a:lnTo>
                    <a:pt x="294101" y="368522"/>
                  </a:lnTo>
                  <a:lnTo>
                    <a:pt x="293966" y="368786"/>
                  </a:lnTo>
                  <a:lnTo>
                    <a:pt x="293891" y="368930"/>
                  </a:lnTo>
                  <a:lnTo>
                    <a:pt x="293725" y="369293"/>
                  </a:lnTo>
                  <a:lnTo>
                    <a:pt x="293008" y="370595"/>
                  </a:lnTo>
                  <a:lnTo>
                    <a:pt x="292700" y="370969"/>
                  </a:lnTo>
                  <a:lnTo>
                    <a:pt x="292198" y="371333"/>
                  </a:lnTo>
                  <a:lnTo>
                    <a:pt x="291933" y="371521"/>
                  </a:lnTo>
                  <a:lnTo>
                    <a:pt x="291749" y="371609"/>
                  </a:lnTo>
                  <a:lnTo>
                    <a:pt x="291464" y="371631"/>
                  </a:lnTo>
                  <a:lnTo>
                    <a:pt x="291406" y="371653"/>
                  </a:lnTo>
                  <a:lnTo>
                    <a:pt x="291376" y="371697"/>
                  </a:lnTo>
                  <a:lnTo>
                    <a:pt x="291301" y="371884"/>
                  </a:lnTo>
                  <a:lnTo>
                    <a:pt x="291288" y="371973"/>
                  </a:lnTo>
                  <a:lnTo>
                    <a:pt x="291484" y="372348"/>
                  </a:lnTo>
                  <a:lnTo>
                    <a:pt x="291510" y="372557"/>
                  </a:lnTo>
                  <a:lnTo>
                    <a:pt x="291467" y="372811"/>
                  </a:lnTo>
                  <a:lnTo>
                    <a:pt x="291404" y="372943"/>
                  </a:lnTo>
                  <a:lnTo>
                    <a:pt x="291313" y="373075"/>
                  </a:lnTo>
                  <a:lnTo>
                    <a:pt x="291120" y="373241"/>
                  </a:lnTo>
                  <a:lnTo>
                    <a:pt x="290640" y="373583"/>
                  </a:lnTo>
                  <a:lnTo>
                    <a:pt x="290043" y="374189"/>
                  </a:lnTo>
                  <a:lnTo>
                    <a:pt x="289559" y="374641"/>
                  </a:lnTo>
                  <a:lnTo>
                    <a:pt x="288574" y="375391"/>
                  </a:lnTo>
                  <a:lnTo>
                    <a:pt x="287940" y="375799"/>
                  </a:lnTo>
                  <a:lnTo>
                    <a:pt x="287397" y="376052"/>
                  </a:lnTo>
                  <a:lnTo>
                    <a:pt x="286673" y="376471"/>
                  </a:lnTo>
                  <a:lnTo>
                    <a:pt x="285975" y="376813"/>
                  </a:lnTo>
                  <a:lnTo>
                    <a:pt x="285104" y="377320"/>
                  </a:lnTo>
                  <a:lnTo>
                    <a:pt x="284735" y="377486"/>
                  </a:lnTo>
                  <a:lnTo>
                    <a:pt x="283894" y="377838"/>
                  </a:lnTo>
                  <a:lnTo>
                    <a:pt x="283452" y="378081"/>
                  </a:lnTo>
                  <a:lnTo>
                    <a:pt x="283123" y="378235"/>
                  </a:lnTo>
                  <a:lnTo>
                    <a:pt x="282695" y="378401"/>
                  </a:lnTo>
                  <a:lnTo>
                    <a:pt x="281999" y="378709"/>
                  </a:lnTo>
                  <a:lnTo>
                    <a:pt x="281453" y="378908"/>
                  </a:lnTo>
                  <a:lnTo>
                    <a:pt x="281309" y="378952"/>
                  </a:lnTo>
                  <a:lnTo>
                    <a:pt x="281132" y="379062"/>
                  </a:lnTo>
                  <a:lnTo>
                    <a:pt x="280766" y="379349"/>
                  </a:lnTo>
                  <a:lnTo>
                    <a:pt x="280123" y="379746"/>
                  </a:lnTo>
                  <a:lnTo>
                    <a:pt x="279169" y="380198"/>
                  </a:lnTo>
                  <a:lnTo>
                    <a:pt x="277902" y="380848"/>
                  </a:lnTo>
                  <a:lnTo>
                    <a:pt x="277214" y="381146"/>
                  </a:lnTo>
                  <a:lnTo>
                    <a:pt x="276541" y="381411"/>
                  </a:lnTo>
                  <a:lnTo>
                    <a:pt x="274774" y="382260"/>
                  </a:lnTo>
                  <a:lnTo>
                    <a:pt x="274220" y="382502"/>
                  </a:lnTo>
                  <a:lnTo>
                    <a:pt x="273649" y="382679"/>
                  </a:lnTo>
                  <a:lnTo>
                    <a:pt x="272552" y="383164"/>
                  </a:lnTo>
                  <a:lnTo>
                    <a:pt x="271802" y="383417"/>
                  </a:lnTo>
                  <a:lnTo>
                    <a:pt x="269553" y="384377"/>
                  </a:lnTo>
                  <a:lnTo>
                    <a:pt x="268886" y="384498"/>
                  </a:lnTo>
                  <a:lnTo>
                    <a:pt x="268624" y="384597"/>
                  </a:lnTo>
                  <a:lnTo>
                    <a:pt x="268488" y="384685"/>
                  </a:lnTo>
                  <a:lnTo>
                    <a:pt x="268063" y="385104"/>
                  </a:lnTo>
                  <a:lnTo>
                    <a:pt x="267945" y="385192"/>
                  </a:lnTo>
                  <a:lnTo>
                    <a:pt x="267687" y="385325"/>
                  </a:lnTo>
                  <a:lnTo>
                    <a:pt x="267517" y="385424"/>
                  </a:lnTo>
                  <a:lnTo>
                    <a:pt x="266923" y="385755"/>
                  </a:lnTo>
                  <a:lnTo>
                    <a:pt x="266365" y="386019"/>
                  </a:lnTo>
                  <a:lnTo>
                    <a:pt x="265967" y="386262"/>
                  </a:lnTo>
                  <a:lnTo>
                    <a:pt x="265474" y="386427"/>
                  </a:lnTo>
                  <a:lnTo>
                    <a:pt x="264869" y="386615"/>
                  </a:lnTo>
                  <a:lnTo>
                    <a:pt x="264475" y="386791"/>
                  </a:lnTo>
                  <a:lnTo>
                    <a:pt x="263980" y="387067"/>
                  </a:lnTo>
                  <a:lnTo>
                    <a:pt x="263427" y="387299"/>
                  </a:lnTo>
                  <a:lnTo>
                    <a:pt x="263027" y="387519"/>
                  </a:lnTo>
                  <a:lnTo>
                    <a:pt x="262644" y="387695"/>
                  </a:lnTo>
                  <a:lnTo>
                    <a:pt x="262142" y="387971"/>
                  </a:lnTo>
                  <a:lnTo>
                    <a:pt x="261852" y="388070"/>
                  </a:lnTo>
                  <a:lnTo>
                    <a:pt x="261508" y="388147"/>
                  </a:lnTo>
                  <a:lnTo>
                    <a:pt x="261481" y="388158"/>
                  </a:lnTo>
                  <a:lnTo>
                    <a:pt x="261094" y="388423"/>
                  </a:lnTo>
                  <a:lnTo>
                    <a:pt x="260861" y="388544"/>
                  </a:lnTo>
                  <a:lnTo>
                    <a:pt x="260644" y="388633"/>
                  </a:lnTo>
                  <a:lnTo>
                    <a:pt x="260295" y="388732"/>
                  </a:lnTo>
                  <a:lnTo>
                    <a:pt x="260153" y="388787"/>
                  </a:lnTo>
                  <a:lnTo>
                    <a:pt x="260030" y="388875"/>
                  </a:lnTo>
                  <a:lnTo>
                    <a:pt x="259833" y="389074"/>
                  </a:lnTo>
                  <a:lnTo>
                    <a:pt x="259561" y="389184"/>
                  </a:lnTo>
                  <a:lnTo>
                    <a:pt x="259455" y="389283"/>
                  </a:lnTo>
                  <a:lnTo>
                    <a:pt x="259351" y="389349"/>
                  </a:lnTo>
                  <a:lnTo>
                    <a:pt x="259210" y="389382"/>
                  </a:lnTo>
                  <a:lnTo>
                    <a:pt x="259070" y="389371"/>
                  </a:lnTo>
                  <a:lnTo>
                    <a:pt x="258935" y="389327"/>
                  </a:lnTo>
                  <a:lnTo>
                    <a:pt x="258808" y="389250"/>
                  </a:lnTo>
                  <a:lnTo>
                    <a:pt x="258749" y="389250"/>
                  </a:lnTo>
                  <a:lnTo>
                    <a:pt x="258575" y="389526"/>
                  </a:lnTo>
                  <a:lnTo>
                    <a:pt x="258429" y="389592"/>
                  </a:lnTo>
                  <a:lnTo>
                    <a:pt x="258228" y="389669"/>
                  </a:lnTo>
                  <a:lnTo>
                    <a:pt x="258177" y="389702"/>
                  </a:lnTo>
                  <a:lnTo>
                    <a:pt x="258181" y="389746"/>
                  </a:lnTo>
                  <a:lnTo>
                    <a:pt x="258319" y="389757"/>
                  </a:lnTo>
                  <a:lnTo>
                    <a:pt x="258355" y="389790"/>
                  </a:lnTo>
                  <a:lnTo>
                    <a:pt x="258347" y="389856"/>
                  </a:lnTo>
                  <a:lnTo>
                    <a:pt x="258274" y="389923"/>
                  </a:lnTo>
                  <a:lnTo>
                    <a:pt x="258067" y="390000"/>
                  </a:lnTo>
                  <a:lnTo>
                    <a:pt x="257895" y="390088"/>
                  </a:lnTo>
                  <a:lnTo>
                    <a:pt x="257787" y="390110"/>
                  </a:lnTo>
                  <a:lnTo>
                    <a:pt x="257738" y="390077"/>
                  </a:lnTo>
                  <a:lnTo>
                    <a:pt x="257694" y="389868"/>
                  </a:lnTo>
                  <a:lnTo>
                    <a:pt x="257665" y="389845"/>
                  </a:lnTo>
                  <a:lnTo>
                    <a:pt x="257628" y="389845"/>
                  </a:lnTo>
                  <a:lnTo>
                    <a:pt x="257574" y="389912"/>
                  </a:lnTo>
                  <a:lnTo>
                    <a:pt x="257549" y="390077"/>
                  </a:lnTo>
                  <a:lnTo>
                    <a:pt x="257499" y="390154"/>
                  </a:lnTo>
                  <a:lnTo>
                    <a:pt x="257466" y="390154"/>
                  </a:lnTo>
                  <a:lnTo>
                    <a:pt x="257434" y="390143"/>
                  </a:lnTo>
                  <a:lnTo>
                    <a:pt x="257387" y="390011"/>
                  </a:lnTo>
                  <a:lnTo>
                    <a:pt x="257341" y="389989"/>
                  </a:lnTo>
                  <a:lnTo>
                    <a:pt x="257156" y="390121"/>
                  </a:lnTo>
                  <a:lnTo>
                    <a:pt x="256948" y="390231"/>
                  </a:lnTo>
                  <a:lnTo>
                    <a:pt x="256849" y="390331"/>
                  </a:lnTo>
                  <a:lnTo>
                    <a:pt x="256795" y="390408"/>
                  </a:lnTo>
                  <a:lnTo>
                    <a:pt x="256803" y="390452"/>
                  </a:lnTo>
                  <a:lnTo>
                    <a:pt x="256866" y="390474"/>
                  </a:lnTo>
                  <a:lnTo>
                    <a:pt x="257006" y="390441"/>
                  </a:lnTo>
                  <a:lnTo>
                    <a:pt x="257029" y="390474"/>
                  </a:lnTo>
                  <a:lnTo>
                    <a:pt x="256993" y="390551"/>
                  </a:lnTo>
                  <a:lnTo>
                    <a:pt x="256832" y="390650"/>
                  </a:lnTo>
                  <a:lnTo>
                    <a:pt x="256674" y="390727"/>
                  </a:lnTo>
                  <a:lnTo>
                    <a:pt x="256209" y="390904"/>
                  </a:lnTo>
                  <a:lnTo>
                    <a:pt x="256132" y="390926"/>
                  </a:lnTo>
                  <a:lnTo>
                    <a:pt x="256033" y="390948"/>
                  </a:lnTo>
                  <a:lnTo>
                    <a:pt x="255831" y="390959"/>
                  </a:lnTo>
                  <a:lnTo>
                    <a:pt x="255603" y="391113"/>
                  </a:lnTo>
                  <a:lnTo>
                    <a:pt x="255451" y="391135"/>
                  </a:lnTo>
                  <a:lnTo>
                    <a:pt x="255309" y="391191"/>
                  </a:lnTo>
                  <a:lnTo>
                    <a:pt x="255069" y="391246"/>
                  </a:lnTo>
                  <a:lnTo>
                    <a:pt x="254998" y="391312"/>
                  </a:lnTo>
                  <a:lnTo>
                    <a:pt x="255034" y="391411"/>
                  </a:lnTo>
                  <a:lnTo>
                    <a:pt x="254983" y="391488"/>
                  </a:lnTo>
                  <a:lnTo>
                    <a:pt x="254894" y="391510"/>
                  </a:lnTo>
                  <a:lnTo>
                    <a:pt x="254614" y="391510"/>
                  </a:lnTo>
                  <a:lnTo>
                    <a:pt x="254473" y="391543"/>
                  </a:lnTo>
                  <a:lnTo>
                    <a:pt x="254408" y="391576"/>
                  </a:lnTo>
                  <a:lnTo>
                    <a:pt x="254265" y="391742"/>
                  </a:lnTo>
                  <a:lnTo>
                    <a:pt x="254165" y="391742"/>
                  </a:lnTo>
                  <a:lnTo>
                    <a:pt x="253943" y="391687"/>
                  </a:lnTo>
                  <a:lnTo>
                    <a:pt x="253860" y="391698"/>
                  </a:lnTo>
                  <a:lnTo>
                    <a:pt x="253767" y="391786"/>
                  </a:lnTo>
                  <a:lnTo>
                    <a:pt x="253738" y="391841"/>
                  </a:lnTo>
                  <a:lnTo>
                    <a:pt x="253774" y="391874"/>
                  </a:lnTo>
                  <a:lnTo>
                    <a:pt x="253919" y="391874"/>
                  </a:lnTo>
                  <a:lnTo>
                    <a:pt x="253988" y="391896"/>
                  </a:lnTo>
                  <a:lnTo>
                    <a:pt x="254001" y="391918"/>
                  </a:lnTo>
                  <a:lnTo>
                    <a:pt x="253992" y="391951"/>
                  </a:lnTo>
                  <a:lnTo>
                    <a:pt x="253919" y="392017"/>
                  </a:lnTo>
                  <a:lnTo>
                    <a:pt x="253844" y="392039"/>
                  </a:lnTo>
                  <a:lnTo>
                    <a:pt x="253419" y="392062"/>
                  </a:lnTo>
                  <a:lnTo>
                    <a:pt x="253158" y="392150"/>
                  </a:lnTo>
                  <a:lnTo>
                    <a:pt x="252896" y="392183"/>
                  </a:lnTo>
                  <a:lnTo>
                    <a:pt x="252815" y="392249"/>
                  </a:lnTo>
                  <a:lnTo>
                    <a:pt x="252733" y="392392"/>
                  </a:lnTo>
                  <a:lnTo>
                    <a:pt x="252561" y="392458"/>
                  </a:lnTo>
                  <a:lnTo>
                    <a:pt x="252455" y="392580"/>
                  </a:lnTo>
                  <a:lnTo>
                    <a:pt x="252375" y="392635"/>
                  </a:lnTo>
                  <a:lnTo>
                    <a:pt x="252314" y="392613"/>
                  </a:lnTo>
                  <a:lnTo>
                    <a:pt x="252163" y="392481"/>
                  </a:lnTo>
                  <a:lnTo>
                    <a:pt x="252068" y="392481"/>
                  </a:lnTo>
                  <a:lnTo>
                    <a:pt x="251542" y="392745"/>
                  </a:lnTo>
                  <a:lnTo>
                    <a:pt x="251488" y="392811"/>
                  </a:lnTo>
                  <a:lnTo>
                    <a:pt x="251440" y="392944"/>
                  </a:lnTo>
                  <a:lnTo>
                    <a:pt x="251407" y="392988"/>
                  </a:lnTo>
                  <a:lnTo>
                    <a:pt x="251071" y="393043"/>
                  </a:lnTo>
                  <a:lnTo>
                    <a:pt x="250775" y="393175"/>
                  </a:lnTo>
                  <a:lnTo>
                    <a:pt x="250727" y="393175"/>
                  </a:lnTo>
                  <a:lnTo>
                    <a:pt x="250675" y="393153"/>
                  </a:lnTo>
                  <a:lnTo>
                    <a:pt x="250628" y="393054"/>
                  </a:lnTo>
                  <a:lnTo>
                    <a:pt x="250602" y="393043"/>
                  </a:lnTo>
                  <a:lnTo>
                    <a:pt x="250479" y="393087"/>
                  </a:lnTo>
                  <a:lnTo>
                    <a:pt x="250173" y="393241"/>
                  </a:lnTo>
                  <a:lnTo>
                    <a:pt x="250025" y="393285"/>
                  </a:lnTo>
                  <a:lnTo>
                    <a:pt x="249922" y="393274"/>
                  </a:lnTo>
                  <a:lnTo>
                    <a:pt x="249743" y="393219"/>
                  </a:lnTo>
                  <a:lnTo>
                    <a:pt x="249623" y="393241"/>
                  </a:lnTo>
                  <a:lnTo>
                    <a:pt x="249302" y="393352"/>
                  </a:lnTo>
                  <a:lnTo>
                    <a:pt x="249123" y="393307"/>
                  </a:lnTo>
                  <a:lnTo>
                    <a:pt x="248981" y="393296"/>
                  </a:lnTo>
                  <a:lnTo>
                    <a:pt x="248876" y="393363"/>
                  </a:lnTo>
                  <a:lnTo>
                    <a:pt x="248808" y="393517"/>
                  </a:lnTo>
                  <a:lnTo>
                    <a:pt x="248727" y="393561"/>
                  </a:lnTo>
                  <a:lnTo>
                    <a:pt x="248552" y="393539"/>
                  </a:lnTo>
                  <a:lnTo>
                    <a:pt x="248262" y="393318"/>
                  </a:lnTo>
                  <a:lnTo>
                    <a:pt x="248159" y="393274"/>
                  </a:lnTo>
                  <a:lnTo>
                    <a:pt x="248097" y="393274"/>
                  </a:lnTo>
                  <a:lnTo>
                    <a:pt x="247887" y="393374"/>
                  </a:lnTo>
                  <a:lnTo>
                    <a:pt x="247722" y="393550"/>
                  </a:lnTo>
                  <a:lnTo>
                    <a:pt x="247563" y="393616"/>
                  </a:lnTo>
                  <a:lnTo>
                    <a:pt x="247407" y="393715"/>
                  </a:lnTo>
                  <a:lnTo>
                    <a:pt x="247323" y="393738"/>
                  </a:lnTo>
                  <a:lnTo>
                    <a:pt x="247228" y="393726"/>
                  </a:lnTo>
                  <a:lnTo>
                    <a:pt x="247133" y="393660"/>
                  </a:lnTo>
                  <a:lnTo>
                    <a:pt x="246956" y="393583"/>
                  </a:lnTo>
                  <a:lnTo>
                    <a:pt x="246809" y="393484"/>
                  </a:lnTo>
                  <a:lnTo>
                    <a:pt x="246753" y="393473"/>
                  </a:lnTo>
                  <a:lnTo>
                    <a:pt x="246676" y="393528"/>
                  </a:lnTo>
                  <a:lnTo>
                    <a:pt x="246626" y="393693"/>
                  </a:lnTo>
                  <a:lnTo>
                    <a:pt x="246576" y="393738"/>
                  </a:lnTo>
                  <a:lnTo>
                    <a:pt x="246493" y="393715"/>
                  </a:lnTo>
                  <a:lnTo>
                    <a:pt x="246325" y="393594"/>
                  </a:lnTo>
                  <a:lnTo>
                    <a:pt x="246269" y="393583"/>
                  </a:lnTo>
                  <a:lnTo>
                    <a:pt x="246228" y="393605"/>
                  </a:lnTo>
                  <a:lnTo>
                    <a:pt x="246196" y="393682"/>
                  </a:lnTo>
                  <a:lnTo>
                    <a:pt x="246245" y="393859"/>
                  </a:lnTo>
                  <a:lnTo>
                    <a:pt x="246243" y="393958"/>
                  </a:lnTo>
                  <a:lnTo>
                    <a:pt x="246183" y="394046"/>
                  </a:lnTo>
                  <a:lnTo>
                    <a:pt x="246056" y="394101"/>
                  </a:lnTo>
                  <a:lnTo>
                    <a:pt x="245950" y="394090"/>
                  </a:lnTo>
                  <a:lnTo>
                    <a:pt x="245841" y="394024"/>
                  </a:lnTo>
                  <a:lnTo>
                    <a:pt x="245793" y="393969"/>
                  </a:lnTo>
                  <a:lnTo>
                    <a:pt x="245741" y="393826"/>
                  </a:lnTo>
                  <a:lnTo>
                    <a:pt x="245711" y="393793"/>
                  </a:lnTo>
                  <a:lnTo>
                    <a:pt x="245642" y="393815"/>
                  </a:lnTo>
                  <a:lnTo>
                    <a:pt x="245565" y="393914"/>
                  </a:lnTo>
                  <a:lnTo>
                    <a:pt x="245474" y="393991"/>
                  </a:lnTo>
                  <a:lnTo>
                    <a:pt x="245367" y="394046"/>
                  </a:lnTo>
                  <a:lnTo>
                    <a:pt x="245324" y="394024"/>
                  </a:lnTo>
                  <a:lnTo>
                    <a:pt x="245240" y="393892"/>
                  </a:lnTo>
                  <a:lnTo>
                    <a:pt x="245141" y="393815"/>
                  </a:lnTo>
                  <a:lnTo>
                    <a:pt x="245040" y="393770"/>
                  </a:lnTo>
                  <a:lnTo>
                    <a:pt x="244874" y="393782"/>
                  </a:lnTo>
                  <a:lnTo>
                    <a:pt x="244799" y="393815"/>
                  </a:lnTo>
                  <a:lnTo>
                    <a:pt x="244637" y="393969"/>
                  </a:lnTo>
                  <a:lnTo>
                    <a:pt x="244452" y="394090"/>
                  </a:lnTo>
                  <a:lnTo>
                    <a:pt x="244234" y="394520"/>
                  </a:lnTo>
                  <a:lnTo>
                    <a:pt x="244196" y="394564"/>
                  </a:lnTo>
                  <a:lnTo>
                    <a:pt x="244161" y="394575"/>
                  </a:lnTo>
                  <a:lnTo>
                    <a:pt x="244160" y="394575"/>
                  </a:lnTo>
                  <a:lnTo>
                    <a:pt x="244028" y="394575"/>
                  </a:lnTo>
                  <a:lnTo>
                    <a:pt x="243908" y="394520"/>
                  </a:lnTo>
                  <a:lnTo>
                    <a:pt x="243765" y="394498"/>
                  </a:lnTo>
                  <a:lnTo>
                    <a:pt x="243709" y="394454"/>
                  </a:lnTo>
                  <a:lnTo>
                    <a:pt x="243634" y="394333"/>
                  </a:lnTo>
                  <a:lnTo>
                    <a:pt x="243600" y="394311"/>
                  </a:lnTo>
                  <a:lnTo>
                    <a:pt x="243335" y="394311"/>
                  </a:lnTo>
                  <a:lnTo>
                    <a:pt x="243305" y="394322"/>
                  </a:lnTo>
                  <a:lnTo>
                    <a:pt x="243301" y="394366"/>
                  </a:lnTo>
                  <a:lnTo>
                    <a:pt x="243419" y="394564"/>
                  </a:lnTo>
                  <a:lnTo>
                    <a:pt x="243428" y="394730"/>
                  </a:lnTo>
                  <a:lnTo>
                    <a:pt x="243339" y="395016"/>
                  </a:lnTo>
                  <a:lnTo>
                    <a:pt x="243190" y="395248"/>
                  </a:lnTo>
                  <a:lnTo>
                    <a:pt x="243129" y="395303"/>
                  </a:lnTo>
                  <a:lnTo>
                    <a:pt x="242676" y="395457"/>
                  </a:lnTo>
                  <a:lnTo>
                    <a:pt x="242431" y="395391"/>
                  </a:lnTo>
                  <a:lnTo>
                    <a:pt x="242215" y="395402"/>
                  </a:lnTo>
                  <a:lnTo>
                    <a:pt x="242047" y="395369"/>
                  </a:lnTo>
                  <a:lnTo>
                    <a:pt x="241759" y="395491"/>
                  </a:lnTo>
                  <a:lnTo>
                    <a:pt x="241511" y="395557"/>
                  </a:lnTo>
                  <a:lnTo>
                    <a:pt x="241393" y="395557"/>
                  </a:lnTo>
                  <a:lnTo>
                    <a:pt x="241230" y="395535"/>
                  </a:lnTo>
                  <a:lnTo>
                    <a:pt x="241051" y="395656"/>
                  </a:lnTo>
                  <a:lnTo>
                    <a:pt x="241024" y="395623"/>
                  </a:lnTo>
                  <a:lnTo>
                    <a:pt x="240978" y="395469"/>
                  </a:lnTo>
                  <a:lnTo>
                    <a:pt x="240931" y="395457"/>
                  </a:lnTo>
                  <a:lnTo>
                    <a:pt x="240868" y="395524"/>
                  </a:lnTo>
                  <a:lnTo>
                    <a:pt x="240800" y="395678"/>
                  </a:lnTo>
                  <a:lnTo>
                    <a:pt x="240670" y="395810"/>
                  </a:lnTo>
                  <a:lnTo>
                    <a:pt x="240420" y="395943"/>
                  </a:lnTo>
                  <a:lnTo>
                    <a:pt x="240130" y="395954"/>
                  </a:lnTo>
                  <a:lnTo>
                    <a:pt x="239967" y="396064"/>
                  </a:lnTo>
                  <a:lnTo>
                    <a:pt x="239822" y="396064"/>
                  </a:lnTo>
                  <a:lnTo>
                    <a:pt x="239750" y="396130"/>
                  </a:lnTo>
                  <a:lnTo>
                    <a:pt x="239662" y="396284"/>
                  </a:lnTo>
                  <a:lnTo>
                    <a:pt x="239531" y="396417"/>
                  </a:lnTo>
                  <a:lnTo>
                    <a:pt x="239460" y="396439"/>
                  </a:lnTo>
                  <a:lnTo>
                    <a:pt x="239408" y="396417"/>
                  </a:lnTo>
                  <a:lnTo>
                    <a:pt x="239379" y="396373"/>
                  </a:lnTo>
                  <a:lnTo>
                    <a:pt x="239331" y="396196"/>
                  </a:lnTo>
                  <a:lnTo>
                    <a:pt x="239301" y="396185"/>
                  </a:lnTo>
                  <a:lnTo>
                    <a:pt x="239032" y="396395"/>
                  </a:lnTo>
                  <a:lnTo>
                    <a:pt x="238917" y="396439"/>
                  </a:lnTo>
                  <a:lnTo>
                    <a:pt x="238670" y="396483"/>
                  </a:lnTo>
                  <a:lnTo>
                    <a:pt x="238451" y="396681"/>
                  </a:lnTo>
                  <a:lnTo>
                    <a:pt x="238224" y="396747"/>
                  </a:lnTo>
                  <a:lnTo>
                    <a:pt x="238181" y="396803"/>
                  </a:lnTo>
                  <a:lnTo>
                    <a:pt x="238186" y="396924"/>
                  </a:lnTo>
                  <a:lnTo>
                    <a:pt x="238048" y="397034"/>
                  </a:lnTo>
                  <a:lnTo>
                    <a:pt x="237865" y="397211"/>
                  </a:lnTo>
                  <a:lnTo>
                    <a:pt x="237799" y="397497"/>
                  </a:lnTo>
                  <a:lnTo>
                    <a:pt x="237745" y="397608"/>
                  </a:lnTo>
                  <a:lnTo>
                    <a:pt x="237693" y="397652"/>
                  </a:lnTo>
                  <a:lnTo>
                    <a:pt x="237656" y="397630"/>
                  </a:lnTo>
                  <a:lnTo>
                    <a:pt x="237638" y="397563"/>
                  </a:lnTo>
                  <a:lnTo>
                    <a:pt x="237650" y="397277"/>
                  </a:lnTo>
                  <a:lnTo>
                    <a:pt x="237626" y="397144"/>
                  </a:lnTo>
                  <a:lnTo>
                    <a:pt x="237473" y="396858"/>
                  </a:lnTo>
                  <a:lnTo>
                    <a:pt x="237376" y="396803"/>
                  </a:lnTo>
                  <a:lnTo>
                    <a:pt x="237202" y="396825"/>
                  </a:lnTo>
                  <a:lnTo>
                    <a:pt x="236955" y="396792"/>
                  </a:lnTo>
                  <a:lnTo>
                    <a:pt x="236742" y="396803"/>
                  </a:lnTo>
                  <a:lnTo>
                    <a:pt x="236696" y="396858"/>
                  </a:lnTo>
                  <a:lnTo>
                    <a:pt x="236690" y="396979"/>
                  </a:lnTo>
                  <a:lnTo>
                    <a:pt x="236570" y="397045"/>
                  </a:lnTo>
                  <a:lnTo>
                    <a:pt x="236455" y="397023"/>
                  </a:lnTo>
                  <a:lnTo>
                    <a:pt x="236341" y="396924"/>
                  </a:lnTo>
                  <a:lnTo>
                    <a:pt x="236248" y="396935"/>
                  </a:lnTo>
                  <a:lnTo>
                    <a:pt x="236154" y="397001"/>
                  </a:lnTo>
                  <a:lnTo>
                    <a:pt x="236024" y="397155"/>
                  </a:lnTo>
                  <a:lnTo>
                    <a:pt x="235831" y="397233"/>
                  </a:lnTo>
                  <a:lnTo>
                    <a:pt x="235710" y="397409"/>
                  </a:lnTo>
                  <a:lnTo>
                    <a:pt x="235521" y="397530"/>
                  </a:lnTo>
                  <a:lnTo>
                    <a:pt x="235426" y="397663"/>
                  </a:lnTo>
                  <a:lnTo>
                    <a:pt x="235377" y="397696"/>
                  </a:lnTo>
                  <a:lnTo>
                    <a:pt x="235345" y="397685"/>
                  </a:lnTo>
                  <a:lnTo>
                    <a:pt x="235325" y="397652"/>
                  </a:lnTo>
                  <a:lnTo>
                    <a:pt x="235334" y="397508"/>
                  </a:lnTo>
                  <a:lnTo>
                    <a:pt x="235318" y="397431"/>
                  </a:lnTo>
                  <a:lnTo>
                    <a:pt x="235228" y="397332"/>
                  </a:lnTo>
                  <a:lnTo>
                    <a:pt x="235166" y="397188"/>
                  </a:lnTo>
                  <a:lnTo>
                    <a:pt x="235137" y="397177"/>
                  </a:lnTo>
                  <a:lnTo>
                    <a:pt x="235006" y="397244"/>
                  </a:lnTo>
                  <a:lnTo>
                    <a:pt x="234838" y="397409"/>
                  </a:lnTo>
                  <a:lnTo>
                    <a:pt x="234462" y="397663"/>
                  </a:lnTo>
                  <a:lnTo>
                    <a:pt x="234343" y="397839"/>
                  </a:lnTo>
                  <a:lnTo>
                    <a:pt x="234338" y="397916"/>
                  </a:lnTo>
                  <a:lnTo>
                    <a:pt x="234358" y="398093"/>
                  </a:lnTo>
                  <a:lnTo>
                    <a:pt x="234329" y="398181"/>
                  </a:lnTo>
                  <a:lnTo>
                    <a:pt x="234193" y="398214"/>
                  </a:lnTo>
                  <a:lnTo>
                    <a:pt x="234051" y="398324"/>
                  </a:lnTo>
                  <a:lnTo>
                    <a:pt x="233990" y="398324"/>
                  </a:lnTo>
                  <a:lnTo>
                    <a:pt x="233965" y="398225"/>
                  </a:lnTo>
                  <a:lnTo>
                    <a:pt x="234008" y="398070"/>
                  </a:lnTo>
                  <a:lnTo>
                    <a:pt x="234016" y="397960"/>
                  </a:lnTo>
                  <a:lnTo>
                    <a:pt x="233994" y="397905"/>
                  </a:lnTo>
                  <a:lnTo>
                    <a:pt x="233944" y="397883"/>
                  </a:lnTo>
                  <a:lnTo>
                    <a:pt x="233867" y="397905"/>
                  </a:lnTo>
                  <a:lnTo>
                    <a:pt x="233797" y="397960"/>
                  </a:lnTo>
                  <a:lnTo>
                    <a:pt x="233704" y="398137"/>
                  </a:lnTo>
                  <a:lnTo>
                    <a:pt x="233566" y="398148"/>
                  </a:lnTo>
                  <a:lnTo>
                    <a:pt x="233498" y="398192"/>
                  </a:lnTo>
                  <a:lnTo>
                    <a:pt x="233453" y="398280"/>
                  </a:lnTo>
                  <a:lnTo>
                    <a:pt x="233364" y="398600"/>
                  </a:lnTo>
                  <a:lnTo>
                    <a:pt x="233179" y="398997"/>
                  </a:lnTo>
                  <a:lnTo>
                    <a:pt x="233161" y="399272"/>
                  </a:lnTo>
                  <a:lnTo>
                    <a:pt x="233127" y="399394"/>
                  </a:lnTo>
                  <a:lnTo>
                    <a:pt x="233097" y="399427"/>
                  </a:lnTo>
                  <a:lnTo>
                    <a:pt x="233068" y="399427"/>
                  </a:lnTo>
                  <a:lnTo>
                    <a:pt x="232942" y="399316"/>
                  </a:lnTo>
                  <a:lnTo>
                    <a:pt x="232889" y="399316"/>
                  </a:lnTo>
                  <a:lnTo>
                    <a:pt x="232839" y="399405"/>
                  </a:lnTo>
                  <a:lnTo>
                    <a:pt x="232796" y="399581"/>
                  </a:lnTo>
                  <a:lnTo>
                    <a:pt x="232670" y="399713"/>
                  </a:lnTo>
                  <a:lnTo>
                    <a:pt x="232634" y="399769"/>
                  </a:lnTo>
                  <a:lnTo>
                    <a:pt x="232617" y="399857"/>
                  </a:lnTo>
                  <a:lnTo>
                    <a:pt x="232634" y="399923"/>
                  </a:lnTo>
                  <a:lnTo>
                    <a:pt x="232833" y="400199"/>
                  </a:lnTo>
                  <a:lnTo>
                    <a:pt x="232968" y="400463"/>
                  </a:lnTo>
                  <a:lnTo>
                    <a:pt x="232977" y="400584"/>
                  </a:lnTo>
                  <a:lnTo>
                    <a:pt x="232921" y="400772"/>
                  </a:lnTo>
                  <a:lnTo>
                    <a:pt x="232921" y="400893"/>
                  </a:lnTo>
                  <a:lnTo>
                    <a:pt x="232955" y="400970"/>
                  </a:lnTo>
                  <a:lnTo>
                    <a:pt x="233073" y="401125"/>
                  </a:lnTo>
                  <a:lnTo>
                    <a:pt x="233145" y="401268"/>
                  </a:lnTo>
                  <a:lnTo>
                    <a:pt x="233183" y="401433"/>
                  </a:lnTo>
                  <a:lnTo>
                    <a:pt x="233215" y="401742"/>
                  </a:lnTo>
                  <a:lnTo>
                    <a:pt x="233091" y="401974"/>
                  </a:lnTo>
                  <a:lnTo>
                    <a:pt x="233011" y="402338"/>
                  </a:lnTo>
                  <a:lnTo>
                    <a:pt x="232989" y="402404"/>
                  </a:lnTo>
                  <a:lnTo>
                    <a:pt x="232798" y="402977"/>
                  </a:lnTo>
                  <a:lnTo>
                    <a:pt x="232690" y="403120"/>
                  </a:lnTo>
                  <a:lnTo>
                    <a:pt x="232660" y="403198"/>
                  </a:lnTo>
                  <a:lnTo>
                    <a:pt x="232613" y="403319"/>
                  </a:lnTo>
                  <a:lnTo>
                    <a:pt x="232393" y="403528"/>
                  </a:lnTo>
                  <a:lnTo>
                    <a:pt x="232253" y="403815"/>
                  </a:lnTo>
                  <a:lnTo>
                    <a:pt x="232012" y="404069"/>
                  </a:lnTo>
                  <a:lnTo>
                    <a:pt x="231642" y="404333"/>
                  </a:lnTo>
                  <a:lnTo>
                    <a:pt x="231350" y="404532"/>
                  </a:lnTo>
                  <a:lnTo>
                    <a:pt x="230947" y="404851"/>
                  </a:lnTo>
                  <a:lnTo>
                    <a:pt x="230131" y="405281"/>
                  </a:lnTo>
                  <a:lnTo>
                    <a:pt x="229150" y="405689"/>
                  </a:lnTo>
                  <a:lnTo>
                    <a:pt x="228990" y="405744"/>
                  </a:lnTo>
                  <a:lnTo>
                    <a:pt x="228437" y="406130"/>
                  </a:lnTo>
                  <a:lnTo>
                    <a:pt x="228064" y="406406"/>
                  </a:lnTo>
                  <a:lnTo>
                    <a:pt x="227623" y="406660"/>
                  </a:lnTo>
                  <a:lnTo>
                    <a:pt x="227095" y="406979"/>
                  </a:lnTo>
                  <a:lnTo>
                    <a:pt x="226448" y="407398"/>
                  </a:lnTo>
                  <a:lnTo>
                    <a:pt x="226115" y="407630"/>
                  </a:lnTo>
                  <a:lnTo>
                    <a:pt x="225658" y="407950"/>
                  </a:lnTo>
                  <a:lnTo>
                    <a:pt x="225443" y="408060"/>
                  </a:lnTo>
                  <a:lnTo>
                    <a:pt x="224583" y="408413"/>
                  </a:lnTo>
                  <a:lnTo>
                    <a:pt x="223781" y="408655"/>
                  </a:lnTo>
                  <a:lnTo>
                    <a:pt x="223516" y="408743"/>
                  </a:lnTo>
                  <a:lnTo>
                    <a:pt x="222745" y="408898"/>
                  </a:lnTo>
                  <a:lnTo>
                    <a:pt x="222423" y="408942"/>
                  </a:lnTo>
                  <a:lnTo>
                    <a:pt x="222382" y="408942"/>
                  </a:lnTo>
                  <a:lnTo>
                    <a:pt x="222093" y="408953"/>
                  </a:lnTo>
                  <a:lnTo>
                    <a:pt x="221514" y="409008"/>
                  </a:lnTo>
                  <a:lnTo>
                    <a:pt x="221359" y="408997"/>
                  </a:lnTo>
                  <a:lnTo>
                    <a:pt x="221232" y="408975"/>
                  </a:lnTo>
                  <a:lnTo>
                    <a:pt x="221081" y="408953"/>
                  </a:lnTo>
                  <a:lnTo>
                    <a:pt x="220980" y="408931"/>
                  </a:lnTo>
                  <a:lnTo>
                    <a:pt x="220537" y="408721"/>
                  </a:lnTo>
                  <a:lnTo>
                    <a:pt x="220468" y="408644"/>
                  </a:lnTo>
                  <a:lnTo>
                    <a:pt x="220359" y="408479"/>
                  </a:lnTo>
                  <a:lnTo>
                    <a:pt x="220233" y="408357"/>
                  </a:lnTo>
                  <a:lnTo>
                    <a:pt x="220223" y="408324"/>
                  </a:lnTo>
                  <a:lnTo>
                    <a:pt x="220231" y="408269"/>
                  </a:lnTo>
                  <a:lnTo>
                    <a:pt x="220330" y="408082"/>
                  </a:lnTo>
                  <a:lnTo>
                    <a:pt x="220373" y="407961"/>
                  </a:lnTo>
                  <a:lnTo>
                    <a:pt x="220359" y="407828"/>
                  </a:lnTo>
                  <a:lnTo>
                    <a:pt x="220305" y="407740"/>
                  </a:lnTo>
                  <a:lnTo>
                    <a:pt x="220196" y="407696"/>
                  </a:lnTo>
                  <a:lnTo>
                    <a:pt x="219992" y="407696"/>
                  </a:lnTo>
                  <a:lnTo>
                    <a:pt x="219906" y="407718"/>
                  </a:lnTo>
                  <a:lnTo>
                    <a:pt x="219782" y="407795"/>
                  </a:lnTo>
                  <a:lnTo>
                    <a:pt x="219710" y="407806"/>
                  </a:lnTo>
                  <a:lnTo>
                    <a:pt x="219637" y="407784"/>
                  </a:lnTo>
                  <a:lnTo>
                    <a:pt x="219570" y="407740"/>
                  </a:lnTo>
                  <a:lnTo>
                    <a:pt x="219493" y="407520"/>
                  </a:lnTo>
                  <a:lnTo>
                    <a:pt x="219564" y="407178"/>
                  </a:lnTo>
                  <a:lnTo>
                    <a:pt x="219540" y="407090"/>
                  </a:lnTo>
                  <a:lnTo>
                    <a:pt x="219504" y="407079"/>
                  </a:lnTo>
                  <a:lnTo>
                    <a:pt x="219447" y="407101"/>
                  </a:lnTo>
                  <a:lnTo>
                    <a:pt x="219327" y="407189"/>
                  </a:lnTo>
                  <a:lnTo>
                    <a:pt x="219042" y="407575"/>
                  </a:lnTo>
                  <a:lnTo>
                    <a:pt x="218949" y="407652"/>
                  </a:lnTo>
                  <a:lnTo>
                    <a:pt x="218743" y="407707"/>
                  </a:lnTo>
                  <a:lnTo>
                    <a:pt x="218544" y="407718"/>
                  </a:lnTo>
                  <a:lnTo>
                    <a:pt x="218397" y="407663"/>
                  </a:lnTo>
                  <a:lnTo>
                    <a:pt x="218383" y="407630"/>
                  </a:lnTo>
                  <a:lnTo>
                    <a:pt x="218436" y="407442"/>
                  </a:lnTo>
                  <a:lnTo>
                    <a:pt x="218428" y="407409"/>
                  </a:lnTo>
                  <a:lnTo>
                    <a:pt x="218393" y="407365"/>
                  </a:lnTo>
                  <a:lnTo>
                    <a:pt x="218214" y="407321"/>
                  </a:lnTo>
                  <a:lnTo>
                    <a:pt x="217876" y="407310"/>
                  </a:lnTo>
                  <a:lnTo>
                    <a:pt x="217835" y="407288"/>
                  </a:lnTo>
                  <a:lnTo>
                    <a:pt x="217844" y="407101"/>
                  </a:lnTo>
                  <a:lnTo>
                    <a:pt x="217840" y="407034"/>
                  </a:lnTo>
                  <a:lnTo>
                    <a:pt x="217799" y="406957"/>
                  </a:lnTo>
                  <a:lnTo>
                    <a:pt x="217695" y="406858"/>
                  </a:lnTo>
                  <a:lnTo>
                    <a:pt x="217680" y="406814"/>
                  </a:lnTo>
                  <a:lnTo>
                    <a:pt x="217695" y="406759"/>
                  </a:lnTo>
                  <a:lnTo>
                    <a:pt x="217786" y="406616"/>
                  </a:lnTo>
                  <a:lnTo>
                    <a:pt x="217795" y="406538"/>
                  </a:lnTo>
                  <a:lnTo>
                    <a:pt x="217732" y="406472"/>
                  </a:lnTo>
                  <a:lnTo>
                    <a:pt x="217553" y="406417"/>
                  </a:lnTo>
                  <a:lnTo>
                    <a:pt x="217452" y="406274"/>
                  </a:lnTo>
                  <a:lnTo>
                    <a:pt x="217419" y="406252"/>
                  </a:lnTo>
                  <a:lnTo>
                    <a:pt x="217351" y="406285"/>
                  </a:lnTo>
                  <a:lnTo>
                    <a:pt x="217220" y="406483"/>
                  </a:lnTo>
                  <a:lnTo>
                    <a:pt x="217082" y="406604"/>
                  </a:lnTo>
                  <a:lnTo>
                    <a:pt x="216867" y="406715"/>
                  </a:lnTo>
                  <a:lnTo>
                    <a:pt x="216505" y="406836"/>
                  </a:lnTo>
                  <a:lnTo>
                    <a:pt x="216468" y="406825"/>
                  </a:lnTo>
                  <a:lnTo>
                    <a:pt x="216436" y="406792"/>
                  </a:lnTo>
                  <a:lnTo>
                    <a:pt x="216352" y="406560"/>
                  </a:lnTo>
                  <a:lnTo>
                    <a:pt x="216324" y="406560"/>
                  </a:lnTo>
                  <a:lnTo>
                    <a:pt x="216221" y="406604"/>
                  </a:lnTo>
                  <a:lnTo>
                    <a:pt x="216140" y="406582"/>
                  </a:lnTo>
                  <a:lnTo>
                    <a:pt x="215966" y="406461"/>
                  </a:lnTo>
                  <a:lnTo>
                    <a:pt x="215753" y="406252"/>
                  </a:lnTo>
                  <a:lnTo>
                    <a:pt x="215663" y="406252"/>
                  </a:lnTo>
                  <a:lnTo>
                    <a:pt x="215454" y="406373"/>
                  </a:lnTo>
                  <a:lnTo>
                    <a:pt x="215411" y="406417"/>
                  </a:lnTo>
                  <a:lnTo>
                    <a:pt x="215373" y="406494"/>
                  </a:lnTo>
                  <a:lnTo>
                    <a:pt x="215328" y="406704"/>
                  </a:lnTo>
                  <a:lnTo>
                    <a:pt x="215427" y="407222"/>
                  </a:lnTo>
                  <a:lnTo>
                    <a:pt x="215416" y="407608"/>
                  </a:lnTo>
                  <a:lnTo>
                    <a:pt x="215427" y="407917"/>
                  </a:lnTo>
                  <a:lnTo>
                    <a:pt x="215357" y="408005"/>
                  </a:lnTo>
                  <a:lnTo>
                    <a:pt x="215164" y="408093"/>
                  </a:lnTo>
                  <a:lnTo>
                    <a:pt x="215047" y="408126"/>
                  </a:lnTo>
                  <a:lnTo>
                    <a:pt x="214931" y="408115"/>
                  </a:lnTo>
                  <a:lnTo>
                    <a:pt x="214735" y="408027"/>
                  </a:lnTo>
                  <a:lnTo>
                    <a:pt x="214621" y="407894"/>
                  </a:lnTo>
                  <a:lnTo>
                    <a:pt x="214562" y="407729"/>
                  </a:lnTo>
                  <a:lnTo>
                    <a:pt x="214557" y="407542"/>
                  </a:lnTo>
                  <a:lnTo>
                    <a:pt x="214506" y="407442"/>
                  </a:lnTo>
                  <a:lnTo>
                    <a:pt x="214409" y="407376"/>
                  </a:lnTo>
                  <a:lnTo>
                    <a:pt x="214092" y="407244"/>
                  </a:lnTo>
                  <a:lnTo>
                    <a:pt x="213995" y="407156"/>
                  </a:lnTo>
                  <a:lnTo>
                    <a:pt x="213931" y="406990"/>
                  </a:lnTo>
                  <a:lnTo>
                    <a:pt x="213915" y="406549"/>
                  </a:lnTo>
                  <a:lnTo>
                    <a:pt x="213886" y="406527"/>
                  </a:lnTo>
                  <a:lnTo>
                    <a:pt x="213770" y="406494"/>
                  </a:lnTo>
                  <a:lnTo>
                    <a:pt x="213767" y="406340"/>
                  </a:lnTo>
                  <a:lnTo>
                    <a:pt x="213750" y="406318"/>
                  </a:lnTo>
                  <a:lnTo>
                    <a:pt x="213605" y="406285"/>
                  </a:lnTo>
                  <a:lnTo>
                    <a:pt x="213576" y="406097"/>
                  </a:lnTo>
                  <a:lnTo>
                    <a:pt x="213485" y="405954"/>
                  </a:lnTo>
                  <a:lnTo>
                    <a:pt x="213401" y="405910"/>
                  </a:lnTo>
                  <a:lnTo>
                    <a:pt x="213320" y="405899"/>
                  </a:lnTo>
                  <a:lnTo>
                    <a:pt x="213214" y="405954"/>
                  </a:lnTo>
                  <a:lnTo>
                    <a:pt x="213076" y="406075"/>
                  </a:lnTo>
                  <a:lnTo>
                    <a:pt x="213033" y="406086"/>
                  </a:lnTo>
                  <a:lnTo>
                    <a:pt x="212992" y="406064"/>
                  </a:lnTo>
                  <a:lnTo>
                    <a:pt x="212979" y="406009"/>
                  </a:lnTo>
                  <a:lnTo>
                    <a:pt x="213001" y="405943"/>
                  </a:lnTo>
                  <a:lnTo>
                    <a:pt x="213152" y="405789"/>
                  </a:lnTo>
                  <a:lnTo>
                    <a:pt x="213182" y="405733"/>
                  </a:lnTo>
                  <a:lnTo>
                    <a:pt x="213179" y="405667"/>
                  </a:lnTo>
                  <a:lnTo>
                    <a:pt x="213134" y="405601"/>
                  </a:lnTo>
                  <a:lnTo>
                    <a:pt x="213057" y="405568"/>
                  </a:lnTo>
                  <a:lnTo>
                    <a:pt x="212960" y="405579"/>
                  </a:lnTo>
                  <a:lnTo>
                    <a:pt x="212792" y="405689"/>
                  </a:lnTo>
                  <a:lnTo>
                    <a:pt x="212749" y="405656"/>
                  </a:lnTo>
                  <a:lnTo>
                    <a:pt x="212697" y="405502"/>
                  </a:lnTo>
                  <a:lnTo>
                    <a:pt x="212611" y="405458"/>
                  </a:lnTo>
                  <a:lnTo>
                    <a:pt x="212534" y="405458"/>
                  </a:lnTo>
                  <a:lnTo>
                    <a:pt x="212360" y="405502"/>
                  </a:lnTo>
                  <a:lnTo>
                    <a:pt x="212111" y="405502"/>
                  </a:lnTo>
                  <a:lnTo>
                    <a:pt x="211926" y="405524"/>
                  </a:lnTo>
                  <a:lnTo>
                    <a:pt x="211699" y="405425"/>
                  </a:lnTo>
                  <a:lnTo>
                    <a:pt x="211117" y="405337"/>
                  </a:lnTo>
                  <a:lnTo>
                    <a:pt x="211011" y="405370"/>
                  </a:lnTo>
                  <a:lnTo>
                    <a:pt x="210874" y="405458"/>
                  </a:lnTo>
                  <a:lnTo>
                    <a:pt x="210805" y="405546"/>
                  </a:lnTo>
                  <a:lnTo>
                    <a:pt x="210787" y="405623"/>
                  </a:lnTo>
                  <a:lnTo>
                    <a:pt x="210889" y="406042"/>
                  </a:lnTo>
                  <a:lnTo>
                    <a:pt x="211244" y="407023"/>
                  </a:lnTo>
                  <a:lnTo>
                    <a:pt x="211242" y="407123"/>
                  </a:lnTo>
                  <a:lnTo>
                    <a:pt x="211176" y="407420"/>
                  </a:lnTo>
                  <a:lnTo>
                    <a:pt x="211143" y="407486"/>
                  </a:lnTo>
                  <a:lnTo>
                    <a:pt x="211100" y="407509"/>
                  </a:lnTo>
                  <a:lnTo>
                    <a:pt x="211014" y="407509"/>
                  </a:lnTo>
                  <a:lnTo>
                    <a:pt x="210866" y="407476"/>
                  </a:lnTo>
                  <a:lnTo>
                    <a:pt x="210620" y="407321"/>
                  </a:lnTo>
                  <a:lnTo>
                    <a:pt x="210504" y="407277"/>
                  </a:lnTo>
                  <a:lnTo>
                    <a:pt x="210287" y="407266"/>
                  </a:lnTo>
                  <a:lnTo>
                    <a:pt x="210122" y="407189"/>
                  </a:lnTo>
                  <a:lnTo>
                    <a:pt x="210043" y="407189"/>
                  </a:lnTo>
                  <a:lnTo>
                    <a:pt x="209907" y="407288"/>
                  </a:lnTo>
                  <a:lnTo>
                    <a:pt x="209802" y="407288"/>
                  </a:lnTo>
                  <a:lnTo>
                    <a:pt x="209589" y="407200"/>
                  </a:lnTo>
                  <a:lnTo>
                    <a:pt x="209556" y="407167"/>
                  </a:lnTo>
                  <a:lnTo>
                    <a:pt x="209537" y="407056"/>
                  </a:lnTo>
                  <a:lnTo>
                    <a:pt x="209580" y="406858"/>
                  </a:lnTo>
                  <a:lnTo>
                    <a:pt x="209529" y="406803"/>
                  </a:lnTo>
                  <a:lnTo>
                    <a:pt x="209287" y="406737"/>
                  </a:lnTo>
                  <a:lnTo>
                    <a:pt x="209135" y="406671"/>
                  </a:lnTo>
                  <a:lnTo>
                    <a:pt x="209049" y="406648"/>
                  </a:lnTo>
                  <a:lnTo>
                    <a:pt x="208988" y="406682"/>
                  </a:lnTo>
                  <a:lnTo>
                    <a:pt x="208870" y="406792"/>
                  </a:lnTo>
                  <a:lnTo>
                    <a:pt x="208764" y="406814"/>
                  </a:lnTo>
                  <a:lnTo>
                    <a:pt x="208734" y="406792"/>
                  </a:lnTo>
                  <a:lnTo>
                    <a:pt x="208673" y="406660"/>
                  </a:lnTo>
                  <a:lnTo>
                    <a:pt x="208601" y="406604"/>
                  </a:lnTo>
                  <a:lnTo>
                    <a:pt x="208569" y="406616"/>
                  </a:lnTo>
                  <a:lnTo>
                    <a:pt x="208549" y="406648"/>
                  </a:lnTo>
                  <a:lnTo>
                    <a:pt x="208515" y="406891"/>
                  </a:lnTo>
                  <a:lnTo>
                    <a:pt x="208461" y="406979"/>
                  </a:lnTo>
                  <a:lnTo>
                    <a:pt x="208424" y="406957"/>
                  </a:lnTo>
                  <a:lnTo>
                    <a:pt x="208349" y="406781"/>
                  </a:lnTo>
                  <a:lnTo>
                    <a:pt x="208311" y="406759"/>
                  </a:lnTo>
                  <a:lnTo>
                    <a:pt x="208280" y="406781"/>
                  </a:lnTo>
                  <a:lnTo>
                    <a:pt x="208237" y="406880"/>
                  </a:lnTo>
                  <a:lnTo>
                    <a:pt x="208184" y="407211"/>
                  </a:lnTo>
                  <a:lnTo>
                    <a:pt x="208138" y="407266"/>
                  </a:lnTo>
                  <a:lnTo>
                    <a:pt x="208076" y="407288"/>
                  </a:lnTo>
                  <a:lnTo>
                    <a:pt x="208035" y="407310"/>
                  </a:lnTo>
                  <a:lnTo>
                    <a:pt x="207935" y="407332"/>
                  </a:lnTo>
                  <a:lnTo>
                    <a:pt x="207860" y="407321"/>
                  </a:lnTo>
                  <a:lnTo>
                    <a:pt x="207813" y="407288"/>
                  </a:lnTo>
                  <a:lnTo>
                    <a:pt x="207718" y="407167"/>
                  </a:lnTo>
                  <a:lnTo>
                    <a:pt x="207675" y="407145"/>
                  </a:lnTo>
                  <a:lnTo>
                    <a:pt x="207617" y="407200"/>
                  </a:lnTo>
                  <a:lnTo>
                    <a:pt x="207573" y="407387"/>
                  </a:lnTo>
                  <a:lnTo>
                    <a:pt x="207546" y="407420"/>
                  </a:lnTo>
                  <a:lnTo>
                    <a:pt x="207510" y="407420"/>
                  </a:lnTo>
                  <a:lnTo>
                    <a:pt x="207469" y="407354"/>
                  </a:lnTo>
                  <a:lnTo>
                    <a:pt x="207483" y="407222"/>
                  </a:lnTo>
                  <a:lnTo>
                    <a:pt x="207471" y="407145"/>
                  </a:lnTo>
                  <a:lnTo>
                    <a:pt x="207428" y="407090"/>
                  </a:lnTo>
                  <a:lnTo>
                    <a:pt x="207352" y="407068"/>
                  </a:lnTo>
                  <a:lnTo>
                    <a:pt x="207266" y="407112"/>
                  </a:lnTo>
                  <a:lnTo>
                    <a:pt x="207186" y="407189"/>
                  </a:lnTo>
                  <a:lnTo>
                    <a:pt x="207096" y="407354"/>
                  </a:lnTo>
                  <a:lnTo>
                    <a:pt x="207046" y="407486"/>
                  </a:lnTo>
                  <a:lnTo>
                    <a:pt x="206989" y="407531"/>
                  </a:lnTo>
                  <a:lnTo>
                    <a:pt x="206964" y="407509"/>
                  </a:lnTo>
                  <a:lnTo>
                    <a:pt x="206919" y="407211"/>
                  </a:lnTo>
                  <a:lnTo>
                    <a:pt x="206878" y="407156"/>
                  </a:lnTo>
                  <a:lnTo>
                    <a:pt x="206827" y="407156"/>
                  </a:lnTo>
                  <a:lnTo>
                    <a:pt x="206781" y="407211"/>
                  </a:lnTo>
                  <a:lnTo>
                    <a:pt x="206771" y="407288"/>
                  </a:lnTo>
                  <a:lnTo>
                    <a:pt x="206864" y="407729"/>
                  </a:lnTo>
                  <a:lnTo>
                    <a:pt x="206853" y="407773"/>
                  </a:lnTo>
                  <a:lnTo>
                    <a:pt x="206814" y="407795"/>
                  </a:lnTo>
                  <a:lnTo>
                    <a:pt x="206720" y="407784"/>
                  </a:lnTo>
                  <a:lnTo>
                    <a:pt x="206299" y="407597"/>
                  </a:lnTo>
                  <a:lnTo>
                    <a:pt x="205957" y="407321"/>
                  </a:lnTo>
                  <a:lnTo>
                    <a:pt x="205727" y="407178"/>
                  </a:lnTo>
                  <a:lnTo>
                    <a:pt x="205585" y="407156"/>
                  </a:lnTo>
                  <a:lnTo>
                    <a:pt x="205368" y="407200"/>
                  </a:lnTo>
                  <a:lnTo>
                    <a:pt x="205060" y="407200"/>
                  </a:lnTo>
                  <a:lnTo>
                    <a:pt x="204956" y="407244"/>
                  </a:lnTo>
                  <a:lnTo>
                    <a:pt x="204843" y="407376"/>
                  </a:lnTo>
                  <a:lnTo>
                    <a:pt x="204773" y="407420"/>
                  </a:lnTo>
                  <a:lnTo>
                    <a:pt x="204694" y="407398"/>
                  </a:lnTo>
                  <a:lnTo>
                    <a:pt x="204612" y="407332"/>
                  </a:lnTo>
                  <a:lnTo>
                    <a:pt x="204571" y="407310"/>
                  </a:lnTo>
                  <a:lnTo>
                    <a:pt x="204457" y="407332"/>
                  </a:lnTo>
                  <a:lnTo>
                    <a:pt x="204390" y="407376"/>
                  </a:lnTo>
                  <a:lnTo>
                    <a:pt x="204235" y="407531"/>
                  </a:lnTo>
                  <a:lnTo>
                    <a:pt x="204067" y="407784"/>
                  </a:lnTo>
                  <a:lnTo>
                    <a:pt x="203975" y="407972"/>
                  </a:lnTo>
                  <a:lnTo>
                    <a:pt x="203874" y="408038"/>
                  </a:lnTo>
                  <a:lnTo>
                    <a:pt x="203621" y="408082"/>
                  </a:lnTo>
                  <a:lnTo>
                    <a:pt x="203426" y="408148"/>
                  </a:lnTo>
                  <a:lnTo>
                    <a:pt x="203368" y="408148"/>
                  </a:lnTo>
                  <a:lnTo>
                    <a:pt x="203327" y="408126"/>
                  </a:lnTo>
                  <a:lnTo>
                    <a:pt x="203286" y="408071"/>
                  </a:lnTo>
                  <a:lnTo>
                    <a:pt x="203182" y="407795"/>
                  </a:lnTo>
                  <a:lnTo>
                    <a:pt x="203142" y="407773"/>
                  </a:lnTo>
                  <a:lnTo>
                    <a:pt x="203103" y="407773"/>
                  </a:lnTo>
                  <a:lnTo>
                    <a:pt x="203049" y="407872"/>
                  </a:lnTo>
                  <a:lnTo>
                    <a:pt x="203021" y="408060"/>
                  </a:lnTo>
                  <a:lnTo>
                    <a:pt x="202915" y="408247"/>
                  </a:lnTo>
                  <a:lnTo>
                    <a:pt x="202847" y="408578"/>
                  </a:lnTo>
                  <a:lnTo>
                    <a:pt x="202808" y="408655"/>
                  </a:lnTo>
                  <a:lnTo>
                    <a:pt x="202776" y="408677"/>
                  </a:lnTo>
                  <a:lnTo>
                    <a:pt x="202670" y="408688"/>
                  </a:lnTo>
                  <a:lnTo>
                    <a:pt x="202363" y="408622"/>
                  </a:lnTo>
                  <a:lnTo>
                    <a:pt x="202070" y="408501"/>
                  </a:lnTo>
                  <a:lnTo>
                    <a:pt x="201949" y="408512"/>
                  </a:lnTo>
                  <a:lnTo>
                    <a:pt x="201805" y="408589"/>
                  </a:lnTo>
                  <a:lnTo>
                    <a:pt x="201633" y="408446"/>
                  </a:lnTo>
                  <a:lnTo>
                    <a:pt x="201555" y="408424"/>
                  </a:lnTo>
                  <a:lnTo>
                    <a:pt x="201502" y="408435"/>
                  </a:lnTo>
                  <a:lnTo>
                    <a:pt x="201405" y="408490"/>
                  </a:lnTo>
                  <a:lnTo>
                    <a:pt x="201243" y="408523"/>
                  </a:lnTo>
                  <a:lnTo>
                    <a:pt x="201206" y="408633"/>
                  </a:lnTo>
                  <a:lnTo>
                    <a:pt x="201211" y="409008"/>
                  </a:lnTo>
                  <a:lnTo>
                    <a:pt x="201188" y="409162"/>
                  </a:lnTo>
                  <a:lnTo>
                    <a:pt x="201116" y="409251"/>
                  </a:lnTo>
                  <a:lnTo>
                    <a:pt x="200961" y="409328"/>
                  </a:lnTo>
                  <a:lnTo>
                    <a:pt x="200921" y="409427"/>
                  </a:lnTo>
                  <a:lnTo>
                    <a:pt x="200933" y="409648"/>
                  </a:lnTo>
                  <a:lnTo>
                    <a:pt x="201023" y="410044"/>
                  </a:lnTo>
                  <a:lnTo>
                    <a:pt x="200991" y="410210"/>
                  </a:lnTo>
                  <a:lnTo>
                    <a:pt x="200839" y="410353"/>
                  </a:lnTo>
                  <a:lnTo>
                    <a:pt x="200498" y="410508"/>
                  </a:lnTo>
                  <a:lnTo>
                    <a:pt x="200081" y="410728"/>
                  </a:lnTo>
                  <a:lnTo>
                    <a:pt x="199971" y="410739"/>
                  </a:lnTo>
                  <a:lnTo>
                    <a:pt x="199904" y="410717"/>
                  </a:lnTo>
                  <a:lnTo>
                    <a:pt x="199700" y="410607"/>
                  </a:lnTo>
                  <a:lnTo>
                    <a:pt x="199540" y="410474"/>
                  </a:lnTo>
                  <a:lnTo>
                    <a:pt x="199448" y="410430"/>
                  </a:lnTo>
                  <a:lnTo>
                    <a:pt x="199351" y="410441"/>
                  </a:lnTo>
                  <a:lnTo>
                    <a:pt x="199230" y="410541"/>
                  </a:lnTo>
                  <a:lnTo>
                    <a:pt x="199192" y="410541"/>
                  </a:lnTo>
                  <a:lnTo>
                    <a:pt x="199067" y="410419"/>
                  </a:lnTo>
                  <a:lnTo>
                    <a:pt x="198727" y="410000"/>
                  </a:lnTo>
                  <a:lnTo>
                    <a:pt x="198684" y="409923"/>
                  </a:lnTo>
                  <a:lnTo>
                    <a:pt x="198635" y="409758"/>
                  </a:lnTo>
                  <a:lnTo>
                    <a:pt x="198594" y="409703"/>
                  </a:lnTo>
                  <a:lnTo>
                    <a:pt x="198516" y="409670"/>
                  </a:lnTo>
                  <a:lnTo>
                    <a:pt x="198064" y="409603"/>
                  </a:lnTo>
                  <a:lnTo>
                    <a:pt x="197986" y="409548"/>
                  </a:lnTo>
                  <a:lnTo>
                    <a:pt x="197904" y="409416"/>
                  </a:lnTo>
                  <a:lnTo>
                    <a:pt x="197754" y="409372"/>
                  </a:lnTo>
                  <a:lnTo>
                    <a:pt x="197668" y="409394"/>
                  </a:lnTo>
                  <a:lnTo>
                    <a:pt x="197549" y="409493"/>
                  </a:lnTo>
                  <a:lnTo>
                    <a:pt x="197440" y="409427"/>
                  </a:lnTo>
                  <a:lnTo>
                    <a:pt x="197406" y="409438"/>
                  </a:lnTo>
                  <a:lnTo>
                    <a:pt x="197229" y="409625"/>
                  </a:lnTo>
                  <a:lnTo>
                    <a:pt x="197186" y="409868"/>
                  </a:lnTo>
                  <a:lnTo>
                    <a:pt x="196865" y="409978"/>
                  </a:lnTo>
                  <a:lnTo>
                    <a:pt x="196763" y="410055"/>
                  </a:lnTo>
                  <a:lnTo>
                    <a:pt x="196659" y="410199"/>
                  </a:lnTo>
                  <a:lnTo>
                    <a:pt x="196557" y="410276"/>
                  </a:lnTo>
                  <a:lnTo>
                    <a:pt x="196525" y="410243"/>
                  </a:lnTo>
                  <a:lnTo>
                    <a:pt x="196525" y="410044"/>
                  </a:lnTo>
                  <a:lnTo>
                    <a:pt x="196473" y="410011"/>
                  </a:lnTo>
                  <a:lnTo>
                    <a:pt x="196271" y="410044"/>
                  </a:lnTo>
                  <a:lnTo>
                    <a:pt x="196032" y="410133"/>
                  </a:lnTo>
                  <a:lnTo>
                    <a:pt x="195855" y="410155"/>
                  </a:lnTo>
                  <a:lnTo>
                    <a:pt x="195783" y="410144"/>
                  </a:lnTo>
                  <a:lnTo>
                    <a:pt x="195668" y="410011"/>
                  </a:lnTo>
                  <a:lnTo>
                    <a:pt x="195613" y="409978"/>
                  </a:lnTo>
                  <a:lnTo>
                    <a:pt x="195496" y="410000"/>
                  </a:lnTo>
                  <a:lnTo>
                    <a:pt x="195303" y="410078"/>
                  </a:lnTo>
                  <a:lnTo>
                    <a:pt x="195246" y="410166"/>
                  </a:lnTo>
                  <a:lnTo>
                    <a:pt x="195229" y="410375"/>
                  </a:lnTo>
                  <a:lnTo>
                    <a:pt x="195181" y="410607"/>
                  </a:lnTo>
                  <a:lnTo>
                    <a:pt x="195079" y="410827"/>
                  </a:lnTo>
                  <a:lnTo>
                    <a:pt x="195065" y="410838"/>
                  </a:lnTo>
                  <a:lnTo>
                    <a:pt x="194993" y="410916"/>
                  </a:lnTo>
                  <a:lnTo>
                    <a:pt x="194857" y="410982"/>
                  </a:lnTo>
                  <a:lnTo>
                    <a:pt x="194740" y="410993"/>
                  </a:lnTo>
                  <a:lnTo>
                    <a:pt x="194590" y="410960"/>
                  </a:lnTo>
                  <a:lnTo>
                    <a:pt x="194531" y="410982"/>
                  </a:lnTo>
                  <a:lnTo>
                    <a:pt x="194482" y="411103"/>
                  </a:lnTo>
                  <a:lnTo>
                    <a:pt x="194264" y="411279"/>
                  </a:lnTo>
                  <a:lnTo>
                    <a:pt x="194187" y="411522"/>
                  </a:lnTo>
                  <a:lnTo>
                    <a:pt x="194144" y="411577"/>
                  </a:lnTo>
                  <a:lnTo>
                    <a:pt x="194081" y="411566"/>
                  </a:lnTo>
                  <a:lnTo>
                    <a:pt x="194004" y="411522"/>
                  </a:lnTo>
                  <a:lnTo>
                    <a:pt x="193782" y="411312"/>
                  </a:lnTo>
                  <a:lnTo>
                    <a:pt x="193590" y="411081"/>
                  </a:lnTo>
                  <a:lnTo>
                    <a:pt x="193558" y="411070"/>
                  </a:lnTo>
                  <a:lnTo>
                    <a:pt x="193418" y="411059"/>
                  </a:lnTo>
                  <a:lnTo>
                    <a:pt x="192990" y="411125"/>
                  </a:lnTo>
                  <a:lnTo>
                    <a:pt x="192922" y="411169"/>
                  </a:lnTo>
                  <a:lnTo>
                    <a:pt x="192784" y="411346"/>
                  </a:lnTo>
                  <a:lnTo>
                    <a:pt x="192755" y="411356"/>
                  </a:lnTo>
                  <a:lnTo>
                    <a:pt x="192575" y="411312"/>
                  </a:lnTo>
                  <a:lnTo>
                    <a:pt x="192336" y="411103"/>
                  </a:lnTo>
                  <a:lnTo>
                    <a:pt x="192230" y="411048"/>
                  </a:lnTo>
                  <a:lnTo>
                    <a:pt x="192184" y="411048"/>
                  </a:lnTo>
                  <a:lnTo>
                    <a:pt x="192146" y="411059"/>
                  </a:lnTo>
                  <a:lnTo>
                    <a:pt x="192134" y="411191"/>
                  </a:lnTo>
                  <a:lnTo>
                    <a:pt x="192091" y="411213"/>
                  </a:lnTo>
                  <a:lnTo>
                    <a:pt x="192050" y="411202"/>
                  </a:lnTo>
                  <a:lnTo>
                    <a:pt x="191948" y="411114"/>
                  </a:lnTo>
                  <a:lnTo>
                    <a:pt x="191877" y="411081"/>
                  </a:lnTo>
                  <a:lnTo>
                    <a:pt x="191793" y="411070"/>
                  </a:lnTo>
                  <a:lnTo>
                    <a:pt x="191722" y="411081"/>
                  </a:lnTo>
                  <a:lnTo>
                    <a:pt x="191688" y="411125"/>
                  </a:lnTo>
                  <a:lnTo>
                    <a:pt x="191695" y="411180"/>
                  </a:lnTo>
                  <a:lnTo>
                    <a:pt x="191890" y="411412"/>
                  </a:lnTo>
                  <a:lnTo>
                    <a:pt x="191903" y="411456"/>
                  </a:lnTo>
                  <a:lnTo>
                    <a:pt x="191894" y="411489"/>
                  </a:lnTo>
                  <a:lnTo>
                    <a:pt x="191802" y="411533"/>
                  </a:lnTo>
                  <a:lnTo>
                    <a:pt x="191533" y="411555"/>
                  </a:lnTo>
                  <a:lnTo>
                    <a:pt x="191440" y="411588"/>
                  </a:lnTo>
                  <a:lnTo>
                    <a:pt x="191389" y="411676"/>
                  </a:lnTo>
                  <a:lnTo>
                    <a:pt x="191374" y="411864"/>
                  </a:lnTo>
                  <a:lnTo>
                    <a:pt x="191335" y="411963"/>
                  </a:lnTo>
                  <a:lnTo>
                    <a:pt x="191292" y="411985"/>
                  </a:lnTo>
                  <a:lnTo>
                    <a:pt x="191161" y="412007"/>
                  </a:lnTo>
                  <a:lnTo>
                    <a:pt x="191098" y="412040"/>
                  </a:lnTo>
                  <a:lnTo>
                    <a:pt x="191027" y="412183"/>
                  </a:lnTo>
                  <a:lnTo>
                    <a:pt x="190900" y="412316"/>
                  </a:lnTo>
                  <a:lnTo>
                    <a:pt x="190855" y="412459"/>
                  </a:lnTo>
                  <a:lnTo>
                    <a:pt x="190817" y="412503"/>
                  </a:lnTo>
                  <a:lnTo>
                    <a:pt x="190740" y="412481"/>
                  </a:lnTo>
                  <a:lnTo>
                    <a:pt x="190566" y="412305"/>
                  </a:lnTo>
                  <a:lnTo>
                    <a:pt x="190506" y="412283"/>
                  </a:lnTo>
                  <a:lnTo>
                    <a:pt x="190466" y="412305"/>
                  </a:lnTo>
                  <a:lnTo>
                    <a:pt x="190409" y="412426"/>
                  </a:lnTo>
                  <a:lnTo>
                    <a:pt x="190337" y="412922"/>
                  </a:lnTo>
                  <a:lnTo>
                    <a:pt x="190276" y="413010"/>
                  </a:lnTo>
                  <a:lnTo>
                    <a:pt x="190138" y="413043"/>
                  </a:lnTo>
                  <a:lnTo>
                    <a:pt x="189714" y="412988"/>
                  </a:lnTo>
                  <a:lnTo>
                    <a:pt x="189570" y="412999"/>
                  </a:lnTo>
                  <a:lnTo>
                    <a:pt x="188844" y="413330"/>
                  </a:lnTo>
                  <a:lnTo>
                    <a:pt x="188257" y="413804"/>
                  </a:lnTo>
                  <a:lnTo>
                    <a:pt x="187843" y="414322"/>
                  </a:lnTo>
                  <a:lnTo>
                    <a:pt x="187675" y="414444"/>
                  </a:lnTo>
                  <a:lnTo>
                    <a:pt x="187506" y="414598"/>
                  </a:lnTo>
                  <a:lnTo>
                    <a:pt x="187182" y="414852"/>
                  </a:lnTo>
                  <a:lnTo>
                    <a:pt x="186888" y="415028"/>
                  </a:lnTo>
                  <a:lnTo>
                    <a:pt x="186709" y="415216"/>
                  </a:lnTo>
                  <a:lnTo>
                    <a:pt x="186571" y="415315"/>
                  </a:lnTo>
                  <a:lnTo>
                    <a:pt x="186468" y="415348"/>
                  </a:lnTo>
                  <a:lnTo>
                    <a:pt x="186214" y="415370"/>
                  </a:lnTo>
                  <a:lnTo>
                    <a:pt x="185971" y="415491"/>
                  </a:lnTo>
                  <a:lnTo>
                    <a:pt x="185729" y="415524"/>
                  </a:lnTo>
                  <a:lnTo>
                    <a:pt x="185667" y="415568"/>
                  </a:lnTo>
                  <a:lnTo>
                    <a:pt x="185568" y="415712"/>
                  </a:lnTo>
                  <a:lnTo>
                    <a:pt x="185256" y="415789"/>
                  </a:lnTo>
                  <a:lnTo>
                    <a:pt x="184950" y="415976"/>
                  </a:lnTo>
                  <a:lnTo>
                    <a:pt x="184855" y="415976"/>
                  </a:lnTo>
                  <a:lnTo>
                    <a:pt x="184742" y="415899"/>
                  </a:lnTo>
                  <a:lnTo>
                    <a:pt x="184647" y="415899"/>
                  </a:lnTo>
                  <a:lnTo>
                    <a:pt x="184539" y="415965"/>
                  </a:lnTo>
                  <a:lnTo>
                    <a:pt x="184430" y="416120"/>
                  </a:lnTo>
                  <a:lnTo>
                    <a:pt x="184186" y="416186"/>
                  </a:lnTo>
                  <a:lnTo>
                    <a:pt x="184063" y="416252"/>
                  </a:lnTo>
                  <a:lnTo>
                    <a:pt x="184022" y="416318"/>
                  </a:lnTo>
                  <a:lnTo>
                    <a:pt x="183999" y="416550"/>
                  </a:lnTo>
                  <a:lnTo>
                    <a:pt x="184050" y="416781"/>
                  </a:lnTo>
                  <a:lnTo>
                    <a:pt x="184052" y="416902"/>
                  </a:lnTo>
                  <a:lnTo>
                    <a:pt x="184004" y="417002"/>
                  </a:lnTo>
                  <a:lnTo>
                    <a:pt x="183876" y="417101"/>
                  </a:lnTo>
                  <a:lnTo>
                    <a:pt x="183839" y="417156"/>
                  </a:lnTo>
                  <a:lnTo>
                    <a:pt x="183857" y="417520"/>
                  </a:lnTo>
                  <a:lnTo>
                    <a:pt x="183818" y="417652"/>
                  </a:lnTo>
                  <a:lnTo>
                    <a:pt x="183775" y="417718"/>
                  </a:lnTo>
                  <a:lnTo>
                    <a:pt x="183637" y="417807"/>
                  </a:lnTo>
                  <a:lnTo>
                    <a:pt x="183192" y="417917"/>
                  </a:lnTo>
                  <a:lnTo>
                    <a:pt x="182821" y="417972"/>
                  </a:lnTo>
                  <a:lnTo>
                    <a:pt x="182782" y="417961"/>
                  </a:lnTo>
                  <a:lnTo>
                    <a:pt x="182744" y="417939"/>
                  </a:lnTo>
                  <a:lnTo>
                    <a:pt x="182649" y="417751"/>
                  </a:lnTo>
                  <a:lnTo>
                    <a:pt x="182574" y="417740"/>
                  </a:lnTo>
                  <a:lnTo>
                    <a:pt x="182503" y="417763"/>
                  </a:lnTo>
                  <a:lnTo>
                    <a:pt x="182359" y="417917"/>
                  </a:lnTo>
                  <a:lnTo>
                    <a:pt x="182245" y="418126"/>
                  </a:lnTo>
                  <a:lnTo>
                    <a:pt x="181881" y="418435"/>
                  </a:lnTo>
                  <a:lnTo>
                    <a:pt x="181872" y="418523"/>
                  </a:lnTo>
                  <a:lnTo>
                    <a:pt x="181917" y="418656"/>
                  </a:lnTo>
                  <a:lnTo>
                    <a:pt x="181888" y="418733"/>
                  </a:lnTo>
                  <a:lnTo>
                    <a:pt x="181766" y="418799"/>
                  </a:lnTo>
                  <a:lnTo>
                    <a:pt x="181625" y="418953"/>
                  </a:lnTo>
                  <a:lnTo>
                    <a:pt x="181476" y="418975"/>
                  </a:lnTo>
                  <a:lnTo>
                    <a:pt x="181390" y="419019"/>
                  </a:lnTo>
                  <a:lnTo>
                    <a:pt x="181326" y="419108"/>
                  </a:lnTo>
                  <a:lnTo>
                    <a:pt x="181245" y="419295"/>
                  </a:lnTo>
                  <a:lnTo>
                    <a:pt x="181059" y="419526"/>
                  </a:lnTo>
                  <a:lnTo>
                    <a:pt x="180989" y="419560"/>
                  </a:lnTo>
                  <a:lnTo>
                    <a:pt x="180806" y="419560"/>
                  </a:lnTo>
                  <a:lnTo>
                    <a:pt x="180714" y="419593"/>
                  </a:lnTo>
                  <a:lnTo>
                    <a:pt x="180589" y="419681"/>
                  </a:lnTo>
                  <a:lnTo>
                    <a:pt x="180408" y="419890"/>
                  </a:lnTo>
                  <a:lnTo>
                    <a:pt x="180351" y="419946"/>
                  </a:lnTo>
                  <a:lnTo>
                    <a:pt x="179950" y="420122"/>
                  </a:lnTo>
                  <a:lnTo>
                    <a:pt x="179905" y="420188"/>
                  </a:lnTo>
                  <a:lnTo>
                    <a:pt x="179881" y="420320"/>
                  </a:lnTo>
                  <a:lnTo>
                    <a:pt x="179851" y="420376"/>
                  </a:lnTo>
                  <a:lnTo>
                    <a:pt x="179606" y="420530"/>
                  </a:lnTo>
                  <a:lnTo>
                    <a:pt x="179409" y="420795"/>
                  </a:lnTo>
                  <a:lnTo>
                    <a:pt x="179360" y="420894"/>
                  </a:lnTo>
                  <a:lnTo>
                    <a:pt x="179308" y="421147"/>
                  </a:lnTo>
                  <a:lnTo>
                    <a:pt x="179119" y="421655"/>
                  </a:lnTo>
                  <a:lnTo>
                    <a:pt x="178916" y="422073"/>
                  </a:lnTo>
                  <a:lnTo>
                    <a:pt x="178850" y="422250"/>
                  </a:lnTo>
                  <a:lnTo>
                    <a:pt x="178816" y="422426"/>
                  </a:lnTo>
                  <a:lnTo>
                    <a:pt x="178828" y="422790"/>
                  </a:lnTo>
                  <a:lnTo>
                    <a:pt x="178667" y="423275"/>
                  </a:lnTo>
                  <a:lnTo>
                    <a:pt x="178551" y="423518"/>
                  </a:lnTo>
                  <a:lnTo>
                    <a:pt x="178206" y="423970"/>
                  </a:lnTo>
                  <a:lnTo>
                    <a:pt x="177941" y="424521"/>
                  </a:lnTo>
                  <a:lnTo>
                    <a:pt x="177864" y="424742"/>
                  </a:lnTo>
                  <a:lnTo>
                    <a:pt x="177761" y="425282"/>
                  </a:lnTo>
                  <a:lnTo>
                    <a:pt x="177595" y="425679"/>
                  </a:lnTo>
                  <a:lnTo>
                    <a:pt x="177388" y="426241"/>
                  </a:lnTo>
                  <a:lnTo>
                    <a:pt x="177182" y="426517"/>
                  </a:lnTo>
                  <a:lnTo>
                    <a:pt x="177010" y="426870"/>
                  </a:lnTo>
                  <a:lnTo>
                    <a:pt x="176809" y="427101"/>
                  </a:lnTo>
                  <a:lnTo>
                    <a:pt x="176528" y="427289"/>
                  </a:lnTo>
                  <a:lnTo>
                    <a:pt x="176263" y="427388"/>
                  </a:lnTo>
                  <a:lnTo>
                    <a:pt x="176150" y="427443"/>
                  </a:lnTo>
                  <a:lnTo>
                    <a:pt x="175942" y="427641"/>
                  </a:lnTo>
                  <a:lnTo>
                    <a:pt x="175881" y="427774"/>
                  </a:lnTo>
                  <a:lnTo>
                    <a:pt x="175781" y="428072"/>
                  </a:lnTo>
                  <a:lnTo>
                    <a:pt x="175668" y="428270"/>
                  </a:lnTo>
                  <a:lnTo>
                    <a:pt x="175630" y="428535"/>
                  </a:lnTo>
                  <a:lnTo>
                    <a:pt x="175563" y="428700"/>
                  </a:lnTo>
                  <a:lnTo>
                    <a:pt x="175478" y="428810"/>
                  </a:lnTo>
                  <a:lnTo>
                    <a:pt x="175425" y="428843"/>
                  </a:lnTo>
                  <a:lnTo>
                    <a:pt x="175424" y="428843"/>
                  </a:lnTo>
                  <a:lnTo>
                    <a:pt x="175244" y="428954"/>
                  </a:lnTo>
                  <a:lnTo>
                    <a:pt x="175161" y="429031"/>
                  </a:lnTo>
                  <a:lnTo>
                    <a:pt x="174939" y="429350"/>
                  </a:lnTo>
                  <a:lnTo>
                    <a:pt x="174908" y="429571"/>
                  </a:lnTo>
                  <a:lnTo>
                    <a:pt x="174905" y="430133"/>
                  </a:lnTo>
                  <a:lnTo>
                    <a:pt x="174874" y="430332"/>
                  </a:lnTo>
                  <a:lnTo>
                    <a:pt x="174783" y="430563"/>
                  </a:lnTo>
                  <a:lnTo>
                    <a:pt x="174597" y="430663"/>
                  </a:lnTo>
                  <a:lnTo>
                    <a:pt x="174381" y="430651"/>
                  </a:lnTo>
                  <a:lnTo>
                    <a:pt x="174199" y="430673"/>
                  </a:lnTo>
                  <a:lnTo>
                    <a:pt x="174022" y="430663"/>
                  </a:lnTo>
                  <a:lnTo>
                    <a:pt x="173961" y="430673"/>
                  </a:lnTo>
                  <a:lnTo>
                    <a:pt x="173858" y="430806"/>
                  </a:lnTo>
                  <a:lnTo>
                    <a:pt x="173753" y="431137"/>
                  </a:lnTo>
                  <a:lnTo>
                    <a:pt x="173533" y="431434"/>
                  </a:lnTo>
                  <a:lnTo>
                    <a:pt x="173449" y="431721"/>
                  </a:lnTo>
                  <a:lnTo>
                    <a:pt x="173415" y="431787"/>
                  </a:lnTo>
                  <a:lnTo>
                    <a:pt x="173378" y="431809"/>
                  </a:lnTo>
                  <a:lnTo>
                    <a:pt x="173318" y="431820"/>
                  </a:lnTo>
                  <a:lnTo>
                    <a:pt x="173038" y="431787"/>
                  </a:lnTo>
                  <a:lnTo>
                    <a:pt x="172909" y="431809"/>
                  </a:lnTo>
                  <a:lnTo>
                    <a:pt x="172810" y="431853"/>
                  </a:lnTo>
                  <a:lnTo>
                    <a:pt x="172745" y="431930"/>
                  </a:lnTo>
                  <a:lnTo>
                    <a:pt x="172750" y="432162"/>
                  </a:lnTo>
                  <a:lnTo>
                    <a:pt x="172838" y="432592"/>
                  </a:lnTo>
                  <a:lnTo>
                    <a:pt x="172929" y="432780"/>
                  </a:lnTo>
                  <a:lnTo>
                    <a:pt x="173077" y="432923"/>
                  </a:lnTo>
                  <a:lnTo>
                    <a:pt x="173191" y="433077"/>
                  </a:lnTo>
                  <a:lnTo>
                    <a:pt x="173260" y="433242"/>
                  </a:lnTo>
                  <a:lnTo>
                    <a:pt x="173328" y="433474"/>
                  </a:lnTo>
                  <a:lnTo>
                    <a:pt x="173344" y="433684"/>
                  </a:lnTo>
                  <a:lnTo>
                    <a:pt x="173326" y="434257"/>
                  </a:lnTo>
                  <a:lnTo>
                    <a:pt x="173449" y="434896"/>
                  </a:lnTo>
                  <a:lnTo>
                    <a:pt x="173589" y="435459"/>
                  </a:lnTo>
                  <a:lnTo>
                    <a:pt x="173634" y="435823"/>
                  </a:lnTo>
                  <a:lnTo>
                    <a:pt x="173617" y="435955"/>
                  </a:lnTo>
                  <a:lnTo>
                    <a:pt x="173608" y="435977"/>
                  </a:lnTo>
                  <a:lnTo>
                    <a:pt x="173567" y="436120"/>
                  </a:lnTo>
                  <a:lnTo>
                    <a:pt x="173495" y="436264"/>
                  </a:lnTo>
                  <a:lnTo>
                    <a:pt x="173430" y="436330"/>
                  </a:lnTo>
                  <a:lnTo>
                    <a:pt x="173314" y="436363"/>
                  </a:lnTo>
                  <a:lnTo>
                    <a:pt x="173051" y="436297"/>
                  </a:lnTo>
                  <a:lnTo>
                    <a:pt x="172859" y="436297"/>
                  </a:lnTo>
                  <a:lnTo>
                    <a:pt x="172640" y="436385"/>
                  </a:lnTo>
                  <a:lnTo>
                    <a:pt x="172547" y="436462"/>
                  </a:lnTo>
                  <a:lnTo>
                    <a:pt x="172519" y="436517"/>
                  </a:lnTo>
                  <a:lnTo>
                    <a:pt x="172534" y="436594"/>
                  </a:lnTo>
                  <a:lnTo>
                    <a:pt x="172637" y="436727"/>
                  </a:lnTo>
                  <a:lnTo>
                    <a:pt x="172705" y="436848"/>
                  </a:lnTo>
                  <a:lnTo>
                    <a:pt x="172764" y="437102"/>
                  </a:lnTo>
                  <a:lnTo>
                    <a:pt x="172769" y="438116"/>
                  </a:lnTo>
                  <a:lnTo>
                    <a:pt x="172709" y="438579"/>
                  </a:lnTo>
                  <a:lnTo>
                    <a:pt x="172689" y="438998"/>
                  </a:lnTo>
                  <a:lnTo>
                    <a:pt x="172662" y="439119"/>
                  </a:lnTo>
                  <a:lnTo>
                    <a:pt x="172551" y="439307"/>
                  </a:lnTo>
                  <a:lnTo>
                    <a:pt x="172522" y="439417"/>
                  </a:lnTo>
                  <a:lnTo>
                    <a:pt x="172540" y="439549"/>
                  </a:lnTo>
                  <a:lnTo>
                    <a:pt x="172667" y="439814"/>
                  </a:lnTo>
                  <a:lnTo>
                    <a:pt x="172719" y="440078"/>
                  </a:lnTo>
                  <a:lnTo>
                    <a:pt x="172709" y="440211"/>
                  </a:lnTo>
                  <a:lnTo>
                    <a:pt x="172659" y="440299"/>
                  </a:lnTo>
                  <a:lnTo>
                    <a:pt x="172352" y="440586"/>
                  </a:lnTo>
                  <a:lnTo>
                    <a:pt x="171872" y="440861"/>
                  </a:lnTo>
                  <a:lnTo>
                    <a:pt x="171686" y="440994"/>
                  </a:lnTo>
                  <a:lnTo>
                    <a:pt x="171085" y="441424"/>
                  </a:lnTo>
                  <a:lnTo>
                    <a:pt x="170003" y="442063"/>
                  </a:lnTo>
                  <a:lnTo>
                    <a:pt x="169430" y="442350"/>
                  </a:lnTo>
                  <a:lnTo>
                    <a:pt x="168961" y="442603"/>
                  </a:lnTo>
                  <a:lnTo>
                    <a:pt x="167789" y="443111"/>
                  </a:lnTo>
                  <a:lnTo>
                    <a:pt x="167209" y="443397"/>
                  </a:lnTo>
                  <a:lnTo>
                    <a:pt x="166240" y="443684"/>
                  </a:lnTo>
                  <a:lnTo>
                    <a:pt x="165700" y="443949"/>
                  </a:lnTo>
                  <a:lnTo>
                    <a:pt x="165362" y="444081"/>
                  </a:lnTo>
                  <a:lnTo>
                    <a:pt x="164587" y="444312"/>
                  </a:lnTo>
                  <a:lnTo>
                    <a:pt x="164195" y="444478"/>
                  </a:lnTo>
                  <a:lnTo>
                    <a:pt x="163786" y="444610"/>
                  </a:lnTo>
                  <a:lnTo>
                    <a:pt x="163131" y="444908"/>
                  </a:lnTo>
                  <a:lnTo>
                    <a:pt x="162232" y="445272"/>
                  </a:lnTo>
                  <a:lnTo>
                    <a:pt x="162110" y="445327"/>
                  </a:lnTo>
                  <a:lnTo>
                    <a:pt x="161750" y="445503"/>
                  </a:lnTo>
                  <a:lnTo>
                    <a:pt x="161569" y="445646"/>
                  </a:lnTo>
                  <a:lnTo>
                    <a:pt x="161037" y="445746"/>
                  </a:lnTo>
                  <a:lnTo>
                    <a:pt x="160757" y="445845"/>
                  </a:lnTo>
                  <a:lnTo>
                    <a:pt x="160449" y="445845"/>
                  </a:lnTo>
                  <a:lnTo>
                    <a:pt x="160202" y="445988"/>
                  </a:lnTo>
                  <a:lnTo>
                    <a:pt x="160012" y="445988"/>
                  </a:lnTo>
                  <a:lnTo>
                    <a:pt x="159795" y="446076"/>
                  </a:lnTo>
                  <a:lnTo>
                    <a:pt x="159259" y="446154"/>
                  </a:lnTo>
                  <a:lnTo>
                    <a:pt x="159149" y="446187"/>
                  </a:lnTo>
                  <a:lnTo>
                    <a:pt x="158900" y="446319"/>
                  </a:lnTo>
                  <a:lnTo>
                    <a:pt x="158753" y="446385"/>
                  </a:lnTo>
                  <a:lnTo>
                    <a:pt x="158590" y="446396"/>
                  </a:lnTo>
                  <a:lnTo>
                    <a:pt x="158430" y="446385"/>
                  </a:lnTo>
                  <a:lnTo>
                    <a:pt x="158241" y="446440"/>
                  </a:lnTo>
                  <a:lnTo>
                    <a:pt x="158095" y="446506"/>
                  </a:lnTo>
                  <a:lnTo>
                    <a:pt x="157972" y="446528"/>
                  </a:lnTo>
                  <a:lnTo>
                    <a:pt x="157423" y="446506"/>
                  </a:lnTo>
                  <a:lnTo>
                    <a:pt x="157033" y="446617"/>
                  </a:lnTo>
                  <a:lnTo>
                    <a:pt x="156619" y="446738"/>
                  </a:lnTo>
                  <a:lnTo>
                    <a:pt x="156361" y="446782"/>
                  </a:lnTo>
                  <a:lnTo>
                    <a:pt x="156093" y="446782"/>
                  </a:lnTo>
                  <a:lnTo>
                    <a:pt x="155947" y="446804"/>
                  </a:lnTo>
                  <a:lnTo>
                    <a:pt x="155557" y="446947"/>
                  </a:lnTo>
                  <a:lnTo>
                    <a:pt x="154894" y="447080"/>
                  </a:lnTo>
                  <a:lnTo>
                    <a:pt x="154302" y="447256"/>
                  </a:lnTo>
                  <a:lnTo>
                    <a:pt x="153897" y="447333"/>
                  </a:lnTo>
                  <a:lnTo>
                    <a:pt x="153717" y="447333"/>
                  </a:lnTo>
                  <a:lnTo>
                    <a:pt x="153499" y="447300"/>
                  </a:lnTo>
                  <a:lnTo>
                    <a:pt x="153326" y="447322"/>
                  </a:lnTo>
                  <a:lnTo>
                    <a:pt x="152961" y="447532"/>
                  </a:lnTo>
                  <a:lnTo>
                    <a:pt x="152748" y="447620"/>
                  </a:lnTo>
                  <a:lnTo>
                    <a:pt x="152442" y="447697"/>
                  </a:lnTo>
                  <a:lnTo>
                    <a:pt x="152212" y="447708"/>
                  </a:lnTo>
                  <a:lnTo>
                    <a:pt x="148150" y="449097"/>
                  </a:lnTo>
                  <a:lnTo>
                    <a:pt x="147672" y="449219"/>
                  </a:lnTo>
                  <a:lnTo>
                    <a:pt x="147058" y="449461"/>
                  </a:lnTo>
                  <a:lnTo>
                    <a:pt x="146506" y="449748"/>
                  </a:lnTo>
                  <a:lnTo>
                    <a:pt x="145900" y="449924"/>
                  </a:lnTo>
                  <a:lnTo>
                    <a:pt x="145541" y="450090"/>
                  </a:lnTo>
                  <a:lnTo>
                    <a:pt x="145291" y="450156"/>
                  </a:lnTo>
                  <a:lnTo>
                    <a:pt x="145076" y="450233"/>
                  </a:lnTo>
                  <a:lnTo>
                    <a:pt x="144727" y="450443"/>
                  </a:lnTo>
                  <a:lnTo>
                    <a:pt x="144308" y="450553"/>
                  </a:lnTo>
                  <a:lnTo>
                    <a:pt x="144107" y="450685"/>
                  </a:lnTo>
                  <a:lnTo>
                    <a:pt x="143996" y="450729"/>
                  </a:lnTo>
                  <a:lnTo>
                    <a:pt x="143600" y="450818"/>
                  </a:lnTo>
                  <a:lnTo>
                    <a:pt x="143455" y="450895"/>
                  </a:lnTo>
                  <a:lnTo>
                    <a:pt x="143222" y="451071"/>
                  </a:lnTo>
                  <a:lnTo>
                    <a:pt x="142480" y="451247"/>
                  </a:lnTo>
                  <a:lnTo>
                    <a:pt x="141443" y="451699"/>
                  </a:lnTo>
                  <a:lnTo>
                    <a:pt x="140850" y="451920"/>
                  </a:lnTo>
                  <a:lnTo>
                    <a:pt x="140456" y="452107"/>
                  </a:lnTo>
                  <a:lnTo>
                    <a:pt x="139598" y="452438"/>
                  </a:lnTo>
                  <a:lnTo>
                    <a:pt x="138218" y="453056"/>
                  </a:lnTo>
                  <a:lnTo>
                    <a:pt x="137749" y="453210"/>
                  </a:lnTo>
                  <a:lnTo>
                    <a:pt x="137541" y="453353"/>
                  </a:lnTo>
                  <a:lnTo>
                    <a:pt x="137404" y="453497"/>
                  </a:lnTo>
                  <a:lnTo>
                    <a:pt x="137226" y="453607"/>
                  </a:lnTo>
                  <a:lnTo>
                    <a:pt x="137056" y="453651"/>
                  </a:lnTo>
                  <a:lnTo>
                    <a:pt x="136409" y="453750"/>
                  </a:lnTo>
                  <a:lnTo>
                    <a:pt x="136269" y="453794"/>
                  </a:lnTo>
                  <a:lnTo>
                    <a:pt x="136166" y="453838"/>
                  </a:lnTo>
                  <a:lnTo>
                    <a:pt x="136052" y="453938"/>
                  </a:lnTo>
                  <a:lnTo>
                    <a:pt x="135929" y="454004"/>
                  </a:lnTo>
                  <a:lnTo>
                    <a:pt x="135488" y="454158"/>
                  </a:lnTo>
                  <a:lnTo>
                    <a:pt x="135202" y="454291"/>
                  </a:lnTo>
                  <a:lnTo>
                    <a:pt x="134403" y="454555"/>
                  </a:lnTo>
                  <a:lnTo>
                    <a:pt x="134211" y="454643"/>
                  </a:lnTo>
                  <a:lnTo>
                    <a:pt x="133852" y="454864"/>
                  </a:lnTo>
                  <a:lnTo>
                    <a:pt x="133430" y="455062"/>
                  </a:lnTo>
                  <a:lnTo>
                    <a:pt x="133322" y="455096"/>
                  </a:lnTo>
                  <a:lnTo>
                    <a:pt x="133145" y="455096"/>
                  </a:lnTo>
                  <a:lnTo>
                    <a:pt x="132946" y="455129"/>
                  </a:lnTo>
                  <a:lnTo>
                    <a:pt x="132767" y="455206"/>
                  </a:lnTo>
                  <a:lnTo>
                    <a:pt x="132677" y="455349"/>
                  </a:lnTo>
                  <a:lnTo>
                    <a:pt x="132577" y="455404"/>
                  </a:lnTo>
                  <a:lnTo>
                    <a:pt x="132287" y="455503"/>
                  </a:lnTo>
                  <a:lnTo>
                    <a:pt x="131697" y="455625"/>
                  </a:lnTo>
                  <a:lnTo>
                    <a:pt x="131540" y="455713"/>
                  </a:lnTo>
                  <a:lnTo>
                    <a:pt x="131295" y="455911"/>
                  </a:lnTo>
                  <a:lnTo>
                    <a:pt x="131153" y="455989"/>
                  </a:lnTo>
                  <a:lnTo>
                    <a:pt x="130673" y="456088"/>
                  </a:lnTo>
                  <a:lnTo>
                    <a:pt x="130458" y="456165"/>
                  </a:lnTo>
                  <a:lnTo>
                    <a:pt x="130031" y="456374"/>
                  </a:lnTo>
                  <a:lnTo>
                    <a:pt x="129734" y="456562"/>
                  </a:lnTo>
                  <a:lnTo>
                    <a:pt x="129562" y="456639"/>
                  </a:lnTo>
                  <a:lnTo>
                    <a:pt x="129383" y="456683"/>
                  </a:lnTo>
                  <a:lnTo>
                    <a:pt x="129080" y="456727"/>
                  </a:lnTo>
                  <a:lnTo>
                    <a:pt x="128865" y="456793"/>
                  </a:lnTo>
                  <a:lnTo>
                    <a:pt x="128346" y="457036"/>
                  </a:lnTo>
                  <a:lnTo>
                    <a:pt x="128148" y="457102"/>
                  </a:lnTo>
                  <a:lnTo>
                    <a:pt x="127504" y="457234"/>
                  </a:lnTo>
                  <a:lnTo>
                    <a:pt x="127181" y="457367"/>
                  </a:lnTo>
                  <a:lnTo>
                    <a:pt x="126841" y="457543"/>
                  </a:lnTo>
                  <a:lnTo>
                    <a:pt x="126342" y="457686"/>
                  </a:lnTo>
                  <a:lnTo>
                    <a:pt x="126126" y="457764"/>
                  </a:lnTo>
                  <a:lnTo>
                    <a:pt x="125841" y="457896"/>
                  </a:lnTo>
                  <a:lnTo>
                    <a:pt x="125626" y="457962"/>
                  </a:lnTo>
                  <a:lnTo>
                    <a:pt x="125285" y="458138"/>
                  </a:lnTo>
                  <a:lnTo>
                    <a:pt x="125053" y="458172"/>
                  </a:lnTo>
                  <a:lnTo>
                    <a:pt x="124874" y="458161"/>
                  </a:lnTo>
                  <a:lnTo>
                    <a:pt x="124700" y="458161"/>
                  </a:lnTo>
                  <a:lnTo>
                    <a:pt x="124342" y="458414"/>
                  </a:lnTo>
                  <a:lnTo>
                    <a:pt x="124118" y="458491"/>
                  </a:lnTo>
                  <a:lnTo>
                    <a:pt x="123795" y="458524"/>
                  </a:lnTo>
                  <a:lnTo>
                    <a:pt x="123562" y="458580"/>
                  </a:lnTo>
                  <a:lnTo>
                    <a:pt x="123098" y="458833"/>
                  </a:lnTo>
                  <a:lnTo>
                    <a:pt x="122633" y="458866"/>
                  </a:lnTo>
                  <a:lnTo>
                    <a:pt x="122292" y="459010"/>
                  </a:lnTo>
                  <a:lnTo>
                    <a:pt x="122095" y="459021"/>
                  </a:lnTo>
                  <a:lnTo>
                    <a:pt x="121792" y="459098"/>
                  </a:lnTo>
                  <a:lnTo>
                    <a:pt x="121525" y="459208"/>
                  </a:lnTo>
                  <a:lnTo>
                    <a:pt x="121301" y="459329"/>
                  </a:lnTo>
                  <a:lnTo>
                    <a:pt x="121020" y="459429"/>
                  </a:lnTo>
                  <a:lnTo>
                    <a:pt x="120913" y="459451"/>
                  </a:lnTo>
                  <a:lnTo>
                    <a:pt x="120592" y="459451"/>
                  </a:lnTo>
                  <a:lnTo>
                    <a:pt x="120269" y="459484"/>
                  </a:lnTo>
                  <a:lnTo>
                    <a:pt x="120080" y="459572"/>
                  </a:lnTo>
                  <a:lnTo>
                    <a:pt x="119884" y="459726"/>
                  </a:lnTo>
                  <a:lnTo>
                    <a:pt x="119820" y="459759"/>
                  </a:lnTo>
                  <a:lnTo>
                    <a:pt x="119809" y="459759"/>
                  </a:lnTo>
                  <a:lnTo>
                    <a:pt x="119352" y="459859"/>
                  </a:lnTo>
                  <a:lnTo>
                    <a:pt x="118992" y="459936"/>
                  </a:lnTo>
                  <a:lnTo>
                    <a:pt x="118793" y="459991"/>
                  </a:lnTo>
                  <a:lnTo>
                    <a:pt x="118261" y="460333"/>
                  </a:lnTo>
                  <a:lnTo>
                    <a:pt x="117688" y="460487"/>
                  </a:lnTo>
                  <a:lnTo>
                    <a:pt x="117544" y="460564"/>
                  </a:lnTo>
                  <a:lnTo>
                    <a:pt x="117353" y="460707"/>
                  </a:lnTo>
                  <a:lnTo>
                    <a:pt x="117222" y="460763"/>
                  </a:lnTo>
                  <a:lnTo>
                    <a:pt x="116955" y="460796"/>
                  </a:lnTo>
                  <a:lnTo>
                    <a:pt x="116729" y="460862"/>
                  </a:lnTo>
                  <a:lnTo>
                    <a:pt x="116468" y="461016"/>
                  </a:lnTo>
                  <a:lnTo>
                    <a:pt x="116179" y="461127"/>
                  </a:lnTo>
                  <a:lnTo>
                    <a:pt x="115790" y="461336"/>
                  </a:lnTo>
                  <a:lnTo>
                    <a:pt x="115375" y="461490"/>
                  </a:lnTo>
                  <a:lnTo>
                    <a:pt x="115106" y="461656"/>
                  </a:lnTo>
                  <a:lnTo>
                    <a:pt x="114866" y="461865"/>
                  </a:lnTo>
                  <a:lnTo>
                    <a:pt x="114768" y="461898"/>
                  </a:lnTo>
                  <a:lnTo>
                    <a:pt x="114488" y="461942"/>
                  </a:lnTo>
                  <a:lnTo>
                    <a:pt x="114255" y="462009"/>
                  </a:lnTo>
                  <a:lnTo>
                    <a:pt x="113881" y="462185"/>
                  </a:lnTo>
                  <a:lnTo>
                    <a:pt x="113487" y="462339"/>
                  </a:lnTo>
                  <a:lnTo>
                    <a:pt x="113146" y="462438"/>
                  </a:lnTo>
                  <a:lnTo>
                    <a:pt x="112883" y="462582"/>
                  </a:lnTo>
                  <a:lnTo>
                    <a:pt x="112380" y="462802"/>
                  </a:lnTo>
                  <a:lnTo>
                    <a:pt x="111731" y="463155"/>
                  </a:lnTo>
                  <a:lnTo>
                    <a:pt x="111627" y="463144"/>
                  </a:lnTo>
                  <a:lnTo>
                    <a:pt x="111450" y="463012"/>
                  </a:lnTo>
                  <a:lnTo>
                    <a:pt x="111362" y="463034"/>
                  </a:lnTo>
                  <a:lnTo>
                    <a:pt x="111339" y="463078"/>
                  </a:lnTo>
                  <a:lnTo>
                    <a:pt x="111317" y="463343"/>
                  </a:lnTo>
                  <a:lnTo>
                    <a:pt x="111231" y="463442"/>
                  </a:lnTo>
                  <a:lnTo>
                    <a:pt x="111123" y="463508"/>
                  </a:lnTo>
                  <a:lnTo>
                    <a:pt x="110725" y="463674"/>
                  </a:lnTo>
                  <a:lnTo>
                    <a:pt x="110475" y="463729"/>
                  </a:lnTo>
                  <a:lnTo>
                    <a:pt x="110318" y="463751"/>
                  </a:lnTo>
                  <a:lnTo>
                    <a:pt x="110221" y="463696"/>
                  </a:lnTo>
                  <a:lnTo>
                    <a:pt x="110146" y="463684"/>
                  </a:lnTo>
                  <a:lnTo>
                    <a:pt x="110006" y="463762"/>
                  </a:lnTo>
                  <a:lnTo>
                    <a:pt x="109797" y="463773"/>
                  </a:lnTo>
                  <a:lnTo>
                    <a:pt x="109769" y="463784"/>
                  </a:lnTo>
                  <a:lnTo>
                    <a:pt x="109743" y="463872"/>
                  </a:lnTo>
                  <a:lnTo>
                    <a:pt x="109741" y="464092"/>
                  </a:lnTo>
                  <a:lnTo>
                    <a:pt x="109782" y="464269"/>
                  </a:lnTo>
                  <a:lnTo>
                    <a:pt x="109728" y="464666"/>
                  </a:lnTo>
                  <a:lnTo>
                    <a:pt x="109667" y="464941"/>
                  </a:lnTo>
                  <a:lnTo>
                    <a:pt x="109610" y="465118"/>
                  </a:lnTo>
                  <a:lnTo>
                    <a:pt x="109341" y="465349"/>
                  </a:lnTo>
                  <a:lnTo>
                    <a:pt x="109302" y="465427"/>
                  </a:lnTo>
                  <a:lnTo>
                    <a:pt x="109257" y="465471"/>
                  </a:lnTo>
                  <a:lnTo>
                    <a:pt x="109227" y="465581"/>
                  </a:lnTo>
                  <a:lnTo>
                    <a:pt x="109255" y="465625"/>
                  </a:lnTo>
                  <a:lnTo>
                    <a:pt x="109235" y="465669"/>
                  </a:lnTo>
                  <a:lnTo>
                    <a:pt x="109069" y="465735"/>
                  </a:lnTo>
                  <a:lnTo>
                    <a:pt x="108822" y="465890"/>
                  </a:lnTo>
                  <a:lnTo>
                    <a:pt x="108603" y="465945"/>
                  </a:lnTo>
                  <a:lnTo>
                    <a:pt x="108290" y="466165"/>
                  </a:lnTo>
                  <a:lnTo>
                    <a:pt x="107944" y="466529"/>
                  </a:lnTo>
                  <a:lnTo>
                    <a:pt x="107662" y="466661"/>
                  </a:lnTo>
                  <a:lnTo>
                    <a:pt x="107414" y="466816"/>
                  </a:lnTo>
                  <a:lnTo>
                    <a:pt x="107136" y="467047"/>
                  </a:lnTo>
                  <a:lnTo>
                    <a:pt x="106930" y="467114"/>
                  </a:lnTo>
                  <a:lnTo>
                    <a:pt x="106588" y="467400"/>
                  </a:lnTo>
                  <a:lnTo>
                    <a:pt x="106161" y="467576"/>
                  </a:lnTo>
                  <a:lnTo>
                    <a:pt x="105479" y="467951"/>
                  </a:lnTo>
                  <a:lnTo>
                    <a:pt x="105221" y="468117"/>
                  </a:lnTo>
                  <a:lnTo>
                    <a:pt x="104995" y="468326"/>
                  </a:lnTo>
                  <a:lnTo>
                    <a:pt x="104773" y="468481"/>
                  </a:lnTo>
                  <a:lnTo>
                    <a:pt x="104637" y="468536"/>
                  </a:lnTo>
                  <a:lnTo>
                    <a:pt x="104413" y="468690"/>
                  </a:lnTo>
                  <a:lnTo>
                    <a:pt x="104125" y="468778"/>
                  </a:lnTo>
                  <a:lnTo>
                    <a:pt x="103879" y="468900"/>
                  </a:lnTo>
                  <a:lnTo>
                    <a:pt x="103531" y="469186"/>
                  </a:lnTo>
                  <a:lnTo>
                    <a:pt x="103038" y="469352"/>
                  </a:lnTo>
                  <a:lnTo>
                    <a:pt x="102707" y="469517"/>
                  </a:lnTo>
                  <a:lnTo>
                    <a:pt x="102390" y="469727"/>
                  </a:lnTo>
                  <a:lnTo>
                    <a:pt x="102196" y="469914"/>
                  </a:lnTo>
                  <a:lnTo>
                    <a:pt x="101774" y="470035"/>
                  </a:lnTo>
                  <a:lnTo>
                    <a:pt x="101493" y="470168"/>
                  </a:lnTo>
                  <a:lnTo>
                    <a:pt x="101322" y="470278"/>
                  </a:lnTo>
                  <a:lnTo>
                    <a:pt x="100959" y="470553"/>
                  </a:lnTo>
                  <a:lnTo>
                    <a:pt x="100676" y="470796"/>
                  </a:lnTo>
                  <a:lnTo>
                    <a:pt x="100541" y="470884"/>
                  </a:lnTo>
                  <a:lnTo>
                    <a:pt x="100097" y="471050"/>
                  </a:lnTo>
                  <a:lnTo>
                    <a:pt x="99725" y="471303"/>
                  </a:lnTo>
                  <a:lnTo>
                    <a:pt x="99415" y="471436"/>
                  </a:lnTo>
                  <a:lnTo>
                    <a:pt x="98773" y="471788"/>
                  </a:lnTo>
                  <a:lnTo>
                    <a:pt x="98334" y="471954"/>
                  </a:lnTo>
                  <a:lnTo>
                    <a:pt x="98069" y="472152"/>
                  </a:lnTo>
                  <a:lnTo>
                    <a:pt x="97934" y="472307"/>
                  </a:lnTo>
                  <a:lnTo>
                    <a:pt x="97759" y="472461"/>
                  </a:lnTo>
                  <a:lnTo>
                    <a:pt x="97571" y="472505"/>
                  </a:lnTo>
                  <a:lnTo>
                    <a:pt x="97365" y="472582"/>
                  </a:lnTo>
                  <a:lnTo>
                    <a:pt x="97064" y="472814"/>
                  </a:lnTo>
                  <a:lnTo>
                    <a:pt x="96964" y="472880"/>
                  </a:lnTo>
                  <a:lnTo>
                    <a:pt x="96606" y="472979"/>
                  </a:lnTo>
                  <a:lnTo>
                    <a:pt x="96464" y="473034"/>
                  </a:lnTo>
                  <a:lnTo>
                    <a:pt x="96057" y="473288"/>
                  </a:lnTo>
                  <a:lnTo>
                    <a:pt x="95654" y="473597"/>
                  </a:lnTo>
                  <a:lnTo>
                    <a:pt x="95387" y="473685"/>
                  </a:lnTo>
                  <a:lnTo>
                    <a:pt x="95162" y="473784"/>
                  </a:lnTo>
                  <a:lnTo>
                    <a:pt x="94748" y="474049"/>
                  </a:lnTo>
                  <a:lnTo>
                    <a:pt x="94490" y="474181"/>
                  </a:lnTo>
                  <a:lnTo>
                    <a:pt x="93889" y="474391"/>
                  </a:lnTo>
                  <a:lnTo>
                    <a:pt x="93642" y="474501"/>
                  </a:lnTo>
                  <a:lnTo>
                    <a:pt x="93085" y="474876"/>
                  </a:lnTo>
                  <a:lnTo>
                    <a:pt x="92641" y="475052"/>
                  </a:lnTo>
                  <a:lnTo>
                    <a:pt x="92476" y="475195"/>
                  </a:lnTo>
                  <a:lnTo>
                    <a:pt x="92351" y="475339"/>
                  </a:lnTo>
                  <a:lnTo>
                    <a:pt x="92069" y="475526"/>
                  </a:lnTo>
                  <a:lnTo>
                    <a:pt x="91786" y="475647"/>
                  </a:lnTo>
                  <a:lnTo>
                    <a:pt x="91240" y="475802"/>
                  </a:lnTo>
                  <a:lnTo>
                    <a:pt x="90971" y="475956"/>
                  </a:lnTo>
                  <a:lnTo>
                    <a:pt x="90702" y="476177"/>
                  </a:lnTo>
                  <a:lnTo>
                    <a:pt x="90577" y="476243"/>
                  </a:lnTo>
                  <a:lnTo>
                    <a:pt x="90435" y="476298"/>
                  </a:lnTo>
                  <a:lnTo>
                    <a:pt x="90288" y="476331"/>
                  </a:lnTo>
                  <a:lnTo>
                    <a:pt x="89864" y="476540"/>
                  </a:lnTo>
                  <a:lnTo>
                    <a:pt x="89685" y="476596"/>
                  </a:lnTo>
                  <a:lnTo>
                    <a:pt x="89481" y="476695"/>
                  </a:lnTo>
                  <a:lnTo>
                    <a:pt x="89425" y="476728"/>
                  </a:lnTo>
                  <a:lnTo>
                    <a:pt x="89343" y="476838"/>
                  </a:lnTo>
                  <a:lnTo>
                    <a:pt x="89176" y="476948"/>
                  </a:lnTo>
                  <a:lnTo>
                    <a:pt x="88620" y="477147"/>
                  </a:lnTo>
                  <a:lnTo>
                    <a:pt x="88071" y="477400"/>
                  </a:lnTo>
                  <a:lnTo>
                    <a:pt x="87582" y="477533"/>
                  </a:lnTo>
                  <a:lnTo>
                    <a:pt x="87472" y="477588"/>
                  </a:lnTo>
                  <a:lnTo>
                    <a:pt x="87417" y="477665"/>
                  </a:lnTo>
                  <a:lnTo>
                    <a:pt x="87234" y="477830"/>
                  </a:lnTo>
                  <a:lnTo>
                    <a:pt x="87021" y="477952"/>
                  </a:lnTo>
                  <a:lnTo>
                    <a:pt x="86240" y="478205"/>
                  </a:lnTo>
                  <a:lnTo>
                    <a:pt x="85744" y="478481"/>
                  </a:lnTo>
                  <a:lnTo>
                    <a:pt x="85344" y="478646"/>
                  </a:lnTo>
                  <a:lnTo>
                    <a:pt x="85147" y="478735"/>
                  </a:lnTo>
                  <a:lnTo>
                    <a:pt x="85018" y="478768"/>
                  </a:lnTo>
                  <a:lnTo>
                    <a:pt x="84876" y="478779"/>
                  </a:lnTo>
                  <a:lnTo>
                    <a:pt x="84778" y="478812"/>
                  </a:lnTo>
                  <a:lnTo>
                    <a:pt x="84325" y="479098"/>
                  </a:lnTo>
                  <a:lnTo>
                    <a:pt x="83520" y="479396"/>
                  </a:lnTo>
                  <a:lnTo>
                    <a:pt x="83255" y="479550"/>
                  </a:lnTo>
                  <a:lnTo>
                    <a:pt x="83040" y="479661"/>
                  </a:lnTo>
                  <a:lnTo>
                    <a:pt x="82603" y="479804"/>
                  </a:lnTo>
                  <a:lnTo>
                    <a:pt x="82246" y="479992"/>
                  </a:lnTo>
                  <a:lnTo>
                    <a:pt x="81815" y="480168"/>
                  </a:lnTo>
                  <a:lnTo>
                    <a:pt x="81635" y="480289"/>
                  </a:lnTo>
                  <a:lnTo>
                    <a:pt x="81229" y="480444"/>
                  </a:lnTo>
                  <a:lnTo>
                    <a:pt x="81075" y="480488"/>
                  </a:lnTo>
                  <a:lnTo>
                    <a:pt x="80417" y="480763"/>
                  </a:lnTo>
                  <a:lnTo>
                    <a:pt x="80139" y="480929"/>
                  </a:lnTo>
                  <a:lnTo>
                    <a:pt x="79683" y="481039"/>
                  </a:lnTo>
                  <a:lnTo>
                    <a:pt x="78848" y="481359"/>
                  </a:lnTo>
                  <a:lnTo>
                    <a:pt x="78454" y="481535"/>
                  </a:lnTo>
                  <a:lnTo>
                    <a:pt x="78148" y="481634"/>
                  </a:lnTo>
                  <a:lnTo>
                    <a:pt x="77889" y="481778"/>
                  </a:lnTo>
                  <a:lnTo>
                    <a:pt x="77130" y="481943"/>
                  </a:lnTo>
                  <a:lnTo>
                    <a:pt x="76998" y="482020"/>
                  </a:lnTo>
                  <a:lnTo>
                    <a:pt x="76791" y="482197"/>
                  </a:lnTo>
                  <a:lnTo>
                    <a:pt x="76650" y="482285"/>
                  </a:lnTo>
                  <a:lnTo>
                    <a:pt x="76182" y="482373"/>
                  </a:lnTo>
                  <a:lnTo>
                    <a:pt x="75810" y="482538"/>
                  </a:lnTo>
                  <a:lnTo>
                    <a:pt x="75643" y="482583"/>
                  </a:lnTo>
                  <a:lnTo>
                    <a:pt x="75448" y="482660"/>
                  </a:lnTo>
                  <a:lnTo>
                    <a:pt x="75048" y="482869"/>
                  </a:lnTo>
                  <a:lnTo>
                    <a:pt x="74247" y="483035"/>
                  </a:lnTo>
                  <a:lnTo>
                    <a:pt x="73493" y="483365"/>
                  </a:lnTo>
                  <a:lnTo>
                    <a:pt x="73117" y="483443"/>
                  </a:lnTo>
                  <a:lnTo>
                    <a:pt x="72902" y="483608"/>
                  </a:lnTo>
                  <a:lnTo>
                    <a:pt x="72567" y="483674"/>
                  </a:lnTo>
                  <a:lnTo>
                    <a:pt x="72436" y="483740"/>
                  </a:lnTo>
                  <a:lnTo>
                    <a:pt x="72144" y="483773"/>
                  </a:lnTo>
                  <a:lnTo>
                    <a:pt x="71854" y="483994"/>
                  </a:lnTo>
                  <a:lnTo>
                    <a:pt x="71628" y="484060"/>
                  </a:lnTo>
                  <a:lnTo>
                    <a:pt x="71496" y="484071"/>
                  </a:lnTo>
                  <a:lnTo>
                    <a:pt x="71283" y="484115"/>
                  </a:lnTo>
                  <a:lnTo>
                    <a:pt x="70754" y="484358"/>
                  </a:lnTo>
                  <a:lnTo>
                    <a:pt x="70521" y="484391"/>
                  </a:lnTo>
                  <a:lnTo>
                    <a:pt x="70297" y="484391"/>
                  </a:lnTo>
                  <a:lnTo>
                    <a:pt x="70054" y="484468"/>
                  </a:lnTo>
                  <a:lnTo>
                    <a:pt x="69813" y="484633"/>
                  </a:lnTo>
                  <a:lnTo>
                    <a:pt x="69737" y="484666"/>
                  </a:lnTo>
                  <a:lnTo>
                    <a:pt x="69735" y="484666"/>
                  </a:lnTo>
                  <a:lnTo>
                    <a:pt x="69658" y="484700"/>
                  </a:lnTo>
                  <a:lnTo>
                    <a:pt x="69525" y="484732"/>
                  </a:lnTo>
                  <a:lnTo>
                    <a:pt x="69344" y="484732"/>
                  </a:lnTo>
                  <a:lnTo>
                    <a:pt x="69154" y="484810"/>
                  </a:lnTo>
                  <a:lnTo>
                    <a:pt x="68995" y="484964"/>
                  </a:lnTo>
                  <a:lnTo>
                    <a:pt x="68913" y="485008"/>
                  </a:lnTo>
                  <a:lnTo>
                    <a:pt x="68543" y="485041"/>
                  </a:lnTo>
                  <a:lnTo>
                    <a:pt x="67949" y="485284"/>
                  </a:lnTo>
                  <a:lnTo>
                    <a:pt x="67805" y="485317"/>
                  </a:lnTo>
                  <a:lnTo>
                    <a:pt x="67430" y="485350"/>
                  </a:lnTo>
                  <a:lnTo>
                    <a:pt x="67202" y="485405"/>
                  </a:lnTo>
                  <a:lnTo>
                    <a:pt x="66972" y="485482"/>
                  </a:lnTo>
                  <a:lnTo>
                    <a:pt x="66446" y="485604"/>
                  </a:lnTo>
                  <a:lnTo>
                    <a:pt x="65856" y="485559"/>
                  </a:lnTo>
                  <a:lnTo>
                    <a:pt x="65408" y="485626"/>
                  </a:lnTo>
                  <a:lnTo>
                    <a:pt x="65249" y="485604"/>
                  </a:lnTo>
                  <a:lnTo>
                    <a:pt x="65103" y="485548"/>
                  </a:lnTo>
                  <a:lnTo>
                    <a:pt x="64985" y="485471"/>
                  </a:lnTo>
                  <a:lnTo>
                    <a:pt x="64892" y="485372"/>
                  </a:lnTo>
                  <a:lnTo>
                    <a:pt x="64836" y="485218"/>
                  </a:lnTo>
                  <a:lnTo>
                    <a:pt x="64634" y="485008"/>
                  </a:lnTo>
                  <a:lnTo>
                    <a:pt x="64612" y="484887"/>
                  </a:lnTo>
                  <a:lnTo>
                    <a:pt x="64666" y="484732"/>
                  </a:lnTo>
                  <a:lnTo>
                    <a:pt x="64664" y="484688"/>
                  </a:lnTo>
                  <a:lnTo>
                    <a:pt x="64569" y="484578"/>
                  </a:lnTo>
                  <a:lnTo>
                    <a:pt x="64408" y="484512"/>
                  </a:lnTo>
                  <a:lnTo>
                    <a:pt x="64328" y="484435"/>
                  </a:lnTo>
                  <a:lnTo>
                    <a:pt x="64173" y="484181"/>
                  </a:lnTo>
                  <a:lnTo>
                    <a:pt x="64165" y="484137"/>
                  </a:lnTo>
                  <a:lnTo>
                    <a:pt x="64184" y="484060"/>
                  </a:lnTo>
                  <a:lnTo>
                    <a:pt x="64160" y="483983"/>
                  </a:lnTo>
                  <a:lnTo>
                    <a:pt x="64098" y="483950"/>
                  </a:lnTo>
                  <a:lnTo>
                    <a:pt x="63960" y="483939"/>
                  </a:lnTo>
                  <a:lnTo>
                    <a:pt x="63898" y="483872"/>
                  </a:lnTo>
                  <a:lnTo>
                    <a:pt x="63839" y="483850"/>
                  </a:lnTo>
                  <a:lnTo>
                    <a:pt x="63749" y="483884"/>
                  </a:lnTo>
                  <a:lnTo>
                    <a:pt x="63701" y="483862"/>
                  </a:lnTo>
                  <a:lnTo>
                    <a:pt x="63690" y="483828"/>
                  </a:lnTo>
                  <a:lnTo>
                    <a:pt x="63767" y="483707"/>
                  </a:lnTo>
                  <a:lnTo>
                    <a:pt x="63769" y="483652"/>
                  </a:lnTo>
                  <a:lnTo>
                    <a:pt x="63551" y="483564"/>
                  </a:lnTo>
                  <a:lnTo>
                    <a:pt x="63373" y="483431"/>
                  </a:lnTo>
                  <a:lnTo>
                    <a:pt x="63278" y="483288"/>
                  </a:lnTo>
                  <a:lnTo>
                    <a:pt x="63167" y="483277"/>
                  </a:lnTo>
                  <a:lnTo>
                    <a:pt x="63017" y="483343"/>
                  </a:lnTo>
                  <a:lnTo>
                    <a:pt x="62825" y="483365"/>
                  </a:lnTo>
                  <a:lnTo>
                    <a:pt x="62574" y="483299"/>
                  </a:lnTo>
                  <a:lnTo>
                    <a:pt x="62520" y="483310"/>
                  </a:lnTo>
                  <a:lnTo>
                    <a:pt x="62447" y="483365"/>
                  </a:lnTo>
                  <a:lnTo>
                    <a:pt x="62386" y="483454"/>
                  </a:lnTo>
                  <a:lnTo>
                    <a:pt x="62373" y="483542"/>
                  </a:lnTo>
                  <a:lnTo>
                    <a:pt x="62393" y="483696"/>
                  </a:lnTo>
                  <a:lnTo>
                    <a:pt x="62320" y="483895"/>
                  </a:lnTo>
                  <a:lnTo>
                    <a:pt x="62345" y="484016"/>
                  </a:lnTo>
                  <a:lnTo>
                    <a:pt x="62332" y="484060"/>
                  </a:lnTo>
                  <a:lnTo>
                    <a:pt x="62248" y="484148"/>
                  </a:lnTo>
                  <a:lnTo>
                    <a:pt x="62251" y="484192"/>
                  </a:lnTo>
                  <a:lnTo>
                    <a:pt x="62287" y="484236"/>
                  </a:lnTo>
                  <a:lnTo>
                    <a:pt x="62400" y="484292"/>
                  </a:lnTo>
                  <a:lnTo>
                    <a:pt x="62445" y="484358"/>
                  </a:lnTo>
                  <a:lnTo>
                    <a:pt x="62499" y="484402"/>
                  </a:lnTo>
                  <a:lnTo>
                    <a:pt x="62533" y="484402"/>
                  </a:lnTo>
                  <a:lnTo>
                    <a:pt x="62679" y="484324"/>
                  </a:lnTo>
                  <a:lnTo>
                    <a:pt x="62746" y="484369"/>
                  </a:lnTo>
                  <a:lnTo>
                    <a:pt x="62765" y="484468"/>
                  </a:lnTo>
                  <a:lnTo>
                    <a:pt x="62757" y="484688"/>
                  </a:lnTo>
                  <a:lnTo>
                    <a:pt x="62862" y="484799"/>
                  </a:lnTo>
                  <a:lnTo>
                    <a:pt x="62884" y="484920"/>
                  </a:lnTo>
                  <a:lnTo>
                    <a:pt x="62828" y="484997"/>
                  </a:lnTo>
                  <a:lnTo>
                    <a:pt x="62828" y="485052"/>
                  </a:lnTo>
                  <a:lnTo>
                    <a:pt x="62882" y="485130"/>
                  </a:lnTo>
                  <a:lnTo>
                    <a:pt x="63028" y="485240"/>
                  </a:lnTo>
                  <a:lnTo>
                    <a:pt x="63074" y="485383"/>
                  </a:lnTo>
                  <a:lnTo>
                    <a:pt x="63106" y="485438"/>
                  </a:lnTo>
                  <a:lnTo>
                    <a:pt x="63235" y="485482"/>
                  </a:lnTo>
                  <a:lnTo>
                    <a:pt x="63508" y="485515"/>
                  </a:lnTo>
                  <a:lnTo>
                    <a:pt x="63564" y="485537"/>
                  </a:lnTo>
                  <a:lnTo>
                    <a:pt x="63742" y="485659"/>
                  </a:lnTo>
                  <a:lnTo>
                    <a:pt x="63835" y="485769"/>
                  </a:lnTo>
                  <a:lnTo>
                    <a:pt x="64034" y="485934"/>
                  </a:lnTo>
                  <a:lnTo>
                    <a:pt x="64315" y="486089"/>
                  </a:lnTo>
                  <a:lnTo>
                    <a:pt x="64430" y="486221"/>
                  </a:lnTo>
                  <a:lnTo>
                    <a:pt x="64479" y="486309"/>
                  </a:lnTo>
                  <a:lnTo>
                    <a:pt x="64550" y="486585"/>
                  </a:lnTo>
                  <a:lnTo>
                    <a:pt x="64586" y="486894"/>
                  </a:lnTo>
                  <a:lnTo>
                    <a:pt x="64584" y="487379"/>
                  </a:lnTo>
                  <a:lnTo>
                    <a:pt x="64557" y="487588"/>
                  </a:lnTo>
                  <a:lnTo>
                    <a:pt x="64470" y="487820"/>
                  </a:lnTo>
                  <a:lnTo>
                    <a:pt x="64217" y="488261"/>
                  </a:lnTo>
                  <a:lnTo>
                    <a:pt x="64173" y="488459"/>
                  </a:lnTo>
                  <a:lnTo>
                    <a:pt x="64115" y="488569"/>
                  </a:lnTo>
                  <a:lnTo>
                    <a:pt x="63545" y="489209"/>
                  </a:lnTo>
                  <a:lnTo>
                    <a:pt x="63368" y="489385"/>
                  </a:lnTo>
                  <a:lnTo>
                    <a:pt x="62940" y="489904"/>
                  </a:lnTo>
                  <a:lnTo>
                    <a:pt x="62569" y="490245"/>
                  </a:lnTo>
                  <a:lnTo>
                    <a:pt x="62173" y="490686"/>
                  </a:lnTo>
                  <a:lnTo>
                    <a:pt x="61696" y="491039"/>
                  </a:lnTo>
                  <a:lnTo>
                    <a:pt x="60871" y="491690"/>
                  </a:lnTo>
                  <a:lnTo>
                    <a:pt x="60333" y="492230"/>
                  </a:lnTo>
                  <a:lnTo>
                    <a:pt x="60034" y="492506"/>
                  </a:lnTo>
                  <a:lnTo>
                    <a:pt x="59507" y="492925"/>
                  </a:lnTo>
                  <a:lnTo>
                    <a:pt x="59113" y="493178"/>
                  </a:lnTo>
                  <a:lnTo>
                    <a:pt x="58663" y="493531"/>
                  </a:lnTo>
                  <a:lnTo>
                    <a:pt x="58267" y="493895"/>
                  </a:lnTo>
                  <a:lnTo>
                    <a:pt x="57784" y="494215"/>
                  </a:lnTo>
                  <a:lnTo>
                    <a:pt x="57332" y="494468"/>
                  </a:lnTo>
                  <a:lnTo>
                    <a:pt x="56441" y="495008"/>
                  </a:lnTo>
                  <a:lnTo>
                    <a:pt x="56139" y="495163"/>
                  </a:lnTo>
                  <a:lnTo>
                    <a:pt x="55681" y="495461"/>
                  </a:lnTo>
                  <a:lnTo>
                    <a:pt x="55288" y="495692"/>
                  </a:lnTo>
                  <a:lnTo>
                    <a:pt x="54758" y="495913"/>
                  </a:lnTo>
                  <a:lnTo>
                    <a:pt x="54459" y="496155"/>
                  </a:lnTo>
                  <a:lnTo>
                    <a:pt x="54155" y="496332"/>
                  </a:lnTo>
                  <a:lnTo>
                    <a:pt x="53824" y="496585"/>
                  </a:lnTo>
                  <a:lnTo>
                    <a:pt x="52887" y="497147"/>
                  </a:lnTo>
                  <a:lnTo>
                    <a:pt x="51649" y="497776"/>
                  </a:lnTo>
                  <a:lnTo>
                    <a:pt x="51130" y="498085"/>
                  </a:lnTo>
                  <a:lnTo>
                    <a:pt x="50739" y="498272"/>
                  </a:lnTo>
                  <a:lnTo>
                    <a:pt x="50304" y="498537"/>
                  </a:lnTo>
                  <a:lnTo>
                    <a:pt x="49983" y="498768"/>
                  </a:lnTo>
                  <a:lnTo>
                    <a:pt x="49680" y="498912"/>
                  </a:lnTo>
                  <a:lnTo>
                    <a:pt x="49356" y="499099"/>
                  </a:lnTo>
                  <a:lnTo>
                    <a:pt x="48700" y="499408"/>
                  </a:lnTo>
                  <a:lnTo>
                    <a:pt x="48292" y="499628"/>
                  </a:lnTo>
                  <a:lnTo>
                    <a:pt x="48210" y="499650"/>
                  </a:lnTo>
                  <a:lnTo>
                    <a:pt x="47837" y="499827"/>
                  </a:lnTo>
                  <a:lnTo>
                    <a:pt x="46560" y="500532"/>
                  </a:lnTo>
                  <a:lnTo>
                    <a:pt x="46307" y="500632"/>
                  </a:lnTo>
                  <a:lnTo>
                    <a:pt x="45960" y="500676"/>
                  </a:lnTo>
                  <a:lnTo>
                    <a:pt x="45838" y="500709"/>
                  </a:lnTo>
                  <a:lnTo>
                    <a:pt x="45671" y="500786"/>
                  </a:lnTo>
                  <a:lnTo>
                    <a:pt x="45422" y="500951"/>
                  </a:lnTo>
                  <a:lnTo>
                    <a:pt x="45064" y="501139"/>
                  </a:lnTo>
                  <a:lnTo>
                    <a:pt x="44001" y="501591"/>
                  </a:lnTo>
                  <a:lnTo>
                    <a:pt x="43541" y="501833"/>
                  </a:lnTo>
                  <a:lnTo>
                    <a:pt x="43131" y="501977"/>
                  </a:lnTo>
                  <a:lnTo>
                    <a:pt x="42899" y="502021"/>
                  </a:lnTo>
                  <a:lnTo>
                    <a:pt x="42219" y="502230"/>
                  </a:lnTo>
                  <a:lnTo>
                    <a:pt x="41379" y="502550"/>
                  </a:lnTo>
                  <a:lnTo>
                    <a:pt x="41004" y="502682"/>
                  </a:lnTo>
                  <a:lnTo>
                    <a:pt x="40779" y="502782"/>
                  </a:lnTo>
                  <a:lnTo>
                    <a:pt x="40484" y="502969"/>
                  </a:lnTo>
                  <a:lnTo>
                    <a:pt x="40094" y="503112"/>
                  </a:lnTo>
                  <a:lnTo>
                    <a:pt x="39673" y="503333"/>
                  </a:lnTo>
                  <a:lnTo>
                    <a:pt x="39599" y="503344"/>
                  </a:lnTo>
                  <a:lnTo>
                    <a:pt x="39388" y="503443"/>
                  </a:lnTo>
                  <a:lnTo>
                    <a:pt x="38682" y="503619"/>
                  </a:lnTo>
                  <a:lnTo>
                    <a:pt x="38338" y="503774"/>
                  </a:lnTo>
                  <a:lnTo>
                    <a:pt x="38147" y="503862"/>
                  </a:lnTo>
                  <a:lnTo>
                    <a:pt x="38007" y="503906"/>
                  </a:lnTo>
                  <a:lnTo>
                    <a:pt x="37748" y="503950"/>
                  </a:lnTo>
                  <a:lnTo>
                    <a:pt x="37407" y="504072"/>
                  </a:lnTo>
                  <a:lnTo>
                    <a:pt x="37287" y="504105"/>
                  </a:lnTo>
                  <a:lnTo>
                    <a:pt x="37227" y="504094"/>
                  </a:lnTo>
                  <a:lnTo>
                    <a:pt x="37124" y="504049"/>
                  </a:lnTo>
                  <a:lnTo>
                    <a:pt x="36975" y="503950"/>
                  </a:lnTo>
                  <a:lnTo>
                    <a:pt x="36943" y="503917"/>
                  </a:lnTo>
                  <a:lnTo>
                    <a:pt x="36855" y="503862"/>
                  </a:lnTo>
                  <a:lnTo>
                    <a:pt x="36755" y="503774"/>
                  </a:lnTo>
                  <a:lnTo>
                    <a:pt x="36704" y="503730"/>
                  </a:lnTo>
                  <a:lnTo>
                    <a:pt x="36678" y="503719"/>
                  </a:lnTo>
                  <a:lnTo>
                    <a:pt x="36644" y="503708"/>
                  </a:lnTo>
                  <a:lnTo>
                    <a:pt x="36545" y="503708"/>
                  </a:lnTo>
                  <a:lnTo>
                    <a:pt x="36491" y="503708"/>
                  </a:lnTo>
                  <a:lnTo>
                    <a:pt x="36456" y="503730"/>
                  </a:lnTo>
                  <a:lnTo>
                    <a:pt x="36427" y="503763"/>
                  </a:lnTo>
                  <a:lnTo>
                    <a:pt x="36398" y="503818"/>
                  </a:lnTo>
                  <a:lnTo>
                    <a:pt x="36345" y="503950"/>
                  </a:lnTo>
                  <a:lnTo>
                    <a:pt x="36031" y="504347"/>
                  </a:lnTo>
                  <a:lnTo>
                    <a:pt x="35927" y="504435"/>
                  </a:lnTo>
                  <a:lnTo>
                    <a:pt x="35845" y="504469"/>
                  </a:lnTo>
                  <a:lnTo>
                    <a:pt x="35698" y="504457"/>
                  </a:lnTo>
                  <a:lnTo>
                    <a:pt x="35619" y="504424"/>
                  </a:lnTo>
                  <a:lnTo>
                    <a:pt x="35529" y="504347"/>
                  </a:lnTo>
                  <a:lnTo>
                    <a:pt x="35388" y="504204"/>
                  </a:lnTo>
                  <a:lnTo>
                    <a:pt x="35291" y="504127"/>
                  </a:lnTo>
                  <a:lnTo>
                    <a:pt x="35219" y="504094"/>
                  </a:lnTo>
                  <a:lnTo>
                    <a:pt x="35100" y="504105"/>
                  </a:lnTo>
                  <a:lnTo>
                    <a:pt x="34853" y="504215"/>
                  </a:lnTo>
                  <a:lnTo>
                    <a:pt x="34687" y="504325"/>
                  </a:lnTo>
                  <a:lnTo>
                    <a:pt x="34508" y="504413"/>
                  </a:lnTo>
                  <a:lnTo>
                    <a:pt x="34372" y="504502"/>
                  </a:lnTo>
                  <a:lnTo>
                    <a:pt x="34293" y="504568"/>
                  </a:lnTo>
                  <a:lnTo>
                    <a:pt x="34231" y="504667"/>
                  </a:lnTo>
                  <a:lnTo>
                    <a:pt x="34162" y="504722"/>
                  </a:lnTo>
                  <a:lnTo>
                    <a:pt x="33946" y="504755"/>
                  </a:lnTo>
                  <a:lnTo>
                    <a:pt x="33738" y="504865"/>
                  </a:lnTo>
                  <a:lnTo>
                    <a:pt x="33555" y="505064"/>
                  </a:lnTo>
                  <a:lnTo>
                    <a:pt x="33507" y="505152"/>
                  </a:lnTo>
                  <a:lnTo>
                    <a:pt x="33458" y="505306"/>
                  </a:lnTo>
                  <a:lnTo>
                    <a:pt x="33415" y="505340"/>
                  </a:lnTo>
                  <a:lnTo>
                    <a:pt x="33245" y="505362"/>
                  </a:lnTo>
                  <a:lnTo>
                    <a:pt x="32769" y="505351"/>
                  </a:lnTo>
                  <a:lnTo>
                    <a:pt x="32690" y="505317"/>
                  </a:lnTo>
                  <a:lnTo>
                    <a:pt x="32588" y="505218"/>
                  </a:lnTo>
                  <a:lnTo>
                    <a:pt x="32519" y="505174"/>
                  </a:lnTo>
                  <a:lnTo>
                    <a:pt x="32421" y="505163"/>
                  </a:lnTo>
                  <a:lnTo>
                    <a:pt x="32300" y="505196"/>
                  </a:lnTo>
                  <a:lnTo>
                    <a:pt x="31884" y="505450"/>
                  </a:lnTo>
                  <a:lnTo>
                    <a:pt x="31676" y="505615"/>
                  </a:lnTo>
                  <a:lnTo>
                    <a:pt x="31441" y="505825"/>
                  </a:lnTo>
                  <a:lnTo>
                    <a:pt x="31058" y="506133"/>
                  </a:lnTo>
                  <a:lnTo>
                    <a:pt x="30698" y="506365"/>
                  </a:lnTo>
                  <a:lnTo>
                    <a:pt x="30406" y="506618"/>
                  </a:lnTo>
                  <a:lnTo>
                    <a:pt x="30334" y="506663"/>
                  </a:lnTo>
                  <a:lnTo>
                    <a:pt x="30259" y="506685"/>
                  </a:lnTo>
                  <a:lnTo>
                    <a:pt x="30153" y="506696"/>
                  </a:lnTo>
                  <a:lnTo>
                    <a:pt x="30018" y="506674"/>
                  </a:lnTo>
                  <a:lnTo>
                    <a:pt x="29888" y="506618"/>
                  </a:lnTo>
                  <a:lnTo>
                    <a:pt x="29770" y="506519"/>
                  </a:lnTo>
                  <a:lnTo>
                    <a:pt x="29663" y="506453"/>
                  </a:lnTo>
                  <a:lnTo>
                    <a:pt x="29530" y="506420"/>
                  </a:lnTo>
                  <a:lnTo>
                    <a:pt x="29428" y="506420"/>
                  </a:lnTo>
                  <a:lnTo>
                    <a:pt x="29340" y="506442"/>
                  </a:lnTo>
                  <a:lnTo>
                    <a:pt x="29279" y="506497"/>
                  </a:lnTo>
                  <a:lnTo>
                    <a:pt x="29181" y="506618"/>
                  </a:lnTo>
                  <a:lnTo>
                    <a:pt x="29135" y="506641"/>
                  </a:lnTo>
                  <a:lnTo>
                    <a:pt x="29008" y="506641"/>
                  </a:lnTo>
                  <a:lnTo>
                    <a:pt x="28707" y="506586"/>
                  </a:lnTo>
                  <a:lnTo>
                    <a:pt x="28652" y="506586"/>
                  </a:lnTo>
                  <a:lnTo>
                    <a:pt x="28602" y="506608"/>
                  </a:lnTo>
                  <a:lnTo>
                    <a:pt x="28387" y="506828"/>
                  </a:lnTo>
                  <a:lnTo>
                    <a:pt x="28145" y="506993"/>
                  </a:lnTo>
                  <a:lnTo>
                    <a:pt x="27932" y="507203"/>
                  </a:lnTo>
                  <a:lnTo>
                    <a:pt x="27891" y="507269"/>
                  </a:lnTo>
                  <a:lnTo>
                    <a:pt x="27885" y="507368"/>
                  </a:lnTo>
                  <a:lnTo>
                    <a:pt x="27919" y="507423"/>
                  </a:lnTo>
                  <a:lnTo>
                    <a:pt x="27996" y="507512"/>
                  </a:lnTo>
                  <a:lnTo>
                    <a:pt x="28046" y="507578"/>
                  </a:lnTo>
                  <a:lnTo>
                    <a:pt x="28072" y="507644"/>
                  </a:lnTo>
                  <a:lnTo>
                    <a:pt x="28085" y="507732"/>
                  </a:lnTo>
                  <a:lnTo>
                    <a:pt x="28012" y="508283"/>
                  </a:lnTo>
                  <a:lnTo>
                    <a:pt x="27964" y="508372"/>
                  </a:lnTo>
                  <a:lnTo>
                    <a:pt x="27769" y="508548"/>
                  </a:lnTo>
                  <a:lnTo>
                    <a:pt x="27633" y="508691"/>
                  </a:lnTo>
                  <a:lnTo>
                    <a:pt x="27564" y="508735"/>
                  </a:lnTo>
                  <a:lnTo>
                    <a:pt x="27482" y="508757"/>
                  </a:lnTo>
                  <a:lnTo>
                    <a:pt x="27228" y="508769"/>
                  </a:lnTo>
                  <a:lnTo>
                    <a:pt x="27110" y="508846"/>
                  </a:lnTo>
                  <a:lnTo>
                    <a:pt x="27018" y="508923"/>
                  </a:lnTo>
                  <a:lnTo>
                    <a:pt x="26692" y="509033"/>
                  </a:lnTo>
                  <a:lnTo>
                    <a:pt x="26634" y="509110"/>
                  </a:lnTo>
                  <a:lnTo>
                    <a:pt x="26520" y="509386"/>
                  </a:lnTo>
                  <a:lnTo>
                    <a:pt x="26505" y="509562"/>
                  </a:lnTo>
                  <a:lnTo>
                    <a:pt x="26475" y="509595"/>
                  </a:lnTo>
                  <a:lnTo>
                    <a:pt x="26339" y="509684"/>
                  </a:lnTo>
                  <a:lnTo>
                    <a:pt x="26292" y="509750"/>
                  </a:lnTo>
                  <a:lnTo>
                    <a:pt x="26262" y="509882"/>
                  </a:lnTo>
                  <a:lnTo>
                    <a:pt x="26219" y="510003"/>
                  </a:lnTo>
                  <a:lnTo>
                    <a:pt x="26174" y="510081"/>
                  </a:lnTo>
                  <a:lnTo>
                    <a:pt x="26036" y="510257"/>
                  </a:lnTo>
                  <a:lnTo>
                    <a:pt x="26001" y="510367"/>
                  </a:lnTo>
                  <a:lnTo>
                    <a:pt x="25995" y="510544"/>
                  </a:lnTo>
                  <a:lnTo>
                    <a:pt x="26014" y="511282"/>
                  </a:lnTo>
                  <a:lnTo>
                    <a:pt x="25977" y="511624"/>
                  </a:lnTo>
                  <a:lnTo>
                    <a:pt x="25829" y="511856"/>
                  </a:lnTo>
                  <a:lnTo>
                    <a:pt x="25603" y="512076"/>
                  </a:lnTo>
                  <a:lnTo>
                    <a:pt x="25583" y="512120"/>
                  </a:lnTo>
                  <a:lnTo>
                    <a:pt x="25562" y="512286"/>
                  </a:lnTo>
                  <a:lnTo>
                    <a:pt x="25522" y="512352"/>
                  </a:lnTo>
                  <a:lnTo>
                    <a:pt x="25424" y="512418"/>
                  </a:lnTo>
                  <a:lnTo>
                    <a:pt x="25289" y="512451"/>
                  </a:lnTo>
                  <a:lnTo>
                    <a:pt x="25244" y="512429"/>
                  </a:lnTo>
                  <a:lnTo>
                    <a:pt x="25134" y="512341"/>
                  </a:lnTo>
                  <a:lnTo>
                    <a:pt x="25042" y="512286"/>
                  </a:lnTo>
                  <a:lnTo>
                    <a:pt x="24940" y="512275"/>
                  </a:lnTo>
                  <a:lnTo>
                    <a:pt x="24841" y="512308"/>
                  </a:lnTo>
                  <a:lnTo>
                    <a:pt x="24772" y="512352"/>
                  </a:lnTo>
                  <a:lnTo>
                    <a:pt x="24680" y="512429"/>
                  </a:lnTo>
                  <a:lnTo>
                    <a:pt x="24535" y="512594"/>
                  </a:lnTo>
                  <a:lnTo>
                    <a:pt x="24368" y="512837"/>
                  </a:lnTo>
                  <a:lnTo>
                    <a:pt x="24288" y="512914"/>
                  </a:lnTo>
                  <a:lnTo>
                    <a:pt x="24137" y="513013"/>
                  </a:lnTo>
                  <a:lnTo>
                    <a:pt x="24046" y="513091"/>
                  </a:lnTo>
                  <a:lnTo>
                    <a:pt x="23675" y="513300"/>
                  </a:lnTo>
                  <a:lnTo>
                    <a:pt x="23424" y="513399"/>
                  </a:lnTo>
                  <a:lnTo>
                    <a:pt x="23205" y="513499"/>
                  </a:lnTo>
                  <a:lnTo>
                    <a:pt x="23102" y="513576"/>
                  </a:lnTo>
                  <a:lnTo>
                    <a:pt x="22998" y="513609"/>
                  </a:lnTo>
                  <a:lnTo>
                    <a:pt x="22910" y="513675"/>
                  </a:lnTo>
                  <a:lnTo>
                    <a:pt x="22715" y="513774"/>
                  </a:lnTo>
                  <a:lnTo>
                    <a:pt x="22435" y="513884"/>
                  </a:lnTo>
                  <a:lnTo>
                    <a:pt x="22000" y="514083"/>
                  </a:lnTo>
                  <a:lnTo>
                    <a:pt x="21418" y="514314"/>
                  </a:lnTo>
                  <a:lnTo>
                    <a:pt x="21158" y="514568"/>
                  </a:lnTo>
                  <a:lnTo>
                    <a:pt x="21016" y="514634"/>
                  </a:lnTo>
                  <a:lnTo>
                    <a:pt x="20742" y="514722"/>
                  </a:lnTo>
                  <a:lnTo>
                    <a:pt x="20407" y="514800"/>
                  </a:lnTo>
                  <a:lnTo>
                    <a:pt x="19834" y="515064"/>
                  </a:lnTo>
                  <a:lnTo>
                    <a:pt x="19229" y="515219"/>
                  </a:lnTo>
                  <a:lnTo>
                    <a:pt x="19115" y="515219"/>
                  </a:lnTo>
                  <a:lnTo>
                    <a:pt x="18943" y="515263"/>
                  </a:lnTo>
                  <a:lnTo>
                    <a:pt x="18666" y="515285"/>
                  </a:lnTo>
                  <a:lnTo>
                    <a:pt x="18494" y="515329"/>
                  </a:lnTo>
                  <a:lnTo>
                    <a:pt x="18215" y="515351"/>
                  </a:lnTo>
                  <a:lnTo>
                    <a:pt x="17925" y="515417"/>
                  </a:lnTo>
                  <a:lnTo>
                    <a:pt x="17765" y="515439"/>
                  </a:lnTo>
                  <a:lnTo>
                    <a:pt x="17406" y="515439"/>
                  </a:lnTo>
                  <a:lnTo>
                    <a:pt x="16957" y="515549"/>
                  </a:lnTo>
                  <a:lnTo>
                    <a:pt x="16620" y="515549"/>
                  </a:lnTo>
                  <a:lnTo>
                    <a:pt x="16506" y="515527"/>
                  </a:lnTo>
                  <a:lnTo>
                    <a:pt x="16228" y="515516"/>
                  </a:lnTo>
                  <a:lnTo>
                    <a:pt x="15983" y="515527"/>
                  </a:lnTo>
                  <a:lnTo>
                    <a:pt x="15803" y="515571"/>
                  </a:lnTo>
                  <a:lnTo>
                    <a:pt x="15676" y="515638"/>
                  </a:lnTo>
                  <a:lnTo>
                    <a:pt x="15608" y="515649"/>
                  </a:lnTo>
                  <a:lnTo>
                    <a:pt x="15355" y="515638"/>
                  </a:lnTo>
                  <a:lnTo>
                    <a:pt x="15217" y="515571"/>
                  </a:lnTo>
                  <a:lnTo>
                    <a:pt x="15103" y="515549"/>
                  </a:lnTo>
                  <a:lnTo>
                    <a:pt x="15004" y="515549"/>
                  </a:lnTo>
                  <a:lnTo>
                    <a:pt x="14909" y="515604"/>
                  </a:lnTo>
                  <a:lnTo>
                    <a:pt x="14759" y="515781"/>
                  </a:lnTo>
                  <a:lnTo>
                    <a:pt x="14689" y="515836"/>
                  </a:lnTo>
                  <a:lnTo>
                    <a:pt x="14640" y="515858"/>
                  </a:lnTo>
                  <a:lnTo>
                    <a:pt x="14474" y="515891"/>
                  </a:lnTo>
                  <a:lnTo>
                    <a:pt x="13800" y="515891"/>
                  </a:lnTo>
                  <a:lnTo>
                    <a:pt x="13755" y="515891"/>
                  </a:lnTo>
                  <a:lnTo>
                    <a:pt x="13596" y="515803"/>
                  </a:lnTo>
                  <a:lnTo>
                    <a:pt x="13103" y="515395"/>
                  </a:lnTo>
                  <a:lnTo>
                    <a:pt x="12765" y="515141"/>
                  </a:lnTo>
                  <a:lnTo>
                    <a:pt x="12632" y="515053"/>
                  </a:lnTo>
                  <a:lnTo>
                    <a:pt x="12435" y="514965"/>
                  </a:lnTo>
                  <a:lnTo>
                    <a:pt x="12254" y="514943"/>
                  </a:lnTo>
                  <a:lnTo>
                    <a:pt x="12093" y="514943"/>
                  </a:lnTo>
                  <a:lnTo>
                    <a:pt x="11756" y="515075"/>
                  </a:lnTo>
                  <a:lnTo>
                    <a:pt x="11559" y="515130"/>
                  </a:lnTo>
                  <a:lnTo>
                    <a:pt x="11282" y="515130"/>
                  </a:lnTo>
                  <a:lnTo>
                    <a:pt x="10907" y="515186"/>
                  </a:lnTo>
                  <a:lnTo>
                    <a:pt x="10712" y="515274"/>
                  </a:lnTo>
                  <a:lnTo>
                    <a:pt x="10552" y="515395"/>
                  </a:lnTo>
                  <a:lnTo>
                    <a:pt x="10434" y="515417"/>
                  </a:lnTo>
                  <a:lnTo>
                    <a:pt x="10330" y="515417"/>
                  </a:lnTo>
                  <a:lnTo>
                    <a:pt x="10237" y="515395"/>
                  </a:lnTo>
                  <a:lnTo>
                    <a:pt x="10165" y="515395"/>
                  </a:lnTo>
                  <a:lnTo>
                    <a:pt x="10053" y="515439"/>
                  </a:lnTo>
                  <a:lnTo>
                    <a:pt x="9721" y="515616"/>
                  </a:lnTo>
                  <a:lnTo>
                    <a:pt x="9386" y="515693"/>
                  </a:lnTo>
                  <a:lnTo>
                    <a:pt x="9183" y="515704"/>
                  </a:lnTo>
                  <a:lnTo>
                    <a:pt x="8664" y="515649"/>
                  </a:lnTo>
                  <a:lnTo>
                    <a:pt x="8585" y="515660"/>
                  </a:lnTo>
                  <a:lnTo>
                    <a:pt x="8465" y="515693"/>
                  </a:lnTo>
                  <a:lnTo>
                    <a:pt x="8381" y="515781"/>
                  </a:lnTo>
                  <a:lnTo>
                    <a:pt x="8320" y="515902"/>
                  </a:lnTo>
                  <a:lnTo>
                    <a:pt x="8292" y="515990"/>
                  </a:lnTo>
                  <a:lnTo>
                    <a:pt x="8270" y="516211"/>
                  </a:lnTo>
                  <a:lnTo>
                    <a:pt x="8241" y="516266"/>
                  </a:lnTo>
                  <a:lnTo>
                    <a:pt x="8087" y="516376"/>
                  </a:lnTo>
                  <a:lnTo>
                    <a:pt x="7876" y="516475"/>
                  </a:lnTo>
                  <a:lnTo>
                    <a:pt x="7745" y="516487"/>
                  </a:lnTo>
                  <a:lnTo>
                    <a:pt x="7550" y="516464"/>
                  </a:lnTo>
                  <a:lnTo>
                    <a:pt x="7451" y="516442"/>
                  </a:lnTo>
                  <a:lnTo>
                    <a:pt x="7345" y="516398"/>
                  </a:lnTo>
                  <a:lnTo>
                    <a:pt x="7037" y="516321"/>
                  </a:lnTo>
                  <a:lnTo>
                    <a:pt x="6912" y="516310"/>
                  </a:lnTo>
                  <a:lnTo>
                    <a:pt x="6738" y="516354"/>
                  </a:lnTo>
                  <a:lnTo>
                    <a:pt x="6618" y="516365"/>
                  </a:lnTo>
                  <a:lnTo>
                    <a:pt x="6324" y="516442"/>
                  </a:lnTo>
                  <a:lnTo>
                    <a:pt x="6077" y="516420"/>
                  </a:lnTo>
                  <a:lnTo>
                    <a:pt x="5930" y="516520"/>
                  </a:lnTo>
                  <a:lnTo>
                    <a:pt x="5905" y="516564"/>
                  </a:lnTo>
                  <a:lnTo>
                    <a:pt x="5862" y="516597"/>
                  </a:lnTo>
                  <a:lnTo>
                    <a:pt x="5830" y="516652"/>
                  </a:lnTo>
                  <a:lnTo>
                    <a:pt x="5797" y="516674"/>
                  </a:lnTo>
                  <a:lnTo>
                    <a:pt x="5590" y="516707"/>
                  </a:lnTo>
                  <a:lnTo>
                    <a:pt x="5522" y="516685"/>
                  </a:lnTo>
                  <a:lnTo>
                    <a:pt x="5466" y="516685"/>
                  </a:lnTo>
                  <a:lnTo>
                    <a:pt x="5257" y="516740"/>
                  </a:lnTo>
                  <a:lnTo>
                    <a:pt x="4906" y="516927"/>
                  </a:lnTo>
                  <a:lnTo>
                    <a:pt x="4777" y="517038"/>
                  </a:lnTo>
                  <a:lnTo>
                    <a:pt x="4678" y="517159"/>
                  </a:lnTo>
                  <a:lnTo>
                    <a:pt x="4619" y="517402"/>
                  </a:lnTo>
                  <a:lnTo>
                    <a:pt x="4542" y="517490"/>
                  </a:lnTo>
                  <a:lnTo>
                    <a:pt x="4456" y="517534"/>
                  </a:lnTo>
                  <a:lnTo>
                    <a:pt x="4393" y="517545"/>
                  </a:lnTo>
                  <a:lnTo>
                    <a:pt x="4191" y="517556"/>
                  </a:lnTo>
                  <a:lnTo>
                    <a:pt x="4010" y="517600"/>
                  </a:lnTo>
                  <a:lnTo>
                    <a:pt x="3694" y="517765"/>
                  </a:lnTo>
                  <a:lnTo>
                    <a:pt x="3630" y="517832"/>
                  </a:lnTo>
                  <a:lnTo>
                    <a:pt x="3565" y="517909"/>
                  </a:lnTo>
                  <a:lnTo>
                    <a:pt x="3542" y="518008"/>
                  </a:lnTo>
                  <a:lnTo>
                    <a:pt x="3548" y="518273"/>
                  </a:lnTo>
                  <a:lnTo>
                    <a:pt x="3429" y="518416"/>
                  </a:lnTo>
                  <a:lnTo>
                    <a:pt x="3410" y="518482"/>
                  </a:lnTo>
                  <a:lnTo>
                    <a:pt x="3399" y="518626"/>
                  </a:lnTo>
                  <a:lnTo>
                    <a:pt x="3356" y="518692"/>
                  </a:lnTo>
                  <a:lnTo>
                    <a:pt x="3266" y="518703"/>
                  </a:lnTo>
                  <a:lnTo>
                    <a:pt x="3203" y="518681"/>
                  </a:lnTo>
                  <a:lnTo>
                    <a:pt x="3109" y="518570"/>
                  </a:lnTo>
                  <a:lnTo>
                    <a:pt x="3083" y="518482"/>
                  </a:lnTo>
                  <a:lnTo>
                    <a:pt x="2983" y="518383"/>
                  </a:lnTo>
                  <a:lnTo>
                    <a:pt x="2816" y="518273"/>
                  </a:lnTo>
                  <a:lnTo>
                    <a:pt x="2734" y="518240"/>
                  </a:lnTo>
                  <a:lnTo>
                    <a:pt x="2646" y="518229"/>
                  </a:lnTo>
                  <a:lnTo>
                    <a:pt x="2557" y="518240"/>
                  </a:lnTo>
                  <a:lnTo>
                    <a:pt x="2482" y="518262"/>
                  </a:lnTo>
                  <a:lnTo>
                    <a:pt x="2370" y="518339"/>
                  </a:lnTo>
                  <a:lnTo>
                    <a:pt x="1724" y="519056"/>
                  </a:lnTo>
                  <a:lnTo>
                    <a:pt x="1697" y="519144"/>
                  </a:lnTo>
                  <a:lnTo>
                    <a:pt x="1675" y="519464"/>
                  </a:lnTo>
                  <a:lnTo>
                    <a:pt x="1604" y="519552"/>
                  </a:lnTo>
                  <a:lnTo>
                    <a:pt x="1406" y="519728"/>
                  </a:lnTo>
                  <a:lnTo>
                    <a:pt x="1242" y="519993"/>
                  </a:lnTo>
                  <a:lnTo>
                    <a:pt x="1133" y="520037"/>
                  </a:lnTo>
                  <a:lnTo>
                    <a:pt x="934" y="520103"/>
                  </a:lnTo>
                  <a:lnTo>
                    <a:pt x="778" y="520103"/>
                  </a:lnTo>
                  <a:lnTo>
                    <a:pt x="575" y="520070"/>
                  </a:lnTo>
                  <a:lnTo>
                    <a:pt x="472" y="520037"/>
                  </a:lnTo>
                  <a:lnTo>
                    <a:pt x="1688" y="520787"/>
                  </a:lnTo>
                  <a:lnTo>
                    <a:pt x="3155" y="521746"/>
                  </a:lnTo>
                  <a:lnTo>
                    <a:pt x="3607" y="522077"/>
                  </a:lnTo>
                  <a:lnTo>
                    <a:pt x="3918" y="522198"/>
                  </a:lnTo>
                  <a:lnTo>
                    <a:pt x="4551" y="522297"/>
                  </a:lnTo>
                  <a:lnTo>
                    <a:pt x="5091" y="522363"/>
                  </a:lnTo>
                  <a:lnTo>
                    <a:pt x="5651" y="522407"/>
                  </a:lnTo>
                  <a:lnTo>
                    <a:pt x="6116" y="522374"/>
                  </a:lnTo>
                  <a:lnTo>
                    <a:pt x="6570" y="522341"/>
                  </a:lnTo>
                  <a:lnTo>
                    <a:pt x="6930" y="522352"/>
                  </a:lnTo>
                  <a:lnTo>
                    <a:pt x="7152" y="522418"/>
                  </a:lnTo>
                  <a:lnTo>
                    <a:pt x="7655" y="522837"/>
                  </a:lnTo>
                  <a:lnTo>
                    <a:pt x="8309" y="523598"/>
                  </a:lnTo>
                  <a:lnTo>
                    <a:pt x="10667" y="527512"/>
                  </a:lnTo>
                  <a:lnTo>
                    <a:pt x="13002" y="530941"/>
                  </a:lnTo>
                  <a:lnTo>
                    <a:pt x="13811" y="532584"/>
                  </a:lnTo>
                  <a:lnTo>
                    <a:pt x="14920" y="535098"/>
                  </a:lnTo>
                  <a:lnTo>
                    <a:pt x="15676" y="536476"/>
                  </a:lnTo>
                  <a:lnTo>
                    <a:pt x="15945" y="537105"/>
                  </a:lnTo>
                  <a:lnTo>
                    <a:pt x="16377" y="538560"/>
                  </a:lnTo>
                  <a:lnTo>
                    <a:pt x="16556" y="540070"/>
                  </a:lnTo>
                  <a:lnTo>
                    <a:pt x="16547" y="542165"/>
                  </a:lnTo>
                  <a:lnTo>
                    <a:pt x="16433" y="542948"/>
                  </a:lnTo>
                  <a:lnTo>
                    <a:pt x="16151" y="543775"/>
                  </a:lnTo>
                  <a:lnTo>
                    <a:pt x="16121" y="544150"/>
                  </a:lnTo>
                  <a:lnTo>
                    <a:pt x="16205" y="545164"/>
                  </a:lnTo>
                  <a:lnTo>
                    <a:pt x="16489" y="545936"/>
                  </a:lnTo>
                  <a:lnTo>
                    <a:pt x="17061" y="546664"/>
                  </a:lnTo>
                  <a:lnTo>
                    <a:pt x="18138" y="547755"/>
                  </a:lnTo>
                  <a:lnTo>
                    <a:pt x="18592" y="548593"/>
                  </a:lnTo>
                  <a:lnTo>
                    <a:pt x="19175" y="549343"/>
                  </a:lnTo>
                  <a:lnTo>
                    <a:pt x="20066" y="551813"/>
                  </a:lnTo>
                  <a:lnTo>
                    <a:pt x="20484" y="552199"/>
                  </a:lnTo>
                  <a:lnTo>
                    <a:pt x="21063" y="552783"/>
                  </a:lnTo>
                  <a:lnTo>
                    <a:pt x="22577" y="553996"/>
                  </a:lnTo>
                  <a:lnTo>
                    <a:pt x="23509" y="554437"/>
                  </a:lnTo>
                  <a:lnTo>
                    <a:pt x="25076" y="554922"/>
                  </a:lnTo>
                  <a:lnTo>
                    <a:pt x="26122" y="555595"/>
                  </a:lnTo>
                  <a:lnTo>
                    <a:pt x="27840" y="557524"/>
                  </a:lnTo>
                  <a:lnTo>
                    <a:pt x="28457" y="558307"/>
                  </a:lnTo>
                  <a:lnTo>
                    <a:pt x="29435" y="559729"/>
                  </a:lnTo>
                  <a:lnTo>
                    <a:pt x="30132" y="560501"/>
                  </a:lnTo>
                  <a:lnTo>
                    <a:pt x="30442" y="561152"/>
                  </a:lnTo>
                  <a:lnTo>
                    <a:pt x="30705" y="561956"/>
                  </a:lnTo>
                  <a:lnTo>
                    <a:pt x="30965" y="563070"/>
                  </a:lnTo>
                  <a:lnTo>
                    <a:pt x="31198" y="564570"/>
                  </a:lnTo>
                  <a:lnTo>
                    <a:pt x="31215" y="566091"/>
                  </a:lnTo>
                  <a:lnTo>
                    <a:pt x="31090" y="567723"/>
                  </a:lnTo>
                  <a:lnTo>
                    <a:pt x="31296" y="569774"/>
                  </a:lnTo>
                  <a:lnTo>
                    <a:pt x="31280" y="572067"/>
                  </a:lnTo>
                  <a:lnTo>
                    <a:pt x="31420" y="573335"/>
                  </a:lnTo>
                  <a:lnTo>
                    <a:pt x="31723" y="573997"/>
                  </a:lnTo>
                  <a:lnTo>
                    <a:pt x="32722" y="575551"/>
                  </a:lnTo>
                  <a:lnTo>
                    <a:pt x="33693" y="576698"/>
                  </a:lnTo>
                  <a:lnTo>
                    <a:pt x="34177" y="577381"/>
                  </a:lnTo>
                  <a:lnTo>
                    <a:pt x="35554" y="578572"/>
                  </a:lnTo>
                  <a:lnTo>
                    <a:pt x="35626" y="578671"/>
                  </a:lnTo>
                  <a:lnTo>
                    <a:pt x="36082" y="579223"/>
                  </a:lnTo>
                  <a:lnTo>
                    <a:pt x="36424" y="579664"/>
                  </a:lnTo>
                  <a:lnTo>
                    <a:pt x="36495" y="579807"/>
                  </a:lnTo>
                  <a:lnTo>
                    <a:pt x="36615" y="580270"/>
                  </a:lnTo>
                  <a:lnTo>
                    <a:pt x="36805" y="580700"/>
                  </a:lnTo>
                  <a:lnTo>
                    <a:pt x="36941" y="581538"/>
                  </a:lnTo>
                  <a:lnTo>
                    <a:pt x="36995" y="581703"/>
                  </a:lnTo>
                  <a:lnTo>
                    <a:pt x="37203" y="582828"/>
                  </a:lnTo>
                  <a:lnTo>
                    <a:pt x="37606" y="584284"/>
                  </a:lnTo>
                  <a:lnTo>
                    <a:pt x="37735" y="585529"/>
                  </a:lnTo>
                  <a:lnTo>
                    <a:pt x="37875" y="586191"/>
                  </a:lnTo>
                  <a:lnTo>
                    <a:pt x="38127" y="586841"/>
                  </a:lnTo>
                  <a:lnTo>
                    <a:pt x="38475" y="587382"/>
                  </a:lnTo>
                  <a:lnTo>
                    <a:pt x="39630" y="588683"/>
                  </a:lnTo>
                  <a:lnTo>
                    <a:pt x="39849" y="589135"/>
                  </a:lnTo>
                  <a:lnTo>
                    <a:pt x="40598" y="589962"/>
                  </a:lnTo>
                  <a:lnTo>
                    <a:pt x="41106" y="590678"/>
                  </a:lnTo>
                  <a:lnTo>
                    <a:pt x="41513" y="590976"/>
                  </a:lnTo>
                  <a:lnTo>
                    <a:pt x="42751" y="591549"/>
                  </a:lnTo>
                  <a:lnTo>
                    <a:pt x="43198" y="591935"/>
                  </a:lnTo>
                  <a:lnTo>
                    <a:pt x="43786" y="592442"/>
                  </a:lnTo>
                  <a:lnTo>
                    <a:pt x="44523" y="593677"/>
                  </a:lnTo>
                  <a:lnTo>
                    <a:pt x="45670" y="594218"/>
                  </a:lnTo>
                  <a:lnTo>
                    <a:pt x="46696" y="594615"/>
                  </a:lnTo>
                  <a:lnTo>
                    <a:pt x="47966" y="595100"/>
                  </a:lnTo>
                  <a:lnTo>
                    <a:pt x="49417" y="595883"/>
                  </a:lnTo>
                  <a:lnTo>
                    <a:pt x="51323" y="597680"/>
                  </a:lnTo>
                  <a:lnTo>
                    <a:pt x="52613" y="599466"/>
                  </a:lnTo>
                  <a:lnTo>
                    <a:pt x="53004" y="599896"/>
                  </a:lnTo>
                  <a:lnTo>
                    <a:pt x="53683" y="600348"/>
                  </a:lnTo>
                  <a:lnTo>
                    <a:pt x="54643" y="600580"/>
                  </a:lnTo>
                  <a:lnTo>
                    <a:pt x="54988" y="600734"/>
                  </a:lnTo>
                  <a:lnTo>
                    <a:pt x="55765" y="601594"/>
                  </a:lnTo>
                  <a:lnTo>
                    <a:pt x="56780" y="602112"/>
                  </a:lnTo>
                  <a:lnTo>
                    <a:pt x="57669" y="602288"/>
                  </a:lnTo>
                  <a:lnTo>
                    <a:pt x="58242" y="602244"/>
                  </a:lnTo>
                  <a:lnTo>
                    <a:pt x="59098" y="602311"/>
                  </a:lnTo>
                  <a:lnTo>
                    <a:pt x="59987" y="602266"/>
                  </a:lnTo>
                  <a:lnTo>
                    <a:pt x="60831" y="602068"/>
                  </a:lnTo>
                  <a:lnTo>
                    <a:pt x="61191" y="601980"/>
                  </a:lnTo>
                  <a:lnTo>
                    <a:pt x="61197" y="601980"/>
                  </a:lnTo>
                  <a:lnTo>
                    <a:pt x="61543" y="601825"/>
                  </a:lnTo>
                  <a:lnTo>
                    <a:pt x="62012" y="601550"/>
                  </a:lnTo>
                  <a:lnTo>
                    <a:pt x="62255" y="601715"/>
                  </a:lnTo>
                  <a:lnTo>
                    <a:pt x="62938" y="602013"/>
                  </a:lnTo>
                  <a:lnTo>
                    <a:pt x="63538" y="602244"/>
                  </a:lnTo>
                  <a:lnTo>
                    <a:pt x="63736" y="602355"/>
                  </a:lnTo>
                  <a:lnTo>
                    <a:pt x="64627" y="602619"/>
                  </a:lnTo>
                  <a:lnTo>
                    <a:pt x="65471" y="603071"/>
                  </a:lnTo>
                  <a:lnTo>
                    <a:pt x="65958" y="603303"/>
                  </a:lnTo>
                  <a:lnTo>
                    <a:pt x="66537" y="603557"/>
                  </a:lnTo>
                  <a:lnTo>
                    <a:pt x="67419" y="603876"/>
                  </a:lnTo>
                  <a:lnTo>
                    <a:pt x="67428" y="603887"/>
                  </a:lnTo>
                  <a:lnTo>
                    <a:pt x="67435" y="603887"/>
                  </a:lnTo>
                  <a:lnTo>
                    <a:pt x="67754" y="603975"/>
                  </a:lnTo>
                  <a:lnTo>
                    <a:pt x="68492" y="604174"/>
                  </a:lnTo>
                  <a:lnTo>
                    <a:pt x="69575" y="604427"/>
                  </a:lnTo>
                  <a:lnTo>
                    <a:pt x="70329" y="604648"/>
                  </a:lnTo>
                  <a:lnTo>
                    <a:pt x="71164" y="604957"/>
                  </a:lnTo>
                  <a:lnTo>
                    <a:pt x="71856" y="605199"/>
                  </a:lnTo>
                  <a:lnTo>
                    <a:pt x="72705" y="605453"/>
                  </a:lnTo>
                  <a:lnTo>
                    <a:pt x="73097" y="605596"/>
                  </a:lnTo>
                  <a:lnTo>
                    <a:pt x="73349" y="605718"/>
                  </a:lnTo>
                  <a:lnTo>
                    <a:pt x="73907" y="606048"/>
                  </a:lnTo>
                  <a:lnTo>
                    <a:pt x="74461" y="606456"/>
                  </a:lnTo>
                  <a:lnTo>
                    <a:pt x="75016" y="606864"/>
                  </a:lnTo>
                  <a:lnTo>
                    <a:pt x="75197" y="606952"/>
                  </a:lnTo>
                  <a:lnTo>
                    <a:pt x="75484" y="607074"/>
                  </a:lnTo>
                  <a:lnTo>
                    <a:pt x="76127" y="607581"/>
                  </a:lnTo>
                  <a:lnTo>
                    <a:pt x="76982" y="608077"/>
                  </a:lnTo>
                  <a:lnTo>
                    <a:pt x="77236" y="608253"/>
                  </a:lnTo>
                  <a:lnTo>
                    <a:pt x="77933" y="608805"/>
                  </a:lnTo>
                  <a:lnTo>
                    <a:pt x="78263" y="609158"/>
                  </a:lnTo>
                  <a:lnTo>
                    <a:pt x="78594" y="609521"/>
                  </a:lnTo>
                  <a:lnTo>
                    <a:pt x="78746" y="609654"/>
                  </a:lnTo>
                  <a:lnTo>
                    <a:pt x="78949" y="609797"/>
                  </a:lnTo>
                  <a:lnTo>
                    <a:pt x="79248" y="609962"/>
                  </a:lnTo>
                  <a:lnTo>
                    <a:pt x="79699" y="610370"/>
                  </a:lnTo>
                  <a:lnTo>
                    <a:pt x="80024" y="610547"/>
                  </a:lnTo>
                  <a:lnTo>
                    <a:pt x="80212" y="610624"/>
                  </a:lnTo>
                  <a:lnTo>
                    <a:pt x="80435" y="610679"/>
                  </a:lnTo>
                  <a:lnTo>
                    <a:pt x="80622" y="610679"/>
                  </a:lnTo>
                  <a:lnTo>
                    <a:pt x="80752" y="610712"/>
                  </a:lnTo>
                  <a:lnTo>
                    <a:pt x="80924" y="610767"/>
                  </a:lnTo>
                  <a:lnTo>
                    <a:pt x="81037" y="610856"/>
                  </a:lnTo>
                  <a:lnTo>
                    <a:pt x="81155" y="610999"/>
                  </a:lnTo>
                  <a:lnTo>
                    <a:pt x="81200" y="611131"/>
                  </a:lnTo>
                  <a:lnTo>
                    <a:pt x="81183" y="611638"/>
                  </a:lnTo>
                  <a:lnTo>
                    <a:pt x="81192" y="611693"/>
                  </a:lnTo>
                  <a:lnTo>
                    <a:pt x="81248" y="611815"/>
                  </a:lnTo>
                  <a:lnTo>
                    <a:pt x="81486" y="612179"/>
                  </a:lnTo>
                  <a:lnTo>
                    <a:pt x="81832" y="612597"/>
                  </a:lnTo>
                  <a:lnTo>
                    <a:pt x="82085" y="612862"/>
                  </a:lnTo>
                  <a:lnTo>
                    <a:pt x="82156" y="612928"/>
                  </a:lnTo>
                  <a:lnTo>
                    <a:pt x="82383" y="613193"/>
                  </a:lnTo>
                  <a:lnTo>
                    <a:pt x="82607" y="613480"/>
                  </a:lnTo>
                  <a:lnTo>
                    <a:pt x="82774" y="613700"/>
                  </a:lnTo>
                  <a:lnTo>
                    <a:pt x="83020" y="613976"/>
                  </a:lnTo>
                  <a:lnTo>
                    <a:pt x="83269" y="614229"/>
                  </a:lnTo>
                  <a:lnTo>
                    <a:pt x="83390" y="614328"/>
                  </a:lnTo>
                  <a:lnTo>
                    <a:pt x="83658" y="614483"/>
                  </a:lnTo>
                  <a:lnTo>
                    <a:pt x="83845" y="614571"/>
                  </a:lnTo>
                  <a:lnTo>
                    <a:pt x="84263" y="614704"/>
                  </a:lnTo>
                  <a:lnTo>
                    <a:pt x="84450" y="614770"/>
                  </a:lnTo>
                  <a:lnTo>
                    <a:pt x="84679" y="614880"/>
                  </a:lnTo>
                  <a:lnTo>
                    <a:pt x="85983" y="615354"/>
                  </a:lnTo>
                  <a:lnTo>
                    <a:pt x="86027" y="615376"/>
                  </a:lnTo>
                  <a:lnTo>
                    <a:pt x="87097" y="615861"/>
                  </a:lnTo>
                  <a:lnTo>
                    <a:pt x="87286" y="615949"/>
                  </a:lnTo>
                  <a:lnTo>
                    <a:pt x="87492" y="616071"/>
                  </a:lnTo>
                  <a:lnTo>
                    <a:pt x="87582" y="616159"/>
                  </a:lnTo>
                  <a:lnTo>
                    <a:pt x="87726" y="616346"/>
                  </a:lnTo>
                  <a:lnTo>
                    <a:pt x="87932" y="616666"/>
                  </a:lnTo>
                  <a:lnTo>
                    <a:pt x="88166" y="617140"/>
                  </a:lnTo>
                  <a:lnTo>
                    <a:pt x="88197" y="617217"/>
                  </a:lnTo>
                  <a:lnTo>
                    <a:pt x="88212" y="617250"/>
                  </a:lnTo>
                  <a:lnTo>
                    <a:pt x="88217" y="617261"/>
                  </a:lnTo>
                  <a:lnTo>
                    <a:pt x="88227" y="617273"/>
                  </a:lnTo>
                  <a:lnTo>
                    <a:pt x="88227" y="617283"/>
                  </a:lnTo>
                  <a:lnTo>
                    <a:pt x="88857" y="616479"/>
                  </a:lnTo>
                  <a:lnTo>
                    <a:pt x="89081" y="615872"/>
                  </a:lnTo>
                  <a:lnTo>
                    <a:pt x="89237" y="615552"/>
                  </a:lnTo>
                  <a:lnTo>
                    <a:pt x="89619" y="615045"/>
                  </a:lnTo>
                  <a:lnTo>
                    <a:pt x="90068" y="614472"/>
                  </a:lnTo>
                  <a:lnTo>
                    <a:pt x="90276" y="614064"/>
                  </a:lnTo>
                  <a:lnTo>
                    <a:pt x="90710" y="613424"/>
                  </a:lnTo>
                  <a:lnTo>
                    <a:pt x="90969" y="612950"/>
                  </a:lnTo>
                  <a:lnTo>
                    <a:pt x="91247" y="612730"/>
                  </a:lnTo>
                  <a:lnTo>
                    <a:pt x="91575" y="612620"/>
                  </a:lnTo>
                  <a:lnTo>
                    <a:pt x="91974" y="612465"/>
                  </a:lnTo>
                  <a:lnTo>
                    <a:pt x="92578" y="612311"/>
                  </a:lnTo>
                  <a:lnTo>
                    <a:pt x="92798" y="612212"/>
                  </a:lnTo>
                  <a:lnTo>
                    <a:pt x="92981" y="611991"/>
                  </a:lnTo>
                  <a:lnTo>
                    <a:pt x="93173" y="611693"/>
                  </a:lnTo>
                  <a:lnTo>
                    <a:pt x="93411" y="611385"/>
                  </a:lnTo>
                  <a:lnTo>
                    <a:pt x="93810" y="611054"/>
                  </a:lnTo>
                  <a:lnTo>
                    <a:pt x="94049" y="610811"/>
                  </a:lnTo>
                  <a:lnTo>
                    <a:pt x="94287" y="610624"/>
                  </a:lnTo>
                  <a:lnTo>
                    <a:pt x="94458" y="610448"/>
                  </a:lnTo>
                  <a:lnTo>
                    <a:pt x="94662" y="610205"/>
                  </a:lnTo>
                  <a:lnTo>
                    <a:pt x="94687" y="610194"/>
                  </a:lnTo>
                  <a:lnTo>
                    <a:pt x="94761" y="610161"/>
                  </a:lnTo>
                  <a:lnTo>
                    <a:pt x="94844" y="610139"/>
                  </a:lnTo>
                  <a:lnTo>
                    <a:pt x="94934" y="610139"/>
                  </a:lnTo>
                  <a:lnTo>
                    <a:pt x="95106" y="610172"/>
                  </a:lnTo>
                  <a:lnTo>
                    <a:pt x="95276" y="610227"/>
                  </a:lnTo>
                  <a:lnTo>
                    <a:pt x="95519" y="610282"/>
                  </a:lnTo>
                  <a:lnTo>
                    <a:pt x="95911" y="610503"/>
                  </a:lnTo>
                  <a:lnTo>
                    <a:pt x="96299" y="610591"/>
                  </a:lnTo>
                  <a:lnTo>
                    <a:pt x="97218" y="610624"/>
                  </a:lnTo>
                  <a:lnTo>
                    <a:pt x="98253" y="610525"/>
                  </a:lnTo>
                  <a:lnTo>
                    <a:pt x="98451" y="610492"/>
                  </a:lnTo>
                  <a:lnTo>
                    <a:pt x="99081" y="610205"/>
                  </a:lnTo>
                  <a:lnTo>
                    <a:pt x="99508" y="609962"/>
                  </a:lnTo>
                  <a:lnTo>
                    <a:pt x="99755" y="609786"/>
                  </a:lnTo>
                  <a:lnTo>
                    <a:pt x="100022" y="609422"/>
                  </a:lnTo>
                  <a:lnTo>
                    <a:pt x="100110" y="608926"/>
                  </a:lnTo>
                  <a:lnTo>
                    <a:pt x="100093" y="608518"/>
                  </a:lnTo>
                  <a:lnTo>
                    <a:pt x="99986" y="607989"/>
                  </a:lnTo>
                  <a:lnTo>
                    <a:pt x="100145" y="607327"/>
                  </a:lnTo>
                  <a:lnTo>
                    <a:pt x="100554" y="606677"/>
                  </a:lnTo>
                  <a:lnTo>
                    <a:pt x="100946" y="606467"/>
                  </a:lnTo>
                  <a:lnTo>
                    <a:pt x="101107" y="606302"/>
                  </a:lnTo>
                  <a:lnTo>
                    <a:pt x="101306" y="606092"/>
                  </a:lnTo>
                  <a:lnTo>
                    <a:pt x="101314" y="606092"/>
                  </a:lnTo>
                  <a:lnTo>
                    <a:pt x="101329" y="606081"/>
                  </a:lnTo>
                  <a:lnTo>
                    <a:pt x="101394" y="606048"/>
                  </a:lnTo>
                  <a:lnTo>
                    <a:pt x="101432" y="606026"/>
                  </a:lnTo>
                  <a:lnTo>
                    <a:pt x="101437" y="606026"/>
                  </a:lnTo>
                  <a:lnTo>
                    <a:pt x="101577" y="605971"/>
                  </a:lnTo>
                  <a:lnTo>
                    <a:pt x="101935" y="605872"/>
                  </a:lnTo>
                  <a:lnTo>
                    <a:pt x="102209" y="605883"/>
                  </a:lnTo>
                  <a:lnTo>
                    <a:pt x="102406" y="605949"/>
                  </a:lnTo>
                  <a:lnTo>
                    <a:pt x="102736" y="605993"/>
                  </a:lnTo>
                  <a:lnTo>
                    <a:pt x="102963" y="605949"/>
                  </a:lnTo>
                  <a:lnTo>
                    <a:pt x="103188" y="605938"/>
                  </a:lnTo>
                  <a:lnTo>
                    <a:pt x="103580" y="605806"/>
                  </a:lnTo>
                  <a:lnTo>
                    <a:pt x="103632" y="605773"/>
                  </a:lnTo>
                  <a:lnTo>
                    <a:pt x="103682" y="605751"/>
                  </a:lnTo>
                  <a:lnTo>
                    <a:pt x="104023" y="605629"/>
                  </a:lnTo>
                  <a:lnTo>
                    <a:pt x="104181" y="605552"/>
                  </a:lnTo>
                  <a:lnTo>
                    <a:pt x="104358" y="605530"/>
                  </a:lnTo>
                  <a:lnTo>
                    <a:pt x="104494" y="605541"/>
                  </a:lnTo>
                  <a:lnTo>
                    <a:pt x="104570" y="605585"/>
                  </a:lnTo>
                  <a:lnTo>
                    <a:pt x="104641" y="605596"/>
                  </a:lnTo>
                  <a:lnTo>
                    <a:pt x="104756" y="605684"/>
                  </a:lnTo>
                  <a:lnTo>
                    <a:pt x="105095" y="605982"/>
                  </a:lnTo>
                  <a:lnTo>
                    <a:pt x="105193" y="606059"/>
                  </a:lnTo>
                  <a:lnTo>
                    <a:pt x="105563" y="606225"/>
                  </a:lnTo>
                  <a:lnTo>
                    <a:pt x="105876" y="606280"/>
                  </a:lnTo>
                  <a:lnTo>
                    <a:pt x="106255" y="606280"/>
                  </a:lnTo>
                  <a:lnTo>
                    <a:pt x="106740" y="606225"/>
                  </a:lnTo>
                  <a:lnTo>
                    <a:pt x="107347" y="606203"/>
                  </a:lnTo>
                  <a:lnTo>
                    <a:pt x="107601" y="606158"/>
                  </a:lnTo>
                  <a:lnTo>
                    <a:pt x="107789" y="606103"/>
                  </a:lnTo>
                  <a:lnTo>
                    <a:pt x="108478" y="605762"/>
                  </a:lnTo>
                  <a:lnTo>
                    <a:pt x="108670" y="605728"/>
                  </a:lnTo>
                  <a:lnTo>
                    <a:pt x="108780" y="605718"/>
                  </a:lnTo>
                  <a:lnTo>
                    <a:pt x="108873" y="605740"/>
                  </a:lnTo>
                  <a:lnTo>
                    <a:pt x="109005" y="605817"/>
                  </a:lnTo>
                  <a:lnTo>
                    <a:pt x="109369" y="606114"/>
                  </a:lnTo>
                  <a:lnTo>
                    <a:pt x="109469" y="606170"/>
                  </a:lnTo>
                  <a:lnTo>
                    <a:pt x="109928" y="606302"/>
                  </a:lnTo>
                  <a:lnTo>
                    <a:pt x="110227" y="606423"/>
                  </a:lnTo>
                  <a:lnTo>
                    <a:pt x="110591" y="606732"/>
                  </a:lnTo>
                  <a:lnTo>
                    <a:pt x="111263" y="607382"/>
                  </a:lnTo>
                  <a:lnTo>
                    <a:pt x="111457" y="607548"/>
                  </a:lnTo>
                  <a:lnTo>
                    <a:pt x="111473" y="607559"/>
                  </a:lnTo>
                  <a:lnTo>
                    <a:pt x="111726" y="607647"/>
                  </a:lnTo>
                  <a:lnTo>
                    <a:pt x="112029" y="607625"/>
                  </a:lnTo>
                  <a:lnTo>
                    <a:pt x="112423" y="607294"/>
                  </a:lnTo>
                  <a:lnTo>
                    <a:pt x="112783" y="606875"/>
                  </a:lnTo>
                  <a:lnTo>
                    <a:pt x="113041" y="606820"/>
                  </a:lnTo>
                  <a:lnTo>
                    <a:pt x="113277" y="606831"/>
                  </a:lnTo>
                  <a:lnTo>
                    <a:pt x="113446" y="606886"/>
                  </a:lnTo>
                  <a:lnTo>
                    <a:pt x="114111" y="606930"/>
                  </a:lnTo>
                  <a:lnTo>
                    <a:pt x="114603" y="606897"/>
                  </a:lnTo>
                  <a:lnTo>
                    <a:pt x="115258" y="606787"/>
                  </a:lnTo>
                  <a:lnTo>
                    <a:pt x="116313" y="606291"/>
                  </a:lnTo>
                  <a:lnTo>
                    <a:pt x="116892" y="606048"/>
                  </a:lnTo>
                  <a:lnTo>
                    <a:pt x="117496" y="605905"/>
                  </a:lnTo>
                  <a:lnTo>
                    <a:pt x="118035" y="605773"/>
                  </a:lnTo>
                  <a:lnTo>
                    <a:pt x="118632" y="605718"/>
                  </a:lnTo>
                  <a:lnTo>
                    <a:pt x="119336" y="605695"/>
                  </a:lnTo>
                  <a:lnTo>
                    <a:pt x="119739" y="605784"/>
                  </a:lnTo>
                  <a:lnTo>
                    <a:pt x="120142" y="605982"/>
                  </a:lnTo>
                  <a:lnTo>
                    <a:pt x="120642" y="606313"/>
                  </a:lnTo>
                  <a:lnTo>
                    <a:pt x="121303" y="606787"/>
                  </a:lnTo>
                  <a:lnTo>
                    <a:pt x="121864" y="607063"/>
                  </a:lnTo>
                  <a:lnTo>
                    <a:pt x="122252" y="607261"/>
                  </a:lnTo>
                  <a:lnTo>
                    <a:pt x="122829" y="607537"/>
                  </a:lnTo>
                  <a:lnTo>
                    <a:pt x="123341" y="607768"/>
                  </a:lnTo>
                  <a:lnTo>
                    <a:pt x="124080" y="608397"/>
                  </a:lnTo>
                  <a:lnTo>
                    <a:pt x="124886" y="609301"/>
                  </a:lnTo>
                  <a:lnTo>
                    <a:pt x="125362" y="609687"/>
                  </a:lnTo>
                  <a:lnTo>
                    <a:pt x="125696" y="609907"/>
                  </a:lnTo>
                  <a:lnTo>
                    <a:pt x="125907" y="609929"/>
                  </a:lnTo>
                  <a:lnTo>
                    <a:pt x="126047" y="609830"/>
                  </a:lnTo>
                  <a:lnTo>
                    <a:pt x="126224" y="609576"/>
                  </a:lnTo>
                  <a:lnTo>
                    <a:pt x="126486" y="609279"/>
                  </a:lnTo>
                  <a:lnTo>
                    <a:pt x="126645" y="609036"/>
                  </a:lnTo>
                  <a:lnTo>
                    <a:pt x="127050" y="608529"/>
                  </a:lnTo>
                  <a:lnTo>
                    <a:pt x="127242" y="608121"/>
                  </a:lnTo>
                  <a:lnTo>
                    <a:pt x="128174" y="607327"/>
                  </a:lnTo>
                  <a:lnTo>
                    <a:pt x="128895" y="606787"/>
                  </a:lnTo>
                  <a:lnTo>
                    <a:pt x="129668" y="606225"/>
                  </a:lnTo>
                  <a:lnTo>
                    <a:pt x="130705" y="605166"/>
                  </a:lnTo>
                  <a:lnTo>
                    <a:pt x="131250" y="604604"/>
                  </a:lnTo>
                  <a:lnTo>
                    <a:pt x="131495" y="604152"/>
                  </a:lnTo>
                  <a:lnTo>
                    <a:pt x="131805" y="603589"/>
                  </a:lnTo>
                  <a:lnTo>
                    <a:pt x="131805" y="603589"/>
                  </a:lnTo>
                  <a:lnTo>
                    <a:pt x="131807" y="603589"/>
                  </a:lnTo>
                  <a:lnTo>
                    <a:pt x="131819" y="603579"/>
                  </a:lnTo>
                  <a:lnTo>
                    <a:pt x="131863" y="603557"/>
                  </a:lnTo>
                  <a:lnTo>
                    <a:pt x="131886" y="603545"/>
                  </a:lnTo>
                  <a:lnTo>
                    <a:pt x="131939" y="603523"/>
                  </a:lnTo>
                  <a:lnTo>
                    <a:pt x="131981" y="603490"/>
                  </a:lnTo>
                  <a:lnTo>
                    <a:pt x="132127" y="603314"/>
                  </a:lnTo>
                  <a:lnTo>
                    <a:pt x="132160" y="603259"/>
                  </a:lnTo>
                  <a:lnTo>
                    <a:pt x="132232" y="603149"/>
                  </a:lnTo>
                  <a:lnTo>
                    <a:pt x="132334" y="603060"/>
                  </a:lnTo>
                  <a:lnTo>
                    <a:pt x="132417" y="603027"/>
                  </a:lnTo>
                  <a:lnTo>
                    <a:pt x="132729" y="602961"/>
                  </a:lnTo>
                  <a:lnTo>
                    <a:pt x="133276" y="602939"/>
                  </a:lnTo>
                  <a:lnTo>
                    <a:pt x="133484" y="602983"/>
                  </a:lnTo>
                  <a:lnTo>
                    <a:pt x="133610" y="603016"/>
                  </a:lnTo>
                  <a:lnTo>
                    <a:pt x="134122" y="603159"/>
                  </a:lnTo>
                  <a:lnTo>
                    <a:pt x="134201" y="603171"/>
                  </a:lnTo>
                  <a:lnTo>
                    <a:pt x="134396" y="603204"/>
                  </a:lnTo>
                  <a:lnTo>
                    <a:pt x="134615" y="603270"/>
                  </a:lnTo>
                  <a:lnTo>
                    <a:pt x="134923" y="603402"/>
                  </a:lnTo>
                  <a:lnTo>
                    <a:pt x="135169" y="603545"/>
                  </a:lnTo>
                  <a:lnTo>
                    <a:pt x="135354" y="603601"/>
                  </a:lnTo>
                  <a:lnTo>
                    <a:pt x="135454" y="603612"/>
                  </a:lnTo>
                  <a:lnTo>
                    <a:pt x="135609" y="603589"/>
                  </a:lnTo>
                  <a:lnTo>
                    <a:pt x="135708" y="603545"/>
                  </a:lnTo>
                  <a:lnTo>
                    <a:pt x="135834" y="603523"/>
                  </a:lnTo>
                  <a:lnTo>
                    <a:pt x="136269" y="603391"/>
                  </a:lnTo>
                  <a:lnTo>
                    <a:pt x="136552" y="603325"/>
                  </a:lnTo>
                  <a:lnTo>
                    <a:pt x="136715" y="603270"/>
                  </a:lnTo>
                  <a:lnTo>
                    <a:pt x="136938" y="603226"/>
                  </a:lnTo>
                  <a:lnTo>
                    <a:pt x="137208" y="603149"/>
                  </a:lnTo>
                  <a:lnTo>
                    <a:pt x="137273" y="603104"/>
                  </a:lnTo>
                  <a:lnTo>
                    <a:pt x="137632" y="602994"/>
                  </a:lnTo>
                  <a:lnTo>
                    <a:pt x="137931" y="602917"/>
                  </a:lnTo>
                  <a:lnTo>
                    <a:pt x="138224" y="602884"/>
                  </a:lnTo>
                  <a:lnTo>
                    <a:pt x="138387" y="602906"/>
                  </a:lnTo>
                  <a:lnTo>
                    <a:pt x="138470" y="602950"/>
                  </a:lnTo>
                  <a:lnTo>
                    <a:pt x="138514" y="602972"/>
                  </a:lnTo>
                  <a:lnTo>
                    <a:pt x="138610" y="603060"/>
                  </a:lnTo>
                  <a:lnTo>
                    <a:pt x="138684" y="603171"/>
                  </a:lnTo>
                  <a:lnTo>
                    <a:pt x="138802" y="603424"/>
                  </a:lnTo>
                  <a:lnTo>
                    <a:pt x="138831" y="603534"/>
                  </a:lnTo>
                  <a:lnTo>
                    <a:pt x="138952" y="603766"/>
                  </a:lnTo>
                  <a:lnTo>
                    <a:pt x="139076" y="603909"/>
                  </a:lnTo>
                  <a:lnTo>
                    <a:pt x="139243" y="604042"/>
                  </a:lnTo>
                  <a:lnTo>
                    <a:pt x="139587" y="604229"/>
                  </a:lnTo>
                  <a:lnTo>
                    <a:pt x="139914" y="604350"/>
                  </a:lnTo>
                  <a:lnTo>
                    <a:pt x="140213" y="604372"/>
                  </a:lnTo>
                  <a:lnTo>
                    <a:pt x="140532" y="604372"/>
                  </a:lnTo>
                  <a:lnTo>
                    <a:pt x="140721" y="604417"/>
                  </a:lnTo>
                  <a:lnTo>
                    <a:pt x="140949" y="604549"/>
                  </a:lnTo>
                  <a:lnTo>
                    <a:pt x="141096" y="604681"/>
                  </a:lnTo>
                  <a:lnTo>
                    <a:pt x="141280" y="604891"/>
                  </a:lnTo>
                  <a:lnTo>
                    <a:pt x="141415" y="605001"/>
                  </a:lnTo>
                  <a:lnTo>
                    <a:pt x="141590" y="605089"/>
                  </a:lnTo>
                  <a:lnTo>
                    <a:pt x="141788" y="605188"/>
                  </a:lnTo>
                  <a:lnTo>
                    <a:pt x="141855" y="605199"/>
                  </a:lnTo>
                  <a:lnTo>
                    <a:pt x="142525" y="605343"/>
                  </a:lnTo>
                  <a:lnTo>
                    <a:pt x="143000" y="605376"/>
                  </a:lnTo>
                  <a:lnTo>
                    <a:pt x="143521" y="605475"/>
                  </a:lnTo>
                  <a:lnTo>
                    <a:pt x="144043" y="605420"/>
                  </a:lnTo>
                  <a:lnTo>
                    <a:pt x="144751" y="605321"/>
                  </a:lnTo>
                  <a:lnTo>
                    <a:pt x="146051" y="605321"/>
                  </a:lnTo>
                  <a:lnTo>
                    <a:pt x="147079" y="605442"/>
                  </a:lnTo>
                  <a:lnTo>
                    <a:pt x="147414" y="605475"/>
                  </a:lnTo>
                  <a:lnTo>
                    <a:pt x="148208" y="605243"/>
                  </a:lnTo>
                  <a:lnTo>
                    <a:pt x="148209" y="605243"/>
                  </a:lnTo>
                  <a:lnTo>
                    <a:pt x="148233" y="605232"/>
                  </a:lnTo>
                  <a:lnTo>
                    <a:pt x="148255" y="605221"/>
                  </a:lnTo>
                  <a:lnTo>
                    <a:pt x="148309" y="605199"/>
                  </a:lnTo>
                  <a:lnTo>
                    <a:pt x="148372" y="605166"/>
                  </a:lnTo>
                  <a:lnTo>
                    <a:pt x="148531" y="605100"/>
                  </a:lnTo>
                  <a:lnTo>
                    <a:pt x="148925" y="605023"/>
                  </a:lnTo>
                  <a:lnTo>
                    <a:pt x="149032" y="605001"/>
                  </a:lnTo>
                  <a:lnTo>
                    <a:pt x="149128" y="604979"/>
                  </a:lnTo>
                  <a:lnTo>
                    <a:pt x="149128" y="604979"/>
                  </a:lnTo>
                  <a:lnTo>
                    <a:pt x="149139" y="604979"/>
                  </a:lnTo>
                  <a:lnTo>
                    <a:pt x="149140" y="604979"/>
                  </a:lnTo>
                  <a:lnTo>
                    <a:pt x="149142" y="604979"/>
                  </a:lnTo>
                  <a:lnTo>
                    <a:pt x="149146" y="604979"/>
                  </a:lnTo>
                  <a:lnTo>
                    <a:pt x="150077" y="604637"/>
                  </a:lnTo>
                  <a:lnTo>
                    <a:pt x="150120" y="604593"/>
                  </a:lnTo>
                  <a:lnTo>
                    <a:pt x="150216" y="604582"/>
                  </a:lnTo>
                  <a:lnTo>
                    <a:pt x="150602" y="604439"/>
                  </a:lnTo>
                  <a:lnTo>
                    <a:pt x="150915" y="604361"/>
                  </a:lnTo>
                  <a:lnTo>
                    <a:pt x="151383" y="604317"/>
                  </a:lnTo>
                  <a:lnTo>
                    <a:pt x="151897" y="604328"/>
                  </a:lnTo>
                  <a:lnTo>
                    <a:pt x="152030" y="604317"/>
                  </a:lnTo>
                  <a:lnTo>
                    <a:pt x="152157" y="604207"/>
                  </a:lnTo>
                  <a:lnTo>
                    <a:pt x="152318" y="604064"/>
                  </a:lnTo>
                  <a:lnTo>
                    <a:pt x="152391" y="603898"/>
                  </a:lnTo>
                  <a:lnTo>
                    <a:pt x="152648" y="603634"/>
                  </a:lnTo>
                  <a:lnTo>
                    <a:pt x="152825" y="603567"/>
                  </a:lnTo>
                  <a:lnTo>
                    <a:pt x="153059" y="603557"/>
                  </a:lnTo>
                  <a:lnTo>
                    <a:pt x="153440" y="603589"/>
                  </a:lnTo>
                  <a:lnTo>
                    <a:pt x="153943" y="603523"/>
                  </a:lnTo>
                  <a:lnTo>
                    <a:pt x="154140" y="603534"/>
                  </a:lnTo>
                  <a:lnTo>
                    <a:pt x="155387" y="603402"/>
                  </a:lnTo>
                  <a:lnTo>
                    <a:pt x="155799" y="603303"/>
                  </a:lnTo>
                  <a:lnTo>
                    <a:pt x="156137" y="603204"/>
                  </a:lnTo>
                  <a:lnTo>
                    <a:pt x="156340" y="603171"/>
                  </a:lnTo>
                  <a:lnTo>
                    <a:pt x="156634" y="603159"/>
                  </a:lnTo>
                  <a:lnTo>
                    <a:pt x="157391" y="603193"/>
                  </a:lnTo>
                  <a:lnTo>
                    <a:pt x="157529" y="603182"/>
                  </a:lnTo>
                  <a:lnTo>
                    <a:pt x="157853" y="603082"/>
                  </a:lnTo>
                  <a:lnTo>
                    <a:pt x="158054" y="603038"/>
                  </a:lnTo>
                  <a:lnTo>
                    <a:pt x="158344" y="603104"/>
                  </a:lnTo>
                  <a:lnTo>
                    <a:pt x="158657" y="602972"/>
                  </a:lnTo>
                  <a:lnTo>
                    <a:pt x="158734" y="602906"/>
                  </a:lnTo>
                  <a:lnTo>
                    <a:pt x="158826" y="602774"/>
                  </a:lnTo>
                  <a:lnTo>
                    <a:pt x="159038" y="602553"/>
                  </a:lnTo>
                  <a:lnTo>
                    <a:pt x="159433" y="602300"/>
                  </a:lnTo>
                  <a:lnTo>
                    <a:pt x="159611" y="602156"/>
                  </a:lnTo>
                  <a:lnTo>
                    <a:pt x="159757" y="601803"/>
                  </a:lnTo>
                  <a:lnTo>
                    <a:pt x="159868" y="601616"/>
                  </a:lnTo>
                  <a:lnTo>
                    <a:pt x="159972" y="601495"/>
                  </a:lnTo>
                  <a:lnTo>
                    <a:pt x="160520" y="600976"/>
                  </a:lnTo>
                  <a:lnTo>
                    <a:pt x="160643" y="600844"/>
                  </a:lnTo>
                  <a:lnTo>
                    <a:pt x="160756" y="600701"/>
                  </a:lnTo>
                  <a:lnTo>
                    <a:pt x="160903" y="600381"/>
                  </a:lnTo>
                  <a:lnTo>
                    <a:pt x="160937" y="600249"/>
                  </a:lnTo>
                  <a:lnTo>
                    <a:pt x="161049" y="599929"/>
                  </a:lnTo>
                  <a:lnTo>
                    <a:pt x="161202" y="599631"/>
                  </a:lnTo>
                  <a:lnTo>
                    <a:pt x="161284" y="599345"/>
                  </a:lnTo>
                  <a:lnTo>
                    <a:pt x="161529" y="599554"/>
                  </a:lnTo>
                  <a:lnTo>
                    <a:pt x="161693" y="599642"/>
                  </a:lnTo>
                  <a:lnTo>
                    <a:pt x="161703" y="599653"/>
                  </a:lnTo>
                  <a:lnTo>
                    <a:pt x="161706" y="599653"/>
                  </a:lnTo>
                  <a:lnTo>
                    <a:pt x="161716" y="599664"/>
                  </a:lnTo>
                  <a:lnTo>
                    <a:pt x="161753" y="599631"/>
                  </a:lnTo>
                  <a:lnTo>
                    <a:pt x="161844" y="599587"/>
                  </a:lnTo>
                  <a:lnTo>
                    <a:pt x="161892" y="599554"/>
                  </a:lnTo>
                  <a:lnTo>
                    <a:pt x="162024" y="599477"/>
                  </a:lnTo>
                  <a:lnTo>
                    <a:pt x="162232" y="599345"/>
                  </a:lnTo>
                  <a:lnTo>
                    <a:pt x="162426" y="599256"/>
                  </a:lnTo>
                  <a:lnTo>
                    <a:pt x="162607" y="599190"/>
                  </a:lnTo>
                  <a:lnTo>
                    <a:pt x="162856" y="599179"/>
                  </a:lnTo>
                  <a:lnTo>
                    <a:pt x="163019" y="599146"/>
                  </a:lnTo>
                  <a:lnTo>
                    <a:pt x="163205" y="599091"/>
                  </a:lnTo>
                  <a:lnTo>
                    <a:pt x="163419" y="599069"/>
                  </a:lnTo>
                  <a:lnTo>
                    <a:pt x="163789" y="599003"/>
                  </a:lnTo>
                  <a:lnTo>
                    <a:pt x="163885" y="599003"/>
                  </a:lnTo>
                  <a:lnTo>
                    <a:pt x="164241" y="598948"/>
                  </a:lnTo>
                  <a:lnTo>
                    <a:pt x="164535" y="598893"/>
                  </a:lnTo>
                  <a:lnTo>
                    <a:pt x="164856" y="598871"/>
                  </a:lnTo>
                  <a:lnTo>
                    <a:pt x="165564" y="598771"/>
                  </a:lnTo>
                  <a:lnTo>
                    <a:pt x="166244" y="598452"/>
                  </a:lnTo>
                  <a:lnTo>
                    <a:pt x="166410" y="598341"/>
                  </a:lnTo>
                  <a:lnTo>
                    <a:pt x="166667" y="598198"/>
                  </a:lnTo>
                  <a:lnTo>
                    <a:pt x="166864" y="598132"/>
                  </a:lnTo>
                  <a:lnTo>
                    <a:pt x="167432" y="597944"/>
                  </a:lnTo>
                  <a:lnTo>
                    <a:pt x="167621" y="597867"/>
                  </a:lnTo>
                  <a:lnTo>
                    <a:pt x="168349" y="597603"/>
                  </a:lnTo>
                  <a:lnTo>
                    <a:pt x="168628" y="597592"/>
                  </a:lnTo>
                  <a:lnTo>
                    <a:pt x="168663" y="597580"/>
                  </a:lnTo>
                  <a:lnTo>
                    <a:pt x="169846" y="597062"/>
                  </a:lnTo>
                  <a:lnTo>
                    <a:pt x="170381" y="596765"/>
                  </a:lnTo>
                  <a:lnTo>
                    <a:pt x="170736" y="596511"/>
                  </a:lnTo>
                  <a:lnTo>
                    <a:pt x="171320" y="596246"/>
                  </a:lnTo>
                  <a:lnTo>
                    <a:pt x="171893" y="596015"/>
                  </a:lnTo>
                  <a:lnTo>
                    <a:pt x="172456" y="595894"/>
                  </a:lnTo>
                  <a:lnTo>
                    <a:pt x="172950" y="595805"/>
                  </a:lnTo>
                  <a:lnTo>
                    <a:pt x="173531" y="595761"/>
                  </a:lnTo>
                  <a:lnTo>
                    <a:pt x="174041" y="595673"/>
                  </a:lnTo>
                  <a:lnTo>
                    <a:pt x="174588" y="595585"/>
                  </a:lnTo>
                  <a:lnTo>
                    <a:pt x="174887" y="595574"/>
                  </a:lnTo>
                  <a:lnTo>
                    <a:pt x="175335" y="595419"/>
                  </a:lnTo>
                  <a:lnTo>
                    <a:pt x="175543" y="595331"/>
                  </a:lnTo>
                  <a:lnTo>
                    <a:pt x="175724" y="595298"/>
                  </a:lnTo>
                  <a:lnTo>
                    <a:pt x="175938" y="595309"/>
                  </a:lnTo>
                  <a:lnTo>
                    <a:pt x="176593" y="595816"/>
                  </a:lnTo>
                  <a:lnTo>
                    <a:pt x="177297" y="596522"/>
                  </a:lnTo>
                  <a:lnTo>
                    <a:pt x="177913" y="597106"/>
                  </a:lnTo>
                  <a:lnTo>
                    <a:pt x="178568" y="597371"/>
                  </a:lnTo>
                  <a:lnTo>
                    <a:pt x="179812" y="597614"/>
                  </a:lnTo>
                  <a:lnTo>
                    <a:pt x="180957" y="597592"/>
                  </a:lnTo>
                  <a:lnTo>
                    <a:pt x="182064" y="597426"/>
                  </a:lnTo>
                  <a:lnTo>
                    <a:pt x="182800" y="597426"/>
                  </a:lnTo>
                  <a:lnTo>
                    <a:pt x="183961" y="597603"/>
                  </a:lnTo>
                  <a:lnTo>
                    <a:pt x="185276" y="597272"/>
                  </a:lnTo>
                  <a:lnTo>
                    <a:pt x="186115" y="596776"/>
                  </a:lnTo>
                  <a:lnTo>
                    <a:pt x="186827" y="596191"/>
                  </a:lnTo>
                  <a:lnTo>
                    <a:pt x="188554" y="595475"/>
                  </a:lnTo>
                  <a:lnTo>
                    <a:pt x="189384" y="595056"/>
                  </a:lnTo>
                  <a:lnTo>
                    <a:pt x="190009" y="594593"/>
                  </a:lnTo>
                  <a:lnTo>
                    <a:pt x="190564" y="594052"/>
                  </a:lnTo>
                  <a:lnTo>
                    <a:pt x="190747" y="593810"/>
                  </a:lnTo>
                  <a:lnTo>
                    <a:pt x="190808" y="593766"/>
                  </a:lnTo>
                  <a:lnTo>
                    <a:pt x="191104" y="593093"/>
                  </a:lnTo>
                  <a:lnTo>
                    <a:pt x="191380" y="592178"/>
                  </a:lnTo>
                  <a:lnTo>
                    <a:pt x="191548" y="591395"/>
                  </a:lnTo>
                  <a:lnTo>
                    <a:pt x="191677" y="590535"/>
                  </a:lnTo>
                  <a:lnTo>
                    <a:pt x="191953" y="590138"/>
                  </a:lnTo>
                  <a:lnTo>
                    <a:pt x="192184" y="589686"/>
                  </a:lnTo>
                  <a:lnTo>
                    <a:pt x="192485" y="589256"/>
                  </a:lnTo>
                  <a:lnTo>
                    <a:pt x="192857" y="588264"/>
                  </a:lnTo>
                  <a:lnTo>
                    <a:pt x="193289" y="587503"/>
                  </a:lnTo>
                  <a:lnTo>
                    <a:pt x="193367" y="587018"/>
                  </a:lnTo>
                  <a:lnTo>
                    <a:pt x="193296" y="586522"/>
                  </a:lnTo>
                  <a:lnTo>
                    <a:pt x="192618" y="585507"/>
                  </a:lnTo>
                  <a:lnTo>
                    <a:pt x="191862" y="584548"/>
                  </a:lnTo>
                  <a:lnTo>
                    <a:pt x="191266" y="584140"/>
                  </a:lnTo>
                  <a:lnTo>
                    <a:pt x="190622" y="583633"/>
                  </a:lnTo>
                  <a:lnTo>
                    <a:pt x="190216" y="582927"/>
                  </a:lnTo>
                  <a:lnTo>
                    <a:pt x="190213" y="582652"/>
                  </a:lnTo>
                  <a:lnTo>
                    <a:pt x="190329" y="582365"/>
                  </a:lnTo>
                  <a:lnTo>
                    <a:pt x="190694" y="582078"/>
                  </a:lnTo>
                  <a:lnTo>
                    <a:pt x="191525" y="581593"/>
                  </a:lnTo>
                  <a:lnTo>
                    <a:pt x="191977" y="580987"/>
                  </a:lnTo>
                  <a:lnTo>
                    <a:pt x="192203" y="579796"/>
                  </a:lnTo>
                  <a:lnTo>
                    <a:pt x="192217" y="578253"/>
                  </a:lnTo>
                  <a:lnTo>
                    <a:pt x="192480" y="577073"/>
                  </a:lnTo>
                  <a:lnTo>
                    <a:pt x="192943" y="575937"/>
                  </a:lnTo>
                  <a:lnTo>
                    <a:pt x="193216" y="575728"/>
                  </a:lnTo>
                  <a:lnTo>
                    <a:pt x="193327" y="575595"/>
                  </a:lnTo>
                  <a:lnTo>
                    <a:pt x="193594" y="575276"/>
                  </a:lnTo>
                  <a:lnTo>
                    <a:pt x="193906" y="574592"/>
                  </a:lnTo>
                  <a:lnTo>
                    <a:pt x="193866" y="573941"/>
                  </a:lnTo>
                  <a:lnTo>
                    <a:pt x="193479" y="573236"/>
                  </a:lnTo>
                  <a:lnTo>
                    <a:pt x="192816" y="572244"/>
                  </a:lnTo>
                  <a:lnTo>
                    <a:pt x="191462" y="571097"/>
                  </a:lnTo>
                  <a:lnTo>
                    <a:pt x="190713" y="570259"/>
                  </a:lnTo>
                  <a:lnTo>
                    <a:pt x="190532" y="569961"/>
                  </a:lnTo>
                  <a:lnTo>
                    <a:pt x="190457" y="569476"/>
                  </a:lnTo>
                  <a:lnTo>
                    <a:pt x="190521" y="569057"/>
                  </a:lnTo>
                  <a:lnTo>
                    <a:pt x="190941" y="568506"/>
                  </a:lnTo>
                  <a:lnTo>
                    <a:pt x="191173" y="567822"/>
                  </a:lnTo>
                  <a:lnTo>
                    <a:pt x="191172" y="567216"/>
                  </a:lnTo>
                  <a:lnTo>
                    <a:pt x="190952" y="566532"/>
                  </a:lnTo>
                  <a:lnTo>
                    <a:pt x="190332" y="565948"/>
                  </a:lnTo>
                  <a:lnTo>
                    <a:pt x="188864" y="564272"/>
                  </a:lnTo>
                  <a:lnTo>
                    <a:pt x="187039" y="562486"/>
                  </a:lnTo>
                  <a:lnTo>
                    <a:pt x="186257" y="561637"/>
                  </a:lnTo>
                  <a:lnTo>
                    <a:pt x="186182" y="561262"/>
                  </a:lnTo>
                  <a:lnTo>
                    <a:pt x="186102" y="560777"/>
                  </a:lnTo>
                  <a:lnTo>
                    <a:pt x="186128" y="560545"/>
                  </a:lnTo>
                  <a:lnTo>
                    <a:pt x="186263" y="560369"/>
                  </a:lnTo>
                  <a:lnTo>
                    <a:pt x="186442" y="560170"/>
                  </a:lnTo>
                  <a:lnTo>
                    <a:pt x="186550" y="560071"/>
                  </a:lnTo>
                  <a:lnTo>
                    <a:pt x="186686" y="559994"/>
                  </a:lnTo>
                  <a:lnTo>
                    <a:pt x="186793" y="559884"/>
                  </a:lnTo>
                  <a:lnTo>
                    <a:pt x="187178" y="559553"/>
                  </a:lnTo>
                  <a:lnTo>
                    <a:pt x="187495" y="559277"/>
                  </a:lnTo>
                  <a:lnTo>
                    <a:pt x="187678" y="559101"/>
                  </a:lnTo>
                  <a:lnTo>
                    <a:pt x="187800" y="558946"/>
                  </a:lnTo>
                  <a:lnTo>
                    <a:pt x="187850" y="558704"/>
                  </a:lnTo>
                  <a:lnTo>
                    <a:pt x="187863" y="558450"/>
                  </a:lnTo>
                  <a:lnTo>
                    <a:pt x="187777" y="558219"/>
                  </a:lnTo>
                  <a:lnTo>
                    <a:pt x="187703" y="558064"/>
                  </a:lnTo>
                  <a:lnTo>
                    <a:pt x="187777" y="557943"/>
                  </a:lnTo>
                  <a:lnTo>
                    <a:pt x="188155" y="557701"/>
                  </a:lnTo>
                  <a:lnTo>
                    <a:pt x="188511" y="557447"/>
                  </a:lnTo>
                  <a:lnTo>
                    <a:pt x="188864" y="557304"/>
                  </a:lnTo>
                  <a:lnTo>
                    <a:pt x="189206" y="557238"/>
                  </a:lnTo>
                  <a:lnTo>
                    <a:pt x="189574" y="557215"/>
                  </a:lnTo>
                  <a:lnTo>
                    <a:pt x="189989" y="557050"/>
                  </a:lnTo>
                  <a:lnTo>
                    <a:pt x="190342" y="556752"/>
                  </a:lnTo>
                  <a:lnTo>
                    <a:pt x="190538" y="556466"/>
                  </a:lnTo>
                  <a:lnTo>
                    <a:pt x="190771" y="556223"/>
                  </a:lnTo>
                  <a:lnTo>
                    <a:pt x="191040" y="555947"/>
                  </a:lnTo>
                  <a:lnTo>
                    <a:pt x="191346" y="555771"/>
                  </a:lnTo>
                  <a:lnTo>
                    <a:pt x="191750" y="555738"/>
                  </a:lnTo>
                  <a:lnTo>
                    <a:pt x="192080" y="555771"/>
                  </a:lnTo>
                  <a:lnTo>
                    <a:pt x="192385" y="555793"/>
                  </a:lnTo>
                  <a:lnTo>
                    <a:pt x="192569" y="555848"/>
                  </a:lnTo>
                  <a:lnTo>
                    <a:pt x="192887" y="555771"/>
                  </a:lnTo>
                  <a:lnTo>
                    <a:pt x="193239" y="555628"/>
                  </a:lnTo>
                  <a:lnTo>
                    <a:pt x="193558" y="555473"/>
                  </a:lnTo>
                  <a:lnTo>
                    <a:pt x="194475" y="554558"/>
                  </a:lnTo>
                  <a:lnTo>
                    <a:pt x="194867" y="554084"/>
                  </a:lnTo>
                  <a:lnTo>
                    <a:pt x="195147" y="553775"/>
                  </a:lnTo>
                  <a:lnTo>
                    <a:pt x="195453" y="553511"/>
                  </a:lnTo>
                  <a:lnTo>
                    <a:pt x="195610" y="553224"/>
                  </a:lnTo>
                  <a:lnTo>
                    <a:pt x="195613" y="553224"/>
                  </a:lnTo>
                  <a:lnTo>
                    <a:pt x="195617" y="553213"/>
                  </a:lnTo>
                  <a:lnTo>
                    <a:pt x="195630" y="553191"/>
                  </a:lnTo>
                  <a:lnTo>
                    <a:pt x="195660" y="553136"/>
                  </a:lnTo>
                  <a:lnTo>
                    <a:pt x="195720" y="553037"/>
                  </a:lnTo>
                  <a:lnTo>
                    <a:pt x="195734" y="553015"/>
                  </a:lnTo>
                  <a:lnTo>
                    <a:pt x="195766" y="552971"/>
                  </a:lnTo>
                  <a:lnTo>
                    <a:pt x="195801" y="552926"/>
                  </a:lnTo>
                  <a:lnTo>
                    <a:pt x="196123" y="552574"/>
                  </a:lnTo>
                  <a:lnTo>
                    <a:pt x="196191" y="552485"/>
                  </a:lnTo>
                  <a:lnTo>
                    <a:pt x="196225" y="552441"/>
                  </a:lnTo>
                  <a:lnTo>
                    <a:pt x="196276" y="552342"/>
                  </a:lnTo>
                  <a:lnTo>
                    <a:pt x="196352" y="552122"/>
                  </a:lnTo>
                  <a:lnTo>
                    <a:pt x="196442" y="551703"/>
                  </a:lnTo>
                  <a:lnTo>
                    <a:pt x="196500" y="551603"/>
                  </a:lnTo>
                  <a:lnTo>
                    <a:pt x="196557" y="551515"/>
                  </a:lnTo>
                  <a:lnTo>
                    <a:pt x="196656" y="551372"/>
                  </a:lnTo>
                  <a:lnTo>
                    <a:pt x="196696" y="551350"/>
                  </a:lnTo>
                  <a:lnTo>
                    <a:pt x="196865" y="551317"/>
                  </a:lnTo>
                  <a:lnTo>
                    <a:pt x="197430" y="551251"/>
                  </a:lnTo>
                  <a:lnTo>
                    <a:pt x="198078" y="551195"/>
                  </a:lnTo>
                  <a:lnTo>
                    <a:pt x="198240" y="551151"/>
                  </a:lnTo>
                  <a:lnTo>
                    <a:pt x="198555" y="551173"/>
                  </a:lnTo>
                  <a:lnTo>
                    <a:pt x="198865" y="551096"/>
                  </a:lnTo>
                  <a:lnTo>
                    <a:pt x="199207" y="550986"/>
                  </a:lnTo>
                  <a:lnTo>
                    <a:pt x="199246" y="550964"/>
                  </a:lnTo>
                  <a:lnTo>
                    <a:pt x="199419" y="550887"/>
                  </a:lnTo>
                  <a:lnTo>
                    <a:pt x="199807" y="550799"/>
                  </a:lnTo>
                  <a:lnTo>
                    <a:pt x="200019" y="550821"/>
                  </a:lnTo>
                  <a:lnTo>
                    <a:pt x="200160" y="550865"/>
                  </a:lnTo>
                  <a:lnTo>
                    <a:pt x="200425" y="550898"/>
                  </a:lnTo>
                  <a:lnTo>
                    <a:pt x="200767" y="550975"/>
                  </a:lnTo>
                  <a:lnTo>
                    <a:pt x="201190" y="551052"/>
                  </a:lnTo>
                  <a:lnTo>
                    <a:pt x="201354" y="551085"/>
                  </a:lnTo>
                  <a:lnTo>
                    <a:pt x="201755" y="551118"/>
                  </a:lnTo>
                  <a:lnTo>
                    <a:pt x="201887" y="550986"/>
                  </a:lnTo>
                  <a:lnTo>
                    <a:pt x="201908" y="550953"/>
                  </a:lnTo>
                  <a:lnTo>
                    <a:pt x="201969" y="550876"/>
                  </a:lnTo>
                  <a:lnTo>
                    <a:pt x="202085" y="550743"/>
                  </a:lnTo>
                  <a:lnTo>
                    <a:pt x="202423" y="550424"/>
                  </a:lnTo>
                  <a:lnTo>
                    <a:pt x="202508" y="550358"/>
                  </a:lnTo>
                  <a:lnTo>
                    <a:pt x="202866" y="549928"/>
                  </a:lnTo>
                  <a:lnTo>
                    <a:pt x="203001" y="549685"/>
                  </a:lnTo>
                  <a:lnTo>
                    <a:pt x="203055" y="549564"/>
                  </a:lnTo>
                  <a:lnTo>
                    <a:pt x="203075" y="549332"/>
                  </a:lnTo>
                  <a:lnTo>
                    <a:pt x="203081" y="549277"/>
                  </a:lnTo>
                  <a:lnTo>
                    <a:pt x="203058" y="549112"/>
                  </a:lnTo>
                  <a:lnTo>
                    <a:pt x="203070" y="549123"/>
                  </a:lnTo>
                  <a:lnTo>
                    <a:pt x="203233" y="549178"/>
                  </a:lnTo>
                  <a:lnTo>
                    <a:pt x="203380" y="549299"/>
                  </a:lnTo>
                  <a:lnTo>
                    <a:pt x="203476" y="549398"/>
                  </a:lnTo>
                  <a:lnTo>
                    <a:pt x="203498" y="549431"/>
                  </a:lnTo>
                  <a:lnTo>
                    <a:pt x="203586" y="549464"/>
                  </a:lnTo>
                  <a:lnTo>
                    <a:pt x="203684" y="549553"/>
                  </a:lnTo>
                  <a:lnTo>
                    <a:pt x="203811" y="549619"/>
                  </a:lnTo>
                  <a:lnTo>
                    <a:pt x="203885" y="549630"/>
                  </a:lnTo>
                  <a:lnTo>
                    <a:pt x="204085" y="549773"/>
                  </a:lnTo>
                  <a:lnTo>
                    <a:pt x="204266" y="549950"/>
                  </a:lnTo>
                  <a:lnTo>
                    <a:pt x="204421" y="550071"/>
                  </a:lnTo>
                  <a:lnTo>
                    <a:pt x="204429" y="550071"/>
                  </a:lnTo>
                  <a:lnTo>
                    <a:pt x="204717" y="550137"/>
                  </a:lnTo>
                  <a:lnTo>
                    <a:pt x="205022" y="550192"/>
                  </a:lnTo>
                  <a:lnTo>
                    <a:pt x="205253" y="550203"/>
                  </a:lnTo>
                  <a:lnTo>
                    <a:pt x="205486" y="550192"/>
                  </a:lnTo>
                  <a:lnTo>
                    <a:pt x="205733" y="550093"/>
                  </a:lnTo>
                  <a:lnTo>
                    <a:pt x="205882" y="549972"/>
                  </a:lnTo>
                  <a:lnTo>
                    <a:pt x="206009" y="549784"/>
                  </a:lnTo>
                  <a:lnTo>
                    <a:pt x="206072" y="549575"/>
                  </a:lnTo>
                  <a:lnTo>
                    <a:pt x="206170" y="549376"/>
                  </a:lnTo>
                  <a:lnTo>
                    <a:pt x="206254" y="549090"/>
                  </a:lnTo>
                  <a:lnTo>
                    <a:pt x="206326" y="548803"/>
                  </a:lnTo>
                  <a:lnTo>
                    <a:pt x="206425" y="548538"/>
                  </a:lnTo>
                  <a:lnTo>
                    <a:pt x="206552" y="548263"/>
                  </a:lnTo>
                  <a:lnTo>
                    <a:pt x="206763" y="547998"/>
                  </a:lnTo>
                  <a:lnTo>
                    <a:pt x="206898" y="547789"/>
                  </a:lnTo>
                  <a:lnTo>
                    <a:pt x="207109" y="547546"/>
                  </a:lnTo>
                  <a:lnTo>
                    <a:pt x="207496" y="547237"/>
                  </a:lnTo>
                  <a:lnTo>
                    <a:pt x="207750" y="546973"/>
                  </a:lnTo>
                  <a:lnTo>
                    <a:pt x="208067" y="546807"/>
                  </a:lnTo>
                  <a:lnTo>
                    <a:pt x="208358" y="546476"/>
                  </a:lnTo>
                  <a:lnTo>
                    <a:pt x="208621" y="546146"/>
                  </a:lnTo>
                  <a:lnTo>
                    <a:pt x="208805" y="545859"/>
                  </a:lnTo>
                  <a:lnTo>
                    <a:pt x="208965" y="545583"/>
                  </a:lnTo>
                  <a:lnTo>
                    <a:pt x="209167" y="545319"/>
                  </a:lnTo>
                  <a:lnTo>
                    <a:pt x="209334" y="545230"/>
                  </a:lnTo>
                  <a:lnTo>
                    <a:pt x="209767" y="545109"/>
                  </a:lnTo>
                  <a:lnTo>
                    <a:pt x="210022" y="545087"/>
                  </a:lnTo>
                  <a:lnTo>
                    <a:pt x="210391" y="545054"/>
                  </a:lnTo>
                  <a:lnTo>
                    <a:pt x="210921" y="544955"/>
                  </a:lnTo>
                  <a:lnTo>
                    <a:pt x="211485" y="544988"/>
                  </a:lnTo>
                  <a:lnTo>
                    <a:pt x="211785" y="544999"/>
                  </a:lnTo>
                  <a:lnTo>
                    <a:pt x="212120" y="544977"/>
                  </a:lnTo>
                  <a:lnTo>
                    <a:pt x="212376" y="544966"/>
                  </a:lnTo>
                  <a:lnTo>
                    <a:pt x="212970" y="544889"/>
                  </a:lnTo>
                  <a:lnTo>
                    <a:pt x="213552" y="544569"/>
                  </a:lnTo>
                  <a:lnTo>
                    <a:pt x="214170" y="544139"/>
                  </a:lnTo>
                  <a:lnTo>
                    <a:pt x="214672" y="543952"/>
                  </a:lnTo>
                  <a:lnTo>
                    <a:pt x="215169" y="543874"/>
                  </a:lnTo>
                  <a:lnTo>
                    <a:pt x="215489" y="543819"/>
                  </a:lnTo>
                  <a:lnTo>
                    <a:pt x="215919" y="543720"/>
                  </a:lnTo>
                  <a:lnTo>
                    <a:pt x="216206" y="543499"/>
                  </a:lnTo>
                  <a:lnTo>
                    <a:pt x="216241" y="543279"/>
                  </a:lnTo>
                  <a:lnTo>
                    <a:pt x="216062" y="542992"/>
                  </a:lnTo>
                  <a:lnTo>
                    <a:pt x="215802" y="542706"/>
                  </a:lnTo>
                  <a:lnTo>
                    <a:pt x="215588" y="542518"/>
                  </a:lnTo>
                  <a:lnTo>
                    <a:pt x="215326" y="542353"/>
                  </a:lnTo>
                  <a:lnTo>
                    <a:pt x="214726" y="542187"/>
                  </a:lnTo>
                  <a:lnTo>
                    <a:pt x="214278" y="541967"/>
                  </a:lnTo>
                  <a:lnTo>
                    <a:pt x="214081" y="541691"/>
                  </a:lnTo>
                  <a:lnTo>
                    <a:pt x="213955" y="541217"/>
                  </a:lnTo>
                  <a:lnTo>
                    <a:pt x="213866" y="540512"/>
                  </a:lnTo>
                  <a:lnTo>
                    <a:pt x="213776" y="539861"/>
                  </a:lnTo>
                  <a:lnTo>
                    <a:pt x="213451" y="539233"/>
                  </a:lnTo>
                  <a:lnTo>
                    <a:pt x="213128" y="538814"/>
                  </a:lnTo>
                  <a:lnTo>
                    <a:pt x="212876" y="538472"/>
                  </a:lnTo>
                  <a:lnTo>
                    <a:pt x="212540" y="538053"/>
                  </a:lnTo>
                  <a:lnTo>
                    <a:pt x="212235" y="537468"/>
                  </a:lnTo>
                  <a:lnTo>
                    <a:pt x="211849" y="536917"/>
                  </a:lnTo>
                  <a:lnTo>
                    <a:pt x="211419" y="536167"/>
                  </a:lnTo>
                  <a:lnTo>
                    <a:pt x="210925" y="535175"/>
                  </a:lnTo>
                  <a:lnTo>
                    <a:pt x="210638" y="534679"/>
                  </a:lnTo>
                  <a:lnTo>
                    <a:pt x="210495" y="534183"/>
                  </a:lnTo>
                  <a:lnTo>
                    <a:pt x="210494" y="534128"/>
                  </a:lnTo>
                  <a:lnTo>
                    <a:pt x="210486" y="533885"/>
                  </a:lnTo>
                  <a:lnTo>
                    <a:pt x="210747" y="533213"/>
                  </a:lnTo>
                  <a:lnTo>
                    <a:pt x="210872" y="532871"/>
                  </a:lnTo>
                  <a:lnTo>
                    <a:pt x="210872" y="532441"/>
                  </a:lnTo>
                  <a:lnTo>
                    <a:pt x="210846" y="532297"/>
                  </a:lnTo>
                  <a:lnTo>
                    <a:pt x="210794" y="531989"/>
                  </a:lnTo>
                  <a:lnTo>
                    <a:pt x="210824" y="531592"/>
                  </a:lnTo>
                  <a:lnTo>
                    <a:pt x="211179" y="530489"/>
                  </a:lnTo>
                  <a:lnTo>
                    <a:pt x="211416" y="529673"/>
                  </a:lnTo>
                  <a:lnTo>
                    <a:pt x="211713" y="528912"/>
                  </a:lnTo>
                  <a:lnTo>
                    <a:pt x="211822" y="528185"/>
                  </a:lnTo>
                  <a:lnTo>
                    <a:pt x="211705" y="527534"/>
                  </a:lnTo>
                  <a:lnTo>
                    <a:pt x="211473" y="527159"/>
                  </a:lnTo>
                  <a:lnTo>
                    <a:pt x="211419" y="526895"/>
                  </a:lnTo>
                  <a:lnTo>
                    <a:pt x="211416" y="526774"/>
                  </a:lnTo>
                  <a:lnTo>
                    <a:pt x="211444" y="526630"/>
                  </a:lnTo>
                  <a:lnTo>
                    <a:pt x="211530" y="526443"/>
                  </a:lnTo>
                  <a:lnTo>
                    <a:pt x="211672" y="526156"/>
                  </a:lnTo>
                  <a:lnTo>
                    <a:pt x="211969" y="525517"/>
                  </a:lnTo>
                  <a:lnTo>
                    <a:pt x="212197" y="525042"/>
                  </a:lnTo>
                  <a:lnTo>
                    <a:pt x="212428" y="524546"/>
                  </a:lnTo>
                  <a:lnTo>
                    <a:pt x="212629" y="524039"/>
                  </a:lnTo>
                  <a:lnTo>
                    <a:pt x="212781" y="523499"/>
                  </a:lnTo>
                  <a:lnTo>
                    <a:pt x="212898" y="523025"/>
                  </a:lnTo>
                  <a:lnTo>
                    <a:pt x="213050" y="522264"/>
                  </a:lnTo>
                  <a:lnTo>
                    <a:pt x="213194" y="521790"/>
                  </a:lnTo>
                  <a:lnTo>
                    <a:pt x="213507" y="521073"/>
                  </a:lnTo>
                  <a:lnTo>
                    <a:pt x="213933" y="520246"/>
                  </a:lnTo>
                  <a:lnTo>
                    <a:pt x="214439" y="519783"/>
                  </a:lnTo>
                  <a:lnTo>
                    <a:pt x="214574" y="519662"/>
                  </a:lnTo>
                  <a:lnTo>
                    <a:pt x="215148" y="519177"/>
                  </a:lnTo>
                  <a:lnTo>
                    <a:pt x="215721" y="518636"/>
                  </a:lnTo>
                  <a:lnTo>
                    <a:pt x="216197" y="518240"/>
                  </a:lnTo>
                  <a:lnTo>
                    <a:pt x="216763" y="517997"/>
                  </a:lnTo>
                  <a:lnTo>
                    <a:pt x="217353" y="517799"/>
                  </a:lnTo>
                  <a:lnTo>
                    <a:pt x="217792" y="517721"/>
                  </a:lnTo>
                  <a:lnTo>
                    <a:pt x="217945" y="517677"/>
                  </a:lnTo>
                  <a:lnTo>
                    <a:pt x="218023" y="517633"/>
                  </a:lnTo>
                  <a:lnTo>
                    <a:pt x="218049" y="517578"/>
                  </a:lnTo>
                  <a:lnTo>
                    <a:pt x="218106" y="517468"/>
                  </a:lnTo>
                  <a:lnTo>
                    <a:pt x="218070" y="517258"/>
                  </a:lnTo>
                  <a:lnTo>
                    <a:pt x="217855" y="516939"/>
                  </a:lnTo>
                  <a:lnTo>
                    <a:pt x="217558" y="516409"/>
                  </a:lnTo>
                  <a:lnTo>
                    <a:pt x="217389" y="515957"/>
                  </a:lnTo>
                  <a:lnTo>
                    <a:pt x="217173" y="515660"/>
                  </a:lnTo>
                  <a:lnTo>
                    <a:pt x="216941" y="515373"/>
                  </a:lnTo>
                  <a:lnTo>
                    <a:pt x="216636" y="515241"/>
                  </a:lnTo>
                  <a:lnTo>
                    <a:pt x="216330" y="515152"/>
                  </a:lnTo>
                  <a:lnTo>
                    <a:pt x="215972" y="515053"/>
                  </a:lnTo>
                  <a:lnTo>
                    <a:pt x="215695" y="514822"/>
                  </a:lnTo>
                  <a:lnTo>
                    <a:pt x="215506" y="514458"/>
                  </a:lnTo>
                  <a:lnTo>
                    <a:pt x="215515" y="514127"/>
                  </a:lnTo>
                  <a:lnTo>
                    <a:pt x="215790" y="513708"/>
                  </a:lnTo>
                  <a:lnTo>
                    <a:pt x="215937" y="513311"/>
                  </a:lnTo>
                  <a:lnTo>
                    <a:pt x="216141" y="512870"/>
                  </a:lnTo>
                  <a:lnTo>
                    <a:pt x="216330" y="512495"/>
                  </a:lnTo>
                  <a:lnTo>
                    <a:pt x="216462" y="512275"/>
                  </a:lnTo>
                  <a:lnTo>
                    <a:pt x="216608" y="512142"/>
                  </a:lnTo>
                  <a:lnTo>
                    <a:pt x="216755" y="511911"/>
                  </a:lnTo>
                  <a:lnTo>
                    <a:pt x="217106" y="511238"/>
                  </a:lnTo>
                  <a:lnTo>
                    <a:pt x="217383" y="510919"/>
                  </a:lnTo>
                  <a:lnTo>
                    <a:pt x="217808" y="510533"/>
                  </a:lnTo>
                  <a:lnTo>
                    <a:pt x="218320" y="510125"/>
                  </a:lnTo>
                  <a:lnTo>
                    <a:pt x="218625" y="510036"/>
                  </a:lnTo>
                  <a:lnTo>
                    <a:pt x="219164" y="510014"/>
                  </a:lnTo>
                  <a:lnTo>
                    <a:pt x="219881" y="510014"/>
                  </a:lnTo>
                  <a:lnTo>
                    <a:pt x="220598" y="510081"/>
                  </a:lnTo>
                  <a:lnTo>
                    <a:pt x="220983" y="510070"/>
                  </a:lnTo>
                  <a:lnTo>
                    <a:pt x="221566" y="509915"/>
                  </a:lnTo>
                  <a:lnTo>
                    <a:pt x="222283" y="509893"/>
                  </a:lnTo>
                  <a:lnTo>
                    <a:pt x="223531" y="509871"/>
                  </a:lnTo>
                  <a:lnTo>
                    <a:pt x="224201" y="509926"/>
                  </a:lnTo>
                  <a:lnTo>
                    <a:pt x="224664" y="509948"/>
                  </a:lnTo>
                  <a:lnTo>
                    <a:pt x="225212" y="510169"/>
                  </a:lnTo>
                  <a:lnTo>
                    <a:pt x="225544" y="510246"/>
                  </a:lnTo>
                  <a:lnTo>
                    <a:pt x="225778" y="510268"/>
                  </a:lnTo>
                  <a:lnTo>
                    <a:pt x="226153" y="510180"/>
                  </a:lnTo>
                  <a:lnTo>
                    <a:pt x="226496" y="510147"/>
                  </a:lnTo>
                  <a:lnTo>
                    <a:pt x="226908" y="510290"/>
                  </a:lnTo>
                  <a:lnTo>
                    <a:pt x="227366" y="510643"/>
                  </a:lnTo>
                  <a:lnTo>
                    <a:pt x="227639" y="510808"/>
                  </a:lnTo>
                  <a:lnTo>
                    <a:pt x="227840" y="510930"/>
                  </a:lnTo>
                  <a:lnTo>
                    <a:pt x="228270" y="511084"/>
                  </a:lnTo>
                  <a:lnTo>
                    <a:pt x="228648" y="511040"/>
                  </a:lnTo>
                  <a:lnTo>
                    <a:pt x="229024" y="510852"/>
                  </a:lnTo>
                  <a:lnTo>
                    <a:pt x="229481" y="510466"/>
                  </a:lnTo>
                  <a:lnTo>
                    <a:pt x="230165" y="509871"/>
                  </a:lnTo>
                  <a:lnTo>
                    <a:pt x="230477" y="509684"/>
                  </a:lnTo>
                  <a:lnTo>
                    <a:pt x="230751" y="509507"/>
                  </a:lnTo>
                  <a:lnTo>
                    <a:pt x="230997" y="509408"/>
                  </a:lnTo>
                  <a:lnTo>
                    <a:pt x="231231" y="509386"/>
                  </a:lnTo>
                  <a:lnTo>
                    <a:pt x="231569" y="509408"/>
                  </a:lnTo>
                  <a:lnTo>
                    <a:pt x="231920" y="509430"/>
                  </a:lnTo>
                  <a:lnTo>
                    <a:pt x="232516" y="509353"/>
                  </a:lnTo>
                  <a:lnTo>
                    <a:pt x="232944" y="509408"/>
                  </a:lnTo>
                  <a:lnTo>
                    <a:pt x="233321" y="509474"/>
                  </a:lnTo>
                  <a:lnTo>
                    <a:pt x="233672" y="509518"/>
                  </a:lnTo>
                  <a:lnTo>
                    <a:pt x="234152" y="509518"/>
                  </a:lnTo>
                  <a:lnTo>
                    <a:pt x="234734" y="509496"/>
                  </a:lnTo>
                  <a:lnTo>
                    <a:pt x="235258" y="509298"/>
                  </a:lnTo>
                  <a:lnTo>
                    <a:pt x="235334" y="509121"/>
                  </a:lnTo>
                  <a:lnTo>
                    <a:pt x="235585" y="508868"/>
                  </a:lnTo>
                  <a:lnTo>
                    <a:pt x="236214" y="508559"/>
                  </a:lnTo>
                  <a:lnTo>
                    <a:pt x="236638" y="508272"/>
                  </a:lnTo>
                  <a:lnTo>
                    <a:pt x="237181" y="507986"/>
                  </a:lnTo>
                  <a:lnTo>
                    <a:pt x="237575" y="507853"/>
                  </a:lnTo>
                  <a:lnTo>
                    <a:pt x="238218" y="508041"/>
                  </a:lnTo>
                  <a:lnTo>
                    <a:pt x="239051" y="508305"/>
                  </a:lnTo>
                  <a:lnTo>
                    <a:pt x="240103" y="508151"/>
                  </a:lnTo>
                  <a:lnTo>
                    <a:pt x="241099" y="508129"/>
                  </a:lnTo>
                  <a:lnTo>
                    <a:pt x="242934" y="507975"/>
                  </a:lnTo>
                  <a:lnTo>
                    <a:pt x="244256" y="507666"/>
                  </a:lnTo>
                  <a:lnTo>
                    <a:pt x="245634" y="507126"/>
                  </a:lnTo>
                  <a:lnTo>
                    <a:pt x="246914" y="506630"/>
                  </a:lnTo>
                  <a:lnTo>
                    <a:pt x="247939" y="506387"/>
                  </a:lnTo>
                  <a:lnTo>
                    <a:pt x="248428" y="506354"/>
                  </a:lnTo>
                  <a:lnTo>
                    <a:pt x="248641" y="506299"/>
                  </a:lnTo>
                  <a:lnTo>
                    <a:pt x="248882" y="506431"/>
                  </a:lnTo>
                  <a:lnTo>
                    <a:pt x="249240" y="506563"/>
                  </a:lnTo>
                  <a:lnTo>
                    <a:pt x="249985" y="506828"/>
                  </a:lnTo>
                  <a:lnTo>
                    <a:pt x="250469" y="507313"/>
                  </a:lnTo>
                  <a:lnTo>
                    <a:pt x="250791" y="507688"/>
                  </a:lnTo>
                  <a:lnTo>
                    <a:pt x="251101" y="507975"/>
                  </a:lnTo>
                  <a:lnTo>
                    <a:pt x="251648" y="508019"/>
                  </a:lnTo>
                  <a:lnTo>
                    <a:pt x="252065" y="507919"/>
                  </a:lnTo>
                  <a:lnTo>
                    <a:pt x="252810" y="507875"/>
                  </a:lnTo>
                  <a:lnTo>
                    <a:pt x="253340" y="508118"/>
                  </a:lnTo>
                  <a:lnTo>
                    <a:pt x="253872" y="508250"/>
                  </a:lnTo>
                  <a:lnTo>
                    <a:pt x="256334" y="508471"/>
                  </a:lnTo>
                  <a:lnTo>
                    <a:pt x="256780" y="508691"/>
                  </a:lnTo>
                  <a:lnTo>
                    <a:pt x="257176" y="509066"/>
                  </a:lnTo>
                  <a:lnTo>
                    <a:pt x="257570" y="509728"/>
                  </a:lnTo>
                  <a:lnTo>
                    <a:pt x="257884" y="510257"/>
                  </a:lnTo>
                  <a:lnTo>
                    <a:pt x="257998" y="510632"/>
                  </a:lnTo>
                  <a:lnTo>
                    <a:pt x="258164" y="511084"/>
                  </a:lnTo>
                  <a:lnTo>
                    <a:pt x="258248" y="511624"/>
                  </a:lnTo>
                  <a:lnTo>
                    <a:pt x="258463" y="512517"/>
                  </a:lnTo>
                  <a:lnTo>
                    <a:pt x="258562" y="512991"/>
                  </a:lnTo>
                  <a:lnTo>
                    <a:pt x="258743" y="513322"/>
                  </a:lnTo>
                  <a:lnTo>
                    <a:pt x="259174" y="513840"/>
                  </a:lnTo>
                  <a:lnTo>
                    <a:pt x="259439" y="514182"/>
                  </a:lnTo>
                  <a:lnTo>
                    <a:pt x="259587" y="514370"/>
                  </a:lnTo>
                  <a:lnTo>
                    <a:pt x="259752" y="514634"/>
                  </a:lnTo>
                  <a:lnTo>
                    <a:pt x="259851" y="514899"/>
                  </a:lnTo>
                  <a:lnTo>
                    <a:pt x="259851" y="515164"/>
                  </a:lnTo>
                  <a:lnTo>
                    <a:pt x="259802" y="515373"/>
                  </a:lnTo>
                  <a:lnTo>
                    <a:pt x="259802" y="515957"/>
                  </a:lnTo>
                  <a:lnTo>
                    <a:pt x="259901" y="516487"/>
                  </a:lnTo>
                  <a:lnTo>
                    <a:pt x="260116" y="516784"/>
                  </a:lnTo>
                  <a:lnTo>
                    <a:pt x="260381" y="517214"/>
                  </a:lnTo>
                  <a:lnTo>
                    <a:pt x="260663" y="517523"/>
                  </a:lnTo>
                  <a:lnTo>
                    <a:pt x="260945" y="517755"/>
                  </a:lnTo>
                  <a:lnTo>
                    <a:pt x="261210" y="517986"/>
                  </a:lnTo>
                  <a:lnTo>
                    <a:pt x="261423" y="518218"/>
                  </a:lnTo>
                  <a:lnTo>
                    <a:pt x="261309" y="518515"/>
                  </a:lnTo>
                  <a:lnTo>
                    <a:pt x="261026" y="518648"/>
                  </a:lnTo>
                  <a:lnTo>
                    <a:pt x="260480" y="518670"/>
                  </a:lnTo>
                  <a:lnTo>
                    <a:pt x="260000" y="518835"/>
                  </a:lnTo>
                  <a:lnTo>
                    <a:pt x="259876" y="519122"/>
                  </a:lnTo>
                  <a:lnTo>
                    <a:pt x="259926" y="519486"/>
                  </a:lnTo>
                  <a:lnTo>
                    <a:pt x="259953" y="520158"/>
                  </a:lnTo>
                  <a:lnTo>
                    <a:pt x="259925" y="520665"/>
                  </a:lnTo>
                  <a:lnTo>
                    <a:pt x="259878" y="521294"/>
                  </a:lnTo>
                  <a:lnTo>
                    <a:pt x="260009" y="521635"/>
                  </a:lnTo>
                  <a:lnTo>
                    <a:pt x="260164" y="521790"/>
                  </a:lnTo>
                  <a:lnTo>
                    <a:pt x="260340" y="522099"/>
                  </a:lnTo>
                  <a:lnTo>
                    <a:pt x="260451" y="522937"/>
                  </a:lnTo>
                  <a:lnTo>
                    <a:pt x="260560" y="523576"/>
                  </a:lnTo>
                  <a:lnTo>
                    <a:pt x="260627" y="524039"/>
                  </a:lnTo>
                  <a:lnTo>
                    <a:pt x="260848" y="524370"/>
                  </a:lnTo>
                  <a:lnTo>
                    <a:pt x="261445" y="524612"/>
                  </a:lnTo>
                  <a:lnTo>
                    <a:pt x="262019" y="524701"/>
                  </a:lnTo>
                  <a:lnTo>
                    <a:pt x="262993" y="524789"/>
                  </a:lnTo>
                  <a:lnTo>
                    <a:pt x="263810" y="524635"/>
                  </a:lnTo>
                  <a:lnTo>
                    <a:pt x="264274" y="524811"/>
                  </a:lnTo>
                  <a:lnTo>
                    <a:pt x="264584" y="525208"/>
                  </a:lnTo>
                  <a:lnTo>
                    <a:pt x="264826" y="525715"/>
                  </a:lnTo>
                  <a:lnTo>
                    <a:pt x="265048" y="526377"/>
                  </a:lnTo>
                  <a:lnTo>
                    <a:pt x="265291" y="526972"/>
                  </a:lnTo>
                  <a:lnTo>
                    <a:pt x="265510" y="527457"/>
                  </a:lnTo>
                  <a:lnTo>
                    <a:pt x="265842" y="527909"/>
                  </a:lnTo>
                  <a:lnTo>
                    <a:pt x="266417" y="528218"/>
                  </a:lnTo>
                  <a:lnTo>
                    <a:pt x="266748" y="528460"/>
                  </a:lnTo>
                  <a:lnTo>
                    <a:pt x="267169" y="528615"/>
                  </a:lnTo>
                  <a:lnTo>
                    <a:pt x="267767" y="528747"/>
                  </a:lnTo>
                  <a:lnTo>
                    <a:pt x="268406" y="528901"/>
                  </a:lnTo>
                  <a:lnTo>
                    <a:pt x="268896" y="528946"/>
                  </a:lnTo>
                  <a:lnTo>
                    <a:pt x="269668" y="528946"/>
                  </a:lnTo>
                  <a:lnTo>
                    <a:pt x="270397" y="528857"/>
                  </a:lnTo>
                  <a:lnTo>
                    <a:pt x="270705" y="528802"/>
                  </a:lnTo>
                  <a:lnTo>
                    <a:pt x="270856" y="528879"/>
                  </a:lnTo>
                  <a:lnTo>
                    <a:pt x="270935" y="529100"/>
                  </a:lnTo>
                  <a:lnTo>
                    <a:pt x="270926" y="529343"/>
                  </a:lnTo>
                  <a:lnTo>
                    <a:pt x="270867" y="529585"/>
                  </a:lnTo>
                  <a:lnTo>
                    <a:pt x="270804" y="529728"/>
                  </a:lnTo>
                  <a:lnTo>
                    <a:pt x="270804" y="529861"/>
                  </a:lnTo>
                  <a:lnTo>
                    <a:pt x="270915" y="530114"/>
                  </a:lnTo>
                  <a:lnTo>
                    <a:pt x="271107" y="530390"/>
                  </a:lnTo>
                  <a:lnTo>
                    <a:pt x="271400" y="530743"/>
                  </a:lnTo>
                  <a:lnTo>
                    <a:pt x="271865" y="531096"/>
                  </a:lnTo>
                  <a:lnTo>
                    <a:pt x="272461" y="531459"/>
                  </a:lnTo>
                  <a:lnTo>
                    <a:pt x="273228" y="532000"/>
                  </a:lnTo>
                  <a:lnTo>
                    <a:pt x="274016" y="532573"/>
                  </a:lnTo>
                  <a:lnTo>
                    <a:pt x="275247" y="533609"/>
                  </a:lnTo>
                  <a:lnTo>
                    <a:pt x="275878" y="533973"/>
                  </a:lnTo>
                  <a:lnTo>
                    <a:pt x="276239" y="534227"/>
                  </a:lnTo>
                  <a:lnTo>
                    <a:pt x="276635" y="534403"/>
                  </a:lnTo>
                  <a:lnTo>
                    <a:pt x="276965" y="534481"/>
                  </a:lnTo>
                  <a:lnTo>
                    <a:pt x="277565" y="534591"/>
                  </a:lnTo>
                  <a:lnTo>
                    <a:pt x="278244" y="534745"/>
                  </a:lnTo>
                  <a:lnTo>
                    <a:pt x="278717" y="534734"/>
                  </a:lnTo>
                  <a:lnTo>
                    <a:pt x="279174" y="534591"/>
                  </a:lnTo>
                  <a:lnTo>
                    <a:pt x="279489" y="534161"/>
                  </a:lnTo>
                  <a:lnTo>
                    <a:pt x="279647" y="533863"/>
                  </a:lnTo>
                  <a:lnTo>
                    <a:pt x="279930" y="533598"/>
                  </a:lnTo>
                  <a:lnTo>
                    <a:pt x="280263" y="533345"/>
                  </a:lnTo>
                  <a:lnTo>
                    <a:pt x="280484" y="533080"/>
                  </a:lnTo>
                  <a:lnTo>
                    <a:pt x="280987" y="532750"/>
                  </a:lnTo>
                  <a:lnTo>
                    <a:pt x="281367" y="532584"/>
                  </a:lnTo>
                  <a:lnTo>
                    <a:pt x="282077" y="532474"/>
                  </a:lnTo>
                  <a:lnTo>
                    <a:pt x="282377" y="532275"/>
                  </a:lnTo>
                  <a:lnTo>
                    <a:pt x="282628" y="532000"/>
                  </a:lnTo>
                  <a:lnTo>
                    <a:pt x="282664" y="531878"/>
                  </a:lnTo>
                  <a:lnTo>
                    <a:pt x="282746" y="531614"/>
                  </a:lnTo>
                  <a:lnTo>
                    <a:pt x="282710" y="531327"/>
                  </a:lnTo>
                  <a:lnTo>
                    <a:pt x="282786" y="531173"/>
                  </a:lnTo>
                  <a:lnTo>
                    <a:pt x="282913" y="531007"/>
                  </a:lnTo>
                  <a:lnTo>
                    <a:pt x="283015" y="530996"/>
                  </a:lnTo>
                  <a:lnTo>
                    <a:pt x="283287" y="531018"/>
                  </a:lnTo>
                  <a:lnTo>
                    <a:pt x="283565" y="531162"/>
                  </a:lnTo>
                  <a:lnTo>
                    <a:pt x="283707" y="531272"/>
                  </a:lnTo>
                  <a:lnTo>
                    <a:pt x="283887" y="531404"/>
                  </a:lnTo>
                  <a:lnTo>
                    <a:pt x="284219" y="531526"/>
                  </a:lnTo>
                  <a:lnTo>
                    <a:pt x="284450" y="531570"/>
                  </a:lnTo>
                  <a:lnTo>
                    <a:pt x="284654" y="531548"/>
                  </a:lnTo>
                  <a:lnTo>
                    <a:pt x="284843" y="531526"/>
                  </a:lnTo>
                  <a:lnTo>
                    <a:pt x="284946" y="531426"/>
                  </a:lnTo>
                  <a:lnTo>
                    <a:pt x="284987" y="531294"/>
                  </a:lnTo>
                  <a:lnTo>
                    <a:pt x="285082" y="531140"/>
                  </a:lnTo>
                  <a:lnTo>
                    <a:pt x="285224" y="530985"/>
                  </a:lnTo>
                  <a:lnTo>
                    <a:pt x="285444" y="530809"/>
                  </a:lnTo>
                  <a:lnTo>
                    <a:pt x="285562" y="530655"/>
                  </a:lnTo>
                  <a:lnTo>
                    <a:pt x="285722" y="530434"/>
                  </a:lnTo>
                  <a:lnTo>
                    <a:pt x="285840" y="530258"/>
                  </a:lnTo>
                  <a:lnTo>
                    <a:pt x="285996" y="530147"/>
                  </a:lnTo>
                  <a:lnTo>
                    <a:pt x="286257" y="530015"/>
                  </a:lnTo>
                  <a:lnTo>
                    <a:pt x="286483" y="529783"/>
                  </a:lnTo>
                  <a:lnTo>
                    <a:pt x="286720" y="529541"/>
                  </a:lnTo>
                  <a:lnTo>
                    <a:pt x="286820" y="529265"/>
                  </a:lnTo>
                  <a:lnTo>
                    <a:pt x="286858" y="528890"/>
                  </a:lnTo>
                  <a:lnTo>
                    <a:pt x="286888" y="528637"/>
                  </a:lnTo>
                  <a:lnTo>
                    <a:pt x="287087" y="528317"/>
                  </a:lnTo>
                  <a:lnTo>
                    <a:pt x="287431" y="527942"/>
                  </a:lnTo>
                  <a:lnTo>
                    <a:pt x="287747" y="527567"/>
                  </a:lnTo>
                  <a:lnTo>
                    <a:pt x="287934" y="527358"/>
                  </a:lnTo>
                  <a:lnTo>
                    <a:pt x="288144" y="527148"/>
                  </a:lnTo>
                  <a:lnTo>
                    <a:pt x="288232" y="526961"/>
                  </a:lnTo>
                  <a:lnTo>
                    <a:pt x="288291" y="526575"/>
                  </a:lnTo>
                  <a:lnTo>
                    <a:pt x="288318" y="526211"/>
                  </a:lnTo>
                  <a:lnTo>
                    <a:pt x="288380" y="525693"/>
                  </a:lnTo>
                  <a:lnTo>
                    <a:pt x="288714" y="525164"/>
                  </a:lnTo>
                  <a:lnTo>
                    <a:pt x="289256" y="524238"/>
                  </a:lnTo>
                  <a:lnTo>
                    <a:pt x="289418" y="523686"/>
                  </a:lnTo>
                  <a:lnTo>
                    <a:pt x="289477" y="523014"/>
                  </a:lnTo>
                  <a:lnTo>
                    <a:pt x="289824" y="522033"/>
                  </a:lnTo>
                  <a:lnTo>
                    <a:pt x="290072" y="520930"/>
                  </a:lnTo>
                  <a:lnTo>
                    <a:pt x="290457" y="519916"/>
                  </a:lnTo>
                  <a:lnTo>
                    <a:pt x="290982" y="519066"/>
                  </a:lnTo>
                  <a:lnTo>
                    <a:pt x="291490" y="518482"/>
                  </a:lnTo>
                  <a:lnTo>
                    <a:pt x="292030" y="518229"/>
                  </a:lnTo>
                  <a:lnTo>
                    <a:pt x="292449" y="517832"/>
                  </a:lnTo>
                  <a:lnTo>
                    <a:pt x="292633" y="517313"/>
                  </a:lnTo>
                  <a:lnTo>
                    <a:pt x="292648" y="517082"/>
                  </a:lnTo>
                  <a:lnTo>
                    <a:pt x="292627" y="516872"/>
                  </a:lnTo>
                  <a:lnTo>
                    <a:pt x="292670" y="516696"/>
                  </a:lnTo>
                  <a:lnTo>
                    <a:pt x="292782" y="516497"/>
                  </a:lnTo>
                  <a:lnTo>
                    <a:pt x="292782" y="516332"/>
                  </a:lnTo>
                  <a:lnTo>
                    <a:pt x="292700" y="516178"/>
                  </a:lnTo>
                  <a:lnTo>
                    <a:pt x="292558" y="515979"/>
                  </a:lnTo>
                  <a:lnTo>
                    <a:pt x="292003" y="515351"/>
                  </a:lnTo>
                  <a:lnTo>
                    <a:pt x="291774" y="515108"/>
                  </a:lnTo>
                  <a:lnTo>
                    <a:pt x="291534" y="514601"/>
                  </a:lnTo>
                  <a:lnTo>
                    <a:pt x="291338" y="514226"/>
                  </a:lnTo>
                  <a:lnTo>
                    <a:pt x="291292" y="513873"/>
                  </a:lnTo>
                  <a:lnTo>
                    <a:pt x="291303" y="513587"/>
                  </a:lnTo>
                  <a:lnTo>
                    <a:pt x="291338" y="513333"/>
                  </a:lnTo>
                  <a:lnTo>
                    <a:pt x="291258" y="512991"/>
                  </a:lnTo>
                  <a:lnTo>
                    <a:pt x="291315" y="512815"/>
                  </a:lnTo>
                  <a:lnTo>
                    <a:pt x="291441" y="512385"/>
                  </a:lnTo>
                  <a:lnTo>
                    <a:pt x="291648" y="511646"/>
                  </a:lnTo>
                  <a:lnTo>
                    <a:pt x="291751" y="511029"/>
                  </a:lnTo>
                  <a:lnTo>
                    <a:pt x="291969" y="510511"/>
                  </a:lnTo>
                  <a:lnTo>
                    <a:pt x="292130" y="510081"/>
                  </a:lnTo>
                  <a:lnTo>
                    <a:pt x="292334" y="509717"/>
                  </a:lnTo>
                  <a:lnTo>
                    <a:pt x="292415" y="509485"/>
                  </a:lnTo>
                  <a:lnTo>
                    <a:pt x="292403" y="509143"/>
                  </a:lnTo>
                  <a:lnTo>
                    <a:pt x="292369" y="508747"/>
                  </a:lnTo>
                  <a:lnTo>
                    <a:pt x="292103" y="508305"/>
                  </a:lnTo>
                  <a:lnTo>
                    <a:pt x="291734" y="507853"/>
                  </a:lnTo>
                  <a:lnTo>
                    <a:pt x="291357" y="507214"/>
                  </a:lnTo>
                  <a:lnTo>
                    <a:pt x="291161" y="506784"/>
                  </a:lnTo>
                  <a:lnTo>
                    <a:pt x="291053" y="506475"/>
                  </a:lnTo>
                  <a:lnTo>
                    <a:pt x="290785" y="506122"/>
                  </a:lnTo>
                  <a:lnTo>
                    <a:pt x="290571" y="505979"/>
                  </a:lnTo>
                  <a:lnTo>
                    <a:pt x="290052" y="505924"/>
                  </a:lnTo>
                  <a:lnTo>
                    <a:pt x="289640" y="506012"/>
                  </a:lnTo>
                  <a:lnTo>
                    <a:pt x="289282" y="506012"/>
                  </a:lnTo>
                  <a:lnTo>
                    <a:pt x="289032" y="505935"/>
                  </a:lnTo>
                  <a:lnTo>
                    <a:pt x="288692" y="505781"/>
                  </a:lnTo>
                  <a:lnTo>
                    <a:pt x="288281" y="505494"/>
                  </a:lnTo>
                  <a:lnTo>
                    <a:pt x="287958" y="505273"/>
                  </a:lnTo>
                  <a:lnTo>
                    <a:pt x="287684" y="505097"/>
                  </a:lnTo>
                  <a:lnTo>
                    <a:pt x="287399" y="505020"/>
                  </a:lnTo>
                  <a:lnTo>
                    <a:pt x="287123" y="504910"/>
                  </a:lnTo>
                  <a:lnTo>
                    <a:pt x="286989" y="504810"/>
                  </a:lnTo>
                  <a:lnTo>
                    <a:pt x="286856" y="504645"/>
                  </a:lnTo>
                  <a:lnTo>
                    <a:pt x="286797" y="504469"/>
                  </a:lnTo>
                  <a:lnTo>
                    <a:pt x="286697" y="504303"/>
                  </a:lnTo>
                  <a:lnTo>
                    <a:pt x="286372" y="504149"/>
                  </a:lnTo>
                  <a:lnTo>
                    <a:pt x="285919" y="503983"/>
                  </a:lnTo>
                  <a:lnTo>
                    <a:pt x="285285" y="503873"/>
                  </a:lnTo>
                  <a:lnTo>
                    <a:pt x="284572" y="503774"/>
                  </a:lnTo>
                  <a:lnTo>
                    <a:pt x="283980" y="503719"/>
                  </a:lnTo>
                  <a:lnTo>
                    <a:pt x="283196" y="503719"/>
                  </a:lnTo>
                  <a:lnTo>
                    <a:pt x="282583" y="503410"/>
                  </a:lnTo>
                  <a:lnTo>
                    <a:pt x="282307" y="503201"/>
                  </a:lnTo>
                  <a:lnTo>
                    <a:pt x="282073" y="502980"/>
                  </a:lnTo>
                  <a:lnTo>
                    <a:pt x="282008" y="502649"/>
                  </a:lnTo>
                  <a:lnTo>
                    <a:pt x="282008" y="502374"/>
                  </a:lnTo>
                  <a:lnTo>
                    <a:pt x="282073" y="502076"/>
                  </a:lnTo>
                  <a:lnTo>
                    <a:pt x="282204" y="501833"/>
                  </a:lnTo>
                  <a:lnTo>
                    <a:pt x="282256" y="501525"/>
                  </a:lnTo>
                  <a:lnTo>
                    <a:pt x="282243" y="501238"/>
                  </a:lnTo>
                  <a:lnTo>
                    <a:pt x="282166" y="501040"/>
                  </a:lnTo>
                  <a:lnTo>
                    <a:pt x="281877" y="500819"/>
                  </a:lnTo>
                  <a:lnTo>
                    <a:pt x="281630" y="500610"/>
                  </a:lnTo>
                  <a:lnTo>
                    <a:pt x="281354" y="500290"/>
                  </a:lnTo>
                  <a:lnTo>
                    <a:pt x="281197" y="500113"/>
                  </a:lnTo>
                  <a:lnTo>
                    <a:pt x="281107" y="499970"/>
                  </a:lnTo>
                  <a:lnTo>
                    <a:pt x="281042" y="499761"/>
                  </a:lnTo>
                  <a:lnTo>
                    <a:pt x="280962" y="499518"/>
                  </a:lnTo>
                  <a:lnTo>
                    <a:pt x="281093" y="499154"/>
                  </a:lnTo>
                  <a:lnTo>
                    <a:pt x="281379" y="498603"/>
                  </a:lnTo>
                  <a:lnTo>
                    <a:pt x="281603" y="498030"/>
                  </a:lnTo>
                  <a:lnTo>
                    <a:pt x="281786" y="497566"/>
                  </a:lnTo>
                  <a:lnTo>
                    <a:pt x="281929" y="497236"/>
                  </a:lnTo>
                  <a:lnTo>
                    <a:pt x="282282" y="496596"/>
                  </a:lnTo>
                  <a:lnTo>
                    <a:pt x="282596" y="496210"/>
                  </a:lnTo>
                  <a:lnTo>
                    <a:pt x="282843" y="495957"/>
                  </a:lnTo>
                  <a:lnTo>
                    <a:pt x="283132" y="495615"/>
                  </a:lnTo>
                  <a:lnTo>
                    <a:pt x="283144" y="495185"/>
                  </a:lnTo>
                  <a:lnTo>
                    <a:pt x="283171" y="494689"/>
                  </a:lnTo>
                  <a:lnTo>
                    <a:pt x="283196" y="494325"/>
                  </a:lnTo>
                  <a:lnTo>
                    <a:pt x="283328" y="494005"/>
                  </a:lnTo>
                  <a:lnTo>
                    <a:pt x="283667" y="493685"/>
                  </a:lnTo>
                  <a:lnTo>
                    <a:pt x="284072" y="493344"/>
                  </a:lnTo>
                  <a:lnTo>
                    <a:pt x="284204" y="493145"/>
                  </a:lnTo>
                  <a:lnTo>
                    <a:pt x="284321" y="492870"/>
                  </a:lnTo>
                  <a:lnTo>
                    <a:pt x="284242" y="492572"/>
                  </a:lnTo>
                  <a:lnTo>
                    <a:pt x="284060" y="492307"/>
                  </a:lnTo>
                  <a:lnTo>
                    <a:pt x="283864" y="491999"/>
                  </a:lnTo>
                  <a:lnTo>
                    <a:pt x="283655" y="491800"/>
                  </a:lnTo>
                  <a:lnTo>
                    <a:pt x="283328" y="491646"/>
                  </a:lnTo>
                  <a:lnTo>
                    <a:pt x="283171" y="491513"/>
                  </a:lnTo>
                  <a:lnTo>
                    <a:pt x="282975" y="491293"/>
                  </a:lnTo>
                  <a:lnTo>
                    <a:pt x="282884" y="491017"/>
                  </a:lnTo>
                  <a:lnTo>
                    <a:pt x="282856" y="490753"/>
                  </a:lnTo>
                  <a:lnTo>
                    <a:pt x="282779" y="490532"/>
                  </a:lnTo>
                  <a:lnTo>
                    <a:pt x="282336" y="490014"/>
                  </a:lnTo>
                  <a:lnTo>
                    <a:pt x="281929" y="489727"/>
                  </a:lnTo>
                  <a:lnTo>
                    <a:pt x="281773" y="489418"/>
                  </a:lnTo>
                  <a:lnTo>
                    <a:pt x="281707" y="489231"/>
                  </a:lnTo>
                  <a:lnTo>
                    <a:pt x="281707" y="489044"/>
                  </a:lnTo>
                  <a:lnTo>
                    <a:pt x="281720" y="488823"/>
                  </a:lnTo>
                  <a:lnTo>
                    <a:pt x="281707" y="488492"/>
                  </a:lnTo>
                  <a:lnTo>
                    <a:pt x="281707" y="488184"/>
                  </a:lnTo>
                  <a:lnTo>
                    <a:pt x="282191" y="487434"/>
                  </a:lnTo>
                  <a:lnTo>
                    <a:pt x="282388" y="487004"/>
                  </a:lnTo>
                  <a:lnTo>
                    <a:pt x="282400" y="486574"/>
                  </a:lnTo>
                  <a:lnTo>
                    <a:pt x="282438" y="486177"/>
                  </a:lnTo>
                  <a:lnTo>
                    <a:pt x="282361" y="485692"/>
                  </a:lnTo>
                  <a:lnTo>
                    <a:pt x="281707" y="485295"/>
                  </a:lnTo>
                  <a:lnTo>
                    <a:pt x="281576" y="484931"/>
                  </a:lnTo>
                  <a:lnTo>
                    <a:pt x="281446" y="484413"/>
                  </a:lnTo>
                  <a:lnTo>
                    <a:pt x="281302" y="483586"/>
                  </a:lnTo>
                  <a:lnTo>
                    <a:pt x="281225" y="482946"/>
                  </a:lnTo>
                  <a:lnTo>
                    <a:pt x="281068" y="482527"/>
                  </a:lnTo>
                  <a:lnTo>
                    <a:pt x="281028" y="482230"/>
                  </a:lnTo>
                  <a:lnTo>
                    <a:pt x="281093" y="481789"/>
                  </a:lnTo>
                  <a:lnTo>
                    <a:pt x="281093" y="481502"/>
                  </a:lnTo>
                  <a:lnTo>
                    <a:pt x="280962" y="481116"/>
                  </a:lnTo>
                  <a:lnTo>
                    <a:pt x="280675" y="480885"/>
                  </a:lnTo>
                  <a:lnTo>
                    <a:pt x="280480" y="480752"/>
                  </a:lnTo>
                  <a:lnTo>
                    <a:pt x="280269" y="480488"/>
                  </a:lnTo>
                  <a:lnTo>
                    <a:pt x="280086" y="480212"/>
                  </a:lnTo>
                  <a:lnTo>
                    <a:pt x="280073" y="479892"/>
                  </a:lnTo>
                  <a:lnTo>
                    <a:pt x="280047" y="479683"/>
                  </a:lnTo>
                  <a:lnTo>
                    <a:pt x="279878" y="479143"/>
                  </a:lnTo>
                  <a:lnTo>
                    <a:pt x="279629" y="478580"/>
                  </a:lnTo>
                  <a:lnTo>
                    <a:pt x="279341" y="478139"/>
                  </a:lnTo>
                  <a:lnTo>
                    <a:pt x="279341" y="477830"/>
                  </a:lnTo>
                  <a:lnTo>
                    <a:pt x="279434" y="477577"/>
                  </a:lnTo>
                  <a:lnTo>
                    <a:pt x="279408" y="477169"/>
                  </a:lnTo>
                  <a:lnTo>
                    <a:pt x="279629" y="476695"/>
                  </a:lnTo>
                  <a:lnTo>
                    <a:pt x="279720" y="476364"/>
                  </a:lnTo>
                  <a:lnTo>
                    <a:pt x="279812" y="476000"/>
                  </a:lnTo>
                  <a:lnTo>
                    <a:pt x="279918" y="475791"/>
                  </a:lnTo>
                  <a:lnTo>
                    <a:pt x="279944" y="475669"/>
                  </a:lnTo>
                  <a:lnTo>
                    <a:pt x="279774" y="475361"/>
                  </a:lnTo>
                  <a:lnTo>
                    <a:pt x="279668" y="475085"/>
                  </a:lnTo>
                  <a:lnTo>
                    <a:pt x="279656" y="474865"/>
                  </a:lnTo>
                  <a:lnTo>
                    <a:pt x="279735" y="474523"/>
                  </a:lnTo>
                  <a:lnTo>
                    <a:pt x="279878" y="473927"/>
                  </a:lnTo>
                  <a:lnTo>
                    <a:pt x="279930" y="473575"/>
                  </a:lnTo>
                  <a:lnTo>
                    <a:pt x="280009" y="473431"/>
                  </a:lnTo>
                  <a:lnTo>
                    <a:pt x="280101" y="473145"/>
                  </a:lnTo>
                  <a:lnTo>
                    <a:pt x="280179" y="472825"/>
                  </a:lnTo>
                  <a:lnTo>
                    <a:pt x="280284" y="472461"/>
                  </a:lnTo>
                  <a:lnTo>
                    <a:pt x="280297" y="472064"/>
                  </a:lnTo>
                  <a:lnTo>
                    <a:pt x="280269" y="471700"/>
                  </a:lnTo>
                  <a:lnTo>
                    <a:pt x="280140" y="471380"/>
                  </a:lnTo>
                  <a:lnTo>
                    <a:pt x="279982" y="471050"/>
                  </a:lnTo>
                  <a:lnTo>
                    <a:pt x="279498" y="470653"/>
                  </a:lnTo>
                  <a:lnTo>
                    <a:pt x="279395" y="470421"/>
                  </a:lnTo>
                  <a:lnTo>
                    <a:pt x="279498" y="470223"/>
                  </a:lnTo>
                  <a:lnTo>
                    <a:pt x="279720" y="470068"/>
                  </a:lnTo>
                  <a:lnTo>
                    <a:pt x="280915" y="469528"/>
                  </a:lnTo>
                  <a:lnTo>
                    <a:pt x="281791" y="468944"/>
                  </a:lnTo>
                  <a:lnTo>
                    <a:pt x="282529" y="468426"/>
                  </a:lnTo>
                  <a:lnTo>
                    <a:pt x="283044" y="468029"/>
                  </a:lnTo>
                  <a:lnTo>
                    <a:pt x="283472" y="467643"/>
                  </a:lnTo>
                  <a:lnTo>
                    <a:pt x="283934" y="467323"/>
                  </a:lnTo>
                  <a:lnTo>
                    <a:pt x="284147" y="467279"/>
                  </a:lnTo>
                  <a:lnTo>
                    <a:pt x="284511" y="467290"/>
                  </a:lnTo>
                  <a:lnTo>
                    <a:pt x="284940" y="467356"/>
                  </a:lnTo>
                  <a:lnTo>
                    <a:pt x="285412" y="467400"/>
                  </a:lnTo>
                  <a:lnTo>
                    <a:pt x="285829" y="467566"/>
                  </a:lnTo>
                  <a:lnTo>
                    <a:pt x="286206" y="467808"/>
                  </a:lnTo>
                  <a:lnTo>
                    <a:pt x="286847" y="468293"/>
                  </a:lnTo>
                  <a:lnTo>
                    <a:pt x="287234" y="468624"/>
                  </a:lnTo>
                  <a:lnTo>
                    <a:pt x="287571" y="468756"/>
                  </a:lnTo>
                  <a:lnTo>
                    <a:pt x="288189" y="469120"/>
                  </a:lnTo>
                  <a:lnTo>
                    <a:pt x="288542" y="469230"/>
                  </a:lnTo>
                  <a:lnTo>
                    <a:pt x="288765" y="469374"/>
                  </a:lnTo>
                  <a:lnTo>
                    <a:pt x="288929" y="469473"/>
                  </a:lnTo>
                  <a:lnTo>
                    <a:pt x="289043" y="469660"/>
                  </a:lnTo>
                  <a:lnTo>
                    <a:pt x="289217" y="470123"/>
                  </a:lnTo>
                  <a:lnTo>
                    <a:pt x="289540" y="470730"/>
                  </a:lnTo>
                  <a:lnTo>
                    <a:pt x="290065" y="471171"/>
                  </a:lnTo>
                  <a:lnTo>
                    <a:pt x="290520" y="471436"/>
                  </a:lnTo>
                  <a:lnTo>
                    <a:pt x="290817" y="471546"/>
                  </a:lnTo>
                  <a:lnTo>
                    <a:pt x="291303" y="471766"/>
                  </a:lnTo>
                  <a:lnTo>
                    <a:pt x="292024" y="472163"/>
                  </a:lnTo>
                  <a:lnTo>
                    <a:pt x="292573" y="472395"/>
                  </a:lnTo>
                  <a:lnTo>
                    <a:pt x="292902" y="472516"/>
                  </a:lnTo>
                  <a:lnTo>
                    <a:pt x="293243" y="472571"/>
                  </a:lnTo>
                  <a:lnTo>
                    <a:pt x="293856" y="472935"/>
                  </a:lnTo>
                  <a:lnTo>
                    <a:pt x="294786" y="473619"/>
                  </a:lnTo>
                  <a:lnTo>
                    <a:pt x="295251" y="473905"/>
                  </a:lnTo>
                  <a:lnTo>
                    <a:pt x="295410" y="474015"/>
                  </a:lnTo>
                  <a:lnTo>
                    <a:pt x="295701" y="474291"/>
                  </a:lnTo>
                  <a:lnTo>
                    <a:pt x="296007" y="474479"/>
                  </a:lnTo>
                  <a:lnTo>
                    <a:pt x="296407" y="474721"/>
                  </a:lnTo>
                  <a:lnTo>
                    <a:pt x="296648" y="474887"/>
                  </a:lnTo>
                  <a:lnTo>
                    <a:pt x="296713" y="475096"/>
                  </a:lnTo>
                  <a:lnTo>
                    <a:pt x="296727" y="475460"/>
                  </a:lnTo>
                  <a:lnTo>
                    <a:pt x="296775" y="475636"/>
                  </a:lnTo>
                  <a:lnTo>
                    <a:pt x="296913" y="475736"/>
                  </a:lnTo>
                  <a:lnTo>
                    <a:pt x="297191" y="475647"/>
                  </a:lnTo>
                  <a:lnTo>
                    <a:pt x="297490" y="475647"/>
                  </a:lnTo>
                  <a:lnTo>
                    <a:pt x="297630" y="475691"/>
                  </a:lnTo>
                  <a:lnTo>
                    <a:pt x="297757" y="475791"/>
                  </a:lnTo>
                  <a:lnTo>
                    <a:pt x="297832" y="475989"/>
                  </a:lnTo>
                  <a:lnTo>
                    <a:pt x="297821" y="476210"/>
                  </a:lnTo>
                  <a:lnTo>
                    <a:pt x="297821" y="476430"/>
                  </a:lnTo>
                  <a:lnTo>
                    <a:pt x="297865" y="476750"/>
                  </a:lnTo>
                  <a:lnTo>
                    <a:pt x="298024" y="477026"/>
                  </a:lnTo>
                  <a:lnTo>
                    <a:pt x="298121" y="477356"/>
                  </a:lnTo>
                  <a:lnTo>
                    <a:pt x="298121" y="477533"/>
                  </a:lnTo>
                  <a:lnTo>
                    <a:pt x="297981" y="477786"/>
                  </a:lnTo>
                  <a:lnTo>
                    <a:pt x="297778" y="477875"/>
                  </a:lnTo>
                  <a:lnTo>
                    <a:pt x="297682" y="477941"/>
                  </a:lnTo>
                  <a:lnTo>
                    <a:pt x="297757" y="478073"/>
                  </a:lnTo>
                  <a:lnTo>
                    <a:pt x="297897" y="478150"/>
                  </a:lnTo>
                  <a:lnTo>
                    <a:pt x="298142" y="478183"/>
                  </a:lnTo>
                  <a:lnTo>
                    <a:pt x="298388" y="478227"/>
                  </a:lnTo>
                  <a:lnTo>
                    <a:pt x="298601" y="478371"/>
                  </a:lnTo>
                  <a:lnTo>
                    <a:pt x="298644" y="478646"/>
                  </a:lnTo>
                  <a:lnTo>
                    <a:pt x="298676" y="478988"/>
                  </a:lnTo>
                  <a:lnTo>
                    <a:pt x="298782" y="479870"/>
                  </a:lnTo>
                  <a:lnTo>
                    <a:pt x="298964" y="480333"/>
                  </a:lnTo>
                  <a:lnTo>
                    <a:pt x="299108" y="480708"/>
                  </a:lnTo>
                  <a:lnTo>
                    <a:pt x="299268" y="481039"/>
                  </a:lnTo>
                  <a:lnTo>
                    <a:pt x="299386" y="481248"/>
                  </a:lnTo>
                  <a:lnTo>
                    <a:pt x="299414" y="481469"/>
                  </a:lnTo>
                  <a:lnTo>
                    <a:pt x="299334" y="481689"/>
                  </a:lnTo>
                  <a:lnTo>
                    <a:pt x="299280" y="481866"/>
                  </a:lnTo>
                  <a:lnTo>
                    <a:pt x="299255" y="482141"/>
                  </a:lnTo>
                  <a:lnTo>
                    <a:pt x="299309" y="482571"/>
                  </a:lnTo>
                  <a:lnTo>
                    <a:pt x="299414" y="483079"/>
                  </a:lnTo>
                  <a:lnTo>
                    <a:pt x="299440" y="483465"/>
                  </a:lnTo>
                  <a:lnTo>
                    <a:pt x="299558" y="483828"/>
                  </a:lnTo>
                  <a:lnTo>
                    <a:pt x="299664" y="484016"/>
                  </a:lnTo>
                  <a:lnTo>
                    <a:pt x="299877" y="484192"/>
                  </a:lnTo>
                  <a:lnTo>
                    <a:pt x="300113" y="484280"/>
                  </a:lnTo>
                  <a:lnTo>
                    <a:pt x="300247" y="484391"/>
                  </a:lnTo>
                  <a:lnTo>
                    <a:pt x="300457" y="484589"/>
                  </a:lnTo>
                  <a:lnTo>
                    <a:pt x="300563" y="484666"/>
                  </a:lnTo>
                  <a:lnTo>
                    <a:pt x="300643" y="484766"/>
                  </a:lnTo>
                  <a:lnTo>
                    <a:pt x="300649" y="484865"/>
                  </a:lnTo>
                  <a:lnTo>
                    <a:pt x="300631" y="484997"/>
                  </a:lnTo>
                  <a:lnTo>
                    <a:pt x="300604" y="485140"/>
                  </a:lnTo>
                  <a:lnTo>
                    <a:pt x="300559" y="485273"/>
                  </a:lnTo>
                  <a:lnTo>
                    <a:pt x="300368" y="485482"/>
                  </a:lnTo>
                  <a:lnTo>
                    <a:pt x="300226" y="485615"/>
                  </a:lnTo>
                  <a:lnTo>
                    <a:pt x="300183" y="485714"/>
                  </a:lnTo>
                  <a:lnTo>
                    <a:pt x="300151" y="485879"/>
                  </a:lnTo>
                  <a:lnTo>
                    <a:pt x="300131" y="486100"/>
                  </a:lnTo>
                  <a:lnTo>
                    <a:pt x="300103" y="486441"/>
                  </a:lnTo>
                  <a:lnTo>
                    <a:pt x="300142" y="486651"/>
                  </a:lnTo>
                  <a:lnTo>
                    <a:pt x="300328" y="487004"/>
                  </a:lnTo>
                  <a:lnTo>
                    <a:pt x="300405" y="487202"/>
                  </a:lnTo>
                  <a:lnTo>
                    <a:pt x="300604" y="487291"/>
                  </a:lnTo>
                  <a:lnTo>
                    <a:pt x="300854" y="487324"/>
                  </a:lnTo>
                  <a:lnTo>
                    <a:pt x="301127" y="487335"/>
                  </a:lnTo>
                  <a:lnTo>
                    <a:pt x="301292" y="487379"/>
                  </a:lnTo>
                  <a:lnTo>
                    <a:pt x="301640" y="487555"/>
                  </a:lnTo>
                  <a:lnTo>
                    <a:pt x="302053" y="487698"/>
                  </a:lnTo>
                  <a:lnTo>
                    <a:pt x="302365" y="487787"/>
                  </a:lnTo>
                  <a:lnTo>
                    <a:pt x="302653" y="487809"/>
                  </a:lnTo>
                  <a:lnTo>
                    <a:pt x="302757" y="487886"/>
                  </a:lnTo>
                  <a:lnTo>
                    <a:pt x="302824" y="487985"/>
                  </a:lnTo>
                  <a:lnTo>
                    <a:pt x="302863" y="488162"/>
                  </a:lnTo>
                  <a:lnTo>
                    <a:pt x="302951" y="488371"/>
                  </a:lnTo>
                  <a:lnTo>
                    <a:pt x="302983" y="488481"/>
                  </a:lnTo>
                  <a:lnTo>
                    <a:pt x="303060" y="488636"/>
                  </a:lnTo>
                  <a:lnTo>
                    <a:pt x="303182" y="488735"/>
                  </a:lnTo>
                  <a:lnTo>
                    <a:pt x="303368" y="488823"/>
                  </a:lnTo>
                  <a:lnTo>
                    <a:pt x="303517" y="488878"/>
                  </a:lnTo>
                  <a:lnTo>
                    <a:pt x="304001" y="488878"/>
                  </a:lnTo>
                  <a:lnTo>
                    <a:pt x="304128" y="488867"/>
                  </a:lnTo>
                  <a:lnTo>
                    <a:pt x="304303" y="488900"/>
                  </a:lnTo>
                  <a:lnTo>
                    <a:pt x="304429" y="488977"/>
                  </a:lnTo>
                  <a:lnTo>
                    <a:pt x="304524" y="489044"/>
                  </a:lnTo>
                  <a:lnTo>
                    <a:pt x="304624" y="489297"/>
                  </a:lnTo>
                  <a:lnTo>
                    <a:pt x="304671" y="489440"/>
                  </a:lnTo>
                  <a:lnTo>
                    <a:pt x="304766" y="489606"/>
                  </a:lnTo>
                  <a:lnTo>
                    <a:pt x="304886" y="489738"/>
                  </a:lnTo>
                  <a:lnTo>
                    <a:pt x="305032" y="489937"/>
                  </a:lnTo>
                  <a:lnTo>
                    <a:pt x="305144" y="490069"/>
                  </a:lnTo>
                  <a:lnTo>
                    <a:pt x="305316" y="490301"/>
                  </a:lnTo>
                  <a:lnTo>
                    <a:pt x="305437" y="490510"/>
                  </a:lnTo>
                  <a:lnTo>
                    <a:pt x="305586" y="490664"/>
                  </a:lnTo>
                  <a:lnTo>
                    <a:pt x="305908" y="491006"/>
                  </a:lnTo>
                  <a:lnTo>
                    <a:pt x="306083" y="491293"/>
                  </a:lnTo>
                  <a:lnTo>
                    <a:pt x="306270" y="491701"/>
                  </a:lnTo>
                  <a:lnTo>
                    <a:pt x="306419" y="492076"/>
                  </a:lnTo>
                  <a:lnTo>
                    <a:pt x="306548" y="492252"/>
                  </a:lnTo>
                  <a:lnTo>
                    <a:pt x="306625" y="492428"/>
                  </a:lnTo>
                  <a:lnTo>
                    <a:pt x="306731" y="492462"/>
                  </a:lnTo>
                  <a:lnTo>
                    <a:pt x="306969" y="492428"/>
                  </a:lnTo>
                  <a:lnTo>
                    <a:pt x="307312" y="492428"/>
                  </a:lnTo>
                  <a:lnTo>
                    <a:pt x="307594" y="492406"/>
                  </a:lnTo>
                  <a:lnTo>
                    <a:pt x="307904" y="492395"/>
                  </a:lnTo>
                  <a:lnTo>
                    <a:pt x="308272" y="492484"/>
                  </a:lnTo>
                  <a:lnTo>
                    <a:pt x="308573" y="492583"/>
                  </a:lnTo>
                  <a:lnTo>
                    <a:pt x="308978" y="492803"/>
                  </a:lnTo>
                  <a:lnTo>
                    <a:pt x="309223" y="492980"/>
                  </a:lnTo>
                  <a:lnTo>
                    <a:pt x="309434" y="493189"/>
                  </a:lnTo>
                  <a:lnTo>
                    <a:pt x="309506" y="493344"/>
                  </a:lnTo>
                  <a:lnTo>
                    <a:pt x="309665" y="493454"/>
                  </a:lnTo>
                  <a:lnTo>
                    <a:pt x="309938" y="493586"/>
                  </a:lnTo>
                  <a:lnTo>
                    <a:pt x="310167" y="493708"/>
                  </a:lnTo>
                  <a:lnTo>
                    <a:pt x="310536" y="493961"/>
                  </a:lnTo>
                  <a:lnTo>
                    <a:pt x="310844" y="494204"/>
                  </a:lnTo>
                  <a:lnTo>
                    <a:pt x="311029" y="494336"/>
                  </a:lnTo>
                  <a:lnTo>
                    <a:pt x="311231" y="494446"/>
                  </a:lnTo>
                  <a:lnTo>
                    <a:pt x="311374" y="494490"/>
                  </a:lnTo>
                  <a:lnTo>
                    <a:pt x="311611" y="494457"/>
                  </a:lnTo>
                  <a:lnTo>
                    <a:pt x="311813" y="494490"/>
                  </a:lnTo>
                  <a:lnTo>
                    <a:pt x="311989" y="494667"/>
                  </a:lnTo>
                  <a:lnTo>
                    <a:pt x="312129" y="494865"/>
                  </a:lnTo>
                  <a:lnTo>
                    <a:pt x="312192" y="495119"/>
                  </a:lnTo>
                  <a:lnTo>
                    <a:pt x="312175" y="495361"/>
                  </a:lnTo>
                  <a:lnTo>
                    <a:pt x="312175" y="495494"/>
                  </a:lnTo>
                  <a:lnTo>
                    <a:pt x="312200" y="495659"/>
                  </a:lnTo>
                  <a:lnTo>
                    <a:pt x="312605" y="496045"/>
                  </a:lnTo>
                  <a:lnTo>
                    <a:pt x="312730" y="496166"/>
                  </a:lnTo>
                  <a:lnTo>
                    <a:pt x="312844" y="496321"/>
                  </a:lnTo>
                  <a:lnTo>
                    <a:pt x="313001" y="496409"/>
                  </a:lnTo>
                  <a:lnTo>
                    <a:pt x="313186" y="496475"/>
                  </a:lnTo>
                  <a:lnTo>
                    <a:pt x="313485" y="496662"/>
                  </a:lnTo>
                  <a:lnTo>
                    <a:pt x="313741" y="496828"/>
                  </a:lnTo>
                  <a:lnTo>
                    <a:pt x="314024" y="497004"/>
                  </a:lnTo>
                  <a:lnTo>
                    <a:pt x="314288" y="497203"/>
                  </a:lnTo>
                  <a:lnTo>
                    <a:pt x="314411" y="497335"/>
                  </a:lnTo>
                  <a:lnTo>
                    <a:pt x="314525" y="497544"/>
                  </a:lnTo>
                  <a:lnTo>
                    <a:pt x="314605" y="497853"/>
                  </a:lnTo>
                  <a:lnTo>
                    <a:pt x="314676" y="498018"/>
                  </a:lnTo>
                  <a:lnTo>
                    <a:pt x="314816" y="498162"/>
                  </a:lnTo>
                  <a:lnTo>
                    <a:pt x="314949" y="498327"/>
                  </a:lnTo>
                  <a:lnTo>
                    <a:pt x="315063" y="498559"/>
                  </a:lnTo>
                  <a:lnTo>
                    <a:pt x="315194" y="498691"/>
                  </a:lnTo>
                  <a:lnTo>
                    <a:pt x="315414" y="498790"/>
                  </a:lnTo>
                  <a:lnTo>
                    <a:pt x="315608" y="498912"/>
                  </a:lnTo>
                  <a:lnTo>
                    <a:pt x="315767" y="499088"/>
                  </a:lnTo>
                  <a:lnTo>
                    <a:pt x="316095" y="499419"/>
                  </a:lnTo>
                  <a:lnTo>
                    <a:pt x="316292" y="499650"/>
                  </a:lnTo>
                  <a:lnTo>
                    <a:pt x="316561" y="499893"/>
                  </a:lnTo>
                  <a:lnTo>
                    <a:pt x="316731" y="500036"/>
                  </a:lnTo>
                  <a:lnTo>
                    <a:pt x="316676" y="500147"/>
                  </a:lnTo>
                  <a:lnTo>
                    <a:pt x="316540" y="500191"/>
                  </a:lnTo>
                  <a:lnTo>
                    <a:pt x="316389" y="500279"/>
                  </a:lnTo>
                  <a:lnTo>
                    <a:pt x="316245" y="500323"/>
                  </a:lnTo>
                  <a:lnTo>
                    <a:pt x="316142" y="500400"/>
                  </a:lnTo>
                  <a:lnTo>
                    <a:pt x="316088" y="500565"/>
                  </a:lnTo>
                  <a:lnTo>
                    <a:pt x="316135" y="500698"/>
                  </a:lnTo>
                  <a:lnTo>
                    <a:pt x="316222" y="500863"/>
                  </a:lnTo>
                  <a:lnTo>
                    <a:pt x="316294" y="501106"/>
                  </a:lnTo>
                  <a:lnTo>
                    <a:pt x="316342" y="501304"/>
                  </a:lnTo>
                  <a:lnTo>
                    <a:pt x="316380" y="501436"/>
                  </a:lnTo>
                  <a:lnTo>
                    <a:pt x="316475" y="501558"/>
                  </a:lnTo>
                  <a:lnTo>
                    <a:pt x="316620" y="501712"/>
                  </a:lnTo>
                  <a:lnTo>
                    <a:pt x="316756" y="502043"/>
                  </a:lnTo>
                  <a:lnTo>
                    <a:pt x="316835" y="502263"/>
                  </a:lnTo>
                  <a:lnTo>
                    <a:pt x="316994" y="502462"/>
                  </a:lnTo>
                  <a:lnTo>
                    <a:pt x="317154" y="502660"/>
                  </a:lnTo>
                  <a:lnTo>
                    <a:pt x="317313" y="502848"/>
                  </a:lnTo>
                  <a:lnTo>
                    <a:pt x="317401" y="502980"/>
                  </a:lnTo>
                  <a:lnTo>
                    <a:pt x="317431" y="503101"/>
                  </a:lnTo>
                  <a:lnTo>
                    <a:pt x="317440" y="503278"/>
                  </a:lnTo>
                  <a:lnTo>
                    <a:pt x="317440" y="503410"/>
                  </a:lnTo>
                  <a:lnTo>
                    <a:pt x="317462" y="503774"/>
                  </a:lnTo>
                  <a:lnTo>
                    <a:pt x="317390" y="504017"/>
                  </a:lnTo>
                  <a:lnTo>
                    <a:pt x="317451" y="504226"/>
                  </a:lnTo>
                  <a:lnTo>
                    <a:pt x="317618" y="504402"/>
                  </a:lnTo>
                  <a:lnTo>
                    <a:pt x="317899" y="504579"/>
                  </a:lnTo>
                  <a:lnTo>
                    <a:pt x="318135" y="504722"/>
                  </a:lnTo>
                  <a:lnTo>
                    <a:pt x="318305" y="504932"/>
                  </a:lnTo>
                  <a:lnTo>
                    <a:pt x="318428" y="505207"/>
                  </a:lnTo>
                  <a:lnTo>
                    <a:pt x="318488" y="505670"/>
                  </a:lnTo>
                  <a:lnTo>
                    <a:pt x="318473" y="505891"/>
                  </a:lnTo>
                  <a:lnTo>
                    <a:pt x="318442" y="506211"/>
                  </a:lnTo>
                  <a:lnTo>
                    <a:pt x="318458" y="506442"/>
                  </a:lnTo>
                  <a:lnTo>
                    <a:pt x="318551" y="506652"/>
                  </a:lnTo>
                  <a:lnTo>
                    <a:pt x="319006" y="507214"/>
                  </a:lnTo>
                  <a:lnTo>
                    <a:pt x="319478" y="507688"/>
                  </a:lnTo>
                  <a:lnTo>
                    <a:pt x="319875" y="508118"/>
                  </a:lnTo>
                  <a:lnTo>
                    <a:pt x="319979" y="508394"/>
                  </a:lnTo>
                  <a:lnTo>
                    <a:pt x="320148" y="508636"/>
                  </a:lnTo>
                  <a:lnTo>
                    <a:pt x="320271" y="508757"/>
                  </a:lnTo>
                  <a:lnTo>
                    <a:pt x="320634" y="508879"/>
                  </a:lnTo>
                  <a:lnTo>
                    <a:pt x="321077" y="508934"/>
                  </a:lnTo>
                  <a:lnTo>
                    <a:pt x="321382" y="509077"/>
                  </a:lnTo>
                  <a:lnTo>
                    <a:pt x="321685" y="509408"/>
                  </a:lnTo>
                  <a:lnTo>
                    <a:pt x="322233" y="510125"/>
                  </a:lnTo>
                  <a:lnTo>
                    <a:pt x="322735" y="510621"/>
                  </a:lnTo>
                  <a:lnTo>
                    <a:pt x="322964" y="511040"/>
                  </a:lnTo>
                  <a:lnTo>
                    <a:pt x="323224" y="511459"/>
                  </a:lnTo>
                  <a:lnTo>
                    <a:pt x="323816" y="511734"/>
                  </a:lnTo>
                  <a:lnTo>
                    <a:pt x="324182" y="511922"/>
                  </a:lnTo>
                  <a:lnTo>
                    <a:pt x="324455" y="512407"/>
                  </a:lnTo>
                  <a:lnTo>
                    <a:pt x="324913" y="513179"/>
                  </a:lnTo>
                  <a:lnTo>
                    <a:pt x="325339" y="513609"/>
                  </a:lnTo>
                  <a:lnTo>
                    <a:pt x="325673" y="513862"/>
                  </a:lnTo>
                  <a:lnTo>
                    <a:pt x="325857" y="514017"/>
                  </a:lnTo>
                  <a:lnTo>
                    <a:pt x="326207" y="514601"/>
                  </a:lnTo>
                  <a:lnTo>
                    <a:pt x="326525" y="515020"/>
                  </a:lnTo>
                  <a:lnTo>
                    <a:pt x="327348" y="515726"/>
                  </a:lnTo>
                  <a:lnTo>
                    <a:pt x="327987" y="516288"/>
                  </a:lnTo>
                  <a:lnTo>
                    <a:pt x="328779" y="516806"/>
                  </a:lnTo>
                  <a:lnTo>
                    <a:pt x="329510" y="517181"/>
                  </a:lnTo>
                  <a:lnTo>
                    <a:pt x="329936" y="517380"/>
                  </a:lnTo>
                  <a:lnTo>
                    <a:pt x="330332" y="517446"/>
                  </a:lnTo>
                  <a:lnTo>
                    <a:pt x="331276" y="517611"/>
                  </a:lnTo>
                  <a:lnTo>
                    <a:pt x="332269" y="517854"/>
                  </a:lnTo>
                  <a:lnTo>
                    <a:pt x="332858" y="518096"/>
                  </a:lnTo>
                  <a:lnTo>
                    <a:pt x="333240" y="518229"/>
                  </a:lnTo>
                  <a:lnTo>
                    <a:pt x="333410" y="518416"/>
                  </a:lnTo>
                  <a:lnTo>
                    <a:pt x="333621" y="518758"/>
                  </a:lnTo>
                  <a:lnTo>
                    <a:pt x="333980" y="519585"/>
                  </a:lnTo>
                  <a:lnTo>
                    <a:pt x="334191" y="520136"/>
                  </a:lnTo>
                  <a:lnTo>
                    <a:pt x="334306" y="520456"/>
                  </a:lnTo>
                  <a:lnTo>
                    <a:pt x="334381" y="520698"/>
                  </a:lnTo>
                  <a:lnTo>
                    <a:pt x="334533" y="520930"/>
                  </a:lnTo>
                  <a:lnTo>
                    <a:pt x="334723" y="521117"/>
                  </a:lnTo>
                  <a:lnTo>
                    <a:pt x="335063" y="521217"/>
                  </a:lnTo>
                  <a:lnTo>
                    <a:pt x="335619" y="521349"/>
                  </a:lnTo>
                  <a:lnTo>
                    <a:pt x="336060" y="521371"/>
                  </a:lnTo>
                  <a:lnTo>
                    <a:pt x="336501" y="521393"/>
                  </a:lnTo>
                  <a:lnTo>
                    <a:pt x="336846" y="521448"/>
                  </a:lnTo>
                  <a:lnTo>
                    <a:pt x="337056" y="521525"/>
                  </a:lnTo>
                  <a:lnTo>
                    <a:pt x="337355" y="521481"/>
                  </a:lnTo>
                  <a:lnTo>
                    <a:pt x="337700" y="521404"/>
                  </a:lnTo>
                  <a:lnTo>
                    <a:pt x="337876" y="521349"/>
                  </a:lnTo>
                  <a:lnTo>
                    <a:pt x="338044" y="521217"/>
                  </a:lnTo>
                  <a:lnTo>
                    <a:pt x="338132" y="521106"/>
                  </a:lnTo>
                  <a:lnTo>
                    <a:pt x="338354" y="521415"/>
                  </a:lnTo>
                  <a:lnTo>
                    <a:pt x="339035" y="522352"/>
                  </a:lnTo>
                  <a:lnTo>
                    <a:pt x="339383" y="522848"/>
                  </a:lnTo>
                  <a:lnTo>
                    <a:pt x="339734" y="523477"/>
                  </a:lnTo>
                  <a:lnTo>
                    <a:pt x="340119" y="523984"/>
                  </a:lnTo>
                  <a:lnTo>
                    <a:pt x="340470" y="524778"/>
                  </a:lnTo>
                  <a:lnTo>
                    <a:pt x="340488" y="525406"/>
                  </a:lnTo>
                  <a:lnTo>
                    <a:pt x="340524" y="526101"/>
                  </a:lnTo>
                  <a:lnTo>
                    <a:pt x="340431" y="526619"/>
                  </a:lnTo>
                  <a:lnTo>
                    <a:pt x="340322" y="527281"/>
                  </a:lnTo>
                  <a:lnTo>
                    <a:pt x="339954" y="527832"/>
                  </a:lnTo>
                  <a:lnTo>
                    <a:pt x="339734" y="528119"/>
                  </a:lnTo>
                  <a:lnTo>
                    <a:pt x="339366" y="528438"/>
                  </a:lnTo>
                  <a:lnTo>
                    <a:pt x="338998" y="528935"/>
                  </a:lnTo>
                  <a:lnTo>
                    <a:pt x="338978" y="529166"/>
                  </a:lnTo>
                  <a:lnTo>
                    <a:pt x="338978" y="529353"/>
                  </a:lnTo>
                  <a:lnTo>
                    <a:pt x="339035" y="529596"/>
                  </a:lnTo>
                  <a:lnTo>
                    <a:pt x="339366" y="529883"/>
                  </a:lnTo>
                  <a:lnTo>
                    <a:pt x="339661" y="530103"/>
                  </a:lnTo>
                  <a:lnTo>
                    <a:pt x="339824" y="530511"/>
                  </a:lnTo>
                  <a:lnTo>
                    <a:pt x="339936" y="531085"/>
                  </a:lnTo>
                  <a:lnTo>
                    <a:pt x="340046" y="531691"/>
                  </a:lnTo>
                  <a:lnTo>
                    <a:pt x="340065" y="532077"/>
                  </a:lnTo>
                  <a:lnTo>
                    <a:pt x="339917" y="532441"/>
                  </a:lnTo>
                  <a:lnTo>
                    <a:pt x="339714" y="532827"/>
                  </a:lnTo>
                  <a:lnTo>
                    <a:pt x="339512" y="533124"/>
                  </a:lnTo>
                  <a:lnTo>
                    <a:pt x="338998" y="533764"/>
                  </a:lnTo>
                  <a:lnTo>
                    <a:pt x="338851" y="533973"/>
                  </a:lnTo>
                  <a:lnTo>
                    <a:pt x="338520" y="534425"/>
                  </a:lnTo>
                  <a:lnTo>
                    <a:pt x="338152" y="534866"/>
                  </a:lnTo>
                  <a:lnTo>
                    <a:pt x="337986" y="535197"/>
                  </a:lnTo>
                  <a:lnTo>
                    <a:pt x="338003" y="535473"/>
                  </a:lnTo>
                  <a:lnTo>
                    <a:pt x="338262" y="535770"/>
                  </a:lnTo>
                  <a:lnTo>
                    <a:pt x="338446" y="535969"/>
                  </a:lnTo>
                  <a:lnTo>
                    <a:pt x="338686" y="536134"/>
                  </a:lnTo>
                  <a:lnTo>
                    <a:pt x="339181" y="536509"/>
                  </a:lnTo>
                  <a:lnTo>
                    <a:pt x="339383" y="536763"/>
                  </a:lnTo>
                  <a:lnTo>
                    <a:pt x="339623" y="537127"/>
                  </a:lnTo>
                  <a:lnTo>
                    <a:pt x="339714" y="537502"/>
                  </a:lnTo>
                  <a:lnTo>
                    <a:pt x="339752" y="537810"/>
                  </a:lnTo>
                  <a:lnTo>
                    <a:pt x="339678" y="538196"/>
                  </a:lnTo>
                  <a:lnTo>
                    <a:pt x="339549" y="538472"/>
                  </a:lnTo>
                  <a:lnTo>
                    <a:pt x="339329" y="538880"/>
                  </a:lnTo>
                  <a:lnTo>
                    <a:pt x="339127" y="539387"/>
                  </a:lnTo>
                  <a:lnTo>
                    <a:pt x="338905" y="539762"/>
                  </a:lnTo>
                  <a:lnTo>
                    <a:pt x="338759" y="540015"/>
                  </a:lnTo>
                  <a:lnTo>
                    <a:pt x="338649" y="540324"/>
                  </a:lnTo>
                  <a:lnTo>
                    <a:pt x="338537" y="540930"/>
                  </a:lnTo>
                  <a:lnTo>
                    <a:pt x="338501" y="541427"/>
                  </a:lnTo>
                  <a:lnTo>
                    <a:pt x="338537" y="541890"/>
                  </a:lnTo>
                  <a:lnTo>
                    <a:pt x="338740" y="542276"/>
                  </a:lnTo>
                  <a:lnTo>
                    <a:pt x="338833" y="542485"/>
                  </a:lnTo>
                  <a:lnTo>
                    <a:pt x="338813" y="542871"/>
                  </a:lnTo>
                  <a:lnTo>
                    <a:pt x="338776" y="543312"/>
                  </a:lnTo>
                  <a:lnTo>
                    <a:pt x="338813" y="543819"/>
                  </a:lnTo>
                  <a:lnTo>
                    <a:pt x="338704" y="544282"/>
                  </a:lnTo>
                  <a:lnTo>
                    <a:pt x="338611" y="544812"/>
                  </a:lnTo>
                  <a:lnTo>
                    <a:pt x="338299" y="545363"/>
                  </a:lnTo>
                  <a:lnTo>
                    <a:pt x="338023" y="546024"/>
                  </a:lnTo>
                  <a:lnTo>
                    <a:pt x="337876" y="546785"/>
                  </a:lnTo>
                  <a:lnTo>
                    <a:pt x="337765" y="547612"/>
                  </a:lnTo>
                  <a:lnTo>
                    <a:pt x="337545" y="548252"/>
                  </a:lnTo>
                  <a:lnTo>
                    <a:pt x="337265" y="548549"/>
                  </a:lnTo>
                  <a:lnTo>
                    <a:pt x="336993" y="548847"/>
                  </a:lnTo>
                  <a:lnTo>
                    <a:pt x="336811" y="548979"/>
                  </a:lnTo>
                  <a:lnTo>
                    <a:pt x="336550" y="549167"/>
                  </a:lnTo>
                  <a:lnTo>
                    <a:pt x="336325" y="549420"/>
                  </a:lnTo>
                  <a:lnTo>
                    <a:pt x="336139" y="549542"/>
                  </a:lnTo>
                  <a:lnTo>
                    <a:pt x="336064" y="549652"/>
                  </a:lnTo>
                  <a:lnTo>
                    <a:pt x="336010" y="549784"/>
                  </a:lnTo>
                  <a:lnTo>
                    <a:pt x="336020" y="549861"/>
                  </a:lnTo>
                  <a:lnTo>
                    <a:pt x="336150" y="549883"/>
                  </a:lnTo>
                  <a:lnTo>
                    <a:pt x="336368" y="549817"/>
                  </a:lnTo>
                  <a:lnTo>
                    <a:pt x="336692" y="549773"/>
                  </a:lnTo>
                  <a:lnTo>
                    <a:pt x="337080" y="549806"/>
                  </a:lnTo>
                  <a:lnTo>
                    <a:pt x="337340" y="549839"/>
                  </a:lnTo>
                  <a:lnTo>
                    <a:pt x="337687" y="549983"/>
                  </a:lnTo>
                  <a:lnTo>
                    <a:pt x="337978" y="550126"/>
                  </a:lnTo>
                  <a:lnTo>
                    <a:pt x="338410" y="550358"/>
                  </a:lnTo>
                  <a:lnTo>
                    <a:pt x="338994" y="550589"/>
                  </a:lnTo>
                  <a:lnTo>
                    <a:pt x="339719" y="551052"/>
                  </a:lnTo>
                  <a:lnTo>
                    <a:pt x="340205" y="551405"/>
                  </a:lnTo>
                  <a:lnTo>
                    <a:pt x="340571" y="551956"/>
                  </a:lnTo>
                  <a:lnTo>
                    <a:pt x="340800" y="552607"/>
                  </a:lnTo>
                  <a:lnTo>
                    <a:pt x="340950" y="553048"/>
                  </a:lnTo>
                  <a:lnTo>
                    <a:pt x="341079" y="553390"/>
                  </a:lnTo>
                  <a:lnTo>
                    <a:pt x="341208" y="553533"/>
                  </a:lnTo>
                  <a:lnTo>
                    <a:pt x="341361" y="553577"/>
                  </a:lnTo>
                  <a:lnTo>
                    <a:pt x="341663" y="553378"/>
                  </a:lnTo>
                  <a:lnTo>
                    <a:pt x="341966" y="553202"/>
                  </a:lnTo>
                  <a:lnTo>
                    <a:pt x="342410" y="553026"/>
                  </a:lnTo>
                  <a:lnTo>
                    <a:pt x="342789" y="552982"/>
                  </a:lnTo>
                  <a:lnTo>
                    <a:pt x="343243" y="552982"/>
                  </a:lnTo>
                  <a:lnTo>
                    <a:pt x="344020" y="553015"/>
                  </a:lnTo>
                  <a:lnTo>
                    <a:pt x="344463" y="553004"/>
                  </a:lnTo>
                  <a:lnTo>
                    <a:pt x="344820" y="552982"/>
                  </a:lnTo>
                  <a:lnTo>
                    <a:pt x="345078" y="552960"/>
                  </a:lnTo>
                  <a:lnTo>
                    <a:pt x="346620" y="552706"/>
                  </a:lnTo>
                  <a:lnTo>
                    <a:pt x="347869" y="552640"/>
                  </a:lnTo>
                  <a:lnTo>
                    <a:pt x="349242" y="552640"/>
                  </a:lnTo>
                  <a:lnTo>
                    <a:pt x="350540" y="552695"/>
                  </a:lnTo>
                  <a:lnTo>
                    <a:pt x="351780" y="552827"/>
                  </a:lnTo>
                  <a:lnTo>
                    <a:pt x="352624" y="553015"/>
                  </a:lnTo>
                  <a:lnTo>
                    <a:pt x="353416" y="553147"/>
                  </a:lnTo>
                  <a:lnTo>
                    <a:pt x="354444" y="553092"/>
                  </a:lnTo>
                  <a:lnTo>
                    <a:pt x="355368" y="553147"/>
                  </a:lnTo>
                  <a:lnTo>
                    <a:pt x="356266" y="553279"/>
                  </a:lnTo>
                  <a:lnTo>
                    <a:pt x="356776" y="553356"/>
                  </a:lnTo>
                  <a:lnTo>
                    <a:pt x="357164" y="553423"/>
                  </a:lnTo>
                  <a:lnTo>
                    <a:pt x="357477" y="553500"/>
                  </a:lnTo>
                  <a:lnTo>
                    <a:pt x="358059" y="553445"/>
                  </a:lnTo>
                  <a:lnTo>
                    <a:pt x="358688" y="553114"/>
                  </a:lnTo>
                  <a:lnTo>
                    <a:pt x="359002" y="552893"/>
                  </a:lnTo>
                  <a:lnTo>
                    <a:pt x="359245" y="552574"/>
                  </a:lnTo>
                  <a:lnTo>
                    <a:pt x="359462" y="552287"/>
                  </a:lnTo>
                  <a:lnTo>
                    <a:pt x="359546" y="551989"/>
                  </a:lnTo>
                  <a:lnTo>
                    <a:pt x="359673" y="551438"/>
                  </a:lnTo>
                  <a:lnTo>
                    <a:pt x="359960" y="550810"/>
                  </a:lnTo>
                  <a:lnTo>
                    <a:pt x="360134" y="550556"/>
                  </a:lnTo>
                  <a:lnTo>
                    <a:pt x="360467" y="550269"/>
                  </a:lnTo>
                  <a:lnTo>
                    <a:pt x="360863" y="550005"/>
                  </a:lnTo>
                  <a:lnTo>
                    <a:pt x="361374" y="549464"/>
                  </a:lnTo>
                  <a:lnTo>
                    <a:pt x="361691" y="549134"/>
                  </a:lnTo>
                  <a:lnTo>
                    <a:pt x="361992" y="549056"/>
                  </a:lnTo>
                  <a:lnTo>
                    <a:pt x="362325" y="549134"/>
                  </a:lnTo>
                  <a:lnTo>
                    <a:pt x="362756" y="549354"/>
                  </a:lnTo>
                  <a:lnTo>
                    <a:pt x="363185" y="549453"/>
                  </a:lnTo>
                  <a:lnTo>
                    <a:pt x="363724" y="549619"/>
                  </a:lnTo>
                  <a:lnTo>
                    <a:pt x="364009" y="549641"/>
                  </a:lnTo>
                  <a:lnTo>
                    <a:pt x="364455" y="549729"/>
                  </a:lnTo>
                  <a:lnTo>
                    <a:pt x="364980" y="549674"/>
                  </a:lnTo>
                  <a:lnTo>
                    <a:pt x="365408" y="549508"/>
                  </a:lnTo>
                  <a:lnTo>
                    <a:pt x="365915" y="549420"/>
                  </a:lnTo>
                  <a:lnTo>
                    <a:pt x="366250" y="549464"/>
                  </a:lnTo>
                  <a:lnTo>
                    <a:pt x="366409" y="549420"/>
                  </a:lnTo>
                  <a:lnTo>
                    <a:pt x="366519" y="549244"/>
                  </a:lnTo>
                  <a:lnTo>
                    <a:pt x="366377" y="548968"/>
                  </a:lnTo>
                  <a:lnTo>
                    <a:pt x="366028" y="548770"/>
                  </a:lnTo>
                  <a:lnTo>
                    <a:pt x="365647" y="548461"/>
                  </a:lnTo>
                  <a:lnTo>
                    <a:pt x="365503" y="548285"/>
                  </a:lnTo>
                  <a:lnTo>
                    <a:pt x="365408" y="547767"/>
                  </a:lnTo>
                  <a:lnTo>
                    <a:pt x="365567" y="547259"/>
                  </a:lnTo>
                  <a:lnTo>
                    <a:pt x="366075" y="546686"/>
                  </a:lnTo>
                  <a:lnTo>
                    <a:pt x="366743" y="545892"/>
                  </a:lnTo>
                  <a:lnTo>
                    <a:pt x="367617" y="545032"/>
                  </a:lnTo>
                  <a:lnTo>
                    <a:pt x="367980" y="544701"/>
                  </a:lnTo>
                  <a:lnTo>
                    <a:pt x="368299" y="544260"/>
                  </a:lnTo>
                  <a:lnTo>
                    <a:pt x="368604" y="543588"/>
                  </a:lnTo>
                  <a:lnTo>
                    <a:pt x="368902" y="542860"/>
                  </a:lnTo>
                  <a:lnTo>
                    <a:pt x="369022" y="541967"/>
                  </a:lnTo>
                  <a:lnTo>
                    <a:pt x="369258" y="541250"/>
                  </a:lnTo>
                  <a:lnTo>
                    <a:pt x="369616" y="540578"/>
                  </a:lnTo>
                  <a:lnTo>
                    <a:pt x="370014" y="539663"/>
                  </a:lnTo>
                  <a:lnTo>
                    <a:pt x="370213" y="538891"/>
                  </a:lnTo>
                  <a:lnTo>
                    <a:pt x="370531" y="538130"/>
                  </a:lnTo>
                  <a:lnTo>
                    <a:pt x="371098" y="536895"/>
                  </a:lnTo>
                  <a:lnTo>
                    <a:pt x="371338" y="536300"/>
                  </a:lnTo>
                  <a:lnTo>
                    <a:pt x="371836" y="535859"/>
                  </a:lnTo>
                  <a:lnTo>
                    <a:pt x="372531" y="535307"/>
                  </a:lnTo>
                  <a:lnTo>
                    <a:pt x="374740" y="533918"/>
                  </a:lnTo>
                  <a:lnTo>
                    <a:pt x="375484" y="533323"/>
                  </a:lnTo>
                  <a:lnTo>
                    <a:pt x="376252" y="532650"/>
                  </a:lnTo>
                  <a:lnTo>
                    <a:pt x="377669" y="531459"/>
                  </a:lnTo>
                  <a:lnTo>
                    <a:pt x="379307" y="530070"/>
                  </a:lnTo>
                  <a:lnTo>
                    <a:pt x="380373" y="529331"/>
                  </a:lnTo>
                  <a:lnTo>
                    <a:pt x="381440" y="528780"/>
                  </a:lnTo>
                  <a:lnTo>
                    <a:pt x="382483" y="528339"/>
                  </a:lnTo>
                  <a:lnTo>
                    <a:pt x="383029" y="528141"/>
                  </a:lnTo>
                  <a:lnTo>
                    <a:pt x="383948" y="527744"/>
                  </a:lnTo>
                  <a:lnTo>
                    <a:pt x="385014" y="527148"/>
                  </a:lnTo>
                  <a:lnTo>
                    <a:pt x="386107" y="526299"/>
                  </a:lnTo>
                  <a:lnTo>
                    <a:pt x="386727" y="525660"/>
                  </a:lnTo>
                  <a:lnTo>
                    <a:pt x="387670" y="524392"/>
                  </a:lnTo>
                  <a:lnTo>
                    <a:pt x="388241" y="523852"/>
                  </a:lnTo>
                  <a:lnTo>
                    <a:pt x="388719" y="523245"/>
                  </a:lnTo>
                  <a:lnTo>
                    <a:pt x="389108" y="522694"/>
                  </a:lnTo>
                  <a:lnTo>
                    <a:pt x="389482" y="522341"/>
                  </a:lnTo>
                  <a:lnTo>
                    <a:pt x="390077" y="522099"/>
                  </a:lnTo>
                  <a:lnTo>
                    <a:pt x="390430" y="521911"/>
                  </a:lnTo>
                  <a:lnTo>
                    <a:pt x="390926" y="521823"/>
                  </a:lnTo>
                  <a:lnTo>
                    <a:pt x="391315" y="521658"/>
                  </a:lnTo>
                  <a:lnTo>
                    <a:pt x="391945" y="521525"/>
                  </a:lnTo>
                  <a:lnTo>
                    <a:pt x="392358" y="521580"/>
                  </a:lnTo>
                  <a:lnTo>
                    <a:pt x="392686" y="521713"/>
                  </a:lnTo>
                  <a:lnTo>
                    <a:pt x="393133" y="521988"/>
                  </a:lnTo>
                  <a:lnTo>
                    <a:pt x="393814" y="522330"/>
                  </a:lnTo>
                  <a:lnTo>
                    <a:pt x="394515" y="522892"/>
                  </a:lnTo>
                  <a:lnTo>
                    <a:pt x="395135" y="523267"/>
                  </a:lnTo>
                  <a:lnTo>
                    <a:pt x="395796" y="523510"/>
                  </a:lnTo>
                  <a:lnTo>
                    <a:pt x="396435" y="523631"/>
                  </a:lnTo>
                  <a:lnTo>
                    <a:pt x="397051" y="523929"/>
                  </a:lnTo>
                  <a:lnTo>
                    <a:pt x="397548" y="524271"/>
                  </a:lnTo>
                  <a:lnTo>
                    <a:pt x="398427" y="524833"/>
                  </a:lnTo>
                  <a:lnTo>
                    <a:pt x="399303" y="525517"/>
                  </a:lnTo>
                  <a:lnTo>
                    <a:pt x="399528" y="525770"/>
                  </a:lnTo>
                  <a:lnTo>
                    <a:pt x="400084" y="526377"/>
                  </a:lnTo>
                  <a:lnTo>
                    <a:pt x="400416" y="526873"/>
                  </a:lnTo>
                  <a:lnTo>
                    <a:pt x="400817" y="527248"/>
                  </a:lnTo>
                  <a:lnTo>
                    <a:pt x="401197" y="527479"/>
                  </a:lnTo>
                  <a:lnTo>
                    <a:pt x="401600" y="527556"/>
                  </a:lnTo>
                  <a:lnTo>
                    <a:pt x="402096" y="527413"/>
                  </a:lnTo>
                  <a:lnTo>
                    <a:pt x="402784" y="527248"/>
                  </a:lnTo>
                  <a:lnTo>
                    <a:pt x="403304" y="527148"/>
                  </a:lnTo>
                  <a:lnTo>
                    <a:pt x="403778" y="527126"/>
                  </a:lnTo>
                  <a:lnTo>
                    <a:pt x="404298" y="527126"/>
                  </a:lnTo>
                  <a:lnTo>
                    <a:pt x="405011" y="526851"/>
                  </a:lnTo>
                  <a:lnTo>
                    <a:pt x="405556" y="526586"/>
                  </a:lnTo>
                  <a:lnTo>
                    <a:pt x="406313" y="526564"/>
                  </a:lnTo>
                  <a:lnTo>
                    <a:pt x="406953" y="526774"/>
                  </a:lnTo>
                  <a:lnTo>
                    <a:pt x="407663" y="526796"/>
                  </a:lnTo>
                  <a:lnTo>
                    <a:pt x="408255" y="526487"/>
                  </a:lnTo>
                  <a:lnTo>
                    <a:pt x="408961" y="526355"/>
                  </a:lnTo>
                  <a:lnTo>
                    <a:pt x="409527" y="526189"/>
                  </a:lnTo>
                  <a:lnTo>
                    <a:pt x="409603" y="526255"/>
                  </a:lnTo>
                  <a:lnTo>
                    <a:pt x="410294" y="526321"/>
                  </a:lnTo>
                  <a:lnTo>
                    <a:pt x="412532" y="526718"/>
                  </a:lnTo>
                  <a:lnTo>
                    <a:pt x="413193" y="527005"/>
                  </a:lnTo>
                  <a:lnTo>
                    <a:pt x="414429" y="528108"/>
                  </a:lnTo>
                  <a:lnTo>
                    <a:pt x="415171" y="528935"/>
                  </a:lnTo>
                  <a:lnTo>
                    <a:pt x="415858" y="529706"/>
                  </a:lnTo>
                  <a:lnTo>
                    <a:pt x="416239" y="530147"/>
                  </a:lnTo>
                  <a:lnTo>
                    <a:pt x="416726" y="530467"/>
                  </a:lnTo>
                  <a:lnTo>
                    <a:pt x="417253" y="530853"/>
                  </a:lnTo>
                  <a:lnTo>
                    <a:pt x="417824" y="531107"/>
                  </a:lnTo>
                  <a:lnTo>
                    <a:pt x="418161" y="531129"/>
                  </a:lnTo>
                  <a:lnTo>
                    <a:pt x="418895" y="530952"/>
                  </a:lnTo>
                  <a:lnTo>
                    <a:pt x="419632" y="530787"/>
                  </a:lnTo>
                  <a:lnTo>
                    <a:pt x="420549" y="530798"/>
                  </a:lnTo>
                  <a:lnTo>
                    <a:pt x="421088" y="530765"/>
                  </a:lnTo>
                  <a:lnTo>
                    <a:pt x="421825" y="530511"/>
                  </a:lnTo>
                  <a:lnTo>
                    <a:pt x="422251" y="530225"/>
                  </a:lnTo>
                  <a:lnTo>
                    <a:pt x="422677" y="530136"/>
                  </a:lnTo>
                  <a:lnTo>
                    <a:pt x="423317" y="530103"/>
                  </a:lnTo>
                  <a:lnTo>
                    <a:pt x="424021" y="530181"/>
                  </a:lnTo>
                  <a:lnTo>
                    <a:pt x="424445" y="530114"/>
                  </a:lnTo>
                  <a:lnTo>
                    <a:pt x="425035" y="530048"/>
                  </a:lnTo>
                  <a:lnTo>
                    <a:pt x="425968" y="529949"/>
                  </a:lnTo>
                  <a:lnTo>
                    <a:pt x="427777" y="529761"/>
                  </a:lnTo>
                  <a:lnTo>
                    <a:pt x="428179" y="529717"/>
                  </a:lnTo>
                  <a:lnTo>
                    <a:pt x="428595" y="529828"/>
                  </a:lnTo>
                  <a:lnTo>
                    <a:pt x="430293" y="530522"/>
                  </a:lnTo>
                  <a:lnTo>
                    <a:pt x="431070" y="530952"/>
                  </a:lnTo>
                  <a:lnTo>
                    <a:pt x="431643" y="531316"/>
                  </a:lnTo>
                  <a:lnTo>
                    <a:pt x="432646" y="531889"/>
                  </a:lnTo>
                  <a:lnTo>
                    <a:pt x="433548" y="532463"/>
                  </a:lnTo>
                  <a:lnTo>
                    <a:pt x="434039" y="532727"/>
                  </a:lnTo>
                  <a:lnTo>
                    <a:pt x="434181" y="532981"/>
                  </a:lnTo>
                  <a:lnTo>
                    <a:pt x="434390" y="533279"/>
                  </a:lnTo>
                  <a:lnTo>
                    <a:pt x="434596" y="533488"/>
                  </a:lnTo>
                  <a:lnTo>
                    <a:pt x="435212" y="533929"/>
                  </a:lnTo>
                  <a:lnTo>
                    <a:pt x="436032" y="534381"/>
                  </a:lnTo>
                  <a:lnTo>
                    <a:pt x="437163" y="534778"/>
                  </a:lnTo>
                  <a:lnTo>
                    <a:pt x="438353" y="535186"/>
                  </a:lnTo>
                  <a:lnTo>
                    <a:pt x="439666" y="535660"/>
                  </a:lnTo>
                  <a:lnTo>
                    <a:pt x="440467" y="535804"/>
                  </a:lnTo>
                  <a:lnTo>
                    <a:pt x="442233" y="536454"/>
                  </a:lnTo>
                  <a:lnTo>
                    <a:pt x="443403" y="536928"/>
                  </a:lnTo>
                  <a:lnTo>
                    <a:pt x="444367" y="536928"/>
                  </a:lnTo>
                  <a:lnTo>
                    <a:pt x="445619" y="537027"/>
                  </a:lnTo>
                  <a:lnTo>
                    <a:pt x="446175" y="537160"/>
                  </a:lnTo>
                  <a:lnTo>
                    <a:pt x="446709" y="537160"/>
                  </a:lnTo>
                  <a:lnTo>
                    <a:pt x="447366" y="537259"/>
                  </a:lnTo>
                  <a:lnTo>
                    <a:pt x="448063" y="537546"/>
                  </a:lnTo>
                  <a:lnTo>
                    <a:pt x="448358" y="537733"/>
                  </a:lnTo>
                  <a:lnTo>
                    <a:pt x="448652" y="537788"/>
                  </a:lnTo>
                  <a:lnTo>
                    <a:pt x="448962" y="537865"/>
                  </a:lnTo>
                  <a:lnTo>
                    <a:pt x="449488" y="537921"/>
                  </a:lnTo>
                  <a:lnTo>
                    <a:pt x="449906" y="537832"/>
                  </a:lnTo>
                  <a:lnTo>
                    <a:pt x="450282" y="537854"/>
                  </a:lnTo>
                  <a:lnTo>
                    <a:pt x="450551" y="537887"/>
                  </a:lnTo>
                  <a:lnTo>
                    <a:pt x="450941" y="538108"/>
                  </a:lnTo>
                  <a:lnTo>
                    <a:pt x="451386" y="538593"/>
                  </a:lnTo>
                  <a:lnTo>
                    <a:pt x="451574" y="538858"/>
                  </a:lnTo>
                  <a:lnTo>
                    <a:pt x="451925" y="539166"/>
                  </a:lnTo>
                  <a:lnTo>
                    <a:pt x="452314" y="539453"/>
                  </a:lnTo>
                  <a:lnTo>
                    <a:pt x="452839" y="539696"/>
                  </a:lnTo>
                  <a:lnTo>
                    <a:pt x="453270" y="539905"/>
                  </a:lnTo>
                  <a:lnTo>
                    <a:pt x="454103" y="540269"/>
                  </a:lnTo>
                  <a:lnTo>
                    <a:pt x="454790" y="540622"/>
                  </a:lnTo>
                  <a:lnTo>
                    <a:pt x="455274" y="540920"/>
                  </a:lnTo>
                  <a:lnTo>
                    <a:pt x="455775" y="541360"/>
                  </a:lnTo>
                  <a:lnTo>
                    <a:pt x="456365" y="541912"/>
                  </a:lnTo>
                  <a:lnTo>
                    <a:pt x="456617" y="542110"/>
                  </a:lnTo>
                  <a:lnTo>
                    <a:pt x="456970" y="542221"/>
                  </a:lnTo>
                  <a:lnTo>
                    <a:pt x="457649" y="542485"/>
                  </a:lnTo>
                  <a:lnTo>
                    <a:pt x="458147" y="542783"/>
                  </a:lnTo>
                  <a:lnTo>
                    <a:pt x="458673" y="543389"/>
                  </a:lnTo>
                  <a:lnTo>
                    <a:pt x="459143" y="543841"/>
                  </a:lnTo>
                  <a:lnTo>
                    <a:pt x="459336" y="543996"/>
                  </a:lnTo>
                  <a:lnTo>
                    <a:pt x="459571" y="544084"/>
                  </a:lnTo>
                  <a:lnTo>
                    <a:pt x="459820" y="544216"/>
                  </a:lnTo>
                  <a:lnTo>
                    <a:pt x="460057" y="544326"/>
                  </a:lnTo>
                  <a:lnTo>
                    <a:pt x="460485" y="544514"/>
                  </a:lnTo>
                  <a:lnTo>
                    <a:pt x="460832" y="544613"/>
                  </a:lnTo>
                  <a:lnTo>
                    <a:pt x="460993" y="544624"/>
                  </a:lnTo>
                  <a:lnTo>
                    <a:pt x="461135" y="544646"/>
                  </a:lnTo>
                  <a:lnTo>
                    <a:pt x="461413" y="544624"/>
                  </a:lnTo>
                  <a:lnTo>
                    <a:pt x="461967" y="544459"/>
                  </a:lnTo>
                  <a:lnTo>
                    <a:pt x="462210" y="544183"/>
                  </a:lnTo>
                  <a:lnTo>
                    <a:pt x="462468" y="543896"/>
                  </a:lnTo>
                  <a:lnTo>
                    <a:pt x="462590" y="543753"/>
                  </a:lnTo>
                  <a:lnTo>
                    <a:pt x="462849" y="543599"/>
                  </a:lnTo>
                  <a:lnTo>
                    <a:pt x="462991" y="543588"/>
                  </a:lnTo>
                  <a:lnTo>
                    <a:pt x="463278" y="543610"/>
                  </a:lnTo>
                  <a:lnTo>
                    <a:pt x="463534" y="543599"/>
                  </a:lnTo>
                  <a:lnTo>
                    <a:pt x="463686" y="543599"/>
                  </a:lnTo>
                  <a:lnTo>
                    <a:pt x="463878" y="543577"/>
                  </a:lnTo>
                  <a:lnTo>
                    <a:pt x="464095" y="543466"/>
                  </a:lnTo>
                  <a:lnTo>
                    <a:pt x="464353" y="543301"/>
                  </a:lnTo>
                  <a:lnTo>
                    <a:pt x="464534" y="543158"/>
                  </a:lnTo>
                  <a:lnTo>
                    <a:pt x="464648" y="543036"/>
                  </a:lnTo>
                  <a:lnTo>
                    <a:pt x="464743" y="542849"/>
                  </a:lnTo>
                  <a:lnTo>
                    <a:pt x="464849" y="542628"/>
                  </a:lnTo>
                  <a:lnTo>
                    <a:pt x="464935" y="542518"/>
                  </a:lnTo>
                  <a:lnTo>
                    <a:pt x="464991" y="542397"/>
                  </a:lnTo>
                  <a:lnTo>
                    <a:pt x="465049" y="542176"/>
                  </a:lnTo>
                  <a:lnTo>
                    <a:pt x="464971" y="541868"/>
                  </a:lnTo>
                  <a:lnTo>
                    <a:pt x="464858" y="541537"/>
                  </a:lnTo>
                  <a:lnTo>
                    <a:pt x="464756" y="541096"/>
                  </a:lnTo>
                  <a:lnTo>
                    <a:pt x="464281" y="540589"/>
                  </a:lnTo>
                  <a:lnTo>
                    <a:pt x="463862" y="540247"/>
                  </a:lnTo>
                  <a:lnTo>
                    <a:pt x="463715" y="539949"/>
                  </a:lnTo>
                  <a:lnTo>
                    <a:pt x="463507" y="539574"/>
                  </a:lnTo>
                  <a:lnTo>
                    <a:pt x="463550" y="539255"/>
                  </a:lnTo>
                  <a:lnTo>
                    <a:pt x="463686" y="538880"/>
                  </a:lnTo>
                  <a:lnTo>
                    <a:pt x="463790" y="538505"/>
                  </a:lnTo>
                  <a:lnTo>
                    <a:pt x="463862" y="538251"/>
                  </a:lnTo>
                  <a:lnTo>
                    <a:pt x="464027" y="538031"/>
                  </a:lnTo>
                  <a:lnTo>
                    <a:pt x="464206" y="537998"/>
                  </a:lnTo>
                  <a:lnTo>
                    <a:pt x="464562" y="538174"/>
                  </a:lnTo>
                  <a:lnTo>
                    <a:pt x="464801" y="538406"/>
                  </a:lnTo>
                  <a:lnTo>
                    <a:pt x="465068" y="538383"/>
                  </a:lnTo>
                  <a:lnTo>
                    <a:pt x="465589" y="538196"/>
                  </a:lnTo>
                  <a:lnTo>
                    <a:pt x="465962" y="537943"/>
                  </a:lnTo>
                  <a:lnTo>
                    <a:pt x="466259" y="537810"/>
                  </a:lnTo>
                  <a:lnTo>
                    <a:pt x="466631" y="537777"/>
                  </a:lnTo>
                  <a:lnTo>
                    <a:pt x="466943" y="537876"/>
                  </a:lnTo>
                  <a:lnTo>
                    <a:pt x="467285" y="538031"/>
                  </a:lnTo>
                  <a:lnTo>
                    <a:pt x="467524" y="538130"/>
                  </a:lnTo>
                  <a:lnTo>
                    <a:pt x="467613" y="538373"/>
                  </a:lnTo>
                  <a:lnTo>
                    <a:pt x="467642" y="538615"/>
                  </a:lnTo>
                  <a:lnTo>
                    <a:pt x="467669" y="538880"/>
                  </a:lnTo>
                  <a:lnTo>
                    <a:pt x="467746" y="538979"/>
                  </a:lnTo>
                  <a:lnTo>
                    <a:pt x="467834" y="538957"/>
                  </a:lnTo>
                  <a:lnTo>
                    <a:pt x="467912" y="538880"/>
                  </a:lnTo>
                  <a:lnTo>
                    <a:pt x="467970" y="538725"/>
                  </a:lnTo>
                  <a:lnTo>
                    <a:pt x="468185" y="538383"/>
                  </a:lnTo>
                  <a:lnTo>
                    <a:pt x="468586" y="538009"/>
                  </a:lnTo>
                  <a:lnTo>
                    <a:pt x="468975" y="537766"/>
                  </a:lnTo>
                  <a:lnTo>
                    <a:pt x="469337" y="537248"/>
                  </a:lnTo>
                  <a:lnTo>
                    <a:pt x="469621" y="537094"/>
                  </a:lnTo>
                  <a:lnTo>
                    <a:pt x="469835" y="536983"/>
                  </a:lnTo>
                  <a:lnTo>
                    <a:pt x="469922" y="536895"/>
                  </a:lnTo>
                  <a:lnTo>
                    <a:pt x="470118" y="536642"/>
                  </a:lnTo>
                  <a:lnTo>
                    <a:pt x="470195" y="536509"/>
                  </a:lnTo>
                  <a:lnTo>
                    <a:pt x="470381" y="536322"/>
                  </a:lnTo>
                  <a:lnTo>
                    <a:pt x="470573" y="536002"/>
                  </a:lnTo>
                  <a:lnTo>
                    <a:pt x="470867" y="535583"/>
                  </a:lnTo>
                  <a:lnTo>
                    <a:pt x="471180" y="535208"/>
                  </a:lnTo>
                  <a:lnTo>
                    <a:pt x="471655" y="534547"/>
                  </a:lnTo>
                  <a:lnTo>
                    <a:pt x="472128" y="534183"/>
                  </a:lnTo>
                  <a:lnTo>
                    <a:pt x="472424" y="534051"/>
                  </a:lnTo>
                  <a:lnTo>
                    <a:pt x="472949" y="533797"/>
                  </a:lnTo>
                  <a:lnTo>
                    <a:pt x="473358" y="533587"/>
                  </a:lnTo>
                  <a:lnTo>
                    <a:pt x="473932" y="533301"/>
                  </a:lnTo>
                  <a:lnTo>
                    <a:pt x="474277" y="533069"/>
                  </a:lnTo>
                  <a:lnTo>
                    <a:pt x="474604" y="532750"/>
                  </a:lnTo>
                  <a:lnTo>
                    <a:pt x="474801" y="532496"/>
                  </a:lnTo>
                  <a:lnTo>
                    <a:pt x="475063" y="532386"/>
                  </a:lnTo>
                  <a:lnTo>
                    <a:pt x="475390" y="532352"/>
                  </a:lnTo>
                  <a:lnTo>
                    <a:pt x="475915" y="532441"/>
                  </a:lnTo>
                  <a:lnTo>
                    <a:pt x="476473" y="532860"/>
                  </a:lnTo>
                  <a:lnTo>
                    <a:pt x="477045" y="533301"/>
                  </a:lnTo>
                  <a:lnTo>
                    <a:pt x="477734" y="533896"/>
                  </a:lnTo>
                  <a:lnTo>
                    <a:pt x="478586" y="534238"/>
                  </a:lnTo>
                  <a:lnTo>
                    <a:pt x="479373" y="534436"/>
                  </a:lnTo>
                  <a:lnTo>
                    <a:pt x="480031" y="534756"/>
                  </a:lnTo>
                  <a:lnTo>
                    <a:pt x="480296" y="534877"/>
                  </a:lnTo>
                  <a:lnTo>
                    <a:pt x="480562" y="534966"/>
                  </a:lnTo>
                  <a:lnTo>
                    <a:pt x="480851" y="535142"/>
                  </a:lnTo>
                  <a:lnTo>
                    <a:pt x="481313" y="535462"/>
                  </a:lnTo>
                  <a:lnTo>
                    <a:pt x="481822" y="535649"/>
                  </a:lnTo>
                  <a:lnTo>
                    <a:pt x="482192" y="535693"/>
                  </a:lnTo>
                  <a:lnTo>
                    <a:pt x="482687" y="535682"/>
                  </a:lnTo>
                  <a:lnTo>
                    <a:pt x="483034" y="535638"/>
                  </a:lnTo>
                  <a:lnTo>
                    <a:pt x="483579" y="535550"/>
                  </a:lnTo>
                  <a:lnTo>
                    <a:pt x="483959" y="535429"/>
                  </a:lnTo>
                  <a:lnTo>
                    <a:pt x="484790" y="535065"/>
                  </a:lnTo>
                  <a:lnTo>
                    <a:pt x="485238" y="534833"/>
                  </a:lnTo>
                  <a:lnTo>
                    <a:pt x="485529" y="534635"/>
                  </a:lnTo>
                  <a:lnTo>
                    <a:pt x="485787" y="534447"/>
                  </a:lnTo>
                  <a:lnTo>
                    <a:pt x="486480" y="534083"/>
                  </a:lnTo>
                  <a:lnTo>
                    <a:pt x="487406" y="533709"/>
                  </a:lnTo>
                  <a:lnTo>
                    <a:pt x="487983" y="533290"/>
                  </a:lnTo>
                  <a:lnTo>
                    <a:pt x="488402" y="532871"/>
                  </a:lnTo>
                  <a:lnTo>
                    <a:pt x="488676" y="532441"/>
                  </a:lnTo>
                  <a:lnTo>
                    <a:pt x="488921" y="532066"/>
                  </a:lnTo>
                  <a:lnTo>
                    <a:pt x="489312" y="531548"/>
                  </a:lnTo>
                  <a:lnTo>
                    <a:pt x="490062" y="530985"/>
                  </a:lnTo>
                  <a:lnTo>
                    <a:pt x="490568" y="530699"/>
                  </a:lnTo>
                  <a:lnTo>
                    <a:pt x="491132" y="530897"/>
                  </a:lnTo>
                  <a:lnTo>
                    <a:pt x="491638" y="531195"/>
                  </a:lnTo>
                  <a:lnTo>
                    <a:pt x="492214" y="531415"/>
                  </a:lnTo>
                  <a:lnTo>
                    <a:pt x="492879" y="531504"/>
                  </a:lnTo>
                  <a:lnTo>
                    <a:pt x="493616" y="531448"/>
                  </a:lnTo>
                  <a:lnTo>
                    <a:pt x="494238" y="531636"/>
                  </a:lnTo>
                  <a:lnTo>
                    <a:pt x="494901" y="531867"/>
                  </a:lnTo>
                  <a:lnTo>
                    <a:pt x="495552" y="531944"/>
                  </a:lnTo>
                  <a:lnTo>
                    <a:pt x="496130" y="531944"/>
                  </a:lnTo>
                  <a:lnTo>
                    <a:pt x="497236" y="532132"/>
                  </a:lnTo>
                  <a:lnTo>
                    <a:pt x="497684" y="532364"/>
                  </a:lnTo>
                  <a:lnTo>
                    <a:pt x="497988" y="532573"/>
                  </a:lnTo>
                  <a:lnTo>
                    <a:pt x="498345" y="532882"/>
                  </a:lnTo>
                  <a:lnTo>
                    <a:pt x="498741" y="533246"/>
                  </a:lnTo>
                  <a:lnTo>
                    <a:pt x="498939" y="533411"/>
                  </a:lnTo>
                  <a:lnTo>
                    <a:pt x="499296" y="533543"/>
                  </a:lnTo>
                  <a:lnTo>
                    <a:pt x="499680" y="533643"/>
                  </a:lnTo>
                  <a:lnTo>
                    <a:pt x="500142" y="533631"/>
                  </a:lnTo>
                  <a:lnTo>
                    <a:pt x="500737" y="533841"/>
                  </a:lnTo>
                  <a:lnTo>
                    <a:pt x="501358" y="534150"/>
                  </a:lnTo>
                  <a:lnTo>
                    <a:pt x="501847" y="534260"/>
                  </a:lnTo>
                  <a:lnTo>
                    <a:pt x="502349" y="534304"/>
                  </a:lnTo>
                  <a:lnTo>
                    <a:pt x="502971" y="534260"/>
                  </a:lnTo>
                  <a:lnTo>
                    <a:pt x="503354" y="534139"/>
                  </a:lnTo>
                  <a:lnTo>
                    <a:pt x="503552" y="533995"/>
                  </a:lnTo>
                  <a:lnTo>
                    <a:pt x="503856" y="533665"/>
                  </a:lnTo>
                  <a:lnTo>
                    <a:pt x="504067" y="533422"/>
                  </a:lnTo>
                  <a:lnTo>
                    <a:pt x="504303" y="533301"/>
                  </a:lnTo>
                  <a:lnTo>
                    <a:pt x="504887" y="533279"/>
                  </a:lnTo>
                  <a:lnTo>
                    <a:pt x="505401" y="533279"/>
                  </a:lnTo>
                  <a:lnTo>
                    <a:pt x="506036" y="533367"/>
                  </a:lnTo>
                  <a:lnTo>
                    <a:pt x="506895" y="533543"/>
                  </a:lnTo>
                  <a:lnTo>
                    <a:pt x="507214" y="533676"/>
                  </a:lnTo>
                  <a:lnTo>
                    <a:pt x="507595" y="533907"/>
                  </a:lnTo>
                  <a:lnTo>
                    <a:pt x="507914" y="534128"/>
                  </a:lnTo>
                  <a:lnTo>
                    <a:pt x="507904" y="534139"/>
                  </a:lnTo>
                  <a:lnTo>
                    <a:pt x="507891" y="534150"/>
                  </a:lnTo>
                  <a:lnTo>
                    <a:pt x="507868" y="534161"/>
                  </a:lnTo>
                  <a:lnTo>
                    <a:pt x="507722" y="534271"/>
                  </a:lnTo>
                  <a:lnTo>
                    <a:pt x="507707" y="534271"/>
                  </a:lnTo>
                  <a:lnTo>
                    <a:pt x="507660" y="534293"/>
                  </a:lnTo>
                  <a:lnTo>
                    <a:pt x="507590" y="534337"/>
                  </a:lnTo>
                  <a:lnTo>
                    <a:pt x="507525" y="534359"/>
                  </a:lnTo>
                  <a:lnTo>
                    <a:pt x="507403" y="534392"/>
                  </a:lnTo>
                  <a:lnTo>
                    <a:pt x="507258" y="534425"/>
                  </a:lnTo>
                  <a:lnTo>
                    <a:pt x="507079" y="534458"/>
                  </a:lnTo>
                  <a:lnTo>
                    <a:pt x="506845" y="534558"/>
                  </a:lnTo>
                  <a:lnTo>
                    <a:pt x="506698" y="534657"/>
                  </a:lnTo>
                  <a:lnTo>
                    <a:pt x="506635" y="534734"/>
                  </a:lnTo>
                  <a:lnTo>
                    <a:pt x="506497" y="534899"/>
                  </a:lnTo>
                  <a:lnTo>
                    <a:pt x="506287" y="535241"/>
                  </a:lnTo>
                  <a:lnTo>
                    <a:pt x="506148" y="535561"/>
                  </a:lnTo>
                  <a:lnTo>
                    <a:pt x="506075" y="535792"/>
                  </a:lnTo>
                  <a:lnTo>
                    <a:pt x="506052" y="535936"/>
                  </a:lnTo>
                  <a:lnTo>
                    <a:pt x="506030" y="536068"/>
                  </a:lnTo>
                  <a:lnTo>
                    <a:pt x="506069" y="536311"/>
                  </a:lnTo>
                  <a:lnTo>
                    <a:pt x="506077" y="536531"/>
                  </a:lnTo>
                  <a:lnTo>
                    <a:pt x="506001" y="536620"/>
                  </a:lnTo>
                  <a:lnTo>
                    <a:pt x="505978" y="536642"/>
                  </a:lnTo>
                  <a:lnTo>
                    <a:pt x="505677" y="536906"/>
                  </a:lnTo>
                  <a:lnTo>
                    <a:pt x="505550" y="537094"/>
                  </a:lnTo>
                  <a:lnTo>
                    <a:pt x="505479" y="537237"/>
                  </a:lnTo>
                  <a:lnTo>
                    <a:pt x="505443" y="537402"/>
                  </a:lnTo>
                  <a:lnTo>
                    <a:pt x="505425" y="537623"/>
                  </a:lnTo>
                  <a:lnTo>
                    <a:pt x="505420" y="537678"/>
                  </a:lnTo>
                  <a:lnTo>
                    <a:pt x="505417" y="537711"/>
                  </a:lnTo>
                  <a:lnTo>
                    <a:pt x="505417" y="537711"/>
                  </a:lnTo>
                  <a:lnTo>
                    <a:pt x="505414" y="537744"/>
                  </a:lnTo>
                  <a:lnTo>
                    <a:pt x="505404" y="537843"/>
                  </a:lnTo>
                  <a:lnTo>
                    <a:pt x="505402" y="537865"/>
                  </a:lnTo>
                  <a:lnTo>
                    <a:pt x="505369" y="538229"/>
                  </a:lnTo>
                  <a:lnTo>
                    <a:pt x="505325" y="538395"/>
                  </a:lnTo>
                  <a:lnTo>
                    <a:pt x="505260" y="538538"/>
                  </a:lnTo>
                  <a:lnTo>
                    <a:pt x="505104" y="538725"/>
                  </a:lnTo>
                  <a:lnTo>
                    <a:pt x="504754" y="538968"/>
                  </a:lnTo>
                  <a:lnTo>
                    <a:pt x="504695" y="539056"/>
                  </a:lnTo>
                  <a:lnTo>
                    <a:pt x="504585" y="539288"/>
                  </a:lnTo>
                  <a:lnTo>
                    <a:pt x="504311" y="539442"/>
                  </a:lnTo>
                  <a:lnTo>
                    <a:pt x="504060" y="539618"/>
                  </a:lnTo>
                  <a:lnTo>
                    <a:pt x="503674" y="539982"/>
                  </a:lnTo>
                  <a:lnTo>
                    <a:pt x="503604" y="540048"/>
                  </a:lnTo>
                  <a:lnTo>
                    <a:pt x="503451" y="540236"/>
                  </a:lnTo>
                  <a:lnTo>
                    <a:pt x="503437" y="540379"/>
                  </a:lnTo>
                  <a:lnTo>
                    <a:pt x="503453" y="540942"/>
                  </a:lnTo>
                  <a:lnTo>
                    <a:pt x="503352" y="541515"/>
                  </a:lnTo>
                  <a:lnTo>
                    <a:pt x="503285" y="542397"/>
                  </a:lnTo>
                  <a:lnTo>
                    <a:pt x="503262" y="542529"/>
                  </a:lnTo>
                  <a:lnTo>
                    <a:pt x="503138" y="542816"/>
                  </a:lnTo>
                  <a:lnTo>
                    <a:pt x="502966" y="543036"/>
                  </a:lnTo>
                  <a:lnTo>
                    <a:pt x="502680" y="543312"/>
                  </a:lnTo>
                  <a:lnTo>
                    <a:pt x="502679" y="543323"/>
                  </a:lnTo>
                  <a:lnTo>
                    <a:pt x="502598" y="543422"/>
                  </a:lnTo>
                  <a:lnTo>
                    <a:pt x="502553" y="543588"/>
                  </a:lnTo>
                  <a:lnTo>
                    <a:pt x="502591" y="543808"/>
                  </a:lnTo>
                  <a:lnTo>
                    <a:pt x="502700" y="544040"/>
                  </a:lnTo>
                  <a:lnTo>
                    <a:pt x="502720" y="544227"/>
                  </a:lnTo>
                  <a:lnTo>
                    <a:pt x="502745" y="544503"/>
                  </a:lnTo>
                  <a:lnTo>
                    <a:pt x="502714" y="544701"/>
                  </a:lnTo>
                  <a:lnTo>
                    <a:pt x="502723" y="544800"/>
                  </a:lnTo>
                  <a:lnTo>
                    <a:pt x="502796" y="544988"/>
                  </a:lnTo>
                  <a:lnTo>
                    <a:pt x="502917" y="545175"/>
                  </a:lnTo>
                  <a:lnTo>
                    <a:pt x="502974" y="545374"/>
                  </a:lnTo>
                  <a:lnTo>
                    <a:pt x="502968" y="545506"/>
                  </a:lnTo>
                  <a:lnTo>
                    <a:pt x="502926" y="545738"/>
                  </a:lnTo>
                  <a:lnTo>
                    <a:pt x="502926" y="545936"/>
                  </a:lnTo>
                  <a:lnTo>
                    <a:pt x="503013" y="546068"/>
                  </a:lnTo>
                  <a:lnTo>
                    <a:pt x="503126" y="546157"/>
                  </a:lnTo>
                  <a:lnTo>
                    <a:pt x="503374" y="546300"/>
                  </a:lnTo>
                  <a:lnTo>
                    <a:pt x="503399" y="546311"/>
                  </a:lnTo>
                  <a:lnTo>
                    <a:pt x="503423" y="546476"/>
                  </a:lnTo>
                  <a:lnTo>
                    <a:pt x="503399" y="546576"/>
                  </a:lnTo>
                  <a:lnTo>
                    <a:pt x="503349" y="546862"/>
                  </a:lnTo>
                  <a:lnTo>
                    <a:pt x="503372" y="547061"/>
                  </a:lnTo>
                  <a:lnTo>
                    <a:pt x="503437" y="547127"/>
                  </a:lnTo>
                  <a:lnTo>
                    <a:pt x="503631" y="547237"/>
                  </a:lnTo>
                  <a:lnTo>
                    <a:pt x="503705" y="547325"/>
                  </a:lnTo>
                  <a:lnTo>
                    <a:pt x="503758" y="547425"/>
                  </a:lnTo>
                  <a:lnTo>
                    <a:pt x="503807" y="547601"/>
                  </a:lnTo>
                  <a:lnTo>
                    <a:pt x="503801" y="547667"/>
                  </a:lnTo>
                  <a:lnTo>
                    <a:pt x="503738" y="547822"/>
                  </a:lnTo>
                  <a:lnTo>
                    <a:pt x="503637" y="547910"/>
                  </a:lnTo>
                  <a:lnTo>
                    <a:pt x="503338" y="548196"/>
                  </a:lnTo>
                  <a:lnTo>
                    <a:pt x="503225" y="548362"/>
                  </a:lnTo>
                  <a:lnTo>
                    <a:pt x="503209" y="548428"/>
                  </a:lnTo>
                  <a:lnTo>
                    <a:pt x="503220" y="548549"/>
                  </a:lnTo>
                  <a:lnTo>
                    <a:pt x="503256" y="548626"/>
                  </a:lnTo>
                  <a:lnTo>
                    <a:pt x="503499" y="548781"/>
                  </a:lnTo>
                  <a:lnTo>
                    <a:pt x="503561" y="548858"/>
                  </a:lnTo>
                  <a:lnTo>
                    <a:pt x="503577" y="548891"/>
                  </a:lnTo>
                  <a:lnTo>
                    <a:pt x="503589" y="548924"/>
                  </a:lnTo>
                  <a:lnTo>
                    <a:pt x="503566" y="549244"/>
                  </a:lnTo>
                  <a:lnTo>
                    <a:pt x="503569" y="550192"/>
                  </a:lnTo>
                  <a:lnTo>
                    <a:pt x="503600" y="550413"/>
                  </a:lnTo>
                  <a:lnTo>
                    <a:pt x="503676" y="550655"/>
                  </a:lnTo>
                  <a:lnTo>
                    <a:pt x="503767" y="550799"/>
                  </a:lnTo>
                  <a:lnTo>
                    <a:pt x="503818" y="550854"/>
                  </a:lnTo>
                  <a:lnTo>
                    <a:pt x="504171" y="550975"/>
                  </a:lnTo>
                  <a:lnTo>
                    <a:pt x="504263" y="551030"/>
                  </a:lnTo>
                  <a:lnTo>
                    <a:pt x="504410" y="551162"/>
                  </a:lnTo>
                  <a:lnTo>
                    <a:pt x="504585" y="551372"/>
                  </a:lnTo>
                  <a:lnTo>
                    <a:pt x="504678" y="551570"/>
                  </a:lnTo>
                  <a:lnTo>
                    <a:pt x="504763" y="552033"/>
                  </a:lnTo>
                  <a:lnTo>
                    <a:pt x="504870" y="552265"/>
                  </a:lnTo>
                  <a:lnTo>
                    <a:pt x="504897" y="552309"/>
                  </a:lnTo>
                  <a:lnTo>
                    <a:pt x="504983" y="552441"/>
                  </a:lnTo>
                  <a:lnTo>
                    <a:pt x="505332" y="552871"/>
                  </a:lnTo>
                  <a:lnTo>
                    <a:pt x="505533" y="553235"/>
                  </a:lnTo>
                  <a:lnTo>
                    <a:pt x="505674" y="553445"/>
                  </a:lnTo>
                  <a:lnTo>
                    <a:pt x="505993" y="553842"/>
                  </a:lnTo>
                  <a:lnTo>
                    <a:pt x="506157" y="554250"/>
                  </a:lnTo>
                  <a:lnTo>
                    <a:pt x="506233" y="554492"/>
                  </a:lnTo>
                  <a:lnTo>
                    <a:pt x="506390" y="554790"/>
                  </a:lnTo>
                  <a:lnTo>
                    <a:pt x="506478" y="554889"/>
                  </a:lnTo>
                  <a:lnTo>
                    <a:pt x="506689" y="554999"/>
                  </a:lnTo>
                  <a:lnTo>
                    <a:pt x="506809" y="555021"/>
                  </a:lnTo>
                  <a:lnTo>
                    <a:pt x="507014" y="555143"/>
                  </a:lnTo>
                  <a:lnTo>
                    <a:pt x="507068" y="555198"/>
                  </a:lnTo>
                  <a:lnTo>
                    <a:pt x="507088" y="555220"/>
                  </a:lnTo>
                  <a:lnTo>
                    <a:pt x="507088" y="555253"/>
                  </a:lnTo>
                  <a:lnTo>
                    <a:pt x="507088" y="555363"/>
                  </a:lnTo>
                  <a:lnTo>
                    <a:pt x="507065" y="555462"/>
                  </a:lnTo>
                  <a:lnTo>
                    <a:pt x="506840" y="555914"/>
                  </a:lnTo>
                  <a:lnTo>
                    <a:pt x="506678" y="556367"/>
                  </a:lnTo>
                  <a:lnTo>
                    <a:pt x="506436" y="556532"/>
                  </a:lnTo>
                  <a:lnTo>
                    <a:pt x="505973" y="556730"/>
                  </a:lnTo>
                  <a:lnTo>
                    <a:pt x="505852" y="556797"/>
                  </a:lnTo>
                  <a:lnTo>
                    <a:pt x="505764" y="556863"/>
                  </a:lnTo>
                  <a:lnTo>
                    <a:pt x="505713" y="556940"/>
                  </a:lnTo>
                  <a:lnTo>
                    <a:pt x="505705" y="556995"/>
                  </a:lnTo>
                  <a:lnTo>
                    <a:pt x="505725" y="557039"/>
                  </a:lnTo>
                  <a:lnTo>
                    <a:pt x="505943" y="557215"/>
                  </a:lnTo>
                  <a:lnTo>
                    <a:pt x="505959" y="557348"/>
                  </a:lnTo>
                  <a:lnTo>
                    <a:pt x="505948" y="557546"/>
                  </a:lnTo>
                  <a:lnTo>
                    <a:pt x="505911" y="557678"/>
                  </a:lnTo>
                  <a:lnTo>
                    <a:pt x="505758" y="557844"/>
                  </a:lnTo>
                  <a:lnTo>
                    <a:pt x="505694" y="558020"/>
                  </a:lnTo>
                  <a:lnTo>
                    <a:pt x="505697" y="558086"/>
                  </a:lnTo>
                  <a:lnTo>
                    <a:pt x="505818" y="558318"/>
                  </a:lnTo>
                  <a:lnTo>
                    <a:pt x="505818" y="558417"/>
                  </a:lnTo>
                  <a:lnTo>
                    <a:pt x="505725" y="558649"/>
                  </a:lnTo>
                  <a:lnTo>
                    <a:pt x="505533" y="558980"/>
                  </a:lnTo>
                  <a:lnTo>
                    <a:pt x="505426" y="559233"/>
                  </a:lnTo>
                  <a:lnTo>
                    <a:pt x="505428" y="559321"/>
                  </a:lnTo>
                  <a:lnTo>
                    <a:pt x="505463" y="559410"/>
                  </a:lnTo>
                  <a:lnTo>
                    <a:pt x="505604" y="559564"/>
                  </a:lnTo>
                  <a:lnTo>
                    <a:pt x="505604" y="559674"/>
                  </a:lnTo>
                  <a:lnTo>
                    <a:pt x="505566" y="559795"/>
                  </a:lnTo>
                  <a:lnTo>
                    <a:pt x="505383" y="560126"/>
                  </a:lnTo>
                  <a:lnTo>
                    <a:pt x="505225" y="560303"/>
                  </a:lnTo>
                  <a:lnTo>
                    <a:pt x="505138" y="560424"/>
                  </a:lnTo>
                  <a:lnTo>
                    <a:pt x="505135" y="560556"/>
                  </a:lnTo>
                  <a:lnTo>
                    <a:pt x="505242" y="560931"/>
                  </a:lnTo>
                  <a:lnTo>
                    <a:pt x="505260" y="561141"/>
                  </a:lnTo>
                  <a:lnTo>
                    <a:pt x="505164" y="561394"/>
                  </a:lnTo>
                  <a:lnTo>
                    <a:pt x="505160" y="561493"/>
                  </a:lnTo>
                  <a:lnTo>
                    <a:pt x="505149" y="561515"/>
                  </a:lnTo>
                  <a:lnTo>
                    <a:pt x="505059" y="561769"/>
                  </a:lnTo>
                  <a:lnTo>
                    <a:pt x="505059" y="561769"/>
                  </a:lnTo>
                  <a:lnTo>
                    <a:pt x="505059" y="561769"/>
                  </a:lnTo>
                  <a:lnTo>
                    <a:pt x="505060" y="561769"/>
                  </a:lnTo>
                  <a:lnTo>
                    <a:pt x="505231" y="561901"/>
                  </a:lnTo>
                  <a:lnTo>
                    <a:pt x="505493" y="562056"/>
                  </a:lnTo>
                  <a:lnTo>
                    <a:pt x="505765" y="562232"/>
                  </a:lnTo>
                  <a:lnTo>
                    <a:pt x="505928" y="562453"/>
                  </a:lnTo>
                  <a:lnTo>
                    <a:pt x="506082" y="562662"/>
                  </a:lnTo>
                  <a:lnTo>
                    <a:pt x="506372" y="562982"/>
                  </a:lnTo>
                  <a:lnTo>
                    <a:pt x="506462" y="563059"/>
                  </a:lnTo>
                  <a:lnTo>
                    <a:pt x="506715" y="563114"/>
                  </a:lnTo>
                  <a:lnTo>
                    <a:pt x="506977" y="563214"/>
                  </a:lnTo>
                  <a:lnTo>
                    <a:pt x="507265" y="563302"/>
                  </a:lnTo>
                  <a:lnTo>
                    <a:pt x="507465" y="563368"/>
                  </a:lnTo>
                  <a:lnTo>
                    <a:pt x="507773" y="563467"/>
                  </a:lnTo>
                  <a:lnTo>
                    <a:pt x="508062" y="563511"/>
                  </a:lnTo>
                  <a:lnTo>
                    <a:pt x="508387" y="563467"/>
                  </a:lnTo>
                  <a:lnTo>
                    <a:pt x="508669" y="563489"/>
                  </a:lnTo>
                  <a:lnTo>
                    <a:pt x="508904" y="563412"/>
                  </a:lnTo>
                  <a:lnTo>
                    <a:pt x="509155" y="563357"/>
                  </a:lnTo>
                  <a:lnTo>
                    <a:pt x="509373" y="563390"/>
                  </a:lnTo>
                  <a:lnTo>
                    <a:pt x="509626" y="563445"/>
                  </a:lnTo>
                  <a:lnTo>
                    <a:pt x="509898" y="563467"/>
                  </a:lnTo>
                  <a:lnTo>
                    <a:pt x="510115" y="563522"/>
                  </a:lnTo>
                  <a:lnTo>
                    <a:pt x="510277" y="563610"/>
                  </a:lnTo>
                  <a:lnTo>
                    <a:pt x="510531" y="563710"/>
                  </a:lnTo>
                  <a:lnTo>
                    <a:pt x="510722" y="563820"/>
                  </a:lnTo>
                  <a:lnTo>
                    <a:pt x="510982" y="563952"/>
                  </a:lnTo>
                  <a:lnTo>
                    <a:pt x="511183" y="564095"/>
                  </a:lnTo>
                  <a:lnTo>
                    <a:pt x="511317" y="564184"/>
                  </a:lnTo>
                  <a:lnTo>
                    <a:pt x="511441" y="564217"/>
                  </a:lnTo>
                  <a:lnTo>
                    <a:pt x="511627" y="564195"/>
                  </a:lnTo>
                  <a:lnTo>
                    <a:pt x="511878" y="564095"/>
                  </a:lnTo>
                  <a:lnTo>
                    <a:pt x="512087" y="564073"/>
                  </a:lnTo>
                  <a:lnTo>
                    <a:pt x="512302" y="564073"/>
                  </a:lnTo>
                  <a:lnTo>
                    <a:pt x="512561" y="564084"/>
                  </a:lnTo>
                  <a:lnTo>
                    <a:pt x="512843" y="564095"/>
                  </a:lnTo>
                  <a:lnTo>
                    <a:pt x="513110" y="564040"/>
                  </a:lnTo>
                  <a:lnTo>
                    <a:pt x="513347" y="563963"/>
                  </a:lnTo>
                  <a:lnTo>
                    <a:pt x="513562" y="563952"/>
                  </a:lnTo>
                  <a:lnTo>
                    <a:pt x="513762" y="563996"/>
                  </a:lnTo>
                  <a:lnTo>
                    <a:pt x="514044" y="563985"/>
                  </a:lnTo>
                  <a:lnTo>
                    <a:pt x="514408" y="564040"/>
                  </a:lnTo>
                  <a:lnTo>
                    <a:pt x="514726" y="564084"/>
                  </a:lnTo>
                  <a:lnTo>
                    <a:pt x="514911" y="564129"/>
                  </a:lnTo>
                  <a:lnTo>
                    <a:pt x="515208" y="564162"/>
                  </a:lnTo>
                  <a:lnTo>
                    <a:pt x="515475" y="564162"/>
                  </a:lnTo>
                  <a:lnTo>
                    <a:pt x="515678" y="564228"/>
                  </a:lnTo>
                  <a:lnTo>
                    <a:pt x="515898" y="564261"/>
                  </a:lnTo>
                  <a:lnTo>
                    <a:pt x="516059" y="564261"/>
                  </a:lnTo>
                  <a:lnTo>
                    <a:pt x="516301" y="564184"/>
                  </a:lnTo>
                  <a:lnTo>
                    <a:pt x="516476" y="564151"/>
                  </a:lnTo>
                  <a:lnTo>
                    <a:pt x="516685" y="564040"/>
                  </a:lnTo>
                  <a:lnTo>
                    <a:pt x="516747" y="563864"/>
                  </a:lnTo>
                  <a:lnTo>
                    <a:pt x="516747" y="563754"/>
                  </a:lnTo>
                  <a:lnTo>
                    <a:pt x="516771" y="563621"/>
                  </a:lnTo>
                  <a:lnTo>
                    <a:pt x="516862" y="563467"/>
                  </a:lnTo>
                  <a:lnTo>
                    <a:pt x="517090" y="563236"/>
                  </a:lnTo>
                  <a:lnTo>
                    <a:pt x="517467" y="563092"/>
                  </a:lnTo>
                  <a:lnTo>
                    <a:pt x="517813" y="563015"/>
                  </a:lnTo>
                  <a:lnTo>
                    <a:pt x="518037" y="563004"/>
                  </a:lnTo>
                  <a:lnTo>
                    <a:pt x="518243" y="562938"/>
                  </a:lnTo>
                  <a:lnTo>
                    <a:pt x="518528" y="562784"/>
                  </a:lnTo>
                  <a:lnTo>
                    <a:pt x="518825" y="562684"/>
                  </a:lnTo>
                  <a:lnTo>
                    <a:pt x="519133" y="562519"/>
                  </a:lnTo>
                  <a:lnTo>
                    <a:pt x="519429" y="562353"/>
                  </a:lnTo>
                  <a:lnTo>
                    <a:pt x="519692" y="562045"/>
                  </a:lnTo>
                  <a:lnTo>
                    <a:pt x="519920" y="561879"/>
                  </a:lnTo>
                  <a:lnTo>
                    <a:pt x="520605" y="561692"/>
                  </a:lnTo>
                  <a:lnTo>
                    <a:pt x="521016" y="561549"/>
                  </a:lnTo>
                  <a:lnTo>
                    <a:pt x="521427" y="561593"/>
                  </a:lnTo>
                  <a:lnTo>
                    <a:pt x="521769" y="561538"/>
                  </a:lnTo>
                  <a:lnTo>
                    <a:pt x="522009" y="561438"/>
                  </a:lnTo>
                  <a:lnTo>
                    <a:pt x="522419" y="561273"/>
                  </a:lnTo>
                  <a:lnTo>
                    <a:pt x="522600" y="561141"/>
                  </a:lnTo>
                  <a:lnTo>
                    <a:pt x="522768" y="561097"/>
                  </a:lnTo>
                  <a:lnTo>
                    <a:pt x="522869" y="560997"/>
                  </a:lnTo>
                  <a:lnTo>
                    <a:pt x="522935" y="560909"/>
                  </a:lnTo>
                  <a:lnTo>
                    <a:pt x="523053" y="560887"/>
                  </a:lnTo>
                  <a:lnTo>
                    <a:pt x="523195" y="560920"/>
                  </a:lnTo>
                  <a:lnTo>
                    <a:pt x="523384" y="561030"/>
                  </a:lnTo>
                  <a:lnTo>
                    <a:pt x="523765" y="561130"/>
                  </a:lnTo>
                  <a:lnTo>
                    <a:pt x="524144" y="561251"/>
                  </a:lnTo>
                  <a:lnTo>
                    <a:pt x="524327" y="561350"/>
                  </a:lnTo>
                  <a:lnTo>
                    <a:pt x="524555" y="561427"/>
                  </a:lnTo>
                  <a:lnTo>
                    <a:pt x="524800" y="561549"/>
                  </a:lnTo>
                  <a:lnTo>
                    <a:pt x="524960" y="561736"/>
                  </a:lnTo>
                  <a:lnTo>
                    <a:pt x="525117" y="561946"/>
                  </a:lnTo>
                  <a:lnTo>
                    <a:pt x="525228" y="562089"/>
                  </a:lnTo>
                  <a:lnTo>
                    <a:pt x="525371" y="562155"/>
                  </a:lnTo>
                  <a:lnTo>
                    <a:pt x="525791" y="562166"/>
                  </a:lnTo>
                  <a:lnTo>
                    <a:pt x="526161" y="562133"/>
                  </a:lnTo>
                  <a:lnTo>
                    <a:pt x="526598" y="562056"/>
                  </a:lnTo>
                  <a:lnTo>
                    <a:pt x="526897" y="562034"/>
                  </a:lnTo>
                  <a:lnTo>
                    <a:pt x="527091" y="562045"/>
                  </a:lnTo>
                  <a:lnTo>
                    <a:pt x="527154" y="562023"/>
                  </a:lnTo>
                  <a:lnTo>
                    <a:pt x="527261" y="561923"/>
                  </a:lnTo>
                  <a:lnTo>
                    <a:pt x="527293" y="561879"/>
                  </a:lnTo>
                  <a:lnTo>
                    <a:pt x="527444" y="561736"/>
                  </a:lnTo>
                  <a:lnTo>
                    <a:pt x="527717" y="561593"/>
                  </a:lnTo>
                  <a:lnTo>
                    <a:pt x="527919" y="561527"/>
                  </a:lnTo>
                  <a:lnTo>
                    <a:pt x="528111" y="561383"/>
                  </a:lnTo>
                  <a:lnTo>
                    <a:pt x="528645" y="561085"/>
                  </a:lnTo>
                  <a:lnTo>
                    <a:pt x="529390" y="560711"/>
                  </a:lnTo>
                  <a:lnTo>
                    <a:pt x="530137" y="560303"/>
                  </a:lnTo>
                  <a:lnTo>
                    <a:pt x="530621" y="560082"/>
                  </a:lnTo>
                  <a:lnTo>
                    <a:pt x="531204" y="559895"/>
                  </a:lnTo>
                  <a:lnTo>
                    <a:pt x="531633" y="559762"/>
                  </a:lnTo>
                  <a:lnTo>
                    <a:pt x="531844" y="559608"/>
                  </a:lnTo>
                  <a:lnTo>
                    <a:pt x="532373" y="559145"/>
                  </a:lnTo>
                  <a:lnTo>
                    <a:pt x="532554" y="558936"/>
                  </a:lnTo>
                  <a:lnTo>
                    <a:pt x="532862" y="558803"/>
                  </a:lnTo>
                  <a:lnTo>
                    <a:pt x="533200" y="558704"/>
                  </a:lnTo>
                  <a:lnTo>
                    <a:pt x="533465" y="558748"/>
                  </a:lnTo>
                  <a:lnTo>
                    <a:pt x="533704" y="558726"/>
                  </a:lnTo>
                  <a:lnTo>
                    <a:pt x="533863" y="558660"/>
                  </a:lnTo>
                  <a:lnTo>
                    <a:pt x="534377" y="558627"/>
                  </a:lnTo>
                  <a:lnTo>
                    <a:pt x="534795" y="558671"/>
                  </a:lnTo>
                  <a:lnTo>
                    <a:pt x="535031" y="558704"/>
                  </a:lnTo>
                  <a:lnTo>
                    <a:pt x="535282" y="558748"/>
                  </a:lnTo>
                  <a:lnTo>
                    <a:pt x="535598" y="558693"/>
                  </a:lnTo>
                  <a:lnTo>
                    <a:pt x="535823" y="558583"/>
                  </a:lnTo>
                  <a:lnTo>
                    <a:pt x="536201" y="558472"/>
                  </a:lnTo>
                  <a:lnTo>
                    <a:pt x="536880" y="558627"/>
                  </a:lnTo>
                  <a:lnTo>
                    <a:pt x="537578" y="559156"/>
                  </a:lnTo>
                  <a:lnTo>
                    <a:pt x="537804" y="559509"/>
                  </a:lnTo>
                  <a:lnTo>
                    <a:pt x="538118" y="560336"/>
                  </a:lnTo>
                  <a:lnTo>
                    <a:pt x="539315" y="561527"/>
                  </a:lnTo>
                  <a:lnTo>
                    <a:pt x="539388" y="561747"/>
                  </a:lnTo>
                  <a:lnTo>
                    <a:pt x="539507" y="562916"/>
                  </a:lnTo>
                  <a:lnTo>
                    <a:pt x="539748" y="563357"/>
                  </a:lnTo>
                  <a:lnTo>
                    <a:pt x="540135" y="563842"/>
                  </a:lnTo>
                  <a:lnTo>
                    <a:pt x="540293" y="564184"/>
                  </a:lnTo>
                  <a:lnTo>
                    <a:pt x="540450" y="564316"/>
                  </a:lnTo>
                  <a:lnTo>
                    <a:pt x="540775" y="564470"/>
                  </a:lnTo>
                  <a:lnTo>
                    <a:pt x="541142" y="564603"/>
                  </a:lnTo>
                  <a:lnTo>
                    <a:pt x="541538" y="564702"/>
                  </a:lnTo>
                  <a:lnTo>
                    <a:pt x="541989" y="564823"/>
                  </a:lnTo>
                  <a:lnTo>
                    <a:pt x="542152" y="564922"/>
                  </a:lnTo>
                  <a:lnTo>
                    <a:pt x="542292" y="565121"/>
                  </a:lnTo>
                  <a:lnTo>
                    <a:pt x="542552" y="565948"/>
                  </a:lnTo>
                  <a:lnTo>
                    <a:pt x="542586" y="566444"/>
                  </a:lnTo>
                  <a:lnTo>
                    <a:pt x="542719" y="566598"/>
                  </a:lnTo>
                  <a:lnTo>
                    <a:pt x="542941" y="566797"/>
                  </a:lnTo>
                  <a:lnTo>
                    <a:pt x="543068" y="566962"/>
                  </a:lnTo>
                  <a:lnTo>
                    <a:pt x="543197" y="567337"/>
                  </a:lnTo>
                  <a:lnTo>
                    <a:pt x="543220" y="567536"/>
                  </a:lnTo>
                  <a:lnTo>
                    <a:pt x="543256" y="567767"/>
                  </a:lnTo>
                  <a:lnTo>
                    <a:pt x="543161" y="567999"/>
                  </a:lnTo>
                  <a:lnTo>
                    <a:pt x="543065" y="568274"/>
                  </a:lnTo>
                  <a:lnTo>
                    <a:pt x="543037" y="568550"/>
                  </a:lnTo>
                  <a:lnTo>
                    <a:pt x="543057" y="568682"/>
                  </a:lnTo>
                  <a:lnTo>
                    <a:pt x="543091" y="568825"/>
                  </a:lnTo>
                  <a:lnTo>
                    <a:pt x="543143" y="569156"/>
                  </a:lnTo>
                  <a:lnTo>
                    <a:pt x="543188" y="569421"/>
                  </a:lnTo>
                  <a:lnTo>
                    <a:pt x="543152" y="569630"/>
                  </a:lnTo>
                  <a:lnTo>
                    <a:pt x="543100" y="569873"/>
                  </a:lnTo>
                  <a:lnTo>
                    <a:pt x="543037" y="570270"/>
                  </a:lnTo>
                  <a:lnTo>
                    <a:pt x="543003" y="570534"/>
                  </a:lnTo>
                  <a:lnTo>
                    <a:pt x="542942" y="570954"/>
                  </a:lnTo>
                  <a:lnTo>
                    <a:pt x="542932" y="571240"/>
                  </a:lnTo>
                  <a:lnTo>
                    <a:pt x="542994" y="571394"/>
                  </a:lnTo>
                  <a:lnTo>
                    <a:pt x="543073" y="571527"/>
                  </a:lnTo>
                  <a:lnTo>
                    <a:pt x="543143" y="571659"/>
                  </a:lnTo>
                  <a:lnTo>
                    <a:pt x="543362" y="571847"/>
                  </a:lnTo>
                  <a:lnTo>
                    <a:pt x="543661" y="572056"/>
                  </a:lnTo>
                  <a:lnTo>
                    <a:pt x="543985" y="572244"/>
                  </a:lnTo>
                  <a:lnTo>
                    <a:pt x="545422" y="572486"/>
                  </a:lnTo>
                  <a:lnTo>
                    <a:pt x="545526" y="572519"/>
                  </a:lnTo>
                  <a:lnTo>
                    <a:pt x="545777" y="572618"/>
                  </a:lnTo>
                  <a:lnTo>
                    <a:pt x="545930" y="572673"/>
                  </a:lnTo>
                  <a:lnTo>
                    <a:pt x="546074" y="572762"/>
                  </a:lnTo>
                  <a:lnTo>
                    <a:pt x="546146" y="572905"/>
                  </a:lnTo>
                  <a:lnTo>
                    <a:pt x="546203" y="573125"/>
                  </a:lnTo>
                  <a:lnTo>
                    <a:pt x="546421" y="573589"/>
                  </a:lnTo>
                  <a:lnTo>
                    <a:pt x="546475" y="573776"/>
                  </a:lnTo>
                  <a:lnTo>
                    <a:pt x="546574" y="573963"/>
                  </a:lnTo>
                  <a:lnTo>
                    <a:pt x="546608" y="574129"/>
                  </a:lnTo>
                  <a:lnTo>
                    <a:pt x="546630" y="574371"/>
                  </a:lnTo>
                  <a:lnTo>
                    <a:pt x="546636" y="574669"/>
                  </a:lnTo>
                  <a:lnTo>
                    <a:pt x="546634" y="574824"/>
                  </a:lnTo>
                  <a:lnTo>
                    <a:pt x="546664" y="574978"/>
                  </a:lnTo>
                  <a:lnTo>
                    <a:pt x="546744" y="575198"/>
                  </a:lnTo>
                  <a:lnTo>
                    <a:pt x="546837" y="575309"/>
                  </a:lnTo>
                  <a:lnTo>
                    <a:pt x="546977" y="575496"/>
                  </a:lnTo>
                  <a:lnTo>
                    <a:pt x="547056" y="575684"/>
                  </a:lnTo>
                  <a:lnTo>
                    <a:pt x="547069" y="575772"/>
                  </a:lnTo>
                  <a:lnTo>
                    <a:pt x="547034" y="575871"/>
                  </a:lnTo>
                  <a:lnTo>
                    <a:pt x="547045" y="576102"/>
                  </a:lnTo>
                  <a:lnTo>
                    <a:pt x="547118" y="576202"/>
                  </a:lnTo>
                  <a:lnTo>
                    <a:pt x="547305" y="576290"/>
                  </a:lnTo>
                  <a:lnTo>
                    <a:pt x="547420" y="576345"/>
                  </a:lnTo>
                  <a:lnTo>
                    <a:pt x="547512" y="576488"/>
                  </a:lnTo>
                  <a:lnTo>
                    <a:pt x="547627" y="576676"/>
                  </a:lnTo>
                  <a:lnTo>
                    <a:pt x="547833" y="576874"/>
                  </a:lnTo>
                  <a:lnTo>
                    <a:pt x="548052" y="576996"/>
                  </a:lnTo>
                  <a:lnTo>
                    <a:pt x="548294" y="577040"/>
                  </a:lnTo>
                  <a:lnTo>
                    <a:pt x="548384" y="577051"/>
                  </a:lnTo>
                  <a:lnTo>
                    <a:pt x="548627" y="577051"/>
                  </a:lnTo>
                  <a:lnTo>
                    <a:pt x="548778" y="577106"/>
                  </a:lnTo>
                  <a:lnTo>
                    <a:pt x="548965" y="577194"/>
                  </a:lnTo>
                  <a:lnTo>
                    <a:pt x="549215" y="577415"/>
                  </a:lnTo>
                  <a:lnTo>
                    <a:pt x="549557" y="577657"/>
                  </a:lnTo>
                  <a:lnTo>
                    <a:pt x="549764" y="577911"/>
                  </a:lnTo>
                  <a:lnTo>
                    <a:pt x="549930" y="578098"/>
                  </a:lnTo>
                  <a:lnTo>
                    <a:pt x="550191" y="578484"/>
                  </a:lnTo>
                  <a:lnTo>
                    <a:pt x="550304" y="578782"/>
                  </a:lnTo>
                  <a:lnTo>
                    <a:pt x="550537" y="579057"/>
                  </a:lnTo>
                  <a:lnTo>
                    <a:pt x="551284" y="579620"/>
                  </a:lnTo>
                  <a:lnTo>
                    <a:pt x="551425" y="579851"/>
                  </a:lnTo>
                  <a:lnTo>
                    <a:pt x="551585" y="580370"/>
                  </a:lnTo>
                  <a:lnTo>
                    <a:pt x="551611" y="580888"/>
                  </a:lnTo>
                  <a:lnTo>
                    <a:pt x="551694" y="581395"/>
                  </a:lnTo>
                  <a:lnTo>
                    <a:pt x="551757" y="581571"/>
                  </a:lnTo>
                  <a:lnTo>
                    <a:pt x="552038" y="581803"/>
                  </a:lnTo>
                  <a:lnTo>
                    <a:pt x="552360" y="581968"/>
                  </a:lnTo>
                  <a:lnTo>
                    <a:pt x="552482" y="582089"/>
                  </a:lnTo>
                  <a:lnTo>
                    <a:pt x="552504" y="582222"/>
                  </a:lnTo>
                  <a:lnTo>
                    <a:pt x="552556" y="582409"/>
                  </a:lnTo>
                  <a:lnTo>
                    <a:pt x="552577" y="582652"/>
                  </a:lnTo>
                  <a:lnTo>
                    <a:pt x="552577" y="582850"/>
                  </a:lnTo>
                  <a:lnTo>
                    <a:pt x="552618" y="583093"/>
                  </a:lnTo>
                  <a:lnTo>
                    <a:pt x="552651" y="583324"/>
                  </a:lnTo>
                  <a:lnTo>
                    <a:pt x="552765" y="583545"/>
                  </a:lnTo>
                  <a:lnTo>
                    <a:pt x="552876" y="583710"/>
                  </a:lnTo>
                  <a:lnTo>
                    <a:pt x="552887" y="583997"/>
                  </a:lnTo>
                  <a:lnTo>
                    <a:pt x="552930" y="584195"/>
                  </a:lnTo>
                  <a:lnTo>
                    <a:pt x="553002" y="584427"/>
                  </a:lnTo>
                  <a:lnTo>
                    <a:pt x="553118" y="584692"/>
                  </a:lnTo>
                  <a:lnTo>
                    <a:pt x="553272" y="585133"/>
                  </a:lnTo>
                  <a:lnTo>
                    <a:pt x="553314" y="585353"/>
                  </a:lnTo>
                  <a:lnTo>
                    <a:pt x="553428" y="585739"/>
                  </a:lnTo>
                  <a:lnTo>
                    <a:pt x="553449" y="585971"/>
                  </a:lnTo>
                  <a:lnTo>
                    <a:pt x="553512" y="586147"/>
                  </a:lnTo>
                  <a:lnTo>
                    <a:pt x="553625" y="586312"/>
                  </a:lnTo>
                  <a:lnTo>
                    <a:pt x="553718" y="586500"/>
                  </a:lnTo>
                  <a:lnTo>
                    <a:pt x="553781" y="586709"/>
                  </a:lnTo>
                  <a:lnTo>
                    <a:pt x="553802" y="586908"/>
                  </a:lnTo>
                  <a:lnTo>
                    <a:pt x="553740" y="587327"/>
                  </a:lnTo>
                  <a:lnTo>
                    <a:pt x="553697" y="587481"/>
                  </a:lnTo>
                  <a:lnTo>
                    <a:pt x="553656" y="587657"/>
                  </a:lnTo>
                  <a:lnTo>
                    <a:pt x="553688" y="587889"/>
                  </a:lnTo>
                  <a:lnTo>
                    <a:pt x="553729" y="588120"/>
                  </a:lnTo>
                  <a:lnTo>
                    <a:pt x="553837" y="588286"/>
                  </a:lnTo>
                  <a:lnTo>
                    <a:pt x="554059" y="588606"/>
                  </a:lnTo>
                  <a:lnTo>
                    <a:pt x="554140" y="588859"/>
                  </a:lnTo>
                  <a:lnTo>
                    <a:pt x="554157" y="589278"/>
                  </a:lnTo>
                  <a:lnTo>
                    <a:pt x="553833" y="590370"/>
                  </a:lnTo>
                  <a:lnTo>
                    <a:pt x="553736" y="591197"/>
                  </a:lnTo>
                  <a:lnTo>
                    <a:pt x="553742" y="591450"/>
                  </a:lnTo>
                  <a:lnTo>
                    <a:pt x="553742" y="591649"/>
                  </a:lnTo>
                  <a:lnTo>
                    <a:pt x="553794" y="591946"/>
                  </a:lnTo>
                  <a:lnTo>
                    <a:pt x="553845" y="592134"/>
                  </a:lnTo>
                  <a:lnTo>
                    <a:pt x="553940" y="592332"/>
                  </a:lnTo>
                  <a:lnTo>
                    <a:pt x="554200" y="592454"/>
                  </a:lnTo>
                  <a:lnTo>
                    <a:pt x="554467" y="592476"/>
                  </a:lnTo>
                  <a:lnTo>
                    <a:pt x="554691" y="592487"/>
                  </a:lnTo>
                  <a:lnTo>
                    <a:pt x="554890" y="592476"/>
                  </a:lnTo>
                  <a:lnTo>
                    <a:pt x="555216" y="592498"/>
                  </a:lnTo>
                  <a:lnTo>
                    <a:pt x="555447" y="592476"/>
                  </a:lnTo>
                  <a:lnTo>
                    <a:pt x="555589" y="592432"/>
                  </a:lnTo>
                  <a:lnTo>
                    <a:pt x="555924" y="592321"/>
                  </a:lnTo>
                  <a:lnTo>
                    <a:pt x="556372" y="592189"/>
                  </a:lnTo>
                  <a:lnTo>
                    <a:pt x="556648" y="592079"/>
                  </a:lnTo>
                  <a:lnTo>
                    <a:pt x="556825" y="592013"/>
                  </a:lnTo>
                  <a:lnTo>
                    <a:pt x="557011" y="592024"/>
                  </a:lnTo>
                  <a:lnTo>
                    <a:pt x="557029" y="592123"/>
                  </a:lnTo>
                  <a:lnTo>
                    <a:pt x="557004" y="592211"/>
                  </a:lnTo>
                  <a:lnTo>
                    <a:pt x="556968" y="592410"/>
                  </a:lnTo>
                  <a:lnTo>
                    <a:pt x="556968" y="592564"/>
                  </a:lnTo>
                  <a:lnTo>
                    <a:pt x="557011" y="592762"/>
                  </a:lnTo>
                  <a:lnTo>
                    <a:pt x="557072" y="593038"/>
                  </a:lnTo>
                  <a:lnTo>
                    <a:pt x="557210" y="593424"/>
                  </a:lnTo>
                  <a:lnTo>
                    <a:pt x="557348" y="593733"/>
                  </a:lnTo>
                  <a:lnTo>
                    <a:pt x="557400" y="593909"/>
                  </a:lnTo>
                  <a:lnTo>
                    <a:pt x="557529" y="594041"/>
                  </a:lnTo>
                  <a:lnTo>
                    <a:pt x="557839" y="594229"/>
                  </a:lnTo>
                  <a:lnTo>
                    <a:pt x="558038" y="594383"/>
                  </a:lnTo>
                  <a:lnTo>
                    <a:pt x="558391" y="594581"/>
                  </a:lnTo>
                  <a:lnTo>
                    <a:pt x="558633" y="594791"/>
                  </a:lnTo>
                  <a:lnTo>
                    <a:pt x="558925" y="595166"/>
                  </a:lnTo>
                  <a:lnTo>
                    <a:pt x="559149" y="595508"/>
                  </a:lnTo>
                  <a:lnTo>
                    <a:pt x="559505" y="595960"/>
                  </a:lnTo>
                  <a:lnTo>
                    <a:pt x="559711" y="596114"/>
                  </a:lnTo>
                  <a:lnTo>
                    <a:pt x="559806" y="596235"/>
                  </a:lnTo>
                  <a:lnTo>
                    <a:pt x="559953" y="596489"/>
                  </a:lnTo>
                  <a:lnTo>
                    <a:pt x="560003" y="596654"/>
                  </a:lnTo>
                  <a:lnTo>
                    <a:pt x="560082" y="596875"/>
                  </a:lnTo>
                  <a:lnTo>
                    <a:pt x="560150" y="597040"/>
                  </a:lnTo>
                  <a:lnTo>
                    <a:pt x="560279" y="597173"/>
                  </a:lnTo>
                  <a:lnTo>
                    <a:pt x="560574" y="597448"/>
                  </a:lnTo>
                  <a:lnTo>
                    <a:pt x="561013" y="597801"/>
                  </a:lnTo>
                  <a:lnTo>
                    <a:pt x="561323" y="598077"/>
                  </a:lnTo>
                  <a:lnTo>
                    <a:pt x="561538" y="598297"/>
                  </a:lnTo>
                  <a:lnTo>
                    <a:pt x="561694" y="598452"/>
                  </a:lnTo>
                  <a:lnTo>
                    <a:pt x="562065" y="598694"/>
                  </a:lnTo>
                  <a:lnTo>
                    <a:pt x="562513" y="598849"/>
                  </a:lnTo>
                  <a:lnTo>
                    <a:pt x="562839" y="598893"/>
                  </a:lnTo>
                  <a:lnTo>
                    <a:pt x="563061" y="598981"/>
                  </a:lnTo>
                  <a:lnTo>
                    <a:pt x="563276" y="599014"/>
                  </a:lnTo>
                  <a:lnTo>
                    <a:pt x="563530" y="599014"/>
                  </a:lnTo>
                  <a:lnTo>
                    <a:pt x="563844" y="598992"/>
                  </a:lnTo>
                  <a:lnTo>
                    <a:pt x="563971" y="598937"/>
                  </a:lnTo>
                  <a:lnTo>
                    <a:pt x="564136" y="598881"/>
                  </a:lnTo>
                  <a:lnTo>
                    <a:pt x="564281" y="598859"/>
                  </a:lnTo>
                  <a:lnTo>
                    <a:pt x="564374" y="598871"/>
                  </a:lnTo>
                  <a:lnTo>
                    <a:pt x="564434" y="598948"/>
                  </a:lnTo>
                  <a:lnTo>
                    <a:pt x="564468" y="599047"/>
                  </a:lnTo>
                  <a:lnTo>
                    <a:pt x="564539" y="599168"/>
                  </a:lnTo>
                  <a:lnTo>
                    <a:pt x="564598" y="599356"/>
                  </a:lnTo>
                  <a:lnTo>
                    <a:pt x="564702" y="599587"/>
                  </a:lnTo>
                  <a:lnTo>
                    <a:pt x="564668" y="599940"/>
                  </a:lnTo>
                  <a:lnTo>
                    <a:pt x="564668" y="600150"/>
                  </a:lnTo>
                  <a:lnTo>
                    <a:pt x="564690" y="600414"/>
                  </a:lnTo>
                  <a:lnTo>
                    <a:pt x="564830" y="600822"/>
                  </a:lnTo>
                  <a:lnTo>
                    <a:pt x="565005" y="601197"/>
                  </a:lnTo>
                  <a:lnTo>
                    <a:pt x="565179" y="601428"/>
                  </a:lnTo>
                  <a:lnTo>
                    <a:pt x="565411" y="601594"/>
                  </a:lnTo>
                  <a:lnTo>
                    <a:pt x="565643" y="601649"/>
                  </a:lnTo>
                  <a:lnTo>
                    <a:pt x="566062" y="601594"/>
                  </a:lnTo>
                  <a:lnTo>
                    <a:pt x="566365" y="601484"/>
                  </a:lnTo>
                  <a:lnTo>
                    <a:pt x="566632" y="601418"/>
                  </a:lnTo>
                  <a:lnTo>
                    <a:pt x="566795" y="601395"/>
                  </a:lnTo>
                  <a:lnTo>
                    <a:pt x="566864" y="601528"/>
                  </a:lnTo>
                  <a:lnTo>
                    <a:pt x="566795" y="601737"/>
                  </a:lnTo>
                  <a:lnTo>
                    <a:pt x="566737" y="601991"/>
                  </a:lnTo>
                  <a:lnTo>
                    <a:pt x="566714" y="602189"/>
                  </a:lnTo>
                  <a:lnTo>
                    <a:pt x="566830" y="602476"/>
                  </a:lnTo>
                  <a:lnTo>
                    <a:pt x="567108" y="602829"/>
                  </a:lnTo>
                  <a:lnTo>
                    <a:pt x="567456" y="603137"/>
                  </a:lnTo>
                  <a:lnTo>
                    <a:pt x="567667" y="603567"/>
                  </a:lnTo>
                  <a:lnTo>
                    <a:pt x="567979" y="603931"/>
                  </a:lnTo>
                  <a:lnTo>
                    <a:pt x="568375" y="604240"/>
                  </a:lnTo>
                  <a:lnTo>
                    <a:pt x="568817" y="604417"/>
                  </a:lnTo>
                  <a:lnTo>
                    <a:pt x="569281" y="604427"/>
                  </a:lnTo>
                  <a:lnTo>
                    <a:pt x="569582" y="604439"/>
                  </a:lnTo>
                  <a:lnTo>
                    <a:pt x="570005" y="604582"/>
                  </a:lnTo>
                  <a:lnTo>
                    <a:pt x="570362" y="604703"/>
                  </a:lnTo>
                  <a:lnTo>
                    <a:pt x="570696" y="604846"/>
                  </a:lnTo>
                  <a:lnTo>
                    <a:pt x="571076" y="604913"/>
                  </a:lnTo>
                  <a:lnTo>
                    <a:pt x="571298" y="604946"/>
                  </a:lnTo>
                  <a:lnTo>
                    <a:pt x="571692" y="604946"/>
                  </a:lnTo>
                  <a:lnTo>
                    <a:pt x="571901" y="605034"/>
                  </a:lnTo>
                  <a:lnTo>
                    <a:pt x="572125" y="605133"/>
                  </a:lnTo>
                  <a:lnTo>
                    <a:pt x="572252" y="605254"/>
                  </a:lnTo>
                  <a:lnTo>
                    <a:pt x="572304" y="605431"/>
                  </a:lnTo>
                  <a:lnTo>
                    <a:pt x="572310" y="605618"/>
                  </a:lnTo>
                  <a:lnTo>
                    <a:pt x="572259" y="605806"/>
                  </a:lnTo>
                  <a:lnTo>
                    <a:pt x="572140" y="606092"/>
                  </a:lnTo>
                  <a:lnTo>
                    <a:pt x="571976" y="606368"/>
                  </a:lnTo>
                  <a:lnTo>
                    <a:pt x="571865" y="606589"/>
                  </a:lnTo>
                  <a:lnTo>
                    <a:pt x="571895" y="606754"/>
                  </a:lnTo>
                  <a:lnTo>
                    <a:pt x="571916" y="606930"/>
                  </a:lnTo>
                  <a:lnTo>
                    <a:pt x="572028" y="607052"/>
                  </a:lnTo>
                  <a:lnTo>
                    <a:pt x="572295" y="607140"/>
                  </a:lnTo>
                  <a:lnTo>
                    <a:pt x="572519" y="607217"/>
                  </a:lnTo>
                  <a:lnTo>
                    <a:pt x="572676" y="607349"/>
                  </a:lnTo>
                  <a:lnTo>
                    <a:pt x="572771" y="607427"/>
                  </a:lnTo>
                  <a:lnTo>
                    <a:pt x="572927" y="607526"/>
                  </a:lnTo>
                  <a:lnTo>
                    <a:pt x="573137" y="607614"/>
                  </a:lnTo>
                  <a:lnTo>
                    <a:pt x="573276" y="607592"/>
                  </a:lnTo>
                  <a:lnTo>
                    <a:pt x="573441" y="607437"/>
                  </a:lnTo>
                  <a:lnTo>
                    <a:pt x="573679" y="607283"/>
                  </a:lnTo>
                  <a:lnTo>
                    <a:pt x="573864" y="607206"/>
                  </a:lnTo>
                  <a:lnTo>
                    <a:pt x="574007" y="607162"/>
                  </a:lnTo>
                  <a:lnTo>
                    <a:pt x="574215" y="607151"/>
                  </a:lnTo>
                  <a:lnTo>
                    <a:pt x="575304" y="607228"/>
                  </a:lnTo>
                  <a:lnTo>
                    <a:pt x="575889" y="607349"/>
                  </a:lnTo>
                  <a:lnTo>
                    <a:pt x="576486" y="607570"/>
                  </a:lnTo>
                  <a:lnTo>
                    <a:pt x="577152" y="607923"/>
                  </a:lnTo>
                  <a:lnTo>
                    <a:pt x="577470" y="608176"/>
                  </a:lnTo>
                  <a:lnTo>
                    <a:pt x="577743" y="608320"/>
                  </a:lnTo>
                  <a:lnTo>
                    <a:pt x="577902" y="608342"/>
                  </a:lnTo>
                  <a:lnTo>
                    <a:pt x="577907" y="608342"/>
                  </a:lnTo>
                  <a:lnTo>
                    <a:pt x="578347" y="608220"/>
                  </a:lnTo>
                  <a:lnTo>
                    <a:pt x="578709" y="607912"/>
                  </a:lnTo>
                  <a:lnTo>
                    <a:pt x="579027" y="607735"/>
                  </a:lnTo>
                  <a:lnTo>
                    <a:pt x="579185" y="607724"/>
                  </a:lnTo>
                  <a:lnTo>
                    <a:pt x="579286" y="607768"/>
                  </a:lnTo>
                  <a:lnTo>
                    <a:pt x="579292" y="607879"/>
                  </a:lnTo>
                  <a:lnTo>
                    <a:pt x="579216" y="608187"/>
                  </a:lnTo>
                  <a:lnTo>
                    <a:pt x="579236" y="608485"/>
                  </a:lnTo>
                  <a:lnTo>
                    <a:pt x="579387" y="608827"/>
                  </a:lnTo>
                  <a:lnTo>
                    <a:pt x="579556" y="609191"/>
                  </a:lnTo>
                  <a:lnTo>
                    <a:pt x="579790" y="609521"/>
                  </a:lnTo>
                  <a:lnTo>
                    <a:pt x="579926" y="609753"/>
                  </a:lnTo>
                  <a:lnTo>
                    <a:pt x="579993" y="609984"/>
                  </a:lnTo>
                  <a:lnTo>
                    <a:pt x="580027" y="610481"/>
                  </a:lnTo>
                  <a:lnTo>
                    <a:pt x="580027" y="611142"/>
                  </a:lnTo>
                  <a:lnTo>
                    <a:pt x="579993" y="611594"/>
                  </a:lnTo>
                  <a:lnTo>
                    <a:pt x="579842" y="612873"/>
                  </a:lnTo>
                  <a:lnTo>
                    <a:pt x="579808" y="613689"/>
                  </a:lnTo>
                  <a:lnTo>
                    <a:pt x="579648" y="614273"/>
                  </a:lnTo>
                  <a:lnTo>
                    <a:pt x="579439" y="614814"/>
                  </a:lnTo>
                  <a:lnTo>
                    <a:pt x="579177" y="615178"/>
                  </a:lnTo>
                  <a:lnTo>
                    <a:pt x="579000" y="615486"/>
                  </a:lnTo>
                  <a:lnTo>
                    <a:pt x="578966" y="615949"/>
                  </a:lnTo>
                  <a:lnTo>
                    <a:pt x="578932" y="616479"/>
                  </a:lnTo>
                  <a:lnTo>
                    <a:pt x="578932" y="617195"/>
                  </a:lnTo>
                  <a:lnTo>
                    <a:pt x="578760" y="617658"/>
                  </a:lnTo>
                  <a:lnTo>
                    <a:pt x="578724" y="618540"/>
                  </a:lnTo>
                  <a:lnTo>
                    <a:pt x="578581" y="618827"/>
                  </a:lnTo>
                  <a:lnTo>
                    <a:pt x="578527" y="619059"/>
                  </a:lnTo>
                  <a:lnTo>
                    <a:pt x="578633" y="619389"/>
                  </a:lnTo>
                  <a:lnTo>
                    <a:pt x="578966" y="619985"/>
                  </a:lnTo>
                  <a:lnTo>
                    <a:pt x="579457" y="620580"/>
                  </a:lnTo>
                  <a:lnTo>
                    <a:pt x="580087" y="621153"/>
                  </a:lnTo>
                  <a:lnTo>
                    <a:pt x="580186" y="621253"/>
                  </a:lnTo>
                  <a:lnTo>
                    <a:pt x="580270" y="621495"/>
                  </a:lnTo>
                  <a:lnTo>
                    <a:pt x="580270" y="621705"/>
                  </a:lnTo>
                  <a:lnTo>
                    <a:pt x="580262" y="621936"/>
                  </a:lnTo>
                  <a:lnTo>
                    <a:pt x="580294" y="622135"/>
                  </a:lnTo>
                  <a:lnTo>
                    <a:pt x="580376" y="622388"/>
                  </a:lnTo>
                  <a:lnTo>
                    <a:pt x="580430" y="622532"/>
                  </a:lnTo>
                  <a:lnTo>
                    <a:pt x="580688" y="623105"/>
                  </a:lnTo>
                  <a:lnTo>
                    <a:pt x="580815" y="623326"/>
                  </a:lnTo>
                  <a:lnTo>
                    <a:pt x="580940" y="623502"/>
                  </a:lnTo>
                  <a:lnTo>
                    <a:pt x="581308" y="623712"/>
                  </a:lnTo>
                  <a:lnTo>
                    <a:pt x="582356" y="624318"/>
                  </a:lnTo>
                  <a:lnTo>
                    <a:pt x="583131" y="624946"/>
                  </a:lnTo>
                  <a:lnTo>
                    <a:pt x="583701" y="625674"/>
                  </a:lnTo>
                  <a:lnTo>
                    <a:pt x="584251" y="626843"/>
                  </a:lnTo>
                  <a:lnTo>
                    <a:pt x="584310" y="627934"/>
                  </a:lnTo>
                  <a:lnTo>
                    <a:pt x="584212" y="628607"/>
                  </a:lnTo>
                  <a:lnTo>
                    <a:pt x="584054" y="628916"/>
                  </a:lnTo>
                  <a:lnTo>
                    <a:pt x="583930" y="629136"/>
                  </a:lnTo>
                  <a:lnTo>
                    <a:pt x="583839" y="629268"/>
                  </a:lnTo>
                  <a:lnTo>
                    <a:pt x="583781" y="629323"/>
                  </a:lnTo>
                  <a:lnTo>
                    <a:pt x="583649" y="629445"/>
                  </a:lnTo>
                  <a:lnTo>
                    <a:pt x="583540" y="629566"/>
                  </a:lnTo>
                  <a:lnTo>
                    <a:pt x="583430" y="629676"/>
                  </a:lnTo>
                  <a:lnTo>
                    <a:pt x="583344" y="629753"/>
                  </a:lnTo>
                  <a:lnTo>
                    <a:pt x="583293" y="629853"/>
                  </a:lnTo>
                  <a:lnTo>
                    <a:pt x="583232" y="630007"/>
                  </a:lnTo>
                  <a:lnTo>
                    <a:pt x="583160" y="630338"/>
                  </a:lnTo>
                  <a:lnTo>
                    <a:pt x="583260" y="630746"/>
                  </a:lnTo>
                  <a:lnTo>
                    <a:pt x="583952" y="632190"/>
                  </a:lnTo>
                  <a:lnTo>
                    <a:pt x="584079" y="632675"/>
                  </a:lnTo>
                  <a:lnTo>
                    <a:pt x="584097" y="633767"/>
                  </a:lnTo>
                  <a:lnTo>
                    <a:pt x="584031" y="634980"/>
                  </a:lnTo>
                  <a:lnTo>
                    <a:pt x="583775" y="636215"/>
                  </a:lnTo>
                  <a:lnTo>
                    <a:pt x="583993" y="637824"/>
                  </a:lnTo>
                  <a:lnTo>
                    <a:pt x="583846" y="638376"/>
                  </a:lnTo>
                  <a:lnTo>
                    <a:pt x="583833" y="639247"/>
                  </a:lnTo>
                  <a:lnTo>
                    <a:pt x="584091" y="640978"/>
                  </a:lnTo>
                  <a:lnTo>
                    <a:pt x="583938" y="642301"/>
                  </a:lnTo>
                  <a:lnTo>
                    <a:pt x="584005" y="642742"/>
                  </a:lnTo>
                  <a:lnTo>
                    <a:pt x="584468" y="643944"/>
                  </a:lnTo>
                  <a:lnTo>
                    <a:pt x="584588" y="644495"/>
                  </a:lnTo>
                  <a:lnTo>
                    <a:pt x="584696" y="644605"/>
                  </a:lnTo>
                  <a:lnTo>
                    <a:pt x="585038" y="644660"/>
                  </a:lnTo>
                  <a:lnTo>
                    <a:pt x="585294" y="645101"/>
                  </a:lnTo>
                  <a:lnTo>
                    <a:pt x="585480" y="645895"/>
                  </a:lnTo>
                  <a:lnTo>
                    <a:pt x="585772" y="646700"/>
                  </a:lnTo>
                  <a:lnTo>
                    <a:pt x="586110" y="647229"/>
                  </a:lnTo>
                  <a:lnTo>
                    <a:pt x="586637" y="647781"/>
                  </a:lnTo>
                  <a:lnTo>
                    <a:pt x="587512" y="648409"/>
                  </a:lnTo>
                  <a:lnTo>
                    <a:pt x="588106" y="648541"/>
                  </a:lnTo>
                  <a:lnTo>
                    <a:pt x="588687" y="648585"/>
                  </a:lnTo>
                  <a:lnTo>
                    <a:pt x="589686" y="649015"/>
                  </a:lnTo>
                  <a:lnTo>
                    <a:pt x="590256" y="649523"/>
                  </a:lnTo>
                  <a:lnTo>
                    <a:pt x="590317" y="649898"/>
                  </a:lnTo>
                  <a:lnTo>
                    <a:pt x="590312" y="650350"/>
                  </a:lnTo>
                  <a:lnTo>
                    <a:pt x="590200" y="650713"/>
                  </a:lnTo>
                  <a:lnTo>
                    <a:pt x="590286" y="651595"/>
                  </a:lnTo>
                  <a:lnTo>
                    <a:pt x="590276" y="651959"/>
                  </a:lnTo>
                  <a:lnTo>
                    <a:pt x="590209" y="652125"/>
                  </a:lnTo>
                  <a:lnTo>
                    <a:pt x="590247" y="652797"/>
                  </a:lnTo>
                  <a:lnTo>
                    <a:pt x="589935" y="653867"/>
                  </a:lnTo>
                  <a:lnTo>
                    <a:pt x="589864" y="654694"/>
                  </a:lnTo>
                  <a:lnTo>
                    <a:pt x="589699" y="655179"/>
                  </a:lnTo>
                  <a:lnTo>
                    <a:pt x="589511" y="656182"/>
                  </a:lnTo>
                  <a:lnTo>
                    <a:pt x="589365" y="656557"/>
                  </a:lnTo>
                  <a:lnTo>
                    <a:pt x="589212" y="657307"/>
                  </a:lnTo>
                  <a:lnTo>
                    <a:pt x="588950" y="657505"/>
                  </a:lnTo>
                  <a:lnTo>
                    <a:pt x="588306" y="657726"/>
                  </a:lnTo>
                  <a:lnTo>
                    <a:pt x="587957" y="658023"/>
                  </a:lnTo>
                  <a:lnTo>
                    <a:pt x="587782" y="658343"/>
                  </a:lnTo>
                  <a:lnTo>
                    <a:pt x="587594" y="659049"/>
                  </a:lnTo>
                  <a:lnTo>
                    <a:pt x="587329" y="659468"/>
                  </a:lnTo>
                  <a:lnTo>
                    <a:pt x="587094" y="660262"/>
                  </a:lnTo>
                  <a:lnTo>
                    <a:pt x="586967" y="660692"/>
                  </a:lnTo>
                  <a:lnTo>
                    <a:pt x="586802" y="661011"/>
                  </a:lnTo>
                  <a:lnTo>
                    <a:pt x="586610" y="661177"/>
                  </a:lnTo>
                  <a:lnTo>
                    <a:pt x="586356" y="661419"/>
                  </a:lnTo>
                  <a:lnTo>
                    <a:pt x="585887" y="661794"/>
                  </a:lnTo>
                  <a:lnTo>
                    <a:pt x="585408" y="662158"/>
                  </a:lnTo>
                  <a:lnTo>
                    <a:pt x="585100" y="662566"/>
                  </a:lnTo>
                  <a:lnTo>
                    <a:pt x="584944" y="662665"/>
                  </a:lnTo>
                  <a:lnTo>
                    <a:pt x="583609" y="664341"/>
                  </a:lnTo>
                  <a:lnTo>
                    <a:pt x="583032" y="665278"/>
                  </a:lnTo>
                  <a:lnTo>
                    <a:pt x="582044" y="666127"/>
                  </a:lnTo>
                  <a:lnTo>
                    <a:pt x="581691" y="666524"/>
                  </a:lnTo>
                  <a:lnTo>
                    <a:pt x="581368" y="666855"/>
                  </a:lnTo>
                  <a:lnTo>
                    <a:pt x="581116" y="667042"/>
                  </a:lnTo>
                  <a:lnTo>
                    <a:pt x="580668" y="667561"/>
                  </a:lnTo>
                  <a:lnTo>
                    <a:pt x="580447" y="667814"/>
                  </a:lnTo>
                  <a:lnTo>
                    <a:pt x="579846" y="668299"/>
                  </a:lnTo>
                  <a:lnTo>
                    <a:pt x="579425" y="668751"/>
                  </a:lnTo>
                  <a:lnTo>
                    <a:pt x="578878" y="669446"/>
                  </a:lnTo>
                  <a:lnTo>
                    <a:pt x="578380" y="670086"/>
                  </a:lnTo>
                  <a:lnTo>
                    <a:pt x="577760" y="671012"/>
                  </a:lnTo>
                  <a:lnTo>
                    <a:pt x="577261" y="671905"/>
                  </a:lnTo>
                  <a:lnTo>
                    <a:pt x="576809" y="672467"/>
                  </a:lnTo>
                  <a:lnTo>
                    <a:pt x="576570" y="673107"/>
                  </a:lnTo>
                  <a:lnTo>
                    <a:pt x="576460" y="673933"/>
                  </a:lnTo>
                  <a:lnTo>
                    <a:pt x="576549" y="674341"/>
                  </a:lnTo>
                  <a:lnTo>
                    <a:pt x="577974" y="675642"/>
                  </a:lnTo>
                  <a:lnTo>
                    <a:pt x="578309" y="676150"/>
                  </a:lnTo>
                  <a:lnTo>
                    <a:pt x="578346" y="676569"/>
                  </a:lnTo>
                  <a:lnTo>
                    <a:pt x="578230" y="676977"/>
                  </a:lnTo>
                  <a:lnTo>
                    <a:pt x="578109" y="677307"/>
                  </a:lnTo>
                  <a:lnTo>
                    <a:pt x="578020" y="677495"/>
                  </a:lnTo>
                  <a:lnTo>
                    <a:pt x="577945" y="677682"/>
                  </a:lnTo>
                  <a:lnTo>
                    <a:pt x="577980" y="677803"/>
                  </a:lnTo>
                  <a:lnTo>
                    <a:pt x="578051" y="677903"/>
                  </a:lnTo>
                  <a:lnTo>
                    <a:pt x="578212" y="678278"/>
                  </a:lnTo>
                  <a:lnTo>
                    <a:pt x="578352" y="678586"/>
                  </a:lnTo>
                  <a:lnTo>
                    <a:pt x="578495" y="678895"/>
                  </a:lnTo>
                  <a:lnTo>
                    <a:pt x="578708" y="679446"/>
                  </a:lnTo>
                  <a:lnTo>
                    <a:pt x="578977" y="679898"/>
                  </a:lnTo>
                  <a:lnTo>
                    <a:pt x="579246" y="680262"/>
                  </a:lnTo>
                  <a:lnTo>
                    <a:pt x="579515" y="680560"/>
                  </a:lnTo>
                  <a:lnTo>
                    <a:pt x="579867" y="680902"/>
                  </a:lnTo>
                  <a:lnTo>
                    <a:pt x="580152" y="681188"/>
                  </a:lnTo>
                  <a:lnTo>
                    <a:pt x="580263" y="681442"/>
                  </a:lnTo>
                  <a:lnTo>
                    <a:pt x="580351" y="681773"/>
                  </a:lnTo>
                  <a:lnTo>
                    <a:pt x="580421" y="682313"/>
                  </a:lnTo>
                  <a:lnTo>
                    <a:pt x="580477" y="682743"/>
                  </a:lnTo>
                  <a:lnTo>
                    <a:pt x="580533" y="683195"/>
                  </a:lnTo>
                  <a:lnTo>
                    <a:pt x="580548" y="683537"/>
                  </a:lnTo>
                  <a:lnTo>
                    <a:pt x="580761" y="683956"/>
                  </a:lnTo>
                  <a:lnTo>
                    <a:pt x="581086" y="684540"/>
                  </a:lnTo>
                  <a:lnTo>
                    <a:pt x="581256" y="684849"/>
                  </a:lnTo>
                  <a:lnTo>
                    <a:pt x="581368" y="685158"/>
                  </a:lnTo>
                  <a:lnTo>
                    <a:pt x="581440" y="685610"/>
                  </a:lnTo>
                  <a:lnTo>
                    <a:pt x="581566" y="685885"/>
                  </a:lnTo>
                  <a:lnTo>
                    <a:pt x="581764" y="686194"/>
                  </a:lnTo>
                  <a:lnTo>
                    <a:pt x="583203" y="688179"/>
                  </a:lnTo>
                  <a:lnTo>
                    <a:pt x="584100" y="689568"/>
                  </a:lnTo>
                  <a:lnTo>
                    <a:pt x="584369" y="690152"/>
                  </a:lnTo>
                  <a:lnTo>
                    <a:pt x="584461" y="690781"/>
                  </a:lnTo>
                  <a:lnTo>
                    <a:pt x="584436" y="691586"/>
                  </a:lnTo>
                  <a:lnTo>
                    <a:pt x="584378" y="692159"/>
                  </a:lnTo>
                  <a:lnTo>
                    <a:pt x="584145" y="692887"/>
                  </a:lnTo>
                  <a:lnTo>
                    <a:pt x="584089" y="693603"/>
                  </a:lnTo>
                  <a:lnTo>
                    <a:pt x="584217" y="694353"/>
                  </a:lnTo>
                  <a:lnTo>
                    <a:pt x="584638" y="695125"/>
                  </a:lnTo>
                  <a:lnTo>
                    <a:pt x="584737" y="695445"/>
                  </a:lnTo>
                  <a:lnTo>
                    <a:pt x="584746" y="695941"/>
                  </a:lnTo>
                  <a:lnTo>
                    <a:pt x="584577" y="696680"/>
                  </a:lnTo>
                  <a:lnTo>
                    <a:pt x="584661" y="697088"/>
                  </a:lnTo>
                  <a:lnTo>
                    <a:pt x="585763" y="697716"/>
                  </a:lnTo>
                  <a:lnTo>
                    <a:pt x="586261" y="698058"/>
                  </a:lnTo>
                  <a:lnTo>
                    <a:pt x="586498" y="698289"/>
                  </a:lnTo>
                  <a:lnTo>
                    <a:pt x="586584" y="698499"/>
                  </a:lnTo>
                  <a:lnTo>
                    <a:pt x="586691" y="698752"/>
                  </a:lnTo>
                  <a:lnTo>
                    <a:pt x="586761" y="698995"/>
                  </a:lnTo>
                  <a:lnTo>
                    <a:pt x="586763" y="699215"/>
                  </a:lnTo>
                  <a:lnTo>
                    <a:pt x="586906" y="699579"/>
                  </a:lnTo>
                  <a:lnTo>
                    <a:pt x="587114" y="699932"/>
                  </a:lnTo>
                  <a:lnTo>
                    <a:pt x="587359" y="700153"/>
                  </a:lnTo>
                  <a:lnTo>
                    <a:pt x="587612" y="700263"/>
                  </a:lnTo>
                  <a:lnTo>
                    <a:pt x="587759" y="700285"/>
                  </a:lnTo>
                  <a:lnTo>
                    <a:pt x="587945" y="700285"/>
                  </a:lnTo>
                  <a:lnTo>
                    <a:pt x="588103" y="700186"/>
                  </a:lnTo>
                  <a:lnTo>
                    <a:pt x="588855" y="699998"/>
                  </a:lnTo>
                  <a:lnTo>
                    <a:pt x="589208" y="699987"/>
                  </a:lnTo>
                  <a:lnTo>
                    <a:pt x="589500" y="699954"/>
                  </a:lnTo>
                  <a:lnTo>
                    <a:pt x="589715" y="699756"/>
                  </a:lnTo>
                  <a:lnTo>
                    <a:pt x="590196" y="699601"/>
                  </a:lnTo>
                  <a:lnTo>
                    <a:pt x="590577" y="699491"/>
                  </a:lnTo>
                  <a:lnTo>
                    <a:pt x="591037" y="699502"/>
                  </a:lnTo>
                  <a:lnTo>
                    <a:pt x="591283" y="699590"/>
                  </a:lnTo>
                  <a:lnTo>
                    <a:pt x="591517" y="699800"/>
                  </a:lnTo>
                  <a:lnTo>
                    <a:pt x="591822" y="700086"/>
                  </a:lnTo>
                  <a:lnTo>
                    <a:pt x="592006" y="700395"/>
                  </a:lnTo>
                  <a:lnTo>
                    <a:pt x="592094" y="700660"/>
                  </a:lnTo>
                  <a:lnTo>
                    <a:pt x="592172" y="700836"/>
                  </a:lnTo>
                  <a:lnTo>
                    <a:pt x="592379" y="701134"/>
                  </a:lnTo>
                  <a:lnTo>
                    <a:pt x="592506" y="701255"/>
                  </a:lnTo>
                  <a:lnTo>
                    <a:pt x="592689" y="701365"/>
                  </a:lnTo>
                  <a:lnTo>
                    <a:pt x="593300" y="701950"/>
                  </a:lnTo>
                  <a:lnTo>
                    <a:pt x="593664" y="702214"/>
                  </a:lnTo>
                  <a:lnTo>
                    <a:pt x="594118" y="702689"/>
                  </a:lnTo>
                  <a:lnTo>
                    <a:pt x="594402" y="702832"/>
                  </a:lnTo>
                  <a:lnTo>
                    <a:pt x="594692" y="702865"/>
                  </a:lnTo>
                  <a:lnTo>
                    <a:pt x="595867" y="703240"/>
                  </a:lnTo>
                  <a:lnTo>
                    <a:pt x="596120" y="703549"/>
                  </a:lnTo>
                  <a:lnTo>
                    <a:pt x="596716" y="704607"/>
                  </a:lnTo>
                  <a:lnTo>
                    <a:pt x="597243" y="706151"/>
                  </a:lnTo>
                  <a:lnTo>
                    <a:pt x="597954" y="707154"/>
                  </a:lnTo>
                  <a:lnTo>
                    <a:pt x="598199" y="707672"/>
                  </a:lnTo>
                  <a:lnTo>
                    <a:pt x="598404" y="707859"/>
                  </a:lnTo>
                  <a:lnTo>
                    <a:pt x="598599" y="707970"/>
                  </a:lnTo>
                  <a:lnTo>
                    <a:pt x="598807" y="708168"/>
                  </a:lnTo>
                  <a:lnTo>
                    <a:pt x="598968" y="708312"/>
                  </a:lnTo>
                  <a:lnTo>
                    <a:pt x="599346" y="708521"/>
                  </a:lnTo>
                  <a:lnTo>
                    <a:pt x="599615" y="708697"/>
                  </a:lnTo>
                  <a:lnTo>
                    <a:pt x="599715" y="708874"/>
                  </a:lnTo>
                  <a:lnTo>
                    <a:pt x="599787" y="709094"/>
                  </a:lnTo>
                  <a:lnTo>
                    <a:pt x="599898" y="709260"/>
                  </a:lnTo>
                  <a:lnTo>
                    <a:pt x="600190" y="709480"/>
                  </a:lnTo>
                  <a:lnTo>
                    <a:pt x="600509" y="709756"/>
                  </a:lnTo>
                  <a:lnTo>
                    <a:pt x="600815" y="710010"/>
                  </a:lnTo>
                  <a:lnTo>
                    <a:pt x="600974" y="710318"/>
                  </a:lnTo>
                  <a:lnTo>
                    <a:pt x="601243" y="710770"/>
                  </a:lnTo>
                  <a:lnTo>
                    <a:pt x="601607" y="711068"/>
                  </a:lnTo>
                  <a:lnTo>
                    <a:pt x="602136" y="711244"/>
                  </a:lnTo>
                  <a:lnTo>
                    <a:pt x="602515" y="711377"/>
                  </a:lnTo>
                  <a:lnTo>
                    <a:pt x="602845" y="711531"/>
                  </a:lnTo>
                  <a:lnTo>
                    <a:pt x="603103" y="711707"/>
                  </a:lnTo>
                  <a:lnTo>
                    <a:pt x="603409" y="711785"/>
                  </a:lnTo>
                  <a:lnTo>
                    <a:pt x="603775" y="711818"/>
                  </a:lnTo>
                  <a:lnTo>
                    <a:pt x="604153" y="712049"/>
                  </a:lnTo>
                  <a:lnTo>
                    <a:pt x="604398" y="712281"/>
                  </a:lnTo>
                  <a:lnTo>
                    <a:pt x="604657" y="712645"/>
                  </a:lnTo>
                  <a:lnTo>
                    <a:pt x="604814" y="712865"/>
                  </a:lnTo>
                  <a:lnTo>
                    <a:pt x="604963" y="713020"/>
                  </a:lnTo>
                  <a:lnTo>
                    <a:pt x="605219" y="713119"/>
                  </a:lnTo>
                  <a:lnTo>
                    <a:pt x="605660" y="713174"/>
                  </a:lnTo>
                  <a:lnTo>
                    <a:pt x="606063" y="713163"/>
                  </a:lnTo>
                  <a:lnTo>
                    <a:pt x="606539" y="713130"/>
                  </a:lnTo>
                  <a:lnTo>
                    <a:pt x="606857" y="713196"/>
                  </a:lnTo>
                  <a:lnTo>
                    <a:pt x="607078" y="713185"/>
                  </a:lnTo>
                  <a:lnTo>
                    <a:pt x="607358" y="713196"/>
                  </a:lnTo>
                  <a:lnTo>
                    <a:pt x="607720" y="713185"/>
                  </a:lnTo>
                  <a:lnTo>
                    <a:pt x="607820" y="713185"/>
                  </a:lnTo>
                  <a:lnTo>
                    <a:pt x="607855" y="713185"/>
                  </a:lnTo>
                  <a:lnTo>
                    <a:pt x="607929" y="713097"/>
                  </a:lnTo>
                  <a:lnTo>
                    <a:pt x="608275" y="712799"/>
                  </a:lnTo>
                  <a:lnTo>
                    <a:pt x="608383" y="712733"/>
                  </a:lnTo>
                  <a:lnTo>
                    <a:pt x="608485" y="712634"/>
                  </a:lnTo>
                  <a:lnTo>
                    <a:pt x="608501" y="712457"/>
                  </a:lnTo>
                  <a:lnTo>
                    <a:pt x="608547" y="712215"/>
                  </a:lnTo>
                  <a:lnTo>
                    <a:pt x="608583" y="712127"/>
                  </a:lnTo>
                  <a:lnTo>
                    <a:pt x="608665" y="711961"/>
                  </a:lnTo>
                  <a:lnTo>
                    <a:pt x="608969" y="711697"/>
                  </a:lnTo>
                  <a:lnTo>
                    <a:pt x="609150" y="711509"/>
                  </a:lnTo>
                  <a:lnTo>
                    <a:pt x="609695" y="711167"/>
                  </a:lnTo>
                  <a:lnTo>
                    <a:pt x="609940" y="710892"/>
                  </a:lnTo>
                  <a:lnTo>
                    <a:pt x="610081" y="710484"/>
                  </a:lnTo>
                  <a:lnTo>
                    <a:pt x="610262" y="710285"/>
                  </a:lnTo>
                  <a:lnTo>
                    <a:pt x="610665" y="709921"/>
                  </a:lnTo>
                  <a:lnTo>
                    <a:pt x="611100" y="709756"/>
                  </a:lnTo>
                  <a:lnTo>
                    <a:pt x="611263" y="709712"/>
                  </a:lnTo>
                  <a:lnTo>
                    <a:pt x="611554" y="709668"/>
                  </a:lnTo>
                  <a:lnTo>
                    <a:pt x="611848" y="709580"/>
                  </a:lnTo>
                  <a:lnTo>
                    <a:pt x="612002" y="709602"/>
                  </a:lnTo>
                  <a:lnTo>
                    <a:pt x="612474" y="709723"/>
                  </a:lnTo>
                  <a:lnTo>
                    <a:pt x="613080" y="709800"/>
                  </a:lnTo>
                  <a:lnTo>
                    <a:pt x="613241" y="709767"/>
                  </a:lnTo>
                  <a:lnTo>
                    <a:pt x="613710" y="709624"/>
                  </a:lnTo>
                  <a:lnTo>
                    <a:pt x="613904" y="709602"/>
                  </a:lnTo>
                  <a:lnTo>
                    <a:pt x="614198" y="709602"/>
                  </a:lnTo>
                  <a:lnTo>
                    <a:pt x="614283" y="709591"/>
                  </a:lnTo>
                  <a:lnTo>
                    <a:pt x="614517" y="709502"/>
                  </a:lnTo>
                  <a:lnTo>
                    <a:pt x="614788" y="709436"/>
                  </a:lnTo>
                  <a:lnTo>
                    <a:pt x="614917" y="709425"/>
                  </a:lnTo>
                  <a:lnTo>
                    <a:pt x="615030" y="709370"/>
                  </a:lnTo>
                  <a:lnTo>
                    <a:pt x="615247" y="709260"/>
                  </a:lnTo>
                  <a:lnTo>
                    <a:pt x="615464" y="709216"/>
                  </a:lnTo>
                  <a:lnTo>
                    <a:pt x="615690" y="709227"/>
                  </a:lnTo>
                  <a:lnTo>
                    <a:pt x="616077" y="709260"/>
                  </a:lnTo>
                  <a:lnTo>
                    <a:pt x="616689" y="709381"/>
                  </a:lnTo>
                  <a:lnTo>
                    <a:pt x="616872" y="709337"/>
                  </a:lnTo>
                  <a:lnTo>
                    <a:pt x="617078" y="709249"/>
                  </a:lnTo>
                  <a:lnTo>
                    <a:pt x="617305" y="709227"/>
                  </a:lnTo>
                  <a:lnTo>
                    <a:pt x="617521" y="709161"/>
                  </a:lnTo>
                  <a:lnTo>
                    <a:pt x="617798" y="709150"/>
                  </a:lnTo>
                  <a:lnTo>
                    <a:pt x="617942" y="709172"/>
                  </a:lnTo>
                  <a:lnTo>
                    <a:pt x="618258" y="709205"/>
                  </a:lnTo>
                  <a:lnTo>
                    <a:pt x="618548" y="709315"/>
                  </a:lnTo>
                  <a:lnTo>
                    <a:pt x="618644" y="709370"/>
                  </a:lnTo>
                  <a:lnTo>
                    <a:pt x="618780" y="709580"/>
                  </a:lnTo>
                  <a:lnTo>
                    <a:pt x="618887" y="709778"/>
                  </a:lnTo>
                  <a:lnTo>
                    <a:pt x="619017" y="709921"/>
                  </a:lnTo>
                  <a:lnTo>
                    <a:pt x="619113" y="710087"/>
                  </a:lnTo>
                  <a:lnTo>
                    <a:pt x="619180" y="710307"/>
                  </a:lnTo>
                  <a:lnTo>
                    <a:pt x="619225" y="710715"/>
                  </a:lnTo>
                  <a:lnTo>
                    <a:pt x="619249" y="710759"/>
                  </a:lnTo>
                  <a:lnTo>
                    <a:pt x="619330" y="710859"/>
                  </a:lnTo>
                  <a:lnTo>
                    <a:pt x="619401" y="710903"/>
                  </a:lnTo>
                  <a:lnTo>
                    <a:pt x="619816" y="711112"/>
                  </a:lnTo>
                  <a:lnTo>
                    <a:pt x="619990" y="711101"/>
                  </a:lnTo>
                  <a:lnTo>
                    <a:pt x="620249" y="711057"/>
                  </a:lnTo>
                  <a:lnTo>
                    <a:pt x="620383" y="711057"/>
                  </a:lnTo>
                  <a:lnTo>
                    <a:pt x="620425" y="711068"/>
                  </a:lnTo>
                  <a:lnTo>
                    <a:pt x="620594" y="711200"/>
                  </a:lnTo>
                  <a:lnTo>
                    <a:pt x="620822" y="711344"/>
                  </a:lnTo>
                  <a:lnTo>
                    <a:pt x="620981" y="711553"/>
                  </a:lnTo>
                  <a:lnTo>
                    <a:pt x="621288" y="712038"/>
                  </a:lnTo>
                  <a:lnTo>
                    <a:pt x="621403" y="712149"/>
                  </a:lnTo>
                  <a:lnTo>
                    <a:pt x="621449" y="712182"/>
                  </a:lnTo>
                  <a:lnTo>
                    <a:pt x="621672" y="712193"/>
                  </a:lnTo>
                  <a:lnTo>
                    <a:pt x="621847" y="712060"/>
                  </a:lnTo>
                  <a:lnTo>
                    <a:pt x="621940" y="712027"/>
                  </a:lnTo>
                  <a:lnTo>
                    <a:pt x="622208" y="712049"/>
                  </a:lnTo>
                  <a:lnTo>
                    <a:pt x="622374" y="712005"/>
                  </a:lnTo>
                  <a:lnTo>
                    <a:pt x="622552" y="711873"/>
                  </a:lnTo>
                  <a:lnTo>
                    <a:pt x="622651" y="711829"/>
                  </a:lnTo>
                  <a:lnTo>
                    <a:pt x="622930" y="711796"/>
                  </a:lnTo>
                  <a:lnTo>
                    <a:pt x="623072" y="711752"/>
                  </a:lnTo>
                  <a:lnTo>
                    <a:pt x="623133" y="711729"/>
                  </a:lnTo>
                  <a:lnTo>
                    <a:pt x="623559" y="711763"/>
                  </a:lnTo>
                  <a:lnTo>
                    <a:pt x="623802" y="711763"/>
                  </a:lnTo>
                  <a:lnTo>
                    <a:pt x="623932" y="711741"/>
                  </a:lnTo>
                  <a:lnTo>
                    <a:pt x="624180" y="711752"/>
                  </a:lnTo>
                  <a:lnTo>
                    <a:pt x="624318" y="711774"/>
                  </a:lnTo>
                  <a:lnTo>
                    <a:pt x="624556" y="711763"/>
                  </a:lnTo>
                  <a:lnTo>
                    <a:pt x="624753" y="711719"/>
                  </a:lnTo>
                  <a:lnTo>
                    <a:pt x="625034" y="711586"/>
                  </a:lnTo>
                  <a:lnTo>
                    <a:pt x="625252" y="711520"/>
                  </a:lnTo>
                  <a:lnTo>
                    <a:pt x="625315" y="711520"/>
                  </a:lnTo>
                  <a:lnTo>
                    <a:pt x="625407" y="711575"/>
                  </a:lnTo>
                  <a:lnTo>
                    <a:pt x="625534" y="711697"/>
                  </a:lnTo>
                  <a:lnTo>
                    <a:pt x="625684" y="711785"/>
                  </a:lnTo>
                  <a:lnTo>
                    <a:pt x="625895" y="711851"/>
                  </a:lnTo>
                  <a:lnTo>
                    <a:pt x="626147" y="711862"/>
                  </a:lnTo>
                  <a:lnTo>
                    <a:pt x="626340" y="711796"/>
                  </a:lnTo>
                  <a:lnTo>
                    <a:pt x="626440" y="711763"/>
                  </a:lnTo>
                  <a:lnTo>
                    <a:pt x="626973" y="711719"/>
                  </a:lnTo>
                  <a:lnTo>
                    <a:pt x="627013" y="711729"/>
                  </a:lnTo>
                  <a:lnTo>
                    <a:pt x="627063" y="711763"/>
                  </a:lnTo>
                  <a:lnTo>
                    <a:pt x="627134" y="711774"/>
                  </a:lnTo>
                  <a:lnTo>
                    <a:pt x="627215" y="711818"/>
                  </a:lnTo>
                  <a:lnTo>
                    <a:pt x="627221" y="711818"/>
                  </a:lnTo>
                  <a:lnTo>
                    <a:pt x="627250" y="711829"/>
                  </a:lnTo>
                  <a:lnTo>
                    <a:pt x="627260" y="711840"/>
                  </a:lnTo>
                  <a:lnTo>
                    <a:pt x="627466" y="711939"/>
                  </a:lnTo>
                  <a:lnTo>
                    <a:pt x="627653" y="712049"/>
                  </a:lnTo>
                  <a:lnTo>
                    <a:pt x="627955" y="712314"/>
                  </a:lnTo>
                  <a:lnTo>
                    <a:pt x="628180" y="712457"/>
                  </a:lnTo>
                  <a:lnTo>
                    <a:pt x="628381" y="712557"/>
                  </a:lnTo>
                  <a:lnTo>
                    <a:pt x="628530" y="712612"/>
                  </a:lnTo>
                  <a:lnTo>
                    <a:pt x="628664" y="712645"/>
                  </a:lnTo>
                  <a:lnTo>
                    <a:pt x="628734" y="712634"/>
                  </a:lnTo>
                  <a:lnTo>
                    <a:pt x="628796" y="712612"/>
                  </a:lnTo>
                  <a:lnTo>
                    <a:pt x="628969" y="712799"/>
                  </a:lnTo>
                  <a:lnTo>
                    <a:pt x="629259" y="712987"/>
                  </a:lnTo>
                  <a:lnTo>
                    <a:pt x="629524" y="713064"/>
                  </a:lnTo>
                  <a:lnTo>
                    <a:pt x="629866" y="713251"/>
                  </a:lnTo>
                  <a:lnTo>
                    <a:pt x="629984" y="713416"/>
                  </a:lnTo>
                  <a:lnTo>
                    <a:pt x="630033" y="713714"/>
                  </a:lnTo>
                  <a:lnTo>
                    <a:pt x="629967" y="713979"/>
                  </a:lnTo>
                  <a:lnTo>
                    <a:pt x="629982" y="714376"/>
                  </a:lnTo>
                  <a:lnTo>
                    <a:pt x="630101" y="714861"/>
                  </a:lnTo>
                  <a:lnTo>
                    <a:pt x="630329" y="715368"/>
                  </a:lnTo>
                  <a:lnTo>
                    <a:pt x="630463" y="715710"/>
                  </a:lnTo>
                  <a:lnTo>
                    <a:pt x="630529" y="716195"/>
                  </a:lnTo>
                  <a:lnTo>
                    <a:pt x="630635" y="716581"/>
                  </a:lnTo>
                  <a:lnTo>
                    <a:pt x="630676" y="716835"/>
                  </a:lnTo>
                  <a:lnTo>
                    <a:pt x="630809" y="716978"/>
                  </a:lnTo>
                  <a:lnTo>
                    <a:pt x="631063" y="717044"/>
                  </a:lnTo>
                  <a:lnTo>
                    <a:pt x="631263" y="717132"/>
                  </a:lnTo>
                  <a:lnTo>
                    <a:pt x="631384" y="717353"/>
                  </a:lnTo>
                  <a:lnTo>
                    <a:pt x="631530" y="717639"/>
                  </a:lnTo>
                  <a:lnTo>
                    <a:pt x="631635" y="717860"/>
                  </a:lnTo>
                  <a:lnTo>
                    <a:pt x="631717" y="718058"/>
                  </a:lnTo>
                  <a:lnTo>
                    <a:pt x="631930" y="718268"/>
                  </a:lnTo>
                  <a:lnTo>
                    <a:pt x="632077" y="718566"/>
                  </a:lnTo>
                  <a:lnTo>
                    <a:pt x="632264" y="718841"/>
                  </a:lnTo>
                  <a:lnTo>
                    <a:pt x="632410" y="719106"/>
                  </a:lnTo>
                  <a:lnTo>
                    <a:pt x="632464" y="719282"/>
                  </a:lnTo>
                  <a:lnTo>
                    <a:pt x="632444" y="719844"/>
                  </a:lnTo>
                  <a:lnTo>
                    <a:pt x="632451" y="720186"/>
                  </a:lnTo>
                  <a:lnTo>
                    <a:pt x="632518" y="720649"/>
                  </a:lnTo>
                  <a:lnTo>
                    <a:pt x="632518" y="721057"/>
                  </a:lnTo>
                  <a:lnTo>
                    <a:pt x="632557" y="721520"/>
                  </a:lnTo>
                  <a:lnTo>
                    <a:pt x="632636" y="721983"/>
                  </a:lnTo>
                  <a:lnTo>
                    <a:pt x="632690" y="722325"/>
                  </a:lnTo>
                  <a:lnTo>
                    <a:pt x="632611" y="722766"/>
                  </a:lnTo>
                  <a:lnTo>
                    <a:pt x="632557" y="723031"/>
                  </a:lnTo>
                  <a:lnTo>
                    <a:pt x="632598" y="723428"/>
                  </a:lnTo>
                  <a:lnTo>
                    <a:pt x="632636" y="723781"/>
                  </a:lnTo>
                  <a:lnTo>
                    <a:pt x="632797" y="724067"/>
                  </a:lnTo>
                  <a:lnTo>
                    <a:pt x="632985" y="724563"/>
                  </a:lnTo>
                  <a:lnTo>
                    <a:pt x="633064" y="724883"/>
                  </a:lnTo>
                  <a:lnTo>
                    <a:pt x="633170" y="725148"/>
                  </a:lnTo>
                  <a:lnTo>
                    <a:pt x="633411" y="725401"/>
                  </a:lnTo>
                  <a:lnTo>
                    <a:pt x="633704" y="725699"/>
                  </a:lnTo>
                  <a:lnTo>
                    <a:pt x="633958" y="725887"/>
                  </a:lnTo>
                  <a:lnTo>
                    <a:pt x="634186" y="726063"/>
                  </a:lnTo>
                  <a:lnTo>
                    <a:pt x="634288" y="726129"/>
                  </a:lnTo>
                  <a:lnTo>
                    <a:pt x="634358" y="726306"/>
                  </a:lnTo>
                  <a:lnTo>
                    <a:pt x="634382" y="726438"/>
                  </a:lnTo>
                  <a:lnTo>
                    <a:pt x="634395" y="726714"/>
                  </a:lnTo>
                  <a:lnTo>
                    <a:pt x="634382" y="726923"/>
                  </a:lnTo>
                  <a:lnTo>
                    <a:pt x="634358" y="727077"/>
                  </a:lnTo>
                  <a:lnTo>
                    <a:pt x="634345" y="727221"/>
                  </a:lnTo>
                  <a:lnTo>
                    <a:pt x="634293" y="727342"/>
                  </a:lnTo>
                  <a:lnTo>
                    <a:pt x="634227" y="727518"/>
                  </a:lnTo>
                  <a:lnTo>
                    <a:pt x="634157" y="727684"/>
                  </a:lnTo>
                  <a:lnTo>
                    <a:pt x="634089" y="727838"/>
                  </a:lnTo>
                  <a:lnTo>
                    <a:pt x="634008" y="728070"/>
                  </a:lnTo>
                  <a:lnTo>
                    <a:pt x="633965" y="728312"/>
                  </a:lnTo>
                  <a:lnTo>
                    <a:pt x="633894" y="728588"/>
                  </a:lnTo>
                  <a:lnTo>
                    <a:pt x="633813" y="728775"/>
                  </a:lnTo>
                  <a:lnTo>
                    <a:pt x="633906" y="729073"/>
                  </a:lnTo>
                  <a:lnTo>
                    <a:pt x="634245" y="729293"/>
                  </a:lnTo>
                  <a:lnTo>
                    <a:pt x="634556" y="729514"/>
                  </a:lnTo>
                  <a:lnTo>
                    <a:pt x="635010" y="730143"/>
                  </a:lnTo>
                  <a:lnTo>
                    <a:pt x="635407" y="730837"/>
                  </a:lnTo>
                  <a:lnTo>
                    <a:pt x="635768" y="731267"/>
                  </a:lnTo>
                  <a:lnTo>
                    <a:pt x="636093" y="731620"/>
                  </a:lnTo>
                  <a:lnTo>
                    <a:pt x="636339" y="732127"/>
                  </a:lnTo>
                  <a:lnTo>
                    <a:pt x="636586" y="732689"/>
                  </a:lnTo>
                  <a:lnTo>
                    <a:pt x="636819" y="733053"/>
                  </a:lnTo>
                  <a:lnTo>
                    <a:pt x="637052" y="733230"/>
                  </a:lnTo>
                  <a:lnTo>
                    <a:pt x="637387" y="733318"/>
                  </a:lnTo>
                  <a:lnTo>
                    <a:pt x="637677" y="733505"/>
                  </a:lnTo>
                  <a:lnTo>
                    <a:pt x="637880" y="733770"/>
                  </a:lnTo>
                  <a:lnTo>
                    <a:pt x="638102" y="734233"/>
                  </a:lnTo>
                  <a:lnTo>
                    <a:pt x="639159" y="735402"/>
                  </a:lnTo>
                  <a:lnTo>
                    <a:pt x="640203" y="736405"/>
                  </a:lnTo>
                  <a:lnTo>
                    <a:pt x="640359" y="736648"/>
                  </a:lnTo>
                  <a:lnTo>
                    <a:pt x="640519" y="736868"/>
                  </a:lnTo>
                  <a:lnTo>
                    <a:pt x="640614" y="737056"/>
                  </a:lnTo>
                  <a:lnTo>
                    <a:pt x="640637" y="737331"/>
                  </a:lnTo>
                  <a:lnTo>
                    <a:pt x="640694" y="737717"/>
                  </a:lnTo>
                  <a:lnTo>
                    <a:pt x="640791" y="738114"/>
                  </a:lnTo>
                  <a:lnTo>
                    <a:pt x="640911" y="738544"/>
                  </a:lnTo>
                  <a:lnTo>
                    <a:pt x="640982" y="738798"/>
                  </a:lnTo>
                  <a:lnTo>
                    <a:pt x="641182" y="739062"/>
                  </a:lnTo>
                  <a:lnTo>
                    <a:pt x="641350" y="739250"/>
                  </a:lnTo>
                  <a:lnTo>
                    <a:pt x="641527" y="739459"/>
                  </a:lnTo>
                  <a:lnTo>
                    <a:pt x="641597" y="739558"/>
                  </a:lnTo>
                  <a:lnTo>
                    <a:pt x="641742" y="739911"/>
                  </a:lnTo>
                  <a:lnTo>
                    <a:pt x="641925" y="740308"/>
                  </a:lnTo>
                  <a:lnTo>
                    <a:pt x="642231" y="740705"/>
                  </a:lnTo>
                  <a:lnTo>
                    <a:pt x="642471" y="741080"/>
                  </a:lnTo>
                  <a:lnTo>
                    <a:pt x="642910" y="741444"/>
                  </a:lnTo>
                  <a:lnTo>
                    <a:pt x="643410" y="741719"/>
                  </a:lnTo>
                  <a:lnTo>
                    <a:pt x="643791" y="741940"/>
                  </a:lnTo>
                  <a:lnTo>
                    <a:pt x="644230" y="742216"/>
                  </a:lnTo>
                  <a:lnTo>
                    <a:pt x="644355" y="742370"/>
                  </a:lnTo>
                  <a:lnTo>
                    <a:pt x="644535" y="742601"/>
                  </a:lnTo>
                  <a:lnTo>
                    <a:pt x="644609" y="742789"/>
                  </a:lnTo>
                  <a:lnTo>
                    <a:pt x="644663" y="743175"/>
                  </a:lnTo>
                  <a:lnTo>
                    <a:pt x="644782" y="743550"/>
                  </a:lnTo>
                  <a:lnTo>
                    <a:pt x="644784" y="743550"/>
                  </a:lnTo>
                  <a:lnTo>
                    <a:pt x="644888" y="743406"/>
                  </a:lnTo>
                  <a:lnTo>
                    <a:pt x="644994" y="743219"/>
                  </a:lnTo>
                  <a:lnTo>
                    <a:pt x="645492" y="742778"/>
                  </a:lnTo>
                  <a:lnTo>
                    <a:pt x="646079" y="742116"/>
                  </a:lnTo>
                  <a:lnTo>
                    <a:pt x="647665" y="740595"/>
                  </a:lnTo>
                  <a:lnTo>
                    <a:pt x="648525" y="740010"/>
                  </a:lnTo>
                  <a:lnTo>
                    <a:pt x="648826" y="739911"/>
                  </a:lnTo>
                  <a:lnTo>
                    <a:pt x="649209" y="739647"/>
                  </a:lnTo>
                  <a:lnTo>
                    <a:pt x="650225" y="739459"/>
                  </a:lnTo>
                  <a:lnTo>
                    <a:pt x="650610" y="739558"/>
                  </a:lnTo>
                  <a:lnTo>
                    <a:pt x="651486" y="739602"/>
                  </a:lnTo>
                  <a:lnTo>
                    <a:pt x="652432" y="739955"/>
                  </a:lnTo>
                  <a:lnTo>
                    <a:pt x="652717" y="739966"/>
                  </a:lnTo>
                  <a:lnTo>
                    <a:pt x="653645" y="740496"/>
                  </a:lnTo>
                  <a:lnTo>
                    <a:pt x="655080" y="741653"/>
                  </a:lnTo>
                  <a:lnTo>
                    <a:pt x="656132" y="742789"/>
                  </a:lnTo>
                  <a:lnTo>
                    <a:pt x="656649" y="743054"/>
                  </a:lnTo>
                  <a:lnTo>
                    <a:pt x="656889" y="743142"/>
                  </a:lnTo>
                  <a:lnTo>
                    <a:pt x="657197" y="743307"/>
                  </a:lnTo>
                  <a:lnTo>
                    <a:pt x="657425" y="743506"/>
                  </a:lnTo>
                  <a:lnTo>
                    <a:pt x="657583" y="743594"/>
                  </a:lnTo>
                  <a:lnTo>
                    <a:pt x="657740" y="743693"/>
                  </a:lnTo>
                  <a:lnTo>
                    <a:pt x="657843" y="743836"/>
                  </a:lnTo>
                  <a:lnTo>
                    <a:pt x="657905" y="744057"/>
                  </a:lnTo>
                  <a:lnTo>
                    <a:pt x="657981" y="744300"/>
                  </a:lnTo>
                  <a:lnTo>
                    <a:pt x="658153" y="744476"/>
                  </a:lnTo>
                  <a:lnTo>
                    <a:pt x="658235" y="744608"/>
                  </a:lnTo>
                  <a:lnTo>
                    <a:pt x="658282" y="744762"/>
                  </a:lnTo>
                  <a:lnTo>
                    <a:pt x="658297" y="744895"/>
                  </a:lnTo>
                  <a:lnTo>
                    <a:pt x="658358" y="745049"/>
                  </a:lnTo>
                  <a:lnTo>
                    <a:pt x="658468" y="745160"/>
                  </a:lnTo>
                  <a:lnTo>
                    <a:pt x="658570" y="745193"/>
                  </a:lnTo>
                  <a:lnTo>
                    <a:pt x="658687" y="745193"/>
                  </a:lnTo>
                  <a:lnTo>
                    <a:pt x="658831" y="745193"/>
                  </a:lnTo>
                  <a:lnTo>
                    <a:pt x="658962" y="745138"/>
                  </a:lnTo>
                  <a:lnTo>
                    <a:pt x="659091" y="745016"/>
                  </a:lnTo>
                  <a:lnTo>
                    <a:pt x="659346" y="744829"/>
                  </a:lnTo>
                  <a:lnTo>
                    <a:pt x="659650" y="744762"/>
                  </a:lnTo>
                  <a:lnTo>
                    <a:pt x="660094" y="744674"/>
                  </a:lnTo>
                  <a:lnTo>
                    <a:pt x="660478" y="744608"/>
                  </a:lnTo>
                  <a:lnTo>
                    <a:pt x="660960" y="744575"/>
                  </a:lnTo>
                  <a:lnTo>
                    <a:pt x="661406" y="744564"/>
                  </a:lnTo>
                  <a:lnTo>
                    <a:pt x="661808" y="744586"/>
                  </a:lnTo>
                  <a:lnTo>
                    <a:pt x="662169" y="744818"/>
                  </a:lnTo>
                  <a:lnTo>
                    <a:pt x="662400" y="745016"/>
                  </a:lnTo>
                  <a:lnTo>
                    <a:pt x="662563" y="745138"/>
                  </a:lnTo>
                  <a:lnTo>
                    <a:pt x="662676" y="745204"/>
                  </a:lnTo>
                  <a:lnTo>
                    <a:pt x="662805" y="745292"/>
                  </a:lnTo>
                  <a:lnTo>
                    <a:pt x="662914" y="745336"/>
                  </a:lnTo>
                  <a:lnTo>
                    <a:pt x="663009" y="745292"/>
                  </a:lnTo>
                  <a:lnTo>
                    <a:pt x="663009" y="745148"/>
                  </a:lnTo>
                  <a:lnTo>
                    <a:pt x="662966" y="744972"/>
                  </a:lnTo>
                  <a:lnTo>
                    <a:pt x="662914" y="744663"/>
                  </a:lnTo>
                  <a:lnTo>
                    <a:pt x="662889" y="744322"/>
                  </a:lnTo>
                  <a:lnTo>
                    <a:pt x="662906" y="743958"/>
                  </a:lnTo>
                  <a:lnTo>
                    <a:pt x="662862" y="743748"/>
                  </a:lnTo>
                  <a:lnTo>
                    <a:pt x="662846" y="743473"/>
                  </a:lnTo>
                  <a:lnTo>
                    <a:pt x="662828" y="743153"/>
                  </a:lnTo>
                  <a:lnTo>
                    <a:pt x="662957" y="742811"/>
                  </a:lnTo>
                  <a:lnTo>
                    <a:pt x="663104" y="742502"/>
                  </a:lnTo>
                  <a:lnTo>
                    <a:pt x="663392" y="742116"/>
                  </a:lnTo>
                  <a:lnTo>
                    <a:pt x="663602" y="741554"/>
                  </a:lnTo>
                  <a:lnTo>
                    <a:pt x="663539" y="741146"/>
                  </a:lnTo>
                  <a:lnTo>
                    <a:pt x="662919" y="740055"/>
                  </a:lnTo>
                  <a:lnTo>
                    <a:pt x="662712" y="739459"/>
                  </a:lnTo>
                  <a:lnTo>
                    <a:pt x="662735" y="739051"/>
                  </a:lnTo>
                  <a:lnTo>
                    <a:pt x="662902" y="738665"/>
                  </a:lnTo>
                  <a:lnTo>
                    <a:pt x="662904" y="738412"/>
                  </a:lnTo>
                  <a:lnTo>
                    <a:pt x="663079" y="737673"/>
                  </a:lnTo>
                  <a:lnTo>
                    <a:pt x="663140" y="737078"/>
                  </a:lnTo>
                  <a:lnTo>
                    <a:pt x="663119" y="736306"/>
                  </a:lnTo>
                  <a:lnTo>
                    <a:pt x="663201" y="736085"/>
                  </a:lnTo>
                  <a:lnTo>
                    <a:pt x="663573" y="735931"/>
                  </a:lnTo>
                  <a:lnTo>
                    <a:pt x="663955" y="736019"/>
                  </a:lnTo>
                  <a:lnTo>
                    <a:pt x="664122" y="736085"/>
                  </a:lnTo>
                  <a:lnTo>
                    <a:pt x="664507" y="735986"/>
                  </a:lnTo>
                  <a:lnTo>
                    <a:pt x="664725" y="735865"/>
                  </a:lnTo>
                  <a:lnTo>
                    <a:pt x="665127" y="735589"/>
                  </a:lnTo>
                  <a:lnTo>
                    <a:pt x="665429" y="735369"/>
                  </a:lnTo>
                  <a:lnTo>
                    <a:pt x="665799" y="735137"/>
                  </a:lnTo>
                  <a:lnTo>
                    <a:pt x="666066" y="735027"/>
                  </a:lnTo>
                  <a:lnTo>
                    <a:pt x="666503" y="735104"/>
                  </a:lnTo>
                  <a:lnTo>
                    <a:pt x="666787" y="735104"/>
                  </a:lnTo>
                  <a:lnTo>
                    <a:pt x="667054" y="735192"/>
                  </a:lnTo>
                  <a:lnTo>
                    <a:pt x="667859" y="735369"/>
                  </a:lnTo>
                  <a:lnTo>
                    <a:pt x="668780" y="735446"/>
                  </a:lnTo>
                  <a:lnTo>
                    <a:pt x="669618" y="735589"/>
                  </a:lnTo>
                  <a:lnTo>
                    <a:pt x="670254" y="735556"/>
                  </a:lnTo>
                  <a:lnTo>
                    <a:pt x="670759" y="735413"/>
                  </a:lnTo>
                  <a:lnTo>
                    <a:pt x="670909" y="735247"/>
                  </a:lnTo>
                  <a:lnTo>
                    <a:pt x="671193" y="734884"/>
                  </a:lnTo>
                  <a:lnTo>
                    <a:pt x="671243" y="734575"/>
                  </a:lnTo>
                  <a:lnTo>
                    <a:pt x="671243" y="734299"/>
                  </a:lnTo>
                  <a:lnTo>
                    <a:pt x="671260" y="734057"/>
                  </a:lnTo>
                  <a:lnTo>
                    <a:pt x="671325" y="733913"/>
                  </a:lnTo>
                  <a:lnTo>
                    <a:pt x="671594" y="733649"/>
                  </a:lnTo>
                  <a:lnTo>
                    <a:pt x="672013" y="733450"/>
                  </a:lnTo>
                  <a:lnTo>
                    <a:pt x="672212" y="733219"/>
                  </a:lnTo>
                  <a:lnTo>
                    <a:pt x="672411" y="732976"/>
                  </a:lnTo>
                  <a:lnTo>
                    <a:pt x="672560" y="732833"/>
                  </a:lnTo>
                  <a:lnTo>
                    <a:pt x="672730" y="732711"/>
                  </a:lnTo>
                  <a:lnTo>
                    <a:pt x="672841" y="732722"/>
                  </a:lnTo>
                  <a:lnTo>
                    <a:pt x="672999" y="732866"/>
                  </a:lnTo>
                  <a:lnTo>
                    <a:pt x="673108" y="733053"/>
                  </a:lnTo>
                  <a:lnTo>
                    <a:pt x="673310" y="733197"/>
                  </a:lnTo>
                  <a:lnTo>
                    <a:pt x="673477" y="733285"/>
                  </a:lnTo>
                  <a:lnTo>
                    <a:pt x="673568" y="733395"/>
                  </a:lnTo>
                  <a:lnTo>
                    <a:pt x="673708" y="733560"/>
                  </a:lnTo>
                  <a:lnTo>
                    <a:pt x="673867" y="733803"/>
                  </a:lnTo>
                  <a:lnTo>
                    <a:pt x="674037" y="733979"/>
                  </a:lnTo>
                  <a:lnTo>
                    <a:pt x="674514" y="734443"/>
                  </a:lnTo>
                  <a:lnTo>
                    <a:pt x="674824" y="734630"/>
                  </a:lnTo>
                  <a:lnTo>
                    <a:pt x="675143" y="734839"/>
                  </a:lnTo>
                  <a:lnTo>
                    <a:pt x="675342" y="735038"/>
                  </a:lnTo>
                  <a:lnTo>
                    <a:pt x="675571" y="735192"/>
                  </a:lnTo>
                  <a:lnTo>
                    <a:pt x="675727" y="735302"/>
                  </a:lnTo>
                  <a:lnTo>
                    <a:pt x="675867" y="735380"/>
                  </a:lnTo>
                  <a:lnTo>
                    <a:pt x="676005" y="735501"/>
                  </a:lnTo>
                  <a:lnTo>
                    <a:pt x="676185" y="735589"/>
                  </a:lnTo>
                  <a:lnTo>
                    <a:pt x="676480" y="735688"/>
                  </a:lnTo>
                  <a:lnTo>
                    <a:pt x="676691" y="735754"/>
                  </a:lnTo>
                  <a:lnTo>
                    <a:pt x="676829" y="735732"/>
                  </a:lnTo>
                  <a:lnTo>
                    <a:pt x="677031" y="735732"/>
                  </a:lnTo>
                  <a:lnTo>
                    <a:pt x="677150" y="735821"/>
                  </a:lnTo>
                  <a:lnTo>
                    <a:pt x="677257" y="735920"/>
                  </a:lnTo>
                  <a:lnTo>
                    <a:pt x="677386" y="735997"/>
                  </a:lnTo>
                  <a:lnTo>
                    <a:pt x="677542" y="736063"/>
                  </a:lnTo>
                  <a:lnTo>
                    <a:pt x="677757" y="736041"/>
                  </a:lnTo>
                  <a:lnTo>
                    <a:pt x="677918" y="736063"/>
                  </a:lnTo>
                  <a:lnTo>
                    <a:pt x="678174" y="736129"/>
                  </a:lnTo>
                  <a:lnTo>
                    <a:pt x="678407" y="736229"/>
                  </a:lnTo>
                  <a:lnTo>
                    <a:pt x="678495" y="736262"/>
                  </a:lnTo>
                  <a:lnTo>
                    <a:pt x="678693" y="736273"/>
                  </a:lnTo>
                  <a:lnTo>
                    <a:pt x="679014" y="736185"/>
                  </a:lnTo>
                  <a:lnTo>
                    <a:pt x="679255" y="736074"/>
                  </a:lnTo>
                  <a:lnTo>
                    <a:pt x="679437" y="736063"/>
                  </a:lnTo>
                  <a:lnTo>
                    <a:pt x="679729" y="736129"/>
                  </a:lnTo>
                  <a:lnTo>
                    <a:pt x="680032" y="736174"/>
                  </a:lnTo>
                  <a:lnTo>
                    <a:pt x="680281" y="736162"/>
                  </a:lnTo>
                  <a:lnTo>
                    <a:pt x="680453" y="736229"/>
                  </a:lnTo>
                  <a:lnTo>
                    <a:pt x="680736" y="736482"/>
                  </a:lnTo>
                  <a:lnTo>
                    <a:pt x="680958" y="736725"/>
                  </a:lnTo>
                  <a:lnTo>
                    <a:pt x="681078" y="736824"/>
                  </a:lnTo>
                  <a:lnTo>
                    <a:pt x="681239" y="736890"/>
                  </a:lnTo>
                  <a:lnTo>
                    <a:pt x="681470" y="736923"/>
                  </a:lnTo>
                  <a:lnTo>
                    <a:pt x="681662" y="736923"/>
                  </a:lnTo>
                  <a:lnTo>
                    <a:pt x="681842" y="736857"/>
                  </a:lnTo>
                  <a:lnTo>
                    <a:pt x="682023" y="736813"/>
                  </a:lnTo>
                  <a:lnTo>
                    <a:pt x="682185" y="736846"/>
                  </a:lnTo>
                  <a:lnTo>
                    <a:pt x="682296" y="736989"/>
                  </a:lnTo>
                  <a:lnTo>
                    <a:pt x="682447" y="737144"/>
                  </a:lnTo>
                  <a:lnTo>
                    <a:pt x="682678" y="737320"/>
                  </a:lnTo>
                  <a:lnTo>
                    <a:pt x="682850" y="737486"/>
                  </a:lnTo>
                  <a:lnTo>
                    <a:pt x="683090" y="737673"/>
                  </a:lnTo>
                  <a:lnTo>
                    <a:pt x="683312" y="737861"/>
                  </a:lnTo>
                  <a:lnTo>
                    <a:pt x="683681" y="738246"/>
                  </a:lnTo>
                  <a:lnTo>
                    <a:pt x="684072" y="738445"/>
                  </a:lnTo>
                  <a:lnTo>
                    <a:pt x="684531" y="738511"/>
                  </a:lnTo>
                  <a:lnTo>
                    <a:pt x="685095" y="738610"/>
                  </a:lnTo>
                  <a:lnTo>
                    <a:pt x="685441" y="738699"/>
                  </a:lnTo>
                  <a:lnTo>
                    <a:pt x="685659" y="738743"/>
                  </a:lnTo>
                  <a:lnTo>
                    <a:pt x="685982" y="738709"/>
                  </a:lnTo>
                  <a:lnTo>
                    <a:pt x="686384" y="738500"/>
                  </a:lnTo>
                  <a:lnTo>
                    <a:pt x="686705" y="738323"/>
                  </a:lnTo>
                  <a:lnTo>
                    <a:pt x="687073" y="738202"/>
                  </a:lnTo>
                  <a:lnTo>
                    <a:pt x="687417" y="738246"/>
                  </a:lnTo>
                  <a:lnTo>
                    <a:pt x="687660" y="738213"/>
                  </a:lnTo>
                  <a:lnTo>
                    <a:pt x="687868" y="738191"/>
                  </a:lnTo>
                  <a:lnTo>
                    <a:pt x="688074" y="738213"/>
                  </a:lnTo>
                  <a:lnTo>
                    <a:pt x="688280" y="738279"/>
                  </a:lnTo>
                  <a:lnTo>
                    <a:pt x="688373" y="738335"/>
                  </a:lnTo>
                  <a:lnTo>
                    <a:pt x="688511" y="738346"/>
                  </a:lnTo>
                  <a:lnTo>
                    <a:pt x="688683" y="738246"/>
                  </a:lnTo>
                  <a:lnTo>
                    <a:pt x="688844" y="738158"/>
                  </a:lnTo>
                  <a:lnTo>
                    <a:pt x="689154" y="738048"/>
                  </a:lnTo>
                  <a:lnTo>
                    <a:pt x="689361" y="737993"/>
                  </a:lnTo>
                  <a:lnTo>
                    <a:pt x="689581" y="737883"/>
                  </a:lnTo>
                  <a:lnTo>
                    <a:pt x="689684" y="737772"/>
                  </a:lnTo>
                  <a:lnTo>
                    <a:pt x="689753" y="737497"/>
                  </a:lnTo>
                  <a:lnTo>
                    <a:pt x="689867" y="737320"/>
                  </a:lnTo>
                  <a:lnTo>
                    <a:pt x="690039" y="737232"/>
                  </a:lnTo>
                  <a:lnTo>
                    <a:pt x="690270" y="737100"/>
                  </a:lnTo>
                  <a:lnTo>
                    <a:pt x="690466" y="737023"/>
                  </a:lnTo>
                  <a:lnTo>
                    <a:pt x="690695" y="736824"/>
                  </a:lnTo>
                  <a:lnTo>
                    <a:pt x="690855" y="736714"/>
                  </a:lnTo>
                  <a:lnTo>
                    <a:pt x="691019" y="736548"/>
                  </a:lnTo>
                  <a:lnTo>
                    <a:pt x="691175" y="736427"/>
                  </a:lnTo>
                  <a:lnTo>
                    <a:pt x="691480" y="736328"/>
                  </a:lnTo>
                  <a:lnTo>
                    <a:pt x="691742" y="736295"/>
                  </a:lnTo>
                  <a:lnTo>
                    <a:pt x="691886" y="736240"/>
                  </a:lnTo>
                  <a:lnTo>
                    <a:pt x="692026" y="736196"/>
                  </a:lnTo>
                  <a:lnTo>
                    <a:pt x="692151" y="736185"/>
                  </a:lnTo>
                  <a:lnTo>
                    <a:pt x="692413" y="736229"/>
                  </a:lnTo>
                  <a:lnTo>
                    <a:pt x="692578" y="736273"/>
                  </a:lnTo>
                  <a:lnTo>
                    <a:pt x="692836" y="736306"/>
                  </a:lnTo>
                  <a:lnTo>
                    <a:pt x="693173" y="736317"/>
                  </a:lnTo>
                  <a:lnTo>
                    <a:pt x="693509" y="736295"/>
                  </a:lnTo>
                  <a:lnTo>
                    <a:pt x="693755" y="736240"/>
                  </a:lnTo>
                  <a:lnTo>
                    <a:pt x="694056" y="736317"/>
                  </a:lnTo>
                  <a:lnTo>
                    <a:pt x="694416" y="736295"/>
                  </a:lnTo>
                  <a:lnTo>
                    <a:pt x="694839" y="736240"/>
                  </a:lnTo>
                  <a:lnTo>
                    <a:pt x="695197" y="736240"/>
                  </a:lnTo>
                  <a:lnTo>
                    <a:pt x="695434" y="736107"/>
                  </a:lnTo>
                  <a:lnTo>
                    <a:pt x="695557" y="735754"/>
                  </a:lnTo>
                  <a:lnTo>
                    <a:pt x="695735" y="735435"/>
                  </a:lnTo>
                  <a:lnTo>
                    <a:pt x="695879" y="735336"/>
                  </a:lnTo>
                  <a:lnTo>
                    <a:pt x="696228" y="735225"/>
                  </a:lnTo>
                  <a:lnTo>
                    <a:pt x="696519" y="735038"/>
                  </a:lnTo>
                  <a:lnTo>
                    <a:pt x="696743" y="734806"/>
                  </a:lnTo>
                  <a:lnTo>
                    <a:pt x="696831" y="734597"/>
                  </a:lnTo>
                  <a:lnTo>
                    <a:pt x="696775" y="734222"/>
                  </a:lnTo>
                  <a:lnTo>
                    <a:pt x="696708" y="733902"/>
                  </a:lnTo>
                  <a:lnTo>
                    <a:pt x="696708" y="733505"/>
                  </a:lnTo>
                  <a:lnTo>
                    <a:pt x="696786" y="733362"/>
                  </a:lnTo>
                  <a:lnTo>
                    <a:pt x="696854" y="733175"/>
                  </a:lnTo>
                  <a:lnTo>
                    <a:pt x="697033" y="733119"/>
                  </a:lnTo>
                  <a:lnTo>
                    <a:pt x="697246" y="733075"/>
                  </a:lnTo>
                  <a:lnTo>
                    <a:pt x="697580" y="733119"/>
                  </a:lnTo>
                  <a:lnTo>
                    <a:pt x="697804" y="733020"/>
                  </a:lnTo>
                  <a:lnTo>
                    <a:pt x="697985" y="732910"/>
                  </a:lnTo>
                  <a:lnTo>
                    <a:pt x="698208" y="732756"/>
                  </a:lnTo>
                  <a:lnTo>
                    <a:pt x="698341" y="732623"/>
                  </a:lnTo>
                  <a:lnTo>
                    <a:pt x="698409" y="732458"/>
                  </a:lnTo>
                  <a:lnTo>
                    <a:pt x="698499" y="732304"/>
                  </a:lnTo>
                  <a:lnTo>
                    <a:pt x="698481" y="731862"/>
                  </a:lnTo>
                  <a:lnTo>
                    <a:pt x="698359" y="731410"/>
                  </a:lnTo>
                  <a:lnTo>
                    <a:pt x="698187" y="731024"/>
                  </a:lnTo>
                  <a:lnTo>
                    <a:pt x="698185" y="730484"/>
                  </a:lnTo>
                  <a:lnTo>
                    <a:pt x="698131" y="730131"/>
                  </a:lnTo>
                  <a:lnTo>
                    <a:pt x="697849" y="729503"/>
                  </a:lnTo>
                  <a:lnTo>
                    <a:pt x="697870" y="729305"/>
                  </a:lnTo>
                  <a:lnTo>
                    <a:pt x="697797" y="729139"/>
                  </a:lnTo>
                  <a:lnTo>
                    <a:pt x="697720" y="728974"/>
                  </a:lnTo>
                  <a:lnTo>
                    <a:pt x="697680" y="728852"/>
                  </a:lnTo>
                  <a:lnTo>
                    <a:pt x="697696" y="728731"/>
                  </a:lnTo>
                  <a:lnTo>
                    <a:pt x="697782" y="728610"/>
                  </a:lnTo>
                  <a:lnTo>
                    <a:pt x="697985" y="728445"/>
                  </a:lnTo>
                  <a:lnTo>
                    <a:pt x="698185" y="728334"/>
                  </a:lnTo>
                  <a:lnTo>
                    <a:pt x="698395" y="728257"/>
                  </a:lnTo>
                  <a:lnTo>
                    <a:pt x="698497" y="728125"/>
                  </a:lnTo>
                  <a:lnTo>
                    <a:pt x="698587" y="728059"/>
                  </a:lnTo>
                  <a:lnTo>
                    <a:pt x="698826" y="727948"/>
                  </a:lnTo>
                  <a:lnTo>
                    <a:pt x="698986" y="727849"/>
                  </a:lnTo>
                  <a:lnTo>
                    <a:pt x="699042" y="727827"/>
                  </a:lnTo>
                  <a:lnTo>
                    <a:pt x="699115" y="727717"/>
                  </a:lnTo>
                  <a:lnTo>
                    <a:pt x="699263" y="727518"/>
                  </a:lnTo>
                  <a:lnTo>
                    <a:pt x="699407" y="727320"/>
                  </a:lnTo>
                  <a:lnTo>
                    <a:pt x="699522" y="727232"/>
                  </a:lnTo>
                  <a:lnTo>
                    <a:pt x="699665" y="727166"/>
                  </a:lnTo>
                  <a:lnTo>
                    <a:pt x="699741" y="727154"/>
                  </a:lnTo>
                  <a:lnTo>
                    <a:pt x="699864" y="727033"/>
                  </a:lnTo>
                  <a:lnTo>
                    <a:pt x="699864" y="726802"/>
                  </a:lnTo>
                  <a:lnTo>
                    <a:pt x="699789" y="726559"/>
                  </a:lnTo>
                  <a:lnTo>
                    <a:pt x="699733" y="726405"/>
                  </a:lnTo>
                  <a:lnTo>
                    <a:pt x="699735" y="726195"/>
                  </a:lnTo>
                  <a:lnTo>
                    <a:pt x="699692" y="726052"/>
                  </a:lnTo>
                  <a:lnTo>
                    <a:pt x="699685" y="725920"/>
                  </a:lnTo>
                  <a:lnTo>
                    <a:pt x="699744" y="725809"/>
                  </a:lnTo>
                  <a:lnTo>
                    <a:pt x="699792" y="725754"/>
                  </a:lnTo>
                  <a:lnTo>
                    <a:pt x="699891" y="725655"/>
                  </a:lnTo>
                  <a:lnTo>
                    <a:pt x="700582" y="725677"/>
                  </a:lnTo>
                  <a:lnTo>
                    <a:pt x="701506" y="726669"/>
                  </a:lnTo>
                  <a:lnTo>
                    <a:pt x="701883" y="726912"/>
                  </a:lnTo>
                  <a:lnTo>
                    <a:pt x="702253" y="727055"/>
                  </a:lnTo>
                  <a:lnTo>
                    <a:pt x="702510" y="727298"/>
                  </a:lnTo>
                  <a:lnTo>
                    <a:pt x="702550" y="727518"/>
                  </a:lnTo>
                  <a:lnTo>
                    <a:pt x="702476" y="727827"/>
                  </a:lnTo>
                  <a:lnTo>
                    <a:pt x="702008" y="728588"/>
                  </a:lnTo>
                  <a:lnTo>
                    <a:pt x="702091" y="729150"/>
                  </a:lnTo>
                  <a:lnTo>
                    <a:pt x="702177" y="729448"/>
                  </a:lnTo>
                  <a:lnTo>
                    <a:pt x="702361" y="729944"/>
                  </a:lnTo>
                  <a:lnTo>
                    <a:pt x="702490" y="730275"/>
                  </a:lnTo>
                  <a:lnTo>
                    <a:pt x="702660" y="730584"/>
                  </a:lnTo>
                  <a:lnTo>
                    <a:pt x="703015" y="731069"/>
                  </a:lnTo>
                  <a:lnTo>
                    <a:pt x="703418" y="731642"/>
                  </a:lnTo>
                  <a:lnTo>
                    <a:pt x="703975" y="732304"/>
                  </a:lnTo>
                  <a:lnTo>
                    <a:pt x="704139" y="732590"/>
                  </a:lnTo>
                  <a:lnTo>
                    <a:pt x="704176" y="732800"/>
                  </a:lnTo>
                  <a:lnTo>
                    <a:pt x="704296" y="732932"/>
                  </a:lnTo>
                  <a:lnTo>
                    <a:pt x="704724" y="733285"/>
                  </a:lnTo>
                  <a:lnTo>
                    <a:pt x="706681" y="734376"/>
                  </a:lnTo>
                  <a:lnTo>
                    <a:pt x="707437" y="734630"/>
                  </a:lnTo>
                  <a:lnTo>
                    <a:pt x="707568" y="734751"/>
                  </a:lnTo>
                  <a:lnTo>
                    <a:pt x="707999" y="734895"/>
                  </a:lnTo>
                  <a:lnTo>
                    <a:pt x="708483" y="735214"/>
                  </a:lnTo>
                  <a:lnTo>
                    <a:pt x="709008" y="735391"/>
                  </a:lnTo>
                  <a:lnTo>
                    <a:pt x="709372" y="735611"/>
                  </a:lnTo>
                  <a:lnTo>
                    <a:pt x="709766" y="735655"/>
                  </a:lnTo>
                  <a:lnTo>
                    <a:pt x="710674" y="735490"/>
                  </a:lnTo>
                  <a:lnTo>
                    <a:pt x="711193" y="735600"/>
                  </a:lnTo>
                  <a:lnTo>
                    <a:pt x="711692" y="736063"/>
                  </a:lnTo>
                  <a:lnTo>
                    <a:pt x="711879" y="736350"/>
                  </a:lnTo>
                  <a:lnTo>
                    <a:pt x="712123" y="736504"/>
                  </a:lnTo>
                  <a:lnTo>
                    <a:pt x="712926" y="736681"/>
                  </a:lnTo>
                  <a:lnTo>
                    <a:pt x="714065" y="736626"/>
                  </a:lnTo>
                  <a:lnTo>
                    <a:pt x="714273" y="736659"/>
                  </a:lnTo>
                  <a:lnTo>
                    <a:pt x="715455" y="737155"/>
                  </a:lnTo>
                  <a:lnTo>
                    <a:pt x="716090" y="737618"/>
                  </a:lnTo>
                  <a:lnTo>
                    <a:pt x="717157" y="738147"/>
                  </a:lnTo>
                  <a:lnTo>
                    <a:pt x="717502" y="738279"/>
                  </a:lnTo>
                  <a:lnTo>
                    <a:pt x="718107" y="738379"/>
                  </a:lnTo>
                  <a:lnTo>
                    <a:pt x="718560" y="738566"/>
                  </a:lnTo>
                  <a:lnTo>
                    <a:pt x="719355" y="738787"/>
                  </a:lnTo>
                  <a:lnTo>
                    <a:pt x="720051" y="738610"/>
                  </a:lnTo>
                  <a:lnTo>
                    <a:pt x="720593" y="738202"/>
                  </a:lnTo>
                  <a:lnTo>
                    <a:pt x="721104" y="737971"/>
                  </a:lnTo>
                  <a:lnTo>
                    <a:pt x="722487" y="737673"/>
                  </a:lnTo>
                  <a:lnTo>
                    <a:pt x="723372" y="737563"/>
                  </a:lnTo>
                  <a:lnTo>
                    <a:pt x="723689" y="737761"/>
                  </a:lnTo>
                  <a:lnTo>
                    <a:pt x="723793" y="737761"/>
                  </a:lnTo>
                  <a:lnTo>
                    <a:pt x="724205" y="738103"/>
                  </a:lnTo>
                  <a:lnTo>
                    <a:pt x="724345" y="738279"/>
                  </a:lnTo>
                  <a:lnTo>
                    <a:pt x="724517" y="738963"/>
                  </a:lnTo>
                  <a:lnTo>
                    <a:pt x="724662" y="739217"/>
                  </a:lnTo>
                  <a:lnTo>
                    <a:pt x="724922" y="739470"/>
                  </a:lnTo>
                  <a:lnTo>
                    <a:pt x="725320" y="739625"/>
                  </a:lnTo>
                  <a:lnTo>
                    <a:pt x="726029" y="739735"/>
                  </a:lnTo>
                  <a:lnTo>
                    <a:pt x="726435" y="739602"/>
                  </a:lnTo>
                  <a:lnTo>
                    <a:pt x="727328" y="739536"/>
                  </a:lnTo>
                  <a:lnTo>
                    <a:pt x="729549" y="739536"/>
                  </a:lnTo>
                  <a:lnTo>
                    <a:pt x="730730" y="739283"/>
                  </a:lnTo>
                  <a:lnTo>
                    <a:pt x="731040" y="739294"/>
                  </a:lnTo>
                  <a:lnTo>
                    <a:pt x="731369" y="739415"/>
                  </a:lnTo>
                  <a:lnTo>
                    <a:pt x="731728" y="739713"/>
                  </a:lnTo>
                  <a:lnTo>
                    <a:pt x="732041" y="740231"/>
                  </a:lnTo>
                  <a:lnTo>
                    <a:pt x="732602" y="740915"/>
                  </a:lnTo>
                  <a:lnTo>
                    <a:pt x="732663" y="741102"/>
                  </a:lnTo>
                  <a:lnTo>
                    <a:pt x="732839" y="741256"/>
                  </a:lnTo>
                  <a:lnTo>
                    <a:pt x="732981" y="741300"/>
                  </a:lnTo>
                  <a:lnTo>
                    <a:pt x="733154" y="741212"/>
                  </a:lnTo>
                  <a:lnTo>
                    <a:pt x="733394" y="741058"/>
                  </a:lnTo>
                  <a:lnTo>
                    <a:pt x="733670" y="740926"/>
                  </a:lnTo>
                  <a:lnTo>
                    <a:pt x="734017" y="740793"/>
                  </a:lnTo>
                  <a:lnTo>
                    <a:pt x="734209" y="740639"/>
                  </a:lnTo>
                  <a:lnTo>
                    <a:pt x="734483" y="740396"/>
                  </a:lnTo>
                  <a:lnTo>
                    <a:pt x="734533" y="740242"/>
                  </a:lnTo>
                  <a:lnTo>
                    <a:pt x="734628" y="739999"/>
                  </a:lnTo>
                  <a:lnTo>
                    <a:pt x="734809" y="739845"/>
                  </a:lnTo>
                  <a:lnTo>
                    <a:pt x="735071" y="739812"/>
                  </a:lnTo>
                  <a:lnTo>
                    <a:pt x="735384" y="739702"/>
                  </a:lnTo>
                  <a:lnTo>
                    <a:pt x="735730" y="739569"/>
                  </a:lnTo>
                  <a:lnTo>
                    <a:pt x="736065" y="739360"/>
                  </a:lnTo>
                  <a:lnTo>
                    <a:pt x="736402" y="738985"/>
                  </a:lnTo>
                  <a:lnTo>
                    <a:pt x="736654" y="738765"/>
                  </a:lnTo>
                  <a:lnTo>
                    <a:pt x="736918" y="738511"/>
                  </a:lnTo>
                  <a:lnTo>
                    <a:pt x="737050" y="738246"/>
                  </a:lnTo>
                  <a:lnTo>
                    <a:pt x="737097" y="737827"/>
                  </a:lnTo>
                  <a:lnTo>
                    <a:pt x="737120" y="737408"/>
                  </a:lnTo>
                  <a:lnTo>
                    <a:pt x="737194" y="737155"/>
                  </a:lnTo>
                  <a:lnTo>
                    <a:pt x="737362" y="736879"/>
                  </a:lnTo>
                  <a:lnTo>
                    <a:pt x="737493" y="736725"/>
                  </a:lnTo>
                  <a:lnTo>
                    <a:pt x="737708" y="736526"/>
                  </a:lnTo>
                  <a:lnTo>
                    <a:pt x="737769" y="736350"/>
                  </a:lnTo>
                  <a:lnTo>
                    <a:pt x="737732" y="736218"/>
                  </a:lnTo>
                  <a:lnTo>
                    <a:pt x="737613" y="736030"/>
                  </a:lnTo>
                  <a:lnTo>
                    <a:pt x="737480" y="735832"/>
                  </a:lnTo>
                  <a:lnTo>
                    <a:pt x="737409" y="735677"/>
                  </a:lnTo>
                  <a:lnTo>
                    <a:pt x="737421" y="735512"/>
                  </a:lnTo>
                  <a:lnTo>
                    <a:pt x="737396" y="735225"/>
                  </a:lnTo>
                  <a:lnTo>
                    <a:pt x="737385" y="734972"/>
                  </a:lnTo>
                  <a:lnTo>
                    <a:pt x="737254" y="734729"/>
                  </a:lnTo>
                  <a:lnTo>
                    <a:pt x="737002" y="734509"/>
                  </a:lnTo>
                  <a:lnTo>
                    <a:pt x="736714" y="734321"/>
                  </a:lnTo>
                  <a:lnTo>
                    <a:pt x="736522" y="734134"/>
                  </a:lnTo>
                  <a:lnTo>
                    <a:pt x="736330" y="733726"/>
                  </a:lnTo>
                  <a:lnTo>
                    <a:pt x="736149" y="733362"/>
                  </a:lnTo>
                  <a:lnTo>
                    <a:pt x="736042" y="733119"/>
                  </a:lnTo>
                  <a:lnTo>
                    <a:pt x="736018" y="732866"/>
                  </a:lnTo>
                  <a:lnTo>
                    <a:pt x="735995" y="732623"/>
                  </a:lnTo>
                  <a:lnTo>
                    <a:pt x="735947" y="732381"/>
                  </a:lnTo>
                  <a:lnTo>
                    <a:pt x="735646" y="731918"/>
                  </a:lnTo>
                  <a:lnTo>
                    <a:pt x="735418" y="731454"/>
                  </a:lnTo>
                  <a:lnTo>
                    <a:pt x="735332" y="731190"/>
                  </a:lnTo>
                  <a:lnTo>
                    <a:pt x="735276" y="730903"/>
                  </a:lnTo>
                  <a:lnTo>
                    <a:pt x="735276" y="730584"/>
                  </a:lnTo>
                  <a:lnTo>
                    <a:pt x="735336" y="730363"/>
                  </a:lnTo>
                  <a:lnTo>
                    <a:pt x="735323" y="730153"/>
                  </a:lnTo>
                  <a:lnTo>
                    <a:pt x="735280" y="729988"/>
                  </a:lnTo>
                  <a:lnTo>
                    <a:pt x="735095" y="729723"/>
                  </a:lnTo>
                  <a:lnTo>
                    <a:pt x="734870" y="729415"/>
                  </a:lnTo>
                  <a:lnTo>
                    <a:pt x="734617" y="729095"/>
                  </a:lnTo>
                  <a:lnTo>
                    <a:pt x="734567" y="728897"/>
                  </a:lnTo>
                  <a:lnTo>
                    <a:pt x="734533" y="728720"/>
                  </a:lnTo>
                  <a:lnTo>
                    <a:pt x="734520" y="728522"/>
                  </a:lnTo>
                  <a:lnTo>
                    <a:pt x="734567" y="728334"/>
                  </a:lnTo>
                  <a:lnTo>
                    <a:pt x="734567" y="728202"/>
                  </a:lnTo>
                  <a:lnTo>
                    <a:pt x="734557" y="728059"/>
                  </a:lnTo>
                  <a:lnTo>
                    <a:pt x="734436" y="727882"/>
                  </a:lnTo>
                  <a:lnTo>
                    <a:pt x="734066" y="727651"/>
                  </a:lnTo>
                  <a:lnTo>
                    <a:pt x="733634" y="727430"/>
                  </a:lnTo>
                  <a:lnTo>
                    <a:pt x="733297" y="727254"/>
                  </a:lnTo>
                  <a:lnTo>
                    <a:pt x="733082" y="727177"/>
                  </a:lnTo>
                  <a:lnTo>
                    <a:pt x="732770" y="727055"/>
                  </a:lnTo>
                  <a:lnTo>
                    <a:pt x="732423" y="726956"/>
                  </a:lnTo>
                  <a:lnTo>
                    <a:pt x="731991" y="726769"/>
                  </a:lnTo>
                  <a:lnTo>
                    <a:pt x="731403" y="726515"/>
                  </a:lnTo>
                  <a:lnTo>
                    <a:pt x="731044" y="726306"/>
                  </a:lnTo>
                  <a:lnTo>
                    <a:pt x="730432" y="725975"/>
                  </a:lnTo>
                  <a:lnTo>
                    <a:pt x="730230" y="725798"/>
                  </a:lnTo>
                  <a:lnTo>
                    <a:pt x="730123" y="725578"/>
                  </a:lnTo>
                  <a:lnTo>
                    <a:pt x="730049" y="725258"/>
                  </a:lnTo>
                  <a:lnTo>
                    <a:pt x="729990" y="724960"/>
                  </a:lnTo>
                  <a:lnTo>
                    <a:pt x="729990" y="724652"/>
                  </a:lnTo>
                  <a:lnTo>
                    <a:pt x="730038" y="724387"/>
                  </a:lnTo>
                  <a:lnTo>
                    <a:pt x="730038" y="724178"/>
                  </a:lnTo>
                  <a:lnTo>
                    <a:pt x="730049" y="723858"/>
                  </a:lnTo>
                  <a:lnTo>
                    <a:pt x="730015" y="723538"/>
                  </a:lnTo>
                  <a:lnTo>
                    <a:pt x="729905" y="723274"/>
                  </a:lnTo>
                  <a:lnTo>
                    <a:pt x="729834" y="723119"/>
                  </a:lnTo>
                  <a:lnTo>
                    <a:pt x="729773" y="722899"/>
                  </a:lnTo>
                  <a:lnTo>
                    <a:pt x="729847" y="722656"/>
                  </a:lnTo>
                  <a:lnTo>
                    <a:pt x="730073" y="722524"/>
                  </a:lnTo>
                  <a:lnTo>
                    <a:pt x="730314" y="722391"/>
                  </a:lnTo>
                  <a:lnTo>
                    <a:pt x="730422" y="722182"/>
                  </a:lnTo>
                  <a:lnTo>
                    <a:pt x="730482" y="721895"/>
                  </a:lnTo>
                  <a:lnTo>
                    <a:pt x="730493" y="721774"/>
                  </a:lnTo>
                  <a:lnTo>
                    <a:pt x="730566" y="721598"/>
                  </a:lnTo>
                  <a:lnTo>
                    <a:pt x="730734" y="721498"/>
                  </a:lnTo>
                  <a:lnTo>
                    <a:pt x="730913" y="721443"/>
                  </a:lnTo>
                  <a:lnTo>
                    <a:pt x="731102" y="721322"/>
                  </a:lnTo>
                  <a:lnTo>
                    <a:pt x="731343" y="721123"/>
                  </a:lnTo>
                  <a:lnTo>
                    <a:pt x="731416" y="720936"/>
                  </a:lnTo>
                  <a:lnTo>
                    <a:pt x="731397" y="720859"/>
                  </a:lnTo>
                  <a:lnTo>
                    <a:pt x="731371" y="720715"/>
                  </a:lnTo>
                  <a:lnTo>
                    <a:pt x="731319" y="720528"/>
                  </a:lnTo>
                  <a:lnTo>
                    <a:pt x="731292" y="720407"/>
                  </a:lnTo>
                  <a:lnTo>
                    <a:pt x="731224" y="720197"/>
                  </a:lnTo>
                  <a:lnTo>
                    <a:pt x="731122" y="719900"/>
                  </a:lnTo>
                  <a:lnTo>
                    <a:pt x="731027" y="719536"/>
                  </a:lnTo>
                  <a:lnTo>
                    <a:pt x="730999" y="719304"/>
                  </a:lnTo>
                  <a:lnTo>
                    <a:pt x="730923" y="719029"/>
                  </a:lnTo>
                  <a:lnTo>
                    <a:pt x="730848" y="718742"/>
                  </a:lnTo>
                  <a:lnTo>
                    <a:pt x="730631" y="718521"/>
                  </a:lnTo>
                  <a:lnTo>
                    <a:pt x="730366" y="718356"/>
                  </a:lnTo>
                  <a:lnTo>
                    <a:pt x="730271" y="718235"/>
                  </a:lnTo>
                  <a:lnTo>
                    <a:pt x="730196" y="718058"/>
                  </a:lnTo>
                  <a:lnTo>
                    <a:pt x="730230" y="717849"/>
                  </a:lnTo>
                  <a:lnTo>
                    <a:pt x="730282" y="717683"/>
                  </a:lnTo>
                  <a:lnTo>
                    <a:pt x="730346" y="717529"/>
                  </a:lnTo>
                  <a:lnTo>
                    <a:pt x="730461" y="717386"/>
                  </a:lnTo>
                  <a:lnTo>
                    <a:pt x="730583" y="717298"/>
                  </a:lnTo>
                  <a:lnTo>
                    <a:pt x="730639" y="717132"/>
                  </a:lnTo>
                  <a:lnTo>
                    <a:pt x="730658" y="716934"/>
                  </a:lnTo>
                  <a:lnTo>
                    <a:pt x="730744" y="716779"/>
                  </a:lnTo>
                  <a:lnTo>
                    <a:pt x="730809" y="716669"/>
                  </a:lnTo>
                  <a:lnTo>
                    <a:pt x="730990" y="716493"/>
                  </a:lnTo>
                  <a:lnTo>
                    <a:pt x="731208" y="716272"/>
                  </a:lnTo>
                  <a:lnTo>
                    <a:pt x="731489" y="716085"/>
                  </a:lnTo>
                  <a:lnTo>
                    <a:pt x="731679" y="715919"/>
                  </a:lnTo>
                  <a:lnTo>
                    <a:pt x="731812" y="715798"/>
                  </a:lnTo>
                  <a:lnTo>
                    <a:pt x="731877" y="715721"/>
                  </a:lnTo>
                  <a:lnTo>
                    <a:pt x="731925" y="715533"/>
                  </a:lnTo>
                  <a:lnTo>
                    <a:pt x="732038" y="715324"/>
                  </a:lnTo>
                  <a:lnTo>
                    <a:pt x="732077" y="715203"/>
                  </a:lnTo>
                  <a:lnTo>
                    <a:pt x="732113" y="715026"/>
                  </a:lnTo>
                  <a:lnTo>
                    <a:pt x="732181" y="714916"/>
                  </a:lnTo>
                  <a:lnTo>
                    <a:pt x="732312" y="714795"/>
                  </a:lnTo>
                  <a:lnTo>
                    <a:pt x="732351" y="714662"/>
                  </a:lnTo>
                  <a:lnTo>
                    <a:pt x="732331" y="714409"/>
                  </a:lnTo>
                  <a:lnTo>
                    <a:pt x="732276" y="714232"/>
                  </a:lnTo>
                  <a:lnTo>
                    <a:pt x="732283" y="714045"/>
                  </a:lnTo>
                  <a:lnTo>
                    <a:pt x="732398" y="713946"/>
                  </a:lnTo>
                  <a:lnTo>
                    <a:pt x="732615" y="713846"/>
                  </a:lnTo>
                  <a:lnTo>
                    <a:pt x="732928" y="713692"/>
                  </a:lnTo>
                  <a:lnTo>
                    <a:pt x="733190" y="713681"/>
                  </a:lnTo>
                  <a:lnTo>
                    <a:pt x="733281" y="713659"/>
                  </a:lnTo>
                  <a:lnTo>
                    <a:pt x="733494" y="713560"/>
                  </a:lnTo>
                  <a:lnTo>
                    <a:pt x="733655" y="713505"/>
                  </a:lnTo>
                  <a:lnTo>
                    <a:pt x="733834" y="713494"/>
                  </a:lnTo>
                  <a:lnTo>
                    <a:pt x="734152" y="713339"/>
                  </a:lnTo>
                  <a:lnTo>
                    <a:pt x="734516" y="713020"/>
                  </a:lnTo>
                  <a:lnTo>
                    <a:pt x="734764" y="712755"/>
                  </a:lnTo>
                  <a:lnTo>
                    <a:pt x="734929" y="712579"/>
                  </a:lnTo>
                  <a:lnTo>
                    <a:pt x="735095" y="712369"/>
                  </a:lnTo>
                  <a:lnTo>
                    <a:pt x="735201" y="712193"/>
                  </a:lnTo>
                  <a:lnTo>
                    <a:pt x="735273" y="712016"/>
                  </a:lnTo>
                  <a:lnTo>
                    <a:pt x="735366" y="711884"/>
                  </a:lnTo>
                  <a:lnTo>
                    <a:pt x="735368" y="711465"/>
                  </a:lnTo>
                  <a:lnTo>
                    <a:pt x="734961" y="709602"/>
                  </a:lnTo>
                  <a:lnTo>
                    <a:pt x="734890" y="709282"/>
                  </a:lnTo>
                  <a:lnTo>
                    <a:pt x="734764" y="709017"/>
                  </a:lnTo>
                  <a:lnTo>
                    <a:pt x="734705" y="708764"/>
                  </a:lnTo>
                  <a:lnTo>
                    <a:pt x="734716" y="708433"/>
                  </a:lnTo>
                  <a:lnTo>
                    <a:pt x="734811" y="708091"/>
                  </a:lnTo>
                  <a:lnTo>
                    <a:pt x="734890" y="707827"/>
                  </a:lnTo>
                  <a:lnTo>
                    <a:pt x="734904" y="707485"/>
                  </a:lnTo>
                  <a:lnTo>
                    <a:pt x="734985" y="707209"/>
                  </a:lnTo>
                  <a:lnTo>
                    <a:pt x="735183" y="706911"/>
                  </a:lnTo>
                  <a:lnTo>
                    <a:pt x="735300" y="706658"/>
                  </a:lnTo>
                  <a:lnTo>
                    <a:pt x="735276" y="706437"/>
                  </a:lnTo>
                  <a:lnTo>
                    <a:pt x="735241" y="706184"/>
                  </a:lnTo>
                  <a:lnTo>
                    <a:pt x="735175" y="706029"/>
                  </a:lnTo>
                  <a:lnTo>
                    <a:pt x="735063" y="705886"/>
                  </a:lnTo>
                  <a:lnTo>
                    <a:pt x="735056" y="705732"/>
                  </a:lnTo>
                  <a:lnTo>
                    <a:pt x="735063" y="705544"/>
                  </a:lnTo>
                  <a:lnTo>
                    <a:pt x="735112" y="705313"/>
                  </a:lnTo>
                  <a:lnTo>
                    <a:pt x="735146" y="705147"/>
                  </a:lnTo>
                  <a:lnTo>
                    <a:pt x="735214" y="704982"/>
                  </a:lnTo>
                  <a:lnTo>
                    <a:pt x="735304" y="704916"/>
                  </a:lnTo>
                  <a:lnTo>
                    <a:pt x="735394" y="704883"/>
                  </a:lnTo>
                  <a:lnTo>
                    <a:pt x="735461" y="704872"/>
                  </a:lnTo>
                  <a:lnTo>
                    <a:pt x="735721" y="704883"/>
                  </a:lnTo>
                  <a:lnTo>
                    <a:pt x="735844" y="704905"/>
                  </a:lnTo>
                  <a:lnTo>
                    <a:pt x="736031" y="704982"/>
                  </a:lnTo>
                  <a:lnTo>
                    <a:pt x="736115" y="705125"/>
                  </a:lnTo>
                  <a:lnTo>
                    <a:pt x="736133" y="705313"/>
                  </a:lnTo>
                  <a:lnTo>
                    <a:pt x="736244" y="705522"/>
                  </a:lnTo>
                  <a:lnTo>
                    <a:pt x="736318" y="705721"/>
                  </a:lnTo>
                  <a:lnTo>
                    <a:pt x="736414" y="705820"/>
                  </a:lnTo>
                  <a:lnTo>
                    <a:pt x="736516" y="705886"/>
                  </a:lnTo>
                  <a:lnTo>
                    <a:pt x="736672" y="705952"/>
                  </a:lnTo>
                  <a:lnTo>
                    <a:pt x="737269" y="706151"/>
                  </a:lnTo>
                  <a:lnTo>
                    <a:pt x="737633" y="706184"/>
                  </a:lnTo>
                  <a:lnTo>
                    <a:pt x="737896" y="706217"/>
                  </a:lnTo>
                  <a:lnTo>
                    <a:pt x="738107" y="706162"/>
                  </a:lnTo>
                  <a:lnTo>
                    <a:pt x="738315" y="706084"/>
                  </a:lnTo>
                  <a:lnTo>
                    <a:pt x="738489" y="706084"/>
                  </a:lnTo>
                  <a:lnTo>
                    <a:pt x="738645" y="706096"/>
                  </a:lnTo>
                  <a:lnTo>
                    <a:pt x="738854" y="706084"/>
                  </a:lnTo>
                  <a:lnTo>
                    <a:pt x="739062" y="706018"/>
                  </a:lnTo>
                  <a:lnTo>
                    <a:pt x="739437" y="706018"/>
                  </a:lnTo>
                  <a:lnTo>
                    <a:pt x="739603" y="705963"/>
                  </a:lnTo>
                  <a:lnTo>
                    <a:pt x="739900" y="705908"/>
                  </a:lnTo>
                  <a:lnTo>
                    <a:pt x="740162" y="705897"/>
                  </a:lnTo>
                  <a:lnTo>
                    <a:pt x="740371" y="705798"/>
                  </a:lnTo>
                  <a:lnTo>
                    <a:pt x="740470" y="705676"/>
                  </a:lnTo>
                  <a:lnTo>
                    <a:pt x="740580" y="705434"/>
                  </a:lnTo>
                  <a:lnTo>
                    <a:pt x="740614" y="705224"/>
                  </a:lnTo>
                  <a:lnTo>
                    <a:pt x="740724" y="705026"/>
                  </a:lnTo>
                  <a:lnTo>
                    <a:pt x="740999" y="704684"/>
                  </a:lnTo>
                  <a:lnTo>
                    <a:pt x="741251" y="704453"/>
                  </a:lnTo>
                  <a:lnTo>
                    <a:pt x="741471" y="704243"/>
                  </a:lnTo>
                  <a:lnTo>
                    <a:pt x="741692" y="704122"/>
                  </a:lnTo>
                  <a:lnTo>
                    <a:pt x="742119" y="703923"/>
                  </a:lnTo>
                  <a:lnTo>
                    <a:pt x="743559" y="703846"/>
                  </a:lnTo>
                  <a:lnTo>
                    <a:pt x="743942" y="703879"/>
                  </a:lnTo>
                  <a:lnTo>
                    <a:pt x="744752" y="704166"/>
                  </a:lnTo>
                  <a:lnTo>
                    <a:pt x="744980" y="704100"/>
                  </a:lnTo>
                  <a:lnTo>
                    <a:pt x="745158" y="703813"/>
                  </a:lnTo>
                  <a:lnTo>
                    <a:pt x="745302" y="702380"/>
                  </a:lnTo>
                  <a:lnTo>
                    <a:pt x="745440" y="701939"/>
                  </a:lnTo>
                  <a:lnTo>
                    <a:pt x="745608" y="701685"/>
                  </a:lnTo>
                  <a:lnTo>
                    <a:pt x="746153" y="701321"/>
                  </a:lnTo>
                  <a:lnTo>
                    <a:pt x="747158" y="701024"/>
                  </a:lnTo>
                  <a:lnTo>
                    <a:pt x="748222" y="700550"/>
                  </a:lnTo>
                  <a:lnTo>
                    <a:pt x="748846" y="700075"/>
                  </a:lnTo>
                  <a:lnTo>
                    <a:pt x="749200" y="699535"/>
                  </a:lnTo>
                  <a:lnTo>
                    <a:pt x="749481" y="698896"/>
                  </a:lnTo>
                  <a:lnTo>
                    <a:pt x="749623" y="698311"/>
                  </a:lnTo>
                  <a:lnTo>
                    <a:pt x="749596" y="697672"/>
                  </a:lnTo>
                  <a:lnTo>
                    <a:pt x="749485" y="696988"/>
                  </a:lnTo>
                  <a:lnTo>
                    <a:pt x="749417" y="696900"/>
                  </a:lnTo>
                  <a:lnTo>
                    <a:pt x="749395" y="696172"/>
                  </a:lnTo>
                  <a:lnTo>
                    <a:pt x="749476" y="695610"/>
                  </a:lnTo>
                  <a:lnTo>
                    <a:pt x="749722" y="695136"/>
                  </a:lnTo>
                  <a:lnTo>
                    <a:pt x="750017" y="694882"/>
                  </a:lnTo>
                  <a:lnTo>
                    <a:pt x="750656" y="694717"/>
                  </a:lnTo>
                  <a:lnTo>
                    <a:pt x="751810" y="694077"/>
                  </a:lnTo>
                  <a:lnTo>
                    <a:pt x="752905" y="693680"/>
                  </a:lnTo>
                  <a:lnTo>
                    <a:pt x="753379" y="693658"/>
                  </a:lnTo>
                  <a:lnTo>
                    <a:pt x="754180" y="693824"/>
                  </a:lnTo>
                  <a:lnTo>
                    <a:pt x="754906" y="694111"/>
                  </a:lnTo>
                  <a:lnTo>
                    <a:pt x="755951" y="694265"/>
                  </a:lnTo>
                  <a:lnTo>
                    <a:pt x="756653" y="694298"/>
                  </a:lnTo>
                  <a:lnTo>
                    <a:pt x="757260" y="694199"/>
                  </a:lnTo>
                  <a:lnTo>
                    <a:pt x="758829" y="693714"/>
                  </a:lnTo>
                  <a:lnTo>
                    <a:pt x="759290" y="693703"/>
                  </a:lnTo>
                  <a:lnTo>
                    <a:pt x="760764" y="693901"/>
                  </a:lnTo>
                  <a:lnTo>
                    <a:pt x="761701" y="693526"/>
                  </a:lnTo>
                  <a:lnTo>
                    <a:pt x="762828" y="693581"/>
                  </a:lnTo>
                  <a:lnTo>
                    <a:pt x="764155" y="693548"/>
                  </a:lnTo>
                  <a:lnTo>
                    <a:pt x="765313" y="693206"/>
                  </a:lnTo>
                  <a:lnTo>
                    <a:pt x="766092" y="693206"/>
                  </a:lnTo>
                  <a:lnTo>
                    <a:pt x="768058" y="693504"/>
                  </a:lnTo>
                  <a:lnTo>
                    <a:pt x="768801" y="693482"/>
                  </a:lnTo>
                  <a:lnTo>
                    <a:pt x="771289" y="693030"/>
                  </a:lnTo>
                  <a:lnTo>
                    <a:pt x="772104" y="693052"/>
                  </a:lnTo>
                  <a:lnTo>
                    <a:pt x="772699" y="693030"/>
                  </a:lnTo>
                  <a:lnTo>
                    <a:pt x="773426" y="692798"/>
                  </a:lnTo>
                  <a:lnTo>
                    <a:pt x="774612" y="692225"/>
                  </a:lnTo>
                  <a:lnTo>
                    <a:pt x="775376" y="692016"/>
                  </a:lnTo>
                  <a:lnTo>
                    <a:pt x="775886" y="691927"/>
                  </a:lnTo>
                  <a:lnTo>
                    <a:pt x="776673" y="691850"/>
                  </a:lnTo>
                  <a:lnTo>
                    <a:pt x="776947" y="691817"/>
                  </a:lnTo>
                  <a:lnTo>
                    <a:pt x="777409" y="691762"/>
                  </a:lnTo>
                  <a:lnTo>
                    <a:pt x="777759" y="691707"/>
                  </a:lnTo>
                  <a:lnTo>
                    <a:pt x="778386" y="691751"/>
                  </a:lnTo>
                  <a:lnTo>
                    <a:pt x="778590" y="691773"/>
                  </a:lnTo>
                  <a:lnTo>
                    <a:pt x="778631" y="691784"/>
                  </a:lnTo>
                  <a:lnTo>
                    <a:pt x="778704" y="691817"/>
                  </a:lnTo>
                  <a:lnTo>
                    <a:pt x="778819" y="691883"/>
                  </a:lnTo>
                  <a:lnTo>
                    <a:pt x="779004" y="691994"/>
                  </a:lnTo>
                  <a:lnTo>
                    <a:pt x="779233" y="692137"/>
                  </a:lnTo>
                  <a:lnTo>
                    <a:pt x="779849" y="692556"/>
                  </a:lnTo>
                  <a:lnTo>
                    <a:pt x="780069" y="692688"/>
                  </a:lnTo>
                  <a:lnTo>
                    <a:pt x="780245" y="692776"/>
                  </a:lnTo>
                  <a:lnTo>
                    <a:pt x="780465" y="692931"/>
                  </a:lnTo>
                  <a:lnTo>
                    <a:pt x="780682" y="693173"/>
                  </a:lnTo>
                  <a:lnTo>
                    <a:pt x="780849" y="693295"/>
                  </a:lnTo>
                  <a:lnTo>
                    <a:pt x="781080" y="693449"/>
                  </a:lnTo>
                  <a:lnTo>
                    <a:pt x="781354" y="693548"/>
                  </a:lnTo>
                  <a:lnTo>
                    <a:pt x="781490" y="693725"/>
                  </a:lnTo>
                  <a:lnTo>
                    <a:pt x="781653" y="694033"/>
                  </a:lnTo>
                  <a:lnTo>
                    <a:pt x="781791" y="694254"/>
                  </a:lnTo>
                  <a:lnTo>
                    <a:pt x="781995" y="694353"/>
                  </a:lnTo>
                  <a:lnTo>
                    <a:pt x="782420" y="694441"/>
                  </a:lnTo>
                  <a:lnTo>
                    <a:pt x="782721" y="694518"/>
                  </a:lnTo>
                  <a:lnTo>
                    <a:pt x="782913" y="694662"/>
                  </a:lnTo>
                  <a:lnTo>
                    <a:pt x="783212" y="694937"/>
                  </a:lnTo>
                  <a:lnTo>
                    <a:pt x="783569" y="695202"/>
                  </a:lnTo>
                  <a:lnTo>
                    <a:pt x="784075" y="695456"/>
                  </a:lnTo>
                  <a:lnTo>
                    <a:pt x="784552" y="695654"/>
                  </a:lnTo>
                  <a:lnTo>
                    <a:pt x="784826" y="695808"/>
                  </a:lnTo>
                  <a:lnTo>
                    <a:pt x="784936" y="695963"/>
                  </a:lnTo>
                  <a:lnTo>
                    <a:pt x="785057" y="696106"/>
                  </a:lnTo>
                  <a:lnTo>
                    <a:pt x="785143" y="696139"/>
                  </a:lnTo>
                  <a:lnTo>
                    <a:pt x="785227" y="696139"/>
                  </a:lnTo>
                  <a:lnTo>
                    <a:pt x="785353" y="696062"/>
                  </a:lnTo>
                  <a:lnTo>
                    <a:pt x="785448" y="695963"/>
                  </a:lnTo>
                  <a:lnTo>
                    <a:pt x="785512" y="695831"/>
                  </a:lnTo>
                  <a:lnTo>
                    <a:pt x="785646" y="695753"/>
                  </a:lnTo>
                  <a:lnTo>
                    <a:pt x="785765" y="695775"/>
                  </a:lnTo>
                  <a:lnTo>
                    <a:pt x="785876" y="695819"/>
                  </a:lnTo>
                  <a:lnTo>
                    <a:pt x="785999" y="695908"/>
                  </a:lnTo>
                  <a:lnTo>
                    <a:pt x="786180" y="695996"/>
                  </a:lnTo>
                  <a:lnTo>
                    <a:pt x="786456" y="696272"/>
                  </a:lnTo>
                  <a:lnTo>
                    <a:pt x="786537" y="696327"/>
                  </a:lnTo>
                  <a:lnTo>
                    <a:pt x="786783" y="696591"/>
                  </a:lnTo>
                  <a:lnTo>
                    <a:pt x="786912" y="696724"/>
                  </a:lnTo>
                  <a:lnTo>
                    <a:pt x="787058" y="696867"/>
                  </a:lnTo>
                  <a:lnTo>
                    <a:pt x="787130" y="696922"/>
                  </a:lnTo>
                  <a:lnTo>
                    <a:pt x="787187" y="696977"/>
                  </a:lnTo>
                  <a:lnTo>
                    <a:pt x="787542" y="696999"/>
                  </a:lnTo>
                  <a:lnTo>
                    <a:pt x="787651" y="696977"/>
                  </a:lnTo>
                  <a:lnTo>
                    <a:pt x="788122" y="696834"/>
                  </a:lnTo>
                  <a:lnTo>
                    <a:pt x="788452" y="696801"/>
                  </a:lnTo>
                  <a:lnTo>
                    <a:pt x="788764" y="696779"/>
                  </a:lnTo>
                  <a:lnTo>
                    <a:pt x="789041" y="696845"/>
                  </a:lnTo>
                  <a:lnTo>
                    <a:pt x="789362" y="696988"/>
                  </a:lnTo>
                  <a:lnTo>
                    <a:pt x="789611" y="697154"/>
                  </a:lnTo>
                  <a:lnTo>
                    <a:pt x="789820" y="697275"/>
                  </a:lnTo>
                  <a:lnTo>
                    <a:pt x="790081" y="697330"/>
                  </a:lnTo>
                  <a:lnTo>
                    <a:pt x="790652" y="697352"/>
                  </a:lnTo>
                  <a:lnTo>
                    <a:pt x="791224" y="697528"/>
                  </a:lnTo>
                  <a:lnTo>
                    <a:pt x="791786" y="697815"/>
                  </a:lnTo>
                  <a:lnTo>
                    <a:pt x="792558" y="698036"/>
                  </a:lnTo>
                  <a:lnTo>
                    <a:pt x="792922" y="698179"/>
                  </a:lnTo>
                  <a:lnTo>
                    <a:pt x="793260" y="698366"/>
                  </a:lnTo>
                  <a:lnTo>
                    <a:pt x="793493" y="698499"/>
                  </a:lnTo>
                  <a:lnTo>
                    <a:pt x="793493" y="698499"/>
                  </a:lnTo>
                  <a:lnTo>
                    <a:pt x="793848" y="698708"/>
                  </a:lnTo>
                  <a:lnTo>
                    <a:pt x="794013" y="698874"/>
                  </a:lnTo>
                  <a:lnTo>
                    <a:pt x="794126" y="699028"/>
                  </a:lnTo>
                  <a:lnTo>
                    <a:pt x="794541" y="699337"/>
                  </a:lnTo>
                  <a:lnTo>
                    <a:pt x="795176" y="699756"/>
                  </a:lnTo>
                  <a:lnTo>
                    <a:pt x="795488" y="699932"/>
                  </a:lnTo>
                  <a:lnTo>
                    <a:pt x="795867" y="700053"/>
                  </a:lnTo>
                  <a:lnTo>
                    <a:pt x="796105" y="700186"/>
                  </a:lnTo>
                  <a:lnTo>
                    <a:pt x="796222" y="700252"/>
                  </a:lnTo>
                  <a:lnTo>
                    <a:pt x="796310" y="700285"/>
                  </a:lnTo>
                  <a:lnTo>
                    <a:pt x="796410" y="700285"/>
                  </a:lnTo>
                  <a:lnTo>
                    <a:pt x="796644" y="700142"/>
                  </a:lnTo>
                  <a:lnTo>
                    <a:pt x="796859" y="699998"/>
                  </a:lnTo>
                  <a:lnTo>
                    <a:pt x="797044" y="699800"/>
                  </a:lnTo>
                  <a:lnTo>
                    <a:pt x="797339" y="699403"/>
                  </a:lnTo>
                  <a:lnTo>
                    <a:pt x="797752" y="698896"/>
                  </a:lnTo>
                  <a:lnTo>
                    <a:pt x="798049" y="698510"/>
                  </a:lnTo>
                  <a:lnTo>
                    <a:pt x="798560" y="697992"/>
                  </a:lnTo>
                  <a:lnTo>
                    <a:pt x="798773" y="697892"/>
                  </a:lnTo>
                  <a:lnTo>
                    <a:pt x="799432" y="697793"/>
                  </a:lnTo>
                  <a:lnTo>
                    <a:pt x="800129" y="697870"/>
                  </a:lnTo>
                  <a:lnTo>
                    <a:pt x="800502" y="697981"/>
                  </a:lnTo>
                  <a:lnTo>
                    <a:pt x="801113" y="698322"/>
                  </a:lnTo>
                  <a:lnTo>
                    <a:pt x="802211" y="698708"/>
                  </a:lnTo>
                  <a:lnTo>
                    <a:pt x="803533" y="699447"/>
                  </a:lnTo>
                  <a:lnTo>
                    <a:pt x="804131" y="699623"/>
                  </a:lnTo>
                  <a:lnTo>
                    <a:pt x="804459" y="699888"/>
                  </a:lnTo>
                  <a:lnTo>
                    <a:pt x="804729" y="700219"/>
                  </a:lnTo>
                  <a:lnTo>
                    <a:pt x="804938" y="700527"/>
                  </a:lnTo>
                  <a:lnTo>
                    <a:pt x="805058" y="700715"/>
                  </a:lnTo>
                  <a:lnTo>
                    <a:pt x="805125" y="700858"/>
                  </a:lnTo>
                  <a:lnTo>
                    <a:pt x="805205" y="701035"/>
                  </a:lnTo>
                  <a:lnTo>
                    <a:pt x="805224" y="701178"/>
                  </a:lnTo>
                  <a:lnTo>
                    <a:pt x="805285" y="701277"/>
                  </a:lnTo>
                  <a:lnTo>
                    <a:pt x="805340" y="701321"/>
                  </a:lnTo>
                  <a:lnTo>
                    <a:pt x="805437" y="701343"/>
                  </a:lnTo>
                  <a:lnTo>
                    <a:pt x="805620" y="701277"/>
                  </a:lnTo>
                  <a:lnTo>
                    <a:pt x="805743" y="701211"/>
                  </a:lnTo>
                  <a:lnTo>
                    <a:pt x="805999" y="701156"/>
                  </a:lnTo>
                  <a:lnTo>
                    <a:pt x="806261" y="701068"/>
                  </a:lnTo>
                  <a:lnTo>
                    <a:pt x="806702" y="700781"/>
                  </a:lnTo>
                  <a:lnTo>
                    <a:pt x="807062" y="700572"/>
                  </a:lnTo>
                  <a:lnTo>
                    <a:pt x="807325" y="700395"/>
                  </a:lnTo>
                  <a:lnTo>
                    <a:pt x="807501" y="700373"/>
                  </a:lnTo>
                  <a:lnTo>
                    <a:pt x="807721" y="700406"/>
                  </a:lnTo>
                  <a:lnTo>
                    <a:pt x="808003" y="700572"/>
                  </a:lnTo>
                  <a:lnTo>
                    <a:pt x="808155" y="700737"/>
                  </a:lnTo>
                  <a:lnTo>
                    <a:pt x="808375" y="700836"/>
                  </a:lnTo>
                  <a:lnTo>
                    <a:pt x="808724" y="700980"/>
                  </a:lnTo>
                  <a:lnTo>
                    <a:pt x="808931" y="701068"/>
                  </a:lnTo>
                  <a:lnTo>
                    <a:pt x="809332" y="701277"/>
                  </a:lnTo>
                  <a:lnTo>
                    <a:pt x="809973" y="701685"/>
                  </a:lnTo>
                  <a:lnTo>
                    <a:pt x="810375" y="701917"/>
                  </a:lnTo>
                  <a:lnTo>
                    <a:pt x="810405" y="702148"/>
                  </a:lnTo>
                  <a:lnTo>
                    <a:pt x="810391" y="702347"/>
                  </a:lnTo>
                  <a:lnTo>
                    <a:pt x="810257" y="702644"/>
                  </a:lnTo>
                  <a:lnTo>
                    <a:pt x="810063" y="703019"/>
                  </a:lnTo>
                  <a:lnTo>
                    <a:pt x="810038" y="703129"/>
                  </a:lnTo>
                  <a:lnTo>
                    <a:pt x="810065" y="703251"/>
                  </a:lnTo>
                  <a:lnTo>
                    <a:pt x="810138" y="703350"/>
                  </a:lnTo>
                  <a:lnTo>
                    <a:pt x="810366" y="703615"/>
                  </a:lnTo>
                  <a:lnTo>
                    <a:pt x="810477" y="703758"/>
                  </a:lnTo>
                  <a:lnTo>
                    <a:pt x="810550" y="703923"/>
                  </a:lnTo>
                  <a:lnTo>
                    <a:pt x="810586" y="704100"/>
                  </a:lnTo>
                  <a:lnTo>
                    <a:pt x="810567" y="704276"/>
                  </a:lnTo>
                  <a:lnTo>
                    <a:pt x="810493" y="704596"/>
                  </a:lnTo>
                  <a:lnTo>
                    <a:pt x="810513" y="704662"/>
                  </a:lnTo>
                  <a:lnTo>
                    <a:pt x="810567" y="704761"/>
                  </a:lnTo>
                  <a:lnTo>
                    <a:pt x="810778" y="704883"/>
                  </a:lnTo>
                  <a:lnTo>
                    <a:pt x="810961" y="705059"/>
                  </a:lnTo>
                  <a:lnTo>
                    <a:pt x="811116" y="705191"/>
                  </a:lnTo>
                  <a:lnTo>
                    <a:pt x="811245" y="705324"/>
                  </a:lnTo>
                  <a:lnTo>
                    <a:pt x="811353" y="705401"/>
                  </a:lnTo>
                  <a:lnTo>
                    <a:pt x="811542" y="705544"/>
                  </a:lnTo>
                  <a:lnTo>
                    <a:pt x="811792" y="705643"/>
                  </a:lnTo>
                  <a:lnTo>
                    <a:pt x="812388" y="705732"/>
                  </a:lnTo>
                  <a:lnTo>
                    <a:pt x="812586" y="705820"/>
                  </a:lnTo>
                  <a:lnTo>
                    <a:pt x="812818" y="706062"/>
                  </a:lnTo>
                  <a:lnTo>
                    <a:pt x="813399" y="706889"/>
                  </a:lnTo>
                  <a:lnTo>
                    <a:pt x="813823" y="707286"/>
                  </a:lnTo>
                  <a:lnTo>
                    <a:pt x="814174" y="707452"/>
                  </a:lnTo>
                  <a:lnTo>
                    <a:pt x="814437" y="707429"/>
                  </a:lnTo>
                  <a:lnTo>
                    <a:pt x="814977" y="706878"/>
                  </a:lnTo>
                  <a:lnTo>
                    <a:pt x="815094" y="706856"/>
                  </a:lnTo>
                  <a:lnTo>
                    <a:pt x="815722" y="707066"/>
                  </a:lnTo>
                  <a:lnTo>
                    <a:pt x="816559" y="707815"/>
                  </a:lnTo>
                  <a:lnTo>
                    <a:pt x="816826" y="707948"/>
                  </a:lnTo>
                  <a:lnTo>
                    <a:pt x="817292" y="707859"/>
                  </a:lnTo>
                  <a:lnTo>
                    <a:pt x="817858" y="707385"/>
                  </a:lnTo>
                  <a:lnTo>
                    <a:pt x="818125" y="707253"/>
                  </a:lnTo>
                  <a:lnTo>
                    <a:pt x="819449" y="707341"/>
                  </a:lnTo>
                  <a:lnTo>
                    <a:pt x="819724" y="707187"/>
                  </a:lnTo>
                  <a:lnTo>
                    <a:pt x="820178" y="706779"/>
                  </a:lnTo>
                  <a:lnTo>
                    <a:pt x="820966" y="706801"/>
                  </a:lnTo>
                  <a:lnTo>
                    <a:pt x="821401" y="706581"/>
                  </a:lnTo>
                  <a:lnTo>
                    <a:pt x="821724" y="706239"/>
                  </a:lnTo>
                  <a:lnTo>
                    <a:pt x="821876" y="705809"/>
                  </a:lnTo>
                  <a:lnTo>
                    <a:pt x="822541" y="705169"/>
                  </a:lnTo>
                  <a:lnTo>
                    <a:pt x="823005" y="705191"/>
                  </a:lnTo>
                  <a:lnTo>
                    <a:pt x="823134" y="705280"/>
                  </a:lnTo>
                  <a:lnTo>
                    <a:pt x="823101" y="705776"/>
                  </a:lnTo>
                  <a:lnTo>
                    <a:pt x="823110" y="706106"/>
                  </a:lnTo>
                  <a:lnTo>
                    <a:pt x="823110" y="706283"/>
                  </a:lnTo>
                  <a:lnTo>
                    <a:pt x="823146" y="706724"/>
                  </a:lnTo>
                  <a:lnTo>
                    <a:pt x="823234" y="707000"/>
                  </a:lnTo>
                  <a:lnTo>
                    <a:pt x="823388" y="707308"/>
                  </a:lnTo>
                  <a:lnTo>
                    <a:pt x="823551" y="707474"/>
                  </a:lnTo>
                  <a:lnTo>
                    <a:pt x="824139" y="707771"/>
                  </a:lnTo>
                  <a:lnTo>
                    <a:pt x="825471" y="707496"/>
                  </a:lnTo>
                  <a:lnTo>
                    <a:pt x="826470" y="707683"/>
                  </a:lnTo>
                  <a:lnTo>
                    <a:pt x="826765" y="707606"/>
                  </a:lnTo>
                  <a:lnTo>
                    <a:pt x="827716" y="706647"/>
                  </a:lnTo>
                  <a:lnTo>
                    <a:pt x="828039" y="706581"/>
                  </a:lnTo>
                  <a:lnTo>
                    <a:pt x="828319" y="706592"/>
                  </a:lnTo>
                  <a:lnTo>
                    <a:pt x="828537" y="706625"/>
                  </a:lnTo>
                  <a:lnTo>
                    <a:pt x="828745" y="706525"/>
                  </a:lnTo>
                  <a:lnTo>
                    <a:pt x="829193" y="706294"/>
                  </a:lnTo>
                  <a:lnTo>
                    <a:pt x="829561" y="705963"/>
                  </a:lnTo>
                  <a:lnTo>
                    <a:pt x="829869" y="705456"/>
                  </a:lnTo>
                  <a:lnTo>
                    <a:pt x="830078" y="705048"/>
                  </a:lnTo>
                  <a:lnTo>
                    <a:pt x="830298" y="704673"/>
                  </a:lnTo>
                  <a:lnTo>
                    <a:pt x="830438" y="704309"/>
                  </a:lnTo>
                  <a:lnTo>
                    <a:pt x="830427" y="704089"/>
                  </a:lnTo>
                  <a:lnTo>
                    <a:pt x="830336" y="703857"/>
                  </a:lnTo>
                  <a:lnTo>
                    <a:pt x="830267" y="703670"/>
                  </a:lnTo>
                  <a:lnTo>
                    <a:pt x="830088" y="703416"/>
                  </a:lnTo>
                  <a:lnTo>
                    <a:pt x="829880" y="703085"/>
                  </a:lnTo>
                  <a:lnTo>
                    <a:pt x="829739" y="702920"/>
                  </a:lnTo>
                  <a:lnTo>
                    <a:pt x="829581" y="702744"/>
                  </a:lnTo>
                  <a:lnTo>
                    <a:pt x="829522" y="702633"/>
                  </a:lnTo>
                  <a:lnTo>
                    <a:pt x="829512" y="702512"/>
                  </a:lnTo>
                  <a:lnTo>
                    <a:pt x="829561" y="702347"/>
                  </a:lnTo>
                  <a:lnTo>
                    <a:pt x="829531" y="702181"/>
                  </a:lnTo>
                  <a:lnTo>
                    <a:pt x="829333" y="701939"/>
                  </a:lnTo>
                  <a:lnTo>
                    <a:pt x="829184" y="701685"/>
                  </a:lnTo>
                  <a:lnTo>
                    <a:pt x="829173" y="701542"/>
                  </a:lnTo>
                  <a:lnTo>
                    <a:pt x="829253" y="701376"/>
                  </a:lnTo>
                  <a:lnTo>
                    <a:pt x="829284" y="701222"/>
                  </a:lnTo>
                  <a:lnTo>
                    <a:pt x="829223" y="701024"/>
                  </a:lnTo>
                  <a:lnTo>
                    <a:pt x="829105" y="700704"/>
                  </a:lnTo>
                  <a:lnTo>
                    <a:pt x="829026" y="700483"/>
                  </a:lnTo>
                  <a:lnTo>
                    <a:pt x="828949" y="700109"/>
                  </a:lnTo>
                  <a:lnTo>
                    <a:pt x="828623" y="699149"/>
                  </a:lnTo>
                  <a:lnTo>
                    <a:pt x="828553" y="698444"/>
                  </a:lnTo>
                  <a:lnTo>
                    <a:pt x="828485" y="697870"/>
                  </a:lnTo>
                  <a:lnTo>
                    <a:pt x="828630" y="697573"/>
                  </a:lnTo>
                  <a:lnTo>
                    <a:pt x="829023" y="697319"/>
                  </a:lnTo>
                  <a:lnTo>
                    <a:pt x="829352" y="697088"/>
                  </a:lnTo>
                  <a:lnTo>
                    <a:pt x="829626" y="696944"/>
                  </a:lnTo>
                  <a:lnTo>
                    <a:pt x="829841" y="696845"/>
                  </a:lnTo>
                  <a:lnTo>
                    <a:pt x="830009" y="696712"/>
                  </a:lnTo>
                  <a:lnTo>
                    <a:pt x="830085" y="696580"/>
                  </a:lnTo>
                  <a:lnTo>
                    <a:pt x="830112" y="696448"/>
                  </a:lnTo>
                  <a:lnTo>
                    <a:pt x="830112" y="696283"/>
                  </a:lnTo>
                  <a:lnTo>
                    <a:pt x="830056" y="696128"/>
                  </a:lnTo>
                  <a:lnTo>
                    <a:pt x="830020" y="696029"/>
                  </a:lnTo>
                  <a:lnTo>
                    <a:pt x="829983" y="695919"/>
                  </a:lnTo>
                  <a:lnTo>
                    <a:pt x="830024" y="695720"/>
                  </a:lnTo>
                  <a:lnTo>
                    <a:pt x="830261" y="695445"/>
                  </a:lnTo>
                  <a:lnTo>
                    <a:pt x="830276" y="695015"/>
                  </a:lnTo>
                  <a:lnTo>
                    <a:pt x="830177" y="694629"/>
                  </a:lnTo>
                  <a:lnTo>
                    <a:pt x="830205" y="694155"/>
                  </a:lnTo>
                  <a:lnTo>
                    <a:pt x="830581" y="693339"/>
                  </a:lnTo>
                  <a:lnTo>
                    <a:pt x="831281" y="692688"/>
                  </a:lnTo>
                  <a:lnTo>
                    <a:pt x="831890" y="692346"/>
                  </a:lnTo>
                  <a:lnTo>
                    <a:pt x="832502" y="692049"/>
                  </a:lnTo>
                  <a:lnTo>
                    <a:pt x="832686" y="691982"/>
                  </a:lnTo>
                  <a:lnTo>
                    <a:pt x="832908" y="691927"/>
                  </a:lnTo>
                  <a:lnTo>
                    <a:pt x="833197" y="691905"/>
                  </a:lnTo>
                  <a:lnTo>
                    <a:pt x="833517" y="691751"/>
                  </a:lnTo>
                  <a:lnTo>
                    <a:pt x="833961" y="691519"/>
                  </a:lnTo>
                  <a:lnTo>
                    <a:pt x="834008" y="691486"/>
                  </a:lnTo>
                  <a:lnTo>
                    <a:pt x="834304" y="691288"/>
                  </a:lnTo>
                  <a:lnTo>
                    <a:pt x="834480" y="691045"/>
                  </a:lnTo>
                  <a:lnTo>
                    <a:pt x="834585" y="690814"/>
                  </a:lnTo>
                  <a:lnTo>
                    <a:pt x="834710" y="690571"/>
                  </a:lnTo>
                  <a:lnTo>
                    <a:pt x="834774" y="690472"/>
                  </a:lnTo>
                  <a:lnTo>
                    <a:pt x="834834" y="690318"/>
                  </a:lnTo>
                  <a:lnTo>
                    <a:pt x="834871" y="690207"/>
                  </a:lnTo>
                  <a:lnTo>
                    <a:pt x="834837" y="690097"/>
                  </a:lnTo>
                  <a:lnTo>
                    <a:pt x="834650" y="689932"/>
                  </a:lnTo>
                  <a:lnTo>
                    <a:pt x="834561" y="689899"/>
                  </a:lnTo>
                  <a:lnTo>
                    <a:pt x="834357" y="689888"/>
                  </a:lnTo>
                  <a:lnTo>
                    <a:pt x="834289" y="689843"/>
                  </a:lnTo>
                  <a:lnTo>
                    <a:pt x="834210" y="689755"/>
                  </a:lnTo>
                  <a:lnTo>
                    <a:pt x="834157" y="689656"/>
                  </a:lnTo>
                  <a:lnTo>
                    <a:pt x="834159" y="689579"/>
                  </a:lnTo>
                  <a:lnTo>
                    <a:pt x="834217" y="689535"/>
                  </a:lnTo>
                  <a:lnTo>
                    <a:pt x="834259" y="689513"/>
                  </a:lnTo>
                  <a:lnTo>
                    <a:pt x="834320" y="689524"/>
                  </a:lnTo>
                  <a:lnTo>
                    <a:pt x="834490" y="689568"/>
                  </a:lnTo>
                  <a:lnTo>
                    <a:pt x="834642" y="689568"/>
                  </a:lnTo>
                  <a:lnTo>
                    <a:pt x="834758" y="689546"/>
                  </a:lnTo>
                  <a:lnTo>
                    <a:pt x="834938" y="689469"/>
                  </a:lnTo>
                  <a:lnTo>
                    <a:pt x="834998" y="689458"/>
                  </a:lnTo>
                  <a:lnTo>
                    <a:pt x="835043" y="689469"/>
                  </a:lnTo>
                  <a:lnTo>
                    <a:pt x="835094" y="689513"/>
                  </a:lnTo>
                  <a:lnTo>
                    <a:pt x="835201" y="689656"/>
                  </a:lnTo>
                  <a:lnTo>
                    <a:pt x="835319" y="689700"/>
                  </a:lnTo>
                  <a:lnTo>
                    <a:pt x="835762" y="689722"/>
                  </a:lnTo>
                  <a:lnTo>
                    <a:pt x="836107" y="689678"/>
                  </a:lnTo>
                  <a:lnTo>
                    <a:pt x="836228" y="689601"/>
                  </a:lnTo>
                  <a:lnTo>
                    <a:pt x="836295" y="689535"/>
                  </a:lnTo>
                  <a:lnTo>
                    <a:pt x="836329" y="689347"/>
                  </a:lnTo>
                  <a:lnTo>
                    <a:pt x="836333" y="689193"/>
                  </a:lnTo>
                  <a:lnTo>
                    <a:pt x="836402" y="689083"/>
                  </a:lnTo>
                  <a:lnTo>
                    <a:pt x="836496" y="688995"/>
                  </a:lnTo>
                  <a:lnTo>
                    <a:pt x="836716" y="688884"/>
                  </a:lnTo>
                  <a:lnTo>
                    <a:pt x="836820" y="688807"/>
                  </a:lnTo>
                  <a:lnTo>
                    <a:pt x="836944" y="688631"/>
                  </a:lnTo>
                  <a:lnTo>
                    <a:pt x="837072" y="688421"/>
                  </a:lnTo>
                  <a:lnTo>
                    <a:pt x="837097" y="688344"/>
                  </a:lnTo>
                  <a:lnTo>
                    <a:pt x="837123" y="688190"/>
                  </a:lnTo>
                  <a:lnTo>
                    <a:pt x="837161" y="688079"/>
                  </a:lnTo>
                  <a:lnTo>
                    <a:pt x="837215" y="688002"/>
                  </a:lnTo>
                  <a:lnTo>
                    <a:pt x="837311" y="687914"/>
                  </a:lnTo>
                  <a:lnTo>
                    <a:pt x="837346" y="687892"/>
                  </a:lnTo>
                  <a:lnTo>
                    <a:pt x="837390" y="687892"/>
                  </a:lnTo>
                  <a:lnTo>
                    <a:pt x="837621" y="688002"/>
                  </a:lnTo>
                  <a:lnTo>
                    <a:pt x="837701" y="688035"/>
                  </a:lnTo>
                  <a:lnTo>
                    <a:pt x="837901" y="688013"/>
                  </a:lnTo>
                  <a:lnTo>
                    <a:pt x="838051" y="687947"/>
                  </a:lnTo>
                  <a:lnTo>
                    <a:pt x="838123" y="687892"/>
                  </a:lnTo>
                  <a:lnTo>
                    <a:pt x="838174" y="687793"/>
                  </a:lnTo>
                  <a:lnTo>
                    <a:pt x="838197" y="687749"/>
                  </a:lnTo>
                  <a:lnTo>
                    <a:pt x="838243" y="687616"/>
                  </a:lnTo>
                  <a:lnTo>
                    <a:pt x="838326" y="687506"/>
                  </a:lnTo>
                  <a:lnTo>
                    <a:pt x="838544" y="687396"/>
                  </a:lnTo>
                  <a:lnTo>
                    <a:pt x="838900" y="687253"/>
                  </a:lnTo>
                  <a:lnTo>
                    <a:pt x="838996" y="687230"/>
                  </a:lnTo>
                  <a:lnTo>
                    <a:pt x="839250" y="687230"/>
                  </a:lnTo>
                  <a:lnTo>
                    <a:pt x="839430" y="687197"/>
                  </a:lnTo>
                  <a:lnTo>
                    <a:pt x="839540" y="687186"/>
                  </a:lnTo>
                  <a:lnTo>
                    <a:pt x="839779" y="687241"/>
                  </a:lnTo>
                  <a:lnTo>
                    <a:pt x="839915" y="687253"/>
                  </a:lnTo>
                  <a:lnTo>
                    <a:pt x="840003" y="687197"/>
                  </a:lnTo>
                  <a:lnTo>
                    <a:pt x="840020" y="687164"/>
                  </a:lnTo>
                  <a:lnTo>
                    <a:pt x="840029" y="686966"/>
                  </a:lnTo>
                  <a:lnTo>
                    <a:pt x="840071" y="686878"/>
                  </a:lnTo>
                  <a:lnTo>
                    <a:pt x="840279" y="686756"/>
                  </a:lnTo>
                  <a:lnTo>
                    <a:pt x="840486" y="686558"/>
                  </a:lnTo>
                  <a:lnTo>
                    <a:pt x="840790" y="686326"/>
                  </a:lnTo>
                  <a:lnTo>
                    <a:pt x="840870" y="686227"/>
                  </a:lnTo>
                  <a:lnTo>
                    <a:pt x="840984" y="686040"/>
                  </a:lnTo>
                  <a:lnTo>
                    <a:pt x="841067" y="685963"/>
                  </a:lnTo>
                  <a:lnTo>
                    <a:pt x="841191" y="685874"/>
                  </a:lnTo>
                  <a:lnTo>
                    <a:pt x="841481" y="685566"/>
                  </a:lnTo>
                  <a:lnTo>
                    <a:pt x="841609" y="685488"/>
                  </a:lnTo>
                  <a:lnTo>
                    <a:pt x="841902" y="685378"/>
                  </a:lnTo>
                  <a:lnTo>
                    <a:pt x="842066" y="685356"/>
                  </a:lnTo>
                  <a:lnTo>
                    <a:pt x="842127" y="685301"/>
                  </a:lnTo>
                  <a:lnTo>
                    <a:pt x="842209" y="685103"/>
                  </a:lnTo>
                  <a:lnTo>
                    <a:pt x="842285" y="684849"/>
                  </a:lnTo>
                  <a:lnTo>
                    <a:pt x="842406" y="684739"/>
                  </a:lnTo>
                  <a:lnTo>
                    <a:pt x="842511" y="684617"/>
                  </a:lnTo>
                  <a:lnTo>
                    <a:pt x="842618" y="684110"/>
                  </a:lnTo>
                  <a:lnTo>
                    <a:pt x="842700" y="683945"/>
                  </a:lnTo>
                  <a:lnTo>
                    <a:pt x="842908" y="683603"/>
                  </a:lnTo>
                  <a:lnTo>
                    <a:pt x="842966" y="683515"/>
                  </a:lnTo>
                  <a:lnTo>
                    <a:pt x="843126" y="683118"/>
                  </a:lnTo>
                  <a:lnTo>
                    <a:pt x="843183" y="682908"/>
                  </a:lnTo>
                  <a:lnTo>
                    <a:pt x="843180" y="682699"/>
                  </a:lnTo>
                  <a:lnTo>
                    <a:pt x="843211" y="682545"/>
                  </a:lnTo>
                  <a:lnTo>
                    <a:pt x="843377" y="682170"/>
                  </a:lnTo>
                  <a:lnTo>
                    <a:pt x="843423" y="681949"/>
                  </a:lnTo>
                  <a:lnTo>
                    <a:pt x="843476" y="681828"/>
                  </a:lnTo>
                  <a:lnTo>
                    <a:pt x="843764" y="681453"/>
                  </a:lnTo>
                  <a:lnTo>
                    <a:pt x="843874" y="681233"/>
                  </a:lnTo>
                  <a:lnTo>
                    <a:pt x="843967" y="681078"/>
                  </a:lnTo>
                  <a:lnTo>
                    <a:pt x="844254" y="680736"/>
                  </a:lnTo>
                  <a:lnTo>
                    <a:pt x="844354" y="680714"/>
                  </a:lnTo>
                  <a:lnTo>
                    <a:pt x="844662" y="680725"/>
                  </a:lnTo>
                  <a:lnTo>
                    <a:pt x="844774" y="680703"/>
                  </a:lnTo>
                  <a:lnTo>
                    <a:pt x="844887" y="680670"/>
                  </a:lnTo>
                  <a:lnTo>
                    <a:pt x="845011" y="680582"/>
                  </a:lnTo>
                  <a:lnTo>
                    <a:pt x="845133" y="680483"/>
                  </a:lnTo>
                  <a:lnTo>
                    <a:pt x="845245" y="680339"/>
                  </a:lnTo>
                  <a:lnTo>
                    <a:pt x="845305" y="680218"/>
                  </a:lnTo>
                  <a:lnTo>
                    <a:pt x="845412" y="679865"/>
                  </a:lnTo>
                  <a:lnTo>
                    <a:pt x="845513" y="679281"/>
                  </a:lnTo>
                  <a:lnTo>
                    <a:pt x="845620" y="678542"/>
                  </a:lnTo>
                  <a:lnTo>
                    <a:pt x="845727" y="678289"/>
                  </a:lnTo>
                  <a:lnTo>
                    <a:pt x="845789" y="678002"/>
                  </a:lnTo>
                  <a:lnTo>
                    <a:pt x="845903" y="677781"/>
                  </a:lnTo>
                  <a:lnTo>
                    <a:pt x="845973" y="677715"/>
                  </a:lnTo>
                  <a:lnTo>
                    <a:pt x="846120" y="677627"/>
                  </a:lnTo>
                  <a:lnTo>
                    <a:pt x="846374" y="677495"/>
                  </a:lnTo>
                  <a:lnTo>
                    <a:pt x="846628" y="677440"/>
                  </a:lnTo>
                  <a:lnTo>
                    <a:pt x="846783" y="677451"/>
                  </a:lnTo>
                  <a:lnTo>
                    <a:pt x="847059" y="677429"/>
                  </a:lnTo>
                  <a:lnTo>
                    <a:pt x="847307" y="677385"/>
                  </a:lnTo>
                  <a:lnTo>
                    <a:pt x="847418" y="677329"/>
                  </a:lnTo>
                  <a:lnTo>
                    <a:pt x="847584" y="677219"/>
                  </a:lnTo>
                  <a:lnTo>
                    <a:pt x="847835" y="677164"/>
                  </a:lnTo>
                  <a:lnTo>
                    <a:pt x="847988" y="677109"/>
                  </a:lnTo>
                  <a:lnTo>
                    <a:pt x="848284" y="676921"/>
                  </a:lnTo>
                  <a:lnTo>
                    <a:pt x="848651" y="676756"/>
                  </a:lnTo>
                  <a:lnTo>
                    <a:pt x="848803" y="676723"/>
                  </a:lnTo>
                  <a:lnTo>
                    <a:pt x="849192" y="676646"/>
                  </a:lnTo>
                  <a:lnTo>
                    <a:pt x="849480" y="676558"/>
                  </a:lnTo>
                  <a:lnTo>
                    <a:pt x="849791" y="676536"/>
                  </a:lnTo>
                  <a:lnTo>
                    <a:pt x="849912" y="676569"/>
                  </a:lnTo>
                  <a:lnTo>
                    <a:pt x="850228" y="676690"/>
                  </a:lnTo>
                  <a:lnTo>
                    <a:pt x="850279" y="676745"/>
                  </a:lnTo>
                  <a:lnTo>
                    <a:pt x="850403" y="676988"/>
                  </a:lnTo>
                  <a:lnTo>
                    <a:pt x="850685" y="677241"/>
                  </a:lnTo>
                  <a:lnTo>
                    <a:pt x="850896" y="677407"/>
                  </a:lnTo>
                  <a:lnTo>
                    <a:pt x="851159" y="677473"/>
                  </a:lnTo>
                  <a:lnTo>
                    <a:pt x="851605" y="677627"/>
                  </a:lnTo>
                  <a:lnTo>
                    <a:pt x="851788" y="677660"/>
                  </a:lnTo>
                  <a:lnTo>
                    <a:pt x="852028" y="677737"/>
                  </a:lnTo>
                  <a:lnTo>
                    <a:pt x="852295" y="677748"/>
                  </a:lnTo>
                  <a:lnTo>
                    <a:pt x="852440" y="677704"/>
                  </a:lnTo>
                  <a:lnTo>
                    <a:pt x="852632" y="677594"/>
                  </a:lnTo>
                  <a:lnTo>
                    <a:pt x="852799" y="677550"/>
                  </a:lnTo>
                  <a:lnTo>
                    <a:pt x="852911" y="677539"/>
                  </a:lnTo>
                  <a:lnTo>
                    <a:pt x="853201" y="677561"/>
                  </a:lnTo>
                  <a:lnTo>
                    <a:pt x="853328" y="677539"/>
                  </a:lnTo>
                  <a:lnTo>
                    <a:pt x="853424" y="677506"/>
                  </a:lnTo>
                  <a:lnTo>
                    <a:pt x="853563" y="677351"/>
                  </a:lnTo>
                  <a:lnTo>
                    <a:pt x="853707" y="677065"/>
                  </a:lnTo>
                  <a:lnTo>
                    <a:pt x="853814" y="676910"/>
                  </a:lnTo>
                  <a:lnTo>
                    <a:pt x="854042" y="676701"/>
                  </a:lnTo>
                  <a:lnTo>
                    <a:pt x="854093" y="676668"/>
                  </a:lnTo>
                  <a:lnTo>
                    <a:pt x="854214" y="676646"/>
                  </a:lnTo>
                  <a:lnTo>
                    <a:pt x="854375" y="676668"/>
                  </a:lnTo>
                  <a:lnTo>
                    <a:pt x="854449" y="676701"/>
                  </a:lnTo>
                  <a:lnTo>
                    <a:pt x="854502" y="676756"/>
                  </a:lnTo>
                  <a:lnTo>
                    <a:pt x="854556" y="677010"/>
                  </a:lnTo>
                  <a:lnTo>
                    <a:pt x="854609" y="677164"/>
                  </a:lnTo>
                  <a:lnTo>
                    <a:pt x="854804" y="677605"/>
                  </a:lnTo>
                  <a:lnTo>
                    <a:pt x="855069" y="678002"/>
                  </a:lnTo>
                  <a:lnTo>
                    <a:pt x="855190" y="678233"/>
                  </a:lnTo>
                  <a:lnTo>
                    <a:pt x="855275" y="678311"/>
                  </a:lnTo>
                  <a:lnTo>
                    <a:pt x="855419" y="678509"/>
                  </a:lnTo>
                  <a:lnTo>
                    <a:pt x="855462" y="678608"/>
                  </a:lnTo>
                  <a:lnTo>
                    <a:pt x="855502" y="678774"/>
                  </a:lnTo>
                  <a:lnTo>
                    <a:pt x="855489" y="678884"/>
                  </a:lnTo>
                  <a:lnTo>
                    <a:pt x="855448" y="678939"/>
                  </a:lnTo>
                  <a:lnTo>
                    <a:pt x="855388" y="678994"/>
                  </a:lnTo>
                  <a:lnTo>
                    <a:pt x="855075" y="679160"/>
                  </a:lnTo>
                  <a:lnTo>
                    <a:pt x="854883" y="679303"/>
                  </a:lnTo>
                  <a:lnTo>
                    <a:pt x="854603" y="679424"/>
                  </a:lnTo>
                  <a:lnTo>
                    <a:pt x="854482" y="679524"/>
                  </a:lnTo>
                  <a:lnTo>
                    <a:pt x="854446" y="679601"/>
                  </a:lnTo>
                  <a:lnTo>
                    <a:pt x="854429" y="679634"/>
                  </a:lnTo>
                  <a:lnTo>
                    <a:pt x="854384" y="679843"/>
                  </a:lnTo>
                  <a:lnTo>
                    <a:pt x="854316" y="680042"/>
                  </a:lnTo>
                  <a:lnTo>
                    <a:pt x="854297" y="680152"/>
                  </a:lnTo>
                  <a:lnTo>
                    <a:pt x="854341" y="680262"/>
                  </a:lnTo>
                  <a:lnTo>
                    <a:pt x="854375" y="680328"/>
                  </a:lnTo>
                  <a:lnTo>
                    <a:pt x="854406" y="680417"/>
                  </a:lnTo>
                  <a:lnTo>
                    <a:pt x="854415" y="680505"/>
                  </a:lnTo>
                  <a:lnTo>
                    <a:pt x="854400" y="680681"/>
                  </a:lnTo>
                  <a:lnTo>
                    <a:pt x="854551" y="681089"/>
                  </a:lnTo>
                  <a:lnTo>
                    <a:pt x="854598" y="681177"/>
                  </a:lnTo>
                  <a:lnTo>
                    <a:pt x="854697" y="681277"/>
                  </a:lnTo>
                  <a:lnTo>
                    <a:pt x="854779" y="681409"/>
                  </a:lnTo>
                  <a:lnTo>
                    <a:pt x="854922" y="681696"/>
                  </a:lnTo>
                  <a:lnTo>
                    <a:pt x="854993" y="681905"/>
                  </a:lnTo>
                  <a:lnTo>
                    <a:pt x="855004" y="682004"/>
                  </a:lnTo>
                  <a:lnTo>
                    <a:pt x="855002" y="682126"/>
                  </a:lnTo>
                  <a:lnTo>
                    <a:pt x="854915" y="682423"/>
                  </a:lnTo>
                  <a:lnTo>
                    <a:pt x="854857" y="682842"/>
                  </a:lnTo>
                  <a:lnTo>
                    <a:pt x="854869" y="682997"/>
                  </a:lnTo>
                  <a:lnTo>
                    <a:pt x="854942" y="683096"/>
                  </a:lnTo>
                  <a:lnTo>
                    <a:pt x="855016" y="683140"/>
                  </a:lnTo>
                  <a:lnTo>
                    <a:pt x="855112" y="683173"/>
                  </a:lnTo>
                  <a:lnTo>
                    <a:pt x="855355" y="683184"/>
                  </a:lnTo>
                  <a:lnTo>
                    <a:pt x="855459" y="683250"/>
                  </a:lnTo>
                  <a:lnTo>
                    <a:pt x="855540" y="683338"/>
                  </a:lnTo>
                  <a:lnTo>
                    <a:pt x="855662" y="683647"/>
                  </a:lnTo>
                  <a:lnTo>
                    <a:pt x="855647" y="683879"/>
                  </a:lnTo>
                  <a:lnTo>
                    <a:pt x="855569" y="684298"/>
                  </a:lnTo>
                  <a:lnTo>
                    <a:pt x="855521" y="684496"/>
                  </a:lnTo>
                  <a:lnTo>
                    <a:pt x="855509" y="684540"/>
                  </a:lnTo>
                  <a:lnTo>
                    <a:pt x="855487" y="684695"/>
                  </a:lnTo>
                  <a:lnTo>
                    <a:pt x="855507" y="685003"/>
                  </a:lnTo>
                  <a:lnTo>
                    <a:pt x="855549" y="685279"/>
                  </a:lnTo>
                  <a:lnTo>
                    <a:pt x="855566" y="685499"/>
                  </a:lnTo>
                  <a:lnTo>
                    <a:pt x="855558" y="685643"/>
                  </a:lnTo>
                  <a:lnTo>
                    <a:pt x="855473" y="685918"/>
                  </a:lnTo>
                  <a:lnTo>
                    <a:pt x="855436" y="686194"/>
                  </a:lnTo>
                  <a:lnTo>
                    <a:pt x="855355" y="686514"/>
                  </a:lnTo>
                  <a:lnTo>
                    <a:pt x="855352" y="686635"/>
                  </a:lnTo>
                  <a:lnTo>
                    <a:pt x="855382" y="686734"/>
                  </a:lnTo>
                  <a:lnTo>
                    <a:pt x="855504" y="686845"/>
                  </a:lnTo>
                  <a:lnTo>
                    <a:pt x="855625" y="686911"/>
                  </a:lnTo>
                  <a:lnTo>
                    <a:pt x="855882" y="687010"/>
                  </a:lnTo>
                  <a:lnTo>
                    <a:pt x="856040" y="687120"/>
                  </a:lnTo>
                  <a:lnTo>
                    <a:pt x="856105" y="687208"/>
                  </a:lnTo>
                  <a:lnTo>
                    <a:pt x="856133" y="687286"/>
                  </a:lnTo>
                  <a:lnTo>
                    <a:pt x="856119" y="687407"/>
                  </a:lnTo>
                  <a:lnTo>
                    <a:pt x="856074" y="687506"/>
                  </a:lnTo>
                  <a:lnTo>
                    <a:pt x="855973" y="687672"/>
                  </a:lnTo>
                  <a:lnTo>
                    <a:pt x="855933" y="687782"/>
                  </a:lnTo>
                  <a:lnTo>
                    <a:pt x="855927" y="687870"/>
                  </a:lnTo>
                  <a:lnTo>
                    <a:pt x="855947" y="688013"/>
                  </a:lnTo>
                  <a:lnTo>
                    <a:pt x="855984" y="688102"/>
                  </a:lnTo>
                  <a:lnTo>
                    <a:pt x="856065" y="688212"/>
                  </a:lnTo>
                  <a:lnTo>
                    <a:pt x="856181" y="688300"/>
                  </a:lnTo>
                  <a:lnTo>
                    <a:pt x="856375" y="688454"/>
                  </a:lnTo>
                  <a:lnTo>
                    <a:pt x="856464" y="688554"/>
                  </a:lnTo>
                  <a:lnTo>
                    <a:pt x="856514" y="688664"/>
                  </a:lnTo>
                  <a:lnTo>
                    <a:pt x="856537" y="688840"/>
                  </a:lnTo>
                  <a:lnTo>
                    <a:pt x="856522" y="688940"/>
                  </a:lnTo>
                  <a:lnTo>
                    <a:pt x="856482" y="689050"/>
                  </a:lnTo>
                  <a:lnTo>
                    <a:pt x="856322" y="689336"/>
                  </a:lnTo>
                  <a:lnTo>
                    <a:pt x="856241" y="689700"/>
                  </a:lnTo>
                  <a:lnTo>
                    <a:pt x="856198" y="690130"/>
                  </a:lnTo>
                  <a:lnTo>
                    <a:pt x="856215" y="690263"/>
                  </a:lnTo>
                  <a:lnTo>
                    <a:pt x="856260" y="690362"/>
                  </a:lnTo>
                  <a:lnTo>
                    <a:pt x="856342" y="690450"/>
                  </a:lnTo>
                  <a:lnTo>
                    <a:pt x="856475" y="690637"/>
                  </a:lnTo>
                  <a:lnTo>
                    <a:pt x="856765" y="690858"/>
                  </a:lnTo>
                  <a:lnTo>
                    <a:pt x="856827" y="690902"/>
                  </a:lnTo>
                  <a:lnTo>
                    <a:pt x="856931" y="690957"/>
                  </a:lnTo>
                  <a:lnTo>
                    <a:pt x="857008" y="690968"/>
                  </a:lnTo>
                  <a:lnTo>
                    <a:pt x="857058" y="690957"/>
                  </a:lnTo>
                  <a:lnTo>
                    <a:pt x="857174" y="690902"/>
                  </a:lnTo>
                  <a:lnTo>
                    <a:pt x="857310" y="690913"/>
                  </a:lnTo>
                  <a:lnTo>
                    <a:pt x="857411" y="690957"/>
                  </a:lnTo>
                  <a:lnTo>
                    <a:pt x="857687" y="691134"/>
                  </a:lnTo>
                  <a:lnTo>
                    <a:pt x="857781" y="691288"/>
                  </a:lnTo>
                  <a:lnTo>
                    <a:pt x="857812" y="691475"/>
                  </a:lnTo>
                  <a:lnTo>
                    <a:pt x="857874" y="691685"/>
                  </a:lnTo>
                  <a:lnTo>
                    <a:pt x="857919" y="691795"/>
                  </a:lnTo>
                  <a:lnTo>
                    <a:pt x="858024" y="691949"/>
                  </a:lnTo>
                  <a:lnTo>
                    <a:pt x="858136" y="692038"/>
                  </a:lnTo>
                  <a:lnTo>
                    <a:pt x="858413" y="692170"/>
                  </a:lnTo>
                  <a:lnTo>
                    <a:pt x="858986" y="692214"/>
                  </a:lnTo>
                  <a:lnTo>
                    <a:pt x="859240" y="692357"/>
                  </a:lnTo>
                  <a:lnTo>
                    <a:pt x="859406" y="692368"/>
                  </a:lnTo>
                  <a:lnTo>
                    <a:pt x="859662" y="692346"/>
                  </a:lnTo>
                  <a:lnTo>
                    <a:pt x="859829" y="692380"/>
                  </a:lnTo>
                  <a:lnTo>
                    <a:pt x="859923" y="692424"/>
                  </a:lnTo>
                  <a:lnTo>
                    <a:pt x="860049" y="692501"/>
                  </a:lnTo>
                  <a:lnTo>
                    <a:pt x="860272" y="692666"/>
                  </a:lnTo>
                  <a:lnTo>
                    <a:pt x="860340" y="692732"/>
                  </a:lnTo>
                  <a:lnTo>
                    <a:pt x="860455" y="692964"/>
                  </a:lnTo>
                  <a:lnTo>
                    <a:pt x="860475" y="693107"/>
                  </a:lnTo>
                  <a:lnTo>
                    <a:pt x="860466" y="693328"/>
                  </a:lnTo>
                  <a:lnTo>
                    <a:pt x="860408" y="693603"/>
                  </a:lnTo>
                  <a:lnTo>
                    <a:pt x="860376" y="693890"/>
                  </a:lnTo>
                  <a:lnTo>
                    <a:pt x="860394" y="694144"/>
                  </a:lnTo>
                  <a:lnTo>
                    <a:pt x="860459" y="694496"/>
                  </a:lnTo>
                  <a:lnTo>
                    <a:pt x="860464" y="694706"/>
                  </a:lnTo>
                  <a:lnTo>
                    <a:pt x="860441" y="694827"/>
                  </a:lnTo>
                  <a:lnTo>
                    <a:pt x="860405" y="694915"/>
                  </a:lnTo>
                  <a:lnTo>
                    <a:pt x="860354" y="695048"/>
                  </a:lnTo>
                  <a:lnTo>
                    <a:pt x="860216" y="695257"/>
                  </a:lnTo>
                  <a:lnTo>
                    <a:pt x="860013" y="695489"/>
                  </a:lnTo>
                  <a:lnTo>
                    <a:pt x="859916" y="695577"/>
                  </a:lnTo>
                  <a:lnTo>
                    <a:pt x="859555" y="695919"/>
                  </a:lnTo>
                  <a:lnTo>
                    <a:pt x="859189" y="696205"/>
                  </a:lnTo>
                  <a:lnTo>
                    <a:pt x="859059" y="696283"/>
                  </a:lnTo>
                  <a:lnTo>
                    <a:pt x="858776" y="696415"/>
                  </a:lnTo>
                  <a:lnTo>
                    <a:pt x="858692" y="696492"/>
                  </a:lnTo>
                  <a:lnTo>
                    <a:pt x="858596" y="696635"/>
                  </a:lnTo>
                  <a:lnTo>
                    <a:pt x="858495" y="696856"/>
                  </a:lnTo>
                  <a:lnTo>
                    <a:pt x="858455" y="697043"/>
                  </a:lnTo>
                  <a:lnTo>
                    <a:pt x="858424" y="697385"/>
                  </a:lnTo>
                  <a:lnTo>
                    <a:pt x="858343" y="697617"/>
                  </a:lnTo>
                  <a:lnTo>
                    <a:pt x="858247" y="697727"/>
                  </a:lnTo>
                  <a:lnTo>
                    <a:pt x="858063" y="697870"/>
                  </a:lnTo>
                  <a:lnTo>
                    <a:pt x="857928" y="697936"/>
                  </a:lnTo>
                  <a:lnTo>
                    <a:pt x="857781" y="697958"/>
                  </a:lnTo>
                  <a:lnTo>
                    <a:pt x="857640" y="697958"/>
                  </a:lnTo>
                  <a:lnTo>
                    <a:pt x="857392" y="697925"/>
                  </a:lnTo>
                  <a:lnTo>
                    <a:pt x="857118" y="697804"/>
                  </a:lnTo>
                  <a:lnTo>
                    <a:pt x="856877" y="697661"/>
                  </a:lnTo>
                  <a:lnTo>
                    <a:pt x="856794" y="697650"/>
                  </a:lnTo>
                  <a:lnTo>
                    <a:pt x="856655" y="697694"/>
                  </a:lnTo>
                  <a:lnTo>
                    <a:pt x="856587" y="697727"/>
                  </a:lnTo>
                  <a:lnTo>
                    <a:pt x="856471" y="697815"/>
                  </a:lnTo>
                  <a:lnTo>
                    <a:pt x="856399" y="697936"/>
                  </a:lnTo>
                  <a:lnTo>
                    <a:pt x="856373" y="698025"/>
                  </a:lnTo>
                  <a:lnTo>
                    <a:pt x="856336" y="698091"/>
                  </a:lnTo>
                  <a:lnTo>
                    <a:pt x="856192" y="698245"/>
                  </a:lnTo>
                  <a:lnTo>
                    <a:pt x="856161" y="698344"/>
                  </a:lnTo>
                  <a:lnTo>
                    <a:pt x="856158" y="698355"/>
                  </a:lnTo>
                  <a:lnTo>
                    <a:pt x="856142" y="698499"/>
                  </a:lnTo>
                  <a:lnTo>
                    <a:pt x="856153" y="698565"/>
                  </a:lnTo>
                  <a:lnTo>
                    <a:pt x="856215" y="698741"/>
                  </a:lnTo>
                  <a:lnTo>
                    <a:pt x="856322" y="699050"/>
                  </a:lnTo>
                  <a:lnTo>
                    <a:pt x="856477" y="699645"/>
                  </a:lnTo>
                  <a:lnTo>
                    <a:pt x="856598" y="699965"/>
                  </a:lnTo>
                  <a:lnTo>
                    <a:pt x="856779" y="700131"/>
                  </a:lnTo>
                  <a:lnTo>
                    <a:pt x="856923" y="700208"/>
                  </a:lnTo>
                  <a:lnTo>
                    <a:pt x="857104" y="700263"/>
                  </a:lnTo>
                  <a:lnTo>
                    <a:pt x="857256" y="700274"/>
                  </a:lnTo>
                  <a:lnTo>
                    <a:pt x="857453" y="700318"/>
                  </a:lnTo>
                  <a:lnTo>
                    <a:pt x="857575" y="700362"/>
                  </a:lnTo>
                  <a:lnTo>
                    <a:pt x="857636" y="700406"/>
                  </a:lnTo>
                  <a:lnTo>
                    <a:pt x="857705" y="700494"/>
                  </a:lnTo>
                  <a:lnTo>
                    <a:pt x="857806" y="700693"/>
                  </a:lnTo>
                  <a:lnTo>
                    <a:pt x="857843" y="700836"/>
                  </a:lnTo>
                  <a:lnTo>
                    <a:pt x="857863" y="701057"/>
                  </a:lnTo>
                  <a:lnTo>
                    <a:pt x="857852" y="701542"/>
                  </a:lnTo>
                  <a:lnTo>
                    <a:pt x="857852" y="701542"/>
                  </a:lnTo>
                  <a:lnTo>
                    <a:pt x="857738" y="702633"/>
                  </a:lnTo>
                  <a:lnTo>
                    <a:pt x="857761" y="702777"/>
                  </a:lnTo>
                  <a:lnTo>
                    <a:pt x="857809" y="702898"/>
                  </a:lnTo>
                  <a:lnTo>
                    <a:pt x="857843" y="703041"/>
                  </a:lnTo>
                  <a:lnTo>
                    <a:pt x="857857" y="703306"/>
                  </a:lnTo>
                  <a:lnTo>
                    <a:pt x="857834" y="703493"/>
                  </a:lnTo>
                  <a:lnTo>
                    <a:pt x="857745" y="703868"/>
                  </a:lnTo>
                  <a:lnTo>
                    <a:pt x="857676" y="704023"/>
                  </a:lnTo>
                  <a:lnTo>
                    <a:pt x="857591" y="704155"/>
                  </a:lnTo>
                  <a:lnTo>
                    <a:pt x="857514" y="704221"/>
                  </a:lnTo>
                  <a:lnTo>
                    <a:pt x="857462" y="704276"/>
                  </a:lnTo>
                  <a:lnTo>
                    <a:pt x="857375" y="704331"/>
                  </a:lnTo>
                  <a:lnTo>
                    <a:pt x="857067" y="704475"/>
                  </a:lnTo>
                  <a:lnTo>
                    <a:pt x="856864" y="704508"/>
                  </a:lnTo>
                  <a:lnTo>
                    <a:pt x="856759" y="704530"/>
                  </a:lnTo>
                  <a:lnTo>
                    <a:pt x="856667" y="704596"/>
                  </a:lnTo>
                  <a:lnTo>
                    <a:pt x="856604" y="704662"/>
                  </a:lnTo>
                  <a:lnTo>
                    <a:pt x="856565" y="704772"/>
                  </a:lnTo>
                  <a:lnTo>
                    <a:pt x="856500" y="705081"/>
                  </a:lnTo>
                  <a:lnTo>
                    <a:pt x="856491" y="705379"/>
                  </a:lnTo>
                  <a:lnTo>
                    <a:pt x="856460" y="705566"/>
                  </a:lnTo>
                  <a:lnTo>
                    <a:pt x="856449" y="705710"/>
                  </a:lnTo>
                  <a:lnTo>
                    <a:pt x="856480" y="705974"/>
                  </a:lnTo>
                  <a:lnTo>
                    <a:pt x="856466" y="706084"/>
                  </a:lnTo>
                  <a:lnTo>
                    <a:pt x="856436" y="706173"/>
                  </a:lnTo>
                  <a:lnTo>
                    <a:pt x="856404" y="706283"/>
                  </a:lnTo>
                  <a:lnTo>
                    <a:pt x="856283" y="706492"/>
                  </a:lnTo>
                  <a:lnTo>
                    <a:pt x="856133" y="706834"/>
                  </a:lnTo>
                  <a:lnTo>
                    <a:pt x="856122" y="706856"/>
                  </a:lnTo>
                  <a:lnTo>
                    <a:pt x="856034" y="707308"/>
                  </a:lnTo>
                  <a:lnTo>
                    <a:pt x="856046" y="707540"/>
                  </a:lnTo>
                  <a:lnTo>
                    <a:pt x="856076" y="707694"/>
                  </a:lnTo>
                  <a:lnTo>
                    <a:pt x="856136" y="707837"/>
                  </a:lnTo>
                  <a:lnTo>
                    <a:pt x="856336" y="708190"/>
                  </a:lnTo>
                  <a:lnTo>
                    <a:pt x="856399" y="708367"/>
                  </a:lnTo>
                  <a:lnTo>
                    <a:pt x="856455" y="708642"/>
                  </a:lnTo>
                  <a:lnTo>
                    <a:pt x="856618" y="709094"/>
                  </a:lnTo>
                  <a:lnTo>
                    <a:pt x="856728" y="709304"/>
                  </a:lnTo>
                  <a:lnTo>
                    <a:pt x="856779" y="709403"/>
                  </a:lnTo>
                  <a:lnTo>
                    <a:pt x="856940" y="709602"/>
                  </a:lnTo>
                  <a:lnTo>
                    <a:pt x="857078" y="709800"/>
                  </a:lnTo>
                  <a:lnTo>
                    <a:pt x="857127" y="709877"/>
                  </a:lnTo>
                  <a:lnTo>
                    <a:pt x="857180" y="710054"/>
                  </a:lnTo>
                  <a:lnTo>
                    <a:pt x="857185" y="710153"/>
                  </a:lnTo>
                  <a:lnTo>
                    <a:pt x="857158" y="710473"/>
                  </a:lnTo>
                  <a:lnTo>
                    <a:pt x="857149" y="710550"/>
                  </a:lnTo>
                  <a:lnTo>
                    <a:pt x="857107" y="710693"/>
                  </a:lnTo>
                  <a:lnTo>
                    <a:pt x="857064" y="710925"/>
                  </a:lnTo>
                  <a:lnTo>
                    <a:pt x="856982" y="711101"/>
                  </a:lnTo>
                  <a:lnTo>
                    <a:pt x="856923" y="711167"/>
                  </a:lnTo>
                  <a:lnTo>
                    <a:pt x="856824" y="711222"/>
                  </a:lnTo>
                  <a:lnTo>
                    <a:pt x="856768" y="711311"/>
                  </a:lnTo>
                  <a:lnTo>
                    <a:pt x="856764" y="711322"/>
                  </a:lnTo>
                  <a:lnTo>
                    <a:pt x="856717" y="711487"/>
                  </a:lnTo>
                  <a:lnTo>
                    <a:pt x="856712" y="711663"/>
                  </a:lnTo>
                  <a:lnTo>
                    <a:pt x="856816" y="712479"/>
                  </a:lnTo>
                  <a:lnTo>
                    <a:pt x="856805" y="712590"/>
                  </a:lnTo>
                  <a:lnTo>
                    <a:pt x="856734" y="712744"/>
                  </a:lnTo>
                  <a:lnTo>
                    <a:pt x="856542" y="712953"/>
                  </a:lnTo>
                  <a:lnTo>
                    <a:pt x="856466" y="713053"/>
                  </a:lnTo>
                  <a:lnTo>
                    <a:pt x="856432" y="713163"/>
                  </a:lnTo>
                  <a:lnTo>
                    <a:pt x="856370" y="713450"/>
                  </a:lnTo>
                  <a:lnTo>
                    <a:pt x="856279" y="713593"/>
                  </a:lnTo>
                  <a:lnTo>
                    <a:pt x="856145" y="713692"/>
                  </a:lnTo>
                  <a:lnTo>
                    <a:pt x="855873" y="713802"/>
                  </a:lnTo>
                  <a:lnTo>
                    <a:pt x="855727" y="713891"/>
                  </a:lnTo>
                  <a:lnTo>
                    <a:pt x="855560" y="714045"/>
                  </a:lnTo>
                  <a:lnTo>
                    <a:pt x="855408" y="714254"/>
                  </a:lnTo>
                  <a:lnTo>
                    <a:pt x="855355" y="714442"/>
                  </a:lnTo>
                  <a:lnTo>
                    <a:pt x="855075" y="715048"/>
                  </a:lnTo>
                  <a:lnTo>
                    <a:pt x="854989" y="715368"/>
                  </a:lnTo>
                  <a:lnTo>
                    <a:pt x="854971" y="715434"/>
                  </a:lnTo>
                  <a:lnTo>
                    <a:pt x="854934" y="715765"/>
                  </a:lnTo>
                  <a:lnTo>
                    <a:pt x="854801" y="716085"/>
                  </a:lnTo>
                  <a:lnTo>
                    <a:pt x="854737" y="716471"/>
                  </a:lnTo>
                  <a:lnTo>
                    <a:pt x="854623" y="716801"/>
                  </a:lnTo>
                  <a:lnTo>
                    <a:pt x="854607" y="716845"/>
                  </a:lnTo>
                  <a:lnTo>
                    <a:pt x="854553" y="717088"/>
                  </a:lnTo>
                  <a:lnTo>
                    <a:pt x="854536" y="717132"/>
                  </a:lnTo>
                  <a:lnTo>
                    <a:pt x="854482" y="717265"/>
                  </a:lnTo>
                  <a:lnTo>
                    <a:pt x="854424" y="717408"/>
                  </a:lnTo>
                  <a:lnTo>
                    <a:pt x="854346" y="717805"/>
                  </a:lnTo>
                  <a:lnTo>
                    <a:pt x="854297" y="718069"/>
                  </a:lnTo>
                  <a:lnTo>
                    <a:pt x="854228" y="718279"/>
                  </a:lnTo>
                  <a:lnTo>
                    <a:pt x="854141" y="718466"/>
                  </a:lnTo>
                  <a:lnTo>
                    <a:pt x="854107" y="718588"/>
                  </a:lnTo>
                  <a:lnTo>
                    <a:pt x="854107" y="718819"/>
                  </a:lnTo>
                  <a:lnTo>
                    <a:pt x="854107" y="718841"/>
                  </a:lnTo>
                  <a:lnTo>
                    <a:pt x="854138" y="718896"/>
                  </a:lnTo>
                  <a:lnTo>
                    <a:pt x="854163" y="719051"/>
                  </a:lnTo>
                  <a:lnTo>
                    <a:pt x="854169" y="719260"/>
                  </a:lnTo>
                  <a:lnTo>
                    <a:pt x="854172" y="719370"/>
                  </a:lnTo>
                  <a:lnTo>
                    <a:pt x="854174" y="719381"/>
                  </a:lnTo>
                  <a:lnTo>
                    <a:pt x="854195" y="719492"/>
                  </a:lnTo>
                  <a:lnTo>
                    <a:pt x="854204" y="719536"/>
                  </a:lnTo>
                  <a:lnTo>
                    <a:pt x="854210" y="719569"/>
                  </a:lnTo>
                  <a:lnTo>
                    <a:pt x="854211" y="719569"/>
                  </a:lnTo>
                  <a:lnTo>
                    <a:pt x="854212" y="719580"/>
                  </a:lnTo>
                  <a:lnTo>
                    <a:pt x="854213" y="719591"/>
                  </a:lnTo>
                  <a:lnTo>
                    <a:pt x="854215" y="719591"/>
                  </a:lnTo>
                  <a:lnTo>
                    <a:pt x="854216" y="719602"/>
                  </a:lnTo>
                  <a:lnTo>
                    <a:pt x="854217" y="719602"/>
                  </a:lnTo>
                  <a:lnTo>
                    <a:pt x="854217" y="719613"/>
                  </a:lnTo>
                  <a:lnTo>
                    <a:pt x="854217" y="719613"/>
                  </a:lnTo>
                  <a:lnTo>
                    <a:pt x="854217" y="719613"/>
                  </a:lnTo>
                  <a:lnTo>
                    <a:pt x="854220" y="719624"/>
                  </a:lnTo>
                  <a:lnTo>
                    <a:pt x="854228" y="719679"/>
                  </a:lnTo>
                  <a:lnTo>
                    <a:pt x="854339" y="719867"/>
                  </a:lnTo>
                  <a:lnTo>
                    <a:pt x="854341" y="719867"/>
                  </a:lnTo>
                  <a:lnTo>
                    <a:pt x="854456" y="719988"/>
                  </a:lnTo>
                  <a:lnTo>
                    <a:pt x="854468" y="719999"/>
                  </a:lnTo>
                  <a:lnTo>
                    <a:pt x="854471" y="720010"/>
                  </a:lnTo>
                  <a:lnTo>
                    <a:pt x="854481" y="720021"/>
                  </a:lnTo>
                  <a:lnTo>
                    <a:pt x="854485" y="720021"/>
                  </a:lnTo>
                  <a:lnTo>
                    <a:pt x="854522" y="720065"/>
                  </a:lnTo>
                  <a:lnTo>
                    <a:pt x="854762" y="720429"/>
                  </a:lnTo>
                  <a:lnTo>
                    <a:pt x="854895" y="720715"/>
                  </a:lnTo>
                  <a:lnTo>
                    <a:pt x="855004" y="721002"/>
                  </a:lnTo>
                  <a:lnTo>
                    <a:pt x="855138" y="721245"/>
                  </a:lnTo>
                  <a:lnTo>
                    <a:pt x="855374" y="721553"/>
                  </a:lnTo>
                  <a:lnTo>
                    <a:pt x="855422" y="721642"/>
                  </a:lnTo>
                  <a:lnTo>
                    <a:pt x="855439" y="721752"/>
                  </a:lnTo>
                  <a:lnTo>
                    <a:pt x="855337" y="721884"/>
                  </a:lnTo>
                  <a:lnTo>
                    <a:pt x="855332" y="721983"/>
                  </a:lnTo>
                  <a:lnTo>
                    <a:pt x="855498" y="722226"/>
                  </a:lnTo>
                  <a:lnTo>
                    <a:pt x="855558" y="722469"/>
                  </a:lnTo>
                  <a:lnTo>
                    <a:pt x="855628" y="722634"/>
                  </a:lnTo>
                  <a:lnTo>
                    <a:pt x="855848" y="722954"/>
                  </a:lnTo>
                  <a:lnTo>
                    <a:pt x="855871" y="722998"/>
                  </a:lnTo>
                  <a:lnTo>
                    <a:pt x="855879" y="723031"/>
                  </a:lnTo>
                  <a:lnTo>
                    <a:pt x="855902" y="723163"/>
                  </a:lnTo>
                  <a:lnTo>
                    <a:pt x="855897" y="723284"/>
                  </a:lnTo>
                  <a:lnTo>
                    <a:pt x="855873" y="723362"/>
                  </a:lnTo>
                  <a:lnTo>
                    <a:pt x="855812" y="723472"/>
                  </a:lnTo>
                  <a:lnTo>
                    <a:pt x="855786" y="723560"/>
                  </a:lnTo>
                  <a:lnTo>
                    <a:pt x="855769" y="723781"/>
                  </a:lnTo>
                  <a:lnTo>
                    <a:pt x="855755" y="723836"/>
                  </a:lnTo>
                  <a:lnTo>
                    <a:pt x="855662" y="723924"/>
                  </a:lnTo>
                  <a:lnTo>
                    <a:pt x="855594" y="723968"/>
                  </a:lnTo>
                  <a:lnTo>
                    <a:pt x="855323" y="724056"/>
                  </a:lnTo>
                  <a:lnTo>
                    <a:pt x="855250" y="724089"/>
                  </a:lnTo>
                  <a:lnTo>
                    <a:pt x="855171" y="724167"/>
                  </a:lnTo>
                  <a:lnTo>
                    <a:pt x="855134" y="724233"/>
                  </a:lnTo>
                  <a:lnTo>
                    <a:pt x="855064" y="724453"/>
                  </a:lnTo>
                  <a:lnTo>
                    <a:pt x="854996" y="724585"/>
                  </a:lnTo>
                  <a:lnTo>
                    <a:pt x="854900" y="724872"/>
                  </a:lnTo>
                  <a:lnTo>
                    <a:pt x="854915" y="725027"/>
                  </a:lnTo>
                  <a:lnTo>
                    <a:pt x="855016" y="725291"/>
                  </a:lnTo>
                  <a:lnTo>
                    <a:pt x="855163" y="725589"/>
                  </a:lnTo>
                  <a:lnTo>
                    <a:pt x="855221" y="725666"/>
                  </a:lnTo>
                  <a:lnTo>
                    <a:pt x="855337" y="725776"/>
                  </a:lnTo>
                  <a:lnTo>
                    <a:pt x="855493" y="726074"/>
                  </a:lnTo>
                  <a:lnTo>
                    <a:pt x="855580" y="726317"/>
                  </a:lnTo>
                  <a:lnTo>
                    <a:pt x="855591" y="726350"/>
                  </a:lnTo>
                  <a:lnTo>
                    <a:pt x="855622" y="726394"/>
                  </a:lnTo>
                  <a:lnTo>
                    <a:pt x="855712" y="726736"/>
                  </a:lnTo>
                  <a:lnTo>
                    <a:pt x="855747" y="726912"/>
                  </a:lnTo>
                  <a:lnTo>
                    <a:pt x="855724" y="727033"/>
                  </a:lnTo>
                  <a:lnTo>
                    <a:pt x="855676" y="727210"/>
                  </a:lnTo>
                  <a:lnTo>
                    <a:pt x="855623" y="727309"/>
                  </a:lnTo>
                  <a:lnTo>
                    <a:pt x="855578" y="727397"/>
                  </a:lnTo>
                  <a:lnTo>
                    <a:pt x="855498" y="727485"/>
                  </a:lnTo>
                  <a:lnTo>
                    <a:pt x="855227" y="727662"/>
                  </a:lnTo>
                  <a:lnTo>
                    <a:pt x="855072" y="727805"/>
                  </a:lnTo>
                  <a:lnTo>
                    <a:pt x="855036" y="727982"/>
                  </a:lnTo>
                  <a:lnTo>
                    <a:pt x="855072" y="728169"/>
                  </a:lnTo>
                  <a:lnTo>
                    <a:pt x="855058" y="728720"/>
                  </a:lnTo>
                  <a:lnTo>
                    <a:pt x="855149" y="728985"/>
                  </a:lnTo>
                  <a:lnTo>
                    <a:pt x="855272" y="729161"/>
                  </a:lnTo>
                  <a:lnTo>
                    <a:pt x="855406" y="729327"/>
                  </a:lnTo>
                  <a:lnTo>
                    <a:pt x="855493" y="729492"/>
                  </a:lnTo>
                  <a:lnTo>
                    <a:pt x="855507" y="729591"/>
                  </a:lnTo>
                  <a:lnTo>
                    <a:pt x="855495" y="729801"/>
                  </a:lnTo>
                  <a:lnTo>
                    <a:pt x="855504" y="729911"/>
                  </a:lnTo>
                  <a:lnTo>
                    <a:pt x="855594" y="730220"/>
                  </a:lnTo>
                  <a:lnTo>
                    <a:pt x="855603" y="730341"/>
                  </a:lnTo>
                  <a:lnTo>
                    <a:pt x="855705" y="730859"/>
                  </a:lnTo>
                  <a:lnTo>
                    <a:pt x="855781" y="731102"/>
                  </a:lnTo>
                  <a:lnTo>
                    <a:pt x="855973" y="731300"/>
                  </a:lnTo>
                  <a:lnTo>
                    <a:pt x="856133" y="731543"/>
                  </a:lnTo>
                  <a:lnTo>
                    <a:pt x="856187" y="731730"/>
                  </a:lnTo>
                  <a:lnTo>
                    <a:pt x="856246" y="732028"/>
                  </a:lnTo>
                  <a:lnTo>
                    <a:pt x="856249" y="732094"/>
                  </a:lnTo>
                  <a:lnTo>
                    <a:pt x="856223" y="732282"/>
                  </a:lnTo>
                  <a:lnTo>
                    <a:pt x="856119" y="732623"/>
                  </a:lnTo>
                  <a:lnTo>
                    <a:pt x="856125" y="732756"/>
                  </a:lnTo>
                  <a:lnTo>
                    <a:pt x="856170" y="732877"/>
                  </a:lnTo>
                  <a:lnTo>
                    <a:pt x="856223" y="732932"/>
                  </a:lnTo>
                  <a:lnTo>
                    <a:pt x="856310" y="732998"/>
                  </a:lnTo>
                  <a:lnTo>
                    <a:pt x="856399" y="733053"/>
                  </a:lnTo>
                  <a:lnTo>
                    <a:pt x="856528" y="733086"/>
                  </a:lnTo>
                  <a:lnTo>
                    <a:pt x="856618" y="733163"/>
                  </a:lnTo>
                  <a:lnTo>
                    <a:pt x="856669" y="733318"/>
                  </a:lnTo>
                  <a:lnTo>
                    <a:pt x="856720" y="733560"/>
                  </a:lnTo>
                  <a:lnTo>
                    <a:pt x="856783" y="733704"/>
                  </a:lnTo>
                  <a:lnTo>
                    <a:pt x="856859" y="733814"/>
                  </a:lnTo>
                  <a:lnTo>
                    <a:pt x="857024" y="733968"/>
                  </a:lnTo>
                  <a:lnTo>
                    <a:pt x="857239" y="734189"/>
                  </a:lnTo>
                  <a:lnTo>
                    <a:pt x="857279" y="734288"/>
                  </a:lnTo>
                  <a:lnTo>
                    <a:pt x="857330" y="734531"/>
                  </a:lnTo>
                  <a:lnTo>
                    <a:pt x="857392" y="734652"/>
                  </a:lnTo>
                  <a:lnTo>
                    <a:pt x="857549" y="734729"/>
                  </a:lnTo>
                  <a:lnTo>
                    <a:pt x="857756" y="734740"/>
                  </a:lnTo>
                  <a:lnTo>
                    <a:pt x="857975" y="734707"/>
                  </a:lnTo>
                  <a:lnTo>
                    <a:pt x="858045" y="734751"/>
                  </a:lnTo>
                  <a:lnTo>
                    <a:pt x="858114" y="734795"/>
                  </a:lnTo>
                  <a:lnTo>
                    <a:pt x="858182" y="734939"/>
                  </a:lnTo>
                  <a:lnTo>
                    <a:pt x="858198" y="735027"/>
                  </a:lnTo>
                  <a:lnTo>
                    <a:pt x="858280" y="735336"/>
                  </a:lnTo>
                  <a:lnTo>
                    <a:pt x="858308" y="735358"/>
                  </a:lnTo>
                  <a:lnTo>
                    <a:pt x="858339" y="735413"/>
                  </a:lnTo>
                  <a:lnTo>
                    <a:pt x="858585" y="735633"/>
                  </a:lnTo>
                  <a:lnTo>
                    <a:pt x="858718" y="735777"/>
                  </a:lnTo>
                  <a:lnTo>
                    <a:pt x="858876" y="735997"/>
                  </a:lnTo>
                  <a:lnTo>
                    <a:pt x="858960" y="736096"/>
                  </a:lnTo>
                  <a:lnTo>
                    <a:pt x="859042" y="736129"/>
                  </a:lnTo>
                  <a:lnTo>
                    <a:pt x="859073" y="736162"/>
                  </a:lnTo>
                  <a:lnTo>
                    <a:pt x="859248" y="736251"/>
                  </a:lnTo>
                  <a:lnTo>
                    <a:pt x="859586" y="736482"/>
                  </a:lnTo>
                  <a:lnTo>
                    <a:pt x="859838" y="736592"/>
                  </a:lnTo>
                  <a:lnTo>
                    <a:pt x="859930" y="736637"/>
                  </a:lnTo>
                  <a:lnTo>
                    <a:pt x="860128" y="736703"/>
                  </a:lnTo>
                  <a:lnTo>
                    <a:pt x="860187" y="736747"/>
                  </a:lnTo>
                  <a:lnTo>
                    <a:pt x="860439" y="736813"/>
                  </a:lnTo>
                  <a:lnTo>
                    <a:pt x="860591" y="736912"/>
                  </a:lnTo>
                  <a:lnTo>
                    <a:pt x="860695" y="737000"/>
                  </a:lnTo>
                  <a:lnTo>
                    <a:pt x="860746" y="737111"/>
                  </a:lnTo>
                  <a:lnTo>
                    <a:pt x="860760" y="737254"/>
                  </a:lnTo>
                  <a:lnTo>
                    <a:pt x="860724" y="737353"/>
                  </a:lnTo>
                  <a:lnTo>
                    <a:pt x="860664" y="737441"/>
                  </a:lnTo>
                  <a:lnTo>
                    <a:pt x="860588" y="737706"/>
                  </a:lnTo>
                  <a:lnTo>
                    <a:pt x="860588" y="737861"/>
                  </a:lnTo>
                  <a:lnTo>
                    <a:pt x="860682" y="738610"/>
                  </a:lnTo>
                  <a:lnTo>
                    <a:pt x="860690" y="738654"/>
                  </a:lnTo>
                  <a:lnTo>
                    <a:pt x="860713" y="738743"/>
                  </a:lnTo>
                  <a:lnTo>
                    <a:pt x="860735" y="738798"/>
                  </a:lnTo>
                  <a:lnTo>
                    <a:pt x="860758" y="738853"/>
                  </a:lnTo>
                  <a:lnTo>
                    <a:pt x="860774" y="738875"/>
                  </a:lnTo>
                  <a:lnTo>
                    <a:pt x="860789" y="738886"/>
                  </a:lnTo>
                  <a:lnTo>
                    <a:pt x="860816" y="738908"/>
                  </a:lnTo>
                  <a:lnTo>
                    <a:pt x="860839" y="738930"/>
                  </a:lnTo>
                  <a:lnTo>
                    <a:pt x="860845" y="738930"/>
                  </a:lnTo>
                  <a:lnTo>
                    <a:pt x="860972" y="739029"/>
                  </a:lnTo>
                  <a:lnTo>
                    <a:pt x="861262" y="739404"/>
                  </a:lnTo>
                  <a:lnTo>
                    <a:pt x="861360" y="739503"/>
                  </a:lnTo>
                  <a:lnTo>
                    <a:pt x="861626" y="739779"/>
                  </a:lnTo>
                  <a:lnTo>
                    <a:pt x="861914" y="740022"/>
                  </a:lnTo>
                  <a:lnTo>
                    <a:pt x="862109" y="740143"/>
                  </a:lnTo>
                  <a:lnTo>
                    <a:pt x="862117" y="740154"/>
                  </a:lnTo>
                  <a:lnTo>
                    <a:pt x="862148" y="740176"/>
                  </a:lnTo>
                  <a:lnTo>
                    <a:pt x="862242" y="740264"/>
                  </a:lnTo>
                  <a:lnTo>
                    <a:pt x="862298" y="740308"/>
                  </a:lnTo>
                  <a:lnTo>
                    <a:pt x="862298" y="740308"/>
                  </a:lnTo>
                  <a:lnTo>
                    <a:pt x="862300" y="740308"/>
                  </a:lnTo>
                  <a:lnTo>
                    <a:pt x="862466" y="740628"/>
                  </a:lnTo>
                  <a:lnTo>
                    <a:pt x="862640" y="740870"/>
                  </a:lnTo>
                  <a:lnTo>
                    <a:pt x="862712" y="740926"/>
                  </a:lnTo>
                  <a:lnTo>
                    <a:pt x="862783" y="740992"/>
                  </a:lnTo>
                  <a:lnTo>
                    <a:pt x="862876" y="741080"/>
                  </a:lnTo>
                  <a:lnTo>
                    <a:pt x="862974" y="741135"/>
                  </a:lnTo>
                  <a:lnTo>
                    <a:pt x="862992" y="741146"/>
                  </a:lnTo>
                  <a:lnTo>
                    <a:pt x="863124" y="741245"/>
                  </a:lnTo>
                  <a:lnTo>
                    <a:pt x="863153" y="741312"/>
                  </a:lnTo>
                  <a:lnTo>
                    <a:pt x="863164" y="741499"/>
                  </a:lnTo>
                  <a:lnTo>
                    <a:pt x="863113" y="741830"/>
                  </a:lnTo>
                  <a:lnTo>
                    <a:pt x="863110" y="741951"/>
                  </a:lnTo>
                  <a:lnTo>
                    <a:pt x="863135" y="742216"/>
                  </a:lnTo>
                  <a:lnTo>
                    <a:pt x="863229" y="742877"/>
                  </a:lnTo>
                  <a:lnTo>
                    <a:pt x="863213" y="743098"/>
                  </a:lnTo>
                  <a:lnTo>
                    <a:pt x="863178" y="743230"/>
                  </a:lnTo>
                  <a:lnTo>
                    <a:pt x="863175" y="743318"/>
                  </a:lnTo>
                  <a:lnTo>
                    <a:pt x="863238" y="743583"/>
                  </a:lnTo>
                  <a:lnTo>
                    <a:pt x="863271" y="743671"/>
                  </a:lnTo>
                  <a:lnTo>
                    <a:pt x="863333" y="743792"/>
                  </a:lnTo>
                  <a:lnTo>
                    <a:pt x="863373" y="743914"/>
                  </a:lnTo>
                  <a:lnTo>
                    <a:pt x="863387" y="743947"/>
                  </a:lnTo>
                  <a:lnTo>
                    <a:pt x="863452" y="744068"/>
                  </a:lnTo>
                  <a:lnTo>
                    <a:pt x="863672" y="744288"/>
                  </a:lnTo>
                  <a:lnTo>
                    <a:pt x="863776" y="744421"/>
                  </a:lnTo>
                  <a:lnTo>
                    <a:pt x="863878" y="744597"/>
                  </a:lnTo>
                  <a:lnTo>
                    <a:pt x="863925" y="744707"/>
                  </a:lnTo>
                  <a:lnTo>
                    <a:pt x="863954" y="744774"/>
                  </a:lnTo>
                  <a:lnTo>
                    <a:pt x="864014" y="744862"/>
                  </a:lnTo>
                  <a:lnTo>
                    <a:pt x="864137" y="744961"/>
                  </a:lnTo>
                  <a:lnTo>
                    <a:pt x="864309" y="745027"/>
                  </a:lnTo>
                  <a:lnTo>
                    <a:pt x="864409" y="745093"/>
                  </a:lnTo>
                  <a:lnTo>
                    <a:pt x="864521" y="745281"/>
                  </a:lnTo>
                  <a:lnTo>
                    <a:pt x="864563" y="745501"/>
                  </a:lnTo>
                  <a:lnTo>
                    <a:pt x="864594" y="745545"/>
                  </a:lnTo>
                  <a:lnTo>
                    <a:pt x="864614" y="745578"/>
                  </a:lnTo>
                  <a:lnTo>
                    <a:pt x="864665" y="745623"/>
                  </a:lnTo>
                  <a:lnTo>
                    <a:pt x="864733" y="745667"/>
                  </a:lnTo>
                  <a:lnTo>
                    <a:pt x="864819" y="745678"/>
                  </a:lnTo>
                  <a:lnTo>
                    <a:pt x="864992" y="745711"/>
                  </a:lnTo>
                  <a:lnTo>
                    <a:pt x="865063" y="745766"/>
                  </a:lnTo>
                  <a:lnTo>
                    <a:pt x="865133" y="745865"/>
                  </a:lnTo>
                  <a:lnTo>
                    <a:pt x="865179" y="745953"/>
                  </a:lnTo>
                  <a:lnTo>
                    <a:pt x="865229" y="746053"/>
                  </a:lnTo>
                  <a:lnTo>
                    <a:pt x="865250" y="746141"/>
                  </a:lnTo>
                  <a:lnTo>
                    <a:pt x="865252" y="746152"/>
                  </a:lnTo>
                  <a:lnTo>
                    <a:pt x="865250" y="746196"/>
                  </a:lnTo>
                  <a:lnTo>
                    <a:pt x="865250" y="746207"/>
                  </a:lnTo>
                  <a:lnTo>
                    <a:pt x="865249" y="746240"/>
                  </a:lnTo>
                  <a:lnTo>
                    <a:pt x="865343" y="746229"/>
                  </a:lnTo>
                  <a:lnTo>
                    <a:pt x="865464" y="746163"/>
                  </a:lnTo>
                  <a:lnTo>
                    <a:pt x="865608" y="746108"/>
                  </a:lnTo>
                  <a:lnTo>
                    <a:pt x="865720" y="746064"/>
                  </a:lnTo>
                  <a:lnTo>
                    <a:pt x="865922" y="746064"/>
                  </a:lnTo>
                  <a:lnTo>
                    <a:pt x="866221" y="746163"/>
                  </a:lnTo>
                  <a:lnTo>
                    <a:pt x="866594" y="746108"/>
                  </a:lnTo>
                  <a:lnTo>
                    <a:pt x="866874" y="746086"/>
                  </a:lnTo>
                  <a:lnTo>
                    <a:pt x="867061" y="745986"/>
                  </a:lnTo>
                  <a:lnTo>
                    <a:pt x="867178" y="745942"/>
                  </a:lnTo>
                  <a:lnTo>
                    <a:pt x="867309" y="745964"/>
                  </a:lnTo>
                  <a:lnTo>
                    <a:pt x="867451" y="746097"/>
                  </a:lnTo>
                  <a:lnTo>
                    <a:pt x="867533" y="746196"/>
                  </a:lnTo>
                  <a:lnTo>
                    <a:pt x="867584" y="746229"/>
                  </a:lnTo>
                  <a:lnTo>
                    <a:pt x="867591" y="746229"/>
                  </a:lnTo>
                  <a:lnTo>
                    <a:pt x="867597" y="746229"/>
                  </a:lnTo>
                  <a:lnTo>
                    <a:pt x="867685" y="746273"/>
                  </a:lnTo>
                  <a:lnTo>
                    <a:pt x="867893" y="746372"/>
                  </a:lnTo>
                  <a:lnTo>
                    <a:pt x="868125" y="746471"/>
                  </a:lnTo>
                  <a:lnTo>
                    <a:pt x="868364" y="746549"/>
                  </a:lnTo>
                  <a:lnTo>
                    <a:pt x="868555" y="746626"/>
                  </a:lnTo>
                  <a:lnTo>
                    <a:pt x="868713" y="746692"/>
                  </a:lnTo>
                  <a:lnTo>
                    <a:pt x="868860" y="746857"/>
                  </a:lnTo>
                  <a:lnTo>
                    <a:pt x="869061" y="746979"/>
                  </a:lnTo>
                  <a:lnTo>
                    <a:pt x="869442" y="747309"/>
                  </a:lnTo>
                  <a:lnTo>
                    <a:pt x="870189" y="748192"/>
                  </a:lnTo>
                  <a:lnTo>
                    <a:pt x="870404" y="748357"/>
                  </a:lnTo>
                  <a:lnTo>
                    <a:pt x="870576" y="748467"/>
                  </a:lnTo>
                  <a:lnTo>
                    <a:pt x="870795" y="748478"/>
                  </a:lnTo>
                  <a:lnTo>
                    <a:pt x="871001" y="748423"/>
                  </a:lnTo>
                  <a:lnTo>
                    <a:pt x="871207" y="748280"/>
                  </a:lnTo>
                  <a:lnTo>
                    <a:pt x="871449" y="748059"/>
                  </a:lnTo>
                  <a:lnTo>
                    <a:pt x="871795" y="747751"/>
                  </a:lnTo>
                  <a:lnTo>
                    <a:pt x="872004" y="747530"/>
                  </a:lnTo>
                  <a:lnTo>
                    <a:pt x="872303" y="747365"/>
                  </a:lnTo>
                  <a:lnTo>
                    <a:pt x="872570" y="747188"/>
                  </a:lnTo>
                  <a:lnTo>
                    <a:pt x="872723" y="747023"/>
                  </a:lnTo>
                  <a:lnTo>
                    <a:pt x="872811" y="746802"/>
                  </a:lnTo>
                  <a:lnTo>
                    <a:pt x="872832" y="746593"/>
                  </a:lnTo>
                  <a:lnTo>
                    <a:pt x="872925" y="746251"/>
                  </a:lnTo>
                  <a:close/>
                  <a:moveTo>
                    <a:pt x="1110622" y="266931"/>
                  </a:moveTo>
                  <a:lnTo>
                    <a:pt x="1110725" y="266865"/>
                  </a:lnTo>
                  <a:lnTo>
                    <a:pt x="1110818" y="266865"/>
                  </a:lnTo>
                  <a:lnTo>
                    <a:pt x="1111003" y="266931"/>
                  </a:lnTo>
                  <a:lnTo>
                    <a:pt x="1111042" y="266931"/>
                  </a:lnTo>
                  <a:lnTo>
                    <a:pt x="1111257" y="266457"/>
                  </a:lnTo>
                  <a:lnTo>
                    <a:pt x="1111171" y="265950"/>
                  </a:lnTo>
                  <a:lnTo>
                    <a:pt x="1110999" y="265762"/>
                  </a:lnTo>
                  <a:lnTo>
                    <a:pt x="1110928" y="265608"/>
                  </a:lnTo>
                  <a:lnTo>
                    <a:pt x="1110915" y="265321"/>
                  </a:lnTo>
                  <a:lnTo>
                    <a:pt x="1110893" y="265266"/>
                  </a:lnTo>
                  <a:lnTo>
                    <a:pt x="1110792" y="265156"/>
                  </a:lnTo>
                  <a:lnTo>
                    <a:pt x="1110590" y="265023"/>
                  </a:lnTo>
                  <a:lnTo>
                    <a:pt x="1110400" y="264858"/>
                  </a:lnTo>
                  <a:lnTo>
                    <a:pt x="1110301" y="264660"/>
                  </a:lnTo>
                  <a:lnTo>
                    <a:pt x="1110133" y="264351"/>
                  </a:lnTo>
                  <a:lnTo>
                    <a:pt x="1109871" y="264208"/>
                  </a:lnTo>
                  <a:lnTo>
                    <a:pt x="1109520" y="263921"/>
                  </a:lnTo>
                  <a:lnTo>
                    <a:pt x="1109449" y="263877"/>
                  </a:lnTo>
                  <a:lnTo>
                    <a:pt x="1109296" y="263811"/>
                  </a:lnTo>
                  <a:lnTo>
                    <a:pt x="1109148" y="263778"/>
                  </a:lnTo>
                  <a:lnTo>
                    <a:pt x="1108631" y="263756"/>
                  </a:lnTo>
                  <a:lnTo>
                    <a:pt x="1107959" y="263789"/>
                  </a:lnTo>
                  <a:lnTo>
                    <a:pt x="1107283" y="263744"/>
                  </a:lnTo>
                  <a:lnTo>
                    <a:pt x="1106735" y="263678"/>
                  </a:lnTo>
                  <a:lnTo>
                    <a:pt x="1106532" y="263734"/>
                  </a:lnTo>
                  <a:lnTo>
                    <a:pt x="1106063" y="263943"/>
                  </a:lnTo>
                  <a:lnTo>
                    <a:pt x="1105891" y="263965"/>
                  </a:lnTo>
                  <a:lnTo>
                    <a:pt x="1105374" y="263954"/>
                  </a:lnTo>
                  <a:lnTo>
                    <a:pt x="1104963" y="263943"/>
                  </a:lnTo>
                  <a:lnTo>
                    <a:pt x="1104562" y="263888"/>
                  </a:lnTo>
                  <a:lnTo>
                    <a:pt x="1104080" y="263766"/>
                  </a:lnTo>
                  <a:lnTo>
                    <a:pt x="1103773" y="263756"/>
                  </a:lnTo>
                  <a:lnTo>
                    <a:pt x="1103064" y="263811"/>
                  </a:lnTo>
                  <a:lnTo>
                    <a:pt x="1102477" y="263888"/>
                  </a:lnTo>
                  <a:lnTo>
                    <a:pt x="1101880" y="263965"/>
                  </a:lnTo>
                  <a:lnTo>
                    <a:pt x="1101523" y="263965"/>
                  </a:lnTo>
                  <a:lnTo>
                    <a:pt x="1101239" y="264031"/>
                  </a:lnTo>
                  <a:lnTo>
                    <a:pt x="1101168" y="264064"/>
                  </a:lnTo>
                  <a:lnTo>
                    <a:pt x="1100979" y="264219"/>
                  </a:lnTo>
                  <a:lnTo>
                    <a:pt x="1100813" y="264395"/>
                  </a:lnTo>
                  <a:lnTo>
                    <a:pt x="1100511" y="264571"/>
                  </a:lnTo>
                  <a:lnTo>
                    <a:pt x="1100343" y="264638"/>
                  </a:lnTo>
                  <a:lnTo>
                    <a:pt x="1100055" y="264649"/>
                  </a:lnTo>
                  <a:lnTo>
                    <a:pt x="1099820" y="264594"/>
                  </a:lnTo>
                  <a:lnTo>
                    <a:pt x="1099657" y="264461"/>
                  </a:lnTo>
                  <a:lnTo>
                    <a:pt x="1099327" y="264108"/>
                  </a:lnTo>
                  <a:lnTo>
                    <a:pt x="1099168" y="263789"/>
                  </a:lnTo>
                  <a:lnTo>
                    <a:pt x="1099076" y="263590"/>
                  </a:lnTo>
                  <a:lnTo>
                    <a:pt x="1098845" y="263425"/>
                  </a:lnTo>
                  <a:lnTo>
                    <a:pt x="1098649" y="263304"/>
                  </a:lnTo>
                  <a:lnTo>
                    <a:pt x="1098191" y="263270"/>
                  </a:lnTo>
                  <a:lnTo>
                    <a:pt x="1097913" y="263270"/>
                  </a:lnTo>
                  <a:lnTo>
                    <a:pt x="1097235" y="263193"/>
                  </a:lnTo>
                  <a:lnTo>
                    <a:pt x="1096800" y="263083"/>
                  </a:lnTo>
                  <a:lnTo>
                    <a:pt x="1096170" y="262807"/>
                  </a:lnTo>
                  <a:lnTo>
                    <a:pt x="1095896" y="262719"/>
                  </a:lnTo>
                  <a:lnTo>
                    <a:pt x="1095517" y="262708"/>
                  </a:lnTo>
                  <a:lnTo>
                    <a:pt x="1095373" y="262708"/>
                  </a:lnTo>
                  <a:lnTo>
                    <a:pt x="1095001" y="262752"/>
                  </a:lnTo>
                  <a:lnTo>
                    <a:pt x="1094357" y="262587"/>
                  </a:lnTo>
                  <a:lnTo>
                    <a:pt x="1094250" y="262543"/>
                  </a:lnTo>
                  <a:lnTo>
                    <a:pt x="1094099" y="262410"/>
                  </a:lnTo>
                  <a:lnTo>
                    <a:pt x="1094051" y="262344"/>
                  </a:lnTo>
                  <a:lnTo>
                    <a:pt x="1093905" y="262003"/>
                  </a:lnTo>
                  <a:lnTo>
                    <a:pt x="1093851" y="261727"/>
                  </a:lnTo>
                  <a:lnTo>
                    <a:pt x="1093660" y="261275"/>
                  </a:lnTo>
                  <a:lnTo>
                    <a:pt x="1093561" y="261209"/>
                  </a:lnTo>
                  <a:lnTo>
                    <a:pt x="1093236" y="260834"/>
                  </a:lnTo>
                  <a:lnTo>
                    <a:pt x="1093010" y="260690"/>
                  </a:lnTo>
                  <a:lnTo>
                    <a:pt x="1092859" y="260547"/>
                  </a:lnTo>
                  <a:lnTo>
                    <a:pt x="1092616" y="260205"/>
                  </a:lnTo>
                  <a:lnTo>
                    <a:pt x="1092465" y="259941"/>
                  </a:lnTo>
                  <a:lnTo>
                    <a:pt x="1092405" y="259731"/>
                  </a:lnTo>
                  <a:lnTo>
                    <a:pt x="1092379" y="259356"/>
                  </a:lnTo>
                  <a:lnTo>
                    <a:pt x="1092362" y="259136"/>
                  </a:lnTo>
                  <a:lnTo>
                    <a:pt x="1092359" y="258948"/>
                  </a:lnTo>
                  <a:lnTo>
                    <a:pt x="1092366" y="258783"/>
                  </a:lnTo>
                  <a:lnTo>
                    <a:pt x="1092439" y="258320"/>
                  </a:lnTo>
                  <a:lnTo>
                    <a:pt x="1092510" y="258066"/>
                  </a:lnTo>
                  <a:lnTo>
                    <a:pt x="1092624" y="257846"/>
                  </a:lnTo>
                  <a:lnTo>
                    <a:pt x="1093147" y="257515"/>
                  </a:lnTo>
                  <a:lnTo>
                    <a:pt x="1093287" y="257471"/>
                  </a:lnTo>
                  <a:lnTo>
                    <a:pt x="1093552" y="257339"/>
                  </a:lnTo>
                  <a:lnTo>
                    <a:pt x="1093765" y="257162"/>
                  </a:lnTo>
                  <a:lnTo>
                    <a:pt x="1093924" y="256997"/>
                  </a:lnTo>
                  <a:lnTo>
                    <a:pt x="1094019" y="256853"/>
                  </a:lnTo>
                  <a:lnTo>
                    <a:pt x="1094084" y="256655"/>
                  </a:lnTo>
                  <a:lnTo>
                    <a:pt x="1093987" y="256291"/>
                  </a:lnTo>
                  <a:lnTo>
                    <a:pt x="1093961" y="256060"/>
                  </a:lnTo>
                  <a:lnTo>
                    <a:pt x="1094073" y="255398"/>
                  </a:lnTo>
                  <a:lnTo>
                    <a:pt x="1094351" y="254946"/>
                  </a:lnTo>
                  <a:lnTo>
                    <a:pt x="1094553" y="254726"/>
                  </a:lnTo>
                  <a:lnTo>
                    <a:pt x="1094779" y="254527"/>
                  </a:lnTo>
                  <a:lnTo>
                    <a:pt x="1094986" y="254373"/>
                  </a:lnTo>
                  <a:lnTo>
                    <a:pt x="1095466" y="254097"/>
                  </a:lnTo>
                  <a:lnTo>
                    <a:pt x="1095668" y="254020"/>
                  </a:lnTo>
                  <a:lnTo>
                    <a:pt x="1095739" y="254009"/>
                  </a:lnTo>
                  <a:lnTo>
                    <a:pt x="1096051" y="254042"/>
                  </a:lnTo>
                  <a:lnTo>
                    <a:pt x="1096574" y="254119"/>
                  </a:lnTo>
                  <a:lnTo>
                    <a:pt x="1097076" y="254351"/>
                  </a:lnTo>
                  <a:lnTo>
                    <a:pt x="1097373" y="254417"/>
                  </a:lnTo>
                  <a:lnTo>
                    <a:pt x="1097504" y="254472"/>
                  </a:lnTo>
                  <a:lnTo>
                    <a:pt x="1098051" y="254703"/>
                  </a:lnTo>
                  <a:lnTo>
                    <a:pt x="1098389" y="254924"/>
                  </a:lnTo>
                  <a:lnTo>
                    <a:pt x="1098718" y="255233"/>
                  </a:lnTo>
                  <a:lnTo>
                    <a:pt x="1099020" y="255619"/>
                  </a:lnTo>
                  <a:lnTo>
                    <a:pt x="1099054" y="255674"/>
                  </a:lnTo>
                  <a:lnTo>
                    <a:pt x="1099228" y="255817"/>
                  </a:lnTo>
                  <a:lnTo>
                    <a:pt x="1099334" y="255850"/>
                  </a:lnTo>
                  <a:lnTo>
                    <a:pt x="1099943" y="255861"/>
                  </a:lnTo>
                  <a:lnTo>
                    <a:pt x="1100143" y="255894"/>
                  </a:lnTo>
                  <a:lnTo>
                    <a:pt x="1100294" y="256004"/>
                  </a:lnTo>
                  <a:lnTo>
                    <a:pt x="1100316" y="256026"/>
                  </a:lnTo>
                  <a:lnTo>
                    <a:pt x="1100317" y="256026"/>
                  </a:lnTo>
                  <a:lnTo>
                    <a:pt x="1100625" y="256346"/>
                  </a:lnTo>
                  <a:lnTo>
                    <a:pt x="1100686" y="256434"/>
                  </a:lnTo>
                  <a:lnTo>
                    <a:pt x="1100877" y="256523"/>
                  </a:lnTo>
                  <a:lnTo>
                    <a:pt x="1101058" y="256633"/>
                  </a:lnTo>
                  <a:lnTo>
                    <a:pt x="1101112" y="256666"/>
                  </a:lnTo>
                  <a:lnTo>
                    <a:pt x="1101314" y="256699"/>
                  </a:lnTo>
                  <a:lnTo>
                    <a:pt x="1101480" y="256622"/>
                  </a:lnTo>
                  <a:lnTo>
                    <a:pt x="1101637" y="256490"/>
                  </a:lnTo>
                  <a:lnTo>
                    <a:pt x="1101859" y="256115"/>
                  </a:lnTo>
                  <a:lnTo>
                    <a:pt x="1101915" y="256026"/>
                  </a:lnTo>
                  <a:lnTo>
                    <a:pt x="1102012" y="255916"/>
                  </a:lnTo>
                  <a:lnTo>
                    <a:pt x="1102285" y="255806"/>
                  </a:lnTo>
                  <a:lnTo>
                    <a:pt x="1102524" y="255751"/>
                  </a:lnTo>
                  <a:lnTo>
                    <a:pt x="1102935" y="255564"/>
                  </a:lnTo>
                  <a:lnTo>
                    <a:pt x="1103148" y="255376"/>
                  </a:lnTo>
                  <a:lnTo>
                    <a:pt x="1103271" y="255189"/>
                  </a:lnTo>
                  <a:lnTo>
                    <a:pt x="1103415" y="255045"/>
                  </a:lnTo>
                  <a:lnTo>
                    <a:pt x="1103648" y="254979"/>
                  </a:lnTo>
                  <a:lnTo>
                    <a:pt x="1103953" y="254968"/>
                  </a:lnTo>
                  <a:lnTo>
                    <a:pt x="1104433" y="255023"/>
                  </a:lnTo>
                  <a:lnTo>
                    <a:pt x="1104866" y="255122"/>
                  </a:lnTo>
                  <a:lnTo>
                    <a:pt x="1105327" y="255266"/>
                  </a:lnTo>
                  <a:lnTo>
                    <a:pt x="1105583" y="255299"/>
                  </a:lnTo>
                  <a:lnTo>
                    <a:pt x="1105994" y="255233"/>
                  </a:lnTo>
                  <a:lnTo>
                    <a:pt x="1106444" y="255100"/>
                  </a:lnTo>
                  <a:lnTo>
                    <a:pt x="1106498" y="255056"/>
                  </a:lnTo>
                  <a:lnTo>
                    <a:pt x="1106610" y="254902"/>
                  </a:lnTo>
                  <a:lnTo>
                    <a:pt x="1106717" y="254637"/>
                  </a:lnTo>
                  <a:lnTo>
                    <a:pt x="1106775" y="254560"/>
                  </a:lnTo>
                  <a:lnTo>
                    <a:pt x="1106952" y="254494"/>
                  </a:lnTo>
                  <a:lnTo>
                    <a:pt x="1107176" y="254516"/>
                  </a:lnTo>
                  <a:lnTo>
                    <a:pt x="1107314" y="254439"/>
                  </a:lnTo>
                  <a:lnTo>
                    <a:pt x="1107492" y="254119"/>
                  </a:lnTo>
                  <a:lnTo>
                    <a:pt x="1107860" y="253810"/>
                  </a:lnTo>
                  <a:lnTo>
                    <a:pt x="1108045" y="253579"/>
                  </a:lnTo>
                  <a:lnTo>
                    <a:pt x="1108349" y="252994"/>
                  </a:lnTo>
                  <a:lnTo>
                    <a:pt x="1108853" y="252366"/>
                  </a:lnTo>
                  <a:lnTo>
                    <a:pt x="1109216" y="251914"/>
                  </a:lnTo>
                  <a:lnTo>
                    <a:pt x="1109460" y="251715"/>
                  </a:lnTo>
                  <a:lnTo>
                    <a:pt x="1109819" y="251517"/>
                  </a:lnTo>
                  <a:lnTo>
                    <a:pt x="1109976" y="251396"/>
                  </a:lnTo>
                  <a:lnTo>
                    <a:pt x="1110168" y="251197"/>
                  </a:lnTo>
                  <a:lnTo>
                    <a:pt x="1110441" y="250833"/>
                  </a:lnTo>
                  <a:lnTo>
                    <a:pt x="1110616" y="250646"/>
                  </a:lnTo>
                  <a:lnTo>
                    <a:pt x="1110762" y="250525"/>
                  </a:lnTo>
                  <a:lnTo>
                    <a:pt x="1110872" y="250470"/>
                  </a:lnTo>
                  <a:lnTo>
                    <a:pt x="1111033" y="250448"/>
                  </a:lnTo>
                  <a:lnTo>
                    <a:pt x="1111347" y="250602"/>
                  </a:lnTo>
                  <a:lnTo>
                    <a:pt x="1111502" y="250624"/>
                  </a:lnTo>
                  <a:lnTo>
                    <a:pt x="1111744" y="250701"/>
                  </a:lnTo>
                  <a:lnTo>
                    <a:pt x="1112002" y="250756"/>
                  </a:lnTo>
                  <a:lnTo>
                    <a:pt x="1113130" y="250745"/>
                  </a:lnTo>
                  <a:lnTo>
                    <a:pt x="1113403" y="250767"/>
                  </a:lnTo>
                  <a:lnTo>
                    <a:pt x="1113956" y="250712"/>
                  </a:lnTo>
                  <a:lnTo>
                    <a:pt x="1114499" y="250690"/>
                  </a:lnTo>
                  <a:lnTo>
                    <a:pt x="1114684" y="250657"/>
                  </a:lnTo>
                  <a:lnTo>
                    <a:pt x="1115222" y="250514"/>
                  </a:lnTo>
                  <a:lnTo>
                    <a:pt x="1115592" y="250448"/>
                  </a:lnTo>
                  <a:lnTo>
                    <a:pt x="1115857" y="250359"/>
                  </a:lnTo>
                  <a:lnTo>
                    <a:pt x="1116105" y="250249"/>
                  </a:lnTo>
                  <a:lnTo>
                    <a:pt x="1116318" y="250194"/>
                  </a:lnTo>
                  <a:lnTo>
                    <a:pt x="1116413" y="250194"/>
                  </a:lnTo>
                  <a:lnTo>
                    <a:pt x="1116617" y="250282"/>
                  </a:lnTo>
                  <a:lnTo>
                    <a:pt x="1116697" y="250304"/>
                  </a:lnTo>
                  <a:lnTo>
                    <a:pt x="1116832" y="250282"/>
                  </a:lnTo>
                  <a:lnTo>
                    <a:pt x="1116914" y="250260"/>
                  </a:lnTo>
                  <a:lnTo>
                    <a:pt x="1116998" y="250238"/>
                  </a:lnTo>
                  <a:lnTo>
                    <a:pt x="1117177" y="250117"/>
                  </a:lnTo>
                  <a:lnTo>
                    <a:pt x="1117506" y="249797"/>
                  </a:lnTo>
                  <a:lnTo>
                    <a:pt x="1117627" y="249654"/>
                  </a:lnTo>
                  <a:lnTo>
                    <a:pt x="1117829" y="249488"/>
                  </a:lnTo>
                  <a:lnTo>
                    <a:pt x="1118120" y="249312"/>
                  </a:lnTo>
                  <a:lnTo>
                    <a:pt x="1118289" y="249290"/>
                  </a:lnTo>
                  <a:lnTo>
                    <a:pt x="1118333" y="249279"/>
                  </a:lnTo>
                  <a:lnTo>
                    <a:pt x="1118369" y="249268"/>
                  </a:lnTo>
                  <a:lnTo>
                    <a:pt x="1118533" y="249025"/>
                  </a:lnTo>
                  <a:lnTo>
                    <a:pt x="1118714" y="248628"/>
                  </a:lnTo>
                  <a:lnTo>
                    <a:pt x="1118899" y="248441"/>
                  </a:lnTo>
                  <a:lnTo>
                    <a:pt x="1119155" y="248386"/>
                  </a:lnTo>
                  <a:lnTo>
                    <a:pt x="1119450" y="248198"/>
                  </a:lnTo>
                  <a:lnTo>
                    <a:pt x="1119930" y="247967"/>
                  </a:lnTo>
                  <a:lnTo>
                    <a:pt x="1120289" y="247823"/>
                  </a:lnTo>
                  <a:lnTo>
                    <a:pt x="1120608" y="247735"/>
                  </a:lnTo>
                  <a:lnTo>
                    <a:pt x="1120855" y="247713"/>
                  </a:lnTo>
                  <a:lnTo>
                    <a:pt x="1121458" y="247746"/>
                  </a:lnTo>
                  <a:lnTo>
                    <a:pt x="1121751" y="247625"/>
                  </a:lnTo>
                  <a:lnTo>
                    <a:pt x="1122248" y="247669"/>
                  </a:lnTo>
                  <a:lnTo>
                    <a:pt x="1122526" y="247592"/>
                  </a:lnTo>
                  <a:lnTo>
                    <a:pt x="1122661" y="247592"/>
                  </a:lnTo>
                  <a:lnTo>
                    <a:pt x="1122812" y="247625"/>
                  </a:lnTo>
                  <a:lnTo>
                    <a:pt x="1123120" y="247867"/>
                  </a:lnTo>
                  <a:lnTo>
                    <a:pt x="1123355" y="248000"/>
                  </a:lnTo>
                  <a:lnTo>
                    <a:pt x="1123520" y="248066"/>
                  </a:lnTo>
                  <a:lnTo>
                    <a:pt x="1123619" y="248165"/>
                  </a:lnTo>
                  <a:lnTo>
                    <a:pt x="1123671" y="248430"/>
                  </a:lnTo>
                  <a:lnTo>
                    <a:pt x="1123710" y="248496"/>
                  </a:lnTo>
                  <a:lnTo>
                    <a:pt x="1123755" y="248540"/>
                  </a:lnTo>
                  <a:lnTo>
                    <a:pt x="1123880" y="248595"/>
                  </a:lnTo>
                  <a:lnTo>
                    <a:pt x="1124069" y="248739"/>
                  </a:lnTo>
                  <a:lnTo>
                    <a:pt x="1124188" y="248860"/>
                  </a:lnTo>
                  <a:lnTo>
                    <a:pt x="1124282" y="249003"/>
                  </a:lnTo>
                  <a:lnTo>
                    <a:pt x="1124463" y="249180"/>
                  </a:lnTo>
                  <a:lnTo>
                    <a:pt x="1124622" y="249290"/>
                  </a:lnTo>
                  <a:lnTo>
                    <a:pt x="1124915" y="249433"/>
                  </a:lnTo>
                  <a:lnTo>
                    <a:pt x="1125092" y="249565"/>
                  </a:lnTo>
                  <a:lnTo>
                    <a:pt x="1125154" y="249797"/>
                  </a:lnTo>
                  <a:lnTo>
                    <a:pt x="1125169" y="250028"/>
                  </a:lnTo>
                  <a:lnTo>
                    <a:pt x="1125311" y="250227"/>
                  </a:lnTo>
                  <a:lnTo>
                    <a:pt x="1125421" y="250315"/>
                  </a:lnTo>
                  <a:lnTo>
                    <a:pt x="1125473" y="250403"/>
                  </a:lnTo>
                  <a:lnTo>
                    <a:pt x="1125477" y="250657"/>
                  </a:lnTo>
                  <a:lnTo>
                    <a:pt x="1125516" y="250888"/>
                  </a:lnTo>
                  <a:lnTo>
                    <a:pt x="1125481" y="250933"/>
                  </a:lnTo>
                  <a:lnTo>
                    <a:pt x="1125356" y="250977"/>
                  </a:lnTo>
                  <a:lnTo>
                    <a:pt x="1125277" y="251120"/>
                  </a:lnTo>
                  <a:lnTo>
                    <a:pt x="1125236" y="251197"/>
                  </a:lnTo>
                  <a:lnTo>
                    <a:pt x="1125021" y="251341"/>
                  </a:lnTo>
                  <a:lnTo>
                    <a:pt x="1124991" y="251440"/>
                  </a:lnTo>
                  <a:lnTo>
                    <a:pt x="1124896" y="251517"/>
                  </a:lnTo>
                  <a:lnTo>
                    <a:pt x="1124838" y="251539"/>
                  </a:lnTo>
                  <a:lnTo>
                    <a:pt x="1124782" y="251517"/>
                  </a:lnTo>
                  <a:lnTo>
                    <a:pt x="1124741" y="251440"/>
                  </a:lnTo>
                  <a:lnTo>
                    <a:pt x="1124749" y="251374"/>
                  </a:lnTo>
                  <a:lnTo>
                    <a:pt x="1124780" y="251296"/>
                  </a:lnTo>
                  <a:lnTo>
                    <a:pt x="1124792" y="251219"/>
                  </a:lnTo>
                  <a:lnTo>
                    <a:pt x="1124758" y="251164"/>
                  </a:lnTo>
                  <a:lnTo>
                    <a:pt x="1124683" y="251098"/>
                  </a:lnTo>
                  <a:lnTo>
                    <a:pt x="1124663" y="250988"/>
                  </a:lnTo>
                  <a:lnTo>
                    <a:pt x="1124665" y="250690"/>
                  </a:lnTo>
                  <a:lnTo>
                    <a:pt x="1124614" y="250481"/>
                  </a:lnTo>
                  <a:lnTo>
                    <a:pt x="1124465" y="250194"/>
                  </a:lnTo>
                  <a:lnTo>
                    <a:pt x="1124330" y="250062"/>
                  </a:lnTo>
                  <a:lnTo>
                    <a:pt x="1124198" y="249940"/>
                  </a:lnTo>
                  <a:lnTo>
                    <a:pt x="1123966" y="249819"/>
                  </a:lnTo>
                  <a:lnTo>
                    <a:pt x="1123744" y="249709"/>
                  </a:lnTo>
                  <a:lnTo>
                    <a:pt x="1123529" y="249720"/>
                  </a:lnTo>
                  <a:lnTo>
                    <a:pt x="1123432" y="249742"/>
                  </a:lnTo>
                  <a:lnTo>
                    <a:pt x="1123359" y="249797"/>
                  </a:lnTo>
                  <a:lnTo>
                    <a:pt x="1123264" y="249907"/>
                  </a:lnTo>
                  <a:lnTo>
                    <a:pt x="1123206" y="250028"/>
                  </a:lnTo>
                  <a:lnTo>
                    <a:pt x="1122892" y="250304"/>
                  </a:lnTo>
                  <a:lnTo>
                    <a:pt x="1122754" y="250602"/>
                  </a:lnTo>
                  <a:lnTo>
                    <a:pt x="1122752" y="250778"/>
                  </a:lnTo>
                  <a:lnTo>
                    <a:pt x="1122786" y="250856"/>
                  </a:lnTo>
                  <a:lnTo>
                    <a:pt x="1122866" y="250966"/>
                  </a:lnTo>
                  <a:lnTo>
                    <a:pt x="1122969" y="251021"/>
                  </a:lnTo>
                  <a:lnTo>
                    <a:pt x="1123090" y="251076"/>
                  </a:lnTo>
                  <a:lnTo>
                    <a:pt x="1123307" y="251153"/>
                  </a:lnTo>
                  <a:lnTo>
                    <a:pt x="1123438" y="251197"/>
                  </a:lnTo>
                  <a:lnTo>
                    <a:pt x="1123555" y="251241"/>
                  </a:lnTo>
                  <a:lnTo>
                    <a:pt x="1123596" y="251308"/>
                  </a:lnTo>
                  <a:lnTo>
                    <a:pt x="1123645" y="251495"/>
                  </a:lnTo>
                  <a:lnTo>
                    <a:pt x="1123705" y="251616"/>
                  </a:lnTo>
                  <a:lnTo>
                    <a:pt x="1123749" y="251638"/>
                  </a:lnTo>
                  <a:lnTo>
                    <a:pt x="1123807" y="251627"/>
                  </a:lnTo>
                  <a:lnTo>
                    <a:pt x="1123876" y="251572"/>
                  </a:lnTo>
                  <a:lnTo>
                    <a:pt x="1123938" y="251495"/>
                  </a:lnTo>
                  <a:lnTo>
                    <a:pt x="1124013" y="251385"/>
                  </a:lnTo>
                  <a:lnTo>
                    <a:pt x="1124063" y="251341"/>
                  </a:lnTo>
                  <a:lnTo>
                    <a:pt x="1124097" y="251341"/>
                  </a:lnTo>
                  <a:lnTo>
                    <a:pt x="1124117" y="251352"/>
                  </a:lnTo>
                  <a:lnTo>
                    <a:pt x="1124127" y="251473"/>
                  </a:lnTo>
                  <a:lnTo>
                    <a:pt x="1124127" y="251550"/>
                  </a:lnTo>
                  <a:lnTo>
                    <a:pt x="1124095" y="251627"/>
                  </a:lnTo>
                  <a:lnTo>
                    <a:pt x="1124037" y="251715"/>
                  </a:lnTo>
                  <a:lnTo>
                    <a:pt x="1123998" y="251760"/>
                  </a:lnTo>
                  <a:lnTo>
                    <a:pt x="1123975" y="251826"/>
                  </a:lnTo>
                  <a:lnTo>
                    <a:pt x="1123994" y="251881"/>
                  </a:lnTo>
                  <a:lnTo>
                    <a:pt x="1124035" y="251914"/>
                  </a:lnTo>
                  <a:lnTo>
                    <a:pt x="1124065" y="251969"/>
                  </a:lnTo>
                  <a:lnTo>
                    <a:pt x="1124084" y="252024"/>
                  </a:lnTo>
                  <a:lnTo>
                    <a:pt x="1124129" y="252079"/>
                  </a:lnTo>
                  <a:lnTo>
                    <a:pt x="1124173" y="252134"/>
                  </a:lnTo>
                  <a:lnTo>
                    <a:pt x="1124218" y="252167"/>
                  </a:lnTo>
                  <a:lnTo>
                    <a:pt x="1124356" y="252223"/>
                  </a:lnTo>
                  <a:lnTo>
                    <a:pt x="1124433" y="252289"/>
                  </a:lnTo>
                  <a:lnTo>
                    <a:pt x="1124502" y="252333"/>
                  </a:lnTo>
                  <a:lnTo>
                    <a:pt x="1124575" y="252355"/>
                  </a:lnTo>
                  <a:lnTo>
                    <a:pt x="1124648" y="252322"/>
                  </a:lnTo>
                  <a:lnTo>
                    <a:pt x="1124715" y="252245"/>
                  </a:lnTo>
                  <a:lnTo>
                    <a:pt x="1124749" y="252190"/>
                  </a:lnTo>
                  <a:lnTo>
                    <a:pt x="1124808" y="252123"/>
                  </a:lnTo>
                  <a:lnTo>
                    <a:pt x="1124855" y="252112"/>
                  </a:lnTo>
                  <a:lnTo>
                    <a:pt x="1124885" y="252157"/>
                  </a:lnTo>
                  <a:lnTo>
                    <a:pt x="1124885" y="252223"/>
                  </a:lnTo>
                  <a:lnTo>
                    <a:pt x="1124868" y="252355"/>
                  </a:lnTo>
                  <a:lnTo>
                    <a:pt x="1124911" y="252818"/>
                  </a:lnTo>
                  <a:lnTo>
                    <a:pt x="1124922" y="252884"/>
                  </a:lnTo>
                  <a:lnTo>
                    <a:pt x="1124952" y="252961"/>
                  </a:lnTo>
                  <a:lnTo>
                    <a:pt x="1125016" y="253005"/>
                  </a:lnTo>
                  <a:lnTo>
                    <a:pt x="1125081" y="253072"/>
                  </a:lnTo>
                  <a:lnTo>
                    <a:pt x="1125115" y="253149"/>
                  </a:lnTo>
                  <a:lnTo>
                    <a:pt x="1125115" y="253215"/>
                  </a:lnTo>
                  <a:lnTo>
                    <a:pt x="1125094" y="253303"/>
                  </a:lnTo>
                  <a:lnTo>
                    <a:pt x="1124963" y="253358"/>
                  </a:lnTo>
                  <a:lnTo>
                    <a:pt x="1124894" y="253369"/>
                  </a:lnTo>
                  <a:lnTo>
                    <a:pt x="1124859" y="253369"/>
                  </a:lnTo>
                  <a:lnTo>
                    <a:pt x="1124825" y="253358"/>
                  </a:lnTo>
                  <a:lnTo>
                    <a:pt x="1124756" y="253325"/>
                  </a:lnTo>
                  <a:lnTo>
                    <a:pt x="1124694" y="253303"/>
                  </a:lnTo>
                  <a:lnTo>
                    <a:pt x="1124614" y="253281"/>
                  </a:lnTo>
                  <a:lnTo>
                    <a:pt x="1124560" y="253259"/>
                  </a:lnTo>
                  <a:lnTo>
                    <a:pt x="1124491" y="253237"/>
                  </a:lnTo>
                  <a:lnTo>
                    <a:pt x="1124429" y="253215"/>
                  </a:lnTo>
                  <a:lnTo>
                    <a:pt x="1124379" y="253204"/>
                  </a:lnTo>
                  <a:lnTo>
                    <a:pt x="1124336" y="253215"/>
                  </a:lnTo>
                  <a:lnTo>
                    <a:pt x="1124325" y="253226"/>
                  </a:lnTo>
                  <a:lnTo>
                    <a:pt x="1124340" y="253259"/>
                  </a:lnTo>
                  <a:lnTo>
                    <a:pt x="1124366" y="253292"/>
                  </a:lnTo>
                  <a:lnTo>
                    <a:pt x="1124444" y="253369"/>
                  </a:lnTo>
                  <a:lnTo>
                    <a:pt x="1124538" y="253447"/>
                  </a:lnTo>
                  <a:lnTo>
                    <a:pt x="1124765" y="253590"/>
                  </a:lnTo>
                  <a:lnTo>
                    <a:pt x="1124780" y="253623"/>
                  </a:lnTo>
                  <a:lnTo>
                    <a:pt x="1124775" y="253711"/>
                  </a:lnTo>
                  <a:lnTo>
                    <a:pt x="1124732" y="253755"/>
                  </a:lnTo>
                  <a:lnTo>
                    <a:pt x="1124644" y="253744"/>
                  </a:lnTo>
                  <a:lnTo>
                    <a:pt x="1124595" y="253700"/>
                  </a:lnTo>
                  <a:lnTo>
                    <a:pt x="1124483" y="253667"/>
                  </a:lnTo>
                  <a:lnTo>
                    <a:pt x="1124418" y="253678"/>
                  </a:lnTo>
                  <a:lnTo>
                    <a:pt x="1124360" y="253711"/>
                  </a:lnTo>
                  <a:lnTo>
                    <a:pt x="1124297" y="253766"/>
                  </a:lnTo>
                  <a:lnTo>
                    <a:pt x="1124282" y="253799"/>
                  </a:lnTo>
                  <a:lnTo>
                    <a:pt x="1124259" y="253832"/>
                  </a:lnTo>
                  <a:lnTo>
                    <a:pt x="1124261" y="253888"/>
                  </a:lnTo>
                  <a:lnTo>
                    <a:pt x="1124291" y="253998"/>
                  </a:lnTo>
                  <a:lnTo>
                    <a:pt x="1124287" y="254042"/>
                  </a:lnTo>
                  <a:lnTo>
                    <a:pt x="1124306" y="254086"/>
                  </a:lnTo>
                  <a:lnTo>
                    <a:pt x="1124356" y="254141"/>
                  </a:lnTo>
                  <a:lnTo>
                    <a:pt x="1124420" y="254174"/>
                  </a:lnTo>
                  <a:lnTo>
                    <a:pt x="1124435" y="254185"/>
                  </a:lnTo>
                  <a:lnTo>
                    <a:pt x="1124515" y="254108"/>
                  </a:lnTo>
                  <a:lnTo>
                    <a:pt x="1124549" y="254075"/>
                  </a:lnTo>
                  <a:lnTo>
                    <a:pt x="1124603" y="254042"/>
                  </a:lnTo>
                  <a:lnTo>
                    <a:pt x="1124646" y="254042"/>
                  </a:lnTo>
                  <a:lnTo>
                    <a:pt x="1124715" y="254141"/>
                  </a:lnTo>
                  <a:lnTo>
                    <a:pt x="1124737" y="254306"/>
                  </a:lnTo>
                  <a:lnTo>
                    <a:pt x="1124743" y="254439"/>
                  </a:lnTo>
                  <a:lnTo>
                    <a:pt x="1124730" y="254560"/>
                  </a:lnTo>
                  <a:lnTo>
                    <a:pt x="1124706" y="254670"/>
                  </a:lnTo>
                  <a:lnTo>
                    <a:pt x="1124728" y="254736"/>
                  </a:lnTo>
                  <a:lnTo>
                    <a:pt x="1124790" y="254803"/>
                  </a:lnTo>
                  <a:lnTo>
                    <a:pt x="1124836" y="254880"/>
                  </a:lnTo>
                  <a:lnTo>
                    <a:pt x="1124857" y="254968"/>
                  </a:lnTo>
                  <a:lnTo>
                    <a:pt x="1124838" y="255133"/>
                  </a:lnTo>
                  <a:lnTo>
                    <a:pt x="1124988" y="255431"/>
                  </a:lnTo>
                  <a:lnTo>
                    <a:pt x="1125023" y="255519"/>
                  </a:lnTo>
                  <a:lnTo>
                    <a:pt x="1124995" y="255608"/>
                  </a:lnTo>
                  <a:lnTo>
                    <a:pt x="1124930" y="255674"/>
                  </a:lnTo>
                  <a:lnTo>
                    <a:pt x="1124825" y="255685"/>
                  </a:lnTo>
                  <a:lnTo>
                    <a:pt x="1124786" y="255652"/>
                  </a:lnTo>
                  <a:lnTo>
                    <a:pt x="1124741" y="255586"/>
                  </a:lnTo>
                  <a:lnTo>
                    <a:pt x="1124653" y="255541"/>
                  </a:lnTo>
                  <a:lnTo>
                    <a:pt x="1124567" y="255497"/>
                  </a:lnTo>
                  <a:lnTo>
                    <a:pt x="1124502" y="255475"/>
                  </a:lnTo>
                  <a:lnTo>
                    <a:pt x="1124422" y="255442"/>
                  </a:lnTo>
                  <a:lnTo>
                    <a:pt x="1124390" y="255420"/>
                  </a:lnTo>
                  <a:lnTo>
                    <a:pt x="1124315" y="255365"/>
                  </a:lnTo>
                  <a:lnTo>
                    <a:pt x="1124285" y="255321"/>
                  </a:lnTo>
                  <a:lnTo>
                    <a:pt x="1124261" y="255255"/>
                  </a:lnTo>
                  <a:lnTo>
                    <a:pt x="1124259" y="255211"/>
                  </a:lnTo>
                  <a:lnTo>
                    <a:pt x="1124261" y="255133"/>
                  </a:lnTo>
                  <a:lnTo>
                    <a:pt x="1124259" y="255111"/>
                  </a:lnTo>
                  <a:lnTo>
                    <a:pt x="1124233" y="255045"/>
                  </a:lnTo>
                  <a:lnTo>
                    <a:pt x="1124209" y="255001"/>
                  </a:lnTo>
                  <a:lnTo>
                    <a:pt x="1124155" y="255001"/>
                  </a:lnTo>
                  <a:lnTo>
                    <a:pt x="1124136" y="255012"/>
                  </a:lnTo>
                  <a:lnTo>
                    <a:pt x="1124106" y="255045"/>
                  </a:lnTo>
                  <a:lnTo>
                    <a:pt x="1124063" y="255144"/>
                  </a:lnTo>
                  <a:lnTo>
                    <a:pt x="1124080" y="255211"/>
                  </a:lnTo>
                  <a:lnTo>
                    <a:pt x="1124091" y="255266"/>
                  </a:lnTo>
                  <a:lnTo>
                    <a:pt x="1124084" y="255321"/>
                  </a:lnTo>
                  <a:lnTo>
                    <a:pt x="1124048" y="255376"/>
                  </a:lnTo>
                  <a:lnTo>
                    <a:pt x="1124013" y="255409"/>
                  </a:lnTo>
                  <a:lnTo>
                    <a:pt x="1123985" y="255420"/>
                  </a:lnTo>
                  <a:lnTo>
                    <a:pt x="1123940" y="255464"/>
                  </a:lnTo>
                  <a:lnTo>
                    <a:pt x="1123957" y="255574"/>
                  </a:lnTo>
                  <a:lnTo>
                    <a:pt x="1124011" y="255652"/>
                  </a:lnTo>
                  <a:lnTo>
                    <a:pt x="1124000" y="255927"/>
                  </a:lnTo>
                  <a:lnTo>
                    <a:pt x="1124024" y="256137"/>
                  </a:lnTo>
                  <a:lnTo>
                    <a:pt x="1124059" y="256379"/>
                  </a:lnTo>
                  <a:lnTo>
                    <a:pt x="1124035" y="256467"/>
                  </a:lnTo>
                  <a:lnTo>
                    <a:pt x="1124026" y="256600"/>
                  </a:lnTo>
                  <a:lnTo>
                    <a:pt x="1123931" y="256688"/>
                  </a:lnTo>
                  <a:lnTo>
                    <a:pt x="1123863" y="256721"/>
                  </a:lnTo>
                  <a:lnTo>
                    <a:pt x="1123770" y="256743"/>
                  </a:lnTo>
                  <a:lnTo>
                    <a:pt x="1123677" y="256754"/>
                  </a:lnTo>
                  <a:lnTo>
                    <a:pt x="1123624" y="256776"/>
                  </a:lnTo>
                  <a:lnTo>
                    <a:pt x="1123581" y="256831"/>
                  </a:lnTo>
                  <a:lnTo>
                    <a:pt x="1123548" y="256897"/>
                  </a:lnTo>
                  <a:lnTo>
                    <a:pt x="1123548" y="256975"/>
                  </a:lnTo>
                  <a:lnTo>
                    <a:pt x="1123563" y="257063"/>
                  </a:lnTo>
                  <a:lnTo>
                    <a:pt x="1123566" y="257107"/>
                  </a:lnTo>
                  <a:lnTo>
                    <a:pt x="1123557" y="257239"/>
                  </a:lnTo>
                  <a:lnTo>
                    <a:pt x="1123529" y="257394"/>
                  </a:lnTo>
                  <a:lnTo>
                    <a:pt x="1123492" y="257515"/>
                  </a:lnTo>
                  <a:lnTo>
                    <a:pt x="1123516" y="257614"/>
                  </a:lnTo>
                  <a:lnTo>
                    <a:pt x="1123518" y="257680"/>
                  </a:lnTo>
                  <a:lnTo>
                    <a:pt x="1123495" y="257769"/>
                  </a:lnTo>
                  <a:lnTo>
                    <a:pt x="1123402" y="257912"/>
                  </a:lnTo>
                  <a:lnTo>
                    <a:pt x="1123335" y="257967"/>
                  </a:lnTo>
                  <a:lnTo>
                    <a:pt x="1123281" y="258000"/>
                  </a:lnTo>
                  <a:lnTo>
                    <a:pt x="1123238" y="258044"/>
                  </a:lnTo>
                  <a:lnTo>
                    <a:pt x="1123200" y="258110"/>
                  </a:lnTo>
                  <a:lnTo>
                    <a:pt x="1123221" y="258177"/>
                  </a:lnTo>
                  <a:lnTo>
                    <a:pt x="1123249" y="258232"/>
                  </a:lnTo>
                  <a:lnTo>
                    <a:pt x="1123299" y="258265"/>
                  </a:lnTo>
                  <a:lnTo>
                    <a:pt x="1123456" y="258298"/>
                  </a:lnTo>
                  <a:lnTo>
                    <a:pt x="1123665" y="258287"/>
                  </a:lnTo>
                  <a:lnTo>
                    <a:pt x="1123841" y="258254"/>
                  </a:lnTo>
                  <a:lnTo>
                    <a:pt x="1123942" y="258265"/>
                  </a:lnTo>
                  <a:lnTo>
                    <a:pt x="1124007" y="258320"/>
                  </a:lnTo>
                  <a:lnTo>
                    <a:pt x="1123929" y="258408"/>
                  </a:lnTo>
                  <a:lnTo>
                    <a:pt x="1123785" y="258518"/>
                  </a:lnTo>
                  <a:lnTo>
                    <a:pt x="1123643" y="258573"/>
                  </a:lnTo>
                  <a:lnTo>
                    <a:pt x="1123585" y="258573"/>
                  </a:lnTo>
                  <a:lnTo>
                    <a:pt x="1123523" y="258562"/>
                  </a:lnTo>
                  <a:lnTo>
                    <a:pt x="1123438" y="258596"/>
                  </a:lnTo>
                  <a:lnTo>
                    <a:pt x="1123415" y="258618"/>
                  </a:lnTo>
                  <a:lnTo>
                    <a:pt x="1123309" y="258772"/>
                  </a:lnTo>
                  <a:lnTo>
                    <a:pt x="1123234" y="259003"/>
                  </a:lnTo>
                  <a:lnTo>
                    <a:pt x="1123197" y="259246"/>
                  </a:lnTo>
                  <a:lnTo>
                    <a:pt x="1123245" y="259466"/>
                  </a:lnTo>
                  <a:lnTo>
                    <a:pt x="1123232" y="259654"/>
                  </a:lnTo>
                  <a:lnTo>
                    <a:pt x="1123264" y="259886"/>
                  </a:lnTo>
                  <a:lnTo>
                    <a:pt x="1123268" y="259974"/>
                  </a:lnTo>
                  <a:lnTo>
                    <a:pt x="1123217" y="260139"/>
                  </a:lnTo>
                  <a:lnTo>
                    <a:pt x="1123174" y="260194"/>
                  </a:lnTo>
                  <a:lnTo>
                    <a:pt x="1123146" y="260260"/>
                  </a:lnTo>
                  <a:lnTo>
                    <a:pt x="1122827" y="260591"/>
                  </a:lnTo>
                  <a:lnTo>
                    <a:pt x="1122659" y="260856"/>
                  </a:lnTo>
                  <a:lnTo>
                    <a:pt x="1122642" y="261010"/>
                  </a:lnTo>
                  <a:lnTo>
                    <a:pt x="1122649" y="261142"/>
                  </a:lnTo>
                  <a:lnTo>
                    <a:pt x="1122653" y="261220"/>
                  </a:lnTo>
                  <a:lnTo>
                    <a:pt x="1122631" y="261363"/>
                  </a:lnTo>
                  <a:lnTo>
                    <a:pt x="1122642" y="261429"/>
                  </a:lnTo>
                  <a:lnTo>
                    <a:pt x="1122726" y="261550"/>
                  </a:lnTo>
                  <a:lnTo>
                    <a:pt x="1122735" y="261572"/>
                  </a:lnTo>
                  <a:lnTo>
                    <a:pt x="1122694" y="261782"/>
                  </a:lnTo>
                  <a:lnTo>
                    <a:pt x="1122743" y="261925"/>
                  </a:lnTo>
                  <a:lnTo>
                    <a:pt x="1122726" y="262003"/>
                  </a:lnTo>
                  <a:lnTo>
                    <a:pt x="1122692" y="262025"/>
                  </a:lnTo>
                  <a:lnTo>
                    <a:pt x="1122575" y="262058"/>
                  </a:lnTo>
                  <a:lnTo>
                    <a:pt x="1122334" y="262190"/>
                  </a:lnTo>
                  <a:lnTo>
                    <a:pt x="1122199" y="262399"/>
                  </a:lnTo>
                  <a:lnTo>
                    <a:pt x="1122110" y="262697"/>
                  </a:lnTo>
                  <a:lnTo>
                    <a:pt x="1122106" y="262906"/>
                  </a:lnTo>
                  <a:lnTo>
                    <a:pt x="1122173" y="263138"/>
                  </a:lnTo>
                  <a:lnTo>
                    <a:pt x="1122328" y="263381"/>
                  </a:lnTo>
                  <a:lnTo>
                    <a:pt x="1122474" y="263557"/>
                  </a:lnTo>
                  <a:lnTo>
                    <a:pt x="1122534" y="263656"/>
                  </a:lnTo>
                  <a:lnTo>
                    <a:pt x="1122545" y="263778"/>
                  </a:lnTo>
                  <a:lnTo>
                    <a:pt x="1122524" y="264075"/>
                  </a:lnTo>
                  <a:lnTo>
                    <a:pt x="1122487" y="264164"/>
                  </a:lnTo>
                  <a:lnTo>
                    <a:pt x="1122313" y="264230"/>
                  </a:lnTo>
                  <a:lnTo>
                    <a:pt x="1122248" y="264296"/>
                  </a:lnTo>
                  <a:lnTo>
                    <a:pt x="1122220" y="264362"/>
                  </a:lnTo>
                  <a:lnTo>
                    <a:pt x="1122227" y="264428"/>
                  </a:lnTo>
                  <a:lnTo>
                    <a:pt x="1122212" y="264516"/>
                  </a:lnTo>
                  <a:lnTo>
                    <a:pt x="1122156" y="264627"/>
                  </a:lnTo>
                  <a:lnTo>
                    <a:pt x="1122014" y="264825"/>
                  </a:lnTo>
                  <a:lnTo>
                    <a:pt x="1121779" y="264990"/>
                  </a:lnTo>
                  <a:lnTo>
                    <a:pt x="1121712" y="265123"/>
                  </a:lnTo>
                  <a:lnTo>
                    <a:pt x="1121691" y="265310"/>
                  </a:lnTo>
                  <a:lnTo>
                    <a:pt x="1121658" y="265431"/>
                  </a:lnTo>
                  <a:lnTo>
                    <a:pt x="1121620" y="265520"/>
                  </a:lnTo>
                  <a:lnTo>
                    <a:pt x="1121499" y="265674"/>
                  </a:lnTo>
                  <a:lnTo>
                    <a:pt x="1121471" y="265751"/>
                  </a:lnTo>
                  <a:lnTo>
                    <a:pt x="1121467" y="265873"/>
                  </a:lnTo>
                  <a:lnTo>
                    <a:pt x="1121435" y="265950"/>
                  </a:lnTo>
                  <a:lnTo>
                    <a:pt x="1121396" y="265994"/>
                  </a:lnTo>
                  <a:lnTo>
                    <a:pt x="1121187" y="266137"/>
                  </a:lnTo>
                  <a:lnTo>
                    <a:pt x="1121109" y="266203"/>
                  </a:lnTo>
                  <a:lnTo>
                    <a:pt x="1121058" y="266269"/>
                  </a:lnTo>
                  <a:lnTo>
                    <a:pt x="1120995" y="266391"/>
                  </a:lnTo>
                  <a:lnTo>
                    <a:pt x="1120980" y="266468"/>
                  </a:lnTo>
                  <a:lnTo>
                    <a:pt x="1120978" y="266523"/>
                  </a:lnTo>
                  <a:lnTo>
                    <a:pt x="1121013" y="266567"/>
                  </a:lnTo>
                  <a:lnTo>
                    <a:pt x="1121056" y="266589"/>
                  </a:lnTo>
                  <a:lnTo>
                    <a:pt x="1121075" y="266611"/>
                  </a:lnTo>
                  <a:lnTo>
                    <a:pt x="1121071" y="266710"/>
                  </a:lnTo>
                  <a:lnTo>
                    <a:pt x="1121032" y="266755"/>
                  </a:lnTo>
                  <a:lnTo>
                    <a:pt x="1120946" y="266832"/>
                  </a:lnTo>
                  <a:lnTo>
                    <a:pt x="1120860" y="266887"/>
                  </a:lnTo>
                  <a:lnTo>
                    <a:pt x="1120636" y="266898"/>
                  </a:lnTo>
                  <a:lnTo>
                    <a:pt x="1120563" y="266887"/>
                  </a:lnTo>
                  <a:lnTo>
                    <a:pt x="1120498" y="266843"/>
                  </a:lnTo>
                  <a:lnTo>
                    <a:pt x="1120431" y="266810"/>
                  </a:lnTo>
                  <a:lnTo>
                    <a:pt x="1120377" y="266843"/>
                  </a:lnTo>
                  <a:lnTo>
                    <a:pt x="1120369" y="266909"/>
                  </a:lnTo>
                  <a:lnTo>
                    <a:pt x="1120393" y="266986"/>
                  </a:lnTo>
                  <a:lnTo>
                    <a:pt x="1120462" y="267052"/>
                  </a:lnTo>
                  <a:lnTo>
                    <a:pt x="1120502" y="267129"/>
                  </a:lnTo>
                  <a:lnTo>
                    <a:pt x="1120502" y="267207"/>
                  </a:lnTo>
                  <a:lnTo>
                    <a:pt x="1120457" y="267372"/>
                  </a:lnTo>
                  <a:lnTo>
                    <a:pt x="1120369" y="267427"/>
                  </a:lnTo>
                  <a:lnTo>
                    <a:pt x="1120059" y="267471"/>
                  </a:lnTo>
                  <a:lnTo>
                    <a:pt x="1119932" y="267482"/>
                  </a:lnTo>
                  <a:lnTo>
                    <a:pt x="1119863" y="267482"/>
                  </a:lnTo>
                  <a:lnTo>
                    <a:pt x="1119755" y="267493"/>
                  </a:lnTo>
                  <a:lnTo>
                    <a:pt x="1119712" y="267504"/>
                  </a:lnTo>
                  <a:lnTo>
                    <a:pt x="1119650" y="267559"/>
                  </a:lnTo>
                  <a:lnTo>
                    <a:pt x="1119680" y="267626"/>
                  </a:lnTo>
                  <a:lnTo>
                    <a:pt x="1119768" y="267725"/>
                  </a:lnTo>
                  <a:lnTo>
                    <a:pt x="1119794" y="267802"/>
                  </a:lnTo>
                  <a:lnTo>
                    <a:pt x="1119790" y="267846"/>
                  </a:lnTo>
                  <a:lnTo>
                    <a:pt x="1119702" y="267890"/>
                  </a:lnTo>
                  <a:lnTo>
                    <a:pt x="1119534" y="267956"/>
                  </a:lnTo>
                  <a:lnTo>
                    <a:pt x="1119424" y="267989"/>
                  </a:lnTo>
                  <a:lnTo>
                    <a:pt x="1119252" y="267989"/>
                  </a:lnTo>
                  <a:lnTo>
                    <a:pt x="1119198" y="268034"/>
                  </a:lnTo>
                  <a:lnTo>
                    <a:pt x="1119179" y="268078"/>
                  </a:lnTo>
                  <a:lnTo>
                    <a:pt x="1119179" y="268133"/>
                  </a:lnTo>
                  <a:lnTo>
                    <a:pt x="1119112" y="268210"/>
                  </a:lnTo>
                  <a:lnTo>
                    <a:pt x="1119019" y="268232"/>
                  </a:lnTo>
                  <a:lnTo>
                    <a:pt x="1118976" y="268254"/>
                  </a:lnTo>
                  <a:lnTo>
                    <a:pt x="1118888" y="268265"/>
                  </a:lnTo>
                  <a:lnTo>
                    <a:pt x="1118815" y="268254"/>
                  </a:lnTo>
                  <a:lnTo>
                    <a:pt x="1118761" y="268177"/>
                  </a:lnTo>
                  <a:lnTo>
                    <a:pt x="1118690" y="268078"/>
                  </a:lnTo>
                  <a:lnTo>
                    <a:pt x="1118658" y="268078"/>
                  </a:lnTo>
                  <a:lnTo>
                    <a:pt x="1118615" y="268111"/>
                  </a:lnTo>
                  <a:lnTo>
                    <a:pt x="1118595" y="268155"/>
                  </a:lnTo>
                  <a:lnTo>
                    <a:pt x="1118556" y="268210"/>
                  </a:lnTo>
                  <a:lnTo>
                    <a:pt x="1118483" y="268243"/>
                  </a:lnTo>
                  <a:lnTo>
                    <a:pt x="1118401" y="268243"/>
                  </a:lnTo>
                  <a:lnTo>
                    <a:pt x="1118328" y="268199"/>
                  </a:lnTo>
                  <a:lnTo>
                    <a:pt x="1118249" y="268133"/>
                  </a:lnTo>
                  <a:lnTo>
                    <a:pt x="1118229" y="268111"/>
                  </a:lnTo>
                  <a:lnTo>
                    <a:pt x="1118191" y="268122"/>
                  </a:lnTo>
                  <a:lnTo>
                    <a:pt x="1118040" y="268177"/>
                  </a:lnTo>
                  <a:lnTo>
                    <a:pt x="1117861" y="268309"/>
                  </a:lnTo>
                  <a:lnTo>
                    <a:pt x="1117510" y="268563"/>
                  </a:lnTo>
                  <a:lnTo>
                    <a:pt x="1117461" y="268607"/>
                  </a:lnTo>
                  <a:lnTo>
                    <a:pt x="1117325" y="268728"/>
                  </a:lnTo>
                  <a:lnTo>
                    <a:pt x="1117213" y="268827"/>
                  </a:lnTo>
                  <a:lnTo>
                    <a:pt x="1116768" y="269301"/>
                  </a:lnTo>
                  <a:lnTo>
                    <a:pt x="1116361" y="269698"/>
                  </a:lnTo>
                  <a:lnTo>
                    <a:pt x="1116189" y="269897"/>
                  </a:lnTo>
                  <a:lnTo>
                    <a:pt x="1115935" y="270217"/>
                  </a:lnTo>
                  <a:lnTo>
                    <a:pt x="1115616" y="270536"/>
                  </a:lnTo>
                  <a:lnTo>
                    <a:pt x="1115278" y="270768"/>
                  </a:lnTo>
                  <a:lnTo>
                    <a:pt x="1114992" y="270823"/>
                  </a:lnTo>
                  <a:lnTo>
                    <a:pt x="1114688" y="270724"/>
                  </a:lnTo>
                  <a:lnTo>
                    <a:pt x="1114363" y="270581"/>
                  </a:lnTo>
                  <a:lnTo>
                    <a:pt x="1113885" y="270459"/>
                  </a:lnTo>
                  <a:lnTo>
                    <a:pt x="1113403" y="270470"/>
                  </a:lnTo>
                  <a:lnTo>
                    <a:pt x="1112828" y="270558"/>
                  </a:lnTo>
                  <a:lnTo>
                    <a:pt x="1111957" y="270856"/>
                  </a:lnTo>
                  <a:lnTo>
                    <a:pt x="1111567" y="270922"/>
                  </a:lnTo>
                  <a:lnTo>
                    <a:pt x="1111115" y="271033"/>
                  </a:lnTo>
                  <a:lnTo>
                    <a:pt x="1110474" y="271176"/>
                  </a:lnTo>
                  <a:lnTo>
                    <a:pt x="1110099" y="271330"/>
                  </a:lnTo>
                  <a:lnTo>
                    <a:pt x="1109886" y="271485"/>
                  </a:lnTo>
                  <a:lnTo>
                    <a:pt x="1109621" y="271804"/>
                  </a:lnTo>
                  <a:lnTo>
                    <a:pt x="1109406" y="271870"/>
                  </a:lnTo>
                  <a:lnTo>
                    <a:pt x="1109176" y="271826"/>
                  </a:lnTo>
                  <a:lnTo>
                    <a:pt x="1108909" y="271716"/>
                  </a:lnTo>
                  <a:lnTo>
                    <a:pt x="1108801" y="271661"/>
                  </a:lnTo>
                  <a:lnTo>
                    <a:pt x="1108801" y="271661"/>
                  </a:lnTo>
                  <a:lnTo>
                    <a:pt x="1108521" y="271496"/>
                  </a:lnTo>
                  <a:lnTo>
                    <a:pt x="1108314" y="271308"/>
                  </a:lnTo>
                  <a:lnTo>
                    <a:pt x="1108097" y="271010"/>
                  </a:lnTo>
                  <a:lnTo>
                    <a:pt x="1107873" y="270669"/>
                  </a:lnTo>
                  <a:lnTo>
                    <a:pt x="1107755" y="270415"/>
                  </a:lnTo>
                  <a:lnTo>
                    <a:pt x="1107680" y="270206"/>
                  </a:lnTo>
                  <a:lnTo>
                    <a:pt x="1107662" y="269974"/>
                  </a:lnTo>
                  <a:lnTo>
                    <a:pt x="1107822" y="269665"/>
                  </a:lnTo>
                  <a:lnTo>
                    <a:pt x="1107832" y="269368"/>
                  </a:lnTo>
                  <a:lnTo>
                    <a:pt x="1107942" y="269114"/>
                  </a:lnTo>
                  <a:lnTo>
                    <a:pt x="1108177" y="268860"/>
                  </a:lnTo>
                  <a:lnTo>
                    <a:pt x="1108538" y="268563"/>
                  </a:lnTo>
                  <a:lnTo>
                    <a:pt x="1108848" y="268342"/>
                  </a:lnTo>
                  <a:lnTo>
                    <a:pt x="1109059" y="268243"/>
                  </a:lnTo>
                  <a:lnTo>
                    <a:pt x="1109253" y="268111"/>
                  </a:lnTo>
                  <a:lnTo>
                    <a:pt x="1109328" y="268022"/>
                  </a:lnTo>
                  <a:lnTo>
                    <a:pt x="1109410" y="267868"/>
                  </a:lnTo>
                  <a:lnTo>
                    <a:pt x="1109811" y="267537"/>
                  </a:lnTo>
                  <a:lnTo>
                    <a:pt x="1109914" y="267449"/>
                  </a:lnTo>
                  <a:lnTo>
                    <a:pt x="1110155" y="267284"/>
                  </a:lnTo>
                  <a:lnTo>
                    <a:pt x="1110239" y="267174"/>
                  </a:lnTo>
                  <a:lnTo>
                    <a:pt x="1110622" y="266931"/>
                  </a:lnTo>
                  <a:close/>
                </a:path>
              </a:pathLst>
            </a:custGeom>
            <a:solidFill>
              <a:srgbClr val="F2F2F2"/>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 name="Google Shape;443;p56"/>
            <p:cNvSpPr/>
            <p:nvPr/>
          </p:nvSpPr>
          <p:spPr>
            <a:xfrm rot="10800000" flipH="1">
              <a:off x="5010149" y="4285599"/>
              <a:ext cx="646954" cy="976179"/>
            </a:xfrm>
            <a:custGeom>
              <a:avLst/>
              <a:gdLst/>
              <a:ahLst/>
              <a:cxnLst/>
              <a:rect l="l" t="t" r="r" b="b"/>
              <a:pathLst>
                <a:path w="646954" h="976179" extrusionOk="0">
                  <a:moveTo>
                    <a:pt x="223760" y="974718"/>
                  </a:moveTo>
                  <a:lnTo>
                    <a:pt x="223318" y="974494"/>
                  </a:lnTo>
                  <a:lnTo>
                    <a:pt x="222969" y="974372"/>
                  </a:lnTo>
                  <a:lnTo>
                    <a:pt x="222897" y="974335"/>
                  </a:lnTo>
                  <a:lnTo>
                    <a:pt x="222826" y="974251"/>
                  </a:lnTo>
                  <a:lnTo>
                    <a:pt x="222795" y="974182"/>
                  </a:lnTo>
                  <a:lnTo>
                    <a:pt x="222801" y="974111"/>
                  </a:lnTo>
                  <a:lnTo>
                    <a:pt x="222807" y="974074"/>
                  </a:lnTo>
                  <a:lnTo>
                    <a:pt x="222837" y="973881"/>
                  </a:lnTo>
                  <a:lnTo>
                    <a:pt x="222922" y="973744"/>
                  </a:lnTo>
                  <a:lnTo>
                    <a:pt x="223018" y="973619"/>
                  </a:lnTo>
                  <a:lnTo>
                    <a:pt x="223190" y="973394"/>
                  </a:lnTo>
                  <a:lnTo>
                    <a:pt x="223502" y="972617"/>
                  </a:lnTo>
                  <a:lnTo>
                    <a:pt x="223681" y="972214"/>
                  </a:lnTo>
                  <a:lnTo>
                    <a:pt x="223853" y="971857"/>
                  </a:lnTo>
                  <a:lnTo>
                    <a:pt x="224189" y="971230"/>
                  </a:lnTo>
                  <a:lnTo>
                    <a:pt x="224364" y="970888"/>
                  </a:lnTo>
                  <a:lnTo>
                    <a:pt x="224502" y="970741"/>
                  </a:lnTo>
                  <a:lnTo>
                    <a:pt x="224525" y="970718"/>
                  </a:lnTo>
                  <a:lnTo>
                    <a:pt x="224798" y="970471"/>
                  </a:lnTo>
                  <a:lnTo>
                    <a:pt x="224839" y="970365"/>
                  </a:lnTo>
                  <a:lnTo>
                    <a:pt x="224847" y="970209"/>
                  </a:lnTo>
                  <a:lnTo>
                    <a:pt x="224848" y="970192"/>
                  </a:lnTo>
                  <a:lnTo>
                    <a:pt x="224764" y="969569"/>
                  </a:lnTo>
                  <a:lnTo>
                    <a:pt x="224735" y="969370"/>
                  </a:lnTo>
                  <a:lnTo>
                    <a:pt x="224732" y="969294"/>
                  </a:lnTo>
                  <a:lnTo>
                    <a:pt x="224795" y="969172"/>
                  </a:lnTo>
                  <a:lnTo>
                    <a:pt x="224805" y="969154"/>
                  </a:lnTo>
                  <a:lnTo>
                    <a:pt x="224942" y="968996"/>
                  </a:lnTo>
                  <a:lnTo>
                    <a:pt x="225243" y="968924"/>
                  </a:lnTo>
                  <a:lnTo>
                    <a:pt x="225686" y="968961"/>
                  </a:lnTo>
                  <a:lnTo>
                    <a:pt x="226045" y="969104"/>
                  </a:lnTo>
                  <a:lnTo>
                    <a:pt x="226403" y="969369"/>
                  </a:lnTo>
                  <a:lnTo>
                    <a:pt x="226732" y="969691"/>
                  </a:lnTo>
                  <a:lnTo>
                    <a:pt x="226905" y="969791"/>
                  </a:lnTo>
                  <a:lnTo>
                    <a:pt x="227077" y="969812"/>
                  </a:lnTo>
                  <a:lnTo>
                    <a:pt x="227255" y="969748"/>
                  </a:lnTo>
                  <a:lnTo>
                    <a:pt x="227463" y="969584"/>
                  </a:lnTo>
                  <a:lnTo>
                    <a:pt x="227778" y="969240"/>
                  </a:lnTo>
                  <a:lnTo>
                    <a:pt x="227979" y="968789"/>
                  </a:lnTo>
                  <a:lnTo>
                    <a:pt x="228101" y="968360"/>
                  </a:lnTo>
                  <a:lnTo>
                    <a:pt x="228166" y="968065"/>
                  </a:lnTo>
                  <a:lnTo>
                    <a:pt x="228215" y="967571"/>
                  </a:lnTo>
                  <a:lnTo>
                    <a:pt x="228330" y="967079"/>
                  </a:lnTo>
                  <a:lnTo>
                    <a:pt x="228308" y="966749"/>
                  </a:lnTo>
                  <a:lnTo>
                    <a:pt x="228172" y="966126"/>
                  </a:lnTo>
                  <a:lnTo>
                    <a:pt x="228166" y="966002"/>
                  </a:lnTo>
                  <a:lnTo>
                    <a:pt x="228187" y="965872"/>
                  </a:lnTo>
                  <a:lnTo>
                    <a:pt x="228220" y="965775"/>
                  </a:lnTo>
                  <a:lnTo>
                    <a:pt x="228774" y="964990"/>
                  </a:lnTo>
                  <a:lnTo>
                    <a:pt x="228959" y="964743"/>
                  </a:lnTo>
                  <a:lnTo>
                    <a:pt x="228989" y="964693"/>
                  </a:lnTo>
                  <a:lnTo>
                    <a:pt x="229026" y="964606"/>
                  </a:lnTo>
                  <a:lnTo>
                    <a:pt x="229034" y="964510"/>
                  </a:lnTo>
                  <a:lnTo>
                    <a:pt x="229007" y="964427"/>
                  </a:lnTo>
                  <a:lnTo>
                    <a:pt x="228956" y="964370"/>
                  </a:lnTo>
                  <a:lnTo>
                    <a:pt x="228771" y="964274"/>
                  </a:lnTo>
                  <a:lnTo>
                    <a:pt x="228408" y="964184"/>
                  </a:lnTo>
                  <a:lnTo>
                    <a:pt x="228000" y="964148"/>
                  </a:lnTo>
                  <a:lnTo>
                    <a:pt x="227629" y="964108"/>
                  </a:lnTo>
                  <a:lnTo>
                    <a:pt x="227455" y="964078"/>
                  </a:lnTo>
                  <a:lnTo>
                    <a:pt x="227410" y="964059"/>
                  </a:lnTo>
                  <a:lnTo>
                    <a:pt x="227347" y="964012"/>
                  </a:lnTo>
                  <a:lnTo>
                    <a:pt x="227215" y="963856"/>
                  </a:lnTo>
                  <a:lnTo>
                    <a:pt x="227126" y="963676"/>
                  </a:lnTo>
                  <a:lnTo>
                    <a:pt x="227120" y="963469"/>
                  </a:lnTo>
                  <a:lnTo>
                    <a:pt x="227212" y="963275"/>
                  </a:lnTo>
                  <a:lnTo>
                    <a:pt x="227399" y="963032"/>
                  </a:lnTo>
                  <a:lnTo>
                    <a:pt x="227688" y="962744"/>
                  </a:lnTo>
                  <a:lnTo>
                    <a:pt x="228024" y="962438"/>
                  </a:lnTo>
                  <a:lnTo>
                    <a:pt x="228236" y="962209"/>
                  </a:lnTo>
                  <a:lnTo>
                    <a:pt x="228482" y="961933"/>
                  </a:lnTo>
                  <a:lnTo>
                    <a:pt x="228859" y="961496"/>
                  </a:lnTo>
                  <a:lnTo>
                    <a:pt x="229069" y="961281"/>
                  </a:lnTo>
                  <a:lnTo>
                    <a:pt x="229632" y="960803"/>
                  </a:lnTo>
                  <a:lnTo>
                    <a:pt x="229705" y="960735"/>
                  </a:lnTo>
                  <a:lnTo>
                    <a:pt x="230350" y="960156"/>
                  </a:lnTo>
                  <a:lnTo>
                    <a:pt x="230808" y="959719"/>
                  </a:lnTo>
                  <a:lnTo>
                    <a:pt x="230994" y="959512"/>
                  </a:lnTo>
                  <a:lnTo>
                    <a:pt x="231253" y="959283"/>
                  </a:lnTo>
                  <a:lnTo>
                    <a:pt x="231403" y="959175"/>
                  </a:lnTo>
                  <a:lnTo>
                    <a:pt x="231538" y="959120"/>
                  </a:lnTo>
                  <a:lnTo>
                    <a:pt x="231933" y="959006"/>
                  </a:lnTo>
                  <a:lnTo>
                    <a:pt x="232448" y="958864"/>
                  </a:lnTo>
                  <a:lnTo>
                    <a:pt x="232675" y="958848"/>
                  </a:lnTo>
                  <a:lnTo>
                    <a:pt x="232935" y="958860"/>
                  </a:lnTo>
                  <a:lnTo>
                    <a:pt x="233038" y="958870"/>
                  </a:lnTo>
                  <a:lnTo>
                    <a:pt x="233124" y="958878"/>
                  </a:lnTo>
                  <a:lnTo>
                    <a:pt x="233212" y="958909"/>
                  </a:lnTo>
                  <a:lnTo>
                    <a:pt x="233300" y="958989"/>
                  </a:lnTo>
                  <a:lnTo>
                    <a:pt x="233360" y="959111"/>
                  </a:lnTo>
                  <a:lnTo>
                    <a:pt x="233390" y="959283"/>
                  </a:lnTo>
                  <a:lnTo>
                    <a:pt x="233401" y="959351"/>
                  </a:lnTo>
                  <a:lnTo>
                    <a:pt x="233467" y="959836"/>
                  </a:lnTo>
                  <a:lnTo>
                    <a:pt x="233522" y="960091"/>
                  </a:lnTo>
                  <a:lnTo>
                    <a:pt x="233553" y="960208"/>
                  </a:lnTo>
                  <a:lnTo>
                    <a:pt x="233635" y="960404"/>
                  </a:lnTo>
                  <a:lnTo>
                    <a:pt x="233680" y="960514"/>
                  </a:lnTo>
                  <a:lnTo>
                    <a:pt x="233849" y="960769"/>
                  </a:lnTo>
                  <a:lnTo>
                    <a:pt x="234022" y="960910"/>
                  </a:lnTo>
                  <a:lnTo>
                    <a:pt x="234154" y="960973"/>
                  </a:lnTo>
                  <a:lnTo>
                    <a:pt x="234215" y="960981"/>
                  </a:lnTo>
                  <a:lnTo>
                    <a:pt x="234453" y="961016"/>
                  </a:lnTo>
                  <a:lnTo>
                    <a:pt x="234531" y="961027"/>
                  </a:lnTo>
                  <a:lnTo>
                    <a:pt x="234609" y="961025"/>
                  </a:lnTo>
                  <a:lnTo>
                    <a:pt x="234695" y="961020"/>
                  </a:lnTo>
                  <a:lnTo>
                    <a:pt x="235100" y="960866"/>
                  </a:lnTo>
                  <a:lnTo>
                    <a:pt x="235518" y="960636"/>
                  </a:lnTo>
                  <a:lnTo>
                    <a:pt x="235761" y="960498"/>
                  </a:lnTo>
                  <a:lnTo>
                    <a:pt x="235870" y="960451"/>
                  </a:lnTo>
                  <a:lnTo>
                    <a:pt x="236254" y="960382"/>
                  </a:lnTo>
                  <a:lnTo>
                    <a:pt x="236358" y="960357"/>
                  </a:lnTo>
                  <a:lnTo>
                    <a:pt x="236713" y="960302"/>
                  </a:lnTo>
                  <a:lnTo>
                    <a:pt x="237384" y="960249"/>
                  </a:lnTo>
                  <a:lnTo>
                    <a:pt x="237728" y="960269"/>
                  </a:lnTo>
                  <a:lnTo>
                    <a:pt x="238196" y="960337"/>
                  </a:lnTo>
                  <a:lnTo>
                    <a:pt x="238551" y="960541"/>
                  </a:lnTo>
                  <a:lnTo>
                    <a:pt x="238775" y="960743"/>
                  </a:lnTo>
                  <a:lnTo>
                    <a:pt x="238997" y="960949"/>
                  </a:lnTo>
                  <a:lnTo>
                    <a:pt x="239138" y="961051"/>
                  </a:lnTo>
                  <a:lnTo>
                    <a:pt x="239417" y="961159"/>
                  </a:lnTo>
                  <a:lnTo>
                    <a:pt x="239654" y="961202"/>
                  </a:lnTo>
                  <a:lnTo>
                    <a:pt x="239825" y="961180"/>
                  </a:lnTo>
                  <a:lnTo>
                    <a:pt x="240005" y="961079"/>
                  </a:lnTo>
                  <a:lnTo>
                    <a:pt x="240134" y="960930"/>
                  </a:lnTo>
                  <a:lnTo>
                    <a:pt x="240149" y="960751"/>
                  </a:lnTo>
                  <a:lnTo>
                    <a:pt x="240149" y="960557"/>
                  </a:lnTo>
                  <a:lnTo>
                    <a:pt x="240069" y="960243"/>
                  </a:lnTo>
                  <a:lnTo>
                    <a:pt x="239883" y="959862"/>
                  </a:lnTo>
                  <a:lnTo>
                    <a:pt x="239804" y="959569"/>
                  </a:lnTo>
                  <a:lnTo>
                    <a:pt x="239776" y="959440"/>
                  </a:lnTo>
                  <a:lnTo>
                    <a:pt x="239775" y="959423"/>
                  </a:lnTo>
                  <a:lnTo>
                    <a:pt x="239762" y="959294"/>
                  </a:lnTo>
                  <a:lnTo>
                    <a:pt x="239765" y="959246"/>
                  </a:lnTo>
                  <a:lnTo>
                    <a:pt x="239804" y="959095"/>
                  </a:lnTo>
                  <a:lnTo>
                    <a:pt x="239900" y="958894"/>
                  </a:lnTo>
                  <a:lnTo>
                    <a:pt x="240348" y="958226"/>
                  </a:lnTo>
                  <a:lnTo>
                    <a:pt x="240569" y="957964"/>
                  </a:lnTo>
                  <a:lnTo>
                    <a:pt x="240998" y="957452"/>
                  </a:lnTo>
                  <a:lnTo>
                    <a:pt x="241294" y="957078"/>
                  </a:lnTo>
                  <a:lnTo>
                    <a:pt x="241431" y="956857"/>
                  </a:lnTo>
                  <a:lnTo>
                    <a:pt x="241688" y="956492"/>
                  </a:lnTo>
                  <a:lnTo>
                    <a:pt x="241917" y="956219"/>
                  </a:lnTo>
                  <a:lnTo>
                    <a:pt x="242110" y="956119"/>
                  </a:lnTo>
                  <a:lnTo>
                    <a:pt x="242347" y="956119"/>
                  </a:lnTo>
                  <a:lnTo>
                    <a:pt x="242949" y="956291"/>
                  </a:lnTo>
                  <a:lnTo>
                    <a:pt x="243293" y="956398"/>
                  </a:lnTo>
                  <a:lnTo>
                    <a:pt x="243464" y="956427"/>
                  </a:lnTo>
                  <a:lnTo>
                    <a:pt x="244274" y="956441"/>
                  </a:lnTo>
                  <a:lnTo>
                    <a:pt x="244897" y="956549"/>
                  </a:lnTo>
                  <a:lnTo>
                    <a:pt x="245506" y="956613"/>
                  </a:lnTo>
                  <a:lnTo>
                    <a:pt x="245742" y="956642"/>
                  </a:lnTo>
                  <a:lnTo>
                    <a:pt x="245935" y="956584"/>
                  </a:lnTo>
                  <a:lnTo>
                    <a:pt x="246029" y="956449"/>
                  </a:lnTo>
                  <a:lnTo>
                    <a:pt x="246243" y="956076"/>
                  </a:lnTo>
                  <a:lnTo>
                    <a:pt x="247088" y="955274"/>
                  </a:lnTo>
                  <a:lnTo>
                    <a:pt x="247812" y="954580"/>
                  </a:lnTo>
                  <a:lnTo>
                    <a:pt x="248005" y="954352"/>
                  </a:lnTo>
                  <a:lnTo>
                    <a:pt x="248220" y="953936"/>
                  </a:lnTo>
                  <a:lnTo>
                    <a:pt x="248436" y="953206"/>
                  </a:lnTo>
                  <a:lnTo>
                    <a:pt x="248958" y="952318"/>
                  </a:lnTo>
                  <a:lnTo>
                    <a:pt x="249230" y="951917"/>
                  </a:lnTo>
                  <a:lnTo>
                    <a:pt x="249403" y="951765"/>
                  </a:lnTo>
                  <a:lnTo>
                    <a:pt x="249532" y="951673"/>
                  </a:lnTo>
                  <a:lnTo>
                    <a:pt x="249745" y="951595"/>
                  </a:lnTo>
                  <a:lnTo>
                    <a:pt x="249994" y="951537"/>
                  </a:lnTo>
                  <a:lnTo>
                    <a:pt x="250949" y="951454"/>
                  </a:lnTo>
                  <a:lnTo>
                    <a:pt x="251805" y="951466"/>
                  </a:lnTo>
                  <a:lnTo>
                    <a:pt x="251931" y="951452"/>
                  </a:lnTo>
                  <a:lnTo>
                    <a:pt x="251984" y="951445"/>
                  </a:lnTo>
                  <a:lnTo>
                    <a:pt x="252095" y="951381"/>
                  </a:lnTo>
                  <a:lnTo>
                    <a:pt x="252164" y="951313"/>
                  </a:lnTo>
                  <a:lnTo>
                    <a:pt x="252272" y="951053"/>
                  </a:lnTo>
                  <a:lnTo>
                    <a:pt x="252304" y="950645"/>
                  </a:lnTo>
                  <a:lnTo>
                    <a:pt x="252203" y="949765"/>
                  </a:lnTo>
                  <a:lnTo>
                    <a:pt x="252167" y="949464"/>
                  </a:lnTo>
                  <a:lnTo>
                    <a:pt x="252175" y="949134"/>
                  </a:lnTo>
                  <a:lnTo>
                    <a:pt x="252210" y="948784"/>
                  </a:lnTo>
                  <a:lnTo>
                    <a:pt x="252347" y="948446"/>
                  </a:lnTo>
                  <a:lnTo>
                    <a:pt x="252798" y="948089"/>
                  </a:lnTo>
                  <a:lnTo>
                    <a:pt x="253206" y="947839"/>
                  </a:lnTo>
                  <a:lnTo>
                    <a:pt x="253673" y="947765"/>
                  </a:lnTo>
                  <a:lnTo>
                    <a:pt x="254077" y="947775"/>
                  </a:lnTo>
                  <a:lnTo>
                    <a:pt x="254710" y="947931"/>
                  </a:lnTo>
                  <a:lnTo>
                    <a:pt x="255182" y="948081"/>
                  </a:lnTo>
                  <a:lnTo>
                    <a:pt x="255555" y="948253"/>
                  </a:lnTo>
                  <a:lnTo>
                    <a:pt x="255913" y="948536"/>
                  </a:lnTo>
                  <a:lnTo>
                    <a:pt x="256064" y="948600"/>
                  </a:lnTo>
                  <a:lnTo>
                    <a:pt x="256313" y="948657"/>
                  </a:lnTo>
                  <a:lnTo>
                    <a:pt x="256431" y="948645"/>
                  </a:lnTo>
                  <a:lnTo>
                    <a:pt x="256618" y="948585"/>
                  </a:lnTo>
                  <a:lnTo>
                    <a:pt x="256980" y="948394"/>
                  </a:lnTo>
                  <a:lnTo>
                    <a:pt x="257052" y="948338"/>
                  </a:lnTo>
                  <a:lnTo>
                    <a:pt x="257156" y="948258"/>
                  </a:lnTo>
                  <a:lnTo>
                    <a:pt x="257456" y="947996"/>
                  </a:lnTo>
                  <a:lnTo>
                    <a:pt x="257622" y="947846"/>
                  </a:lnTo>
                  <a:lnTo>
                    <a:pt x="257756" y="947680"/>
                  </a:lnTo>
                  <a:lnTo>
                    <a:pt x="257937" y="947371"/>
                  </a:lnTo>
                  <a:lnTo>
                    <a:pt x="258001" y="947207"/>
                  </a:lnTo>
                  <a:lnTo>
                    <a:pt x="258291" y="946392"/>
                  </a:lnTo>
                  <a:lnTo>
                    <a:pt x="258382" y="946235"/>
                  </a:lnTo>
                  <a:lnTo>
                    <a:pt x="258527" y="946077"/>
                  </a:lnTo>
                  <a:lnTo>
                    <a:pt x="258736" y="945975"/>
                  </a:lnTo>
                  <a:lnTo>
                    <a:pt x="258844" y="945960"/>
                  </a:lnTo>
                  <a:lnTo>
                    <a:pt x="258916" y="945951"/>
                  </a:lnTo>
                  <a:lnTo>
                    <a:pt x="259045" y="945961"/>
                  </a:lnTo>
                  <a:lnTo>
                    <a:pt x="259276" y="945994"/>
                  </a:lnTo>
                  <a:lnTo>
                    <a:pt x="259509" y="946020"/>
                  </a:lnTo>
                  <a:lnTo>
                    <a:pt x="259752" y="946024"/>
                  </a:lnTo>
                  <a:lnTo>
                    <a:pt x="259965" y="945968"/>
                  </a:lnTo>
                  <a:lnTo>
                    <a:pt x="260240" y="945870"/>
                  </a:lnTo>
                  <a:lnTo>
                    <a:pt x="260468" y="945744"/>
                  </a:lnTo>
                  <a:lnTo>
                    <a:pt x="260548" y="945663"/>
                  </a:lnTo>
                  <a:lnTo>
                    <a:pt x="260575" y="945549"/>
                  </a:lnTo>
                  <a:lnTo>
                    <a:pt x="260554" y="945430"/>
                  </a:lnTo>
                  <a:lnTo>
                    <a:pt x="260486" y="945313"/>
                  </a:lnTo>
                  <a:lnTo>
                    <a:pt x="260175" y="944879"/>
                  </a:lnTo>
                  <a:lnTo>
                    <a:pt x="260017" y="944549"/>
                  </a:lnTo>
                  <a:lnTo>
                    <a:pt x="259982" y="944416"/>
                  </a:lnTo>
                  <a:lnTo>
                    <a:pt x="259964" y="944339"/>
                  </a:lnTo>
                  <a:lnTo>
                    <a:pt x="259810" y="943679"/>
                  </a:lnTo>
                  <a:lnTo>
                    <a:pt x="259746" y="943400"/>
                  </a:lnTo>
                  <a:lnTo>
                    <a:pt x="259767" y="943213"/>
                  </a:lnTo>
                  <a:lnTo>
                    <a:pt x="259889" y="942970"/>
                  </a:lnTo>
                  <a:lnTo>
                    <a:pt x="260254" y="942670"/>
                  </a:lnTo>
                  <a:lnTo>
                    <a:pt x="260769" y="942447"/>
                  </a:lnTo>
                  <a:lnTo>
                    <a:pt x="261092" y="942308"/>
                  </a:lnTo>
                  <a:lnTo>
                    <a:pt x="261200" y="942137"/>
                  </a:lnTo>
                  <a:lnTo>
                    <a:pt x="261235" y="941958"/>
                  </a:lnTo>
                  <a:lnTo>
                    <a:pt x="261185" y="941744"/>
                  </a:lnTo>
                  <a:lnTo>
                    <a:pt x="260876" y="941578"/>
                  </a:lnTo>
                  <a:lnTo>
                    <a:pt x="260476" y="941342"/>
                  </a:lnTo>
                  <a:lnTo>
                    <a:pt x="259982" y="941049"/>
                  </a:lnTo>
                  <a:lnTo>
                    <a:pt x="259659" y="940799"/>
                  </a:lnTo>
                  <a:lnTo>
                    <a:pt x="259524" y="940584"/>
                  </a:lnTo>
                  <a:lnTo>
                    <a:pt x="259444" y="940448"/>
                  </a:lnTo>
                  <a:lnTo>
                    <a:pt x="259409" y="940162"/>
                  </a:lnTo>
                  <a:lnTo>
                    <a:pt x="259452" y="939961"/>
                  </a:lnTo>
                  <a:lnTo>
                    <a:pt x="259695" y="939639"/>
                  </a:lnTo>
                  <a:lnTo>
                    <a:pt x="260117" y="939223"/>
                  </a:lnTo>
                  <a:lnTo>
                    <a:pt x="260361" y="938994"/>
                  </a:lnTo>
                  <a:lnTo>
                    <a:pt x="260956" y="938664"/>
                  </a:lnTo>
                  <a:lnTo>
                    <a:pt x="261278" y="938529"/>
                  </a:lnTo>
                  <a:lnTo>
                    <a:pt x="261586" y="938508"/>
                  </a:lnTo>
                  <a:lnTo>
                    <a:pt x="261894" y="938514"/>
                  </a:lnTo>
                  <a:lnTo>
                    <a:pt x="262374" y="938758"/>
                  </a:lnTo>
                  <a:lnTo>
                    <a:pt x="262854" y="939388"/>
                  </a:lnTo>
                  <a:lnTo>
                    <a:pt x="263133" y="939803"/>
                  </a:lnTo>
                  <a:lnTo>
                    <a:pt x="263356" y="939974"/>
                  </a:lnTo>
                  <a:lnTo>
                    <a:pt x="263678" y="939967"/>
                  </a:lnTo>
                  <a:lnTo>
                    <a:pt x="264014" y="939832"/>
                  </a:lnTo>
                  <a:lnTo>
                    <a:pt x="264501" y="939574"/>
                  </a:lnTo>
                  <a:lnTo>
                    <a:pt x="264966" y="939152"/>
                  </a:lnTo>
                  <a:lnTo>
                    <a:pt x="265339" y="938858"/>
                  </a:lnTo>
                  <a:lnTo>
                    <a:pt x="265669" y="938765"/>
                  </a:lnTo>
                  <a:lnTo>
                    <a:pt x="266242" y="938808"/>
                  </a:lnTo>
                  <a:lnTo>
                    <a:pt x="266843" y="938908"/>
                  </a:lnTo>
                  <a:lnTo>
                    <a:pt x="267509" y="938944"/>
                  </a:lnTo>
                  <a:lnTo>
                    <a:pt x="267803" y="938922"/>
                  </a:lnTo>
                  <a:lnTo>
                    <a:pt x="268420" y="938801"/>
                  </a:lnTo>
                  <a:lnTo>
                    <a:pt x="268949" y="938622"/>
                  </a:lnTo>
                  <a:lnTo>
                    <a:pt x="269179" y="938500"/>
                  </a:lnTo>
                  <a:lnTo>
                    <a:pt x="269308" y="938379"/>
                  </a:lnTo>
                  <a:lnTo>
                    <a:pt x="269380" y="938256"/>
                  </a:lnTo>
                  <a:lnTo>
                    <a:pt x="269408" y="938106"/>
                  </a:lnTo>
                  <a:lnTo>
                    <a:pt x="269380" y="937885"/>
                  </a:lnTo>
                  <a:lnTo>
                    <a:pt x="269257" y="937691"/>
                  </a:lnTo>
                  <a:lnTo>
                    <a:pt x="269207" y="937612"/>
                  </a:lnTo>
                  <a:lnTo>
                    <a:pt x="269156" y="937258"/>
                  </a:lnTo>
                  <a:lnTo>
                    <a:pt x="269172" y="936810"/>
                  </a:lnTo>
                  <a:lnTo>
                    <a:pt x="269156" y="936511"/>
                  </a:lnTo>
                  <a:lnTo>
                    <a:pt x="269124" y="936303"/>
                  </a:lnTo>
                  <a:lnTo>
                    <a:pt x="269034" y="936037"/>
                  </a:lnTo>
                  <a:lnTo>
                    <a:pt x="268986" y="935794"/>
                  </a:lnTo>
                  <a:lnTo>
                    <a:pt x="269010" y="935608"/>
                  </a:lnTo>
                  <a:lnTo>
                    <a:pt x="269131" y="935430"/>
                  </a:lnTo>
                  <a:lnTo>
                    <a:pt x="269447" y="935212"/>
                  </a:lnTo>
                  <a:lnTo>
                    <a:pt x="269900" y="934929"/>
                  </a:lnTo>
                  <a:lnTo>
                    <a:pt x="270224" y="934791"/>
                  </a:lnTo>
                  <a:lnTo>
                    <a:pt x="270709" y="934613"/>
                  </a:lnTo>
                  <a:lnTo>
                    <a:pt x="271105" y="934548"/>
                  </a:lnTo>
                  <a:lnTo>
                    <a:pt x="271372" y="934573"/>
                  </a:lnTo>
                  <a:lnTo>
                    <a:pt x="271583" y="934759"/>
                  </a:lnTo>
                  <a:lnTo>
                    <a:pt x="271996" y="935276"/>
                  </a:lnTo>
                  <a:lnTo>
                    <a:pt x="272222" y="935494"/>
                  </a:lnTo>
                  <a:lnTo>
                    <a:pt x="272521" y="935624"/>
                  </a:lnTo>
                  <a:lnTo>
                    <a:pt x="272869" y="935705"/>
                  </a:lnTo>
                  <a:lnTo>
                    <a:pt x="273654" y="935697"/>
                  </a:lnTo>
                  <a:lnTo>
                    <a:pt x="274309" y="935843"/>
                  </a:lnTo>
                  <a:lnTo>
                    <a:pt x="274778" y="935996"/>
                  </a:lnTo>
                  <a:lnTo>
                    <a:pt x="275029" y="936004"/>
                  </a:lnTo>
                  <a:lnTo>
                    <a:pt x="275166" y="935988"/>
                  </a:lnTo>
                  <a:lnTo>
                    <a:pt x="275441" y="935770"/>
                  </a:lnTo>
                  <a:lnTo>
                    <a:pt x="275822" y="935300"/>
                  </a:lnTo>
                  <a:lnTo>
                    <a:pt x="276154" y="934800"/>
                  </a:lnTo>
                  <a:lnTo>
                    <a:pt x="276275" y="934500"/>
                  </a:lnTo>
                  <a:lnTo>
                    <a:pt x="276485" y="934080"/>
                  </a:lnTo>
                  <a:lnTo>
                    <a:pt x="276873" y="933651"/>
                  </a:lnTo>
                  <a:lnTo>
                    <a:pt x="277116" y="933522"/>
                  </a:lnTo>
                  <a:lnTo>
                    <a:pt x="277990" y="933304"/>
                  </a:lnTo>
                  <a:lnTo>
                    <a:pt x="279155" y="932972"/>
                  </a:lnTo>
                  <a:lnTo>
                    <a:pt x="280498" y="932609"/>
                  </a:lnTo>
                  <a:lnTo>
                    <a:pt x="280830" y="932609"/>
                  </a:lnTo>
                  <a:lnTo>
                    <a:pt x="281080" y="932657"/>
                  </a:lnTo>
                  <a:lnTo>
                    <a:pt x="281267" y="932729"/>
                  </a:lnTo>
                  <a:lnTo>
                    <a:pt x="281355" y="932924"/>
                  </a:lnTo>
                  <a:lnTo>
                    <a:pt x="281355" y="933182"/>
                  </a:lnTo>
                  <a:lnTo>
                    <a:pt x="281250" y="933514"/>
                  </a:lnTo>
                  <a:lnTo>
                    <a:pt x="281250" y="933821"/>
                  </a:lnTo>
                  <a:lnTo>
                    <a:pt x="281461" y="934088"/>
                  </a:lnTo>
                  <a:lnTo>
                    <a:pt x="281703" y="934363"/>
                  </a:lnTo>
                  <a:lnTo>
                    <a:pt x="282019" y="934703"/>
                  </a:lnTo>
                  <a:lnTo>
                    <a:pt x="282221" y="934824"/>
                  </a:lnTo>
                  <a:lnTo>
                    <a:pt x="282471" y="934929"/>
                  </a:lnTo>
                  <a:lnTo>
                    <a:pt x="282779" y="934953"/>
                  </a:lnTo>
                  <a:lnTo>
                    <a:pt x="283192" y="934961"/>
                  </a:lnTo>
                  <a:lnTo>
                    <a:pt x="283920" y="935042"/>
                  </a:lnTo>
                  <a:lnTo>
                    <a:pt x="284163" y="935082"/>
                  </a:lnTo>
                  <a:lnTo>
                    <a:pt x="284340" y="935147"/>
                  </a:lnTo>
                  <a:lnTo>
                    <a:pt x="284478" y="935220"/>
                  </a:lnTo>
                  <a:lnTo>
                    <a:pt x="284640" y="935309"/>
                  </a:lnTo>
                  <a:lnTo>
                    <a:pt x="284882" y="935358"/>
                  </a:lnTo>
                  <a:lnTo>
                    <a:pt x="285061" y="935365"/>
                  </a:lnTo>
                  <a:lnTo>
                    <a:pt x="285214" y="935300"/>
                  </a:lnTo>
                  <a:lnTo>
                    <a:pt x="285336" y="935212"/>
                  </a:lnTo>
                  <a:lnTo>
                    <a:pt x="285449" y="934936"/>
                  </a:lnTo>
                  <a:lnTo>
                    <a:pt x="285481" y="934654"/>
                  </a:lnTo>
                  <a:lnTo>
                    <a:pt x="285473" y="934412"/>
                  </a:lnTo>
                  <a:lnTo>
                    <a:pt x="285287" y="933934"/>
                  </a:lnTo>
                  <a:lnTo>
                    <a:pt x="285134" y="933660"/>
                  </a:lnTo>
                  <a:lnTo>
                    <a:pt x="285076" y="933481"/>
                  </a:lnTo>
                  <a:lnTo>
                    <a:pt x="285044" y="933279"/>
                  </a:lnTo>
                  <a:lnTo>
                    <a:pt x="285020" y="932988"/>
                  </a:lnTo>
                  <a:lnTo>
                    <a:pt x="285044" y="932358"/>
                  </a:lnTo>
                  <a:lnTo>
                    <a:pt x="285101" y="931788"/>
                  </a:lnTo>
                  <a:lnTo>
                    <a:pt x="285166" y="931351"/>
                  </a:lnTo>
                  <a:lnTo>
                    <a:pt x="285263" y="931044"/>
                  </a:lnTo>
                  <a:lnTo>
                    <a:pt x="285449" y="930681"/>
                  </a:lnTo>
                  <a:lnTo>
                    <a:pt x="285619" y="930438"/>
                  </a:lnTo>
                  <a:lnTo>
                    <a:pt x="285877" y="930276"/>
                  </a:lnTo>
                  <a:lnTo>
                    <a:pt x="286266" y="930082"/>
                  </a:lnTo>
                  <a:lnTo>
                    <a:pt x="286751" y="929936"/>
                  </a:lnTo>
                  <a:lnTo>
                    <a:pt x="287100" y="929920"/>
                  </a:lnTo>
                  <a:lnTo>
                    <a:pt x="287569" y="929968"/>
                  </a:lnTo>
                  <a:lnTo>
                    <a:pt x="287804" y="930009"/>
                  </a:lnTo>
                  <a:lnTo>
                    <a:pt x="288159" y="930211"/>
                  </a:lnTo>
                  <a:lnTo>
                    <a:pt x="288458" y="930462"/>
                  </a:lnTo>
                  <a:lnTo>
                    <a:pt x="288758" y="930914"/>
                  </a:lnTo>
                  <a:lnTo>
                    <a:pt x="288984" y="931561"/>
                  </a:lnTo>
                  <a:lnTo>
                    <a:pt x="289275" y="932241"/>
                  </a:lnTo>
                  <a:lnTo>
                    <a:pt x="289720" y="932912"/>
                  </a:lnTo>
                  <a:lnTo>
                    <a:pt x="290101" y="933542"/>
                  </a:lnTo>
                  <a:lnTo>
                    <a:pt x="290384" y="934051"/>
                  </a:lnTo>
                  <a:lnTo>
                    <a:pt x="290708" y="934383"/>
                  </a:lnTo>
                  <a:lnTo>
                    <a:pt x="290934" y="934528"/>
                  </a:lnTo>
                  <a:lnTo>
                    <a:pt x="291509" y="934763"/>
                  </a:lnTo>
                  <a:lnTo>
                    <a:pt x="292164" y="935159"/>
                  </a:lnTo>
                  <a:lnTo>
                    <a:pt x="292536" y="935523"/>
                  </a:lnTo>
                  <a:lnTo>
                    <a:pt x="292689" y="935749"/>
                  </a:lnTo>
                  <a:lnTo>
                    <a:pt x="292844" y="936113"/>
                  </a:lnTo>
                  <a:lnTo>
                    <a:pt x="292851" y="936493"/>
                  </a:lnTo>
                  <a:lnTo>
                    <a:pt x="292803" y="936768"/>
                  </a:lnTo>
                  <a:lnTo>
                    <a:pt x="292803" y="936986"/>
                  </a:lnTo>
                  <a:lnTo>
                    <a:pt x="292803" y="937197"/>
                  </a:lnTo>
                  <a:lnTo>
                    <a:pt x="292883" y="937431"/>
                  </a:lnTo>
                  <a:lnTo>
                    <a:pt x="292973" y="937609"/>
                  </a:lnTo>
                  <a:lnTo>
                    <a:pt x="293208" y="937900"/>
                  </a:lnTo>
                  <a:lnTo>
                    <a:pt x="293385" y="938158"/>
                  </a:lnTo>
                  <a:lnTo>
                    <a:pt x="293466" y="938352"/>
                  </a:lnTo>
                  <a:lnTo>
                    <a:pt x="293475" y="938555"/>
                  </a:lnTo>
                  <a:lnTo>
                    <a:pt x="293490" y="938959"/>
                  </a:lnTo>
                  <a:lnTo>
                    <a:pt x="293579" y="939395"/>
                  </a:lnTo>
                  <a:lnTo>
                    <a:pt x="293684" y="939929"/>
                  </a:lnTo>
                  <a:lnTo>
                    <a:pt x="293927" y="941093"/>
                  </a:lnTo>
                  <a:lnTo>
                    <a:pt x="294154" y="942104"/>
                  </a:lnTo>
                  <a:lnTo>
                    <a:pt x="294259" y="942799"/>
                  </a:lnTo>
                  <a:lnTo>
                    <a:pt x="294276" y="943437"/>
                  </a:lnTo>
                  <a:lnTo>
                    <a:pt x="294315" y="943737"/>
                  </a:lnTo>
                  <a:lnTo>
                    <a:pt x="294453" y="943939"/>
                  </a:lnTo>
                  <a:lnTo>
                    <a:pt x="294599" y="944077"/>
                  </a:lnTo>
                  <a:lnTo>
                    <a:pt x="294987" y="944174"/>
                  </a:lnTo>
                  <a:lnTo>
                    <a:pt x="295707" y="944327"/>
                  </a:lnTo>
                  <a:lnTo>
                    <a:pt x="296362" y="944432"/>
                  </a:lnTo>
                  <a:lnTo>
                    <a:pt x="297357" y="944529"/>
                  </a:lnTo>
                  <a:lnTo>
                    <a:pt x="298668" y="944804"/>
                  </a:lnTo>
                  <a:lnTo>
                    <a:pt x="299226" y="944853"/>
                  </a:lnTo>
                  <a:lnTo>
                    <a:pt x="299525" y="944844"/>
                  </a:lnTo>
                  <a:lnTo>
                    <a:pt x="299922" y="944707"/>
                  </a:lnTo>
                  <a:lnTo>
                    <a:pt x="300189" y="944659"/>
                  </a:lnTo>
                  <a:lnTo>
                    <a:pt x="300416" y="944586"/>
                  </a:lnTo>
                  <a:lnTo>
                    <a:pt x="300561" y="944610"/>
                  </a:lnTo>
                  <a:lnTo>
                    <a:pt x="300666" y="944667"/>
                  </a:lnTo>
                  <a:lnTo>
                    <a:pt x="300893" y="944829"/>
                  </a:lnTo>
                  <a:lnTo>
                    <a:pt x="301168" y="945103"/>
                  </a:lnTo>
                  <a:lnTo>
                    <a:pt x="301701" y="945656"/>
                  </a:lnTo>
                  <a:lnTo>
                    <a:pt x="302033" y="945940"/>
                  </a:lnTo>
                  <a:lnTo>
                    <a:pt x="302317" y="946018"/>
                  </a:lnTo>
                  <a:lnTo>
                    <a:pt x="302649" y="946066"/>
                  </a:lnTo>
                  <a:lnTo>
                    <a:pt x="302933" y="946003"/>
                  </a:lnTo>
                  <a:lnTo>
                    <a:pt x="303454" y="945671"/>
                  </a:lnTo>
                  <a:lnTo>
                    <a:pt x="303660" y="945593"/>
                  </a:lnTo>
                  <a:lnTo>
                    <a:pt x="303834" y="945561"/>
                  </a:lnTo>
                  <a:lnTo>
                    <a:pt x="304000" y="945619"/>
                  </a:lnTo>
                  <a:lnTo>
                    <a:pt x="304424" y="945939"/>
                  </a:lnTo>
                  <a:lnTo>
                    <a:pt x="304701" y="945983"/>
                  </a:lnTo>
                  <a:lnTo>
                    <a:pt x="305003" y="946017"/>
                  </a:lnTo>
                  <a:lnTo>
                    <a:pt x="305341" y="946094"/>
                  </a:lnTo>
                  <a:lnTo>
                    <a:pt x="305582" y="946251"/>
                  </a:lnTo>
                  <a:lnTo>
                    <a:pt x="305859" y="946518"/>
                  </a:lnTo>
                  <a:lnTo>
                    <a:pt x="305954" y="946812"/>
                  </a:lnTo>
                  <a:lnTo>
                    <a:pt x="306050" y="947193"/>
                  </a:lnTo>
                  <a:lnTo>
                    <a:pt x="306145" y="947591"/>
                  </a:lnTo>
                  <a:lnTo>
                    <a:pt x="306344" y="947962"/>
                  </a:lnTo>
                  <a:lnTo>
                    <a:pt x="306535" y="948134"/>
                  </a:lnTo>
                  <a:lnTo>
                    <a:pt x="307191" y="948377"/>
                  </a:lnTo>
                  <a:lnTo>
                    <a:pt x="307805" y="948713"/>
                  </a:lnTo>
                  <a:lnTo>
                    <a:pt x="308082" y="948843"/>
                  </a:lnTo>
                  <a:lnTo>
                    <a:pt x="308506" y="948886"/>
                  </a:lnTo>
                  <a:lnTo>
                    <a:pt x="308964" y="948904"/>
                  </a:lnTo>
                  <a:lnTo>
                    <a:pt x="309423" y="948956"/>
                  </a:lnTo>
                  <a:lnTo>
                    <a:pt x="309673" y="949102"/>
                  </a:lnTo>
                  <a:lnTo>
                    <a:pt x="309847" y="949370"/>
                  </a:lnTo>
                  <a:lnTo>
                    <a:pt x="310158" y="949941"/>
                  </a:lnTo>
                  <a:lnTo>
                    <a:pt x="310426" y="950183"/>
                  </a:lnTo>
                  <a:lnTo>
                    <a:pt x="310720" y="950347"/>
                  </a:lnTo>
                  <a:lnTo>
                    <a:pt x="310841" y="950365"/>
                  </a:lnTo>
                  <a:lnTo>
                    <a:pt x="310996" y="950338"/>
                  </a:lnTo>
                  <a:lnTo>
                    <a:pt x="311248" y="950235"/>
                  </a:lnTo>
                  <a:lnTo>
                    <a:pt x="311412" y="950113"/>
                  </a:lnTo>
                  <a:lnTo>
                    <a:pt x="311723" y="949725"/>
                  </a:lnTo>
                  <a:lnTo>
                    <a:pt x="312086" y="949249"/>
                  </a:lnTo>
                  <a:lnTo>
                    <a:pt x="312562" y="948558"/>
                  </a:lnTo>
                  <a:lnTo>
                    <a:pt x="313037" y="947988"/>
                  </a:lnTo>
                  <a:lnTo>
                    <a:pt x="313323" y="947780"/>
                  </a:lnTo>
                  <a:lnTo>
                    <a:pt x="314375" y="947301"/>
                  </a:lnTo>
                  <a:lnTo>
                    <a:pt x="314860" y="947005"/>
                  </a:lnTo>
                  <a:lnTo>
                    <a:pt x="315261" y="946520"/>
                  </a:lnTo>
                  <a:lnTo>
                    <a:pt x="315895" y="945865"/>
                  </a:lnTo>
                  <a:lnTo>
                    <a:pt x="316316" y="945675"/>
                  </a:lnTo>
                  <a:lnTo>
                    <a:pt x="316718" y="945571"/>
                  </a:lnTo>
                  <a:lnTo>
                    <a:pt x="317731" y="945592"/>
                  </a:lnTo>
                  <a:lnTo>
                    <a:pt x="318766" y="945528"/>
                  </a:lnTo>
                  <a:lnTo>
                    <a:pt x="319336" y="945444"/>
                  </a:lnTo>
                  <a:lnTo>
                    <a:pt x="319800" y="945215"/>
                  </a:lnTo>
                  <a:lnTo>
                    <a:pt x="320293" y="944754"/>
                  </a:lnTo>
                  <a:lnTo>
                    <a:pt x="320626" y="944373"/>
                  </a:lnTo>
                  <a:lnTo>
                    <a:pt x="320872" y="944140"/>
                  </a:lnTo>
                  <a:lnTo>
                    <a:pt x="321190" y="944019"/>
                  </a:lnTo>
                  <a:lnTo>
                    <a:pt x="321507" y="943985"/>
                  </a:lnTo>
                  <a:lnTo>
                    <a:pt x="322109" y="944114"/>
                  </a:lnTo>
                  <a:lnTo>
                    <a:pt x="322710" y="944414"/>
                  </a:lnTo>
                  <a:lnTo>
                    <a:pt x="323707" y="945142"/>
                  </a:lnTo>
                  <a:lnTo>
                    <a:pt x="324441" y="946032"/>
                  </a:lnTo>
                  <a:lnTo>
                    <a:pt x="325228" y="946818"/>
                  </a:lnTo>
                  <a:lnTo>
                    <a:pt x="325594" y="947473"/>
                  </a:lnTo>
                  <a:lnTo>
                    <a:pt x="325909" y="948415"/>
                  </a:lnTo>
                  <a:lnTo>
                    <a:pt x="325882" y="949385"/>
                  </a:lnTo>
                  <a:lnTo>
                    <a:pt x="325699" y="950380"/>
                  </a:lnTo>
                  <a:lnTo>
                    <a:pt x="325857" y="951323"/>
                  </a:lnTo>
                  <a:lnTo>
                    <a:pt x="326328" y="952658"/>
                  </a:lnTo>
                  <a:lnTo>
                    <a:pt x="326349" y="952704"/>
                  </a:lnTo>
                  <a:lnTo>
                    <a:pt x="326800" y="954394"/>
                  </a:lnTo>
                  <a:lnTo>
                    <a:pt x="327042" y="954803"/>
                  </a:lnTo>
                  <a:lnTo>
                    <a:pt x="327309" y="955301"/>
                  </a:lnTo>
                  <a:lnTo>
                    <a:pt x="327582" y="955671"/>
                  </a:lnTo>
                  <a:lnTo>
                    <a:pt x="327665" y="955398"/>
                  </a:lnTo>
                  <a:lnTo>
                    <a:pt x="327718" y="955042"/>
                  </a:lnTo>
                  <a:lnTo>
                    <a:pt x="327762" y="954589"/>
                  </a:lnTo>
                  <a:lnTo>
                    <a:pt x="327613" y="954153"/>
                  </a:lnTo>
                  <a:lnTo>
                    <a:pt x="327398" y="953607"/>
                  </a:lnTo>
                  <a:lnTo>
                    <a:pt x="327445" y="952873"/>
                  </a:lnTo>
                  <a:lnTo>
                    <a:pt x="327690" y="952058"/>
                  </a:lnTo>
                  <a:lnTo>
                    <a:pt x="328016" y="951452"/>
                  </a:lnTo>
                  <a:lnTo>
                    <a:pt x="328238" y="951056"/>
                  </a:lnTo>
                  <a:lnTo>
                    <a:pt x="328355" y="950439"/>
                  </a:lnTo>
                  <a:lnTo>
                    <a:pt x="328529" y="949798"/>
                  </a:lnTo>
                  <a:lnTo>
                    <a:pt x="328925" y="949286"/>
                  </a:lnTo>
                  <a:lnTo>
                    <a:pt x="330226" y="946981"/>
                  </a:lnTo>
                  <a:lnTo>
                    <a:pt x="330357" y="946373"/>
                  </a:lnTo>
                  <a:lnTo>
                    <a:pt x="330407" y="945058"/>
                  </a:lnTo>
                  <a:lnTo>
                    <a:pt x="330160" y="943710"/>
                  </a:lnTo>
                  <a:lnTo>
                    <a:pt x="330045" y="942412"/>
                  </a:lnTo>
                  <a:lnTo>
                    <a:pt x="329893" y="940993"/>
                  </a:lnTo>
                  <a:lnTo>
                    <a:pt x="329893" y="940993"/>
                  </a:lnTo>
                  <a:lnTo>
                    <a:pt x="329729" y="939886"/>
                  </a:lnTo>
                  <a:lnTo>
                    <a:pt x="329403" y="938395"/>
                  </a:lnTo>
                  <a:lnTo>
                    <a:pt x="329403" y="937859"/>
                  </a:lnTo>
                  <a:lnTo>
                    <a:pt x="329706" y="936940"/>
                  </a:lnTo>
                  <a:lnTo>
                    <a:pt x="329905" y="936439"/>
                  </a:lnTo>
                  <a:lnTo>
                    <a:pt x="330137" y="935833"/>
                  </a:lnTo>
                  <a:lnTo>
                    <a:pt x="330475" y="935274"/>
                  </a:lnTo>
                  <a:lnTo>
                    <a:pt x="330638" y="934459"/>
                  </a:lnTo>
                  <a:lnTo>
                    <a:pt x="330685" y="933515"/>
                  </a:lnTo>
                  <a:lnTo>
                    <a:pt x="330895" y="932967"/>
                  </a:lnTo>
                  <a:lnTo>
                    <a:pt x="331198" y="932467"/>
                  </a:lnTo>
                  <a:lnTo>
                    <a:pt x="331268" y="931920"/>
                  </a:lnTo>
                  <a:lnTo>
                    <a:pt x="331373" y="931034"/>
                  </a:lnTo>
                  <a:lnTo>
                    <a:pt x="331606" y="929881"/>
                  </a:lnTo>
                  <a:lnTo>
                    <a:pt x="331699" y="929205"/>
                  </a:lnTo>
                  <a:lnTo>
                    <a:pt x="331649" y="928823"/>
                  </a:lnTo>
                  <a:lnTo>
                    <a:pt x="331641" y="928763"/>
                  </a:lnTo>
                  <a:lnTo>
                    <a:pt x="331350" y="928215"/>
                  </a:lnTo>
                  <a:lnTo>
                    <a:pt x="331329" y="928220"/>
                  </a:lnTo>
                  <a:lnTo>
                    <a:pt x="330825" y="927330"/>
                  </a:lnTo>
                  <a:lnTo>
                    <a:pt x="330452" y="926806"/>
                  </a:lnTo>
                  <a:lnTo>
                    <a:pt x="330370" y="926469"/>
                  </a:lnTo>
                  <a:lnTo>
                    <a:pt x="330510" y="926002"/>
                  </a:lnTo>
                  <a:lnTo>
                    <a:pt x="331070" y="925676"/>
                  </a:lnTo>
                  <a:lnTo>
                    <a:pt x="331734" y="925385"/>
                  </a:lnTo>
                  <a:lnTo>
                    <a:pt x="332247" y="925269"/>
                  </a:lnTo>
                  <a:lnTo>
                    <a:pt x="332824" y="925118"/>
                  </a:lnTo>
                  <a:lnTo>
                    <a:pt x="333404" y="925006"/>
                  </a:lnTo>
                  <a:lnTo>
                    <a:pt x="334193" y="925038"/>
                  </a:lnTo>
                  <a:lnTo>
                    <a:pt x="334758" y="925376"/>
                  </a:lnTo>
                  <a:lnTo>
                    <a:pt x="335128" y="925473"/>
                  </a:lnTo>
                  <a:lnTo>
                    <a:pt x="335660" y="925408"/>
                  </a:lnTo>
                  <a:lnTo>
                    <a:pt x="336095" y="925360"/>
                  </a:lnTo>
                  <a:lnTo>
                    <a:pt x="336804" y="925199"/>
                  </a:lnTo>
                  <a:lnTo>
                    <a:pt x="337375" y="924698"/>
                  </a:lnTo>
                  <a:lnTo>
                    <a:pt x="337574" y="924081"/>
                  </a:lnTo>
                  <a:lnTo>
                    <a:pt x="337958" y="923032"/>
                  </a:lnTo>
                  <a:lnTo>
                    <a:pt x="338401" y="921635"/>
                  </a:lnTo>
                  <a:lnTo>
                    <a:pt x="338739" y="920995"/>
                  </a:lnTo>
                  <a:lnTo>
                    <a:pt x="339415" y="920738"/>
                  </a:lnTo>
                  <a:lnTo>
                    <a:pt x="339425" y="920735"/>
                  </a:lnTo>
                  <a:lnTo>
                    <a:pt x="340126" y="920563"/>
                  </a:lnTo>
                  <a:lnTo>
                    <a:pt x="340651" y="920342"/>
                  </a:lnTo>
                  <a:lnTo>
                    <a:pt x="341093" y="919911"/>
                  </a:lnTo>
                  <a:lnTo>
                    <a:pt x="341244" y="919329"/>
                  </a:lnTo>
                  <a:lnTo>
                    <a:pt x="341361" y="918583"/>
                  </a:lnTo>
                  <a:lnTo>
                    <a:pt x="341361" y="918583"/>
                  </a:lnTo>
                  <a:lnTo>
                    <a:pt x="341734" y="917943"/>
                  </a:lnTo>
                  <a:lnTo>
                    <a:pt x="342375" y="917279"/>
                  </a:lnTo>
                  <a:lnTo>
                    <a:pt x="342715" y="917021"/>
                  </a:lnTo>
                  <a:lnTo>
                    <a:pt x="343291" y="916806"/>
                  </a:lnTo>
                  <a:lnTo>
                    <a:pt x="344021" y="916364"/>
                  </a:lnTo>
                  <a:lnTo>
                    <a:pt x="344444" y="916172"/>
                  </a:lnTo>
                  <a:lnTo>
                    <a:pt x="344809" y="915923"/>
                  </a:lnTo>
                  <a:lnTo>
                    <a:pt x="345309" y="915307"/>
                  </a:lnTo>
                  <a:lnTo>
                    <a:pt x="345789" y="914885"/>
                  </a:lnTo>
                  <a:lnTo>
                    <a:pt x="346846" y="914214"/>
                  </a:lnTo>
                  <a:lnTo>
                    <a:pt x="347558" y="913656"/>
                  </a:lnTo>
                  <a:lnTo>
                    <a:pt x="347999" y="913445"/>
                  </a:lnTo>
                  <a:lnTo>
                    <a:pt x="348441" y="913329"/>
                  </a:lnTo>
                  <a:lnTo>
                    <a:pt x="348788" y="913176"/>
                  </a:lnTo>
                  <a:lnTo>
                    <a:pt x="349182" y="912690"/>
                  </a:lnTo>
                  <a:lnTo>
                    <a:pt x="349462" y="912119"/>
                  </a:lnTo>
                  <a:lnTo>
                    <a:pt x="349590" y="911420"/>
                  </a:lnTo>
                  <a:lnTo>
                    <a:pt x="349881" y="910861"/>
                  </a:lnTo>
                  <a:lnTo>
                    <a:pt x="350300" y="910453"/>
                  </a:lnTo>
                  <a:lnTo>
                    <a:pt x="350941" y="910209"/>
                  </a:lnTo>
                  <a:lnTo>
                    <a:pt x="351781" y="910046"/>
                  </a:lnTo>
                  <a:lnTo>
                    <a:pt x="352573" y="909975"/>
                  </a:lnTo>
                  <a:lnTo>
                    <a:pt x="353448" y="909871"/>
                  </a:lnTo>
                  <a:lnTo>
                    <a:pt x="354007" y="909766"/>
                  </a:lnTo>
                  <a:lnTo>
                    <a:pt x="354252" y="909556"/>
                  </a:lnTo>
                  <a:lnTo>
                    <a:pt x="354555" y="908985"/>
                  </a:lnTo>
                  <a:lnTo>
                    <a:pt x="354741" y="908508"/>
                  </a:lnTo>
                  <a:lnTo>
                    <a:pt x="354793" y="907995"/>
                  </a:lnTo>
                  <a:lnTo>
                    <a:pt x="355368" y="906498"/>
                  </a:lnTo>
                  <a:lnTo>
                    <a:pt x="355696" y="905412"/>
                  </a:lnTo>
                  <a:lnTo>
                    <a:pt x="355840" y="904673"/>
                  </a:lnTo>
                  <a:lnTo>
                    <a:pt x="355860" y="904038"/>
                  </a:lnTo>
                  <a:lnTo>
                    <a:pt x="355963" y="903504"/>
                  </a:lnTo>
                  <a:lnTo>
                    <a:pt x="356127" y="902829"/>
                  </a:lnTo>
                  <a:lnTo>
                    <a:pt x="356250" y="902397"/>
                  </a:lnTo>
                  <a:lnTo>
                    <a:pt x="356640" y="900778"/>
                  </a:lnTo>
                  <a:lnTo>
                    <a:pt x="357317" y="899015"/>
                  </a:lnTo>
                  <a:lnTo>
                    <a:pt x="357481" y="898297"/>
                  </a:lnTo>
                  <a:lnTo>
                    <a:pt x="357727" y="897293"/>
                  </a:lnTo>
                  <a:lnTo>
                    <a:pt x="358015" y="896124"/>
                  </a:lnTo>
                  <a:lnTo>
                    <a:pt x="358445" y="895058"/>
                  </a:lnTo>
                  <a:lnTo>
                    <a:pt x="358445" y="895058"/>
                  </a:lnTo>
                  <a:lnTo>
                    <a:pt x="359143" y="893254"/>
                  </a:lnTo>
                  <a:lnTo>
                    <a:pt x="359614" y="892434"/>
                  </a:lnTo>
                  <a:lnTo>
                    <a:pt x="360291" y="891416"/>
                  </a:lnTo>
                  <a:lnTo>
                    <a:pt x="360520" y="891058"/>
                  </a:lnTo>
                  <a:lnTo>
                    <a:pt x="360942" y="890469"/>
                  </a:lnTo>
                  <a:lnTo>
                    <a:pt x="361672" y="889472"/>
                  </a:lnTo>
                  <a:lnTo>
                    <a:pt x="361852" y="889200"/>
                  </a:lnTo>
                  <a:lnTo>
                    <a:pt x="362088" y="888735"/>
                  </a:lnTo>
                  <a:lnTo>
                    <a:pt x="362193" y="888239"/>
                  </a:lnTo>
                  <a:lnTo>
                    <a:pt x="362323" y="887515"/>
                  </a:lnTo>
                  <a:lnTo>
                    <a:pt x="362337" y="887485"/>
                  </a:lnTo>
                  <a:lnTo>
                    <a:pt x="362404" y="887348"/>
                  </a:lnTo>
                  <a:lnTo>
                    <a:pt x="362750" y="887020"/>
                  </a:lnTo>
                  <a:lnTo>
                    <a:pt x="363060" y="886611"/>
                  </a:lnTo>
                  <a:lnTo>
                    <a:pt x="363172" y="886177"/>
                  </a:lnTo>
                  <a:lnTo>
                    <a:pt x="363290" y="884970"/>
                  </a:lnTo>
                  <a:lnTo>
                    <a:pt x="363543" y="883899"/>
                  </a:lnTo>
                  <a:lnTo>
                    <a:pt x="363761" y="883094"/>
                  </a:lnTo>
                  <a:lnTo>
                    <a:pt x="363785" y="882338"/>
                  </a:lnTo>
                  <a:lnTo>
                    <a:pt x="363723" y="881602"/>
                  </a:lnTo>
                  <a:lnTo>
                    <a:pt x="363519" y="880890"/>
                  </a:lnTo>
                  <a:lnTo>
                    <a:pt x="363098" y="880066"/>
                  </a:lnTo>
                  <a:lnTo>
                    <a:pt x="362974" y="879472"/>
                  </a:lnTo>
                  <a:lnTo>
                    <a:pt x="362986" y="879199"/>
                  </a:lnTo>
                  <a:lnTo>
                    <a:pt x="362998" y="878933"/>
                  </a:lnTo>
                  <a:lnTo>
                    <a:pt x="362998" y="878933"/>
                  </a:lnTo>
                  <a:lnTo>
                    <a:pt x="363041" y="878574"/>
                  </a:lnTo>
                  <a:lnTo>
                    <a:pt x="363122" y="878146"/>
                  </a:lnTo>
                  <a:lnTo>
                    <a:pt x="363432" y="877156"/>
                  </a:lnTo>
                  <a:lnTo>
                    <a:pt x="363574" y="876598"/>
                  </a:lnTo>
                  <a:lnTo>
                    <a:pt x="363457" y="876153"/>
                  </a:lnTo>
                  <a:lnTo>
                    <a:pt x="363154" y="875626"/>
                  </a:lnTo>
                  <a:lnTo>
                    <a:pt x="362949" y="875218"/>
                  </a:lnTo>
                  <a:lnTo>
                    <a:pt x="362875" y="874660"/>
                  </a:lnTo>
                  <a:lnTo>
                    <a:pt x="363135" y="874023"/>
                  </a:lnTo>
                  <a:lnTo>
                    <a:pt x="363488" y="873403"/>
                  </a:lnTo>
                  <a:lnTo>
                    <a:pt x="363848" y="873026"/>
                  </a:lnTo>
                  <a:lnTo>
                    <a:pt x="364362" y="872636"/>
                  </a:lnTo>
                  <a:lnTo>
                    <a:pt x="365137" y="872264"/>
                  </a:lnTo>
                  <a:lnTo>
                    <a:pt x="365570" y="872059"/>
                  </a:lnTo>
                  <a:lnTo>
                    <a:pt x="366028" y="871967"/>
                  </a:lnTo>
                  <a:lnTo>
                    <a:pt x="366487" y="872023"/>
                  </a:lnTo>
                  <a:lnTo>
                    <a:pt x="366821" y="872140"/>
                  </a:lnTo>
                  <a:lnTo>
                    <a:pt x="367231" y="872363"/>
                  </a:lnTo>
                  <a:lnTo>
                    <a:pt x="367714" y="872809"/>
                  </a:lnTo>
                  <a:lnTo>
                    <a:pt x="368242" y="873722"/>
                  </a:lnTo>
                  <a:lnTo>
                    <a:pt x="368574" y="874133"/>
                  </a:lnTo>
                  <a:lnTo>
                    <a:pt x="368803" y="874327"/>
                  </a:lnTo>
                  <a:lnTo>
                    <a:pt x="369135" y="874445"/>
                  </a:lnTo>
                  <a:lnTo>
                    <a:pt x="369135" y="874445"/>
                  </a:lnTo>
                  <a:lnTo>
                    <a:pt x="369463" y="874481"/>
                  </a:lnTo>
                  <a:lnTo>
                    <a:pt x="369767" y="874412"/>
                  </a:lnTo>
                  <a:lnTo>
                    <a:pt x="370151" y="874421"/>
                  </a:lnTo>
                  <a:lnTo>
                    <a:pt x="370533" y="874376"/>
                  </a:lnTo>
                  <a:lnTo>
                    <a:pt x="370934" y="874307"/>
                  </a:lnTo>
                  <a:lnTo>
                    <a:pt x="371241" y="874064"/>
                  </a:lnTo>
                  <a:lnTo>
                    <a:pt x="371718" y="873652"/>
                  </a:lnTo>
                  <a:lnTo>
                    <a:pt x="372020" y="873083"/>
                  </a:lnTo>
                  <a:lnTo>
                    <a:pt x="372178" y="872588"/>
                  </a:lnTo>
                  <a:lnTo>
                    <a:pt x="372203" y="872265"/>
                  </a:lnTo>
                  <a:lnTo>
                    <a:pt x="372287" y="871815"/>
                  </a:lnTo>
                  <a:lnTo>
                    <a:pt x="372312" y="871364"/>
                  </a:lnTo>
                  <a:lnTo>
                    <a:pt x="372277" y="871102"/>
                  </a:lnTo>
                  <a:lnTo>
                    <a:pt x="372169" y="870711"/>
                  </a:lnTo>
                  <a:lnTo>
                    <a:pt x="372133" y="870475"/>
                  </a:lnTo>
                  <a:lnTo>
                    <a:pt x="372332" y="870131"/>
                  </a:lnTo>
                  <a:lnTo>
                    <a:pt x="372586" y="869841"/>
                  </a:lnTo>
                  <a:lnTo>
                    <a:pt x="372931" y="869405"/>
                  </a:lnTo>
                  <a:lnTo>
                    <a:pt x="373606" y="868609"/>
                  </a:lnTo>
                  <a:lnTo>
                    <a:pt x="373994" y="868064"/>
                  </a:lnTo>
                  <a:lnTo>
                    <a:pt x="374869" y="867016"/>
                  </a:lnTo>
                  <a:lnTo>
                    <a:pt x="375141" y="866627"/>
                  </a:lnTo>
                  <a:lnTo>
                    <a:pt x="375214" y="866436"/>
                  </a:lnTo>
                  <a:lnTo>
                    <a:pt x="375301" y="865890"/>
                  </a:lnTo>
                  <a:lnTo>
                    <a:pt x="375396" y="865300"/>
                  </a:lnTo>
                  <a:lnTo>
                    <a:pt x="376015" y="863595"/>
                  </a:lnTo>
                  <a:lnTo>
                    <a:pt x="376688" y="862243"/>
                  </a:lnTo>
                  <a:lnTo>
                    <a:pt x="377053" y="861869"/>
                  </a:lnTo>
                  <a:lnTo>
                    <a:pt x="377140" y="861670"/>
                  </a:lnTo>
                  <a:lnTo>
                    <a:pt x="377217" y="861209"/>
                  </a:lnTo>
                  <a:lnTo>
                    <a:pt x="377187" y="860559"/>
                  </a:lnTo>
                  <a:lnTo>
                    <a:pt x="377050" y="859367"/>
                  </a:lnTo>
                  <a:lnTo>
                    <a:pt x="377161" y="859135"/>
                  </a:lnTo>
                  <a:lnTo>
                    <a:pt x="377178" y="859100"/>
                  </a:lnTo>
                  <a:lnTo>
                    <a:pt x="377411" y="858890"/>
                  </a:lnTo>
                  <a:lnTo>
                    <a:pt x="377609" y="858739"/>
                  </a:lnTo>
                  <a:lnTo>
                    <a:pt x="377609" y="858517"/>
                  </a:lnTo>
                  <a:lnTo>
                    <a:pt x="377446" y="857854"/>
                  </a:lnTo>
                  <a:lnTo>
                    <a:pt x="377247" y="857282"/>
                  </a:lnTo>
                  <a:lnTo>
                    <a:pt x="377201" y="856782"/>
                  </a:lnTo>
                  <a:lnTo>
                    <a:pt x="377201" y="856445"/>
                  </a:lnTo>
                  <a:lnTo>
                    <a:pt x="377400" y="856234"/>
                  </a:lnTo>
                  <a:lnTo>
                    <a:pt x="377842" y="855757"/>
                  </a:lnTo>
                  <a:lnTo>
                    <a:pt x="378227" y="855174"/>
                  </a:lnTo>
                  <a:lnTo>
                    <a:pt x="378238" y="854732"/>
                  </a:lnTo>
                  <a:lnTo>
                    <a:pt x="378071" y="853374"/>
                  </a:lnTo>
                  <a:lnTo>
                    <a:pt x="378225" y="852471"/>
                  </a:lnTo>
                  <a:lnTo>
                    <a:pt x="378130" y="851892"/>
                  </a:lnTo>
                  <a:lnTo>
                    <a:pt x="378130" y="851444"/>
                  </a:lnTo>
                  <a:lnTo>
                    <a:pt x="378164" y="851224"/>
                  </a:lnTo>
                  <a:lnTo>
                    <a:pt x="378240" y="850996"/>
                  </a:lnTo>
                  <a:lnTo>
                    <a:pt x="378317" y="850785"/>
                  </a:lnTo>
                  <a:lnTo>
                    <a:pt x="378478" y="850539"/>
                  </a:lnTo>
                  <a:lnTo>
                    <a:pt x="378714" y="850354"/>
                  </a:lnTo>
                  <a:lnTo>
                    <a:pt x="378985" y="850142"/>
                  </a:lnTo>
                  <a:lnTo>
                    <a:pt x="379230" y="849897"/>
                  </a:lnTo>
                  <a:lnTo>
                    <a:pt x="379382" y="849736"/>
                  </a:lnTo>
                  <a:lnTo>
                    <a:pt x="379611" y="849559"/>
                  </a:lnTo>
                  <a:lnTo>
                    <a:pt x="379944" y="849454"/>
                  </a:lnTo>
                  <a:lnTo>
                    <a:pt x="380167" y="849391"/>
                  </a:lnTo>
                  <a:lnTo>
                    <a:pt x="380445" y="849302"/>
                  </a:lnTo>
                  <a:lnTo>
                    <a:pt x="380738" y="849169"/>
                  </a:lnTo>
                  <a:lnTo>
                    <a:pt x="381150" y="849073"/>
                  </a:lnTo>
                  <a:lnTo>
                    <a:pt x="381412" y="848965"/>
                  </a:lnTo>
                  <a:lnTo>
                    <a:pt x="381621" y="848773"/>
                  </a:lnTo>
                  <a:lnTo>
                    <a:pt x="382143" y="848541"/>
                  </a:lnTo>
                  <a:lnTo>
                    <a:pt x="382317" y="848435"/>
                  </a:lnTo>
                  <a:lnTo>
                    <a:pt x="382317" y="848435"/>
                  </a:lnTo>
                  <a:lnTo>
                    <a:pt x="382497" y="848289"/>
                  </a:lnTo>
                  <a:lnTo>
                    <a:pt x="382825" y="847929"/>
                  </a:lnTo>
                  <a:lnTo>
                    <a:pt x="383316" y="847439"/>
                  </a:lnTo>
                  <a:lnTo>
                    <a:pt x="383807" y="846833"/>
                  </a:lnTo>
                  <a:lnTo>
                    <a:pt x="384150" y="846409"/>
                  </a:lnTo>
                  <a:lnTo>
                    <a:pt x="384428" y="846098"/>
                  </a:lnTo>
                  <a:lnTo>
                    <a:pt x="384591" y="845869"/>
                  </a:lnTo>
                  <a:lnTo>
                    <a:pt x="384722" y="845640"/>
                  </a:lnTo>
                  <a:lnTo>
                    <a:pt x="384902" y="845346"/>
                  </a:lnTo>
                  <a:lnTo>
                    <a:pt x="385174" y="844881"/>
                  </a:lnTo>
                  <a:lnTo>
                    <a:pt x="385474" y="844432"/>
                  </a:lnTo>
                  <a:lnTo>
                    <a:pt x="385730" y="844277"/>
                  </a:lnTo>
                  <a:lnTo>
                    <a:pt x="385882" y="844162"/>
                  </a:lnTo>
                  <a:lnTo>
                    <a:pt x="386086" y="843887"/>
                  </a:lnTo>
                  <a:lnTo>
                    <a:pt x="386306" y="843654"/>
                  </a:lnTo>
                  <a:lnTo>
                    <a:pt x="386446" y="843439"/>
                  </a:lnTo>
                  <a:lnTo>
                    <a:pt x="386465" y="843235"/>
                  </a:lnTo>
                  <a:lnTo>
                    <a:pt x="386487" y="843120"/>
                  </a:lnTo>
                  <a:lnTo>
                    <a:pt x="386502" y="843046"/>
                  </a:lnTo>
                  <a:lnTo>
                    <a:pt x="386878" y="842819"/>
                  </a:lnTo>
                  <a:lnTo>
                    <a:pt x="387361" y="842392"/>
                  </a:lnTo>
                  <a:lnTo>
                    <a:pt x="387771" y="842058"/>
                  </a:lnTo>
                  <a:lnTo>
                    <a:pt x="388179" y="841687"/>
                  </a:lnTo>
                  <a:lnTo>
                    <a:pt x="388496" y="841408"/>
                  </a:lnTo>
                  <a:lnTo>
                    <a:pt x="388866" y="841204"/>
                  </a:lnTo>
                  <a:lnTo>
                    <a:pt x="389771" y="840896"/>
                  </a:lnTo>
                  <a:lnTo>
                    <a:pt x="390744" y="840387"/>
                  </a:lnTo>
                  <a:lnTo>
                    <a:pt x="391636" y="840164"/>
                  </a:lnTo>
                  <a:lnTo>
                    <a:pt x="392174" y="840089"/>
                  </a:lnTo>
                  <a:lnTo>
                    <a:pt x="392937" y="840108"/>
                  </a:lnTo>
                  <a:lnTo>
                    <a:pt x="393382" y="840108"/>
                  </a:lnTo>
                  <a:lnTo>
                    <a:pt x="394460" y="840368"/>
                  </a:lnTo>
                  <a:lnTo>
                    <a:pt x="395296" y="841074"/>
                  </a:lnTo>
                  <a:lnTo>
                    <a:pt x="395803" y="841598"/>
                  </a:lnTo>
                  <a:lnTo>
                    <a:pt x="395828" y="841740"/>
                  </a:lnTo>
                  <a:lnTo>
                    <a:pt x="395849" y="841853"/>
                  </a:lnTo>
                  <a:lnTo>
                    <a:pt x="395919" y="842501"/>
                  </a:lnTo>
                  <a:lnTo>
                    <a:pt x="396000" y="843028"/>
                  </a:lnTo>
                  <a:lnTo>
                    <a:pt x="396133" y="843423"/>
                  </a:lnTo>
                  <a:lnTo>
                    <a:pt x="396289" y="843614"/>
                  </a:lnTo>
                  <a:lnTo>
                    <a:pt x="396562" y="843858"/>
                  </a:lnTo>
                  <a:lnTo>
                    <a:pt x="397148" y="844118"/>
                  </a:lnTo>
                  <a:lnTo>
                    <a:pt x="397622" y="844315"/>
                  </a:lnTo>
                  <a:lnTo>
                    <a:pt x="398028" y="844471"/>
                  </a:lnTo>
                  <a:lnTo>
                    <a:pt x="398625" y="844547"/>
                  </a:lnTo>
                  <a:lnTo>
                    <a:pt x="399112" y="844558"/>
                  </a:lnTo>
                  <a:lnTo>
                    <a:pt x="399500" y="844563"/>
                  </a:lnTo>
                  <a:lnTo>
                    <a:pt x="399645" y="844540"/>
                  </a:lnTo>
                  <a:lnTo>
                    <a:pt x="399703" y="844447"/>
                  </a:lnTo>
                  <a:lnTo>
                    <a:pt x="399703" y="844234"/>
                  </a:lnTo>
                  <a:lnTo>
                    <a:pt x="399639" y="843765"/>
                  </a:lnTo>
                  <a:lnTo>
                    <a:pt x="399552" y="843423"/>
                  </a:lnTo>
                  <a:lnTo>
                    <a:pt x="399628" y="843005"/>
                  </a:lnTo>
                  <a:lnTo>
                    <a:pt x="399854" y="842485"/>
                  </a:lnTo>
                  <a:lnTo>
                    <a:pt x="400023" y="842091"/>
                  </a:lnTo>
                  <a:lnTo>
                    <a:pt x="400336" y="841581"/>
                  </a:lnTo>
                  <a:lnTo>
                    <a:pt x="400821" y="840705"/>
                  </a:lnTo>
                  <a:lnTo>
                    <a:pt x="401109" y="840050"/>
                  </a:lnTo>
                  <a:lnTo>
                    <a:pt x="401332" y="839568"/>
                  </a:lnTo>
                  <a:lnTo>
                    <a:pt x="401475" y="839175"/>
                  </a:lnTo>
                  <a:lnTo>
                    <a:pt x="401776" y="838390"/>
                  </a:lnTo>
                  <a:lnTo>
                    <a:pt x="402116" y="837867"/>
                  </a:lnTo>
                  <a:lnTo>
                    <a:pt x="402758" y="836991"/>
                  </a:lnTo>
                  <a:lnTo>
                    <a:pt x="403294" y="836297"/>
                  </a:lnTo>
                  <a:lnTo>
                    <a:pt x="403634" y="835931"/>
                  </a:lnTo>
                  <a:lnTo>
                    <a:pt x="403910" y="835735"/>
                  </a:lnTo>
                  <a:lnTo>
                    <a:pt x="404420" y="835512"/>
                  </a:lnTo>
                  <a:lnTo>
                    <a:pt x="405310" y="835395"/>
                  </a:lnTo>
                  <a:lnTo>
                    <a:pt x="406056" y="835369"/>
                  </a:lnTo>
                  <a:lnTo>
                    <a:pt x="406409" y="835277"/>
                  </a:lnTo>
                  <a:lnTo>
                    <a:pt x="406645" y="835094"/>
                  </a:lnTo>
                  <a:lnTo>
                    <a:pt x="406880" y="834885"/>
                  </a:lnTo>
                  <a:lnTo>
                    <a:pt x="407181" y="834559"/>
                  </a:lnTo>
                  <a:lnTo>
                    <a:pt x="407391" y="834191"/>
                  </a:lnTo>
                  <a:lnTo>
                    <a:pt x="407456" y="833852"/>
                  </a:lnTo>
                  <a:lnTo>
                    <a:pt x="407430" y="833538"/>
                  </a:lnTo>
                  <a:lnTo>
                    <a:pt x="407351" y="833276"/>
                  </a:lnTo>
                  <a:lnTo>
                    <a:pt x="407273" y="833015"/>
                  </a:lnTo>
                  <a:lnTo>
                    <a:pt x="407168" y="832675"/>
                  </a:lnTo>
                  <a:lnTo>
                    <a:pt x="407155" y="832348"/>
                  </a:lnTo>
                  <a:lnTo>
                    <a:pt x="407233" y="832073"/>
                  </a:lnTo>
                  <a:lnTo>
                    <a:pt x="407391" y="831563"/>
                  </a:lnTo>
                  <a:lnTo>
                    <a:pt x="407626" y="831092"/>
                  </a:lnTo>
                  <a:lnTo>
                    <a:pt x="408189" y="830491"/>
                  </a:lnTo>
                  <a:lnTo>
                    <a:pt x="408608" y="830164"/>
                  </a:lnTo>
                  <a:lnTo>
                    <a:pt x="408883" y="830072"/>
                  </a:lnTo>
                  <a:lnTo>
                    <a:pt x="409197" y="830059"/>
                  </a:lnTo>
                  <a:lnTo>
                    <a:pt x="409498" y="830046"/>
                  </a:lnTo>
                  <a:lnTo>
                    <a:pt x="409707" y="829981"/>
                  </a:lnTo>
                  <a:lnTo>
                    <a:pt x="410021" y="830033"/>
                  </a:lnTo>
                  <a:lnTo>
                    <a:pt x="410387" y="830203"/>
                  </a:lnTo>
                  <a:lnTo>
                    <a:pt x="410820" y="830400"/>
                  </a:lnTo>
                  <a:lnTo>
                    <a:pt x="411160" y="830386"/>
                  </a:lnTo>
                  <a:lnTo>
                    <a:pt x="411383" y="830295"/>
                  </a:lnTo>
                  <a:lnTo>
                    <a:pt x="411657" y="830137"/>
                  </a:lnTo>
                  <a:lnTo>
                    <a:pt x="411814" y="829876"/>
                  </a:lnTo>
                  <a:lnTo>
                    <a:pt x="411984" y="829497"/>
                  </a:lnTo>
                  <a:lnTo>
                    <a:pt x="412076" y="829052"/>
                  </a:lnTo>
                  <a:lnTo>
                    <a:pt x="412180" y="828555"/>
                  </a:lnTo>
                  <a:lnTo>
                    <a:pt x="412390" y="827966"/>
                  </a:lnTo>
                  <a:lnTo>
                    <a:pt x="412547" y="827665"/>
                  </a:lnTo>
                  <a:lnTo>
                    <a:pt x="412704" y="827417"/>
                  </a:lnTo>
                  <a:lnTo>
                    <a:pt x="412939" y="827091"/>
                  </a:lnTo>
                  <a:lnTo>
                    <a:pt x="413306" y="826737"/>
                  </a:lnTo>
                  <a:lnTo>
                    <a:pt x="413633" y="826344"/>
                  </a:lnTo>
                  <a:lnTo>
                    <a:pt x="414000" y="825913"/>
                  </a:lnTo>
                  <a:lnTo>
                    <a:pt x="414406" y="825574"/>
                  </a:lnTo>
                  <a:lnTo>
                    <a:pt x="415099" y="825076"/>
                  </a:lnTo>
                  <a:lnTo>
                    <a:pt x="415505" y="824632"/>
                  </a:lnTo>
                  <a:lnTo>
                    <a:pt x="416285" y="823824"/>
                  </a:lnTo>
                  <a:lnTo>
                    <a:pt x="416649" y="823414"/>
                  </a:lnTo>
                  <a:lnTo>
                    <a:pt x="416922" y="823101"/>
                  </a:lnTo>
                  <a:lnTo>
                    <a:pt x="417076" y="822856"/>
                  </a:lnTo>
                  <a:lnTo>
                    <a:pt x="417139" y="822690"/>
                  </a:lnTo>
                  <a:lnTo>
                    <a:pt x="417230" y="822435"/>
                  </a:lnTo>
                  <a:lnTo>
                    <a:pt x="417333" y="822161"/>
                  </a:lnTo>
                  <a:lnTo>
                    <a:pt x="417452" y="821876"/>
                  </a:lnTo>
                  <a:lnTo>
                    <a:pt x="417617" y="821586"/>
                  </a:lnTo>
                  <a:lnTo>
                    <a:pt x="417902" y="821188"/>
                  </a:lnTo>
                  <a:lnTo>
                    <a:pt x="418176" y="820828"/>
                  </a:lnTo>
                  <a:lnTo>
                    <a:pt x="418322" y="820693"/>
                  </a:lnTo>
                  <a:lnTo>
                    <a:pt x="418571" y="820569"/>
                  </a:lnTo>
                  <a:lnTo>
                    <a:pt x="418735" y="820456"/>
                  </a:lnTo>
                  <a:lnTo>
                    <a:pt x="418922" y="820311"/>
                  </a:lnTo>
                  <a:lnTo>
                    <a:pt x="419097" y="820084"/>
                  </a:lnTo>
                  <a:lnTo>
                    <a:pt x="419149" y="819888"/>
                  </a:lnTo>
                  <a:lnTo>
                    <a:pt x="419170" y="819640"/>
                  </a:lnTo>
                  <a:lnTo>
                    <a:pt x="419057" y="819460"/>
                  </a:lnTo>
                  <a:lnTo>
                    <a:pt x="418911" y="819103"/>
                  </a:lnTo>
                  <a:lnTo>
                    <a:pt x="418663" y="818783"/>
                  </a:lnTo>
                  <a:lnTo>
                    <a:pt x="418436" y="818494"/>
                  </a:lnTo>
                  <a:lnTo>
                    <a:pt x="418041" y="818168"/>
                  </a:lnTo>
                  <a:lnTo>
                    <a:pt x="417891" y="817874"/>
                  </a:lnTo>
                  <a:lnTo>
                    <a:pt x="417835" y="817501"/>
                  </a:lnTo>
                  <a:lnTo>
                    <a:pt x="418027" y="817003"/>
                  </a:lnTo>
                  <a:lnTo>
                    <a:pt x="418401" y="816528"/>
                  </a:lnTo>
                  <a:lnTo>
                    <a:pt x="418752" y="816382"/>
                  </a:lnTo>
                  <a:lnTo>
                    <a:pt x="419283" y="816161"/>
                  </a:lnTo>
                  <a:lnTo>
                    <a:pt x="420099" y="815706"/>
                  </a:lnTo>
                  <a:lnTo>
                    <a:pt x="420750" y="815303"/>
                  </a:lnTo>
                  <a:lnTo>
                    <a:pt x="421597" y="814591"/>
                  </a:lnTo>
                  <a:lnTo>
                    <a:pt x="421628" y="814568"/>
                  </a:lnTo>
                  <a:lnTo>
                    <a:pt x="422289" y="814054"/>
                  </a:lnTo>
                  <a:lnTo>
                    <a:pt x="423074" y="813239"/>
                  </a:lnTo>
                  <a:lnTo>
                    <a:pt x="423622" y="812547"/>
                  </a:lnTo>
                  <a:lnTo>
                    <a:pt x="424014" y="811835"/>
                  </a:lnTo>
                  <a:lnTo>
                    <a:pt x="424273" y="811473"/>
                  </a:lnTo>
                  <a:lnTo>
                    <a:pt x="424613" y="810947"/>
                  </a:lnTo>
                  <a:lnTo>
                    <a:pt x="424883" y="810616"/>
                  </a:lnTo>
                  <a:lnTo>
                    <a:pt x="425255" y="810276"/>
                  </a:lnTo>
                  <a:lnTo>
                    <a:pt x="425875" y="809883"/>
                  </a:lnTo>
                  <a:lnTo>
                    <a:pt x="426639" y="809440"/>
                  </a:lnTo>
                  <a:lnTo>
                    <a:pt x="427238" y="808913"/>
                  </a:lnTo>
                  <a:lnTo>
                    <a:pt x="427682" y="808376"/>
                  </a:lnTo>
                  <a:lnTo>
                    <a:pt x="427909" y="807963"/>
                  </a:lnTo>
                  <a:lnTo>
                    <a:pt x="428075" y="807488"/>
                  </a:lnTo>
                  <a:lnTo>
                    <a:pt x="428136" y="806972"/>
                  </a:lnTo>
                  <a:lnTo>
                    <a:pt x="428126" y="806622"/>
                  </a:lnTo>
                  <a:lnTo>
                    <a:pt x="428126" y="806620"/>
                  </a:lnTo>
                  <a:lnTo>
                    <a:pt x="428003" y="806312"/>
                  </a:lnTo>
                  <a:lnTo>
                    <a:pt x="427537" y="805279"/>
                  </a:lnTo>
                  <a:lnTo>
                    <a:pt x="427227" y="804112"/>
                  </a:lnTo>
                  <a:lnTo>
                    <a:pt x="427217" y="803679"/>
                  </a:lnTo>
                  <a:lnTo>
                    <a:pt x="427186" y="802791"/>
                  </a:lnTo>
                  <a:lnTo>
                    <a:pt x="427258" y="802305"/>
                  </a:lnTo>
                  <a:lnTo>
                    <a:pt x="427383" y="801975"/>
                  </a:lnTo>
                  <a:lnTo>
                    <a:pt x="427537" y="801696"/>
                  </a:lnTo>
                  <a:lnTo>
                    <a:pt x="427971" y="801159"/>
                  </a:lnTo>
                  <a:lnTo>
                    <a:pt x="428685" y="800127"/>
                  </a:lnTo>
                  <a:lnTo>
                    <a:pt x="429273" y="799302"/>
                  </a:lnTo>
                  <a:lnTo>
                    <a:pt x="429727" y="798703"/>
                  </a:lnTo>
                  <a:lnTo>
                    <a:pt x="429955" y="798269"/>
                  </a:lnTo>
                  <a:lnTo>
                    <a:pt x="429976" y="798011"/>
                  </a:lnTo>
                  <a:lnTo>
                    <a:pt x="430016" y="797639"/>
                  </a:lnTo>
                  <a:lnTo>
                    <a:pt x="430068" y="797185"/>
                  </a:lnTo>
                  <a:lnTo>
                    <a:pt x="430255" y="796721"/>
                  </a:lnTo>
                  <a:lnTo>
                    <a:pt x="430565" y="796245"/>
                  </a:lnTo>
                  <a:lnTo>
                    <a:pt x="430730" y="796101"/>
                  </a:lnTo>
                  <a:lnTo>
                    <a:pt x="430926" y="795966"/>
                  </a:lnTo>
                  <a:lnTo>
                    <a:pt x="431216" y="795812"/>
                  </a:lnTo>
                  <a:lnTo>
                    <a:pt x="431670" y="795657"/>
                  </a:lnTo>
                  <a:lnTo>
                    <a:pt x="432177" y="795668"/>
                  </a:lnTo>
                  <a:lnTo>
                    <a:pt x="432589" y="795708"/>
                  </a:lnTo>
                  <a:lnTo>
                    <a:pt x="432971" y="795749"/>
                  </a:lnTo>
                  <a:lnTo>
                    <a:pt x="432972" y="795750"/>
                  </a:lnTo>
                  <a:lnTo>
                    <a:pt x="433333" y="795687"/>
                  </a:lnTo>
                  <a:lnTo>
                    <a:pt x="433839" y="795440"/>
                  </a:lnTo>
                  <a:lnTo>
                    <a:pt x="433839" y="795439"/>
                  </a:lnTo>
                  <a:lnTo>
                    <a:pt x="434246" y="794878"/>
                  </a:lnTo>
                  <a:lnTo>
                    <a:pt x="434677" y="794302"/>
                  </a:lnTo>
                  <a:lnTo>
                    <a:pt x="435288" y="793861"/>
                  </a:lnTo>
                  <a:lnTo>
                    <a:pt x="435847" y="793582"/>
                  </a:lnTo>
                  <a:lnTo>
                    <a:pt x="436398" y="793186"/>
                  </a:lnTo>
                  <a:lnTo>
                    <a:pt x="437255" y="792373"/>
                  </a:lnTo>
                  <a:lnTo>
                    <a:pt x="437740" y="791692"/>
                  </a:lnTo>
                  <a:lnTo>
                    <a:pt x="438047" y="791097"/>
                  </a:lnTo>
                  <a:lnTo>
                    <a:pt x="438201" y="790592"/>
                  </a:lnTo>
                  <a:lnTo>
                    <a:pt x="438245" y="790064"/>
                  </a:lnTo>
                  <a:lnTo>
                    <a:pt x="438223" y="789669"/>
                  </a:lnTo>
                  <a:lnTo>
                    <a:pt x="438165" y="789357"/>
                  </a:lnTo>
                  <a:lnTo>
                    <a:pt x="438114" y="789186"/>
                  </a:lnTo>
                  <a:lnTo>
                    <a:pt x="437752" y="788398"/>
                  </a:lnTo>
                  <a:lnTo>
                    <a:pt x="437613" y="788117"/>
                  </a:lnTo>
                  <a:lnTo>
                    <a:pt x="437354" y="787527"/>
                  </a:lnTo>
                  <a:lnTo>
                    <a:pt x="437305" y="787154"/>
                  </a:lnTo>
                  <a:lnTo>
                    <a:pt x="437314" y="786821"/>
                  </a:lnTo>
                  <a:lnTo>
                    <a:pt x="437336" y="786425"/>
                  </a:lnTo>
                  <a:lnTo>
                    <a:pt x="437517" y="786018"/>
                  </a:lnTo>
                  <a:lnTo>
                    <a:pt x="438129" y="785286"/>
                  </a:lnTo>
                  <a:lnTo>
                    <a:pt x="438537" y="784935"/>
                  </a:lnTo>
                  <a:lnTo>
                    <a:pt x="438933" y="784438"/>
                  </a:lnTo>
                  <a:lnTo>
                    <a:pt x="439306" y="783838"/>
                  </a:lnTo>
                  <a:lnTo>
                    <a:pt x="439409" y="783386"/>
                  </a:lnTo>
                  <a:lnTo>
                    <a:pt x="439612" y="782627"/>
                  </a:lnTo>
                  <a:lnTo>
                    <a:pt x="440031" y="781960"/>
                  </a:lnTo>
                  <a:lnTo>
                    <a:pt x="440770" y="781439"/>
                  </a:lnTo>
                  <a:lnTo>
                    <a:pt x="440786" y="781415"/>
                  </a:lnTo>
                  <a:lnTo>
                    <a:pt x="440810" y="781405"/>
                  </a:lnTo>
                  <a:lnTo>
                    <a:pt x="441398" y="781280"/>
                  </a:lnTo>
                  <a:lnTo>
                    <a:pt x="442451" y="780975"/>
                  </a:lnTo>
                  <a:lnTo>
                    <a:pt x="443572" y="780398"/>
                  </a:lnTo>
                  <a:lnTo>
                    <a:pt x="444511" y="779923"/>
                  </a:lnTo>
                  <a:lnTo>
                    <a:pt x="445268" y="779538"/>
                  </a:lnTo>
                  <a:lnTo>
                    <a:pt x="446026" y="779086"/>
                  </a:lnTo>
                  <a:lnTo>
                    <a:pt x="446797" y="778408"/>
                  </a:lnTo>
                  <a:lnTo>
                    <a:pt x="448097" y="777390"/>
                  </a:lnTo>
                  <a:lnTo>
                    <a:pt x="448471" y="776994"/>
                  </a:lnTo>
                  <a:lnTo>
                    <a:pt x="449376" y="776089"/>
                  </a:lnTo>
                  <a:lnTo>
                    <a:pt x="449908" y="775637"/>
                  </a:lnTo>
                  <a:lnTo>
                    <a:pt x="450995" y="774620"/>
                  </a:lnTo>
                  <a:lnTo>
                    <a:pt x="451379" y="774314"/>
                  </a:lnTo>
                  <a:lnTo>
                    <a:pt x="451380" y="774314"/>
                  </a:lnTo>
                  <a:lnTo>
                    <a:pt x="452999" y="773023"/>
                  </a:lnTo>
                  <a:lnTo>
                    <a:pt x="454064" y="772314"/>
                  </a:lnTo>
                  <a:lnTo>
                    <a:pt x="454104" y="772288"/>
                  </a:lnTo>
                  <a:lnTo>
                    <a:pt x="454811" y="771778"/>
                  </a:lnTo>
                  <a:lnTo>
                    <a:pt x="454995" y="771382"/>
                  </a:lnTo>
                  <a:lnTo>
                    <a:pt x="455334" y="771199"/>
                  </a:lnTo>
                  <a:lnTo>
                    <a:pt x="455844" y="770987"/>
                  </a:lnTo>
                  <a:lnTo>
                    <a:pt x="456458" y="770457"/>
                  </a:lnTo>
                  <a:lnTo>
                    <a:pt x="456663" y="770141"/>
                  </a:lnTo>
                  <a:lnTo>
                    <a:pt x="456981" y="769564"/>
                  </a:lnTo>
                  <a:lnTo>
                    <a:pt x="457048" y="769293"/>
                  </a:lnTo>
                  <a:lnTo>
                    <a:pt x="457037" y="768999"/>
                  </a:lnTo>
                  <a:lnTo>
                    <a:pt x="456992" y="768626"/>
                  </a:lnTo>
                  <a:lnTo>
                    <a:pt x="456811" y="768185"/>
                  </a:lnTo>
                  <a:lnTo>
                    <a:pt x="455826" y="767144"/>
                  </a:lnTo>
                  <a:lnTo>
                    <a:pt x="455034" y="766511"/>
                  </a:lnTo>
                  <a:lnTo>
                    <a:pt x="454412" y="765866"/>
                  </a:lnTo>
                  <a:lnTo>
                    <a:pt x="454412" y="765866"/>
                  </a:lnTo>
                  <a:lnTo>
                    <a:pt x="453948" y="765380"/>
                  </a:lnTo>
                  <a:lnTo>
                    <a:pt x="453744" y="764860"/>
                  </a:lnTo>
                  <a:lnTo>
                    <a:pt x="453710" y="764464"/>
                  </a:lnTo>
                  <a:lnTo>
                    <a:pt x="453677" y="763944"/>
                  </a:lnTo>
                  <a:lnTo>
                    <a:pt x="453688" y="763424"/>
                  </a:lnTo>
                  <a:lnTo>
                    <a:pt x="453823" y="763050"/>
                  </a:lnTo>
                  <a:lnTo>
                    <a:pt x="454242" y="762067"/>
                  </a:lnTo>
                  <a:lnTo>
                    <a:pt x="454717" y="761297"/>
                  </a:lnTo>
                  <a:lnTo>
                    <a:pt x="455068" y="760879"/>
                  </a:lnTo>
                  <a:lnTo>
                    <a:pt x="455985" y="759929"/>
                  </a:lnTo>
                  <a:lnTo>
                    <a:pt x="456618" y="759466"/>
                  </a:lnTo>
                  <a:lnTo>
                    <a:pt x="456856" y="759330"/>
                  </a:lnTo>
                  <a:lnTo>
                    <a:pt x="457057" y="759295"/>
                  </a:lnTo>
                  <a:lnTo>
                    <a:pt x="457416" y="759253"/>
                  </a:lnTo>
                  <a:lnTo>
                    <a:pt x="457805" y="759327"/>
                  </a:lnTo>
                  <a:lnTo>
                    <a:pt x="458143" y="759558"/>
                  </a:lnTo>
                  <a:lnTo>
                    <a:pt x="458638" y="759885"/>
                  </a:lnTo>
                  <a:lnTo>
                    <a:pt x="459375" y="760528"/>
                  </a:lnTo>
                  <a:lnTo>
                    <a:pt x="459977" y="760875"/>
                  </a:lnTo>
                  <a:lnTo>
                    <a:pt x="461104" y="761296"/>
                  </a:lnTo>
                  <a:lnTo>
                    <a:pt x="461947" y="761539"/>
                  </a:lnTo>
                  <a:lnTo>
                    <a:pt x="462843" y="761717"/>
                  </a:lnTo>
                  <a:lnTo>
                    <a:pt x="463232" y="761717"/>
                  </a:lnTo>
                  <a:lnTo>
                    <a:pt x="463454" y="761633"/>
                  </a:lnTo>
                  <a:lnTo>
                    <a:pt x="463781" y="761433"/>
                  </a:lnTo>
                  <a:lnTo>
                    <a:pt x="464096" y="761138"/>
                  </a:lnTo>
                  <a:lnTo>
                    <a:pt x="464286" y="760875"/>
                  </a:lnTo>
                  <a:lnTo>
                    <a:pt x="464328" y="760685"/>
                  </a:lnTo>
                  <a:lnTo>
                    <a:pt x="464392" y="760401"/>
                  </a:lnTo>
                  <a:lnTo>
                    <a:pt x="464339" y="759896"/>
                  </a:lnTo>
                  <a:lnTo>
                    <a:pt x="464244" y="759464"/>
                  </a:lnTo>
                  <a:lnTo>
                    <a:pt x="463992" y="758989"/>
                  </a:lnTo>
                  <a:lnTo>
                    <a:pt x="463570" y="758464"/>
                  </a:lnTo>
                  <a:lnTo>
                    <a:pt x="463390" y="758179"/>
                  </a:lnTo>
                  <a:lnTo>
                    <a:pt x="463170" y="757737"/>
                  </a:lnTo>
                  <a:lnTo>
                    <a:pt x="463054" y="757483"/>
                  </a:lnTo>
                  <a:lnTo>
                    <a:pt x="462885" y="757178"/>
                  </a:lnTo>
                  <a:lnTo>
                    <a:pt x="462600" y="756946"/>
                  </a:lnTo>
                  <a:lnTo>
                    <a:pt x="462369" y="756768"/>
                  </a:lnTo>
                  <a:lnTo>
                    <a:pt x="461852" y="756599"/>
                  </a:lnTo>
                  <a:lnTo>
                    <a:pt x="461452" y="756515"/>
                  </a:lnTo>
                  <a:lnTo>
                    <a:pt x="460977" y="756451"/>
                  </a:lnTo>
                  <a:lnTo>
                    <a:pt x="460619" y="756357"/>
                  </a:lnTo>
                  <a:lnTo>
                    <a:pt x="460419" y="756210"/>
                  </a:lnTo>
                  <a:lnTo>
                    <a:pt x="460355" y="756051"/>
                  </a:lnTo>
                  <a:lnTo>
                    <a:pt x="460250" y="755778"/>
                  </a:lnTo>
                  <a:lnTo>
                    <a:pt x="460155" y="755178"/>
                  </a:lnTo>
                  <a:lnTo>
                    <a:pt x="460123" y="754683"/>
                  </a:lnTo>
                  <a:lnTo>
                    <a:pt x="460155" y="753924"/>
                  </a:lnTo>
                  <a:lnTo>
                    <a:pt x="460313" y="753302"/>
                  </a:lnTo>
                  <a:lnTo>
                    <a:pt x="460556" y="752850"/>
                  </a:lnTo>
                  <a:lnTo>
                    <a:pt x="460935" y="752334"/>
                  </a:lnTo>
                  <a:lnTo>
                    <a:pt x="461066" y="752022"/>
                  </a:lnTo>
                  <a:lnTo>
                    <a:pt x="461120" y="751850"/>
                  </a:lnTo>
                  <a:lnTo>
                    <a:pt x="461206" y="751483"/>
                  </a:lnTo>
                  <a:lnTo>
                    <a:pt x="461222" y="751321"/>
                  </a:lnTo>
                  <a:lnTo>
                    <a:pt x="461200" y="751138"/>
                  </a:lnTo>
                  <a:lnTo>
                    <a:pt x="461163" y="750896"/>
                  </a:lnTo>
                  <a:lnTo>
                    <a:pt x="461109" y="750599"/>
                  </a:lnTo>
                  <a:lnTo>
                    <a:pt x="460957" y="750222"/>
                  </a:lnTo>
                  <a:lnTo>
                    <a:pt x="460871" y="750038"/>
                  </a:lnTo>
                  <a:lnTo>
                    <a:pt x="460758" y="749903"/>
                  </a:lnTo>
                  <a:lnTo>
                    <a:pt x="460493" y="749629"/>
                  </a:lnTo>
                  <a:lnTo>
                    <a:pt x="460224" y="749310"/>
                  </a:lnTo>
                  <a:lnTo>
                    <a:pt x="460224" y="749310"/>
                  </a:lnTo>
                  <a:lnTo>
                    <a:pt x="460094" y="749213"/>
                  </a:lnTo>
                  <a:lnTo>
                    <a:pt x="459927" y="749095"/>
                  </a:lnTo>
                  <a:lnTo>
                    <a:pt x="459781" y="749008"/>
                  </a:lnTo>
                  <a:lnTo>
                    <a:pt x="459457" y="748862"/>
                  </a:lnTo>
                  <a:lnTo>
                    <a:pt x="459069" y="748711"/>
                  </a:lnTo>
                  <a:lnTo>
                    <a:pt x="458616" y="748517"/>
                  </a:lnTo>
                  <a:lnTo>
                    <a:pt x="458319" y="748275"/>
                  </a:lnTo>
                  <a:lnTo>
                    <a:pt x="458049" y="748092"/>
                  </a:lnTo>
                  <a:lnTo>
                    <a:pt x="457720" y="747978"/>
                  </a:lnTo>
                  <a:lnTo>
                    <a:pt x="457008" y="747876"/>
                  </a:lnTo>
                  <a:lnTo>
                    <a:pt x="456582" y="747725"/>
                  </a:lnTo>
                  <a:lnTo>
                    <a:pt x="456231" y="747601"/>
                  </a:lnTo>
                  <a:lnTo>
                    <a:pt x="455783" y="747377"/>
                  </a:lnTo>
                  <a:lnTo>
                    <a:pt x="455077" y="746975"/>
                  </a:lnTo>
                  <a:lnTo>
                    <a:pt x="454799" y="746664"/>
                  </a:lnTo>
                  <a:lnTo>
                    <a:pt x="454707" y="746462"/>
                  </a:lnTo>
                  <a:lnTo>
                    <a:pt x="454665" y="746269"/>
                  </a:lnTo>
                  <a:lnTo>
                    <a:pt x="454757" y="746100"/>
                  </a:lnTo>
                  <a:lnTo>
                    <a:pt x="454908" y="745966"/>
                  </a:lnTo>
                  <a:lnTo>
                    <a:pt x="455177" y="745807"/>
                  </a:lnTo>
                  <a:lnTo>
                    <a:pt x="455606" y="745638"/>
                  </a:lnTo>
                  <a:lnTo>
                    <a:pt x="455808" y="745580"/>
                  </a:lnTo>
                  <a:lnTo>
                    <a:pt x="455993" y="745480"/>
                  </a:lnTo>
                  <a:lnTo>
                    <a:pt x="456564" y="745127"/>
                  </a:lnTo>
                  <a:lnTo>
                    <a:pt x="456866" y="744883"/>
                  </a:lnTo>
                  <a:lnTo>
                    <a:pt x="457026" y="744740"/>
                  </a:lnTo>
                  <a:lnTo>
                    <a:pt x="457085" y="744640"/>
                  </a:lnTo>
                  <a:lnTo>
                    <a:pt x="457203" y="744329"/>
                  </a:lnTo>
                  <a:lnTo>
                    <a:pt x="457195" y="743909"/>
                  </a:lnTo>
                  <a:lnTo>
                    <a:pt x="457119" y="743530"/>
                  </a:lnTo>
                  <a:lnTo>
                    <a:pt x="456993" y="742917"/>
                  </a:lnTo>
                  <a:lnTo>
                    <a:pt x="456984" y="742606"/>
                  </a:lnTo>
                  <a:lnTo>
                    <a:pt x="456945" y="742281"/>
                  </a:lnTo>
                  <a:lnTo>
                    <a:pt x="456984" y="742073"/>
                  </a:lnTo>
                  <a:lnTo>
                    <a:pt x="457063" y="741865"/>
                  </a:lnTo>
                  <a:lnTo>
                    <a:pt x="457125" y="741691"/>
                  </a:lnTo>
                  <a:lnTo>
                    <a:pt x="457321" y="741203"/>
                  </a:lnTo>
                  <a:lnTo>
                    <a:pt x="457512" y="740793"/>
                  </a:lnTo>
                  <a:lnTo>
                    <a:pt x="457697" y="740607"/>
                  </a:lnTo>
                  <a:lnTo>
                    <a:pt x="458075" y="740265"/>
                  </a:lnTo>
                  <a:lnTo>
                    <a:pt x="458338" y="740107"/>
                  </a:lnTo>
                  <a:lnTo>
                    <a:pt x="458631" y="740034"/>
                  </a:lnTo>
                  <a:lnTo>
                    <a:pt x="458912" y="740007"/>
                  </a:lnTo>
                  <a:lnTo>
                    <a:pt x="459255" y="740007"/>
                  </a:lnTo>
                  <a:lnTo>
                    <a:pt x="459609" y="739996"/>
                  </a:lnTo>
                  <a:lnTo>
                    <a:pt x="460075" y="740001"/>
                  </a:lnTo>
                  <a:lnTo>
                    <a:pt x="460356" y="739983"/>
                  </a:lnTo>
                  <a:lnTo>
                    <a:pt x="460683" y="739878"/>
                  </a:lnTo>
                  <a:lnTo>
                    <a:pt x="460863" y="739725"/>
                  </a:lnTo>
                  <a:lnTo>
                    <a:pt x="461160" y="739444"/>
                  </a:lnTo>
                  <a:lnTo>
                    <a:pt x="461491" y="739197"/>
                  </a:lnTo>
                  <a:lnTo>
                    <a:pt x="461818" y="738978"/>
                  </a:lnTo>
                  <a:lnTo>
                    <a:pt x="462042" y="738923"/>
                  </a:lnTo>
                  <a:lnTo>
                    <a:pt x="462296" y="738916"/>
                  </a:lnTo>
                  <a:lnTo>
                    <a:pt x="462554" y="738911"/>
                  </a:lnTo>
                  <a:lnTo>
                    <a:pt x="462879" y="739001"/>
                  </a:lnTo>
                  <a:lnTo>
                    <a:pt x="463228" y="739242"/>
                  </a:lnTo>
                  <a:lnTo>
                    <a:pt x="463520" y="739568"/>
                  </a:lnTo>
                  <a:lnTo>
                    <a:pt x="463791" y="739900"/>
                  </a:lnTo>
                  <a:lnTo>
                    <a:pt x="464172" y="740332"/>
                  </a:lnTo>
                  <a:lnTo>
                    <a:pt x="464516" y="740607"/>
                  </a:lnTo>
                  <a:lnTo>
                    <a:pt x="465055" y="740916"/>
                  </a:lnTo>
                  <a:lnTo>
                    <a:pt x="465415" y="741163"/>
                  </a:lnTo>
                  <a:lnTo>
                    <a:pt x="465673" y="741399"/>
                  </a:lnTo>
                  <a:lnTo>
                    <a:pt x="465797" y="741579"/>
                  </a:lnTo>
                  <a:lnTo>
                    <a:pt x="466056" y="741955"/>
                  </a:lnTo>
                  <a:lnTo>
                    <a:pt x="466213" y="742152"/>
                  </a:lnTo>
                  <a:lnTo>
                    <a:pt x="466336" y="742281"/>
                  </a:lnTo>
                  <a:lnTo>
                    <a:pt x="466634" y="742421"/>
                  </a:lnTo>
                  <a:lnTo>
                    <a:pt x="467062" y="742506"/>
                  </a:lnTo>
                  <a:lnTo>
                    <a:pt x="467607" y="742483"/>
                  </a:lnTo>
                  <a:lnTo>
                    <a:pt x="468090" y="742394"/>
                  </a:lnTo>
                  <a:lnTo>
                    <a:pt x="468450" y="742259"/>
                  </a:lnTo>
                  <a:lnTo>
                    <a:pt x="469186" y="742045"/>
                  </a:lnTo>
                  <a:lnTo>
                    <a:pt x="469529" y="741955"/>
                  </a:lnTo>
                  <a:lnTo>
                    <a:pt x="469749" y="741804"/>
                  </a:lnTo>
                  <a:lnTo>
                    <a:pt x="469827" y="741562"/>
                  </a:lnTo>
                  <a:lnTo>
                    <a:pt x="469838" y="741192"/>
                  </a:lnTo>
                  <a:lnTo>
                    <a:pt x="469709" y="740911"/>
                  </a:lnTo>
                  <a:lnTo>
                    <a:pt x="469495" y="740495"/>
                  </a:lnTo>
                  <a:lnTo>
                    <a:pt x="469164" y="739843"/>
                  </a:lnTo>
                  <a:lnTo>
                    <a:pt x="469017" y="739108"/>
                  </a:lnTo>
                  <a:lnTo>
                    <a:pt x="468955" y="738680"/>
                  </a:lnTo>
                  <a:lnTo>
                    <a:pt x="468899" y="738451"/>
                  </a:lnTo>
                  <a:lnTo>
                    <a:pt x="468888" y="738209"/>
                  </a:lnTo>
                  <a:lnTo>
                    <a:pt x="468849" y="737771"/>
                  </a:lnTo>
                  <a:lnTo>
                    <a:pt x="468821" y="736912"/>
                  </a:lnTo>
                  <a:lnTo>
                    <a:pt x="468821" y="736737"/>
                  </a:lnTo>
                  <a:lnTo>
                    <a:pt x="468894" y="736333"/>
                  </a:lnTo>
                  <a:lnTo>
                    <a:pt x="469086" y="735777"/>
                  </a:lnTo>
                  <a:lnTo>
                    <a:pt x="469130" y="735536"/>
                  </a:lnTo>
                  <a:lnTo>
                    <a:pt x="469158" y="735300"/>
                  </a:lnTo>
                  <a:lnTo>
                    <a:pt x="469186" y="734850"/>
                  </a:lnTo>
                  <a:lnTo>
                    <a:pt x="469186" y="734356"/>
                  </a:lnTo>
                  <a:lnTo>
                    <a:pt x="469220" y="734080"/>
                  </a:lnTo>
                  <a:lnTo>
                    <a:pt x="469310" y="733490"/>
                  </a:lnTo>
                  <a:lnTo>
                    <a:pt x="469355" y="733018"/>
                  </a:lnTo>
                  <a:lnTo>
                    <a:pt x="469322" y="732845"/>
                  </a:lnTo>
                  <a:lnTo>
                    <a:pt x="469215" y="732452"/>
                  </a:lnTo>
                  <a:lnTo>
                    <a:pt x="469108" y="732199"/>
                  </a:lnTo>
                  <a:lnTo>
                    <a:pt x="468726" y="731537"/>
                  </a:lnTo>
                  <a:lnTo>
                    <a:pt x="468534" y="731162"/>
                  </a:lnTo>
                  <a:lnTo>
                    <a:pt x="468394" y="731007"/>
                  </a:lnTo>
                  <a:lnTo>
                    <a:pt x="468247" y="730864"/>
                  </a:lnTo>
                  <a:lnTo>
                    <a:pt x="467769" y="730390"/>
                  </a:lnTo>
                  <a:lnTo>
                    <a:pt x="467578" y="730247"/>
                  </a:lnTo>
                  <a:lnTo>
                    <a:pt x="467427" y="730169"/>
                  </a:lnTo>
                  <a:lnTo>
                    <a:pt x="467180" y="730070"/>
                  </a:lnTo>
                  <a:lnTo>
                    <a:pt x="466915" y="730037"/>
                  </a:lnTo>
                  <a:lnTo>
                    <a:pt x="466713" y="730015"/>
                  </a:lnTo>
                  <a:lnTo>
                    <a:pt x="466483" y="730026"/>
                  </a:lnTo>
                  <a:lnTo>
                    <a:pt x="466359" y="730015"/>
                  </a:lnTo>
                  <a:lnTo>
                    <a:pt x="466129" y="729949"/>
                  </a:lnTo>
                  <a:lnTo>
                    <a:pt x="465920" y="729916"/>
                  </a:lnTo>
                  <a:lnTo>
                    <a:pt x="465747" y="729795"/>
                  </a:lnTo>
                  <a:lnTo>
                    <a:pt x="465555" y="729508"/>
                  </a:lnTo>
                  <a:lnTo>
                    <a:pt x="465431" y="729287"/>
                  </a:lnTo>
                  <a:lnTo>
                    <a:pt x="465302" y="729034"/>
                  </a:lnTo>
                  <a:lnTo>
                    <a:pt x="465246" y="728857"/>
                  </a:lnTo>
                  <a:lnTo>
                    <a:pt x="465218" y="728670"/>
                  </a:lnTo>
                  <a:lnTo>
                    <a:pt x="465213" y="728483"/>
                  </a:lnTo>
                  <a:lnTo>
                    <a:pt x="465246" y="728361"/>
                  </a:lnTo>
                  <a:lnTo>
                    <a:pt x="465302" y="728218"/>
                  </a:lnTo>
                  <a:lnTo>
                    <a:pt x="465393" y="728075"/>
                  </a:lnTo>
                  <a:lnTo>
                    <a:pt x="465466" y="727920"/>
                  </a:lnTo>
                  <a:lnTo>
                    <a:pt x="465718" y="727611"/>
                  </a:lnTo>
                  <a:lnTo>
                    <a:pt x="465932" y="727303"/>
                  </a:lnTo>
                  <a:lnTo>
                    <a:pt x="466078" y="726884"/>
                  </a:lnTo>
                  <a:lnTo>
                    <a:pt x="466144" y="726498"/>
                  </a:lnTo>
                  <a:lnTo>
                    <a:pt x="466156" y="726200"/>
                  </a:lnTo>
                  <a:lnTo>
                    <a:pt x="466147" y="726013"/>
                  </a:lnTo>
                  <a:lnTo>
                    <a:pt x="466103" y="725406"/>
                  </a:lnTo>
                  <a:lnTo>
                    <a:pt x="466069" y="725241"/>
                  </a:lnTo>
                  <a:lnTo>
                    <a:pt x="466032" y="724998"/>
                  </a:lnTo>
                  <a:lnTo>
                    <a:pt x="465902" y="724535"/>
                  </a:lnTo>
                  <a:lnTo>
                    <a:pt x="465866" y="724370"/>
                  </a:lnTo>
                  <a:lnTo>
                    <a:pt x="465836" y="723708"/>
                  </a:lnTo>
                  <a:lnTo>
                    <a:pt x="465838" y="723576"/>
                  </a:lnTo>
                  <a:lnTo>
                    <a:pt x="465873" y="723367"/>
                  </a:lnTo>
                  <a:lnTo>
                    <a:pt x="465922" y="723223"/>
                  </a:lnTo>
                  <a:lnTo>
                    <a:pt x="466054" y="723080"/>
                  </a:lnTo>
                  <a:lnTo>
                    <a:pt x="466206" y="723003"/>
                  </a:lnTo>
                  <a:lnTo>
                    <a:pt x="466359" y="722981"/>
                  </a:lnTo>
                  <a:lnTo>
                    <a:pt x="466651" y="722970"/>
                  </a:lnTo>
                  <a:lnTo>
                    <a:pt x="466902" y="722992"/>
                  </a:lnTo>
                  <a:lnTo>
                    <a:pt x="467100" y="723036"/>
                  </a:lnTo>
                  <a:lnTo>
                    <a:pt x="467332" y="723080"/>
                  </a:lnTo>
                  <a:lnTo>
                    <a:pt x="467552" y="723146"/>
                  </a:lnTo>
                  <a:lnTo>
                    <a:pt x="467877" y="723433"/>
                  </a:lnTo>
                  <a:lnTo>
                    <a:pt x="467950" y="723554"/>
                  </a:lnTo>
                  <a:lnTo>
                    <a:pt x="468061" y="723918"/>
                  </a:lnTo>
                  <a:lnTo>
                    <a:pt x="468209" y="724370"/>
                  </a:lnTo>
                  <a:lnTo>
                    <a:pt x="468278" y="724524"/>
                  </a:lnTo>
                  <a:lnTo>
                    <a:pt x="468314" y="724778"/>
                  </a:lnTo>
                  <a:lnTo>
                    <a:pt x="468344" y="725208"/>
                  </a:lnTo>
                  <a:lnTo>
                    <a:pt x="468288" y="725428"/>
                  </a:lnTo>
                  <a:lnTo>
                    <a:pt x="468256" y="725572"/>
                  </a:lnTo>
                  <a:lnTo>
                    <a:pt x="468266" y="725671"/>
                  </a:lnTo>
                  <a:lnTo>
                    <a:pt x="468351" y="725858"/>
                  </a:lnTo>
                  <a:lnTo>
                    <a:pt x="468488" y="726123"/>
                  </a:lnTo>
                  <a:lnTo>
                    <a:pt x="468534" y="726200"/>
                  </a:lnTo>
                  <a:lnTo>
                    <a:pt x="468693" y="726321"/>
                  </a:lnTo>
                  <a:lnTo>
                    <a:pt x="468801" y="726388"/>
                  </a:lnTo>
                  <a:lnTo>
                    <a:pt x="468940" y="726410"/>
                  </a:lnTo>
                  <a:lnTo>
                    <a:pt x="469119" y="726399"/>
                  </a:lnTo>
                  <a:lnTo>
                    <a:pt x="469294" y="726344"/>
                  </a:lnTo>
                  <a:lnTo>
                    <a:pt x="469499" y="726233"/>
                  </a:lnTo>
                  <a:lnTo>
                    <a:pt x="469710" y="726101"/>
                  </a:lnTo>
                  <a:lnTo>
                    <a:pt x="469917" y="725947"/>
                  </a:lnTo>
                  <a:lnTo>
                    <a:pt x="470084" y="725737"/>
                  </a:lnTo>
                  <a:lnTo>
                    <a:pt x="470291" y="725495"/>
                  </a:lnTo>
                  <a:lnTo>
                    <a:pt x="470375" y="725373"/>
                  </a:lnTo>
                  <a:lnTo>
                    <a:pt x="470605" y="725087"/>
                  </a:lnTo>
                  <a:lnTo>
                    <a:pt x="470960" y="724734"/>
                  </a:lnTo>
                  <a:lnTo>
                    <a:pt x="471713" y="723973"/>
                  </a:lnTo>
                  <a:lnTo>
                    <a:pt x="471880" y="723719"/>
                  </a:lnTo>
                  <a:lnTo>
                    <a:pt x="471998" y="723554"/>
                  </a:lnTo>
                  <a:lnTo>
                    <a:pt x="472124" y="723488"/>
                  </a:lnTo>
                  <a:lnTo>
                    <a:pt x="472347" y="723444"/>
                  </a:lnTo>
                  <a:lnTo>
                    <a:pt x="472605" y="723389"/>
                  </a:lnTo>
                  <a:lnTo>
                    <a:pt x="472800" y="723245"/>
                  </a:lnTo>
                  <a:lnTo>
                    <a:pt x="472904" y="723135"/>
                  </a:lnTo>
                  <a:lnTo>
                    <a:pt x="472954" y="722915"/>
                  </a:lnTo>
                  <a:lnTo>
                    <a:pt x="472975" y="722650"/>
                  </a:lnTo>
                  <a:lnTo>
                    <a:pt x="472946" y="722407"/>
                  </a:lnTo>
                  <a:lnTo>
                    <a:pt x="472828" y="722154"/>
                  </a:lnTo>
                  <a:lnTo>
                    <a:pt x="472689" y="721889"/>
                  </a:lnTo>
                  <a:lnTo>
                    <a:pt x="472689" y="721746"/>
                  </a:lnTo>
                  <a:lnTo>
                    <a:pt x="472717" y="721503"/>
                  </a:lnTo>
                  <a:lnTo>
                    <a:pt x="472835" y="721239"/>
                  </a:lnTo>
                  <a:lnTo>
                    <a:pt x="473211" y="720809"/>
                  </a:lnTo>
                  <a:lnTo>
                    <a:pt x="473351" y="720588"/>
                  </a:lnTo>
                  <a:lnTo>
                    <a:pt x="473476" y="720136"/>
                  </a:lnTo>
                  <a:lnTo>
                    <a:pt x="473553" y="720004"/>
                  </a:lnTo>
                  <a:lnTo>
                    <a:pt x="473713" y="719728"/>
                  </a:lnTo>
                  <a:lnTo>
                    <a:pt x="473880" y="719563"/>
                  </a:lnTo>
                  <a:lnTo>
                    <a:pt x="474124" y="719486"/>
                  </a:lnTo>
                  <a:lnTo>
                    <a:pt x="474291" y="719463"/>
                  </a:lnTo>
                  <a:lnTo>
                    <a:pt x="474856" y="719441"/>
                  </a:lnTo>
                  <a:lnTo>
                    <a:pt x="475239" y="719441"/>
                  </a:lnTo>
                  <a:lnTo>
                    <a:pt x="475678" y="719397"/>
                  </a:lnTo>
                  <a:lnTo>
                    <a:pt x="475887" y="719408"/>
                  </a:lnTo>
                  <a:lnTo>
                    <a:pt x="476249" y="719574"/>
                  </a:lnTo>
                  <a:lnTo>
                    <a:pt x="476786" y="719838"/>
                  </a:lnTo>
                  <a:lnTo>
                    <a:pt x="477016" y="719882"/>
                  </a:lnTo>
                  <a:lnTo>
                    <a:pt x="477260" y="719838"/>
                  </a:lnTo>
                  <a:lnTo>
                    <a:pt x="477455" y="719673"/>
                  </a:lnTo>
                  <a:lnTo>
                    <a:pt x="477573" y="719474"/>
                  </a:lnTo>
                  <a:lnTo>
                    <a:pt x="477546" y="719111"/>
                  </a:lnTo>
                  <a:lnTo>
                    <a:pt x="477462" y="718780"/>
                  </a:lnTo>
                  <a:lnTo>
                    <a:pt x="477294" y="718471"/>
                  </a:lnTo>
                  <a:lnTo>
                    <a:pt x="477086" y="718229"/>
                  </a:lnTo>
                  <a:lnTo>
                    <a:pt x="476779" y="717909"/>
                  </a:lnTo>
                  <a:lnTo>
                    <a:pt x="476563" y="717755"/>
                  </a:lnTo>
                  <a:lnTo>
                    <a:pt x="476138" y="717611"/>
                  </a:lnTo>
                  <a:lnTo>
                    <a:pt x="475991" y="717512"/>
                  </a:lnTo>
                  <a:lnTo>
                    <a:pt x="475804" y="717302"/>
                  </a:lnTo>
                  <a:lnTo>
                    <a:pt x="475636" y="716983"/>
                  </a:lnTo>
                  <a:lnTo>
                    <a:pt x="475587" y="716817"/>
                  </a:lnTo>
                  <a:lnTo>
                    <a:pt x="475594" y="716376"/>
                  </a:lnTo>
                  <a:lnTo>
                    <a:pt x="475713" y="715781"/>
                  </a:lnTo>
                  <a:lnTo>
                    <a:pt x="475831" y="715362"/>
                  </a:lnTo>
                  <a:lnTo>
                    <a:pt x="476005" y="714921"/>
                  </a:lnTo>
                  <a:lnTo>
                    <a:pt x="476189" y="714557"/>
                  </a:lnTo>
                  <a:lnTo>
                    <a:pt x="476270" y="714392"/>
                  </a:lnTo>
                  <a:lnTo>
                    <a:pt x="476507" y="713995"/>
                  </a:lnTo>
                  <a:lnTo>
                    <a:pt x="476611" y="713918"/>
                  </a:lnTo>
                  <a:lnTo>
                    <a:pt x="476821" y="713851"/>
                  </a:lnTo>
                  <a:lnTo>
                    <a:pt x="477141" y="713796"/>
                  </a:lnTo>
                  <a:lnTo>
                    <a:pt x="477531" y="713785"/>
                  </a:lnTo>
                  <a:lnTo>
                    <a:pt x="477838" y="713785"/>
                  </a:lnTo>
                  <a:lnTo>
                    <a:pt x="478012" y="713752"/>
                  </a:lnTo>
                  <a:lnTo>
                    <a:pt x="478291" y="713620"/>
                  </a:lnTo>
                  <a:lnTo>
                    <a:pt x="478563" y="713454"/>
                  </a:lnTo>
                  <a:lnTo>
                    <a:pt x="478807" y="713322"/>
                  </a:lnTo>
                  <a:lnTo>
                    <a:pt x="478939" y="713157"/>
                  </a:lnTo>
                  <a:lnTo>
                    <a:pt x="479036" y="712892"/>
                  </a:lnTo>
                  <a:lnTo>
                    <a:pt x="479086" y="712727"/>
                  </a:lnTo>
                  <a:lnTo>
                    <a:pt x="479093" y="712561"/>
                  </a:lnTo>
                  <a:lnTo>
                    <a:pt x="479030" y="712385"/>
                  </a:lnTo>
                  <a:lnTo>
                    <a:pt x="478933" y="712297"/>
                  </a:lnTo>
                  <a:lnTo>
                    <a:pt x="478570" y="712142"/>
                  </a:lnTo>
                  <a:lnTo>
                    <a:pt x="478431" y="712120"/>
                  </a:lnTo>
                  <a:lnTo>
                    <a:pt x="478340" y="712131"/>
                  </a:lnTo>
                  <a:lnTo>
                    <a:pt x="478250" y="712187"/>
                  </a:lnTo>
                  <a:lnTo>
                    <a:pt x="478130" y="712264"/>
                  </a:lnTo>
                  <a:lnTo>
                    <a:pt x="478033" y="712286"/>
                  </a:lnTo>
                  <a:lnTo>
                    <a:pt x="477964" y="712253"/>
                  </a:lnTo>
                  <a:lnTo>
                    <a:pt x="477873" y="712153"/>
                  </a:lnTo>
                  <a:lnTo>
                    <a:pt x="477706" y="711966"/>
                  </a:lnTo>
                  <a:lnTo>
                    <a:pt x="477634" y="711834"/>
                  </a:lnTo>
                  <a:lnTo>
                    <a:pt x="477573" y="711701"/>
                  </a:lnTo>
                  <a:lnTo>
                    <a:pt x="477518" y="711393"/>
                  </a:lnTo>
                  <a:lnTo>
                    <a:pt x="477475" y="711018"/>
                  </a:lnTo>
                  <a:lnTo>
                    <a:pt x="477579" y="710654"/>
                  </a:lnTo>
                  <a:lnTo>
                    <a:pt x="477701" y="710433"/>
                  </a:lnTo>
                  <a:lnTo>
                    <a:pt x="477739" y="710301"/>
                  </a:lnTo>
                  <a:lnTo>
                    <a:pt x="477701" y="710136"/>
                  </a:lnTo>
                  <a:lnTo>
                    <a:pt x="477622" y="709948"/>
                  </a:lnTo>
                  <a:lnTo>
                    <a:pt x="477444" y="709562"/>
                  </a:lnTo>
                  <a:lnTo>
                    <a:pt x="477432" y="709540"/>
                  </a:lnTo>
                  <a:lnTo>
                    <a:pt x="477273" y="709243"/>
                  </a:lnTo>
                  <a:lnTo>
                    <a:pt x="477139" y="709077"/>
                  </a:lnTo>
                  <a:lnTo>
                    <a:pt x="476887" y="708835"/>
                  </a:lnTo>
                  <a:lnTo>
                    <a:pt x="476618" y="708669"/>
                  </a:lnTo>
                  <a:lnTo>
                    <a:pt x="476379" y="708614"/>
                  </a:lnTo>
                  <a:lnTo>
                    <a:pt x="476036" y="708493"/>
                  </a:lnTo>
                  <a:lnTo>
                    <a:pt x="475852" y="708361"/>
                  </a:lnTo>
                  <a:lnTo>
                    <a:pt x="475797" y="708228"/>
                  </a:lnTo>
                  <a:lnTo>
                    <a:pt x="475791" y="708074"/>
                  </a:lnTo>
                  <a:lnTo>
                    <a:pt x="475859" y="707876"/>
                  </a:lnTo>
                  <a:lnTo>
                    <a:pt x="475950" y="707743"/>
                  </a:lnTo>
                  <a:lnTo>
                    <a:pt x="476195" y="707523"/>
                  </a:lnTo>
                  <a:lnTo>
                    <a:pt x="476459" y="707390"/>
                  </a:lnTo>
                  <a:lnTo>
                    <a:pt x="476954" y="707181"/>
                  </a:lnTo>
                  <a:lnTo>
                    <a:pt x="477377" y="707004"/>
                  </a:lnTo>
                  <a:lnTo>
                    <a:pt x="477763" y="706894"/>
                  </a:lnTo>
                  <a:lnTo>
                    <a:pt x="478136" y="706817"/>
                  </a:lnTo>
                  <a:lnTo>
                    <a:pt x="478400" y="706729"/>
                  </a:lnTo>
                  <a:lnTo>
                    <a:pt x="479043" y="706387"/>
                  </a:lnTo>
                  <a:lnTo>
                    <a:pt x="479305" y="706288"/>
                  </a:lnTo>
                  <a:lnTo>
                    <a:pt x="479562" y="706222"/>
                  </a:lnTo>
                  <a:lnTo>
                    <a:pt x="479857" y="706133"/>
                  </a:lnTo>
                  <a:lnTo>
                    <a:pt x="480090" y="706034"/>
                  </a:lnTo>
                  <a:lnTo>
                    <a:pt x="480309" y="705946"/>
                  </a:lnTo>
                  <a:lnTo>
                    <a:pt x="480482" y="705814"/>
                  </a:lnTo>
                  <a:lnTo>
                    <a:pt x="480720" y="705582"/>
                  </a:lnTo>
                  <a:lnTo>
                    <a:pt x="480898" y="705318"/>
                  </a:lnTo>
                  <a:lnTo>
                    <a:pt x="480984" y="705097"/>
                  </a:lnTo>
                  <a:lnTo>
                    <a:pt x="481056" y="704678"/>
                  </a:lnTo>
                  <a:lnTo>
                    <a:pt x="481173" y="704325"/>
                  </a:lnTo>
                  <a:lnTo>
                    <a:pt x="481265" y="704127"/>
                  </a:lnTo>
                  <a:lnTo>
                    <a:pt x="481412" y="703796"/>
                  </a:lnTo>
                  <a:lnTo>
                    <a:pt x="481491" y="703267"/>
                  </a:lnTo>
                  <a:lnTo>
                    <a:pt x="481510" y="703002"/>
                  </a:lnTo>
                  <a:lnTo>
                    <a:pt x="481503" y="702760"/>
                  </a:lnTo>
                  <a:lnTo>
                    <a:pt x="481534" y="702649"/>
                  </a:lnTo>
                  <a:lnTo>
                    <a:pt x="481681" y="702638"/>
                  </a:lnTo>
                  <a:lnTo>
                    <a:pt x="481969" y="702704"/>
                  </a:lnTo>
                  <a:lnTo>
                    <a:pt x="482367" y="702804"/>
                  </a:lnTo>
                  <a:lnTo>
                    <a:pt x="482550" y="702892"/>
                  </a:lnTo>
                  <a:lnTo>
                    <a:pt x="482778" y="703079"/>
                  </a:lnTo>
                  <a:lnTo>
                    <a:pt x="482924" y="703245"/>
                  </a:lnTo>
                  <a:lnTo>
                    <a:pt x="483090" y="703432"/>
                  </a:lnTo>
                  <a:lnTo>
                    <a:pt x="483200" y="703553"/>
                  </a:lnTo>
                  <a:lnTo>
                    <a:pt x="483316" y="703697"/>
                  </a:lnTo>
                  <a:lnTo>
                    <a:pt x="483469" y="703961"/>
                  </a:lnTo>
                  <a:lnTo>
                    <a:pt x="483537" y="704226"/>
                  </a:lnTo>
                  <a:lnTo>
                    <a:pt x="483609" y="704557"/>
                  </a:lnTo>
                  <a:lnTo>
                    <a:pt x="483597" y="704601"/>
                  </a:lnTo>
                  <a:lnTo>
                    <a:pt x="483652" y="704954"/>
                  </a:lnTo>
                  <a:lnTo>
                    <a:pt x="483782" y="705130"/>
                  </a:lnTo>
                  <a:lnTo>
                    <a:pt x="483873" y="705284"/>
                  </a:lnTo>
                  <a:lnTo>
                    <a:pt x="484032" y="705384"/>
                  </a:lnTo>
                  <a:lnTo>
                    <a:pt x="484277" y="705395"/>
                  </a:lnTo>
                  <a:lnTo>
                    <a:pt x="484546" y="705340"/>
                  </a:lnTo>
                  <a:lnTo>
                    <a:pt x="484829" y="705152"/>
                  </a:lnTo>
                  <a:lnTo>
                    <a:pt x="485171" y="704788"/>
                  </a:lnTo>
                  <a:lnTo>
                    <a:pt x="485520" y="704292"/>
                  </a:lnTo>
                  <a:lnTo>
                    <a:pt x="485795" y="703840"/>
                  </a:lnTo>
                  <a:lnTo>
                    <a:pt x="486242" y="703057"/>
                  </a:lnTo>
                  <a:lnTo>
                    <a:pt x="486328" y="702903"/>
                  </a:lnTo>
                  <a:lnTo>
                    <a:pt x="486592" y="702385"/>
                  </a:lnTo>
                  <a:lnTo>
                    <a:pt x="486812" y="701911"/>
                  </a:lnTo>
                  <a:lnTo>
                    <a:pt x="487002" y="701591"/>
                  </a:lnTo>
                  <a:lnTo>
                    <a:pt x="487216" y="701205"/>
                  </a:lnTo>
                  <a:lnTo>
                    <a:pt x="487289" y="700973"/>
                  </a:lnTo>
                  <a:lnTo>
                    <a:pt x="487283" y="700797"/>
                  </a:lnTo>
                  <a:lnTo>
                    <a:pt x="487271" y="700621"/>
                  </a:lnTo>
                  <a:lnTo>
                    <a:pt x="487210" y="700455"/>
                  </a:lnTo>
                  <a:lnTo>
                    <a:pt x="487165" y="700257"/>
                  </a:lnTo>
                  <a:lnTo>
                    <a:pt x="487146" y="699860"/>
                  </a:lnTo>
                  <a:lnTo>
                    <a:pt x="487091" y="699672"/>
                  </a:lnTo>
                  <a:lnTo>
                    <a:pt x="486944" y="699485"/>
                  </a:lnTo>
                  <a:lnTo>
                    <a:pt x="486870" y="699331"/>
                  </a:lnTo>
                  <a:lnTo>
                    <a:pt x="486850" y="699154"/>
                  </a:lnTo>
                  <a:lnTo>
                    <a:pt x="486890" y="699011"/>
                  </a:lnTo>
                  <a:lnTo>
                    <a:pt x="487274" y="698636"/>
                  </a:lnTo>
                  <a:lnTo>
                    <a:pt x="487489" y="698426"/>
                  </a:lnTo>
                  <a:lnTo>
                    <a:pt x="487999" y="698074"/>
                  </a:lnTo>
                  <a:lnTo>
                    <a:pt x="488417" y="697743"/>
                  </a:lnTo>
                  <a:lnTo>
                    <a:pt x="488671" y="697522"/>
                  </a:lnTo>
                  <a:lnTo>
                    <a:pt x="488819" y="697269"/>
                  </a:lnTo>
                  <a:lnTo>
                    <a:pt x="488975" y="696938"/>
                  </a:lnTo>
                  <a:lnTo>
                    <a:pt x="489095" y="696475"/>
                  </a:lnTo>
                  <a:lnTo>
                    <a:pt x="489230" y="696177"/>
                  </a:lnTo>
                  <a:lnTo>
                    <a:pt x="489250" y="696012"/>
                  </a:lnTo>
                  <a:lnTo>
                    <a:pt x="489236" y="695802"/>
                  </a:lnTo>
                  <a:lnTo>
                    <a:pt x="489183" y="695626"/>
                  </a:lnTo>
                  <a:lnTo>
                    <a:pt x="488934" y="695284"/>
                  </a:lnTo>
                  <a:lnTo>
                    <a:pt x="488766" y="694997"/>
                  </a:lnTo>
                  <a:lnTo>
                    <a:pt x="488706" y="694700"/>
                  </a:lnTo>
                  <a:lnTo>
                    <a:pt x="488699" y="694468"/>
                  </a:lnTo>
                  <a:lnTo>
                    <a:pt x="488679" y="694049"/>
                  </a:lnTo>
                  <a:lnTo>
                    <a:pt x="488658" y="693487"/>
                  </a:lnTo>
                  <a:lnTo>
                    <a:pt x="488686" y="693145"/>
                  </a:lnTo>
                  <a:lnTo>
                    <a:pt x="488894" y="692792"/>
                  </a:lnTo>
                  <a:lnTo>
                    <a:pt x="489123" y="692506"/>
                  </a:lnTo>
                  <a:lnTo>
                    <a:pt x="489486" y="692252"/>
                  </a:lnTo>
                  <a:lnTo>
                    <a:pt x="489835" y="691998"/>
                  </a:lnTo>
                  <a:lnTo>
                    <a:pt x="490070" y="691778"/>
                  </a:lnTo>
                  <a:lnTo>
                    <a:pt x="490326" y="691458"/>
                  </a:lnTo>
                  <a:lnTo>
                    <a:pt x="490594" y="691172"/>
                  </a:lnTo>
                  <a:lnTo>
                    <a:pt x="490722" y="690885"/>
                  </a:lnTo>
                  <a:lnTo>
                    <a:pt x="490722" y="690565"/>
                  </a:lnTo>
                  <a:lnTo>
                    <a:pt x="490581" y="689937"/>
                  </a:lnTo>
                  <a:lnTo>
                    <a:pt x="490534" y="689639"/>
                  </a:lnTo>
                  <a:lnTo>
                    <a:pt x="490379" y="689209"/>
                  </a:lnTo>
                  <a:lnTo>
                    <a:pt x="490231" y="688823"/>
                  </a:lnTo>
                  <a:lnTo>
                    <a:pt x="490016" y="688426"/>
                  </a:lnTo>
                  <a:lnTo>
                    <a:pt x="489721" y="688128"/>
                  </a:lnTo>
                  <a:lnTo>
                    <a:pt x="489499" y="688007"/>
                  </a:lnTo>
                  <a:lnTo>
                    <a:pt x="489197" y="687908"/>
                  </a:lnTo>
                  <a:lnTo>
                    <a:pt x="488853" y="687897"/>
                  </a:lnTo>
                  <a:lnTo>
                    <a:pt x="488530" y="687820"/>
                  </a:lnTo>
                  <a:lnTo>
                    <a:pt x="488214" y="687698"/>
                  </a:lnTo>
                  <a:lnTo>
                    <a:pt x="488147" y="687665"/>
                  </a:lnTo>
                  <a:lnTo>
                    <a:pt x="487639" y="687423"/>
                  </a:lnTo>
                  <a:lnTo>
                    <a:pt x="487288" y="687257"/>
                  </a:lnTo>
                  <a:lnTo>
                    <a:pt x="487195" y="687158"/>
                  </a:lnTo>
                  <a:lnTo>
                    <a:pt x="487129" y="686993"/>
                  </a:lnTo>
                  <a:lnTo>
                    <a:pt x="487122" y="686750"/>
                  </a:lnTo>
                  <a:lnTo>
                    <a:pt x="487195" y="686530"/>
                  </a:lnTo>
                  <a:lnTo>
                    <a:pt x="487361" y="686188"/>
                  </a:lnTo>
                  <a:lnTo>
                    <a:pt x="487493" y="685945"/>
                  </a:lnTo>
                  <a:lnTo>
                    <a:pt x="487692" y="685747"/>
                  </a:lnTo>
                  <a:lnTo>
                    <a:pt x="487824" y="685571"/>
                  </a:lnTo>
                  <a:lnTo>
                    <a:pt x="487983" y="685372"/>
                  </a:lnTo>
                  <a:lnTo>
                    <a:pt x="488175" y="684975"/>
                  </a:lnTo>
                  <a:lnTo>
                    <a:pt x="488241" y="684688"/>
                  </a:lnTo>
                  <a:lnTo>
                    <a:pt x="488321" y="684060"/>
                  </a:lnTo>
                  <a:lnTo>
                    <a:pt x="488354" y="683718"/>
                  </a:lnTo>
                  <a:lnTo>
                    <a:pt x="488486" y="683046"/>
                  </a:lnTo>
                  <a:lnTo>
                    <a:pt x="488579" y="682527"/>
                  </a:lnTo>
                  <a:lnTo>
                    <a:pt x="488638" y="682362"/>
                  </a:lnTo>
                  <a:lnTo>
                    <a:pt x="488738" y="682208"/>
                  </a:lnTo>
                  <a:lnTo>
                    <a:pt x="488877" y="682108"/>
                  </a:lnTo>
                  <a:lnTo>
                    <a:pt x="489123" y="682086"/>
                  </a:lnTo>
                  <a:lnTo>
                    <a:pt x="489394" y="682186"/>
                  </a:lnTo>
                  <a:lnTo>
                    <a:pt x="489619" y="682307"/>
                  </a:lnTo>
                  <a:lnTo>
                    <a:pt x="489798" y="682450"/>
                  </a:lnTo>
                  <a:lnTo>
                    <a:pt x="490030" y="682748"/>
                  </a:lnTo>
                  <a:lnTo>
                    <a:pt x="490202" y="682913"/>
                  </a:lnTo>
                  <a:lnTo>
                    <a:pt x="490334" y="682946"/>
                  </a:lnTo>
                  <a:lnTo>
                    <a:pt x="490460" y="682968"/>
                  </a:lnTo>
                  <a:lnTo>
                    <a:pt x="490592" y="682979"/>
                  </a:lnTo>
                  <a:lnTo>
                    <a:pt x="490824" y="682990"/>
                  </a:lnTo>
                  <a:lnTo>
                    <a:pt x="491023" y="683002"/>
                  </a:lnTo>
                  <a:lnTo>
                    <a:pt x="491314" y="682891"/>
                  </a:lnTo>
                  <a:lnTo>
                    <a:pt x="491744" y="682671"/>
                  </a:lnTo>
                  <a:lnTo>
                    <a:pt x="492148" y="682373"/>
                  </a:lnTo>
                  <a:lnTo>
                    <a:pt x="492366" y="682230"/>
                  </a:lnTo>
                  <a:lnTo>
                    <a:pt x="492605" y="682020"/>
                  </a:lnTo>
                  <a:lnTo>
                    <a:pt x="493008" y="681689"/>
                  </a:lnTo>
                  <a:lnTo>
                    <a:pt x="493599" y="681259"/>
                  </a:lnTo>
                  <a:lnTo>
                    <a:pt x="493824" y="681083"/>
                  </a:lnTo>
                  <a:lnTo>
                    <a:pt x="494128" y="680763"/>
                  </a:lnTo>
                  <a:lnTo>
                    <a:pt x="494605" y="680179"/>
                  </a:lnTo>
                  <a:lnTo>
                    <a:pt x="494870" y="679980"/>
                  </a:lnTo>
                  <a:lnTo>
                    <a:pt x="495154" y="679782"/>
                  </a:lnTo>
                  <a:lnTo>
                    <a:pt x="495499" y="679528"/>
                  </a:lnTo>
                  <a:lnTo>
                    <a:pt x="495717" y="679352"/>
                  </a:lnTo>
                  <a:lnTo>
                    <a:pt x="496339" y="678713"/>
                  </a:lnTo>
                  <a:lnTo>
                    <a:pt x="496452" y="678514"/>
                  </a:lnTo>
                  <a:lnTo>
                    <a:pt x="496498" y="678260"/>
                  </a:lnTo>
                  <a:lnTo>
                    <a:pt x="496545" y="678040"/>
                  </a:lnTo>
                  <a:lnTo>
                    <a:pt x="496737" y="677378"/>
                  </a:lnTo>
                  <a:lnTo>
                    <a:pt x="496809" y="677147"/>
                  </a:lnTo>
                  <a:lnTo>
                    <a:pt x="496862" y="676926"/>
                  </a:lnTo>
                  <a:lnTo>
                    <a:pt x="496856" y="676750"/>
                  </a:lnTo>
                  <a:lnTo>
                    <a:pt x="496703" y="676364"/>
                  </a:lnTo>
                  <a:lnTo>
                    <a:pt x="496472" y="675802"/>
                  </a:lnTo>
                  <a:lnTo>
                    <a:pt x="496280" y="675438"/>
                  </a:lnTo>
                  <a:lnTo>
                    <a:pt x="496233" y="675273"/>
                  </a:lnTo>
                  <a:lnTo>
                    <a:pt x="496253" y="675096"/>
                  </a:lnTo>
                  <a:lnTo>
                    <a:pt x="496300" y="674887"/>
                  </a:lnTo>
                  <a:lnTo>
                    <a:pt x="496439" y="674677"/>
                  </a:lnTo>
                  <a:lnTo>
                    <a:pt x="496690" y="674368"/>
                  </a:lnTo>
                  <a:lnTo>
                    <a:pt x="496829" y="674258"/>
                  </a:lnTo>
                  <a:lnTo>
                    <a:pt x="496981" y="674159"/>
                  </a:lnTo>
                  <a:lnTo>
                    <a:pt x="497286" y="674049"/>
                  </a:lnTo>
                  <a:lnTo>
                    <a:pt x="497565" y="674126"/>
                  </a:lnTo>
                  <a:lnTo>
                    <a:pt x="497698" y="674181"/>
                  </a:lnTo>
                  <a:lnTo>
                    <a:pt x="497870" y="674181"/>
                  </a:lnTo>
                  <a:lnTo>
                    <a:pt x="498187" y="674159"/>
                  </a:lnTo>
                  <a:lnTo>
                    <a:pt x="498293" y="674082"/>
                  </a:lnTo>
                  <a:lnTo>
                    <a:pt x="498763" y="673597"/>
                  </a:lnTo>
                  <a:lnTo>
                    <a:pt x="499478" y="672902"/>
                  </a:lnTo>
                  <a:lnTo>
                    <a:pt x="499564" y="672770"/>
                  </a:lnTo>
                  <a:lnTo>
                    <a:pt x="499624" y="672626"/>
                  </a:lnTo>
                  <a:lnTo>
                    <a:pt x="499637" y="672472"/>
                  </a:lnTo>
                  <a:lnTo>
                    <a:pt x="499584" y="672318"/>
                  </a:lnTo>
                  <a:lnTo>
                    <a:pt x="499452" y="672108"/>
                  </a:lnTo>
                  <a:lnTo>
                    <a:pt x="499412" y="671899"/>
                  </a:lnTo>
                  <a:lnTo>
                    <a:pt x="499478" y="671524"/>
                  </a:lnTo>
                  <a:lnTo>
                    <a:pt x="499592" y="671226"/>
                  </a:lnTo>
                  <a:lnTo>
                    <a:pt x="499903" y="670741"/>
                  </a:lnTo>
                  <a:lnTo>
                    <a:pt x="499995" y="670454"/>
                  </a:lnTo>
                  <a:lnTo>
                    <a:pt x="500012" y="670135"/>
                  </a:lnTo>
                  <a:lnTo>
                    <a:pt x="499938" y="669892"/>
                  </a:lnTo>
                  <a:lnTo>
                    <a:pt x="499841" y="669627"/>
                  </a:lnTo>
                  <a:lnTo>
                    <a:pt x="499832" y="669418"/>
                  </a:lnTo>
                  <a:lnTo>
                    <a:pt x="499810" y="669164"/>
                  </a:lnTo>
                  <a:lnTo>
                    <a:pt x="499863" y="668988"/>
                  </a:lnTo>
                  <a:lnTo>
                    <a:pt x="499995" y="668811"/>
                  </a:lnTo>
                  <a:lnTo>
                    <a:pt x="500223" y="668426"/>
                  </a:lnTo>
                  <a:lnTo>
                    <a:pt x="500372" y="668227"/>
                  </a:lnTo>
                  <a:lnTo>
                    <a:pt x="500587" y="667940"/>
                  </a:lnTo>
                  <a:lnTo>
                    <a:pt x="500920" y="667543"/>
                  </a:lnTo>
                  <a:lnTo>
                    <a:pt x="501096" y="667411"/>
                  </a:lnTo>
                  <a:lnTo>
                    <a:pt x="501187" y="667290"/>
                  </a:lnTo>
                  <a:lnTo>
                    <a:pt x="501183" y="667124"/>
                  </a:lnTo>
                  <a:lnTo>
                    <a:pt x="501174" y="666992"/>
                  </a:lnTo>
                  <a:lnTo>
                    <a:pt x="501145" y="666816"/>
                  </a:lnTo>
                  <a:lnTo>
                    <a:pt x="501196" y="666617"/>
                  </a:lnTo>
                  <a:lnTo>
                    <a:pt x="501270" y="666375"/>
                  </a:lnTo>
                  <a:lnTo>
                    <a:pt x="501411" y="666143"/>
                  </a:lnTo>
                  <a:lnTo>
                    <a:pt x="501569" y="666033"/>
                  </a:lnTo>
                  <a:lnTo>
                    <a:pt x="501752" y="665978"/>
                  </a:lnTo>
                  <a:lnTo>
                    <a:pt x="501976" y="665945"/>
                  </a:lnTo>
                  <a:lnTo>
                    <a:pt x="502143" y="665956"/>
                  </a:lnTo>
                  <a:lnTo>
                    <a:pt x="502475" y="666044"/>
                  </a:lnTo>
                  <a:lnTo>
                    <a:pt x="503014" y="666143"/>
                  </a:lnTo>
                  <a:lnTo>
                    <a:pt x="503521" y="666176"/>
                  </a:lnTo>
                  <a:lnTo>
                    <a:pt x="503936" y="666110"/>
                  </a:lnTo>
                  <a:lnTo>
                    <a:pt x="504209" y="666077"/>
                  </a:lnTo>
                  <a:lnTo>
                    <a:pt x="504574" y="666011"/>
                  </a:lnTo>
                  <a:lnTo>
                    <a:pt x="504816" y="665912"/>
                  </a:lnTo>
                  <a:lnTo>
                    <a:pt x="505007" y="665757"/>
                  </a:lnTo>
                  <a:lnTo>
                    <a:pt x="505273" y="665427"/>
                  </a:lnTo>
                  <a:lnTo>
                    <a:pt x="505691" y="665041"/>
                  </a:lnTo>
                  <a:lnTo>
                    <a:pt x="505913" y="664732"/>
                  </a:lnTo>
                  <a:lnTo>
                    <a:pt x="506195" y="664214"/>
                  </a:lnTo>
                  <a:lnTo>
                    <a:pt x="506350" y="663872"/>
                  </a:lnTo>
                  <a:lnTo>
                    <a:pt x="506350" y="663872"/>
                  </a:lnTo>
                  <a:lnTo>
                    <a:pt x="506528" y="663607"/>
                  </a:lnTo>
                  <a:lnTo>
                    <a:pt x="506563" y="663475"/>
                  </a:lnTo>
                  <a:lnTo>
                    <a:pt x="506589" y="663266"/>
                  </a:lnTo>
                  <a:lnTo>
                    <a:pt x="506563" y="663034"/>
                  </a:lnTo>
                  <a:lnTo>
                    <a:pt x="506409" y="662461"/>
                  </a:lnTo>
                  <a:lnTo>
                    <a:pt x="506323" y="662130"/>
                  </a:lnTo>
                  <a:lnTo>
                    <a:pt x="506357" y="661953"/>
                  </a:lnTo>
                  <a:lnTo>
                    <a:pt x="506409" y="661799"/>
                  </a:lnTo>
                  <a:lnTo>
                    <a:pt x="506409" y="661645"/>
                  </a:lnTo>
                  <a:lnTo>
                    <a:pt x="506332" y="661479"/>
                  </a:lnTo>
                  <a:lnTo>
                    <a:pt x="506195" y="661270"/>
                  </a:lnTo>
                  <a:lnTo>
                    <a:pt x="506015" y="661027"/>
                  </a:lnTo>
                  <a:lnTo>
                    <a:pt x="505776" y="660928"/>
                  </a:lnTo>
                  <a:lnTo>
                    <a:pt x="505554" y="660928"/>
                  </a:lnTo>
                  <a:lnTo>
                    <a:pt x="505032" y="660917"/>
                  </a:lnTo>
                  <a:lnTo>
                    <a:pt x="504861" y="660884"/>
                  </a:lnTo>
                  <a:lnTo>
                    <a:pt x="504768" y="660829"/>
                  </a:lnTo>
                  <a:lnTo>
                    <a:pt x="504737" y="660708"/>
                  </a:lnTo>
                  <a:lnTo>
                    <a:pt x="504716" y="660454"/>
                  </a:lnTo>
                  <a:lnTo>
                    <a:pt x="504688" y="660156"/>
                  </a:lnTo>
                  <a:lnTo>
                    <a:pt x="504743" y="660024"/>
                  </a:lnTo>
                  <a:lnTo>
                    <a:pt x="504887" y="659881"/>
                  </a:lnTo>
                  <a:lnTo>
                    <a:pt x="505194" y="659704"/>
                  </a:lnTo>
                  <a:lnTo>
                    <a:pt x="505502" y="659539"/>
                  </a:lnTo>
                  <a:lnTo>
                    <a:pt x="505721" y="659517"/>
                  </a:lnTo>
                  <a:lnTo>
                    <a:pt x="505817" y="659539"/>
                  </a:lnTo>
                  <a:lnTo>
                    <a:pt x="505905" y="659638"/>
                  </a:lnTo>
                  <a:lnTo>
                    <a:pt x="506069" y="659848"/>
                  </a:lnTo>
                  <a:lnTo>
                    <a:pt x="506234" y="659991"/>
                  </a:lnTo>
                  <a:lnTo>
                    <a:pt x="506371" y="660046"/>
                  </a:lnTo>
                  <a:lnTo>
                    <a:pt x="506569" y="660024"/>
                  </a:lnTo>
                  <a:lnTo>
                    <a:pt x="507014" y="659925"/>
                  </a:lnTo>
                  <a:lnTo>
                    <a:pt x="507342" y="659925"/>
                  </a:lnTo>
                  <a:lnTo>
                    <a:pt x="507560" y="659980"/>
                  </a:lnTo>
                  <a:lnTo>
                    <a:pt x="507739" y="660057"/>
                  </a:lnTo>
                  <a:lnTo>
                    <a:pt x="507868" y="660068"/>
                  </a:lnTo>
                  <a:lnTo>
                    <a:pt x="507970" y="659991"/>
                  </a:lnTo>
                  <a:lnTo>
                    <a:pt x="507998" y="659803"/>
                  </a:lnTo>
                  <a:lnTo>
                    <a:pt x="507978" y="659649"/>
                  </a:lnTo>
                  <a:lnTo>
                    <a:pt x="507882" y="659451"/>
                  </a:lnTo>
                  <a:lnTo>
                    <a:pt x="507684" y="659208"/>
                  </a:lnTo>
                  <a:lnTo>
                    <a:pt x="507191" y="658833"/>
                  </a:lnTo>
                  <a:lnTo>
                    <a:pt x="506849" y="658513"/>
                  </a:lnTo>
                  <a:lnTo>
                    <a:pt x="506429" y="658183"/>
                  </a:lnTo>
                  <a:lnTo>
                    <a:pt x="506211" y="658072"/>
                  </a:lnTo>
                  <a:lnTo>
                    <a:pt x="506040" y="658050"/>
                  </a:lnTo>
                  <a:lnTo>
                    <a:pt x="505922" y="658028"/>
                  </a:lnTo>
                  <a:lnTo>
                    <a:pt x="505861" y="657896"/>
                  </a:lnTo>
                  <a:lnTo>
                    <a:pt x="505808" y="657576"/>
                  </a:lnTo>
                  <a:lnTo>
                    <a:pt x="505795" y="657389"/>
                  </a:lnTo>
                  <a:lnTo>
                    <a:pt x="505826" y="657223"/>
                  </a:lnTo>
                  <a:lnTo>
                    <a:pt x="505843" y="657146"/>
                  </a:lnTo>
                  <a:lnTo>
                    <a:pt x="505891" y="657025"/>
                  </a:lnTo>
                  <a:lnTo>
                    <a:pt x="505975" y="656871"/>
                  </a:lnTo>
                  <a:lnTo>
                    <a:pt x="506175" y="656705"/>
                  </a:lnTo>
                  <a:lnTo>
                    <a:pt x="506473" y="656496"/>
                  </a:lnTo>
                  <a:lnTo>
                    <a:pt x="506740" y="656341"/>
                  </a:lnTo>
                  <a:lnTo>
                    <a:pt x="506880" y="656264"/>
                  </a:lnTo>
                  <a:lnTo>
                    <a:pt x="507025" y="656220"/>
                  </a:lnTo>
                  <a:lnTo>
                    <a:pt x="507130" y="656187"/>
                  </a:lnTo>
                  <a:lnTo>
                    <a:pt x="507287" y="656066"/>
                  </a:lnTo>
                  <a:lnTo>
                    <a:pt x="507423" y="655889"/>
                  </a:lnTo>
                  <a:lnTo>
                    <a:pt x="507497" y="655768"/>
                  </a:lnTo>
                  <a:lnTo>
                    <a:pt x="507541" y="655592"/>
                  </a:lnTo>
                  <a:lnTo>
                    <a:pt x="507577" y="655426"/>
                  </a:lnTo>
                  <a:lnTo>
                    <a:pt x="507572" y="655062"/>
                  </a:lnTo>
                  <a:lnTo>
                    <a:pt x="507659" y="654699"/>
                  </a:lnTo>
                  <a:lnTo>
                    <a:pt x="507835" y="654357"/>
                  </a:lnTo>
                  <a:lnTo>
                    <a:pt x="507926" y="654235"/>
                  </a:lnTo>
                  <a:lnTo>
                    <a:pt x="508071" y="654169"/>
                  </a:lnTo>
                  <a:lnTo>
                    <a:pt x="508176" y="654169"/>
                  </a:lnTo>
                  <a:lnTo>
                    <a:pt x="508329" y="654191"/>
                  </a:lnTo>
                  <a:lnTo>
                    <a:pt x="508543" y="654257"/>
                  </a:lnTo>
                  <a:lnTo>
                    <a:pt x="508832" y="654368"/>
                  </a:lnTo>
                  <a:lnTo>
                    <a:pt x="509047" y="654489"/>
                  </a:lnTo>
                  <a:lnTo>
                    <a:pt x="509292" y="654621"/>
                  </a:lnTo>
                  <a:lnTo>
                    <a:pt x="509559" y="654897"/>
                  </a:lnTo>
                  <a:lnTo>
                    <a:pt x="509760" y="655051"/>
                  </a:lnTo>
                  <a:lnTo>
                    <a:pt x="510009" y="655140"/>
                  </a:lnTo>
                  <a:lnTo>
                    <a:pt x="510303" y="655162"/>
                  </a:lnTo>
                  <a:lnTo>
                    <a:pt x="510534" y="655162"/>
                  </a:lnTo>
                  <a:lnTo>
                    <a:pt x="510714" y="655162"/>
                  </a:lnTo>
                  <a:lnTo>
                    <a:pt x="510993" y="655140"/>
                  </a:lnTo>
                  <a:lnTo>
                    <a:pt x="511198" y="655095"/>
                  </a:lnTo>
                  <a:lnTo>
                    <a:pt x="511354" y="655007"/>
                  </a:lnTo>
                  <a:lnTo>
                    <a:pt x="511519" y="654886"/>
                  </a:lnTo>
                  <a:lnTo>
                    <a:pt x="511703" y="654699"/>
                  </a:lnTo>
                  <a:lnTo>
                    <a:pt x="511860" y="654489"/>
                  </a:lnTo>
                  <a:lnTo>
                    <a:pt x="512119" y="654103"/>
                  </a:lnTo>
                  <a:lnTo>
                    <a:pt x="512336" y="653739"/>
                  </a:lnTo>
                  <a:lnTo>
                    <a:pt x="512582" y="653431"/>
                  </a:lnTo>
                  <a:lnTo>
                    <a:pt x="512800" y="653111"/>
                  </a:lnTo>
                  <a:lnTo>
                    <a:pt x="512853" y="652990"/>
                  </a:lnTo>
                  <a:lnTo>
                    <a:pt x="512887" y="652912"/>
                  </a:lnTo>
                  <a:lnTo>
                    <a:pt x="512972" y="652637"/>
                  </a:lnTo>
                  <a:lnTo>
                    <a:pt x="513051" y="652163"/>
                  </a:lnTo>
                  <a:lnTo>
                    <a:pt x="513190" y="651920"/>
                  </a:lnTo>
                  <a:lnTo>
                    <a:pt x="513556" y="651490"/>
                  </a:lnTo>
                  <a:lnTo>
                    <a:pt x="514039" y="651159"/>
                  </a:lnTo>
                  <a:lnTo>
                    <a:pt x="514426" y="651093"/>
                  </a:lnTo>
                  <a:lnTo>
                    <a:pt x="514851" y="651082"/>
                  </a:lnTo>
                  <a:lnTo>
                    <a:pt x="515252" y="651060"/>
                  </a:lnTo>
                  <a:lnTo>
                    <a:pt x="515450" y="650983"/>
                  </a:lnTo>
                  <a:lnTo>
                    <a:pt x="515691" y="650851"/>
                  </a:lnTo>
                  <a:lnTo>
                    <a:pt x="515991" y="650597"/>
                  </a:lnTo>
                  <a:lnTo>
                    <a:pt x="516349" y="650233"/>
                  </a:lnTo>
                  <a:lnTo>
                    <a:pt x="516429" y="650002"/>
                  </a:lnTo>
                  <a:lnTo>
                    <a:pt x="516496" y="649583"/>
                  </a:lnTo>
                  <a:lnTo>
                    <a:pt x="516540" y="649186"/>
                  </a:lnTo>
                  <a:lnTo>
                    <a:pt x="516562" y="648866"/>
                  </a:lnTo>
                  <a:lnTo>
                    <a:pt x="516518" y="648469"/>
                  </a:lnTo>
                  <a:lnTo>
                    <a:pt x="516452" y="648061"/>
                  </a:lnTo>
                  <a:lnTo>
                    <a:pt x="516313" y="647730"/>
                  </a:lnTo>
                  <a:lnTo>
                    <a:pt x="516130" y="647389"/>
                  </a:lnTo>
                  <a:lnTo>
                    <a:pt x="516064" y="647212"/>
                  </a:lnTo>
                  <a:lnTo>
                    <a:pt x="516079" y="647058"/>
                  </a:lnTo>
                  <a:lnTo>
                    <a:pt x="516167" y="646870"/>
                  </a:lnTo>
                  <a:lnTo>
                    <a:pt x="516254" y="646738"/>
                  </a:lnTo>
                  <a:lnTo>
                    <a:pt x="516407" y="646628"/>
                  </a:lnTo>
                  <a:lnTo>
                    <a:pt x="516598" y="646573"/>
                  </a:lnTo>
                  <a:lnTo>
                    <a:pt x="516978" y="646551"/>
                  </a:lnTo>
                  <a:lnTo>
                    <a:pt x="517264" y="646495"/>
                  </a:lnTo>
                  <a:lnTo>
                    <a:pt x="517534" y="646429"/>
                  </a:lnTo>
                  <a:lnTo>
                    <a:pt x="517782" y="646286"/>
                  </a:lnTo>
                  <a:lnTo>
                    <a:pt x="518009" y="646121"/>
                  </a:lnTo>
                  <a:lnTo>
                    <a:pt x="518251" y="645834"/>
                  </a:lnTo>
                  <a:lnTo>
                    <a:pt x="518550" y="645503"/>
                  </a:lnTo>
                  <a:lnTo>
                    <a:pt x="518725" y="645139"/>
                  </a:lnTo>
                  <a:lnTo>
                    <a:pt x="518872" y="644809"/>
                  </a:lnTo>
                  <a:lnTo>
                    <a:pt x="518945" y="644500"/>
                  </a:lnTo>
                  <a:lnTo>
                    <a:pt x="518894" y="644301"/>
                  </a:lnTo>
                  <a:lnTo>
                    <a:pt x="518821" y="644169"/>
                  </a:lnTo>
                  <a:lnTo>
                    <a:pt x="518667" y="644037"/>
                  </a:lnTo>
                  <a:lnTo>
                    <a:pt x="518485" y="643948"/>
                  </a:lnTo>
                  <a:lnTo>
                    <a:pt x="518375" y="643882"/>
                  </a:lnTo>
                  <a:lnTo>
                    <a:pt x="518287" y="643761"/>
                  </a:lnTo>
                  <a:lnTo>
                    <a:pt x="518302" y="643574"/>
                  </a:lnTo>
                  <a:lnTo>
                    <a:pt x="518389" y="643386"/>
                  </a:lnTo>
                  <a:lnTo>
                    <a:pt x="518390" y="643386"/>
                  </a:lnTo>
                  <a:lnTo>
                    <a:pt x="518653" y="643033"/>
                  </a:lnTo>
                  <a:lnTo>
                    <a:pt x="518828" y="642879"/>
                  </a:lnTo>
                  <a:lnTo>
                    <a:pt x="519237" y="642636"/>
                  </a:lnTo>
                  <a:lnTo>
                    <a:pt x="519815" y="642273"/>
                  </a:lnTo>
                  <a:lnTo>
                    <a:pt x="520217" y="642129"/>
                  </a:lnTo>
                  <a:lnTo>
                    <a:pt x="520598" y="642096"/>
                  </a:lnTo>
                  <a:lnTo>
                    <a:pt x="520839" y="642129"/>
                  </a:lnTo>
                  <a:lnTo>
                    <a:pt x="521021" y="642173"/>
                  </a:lnTo>
                  <a:lnTo>
                    <a:pt x="521388" y="642229"/>
                  </a:lnTo>
                  <a:lnTo>
                    <a:pt x="521789" y="642295"/>
                  </a:lnTo>
                  <a:lnTo>
                    <a:pt x="522104" y="642251"/>
                  </a:lnTo>
                  <a:lnTo>
                    <a:pt x="522309" y="642217"/>
                  </a:lnTo>
                  <a:lnTo>
                    <a:pt x="522418" y="642140"/>
                  </a:lnTo>
                  <a:lnTo>
                    <a:pt x="522506" y="642019"/>
                  </a:lnTo>
                  <a:lnTo>
                    <a:pt x="522557" y="641798"/>
                  </a:lnTo>
                  <a:lnTo>
                    <a:pt x="522616" y="641479"/>
                  </a:lnTo>
                  <a:lnTo>
                    <a:pt x="522638" y="640861"/>
                  </a:lnTo>
                  <a:lnTo>
                    <a:pt x="522645" y="640045"/>
                  </a:lnTo>
                  <a:lnTo>
                    <a:pt x="522696" y="639637"/>
                  </a:lnTo>
                  <a:lnTo>
                    <a:pt x="522828" y="639108"/>
                  </a:lnTo>
                  <a:lnTo>
                    <a:pt x="522843" y="638722"/>
                  </a:lnTo>
                  <a:lnTo>
                    <a:pt x="522865" y="638359"/>
                  </a:lnTo>
                  <a:lnTo>
                    <a:pt x="522901" y="638160"/>
                  </a:lnTo>
                  <a:lnTo>
                    <a:pt x="523018" y="637796"/>
                  </a:lnTo>
                  <a:lnTo>
                    <a:pt x="523099" y="637476"/>
                  </a:lnTo>
                  <a:lnTo>
                    <a:pt x="523135" y="637245"/>
                  </a:lnTo>
                  <a:lnTo>
                    <a:pt x="523259" y="637068"/>
                  </a:lnTo>
                  <a:lnTo>
                    <a:pt x="523515" y="636925"/>
                  </a:lnTo>
                  <a:lnTo>
                    <a:pt x="523793" y="636881"/>
                  </a:lnTo>
                  <a:lnTo>
                    <a:pt x="524129" y="636914"/>
                  </a:lnTo>
                  <a:lnTo>
                    <a:pt x="524363" y="636991"/>
                  </a:lnTo>
                  <a:lnTo>
                    <a:pt x="524583" y="637102"/>
                  </a:lnTo>
                  <a:lnTo>
                    <a:pt x="524825" y="637300"/>
                  </a:lnTo>
                  <a:lnTo>
                    <a:pt x="525021" y="637388"/>
                  </a:lnTo>
                  <a:lnTo>
                    <a:pt x="525135" y="637410"/>
                  </a:lnTo>
                  <a:lnTo>
                    <a:pt x="525240" y="637399"/>
                  </a:lnTo>
                  <a:lnTo>
                    <a:pt x="525589" y="637223"/>
                  </a:lnTo>
                  <a:lnTo>
                    <a:pt x="525799" y="637113"/>
                  </a:lnTo>
                  <a:lnTo>
                    <a:pt x="525979" y="636936"/>
                  </a:lnTo>
                  <a:lnTo>
                    <a:pt x="526126" y="636727"/>
                  </a:lnTo>
                  <a:lnTo>
                    <a:pt x="526233" y="636638"/>
                  </a:lnTo>
                  <a:lnTo>
                    <a:pt x="526471" y="636374"/>
                  </a:lnTo>
                  <a:lnTo>
                    <a:pt x="526584" y="636220"/>
                  </a:lnTo>
                  <a:lnTo>
                    <a:pt x="526675" y="636043"/>
                  </a:lnTo>
                  <a:lnTo>
                    <a:pt x="526805" y="635767"/>
                  </a:lnTo>
                  <a:lnTo>
                    <a:pt x="527087" y="635216"/>
                  </a:lnTo>
                  <a:lnTo>
                    <a:pt x="527215" y="635117"/>
                  </a:lnTo>
                  <a:lnTo>
                    <a:pt x="527401" y="634963"/>
                  </a:lnTo>
                  <a:lnTo>
                    <a:pt x="527649" y="634808"/>
                  </a:lnTo>
                  <a:lnTo>
                    <a:pt x="528073" y="634632"/>
                  </a:lnTo>
                  <a:lnTo>
                    <a:pt x="528473" y="634522"/>
                  </a:lnTo>
                  <a:lnTo>
                    <a:pt x="528921" y="634433"/>
                  </a:lnTo>
                  <a:lnTo>
                    <a:pt x="529606" y="634224"/>
                  </a:lnTo>
                  <a:lnTo>
                    <a:pt x="529985" y="634114"/>
                  </a:lnTo>
                  <a:lnTo>
                    <a:pt x="530354" y="634014"/>
                  </a:lnTo>
                  <a:lnTo>
                    <a:pt x="530640" y="633915"/>
                  </a:lnTo>
                  <a:lnTo>
                    <a:pt x="530825" y="633783"/>
                  </a:lnTo>
                  <a:lnTo>
                    <a:pt x="530895" y="633695"/>
                  </a:lnTo>
                  <a:lnTo>
                    <a:pt x="530916" y="633584"/>
                  </a:lnTo>
                  <a:lnTo>
                    <a:pt x="530950" y="633254"/>
                  </a:lnTo>
                  <a:lnTo>
                    <a:pt x="531018" y="632846"/>
                  </a:lnTo>
                  <a:lnTo>
                    <a:pt x="531049" y="632383"/>
                  </a:lnTo>
                  <a:lnTo>
                    <a:pt x="531101" y="631721"/>
                  </a:lnTo>
                  <a:lnTo>
                    <a:pt x="531125" y="631523"/>
                  </a:lnTo>
                  <a:lnTo>
                    <a:pt x="531205" y="631137"/>
                  </a:lnTo>
                  <a:lnTo>
                    <a:pt x="531301" y="630828"/>
                  </a:lnTo>
                  <a:lnTo>
                    <a:pt x="531380" y="630707"/>
                  </a:lnTo>
                  <a:lnTo>
                    <a:pt x="531484" y="630629"/>
                  </a:lnTo>
                  <a:lnTo>
                    <a:pt x="531622" y="630574"/>
                  </a:lnTo>
                  <a:lnTo>
                    <a:pt x="531822" y="630585"/>
                  </a:lnTo>
                  <a:lnTo>
                    <a:pt x="532059" y="630663"/>
                  </a:lnTo>
                  <a:lnTo>
                    <a:pt x="532359" y="630872"/>
                  </a:lnTo>
                  <a:lnTo>
                    <a:pt x="532640" y="631126"/>
                  </a:lnTo>
                  <a:lnTo>
                    <a:pt x="532942" y="631379"/>
                  </a:lnTo>
                  <a:lnTo>
                    <a:pt x="533172" y="631534"/>
                  </a:lnTo>
                  <a:lnTo>
                    <a:pt x="533302" y="631578"/>
                  </a:lnTo>
                  <a:lnTo>
                    <a:pt x="533413" y="631589"/>
                  </a:lnTo>
                  <a:lnTo>
                    <a:pt x="533523" y="631478"/>
                  </a:lnTo>
                  <a:lnTo>
                    <a:pt x="533503" y="631302"/>
                  </a:lnTo>
                  <a:lnTo>
                    <a:pt x="533442" y="631082"/>
                  </a:lnTo>
                  <a:lnTo>
                    <a:pt x="533282" y="630784"/>
                  </a:lnTo>
                  <a:lnTo>
                    <a:pt x="533192" y="630541"/>
                  </a:lnTo>
                  <a:lnTo>
                    <a:pt x="533172" y="630354"/>
                  </a:lnTo>
                  <a:lnTo>
                    <a:pt x="533202" y="630199"/>
                  </a:lnTo>
                  <a:lnTo>
                    <a:pt x="533282" y="629825"/>
                  </a:lnTo>
                  <a:lnTo>
                    <a:pt x="533403" y="629527"/>
                  </a:lnTo>
                  <a:lnTo>
                    <a:pt x="533533" y="628920"/>
                  </a:lnTo>
                  <a:lnTo>
                    <a:pt x="533533" y="628920"/>
                  </a:lnTo>
                  <a:lnTo>
                    <a:pt x="533613" y="628700"/>
                  </a:lnTo>
                  <a:lnTo>
                    <a:pt x="533773" y="628479"/>
                  </a:lnTo>
                  <a:lnTo>
                    <a:pt x="533944" y="628303"/>
                  </a:lnTo>
                  <a:lnTo>
                    <a:pt x="534376" y="628138"/>
                  </a:lnTo>
                  <a:lnTo>
                    <a:pt x="534686" y="627950"/>
                  </a:lnTo>
                  <a:lnTo>
                    <a:pt x="535147" y="627608"/>
                  </a:lnTo>
                  <a:lnTo>
                    <a:pt x="535509" y="627333"/>
                  </a:lnTo>
                  <a:lnTo>
                    <a:pt x="536160" y="626925"/>
                  </a:lnTo>
                  <a:lnTo>
                    <a:pt x="537023" y="626495"/>
                  </a:lnTo>
                  <a:lnTo>
                    <a:pt x="537594" y="626197"/>
                  </a:lnTo>
                  <a:lnTo>
                    <a:pt x="537876" y="626153"/>
                  </a:lnTo>
                  <a:lnTo>
                    <a:pt x="538096" y="626197"/>
                  </a:lnTo>
                  <a:lnTo>
                    <a:pt x="538547" y="626307"/>
                  </a:lnTo>
                  <a:lnTo>
                    <a:pt x="539038" y="626407"/>
                  </a:lnTo>
                  <a:lnTo>
                    <a:pt x="539429" y="626418"/>
                  </a:lnTo>
                  <a:lnTo>
                    <a:pt x="539681" y="626374"/>
                  </a:lnTo>
                  <a:lnTo>
                    <a:pt x="539971" y="626296"/>
                  </a:lnTo>
                  <a:lnTo>
                    <a:pt x="540322" y="626087"/>
                  </a:lnTo>
                  <a:lnTo>
                    <a:pt x="540763" y="625767"/>
                  </a:lnTo>
                  <a:lnTo>
                    <a:pt x="541305" y="625249"/>
                  </a:lnTo>
                  <a:lnTo>
                    <a:pt x="541906" y="624841"/>
                  </a:lnTo>
                  <a:lnTo>
                    <a:pt x="542708" y="624389"/>
                  </a:lnTo>
                  <a:lnTo>
                    <a:pt x="543391" y="624113"/>
                  </a:lnTo>
                  <a:lnTo>
                    <a:pt x="544430" y="623959"/>
                  </a:lnTo>
                  <a:lnTo>
                    <a:pt x="544430" y="623959"/>
                  </a:lnTo>
                  <a:lnTo>
                    <a:pt x="544487" y="623749"/>
                  </a:lnTo>
                  <a:lnTo>
                    <a:pt x="544647" y="623551"/>
                  </a:lnTo>
                  <a:lnTo>
                    <a:pt x="544680" y="623474"/>
                  </a:lnTo>
                  <a:lnTo>
                    <a:pt x="544747" y="623198"/>
                  </a:lnTo>
                  <a:lnTo>
                    <a:pt x="544853" y="622404"/>
                  </a:lnTo>
                  <a:lnTo>
                    <a:pt x="544910" y="621721"/>
                  </a:lnTo>
                  <a:lnTo>
                    <a:pt x="544965" y="621500"/>
                  </a:lnTo>
                  <a:lnTo>
                    <a:pt x="545046" y="621313"/>
                  </a:lnTo>
                  <a:lnTo>
                    <a:pt x="545109" y="621081"/>
                  </a:lnTo>
                  <a:lnTo>
                    <a:pt x="545144" y="620850"/>
                  </a:lnTo>
                  <a:lnTo>
                    <a:pt x="545144" y="620530"/>
                  </a:lnTo>
                  <a:lnTo>
                    <a:pt x="545089" y="620320"/>
                  </a:lnTo>
                  <a:lnTo>
                    <a:pt x="545024" y="620155"/>
                  </a:lnTo>
                  <a:lnTo>
                    <a:pt x="544880" y="619923"/>
                  </a:lnTo>
                  <a:lnTo>
                    <a:pt x="544770" y="619780"/>
                  </a:lnTo>
                  <a:lnTo>
                    <a:pt x="544546" y="619538"/>
                  </a:lnTo>
                  <a:lnTo>
                    <a:pt x="544272" y="619295"/>
                  </a:lnTo>
                  <a:lnTo>
                    <a:pt x="543492" y="618689"/>
                  </a:lnTo>
                  <a:lnTo>
                    <a:pt x="543389" y="618556"/>
                  </a:lnTo>
                  <a:lnTo>
                    <a:pt x="543259" y="618259"/>
                  </a:lnTo>
                  <a:lnTo>
                    <a:pt x="543022" y="617718"/>
                  </a:lnTo>
                  <a:lnTo>
                    <a:pt x="542809" y="617200"/>
                  </a:lnTo>
                  <a:lnTo>
                    <a:pt x="542469" y="616472"/>
                  </a:lnTo>
                  <a:lnTo>
                    <a:pt x="542380" y="616340"/>
                  </a:lnTo>
                  <a:lnTo>
                    <a:pt x="542179" y="616120"/>
                  </a:lnTo>
                  <a:lnTo>
                    <a:pt x="541778" y="615745"/>
                  </a:lnTo>
                  <a:lnTo>
                    <a:pt x="541241" y="615293"/>
                  </a:lnTo>
                  <a:lnTo>
                    <a:pt x="541150" y="615204"/>
                  </a:lnTo>
                  <a:lnTo>
                    <a:pt x="541093" y="615061"/>
                  </a:lnTo>
                  <a:lnTo>
                    <a:pt x="541083" y="614929"/>
                  </a:lnTo>
                  <a:lnTo>
                    <a:pt x="541087" y="614819"/>
                  </a:lnTo>
                  <a:lnTo>
                    <a:pt x="541125" y="614609"/>
                  </a:lnTo>
                  <a:lnTo>
                    <a:pt x="541215" y="614267"/>
                  </a:lnTo>
                  <a:lnTo>
                    <a:pt x="541584" y="613749"/>
                  </a:lnTo>
                  <a:lnTo>
                    <a:pt x="541735" y="613451"/>
                  </a:lnTo>
                  <a:lnTo>
                    <a:pt x="541818" y="613297"/>
                  </a:lnTo>
                  <a:lnTo>
                    <a:pt x="541904" y="612878"/>
                  </a:lnTo>
                  <a:lnTo>
                    <a:pt x="541941" y="612569"/>
                  </a:lnTo>
                  <a:lnTo>
                    <a:pt x="542087" y="611665"/>
                  </a:lnTo>
                  <a:lnTo>
                    <a:pt x="542097" y="611544"/>
                  </a:lnTo>
                  <a:lnTo>
                    <a:pt x="542039" y="611180"/>
                  </a:lnTo>
                  <a:lnTo>
                    <a:pt x="541959" y="610971"/>
                  </a:lnTo>
                  <a:lnTo>
                    <a:pt x="541788" y="610640"/>
                  </a:lnTo>
                  <a:lnTo>
                    <a:pt x="541457" y="610188"/>
                  </a:lnTo>
                  <a:lnTo>
                    <a:pt x="541291" y="610000"/>
                  </a:lnTo>
                  <a:lnTo>
                    <a:pt x="541132" y="609857"/>
                  </a:lnTo>
                  <a:lnTo>
                    <a:pt x="540814" y="609648"/>
                  </a:lnTo>
                  <a:lnTo>
                    <a:pt x="540536" y="609438"/>
                  </a:lnTo>
                  <a:lnTo>
                    <a:pt x="540207" y="609107"/>
                  </a:lnTo>
                  <a:lnTo>
                    <a:pt x="539795" y="608765"/>
                  </a:lnTo>
                  <a:lnTo>
                    <a:pt x="539034" y="608126"/>
                  </a:lnTo>
                  <a:lnTo>
                    <a:pt x="538514" y="607828"/>
                  </a:lnTo>
                  <a:lnTo>
                    <a:pt x="538215" y="607740"/>
                  </a:lnTo>
                  <a:lnTo>
                    <a:pt x="537817" y="607707"/>
                  </a:lnTo>
                  <a:lnTo>
                    <a:pt x="537496" y="607718"/>
                  </a:lnTo>
                  <a:lnTo>
                    <a:pt x="537280" y="607740"/>
                  </a:lnTo>
                  <a:lnTo>
                    <a:pt x="537081" y="607784"/>
                  </a:lnTo>
                  <a:lnTo>
                    <a:pt x="536863" y="607861"/>
                  </a:lnTo>
                  <a:lnTo>
                    <a:pt x="536646" y="607983"/>
                  </a:lnTo>
                  <a:lnTo>
                    <a:pt x="536499" y="608071"/>
                  </a:lnTo>
                  <a:lnTo>
                    <a:pt x="536363" y="608225"/>
                  </a:lnTo>
                  <a:lnTo>
                    <a:pt x="536150" y="608578"/>
                  </a:lnTo>
                  <a:lnTo>
                    <a:pt x="535957" y="608832"/>
                  </a:lnTo>
                  <a:lnTo>
                    <a:pt x="535711" y="609074"/>
                  </a:lnTo>
                  <a:lnTo>
                    <a:pt x="535560" y="609251"/>
                  </a:lnTo>
                  <a:lnTo>
                    <a:pt x="535463" y="609394"/>
                  </a:lnTo>
                  <a:lnTo>
                    <a:pt x="535362" y="609747"/>
                  </a:lnTo>
                  <a:lnTo>
                    <a:pt x="535314" y="610276"/>
                  </a:lnTo>
                  <a:lnTo>
                    <a:pt x="535276" y="610508"/>
                  </a:lnTo>
                  <a:lnTo>
                    <a:pt x="535211" y="610673"/>
                  </a:lnTo>
                  <a:lnTo>
                    <a:pt x="535161" y="610750"/>
                  </a:lnTo>
                  <a:lnTo>
                    <a:pt x="535081" y="610838"/>
                  </a:lnTo>
                  <a:lnTo>
                    <a:pt x="534963" y="610904"/>
                  </a:lnTo>
                  <a:lnTo>
                    <a:pt x="534727" y="610982"/>
                  </a:lnTo>
                  <a:lnTo>
                    <a:pt x="534553" y="611004"/>
                  </a:lnTo>
                  <a:lnTo>
                    <a:pt x="534378" y="610960"/>
                  </a:lnTo>
                  <a:lnTo>
                    <a:pt x="534197" y="610904"/>
                  </a:lnTo>
                  <a:lnTo>
                    <a:pt x="533971" y="610838"/>
                  </a:lnTo>
                  <a:lnTo>
                    <a:pt x="533376" y="610838"/>
                  </a:lnTo>
                  <a:lnTo>
                    <a:pt x="533156" y="610816"/>
                  </a:lnTo>
                  <a:lnTo>
                    <a:pt x="532661" y="610717"/>
                  </a:lnTo>
                  <a:lnTo>
                    <a:pt x="532114" y="610508"/>
                  </a:lnTo>
                  <a:lnTo>
                    <a:pt x="531913" y="610419"/>
                  </a:lnTo>
                  <a:lnTo>
                    <a:pt x="531628" y="610254"/>
                  </a:lnTo>
                  <a:lnTo>
                    <a:pt x="531450" y="610166"/>
                  </a:lnTo>
                  <a:lnTo>
                    <a:pt x="531218" y="610133"/>
                  </a:lnTo>
                  <a:lnTo>
                    <a:pt x="530916" y="610144"/>
                  </a:lnTo>
                  <a:lnTo>
                    <a:pt x="530710" y="610177"/>
                  </a:lnTo>
                  <a:lnTo>
                    <a:pt x="530565" y="610232"/>
                  </a:lnTo>
                  <a:lnTo>
                    <a:pt x="530194" y="610486"/>
                  </a:lnTo>
                  <a:lnTo>
                    <a:pt x="529834" y="610717"/>
                  </a:lnTo>
                  <a:lnTo>
                    <a:pt x="529415" y="610915"/>
                  </a:lnTo>
                  <a:lnTo>
                    <a:pt x="528820" y="611290"/>
                  </a:lnTo>
                  <a:lnTo>
                    <a:pt x="528534" y="611478"/>
                  </a:lnTo>
                  <a:lnTo>
                    <a:pt x="528258" y="611709"/>
                  </a:lnTo>
                  <a:lnTo>
                    <a:pt x="528097" y="611842"/>
                  </a:lnTo>
                  <a:lnTo>
                    <a:pt x="527937" y="611974"/>
                  </a:lnTo>
                  <a:lnTo>
                    <a:pt x="527805" y="612062"/>
                  </a:lnTo>
                  <a:lnTo>
                    <a:pt x="527712" y="612106"/>
                  </a:lnTo>
                  <a:lnTo>
                    <a:pt x="527423" y="612139"/>
                  </a:lnTo>
                  <a:lnTo>
                    <a:pt x="527220" y="612161"/>
                  </a:lnTo>
                  <a:lnTo>
                    <a:pt x="527086" y="612195"/>
                  </a:lnTo>
                  <a:lnTo>
                    <a:pt x="526899" y="612228"/>
                  </a:lnTo>
                  <a:lnTo>
                    <a:pt x="526792" y="612261"/>
                  </a:lnTo>
                  <a:lnTo>
                    <a:pt x="526542" y="612437"/>
                  </a:lnTo>
                  <a:lnTo>
                    <a:pt x="526211" y="612713"/>
                  </a:lnTo>
                  <a:lnTo>
                    <a:pt x="525847" y="613043"/>
                  </a:lnTo>
                  <a:lnTo>
                    <a:pt x="525586" y="613220"/>
                  </a:lnTo>
                  <a:lnTo>
                    <a:pt x="525474" y="613275"/>
                  </a:lnTo>
                  <a:lnTo>
                    <a:pt x="525279" y="613308"/>
                  </a:lnTo>
                  <a:lnTo>
                    <a:pt x="525190" y="613330"/>
                  </a:lnTo>
                  <a:lnTo>
                    <a:pt x="525133" y="613374"/>
                  </a:lnTo>
                  <a:lnTo>
                    <a:pt x="524954" y="613540"/>
                  </a:lnTo>
                  <a:lnTo>
                    <a:pt x="524775" y="613705"/>
                  </a:lnTo>
                  <a:lnTo>
                    <a:pt x="524602" y="613848"/>
                  </a:lnTo>
                  <a:lnTo>
                    <a:pt x="524419" y="613903"/>
                  </a:lnTo>
                  <a:lnTo>
                    <a:pt x="524215" y="613892"/>
                  </a:lnTo>
                  <a:lnTo>
                    <a:pt x="523872" y="613705"/>
                  </a:lnTo>
                  <a:lnTo>
                    <a:pt x="523645" y="613606"/>
                  </a:lnTo>
                  <a:lnTo>
                    <a:pt x="523507" y="613551"/>
                  </a:lnTo>
                  <a:lnTo>
                    <a:pt x="523373" y="613540"/>
                  </a:lnTo>
                  <a:lnTo>
                    <a:pt x="523050" y="613518"/>
                  </a:lnTo>
                  <a:lnTo>
                    <a:pt x="522709" y="613496"/>
                  </a:lnTo>
                  <a:lnTo>
                    <a:pt x="522384" y="613484"/>
                  </a:lnTo>
                  <a:lnTo>
                    <a:pt x="522125" y="613496"/>
                  </a:lnTo>
                  <a:lnTo>
                    <a:pt x="521826" y="613518"/>
                  </a:lnTo>
                  <a:lnTo>
                    <a:pt x="521678" y="613540"/>
                  </a:lnTo>
                  <a:lnTo>
                    <a:pt x="521572" y="613584"/>
                  </a:lnTo>
                  <a:lnTo>
                    <a:pt x="521494" y="613639"/>
                  </a:lnTo>
                  <a:lnTo>
                    <a:pt x="521404" y="613793"/>
                  </a:lnTo>
                  <a:lnTo>
                    <a:pt x="521327" y="613926"/>
                  </a:lnTo>
                  <a:lnTo>
                    <a:pt x="521270" y="613970"/>
                  </a:lnTo>
                  <a:lnTo>
                    <a:pt x="521160" y="614014"/>
                  </a:lnTo>
                  <a:lnTo>
                    <a:pt x="520966" y="614047"/>
                  </a:lnTo>
                  <a:lnTo>
                    <a:pt x="520707" y="614080"/>
                  </a:lnTo>
                  <a:lnTo>
                    <a:pt x="520410" y="614234"/>
                  </a:lnTo>
                  <a:lnTo>
                    <a:pt x="520219" y="614311"/>
                  </a:lnTo>
                  <a:lnTo>
                    <a:pt x="520103" y="614334"/>
                  </a:lnTo>
                  <a:lnTo>
                    <a:pt x="519868" y="614356"/>
                  </a:lnTo>
                  <a:lnTo>
                    <a:pt x="519585" y="614411"/>
                  </a:lnTo>
                  <a:lnTo>
                    <a:pt x="519496" y="614433"/>
                  </a:lnTo>
                  <a:lnTo>
                    <a:pt x="519184" y="614543"/>
                  </a:lnTo>
                  <a:lnTo>
                    <a:pt x="518936" y="614686"/>
                  </a:lnTo>
                  <a:lnTo>
                    <a:pt x="518723" y="614896"/>
                  </a:lnTo>
                  <a:lnTo>
                    <a:pt x="518492" y="615182"/>
                  </a:lnTo>
                  <a:lnTo>
                    <a:pt x="518255" y="615535"/>
                  </a:lnTo>
                  <a:lnTo>
                    <a:pt x="518173" y="615590"/>
                  </a:lnTo>
                  <a:lnTo>
                    <a:pt x="518051" y="615679"/>
                  </a:lnTo>
                  <a:lnTo>
                    <a:pt x="517591" y="615899"/>
                  </a:lnTo>
                  <a:lnTo>
                    <a:pt x="517332" y="615921"/>
                  </a:lnTo>
                  <a:lnTo>
                    <a:pt x="516937" y="615976"/>
                  </a:lnTo>
                  <a:lnTo>
                    <a:pt x="516678" y="616087"/>
                  </a:lnTo>
                  <a:lnTo>
                    <a:pt x="516274" y="616197"/>
                  </a:lnTo>
                  <a:lnTo>
                    <a:pt x="516149" y="616197"/>
                  </a:lnTo>
                  <a:lnTo>
                    <a:pt x="516054" y="616164"/>
                  </a:lnTo>
                  <a:lnTo>
                    <a:pt x="515842" y="616031"/>
                  </a:lnTo>
                  <a:lnTo>
                    <a:pt x="515741" y="615943"/>
                  </a:lnTo>
                  <a:lnTo>
                    <a:pt x="515644" y="615811"/>
                  </a:lnTo>
                  <a:lnTo>
                    <a:pt x="515542" y="615623"/>
                  </a:lnTo>
                  <a:lnTo>
                    <a:pt x="515377" y="615039"/>
                  </a:lnTo>
                  <a:lnTo>
                    <a:pt x="515143" y="614631"/>
                  </a:lnTo>
                  <a:lnTo>
                    <a:pt x="515033" y="614477"/>
                  </a:lnTo>
                  <a:lnTo>
                    <a:pt x="514749" y="614157"/>
                  </a:lnTo>
                  <a:lnTo>
                    <a:pt x="514476" y="613948"/>
                  </a:lnTo>
                  <a:lnTo>
                    <a:pt x="514171" y="613793"/>
                  </a:lnTo>
                  <a:lnTo>
                    <a:pt x="513541" y="613407"/>
                  </a:lnTo>
                  <a:lnTo>
                    <a:pt x="513214" y="613275"/>
                  </a:lnTo>
                  <a:lnTo>
                    <a:pt x="512891" y="613209"/>
                  </a:lnTo>
                  <a:lnTo>
                    <a:pt x="512445" y="613176"/>
                  </a:lnTo>
                  <a:lnTo>
                    <a:pt x="511215" y="613308"/>
                  </a:lnTo>
                  <a:lnTo>
                    <a:pt x="510807" y="613374"/>
                  </a:lnTo>
                  <a:lnTo>
                    <a:pt x="510597" y="613440"/>
                  </a:lnTo>
                  <a:lnTo>
                    <a:pt x="510483" y="613507"/>
                  </a:lnTo>
                  <a:lnTo>
                    <a:pt x="510297" y="613650"/>
                  </a:lnTo>
                  <a:lnTo>
                    <a:pt x="510184" y="613793"/>
                  </a:lnTo>
                  <a:lnTo>
                    <a:pt x="510120" y="613903"/>
                  </a:lnTo>
                  <a:lnTo>
                    <a:pt x="510016" y="614146"/>
                  </a:lnTo>
                  <a:lnTo>
                    <a:pt x="509950" y="614378"/>
                  </a:lnTo>
                  <a:lnTo>
                    <a:pt x="509860" y="614874"/>
                  </a:lnTo>
                  <a:lnTo>
                    <a:pt x="509853" y="615072"/>
                  </a:lnTo>
                  <a:lnTo>
                    <a:pt x="509865" y="615326"/>
                  </a:lnTo>
                  <a:lnTo>
                    <a:pt x="509888" y="615414"/>
                  </a:lnTo>
                  <a:lnTo>
                    <a:pt x="510009" y="615657"/>
                  </a:lnTo>
                  <a:lnTo>
                    <a:pt x="510127" y="616053"/>
                  </a:lnTo>
                  <a:lnTo>
                    <a:pt x="510205" y="616506"/>
                  </a:lnTo>
                  <a:lnTo>
                    <a:pt x="510260" y="616715"/>
                  </a:lnTo>
                  <a:lnTo>
                    <a:pt x="510262" y="616814"/>
                  </a:lnTo>
                  <a:lnTo>
                    <a:pt x="510192" y="616925"/>
                  </a:lnTo>
                  <a:lnTo>
                    <a:pt x="509953" y="617123"/>
                  </a:lnTo>
                  <a:lnTo>
                    <a:pt x="509668" y="617244"/>
                  </a:lnTo>
                  <a:lnTo>
                    <a:pt x="509501" y="617299"/>
                  </a:lnTo>
                  <a:lnTo>
                    <a:pt x="509346" y="617366"/>
                  </a:lnTo>
                  <a:lnTo>
                    <a:pt x="509119" y="617454"/>
                  </a:lnTo>
                  <a:lnTo>
                    <a:pt x="508892" y="617498"/>
                  </a:lnTo>
                  <a:lnTo>
                    <a:pt x="508574" y="617542"/>
                  </a:lnTo>
                  <a:lnTo>
                    <a:pt x="508383" y="617564"/>
                  </a:lnTo>
                  <a:lnTo>
                    <a:pt x="508171" y="617619"/>
                  </a:lnTo>
                  <a:lnTo>
                    <a:pt x="507954" y="617685"/>
                  </a:lnTo>
                  <a:lnTo>
                    <a:pt x="507661" y="617840"/>
                  </a:lnTo>
                  <a:lnTo>
                    <a:pt x="507450" y="618005"/>
                  </a:lnTo>
                  <a:lnTo>
                    <a:pt x="507218" y="618226"/>
                  </a:lnTo>
                  <a:lnTo>
                    <a:pt x="507122" y="618347"/>
                  </a:lnTo>
                  <a:lnTo>
                    <a:pt x="506826" y="618931"/>
                  </a:lnTo>
                  <a:lnTo>
                    <a:pt x="506760" y="619075"/>
                  </a:lnTo>
                  <a:lnTo>
                    <a:pt x="506713" y="619152"/>
                  </a:lnTo>
                  <a:lnTo>
                    <a:pt x="506596" y="619317"/>
                  </a:lnTo>
                  <a:lnTo>
                    <a:pt x="506424" y="619449"/>
                  </a:lnTo>
                  <a:lnTo>
                    <a:pt x="506343" y="619482"/>
                  </a:lnTo>
                  <a:lnTo>
                    <a:pt x="506260" y="619516"/>
                  </a:lnTo>
                  <a:lnTo>
                    <a:pt x="506088" y="619516"/>
                  </a:lnTo>
                  <a:lnTo>
                    <a:pt x="505941" y="619504"/>
                  </a:lnTo>
                  <a:lnTo>
                    <a:pt x="505341" y="619350"/>
                  </a:lnTo>
                  <a:lnTo>
                    <a:pt x="505265" y="619339"/>
                  </a:lnTo>
                  <a:lnTo>
                    <a:pt x="504912" y="619328"/>
                  </a:lnTo>
                  <a:lnTo>
                    <a:pt x="504636" y="619306"/>
                  </a:lnTo>
                  <a:lnTo>
                    <a:pt x="504278" y="619273"/>
                  </a:lnTo>
                  <a:lnTo>
                    <a:pt x="504149" y="619240"/>
                  </a:lnTo>
                  <a:lnTo>
                    <a:pt x="503878" y="619152"/>
                  </a:lnTo>
                  <a:lnTo>
                    <a:pt x="503583" y="619064"/>
                  </a:lnTo>
                  <a:lnTo>
                    <a:pt x="503418" y="619052"/>
                  </a:lnTo>
                  <a:lnTo>
                    <a:pt x="502818" y="619130"/>
                  </a:lnTo>
                  <a:lnTo>
                    <a:pt x="502265" y="619163"/>
                  </a:lnTo>
                  <a:lnTo>
                    <a:pt x="502083" y="619163"/>
                  </a:lnTo>
                  <a:lnTo>
                    <a:pt x="501684" y="619130"/>
                  </a:lnTo>
                  <a:lnTo>
                    <a:pt x="501428" y="619086"/>
                  </a:lnTo>
                  <a:lnTo>
                    <a:pt x="500949" y="618964"/>
                  </a:lnTo>
                  <a:lnTo>
                    <a:pt x="500817" y="618876"/>
                  </a:lnTo>
                  <a:lnTo>
                    <a:pt x="500653" y="618700"/>
                  </a:lnTo>
                  <a:lnTo>
                    <a:pt x="500579" y="618534"/>
                  </a:lnTo>
                  <a:lnTo>
                    <a:pt x="500501" y="618248"/>
                  </a:lnTo>
                  <a:lnTo>
                    <a:pt x="500454" y="618016"/>
                  </a:lnTo>
                  <a:lnTo>
                    <a:pt x="500387" y="617674"/>
                  </a:lnTo>
                  <a:lnTo>
                    <a:pt x="500351" y="617564"/>
                  </a:lnTo>
                  <a:lnTo>
                    <a:pt x="500278" y="617476"/>
                  </a:lnTo>
                  <a:lnTo>
                    <a:pt x="500134" y="617399"/>
                  </a:lnTo>
                  <a:lnTo>
                    <a:pt x="500014" y="617388"/>
                  </a:lnTo>
                  <a:lnTo>
                    <a:pt x="499920" y="617421"/>
                  </a:lnTo>
                  <a:lnTo>
                    <a:pt x="499723" y="617531"/>
                  </a:lnTo>
                  <a:lnTo>
                    <a:pt x="499471" y="617674"/>
                  </a:lnTo>
                  <a:lnTo>
                    <a:pt x="499212" y="617840"/>
                  </a:lnTo>
                  <a:lnTo>
                    <a:pt x="498975" y="617917"/>
                  </a:lnTo>
                  <a:lnTo>
                    <a:pt x="498611" y="617972"/>
                  </a:lnTo>
                  <a:lnTo>
                    <a:pt x="498089" y="618049"/>
                  </a:lnTo>
                  <a:lnTo>
                    <a:pt x="497588" y="618038"/>
                  </a:lnTo>
                  <a:lnTo>
                    <a:pt x="497203" y="617994"/>
                  </a:lnTo>
                  <a:lnTo>
                    <a:pt x="496794" y="617917"/>
                  </a:lnTo>
                  <a:lnTo>
                    <a:pt x="496505" y="617873"/>
                  </a:lnTo>
                  <a:lnTo>
                    <a:pt x="496460" y="617862"/>
                  </a:lnTo>
                  <a:lnTo>
                    <a:pt x="496190" y="617862"/>
                  </a:lnTo>
                  <a:lnTo>
                    <a:pt x="495938" y="617884"/>
                  </a:lnTo>
                  <a:lnTo>
                    <a:pt x="495808" y="617928"/>
                  </a:lnTo>
                  <a:lnTo>
                    <a:pt x="495638" y="618005"/>
                  </a:lnTo>
                  <a:lnTo>
                    <a:pt x="495391" y="618049"/>
                  </a:lnTo>
                  <a:lnTo>
                    <a:pt x="495122" y="618093"/>
                  </a:lnTo>
                  <a:lnTo>
                    <a:pt x="494955" y="618093"/>
                  </a:lnTo>
                  <a:lnTo>
                    <a:pt x="494534" y="618049"/>
                  </a:lnTo>
                  <a:lnTo>
                    <a:pt x="494283" y="618005"/>
                  </a:lnTo>
                  <a:lnTo>
                    <a:pt x="493617" y="617785"/>
                  </a:lnTo>
                  <a:lnTo>
                    <a:pt x="493366" y="617718"/>
                  </a:lnTo>
                  <a:lnTo>
                    <a:pt x="493166" y="617663"/>
                  </a:lnTo>
                  <a:lnTo>
                    <a:pt x="492824" y="617586"/>
                  </a:lnTo>
                  <a:lnTo>
                    <a:pt x="492166" y="617454"/>
                  </a:lnTo>
                  <a:lnTo>
                    <a:pt x="491897" y="617343"/>
                  </a:lnTo>
                  <a:lnTo>
                    <a:pt x="491721" y="617255"/>
                  </a:lnTo>
                  <a:lnTo>
                    <a:pt x="491419" y="617189"/>
                  </a:lnTo>
                  <a:lnTo>
                    <a:pt x="491217" y="617134"/>
                  </a:lnTo>
                  <a:lnTo>
                    <a:pt x="490870" y="616980"/>
                  </a:lnTo>
                  <a:lnTo>
                    <a:pt x="490658" y="616836"/>
                  </a:lnTo>
                  <a:lnTo>
                    <a:pt x="490515" y="616748"/>
                  </a:lnTo>
                  <a:lnTo>
                    <a:pt x="490415" y="616715"/>
                  </a:lnTo>
                  <a:lnTo>
                    <a:pt x="490230" y="616704"/>
                  </a:lnTo>
                  <a:lnTo>
                    <a:pt x="490122" y="616726"/>
                  </a:lnTo>
                  <a:lnTo>
                    <a:pt x="490022" y="616770"/>
                  </a:lnTo>
                  <a:lnTo>
                    <a:pt x="489936" y="616858"/>
                  </a:lnTo>
                  <a:lnTo>
                    <a:pt x="489688" y="617255"/>
                  </a:lnTo>
                  <a:lnTo>
                    <a:pt x="489629" y="617343"/>
                  </a:lnTo>
                  <a:lnTo>
                    <a:pt x="489391" y="617597"/>
                  </a:lnTo>
                  <a:lnTo>
                    <a:pt x="489193" y="617773"/>
                  </a:lnTo>
                  <a:lnTo>
                    <a:pt x="489104" y="617873"/>
                  </a:lnTo>
                  <a:lnTo>
                    <a:pt x="488953" y="618181"/>
                  </a:lnTo>
                  <a:lnTo>
                    <a:pt x="488841" y="618479"/>
                  </a:lnTo>
                  <a:lnTo>
                    <a:pt x="488805" y="618600"/>
                  </a:lnTo>
                  <a:lnTo>
                    <a:pt x="488754" y="618766"/>
                  </a:lnTo>
                  <a:lnTo>
                    <a:pt x="488649" y="618975"/>
                  </a:lnTo>
                  <a:lnTo>
                    <a:pt x="488529" y="619108"/>
                  </a:lnTo>
                  <a:lnTo>
                    <a:pt x="488401" y="619196"/>
                  </a:lnTo>
                  <a:lnTo>
                    <a:pt x="488103" y="619251"/>
                  </a:lnTo>
                  <a:lnTo>
                    <a:pt x="487603" y="619328"/>
                  </a:lnTo>
                  <a:lnTo>
                    <a:pt x="487331" y="619339"/>
                  </a:lnTo>
                  <a:lnTo>
                    <a:pt x="487149" y="619317"/>
                  </a:lnTo>
                  <a:lnTo>
                    <a:pt x="487005" y="619251"/>
                  </a:lnTo>
                  <a:lnTo>
                    <a:pt x="486807" y="619041"/>
                  </a:lnTo>
                  <a:lnTo>
                    <a:pt x="486485" y="618744"/>
                  </a:lnTo>
                  <a:lnTo>
                    <a:pt x="486385" y="618667"/>
                  </a:lnTo>
                  <a:lnTo>
                    <a:pt x="486208" y="618556"/>
                  </a:lnTo>
                  <a:lnTo>
                    <a:pt x="486080" y="618534"/>
                  </a:lnTo>
                  <a:lnTo>
                    <a:pt x="485867" y="618578"/>
                  </a:lnTo>
                  <a:lnTo>
                    <a:pt x="485506" y="618722"/>
                  </a:lnTo>
                  <a:lnTo>
                    <a:pt x="485163" y="618832"/>
                  </a:lnTo>
                  <a:lnTo>
                    <a:pt x="484985" y="618854"/>
                  </a:lnTo>
                  <a:lnTo>
                    <a:pt x="484827" y="618865"/>
                  </a:lnTo>
                  <a:lnTo>
                    <a:pt x="484751" y="618865"/>
                  </a:lnTo>
                  <a:lnTo>
                    <a:pt x="484622" y="618821"/>
                  </a:lnTo>
                  <a:lnTo>
                    <a:pt x="484346" y="618667"/>
                  </a:lnTo>
                  <a:lnTo>
                    <a:pt x="484266" y="618623"/>
                  </a:lnTo>
                  <a:lnTo>
                    <a:pt x="483955" y="618523"/>
                  </a:lnTo>
                  <a:lnTo>
                    <a:pt x="483836" y="618523"/>
                  </a:lnTo>
                  <a:lnTo>
                    <a:pt x="483755" y="618545"/>
                  </a:lnTo>
                  <a:lnTo>
                    <a:pt x="483553" y="618589"/>
                  </a:lnTo>
                  <a:lnTo>
                    <a:pt x="483192" y="618656"/>
                  </a:lnTo>
                  <a:lnTo>
                    <a:pt x="483124" y="618689"/>
                  </a:lnTo>
                  <a:lnTo>
                    <a:pt x="483074" y="618733"/>
                  </a:lnTo>
                  <a:lnTo>
                    <a:pt x="482956" y="618942"/>
                  </a:lnTo>
                  <a:lnTo>
                    <a:pt x="482910" y="619075"/>
                  </a:lnTo>
                  <a:lnTo>
                    <a:pt x="482875" y="619317"/>
                  </a:lnTo>
                  <a:lnTo>
                    <a:pt x="482870" y="619549"/>
                  </a:lnTo>
                  <a:lnTo>
                    <a:pt x="482889" y="619747"/>
                  </a:lnTo>
                  <a:lnTo>
                    <a:pt x="482858" y="619813"/>
                  </a:lnTo>
                  <a:lnTo>
                    <a:pt x="482760" y="619968"/>
                  </a:lnTo>
                  <a:lnTo>
                    <a:pt x="482562" y="620111"/>
                  </a:lnTo>
                  <a:lnTo>
                    <a:pt x="482274" y="620243"/>
                  </a:lnTo>
                  <a:lnTo>
                    <a:pt x="482016" y="620387"/>
                  </a:lnTo>
                  <a:lnTo>
                    <a:pt x="481680" y="620673"/>
                  </a:lnTo>
                  <a:lnTo>
                    <a:pt x="481476" y="620806"/>
                  </a:lnTo>
                  <a:lnTo>
                    <a:pt x="481331" y="620861"/>
                  </a:lnTo>
                  <a:lnTo>
                    <a:pt x="481172" y="620883"/>
                  </a:lnTo>
                  <a:lnTo>
                    <a:pt x="480971" y="620828"/>
                  </a:lnTo>
                  <a:lnTo>
                    <a:pt x="479897" y="620552"/>
                  </a:lnTo>
                  <a:lnTo>
                    <a:pt x="479405" y="620475"/>
                  </a:lnTo>
                  <a:lnTo>
                    <a:pt x="479002" y="620563"/>
                  </a:lnTo>
                  <a:lnTo>
                    <a:pt x="478546" y="620773"/>
                  </a:lnTo>
                  <a:lnTo>
                    <a:pt x="478325" y="620861"/>
                  </a:lnTo>
                  <a:lnTo>
                    <a:pt x="478151" y="620938"/>
                  </a:lnTo>
                  <a:lnTo>
                    <a:pt x="477979" y="620993"/>
                  </a:lnTo>
                  <a:lnTo>
                    <a:pt x="477773" y="621004"/>
                  </a:lnTo>
                  <a:lnTo>
                    <a:pt x="477567" y="621026"/>
                  </a:lnTo>
                  <a:lnTo>
                    <a:pt x="477209" y="620993"/>
                  </a:lnTo>
                  <a:lnTo>
                    <a:pt x="476704" y="620894"/>
                  </a:lnTo>
                  <a:lnTo>
                    <a:pt x="476210" y="620739"/>
                  </a:lnTo>
                  <a:lnTo>
                    <a:pt x="475499" y="620541"/>
                  </a:lnTo>
                  <a:lnTo>
                    <a:pt x="475206" y="620398"/>
                  </a:lnTo>
                  <a:lnTo>
                    <a:pt x="475084" y="620320"/>
                  </a:lnTo>
                  <a:lnTo>
                    <a:pt x="474861" y="620056"/>
                  </a:lnTo>
                  <a:lnTo>
                    <a:pt x="474740" y="619935"/>
                  </a:lnTo>
                  <a:lnTo>
                    <a:pt x="474655" y="619879"/>
                  </a:lnTo>
                  <a:lnTo>
                    <a:pt x="474554" y="619846"/>
                  </a:lnTo>
                  <a:lnTo>
                    <a:pt x="474323" y="619813"/>
                  </a:lnTo>
                  <a:lnTo>
                    <a:pt x="474006" y="619736"/>
                  </a:lnTo>
                  <a:lnTo>
                    <a:pt x="473845" y="619747"/>
                  </a:lnTo>
                  <a:lnTo>
                    <a:pt x="473738" y="619769"/>
                  </a:lnTo>
                  <a:lnTo>
                    <a:pt x="473513" y="619879"/>
                  </a:lnTo>
                  <a:lnTo>
                    <a:pt x="473329" y="619990"/>
                  </a:lnTo>
                  <a:lnTo>
                    <a:pt x="473033" y="620254"/>
                  </a:lnTo>
                  <a:lnTo>
                    <a:pt x="472799" y="620519"/>
                  </a:lnTo>
                  <a:lnTo>
                    <a:pt x="472486" y="620695"/>
                  </a:lnTo>
                  <a:lnTo>
                    <a:pt x="472192" y="620828"/>
                  </a:lnTo>
                  <a:lnTo>
                    <a:pt x="471890" y="621048"/>
                  </a:lnTo>
                  <a:lnTo>
                    <a:pt x="471763" y="621092"/>
                  </a:lnTo>
                  <a:lnTo>
                    <a:pt x="471634" y="621059"/>
                  </a:lnTo>
                  <a:lnTo>
                    <a:pt x="471411" y="620927"/>
                  </a:lnTo>
                  <a:lnTo>
                    <a:pt x="471334" y="620861"/>
                  </a:lnTo>
                  <a:lnTo>
                    <a:pt x="471247" y="620739"/>
                  </a:lnTo>
                  <a:lnTo>
                    <a:pt x="471145" y="620552"/>
                  </a:lnTo>
                  <a:lnTo>
                    <a:pt x="470996" y="620320"/>
                  </a:lnTo>
                  <a:lnTo>
                    <a:pt x="470888" y="620188"/>
                  </a:lnTo>
                  <a:lnTo>
                    <a:pt x="470745" y="620111"/>
                  </a:lnTo>
                  <a:lnTo>
                    <a:pt x="470508" y="620056"/>
                  </a:lnTo>
                  <a:lnTo>
                    <a:pt x="470446" y="620056"/>
                  </a:lnTo>
                  <a:lnTo>
                    <a:pt x="470279" y="620122"/>
                  </a:lnTo>
                  <a:lnTo>
                    <a:pt x="469828" y="620453"/>
                  </a:lnTo>
                  <a:lnTo>
                    <a:pt x="469557" y="620596"/>
                  </a:lnTo>
                  <a:lnTo>
                    <a:pt x="469303" y="620673"/>
                  </a:lnTo>
                  <a:lnTo>
                    <a:pt x="469244" y="620673"/>
                  </a:lnTo>
                  <a:lnTo>
                    <a:pt x="469052" y="620629"/>
                  </a:lnTo>
                  <a:lnTo>
                    <a:pt x="468736" y="620486"/>
                  </a:lnTo>
                  <a:lnTo>
                    <a:pt x="468643" y="620464"/>
                  </a:lnTo>
                  <a:lnTo>
                    <a:pt x="468524" y="620486"/>
                  </a:lnTo>
                  <a:lnTo>
                    <a:pt x="468355" y="620585"/>
                  </a:lnTo>
                  <a:lnTo>
                    <a:pt x="468186" y="620728"/>
                  </a:lnTo>
                  <a:lnTo>
                    <a:pt x="468070" y="621114"/>
                  </a:lnTo>
                  <a:lnTo>
                    <a:pt x="467982" y="621390"/>
                  </a:lnTo>
                  <a:lnTo>
                    <a:pt x="467562" y="622118"/>
                  </a:lnTo>
                  <a:lnTo>
                    <a:pt x="467376" y="622382"/>
                  </a:lnTo>
                  <a:lnTo>
                    <a:pt x="467108" y="622680"/>
                  </a:lnTo>
                  <a:lnTo>
                    <a:pt x="467038" y="622779"/>
                  </a:lnTo>
                  <a:lnTo>
                    <a:pt x="466897" y="622967"/>
                  </a:lnTo>
                  <a:lnTo>
                    <a:pt x="466855" y="623044"/>
                  </a:lnTo>
                  <a:lnTo>
                    <a:pt x="466784" y="623253"/>
                  </a:lnTo>
                  <a:lnTo>
                    <a:pt x="466750" y="623529"/>
                  </a:lnTo>
                  <a:lnTo>
                    <a:pt x="466759" y="623705"/>
                  </a:lnTo>
                  <a:lnTo>
                    <a:pt x="466806" y="623959"/>
                  </a:lnTo>
                  <a:lnTo>
                    <a:pt x="466842" y="624301"/>
                  </a:lnTo>
                  <a:lnTo>
                    <a:pt x="466835" y="624576"/>
                  </a:lnTo>
                  <a:lnTo>
                    <a:pt x="466603" y="625403"/>
                  </a:lnTo>
                  <a:lnTo>
                    <a:pt x="466552" y="625712"/>
                  </a:lnTo>
                  <a:lnTo>
                    <a:pt x="466431" y="625977"/>
                  </a:lnTo>
                  <a:lnTo>
                    <a:pt x="466007" y="626726"/>
                  </a:lnTo>
                  <a:lnTo>
                    <a:pt x="465246" y="627730"/>
                  </a:lnTo>
                  <a:lnTo>
                    <a:pt x="465186" y="627840"/>
                  </a:lnTo>
                  <a:lnTo>
                    <a:pt x="465150" y="628071"/>
                  </a:lnTo>
                  <a:lnTo>
                    <a:pt x="465136" y="628457"/>
                  </a:lnTo>
                  <a:lnTo>
                    <a:pt x="465114" y="628722"/>
                  </a:lnTo>
                  <a:lnTo>
                    <a:pt x="464913" y="629141"/>
                  </a:lnTo>
                  <a:lnTo>
                    <a:pt x="464780" y="629384"/>
                  </a:lnTo>
                  <a:lnTo>
                    <a:pt x="464484" y="629858"/>
                  </a:lnTo>
                  <a:lnTo>
                    <a:pt x="464159" y="630321"/>
                  </a:lnTo>
                  <a:lnTo>
                    <a:pt x="463559" y="631335"/>
                  </a:lnTo>
                  <a:lnTo>
                    <a:pt x="463223" y="631721"/>
                  </a:lnTo>
                  <a:lnTo>
                    <a:pt x="463139" y="631798"/>
                  </a:lnTo>
                  <a:lnTo>
                    <a:pt x="463034" y="631875"/>
                  </a:lnTo>
                  <a:lnTo>
                    <a:pt x="462833" y="632107"/>
                  </a:lnTo>
                  <a:lnTo>
                    <a:pt x="462380" y="632570"/>
                  </a:lnTo>
                  <a:lnTo>
                    <a:pt x="461813" y="633121"/>
                  </a:lnTo>
                  <a:lnTo>
                    <a:pt x="461262" y="633706"/>
                  </a:lnTo>
                  <a:lnTo>
                    <a:pt x="461132" y="633805"/>
                  </a:lnTo>
                  <a:lnTo>
                    <a:pt x="460811" y="633981"/>
                  </a:lnTo>
                  <a:lnTo>
                    <a:pt x="460714" y="634014"/>
                  </a:lnTo>
                  <a:lnTo>
                    <a:pt x="460615" y="634047"/>
                  </a:lnTo>
                  <a:lnTo>
                    <a:pt x="460486" y="634092"/>
                  </a:lnTo>
                  <a:lnTo>
                    <a:pt x="460224" y="634114"/>
                  </a:lnTo>
                  <a:lnTo>
                    <a:pt x="460100" y="634125"/>
                  </a:lnTo>
                  <a:lnTo>
                    <a:pt x="460079" y="634125"/>
                  </a:lnTo>
                  <a:lnTo>
                    <a:pt x="460037" y="634136"/>
                  </a:lnTo>
                  <a:lnTo>
                    <a:pt x="460013" y="634136"/>
                  </a:lnTo>
                  <a:lnTo>
                    <a:pt x="460006" y="634136"/>
                  </a:lnTo>
                  <a:lnTo>
                    <a:pt x="459839" y="634014"/>
                  </a:lnTo>
                  <a:lnTo>
                    <a:pt x="459597" y="633849"/>
                  </a:lnTo>
                  <a:lnTo>
                    <a:pt x="459433" y="633783"/>
                  </a:lnTo>
                  <a:lnTo>
                    <a:pt x="459065" y="633651"/>
                  </a:lnTo>
                  <a:lnTo>
                    <a:pt x="458963" y="633617"/>
                  </a:lnTo>
                  <a:lnTo>
                    <a:pt x="458911" y="633595"/>
                  </a:lnTo>
                  <a:lnTo>
                    <a:pt x="458888" y="633584"/>
                  </a:lnTo>
                  <a:lnTo>
                    <a:pt x="458883" y="633584"/>
                  </a:lnTo>
                  <a:lnTo>
                    <a:pt x="458878" y="633584"/>
                  </a:lnTo>
                  <a:lnTo>
                    <a:pt x="458872" y="633573"/>
                  </a:lnTo>
                  <a:lnTo>
                    <a:pt x="458871" y="633573"/>
                  </a:lnTo>
                  <a:lnTo>
                    <a:pt x="458725" y="633485"/>
                  </a:lnTo>
                  <a:lnTo>
                    <a:pt x="458466" y="633375"/>
                  </a:lnTo>
                  <a:lnTo>
                    <a:pt x="458176" y="633265"/>
                  </a:lnTo>
                  <a:lnTo>
                    <a:pt x="457857" y="633099"/>
                  </a:lnTo>
                  <a:lnTo>
                    <a:pt x="457516" y="632890"/>
                  </a:lnTo>
                  <a:lnTo>
                    <a:pt x="457313" y="632801"/>
                  </a:lnTo>
                  <a:lnTo>
                    <a:pt x="457301" y="632801"/>
                  </a:lnTo>
                  <a:lnTo>
                    <a:pt x="457047" y="632790"/>
                  </a:lnTo>
                  <a:lnTo>
                    <a:pt x="456906" y="632868"/>
                  </a:lnTo>
                  <a:lnTo>
                    <a:pt x="456474" y="633187"/>
                  </a:lnTo>
                  <a:lnTo>
                    <a:pt x="455792" y="633584"/>
                  </a:lnTo>
                  <a:lnTo>
                    <a:pt x="455625" y="633728"/>
                  </a:lnTo>
                  <a:lnTo>
                    <a:pt x="455470" y="633937"/>
                  </a:lnTo>
                  <a:lnTo>
                    <a:pt x="455332" y="634246"/>
                  </a:lnTo>
                  <a:lnTo>
                    <a:pt x="455190" y="634698"/>
                  </a:lnTo>
                  <a:lnTo>
                    <a:pt x="455044" y="635073"/>
                  </a:lnTo>
                  <a:lnTo>
                    <a:pt x="454990" y="635348"/>
                  </a:lnTo>
                  <a:lnTo>
                    <a:pt x="454949" y="636197"/>
                  </a:lnTo>
                  <a:lnTo>
                    <a:pt x="454942" y="636330"/>
                  </a:lnTo>
                  <a:lnTo>
                    <a:pt x="454886" y="636506"/>
                  </a:lnTo>
                  <a:lnTo>
                    <a:pt x="454747" y="636683"/>
                  </a:lnTo>
                  <a:lnTo>
                    <a:pt x="454589" y="636815"/>
                  </a:lnTo>
                  <a:lnTo>
                    <a:pt x="454408" y="636870"/>
                  </a:lnTo>
                  <a:lnTo>
                    <a:pt x="454093" y="636925"/>
                  </a:lnTo>
                  <a:lnTo>
                    <a:pt x="453641" y="636958"/>
                  </a:lnTo>
                  <a:lnTo>
                    <a:pt x="453399" y="637013"/>
                  </a:lnTo>
                  <a:lnTo>
                    <a:pt x="453058" y="637124"/>
                  </a:lnTo>
                  <a:lnTo>
                    <a:pt x="453009" y="637146"/>
                  </a:lnTo>
                  <a:lnTo>
                    <a:pt x="452882" y="637223"/>
                  </a:lnTo>
                  <a:lnTo>
                    <a:pt x="452625" y="637443"/>
                  </a:lnTo>
                  <a:lnTo>
                    <a:pt x="452509" y="637498"/>
                  </a:lnTo>
                  <a:lnTo>
                    <a:pt x="452375" y="637509"/>
                  </a:lnTo>
                  <a:lnTo>
                    <a:pt x="452134" y="637443"/>
                  </a:lnTo>
                  <a:lnTo>
                    <a:pt x="452050" y="637476"/>
                  </a:lnTo>
                  <a:lnTo>
                    <a:pt x="451954" y="637554"/>
                  </a:lnTo>
                  <a:lnTo>
                    <a:pt x="451898" y="637642"/>
                  </a:lnTo>
                  <a:lnTo>
                    <a:pt x="451658" y="638370"/>
                  </a:lnTo>
                  <a:lnTo>
                    <a:pt x="451559" y="638590"/>
                  </a:lnTo>
                  <a:lnTo>
                    <a:pt x="451395" y="638877"/>
                  </a:lnTo>
                  <a:lnTo>
                    <a:pt x="451252" y="639075"/>
                  </a:lnTo>
                  <a:lnTo>
                    <a:pt x="451069" y="639274"/>
                  </a:lnTo>
                  <a:lnTo>
                    <a:pt x="450882" y="639406"/>
                  </a:lnTo>
                  <a:lnTo>
                    <a:pt x="450643" y="639516"/>
                  </a:lnTo>
                  <a:lnTo>
                    <a:pt x="450371" y="639582"/>
                  </a:lnTo>
                  <a:lnTo>
                    <a:pt x="450113" y="639593"/>
                  </a:lnTo>
                  <a:lnTo>
                    <a:pt x="449855" y="639604"/>
                  </a:lnTo>
                  <a:lnTo>
                    <a:pt x="449288" y="639549"/>
                  </a:lnTo>
                  <a:lnTo>
                    <a:pt x="449059" y="639560"/>
                  </a:lnTo>
                  <a:lnTo>
                    <a:pt x="448882" y="639549"/>
                  </a:lnTo>
                  <a:lnTo>
                    <a:pt x="448681" y="639439"/>
                  </a:lnTo>
                  <a:lnTo>
                    <a:pt x="448484" y="639263"/>
                  </a:lnTo>
                  <a:lnTo>
                    <a:pt x="448382" y="639174"/>
                  </a:lnTo>
                  <a:lnTo>
                    <a:pt x="448159" y="639053"/>
                  </a:lnTo>
                  <a:lnTo>
                    <a:pt x="448007" y="639009"/>
                  </a:lnTo>
                  <a:lnTo>
                    <a:pt x="447550" y="638943"/>
                  </a:lnTo>
                  <a:lnTo>
                    <a:pt x="447093" y="638788"/>
                  </a:lnTo>
                  <a:lnTo>
                    <a:pt x="446901" y="638777"/>
                  </a:lnTo>
                  <a:lnTo>
                    <a:pt x="446749" y="638799"/>
                  </a:lnTo>
                  <a:lnTo>
                    <a:pt x="446633" y="638855"/>
                  </a:lnTo>
                  <a:lnTo>
                    <a:pt x="446436" y="639075"/>
                  </a:lnTo>
                  <a:lnTo>
                    <a:pt x="446094" y="639428"/>
                  </a:lnTo>
                  <a:lnTo>
                    <a:pt x="445916" y="639582"/>
                  </a:lnTo>
                  <a:lnTo>
                    <a:pt x="445787" y="639648"/>
                  </a:lnTo>
                  <a:lnTo>
                    <a:pt x="445724" y="639659"/>
                  </a:lnTo>
                  <a:lnTo>
                    <a:pt x="445721" y="639659"/>
                  </a:lnTo>
                  <a:lnTo>
                    <a:pt x="445503" y="639671"/>
                  </a:lnTo>
                  <a:lnTo>
                    <a:pt x="445496" y="639671"/>
                  </a:lnTo>
                  <a:lnTo>
                    <a:pt x="445487" y="639682"/>
                  </a:lnTo>
                  <a:lnTo>
                    <a:pt x="445483" y="639682"/>
                  </a:lnTo>
                  <a:lnTo>
                    <a:pt x="445479" y="639682"/>
                  </a:lnTo>
                  <a:lnTo>
                    <a:pt x="445475" y="639682"/>
                  </a:lnTo>
                  <a:lnTo>
                    <a:pt x="445152" y="639637"/>
                  </a:lnTo>
                  <a:lnTo>
                    <a:pt x="444854" y="639604"/>
                  </a:lnTo>
                  <a:lnTo>
                    <a:pt x="444411" y="639615"/>
                  </a:lnTo>
                  <a:lnTo>
                    <a:pt x="443694" y="639682"/>
                  </a:lnTo>
                  <a:lnTo>
                    <a:pt x="443340" y="639671"/>
                  </a:lnTo>
                  <a:lnTo>
                    <a:pt x="443134" y="639726"/>
                  </a:lnTo>
                  <a:lnTo>
                    <a:pt x="443020" y="639825"/>
                  </a:lnTo>
                  <a:lnTo>
                    <a:pt x="442700" y="640321"/>
                  </a:lnTo>
                  <a:lnTo>
                    <a:pt x="442582" y="640597"/>
                  </a:lnTo>
                  <a:lnTo>
                    <a:pt x="442543" y="640938"/>
                  </a:lnTo>
                  <a:lnTo>
                    <a:pt x="442561" y="641280"/>
                  </a:lnTo>
                  <a:lnTo>
                    <a:pt x="442600" y="641567"/>
                  </a:lnTo>
                  <a:lnTo>
                    <a:pt x="442586" y="641754"/>
                  </a:lnTo>
                  <a:lnTo>
                    <a:pt x="442263" y="642736"/>
                  </a:lnTo>
                  <a:lnTo>
                    <a:pt x="442210" y="643122"/>
                  </a:lnTo>
                  <a:lnTo>
                    <a:pt x="442245" y="643563"/>
                  </a:lnTo>
                  <a:lnTo>
                    <a:pt x="442290" y="643860"/>
                  </a:lnTo>
                  <a:lnTo>
                    <a:pt x="442311" y="644235"/>
                  </a:lnTo>
                  <a:lnTo>
                    <a:pt x="442341" y="644423"/>
                  </a:lnTo>
                  <a:lnTo>
                    <a:pt x="442437" y="644698"/>
                  </a:lnTo>
                  <a:lnTo>
                    <a:pt x="442596" y="644930"/>
                  </a:lnTo>
                  <a:lnTo>
                    <a:pt x="442598" y="644930"/>
                  </a:lnTo>
                  <a:lnTo>
                    <a:pt x="442601" y="644941"/>
                  </a:lnTo>
                  <a:lnTo>
                    <a:pt x="442731" y="645161"/>
                  </a:lnTo>
                  <a:lnTo>
                    <a:pt x="442807" y="645349"/>
                  </a:lnTo>
                  <a:lnTo>
                    <a:pt x="442892" y="645735"/>
                  </a:lnTo>
                  <a:lnTo>
                    <a:pt x="442882" y="645812"/>
                  </a:lnTo>
                  <a:lnTo>
                    <a:pt x="442872" y="645889"/>
                  </a:lnTo>
                  <a:lnTo>
                    <a:pt x="442776" y="646099"/>
                  </a:lnTo>
                  <a:lnTo>
                    <a:pt x="442553" y="646374"/>
                  </a:lnTo>
                  <a:lnTo>
                    <a:pt x="442437" y="646484"/>
                  </a:lnTo>
                  <a:lnTo>
                    <a:pt x="442365" y="646562"/>
                  </a:lnTo>
                  <a:lnTo>
                    <a:pt x="442088" y="646738"/>
                  </a:lnTo>
                  <a:lnTo>
                    <a:pt x="442013" y="646782"/>
                  </a:lnTo>
                  <a:lnTo>
                    <a:pt x="441989" y="646793"/>
                  </a:lnTo>
                  <a:lnTo>
                    <a:pt x="441981" y="646804"/>
                  </a:lnTo>
                  <a:lnTo>
                    <a:pt x="441978" y="646804"/>
                  </a:lnTo>
                  <a:lnTo>
                    <a:pt x="441972" y="646804"/>
                  </a:lnTo>
                  <a:lnTo>
                    <a:pt x="441785" y="646881"/>
                  </a:lnTo>
                  <a:lnTo>
                    <a:pt x="441509" y="646948"/>
                  </a:lnTo>
                  <a:lnTo>
                    <a:pt x="441283" y="646970"/>
                  </a:lnTo>
                  <a:lnTo>
                    <a:pt x="441100" y="646948"/>
                  </a:lnTo>
                  <a:lnTo>
                    <a:pt x="440923" y="646936"/>
                  </a:lnTo>
                  <a:lnTo>
                    <a:pt x="440757" y="646992"/>
                  </a:lnTo>
                  <a:lnTo>
                    <a:pt x="440564" y="647058"/>
                  </a:lnTo>
                  <a:lnTo>
                    <a:pt x="440172" y="647102"/>
                  </a:lnTo>
                  <a:lnTo>
                    <a:pt x="440022" y="647080"/>
                  </a:lnTo>
                  <a:lnTo>
                    <a:pt x="439810" y="646992"/>
                  </a:lnTo>
                  <a:lnTo>
                    <a:pt x="439745" y="646959"/>
                  </a:lnTo>
                  <a:lnTo>
                    <a:pt x="439393" y="646749"/>
                  </a:lnTo>
                  <a:lnTo>
                    <a:pt x="439182" y="646661"/>
                  </a:lnTo>
                  <a:lnTo>
                    <a:pt x="438948" y="646551"/>
                  </a:lnTo>
                  <a:lnTo>
                    <a:pt x="438920" y="646540"/>
                  </a:lnTo>
                  <a:lnTo>
                    <a:pt x="438896" y="646529"/>
                  </a:lnTo>
                  <a:lnTo>
                    <a:pt x="438868" y="646506"/>
                  </a:lnTo>
                  <a:lnTo>
                    <a:pt x="438863" y="646506"/>
                  </a:lnTo>
                  <a:lnTo>
                    <a:pt x="438844" y="646506"/>
                  </a:lnTo>
                  <a:lnTo>
                    <a:pt x="438676" y="646440"/>
                  </a:lnTo>
                  <a:lnTo>
                    <a:pt x="438526" y="646418"/>
                  </a:lnTo>
                  <a:lnTo>
                    <a:pt x="438368" y="646473"/>
                  </a:lnTo>
                  <a:lnTo>
                    <a:pt x="437785" y="646881"/>
                  </a:lnTo>
                  <a:lnTo>
                    <a:pt x="437539" y="647157"/>
                  </a:lnTo>
                  <a:lnTo>
                    <a:pt x="437389" y="647377"/>
                  </a:lnTo>
                  <a:lnTo>
                    <a:pt x="437164" y="647708"/>
                  </a:lnTo>
                  <a:lnTo>
                    <a:pt x="436879" y="648160"/>
                  </a:lnTo>
                  <a:lnTo>
                    <a:pt x="436643" y="648579"/>
                  </a:lnTo>
                  <a:lnTo>
                    <a:pt x="436354" y="648932"/>
                  </a:lnTo>
                  <a:lnTo>
                    <a:pt x="436138" y="649120"/>
                  </a:lnTo>
                  <a:lnTo>
                    <a:pt x="435832" y="649329"/>
                  </a:lnTo>
                  <a:lnTo>
                    <a:pt x="435556" y="649505"/>
                  </a:lnTo>
                  <a:lnTo>
                    <a:pt x="435435" y="649572"/>
                  </a:lnTo>
                  <a:lnTo>
                    <a:pt x="435380" y="649594"/>
                  </a:lnTo>
                  <a:lnTo>
                    <a:pt x="435333" y="649605"/>
                  </a:lnTo>
                  <a:lnTo>
                    <a:pt x="435232" y="649649"/>
                  </a:lnTo>
                  <a:lnTo>
                    <a:pt x="434933" y="649682"/>
                  </a:lnTo>
                  <a:lnTo>
                    <a:pt x="434657" y="649704"/>
                  </a:lnTo>
                  <a:lnTo>
                    <a:pt x="434595" y="649715"/>
                  </a:lnTo>
                  <a:lnTo>
                    <a:pt x="434569" y="649715"/>
                  </a:lnTo>
                  <a:lnTo>
                    <a:pt x="434561" y="649715"/>
                  </a:lnTo>
                  <a:lnTo>
                    <a:pt x="434555" y="649715"/>
                  </a:lnTo>
                  <a:lnTo>
                    <a:pt x="434554" y="649715"/>
                  </a:lnTo>
                  <a:lnTo>
                    <a:pt x="434554" y="649715"/>
                  </a:lnTo>
                  <a:lnTo>
                    <a:pt x="434540" y="649704"/>
                  </a:lnTo>
                  <a:lnTo>
                    <a:pt x="434217" y="649561"/>
                  </a:lnTo>
                  <a:lnTo>
                    <a:pt x="434057" y="649417"/>
                  </a:lnTo>
                  <a:lnTo>
                    <a:pt x="433772" y="649120"/>
                  </a:lnTo>
                  <a:lnTo>
                    <a:pt x="433768" y="649109"/>
                  </a:lnTo>
                  <a:lnTo>
                    <a:pt x="433767" y="649109"/>
                  </a:lnTo>
                  <a:lnTo>
                    <a:pt x="433767" y="649109"/>
                  </a:lnTo>
                  <a:lnTo>
                    <a:pt x="433743" y="649087"/>
                  </a:lnTo>
                  <a:lnTo>
                    <a:pt x="433689" y="649020"/>
                  </a:lnTo>
                  <a:lnTo>
                    <a:pt x="433513" y="648811"/>
                  </a:lnTo>
                  <a:lnTo>
                    <a:pt x="433361" y="648668"/>
                  </a:lnTo>
                  <a:lnTo>
                    <a:pt x="433163" y="648568"/>
                  </a:lnTo>
                  <a:lnTo>
                    <a:pt x="433025" y="648535"/>
                  </a:lnTo>
                  <a:lnTo>
                    <a:pt x="433024" y="648535"/>
                  </a:lnTo>
                  <a:lnTo>
                    <a:pt x="432800" y="648568"/>
                  </a:lnTo>
                  <a:lnTo>
                    <a:pt x="432643" y="648623"/>
                  </a:lnTo>
                  <a:lnTo>
                    <a:pt x="432515" y="648855"/>
                  </a:lnTo>
                  <a:lnTo>
                    <a:pt x="432456" y="649142"/>
                  </a:lnTo>
                  <a:lnTo>
                    <a:pt x="432404" y="649406"/>
                  </a:lnTo>
                  <a:lnTo>
                    <a:pt x="432313" y="650046"/>
                  </a:lnTo>
                  <a:lnTo>
                    <a:pt x="432189" y="650410"/>
                  </a:lnTo>
                  <a:lnTo>
                    <a:pt x="432034" y="650674"/>
                  </a:lnTo>
                  <a:lnTo>
                    <a:pt x="431863" y="650862"/>
                  </a:lnTo>
                  <a:lnTo>
                    <a:pt x="431738" y="650961"/>
                  </a:lnTo>
                  <a:lnTo>
                    <a:pt x="431471" y="651071"/>
                  </a:lnTo>
                  <a:lnTo>
                    <a:pt x="431304" y="651082"/>
                  </a:lnTo>
                  <a:lnTo>
                    <a:pt x="431162" y="651060"/>
                  </a:lnTo>
                  <a:lnTo>
                    <a:pt x="430930" y="650972"/>
                  </a:lnTo>
                  <a:lnTo>
                    <a:pt x="430688" y="650818"/>
                  </a:lnTo>
                  <a:lnTo>
                    <a:pt x="430553" y="650818"/>
                  </a:lnTo>
                  <a:lnTo>
                    <a:pt x="430248" y="650895"/>
                  </a:lnTo>
                  <a:lnTo>
                    <a:pt x="429956" y="651027"/>
                  </a:lnTo>
                  <a:lnTo>
                    <a:pt x="429694" y="651159"/>
                  </a:lnTo>
                  <a:lnTo>
                    <a:pt x="429399" y="651281"/>
                  </a:lnTo>
                  <a:lnTo>
                    <a:pt x="429146" y="651358"/>
                  </a:lnTo>
                  <a:lnTo>
                    <a:pt x="428816" y="651413"/>
                  </a:lnTo>
                  <a:lnTo>
                    <a:pt x="428498" y="651457"/>
                  </a:lnTo>
                  <a:lnTo>
                    <a:pt x="428302" y="651468"/>
                  </a:lnTo>
                  <a:lnTo>
                    <a:pt x="428110" y="651457"/>
                  </a:lnTo>
                  <a:lnTo>
                    <a:pt x="427953" y="651490"/>
                  </a:lnTo>
                  <a:lnTo>
                    <a:pt x="427801" y="651567"/>
                  </a:lnTo>
                  <a:lnTo>
                    <a:pt x="427691" y="651666"/>
                  </a:lnTo>
                  <a:lnTo>
                    <a:pt x="427601" y="651843"/>
                  </a:lnTo>
                  <a:lnTo>
                    <a:pt x="427576" y="651964"/>
                  </a:lnTo>
                  <a:lnTo>
                    <a:pt x="427574" y="652251"/>
                  </a:lnTo>
                  <a:lnTo>
                    <a:pt x="427574" y="652251"/>
                  </a:lnTo>
                  <a:lnTo>
                    <a:pt x="427574" y="652251"/>
                  </a:lnTo>
                  <a:lnTo>
                    <a:pt x="427575" y="652251"/>
                  </a:lnTo>
                  <a:lnTo>
                    <a:pt x="427576" y="652262"/>
                  </a:lnTo>
                  <a:lnTo>
                    <a:pt x="427582" y="652284"/>
                  </a:lnTo>
                  <a:lnTo>
                    <a:pt x="427644" y="652538"/>
                  </a:lnTo>
                  <a:lnTo>
                    <a:pt x="427670" y="652714"/>
                  </a:lnTo>
                  <a:lnTo>
                    <a:pt x="427667" y="652824"/>
                  </a:lnTo>
                  <a:lnTo>
                    <a:pt x="427541" y="653133"/>
                  </a:lnTo>
                  <a:lnTo>
                    <a:pt x="427295" y="653530"/>
                  </a:lnTo>
                  <a:lnTo>
                    <a:pt x="427122" y="653662"/>
                  </a:lnTo>
                  <a:lnTo>
                    <a:pt x="426892" y="653717"/>
                  </a:lnTo>
                  <a:lnTo>
                    <a:pt x="426541" y="653772"/>
                  </a:lnTo>
                  <a:lnTo>
                    <a:pt x="426416" y="653772"/>
                  </a:lnTo>
                  <a:lnTo>
                    <a:pt x="426274" y="653772"/>
                  </a:lnTo>
                  <a:lnTo>
                    <a:pt x="425977" y="653805"/>
                  </a:lnTo>
                  <a:lnTo>
                    <a:pt x="425808" y="653839"/>
                  </a:lnTo>
                  <a:lnTo>
                    <a:pt x="425523" y="654004"/>
                  </a:lnTo>
                  <a:lnTo>
                    <a:pt x="424846" y="654522"/>
                  </a:lnTo>
                  <a:lnTo>
                    <a:pt x="424753" y="654710"/>
                  </a:lnTo>
                  <a:lnTo>
                    <a:pt x="424725" y="654842"/>
                  </a:lnTo>
                  <a:lnTo>
                    <a:pt x="424660" y="655448"/>
                  </a:lnTo>
                  <a:lnTo>
                    <a:pt x="424609" y="655603"/>
                  </a:lnTo>
                  <a:lnTo>
                    <a:pt x="424541" y="655746"/>
                  </a:lnTo>
                  <a:lnTo>
                    <a:pt x="424355" y="655978"/>
                  </a:lnTo>
                  <a:lnTo>
                    <a:pt x="423782" y="656452"/>
                  </a:lnTo>
                  <a:lnTo>
                    <a:pt x="423450" y="656782"/>
                  </a:lnTo>
                  <a:lnTo>
                    <a:pt x="423370" y="656915"/>
                  </a:lnTo>
                  <a:lnTo>
                    <a:pt x="423316" y="657047"/>
                  </a:lnTo>
                  <a:lnTo>
                    <a:pt x="423238" y="657466"/>
                  </a:lnTo>
                  <a:lnTo>
                    <a:pt x="423181" y="657576"/>
                  </a:lnTo>
                  <a:lnTo>
                    <a:pt x="423088" y="657676"/>
                  </a:lnTo>
                  <a:lnTo>
                    <a:pt x="422995" y="657720"/>
                  </a:lnTo>
                  <a:lnTo>
                    <a:pt x="422642" y="657830"/>
                  </a:lnTo>
                  <a:lnTo>
                    <a:pt x="422357" y="657940"/>
                  </a:lnTo>
                  <a:lnTo>
                    <a:pt x="421951" y="658161"/>
                  </a:lnTo>
                  <a:lnTo>
                    <a:pt x="421609" y="658403"/>
                  </a:lnTo>
                  <a:lnTo>
                    <a:pt x="420781" y="659065"/>
                  </a:lnTo>
                  <a:lnTo>
                    <a:pt x="420529" y="659296"/>
                  </a:lnTo>
                  <a:lnTo>
                    <a:pt x="420343" y="659418"/>
                  </a:lnTo>
                  <a:lnTo>
                    <a:pt x="420210" y="659484"/>
                  </a:lnTo>
                  <a:lnTo>
                    <a:pt x="420089" y="659506"/>
                  </a:lnTo>
                  <a:lnTo>
                    <a:pt x="419998" y="659495"/>
                  </a:lnTo>
                  <a:lnTo>
                    <a:pt x="419485" y="659263"/>
                  </a:lnTo>
                  <a:lnTo>
                    <a:pt x="419290" y="659230"/>
                  </a:lnTo>
                  <a:lnTo>
                    <a:pt x="419174" y="659230"/>
                  </a:lnTo>
                  <a:lnTo>
                    <a:pt x="418969" y="659285"/>
                  </a:lnTo>
                  <a:lnTo>
                    <a:pt x="418855" y="659340"/>
                  </a:lnTo>
                  <a:lnTo>
                    <a:pt x="418690" y="659451"/>
                  </a:lnTo>
                  <a:lnTo>
                    <a:pt x="418543" y="659594"/>
                  </a:lnTo>
                  <a:lnTo>
                    <a:pt x="418219" y="660002"/>
                  </a:lnTo>
                  <a:lnTo>
                    <a:pt x="417987" y="660233"/>
                  </a:lnTo>
                  <a:lnTo>
                    <a:pt x="417792" y="660531"/>
                  </a:lnTo>
                  <a:lnTo>
                    <a:pt x="417753" y="660663"/>
                  </a:lnTo>
                  <a:lnTo>
                    <a:pt x="417747" y="660763"/>
                  </a:lnTo>
                  <a:lnTo>
                    <a:pt x="417764" y="660862"/>
                  </a:lnTo>
                  <a:lnTo>
                    <a:pt x="417824" y="661237"/>
                  </a:lnTo>
                  <a:lnTo>
                    <a:pt x="417795" y="661347"/>
                  </a:lnTo>
                  <a:lnTo>
                    <a:pt x="417792" y="661347"/>
                  </a:lnTo>
                  <a:lnTo>
                    <a:pt x="417578" y="661953"/>
                  </a:lnTo>
                  <a:lnTo>
                    <a:pt x="417524" y="662042"/>
                  </a:lnTo>
                  <a:lnTo>
                    <a:pt x="417321" y="662361"/>
                  </a:lnTo>
                  <a:lnTo>
                    <a:pt x="417205" y="662505"/>
                  </a:lnTo>
                  <a:lnTo>
                    <a:pt x="417050" y="662626"/>
                  </a:lnTo>
                  <a:lnTo>
                    <a:pt x="416873" y="662703"/>
                  </a:lnTo>
                  <a:lnTo>
                    <a:pt x="416726" y="662725"/>
                  </a:lnTo>
                  <a:lnTo>
                    <a:pt x="416364" y="662670"/>
                  </a:lnTo>
                  <a:lnTo>
                    <a:pt x="416333" y="662659"/>
                  </a:lnTo>
                  <a:lnTo>
                    <a:pt x="415773" y="662483"/>
                  </a:lnTo>
                  <a:lnTo>
                    <a:pt x="415480" y="662328"/>
                  </a:lnTo>
                  <a:lnTo>
                    <a:pt x="415117" y="662064"/>
                  </a:lnTo>
                  <a:lnTo>
                    <a:pt x="414593" y="661887"/>
                  </a:lnTo>
                  <a:lnTo>
                    <a:pt x="414194" y="661810"/>
                  </a:lnTo>
                  <a:lnTo>
                    <a:pt x="414178" y="661799"/>
                  </a:lnTo>
                  <a:lnTo>
                    <a:pt x="413693" y="661821"/>
                  </a:lnTo>
                  <a:lnTo>
                    <a:pt x="413376" y="661909"/>
                  </a:lnTo>
                  <a:lnTo>
                    <a:pt x="413269" y="661976"/>
                  </a:lnTo>
                  <a:lnTo>
                    <a:pt x="413188" y="662053"/>
                  </a:lnTo>
                  <a:lnTo>
                    <a:pt x="412849" y="662571"/>
                  </a:lnTo>
                  <a:lnTo>
                    <a:pt x="412575" y="662869"/>
                  </a:lnTo>
                  <a:lnTo>
                    <a:pt x="412356" y="662990"/>
                  </a:lnTo>
                  <a:lnTo>
                    <a:pt x="412113" y="663078"/>
                  </a:lnTo>
                  <a:lnTo>
                    <a:pt x="411910" y="663067"/>
                  </a:lnTo>
                  <a:lnTo>
                    <a:pt x="411802" y="663034"/>
                  </a:lnTo>
                  <a:lnTo>
                    <a:pt x="411289" y="662637"/>
                  </a:lnTo>
                  <a:lnTo>
                    <a:pt x="411083" y="662538"/>
                  </a:lnTo>
                  <a:lnTo>
                    <a:pt x="410939" y="662505"/>
                  </a:lnTo>
                  <a:lnTo>
                    <a:pt x="410617" y="662527"/>
                  </a:lnTo>
                  <a:lnTo>
                    <a:pt x="410383" y="662571"/>
                  </a:lnTo>
                  <a:lnTo>
                    <a:pt x="410251" y="662670"/>
                  </a:lnTo>
                  <a:lnTo>
                    <a:pt x="410197" y="662835"/>
                  </a:lnTo>
                  <a:lnTo>
                    <a:pt x="410234" y="663056"/>
                  </a:lnTo>
                  <a:lnTo>
                    <a:pt x="410445" y="663718"/>
                  </a:lnTo>
                  <a:lnTo>
                    <a:pt x="410462" y="663883"/>
                  </a:lnTo>
                  <a:lnTo>
                    <a:pt x="410425" y="663993"/>
                  </a:lnTo>
                  <a:lnTo>
                    <a:pt x="410358" y="664059"/>
                  </a:lnTo>
                  <a:lnTo>
                    <a:pt x="410216" y="664170"/>
                  </a:lnTo>
                  <a:lnTo>
                    <a:pt x="409990" y="664280"/>
                  </a:lnTo>
                  <a:lnTo>
                    <a:pt x="409461" y="664556"/>
                  </a:lnTo>
                  <a:lnTo>
                    <a:pt x="409204" y="664721"/>
                  </a:lnTo>
                  <a:lnTo>
                    <a:pt x="409077" y="664831"/>
                  </a:lnTo>
                  <a:lnTo>
                    <a:pt x="408913" y="664919"/>
                  </a:lnTo>
                  <a:lnTo>
                    <a:pt x="408794" y="664952"/>
                  </a:lnTo>
                  <a:lnTo>
                    <a:pt x="408673" y="664941"/>
                  </a:lnTo>
                  <a:lnTo>
                    <a:pt x="408571" y="664919"/>
                  </a:lnTo>
                  <a:lnTo>
                    <a:pt x="408368" y="664831"/>
                  </a:lnTo>
                  <a:lnTo>
                    <a:pt x="408253" y="664820"/>
                  </a:lnTo>
                  <a:lnTo>
                    <a:pt x="408135" y="664842"/>
                  </a:lnTo>
                  <a:lnTo>
                    <a:pt x="408064" y="664897"/>
                  </a:lnTo>
                  <a:lnTo>
                    <a:pt x="407948" y="665030"/>
                  </a:lnTo>
                  <a:lnTo>
                    <a:pt x="407731" y="665537"/>
                  </a:lnTo>
                  <a:lnTo>
                    <a:pt x="407703" y="665735"/>
                  </a:lnTo>
                  <a:lnTo>
                    <a:pt x="407703" y="665735"/>
                  </a:lnTo>
                  <a:lnTo>
                    <a:pt x="407702" y="665735"/>
                  </a:lnTo>
                  <a:lnTo>
                    <a:pt x="407700" y="666154"/>
                  </a:lnTo>
                  <a:lnTo>
                    <a:pt x="407698" y="666507"/>
                  </a:lnTo>
                  <a:lnTo>
                    <a:pt x="407669" y="666661"/>
                  </a:lnTo>
                  <a:lnTo>
                    <a:pt x="407666" y="666672"/>
                  </a:lnTo>
                  <a:lnTo>
                    <a:pt x="407666" y="666672"/>
                  </a:lnTo>
                  <a:lnTo>
                    <a:pt x="407666" y="666672"/>
                  </a:lnTo>
                  <a:lnTo>
                    <a:pt x="407629" y="666728"/>
                  </a:lnTo>
                  <a:lnTo>
                    <a:pt x="407544" y="666849"/>
                  </a:lnTo>
                  <a:lnTo>
                    <a:pt x="407435" y="667036"/>
                  </a:lnTo>
                  <a:lnTo>
                    <a:pt x="407345" y="667180"/>
                  </a:lnTo>
                  <a:lnTo>
                    <a:pt x="407245" y="667257"/>
                  </a:lnTo>
                  <a:lnTo>
                    <a:pt x="407076" y="667323"/>
                  </a:lnTo>
                  <a:lnTo>
                    <a:pt x="406845" y="667367"/>
                  </a:lnTo>
                  <a:lnTo>
                    <a:pt x="406656" y="667367"/>
                  </a:lnTo>
                  <a:lnTo>
                    <a:pt x="406417" y="667334"/>
                  </a:lnTo>
                  <a:lnTo>
                    <a:pt x="406100" y="667224"/>
                  </a:lnTo>
                  <a:lnTo>
                    <a:pt x="405815" y="667025"/>
                  </a:lnTo>
                  <a:lnTo>
                    <a:pt x="405815" y="667025"/>
                  </a:lnTo>
                  <a:lnTo>
                    <a:pt x="405796" y="667014"/>
                  </a:lnTo>
                  <a:lnTo>
                    <a:pt x="405593" y="666893"/>
                  </a:lnTo>
                  <a:lnTo>
                    <a:pt x="405498" y="666805"/>
                  </a:lnTo>
                  <a:lnTo>
                    <a:pt x="405391" y="666573"/>
                  </a:lnTo>
                  <a:lnTo>
                    <a:pt x="405389" y="666562"/>
                  </a:lnTo>
                  <a:lnTo>
                    <a:pt x="405389" y="666562"/>
                  </a:lnTo>
                  <a:lnTo>
                    <a:pt x="405388" y="666562"/>
                  </a:lnTo>
                  <a:lnTo>
                    <a:pt x="405385" y="666562"/>
                  </a:lnTo>
                  <a:lnTo>
                    <a:pt x="405380" y="666551"/>
                  </a:lnTo>
                  <a:lnTo>
                    <a:pt x="405335" y="666507"/>
                  </a:lnTo>
                  <a:lnTo>
                    <a:pt x="405236" y="666397"/>
                  </a:lnTo>
                  <a:lnTo>
                    <a:pt x="405231" y="666397"/>
                  </a:lnTo>
                  <a:lnTo>
                    <a:pt x="405036" y="666254"/>
                  </a:lnTo>
                  <a:lnTo>
                    <a:pt x="404853" y="666176"/>
                  </a:lnTo>
                  <a:lnTo>
                    <a:pt x="404794" y="666176"/>
                  </a:lnTo>
                  <a:lnTo>
                    <a:pt x="404777" y="666176"/>
                  </a:lnTo>
                  <a:lnTo>
                    <a:pt x="404607" y="666187"/>
                  </a:lnTo>
                  <a:lnTo>
                    <a:pt x="404004" y="666375"/>
                  </a:lnTo>
                  <a:lnTo>
                    <a:pt x="403698" y="666430"/>
                  </a:lnTo>
                  <a:lnTo>
                    <a:pt x="403343" y="666452"/>
                  </a:lnTo>
                  <a:lnTo>
                    <a:pt x="402853" y="666430"/>
                  </a:lnTo>
                  <a:lnTo>
                    <a:pt x="402551" y="666441"/>
                  </a:lnTo>
                  <a:lnTo>
                    <a:pt x="402034" y="666529"/>
                  </a:lnTo>
                  <a:lnTo>
                    <a:pt x="401419" y="666529"/>
                  </a:lnTo>
                  <a:lnTo>
                    <a:pt x="400779" y="666573"/>
                  </a:lnTo>
                  <a:lnTo>
                    <a:pt x="400706" y="666584"/>
                  </a:lnTo>
                  <a:lnTo>
                    <a:pt x="399986" y="666551"/>
                  </a:lnTo>
                  <a:lnTo>
                    <a:pt x="399922" y="666551"/>
                  </a:lnTo>
                  <a:lnTo>
                    <a:pt x="399655" y="666496"/>
                  </a:lnTo>
                  <a:lnTo>
                    <a:pt x="399345" y="666375"/>
                  </a:lnTo>
                  <a:lnTo>
                    <a:pt x="399311" y="666364"/>
                  </a:lnTo>
                  <a:lnTo>
                    <a:pt x="399311" y="666364"/>
                  </a:lnTo>
                  <a:lnTo>
                    <a:pt x="399311" y="666364"/>
                  </a:lnTo>
                  <a:lnTo>
                    <a:pt x="399308" y="666364"/>
                  </a:lnTo>
                  <a:lnTo>
                    <a:pt x="399296" y="666364"/>
                  </a:lnTo>
                  <a:lnTo>
                    <a:pt x="399157" y="666386"/>
                  </a:lnTo>
                  <a:lnTo>
                    <a:pt x="399038" y="666397"/>
                  </a:lnTo>
                  <a:lnTo>
                    <a:pt x="398911" y="666463"/>
                  </a:lnTo>
                  <a:lnTo>
                    <a:pt x="398801" y="666606"/>
                  </a:lnTo>
                  <a:lnTo>
                    <a:pt x="398773" y="666684"/>
                  </a:lnTo>
                  <a:lnTo>
                    <a:pt x="398742" y="666783"/>
                  </a:lnTo>
                  <a:lnTo>
                    <a:pt x="398686" y="667069"/>
                  </a:lnTo>
                  <a:lnTo>
                    <a:pt x="398699" y="667312"/>
                  </a:lnTo>
                  <a:lnTo>
                    <a:pt x="398762" y="667599"/>
                  </a:lnTo>
                  <a:lnTo>
                    <a:pt x="398764" y="667610"/>
                  </a:lnTo>
                  <a:lnTo>
                    <a:pt x="398820" y="667753"/>
                  </a:lnTo>
                  <a:lnTo>
                    <a:pt x="398934" y="667940"/>
                  </a:lnTo>
                  <a:lnTo>
                    <a:pt x="399101" y="668172"/>
                  </a:lnTo>
                  <a:lnTo>
                    <a:pt x="399165" y="668315"/>
                  </a:lnTo>
                  <a:lnTo>
                    <a:pt x="399190" y="668514"/>
                  </a:lnTo>
                  <a:lnTo>
                    <a:pt x="399139" y="668657"/>
                  </a:lnTo>
                  <a:lnTo>
                    <a:pt x="398855" y="668889"/>
                  </a:lnTo>
                  <a:lnTo>
                    <a:pt x="398805" y="668922"/>
                  </a:lnTo>
                  <a:lnTo>
                    <a:pt x="398423" y="669131"/>
                  </a:lnTo>
                  <a:lnTo>
                    <a:pt x="398214" y="669219"/>
                  </a:lnTo>
                  <a:lnTo>
                    <a:pt x="397943" y="669330"/>
                  </a:lnTo>
                  <a:lnTo>
                    <a:pt x="397757" y="669385"/>
                  </a:lnTo>
                  <a:lnTo>
                    <a:pt x="397594" y="669396"/>
                  </a:lnTo>
                  <a:lnTo>
                    <a:pt x="396711" y="669297"/>
                  </a:lnTo>
                  <a:lnTo>
                    <a:pt x="396606" y="669341"/>
                  </a:lnTo>
                  <a:lnTo>
                    <a:pt x="396586" y="669352"/>
                  </a:lnTo>
                  <a:lnTo>
                    <a:pt x="396501" y="669429"/>
                  </a:lnTo>
                  <a:lnTo>
                    <a:pt x="396448" y="669528"/>
                  </a:lnTo>
                  <a:lnTo>
                    <a:pt x="396405" y="669738"/>
                  </a:lnTo>
                  <a:lnTo>
                    <a:pt x="396396" y="669870"/>
                  </a:lnTo>
                  <a:lnTo>
                    <a:pt x="396414" y="670035"/>
                  </a:lnTo>
                  <a:lnTo>
                    <a:pt x="396457" y="670245"/>
                  </a:lnTo>
                  <a:lnTo>
                    <a:pt x="396539" y="670498"/>
                  </a:lnTo>
                  <a:lnTo>
                    <a:pt x="396764" y="671061"/>
                  </a:lnTo>
                  <a:lnTo>
                    <a:pt x="396897" y="671292"/>
                  </a:lnTo>
                  <a:lnTo>
                    <a:pt x="397270" y="671843"/>
                  </a:lnTo>
                  <a:lnTo>
                    <a:pt x="397378" y="671998"/>
                  </a:lnTo>
                  <a:lnTo>
                    <a:pt x="397524" y="672285"/>
                  </a:lnTo>
                  <a:lnTo>
                    <a:pt x="397579" y="672439"/>
                  </a:lnTo>
                  <a:lnTo>
                    <a:pt x="397643" y="672715"/>
                  </a:lnTo>
                  <a:lnTo>
                    <a:pt x="397766" y="673067"/>
                  </a:lnTo>
                  <a:lnTo>
                    <a:pt x="397941" y="673387"/>
                  </a:lnTo>
                  <a:lnTo>
                    <a:pt x="398011" y="673530"/>
                  </a:lnTo>
                  <a:lnTo>
                    <a:pt x="398002" y="673696"/>
                  </a:lnTo>
                  <a:lnTo>
                    <a:pt x="397952" y="673828"/>
                  </a:lnTo>
                  <a:lnTo>
                    <a:pt x="397952" y="673828"/>
                  </a:lnTo>
                  <a:lnTo>
                    <a:pt x="397952" y="673828"/>
                  </a:lnTo>
                  <a:lnTo>
                    <a:pt x="397952" y="673828"/>
                  </a:lnTo>
                  <a:lnTo>
                    <a:pt x="397934" y="673883"/>
                  </a:lnTo>
                  <a:lnTo>
                    <a:pt x="397898" y="674005"/>
                  </a:lnTo>
                  <a:lnTo>
                    <a:pt x="397889" y="674027"/>
                  </a:lnTo>
                  <a:lnTo>
                    <a:pt x="397672" y="674545"/>
                  </a:lnTo>
                  <a:lnTo>
                    <a:pt x="397566" y="675350"/>
                  </a:lnTo>
                  <a:lnTo>
                    <a:pt x="397524" y="675471"/>
                  </a:lnTo>
                  <a:lnTo>
                    <a:pt x="397506" y="675526"/>
                  </a:lnTo>
                  <a:lnTo>
                    <a:pt x="397506" y="675526"/>
                  </a:lnTo>
                  <a:lnTo>
                    <a:pt x="397506" y="675526"/>
                  </a:lnTo>
                  <a:lnTo>
                    <a:pt x="397506" y="675526"/>
                  </a:lnTo>
                  <a:lnTo>
                    <a:pt x="397504" y="675548"/>
                  </a:lnTo>
                  <a:lnTo>
                    <a:pt x="397500" y="675592"/>
                  </a:lnTo>
                  <a:lnTo>
                    <a:pt x="397494" y="675647"/>
                  </a:lnTo>
                  <a:lnTo>
                    <a:pt x="397354" y="676044"/>
                  </a:lnTo>
                  <a:lnTo>
                    <a:pt x="397340" y="676077"/>
                  </a:lnTo>
                  <a:lnTo>
                    <a:pt x="397139" y="676551"/>
                  </a:lnTo>
                  <a:lnTo>
                    <a:pt x="397018" y="677004"/>
                  </a:lnTo>
                  <a:lnTo>
                    <a:pt x="397007" y="677169"/>
                  </a:lnTo>
                  <a:lnTo>
                    <a:pt x="397030" y="677588"/>
                  </a:lnTo>
                  <a:lnTo>
                    <a:pt x="396936" y="678095"/>
                  </a:lnTo>
                  <a:lnTo>
                    <a:pt x="396889" y="678349"/>
                  </a:lnTo>
                  <a:lnTo>
                    <a:pt x="396894" y="678713"/>
                  </a:lnTo>
                  <a:lnTo>
                    <a:pt x="396894" y="678856"/>
                  </a:lnTo>
                  <a:lnTo>
                    <a:pt x="396840" y="679363"/>
                  </a:lnTo>
                  <a:lnTo>
                    <a:pt x="396708" y="679639"/>
                  </a:lnTo>
                  <a:lnTo>
                    <a:pt x="396510" y="679903"/>
                  </a:lnTo>
                  <a:lnTo>
                    <a:pt x="395994" y="680366"/>
                  </a:lnTo>
                  <a:lnTo>
                    <a:pt x="395861" y="680554"/>
                  </a:lnTo>
                  <a:lnTo>
                    <a:pt x="395836" y="680642"/>
                  </a:lnTo>
                  <a:lnTo>
                    <a:pt x="395844" y="680719"/>
                  </a:lnTo>
                  <a:lnTo>
                    <a:pt x="395912" y="680796"/>
                  </a:lnTo>
                  <a:lnTo>
                    <a:pt x="395999" y="680896"/>
                  </a:lnTo>
                  <a:lnTo>
                    <a:pt x="396110" y="681017"/>
                  </a:lnTo>
                  <a:lnTo>
                    <a:pt x="396149" y="681116"/>
                  </a:lnTo>
                  <a:lnTo>
                    <a:pt x="396144" y="681204"/>
                  </a:lnTo>
                  <a:lnTo>
                    <a:pt x="395949" y="681745"/>
                  </a:lnTo>
                  <a:lnTo>
                    <a:pt x="395827" y="681932"/>
                  </a:lnTo>
                  <a:lnTo>
                    <a:pt x="395526" y="682252"/>
                  </a:lnTo>
                  <a:lnTo>
                    <a:pt x="395418" y="682406"/>
                  </a:lnTo>
                  <a:lnTo>
                    <a:pt x="395416" y="682417"/>
                  </a:lnTo>
                  <a:lnTo>
                    <a:pt x="395398" y="682483"/>
                  </a:lnTo>
                  <a:lnTo>
                    <a:pt x="395427" y="682660"/>
                  </a:lnTo>
                  <a:lnTo>
                    <a:pt x="395494" y="682792"/>
                  </a:lnTo>
                  <a:lnTo>
                    <a:pt x="395608" y="682935"/>
                  </a:lnTo>
                  <a:lnTo>
                    <a:pt x="395811" y="683112"/>
                  </a:lnTo>
                  <a:lnTo>
                    <a:pt x="395932" y="683299"/>
                  </a:lnTo>
                  <a:lnTo>
                    <a:pt x="395932" y="683299"/>
                  </a:lnTo>
                  <a:lnTo>
                    <a:pt x="395933" y="683299"/>
                  </a:lnTo>
                  <a:lnTo>
                    <a:pt x="395984" y="683387"/>
                  </a:lnTo>
                  <a:lnTo>
                    <a:pt x="396049" y="683443"/>
                  </a:lnTo>
                  <a:lnTo>
                    <a:pt x="396154" y="683542"/>
                  </a:lnTo>
                  <a:lnTo>
                    <a:pt x="396390" y="683685"/>
                  </a:lnTo>
                  <a:lnTo>
                    <a:pt x="396524" y="683795"/>
                  </a:lnTo>
                  <a:lnTo>
                    <a:pt x="396639" y="683950"/>
                  </a:lnTo>
                  <a:lnTo>
                    <a:pt x="397049" y="684468"/>
                  </a:lnTo>
                  <a:lnTo>
                    <a:pt x="397259" y="684810"/>
                  </a:lnTo>
                  <a:lnTo>
                    <a:pt x="397407" y="685074"/>
                  </a:lnTo>
                  <a:lnTo>
                    <a:pt x="397413" y="685085"/>
                  </a:lnTo>
                  <a:lnTo>
                    <a:pt x="397413" y="685085"/>
                  </a:lnTo>
                  <a:lnTo>
                    <a:pt x="397414" y="685085"/>
                  </a:lnTo>
                  <a:lnTo>
                    <a:pt x="397416" y="685096"/>
                  </a:lnTo>
                  <a:lnTo>
                    <a:pt x="397423" y="685107"/>
                  </a:lnTo>
                  <a:lnTo>
                    <a:pt x="397439" y="685140"/>
                  </a:lnTo>
                  <a:lnTo>
                    <a:pt x="397487" y="685229"/>
                  </a:lnTo>
                  <a:lnTo>
                    <a:pt x="397619" y="685416"/>
                  </a:lnTo>
                  <a:lnTo>
                    <a:pt x="397726" y="685526"/>
                  </a:lnTo>
                  <a:lnTo>
                    <a:pt x="397727" y="685537"/>
                  </a:lnTo>
                  <a:lnTo>
                    <a:pt x="397847" y="685626"/>
                  </a:lnTo>
                  <a:lnTo>
                    <a:pt x="398288" y="685780"/>
                  </a:lnTo>
                  <a:lnTo>
                    <a:pt x="398429" y="685868"/>
                  </a:lnTo>
                  <a:lnTo>
                    <a:pt x="398641" y="686100"/>
                  </a:lnTo>
                  <a:lnTo>
                    <a:pt x="398737" y="686276"/>
                  </a:lnTo>
                  <a:lnTo>
                    <a:pt x="398782" y="686596"/>
                  </a:lnTo>
                  <a:lnTo>
                    <a:pt x="398748" y="686794"/>
                  </a:lnTo>
                  <a:lnTo>
                    <a:pt x="398711" y="687180"/>
                  </a:lnTo>
                  <a:lnTo>
                    <a:pt x="398711" y="687180"/>
                  </a:lnTo>
                  <a:lnTo>
                    <a:pt x="398711" y="687180"/>
                  </a:lnTo>
                  <a:lnTo>
                    <a:pt x="398710" y="687180"/>
                  </a:lnTo>
                  <a:lnTo>
                    <a:pt x="398710" y="687180"/>
                  </a:lnTo>
                  <a:lnTo>
                    <a:pt x="398710" y="687191"/>
                  </a:lnTo>
                  <a:lnTo>
                    <a:pt x="398710" y="687191"/>
                  </a:lnTo>
                  <a:lnTo>
                    <a:pt x="398708" y="687213"/>
                  </a:lnTo>
                  <a:lnTo>
                    <a:pt x="398688" y="687401"/>
                  </a:lnTo>
                  <a:lnTo>
                    <a:pt x="398648" y="687555"/>
                  </a:lnTo>
                  <a:lnTo>
                    <a:pt x="398635" y="687610"/>
                  </a:lnTo>
                  <a:lnTo>
                    <a:pt x="398483" y="687985"/>
                  </a:lnTo>
                  <a:lnTo>
                    <a:pt x="398454" y="688117"/>
                  </a:lnTo>
                  <a:lnTo>
                    <a:pt x="398534" y="688834"/>
                  </a:lnTo>
                  <a:lnTo>
                    <a:pt x="398539" y="689143"/>
                  </a:lnTo>
                  <a:lnTo>
                    <a:pt x="398514" y="689264"/>
                  </a:lnTo>
                  <a:lnTo>
                    <a:pt x="398406" y="689540"/>
                  </a:lnTo>
                  <a:lnTo>
                    <a:pt x="398251" y="690058"/>
                  </a:lnTo>
                  <a:lnTo>
                    <a:pt x="398144" y="690334"/>
                  </a:lnTo>
                  <a:lnTo>
                    <a:pt x="398065" y="690477"/>
                  </a:lnTo>
                  <a:lnTo>
                    <a:pt x="397974" y="690587"/>
                  </a:lnTo>
                  <a:lnTo>
                    <a:pt x="397932" y="690631"/>
                  </a:lnTo>
                  <a:lnTo>
                    <a:pt x="397904" y="690653"/>
                  </a:lnTo>
                  <a:lnTo>
                    <a:pt x="397168" y="691216"/>
                  </a:lnTo>
                  <a:lnTo>
                    <a:pt x="396316" y="691954"/>
                  </a:lnTo>
                  <a:lnTo>
                    <a:pt x="396115" y="692153"/>
                  </a:lnTo>
                  <a:lnTo>
                    <a:pt x="395838" y="692318"/>
                  </a:lnTo>
                  <a:lnTo>
                    <a:pt x="395300" y="692583"/>
                  </a:lnTo>
                  <a:lnTo>
                    <a:pt x="394986" y="692847"/>
                  </a:lnTo>
                  <a:lnTo>
                    <a:pt x="394921" y="692870"/>
                  </a:lnTo>
                  <a:lnTo>
                    <a:pt x="394856" y="692903"/>
                  </a:lnTo>
                  <a:lnTo>
                    <a:pt x="394753" y="692903"/>
                  </a:lnTo>
                  <a:lnTo>
                    <a:pt x="394434" y="692748"/>
                  </a:lnTo>
                  <a:lnTo>
                    <a:pt x="394242" y="692726"/>
                  </a:lnTo>
                  <a:lnTo>
                    <a:pt x="394048" y="692726"/>
                  </a:lnTo>
                  <a:lnTo>
                    <a:pt x="393816" y="692781"/>
                  </a:lnTo>
                  <a:lnTo>
                    <a:pt x="393575" y="692936"/>
                  </a:lnTo>
                  <a:lnTo>
                    <a:pt x="393325" y="693189"/>
                  </a:lnTo>
                  <a:lnTo>
                    <a:pt x="393325" y="693189"/>
                  </a:lnTo>
                  <a:lnTo>
                    <a:pt x="393126" y="693222"/>
                  </a:lnTo>
                  <a:lnTo>
                    <a:pt x="393083" y="693233"/>
                  </a:lnTo>
                  <a:lnTo>
                    <a:pt x="392675" y="693465"/>
                  </a:lnTo>
                  <a:lnTo>
                    <a:pt x="392241" y="693707"/>
                  </a:lnTo>
                  <a:lnTo>
                    <a:pt x="391841" y="693851"/>
                  </a:lnTo>
                  <a:lnTo>
                    <a:pt x="391501" y="693917"/>
                  </a:lnTo>
                  <a:lnTo>
                    <a:pt x="390785" y="693983"/>
                  </a:lnTo>
                  <a:lnTo>
                    <a:pt x="390361" y="693917"/>
                  </a:lnTo>
                  <a:lnTo>
                    <a:pt x="389929" y="693796"/>
                  </a:lnTo>
                  <a:lnTo>
                    <a:pt x="389588" y="693730"/>
                  </a:lnTo>
                  <a:lnTo>
                    <a:pt x="388916" y="693443"/>
                  </a:lnTo>
                  <a:lnTo>
                    <a:pt x="388583" y="693333"/>
                  </a:lnTo>
                  <a:lnTo>
                    <a:pt x="388189" y="693200"/>
                  </a:lnTo>
                  <a:lnTo>
                    <a:pt x="387943" y="693090"/>
                  </a:lnTo>
                  <a:lnTo>
                    <a:pt x="387869" y="693057"/>
                  </a:lnTo>
                  <a:lnTo>
                    <a:pt x="387633" y="692936"/>
                  </a:lnTo>
                  <a:lnTo>
                    <a:pt x="387504" y="692903"/>
                  </a:lnTo>
                  <a:lnTo>
                    <a:pt x="387335" y="692881"/>
                  </a:lnTo>
                  <a:lnTo>
                    <a:pt x="386566" y="692925"/>
                  </a:lnTo>
                  <a:lnTo>
                    <a:pt x="386417" y="692881"/>
                  </a:lnTo>
                  <a:lnTo>
                    <a:pt x="386225" y="692737"/>
                  </a:lnTo>
                  <a:lnTo>
                    <a:pt x="386136" y="692484"/>
                  </a:lnTo>
                  <a:lnTo>
                    <a:pt x="386116" y="692429"/>
                  </a:lnTo>
                  <a:lnTo>
                    <a:pt x="386166" y="692208"/>
                  </a:lnTo>
                  <a:lnTo>
                    <a:pt x="386167" y="692208"/>
                  </a:lnTo>
                  <a:lnTo>
                    <a:pt x="386236" y="691965"/>
                  </a:lnTo>
                  <a:lnTo>
                    <a:pt x="386263" y="691877"/>
                  </a:lnTo>
                  <a:lnTo>
                    <a:pt x="386328" y="691734"/>
                  </a:lnTo>
                  <a:lnTo>
                    <a:pt x="386359" y="691646"/>
                  </a:lnTo>
                  <a:lnTo>
                    <a:pt x="386362" y="691624"/>
                  </a:lnTo>
                  <a:lnTo>
                    <a:pt x="386367" y="691579"/>
                  </a:lnTo>
                  <a:lnTo>
                    <a:pt x="386370" y="691568"/>
                  </a:lnTo>
                  <a:lnTo>
                    <a:pt x="386370" y="691557"/>
                  </a:lnTo>
                  <a:lnTo>
                    <a:pt x="386370" y="691557"/>
                  </a:lnTo>
                  <a:lnTo>
                    <a:pt x="386407" y="691282"/>
                  </a:lnTo>
                  <a:lnTo>
                    <a:pt x="386375" y="690775"/>
                  </a:lnTo>
                  <a:lnTo>
                    <a:pt x="386246" y="690411"/>
                  </a:lnTo>
                  <a:lnTo>
                    <a:pt x="386062" y="690124"/>
                  </a:lnTo>
                  <a:lnTo>
                    <a:pt x="385852" y="689915"/>
                  </a:lnTo>
                  <a:lnTo>
                    <a:pt x="385851" y="689915"/>
                  </a:lnTo>
                  <a:lnTo>
                    <a:pt x="385145" y="689650"/>
                  </a:lnTo>
                  <a:lnTo>
                    <a:pt x="384840" y="689518"/>
                  </a:lnTo>
                  <a:lnTo>
                    <a:pt x="383927" y="688966"/>
                  </a:lnTo>
                  <a:lnTo>
                    <a:pt x="383266" y="688558"/>
                  </a:lnTo>
                  <a:lnTo>
                    <a:pt x="382388" y="687963"/>
                  </a:lnTo>
                  <a:lnTo>
                    <a:pt x="382350" y="687941"/>
                  </a:lnTo>
                  <a:lnTo>
                    <a:pt x="382335" y="687930"/>
                  </a:lnTo>
                  <a:lnTo>
                    <a:pt x="382327" y="687919"/>
                  </a:lnTo>
                  <a:lnTo>
                    <a:pt x="382311" y="687919"/>
                  </a:lnTo>
                  <a:lnTo>
                    <a:pt x="381752" y="687754"/>
                  </a:lnTo>
                  <a:lnTo>
                    <a:pt x="381599" y="687743"/>
                  </a:lnTo>
                  <a:lnTo>
                    <a:pt x="381121" y="687732"/>
                  </a:lnTo>
                  <a:lnTo>
                    <a:pt x="381108" y="687732"/>
                  </a:lnTo>
                  <a:lnTo>
                    <a:pt x="380682" y="687566"/>
                  </a:lnTo>
                  <a:lnTo>
                    <a:pt x="380496" y="687533"/>
                  </a:lnTo>
                  <a:lnTo>
                    <a:pt x="380374" y="687445"/>
                  </a:lnTo>
                  <a:lnTo>
                    <a:pt x="380380" y="687379"/>
                  </a:lnTo>
                  <a:lnTo>
                    <a:pt x="380617" y="686938"/>
                  </a:lnTo>
                  <a:lnTo>
                    <a:pt x="380659" y="686772"/>
                  </a:lnTo>
                  <a:lnTo>
                    <a:pt x="380818" y="686585"/>
                  </a:lnTo>
                  <a:lnTo>
                    <a:pt x="380823" y="686552"/>
                  </a:lnTo>
                  <a:lnTo>
                    <a:pt x="380730" y="686419"/>
                  </a:lnTo>
                  <a:lnTo>
                    <a:pt x="380467" y="686243"/>
                  </a:lnTo>
                  <a:lnTo>
                    <a:pt x="380180" y="686133"/>
                  </a:lnTo>
                  <a:lnTo>
                    <a:pt x="379929" y="686067"/>
                  </a:lnTo>
                  <a:lnTo>
                    <a:pt x="379624" y="685923"/>
                  </a:lnTo>
                  <a:lnTo>
                    <a:pt x="379333" y="685736"/>
                  </a:lnTo>
                  <a:lnTo>
                    <a:pt x="379144" y="685582"/>
                  </a:lnTo>
                  <a:lnTo>
                    <a:pt x="378916" y="685339"/>
                  </a:lnTo>
                  <a:lnTo>
                    <a:pt x="378809" y="685185"/>
                  </a:lnTo>
                  <a:lnTo>
                    <a:pt x="378702" y="684964"/>
                  </a:lnTo>
                  <a:lnTo>
                    <a:pt x="378676" y="684744"/>
                  </a:lnTo>
                  <a:lnTo>
                    <a:pt x="378676" y="684611"/>
                  </a:lnTo>
                  <a:lnTo>
                    <a:pt x="378708" y="684402"/>
                  </a:lnTo>
                  <a:lnTo>
                    <a:pt x="378740" y="684192"/>
                  </a:lnTo>
                  <a:lnTo>
                    <a:pt x="378766" y="684148"/>
                  </a:lnTo>
                  <a:lnTo>
                    <a:pt x="378856" y="683862"/>
                  </a:lnTo>
                  <a:lnTo>
                    <a:pt x="378894" y="683443"/>
                  </a:lnTo>
                  <a:lnTo>
                    <a:pt x="378894" y="683233"/>
                  </a:lnTo>
                  <a:lnTo>
                    <a:pt x="378874" y="683090"/>
                  </a:lnTo>
                  <a:lnTo>
                    <a:pt x="378820" y="682924"/>
                  </a:lnTo>
                  <a:lnTo>
                    <a:pt x="378749" y="682406"/>
                  </a:lnTo>
                  <a:lnTo>
                    <a:pt x="378606" y="681987"/>
                  </a:lnTo>
                  <a:lnTo>
                    <a:pt x="378546" y="681723"/>
                  </a:lnTo>
                  <a:lnTo>
                    <a:pt x="378504" y="681623"/>
                  </a:lnTo>
                  <a:lnTo>
                    <a:pt x="378338" y="681392"/>
                  </a:lnTo>
                  <a:lnTo>
                    <a:pt x="378222" y="681326"/>
                  </a:lnTo>
                  <a:lnTo>
                    <a:pt x="378118" y="681315"/>
                  </a:lnTo>
                  <a:lnTo>
                    <a:pt x="378106" y="681315"/>
                  </a:lnTo>
                  <a:lnTo>
                    <a:pt x="377976" y="681315"/>
                  </a:lnTo>
                  <a:lnTo>
                    <a:pt x="377890" y="681337"/>
                  </a:lnTo>
                  <a:lnTo>
                    <a:pt x="377781" y="681370"/>
                  </a:lnTo>
                  <a:lnTo>
                    <a:pt x="377665" y="681425"/>
                  </a:lnTo>
                  <a:lnTo>
                    <a:pt x="377574" y="681469"/>
                  </a:lnTo>
                  <a:lnTo>
                    <a:pt x="377533" y="681491"/>
                  </a:lnTo>
                  <a:lnTo>
                    <a:pt x="377528" y="681491"/>
                  </a:lnTo>
                  <a:lnTo>
                    <a:pt x="377519" y="681491"/>
                  </a:lnTo>
                  <a:lnTo>
                    <a:pt x="377109" y="681568"/>
                  </a:lnTo>
                  <a:lnTo>
                    <a:pt x="376816" y="681701"/>
                  </a:lnTo>
                  <a:lnTo>
                    <a:pt x="376659" y="681745"/>
                  </a:lnTo>
                  <a:lnTo>
                    <a:pt x="376417" y="681811"/>
                  </a:lnTo>
                  <a:lnTo>
                    <a:pt x="376223" y="681778"/>
                  </a:lnTo>
                  <a:lnTo>
                    <a:pt x="376108" y="681678"/>
                  </a:lnTo>
                  <a:lnTo>
                    <a:pt x="376007" y="681469"/>
                  </a:lnTo>
                  <a:lnTo>
                    <a:pt x="375970" y="681304"/>
                  </a:lnTo>
                  <a:lnTo>
                    <a:pt x="375951" y="681127"/>
                  </a:lnTo>
                  <a:lnTo>
                    <a:pt x="376014" y="680829"/>
                  </a:lnTo>
                  <a:lnTo>
                    <a:pt x="376100" y="680256"/>
                  </a:lnTo>
                  <a:lnTo>
                    <a:pt x="376122" y="680102"/>
                  </a:lnTo>
                  <a:lnTo>
                    <a:pt x="376140" y="679991"/>
                  </a:lnTo>
                  <a:lnTo>
                    <a:pt x="376250" y="679782"/>
                  </a:lnTo>
                  <a:lnTo>
                    <a:pt x="376252" y="679782"/>
                  </a:lnTo>
                  <a:lnTo>
                    <a:pt x="376255" y="679760"/>
                  </a:lnTo>
                  <a:lnTo>
                    <a:pt x="376257" y="679727"/>
                  </a:lnTo>
                  <a:lnTo>
                    <a:pt x="376257" y="679727"/>
                  </a:lnTo>
                  <a:lnTo>
                    <a:pt x="376260" y="679683"/>
                  </a:lnTo>
                  <a:lnTo>
                    <a:pt x="376263" y="679650"/>
                  </a:lnTo>
                  <a:lnTo>
                    <a:pt x="376260" y="679639"/>
                  </a:lnTo>
                  <a:lnTo>
                    <a:pt x="376251" y="679595"/>
                  </a:lnTo>
                  <a:lnTo>
                    <a:pt x="376250" y="679584"/>
                  </a:lnTo>
                  <a:lnTo>
                    <a:pt x="376249" y="679584"/>
                  </a:lnTo>
                  <a:lnTo>
                    <a:pt x="376236" y="679506"/>
                  </a:lnTo>
                  <a:lnTo>
                    <a:pt x="376191" y="679407"/>
                  </a:lnTo>
                  <a:lnTo>
                    <a:pt x="376167" y="679363"/>
                  </a:lnTo>
                  <a:lnTo>
                    <a:pt x="376165" y="679352"/>
                  </a:lnTo>
                  <a:lnTo>
                    <a:pt x="376048" y="679187"/>
                  </a:lnTo>
                  <a:lnTo>
                    <a:pt x="375967" y="678955"/>
                  </a:lnTo>
                  <a:lnTo>
                    <a:pt x="375900" y="678668"/>
                  </a:lnTo>
                  <a:lnTo>
                    <a:pt x="375907" y="678470"/>
                  </a:lnTo>
                  <a:lnTo>
                    <a:pt x="375959" y="678150"/>
                  </a:lnTo>
                  <a:lnTo>
                    <a:pt x="375903" y="677963"/>
                  </a:lnTo>
                  <a:lnTo>
                    <a:pt x="375918" y="677753"/>
                  </a:lnTo>
                  <a:lnTo>
                    <a:pt x="375828" y="677169"/>
                  </a:lnTo>
                  <a:lnTo>
                    <a:pt x="375803" y="676750"/>
                  </a:lnTo>
                  <a:lnTo>
                    <a:pt x="375669" y="676210"/>
                  </a:lnTo>
                  <a:lnTo>
                    <a:pt x="375563" y="675967"/>
                  </a:lnTo>
                  <a:lnTo>
                    <a:pt x="375561" y="675956"/>
                  </a:lnTo>
                  <a:lnTo>
                    <a:pt x="375530" y="675923"/>
                  </a:lnTo>
                  <a:lnTo>
                    <a:pt x="375273" y="675361"/>
                  </a:lnTo>
                  <a:lnTo>
                    <a:pt x="375180" y="675206"/>
                  </a:lnTo>
                  <a:lnTo>
                    <a:pt x="375087" y="675052"/>
                  </a:lnTo>
                  <a:lnTo>
                    <a:pt x="374966" y="674931"/>
                  </a:lnTo>
                  <a:lnTo>
                    <a:pt x="374689" y="674787"/>
                  </a:lnTo>
                  <a:lnTo>
                    <a:pt x="374655" y="674688"/>
                  </a:lnTo>
                  <a:lnTo>
                    <a:pt x="374653" y="674589"/>
                  </a:lnTo>
                  <a:lnTo>
                    <a:pt x="374672" y="674379"/>
                  </a:lnTo>
                  <a:lnTo>
                    <a:pt x="374683" y="674291"/>
                  </a:lnTo>
                  <a:lnTo>
                    <a:pt x="374760" y="674247"/>
                  </a:lnTo>
                  <a:lnTo>
                    <a:pt x="374827" y="674170"/>
                  </a:lnTo>
                  <a:lnTo>
                    <a:pt x="374867" y="674093"/>
                  </a:lnTo>
                  <a:lnTo>
                    <a:pt x="374906" y="673960"/>
                  </a:lnTo>
                  <a:lnTo>
                    <a:pt x="374910" y="673883"/>
                  </a:lnTo>
                  <a:lnTo>
                    <a:pt x="374881" y="673817"/>
                  </a:lnTo>
                  <a:lnTo>
                    <a:pt x="374720" y="673685"/>
                  </a:lnTo>
                  <a:lnTo>
                    <a:pt x="374653" y="673663"/>
                  </a:lnTo>
                  <a:lnTo>
                    <a:pt x="374477" y="673597"/>
                  </a:lnTo>
                  <a:lnTo>
                    <a:pt x="374366" y="673586"/>
                  </a:lnTo>
                  <a:lnTo>
                    <a:pt x="374180" y="673575"/>
                  </a:lnTo>
                  <a:lnTo>
                    <a:pt x="374067" y="673563"/>
                  </a:lnTo>
                  <a:lnTo>
                    <a:pt x="374020" y="673563"/>
                  </a:lnTo>
                  <a:lnTo>
                    <a:pt x="373805" y="673508"/>
                  </a:lnTo>
                  <a:lnTo>
                    <a:pt x="373737" y="673486"/>
                  </a:lnTo>
                  <a:lnTo>
                    <a:pt x="373728" y="673486"/>
                  </a:lnTo>
                  <a:lnTo>
                    <a:pt x="373654" y="673464"/>
                  </a:lnTo>
                  <a:lnTo>
                    <a:pt x="373647" y="673464"/>
                  </a:lnTo>
                  <a:lnTo>
                    <a:pt x="373357" y="673299"/>
                  </a:lnTo>
                  <a:lnTo>
                    <a:pt x="372714" y="672858"/>
                  </a:lnTo>
                  <a:lnTo>
                    <a:pt x="372193" y="672549"/>
                  </a:lnTo>
                  <a:lnTo>
                    <a:pt x="371946" y="672373"/>
                  </a:lnTo>
                  <a:lnTo>
                    <a:pt x="371795" y="672207"/>
                  </a:lnTo>
                  <a:lnTo>
                    <a:pt x="371718" y="672075"/>
                  </a:lnTo>
                  <a:lnTo>
                    <a:pt x="371693" y="671943"/>
                  </a:lnTo>
                  <a:lnTo>
                    <a:pt x="371701" y="671744"/>
                  </a:lnTo>
                  <a:lnTo>
                    <a:pt x="371751" y="671535"/>
                  </a:lnTo>
                  <a:lnTo>
                    <a:pt x="371913" y="670984"/>
                  </a:lnTo>
                  <a:lnTo>
                    <a:pt x="371915" y="670973"/>
                  </a:lnTo>
                  <a:lnTo>
                    <a:pt x="371966" y="670862"/>
                  </a:lnTo>
                  <a:lnTo>
                    <a:pt x="372049" y="670487"/>
                  </a:lnTo>
                  <a:lnTo>
                    <a:pt x="372065" y="670245"/>
                  </a:lnTo>
                  <a:lnTo>
                    <a:pt x="372085" y="669958"/>
                  </a:lnTo>
                  <a:lnTo>
                    <a:pt x="372076" y="669749"/>
                  </a:lnTo>
                  <a:lnTo>
                    <a:pt x="372031" y="669594"/>
                  </a:lnTo>
                  <a:lnTo>
                    <a:pt x="372009" y="669506"/>
                  </a:lnTo>
                  <a:lnTo>
                    <a:pt x="371786" y="668944"/>
                  </a:lnTo>
                  <a:lnTo>
                    <a:pt x="371649" y="668712"/>
                  </a:lnTo>
                  <a:lnTo>
                    <a:pt x="371571" y="668580"/>
                  </a:lnTo>
                  <a:lnTo>
                    <a:pt x="371467" y="668326"/>
                  </a:lnTo>
                  <a:lnTo>
                    <a:pt x="371433" y="668150"/>
                  </a:lnTo>
                  <a:lnTo>
                    <a:pt x="371400" y="668084"/>
                  </a:lnTo>
                  <a:lnTo>
                    <a:pt x="371399" y="668084"/>
                  </a:lnTo>
                  <a:lnTo>
                    <a:pt x="371399" y="668084"/>
                  </a:lnTo>
                  <a:lnTo>
                    <a:pt x="371344" y="667797"/>
                  </a:lnTo>
                  <a:lnTo>
                    <a:pt x="371327" y="667742"/>
                  </a:lnTo>
                  <a:lnTo>
                    <a:pt x="371281" y="667610"/>
                  </a:lnTo>
                  <a:lnTo>
                    <a:pt x="371218" y="667257"/>
                  </a:lnTo>
                  <a:lnTo>
                    <a:pt x="371165" y="666805"/>
                  </a:lnTo>
                  <a:lnTo>
                    <a:pt x="371069" y="666287"/>
                  </a:lnTo>
                  <a:lnTo>
                    <a:pt x="371054" y="666066"/>
                  </a:lnTo>
                  <a:lnTo>
                    <a:pt x="371083" y="665912"/>
                  </a:lnTo>
                  <a:lnTo>
                    <a:pt x="371204" y="665746"/>
                  </a:lnTo>
                  <a:lnTo>
                    <a:pt x="371417" y="665658"/>
                  </a:lnTo>
                  <a:lnTo>
                    <a:pt x="371701" y="665581"/>
                  </a:lnTo>
                  <a:lnTo>
                    <a:pt x="372033" y="665482"/>
                  </a:lnTo>
                  <a:lnTo>
                    <a:pt x="372199" y="665371"/>
                  </a:lnTo>
                  <a:lnTo>
                    <a:pt x="372365" y="665162"/>
                  </a:lnTo>
                  <a:lnTo>
                    <a:pt x="372499" y="664831"/>
                  </a:lnTo>
                  <a:lnTo>
                    <a:pt x="372574" y="664556"/>
                  </a:lnTo>
                  <a:lnTo>
                    <a:pt x="372658" y="664280"/>
                  </a:lnTo>
                  <a:lnTo>
                    <a:pt x="372700" y="663971"/>
                  </a:lnTo>
                  <a:lnTo>
                    <a:pt x="372694" y="663850"/>
                  </a:lnTo>
                  <a:lnTo>
                    <a:pt x="372610" y="663640"/>
                  </a:lnTo>
                  <a:lnTo>
                    <a:pt x="372402" y="663266"/>
                  </a:lnTo>
                  <a:lnTo>
                    <a:pt x="372204" y="662858"/>
                  </a:lnTo>
                  <a:lnTo>
                    <a:pt x="372050" y="662494"/>
                  </a:lnTo>
                  <a:lnTo>
                    <a:pt x="371989" y="662273"/>
                  </a:lnTo>
                  <a:lnTo>
                    <a:pt x="371984" y="661998"/>
                  </a:lnTo>
                  <a:lnTo>
                    <a:pt x="372006" y="661865"/>
                  </a:lnTo>
                  <a:lnTo>
                    <a:pt x="372056" y="661744"/>
                  </a:lnTo>
                  <a:lnTo>
                    <a:pt x="372136" y="661623"/>
                  </a:lnTo>
                  <a:lnTo>
                    <a:pt x="372259" y="661468"/>
                  </a:lnTo>
                  <a:lnTo>
                    <a:pt x="372412" y="661347"/>
                  </a:lnTo>
                  <a:lnTo>
                    <a:pt x="372538" y="661182"/>
                  </a:lnTo>
                  <a:lnTo>
                    <a:pt x="372581" y="661049"/>
                  </a:lnTo>
                  <a:lnTo>
                    <a:pt x="372625" y="660674"/>
                  </a:lnTo>
                  <a:lnTo>
                    <a:pt x="372755" y="660410"/>
                  </a:lnTo>
                  <a:lnTo>
                    <a:pt x="372952" y="660233"/>
                  </a:lnTo>
                  <a:lnTo>
                    <a:pt x="372953" y="660233"/>
                  </a:lnTo>
                  <a:lnTo>
                    <a:pt x="373056" y="660167"/>
                  </a:lnTo>
                  <a:lnTo>
                    <a:pt x="373335" y="659958"/>
                  </a:lnTo>
                  <a:lnTo>
                    <a:pt x="373504" y="659792"/>
                  </a:lnTo>
                  <a:lnTo>
                    <a:pt x="373555" y="659748"/>
                  </a:lnTo>
                  <a:lnTo>
                    <a:pt x="373593" y="659693"/>
                  </a:lnTo>
                  <a:lnTo>
                    <a:pt x="373615" y="659660"/>
                  </a:lnTo>
                  <a:lnTo>
                    <a:pt x="373640" y="659638"/>
                  </a:lnTo>
                  <a:lnTo>
                    <a:pt x="373646" y="659627"/>
                  </a:lnTo>
                  <a:lnTo>
                    <a:pt x="373649" y="659627"/>
                  </a:lnTo>
                  <a:lnTo>
                    <a:pt x="373652" y="659616"/>
                  </a:lnTo>
                  <a:lnTo>
                    <a:pt x="373779" y="659506"/>
                  </a:lnTo>
                  <a:lnTo>
                    <a:pt x="373951" y="659285"/>
                  </a:lnTo>
                  <a:lnTo>
                    <a:pt x="374059" y="659076"/>
                  </a:lnTo>
                  <a:lnTo>
                    <a:pt x="374206" y="658800"/>
                  </a:lnTo>
                  <a:lnTo>
                    <a:pt x="374297" y="658624"/>
                  </a:lnTo>
                  <a:lnTo>
                    <a:pt x="374412" y="658392"/>
                  </a:lnTo>
                  <a:lnTo>
                    <a:pt x="374413" y="658392"/>
                  </a:lnTo>
                  <a:lnTo>
                    <a:pt x="374506" y="658238"/>
                  </a:lnTo>
                  <a:lnTo>
                    <a:pt x="374509" y="658227"/>
                  </a:lnTo>
                  <a:lnTo>
                    <a:pt x="374624" y="657973"/>
                  </a:lnTo>
                  <a:lnTo>
                    <a:pt x="374654" y="657907"/>
                  </a:lnTo>
                  <a:lnTo>
                    <a:pt x="374669" y="657874"/>
                  </a:lnTo>
                  <a:lnTo>
                    <a:pt x="374679" y="657852"/>
                  </a:lnTo>
                  <a:lnTo>
                    <a:pt x="374680" y="657841"/>
                  </a:lnTo>
                  <a:lnTo>
                    <a:pt x="374680" y="657841"/>
                  </a:lnTo>
                  <a:lnTo>
                    <a:pt x="374680" y="657841"/>
                  </a:lnTo>
                  <a:lnTo>
                    <a:pt x="374681" y="657841"/>
                  </a:lnTo>
                  <a:lnTo>
                    <a:pt x="374912" y="657554"/>
                  </a:lnTo>
                  <a:lnTo>
                    <a:pt x="375220" y="657323"/>
                  </a:lnTo>
                  <a:lnTo>
                    <a:pt x="375750" y="656981"/>
                  </a:lnTo>
                  <a:lnTo>
                    <a:pt x="375963" y="656716"/>
                  </a:lnTo>
                  <a:lnTo>
                    <a:pt x="376250" y="656463"/>
                  </a:lnTo>
                  <a:lnTo>
                    <a:pt x="376303" y="656319"/>
                  </a:lnTo>
                  <a:lnTo>
                    <a:pt x="376315" y="655922"/>
                  </a:lnTo>
                  <a:lnTo>
                    <a:pt x="376258" y="655537"/>
                  </a:lnTo>
                  <a:lnTo>
                    <a:pt x="376217" y="655250"/>
                  </a:lnTo>
                  <a:lnTo>
                    <a:pt x="376219" y="655040"/>
                  </a:lnTo>
                  <a:lnTo>
                    <a:pt x="376291" y="654787"/>
                  </a:lnTo>
                  <a:lnTo>
                    <a:pt x="376440" y="654588"/>
                  </a:lnTo>
                  <a:lnTo>
                    <a:pt x="376681" y="654368"/>
                  </a:lnTo>
                  <a:lnTo>
                    <a:pt x="376847" y="654114"/>
                  </a:lnTo>
                  <a:lnTo>
                    <a:pt x="376844" y="653861"/>
                  </a:lnTo>
                  <a:lnTo>
                    <a:pt x="376805" y="653673"/>
                  </a:lnTo>
                  <a:lnTo>
                    <a:pt x="376744" y="653541"/>
                  </a:lnTo>
                  <a:lnTo>
                    <a:pt x="376683" y="653475"/>
                  </a:lnTo>
                  <a:lnTo>
                    <a:pt x="376568" y="653364"/>
                  </a:lnTo>
                  <a:lnTo>
                    <a:pt x="376507" y="653342"/>
                  </a:lnTo>
                  <a:lnTo>
                    <a:pt x="376382" y="653287"/>
                  </a:lnTo>
                  <a:lnTo>
                    <a:pt x="376232" y="653265"/>
                  </a:lnTo>
                  <a:lnTo>
                    <a:pt x="375881" y="653254"/>
                  </a:lnTo>
                  <a:lnTo>
                    <a:pt x="375643" y="653376"/>
                  </a:lnTo>
                  <a:lnTo>
                    <a:pt x="375376" y="653475"/>
                  </a:lnTo>
                  <a:lnTo>
                    <a:pt x="375220" y="653530"/>
                  </a:lnTo>
                  <a:lnTo>
                    <a:pt x="375074" y="653541"/>
                  </a:lnTo>
                  <a:lnTo>
                    <a:pt x="374848" y="653464"/>
                  </a:lnTo>
                  <a:lnTo>
                    <a:pt x="374682" y="653331"/>
                  </a:lnTo>
                  <a:lnTo>
                    <a:pt x="374507" y="653078"/>
                  </a:lnTo>
                  <a:lnTo>
                    <a:pt x="374371" y="652945"/>
                  </a:lnTo>
                  <a:lnTo>
                    <a:pt x="374211" y="652835"/>
                  </a:lnTo>
                  <a:lnTo>
                    <a:pt x="373984" y="652725"/>
                  </a:lnTo>
                  <a:lnTo>
                    <a:pt x="373737" y="652637"/>
                  </a:lnTo>
                  <a:lnTo>
                    <a:pt x="373507" y="652593"/>
                  </a:lnTo>
                  <a:lnTo>
                    <a:pt x="373063" y="652593"/>
                  </a:lnTo>
                  <a:lnTo>
                    <a:pt x="372897" y="652549"/>
                  </a:lnTo>
                  <a:lnTo>
                    <a:pt x="372749" y="652493"/>
                  </a:lnTo>
                  <a:lnTo>
                    <a:pt x="372647" y="652427"/>
                  </a:lnTo>
                  <a:lnTo>
                    <a:pt x="372459" y="652229"/>
                  </a:lnTo>
                  <a:lnTo>
                    <a:pt x="372247" y="651942"/>
                  </a:lnTo>
                  <a:lnTo>
                    <a:pt x="372193" y="651788"/>
                  </a:lnTo>
                  <a:lnTo>
                    <a:pt x="372108" y="651534"/>
                  </a:lnTo>
                  <a:lnTo>
                    <a:pt x="372004" y="650939"/>
                  </a:lnTo>
                  <a:lnTo>
                    <a:pt x="371947" y="650619"/>
                  </a:lnTo>
                  <a:lnTo>
                    <a:pt x="371873" y="650476"/>
                  </a:lnTo>
                  <a:lnTo>
                    <a:pt x="371788" y="650387"/>
                  </a:lnTo>
                  <a:lnTo>
                    <a:pt x="371677" y="650332"/>
                  </a:lnTo>
                  <a:lnTo>
                    <a:pt x="371432" y="650244"/>
                  </a:lnTo>
                  <a:lnTo>
                    <a:pt x="371300" y="650200"/>
                  </a:lnTo>
                  <a:lnTo>
                    <a:pt x="371103" y="650189"/>
                  </a:lnTo>
                  <a:lnTo>
                    <a:pt x="370886" y="650200"/>
                  </a:lnTo>
                  <a:lnTo>
                    <a:pt x="370689" y="650156"/>
                  </a:lnTo>
                  <a:lnTo>
                    <a:pt x="370505" y="650057"/>
                  </a:lnTo>
                  <a:lnTo>
                    <a:pt x="370112" y="649748"/>
                  </a:lnTo>
                  <a:lnTo>
                    <a:pt x="369684" y="649340"/>
                  </a:lnTo>
                  <a:lnTo>
                    <a:pt x="369577" y="649230"/>
                  </a:lnTo>
                  <a:lnTo>
                    <a:pt x="369439" y="649020"/>
                  </a:lnTo>
                  <a:lnTo>
                    <a:pt x="369470" y="648877"/>
                  </a:lnTo>
                  <a:lnTo>
                    <a:pt x="369646" y="648734"/>
                  </a:lnTo>
                  <a:lnTo>
                    <a:pt x="369780" y="648612"/>
                  </a:lnTo>
                  <a:lnTo>
                    <a:pt x="370119" y="648249"/>
                  </a:lnTo>
                  <a:lnTo>
                    <a:pt x="370191" y="647807"/>
                  </a:lnTo>
                  <a:lnTo>
                    <a:pt x="370281" y="647708"/>
                  </a:lnTo>
                  <a:lnTo>
                    <a:pt x="370453" y="647576"/>
                  </a:lnTo>
                  <a:lnTo>
                    <a:pt x="370509" y="647521"/>
                  </a:lnTo>
                  <a:lnTo>
                    <a:pt x="370554" y="647422"/>
                  </a:lnTo>
                  <a:lnTo>
                    <a:pt x="370581" y="647278"/>
                  </a:lnTo>
                  <a:lnTo>
                    <a:pt x="370580" y="647278"/>
                  </a:lnTo>
                  <a:lnTo>
                    <a:pt x="370581" y="647278"/>
                  </a:lnTo>
                  <a:lnTo>
                    <a:pt x="370598" y="647234"/>
                  </a:lnTo>
                  <a:lnTo>
                    <a:pt x="370581" y="647135"/>
                  </a:lnTo>
                  <a:lnTo>
                    <a:pt x="370502" y="647014"/>
                  </a:lnTo>
                  <a:lnTo>
                    <a:pt x="370499" y="647014"/>
                  </a:lnTo>
                  <a:lnTo>
                    <a:pt x="370488" y="646992"/>
                  </a:lnTo>
                  <a:lnTo>
                    <a:pt x="370482" y="646981"/>
                  </a:lnTo>
                  <a:lnTo>
                    <a:pt x="370474" y="646981"/>
                  </a:lnTo>
                  <a:lnTo>
                    <a:pt x="370360" y="646892"/>
                  </a:lnTo>
                  <a:lnTo>
                    <a:pt x="370207" y="646716"/>
                  </a:lnTo>
                  <a:lnTo>
                    <a:pt x="370130" y="646595"/>
                  </a:lnTo>
                  <a:lnTo>
                    <a:pt x="370053" y="646418"/>
                  </a:lnTo>
                  <a:lnTo>
                    <a:pt x="369982" y="646264"/>
                  </a:lnTo>
                  <a:lnTo>
                    <a:pt x="369968" y="646165"/>
                  </a:lnTo>
                  <a:lnTo>
                    <a:pt x="369976" y="646065"/>
                  </a:lnTo>
                  <a:lnTo>
                    <a:pt x="370002" y="645999"/>
                  </a:lnTo>
                  <a:lnTo>
                    <a:pt x="370003" y="645999"/>
                  </a:lnTo>
                  <a:lnTo>
                    <a:pt x="370005" y="645911"/>
                  </a:lnTo>
                  <a:lnTo>
                    <a:pt x="370015" y="645878"/>
                  </a:lnTo>
                  <a:lnTo>
                    <a:pt x="370051" y="645757"/>
                  </a:lnTo>
                  <a:lnTo>
                    <a:pt x="370074" y="645680"/>
                  </a:lnTo>
                  <a:lnTo>
                    <a:pt x="370112" y="645602"/>
                  </a:lnTo>
                  <a:lnTo>
                    <a:pt x="370155" y="645536"/>
                  </a:lnTo>
                  <a:lnTo>
                    <a:pt x="370194" y="645470"/>
                  </a:lnTo>
                  <a:lnTo>
                    <a:pt x="370194" y="645470"/>
                  </a:lnTo>
                  <a:lnTo>
                    <a:pt x="370194" y="645470"/>
                  </a:lnTo>
                  <a:lnTo>
                    <a:pt x="370229" y="645360"/>
                  </a:lnTo>
                  <a:lnTo>
                    <a:pt x="370335" y="645183"/>
                  </a:lnTo>
                  <a:lnTo>
                    <a:pt x="370407" y="644974"/>
                  </a:lnTo>
                  <a:lnTo>
                    <a:pt x="370415" y="644809"/>
                  </a:lnTo>
                  <a:lnTo>
                    <a:pt x="370418" y="644731"/>
                  </a:lnTo>
                  <a:lnTo>
                    <a:pt x="370426" y="644610"/>
                  </a:lnTo>
                  <a:lnTo>
                    <a:pt x="370386" y="644202"/>
                  </a:lnTo>
                  <a:lnTo>
                    <a:pt x="370237" y="643739"/>
                  </a:lnTo>
                  <a:lnTo>
                    <a:pt x="370163" y="643585"/>
                  </a:lnTo>
                  <a:lnTo>
                    <a:pt x="369799" y="643100"/>
                  </a:lnTo>
                  <a:lnTo>
                    <a:pt x="369667" y="642978"/>
                  </a:lnTo>
                  <a:lnTo>
                    <a:pt x="369662" y="642967"/>
                  </a:lnTo>
                  <a:lnTo>
                    <a:pt x="369661" y="642967"/>
                  </a:lnTo>
                  <a:lnTo>
                    <a:pt x="369659" y="642967"/>
                  </a:lnTo>
                  <a:lnTo>
                    <a:pt x="369578" y="642758"/>
                  </a:lnTo>
                  <a:lnTo>
                    <a:pt x="369580" y="642581"/>
                  </a:lnTo>
                  <a:lnTo>
                    <a:pt x="369642" y="641964"/>
                  </a:lnTo>
                  <a:lnTo>
                    <a:pt x="369614" y="641754"/>
                  </a:lnTo>
                  <a:lnTo>
                    <a:pt x="369551" y="641479"/>
                  </a:lnTo>
                  <a:lnTo>
                    <a:pt x="369482" y="641280"/>
                  </a:lnTo>
                  <a:lnTo>
                    <a:pt x="369377" y="640905"/>
                  </a:lnTo>
                  <a:lnTo>
                    <a:pt x="369313" y="640762"/>
                  </a:lnTo>
                  <a:lnTo>
                    <a:pt x="369204" y="640619"/>
                  </a:lnTo>
                  <a:lnTo>
                    <a:pt x="369059" y="640486"/>
                  </a:lnTo>
                  <a:lnTo>
                    <a:pt x="368997" y="640464"/>
                  </a:lnTo>
                  <a:lnTo>
                    <a:pt x="368916" y="640442"/>
                  </a:lnTo>
                  <a:lnTo>
                    <a:pt x="368668" y="640288"/>
                  </a:lnTo>
                  <a:lnTo>
                    <a:pt x="368533" y="640078"/>
                  </a:lnTo>
                  <a:lnTo>
                    <a:pt x="368493" y="639979"/>
                  </a:lnTo>
                  <a:lnTo>
                    <a:pt x="368496" y="639671"/>
                  </a:lnTo>
                  <a:lnTo>
                    <a:pt x="368679" y="639229"/>
                  </a:lnTo>
                  <a:lnTo>
                    <a:pt x="368744" y="639020"/>
                  </a:lnTo>
                  <a:lnTo>
                    <a:pt x="368755" y="638469"/>
                  </a:lnTo>
                  <a:lnTo>
                    <a:pt x="368724" y="638303"/>
                  </a:lnTo>
                  <a:lnTo>
                    <a:pt x="368637" y="638127"/>
                  </a:lnTo>
                  <a:lnTo>
                    <a:pt x="368172" y="637487"/>
                  </a:lnTo>
                  <a:lnTo>
                    <a:pt x="367926" y="637124"/>
                  </a:lnTo>
                  <a:lnTo>
                    <a:pt x="367824" y="636881"/>
                  </a:lnTo>
                  <a:lnTo>
                    <a:pt x="367786" y="636738"/>
                  </a:lnTo>
                  <a:lnTo>
                    <a:pt x="367754" y="636407"/>
                  </a:lnTo>
                  <a:lnTo>
                    <a:pt x="367757" y="636109"/>
                  </a:lnTo>
                  <a:lnTo>
                    <a:pt x="367715" y="635933"/>
                  </a:lnTo>
                  <a:lnTo>
                    <a:pt x="367642" y="635348"/>
                  </a:lnTo>
                  <a:lnTo>
                    <a:pt x="367632" y="635271"/>
                  </a:lnTo>
                  <a:lnTo>
                    <a:pt x="367637" y="635183"/>
                  </a:lnTo>
                  <a:lnTo>
                    <a:pt x="367655" y="634731"/>
                  </a:lnTo>
                  <a:lnTo>
                    <a:pt x="367741" y="634257"/>
                  </a:lnTo>
                  <a:lnTo>
                    <a:pt x="367777" y="634058"/>
                  </a:lnTo>
                  <a:lnTo>
                    <a:pt x="367782" y="633926"/>
                  </a:lnTo>
                  <a:lnTo>
                    <a:pt x="367786" y="633860"/>
                  </a:lnTo>
                  <a:lnTo>
                    <a:pt x="367779" y="633805"/>
                  </a:lnTo>
                  <a:lnTo>
                    <a:pt x="367772" y="633772"/>
                  </a:lnTo>
                  <a:lnTo>
                    <a:pt x="367770" y="633750"/>
                  </a:lnTo>
                  <a:lnTo>
                    <a:pt x="367766" y="633728"/>
                  </a:lnTo>
                  <a:lnTo>
                    <a:pt x="367755" y="633651"/>
                  </a:lnTo>
                  <a:lnTo>
                    <a:pt x="367754" y="633651"/>
                  </a:lnTo>
                  <a:lnTo>
                    <a:pt x="367737" y="633518"/>
                  </a:lnTo>
                  <a:lnTo>
                    <a:pt x="367624" y="633209"/>
                  </a:lnTo>
                  <a:lnTo>
                    <a:pt x="367546" y="633099"/>
                  </a:lnTo>
                  <a:lnTo>
                    <a:pt x="367517" y="633055"/>
                  </a:lnTo>
                  <a:lnTo>
                    <a:pt x="366868" y="632493"/>
                  </a:lnTo>
                  <a:lnTo>
                    <a:pt x="366784" y="632427"/>
                  </a:lnTo>
                  <a:lnTo>
                    <a:pt x="366751" y="632405"/>
                  </a:lnTo>
                  <a:lnTo>
                    <a:pt x="366737" y="632394"/>
                  </a:lnTo>
                  <a:lnTo>
                    <a:pt x="366731" y="632394"/>
                  </a:lnTo>
                  <a:lnTo>
                    <a:pt x="366709" y="632371"/>
                  </a:lnTo>
                  <a:lnTo>
                    <a:pt x="366693" y="632360"/>
                  </a:lnTo>
                  <a:lnTo>
                    <a:pt x="366687" y="632360"/>
                  </a:lnTo>
                  <a:lnTo>
                    <a:pt x="366585" y="632316"/>
                  </a:lnTo>
                  <a:lnTo>
                    <a:pt x="366502" y="632250"/>
                  </a:lnTo>
                  <a:lnTo>
                    <a:pt x="366260" y="631931"/>
                  </a:lnTo>
                  <a:lnTo>
                    <a:pt x="366056" y="631600"/>
                  </a:lnTo>
                  <a:lnTo>
                    <a:pt x="365850" y="631269"/>
                  </a:lnTo>
                  <a:lnTo>
                    <a:pt x="365707" y="631037"/>
                  </a:lnTo>
                  <a:lnTo>
                    <a:pt x="365348" y="630365"/>
                  </a:lnTo>
                  <a:lnTo>
                    <a:pt x="365246" y="630056"/>
                  </a:lnTo>
                  <a:lnTo>
                    <a:pt x="365223" y="629902"/>
                  </a:lnTo>
                  <a:lnTo>
                    <a:pt x="365198" y="629747"/>
                  </a:lnTo>
                  <a:lnTo>
                    <a:pt x="365191" y="629593"/>
                  </a:lnTo>
                  <a:lnTo>
                    <a:pt x="365180" y="629494"/>
                  </a:lnTo>
                  <a:lnTo>
                    <a:pt x="365138" y="629350"/>
                  </a:lnTo>
                  <a:lnTo>
                    <a:pt x="365131" y="629240"/>
                  </a:lnTo>
                  <a:lnTo>
                    <a:pt x="365109" y="629075"/>
                  </a:lnTo>
                  <a:lnTo>
                    <a:pt x="365121" y="628920"/>
                  </a:lnTo>
                  <a:lnTo>
                    <a:pt x="365172" y="628821"/>
                  </a:lnTo>
                  <a:lnTo>
                    <a:pt x="365221" y="628733"/>
                  </a:lnTo>
                  <a:lnTo>
                    <a:pt x="365371" y="628623"/>
                  </a:lnTo>
                  <a:lnTo>
                    <a:pt x="365552" y="628546"/>
                  </a:lnTo>
                  <a:lnTo>
                    <a:pt x="365896" y="628457"/>
                  </a:lnTo>
                  <a:lnTo>
                    <a:pt x="366100" y="628424"/>
                  </a:lnTo>
                  <a:lnTo>
                    <a:pt x="366259" y="628413"/>
                  </a:lnTo>
                  <a:lnTo>
                    <a:pt x="366267" y="628413"/>
                  </a:lnTo>
                  <a:lnTo>
                    <a:pt x="366267" y="628413"/>
                  </a:lnTo>
                  <a:lnTo>
                    <a:pt x="366405" y="628336"/>
                  </a:lnTo>
                  <a:lnTo>
                    <a:pt x="366422" y="628336"/>
                  </a:lnTo>
                  <a:lnTo>
                    <a:pt x="366497" y="628292"/>
                  </a:lnTo>
                  <a:lnTo>
                    <a:pt x="366606" y="628204"/>
                  </a:lnTo>
                  <a:lnTo>
                    <a:pt x="366651" y="628105"/>
                  </a:lnTo>
                  <a:lnTo>
                    <a:pt x="366649" y="627994"/>
                  </a:lnTo>
                  <a:lnTo>
                    <a:pt x="366579" y="627884"/>
                  </a:lnTo>
                  <a:lnTo>
                    <a:pt x="366383" y="627697"/>
                  </a:lnTo>
                  <a:lnTo>
                    <a:pt x="366339" y="627608"/>
                  </a:lnTo>
                  <a:lnTo>
                    <a:pt x="366308" y="627498"/>
                  </a:lnTo>
                  <a:lnTo>
                    <a:pt x="366326" y="627388"/>
                  </a:lnTo>
                  <a:lnTo>
                    <a:pt x="366714" y="626826"/>
                  </a:lnTo>
                  <a:lnTo>
                    <a:pt x="366977" y="626396"/>
                  </a:lnTo>
                  <a:lnTo>
                    <a:pt x="367124" y="626219"/>
                  </a:lnTo>
                  <a:lnTo>
                    <a:pt x="367396" y="625977"/>
                  </a:lnTo>
                  <a:lnTo>
                    <a:pt x="367553" y="625844"/>
                  </a:lnTo>
                  <a:lnTo>
                    <a:pt x="367649" y="625712"/>
                  </a:lnTo>
                  <a:lnTo>
                    <a:pt x="367940" y="625073"/>
                  </a:lnTo>
                  <a:lnTo>
                    <a:pt x="368094" y="624665"/>
                  </a:lnTo>
                  <a:lnTo>
                    <a:pt x="368091" y="624521"/>
                  </a:lnTo>
                  <a:lnTo>
                    <a:pt x="368015" y="624433"/>
                  </a:lnTo>
                  <a:lnTo>
                    <a:pt x="367939" y="624389"/>
                  </a:lnTo>
                  <a:lnTo>
                    <a:pt x="367812" y="624323"/>
                  </a:lnTo>
                  <a:lnTo>
                    <a:pt x="367536" y="624246"/>
                  </a:lnTo>
                  <a:lnTo>
                    <a:pt x="367441" y="624168"/>
                  </a:lnTo>
                  <a:lnTo>
                    <a:pt x="367396" y="624058"/>
                  </a:lnTo>
                  <a:lnTo>
                    <a:pt x="367393" y="623948"/>
                  </a:lnTo>
                  <a:lnTo>
                    <a:pt x="367406" y="623849"/>
                  </a:lnTo>
                  <a:lnTo>
                    <a:pt x="367436" y="623771"/>
                  </a:lnTo>
                  <a:lnTo>
                    <a:pt x="367569" y="623584"/>
                  </a:lnTo>
                  <a:lnTo>
                    <a:pt x="368015" y="623022"/>
                  </a:lnTo>
                  <a:lnTo>
                    <a:pt x="368080" y="622900"/>
                  </a:lnTo>
                  <a:lnTo>
                    <a:pt x="368179" y="622559"/>
                  </a:lnTo>
                  <a:lnTo>
                    <a:pt x="368258" y="622393"/>
                  </a:lnTo>
                  <a:lnTo>
                    <a:pt x="368359" y="622294"/>
                  </a:lnTo>
                  <a:lnTo>
                    <a:pt x="368471" y="622217"/>
                  </a:lnTo>
                  <a:lnTo>
                    <a:pt x="368632" y="622184"/>
                  </a:lnTo>
                  <a:lnTo>
                    <a:pt x="369090" y="622140"/>
                  </a:lnTo>
                  <a:lnTo>
                    <a:pt x="369234" y="622062"/>
                  </a:lnTo>
                  <a:lnTo>
                    <a:pt x="369366" y="621919"/>
                  </a:lnTo>
                  <a:lnTo>
                    <a:pt x="369459" y="621765"/>
                  </a:lnTo>
                  <a:lnTo>
                    <a:pt x="369516" y="621599"/>
                  </a:lnTo>
                  <a:lnTo>
                    <a:pt x="369608" y="621368"/>
                  </a:lnTo>
                  <a:lnTo>
                    <a:pt x="369726" y="621136"/>
                  </a:lnTo>
                  <a:lnTo>
                    <a:pt x="369820" y="621015"/>
                  </a:lnTo>
                  <a:lnTo>
                    <a:pt x="370026" y="620872"/>
                  </a:lnTo>
                  <a:lnTo>
                    <a:pt x="370136" y="620750"/>
                  </a:lnTo>
                  <a:lnTo>
                    <a:pt x="370374" y="620265"/>
                  </a:lnTo>
                  <a:lnTo>
                    <a:pt x="370548" y="620067"/>
                  </a:lnTo>
                  <a:lnTo>
                    <a:pt x="370623" y="620012"/>
                  </a:lnTo>
                  <a:lnTo>
                    <a:pt x="370643" y="619990"/>
                  </a:lnTo>
                  <a:lnTo>
                    <a:pt x="370739" y="619857"/>
                  </a:lnTo>
                  <a:lnTo>
                    <a:pt x="370768" y="619824"/>
                  </a:lnTo>
                  <a:lnTo>
                    <a:pt x="370771" y="619648"/>
                  </a:lnTo>
                  <a:lnTo>
                    <a:pt x="370777" y="619405"/>
                  </a:lnTo>
                  <a:lnTo>
                    <a:pt x="370779" y="619284"/>
                  </a:lnTo>
                  <a:lnTo>
                    <a:pt x="370826" y="619019"/>
                  </a:lnTo>
                  <a:lnTo>
                    <a:pt x="370813" y="618909"/>
                  </a:lnTo>
                  <a:lnTo>
                    <a:pt x="370643" y="618678"/>
                  </a:lnTo>
                  <a:lnTo>
                    <a:pt x="370313" y="618270"/>
                  </a:lnTo>
                  <a:lnTo>
                    <a:pt x="370204" y="618093"/>
                  </a:lnTo>
                  <a:lnTo>
                    <a:pt x="370190" y="618071"/>
                  </a:lnTo>
                  <a:lnTo>
                    <a:pt x="370176" y="618049"/>
                  </a:lnTo>
                  <a:lnTo>
                    <a:pt x="370175" y="618038"/>
                  </a:lnTo>
                  <a:lnTo>
                    <a:pt x="370174" y="618038"/>
                  </a:lnTo>
                  <a:lnTo>
                    <a:pt x="370163" y="617751"/>
                  </a:lnTo>
                  <a:lnTo>
                    <a:pt x="370401" y="617255"/>
                  </a:lnTo>
                  <a:lnTo>
                    <a:pt x="370420" y="616947"/>
                  </a:lnTo>
                  <a:lnTo>
                    <a:pt x="370299" y="616583"/>
                  </a:lnTo>
                  <a:lnTo>
                    <a:pt x="370043" y="616230"/>
                  </a:lnTo>
                  <a:lnTo>
                    <a:pt x="369858" y="616042"/>
                  </a:lnTo>
                  <a:lnTo>
                    <a:pt x="369287" y="615579"/>
                  </a:lnTo>
                  <a:lnTo>
                    <a:pt x="369015" y="615458"/>
                  </a:lnTo>
                  <a:lnTo>
                    <a:pt x="368785" y="615326"/>
                  </a:lnTo>
                  <a:lnTo>
                    <a:pt x="368498" y="615127"/>
                  </a:lnTo>
                  <a:lnTo>
                    <a:pt x="368237" y="614874"/>
                  </a:lnTo>
                  <a:lnTo>
                    <a:pt x="368007" y="614521"/>
                  </a:lnTo>
                  <a:lnTo>
                    <a:pt x="367746" y="614334"/>
                  </a:lnTo>
                  <a:lnTo>
                    <a:pt x="367668" y="614223"/>
                  </a:lnTo>
                  <a:lnTo>
                    <a:pt x="367618" y="614058"/>
                  </a:lnTo>
                  <a:lnTo>
                    <a:pt x="367584" y="613760"/>
                  </a:lnTo>
                  <a:lnTo>
                    <a:pt x="367504" y="613440"/>
                  </a:lnTo>
                  <a:lnTo>
                    <a:pt x="367648" y="613110"/>
                  </a:lnTo>
                  <a:lnTo>
                    <a:pt x="367942" y="612834"/>
                  </a:lnTo>
                  <a:lnTo>
                    <a:pt x="368151" y="612724"/>
                  </a:lnTo>
                  <a:lnTo>
                    <a:pt x="368438" y="612393"/>
                  </a:lnTo>
                  <a:lnTo>
                    <a:pt x="368865" y="612007"/>
                  </a:lnTo>
                  <a:lnTo>
                    <a:pt x="368915" y="611687"/>
                  </a:lnTo>
                  <a:lnTo>
                    <a:pt x="368891" y="611423"/>
                  </a:lnTo>
                  <a:lnTo>
                    <a:pt x="368819" y="611136"/>
                  </a:lnTo>
                  <a:lnTo>
                    <a:pt x="368788" y="610904"/>
                  </a:lnTo>
                  <a:lnTo>
                    <a:pt x="368683" y="610750"/>
                  </a:lnTo>
                  <a:lnTo>
                    <a:pt x="368645" y="610474"/>
                  </a:lnTo>
                  <a:lnTo>
                    <a:pt x="368619" y="610100"/>
                  </a:lnTo>
                  <a:lnTo>
                    <a:pt x="368619" y="609725"/>
                  </a:lnTo>
                  <a:lnTo>
                    <a:pt x="368677" y="609548"/>
                  </a:lnTo>
                  <a:lnTo>
                    <a:pt x="368694" y="609493"/>
                  </a:lnTo>
                  <a:lnTo>
                    <a:pt x="368695" y="609493"/>
                  </a:lnTo>
                  <a:lnTo>
                    <a:pt x="368745" y="609372"/>
                  </a:lnTo>
                  <a:lnTo>
                    <a:pt x="368974" y="609140"/>
                  </a:lnTo>
                  <a:lnTo>
                    <a:pt x="369047" y="609096"/>
                  </a:lnTo>
                  <a:lnTo>
                    <a:pt x="369170" y="608997"/>
                  </a:lnTo>
                  <a:lnTo>
                    <a:pt x="369379" y="608843"/>
                  </a:lnTo>
                  <a:lnTo>
                    <a:pt x="369616" y="608556"/>
                  </a:lnTo>
                  <a:lnTo>
                    <a:pt x="369748" y="607850"/>
                  </a:lnTo>
                  <a:lnTo>
                    <a:pt x="370035" y="607498"/>
                  </a:lnTo>
                  <a:lnTo>
                    <a:pt x="370514" y="607101"/>
                  </a:lnTo>
                  <a:lnTo>
                    <a:pt x="371084" y="606582"/>
                  </a:lnTo>
                  <a:lnTo>
                    <a:pt x="371200" y="606450"/>
                  </a:lnTo>
                  <a:lnTo>
                    <a:pt x="371366" y="606263"/>
                  </a:lnTo>
                  <a:lnTo>
                    <a:pt x="371522" y="606086"/>
                  </a:lnTo>
                  <a:lnTo>
                    <a:pt x="371719" y="605800"/>
                  </a:lnTo>
                  <a:lnTo>
                    <a:pt x="371974" y="605557"/>
                  </a:lnTo>
                  <a:lnTo>
                    <a:pt x="372149" y="605127"/>
                  </a:lnTo>
                  <a:lnTo>
                    <a:pt x="372223" y="604774"/>
                  </a:lnTo>
                  <a:lnTo>
                    <a:pt x="372308" y="604355"/>
                  </a:lnTo>
                  <a:lnTo>
                    <a:pt x="372200" y="604069"/>
                  </a:lnTo>
                  <a:lnTo>
                    <a:pt x="372176" y="604002"/>
                  </a:lnTo>
                  <a:lnTo>
                    <a:pt x="372084" y="603264"/>
                  </a:lnTo>
                  <a:lnTo>
                    <a:pt x="372208" y="602801"/>
                  </a:lnTo>
                  <a:lnTo>
                    <a:pt x="372374" y="602172"/>
                  </a:lnTo>
                  <a:lnTo>
                    <a:pt x="372508" y="601290"/>
                  </a:lnTo>
                  <a:lnTo>
                    <a:pt x="372854" y="600309"/>
                  </a:lnTo>
                  <a:lnTo>
                    <a:pt x="373650" y="599636"/>
                  </a:lnTo>
                  <a:lnTo>
                    <a:pt x="373722" y="599405"/>
                  </a:lnTo>
                  <a:lnTo>
                    <a:pt x="373849" y="599195"/>
                  </a:lnTo>
                  <a:lnTo>
                    <a:pt x="374247" y="598831"/>
                  </a:lnTo>
                  <a:lnTo>
                    <a:pt x="374288" y="598787"/>
                  </a:lnTo>
                  <a:lnTo>
                    <a:pt x="374476" y="598534"/>
                  </a:lnTo>
                  <a:lnTo>
                    <a:pt x="374529" y="598401"/>
                  </a:lnTo>
                  <a:lnTo>
                    <a:pt x="374569" y="598093"/>
                  </a:lnTo>
                  <a:lnTo>
                    <a:pt x="374520" y="597762"/>
                  </a:lnTo>
                  <a:lnTo>
                    <a:pt x="374442" y="597475"/>
                  </a:lnTo>
                  <a:lnTo>
                    <a:pt x="374367" y="597288"/>
                  </a:lnTo>
                  <a:lnTo>
                    <a:pt x="374302" y="597001"/>
                  </a:lnTo>
                  <a:lnTo>
                    <a:pt x="374331" y="596472"/>
                  </a:lnTo>
                  <a:lnTo>
                    <a:pt x="374580" y="596031"/>
                  </a:lnTo>
                  <a:lnTo>
                    <a:pt x="374928" y="595601"/>
                  </a:lnTo>
                  <a:lnTo>
                    <a:pt x="375262" y="595281"/>
                  </a:lnTo>
                  <a:lnTo>
                    <a:pt x="375388" y="595138"/>
                  </a:lnTo>
                  <a:lnTo>
                    <a:pt x="375445" y="594994"/>
                  </a:lnTo>
                  <a:lnTo>
                    <a:pt x="375449" y="594895"/>
                  </a:lnTo>
                  <a:lnTo>
                    <a:pt x="375434" y="594873"/>
                  </a:lnTo>
                  <a:lnTo>
                    <a:pt x="375439" y="594785"/>
                  </a:lnTo>
                  <a:lnTo>
                    <a:pt x="375524" y="594598"/>
                  </a:lnTo>
                  <a:lnTo>
                    <a:pt x="375536" y="594542"/>
                  </a:lnTo>
                  <a:lnTo>
                    <a:pt x="375541" y="594520"/>
                  </a:lnTo>
                  <a:lnTo>
                    <a:pt x="375541" y="594333"/>
                  </a:lnTo>
                  <a:lnTo>
                    <a:pt x="375508" y="594179"/>
                  </a:lnTo>
                  <a:lnTo>
                    <a:pt x="375519" y="593914"/>
                  </a:lnTo>
                  <a:lnTo>
                    <a:pt x="375471" y="593748"/>
                  </a:lnTo>
                  <a:lnTo>
                    <a:pt x="375383" y="593550"/>
                  </a:lnTo>
                  <a:lnTo>
                    <a:pt x="375301" y="593440"/>
                  </a:lnTo>
                  <a:lnTo>
                    <a:pt x="375279" y="593352"/>
                  </a:lnTo>
                  <a:lnTo>
                    <a:pt x="375263" y="593219"/>
                  </a:lnTo>
                  <a:lnTo>
                    <a:pt x="375292" y="593032"/>
                  </a:lnTo>
                  <a:lnTo>
                    <a:pt x="375415" y="592712"/>
                  </a:lnTo>
                  <a:lnTo>
                    <a:pt x="375470" y="592525"/>
                  </a:lnTo>
                  <a:lnTo>
                    <a:pt x="375601" y="592304"/>
                  </a:lnTo>
                  <a:lnTo>
                    <a:pt x="375814" y="591940"/>
                  </a:lnTo>
                  <a:lnTo>
                    <a:pt x="375889" y="591775"/>
                  </a:lnTo>
                  <a:lnTo>
                    <a:pt x="375920" y="591609"/>
                  </a:lnTo>
                  <a:lnTo>
                    <a:pt x="375931" y="591521"/>
                  </a:lnTo>
                  <a:lnTo>
                    <a:pt x="375884" y="591367"/>
                  </a:lnTo>
                  <a:lnTo>
                    <a:pt x="375800" y="591135"/>
                  </a:lnTo>
                  <a:lnTo>
                    <a:pt x="375756" y="590893"/>
                  </a:lnTo>
                  <a:lnTo>
                    <a:pt x="375727" y="590595"/>
                  </a:lnTo>
                  <a:lnTo>
                    <a:pt x="375740" y="590286"/>
                  </a:lnTo>
                  <a:lnTo>
                    <a:pt x="375832" y="589934"/>
                  </a:lnTo>
                  <a:lnTo>
                    <a:pt x="375973" y="589493"/>
                  </a:lnTo>
                  <a:lnTo>
                    <a:pt x="376093" y="589305"/>
                  </a:lnTo>
                  <a:lnTo>
                    <a:pt x="376169" y="589107"/>
                  </a:lnTo>
                  <a:lnTo>
                    <a:pt x="376418" y="588633"/>
                  </a:lnTo>
                  <a:lnTo>
                    <a:pt x="376594" y="588368"/>
                  </a:lnTo>
                  <a:lnTo>
                    <a:pt x="376793" y="587960"/>
                  </a:lnTo>
                  <a:lnTo>
                    <a:pt x="376880" y="587773"/>
                  </a:lnTo>
                  <a:lnTo>
                    <a:pt x="376961" y="587453"/>
                  </a:lnTo>
                  <a:lnTo>
                    <a:pt x="376966" y="587144"/>
                  </a:lnTo>
                  <a:lnTo>
                    <a:pt x="376968" y="586979"/>
                  </a:lnTo>
                  <a:lnTo>
                    <a:pt x="376971" y="586890"/>
                  </a:lnTo>
                  <a:lnTo>
                    <a:pt x="377017" y="586703"/>
                  </a:lnTo>
                  <a:lnTo>
                    <a:pt x="377150" y="586383"/>
                  </a:lnTo>
                  <a:lnTo>
                    <a:pt x="377315" y="585964"/>
                  </a:lnTo>
                  <a:lnTo>
                    <a:pt x="377411" y="585656"/>
                  </a:lnTo>
                  <a:lnTo>
                    <a:pt x="377477" y="585204"/>
                  </a:lnTo>
                  <a:lnTo>
                    <a:pt x="377471" y="585093"/>
                  </a:lnTo>
                  <a:lnTo>
                    <a:pt x="377460" y="584818"/>
                  </a:lnTo>
                  <a:lnTo>
                    <a:pt x="377341" y="584498"/>
                  </a:lnTo>
                  <a:lnTo>
                    <a:pt x="377177" y="584333"/>
                  </a:lnTo>
                  <a:lnTo>
                    <a:pt x="376923" y="584123"/>
                  </a:lnTo>
                  <a:lnTo>
                    <a:pt x="376710" y="583947"/>
                  </a:lnTo>
                  <a:lnTo>
                    <a:pt x="376604" y="583825"/>
                  </a:lnTo>
                  <a:lnTo>
                    <a:pt x="376493" y="583539"/>
                  </a:lnTo>
                  <a:lnTo>
                    <a:pt x="376477" y="583208"/>
                  </a:lnTo>
                  <a:lnTo>
                    <a:pt x="376515" y="582734"/>
                  </a:lnTo>
                  <a:lnTo>
                    <a:pt x="376519" y="581664"/>
                  </a:lnTo>
                  <a:lnTo>
                    <a:pt x="376562" y="581323"/>
                  </a:lnTo>
                  <a:lnTo>
                    <a:pt x="376752" y="580672"/>
                  </a:lnTo>
                  <a:lnTo>
                    <a:pt x="376937" y="580077"/>
                  </a:lnTo>
                  <a:lnTo>
                    <a:pt x="377104" y="579592"/>
                  </a:lnTo>
                  <a:lnTo>
                    <a:pt x="377309" y="579250"/>
                  </a:lnTo>
                  <a:lnTo>
                    <a:pt x="377660" y="578809"/>
                  </a:lnTo>
                  <a:lnTo>
                    <a:pt x="377938" y="578522"/>
                  </a:lnTo>
                  <a:lnTo>
                    <a:pt x="378097" y="578434"/>
                  </a:lnTo>
                  <a:lnTo>
                    <a:pt x="378164" y="578290"/>
                  </a:lnTo>
                  <a:lnTo>
                    <a:pt x="378138" y="578092"/>
                  </a:lnTo>
                  <a:lnTo>
                    <a:pt x="378083" y="577982"/>
                  </a:lnTo>
                  <a:lnTo>
                    <a:pt x="377859" y="577728"/>
                  </a:lnTo>
                  <a:lnTo>
                    <a:pt x="377786" y="577486"/>
                  </a:lnTo>
                  <a:lnTo>
                    <a:pt x="377793" y="577155"/>
                  </a:lnTo>
                  <a:lnTo>
                    <a:pt x="377845" y="577000"/>
                  </a:lnTo>
                  <a:lnTo>
                    <a:pt x="378018" y="576714"/>
                  </a:lnTo>
                  <a:lnTo>
                    <a:pt x="378224" y="576449"/>
                  </a:lnTo>
                  <a:lnTo>
                    <a:pt x="378409" y="576174"/>
                  </a:lnTo>
                  <a:lnTo>
                    <a:pt x="378410" y="576174"/>
                  </a:lnTo>
                  <a:lnTo>
                    <a:pt x="378614" y="575887"/>
                  </a:lnTo>
                  <a:lnTo>
                    <a:pt x="378734" y="575644"/>
                  </a:lnTo>
                  <a:lnTo>
                    <a:pt x="378806" y="575402"/>
                  </a:lnTo>
                  <a:lnTo>
                    <a:pt x="378859" y="575060"/>
                  </a:lnTo>
                  <a:lnTo>
                    <a:pt x="378734" y="574861"/>
                  </a:lnTo>
                  <a:lnTo>
                    <a:pt x="378649" y="574641"/>
                  </a:lnTo>
                  <a:lnTo>
                    <a:pt x="378648" y="574641"/>
                  </a:lnTo>
                  <a:lnTo>
                    <a:pt x="378667" y="574288"/>
                  </a:lnTo>
                  <a:lnTo>
                    <a:pt x="378687" y="574023"/>
                  </a:lnTo>
                  <a:lnTo>
                    <a:pt x="378813" y="573792"/>
                  </a:lnTo>
                  <a:lnTo>
                    <a:pt x="379005" y="573483"/>
                  </a:lnTo>
                  <a:lnTo>
                    <a:pt x="379217" y="573075"/>
                  </a:lnTo>
                  <a:lnTo>
                    <a:pt x="379430" y="572601"/>
                  </a:lnTo>
                  <a:lnTo>
                    <a:pt x="379433" y="572590"/>
                  </a:lnTo>
                  <a:lnTo>
                    <a:pt x="379562" y="572105"/>
                  </a:lnTo>
                  <a:lnTo>
                    <a:pt x="379669" y="571951"/>
                  </a:lnTo>
                  <a:lnTo>
                    <a:pt x="379681" y="571719"/>
                  </a:lnTo>
                  <a:lnTo>
                    <a:pt x="379496" y="571410"/>
                  </a:lnTo>
                  <a:lnTo>
                    <a:pt x="379018" y="570969"/>
                  </a:lnTo>
                  <a:lnTo>
                    <a:pt x="378350" y="570661"/>
                  </a:lnTo>
                  <a:lnTo>
                    <a:pt x="377925" y="570440"/>
                  </a:lnTo>
                  <a:lnTo>
                    <a:pt x="377468" y="570098"/>
                  </a:lnTo>
                  <a:lnTo>
                    <a:pt x="377058" y="569668"/>
                  </a:lnTo>
                  <a:lnTo>
                    <a:pt x="376865" y="569371"/>
                  </a:lnTo>
                  <a:lnTo>
                    <a:pt x="376818" y="569062"/>
                  </a:lnTo>
                  <a:lnTo>
                    <a:pt x="376898" y="568698"/>
                  </a:lnTo>
                  <a:lnTo>
                    <a:pt x="376968" y="568500"/>
                  </a:lnTo>
                  <a:lnTo>
                    <a:pt x="376994" y="568456"/>
                  </a:lnTo>
                  <a:lnTo>
                    <a:pt x="377096" y="568279"/>
                  </a:lnTo>
                  <a:lnTo>
                    <a:pt x="377138" y="568202"/>
                  </a:lnTo>
                  <a:lnTo>
                    <a:pt x="377210" y="568103"/>
                  </a:lnTo>
                  <a:lnTo>
                    <a:pt x="377427" y="567794"/>
                  </a:lnTo>
                  <a:lnTo>
                    <a:pt x="377427" y="567794"/>
                  </a:lnTo>
                  <a:lnTo>
                    <a:pt x="377428" y="567794"/>
                  </a:lnTo>
                  <a:lnTo>
                    <a:pt x="377428" y="567794"/>
                  </a:lnTo>
                  <a:lnTo>
                    <a:pt x="377428" y="567794"/>
                  </a:lnTo>
                  <a:lnTo>
                    <a:pt x="377746" y="567419"/>
                  </a:lnTo>
                  <a:lnTo>
                    <a:pt x="378123" y="567110"/>
                  </a:lnTo>
                  <a:lnTo>
                    <a:pt x="378535" y="566780"/>
                  </a:lnTo>
                  <a:lnTo>
                    <a:pt x="378780" y="566515"/>
                  </a:lnTo>
                  <a:lnTo>
                    <a:pt x="378894" y="566239"/>
                  </a:lnTo>
                  <a:lnTo>
                    <a:pt x="378998" y="565986"/>
                  </a:lnTo>
                  <a:lnTo>
                    <a:pt x="379164" y="565479"/>
                  </a:lnTo>
                  <a:lnTo>
                    <a:pt x="379201" y="565082"/>
                  </a:lnTo>
                  <a:lnTo>
                    <a:pt x="379203" y="564949"/>
                  </a:lnTo>
                  <a:lnTo>
                    <a:pt x="379204" y="564464"/>
                  </a:lnTo>
                  <a:lnTo>
                    <a:pt x="379264" y="564299"/>
                  </a:lnTo>
                  <a:lnTo>
                    <a:pt x="379406" y="564001"/>
                  </a:lnTo>
                  <a:lnTo>
                    <a:pt x="379476" y="563648"/>
                  </a:lnTo>
                  <a:lnTo>
                    <a:pt x="379555" y="563273"/>
                  </a:lnTo>
                  <a:lnTo>
                    <a:pt x="379749" y="562921"/>
                  </a:lnTo>
                  <a:lnTo>
                    <a:pt x="380153" y="562303"/>
                  </a:lnTo>
                  <a:lnTo>
                    <a:pt x="380340" y="562204"/>
                  </a:lnTo>
                  <a:lnTo>
                    <a:pt x="380470" y="561972"/>
                  </a:lnTo>
                  <a:lnTo>
                    <a:pt x="380656" y="561620"/>
                  </a:lnTo>
                  <a:lnTo>
                    <a:pt x="380775" y="561388"/>
                  </a:lnTo>
                  <a:lnTo>
                    <a:pt x="380934" y="561300"/>
                  </a:lnTo>
                  <a:lnTo>
                    <a:pt x="381225" y="561234"/>
                  </a:lnTo>
                  <a:lnTo>
                    <a:pt x="381449" y="561223"/>
                  </a:lnTo>
                  <a:lnTo>
                    <a:pt x="381676" y="561190"/>
                  </a:lnTo>
                  <a:lnTo>
                    <a:pt x="382014" y="561289"/>
                  </a:lnTo>
                  <a:lnTo>
                    <a:pt x="382351" y="561410"/>
                  </a:lnTo>
                  <a:lnTo>
                    <a:pt x="382631" y="561553"/>
                  </a:lnTo>
                  <a:lnTo>
                    <a:pt x="382862" y="561587"/>
                  </a:lnTo>
                  <a:lnTo>
                    <a:pt x="383081" y="561509"/>
                  </a:lnTo>
                  <a:lnTo>
                    <a:pt x="383371" y="561432"/>
                  </a:lnTo>
                  <a:lnTo>
                    <a:pt x="383592" y="561168"/>
                  </a:lnTo>
                  <a:lnTo>
                    <a:pt x="383896" y="560793"/>
                  </a:lnTo>
                  <a:lnTo>
                    <a:pt x="384306" y="560396"/>
                  </a:lnTo>
                  <a:lnTo>
                    <a:pt x="384639" y="560308"/>
                  </a:lnTo>
                  <a:lnTo>
                    <a:pt x="385142" y="560264"/>
                  </a:lnTo>
                  <a:lnTo>
                    <a:pt x="385625" y="560275"/>
                  </a:lnTo>
                  <a:lnTo>
                    <a:pt x="386149" y="560297"/>
                  </a:lnTo>
                  <a:lnTo>
                    <a:pt x="386520" y="560230"/>
                  </a:lnTo>
                  <a:lnTo>
                    <a:pt x="386819" y="560120"/>
                  </a:lnTo>
                  <a:lnTo>
                    <a:pt x="387136" y="559922"/>
                  </a:lnTo>
                  <a:lnTo>
                    <a:pt x="387467" y="559569"/>
                  </a:lnTo>
                  <a:lnTo>
                    <a:pt x="387765" y="559337"/>
                  </a:lnTo>
                  <a:lnTo>
                    <a:pt x="387965" y="559150"/>
                  </a:lnTo>
                  <a:lnTo>
                    <a:pt x="388190" y="559007"/>
                  </a:lnTo>
                  <a:lnTo>
                    <a:pt x="388375" y="558951"/>
                  </a:lnTo>
                  <a:lnTo>
                    <a:pt x="389458" y="559315"/>
                  </a:lnTo>
                  <a:lnTo>
                    <a:pt x="389756" y="559205"/>
                  </a:lnTo>
                  <a:lnTo>
                    <a:pt x="390187" y="558874"/>
                  </a:lnTo>
                  <a:lnTo>
                    <a:pt x="390443" y="558764"/>
                  </a:lnTo>
                  <a:lnTo>
                    <a:pt x="390614" y="558720"/>
                  </a:lnTo>
                  <a:lnTo>
                    <a:pt x="390686" y="558665"/>
                  </a:lnTo>
                  <a:lnTo>
                    <a:pt x="390725" y="558632"/>
                  </a:lnTo>
                  <a:lnTo>
                    <a:pt x="390851" y="558488"/>
                  </a:lnTo>
                  <a:lnTo>
                    <a:pt x="390945" y="558290"/>
                  </a:lnTo>
                  <a:lnTo>
                    <a:pt x="391139" y="557882"/>
                  </a:lnTo>
                  <a:lnTo>
                    <a:pt x="391242" y="557761"/>
                  </a:lnTo>
                  <a:lnTo>
                    <a:pt x="391297" y="557694"/>
                  </a:lnTo>
                  <a:lnTo>
                    <a:pt x="391383" y="557628"/>
                  </a:lnTo>
                  <a:lnTo>
                    <a:pt x="391545" y="557518"/>
                  </a:lnTo>
                  <a:lnTo>
                    <a:pt x="391639" y="557463"/>
                  </a:lnTo>
                  <a:lnTo>
                    <a:pt x="391793" y="557386"/>
                  </a:lnTo>
                  <a:lnTo>
                    <a:pt x="392419" y="557077"/>
                  </a:lnTo>
                  <a:lnTo>
                    <a:pt x="392587" y="557044"/>
                  </a:lnTo>
                  <a:lnTo>
                    <a:pt x="393032" y="556956"/>
                  </a:lnTo>
                  <a:lnTo>
                    <a:pt x="393320" y="556989"/>
                  </a:lnTo>
                  <a:lnTo>
                    <a:pt x="393377" y="557000"/>
                  </a:lnTo>
                  <a:lnTo>
                    <a:pt x="393536" y="557055"/>
                  </a:lnTo>
                  <a:lnTo>
                    <a:pt x="393625" y="557110"/>
                  </a:lnTo>
                  <a:lnTo>
                    <a:pt x="393781" y="557209"/>
                  </a:lnTo>
                  <a:lnTo>
                    <a:pt x="394009" y="557298"/>
                  </a:lnTo>
                  <a:lnTo>
                    <a:pt x="394179" y="557342"/>
                  </a:lnTo>
                  <a:lnTo>
                    <a:pt x="394279" y="557342"/>
                  </a:lnTo>
                  <a:lnTo>
                    <a:pt x="394403" y="557275"/>
                  </a:lnTo>
                  <a:lnTo>
                    <a:pt x="394851" y="556801"/>
                  </a:lnTo>
                  <a:lnTo>
                    <a:pt x="395025" y="556669"/>
                  </a:lnTo>
                  <a:lnTo>
                    <a:pt x="395294" y="556493"/>
                  </a:lnTo>
                  <a:lnTo>
                    <a:pt x="395730" y="556107"/>
                  </a:lnTo>
                  <a:lnTo>
                    <a:pt x="396060" y="555798"/>
                  </a:lnTo>
                  <a:lnTo>
                    <a:pt x="396234" y="555589"/>
                  </a:lnTo>
                  <a:lnTo>
                    <a:pt x="396358" y="555390"/>
                  </a:lnTo>
                  <a:lnTo>
                    <a:pt x="396580" y="555037"/>
                  </a:lnTo>
                  <a:lnTo>
                    <a:pt x="396655" y="554927"/>
                  </a:lnTo>
                  <a:lnTo>
                    <a:pt x="397018" y="554354"/>
                  </a:lnTo>
                  <a:lnTo>
                    <a:pt x="397265" y="554122"/>
                  </a:lnTo>
                  <a:lnTo>
                    <a:pt x="397578" y="553858"/>
                  </a:lnTo>
                  <a:lnTo>
                    <a:pt x="397709" y="553791"/>
                  </a:lnTo>
                  <a:lnTo>
                    <a:pt x="397809" y="553747"/>
                  </a:lnTo>
                  <a:lnTo>
                    <a:pt x="397943" y="553725"/>
                  </a:lnTo>
                  <a:lnTo>
                    <a:pt x="398422" y="553791"/>
                  </a:lnTo>
                  <a:lnTo>
                    <a:pt x="398596" y="553747"/>
                  </a:lnTo>
                  <a:lnTo>
                    <a:pt x="398633" y="553714"/>
                  </a:lnTo>
                  <a:lnTo>
                    <a:pt x="398738" y="553648"/>
                  </a:lnTo>
                  <a:lnTo>
                    <a:pt x="398877" y="553461"/>
                  </a:lnTo>
                  <a:lnTo>
                    <a:pt x="398879" y="553251"/>
                  </a:lnTo>
                  <a:lnTo>
                    <a:pt x="398759" y="552700"/>
                  </a:lnTo>
                  <a:lnTo>
                    <a:pt x="398512" y="551928"/>
                  </a:lnTo>
                  <a:lnTo>
                    <a:pt x="398315" y="551619"/>
                  </a:lnTo>
                  <a:lnTo>
                    <a:pt x="398213" y="551300"/>
                  </a:lnTo>
                  <a:lnTo>
                    <a:pt x="398177" y="550759"/>
                  </a:lnTo>
                  <a:lnTo>
                    <a:pt x="398228" y="550406"/>
                  </a:lnTo>
                  <a:lnTo>
                    <a:pt x="398318" y="550120"/>
                  </a:lnTo>
                  <a:lnTo>
                    <a:pt x="398504" y="549723"/>
                  </a:lnTo>
                  <a:lnTo>
                    <a:pt x="398673" y="549502"/>
                  </a:lnTo>
                  <a:lnTo>
                    <a:pt x="399054" y="549172"/>
                  </a:lnTo>
                  <a:lnTo>
                    <a:pt x="399185" y="549117"/>
                  </a:lnTo>
                  <a:lnTo>
                    <a:pt x="399306" y="549128"/>
                  </a:lnTo>
                  <a:lnTo>
                    <a:pt x="399478" y="549216"/>
                  </a:lnTo>
                  <a:lnTo>
                    <a:pt x="399776" y="549469"/>
                  </a:lnTo>
                  <a:lnTo>
                    <a:pt x="400203" y="549855"/>
                  </a:lnTo>
                  <a:lnTo>
                    <a:pt x="400352" y="549932"/>
                  </a:lnTo>
                  <a:lnTo>
                    <a:pt x="400559" y="549987"/>
                  </a:lnTo>
                  <a:lnTo>
                    <a:pt x="400709" y="549921"/>
                  </a:lnTo>
                  <a:lnTo>
                    <a:pt x="400855" y="549800"/>
                  </a:lnTo>
                  <a:lnTo>
                    <a:pt x="401034" y="549591"/>
                  </a:lnTo>
                  <a:lnTo>
                    <a:pt x="401319" y="549161"/>
                  </a:lnTo>
                  <a:lnTo>
                    <a:pt x="401818" y="548477"/>
                  </a:lnTo>
                  <a:lnTo>
                    <a:pt x="402614" y="547760"/>
                  </a:lnTo>
                  <a:lnTo>
                    <a:pt x="402692" y="547661"/>
                  </a:lnTo>
                  <a:lnTo>
                    <a:pt x="402904" y="547242"/>
                  </a:lnTo>
                  <a:lnTo>
                    <a:pt x="402956" y="547055"/>
                  </a:lnTo>
                  <a:lnTo>
                    <a:pt x="403013" y="546691"/>
                  </a:lnTo>
                  <a:lnTo>
                    <a:pt x="402995" y="546503"/>
                  </a:lnTo>
                  <a:lnTo>
                    <a:pt x="402938" y="546327"/>
                  </a:lnTo>
                  <a:lnTo>
                    <a:pt x="402573" y="545566"/>
                  </a:lnTo>
                  <a:lnTo>
                    <a:pt x="402398" y="545092"/>
                  </a:lnTo>
                  <a:lnTo>
                    <a:pt x="402305" y="544761"/>
                  </a:lnTo>
                  <a:lnTo>
                    <a:pt x="402261" y="544442"/>
                  </a:lnTo>
                  <a:lnTo>
                    <a:pt x="402249" y="544023"/>
                  </a:lnTo>
                  <a:lnTo>
                    <a:pt x="402289" y="543769"/>
                  </a:lnTo>
                  <a:lnTo>
                    <a:pt x="402332" y="543659"/>
                  </a:lnTo>
                  <a:lnTo>
                    <a:pt x="402437" y="543471"/>
                  </a:lnTo>
                  <a:lnTo>
                    <a:pt x="402716" y="543196"/>
                  </a:lnTo>
                  <a:lnTo>
                    <a:pt x="403329" y="542678"/>
                  </a:lnTo>
                  <a:lnTo>
                    <a:pt x="403470" y="542567"/>
                  </a:lnTo>
                  <a:lnTo>
                    <a:pt x="403568" y="542545"/>
                  </a:lnTo>
                  <a:lnTo>
                    <a:pt x="403678" y="542556"/>
                  </a:lnTo>
                  <a:lnTo>
                    <a:pt x="403838" y="542578"/>
                  </a:lnTo>
                  <a:lnTo>
                    <a:pt x="404052" y="542655"/>
                  </a:lnTo>
                  <a:lnTo>
                    <a:pt x="404229" y="542810"/>
                  </a:lnTo>
                  <a:lnTo>
                    <a:pt x="404379" y="542942"/>
                  </a:lnTo>
                  <a:lnTo>
                    <a:pt x="404429" y="542964"/>
                  </a:lnTo>
                  <a:lnTo>
                    <a:pt x="404730" y="543063"/>
                  </a:lnTo>
                  <a:lnTo>
                    <a:pt x="404762" y="543074"/>
                  </a:lnTo>
                  <a:lnTo>
                    <a:pt x="404917" y="543085"/>
                  </a:lnTo>
                  <a:lnTo>
                    <a:pt x="405239" y="542997"/>
                  </a:lnTo>
                  <a:lnTo>
                    <a:pt x="405372" y="542997"/>
                  </a:lnTo>
                  <a:lnTo>
                    <a:pt x="405473" y="543008"/>
                  </a:lnTo>
                  <a:lnTo>
                    <a:pt x="405536" y="543030"/>
                  </a:lnTo>
                  <a:lnTo>
                    <a:pt x="405718" y="543096"/>
                  </a:lnTo>
                  <a:lnTo>
                    <a:pt x="405982" y="543273"/>
                  </a:lnTo>
                  <a:lnTo>
                    <a:pt x="406082" y="543284"/>
                  </a:lnTo>
                  <a:lnTo>
                    <a:pt x="406128" y="543273"/>
                  </a:lnTo>
                  <a:lnTo>
                    <a:pt x="406165" y="543251"/>
                  </a:lnTo>
                  <a:lnTo>
                    <a:pt x="406370" y="543108"/>
                  </a:lnTo>
                  <a:lnTo>
                    <a:pt x="406540" y="542931"/>
                  </a:lnTo>
                  <a:lnTo>
                    <a:pt x="406604" y="542821"/>
                  </a:lnTo>
                  <a:lnTo>
                    <a:pt x="406708" y="542655"/>
                  </a:lnTo>
                  <a:lnTo>
                    <a:pt x="406941" y="542391"/>
                  </a:lnTo>
                  <a:lnTo>
                    <a:pt x="407197" y="542115"/>
                  </a:lnTo>
                  <a:lnTo>
                    <a:pt x="407381" y="542027"/>
                  </a:lnTo>
                  <a:lnTo>
                    <a:pt x="407791" y="541630"/>
                  </a:lnTo>
                  <a:lnTo>
                    <a:pt x="407868" y="541542"/>
                  </a:lnTo>
                  <a:lnTo>
                    <a:pt x="408059" y="541211"/>
                  </a:lnTo>
                  <a:lnTo>
                    <a:pt x="408290" y="540913"/>
                  </a:lnTo>
                  <a:lnTo>
                    <a:pt x="408856" y="540131"/>
                  </a:lnTo>
                  <a:lnTo>
                    <a:pt x="409155" y="539844"/>
                  </a:lnTo>
                  <a:lnTo>
                    <a:pt x="409374" y="539568"/>
                  </a:lnTo>
                  <a:lnTo>
                    <a:pt x="409583" y="539326"/>
                  </a:lnTo>
                  <a:lnTo>
                    <a:pt x="409924" y="539072"/>
                  </a:lnTo>
                  <a:lnTo>
                    <a:pt x="410303" y="538774"/>
                  </a:lnTo>
                  <a:lnTo>
                    <a:pt x="410404" y="538664"/>
                  </a:lnTo>
                  <a:lnTo>
                    <a:pt x="410602" y="538466"/>
                  </a:lnTo>
                  <a:lnTo>
                    <a:pt x="410814" y="538333"/>
                  </a:lnTo>
                  <a:lnTo>
                    <a:pt x="411067" y="538278"/>
                  </a:lnTo>
                  <a:lnTo>
                    <a:pt x="411277" y="538256"/>
                  </a:lnTo>
                  <a:lnTo>
                    <a:pt x="411397" y="538256"/>
                  </a:lnTo>
                  <a:lnTo>
                    <a:pt x="411966" y="538091"/>
                  </a:lnTo>
                  <a:lnTo>
                    <a:pt x="412178" y="538003"/>
                  </a:lnTo>
                  <a:lnTo>
                    <a:pt x="412297" y="537958"/>
                  </a:lnTo>
                  <a:lnTo>
                    <a:pt x="412522" y="537826"/>
                  </a:lnTo>
                  <a:lnTo>
                    <a:pt x="412762" y="537661"/>
                  </a:lnTo>
                  <a:lnTo>
                    <a:pt x="412877" y="537551"/>
                  </a:lnTo>
                  <a:lnTo>
                    <a:pt x="413048" y="537308"/>
                  </a:lnTo>
                  <a:lnTo>
                    <a:pt x="413187" y="537132"/>
                  </a:lnTo>
                  <a:lnTo>
                    <a:pt x="413672" y="536768"/>
                  </a:lnTo>
                  <a:lnTo>
                    <a:pt x="413819" y="536646"/>
                  </a:lnTo>
                  <a:lnTo>
                    <a:pt x="413982" y="536415"/>
                  </a:lnTo>
                  <a:lnTo>
                    <a:pt x="414127" y="536073"/>
                  </a:lnTo>
                  <a:lnTo>
                    <a:pt x="414221" y="535808"/>
                  </a:lnTo>
                  <a:lnTo>
                    <a:pt x="414336" y="535720"/>
                  </a:lnTo>
                  <a:lnTo>
                    <a:pt x="414475" y="535698"/>
                  </a:lnTo>
                  <a:lnTo>
                    <a:pt x="414677" y="535643"/>
                  </a:lnTo>
                  <a:lnTo>
                    <a:pt x="414870" y="535588"/>
                  </a:lnTo>
                  <a:lnTo>
                    <a:pt x="415061" y="535423"/>
                  </a:lnTo>
                  <a:lnTo>
                    <a:pt x="415154" y="535312"/>
                  </a:lnTo>
                  <a:lnTo>
                    <a:pt x="415267" y="535081"/>
                  </a:lnTo>
                  <a:lnTo>
                    <a:pt x="415306" y="534915"/>
                  </a:lnTo>
                  <a:lnTo>
                    <a:pt x="415289" y="534662"/>
                  </a:lnTo>
                  <a:lnTo>
                    <a:pt x="415241" y="534386"/>
                  </a:lnTo>
                  <a:lnTo>
                    <a:pt x="415255" y="534155"/>
                  </a:lnTo>
                  <a:lnTo>
                    <a:pt x="415324" y="534044"/>
                  </a:lnTo>
                  <a:lnTo>
                    <a:pt x="415304" y="533967"/>
                  </a:lnTo>
                  <a:lnTo>
                    <a:pt x="415142" y="533879"/>
                  </a:lnTo>
                  <a:lnTo>
                    <a:pt x="414867" y="533824"/>
                  </a:lnTo>
                  <a:lnTo>
                    <a:pt x="414711" y="533868"/>
                  </a:lnTo>
                  <a:lnTo>
                    <a:pt x="414175" y="533989"/>
                  </a:lnTo>
                  <a:lnTo>
                    <a:pt x="414103" y="533989"/>
                  </a:lnTo>
                  <a:lnTo>
                    <a:pt x="414003" y="533978"/>
                  </a:lnTo>
                  <a:lnTo>
                    <a:pt x="413723" y="533945"/>
                  </a:lnTo>
                  <a:lnTo>
                    <a:pt x="413340" y="533857"/>
                  </a:lnTo>
                  <a:lnTo>
                    <a:pt x="413267" y="533835"/>
                  </a:lnTo>
                  <a:lnTo>
                    <a:pt x="413149" y="533791"/>
                  </a:lnTo>
                  <a:lnTo>
                    <a:pt x="412549" y="533537"/>
                  </a:lnTo>
                  <a:lnTo>
                    <a:pt x="412097" y="533460"/>
                  </a:lnTo>
                  <a:lnTo>
                    <a:pt x="411777" y="533460"/>
                  </a:lnTo>
                  <a:lnTo>
                    <a:pt x="411693" y="533471"/>
                  </a:lnTo>
                  <a:lnTo>
                    <a:pt x="411586" y="533482"/>
                  </a:lnTo>
                  <a:lnTo>
                    <a:pt x="411433" y="533548"/>
                  </a:lnTo>
                  <a:lnTo>
                    <a:pt x="411286" y="533658"/>
                  </a:lnTo>
                  <a:lnTo>
                    <a:pt x="411153" y="533835"/>
                  </a:lnTo>
                  <a:lnTo>
                    <a:pt x="410989" y="533912"/>
                  </a:lnTo>
                  <a:lnTo>
                    <a:pt x="410883" y="533912"/>
                  </a:lnTo>
                  <a:lnTo>
                    <a:pt x="410724" y="533912"/>
                  </a:lnTo>
                  <a:lnTo>
                    <a:pt x="410525" y="533857"/>
                  </a:lnTo>
                  <a:lnTo>
                    <a:pt x="410416" y="533780"/>
                  </a:lnTo>
                  <a:lnTo>
                    <a:pt x="410283" y="533625"/>
                  </a:lnTo>
                  <a:lnTo>
                    <a:pt x="410236" y="533482"/>
                  </a:lnTo>
                  <a:lnTo>
                    <a:pt x="410260" y="533339"/>
                  </a:lnTo>
                  <a:lnTo>
                    <a:pt x="410289" y="533151"/>
                  </a:lnTo>
                  <a:lnTo>
                    <a:pt x="410658" y="532633"/>
                  </a:lnTo>
                  <a:lnTo>
                    <a:pt x="410724" y="532346"/>
                  </a:lnTo>
                  <a:lnTo>
                    <a:pt x="410720" y="532115"/>
                  </a:lnTo>
                  <a:lnTo>
                    <a:pt x="410673" y="531883"/>
                  </a:lnTo>
                  <a:lnTo>
                    <a:pt x="410576" y="531718"/>
                  </a:lnTo>
                  <a:lnTo>
                    <a:pt x="410419" y="531542"/>
                  </a:lnTo>
                  <a:lnTo>
                    <a:pt x="410252" y="531442"/>
                  </a:lnTo>
                  <a:lnTo>
                    <a:pt x="410069" y="531420"/>
                  </a:lnTo>
                  <a:lnTo>
                    <a:pt x="409829" y="531409"/>
                  </a:lnTo>
                  <a:lnTo>
                    <a:pt x="409616" y="531409"/>
                  </a:lnTo>
                  <a:lnTo>
                    <a:pt x="409458" y="531354"/>
                  </a:lnTo>
                  <a:lnTo>
                    <a:pt x="409210" y="531178"/>
                  </a:lnTo>
                  <a:lnTo>
                    <a:pt x="408708" y="530814"/>
                  </a:lnTo>
                  <a:lnTo>
                    <a:pt x="408589" y="530759"/>
                  </a:lnTo>
                  <a:lnTo>
                    <a:pt x="408392" y="530715"/>
                  </a:lnTo>
                  <a:lnTo>
                    <a:pt x="407979" y="530604"/>
                  </a:lnTo>
                  <a:lnTo>
                    <a:pt x="407457" y="530659"/>
                  </a:lnTo>
                  <a:lnTo>
                    <a:pt x="407261" y="530704"/>
                  </a:lnTo>
                  <a:lnTo>
                    <a:pt x="407172" y="530715"/>
                  </a:lnTo>
                  <a:lnTo>
                    <a:pt x="407104" y="530693"/>
                  </a:lnTo>
                  <a:lnTo>
                    <a:pt x="407025" y="530670"/>
                  </a:lnTo>
                  <a:lnTo>
                    <a:pt x="406755" y="530527"/>
                  </a:lnTo>
                  <a:lnTo>
                    <a:pt x="406549" y="530450"/>
                  </a:lnTo>
                  <a:lnTo>
                    <a:pt x="406358" y="530417"/>
                  </a:lnTo>
                  <a:lnTo>
                    <a:pt x="405950" y="530406"/>
                  </a:lnTo>
                  <a:lnTo>
                    <a:pt x="405632" y="530373"/>
                  </a:lnTo>
                  <a:lnTo>
                    <a:pt x="405386" y="530285"/>
                  </a:lnTo>
                  <a:lnTo>
                    <a:pt x="405169" y="530185"/>
                  </a:lnTo>
                  <a:lnTo>
                    <a:pt x="404913" y="530130"/>
                  </a:lnTo>
                  <a:lnTo>
                    <a:pt x="404316" y="530152"/>
                  </a:lnTo>
                  <a:lnTo>
                    <a:pt x="404124" y="530108"/>
                  </a:lnTo>
                  <a:lnTo>
                    <a:pt x="403967" y="530141"/>
                  </a:lnTo>
                  <a:lnTo>
                    <a:pt x="403771" y="530229"/>
                  </a:lnTo>
                  <a:lnTo>
                    <a:pt x="403485" y="530395"/>
                  </a:lnTo>
                  <a:lnTo>
                    <a:pt x="403165" y="530516"/>
                  </a:lnTo>
                  <a:lnTo>
                    <a:pt x="402699" y="530527"/>
                  </a:lnTo>
                  <a:lnTo>
                    <a:pt x="402300" y="530549"/>
                  </a:lnTo>
                  <a:lnTo>
                    <a:pt x="402082" y="530538"/>
                  </a:lnTo>
                  <a:lnTo>
                    <a:pt x="401543" y="530229"/>
                  </a:lnTo>
                  <a:lnTo>
                    <a:pt x="400877" y="529788"/>
                  </a:lnTo>
                  <a:lnTo>
                    <a:pt x="400564" y="529458"/>
                  </a:lnTo>
                  <a:lnTo>
                    <a:pt x="400284" y="529314"/>
                  </a:lnTo>
                  <a:lnTo>
                    <a:pt x="399928" y="529226"/>
                  </a:lnTo>
                  <a:lnTo>
                    <a:pt x="399744" y="529171"/>
                  </a:lnTo>
                  <a:lnTo>
                    <a:pt x="399470" y="529083"/>
                  </a:lnTo>
                  <a:lnTo>
                    <a:pt x="399297" y="528995"/>
                  </a:lnTo>
                  <a:lnTo>
                    <a:pt x="399084" y="528818"/>
                  </a:lnTo>
                  <a:lnTo>
                    <a:pt x="398841" y="528675"/>
                  </a:lnTo>
                  <a:lnTo>
                    <a:pt x="398671" y="528598"/>
                  </a:lnTo>
                  <a:lnTo>
                    <a:pt x="398392" y="528620"/>
                  </a:lnTo>
                  <a:lnTo>
                    <a:pt x="397966" y="528741"/>
                  </a:lnTo>
                  <a:lnTo>
                    <a:pt x="397725" y="528807"/>
                  </a:lnTo>
                  <a:lnTo>
                    <a:pt x="397542" y="528917"/>
                  </a:lnTo>
                  <a:lnTo>
                    <a:pt x="397523" y="528939"/>
                  </a:lnTo>
                  <a:lnTo>
                    <a:pt x="397362" y="529127"/>
                  </a:lnTo>
                  <a:lnTo>
                    <a:pt x="397228" y="529303"/>
                  </a:lnTo>
                  <a:lnTo>
                    <a:pt x="397194" y="529336"/>
                  </a:lnTo>
                  <a:lnTo>
                    <a:pt x="397087" y="529447"/>
                  </a:lnTo>
                  <a:lnTo>
                    <a:pt x="397003" y="529491"/>
                  </a:lnTo>
                  <a:lnTo>
                    <a:pt x="396927" y="529480"/>
                  </a:lnTo>
                  <a:lnTo>
                    <a:pt x="396847" y="529436"/>
                  </a:lnTo>
                  <a:lnTo>
                    <a:pt x="396820" y="529414"/>
                  </a:lnTo>
                  <a:lnTo>
                    <a:pt x="396634" y="529237"/>
                  </a:lnTo>
                  <a:lnTo>
                    <a:pt x="396550" y="529204"/>
                  </a:lnTo>
                  <a:lnTo>
                    <a:pt x="396463" y="529182"/>
                  </a:lnTo>
                  <a:lnTo>
                    <a:pt x="396104" y="529138"/>
                  </a:lnTo>
                  <a:lnTo>
                    <a:pt x="395914" y="529105"/>
                  </a:lnTo>
                  <a:lnTo>
                    <a:pt x="395709" y="529039"/>
                  </a:lnTo>
                  <a:lnTo>
                    <a:pt x="395608" y="529006"/>
                  </a:lnTo>
                  <a:lnTo>
                    <a:pt x="395428" y="528895"/>
                  </a:lnTo>
                  <a:lnTo>
                    <a:pt x="395196" y="528653"/>
                  </a:lnTo>
                  <a:lnTo>
                    <a:pt x="394963" y="528355"/>
                  </a:lnTo>
                  <a:lnTo>
                    <a:pt x="394867" y="528201"/>
                  </a:lnTo>
                  <a:lnTo>
                    <a:pt x="394563" y="527914"/>
                  </a:lnTo>
                  <a:lnTo>
                    <a:pt x="394417" y="527793"/>
                  </a:lnTo>
                  <a:lnTo>
                    <a:pt x="394243" y="527672"/>
                  </a:lnTo>
                  <a:lnTo>
                    <a:pt x="393927" y="527462"/>
                  </a:lnTo>
                  <a:lnTo>
                    <a:pt x="393198" y="526878"/>
                  </a:lnTo>
                  <a:lnTo>
                    <a:pt x="393224" y="526823"/>
                  </a:lnTo>
                  <a:lnTo>
                    <a:pt x="393939" y="526150"/>
                  </a:lnTo>
                  <a:lnTo>
                    <a:pt x="394130" y="525786"/>
                  </a:lnTo>
                  <a:lnTo>
                    <a:pt x="394396" y="525334"/>
                  </a:lnTo>
                  <a:lnTo>
                    <a:pt x="394504" y="525058"/>
                  </a:lnTo>
                  <a:lnTo>
                    <a:pt x="394567" y="524529"/>
                  </a:lnTo>
                  <a:lnTo>
                    <a:pt x="394601" y="524331"/>
                  </a:lnTo>
                  <a:lnTo>
                    <a:pt x="394672" y="523416"/>
                  </a:lnTo>
                  <a:lnTo>
                    <a:pt x="394941" y="522831"/>
                  </a:lnTo>
                  <a:lnTo>
                    <a:pt x="395057" y="522578"/>
                  </a:lnTo>
                  <a:lnTo>
                    <a:pt x="395042" y="522368"/>
                  </a:lnTo>
                  <a:lnTo>
                    <a:pt x="394981" y="522214"/>
                  </a:lnTo>
                  <a:lnTo>
                    <a:pt x="394532" y="521651"/>
                  </a:lnTo>
                  <a:lnTo>
                    <a:pt x="394471" y="521486"/>
                  </a:lnTo>
                  <a:lnTo>
                    <a:pt x="394417" y="521332"/>
                  </a:lnTo>
                  <a:lnTo>
                    <a:pt x="394407" y="520979"/>
                  </a:lnTo>
                  <a:lnTo>
                    <a:pt x="394471" y="520406"/>
                  </a:lnTo>
                  <a:lnTo>
                    <a:pt x="394503" y="520119"/>
                  </a:lnTo>
                  <a:lnTo>
                    <a:pt x="394652" y="519832"/>
                  </a:lnTo>
                  <a:lnTo>
                    <a:pt x="394807" y="519590"/>
                  </a:lnTo>
                  <a:lnTo>
                    <a:pt x="394858" y="519391"/>
                  </a:lnTo>
                  <a:lnTo>
                    <a:pt x="394863" y="519380"/>
                  </a:lnTo>
                  <a:lnTo>
                    <a:pt x="394863" y="519336"/>
                  </a:lnTo>
                  <a:lnTo>
                    <a:pt x="394858" y="519325"/>
                  </a:lnTo>
                  <a:lnTo>
                    <a:pt x="394775" y="519138"/>
                  </a:lnTo>
                  <a:lnTo>
                    <a:pt x="394744" y="519071"/>
                  </a:lnTo>
                  <a:lnTo>
                    <a:pt x="394729" y="519038"/>
                  </a:lnTo>
                  <a:lnTo>
                    <a:pt x="394732" y="518983"/>
                  </a:lnTo>
                  <a:lnTo>
                    <a:pt x="394734" y="518906"/>
                  </a:lnTo>
                  <a:lnTo>
                    <a:pt x="394735" y="518873"/>
                  </a:lnTo>
                  <a:lnTo>
                    <a:pt x="394745" y="518851"/>
                  </a:lnTo>
                  <a:lnTo>
                    <a:pt x="394754" y="518840"/>
                  </a:lnTo>
                  <a:lnTo>
                    <a:pt x="394754" y="518840"/>
                  </a:lnTo>
                  <a:lnTo>
                    <a:pt x="394757" y="518829"/>
                  </a:lnTo>
                  <a:lnTo>
                    <a:pt x="394758" y="518829"/>
                  </a:lnTo>
                  <a:lnTo>
                    <a:pt x="394759" y="518829"/>
                  </a:lnTo>
                  <a:lnTo>
                    <a:pt x="395219" y="518630"/>
                  </a:lnTo>
                  <a:lnTo>
                    <a:pt x="395447" y="518454"/>
                  </a:lnTo>
                  <a:lnTo>
                    <a:pt x="395701" y="518178"/>
                  </a:lnTo>
                  <a:lnTo>
                    <a:pt x="395768" y="518068"/>
                  </a:lnTo>
                  <a:lnTo>
                    <a:pt x="395836" y="517958"/>
                  </a:lnTo>
                  <a:lnTo>
                    <a:pt x="395976" y="517803"/>
                  </a:lnTo>
                  <a:lnTo>
                    <a:pt x="396184" y="517660"/>
                  </a:lnTo>
                  <a:lnTo>
                    <a:pt x="396453" y="517396"/>
                  </a:lnTo>
                  <a:lnTo>
                    <a:pt x="396675" y="516988"/>
                  </a:lnTo>
                  <a:lnTo>
                    <a:pt x="396768" y="516679"/>
                  </a:lnTo>
                  <a:lnTo>
                    <a:pt x="396977" y="516414"/>
                  </a:lnTo>
                  <a:lnTo>
                    <a:pt x="397245" y="516150"/>
                  </a:lnTo>
                  <a:lnTo>
                    <a:pt x="397312" y="515951"/>
                  </a:lnTo>
                  <a:lnTo>
                    <a:pt x="397373" y="515290"/>
                  </a:lnTo>
                  <a:lnTo>
                    <a:pt x="397574" y="514981"/>
                  </a:lnTo>
                  <a:lnTo>
                    <a:pt x="397776" y="514716"/>
                  </a:lnTo>
                  <a:lnTo>
                    <a:pt x="397937" y="514000"/>
                  </a:lnTo>
                  <a:lnTo>
                    <a:pt x="397978" y="513713"/>
                  </a:lnTo>
                  <a:lnTo>
                    <a:pt x="398205" y="513261"/>
                  </a:lnTo>
                  <a:lnTo>
                    <a:pt x="398211" y="513250"/>
                  </a:lnTo>
                  <a:lnTo>
                    <a:pt x="398268" y="513096"/>
                  </a:lnTo>
                  <a:lnTo>
                    <a:pt x="398324" y="512941"/>
                  </a:lnTo>
                  <a:lnTo>
                    <a:pt x="398474" y="512401"/>
                  </a:lnTo>
                  <a:lnTo>
                    <a:pt x="398615" y="512004"/>
                  </a:lnTo>
                  <a:lnTo>
                    <a:pt x="398783" y="511806"/>
                  </a:lnTo>
                  <a:lnTo>
                    <a:pt x="398829" y="511750"/>
                  </a:lnTo>
                  <a:lnTo>
                    <a:pt x="399018" y="511364"/>
                  </a:lnTo>
                  <a:lnTo>
                    <a:pt x="399139" y="511199"/>
                  </a:lnTo>
                  <a:lnTo>
                    <a:pt x="399528" y="510846"/>
                  </a:lnTo>
                  <a:lnTo>
                    <a:pt x="399576" y="510802"/>
                  </a:lnTo>
                  <a:lnTo>
                    <a:pt x="399603" y="510780"/>
                  </a:lnTo>
                  <a:lnTo>
                    <a:pt x="399713" y="510692"/>
                  </a:lnTo>
                  <a:lnTo>
                    <a:pt x="399815" y="510615"/>
                  </a:lnTo>
                  <a:lnTo>
                    <a:pt x="399850" y="510582"/>
                  </a:lnTo>
                  <a:lnTo>
                    <a:pt x="399851" y="510582"/>
                  </a:lnTo>
                  <a:lnTo>
                    <a:pt x="399861" y="510571"/>
                  </a:lnTo>
                  <a:lnTo>
                    <a:pt x="399864" y="510571"/>
                  </a:lnTo>
                  <a:lnTo>
                    <a:pt x="399865" y="510571"/>
                  </a:lnTo>
                  <a:lnTo>
                    <a:pt x="399937" y="510482"/>
                  </a:lnTo>
                  <a:lnTo>
                    <a:pt x="400051" y="510350"/>
                  </a:lnTo>
                  <a:lnTo>
                    <a:pt x="400110" y="510218"/>
                  </a:lnTo>
                  <a:lnTo>
                    <a:pt x="400155" y="509942"/>
                  </a:lnTo>
                  <a:lnTo>
                    <a:pt x="400170" y="509854"/>
                  </a:lnTo>
                  <a:lnTo>
                    <a:pt x="400382" y="509457"/>
                  </a:lnTo>
                  <a:lnTo>
                    <a:pt x="400398" y="509413"/>
                  </a:lnTo>
                  <a:lnTo>
                    <a:pt x="400449" y="509281"/>
                  </a:lnTo>
                  <a:lnTo>
                    <a:pt x="400484" y="509038"/>
                  </a:lnTo>
                  <a:lnTo>
                    <a:pt x="400490" y="509005"/>
                  </a:lnTo>
                  <a:lnTo>
                    <a:pt x="400494" y="508972"/>
                  </a:lnTo>
                  <a:lnTo>
                    <a:pt x="400501" y="508961"/>
                  </a:lnTo>
                  <a:lnTo>
                    <a:pt x="400503" y="508961"/>
                  </a:lnTo>
                  <a:lnTo>
                    <a:pt x="400504" y="508961"/>
                  </a:lnTo>
                  <a:lnTo>
                    <a:pt x="400646" y="508829"/>
                  </a:lnTo>
                  <a:lnTo>
                    <a:pt x="400822" y="508740"/>
                  </a:lnTo>
                  <a:lnTo>
                    <a:pt x="400983" y="508718"/>
                  </a:lnTo>
                  <a:lnTo>
                    <a:pt x="401190" y="508685"/>
                  </a:lnTo>
                  <a:lnTo>
                    <a:pt x="401512" y="508520"/>
                  </a:lnTo>
                  <a:lnTo>
                    <a:pt x="401688" y="508343"/>
                  </a:lnTo>
                  <a:lnTo>
                    <a:pt x="401788" y="508101"/>
                  </a:lnTo>
                  <a:lnTo>
                    <a:pt x="402049" y="507737"/>
                  </a:lnTo>
                  <a:lnTo>
                    <a:pt x="402373" y="507351"/>
                  </a:lnTo>
                  <a:lnTo>
                    <a:pt x="402528" y="506932"/>
                  </a:lnTo>
                  <a:lnTo>
                    <a:pt x="402576" y="506811"/>
                  </a:lnTo>
                  <a:lnTo>
                    <a:pt x="402767" y="506612"/>
                  </a:lnTo>
                  <a:lnTo>
                    <a:pt x="403167" y="506271"/>
                  </a:lnTo>
                  <a:lnTo>
                    <a:pt x="403332" y="506216"/>
                  </a:lnTo>
                  <a:lnTo>
                    <a:pt x="403554" y="506127"/>
                  </a:lnTo>
                  <a:lnTo>
                    <a:pt x="403554" y="506127"/>
                  </a:lnTo>
                  <a:lnTo>
                    <a:pt x="403749" y="506017"/>
                  </a:lnTo>
                  <a:lnTo>
                    <a:pt x="404008" y="505819"/>
                  </a:lnTo>
                  <a:lnTo>
                    <a:pt x="404224" y="505598"/>
                  </a:lnTo>
                  <a:lnTo>
                    <a:pt x="404424" y="505411"/>
                  </a:lnTo>
                  <a:lnTo>
                    <a:pt x="404424" y="505411"/>
                  </a:lnTo>
                  <a:lnTo>
                    <a:pt x="404807" y="505201"/>
                  </a:lnTo>
                  <a:lnTo>
                    <a:pt x="405127" y="504826"/>
                  </a:lnTo>
                  <a:lnTo>
                    <a:pt x="405250" y="504727"/>
                  </a:lnTo>
                  <a:lnTo>
                    <a:pt x="405530" y="504617"/>
                  </a:lnTo>
                  <a:lnTo>
                    <a:pt x="405809" y="504473"/>
                  </a:lnTo>
                  <a:lnTo>
                    <a:pt x="405971" y="504231"/>
                  </a:lnTo>
                  <a:lnTo>
                    <a:pt x="406358" y="504043"/>
                  </a:lnTo>
                  <a:lnTo>
                    <a:pt x="406550" y="503900"/>
                  </a:lnTo>
                  <a:lnTo>
                    <a:pt x="406762" y="503713"/>
                  </a:lnTo>
                  <a:lnTo>
                    <a:pt x="406979" y="503514"/>
                  </a:lnTo>
                  <a:lnTo>
                    <a:pt x="407239" y="503305"/>
                  </a:lnTo>
                  <a:lnTo>
                    <a:pt x="407336" y="503183"/>
                  </a:lnTo>
                  <a:lnTo>
                    <a:pt x="407445" y="502864"/>
                  </a:lnTo>
                  <a:lnTo>
                    <a:pt x="407580" y="502511"/>
                  </a:lnTo>
                  <a:lnTo>
                    <a:pt x="407601" y="502257"/>
                  </a:lnTo>
                  <a:lnTo>
                    <a:pt x="407652" y="502081"/>
                  </a:lnTo>
                  <a:lnTo>
                    <a:pt x="407688" y="501960"/>
                  </a:lnTo>
                  <a:lnTo>
                    <a:pt x="407761" y="501783"/>
                  </a:lnTo>
                  <a:lnTo>
                    <a:pt x="407809" y="501530"/>
                  </a:lnTo>
                  <a:lnTo>
                    <a:pt x="407975" y="501331"/>
                  </a:lnTo>
                  <a:lnTo>
                    <a:pt x="408142" y="501000"/>
                  </a:lnTo>
                  <a:lnTo>
                    <a:pt x="408164" y="500912"/>
                  </a:lnTo>
                  <a:lnTo>
                    <a:pt x="408161" y="500526"/>
                  </a:lnTo>
                  <a:lnTo>
                    <a:pt x="408107" y="500317"/>
                  </a:lnTo>
                  <a:lnTo>
                    <a:pt x="407939" y="499931"/>
                  </a:lnTo>
                  <a:lnTo>
                    <a:pt x="407909" y="499777"/>
                  </a:lnTo>
                  <a:lnTo>
                    <a:pt x="407917" y="499589"/>
                  </a:lnTo>
                  <a:lnTo>
                    <a:pt x="407964" y="499479"/>
                  </a:lnTo>
                  <a:lnTo>
                    <a:pt x="408224" y="499247"/>
                  </a:lnTo>
                  <a:lnTo>
                    <a:pt x="408403" y="498972"/>
                  </a:lnTo>
                  <a:lnTo>
                    <a:pt x="408589" y="498652"/>
                  </a:lnTo>
                  <a:lnTo>
                    <a:pt x="408658" y="498420"/>
                  </a:lnTo>
                  <a:lnTo>
                    <a:pt x="408718" y="498067"/>
                  </a:lnTo>
                  <a:lnTo>
                    <a:pt x="408661" y="497472"/>
                  </a:lnTo>
                  <a:lnTo>
                    <a:pt x="408672" y="497307"/>
                  </a:lnTo>
                  <a:lnTo>
                    <a:pt x="408740" y="497064"/>
                  </a:lnTo>
                  <a:lnTo>
                    <a:pt x="408804" y="496844"/>
                  </a:lnTo>
                  <a:lnTo>
                    <a:pt x="408804" y="496689"/>
                  </a:lnTo>
                  <a:lnTo>
                    <a:pt x="408744" y="496502"/>
                  </a:lnTo>
                  <a:lnTo>
                    <a:pt x="408618" y="496259"/>
                  </a:lnTo>
                  <a:lnTo>
                    <a:pt x="408603" y="495873"/>
                  </a:lnTo>
                  <a:lnTo>
                    <a:pt x="408733" y="494991"/>
                  </a:lnTo>
                  <a:lnTo>
                    <a:pt x="408589" y="494319"/>
                  </a:lnTo>
                  <a:lnTo>
                    <a:pt x="408403" y="493867"/>
                  </a:lnTo>
                  <a:lnTo>
                    <a:pt x="408324" y="493602"/>
                  </a:lnTo>
                  <a:lnTo>
                    <a:pt x="408200" y="493271"/>
                  </a:lnTo>
                  <a:lnTo>
                    <a:pt x="408141" y="493106"/>
                  </a:lnTo>
                  <a:lnTo>
                    <a:pt x="408181" y="492797"/>
                  </a:lnTo>
                  <a:lnTo>
                    <a:pt x="408212" y="492731"/>
                  </a:lnTo>
                  <a:lnTo>
                    <a:pt x="408285" y="492577"/>
                  </a:lnTo>
                  <a:lnTo>
                    <a:pt x="408446" y="492301"/>
                  </a:lnTo>
                  <a:lnTo>
                    <a:pt x="408559" y="492202"/>
                  </a:lnTo>
                  <a:lnTo>
                    <a:pt x="408733" y="492047"/>
                  </a:lnTo>
                  <a:lnTo>
                    <a:pt x="409026" y="491904"/>
                  </a:lnTo>
                  <a:lnTo>
                    <a:pt x="409162" y="491794"/>
                  </a:lnTo>
                  <a:lnTo>
                    <a:pt x="409304" y="491573"/>
                  </a:lnTo>
                  <a:lnTo>
                    <a:pt x="409409" y="491353"/>
                  </a:lnTo>
                  <a:lnTo>
                    <a:pt x="409538" y="491154"/>
                  </a:lnTo>
                  <a:lnTo>
                    <a:pt x="409638" y="491088"/>
                  </a:lnTo>
                  <a:lnTo>
                    <a:pt x="409788" y="490956"/>
                  </a:lnTo>
                  <a:lnTo>
                    <a:pt x="409850" y="490857"/>
                  </a:lnTo>
                  <a:lnTo>
                    <a:pt x="409906" y="490603"/>
                  </a:lnTo>
                  <a:lnTo>
                    <a:pt x="410018" y="490438"/>
                  </a:lnTo>
                  <a:lnTo>
                    <a:pt x="410107" y="490129"/>
                  </a:lnTo>
                  <a:lnTo>
                    <a:pt x="410197" y="489567"/>
                  </a:lnTo>
                  <a:lnTo>
                    <a:pt x="410397" y="488960"/>
                  </a:lnTo>
                  <a:lnTo>
                    <a:pt x="410527" y="488652"/>
                  </a:lnTo>
                  <a:lnTo>
                    <a:pt x="410917" y="488200"/>
                  </a:lnTo>
                  <a:lnTo>
                    <a:pt x="411027" y="487869"/>
                  </a:lnTo>
                  <a:lnTo>
                    <a:pt x="411014" y="487670"/>
                  </a:lnTo>
                  <a:lnTo>
                    <a:pt x="410920" y="487395"/>
                  </a:lnTo>
                  <a:lnTo>
                    <a:pt x="410827" y="487097"/>
                  </a:lnTo>
                  <a:lnTo>
                    <a:pt x="410810" y="486921"/>
                  </a:lnTo>
                  <a:lnTo>
                    <a:pt x="410857" y="486810"/>
                  </a:lnTo>
                  <a:lnTo>
                    <a:pt x="410917" y="486678"/>
                  </a:lnTo>
                  <a:lnTo>
                    <a:pt x="411148" y="486336"/>
                  </a:lnTo>
                  <a:lnTo>
                    <a:pt x="411248" y="486248"/>
                  </a:lnTo>
                  <a:lnTo>
                    <a:pt x="411280" y="486215"/>
                  </a:lnTo>
                  <a:lnTo>
                    <a:pt x="411659" y="485796"/>
                  </a:lnTo>
                  <a:lnTo>
                    <a:pt x="411754" y="485597"/>
                  </a:lnTo>
                  <a:lnTo>
                    <a:pt x="411943" y="484914"/>
                  </a:lnTo>
                  <a:lnTo>
                    <a:pt x="412039" y="484572"/>
                  </a:lnTo>
                  <a:lnTo>
                    <a:pt x="412149" y="484352"/>
                  </a:lnTo>
                  <a:lnTo>
                    <a:pt x="412280" y="484142"/>
                  </a:lnTo>
                  <a:lnTo>
                    <a:pt x="412341" y="484032"/>
                  </a:lnTo>
                  <a:lnTo>
                    <a:pt x="412352" y="484021"/>
                  </a:lnTo>
                  <a:lnTo>
                    <a:pt x="412592" y="483756"/>
                  </a:lnTo>
                  <a:lnTo>
                    <a:pt x="412885" y="483602"/>
                  </a:lnTo>
                  <a:lnTo>
                    <a:pt x="412958" y="483591"/>
                  </a:lnTo>
                  <a:lnTo>
                    <a:pt x="413208" y="483525"/>
                  </a:lnTo>
                  <a:lnTo>
                    <a:pt x="413369" y="483447"/>
                  </a:lnTo>
                  <a:lnTo>
                    <a:pt x="413379" y="483447"/>
                  </a:lnTo>
                  <a:lnTo>
                    <a:pt x="413391" y="483436"/>
                  </a:lnTo>
                  <a:lnTo>
                    <a:pt x="413396" y="483436"/>
                  </a:lnTo>
                  <a:lnTo>
                    <a:pt x="413400" y="483436"/>
                  </a:lnTo>
                  <a:lnTo>
                    <a:pt x="413895" y="483249"/>
                  </a:lnTo>
                  <a:lnTo>
                    <a:pt x="414319" y="483006"/>
                  </a:lnTo>
                  <a:lnTo>
                    <a:pt x="415057" y="482687"/>
                  </a:lnTo>
                  <a:lnTo>
                    <a:pt x="415687" y="482268"/>
                  </a:lnTo>
                  <a:lnTo>
                    <a:pt x="415879" y="482135"/>
                  </a:lnTo>
                  <a:lnTo>
                    <a:pt x="415880" y="482135"/>
                  </a:lnTo>
                  <a:lnTo>
                    <a:pt x="416786" y="481805"/>
                  </a:lnTo>
                  <a:lnTo>
                    <a:pt x="417142" y="481672"/>
                  </a:lnTo>
                  <a:lnTo>
                    <a:pt x="417282" y="481573"/>
                  </a:lnTo>
                  <a:lnTo>
                    <a:pt x="417495" y="481430"/>
                  </a:lnTo>
                  <a:lnTo>
                    <a:pt x="417826" y="481110"/>
                  </a:lnTo>
                  <a:lnTo>
                    <a:pt x="418135" y="480779"/>
                  </a:lnTo>
                  <a:lnTo>
                    <a:pt x="418179" y="480625"/>
                  </a:lnTo>
                  <a:lnTo>
                    <a:pt x="418281" y="480327"/>
                  </a:lnTo>
                  <a:lnTo>
                    <a:pt x="418328" y="480261"/>
                  </a:lnTo>
                  <a:lnTo>
                    <a:pt x="418817" y="480041"/>
                  </a:lnTo>
                  <a:lnTo>
                    <a:pt x="418991" y="479908"/>
                  </a:lnTo>
                  <a:lnTo>
                    <a:pt x="419132" y="479655"/>
                  </a:lnTo>
                  <a:lnTo>
                    <a:pt x="419169" y="479511"/>
                  </a:lnTo>
                  <a:lnTo>
                    <a:pt x="419228" y="478861"/>
                  </a:lnTo>
                  <a:lnTo>
                    <a:pt x="419206" y="478695"/>
                  </a:lnTo>
                  <a:lnTo>
                    <a:pt x="419110" y="478453"/>
                  </a:lnTo>
                  <a:lnTo>
                    <a:pt x="419095" y="478320"/>
                  </a:lnTo>
                  <a:lnTo>
                    <a:pt x="419079" y="478166"/>
                  </a:lnTo>
                  <a:lnTo>
                    <a:pt x="419112" y="477979"/>
                  </a:lnTo>
                  <a:lnTo>
                    <a:pt x="419211" y="477714"/>
                  </a:lnTo>
                  <a:lnTo>
                    <a:pt x="419232" y="477659"/>
                  </a:lnTo>
                  <a:lnTo>
                    <a:pt x="419353" y="477472"/>
                  </a:lnTo>
                  <a:lnTo>
                    <a:pt x="419447" y="477405"/>
                  </a:lnTo>
                  <a:lnTo>
                    <a:pt x="419493" y="477361"/>
                  </a:lnTo>
                  <a:lnTo>
                    <a:pt x="419517" y="477350"/>
                  </a:lnTo>
                  <a:lnTo>
                    <a:pt x="419518" y="477339"/>
                  </a:lnTo>
                  <a:lnTo>
                    <a:pt x="419532" y="477053"/>
                  </a:lnTo>
                  <a:lnTo>
                    <a:pt x="419674" y="476777"/>
                  </a:lnTo>
                  <a:lnTo>
                    <a:pt x="419694" y="476656"/>
                  </a:lnTo>
                  <a:lnTo>
                    <a:pt x="419746" y="476358"/>
                  </a:lnTo>
                  <a:lnTo>
                    <a:pt x="419762" y="476259"/>
                  </a:lnTo>
                  <a:lnTo>
                    <a:pt x="419763" y="476259"/>
                  </a:lnTo>
                  <a:lnTo>
                    <a:pt x="419843" y="476104"/>
                  </a:lnTo>
                  <a:lnTo>
                    <a:pt x="420011" y="476005"/>
                  </a:lnTo>
                  <a:lnTo>
                    <a:pt x="420105" y="475939"/>
                  </a:lnTo>
                  <a:lnTo>
                    <a:pt x="420351" y="475807"/>
                  </a:lnTo>
                  <a:lnTo>
                    <a:pt x="420596" y="475752"/>
                  </a:lnTo>
                  <a:lnTo>
                    <a:pt x="420681" y="475696"/>
                  </a:lnTo>
                  <a:lnTo>
                    <a:pt x="420806" y="475564"/>
                  </a:lnTo>
                  <a:lnTo>
                    <a:pt x="420890" y="475410"/>
                  </a:lnTo>
                  <a:lnTo>
                    <a:pt x="420966" y="475255"/>
                  </a:lnTo>
                  <a:lnTo>
                    <a:pt x="420969" y="475244"/>
                  </a:lnTo>
                  <a:lnTo>
                    <a:pt x="420971" y="475244"/>
                  </a:lnTo>
                  <a:lnTo>
                    <a:pt x="420973" y="475244"/>
                  </a:lnTo>
                  <a:lnTo>
                    <a:pt x="421076" y="475090"/>
                  </a:lnTo>
                  <a:lnTo>
                    <a:pt x="421198" y="474814"/>
                  </a:lnTo>
                  <a:lnTo>
                    <a:pt x="421288" y="474539"/>
                  </a:lnTo>
                  <a:lnTo>
                    <a:pt x="421327" y="474428"/>
                  </a:lnTo>
                  <a:lnTo>
                    <a:pt x="421360" y="474186"/>
                  </a:lnTo>
                  <a:lnTo>
                    <a:pt x="421343" y="474020"/>
                  </a:lnTo>
                  <a:lnTo>
                    <a:pt x="421336" y="473943"/>
                  </a:lnTo>
                  <a:lnTo>
                    <a:pt x="421349" y="473932"/>
                  </a:lnTo>
                  <a:lnTo>
                    <a:pt x="421365" y="473910"/>
                  </a:lnTo>
                  <a:lnTo>
                    <a:pt x="421394" y="473866"/>
                  </a:lnTo>
                  <a:lnTo>
                    <a:pt x="421453" y="473789"/>
                  </a:lnTo>
                  <a:lnTo>
                    <a:pt x="421498" y="473723"/>
                  </a:lnTo>
                  <a:lnTo>
                    <a:pt x="421531" y="473557"/>
                  </a:lnTo>
                  <a:lnTo>
                    <a:pt x="421539" y="473535"/>
                  </a:lnTo>
                  <a:lnTo>
                    <a:pt x="421593" y="473348"/>
                  </a:lnTo>
                  <a:lnTo>
                    <a:pt x="421643" y="473105"/>
                  </a:lnTo>
                  <a:lnTo>
                    <a:pt x="421874" y="472874"/>
                  </a:lnTo>
                  <a:lnTo>
                    <a:pt x="422132" y="472609"/>
                  </a:lnTo>
                  <a:lnTo>
                    <a:pt x="422205" y="472477"/>
                  </a:lnTo>
                  <a:lnTo>
                    <a:pt x="422279" y="472333"/>
                  </a:lnTo>
                  <a:lnTo>
                    <a:pt x="422287" y="472146"/>
                  </a:lnTo>
                  <a:lnTo>
                    <a:pt x="422293" y="472003"/>
                  </a:lnTo>
                  <a:lnTo>
                    <a:pt x="422432" y="471672"/>
                  </a:lnTo>
                  <a:lnTo>
                    <a:pt x="422596" y="471374"/>
                  </a:lnTo>
                  <a:lnTo>
                    <a:pt x="422701" y="471187"/>
                  </a:lnTo>
                  <a:lnTo>
                    <a:pt x="422813" y="471066"/>
                  </a:lnTo>
                  <a:lnTo>
                    <a:pt x="422906" y="470966"/>
                  </a:lnTo>
                  <a:lnTo>
                    <a:pt x="423013" y="470746"/>
                  </a:lnTo>
                  <a:lnTo>
                    <a:pt x="423042" y="470514"/>
                  </a:lnTo>
                  <a:lnTo>
                    <a:pt x="423042" y="470448"/>
                  </a:lnTo>
                  <a:lnTo>
                    <a:pt x="423042" y="470172"/>
                  </a:lnTo>
                  <a:lnTo>
                    <a:pt x="423062" y="470062"/>
                  </a:lnTo>
                  <a:lnTo>
                    <a:pt x="423083" y="469952"/>
                  </a:lnTo>
                  <a:lnTo>
                    <a:pt x="423104" y="469831"/>
                  </a:lnTo>
                  <a:lnTo>
                    <a:pt x="423105" y="469820"/>
                  </a:lnTo>
                  <a:lnTo>
                    <a:pt x="423108" y="469809"/>
                  </a:lnTo>
                  <a:lnTo>
                    <a:pt x="423109" y="469809"/>
                  </a:lnTo>
                  <a:lnTo>
                    <a:pt x="423112" y="469798"/>
                  </a:lnTo>
                  <a:lnTo>
                    <a:pt x="423133" y="469731"/>
                  </a:lnTo>
                  <a:lnTo>
                    <a:pt x="423144" y="469709"/>
                  </a:lnTo>
                  <a:lnTo>
                    <a:pt x="423179" y="469610"/>
                  </a:lnTo>
                  <a:lnTo>
                    <a:pt x="423166" y="469434"/>
                  </a:lnTo>
                  <a:lnTo>
                    <a:pt x="423149" y="469390"/>
                  </a:lnTo>
                  <a:lnTo>
                    <a:pt x="423099" y="469268"/>
                  </a:lnTo>
                  <a:lnTo>
                    <a:pt x="423062" y="469180"/>
                  </a:lnTo>
                  <a:lnTo>
                    <a:pt x="423062" y="469180"/>
                  </a:lnTo>
                  <a:lnTo>
                    <a:pt x="423046" y="469026"/>
                  </a:lnTo>
                  <a:lnTo>
                    <a:pt x="423043" y="469004"/>
                  </a:lnTo>
                  <a:lnTo>
                    <a:pt x="423042" y="469004"/>
                  </a:lnTo>
                  <a:lnTo>
                    <a:pt x="423042" y="469004"/>
                  </a:lnTo>
                  <a:lnTo>
                    <a:pt x="423020" y="468949"/>
                  </a:lnTo>
                  <a:lnTo>
                    <a:pt x="423006" y="468916"/>
                  </a:lnTo>
                  <a:lnTo>
                    <a:pt x="422889" y="468662"/>
                  </a:lnTo>
                  <a:lnTo>
                    <a:pt x="422878" y="468596"/>
                  </a:lnTo>
                  <a:lnTo>
                    <a:pt x="422847" y="468397"/>
                  </a:lnTo>
                  <a:lnTo>
                    <a:pt x="422850" y="468364"/>
                  </a:lnTo>
                  <a:lnTo>
                    <a:pt x="422859" y="468276"/>
                  </a:lnTo>
                  <a:lnTo>
                    <a:pt x="422868" y="468243"/>
                  </a:lnTo>
                  <a:lnTo>
                    <a:pt x="422888" y="468166"/>
                  </a:lnTo>
                  <a:lnTo>
                    <a:pt x="422961" y="468078"/>
                  </a:lnTo>
                  <a:lnTo>
                    <a:pt x="422966" y="468067"/>
                  </a:lnTo>
                  <a:lnTo>
                    <a:pt x="422989" y="468033"/>
                  </a:lnTo>
                  <a:lnTo>
                    <a:pt x="423026" y="467989"/>
                  </a:lnTo>
                  <a:lnTo>
                    <a:pt x="423057" y="467890"/>
                  </a:lnTo>
                  <a:lnTo>
                    <a:pt x="423071" y="467846"/>
                  </a:lnTo>
                  <a:lnTo>
                    <a:pt x="423071" y="467846"/>
                  </a:lnTo>
                  <a:lnTo>
                    <a:pt x="423092" y="467725"/>
                  </a:lnTo>
                  <a:lnTo>
                    <a:pt x="423062" y="467581"/>
                  </a:lnTo>
                  <a:lnTo>
                    <a:pt x="422993" y="467251"/>
                  </a:lnTo>
                  <a:lnTo>
                    <a:pt x="422992" y="467240"/>
                  </a:lnTo>
                  <a:lnTo>
                    <a:pt x="422970" y="466942"/>
                  </a:lnTo>
                  <a:lnTo>
                    <a:pt x="422956" y="466887"/>
                  </a:lnTo>
                  <a:lnTo>
                    <a:pt x="422846" y="466435"/>
                  </a:lnTo>
                  <a:lnTo>
                    <a:pt x="422859" y="466214"/>
                  </a:lnTo>
                  <a:lnTo>
                    <a:pt x="422947" y="466082"/>
                  </a:lnTo>
                  <a:lnTo>
                    <a:pt x="423080" y="465939"/>
                  </a:lnTo>
                  <a:lnTo>
                    <a:pt x="423178" y="465839"/>
                  </a:lnTo>
                  <a:lnTo>
                    <a:pt x="423232" y="465784"/>
                  </a:lnTo>
                  <a:lnTo>
                    <a:pt x="423419" y="465630"/>
                  </a:lnTo>
                  <a:lnTo>
                    <a:pt x="424033" y="465310"/>
                  </a:lnTo>
                  <a:lnTo>
                    <a:pt x="424267" y="465134"/>
                  </a:lnTo>
                  <a:lnTo>
                    <a:pt x="424426" y="465057"/>
                  </a:lnTo>
                  <a:lnTo>
                    <a:pt x="424626" y="464836"/>
                  </a:lnTo>
                  <a:lnTo>
                    <a:pt x="424676" y="464781"/>
                  </a:lnTo>
                  <a:lnTo>
                    <a:pt x="424702" y="464770"/>
                  </a:lnTo>
                  <a:lnTo>
                    <a:pt x="425315" y="464340"/>
                  </a:lnTo>
                  <a:lnTo>
                    <a:pt x="425430" y="464252"/>
                  </a:lnTo>
                  <a:lnTo>
                    <a:pt x="425662" y="464075"/>
                  </a:lnTo>
                  <a:lnTo>
                    <a:pt x="425870" y="463954"/>
                  </a:lnTo>
                  <a:lnTo>
                    <a:pt x="425943" y="463910"/>
                  </a:lnTo>
                  <a:lnTo>
                    <a:pt x="426144" y="463789"/>
                  </a:lnTo>
                  <a:lnTo>
                    <a:pt x="426234" y="463601"/>
                  </a:lnTo>
                  <a:lnTo>
                    <a:pt x="426350" y="463458"/>
                  </a:lnTo>
                  <a:lnTo>
                    <a:pt x="426392" y="463337"/>
                  </a:lnTo>
                  <a:lnTo>
                    <a:pt x="426394" y="463138"/>
                  </a:lnTo>
                  <a:lnTo>
                    <a:pt x="426347" y="462763"/>
                  </a:lnTo>
                  <a:lnTo>
                    <a:pt x="426383" y="462554"/>
                  </a:lnTo>
                  <a:lnTo>
                    <a:pt x="426434" y="462455"/>
                  </a:lnTo>
                  <a:lnTo>
                    <a:pt x="426578" y="462322"/>
                  </a:lnTo>
                  <a:lnTo>
                    <a:pt x="426832" y="462179"/>
                  </a:lnTo>
                  <a:lnTo>
                    <a:pt x="427329" y="461859"/>
                  </a:lnTo>
                  <a:lnTo>
                    <a:pt x="427535" y="461683"/>
                  </a:lnTo>
                  <a:lnTo>
                    <a:pt x="427535" y="461683"/>
                  </a:lnTo>
                  <a:lnTo>
                    <a:pt x="427619" y="461594"/>
                  </a:lnTo>
                  <a:lnTo>
                    <a:pt x="427628" y="461440"/>
                  </a:lnTo>
                  <a:lnTo>
                    <a:pt x="427648" y="461385"/>
                  </a:lnTo>
                  <a:lnTo>
                    <a:pt x="427644" y="461253"/>
                  </a:lnTo>
                  <a:lnTo>
                    <a:pt x="427599" y="461098"/>
                  </a:lnTo>
                  <a:lnTo>
                    <a:pt x="427535" y="460966"/>
                  </a:lnTo>
                  <a:lnTo>
                    <a:pt x="427526" y="460878"/>
                  </a:lnTo>
                  <a:lnTo>
                    <a:pt x="427486" y="460812"/>
                  </a:lnTo>
                  <a:lnTo>
                    <a:pt x="427363" y="460470"/>
                  </a:lnTo>
                  <a:lnTo>
                    <a:pt x="427325" y="460316"/>
                  </a:lnTo>
                  <a:lnTo>
                    <a:pt x="427249" y="459974"/>
                  </a:lnTo>
                  <a:lnTo>
                    <a:pt x="427312" y="459808"/>
                  </a:lnTo>
                  <a:lnTo>
                    <a:pt x="427385" y="459676"/>
                  </a:lnTo>
                  <a:lnTo>
                    <a:pt x="427410" y="459654"/>
                  </a:lnTo>
                  <a:lnTo>
                    <a:pt x="427506" y="459544"/>
                  </a:lnTo>
                  <a:lnTo>
                    <a:pt x="427580" y="459444"/>
                  </a:lnTo>
                  <a:lnTo>
                    <a:pt x="427656" y="459246"/>
                  </a:lnTo>
                  <a:lnTo>
                    <a:pt x="427659" y="459158"/>
                  </a:lnTo>
                  <a:lnTo>
                    <a:pt x="427624" y="459059"/>
                  </a:lnTo>
                  <a:lnTo>
                    <a:pt x="427563" y="458915"/>
                  </a:lnTo>
                  <a:lnTo>
                    <a:pt x="427501" y="458761"/>
                  </a:lnTo>
                  <a:lnTo>
                    <a:pt x="427555" y="458485"/>
                  </a:lnTo>
                  <a:lnTo>
                    <a:pt x="427789" y="458166"/>
                  </a:lnTo>
                  <a:lnTo>
                    <a:pt x="427901" y="458066"/>
                  </a:lnTo>
                  <a:lnTo>
                    <a:pt x="428082" y="457945"/>
                  </a:lnTo>
                  <a:lnTo>
                    <a:pt x="428333" y="457713"/>
                  </a:lnTo>
                  <a:lnTo>
                    <a:pt x="428401" y="457592"/>
                  </a:lnTo>
                  <a:lnTo>
                    <a:pt x="428446" y="457460"/>
                  </a:lnTo>
                  <a:lnTo>
                    <a:pt x="428488" y="457173"/>
                  </a:lnTo>
                  <a:lnTo>
                    <a:pt x="428561" y="457008"/>
                  </a:lnTo>
                  <a:lnTo>
                    <a:pt x="428635" y="456853"/>
                  </a:lnTo>
                  <a:lnTo>
                    <a:pt x="428618" y="456754"/>
                  </a:lnTo>
                  <a:lnTo>
                    <a:pt x="428545" y="456611"/>
                  </a:lnTo>
                  <a:lnTo>
                    <a:pt x="428553" y="456479"/>
                  </a:lnTo>
                  <a:lnTo>
                    <a:pt x="428630" y="456291"/>
                  </a:lnTo>
                  <a:lnTo>
                    <a:pt x="428827" y="456148"/>
                  </a:lnTo>
                  <a:lnTo>
                    <a:pt x="428869" y="456093"/>
                  </a:lnTo>
                  <a:lnTo>
                    <a:pt x="428887" y="455916"/>
                  </a:lnTo>
                  <a:lnTo>
                    <a:pt x="428863" y="455674"/>
                  </a:lnTo>
                  <a:lnTo>
                    <a:pt x="428880" y="455597"/>
                  </a:lnTo>
                  <a:lnTo>
                    <a:pt x="428961" y="455530"/>
                  </a:lnTo>
                  <a:lnTo>
                    <a:pt x="428979" y="455519"/>
                  </a:lnTo>
                  <a:lnTo>
                    <a:pt x="429092" y="455519"/>
                  </a:lnTo>
                  <a:lnTo>
                    <a:pt x="429205" y="455508"/>
                  </a:lnTo>
                  <a:lnTo>
                    <a:pt x="429242" y="455508"/>
                  </a:lnTo>
                  <a:lnTo>
                    <a:pt x="429299" y="455497"/>
                  </a:lnTo>
                  <a:lnTo>
                    <a:pt x="429315" y="455497"/>
                  </a:lnTo>
                  <a:lnTo>
                    <a:pt x="429359" y="455464"/>
                  </a:lnTo>
                  <a:lnTo>
                    <a:pt x="429363" y="455453"/>
                  </a:lnTo>
                  <a:lnTo>
                    <a:pt x="429367" y="455453"/>
                  </a:lnTo>
                  <a:lnTo>
                    <a:pt x="429371" y="455453"/>
                  </a:lnTo>
                  <a:lnTo>
                    <a:pt x="429450" y="455354"/>
                  </a:lnTo>
                  <a:lnTo>
                    <a:pt x="429476" y="455178"/>
                  </a:lnTo>
                  <a:lnTo>
                    <a:pt x="429383" y="454913"/>
                  </a:lnTo>
                  <a:lnTo>
                    <a:pt x="429275" y="454417"/>
                  </a:lnTo>
                  <a:lnTo>
                    <a:pt x="429267" y="454240"/>
                  </a:lnTo>
                  <a:lnTo>
                    <a:pt x="429329" y="454163"/>
                  </a:lnTo>
                  <a:lnTo>
                    <a:pt x="429411" y="454108"/>
                  </a:lnTo>
                  <a:lnTo>
                    <a:pt x="429512" y="454108"/>
                  </a:lnTo>
                  <a:lnTo>
                    <a:pt x="429617" y="454141"/>
                  </a:lnTo>
                  <a:lnTo>
                    <a:pt x="429693" y="454130"/>
                  </a:lnTo>
                  <a:lnTo>
                    <a:pt x="429831" y="453866"/>
                  </a:lnTo>
                  <a:lnTo>
                    <a:pt x="429837" y="453766"/>
                  </a:lnTo>
                  <a:lnTo>
                    <a:pt x="429786" y="453524"/>
                  </a:lnTo>
                  <a:lnTo>
                    <a:pt x="429764" y="453292"/>
                  </a:lnTo>
                  <a:lnTo>
                    <a:pt x="429780" y="453182"/>
                  </a:lnTo>
                  <a:lnTo>
                    <a:pt x="429820" y="453105"/>
                  </a:lnTo>
                  <a:lnTo>
                    <a:pt x="429845" y="452961"/>
                  </a:lnTo>
                  <a:lnTo>
                    <a:pt x="429817" y="452873"/>
                  </a:lnTo>
                  <a:lnTo>
                    <a:pt x="429764" y="452796"/>
                  </a:lnTo>
                  <a:lnTo>
                    <a:pt x="429755" y="452796"/>
                  </a:lnTo>
                  <a:lnTo>
                    <a:pt x="429171" y="452322"/>
                  </a:lnTo>
                  <a:lnTo>
                    <a:pt x="428965" y="452123"/>
                  </a:lnTo>
                  <a:lnTo>
                    <a:pt x="428798" y="451969"/>
                  </a:lnTo>
                  <a:lnTo>
                    <a:pt x="428759" y="451881"/>
                  </a:lnTo>
                  <a:lnTo>
                    <a:pt x="428804" y="451352"/>
                  </a:lnTo>
                  <a:lnTo>
                    <a:pt x="428767" y="451208"/>
                  </a:lnTo>
                  <a:lnTo>
                    <a:pt x="428771" y="451109"/>
                  </a:lnTo>
                  <a:lnTo>
                    <a:pt x="428786" y="451043"/>
                  </a:lnTo>
                  <a:lnTo>
                    <a:pt x="428791" y="451032"/>
                  </a:lnTo>
                  <a:lnTo>
                    <a:pt x="428793" y="451021"/>
                  </a:lnTo>
                  <a:lnTo>
                    <a:pt x="428805" y="450966"/>
                  </a:lnTo>
                  <a:lnTo>
                    <a:pt x="428809" y="450944"/>
                  </a:lnTo>
                  <a:lnTo>
                    <a:pt x="428813" y="450944"/>
                  </a:lnTo>
                  <a:lnTo>
                    <a:pt x="429030" y="450370"/>
                  </a:lnTo>
                  <a:lnTo>
                    <a:pt x="429061" y="450238"/>
                  </a:lnTo>
                  <a:lnTo>
                    <a:pt x="429086" y="449786"/>
                  </a:lnTo>
                  <a:lnTo>
                    <a:pt x="429070" y="449588"/>
                  </a:lnTo>
                  <a:lnTo>
                    <a:pt x="429077" y="449279"/>
                  </a:lnTo>
                  <a:lnTo>
                    <a:pt x="429106" y="449124"/>
                  </a:lnTo>
                  <a:lnTo>
                    <a:pt x="429182" y="449003"/>
                  </a:lnTo>
                  <a:lnTo>
                    <a:pt x="429231" y="448838"/>
                  </a:lnTo>
                  <a:lnTo>
                    <a:pt x="429247" y="448617"/>
                  </a:lnTo>
                  <a:lnTo>
                    <a:pt x="429197" y="448529"/>
                  </a:lnTo>
                  <a:lnTo>
                    <a:pt x="429143" y="448474"/>
                  </a:lnTo>
                  <a:lnTo>
                    <a:pt x="429021" y="448408"/>
                  </a:lnTo>
                  <a:lnTo>
                    <a:pt x="428731" y="448309"/>
                  </a:lnTo>
                  <a:lnTo>
                    <a:pt x="428441" y="448066"/>
                  </a:lnTo>
                  <a:lnTo>
                    <a:pt x="428353" y="447934"/>
                  </a:lnTo>
                  <a:lnTo>
                    <a:pt x="428319" y="447823"/>
                  </a:lnTo>
                  <a:lnTo>
                    <a:pt x="428285" y="447460"/>
                  </a:lnTo>
                  <a:lnTo>
                    <a:pt x="428173" y="447129"/>
                  </a:lnTo>
                  <a:lnTo>
                    <a:pt x="427989" y="446875"/>
                  </a:lnTo>
                  <a:lnTo>
                    <a:pt x="427856" y="446743"/>
                  </a:lnTo>
                  <a:lnTo>
                    <a:pt x="427713" y="446511"/>
                  </a:lnTo>
                  <a:lnTo>
                    <a:pt x="427693" y="446456"/>
                  </a:lnTo>
                  <a:lnTo>
                    <a:pt x="427650" y="446335"/>
                  </a:lnTo>
                  <a:lnTo>
                    <a:pt x="427687" y="446181"/>
                  </a:lnTo>
                  <a:lnTo>
                    <a:pt x="427733" y="446070"/>
                  </a:lnTo>
                  <a:lnTo>
                    <a:pt x="427943" y="445695"/>
                  </a:lnTo>
                  <a:lnTo>
                    <a:pt x="428220" y="445288"/>
                  </a:lnTo>
                  <a:lnTo>
                    <a:pt x="428336" y="445155"/>
                  </a:lnTo>
                  <a:lnTo>
                    <a:pt x="428601" y="444935"/>
                  </a:lnTo>
                  <a:lnTo>
                    <a:pt x="428970" y="444571"/>
                  </a:lnTo>
                  <a:lnTo>
                    <a:pt x="429340" y="444218"/>
                  </a:lnTo>
                  <a:lnTo>
                    <a:pt x="429594" y="443843"/>
                  </a:lnTo>
                  <a:lnTo>
                    <a:pt x="429733" y="443534"/>
                  </a:lnTo>
                  <a:lnTo>
                    <a:pt x="429829" y="443027"/>
                  </a:lnTo>
                  <a:lnTo>
                    <a:pt x="429865" y="442685"/>
                  </a:lnTo>
                  <a:lnTo>
                    <a:pt x="429933" y="442509"/>
                  </a:lnTo>
                  <a:lnTo>
                    <a:pt x="430136" y="442112"/>
                  </a:lnTo>
                  <a:lnTo>
                    <a:pt x="430133" y="442046"/>
                  </a:lnTo>
                  <a:lnTo>
                    <a:pt x="430128" y="441881"/>
                  </a:lnTo>
                  <a:lnTo>
                    <a:pt x="430164" y="441638"/>
                  </a:lnTo>
                  <a:lnTo>
                    <a:pt x="430190" y="441583"/>
                  </a:lnTo>
                  <a:lnTo>
                    <a:pt x="430322" y="441241"/>
                  </a:lnTo>
                  <a:lnTo>
                    <a:pt x="430347" y="441109"/>
                  </a:lnTo>
                  <a:lnTo>
                    <a:pt x="430353" y="441032"/>
                  </a:lnTo>
                  <a:lnTo>
                    <a:pt x="430365" y="440855"/>
                  </a:lnTo>
                  <a:lnTo>
                    <a:pt x="430491" y="440646"/>
                  </a:lnTo>
                  <a:lnTo>
                    <a:pt x="430504" y="440624"/>
                  </a:lnTo>
                  <a:lnTo>
                    <a:pt x="430525" y="440591"/>
                  </a:lnTo>
                  <a:lnTo>
                    <a:pt x="430528" y="440580"/>
                  </a:lnTo>
                  <a:lnTo>
                    <a:pt x="430549" y="440546"/>
                  </a:lnTo>
                  <a:lnTo>
                    <a:pt x="430579" y="440502"/>
                  </a:lnTo>
                  <a:lnTo>
                    <a:pt x="430681" y="440337"/>
                  </a:lnTo>
                  <a:lnTo>
                    <a:pt x="430838" y="439885"/>
                  </a:lnTo>
                  <a:lnTo>
                    <a:pt x="431098" y="439565"/>
                  </a:lnTo>
                  <a:lnTo>
                    <a:pt x="431244" y="439389"/>
                  </a:lnTo>
                  <a:lnTo>
                    <a:pt x="431237" y="439267"/>
                  </a:lnTo>
                  <a:lnTo>
                    <a:pt x="431208" y="439190"/>
                  </a:lnTo>
                  <a:lnTo>
                    <a:pt x="430996" y="438981"/>
                  </a:lnTo>
                  <a:lnTo>
                    <a:pt x="430934" y="438871"/>
                  </a:lnTo>
                  <a:lnTo>
                    <a:pt x="430879" y="438650"/>
                  </a:lnTo>
                  <a:lnTo>
                    <a:pt x="430874" y="438628"/>
                  </a:lnTo>
                  <a:lnTo>
                    <a:pt x="430867" y="438595"/>
                  </a:lnTo>
                  <a:lnTo>
                    <a:pt x="430866" y="438595"/>
                  </a:lnTo>
                  <a:lnTo>
                    <a:pt x="430864" y="438584"/>
                  </a:lnTo>
                  <a:lnTo>
                    <a:pt x="430857" y="438551"/>
                  </a:lnTo>
                  <a:lnTo>
                    <a:pt x="430833" y="438452"/>
                  </a:lnTo>
                  <a:lnTo>
                    <a:pt x="430849" y="438363"/>
                  </a:lnTo>
                  <a:lnTo>
                    <a:pt x="430949" y="438220"/>
                  </a:lnTo>
                  <a:lnTo>
                    <a:pt x="431208" y="438022"/>
                  </a:lnTo>
                  <a:lnTo>
                    <a:pt x="431270" y="437911"/>
                  </a:lnTo>
                  <a:lnTo>
                    <a:pt x="431445" y="437415"/>
                  </a:lnTo>
                  <a:lnTo>
                    <a:pt x="431543" y="436952"/>
                  </a:lnTo>
                  <a:lnTo>
                    <a:pt x="431570" y="436632"/>
                  </a:lnTo>
                  <a:lnTo>
                    <a:pt x="431623" y="436544"/>
                  </a:lnTo>
                  <a:lnTo>
                    <a:pt x="431722" y="436445"/>
                  </a:lnTo>
                  <a:lnTo>
                    <a:pt x="431792" y="436412"/>
                  </a:lnTo>
                  <a:lnTo>
                    <a:pt x="431931" y="436324"/>
                  </a:lnTo>
                  <a:lnTo>
                    <a:pt x="432054" y="436268"/>
                  </a:lnTo>
                  <a:lnTo>
                    <a:pt x="432230" y="436191"/>
                  </a:lnTo>
                  <a:lnTo>
                    <a:pt x="432315" y="436092"/>
                  </a:lnTo>
                  <a:lnTo>
                    <a:pt x="432357" y="436015"/>
                  </a:lnTo>
                  <a:lnTo>
                    <a:pt x="432331" y="435894"/>
                  </a:lnTo>
                  <a:lnTo>
                    <a:pt x="432283" y="435794"/>
                  </a:lnTo>
                  <a:lnTo>
                    <a:pt x="431922" y="435287"/>
                  </a:lnTo>
                  <a:lnTo>
                    <a:pt x="431792" y="435144"/>
                  </a:lnTo>
                  <a:lnTo>
                    <a:pt x="431755" y="434934"/>
                  </a:lnTo>
                  <a:lnTo>
                    <a:pt x="431800" y="434802"/>
                  </a:lnTo>
                  <a:lnTo>
                    <a:pt x="431877" y="434736"/>
                  </a:lnTo>
                  <a:lnTo>
                    <a:pt x="431942" y="434714"/>
                  </a:lnTo>
                  <a:lnTo>
                    <a:pt x="432342" y="434692"/>
                  </a:lnTo>
                  <a:lnTo>
                    <a:pt x="432467" y="434604"/>
                  </a:lnTo>
                  <a:lnTo>
                    <a:pt x="432487" y="434438"/>
                  </a:lnTo>
                  <a:lnTo>
                    <a:pt x="432429" y="434129"/>
                  </a:lnTo>
                  <a:lnTo>
                    <a:pt x="432478" y="434052"/>
                  </a:lnTo>
                  <a:lnTo>
                    <a:pt x="432537" y="434008"/>
                  </a:lnTo>
                  <a:lnTo>
                    <a:pt x="432766" y="433920"/>
                  </a:lnTo>
                  <a:lnTo>
                    <a:pt x="433045" y="433777"/>
                  </a:lnTo>
                  <a:lnTo>
                    <a:pt x="433138" y="433799"/>
                  </a:lnTo>
                  <a:lnTo>
                    <a:pt x="433308" y="433920"/>
                  </a:lnTo>
                  <a:lnTo>
                    <a:pt x="433429" y="433942"/>
                  </a:lnTo>
                  <a:lnTo>
                    <a:pt x="433643" y="433909"/>
                  </a:lnTo>
                  <a:lnTo>
                    <a:pt x="433871" y="433821"/>
                  </a:lnTo>
                  <a:lnTo>
                    <a:pt x="433956" y="433710"/>
                  </a:lnTo>
                  <a:lnTo>
                    <a:pt x="434340" y="433115"/>
                  </a:lnTo>
                  <a:lnTo>
                    <a:pt x="434605" y="432828"/>
                  </a:lnTo>
                  <a:lnTo>
                    <a:pt x="434750" y="432553"/>
                  </a:lnTo>
                  <a:lnTo>
                    <a:pt x="435102" y="432123"/>
                  </a:lnTo>
                  <a:lnTo>
                    <a:pt x="435400" y="431814"/>
                  </a:lnTo>
                  <a:lnTo>
                    <a:pt x="435511" y="431538"/>
                  </a:lnTo>
                  <a:lnTo>
                    <a:pt x="435532" y="431516"/>
                  </a:lnTo>
                  <a:lnTo>
                    <a:pt x="435629" y="431417"/>
                  </a:lnTo>
                  <a:lnTo>
                    <a:pt x="435729" y="431351"/>
                  </a:lnTo>
                  <a:lnTo>
                    <a:pt x="435909" y="431230"/>
                  </a:lnTo>
                  <a:lnTo>
                    <a:pt x="436018" y="431031"/>
                  </a:lnTo>
                  <a:lnTo>
                    <a:pt x="436024" y="430987"/>
                  </a:lnTo>
                  <a:lnTo>
                    <a:pt x="436064" y="430734"/>
                  </a:lnTo>
                  <a:lnTo>
                    <a:pt x="436134" y="430557"/>
                  </a:lnTo>
                  <a:lnTo>
                    <a:pt x="436290" y="430370"/>
                  </a:lnTo>
                  <a:lnTo>
                    <a:pt x="436478" y="430215"/>
                  </a:lnTo>
                  <a:lnTo>
                    <a:pt x="436591" y="430028"/>
                  </a:lnTo>
                  <a:lnTo>
                    <a:pt x="436608" y="429973"/>
                  </a:lnTo>
                  <a:lnTo>
                    <a:pt x="436662" y="429829"/>
                  </a:lnTo>
                  <a:lnTo>
                    <a:pt x="436752" y="429708"/>
                  </a:lnTo>
                  <a:lnTo>
                    <a:pt x="436935" y="429576"/>
                  </a:lnTo>
                  <a:lnTo>
                    <a:pt x="437224" y="429289"/>
                  </a:lnTo>
                  <a:lnTo>
                    <a:pt x="437243" y="429267"/>
                  </a:lnTo>
                  <a:lnTo>
                    <a:pt x="437328" y="429256"/>
                  </a:lnTo>
                  <a:lnTo>
                    <a:pt x="437424" y="429256"/>
                  </a:lnTo>
                  <a:lnTo>
                    <a:pt x="437720" y="429444"/>
                  </a:lnTo>
                  <a:lnTo>
                    <a:pt x="437875" y="429444"/>
                  </a:lnTo>
                  <a:lnTo>
                    <a:pt x="438027" y="429410"/>
                  </a:lnTo>
                  <a:lnTo>
                    <a:pt x="438426" y="429212"/>
                  </a:lnTo>
                  <a:lnTo>
                    <a:pt x="438446" y="429190"/>
                  </a:lnTo>
                  <a:lnTo>
                    <a:pt x="438605" y="429102"/>
                  </a:lnTo>
                  <a:lnTo>
                    <a:pt x="438624" y="429091"/>
                  </a:lnTo>
                  <a:lnTo>
                    <a:pt x="438693" y="429047"/>
                  </a:lnTo>
                  <a:lnTo>
                    <a:pt x="438693" y="429047"/>
                  </a:lnTo>
                  <a:lnTo>
                    <a:pt x="438699" y="429047"/>
                  </a:lnTo>
                  <a:lnTo>
                    <a:pt x="438707" y="429025"/>
                  </a:lnTo>
                  <a:lnTo>
                    <a:pt x="438776" y="428826"/>
                  </a:lnTo>
                  <a:lnTo>
                    <a:pt x="438783" y="428804"/>
                  </a:lnTo>
                  <a:lnTo>
                    <a:pt x="438792" y="428672"/>
                  </a:lnTo>
                  <a:lnTo>
                    <a:pt x="438801" y="428539"/>
                  </a:lnTo>
                  <a:lnTo>
                    <a:pt x="438919" y="428054"/>
                  </a:lnTo>
                  <a:lnTo>
                    <a:pt x="438910" y="427834"/>
                  </a:lnTo>
                  <a:lnTo>
                    <a:pt x="438933" y="427679"/>
                  </a:lnTo>
                  <a:lnTo>
                    <a:pt x="438973" y="427613"/>
                  </a:lnTo>
                  <a:lnTo>
                    <a:pt x="439223" y="427415"/>
                  </a:lnTo>
                  <a:lnTo>
                    <a:pt x="439334" y="427260"/>
                  </a:lnTo>
                  <a:lnTo>
                    <a:pt x="439430" y="427073"/>
                  </a:lnTo>
                  <a:lnTo>
                    <a:pt x="439517" y="426830"/>
                  </a:lnTo>
                  <a:lnTo>
                    <a:pt x="439664" y="426599"/>
                  </a:lnTo>
                  <a:lnTo>
                    <a:pt x="439810" y="426367"/>
                  </a:lnTo>
                  <a:lnTo>
                    <a:pt x="439850" y="426257"/>
                  </a:lnTo>
                  <a:lnTo>
                    <a:pt x="439830" y="426081"/>
                  </a:lnTo>
                  <a:lnTo>
                    <a:pt x="439709" y="425871"/>
                  </a:lnTo>
                  <a:lnTo>
                    <a:pt x="439678" y="425695"/>
                  </a:lnTo>
                  <a:lnTo>
                    <a:pt x="439703" y="425574"/>
                  </a:lnTo>
                  <a:lnTo>
                    <a:pt x="439921" y="425088"/>
                  </a:lnTo>
                  <a:lnTo>
                    <a:pt x="440045" y="424680"/>
                  </a:lnTo>
                  <a:lnTo>
                    <a:pt x="440037" y="424526"/>
                  </a:lnTo>
                  <a:lnTo>
                    <a:pt x="439983" y="424328"/>
                  </a:lnTo>
                  <a:lnTo>
                    <a:pt x="439966" y="424195"/>
                  </a:lnTo>
                  <a:lnTo>
                    <a:pt x="439980" y="423820"/>
                  </a:lnTo>
                  <a:lnTo>
                    <a:pt x="440002" y="423545"/>
                  </a:lnTo>
                  <a:lnTo>
                    <a:pt x="440019" y="423335"/>
                  </a:lnTo>
                  <a:lnTo>
                    <a:pt x="440160" y="422938"/>
                  </a:lnTo>
                  <a:lnTo>
                    <a:pt x="440251" y="422817"/>
                  </a:lnTo>
                  <a:lnTo>
                    <a:pt x="440493" y="422608"/>
                  </a:lnTo>
                  <a:lnTo>
                    <a:pt x="440519" y="422531"/>
                  </a:lnTo>
                  <a:lnTo>
                    <a:pt x="440524" y="422464"/>
                  </a:lnTo>
                  <a:lnTo>
                    <a:pt x="440488" y="422343"/>
                  </a:lnTo>
                  <a:lnTo>
                    <a:pt x="440366" y="422156"/>
                  </a:lnTo>
                  <a:lnTo>
                    <a:pt x="440358" y="422012"/>
                  </a:lnTo>
                  <a:lnTo>
                    <a:pt x="440381" y="421891"/>
                  </a:lnTo>
                  <a:lnTo>
                    <a:pt x="440497" y="421626"/>
                  </a:lnTo>
                  <a:lnTo>
                    <a:pt x="440517" y="421516"/>
                  </a:lnTo>
                  <a:lnTo>
                    <a:pt x="440575" y="421185"/>
                  </a:lnTo>
                  <a:lnTo>
                    <a:pt x="440654" y="421097"/>
                  </a:lnTo>
                  <a:lnTo>
                    <a:pt x="440917" y="420932"/>
                  </a:lnTo>
                  <a:lnTo>
                    <a:pt x="441109" y="420844"/>
                  </a:lnTo>
                  <a:lnTo>
                    <a:pt x="441207" y="420700"/>
                  </a:lnTo>
                  <a:lnTo>
                    <a:pt x="441180" y="420502"/>
                  </a:lnTo>
                  <a:lnTo>
                    <a:pt x="441069" y="420281"/>
                  </a:lnTo>
                  <a:lnTo>
                    <a:pt x="440995" y="420182"/>
                  </a:lnTo>
                  <a:lnTo>
                    <a:pt x="440964" y="420061"/>
                  </a:lnTo>
                  <a:lnTo>
                    <a:pt x="440962" y="419972"/>
                  </a:lnTo>
                  <a:lnTo>
                    <a:pt x="441035" y="419653"/>
                  </a:lnTo>
                  <a:lnTo>
                    <a:pt x="441126" y="419410"/>
                  </a:lnTo>
                  <a:lnTo>
                    <a:pt x="441132" y="419399"/>
                  </a:lnTo>
                  <a:lnTo>
                    <a:pt x="441144" y="419366"/>
                  </a:lnTo>
                  <a:lnTo>
                    <a:pt x="441147" y="419355"/>
                  </a:lnTo>
                  <a:lnTo>
                    <a:pt x="441148" y="419355"/>
                  </a:lnTo>
                  <a:lnTo>
                    <a:pt x="441278" y="419013"/>
                  </a:lnTo>
                  <a:lnTo>
                    <a:pt x="441334" y="418660"/>
                  </a:lnTo>
                  <a:lnTo>
                    <a:pt x="441416" y="418572"/>
                  </a:lnTo>
                  <a:lnTo>
                    <a:pt x="441870" y="418197"/>
                  </a:lnTo>
                  <a:lnTo>
                    <a:pt x="442064" y="418098"/>
                  </a:lnTo>
                  <a:lnTo>
                    <a:pt x="442119" y="418087"/>
                  </a:lnTo>
                  <a:lnTo>
                    <a:pt x="442195" y="418098"/>
                  </a:lnTo>
                  <a:lnTo>
                    <a:pt x="442432" y="418231"/>
                  </a:lnTo>
                  <a:lnTo>
                    <a:pt x="442483" y="418231"/>
                  </a:lnTo>
                  <a:lnTo>
                    <a:pt x="442562" y="418120"/>
                  </a:lnTo>
                  <a:lnTo>
                    <a:pt x="442756" y="417558"/>
                  </a:lnTo>
                  <a:lnTo>
                    <a:pt x="442912" y="417282"/>
                  </a:lnTo>
                  <a:lnTo>
                    <a:pt x="443231" y="416841"/>
                  </a:lnTo>
                  <a:lnTo>
                    <a:pt x="443583" y="416444"/>
                  </a:lnTo>
                  <a:lnTo>
                    <a:pt x="443622" y="416290"/>
                  </a:lnTo>
                  <a:lnTo>
                    <a:pt x="443628" y="415948"/>
                  </a:lnTo>
                  <a:lnTo>
                    <a:pt x="443786" y="415430"/>
                  </a:lnTo>
                  <a:lnTo>
                    <a:pt x="443866" y="415309"/>
                  </a:lnTo>
                  <a:lnTo>
                    <a:pt x="443947" y="415198"/>
                  </a:lnTo>
                  <a:lnTo>
                    <a:pt x="444074" y="415055"/>
                  </a:lnTo>
                  <a:lnTo>
                    <a:pt x="444200" y="414912"/>
                  </a:lnTo>
                  <a:lnTo>
                    <a:pt x="444249" y="414768"/>
                  </a:lnTo>
                  <a:lnTo>
                    <a:pt x="444280" y="414405"/>
                  </a:lnTo>
                  <a:lnTo>
                    <a:pt x="444327" y="414239"/>
                  </a:lnTo>
                  <a:lnTo>
                    <a:pt x="444497" y="414030"/>
                  </a:lnTo>
                  <a:lnTo>
                    <a:pt x="444816" y="413765"/>
                  </a:lnTo>
                  <a:lnTo>
                    <a:pt x="444856" y="413655"/>
                  </a:lnTo>
                  <a:lnTo>
                    <a:pt x="444864" y="413555"/>
                  </a:lnTo>
                  <a:lnTo>
                    <a:pt x="444841" y="412872"/>
                  </a:lnTo>
                  <a:lnTo>
                    <a:pt x="444892" y="412718"/>
                  </a:lnTo>
                  <a:lnTo>
                    <a:pt x="445064" y="412519"/>
                  </a:lnTo>
                  <a:lnTo>
                    <a:pt x="445256" y="412277"/>
                  </a:lnTo>
                  <a:lnTo>
                    <a:pt x="445374" y="412166"/>
                  </a:lnTo>
                  <a:lnTo>
                    <a:pt x="445673" y="412023"/>
                  </a:lnTo>
                  <a:lnTo>
                    <a:pt x="445769" y="411946"/>
                  </a:lnTo>
                  <a:lnTo>
                    <a:pt x="445812" y="411847"/>
                  </a:lnTo>
                  <a:lnTo>
                    <a:pt x="445863" y="411582"/>
                  </a:lnTo>
                  <a:lnTo>
                    <a:pt x="446012" y="411053"/>
                  </a:lnTo>
                  <a:lnTo>
                    <a:pt x="446057" y="410942"/>
                  </a:lnTo>
                  <a:lnTo>
                    <a:pt x="446137" y="410832"/>
                  </a:lnTo>
                  <a:lnTo>
                    <a:pt x="446277" y="410766"/>
                  </a:lnTo>
                  <a:lnTo>
                    <a:pt x="446494" y="410788"/>
                  </a:lnTo>
                  <a:lnTo>
                    <a:pt x="446613" y="410755"/>
                  </a:lnTo>
                  <a:lnTo>
                    <a:pt x="446768" y="410601"/>
                  </a:lnTo>
                  <a:lnTo>
                    <a:pt x="446853" y="410479"/>
                  </a:lnTo>
                  <a:lnTo>
                    <a:pt x="447093" y="409928"/>
                  </a:lnTo>
                  <a:lnTo>
                    <a:pt x="447304" y="409498"/>
                  </a:lnTo>
                  <a:lnTo>
                    <a:pt x="447307" y="409311"/>
                  </a:lnTo>
                  <a:lnTo>
                    <a:pt x="447246" y="409013"/>
                  </a:lnTo>
                  <a:lnTo>
                    <a:pt x="447293" y="408803"/>
                  </a:lnTo>
                  <a:lnTo>
                    <a:pt x="447265" y="408495"/>
                  </a:lnTo>
                  <a:lnTo>
                    <a:pt x="447284" y="408373"/>
                  </a:lnTo>
                  <a:lnTo>
                    <a:pt x="447322" y="408296"/>
                  </a:lnTo>
                  <a:lnTo>
                    <a:pt x="447482" y="408142"/>
                  </a:lnTo>
                  <a:lnTo>
                    <a:pt x="447584" y="407899"/>
                  </a:lnTo>
                  <a:lnTo>
                    <a:pt x="447637" y="407822"/>
                  </a:lnTo>
                  <a:lnTo>
                    <a:pt x="447826" y="407635"/>
                  </a:lnTo>
                  <a:lnTo>
                    <a:pt x="447894" y="407569"/>
                  </a:lnTo>
                  <a:lnTo>
                    <a:pt x="447976" y="407370"/>
                  </a:lnTo>
                  <a:lnTo>
                    <a:pt x="448021" y="407150"/>
                  </a:lnTo>
                  <a:lnTo>
                    <a:pt x="448112" y="406896"/>
                  </a:lnTo>
                  <a:lnTo>
                    <a:pt x="448145" y="406565"/>
                  </a:lnTo>
                  <a:lnTo>
                    <a:pt x="448188" y="406301"/>
                  </a:lnTo>
                  <a:lnTo>
                    <a:pt x="448148" y="406102"/>
                  </a:lnTo>
                  <a:lnTo>
                    <a:pt x="448148" y="405992"/>
                  </a:lnTo>
                  <a:lnTo>
                    <a:pt x="448219" y="405882"/>
                  </a:lnTo>
                  <a:lnTo>
                    <a:pt x="448275" y="405849"/>
                  </a:lnTo>
                  <a:lnTo>
                    <a:pt x="448484" y="405782"/>
                  </a:lnTo>
                  <a:lnTo>
                    <a:pt x="448628" y="405705"/>
                  </a:lnTo>
                  <a:lnTo>
                    <a:pt x="448845" y="405496"/>
                  </a:lnTo>
                  <a:lnTo>
                    <a:pt x="449029" y="405264"/>
                  </a:lnTo>
                  <a:lnTo>
                    <a:pt x="449243" y="404945"/>
                  </a:lnTo>
                  <a:lnTo>
                    <a:pt x="449395" y="404801"/>
                  </a:lnTo>
                  <a:lnTo>
                    <a:pt x="449483" y="404779"/>
                  </a:lnTo>
                  <a:lnTo>
                    <a:pt x="449553" y="404801"/>
                  </a:lnTo>
                  <a:lnTo>
                    <a:pt x="449646" y="404878"/>
                  </a:lnTo>
                  <a:lnTo>
                    <a:pt x="449762" y="405022"/>
                  </a:lnTo>
                  <a:lnTo>
                    <a:pt x="449849" y="405088"/>
                  </a:lnTo>
                  <a:lnTo>
                    <a:pt x="449900" y="405099"/>
                  </a:lnTo>
                  <a:lnTo>
                    <a:pt x="450041" y="405088"/>
                  </a:lnTo>
                  <a:lnTo>
                    <a:pt x="450210" y="405044"/>
                  </a:lnTo>
                  <a:lnTo>
                    <a:pt x="450275" y="405000"/>
                  </a:lnTo>
                  <a:lnTo>
                    <a:pt x="450355" y="404889"/>
                  </a:lnTo>
                  <a:lnTo>
                    <a:pt x="450386" y="404625"/>
                  </a:lnTo>
                  <a:lnTo>
                    <a:pt x="450360" y="404448"/>
                  </a:lnTo>
                  <a:lnTo>
                    <a:pt x="450324" y="404206"/>
                  </a:lnTo>
                  <a:lnTo>
                    <a:pt x="450250" y="403864"/>
                  </a:lnTo>
                  <a:lnTo>
                    <a:pt x="450244" y="403743"/>
                  </a:lnTo>
                  <a:lnTo>
                    <a:pt x="450275" y="403489"/>
                  </a:lnTo>
                  <a:lnTo>
                    <a:pt x="450208" y="403280"/>
                  </a:lnTo>
                  <a:lnTo>
                    <a:pt x="450228" y="403103"/>
                  </a:lnTo>
                  <a:lnTo>
                    <a:pt x="450391" y="402905"/>
                  </a:lnTo>
                  <a:lnTo>
                    <a:pt x="450665" y="402475"/>
                  </a:lnTo>
                  <a:lnTo>
                    <a:pt x="450777" y="402386"/>
                  </a:lnTo>
                  <a:lnTo>
                    <a:pt x="450973" y="402342"/>
                  </a:lnTo>
                  <a:lnTo>
                    <a:pt x="451012" y="402309"/>
                  </a:lnTo>
                  <a:lnTo>
                    <a:pt x="451029" y="402265"/>
                  </a:lnTo>
                  <a:lnTo>
                    <a:pt x="450984" y="402111"/>
                  </a:lnTo>
                  <a:lnTo>
                    <a:pt x="450783" y="401956"/>
                  </a:lnTo>
                  <a:lnTo>
                    <a:pt x="450721" y="401868"/>
                  </a:lnTo>
                  <a:lnTo>
                    <a:pt x="450713" y="401637"/>
                  </a:lnTo>
                  <a:lnTo>
                    <a:pt x="450685" y="401504"/>
                  </a:lnTo>
                  <a:lnTo>
                    <a:pt x="450707" y="401328"/>
                  </a:lnTo>
                  <a:lnTo>
                    <a:pt x="450831" y="401152"/>
                  </a:lnTo>
                  <a:lnTo>
                    <a:pt x="451023" y="400986"/>
                  </a:lnTo>
                  <a:lnTo>
                    <a:pt x="451139" y="400931"/>
                  </a:lnTo>
                  <a:lnTo>
                    <a:pt x="451313" y="400876"/>
                  </a:lnTo>
                  <a:lnTo>
                    <a:pt x="451370" y="400843"/>
                  </a:lnTo>
                  <a:lnTo>
                    <a:pt x="451571" y="400645"/>
                  </a:lnTo>
                  <a:lnTo>
                    <a:pt x="451675" y="400578"/>
                  </a:lnTo>
                  <a:lnTo>
                    <a:pt x="451898" y="400490"/>
                  </a:lnTo>
                  <a:lnTo>
                    <a:pt x="452146" y="400281"/>
                  </a:lnTo>
                  <a:lnTo>
                    <a:pt x="452172" y="400237"/>
                  </a:lnTo>
                  <a:lnTo>
                    <a:pt x="452172" y="400137"/>
                  </a:lnTo>
                  <a:lnTo>
                    <a:pt x="452064" y="399983"/>
                  </a:lnTo>
                  <a:lnTo>
                    <a:pt x="452053" y="399839"/>
                  </a:lnTo>
                  <a:lnTo>
                    <a:pt x="452081" y="399751"/>
                  </a:lnTo>
                  <a:lnTo>
                    <a:pt x="452140" y="399652"/>
                  </a:lnTo>
                  <a:lnTo>
                    <a:pt x="452261" y="399531"/>
                  </a:lnTo>
                  <a:lnTo>
                    <a:pt x="452326" y="399498"/>
                  </a:lnTo>
                  <a:lnTo>
                    <a:pt x="452420" y="399487"/>
                  </a:lnTo>
                  <a:lnTo>
                    <a:pt x="452538" y="399498"/>
                  </a:lnTo>
                  <a:lnTo>
                    <a:pt x="452633" y="399542"/>
                  </a:lnTo>
                  <a:lnTo>
                    <a:pt x="452645" y="399542"/>
                  </a:lnTo>
                  <a:lnTo>
                    <a:pt x="452725" y="399542"/>
                  </a:lnTo>
                  <a:lnTo>
                    <a:pt x="452840" y="399476"/>
                  </a:lnTo>
                  <a:lnTo>
                    <a:pt x="452877" y="399454"/>
                  </a:lnTo>
                  <a:lnTo>
                    <a:pt x="452993" y="399443"/>
                  </a:lnTo>
                  <a:lnTo>
                    <a:pt x="453122" y="399454"/>
                  </a:lnTo>
                  <a:lnTo>
                    <a:pt x="453221" y="399443"/>
                  </a:lnTo>
                  <a:lnTo>
                    <a:pt x="453292" y="399399"/>
                  </a:lnTo>
                  <a:lnTo>
                    <a:pt x="453359" y="399343"/>
                  </a:lnTo>
                  <a:lnTo>
                    <a:pt x="453486" y="399343"/>
                  </a:lnTo>
                  <a:lnTo>
                    <a:pt x="453495" y="399233"/>
                  </a:lnTo>
                  <a:lnTo>
                    <a:pt x="453516" y="399145"/>
                  </a:lnTo>
                  <a:lnTo>
                    <a:pt x="453520" y="399134"/>
                  </a:lnTo>
                  <a:lnTo>
                    <a:pt x="453534" y="398891"/>
                  </a:lnTo>
                  <a:lnTo>
                    <a:pt x="453540" y="398792"/>
                  </a:lnTo>
                  <a:lnTo>
                    <a:pt x="453558" y="398748"/>
                  </a:lnTo>
                  <a:lnTo>
                    <a:pt x="453568" y="398726"/>
                  </a:lnTo>
                  <a:lnTo>
                    <a:pt x="453570" y="398726"/>
                  </a:lnTo>
                  <a:lnTo>
                    <a:pt x="453745" y="398494"/>
                  </a:lnTo>
                  <a:lnTo>
                    <a:pt x="453821" y="398461"/>
                  </a:lnTo>
                  <a:lnTo>
                    <a:pt x="453900" y="398428"/>
                  </a:lnTo>
                  <a:lnTo>
                    <a:pt x="453967" y="398395"/>
                  </a:lnTo>
                  <a:lnTo>
                    <a:pt x="453969" y="398395"/>
                  </a:lnTo>
                  <a:lnTo>
                    <a:pt x="453978" y="398384"/>
                  </a:lnTo>
                  <a:lnTo>
                    <a:pt x="453996" y="398373"/>
                  </a:lnTo>
                  <a:lnTo>
                    <a:pt x="454041" y="398340"/>
                  </a:lnTo>
                  <a:lnTo>
                    <a:pt x="454099" y="398296"/>
                  </a:lnTo>
                  <a:lnTo>
                    <a:pt x="454113" y="398285"/>
                  </a:lnTo>
                  <a:lnTo>
                    <a:pt x="454114" y="398285"/>
                  </a:lnTo>
                  <a:lnTo>
                    <a:pt x="454260" y="398197"/>
                  </a:lnTo>
                  <a:lnTo>
                    <a:pt x="454693" y="398053"/>
                  </a:lnTo>
                  <a:lnTo>
                    <a:pt x="454756" y="398042"/>
                  </a:lnTo>
                  <a:lnTo>
                    <a:pt x="454765" y="398031"/>
                  </a:lnTo>
                  <a:lnTo>
                    <a:pt x="454950" y="397910"/>
                  </a:lnTo>
                  <a:lnTo>
                    <a:pt x="455064" y="397811"/>
                  </a:lnTo>
                  <a:lnTo>
                    <a:pt x="455069" y="397767"/>
                  </a:lnTo>
                  <a:lnTo>
                    <a:pt x="455078" y="397690"/>
                  </a:lnTo>
                  <a:lnTo>
                    <a:pt x="455071" y="397623"/>
                  </a:lnTo>
                  <a:lnTo>
                    <a:pt x="455069" y="397601"/>
                  </a:lnTo>
                  <a:lnTo>
                    <a:pt x="454973" y="397491"/>
                  </a:lnTo>
                  <a:lnTo>
                    <a:pt x="454931" y="397458"/>
                  </a:lnTo>
                  <a:lnTo>
                    <a:pt x="454883" y="397414"/>
                  </a:lnTo>
                  <a:lnTo>
                    <a:pt x="454855" y="397359"/>
                  </a:lnTo>
                  <a:lnTo>
                    <a:pt x="454877" y="397072"/>
                  </a:lnTo>
                  <a:lnTo>
                    <a:pt x="454854" y="396940"/>
                  </a:lnTo>
                  <a:lnTo>
                    <a:pt x="454851" y="396929"/>
                  </a:lnTo>
                  <a:lnTo>
                    <a:pt x="454841" y="396874"/>
                  </a:lnTo>
                  <a:lnTo>
                    <a:pt x="454845" y="396785"/>
                  </a:lnTo>
                  <a:lnTo>
                    <a:pt x="454846" y="396774"/>
                  </a:lnTo>
                  <a:lnTo>
                    <a:pt x="454850" y="396774"/>
                  </a:lnTo>
                  <a:lnTo>
                    <a:pt x="454851" y="396763"/>
                  </a:lnTo>
                  <a:lnTo>
                    <a:pt x="454892" y="396642"/>
                  </a:lnTo>
                  <a:lnTo>
                    <a:pt x="454893" y="396642"/>
                  </a:lnTo>
                  <a:lnTo>
                    <a:pt x="454885" y="396609"/>
                  </a:lnTo>
                  <a:lnTo>
                    <a:pt x="454871" y="396543"/>
                  </a:lnTo>
                  <a:lnTo>
                    <a:pt x="454871" y="396543"/>
                  </a:lnTo>
                  <a:lnTo>
                    <a:pt x="454857" y="396477"/>
                  </a:lnTo>
                  <a:lnTo>
                    <a:pt x="454857" y="396477"/>
                  </a:lnTo>
                  <a:lnTo>
                    <a:pt x="454855" y="396466"/>
                  </a:lnTo>
                  <a:lnTo>
                    <a:pt x="454845" y="396455"/>
                  </a:lnTo>
                  <a:lnTo>
                    <a:pt x="454814" y="396411"/>
                  </a:lnTo>
                  <a:lnTo>
                    <a:pt x="454810" y="396411"/>
                  </a:lnTo>
                  <a:lnTo>
                    <a:pt x="454811" y="396400"/>
                  </a:lnTo>
                  <a:lnTo>
                    <a:pt x="454812" y="396400"/>
                  </a:lnTo>
                  <a:lnTo>
                    <a:pt x="454812" y="396389"/>
                  </a:lnTo>
                  <a:lnTo>
                    <a:pt x="454825" y="396367"/>
                  </a:lnTo>
                  <a:lnTo>
                    <a:pt x="454871" y="396289"/>
                  </a:lnTo>
                  <a:lnTo>
                    <a:pt x="454884" y="396267"/>
                  </a:lnTo>
                  <a:lnTo>
                    <a:pt x="454900" y="396212"/>
                  </a:lnTo>
                  <a:lnTo>
                    <a:pt x="454910" y="396179"/>
                  </a:lnTo>
                  <a:lnTo>
                    <a:pt x="454911" y="396146"/>
                  </a:lnTo>
                  <a:lnTo>
                    <a:pt x="454912" y="396113"/>
                  </a:lnTo>
                  <a:lnTo>
                    <a:pt x="454916" y="396047"/>
                  </a:lnTo>
                  <a:lnTo>
                    <a:pt x="454917" y="396036"/>
                  </a:lnTo>
                  <a:lnTo>
                    <a:pt x="455002" y="395947"/>
                  </a:lnTo>
                  <a:lnTo>
                    <a:pt x="455174" y="395903"/>
                  </a:lnTo>
                  <a:lnTo>
                    <a:pt x="455198" y="395892"/>
                  </a:lnTo>
                  <a:lnTo>
                    <a:pt x="455345" y="395859"/>
                  </a:lnTo>
                  <a:lnTo>
                    <a:pt x="455718" y="395804"/>
                  </a:lnTo>
                  <a:lnTo>
                    <a:pt x="455876" y="395804"/>
                  </a:lnTo>
                  <a:lnTo>
                    <a:pt x="456076" y="395826"/>
                  </a:lnTo>
                  <a:lnTo>
                    <a:pt x="456132" y="395826"/>
                  </a:lnTo>
                  <a:lnTo>
                    <a:pt x="456149" y="395837"/>
                  </a:lnTo>
                  <a:lnTo>
                    <a:pt x="456229" y="395826"/>
                  </a:lnTo>
                  <a:lnTo>
                    <a:pt x="456314" y="395815"/>
                  </a:lnTo>
                  <a:lnTo>
                    <a:pt x="456501" y="395793"/>
                  </a:lnTo>
                  <a:lnTo>
                    <a:pt x="456546" y="395782"/>
                  </a:lnTo>
                  <a:lnTo>
                    <a:pt x="456482" y="395539"/>
                  </a:lnTo>
                  <a:lnTo>
                    <a:pt x="456452" y="395330"/>
                  </a:lnTo>
                  <a:lnTo>
                    <a:pt x="456473" y="395132"/>
                  </a:lnTo>
                  <a:lnTo>
                    <a:pt x="456577" y="394823"/>
                  </a:lnTo>
                  <a:lnTo>
                    <a:pt x="456673" y="394658"/>
                  </a:lnTo>
                  <a:lnTo>
                    <a:pt x="456931" y="394228"/>
                  </a:lnTo>
                  <a:lnTo>
                    <a:pt x="457149" y="393731"/>
                  </a:lnTo>
                  <a:lnTo>
                    <a:pt x="457151" y="393720"/>
                  </a:lnTo>
                  <a:lnTo>
                    <a:pt x="457165" y="393621"/>
                  </a:lnTo>
                  <a:lnTo>
                    <a:pt x="457182" y="393500"/>
                  </a:lnTo>
                  <a:lnTo>
                    <a:pt x="457171" y="393390"/>
                  </a:lnTo>
                  <a:lnTo>
                    <a:pt x="457168" y="393356"/>
                  </a:lnTo>
                  <a:lnTo>
                    <a:pt x="457120" y="393202"/>
                  </a:lnTo>
                  <a:lnTo>
                    <a:pt x="457129" y="393114"/>
                  </a:lnTo>
                  <a:lnTo>
                    <a:pt x="457148" y="393092"/>
                  </a:lnTo>
                  <a:lnTo>
                    <a:pt x="457207" y="392993"/>
                  </a:lnTo>
                  <a:lnTo>
                    <a:pt x="457528" y="392640"/>
                  </a:lnTo>
                  <a:lnTo>
                    <a:pt x="457642" y="392430"/>
                  </a:lnTo>
                  <a:lnTo>
                    <a:pt x="457733" y="392254"/>
                  </a:lnTo>
                  <a:lnTo>
                    <a:pt x="457800" y="392033"/>
                  </a:lnTo>
                  <a:lnTo>
                    <a:pt x="457851" y="391868"/>
                  </a:lnTo>
                  <a:lnTo>
                    <a:pt x="457848" y="391747"/>
                  </a:lnTo>
                  <a:lnTo>
                    <a:pt x="457774" y="391614"/>
                  </a:lnTo>
                  <a:lnTo>
                    <a:pt x="457713" y="391438"/>
                  </a:lnTo>
                  <a:lnTo>
                    <a:pt x="457693" y="391383"/>
                  </a:lnTo>
                  <a:lnTo>
                    <a:pt x="457671" y="391262"/>
                  </a:lnTo>
                  <a:lnTo>
                    <a:pt x="457628" y="391019"/>
                  </a:lnTo>
                  <a:lnTo>
                    <a:pt x="457638" y="390975"/>
                  </a:lnTo>
                  <a:lnTo>
                    <a:pt x="457643" y="390953"/>
                  </a:lnTo>
                  <a:lnTo>
                    <a:pt x="457725" y="390832"/>
                  </a:lnTo>
                  <a:lnTo>
                    <a:pt x="457808" y="390710"/>
                  </a:lnTo>
                  <a:lnTo>
                    <a:pt x="457825" y="390545"/>
                  </a:lnTo>
                  <a:lnTo>
                    <a:pt x="457803" y="390512"/>
                  </a:lnTo>
                  <a:lnTo>
                    <a:pt x="457780" y="390468"/>
                  </a:lnTo>
                  <a:lnTo>
                    <a:pt x="457721" y="390413"/>
                  </a:lnTo>
                  <a:lnTo>
                    <a:pt x="457686" y="390302"/>
                  </a:lnTo>
                  <a:lnTo>
                    <a:pt x="457631" y="390126"/>
                  </a:lnTo>
                  <a:lnTo>
                    <a:pt x="457392" y="389828"/>
                  </a:lnTo>
                  <a:lnTo>
                    <a:pt x="457180" y="389630"/>
                  </a:lnTo>
                  <a:lnTo>
                    <a:pt x="457165" y="389586"/>
                  </a:lnTo>
                  <a:lnTo>
                    <a:pt x="457264" y="389354"/>
                  </a:lnTo>
                  <a:lnTo>
                    <a:pt x="457493" y="389068"/>
                  </a:lnTo>
                  <a:lnTo>
                    <a:pt x="457559" y="388946"/>
                  </a:lnTo>
                  <a:lnTo>
                    <a:pt x="457570" y="388935"/>
                  </a:lnTo>
                  <a:lnTo>
                    <a:pt x="457607" y="388682"/>
                  </a:lnTo>
                  <a:lnTo>
                    <a:pt x="457702" y="388439"/>
                  </a:lnTo>
                  <a:lnTo>
                    <a:pt x="457708" y="388406"/>
                  </a:lnTo>
                  <a:lnTo>
                    <a:pt x="457738" y="388296"/>
                  </a:lnTo>
                  <a:lnTo>
                    <a:pt x="457742" y="388230"/>
                  </a:lnTo>
                  <a:lnTo>
                    <a:pt x="457749" y="388130"/>
                  </a:lnTo>
                  <a:lnTo>
                    <a:pt x="457733" y="387987"/>
                  </a:lnTo>
                  <a:lnTo>
                    <a:pt x="457544" y="387568"/>
                  </a:lnTo>
                  <a:lnTo>
                    <a:pt x="457545" y="387480"/>
                  </a:lnTo>
                  <a:lnTo>
                    <a:pt x="457546" y="387436"/>
                  </a:lnTo>
                  <a:lnTo>
                    <a:pt x="457619" y="387325"/>
                  </a:lnTo>
                  <a:lnTo>
                    <a:pt x="457649" y="387303"/>
                  </a:lnTo>
                  <a:lnTo>
                    <a:pt x="457767" y="387204"/>
                  </a:lnTo>
                  <a:lnTo>
                    <a:pt x="457885" y="387149"/>
                  </a:lnTo>
                  <a:lnTo>
                    <a:pt x="458060" y="387061"/>
                  </a:lnTo>
                  <a:lnTo>
                    <a:pt x="458178" y="386984"/>
                  </a:lnTo>
                  <a:lnTo>
                    <a:pt x="458189" y="386895"/>
                  </a:lnTo>
                  <a:lnTo>
                    <a:pt x="458173" y="386807"/>
                  </a:lnTo>
                  <a:lnTo>
                    <a:pt x="458163" y="386752"/>
                  </a:lnTo>
                  <a:lnTo>
                    <a:pt x="458204" y="386554"/>
                  </a:lnTo>
                  <a:lnTo>
                    <a:pt x="458204" y="386554"/>
                  </a:lnTo>
                  <a:lnTo>
                    <a:pt x="458024" y="386124"/>
                  </a:lnTo>
                  <a:lnTo>
                    <a:pt x="458022" y="386024"/>
                  </a:lnTo>
                  <a:lnTo>
                    <a:pt x="458020" y="385947"/>
                  </a:lnTo>
                  <a:lnTo>
                    <a:pt x="458032" y="385914"/>
                  </a:lnTo>
                  <a:lnTo>
                    <a:pt x="458040" y="385892"/>
                  </a:lnTo>
                  <a:lnTo>
                    <a:pt x="458108" y="385749"/>
                  </a:lnTo>
                  <a:lnTo>
                    <a:pt x="458232" y="385616"/>
                  </a:lnTo>
                  <a:lnTo>
                    <a:pt x="458281" y="385605"/>
                  </a:lnTo>
                  <a:lnTo>
                    <a:pt x="458291" y="385605"/>
                  </a:lnTo>
                  <a:lnTo>
                    <a:pt x="458291" y="385605"/>
                  </a:lnTo>
                  <a:lnTo>
                    <a:pt x="458292" y="385605"/>
                  </a:lnTo>
                  <a:lnTo>
                    <a:pt x="458336" y="385594"/>
                  </a:lnTo>
                  <a:lnTo>
                    <a:pt x="458421" y="385594"/>
                  </a:lnTo>
                  <a:lnTo>
                    <a:pt x="458457" y="385594"/>
                  </a:lnTo>
                  <a:lnTo>
                    <a:pt x="458599" y="385605"/>
                  </a:lnTo>
                  <a:lnTo>
                    <a:pt x="458756" y="385561"/>
                  </a:lnTo>
                  <a:lnTo>
                    <a:pt x="459055" y="385341"/>
                  </a:lnTo>
                  <a:lnTo>
                    <a:pt x="459124" y="385220"/>
                  </a:lnTo>
                  <a:lnTo>
                    <a:pt x="459341" y="384767"/>
                  </a:lnTo>
                  <a:lnTo>
                    <a:pt x="459423" y="384657"/>
                  </a:lnTo>
                  <a:lnTo>
                    <a:pt x="459682" y="384547"/>
                  </a:lnTo>
                  <a:lnTo>
                    <a:pt x="459682" y="384437"/>
                  </a:lnTo>
                  <a:lnTo>
                    <a:pt x="459648" y="384194"/>
                  </a:lnTo>
                  <a:lnTo>
                    <a:pt x="459628" y="383676"/>
                  </a:lnTo>
                  <a:lnTo>
                    <a:pt x="459566" y="383400"/>
                  </a:lnTo>
                  <a:lnTo>
                    <a:pt x="459507" y="383246"/>
                  </a:lnTo>
                  <a:lnTo>
                    <a:pt x="459361" y="383003"/>
                  </a:lnTo>
                  <a:lnTo>
                    <a:pt x="459276" y="382860"/>
                  </a:lnTo>
                  <a:lnTo>
                    <a:pt x="459197" y="382628"/>
                  </a:lnTo>
                  <a:lnTo>
                    <a:pt x="459202" y="382187"/>
                  </a:lnTo>
                  <a:lnTo>
                    <a:pt x="459245" y="381802"/>
                  </a:lnTo>
                  <a:lnTo>
                    <a:pt x="459262" y="381250"/>
                  </a:lnTo>
                  <a:lnTo>
                    <a:pt x="459318" y="380688"/>
                  </a:lnTo>
                  <a:lnTo>
                    <a:pt x="459312" y="380534"/>
                  </a:lnTo>
                  <a:lnTo>
                    <a:pt x="459265" y="380225"/>
                  </a:lnTo>
                  <a:lnTo>
                    <a:pt x="459194" y="380026"/>
                  </a:lnTo>
                  <a:lnTo>
                    <a:pt x="459061" y="379530"/>
                  </a:lnTo>
                  <a:lnTo>
                    <a:pt x="459008" y="379056"/>
                  </a:lnTo>
                  <a:lnTo>
                    <a:pt x="458952" y="378946"/>
                  </a:lnTo>
                  <a:lnTo>
                    <a:pt x="458858" y="378847"/>
                  </a:lnTo>
                  <a:lnTo>
                    <a:pt x="458833" y="378769"/>
                  </a:lnTo>
                  <a:lnTo>
                    <a:pt x="458776" y="378361"/>
                  </a:lnTo>
                  <a:lnTo>
                    <a:pt x="458816" y="378031"/>
                  </a:lnTo>
                  <a:lnTo>
                    <a:pt x="458816" y="377965"/>
                  </a:lnTo>
                  <a:lnTo>
                    <a:pt x="458816" y="377887"/>
                  </a:lnTo>
                  <a:lnTo>
                    <a:pt x="458745" y="377612"/>
                  </a:lnTo>
                  <a:lnTo>
                    <a:pt x="458695" y="377391"/>
                  </a:lnTo>
                  <a:lnTo>
                    <a:pt x="458664" y="377182"/>
                  </a:lnTo>
                  <a:lnTo>
                    <a:pt x="458709" y="376752"/>
                  </a:lnTo>
                  <a:lnTo>
                    <a:pt x="458810" y="376333"/>
                  </a:lnTo>
                  <a:lnTo>
                    <a:pt x="458856" y="375892"/>
                  </a:lnTo>
                  <a:lnTo>
                    <a:pt x="458867" y="375539"/>
                  </a:lnTo>
                  <a:lnTo>
                    <a:pt x="458767" y="375175"/>
                  </a:lnTo>
                  <a:lnTo>
                    <a:pt x="458508" y="374690"/>
                  </a:lnTo>
                  <a:lnTo>
                    <a:pt x="458432" y="374481"/>
                  </a:lnTo>
                  <a:lnTo>
                    <a:pt x="458421" y="374315"/>
                  </a:lnTo>
                  <a:lnTo>
                    <a:pt x="458481" y="374083"/>
                  </a:lnTo>
                  <a:lnTo>
                    <a:pt x="458483" y="373874"/>
                  </a:lnTo>
                  <a:lnTo>
                    <a:pt x="458345" y="373356"/>
                  </a:lnTo>
                  <a:lnTo>
                    <a:pt x="458289" y="372937"/>
                  </a:lnTo>
                  <a:lnTo>
                    <a:pt x="458287" y="372937"/>
                  </a:lnTo>
                  <a:lnTo>
                    <a:pt x="457907" y="372485"/>
                  </a:lnTo>
                  <a:lnTo>
                    <a:pt x="457548" y="372198"/>
                  </a:lnTo>
                  <a:lnTo>
                    <a:pt x="456631" y="371492"/>
                  </a:lnTo>
                  <a:lnTo>
                    <a:pt x="455751" y="369894"/>
                  </a:lnTo>
                  <a:lnTo>
                    <a:pt x="455236" y="369210"/>
                  </a:lnTo>
                  <a:lnTo>
                    <a:pt x="454831" y="368052"/>
                  </a:lnTo>
                  <a:lnTo>
                    <a:pt x="454830" y="367556"/>
                  </a:lnTo>
                  <a:lnTo>
                    <a:pt x="454814" y="366487"/>
                  </a:lnTo>
                  <a:lnTo>
                    <a:pt x="454556" y="365296"/>
                  </a:lnTo>
                  <a:lnTo>
                    <a:pt x="454546" y="365120"/>
                  </a:lnTo>
                  <a:lnTo>
                    <a:pt x="454065" y="362948"/>
                  </a:lnTo>
                  <a:lnTo>
                    <a:pt x="453801" y="361448"/>
                  </a:lnTo>
                  <a:lnTo>
                    <a:pt x="453592" y="360268"/>
                  </a:lnTo>
                  <a:lnTo>
                    <a:pt x="453116" y="359276"/>
                  </a:lnTo>
                  <a:lnTo>
                    <a:pt x="451870" y="357655"/>
                  </a:lnTo>
                  <a:lnTo>
                    <a:pt x="451238" y="357104"/>
                  </a:lnTo>
                  <a:lnTo>
                    <a:pt x="450196" y="356972"/>
                  </a:lnTo>
                  <a:lnTo>
                    <a:pt x="449880" y="356806"/>
                  </a:lnTo>
                  <a:lnTo>
                    <a:pt x="449738" y="356586"/>
                  </a:lnTo>
                  <a:lnTo>
                    <a:pt x="449661" y="356465"/>
                  </a:lnTo>
                  <a:lnTo>
                    <a:pt x="449465" y="356156"/>
                  </a:lnTo>
                  <a:lnTo>
                    <a:pt x="449484" y="355395"/>
                  </a:lnTo>
                  <a:lnTo>
                    <a:pt x="449499" y="354844"/>
                  </a:lnTo>
                  <a:lnTo>
                    <a:pt x="449307" y="354425"/>
                  </a:lnTo>
                  <a:lnTo>
                    <a:pt x="448882" y="354094"/>
                  </a:lnTo>
                  <a:lnTo>
                    <a:pt x="448230" y="353873"/>
                  </a:lnTo>
                  <a:lnTo>
                    <a:pt x="448042" y="353719"/>
                  </a:lnTo>
                  <a:lnTo>
                    <a:pt x="448092" y="353432"/>
                  </a:lnTo>
                  <a:lnTo>
                    <a:pt x="448121" y="353267"/>
                  </a:lnTo>
                  <a:lnTo>
                    <a:pt x="448039" y="352980"/>
                  </a:lnTo>
                  <a:lnTo>
                    <a:pt x="447923" y="352595"/>
                  </a:lnTo>
                  <a:lnTo>
                    <a:pt x="447745" y="352242"/>
                  </a:lnTo>
                  <a:lnTo>
                    <a:pt x="447666" y="351646"/>
                  </a:lnTo>
                  <a:lnTo>
                    <a:pt x="447666" y="351084"/>
                  </a:lnTo>
                  <a:lnTo>
                    <a:pt x="447578" y="350500"/>
                  </a:lnTo>
                  <a:lnTo>
                    <a:pt x="447646" y="349827"/>
                  </a:lnTo>
                  <a:lnTo>
                    <a:pt x="447825" y="349199"/>
                  </a:lnTo>
                  <a:lnTo>
                    <a:pt x="447953" y="348383"/>
                  </a:lnTo>
                  <a:lnTo>
                    <a:pt x="447996" y="347622"/>
                  </a:lnTo>
                  <a:lnTo>
                    <a:pt x="448002" y="347512"/>
                  </a:lnTo>
                  <a:lnTo>
                    <a:pt x="447943" y="347038"/>
                  </a:lnTo>
                  <a:lnTo>
                    <a:pt x="447624" y="346795"/>
                  </a:lnTo>
                  <a:lnTo>
                    <a:pt x="447459" y="346674"/>
                  </a:lnTo>
                  <a:lnTo>
                    <a:pt x="447278" y="346387"/>
                  </a:lnTo>
                  <a:lnTo>
                    <a:pt x="447185" y="346233"/>
                  </a:lnTo>
                  <a:lnTo>
                    <a:pt x="447048" y="345913"/>
                  </a:lnTo>
                  <a:lnTo>
                    <a:pt x="446954" y="345571"/>
                  </a:lnTo>
                  <a:lnTo>
                    <a:pt x="446766" y="345229"/>
                  </a:lnTo>
                  <a:lnTo>
                    <a:pt x="446639" y="345009"/>
                  </a:lnTo>
                  <a:lnTo>
                    <a:pt x="446517" y="344854"/>
                  </a:lnTo>
                  <a:lnTo>
                    <a:pt x="446312" y="344579"/>
                  </a:lnTo>
                  <a:lnTo>
                    <a:pt x="446172" y="344535"/>
                  </a:lnTo>
                  <a:lnTo>
                    <a:pt x="445610" y="344325"/>
                  </a:lnTo>
                  <a:lnTo>
                    <a:pt x="444568" y="343752"/>
                  </a:lnTo>
                  <a:lnTo>
                    <a:pt x="444277" y="343587"/>
                  </a:lnTo>
                  <a:lnTo>
                    <a:pt x="443565" y="343278"/>
                  </a:lnTo>
                  <a:lnTo>
                    <a:pt x="442537" y="342892"/>
                  </a:lnTo>
                  <a:lnTo>
                    <a:pt x="442243" y="342848"/>
                  </a:lnTo>
                  <a:lnTo>
                    <a:pt x="441172" y="342760"/>
                  </a:lnTo>
                  <a:lnTo>
                    <a:pt x="440322" y="342793"/>
                  </a:lnTo>
                  <a:lnTo>
                    <a:pt x="440146" y="342848"/>
                  </a:lnTo>
                  <a:lnTo>
                    <a:pt x="440073" y="342826"/>
                  </a:lnTo>
                  <a:lnTo>
                    <a:pt x="440052" y="342749"/>
                  </a:lnTo>
                  <a:lnTo>
                    <a:pt x="440072" y="342605"/>
                  </a:lnTo>
                  <a:lnTo>
                    <a:pt x="440084" y="342010"/>
                  </a:lnTo>
                  <a:lnTo>
                    <a:pt x="440086" y="341878"/>
                  </a:lnTo>
                  <a:lnTo>
                    <a:pt x="440333" y="341051"/>
                  </a:lnTo>
                  <a:lnTo>
                    <a:pt x="440660" y="340290"/>
                  </a:lnTo>
                  <a:lnTo>
                    <a:pt x="440677" y="340257"/>
                  </a:lnTo>
                  <a:lnTo>
                    <a:pt x="440985" y="339937"/>
                  </a:lnTo>
                  <a:lnTo>
                    <a:pt x="441450" y="339198"/>
                  </a:lnTo>
                  <a:lnTo>
                    <a:pt x="441865" y="338735"/>
                  </a:lnTo>
                  <a:lnTo>
                    <a:pt x="442291" y="338360"/>
                  </a:lnTo>
                  <a:lnTo>
                    <a:pt x="442409" y="338052"/>
                  </a:lnTo>
                  <a:lnTo>
                    <a:pt x="442389" y="337886"/>
                  </a:lnTo>
                  <a:lnTo>
                    <a:pt x="442323" y="337302"/>
                  </a:lnTo>
                  <a:lnTo>
                    <a:pt x="442044" y="336376"/>
                  </a:lnTo>
                  <a:lnTo>
                    <a:pt x="442053" y="335174"/>
                  </a:lnTo>
                  <a:lnTo>
                    <a:pt x="442464" y="333763"/>
                  </a:lnTo>
                  <a:lnTo>
                    <a:pt x="442586" y="332903"/>
                  </a:lnTo>
                  <a:lnTo>
                    <a:pt x="442666" y="332462"/>
                  </a:lnTo>
                  <a:lnTo>
                    <a:pt x="442923" y="331976"/>
                  </a:lnTo>
                  <a:lnTo>
                    <a:pt x="443207" y="331425"/>
                  </a:lnTo>
                  <a:lnTo>
                    <a:pt x="443497" y="330940"/>
                  </a:lnTo>
                  <a:lnTo>
                    <a:pt x="443674" y="330653"/>
                  </a:lnTo>
                  <a:lnTo>
                    <a:pt x="443922" y="330543"/>
                  </a:lnTo>
                  <a:lnTo>
                    <a:pt x="444251" y="330389"/>
                  </a:lnTo>
                  <a:lnTo>
                    <a:pt x="445315" y="330488"/>
                  </a:lnTo>
                  <a:lnTo>
                    <a:pt x="445783" y="330334"/>
                  </a:lnTo>
                  <a:lnTo>
                    <a:pt x="446005" y="330256"/>
                  </a:lnTo>
                  <a:lnTo>
                    <a:pt x="446816" y="329760"/>
                  </a:lnTo>
                  <a:lnTo>
                    <a:pt x="447722" y="329540"/>
                  </a:lnTo>
                  <a:lnTo>
                    <a:pt x="447755" y="329529"/>
                  </a:lnTo>
                  <a:lnTo>
                    <a:pt x="448224" y="329418"/>
                  </a:lnTo>
                  <a:lnTo>
                    <a:pt x="448379" y="329374"/>
                  </a:lnTo>
                  <a:lnTo>
                    <a:pt x="448595" y="329099"/>
                  </a:lnTo>
                  <a:lnTo>
                    <a:pt x="448635" y="329044"/>
                  </a:lnTo>
                  <a:lnTo>
                    <a:pt x="448616" y="328625"/>
                  </a:lnTo>
                  <a:lnTo>
                    <a:pt x="448614" y="328139"/>
                  </a:lnTo>
                  <a:lnTo>
                    <a:pt x="448645" y="327555"/>
                  </a:lnTo>
                  <a:lnTo>
                    <a:pt x="448517" y="326883"/>
                  </a:lnTo>
                  <a:lnTo>
                    <a:pt x="448289" y="326320"/>
                  </a:lnTo>
                  <a:lnTo>
                    <a:pt x="448158" y="325989"/>
                  </a:lnTo>
                  <a:lnTo>
                    <a:pt x="447958" y="325493"/>
                  </a:lnTo>
                  <a:lnTo>
                    <a:pt x="447735" y="325019"/>
                  </a:lnTo>
                  <a:lnTo>
                    <a:pt x="447689" y="324766"/>
                  </a:lnTo>
                  <a:lnTo>
                    <a:pt x="447744" y="324622"/>
                  </a:lnTo>
                  <a:lnTo>
                    <a:pt x="447922" y="324567"/>
                  </a:lnTo>
                  <a:lnTo>
                    <a:pt x="448311" y="324556"/>
                  </a:lnTo>
                  <a:lnTo>
                    <a:pt x="448715" y="324490"/>
                  </a:lnTo>
                  <a:lnTo>
                    <a:pt x="449259" y="324336"/>
                  </a:lnTo>
                  <a:lnTo>
                    <a:pt x="449732" y="324236"/>
                  </a:lnTo>
                  <a:lnTo>
                    <a:pt x="450226" y="324060"/>
                  </a:lnTo>
                  <a:lnTo>
                    <a:pt x="450398" y="323950"/>
                  </a:lnTo>
                  <a:lnTo>
                    <a:pt x="450821" y="323663"/>
                  </a:lnTo>
                  <a:lnTo>
                    <a:pt x="451284" y="323476"/>
                  </a:lnTo>
                  <a:lnTo>
                    <a:pt x="451754" y="323145"/>
                  </a:lnTo>
                  <a:lnTo>
                    <a:pt x="452286" y="322583"/>
                  </a:lnTo>
                  <a:lnTo>
                    <a:pt x="452772" y="322042"/>
                  </a:lnTo>
                  <a:lnTo>
                    <a:pt x="453248" y="321568"/>
                  </a:lnTo>
                  <a:lnTo>
                    <a:pt x="453470" y="321127"/>
                  </a:lnTo>
                  <a:lnTo>
                    <a:pt x="453436" y="320984"/>
                  </a:lnTo>
                  <a:lnTo>
                    <a:pt x="453123" y="320752"/>
                  </a:lnTo>
                  <a:lnTo>
                    <a:pt x="452881" y="320168"/>
                  </a:lnTo>
                  <a:lnTo>
                    <a:pt x="452789" y="319694"/>
                  </a:lnTo>
                  <a:lnTo>
                    <a:pt x="452863" y="319330"/>
                  </a:lnTo>
                  <a:lnTo>
                    <a:pt x="453224" y="318977"/>
                  </a:lnTo>
                  <a:lnTo>
                    <a:pt x="453494" y="318812"/>
                  </a:lnTo>
                  <a:lnTo>
                    <a:pt x="453615" y="318646"/>
                  </a:lnTo>
                  <a:lnTo>
                    <a:pt x="453650" y="318349"/>
                  </a:lnTo>
                  <a:lnTo>
                    <a:pt x="453670" y="317775"/>
                  </a:lnTo>
                  <a:lnTo>
                    <a:pt x="453782" y="317411"/>
                  </a:lnTo>
                  <a:lnTo>
                    <a:pt x="453977" y="317158"/>
                  </a:lnTo>
                  <a:lnTo>
                    <a:pt x="453979" y="317136"/>
                  </a:lnTo>
                  <a:lnTo>
                    <a:pt x="454028" y="317114"/>
                  </a:lnTo>
                  <a:lnTo>
                    <a:pt x="454215" y="316959"/>
                  </a:lnTo>
                  <a:lnTo>
                    <a:pt x="454343" y="316794"/>
                  </a:lnTo>
                  <a:lnTo>
                    <a:pt x="454649" y="316507"/>
                  </a:lnTo>
                  <a:lnTo>
                    <a:pt x="454955" y="316320"/>
                  </a:lnTo>
                  <a:lnTo>
                    <a:pt x="455175" y="316276"/>
                  </a:lnTo>
                  <a:lnTo>
                    <a:pt x="455407" y="316232"/>
                  </a:lnTo>
                  <a:lnTo>
                    <a:pt x="455859" y="316232"/>
                  </a:lnTo>
                  <a:lnTo>
                    <a:pt x="456198" y="316122"/>
                  </a:lnTo>
                  <a:lnTo>
                    <a:pt x="456407" y="315912"/>
                  </a:lnTo>
                  <a:lnTo>
                    <a:pt x="456499" y="315669"/>
                  </a:lnTo>
                  <a:lnTo>
                    <a:pt x="456695" y="315294"/>
                  </a:lnTo>
                  <a:lnTo>
                    <a:pt x="456869" y="314622"/>
                  </a:lnTo>
                  <a:lnTo>
                    <a:pt x="456933" y="314071"/>
                  </a:lnTo>
                  <a:lnTo>
                    <a:pt x="456977" y="313453"/>
                  </a:lnTo>
                  <a:lnTo>
                    <a:pt x="456792" y="312957"/>
                  </a:lnTo>
                  <a:lnTo>
                    <a:pt x="456827" y="312285"/>
                  </a:lnTo>
                  <a:lnTo>
                    <a:pt x="456862" y="311568"/>
                  </a:lnTo>
                  <a:lnTo>
                    <a:pt x="457061" y="310421"/>
                  </a:lnTo>
                  <a:lnTo>
                    <a:pt x="457283" y="309727"/>
                  </a:lnTo>
                  <a:lnTo>
                    <a:pt x="457813" y="309418"/>
                  </a:lnTo>
                  <a:lnTo>
                    <a:pt x="458293" y="309142"/>
                  </a:lnTo>
                  <a:lnTo>
                    <a:pt x="458609" y="308966"/>
                  </a:lnTo>
                  <a:lnTo>
                    <a:pt x="459279" y="308657"/>
                  </a:lnTo>
                  <a:lnTo>
                    <a:pt x="459825" y="308315"/>
                  </a:lnTo>
                  <a:lnTo>
                    <a:pt x="460606" y="307554"/>
                  </a:lnTo>
                  <a:lnTo>
                    <a:pt x="461160" y="306683"/>
                  </a:lnTo>
                  <a:lnTo>
                    <a:pt x="460647" y="306276"/>
                  </a:lnTo>
                  <a:lnTo>
                    <a:pt x="460321" y="305801"/>
                  </a:lnTo>
                  <a:lnTo>
                    <a:pt x="460166" y="305415"/>
                  </a:lnTo>
                  <a:lnTo>
                    <a:pt x="460043" y="303718"/>
                  </a:lnTo>
                  <a:lnTo>
                    <a:pt x="459849" y="302549"/>
                  </a:lnTo>
                  <a:lnTo>
                    <a:pt x="459851" y="301226"/>
                  </a:lnTo>
                  <a:lnTo>
                    <a:pt x="459672" y="300608"/>
                  </a:lnTo>
                  <a:lnTo>
                    <a:pt x="459386" y="300300"/>
                  </a:lnTo>
                  <a:lnTo>
                    <a:pt x="458801" y="300090"/>
                  </a:lnTo>
                  <a:lnTo>
                    <a:pt x="457744" y="299252"/>
                  </a:lnTo>
                  <a:lnTo>
                    <a:pt x="456743" y="299153"/>
                  </a:lnTo>
                  <a:lnTo>
                    <a:pt x="456326" y="299032"/>
                  </a:lnTo>
                  <a:lnTo>
                    <a:pt x="455910" y="298822"/>
                  </a:lnTo>
                  <a:lnTo>
                    <a:pt x="455285" y="298315"/>
                  </a:lnTo>
                  <a:lnTo>
                    <a:pt x="454174" y="297245"/>
                  </a:lnTo>
                  <a:lnTo>
                    <a:pt x="453830" y="296694"/>
                  </a:lnTo>
                  <a:lnTo>
                    <a:pt x="453721" y="296341"/>
                  </a:lnTo>
                  <a:lnTo>
                    <a:pt x="453661" y="295470"/>
                  </a:lnTo>
                  <a:lnTo>
                    <a:pt x="453735" y="294632"/>
                  </a:lnTo>
                  <a:lnTo>
                    <a:pt x="453828" y="294114"/>
                  </a:lnTo>
                  <a:lnTo>
                    <a:pt x="454153" y="293375"/>
                  </a:lnTo>
                  <a:lnTo>
                    <a:pt x="454433" y="292802"/>
                  </a:lnTo>
                  <a:lnTo>
                    <a:pt x="454695" y="292416"/>
                  </a:lnTo>
                  <a:lnTo>
                    <a:pt x="455100" y="291347"/>
                  </a:lnTo>
                  <a:lnTo>
                    <a:pt x="455449" y="290299"/>
                  </a:lnTo>
                  <a:lnTo>
                    <a:pt x="455765" y="289098"/>
                  </a:lnTo>
                  <a:lnTo>
                    <a:pt x="456457" y="287819"/>
                  </a:lnTo>
                  <a:lnTo>
                    <a:pt x="456916" y="286540"/>
                  </a:lnTo>
                  <a:lnTo>
                    <a:pt x="457206" y="285503"/>
                  </a:lnTo>
                  <a:lnTo>
                    <a:pt x="457500" y="284985"/>
                  </a:lnTo>
                  <a:lnTo>
                    <a:pt x="457543" y="284864"/>
                  </a:lnTo>
                  <a:lnTo>
                    <a:pt x="457961" y="284092"/>
                  </a:lnTo>
                  <a:lnTo>
                    <a:pt x="459369" y="281655"/>
                  </a:lnTo>
                  <a:lnTo>
                    <a:pt x="459812" y="280233"/>
                  </a:lnTo>
                  <a:lnTo>
                    <a:pt x="460275" y="277939"/>
                  </a:lnTo>
                  <a:lnTo>
                    <a:pt x="460300" y="276859"/>
                  </a:lnTo>
                  <a:lnTo>
                    <a:pt x="459683" y="275481"/>
                  </a:lnTo>
                  <a:lnTo>
                    <a:pt x="459127" y="274246"/>
                  </a:lnTo>
                  <a:lnTo>
                    <a:pt x="458262" y="272592"/>
                  </a:lnTo>
                  <a:lnTo>
                    <a:pt x="458082" y="272085"/>
                  </a:lnTo>
                  <a:lnTo>
                    <a:pt x="457587" y="271280"/>
                  </a:lnTo>
                  <a:lnTo>
                    <a:pt x="456626" y="270387"/>
                  </a:lnTo>
                  <a:lnTo>
                    <a:pt x="455719" y="270133"/>
                  </a:lnTo>
                  <a:lnTo>
                    <a:pt x="454758" y="270045"/>
                  </a:lnTo>
                  <a:lnTo>
                    <a:pt x="454159" y="270188"/>
                  </a:lnTo>
                  <a:lnTo>
                    <a:pt x="453531" y="270188"/>
                  </a:lnTo>
                  <a:lnTo>
                    <a:pt x="453052" y="270233"/>
                  </a:lnTo>
                  <a:lnTo>
                    <a:pt x="452599" y="270288"/>
                  </a:lnTo>
                  <a:lnTo>
                    <a:pt x="452291" y="270310"/>
                  </a:lnTo>
                  <a:lnTo>
                    <a:pt x="452112" y="270321"/>
                  </a:lnTo>
                  <a:lnTo>
                    <a:pt x="451706" y="270310"/>
                  </a:lnTo>
                  <a:lnTo>
                    <a:pt x="451702" y="270299"/>
                  </a:lnTo>
                  <a:lnTo>
                    <a:pt x="451521" y="270221"/>
                  </a:lnTo>
                  <a:lnTo>
                    <a:pt x="451240" y="269957"/>
                  </a:lnTo>
                  <a:lnTo>
                    <a:pt x="450823" y="269384"/>
                  </a:lnTo>
                  <a:lnTo>
                    <a:pt x="450185" y="269064"/>
                  </a:lnTo>
                  <a:lnTo>
                    <a:pt x="449704" y="268965"/>
                  </a:lnTo>
                  <a:lnTo>
                    <a:pt x="448614" y="268524"/>
                  </a:lnTo>
                  <a:lnTo>
                    <a:pt x="448122" y="268325"/>
                  </a:lnTo>
                  <a:lnTo>
                    <a:pt x="447376" y="268226"/>
                  </a:lnTo>
                  <a:lnTo>
                    <a:pt x="446618" y="268358"/>
                  </a:lnTo>
                  <a:lnTo>
                    <a:pt x="446290" y="268413"/>
                  </a:lnTo>
                  <a:lnTo>
                    <a:pt x="445612" y="268391"/>
                  </a:lnTo>
                  <a:lnTo>
                    <a:pt x="445259" y="268138"/>
                  </a:lnTo>
                  <a:lnTo>
                    <a:pt x="444511" y="267311"/>
                  </a:lnTo>
                  <a:lnTo>
                    <a:pt x="444144" y="267145"/>
                  </a:lnTo>
                  <a:lnTo>
                    <a:pt x="443835" y="266936"/>
                  </a:lnTo>
                  <a:lnTo>
                    <a:pt x="443619" y="266793"/>
                  </a:lnTo>
                  <a:lnTo>
                    <a:pt x="443078" y="266373"/>
                  </a:lnTo>
                  <a:lnTo>
                    <a:pt x="442920" y="266175"/>
                  </a:lnTo>
                  <a:lnTo>
                    <a:pt x="442796" y="266021"/>
                  </a:lnTo>
                  <a:lnTo>
                    <a:pt x="442664" y="265712"/>
                  </a:lnTo>
                  <a:lnTo>
                    <a:pt x="442649" y="265569"/>
                  </a:lnTo>
                  <a:lnTo>
                    <a:pt x="442669" y="265414"/>
                  </a:lnTo>
                  <a:lnTo>
                    <a:pt x="442669" y="265128"/>
                  </a:lnTo>
                  <a:lnTo>
                    <a:pt x="442736" y="264907"/>
                  </a:lnTo>
                  <a:lnTo>
                    <a:pt x="442829" y="264852"/>
                  </a:lnTo>
                  <a:lnTo>
                    <a:pt x="443188" y="264852"/>
                  </a:lnTo>
                  <a:lnTo>
                    <a:pt x="443262" y="264808"/>
                  </a:lnTo>
                  <a:lnTo>
                    <a:pt x="443247" y="264731"/>
                  </a:lnTo>
                  <a:lnTo>
                    <a:pt x="443140" y="264444"/>
                  </a:lnTo>
                  <a:lnTo>
                    <a:pt x="443044" y="264279"/>
                  </a:lnTo>
                  <a:lnTo>
                    <a:pt x="442934" y="264157"/>
                  </a:lnTo>
                  <a:lnTo>
                    <a:pt x="442813" y="264091"/>
                  </a:lnTo>
                  <a:lnTo>
                    <a:pt x="442528" y="264080"/>
                  </a:lnTo>
                  <a:lnTo>
                    <a:pt x="442178" y="264202"/>
                  </a:lnTo>
                  <a:lnTo>
                    <a:pt x="441870" y="264224"/>
                  </a:lnTo>
                  <a:lnTo>
                    <a:pt x="441839" y="264179"/>
                  </a:lnTo>
                  <a:lnTo>
                    <a:pt x="441876" y="264102"/>
                  </a:lnTo>
                  <a:lnTo>
                    <a:pt x="442091" y="263970"/>
                  </a:lnTo>
                  <a:lnTo>
                    <a:pt x="442206" y="263860"/>
                  </a:lnTo>
                  <a:lnTo>
                    <a:pt x="442341" y="263606"/>
                  </a:lnTo>
                  <a:lnTo>
                    <a:pt x="442370" y="263485"/>
                  </a:lnTo>
                  <a:lnTo>
                    <a:pt x="442361" y="263330"/>
                  </a:lnTo>
                  <a:lnTo>
                    <a:pt x="442307" y="263198"/>
                  </a:lnTo>
                  <a:lnTo>
                    <a:pt x="442209" y="263088"/>
                  </a:lnTo>
                  <a:lnTo>
                    <a:pt x="442031" y="262978"/>
                  </a:lnTo>
                  <a:lnTo>
                    <a:pt x="441950" y="262911"/>
                  </a:lnTo>
                  <a:lnTo>
                    <a:pt x="441890" y="262680"/>
                  </a:lnTo>
                  <a:lnTo>
                    <a:pt x="441901" y="262470"/>
                  </a:lnTo>
                  <a:lnTo>
                    <a:pt x="441972" y="262393"/>
                  </a:lnTo>
                  <a:lnTo>
                    <a:pt x="442057" y="262349"/>
                  </a:lnTo>
                  <a:lnTo>
                    <a:pt x="442256" y="262206"/>
                  </a:lnTo>
                  <a:lnTo>
                    <a:pt x="442361" y="262085"/>
                  </a:lnTo>
                  <a:lnTo>
                    <a:pt x="442452" y="261941"/>
                  </a:lnTo>
                  <a:lnTo>
                    <a:pt x="442514" y="261710"/>
                  </a:lnTo>
                  <a:lnTo>
                    <a:pt x="442477" y="261379"/>
                  </a:lnTo>
                  <a:lnTo>
                    <a:pt x="442519" y="261180"/>
                  </a:lnTo>
                  <a:lnTo>
                    <a:pt x="442609" y="261103"/>
                  </a:lnTo>
                  <a:lnTo>
                    <a:pt x="442813" y="261103"/>
                  </a:lnTo>
                  <a:lnTo>
                    <a:pt x="442950" y="260993"/>
                  </a:lnTo>
                  <a:lnTo>
                    <a:pt x="443030" y="260883"/>
                  </a:lnTo>
                  <a:lnTo>
                    <a:pt x="443044" y="260761"/>
                  </a:lnTo>
                  <a:lnTo>
                    <a:pt x="442976" y="260629"/>
                  </a:lnTo>
                  <a:lnTo>
                    <a:pt x="442785" y="260354"/>
                  </a:lnTo>
                  <a:lnTo>
                    <a:pt x="442660" y="260331"/>
                  </a:lnTo>
                  <a:lnTo>
                    <a:pt x="442559" y="260276"/>
                  </a:lnTo>
                  <a:lnTo>
                    <a:pt x="442497" y="260078"/>
                  </a:lnTo>
                  <a:lnTo>
                    <a:pt x="442407" y="259868"/>
                  </a:lnTo>
                  <a:lnTo>
                    <a:pt x="442352" y="259791"/>
                  </a:lnTo>
                  <a:lnTo>
                    <a:pt x="442234" y="259692"/>
                  </a:lnTo>
                  <a:lnTo>
                    <a:pt x="442110" y="259637"/>
                  </a:lnTo>
                  <a:lnTo>
                    <a:pt x="441814" y="259604"/>
                  </a:lnTo>
                  <a:lnTo>
                    <a:pt x="441611" y="259637"/>
                  </a:lnTo>
                  <a:lnTo>
                    <a:pt x="441555" y="259615"/>
                  </a:lnTo>
                  <a:lnTo>
                    <a:pt x="441490" y="259494"/>
                  </a:lnTo>
                  <a:lnTo>
                    <a:pt x="441504" y="259229"/>
                  </a:lnTo>
                  <a:lnTo>
                    <a:pt x="441475" y="259119"/>
                  </a:lnTo>
                  <a:lnTo>
                    <a:pt x="441403" y="258942"/>
                  </a:lnTo>
                  <a:lnTo>
                    <a:pt x="441374" y="258722"/>
                  </a:lnTo>
                  <a:lnTo>
                    <a:pt x="441441" y="258413"/>
                  </a:lnTo>
                  <a:lnTo>
                    <a:pt x="441619" y="258049"/>
                  </a:lnTo>
                  <a:lnTo>
                    <a:pt x="441667" y="257818"/>
                  </a:lnTo>
                  <a:lnTo>
                    <a:pt x="441780" y="257663"/>
                  </a:lnTo>
                  <a:lnTo>
                    <a:pt x="441803" y="257553"/>
                  </a:lnTo>
                  <a:lnTo>
                    <a:pt x="441896" y="257454"/>
                  </a:lnTo>
                  <a:lnTo>
                    <a:pt x="442149" y="257310"/>
                  </a:lnTo>
                  <a:lnTo>
                    <a:pt x="442412" y="257068"/>
                  </a:lnTo>
                  <a:lnTo>
                    <a:pt x="442494" y="257024"/>
                  </a:lnTo>
                  <a:lnTo>
                    <a:pt x="442584" y="257002"/>
                  </a:lnTo>
                  <a:lnTo>
                    <a:pt x="442802" y="257024"/>
                  </a:lnTo>
                  <a:lnTo>
                    <a:pt x="443303" y="257244"/>
                  </a:lnTo>
                  <a:lnTo>
                    <a:pt x="443532" y="257222"/>
                  </a:lnTo>
                  <a:lnTo>
                    <a:pt x="443620" y="257178"/>
                  </a:lnTo>
                  <a:lnTo>
                    <a:pt x="443687" y="257112"/>
                  </a:lnTo>
                  <a:lnTo>
                    <a:pt x="443696" y="257068"/>
                  </a:lnTo>
                  <a:lnTo>
                    <a:pt x="443648" y="256880"/>
                  </a:lnTo>
                  <a:lnTo>
                    <a:pt x="443614" y="256836"/>
                  </a:lnTo>
                  <a:lnTo>
                    <a:pt x="443561" y="256682"/>
                  </a:lnTo>
                  <a:lnTo>
                    <a:pt x="443535" y="256495"/>
                  </a:lnTo>
                  <a:lnTo>
                    <a:pt x="443600" y="255502"/>
                  </a:lnTo>
                  <a:lnTo>
                    <a:pt x="443550" y="255447"/>
                  </a:lnTo>
                  <a:lnTo>
                    <a:pt x="443501" y="255425"/>
                  </a:lnTo>
                  <a:lnTo>
                    <a:pt x="443343" y="255568"/>
                  </a:lnTo>
                  <a:lnTo>
                    <a:pt x="443233" y="255612"/>
                  </a:lnTo>
                  <a:lnTo>
                    <a:pt x="443137" y="255624"/>
                  </a:lnTo>
                  <a:lnTo>
                    <a:pt x="443066" y="255513"/>
                  </a:lnTo>
                  <a:lnTo>
                    <a:pt x="442968" y="255238"/>
                  </a:lnTo>
                  <a:lnTo>
                    <a:pt x="442894" y="255138"/>
                  </a:lnTo>
                  <a:lnTo>
                    <a:pt x="442886" y="255028"/>
                  </a:lnTo>
                  <a:lnTo>
                    <a:pt x="442934" y="254973"/>
                  </a:lnTo>
                  <a:lnTo>
                    <a:pt x="443177" y="254830"/>
                  </a:lnTo>
                  <a:lnTo>
                    <a:pt x="443436" y="254631"/>
                  </a:lnTo>
                  <a:lnTo>
                    <a:pt x="443526" y="254598"/>
                  </a:lnTo>
                  <a:lnTo>
                    <a:pt x="443668" y="254587"/>
                  </a:lnTo>
                  <a:lnTo>
                    <a:pt x="443710" y="254554"/>
                  </a:lnTo>
                  <a:lnTo>
                    <a:pt x="443738" y="254488"/>
                  </a:lnTo>
                  <a:lnTo>
                    <a:pt x="443747" y="254411"/>
                  </a:lnTo>
                  <a:lnTo>
                    <a:pt x="443702" y="254256"/>
                  </a:lnTo>
                  <a:lnTo>
                    <a:pt x="443682" y="254091"/>
                  </a:lnTo>
                  <a:lnTo>
                    <a:pt x="443690" y="253915"/>
                  </a:lnTo>
                  <a:lnTo>
                    <a:pt x="443811" y="253628"/>
                  </a:lnTo>
                  <a:lnTo>
                    <a:pt x="443972" y="253363"/>
                  </a:lnTo>
                  <a:lnTo>
                    <a:pt x="444034" y="253341"/>
                  </a:lnTo>
                  <a:lnTo>
                    <a:pt x="444435" y="253363"/>
                  </a:lnTo>
                  <a:lnTo>
                    <a:pt x="444559" y="253319"/>
                  </a:lnTo>
                  <a:lnTo>
                    <a:pt x="444782" y="253286"/>
                  </a:lnTo>
                  <a:lnTo>
                    <a:pt x="444813" y="253253"/>
                  </a:lnTo>
                  <a:lnTo>
                    <a:pt x="444883" y="253209"/>
                  </a:lnTo>
                  <a:lnTo>
                    <a:pt x="445090" y="252999"/>
                  </a:lnTo>
                  <a:lnTo>
                    <a:pt x="445110" y="252955"/>
                  </a:lnTo>
                  <a:lnTo>
                    <a:pt x="445117" y="252834"/>
                  </a:lnTo>
                  <a:lnTo>
                    <a:pt x="445081" y="252669"/>
                  </a:lnTo>
                  <a:lnTo>
                    <a:pt x="445086" y="252547"/>
                  </a:lnTo>
                  <a:lnTo>
                    <a:pt x="445163" y="252393"/>
                  </a:lnTo>
                  <a:lnTo>
                    <a:pt x="445171" y="252250"/>
                  </a:lnTo>
                  <a:lnTo>
                    <a:pt x="445225" y="251974"/>
                  </a:lnTo>
                  <a:lnTo>
                    <a:pt x="445352" y="251809"/>
                  </a:lnTo>
                  <a:lnTo>
                    <a:pt x="445392" y="251698"/>
                  </a:lnTo>
                  <a:lnTo>
                    <a:pt x="445372" y="251544"/>
                  </a:lnTo>
                  <a:lnTo>
                    <a:pt x="445298" y="251324"/>
                  </a:lnTo>
                  <a:lnTo>
                    <a:pt x="445289" y="251202"/>
                  </a:lnTo>
                  <a:lnTo>
                    <a:pt x="445321" y="251081"/>
                  </a:lnTo>
                  <a:lnTo>
                    <a:pt x="445420" y="250904"/>
                  </a:lnTo>
                  <a:lnTo>
                    <a:pt x="445443" y="250640"/>
                  </a:lnTo>
                  <a:lnTo>
                    <a:pt x="445490" y="250496"/>
                  </a:lnTo>
                  <a:lnTo>
                    <a:pt x="445494" y="250353"/>
                  </a:lnTo>
                  <a:lnTo>
                    <a:pt x="445462" y="250265"/>
                  </a:lnTo>
                  <a:lnTo>
                    <a:pt x="445378" y="250210"/>
                  </a:lnTo>
                  <a:lnTo>
                    <a:pt x="445313" y="250111"/>
                  </a:lnTo>
                  <a:lnTo>
                    <a:pt x="445168" y="249758"/>
                  </a:lnTo>
                  <a:lnTo>
                    <a:pt x="444945" y="249493"/>
                  </a:lnTo>
                  <a:lnTo>
                    <a:pt x="444943" y="249350"/>
                  </a:lnTo>
                  <a:lnTo>
                    <a:pt x="444988" y="249140"/>
                  </a:lnTo>
                  <a:lnTo>
                    <a:pt x="444988" y="248964"/>
                  </a:lnTo>
                  <a:lnTo>
                    <a:pt x="444957" y="248710"/>
                  </a:lnTo>
                  <a:lnTo>
                    <a:pt x="444990" y="248578"/>
                  </a:lnTo>
                  <a:lnTo>
                    <a:pt x="445191" y="248457"/>
                  </a:lnTo>
                  <a:lnTo>
                    <a:pt x="445324" y="248280"/>
                  </a:lnTo>
                  <a:lnTo>
                    <a:pt x="445414" y="248093"/>
                  </a:lnTo>
                  <a:lnTo>
                    <a:pt x="445519" y="247817"/>
                  </a:lnTo>
                  <a:lnTo>
                    <a:pt x="445550" y="247696"/>
                  </a:lnTo>
                  <a:lnTo>
                    <a:pt x="445555" y="247575"/>
                  </a:lnTo>
                  <a:lnTo>
                    <a:pt x="445538" y="247498"/>
                  </a:lnTo>
                  <a:lnTo>
                    <a:pt x="445501" y="247431"/>
                  </a:lnTo>
                  <a:lnTo>
                    <a:pt x="445459" y="247387"/>
                  </a:lnTo>
                  <a:lnTo>
                    <a:pt x="445349" y="247343"/>
                  </a:lnTo>
                  <a:lnTo>
                    <a:pt x="445140" y="247101"/>
                  </a:lnTo>
                  <a:lnTo>
                    <a:pt x="445115" y="246979"/>
                  </a:lnTo>
                  <a:lnTo>
                    <a:pt x="445106" y="246792"/>
                  </a:lnTo>
                  <a:lnTo>
                    <a:pt x="444994" y="246616"/>
                  </a:lnTo>
                  <a:lnTo>
                    <a:pt x="444867" y="246263"/>
                  </a:lnTo>
                  <a:lnTo>
                    <a:pt x="444869" y="246208"/>
                  </a:lnTo>
                  <a:lnTo>
                    <a:pt x="444988" y="246031"/>
                  </a:lnTo>
                  <a:lnTo>
                    <a:pt x="445025" y="245932"/>
                  </a:lnTo>
                  <a:lnTo>
                    <a:pt x="445059" y="245766"/>
                  </a:lnTo>
                  <a:lnTo>
                    <a:pt x="445208" y="245359"/>
                  </a:lnTo>
                  <a:lnTo>
                    <a:pt x="445213" y="245193"/>
                  </a:lnTo>
                  <a:lnTo>
                    <a:pt x="445155" y="245028"/>
                  </a:lnTo>
                  <a:lnTo>
                    <a:pt x="445129" y="244885"/>
                  </a:lnTo>
                  <a:lnTo>
                    <a:pt x="445160" y="244510"/>
                  </a:lnTo>
                  <a:lnTo>
                    <a:pt x="445152" y="244399"/>
                  </a:lnTo>
                  <a:lnTo>
                    <a:pt x="445117" y="244278"/>
                  </a:lnTo>
                  <a:lnTo>
                    <a:pt x="445067" y="244168"/>
                  </a:lnTo>
                  <a:lnTo>
                    <a:pt x="444996" y="243804"/>
                  </a:lnTo>
                  <a:lnTo>
                    <a:pt x="445021" y="243572"/>
                  </a:lnTo>
                  <a:lnTo>
                    <a:pt x="444965" y="243352"/>
                  </a:lnTo>
                  <a:lnTo>
                    <a:pt x="444974" y="243142"/>
                  </a:lnTo>
                  <a:lnTo>
                    <a:pt x="444883" y="242889"/>
                  </a:lnTo>
                  <a:lnTo>
                    <a:pt x="444847" y="242679"/>
                  </a:lnTo>
                  <a:lnTo>
                    <a:pt x="444780" y="242569"/>
                  </a:lnTo>
                  <a:lnTo>
                    <a:pt x="444626" y="242492"/>
                  </a:lnTo>
                  <a:lnTo>
                    <a:pt x="444588" y="242371"/>
                  </a:lnTo>
                  <a:lnTo>
                    <a:pt x="444579" y="242238"/>
                  </a:lnTo>
                  <a:lnTo>
                    <a:pt x="444601" y="242106"/>
                  </a:lnTo>
                  <a:lnTo>
                    <a:pt x="444734" y="241941"/>
                  </a:lnTo>
                  <a:lnTo>
                    <a:pt x="444776" y="241797"/>
                  </a:lnTo>
                  <a:lnTo>
                    <a:pt x="444791" y="241676"/>
                  </a:lnTo>
                  <a:lnTo>
                    <a:pt x="444720" y="241411"/>
                  </a:lnTo>
                  <a:lnTo>
                    <a:pt x="444720" y="241411"/>
                  </a:lnTo>
                  <a:lnTo>
                    <a:pt x="444720" y="241411"/>
                  </a:lnTo>
                  <a:lnTo>
                    <a:pt x="444720" y="241411"/>
                  </a:lnTo>
                  <a:lnTo>
                    <a:pt x="444776" y="241246"/>
                  </a:lnTo>
                  <a:lnTo>
                    <a:pt x="444889" y="241114"/>
                  </a:lnTo>
                  <a:lnTo>
                    <a:pt x="444957" y="240926"/>
                  </a:lnTo>
                  <a:lnTo>
                    <a:pt x="445064" y="240783"/>
                  </a:lnTo>
                  <a:lnTo>
                    <a:pt x="445116" y="240673"/>
                  </a:lnTo>
                  <a:lnTo>
                    <a:pt x="445242" y="240408"/>
                  </a:lnTo>
                  <a:lnTo>
                    <a:pt x="445448" y="240187"/>
                  </a:lnTo>
                  <a:lnTo>
                    <a:pt x="445521" y="239967"/>
                  </a:lnTo>
                  <a:lnTo>
                    <a:pt x="445615" y="239846"/>
                  </a:lnTo>
                  <a:lnTo>
                    <a:pt x="445876" y="239570"/>
                  </a:lnTo>
                  <a:lnTo>
                    <a:pt x="445956" y="239526"/>
                  </a:lnTo>
                  <a:lnTo>
                    <a:pt x="446114" y="239504"/>
                  </a:lnTo>
                  <a:lnTo>
                    <a:pt x="446280" y="239438"/>
                  </a:lnTo>
                  <a:lnTo>
                    <a:pt x="446552" y="239438"/>
                  </a:lnTo>
                  <a:lnTo>
                    <a:pt x="446514" y="239339"/>
                  </a:lnTo>
                  <a:lnTo>
                    <a:pt x="446534" y="239162"/>
                  </a:lnTo>
                  <a:lnTo>
                    <a:pt x="446650" y="238975"/>
                  </a:lnTo>
                  <a:lnTo>
                    <a:pt x="446705" y="238920"/>
                  </a:lnTo>
                  <a:lnTo>
                    <a:pt x="446793" y="238831"/>
                  </a:lnTo>
                  <a:lnTo>
                    <a:pt x="446881" y="238710"/>
                  </a:lnTo>
                  <a:lnTo>
                    <a:pt x="446997" y="238633"/>
                  </a:lnTo>
                  <a:lnTo>
                    <a:pt x="447181" y="238589"/>
                  </a:lnTo>
                  <a:lnTo>
                    <a:pt x="447257" y="238512"/>
                  </a:lnTo>
                  <a:lnTo>
                    <a:pt x="447329" y="238269"/>
                  </a:lnTo>
                  <a:lnTo>
                    <a:pt x="447400" y="238159"/>
                  </a:lnTo>
                  <a:lnTo>
                    <a:pt x="447438" y="238038"/>
                  </a:lnTo>
                  <a:lnTo>
                    <a:pt x="447519" y="237894"/>
                  </a:lnTo>
                  <a:lnTo>
                    <a:pt x="447575" y="237839"/>
                  </a:lnTo>
                  <a:lnTo>
                    <a:pt x="447657" y="237784"/>
                  </a:lnTo>
                  <a:lnTo>
                    <a:pt x="447869" y="237762"/>
                  </a:lnTo>
                  <a:lnTo>
                    <a:pt x="447940" y="237740"/>
                  </a:lnTo>
                  <a:lnTo>
                    <a:pt x="448038" y="237596"/>
                  </a:lnTo>
                  <a:lnTo>
                    <a:pt x="447985" y="237321"/>
                  </a:lnTo>
                  <a:lnTo>
                    <a:pt x="447993" y="237166"/>
                  </a:lnTo>
                  <a:lnTo>
                    <a:pt x="447959" y="236968"/>
                  </a:lnTo>
                  <a:lnTo>
                    <a:pt x="447914" y="236858"/>
                  </a:lnTo>
                  <a:lnTo>
                    <a:pt x="447916" y="236692"/>
                  </a:lnTo>
                  <a:lnTo>
                    <a:pt x="447871" y="236494"/>
                  </a:lnTo>
                  <a:lnTo>
                    <a:pt x="447927" y="236395"/>
                  </a:lnTo>
                  <a:lnTo>
                    <a:pt x="448132" y="236130"/>
                  </a:lnTo>
                  <a:lnTo>
                    <a:pt x="448388" y="235965"/>
                  </a:lnTo>
                  <a:lnTo>
                    <a:pt x="448478" y="235877"/>
                  </a:lnTo>
                  <a:lnTo>
                    <a:pt x="448523" y="235799"/>
                  </a:lnTo>
                  <a:lnTo>
                    <a:pt x="448540" y="235623"/>
                  </a:lnTo>
                  <a:lnTo>
                    <a:pt x="448521" y="235424"/>
                  </a:lnTo>
                  <a:lnTo>
                    <a:pt x="448546" y="235303"/>
                  </a:lnTo>
                  <a:lnTo>
                    <a:pt x="448703" y="235049"/>
                  </a:lnTo>
                  <a:lnTo>
                    <a:pt x="448786" y="234906"/>
                  </a:lnTo>
                  <a:lnTo>
                    <a:pt x="449003" y="234410"/>
                  </a:lnTo>
                  <a:lnTo>
                    <a:pt x="449152" y="234190"/>
                  </a:lnTo>
                  <a:lnTo>
                    <a:pt x="449311" y="234145"/>
                  </a:lnTo>
                  <a:lnTo>
                    <a:pt x="449632" y="234134"/>
                  </a:lnTo>
                  <a:lnTo>
                    <a:pt x="449864" y="234112"/>
                  </a:lnTo>
                  <a:lnTo>
                    <a:pt x="450366" y="233936"/>
                  </a:lnTo>
                  <a:lnTo>
                    <a:pt x="450560" y="233936"/>
                  </a:lnTo>
                  <a:lnTo>
                    <a:pt x="450721" y="233980"/>
                  </a:lnTo>
                  <a:lnTo>
                    <a:pt x="451003" y="234024"/>
                  </a:lnTo>
                  <a:lnTo>
                    <a:pt x="451088" y="234057"/>
                  </a:lnTo>
                  <a:lnTo>
                    <a:pt x="451243" y="234178"/>
                  </a:lnTo>
                  <a:lnTo>
                    <a:pt x="451522" y="234454"/>
                  </a:lnTo>
                  <a:lnTo>
                    <a:pt x="451739" y="234575"/>
                  </a:lnTo>
                  <a:lnTo>
                    <a:pt x="451949" y="234586"/>
                  </a:lnTo>
                  <a:lnTo>
                    <a:pt x="452236" y="234531"/>
                  </a:lnTo>
                  <a:lnTo>
                    <a:pt x="452377" y="234531"/>
                  </a:lnTo>
                  <a:lnTo>
                    <a:pt x="452518" y="234597"/>
                  </a:lnTo>
                  <a:lnTo>
                    <a:pt x="452688" y="234631"/>
                  </a:lnTo>
                  <a:lnTo>
                    <a:pt x="453205" y="234807"/>
                  </a:lnTo>
                  <a:lnTo>
                    <a:pt x="453377" y="234906"/>
                  </a:lnTo>
                  <a:lnTo>
                    <a:pt x="453484" y="234917"/>
                  </a:lnTo>
                  <a:lnTo>
                    <a:pt x="453737" y="234873"/>
                  </a:lnTo>
                  <a:lnTo>
                    <a:pt x="453816" y="234807"/>
                  </a:lnTo>
                  <a:lnTo>
                    <a:pt x="453901" y="234664"/>
                  </a:lnTo>
                  <a:lnTo>
                    <a:pt x="453975" y="234620"/>
                  </a:lnTo>
                  <a:lnTo>
                    <a:pt x="454036" y="234608"/>
                  </a:lnTo>
                  <a:lnTo>
                    <a:pt x="454220" y="234642"/>
                  </a:lnTo>
                  <a:lnTo>
                    <a:pt x="454375" y="234608"/>
                  </a:lnTo>
                  <a:lnTo>
                    <a:pt x="454727" y="234377"/>
                  </a:lnTo>
                  <a:lnTo>
                    <a:pt x="454908" y="234278"/>
                  </a:lnTo>
                  <a:lnTo>
                    <a:pt x="455078" y="234212"/>
                  </a:lnTo>
                  <a:lnTo>
                    <a:pt x="455185" y="234112"/>
                  </a:lnTo>
                  <a:lnTo>
                    <a:pt x="455531" y="233616"/>
                  </a:lnTo>
                  <a:lnTo>
                    <a:pt x="455591" y="233550"/>
                  </a:lnTo>
                  <a:lnTo>
                    <a:pt x="455825" y="233451"/>
                  </a:lnTo>
                  <a:lnTo>
                    <a:pt x="455950" y="233363"/>
                  </a:lnTo>
                  <a:lnTo>
                    <a:pt x="456169" y="233120"/>
                  </a:lnTo>
                  <a:lnTo>
                    <a:pt x="456325" y="232778"/>
                  </a:lnTo>
                  <a:lnTo>
                    <a:pt x="456370" y="232712"/>
                  </a:lnTo>
                  <a:lnTo>
                    <a:pt x="456446" y="232635"/>
                  </a:lnTo>
                  <a:lnTo>
                    <a:pt x="456601" y="232470"/>
                  </a:lnTo>
                  <a:lnTo>
                    <a:pt x="456877" y="232260"/>
                  </a:lnTo>
                  <a:lnTo>
                    <a:pt x="456957" y="232051"/>
                  </a:lnTo>
                  <a:lnTo>
                    <a:pt x="457024" y="231687"/>
                  </a:lnTo>
                  <a:lnTo>
                    <a:pt x="457075" y="231554"/>
                  </a:lnTo>
                  <a:lnTo>
                    <a:pt x="457140" y="231543"/>
                  </a:lnTo>
                  <a:lnTo>
                    <a:pt x="457233" y="231576"/>
                  </a:lnTo>
                  <a:lnTo>
                    <a:pt x="457368" y="231599"/>
                  </a:lnTo>
                  <a:lnTo>
                    <a:pt x="457436" y="231587"/>
                  </a:lnTo>
                  <a:lnTo>
                    <a:pt x="457493" y="231554"/>
                  </a:lnTo>
                  <a:lnTo>
                    <a:pt x="457499" y="231455"/>
                  </a:lnTo>
                  <a:lnTo>
                    <a:pt x="457410" y="231201"/>
                  </a:lnTo>
                  <a:lnTo>
                    <a:pt x="457399" y="231102"/>
                  </a:lnTo>
                  <a:lnTo>
                    <a:pt x="457552" y="230904"/>
                  </a:lnTo>
                  <a:lnTo>
                    <a:pt x="457628" y="230694"/>
                  </a:lnTo>
                  <a:lnTo>
                    <a:pt x="458071" y="230397"/>
                  </a:lnTo>
                  <a:lnTo>
                    <a:pt x="458577" y="229912"/>
                  </a:lnTo>
                  <a:lnTo>
                    <a:pt x="458655" y="229812"/>
                  </a:lnTo>
                  <a:lnTo>
                    <a:pt x="458686" y="229504"/>
                  </a:lnTo>
                  <a:lnTo>
                    <a:pt x="458720" y="229327"/>
                  </a:lnTo>
                  <a:lnTo>
                    <a:pt x="458760" y="229107"/>
                  </a:lnTo>
                  <a:lnTo>
                    <a:pt x="458756" y="228864"/>
                  </a:lnTo>
                  <a:lnTo>
                    <a:pt x="458863" y="228577"/>
                  </a:lnTo>
                  <a:lnTo>
                    <a:pt x="459098" y="228346"/>
                  </a:lnTo>
                  <a:lnTo>
                    <a:pt x="459132" y="228225"/>
                  </a:lnTo>
                  <a:lnTo>
                    <a:pt x="459137" y="228125"/>
                  </a:lnTo>
                  <a:lnTo>
                    <a:pt x="459120" y="228081"/>
                  </a:lnTo>
                  <a:lnTo>
                    <a:pt x="458997" y="227971"/>
                  </a:lnTo>
                  <a:lnTo>
                    <a:pt x="458852" y="227872"/>
                  </a:lnTo>
                  <a:lnTo>
                    <a:pt x="458796" y="227795"/>
                  </a:lnTo>
                  <a:lnTo>
                    <a:pt x="458818" y="227739"/>
                  </a:lnTo>
                  <a:lnTo>
                    <a:pt x="458952" y="227640"/>
                  </a:lnTo>
                  <a:lnTo>
                    <a:pt x="459048" y="227398"/>
                  </a:lnTo>
                  <a:lnTo>
                    <a:pt x="459347" y="227210"/>
                  </a:lnTo>
                  <a:lnTo>
                    <a:pt x="459488" y="227144"/>
                  </a:lnTo>
                  <a:lnTo>
                    <a:pt x="459570" y="227144"/>
                  </a:lnTo>
                  <a:lnTo>
                    <a:pt x="459648" y="227166"/>
                  </a:lnTo>
                  <a:lnTo>
                    <a:pt x="460148" y="227453"/>
                  </a:lnTo>
                  <a:lnTo>
                    <a:pt x="460362" y="227541"/>
                  </a:lnTo>
                  <a:lnTo>
                    <a:pt x="460466" y="227552"/>
                  </a:lnTo>
                  <a:lnTo>
                    <a:pt x="460673" y="227453"/>
                  </a:lnTo>
                  <a:lnTo>
                    <a:pt x="460927" y="227453"/>
                  </a:lnTo>
                  <a:lnTo>
                    <a:pt x="461268" y="227276"/>
                  </a:lnTo>
                  <a:lnTo>
                    <a:pt x="461570" y="226924"/>
                  </a:lnTo>
                  <a:lnTo>
                    <a:pt x="461702" y="226802"/>
                  </a:lnTo>
                  <a:lnTo>
                    <a:pt x="461990" y="226593"/>
                  </a:lnTo>
                  <a:lnTo>
                    <a:pt x="462153" y="226538"/>
                  </a:lnTo>
                  <a:lnTo>
                    <a:pt x="462546" y="226516"/>
                  </a:lnTo>
                  <a:lnTo>
                    <a:pt x="462836" y="226626"/>
                  </a:lnTo>
                  <a:lnTo>
                    <a:pt x="463014" y="226615"/>
                  </a:lnTo>
                  <a:lnTo>
                    <a:pt x="463152" y="226571"/>
                  </a:lnTo>
                  <a:lnTo>
                    <a:pt x="463240" y="226527"/>
                  </a:lnTo>
                  <a:lnTo>
                    <a:pt x="463319" y="226494"/>
                  </a:lnTo>
                  <a:lnTo>
                    <a:pt x="463534" y="226306"/>
                  </a:lnTo>
                  <a:lnTo>
                    <a:pt x="463697" y="226108"/>
                  </a:lnTo>
                  <a:lnTo>
                    <a:pt x="463827" y="225854"/>
                  </a:lnTo>
                  <a:lnTo>
                    <a:pt x="463883" y="225777"/>
                  </a:lnTo>
                  <a:lnTo>
                    <a:pt x="463971" y="225578"/>
                  </a:lnTo>
                  <a:lnTo>
                    <a:pt x="464179" y="225358"/>
                  </a:lnTo>
                  <a:lnTo>
                    <a:pt x="464285" y="225237"/>
                  </a:lnTo>
                  <a:lnTo>
                    <a:pt x="464391" y="225115"/>
                  </a:lnTo>
                  <a:lnTo>
                    <a:pt x="464588" y="224829"/>
                  </a:lnTo>
                  <a:lnTo>
                    <a:pt x="464684" y="224762"/>
                  </a:lnTo>
                  <a:lnTo>
                    <a:pt x="464891" y="224586"/>
                  </a:lnTo>
                  <a:lnTo>
                    <a:pt x="465071" y="224432"/>
                  </a:lnTo>
                  <a:lnTo>
                    <a:pt x="465156" y="224344"/>
                  </a:lnTo>
                  <a:lnTo>
                    <a:pt x="465282" y="224178"/>
                  </a:lnTo>
                  <a:lnTo>
                    <a:pt x="465393" y="224079"/>
                  </a:lnTo>
                  <a:lnTo>
                    <a:pt x="465531" y="224002"/>
                  </a:lnTo>
                  <a:lnTo>
                    <a:pt x="465779" y="223858"/>
                  </a:lnTo>
                  <a:lnTo>
                    <a:pt x="466092" y="223583"/>
                  </a:lnTo>
                  <a:lnTo>
                    <a:pt x="466409" y="223384"/>
                  </a:lnTo>
                  <a:lnTo>
                    <a:pt x="466513" y="223307"/>
                  </a:lnTo>
                  <a:lnTo>
                    <a:pt x="466784" y="223021"/>
                  </a:lnTo>
                  <a:lnTo>
                    <a:pt x="466995" y="222866"/>
                  </a:lnTo>
                  <a:lnTo>
                    <a:pt x="467207" y="222701"/>
                  </a:lnTo>
                  <a:lnTo>
                    <a:pt x="467255" y="222668"/>
                  </a:lnTo>
                  <a:lnTo>
                    <a:pt x="467362" y="222591"/>
                  </a:lnTo>
                  <a:lnTo>
                    <a:pt x="467495" y="222557"/>
                  </a:lnTo>
                  <a:lnTo>
                    <a:pt x="467587" y="222546"/>
                  </a:lnTo>
                  <a:lnTo>
                    <a:pt x="468056" y="222579"/>
                  </a:lnTo>
                  <a:lnTo>
                    <a:pt x="468166" y="222601"/>
                  </a:lnTo>
                  <a:lnTo>
                    <a:pt x="468386" y="222712"/>
                  </a:lnTo>
                  <a:lnTo>
                    <a:pt x="468493" y="222756"/>
                  </a:lnTo>
                  <a:lnTo>
                    <a:pt x="468507" y="222756"/>
                  </a:lnTo>
                  <a:lnTo>
                    <a:pt x="468527" y="222756"/>
                  </a:lnTo>
                  <a:lnTo>
                    <a:pt x="468558" y="222745"/>
                  </a:lnTo>
                  <a:lnTo>
                    <a:pt x="468612" y="222712"/>
                  </a:lnTo>
                  <a:lnTo>
                    <a:pt x="468629" y="222701"/>
                  </a:lnTo>
                  <a:lnTo>
                    <a:pt x="468651" y="222712"/>
                  </a:lnTo>
                  <a:lnTo>
                    <a:pt x="468734" y="222778"/>
                  </a:lnTo>
                  <a:lnTo>
                    <a:pt x="468796" y="222833"/>
                  </a:lnTo>
                  <a:lnTo>
                    <a:pt x="468987" y="222910"/>
                  </a:lnTo>
                  <a:lnTo>
                    <a:pt x="469103" y="222943"/>
                  </a:lnTo>
                  <a:lnTo>
                    <a:pt x="469294" y="223009"/>
                  </a:lnTo>
                  <a:lnTo>
                    <a:pt x="469871" y="223175"/>
                  </a:lnTo>
                  <a:lnTo>
                    <a:pt x="470083" y="223252"/>
                  </a:lnTo>
                  <a:lnTo>
                    <a:pt x="470331" y="223340"/>
                  </a:lnTo>
                  <a:lnTo>
                    <a:pt x="470822" y="223583"/>
                  </a:lnTo>
                  <a:lnTo>
                    <a:pt x="471305" y="223704"/>
                  </a:lnTo>
                  <a:lnTo>
                    <a:pt x="471578" y="223704"/>
                  </a:lnTo>
                  <a:lnTo>
                    <a:pt x="471794" y="223682"/>
                  </a:lnTo>
                  <a:lnTo>
                    <a:pt x="471906" y="223671"/>
                  </a:lnTo>
                  <a:lnTo>
                    <a:pt x="472090" y="223594"/>
                  </a:lnTo>
                  <a:lnTo>
                    <a:pt x="472194" y="223561"/>
                  </a:lnTo>
                  <a:lnTo>
                    <a:pt x="472505" y="223395"/>
                  </a:lnTo>
                  <a:lnTo>
                    <a:pt x="472838" y="223241"/>
                  </a:lnTo>
                  <a:lnTo>
                    <a:pt x="472993" y="223263"/>
                  </a:lnTo>
                  <a:lnTo>
                    <a:pt x="473159" y="223362"/>
                  </a:lnTo>
                  <a:lnTo>
                    <a:pt x="473546" y="224068"/>
                  </a:lnTo>
                  <a:lnTo>
                    <a:pt x="473567" y="224123"/>
                  </a:lnTo>
                  <a:lnTo>
                    <a:pt x="473788" y="224740"/>
                  </a:lnTo>
                  <a:lnTo>
                    <a:pt x="474108" y="225733"/>
                  </a:lnTo>
                  <a:lnTo>
                    <a:pt x="474228" y="226350"/>
                  </a:lnTo>
                  <a:lnTo>
                    <a:pt x="474438" y="226626"/>
                  </a:lnTo>
                  <a:lnTo>
                    <a:pt x="474765" y="226924"/>
                  </a:lnTo>
                  <a:lnTo>
                    <a:pt x="474802" y="227420"/>
                  </a:lnTo>
                  <a:lnTo>
                    <a:pt x="474898" y="227729"/>
                  </a:lnTo>
                  <a:lnTo>
                    <a:pt x="475038" y="228026"/>
                  </a:lnTo>
                  <a:lnTo>
                    <a:pt x="475342" y="228313"/>
                  </a:lnTo>
                  <a:lnTo>
                    <a:pt x="475599" y="228456"/>
                  </a:lnTo>
                  <a:lnTo>
                    <a:pt x="475912" y="228666"/>
                  </a:lnTo>
                  <a:lnTo>
                    <a:pt x="476037" y="228886"/>
                  </a:lnTo>
                  <a:lnTo>
                    <a:pt x="476059" y="229261"/>
                  </a:lnTo>
                  <a:lnTo>
                    <a:pt x="475935" y="229856"/>
                  </a:lnTo>
                  <a:lnTo>
                    <a:pt x="475802" y="230738"/>
                  </a:lnTo>
                  <a:lnTo>
                    <a:pt x="475848" y="231069"/>
                  </a:lnTo>
                  <a:lnTo>
                    <a:pt x="476044" y="231565"/>
                  </a:lnTo>
                  <a:lnTo>
                    <a:pt x="476192" y="231962"/>
                  </a:lnTo>
                  <a:lnTo>
                    <a:pt x="476192" y="232260"/>
                  </a:lnTo>
                  <a:lnTo>
                    <a:pt x="476083" y="232955"/>
                  </a:lnTo>
                  <a:lnTo>
                    <a:pt x="476169" y="233208"/>
                  </a:lnTo>
                  <a:lnTo>
                    <a:pt x="476543" y="233793"/>
                  </a:lnTo>
                  <a:lnTo>
                    <a:pt x="477034" y="234311"/>
                  </a:lnTo>
                  <a:lnTo>
                    <a:pt x="477331" y="234608"/>
                  </a:lnTo>
                  <a:lnTo>
                    <a:pt x="478008" y="235083"/>
                  </a:lnTo>
                  <a:lnTo>
                    <a:pt x="479341" y="236152"/>
                  </a:lnTo>
                  <a:lnTo>
                    <a:pt x="479707" y="236472"/>
                  </a:lnTo>
                  <a:lnTo>
                    <a:pt x="479910" y="236891"/>
                  </a:lnTo>
                  <a:lnTo>
                    <a:pt x="479980" y="237475"/>
                  </a:lnTo>
                  <a:lnTo>
                    <a:pt x="480035" y="237960"/>
                  </a:lnTo>
                  <a:lnTo>
                    <a:pt x="480089" y="238269"/>
                  </a:lnTo>
                  <a:lnTo>
                    <a:pt x="480463" y="238699"/>
                  </a:lnTo>
                  <a:lnTo>
                    <a:pt x="480664" y="238864"/>
                  </a:lnTo>
                  <a:lnTo>
                    <a:pt x="480877" y="239041"/>
                  </a:lnTo>
                  <a:lnTo>
                    <a:pt x="481460" y="239405"/>
                  </a:lnTo>
                  <a:lnTo>
                    <a:pt x="482065" y="239724"/>
                  </a:lnTo>
                  <a:lnTo>
                    <a:pt x="483195" y="240221"/>
                  </a:lnTo>
                  <a:lnTo>
                    <a:pt x="484349" y="240871"/>
                  </a:lnTo>
                  <a:lnTo>
                    <a:pt x="485430" y="241775"/>
                  </a:lnTo>
                  <a:lnTo>
                    <a:pt x="486209" y="242459"/>
                  </a:lnTo>
                  <a:lnTo>
                    <a:pt x="486760" y="242679"/>
                  </a:lnTo>
                  <a:lnTo>
                    <a:pt x="487025" y="242712"/>
                  </a:lnTo>
                  <a:lnTo>
                    <a:pt x="487536" y="242635"/>
                  </a:lnTo>
                  <a:lnTo>
                    <a:pt x="487540" y="242635"/>
                  </a:lnTo>
                  <a:lnTo>
                    <a:pt x="487708" y="242569"/>
                  </a:lnTo>
                  <a:lnTo>
                    <a:pt x="487975" y="242525"/>
                  </a:lnTo>
                  <a:lnTo>
                    <a:pt x="488780" y="242712"/>
                  </a:lnTo>
                  <a:lnTo>
                    <a:pt x="489103" y="242977"/>
                  </a:lnTo>
                  <a:lnTo>
                    <a:pt x="489433" y="243363"/>
                  </a:lnTo>
                  <a:lnTo>
                    <a:pt x="490069" y="244322"/>
                  </a:lnTo>
                  <a:lnTo>
                    <a:pt x="490454" y="245348"/>
                  </a:lnTo>
                  <a:lnTo>
                    <a:pt x="490907" y="247553"/>
                  </a:lnTo>
                  <a:lnTo>
                    <a:pt x="491156" y="250353"/>
                  </a:lnTo>
                  <a:lnTo>
                    <a:pt x="491177" y="250408"/>
                  </a:lnTo>
                  <a:lnTo>
                    <a:pt x="491782" y="252613"/>
                  </a:lnTo>
                  <a:lnTo>
                    <a:pt x="491963" y="253055"/>
                  </a:lnTo>
                  <a:lnTo>
                    <a:pt x="493557" y="256913"/>
                  </a:lnTo>
                  <a:lnTo>
                    <a:pt x="494060" y="258259"/>
                  </a:lnTo>
                  <a:lnTo>
                    <a:pt x="494936" y="259604"/>
                  </a:lnTo>
                  <a:lnTo>
                    <a:pt x="495781" y="260486"/>
                  </a:lnTo>
                  <a:lnTo>
                    <a:pt x="496642" y="261379"/>
                  </a:lnTo>
                  <a:lnTo>
                    <a:pt x="496751" y="261643"/>
                  </a:lnTo>
                  <a:lnTo>
                    <a:pt x="497453" y="262029"/>
                  </a:lnTo>
                  <a:lnTo>
                    <a:pt x="498281" y="262481"/>
                  </a:lnTo>
                  <a:lnTo>
                    <a:pt x="499352" y="263286"/>
                  </a:lnTo>
                  <a:lnTo>
                    <a:pt x="499573" y="263738"/>
                  </a:lnTo>
                  <a:lnTo>
                    <a:pt x="499653" y="264477"/>
                  </a:lnTo>
                  <a:lnTo>
                    <a:pt x="499644" y="265238"/>
                  </a:lnTo>
                  <a:lnTo>
                    <a:pt x="499729" y="265745"/>
                  </a:lnTo>
                  <a:lnTo>
                    <a:pt x="499791" y="266131"/>
                  </a:lnTo>
                  <a:lnTo>
                    <a:pt x="500245" y="267123"/>
                  </a:lnTo>
                  <a:lnTo>
                    <a:pt x="501074" y="267752"/>
                  </a:lnTo>
                  <a:lnTo>
                    <a:pt x="501406" y="267961"/>
                  </a:lnTo>
                  <a:lnTo>
                    <a:pt x="501826" y="267983"/>
                  </a:lnTo>
                  <a:lnTo>
                    <a:pt x="502139" y="267939"/>
                  </a:lnTo>
                  <a:lnTo>
                    <a:pt x="502359" y="267796"/>
                  </a:lnTo>
                  <a:lnTo>
                    <a:pt x="502894" y="267674"/>
                  </a:lnTo>
                  <a:lnTo>
                    <a:pt x="503127" y="267476"/>
                  </a:lnTo>
                  <a:lnTo>
                    <a:pt x="503665" y="266462"/>
                  </a:lnTo>
                  <a:lnTo>
                    <a:pt x="503966" y="265359"/>
                  </a:lnTo>
                  <a:lnTo>
                    <a:pt x="504125" y="265061"/>
                  </a:lnTo>
                  <a:lnTo>
                    <a:pt x="504827" y="264323"/>
                  </a:lnTo>
                  <a:lnTo>
                    <a:pt x="504939" y="263804"/>
                  </a:lnTo>
                  <a:lnTo>
                    <a:pt x="504838" y="262327"/>
                  </a:lnTo>
                  <a:lnTo>
                    <a:pt x="504912" y="262040"/>
                  </a:lnTo>
                  <a:lnTo>
                    <a:pt x="505232" y="261655"/>
                  </a:lnTo>
                  <a:lnTo>
                    <a:pt x="505805" y="261335"/>
                  </a:lnTo>
                  <a:lnTo>
                    <a:pt x="506534" y="261059"/>
                  </a:lnTo>
                  <a:lnTo>
                    <a:pt x="506997" y="260982"/>
                  </a:lnTo>
                  <a:lnTo>
                    <a:pt x="507755" y="260596"/>
                  </a:lnTo>
                  <a:lnTo>
                    <a:pt x="508928" y="259780"/>
                  </a:lnTo>
                  <a:lnTo>
                    <a:pt x="509462" y="259549"/>
                  </a:lnTo>
                  <a:lnTo>
                    <a:pt x="510359" y="258656"/>
                  </a:lnTo>
                  <a:lnTo>
                    <a:pt x="511574" y="257895"/>
                  </a:lnTo>
                  <a:lnTo>
                    <a:pt x="512355" y="257906"/>
                  </a:lnTo>
                  <a:lnTo>
                    <a:pt x="513434" y="258215"/>
                  </a:lnTo>
                  <a:lnTo>
                    <a:pt x="514333" y="258181"/>
                  </a:lnTo>
                  <a:lnTo>
                    <a:pt x="515573" y="258314"/>
                  </a:lnTo>
                  <a:lnTo>
                    <a:pt x="516781" y="258259"/>
                  </a:lnTo>
                  <a:lnTo>
                    <a:pt x="517149" y="258137"/>
                  </a:lnTo>
                  <a:lnTo>
                    <a:pt x="517294" y="257961"/>
                  </a:lnTo>
                  <a:lnTo>
                    <a:pt x="517389" y="257619"/>
                  </a:lnTo>
                  <a:lnTo>
                    <a:pt x="517575" y="257443"/>
                  </a:lnTo>
                  <a:lnTo>
                    <a:pt x="520471" y="256098"/>
                  </a:lnTo>
                  <a:lnTo>
                    <a:pt x="521182" y="255337"/>
                  </a:lnTo>
                  <a:lnTo>
                    <a:pt x="522076" y="254400"/>
                  </a:lnTo>
                  <a:lnTo>
                    <a:pt x="522114" y="254400"/>
                  </a:lnTo>
                  <a:lnTo>
                    <a:pt x="522238" y="254102"/>
                  </a:lnTo>
                  <a:lnTo>
                    <a:pt x="522466" y="253562"/>
                  </a:lnTo>
                  <a:lnTo>
                    <a:pt x="523101" y="253198"/>
                  </a:lnTo>
                  <a:lnTo>
                    <a:pt x="524014" y="253176"/>
                  </a:lnTo>
                  <a:lnTo>
                    <a:pt x="525224" y="253870"/>
                  </a:lnTo>
                  <a:lnTo>
                    <a:pt x="525915" y="254741"/>
                  </a:lnTo>
                  <a:lnTo>
                    <a:pt x="526224" y="255017"/>
                  </a:lnTo>
                  <a:lnTo>
                    <a:pt x="526684" y="255414"/>
                  </a:lnTo>
                  <a:lnTo>
                    <a:pt x="527170" y="256064"/>
                  </a:lnTo>
                  <a:lnTo>
                    <a:pt x="528015" y="256781"/>
                  </a:lnTo>
                  <a:lnTo>
                    <a:pt x="528548" y="257310"/>
                  </a:lnTo>
                  <a:lnTo>
                    <a:pt x="528817" y="257685"/>
                  </a:lnTo>
                  <a:lnTo>
                    <a:pt x="529337" y="258413"/>
                  </a:lnTo>
                  <a:lnTo>
                    <a:pt x="529584" y="259295"/>
                  </a:lnTo>
                  <a:lnTo>
                    <a:pt x="529831" y="260034"/>
                  </a:lnTo>
                  <a:lnTo>
                    <a:pt x="530534" y="260210"/>
                  </a:lnTo>
                  <a:lnTo>
                    <a:pt x="531951" y="260254"/>
                  </a:lnTo>
                  <a:lnTo>
                    <a:pt x="532852" y="260023"/>
                  </a:lnTo>
                  <a:lnTo>
                    <a:pt x="533085" y="259802"/>
                  </a:lnTo>
                  <a:lnTo>
                    <a:pt x="533329" y="259582"/>
                  </a:lnTo>
                  <a:lnTo>
                    <a:pt x="534092" y="259339"/>
                  </a:lnTo>
                  <a:lnTo>
                    <a:pt x="535061" y="259295"/>
                  </a:lnTo>
                  <a:lnTo>
                    <a:pt x="536367" y="259482"/>
                  </a:lnTo>
                  <a:lnTo>
                    <a:pt x="536768" y="259670"/>
                  </a:lnTo>
                  <a:lnTo>
                    <a:pt x="537677" y="259813"/>
                  </a:lnTo>
                  <a:lnTo>
                    <a:pt x="538476" y="259846"/>
                  </a:lnTo>
                  <a:lnTo>
                    <a:pt x="539149" y="259868"/>
                  </a:lnTo>
                  <a:lnTo>
                    <a:pt x="539281" y="259890"/>
                  </a:lnTo>
                  <a:lnTo>
                    <a:pt x="539731" y="259968"/>
                  </a:lnTo>
                  <a:lnTo>
                    <a:pt x="539981" y="260056"/>
                  </a:lnTo>
                  <a:lnTo>
                    <a:pt x="539995" y="260111"/>
                  </a:lnTo>
                  <a:lnTo>
                    <a:pt x="540059" y="260420"/>
                  </a:lnTo>
                  <a:lnTo>
                    <a:pt x="540245" y="260585"/>
                  </a:lnTo>
                  <a:lnTo>
                    <a:pt x="540591" y="260684"/>
                  </a:lnTo>
                  <a:lnTo>
                    <a:pt x="540991" y="260839"/>
                  </a:lnTo>
                  <a:lnTo>
                    <a:pt x="541230" y="260938"/>
                  </a:lnTo>
                  <a:lnTo>
                    <a:pt x="541728" y="261357"/>
                  </a:lnTo>
                  <a:lnTo>
                    <a:pt x="542173" y="261941"/>
                  </a:lnTo>
                  <a:lnTo>
                    <a:pt x="542533" y="262294"/>
                  </a:lnTo>
                  <a:lnTo>
                    <a:pt x="542625" y="262338"/>
                  </a:lnTo>
                  <a:lnTo>
                    <a:pt x="542911" y="262283"/>
                  </a:lnTo>
                  <a:lnTo>
                    <a:pt x="544140" y="261412"/>
                  </a:lnTo>
                  <a:lnTo>
                    <a:pt x="544659" y="261147"/>
                  </a:lnTo>
                  <a:lnTo>
                    <a:pt x="545923" y="261180"/>
                  </a:lnTo>
                  <a:lnTo>
                    <a:pt x="546574" y="261368"/>
                  </a:lnTo>
                  <a:lnTo>
                    <a:pt x="547133" y="261511"/>
                  </a:lnTo>
                  <a:lnTo>
                    <a:pt x="548046" y="261390"/>
                  </a:lnTo>
                  <a:lnTo>
                    <a:pt x="548997" y="261291"/>
                  </a:lnTo>
                  <a:lnTo>
                    <a:pt x="549798" y="261213"/>
                  </a:lnTo>
                  <a:lnTo>
                    <a:pt x="550486" y="261158"/>
                  </a:lnTo>
                  <a:lnTo>
                    <a:pt x="550822" y="261335"/>
                  </a:lnTo>
                  <a:lnTo>
                    <a:pt x="551165" y="261831"/>
                  </a:lnTo>
                  <a:lnTo>
                    <a:pt x="551993" y="263077"/>
                  </a:lnTo>
                  <a:lnTo>
                    <a:pt x="552299" y="263661"/>
                  </a:lnTo>
                  <a:lnTo>
                    <a:pt x="552538" y="264301"/>
                  </a:lnTo>
                  <a:lnTo>
                    <a:pt x="552818" y="264863"/>
                  </a:lnTo>
                  <a:lnTo>
                    <a:pt x="552908" y="265117"/>
                  </a:lnTo>
                  <a:lnTo>
                    <a:pt x="553037" y="265469"/>
                  </a:lnTo>
                  <a:lnTo>
                    <a:pt x="553530" y="266120"/>
                  </a:lnTo>
                  <a:lnTo>
                    <a:pt x="553709" y="266572"/>
                  </a:lnTo>
                  <a:lnTo>
                    <a:pt x="553868" y="266826"/>
                  </a:lnTo>
                  <a:lnTo>
                    <a:pt x="553968" y="266892"/>
                  </a:lnTo>
                  <a:lnTo>
                    <a:pt x="554261" y="266837"/>
                  </a:lnTo>
                  <a:lnTo>
                    <a:pt x="554496" y="266804"/>
                  </a:lnTo>
                  <a:lnTo>
                    <a:pt x="554894" y="266771"/>
                  </a:lnTo>
                  <a:lnTo>
                    <a:pt x="555285" y="266859"/>
                  </a:lnTo>
                  <a:lnTo>
                    <a:pt x="555618" y="267013"/>
                  </a:lnTo>
                  <a:lnTo>
                    <a:pt x="556308" y="267289"/>
                  </a:lnTo>
                  <a:lnTo>
                    <a:pt x="556644" y="267366"/>
                  </a:lnTo>
                  <a:lnTo>
                    <a:pt x="557372" y="267553"/>
                  </a:lnTo>
                  <a:lnTo>
                    <a:pt x="557738" y="267752"/>
                  </a:lnTo>
                  <a:lnTo>
                    <a:pt x="558609" y="267961"/>
                  </a:lnTo>
                  <a:lnTo>
                    <a:pt x="559653" y="268755"/>
                  </a:lnTo>
                  <a:lnTo>
                    <a:pt x="559670" y="268755"/>
                  </a:lnTo>
                  <a:lnTo>
                    <a:pt x="559908" y="269031"/>
                  </a:lnTo>
                  <a:lnTo>
                    <a:pt x="560435" y="269637"/>
                  </a:lnTo>
                  <a:lnTo>
                    <a:pt x="560975" y="270023"/>
                  </a:lnTo>
                  <a:lnTo>
                    <a:pt x="561342" y="270067"/>
                  </a:lnTo>
                  <a:lnTo>
                    <a:pt x="561739" y="269836"/>
                  </a:lnTo>
                  <a:lnTo>
                    <a:pt x="562093" y="269350"/>
                  </a:lnTo>
                  <a:lnTo>
                    <a:pt x="562651" y="269053"/>
                  </a:lnTo>
                  <a:lnTo>
                    <a:pt x="564698" y="268689"/>
                  </a:lnTo>
                  <a:lnTo>
                    <a:pt x="566093" y="268259"/>
                  </a:lnTo>
                  <a:lnTo>
                    <a:pt x="566577" y="268160"/>
                  </a:lnTo>
                  <a:lnTo>
                    <a:pt x="566980" y="267994"/>
                  </a:lnTo>
                  <a:lnTo>
                    <a:pt x="567550" y="268016"/>
                  </a:lnTo>
                  <a:lnTo>
                    <a:pt x="568379" y="268027"/>
                  </a:lnTo>
                  <a:lnTo>
                    <a:pt x="568857" y="268104"/>
                  </a:lnTo>
                  <a:lnTo>
                    <a:pt x="569358" y="267884"/>
                  </a:lnTo>
                  <a:lnTo>
                    <a:pt x="569656" y="267344"/>
                  </a:lnTo>
                  <a:lnTo>
                    <a:pt x="569637" y="266341"/>
                  </a:lnTo>
                  <a:lnTo>
                    <a:pt x="569769" y="265535"/>
                  </a:lnTo>
                  <a:lnTo>
                    <a:pt x="570029" y="265161"/>
                  </a:lnTo>
                  <a:lnTo>
                    <a:pt x="570755" y="265050"/>
                  </a:lnTo>
                  <a:lnTo>
                    <a:pt x="571079" y="264929"/>
                  </a:lnTo>
                  <a:lnTo>
                    <a:pt x="572213" y="264632"/>
                  </a:lnTo>
                  <a:lnTo>
                    <a:pt x="572753" y="264808"/>
                  </a:lnTo>
                  <a:lnTo>
                    <a:pt x="572753" y="264808"/>
                  </a:lnTo>
                  <a:lnTo>
                    <a:pt x="573214" y="264962"/>
                  </a:lnTo>
                  <a:lnTo>
                    <a:pt x="574165" y="265425"/>
                  </a:lnTo>
                  <a:lnTo>
                    <a:pt x="574556" y="266175"/>
                  </a:lnTo>
                  <a:lnTo>
                    <a:pt x="574667" y="266781"/>
                  </a:lnTo>
                  <a:lnTo>
                    <a:pt x="574686" y="267586"/>
                  </a:lnTo>
                  <a:lnTo>
                    <a:pt x="574556" y="268072"/>
                  </a:lnTo>
                  <a:lnTo>
                    <a:pt x="574424" y="268568"/>
                  </a:lnTo>
                  <a:lnTo>
                    <a:pt x="574092" y="269284"/>
                  </a:lnTo>
                  <a:lnTo>
                    <a:pt x="573810" y="269902"/>
                  </a:lnTo>
                  <a:lnTo>
                    <a:pt x="573345" y="270905"/>
                  </a:lnTo>
                  <a:lnTo>
                    <a:pt x="573159" y="271269"/>
                  </a:lnTo>
                  <a:lnTo>
                    <a:pt x="573363" y="271434"/>
                  </a:lnTo>
                  <a:lnTo>
                    <a:pt x="574109" y="271567"/>
                  </a:lnTo>
                  <a:lnTo>
                    <a:pt x="574742" y="271853"/>
                  </a:lnTo>
                  <a:lnTo>
                    <a:pt x="575227" y="272504"/>
                  </a:lnTo>
                  <a:lnTo>
                    <a:pt x="575441" y="273055"/>
                  </a:lnTo>
                  <a:lnTo>
                    <a:pt x="575188" y="273860"/>
                  </a:lnTo>
                  <a:lnTo>
                    <a:pt x="575338" y="274422"/>
                  </a:lnTo>
                  <a:lnTo>
                    <a:pt x="576018" y="275051"/>
                  </a:lnTo>
                  <a:lnTo>
                    <a:pt x="576257" y="275944"/>
                  </a:lnTo>
                  <a:lnTo>
                    <a:pt x="576346" y="276264"/>
                  </a:lnTo>
                  <a:lnTo>
                    <a:pt x="576371" y="276363"/>
                  </a:lnTo>
                  <a:lnTo>
                    <a:pt x="576544" y="276672"/>
                  </a:lnTo>
                  <a:lnTo>
                    <a:pt x="576978" y="276760"/>
                  </a:lnTo>
                  <a:lnTo>
                    <a:pt x="577035" y="276749"/>
                  </a:lnTo>
                  <a:lnTo>
                    <a:pt x="577649" y="276627"/>
                  </a:lnTo>
                  <a:lnTo>
                    <a:pt x="578934" y="275977"/>
                  </a:lnTo>
                  <a:lnTo>
                    <a:pt x="580070" y="275834"/>
                  </a:lnTo>
                  <a:lnTo>
                    <a:pt x="581020" y="275591"/>
                  </a:lnTo>
                  <a:lnTo>
                    <a:pt x="581047" y="275580"/>
                  </a:lnTo>
                  <a:lnTo>
                    <a:pt x="582083" y="275183"/>
                  </a:lnTo>
                  <a:lnTo>
                    <a:pt x="582669" y="274863"/>
                  </a:lnTo>
                  <a:lnTo>
                    <a:pt x="583198" y="274544"/>
                  </a:lnTo>
                  <a:lnTo>
                    <a:pt x="583686" y="274103"/>
                  </a:lnTo>
                  <a:lnTo>
                    <a:pt x="584012" y="273992"/>
                  </a:lnTo>
                  <a:lnTo>
                    <a:pt x="584637" y="273595"/>
                  </a:lnTo>
                  <a:lnTo>
                    <a:pt x="585427" y="272768"/>
                  </a:lnTo>
                  <a:lnTo>
                    <a:pt x="585900" y="272504"/>
                  </a:lnTo>
                  <a:lnTo>
                    <a:pt x="586400" y="272427"/>
                  </a:lnTo>
                  <a:lnTo>
                    <a:pt x="586683" y="272559"/>
                  </a:lnTo>
                  <a:lnTo>
                    <a:pt x="587238" y="273132"/>
                  </a:lnTo>
                  <a:lnTo>
                    <a:pt x="587288" y="273187"/>
                  </a:lnTo>
                  <a:lnTo>
                    <a:pt x="587951" y="273750"/>
                  </a:lnTo>
                  <a:lnTo>
                    <a:pt x="588864" y="274103"/>
                  </a:lnTo>
                  <a:lnTo>
                    <a:pt x="589479" y="274290"/>
                  </a:lnTo>
                  <a:lnTo>
                    <a:pt x="590186" y="274268"/>
                  </a:lnTo>
                  <a:lnTo>
                    <a:pt x="591161" y="274433"/>
                  </a:lnTo>
                  <a:lnTo>
                    <a:pt x="591742" y="274687"/>
                  </a:lnTo>
                  <a:lnTo>
                    <a:pt x="591989" y="274841"/>
                  </a:lnTo>
                  <a:lnTo>
                    <a:pt x="592310" y="275194"/>
                  </a:lnTo>
                  <a:lnTo>
                    <a:pt x="592869" y="276462"/>
                  </a:lnTo>
                  <a:lnTo>
                    <a:pt x="592813" y="277057"/>
                  </a:lnTo>
                  <a:lnTo>
                    <a:pt x="592571" y="277675"/>
                  </a:lnTo>
                  <a:lnTo>
                    <a:pt x="592529" y="277752"/>
                  </a:lnTo>
                  <a:lnTo>
                    <a:pt x="592403" y="278127"/>
                  </a:lnTo>
                  <a:lnTo>
                    <a:pt x="592366" y="278645"/>
                  </a:lnTo>
                  <a:lnTo>
                    <a:pt x="592329" y="279031"/>
                  </a:lnTo>
                  <a:lnTo>
                    <a:pt x="592294" y="280244"/>
                  </a:lnTo>
                  <a:lnTo>
                    <a:pt x="592005" y="283099"/>
                  </a:lnTo>
                  <a:lnTo>
                    <a:pt x="591902" y="283574"/>
                  </a:lnTo>
                  <a:lnTo>
                    <a:pt x="591905" y="283750"/>
                  </a:lnTo>
                  <a:lnTo>
                    <a:pt x="591910" y="283949"/>
                  </a:lnTo>
                  <a:lnTo>
                    <a:pt x="591995" y="284290"/>
                  </a:lnTo>
                  <a:lnTo>
                    <a:pt x="592177" y="284478"/>
                  </a:lnTo>
                  <a:lnTo>
                    <a:pt x="592348" y="284467"/>
                  </a:lnTo>
                  <a:lnTo>
                    <a:pt x="592743" y="284235"/>
                  </a:lnTo>
                  <a:lnTo>
                    <a:pt x="593042" y="284125"/>
                  </a:lnTo>
                  <a:lnTo>
                    <a:pt x="593620" y="284081"/>
                  </a:lnTo>
                  <a:lnTo>
                    <a:pt x="594094" y="284059"/>
                  </a:lnTo>
                  <a:lnTo>
                    <a:pt x="594514" y="283827"/>
                  </a:lnTo>
                  <a:lnTo>
                    <a:pt x="594855" y="283563"/>
                  </a:lnTo>
                  <a:lnTo>
                    <a:pt x="595140" y="283375"/>
                  </a:lnTo>
                  <a:lnTo>
                    <a:pt x="595573" y="283199"/>
                  </a:lnTo>
                  <a:lnTo>
                    <a:pt x="595871" y="283188"/>
                  </a:lnTo>
                  <a:lnTo>
                    <a:pt x="596382" y="283309"/>
                  </a:lnTo>
                  <a:lnTo>
                    <a:pt x="596993" y="283353"/>
                  </a:lnTo>
                  <a:lnTo>
                    <a:pt x="597220" y="283342"/>
                  </a:lnTo>
                  <a:lnTo>
                    <a:pt x="597922" y="283331"/>
                  </a:lnTo>
                  <a:lnTo>
                    <a:pt x="597993" y="283287"/>
                  </a:lnTo>
                  <a:lnTo>
                    <a:pt x="598116" y="283210"/>
                  </a:lnTo>
                  <a:lnTo>
                    <a:pt x="598292" y="282824"/>
                  </a:lnTo>
                  <a:lnTo>
                    <a:pt x="598524" y="282548"/>
                  </a:lnTo>
                  <a:lnTo>
                    <a:pt x="598706" y="282350"/>
                  </a:lnTo>
                  <a:lnTo>
                    <a:pt x="599011" y="282295"/>
                  </a:lnTo>
                  <a:lnTo>
                    <a:pt x="599301" y="282328"/>
                  </a:lnTo>
                  <a:lnTo>
                    <a:pt x="599695" y="282295"/>
                  </a:lnTo>
                  <a:lnTo>
                    <a:pt x="600072" y="282273"/>
                  </a:lnTo>
                  <a:lnTo>
                    <a:pt x="600508" y="281776"/>
                  </a:lnTo>
                  <a:lnTo>
                    <a:pt x="600936" y="280950"/>
                  </a:lnTo>
                  <a:lnTo>
                    <a:pt x="601196" y="280696"/>
                  </a:lnTo>
                  <a:lnTo>
                    <a:pt x="601419" y="280542"/>
                  </a:lnTo>
                  <a:lnTo>
                    <a:pt x="601555" y="280442"/>
                  </a:lnTo>
                  <a:lnTo>
                    <a:pt x="601714" y="279737"/>
                  </a:lnTo>
                  <a:lnTo>
                    <a:pt x="601855" y="279119"/>
                  </a:lnTo>
                  <a:lnTo>
                    <a:pt x="601966" y="278050"/>
                  </a:lnTo>
                  <a:lnTo>
                    <a:pt x="602318" y="276650"/>
                  </a:lnTo>
                  <a:lnTo>
                    <a:pt x="602730" y="276043"/>
                  </a:lnTo>
                  <a:lnTo>
                    <a:pt x="603207" y="275359"/>
                  </a:lnTo>
                  <a:lnTo>
                    <a:pt x="603869" y="274455"/>
                  </a:lnTo>
                  <a:lnTo>
                    <a:pt x="604100" y="274058"/>
                  </a:lnTo>
                  <a:lnTo>
                    <a:pt x="604332" y="273684"/>
                  </a:lnTo>
                  <a:lnTo>
                    <a:pt x="604604" y="273408"/>
                  </a:lnTo>
                  <a:lnTo>
                    <a:pt x="604636" y="273375"/>
                  </a:lnTo>
                  <a:lnTo>
                    <a:pt x="604730" y="273331"/>
                  </a:lnTo>
                  <a:lnTo>
                    <a:pt x="604828" y="273287"/>
                  </a:lnTo>
                  <a:lnTo>
                    <a:pt x="605133" y="273298"/>
                  </a:lnTo>
                  <a:lnTo>
                    <a:pt x="605349" y="273408"/>
                  </a:lnTo>
                  <a:lnTo>
                    <a:pt x="605666" y="273628"/>
                  </a:lnTo>
                  <a:lnTo>
                    <a:pt x="605722" y="273662"/>
                  </a:lnTo>
                  <a:lnTo>
                    <a:pt x="606113" y="273816"/>
                  </a:lnTo>
                  <a:lnTo>
                    <a:pt x="606682" y="273893"/>
                  </a:lnTo>
                  <a:lnTo>
                    <a:pt x="607602" y="273970"/>
                  </a:lnTo>
                  <a:lnTo>
                    <a:pt x="608178" y="273959"/>
                  </a:lnTo>
                  <a:lnTo>
                    <a:pt x="608430" y="273981"/>
                  </a:lnTo>
                  <a:lnTo>
                    <a:pt x="608555" y="274069"/>
                  </a:lnTo>
                  <a:lnTo>
                    <a:pt x="608623" y="274147"/>
                  </a:lnTo>
                  <a:lnTo>
                    <a:pt x="608840" y="274654"/>
                  </a:lnTo>
                  <a:lnTo>
                    <a:pt x="608932" y="274996"/>
                  </a:lnTo>
                  <a:lnTo>
                    <a:pt x="608999" y="275249"/>
                  </a:lnTo>
                  <a:lnTo>
                    <a:pt x="609178" y="275701"/>
                  </a:lnTo>
                  <a:lnTo>
                    <a:pt x="609428" y="275988"/>
                  </a:lnTo>
                  <a:lnTo>
                    <a:pt x="610274" y="276396"/>
                  </a:lnTo>
                  <a:lnTo>
                    <a:pt x="610925" y="276451"/>
                  </a:lnTo>
                  <a:lnTo>
                    <a:pt x="611079" y="276429"/>
                  </a:lnTo>
                  <a:lnTo>
                    <a:pt x="611389" y="276374"/>
                  </a:lnTo>
                  <a:lnTo>
                    <a:pt x="611607" y="276164"/>
                  </a:lnTo>
                  <a:lnTo>
                    <a:pt x="611713" y="275734"/>
                  </a:lnTo>
                  <a:lnTo>
                    <a:pt x="611810" y="275205"/>
                  </a:lnTo>
                  <a:lnTo>
                    <a:pt x="611954" y="274941"/>
                  </a:lnTo>
                  <a:lnTo>
                    <a:pt x="612065" y="274621"/>
                  </a:lnTo>
                  <a:lnTo>
                    <a:pt x="612360" y="274158"/>
                  </a:lnTo>
                  <a:lnTo>
                    <a:pt x="612832" y="273695"/>
                  </a:lnTo>
                  <a:lnTo>
                    <a:pt x="613803" y="272515"/>
                  </a:lnTo>
                  <a:lnTo>
                    <a:pt x="614077" y="272184"/>
                  </a:lnTo>
                  <a:lnTo>
                    <a:pt x="614283" y="271942"/>
                  </a:lnTo>
                  <a:lnTo>
                    <a:pt x="614760" y="271489"/>
                  </a:lnTo>
                  <a:lnTo>
                    <a:pt x="615249" y="270607"/>
                  </a:lnTo>
                  <a:lnTo>
                    <a:pt x="615499" y="270023"/>
                  </a:lnTo>
                  <a:lnTo>
                    <a:pt x="615843" y="269218"/>
                  </a:lnTo>
                  <a:lnTo>
                    <a:pt x="615885" y="269119"/>
                  </a:lnTo>
                  <a:lnTo>
                    <a:pt x="616167" y="268557"/>
                  </a:lnTo>
                  <a:lnTo>
                    <a:pt x="616820" y="267674"/>
                  </a:lnTo>
                  <a:lnTo>
                    <a:pt x="617505" y="267222"/>
                  </a:lnTo>
                  <a:lnTo>
                    <a:pt x="617894" y="266958"/>
                  </a:lnTo>
                  <a:lnTo>
                    <a:pt x="618050" y="266914"/>
                  </a:lnTo>
                  <a:lnTo>
                    <a:pt x="618711" y="266682"/>
                  </a:lnTo>
                  <a:lnTo>
                    <a:pt x="619117" y="266318"/>
                  </a:lnTo>
                  <a:lnTo>
                    <a:pt x="619253" y="266197"/>
                  </a:lnTo>
                  <a:lnTo>
                    <a:pt x="620334" y="265513"/>
                  </a:lnTo>
                  <a:lnTo>
                    <a:pt x="621021" y="265172"/>
                  </a:lnTo>
                  <a:lnTo>
                    <a:pt x="621576" y="264753"/>
                  </a:lnTo>
                  <a:lnTo>
                    <a:pt x="621956" y="264345"/>
                  </a:lnTo>
                  <a:lnTo>
                    <a:pt x="622345" y="264124"/>
                  </a:lnTo>
                  <a:lnTo>
                    <a:pt x="622709" y="264014"/>
                  </a:lnTo>
                  <a:lnTo>
                    <a:pt x="622907" y="264069"/>
                  </a:lnTo>
                  <a:lnTo>
                    <a:pt x="623181" y="264378"/>
                  </a:lnTo>
                  <a:lnTo>
                    <a:pt x="623685" y="265039"/>
                  </a:lnTo>
                  <a:lnTo>
                    <a:pt x="624807" y="266054"/>
                  </a:lnTo>
                  <a:lnTo>
                    <a:pt x="626422" y="266870"/>
                  </a:lnTo>
                  <a:lnTo>
                    <a:pt x="627123" y="266969"/>
                  </a:lnTo>
                  <a:lnTo>
                    <a:pt x="627400" y="266947"/>
                  </a:lnTo>
                  <a:lnTo>
                    <a:pt x="627438" y="266914"/>
                  </a:lnTo>
                  <a:lnTo>
                    <a:pt x="627612" y="266781"/>
                  </a:lnTo>
                  <a:lnTo>
                    <a:pt x="627726" y="266318"/>
                  </a:lnTo>
                  <a:lnTo>
                    <a:pt x="627931" y="265943"/>
                  </a:lnTo>
                  <a:lnTo>
                    <a:pt x="628129" y="265513"/>
                  </a:lnTo>
                  <a:lnTo>
                    <a:pt x="628554" y="264819"/>
                  </a:lnTo>
                  <a:lnTo>
                    <a:pt x="628882" y="264003"/>
                  </a:lnTo>
                  <a:lnTo>
                    <a:pt x="628972" y="263882"/>
                  </a:lnTo>
                  <a:lnTo>
                    <a:pt x="629097" y="263705"/>
                  </a:lnTo>
                  <a:lnTo>
                    <a:pt x="629503" y="263474"/>
                  </a:lnTo>
                  <a:lnTo>
                    <a:pt x="629958" y="263286"/>
                  </a:lnTo>
                  <a:lnTo>
                    <a:pt x="630816" y="263176"/>
                  </a:lnTo>
                  <a:lnTo>
                    <a:pt x="631579" y="263121"/>
                  </a:lnTo>
                  <a:lnTo>
                    <a:pt x="632357" y="263099"/>
                  </a:lnTo>
                  <a:lnTo>
                    <a:pt x="633034" y="263132"/>
                  </a:lnTo>
                  <a:lnTo>
                    <a:pt x="633731" y="263011"/>
                  </a:lnTo>
                  <a:lnTo>
                    <a:pt x="634542" y="262757"/>
                  </a:lnTo>
                  <a:lnTo>
                    <a:pt x="635078" y="262603"/>
                  </a:lnTo>
                  <a:lnTo>
                    <a:pt x="635429" y="262393"/>
                  </a:lnTo>
                  <a:lnTo>
                    <a:pt x="635821" y="261655"/>
                  </a:lnTo>
                  <a:lnTo>
                    <a:pt x="636053" y="261423"/>
                  </a:lnTo>
                  <a:lnTo>
                    <a:pt x="636544" y="261103"/>
                  </a:lnTo>
                  <a:lnTo>
                    <a:pt x="636828" y="260993"/>
                  </a:lnTo>
                  <a:lnTo>
                    <a:pt x="636841" y="260993"/>
                  </a:lnTo>
                  <a:lnTo>
                    <a:pt x="637266" y="260883"/>
                  </a:lnTo>
                  <a:lnTo>
                    <a:pt x="638477" y="260497"/>
                  </a:lnTo>
                  <a:lnTo>
                    <a:pt x="639010" y="260387"/>
                  </a:lnTo>
                  <a:lnTo>
                    <a:pt x="639457" y="260409"/>
                  </a:lnTo>
                  <a:lnTo>
                    <a:pt x="639647" y="260486"/>
                  </a:lnTo>
                  <a:lnTo>
                    <a:pt x="639793" y="260541"/>
                  </a:lnTo>
                  <a:lnTo>
                    <a:pt x="641058" y="260706"/>
                  </a:lnTo>
                  <a:lnTo>
                    <a:pt x="641461" y="260662"/>
                  </a:lnTo>
                  <a:lnTo>
                    <a:pt x="641769" y="260442"/>
                  </a:lnTo>
                  <a:lnTo>
                    <a:pt x="642120" y="259780"/>
                  </a:lnTo>
                  <a:lnTo>
                    <a:pt x="642218" y="258931"/>
                  </a:lnTo>
                  <a:lnTo>
                    <a:pt x="642287" y="258358"/>
                  </a:lnTo>
                  <a:lnTo>
                    <a:pt x="642370" y="257101"/>
                  </a:lnTo>
                  <a:lnTo>
                    <a:pt x="642609" y="256483"/>
                  </a:lnTo>
                  <a:lnTo>
                    <a:pt x="642651" y="256197"/>
                  </a:lnTo>
                  <a:lnTo>
                    <a:pt x="642526" y="255943"/>
                  </a:lnTo>
                  <a:lnTo>
                    <a:pt x="642361" y="255800"/>
                  </a:lnTo>
                  <a:lnTo>
                    <a:pt x="642308" y="255679"/>
                  </a:lnTo>
                  <a:lnTo>
                    <a:pt x="642370" y="255491"/>
                  </a:lnTo>
                  <a:lnTo>
                    <a:pt x="642493" y="255271"/>
                  </a:lnTo>
                  <a:lnTo>
                    <a:pt x="642857" y="255149"/>
                  </a:lnTo>
                  <a:lnTo>
                    <a:pt x="643968" y="254918"/>
                  </a:lnTo>
                  <a:lnTo>
                    <a:pt x="644556" y="254863"/>
                  </a:lnTo>
                  <a:lnTo>
                    <a:pt x="644912" y="254565"/>
                  </a:lnTo>
                  <a:lnTo>
                    <a:pt x="645147" y="254234"/>
                  </a:lnTo>
                  <a:lnTo>
                    <a:pt x="645323" y="253782"/>
                  </a:lnTo>
                  <a:lnTo>
                    <a:pt x="645337" y="253694"/>
                  </a:lnTo>
                  <a:lnTo>
                    <a:pt x="645369" y="253485"/>
                  </a:lnTo>
                  <a:lnTo>
                    <a:pt x="645229" y="253154"/>
                  </a:lnTo>
                  <a:lnTo>
                    <a:pt x="645001" y="252834"/>
                  </a:lnTo>
                  <a:lnTo>
                    <a:pt x="644871" y="252382"/>
                  </a:lnTo>
                  <a:lnTo>
                    <a:pt x="644885" y="251875"/>
                  </a:lnTo>
                  <a:lnTo>
                    <a:pt x="644985" y="251467"/>
                  </a:lnTo>
                  <a:lnTo>
                    <a:pt x="645009" y="251379"/>
                  </a:lnTo>
                  <a:lnTo>
                    <a:pt x="645070" y="251191"/>
                  </a:lnTo>
                  <a:lnTo>
                    <a:pt x="645133" y="251004"/>
                  </a:lnTo>
                  <a:lnTo>
                    <a:pt x="645356" y="250849"/>
                  </a:lnTo>
                  <a:lnTo>
                    <a:pt x="645722" y="250662"/>
                  </a:lnTo>
                  <a:lnTo>
                    <a:pt x="645879" y="250518"/>
                  </a:lnTo>
                  <a:lnTo>
                    <a:pt x="646039" y="250309"/>
                  </a:lnTo>
                  <a:lnTo>
                    <a:pt x="646039" y="249802"/>
                  </a:lnTo>
                  <a:lnTo>
                    <a:pt x="645964" y="249251"/>
                  </a:lnTo>
                  <a:lnTo>
                    <a:pt x="645986" y="248071"/>
                  </a:lnTo>
                  <a:lnTo>
                    <a:pt x="646049" y="247828"/>
                  </a:lnTo>
                  <a:lnTo>
                    <a:pt x="646262" y="247476"/>
                  </a:lnTo>
                  <a:lnTo>
                    <a:pt x="646294" y="247233"/>
                  </a:lnTo>
                  <a:lnTo>
                    <a:pt x="646305" y="247145"/>
                  </a:lnTo>
                  <a:lnTo>
                    <a:pt x="646474" y="246560"/>
                  </a:lnTo>
                  <a:lnTo>
                    <a:pt x="646888" y="246130"/>
                  </a:lnTo>
                  <a:lnTo>
                    <a:pt x="647427" y="245921"/>
                  </a:lnTo>
                  <a:lnTo>
                    <a:pt x="647292" y="245888"/>
                  </a:lnTo>
                  <a:lnTo>
                    <a:pt x="647144" y="245833"/>
                  </a:lnTo>
                  <a:lnTo>
                    <a:pt x="646943" y="245733"/>
                  </a:lnTo>
                  <a:lnTo>
                    <a:pt x="646718" y="245590"/>
                  </a:lnTo>
                  <a:lnTo>
                    <a:pt x="646415" y="245325"/>
                  </a:lnTo>
                  <a:lnTo>
                    <a:pt x="646229" y="245215"/>
                  </a:lnTo>
                  <a:lnTo>
                    <a:pt x="646023" y="245116"/>
                  </a:lnTo>
                  <a:lnTo>
                    <a:pt x="646013" y="245105"/>
                  </a:lnTo>
                  <a:lnTo>
                    <a:pt x="645984" y="245094"/>
                  </a:lnTo>
                  <a:lnTo>
                    <a:pt x="645977" y="245094"/>
                  </a:lnTo>
                  <a:lnTo>
                    <a:pt x="645897" y="245050"/>
                  </a:lnTo>
                  <a:lnTo>
                    <a:pt x="645826" y="245039"/>
                  </a:lnTo>
                  <a:lnTo>
                    <a:pt x="645775" y="245006"/>
                  </a:lnTo>
                  <a:lnTo>
                    <a:pt x="645736" y="244995"/>
                  </a:lnTo>
                  <a:lnTo>
                    <a:pt x="645203" y="245039"/>
                  </a:lnTo>
                  <a:lnTo>
                    <a:pt x="645102" y="245072"/>
                  </a:lnTo>
                  <a:lnTo>
                    <a:pt x="644909" y="245138"/>
                  </a:lnTo>
                  <a:lnTo>
                    <a:pt x="644658" y="245127"/>
                  </a:lnTo>
                  <a:lnTo>
                    <a:pt x="644447" y="245061"/>
                  </a:lnTo>
                  <a:lnTo>
                    <a:pt x="644297" y="244973"/>
                  </a:lnTo>
                  <a:lnTo>
                    <a:pt x="644170" y="244851"/>
                  </a:lnTo>
                  <a:lnTo>
                    <a:pt x="644077" y="244796"/>
                  </a:lnTo>
                  <a:lnTo>
                    <a:pt x="644015" y="244796"/>
                  </a:lnTo>
                  <a:lnTo>
                    <a:pt x="643797" y="244862"/>
                  </a:lnTo>
                  <a:lnTo>
                    <a:pt x="643516" y="244995"/>
                  </a:lnTo>
                  <a:lnTo>
                    <a:pt x="643318" y="245039"/>
                  </a:lnTo>
                  <a:lnTo>
                    <a:pt x="643081" y="245050"/>
                  </a:lnTo>
                  <a:lnTo>
                    <a:pt x="642943" y="245028"/>
                  </a:lnTo>
                  <a:lnTo>
                    <a:pt x="642695" y="245017"/>
                  </a:lnTo>
                  <a:lnTo>
                    <a:pt x="642565" y="245039"/>
                  </a:lnTo>
                  <a:lnTo>
                    <a:pt x="642322" y="245039"/>
                  </a:lnTo>
                  <a:lnTo>
                    <a:pt x="641896" y="245006"/>
                  </a:lnTo>
                  <a:lnTo>
                    <a:pt x="641834" y="245028"/>
                  </a:lnTo>
                  <a:lnTo>
                    <a:pt x="641693" y="245072"/>
                  </a:lnTo>
                  <a:lnTo>
                    <a:pt x="641414" y="245105"/>
                  </a:lnTo>
                  <a:lnTo>
                    <a:pt x="641315" y="245149"/>
                  </a:lnTo>
                  <a:lnTo>
                    <a:pt x="641137" y="245281"/>
                  </a:lnTo>
                  <a:lnTo>
                    <a:pt x="640971" y="245325"/>
                  </a:lnTo>
                  <a:lnTo>
                    <a:pt x="640702" y="245303"/>
                  </a:lnTo>
                  <a:lnTo>
                    <a:pt x="640610" y="245337"/>
                  </a:lnTo>
                  <a:lnTo>
                    <a:pt x="640434" y="245469"/>
                  </a:lnTo>
                  <a:lnTo>
                    <a:pt x="640211" y="245458"/>
                  </a:lnTo>
                  <a:lnTo>
                    <a:pt x="640166" y="245425"/>
                  </a:lnTo>
                  <a:lnTo>
                    <a:pt x="640050" y="245314"/>
                  </a:lnTo>
                  <a:lnTo>
                    <a:pt x="639744" y="244829"/>
                  </a:lnTo>
                  <a:lnTo>
                    <a:pt x="639585" y="244620"/>
                  </a:lnTo>
                  <a:lnTo>
                    <a:pt x="639356" y="244477"/>
                  </a:lnTo>
                  <a:lnTo>
                    <a:pt x="639188" y="244344"/>
                  </a:lnTo>
                  <a:lnTo>
                    <a:pt x="639146" y="244333"/>
                  </a:lnTo>
                  <a:lnTo>
                    <a:pt x="639012" y="244333"/>
                  </a:lnTo>
                  <a:lnTo>
                    <a:pt x="638753" y="244377"/>
                  </a:lnTo>
                  <a:lnTo>
                    <a:pt x="638579" y="244388"/>
                  </a:lnTo>
                  <a:lnTo>
                    <a:pt x="638164" y="244179"/>
                  </a:lnTo>
                  <a:lnTo>
                    <a:pt x="638093" y="244135"/>
                  </a:lnTo>
                  <a:lnTo>
                    <a:pt x="638011" y="244035"/>
                  </a:lnTo>
                  <a:lnTo>
                    <a:pt x="637988" y="243991"/>
                  </a:lnTo>
                  <a:lnTo>
                    <a:pt x="637943" y="243583"/>
                  </a:lnTo>
                  <a:lnTo>
                    <a:pt x="637876" y="243363"/>
                  </a:lnTo>
                  <a:lnTo>
                    <a:pt x="637780" y="243198"/>
                  </a:lnTo>
                  <a:lnTo>
                    <a:pt x="637650" y="243054"/>
                  </a:lnTo>
                  <a:lnTo>
                    <a:pt x="637543" y="242856"/>
                  </a:lnTo>
                  <a:lnTo>
                    <a:pt x="637407" y="242646"/>
                  </a:lnTo>
                  <a:lnTo>
                    <a:pt x="637311" y="242591"/>
                  </a:lnTo>
                  <a:lnTo>
                    <a:pt x="637021" y="242481"/>
                  </a:lnTo>
                  <a:lnTo>
                    <a:pt x="636705" y="242448"/>
                  </a:lnTo>
                  <a:lnTo>
                    <a:pt x="636561" y="242426"/>
                  </a:lnTo>
                  <a:lnTo>
                    <a:pt x="636284" y="242437"/>
                  </a:lnTo>
                  <a:lnTo>
                    <a:pt x="636067" y="242503"/>
                  </a:lnTo>
                  <a:lnTo>
                    <a:pt x="635841" y="242525"/>
                  </a:lnTo>
                  <a:lnTo>
                    <a:pt x="635635" y="242613"/>
                  </a:lnTo>
                  <a:lnTo>
                    <a:pt x="635452" y="242657"/>
                  </a:lnTo>
                  <a:lnTo>
                    <a:pt x="634839" y="242536"/>
                  </a:lnTo>
                  <a:lnTo>
                    <a:pt x="634453" y="242503"/>
                  </a:lnTo>
                  <a:lnTo>
                    <a:pt x="634227" y="242492"/>
                  </a:lnTo>
                  <a:lnTo>
                    <a:pt x="634010" y="242536"/>
                  </a:lnTo>
                  <a:lnTo>
                    <a:pt x="633792" y="242646"/>
                  </a:lnTo>
                  <a:lnTo>
                    <a:pt x="633680" y="242701"/>
                  </a:lnTo>
                  <a:lnTo>
                    <a:pt x="633551" y="242712"/>
                  </a:lnTo>
                  <a:lnTo>
                    <a:pt x="633279" y="242779"/>
                  </a:lnTo>
                  <a:lnTo>
                    <a:pt x="633046" y="242867"/>
                  </a:lnTo>
                  <a:lnTo>
                    <a:pt x="632961" y="242878"/>
                  </a:lnTo>
                  <a:lnTo>
                    <a:pt x="632667" y="242878"/>
                  </a:lnTo>
                  <a:lnTo>
                    <a:pt x="632473" y="242900"/>
                  </a:lnTo>
                  <a:lnTo>
                    <a:pt x="632004" y="243043"/>
                  </a:lnTo>
                  <a:lnTo>
                    <a:pt x="631843" y="243076"/>
                  </a:lnTo>
                  <a:lnTo>
                    <a:pt x="631237" y="242999"/>
                  </a:lnTo>
                  <a:lnTo>
                    <a:pt x="630765" y="242878"/>
                  </a:lnTo>
                  <a:lnTo>
                    <a:pt x="630611" y="242856"/>
                  </a:lnTo>
                  <a:lnTo>
                    <a:pt x="630317" y="242944"/>
                  </a:lnTo>
                  <a:lnTo>
                    <a:pt x="630026" y="242988"/>
                  </a:lnTo>
                  <a:lnTo>
                    <a:pt x="629862" y="243032"/>
                  </a:lnTo>
                  <a:lnTo>
                    <a:pt x="629428" y="243198"/>
                  </a:lnTo>
                  <a:lnTo>
                    <a:pt x="629025" y="243561"/>
                  </a:lnTo>
                  <a:lnTo>
                    <a:pt x="628844" y="243760"/>
                  </a:lnTo>
                  <a:lnTo>
                    <a:pt x="628703" y="244168"/>
                  </a:lnTo>
                  <a:lnTo>
                    <a:pt x="628458" y="244443"/>
                  </a:lnTo>
                  <a:lnTo>
                    <a:pt x="627913" y="244785"/>
                  </a:lnTo>
                  <a:lnTo>
                    <a:pt x="627732" y="244973"/>
                  </a:lnTo>
                  <a:lnTo>
                    <a:pt x="627427" y="245237"/>
                  </a:lnTo>
                  <a:lnTo>
                    <a:pt x="627346" y="245403"/>
                  </a:lnTo>
                  <a:lnTo>
                    <a:pt x="627309" y="245491"/>
                  </a:lnTo>
                  <a:lnTo>
                    <a:pt x="627264" y="245733"/>
                  </a:lnTo>
                  <a:lnTo>
                    <a:pt x="627248" y="245910"/>
                  </a:lnTo>
                  <a:lnTo>
                    <a:pt x="627146" y="246009"/>
                  </a:lnTo>
                  <a:lnTo>
                    <a:pt x="627038" y="246075"/>
                  </a:lnTo>
                  <a:lnTo>
                    <a:pt x="626692" y="246373"/>
                  </a:lnTo>
                  <a:lnTo>
                    <a:pt x="626618" y="246461"/>
                  </a:lnTo>
                  <a:lnTo>
                    <a:pt x="626582" y="246461"/>
                  </a:lnTo>
                  <a:lnTo>
                    <a:pt x="626483" y="246461"/>
                  </a:lnTo>
                  <a:lnTo>
                    <a:pt x="626121" y="246472"/>
                  </a:lnTo>
                  <a:lnTo>
                    <a:pt x="625841" y="246461"/>
                  </a:lnTo>
                  <a:lnTo>
                    <a:pt x="625620" y="246472"/>
                  </a:lnTo>
                  <a:lnTo>
                    <a:pt x="625301" y="246406"/>
                  </a:lnTo>
                  <a:lnTo>
                    <a:pt x="624826" y="246439"/>
                  </a:lnTo>
                  <a:lnTo>
                    <a:pt x="624423" y="246450"/>
                  </a:lnTo>
                  <a:lnTo>
                    <a:pt x="623982" y="246395"/>
                  </a:lnTo>
                  <a:lnTo>
                    <a:pt x="623726" y="246296"/>
                  </a:lnTo>
                  <a:lnTo>
                    <a:pt x="623577" y="246141"/>
                  </a:lnTo>
                  <a:lnTo>
                    <a:pt x="623420" y="245921"/>
                  </a:lnTo>
                  <a:lnTo>
                    <a:pt x="623161" y="245557"/>
                  </a:lnTo>
                  <a:lnTo>
                    <a:pt x="622916" y="245325"/>
                  </a:lnTo>
                  <a:lnTo>
                    <a:pt x="622538" y="245094"/>
                  </a:lnTo>
                  <a:lnTo>
                    <a:pt x="622171" y="245061"/>
                  </a:lnTo>
                  <a:lnTo>
                    <a:pt x="621866" y="244984"/>
                  </a:lnTo>
                  <a:lnTo>
                    <a:pt x="621608" y="244807"/>
                  </a:lnTo>
                  <a:lnTo>
                    <a:pt x="621278" y="244653"/>
                  </a:lnTo>
                  <a:lnTo>
                    <a:pt x="620899" y="244521"/>
                  </a:lnTo>
                  <a:lnTo>
                    <a:pt x="620370" y="244344"/>
                  </a:lnTo>
                  <a:lnTo>
                    <a:pt x="620006" y="244047"/>
                  </a:lnTo>
                  <a:lnTo>
                    <a:pt x="619736" y="243594"/>
                  </a:lnTo>
                  <a:lnTo>
                    <a:pt x="619577" y="243286"/>
                  </a:lnTo>
                  <a:lnTo>
                    <a:pt x="619272" y="243032"/>
                  </a:lnTo>
                  <a:lnTo>
                    <a:pt x="618953" y="242756"/>
                  </a:lnTo>
                  <a:lnTo>
                    <a:pt x="618661" y="242536"/>
                  </a:lnTo>
                  <a:lnTo>
                    <a:pt x="618550" y="242371"/>
                  </a:lnTo>
                  <a:lnTo>
                    <a:pt x="618477" y="242150"/>
                  </a:lnTo>
                  <a:lnTo>
                    <a:pt x="618378" y="241974"/>
                  </a:lnTo>
                  <a:lnTo>
                    <a:pt x="618109" y="241797"/>
                  </a:lnTo>
                  <a:lnTo>
                    <a:pt x="617731" y="241588"/>
                  </a:lnTo>
                  <a:lnTo>
                    <a:pt x="617569" y="241444"/>
                  </a:lnTo>
                  <a:lnTo>
                    <a:pt x="617362" y="241246"/>
                  </a:lnTo>
                  <a:lnTo>
                    <a:pt x="617167" y="241136"/>
                  </a:lnTo>
                  <a:lnTo>
                    <a:pt x="616962" y="240948"/>
                  </a:lnTo>
                  <a:lnTo>
                    <a:pt x="616717" y="240430"/>
                  </a:lnTo>
                  <a:lnTo>
                    <a:pt x="616006" y="239427"/>
                  </a:lnTo>
                  <a:lnTo>
                    <a:pt x="615479" y="237883"/>
                  </a:lnTo>
                  <a:lnTo>
                    <a:pt x="614883" y="236825"/>
                  </a:lnTo>
                  <a:lnTo>
                    <a:pt x="614630" y="236516"/>
                  </a:lnTo>
                  <a:lnTo>
                    <a:pt x="613455" y="236141"/>
                  </a:lnTo>
                  <a:lnTo>
                    <a:pt x="613165" y="236108"/>
                  </a:lnTo>
                  <a:lnTo>
                    <a:pt x="612880" y="235965"/>
                  </a:lnTo>
                  <a:lnTo>
                    <a:pt x="612427" y="235491"/>
                  </a:lnTo>
                  <a:lnTo>
                    <a:pt x="612063" y="235226"/>
                  </a:lnTo>
                  <a:lnTo>
                    <a:pt x="611452" y="234642"/>
                  </a:lnTo>
                  <a:lnTo>
                    <a:pt x="611268" y="234531"/>
                  </a:lnTo>
                  <a:lnTo>
                    <a:pt x="611142" y="234410"/>
                  </a:lnTo>
                  <a:lnTo>
                    <a:pt x="610935" y="234112"/>
                  </a:lnTo>
                  <a:lnTo>
                    <a:pt x="610857" y="233936"/>
                  </a:lnTo>
                  <a:lnTo>
                    <a:pt x="610769" y="233671"/>
                  </a:lnTo>
                  <a:lnTo>
                    <a:pt x="610584" y="233363"/>
                  </a:lnTo>
                  <a:lnTo>
                    <a:pt x="610280" y="233076"/>
                  </a:lnTo>
                  <a:lnTo>
                    <a:pt x="610046" y="232866"/>
                  </a:lnTo>
                  <a:lnTo>
                    <a:pt x="609800" y="232778"/>
                  </a:lnTo>
                  <a:lnTo>
                    <a:pt x="609340" y="232767"/>
                  </a:lnTo>
                  <a:lnTo>
                    <a:pt x="608959" y="232877"/>
                  </a:lnTo>
                  <a:lnTo>
                    <a:pt x="608478" y="233032"/>
                  </a:lnTo>
                  <a:lnTo>
                    <a:pt x="608263" y="233230"/>
                  </a:lnTo>
                  <a:lnTo>
                    <a:pt x="607971" y="233263"/>
                  </a:lnTo>
                  <a:lnTo>
                    <a:pt x="607618" y="233274"/>
                  </a:lnTo>
                  <a:lnTo>
                    <a:pt x="606866" y="233462"/>
                  </a:lnTo>
                  <a:lnTo>
                    <a:pt x="606707" y="233561"/>
                  </a:lnTo>
                  <a:lnTo>
                    <a:pt x="606522" y="233561"/>
                  </a:lnTo>
                  <a:lnTo>
                    <a:pt x="606375" y="233539"/>
                  </a:lnTo>
                  <a:lnTo>
                    <a:pt x="606122" y="233429"/>
                  </a:lnTo>
                  <a:lnTo>
                    <a:pt x="605877" y="233208"/>
                  </a:lnTo>
                  <a:lnTo>
                    <a:pt x="605669" y="232855"/>
                  </a:lnTo>
                  <a:lnTo>
                    <a:pt x="605526" y="232492"/>
                  </a:lnTo>
                  <a:lnTo>
                    <a:pt x="605524" y="232271"/>
                  </a:lnTo>
                  <a:lnTo>
                    <a:pt x="605454" y="232029"/>
                  </a:lnTo>
                  <a:lnTo>
                    <a:pt x="605347" y="231775"/>
                  </a:lnTo>
                  <a:lnTo>
                    <a:pt x="605261" y="231565"/>
                  </a:lnTo>
                  <a:lnTo>
                    <a:pt x="605024" y="231334"/>
                  </a:lnTo>
                  <a:lnTo>
                    <a:pt x="604526" y="230992"/>
                  </a:lnTo>
                  <a:lnTo>
                    <a:pt x="603424" y="230364"/>
                  </a:lnTo>
                  <a:lnTo>
                    <a:pt x="603340" y="229956"/>
                  </a:lnTo>
                  <a:lnTo>
                    <a:pt x="603509" y="229217"/>
                  </a:lnTo>
                  <a:lnTo>
                    <a:pt x="603500" y="228721"/>
                  </a:lnTo>
                  <a:lnTo>
                    <a:pt x="603401" y="228401"/>
                  </a:lnTo>
                  <a:lnTo>
                    <a:pt x="602979" y="227629"/>
                  </a:lnTo>
                  <a:lnTo>
                    <a:pt x="602851" y="226879"/>
                  </a:lnTo>
                  <a:lnTo>
                    <a:pt x="602908" y="226163"/>
                  </a:lnTo>
                  <a:lnTo>
                    <a:pt x="603140" y="225435"/>
                  </a:lnTo>
                  <a:lnTo>
                    <a:pt x="603199" y="224862"/>
                  </a:lnTo>
                  <a:lnTo>
                    <a:pt x="603224" y="224057"/>
                  </a:lnTo>
                  <a:lnTo>
                    <a:pt x="603132" y="223428"/>
                  </a:lnTo>
                  <a:lnTo>
                    <a:pt x="602862" y="222844"/>
                  </a:lnTo>
                  <a:lnTo>
                    <a:pt x="601965" y="221455"/>
                  </a:lnTo>
                  <a:lnTo>
                    <a:pt x="600527" y="219470"/>
                  </a:lnTo>
                  <a:lnTo>
                    <a:pt x="600329" y="219161"/>
                  </a:lnTo>
                  <a:lnTo>
                    <a:pt x="600202" y="218886"/>
                  </a:lnTo>
                  <a:lnTo>
                    <a:pt x="600131" y="218434"/>
                  </a:lnTo>
                  <a:lnTo>
                    <a:pt x="600019" y="218125"/>
                  </a:lnTo>
                  <a:lnTo>
                    <a:pt x="599849" y="217816"/>
                  </a:lnTo>
                  <a:lnTo>
                    <a:pt x="599524" y="217232"/>
                  </a:lnTo>
                  <a:lnTo>
                    <a:pt x="599311" y="216813"/>
                  </a:lnTo>
                  <a:lnTo>
                    <a:pt x="599295" y="216471"/>
                  </a:lnTo>
                  <a:lnTo>
                    <a:pt x="599240" y="216019"/>
                  </a:lnTo>
                  <a:lnTo>
                    <a:pt x="599184" y="215589"/>
                  </a:lnTo>
                  <a:lnTo>
                    <a:pt x="599113" y="215049"/>
                  </a:lnTo>
                  <a:lnTo>
                    <a:pt x="599026" y="214718"/>
                  </a:lnTo>
                  <a:lnTo>
                    <a:pt x="598915" y="214465"/>
                  </a:lnTo>
                  <a:lnTo>
                    <a:pt x="598630" y="214178"/>
                  </a:lnTo>
                  <a:lnTo>
                    <a:pt x="598278" y="213836"/>
                  </a:lnTo>
                  <a:lnTo>
                    <a:pt x="598009" y="213538"/>
                  </a:lnTo>
                  <a:lnTo>
                    <a:pt x="597740" y="213175"/>
                  </a:lnTo>
                  <a:lnTo>
                    <a:pt x="597471" y="212722"/>
                  </a:lnTo>
                  <a:lnTo>
                    <a:pt x="597258" y="212171"/>
                  </a:lnTo>
                  <a:lnTo>
                    <a:pt x="597115" y="211862"/>
                  </a:lnTo>
                  <a:lnTo>
                    <a:pt x="596975" y="211554"/>
                  </a:lnTo>
                  <a:lnTo>
                    <a:pt x="596814" y="211179"/>
                  </a:lnTo>
                  <a:lnTo>
                    <a:pt x="596742" y="211080"/>
                  </a:lnTo>
                  <a:lnTo>
                    <a:pt x="596708" y="210958"/>
                  </a:lnTo>
                  <a:lnTo>
                    <a:pt x="596783" y="210771"/>
                  </a:lnTo>
                  <a:lnTo>
                    <a:pt x="596871" y="210583"/>
                  </a:lnTo>
                  <a:lnTo>
                    <a:pt x="596993" y="210253"/>
                  </a:lnTo>
                  <a:lnTo>
                    <a:pt x="597109" y="209845"/>
                  </a:lnTo>
                  <a:lnTo>
                    <a:pt x="597072" y="209426"/>
                  </a:lnTo>
                  <a:lnTo>
                    <a:pt x="596737" y="208919"/>
                  </a:lnTo>
                  <a:lnTo>
                    <a:pt x="595311" y="207618"/>
                  </a:lnTo>
                  <a:lnTo>
                    <a:pt x="595223" y="207210"/>
                  </a:lnTo>
                  <a:lnTo>
                    <a:pt x="595332" y="206383"/>
                  </a:lnTo>
                  <a:lnTo>
                    <a:pt x="595572" y="205743"/>
                  </a:lnTo>
                  <a:lnTo>
                    <a:pt x="596024" y="205181"/>
                  </a:lnTo>
                  <a:lnTo>
                    <a:pt x="596523" y="204288"/>
                  </a:lnTo>
                  <a:lnTo>
                    <a:pt x="597143" y="203362"/>
                  </a:lnTo>
                  <a:lnTo>
                    <a:pt x="597640" y="202722"/>
                  </a:lnTo>
                  <a:lnTo>
                    <a:pt x="598188" y="202028"/>
                  </a:lnTo>
                  <a:lnTo>
                    <a:pt x="598609" y="201575"/>
                  </a:lnTo>
                  <a:lnTo>
                    <a:pt x="599209" y="201090"/>
                  </a:lnTo>
                  <a:lnTo>
                    <a:pt x="599431" y="200837"/>
                  </a:lnTo>
                  <a:lnTo>
                    <a:pt x="599879" y="200319"/>
                  </a:lnTo>
                  <a:lnTo>
                    <a:pt x="600131" y="200131"/>
                  </a:lnTo>
                  <a:lnTo>
                    <a:pt x="600454" y="199800"/>
                  </a:lnTo>
                  <a:lnTo>
                    <a:pt x="600807" y="199404"/>
                  </a:lnTo>
                  <a:lnTo>
                    <a:pt x="601794" y="198554"/>
                  </a:lnTo>
                  <a:lnTo>
                    <a:pt x="602371" y="197617"/>
                  </a:lnTo>
                  <a:lnTo>
                    <a:pt x="603706" y="195941"/>
                  </a:lnTo>
                  <a:lnTo>
                    <a:pt x="603863" y="195842"/>
                  </a:lnTo>
                  <a:lnTo>
                    <a:pt x="604171" y="195434"/>
                  </a:lnTo>
                  <a:lnTo>
                    <a:pt x="604650" y="195070"/>
                  </a:lnTo>
                  <a:lnTo>
                    <a:pt x="605119" y="194696"/>
                  </a:lnTo>
                  <a:lnTo>
                    <a:pt x="605372" y="194453"/>
                  </a:lnTo>
                  <a:lnTo>
                    <a:pt x="605564" y="194288"/>
                  </a:lnTo>
                  <a:lnTo>
                    <a:pt x="605730" y="193968"/>
                  </a:lnTo>
                  <a:lnTo>
                    <a:pt x="605857" y="193538"/>
                  </a:lnTo>
                  <a:lnTo>
                    <a:pt x="606092" y="192744"/>
                  </a:lnTo>
                  <a:lnTo>
                    <a:pt x="606357" y="192325"/>
                  </a:lnTo>
                  <a:lnTo>
                    <a:pt x="606545" y="191619"/>
                  </a:lnTo>
                  <a:lnTo>
                    <a:pt x="606720" y="191300"/>
                  </a:lnTo>
                  <a:lnTo>
                    <a:pt x="607069" y="191002"/>
                  </a:lnTo>
                  <a:lnTo>
                    <a:pt x="607713" y="190781"/>
                  </a:lnTo>
                  <a:lnTo>
                    <a:pt x="607975" y="190583"/>
                  </a:lnTo>
                  <a:lnTo>
                    <a:pt x="608127" y="189833"/>
                  </a:lnTo>
                  <a:lnTo>
                    <a:pt x="608274" y="189458"/>
                  </a:lnTo>
                  <a:lnTo>
                    <a:pt x="608462" y="188455"/>
                  </a:lnTo>
                  <a:lnTo>
                    <a:pt x="608627" y="187970"/>
                  </a:lnTo>
                  <a:lnTo>
                    <a:pt x="608698" y="187143"/>
                  </a:lnTo>
                  <a:lnTo>
                    <a:pt x="609010" y="186073"/>
                  </a:lnTo>
                  <a:lnTo>
                    <a:pt x="608971" y="185401"/>
                  </a:lnTo>
                  <a:lnTo>
                    <a:pt x="609039" y="185235"/>
                  </a:lnTo>
                  <a:lnTo>
                    <a:pt x="609049" y="184872"/>
                  </a:lnTo>
                  <a:lnTo>
                    <a:pt x="608963" y="183989"/>
                  </a:lnTo>
                  <a:lnTo>
                    <a:pt x="609075" y="183626"/>
                  </a:lnTo>
                  <a:lnTo>
                    <a:pt x="609080" y="183174"/>
                  </a:lnTo>
                  <a:lnTo>
                    <a:pt x="609019" y="182799"/>
                  </a:lnTo>
                  <a:lnTo>
                    <a:pt x="608448" y="182292"/>
                  </a:lnTo>
                  <a:lnTo>
                    <a:pt x="607450" y="181862"/>
                  </a:lnTo>
                  <a:lnTo>
                    <a:pt x="606868" y="181818"/>
                  </a:lnTo>
                  <a:lnTo>
                    <a:pt x="606275" y="181685"/>
                  </a:lnTo>
                  <a:lnTo>
                    <a:pt x="605400" y="181057"/>
                  </a:lnTo>
                  <a:lnTo>
                    <a:pt x="604873" y="180505"/>
                  </a:lnTo>
                  <a:lnTo>
                    <a:pt x="604535" y="179976"/>
                  </a:lnTo>
                  <a:lnTo>
                    <a:pt x="604243" y="179171"/>
                  </a:lnTo>
                  <a:lnTo>
                    <a:pt x="604057" y="178377"/>
                  </a:lnTo>
                  <a:lnTo>
                    <a:pt x="603801" y="177936"/>
                  </a:lnTo>
                  <a:lnTo>
                    <a:pt x="603459" y="177881"/>
                  </a:lnTo>
                  <a:lnTo>
                    <a:pt x="603351" y="177771"/>
                  </a:lnTo>
                  <a:lnTo>
                    <a:pt x="603231" y="177220"/>
                  </a:lnTo>
                  <a:lnTo>
                    <a:pt x="602767" y="176018"/>
                  </a:lnTo>
                  <a:lnTo>
                    <a:pt x="602701" y="175577"/>
                  </a:lnTo>
                  <a:lnTo>
                    <a:pt x="602854" y="174254"/>
                  </a:lnTo>
                  <a:lnTo>
                    <a:pt x="602595" y="172523"/>
                  </a:lnTo>
                  <a:lnTo>
                    <a:pt x="602609" y="171652"/>
                  </a:lnTo>
                  <a:lnTo>
                    <a:pt x="602755" y="171101"/>
                  </a:lnTo>
                  <a:lnTo>
                    <a:pt x="602538" y="169491"/>
                  </a:lnTo>
                  <a:lnTo>
                    <a:pt x="602794" y="168256"/>
                  </a:lnTo>
                  <a:lnTo>
                    <a:pt x="602860" y="167043"/>
                  </a:lnTo>
                  <a:lnTo>
                    <a:pt x="602841" y="165951"/>
                  </a:lnTo>
                  <a:lnTo>
                    <a:pt x="602715" y="165466"/>
                  </a:lnTo>
                  <a:lnTo>
                    <a:pt x="602023" y="164022"/>
                  </a:lnTo>
                  <a:lnTo>
                    <a:pt x="601922" y="163614"/>
                  </a:lnTo>
                  <a:lnTo>
                    <a:pt x="601995" y="163283"/>
                  </a:lnTo>
                  <a:lnTo>
                    <a:pt x="602056" y="163129"/>
                  </a:lnTo>
                  <a:lnTo>
                    <a:pt x="602107" y="163030"/>
                  </a:lnTo>
                  <a:lnTo>
                    <a:pt x="602193" y="162953"/>
                  </a:lnTo>
                  <a:lnTo>
                    <a:pt x="602303" y="162842"/>
                  </a:lnTo>
                  <a:lnTo>
                    <a:pt x="602412" y="162721"/>
                  </a:lnTo>
                  <a:lnTo>
                    <a:pt x="602544" y="162600"/>
                  </a:lnTo>
                  <a:lnTo>
                    <a:pt x="602602" y="162545"/>
                  </a:lnTo>
                  <a:lnTo>
                    <a:pt x="602692" y="162412"/>
                  </a:lnTo>
                  <a:lnTo>
                    <a:pt x="602817" y="162192"/>
                  </a:lnTo>
                  <a:lnTo>
                    <a:pt x="602975" y="161883"/>
                  </a:lnTo>
                  <a:lnTo>
                    <a:pt x="603073" y="161210"/>
                  </a:lnTo>
                  <a:lnTo>
                    <a:pt x="603014" y="160119"/>
                  </a:lnTo>
                  <a:lnTo>
                    <a:pt x="602464" y="158950"/>
                  </a:lnTo>
                  <a:lnTo>
                    <a:pt x="601894" y="158223"/>
                  </a:lnTo>
                  <a:lnTo>
                    <a:pt x="601119" y="157594"/>
                  </a:lnTo>
                  <a:lnTo>
                    <a:pt x="600071" y="156988"/>
                  </a:lnTo>
                  <a:lnTo>
                    <a:pt x="599702" y="156778"/>
                  </a:lnTo>
                  <a:lnTo>
                    <a:pt x="599578" y="156602"/>
                  </a:lnTo>
                  <a:lnTo>
                    <a:pt x="599451" y="156381"/>
                  </a:lnTo>
                  <a:lnTo>
                    <a:pt x="599193" y="155808"/>
                  </a:lnTo>
                  <a:lnTo>
                    <a:pt x="599139" y="155664"/>
                  </a:lnTo>
                  <a:lnTo>
                    <a:pt x="599057" y="155411"/>
                  </a:lnTo>
                  <a:lnTo>
                    <a:pt x="599025" y="155212"/>
                  </a:lnTo>
                  <a:lnTo>
                    <a:pt x="599033" y="154981"/>
                  </a:lnTo>
                  <a:lnTo>
                    <a:pt x="599033" y="154771"/>
                  </a:lnTo>
                  <a:lnTo>
                    <a:pt x="598949" y="154529"/>
                  </a:lnTo>
                  <a:lnTo>
                    <a:pt x="598850" y="154430"/>
                  </a:lnTo>
                  <a:lnTo>
                    <a:pt x="598220" y="153856"/>
                  </a:lnTo>
                  <a:lnTo>
                    <a:pt x="597729" y="153261"/>
                  </a:lnTo>
                  <a:lnTo>
                    <a:pt x="597395" y="152665"/>
                  </a:lnTo>
                  <a:lnTo>
                    <a:pt x="597290" y="152335"/>
                  </a:lnTo>
                  <a:lnTo>
                    <a:pt x="597344" y="152103"/>
                  </a:lnTo>
                  <a:lnTo>
                    <a:pt x="597487" y="151817"/>
                  </a:lnTo>
                  <a:lnTo>
                    <a:pt x="597522" y="150934"/>
                  </a:lnTo>
                  <a:lnTo>
                    <a:pt x="597694" y="150471"/>
                  </a:lnTo>
                  <a:lnTo>
                    <a:pt x="597694" y="149755"/>
                  </a:lnTo>
                  <a:lnTo>
                    <a:pt x="597729" y="149225"/>
                  </a:lnTo>
                  <a:lnTo>
                    <a:pt x="597763" y="148762"/>
                  </a:lnTo>
                  <a:lnTo>
                    <a:pt x="597939" y="148454"/>
                  </a:lnTo>
                  <a:lnTo>
                    <a:pt x="598202" y="148090"/>
                  </a:lnTo>
                  <a:lnTo>
                    <a:pt x="598411" y="147550"/>
                  </a:lnTo>
                  <a:lnTo>
                    <a:pt x="598571" y="146965"/>
                  </a:lnTo>
                  <a:lnTo>
                    <a:pt x="598605" y="146149"/>
                  </a:lnTo>
                  <a:lnTo>
                    <a:pt x="598756" y="144870"/>
                  </a:lnTo>
                  <a:lnTo>
                    <a:pt x="598790" y="144418"/>
                  </a:lnTo>
                  <a:lnTo>
                    <a:pt x="598790" y="143757"/>
                  </a:lnTo>
                  <a:lnTo>
                    <a:pt x="598756" y="143261"/>
                  </a:lnTo>
                  <a:lnTo>
                    <a:pt x="598689" y="143029"/>
                  </a:lnTo>
                  <a:lnTo>
                    <a:pt x="598553" y="142798"/>
                  </a:lnTo>
                  <a:lnTo>
                    <a:pt x="598319" y="142467"/>
                  </a:lnTo>
                  <a:lnTo>
                    <a:pt x="598150" y="142103"/>
                  </a:lnTo>
                  <a:lnTo>
                    <a:pt x="597999" y="141761"/>
                  </a:lnTo>
                  <a:lnTo>
                    <a:pt x="597979" y="141463"/>
                  </a:lnTo>
                  <a:lnTo>
                    <a:pt x="598055" y="141155"/>
                  </a:lnTo>
                  <a:lnTo>
                    <a:pt x="598049" y="141045"/>
                  </a:lnTo>
                  <a:lnTo>
                    <a:pt x="597948" y="141000"/>
                  </a:lnTo>
                  <a:lnTo>
                    <a:pt x="597789" y="141011"/>
                  </a:lnTo>
                  <a:lnTo>
                    <a:pt x="597472" y="141188"/>
                  </a:lnTo>
                  <a:lnTo>
                    <a:pt x="597110" y="141496"/>
                  </a:lnTo>
                  <a:lnTo>
                    <a:pt x="596670" y="141618"/>
                  </a:lnTo>
                  <a:lnTo>
                    <a:pt x="596665" y="141618"/>
                  </a:lnTo>
                  <a:lnTo>
                    <a:pt x="596506" y="141596"/>
                  </a:lnTo>
                  <a:lnTo>
                    <a:pt x="596233" y="141452"/>
                  </a:lnTo>
                  <a:lnTo>
                    <a:pt x="595915" y="141199"/>
                  </a:lnTo>
                  <a:lnTo>
                    <a:pt x="595248" y="140846"/>
                  </a:lnTo>
                  <a:lnTo>
                    <a:pt x="594652" y="140625"/>
                  </a:lnTo>
                  <a:lnTo>
                    <a:pt x="594067" y="140504"/>
                  </a:lnTo>
                  <a:lnTo>
                    <a:pt x="592978" y="140427"/>
                  </a:lnTo>
                  <a:lnTo>
                    <a:pt x="592769" y="140438"/>
                  </a:lnTo>
                  <a:lnTo>
                    <a:pt x="592627" y="140482"/>
                  </a:lnTo>
                  <a:lnTo>
                    <a:pt x="592442" y="140559"/>
                  </a:lnTo>
                  <a:lnTo>
                    <a:pt x="592203" y="140714"/>
                  </a:lnTo>
                  <a:lnTo>
                    <a:pt x="592039" y="140868"/>
                  </a:lnTo>
                  <a:lnTo>
                    <a:pt x="591900" y="140890"/>
                  </a:lnTo>
                  <a:lnTo>
                    <a:pt x="591690" y="140802"/>
                  </a:lnTo>
                  <a:lnTo>
                    <a:pt x="591534" y="140703"/>
                  </a:lnTo>
                  <a:lnTo>
                    <a:pt x="591439" y="140625"/>
                  </a:lnTo>
                  <a:lnTo>
                    <a:pt x="591282" y="140493"/>
                  </a:lnTo>
                  <a:lnTo>
                    <a:pt x="591058" y="140416"/>
                  </a:lnTo>
                  <a:lnTo>
                    <a:pt x="590791" y="140328"/>
                  </a:lnTo>
                  <a:lnTo>
                    <a:pt x="590679" y="140207"/>
                  </a:lnTo>
                  <a:lnTo>
                    <a:pt x="590658" y="140030"/>
                  </a:lnTo>
                  <a:lnTo>
                    <a:pt x="590628" y="139865"/>
                  </a:lnTo>
                  <a:lnTo>
                    <a:pt x="590739" y="139644"/>
                  </a:lnTo>
                  <a:lnTo>
                    <a:pt x="590903" y="139369"/>
                  </a:lnTo>
                  <a:lnTo>
                    <a:pt x="591022" y="139082"/>
                  </a:lnTo>
                  <a:lnTo>
                    <a:pt x="591072" y="138894"/>
                  </a:lnTo>
                  <a:lnTo>
                    <a:pt x="591067" y="138707"/>
                  </a:lnTo>
                  <a:lnTo>
                    <a:pt x="591015" y="138531"/>
                  </a:lnTo>
                  <a:lnTo>
                    <a:pt x="590888" y="138409"/>
                  </a:lnTo>
                  <a:lnTo>
                    <a:pt x="590664" y="138310"/>
                  </a:lnTo>
                  <a:lnTo>
                    <a:pt x="590455" y="138222"/>
                  </a:lnTo>
                  <a:lnTo>
                    <a:pt x="590061" y="138222"/>
                  </a:lnTo>
                  <a:lnTo>
                    <a:pt x="589839" y="138189"/>
                  </a:lnTo>
                  <a:lnTo>
                    <a:pt x="589458" y="138123"/>
                  </a:lnTo>
                  <a:lnTo>
                    <a:pt x="589125" y="137979"/>
                  </a:lnTo>
                  <a:lnTo>
                    <a:pt x="588768" y="137858"/>
                  </a:lnTo>
                  <a:lnTo>
                    <a:pt x="588345" y="137715"/>
                  </a:lnTo>
                  <a:lnTo>
                    <a:pt x="588044" y="137704"/>
                  </a:lnTo>
                  <a:lnTo>
                    <a:pt x="587579" y="137693"/>
                  </a:lnTo>
                  <a:lnTo>
                    <a:pt x="587138" y="137516"/>
                  </a:lnTo>
                  <a:lnTo>
                    <a:pt x="586742" y="137207"/>
                  </a:lnTo>
                  <a:lnTo>
                    <a:pt x="586430" y="136844"/>
                  </a:lnTo>
                  <a:lnTo>
                    <a:pt x="586219" y="136414"/>
                  </a:lnTo>
                  <a:lnTo>
                    <a:pt x="585870" y="136105"/>
                  </a:lnTo>
                  <a:lnTo>
                    <a:pt x="585592" y="135752"/>
                  </a:lnTo>
                  <a:lnTo>
                    <a:pt x="585477" y="135465"/>
                  </a:lnTo>
                  <a:lnTo>
                    <a:pt x="585500" y="135267"/>
                  </a:lnTo>
                  <a:lnTo>
                    <a:pt x="585558" y="135013"/>
                  </a:lnTo>
                  <a:lnTo>
                    <a:pt x="585627" y="134804"/>
                  </a:lnTo>
                  <a:lnTo>
                    <a:pt x="585558" y="134672"/>
                  </a:lnTo>
                  <a:lnTo>
                    <a:pt x="585395" y="134694"/>
                  </a:lnTo>
                  <a:lnTo>
                    <a:pt x="585128" y="134760"/>
                  </a:lnTo>
                  <a:lnTo>
                    <a:pt x="584824" y="134870"/>
                  </a:lnTo>
                  <a:lnTo>
                    <a:pt x="584406" y="134925"/>
                  </a:lnTo>
                  <a:lnTo>
                    <a:pt x="584174" y="134870"/>
                  </a:lnTo>
                  <a:lnTo>
                    <a:pt x="583942" y="134705"/>
                  </a:lnTo>
                  <a:lnTo>
                    <a:pt x="583767" y="134473"/>
                  </a:lnTo>
                  <a:lnTo>
                    <a:pt x="583593" y="134098"/>
                  </a:lnTo>
                  <a:lnTo>
                    <a:pt x="583453" y="133690"/>
                  </a:lnTo>
                  <a:lnTo>
                    <a:pt x="583431" y="133426"/>
                  </a:lnTo>
                  <a:lnTo>
                    <a:pt x="583431" y="133216"/>
                  </a:lnTo>
                  <a:lnTo>
                    <a:pt x="583465" y="132863"/>
                  </a:lnTo>
                  <a:lnTo>
                    <a:pt x="583360" y="132632"/>
                  </a:lnTo>
                  <a:lnTo>
                    <a:pt x="583302" y="132444"/>
                  </a:lnTo>
                  <a:lnTo>
                    <a:pt x="583231" y="132323"/>
                  </a:lnTo>
                  <a:lnTo>
                    <a:pt x="583197" y="132224"/>
                  </a:lnTo>
                  <a:lnTo>
                    <a:pt x="583136" y="132147"/>
                  </a:lnTo>
                  <a:lnTo>
                    <a:pt x="583044" y="132136"/>
                  </a:lnTo>
                  <a:lnTo>
                    <a:pt x="582899" y="132158"/>
                  </a:lnTo>
                  <a:lnTo>
                    <a:pt x="582734" y="132213"/>
                  </a:lnTo>
                  <a:lnTo>
                    <a:pt x="582607" y="132268"/>
                  </a:lnTo>
                  <a:lnTo>
                    <a:pt x="582292" y="132290"/>
                  </a:lnTo>
                  <a:lnTo>
                    <a:pt x="582039" y="132290"/>
                  </a:lnTo>
                  <a:lnTo>
                    <a:pt x="581823" y="132257"/>
                  </a:lnTo>
                  <a:lnTo>
                    <a:pt x="581602" y="132169"/>
                  </a:lnTo>
                  <a:lnTo>
                    <a:pt x="581276" y="132125"/>
                  </a:lnTo>
                  <a:lnTo>
                    <a:pt x="580828" y="131970"/>
                  </a:lnTo>
                  <a:lnTo>
                    <a:pt x="580456" y="131728"/>
                  </a:lnTo>
                  <a:lnTo>
                    <a:pt x="580301" y="131573"/>
                  </a:lnTo>
                  <a:lnTo>
                    <a:pt x="580086" y="131353"/>
                  </a:lnTo>
                  <a:lnTo>
                    <a:pt x="579776" y="131077"/>
                  </a:lnTo>
                  <a:lnTo>
                    <a:pt x="579337" y="130724"/>
                  </a:lnTo>
                  <a:lnTo>
                    <a:pt x="579042" y="130449"/>
                  </a:lnTo>
                  <a:lnTo>
                    <a:pt x="578913" y="130316"/>
                  </a:lnTo>
                  <a:lnTo>
                    <a:pt x="578845" y="130151"/>
                  </a:lnTo>
                  <a:lnTo>
                    <a:pt x="578766" y="129930"/>
                  </a:lnTo>
                  <a:lnTo>
                    <a:pt x="578715" y="129765"/>
                  </a:lnTo>
                  <a:lnTo>
                    <a:pt x="578569" y="129512"/>
                  </a:lnTo>
                  <a:lnTo>
                    <a:pt x="578474" y="129390"/>
                  </a:lnTo>
                  <a:lnTo>
                    <a:pt x="578268" y="129236"/>
                  </a:lnTo>
                  <a:lnTo>
                    <a:pt x="577912" y="128784"/>
                  </a:lnTo>
                  <a:lnTo>
                    <a:pt x="577688" y="128442"/>
                  </a:lnTo>
                  <a:lnTo>
                    <a:pt x="577396" y="128067"/>
                  </a:lnTo>
                  <a:lnTo>
                    <a:pt x="577154" y="127858"/>
                  </a:lnTo>
                  <a:lnTo>
                    <a:pt x="576801" y="127659"/>
                  </a:lnTo>
                  <a:lnTo>
                    <a:pt x="576602" y="127505"/>
                  </a:lnTo>
                  <a:lnTo>
                    <a:pt x="576291" y="127317"/>
                  </a:lnTo>
                  <a:lnTo>
                    <a:pt x="576162" y="127185"/>
                  </a:lnTo>
                  <a:lnTo>
                    <a:pt x="576111" y="127009"/>
                  </a:lnTo>
                  <a:lnTo>
                    <a:pt x="575973" y="126700"/>
                  </a:lnTo>
                  <a:lnTo>
                    <a:pt x="575835" y="126314"/>
                  </a:lnTo>
                  <a:lnTo>
                    <a:pt x="575774" y="126038"/>
                  </a:lnTo>
                  <a:lnTo>
                    <a:pt x="575731" y="125840"/>
                  </a:lnTo>
                  <a:lnTo>
                    <a:pt x="575731" y="125686"/>
                  </a:lnTo>
                  <a:lnTo>
                    <a:pt x="575766" y="125487"/>
                  </a:lnTo>
                  <a:lnTo>
                    <a:pt x="575792" y="125399"/>
                  </a:lnTo>
                  <a:lnTo>
                    <a:pt x="575774" y="125300"/>
                  </a:lnTo>
                  <a:lnTo>
                    <a:pt x="575588" y="125289"/>
                  </a:lnTo>
                  <a:lnTo>
                    <a:pt x="575411" y="125355"/>
                  </a:lnTo>
                  <a:lnTo>
                    <a:pt x="575135" y="125465"/>
                  </a:lnTo>
                  <a:lnTo>
                    <a:pt x="574687" y="125598"/>
                  </a:lnTo>
                  <a:lnTo>
                    <a:pt x="574352" y="125708"/>
                  </a:lnTo>
                  <a:lnTo>
                    <a:pt x="574210" y="125752"/>
                  </a:lnTo>
                  <a:lnTo>
                    <a:pt x="573979" y="125774"/>
                  </a:lnTo>
                  <a:lnTo>
                    <a:pt x="573652" y="125752"/>
                  </a:lnTo>
                  <a:lnTo>
                    <a:pt x="573454" y="125763"/>
                  </a:lnTo>
                  <a:lnTo>
                    <a:pt x="573230" y="125752"/>
                  </a:lnTo>
                  <a:lnTo>
                    <a:pt x="572963" y="125730"/>
                  </a:lnTo>
                  <a:lnTo>
                    <a:pt x="572702" y="125608"/>
                  </a:lnTo>
                  <a:lnTo>
                    <a:pt x="572608" y="125410"/>
                  </a:lnTo>
                  <a:lnTo>
                    <a:pt x="572557" y="125222"/>
                  </a:lnTo>
                  <a:lnTo>
                    <a:pt x="572505" y="124925"/>
                  </a:lnTo>
                  <a:lnTo>
                    <a:pt x="572505" y="124726"/>
                  </a:lnTo>
                  <a:lnTo>
                    <a:pt x="572498" y="124473"/>
                  </a:lnTo>
                  <a:lnTo>
                    <a:pt x="572595" y="123646"/>
                  </a:lnTo>
                  <a:lnTo>
                    <a:pt x="572920" y="122554"/>
                  </a:lnTo>
                  <a:lnTo>
                    <a:pt x="572903" y="122135"/>
                  </a:lnTo>
                  <a:lnTo>
                    <a:pt x="572822" y="121882"/>
                  </a:lnTo>
                  <a:lnTo>
                    <a:pt x="572600" y="121562"/>
                  </a:lnTo>
                  <a:lnTo>
                    <a:pt x="572492" y="121397"/>
                  </a:lnTo>
                  <a:lnTo>
                    <a:pt x="572451" y="121165"/>
                  </a:lnTo>
                  <a:lnTo>
                    <a:pt x="572419" y="120934"/>
                  </a:lnTo>
                  <a:lnTo>
                    <a:pt x="572460" y="120757"/>
                  </a:lnTo>
                  <a:lnTo>
                    <a:pt x="572503" y="120603"/>
                  </a:lnTo>
                  <a:lnTo>
                    <a:pt x="572565" y="120184"/>
                  </a:lnTo>
                  <a:lnTo>
                    <a:pt x="572544" y="119985"/>
                  </a:lnTo>
                  <a:lnTo>
                    <a:pt x="572481" y="119776"/>
                  </a:lnTo>
                  <a:lnTo>
                    <a:pt x="572388" y="119588"/>
                  </a:lnTo>
                  <a:lnTo>
                    <a:pt x="572274" y="119423"/>
                  </a:lnTo>
                  <a:lnTo>
                    <a:pt x="572211" y="119247"/>
                  </a:lnTo>
                  <a:lnTo>
                    <a:pt x="572190" y="119015"/>
                  </a:lnTo>
                  <a:lnTo>
                    <a:pt x="572077" y="118629"/>
                  </a:lnTo>
                  <a:lnTo>
                    <a:pt x="572035" y="118409"/>
                  </a:lnTo>
                  <a:lnTo>
                    <a:pt x="571880" y="117968"/>
                  </a:lnTo>
                  <a:lnTo>
                    <a:pt x="571765" y="117703"/>
                  </a:lnTo>
                  <a:lnTo>
                    <a:pt x="571693" y="117472"/>
                  </a:lnTo>
                  <a:lnTo>
                    <a:pt x="571650" y="117273"/>
                  </a:lnTo>
                  <a:lnTo>
                    <a:pt x="571639" y="116986"/>
                  </a:lnTo>
                  <a:lnTo>
                    <a:pt x="571527" y="116821"/>
                  </a:lnTo>
                  <a:lnTo>
                    <a:pt x="571414" y="116600"/>
                  </a:lnTo>
                  <a:lnTo>
                    <a:pt x="571381" y="116369"/>
                  </a:lnTo>
                  <a:lnTo>
                    <a:pt x="571340" y="116126"/>
                  </a:lnTo>
                  <a:lnTo>
                    <a:pt x="571340" y="115928"/>
                  </a:lnTo>
                  <a:lnTo>
                    <a:pt x="571319" y="115685"/>
                  </a:lnTo>
                  <a:lnTo>
                    <a:pt x="571267" y="115498"/>
                  </a:lnTo>
                  <a:lnTo>
                    <a:pt x="571245" y="115366"/>
                  </a:lnTo>
                  <a:lnTo>
                    <a:pt x="571123" y="115244"/>
                  </a:lnTo>
                  <a:lnTo>
                    <a:pt x="570800" y="115079"/>
                  </a:lnTo>
                  <a:lnTo>
                    <a:pt x="570520" y="114847"/>
                  </a:lnTo>
                  <a:lnTo>
                    <a:pt x="570457" y="114671"/>
                  </a:lnTo>
                  <a:lnTo>
                    <a:pt x="570373" y="114164"/>
                  </a:lnTo>
                  <a:lnTo>
                    <a:pt x="570348" y="113646"/>
                  </a:lnTo>
                  <a:lnTo>
                    <a:pt x="570188" y="113127"/>
                  </a:lnTo>
                  <a:lnTo>
                    <a:pt x="570047" y="112896"/>
                  </a:lnTo>
                  <a:lnTo>
                    <a:pt x="569300" y="112334"/>
                  </a:lnTo>
                  <a:lnTo>
                    <a:pt x="569067" y="112058"/>
                  </a:lnTo>
                  <a:lnTo>
                    <a:pt x="568953" y="111760"/>
                  </a:lnTo>
                  <a:lnTo>
                    <a:pt x="568693" y="111374"/>
                  </a:lnTo>
                  <a:lnTo>
                    <a:pt x="568526" y="111187"/>
                  </a:lnTo>
                  <a:lnTo>
                    <a:pt x="568320" y="110933"/>
                  </a:lnTo>
                  <a:lnTo>
                    <a:pt x="567978" y="110691"/>
                  </a:lnTo>
                  <a:lnTo>
                    <a:pt x="567728" y="110470"/>
                  </a:lnTo>
                  <a:lnTo>
                    <a:pt x="567541" y="110382"/>
                  </a:lnTo>
                  <a:lnTo>
                    <a:pt x="567390" y="110327"/>
                  </a:lnTo>
                  <a:lnTo>
                    <a:pt x="567147" y="110327"/>
                  </a:lnTo>
                  <a:lnTo>
                    <a:pt x="567057" y="110316"/>
                  </a:lnTo>
                  <a:lnTo>
                    <a:pt x="566815" y="110272"/>
                  </a:lnTo>
                  <a:lnTo>
                    <a:pt x="566596" y="110150"/>
                  </a:lnTo>
                  <a:lnTo>
                    <a:pt x="566389" y="109952"/>
                  </a:lnTo>
                  <a:lnTo>
                    <a:pt x="566275" y="109765"/>
                  </a:lnTo>
                  <a:lnTo>
                    <a:pt x="566183" y="109621"/>
                  </a:lnTo>
                  <a:lnTo>
                    <a:pt x="566068" y="109566"/>
                  </a:lnTo>
                  <a:lnTo>
                    <a:pt x="565881" y="109478"/>
                  </a:lnTo>
                  <a:lnTo>
                    <a:pt x="565808" y="109379"/>
                  </a:lnTo>
                  <a:lnTo>
                    <a:pt x="565797" y="109147"/>
                  </a:lnTo>
                  <a:lnTo>
                    <a:pt x="565832" y="109048"/>
                  </a:lnTo>
                  <a:lnTo>
                    <a:pt x="565819" y="108960"/>
                  </a:lnTo>
                  <a:lnTo>
                    <a:pt x="565739" y="108772"/>
                  </a:lnTo>
                  <a:lnTo>
                    <a:pt x="565599" y="108585"/>
                  </a:lnTo>
                  <a:lnTo>
                    <a:pt x="565507" y="108474"/>
                  </a:lnTo>
                  <a:lnTo>
                    <a:pt x="565427" y="108254"/>
                  </a:lnTo>
                  <a:lnTo>
                    <a:pt x="565396" y="108100"/>
                  </a:lnTo>
                  <a:lnTo>
                    <a:pt x="565399" y="107945"/>
                  </a:lnTo>
                  <a:lnTo>
                    <a:pt x="565393" y="107648"/>
                  </a:lnTo>
                  <a:lnTo>
                    <a:pt x="565371" y="107405"/>
                  </a:lnTo>
                  <a:lnTo>
                    <a:pt x="565337" y="107240"/>
                  </a:lnTo>
                  <a:lnTo>
                    <a:pt x="565237" y="107052"/>
                  </a:lnTo>
                  <a:lnTo>
                    <a:pt x="565183" y="106865"/>
                  </a:lnTo>
                  <a:lnTo>
                    <a:pt x="564966" y="106402"/>
                  </a:lnTo>
                  <a:lnTo>
                    <a:pt x="564909" y="106181"/>
                  </a:lnTo>
                  <a:lnTo>
                    <a:pt x="564837" y="106038"/>
                  </a:lnTo>
                  <a:lnTo>
                    <a:pt x="564692" y="105950"/>
                  </a:lnTo>
                  <a:lnTo>
                    <a:pt x="564540" y="105895"/>
                  </a:lnTo>
                  <a:lnTo>
                    <a:pt x="564289" y="105795"/>
                  </a:lnTo>
                  <a:lnTo>
                    <a:pt x="564185" y="105762"/>
                  </a:lnTo>
                  <a:lnTo>
                    <a:pt x="562747" y="105520"/>
                  </a:lnTo>
                  <a:lnTo>
                    <a:pt x="562424" y="105332"/>
                  </a:lnTo>
                  <a:lnTo>
                    <a:pt x="562125" y="105123"/>
                  </a:lnTo>
                  <a:lnTo>
                    <a:pt x="561905" y="104935"/>
                  </a:lnTo>
                  <a:lnTo>
                    <a:pt x="561836" y="104803"/>
                  </a:lnTo>
                  <a:lnTo>
                    <a:pt x="561757" y="104671"/>
                  </a:lnTo>
                  <a:lnTo>
                    <a:pt x="561695" y="104516"/>
                  </a:lnTo>
                  <a:lnTo>
                    <a:pt x="561705" y="104230"/>
                  </a:lnTo>
                  <a:lnTo>
                    <a:pt x="561765" y="103811"/>
                  </a:lnTo>
                  <a:lnTo>
                    <a:pt x="561800" y="103546"/>
                  </a:lnTo>
                  <a:lnTo>
                    <a:pt x="561862" y="103149"/>
                  </a:lnTo>
                  <a:lnTo>
                    <a:pt x="561914" y="102906"/>
                  </a:lnTo>
                  <a:lnTo>
                    <a:pt x="561951" y="102697"/>
                  </a:lnTo>
                  <a:lnTo>
                    <a:pt x="561905" y="102432"/>
                  </a:lnTo>
                  <a:lnTo>
                    <a:pt x="561854" y="102102"/>
                  </a:lnTo>
                  <a:lnTo>
                    <a:pt x="561819" y="101958"/>
                  </a:lnTo>
                  <a:lnTo>
                    <a:pt x="561800" y="101826"/>
                  </a:lnTo>
                  <a:lnTo>
                    <a:pt x="561828" y="101550"/>
                  </a:lnTo>
                  <a:lnTo>
                    <a:pt x="561924" y="101275"/>
                  </a:lnTo>
                  <a:lnTo>
                    <a:pt x="562019" y="101043"/>
                  </a:lnTo>
                  <a:lnTo>
                    <a:pt x="561983" y="100812"/>
                  </a:lnTo>
                  <a:lnTo>
                    <a:pt x="561960" y="100613"/>
                  </a:lnTo>
                  <a:lnTo>
                    <a:pt x="561830" y="100238"/>
                  </a:lnTo>
                  <a:lnTo>
                    <a:pt x="561704" y="100073"/>
                  </a:lnTo>
                  <a:lnTo>
                    <a:pt x="561482" y="99874"/>
                  </a:lnTo>
                  <a:lnTo>
                    <a:pt x="561348" y="99720"/>
                  </a:lnTo>
                  <a:lnTo>
                    <a:pt x="561315" y="99224"/>
                  </a:lnTo>
                  <a:lnTo>
                    <a:pt x="561055" y="98397"/>
                  </a:lnTo>
                  <a:lnTo>
                    <a:pt x="560915" y="98199"/>
                  </a:lnTo>
                  <a:lnTo>
                    <a:pt x="560751" y="98099"/>
                  </a:lnTo>
                  <a:lnTo>
                    <a:pt x="560301" y="97978"/>
                  </a:lnTo>
                  <a:lnTo>
                    <a:pt x="559905" y="97879"/>
                  </a:lnTo>
                  <a:lnTo>
                    <a:pt x="559538" y="97747"/>
                  </a:lnTo>
                  <a:lnTo>
                    <a:pt x="559212" y="97592"/>
                  </a:lnTo>
                  <a:lnTo>
                    <a:pt x="559056" y="97460"/>
                  </a:lnTo>
                  <a:lnTo>
                    <a:pt x="558898" y="97118"/>
                  </a:lnTo>
                  <a:lnTo>
                    <a:pt x="558511" y="96633"/>
                  </a:lnTo>
                  <a:lnTo>
                    <a:pt x="558270" y="96192"/>
                  </a:lnTo>
                  <a:lnTo>
                    <a:pt x="558151" y="95023"/>
                  </a:lnTo>
                  <a:lnTo>
                    <a:pt x="558078" y="94803"/>
                  </a:lnTo>
                  <a:lnTo>
                    <a:pt x="556881" y="93612"/>
                  </a:lnTo>
                  <a:lnTo>
                    <a:pt x="556567" y="92785"/>
                  </a:lnTo>
                  <a:lnTo>
                    <a:pt x="556340" y="92432"/>
                  </a:lnTo>
                  <a:lnTo>
                    <a:pt x="555643" y="91903"/>
                  </a:lnTo>
                  <a:lnTo>
                    <a:pt x="554963" y="91749"/>
                  </a:lnTo>
                  <a:lnTo>
                    <a:pt x="554586" y="91859"/>
                  </a:lnTo>
                  <a:lnTo>
                    <a:pt x="554361" y="91969"/>
                  </a:lnTo>
                  <a:lnTo>
                    <a:pt x="554044" y="92024"/>
                  </a:lnTo>
                  <a:lnTo>
                    <a:pt x="553794" y="91980"/>
                  </a:lnTo>
                  <a:lnTo>
                    <a:pt x="553558" y="91947"/>
                  </a:lnTo>
                  <a:lnTo>
                    <a:pt x="553140" y="91903"/>
                  </a:lnTo>
                  <a:lnTo>
                    <a:pt x="552626" y="91936"/>
                  </a:lnTo>
                  <a:lnTo>
                    <a:pt x="552467" y="92002"/>
                  </a:lnTo>
                  <a:lnTo>
                    <a:pt x="552227" y="92024"/>
                  </a:lnTo>
                  <a:lnTo>
                    <a:pt x="551962" y="91980"/>
                  </a:lnTo>
                  <a:lnTo>
                    <a:pt x="551625" y="92079"/>
                  </a:lnTo>
                  <a:lnTo>
                    <a:pt x="551317" y="92212"/>
                  </a:lnTo>
                  <a:lnTo>
                    <a:pt x="551136" y="92421"/>
                  </a:lnTo>
                  <a:lnTo>
                    <a:pt x="550607" y="92884"/>
                  </a:lnTo>
                  <a:lnTo>
                    <a:pt x="550396" y="93039"/>
                  </a:lnTo>
                  <a:lnTo>
                    <a:pt x="549967" y="93171"/>
                  </a:lnTo>
                  <a:lnTo>
                    <a:pt x="549384" y="93358"/>
                  </a:lnTo>
                  <a:lnTo>
                    <a:pt x="548900" y="93579"/>
                  </a:lnTo>
                  <a:lnTo>
                    <a:pt x="548153" y="93987"/>
                  </a:lnTo>
                  <a:lnTo>
                    <a:pt x="547408" y="94362"/>
                  </a:lnTo>
                  <a:lnTo>
                    <a:pt x="546874" y="94659"/>
                  </a:lnTo>
                  <a:lnTo>
                    <a:pt x="546682" y="94803"/>
                  </a:lnTo>
                  <a:lnTo>
                    <a:pt x="546480" y="94869"/>
                  </a:lnTo>
                  <a:lnTo>
                    <a:pt x="546207" y="95012"/>
                  </a:lnTo>
                  <a:lnTo>
                    <a:pt x="546055" y="95156"/>
                  </a:lnTo>
                  <a:lnTo>
                    <a:pt x="546023" y="95200"/>
                  </a:lnTo>
                  <a:lnTo>
                    <a:pt x="545916" y="95299"/>
                  </a:lnTo>
                  <a:lnTo>
                    <a:pt x="545853" y="95321"/>
                  </a:lnTo>
                  <a:lnTo>
                    <a:pt x="545659" y="95310"/>
                  </a:lnTo>
                  <a:lnTo>
                    <a:pt x="545360" y="95332"/>
                  </a:lnTo>
                  <a:lnTo>
                    <a:pt x="544923" y="95409"/>
                  </a:lnTo>
                  <a:lnTo>
                    <a:pt x="544554" y="95442"/>
                  </a:lnTo>
                  <a:lnTo>
                    <a:pt x="544133" y="95431"/>
                  </a:lnTo>
                  <a:lnTo>
                    <a:pt x="543991" y="95365"/>
                  </a:lnTo>
                  <a:lnTo>
                    <a:pt x="543880" y="95222"/>
                  </a:lnTo>
                  <a:lnTo>
                    <a:pt x="543723" y="95012"/>
                  </a:lnTo>
                  <a:lnTo>
                    <a:pt x="543563" y="94825"/>
                  </a:lnTo>
                  <a:lnTo>
                    <a:pt x="543318" y="94703"/>
                  </a:lnTo>
                  <a:lnTo>
                    <a:pt x="543090" y="94626"/>
                  </a:lnTo>
                  <a:lnTo>
                    <a:pt x="542907" y="94527"/>
                  </a:lnTo>
                  <a:lnTo>
                    <a:pt x="542528" y="94406"/>
                  </a:lnTo>
                  <a:lnTo>
                    <a:pt x="542146" y="94306"/>
                  </a:lnTo>
                  <a:lnTo>
                    <a:pt x="541958" y="94196"/>
                  </a:lnTo>
                  <a:lnTo>
                    <a:pt x="541815" y="94163"/>
                  </a:lnTo>
                  <a:lnTo>
                    <a:pt x="541697" y="94185"/>
                  </a:lnTo>
                  <a:lnTo>
                    <a:pt x="541632" y="94273"/>
                  </a:lnTo>
                  <a:lnTo>
                    <a:pt x="541531" y="94373"/>
                  </a:lnTo>
                  <a:lnTo>
                    <a:pt x="541363" y="94417"/>
                  </a:lnTo>
                  <a:lnTo>
                    <a:pt x="541182" y="94549"/>
                  </a:lnTo>
                  <a:lnTo>
                    <a:pt x="540772" y="94714"/>
                  </a:lnTo>
                  <a:lnTo>
                    <a:pt x="540532" y="94814"/>
                  </a:lnTo>
                  <a:lnTo>
                    <a:pt x="540190" y="94869"/>
                  </a:lnTo>
                  <a:lnTo>
                    <a:pt x="539779" y="94825"/>
                  </a:lnTo>
                  <a:lnTo>
                    <a:pt x="539368" y="94968"/>
                  </a:lnTo>
                  <a:lnTo>
                    <a:pt x="538683" y="95156"/>
                  </a:lnTo>
                  <a:lnTo>
                    <a:pt x="538455" y="95321"/>
                  </a:lnTo>
                  <a:lnTo>
                    <a:pt x="538192" y="95630"/>
                  </a:lnTo>
                  <a:lnTo>
                    <a:pt x="537895" y="95795"/>
                  </a:lnTo>
                  <a:lnTo>
                    <a:pt x="537588" y="95960"/>
                  </a:lnTo>
                  <a:lnTo>
                    <a:pt x="537291" y="96060"/>
                  </a:lnTo>
                  <a:lnTo>
                    <a:pt x="537006" y="96214"/>
                  </a:lnTo>
                  <a:lnTo>
                    <a:pt x="536800" y="96280"/>
                  </a:lnTo>
                  <a:lnTo>
                    <a:pt x="536576" y="96291"/>
                  </a:lnTo>
                  <a:lnTo>
                    <a:pt x="536229" y="96368"/>
                  </a:lnTo>
                  <a:lnTo>
                    <a:pt x="535853" y="96512"/>
                  </a:lnTo>
                  <a:lnTo>
                    <a:pt x="535625" y="96743"/>
                  </a:lnTo>
                  <a:lnTo>
                    <a:pt x="535534" y="96897"/>
                  </a:lnTo>
                  <a:lnTo>
                    <a:pt x="535510" y="97030"/>
                  </a:lnTo>
                  <a:lnTo>
                    <a:pt x="535510" y="97140"/>
                  </a:lnTo>
                  <a:lnTo>
                    <a:pt x="535448" y="97317"/>
                  </a:lnTo>
                  <a:lnTo>
                    <a:pt x="535239" y="97427"/>
                  </a:lnTo>
                  <a:lnTo>
                    <a:pt x="535064" y="97460"/>
                  </a:lnTo>
                  <a:lnTo>
                    <a:pt x="534822" y="97537"/>
                  </a:lnTo>
                  <a:lnTo>
                    <a:pt x="534660" y="97537"/>
                  </a:lnTo>
                  <a:lnTo>
                    <a:pt x="534441" y="97504"/>
                  </a:lnTo>
                  <a:lnTo>
                    <a:pt x="534238" y="97438"/>
                  </a:lnTo>
                  <a:lnTo>
                    <a:pt x="533971" y="97438"/>
                  </a:lnTo>
                  <a:lnTo>
                    <a:pt x="533674" y="97405"/>
                  </a:lnTo>
                  <a:lnTo>
                    <a:pt x="533489" y="97361"/>
                  </a:lnTo>
                  <a:lnTo>
                    <a:pt x="533171" y="97317"/>
                  </a:lnTo>
                  <a:lnTo>
                    <a:pt x="532807" y="97261"/>
                  </a:lnTo>
                  <a:lnTo>
                    <a:pt x="532524" y="97272"/>
                  </a:lnTo>
                  <a:lnTo>
                    <a:pt x="532325" y="97228"/>
                  </a:lnTo>
                  <a:lnTo>
                    <a:pt x="532110" y="97239"/>
                  </a:lnTo>
                  <a:lnTo>
                    <a:pt x="531872" y="97317"/>
                  </a:lnTo>
                  <a:lnTo>
                    <a:pt x="531605" y="97372"/>
                  </a:lnTo>
                  <a:lnTo>
                    <a:pt x="531324" y="97361"/>
                  </a:lnTo>
                  <a:lnTo>
                    <a:pt x="531065" y="97350"/>
                  </a:lnTo>
                  <a:lnTo>
                    <a:pt x="530850" y="97350"/>
                  </a:lnTo>
                  <a:lnTo>
                    <a:pt x="530641" y="97372"/>
                  </a:lnTo>
                  <a:lnTo>
                    <a:pt x="530390" y="97471"/>
                  </a:lnTo>
                  <a:lnTo>
                    <a:pt x="530204" y="97493"/>
                  </a:lnTo>
                  <a:lnTo>
                    <a:pt x="530080" y="97460"/>
                  </a:lnTo>
                  <a:lnTo>
                    <a:pt x="529946" y="97372"/>
                  </a:lnTo>
                  <a:lnTo>
                    <a:pt x="529745" y="97228"/>
                  </a:lnTo>
                  <a:lnTo>
                    <a:pt x="529485" y="97096"/>
                  </a:lnTo>
                  <a:lnTo>
                    <a:pt x="529294" y="96986"/>
                  </a:lnTo>
                  <a:lnTo>
                    <a:pt x="529040" y="96887"/>
                  </a:lnTo>
                  <a:lnTo>
                    <a:pt x="528878" y="96798"/>
                  </a:lnTo>
                  <a:lnTo>
                    <a:pt x="528661" y="96743"/>
                  </a:lnTo>
                  <a:lnTo>
                    <a:pt x="528389" y="96721"/>
                  </a:lnTo>
                  <a:lnTo>
                    <a:pt x="528136" y="96666"/>
                  </a:lnTo>
                  <a:lnTo>
                    <a:pt x="527918" y="96633"/>
                  </a:lnTo>
                  <a:lnTo>
                    <a:pt x="527667" y="96688"/>
                  </a:lnTo>
                  <a:lnTo>
                    <a:pt x="527432" y="96765"/>
                  </a:lnTo>
                  <a:lnTo>
                    <a:pt x="527150" y="96743"/>
                  </a:lnTo>
                  <a:lnTo>
                    <a:pt x="526825" y="96787"/>
                  </a:lnTo>
                  <a:lnTo>
                    <a:pt x="526536" y="96743"/>
                  </a:lnTo>
                  <a:lnTo>
                    <a:pt x="526228" y="96644"/>
                  </a:lnTo>
                  <a:lnTo>
                    <a:pt x="526028" y="96578"/>
                  </a:lnTo>
                  <a:lnTo>
                    <a:pt x="525740" y="96490"/>
                  </a:lnTo>
                  <a:lnTo>
                    <a:pt x="525478" y="96390"/>
                  </a:lnTo>
                  <a:lnTo>
                    <a:pt x="525225" y="96335"/>
                  </a:lnTo>
                  <a:lnTo>
                    <a:pt x="525135" y="96258"/>
                  </a:lnTo>
                  <a:lnTo>
                    <a:pt x="524844" y="95938"/>
                  </a:lnTo>
                  <a:lnTo>
                    <a:pt x="524691" y="95729"/>
                  </a:lnTo>
                  <a:lnTo>
                    <a:pt x="524528" y="95508"/>
                  </a:lnTo>
                  <a:lnTo>
                    <a:pt x="524256" y="95332"/>
                  </a:lnTo>
                  <a:lnTo>
                    <a:pt x="523994" y="95178"/>
                  </a:lnTo>
                  <a:lnTo>
                    <a:pt x="523823" y="95045"/>
                  </a:lnTo>
                  <a:lnTo>
                    <a:pt x="523822" y="95045"/>
                  </a:lnTo>
                  <a:lnTo>
                    <a:pt x="523822" y="95045"/>
                  </a:lnTo>
                  <a:lnTo>
                    <a:pt x="523822" y="95045"/>
                  </a:lnTo>
                  <a:lnTo>
                    <a:pt x="523912" y="94792"/>
                  </a:lnTo>
                  <a:lnTo>
                    <a:pt x="523923" y="94770"/>
                  </a:lnTo>
                  <a:lnTo>
                    <a:pt x="523926" y="94670"/>
                  </a:lnTo>
                  <a:lnTo>
                    <a:pt x="524022" y="94417"/>
                  </a:lnTo>
                  <a:lnTo>
                    <a:pt x="524005" y="94207"/>
                  </a:lnTo>
                  <a:lnTo>
                    <a:pt x="523898" y="93832"/>
                  </a:lnTo>
                  <a:lnTo>
                    <a:pt x="523901" y="93700"/>
                  </a:lnTo>
                  <a:lnTo>
                    <a:pt x="523988" y="93579"/>
                  </a:lnTo>
                  <a:lnTo>
                    <a:pt x="524146" y="93402"/>
                  </a:lnTo>
                  <a:lnTo>
                    <a:pt x="524329" y="93072"/>
                  </a:lnTo>
                  <a:lnTo>
                    <a:pt x="524367" y="92950"/>
                  </a:lnTo>
                  <a:lnTo>
                    <a:pt x="524367" y="92840"/>
                  </a:lnTo>
                  <a:lnTo>
                    <a:pt x="524225" y="92686"/>
                  </a:lnTo>
                  <a:lnTo>
                    <a:pt x="524191" y="92597"/>
                  </a:lnTo>
                  <a:lnTo>
                    <a:pt x="524189" y="92509"/>
                  </a:lnTo>
                  <a:lnTo>
                    <a:pt x="524296" y="92256"/>
                  </a:lnTo>
                  <a:lnTo>
                    <a:pt x="524488" y="91925"/>
                  </a:lnTo>
                  <a:lnTo>
                    <a:pt x="524581" y="91693"/>
                  </a:lnTo>
                  <a:lnTo>
                    <a:pt x="524581" y="91594"/>
                  </a:lnTo>
                  <a:lnTo>
                    <a:pt x="524459" y="91363"/>
                  </a:lnTo>
                  <a:lnTo>
                    <a:pt x="524457" y="91296"/>
                  </a:lnTo>
                  <a:lnTo>
                    <a:pt x="524521" y="91120"/>
                  </a:lnTo>
                  <a:lnTo>
                    <a:pt x="524673" y="90955"/>
                  </a:lnTo>
                  <a:lnTo>
                    <a:pt x="524711" y="90822"/>
                  </a:lnTo>
                  <a:lnTo>
                    <a:pt x="524722" y="90624"/>
                  </a:lnTo>
                  <a:lnTo>
                    <a:pt x="524705" y="90492"/>
                  </a:lnTo>
                  <a:lnTo>
                    <a:pt x="524488" y="90315"/>
                  </a:lnTo>
                  <a:lnTo>
                    <a:pt x="524468" y="90271"/>
                  </a:lnTo>
                  <a:lnTo>
                    <a:pt x="524476" y="90216"/>
                  </a:lnTo>
                  <a:lnTo>
                    <a:pt x="524527" y="90139"/>
                  </a:lnTo>
                  <a:lnTo>
                    <a:pt x="524615" y="90073"/>
                  </a:lnTo>
                  <a:lnTo>
                    <a:pt x="524736" y="90006"/>
                  </a:lnTo>
                  <a:lnTo>
                    <a:pt x="525199" y="89808"/>
                  </a:lnTo>
                  <a:lnTo>
                    <a:pt x="525441" y="89643"/>
                  </a:lnTo>
                  <a:lnTo>
                    <a:pt x="525602" y="89191"/>
                  </a:lnTo>
                  <a:lnTo>
                    <a:pt x="525827" y="88739"/>
                  </a:lnTo>
                  <a:lnTo>
                    <a:pt x="525851" y="88639"/>
                  </a:lnTo>
                  <a:lnTo>
                    <a:pt x="525851" y="88529"/>
                  </a:lnTo>
                  <a:lnTo>
                    <a:pt x="525851" y="88496"/>
                  </a:lnTo>
                  <a:lnTo>
                    <a:pt x="525831" y="88474"/>
                  </a:lnTo>
                  <a:lnTo>
                    <a:pt x="525777" y="88419"/>
                  </a:lnTo>
                  <a:lnTo>
                    <a:pt x="525571" y="88297"/>
                  </a:lnTo>
                  <a:lnTo>
                    <a:pt x="525452" y="88275"/>
                  </a:lnTo>
                  <a:lnTo>
                    <a:pt x="525240" y="88165"/>
                  </a:lnTo>
                  <a:lnTo>
                    <a:pt x="525153" y="88066"/>
                  </a:lnTo>
                  <a:lnTo>
                    <a:pt x="524996" y="87768"/>
                  </a:lnTo>
                  <a:lnTo>
                    <a:pt x="524919" y="87526"/>
                  </a:lnTo>
                  <a:lnTo>
                    <a:pt x="524756" y="87118"/>
                  </a:lnTo>
                  <a:lnTo>
                    <a:pt x="524437" y="86721"/>
                  </a:lnTo>
                  <a:lnTo>
                    <a:pt x="524296" y="86511"/>
                  </a:lnTo>
                  <a:lnTo>
                    <a:pt x="524095" y="86148"/>
                  </a:lnTo>
                  <a:lnTo>
                    <a:pt x="523745" y="85718"/>
                  </a:lnTo>
                  <a:lnTo>
                    <a:pt x="523659" y="85585"/>
                  </a:lnTo>
                  <a:lnTo>
                    <a:pt x="523633" y="85541"/>
                  </a:lnTo>
                  <a:lnTo>
                    <a:pt x="523526" y="85310"/>
                  </a:lnTo>
                  <a:lnTo>
                    <a:pt x="523441" y="84847"/>
                  </a:lnTo>
                  <a:lnTo>
                    <a:pt x="523348" y="84648"/>
                  </a:lnTo>
                  <a:lnTo>
                    <a:pt x="523173" y="84439"/>
                  </a:lnTo>
                  <a:lnTo>
                    <a:pt x="523026" y="84306"/>
                  </a:lnTo>
                  <a:lnTo>
                    <a:pt x="522933" y="84251"/>
                  </a:lnTo>
                  <a:lnTo>
                    <a:pt x="522580" y="84130"/>
                  </a:lnTo>
                  <a:lnTo>
                    <a:pt x="522530" y="84075"/>
                  </a:lnTo>
                  <a:lnTo>
                    <a:pt x="522439" y="83931"/>
                  </a:lnTo>
                  <a:lnTo>
                    <a:pt x="522363" y="83689"/>
                  </a:lnTo>
                  <a:lnTo>
                    <a:pt x="522332" y="83468"/>
                  </a:lnTo>
                  <a:lnTo>
                    <a:pt x="522329" y="82520"/>
                  </a:lnTo>
                  <a:lnTo>
                    <a:pt x="522352" y="82200"/>
                  </a:lnTo>
                  <a:lnTo>
                    <a:pt x="522340" y="82167"/>
                  </a:lnTo>
                  <a:lnTo>
                    <a:pt x="522323" y="82134"/>
                  </a:lnTo>
                  <a:lnTo>
                    <a:pt x="522262" y="82057"/>
                  </a:lnTo>
                  <a:lnTo>
                    <a:pt x="522019" y="81903"/>
                  </a:lnTo>
                  <a:lnTo>
                    <a:pt x="521982" y="81825"/>
                  </a:lnTo>
                  <a:lnTo>
                    <a:pt x="521971" y="81704"/>
                  </a:lnTo>
                  <a:lnTo>
                    <a:pt x="521988" y="81638"/>
                  </a:lnTo>
                  <a:lnTo>
                    <a:pt x="522100" y="81473"/>
                  </a:lnTo>
                  <a:lnTo>
                    <a:pt x="522399" y="81186"/>
                  </a:lnTo>
                  <a:lnTo>
                    <a:pt x="522501" y="81098"/>
                  </a:lnTo>
                  <a:lnTo>
                    <a:pt x="522564" y="80943"/>
                  </a:lnTo>
                  <a:lnTo>
                    <a:pt x="522569" y="80877"/>
                  </a:lnTo>
                  <a:lnTo>
                    <a:pt x="522521" y="80701"/>
                  </a:lnTo>
                  <a:lnTo>
                    <a:pt x="522468" y="80602"/>
                  </a:lnTo>
                  <a:lnTo>
                    <a:pt x="522394" y="80513"/>
                  </a:lnTo>
                  <a:lnTo>
                    <a:pt x="522200" y="80403"/>
                  </a:lnTo>
                  <a:lnTo>
                    <a:pt x="522135" y="80337"/>
                  </a:lnTo>
                  <a:lnTo>
                    <a:pt x="522111" y="80139"/>
                  </a:lnTo>
                  <a:lnTo>
                    <a:pt x="522162" y="79852"/>
                  </a:lnTo>
                  <a:lnTo>
                    <a:pt x="522185" y="79753"/>
                  </a:lnTo>
                  <a:lnTo>
                    <a:pt x="522162" y="79587"/>
                  </a:lnTo>
                  <a:lnTo>
                    <a:pt x="522137" y="79576"/>
                  </a:lnTo>
                  <a:lnTo>
                    <a:pt x="521889" y="79433"/>
                  </a:lnTo>
                  <a:lnTo>
                    <a:pt x="521776" y="79345"/>
                  </a:lnTo>
                  <a:lnTo>
                    <a:pt x="521689" y="79212"/>
                  </a:lnTo>
                  <a:lnTo>
                    <a:pt x="521689" y="79014"/>
                  </a:lnTo>
                  <a:lnTo>
                    <a:pt x="521731" y="78782"/>
                  </a:lnTo>
                  <a:lnTo>
                    <a:pt x="521736" y="78650"/>
                  </a:lnTo>
                  <a:lnTo>
                    <a:pt x="521680" y="78452"/>
                  </a:lnTo>
                  <a:lnTo>
                    <a:pt x="521559" y="78264"/>
                  </a:lnTo>
                  <a:lnTo>
                    <a:pt x="521486" y="78077"/>
                  </a:lnTo>
                  <a:lnTo>
                    <a:pt x="521477" y="77978"/>
                  </a:lnTo>
                  <a:lnTo>
                    <a:pt x="521508" y="77779"/>
                  </a:lnTo>
                  <a:lnTo>
                    <a:pt x="521483" y="77503"/>
                  </a:lnTo>
                  <a:lnTo>
                    <a:pt x="521463" y="77316"/>
                  </a:lnTo>
                  <a:lnTo>
                    <a:pt x="521353" y="77084"/>
                  </a:lnTo>
                  <a:lnTo>
                    <a:pt x="521316" y="76864"/>
                  </a:lnTo>
                  <a:lnTo>
                    <a:pt x="521361" y="76698"/>
                  </a:lnTo>
                  <a:lnTo>
                    <a:pt x="521442" y="76599"/>
                  </a:lnTo>
                  <a:lnTo>
                    <a:pt x="521443" y="76588"/>
                  </a:lnTo>
                  <a:lnTo>
                    <a:pt x="521729" y="76313"/>
                  </a:lnTo>
                  <a:lnTo>
                    <a:pt x="521901" y="76092"/>
                  </a:lnTo>
                  <a:lnTo>
                    <a:pt x="522024" y="75805"/>
                  </a:lnTo>
                  <a:lnTo>
                    <a:pt x="522047" y="75673"/>
                  </a:lnTo>
                  <a:lnTo>
                    <a:pt x="522115" y="74791"/>
                  </a:lnTo>
                  <a:lnTo>
                    <a:pt x="522216" y="74218"/>
                  </a:lnTo>
                  <a:lnTo>
                    <a:pt x="522200" y="73655"/>
                  </a:lnTo>
                  <a:lnTo>
                    <a:pt x="522214" y="73512"/>
                  </a:lnTo>
                  <a:lnTo>
                    <a:pt x="522366" y="73325"/>
                  </a:lnTo>
                  <a:lnTo>
                    <a:pt x="522437" y="73258"/>
                  </a:lnTo>
                  <a:lnTo>
                    <a:pt x="522823" y="72895"/>
                  </a:lnTo>
                  <a:lnTo>
                    <a:pt x="523074" y="72718"/>
                  </a:lnTo>
                  <a:lnTo>
                    <a:pt x="523348" y="72564"/>
                  </a:lnTo>
                  <a:lnTo>
                    <a:pt x="523457" y="72332"/>
                  </a:lnTo>
                  <a:lnTo>
                    <a:pt x="523517" y="72244"/>
                  </a:lnTo>
                  <a:lnTo>
                    <a:pt x="523867" y="72002"/>
                  </a:lnTo>
                  <a:lnTo>
                    <a:pt x="524022" y="71814"/>
                  </a:lnTo>
                  <a:lnTo>
                    <a:pt x="524087" y="71671"/>
                  </a:lnTo>
                  <a:lnTo>
                    <a:pt x="524132" y="71505"/>
                  </a:lnTo>
                  <a:lnTo>
                    <a:pt x="524165" y="71141"/>
                  </a:lnTo>
                  <a:lnTo>
                    <a:pt x="524167" y="71119"/>
                  </a:lnTo>
                  <a:lnTo>
                    <a:pt x="524177" y="71020"/>
                  </a:lnTo>
                  <a:lnTo>
                    <a:pt x="524180" y="70987"/>
                  </a:lnTo>
                  <a:lnTo>
                    <a:pt x="524180" y="70987"/>
                  </a:lnTo>
                  <a:lnTo>
                    <a:pt x="524182" y="70954"/>
                  </a:lnTo>
                  <a:lnTo>
                    <a:pt x="524188" y="70899"/>
                  </a:lnTo>
                  <a:lnTo>
                    <a:pt x="524206" y="70678"/>
                  </a:lnTo>
                  <a:lnTo>
                    <a:pt x="524242" y="70513"/>
                  </a:lnTo>
                  <a:lnTo>
                    <a:pt x="524313" y="70370"/>
                  </a:lnTo>
                  <a:lnTo>
                    <a:pt x="524439" y="70182"/>
                  </a:lnTo>
                  <a:lnTo>
                    <a:pt x="524741" y="69918"/>
                  </a:lnTo>
                  <a:lnTo>
                    <a:pt x="524764" y="69896"/>
                  </a:lnTo>
                  <a:lnTo>
                    <a:pt x="524840" y="69807"/>
                  </a:lnTo>
                  <a:lnTo>
                    <a:pt x="524832" y="69587"/>
                  </a:lnTo>
                  <a:lnTo>
                    <a:pt x="524792" y="69344"/>
                  </a:lnTo>
                  <a:lnTo>
                    <a:pt x="524815" y="69212"/>
                  </a:lnTo>
                  <a:lnTo>
                    <a:pt x="524838" y="69069"/>
                  </a:lnTo>
                  <a:lnTo>
                    <a:pt x="524911" y="68837"/>
                  </a:lnTo>
                  <a:lnTo>
                    <a:pt x="525050" y="68517"/>
                  </a:lnTo>
                  <a:lnTo>
                    <a:pt x="525260" y="68176"/>
                  </a:lnTo>
                  <a:lnTo>
                    <a:pt x="525398" y="68010"/>
                  </a:lnTo>
                  <a:lnTo>
                    <a:pt x="525461" y="67933"/>
                  </a:lnTo>
                  <a:lnTo>
                    <a:pt x="525608" y="67834"/>
                  </a:lnTo>
                  <a:lnTo>
                    <a:pt x="525842" y="67735"/>
                  </a:lnTo>
                  <a:lnTo>
                    <a:pt x="526020" y="67701"/>
                  </a:lnTo>
                  <a:lnTo>
                    <a:pt x="526166" y="67668"/>
                  </a:lnTo>
                  <a:lnTo>
                    <a:pt x="526287" y="67635"/>
                  </a:lnTo>
                  <a:lnTo>
                    <a:pt x="526353" y="67613"/>
                  </a:lnTo>
                  <a:lnTo>
                    <a:pt x="526423" y="67569"/>
                  </a:lnTo>
                  <a:lnTo>
                    <a:pt x="526470" y="67547"/>
                  </a:lnTo>
                  <a:lnTo>
                    <a:pt x="526485" y="67547"/>
                  </a:lnTo>
                  <a:lnTo>
                    <a:pt x="526631" y="67437"/>
                  </a:lnTo>
                  <a:lnTo>
                    <a:pt x="526654" y="67426"/>
                  </a:lnTo>
                  <a:lnTo>
                    <a:pt x="526667" y="67415"/>
                  </a:lnTo>
                  <a:lnTo>
                    <a:pt x="526677" y="67404"/>
                  </a:lnTo>
                  <a:lnTo>
                    <a:pt x="526358" y="67183"/>
                  </a:lnTo>
                  <a:lnTo>
                    <a:pt x="525976" y="66952"/>
                  </a:lnTo>
                  <a:lnTo>
                    <a:pt x="525658" y="66819"/>
                  </a:lnTo>
                  <a:lnTo>
                    <a:pt x="524799" y="66643"/>
                  </a:lnTo>
                  <a:lnTo>
                    <a:pt x="524164" y="66555"/>
                  </a:lnTo>
                  <a:lnTo>
                    <a:pt x="523649" y="66555"/>
                  </a:lnTo>
                  <a:lnTo>
                    <a:pt x="523066" y="66577"/>
                  </a:lnTo>
                  <a:lnTo>
                    <a:pt x="522830" y="66698"/>
                  </a:lnTo>
                  <a:lnTo>
                    <a:pt x="522619" y="66941"/>
                  </a:lnTo>
                  <a:lnTo>
                    <a:pt x="522314" y="67271"/>
                  </a:lnTo>
                  <a:lnTo>
                    <a:pt x="522117" y="67415"/>
                  </a:lnTo>
                  <a:lnTo>
                    <a:pt x="521734" y="67536"/>
                  </a:lnTo>
                  <a:lnTo>
                    <a:pt x="521112" y="67580"/>
                  </a:lnTo>
                  <a:lnTo>
                    <a:pt x="520610" y="67536"/>
                  </a:lnTo>
                  <a:lnTo>
                    <a:pt x="520121" y="67426"/>
                  </a:lnTo>
                  <a:lnTo>
                    <a:pt x="519500" y="67117"/>
                  </a:lnTo>
                  <a:lnTo>
                    <a:pt x="518905" y="66908"/>
                  </a:lnTo>
                  <a:lnTo>
                    <a:pt x="518443" y="66919"/>
                  </a:lnTo>
                  <a:lnTo>
                    <a:pt x="518059" y="66819"/>
                  </a:lnTo>
                  <a:lnTo>
                    <a:pt x="517702" y="66687"/>
                  </a:lnTo>
                  <a:lnTo>
                    <a:pt x="517504" y="66522"/>
                  </a:lnTo>
                  <a:lnTo>
                    <a:pt x="517108" y="66158"/>
                  </a:lnTo>
                  <a:lnTo>
                    <a:pt x="516751" y="65849"/>
                  </a:lnTo>
                  <a:lnTo>
                    <a:pt x="516447" y="65640"/>
                  </a:lnTo>
                  <a:lnTo>
                    <a:pt x="515999" y="65408"/>
                  </a:lnTo>
                  <a:lnTo>
                    <a:pt x="514893" y="65221"/>
                  </a:lnTo>
                  <a:lnTo>
                    <a:pt x="514314" y="65221"/>
                  </a:lnTo>
                  <a:lnTo>
                    <a:pt x="513663" y="65144"/>
                  </a:lnTo>
                  <a:lnTo>
                    <a:pt x="513000" y="64912"/>
                  </a:lnTo>
                  <a:lnTo>
                    <a:pt x="512379" y="64725"/>
                  </a:lnTo>
                  <a:lnTo>
                    <a:pt x="511642" y="64780"/>
                  </a:lnTo>
                  <a:lnTo>
                    <a:pt x="510977" y="64692"/>
                  </a:lnTo>
                  <a:lnTo>
                    <a:pt x="510401" y="64471"/>
                  </a:lnTo>
                  <a:lnTo>
                    <a:pt x="509895" y="64173"/>
                  </a:lnTo>
                  <a:lnTo>
                    <a:pt x="509331" y="63975"/>
                  </a:lnTo>
                  <a:lnTo>
                    <a:pt x="508824" y="64262"/>
                  </a:lnTo>
                  <a:lnTo>
                    <a:pt x="508075" y="64824"/>
                  </a:lnTo>
                  <a:lnTo>
                    <a:pt x="507684" y="65342"/>
                  </a:lnTo>
                  <a:lnTo>
                    <a:pt x="507439" y="65717"/>
                  </a:lnTo>
                  <a:lnTo>
                    <a:pt x="507165" y="66147"/>
                  </a:lnTo>
                  <a:lnTo>
                    <a:pt x="506746" y="66566"/>
                  </a:lnTo>
                  <a:lnTo>
                    <a:pt x="506169" y="66985"/>
                  </a:lnTo>
                  <a:lnTo>
                    <a:pt x="505243" y="67360"/>
                  </a:lnTo>
                  <a:lnTo>
                    <a:pt x="504550" y="67724"/>
                  </a:lnTo>
                  <a:lnTo>
                    <a:pt x="504292" y="67911"/>
                  </a:lnTo>
                  <a:lnTo>
                    <a:pt x="504001" y="68109"/>
                  </a:lnTo>
                  <a:lnTo>
                    <a:pt x="503553" y="68341"/>
                  </a:lnTo>
                  <a:lnTo>
                    <a:pt x="502722" y="68705"/>
                  </a:lnTo>
                  <a:lnTo>
                    <a:pt x="502341" y="68826"/>
                  </a:lnTo>
                  <a:lnTo>
                    <a:pt x="501796" y="68914"/>
                  </a:lnTo>
                  <a:lnTo>
                    <a:pt x="501450" y="68958"/>
                  </a:lnTo>
                  <a:lnTo>
                    <a:pt x="500954" y="68970"/>
                  </a:lnTo>
                  <a:lnTo>
                    <a:pt x="500585" y="68925"/>
                  </a:lnTo>
                  <a:lnTo>
                    <a:pt x="500076" y="68738"/>
                  </a:lnTo>
                  <a:lnTo>
                    <a:pt x="499614" y="68418"/>
                  </a:lnTo>
                  <a:lnTo>
                    <a:pt x="499325" y="68242"/>
                  </a:lnTo>
                  <a:lnTo>
                    <a:pt x="499059" y="68154"/>
                  </a:lnTo>
                  <a:lnTo>
                    <a:pt x="498794" y="68032"/>
                  </a:lnTo>
                  <a:lnTo>
                    <a:pt x="498136" y="67713"/>
                  </a:lnTo>
                  <a:lnTo>
                    <a:pt x="497349" y="67514"/>
                  </a:lnTo>
                  <a:lnTo>
                    <a:pt x="496497" y="67172"/>
                  </a:lnTo>
                  <a:lnTo>
                    <a:pt x="495808" y="66577"/>
                  </a:lnTo>
                  <a:lnTo>
                    <a:pt x="495236" y="66136"/>
                  </a:lnTo>
                  <a:lnTo>
                    <a:pt x="494678" y="65717"/>
                  </a:lnTo>
                  <a:lnTo>
                    <a:pt x="494153" y="65629"/>
                  </a:lnTo>
                  <a:lnTo>
                    <a:pt x="493826" y="65662"/>
                  </a:lnTo>
                  <a:lnTo>
                    <a:pt x="493563" y="65772"/>
                  </a:lnTo>
                  <a:lnTo>
                    <a:pt x="493367" y="66026"/>
                  </a:lnTo>
                  <a:lnTo>
                    <a:pt x="493039" y="66345"/>
                  </a:lnTo>
                  <a:lnTo>
                    <a:pt x="492695" y="66577"/>
                  </a:lnTo>
                  <a:lnTo>
                    <a:pt x="492120" y="66863"/>
                  </a:lnTo>
                  <a:lnTo>
                    <a:pt x="491712" y="67073"/>
                  </a:lnTo>
                  <a:lnTo>
                    <a:pt x="491187" y="67327"/>
                  </a:lnTo>
                  <a:lnTo>
                    <a:pt x="490891" y="67459"/>
                  </a:lnTo>
                  <a:lnTo>
                    <a:pt x="490418" y="67823"/>
                  </a:lnTo>
                  <a:lnTo>
                    <a:pt x="489942" y="68484"/>
                  </a:lnTo>
                  <a:lnTo>
                    <a:pt x="489630" y="68859"/>
                  </a:lnTo>
                  <a:lnTo>
                    <a:pt x="489336" y="69278"/>
                  </a:lnTo>
                  <a:lnTo>
                    <a:pt x="489144" y="69598"/>
                  </a:lnTo>
                  <a:lnTo>
                    <a:pt x="488958" y="69785"/>
                  </a:lnTo>
                  <a:lnTo>
                    <a:pt x="488881" y="69918"/>
                  </a:lnTo>
                  <a:lnTo>
                    <a:pt x="488685" y="70171"/>
                  </a:lnTo>
                  <a:lnTo>
                    <a:pt x="488597" y="70259"/>
                  </a:lnTo>
                  <a:lnTo>
                    <a:pt x="488383" y="70370"/>
                  </a:lnTo>
                  <a:lnTo>
                    <a:pt x="488100" y="70524"/>
                  </a:lnTo>
                  <a:lnTo>
                    <a:pt x="487738" y="71042"/>
                  </a:lnTo>
                  <a:lnTo>
                    <a:pt x="487349" y="71285"/>
                  </a:lnTo>
                  <a:lnTo>
                    <a:pt x="486948" y="71660"/>
                  </a:lnTo>
                  <a:lnTo>
                    <a:pt x="486733" y="72002"/>
                  </a:lnTo>
                  <a:lnTo>
                    <a:pt x="486674" y="72156"/>
                  </a:lnTo>
                  <a:lnTo>
                    <a:pt x="486597" y="72233"/>
                  </a:lnTo>
                  <a:lnTo>
                    <a:pt x="486509" y="72255"/>
                  </a:lnTo>
                  <a:lnTo>
                    <a:pt x="486432" y="72156"/>
                  </a:lnTo>
                  <a:lnTo>
                    <a:pt x="486405" y="71891"/>
                  </a:lnTo>
                  <a:lnTo>
                    <a:pt x="486375" y="71649"/>
                  </a:lnTo>
                  <a:lnTo>
                    <a:pt x="486287" y="71406"/>
                  </a:lnTo>
                  <a:lnTo>
                    <a:pt x="486048" y="71307"/>
                  </a:lnTo>
                  <a:lnTo>
                    <a:pt x="485706" y="71153"/>
                  </a:lnTo>
                  <a:lnTo>
                    <a:pt x="485393" y="71053"/>
                  </a:lnTo>
                  <a:lnTo>
                    <a:pt x="485022" y="71086"/>
                  </a:lnTo>
                  <a:lnTo>
                    <a:pt x="484725" y="71219"/>
                  </a:lnTo>
                  <a:lnTo>
                    <a:pt x="484352" y="71472"/>
                  </a:lnTo>
                  <a:lnTo>
                    <a:pt x="483831" y="71660"/>
                  </a:lnTo>
                  <a:lnTo>
                    <a:pt x="483564" y="71682"/>
                  </a:lnTo>
                  <a:lnTo>
                    <a:pt x="483325" y="71450"/>
                  </a:lnTo>
                  <a:lnTo>
                    <a:pt x="482968" y="71274"/>
                  </a:lnTo>
                  <a:lnTo>
                    <a:pt x="482790" y="71307"/>
                  </a:lnTo>
                  <a:lnTo>
                    <a:pt x="482625" y="71527"/>
                  </a:lnTo>
                  <a:lnTo>
                    <a:pt x="482552" y="71781"/>
                  </a:lnTo>
                  <a:lnTo>
                    <a:pt x="482449" y="72156"/>
                  </a:lnTo>
                  <a:lnTo>
                    <a:pt x="482313" y="72531"/>
                  </a:lnTo>
                  <a:lnTo>
                    <a:pt x="482270" y="72850"/>
                  </a:lnTo>
                  <a:lnTo>
                    <a:pt x="482477" y="73225"/>
                  </a:lnTo>
                  <a:lnTo>
                    <a:pt x="482625" y="73523"/>
                  </a:lnTo>
                  <a:lnTo>
                    <a:pt x="483043" y="73865"/>
                  </a:lnTo>
                  <a:lnTo>
                    <a:pt x="483519" y="74372"/>
                  </a:lnTo>
                  <a:lnTo>
                    <a:pt x="483620" y="74813"/>
                  </a:lnTo>
                  <a:lnTo>
                    <a:pt x="483734" y="75144"/>
                  </a:lnTo>
                  <a:lnTo>
                    <a:pt x="483811" y="75453"/>
                  </a:lnTo>
                  <a:lnTo>
                    <a:pt x="483754" y="75673"/>
                  </a:lnTo>
                  <a:lnTo>
                    <a:pt x="483698" y="75794"/>
                  </a:lnTo>
                  <a:lnTo>
                    <a:pt x="483612" y="75905"/>
                  </a:lnTo>
                  <a:lnTo>
                    <a:pt x="483506" y="76125"/>
                  </a:lnTo>
                  <a:lnTo>
                    <a:pt x="483411" y="76313"/>
                  </a:lnTo>
                  <a:lnTo>
                    <a:pt x="483297" y="76434"/>
                  </a:lnTo>
                  <a:lnTo>
                    <a:pt x="483116" y="76577"/>
                  </a:lnTo>
                  <a:lnTo>
                    <a:pt x="482858" y="76743"/>
                  </a:lnTo>
                  <a:lnTo>
                    <a:pt x="482641" y="76853"/>
                  </a:lnTo>
                  <a:lnTo>
                    <a:pt x="482449" y="76875"/>
                  </a:lnTo>
                  <a:lnTo>
                    <a:pt x="482296" y="76875"/>
                  </a:lnTo>
                  <a:lnTo>
                    <a:pt x="482041" y="76886"/>
                  </a:lnTo>
                  <a:lnTo>
                    <a:pt x="481754" y="76864"/>
                  </a:lnTo>
                  <a:lnTo>
                    <a:pt x="481611" y="76875"/>
                  </a:lnTo>
                  <a:lnTo>
                    <a:pt x="481353" y="77029"/>
                  </a:lnTo>
                  <a:lnTo>
                    <a:pt x="481231" y="77172"/>
                  </a:lnTo>
                  <a:lnTo>
                    <a:pt x="480973" y="77459"/>
                  </a:lnTo>
                  <a:lnTo>
                    <a:pt x="480730" y="77735"/>
                  </a:lnTo>
                  <a:lnTo>
                    <a:pt x="480176" y="77900"/>
                  </a:lnTo>
                  <a:lnTo>
                    <a:pt x="479898" y="77922"/>
                  </a:lnTo>
                  <a:lnTo>
                    <a:pt x="479756" y="77900"/>
                  </a:lnTo>
                  <a:lnTo>
                    <a:pt x="479594" y="77889"/>
                  </a:lnTo>
                  <a:lnTo>
                    <a:pt x="479248" y="77790"/>
                  </a:lnTo>
                  <a:lnTo>
                    <a:pt x="478820" y="77603"/>
                  </a:lnTo>
                  <a:lnTo>
                    <a:pt x="478583" y="77492"/>
                  </a:lnTo>
                  <a:lnTo>
                    <a:pt x="478333" y="77360"/>
                  </a:lnTo>
                  <a:lnTo>
                    <a:pt x="478098" y="77272"/>
                  </a:lnTo>
                  <a:lnTo>
                    <a:pt x="477905" y="77117"/>
                  </a:lnTo>
                  <a:lnTo>
                    <a:pt x="477435" y="76665"/>
                  </a:lnTo>
                  <a:lnTo>
                    <a:pt x="476910" y="76059"/>
                  </a:lnTo>
                  <a:lnTo>
                    <a:pt x="476411" y="75761"/>
                  </a:lnTo>
                  <a:lnTo>
                    <a:pt x="475733" y="75497"/>
                  </a:lnTo>
                  <a:lnTo>
                    <a:pt x="475380" y="75386"/>
                  </a:lnTo>
                  <a:lnTo>
                    <a:pt x="475128" y="75188"/>
                  </a:lnTo>
                  <a:lnTo>
                    <a:pt x="474538" y="74637"/>
                  </a:lnTo>
                  <a:lnTo>
                    <a:pt x="474037" y="74196"/>
                  </a:lnTo>
                  <a:lnTo>
                    <a:pt x="473553" y="73898"/>
                  </a:lnTo>
                  <a:lnTo>
                    <a:pt x="472865" y="73545"/>
                  </a:lnTo>
                  <a:lnTo>
                    <a:pt x="472032" y="73181"/>
                  </a:lnTo>
                  <a:lnTo>
                    <a:pt x="471602" y="72972"/>
                  </a:lnTo>
                  <a:lnTo>
                    <a:pt x="471077" y="72729"/>
                  </a:lnTo>
                  <a:lnTo>
                    <a:pt x="470688" y="72443"/>
                  </a:lnTo>
                  <a:lnTo>
                    <a:pt x="470337" y="72134"/>
                  </a:lnTo>
                  <a:lnTo>
                    <a:pt x="470149" y="71869"/>
                  </a:lnTo>
                  <a:lnTo>
                    <a:pt x="469703" y="71384"/>
                  </a:lnTo>
                  <a:lnTo>
                    <a:pt x="469314" y="71164"/>
                  </a:lnTo>
                  <a:lnTo>
                    <a:pt x="469045" y="71131"/>
                  </a:lnTo>
                  <a:lnTo>
                    <a:pt x="468668" y="71108"/>
                  </a:lnTo>
                  <a:lnTo>
                    <a:pt x="468250" y="71197"/>
                  </a:lnTo>
                  <a:lnTo>
                    <a:pt x="467725" y="71141"/>
                  </a:lnTo>
                  <a:lnTo>
                    <a:pt x="467415" y="71064"/>
                  </a:lnTo>
                  <a:lnTo>
                    <a:pt x="467121" y="71009"/>
                  </a:lnTo>
                  <a:lnTo>
                    <a:pt x="466826" y="70822"/>
                  </a:lnTo>
                  <a:lnTo>
                    <a:pt x="466129" y="70535"/>
                  </a:lnTo>
                  <a:lnTo>
                    <a:pt x="465472" y="70436"/>
                  </a:lnTo>
                  <a:lnTo>
                    <a:pt x="464938" y="70436"/>
                  </a:lnTo>
                  <a:lnTo>
                    <a:pt x="464382" y="70304"/>
                  </a:lnTo>
                  <a:lnTo>
                    <a:pt x="463130" y="70204"/>
                  </a:lnTo>
                  <a:lnTo>
                    <a:pt x="462166" y="70204"/>
                  </a:lnTo>
                  <a:lnTo>
                    <a:pt x="460996" y="69730"/>
                  </a:lnTo>
                  <a:lnTo>
                    <a:pt x="459230" y="69080"/>
                  </a:lnTo>
                  <a:lnTo>
                    <a:pt x="458429" y="68936"/>
                  </a:lnTo>
                  <a:lnTo>
                    <a:pt x="457116" y="68462"/>
                  </a:lnTo>
                  <a:lnTo>
                    <a:pt x="455925" y="68054"/>
                  </a:lnTo>
                  <a:lnTo>
                    <a:pt x="454794" y="67657"/>
                  </a:lnTo>
                  <a:lnTo>
                    <a:pt x="453975" y="67205"/>
                  </a:lnTo>
                  <a:lnTo>
                    <a:pt x="453359" y="66764"/>
                  </a:lnTo>
                  <a:lnTo>
                    <a:pt x="453153" y="66555"/>
                  </a:lnTo>
                  <a:lnTo>
                    <a:pt x="452944" y="66257"/>
                  </a:lnTo>
                  <a:lnTo>
                    <a:pt x="452802" y="66003"/>
                  </a:lnTo>
                  <a:lnTo>
                    <a:pt x="452311" y="65739"/>
                  </a:lnTo>
                  <a:lnTo>
                    <a:pt x="451408" y="65166"/>
                  </a:lnTo>
                  <a:lnTo>
                    <a:pt x="450405" y="64592"/>
                  </a:lnTo>
                  <a:lnTo>
                    <a:pt x="449833" y="64228"/>
                  </a:lnTo>
                  <a:lnTo>
                    <a:pt x="449056" y="63798"/>
                  </a:lnTo>
                  <a:lnTo>
                    <a:pt x="447358" y="63104"/>
                  </a:lnTo>
                  <a:lnTo>
                    <a:pt x="446942" y="62993"/>
                  </a:lnTo>
                  <a:lnTo>
                    <a:pt x="446539" y="63038"/>
                  </a:lnTo>
                  <a:lnTo>
                    <a:pt x="444731" y="63225"/>
                  </a:lnTo>
                  <a:lnTo>
                    <a:pt x="443798" y="63324"/>
                  </a:lnTo>
                  <a:lnTo>
                    <a:pt x="443207" y="63390"/>
                  </a:lnTo>
                  <a:lnTo>
                    <a:pt x="442784" y="63457"/>
                  </a:lnTo>
                  <a:lnTo>
                    <a:pt x="442080" y="63379"/>
                  </a:lnTo>
                  <a:lnTo>
                    <a:pt x="441440" y="63413"/>
                  </a:lnTo>
                  <a:lnTo>
                    <a:pt x="441014" y="63501"/>
                  </a:lnTo>
                  <a:lnTo>
                    <a:pt x="440588" y="63787"/>
                  </a:lnTo>
                  <a:lnTo>
                    <a:pt x="439851" y="64041"/>
                  </a:lnTo>
                  <a:lnTo>
                    <a:pt x="439312" y="64074"/>
                  </a:lnTo>
                  <a:lnTo>
                    <a:pt x="438395" y="64063"/>
                  </a:lnTo>
                  <a:lnTo>
                    <a:pt x="437658" y="64228"/>
                  </a:lnTo>
                  <a:lnTo>
                    <a:pt x="436924" y="64405"/>
                  </a:lnTo>
                  <a:lnTo>
                    <a:pt x="436587" y="64383"/>
                  </a:lnTo>
                  <a:lnTo>
                    <a:pt x="436016" y="64129"/>
                  </a:lnTo>
                  <a:lnTo>
                    <a:pt x="435489" y="63743"/>
                  </a:lnTo>
                  <a:lnTo>
                    <a:pt x="435002" y="63424"/>
                  </a:lnTo>
                  <a:lnTo>
                    <a:pt x="434620" y="62983"/>
                  </a:lnTo>
                  <a:lnTo>
                    <a:pt x="433934" y="62211"/>
                  </a:lnTo>
                  <a:lnTo>
                    <a:pt x="433192" y="61384"/>
                  </a:lnTo>
                  <a:lnTo>
                    <a:pt x="431956" y="60281"/>
                  </a:lnTo>
                  <a:lnTo>
                    <a:pt x="431295" y="59994"/>
                  </a:lnTo>
                  <a:lnTo>
                    <a:pt x="429057" y="59598"/>
                  </a:lnTo>
                  <a:lnTo>
                    <a:pt x="428366" y="59531"/>
                  </a:lnTo>
                  <a:lnTo>
                    <a:pt x="428290" y="59465"/>
                  </a:lnTo>
                  <a:lnTo>
                    <a:pt x="427724" y="59631"/>
                  </a:lnTo>
                  <a:lnTo>
                    <a:pt x="427018" y="59763"/>
                  </a:lnTo>
                  <a:lnTo>
                    <a:pt x="426426" y="60072"/>
                  </a:lnTo>
                  <a:lnTo>
                    <a:pt x="425716" y="60050"/>
                  </a:lnTo>
                  <a:lnTo>
                    <a:pt x="425076" y="59840"/>
                  </a:lnTo>
                  <a:lnTo>
                    <a:pt x="424319" y="59862"/>
                  </a:lnTo>
                  <a:lnTo>
                    <a:pt x="423774" y="60127"/>
                  </a:lnTo>
                  <a:lnTo>
                    <a:pt x="423061" y="60402"/>
                  </a:lnTo>
                  <a:lnTo>
                    <a:pt x="422540" y="60402"/>
                  </a:lnTo>
                  <a:lnTo>
                    <a:pt x="422067" y="60424"/>
                  </a:lnTo>
                  <a:lnTo>
                    <a:pt x="421546" y="60524"/>
                  </a:lnTo>
                  <a:lnTo>
                    <a:pt x="420859" y="60689"/>
                  </a:lnTo>
                  <a:lnTo>
                    <a:pt x="420362" y="60832"/>
                  </a:lnTo>
                  <a:lnTo>
                    <a:pt x="419960" y="60755"/>
                  </a:lnTo>
                  <a:lnTo>
                    <a:pt x="419580" y="60524"/>
                  </a:lnTo>
                  <a:lnTo>
                    <a:pt x="419179" y="60149"/>
                  </a:lnTo>
                  <a:lnTo>
                    <a:pt x="418847" y="59653"/>
                  </a:lnTo>
                  <a:lnTo>
                    <a:pt x="418290" y="59046"/>
                  </a:lnTo>
                  <a:lnTo>
                    <a:pt x="418065" y="58793"/>
                  </a:lnTo>
                  <a:lnTo>
                    <a:pt x="417189" y="58109"/>
                  </a:lnTo>
                  <a:lnTo>
                    <a:pt x="416311" y="57547"/>
                  </a:lnTo>
                  <a:lnTo>
                    <a:pt x="415814" y="57205"/>
                  </a:lnTo>
                  <a:lnTo>
                    <a:pt x="415198" y="56907"/>
                  </a:lnTo>
                  <a:lnTo>
                    <a:pt x="414559" y="56786"/>
                  </a:lnTo>
                  <a:lnTo>
                    <a:pt x="413898" y="56544"/>
                  </a:lnTo>
                  <a:lnTo>
                    <a:pt x="413278" y="56169"/>
                  </a:lnTo>
                  <a:lnTo>
                    <a:pt x="412576" y="55606"/>
                  </a:lnTo>
                  <a:lnTo>
                    <a:pt x="411896" y="55264"/>
                  </a:lnTo>
                  <a:lnTo>
                    <a:pt x="411449" y="54989"/>
                  </a:lnTo>
                  <a:lnTo>
                    <a:pt x="411121" y="54857"/>
                  </a:lnTo>
                  <a:lnTo>
                    <a:pt x="410707" y="54801"/>
                  </a:lnTo>
                  <a:lnTo>
                    <a:pt x="410077" y="54934"/>
                  </a:lnTo>
                  <a:lnTo>
                    <a:pt x="409689" y="55099"/>
                  </a:lnTo>
                  <a:lnTo>
                    <a:pt x="409193" y="55187"/>
                  </a:lnTo>
                  <a:lnTo>
                    <a:pt x="408840" y="55375"/>
                  </a:lnTo>
                  <a:lnTo>
                    <a:pt x="408245" y="55617"/>
                  </a:lnTo>
                  <a:lnTo>
                    <a:pt x="407871" y="55970"/>
                  </a:lnTo>
                  <a:lnTo>
                    <a:pt x="407481" y="56522"/>
                  </a:lnTo>
                  <a:lnTo>
                    <a:pt x="407004" y="57128"/>
                  </a:lnTo>
                  <a:lnTo>
                    <a:pt x="406433" y="57668"/>
                  </a:lnTo>
                  <a:lnTo>
                    <a:pt x="405490" y="58936"/>
                  </a:lnTo>
                  <a:lnTo>
                    <a:pt x="404870" y="59576"/>
                  </a:lnTo>
                  <a:lnTo>
                    <a:pt x="403776" y="60424"/>
                  </a:lnTo>
                  <a:lnTo>
                    <a:pt x="402711" y="61020"/>
                  </a:lnTo>
                  <a:lnTo>
                    <a:pt x="401792" y="61417"/>
                  </a:lnTo>
                  <a:lnTo>
                    <a:pt x="401245" y="61615"/>
                  </a:lnTo>
                  <a:lnTo>
                    <a:pt x="400203" y="62056"/>
                  </a:lnTo>
                  <a:lnTo>
                    <a:pt x="399136" y="62608"/>
                  </a:lnTo>
                  <a:lnTo>
                    <a:pt x="398070" y="63346"/>
                  </a:lnTo>
                  <a:lnTo>
                    <a:pt x="396432" y="64736"/>
                  </a:lnTo>
                  <a:lnTo>
                    <a:pt x="395015" y="65926"/>
                  </a:lnTo>
                  <a:lnTo>
                    <a:pt x="394247" y="66599"/>
                  </a:lnTo>
                  <a:lnTo>
                    <a:pt x="393503" y="67194"/>
                  </a:lnTo>
                  <a:lnTo>
                    <a:pt x="391294" y="68584"/>
                  </a:lnTo>
                  <a:lnTo>
                    <a:pt x="390599" y="69135"/>
                  </a:lnTo>
                  <a:lnTo>
                    <a:pt x="390101" y="69576"/>
                  </a:lnTo>
                  <a:lnTo>
                    <a:pt x="389861" y="70171"/>
                  </a:lnTo>
                  <a:lnTo>
                    <a:pt x="389293" y="71406"/>
                  </a:lnTo>
                  <a:lnTo>
                    <a:pt x="388976" y="72167"/>
                  </a:lnTo>
                  <a:lnTo>
                    <a:pt x="388777" y="72939"/>
                  </a:lnTo>
                  <a:lnTo>
                    <a:pt x="388379" y="73854"/>
                  </a:lnTo>
                  <a:lnTo>
                    <a:pt x="388021" y="74526"/>
                  </a:lnTo>
                  <a:lnTo>
                    <a:pt x="387785" y="75243"/>
                  </a:lnTo>
                  <a:lnTo>
                    <a:pt x="387665" y="76136"/>
                  </a:lnTo>
                  <a:lnTo>
                    <a:pt x="387367" y="76864"/>
                  </a:lnTo>
                  <a:lnTo>
                    <a:pt x="387061" y="77536"/>
                  </a:lnTo>
                  <a:lnTo>
                    <a:pt x="386743" y="77978"/>
                  </a:lnTo>
                  <a:lnTo>
                    <a:pt x="386380" y="78308"/>
                  </a:lnTo>
                  <a:lnTo>
                    <a:pt x="385506" y="79168"/>
                  </a:lnTo>
                  <a:lnTo>
                    <a:pt x="384838" y="79962"/>
                  </a:lnTo>
                  <a:lnTo>
                    <a:pt x="384330" y="80535"/>
                  </a:lnTo>
                  <a:lnTo>
                    <a:pt x="384171" y="81043"/>
                  </a:lnTo>
                  <a:lnTo>
                    <a:pt x="384266" y="81561"/>
                  </a:lnTo>
                  <a:lnTo>
                    <a:pt x="384410" y="81737"/>
                  </a:lnTo>
                  <a:lnTo>
                    <a:pt x="384791" y="82046"/>
                  </a:lnTo>
                  <a:lnTo>
                    <a:pt x="385139" y="82244"/>
                  </a:lnTo>
                  <a:lnTo>
                    <a:pt x="385282" y="82520"/>
                  </a:lnTo>
                  <a:lnTo>
                    <a:pt x="385171" y="82696"/>
                  </a:lnTo>
                  <a:lnTo>
                    <a:pt x="385013" y="82741"/>
                  </a:lnTo>
                  <a:lnTo>
                    <a:pt x="384678" y="82696"/>
                  </a:lnTo>
                  <a:lnTo>
                    <a:pt x="384171" y="82785"/>
                  </a:lnTo>
                  <a:lnTo>
                    <a:pt x="383743" y="82950"/>
                  </a:lnTo>
                  <a:lnTo>
                    <a:pt x="383217" y="83005"/>
                  </a:lnTo>
                  <a:lnTo>
                    <a:pt x="382772" y="82917"/>
                  </a:lnTo>
                  <a:lnTo>
                    <a:pt x="382487" y="82895"/>
                  </a:lnTo>
                  <a:lnTo>
                    <a:pt x="381948" y="82730"/>
                  </a:lnTo>
                  <a:lnTo>
                    <a:pt x="381518" y="82630"/>
                  </a:lnTo>
                  <a:lnTo>
                    <a:pt x="381088" y="82410"/>
                  </a:lnTo>
                  <a:lnTo>
                    <a:pt x="380755" y="82333"/>
                  </a:lnTo>
                  <a:lnTo>
                    <a:pt x="380454" y="82410"/>
                  </a:lnTo>
                  <a:lnTo>
                    <a:pt x="380137" y="82741"/>
                  </a:lnTo>
                  <a:lnTo>
                    <a:pt x="379626" y="83281"/>
                  </a:lnTo>
                  <a:lnTo>
                    <a:pt x="379230" y="83545"/>
                  </a:lnTo>
                  <a:lnTo>
                    <a:pt x="378897" y="83832"/>
                  </a:lnTo>
                  <a:lnTo>
                    <a:pt x="378723" y="84086"/>
                  </a:lnTo>
                  <a:lnTo>
                    <a:pt x="378436" y="84714"/>
                  </a:lnTo>
                  <a:lnTo>
                    <a:pt x="378309" y="85265"/>
                  </a:lnTo>
                  <a:lnTo>
                    <a:pt x="378225" y="85563"/>
                  </a:lnTo>
                  <a:lnTo>
                    <a:pt x="378008" y="85850"/>
                  </a:lnTo>
                  <a:lnTo>
                    <a:pt x="377765" y="86170"/>
                  </a:lnTo>
                  <a:lnTo>
                    <a:pt x="377451" y="86390"/>
                  </a:lnTo>
                  <a:lnTo>
                    <a:pt x="376822" y="86721"/>
                  </a:lnTo>
                  <a:lnTo>
                    <a:pt x="376240" y="86776"/>
                  </a:lnTo>
                  <a:lnTo>
                    <a:pt x="375927" y="86699"/>
                  </a:lnTo>
                  <a:lnTo>
                    <a:pt x="375538" y="86633"/>
                  </a:lnTo>
                  <a:lnTo>
                    <a:pt x="375029" y="86556"/>
                  </a:lnTo>
                  <a:lnTo>
                    <a:pt x="374131" y="86423"/>
                  </a:lnTo>
                  <a:lnTo>
                    <a:pt x="373207" y="86368"/>
                  </a:lnTo>
                  <a:lnTo>
                    <a:pt x="372179" y="86423"/>
                  </a:lnTo>
                  <a:lnTo>
                    <a:pt x="371387" y="86291"/>
                  </a:lnTo>
                  <a:lnTo>
                    <a:pt x="370543" y="86103"/>
                  </a:lnTo>
                  <a:lnTo>
                    <a:pt x="369303" y="85971"/>
                  </a:lnTo>
                  <a:lnTo>
                    <a:pt x="368005" y="85916"/>
                  </a:lnTo>
                  <a:lnTo>
                    <a:pt x="366632" y="85916"/>
                  </a:lnTo>
                  <a:lnTo>
                    <a:pt x="365383" y="85982"/>
                  </a:lnTo>
                  <a:lnTo>
                    <a:pt x="363841" y="86236"/>
                  </a:lnTo>
                  <a:lnTo>
                    <a:pt x="363583" y="86258"/>
                  </a:lnTo>
                  <a:lnTo>
                    <a:pt x="363226" y="86280"/>
                  </a:lnTo>
                  <a:lnTo>
                    <a:pt x="362783" y="86291"/>
                  </a:lnTo>
                  <a:lnTo>
                    <a:pt x="362005" y="86258"/>
                  </a:lnTo>
                  <a:lnTo>
                    <a:pt x="361552" y="86258"/>
                  </a:lnTo>
                  <a:lnTo>
                    <a:pt x="361172" y="86302"/>
                  </a:lnTo>
                  <a:lnTo>
                    <a:pt x="360729" y="86478"/>
                  </a:lnTo>
                  <a:lnTo>
                    <a:pt x="360425" y="86655"/>
                  </a:lnTo>
                  <a:lnTo>
                    <a:pt x="360124" y="86853"/>
                  </a:lnTo>
                  <a:lnTo>
                    <a:pt x="359971" y="86809"/>
                  </a:lnTo>
                  <a:lnTo>
                    <a:pt x="359842" y="86666"/>
                  </a:lnTo>
                  <a:lnTo>
                    <a:pt x="359713" y="86324"/>
                  </a:lnTo>
                  <a:lnTo>
                    <a:pt x="359563" y="85883"/>
                  </a:lnTo>
                  <a:lnTo>
                    <a:pt x="359334" y="85232"/>
                  </a:lnTo>
                  <a:lnTo>
                    <a:pt x="358968" y="84681"/>
                  </a:lnTo>
                  <a:lnTo>
                    <a:pt x="358481" y="84328"/>
                  </a:lnTo>
                  <a:lnTo>
                    <a:pt x="357757" y="83865"/>
                  </a:lnTo>
                  <a:lnTo>
                    <a:pt x="357173" y="83634"/>
                  </a:lnTo>
                  <a:lnTo>
                    <a:pt x="356740" y="83402"/>
                  </a:lnTo>
                  <a:lnTo>
                    <a:pt x="356450" y="83259"/>
                  </a:lnTo>
                  <a:lnTo>
                    <a:pt x="356103" y="83115"/>
                  </a:lnTo>
                  <a:lnTo>
                    <a:pt x="355842" y="83082"/>
                  </a:lnTo>
                  <a:lnTo>
                    <a:pt x="355455" y="83049"/>
                  </a:lnTo>
                  <a:lnTo>
                    <a:pt x="355131" y="83093"/>
                  </a:lnTo>
                  <a:lnTo>
                    <a:pt x="354913" y="83160"/>
                  </a:lnTo>
                  <a:lnTo>
                    <a:pt x="354783" y="83137"/>
                  </a:lnTo>
                  <a:lnTo>
                    <a:pt x="354773" y="83060"/>
                  </a:lnTo>
                  <a:lnTo>
                    <a:pt x="354827" y="82928"/>
                  </a:lnTo>
                  <a:lnTo>
                    <a:pt x="354902" y="82818"/>
                  </a:lnTo>
                  <a:lnTo>
                    <a:pt x="355088" y="82696"/>
                  </a:lnTo>
                  <a:lnTo>
                    <a:pt x="355313" y="82443"/>
                  </a:lnTo>
                  <a:lnTo>
                    <a:pt x="355574" y="82255"/>
                  </a:lnTo>
                  <a:lnTo>
                    <a:pt x="355756" y="82123"/>
                  </a:lnTo>
                  <a:lnTo>
                    <a:pt x="356028" y="81825"/>
                  </a:lnTo>
                  <a:lnTo>
                    <a:pt x="356308" y="81528"/>
                  </a:lnTo>
                  <a:lnTo>
                    <a:pt x="356527" y="80888"/>
                  </a:lnTo>
                  <a:lnTo>
                    <a:pt x="356639" y="80061"/>
                  </a:lnTo>
                  <a:lnTo>
                    <a:pt x="356786" y="79301"/>
                  </a:lnTo>
                  <a:lnTo>
                    <a:pt x="357061" y="78639"/>
                  </a:lnTo>
                  <a:lnTo>
                    <a:pt x="357374" y="78088"/>
                  </a:lnTo>
                  <a:lnTo>
                    <a:pt x="357466" y="77558"/>
                  </a:lnTo>
                  <a:lnTo>
                    <a:pt x="357576" y="77095"/>
                  </a:lnTo>
                  <a:lnTo>
                    <a:pt x="357539" y="76588"/>
                  </a:lnTo>
                  <a:lnTo>
                    <a:pt x="357576" y="76147"/>
                  </a:lnTo>
                  <a:lnTo>
                    <a:pt x="357595" y="75761"/>
                  </a:lnTo>
                  <a:lnTo>
                    <a:pt x="357503" y="75552"/>
                  </a:lnTo>
                  <a:lnTo>
                    <a:pt x="357300" y="75166"/>
                  </a:lnTo>
                  <a:lnTo>
                    <a:pt x="357263" y="74703"/>
                  </a:lnTo>
                  <a:lnTo>
                    <a:pt x="357300" y="74207"/>
                  </a:lnTo>
                  <a:lnTo>
                    <a:pt x="357412" y="73600"/>
                  </a:lnTo>
                  <a:lnTo>
                    <a:pt x="357522" y="73292"/>
                  </a:lnTo>
                  <a:lnTo>
                    <a:pt x="357668" y="73038"/>
                  </a:lnTo>
                  <a:lnTo>
                    <a:pt x="357890" y="72663"/>
                  </a:lnTo>
                  <a:lnTo>
                    <a:pt x="358092" y="72156"/>
                  </a:lnTo>
                  <a:lnTo>
                    <a:pt x="358312" y="71748"/>
                  </a:lnTo>
                  <a:lnTo>
                    <a:pt x="358441" y="71472"/>
                  </a:lnTo>
                  <a:lnTo>
                    <a:pt x="358514" y="71086"/>
                  </a:lnTo>
                  <a:lnTo>
                    <a:pt x="358477" y="70778"/>
                  </a:lnTo>
                  <a:lnTo>
                    <a:pt x="358385" y="70403"/>
                  </a:lnTo>
                  <a:lnTo>
                    <a:pt x="358146" y="70039"/>
                  </a:lnTo>
                  <a:lnTo>
                    <a:pt x="357944" y="69785"/>
                  </a:lnTo>
                  <a:lnTo>
                    <a:pt x="357449" y="69410"/>
                  </a:lnTo>
                  <a:lnTo>
                    <a:pt x="357209" y="69245"/>
                  </a:lnTo>
                  <a:lnTo>
                    <a:pt x="357025" y="69047"/>
                  </a:lnTo>
                  <a:lnTo>
                    <a:pt x="356766" y="68749"/>
                  </a:lnTo>
                  <a:lnTo>
                    <a:pt x="356749" y="68473"/>
                  </a:lnTo>
                  <a:lnTo>
                    <a:pt x="356915" y="68142"/>
                  </a:lnTo>
                  <a:lnTo>
                    <a:pt x="357283" y="67701"/>
                  </a:lnTo>
                  <a:lnTo>
                    <a:pt x="357614" y="67249"/>
                  </a:lnTo>
                  <a:lnTo>
                    <a:pt x="357761" y="67040"/>
                  </a:lnTo>
                  <a:lnTo>
                    <a:pt x="358275" y="66401"/>
                  </a:lnTo>
                  <a:lnTo>
                    <a:pt x="358477" y="66103"/>
                  </a:lnTo>
                  <a:lnTo>
                    <a:pt x="358680" y="65717"/>
                  </a:lnTo>
                  <a:lnTo>
                    <a:pt x="358828" y="65353"/>
                  </a:lnTo>
                  <a:lnTo>
                    <a:pt x="358809" y="64967"/>
                  </a:lnTo>
                  <a:lnTo>
                    <a:pt x="358699" y="64361"/>
                  </a:lnTo>
                  <a:lnTo>
                    <a:pt x="358587" y="63787"/>
                  </a:lnTo>
                  <a:lnTo>
                    <a:pt x="358424" y="63379"/>
                  </a:lnTo>
                  <a:lnTo>
                    <a:pt x="358128" y="63159"/>
                  </a:lnTo>
                  <a:lnTo>
                    <a:pt x="357797" y="62872"/>
                  </a:lnTo>
                  <a:lnTo>
                    <a:pt x="357741" y="62630"/>
                  </a:lnTo>
                  <a:lnTo>
                    <a:pt x="357741" y="62442"/>
                  </a:lnTo>
                  <a:lnTo>
                    <a:pt x="357761" y="62211"/>
                  </a:lnTo>
                  <a:lnTo>
                    <a:pt x="358128" y="61715"/>
                  </a:lnTo>
                  <a:lnTo>
                    <a:pt x="358497" y="61395"/>
                  </a:lnTo>
                  <a:lnTo>
                    <a:pt x="358716" y="61108"/>
                  </a:lnTo>
                  <a:lnTo>
                    <a:pt x="359085" y="60557"/>
                  </a:lnTo>
                  <a:lnTo>
                    <a:pt x="359194" y="59895"/>
                  </a:lnTo>
                  <a:lnTo>
                    <a:pt x="359287" y="59377"/>
                  </a:lnTo>
                  <a:lnTo>
                    <a:pt x="359250" y="58683"/>
                  </a:lnTo>
                  <a:lnTo>
                    <a:pt x="359233" y="58054"/>
                  </a:lnTo>
                  <a:lnTo>
                    <a:pt x="358882" y="57260"/>
                  </a:lnTo>
                  <a:lnTo>
                    <a:pt x="358497" y="56753"/>
                  </a:lnTo>
                  <a:lnTo>
                    <a:pt x="358146" y="56124"/>
                  </a:lnTo>
                  <a:lnTo>
                    <a:pt x="357797" y="55628"/>
                  </a:lnTo>
                  <a:lnTo>
                    <a:pt x="357117" y="54691"/>
                  </a:lnTo>
                  <a:lnTo>
                    <a:pt x="356895" y="54383"/>
                  </a:lnTo>
                  <a:lnTo>
                    <a:pt x="356807" y="54493"/>
                  </a:lnTo>
                  <a:lnTo>
                    <a:pt x="356639" y="54625"/>
                  </a:lnTo>
                  <a:lnTo>
                    <a:pt x="356462" y="54680"/>
                  </a:lnTo>
                  <a:lnTo>
                    <a:pt x="356118" y="54757"/>
                  </a:lnTo>
                  <a:lnTo>
                    <a:pt x="355819" y="54801"/>
                  </a:lnTo>
                  <a:lnTo>
                    <a:pt x="355608" y="54724"/>
                  </a:lnTo>
                  <a:lnTo>
                    <a:pt x="355264" y="54669"/>
                  </a:lnTo>
                  <a:lnTo>
                    <a:pt x="354823" y="54647"/>
                  </a:lnTo>
                  <a:lnTo>
                    <a:pt x="354382" y="54625"/>
                  </a:lnTo>
                  <a:lnTo>
                    <a:pt x="353825" y="54493"/>
                  </a:lnTo>
                  <a:lnTo>
                    <a:pt x="353486" y="54393"/>
                  </a:lnTo>
                  <a:lnTo>
                    <a:pt x="353296" y="54206"/>
                  </a:lnTo>
                  <a:lnTo>
                    <a:pt x="353144" y="53975"/>
                  </a:lnTo>
                  <a:lnTo>
                    <a:pt x="353069" y="53732"/>
                  </a:lnTo>
                  <a:lnTo>
                    <a:pt x="352954" y="53412"/>
                  </a:lnTo>
                  <a:lnTo>
                    <a:pt x="352743" y="52861"/>
                  </a:lnTo>
                  <a:lnTo>
                    <a:pt x="352383" y="52034"/>
                  </a:lnTo>
                  <a:lnTo>
                    <a:pt x="352173" y="51692"/>
                  </a:lnTo>
                  <a:lnTo>
                    <a:pt x="352003" y="51505"/>
                  </a:lnTo>
                  <a:lnTo>
                    <a:pt x="351621" y="51372"/>
                  </a:lnTo>
                  <a:lnTo>
                    <a:pt x="351032" y="51130"/>
                  </a:lnTo>
                  <a:lnTo>
                    <a:pt x="350039" y="50887"/>
                  </a:lnTo>
                  <a:lnTo>
                    <a:pt x="349094" y="50722"/>
                  </a:lnTo>
                  <a:lnTo>
                    <a:pt x="348698" y="50656"/>
                  </a:lnTo>
                  <a:lnTo>
                    <a:pt x="348273" y="50457"/>
                  </a:lnTo>
                  <a:lnTo>
                    <a:pt x="347542" y="50083"/>
                  </a:lnTo>
                  <a:lnTo>
                    <a:pt x="346750" y="49564"/>
                  </a:lnTo>
                  <a:lnTo>
                    <a:pt x="346111" y="49002"/>
                  </a:lnTo>
                  <a:lnTo>
                    <a:pt x="345288" y="48296"/>
                  </a:lnTo>
                  <a:lnTo>
                    <a:pt x="344970" y="47877"/>
                  </a:lnTo>
                  <a:lnTo>
                    <a:pt x="344619" y="47293"/>
                  </a:lnTo>
                  <a:lnTo>
                    <a:pt x="344436" y="47139"/>
                  </a:lnTo>
                  <a:lnTo>
                    <a:pt x="344102" y="46885"/>
                  </a:lnTo>
                  <a:lnTo>
                    <a:pt x="343676" y="46455"/>
                  </a:lnTo>
                  <a:lnTo>
                    <a:pt x="343218" y="45683"/>
                  </a:lnTo>
                  <a:lnTo>
                    <a:pt x="342945" y="45198"/>
                  </a:lnTo>
                  <a:lnTo>
                    <a:pt x="342578" y="45011"/>
                  </a:lnTo>
                  <a:lnTo>
                    <a:pt x="341987" y="44735"/>
                  </a:lnTo>
                  <a:lnTo>
                    <a:pt x="341727" y="44316"/>
                  </a:lnTo>
                  <a:lnTo>
                    <a:pt x="341498" y="43897"/>
                  </a:lnTo>
                  <a:lnTo>
                    <a:pt x="340996" y="43401"/>
                  </a:lnTo>
                  <a:lnTo>
                    <a:pt x="340448" y="42684"/>
                  </a:lnTo>
                  <a:lnTo>
                    <a:pt x="340144" y="42353"/>
                  </a:lnTo>
                  <a:lnTo>
                    <a:pt x="339840" y="42210"/>
                  </a:lnTo>
                  <a:lnTo>
                    <a:pt x="339396" y="42155"/>
                  </a:lnTo>
                  <a:lnTo>
                    <a:pt x="339033" y="42034"/>
                  </a:lnTo>
                  <a:lnTo>
                    <a:pt x="338911" y="41912"/>
                  </a:lnTo>
                  <a:lnTo>
                    <a:pt x="338742" y="41670"/>
                  </a:lnTo>
                  <a:lnTo>
                    <a:pt x="338637" y="41394"/>
                  </a:lnTo>
                  <a:lnTo>
                    <a:pt x="338241" y="40964"/>
                  </a:lnTo>
                  <a:lnTo>
                    <a:pt x="337769" y="40490"/>
                  </a:lnTo>
                  <a:lnTo>
                    <a:pt x="337313" y="39928"/>
                  </a:lnTo>
                  <a:lnTo>
                    <a:pt x="337221" y="39718"/>
                  </a:lnTo>
                  <a:lnTo>
                    <a:pt x="337205" y="39487"/>
                  </a:lnTo>
                  <a:lnTo>
                    <a:pt x="337236" y="39167"/>
                  </a:lnTo>
                  <a:lnTo>
                    <a:pt x="337250" y="38946"/>
                  </a:lnTo>
                  <a:lnTo>
                    <a:pt x="337191" y="38483"/>
                  </a:lnTo>
                  <a:lnTo>
                    <a:pt x="337067" y="38208"/>
                  </a:lnTo>
                  <a:lnTo>
                    <a:pt x="336897" y="37998"/>
                  </a:lnTo>
                  <a:lnTo>
                    <a:pt x="336661" y="37855"/>
                  </a:lnTo>
                  <a:lnTo>
                    <a:pt x="336381" y="37679"/>
                  </a:lnTo>
                  <a:lnTo>
                    <a:pt x="336213" y="37502"/>
                  </a:lnTo>
                  <a:lnTo>
                    <a:pt x="336153" y="37293"/>
                  </a:lnTo>
                  <a:lnTo>
                    <a:pt x="336224" y="37050"/>
                  </a:lnTo>
                  <a:lnTo>
                    <a:pt x="336202" y="36686"/>
                  </a:lnTo>
                  <a:lnTo>
                    <a:pt x="336202" y="36554"/>
                  </a:lnTo>
                  <a:lnTo>
                    <a:pt x="336193" y="36377"/>
                  </a:lnTo>
                  <a:lnTo>
                    <a:pt x="336164" y="36256"/>
                  </a:lnTo>
                  <a:lnTo>
                    <a:pt x="336075" y="36124"/>
                  </a:lnTo>
                  <a:lnTo>
                    <a:pt x="335917" y="35936"/>
                  </a:lnTo>
                  <a:lnTo>
                    <a:pt x="335757" y="35738"/>
                  </a:lnTo>
                  <a:lnTo>
                    <a:pt x="335598" y="35540"/>
                  </a:lnTo>
                  <a:lnTo>
                    <a:pt x="335518" y="35319"/>
                  </a:lnTo>
                  <a:lnTo>
                    <a:pt x="335383" y="34988"/>
                  </a:lnTo>
                  <a:lnTo>
                    <a:pt x="335238" y="34834"/>
                  </a:lnTo>
                  <a:lnTo>
                    <a:pt x="335143" y="34713"/>
                  </a:lnTo>
                  <a:lnTo>
                    <a:pt x="335105" y="34580"/>
                  </a:lnTo>
                  <a:lnTo>
                    <a:pt x="335057" y="34382"/>
                  </a:lnTo>
                  <a:lnTo>
                    <a:pt x="334984" y="34139"/>
                  </a:lnTo>
                  <a:lnTo>
                    <a:pt x="334898" y="33974"/>
                  </a:lnTo>
                  <a:lnTo>
                    <a:pt x="334851" y="33842"/>
                  </a:lnTo>
                  <a:lnTo>
                    <a:pt x="334905" y="33676"/>
                  </a:lnTo>
                  <a:lnTo>
                    <a:pt x="335007" y="33599"/>
                  </a:lnTo>
                  <a:lnTo>
                    <a:pt x="335152" y="33555"/>
                  </a:lnTo>
                  <a:lnTo>
                    <a:pt x="335303" y="33467"/>
                  </a:lnTo>
                  <a:lnTo>
                    <a:pt x="335439" y="33423"/>
                  </a:lnTo>
                  <a:lnTo>
                    <a:pt x="335494" y="33312"/>
                  </a:lnTo>
                  <a:lnTo>
                    <a:pt x="335324" y="33169"/>
                  </a:lnTo>
                  <a:lnTo>
                    <a:pt x="335055" y="32926"/>
                  </a:lnTo>
                  <a:lnTo>
                    <a:pt x="334857" y="32695"/>
                  </a:lnTo>
                  <a:lnTo>
                    <a:pt x="334530" y="32364"/>
                  </a:lnTo>
                  <a:lnTo>
                    <a:pt x="334371" y="32188"/>
                  </a:lnTo>
                  <a:lnTo>
                    <a:pt x="334177" y="32067"/>
                  </a:lnTo>
                  <a:lnTo>
                    <a:pt x="333957" y="31967"/>
                  </a:lnTo>
                  <a:lnTo>
                    <a:pt x="333826" y="31835"/>
                  </a:lnTo>
                  <a:lnTo>
                    <a:pt x="333712" y="31603"/>
                  </a:lnTo>
                  <a:lnTo>
                    <a:pt x="333579" y="31438"/>
                  </a:lnTo>
                  <a:lnTo>
                    <a:pt x="333439" y="31295"/>
                  </a:lnTo>
                  <a:lnTo>
                    <a:pt x="333368" y="31129"/>
                  </a:lnTo>
                  <a:lnTo>
                    <a:pt x="333287" y="30821"/>
                  </a:lnTo>
                  <a:lnTo>
                    <a:pt x="333174" y="30611"/>
                  </a:lnTo>
                  <a:lnTo>
                    <a:pt x="333051" y="30479"/>
                  </a:lnTo>
                  <a:lnTo>
                    <a:pt x="332786" y="30280"/>
                  </a:lnTo>
                  <a:lnTo>
                    <a:pt x="332504" y="30104"/>
                  </a:lnTo>
                  <a:lnTo>
                    <a:pt x="332248" y="29938"/>
                  </a:lnTo>
                  <a:lnTo>
                    <a:pt x="331949" y="29751"/>
                  </a:lnTo>
                  <a:lnTo>
                    <a:pt x="331764" y="29685"/>
                  </a:lnTo>
                  <a:lnTo>
                    <a:pt x="331607" y="29597"/>
                  </a:lnTo>
                  <a:lnTo>
                    <a:pt x="331492" y="29442"/>
                  </a:lnTo>
                  <a:lnTo>
                    <a:pt x="331368" y="29321"/>
                  </a:lnTo>
                  <a:lnTo>
                    <a:pt x="330963" y="28935"/>
                  </a:lnTo>
                  <a:lnTo>
                    <a:pt x="330937" y="28770"/>
                  </a:lnTo>
                  <a:lnTo>
                    <a:pt x="330937" y="28637"/>
                  </a:lnTo>
                  <a:lnTo>
                    <a:pt x="330955" y="28395"/>
                  </a:lnTo>
                  <a:lnTo>
                    <a:pt x="330892" y="28141"/>
                  </a:lnTo>
                  <a:lnTo>
                    <a:pt x="330752" y="27943"/>
                  </a:lnTo>
                  <a:lnTo>
                    <a:pt x="330576" y="27766"/>
                  </a:lnTo>
                  <a:lnTo>
                    <a:pt x="330374" y="27733"/>
                  </a:lnTo>
                  <a:lnTo>
                    <a:pt x="330136" y="27766"/>
                  </a:lnTo>
                  <a:lnTo>
                    <a:pt x="329994" y="27722"/>
                  </a:lnTo>
                  <a:lnTo>
                    <a:pt x="329792" y="27612"/>
                  </a:lnTo>
                  <a:lnTo>
                    <a:pt x="329607" y="27480"/>
                  </a:lnTo>
                  <a:lnTo>
                    <a:pt x="329299" y="27237"/>
                  </a:lnTo>
                  <a:lnTo>
                    <a:pt x="328929" y="26984"/>
                  </a:lnTo>
                  <a:lnTo>
                    <a:pt x="328701" y="26862"/>
                  </a:lnTo>
                  <a:lnTo>
                    <a:pt x="328427" y="26730"/>
                  </a:lnTo>
                  <a:lnTo>
                    <a:pt x="328268" y="26620"/>
                  </a:lnTo>
                  <a:lnTo>
                    <a:pt x="328197" y="26465"/>
                  </a:lnTo>
                  <a:lnTo>
                    <a:pt x="327986" y="26256"/>
                  </a:lnTo>
                  <a:lnTo>
                    <a:pt x="327741" y="26080"/>
                  </a:lnTo>
                  <a:lnTo>
                    <a:pt x="327336" y="25859"/>
                  </a:lnTo>
                  <a:lnTo>
                    <a:pt x="327035" y="25760"/>
                  </a:lnTo>
                  <a:lnTo>
                    <a:pt x="326667" y="25672"/>
                  </a:lnTo>
                  <a:lnTo>
                    <a:pt x="326356" y="25683"/>
                  </a:lnTo>
                  <a:lnTo>
                    <a:pt x="326075" y="25705"/>
                  </a:lnTo>
                  <a:lnTo>
                    <a:pt x="325732" y="25705"/>
                  </a:lnTo>
                  <a:lnTo>
                    <a:pt x="325494" y="25738"/>
                  </a:lnTo>
                  <a:lnTo>
                    <a:pt x="325388" y="25705"/>
                  </a:lnTo>
                  <a:lnTo>
                    <a:pt x="325311" y="25528"/>
                  </a:lnTo>
                  <a:lnTo>
                    <a:pt x="325181" y="25352"/>
                  </a:lnTo>
                  <a:lnTo>
                    <a:pt x="325032" y="24977"/>
                  </a:lnTo>
                  <a:lnTo>
                    <a:pt x="324846" y="24569"/>
                  </a:lnTo>
                  <a:lnTo>
                    <a:pt x="324671" y="24282"/>
                  </a:lnTo>
                  <a:lnTo>
                    <a:pt x="324348" y="23941"/>
                  </a:lnTo>
                  <a:lnTo>
                    <a:pt x="324199" y="23786"/>
                  </a:lnTo>
                  <a:lnTo>
                    <a:pt x="324079" y="23577"/>
                  </a:lnTo>
                  <a:lnTo>
                    <a:pt x="323907" y="23345"/>
                  </a:lnTo>
                  <a:lnTo>
                    <a:pt x="323795" y="23213"/>
                  </a:lnTo>
                  <a:lnTo>
                    <a:pt x="323649" y="23014"/>
                  </a:lnTo>
                  <a:lnTo>
                    <a:pt x="323529" y="22882"/>
                  </a:lnTo>
                  <a:lnTo>
                    <a:pt x="323434" y="22717"/>
                  </a:lnTo>
                  <a:lnTo>
                    <a:pt x="323386" y="22573"/>
                  </a:lnTo>
                  <a:lnTo>
                    <a:pt x="323287" y="22320"/>
                  </a:lnTo>
                  <a:lnTo>
                    <a:pt x="323192" y="22254"/>
                  </a:lnTo>
                  <a:lnTo>
                    <a:pt x="323065" y="22176"/>
                  </a:lnTo>
                  <a:lnTo>
                    <a:pt x="322891" y="22143"/>
                  </a:lnTo>
                  <a:lnTo>
                    <a:pt x="322764" y="22154"/>
                  </a:lnTo>
                  <a:lnTo>
                    <a:pt x="322280" y="22154"/>
                  </a:lnTo>
                  <a:lnTo>
                    <a:pt x="322131" y="22099"/>
                  </a:lnTo>
                  <a:lnTo>
                    <a:pt x="321944" y="22011"/>
                  </a:lnTo>
                  <a:lnTo>
                    <a:pt x="321823" y="21912"/>
                  </a:lnTo>
                  <a:lnTo>
                    <a:pt x="321746" y="21758"/>
                  </a:lnTo>
                  <a:lnTo>
                    <a:pt x="321714" y="21647"/>
                  </a:lnTo>
                  <a:lnTo>
                    <a:pt x="321625" y="21438"/>
                  </a:lnTo>
                  <a:lnTo>
                    <a:pt x="321587" y="21261"/>
                  </a:lnTo>
                  <a:lnTo>
                    <a:pt x="321520" y="21162"/>
                  </a:lnTo>
                  <a:lnTo>
                    <a:pt x="321416" y="21085"/>
                  </a:lnTo>
                  <a:lnTo>
                    <a:pt x="321128" y="21063"/>
                  </a:lnTo>
                  <a:lnTo>
                    <a:pt x="320816" y="20975"/>
                  </a:lnTo>
                  <a:lnTo>
                    <a:pt x="320403" y="20831"/>
                  </a:lnTo>
                  <a:lnTo>
                    <a:pt x="320054" y="20655"/>
                  </a:lnTo>
                  <a:lnTo>
                    <a:pt x="319890" y="20611"/>
                  </a:lnTo>
                  <a:lnTo>
                    <a:pt x="319616" y="20600"/>
                  </a:lnTo>
                  <a:lnTo>
                    <a:pt x="319367" y="20567"/>
                  </a:lnTo>
                  <a:lnTo>
                    <a:pt x="319167" y="20478"/>
                  </a:lnTo>
                  <a:lnTo>
                    <a:pt x="319091" y="20280"/>
                  </a:lnTo>
                  <a:lnTo>
                    <a:pt x="318905" y="19927"/>
                  </a:lnTo>
                  <a:lnTo>
                    <a:pt x="318866" y="19718"/>
                  </a:lnTo>
                  <a:lnTo>
                    <a:pt x="318894" y="19376"/>
                  </a:lnTo>
                  <a:lnTo>
                    <a:pt x="318914" y="19155"/>
                  </a:lnTo>
                  <a:lnTo>
                    <a:pt x="318946" y="18990"/>
                  </a:lnTo>
                  <a:lnTo>
                    <a:pt x="318989" y="18891"/>
                  </a:lnTo>
                  <a:lnTo>
                    <a:pt x="319131" y="18758"/>
                  </a:lnTo>
                  <a:lnTo>
                    <a:pt x="319322" y="18549"/>
                  </a:lnTo>
                  <a:lnTo>
                    <a:pt x="319367" y="18417"/>
                  </a:lnTo>
                  <a:lnTo>
                    <a:pt x="319393" y="18273"/>
                  </a:lnTo>
                  <a:lnTo>
                    <a:pt x="319412" y="18141"/>
                  </a:lnTo>
                  <a:lnTo>
                    <a:pt x="319406" y="18042"/>
                  </a:lnTo>
                  <a:lnTo>
                    <a:pt x="319326" y="17943"/>
                  </a:lnTo>
                  <a:lnTo>
                    <a:pt x="319220" y="17865"/>
                  </a:lnTo>
                  <a:lnTo>
                    <a:pt x="319010" y="17667"/>
                  </a:lnTo>
                  <a:lnTo>
                    <a:pt x="318876" y="17557"/>
                  </a:lnTo>
                  <a:lnTo>
                    <a:pt x="318640" y="17468"/>
                  </a:lnTo>
                  <a:lnTo>
                    <a:pt x="318427" y="17292"/>
                  </a:lnTo>
                  <a:lnTo>
                    <a:pt x="318321" y="17105"/>
                  </a:lnTo>
                  <a:lnTo>
                    <a:pt x="318203" y="16741"/>
                  </a:lnTo>
                  <a:lnTo>
                    <a:pt x="318177" y="16355"/>
                  </a:lnTo>
                  <a:lnTo>
                    <a:pt x="318072" y="15848"/>
                  </a:lnTo>
                  <a:lnTo>
                    <a:pt x="318018" y="15418"/>
                  </a:lnTo>
                  <a:lnTo>
                    <a:pt x="318043" y="15142"/>
                  </a:lnTo>
                  <a:lnTo>
                    <a:pt x="318097" y="14966"/>
                  </a:lnTo>
                  <a:lnTo>
                    <a:pt x="318177" y="14745"/>
                  </a:lnTo>
                  <a:lnTo>
                    <a:pt x="318149" y="14525"/>
                  </a:lnTo>
                  <a:lnTo>
                    <a:pt x="318031" y="14315"/>
                  </a:lnTo>
                  <a:lnTo>
                    <a:pt x="317871" y="13984"/>
                  </a:lnTo>
                  <a:lnTo>
                    <a:pt x="317726" y="13609"/>
                  </a:lnTo>
                  <a:lnTo>
                    <a:pt x="317544" y="13146"/>
                  </a:lnTo>
                  <a:lnTo>
                    <a:pt x="317438" y="12264"/>
                  </a:lnTo>
                  <a:lnTo>
                    <a:pt x="317406" y="11922"/>
                  </a:lnTo>
                  <a:lnTo>
                    <a:pt x="317363" y="11647"/>
                  </a:lnTo>
                  <a:lnTo>
                    <a:pt x="317150" y="11504"/>
                  </a:lnTo>
                  <a:lnTo>
                    <a:pt x="316904" y="11459"/>
                  </a:lnTo>
                  <a:lnTo>
                    <a:pt x="316659" y="11426"/>
                  </a:lnTo>
                  <a:lnTo>
                    <a:pt x="316519" y="11349"/>
                  </a:lnTo>
                  <a:lnTo>
                    <a:pt x="316444" y="11217"/>
                  </a:lnTo>
                  <a:lnTo>
                    <a:pt x="316540" y="11151"/>
                  </a:lnTo>
                  <a:lnTo>
                    <a:pt x="316743" y="11063"/>
                  </a:lnTo>
                  <a:lnTo>
                    <a:pt x="316883" y="10809"/>
                  </a:lnTo>
                  <a:lnTo>
                    <a:pt x="316883" y="10633"/>
                  </a:lnTo>
                  <a:lnTo>
                    <a:pt x="316786" y="10302"/>
                  </a:lnTo>
                  <a:lnTo>
                    <a:pt x="316627" y="10026"/>
                  </a:lnTo>
                  <a:lnTo>
                    <a:pt x="316583" y="9706"/>
                  </a:lnTo>
                  <a:lnTo>
                    <a:pt x="316583" y="9486"/>
                  </a:lnTo>
                  <a:lnTo>
                    <a:pt x="316594" y="9265"/>
                  </a:lnTo>
                  <a:lnTo>
                    <a:pt x="316519" y="9067"/>
                  </a:lnTo>
                  <a:lnTo>
                    <a:pt x="316393" y="8968"/>
                  </a:lnTo>
                  <a:lnTo>
                    <a:pt x="316252" y="8924"/>
                  </a:lnTo>
                  <a:lnTo>
                    <a:pt x="315953" y="8924"/>
                  </a:lnTo>
                  <a:lnTo>
                    <a:pt x="315675" y="9012"/>
                  </a:lnTo>
                  <a:lnTo>
                    <a:pt x="315537" y="8912"/>
                  </a:lnTo>
                  <a:lnTo>
                    <a:pt x="315490" y="8736"/>
                  </a:lnTo>
                  <a:lnTo>
                    <a:pt x="315476" y="8372"/>
                  </a:lnTo>
                  <a:lnTo>
                    <a:pt x="315411" y="8163"/>
                  </a:lnTo>
                  <a:lnTo>
                    <a:pt x="315170" y="7997"/>
                  </a:lnTo>
                  <a:lnTo>
                    <a:pt x="314770" y="7755"/>
                  </a:lnTo>
                  <a:lnTo>
                    <a:pt x="314464" y="7567"/>
                  </a:lnTo>
                  <a:lnTo>
                    <a:pt x="314173" y="7292"/>
                  </a:lnTo>
                  <a:lnTo>
                    <a:pt x="314014" y="7181"/>
                  </a:lnTo>
                  <a:lnTo>
                    <a:pt x="313549" y="6895"/>
                  </a:lnTo>
                  <a:lnTo>
                    <a:pt x="312619" y="6211"/>
                  </a:lnTo>
                  <a:lnTo>
                    <a:pt x="312006" y="5847"/>
                  </a:lnTo>
                  <a:lnTo>
                    <a:pt x="311665" y="5792"/>
                  </a:lnTo>
                  <a:lnTo>
                    <a:pt x="311336" y="5671"/>
                  </a:lnTo>
                  <a:lnTo>
                    <a:pt x="310787" y="5439"/>
                  </a:lnTo>
                  <a:lnTo>
                    <a:pt x="310066" y="5042"/>
                  </a:lnTo>
                  <a:lnTo>
                    <a:pt x="309580" y="4822"/>
                  </a:lnTo>
                  <a:lnTo>
                    <a:pt x="309283" y="4712"/>
                  </a:lnTo>
                  <a:lnTo>
                    <a:pt x="308828" y="4447"/>
                  </a:lnTo>
                  <a:lnTo>
                    <a:pt x="308303" y="4006"/>
                  </a:lnTo>
                  <a:lnTo>
                    <a:pt x="307980" y="3400"/>
                  </a:lnTo>
                  <a:lnTo>
                    <a:pt x="307805" y="2937"/>
                  </a:lnTo>
                  <a:lnTo>
                    <a:pt x="307692" y="2749"/>
                  </a:lnTo>
                  <a:lnTo>
                    <a:pt x="307527" y="2650"/>
                  </a:lnTo>
                  <a:lnTo>
                    <a:pt x="307305" y="2507"/>
                  </a:lnTo>
                  <a:lnTo>
                    <a:pt x="306952" y="2396"/>
                  </a:lnTo>
                  <a:lnTo>
                    <a:pt x="306334" y="2033"/>
                  </a:lnTo>
                  <a:lnTo>
                    <a:pt x="305997" y="1900"/>
                  </a:lnTo>
                  <a:lnTo>
                    <a:pt x="305610" y="1569"/>
                  </a:lnTo>
                  <a:lnTo>
                    <a:pt x="304969" y="1084"/>
                  </a:lnTo>
                  <a:lnTo>
                    <a:pt x="304592" y="842"/>
                  </a:lnTo>
                  <a:lnTo>
                    <a:pt x="304174" y="676"/>
                  </a:lnTo>
                  <a:lnTo>
                    <a:pt x="303702" y="632"/>
                  </a:lnTo>
                  <a:lnTo>
                    <a:pt x="303274" y="566"/>
                  </a:lnTo>
                  <a:lnTo>
                    <a:pt x="302910" y="555"/>
                  </a:lnTo>
                  <a:lnTo>
                    <a:pt x="302697" y="599"/>
                  </a:lnTo>
                  <a:lnTo>
                    <a:pt x="302235" y="919"/>
                  </a:lnTo>
                  <a:lnTo>
                    <a:pt x="301807" y="1305"/>
                  </a:lnTo>
                  <a:lnTo>
                    <a:pt x="301292" y="1702"/>
                  </a:lnTo>
                  <a:lnTo>
                    <a:pt x="300553" y="2220"/>
                  </a:lnTo>
                  <a:lnTo>
                    <a:pt x="299677" y="2804"/>
                  </a:lnTo>
                  <a:lnTo>
                    <a:pt x="298483" y="3344"/>
                  </a:lnTo>
                  <a:lnTo>
                    <a:pt x="298261" y="3499"/>
                  </a:lnTo>
                  <a:lnTo>
                    <a:pt x="298158" y="3697"/>
                  </a:lnTo>
                  <a:lnTo>
                    <a:pt x="298261" y="3929"/>
                  </a:lnTo>
                  <a:lnTo>
                    <a:pt x="298745" y="4326"/>
                  </a:lnTo>
                  <a:lnTo>
                    <a:pt x="298903" y="4657"/>
                  </a:lnTo>
                  <a:lnTo>
                    <a:pt x="299032" y="4976"/>
                  </a:lnTo>
                  <a:lnTo>
                    <a:pt x="299060" y="5340"/>
                  </a:lnTo>
                  <a:lnTo>
                    <a:pt x="299046" y="5737"/>
                  </a:lnTo>
                  <a:lnTo>
                    <a:pt x="298942" y="6101"/>
                  </a:lnTo>
                  <a:lnTo>
                    <a:pt x="298864" y="6421"/>
                  </a:lnTo>
                  <a:lnTo>
                    <a:pt x="298772" y="6707"/>
                  </a:lnTo>
                  <a:lnTo>
                    <a:pt x="298693" y="6851"/>
                  </a:lnTo>
                  <a:lnTo>
                    <a:pt x="298640" y="7204"/>
                  </a:lnTo>
                  <a:lnTo>
                    <a:pt x="298498" y="7799"/>
                  </a:lnTo>
                  <a:lnTo>
                    <a:pt x="298419" y="8141"/>
                  </a:lnTo>
                  <a:lnTo>
                    <a:pt x="298431" y="8361"/>
                  </a:lnTo>
                  <a:lnTo>
                    <a:pt x="298537" y="8637"/>
                  </a:lnTo>
                  <a:lnTo>
                    <a:pt x="298707" y="8946"/>
                  </a:lnTo>
                  <a:lnTo>
                    <a:pt x="298681" y="9067"/>
                  </a:lnTo>
                  <a:lnTo>
                    <a:pt x="298575" y="9276"/>
                  </a:lnTo>
                  <a:lnTo>
                    <a:pt x="298483" y="9640"/>
                  </a:lnTo>
                  <a:lnTo>
                    <a:pt x="298392" y="9971"/>
                  </a:lnTo>
                  <a:lnTo>
                    <a:pt x="298170" y="10445"/>
                  </a:lnTo>
                  <a:lnTo>
                    <a:pt x="298197" y="10853"/>
                  </a:lnTo>
                  <a:lnTo>
                    <a:pt x="298104" y="11107"/>
                  </a:lnTo>
                  <a:lnTo>
                    <a:pt x="298104" y="11415"/>
                  </a:lnTo>
                  <a:lnTo>
                    <a:pt x="298392" y="11856"/>
                  </a:lnTo>
                  <a:lnTo>
                    <a:pt x="298640" y="12419"/>
                  </a:lnTo>
                  <a:lnTo>
                    <a:pt x="298810" y="12959"/>
                  </a:lnTo>
                  <a:lnTo>
                    <a:pt x="298836" y="13168"/>
                  </a:lnTo>
                  <a:lnTo>
                    <a:pt x="298849" y="13488"/>
                  </a:lnTo>
                  <a:lnTo>
                    <a:pt x="299032" y="13764"/>
                  </a:lnTo>
                  <a:lnTo>
                    <a:pt x="299243" y="14028"/>
                  </a:lnTo>
                  <a:lnTo>
                    <a:pt x="299438" y="14161"/>
                  </a:lnTo>
                  <a:lnTo>
                    <a:pt x="299725" y="14392"/>
                  </a:lnTo>
                  <a:lnTo>
                    <a:pt x="299856" y="14778"/>
                  </a:lnTo>
                  <a:lnTo>
                    <a:pt x="299856" y="15065"/>
                  </a:lnTo>
                  <a:lnTo>
                    <a:pt x="299791" y="15506"/>
                  </a:lnTo>
                  <a:lnTo>
                    <a:pt x="299831" y="15804"/>
                  </a:lnTo>
                  <a:lnTo>
                    <a:pt x="299988" y="16222"/>
                  </a:lnTo>
                  <a:lnTo>
                    <a:pt x="300065" y="16862"/>
                  </a:lnTo>
                  <a:lnTo>
                    <a:pt x="300209" y="17689"/>
                  </a:lnTo>
                  <a:lnTo>
                    <a:pt x="300338" y="18207"/>
                  </a:lnTo>
                  <a:lnTo>
                    <a:pt x="300470" y="18571"/>
                  </a:lnTo>
                  <a:lnTo>
                    <a:pt x="301124" y="18968"/>
                  </a:lnTo>
                  <a:lnTo>
                    <a:pt x="301201" y="19453"/>
                  </a:lnTo>
                  <a:lnTo>
                    <a:pt x="301163" y="19850"/>
                  </a:lnTo>
                  <a:lnTo>
                    <a:pt x="301150" y="20280"/>
                  </a:lnTo>
                  <a:lnTo>
                    <a:pt x="300954" y="20710"/>
                  </a:lnTo>
                  <a:lnTo>
                    <a:pt x="300470" y="21460"/>
                  </a:lnTo>
                  <a:lnTo>
                    <a:pt x="300470" y="21768"/>
                  </a:lnTo>
                  <a:lnTo>
                    <a:pt x="300483" y="22099"/>
                  </a:lnTo>
                  <a:lnTo>
                    <a:pt x="300470" y="22320"/>
                  </a:lnTo>
                  <a:lnTo>
                    <a:pt x="300470" y="22507"/>
                  </a:lnTo>
                  <a:lnTo>
                    <a:pt x="300536" y="22695"/>
                  </a:lnTo>
                  <a:lnTo>
                    <a:pt x="300691" y="23003"/>
                  </a:lnTo>
                  <a:lnTo>
                    <a:pt x="301099" y="23290"/>
                  </a:lnTo>
                  <a:lnTo>
                    <a:pt x="301542" y="23808"/>
                  </a:lnTo>
                  <a:lnTo>
                    <a:pt x="301619" y="24029"/>
                  </a:lnTo>
                  <a:lnTo>
                    <a:pt x="301647" y="24293"/>
                  </a:lnTo>
                  <a:lnTo>
                    <a:pt x="301737" y="24569"/>
                  </a:lnTo>
                  <a:lnTo>
                    <a:pt x="301934" y="24790"/>
                  </a:lnTo>
                  <a:lnTo>
                    <a:pt x="302090" y="24922"/>
                  </a:lnTo>
                  <a:lnTo>
                    <a:pt x="302418" y="25076"/>
                  </a:lnTo>
                  <a:lnTo>
                    <a:pt x="302627" y="25275"/>
                  </a:lnTo>
                  <a:lnTo>
                    <a:pt x="302823" y="25583"/>
                  </a:lnTo>
                  <a:lnTo>
                    <a:pt x="303005" y="25848"/>
                  </a:lnTo>
                  <a:lnTo>
                    <a:pt x="303083" y="26146"/>
                  </a:lnTo>
                  <a:lnTo>
                    <a:pt x="302966" y="26421"/>
                  </a:lnTo>
                  <a:lnTo>
                    <a:pt x="302835" y="26620"/>
                  </a:lnTo>
                  <a:lnTo>
                    <a:pt x="302430" y="26962"/>
                  </a:lnTo>
                  <a:lnTo>
                    <a:pt x="302090" y="27281"/>
                  </a:lnTo>
                  <a:lnTo>
                    <a:pt x="301959" y="27601"/>
                  </a:lnTo>
                  <a:lnTo>
                    <a:pt x="301934" y="27965"/>
                  </a:lnTo>
                  <a:lnTo>
                    <a:pt x="301907" y="28461"/>
                  </a:lnTo>
                  <a:lnTo>
                    <a:pt x="301895" y="28891"/>
                  </a:lnTo>
                  <a:lnTo>
                    <a:pt x="301606" y="29233"/>
                  </a:lnTo>
                  <a:lnTo>
                    <a:pt x="301359" y="29486"/>
                  </a:lnTo>
                  <a:lnTo>
                    <a:pt x="301044" y="29872"/>
                  </a:lnTo>
                  <a:lnTo>
                    <a:pt x="300691" y="30512"/>
                  </a:lnTo>
                  <a:lnTo>
                    <a:pt x="300549" y="30843"/>
                  </a:lnTo>
                  <a:lnTo>
                    <a:pt x="300366" y="31306"/>
                  </a:lnTo>
                  <a:lnTo>
                    <a:pt x="300142" y="31879"/>
                  </a:lnTo>
                  <a:lnTo>
                    <a:pt x="299856" y="32430"/>
                  </a:lnTo>
                  <a:lnTo>
                    <a:pt x="299725" y="32794"/>
                  </a:lnTo>
                  <a:lnTo>
                    <a:pt x="299804" y="33037"/>
                  </a:lnTo>
                  <a:lnTo>
                    <a:pt x="299869" y="33246"/>
                  </a:lnTo>
                  <a:lnTo>
                    <a:pt x="299960" y="33390"/>
                  </a:lnTo>
                  <a:lnTo>
                    <a:pt x="300117" y="33566"/>
                  </a:lnTo>
                  <a:lnTo>
                    <a:pt x="300392" y="33886"/>
                  </a:lnTo>
                  <a:lnTo>
                    <a:pt x="300640" y="34095"/>
                  </a:lnTo>
                  <a:lnTo>
                    <a:pt x="300929" y="34316"/>
                  </a:lnTo>
                  <a:lnTo>
                    <a:pt x="301006" y="34514"/>
                  </a:lnTo>
                  <a:lnTo>
                    <a:pt x="301019" y="34801"/>
                  </a:lnTo>
                  <a:lnTo>
                    <a:pt x="300967" y="35110"/>
                  </a:lnTo>
                  <a:lnTo>
                    <a:pt x="300836" y="35352"/>
                  </a:lnTo>
                  <a:lnTo>
                    <a:pt x="300771" y="35650"/>
                  </a:lnTo>
                  <a:lnTo>
                    <a:pt x="300771" y="35925"/>
                  </a:lnTo>
                  <a:lnTo>
                    <a:pt x="300836" y="36256"/>
                  </a:lnTo>
                  <a:lnTo>
                    <a:pt x="301070" y="36477"/>
                  </a:lnTo>
                  <a:lnTo>
                    <a:pt x="301346" y="36686"/>
                  </a:lnTo>
                  <a:lnTo>
                    <a:pt x="301959" y="36995"/>
                  </a:lnTo>
                  <a:lnTo>
                    <a:pt x="302742" y="36995"/>
                  </a:lnTo>
                  <a:lnTo>
                    <a:pt x="303335" y="37050"/>
                  </a:lnTo>
                  <a:lnTo>
                    <a:pt x="304048" y="37149"/>
                  </a:lnTo>
                  <a:lnTo>
                    <a:pt x="304682" y="37260"/>
                  </a:lnTo>
                  <a:lnTo>
                    <a:pt x="305134" y="37425"/>
                  </a:lnTo>
                  <a:lnTo>
                    <a:pt x="305460" y="37579"/>
                  </a:lnTo>
                  <a:lnTo>
                    <a:pt x="305560" y="37745"/>
                  </a:lnTo>
                  <a:lnTo>
                    <a:pt x="305619" y="37921"/>
                  </a:lnTo>
                  <a:lnTo>
                    <a:pt x="305752" y="38086"/>
                  </a:lnTo>
                  <a:lnTo>
                    <a:pt x="305886" y="38186"/>
                  </a:lnTo>
                  <a:lnTo>
                    <a:pt x="306162" y="38296"/>
                  </a:lnTo>
                  <a:lnTo>
                    <a:pt x="306447" y="38373"/>
                  </a:lnTo>
                  <a:lnTo>
                    <a:pt x="306721" y="38550"/>
                  </a:lnTo>
                  <a:lnTo>
                    <a:pt x="307044" y="38770"/>
                  </a:lnTo>
                  <a:lnTo>
                    <a:pt x="307455" y="39057"/>
                  </a:lnTo>
                  <a:lnTo>
                    <a:pt x="307794" y="39211"/>
                  </a:lnTo>
                  <a:lnTo>
                    <a:pt x="308045" y="39288"/>
                  </a:lnTo>
                  <a:lnTo>
                    <a:pt x="308402" y="39288"/>
                  </a:lnTo>
                  <a:lnTo>
                    <a:pt x="308815" y="39200"/>
                  </a:lnTo>
                  <a:lnTo>
                    <a:pt x="309334" y="39255"/>
                  </a:lnTo>
                  <a:lnTo>
                    <a:pt x="309548" y="39399"/>
                  </a:lnTo>
                  <a:lnTo>
                    <a:pt x="309816" y="39751"/>
                  </a:lnTo>
                  <a:lnTo>
                    <a:pt x="309924" y="40060"/>
                  </a:lnTo>
                  <a:lnTo>
                    <a:pt x="310120" y="40490"/>
                  </a:lnTo>
                  <a:lnTo>
                    <a:pt x="310496" y="41130"/>
                  </a:lnTo>
                  <a:lnTo>
                    <a:pt x="310866" y="41582"/>
                  </a:lnTo>
                  <a:lnTo>
                    <a:pt x="311132" y="42023"/>
                  </a:lnTo>
                  <a:lnTo>
                    <a:pt x="311166" y="42420"/>
                  </a:lnTo>
                  <a:lnTo>
                    <a:pt x="311178" y="42761"/>
                  </a:lnTo>
                  <a:lnTo>
                    <a:pt x="311097" y="42993"/>
                  </a:lnTo>
                  <a:lnTo>
                    <a:pt x="310893" y="43357"/>
                  </a:lnTo>
                  <a:lnTo>
                    <a:pt x="310731" y="43787"/>
                  </a:lnTo>
                  <a:lnTo>
                    <a:pt x="310514" y="44305"/>
                  </a:lnTo>
                  <a:lnTo>
                    <a:pt x="310410" y="44922"/>
                  </a:lnTo>
                  <a:lnTo>
                    <a:pt x="310204" y="45661"/>
                  </a:lnTo>
                  <a:lnTo>
                    <a:pt x="310078" y="46091"/>
                  </a:lnTo>
                  <a:lnTo>
                    <a:pt x="310021" y="46268"/>
                  </a:lnTo>
                  <a:lnTo>
                    <a:pt x="310100" y="46609"/>
                  </a:lnTo>
                  <a:lnTo>
                    <a:pt x="310066" y="46863"/>
                  </a:lnTo>
                  <a:lnTo>
                    <a:pt x="310055" y="47150"/>
                  </a:lnTo>
                  <a:lnTo>
                    <a:pt x="310100" y="47502"/>
                  </a:lnTo>
                  <a:lnTo>
                    <a:pt x="310297" y="47877"/>
                  </a:lnTo>
                  <a:lnTo>
                    <a:pt x="310537" y="48384"/>
                  </a:lnTo>
                  <a:lnTo>
                    <a:pt x="310766" y="48627"/>
                  </a:lnTo>
                  <a:lnTo>
                    <a:pt x="311321" y="49255"/>
                  </a:lnTo>
                  <a:lnTo>
                    <a:pt x="311463" y="49454"/>
                  </a:lnTo>
                  <a:lnTo>
                    <a:pt x="311545" y="49608"/>
                  </a:lnTo>
                  <a:lnTo>
                    <a:pt x="311545" y="49774"/>
                  </a:lnTo>
                  <a:lnTo>
                    <a:pt x="311433" y="49972"/>
                  </a:lnTo>
                  <a:lnTo>
                    <a:pt x="311390" y="50149"/>
                  </a:lnTo>
                  <a:lnTo>
                    <a:pt x="311411" y="50358"/>
                  </a:lnTo>
                  <a:lnTo>
                    <a:pt x="311396" y="50590"/>
                  </a:lnTo>
                  <a:lnTo>
                    <a:pt x="311211" y="51108"/>
                  </a:lnTo>
                  <a:lnTo>
                    <a:pt x="310793" y="51505"/>
                  </a:lnTo>
                  <a:lnTo>
                    <a:pt x="310253" y="51758"/>
                  </a:lnTo>
                  <a:lnTo>
                    <a:pt x="309745" y="52343"/>
                  </a:lnTo>
                  <a:lnTo>
                    <a:pt x="309220" y="53192"/>
                  </a:lnTo>
                  <a:lnTo>
                    <a:pt x="308835" y="54206"/>
                  </a:lnTo>
                  <a:lnTo>
                    <a:pt x="308587" y="55309"/>
                  </a:lnTo>
                  <a:lnTo>
                    <a:pt x="308240" y="56290"/>
                  </a:lnTo>
                  <a:lnTo>
                    <a:pt x="308181" y="56962"/>
                  </a:lnTo>
                  <a:lnTo>
                    <a:pt x="308018" y="57514"/>
                  </a:lnTo>
                  <a:lnTo>
                    <a:pt x="307477" y="58440"/>
                  </a:lnTo>
                  <a:lnTo>
                    <a:pt x="307142" y="58969"/>
                  </a:lnTo>
                  <a:lnTo>
                    <a:pt x="307081" y="59487"/>
                  </a:lnTo>
                  <a:lnTo>
                    <a:pt x="307054" y="59851"/>
                  </a:lnTo>
                  <a:lnTo>
                    <a:pt x="306995" y="60237"/>
                  </a:lnTo>
                  <a:lnTo>
                    <a:pt x="306906" y="60424"/>
                  </a:lnTo>
                  <a:lnTo>
                    <a:pt x="306697" y="60634"/>
                  </a:lnTo>
                  <a:lnTo>
                    <a:pt x="306510" y="60844"/>
                  </a:lnTo>
                  <a:lnTo>
                    <a:pt x="306194" y="61218"/>
                  </a:lnTo>
                  <a:lnTo>
                    <a:pt x="305849" y="61593"/>
                  </a:lnTo>
                  <a:lnTo>
                    <a:pt x="305651" y="61913"/>
                  </a:lnTo>
                  <a:lnTo>
                    <a:pt x="305621" y="62167"/>
                  </a:lnTo>
                  <a:lnTo>
                    <a:pt x="305582" y="62541"/>
                  </a:lnTo>
                  <a:lnTo>
                    <a:pt x="305483" y="62817"/>
                  </a:lnTo>
                  <a:lnTo>
                    <a:pt x="305246" y="63060"/>
                  </a:lnTo>
                  <a:lnTo>
                    <a:pt x="305020" y="63291"/>
                  </a:lnTo>
                  <a:lnTo>
                    <a:pt x="304759" y="63424"/>
                  </a:lnTo>
                  <a:lnTo>
                    <a:pt x="304603" y="63534"/>
                  </a:lnTo>
                  <a:lnTo>
                    <a:pt x="304485" y="63710"/>
                  </a:lnTo>
                  <a:lnTo>
                    <a:pt x="304325" y="63931"/>
                  </a:lnTo>
                  <a:lnTo>
                    <a:pt x="304207" y="64085"/>
                  </a:lnTo>
                  <a:lnTo>
                    <a:pt x="303987" y="64262"/>
                  </a:lnTo>
                  <a:lnTo>
                    <a:pt x="303845" y="64416"/>
                  </a:lnTo>
                  <a:lnTo>
                    <a:pt x="303750" y="64570"/>
                  </a:lnTo>
                  <a:lnTo>
                    <a:pt x="303709" y="64702"/>
                  </a:lnTo>
                  <a:lnTo>
                    <a:pt x="303606" y="64802"/>
                  </a:lnTo>
                  <a:lnTo>
                    <a:pt x="303417" y="64824"/>
                  </a:lnTo>
                  <a:lnTo>
                    <a:pt x="303212" y="64846"/>
                  </a:lnTo>
                  <a:lnTo>
                    <a:pt x="302982" y="64802"/>
                  </a:lnTo>
                  <a:lnTo>
                    <a:pt x="302650" y="64680"/>
                  </a:lnTo>
                  <a:lnTo>
                    <a:pt x="302470" y="64548"/>
                  </a:lnTo>
                  <a:lnTo>
                    <a:pt x="302328" y="64438"/>
                  </a:lnTo>
                  <a:lnTo>
                    <a:pt x="302050" y="64294"/>
                  </a:lnTo>
                  <a:lnTo>
                    <a:pt x="301778" y="64272"/>
                  </a:lnTo>
                  <a:lnTo>
                    <a:pt x="301676" y="64284"/>
                  </a:lnTo>
                  <a:lnTo>
                    <a:pt x="301549" y="64449"/>
                  </a:lnTo>
                  <a:lnTo>
                    <a:pt x="301473" y="64603"/>
                  </a:lnTo>
                  <a:lnTo>
                    <a:pt x="301509" y="64890"/>
                  </a:lnTo>
                  <a:lnTo>
                    <a:pt x="301427" y="65155"/>
                  </a:lnTo>
                  <a:lnTo>
                    <a:pt x="301391" y="65276"/>
                  </a:lnTo>
                  <a:lnTo>
                    <a:pt x="301139" y="65552"/>
                  </a:lnTo>
                  <a:lnTo>
                    <a:pt x="300840" y="65750"/>
                  </a:lnTo>
                  <a:lnTo>
                    <a:pt x="300130" y="65860"/>
                  </a:lnTo>
                  <a:lnTo>
                    <a:pt x="299750" y="66026"/>
                  </a:lnTo>
                  <a:lnTo>
                    <a:pt x="299247" y="66356"/>
                  </a:lnTo>
                  <a:lnTo>
                    <a:pt x="299025" y="66621"/>
                  </a:lnTo>
                  <a:lnTo>
                    <a:pt x="298693" y="66875"/>
                  </a:lnTo>
                  <a:lnTo>
                    <a:pt x="298410" y="67139"/>
                  </a:lnTo>
                  <a:lnTo>
                    <a:pt x="298252" y="67437"/>
                  </a:lnTo>
                  <a:lnTo>
                    <a:pt x="297936" y="67867"/>
                  </a:lnTo>
                  <a:lnTo>
                    <a:pt x="297480" y="68010"/>
                  </a:lnTo>
                  <a:lnTo>
                    <a:pt x="297006" y="68021"/>
                  </a:lnTo>
                  <a:lnTo>
                    <a:pt x="296328" y="67867"/>
                  </a:lnTo>
                  <a:lnTo>
                    <a:pt x="295728" y="67757"/>
                  </a:lnTo>
                  <a:lnTo>
                    <a:pt x="295398" y="67679"/>
                  </a:lnTo>
                  <a:lnTo>
                    <a:pt x="295002" y="67503"/>
                  </a:lnTo>
                  <a:lnTo>
                    <a:pt x="294641" y="67249"/>
                  </a:lnTo>
                  <a:lnTo>
                    <a:pt x="294010" y="66886"/>
                  </a:lnTo>
                  <a:lnTo>
                    <a:pt x="292778" y="65849"/>
                  </a:lnTo>
                  <a:lnTo>
                    <a:pt x="291991" y="65276"/>
                  </a:lnTo>
                  <a:lnTo>
                    <a:pt x="291224" y="64736"/>
                  </a:lnTo>
                  <a:lnTo>
                    <a:pt x="290628" y="64372"/>
                  </a:lnTo>
                  <a:lnTo>
                    <a:pt x="290163" y="64019"/>
                  </a:lnTo>
                  <a:lnTo>
                    <a:pt x="289870" y="63666"/>
                  </a:lnTo>
                  <a:lnTo>
                    <a:pt x="289678" y="63390"/>
                  </a:lnTo>
                  <a:lnTo>
                    <a:pt x="289567" y="63137"/>
                  </a:lnTo>
                  <a:lnTo>
                    <a:pt x="289567" y="63005"/>
                  </a:lnTo>
                  <a:lnTo>
                    <a:pt x="289630" y="62861"/>
                  </a:lnTo>
                  <a:lnTo>
                    <a:pt x="289689" y="62619"/>
                  </a:lnTo>
                  <a:lnTo>
                    <a:pt x="289698" y="62376"/>
                  </a:lnTo>
                  <a:lnTo>
                    <a:pt x="289619" y="62156"/>
                  </a:lnTo>
                  <a:lnTo>
                    <a:pt x="289467" y="62078"/>
                  </a:lnTo>
                  <a:lnTo>
                    <a:pt x="289160" y="62133"/>
                  </a:lnTo>
                  <a:lnTo>
                    <a:pt x="288430" y="62222"/>
                  </a:lnTo>
                  <a:lnTo>
                    <a:pt x="287659" y="62222"/>
                  </a:lnTo>
                  <a:lnTo>
                    <a:pt x="287169" y="62178"/>
                  </a:lnTo>
                  <a:lnTo>
                    <a:pt x="286529" y="62023"/>
                  </a:lnTo>
                  <a:lnTo>
                    <a:pt x="285931" y="61891"/>
                  </a:lnTo>
                  <a:lnTo>
                    <a:pt x="285511" y="61737"/>
                  </a:lnTo>
                  <a:lnTo>
                    <a:pt x="285180" y="61494"/>
                  </a:lnTo>
                  <a:lnTo>
                    <a:pt x="284605" y="61185"/>
                  </a:lnTo>
                  <a:lnTo>
                    <a:pt x="284273" y="60733"/>
                  </a:lnTo>
                  <a:lnTo>
                    <a:pt x="284053" y="60248"/>
                  </a:lnTo>
                  <a:lnTo>
                    <a:pt x="283811" y="59653"/>
                  </a:lnTo>
                  <a:lnTo>
                    <a:pt x="283589" y="58991"/>
                  </a:lnTo>
                  <a:lnTo>
                    <a:pt x="283346" y="58484"/>
                  </a:lnTo>
                  <a:lnTo>
                    <a:pt x="283036" y="58087"/>
                  </a:lnTo>
                  <a:lnTo>
                    <a:pt x="282573" y="57911"/>
                  </a:lnTo>
                  <a:lnTo>
                    <a:pt x="281755" y="58065"/>
                  </a:lnTo>
                  <a:lnTo>
                    <a:pt x="280782" y="57977"/>
                  </a:lnTo>
                  <a:lnTo>
                    <a:pt x="280207" y="57889"/>
                  </a:lnTo>
                  <a:lnTo>
                    <a:pt x="279611" y="57646"/>
                  </a:lnTo>
                  <a:lnTo>
                    <a:pt x="279390" y="57315"/>
                  </a:lnTo>
                  <a:lnTo>
                    <a:pt x="279323" y="56852"/>
                  </a:lnTo>
                  <a:lnTo>
                    <a:pt x="279213" y="56213"/>
                  </a:lnTo>
                  <a:lnTo>
                    <a:pt x="279103" y="55375"/>
                  </a:lnTo>
                  <a:lnTo>
                    <a:pt x="278926" y="55066"/>
                  </a:lnTo>
                  <a:lnTo>
                    <a:pt x="278772" y="54912"/>
                  </a:lnTo>
                  <a:lnTo>
                    <a:pt x="278641" y="54570"/>
                  </a:lnTo>
                  <a:lnTo>
                    <a:pt x="278688" y="53941"/>
                  </a:lnTo>
                  <a:lnTo>
                    <a:pt x="278716" y="53434"/>
                  </a:lnTo>
                  <a:lnTo>
                    <a:pt x="278689" y="52762"/>
                  </a:lnTo>
                  <a:lnTo>
                    <a:pt x="278638" y="52398"/>
                  </a:lnTo>
                  <a:lnTo>
                    <a:pt x="278763" y="52111"/>
                  </a:lnTo>
                  <a:lnTo>
                    <a:pt x="279243" y="51946"/>
                  </a:lnTo>
                  <a:lnTo>
                    <a:pt x="279789" y="51924"/>
                  </a:lnTo>
                  <a:lnTo>
                    <a:pt x="280072" y="51791"/>
                  </a:lnTo>
                  <a:lnTo>
                    <a:pt x="280185" y="51494"/>
                  </a:lnTo>
                  <a:lnTo>
                    <a:pt x="279972" y="51262"/>
                  </a:lnTo>
                  <a:lnTo>
                    <a:pt x="279708" y="51031"/>
                  </a:lnTo>
                  <a:lnTo>
                    <a:pt x="279426" y="50799"/>
                  </a:lnTo>
                  <a:lnTo>
                    <a:pt x="279144" y="50490"/>
                  </a:lnTo>
                  <a:lnTo>
                    <a:pt x="278879" y="50060"/>
                  </a:lnTo>
                  <a:lnTo>
                    <a:pt x="278664" y="49763"/>
                  </a:lnTo>
                  <a:lnTo>
                    <a:pt x="278565" y="49233"/>
                  </a:lnTo>
                  <a:lnTo>
                    <a:pt x="278565" y="48649"/>
                  </a:lnTo>
                  <a:lnTo>
                    <a:pt x="278614" y="48440"/>
                  </a:lnTo>
                  <a:lnTo>
                    <a:pt x="278614" y="48175"/>
                  </a:lnTo>
                  <a:lnTo>
                    <a:pt x="278515" y="47910"/>
                  </a:lnTo>
                  <a:lnTo>
                    <a:pt x="278349" y="47646"/>
                  </a:lnTo>
                  <a:lnTo>
                    <a:pt x="278202" y="47458"/>
                  </a:lnTo>
                  <a:lnTo>
                    <a:pt x="277937" y="47116"/>
                  </a:lnTo>
                  <a:lnTo>
                    <a:pt x="277505" y="46598"/>
                  </a:lnTo>
                  <a:lnTo>
                    <a:pt x="277325" y="46268"/>
                  </a:lnTo>
                  <a:lnTo>
                    <a:pt x="277226" y="45793"/>
                  </a:lnTo>
                  <a:lnTo>
                    <a:pt x="277011" y="44900"/>
                  </a:lnTo>
                  <a:lnTo>
                    <a:pt x="276927" y="44360"/>
                  </a:lnTo>
                  <a:lnTo>
                    <a:pt x="276761" y="43908"/>
                  </a:lnTo>
                  <a:lnTo>
                    <a:pt x="276647" y="43533"/>
                  </a:lnTo>
                  <a:lnTo>
                    <a:pt x="276333" y="43004"/>
                  </a:lnTo>
                  <a:lnTo>
                    <a:pt x="275939" y="42342"/>
                  </a:lnTo>
                  <a:lnTo>
                    <a:pt x="275543" y="41968"/>
                  </a:lnTo>
                  <a:lnTo>
                    <a:pt x="275097" y="41747"/>
                  </a:lnTo>
                  <a:lnTo>
                    <a:pt x="272634" y="41527"/>
                  </a:lnTo>
                  <a:lnTo>
                    <a:pt x="272103" y="41394"/>
                  </a:lnTo>
                  <a:lnTo>
                    <a:pt x="271573" y="41152"/>
                  </a:lnTo>
                  <a:lnTo>
                    <a:pt x="270828" y="41196"/>
                  </a:lnTo>
                  <a:lnTo>
                    <a:pt x="270411" y="41295"/>
                  </a:lnTo>
                  <a:lnTo>
                    <a:pt x="269864" y="41251"/>
                  </a:lnTo>
                  <a:lnTo>
                    <a:pt x="269554" y="40964"/>
                  </a:lnTo>
                  <a:lnTo>
                    <a:pt x="269232" y="40589"/>
                  </a:lnTo>
                  <a:lnTo>
                    <a:pt x="268747" y="40104"/>
                  </a:lnTo>
                  <a:lnTo>
                    <a:pt x="268003" y="39840"/>
                  </a:lnTo>
                  <a:lnTo>
                    <a:pt x="267645" y="39707"/>
                  </a:lnTo>
                  <a:lnTo>
                    <a:pt x="267404" y="39575"/>
                  </a:lnTo>
                  <a:lnTo>
                    <a:pt x="267191" y="39630"/>
                  </a:lnTo>
                  <a:lnTo>
                    <a:pt x="266702" y="39663"/>
                  </a:lnTo>
                  <a:lnTo>
                    <a:pt x="265677" y="39906"/>
                  </a:lnTo>
                  <a:lnTo>
                    <a:pt x="264397" y="40402"/>
                  </a:lnTo>
                  <a:lnTo>
                    <a:pt x="263019" y="40942"/>
                  </a:lnTo>
                  <a:lnTo>
                    <a:pt x="261697" y="41251"/>
                  </a:lnTo>
                  <a:lnTo>
                    <a:pt x="259861" y="41405"/>
                  </a:lnTo>
                  <a:lnTo>
                    <a:pt x="258866" y="41427"/>
                  </a:lnTo>
                  <a:lnTo>
                    <a:pt x="257814" y="41582"/>
                  </a:lnTo>
                  <a:lnTo>
                    <a:pt x="256981" y="41317"/>
                  </a:lnTo>
                  <a:lnTo>
                    <a:pt x="256337" y="41130"/>
                  </a:lnTo>
                  <a:lnTo>
                    <a:pt x="255944" y="41262"/>
                  </a:lnTo>
                  <a:lnTo>
                    <a:pt x="255401" y="41549"/>
                  </a:lnTo>
                  <a:lnTo>
                    <a:pt x="254977" y="41835"/>
                  </a:lnTo>
                  <a:lnTo>
                    <a:pt x="254348" y="42144"/>
                  </a:lnTo>
                  <a:lnTo>
                    <a:pt x="254097" y="42398"/>
                  </a:lnTo>
                  <a:lnTo>
                    <a:pt x="254020" y="42574"/>
                  </a:lnTo>
                  <a:lnTo>
                    <a:pt x="253496" y="42772"/>
                  </a:lnTo>
                  <a:lnTo>
                    <a:pt x="252915" y="42794"/>
                  </a:lnTo>
                  <a:lnTo>
                    <a:pt x="252435" y="42794"/>
                  </a:lnTo>
                  <a:lnTo>
                    <a:pt x="252084" y="42750"/>
                  </a:lnTo>
                  <a:lnTo>
                    <a:pt x="251707" y="42684"/>
                  </a:lnTo>
                  <a:lnTo>
                    <a:pt x="251279" y="42629"/>
                  </a:lnTo>
                  <a:lnTo>
                    <a:pt x="250683" y="42706"/>
                  </a:lnTo>
                  <a:lnTo>
                    <a:pt x="250332" y="42684"/>
                  </a:lnTo>
                  <a:lnTo>
                    <a:pt x="249993" y="42662"/>
                  </a:lnTo>
                  <a:lnTo>
                    <a:pt x="249759" y="42684"/>
                  </a:lnTo>
                  <a:lnTo>
                    <a:pt x="249513" y="42783"/>
                  </a:lnTo>
                  <a:lnTo>
                    <a:pt x="249240" y="42960"/>
                  </a:lnTo>
                  <a:lnTo>
                    <a:pt x="248928" y="43147"/>
                  </a:lnTo>
                  <a:lnTo>
                    <a:pt x="248244" y="43743"/>
                  </a:lnTo>
                  <a:lnTo>
                    <a:pt x="247787" y="44129"/>
                  </a:lnTo>
                  <a:lnTo>
                    <a:pt x="247411" y="44316"/>
                  </a:lnTo>
                  <a:lnTo>
                    <a:pt x="247033" y="44360"/>
                  </a:lnTo>
                  <a:lnTo>
                    <a:pt x="246603" y="44206"/>
                  </a:lnTo>
                  <a:lnTo>
                    <a:pt x="246402" y="44084"/>
                  </a:lnTo>
                  <a:lnTo>
                    <a:pt x="246129" y="43919"/>
                  </a:lnTo>
                  <a:lnTo>
                    <a:pt x="245671" y="43566"/>
                  </a:lnTo>
                  <a:lnTo>
                    <a:pt x="245259" y="43423"/>
                  </a:lnTo>
                  <a:lnTo>
                    <a:pt x="244916" y="43456"/>
                  </a:lnTo>
                  <a:lnTo>
                    <a:pt x="244541" y="43544"/>
                  </a:lnTo>
                  <a:lnTo>
                    <a:pt x="244307" y="43522"/>
                  </a:lnTo>
                  <a:lnTo>
                    <a:pt x="243975" y="43445"/>
                  </a:lnTo>
                  <a:lnTo>
                    <a:pt x="243427" y="43224"/>
                  </a:lnTo>
                  <a:lnTo>
                    <a:pt x="242964" y="43202"/>
                  </a:lnTo>
                  <a:lnTo>
                    <a:pt x="242293" y="43147"/>
                  </a:lnTo>
                  <a:lnTo>
                    <a:pt x="241046" y="43169"/>
                  </a:lnTo>
                  <a:lnTo>
                    <a:pt x="240328" y="43191"/>
                  </a:lnTo>
                  <a:lnTo>
                    <a:pt x="239746" y="43346"/>
                  </a:lnTo>
                  <a:lnTo>
                    <a:pt x="239361" y="43357"/>
                  </a:lnTo>
                  <a:lnTo>
                    <a:pt x="238644" y="43291"/>
                  </a:lnTo>
                  <a:lnTo>
                    <a:pt x="237927" y="43291"/>
                  </a:lnTo>
                  <a:lnTo>
                    <a:pt x="237388" y="43313"/>
                  </a:lnTo>
                  <a:lnTo>
                    <a:pt x="237083" y="43401"/>
                  </a:lnTo>
                  <a:lnTo>
                    <a:pt x="236571" y="43809"/>
                  </a:lnTo>
                  <a:lnTo>
                    <a:pt x="236146" y="44195"/>
                  </a:lnTo>
                  <a:lnTo>
                    <a:pt x="235869" y="44514"/>
                  </a:lnTo>
                  <a:lnTo>
                    <a:pt x="235518" y="45187"/>
                  </a:lnTo>
                  <a:lnTo>
                    <a:pt x="235371" y="45419"/>
                  </a:lnTo>
                  <a:lnTo>
                    <a:pt x="235225" y="45551"/>
                  </a:lnTo>
                  <a:lnTo>
                    <a:pt x="235093" y="45771"/>
                  </a:lnTo>
                  <a:lnTo>
                    <a:pt x="234904" y="46146"/>
                  </a:lnTo>
                  <a:lnTo>
                    <a:pt x="234699" y="46587"/>
                  </a:lnTo>
                  <a:lnTo>
                    <a:pt x="234553" y="46984"/>
                  </a:lnTo>
                  <a:lnTo>
                    <a:pt x="234278" y="47403"/>
                  </a:lnTo>
                  <a:lnTo>
                    <a:pt x="234269" y="47734"/>
                  </a:lnTo>
                  <a:lnTo>
                    <a:pt x="234458" y="48098"/>
                  </a:lnTo>
                  <a:lnTo>
                    <a:pt x="234735" y="48329"/>
                  </a:lnTo>
                  <a:lnTo>
                    <a:pt x="235093" y="48429"/>
                  </a:lnTo>
                  <a:lnTo>
                    <a:pt x="235399" y="48517"/>
                  </a:lnTo>
                  <a:lnTo>
                    <a:pt x="235703" y="48649"/>
                  </a:lnTo>
                  <a:lnTo>
                    <a:pt x="235936" y="48936"/>
                  </a:lnTo>
                  <a:lnTo>
                    <a:pt x="236151" y="49233"/>
                  </a:lnTo>
                  <a:lnTo>
                    <a:pt x="236321" y="49685"/>
                  </a:lnTo>
                  <a:lnTo>
                    <a:pt x="236618" y="50215"/>
                  </a:lnTo>
                  <a:lnTo>
                    <a:pt x="236833" y="50534"/>
                  </a:lnTo>
                  <a:lnTo>
                    <a:pt x="236868" y="50744"/>
                  </a:lnTo>
                  <a:lnTo>
                    <a:pt x="236812" y="50854"/>
                  </a:lnTo>
                  <a:lnTo>
                    <a:pt x="236786" y="50909"/>
                  </a:lnTo>
                  <a:lnTo>
                    <a:pt x="236707" y="50953"/>
                  </a:lnTo>
                  <a:lnTo>
                    <a:pt x="236555" y="50998"/>
                  </a:lnTo>
                  <a:lnTo>
                    <a:pt x="236116" y="51075"/>
                  </a:lnTo>
                  <a:lnTo>
                    <a:pt x="235526" y="51273"/>
                  </a:lnTo>
                  <a:lnTo>
                    <a:pt x="234960" y="51516"/>
                  </a:lnTo>
                  <a:lnTo>
                    <a:pt x="234484" y="51913"/>
                  </a:lnTo>
                  <a:lnTo>
                    <a:pt x="233910" y="52453"/>
                  </a:lnTo>
                  <a:lnTo>
                    <a:pt x="233337" y="52938"/>
                  </a:lnTo>
                  <a:lnTo>
                    <a:pt x="233202" y="53059"/>
                  </a:lnTo>
                  <a:lnTo>
                    <a:pt x="232696" y="53522"/>
                  </a:lnTo>
                  <a:lnTo>
                    <a:pt x="232270" y="54349"/>
                  </a:lnTo>
                  <a:lnTo>
                    <a:pt x="231957" y="55066"/>
                  </a:lnTo>
                  <a:lnTo>
                    <a:pt x="231813" y="55540"/>
                  </a:lnTo>
                  <a:lnTo>
                    <a:pt x="231661" y="56301"/>
                  </a:lnTo>
                  <a:lnTo>
                    <a:pt x="231544" y="56775"/>
                  </a:lnTo>
                  <a:lnTo>
                    <a:pt x="231392" y="57315"/>
                  </a:lnTo>
                  <a:lnTo>
                    <a:pt x="231191" y="57823"/>
                  </a:lnTo>
                  <a:lnTo>
                    <a:pt x="230960" y="58319"/>
                  </a:lnTo>
                  <a:lnTo>
                    <a:pt x="230732" y="58793"/>
                  </a:lnTo>
                  <a:lnTo>
                    <a:pt x="230435" y="59432"/>
                  </a:lnTo>
                  <a:lnTo>
                    <a:pt x="230293" y="59719"/>
                  </a:lnTo>
                  <a:lnTo>
                    <a:pt x="230207" y="59906"/>
                  </a:lnTo>
                  <a:lnTo>
                    <a:pt x="230179" y="60050"/>
                  </a:lnTo>
                  <a:lnTo>
                    <a:pt x="230181" y="60171"/>
                  </a:lnTo>
                  <a:lnTo>
                    <a:pt x="230235" y="60436"/>
                  </a:lnTo>
                  <a:lnTo>
                    <a:pt x="230468" y="60810"/>
                  </a:lnTo>
                  <a:lnTo>
                    <a:pt x="230585" y="61461"/>
                  </a:lnTo>
                  <a:lnTo>
                    <a:pt x="230476" y="62189"/>
                  </a:lnTo>
                  <a:lnTo>
                    <a:pt x="230179" y="62949"/>
                  </a:lnTo>
                  <a:lnTo>
                    <a:pt x="229942" y="63765"/>
                  </a:lnTo>
                  <a:lnTo>
                    <a:pt x="229587" y="64868"/>
                  </a:lnTo>
                  <a:lnTo>
                    <a:pt x="229557" y="65265"/>
                  </a:lnTo>
                  <a:lnTo>
                    <a:pt x="229609" y="65574"/>
                  </a:lnTo>
                  <a:lnTo>
                    <a:pt x="229635" y="65717"/>
                  </a:lnTo>
                  <a:lnTo>
                    <a:pt x="229635" y="66147"/>
                  </a:lnTo>
                  <a:lnTo>
                    <a:pt x="229509" y="66489"/>
                  </a:lnTo>
                  <a:lnTo>
                    <a:pt x="229249" y="67161"/>
                  </a:lnTo>
                  <a:lnTo>
                    <a:pt x="229257" y="67404"/>
                  </a:lnTo>
                  <a:lnTo>
                    <a:pt x="229258" y="67459"/>
                  </a:lnTo>
                  <a:lnTo>
                    <a:pt x="229401" y="67955"/>
                  </a:lnTo>
                  <a:lnTo>
                    <a:pt x="229688" y="68451"/>
                  </a:lnTo>
                  <a:lnTo>
                    <a:pt x="230181" y="69444"/>
                  </a:lnTo>
                  <a:lnTo>
                    <a:pt x="230612" y="70193"/>
                  </a:lnTo>
                  <a:lnTo>
                    <a:pt x="230998" y="70745"/>
                  </a:lnTo>
                  <a:lnTo>
                    <a:pt x="231302" y="71329"/>
                  </a:lnTo>
                  <a:lnTo>
                    <a:pt x="231639" y="71748"/>
                  </a:lnTo>
                  <a:lnTo>
                    <a:pt x="231890" y="72090"/>
                  </a:lnTo>
                  <a:lnTo>
                    <a:pt x="232214" y="72509"/>
                  </a:lnTo>
                  <a:lnTo>
                    <a:pt x="232539" y="73137"/>
                  </a:lnTo>
                  <a:lnTo>
                    <a:pt x="232628" y="73788"/>
                  </a:lnTo>
                  <a:lnTo>
                    <a:pt x="232718" y="74493"/>
                  </a:lnTo>
                  <a:lnTo>
                    <a:pt x="232844" y="74967"/>
                  </a:lnTo>
                  <a:lnTo>
                    <a:pt x="233041" y="75243"/>
                  </a:lnTo>
                  <a:lnTo>
                    <a:pt x="233489" y="75464"/>
                  </a:lnTo>
                  <a:lnTo>
                    <a:pt x="234089" y="75629"/>
                  </a:lnTo>
                  <a:lnTo>
                    <a:pt x="234351" y="75794"/>
                  </a:lnTo>
                  <a:lnTo>
                    <a:pt x="234565" y="75982"/>
                  </a:lnTo>
                  <a:lnTo>
                    <a:pt x="234825" y="76269"/>
                  </a:lnTo>
                  <a:lnTo>
                    <a:pt x="235004" y="76555"/>
                  </a:lnTo>
                  <a:lnTo>
                    <a:pt x="234969" y="76776"/>
                  </a:lnTo>
                  <a:lnTo>
                    <a:pt x="234682" y="76996"/>
                  </a:lnTo>
                  <a:lnTo>
                    <a:pt x="234251" y="77095"/>
                  </a:lnTo>
                  <a:lnTo>
                    <a:pt x="233931" y="77150"/>
                  </a:lnTo>
                  <a:lnTo>
                    <a:pt x="233435" y="77228"/>
                  </a:lnTo>
                  <a:lnTo>
                    <a:pt x="232933" y="77415"/>
                  </a:lnTo>
                  <a:lnTo>
                    <a:pt x="232315" y="77845"/>
                  </a:lnTo>
                  <a:lnTo>
                    <a:pt x="231733" y="78165"/>
                  </a:lnTo>
                  <a:lnTo>
                    <a:pt x="231139" y="78242"/>
                  </a:lnTo>
                  <a:lnTo>
                    <a:pt x="230883" y="78253"/>
                  </a:lnTo>
                  <a:lnTo>
                    <a:pt x="230548" y="78275"/>
                  </a:lnTo>
                  <a:lnTo>
                    <a:pt x="230248" y="78264"/>
                  </a:lnTo>
                  <a:lnTo>
                    <a:pt x="229684" y="78231"/>
                  </a:lnTo>
                  <a:lnTo>
                    <a:pt x="229154" y="78330"/>
                  </a:lnTo>
                  <a:lnTo>
                    <a:pt x="228785" y="78363"/>
                  </a:lnTo>
                  <a:lnTo>
                    <a:pt x="228530" y="78385"/>
                  </a:lnTo>
                  <a:lnTo>
                    <a:pt x="228097" y="78507"/>
                  </a:lnTo>
                  <a:lnTo>
                    <a:pt x="227929" y="78595"/>
                  </a:lnTo>
                  <a:lnTo>
                    <a:pt x="227728" y="78859"/>
                  </a:lnTo>
                  <a:lnTo>
                    <a:pt x="227568" y="79135"/>
                  </a:lnTo>
                  <a:lnTo>
                    <a:pt x="227383" y="79422"/>
                  </a:lnTo>
                  <a:lnTo>
                    <a:pt x="227121" y="79753"/>
                  </a:lnTo>
                  <a:lnTo>
                    <a:pt x="226829" y="80083"/>
                  </a:lnTo>
                  <a:lnTo>
                    <a:pt x="226513" y="80249"/>
                  </a:lnTo>
                  <a:lnTo>
                    <a:pt x="226259" y="80513"/>
                  </a:lnTo>
                  <a:lnTo>
                    <a:pt x="225872" y="80822"/>
                  </a:lnTo>
                  <a:lnTo>
                    <a:pt x="225661" y="81065"/>
                  </a:lnTo>
                  <a:lnTo>
                    <a:pt x="225525" y="81274"/>
                  </a:lnTo>
                  <a:lnTo>
                    <a:pt x="225315" y="81539"/>
                  </a:lnTo>
                  <a:lnTo>
                    <a:pt x="225188" y="81814"/>
                  </a:lnTo>
                  <a:lnTo>
                    <a:pt x="225088" y="82079"/>
                  </a:lnTo>
                  <a:lnTo>
                    <a:pt x="225017" y="82366"/>
                  </a:lnTo>
                  <a:lnTo>
                    <a:pt x="224933" y="82652"/>
                  </a:lnTo>
                  <a:lnTo>
                    <a:pt x="224835" y="82851"/>
                  </a:lnTo>
                  <a:lnTo>
                    <a:pt x="224772" y="83060"/>
                  </a:lnTo>
                  <a:lnTo>
                    <a:pt x="224645" y="83248"/>
                  </a:lnTo>
                  <a:lnTo>
                    <a:pt x="224496" y="83369"/>
                  </a:lnTo>
                  <a:lnTo>
                    <a:pt x="224249" y="83468"/>
                  </a:lnTo>
                  <a:lnTo>
                    <a:pt x="224016" y="83479"/>
                  </a:lnTo>
                  <a:lnTo>
                    <a:pt x="223784" y="83468"/>
                  </a:lnTo>
                  <a:lnTo>
                    <a:pt x="223480" y="83413"/>
                  </a:lnTo>
                  <a:lnTo>
                    <a:pt x="223192" y="83347"/>
                  </a:lnTo>
                  <a:lnTo>
                    <a:pt x="223184" y="83347"/>
                  </a:lnTo>
                  <a:lnTo>
                    <a:pt x="223029" y="83226"/>
                  </a:lnTo>
                  <a:lnTo>
                    <a:pt x="222848" y="83049"/>
                  </a:lnTo>
                  <a:lnTo>
                    <a:pt x="222648" y="82906"/>
                  </a:lnTo>
                  <a:lnTo>
                    <a:pt x="222574" y="82895"/>
                  </a:lnTo>
                  <a:lnTo>
                    <a:pt x="222447" y="82829"/>
                  </a:lnTo>
                  <a:lnTo>
                    <a:pt x="222349" y="82741"/>
                  </a:lnTo>
                  <a:lnTo>
                    <a:pt x="222261" y="82708"/>
                  </a:lnTo>
                  <a:lnTo>
                    <a:pt x="222239" y="82674"/>
                  </a:lnTo>
                  <a:lnTo>
                    <a:pt x="222143" y="82575"/>
                  </a:lnTo>
                  <a:lnTo>
                    <a:pt x="221996" y="82454"/>
                  </a:lnTo>
                  <a:lnTo>
                    <a:pt x="221833" y="82399"/>
                  </a:lnTo>
                  <a:lnTo>
                    <a:pt x="221821" y="82388"/>
                  </a:lnTo>
                  <a:lnTo>
                    <a:pt x="221844" y="82553"/>
                  </a:lnTo>
                  <a:lnTo>
                    <a:pt x="221838" y="82608"/>
                  </a:lnTo>
                  <a:lnTo>
                    <a:pt x="221818" y="82840"/>
                  </a:lnTo>
                  <a:lnTo>
                    <a:pt x="221764" y="82961"/>
                  </a:lnTo>
                  <a:lnTo>
                    <a:pt x="221629" y="83204"/>
                  </a:lnTo>
                  <a:lnTo>
                    <a:pt x="221271" y="83634"/>
                  </a:lnTo>
                  <a:lnTo>
                    <a:pt x="221186" y="83700"/>
                  </a:lnTo>
                  <a:lnTo>
                    <a:pt x="220847" y="84019"/>
                  </a:lnTo>
                  <a:lnTo>
                    <a:pt x="220732" y="84152"/>
                  </a:lnTo>
                  <a:lnTo>
                    <a:pt x="220671" y="84229"/>
                  </a:lnTo>
                  <a:lnTo>
                    <a:pt x="220650" y="84262"/>
                  </a:lnTo>
                  <a:lnTo>
                    <a:pt x="220517" y="84394"/>
                  </a:lnTo>
                  <a:lnTo>
                    <a:pt x="220117" y="84361"/>
                  </a:lnTo>
                  <a:lnTo>
                    <a:pt x="219953" y="84328"/>
                  </a:lnTo>
                  <a:lnTo>
                    <a:pt x="219530" y="84251"/>
                  </a:lnTo>
                  <a:lnTo>
                    <a:pt x="219188" y="84174"/>
                  </a:lnTo>
                  <a:lnTo>
                    <a:pt x="218923" y="84141"/>
                  </a:lnTo>
                  <a:lnTo>
                    <a:pt x="218782" y="84097"/>
                  </a:lnTo>
                  <a:lnTo>
                    <a:pt x="218570" y="84075"/>
                  </a:lnTo>
                  <a:lnTo>
                    <a:pt x="218182" y="84163"/>
                  </a:lnTo>
                  <a:lnTo>
                    <a:pt x="218009" y="84240"/>
                  </a:lnTo>
                  <a:lnTo>
                    <a:pt x="217970" y="84262"/>
                  </a:lnTo>
                  <a:lnTo>
                    <a:pt x="217628" y="84372"/>
                  </a:lnTo>
                  <a:lnTo>
                    <a:pt x="217318" y="84449"/>
                  </a:lnTo>
                  <a:lnTo>
                    <a:pt x="217002" y="84427"/>
                  </a:lnTo>
                  <a:lnTo>
                    <a:pt x="216841" y="84472"/>
                  </a:lnTo>
                  <a:lnTo>
                    <a:pt x="216193" y="84527"/>
                  </a:lnTo>
                  <a:lnTo>
                    <a:pt x="215628" y="84593"/>
                  </a:lnTo>
                  <a:lnTo>
                    <a:pt x="215459" y="84626"/>
                  </a:lnTo>
                  <a:lnTo>
                    <a:pt x="215419" y="84648"/>
                  </a:lnTo>
                  <a:lnTo>
                    <a:pt x="215320" y="84791"/>
                  </a:lnTo>
                  <a:lnTo>
                    <a:pt x="215262" y="84880"/>
                  </a:lnTo>
                  <a:lnTo>
                    <a:pt x="215205" y="84979"/>
                  </a:lnTo>
                  <a:lnTo>
                    <a:pt x="215115" y="85398"/>
                  </a:lnTo>
                  <a:lnTo>
                    <a:pt x="215039" y="85618"/>
                  </a:lnTo>
                  <a:lnTo>
                    <a:pt x="214988" y="85718"/>
                  </a:lnTo>
                  <a:lnTo>
                    <a:pt x="214953" y="85762"/>
                  </a:lnTo>
                  <a:lnTo>
                    <a:pt x="214886" y="85850"/>
                  </a:lnTo>
                  <a:lnTo>
                    <a:pt x="214564" y="86203"/>
                  </a:lnTo>
                  <a:lnTo>
                    <a:pt x="214529" y="86247"/>
                  </a:lnTo>
                  <a:lnTo>
                    <a:pt x="214497" y="86291"/>
                  </a:lnTo>
                  <a:lnTo>
                    <a:pt x="214482" y="86313"/>
                  </a:lnTo>
                  <a:lnTo>
                    <a:pt x="214423" y="86412"/>
                  </a:lnTo>
                  <a:lnTo>
                    <a:pt x="214393" y="86467"/>
                  </a:lnTo>
                  <a:lnTo>
                    <a:pt x="214380" y="86489"/>
                  </a:lnTo>
                  <a:lnTo>
                    <a:pt x="214375" y="86500"/>
                  </a:lnTo>
                  <a:lnTo>
                    <a:pt x="214373" y="86500"/>
                  </a:lnTo>
                  <a:lnTo>
                    <a:pt x="214215" y="86787"/>
                  </a:lnTo>
                  <a:lnTo>
                    <a:pt x="213910" y="87052"/>
                  </a:lnTo>
                  <a:lnTo>
                    <a:pt x="213630" y="87360"/>
                  </a:lnTo>
                  <a:lnTo>
                    <a:pt x="213238" y="87834"/>
                  </a:lnTo>
                  <a:lnTo>
                    <a:pt x="212321" y="88750"/>
                  </a:lnTo>
                  <a:lnTo>
                    <a:pt x="212002" y="88904"/>
                  </a:lnTo>
                  <a:lnTo>
                    <a:pt x="211650" y="89047"/>
                  </a:lnTo>
                  <a:lnTo>
                    <a:pt x="211331" y="89124"/>
                  </a:lnTo>
                  <a:lnTo>
                    <a:pt x="211148" y="89069"/>
                  </a:lnTo>
                  <a:lnTo>
                    <a:pt x="210843" y="89047"/>
                  </a:lnTo>
                  <a:lnTo>
                    <a:pt x="210513" y="89014"/>
                  </a:lnTo>
                  <a:lnTo>
                    <a:pt x="210109" y="89047"/>
                  </a:lnTo>
                  <a:lnTo>
                    <a:pt x="209803" y="89224"/>
                  </a:lnTo>
                  <a:lnTo>
                    <a:pt x="209534" y="89499"/>
                  </a:lnTo>
                  <a:lnTo>
                    <a:pt x="209301" y="89742"/>
                  </a:lnTo>
                  <a:lnTo>
                    <a:pt x="209105" y="90028"/>
                  </a:lnTo>
                  <a:lnTo>
                    <a:pt x="208752" y="90326"/>
                  </a:lnTo>
                  <a:lnTo>
                    <a:pt x="208337" y="90492"/>
                  </a:lnTo>
                  <a:lnTo>
                    <a:pt x="207969" y="90514"/>
                  </a:lnTo>
                  <a:lnTo>
                    <a:pt x="207627" y="90580"/>
                  </a:lnTo>
                  <a:lnTo>
                    <a:pt x="207273" y="90723"/>
                  </a:lnTo>
                  <a:lnTo>
                    <a:pt x="206918" y="90977"/>
                  </a:lnTo>
                  <a:lnTo>
                    <a:pt x="206540" y="91219"/>
                  </a:lnTo>
                  <a:lnTo>
                    <a:pt x="206466" y="91341"/>
                  </a:lnTo>
                  <a:lnTo>
                    <a:pt x="206540" y="91495"/>
                  </a:lnTo>
                  <a:lnTo>
                    <a:pt x="206626" y="91726"/>
                  </a:lnTo>
                  <a:lnTo>
                    <a:pt x="206613" y="91980"/>
                  </a:lnTo>
                  <a:lnTo>
                    <a:pt x="206563" y="92223"/>
                  </a:lnTo>
                  <a:lnTo>
                    <a:pt x="206440" y="92377"/>
                  </a:lnTo>
                  <a:lnTo>
                    <a:pt x="206257" y="92553"/>
                  </a:lnTo>
                  <a:lnTo>
                    <a:pt x="205941" y="92829"/>
                  </a:lnTo>
                  <a:lnTo>
                    <a:pt x="205556" y="93160"/>
                  </a:lnTo>
                  <a:lnTo>
                    <a:pt x="205449" y="93270"/>
                  </a:lnTo>
                  <a:lnTo>
                    <a:pt x="205313" y="93347"/>
                  </a:lnTo>
                  <a:lnTo>
                    <a:pt x="205205" y="93447"/>
                  </a:lnTo>
                  <a:lnTo>
                    <a:pt x="205026" y="93645"/>
                  </a:lnTo>
                  <a:lnTo>
                    <a:pt x="204890" y="93821"/>
                  </a:lnTo>
                  <a:lnTo>
                    <a:pt x="204865" y="94053"/>
                  </a:lnTo>
                  <a:lnTo>
                    <a:pt x="204944" y="94538"/>
                  </a:lnTo>
                  <a:lnTo>
                    <a:pt x="205019" y="94913"/>
                  </a:lnTo>
                  <a:lnTo>
                    <a:pt x="205802" y="95762"/>
                  </a:lnTo>
                  <a:lnTo>
                    <a:pt x="207627" y="97548"/>
                  </a:lnTo>
                  <a:lnTo>
                    <a:pt x="209095" y="99224"/>
                  </a:lnTo>
                  <a:lnTo>
                    <a:pt x="209715" y="99808"/>
                  </a:lnTo>
                  <a:lnTo>
                    <a:pt x="209935" y="100492"/>
                  </a:lnTo>
                  <a:lnTo>
                    <a:pt x="209936" y="101098"/>
                  </a:lnTo>
                  <a:lnTo>
                    <a:pt x="209704" y="101782"/>
                  </a:lnTo>
                  <a:lnTo>
                    <a:pt x="209284" y="102333"/>
                  </a:lnTo>
                  <a:lnTo>
                    <a:pt x="209220" y="102752"/>
                  </a:lnTo>
                  <a:lnTo>
                    <a:pt x="209295" y="103237"/>
                  </a:lnTo>
                  <a:lnTo>
                    <a:pt x="209476" y="103535"/>
                  </a:lnTo>
                  <a:lnTo>
                    <a:pt x="210225" y="104373"/>
                  </a:lnTo>
                  <a:lnTo>
                    <a:pt x="211579" y="105520"/>
                  </a:lnTo>
                  <a:lnTo>
                    <a:pt x="212242" y="106512"/>
                  </a:lnTo>
                  <a:lnTo>
                    <a:pt x="212629" y="107218"/>
                  </a:lnTo>
                  <a:lnTo>
                    <a:pt x="212669" y="107868"/>
                  </a:lnTo>
                  <a:lnTo>
                    <a:pt x="212356" y="108552"/>
                  </a:lnTo>
                  <a:lnTo>
                    <a:pt x="212089" y="108871"/>
                  </a:lnTo>
                  <a:lnTo>
                    <a:pt x="211979" y="109004"/>
                  </a:lnTo>
                  <a:lnTo>
                    <a:pt x="211705" y="109213"/>
                  </a:lnTo>
                  <a:lnTo>
                    <a:pt x="211243" y="110349"/>
                  </a:lnTo>
                  <a:lnTo>
                    <a:pt x="210979" y="111529"/>
                  </a:lnTo>
                  <a:lnTo>
                    <a:pt x="210966" y="113072"/>
                  </a:lnTo>
                  <a:lnTo>
                    <a:pt x="210740" y="114263"/>
                  </a:lnTo>
                  <a:lnTo>
                    <a:pt x="210288" y="114869"/>
                  </a:lnTo>
                  <a:lnTo>
                    <a:pt x="209457" y="115355"/>
                  </a:lnTo>
                  <a:lnTo>
                    <a:pt x="209092" y="115641"/>
                  </a:lnTo>
                  <a:lnTo>
                    <a:pt x="208976" y="115928"/>
                  </a:lnTo>
                  <a:lnTo>
                    <a:pt x="208979" y="116204"/>
                  </a:lnTo>
                  <a:lnTo>
                    <a:pt x="209385" y="116909"/>
                  </a:lnTo>
                  <a:lnTo>
                    <a:pt x="210028" y="117416"/>
                  </a:lnTo>
                  <a:lnTo>
                    <a:pt x="210625" y="117824"/>
                  </a:lnTo>
                  <a:lnTo>
                    <a:pt x="211381" y="118783"/>
                  </a:lnTo>
                  <a:lnTo>
                    <a:pt x="212058" y="119798"/>
                  </a:lnTo>
                  <a:lnTo>
                    <a:pt x="212130" y="120294"/>
                  </a:lnTo>
                  <a:lnTo>
                    <a:pt x="212052" y="120779"/>
                  </a:lnTo>
                  <a:lnTo>
                    <a:pt x="211619" y="121540"/>
                  </a:lnTo>
                  <a:lnTo>
                    <a:pt x="211247" y="122532"/>
                  </a:lnTo>
                  <a:lnTo>
                    <a:pt x="210946" y="122962"/>
                  </a:lnTo>
                  <a:lnTo>
                    <a:pt x="210716" y="123414"/>
                  </a:lnTo>
                  <a:lnTo>
                    <a:pt x="210440" y="123811"/>
                  </a:lnTo>
                  <a:lnTo>
                    <a:pt x="210311" y="124671"/>
                  </a:lnTo>
                  <a:lnTo>
                    <a:pt x="210143" y="125454"/>
                  </a:lnTo>
                  <a:lnTo>
                    <a:pt x="209867" y="126369"/>
                  </a:lnTo>
                  <a:lnTo>
                    <a:pt x="209570" y="127042"/>
                  </a:lnTo>
                  <a:lnTo>
                    <a:pt x="209510" y="127086"/>
                  </a:lnTo>
                  <a:lnTo>
                    <a:pt x="209327" y="127329"/>
                  </a:lnTo>
                  <a:lnTo>
                    <a:pt x="208772" y="127869"/>
                  </a:lnTo>
                  <a:lnTo>
                    <a:pt x="208147" y="128332"/>
                  </a:lnTo>
                  <a:lnTo>
                    <a:pt x="207316" y="128751"/>
                  </a:lnTo>
                  <a:lnTo>
                    <a:pt x="205590" y="129467"/>
                  </a:lnTo>
                  <a:lnTo>
                    <a:pt x="204878" y="130052"/>
                  </a:lnTo>
                  <a:lnTo>
                    <a:pt x="204039" y="130548"/>
                  </a:lnTo>
                  <a:lnTo>
                    <a:pt x="202723" y="130879"/>
                  </a:lnTo>
                  <a:lnTo>
                    <a:pt x="201563" y="130702"/>
                  </a:lnTo>
                  <a:lnTo>
                    <a:pt x="200827" y="130702"/>
                  </a:lnTo>
                  <a:lnTo>
                    <a:pt x="199720" y="130868"/>
                  </a:lnTo>
                  <a:lnTo>
                    <a:pt x="198575" y="130890"/>
                  </a:lnTo>
                  <a:lnTo>
                    <a:pt x="197330" y="130647"/>
                  </a:lnTo>
                  <a:lnTo>
                    <a:pt x="196676" y="130383"/>
                  </a:lnTo>
                  <a:lnTo>
                    <a:pt x="196059" y="129798"/>
                  </a:lnTo>
                  <a:lnTo>
                    <a:pt x="195355" y="129092"/>
                  </a:lnTo>
                  <a:lnTo>
                    <a:pt x="194701" y="128585"/>
                  </a:lnTo>
                  <a:lnTo>
                    <a:pt x="194487" y="128574"/>
                  </a:lnTo>
                  <a:lnTo>
                    <a:pt x="194306" y="128607"/>
                  </a:lnTo>
                  <a:lnTo>
                    <a:pt x="194098" y="128696"/>
                  </a:lnTo>
                  <a:lnTo>
                    <a:pt x="193650" y="128850"/>
                  </a:lnTo>
                  <a:lnTo>
                    <a:pt x="193351" y="128861"/>
                  </a:lnTo>
                  <a:lnTo>
                    <a:pt x="192804" y="128949"/>
                  </a:lnTo>
                  <a:lnTo>
                    <a:pt x="192294" y="129037"/>
                  </a:lnTo>
                  <a:lnTo>
                    <a:pt x="191712" y="129082"/>
                  </a:lnTo>
                  <a:lnTo>
                    <a:pt x="191219" y="129170"/>
                  </a:lnTo>
                  <a:lnTo>
                    <a:pt x="190655" y="129291"/>
                  </a:lnTo>
                  <a:lnTo>
                    <a:pt x="190083" y="129523"/>
                  </a:lnTo>
                  <a:lnTo>
                    <a:pt x="189499" y="129787"/>
                  </a:lnTo>
                  <a:lnTo>
                    <a:pt x="189144" y="130041"/>
                  </a:lnTo>
                  <a:lnTo>
                    <a:pt x="188609" y="130338"/>
                  </a:lnTo>
                  <a:lnTo>
                    <a:pt x="187426" y="130857"/>
                  </a:lnTo>
                  <a:lnTo>
                    <a:pt x="187391" y="130868"/>
                  </a:lnTo>
                  <a:lnTo>
                    <a:pt x="187112" y="130879"/>
                  </a:lnTo>
                  <a:lnTo>
                    <a:pt x="186383" y="131143"/>
                  </a:lnTo>
                  <a:lnTo>
                    <a:pt x="186195" y="131221"/>
                  </a:lnTo>
                  <a:lnTo>
                    <a:pt x="185627" y="131408"/>
                  </a:lnTo>
                  <a:lnTo>
                    <a:pt x="185430" y="131474"/>
                  </a:lnTo>
                  <a:lnTo>
                    <a:pt x="185173" y="131617"/>
                  </a:lnTo>
                  <a:lnTo>
                    <a:pt x="185007" y="131728"/>
                  </a:lnTo>
                  <a:lnTo>
                    <a:pt x="184327" y="132047"/>
                  </a:lnTo>
                  <a:lnTo>
                    <a:pt x="183619" y="132147"/>
                  </a:lnTo>
                  <a:lnTo>
                    <a:pt x="183298" y="132169"/>
                  </a:lnTo>
                  <a:lnTo>
                    <a:pt x="183004" y="132224"/>
                  </a:lnTo>
                  <a:lnTo>
                    <a:pt x="182648" y="132279"/>
                  </a:lnTo>
                  <a:lnTo>
                    <a:pt x="182552" y="132279"/>
                  </a:lnTo>
                  <a:lnTo>
                    <a:pt x="182182" y="132345"/>
                  </a:lnTo>
                  <a:lnTo>
                    <a:pt x="181968" y="132367"/>
                  </a:lnTo>
                  <a:lnTo>
                    <a:pt x="181782" y="132422"/>
                  </a:lnTo>
                  <a:lnTo>
                    <a:pt x="181618" y="132455"/>
                  </a:lnTo>
                  <a:lnTo>
                    <a:pt x="181370" y="132466"/>
                  </a:lnTo>
                  <a:lnTo>
                    <a:pt x="181189" y="132533"/>
                  </a:lnTo>
                  <a:lnTo>
                    <a:pt x="180995" y="132621"/>
                  </a:lnTo>
                  <a:lnTo>
                    <a:pt x="180786" y="132753"/>
                  </a:lnTo>
                  <a:lnTo>
                    <a:pt x="180655" y="132830"/>
                  </a:lnTo>
                  <a:lnTo>
                    <a:pt x="180607" y="132863"/>
                  </a:lnTo>
                  <a:lnTo>
                    <a:pt x="180516" y="132907"/>
                  </a:lnTo>
                  <a:lnTo>
                    <a:pt x="180479" y="132941"/>
                  </a:lnTo>
                  <a:lnTo>
                    <a:pt x="180469" y="132930"/>
                  </a:lnTo>
                  <a:lnTo>
                    <a:pt x="180465" y="132930"/>
                  </a:lnTo>
                  <a:lnTo>
                    <a:pt x="180455" y="132918"/>
                  </a:lnTo>
                  <a:lnTo>
                    <a:pt x="180292" y="132830"/>
                  </a:lnTo>
                  <a:lnTo>
                    <a:pt x="180047" y="132621"/>
                  </a:lnTo>
                  <a:lnTo>
                    <a:pt x="179964" y="132907"/>
                  </a:lnTo>
                  <a:lnTo>
                    <a:pt x="179812" y="133205"/>
                  </a:lnTo>
                  <a:lnTo>
                    <a:pt x="179700" y="133525"/>
                  </a:lnTo>
                  <a:lnTo>
                    <a:pt x="179665" y="133657"/>
                  </a:lnTo>
                  <a:lnTo>
                    <a:pt x="179519" y="133977"/>
                  </a:lnTo>
                  <a:lnTo>
                    <a:pt x="179406" y="134120"/>
                  </a:lnTo>
                  <a:lnTo>
                    <a:pt x="179283" y="134253"/>
                  </a:lnTo>
                  <a:lnTo>
                    <a:pt x="178735" y="134771"/>
                  </a:lnTo>
                  <a:lnTo>
                    <a:pt x="178630" y="134892"/>
                  </a:lnTo>
                  <a:lnTo>
                    <a:pt x="178520" y="135080"/>
                  </a:lnTo>
                  <a:lnTo>
                    <a:pt x="178373" y="135432"/>
                  </a:lnTo>
                  <a:lnTo>
                    <a:pt x="178196" y="135576"/>
                  </a:lnTo>
                  <a:lnTo>
                    <a:pt x="177801" y="135829"/>
                  </a:lnTo>
                  <a:lnTo>
                    <a:pt x="177589" y="136050"/>
                  </a:lnTo>
                  <a:lnTo>
                    <a:pt x="177496" y="136182"/>
                  </a:lnTo>
                  <a:lnTo>
                    <a:pt x="177420" y="136248"/>
                  </a:lnTo>
                  <a:lnTo>
                    <a:pt x="177107" y="136381"/>
                  </a:lnTo>
                  <a:lnTo>
                    <a:pt x="176817" y="136314"/>
                  </a:lnTo>
                  <a:lnTo>
                    <a:pt x="176616" y="136359"/>
                  </a:lnTo>
                  <a:lnTo>
                    <a:pt x="176292" y="136458"/>
                  </a:lnTo>
                  <a:lnTo>
                    <a:pt x="176154" y="136469"/>
                  </a:lnTo>
                  <a:lnTo>
                    <a:pt x="175397" y="136436"/>
                  </a:lnTo>
                  <a:lnTo>
                    <a:pt x="175103" y="136447"/>
                  </a:lnTo>
                  <a:lnTo>
                    <a:pt x="174900" y="136480"/>
                  </a:lnTo>
                  <a:lnTo>
                    <a:pt x="174562" y="136579"/>
                  </a:lnTo>
                  <a:lnTo>
                    <a:pt x="174150" y="136678"/>
                  </a:lnTo>
                  <a:lnTo>
                    <a:pt x="172903" y="136811"/>
                  </a:lnTo>
                  <a:lnTo>
                    <a:pt x="172706" y="136800"/>
                  </a:lnTo>
                  <a:lnTo>
                    <a:pt x="172203" y="136866"/>
                  </a:lnTo>
                  <a:lnTo>
                    <a:pt x="171822" y="136833"/>
                  </a:lnTo>
                  <a:lnTo>
                    <a:pt x="171588" y="136844"/>
                  </a:lnTo>
                  <a:lnTo>
                    <a:pt x="171411" y="136910"/>
                  </a:lnTo>
                  <a:lnTo>
                    <a:pt x="171153" y="137174"/>
                  </a:lnTo>
                  <a:lnTo>
                    <a:pt x="171081" y="137340"/>
                  </a:lnTo>
                  <a:lnTo>
                    <a:pt x="170920" y="137483"/>
                  </a:lnTo>
                  <a:lnTo>
                    <a:pt x="170793" y="137593"/>
                  </a:lnTo>
                  <a:lnTo>
                    <a:pt x="170660" y="137604"/>
                  </a:lnTo>
                  <a:lnTo>
                    <a:pt x="170146" y="137593"/>
                  </a:lnTo>
                  <a:lnTo>
                    <a:pt x="169678" y="137638"/>
                  </a:lnTo>
                  <a:lnTo>
                    <a:pt x="169365" y="137715"/>
                  </a:lnTo>
                  <a:lnTo>
                    <a:pt x="168979" y="137858"/>
                  </a:lnTo>
                  <a:lnTo>
                    <a:pt x="168883" y="137869"/>
                  </a:lnTo>
                  <a:lnTo>
                    <a:pt x="168840" y="137913"/>
                  </a:lnTo>
                  <a:lnTo>
                    <a:pt x="167909" y="138255"/>
                  </a:lnTo>
                  <a:lnTo>
                    <a:pt x="167905" y="138255"/>
                  </a:lnTo>
                  <a:lnTo>
                    <a:pt x="167903" y="138255"/>
                  </a:lnTo>
                  <a:lnTo>
                    <a:pt x="167902" y="138255"/>
                  </a:lnTo>
                  <a:lnTo>
                    <a:pt x="167891" y="138255"/>
                  </a:lnTo>
                  <a:lnTo>
                    <a:pt x="167891" y="138255"/>
                  </a:lnTo>
                  <a:lnTo>
                    <a:pt x="167795" y="138277"/>
                  </a:lnTo>
                  <a:lnTo>
                    <a:pt x="167688" y="138299"/>
                  </a:lnTo>
                  <a:lnTo>
                    <a:pt x="167294" y="138376"/>
                  </a:lnTo>
                  <a:lnTo>
                    <a:pt x="167135" y="138442"/>
                  </a:lnTo>
                  <a:lnTo>
                    <a:pt x="167072" y="138476"/>
                  </a:lnTo>
                  <a:lnTo>
                    <a:pt x="167018" y="138498"/>
                  </a:lnTo>
                  <a:lnTo>
                    <a:pt x="166996" y="138508"/>
                  </a:lnTo>
                  <a:lnTo>
                    <a:pt x="166972" y="138520"/>
                  </a:lnTo>
                  <a:lnTo>
                    <a:pt x="166971" y="138520"/>
                  </a:lnTo>
                  <a:lnTo>
                    <a:pt x="166176" y="138751"/>
                  </a:lnTo>
                  <a:lnTo>
                    <a:pt x="165842" y="138718"/>
                  </a:lnTo>
                  <a:lnTo>
                    <a:pt x="164814" y="138597"/>
                  </a:lnTo>
                  <a:lnTo>
                    <a:pt x="163514" y="138597"/>
                  </a:lnTo>
                  <a:lnTo>
                    <a:pt x="162806" y="138696"/>
                  </a:lnTo>
                  <a:lnTo>
                    <a:pt x="162284" y="138751"/>
                  </a:lnTo>
                  <a:lnTo>
                    <a:pt x="161763" y="138652"/>
                  </a:lnTo>
                  <a:lnTo>
                    <a:pt x="161288" y="138619"/>
                  </a:lnTo>
                  <a:lnTo>
                    <a:pt x="160618" y="138476"/>
                  </a:lnTo>
                  <a:lnTo>
                    <a:pt x="160551" y="138464"/>
                  </a:lnTo>
                  <a:lnTo>
                    <a:pt x="160353" y="138365"/>
                  </a:lnTo>
                  <a:lnTo>
                    <a:pt x="160178" y="138277"/>
                  </a:lnTo>
                  <a:lnTo>
                    <a:pt x="160043" y="138167"/>
                  </a:lnTo>
                  <a:lnTo>
                    <a:pt x="159859" y="137957"/>
                  </a:lnTo>
                  <a:lnTo>
                    <a:pt x="159712" y="137825"/>
                  </a:lnTo>
                  <a:lnTo>
                    <a:pt x="159484" y="137693"/>
                  </a:lnTo>
                  <a:lnTo>
                    <a:pt x="159295" y="137648"/>
                  </a:lnTo>
                  <a:lnTo>
                    <a:pt x="158976" y="137648"/>
                  </a:lnTo>
                  <a:lnTo>
                    <a:pt x="158677" y="137626"/>
                  </a:lnTo>
                  <a:lnTo>
                    <a:pt x="158350" y="137505"/>
                  </a:lnTo>
                  <a:lnTo>
                    <a:pt x="158005" y="137318"/>
                  </a:lnTo>
                  <a:lnTo>
                    <a:pt x="157839" y="137185"/>
                  </a:lnTo>
                  <a:lnTo>
                    <a:pt x="157715" y="137042"/>
                  </a:lnTo>
                  <a:lnTo>
                    <a:pt x="157594" y="136811"/>
                  </a:lnTo>
                  <a:lnTo>
                    <a:pt x="157565" y="136700"/>
                  </a:lnTo>
                  <a:lnTo>
                    <a:pt x="157447" y="136447"/>
                  </a:lnTo>
                  <a:lnTo>
                    <a:pt x="157373" y="136337"/>
                  </a:lnTo>
                  <a:lnTo>
                    <a:pt x="157277" y="136248"/>
                  </a:lnTo>
                  <a:lnTo>
                    <a:pt x="157233" y="136226"/>
                  </a:lnTo>
                  <a:lnTo>
                    <a:pt x="157150" y="136182"/>
                  </a:lnTo>
                  <a:lnTo>
                    <a:pt x="156987" y="136160"/>
                  </a:lnTo>
                  <a:lnTo>
                    <a:pt x="156694" y="136193"/>
                  </a:lnTo>
                  <a:lnTo>
                    <a:pt x="156395" y="136270"/>
                  </a:lnTo>
                  <a:lnTo>
                    <a:pt x="156036" y="136381"/>
                  </a:lnTo>
                  <a:lnTo>
                    <a:pt x="155971" y="136425"/>
                  </a:lnTo>
                  <a:lnTo>
                    <a:pt x="155701" y="136502"/>
                  </a:lnTo>
                  <a:lnTo>
                    <a:pt x="155478" y="136546"/>
                  </a:lnTo>
                  <a:lnTo>
                    <a:pt x="155314" y="136601"/>
                  </a:lnTo>
                  <a:lnTo>
                    <a:pt x="155032" y="136667"/>
                  </a:lnTo>
                  <a:lnTo>
                    <a:pt x="154597" y="136800"/>
                  </a:lnTo>
                  <a:lnTo>
                    <a:pt x="154470" y="136822"/>
                  </a:lnTo>
                  <a:lnTo>
                    <a:pt x="154372" y="136866"/>
                  </a:lnTo>
                  <a:lnTo>
                    <a:pt x="154217" y="136888"/>
                  </a:lnTo>
                  <a:lnTo>
                    <a:pt x="154117" y="136877"/>
                  </a:lnTo>
                  <a:lnTo>
                    <a:pt x="153932" y="136822"/>
                  </a:lnTo>
                  <a:lnTo>
                    <a:pt x="153686" y="136678"/>
                  </a:lnTo>
                  <a:lnTo>
                    <a:pt x="153378" y="136546"/>
                  </a:lnTo>
                  <a:lnTo>
                    <a:pt x="153158" y="136480"/>
                  </a:lnTo>
                  <a:lnTo>
                    <a:pt x="152964" y="136447"/>
                  </a:lnTo>
                  <a:lnTo>
                    <a:pt x="152885" y="136436"/>
                  </a:lnTo>
                  <a:lnTo>
                    <a:pt x="152373" y="136292"/>
                  </a:lnTo>
                  <a:lnTo>
                    <a:pt x="152247" y="136259"/>
                  </a:lnTo>
                  <a:lnTo>
                    <a:pt x="152039" y="136215"/>
                  </a:lnTo>
                  <a:lnTo>
                    <a:pt x="151491" y="136237"/>
                  </a:lnTo>
                  <a:lnTo>
                    <a:pt x="151180" y="136303"/>
                  </a:lnTo>
                  <a:lnTo>
                    <a:pt x="151096" y="136337"/>
                  </a:lnTo>
                  <a:lnTo>
                    <a:pt x="150995" y="136425"/>
                  </a:lnTo>
                  <a:lnTo>
                    <a:pt x="150923" y="136535"/>
                  </a:lnTo>
                  <a:lnTo>
                    <a:pt x="150890" y="136590"/>
                  </a:lnTo>
                  <a:lnTo>
                    <a:pt x="150743" y="136767"/>
                  </a:lnTo>
                  <a:lnTo>
                    <a:pt x="150701" y="136800"/>
                  </a:lnTo>
                  <a:lnTo>
                    <a:pt x="150648" y="136822"/>
                  </a:lnTo>
                  <a:lnTo>
                    <a:pt x="150625" y="136833"/>
                  </a:lnTo>
                  <a:lnTo>
                    <a:pt x="150582" y="136855"/>
                  </a:lnTo>
                  <a:lnTo>
                    <a:pt x="150570" y="136866"/>
                  </a:lnTo>
                  <a:lnTo>
                    <a:pt x="150568" y="136866"/>
                  </a:lnTo>
                  <a:lnTo>
                    <a:pt x="150568" y="136866"/>
                  </a:lnTo>
                  <a:lnTo>
                    <a:pt x="150258" y="137428"/>
                  </a:lnTo>
                  <a:lnTo>
                    <a:pt x="150013" y="137880"/>
                  </a:lnTo>
                  <a:lnTo>
                    <a:pt x="149468" y="138442"/>
                  </a:lnTo>
                  <a:lnTo>
                    <a:pt x="148431" y="139501"/>
                  </a:lnTo>
                  <a:lnTo>
                    <a:pt x="147657" y="140063"/>
                  </a:lnTo>
                  <a:lnTo>
                    <a:pt x="146937" y="140603"/>
                  </a:lnTo>
                  <a:lnTo>
                    <a:pt x="146005" y="141397"/>
                  </a:lnTo>
                  <a:lnTo>
                    <a:pt x="145813" y="141805"/>
                  </a:lnTo>
                  <a:lnTo>
                    <a:pt x="145408" y="142312"/>
                  </a:lnTo>
                  <a:lnTo>
                    <a:pt x="145249" y="142555"/>
                  </a:lnTo>
                  <a:lnTo>
                    <a:pt x="144986" y="142853"/>
                  </a:lnTo>
                  <a:lnTo>
                    <a:pt x="144810" y="143106"/>
                  </a:lnTo>
                  <a:lnTo>
                    <a:pt x="144670" y="143206"/>
                  </a:lnTo>
                  <a:lnTo>
                    <a:pt x="144459" y="143183"/>
                  </a:lnTo>
                  <a:lnTo>
                    <a:pt x="144125" y="142963"/>
                  </a:lnTo>
                  <a:lnTo>
                    <a:pt x="143649" y="142577"/>
                  </a:lnTo>
                  <a:lnTo>
                    <a:pt x="142843" y="141673"/>
                  </a:lnTo>
                  <a:lnTo>
                    <a:pt x="142103" y="141045"/>
                  </a:lnTo>
                  <a:lnTo>
                    <a:pt x="141591" y="140813"/>
                  </a:lnTo>
                  <a:lnTo>
                    <a:pt x="141014" y="140537"/>
                  </a:lnTo>
                  <a:lnTo>
                    <a:pt x="140627" y="140339"/>
                  </a:lnTo>
                  <a:lnTo>
                    <a:pt x="140066" y="140063"/>
                  </a:lnTo>
                  <a:lnTo>
                    <a:pt x="139405" y="139589"/>
                  </a:lnTo>
                  <a:lnTo>
                    <a:pt x="138905" y="139258"/>
                  </a:lnTo>
                  <a:lnTo>
                    <a:pt x="138502" y="139060"/>
                  </a:lnTo>
                  <a:lnTo>
                    <a:pt x="138098" y="138972"/>
                  </a:lnTo>
                  <a:lnTo>
                    <a:pt x="137395" y="138994"/>
                  </a:lnTo>
                  <a:lnTo>
                    <a:pt x="136798" y="139049"/>
                  </a:lnTo>
                  <a:lnTo>
                    <a:pt x="136259" y="139181"/>
                  </a:lnTo>
                  <a:lnTo>
                    <a:pt x="135655" y="139324"/>
                  </a:lnTo>
                  <a:lnTo>
                    <a:pt x="135075" y="139567"/>
                  </a:lnTo>
                  <a:lnTo>
                    <a:pt x="134021" y="140063"/>
                  </a:lnTo>
                  <a:lnTo>
                    <a:pt x="133366" y="140173"/>
                  </a:lnTo>
                  <a:lnTo>
                    <a:pt x="132874" y="140207"/>
                  </a:lnTo>
                  <a:lnTo>
                    <a:pt x="132209" y="140162"/>
                  </a:lnTo>
                  <a:lnTo>
                    <a:pt x="132040" y="140107"/>
                  </a:lnTo>
                  <a:lnTo>
                    <a:pt x="131804" y="140096"/>
                  </a:lnTo>
                  <a:lnTo>
                    <a:pt x="131546" y="140151"/>
                  </a:lnTo>
                  <a:lnTo>
                    <a:pt x="131186" y="140570"/>
                  </a:lnTo>
                  <a:lnTo>
                    <a:pt x="130792" y="140901"/>
                  </a:lnTo>
                  <a:lnTo>
                    <a:pt x="130489" y="140923"/>
                  </a:lnTo>
                  <a:lnTo>
                    <a:pt x="130236" y="140835"/>
                  </a:lnTo>
                  <a:lnTo>
                    <a:pt x="130220" y="140824"/>
                  </a:lnTo>
                  <a:lnTo>
                    <a:pt x="130026" y="140659"/>
                  </a:lnTo>
                  <a:lnTo>
                    <a:pt x="129354" y="140008"/>
                  </a:lnTo>
                  <a:lnTo>
                    <a:pt x="128990" y="139699"/>
                  </a:lnTo>
                  <a:lnTo>
                    <a:pt x="128691" y="139578"/>
                  </a:lnTo>
                  <a:lnTo>
                    <a:pt x="128232" y="139446"/>
                  </a:lnTo>
                  <a:lnTo>
                    <a:pt x="128132" y="139391"/>
                  </a:lnTo>
                  <a:lnTo>
                    <a:pt x="127768" y="139093"/>
                  </a:lnTo>
                  <a:lnTo>
                    <a:pt x="127636" y="139016"/>
                  </a:lnTo>
                  <a:lnTo>
                    <a:pt x="127543" y="138994"/>
                  </a:lnTo>
                  <a:lnTo>
                    <a:pt x="127433" y="139005"/>
                  </a:lnTo>
                  <a:lnTo>
                    <a:pt x="127241" y="139038"/>
                  </a:lnTo>
                  <a:lnTo>
                    <a:pt x="126552" y="139380"/>
                  </a:lnTo>
                  <a:lnTo>
                    <a:pt x="126364" y="139435"/>
                  </a:lnTo>
                  <a:lnTo>
                    <a:pt x="126110" y="139479"/>
                  </a:lnTo>
                  <a:lnTo>
                    <a:pt x="125503" y="139501"/>
                  </a:lnTo>
                  <a:lnTo>
                    <a:pt x="125018" y="139556"/>
                  </a:lnTo>
                  <a:lnTo>
                    <a:pt x="124639" y="139556"/>
                  </a:lnTo>
                  <a:lnTo>
                    <a:pt x="124326" y="139501"/>
                  </a:lnTo>
                  <a:lnTo>
                    <a:pt x="123956" y="139335"/>
                  </a:lnTo>
                  <a:lnTo>
                    <a:pt x="123858" y="139258"/>
                  </a:lnTo>
                  <a:lnTo>
                    <a:pt x="123519" y="138961"/>
                  </a:lnTo>
                  <a:lnTo>
                    <a:pt x="123403" y="138872"/>
                  </a:lnTo>
                  <a:lnTo>
                    <a:pt x="123333" y="138861"/>
                  </a:lnTo>
                  <a:lnTo>
                    <a:pt x="123257" y="138817"/>
                  </a:lnTo>
                  <a:lnTo>
                    <a:pt x="123121" y="138806"/>
                  </a:lnTo>
                  <a:lnTo>
                    <a:pt x="122943" y="138828"/>
                  </a:lnTo>
                  <a:lnTo>
                    <a:pt x="122786" y="138906"/>
                  </a:lnTo>
                  <a:lnTo>
                    <a:pt x="122445" y="139027"/>
                  </a:lnTo>
                  <a:lnTo>
                    <a:pt x="122395" y="139049"/>
                  </a:lnTo>
                  <a:lnTo>
                    <a:pt x="122343" y="139082"/>
                  </a:lnTo>
                  <a:lnTo>
                    <a:pt x="121950" y="139214"/>
                  </a:lnTo>
                  <a:lnTo>
                    <a:pt x="121725" y="139225"/>
                  </a:lnTo>
                  <a:lnTo>
                    <a:pt x="121499" y="139269"/>
                  </a:lnTo>
                  <a:lnTo>
                    <a:pt x="121169" y="139225"/>
                  </a:lnTo>
                  <a:lnTo>
                    <a:pt x="120972" y="139159"/>
                  </a:lnTo>
                  <a:lnTo>
                    <a:pt x="120698" y="139148"/>
                  </a:lnTo>
                  <a:lnTo>
                    <a:pt x="120340" y="139247"/>
                  </a:lnTo>
                  <a:lnTo>
                    <a:pt x="120199" y="139302"/>
                  </a:lnTo>
                  <a:lnTo>
                    <a:pt x="120195" y="139302"/>
                  </a:lnTo>
                  <a:lnTo>
                    <a:pt x="120156" y="139324"/>
                  </a:lnTo>
                  <a:lnTo>
                    <a:pt x="120091" y="139357"/>
                  </a:lnTo>
                  <a:lnTo>
                    <a:pt x="120077" y="139369"/>
                  </a:lnTo>
                  <a:lnTo>
                    <a:pt x="120069" y="139369"/>
                  </a:lnTo>
                  <a:lnTo>
                    <a:pt x="119870" y="139578"/>
                  </a:lnTo>
                  <a:lnTo>
                    <a:pt x="119708" y="139743"/>
                  </a:lnTo>
                  <a:lnTo>
                    <a:pt x="119317" y="139953"/>
                  </a:lnTo>
                  <a:lnTo>
                    <a:pt x="118907" y="140603"/>
                  </a:lnTo>
                  <a:lnTo>
                    <a:pt x="118749" y="141265"/>
                  </a:lnTo>
                  <a:lnTo>
                    <a:pt x="118856" y="141794"/>
                  </a:lnTo>
                  <a:lnTo>
                    <a:pt x="118873" y="142202"/>
                  </a:lnTo>
                  <a:lnTo>
                    <a:pt x="118785" y="142698"/>
                  </a:lnTo>
                  <a:lnTo>
                    <a:pt x="118518" y="143062"/>
                  </a:lnTo>
                  <a:lnTo>
                    <a:pt x="118271" y="143239"/>
                  </a:lnTo>
                  <a:lnTo>
                    <a:pt x="117844" y="143481"/>
                  </a:lnTo>
                  <a:lnTo>
                    <a:pt x="117214" y="143768"/>
                  </a:lnTo>
                  <a:lnTo>
                    <a:pt x="117015" y="143801"/>
                  </a:lnTo>
                  <a:lnTo>
                    <a:pt x="115980" y="143900"/>
                  </a:lnTo>
                  <a:lnTo>
                    <a:pt x="115061" y="143867"/>
                  </a:lnTo>
                  <a:lnTo>
                    <a:pt x="114674" y="143779"/>
                  </a:lnTo>
                  <a:lnTo>
                    <a:pt x="114281" y="143558"/>
                  </a:lnTo>
                  <a:lnTo>
                    <a:pt x="114039" y="143503"/>
                  </a:lnTo>
                  <a:lnTo>
                    <a:pt x="113869" y="143448"/>
                  </a:lnTo>
                  <a:lnTo>
                    <a:pt x="113697" y="143415"/>
                  </a:lnTo>
                  <a:lnTo>
                    <a:pt x="113607" y="143415"/>
                  </a:lnTo>
                  <a:lnTo>
                    <a:pt x="113523" y="143437"/>
                  </a:lnTo>
                  <a:lnTo>
                    <a:pt x="113449" y="143470"/>
                  </a:lnTo>
                  <a:lnTo>
                    <a:pt x="113425" y="143481"/>
                  </a:lnTo>
                  <a:lnTo>
                    <a:pt x="113221" y="143724"/>
                  </a:lnTo>
                  <a:lnTo>
                    <a:pt x="113050" y="143900"/>
                  </a:lnTo>
                  <a:lnTo>
                    <a:pt x="112812" y="144087"/>
                  </a:lnTo>
                  <a:lnTo>
                    <a:pt x="112572" y="144330"/>
                  </a:lnTo>
                  <a:lnTo>
                    <a:pt x="112174" y="144661"/>
                  </a:lnTo>
                  <a:lnTo>
                    <a:pt x="111936" y="144970"/>
                  </a:lnTo>
                  <a:lnTo>
                    <a:pt x="111744" y="145267"/>
                  </a:lnTo>
                  <a:lnTo>
                    <a:pt x="111561" y="145488"/>
                  </a:lnTo>
                  <a:lnTo>
                    <a:pt x="111341" y="145587"/>
                  </a:lnTo>
                  <a:lnTo>
                    <a:pt x="110736" y="145741"/>
                  </a:lnTo>
                  <a:lnTo>
                    <a:pt x="110338" y="145896"/>
                  </a:lnTo>
                  <a:lnTo>
                    <a:pt x="110009" y="146006"/>
                  </a:lnTo>
                  <a:lnTo>
                    <a:pt x="109731" y="146226"/>
                  </a:lnTo>
                  <a:lnTo>
                    <a:pt x="109473" y="146701"/>
                  </a:lnTo>
                  <a:lnTo>
                    <a:pt x="109038" y="147340"/>
                  </a:lnTo>
                  <a:lnTo>
                    <a:pt x="108831" y="147748"/>
                  </a:lnTo>
                  <a:lnTo>
                    <a:pt x="108382" y="148321"/>
                  </a:lnTo>
                  <a:lnTo>
                    <a:pt x="108000" y="148829"/>
                  </a:lnTo>
                  <a:lnTo>
                    <a:pt x="107844" y="149148"/>
                  </a:lnTo>
                  <a:lnTo>
                    <a:pt x="107620" y="149755"/>
                  </a:lnTo>
                  <a:lnTo>
                    <a:pt x="106990" y="150560"/>
                  </a:lnTo>
                  <a:lnTo>
                    <a:pt x="106991" y="150560"/>
                  </a:lnTo>
                  <a:lnTo>
                    <a:pt x="106996" y="150571"/>
                  </a:lnTo>
                  <a:lnTo>
                    <a:pt x="106997" y="150571"/>
                  </a:lnTo>
                  <a:lnTo>
                    <a:pt x="107007" y="150593"/>
                  </a:lnTo>
                  <a:lnTo>
                    <a:pt x="107015" y="150615"/>
                  </a:lnTo>
                  <a:lnTo>
                    <a:pt x="107068" y="150725"/>
                  </a:lnTo>
                  <a:lnTo>
                    <a:pt x="107070" y="150736"/>
                  </a:lnTo>
                  <a:lnTo>
                    <a:pt x="107072" y="150747"/>
                  </a:lnTo>
                  <a:lnTo>
                    <a:pt x="107073" y="150747"/>
                  </a:lnTo>
                  <a:lnTo>
                    <a:pt x="107085" y="150769"/>
                  </a:lnTo>
                  <a:lnTo>
                    <a:pt x="107094" y="150791"/>
                  </a:lnTo>
                  <a:lnTo>
                    <a:pt x="107110" y="150824"/>
                  </a:lnTo>
                  <a:lnTo>
                    <a:pt x="107155" y="150890"/>
                  </a:lnTo>
                  <a:lnTo>
                    <a:pt x="107238" y="151023"/>
                  </a:lnTo>
                  <a:lnTo>
                    <a:pt x="107276" y="151078"/>
                  </a:lnTo>
                  <a:lnTo>
                    <a:pt x="107334" y="151155"/>
                  </a:lnTo>
                  <a:lnTo>
                    <a:pt x="107430" y="151276"/>
                  </a:lnTo>
                  <a:lnTo>
                    <a:pt x="107561" y="151442"/>
                  </a:lnTo>
                  <a:lnTo>
                    <a:pt x="107584" y="151475"/>
                  </a:lnTo>
                  <a:lnTo>
                    <a:pt x="107731" y="151629"/>
                  </a:lnTo>
                  <a:lnTo>
                    <a:pt x="107756" y="151662"/>
                  </a:lnTo>
                  <a:lnTo>
                    <a:pt x="107887" y="151772"/>
                  </a:lnTo>
                  <a:lnTo>
                    <a:pt x="108015" y="151883"/>
                  </a:lnTo>
                  <a:lnTo>
                    <a:pt x="108038" y="151905"/>
                  </a:lnTo>
                  <a:lnTo>
                    <a:pt x="108181" y="152015"/>
                  </a:lnTo>
                  <a:lnTo>
                    <a:pt x="108202" y="152026"/>
                  </a:lnTo>
                  <a:lnTo>
                    <a:pt x="108349" y="152103"/>
                  </a:lnTo>
                  <a:lnTo>
                    <a:pt x="108379" y="152114"/>
                  </a:lnTo>
                  <a:lnTo>
                    <a:pt x="108572" y="152169"/>
                  </a:lnTo>
                  <a:lnTo>
                    <a:pt x="108777" y="152213"/>
                  </a:lnTo>
                  <a:lnTo>
                    <a:pt x="109663" y="152412"/>
                  </a:lnTo>
                  <a:lnTo>
                    <a:pt x="109796" y="152456"/>
                  </a:lnTo>
                  <a:lnTo>
                    <a:pt x="110351" y="152632"/>
                  </a:lnTo>
                  <a:lnTo>
                    <a:pt x="110487" y="152677"/>
                  </a:lnTo>
                  <a:lnTo>
                    <a:pt x="111076" y="152886"/>
                  </a:lnTo>
                  <a:lnTo>
                    <a:pt x="111393" y="153040"/>
                  </a:lnTo>
                  <a:lnTo>
                    <a:pt x="112312" y="153459"/>
                  </a:lnTo>
                  <a:lnTo>
                    <a:pt x="112739" y="153691"/>
                  </a:lnTo>
                  <a:lnTo>
                    <a:pt x="113353" y="153923"/>
                  </a:lnTo>
                  <a:lnTo>
                    <a:pt x="113511" y="153967"/>
                  </a:lnTo>
                  <a:lnTo>
                    <a:pt x="114067" y="154198"/>
                  </a:lnTo>
                  <a:lnTo>
                    <a:pt x="114276" y="154275"/>
                  </a:lnTo>
                  <a:lnTo>
                    <a:pt x="114453" y="154297"/>
                  </a:lnTo>
                  <a:lnTo>
                    <a:pt x="114651" y="154275"/>
                  </a:lnTo>
                  <a:lnTo>
                    <a:pt x="114993" y="154209"/>
                  </a:lnTo>
                  <a:lnTo>
                    <a:pt x="115642" y="154033"/>
                  </a:lnTo>
                  <a:lnTo>
                    <a:pt x="115893" y="154044"/>
                  </a:lnTo>
                  <a:lnTo>
                    <a:pt x="116034" y="154066"/>
                  </a:lnTo>
                  <a:lnTo>
                    <a:pt x="116212" y="154121"/>
                  </a:lnTo>
                  <a:lnTo>
                    <a:pt x="116332" y="154209"/>
                  </a:lnTo>
                  <a:lnTo>
                    <a:pt x="116441" y="154275"/>
                  </a:lnTo>
                  <a:lnTo>
                    <a:pt x="116888" y="154639"/>
                  </a:lnTo>
                  <a:lnTo>
                    <a:pt x="117085" y="154782"/>
                  </a:lnTo>
                  <a:lnTo>
                    <a:pt x="117115" y="154804"/>
                  </a:lnTo>
                  <a:lnTo>
                    <a:pt x="118204" y="155389"/>
                  </a:lnTo>
                  <a:lnTo>
                    <a:pt x="118892" y="155797"/>
                  </a:lnTo>
                  <a:lnTo>
                    <a:pt x="119296" y="156017"/>
                  </a:lnTo>
                  <a:lnTo>
                    <a:pt x="119533" y="156094"/>
                  </a:lnTo>
                  <a:lnTo>
                    <a:pt x="119809" y="156139"/>
                  </a:lnTo>
                  <a:lnTo>
                    <a:pt x="119894" y="156172"/>
                  </a:lnTo>
                  <a:lnTo>
                    <a:pt x="120151" y="156238"/>
                  </a:lnTo>
                  <a:lnTo>
                    <a:pt x="120425" y="156370"/>
                  </a:lnTo>
                  <a:lnTo>
                    <a:pt x="121177" y="156778"/>
                  </a:lnTo>
                  <a:lnTo>
                    <a:pt x="121367" y="156932"/>
                  </a:lnTo>
                  <a:lnTo>
                    <a:pt x="121802" y="157385"/>
                  </a:lnTo>
                  <a:lnTo>
                    <a:pt x="122088" y="157583"/>
                  </a:lnTo>
                  <a:lnTo>
                    <a:pt x="122450" y="157759"/>
                  </a:lnTo>
                  <a:lnTo>
                    <a:pt x="122907" y="157958"/>
                  </a:lnTo>
                  <a:lnTo>
                    <a:pt x="123288" y="158178"/>
                  </a:lnTo>
                  <a:lnTo>
                    <a:pt x="123463" y="158432"/>
                  </a:lnTo>
                  <a:lnTo>
                    <a:pt x="123559" y="158553"/>
                  </a:lnTo>
                  <a:lnTo>
                    <a:pt x="123779" y="158972"/>
                  </a:lnTo>
                  <a:lnTo>
                    <a:pt x="124408" y="159546"/>
                  </a:lnTo>
                  <a:lnTo>
                    <a:pt x="124563" y="159722"/>
                  </a:lnTo>
                  <a:lnTo>
                    <a:pt x="124769" y="160053"/>
                  </a:lnTo>
                  <a:lnTo>
                    <a:pt x="124913" y="160251"/>
                  </a:lnTo>
                  <a:lnTo>
                    <a:pt x="125048" y="160384"/>
                  </a:lnTo>
                  <a:lnTo>
                    <a:pt x="125255" y="160505"/>
                  </a:lnTo>
                  <a:lnTo>
                    <a:pt x="125616" y="160659"/>
                  </a:lnTo>
                  <a:lnTo>
                    <a:pt x="125991" y="160791"/>
                  </a:lnTo>
                  <a:lnTo>
                    <a:pt x="126244" y="160836"/>
                  </a:lnTo>
                  <a:lnTo>
                    <a:pt x="126287" y="160825"/>
                  </a:lnTo>
                  <a:lnTo>
                    <a:pt x="127058" y="160769"/>
                  </a:lnTo>
                  <a:lnTo>
                    <a:pt x="127830" y="160802"/>
                  </a:lnTo>
                  <a:lnTo>
                    <a:pt x="128093" y="160825"/>
                  </a:lnTo>
                  <a:lnTo>
                    <a:pt x="128265" y="160869"/>
                  </a:lnTo>
                  <a:lnTo>
                    <a:pt x="128471" y="160968"/>
                  </a:lnTo>
                  <a:lnTo>
                    <a:pt x="128663" y="161089"/>
                  </a:lnTo>
                  <a:lnTo>
                    <a:pt x="129165" y="161453"/>
                  </a:lnTo>
                  <a:lnTo>
                    <a:pt x="129351" y="161508"/>
                  </a:lnTo>
                  <a:lnTo>
                    <a:pt x="129933" y="161640"/>
                  </a:lnTo>
                  <a:lnTo>
                    <a:pt x="130248" y="161718"/>
                  </a:lnTo>
                  <a:lnTo>
                    <a:pt x="130899" y="161949"/>
                  </a:lnTo>
                  <a:lnTo>
                    <a:pt x="131069" y="162004"/>
                  </a:lnTo>
                  <a:lnTo>
                    <a:pt x="131433" y="162159"/>
                  </a:lnTo>
                  <a:lnTo>
                    <a:pt x="132060" y="162379"/>
                  </a:lnTo>
                  <a:lnTo>
                    <a:pt x="132756" y="162699"/>
                  </a:lnTo>
                  <a:lnTo>
                    <a:pt x="133312" y="163063"/>
                  </a:lnTo>
                  <a:lnTo>
                    <a:pt x="133584" y="163294"/>
                  </a:lnTo>
                  <a:lnTo>
                    <a:pt x="134151" y="163890"/>
                  </a:lnTo>
                  <a:lnTo>
                    <a:pt x="134284" y="164044"/>
                  </a:lnTo>
                  <a:lnTo>
                    <a:pt x="134313" y="164077"/>
                  </a:lnTo>
                  <a:lnTo>
                    <a:pt x="134322" y="164088"/>
                  </a:lnTo>
                  <a:lnTo>
                    <a:pt x="134353" y="164132"/>
                  </a:lnTo>
                  <a:lnTo>
                    <a:pt x="134356" y="164132"/>
                  </a:lnTo>
                  <a:lnTo>
                    <a:pt x="134356" y="164132"/>
                  </a:lnTo>
                  <a:lnTo>
                    <a:pt x="134364" y="164165"/>
                  </a:lnTo>
                  <a:lnTo>
                    <a:pt x="134648" y="164893"/>
                  </a:lnTo>
                  <a:lnTo>
                    <a:pt x="134648" y="165599"/>
                  </a:lnTo>
                  <a:lnTo>
                    <a:pt x="134454" y="166856"/>
                  </a:lnTo>
                  <a:lnTo>
                    <a:pt x="134328" y="168013"/>
                  </a:lnTo>
                  <a:lnTo>
                    <a:pt x="134234" y="168377"/>
                  </a:lnTo>
                  <a:lnTo>
                    <a:pt x="134124" y="169039"/>
                  </a:lnTo>
                  <a:lnTo>
                    <a:pt x="133933" y="169733"/>
                  </a:lnTo>
                  <a:lnTo>
                    <a:pt x="133824" y="170296"/>
                  </a:lnTo>
                  <a:lnTo>
                    <a:pt x="133865" y="170781"/>
                  </a:lnTo>
                  <a:lnTo>
                    <a:pt x="133852" y="171310"/>
                  </a:lnTo>
                  <a:lnTo>
                    <a:pt x="133852" y="171718"/>
                  </a:lnTo>
                  <a:lnTo>
                    <a:pt x="133837" y="172060"/>
                  </a:lnTo>
                  <a:lnTo>
                    <a:pt x="133865" y="172379"/>
                  </a:lnTo>
                  <a:lnTo>
                    <a:pt x="134043" y="172644"/>
                  </a:lnTo>
                  <a:lnTo>
                    <a:pt x="134178" y="172931"/>
                  </a:lnTo>
                  <a:lnTo>
                    <a:pt x="134219" y="173107"/>
                  </a:lnTo>
                  <a:lnTo>
                    <a:pt x="134219" y="173515"/>
                  </a:lnTo>
                  <a:lnTo>
                    <a:pt x="134246" y="174022"/>
                  </a:lnTo>
                  <a:lnTo>
                    <a:pt x="134310" y="174662"/>
                  </a:lnTo>
                  <a:lnTo>
                    <a:pt x="134373" y="175411"/>
                  </a:lnTo>
                  <a:lnTo>
                    <a:pt x="134523" y="175963"/>
                  </a:lnTo>
                  <a:lnTo>
                    <a:pt x="134565" y="176492"/>
                  </a:lnTo>
                  <a:lnTo>
                    <a:pt x="134587" y="177429"/>
                  </a:lnTo>
                  <a:lnTo>
                    <a:pt x="134437" y="178025"/>
                  </a:lnTo>
                  <a:lnTo>
                    <a:pt x="134288" y="178477"/>
                  </a:lnTo>
                  <a:lnTo>
                    <a:pt x="134246" y="178796"/>
                  </a:lnTo>
                  <a:lnTo>
                    <a:pt x="134437" y="179028"/>
                  </a:lnTo>
                  <a:lnTo>
                    <a:pt x="135693" y="179601"/>
                  </a:lnTo>
                  <a:lnTo>
                    <a:pt x="136460" y="180285"/>
                  </a:lnTo>
                  <a:lnTo>
                    <a:pt x="136844" y="180814"/>
                  </a:lnTo>
                  <a:lnTo>
                    <a:pt x="136929" y="181068"/>
                  </a:lnTo>
                  <a:lnTo>
                    <a:pt x="137206" y="181365"/>
                  </a:lnTo>
                  <a:lnTo>
                    <a:pt x="138143" y="181961"/>
                  </a:lnTo>
                  <a:lnTo>
                    <a:pt x="138568" y="182347"/>
                  </a:lnTo>
                  <a:lnTo>
                    <a:pt x="138781" y="182600"/>
                  </a:lnTo>
                  <a:lnTo>
                    <a:pt x="139314" y="183284"/>
                  </a:lnTo>
                  <a:lnTo>
                    <a:pt x="139444" y="183791"/>
                  </a:lnTo>
                  <a:lnTo>
                    <a:pt x="139602" y="184188"/>
                  </a:lnTo>
                  <a:lnTo>
                    <a:pt x="139716" y="184442"/>
                  </a:lnTo>
                  <a:lnTo>
                    <a:pt x="139734" y="184640"/>
                  </a:lnTo>
                  <a:lnTo>
                    <a:pt x="139681" y="184916"/>
                  </a:lnTo>
                  <a:lnTo>
                    <a:pt x="139540" y="185092"/>
                  </a:lnTo>
                  <a:lnTo>
                    <a:pt x="139339" y="185202"/>
                  </a:lnTo>
                  <a:lnTo>
                    <a:pt x="139110" y="185235"/>
                  </a:lnTo>
                  <a:lnTo>
                    <a:pt x="138276" y="185235"/>
                  </a:lnTo>
                  <a:lnTo>
                    <a:pt x="137925" y="185280"/>
                  </a:lnTo>
                  <a:lnTo>
                    <a:pt x="137670" y="185368"/>
                  </a:lnTo>
                  <a:lnTo>
                    <a:pt x="137539" y="185445"/>
                  </a:lnTo>
                  <a:lnTo>
                    <a:pt x="137389" y="185577"/>
                  </a:lnTo>
                  <a:lnTo>
                    <a:pt x="137196" y="185754"/>
                  </a:lnTo>
                  <a:lnTo>
                    <a:pt x="136889" y="185985"/>
                  </a:lnTo>
                  <a:lnTo>
                    <a:pt x="136723" y="186095"/>
                  </a:lnTo>
                  <a:lnTo>
                    <a:pt x="136503" y="186195"/>
                  </a:lnTo>
                  <a:lnTo>
                    <a:pt x="136025" y="186570"/>
                  </a:lnTo>
                  <a:lnTo>
                    <a:pt x="135893" y="187044"/>
                  </a:lnTo>
                  <a:lnTo>
                    <a:pt x="135563" y="187463"/>
                  </a:lnTo>
                  <a:lnTo>
                    <a:pt x="135260" y="187915"/>
                  </a:lnTo>
                  <a:lnTo>
                    <a:pt x="135105" y="188069"/>
                  </a:lnTo>
                  <a:lnTo>
                    <a:pt x="134676" y="188488"/>
                  </a:lnTo>
                  <a:lnTo>
                    <a:pt x="134500" y="188797"/>
                  </a:lnTo>
                  <a:lnTo>
                    <a:pt x="134439" y="189017"/>
                  </a:lnTo>
                  <a:lnTo>
                    <a:pt x="134403" y="189172"/>
                  </a:lnTo>
                  <a:lnTo>
                    <a:pt x="134403" y="189348"/>
                  </a:lnTo>
                  <a:lnTo>
                    <a:pt x="134483" y="189568"/>
                  </a:lnTo>
                  <a:lnTo>
                    <a:pt x="134545" y="189800"/>
                  </a:lnTo>
                  <a:lnTo>
                    <a:pt x="134536" y="189954"/>
                  </a:lnTo>
                  <a:lnTo>
                    <a:pt x="134483" y="190164"/>
                  </a:lnTo>
                  <a:lnTo>
                    <a:pt x="134396" y="190329"/>
                  </a:lnTo>
                  <a:lnTo>
                    <a:pt x="134290" y="190693"/>
                  </a:lnTo>
                  <a:lnTo>
                    <a:pt x="134035" y="190925"/>
                  </a:lnTo>
                  <a:lnTo>
                    <a:pt x="133746" y="191057"/>
                  </a:lnTo>
                  <a:lnTo>
                    <a:pt x="133359" y="191266"/>
                  </a:lnTo>
                  <a:lnTo>
                    <a:pt x="133123" y="191487"/>
                  </a:lnTo>
                  <a:lnTo>
                    <a:pt x="132955" y="191729"/>
                  </a:lnTo>
                  <a:lnTo>
                    <a:pt x="132832" y="191961"/>
                  </a:lnTo>
                  <a:lnTo>
                    <a:pt x="132744" y="192171"/>
                  </a:lnTo>
                  <a:lnTo>
                    <a:pt x="132666" y="192259"/>
                  </a:lnTo>
                  <a:lnTo>
                    <a:pt x="132376" y="192435"/>
                  </a:lnTo>
                  <a:lnTo>
                    <a:pt x="132138" y="192579"/>
                  </a:lnTo>
                  <a:lnTo>
                    <a:pt x="131936" y="192777"/>
                  </a:lnTo>
                  <a:lnTo>
                    <a:pt x="131892" y="192987"/>
                  </a:lnTo>
                  <a:lnTo>
                    <a:pt x="131858" y="193262"/>
                  </a:lnTo>
                  <a:lnTo>
                    <a:pt x="131805" y="193428"/>
                  </a:lnTo>
                  <a:lnTo>
                    <a:pt x="131708" y="193813"/>
                  </a:lnTo>
                  <a:lnTo>
                    <a:pt x="131454" y="194298"/>
                  </a:lnTo>
                  <a:lnTo>
                    <a:pt x="131140" y="194718"/>
                  </a:lnTo>
                  <a:lnTo>
                    <a:pt x="130760" y="195203"/>
                  </a:lnTo>
                  <a:lnTo>
                    <a:pt x="130550" y="195611"/>
                  </a:lnTo>
                  <a:lnTo>
                    <a:pt x="130408" y="195798"/>
                  </a:lnTo>
                  <a:lnTo>
                    <a:pt x="130268" y="195997"/>
                  </a:lnTo>
                  <a:lnTo>
                    <a:pt x="130093" y="196228"/>
                  </a:lnTo>
                  <a:lnTo>
                    <a:pt x="129917" y="196493"/>
                  </a:lnTo>
                  <a:lnTo>
                    <a:pt x="129662" y="197000"/>
                  </a:lnTo>
                  <a:lnTo>
                    <a:pt x="129461" y="197287"/>
                  </a:lnTo>
                  <a:lnTo>
                    <a:pt x="129285" y="197496"/>
                  </a:lnTo>
                  <a:lnTo>
                    <a:pt x="129127" y="197650"/>
                  </a:lnTo>
                  <a:lnTo>
                    <a:pt x="128802" y="197794"/>
                  </a:lnTo>
                  <a:lnTo>
                    <a:pt x="128706" y="197893"/>
                  </a:lnTo>
                  <a:lnTo>
                    <a:pt x="128662" y="198091"/>
                  </a:lnTo>
                  <a:lnTo>
                    <a:pt x="128715" y="198588"/>
                  </a:lnTo>
                  <a:lnTo>
                    <a:pt x="128784" y="198874"/>
                  </a:lnTo>
                  <a:lnTo>
                    <a:pt x="128881" y="199172"/>
                  </a:lnTo>
                  <a:lnTo>
                    <a:pt x="129066" y="199315"/>
                  </a:lnTo>
                  <a:lnTo>
                    <a:pt x="129434" y="199370"/>
                  </a:lnTo>
                  <a:lnTo>
                    <a:pt x="129654" y="199436"/>
                  </a:lnTo>
                  <a:lnTo>
                    <a:pt x="129785" y="199569"/>
                  </a:lnTo>
                  <a:lnTo>
                    <a:pt x="129961" y="199756"/>
                  </a:lnTo>
                  <a:lnTo>
                    <a:pt x="130093" y="199900"/>
                  </a:lnTo>
                  <a:lnTo>
                    <a:pt x="130312" y="200197"/>
                  </a:lnTo>
                  <a:lnTo>
                    <a:pt x="130444" y="200297"/>
                  </a:lnTo>
                  <a:lnTo>
                    <a:pt x="130813" y="200341"/>
                  </a:lnTo>
                  <a:lnTo>
                    <a:pt x="131129" y="200374"/>
                  </a:lnTo>
                  <a:lnTo>
                    <a:pt x="131444" y="200583"/>
                  </a:lnTo>
                  <a:lnTo>
                    <a:pt x="131805" y="200936"/>
                  </a:lnTo>
                  <a:lnTo>
                    <a:pt x="132147" y="201278"/>
                  </a:lnTo>
                  <a:lnTo>
                    <a:pt x="132367" y="201598"/>
                  </a:lnTo>
                  <a:lnTo>
                    <a:pt x="132551" y="202039"/>
                  </a:lnTo>
                  <a:lnTo>
                    <a:pt x="132692" y="202248"/>
                  </a:lnTo>
                  <a:lnTo>
                    <a:pt x="133166" y="202733"/>
                  </a:lnTo>
                  <a:lnTo>
                    <a:pt x="133385" y="203020"/>
                  </a:lnTo>
                  <a:lnTo>
                    <a:pt x="133930" y="203351"/>
                  </a:lnTo>
                  <a:lnTo>
                    <a:pt x="134325" y="203571"/>
                  </a:lnTo>
                  <a:lnTo>
                    <a:pt x="134536" y="203714"/>
                  </a:lnTo>
                  <a:lnTo>
                    <a:pt x="134702" y="203902"/>
                  </a:lnTo>
                  <a:lnTo>
                    <a:pt x="134878" y="204167"/>
                  </a:lnTo>
                  <a:lnTo>
                    <a:pt x="134966" y="204541"/>
                  </a:lnTo>
                  <a:lnTo>
                    <a:pt x="135019" y="205037"/>
                  </a:lnTo>
                  <a:lnTo>
                    <a:pt x="135019" y="205445"/>
                  </a:lnTo>
                  <a:lnTo>
                    <a:pt x="134993" y="205776"/>
                  </a:lnTo>
                  <a:lnTo>
                    <a:pt x="135062" y="206063"/>
                  </a:lnTo>
                  <a:lnTo>
                    <a:pt x="135177" y="206361"/>
                  </a:lnTo>
                  <a:lnTo>
                    <a:pt x="135177" y="206570"/>
                  </a:lnTo>
                  <a:lnTo>
                    <a:pt x="135150" y="206835"/>
                  </a:lnTo>
                  <a:lnTo>
                    <a:pt x="135010" y="207298"/>
                  </a:lnTo>
                  <a:lnTo>
                    <a:pt x="134922" y="207507"/>
                  </a:lnTo>
                  <a:lnTo>
                    <a:pt x="134818" y="207838"/>
                  </a:lnTo>
                  <a:lnTo>
                    <a:pt x="134817" y="207849"/>
                  </a:lnTo>
                  <a:lnTo>
                    <a:pt x="134800" y="208202"/>
                  </a:lnTo>
                  <a:lnTo>
                    <a:pt x="134747" y="208555"/>
                  </a:lnTo>
                  <a:lnTo>
                    <a:pt x="134598" y="208830"/>
                  </a:lnTo>
                  <a:lnTo>
                    <a:pt x="134272" y="209327"/>
                  </a:lnTo>
                  <a:lnTo>
                    <a:pt x="134008" y="209745"/>
                  </a:lnTo>
                  <a:lnTo>
                    <a:pt x="133780" y="210054"/>
                  </a:lnTo>
                  <a:lnTo>
                    <a:pt x="133275" y="210363"/>
                  </a:lnTo>
                  <a:lnTo>
                    <a:pt x="133044" y="210595"/>
                  </a:lnTo>
                  <a:lnTo>
                    <a:pt x="132891" y="210782"/>
                  </a:lnTo>
                  <a:lnTo>
                    <a:pt x="132780" y="211124"/>
                  </a:lnTo>
                  <a:lnTo>
                    <a:pt x="132747" y="211488"/>
                  </a:lnTo>
                  <a:lnTo>
                    <a:pt x="132725" y="211686"/>
                  </a:lnTo>
                  <a:lnTo>
                    <a:pt x="132671" y="211918"/>
                  </a:lnTo>
                  <a:lnTo>
                    <a:pt x="132496" y="212215"/>
                  </a:lnTo>
                  <a:lnTo>
                    <a:pt x="132408" y="212259"/>
                  </a:lnTo>
                  <a:lnTo>
                    <a:pt x="131918" y="212403"/>
                  </a:lnTo>
                  <a:lnTo>
                    <a:pt x="131558" y="212458"/>
                  </a:lnTo>
                  <a:lnTo>
                    <a:pt x="131159" y="212579"/>
                  </a:lnTo>
                  <a:lnTo>
                    <a:pt x="130731" y="212932"/>
                  </a:lnTo>
                  <a:lnTo>
                    <a:pt x="130440" y="213152"/>
                  </a:lnTo>
                  <a:lnTo>
                    <a:pt x="130094" y="213560"/>
                  </a:lnTo>
                  <a:lnTo>
                    <a:pt x="129909" y="213990"/>
                  </a:lnTo>
                  <a:lnTo>
                    <a:pt x="129975" y="214520"/>
                  </a:lnTo>
                  <a:lnTo>
                    <a:pt x="130135" y="214917"/>
                  </a:lnTo>
                  <a:lnTo>
                    <a:pt x="130387" y="215369"/>
                  </a:lnTo>
                  <a:lnTo>
                    <a:pt x="130906" y="215832"/>
                  </a:lnTo>
                  <a:lnTo>
                    <a:pt x="131292" y="216251"/>
                  </a:lnTo>
                  <a:lnTo>
                    <a:pt x="131353" y="216725"/>
                  </a:lnTo>
                  <a:lnTo>
                    <a:pt x="131388" y="217089"/>
                  </a:lnTo>
                  <a:lnTo>
                    <a:pt x="131245" y="217475"/>
                  </a:lnTo>
                  <a:lnTo>
                    <a:pt x="130990" y="217772"/>
                  </a:lnTo>
                  <a:lnTo>
                    <a:pt x="130654" y="218059"/>
                  </a:lnTo>
                  <a:lnTo>
                    <a:pt x="130337" y="218291"/>
                  </a:lnTo>
                  <a:lnTo>
                    <a:pt x="130113" y="218555"/>
                  </a:lnTo>
                  <a:lnTo>
                    <a:pt x="130097" y="218974"/>
                  </a:lnTo>
                  <a:lnTo>
                    <a:pt x="129937" y="219294"/>
                  </a:lnTo>
                  <a:lnTo>
                    <a:pt x="129699" y="219547"/>
                  </a:lnTo>
                  <a:lnTo>
                    <a:pt x="129111" y="219768"/>
                  </a:lnTo>
                  <a:lnTo>
                    <a:pt x="128548" y="219977"/>
                  </a:lnTo>
                  <a:lnTo>
                    <a:pt x="128024" y="220462"/>
                  </a:lnTo>
                  <a:lnTo>
                    <a:pt x="127439" y="221014"/>
                  </a:lnTo>
                  <a:lnTo>
                    <a:pt x="127286" y="221499"/>
                  </a:lnTo>
                  <a:lnTo>
                    <a:pt x="127145" y="222337"/>
                  </a:lnTo>
                  <a:lnTo>
                    <a:pt x="126863" y="223120"/>
                  </a:lnTo>
                  <a:lnTo>
                    <a:pt x="126479" y="223704"/>
                  </a:lnTo>
                  <a:lnTo>
                    <a:pt x="126304" y="223836"/>
                  </a:lnTo>
                  <a:lnTo>
                    <a:pt x="121725" y="224233"/>
                  </a:lnTo>
                  <a:lnTo>
                    <a:pt x="118870" y="224266"/>
                  </a:lnTo>
                  <a:lnTo>
                    <a:pt x="118699" y="224233"/>
                  </a:lnTo>
                  <a:lnTo>
                    <a:pt x="118349" y="224123"/>
                  </a:lnTo>
                  <a:lnTo>
                    <a:pt x="117727" y="223649"/>
                  </a:lnTo>
                  <a:lnTo>
                    <a:pt x="117399" y="223417"/>
                  </a:lnTo>
                  <a:lnTo>
                    <a:pt x="116902" y="223307"/>
                  </a:lnTo>
                  <a:lnTo>
                    <a:pt x="116618" y="223406"/>
                  </a:lnTo>
                  <a:lnTo>
                    <a:pt x="116495" y="223395"/>
                  </a:lnTo>
                  <a:lnTo>
                    <a:pt x="116381" y="223318"/>
                  </a:lnTo>
                  <a:lnTo>
                    <a:pt x="116076" y="222910"/>
                  </a:lnTo>
                  <a:lnTo>
                    <a:pt x="116090" y="222690"/>
                  </a:lnTo>
                  <a:lnTo>
                    <a:pt x="116076" y="222513"/>
                  </a:lnTo>
                  <a:lnTo>
                    <a:pt x="116019" y="222348"/>
                  </a:lnTo>
                  <a:lnTo>
                    <a:pt x="115935" y="222205"/>
                  </a:lnTo>
                  <a:lnTo>
                    <a:pt x="115833" y="222072"/>
                  </a:lnTo>
                  <a:lnTo>
                    <a:pt x="115735" y="221918"/>
                  </a:lnTo>
                  <a:lnTo>
                    <a:pt x="115658" y="221764"/>
                  </a:lnTo>
                  <a:lnTo>
                    <a:pt x="115548" y="221554"/>
                  </a:lnTo>
                  <a:lnTo>
                    <a:pt x="115496" y="221466"/>
                  </a:lnTo>
                  <a:lnTo>
                    <a:pt x="115393" y="221444"/>
                  </a:lnTo>
                  <a:lnTo>
                    <a:pt x="115320" y="221477"/>
                  </a:lnTo>
                  <a:lnTo>
                    <a:pt x="115278" y="221532"/>
                  </a:lnTo>
                  <a:lnTo>
                    <a:pt x="115291" y="221620"/>
                  </a:lnTo>
                  <a:lnTo>
                    <a:pt x="115406" y="221841"/>
                  </a:lnTo>
                  <a:lnTo>
                    <a:pt x="115536" y="222094"/>
                  </a:lnTo>
                  <a:lnTo>
                    <a:pt x="115684" y="222293"/>
                  </a:lnTo>
                  <a:lnTo>
                    <a:pt x="115794" y="222535"/>
                  </a:lnTo>
                  <a:lnTo>
                    <a:pt x="115862" y="222756"/>
                  </a:lnTo>
                  <a:lnTo>
                    <a:pt x="115851" y="222910"/>
                  </a:lnTo>
                  <a:lnTo>
                    <a:pt x="115794" y="223021"/>
                  </a:lnTo>
                  <a:lnTo>
                    <a:pt x="115716" y="223131"/>
                  </a:lnTo>
                  <a:lnTo>
                    <a:pt x="115645" y="223252"/>
                  </a:lnTo>
                  <a:lnTo>
                    <a:pt x="115491" y="223473"/>
                  </a:lnTo>
                  <a:lnTo>
                    <a:pt x="115368" y="223671"/>
                  </a:lnTo>
                  <a:lnTo>
                    <a:pt x="115259" y="223814"/>
                  </a:lnTo>
                  <a:lnTo>
                    <a:pt x="115141" y="223903"/>
                  </a:lnTo>
                  <a:lnTo>
                    <a:pt x="115024" y="223880"/>
                  </a:lnTo>
                  <a:lnTo>
                    <a:pt x="114968" y="223814"/>
                  </a:lnTo>
                  <a:lnTo>
                    <a:pt x="114962" y="223726"/>
                  </a:lnTo>
                  <a:lnTo>
                    <a:pt x="115072" y="223528"/>
                  </a:lnTo>
                  <a:lnTo>
                    <a:pt x="115246" y="223329"/>
                  </a:lnTo>
                  <a:lnTo>
                    <a:pt x="115432" y="223098"/>
                  </a:lnTo>
                  <a:lnTo>
                    <a:pt x="115484" y="222976"/>
                  </a:lnTo>
                  <a:lnTo>
                    <a:pt x="115503" y="222800"/>
                  </a:lnTo>
                  <a:lnTo>
                    <a:pt x="115477" y="222646"/>
                  </a:lnTo>
                  <a:lnTo>
                    <a:pt x="115452" y="222679"/>
                  </a:lnTo>
                  <a:lnTo>
                    <a:pt x="115419" y="222690"/>
                  </a:lnTo>
                  <a:lnTo>
                    <a:pt x="115035" y="222767"/>
                  </a:lnTo>
                  <a:lnTo>
                    <a:pt x="114922" y="222767"/>
                  </a:lnTo>
                  <a:lnTo>
                    <a:pt x="114694" y="222734"/>
                  </a:lnTo>
                  <a:lnTo>
                    <a:pt x="114544" y="222701"/>
                  </a:lnTo>
                  <a:lnTo>
                    <a:pt x="114332" y="222701"/>
                  </a:lnTo>
                  <a:lnTo>
                    <a:pt x="114268" y="222723"/>
                  </a:lnTo>
                  <a:lnTo>
                    <a:pt x="114113" y="222811"/>
                  </a:lnTo>
                  <a:lnTo>
                    <a:pt x="113975" y="222866"/>
                  </a:lnTo>
                  <a:lnTo>
                    <a:pt x="113873" y="222899"/>
                  </a:lnTo>
                  <a:lnTo>
                    <a:pt x="113748" y="222899"/>
                  </a:lnTo>
                  <a:lnTo>
                    <a:pt x="113221" y="222745"/>
                  </a:lnTo>
                  <a:lnTo>
                    <a:pt x="112867" y="222679"/>
                  </a:lnTo>
                  <a:lnTo>
                    <a:pt x="112741" y="222646"/>
                  </a:lnTo>
                  <a:lnTo>
                    <a:pt x="112674" y="222668"/>
                  </a:lnTo>
                  <a:lnTo>
                    <a:pt x="112504" y="222745"/>
                  </a:lnTo>
                  <a:lnTo>
                    <a:pt x="112284" y="222756"/>
                  </a:lnTo>
                  <a:lnTo>
                    <a:pt x="112084" y="222623"/>
                  </a:lnTo>
                  <a:lnTo>
                    <a:pt x="111881" y="222436"/>
                  </a:lnTo>
                  <a:lnTo>
                    <a:pt x="111520" y="222315"/>
                  </a:lnTo>
                  <a:lnTo>
                    <a:pt x="111469" y="222326"/>
                  </a:lnTo>
                  <a:lnTo>
                    <a:pt x="111395" y="222370"/>
                  </a:lnTo>
                  <a:lnTo>
                    <a:pt x="111322" y="222414"/>
                  </a:lnTo>
                  <a:lnTo>
                    <a:pt x="111210" y="222668"/>
                  </a:lnTo>
                  <a:lnTo>
                    <a:pt x="111136" y="222723"/>
                  </a:lnTo>
                  <a:lnTo>
                    <a:pt x="111058" y="222745"/>
                  </a:lnTo>
                  <a:lnTo>
                    <a:pt x="110927" y="222756"/>
                  </a:lnTo>
                  <a:lnTo>
                    <a:pt x="110777" y="222668"/>
                  </a:lnTo>
                  <a:lnTo>
                    <a:pt x="110594" y="222601"/>
                  </a:lnTo>
                  <a:lnTo>
                    <a:pt x="110439" y="222568"/>
                  </a:lnTo>
                  <a:lnTo>
                    <a:pt x="110375" y="222568"/>
                  </a:lnTo>
                  <a:lnTo>
                    <a:pt x="110320" y="222613"/>
                  </a:lnTo>
                  <a:lnTo>
                    <a:pt x="110290" y="222679"/>
                  </a:lnTo>
                  <a:lnTo>
                    <a:pt x="110255" y="223021"/>
                  </a:lnTo>
                  <a:lnTo>
                    <a:pt x="110252" y="223109"/>
                  </a:lnTo>
                  <a:lnTo>
                    <a:pt x="110244" y="223318"/>
                  </a:lnTo>
                  <a:lnTo>
                    <a:pt x="110208" y="223406"/>
                  </a:lnTo>
                  <a:lnTo>
                    <a:pt x="110134" y="223506"/>
                  </a:lnTo>
                  <a:lnTo>
                    <a:pt x="110095" y="223528"/>
                  </a:lnTo>
                  <a:lnTo>
                    <a:pt x="110087" y="223539"/>
                  </a:lnTo>
                  <a:lnTo>
                    <a:pt x="109570" y="223715"/>
                  </a:lnTo>
                  <a:lnTo>
                    <a:pt x="109511" y="223748"/>
                  </a:lnTo>
                  <a:lnTo>
                    <a:pt x="109403" y="223947"/>
                  </a:lnTo>
                  <a:lnTo>
                    <a:pt x="109367" y="224013"/>
                  </a:lnTo>
                  <a:lnTo>
                    <a:pt x="109298" y="224277"/>
                  </a:lnTo>
                  <a:lnTo>
                    <a:pt x="109238" y="224509"/>
                  </a:lnTo>
                  <a:lnTo>
                    <a:pt x="109218" y="224586"/>
                  </a:lnTo>
                  <a:lnTo>
                    <a:pt x="109212" y="224608"/>
                  </a:lnTo>
                  <a:lnTo>
                    <a:pt x="109183" y="224630"/>
                  </a:lnTo>
                  <a:lnTo>
                    <a:pt x="109175" y="224641"/>
                  </a:lnTo>
                  <a:lnTo>
                    <a:pt x="109173" y="224641"/>
                  </a:lnTo>
                  <a:lnTo>
                    <a:pt x="109172" y="224641"/>
                  </a:lnTo>
                  <a:lnTo>
                    <a:pt x="109166" y="224641"/>
                  </a:lnTo>
                  <a:lnTo>
                    <a:pt x="109153" y="224707"/>
                  </a:lnTo>
                  <a:lnTo>
                    <a:pt x="109140" y="224917"/>
                  </a:lnTo>
                  <a:lnTo>
                    <a:pt x="109247" y="225093"/>
                  </a:lnTo>
                  <a:lnTo>
                    <a:pt x="109472" y="225424"/>
                  </a:lnTo>
                  <a:lnTo>
                    <a:pt x="109618" y="225766"/>
                  </a:lnTo>
                  <a:lnTo>
                    <a:pt x="109764" y="226328"/>
                  </a:lnTo>
                  <a:lnTo>
                    <a:pt x="109870" y="226604"/>
                  </a:lnTo>
                  <a:lnTo>
                    <a:pt x="110035" y="226824"/>
                  </a:lnTo>
                  <a:lnTo>
                    <a:pt x="110285" y="226913"/>
                  </a:lnTo>
                  <a:lnTo>
                    <a:pt x="110667" y="226924"/>
                  </a:lnTo>
                  <a:lnTo>
                    <a:pt x="111093" y="226990"/>
                  </a:lnTo>
                  <a:lnTo>
                    <a:pt x="111289" y="227067"/>
                  </a:lnTo>
                  <a:lnTo>
                    <a:pt x="111519" y="227067"/>
                  </a:lnTo>
                  <a:lnTo>
                    <a:pt x="111813" y="227034"/>
                  </a:lnTo>
                  <a:lnTo>
                    <a:pt x="112053" y="227089"/>
                  </a:lnTo>
                  <a:lnTo>
                    <a:pt x="112358" y="227144"/>
                  </a:lnTo>
                  <a:lnTo>
                    <a:pt x="112653" y="227321"/>
                  </a:lnTo>
                  <a:lnTo>
                    <a:pt x="112914" y="227508"/>
                  </a:lnTo>
                  <a:lnTo>
                    <a:pt x="113133" y="227662"/>
                  </a:lnTo>
                  <a:lnTo>
                    <a:pt x="113395" y="227773"/>
                  </a:lnTo>
                  <a:lnTo>
                    <a:pt x="113766" y="227751"/>
                  </a:lnTo>
                  <a:lnTo>
                    <a:pt x="114083" y="227695"/>
                  </a:lnTo>
                  <a:lnTo>
                    <a:pt x="114487" y="227596"/>
                  </a:lnTo>
                  <a:lnTo>
                    <a:pt x="114813" y="227651"/>
                  </a:lnTo>
                  <a:lnTo>
                    <a:pt x="115054" y="227739"/>
                  </a:lnTo>
                  <a:lnTo>
                    <a:pt x="115334" y="227938"/>
                  </a:lnTo>
                  <a:lnTo>
                    <a:pt x="115641" y="228158"/>
                  </a:lnTo>
                  <a:lnTo>
                    <a:pt x="116066" y="228158"/>
                  </a:lnTo>
                  <a:lnTo>
                    <a:pt x="116646" y="228004"/>
                  </a:lnTo>
                  <a:lnTo>
                    <a:pt x="116987" y="227982"/>
                  </a:lnTo>
                  <a:lnTo>
                    <a:pt x="117533" y="228169"/>
                  </a:lnTo>
                  <a:lnTo>
                    <a:pt x="118198" y="228379"/>
                  </a:lnTo>
                  <a:lnTo>
                    <a:pt x="118812" y="228666"/>
                  </a:lnTo>
                  <a:lnTo>
                    <a:pt x="119135" y="228820"/>
                  </a:lnTo>
                  <a:lnTo>
                    <a:pt x="119661" y="228952"/>
                  </a:lnTo>
                  <a:lnTo>
                    <a:pt x="120056" y="229118"/>
                  </a:lnTo>
                  <a:lnTo>
                    <a:pt x="120302" y="229294"/>
                  </a:lnTo>
                  <a:lnTo>
                    <a:pt x="120452" y="229438"/>
                  </a:lnTo>
                  <a:lnTo>
                    <a:pt x="120504" y="229581"/>
                  </a:lnTo>
                  <a:lnTo>
                    <a:pt x="120415" y="229746"/>
                  </a:lnTo>
                  <a:lnTo>
                    <a:pt x="120116" y="229923"/>
                  </a:lnTo>
                  <a:lnTo>
                    <a:pt x="119736" y="230055"/>
                  </a:lnTo>
                  <a:lnTo>
                    <a:pt x="119348" y="230231"/>
                  </a:lnTo>
                  <a:lnTo>
                    <a:pt x="119251" y="230331"/>
                  </a:lnTo>
                  <a:lnTo>
                    <a:pt x="119183" y="230518"/>
                  </a:lnTo>
                  <a:lnTo>
                    <a:pt x="119086" y="230816"/>
                  </a:lnTo>
                  <a:lnTo>
                    <a:pt x="118840" y="231080"/>
                  </a:lnTo>
                  <a:lnTo>
                    <a:pt x="118430" y="231169"/>
                  </a:lnTo>
                  <a:lnTo>
                    <a:pt x="117863" y="231135"/>
                  </a:lnTo>
                  <a:lnTo>
                    <a:pt x="117557" y="231179"/>
                  </a:lnTo>
                  <a:lnTo>
                    <a:pt x="117303" y="231213"/>
                  </a:lnTo>
                  <a:lnTo>
                    <a:pt x="117140" y="231169"/>
                  </a:lnTo>
                  <a:lnTo>
                    <a:pt x="116617" y="231069"/>
                  </a:lnTo>
                  <a:lnTo>
                    <a:pt x="116252" y="231091"/>
                  </a:lnTo>
                  <a:lnTo>
                    <a:pt x="115968" y="231146"/>
                  </a:lnTo>
                  <a:lnTo>
                    <a:pt x="115566" y="231367"/>
                  </a:lnTo>
                  <a:lnTo>
                    <a:pt x="115327" y="231466"/>
                  </a:lnTo>
                  <a:lnTo>
                    <a:pt x="114775" y="231466"/>
                  </a:lnTo>
                  <a:lnTo>
                    <a:pt x="114231" y="231411"/>
                  </a:lnTo>
                  <a:lnTo>
                    <a:pt x="113932" y="231345"/>
                  </a:lnTo>
                  <a:lnTo>
                    <a:pt x="113394" y="231146"/>
                  </a:lnTo>
                  <a:lnTo>
                    <a:pt x="112731" y="230882"/>
                  </a:lnTo>
                  <a:lnTo>
                    <a:pt x="111776" y="230771"/>
                  </a:lnTo>
                  <a:lnTo>
                    <a:pt x="111457" y="230749"/>
                  </a:lnTo>
                  <a:lnTo>
                    <a:pt x="111092" y="230904"/>
                  </a:lnTo>
                  <a:lnTo>
                    <a:pt x="110786" y="231290"/>
                  </a:lnTo>
                  <a:lnTo>
                    <a:pt x="110480" y="231819"/>
                  </a:lnTo>
                  <a:lnTo>
                    <a:pt x="110247" y="232293"/>
                  </a:lnTo>
                  <a:lnTo>
                    <a:pt x="110174" y="232646"/>
                  </a:lnTo>
                  <a:lnTo>
                    <a:pt x="110087" y="232922"/>
                  </a:lnTo>
                  <a:lnTo>
                    <a:pt x="109854" y="233495"/>
                  </a:lnTo>
                  <a:lnTo>
                    <a:pt x="109722" y="233738"/>
                  </a:lnTo>
                  <a:lnTo>
                    <a:pt x="109533" y="234178"/>
                  </a:lnTo>
                  <a:lnTo>
                    <a:pt x="109460" y="234553"/>
                  </a:lnTo>
                  <a:lnTo>
                    <a:pt x="109300" y="234950"/>
                  </a:lnTo>
                  <a:lnTo>
                    <a:pt x="108896" y="235435"/>
                  </a:lnTo>
                  <a:lnTo>
                    <a:pt x="108500" y="235987"/>
                  </a:lnTo>
                  <a:lnTo>
                    <a:pt x="108482" y="235998"/>
                  </a:lnTo>
                  <a:lnTo>
                    <a:pt x="107887" y="236284"/>
                  </a:lnTo>
                  <a:lnTo>
                    <a:pt x="107537" y="236384"/>
                  </a:lnTo>
                  <a:lnTo>
                    <a:pt x="107304" y="236461"/>
                  </a:lnTo>
                  <a:lnTo>
                    <a:pt x="107041" y="236593"/>
                  </a:lnTo>
                  <a:lnTo>
                    <a:pt x="106736" y="236836"/>
                  </a:lnTo>
                  <a:lnTo>
                    <a:pt x="106612" y="236913"/>
                  </a:lnTo>
                  <a:lnTo>
                    <a:pt x="106469" y="237034"/>
                  </a:lnTo>
                  <a:lnTo>
                    <a:pt x="106366" y="237133"/>
                  </a:lnTo>
                  <a:lnTo>
                    <a:pt x="106311" y="237288"/>
                  </a:lnTo>
                  <a:lnTo>
                    <a:pt x="106334" y="237354"/>
                  </a:lnTo>
                  <a:lnTo>
                    <a:pt x="106438" y="237464"/>
                  </a:lnTo>
                  <a:lnTo>
                    <a:pt x="106596" y="237663"/>
                  </a:lnTo>
                  <a:lnTo>
                    <a:pt x="106692" y="237773"/>
                  </a:lnTo>
                  <a:lnTo>
                    <a:pt x="107016" y="238148"/>
                  </a:lnTo>
                  <a:lnTo>
                    <a:pt x="107254" y="238390"/>
                  </a:lnTo>
                  <a:lnTo>
                    <a:pt x="107525" y="238666"/>
                  </a:lnTo>
                  <a:lnTo>
                    <a:pt x="107714" y="238787"/>
                  </a:lnTo>
                  <a:lnTo>
                    <a:pt x="108016" y="238931"/>
                  </a:lnTo>
                  <a:lnTo>
                    <a:pt x="108357" y="239041"/>
                  </a:lnTo>
                  <a:lnTo>
                    <a:pt x="108737" y="239217"/>
                  </a:lnTo>
                  <a:lnTo>
                    <a:pt x="108833" y="239361"/>
                  </a:lnTo>
                  <a:lnTo>
                    <a:pt x="108888" y="239570"/>
                  </a:lnTo>
                  <a:lnTo>
                    <a:pt x="108888" y="240209"/>
                  </a:lnTo>
                  <a:lnTo>
                    <a:pt x="108872" y="240551"/>
                  </a:lnTo>
                  <a:lnTo>
                    <a:pt x="108928" y="240794"/>
                  </a:lnTo>
                  <a:lnTo>
                    <a:pt x="109052" y="241059"/>
                  </a:lnTo>
                  <a:lnTo>
                    <a:pt x="109201" y="241312"/>
                  </a:lnTo>
                  <a:lnTo>
                    <a:pt x="109250" y="241478"/>
                  </a:lnTo>
                  <a:lnTo>
                    <a:pt x="109141" y="241742"/>
                  </a:lnTo>
                  <a:lnTo>
                    <a:pt x="108808" y="242371"/>
                  </a:lnTo>
                  <a:lnTo>
                    <a:pt x="108764" y="242734"/>
                  </a:lnTo>
                  <a:lnTo>
                    <a:pt x="108873" y="243142"/>
                  </a:lnTo>
                  <a:lnTo>
                    <a:pt x="109108" y="243539"/>
                  </a:lnTo>
                  <a:lnTo>
                    <a:pt x="109265" y="244057"/>
                  </a:lnTo>
                  <a:lnTo>
                    <a:pt x="109699" y="244730"/>
                  </a:lnTo>
                  <a:lnTo>
                    <a:pt x="110102" y="245248"/>
                  </a:lnTo>
                  <a:lnTo>
                    <a:pt x="110376" y="245447"/>
                  </a:lnTo>
                  <a:lnTo>
                    <a:pt x="110907" y="245601"/>
                  </a:lnTo>
                  <a:lnTo>
                    <a:pt x="111810" y="245833"/>
                  </a:lnTo>
                  <a:lnTo>
                    <a:pt x="112132" y="246053"/>
                  </a:lnTo>
                  <a:lnTo>
                    <a:pt x="112583" y="246406"/>
                  </a:lnTo>
                  <a:lnTo>
                    <a:pt x="113132" y="246792"/>
                  </a:lnTo>
                  <a:lnTo>
                    <a:pt x="113695" y="247641"/>
                  </a:lnTo>
                  <a:lnTo>
                    <a:pt x="114129" y="249118"/>
                  </a:lnTo>
                  <a:lnTo>
                    <a:pt x="114303" y="249714"/>
                  </a:lnTo>
                  <a:lnTo>
                    <a:pt x="114694" y="250717"/>
                  </a:lnTo>
                  <a:lnTo>
                    <a:pt x="114694" y="250728"/>
                  </a:lnTo>
                  <a:lnTo>
                    <a:pt x="114694" y="250728"/>
                  </a:lnTo>
                  <a:lnTo>
                    <a:pt x="114695" y="250728"/>
                  </a:lnTo>
                  <a:lnTo>
                    <a:pt x="114695" y="250728"/>
                  </a:lnTo>
                  <a:lnTo>
                    <a:pt x="114696" y="250739"/>
                  </a:lnTo>
                  <a:lnTo>
                    <a:pt x="114702" y="250761"/>
                  </a:lnTo>
                  <a:lnTo>
                    <a:pt x="114706" y="250794"/>
                  </a:lnTo>
                  <a:lnTo>
                    <a:pt x="114713" y="250827"/>
                  </a:lnTo>
                  <a:lnTo>
                    <a:pt x="114738" y="250960"/>
                  </a:lnTo>
                  <a:lnTo>
                    <a:pt x="114750" y="251026"/>
                  </a:lnTo>
                  <a:lnTo>
                    <a:pt x="114797" y="251158"/>
                  </a:lnTo>
                  <a:lnTo>
                    <a:pt x="114832" y="251257"/>
                  </a:lnTo>
                  <a:lnTo>
                    <a:pt x="114837" y="251268"/>
                  </a:lnTo>
                  <a:lnTo>
                    <a:pt x="114739" y="251731"/>
                  </a:lnTo>
                  <a:lnTo>
                    <a:pt x="114694" y="252415"/>
                  </a:lnTo>
                  <a:lnTo>
                    <a:pt x="114488" y="252922"/>
                  </a:lnTo>
                  <a:lnTo>
                    <a:pt x="114556" y="253771"/>
                  </a:lnTo>
                  <a:lnTo>
                    <a:pt x="114877" y="254389"/>
                  </a:lnTo>
                  <a:lnTo>
                    <a:pt x="115909" y="256064"/>
                  </a:lnTo>
                  <a:lnTo>
                    <a:pt x="116785" y="257068"/>
                  </a:lnTo>
                  <a:lnTo>
                    <a:pt x="117121" y="257332"/>
                  </a:lnTo>
                  <a:lnTo>
                    <a:pt x="117826" y="257807"/>
                  </a:lnTo>
                  <a:lnTo>
                    <a:pt x="118564" y="258248"/>
                  </a:lnTo>
                  <a:lnTo>
                    <a:pt x="119595" y="258975"/>
                  </a:lnTo>
                  <a:lnTo>
                    <a:pt x="120039" y="259449"/>
                  </a:lnTo>
                  <a:lnTo>
                    <a:pt x="120170" y="259593"/>
                  </a:lnTo>
                  <a:lnTo>
                    <a:pt x="120213" y="259835"/>
                  </a:lnTo>
                  <a:lnTo>
                    <a:pt x="120138" y="260034"/>
                  </a:lnTo>
                  <a:lnTo>
                    <a:pt x="120088" y="260111"/>
                  </a:lnTo>
                  <a:lnTo>
                    <a:pt x="119790" y="260111"/>
                  </a:lnTo>
                  <a:lnTo>
                    <a:pt x="119290" y="260001"/>
                  </a:lnTo>
                  <a:lnTo>
                    <a:pt x="118814" y="259868"/>
                  </a:lnTo>
                  <a:lnTo>
                    <a:pt x="117869" y="259427"/>
                  </a:lnTo>
                  <a:lnTo>
                    <a:pt x="117501" y="259251"/>
                  </a:lnTo>
                  <a:lnTo>
                    <a:pt x="117066" y="259207"/>
                  </a:lnTo>
                  <a:lnTo>
                    <a:pt x="116861" y="259174"/>
                  </a:lnTo>
                  <a:lnTo>
                    <a:pt x="116502" y="258931"/>
                  </a:lnTo>
                  <a:lnTo>
                    <a:pt x="116350" y="258865"/>
                  </a:lnTo>
                  <a:lnTo>
                    <a:pt x="116036" y="258843"/>
                  </a:lnTo>
                  <a:lnTo>
                    <a:pt x="115580" y="258733"/>
                  </a:lnTo>
                  <a:lnTo>
                    <a:pt x="114972" y="258325"/>
                  </a:lnTo>
                  <a:lnTo>
                    <a:pt x="114516" y="257917"/>
                  </a:lnTo>
                  <a:lnTo>
                    <a:pt x="114029" y="257355"/>
                  </a:lnTo>
                  <a:lnTo>
                    <a:pt x="113519" y="256572"/>
                  </a:lnTo>
                  <a:lnTo>
                    <a:pt x="112846" y="255932"/>
                  </a:lnTo>
                  <a:lnTo>
                    <a:pt x="112271" y="255458"/>
                  </a:lnTo>
                  <a:lnTo>
                    <a:pt x="111935" y="255425"/>
                  </a:lnTo>
                  <a:lnTo>
                    <a:pt x="111479" y="255370"/>
                  </a:lnTo>
                  <a:lnTo>
                    <a:pt x="111034" y="255216"/>
                  </a:lnTo>
                  <a:lnTo>
                    <a:pt x="110871" y="254973"/>
                  </a:lnTo>
                  <a:lnTo>
                    <a:pt x="110622" y="254697"/>
                  </a:lnTo>
                  <a:lnTo>
                    <a:pt x="110503" y="254587"/>
                  </a:lnTo>
                  <a:lnTo>
                    <a:pt x="110231" y="254499"/>
                  </a:lnTo>
                  <a:lnTo>
                    <a:pt x="110003" y="254620"/>
                  </a:lnTo>
                  <a:lnTo>
                    <a:pt x="109764" y="254874"/>
                  </a:lnTo>
                  <a:lnTo>
                    <a:pt x="109450" y="254962"/>
                  </a:lnTo>
                  <a:lnTo>
                    <a:pt x="109136" y="254962"/>
                  </a:lnTo>
                  <a:lnTo>
                    <a:pt x="108853" y="254885"/>
                  </a:lnTo>
                  <a:lnTo>
                    <a:pt x="108495" y="254885"/>
                  </a:lnTo>
                  <a:lnTo>
                    <a:pt x="107974" y="254929"/>
                  </a:lnTo>
                  <a:lnTo>
                    <a:pt x="107627" y="254885"/>
                  </a:lnTo>
                  <a:lnTo>
                    <a:pt x="106976" y="254763"/>
                  </a:lnTo>
                  <a:lnTo>
                    <a:pt x="106086" y="254741"/>
                  </a:lnTo>
                  <a:lnTo>
                    <a:pt x="105479" y="254830"/>
                  </a:lnTo>
                  <a:lnTo>
                    <a:pt x="104914" y="254973"/>
                  </a:lnTo>
                  <a:lnTo>
                    <a:pt x="104546" y="255017"/>
                  </a:lnTo>
                  <a:lnTo>
                    <a:pt x="103992" y="254984"/>
                  </a:lnTo>
                  <a:lnTo>
                    <a:pt x="103406" y="254786"/>
                  </a:lnTo>
                  <a:lnTo>
                    <a:pt x="103004" y="254631"/>
                  </a:lnTo>
                  <a:lnTo>
                    <a:pt x="102734" y="254499"/>
                  </a:lnTo>
                  <a:lnTo>
                    <a:pt x="102430" y="254278"/>
                  </a:lnTo>
                  <a:lnTo>
                    <a:pt x="102203" y="254014"/>
                  </a:lnTo>
                  <a:lnTo>
                    <a:pt x="102203" y="254003"/>
                  </a:lnTo>
                  <a:lnTo>
                    <a:pt x="102203" y="254003"/>
                  </a:lnTo>
                  <a:lnTo>
                    <a:pt x="102202" y="254003"/>
                  </a:lnTo>
                  <a:lnTo>
                    <a:pt x="102199" y="254003"/>
                  </a:lnTo>
                  <a:lnTo>
                    <a:pt x="102196" y="253992"/>
                  </a:lnTo>
                  <a:lnTo>
                    <a:pt x="102178" y="253959"/>
                  </a:lnTo>
                  <a:lnTo>
                    <a:pt x="102136" y="253925"/>
                  </a:lnTo>
                  <a:lnTo>
                    <a:pt x="101950" y="253760"/>
                  </a:lnTo>
                  <a:lnTo>
                    <a:pt x="101709" y="253606"/>
                  </a:lnTo>
                  <a:lnTo>
                    <a:pt x="101628" y="253551"/>
                  </a:lnTo>
                  <a:lnTo>
                    <a:pt x="101122" y="253352"/>
                  </a:lnTo>
                  <a:lnTo>
                    <a:pt x="100874" y="253220"/>
                  </a:lnTo>
                  <a:lnTo>
                    <a:pt x="100301" y="252768"/>
                  </a:lnTo>
                  <a:lnTo>
                    <a:pt x="100299" y="252768"/>
                  </a:lnTo>
                  <a:lnTo>
                    <a:pt x="99895" y="252371"/>
                  </a:lnTo>
                  <a:lnTo>
                    <a:pt x="99754" y="252183"/>
                  </a:lnTo>
                  <a:lnTo>
                    <a:pt x="99399" y="251996"/>
                  </a:lnTo>
                  <a:lnTo>
                    <a:pt x="99370" y="251985"/>
                  </a:lnTo>
                  <a:lnTo>
                    <a:pt x="99281" y="251908"/>
                  </a:lnTo>
                  <a:lnTo>
                    <a:pt x="99159" y="251731"/>
                  </a:lnTo>
                  <a:lnTo>
                    <a:pt x="99057" y="251412"/>
                  </a:lnTo>
                  <a:lnTo>
                    <a:pt x="98955" y="251191"/>
                  </a:lnTo>
                  <a:lnTo>
                    <a:pt x="98756" y="250849"/>
                  </a:lnTo>
                  <a:lnTo>
                    <a:pt x="98730" y="250816"/>
                  </a:lnTo>
                  <a:lnTo>
                    <a:pt x="98674" y="250761"/>
                  </a:lnTo>
                  <a:lnTo>
                    <a:pt x="98569" y="250706"/>
                  </a:lnTo>
                  <a:lnTo>
                    <a:pt x="98005" y="250320"/>
                  </a:lnTo>
                  <a:lnTo>
                    <a:pt x="97390" y="249868"/>
                  </a:lnTo>
                  <a:lnTo>
                    <a:pt x="97219" y="249769"/>
                  </a:lnTo>
                  <a:lnTo>
                    <a:pt x="96812" y="249526"/>
                  </a:lnTo>
                  <a:lnTo>
                    <a:pt x="96659" y="249350"/>
                  </a:lnTo>
                  <a:lnTo>
                    <a:pt x="96543" y="248953"/>
                  </a:lnTo>
                  <a:lnTo>
                    <a:pt x="96489" y="248832"/>
                  </a:lnTo>
                  <a:lnTo>
                    <a:pt x="95996" y="248523"/>
                  </a:lnTo>
                  <a:lnTo>
                    <a:pt x="95861" y="248357"/>
                  </a:lnTo>
                  <a:lnTo>
                    <a:pt x="95846" y="248335"/>
                  </a:lnTo>
                  <a:lnTo>
                    <a:pt x="95819" y="248313"/>
                  </a:lnTo>
                  <a:lnTo>
                    <a:pt x="95590" y="248082"/>
                  </a:lnTo>
                  <a:lnTo>
                    <a:pt x="95542" y="248093"/>
                  </a:lnTo>
                  <a:lnTo>
                    <a:pt x="95169" y="248192"/>
                  </a:lnTo>
                  <a:lnTo>
                    <a:pt x="94688" y="248402"/>
                  </a:lnTo>
                  <a:lnTo>
                    <a:pt x="94289" y="248655"/>
                  </a:lnTo>
                  <a:lnTo>
                    <a:pt x="94015" y="248843"/>
                  </a:lnTo>
                  <a:lnTo>
                    <a:pt x="93532" y="249185"/>
                  </a:lnTo>
                  <a:lnTo>
                    <a:pt x="93323" y="249460"/>
                  </a:lnTo>
                  <a:lnTo>
                    <a:pt x="93147" y="249692"/>
                  </a:lnTo>
                  <a:lnTo>
                    <a:pt x="93037" y="249901"/>
                  </a:lnTo>
                  <a:lnTo>
                    <a:pt x="92993" y="250066"/>
                  </a:lnTo>
                  <a:lnTo>
                    <a:pt x="92873" y="250221"/>
                  </a:lnTo>
                  <a:lnTo>
                    <a:pt x="92664" y="250629"/>
                  </a:lnTo>
                  <a:lnTo>
                    <a:pt x="92510" y="251015"/>
                  </a:lnTo>
                  <a:lnTo>
                    <a:pt x="92279" y="251279"/>
                  </a:lnTo>
                  <a:lnTo>
                    <a:pt x="91872" y="251610"/>
                  </a:lnTo>
                  <a:lnTo>
                    <a:pt x="91225" y="251941"/>
                  </a:lnTo>
                  <a:lnTo>
                    <a:pt x="90763" y="252106"/>
                  </a:lnTo>
                  <a:lnTo>
                    <a:pt x="90115" y="252228"/>
                  </a:lnTo>
                  <a:lnTo>
                    <a:pt x="89576" y="252316"/>
                  </a:lnTo>
                  <a:lnTo>
                    <a:pt x="89214" y="252514"/>
                  </a:lnTo>
                  <a:lnTo>
                    <a:pt x="88884" y="252845"/>
                  </a:lnTo>
                  <a:lnTo>
                    <a:pt x="88621" y="253198"/>
                  </a:lnTo>
                  <a:lnTo>
                    <a:pt x="88521" y="253617"/>
                  </a:lnTo>
                  <a:lnTo>
                    <a:pt x="88554" y="253948"/>
                  </a:lnTo>
                  <a:lnTo>
                    <a:pt x="88588" y="254367"/>
                  </a:lnTo>
                  <a:lnTo>
                    <a:pt x="88588" y="254675"/>
                  </a:lnTo>
                  <a:lnTo>
                    <a:pt x="88423" y="255039"/>
                  </a:lnTo>
                  <a:lnTo>
                    <a:pt x="88269" y="255646"/>
                  </a:lnTo>
                  <a:lnTo>
                    <a:pt x="88080" y="256384"/>
                  </a:lnTo>
                  <a:lnTo>
                    <a:pt x="87885" y="257134"/>
                  </a:lnTo>
                  <a:lnTo>
                    <a:pt x="87577" y="257630"/>
                  </a:lnTo>
                  <a:lnTo>
                    <a:pt x="87148" y="258005"/>
                  </a:lnTo>
                  <a:lnTo>
                    <a:pt x="86885" y="258115"/>
                  </a:lnTo>
                  <a:lnTo>
                    <a:pt x="86478" y="258380"/>
                  </a:lnTo>
                  <a:lnTo>
                    <a:pt x="86126" y="258744"/>
                  </a:lnTo>
                  <a:lnTo>
                    <a:pt x="85907" y="259030"/>
                  </a:lnTo>
                  <a:lnTo>
                    <a:pt x="85687" y="259350"/>
                  </a:lnTo>
                  <a:lnTo>
                    <a:pt x="85412" y="259504"/>
                  </a:lnTo>
                  <a:lnTo>
                    <a:pt x="85082" y="259681"/>
                  </a:lnTo>
                  <a:lnTo>
                    <a:pt x="84852" y="259835"/>
                  </a:lnTo>
                  <a:lnTo>
                    <a:pt x="84577" y="260012"/>
                  </a:lnTo>
                  <a:lnTo>
                    <a:pt x="84357" y="260111"/>
                  </a:lnTo>
                  <a:lnTo>
                    <a:pt x="84160" y="260177"/>
                  </a:lnTo>
                  <a:lnTo>
                    <a:pt x="83708" y="260100"/>
                  </a:lnTo>
                  <a:lnTo>
                    <a:pt x="83708" y="260100"/>
                  </a:lnTo>
                  <a:lnTo>
                    <a:pt x="83566" y="260210"/>
                  </a:lnTo>
                  <a:lnTo>
                    <a:pt x="83446" y="260541"/>
                  </a:lnTo>
                  <a:lnTo>
                    <a:pt x="83479" y="260971"/>
                  </a:lnTo>
                  <a:lnTo>
                    <a:pt x="83522" y="261213"/>
                  </a:lnTo>
                  <a:lnTo>
                    <a:pt x="83566" y="261379"/>
                  </a:lnTo>
                  <a:lnTo>
                    <a:pt x="83699" y="261610"/>
                  </a:lnTo>
                  <a:lnTo>
                    <a:pt x="83896" y="261842"/>
                  </a:lnTo>
                  <a:lnTo>
                    <a:pt x="83982" y="261908"/>
                  </a:lnTo>
                  <a:lnTo>
                    <a:pt x="84072" y="261974"/>
                  </a:lnTo>
                  <a:lnTo>
                    <a:pt x="84226" y="262051"/>
                  </a:lnTo>
                  <a:lnTo>
                    <a:pt x="84435" y="262118"/>
                  </a:lnTo>
                  <a:lnTo>
                    <a:pt x="84643" y="262151"/>
                  </a:lnTo>
                  <a:lnTo>
                    <a:pt x="84940" y="262151"/>
                  </a:lnTo>
                  <a:lnTo>
                    <a:pt x="85149" y="262217"/>
                  </a:lnTo>
                  <a:lnTo>
                    <a:pt x="85215" y="262316"/>
                  </a:lnTo>
                  <a:lnTo>
                    <a:pt x="85281" y="262526"/>
                  </a:lnTo>
                  <a:lnTo>
                    <a:pt x="85335" y="262922"/>
                  </a:lnTo>
                  <a:lnTo>
                    <a:pt x="85445" y="263297"/>
                  </a:lnTo>
                  <a:lnTo>
                    <a:pt x="85556" y="263584"/>
                  </a:lnTo>
                  <a:lnTo>
                    <a:pt x="85654" y="263827"/>
                  </a:lnTo>
                  <a:lnTo>
                    <a:pt x="85687" y="263981"/>
                  </a:lnTo>
                  <a:lnTo>
                    <a:pt x="85643" y="264168"/>
                  </a:lnTo>
                  <a:lnTo>
                    <a:pt x="85335" y="264411"/>
                  </a:lnTo>
                  <a:lnTo>
                    <a:pt x="84984" y="264466"/>
                  </a:lnTo>
                  <a:lnTo>
                    <a:pt x="84665" y="264565"/>
                  </a:lnTo>
                  <a:lnTo>
                    <a:pt x="84435" y="264687"/>
                  </a:lnTo>
                  <a:lnTo>
                    <a:pt x="84061" y="265028"/>
                  </a:lnTo>
                  <a:lnTo>
                    <a:pt x="83722" y="265469"/>
                  </a:lnTo>
                  <a:lnTo>
                    <a:pt x="83392" y="265789"/>
                  </a:lnTo>
                  <a:lnTo>
                    <a:pt x="83228" y="266164"/>
                  </a:lnTo>
                  <a:lnTo>
                    <a:pt x="83132" y="266517"/>
                  </a:lnTo>
                  <a:lnTo>
                    <a:pt x="83062" y="266936"/>
                  </a:lnTo>
                  <a:lnTo>
                    <a:pt x="83008" y="267344"/>
                  </a:lnTo>
                  <a:lnTo>
                    <a:pt x="82963" y="267741"/>
                  </a:lnTo>
                  <a:lnTo>
                    <a:pt x="83104" y="268094"/>
                  </a:lnTo>
                  <a:lnTo>
                    <a:pt x="83095" y="268402"/>
                  </a:lnTo>
                  <a:lnTo>
                    <a:pt x="83025" y="268733"/>
                  </a:lnTo>
                  <a:lnTo>
                    <a:pt x="83016" y="269031"/>
                  </a:lnTo>
                  <a:lnTo>
                    <a:pt x="82998" y="269339"/>
                  </a:lnTo>
                  <a:lnTo>
                    <a:pt x="82998" y="269538"/>
                  </a:lnTo>
                  <a:lnTo>
                    <a:pt x="82910" y="269813"/>
                  </a:lnTo>
                  <a:lnTo>
                    <a:pt x="82761" y="270001"/>
                  </a:lnTo>
                  <a:lnTo>
                    <a:pt x="82612" y="270266"/>
                  </a:lnTo>
                  <a:lnTo>
                    <a:pt x="82612" y="270453"/>
                  </a:lnTo>
                  <a:lnTo>
                    <a:pt x="82647" y="270629"/>
                  </a:lnTo>
                  <a:lnTo>
                    <a:pt x="82761" y="270905"/>
                  </a:lnTo>
                  <a:lnTo>
                    <a:pt x="82928" y="271247"/>
                  </a:lnTo>
                  <a:lnTo>
                    <a:pt x="83069" y="271500"/>
                  </a:lnTo>
                  <a:lnTo>
                    <a:pt x="83104" y="271655"/>
                  </a:lnTo>
                  <a:lnTo>
                    <a:pt x="83130" y="272074"/>
                  </a:lnTo>
                  <a:lnTo>
                    <a:pt x="83209" y="272338"/>
                  </a:lnTo>
                  <a:lnTo>
                    <a:pt x="83420" y="272559"/>
                  </a:lnTo>
                  <a:lnTo>
                    <a:pt x="83735" y="272857"/>
                  </a:lnTo>
                  <a:lnTo>
                    <a:pt x="84140" y="273099"/>
                  </a:lnTo>
                  <a:lnTo>
                    <a:pt x="84684" y="273132"/>
                  </a:lnTo>
                  <a:lnTo>
                    <a:pt x="84948" y="273176"/>
                  </a:lnTo>
                  <a:lnTo>
                    <a:pt x="85150" y="273210"/>
                  </a:lnTo>
                  <a:lnTo>
                    <a:pt x="85500" y="273309"/>
                  </a:lnTo>
                  <a:lnTo>
                    <a:pt x="85702" y="273430"/>
                  </a:lnTo>
                  <a:lnTo>
                    <a:pt x="86202" y="273717"/>
                  </a:lnTo>
                  <a:lnTo>
                    <a:pt x="86774" y="274091"/>
                  </a:lnTo>
                  <a:lnTo>
                    <a:pt x="87072" y="274356"/>
                  </a:lnTo>
                  <a:lnTo>
                    <a:pt x="87265" y="274621"/>
                  </a:lnTo>
                  <a:lnTo>
                    <a:pt x="87415" y="274764"/>
                  </a:lnTo>
                  <a:lnTo>
                    <a:pt x="87642" y="274874"/>
                  </a:lnTo>
                  <a:lnTo>
                    <a:pt x="87994" y="274974"/>
                  </a:lnTo>
                  <a:lnTo>
                    <a:pt x="88274" y="275139"/>
                  </a:lnTo>
                  <a:lnTo>
                    <a:pt x="88494" y="275381"/>
                  </a:lnTo>
                  <a:lnTo>
                    <a:pt x="88722" y="275712"/>
                  </a:lnTo>
                  <a:lnTo>
                    <a:pt x="88881" y="276131"/>
                  </a:lnTo>
                  <a:lnTo>
                    <a:pt x="89021" y="276462"/>
                  </a:lnTo>
                  <a:lnTo>
                    <a:pt x="89197" y="276727"/>
                  </a:lnTo>
                  <a:lnTo>
                    <a:pt x="89662" y="277080"/>
                  </a:lnTo>
                  <a:lnTo>
                    <a:pt x="90040" y="277476"/>
                  </a:lnTo>
                  <a:lnTo>
                    <a:pt x="90408" y="277928"/>
                  </a:lnTo>
                  <a:lnTo>
                    <a:pt x="90548" y="278171"/>
                  </a:lnTo>
                  <a:lnTo>
                    <a:pt x="90734" y="278656"/>
                  </a:lnTo>
                  <a:lnTo>
                    <a:pt x="90918" y="279031"/>
                  </a:lnTo>
                  <a:lnTo>
                    <a:pt x="91233" y="279759"/>
                  </a:lnTo>
                  <a:lnTo>
                    <a:pt x="91708" y="280332"/>
                  </a:lnTo>
                  <a:lnTo>
                    <a:pt x="91910" y="280597"/>
                  </a:lnTo>
                  <a:lnTo>
                    <a:pt x="92112" y="280894"/>
                  </a:lnTo>
                  <a:lnTo>
                    <a:pt x="92260" y="281170"/>
                  </a:lnTo>
                  <a:lnTo>
                    <a:pt x="92471" y="281368"/>
                  </a:lnTo>
                  <a:lnTo>
                    <a:pt x="92840" y="281666"/>
                  </a:lnTo>
                  <a:lnTo>
                    <a:pt x="93402" y="282074"/>
                  </a:lnTo>
                  <a:lnTo>
                    <a:pt x="94166" y="282471"/>
                  </a:lnTo>
                  <a:lnTo>
                    <a:pt x="94701" y="282791"/>
                  </a:lnTo>
                  <a:lnTo>
                    <a:pt x="95491" y="283221"/>
                  </a:lnTo>
                  <a:lnTo>
                    <a:pt x="95799" y="283331"/>
                  </a:lnTo>
                  <a:lnTo>
                    <a:pt x="95939" y="283419"/>
                  </a:lnTo>
                  <a:lnTo>
                    <a:pt x="96211" y="283596"/>
                  </a:lnTo>
                  <a:lnTo>
                    <a:pt x="96642" y="283772"/>
                  </a:lnTo>
                  <a:lnTo>
                    <a:pt x="97265" y="284136"/>
                  </a:lnTo>
                  <a:lnTo>
                    <a:pt x="97809" y="284577"/>
                  </a:lnTo>
                  <a:lnTo>
                    <a:pt x="98099" y="284952"/>
                  </a:lnTo>
                  <a:lnTo>
                    <a:pt x="98379" y="285437"/>
                  </a:lnTo>
                  <a:lnTo>
                    <a:pt x="98581" y="285702"/>
                  </a:lnTo>
                  <a:lnTo>
                    <a:pt x="99047" y="286076"/>
                  </a:lnTo>
                  <a:lnTo>
                    <a:pt x="99275" y="286220"/>
                  </a:lnTo>
                  <a:lnTo>
                    <a:pt x="99690" y="286595"/>
                  </a:lnTo>
                  <a:lnTo>
                    <a:pt x="98671" y="286815"/>
                  </a:lnTo>
                  <a:lnTo>
                    <a:pt x="98422" y="286815"/>
                  </a:lnTo>
                  <a:lnTo>
                    <a:pt x="97499" y="286562"/>
                  </a:lnTo>
                  <a:lnTo>
                    <a:pt x="96108" y="286528"/>
                  </a:lnTo>
                  <a:lnTo>
                    <a:pt x="94879" y="286661"/>
                  </a:lnTo>
                  <a:lnTo>
                    <a:pt x="94277" y="286705"/>
                  </a:lnTo>
                  <a:lnTo>
                    <a:pt x="93532" y="286727"/>
                  </a:lnTo>
                  <a:lnTo>
                    <a:pt x="93152" y="286694"/>
                  </a:lnTo>
                  <a:lnTo>
                    <a:pt x="92604" y="286782"/>
                  </a:lnTo>
                  <a:lnTo>
                    <a:pt x="91910" y="286903"/>
                  </a:lnTo>
                  <a:lnTo>
                    <a:pt x="91295" y="286992"/>
                  </a:lnTo>
                  <a:lnTo>
                    <a:pt x="90799" y="287003"/>
                  </a:lnTo>
                  <a:lnTo>
                    <a:pt x="90446" y="287080"/>
                  </a:lnTo>
                  <a:lnTo>
                    <a:pt x="89936" y="287256"/>
                  </a:lnTo>
                  <a:lnTo>
                    <a:pt x="89438" y="287399"/>
                  </a:lnTo>
                  <a:lnTo>
                    <a:pt x="88915" y="287477"/>
                  </a:lnTo>
                  <a:lnTo>
                    <a:pt x="88484" y="287455"/>
                  </a:lnTo>
                  <a:lnTo>
                    <a:pt x="88101" y="287433"/>
                  </a:lnTo>
                  <a:lnTo>
                    <a:pt x="87699" y="287477"/>
                  </a:lnTo>
                  <a:lnTo>
                    <a:pt x="87405" y="287598"/>
                  </a:lnTo>
                  <a:lnTo>
                    <a:pt x="87168" y="287763"/>
                  </a:lnTo>
                  <a:lnTo>
                    <a:pt x="87000" y="287907"/>
                  </a:lnTo>
                  <a:lnTo>
                    <a:pt x="86789" y="287984"/>
                  </a:lnTo>
                  <a:lnTo>
                    <a:pt x="86680" y="287929"/>
                  </a:lnTo>
                  <a:lnTo>
                    <a:pt x="86512" y="287819"/>
                  </a:lnTo>
                  <a:lnTo>
                    <a:pt x="86351" y="287675"/>
                  </a:lnTo>
                  <a:lnTo>
                    <a:pt x="86064" y="287565"/>
                  </a:lnTo>
                  <a:lnTo>
                    <a:pt x="85503" y="287510"/>
                  </a:lnTo>
                  <a:lnTo>
                    <a:pt x="84064" y="287642"/>
                  </a:lnTo>
                  <a:lnTo>
                    <a:pt x="83659" y="287642"/>
                  </a:lnTo>
                  <a:lnTo>
                    <a:pt x="83123" y="287576"/>
                  </a:lnTo>
                  <a:lnTo>
                    <a:pt x="82103" y="287609"/>
                  </a:lnTo>
                  <a:lnTo>
                    <a:pt x="81462" y="287653"/>
                  </a:lnTo>
                  <a:lnTo>
                    <a:pt x="81083" y="287785"/>
                  </a:lnTo>
                  <a:lnTo>
                    <a:pt x="80665" y="288083"/>
                  </a:lnTo>
                  <a:lnTo>
                    <a:pt x="80155" y="288425"/>
                  </a:lnTo>
                  <a:lnTo>
                    <a:pt x="79697" y="288623"/>
                  </a:lnTo>
                  <a:lnTo>
                    <a:pt x="79383" y="288899"/>
                  </a:lnTo>
                  <a:lnTo>
                    <a:pt x="79056" y="289406"/>
                  </a:lnTo>
                  <a:lnTo>
                    <a:pt x="78755" y="289627"/>
                  </a:lnTo>
                  <a:lnTo>
                    <a:pt x="78533" y="289913"/>
                  </a:lnTo>
                  <a:lnTo>
                    <a:pt x="77932" y="290509"/>
                  </a:lnTo>
                  <a:lnTo>
                    <a:pt x="77762" y="290674"/>
                  </a:lnTo>
                  <a:lnTo>
                    <a:pt x="77566" y="290884"/>
                  </a:lnTo>
                  <a:lnTo>
                    <a:pt x="77343" y="291435"/>
                  </a:lnTo>
                  <a:lnTo>
                    <a:pt x="77147" y="291865"/>
                  </a:lnTo>
                  <a:lnTo>
                    <a:pt x="76873" y="292207"/>
                  </a:lnTo>
                  <a:lnTo>
                    <a:pt x="76546" y="292449"/>
                  </a:lnTo>
                  <a:lnTo>
                    <a:pt x="76297" y="292714"/>
                  </a:lnTo>
                  <a:lnTo>
                    <a:pt x="75682" y="293100"/>
                  </a:lnTo>
                  <a:lnTo>
                    <a:pt x="75146" y="293398"/>
                  </a:lnTo>
                  <a:lnTo>
                    <a:pt x="74924" y="293552"/>
                  </a:lnTo>
                  <a:lnTo>
                    <a:pt x="74663" y="293828"/>
                  </a:lnTo>
                  <a:lnTo>
                    <a:pt x="74218" y="294500"/>
                  </a:lnTo>
                  <a:lnTo>
                    <a:pt x="73995" y="295129"/>
                  </a:lnTo>
                  <a:lnTo>
                    <a:pt x="73878" y="295702"/>
                  </a:lnTo>
                  <a:lnTo>
                    <a:pt x="73800" y="296099"/>
                  </a:lnTo>
                  <a:lnTo>
                    <a:pt x="73590" y="296407"/>
                  </a:lnTo>
                  <a:lnTo>
                    <a:pt x="73525" y="296518"/>
                  </a:lnTo>
                  <a:lnTo>
                    <a:pt x="73368" y="296827"/>
                  </a:lnTo>
                  <a:lnTo>
                    <a:pt x="73237" y="297014"/>
                  </a:lnTo>
                  <a:lnTo>
                    <a:pt x="72976" y="297367"/>
                  </a:lnTo>
                  <a:lnTo>
                    <a:pt x="72661" y="297686"/>
                  </a:lnTo>
                  <a:lnTo>
                    <a:pt x="72893" y="297918"/>
                  </a:lnTo>
                  <a:lnTo>
                    <a:pt x="73095" y="298238"/>
                  </a:lnTo>
                  <a:lnTo>
                    <a:pt x="73287" y="298866"/>
                  </a:lnTo>
                  <a:lnTo>
                    <a:pt x="73469" y="299451"/>
                  </a:lnTo>
                  <a:lnTo>
                    <a:pt x="73477" y="299495"/>
                  </a:lnTo>
                  <a:lnTo>
                    <a:pt x="73604" y="300277"/>
                  </a:lnTo>
                  <a:lnTo>
                    <a:pt x="73690" y="300553"/>
                  </a:lnTo>
                  <a:lnTo>
                    <a:pt x="73863" y="300862"/>
                  </a:lnTo>
                  <a:lnTo>
                    <a:pt x="74055" y="301358"/>
                  </a:lnTo>
                  <a:lnTo>
                    <a:pt x="74208" y="301964"/>
                  </a:lnTo>
                  <a:lnTo>
                    <a:pt x="74371" y="302450"/>
                  </a:lnTo>
                  <a:lnTo>
                    <a:pt x="74563" y="302747"/>
                  </a:lnTo>
                  <a:lnTo>
                    <a:pt x="74911" y="303133"/>
                  </a:lnTo>
                  <a:lnTo>
                    <a:pt x="75068" y="303420"/>
                  </a:lnTo>
                  <a:lnTo>
                    <a:pt x="75094" y="303596"/>
                  </a:lnTo>
                  <a:lnTo>
                    <a:pt x="74953" y="303806"/>
                  </a:lnTo>
                  <a:lnTo>
                    <a:pt x="74937" y="303828"/>
                  </a:lnTo>
                  <a:lnTo>
                    <a:pt x="74851" y="304125"/>
                  </a:lnTo>
                  <a:lnTo>
                    <a:pt x="74610" y="304500"/>
                  </a:lnTo>
                  <a:lnTo>
                    <a:pt x="74414" y="304644"/>
                  </a:lnTo>
                  <a:lnTo>
                    <a:pt x="74087" y="304853"/>
                  </a:lnTo>
                  <a:lnTo>
                    <a:pt x="73852" y="305129"/>
                  </a:lnTo>
                  <a:lnTo>
                    <a:pt x="73538" y="305537"/>
                  </a:lnTo>
                  <a:lnTo>
                    <a:pt x="73394" y="305757"/>
                  </a:lnTo>
                  <a:lnTo>
                    <a:pt x="73235" y="305923"/>
                  </a:lnTo>
                  <a:lnTo>
                    <a:pt x="72948" y="306154"/>
                  </a:lnTo>
                  <a:lnTo>
                    <a:pt x="72582" y="306353"/>
                  </a:lnTo>
                  <a:lnTo>
                    <a:pt x="72167" y="306198"/>
                  </a:lnTo>
                  <a:lnTo>
                    <a:pt x="71745" y="305989"/>
                  </a:lnTo>
                  <a:lnTo>
                    <a:pt x="71537" y="305868"/>
                  </a:lnTo>
                  <a:lnTo>
                    <a:pt x="71362" y="305812"/>
                  </a:lnTo>
                  <a:lnTo>
                    <a:pt x="71095" y="305812"/>
                  </a:lnTo>
                  <a:lnTo>
                    <a:pt x="70894" y="305901"/>
                  </a:lnTo>
                  <a:lnTo>
                    <a:pt x="70700" y="306055"/>
                  </a:lnTo>
                  <a:lnTo>
                    <a:pt x="70560" y="306154"/>
                  </a:lnTo>
                  <a:lnTo>
                    <a:pt x="70086" y="306298"/>
                  </a:lnTo>
                  <a:lnTo>
                    <a:pt x="69771" y="306353"/>
                  </a:lnTo>
                  <a:lnTo>
                    <a:pt x="69430" y="306474"/>
                  </a:lnTo>
                  <a:lnTo>
                    <a:pt x="68926" y="306529"/>
                  </a:lnTo>
                  <a:lnTo>
                    <a:pt x="68695" y="306485"/>
                  </a:lnTo>
                  <a:lnTo>
                    <a:pt x="68489" y="306441"/>
                  </a:lnTo>
                  <a:lnTo>
                    <a:pt x="68312" y="306397"/>
                  </a:lnTo>
                  <a:lnTo>
                    <a:pt x="68137" y="306287"/>
                  </a:lnTo>
                  <a:lnTo>
                    <a:pt x="67906" y="306220"/>
                  </a:lnTo>
                  <a:lnTo>
                    <a:pt x="67662" y="306154"/>
                  </a:lnTo>
                  <a:lnTo>
                    <a:pt x="67359" y="306022"/>
                  </a:lnTo>
                  <a:lnTo>
                    <a:pt x="67225" y="305901"/>
                  </a:lnTo>
                  <a:lnTo>
                    <a:pt x="67097" y="305702"/>
                  </a:lnTo>
                  <a:lnTo>
                    <a:pt x="67043" y="305493"/>
                  </a:lnTo>
                  <a:lnTo>
                    <a:pt x="67007" y="305272"/>
                  </a:lnTo>
                  <a:lnTo>
                    <a:pt x="67012" y="304952"/>
                  </a:lnTo>
                  <a:lnTo>
                    <a:pt x="66946" y="304732"/>
                  </a:lnTo>
                  <a:lnTo>
                    <a:pt x="66867" y="304412"/>
                  </a:lnTo>
                  <a:lnTo>
                    <a:pt x="66667" y="304192"/>
                  </a:lnTo>
                  <a:lnTo>
                    <a:pt x="66266" y="303839"/>
                  </a:lnTo>
                  <a:lnTo>
                    <a:pt x="66042" y="303541"/>
                  </a:lnTo>
                  <a:lnTo>
                    <a:pt x="65846" y="302880"/>
                  </a:lnTo>
                  <a:lnTo>
                    <a:pt x="65671" y="302494"/>
                  </a:lnTo>
                  <a:lnTo>
                    <a:pt x="65234" y="301920"/>
                  </a:lnTo>
                  <a:lnTo>
                    <a:pt x="64888" y="301568"/>
                  </a:lnTo>
                  <a:lnTo>
                    <a:pt x="64699" y="301248"/>
                  </a:lnTo>
                  <a:lnTo>
                    <a:pt x="64510" y="300873"/>
                  </a:lnTo>
                  <a:lnTo>
                    <a:pt x="64359" y="300685"/>
                  </a:lnTo>
                  <a:lnTo>
                    <a:pt x="63836" y="300377"/>
                  </a:lnTo>
                  <a:lnTo>
                    <a:pt x="63576" y="300289"/>
                  </a:lnTo>
                  <a:lnTo>
                    <a:pt x="63169" y="300267"/>
                  </a:lnTo>
                  <a:lnTo>
                    <a:pt x="62694" y="300046"/>
                  </a:lnTo>
                  <a:lnTo>
                    <a:pt x="62257" y="299848"/>
                  </a:lnTo>
                  <a:lnTo>
                    <a:pt x="61959" y="299837"/>
                  </a:lnTo>
                  <a:lnTo>
                    <a:pt x="61765" y="299848"/>
                  </a:lnTo>
                  <a:lnTo>
                    <a:pt x="61419" y="299925"/>
                  </a:lnTo>
                  <a:lnTo>
                    <a:pt x="61249" y="299892"/>
                  </a:lnTo>
                  <a:lnTo>
                    <a:pt x="61001" y="299726"/>
                  </a:lnTo>
                  <a:lnTo>
                    <a:pt x="60727" y="299561"/>
                  </a:lnTo>
                  <a:lnTo>
                    <a:pt x="60575" y="299429"/>
                  </a:lnTo>
                  <a:lnTo>
                    <a:pt x="60356" y="299043"/>
                  </a:lnTo>
                  <a:lnTo>
                    <a:pt x="59985" y="298734"/>
                  </a:lnTo>
                  <a:lnTo>
                    <a:pt x="59652" y="298591"/>
                  </a:lnTo>
                  <a:lnTo>
                    <a:pt x="59464" y="298447"/>
                  </a:lnTo>
                  <a:lnTo>
                    <a:pt x="59257" y="298161"/>
                  </a:lnTo>
                  <a:lnTo>
                    <a:pt x="59032" y="297819"/>
                  </a:lnTo>
                  <a:lnTo>
                    <a:pt x="58765" y="297576"/>
                  </a:lnTo>
                  <a:lnTo>
                    <a:pt x="58522" y="297466"/>
                  </a:lnTo>
                  <a:lnTo>
                    <a:pt x="57878" y="297257"/>
                  </a:lnTo>
                  <a:lnTo>
                    <a:pt x="57532" y="297080"/>
                  </a:lnTo>
                  <a:lnTo>
                    <a:pt x="57174" y="296805"/>
                  </a:lnTo>
                  <a:lnTo>
                    <a:pt x="56925" y="296727"/>
                  </a:lnTo>
                  <a:lnTo>
                    <a:pt x="56694" y="296749"/>
                  </a:lnTo>
                  <a:lnTo>
                    <a:pt x="56549" y="296805"/>
                  </a:lnTo>
                  <a:lnTo>
                    <a:pt x="56244" y="296837"/>
                  </a:lnTo>
                  <a:lnTo>
                    <a:pt x="55850" y="296805"/>
                  </a:lnTo>
                  <a:lnTo>
                    <a:pt x="55606" y="296716"/>
                  </a:lnTo>
                  <a:lnTo>
                    <a:pt x="55194" y="296518"/>
                  </a:lnTo>
                  <a:lnTo>
                    <a:pt x="54981" y="296385"/>
                  </a:lnTo>
                  <a:lnTo>
                    <a:pt x="54878" y="296253"/>
                  </a:lnTo>
                  <a:lnTo>
                    <a:pt x="54818" y="296088"/>
                  </a:lnTo>
                  <a:lnTo>
                    <a:pt x="54745" y="295757"/>
                  </a:lnTo>
                  <a:lnTo>
                    <a:pt x="54714" y="295537"/>
                  </a:lnTo>
                  <a:lnTo>
                    <a:pt x="54702" y="295217"/>
                  </a:lnTo>
                  <a:lnTo>
                    <a:pt x="54665" y="294941"/>
                  </a:lnTo>
                  <a:lnTo>
                    <a:pt x="54721" y="294434"/>
                  </a:lnTo>
                  <a:lnTo>
                    <a:pt x="54721" y="294213"/>
                  </a:lnTo>
                  <a:lnTo>
                    <a:pt x="54384" y="293596"/>
                  </a:lnTo>
                  <a:lnTo>
                    <a:pt x="53940" y="293012"/>
                  </a:lnTo>
                  <a:lnTo>
                    <a:pt x="53451" y="292527"/>
                  </a:lnTo>
                  <a:lnTo>
                    <a:pt x="53166" y="291633"/>
                  </a:lnTo>
                  <a:lnTo>
                    <a:pt x="52658" y="290641"/>
                  </a:lnTo>
                  <a:lnTo>
                    <a:pt x="52176" y="289748"/>
                  </a:lnTo>
                  <a:lnTo>
                    <a:pt x="51513" y="289164"/>
                  </a:lnTo>
                  <a:lnTo>
                    <a:pt x="51222" y="289120"/>
                  </a:lnTo>
                  <a:lnTo>
                    <a:pt x="51016" y="289153"/>
                  </a:lnTo>
                  <a:lnTo>
                    <a:pt x="50572" y="289318"/>
                  </a:lnTo>
                  <a:lnTo>
                    <a:pt x="50159" y="289450"/>
                  </a:lnTo>
                  <a:lnTo>
                    <a:pt x="49922" y="289384"/>
                  </a:lnTo>
                  <a:lnTo>
                    <a:pt x="49752" y="289241"/>
                  </a:lnTo>
                  <a:lnTo>
                    <a:pt x="49612" y="289208"/>
                  </a:lnTo>
                  <a:lnTo>
                    <a:pt x="49558" y="289219"/>
                  </a:lnTo>
                  <a:lnTo>
                    <a:pt x="49485" y="289285"/>
                  </a:lnTo>
                  <a:lnTo>
                    <a:pt x="49376" y="289483"/>
                  </a:lnTo>
                  <a:lnTo>
                    <a:pt x="49193" y="289627"/>
                  </a:lnTo>
                  <a:lnTo>
                    <a:pt x="49030" y="289803"/>
                  </a:lnTo>
                  <a:lnTo>
                    <a:pt x="48860" y="289891"/>
                  </a:lnTo>
                  <a:lnTo>
                    <a:pt x="48477" y="289968"/>
                  </a:lnTo>
                  <a:lnTo>
                    <a:pt x="48331" y="290035"/>
                  </a:lnTo>
                  <a:lnTo>
                    <a:pt x="48203" y="290134"/>
                  </a:lnTo>
                  <a:lnTo>
                    <a:pt x="48015" y="290200"/>
                  </a:lnTo>
                  <a:lnTo>
                    <a:pt x="47827" y="290189"/>
                  </a:lnTo>
                  <a:lnTo>
                    <a:pt x="47651" y="290057"/>
                  </a:lnTo>
                  <a:lnTo>
                    <a:pt x="47553" y="289968"/>
                  </a:lnTo>
                  <a:lnTo>
                    <a:pt x="47427" y="289891"/>
                  </a:lnTo>
                  <a:lnTo>
                    <a:pt x="47268" y="289825"/>
                  </a:lnTo>
                  <a:lnTo>
                    <a:pt x="47158" y="289825"/>
                  </a:lnTo>
                  <a:lnTo>
                    <a:pt x="46867" y="289913"/>
                  </a:lnTo>
                  <a:lnTo>
                    <a:pt x="46547" y="290035"/>
                  </a:lnTo>
                  <a:lnTo>
                    <a:pt x="46222" y="290233"/>
                  </a:lnTo>
                  <a:lnTo>
                    <a:pt x="46125" y="290321"/>
                  </a:lnTo>
                  <a:lnTo>
                    <a:pt x="45944" y="290310"/>
                  </a:lnTo>
                  <a:lnTo>
                    <a:pt x="45606" y="290211"/>
                  </a:lnTo>
                  <a:lnTo>
                    <a:pt x="45231" y="290101"/>
                  </a:lnTo>
                  <a:lnTo>
                    <a:pt x="44942" y="289847"/>
                  </a:lnTo>
                  <a:lnTo>
                    <a:pt x="44507" y="289572"/>
                  </a:lnTo>
                  <a:lnTo>
                    <a:pt x="44205" y="289472"/>
                  </a:lnTo>
                  <a:lnTo>
                    <a:pt x="43989" y="289439"/>
                  </a:lnTo>
                  <a:lnTo>
                    <a:pt x="43843" y="289406"/>
                  </a:lnTo>
                  <a:lnTo>
                    <a:pt x="43685" y="289318"/>
                  </a:lnTo>
                  <a:lnTo>
                    <a:pt x="43315" y="289075"/>
                  </a:lnTo>
                  <a:lnTo>
                    <a:pt x="43187" y="288932"/>
                  </a:lnTo>
                  <a:lnTo>
                    <a:pt x="43029" y="288723"/>
                  </a:lnTo>
                  <a:lnTo>
                    <a:pt x="42755" y="288513"/>
                  </a:lnTo>
                  <a:lnTo>
                    <a:pt x="42592" y="288304"/>
                  </a:lnTo>
                  <a:lnTo>
                    <a:pt x="42367" y="288215"/>
                  </a:lnTo>
                  <a:lnTo>
                    <a:pt x="42160" y="288215"/>
                  </a:lnTo>
                  <a:lnTo>
                    <a:pt x="41930" y="288227"/>
                  </a:lnTo>
                  <a:lnTo>
                    <a:pt x="41711" y="288204"/>
                  </a:lnTo>
                  <a:lnTo>
                    <a:pt x="41499" y="288072"/>
                  </a:lnTo>
                  <a:lnTo>
                    <a:pt x="41346" y="287940"/>
                  </a:lnTo>
                  <a:lnTo>
                    <a:pt x="41207" y="287730"/>
                  </a:lnTo>
                  <a:lnTo>
                    <a:pt x="40995" y="287631"/>
                  </a:lnTo>
                  <a:lnTo>
                    <a:pt x="40828" y="287653"/>
                  </a:lnTo>
                  <a:lnTo>
                    <a:pt x="40531" y="287918"/>
                  </a:lnTo>
                  <a:lnTo>
                    <a:pt x="40243" y="288271"/>
                  </a:lnTo>
                  <a:lnTo>
                    <a:pt x="40141" y="288326"/>
                  </a:lnTo>
                  <a:lnTo>
                    <a:pt x="39878" y="288546"/>
                  </a:lnTo>
                  <a:lnTo>
                    <a:pt x="39796" y="288590"/>
                  </a:lnTo>
                  <a:lnTo>
                    <a:pt x="39575" y="288723"/>
                  </a:lnTo>
                  <a:lnTo>
                    <a:pt x="39196" y="288800"/>
                  </a:lnTo>
                  <a:lnTo>
                    <a:pt x="38659" y="289020"/>
                  </a:lnTo>
                  <a:lnTo>
                    <a:pt x="38040" y="289197"/>
                  </a:lnTo>
                  <a:lnTo>
                    <a:pt x="37598" y="289230"/>
                  </a:lnTo>
                  <a:lnTo>
                    <a:pt x="37092" y="289252"/>
                  </a:lnTo>
                  <a:lnTo>
                    <a:pt x="36883" y="289142"/>
                  </a:lnTo>
                  <a:lnTo>
                    <a:pt x="36620" y="288877"/>
                  </a:lnTo>
                  <a:lnTo>
                    <a:pt x="36285" y="288513"/>
                  </a:lnTo>
                  <a:lnTo>
                    <a:pt x="35707" y="288237"/>
                  </a:lnTo>
                  <a:lnTo>
                    <a:pt x="35166" y="288083"/>
                  </a:lnTo>
                  <a:lnTo>
                    <a:pt x="34757" y="288028"/>
                  </a:lnTo>
                  <a:lnTo>
                    <a:pt x="33828" y="288083"/>
                  </a:lnTo>
                  <a:lnTo>
                    <a:pt x="33381" y="288094"/>
                  </a:lnTo>
                  <a:lnTo>
                    <a:pt x="32414" y="288127"/>
                  </a:lnTo>
                  <a:lnTo>
                    <a:pt x="31541" y="288050"/>
                  </a:lnTo>
                  <a:lnTo>
                    <a:pt x="30961" y="287984"/>
                  </a:lnTo>
                  <a:lnTo>
                    <a:pt x="30285" y="287807"/>
                  </a:lnTo>
                  <a:lnTo>
                    <a:pt x="29833" y="287455"/>
                  </a:lnTo>
                  <a:lnTo>
                    <a:pt x="29098" y="286936"/>
                  </a:lnTo>
                  <a:lnTo>
                    <a:pt x="28541" y="286352"/>
                  </a:lnTo>
                  <a:lnTo>
                    <a:pt x="27972" y="285889"/>
                  </a:lnTo>
                  <a:lnTo>
                    <a:pt x="27438" y="285349"/>
                  </a:lnTo>
                  <a:lnTo>
                    <a:pt x="27046" y="284941"/>
                  </a:lnTo>
                  <a:lnTo>
                    <a:pt x="26584" y="284456"/>
                  </a:lnTo>
                  <a:lnTo>
                    <a:pt x="25255" y="283452"/>
                  </a:lnTo>
                  <a:lnTo>
                    <a:pt x="24906" y="283309"/>
                  </a:lnTo>
                  <a:lnTo>
                    <a:pt x="24689" y="283287"/>
                  </a:lnTo>
                  <a:lnTo>
                    <a:pt x="24351" y="283353"/>
                  </a:lnTo>
                  <a:lnTo>
                    <a:pt x="24135" y="283408"/>
                  </a:lnTo>
                  <a:lnTo>
                    <a:pt x="23576" y="283904"/>
                  </a:lnTo>
                  <a:lnTo>
                    <a:pt x="23392" y="284136"/>
                  </a:lnTo>
                  <a:lnTo>
                    <a:pt x="23023" y="284610"/>
                  </a:lnTo>
                  <a:lnTo>
                    <a:pt x="22890" y="285084"/>
                  </a:lnTo>
                  <a:lnTo>
                    <a:pt x="22850" y="285503"/>
                  </a:lnTo>
                  <a:lnTo>
                    <a:pt x="22771" y="285999"/>
                  </a:lnTo>
                  <a:lnTo>
                    <a:pt x="22678" y="286418"/>
                  </a:lnTo>
                  <a:lnTo>
                    <a:pt x="22652" y="286617"/>
                  </a:lnTo>
                  <a:lnTo>
                    <a:pt x="22496" y="287102"/>
                  </a:lnTo>
                  <a:lnTo>
                    <a:pt x="22257" y="287399"/>
                  </a:lnTo>
                  <a:lnTo>
                    <a:pt x="22184" y="287587"/>
                  </a:lnTo>
                  <a:lnTo>
                    <a:pt x="22165" y="287763"/>
                  </a:lnTo>
                  <a:lnTo>
                    <a:pt x="22129" y="287962"/>
                  </a:lnTo>
                  <a:lnTo>
                    <a:pt x="22074" y="288215"/>
                  </a:lnTo>
                  <a:lnTo>
                    <a:pt x="22037" y="288414"/>
                  </a:lnTo>
                  <a:lnTo>
                    <a:pt x="22010" y="288877"/>
                  </a:lnTo>
                  <a:lnTo>
                    <a:pt x="22093" y="289086"/>
                  </a:lnTo>
                  <a:lnTo>
                    <a:pt x="22174" y="289307"/>
                  </a:lnTo>
                  <a:lnTo>
                    <a:pt x="22174" y="289814"/>
                  </a:lnTo>
                  <a:lnTo>
                    <a:pt x="22293" y="290487"/>
                  </a:lnTo>
                  <a:lnTo>
                    <a:pt x="22421" y="290983"/>
                  </a:lnTo>
                  <a:lnTo>
                    <a:pt x="22458" y="291457"/>
                  </a:lnTo>
                  <a:lnTo>
                    <a:pt x="22476" y="291766"/>
                  </a:lnTo>
                  <a:lnTo>
                    <a:pt x="22412" y="292052"/>
                  </a:lnTo>
                  <a:lnTo>
                    <a:pt x="22229" y="292383"/>
                  </a:lnTo>
                  <a:lnTo>
                    <a:pt x="22174" y="292604"/>
                  </a:lnTo>
                  <a:lnTo>
                    <a:pt x="22184" y="292857"/>
                  </a:lnTo>
                  <a:lnTo>
                    <a:pt x="22193" y="293045"/>
                  </a:lnTo>
                  <a:lnTo>
                    <a:pt x="22312" y="293442"/>
                  </a:lnTo>
                  <a:lnTo>
                    <a:pt x="22394" y="293728"/>
                  </a:lnTo>
                  <a:lnTo>
                    <a:pt x="22431" y="293916"/>
                  </a:lnTo>
                  <a:lnTo>
                    <a:pt x="22394" y="294070"/>
                  </a:lnTo>
                  <a:lnTo>
                    <a:pt x="22312" y="294268"/>
                  </a:lnTo>
                  <a:lnTo>
                    <a:pt x="22211" y="294434"/>
                  </a:lnTo>
                  <a:lnTo>
                    <a:pt x="22120" y="294555"/>
                  </a:lnTo>
                  <a:lnTo>
                    <a:pt x="21991" y="294776"/>
                  </a:lnTo>
                  <a:lnTo>
                    <a:pt x="21952" y="295239"/>
                  </a:lnTo>
                  <a:lnTo>
                    <a:pt x="21913" y="295724"/>
                  </a:lnTo>
                  <a:lnTo>
                    <a:pt x="21821" y="296595"/>
                  </a:lnTo>
                  <a:lnTo>
                    <a:pt x="21608" y="297080"/>
                  </a:lnTo>
                  <a:lnTo>
                    <a:pt x="21464" y="297367"/>
                  </a:lnTo>
                  <a:lnTo>
                    <a:pt x="21341" y="298183"/>
                  </a:lnTo>
                  <a:lnTo>
                    <a:pt x="21216" y="298359"/>
                  </a:lnTo>
                  <a:lnTo>
                    <a:pt x="20948" y="298480"/>
                  </a:lnTo>
                  <a:lnTo>
                    <a:pt x="20547" y="298513"/>
                  </a:lnTo>
                  <a:lnTo>
                    <a:pt x="19990" y="298469"/>
                  </a:lnTo>
                  <a:lnTo>
                    <a:pt x="19534" y="298635"/>
                  </a:lnTo>
                  <a:lnTo>
                    <a:pt x="19121" y="298822"/>
                  </a:lnTo>
                  <a:lnTo>
                    <a:pt x="18831" y="298966"/>
                  </a:lnTo>
                  <a:lnTo>
                    <a:pt x="18587" y="299010"/>
                  </a:lnTo>
                  <a:lnTo>
                    <a:pt x="18279" y="299032"/>
                  </a:lnTo>
                  <a:lnTo>
                    <a:pt x="18031" y="299076"/>
                  </a:lnTo>
                  <a:lnTo>
                    <a:pt x="17858" y="299175"/>
                  </a:lnTo>
                  <a:lnTo>
                    <a:pt x="17491" y="299550"/>
                  </a:lnTo>
                  <a:lnTo>
                    <a:pt x="17326" y="299726"/>
                  </a:lnTo>
                  <a:lnTo>
                    <a:pt x="17379" y="299814"/>
                  </a:lnTo>
                  <a:lnTo>
                    <a:pt x="17487" y="300068"/>
                  </a:lnTo>
                  <a:lnTo>
                    <a:pt x="17544" y="300289"/>
                  </a:lnTo>
                  <a:lnTo>
                    <a:pt x="17577" y="300619"/>
                  </a:lnTo>
                  <a:lnTo>
                    <a:pt x="17582" y="300675"/>
                  </a:lnTo>
                  <a:lnTo>
                    <a:pt x="17594" y="300796"/>
                  </a:lnTo>
                  <a:lnTo>
                    <a:pt x="17582" y="300983"/>
                  </a:lnTo>
                  <a:lnTo>
                    <a:pt x="17582" y="300983"/>
                  </a:lnTo>
                  <a:lnTo>
                    <a:pt x="17581" y="300994"/>
                  </a:lnTo>
                  <a:lnTo>
                    <a:pt x="17580" y="301016"/>
                  </a:lnTo>
                  <a:lnTo>
                    <a:pt x="17580" y="301016"/>
                  </a:lnTo>
                  <a:lnTo>
                    <a:pt x="17580" y="301016"/>
                  </a:lnTo>
                  <a:lnTo>
                    <a:pt x="17542" y="301237"/>
                  </a:lnTo>
                  <a:lnTo>
                    <a:pt x="17558" y="301535"/>
                  </a:lnTo>
                  <a:lnTo>
                    <a:pt x="17654" y="302350"/>
                  </a:lnTo>
                  <a:lnTo>
                    <a:pt x="17675" y="302538"/>
                  </a:lnTo>
                  <a:lnTo>
                    <a:pt x="17747" y="303001"/>
                  </a:lnTo>
                  <a:lnTo>
                    <a:pt x="17752" y="303034"/>
                  </a:lnTo>
                  <a:lnTo>
                    <a:pt x="17798" y="303409"/>
                  </a:lnTo>
                  <a:lnTo>
                    <a:pt x="17748" y="303674"/>
                  </a:lnTo>
                  <a:lnTo>
                    <a:pt x="17561" y="304048"/>
                  </a:lnTo>
                  <a:lnTo>
                    <a:pt x="17417" y="304170"/>
                  </a:lnTo>
                  <a:lnTo>
                    <a:pt x="17252" y="304346"/>
                  </a:lnTo>
                  <a:lnTo>
                    <a:pt x="17132" y="304577"/>
                  </a:lnTo>
                  <a:lnTo>
                    <a:pt x="17120" y="304677"/>
                  </a:lnTo>
                  <a:lnTo>
                    <a:pt x="17162" y="304754"/>
                  </a:lnTo>
                  <a:lnTo>
                    <a:pt x="17283" y="304798"/>
                  </a:lnTo>
                  <a:lnTo>
                    <a:pt x="17442" y="304831"/>
                  </a:lnTo>
                  <a:lnTo>
                    <a:pt x="17615" y="304908"/>
                  </a:lnTo>
                  <a:lnTo>
                    <a:pt x="17758" y="305030"/>
                  </a:lnTo>
                  <a:lnTo>
                    <a:pt x="17967" y="305206"/>
                  </a:lnTo>
                  <a:lnTo>
                    <a:pt x="18305" y="305305"/>
                  </a:lnTo>
                  <a:lnTo>
                    <a:pt x="18514" y="305449"/>
                  </a:lnTo>
                  <a:lnTo>
                    <a:pt x="18666" y="305603"/>
                  </a:lnTo>
                  <a:lnTo>
                    <a:pt x="18710" y="305713"/>
                  </a:lnTo>
                  <a:lnTo>
                    <a:pt x="18786" y="305934"/>
                  </a:lnTo>
                  <a:lnTo>
                    <a:pt x="18875" y="306143"/>
                  </a:lnTo>
                  <a:lnTo>
                    <a:pt x="19098" y="306342"/>
                  </a:lnTo>
                  <a:lnTo>
                    <a:pt x="19174" y="306474"/>
                  </a:lnTo>
                  <a:lnTo>
                    <a:pt x="19339" y="306827"/>
                  </a:lnTo>
                  <a:lnTo>
                    <a:pt x="19599" y="307180"/>
                  </a:lnTo>
                  <a:lnTo>
                    <a:pt x="19797" y="307610"/>
                  </a:lnTo>
                  <a:lnTo>
                    <a:pt x="20050" y="307764"/>
                  </a:lnTo>
                  <a:lnTo>
                    <a:pt x="20336" y="307896"/>
                  </a:lnTo>
                  <a:lnTo>
                    <a:pt x="20628" y="308106"/>
                  </a:lnTo>
                  <a:lnTo>
                    <a:pt x="20838" y="308348"/>
                  </a:lnTo>
                  <a:lnTo>
                    <a:pt x="20990" y="308734"/>
                  </a:lnTo>
                  <a:lnTo>
                    <a:pt x="21054" y="309032"/>
                  </a:lnTo>
                  <a:lnTo>
                    <a:pt x="21080" y="309208"/>
                  </a:lnTo>
                  <a:lnTo>
                    <a:pt x="21041" y="309385"/>
                  </a:lnTo>
                  <a:lnTo>
                    <a:pt x="20965" y="309649"/>
                  </a:lnTo>
                  <a:lnTo>
                    <a:pt x="20934" y="310002"/>
                  </a:lnTo>
                  <a:lnTo>
                    <a:pt x="20986" y="310388"/>
                  </a:lnTo>
                  <a:lnTo>
                    <a:pt x="21016" y="310840"/>
                  </a:lnTo>
                  <a:lnTo>
                    <a:pt x="20978" y="311127"/>
                  </a:lnTo>
                  <a:lnTo>
                    <a:pt x="20926" y="311303"/>
                  </a:lnTo>
                  <a:lnTo>
                    <a:pt x="20792" y="311491"/>
                  </a:lnTo>
                  <a:lnTo>
                    <a:pt x="20428" y="311590"/>
                  </a:lnTo>
                  <a:lnTo>
                    <a:pt x="19936" y="311436"/>
                  </a:lnTo>
                  <a:lnTo>
                    <a:pt x="18951" y="310994"/>
                  </a:lnTo>
                  <a:lnTo>
                    <a:pt x="18628" y="310774"/>
                  </a:lnTo>
                  <a:lnTo>
                    <a:pt x="17994" y="310421"/>
                  </a:lnTo>
                  <a:lnTo>
                    <a:pt x="17708" y="310256"/>
                  </a:lnTo>
                  <a:lnTo>
                    <a:pt x="17162" y="310123"/>
                  </a:lnTo>
                  <a:lnTo>
                    <a:pt x="16766" y="310068"/>
                  </a:lnTo>
                  <a:lnTo>
                    <a:pt x="16343" y="310113"/>
                  </a:lnTo>
                  <a:lnTo>
                    <a:pt x="16009" y="310245"/>
                  </a:lnTo>
                  <a:lnTo>
                    <a:pt x="15698" y="310421"/>
                  </a:lnTo>
                  <a:lnTo>
                    <a:pt x="15468" y="310664"/>
                  </a:lnTo>
                  <a:lnTo>
                    <a:pt x="15202" y="311039"/>
                  </a:lnTo>
                  <a:lnTo>
                    <a:pt x="15127" y="311226"/>
                  </a:lnTo>
                  <a:lnTo>
                    <a:pt x="15106" y="311325"/>
                  </a:lnTo>
                  <a:lnTo>
                    <a:pt x="14992" y="311822"/>
                  </a:lnTo>
                  <a:lnTo>
                    <a:pt x="14855" y="312163"/>
                  </a:lnTo>
                  <a:lnTo>
                    <a:pt x="14756" y="312461"/>
                  </a:lnTo>
                  <a:lnTo>
                    <a:pt x="14557" y="312770"/>
                  </a:lnTo>
                  <a:lnTo>
                    <a:pt x="14284" y="313034"/>
                  </a:lnTo>
                  <a:lnTo>
                    <a:pt x="14098" y="313211"/>
                  </a:lnTo>
                  <a:lnTo>
                    <a:pt x="14011" y="313387"/>
                  </a:lnTo>
                  <a:lnTo>
                    <a:pt x="13996" y="313530"/>
                  </a:lnTo>
                  <a:lnTo>
                    <a:pt x="14010" y="313751"/>
                  </a:lnTo>
                  <a:lnTo>
                    <a:pt x="14107" y="314071"/>
                  </a:lnTo>
                  <a:lnTo>
                    <a:pt x="14210" y="314446"/>
                  </a:lnTo>
                  <a:lnTo>
                    <a:pt x="14342" y="314842"/>
                  </a:lnTo>
                  <a:lnTo>
                    <a:pt x="14363" y="315239"/>
                  </a:lnTo>
                  <a:lnTo>
                    <a:pt x="14355" y="315570"/>
                  </a:lnTo>
                  <a:lnTo>
                    <a:pt x="14327" y="316033"/>
                  </a:lnTo>
                  <a:lnTo>
                    <a:pt x="14300" y="316342"/>
                  </a:lnTo>
                  <a:lnTo>
                    <a:pt x="14287" y="316717"/>
                  </a:lnTo>
                  <a:lnTo>
                    <a:pt x="14231" y="316981"/>
                  </a:lnTo>
                  <a:lnTo>
                    <a:pt x="14113" y="317334"/>
                  </a:lnTo>
                  <a:lnTo>
                    <a:pt x="14093" y="317489"/>
                  </a:lnTo>
                  <a:lnTo>
                    <a:pt x="14052" y="317654"/>
                  </a:lnTo>
                  <a:lnTo>
                    <a:pt x="14058" y="317886"/>
                  </a:lnTo>
                  <a:lnTo>
                    <a:pt x="14037" y="318062"/>
                  </a:lnTo>
                  <a:lnTo>
                    <a:pt x="14065" y="318316"/>
                  </a:lnTo>
                  <a:lnTo>
                    <a:pt x="14100" y="318492"/>
                  </a:lnTo>
                  <a:lnTo>
                    <a:pt x="14176" y="318999"/>
                  </a:lnTo>
                  <a:lnTo>
                    <a:pt x="14231" y="319131"/>
                  </a:lnTo>
                  <a:lnTo>
                    <a:pt x="14355" y="319330"/>
                  </a:lnTo>
                  <a:lnTo>
                    <a:pt x="14439" y="319484"/>
                  </a:lnTo>
                  <a:lnTo>
                    <a:pt x="14439" y="319594"/>
                  </a:lnTo>
                  <a:lnTo>
                    <a:pt x="14363" y="319859"/>
                  </a:lnTo>
                  <a:lnTo>
                    <a:pt x="14327" y="320047"/>
                  </a:lnTo>
                  <a:lnTo>
                    <a:pt x="14321" y="320466"/>
                  </a:lnTo>
                  <a:lnTo>
                    <a:pt x="14121" y="320719"/>
                  </a:lnTo>
                  <a:lnTo>
                    <a:pt x="13865" y="320962"/>
                  </a:lnTo>
                  <a:lnTo>
                    <a:pt x="13637" y="321315"/>
                  </a:lnTo>
                  <a:lnTo>
                    <a:pt x="13465" y="321733"/>
                  </a:lnTo>
                  <a:lnTo>
                    <a:pt x="13347" y="321910"/>
                  </a:lnTo>
                  <a:lnTo>
                    <a:pt x="13022" y="322296"/>
                  </a:lnTo>
                  <a:lnTo>
                    <a:pt x="12704" y="322627"/>
                  </a:lnTo>
                  <a:lnTo>
                    <a:pt x="12703" y="322627"/>
                  </a:lnTo>
                  <a:lnTo>
                    <a:pt x="12355" y="322979"/>
                  </a:lnTo>
                  <a:lnTo>
                    <a:pt x="12248" y="323178"/>
                  </a:lnTo>
                  <a:lnTo>
                    <a:pt x="12234" y="323387"/>
                  </a:lnTo>
                  <a:lnTo>
                    <a:pt x="12337" y="323619"/>
                  </a:lnTo>
                  <a:lnTo>
                    <a:pt x="12469" y="323961"/>
                  </a:lnTo>
                  <a:lnTo>
                    <a:pt x="12584" y="324280"/>
                  </a:lnTo>
                  <a:lnTo>
                    <a:pt x="12660" y="324501"/>
                  </a:lnTo>
                  <a:lnTo>
                    <a:pt x="12691" y="324589"/>
                  </a:lnTo>
                  <a:lnTo>
                    <a:pt x="12798" y="324732"/>
                  </a:lnTo>
                  <a:lnTo>
                    <a:pt x="13149" y="325107"/>
                  </a:lnTo>
                  <a:lnTo>
                    <a:pt x="13348" y="325229"/>
                  </a:lnTo>
                  <a:lnTo>
                    <a:pt x="13905" y="325582"/>
                  </a:lnTo>
                  <a:lnTo>
                    <a:pt x="14158" y="325769"/>
                  </a:lnTo>
                  <a:lnTo>
                    <a:pt x="14501" y="326023"/>
                  </a:lnTo>
                  <a:lnTo>
                    <a:pt x="15103" y="326453"/>
                  </a:lnTo>
                  <a:lnTo>
                    <a:pt x="15379" y="326673"/>
                  </a:lnTo>
                  <a:lnTo>
                    <a:pt x="15775" y="326849"/>
                  </a:lnTo>
                  <a:lnTo>
                    <a:pt x="16211" y="326982"/>
                  </a:lnTo>
                  <a:lnTo>
                    <a:pt x="16554" y="327125"/>
                  </a:lnTo>
                  <a:lnTo>
                    <a:pt x="16852" y="327324"/>
                  </a:lnTo>
                  <a:lnTo>
                    <a:pt x="17043" y="327533"/>
                  </a:lnTo>
                  <a:lnTo>
                    <a:pt x="17302" y="327853"/>
                  </a:lnTo>
                  <a:lnTo>
                    <a:pt x="17485" y="328228"/>
                  </a:lnTo>
                  <a:lnTo>
                    <a:pt x="17715" y="328470"/>
                  </a:lnTo>
                  <a:lnTo>
                    <a:pt x="17890" y="328580"/>
                  </a:lnTo>
                  <a:lnTo>
                    <a:pt x="18196" y="328735"/>
                  </a:lnTo>
                  <a:lnTo>
                    <a:pt x="18196" y="328746"/>
                  </a:lnTo>
                  <a:lnTo>
                    <a:pt x="18510" y="328955"/>
                  </a:lnTo>
                  <a:lnTo>
                    <a:pt x="19071" y="329474"/>
                  </a:lnTo>
                  <a:lnTo>
                    <a:pt x="19592" y="330102"/>
                  </a:lnTo>
                  <a:lnTo>
                    <a:pt x="19906" y="330356"/>
                  </a:lnTo>
                  <a:lnTo>
                    <a:pt x="20226" y="330609"/>
                  </a:lnTo>
                  <a:lnTo>
                    <a:pt x="20607" y="330918"/>
                  </a:lnTo>
                  <a:lnTo>
                    <a:pt x="20646" y="331061"/>
                  </a:lnTo>
                  <a:lnTo>
                    <a:pt x="20638" y="331315"/>
                  </a:lnTo>
                  <a:lnTo>
                    <a:pt x="20508" y="331602"/>
                  </a:lnTo>
                  <a:lnTo>
                    <a:pt x="20393" y="331877"/>
                  </a:lnTo>
                  <a:lnTo>
                    <a:pt x="20302" y="332131"/>
                  </a:lnTo>
                  <a:lnTo>
                    <a:pt x="20180" y="332506"/>
                  </a:lnTo>
                  <a:lnTo>
                    <a:pt x="20119" y="332847"/>
                  </a:lnTo>
                  <a:lnTo>
                    <a:pt x="20089" y="333024"/>
                  </a:lnTo>
                  <a:lnTo>
                    <a:pt x="20066" y="333344"/>
                  </a:lnTo>
                  <a:lnTo>
                    <a:pt x="20119" y="333520"/>
                  </a:lnTo>
                  <a:lnTo>
                    <a:pt x="20310" y="333708"/>
                  </a:lnTo>
                  <a:lnTo>
                    <a:pt x="20524" y="333895"/>
                  </a:lnTo>
                  <a:lnTo>
                    <a:pt x="20837" y="334126"/>
                  </a:lnTo>
                  <a:lnTo>
                    <a:pt x="20997" y="334237"/>
                  </a:lnTo>
                  <a:lnTo>
                    <a:pt x="21310" y="334380"/>
                  </a:lnTo>
                  <a:lnTo>
                    <a:pt x="21562" y="334490"/>
                  </a:lnTo>
                  <a:lnTo>
                    <a:pt x="21852" y="334766"/>
                  </a:lnTo>
                  <a:lnTo>
                    <a:pt x="22257" y="335240"/>
                  </a:lnTo>
                  <a:lnTo>
                    <a:pt x="22524" y="335604"/>
                  </a:lnTo>
                  <a:lnTo>
                    <a:pt x="22752" y="336012"/>
                  </a:lnTo>
                  <a:lnTo>
                    <a:pt x="22890" y="336398"/>
                  </a:lnTo>
                  <a:lnTo>
                    <a:pt x="23019" y="336541"/>
                  </a:lnTo>
                  <a:lnTo>
                    <a:pt x="23218" y="336728"/>
                  </a:lnTo>
                  <a:lnTo>
                    <a:pt x="23554" y="336982"/>
                  </a:lnTo>
                  <a:lnTo>
                    <a:pt x="23852" y="337225"/>
                  </a:lnTo>
                  <a:lnTo>
                    <a:pt x="23952" y="337357"/>
                  </a:lnTo>
                  <a:lnTo>
                    <a:pt x="24073" y="337511"/>
                  </a:lnTo>
                  <a:lnTo>
                    <a:pt x="24164" y="337710"/>
                  </a:lnTo>
                  <a:lnTo>
                    <a:pt x="24248" y="337875"/>
                  </a:lnTo>
                  <a:lnTo>
                    <a:pt x="24417" y="338074"/>
                  </a:lnTo>
                  <a:lnTo>
                    <a:pt x="24638" y="338283"/>
                  </a:lnTo>
                  <a:lnTo>
                    <a:pt x="24971" y="338592"/>
                  </a:lnTo>
                  <a:lnTo>
                    <a:pt x="24650" y="338757"/>
                  </a:lnTo>
                  <a:lnTo>
                    <a:pt x="24231" y="339110"/>
                  </a:lnTo>
                  <a:lnTo>
                    <a:pt x="23957" y="339253"/>
                  </a:lnTo>
                  <a:lnTo>
                    <a:pt x="23683" y="339375"/>
                  </a:lnTo>
                  <a:lnTo>
                    <a:pt x="23249" y="339584"/>
                  </a:lnTo>
                  <a:lnTo>
                    <a:pt x="22959" y="339672"/>
                  </a:lnTo>
                  <a:lnTo>
                    <a:pt x="22668" y="339772"/>
                  </a:lnTo>
                  <a:lnTo>
                    <a:pt x="22169" y="339805"/>
                  </a:lnTo>
                  <a:lnTo>
                    <a:pt x="21685" y="339672"/>
                  </a:lnTo>
                  <a:lnTo>
                    <a:pt x="21170" y="339430"/>
                  </a:lnTo>
                  <a:lnTo>
                    <a:pt x="20670" y="339209"/>
                  </a:lnTo>
                  <a:lnTo>
                    <a:pt x="20435" y="339154"/>
                  </a:lnTo>
                  <a:lnTo>
                    <a:pt x="19999" y="339209"/>
                  </a:lnTo>
                  <a:lnTo>
                    <a:pt x="19496" y="339353"/>
                  </a:lnTo>
                  <a:lnTo>
                    <a:pt x="19189" y="339529"/>
                  </a:lnTo>
                  <a:lnTo>
                    <a:pt x="19097" y="339584"/>
                  </a:lnTo>
                  <a:lnTo>
                    <a:pt x="18777" y="339739"/>
                  </a:lnTo>
                  <a:lnTo>
                    <a:pt x="18495" y="339904"/>
                  </a:lnTo>
                  <a:lnTo>
                    <a:pt x="18217" y="340036"/>
                  </a:lnTo>
                  <a:lnTo>
                    <a:pt x="17837" y="340014"/>
                  </a:lnTo>
                  <a:lnTo>
                    <a:pt x="17481" y="339937"/>
                  </a:lnTo>
                  <a:lnTo>
                    <a:pt x="17049" y="339970"/>
                  </a:lnTo>
                  <a:lnTo>
                    <a:pt x="16543" y="339970"/>
                  </a:lnTo>
                  <a:lnTo>
                    <a:pt x="16473" y="339970"/>
                  </a:lnTo>
                  <a:lnTo>
                    <a:pt x="15896" y="339948"/>
                  </a:lnTo>
                  <a:lnTo>
                    <a:pt x="15349" y="339959"/>
                  </a:lnTo>
                  <a:lnTo>
                    <a:pt x="14821" y="339926"/>
                  </a:lnTo>
                  <a:lnTo>
                    <a:pt x="14689" y="339849"/>
                  </a:lnTo>
                  <a:lnTo>
                    <a:pt x="14525" y="339639"/>
                  </a:lnTo>
                  <a:lnTo>
                    <a:pt x="14270" y="339441"/>
                  </a:lnTo>
                  <a:lnTo>
                    <a:pt x="14106" y="339286"/>
                  </a:lnTo>
                  <a:lnTo>
                    <a:pt x="13834" y="339264"/>
                  </a:lnTo>
                  <a:lnTo>
                    <a:pt x="13358" y="339319"/>
                  </a:lnTo>
                  <a:lnTo>
                    <a:pt x="12971" y="339253"/>
                  </a:lnTo>
                  <a:lnTo>
                    <a:pt x="12634" y="339055"/>
                  </a:lnTo>
                  <a:lnTo>
                    <a:pt x="12248" y="338834"/>
                  </a:lnTo>
                  <a:lnTo>
                    <a:pt x="11507" y="338173"/>
                  </a:lnTo>
                  <a:lnTo>
                    <a:pt x="11351" y="338018"/>
                  </a:lnTo>
                  <a:lnTo>
                    <a:pt x="11162" y="337941"/>
                  </a:lnTo>
                  <a:lnTo>
                    <a:pt x="10883" y="337842"/>
                  </a:lnTo>
                  <a:lnTo>
                    <a:pt x="10586" y="337765"/>
                  </a:lnTo>
                  <a:lnTo>
                    <a:pt x="10397" y="337765"/>
                  </a:lnTo>
                  <a:lnTo>
                    <a:pt x="10060" y="337776"/>
                  </a:lnTo>
                  <a:lnTo>
                    <a:pt x="9895" y="337831"/>
                  </a:lnTo>
                  <a:lnTo>
                    <a:pt x="9699" y="337919"/>
                  </a:lnTo>
                  <a:lnTo>
                    <a:pt x="9411" y="338140"/>
                  </a:lnTo>
                  <a:lnTo>
                    <a:pt x="9230" y="338327"/>
                  </a:lnTo>
                  <a:lnTo>
                    <a:pt x="9016" y="338504"/>
                  </a:lnTo>
                  <a:lnTo>
                    <a:pt x="8663" y="338735"/>
                  </a:lnTo>
                  <a:lnTo>
                    <a:pt x="8204" y="339022"/>
                  </a:lnTo>
                  <a:lnTo>
                    <a:pt x="7828" y="339198"/>
                  </a:lnTo>
                  <a:lnTo>
                    <a:pt x="7382" y="339419"/>
                  </a:lnTo>
                  <a:lnTo>
                    <a:pt x="7182" y="339485"/>
                  </a:lnTo>
                  <a:lnTo>
                    <a:pt x="6865" y="339529"/>
                  </a:lnTo>
                  <a:lnTo>
                    <a:pt x="6383" y="339452"/>
                  </a:lnTo>
                  <a:lnTo>
                    <a:pt x="5995" y="339529"/>
                  </a:lnTo>
                  <a:lnTo>
                    <a:pt x="5671" y="339617"/>
                  </a:lnTo>
                  <a:lnTo>
                    <a:pt x="5518" y="339683"/>
                  </a:lnTo>
                  <a:lnTo>
                    <a:pt x="5441" y="339772"/>
                  </a:lnTo>
                  <a:lnTo>
                    <a:pt x="5415" y="339838"/>
                  </a:lnTo>
                  <a:lnTo>
                    <a:pt x="5415" y="339849"/>
                  </a:lnTo>
                  <a:lnTo>
                    <a:pt x="5414" y="339838"/>
                  </a:lnTo>
                  <a:lnTo>
                    <a:pt x="5425" y="339860"/>
                  </a:lnTo>
                  <a:lnTo>
                    <a:pt x="5461" y="339926"/>
                  </a:lnTo>
                  <a:lnTo>
                    <a:pt x="5463" y="339926"/>
                  </a:lnTo>
                  <a:lnTo>
                    <a:pt x="5525" y="339992"/>
                  </a:lnTo>
                  <a:lnTo>
                    <a:pt x="5527" y="339992"/>
                  </a:lnTo>
                  <a:lnTo>
                    <a:pt x="5535" y="340003"/>
                  </a:lnTo>
                  <a:lnTo>
                    <a:pt x="5550" y="340014"/>
                  </a:lnTo>
                  <a:lnTo>
                    <a:pt x="5875" y="340246"/>
                  </a:lnTo>
                  <a:lnTo>
                    <a:pt x="5939" y="340290"/>
                  </a:lnTo>
                  <a:lnTo>
                    <a:pt x="6207" y="340532"/>
                  </a:lnTo>
                  <a:lnTo>
                    <a:pt x="6526" y="340885"/>
                  </a:lnTo>
                  <a:lnTo>
                    <a:pt x="6565" y="340962"/>
                  </a:lnTo>
                  <a:lnTo>
                    <a:pt x="6582" y="341051"/>
                  </a:lnTo>
                  <a:lnTo>
                    <a:pt x="6582" y="341062"/>
                  </a:lnTo>
                  <a:lnTo>
                    <a:pt x="6582" y="341128"/>
                  </a:lnTo>
                  <a:lnTo>
                    <a:pt x="6583" y="341172"/>
                  </a:lnTo>
                  <a:lnTo>
                    <a:pt x="6577" y="341172"/>
                  </a:lnTo>
                  <a:lnTo>
                    <a:pt x="6485" y="341260"/>
                  </a:lnTo>
                  <a:lnTo>
                    <a:pt x="6309" y="341414"/>
                  </a:lnTo>
                  <a:lnTo>
                    <a:pt x="6107" y="341514"/>
                  </a:lnTo>
                  <a:lnTo>
                    <a:pt x="5675" y="341745"/>
                  </a:lnTo>
                  <a:lnTo>
                    <a:pt x="5253" y="341966"/>
                  </a:lnTo>
                  <a:lnTo>
                    <a:pt x="4444" y="342330"/>
                  </a:lnTo>
                  <a:lnTo>
                    <a:pt x="3585" y="342429"/>
                  </a:lnTo>
                  <a:lnTo>
                    <a:pt x="2777" y="342517"/>
                  </a:lnTo>
                  <a:lnTo>
                    <a:pt x="1910" y="342561"/>
                  </a:lnTo>
                  <a:lnTo>
                    <a:pt x="1347" y="342660"/>
                  </a:lnTo>
                  <a:lnTo>
                    <a:pt x="472" y="342892"/>
                  </a:lnTo>
                  <a:lnTo>
                    <a:pt x="973" y="343245"/>
                  </a:lnTo>
                  <a:lnTo>
                    <a:pt x="1150" y="343465"/>
                  </a:lnTo>
                  <a:lnTo>
                    <a:pt x="1281" y="343686"/>
                  </a:lnTo>
                  <a:lnTo>
                    <a:pt x="1535" y="344027"/>
                  </a:lnTo>
                  <a:lnTo>
                    <a:pt x="1909" y="344380"/>
                  </a:lnTo>
                  <a:lnTo>
                    <a:pt x="2018" y="344623"/>
                  </a:lnTo>
                  <a:lnTo>
                    <a:pt x="2073" y="344910"/>
                  </a:lnTo>
                  <a:lnTo>
                    <a:pt x="2073" y="345119"/>
                  </a:lnTo>
                  <a:lnTo>
                    <a:pt x="2139" y="345373"/>
                  </a:lnTo>
                  <a:lnTo>
                    <a:pt x="2283" y="345549"/>
                  </a:lnTo>
                  <a:lnTo>
                    <a:pt x="2568" y="345736"/>
                  </a:lnTo>
                  <a:lnTo>
                    <a:pt x="2810" y="346012"/>
                  </a:lnTo>
                  <a:lnTo>
                    <a:pt x="2909" y="346321"/>
                  </a:lnTo>
                  <a:lnTo>
                    <a:pt x="2887" y="346475"/>
                  </a:lnTo>
                  <a:lnTo>
                    <a:pt x="2788" y="346707"/>
                  </a:lnTo>
                  <a:lnTo>
                    <a:pt x="2679" y="346949"/>
                  </a:lnTo>
                  <a:lnTo>
                    <a:pt x="2624" y="347214"/>
                  </a:lnTo>
                  <a:lnTo>
                    <a:pt x="2657" y="347457"/>
                  </a:lnTo>
                  <a:lnTo>
                    <a:pt x="2744" y="347611"/>
                  </a:lnTo>
                  <a:lnTo>
                    <a:pt x="2876" y="347798"/>
                  </a:lnTo>
                  <a:lnTo>
                    <a:pt x="3151" y="348107"/>
                  </a:lnTo>
                  <a:lnTo>
                    <a:pt x="3481" y="348493"/>
                  </a:lnTo>
                  <a:lnTo>
                    <a:pt x="3679" y="348735"/>
                  </a:lnTo>
                  <a:lnTo>
                    <a:pt x="3910" y="349232"/>
                  </a:lnTo>
                  <a:lnTo>
                    <a:pt x="4120" y="349695"/>
                  </a:lnTo>
                  <a:lnTo>
                    <a:pt x="4141" y="350003"/>
                  </a:lnTo>
                  <a:lnTo>
                    <a:pt x="4152" y="350246"/>
                  </a:lnTo>
                  <a:lnTo>
                    <a:pt x="4251" y="350489"/>
                  </a:lnTo>
                  <a:lnTo>
                    <a:pt x="4383" y="350610"/>
                  </a:lnTo>
                  <a:lnTo>
                    <a:pt x="4845" y="350753"/>
                  </a:lnTo>
                  <a:lnTo>
                    <a:pt x="5131" y="350974"/>
                  </a:lnTo>
                  <a:lnTo>
                    <a:pt x="5450" y="351326"/>
                  </a:lnTo>
                  <a:lnTo>
                    <a:pt x="5570" y="351470"/>
                  </a:lnTo>
                  <a:lnTo>
                    <a:pt x="5780" y="351668"/>
                  </a:lnTo>
                  <a:lnTo>
                    <a:pt x="5945" y="351801"/>
                  </a:lnTo>
                  <a:lnTo>
                    <a:pt x="6055" y="351977"/>
                  </a:lnTo>
                  <a:lnTo>
                    <a:pt x="6110" y="352550"/>
                  </a:lnTo>
                  <a:lnTo>
                    <a:pt x="6242" y="353025"/>
                  </a:lnTo>
                  <a:lnTo>
                    <a:pt x="6385" y="353554"/>
                  </a:lnTo>
                  <a:lnTo>
                    <a:pt x="6627" y="353973"/>
                  </a:lnTo>
                  <a:lnTo>
                    <a:pt x="6858" y="354414"/>
                  </a:lnTo>
                  <a:lnTo>
                    <a:pt x="6990" y="354678"/>
                  </a:lnTo>
                  <a:lnTo>
                    <a:pt x="7430" y="355064"/>
                  </a:lnTo>
                  <a:lnTo>
                    <a:pt x="7980" y="355527"/>
                  </a:lnTo>
                  <a:lnTo>
                    <a:pt x="8183" y="355693"/>
                  </a:lnTo>
                  <a:lnTo>
                    <a:pt x="8300" y="355968"/>
                  </a:lnTo>
                  <a:lnTo>
                    <a:pt x="8496" y="356542"/>
                  </a:lnTo>
                  <a:lnTo>
                    <a:pt x="8705" y="357082"/>
                  </a:lnTo>
                  <a:lnTo>
                    <a:pt x="8863" y="357258"/>
                  </a:lnTo>
                  <a:lnTo>
                    <a:pt x="9320" y="357611"/>
                  </a:lnTo>
                  <a:lnTo>
                    <a:pt x="9633" y="358008"/>
                  </a:lnTo>
                  <a:lnTo>
                    <a:pt x="9842" y="358173"/>
                  </a:lnTo>
                  <a:lnTo>
                    <a:pt x="9973" y="358394"/>
                  </a:lnTo>
                  <a:lnTo>
                    <a:pt x="10143" y="358736"/>
                  </a:lnTo>
                  <a:lnTo>
                    <a:pt x="10274" y="359000"/>
                  </a:lnTo>
                  <a:lnTo>
                    <a:pt x="10208" y="359563"/>
                  </a:lnTo>
                  <a:lnTo>
                    <a:pt x="10026" y="360357"/>
                  </a:lnTo>
                  <a:lnTo>
                    <a:pt x="9881" y="360875"/>
                  </a:lnTo>
                  <a:lnTo>
                    <a:pt x="9529" y="361757"/>
                  </a:lnTo>
                  <a:lnTo>
                    <a:pt x="9424" y="362055"/>
                  </a:lnTo>
                  <a:lnTo>
                    <a:pt x="9476" y="362319"/>
                  </a:lnTo>
                  <a:lnTo>
                    <a:pt x="9608" y="362473"/>
                  </a:lnTo>
                  <a:lnTo>
                    <a:pt x="9829" y="362639"/>
                  </a:lnTo>
                  <a:lnTo>
                    <a:pt x="10038" y="362837"/>
                  </a:lnTo>
                  <a:lnTo>
                    <a:pt x="10169" y="362992"/>
                  </a:lnTo>
                  <a:lnTo>
                    <a:pt x="10182" y="363234"/>
                  </a:lnTo>
                  <a:lnTo>
                    <a:pt x="10091" y="363587"/>
                  </a:lnTo>
                  <a:lnTo>
                    <a:pt x="10077" y="363764"/>
                  </a:lnTo>
                  <a:lnTo>
                    <a:pt x="10156" y="364039"/>
                  </a:lnTo>
                  <a:lnTo>
                    <a:pt x="10326" y="364447"/>
                  </a:lnTo>
                  <a:lnTo>
                    <a:pt x="10548" y="364624"/>
                  </a:lnTo>
                  <a:lnTo>
                    <a:pt x="11018" y="364987"/>
                  </a:lnTo>
                  <a:lnTo>
                    <a:pt x="11201" y="365175"/>
                  </a:lnTo>
                  <a:lnTo>
                    <a:pt x="11397" y="365473"/>
                  </a:lnTo>
                  <a:lnTo>
                    <a:pt x="11540" y="365671"/>
                  </a:lnTo>
                  <a:lnTo>
                    <a:pt x="11710" y="365947"/>
                  </a:lnTo>
                  <a:lnTo>
                    <a:pt x="11737" y="366167"/>
                  </a:lnTo>
                  <a:lnTo>
                    <a:pt x="11672" y="366454"/>
                  </a:lnTo>
                  <a:lnTo>
                    <a:pt x="11632" y="366751"/>
                  </a:lnTo>
                  <a:lnTo>
                    <a:pt x="11645" y="367071"/>
                  </a:lnTo>
                  <a:lnTo>
                    <a:pt x="11802" y="367391"/>
                  </a:lnTo>
                  <a:lnTo>
                    <a:pt x="11880" y="368052"/>
                  </a:lnTo>
                  <a:lnTo>
                    <a:pt x="12115" y="368659"/>
                  </a:lnTo>
                  <a:lnTo>
                    <a:pt x="12377" y="368979"/>
                  </a:lnTo>
                  <a:lnTo>
                    <a:pt x="12612" y="369651"/>
                  </a:lnTo>
                  <a:lnTo>
                    <a:pt x="12756" y="370136"/>
                  </a:lnTo>
                  <a:lnTo>
                    <a:pt x="12756" y="370136"/>
                  </a:lnTo>
                  <a:lnTo>
                    <a:pt x="12925" y="370511"/>
                  </a:lnTo>
                  <a:lnTo>
                    <a:pt x="13173" y="371107"/>
                  </a:lnTo>
                  <a:lnTo>
                    <a:pt x="13252" y="371426"/>
                  </a:lnTo>
                  <a:lnTo>
                    <a:pt x="13291" y="371746"/>
                  </a:lnTo>
                  <a:lnTo>
                    <a:pt x="13422" y="372066"/>
                  </a:lnTo>
                  <a:lnTo>
                    <a:pt x="13814" y="372518"/>
                  </a:lnTo>
                  <a:lnTo>
                    <a:pt x="14114" y="372694"/>
                  </a:lnTo>
                  <a:lnTo>
                    <a:pt x="14493" y="372816"/>
                  </a:lnTo>
                  <a:lnTo>
                    <a:pt x="14886" y="372882"/>
                  </a:lnTo>
                  <a:lnTo>
                    <a:pt x="15382" y="372926"/>
                  </a:lnTo>
                  <a:lnTo>
                    <a:pt x="15552" y="373047"/>
                  </a:lnTo>
                  <a:lnTo>
                    <a:pt x="15709" y="373477"/>
                  </a:lnTo>
                  <a:lnTo>
                    <a:pt x="15814" y="373841"/>
                  </a:lnTo>
                  <a:lnTo>
                    <a:pt x="15879" y="374083"/>
                  </a:lnTo>
                  <a:lnTo>
                    <a:pt x="16035" y="374271"/>
                  </a:lnTo>
                  <a:lnTo>
                    <a:pt x="16223" y="374447"/>
                  </a:lnTo>
                  <a:lnTo>
                    <a:pt x="16427" y="374734"/>
                  </a:lnTo>
                  <a:lnTo>
                    <a:pt x="16597" y="374966"/>
                  </a:lnTo>
                  <a:lnTo>
                    <a:pt x="16649" y="375285"/>
                  </a:lnTo>
                  <a:lnTo>
                    <a:pt x="16610" y="375737"/>
                  </a:lnTo>
                  <a:lnTo>
                    <a:pt x="16584" y="375903"/>
                  </a:lnTo>
                  <a:lnTo>
                    <a:pt x="16637" y="376212"/>
                  </a:lnTo>
                  <a:lnTo>
                    <a:pt x="16727" y="376344"/>
                  </a:lnTo>
                  <a:lnTo>
                    <a:pt x="16963" y="376377"/>
                  </a:lnTo>
                  <a:lnTo>
                    <a:pt x="17120" y="376344"/>
                  </a:lnTo>
                  <a:lnTo>
                    <a:pt x="17472" y="376156"/>
                  </a:lnTo>
                  <a:lnTo>
                    <a:pt x="18035" y="375958"/>
                  </a:lnTo>
                  <a:lnTo>
                    <a:pt x="18596" y="375936"/>
                  </a:lnTo>
                  <a:lnTo>
                    <a:pt x="19210" y="375859"/>
                  </a:lnTo>
                  <a:lnTo>
                    <a:pt x="19694" y="375958"/>
                  </a:lnTo>
                  <a:lnTo>
                    <a:pt x="20595" y="376322"/>
                  </a:lnTo>
                  <a:lnTo>
                    <a:pt x="21052" y="376432"/>
                  </a:lnTo>
                  <a:lnTo>
                    <a:pt x="21497" y="376652"/>
                  </a:lnTo>
                  <a:lnTo>
                    <a:pt x="22045" y="376862"/>
                  </a:lnTo>
                  <a:lnTo>
                    <a:pt x="22423" y="377083"/>
                  </a:lnTo>
                  <a:lnTo>
                    <a:pt x="22816" y="377380"/>
                  </a:lnTo>
                  <a:lnTo>
                    <a:pt x="23286" y="377700"/>
                  </a:lnTo>
                  <a:lnTo>
                    <a:pt x="23469" y="377921"/>
                  </a:lnTo>
                  <a:lnTo>
                    <a:pt x="23678" y="378262"/>
                  </a:lnTo>
                  <a:lnTo>
                    <a:pt x="23901" y="378648"/>
                  </a:lnTo>
                  <a:lnTo>
                    <a:pt x="24109" y="378924"/>
                  </a:lnTo>
                  <a:lnTo>
                    <a:pt x="24358" y="379189"/>
                  </a:lnTo>
                  <a:lnTo>
                    <a:pt x="24854" y="379343"/>
                  </a:lnTo>
                  <a:lnTo>
                    <a:pt x="25181" y="379354"/>
                  </a:lnTo>
                  <a:lnTo>
                    <a:pt x="25586" y="379343"/>
                  </a:lnTo>
                  <a:lnTo>
                    <a:pt x="25899" y="379365"/>
                  </a:lnTo>
                  <a:lnTo>
                    <a:pt x="26030" y="379475"/>
                  </a:lnTo>
                  <a:lnTo>
                    <a:pt x="26265" y="379762"/>
                  </a:lnTo>
                  <a:lnTo>
                    <a:pt x="26788" y="380313"/>
                  </a:lnTo>
                  <a:lnTo>
                    <a:pt x="27310" y="380677"/>
                  </a:lnTo>
                  <a:lnTo>
                    <a:pt x="27624" y="380953"/>
                  </a:lnTo>
                  <a:lnTo>
                    <a:pt x="28121" y="381261"/>
                  </a:lnTo>
                  <a:lnTo>
                    <a:pt x="28395" y="381504"/>
                  </a:lnTo>
                  <a:lnTo>
                    <a:pt x="28643" y="381813"/>
                  </a:lnTo>
                  <a:lnTo>
                    <a:pt x="28748" y="382198"/>
                  </a:lnTo>
                  <a:lnTo>
                    <a:pt x="28774" y="382529"/>
                  </a:lnTo>
                  <a:lnTo>
                    <a:pt x="28774" y="382970"/>
                  </a:lnTo>
                  <a:lnTo>
                    <a:pt x="28799" y="383301"/>
                  </a:lnTo>
                  <a:lnTo>
                    <a:pt x="28904" y="383621"/>
                  </a:lnTo>
                  <a:lnTo>
                    <a:pt x="29087" y="383896"/>
                  </a:lnTo>
                  <a:lnTo>
                    <a:pt x="29296" y="384095"/>
                  </a:lnTo>
                  <a:lnTo>
                    <a:pt x="29662" y="384315"/>
                  </a:lnTo>
                  <a:lnTo>
                    <a:pt x="30080" y="384591"/>
                  </a:lnTo>
                  <a:lnTo>
                    <a:pt x="30420" y="384856"/>
                  </a:lnTo>
                  <a:lnTo>
                    <a:pt x="30838" y="385253"/>
                  </a:lnTo>
                  <a:lnTo>
                    <a:pt x="30869" y="385903"/>
                  </a:lnTo>
                  <a:lnTo>
                    <a:pt x="30788" y="386333"/>
                  </a:lnTo>
                  <a:lnTo>
                    <a:pt x="30577" y="386774"/>
                  </a:lnTo>
                  <a:lnTo>
                    <a:pt x="30171" y="387447"/>
                  </a:lnTo>
                  <a:lnTo>
                    <a:pt x="29751" y="387833"/>
                  </a:lnTo>
                  <a:lnTo>
                    <a:pt x="29651" y="387932"/>
                  </a:lnTo>
                  <a:lnTo>
                    <a:pt x="28775" y="388494"/>
                  </a:lnTo>
                  <a:lnTo>
                    <a:pt x="28092" y="388494"/>
                  </a:lnTo>
                  <a:lnTo>
                    <a:pt x="27847" y="388395"/>
                  </a:lnTo>
                  <a:lnTo>
                    <a:pt x="27086" y="388207"/>
                  </a:lnTo>
                  <a:lnTo>
                    <a:pt x="26668" y="388108"/>
                  </a:lnTo>
                  <a:lnTo>
                    <a:pt x="26204" y="388174"/>
                  </a:lnTo>
                  <a:lnTo>
                    <a:pt x="25647" y="388340"/>
                  </a:lnTo>
                  <a:lnTo>
                    <a:pt x="25252" y="388362"/>
                  </a:lnTo>
                  <a:lnTo>
                    <a:pt x="24812" y="388274"/>
                  </a:lnTo>
                  <a:lnTo>
                    <a:pt x="24371" y="388207"/>
                  </a:lnTo>
                  <a:lnTo>
                    <a:pt x="23745" y="388318"/>
                  </a:lnTo>
                  <a:lnTo>
                    <a:pt x="23317" y="388472"/>
                  </a:lnTo>
                  <a:lnTo>
                    <a:pt x="22827" y="388770"/>
                  </a:lnTo>
                  <a:lnTo>
                    <a:pt x="22442" y="388836"/>
                  </a:lnTo>
                  <a:lnTo>
                    <a:pt x="22125" y="388869"/>
                  </a:lnTo>
                  <a:lnTo>
                    <a:pt x="21620" y="389012"/>
                  </a:lnTo>
                  <a:lnTo>
                    <a:pt x="21289" y="389211"/>
                  </a:lnTo>
                  <a:lnTo>
                    <a:pt x="21064" y="389442"/>
                  </a:lnTo>
                  <a:lnTo>
                    <a:pt x="20838" y="389707"/>
                  </a:lnTo>
                  <a:lnTo>
                    <a:pt x="20732" y="389950"/>
                  </a:lnTo>
                  <a:lnTo>
                    <a:pt x="20653" y="390181"/>
                  </a:lnTo>
                  <a:lnTo>
                    <a:pt x="20520" y="390368"/>
                  </a:lnTo>
                  <a:lnTo>
                    <a:pt x="20044" y="390622"/>
                  </a:lnTo>
                  <a:lnTo>
                    <a:pt x="19870" y="390710"/>
                  </a:lnTo>
                  <a:lnTo>
                    <a:pt x="19579" y="390821"/>
                  </a:lnTo>
                  <a:lnTo>
                    <a:pt x="19486" y="390964"/>
                  </a:lnTo>
                  <a:lnTo>
                    <a:pt x="19486" y="391184"/>
                  </a:lnTo>
                  <a:lnTo>
                    <a:pt x="19632" y="391471"/>
                  </a:lnTo>
                  <a:lnTo>
                    <a:pt x="19672" y="391625"/>
                  </a:lnTo>
                  <a:lnTo>
                    <a:pt x="19659" y="391945"/>
                  </a:lnTo>
                  <a:lnTo>
                    <a:pt x="19500" y="392298"/>
                  </a:lnTo>
                  <a:lnTo>
                    <a:pt x="19354" y="392662"/>
                  </a:lnTo>
                  <a:lnTo>
                    <a:pt x="19301" y="393015"/>
                  </a:lnTo>
                  <a:lnTo>
                    <a:pt x="19261" y="393345"/>
                  </a:lnTo>
                  <a:lnTo>
                    <a:pt x="19138" y="393731"/>
                  </a:lnTo>
                  <a:lnTo>
                    <a:pt x="18856" y="393919"/>
                  </a:lnTo>
                  <a:lnTo>
                    <a:pt x="18631" y="394040"/>
                  </a:lnTo>
                  <a:lnTo>
                    <a:pt x="18214" y="394327"/>
                  </a:lnTo>
                  <a:lnTo>
                    <a:pt x="17955" y="394426"/>
                  </a:lnTo>
                  <a:lnTo>
                    <a:pt x="17707" y="394459"/>
                  </a:lnTo>
                  <a:lnTo>
                    <a:pt x="17403" y="394459"/>
                  </a:lnTo>
                  <a:lnTo>
                    <a:pt x="17099" y="394492"/>
                  </a:lnTo>
                  <a:lnTo>
                    <a:pt x="16840" y="394547"/>
                  </a:lnTo>
                  <a:lnTo>
                    <a:pt x="16604" y="394613"/>
                  </a:lnTo>
                  <a:lnTo>
                    <a:pt x="16434" y="394624"/>
                  </a:lnTo>
                  <a:lnTo>
                    <a:pt x="16187" y="394602"/>
                  </a:lnTo>
                  <a:lnTo>
                    <a:pt x="15882" y="394624"/>
                  </a:lnTo>
                  <a:lnTo>
                    <a:pt x="15612" y="394680"/>
                  </a:lnTo>
                  <a:lnTo>
                    <a:pt x="15307" y="394801"/>
                  </a:lnTo>
                  <a:lnTo>
                    <a:pt x="15048" y="395054"/>
                  </a:lnTo>
                  <a:lnTo>
                    <a:pt x="14890" y="395363"/>
                  </a:lnTo>
                  <a:lnTo>
                    <a:pt x="14834" y="395595"/>
                  </a:lnTo>
                  <a:lnTo>
                    <a:pt x="14778" y="395881"/>
                  </a:lnTo>
                  <a:lnTo>
                    <a:pt x="14823" y="396168"/>
                  </a:lnTo>
                  <a:lnTo>
                    <a:pt x="14868" y="396389"/>
                  </a:lnTo>
                  <a:lnTo>
                    <a:pt x="14879" y="396543"/>
                  </a:lnTo>
                  <a:lnTo>
                    <a:pt x="14834" y="396797"/>
                  </a:lnTo>
                  <a:lnTo>
                    <a:pt x="14789" y="396995"/>
                  </a:lnTo>
                  <a:lnTo>
                    <a:pt x="14721" y="397315"/>
                  </a:lnTo>
                  <a:lnTo>
                    <a:pt x="14552" y="397899"/>
                  </a:lnTo>
                  <a:lnTo>
                    <a:pt x="14496" y="398076"/>
                  </a:lnTo>
                  <a:lnTo>
                    <a:pt x="14530" y="398263"/>
                  </a:lnTo>
                  <a:lnTo>
                    <a:pt x="14575" y="398693"/>
                  </a:lnTo>
                  <a:lnTo>
                    <a:pt x="14507" y="398880"/>
                  </a:lnTo>
                  <a:lnTo>
                    <a:pt x="14360" y="399233"/>
                  </a:lnTo>
                  <a:lnTo>
                    <a:pt x="14308" y="399487"/>
                  </a:lnTo>
                  <a:lnTo>
                    <a:pt x="14332" y="399520"/>
                  </a:lnTo>
                  <a:lnTo>
                    <a:pt x="14340" y="399520"/>
                  </a:lnTo>
                  <a:lnTo>
                    <a:pt x="14353" y="399542"/>
                  </a:lnTo>
                  <a:lnTo>
                    <a:pt x="14386" y="399575"/>
                  </a:lnTo>
                  <a:lnTo>
                    <a:pt x="14418" y="399619"/>
                  </a:lnTo>
                  <a:lnTo>
                    <a:pt x="14446" y="399641"/>
                  </a:lnTo>
                  <a:lnTo>
                    <a:pt x="14446" y="399652"/>
                  </a:lnTo>
                  <a:lnTo>
                    <a:pt x="14450" y="399663"/>
                  </a:lnTo>
                  <a:lnTo>
                    <a:pt x="14480" y="399762"/>
                  </a:lnTo>
                  <a:lnTo>
                    <a:pt x="14654" y="399895"/>
                  </a:lnTo>
                  <a:lnTo>
                    <a:pt x="14823" y="400005"/>
                  </a:lnTo>
                  <a:lnTo>
                    <a:pt x="14981" y="400082"/>
                  </a:lnTo>
                  <a:lnTo>
                    <a:pt x="15155" y="400148"/>
                  </a:lnTo>
                  <a:lnTo>
                    <a:pt x="15270" y="400237"/>
                  </a:lnTo>
                  <a:lnTo>
                    <a:pt x="15436" y="400479"/>
                  </a:lnTo>
                  <a:lnTo>
                    <a:pt x="15627" y="400843"/>
                  </a:lnTo>
                  <a:lnTo>
                    <a:pt x="15724" y="401052"/>
                  </a:lnTo>
                  <a:lnTo>
                    <a:pt x="15769" y="401306"/>
                  </a:lnTo>
                  <a:lnTo>
                    <a:pt x="15794" y="401791"/>
                  </a:lnTo>
                  <a:lnTo>
                    <a:pt x="15863" y="402155"/>
                  </a:lnTo>
                  <a:lnTo>
                    <a:pt x="16030" y="402662"/>
                  </a:lnTo>
                  <a:lnTo>
                    <a:pt x="16089" y="402894"/>
                  </a:lnTo>
                  <a:lnTo>
                    <a:pt x="16412" y="403643"/>
                  </a:lnTo>
                  <a:lnTo>
                    <a:pt x="16693" y="404250"/>
                  </a:lnTo>
                  <a:lnTo>
                    <a:pt x="16922" y="404547"/>
                  </a:lnTo>
                  <a:lnTo>
                    <a:pt x="17054" y="404790"/>
                  </a:lnTo>
                  <a:lnTo>
                    <a:pt x="17158" y="405121"/>
                  </a:lnTo>
                  <a:lnTo>
                    <a:pt x="17379" y="406069"/>
                  </a:lnTo>
                  <a:lnTo>
                    <a:pt x="17677" y="407216"/>
                  </a:lnTo>
                  <a:lnTo>
                    <a:pt x="17811" y="407613"/>
                  </a:lnTo>
                  <a:lnTo>
                    <a:pt x="17844" y="408285"/>
                  </a:lnTo>
                  <a:lnTo>
                    <a:pt x="17993" y="409597"/>
                  </a:lnTo>
                  <a:lnTo>
                    <a:pt x="18042" y="410303"/>
                  </a:lnTo>
                  <a:lnTo>
                    <a:pt x="18026" y="411163"/>
                  </a:lnTo>
                  <a:lnTo>
                    <a:pt x="18075" y="411725"/>
                  </a:lnTo>
                  <a:lnTo>
                    <a:pt x="18208" y="412475"/>
                  </a:lnTo>
                  <a:lnTo>
                    <a:pt x="18290" y="412949"/>
                  </a:lnTo>
                  <a:lnTo>
                    <a:pt x="18373" y="413379"/>
                  </a:lnTo>
                  <a:lnTo>
                    <a:pt x="18754" y="413963"/>
                  </a:lnTo>
                  <a:lnTo>
                    <a:pt x="19066" y="414614"/>
                  </a:lnTo>
                  <a:lnTo>
                    <a:pt x="19066" y="414614"/>
                  </a:lnTo>
                  <a:lnTo>
                    <a:pt x="19067" y="414614"/>
                  </a:lnTo>
                  <a:lnTo>
                    <a:pt x="19067" y="414614"/>
                  </a:lnTo>
                  <a:lnTo>
                    <a:pt x="19068" y="414614"/>
                  </a:lnTo>
                  <a:lnTo>
                    <a:pt x="19189" y="414868"/>
                  </a:lnTo>
                  <a:lnTo>
                    <a:pt x="19242" y="414945"/>
                  </a:lnTo>
                  <a:lnTo>
                    <a:pt x="19372" y="415088"/>
                  </a:lnTo>
                  <a:lnTo>
                    <a:pt x="19501" y="415231"/>
                  </a:lnTo>
                  <a:lnTo>
                    <a:pt x="19546" y="415287"/>
                  </a:lnTo>
                  <a:lnTo>
                    <a:pt x="19749" y="415529"/>
                  </a:lnTo>
                  <a:lnTo>
                    <a:pt x="20003" y="415904"/>
                  </a:lnTo>
                  <a:lnTo>
                    <a:pt x="20123" y="416169"/>
                  </a:lnTo>
                  <a:lnTo>
                    <a:pt x="20174" y="416345"/>
                  </a:lnTo>
                  <a:lnTo>
                    <a:pt x="20215" y="416610"/>
                  </a:lnTo>
                  <a:lnTo>
                    <a:pt x="20370" y="416885"/>
                  </a:lnTo>
                  <a:lnTo>
                    <a:pt x="20497" y="417062"/>
                  </a:lnTo>
                  <a:lnTo>
                    <a:pt x="20639" y="417194"/>
                  </a:lnTo>
                  <a:lnTo>
                    <a:pt x="20903" y="417525"/>
                  </a:lnTo>
                  <a:lnTo>
                    <a:pt x="21107" y="418054"/>
                  </a:lnTo>
                  <a:lnTo>
                    <a:pt x="21225" y="418561"/>
                  </a:lnTo>
                  <a:lnTo>
                    <a:pt x="21343" y="418925"/>
                  </a:lnTo>
                  <a:lnTo>
                    <a:pt x="21472" y="419542"/>
                  </a:lnTo>
                  <a:lnTo>
                    <a:pt x="21653" y="420414"/>
                  </a:lnTo>
                  <a:lnTo>
                    <a:pt x="21654" y="420414"/>
                  </a:lnTo>
                  <a:lnTo>
                    <a:pt x="21652" y="420414"/>
                  </a:lnTo>
                  <a:lnTo>
                    <a:pt x="21647" y="420436"/>
                  </a:lnTo>
                  <a:lnTo>
                    <a:pt x="21632" y="420502"/>
                  </a:lnTo>
                  <a:lnTo>
                    <a:pt x="21606" y="420601"/>
                  </a:lnTo>
                  <a:lnTo>
                    <a:pt x="21574" y="420667"/>
                  </a:lnTo>
                  <a:lnTo>
                    <a:pt x="21561" y="420689"/>
                  </a:lnTo>
                  <a:lnTo>
                    <a:pt x="21564" y="420832"/>
                  </a:lnTo>
                  <a:lnTo>
                    <a:pt x="21696" y="421251"/>
                  </a:lnTo>
                  <a:lnTo>
                    <a:pt x="21872" y="421615"/>
                  </a:lnTo>
                  <a:lnTo>
                    <a:pt x="22078" y="421968"/>
                  </a:lnTo>
                  <a:lnTo>
                    <a:pt x="22137" y="422067"/>
                  </a:lnTo>
                  <a:lnTo>
                    <a:pt x="22371" y="422376"/>
                  </a:lnTo>
                  <a:lnTo>
                    <a:pt x="22468" y="422475"/>
                  </a:lnTo>
                  <a:lnTo>
                    <a:pt x="22523" y="422531"/>
                  </a:lnTo>
                  <a:lnTo>
                    <a:pt x="22664" y="422839"/>
                  </a:lnTo>
                  <a:lnTo>
                    <a:pt x="22809" y="423060"/>
                  </a:lnTo>
                  <a:lnTo>
                    <a:pt x="23180" y="423534"/>
                  </a:lnTo>
                  <a:lnTo>
                    <a:pt x="23262" y="423611"/>
                  </a:lnTo>
                  <a:lnTo>
                    <a:pt x="23263" y="423611"/>
                  </a:lnTo>
                  <a:lnTo>
                    <a:pt x="23264" y="423611"/>
                  </a:lnTo>
                  <a:lnTo>
                    <a:pt x="23277" y="423611"/>
                  </a:lnTo>
                  <a:lnTo>
                    <a:pt x="23296" y="423611"/>
                  </a:lnTo>
                  <a:lnTo>
                    <a:pt x="23403" y="423611"/>
                  </a:lnTo>
                  <a:lnTo>
                    <a:pt x="23468" y="423567"/>
                  </a:lnTo>
                  <a:lnTo>
                    <a:pt x="23590" y="423523"/>
                  </a:lnTo>
                  <a:lnTo>
                    <a:pt x="23682" y="423545"/>
                  </a:lnTo>
                  <a:lnTo>
                    <a:pt x="23810" y="423633"/>
                  </a:lnTo>
                  <a:lnTo>
                    <a:pt x="23934" y="423721"/>
                  </a:lnTo>
                  <a:lnTo>
                    <a:pt x="23978" y="423765"/>
                  </a:lnTo>
                  <a:lnTo>
                    <a:pt x="24101" y="423920"/>
                  </a:lnTo>
                  <a:lnTo>
                    <a:pt x="24329" y="424096"/>
                  </a:lnTo>
                  <a:lnTo>
                    <a:pt x="24400" y="424217"/>
                  </a:lnTo>
                  <a:lnTo>
                    <a:pt x="24436" y="424317"/>
                  </a:lnTo>
                  <a:lnTo>
                    <a:pt x="24470" y="424515"/>
                  </a:lnTo>
                  <a:lnTo>
                    <a:pt x="24451" y="424846"/>
                  </a:lnTo>
                  <a:lnTo>
                    <a:pt x="24445" y="424967"/>
                  </a:lnTo>
                  <a:lnTo>
                    <a:pt x="24467" y="425077"/>
                  </a:lnTo>
                  <a:lnTo>
                    <a:pt x="24541" y="425243"/>
                  </a:lnTo>
                  <a:lnTo>
                    <a:pt x="24580" y="425430"/>
                  </a:lnTo>
                  <a:lnTo>
                    <a:pt x="24566" y="425518"/>
                  </a:lnTo>
                  <a:lnTo>
                    <a:pt x="24383" y="425882"/>
                  </a:lnTo>
                  <a:lnTo>
                    <a:pt x="24374" y="426015"/>
                  </a:lnTo>
                  <a:lnTo>
                    <a:pt x="24434" y="426070"/>
                  </a:lnTo>
                  <a:lnTo>
                    <a:pt x="24467" y="426158"/>
                  </a:lnTo>
                  <a:lnTo>
                    <a:pt x="24557" y="426577"/>
                  </a:lnTo>
                  <a:lnTo>
                    <a:pt x="24557" y="426797"/>
                  </a:lnTo>
                  <a:lnTo>
                    <a:pt x="24523" y="426886"/>
                  </a:lnTo>
                  <a:lnTo>
                    <a:pt x="24504" y="427007"/>
                  </a:lnTo>
                  <a:lnTo>
                    <a:pt x="24526" y="427172"/>
                  </a:lnTo>
                  <a:lnTo>
                    <a:pt x="24495" y="427393"/>
                  </a:lnTo>
                  <a:lnTo>
                    <a:pt x="24492" y="427547"/>
                  </a:lnTo>
                  <a:lnTo>
                    <a:pt x="24515" y="427668"/>
                  </a:lnTo>
                  <a:lnTo>
                    <a:pt x="24606" y="427790"/>
                  </a:lnTo>
                  <a:lnTo>
                    <a:pt x="24780" y="427955"/>
                  </a:lnTo>
                  <a:lnTo>
                    <a:pt x="24930" y="428043"/>
                  </a:lnTo>
                  <a:lnTo>
                    <a:pt x="25164" y="428132"/>
                  </a:lnTo>
                  <a:lnTo>
                    <a:pt x="25373" y="428242"/>
                  </a:lnTo>
                  <a:lnTo>
                    <a:pt x="25593" y="428429"/>
                  </a:lnTo>
                  <a:lnTo>
                    <a:pt x="25646" y="428562"/>
                  </a:lnTo>
                  <a:lnTo>
                    <a:pt x="25669" y="428716"/>
                  </a:lnTo>
                  <a:lnTo>
                    <a:pt x="25717" y="428881"/>
                  </a:lnTo>
                  <a:lnTo>
                    <a:pt x="25802" y="428969"/>
                  </a:lnTo>
                  <a:lnTo>
                    <a:pt x="26010" y="429135"/>
                  </a:lnTo>
                  <a:lnTo>
                    <a:pt x="26132" y="429300"/>
                  </a:lnTo>
                  <a:lnTo>
                    <a:pt x="26137" y="429399"/>
                  </a:lnTo>
                  <a:lnTo>
                    <a:pt x="26193" y="429477"/>
                  </a:lnTo>
                  <a:lnTo>
                    <a:pt x="26344" y="429642"/>
                  </a:lnTo>
                  <a:lnTo>
                    <a:pt x="26702" y="429841"/>
                  </a:lnTo>
                  <a:lnTo>
                    <a:pt x="26840" y="429984"/>
                  </a:lnTo>
                  <a:lnTo>
                    <a:pt x="26913" y="430105"/>
                  </a:lnTo>
                  <a:lnTo>
                    <a:pt x="26953" y="430359"/>
                  </a:lnTo>
                  <a:lnTo>
                    <a:pt x="27092" y="430789"/>
                  </a:lnTo>
                  <a:lnTo>
                    <a:pt x="27320" y="431296"/>
                  </a:lnTo>
                  <a:lnTo>
                    <a:pt x="27387" y="431417"/>
                  </a:lnTo>
                  <a:lnTo>
                    <a:pt x="27483" y="431527"/>
                  </a:lnTo>
                  <a:lnTo>
                    <a:pt x="27677" y="431660"/>
                  </a:lnTo>
                  <a:lnTo>
                    <a:pt x="28045" y="431803"/>
                  </a:lnTo>
                  <a:lnTo>
                    <a:pt x="28386" y="431902"/>
                  </a:lnTo>
                  <a:lnTo>
                    <a:pt x="28753" y="431957"/>
                  </a:lnTo>
                  <a:lnTo>
                    <a:pt x="29083" y="432079"/>
                  </a:lnTo>
                  <a:lnTo>
                    <a:pt x="29241" y="432156"/>
                  </a:lnTo>
                  <a:lnTo>
                    <a:pt x="29368" y="432255"/>
                  </a:lnTo>
                  <a:lnTo>
                    <a:pt x="29518" y="432398"/>
                  </a:lnTo>
                  <a:lnTo>
                    <a:pt x="29625" y="432542"/>
                  </a:lnTo>
                  <a:lnTo>
                    <a:pt x="29768" y="432862"/>
                  </a:lnTo>
                  <a:lnTo>
                    <a:pt x="29909" y="433269"/>
                  </a:lnTo>
                  <a:lnTo>
                    <a:pt x="29960" y="433633"/>
                  </a:lnTo>
                  <a:lnTo>
                    <a:pt x="30062" y="433865"/>
                  </a:lnTo>
                  <a:lnTo>
                    <a:pt x="30285" y="434240"/>
                  </a:lnTo>
                  <a:lnTo>
                    <a:pt x="30358" y="434593"/>
                  </a:lnTo>
                  <a:lnTo>
                    <a:pt x="30496" y="434824"/>
                  </a:lnTo>
                  <a:lnTo>
                    <a:pt x="30641" y="435111"/>
                  </a:lnTo>
                  <a:lnTo>
                    <a:pt x="30745" y="435464"/>
                  </a:lnTo>
                  <a:lnTo>
                    <a:pt x="30784" y="435739"/>
                  </a:lnTo>
                  <a:lnTo>
                    <a:pt x="30906" y="435949"/>
                  </a:lnTo>
                  <a:lnTo>
                    <a:pt x="31199" y="436224"/>
                  </a:lnTo>
                  <a:lnTo>
                    <a:pt x="31233" y="436268"/>
                  </a:lnTo>
                  <a:lnTo>
                    <a:pt x="31264" y="436423"/>
                  </a:lnTo>
                  <a:lnTo>
                    <a:pt x="31371" y="436941"/>
                  </a:lnTo>
                  <a:lnTo>
                    <a:pt x="31532" y="437261"/>
                  </a:lnTo>
                  <a:lnTo>
                    <a:pt x="31565" y="437294"/>
                  </a:lnTo>
                  <a:lnTo>
                    <a:pt x="31603" y="437404"/>
                  </a:lnTo>
                  <a:lnTo>
                    <a:pt x="31594" y="437547"/>
                  </a:lnTo>
                  <a:lnTo>
                    <a:pt x="31447" y="437702"/>
                  </a:lnTo>
                  <a:lnTo>
                    <a:pt x="31408" y="437999"/>
                  </a:lnTo>
                  <a:lnTo>
                    <a:pt x="31413" y="438286"/>
                  </a:lnTo>
                  <a:lnTo>
                    <a:pt x="31373" y="438650"/>
                  </a:lnTo>
                  <a:lnTo>
                    <a:pt x="31405" y="438992"/>
                  </a:lnTo>
                  <a:lnTo>
                    <a:pt x="31373" y="439179"/>
                  </a:lnTo>
                  <a:lnTo>
                    <a:pt x="31402" y="439345"/>
                  </a:lnTo>
                  <a:lnTo>
                    <a:pt x="31482" y="439565"/>
                  </a:lnTo>
                  <a:lnTo>
                    <a:pt x="31681" y="439841"/>
                  </a:lnTo>
                  <a:lnTo>
                    <a:pt x="31705" y="439874"/>
                  </a:lnTo>
                  <a:lnTo>
                    <a:pt x="32087" y="439995"/>
                  </a:lnTo>
                  <a:lnTo>
                    <a:pt x="32444" y="440017"/>
                  </a:lnTo>
                  <a:lnTo>
                    <a:pt x="32626" y="439973"/>
                  </a:lnTo>
                  <a:lnTo>
                    <a:pt x="32918" y="439775"/>
                  </a:lnTo>
                  <a:lnTo>
                    <a:pt x="33115" y="439764"/>
                  </a:lnTo>
                  <a:lnTo>
                    <a:pt x="33616" y="439973"/>
                  </a:lnTo>
                  <a:lnTo>
                    <a:pt x="34424" y="440061"/>
                  </a:lnTo>
                  <a:lnTo>
                    <a:pt x="35147" y="440348"/>
                  </a:lnTo>
                  <a:lnTo>
                    <a:pt x="35487" y="440602"/>
                  </a:lnTo>
                  <a:lnTo>
                    <a:pt x="35831" y="440657"/>
                  </a:lnTo>
                  <a:lnTo>
                    <a:pt x="37182" y="440458"/>
                  </a:lnTo>
                  <a:lnTo>
                    <a:pt x="38360" y="440072"/>
                  </a:lnTo>
                  <a:lnTo>
                    <a:pt x="38791" y="440050"/>
                  </a:lnTo>
                  <a:lnTo>
                    <a:pt x="39513" y="439841"/>
                  </a:lnTo>
                  <a:lnTo>
                    <a:pt x="40973" y="439830"/>
                  </a:lnTo>
                  <a:lnTo>
                    <a:pt x="41761" y="439499"/>
                  </a:lnTo>
                  <a:lnTo>
                    <a:pt x="42288" y="439367"/>
                  </a:lnTo>
                  <a:lnTo>
                    <a:pt x="43022" y="439014"/>
                  </a:lnTo>
                  <a:lnTo>
                    <a:pt x="43178" y="439036"/>
                  </a:lnTo>
                  <a:lnTo>
                    <a:pt x="43554" y="439323"/>
                  </a:lnTo>
                  <a:lnTo>
                    <a:pt x="43739" y="439367"/>
                  </a:lnTo>
                  <a:lnTo>
                    <a:pt x="43972" y="439323"/>
                  </a:lnTo>
                  <a:lnTo>
                    <a:pt x="44497" y="439069"/>
                  </a:lnTo>
                  <a:lnTo>
                    <a:pt x="44801" y="439003"/>
                  </a:lnTo>
                  <a:lnTo>
                    <a:pt x="46327" y="439290"/>
                  </a:lnTo>
                  <a:lnTo>
                    <a:pt x="46944" y="439212"/>
                  </a:lnTo>
                  <a:lnTo>
                    <a:pt x="47220" y="439069"/>
                  </a:lnTo>
                  <a:lnTo>
                    <a:pt x="47719" y="438584"/>
                  </a:lnTo>
                  <a:lnTo>
                    <a:pt x="48158" y="438275"/>
                  </a:lnTo>
                  <a:lnTo>
                    <a:pt x="49952" y="437272"/>
                  </a:lnTo>
                  <a:lnTo>
                    <a:pt x="50371" y="436721"/>
                  </a:lnTo>
                  <a:lnTo>
                    <a:pt x="51020" y="436456"/>
                  </a:lnTo>
                  <a:lnTo>
                    <a:pt x="51786" y="435872"/>
                  </a:lnTo>
                  <a:lnTo>
                    <a:pt x="52317" y="435761"/>
                  </a:lnTo>
                  <a:lnTo>
                    <a:pt x="53078" y="435883"/>
                  </a:lnTo>
                  <a:lnTo>
                    <a:pt x="53547" y="435861"/>
                  </a:lnTo>
                  <a:lnTo>
                    <a:pt x="53852" y="435805"/>
                  </a:lnTo>
                  <a:lnTo>
                    <a:pt x="54334" y="435552"/>
                  </a:lnTo>
                  <a:lnTo>
                    <a:pt x="55187" y="434703"/>
                  </a:lnTo>
                  <a:lnTo>
                    <a:pt x="55412" y="433777"/>
                  </a:lnTo>
                  <a:lnTo>
                    <a:pt x="55609" y="433523"/>
                  </a:lnTo>
                  <a:lnTo>
                    <a:pt x="55835" y="433391"/>
                  </a:lnTo>
                  <a:lnTo>
                    <a:pt x="56186" y="433457"/>
                  </a:lnTo>
                  <a:lnTo>
                    <a:pt x="56735" y="433887"/>
                  </a:lnTo>
                  <a:lnTo>
                    <a:pt x="57215" y="434141"/>
                  </a:lnTo>
                  <a:lnTo>
                    <a:pt x="57908" y="434251"/>
                  </a:lnTo>
                  <a:lnTo>
                    <a:pt x="58685" y="434251"/>
                  </a:lnTo>
                  <a:lnTo>
                    <a:pt x="58932" y="434129"/>
                  </a:lnTo>
                  <a:lnTo>
                    <a:pt x="59718" y="433181"/>
                  </a:lnTo>
                  <a:lnTo>
                    <a:pt x="60667" y="432332"/>
                  </a:lnTo>
                  <a:lnTo>
                    <a:pt x="61039" y="432123"/>
                  </a:lnTo>
                  <a:lnTo>
                    <a:pt x="61309" y="432112"/>
                  </a:lnTo>
                  <a:lnTo>
                    <a:pt x="61885" y="432343"/>
                  </a:lnTo>
                  <a:lnTo>
                    <a:pt x="62607" y="433038"/>
                  </a:lnTo>
                  <a:lnTo>
                    <a:pt x="63058" y="433336"/>
                  </a:lnTo>
                  <a:lnTo>
                    <a:pt x="63994" y="433567"/>
                  </a:lnTo>
                  <a:lnTo>
                    <a:pt x="64904" y="434141"/>
                  </a:lnTo>
                  <a:lnTo>
                    <a:pt x="65287" y="434218"/>
                  </a:lnTo>
                  <a:lnTo>
                    <a:pt x="65911" y="434174"/>
                  </a:lnTo>
                  <a:lnTo>
                    <a:pt x="66147" y="434052"/>
                  </a:lnTo>
                  <a:lnTo>
                    <a:pt x="66774" y="433534"/>
                  </a:lnTo>
                  <a:lnTo>
                    <a:pt x="67605" y="433049"/>
                  </a:lnTo>
                  <a:lnTo>
                    <a:pt x="67853" y="432751"/>
                  </a:lnTo>
                  <a:lnTo>
                    <a:pt x="68082" y="431737"/>
                  </a:lnTo>
                  <a:lnTo>
                    <a:pt x="68248" y="431373"/>
                  </a:lnTo>
                  <a:lnTo>
                    <a:pt x="68813" y="430888"/>
                  </a:lnTo>
                  <a:lnTo>
                    <a:pt x="69209" y="430866"/>
                  </a:lnTo>
                  <a:lnTo>
                    <a:pt x="69445" y="431064"/>
                  </a:lnTo>
                  <a:lnTo>
                    <a:pt x="70154" y="432553"/>
                  </a:lnTo>
                  <a:lnTo>
                    <a:pt x="71283" y="434372"/>
                  </a:lnTo>
                  <a:lnTo>
                    <a:pt x="71770" y="435364"/>
                  </a:lnTo>
                  <a:lnTo>
                    <a:pt x="72179" y="436015"/>
                  </a:lnTo>
                  <a:lnTo>
                    <a:pt x="72827" y="436732"/>
                  </a:lnTo>
                  <a:lnTo>
                    <a:pt x="73109" y="436930"/>
                  </a:lnTo>
                  <a:lnTo>
                    <a:pt x="73714" y="437195"/>
                  </a:lnTo>
                  <a:lnTo>
                    <a:pt x="74096" y="437625"/>
                  </a:lnTo>
                  <a:lnTo>
                    <a:pt x="74149" y="438275"/>
                  </a:lnTo>
                  <a:lnTo>
                    <a:pt x="74313" y="438661"/>
                  </a:lnTo>
                  <a:lnTo>
                    <a:pt x="74526" y="438804"/>
                  </a:lnTo>
                  <a:lnTo>
                    <a:pt x="74877" y="438904"/>
                  </a:lnTo>
                  <a:lnTo>
                    <a:pt x="76194" y="439069"/>
                  </a:lnTo>
                  <a:lnTo>
                    <a:pt x="76775" y="439279"/>
                  </a:lnTo>
                  <a:lnTo>
                    <a:pt x="77457" y="439719"/>
                  </a:lnTo>
                  <a:lnTo>
                    <a:pt x="78661" y="440833"/>
                  </a:lnTo>
                  <a:lnTo>
                    <a:pt x="79198" y="441208"/>
                  </a:lnTo>
                  <a:lnTo>
                    <a:pt x="79479" y="441131"/>
                  </a:lnTo>
                  <a:lnTo>
                    <a:pt x="79780" y="440712"/>
                  </a:lnTo>
                  <a:lnTo>
                    <a:pt x="80017" y="439753"/>
                  </a:lnTo>
                  <a:lnTo>
                    <a:pt x="80241" y="439223"/>
                  </a:lnTo>
                  <a:lnTo>
                    <a:pt x="80660" y="438948"/>
                  </a:lnTo>
                  <a:lnTo>
                    <a:pt x="81470" y="438672"/>
                  </a:lnTo>
                  <a:lnTo>
                    <a:pt x="81862" y="438683"/>
                  </a:lnTo>
                  <a:lnTo>
                    <a:pt x="82682" y="439025"/>
                  </a:lnTo>
                  <a:lnTo>
                    <a:pt x="83175" y="439135"/>
                  </a:lnTo>
                  <a:lnTo>
                    <a:pt x="84034" y="439587"/>
                  </a:lnTo>
                  <a:lnTo>
                    <a:pt x="84214" y="439719"/>
                  </a:lnTo>
                  <a:lnTo>
                    <a:pt x="84456" y="440072"/>
                  </a:lnTo>
                  <a:lnTo>
                    <a:pt x="84568" y="440050"/>
                  </a:lnTo>
                  <a:lnTo>
                    <a:pt x="84651" y="439929"/>
                  </a:lnTo>
                  <a:lnTo>
                    <a:pt x="84675" y="439466"/>
                  </a:lnTo>
                  <a:lnTo>
                    <a:pt x="84942" y="439058"/>
                  </a:lnTo>
                  <a:lnTo>
                    <a:pt x="85450" y="438518"/>
                  </a:lnTo>
                  <a:lnTo>
                    <a:pt x="86190" y="438033"/>
                  </a:lnTo>
                  <a:lnTo>
                    <a:pt x="87018" y="437117"/>
                  </a:lnTo>
                  <a:lnTo>
                    <a:pt x="87618" y="436335"/>
                  </a:lnTo>
                  <a:lnTo>
                    <a:pt x="88367" y="434736"/>
                  </a:lnTo>
                  <a:lnTo>
                    <a:pt x="88750" y="434361"/>
                  </a:lnTo>
                  <a:lnTo>
                    <a:pt x="89245" y="434141"/>
                  </a:lnTo>
                  <a:lnTo>
                    <a:pt x="89942" y="434085"/>
                  </a:lnTo>
                  <a:lnTo>
                    <a:pt x="90145" y="434185"/>
                  </a:lnTo>
                  <a:lnTo>
                    <a:pt x="90952" y="434295"/>
                  </a:lnTo>
                  <a:lnTo>
                    <a:pt x="91380" y="434482"/>
                  </a:lnTo>
                  <a:lnTo>
                    <a:pt x="91633" y="434725"/>
                  </a:lnTo>
                  <a:lnTo>
                    <a:pt x="92039" y="434945"/>
                  </a:lnTo>
                  <a:lnTo>
                    <a:pt x="93512" y="435629"/>
                  </a:lnTo>
                  <a:lnTo>
                    <a:pt x="93851" y="435552"/>
                  </a:lnTo>
                  <a:lnTo>
                    <a:pt x="94530" y="435045"/>
                  </a:lnTo>
                  <a:lnTo>
                    <a:pt x="96094" y="435629"/>
                  </a:lnTo>
                  <a:lnTo>
                    <a:pt x="96635" y="435717"/>
                  </a:lnTo>
                  <a:lnTo>
                    <a:pt x="97918" y="435122"/>
                  </a:lnTo>
                  <a:lnTo>
                    <a:pt x="98591" y="434967"/>
                  </a:lnTo>
                  <a:lnTo>
                    <a:pt x="98803" y="435056"/>
                  </a:lnTo>
                  <a:lnTo>
                    <a:pt x="99136" y="435530"/>
                  </a:lnTo>
                  <a:lnTo>
                    <a:pt x="99338" y="435706"/>
                  </a:lnTo>
                  <a:lnTo>
                    <a:pt x="99582" y="435827"/>
                  </a:lnTo>
                  <a:lnTo>
                    <a:pt x="99858" y="435849"/>
                  </a:lnTo>
                  <a:lnTo>
                    <a:pt x="100692" y="435541"/>
                  </a:lnTo>
                  <a:lnTo>
                    <a:pt x="101648" y="434890"/>
                  </a:lnTo>
                  <a:lnTo>
                    <a:pt x="101965" y="434736"/>
                  </a:lnTo>
                  <a:lnTo>
                    <a:pt x="102273" y="434725"/>
                  </a:lnTo>
                  <a:lnTo>
                    <a:pt x="102966" y="434990"/>
                  </a:lnTo>
                  <a:lnTo>
                    <a:pt x="103353" y="435023"/>
                  </a:lnTo>
                  <a:lnTo>
                    <a:pt x="103810" y="434934"/>
                  </a:lnTo>
                  <a:lnTo>
                    <a:pt x="103982" y="434846"/>
                  </a:lnTo>
                  <a:lnTo>
                    <a:pt x="104102" y="434692"/>
                  </a:lnTo>
                  <a:lnTo>
                    <a:pt x="104380" y="434692"/>
                  </a:lnTo>
                  <a:lnTo>
                    <a:pt x="104734" y="434846"/>
                  </a:lnTo>
                  <a:lnTo>
                    <a:pt x="106135" y="435750"/>
                  </a:lnTo>
                  <a:lnTo>
                    <a:pt x="106776" y="436357"/>
                  </a:lnTo>
                  <a:lnTo>
                    <a:pt x="107685" y="437349"/>
                  </a:lnTo>
                  <a:lnTo>
                    <a:pt x="107910" y="437669"/>
                  </a:lnTo>
                  <a:lnTo>
                    <a:pt x="108000" y="437999"/>
                  </a:lnTo>
                  <a:lnTo>
                    <a:pt x="107714" y="438352"/>
                  </a:lnTo>
                  <a:lnTo>
                    <a:pt x="107000" y="438650"/>
                  </a:lnTo>
                  <a:lnTo>
                    <a:pt x="106634" y="438937"/>
                  </a:lnTo>
                  <a:lnTo>
                    <a:pt x="106328" y="439323"/>
                  </a:lnTo>
                  <a:lnTo>
                    <a:pt x="106033" y="439907"/>
                  </a:lnTo>
                  <a:lnTo>
                    <a:pt x="105932" y="441010"/>
                  </a:lnTo>
                  <a:lnTo>
                    <a:pt x="106080" y="441627"/>
                  </a:lnTo>
                  <a:lnTo>
                    <a:pt x="106096" y="442057"/>
                  </a:lnTo>
                  <a:lnTo>
                    <a:pt x="105644" y="443898"/>
                  </a:lnTo>
                  <a:lnTo>
                    <a:pt x="105553" y="444582"/>
                  </a:lnTo>
                  <a:lnTo>
                    <a:pt x="105415" y="447008"/>
                  </a:lnTo>
                  <a:lnTo>
                    <a:pt x="105535" y="447515"/>
                  </a:lnTo>
                  <a:lnTo>
                    <a:pt x="105443" y="447592"/>
                  </a:lnTo>
                  <a:lnTo>
                    <a:pt x="105211" y="447592"/>
                  </a:lnTo>
                  <a:lnTo>
                    <a:pt x="104544" y="447382"/>
                  </a:lnTo>
                  <a:lnTo>
                    <a:pt x="104277" y="447537"/>
                  </a:lnTo>
                  <a:lnTo>
                    <a:pt x="103855" y="447460"/>
                  </a:lnTo>
                  <a:lnTo>
                    <a:pt x="103689" y="447570"/>
                  </a:lnTo>
                  <a:lnTo>
                    <a:pt x="103435" y="448441"/>
                  </a:lnTo>
                  <a:lnTo>
                    <a:pt x="102950" y="449224"/>
                  </a:lnTo>
                  <a:lnTo>
                    <a:pt x="102694" y="449863"/>
                  </a:lnTo>
                  <a:lnTo>
                    <a:pt x="102554" y="450536"/>
                  </a:lnTo>
                  <a:lnTo>
                    <a:pt x="102542" y="451296"/>
                  </a:lnTo>
                  <a:lnTo>
                    <a:pt x="102454" y="451815"/>
                  </a:lnTo>
                  <a:lnTo>
                    <a:pt x="101633" y="453325"/>
                  </a:lnTo>
                  <a:lnTo>
                    <a:pt x="101278" y="454329"/>
                  </a:lnTo>
                  <a:lnTo>
                    <a:pt x="100988" y="454736"/>
                  </a:lnTo>
                  <a:lnTo>
                    <a:pt x="100899" y="455376"/>
                  </a:lnTo>
                  <a:lnTo>
                    <a:pt x="101224" y="456578"/>
                  </a:lnTo>
                  <a:lnTo>
                    <a:pt x="101622" y="457272"/>
                  </a:lnTo>
                  <a:lnTo>
                    <a:pt x="101786" y="457780"/>
                  </a:lnTo>
                  <a:lnTo>
                    <a:pt x="101973" y="458276"/>
                  </a:lnTo>
                  <a:lnTo>
                    <a:pt x="102094" y="458948"/>
                  </a:lnTo>
                  <a:lnTo>
                    <a:pt x="102283" y="459786"/>
                  </a:lnTo>
                  <a:lnTo>
                    <a:pt x="102392" y="460624"/>
                  </a:lnTo>
                  <a:lnTo>
                    <a:pt x="102253" y="461209"/>
                  </a:lnTo>
                  <a:lnTo>
                    <a:pt x="101907" y="461550"/>
                  </a:lnTo>
                  <a:lnTo>
                    <a:pt x="101257" y="462069"/>
                  </a:lnTo>
                  <a:lnTo>
                    <a:pt x="100577" y="462532"/>
                  </a:lnTo>
                  <a:lnTo>
                    <a:pt x="100490" y="462907"/>
                  </a:lnTo>
                  <a:lnTo>
                    <a:pt x="100651" y="463348"/>
                  </a:lnTo>
                  <a:lnTo>
                    <a:pt x="101047" y="464075"/>
                  </a:lnTo>
                  <a:lnTo>
                    <a:pt x="101431" y="464693"/>
                  </a:lnTo>
                  <a:lnTo>
                    <a:pt x="101889" y="465090"/>
                  </a:lnTo>
                  <a:lnTo>
                    <a:pt x="102249" y="465134"/>
                  </a:lnTo>
                  <a:lnTo>
                    <a:pt x="102645" y="464902"/>
                  </a:lnTo>
                  <a:lnTo>
                    <a:pt x="103474" y="464649"/>
                  </a:lnTo>
                  <a:lnTo>
                    <a:pt x="104328" y="464671"/>
                  </a:lnTo>
                  <a:lnTo>
                    <a:pt x="104960" y="464759"/>
                  </a:lnTo>
                  <a:lnTo>
                    <a:pt x="105195" y="465057"/>
                  </a:lnTo>
                  <a:lnTo>
                    <a:pt x="105244" y="465266"/>
                  </a:lnTo>
                  <a:lnTo>
                    <a:pt x="105393" y="466203"/>
                  </a:lnTo>
                  <a:lnTo>
                    <a:pt x="105282" y="466909"/>
                  </a:lnTo>
                  <a:lnTo>
                    <a:pt x="104712" y="468199"/>
                  </a:lnTo>
                  <a:lnTo>
                    <a:pt x="104158" y="468761"/>
                  </a:lnTo>
                  <a:lnTo>
                    <a:pt x="103636" y="470172"/>
                  </a:lnTo>
                  <a:lnTo>
                    <a:pt x="103403" y="470801"/>
                  </a:lnTo>
                  <a:lnTo>
                    <a:pt x="103325" y="471396"/>
                  </a:lnTo>
                  <a:lnTo>
                    <a:pt x="103248" y="471981"/>
                  </a:lnTo>
                  <a:lnTo>
                    <a:pt x="103047" y="472874"/>
                  </a:lnTo>
                  <a:lnTo>
                    <a:pt x="103125" y="473723"/>
                  </a:lnTo>
                  <a:lnTo>
                    <a:pt x="103000" y="474671"/>
                  </a:lnTo>
                  <a:lnTo>
                    <a:pt x="102737" y="475222"/>
                  </a:lnTo>
                  <a:lnTo>
                    <a:pt x="101855" y="476622"/>
                  </a:lnTo>
                  <a:lnTo>
                    <a:pt x="100973" y="478486"/>
                  </a:lnTo>
                  <a:lnTo>
                    <a:pt x="100323" y="480239"/>
                  </a:lnTo>
                  <a:lnTo>
                    <a:pt x="100184" y="481441"/>
                  </a:lnTo>
                  <a:lnTo>
                    <a:pt x="100533" y="482543"/>
                  </a:lnTo>
                  <a:lnTo>
                    <a:pt x="101304" y="484065"/>
                  </a:lnTo>
                  <a:lnTo>
                    <a:pt x="101525" y="484451"/>
                  </a:lnTo>
                  <a:lnTo>
                    <a:pt x="102346" y="485851"/>
                  </a:lnTo>
                  <a:lnTo>
                    <a:pt x="102651" y="486799"/>
                  </a:lnTo>
                  <a:lnTo>
                    <a:pt x="102666" y="488144"/>
                  </a:lnTo>
                  <a:lnTo>
                    <a:pt x="102819" y="488674"/>
                  </a:lnTo>
                  <a:lnTo>
                    <a:pt x="102839" y="489060"/>
                  </a:lnTo>
                  <a:lnTo>
                    <a:pt x="102664" y="489225"/>
                  </a:lnTo>
                  <a:lnTo>
                    <a:pt x="101416" y="489732"/>
                  </a:lnTo>
                  <a:lnTo>
                    <a:pt x="101024" y="489975"/>
                  </a:lnTo>
                  <a:lnTo>
                    <a:pt x="100525" y="490625"/>
                  </a:lnTo>
                  <a:lnTo>
                    <a:pt x="100540" y="491651"/>
                  </a:lnTo>
                  <a:lnTo>
                    <a:pt x="100803" y="493106"/>
                  </a:lnTo>
                  <a:lnTo>
                    <a:pt x="101190" y="494231"/>
                  </a:lnTo>
                  <a:lnTo>
                    <a:pt x="102319" y="494925"/>
                  </a:lnTo>
                  <a:lnTo>
                    <a:pt x="103697" y="496270"/>
                  </a:lnTo>
                  <a:lnTo>
                    <a:pt x="105225" y="497384"/>
                  </a:lnTo>
                  <a:lnTo>
                    <a:pt x="105553" y="497770"/>
                  </a:lnTo>
                  <a:lnTo>
                    <a:pt x="105811" y="498630"/>
                  </a:lnTo>
                  <a:lnTo>
                    <a:pt x="106111" y="500251"/>
                  </a:lnTo>
                  <a:lnTo>
                    <a:pt x="106834" y="501629"/>
                  </a:lnTo>
                  <a:lnTo>
                    <a:pt x="106995" y="502059"/>
                  </a:lnTo>
                  <a:lnTo>
                    <a:pt x="107192" y="504077"/>
                  </a:lnTo>
                  <a:lnTo>
                    <a:pt x="107427" y="505929"/>
                  </a:lnTo>
                  <a:lnTo>
                    <a:pt x="107535" y="507671"/>
                  </a:lnTo>
                  <a:lnTo>
                    <a:pt x="107380" y="508476"/>
                  </a:lnTo>
                  <a:lnTo>
                    <a:pt x="107008" y="509281"/>
                  </a:lnTo>
                  <a:lnTo>
                    <a:pt x="106666" y="509832"/>
                  </a:lnTo>
                  <a:lnTo>
                    <a:pt x="106442" y="510207"/>
                  </a:lnTo>
                  <a:lnTo>
                    <a:pt x="105662" y="512390"/>
                  </a:lnTo>
                  <a:lnTo>
                    <a:pt x="105148" y="513525"/>
                  </a:lnTo>
                  <a:lnTo>
                    <a:pt x="104666" y="514187"/>
                  </a:lnTo>
                  <a:lnTo>
                    <a:pt x="103383" y="515477"/>
                  </a:lnTo>
                  <a:lnTo>
                    <a:pt x="103088" y="516039"/>
                  </a:lnTo>
                  <a:lnTo>
                    <a:pt x="103031" y="516469"/>
                  </a:lnTo>
                  <a:lnTo>
                    <a:pt x="102490" y="518057"/>
                  </a:lnTo>
                  <a:lnTo>
                    <a:pt x="102355" y="519016"/>
                  </a:lnTo>
                  <a:lnTo>
                    <a:pt x="102298" y="520891"/>
                  </a:lnTo>
                  <a:lnTo>
                    <a:pt x="102434" y="521166"/>
                  </a:lnTo>
                  <a:lnTo>
                    <a:pt x="102672" y="521398"/>
                  </a:lnTo>
                  <a:lnTo>
                    <a:pt x="103129" y="521122"/>
                  </a:lnTo>
                  <a:lnTo>
                    <a:pt x="103930" y="521034"/>
                  </a:lnTo>
                  <a:lnTo>
                    <a:pt x="105058" y="520747"/>
                  </a:lnTo>
                  <a:lnTo>
                    <a:pt x="105605" y="520747"/>
                  </a:lnTo>
                  <a:lnTo>
                    <a:pt x="106128" y="520891"/>
                  </a:lnTo>
                  <a:lnTo>
                    <a:pt x="106563" y="521122"/>
                  </a:lnTo>
                  <a:lnTo>
                    <a:pt x="106694" y="521277"/>
                  </a:lnTo>
                  <a:lnTo>
                    <a:pt x="106692" y="521409"/>
                  </a:lnTo>
                  <a:lnTo>
                    <a:pt x="106984" y="521651"/>
                  </a:lnTo>
                  <a:lnTo>
                    <a:pt x="106980" y="522037"/>
                  </a:lnTo>
                  <a:lnTo>
                    <a:pt x="106909" y="522115"/>
                  </a:lnTo>
                  <a:lnTo>
                    <a:pt x="106411" y="522710"/>
                  </a:lnTo>
                  <a:lnTo>
                    <a:pt x="105924" y="523581"/>
                  </a:lnTo>
                  <a:lnTo>
                    <a:pt x="105721" y="524209"/>
                  </a:lnTo>
                  <a:lnTo>
                    <a:pt x="105721" y="524309"/>
                  </a:lnTo>
                  <a:lnTo>
                    <a:pt x="105796" y="524375"/>
                  </a:lnTo>
                  <a:lnTo>
                    <a:pt x="105824" y="524761"/>
                  </a:lnTo>
                  <a:lnTo>
                    <a:pt x="105986" y="525268"/>
                  </a:lnTo>
                  <a:lnTo>
                    <a:pt x="106808" y="526955"/>
                  </a:lnTo>
                  <a:lnTo>
                    <a:pt x="107596" y="527837"/>
                  </a:lnTo>
                  <a:lnTo>
                    <a:pt x="107767" y="528476"/>
                  </a:lnTo>
                  <a:lnTo>
                    <a:pt x="107686" y="528818"/>
                  </a:lnTo>
                  <a:lnTo>
                    <a:pt x="107550" y="529380"/>
                  </a:lnTo>
                  <a:lnTo>
                    <a:pt x="107195" y="530417"/>
                  </a:lnTo>
                  <a:lnTo>
                    <a:pt x="107303" y="530979"/>
                  </a:lnTo>
                  <a:lnTo>
                    <a:pt x="108045" y="532016"/>
                  </a:lnTo>
                  <a:lnTo>
                    <a:pt x="108711" y="532909"/>
                  </a:lnTo>
                  <a:lnTo>
                    <a:pt x="109144" y="533681"/>
                  </a:lnTo>
                  <a:lnTo>
                    <a:pt x="109361" y="534320"/>
                  </a:lnTo>
                  <a:lnTo>
                    <a:pt x="109222" y="535169"/>
                  </a:lnTo>
                  <a:lnTo>
                    <a:pt x="108464" y="536239"/>
                  </a:lnTo>
                  <a:lnTo>
                    <a:pt x="107535" y="537143"/>
                  </a:lnTo>
                  <a:lnTo>
                    <a:pt x="106669" y="538179"/>
                  </a:lnTo>
                  <a:lnTo>
                    <a:pt x="105880" y="538609"/>
                  </a:lnTo>
                  <a:lnTo>
                    <a:pt x="105164" y="538896"/>
                  </a:lnTo>
                  <a:lnTo>
                    <a:pt x="104749" y="539094"/>
                  </a:lnTo>
                  <a:lnTo>
                    <a:pt x="104114" y="539447"/>
                  </a:lnTo>
                  <a:lnTo>
                    <a:pt x="104045" y="539557"/>
                  </a:lnTo>
                  <a:lnTo>
                    <a:pt x="103775" y="539965"/>
                  </a:lnTo>
                  <a:lnTo>
                    <a:pt x="103495" y="541013"/>
                  </a:lnTo>
                  <a:lnTo>
                    <a:pt x="103295" y="541773"/>
                  </a:lnTo>
                  <a:lnTo>
                    <a:pt x="103616" y="543548"/>
                  </a:lnTo>
                  <a:lnTo>
                    <a:pt x="103588" y="544166"/>
                  </a:lnTo>
                  <a:lnTo>
                    <a:pt x="103480" y="544541"/>
                  </a:lnTo>
                  <a:lnTo>
                    <a:pt x="103465" y="545544"/>
                  </a:lnTo>
                  <a:lnTo>
                    <a:pt x="103526" y="546117"/>
                  </a:lnTo>
                  <a:lnTo>
                    <a:pt x="103790" y="546514"/>
                  </a:lnTo>
                  <a:lnTo>
                    <a:pt x="103945" y="546724"/>
                  </a:lnTo>
                  <a:lnTo>
                    <a:pt x="104114" y="547143"/>
                  </a:lnTo>
                  <a:lnTo>
                    <a:pt x="103991" y="547926"/>
                  </a:lnTo>
                  <a:lnTo>
                    <a:pt x="103759" y="548995"/>
                  </a:lnTo>
                  <a:lnTo>
                    <a:pt x="103588" y="549536"/>
                  </a:lnTo>
                  <a:lnTo>
                    <a:pt x="103682" y="549954"/>
                  </a:lnTo>
                  <a:lnTo>
                    <a:pt x="103588" y="551002"/>
                  </a:lnTo>
                  <a:lnTo>
                    <a:pt x="103601" y="551697"/>
                  </a:lnTo>
                  <a:lnTo>
                    <a:pt x="103708" y="552391"/>
                  </a:lnTo>
                  <a:lnTo>
                    <a:pt x="103695" y="552744"/>
                  </a:lnTo>
                  <a:lnTo>
                    <a:pt x="103310" y="553681"/>
                  </a:lnTo>
                  <a:lnTo>
                    <a:pt x="102830" y="554464"/>
                  </a:lnTo>
                  <a:lnTo>
                    <a:pt x="102644" y="554817"/>
                  </a:lnTo>
                  <a:lnTo>
                    <a:pt x="102552" y="554993"/>
                  </a:lnTo>
                  <a:lnTo>
                    <a:pt x="102443" y="556173"/>
                  </a:lnTo>
                  <a:lnTo>
                    <a:pt x="102335" y="557320"/>
                  </a:lnTo>
                  <a:lnTo>
                    <a:pt x="102094" y="557860"/>
                  </a:lnTo>
                  <a:lnTo>
                    <a:pt x="101778" y="558566"/>
                  </a:lnTo>
                  <a:lnTo>
                    <a:pt x="101670" y="559359"/>
                  </a:lnTo>
                  <a:lnTo>
                    <a:pt x="101902" y="560286"/>
                  </a:lnTo>
                  <a:lnTo>
                    <a:pt x="102077" y="560826"/>
                  </a:lnTo>
                  <a:lnTo>
                    <a:pt x="102654" y="561410"/>
                  </a:lnTo>
                  <a:lnTo>
                    <a:pt x="103448" y="562017"/>
                  </a:lnTo>
                  <a:lnTo>
                    <a:pt x="103448" y="562469"/>
                  </a:lnTo>
                  <a:lnTo>
                    <a:pt x="103123" y="563483"/>
                  </a:lnTo>
                  <a:lnTo>
                    <a:pt x="102565" y="564486"/>
                  </a:lnTo>
                  <a:lnTo>
                    <a:pt x="102499" y="565214"/>
                  </a:lnTo>
                  <a:lnTo>
                    <a:pt x="102722" y="566041"/>
                  </a:lnTo>
                  <a:lnTo>
                    <a:pt x="103325" y="566846"/>
                  </a:lnTo>
                  <a:lnTo>
                    <a:pt x="103666" y="567309"/>
                  </a:lnTo>
                  <a:lnTo>
                    <a:pt x="103805" y="567562"/>
                  </a:lnTo>
                  <a:lnTo>
                    <a:pt x="103975" y="568235"/>
                  </a:lnTo>
                  <a:lnTo>
                    <a:pt x="104239" y="568621"/>
                  </a:lnTo>
                  <a:lnTo>
                    <a:pt x="104392" y="569095"/>
                  </a:lnTo>
                  <a:lnTo>
                    <a:pt x="104502" y="570087"/>
                  </a:lnTo>
                  <a:lnTo>
                    <a:pt x="104424" y="571113"/>
                  </a:lnTo>
                  <a:lnTo>
                    <a:pt x="104145" y="571918"/>
                  </a:lnTo>
                  <a:lnTo>
                    <a:pt x="103666" y="572689"/>
                  </a:lnTo>
                  <a:lnTo>
                    <a:pt x="103385" y="573186"/>
                  </a:lnTo>
                  <a:lnTo>
                    <a:pt x="103329" y="573990"/>
                  </a:lnTo>
                  <a:lnTo>
                    <a:pt x="103200" y="574740"/>
                  </a:lnTo>
                  <a:lnTo>
                    <a:pt x="102932" y="575534"/>
                  </a:lnTo>
                  <a:lnTo>
                    <a:pt x="102851" y="576140"/>
                  </a:lnTo>
                  <a:lnTo>
                    <a:pt x="102020" y="577971"/>
                  </a:lnTo>
                  <a:lnTo>
                    <a:pt x="101414" y="578886"/>
                  </a:lnTo>
                  <a:lnTo>
                    <a:pt x="101312" y="578996"/>
                  </a:lnTo>
                  <a:lnTo>
                    <a:pt x="101287" y="579018"/>
                  </a:lnTo>
                  <a:lnTo>
                    <a:pt x="101241" y="579073"/>
                  </a:lnTo>
                  <a:lnTo>
                    <a:pt x="101196" y="579150"/>
                  </a:lnTo>
                  <a:lnTo>
                    <a:pt x="101196" y="579162"/>
                  </a:lnTo>
                  <a:lnTo>
                    <a:pt x="101171" y="579206"/>
                  </a:lnTo>
                  <a:lnTo>
                    <a:pt x="101171" y="579206"/>
                  </a:lnTo>
                  <a:lnTo>
                    <a:pt x="101162" y="579239"/>
                  </a:lnTo>
                  <a:lnTo>
                    <a:pt x="101137" y="579250"/>
                  </a:lnTo>
                  <a:lnTo>
                    <a:pt x="101137" y="579261"/>
                  </a:lnTo>
                  <a:lnTo>
                    <a:pt x="101111" y="579305"/>
                  </a:lnTo>
                  <a:lnTo>
                    <a:pt x="101077" y="579349"/>
                  </a:lnTo>
                  <a:lnTo>
                    <a:pt x="100979" y="579470"/>
                  </a:lnTo>
                  <a:lnTo>
                    <a:pt x="100903" y="579525"/>
                  </a:lnTo>
                  <a:lnTo>
                    <a:pt x="100830" y="579603"/>
                  </a:lnTo>
                  <a:lnTo>
                    <a:pt x="100821" y="579614"/>
                  </a:lnTo>
                  <a:lnTo>
                    <a:pt x="100736" y="579702"/>
                  </a:lnTo>
                  <a:lnTo>
                    <a:pt x="100671" y="579812"/>
                  </a:lnTo>
                  <a:lnTo>
                    <a:pt x="100604" y="579900"/>
                  </a:lnTo>
                  <a:lnTo>
                    <a:pt x="100553" y="579999"/>
                  </a:lnTo>
                  <a:lnTo>
                    <a:pt x="100479" y="580099"/>
                  </a:lnTo>
                  <a:lnTo>
                    <a:pt x="100437" y="580132"/>
                  </a:lnTo>
                  <a:lnTo>
                    <a:pt x="100386" y="580187"/>
                  </a:lnTo>
                  <a:lnTo>
                    <a:pt x="100352" y="580198"/>
                  </a:lnTo>
                  <a:lnTo>
                    <a:pt x="100319" y="580231"/>
                  </a:lnTo>
                  <a:lnTo>
                    <a:pt x="100245" y="580319"/>
                  </a:lnTo>
                  <a:lnTo>
                    <a:pt x="100236" y="580352"/>
                  </a:lnTo>
                  <a:lnTo>
                    <a:pt x="100234" y="580374"/>
                  </a:lnTo>
                  <a:lnTo>
                    <a:pt x="100243" y="580418"/>
                  </a:lnTo>
                  <a:lnTo>
                    <a:pt x="100279" y="580485"/>
                  </a:lnTo>
                  <a:lnTo>
                    <a:pt x="100310" y="580562"/>
                  </a:lnTo>
                  <a:lnTo>
                    <a:pt x="100310" y="580639"/>
                  </a:lnTo>
                  <a:lnTo>
                    <a:pt x="100279" y="580716"/>
                  </a:lnTo>
                  <a:lnTo>
                    <a:pt x="100205" y="580804"/>
                  </a:lnTo>
                  <a:lnTo>
                    <a:pt x="100147" y="580881"/>
                  </a:lnTo>
                  <a:lnTo>
                    <a:pt x="100082" y="581003"/>
                  </a:lnTo>
                  <a:lnTo>
                    <a:pt x="100022" y="581113"/>
                  </a:lnTo>
                  <a:lnTo>
                    <a:pt x="100020" y="581113"/>
                  </a:lnTo>
                  <a:lnTo>
                    <a:pt x="99969" y="581190"/>
                  </a:lnTo>
                  <a:lnTo>
                    <a:pt x="99884" y="581267"/>
                  </a:lnTo>
                  <a:lnTo>
                    <a:pt x="99879" y="581267"/>
                  </a:lnTo>
                  <a:lnTo>
                    <a:pt x="99853" y="581312"/>
                  </a:lnTo>
                  <a:lnTo>
                    <a:pt x="99845" y="581334"/>
                  </a:lnTo>
                  <a:lnTo>
                    <a:pt x="99819" y="581356"/>
                  </a:lnTo>
                  <a:lnTo>
                    <a:pt x="99803" y="581378"/>
                  </a:lnTo>
                  <a:lnTo>
                    <a:pt x="99785" y="581400"/>
                  </a:lnTo>
                  <a:lnTo>
                    <a:pt x="99777" y="581433"/>
                  </a:lnTo>
                  <a:lnTo>
                    <a:pt x="99743" y="581455"/>
                  </a:lnTo>
                  <a:lnTo>
                    <a:pt x="99720" y="581488"/>
                  </a:lnTo>
                  <a:lnTo>
                    <a:pt x="99695" y="581532"/>
                  </a:lnTo>
                  <a:lnTo>
                    <a:pt x="99669" y="581554"/>
                  </a:lnTo>
                  <a:lnTo>
                    <a:pt x="99606" y="581631"/>
                  </a:lnTo>
                  <a:lnTo>
                    <a:pt x="99568" y="581675"/>
                  </a:lnTo>
                  <a:lnTo>
                    <a:pt x="99511" y="581764"/>
                  </a:lnTo>
                  <a:lnTo>
                    <a:pt x="99426" y="581874"/>
                  </a:lnTo>
                  <a:lnTo>
                    <a:pt x="99421" y="581896"/>
                  </a:lnTo>
                  <a:lnTo>
                    <a:pt x="99419" y="581896"/>
                  </a:lnTo>
                  <a:lnTo>
                    <a:pt x="99323" y="582061"/>
                  </a:lnTo>
                  <a:lnTo>
                    <a:pt x="99319" y="582072"/>
                  </a:lnTo>
                  <a:lnTo>
                    <a:pt x="99286" y="582150"/>
                  </a:lnTo>
                  <a:lnTo>
                    <a:pt x="99269" y="582183"/>
                  </a:lnTo>
                  <a:lnTo>
                    <a:pt x="99193" y="582304"/>
                  </a:lnTo>
                  <a:lnTo>
                    <a:pt x="99127" y="582414"/>
                  </a:lnTo>
                  <a:lnTo>
                    <a:pt x="99044" y="582524"/>
                  </a:lnTo>
                  <a:lnTo>
                    <a:pt x="98970" y="582646"/>
                  </a:lnTo>
                  <a:lnTo>
                    <a:pt x="98902" y="582756"/>
                  </a:lnTo>
                  <a:lnTo>
                    <a:pt x="98843" y="582866"/>
                  </a:lnTo>
                  <a:lnTo>
                    <a:pt x="98801" y="582976"/>
                  </a:lnTo>
                  <a:lnTo>
                    <a:pt x="98775" y="583098"/>
                  </a:lnTo>
                  <a:lnTo>
                    <a:pt x="98752" y="583208"/>
                  </a:lnTo>
                  <a:lnTo>
                    <a:pt x="98727" y="583318"/>
                  </a:lnTo>
                  <a:lnTo>
                    <a:pt x="98702" y="583439"/>
                  </a:lnTo>
                  <a:lnTo>
                    <a:pt x="98702" y="583550"/>
                  </a:lnTo>
                  <a:lnTo>
                    <a:pt x="98702" y="583594"/>
                  </a:lnTo>
                  <a:lnTo>
                    <a:pt x="98727" y="583671"/>
                  </a:lnTo>
                  <a:lnTo>
                    <a:pt x="98758" y="583781"/>
                  </a:lnTo>
                  <a:lnTo>
                    <a:pt x="98792" y="583892"/>
                  </a:lnTo>
                  <a:lnTo>
                    <a:pt x="98834" y="584013"/>
                  </a:lnTo>
                  <a:lnTo>
                    <a:pt x="98843" y="584123"/>
                  </a:lnTo>
                  <a:lnTo>
                    <a:pt x="98834" y="584233"/>
                  </a:lnTo>
                  <a:lnTo>
                    <a:pt x="98817" y="584344"/>
                  </a:lnTo>
                  <a:lnTo>
                    <a:pt x="98792" y="584465"/>
                  </a:lnTo>
                  <a:lnTo>
                    <a:pt x="98758" y="584575"/>
                  </a:lnTo>
                  <a:lnTo>
                    <a:pt x="98727" y="584696"/>
                  </a:lnTo>
                  <a:lnTo>
                    <a:pt x="98705" y="584796"/>
                  </a:lnTo>
                  <a:lnTo>
                    <a:pt x="98680" y="584851"/>
                  </a:lnTo>
                  <a:lnTo>
                    <a:pt x="98680" y="584851"/>
                  </a:lnTo>
                  <a:lnTo>
                    <a:pt x="98645" y="584895"/>
                  </a:lnTo>
                  <a:lnTo>
                    <a:pt x="98595" y="584939"/>
                  </a:lnTo>
                  <a:lnTo>
                    <a:pt x="98535" y="584983"/>
                  </a:lnTo>
                  <a:lnTo>
                    <a:pt x="98533" y="584983"/>
                  </a:lnTo>
                  <a:lnTo>
                    <a:pt x="98502" y="585005"/>
                  </a:lnTo>
                  <a:lnTo>
                    <a:pt x="98482" y="585016"/>
                  </a:lnTo>
                  <a:lnTo>
                    <a:pt x="98459" y="585038"/>
                  </a:lnTo>
                  <a:lnTo>
                    <a:pt x="98417" y="585060"/>
                  </a:lnTo>
                  <a:lnTo>
                    <a:pt x="98332" y="585115"/>
                  </a:lnTo>
                  <a:lnTo>
                    <a:pt x="98241" y="585204"/>
                  </a:lnTo>
                  <a:lnTo>
                    <a:pt x="98165" y="585314"/>
                  </a:lnTo>
                  <a:lnTo>
                    <a:pt x="98093" y="585435"/>
                  </a:lnTo>
                  <a:lnTo>
                    <a:pt x="98084" y="585435"/>
                  </a:lnTo>
                  <a:lnTo>
                    <a:pt x="98084" y="585534"/>
                  </a:lnTo>
                  <a:lnTo>
                    <a:pt x="98067" y="585567"/>
                  </a:lnTo>
                  <a:lnTo>
                    <a:pt x="98042" y="585601"/>
                  </a:lnTo>
                  <a:lnTo>
                    <a:pt x="98025" y="585623"/>
                  </a:lnTo>
                  <a:lnTo>
                    <a:pt x="98016" y="585656"/>
                  </a:lnTo>
                  <a:lnTo>
                    <a:pt x="98000" y="585733"/>
                  </a:lnTo>
                  <a:lnTo>
                    <a:pt x="97974" y="585832"/>
                  </a:lnTo>
                  <a:lnTo>
                    <a:pt x="97957" y="585876"/>
                  </a:lnTo>
                  <a:lnTo>
                    <a:pt x="97948" y="585909"/>
                  </a:lnTo>
                  <a:lnTo>
                    <a:pt x="97940" y="585931"/>
                  </a:lnTo>
                  <a:lnTo>
                    <a:pt x="97892" y="586031"/>
                  </a:lnTo>
                  <a:lnTo>
                    <a:pt x="97850" y="586130"/>
                  </a:lnTo>
                  <a:lnTo>
                    <a:pt x="97783" y="586185"/>
                  </a:lnTo>
                  <a:lnTo>
                    <a:pt x="97732" y="586284"/>
                  </a:lnTo>
                  <a:lnTo>
                    <a:pt x="97674" y="586383"/>
                  </a:lnTo>
                  <a:lnTo>
                    <a:pt x="97598" y="586472"/>
                  </a:lnTo>
                  <a:lnTo>
                    <a:pt x="97491" y="586593"/>
                  </a:lnTo>
                  <a:lnTo>
                    <a:pt x="97415" y="586681"/>
                  </a:lnTo>
                  <a:lnTo>
                    <a:pt x="97317" y="586791"/>
                  </a:lnTo>
                  <a:lnTo>
                    <a:pt x="97241" y="586868"/>
                  </a:lnTo>
                  <a:lnTo>
                    <a:pt x="97125" y="586968"/>
                  </a:lnTo>
                  <a:lnTo>
                    <a:pt x="97049" y="587034"/>
                  </a:lnTo>
                  <a:lnTo>
                    <a:pt x="96924" y="587100"/>
                  </a:lnTo>
                  <a:lnTo>
                    <a:pt x="96814" y="587177"/>
                  </a:lnTo>
                  <a:lnTo>
                    <a:pt x="96716" y="587243"/>
                  </a:lnTo>
                  <a:lnTo>
                    <a:pt x="96648" y="587343"/>
                  </a:lnTo>
                  <a:lnTo>
                    <a:pt x="96642" y="587365"/>
                  </a:lnTo>
                  <a:lnTo>
                    <a:pt x="96625" y="587365"/>
                  </a:lnTo>
                  <a:lnTo>
                    <a:pt x="96609" y="587442"/>
                  </a:lnTo>
                  <a:lnTo>
                    <a:pt x="96583" y="587541"/>
                  </a:lnTo>
                  <a:lnTo>
                    <a:pt x="96549" y="587640"/>
                  </a:lnTo>
                  <a:lnTo>
                    <a:pt x="96482" y="587740"/>
                  </a:lnTo>
                  <a:lnTo>
                    <a:pt x="96473" y="587751"/>
                  </a:lnTo>
                  <a:lnTo>
                    <a:pt x="96400" y="587806"/>
                  </a:lnTo>
                  <a:lnTo>
                    <a:pt x="96290" y="587872"/>
                  </a:lnTo>
                  <a:lnTo>
                    <a:pt x="96174" y="587949"/>
                  </a:lnTo>
                  <a:lnTo>
                    <a:pt x="96058" y="588015"/>
                  </a:lnTo>
                  <a:lnTo>
                    <a:pt x="95931" y="588081"/>
                  </a:lnTo>
                  <a:lnTo>
                    <a:pt x="95841" y="588125"/>
                  </a:lnTo>
                  <a:lnTo>
                    <a:pt x="95699" y="588181"/>
                  </a:lnTo>
                  <a:lnTo>
                    <a:pt x="95598" y="588203"/>
                  </a:lnTo>
                  <a:lnTo>
                    <a:pt x="95508" y="588247"/>
                  </a:lnTo>
                  <a:lnTo>
                    <a:pt x="95367" y="588258"/>
                  </a:lnTo>
                  <a:lnTo>
                    <a:pt x="95266" y="588258"/>
                  </a:lnTo>
                  <a:lnTo>
                    <a:pt x="95167" y="588302"/>
                  </a:lnTo>
                  <a:lnTo>
                    <a:pt x="95150" y="588302"/>
                  </a:lnTo>
                  <a:lnTo>
                    <a:pt x="95099" y="588357"/>
                  </a:lnTo>
                  <a:lnTo>
                    <a:pt x="95090" y="588357"/>
                  </a:lnTo>
                  <a:lnTo>
                    <a:pt x="95009" y="588456"/>
                  </a:lnTo>
                  <a:lnTo>
                    <a:pt x="94983" y="588500"/>
                  </a:lnTo>
                  <a:lnTo>
                    <a:pt x="94958" y="588544"/>
                  </a:lnTo>
                  <a:lnTo>
                    <a:pt x="94918" y="588600"/>
                  </a:lnTo>
                  <a:lnTo>
                    <a:pt x="94873" y="588655"/>
                  </a:lnTo>
                  <a:lnTo>
                    <a:pt x="94833" y="588677"/>
                  </a:lnTo>
                  <a:lnTo>
                    <a:pt x="94831" y="588677"/>
                  </a:lnTo>
                  <a:lnTo>
                    <a:pt x="94806" y="588688"/>
                  </a:lnTo>
                  <a:lnTo>
                    <a:pt x="94766" y="588699"/>
                  </a:lnTo>
                  <a:lnTo>
                    <a:pt x="94718" y="588710"/>
                  </a:lnTo>
                  <a:lnTo>
                    <a:pt x="94687" y="588721"/>
                  </a:lnTo>
                  <a:lnTo>
                    <a:pt x="94667" y="588732"/>
                  </a:lnTo>
                  <a:lnTo>
                    <a:pt x="94565" y="588798"/>
                  </a:lnTo>
                  <a:lnTo>
                    <a:pt x="94515" y="588820"/>
                  </a:lnTo>
                  <a:lnTo>
                    <a:pt x="94382" y="588919"/>
                  </a:lnTo>
                  <a:lnTo>
                    <a:pt x="94199" y="589074"/>
                  </a:lnTo>
                  <a:lnTo>
                    <a:pt x="94120" y="589129"/>
                  </a:lnTo>
                  <a:lnTo>
                    <a:pt x="94054" y="589184"/>
                  </a:lnTo>
                  <a:lnTo>
                    <a:pt x="94029" y="589206"/>
                  </a:lnTo>
                  <a:lnTo>
                    <a:pt x="93934" y="589283"/>
                  </a:lnTo>
                  <a:lnTo>
                    <a:pt x="93864" y="589349"/>
                  </a:lnTo>
                  <a:lnTo>
                    <a:pt x="93806" y="589437"/>
                  </a:lnTo>
                  <a:lnTo>
                    <a:pt x="93790" y="589459"/>
                  </a:lnTo>
                  <a:lnTo>
                    <a:pt x="93742" y="589537"/>
                  </a:lnTo>
                  <a:lnTo>
                    <a:pt x="93657" y="589658"/>
                  </a:lnTo>
                  <a:lnTo>
                    <a:pt x="93598" y="589724"/>
                  </a:lnTo>
                  <a:lnTo>
                    <a:pt x="93507" y="589845"/>
                  </a:lnTo>
                  <a:lnTo>
                    <a:pt x="93449" y="589912"/>
                  </a:lnTo>
                  <a:lnTo>
                    <a:pt x="93358" y="590033"/>
                  </a:lnTo>
                  <a:lnTo>
                    <a:pt x="93299" y="590099"/>
                  </a:lnTo>
                  <a:lnTo>
                    <a:pt x="93208" y="590220"/>
                  </a:lnTo>
                  <a:lnTo>
                    <a:pt x="93157" y="590297"/>
                  </a:lnTo>
                  <a:lnTo>
                    <a:pt x="93056" y="590408"/>
                  </a:lnTo>
                  <a:lnTo>
                    <a:pt x="92949" y="590518"/>
                  </a:lnTo>
                  <a:lnTo>
                    <a:pt x="92851" y="590584"/>
                  </a:lnTo>
                  <a:lnTo>
                    <a:pt x="92842" y="590595"/>
                  </a:lnTo>
                  <a:lnTo>
                    <a:pt x="92817" y="590595"/>
                  </a:lnTo>
                  <a:lnTo>
                    <a:pt x="92766" y="590617"/>
                  </a:lnTo>
                  <a:lnTo>
                    <a:pt x="92692" y="590672"/>
                  </a:lnTo>
                  <a:lnTo>
                    <a:pt x="92610" y="590739"/>
                  </a:lnTo>
                  <a:lnTo>
                    <a:pt x="92543" y="590816"/>
                  </a:lnTo>
                  <a:lnTo>
                    <a:pt x="92509" y="590849"/>
                  </a:lnTo>
                  <a:lnTo>
                    <a:pt x="92463" y="590904"/>
                  </a:lnTo>
                  <a:lnTo>
                    <a:pt x="92382" y="590970"/>
                  </a:lnTo>
                  <a:lnTo>
                    <a:pt x="92311" y="591014"/>
                  </a:lnTo>
                  <a:lnTo>
                    <a:pt x="92164" y="591080"/>
                  </a:lnTo>
                  <a:lnTo>
                    <a:pt x="92049" y="591113"/>
                  </a:lnTo>
                  <a:lnTo>
                    <a:pt x="91978" y="591146"/>
                  </a:lnTo>
                  <a:lnTo>
                    <a:pt x="91956" y="591146"/>
                  </a:lnTo>
                  <a:lnTo>
                    <a:pt x="91885" y="591168"/>
                  </a:lnTo>
                  <a:lnTo>
                    <a:pt x="91753" y="591113"/>
                  </a:lnTo>
                  <a:lnTo>
                    <a:pt x="91699" y="591091"/>
                  </a:lnTo>
                  <a:lnTo>
                    <a:pt x="91699" y="591080"/>
                  </a:lnTo>
                  <a:lnTo>
                    <a:pt x="91617" y="591047"/>
                  </a:lnTo>
                  <a:lnTo>
                    <a:pt x="91499" y="591014"/>
                  </a:lnTo>
                  <a:lnTo>
                    <a:pt x="91383" y="590981"/>
                  </a:lnTo>
                  <a:lnTo>
                    <a:pt x="91268" y="590915"/>
                  </a:lnTo>
                  <a:lnTo>
                    <a:pt x="91149" y="590860"/>
                  </a:lnTo>
                  <a:lnTo>
                    <a:pt x="91034" y="590827"/>
                  </a:lnTo>
                  <a:lnTo>
                    <a:pt x="90918" y="590805"/>
                  </a:lnTo>
                  <a:lnTo>
                    <a:pt x="90799" y="590761"/>
                  </a:lnTo>
                  <a:lnTo>
                    <a:pt x="90633" y="590705"/>
                  </a:lnTo>
                  <a:lnTo>
                    <a:pt x="90593" y="590705"/>
                  </a:lnTo>
                  <a:lnTo>
                    <a:pt x="90528" y="590694"/>
                  </a:lnTo>
                  <a:lnTo>
                    <a:pt x="90418" y="590683"/>
                  </a:lnTo>
                  <a:lnTo>
                    <a:pt x="90410" y="590683"/>
                  </a:lnTo>
                  <a:lnTo>
                    <a:pt x="90269" y="590705"/>
                  </a:lnTo>
                  <a:lnTo>
                    <a:pt x="90201" y="590728"/>
                  </a:lnTo>
                  <a:lnTo>
                    <a:pt x="90133" y="590772"/>
                  </a:lnTo>
                  <a:lnTo>
                    <a:pt x="90026" y="590849"/>
                  </a:lnTo>
                  <a:lnTo>
                    <a:pt x="89869" y="590937"/>
                  </a:lnTo>
                  <a:lnTo>
                    <a:pt x="89860" y="590948"/>
                  </a:lnTo>
                  <a:lnTo>
                    <a:pt x="89735" y="590937"/>
                  </a:lnTo>
                  <a:lnTo>
                    <a:pt x="89693" y="590937"/>
                  </a:lnTo>
                  <a:lnTo>
                    <a:pt x="89677" y="590959"/>
                  </a:lnTo>
                  <a:lnTo>
                    <a:pt x="89600" y="590981"/>
                  </a:lnTo>
                  <a:lnTo>
                    <a:pt x="89561" y="591003"/>
                  </a:lnTo>
                  <a:lnTo>
                    <a:pt x="89527" y="591025"/>
                  </a:lnTo>
                  <a:lnTo>
                    <a:pt x="89501" y="591047"/>
                  </a:lnTo>
                  <a:lnTo>
                    <a:pt x="89352" y="591146"/>
                  </a:lnTo>
                  <a:lnTo>
                    <a:pt x="89233" y="591235"/>
                  </a:lnTo>
                  <a:lnTo>
                    <a:pt x="89066" y="591257"/>
                  </a:lnTo>
                  <a:lnTo>
                    <a:pt x="88934" y="591246"/>
                  </a:lnTo>
                  <a:lnTo>
                    <a:pt x="88802" y="591268"/>
                  </a:lnTo>
                  <a:lnTo>
                    <a:pt x="88760" y="591290"/>
                  </a:lnTo>
                  <a:lnTo>
                    <a:pt x="88717" y="591323"/>
                  </a:lnTo>
                  <a:lnTo>
                    <a:pt x="88669" y="591323"/>
                  </a:lnTo>
                  <a:lnTo>
                    <a:pt x="88534" y="591367"/>
                  </a:lnTo>
                  <a:lnTo>
                    <a:pt x="88401" y="591356"/>
                  </a:lnTo>
                  <a:lnTo>
                    <a:pt x="88269" y="591356"/>
                  </a:lnTo>
                  <a:lnTo>
                    <a:pt x="88184" y="591367"/>
                  </a:lnTo>
                  <a:lnTo>
                    <a:pt x="88135" y="591400"/>
                  </a:lnTo>
                  <a:lnTo>
                    <a:pt x="88012" y="591466"/>
                  </a:lnTo>
                  <a:lnTo>
                    <a:pt x="87986" y="591499"/>
                  </a:lnTo>
                  <a:lnTo>
                    <a:pt x="87952" y="591499"/>
                  </a:lnTo>
                  <a:lnTo>
                    <a:pt x="87943" y="591532"/>
                  </a:lnTo>
                  <a:lnTo>
                    <a:pt x="87867" y="591598"/>
                  </a:lnTo>
                  <a:lnTo>
                    <a:pt x="87727" y="591731"/>
                  </a:lnTo>
                  <a:lnTo>
                    <a:pt x="87577" y="591852"/>
                  </a:lnTo>
                  <a:lnTo>
                    <a:pt x="87436" y="591984"/>
                  </a:lnTo>
                  <a:lnTo>
                    <a:pt x="87363" y="592062"/>
                  </a:lnTo>
                  <a:lnTo>
                    <a:pt x="87329" y="592128"/>
                  </a:lnTo>
                  <a:lnTo>
                    <a:pt x="87325" y="592172"/>
                  </a:lnTo>
                  <a:lnTo>
                    <a:pt x="87349" y="592249"/>
                  </a:lnTo>
                  <a:lnTo>
                    <a:pt x="87351" y="592271"/>
                  </a:lnTo>
                  <a:lnTo>
                    <a:pt x="87376" y="592370"/>
                  </a:lnTo>
                  <a:lnTo>
                    <a:pt x="87410" y="592481"/>
                  </a:lnTo>
                  <a:lnTo>
                    <a:pt x="87419" y="592591"/>
                  </a:lnTo>
                  <a:lnTo>
                    <a:pt x="87402" y="592657"/>
                  </a:lnTo>
                  <a:lnTo>
                    <a:pt x="87385" y="592712"/>
                  </a:lnTo>
                  <a:lnTo>
                    <a:pt x="87343" y="592822"/>
                  </a:lnTo>
                  <a:lnTo>
                    <a:pt x="87292" y="592944"/>
                  </a:lnTo>
                  <a:lnTo>
                    <a:pt x="87267" y="593054"/>
                  </a:lnTo>
                  <a:lnTo>
                    <a:pt x="87249" y="593164"/>
                  </a:lnTo>
                  <a:lnTo>
                    <a:pt x="87218" y="593285"/>
                  </a:lnTo>
                  <a:lnTo>
                    <a:pt x="87168" y="593396"/>
                  </a:lnTo>
                  <a:lnTo>
                    <a:pt x="87128" y="593462"/>
                  </a:lnTo>
                  <a:lnTo>
                    <a:pt x="87122" y="593473"/>
                  </a:lnTo>
                  <a:lnTo>
                    <a:pt x="87075" y="593528"/>
                  </a:lnTo>
                  <a:lnTo>
                    <a:pt x="87013" y="593561"/>
                  </a:lnTo>
                  <a:lnTo>
                    <a:pt x="86959" y="593594"/>
                  </a:lnTo>
                  <a:lnTo>
                    <a:pt x="86801" y="593660"/>
                  </a:lnTo>
                  <a:lnTo>
                    <a:pt x="86694" y="593726"/>
                  </a:lnTo>
                  <a:lnTo>
                    <a:pt x="86535" y="593748"/>
                  </a:lnTo>
                  <a:lnTo>
                    <a:pt x="86401" y="593815"/>
                  </a:lnTo>
                  <a:lnTo>
                    <a:pt x="86285" y="593881"/>
                  </a:lnTo>
                  <a:lnTo>
                    <a:pt x="86267" y="593903"/>
                  </a:lnTo>
                  <a:lnTo>
                    <a:pt x="86234" y="593903"/>
                  </a:lnTo>
                  <a:lnTo>
                    <a:pt x="86198" y="593936"/>
                  </a:lnTo>
                  <a:lnTo>
                    <a:pt x="86183" y="593936"/>
                  </a:lnTo>
                  <a:lnTo>
                    <a:pt x="86118" y="593969"/>
                  </a:lnTo>
                  <a:lnTo>
                    <a:pt x="86062" y="594002"/>
                  </a:lnTo>
                  <a:lnTo>
                    <a:pt x="86006" y="594024"/>
                  </a:lnTo>
                  <a:lnTo>
                    <a:pt x="85952" y="594068"/>
                  </a:lnTo>
                  <a:lnTo>
                    <a:pt x="85910" y="594123"/>
                  </a:lnTo>
                  <a:lnTo>
                    <a:pt x="85876" y="594145"/>
                  </a:lnTo>
                  <a:lnTo>
                    <a:pt x="85876" y="594179"/>
                  </a:lnTo>
                  <a:lnTo>
                    <a:pt x="85834" y="594245"/>
                  </a:lnTo>
                  <a:lnTo>
                    <a:pt x="85774" y="594344"/>
                  </a:lnTo>
                  <a:lnTo>
                    <a:pt x="85769" y="594355"/>
                  </a:lnTo>
                  <a:lnTo>
                    <a:pt x="85700" y="594465"/>
                  </a:lnTo>
                  <a:lnTo>
                    <a:pt x="85636" y="594586"/>
                  </a:lnTo>
                  <a:lnTo>
                    <a:pt x="85586" y="594697"/>
                  </a:lnTo>
                  <a:lnTo>
                    <a:pt x="85509" y="594818"/>
                  </a:lnTo>
                  <a:lnTo>
                    <a:pt x="85419" y="594917"/>
                  </a:lnTo>
                  <a:lnTo>
                    <a:pt x="85368" y="594961"/>
                  </a:lnTo>
                  <a:lnTo>
                    <a:pt x="85300" y="594961"/>
                  </a:lnTo>
                  <a:lnTo>
                    <a:pt x="85287" y="594994"/>
                  </a:lnTo>
                  <a:lnTo>
                    <a:pt x="85235" y="595005"/>
                  </a:lnTo>
                  <a:lnTo>
                    <a:pt x="85202" y="595016"/>
                  </a:lnTo>
                  <a:lnTo>
                    <a:pt x="85151" y="595061"/>
                  </a:lnTo>
                  <a:lnTo>
                    <a:pt x="85086" y="595138"/>
                  </a:lnTo>
                  <a:lnTo>
                    <a:pt x="85046" y="595204"/>
                  </a:lnTo>
                  <a:lnTo>
                    <a:pt x="85035" y="595248"/>
                  </a:lnTo>
                  <a:lnTo>
                    <a:pt x="85026" y="595270"/>
                  </a:lnTo>
                  <a:lnTo>
                    <a:pt x="84999" y="595369"/>
                  </a:lnTo>
                  <a:lnTo>
                    <a:pt x="85001" y="595402"/>
                  </a:lnTo>
                  <a:lnTo>
                    <a:pt x="84984" y="595468"/>
                  </a:lnTo>
                  <a:lnTo>
                    <a:pt x="84950" y="595546"/>
                  </a:lnTo>
                  <a:lnTo>
                    <a:pt x="84959" y="595623"/>
                  </a:lnTo>
                  <a:lnTo>
                    <a:pt x="84984" y="595711"/>
                  </a:lnTo>
                  <a:lnTo>
                    <a:pt x="85026" y="595777"/>
                  </a:lnTo>
                  <a:lnTo>
                    <a:pt x="85091" y="595865"/>
                  </a:lnTo>
                  <a:lnTo>
                    <a:pt x="85133" y="595965"/>
                  </a:lnTo>
                  <a:lnTo>
                    <a:pt x="85158" y="596053"/>
                  </a:lnTo>
                  <a:lnTo>
                    <a:pt x="85167" y="596064"/>
                  </a:lnTo>
                  <a:lnTo>
                    <a:pt x="85158" y="596130"/>
                  </a:lnTo>
                  <a:lnTo>
                    <a:pt x="85158" y="596207"/>
                  </a:lnTo>
                  <a:lnTo>
                    <a:pt x="85176" y="596240"/>
                  </a:lnTo>
                  <a:lnTo>
                    <a:pt x="85176" y="596262"/>
                  </a:lnTo>
                  <a:lnTo>
                    <a:pt x="85193" y="596273"/>
                  </a:lnTo>
                  <a:lnTo>
                    <a:pt x="85249" y="596317"/>
                  </a:lnTo>
                  <a:lnTo>
                    <a:pt x="85258" y="596329"/>
                  </a:lnTo>
                  <a:lnTo>
                    <a:pt x="85267" y="596329"/>
                  </a:lnTo>
                  <a:lnTo>
                    <a:pt x="85343" y="596406"/>
                  </a:lnTo>
                  <a:lnTo>
                    <a:pt x="85385" y="596472"/>
                  </a:lnTo>
                  <a:lnTo>
                    <a:pt x="85385" y="596571"/>
                  </a:lnTo>
                  <a:lnTo>
                    <a:pt x="85368" y="596648"/>
                  </a:lnTo>
                  <a:lnTo>
                    <a:pt x="85359" y="596681"/>
                  </a:lnTo>
                  <a:lnTo>
                    <a:pt x="85343" y="596703"/>
                  </a:lnTo>
                  <a:lnTo>
                    <a:pt x="85334" y="596736"/>
                  </a:lnTo>
                  <a:lnTo>
                    <a:pt x="85300" y="596814"/>
                  </a:lnTo>
                  <a:lnTo>
                    <a:pt x="85267" y="596891"/>
                  </a:lnTo>
                  <a:lnTo>
                    <a:pt x="85267" y="596979"/>
                  </a:lnTo>
                  <a:lnTo>
                    <a:pt x="85283" y="597056"/>
                  </a:lnTo>
                  <a:lnTo>
                    <a:pt x="85300" y="597100"/>
                  </a:lnTo>
                  <a:lnTo>
                    <a:pt x="85343" y="597200"/>
                  </a:lnTo>
                  <a:lnTo>
                    <a:pt x="85343" y="597211"/>
                  </a:lnTo>
                  <a:lnTo>
                    <a:pt x="85354" y="597387"/>
                  </a:lnTo>
                  <a:lnTo>
                    <a:pt x="85317" y="597497"/>
                  </a:lnTo>
                  <a:lnTo>
                    <a:pt x="85298" y="597552"/>
                  </a:lnTo>
                  <a:lnTo>
                    <a:pt x="85044" y="597861"/>
                  </a:lnTo>
                  <a:lnTo>
                    <a:pt x="84865" y="597960"/>
                  </a:lnTo>
                  <a:lnTo>
                    <a:pt x="84654" y="598037"/>
                  </a:lnTo>
                  <a:lnTo>
                    <a:pt x="84234" y="598335"/>
                  </a:lnTo>
                  <a:lnTo>
                    <a:pt x="83689" y="598688"/>
                  </a:lnTo>
                  <a:lnTo>
                    <a:pt x="83629" y="598743"/>
                  </a:lnTo>
                  <a:lnTo>
                    <a:pt x="83593" y="598787"/>
                  </a:lnTo>
                  <a:lnTo>
                    <a:pt x="83565" y="598842"/>
                  </a:lnTo>
                  <a:lnTo>
                    <a:pt x="83537" y="598886"/>
                  </a:lnTo>
                  <a:lnTo>
                    <a:pt x="83542" y="598886"/>
                  </a:lnTo>
                  <a:lnTo>
                    <a:pt x="83517" y="598953"/>
                  </a:lnTo>
                  <a:lnTo>
                    <a:pt x="83483" y="599008"/>
                  </a:lnTo>
                  <a:lnTo>
                    <a:pt x="83432" y="599129"/>
                  </a:lnTo>
                  <a:lnTo>
                    <a:pt x="83384" y="599239"/>
                  </a:lnTo>
                  <a:lnTo>
                    <a:pt x="83342" y="599350"/>
                  </a:lnTo>
                  <a:lnTo>
                    <a:pt x="83292" y="599471"/>
                  </a:lnTo>
                  <a:lnTo>
                    <a:pt x="83223" y="599581"/>
                  </a:lnTo>
                  <a:lnTo>
                    <a:pt x="83158" y="599691"/>
                  </a:lnTo>
                  <a:lnTo>
                    <a:pt x="83100" y="599813"/>
                  </a:lnTo>
                  <a:lnTo>
                    <a:pt x="83049" y="599923"/>
                  </a:lnTo>
                  <a:lnTo>
                    <a:pt x="83018" y="600033"/>
                  </a:lnTo>
                  <a:lnTo>
                    <a:pt x="82984" y="600154"/>
                  </a:lnTo>
                  <a:lnTo>
                    <a:pt x="82984" y="600154"/>
                  </a:lnTo>
                  <a:lnTo>
                    <a:pt x="82984" y="600397"/>
                  </a:lnTo>
                  <a:lnTo>
                    <a:pt x="82978" y="600629"/>
                  </a:lnTo>
                  <a:lnTo>
                    <a:pt x="82978" y="600706"/>
                  </a:lnTo>
                  <a:lnTo>
                    <a:pt x="82978" y="600783"/>
                  </a:lnTo>
                  <a:lnTo>
                    <a:pt x="82984" y="600992"/>
                  </a:lnTo>
                  <a:lnTo>
                    <a:pt x="82981" y="601136"/>
                  </a:lnTo>
                  <a:lnTo>
                    <a:pt x="82964" y="601235"/>
                  </a:lnTo>
                  <a:lnTo>
                    <a:pt x="82928" y="601334"/>
                  </a:lnTo>
                  <a:lnTo>
                    <a:pt x="82848" y="601433"/>
                  </a:lnTo>
                  <a:lnTo>
                    <a:pt x="82750" y="601522"/>
                  </a:lnTo>
                  <a:lnTo>
                    <a:pt x="82558" y="601632"/>
                  </a:lnTo>
                  <a:lnTo>
                    <a:pt x="82165" y="601720"/>
                  </a:lnTo>
                  <a:lnTo>
                    <a:pt x="82033" y="601786"/>
                  </a:lnTo>
                  <a:lnTo>
                    <a:pt x="81667" y="601908"/>
                  </a:lnTo>
                  <a:lnTo>
                    <a:pt x="81505" y="601985"/>
                  </a:lnTo>
                  <a:lnTo>
                    <a:pt x="81359" y="602106"/>
                  </a:lnTo>
                  <a:lnTo>
                    <a:pt x="81325" y="602128"/>
                  </a:lnTo>
                  <a:lnTo>
                    <a:pt x="80946" y="602514"/>
                  </a:lnTo>
                  <a:lnTo>
                    <a:pt x="80817" y="602690"/>
                  </a:lnTo>
                  <a:lnTo>
                    <a:pt x="80743" y="602878"/>
                  </a:lnTo>
                  <a:lnTo>
                    <a:pt x="80730" y="603076"/>
                  </a:lnTo>
                  <a:lnTo>
                    <a:pt x="80794" y="603418"/>
                  </a:lnTo>
                  <a:lnTo>
                    <a:pt x="80772" y="603628"/>
                  </a:lnTo>
                  <a:lnTo>
                    <a:pt x="80692" y="603947"/>
                  </a:lnTo>
                  <a:lnTo>
                    <a:pt x="80442" y="604499"/>
                  </a:lnTo>
                  <a:lnTo>
                    <a:pt x="80306" y="604697"/>
                  </a:lnTo>
                  <a:lnTo>
                    <a:pt x="80074" y="604906"/>
                  </a:lnTo>
                  <a:lnTo>
                    <a:pt x="79991" y="605017"/>
                  </a:lnTo>
                  <a:lnTo>
                    <a:pt x="79852" y="605127"/>
                  </a:lnTo>
                  <a:lnTo>
                    <a:pt x="79614" y="605414"/>
                  </a:lnTo>
                  <a:lnTo>
                    <a:pt x="79270" y="605678"/>
                  </a:lnTo>
                  <a:lnTo>
                    <a:pt x="78808" y="606274"/>
                  </a:lnTo>
                  <a:lnTo>
                    <a:pt x="78594" y="606395"/>
                  </a:lnTo>
                  <a:lnTo>
                    <a:pt x="78320" y="606472"/>
                  </a:lnTo>
                  <a:lnTo>
                    <a:pt x="77882" y="606682"/>
                  </a:lnTo>
                  <a:lnTo>
                    <a:pt x="77581" y="606792"/>
                  </a:lnTo>
                  <a:lnTo>
                    <a:pt x="77118" y="606990"/>
                  </a:lnTo>
                  <a:lnTo>
                    <a:pt x="76746" y="607277"/>
                  </a:lnTo>
                  <a:lnTo>
                    <a:pt x="76658" y="607310"/>
                  </a:lnTo>
                  <a:lnTo>
                    <a:pt x="76286" y="607641"/>
                  </a:lnTo>
                  <a:lnTo>
                    <a:pt x="76215" y="607762"/>
                  </a:lnTo>
                  <a:lnTo>
                    <a:pt x="76139" y="607961"/>
                  </a:lnTo>
                  <a:lnTo>
                    <a:pt x="76079" y="608005"/>
                  </a:lnTo>
                  <a:lnTo>
                    <a:pt x="75719" y="608027"/>
                  </a:lnTo>
                  <a:lnTo>
                    <a:pt x="75445" y="608137"/>
                  </a:lnTo>
                  <a:lnTo>
                    <a:pt x="75208" y="608291"/>
                  </a:lnTo>
                  <a:lnTo>
                    <a:pt x="74968" y="608336"/>
                  </a:lnTo>
                  <a:lnTo>
                    <a:pt x="74869" y="608336"/>
                  </a:lnTo>
                  <a:lnTo>
                    <a:pt x="74657" y="608291"/>
                  </a:lnTo>
                  <a:lnTo>
                    <a:pt x="74452" y="608336"/>
                  </a:lnTo>
                  <a:lnTo>
                    <a:pt x="74074" y="608324"/>
                  </a:lnTo>
                  <a:lnTo>
                    <a:pt x="73882" y="608336"/>
                  </a:lnTo>
                  <a:lnTo>
                    <a:pt x="73619" y="608269"/>
                  </a:lnTo>
                  <a:lnTo>
                    <a:pt x="73450" y="608258"/>
                  </a:lnTo>
                  <a:lnTo>
                    <a:pt x="73249" y="608214"/>
                  </a:lnTo>
                  <a:lnTo>
                    <a:pt x="73077" y="608148"/>
                  </a:lnTo>
                  <a:lnTo>
                    <a:pt x="72943" y="608148"/>
                  </a:lnTo>
                  <a:lnTo>
                    <a:pt x="72854" y="608159"/>
                  </a:lnTo>
                  <a:lnTo>
                    <a:pt x="72474" y="608313"/>
                  </a:lnTo>
                  <a:lnTo>
                    <a:pt x="72367" y="608369"/>
                  </a:lnTo>
                  <a:lnTo>
                    <a:pt x="72226" y="608523"/>
                  </a:lnTo>
                  <a:lnTo>
                    <a:pt x="72088" y="608776"/>
                  </a:lnTo>
                  <a:lnTo>
                    <a:pt x="72064" y="608810"/>
                  </a:lnTo>
                  <a:lnTo>
                    <a:pt x="71923" y="608931"/>
                  </a:lnTo>
                  <a:lnTo>
                    <a:pt x="71794" y="608964"/>
                  </a:lnTo>
                  <a:lnTo>
                    <a:pt x="71642" y="609008"/>
                  </a:lnTo>
                  <a:lnTo>
                    <a:pt x="71356" y="609107"/>
                  </a:lnTo>
                  <a:lnTo>
                    <a:pt x="71343" y="609151"/>
                  </a:lnTo>
                  <a:lnTo>
                    <a:pt x="71360" y="609405"/>
                  </a:lnTo>
                  <a:lnTo>
                    <a:pt x="71258" y="609537"/>
                  </a:lnTo>
                  <a:lnTo>
                    <a:pt x="71185" y="609592"/>
                  </a:lnTo>
                  <a:lnTo>
                    <a:pt x="71168" y="609603"/>
                  </a:lnTo>
                  <a:lnTo>
                    <a:pt x="70838" y="609659"/>
                  </a:lnTo>
                  <a:lnTo>
                    <a:pt x="70423" y="609659"/>
                  </a:lnTo>
                  <a:lnTo>
                    <a:pt x="70242" y="609637"/>
                  </a:lnTo>
                  <a:lnTo>
                    <a:pt x="69819" y="609637"/>
                  </a:lnTo>
                  <a:lnTo>
                    <a:pt x="69283" y="609824"/>
                  </a:lnTo>
                  <a:lnTo>
                    <a:pt x="68713" y="609879"/>
                  </a:lnTo>
                  <a:lnTo>
                    <a:pt x="68216" y="610078"/>
                  </a:lnTo>
                  <a:lnTo>
                    <a:pt x="67903" y="610232"/>
                  </a:lnTo>
                  <a:lnTo>
                    <a:pt x="67832" y="610265"/>
                  </a:lnTo>
                  <a:lnTo>
                    <a:pt x="67655" y="610430"/>
                  </a:lnTo>
                  <a:lnTo>
                    <a:pt x="67544" y="610596"/>
                  </a:lnTo>
                  <a:lnTo>
                    <a:pt x="67417" y="611059"/>
                  </a:lnTo>
                  <a:lnTo>
                    <a:pt x="67367" y="611357"/>
                  </a:lnTo>
                  <a:lnTo>
                    <a:pt x="67364" y="611467"/>
                  </a:lnTo>
                  <a:lnTo>
                    <a:pt x="67263" y="611698"/>
                  </a:lnTo>
                  <a:lnTo>
                    <a:pt x="67294" y="611974"/>
                  </a:lnTo>
                  <a:lnTo>
                    <a:pt x="67373" y="612183"/>
                  </a:lnTo>
                  <a:lnTo>
                    <a:pt x="67373" y="612338"/>
                  </a:lnTo>
                  <a:lnTo>
                    <a:pt x="67265" y="612558"/>
                  </a:lnTo>
                  <a:lnTo>
                    <a:pt x="67288" y="612779"/>
                  </a:lnTo>
                  <a:lnTo>
                    <a:pt x="67336" y="613032"/>
                  </a:lnTo>
                  <a:lnTo>
                    <a:pt x="67449" y="613308"/>
                  </a:lnTo>
                  <a:lnTo>
                    <a:pt x="67877" y="613661"/>
                  </a:lnTo>
                  <a:lnTo>
                    <a:pt x="67991" y="613815"/>
                  </a:lnTo>
                  <a:lnTo>
                    <a:pt x="68073" y="614047"/>
                  </a:lnTo>
                  <a:lnTo>
                    <a:pt x="68202" y="614587"/>
                  </a:lnTo>
                  <a:lnTo>
                    <a:pt x="68196" y="614874"/>
                  </a:lnTo>
                  <a:lnTo>
                    <a:pt x="68194" y="615028"/>
                  </a:lnTo>
                  <a:lnTo>
                    <a:pt x="67948" y="615458"/>
                  </a:lnTo>
                  <a:lnTo>
                    <a:pt x="67816" y="615921"/>
                  </a:lnTo>
                  <a:lnTo>
                    <a:pt x="67781" y="616120"/>
                  </a:lnTo>
                  <a:lnTo>
                    <a:pt x="67796" y="616373"/>
                  </a:lnTo>
                  <a:lnTo>
                    <a:pt x="67767" y="616561"/>
                  </a:lnTo>
                  <a:lnTo>
                    <a:pt x="67652" y="616781"/>
                  </a:lnTo>
                  <a:lnTo>
                    <a:pt x="67613" y="616969"/>
                  </a:lnTo>
                  <a:lnTo>
                    <a:pt x="67621" y="617178"/>
                  </a:lnTo>
                  <a:lnTo>
                    <a:pt x="67666" y="617487"/>
                  </a:lnTo>
                  <a:lnTo>
                    <a:pt x="67709" y="617718"/>
                  </a:lnTo>
                  <a:lnTo>
                    <a:pt x="67711" y="617873"/>
                  </a:lnTo>
                  <a:lnTo>
                    <a:pt x="67669" y="618071"/>
                  </a:lnTo>
                  <a:lnTo>
                    <a:pt x="67573" y="618248"/>
                  </a:lnTo>
                  <a:lnTo>
                    <a:pt x="67417" y="618402"/>
                  </a:lnTo>
                  <a:lnTo>
                    <a:pt x="67167" y="618545"/>
                  </a:lnTo>
                  <a:lnTo>
                    <a:pt x="67071" y="618611"/>
                  </a:lnTo>
                  <a:lnTo>
                    <a:pt x="66913" y="618832"/>
                  </a:lnTo>
                  <a:lnTo>
                    <a:pt x="66859" y="618964"/>
                  </a:lnTo>
                  <a:lnTo>
                    <a:pt x="66845" y="619108"/>
                  </a:lnTo>
                  <a:lnTo>
                    <a:pt x="66862" y="619284"/>
                  </a:lnTo>
                  <a:lnTo>
                    <a:pt x="66986" y="619714"/>
                  </a:lnTo>
                  <a:lnTo>
                    <a:pt x="67009" y="619946"/>
                  </a:lnTo>
                  <a:lnTo>
                    <a:pt x="66989" y="620387"/>
                  </a:lnTo>
                  <a:lnTo>
                    <a:pt x="66969" y="620552"/>
                  </a:lnTo>
                  <a:lnTo>
                    <a:pt x="66980" y="620607"/>
                  </a:lnTo>
                  <a:lnTo>
                    <a:pt x="67004" y="620739"/>
                  </a:lnTo>
                  <a:lnTo>
                    <a:pt x="67065" y="620883"/>
                  </a:lnTo>
                  <a:lnTo>
                    <a:pt x="67127" y="621026"/>
                  </a:lnTo>
                  <a:lnTo>
                    <a:pt x="67277" y="621247"/>
                  </a:lnTo>
                  <a:lnTo>
                    <a:pt x="67421" y="621379"/>
                  </a:lnTo>
                  <a:lnTo>
                    <a:pt x="67609" y="621577"/>
                  </a:lnTo>
                  <a:lnTo>
                    <a:pt x="67959" y="621765"/>
                  </a:lnTo>
                  <a:lnTo>
                    <a:pt x="68042" y="621831"/>
                  </a:lnTo>
                  <a:lnTo>
                    <a:pt x="68174" y="621963"/>
                  </a:lnTo>
                  <a:lnTo>
                    <a:pt x="68696" y="622404"/>
                  </a:lnTo>
                  <a:lnTo>
                    <a:pt x="68710" y="622426"/>
                  </a:lnTo>
                  <a:lnTo>
                    <a:pt x="68859" y="622614"/>
                  </a:lnTo>
                  <a:lnTo>
                    <a:pt x="69088" y="622956"/>
                  </a:lnTo>
                  <a:lnTo>
                    <a:pt x="69153" y="623143"/>
                  </a:lnTo>
                  <a:lnTo>
                    <a:pt x="69265" y="623264"/>
                  </a:lnTo>
                  <a:lnTo>
                    <a:pt x="69365" y="623441"/>
                  </a:lnTo>
                  <a:lnTo>
                    <a:pt x="69450" y="623860"/>
                  </a:lnTo>
                  <a:lnTo>
                    <a:pt x="69457" y="624069"/>
                  </a:lnTo>
                  <a:lnTo>
                    <a:pt x="69444" y="624400"/>
                  </a:lnTo>
                  <a:lnTo>
                    <a:pt x="69457" y="624455"/>
                  </a:lnTo>
                  <a:lnTo>
                    <a:pt x="69503" y="624532"/>
                  </a:lnTo>
                  <a:lnTo>
                    <a:pt x="69776" y="624808"/>
                  </a:lnTo>
                  <a:lnTo>
                    <a:pt x="69972" y="624885"/>
                  </a:lnTo>
                  <a:lnTo>
                    <a:pt x="70104" y="624995"/>
                  </a:lnTo>
                  <a:lnTo>
                    <a:pt x="70171" y="625095"/>
                  </a:lnTo>
                  <a:lnTo>
                    <a:pt x="70209" y="625260"/>
                  </a:lnTo>
                  <a:lnTo>
                    <a:pt x="70171" y="625591"/>
                  </a:lnTo>
                  <a:lnTo>
                    <a:pt x="70126" y="625789"/>
                  </a:lnTo>
                  <a:lnTo>
                    <a:pt x="70120" y="625822"/>
                  </a:lnTo>
                  <a:lnTo>
                    <a:pt x="70177" y="626010"/>
                  </a:lnTo>
                  <a:lnTo>
                    <a:pt x="70171" y="626120"/>
                  </a:lnTo>
                  <a:lnTo>
                    <a:pt x="69988" y="626440"/>
                  </a:lnTo>
                  <a:lnTo>
                    <a:pt x="69972" y="627024"/>
                  </a:lnTo>
                  <a:lnTo>
                    <a:pt x="69618" y="627774"/>
                  </a:lnTo>
                  <a:lnTo>
                    <a:pt x="69655" y="628634"/>
                  </a:lnTo>
                  <a:lnTo>
                    <a:pt x="69508" y="629009"/>
                  </a:lnTo>
                  <a:lnTo>
                    <a:pt x="69300" y="629295"/>
                  </a:lnTo>
                  <a:lnTo>
                    <a:pt x="69274" y="629505"/>
                  </a:lnTo>
                  <a:lnTo>
                    <a:pt x="69235" y="629869"/>
                  </a:lnTo>
                  <a:lnTo>
                    <a:pt x="68877" y="630376"/>
                  </a:lnTo>
                  <a:lnTo>
                    <a:pt x="68817" y="630519"/>
                  </a:lnTo>
                  <a:lnTo>
                    <a:pt x="68781" y="630651"/>
                  </a:lnTo>
                  <a:lnTo>
                    <a:pt x="68834" y="630828"/>
                  </a:lnTo>
                  <a:lnTo>
                    <a:pt x="68979" y="631059"/>
                  </a:lnTo>
                  <a:lnTo>
                    <a:pt x="69283" y="631258"/>
                  </a:lnTo>
                  <a:lnTo>
                    <a:pt x="69385" y="631489"/>
                  </a:lnTo>
                  <a:lnTo>
                    <a:pt x="69446" y="631578"/>
                  </a:lnTo>
                  <a:lnTo>
                    <a:pt x="69599" y="631666"/>
                  </a:lnTo>
                  <a:lnTo>
                    <a:pt x="69771" y="631942"/>
                  </a:lnTo>
                  <a:lnTo>
                    <a:pt x="69883" y="632195"/>
                  </a:lnTo>
                  <a:lnTo>
                    <a:pt x="70332" y="632846"/>
                  </a:lnTo>
                  <a:lnTo>
                    <a:pt x="70928" y="633386"/>
                  </a:lnTo>
                  <a:lnTo>
                    <a:pt x="71077" y="633761"/>
                  </a:lnTo>
                  <a:lnTo>
                    <a:pt x="71139" y="633882"/>
                  </a:lnTo>
                  <a:lnTo>
                    <a:pt x="71255" y="634114"/>
                  </a:lnTo>
                  <a:lnTo>
                    <a:pt x="71362" y="634510"/>
                  </a:lnTo>
                  <a:lnTo>
                    <a:pt x="71526" y="634797"/>
                  </a:lnTo>
                  <a:lnTo>
                    <a:pt x="71608" y="634963"/>
                  </a:lnTo>
                  <a:lnTo>
                    <a:pt x="71709" y="635040"/>
                  </a:lnTo>
                  <a:lnTo>
                    <a:pt x="72006" y="635139"/>
                  </a:lnTo>
                  <a:lnTo>
                    <a:pt x="72095" y="635194"/>
                  </a:lnTo>
                  <a:lnTo>
                    <a:pt x="72164" y="635249"/>
                  </a:lnTo>
                  <a:lnTo>
                    <a:pt x="72271" y="635348"/>
                  </a:lnTo>
                  <a:lnTo>
                    <a:pt x="72606" y="635580"/>
                  </a:lnTo>
                  <a:lnTo>
                    <a:pt x="72796" y="635624"/>
                  </a:lnTo>
                  <a:lnTo>
                    <a:pt x="73095" y="635668"/>
                  </a:lnTo>
                  <a:lnTo>
                    <a:pt x="73142" y="635679"/>
                  </a:lnTo>
                  <a:lnTo>
                    <a:pt x="73275" y="635723"/>
                  </a:lnTo>
                  <a:lnTo>
                    <a:pt x="73430" y="635878"/>
                  </a:lnTo>
                  <a:lnTo>
                    <a:pt x="73577" y="636197"/>
                  </a:lnTo>
                  <a:lnTo>
                    <a:pt x="73721" y="636374"/>
                  </a:lnTo>
                  <a:lnTo>
                    <a:pt x="73797" y="636385"/>
                  </a:lnTo>
                  <a:lnTo>
                    <a:pt x="73972" y="636352"/>
                  </a:lnTo>
                  <a:lnTo>
                    <a:pt x="74077" y="636385"/>
                  </a:lnTo>
                  <a:lnTo>
                    <a:pt x="74119" y="636418"/>
                  </a:lnTo>
                  <a:lnTo>
                    <a:pt x="74204" y="636594"/>
                  </a:lnTo>
                  <a:lnTo>
                    <a:pt x="74262" y="637013"/>
                  </a:lnTo>
                  <a:lnTo>
                    <a:pt x="74302" y="637124"/>
                  </a:lnTo>
                  <a:lnTo>
                    <a:pt x="74364" y="637223"/>
                  </a:lnTo>
                  <a:lnTo>
                    <a:pt x="74485" y="637344"/>
                  </a:lnTo>
                  <a:lnTo>
                    <a:pt x="74751" y="637521"/>
                  </a:lnTo>
                  <a:lnTo>
                    <a:pt x="74858" y="637653"/>
                  </a:lnTo>
                  <a:lnTo>
                    <a:pt x="74892" y="637796"/>
                  </a:lnTo>
                  <a:lnTo>
                    <a:pt x="74867" y="637984"/>
                  </a:lnTo>
                  <a:lnTo>
                    <a:pt x="74940" y="638193"/>
                  </a:lnTo>
                  <a:lnTo>
                    <a:pt x="75025" y="638281"/>
                  </a:lnTo>
                  <a:lnTo>
                    <a:pt x="75188" y="638403"/>
                  </a:lnTo>
                  <a:lnTo>
                    <a:pt x="75313" y="638557"/>
                  </a:lnTo>
                  <a:lnTo>
                    <a:pt x="75487" y="638733"/>
                  </a:lnTo>
                  <a:lnTo>
                    <a:pt x="75516" y="638755"/>
                  </a:lnTo>
                  <a:lnTo>
                    <a:pt x="75677" y="638987"/>
                  </a:lnTo>
                  <a:lnTo>
                    <a:pt x="75911" y="639185"/>
                  </a:lnTo>
                  <a:lnTo>
                    <a:pt x="75944" y="639240"/>
                  </a:lnTo>
                  <a:lnTo>
                    <a:pt x="75983" y="639384"/>
                  </a:lnTo>
                  <a:lnTo>
                    <a:pt x="76186" y="639726"/>
                  </a:lnTo>
                  <a:lnTo>
                    <a:pt x="76328" y="639935"/>
                  </a:lnTo>
                  <a:lnTo>
                    <a:pt x="76438" y="640211"/>
                  </a:lnTo>
                  <a:lnTo>
                    <a:pt x="76621" y="640398"/>
                  </a:lnTo>
                  <a:lnTo>
                    <a:pt x="76830" y="640586"/>
                  </a:lnTo>
                  <a:lnTo>
                    <a:pt x="76954" y="640641"/>
                  </a:lnTo>
                  <a:lnTo>
                    <a:pt x="77273" y="640619"/>
                  </a:lnTo>
                  <a:lnTo>
                    <a:pt x="77420" y="640619"/>
                  </a:lnTo>
                  <a:lnTo>
                    <a:pt x="77538" y="640641"/>
                  </a:lnTo>
                  <a:lnTo>
                    <a:pt x="77855" y="640751"/>
                  </a:lnTo>
                  <a:lnTo>
                    <a:pt x="78038" y="640784"/>
                  </a:lnTo>
                  <a:lnTo>
                    <a:pt x="78221" y="640795"/>
                  </a:lnTo>
                  <a:lnTo>
                    <a:pt x="78429" y="640784"/>
                  </a:lnTo>
                  <a:lnTo>
                    <a:pt x="78690" y="640795"/>
                  </a:lnTo>
                  <a:lnTo>
                    <a:pt x="78799" y="640817"/>
                  </a:lnTo>
                  <a:lnTo>
                    <a:pt x="78870" y="640828"/>
                  </a:lnTo>
                  <a:lnTo>
                    <a:pt x="78944" y="640872"/>
                  </a:lnTo>
                  <a:lnTo>
                    <a:pt x="79112" y="641049"/>
                  </a:lnTo>
                  <a:lnTo>
                    <a:pt x="79201" y="641313"/>
                  </a:lnTo>
                  <a:lnTo>
                    <a:pt x="79493" y="641567"/>
                  </a:lnTo>
                  <a:lnTo>
                    <a:pt x="79663" y="641688"/>
                  </a:lnTo>
                  <a:lnTo>
                    <a:pt x="79830" y="641854"/>
                  </a:lnTo>
                  <a:lnTo>
                    <a:pt x="79945" y="641920"/>
                  </a:lnTo>
                  <a:lnTo>
                    <a:pt x="80047" y="641964"/>
                  </a:lnTo>
                  <a:lnTo>
                    <a:pt x="80489" y="642052"/>
                  </a:lnTo>
                  <a:lnTo>
                    <a:pt x="80645" y="642019"/>
                  </a:lnTo>
                  <a:lnTo>
                    <a:pt x="80935" y="641920"/>
                  </a:lnTo>
                  <a:lnTo>
                    <a:pt x="81087" y="641898"/>
                  </a:lnTo>
                  <a:lnTo>
                    <a:pt x="81116" y="641909"/>
                  </a:lnTo>
                  <a:lnTo>
                    <a:pt x="81294" y="642118"/>
                  </a:lnTo>
                  <a:lnTo>
                    <a:pt x="81426" y="642184"/>
                  </a:lnTo>
                  <a:lnTo>
                    <a:pt x="81562" y="642295"/>
                  </a:lnTo>
                  <a:lnTo>
                    <a:pt x="81663" y="642350"/>
                  </a:lnTo>
                  <a:lnTo>
                    <a:pt x="82058" y="642361"/>
                  </a:lnTo>
                  <a:lnTo>
                    <a:pt x="82312" y="642350"/>
                  </a:lnTo>
                  <a:lnTo>
                    <a:pt x="82654" y="642482"/>
                  </a:lnTo>
                  <a:lnTo>
                    <a:pt x="83173" y="642504"/>
                  </a:lnTo>
                  <a:lnTo>
                    <a:pt x="83288" y="642383"/>
                  </a:lnTo>
                  <a:lnTo>
                    <a:pt x="83354" y="642328"/>
                  </a:lnTo>
                  <a:lnTo>
                    <a:pt x="83466" y="642317"/>
                  </a:lnTo>
                  <a:lnTo>
                    <a:pt x="83932" y="642361"/>
                  </a:lnTo>
                  <a:lnTo>
                    <a:pt x="84008" y="642328"/>
                  </a:lnTo>
                  <a:lnTo>
                    <a:pt x="84107" y="642229"/>
                  </a:lnTo>
                  <a:lnTo>
                    <a:pt x="84174" y="642184"/>
                  </a:lnTo>
                  <a:lnTo>
                    <a:pt x="84349" y="642162"/>
                  </a:lnTo>
                  <a:lnTo>
                    <a:pt x="84527" y="642063"/>
                  </a:lnTo>
                  <a:lnTo>
                    <a:pt x="84645" y="642030"/>
                  </a:lnTo>
                  <a:lnTo>
                    <a:pt x="84843" y="642030"/>
                  </a:lnTo>
                  <a:lnTo>
                    <a:pt x="85156" y="642074"/>
                  </a:lnTo>
                  <a:lnTo>
                    <a:pt x="85356" y="642030"/>
                  </a:lnTo>
                  <a:lnTo>
                    <a:pt x="85503" y="642052"/>
                  </a:lnTo>
                  <a:lnTo>
                    <a:pt x="85816" y="642041"/>
                  </a:lnTo>
                  <a:lnTo>
                    <a:pt x="86160" y="641942"/>
                  </a:lnTo>
                  <a:lnTo>
                    <a:pt x="86691" y="641699"/>
                  </a:lnTo>
                  <a:lnTo>
                    <a:pt x="86959" y="641611"/>
                  </a:lnTo>
                  <a:lnTo>
                    <a:pt x="87039" y="641611"/>
                  </a:lnTo>
                  <a:lnTo>
                    <a:pt x="87249" y="641666"/>
                  </a:lnTo>
                  <a:lnTo>
                    <a:pt x="87436" y="641655"/>
                  </a:lnTo>
                  <a:lnTo>
                    <a:pt x="87617" y="641710"/>
                  </a:lnTo>
                  <a:lnTo>
                    <a:pt x="87910" y="641633"/>
                  </a:lnTo>
                  <a:lnTo>
                    <a:pt x="88133" y="641622"/>
                  </a:lnTo>
                  <a:lnTo>
                    <a:pt x="88240" y="641600"/>
                  </a:lnTo>
                  <a:lnTo>
                    <a:pt x="88429" y="641545"/>
                  </a:lnTo>
                  <a:lnTo>
                    <a:pt x="88872" y="641556"/>
                  </a:lnTo>
                  <a:lnTo>
                    <a:pt x="89182" y="641644"/>
                  </a:lnTo>
                  <a:lnTo>
                    <a:pt x="89563" y="641622"/>
                  </a:lnTo>
                  <a:lnTo>
                    <a:pt x="89606" y="641622"/>
                  </a:lnTo>
                  <a:lnTo>
                    <a:pt x="89837" y="641666"/>
                  </a:lnTo>
                  <a:lnTo>
                    <a:pt x="89936" y="641655"/>
                  </a:lnTo>
                  <a:lnTo>
                    <a:pt x="90079" y="641589"/>
                  </a:lnTo>
                  <a:lnTo>
                    <a:pt x="90164" y="641589"/>
                  </a:lnTo>
                  <a:lnTo>
                    <a:pt x="90387" y="641644"/>
                  </a:lnTo>
                  <a:lnTo>
                    <a:pt x="90601" y="641677"/>
                  </a:lnTo>
                  <a:lnTo>
                    <a:pt x="90646" y="641688"/>
                  </a:lnTo>
                  <a:lnTo>
                    <a:pt x="90731" y="641732"/>
                  </a:lnTo>
                  <a:lnTo>
                    <a:pt x="91010" y="641787"/>
                  </a:lnTo>
                  <a:lnTo>
                    <a:pt x="91180" y="641909"/>
                  </a:lnTo>
                  <a:lnTo>
                    <a:pt x="91248" y="641920"/>
                  </a:lnTo>
                  <a:lnTo>
                    <a:pt x="91894" y="641589"/>
                  </a:lnTo>
                  <a:lnTo>
                    <a:pt x="92148" y="641523"/>
                  </a:lnTo>
                  <a:lnTo>
                    <a:pt x="92151" y="641523"/>
                  </a:lnTo>
                  <a:lnTo>
                    <a:pt x="92383" y="641435"/>
                  </a:lnTo>
                  <a:lnTo>
                    <a:pt x="92458" y="641402"/>
                  </a:lnTo>
                  <a:lnTo>
                    <a:pt x="92935" y="641302"/>
                  </a:lnTo>
                  <a:lnTo>
                    <a:pt x="93042" y="641313"/>
                  </a:lnTo>
                  <a:lnTo>
                    <a:pt x="93355" y="641391"/>
                  </a:lnTo>
                  <a:lnTo>
                    <a:pt x="93398" y="641379"/>
                  </a:lnTo>
                  <a:lnTo>
                    <a:pt x="93595" y="641324"/>
                  </a:lnTo>
                  <a:lnTo>
                    <a:pt x="93846" y="641335"/>
                  </a:lnTo>
                  <a:lnTo>
                    <a:pt x="93917" y="641357"/>
                  </a:lnTo>
                  <a:lnTo>
                    <a:pt x="94043" y="641435"/>
                  </a:lnTo>
                  <a:lnTo>
                    <a:pt x="94306" y="641655"/>
                  </a:lnTo>
                  <a:lnTo>
                    <a:pt x="94371" y="641699"/>
                  </a:lnTo>
                  <a:lnTo>
                    <a:pt x="94766" y="641765"/>
                  </a:lnTo>
                  <a:lnTo>
                    <a:pt x="94831" y="641776"/>
                  </a:lnTo>
                  <a:lnTo>
                    <a:pt x="95025" y="641787"/>
                  </a:lnTo>
                  <a:lnTo>
                    <a:pt x="95152" y="641832"/>
                  </a:lnTo>
                  <a:lnTo>
                    <a:pt x="95291" y="641942"/>
                  </a:lnTo>
                  <a:lnTo>
                    <a:pt x="95505" y="642162"/>
                  </a:lnTo>
                  <a:lnTo>
                    <a:pt x="95686" y="642206"/>
                  </a:lnTo>
                  <a:lnTo>
                    <a:pt x="95739" y="642229"/>
                  </a:lnTo>
                  <a:lnTo>
                    <a:pt x="95922" y="642339"/>
                  </a:lnTo>
                  <a:lnTo>
                    <a:pt x="95998" y="642383"/>
                  </a:lnTo>
                  <a:lnTo>
                    <a:pt x="96284" y="642493"/>
                  </a:lnTo>
                  <a:lnTo>
                    <a:pt x="96712" y="642780"/>
                  </a:lnTo>
                  <a:lnTo>
                    <a:pt x="96961" y="642813"/>
                  </a:lnTo>
                  <a:lnTo>
                    <a:pt x="97102" y="642890"/>
                  </a:lnTo>
                  <a:lnTo>
                    <a:pt x="97393" y="642824"/>
                  </a:lnTo>
                  <a:lnTo>
                    <a:pt x="97528" y="642835"/>
                  </a:lnTo>
                  <a:lnTo>
                    <a:pt x="97890" y="642923"/>
                  </a:lnTo>
                  <a:lnTo>
                    <a:pt x="98147" y="642956"/>
                  </a:lnTo>
                  <a:lnTo>
                    <a:pt x="98296" y="643033"/>
                  </a:lnTo>
                  <a:lnTo>
                    <a:pt x="98397" y="643133"/>
                  </a:lnTo>
                  <a:lnTo>
                    <a:pt x="98603" y="643254"/>
                  </a:lnTo>
                  <a:lnTo>
                    <a:pt x="99001" y="643463"/>
                  </a:lnTo>
                  <a:lnTo>
                    <a:pt x="99554" y="643618"/>
                  </a:lnTo>
                  <a:lnTo>
                    <a:pt x="99709" y="643684"/>
                  </a:lnTo>
                  <a:lnTo>
                    <a:pt x="99980" y="643893"/>
                  </a:lnTo>
                  <a:lnTo>
                    <a:pt x="100115" y="643948"/>
                  </a:lnTo>
                  <a:lnTo>
                    <a:pt x="100198" y="643937"/>
                  </a:lnTo>
                  <a:lnTo>
                    <a:pt x="100323" y="643937"/>
                  </a:lnTo>
                  <a:lnTo>
                    <a:pt x="100411" y="643937"/>
                  </a:lnTo>
                  <a:lnTo>
                    <a:pt x="101127" y="643937"/>
                  </a:lnTo>
                  <a:lnTo>
                    <a:pt x="101686" y="643904"/>
                  </a:lnTo>
                  <a:lnTo>
                    <a:pt x="102331" y="643904"/>
                  </a:lnTo>
                  <a:lnTo>
                    <a:pt x="102838" y="643971"/>
                  </a:lnTo>
                  <a:lnTo>
                    <a:pt x="103195" y="644136"/>
                  </a:lnTo>
                  <a:lnTo>
                    <a:pt x="103376" y="644191"/>
                  </a:lnTo>
                  <a:lnTo>
                    <a:pt x="104048" y="644390"/>
                  </a:lnTo>
                  <a:lnTo>
                    <a:pt x="104518" y="644401"/>
                  </a:lnTo>
                  <a:lnTo>
                    <a:pt x="104791" y="644467"/>
                  </a:lnTo>
                  <a:lnTo>
                    <a:pt x="105775" y="645283"/>
                  </a:lnTo>
                  <a:lnTo>
                    <a:pt x="106148" y="645470"/>
                  </a:lnTo>
                  <a:lnTo>
                    <a:pt x="106468" y="645735"/>
                  </a:lnTo>
                  <a:lnTo>
                    <a:pt x="106547" y="645856"/>
                  </a:lnTo>
                  <a:lnTo>
                    <a:pt x="106493" y="646396"/>
                  </a:lnTo>
                  <a:lnTo>
                    <a:pt x="106409" y="647212"/>
                  </a:lnTo>
                  <a:lnTo>
                    <a:pt x="106242" y="647752"/>
                  </a:lnTo>
                  <a:lnTo>
                    <a:pt x="106426" y="648282"/>
                  </a:lnTo>
                  <a:lnTo>
                    <a:pt x="106452" y="649031"/>
                  </a:lnTo>
                  <a:lnTo>
                    <a:pt x="106730" y="649616"/>
                  </a:lnTo>
                  <a:lnTo>
                    <a:pt x="106982" y="649935"/>
                  </a:lnTo>
                  <a:lnTo>
                    <a:pt x="107744" y="650454"/>
                  </a:lnTo>
                  <a:lnTo>
                    <a:pt x="108336" y="650454"/>
                  </a:lnTo>
                  <a:lnTo>
                    <a:pt x="109197" y="649968"/>
                  </a:lnTo>
                  <a:lnTo>
                    <a:pt x="109497" y="649770"/>
                  </a:lnTo>
                  <a:lnTo>
                    <a:pt x="109822" y="649561"/>
                  </a:lnTo>
                  <a:lnTo>
                    <a:pt x="110050" y="649075"/>
                  </a:lnTo>
                  <a:lnTo>
                    <a:pt x="110734" y="647929"/>
                  </a:lnTo>
                  <a:lnTo>
                    <a:pt x="110734" y="647929"/>
                  </a:lnTo>
                  <a:lnTo>
                    <a:pt x="111078" y="647477"/>
                  </a:lnTo>
                  <a:lnTo>
                    <a:pt x="111815" y="646782"/>
                  </a:lnTo>
                  <a:lnTo>
                    <a:pt x="112998" y="646562"/>
                  </a:lnTo>
                  <a:lnTo>
                    <a:pt x="113325" y="646495"/>
                  </a:lnTo>
                  <a:lnTo>
                    <a:pt x="113470" y="646462"/>
                  </a:lnTo>
                  <a:lnTo>
                    <a:pt x="113554" y="646374"/>
                  </a:lnTo>
                  <a:lnTo>
                    <a:pt x="113708" y="645955"/>
                  </a:lnTo>
                  <a:lnTo>
                    <a:pt x="113842" y="645591"/>
                  </a:lnTo>
                  <a:lnTo>
                    <a:pt x="114198" y="645018"/>
                  </a:lnTo>
                  <a:lnTo>
                    <a:pt x="114198" y="644886"/>
                  </a:lnTo>
                  <a:lnTo>
                    <a:pt x="113876" y="643761"/>
                  </a:lnTo>
                  <a:lnTo>
                    <a:pt x="113673" y="642934"/>
                  </a:lnTo>
                  <a:lnTo>
                    <a:pt x="113691" y="642625"/>
                  </a:lnTo>
                  <a:lnTo>
                    <a:pt x="114265" y="641964"/>
                  </a:lnTo>
                  <a:lnTo>
                    <a:pt x="114873" y="641346"/>
                  </a:lnTo>
                  <a:lnTo>
                    <a:pt x="115532" y="640839"/>
                  </a:lnTo>
                  <a:lnTo>
                    <a:pt x="116580" y="639990"/>
                  </a:lnTo>
                  <a:lnTo>
                    <a:pt x="117222" y="639902"/>
                  </a:lnTo>
                  <a:lnTo>
                    <a:pt x="118237" y="639913"/>
                  </a:lnTo>
                  <a:lnTo>
                    <a:pt x="118238" y="639913"/>
                  </a:lnTo>
                  <a:lnTo>
                    <a:pt x="118238" y="639913"/>
                  </a:lnTo>
                  <a:lnTo>
                    <a:pt x="118239" y="639913"/>
                  </a:lnTo>
                  <a:lnTo>
                    <a:pt x="118241" y="639913"/>
                  </a:lnTo>
                  <a:lnTo>
                    <a:pt x="118275" y="639913"/>
                  </a:lnTo>
                  <a:lnTo>
                    <a:pt x="118311" y="639924"/>
                  </a:lnTo>
                  <a:lnTo>
                    <a:pt x="118325" y="639924"/>
                  </a:lnTo>
                  <a:lnTo>
                    <a:pt x="118371" y="639935"/>
                  </a:lnTo>
                  <a:lnTo>
                    <a:pt x="118468" y="639957"/>
                  </a:lnTo>
                  <a:lnTo>
                    <a:pt x="118505" y="639957"/>
                  </a:lnTo>
                  <a:lnTo>
                    <a:pt x="118782" y="639913"/>
                  </a:lnTo>
                  <a:lnTo>
                    <a:pt x="118946" y="639858"/>
                  </a:lnTo>
                  <a:lnTo>
                    <a:pt x="119197" y="639637"/>
                  </a:lnTo>
                  <a:lnTo>
                    <a:pt x="119312" y="639571"/>
                  </a:lnTo>
                  <a:lnTo>
                    <a:pt x="119408" y="639538"/>
                  </a:lnTo>
                  <a:lnTo>
                    <a:pt x="119825" y="639549"/>
                  </a:lnTo>
                  <a:lnTo>
                    <a:pt x="119971" y="639626"/>
                  </a:lnTo>
                  <a:lnTo>
                    <a:pt x="120148" y="639726"/>
                  </a:lnTo>
                  <a:lnTo>
                    <a:pt x="120512" y="639781"/>
                  </a:lnTo>
                  <a:lnTo>
                    <a:pt x="120740" y="639781"/>
                  </a:lnTo>
                  <a:lnTo>
                    <a:pt x="120890" y="639737"/>
                  </a:lnTo>
                  <a:lnTo>
                    <a:pt x="121064" y="639693"/>
                  </a:lnTo>
                  <a:lnTo>
                    <a:pt x="121273" y="639593"/>
                  </a:lnTo>
                  <a:lnTo>
                    <a:pt x="121742" y="639582"/>
                  </a:lnTo>
                  <a:lnTo>
                    <a:pt x="122179" y="639461"/>
                  </a:lnTo>
                  <a:lnTo>
                    <a:pt x="122625" y="639439"/>
                  </a:lnTo>
                  <a:lnTo>
                    <a:pt x="122659" y="639439"/>
                  </a:lnTo>
                  <a:lnTo>
                    <a:pt x="122954" y="639483"/>
                  </a:lnTo>
                  <a:lnTo>
                    <a:pt x="123291" y="639439"/>
                  </a:lnTo>
                  <a:lnTo>
                    <a:pt x="123376" y="639461"/>
                  </a:lnTo>
                  <a:lnTo>
                    <a:pt x="123407" y="639461"/>
                  </a:lnTo>
                  <a:lnTo>
                    <a:pt x="123457" y="639472"/>
                  </a:lnTo>
                  <a:lnTo>
                    <a:pt x="123742" y="639483"/>
                  </a:lnTo>
                  <a:lnTo>
                    <a:pt x="124719" y="639615"/>
                  </a:lnTo>
                  <a:lnTo>
                    <a:pt x="124922" y="639715"/>
                  </a:lnTo>
                  <a:lnTo>
                    <a:pt x="125096" y="639770"/>
                  </a:lnTo>
                  <a:lnTo>
                    <a:pt x="125235" y="639847"/>
                  </a:lnTo>
                  <a:lnTo>
                    <a:pt x="125384" y="640023"/>
                  </a:lnTo>
                  <a:lnTo>
                    <a:pt x="125672" y="640178"/>
                  </a:lnTo>
                  <a:lnTo>
                    <a:pt x="125754" y="640266"/>
                  </a:lnTo>
                  <a:lnTo>
                    <a:pt x="126143" y="640828"/>
                  </a:lnTo>
                  <a:lnTo>
                    <a:pt x="126341" y="641005"/>
                  </a:lnTo>
                  <a:lnTo>
                    <a:pt x="126422" y="641049"/>
                  </a:lnTo>
                  <a:lnTo>
                    <a:pt x="126724" y="641115"/>
                  </a:lnTo>
                  <a:lnTo>
                    <a:pt x="126860" y="641181"/>
                  </a:lnTo>
                  <a:lnTo>
                    <a:pt x="126942" y="641291"/>
                  </a:lnTo>
                  <a:lnTo>
                    <a:pt x="127051" y="641490"/>
                  </a:lnTo>
                  <a:lnTo>
                    <a:pt x="127088" y="641567"/>
                  </a:lnTo>
                  <a:lnTo>
                    <a:pt x="127288" y="641754"/>
                  </a:lnTo>
                  <a:lnTo>
                    <a:pt x="127387" y="642030"/>
                  </a:lnTo>
                  <a:lnTo>
                    <a:pt x="127440" y="642085"/>
                  </a:lnTo>
                  <a:lnTo>
                    <a:pt x="127554" y="642140"/>
                  </a:lnTo>
                  <a:lnTo>
                    <a:pt x="127650" y="642372"/>
                  </a:lnTo>
                  <a:lnTo>
                    <a:pt x="127890" y="642592"/>
                  </a:lnTo>
                  <a:lnTo>
                    <a:pt x="128002" y="642636"/>
                  </a:lnTo>
                  <a:lnTo>
                    <a:pt x="128228" y="642670"/>
                  </a:lnTo>
                  <a:lnTo>
                    <a:pt x="128333" y="642670"/>
                  </a:lnTo>
                  <a:lnTo>
                    <a:pt x="128674" y="642592"/>
                  </a:lnTo>
                  <a:lnTo>
                    <a:pt x="128812" y="642603"/>
                  </a:lnTo>
                  <a:lnTo>
                    <a:pt x="128926" y="642648"/>
                  </a:lnTo>
                  <a:lnTo>
                    <a:pt x="129201" y="642791"/>
                  </a:lnTo>
                  <a:lnTo>
                    <a:pt x="129515" y="642890"/>
                  </a:lnTo>
                  <a:lnTo>
                    <a:pt x="129768" y="643033"/>
                  </a:lnTo>
                  <a:lnTo>
                    <a:pt x="129825" y="643044"/>
                  </a:lnTo>
                  <a:lnTo>
                    <a:pt x="129980" y="643033"/>
                  </a:lnTo>
                  <a:lnTo>
                    <a:pt x="130076" y="643044"/>
                  </a:lnTo>
                  <a:lnTo>
                    <a:pt x="130319" y="643199"/>
                  </a:lnTo>
                  <a:lnTo>
                    <a:pt x="130386" y="643221"/>
                  </a:lnTo>
                  <a:lnTo>
                    <a:pt x="130725" y="643243"/>
                  </a:lnTo>
                  <a:lnTo>
                    <a:pt x="131143" y="643100"/>
                  </a:lnTo>
                  <a:lnTo>
                    <a:pt x="131261" y="643077"/>
                  </a:lnTo>
                  <a:lnTo>
                    <a:pt x="131383" y="643077"/>
                  </a:lnTo>
                  <a:lnTo>
                    <a:pt x="131564" y="643133"/>
                  </a:lnTo>
                  <a:lnTo>
                    <a:pt x="131647" y="643133"/>
                  </a:lnTo>
                  <a:lnTo>
                    <a:pt x="132066" y="643055"/>
                  </a:lnTo>
                  <a:lnTo>
                    <a:pt x="132299" y="643055"/>
                  </a:lnTo>
                  <a:lnTo>
                    <a:pt x="132410" y="643044"/>
                  </a:lnTo>
                  <a:lnTo>
                    <a:pt x="132672" y="642967"/>
                  </a:lnTo>
                  <a:lnTo>
                    <a:pt x="132963" y="642813"/>
                  </a:lnTo>
                  <a:lnTo>
                    <a:pt x="133200" y="642780"/>
                  </a:lnTo>
                  <a:lnTo>
                    <a:pt x="133434" y="642703"/>
                  </a:lnTo>
                  <a:lnTo>
                    <a:pt x="133648" y="642670"/>
                  </a:lnTo>
                  <a:lnTo>
                    <a:pt x="133910" y="642581"/>
                  </a:lnTo>
                  <a:lnTo>
                    <a:pt x="134538" y="642295"/>
                  </a:lnTo>
                  <a:lnTo>
                    <a:pt x="135166" y="641997"/>
                  </a:lnTo>
                  <a:lnTo>
                    <a:pt x="135398" y="641964"/>
                  </a:lnTo>
                  <a:lnTo>
                    <a:pt x="135575" y="642041"/>
                  </a:lnTo>
                  <a:lnTo>
                    <a:pt x="135620" y="642063"/>
                  </a:lnTo>
                  <a:lnTo>
                    <a:pt x="136091" y="642438"/>
                  </a:lnTo>
                  <a:lnTo>
                    <a:pt x="136137" y="642537"/>
                  </a:lnTo>
                  <a:lnTo>
                    <a:pt x="136133" y="642769"/>
                  </a:lnTo>
                  <a:lnTo>
                    <a:pt x="136171" y="642857"/>
                  </a:lnTo>
                  <a:lnTo>
                    <a:pt x="136216" y="642901"/>
                  </a:lnTo>
                  <a:lnTo>
                    <a:pt x="136379" y="643011"/>
                  </a:lnTo>
                  <a:lnTo>
                    <a:pt x="136653" y="643033"/>
                  </a:lnTo>
                  <a:lnTo>
                    <a:pt x="136827" y="643077"/>
                  </a:lnTo>
                  <a:lnTo>
                    <a:pt x="136969" y="643210"/>
                  </a:lnTo>
                  <a:lnTo>
                    <a:pt x="136974" y="643210"/>
                  </a:lnTo>
                  <a:lnTo>
                    <a:pt x="137045" y="643254"/>
                  </a:lnTo>
                  <a:lnTo>
                    <a:pt x="137197" y="643254"/>
                  </a:lnTo>
                  <a:lnTo>
                    <a:pt x="137336" y="643155"/>
                  </a:lnTo>
                  <a:lnTo>
                    <a:pt x="137432" y="643133"/>
                  </a:lnTo>
                  <a:lnTo>
                    <a:pt x="137517" y="643144"/>
                  </a:lnTo>
                  <a:lnTo>
                    <a:pt x="137641" y="643199"/>
                  </a:lnTo>
                  <a:lnTo>
                    <a:pt x="137844" y="643144"/>
                  </a:lnTo>
                  <a:lnTo>
                    <a:pt x="137945" y="643155"/>
                  </a:lnTo>
                  <a:lnTo>
                    <a:pt x="138128" y="643232"/>
                  </a:lnTo>
                  <a:lnTo>
                    <a:pt x="138300" y="643177"/>
                  </a:lnTo>
                  <a:lnTo>
                    <a:pt x="138784" y="643077"/>
                  </a:lnTo>
                  <a:lnTo>
                    <a:pt x="138905" y="643077"/>
                  </a:lnTo>
                  <a:lnTo>
                    <a:pt x="138936" y="643077"/>
                  </a:lnTo>
                  <a:lnTo>
                    <a:pt x="139068" y="643111"/>
                  </a:lnTo>
                  <a:lnTo>
                    <a:pt x="139300" y="643100"/>
                  </a:lnTo>
                  <a:lnTo>
                    <a:pt x="139313" y="643100"/>
                  </a:lnTo>
                  <a:lnTo>
                    <a:pt x="139454" y="643033"/>
                  </a:lnTo>
                  <a:lnTo>
                    <a:pt x="139534" y="643033"/>
                  </a:lnTo>
                  <a:lnTo>
                    <a:pt x="139576" y="643055"/>
                  </a:lnTo>
                  <a:lnTo>
                    <a:pt x="139641" y="643166"/>
                  </a:lnTo>
                  <a:lnTo>
                    <a:pt x="139717" y="643221"/>
                  </a:lnTo>
                  <a:lnTo>
                    <a:pt x="139844" y="643276"/>
                  </a:lnTo>
                  <a:lnTo>
                    <a:pt x="139974" y="643276"/>
                  </a:lnTo>
                  <a:lnTo>
                    <a:pt x="140092" y="643287"/>
                  </a:lnTo>
                  <a:lnTo>
                    <a:pt x="140160" y="643320"/>
                  </a:lnTo>
                  <a:lnTo>
                    <a:pt x="140194" y="643342"/>
                  </a:lnTo>
                  <a:lnTo>
                    <a:pt x="140333" y="643430"/>
                  </a:lnTo>
                  <a:lnTo>
                    <a:pt x="140400" y="643463"/>
                  </a:lnTo>
                  <a:lnTo>
                    <a:pt x="140465" y="643474"/>
                  </a:lnTo>
                  <a:lnTo>
                    <a:pt x="140596" y="643541"/>
                  </a:lnTo>
                  <a:lnTo>
                    <a:pt x="140728" y="643607"/>
                  </a:lnTo>
                  <a:lnTo>
                    <a:pt x="140907" y="643728"/>
                  </a:lnTo>
                  <a:lnTo>
                    <a:pt x="140920" y="643739"/>
                  </a:lnTo>
                  <a:lnTo>
                    <a:pt x="141396" y="644125"/>
                  </a:lnTo>
                  <a:lnTo>
                    <a:pt x="141842" y="644390"/>
                  </a:lnTo>
                  <a:lnTo>
                    <a:pt x="142096" y="644467"/>
                  </a:lnTo>
                  <a:lnTo>
                    <a:pt x="142670" y="644709"/>
                  </a:lnTo>
                  <a:lnTo>
                    <a:pt x="142761" y="644753"/>
                  </a:lnTo>
                  <a:lnTo>
                    <a:pt x="142844" y="644764"/>
                  </a:lnTo>
                  <a:lnTo>
                    <a:pt x="143100" y="644720"/>
                  </a:lnTo>
                  <a:lnTo>
                    <a:pt x="143230" y="644742"/>
                  </a:lnTo>
                  <a:lnTo>
                    <a:pt x="143274" y="644764"/>
                  </a:lnTo>
                  <a:lnTo>
                    <a:pt x="143411" y="644809"/>
                  </a:lnTo>
                  <a:lnTo>
                    <a:pt x="143518" y="644897"/>
                  </a:lnTo>
                  <a:lnTo>
                    <a:pt x="143377" y="645062"/>
                  </a:lnTo>
                  <a:lnTo>
                    <a:pt x="143190" y="645216"/>
                  </a:lnTo>
                  <a:lnTo>
                    <a:pt x="142910" y="645503"/>
                  </a:lnTo>
                  <a:lnTo>
                    <a:pt x="142791" y="645635"/>
                  </a:lnTo>
                  <a:lnTo>
                    <a:pt x="142646" y="645657"/>
                  </a:lnTo>
                  <a:lnTo>
                    <a:pt x="142119" y="645878"/>
                  </a:lnTo>
                  <a:lnTo>
                    <a:pt x="141481" y="646286"/>
                  </a:lnTo>
                  <a:lnTo>
                    <a:pt x="140885" y="646716"/>
                  </a:lnTo>
                  <a:lnTo>
                    <a:pt x="140713" y="646815"/>
                  </a:lnTo>
                  <a:lnTo>
                    <a:pt x="140248" y="647102"/>
                  </a:lnTo>
                  <a:lnTo>
                    <a:pt x="139975" y="647190"/>
                  </a:lnTo>
                  <a:lnTo>
                    <a:pt x="139634" y="647333"/>
                  </a:lnTo>
                  <a:lnTo>
                    <a:pt x="139261" y="647521"/>
                  </a:lnTo>
                  <a:lnTo>
                    <a:pt x="138929" y="647818"/>
                  </a:lnTo>
                  <a:lnTo>
                    <a:pt x="138725" y="648017"/>
                  </a:lnTo>
                  <a:lnTo>
                    <a:pt x="138615" y="648072"/>
                  </a:lnTo>
                  <a:lnTo>
                    <a:pt x="138326" y="648105"/>
                  </a:lnTo>
                  <a:lnTo>
                    <a:pt x="137926" y="648039"/>
                  </a:lnTo>
                  <a:lnTo>
                    <a:pt x="137381" y="647907"/>
                  </a:lnTo>
                  <a:lnTo>
                    <a:pt x="136837" y="647995"/>
                  </a:lnTo>
                  <a:lnTo>
                    <a:pt x="136076" y="648304"/>
                  </a:lnTo>
                  <a:lnTo>
                    <a:pt x="135426" y="648612"/>
                  </a:lnTo>
                  <a:lnTo>
                    <a:pt x="134856" y="648954"/>
                  </a:lnTo>
                  <a:lnTo>
                    <a:pt x="133878" y="649792"/>
                  </a:lnTo>
                  <a:lnTo>
                    <a:pt x="133700" y="650024"/>
                  </a:lnTo>
                  <a:lnTo>
                    <a:pt x="133691" y="650123"/>
                  </a:lnTo>
                  <a:lnTo>
                    <a:pt x="133708" y="650487"/>
                  </a:lnTo>
                  <a:lnTo>
                    <a:pt x="133810" y="650674"/>
                  </a:lnTo>
                  <a:lnTo>
                    <a:pt x="134031" y="650895"/>
                  </a:lnTo>
                  <a:lnTo>
                    <a:pt x="134201" y="651115"/>
                  </a:lnTo>
                  <a:lnTo>
                    <a:pt x="134133" y="651336"/>
                  </a:lnTo>
                  <a:lnTo>
                    <a:pt x="133929" y="651633"/>
                  </a:lnTo>
                  <a:lnTo>
                    <a:pt x="133436" y="652306"/>
                  </a:lnTo>
                  <a:lnTo>
                    <a:pt x="133044" y="652615"/>
                  </a:lnTo>
                  <a:lnTo>
                    <a:pt x="132755" y="652879"/>
                  </a:lnTo>
                  <a:lnTo>
                    <a:pt x="132679" y="653199"/>
                  </a:lnTo>
                  <a:lnTo>
                    <a:pt x="132654" y="653530"/>
                  </a:lnTo>
                  <a:lnTo>
                    <a:pt x="132545" y="653960"/>
                  </a:lnTo>
                  <a:lnTo>
                    <a:pt x="132534" y="654004"/>
                  </a:lnTo>
                  <a:lnTo>
                    <a:pt x="132554" y="654235"/>
                  </a:lnTo>
                  <a:lnTo>
                    <a:pt x="132569" y="654390"/>
                  </a:lnTo>
                  <a:lnTo>
                    <a:pt x="132628" y="654699"/>
                  </a:lnTo>
                  <a:lnTo>
                    <a:pt x="132764" y="654963"/>
                  </a:lnTo>
                  <a:lnTo>
                    <a:pt x="132764" y="655129"/>
                  </a:lnTo>
                  <a:lnTo>
                    <a:pt x="132560" y="655481"/>
                  </a:lnTo>
                  <a:lnTo>
                    <a:pt x="132228" y="655911"/>
                  </a:lnTo>
                  <a:lnTo>
                    <a:pt x="132016" y="656242"/>
                  </a:lnTo>
                  <a:lnTo>
                    <a:pt x="131684" y="657025"/>
                  </a:lnTo>
                  <a:lnTo>
                    <a:pt x="131412" y="657852"/>
                  </a:lnTo>
                  <a:lnTo>
                    <a:pt x="131199" y="658624"/>
                  </a:lnTo>
                  <a:lnTo>
                    <a:pt x="131030" y="659098"/>
                  </a:lnTo>
                  <a:lnTo>
                    <a:pt x="130652" y="659451"/>
                  </a:lnTo>
                  <a:lnTo>
                    <a:pt x="129980" y="659881"/>
                  </a:lnTo>
                  <a:lnTo>
                    <a:pt x="128592" y="660972"/>
                  </a:lnTo>
                  <a:lnTo>
                    <a:pt x="128497" y="661204"/>
                  </a:lnTo>
                  <a:lnTo>
                    <a:pt x="128500" y="661369"/>
                  </a:lnTo>
                  <a:lnTo>
                    <a:pt x="128635" y="661512"/>
                  </a:lnTo>
                  <a:lnTo>
                    <a:pt x="128986" y="661667"/>
                  </a:lnTo>
                  <a:lnTo>
                    <a:pt x="129068" y="661700"/>
                  </a:lnTo>
                  <a:lnTo>
                    <a:pt x="129392" y="661810"/>
                  </a:lnTo>
                  <a:lnTo>
                    <a:pt x="129722" y="662064"/>
                  </a:lnTo>
                  <a:lnTo>
                    <a:pt x="130861" y="662703"/>
                  </a:lnTo>
                  <a:lnTo>
                    <a:pt x="131240" y="663056"/>
                  </a:lnTo>
                  <a:lnTo>
                    <a:pt x="131941" y="664026"/>
                  </a:lnTo>
                  <a:lnTo>
                    <a:pt x="132486" y="664600"/>
                  </a:lnTo>
                  <a:lnTo>
                    <a:pt x="133206" y="664798"/>
                  </a:lnTo>
                  <a:lnTo>
                    <a:pt x="134865" y="665570"/>
                  </a:lnTo>
                  <a:lnTo>
                    <a:pt x="136010" y="665460"/>
                  </a:lnTo>
                  <a:lnTo>
                    <a:pt x="136514" y="665559"/>
                  </a:lnTo>
                  <a:lnTo>
                    <a:pt x="137119" y="665790"/>
                  </a:lnTo>
                  <a:lnTo>
                    <a:pt x="137684" y="665823"/>
                  </a:lnTo>
                  <a:lnTo>
                    <a:pt x="137999" y="665647"/>
                  </a:lnTo>
                  <a:lnTo>
                    <a:pt x="138806" y="664864"/>
                  </a:lnTo>
                  <a:lnTo>
                    <a:pt x="139423" y="664699"/>
                  </a:lnTo>
                  <a:lnTo>
                    <a:pt x="139736" y="664688"/>
                  </a:lnTo>
                  <a:lnTo>
                    <a:pt x="140181" y="664820"/>
                  </a:lnTo>
                  <a:lnTo>
                    <a:pt x="140427" y="665052"/>
                  </a:lnTo>
                  <a:lnTo>
                    <a:pt x="140944" y="665956"/>
                  </a:lnTo>
                  <a:lnTo>
                    <a:pt x="141796" y="666915"/>
                  </a:lnTo>
                  <a:lnTo>
                    <a:pt x="142182" y="667797"/>
                  </a:lnTo>
                  <a:lnTo>
                    <a:pt x="143361" y="668437"/>
                  </a:lnTo>
                  <a:lnTo>
                    <a:pt x="143693" y="668712"/>
                  </a:lnTo>
                  <a:lnTo>
                    <a:pt x="144618" y="670146"/>
                  </a:lnTo>
                  <a:lnTo>
                    <a:pt x="145464" y="671689"/>
                  </a:lnTo>
                  <a:lnTo>
                    <a:pt x="146052" y="672472"/>
                  </a:lnTo>
                  <a:lnTo>
                    <a:pt x="146519" y="673321"/>
                  </a:lnTo>
                  <a:lnTo>
                    <a:pt x="147633" y="673960"/>
                  </a:lnTo>
                  <a:lnTo>
                    <a:pt x="148736" y="675041"/>
                  </a:lnTo>
                  <a:lnTo>
                    <a:pt x="150404" y="676607"/>
                  </a:lnTo>
                  <a:lnTo>
                    <a:pt x="151004" y="677092"/>
                  </a:lnTo>
                  <a:lnTo>
                    <a:pt x="151458" y="677467"/>
                  </a:lnTo>
                  <a:lnTo>
                    <a:pt x="152219" y="677687"/>
                  </a:lnTo>
                  <a:lnTo>
                    <a:pt x="152586" y="678007"/>
                  </a:lnTo>
                  <a:lnTo>
                    <a:pt x="152610" y="678294"/>
                  </a:lnTo>
                  <a:lnTo>
                    <a:pt x="152460" y="678591"/>
                  </a:lnTo>
                  <a:lnTo>
                    <a:pt x="152341" y="678834"/>
                  </a:lnTo>
                  <a:lnTo>
                    <a:pt x="152317" y="679573"/>
                  </a:lnTo>
                  <a:lnTo>
                    <a:pt x="152634" y="680234"/>
                  </a:lnTo>
                  <a:lnTo>
                    <a:pt x="152956" y="680752"/>
                  </a:lnTo>
                  <a:lnTo>
                    <a:pt x="154012" y="682097"/>
                  </a:lnTo>
                  <a:lnTo>
                    <a:pt x="154300" y="682318"/>
                  </a:lnTo>
                  <a:lnTo>
                    <a:pt x="154722" y="682516"/>
                  </a:lnTo>
                  <a:lnTo>
                    <a:pt x="156453" y="682538"/>
                  </a:lnTo>
                  <a:lnTo>
                    <a:pt x="156743" y="682693"/>
                  </a:lnTo>
                  <a:lnTo>
                    <a:pt x="156890" y="683101"/>
                  </a:lnTo>
                  <a:lnTo>
                    <a:pt x="156951" y="684336"/>
                  </a:lnTo>
                  <a:lnTo>
                    <a:pt x="157066" y="684854"/>
                  </a:lnTo>
                  <a:lnTo>
                    <a:pt x="157435" y="685096"/>
                  </a:lnTo>
                  <a:lnTo>
                    <a:pt x="158156" y="685129"/>
                  </a:lnTo>
                  <a:lnTo>
                    <a:pt x="158508" y="685251"/>
                  </a:lnTo>
                  <a:lnTo>
                    <a:pt x="158587" y="685350"/>
                  </a:lnTo>
                  <a:lnTo>
                    <a:pt x="158551" y="686353"/>
                  </a:lnTo>
                  <a:lnTo>
                    <a:pt x="158328" y="687268"/>
                  </a:lnTo>
                  <a:lnTo>
                    <a:pt x="158395" y="687698"/>
                  </a:lnTo>
                  <a:lnTo>
                    <a:pt x="158652" y="687952"/>
                  </a:lnTo>
                  <a:lnTo>
                    <a:pt x="159579" y="688327"/>
                  </a:lnTo>
                  <a:lnTo>
                    <a:pt x="159998" y="688669"/>
                  </a:lnTo>
                  <a:lnTo>
                    <a:pt x="160326" y="689264"/>
                  </a:lnTo>
                  <a:lnTo>
                    <a:pt x="160452" y="689860"/>
                  </a:lnTo>
                  <a:lnTo>
                    <a:pt x="160588" y="690025"/>
                  </a:lnTo>
                  <a:lnTo>
                    <a:pt x="160670" y="690047"/>
                  </a:lnTo>
                  <a:lnTo>
                    <a:pt x="160968" y="690047"/>
                  </a:lnTo>
                  <a:lnTo>
                    <a:pt x="161229" y="689992"/>
                  </a:lnTo>
                  <a:lnTo>
                    <a:pt x="161289" y="689970"/>
                  </a:lnTo>
                  <a:lnTo>
                    <a:pt x="161492" y="689926"/>
                  </a:lnTo>
                  <a:lnTo>
                    <a:pt x="161690" y="689926"/>
                  </a:lnTo>
                  <a:lnTo>
                    <a:pt x="162090" y="689848"/>
                  </a:lnTo>
                  <a:lnTo>
                    <a:pt x="162115" y="689848"/>
                  </a:lnTo>
                  <a:lnTo>
                    <a:pt x="162598" y="689661"/>
                  </a:lnTo>
                  <a:lnTo>
                    <a:pt x="163093" y="689595"/>
                  </a:lnTo>
                  <a:lnTo>
                    <a:pt x="163302" y="689683"/>
                  </a:lnTo>
                  <a:lnTo>
                    <a:pt x="163617" y="689837"/>
                  </a:lnTo>
                  <a:lnTo>
                    <a:pt x="164199" y="689915"/>
                  </a:lnTo>
                  <a:lnTo>
                    <a:pt x="164688" y="689793"/>
                  </a:lnTo>
                  <a:lnTo>
                    <a:pt x="164878" y="689694"/>
                  </a:lnTo>
                  <a:lnTo>
                    <a:pt x="165322" y="689452"/>
                  </a:lnTo>
                  <a:lnTo>
                    <a:pt x="165992" y="688834"/>
                  </a:lnTo>
                  <a:lnTo>
                    <a:pt x="166266" y="688647"/>
                  </a:lnTo>
                  <a:lnTo>
                    <a:pt x="166312" y="688603"/>
                  </a:lnTo>
                  <a:lnTo>
                    <a:pt x="166516" y="688448"/>
                  </a:lnTo>
                  <a:lnTo>
                    <a:pt x="166813" y="687996"/>
                  </a:lnTo>
                  <a:lnTo>
                    <a:pt x="167110" y="687665"/>
                  </a:lnTo>
                  <a:lnTo>
                    <a:pt x="167108" y="687654"/>
                  </a:lnTo>
                  <a:lnTo>
                    <a:pt x="167154" y="687610"/>
                  </a:lnTo>
                  <a:lnTo>
                    <a:pt x="167344" y="687346"/>
                  </a:lnTo>
                  <a:lnTo>
                    <a:pt x="167951" y="686717"/>
                  </a:lnTo>
                  <a:lnTo>
                    <a:pt x="168447" y="685890"/>
                  </a:lnTo>
                  <a:lnTo>
                    <a:pt x="168716" y="685659"/>
                  </a:lnTo>
                  <a:lnTo>
                    <a:pt x="169085" y="685582"/>
                  </a:lnTo>
                  <a:lnTo>
                    <a:pt x="170063" y="686629"/>
                  </a:lnTo>
                  <a:lnTo>
                    <a:pt x="170287" y="686761"/>
                  </a:lnTo>
                  <a:lnTo>
                    <a:pt x="170667" y="686849"/>
                  </a:lnTo>
                  <a:lnTo>
                    <a:pt x="171855" y="686894"/>
                  </a:lnTo>
                  <a:lnTo>
                    <a:pt x="172328" y="686982"/>
                  </a:lnTo>
                  <a:lnTo>
                    <a:pt x="172713" y="687335"/>
                  </a:lnTo>
                  <a:lnTo>
                    <a:pt x="172824" y="687610"/>
                  </a:lnTo>
                  <a:lnTo>
                    <a:pt x="172834" y="687842"/>
                  </a:lnTo>
                  <a:lnTo>
                    <a:pt x="172980" y="688106"/>
                  </a:lnTo>
                  <a:lnTo>
                    <a:pt x="173405" y="688514"/>
                  </a:lnTo>
                  <a:lnTo>
                    <a:pt x="173768" y="688658"/>
                  </a:lnTo>
                  <a:lnTo>
                    <a:pt x="174149" y="688636"/>
                  </a:lnTo>
                  <a:lnTo>
                    <a:pt x="174474" y="688481"/>
                  </a:lnTo>
                  <a:lnTo>
                    <a:pt x="174873" y="688084"/>
                  </a:lnTo>
                  <a:lnTo>
                    <a:pt x="175385" y="687235"/>
                  </a:lnTo>
                  <a:lnTo>
                    <a:pt x="175778" y="686827"/>
                  </a:lnTo>
                  <a:lnTo>
                    <a:pt x="175989" y="686673"/>
                  </a:lnTo>
                  <a:lnTo>
                    <a:pt x="176182" y="686651"/>
                  </a:lnTo>
                  <a:lnTo>
                    <a:pt x="176517" y="686894"/>
                  </a:lnTo>
                  <a:lnTo>
                    <a:pt x="176990" y="687279"/>
                  </a:lnTo>
                  <a:lnTo>
                    <a:pt x="177492" y="687478"/>
                  </a:lnTo>
                  <a:lnTo>
                    <a:pt x="177528" y="687478"/>
                  </a:lnTo>
                  <a:lnTo>
                    <a:pt x="178124" y="687467"/>
                  </a:lnTo>
                  <a:lnTo>
                    <a:pt x="179063" y="687445"/>
                  </a:lnTo>
                  <a:lnTo>
                    <a:pt x="179415" y="687599"/>
                  </a:lnTo>
                  <a:lnTo>
                    <a:pt x="179761" y="687743"/>
                  </a:lnTo>
                  <a:lnTo>
                    <a:pt x="180308" y="688128"/>
                  </a:lnTo>
                  <a:lnTo>
                    <a:pt x="180781" y="688779"/>
                  </a:lnTo>
                  <a:lnTo>
                    <a:pt x="180924" y="688867"/>
                  </a:lnTo>
                  <a:lnTo>
                    <a:pt x="181180" y="689022"/>
                  </a:lnTo>
                  <a:lnTo>
                    <a:pt x="181836" y="689187"/>
                  </a:lnTo>
                  <a:lnTo>
                    <a:pt x="182068" y="689264"/>
                  </a:lnTo>
                  <a:lnTo>
                    <a:pt x="182322" y="689374"/>
                  </a:lnTo>
                  <a:lnTo>
                    <a:pt x="182639" y="689507"/>
                  </a:lnTo>
                  <a:lnTo>
                    <a:pt x="182837" y="689496"/>
                  </a:lnTo>
                  <a:lnTo>
                    <a:pt x="183268" y="689330"/>
                  </a:lnTo>
                  <a:lnTo>
                    <a:pt x="184863" y="688327"/>
                  </a:lnTo>
                  <a:lnTo>
                    <a:pt x="185746" y="687919"/>
                  </a:lnTo>
                  <a:lnTo>
                    <a:pt x="186077" y="687831"/>
                  </a:lnTo>
                  <a:lnTo>
                    <a:pt x="187332" y="687963"/>
                  </a:lnTo>
                  <a:lnTo>
                    <a:pt x="187776" y="688073"/>
                  </a:lnTo>
                  <a:lnTo>
                    <a:pt x="187935" y="688184"/>
                  </a:lnTo>
                  <a:lnTo>
                    <a:pt x="188697" y="688702"/>
                  </a:lnTo>
                  <a:lnTo>
                    <a:pt x="189076" y="688790"/>
                  </a:lnTo>
                  <a:lnTo>
                    <a:pt x="189560" y="688988"/>
                  </a:lnTo>
                  <a:lnTo>
                    <a:pt x="190038" y="689187"/>
                  </a:lnTo>
                  <a:lnTo>
                    <a:pt x="190415" y="689099"/>
                  </a:lnTo>
                  <a:lnTo>
                    <a:pt x="191557" y="688581"/>
                  </a:lnTo>
                  <a:lnTo>
                    <a:pt x="192227" y="688470"/>
                  </a:lnTo>
                  <a:lnTo>
                    <a:pt x="192496" y="688470"/>
                  </a:lnTo>
                  <a:lnTo>
                    <a:pt x="192513" y="688470"/>
                  </a:lnTo>
                  <a:lnTo>
                    <a:pt x="192721" y="688536"/>
                  </a:lnTo>
                  <a:lnTo>
                    <a:pt x="192947" y="688779"/>
                  </a:lnTo>
                  <a:lnTo>
                    <a:pt x="193964" y="689948"/>
                  </a:lnTo>
                  <a:lnTo>
                    <a:pt x="194668" y="691083"/>
                  </a:lnTo>
                  <a:lnTo>
                    <a:pt x="195305" y="691745"/>
                  </a:lnTo>
                  <a:lnTo>
                    <a:pt x="197280" y="692881"/>
                  </a:lnTo>
                  <a:lnTo>
                    <a:pt x="198122" y="693774"/>
                  </a:lnTo>
                  <a:lnTo>
                    <a:pt x="198549" y="694005"/>
                  </a:lnTo>
                  <a:lnTo>
                    <a:pt x="199356" y="694215"/>
                  </a:lnTo>
                  <a:lnTo>
                    <a:pt x="199651" y="694369"/>
                  </a:lnTo>
                  <a:lnTo>
                    <a:pt x="199956" y="694744"/>
                  </a:lnTo>
                  <a:lnTo>
                    <a:pt x="200512" y="695725"/>
                  </a:lnTo>
                  <a:lnTo>
                    <a:pt x="200803" y="696023"/>
                  </a:lnTo>
                  <a:lnTo>
                    <a:pt x="202824" y="696927"/>
                  </a:lnTo>
                  <a:lnTo>
                    <a:pt x="203446" y="697136"/>
                  </a:lnTo>
                  <a:lnTo>
                    <a:pt x="204068" y="697136"/>
                  </a:lnTo>
                  <a:lnTo>
                    <a:pt x="204985" y="696982"/>
                  </a:lnTo>
                  <a:lnTo>
                    <a:pt x="206300" y="696927"/>
                  </a:lnTo>
                  <a:lnTo>
                    <a:pt x="206602" y="696850"/>
                  </a:lnTo>
                  <a:lnTo>
                    <a:pt x="207026" y="696574"/>
                  </a:lnTo>
                  <a:lnTo>
                    <a:pt x="207796" y="695725"/>
                  </a:lnTo>
                  <a:lnTo>
                    <a:pt x="208368" y="695218"/>
                  </a:lnTo>
                  <a:lnTo>
                    <a:pt x="209206" y="694832"/>
                  </a:lnTo>
                  <a:lnTo>
                    <a:pt x="209843" y="694545"/>
                  </a:lnTo>
                  <a:lnTo>
                    <a:pt x="210335" y="694512"/>
                  </a:lnTo>
                  <a:lnTo>
                    <a:pt x="210334" y="694523"/>
                  </a:lnTo>
                  <a:lnTo>
                    <a:pt x="210333" y="694523"/>
                  </a:lnTo>
                  <a:lnTo>
                    <a:pt x="210323" y="694612"/>
                  </a:lnTo>
                  <a:lnTo>
                    <a:pt x="210321" y="694623"/>
                  </a:lnTo>
                  <a:lnTo>
                    <a:pt x="210299" y="694689"/>
                  </a:lnTo>
                  <a:lnTo>
                    <a:pt x="210296" y="694700"/>
                  </a:lnTo>
                  <a:lnTo>
                    <a:pt x="210185" y="694887"/>
                  </a:lnTo>
                  <a:lnTo>
                    <a:pt x="209957" y="695196"/>
                  </a:lnTo>
                  <a:lnTo>
                    <a:pt x="209929" y="695405"/>
                  </a:lnTo>
                  <a:lnTo>
                    <a:pt x="209954" y="695626"/>
                  </a:lnTo>
                  <a:lnTo>
                    <a:pt x="210022" y="695835"/>
                  </a:lnTo>
                  <a:lnTo>
                    <a:pt x="210027" y="696067"/>
                  </a:lnTo>
                  <a:lnTo>
                    <a:pt x="209999" y="696166"/>
                  </a:lnTo>
                  <a:lnTo>
                    <a:pt x="209907" y="696310"/>
                  </a:lnTo>
                  <a:lnTo>
                    <a:pt x="209878" y="696365"/>
                  </a:lnTo>
                  <a:lnTo>
                    <a:pt x="209745" y="696497"/>
                  </a:lnTo>
                  <a:lnTo>
                    <a:pt x="209678" y="696607"/>
                  </a:lnTo>
                  <a:lnTo>
                    <a:pt x="209641" y="696762"/>
                  </a:lnTo>
                  <a:lnTo>
                    <a:pt x="209678" y="696905"/>
                  </a:lnTo>
                  <a:lnTo>
                    <a:pt x="209980" y="697203"/>
                  </a:lnTo>
                  <a:lnTo>
                    <a:pt x="210149" y="697434"/>
                  </a:lnTo>
                  <a:lnTo>
                    <a:pt x="210352" y="697588"/>
                  </a:lnTo>
                  <a:lnTo>
                    <a:pt x="210609" y="697842"/>
                  </a:lnTo>
                  <a:lnTo>
                    <a:pt x="210679" y="697952"/>
                  </a:lnTo>
                  <a:lnTo>
                    <a:pt x="210741" y="698140"/>
                  </a:lnTo>
                  <a:lnTo>
                    <a:pt x="210801" y="698206"/>
                  </a:lnTo>
                  <a:lnTo>
                    <a:pt x="211054" y="698283"/>
                  </a:lnTo>
                  <a:lnTo>
                    <a:pt x="211353" y="698426"/>
                  </a:lnTo>
                  <a:lnTo>
                    <a:pt x="211424" y="698482"/>
                  </a:lnTo>
                  <a:lnTo>
                    <a:pt x="211441" y="698493"/>
                  </a:lnTo>
                  <a:lnTo>
                    <a:pt x="211502" y="698570"/>
                  </a:lnTo>
                  <a:lnTo>
                    <a:pt x="211714" y="698812"/>
                  </a:lnTo>
                  <a:lnTo>
                    <a:pt x="211980" y="698901"/>
                  </a:lnTo>
                  <a:lnTo>
                    <a:pt x="212089" y="698956"/>
                  </a:lnTo>
                  <a:lnTo>
                    <a:pt x="212245" y="699088"/>
                  </a:lnTo>
                  <a:lnTo>
                    <a:pt x="212299" y="699176"/>
                  </a:lnTo>
                  <a:lnTo>
                    <a:pt x="212301" y="699220"/>
                  </a:lnTo>
                  <a:lnTo>
                    <a:pt x="212287" y="699242"/>
                  </a:lnTo>
                  <a:lnTo>
                    <a:pt x="212276" y="699264"/>
                  </a:lnTo>
                  <a:lnTo>
                    <a:pt x="212152" y="699331"/>
                  </a:lnTo>
                  <a:lnTo>
                    <a:pt x="212151" y="699331"/>
                  </a:lnTo>
                  <a:lnTo>
                    <a:pt x="212151" y="699331"/>
                  </a:lnTo>
                  <a:lnTo>
                    <a:pt x="212150" y="699331"/>
                  </a:lnTo>
                  <a:lnTo>
                    <a:pt x="212138" y="699331"/>
                  </a:lnTo>
                  <a:lnTo>
                    <a:pt x="212109" y="699353"/>
                  </a:lnTo>
                  <a:lnTo>
                    <a:pt x="212104" y="699364"/>
                  </a:lnTo>
                  <a:lnTo>
                    <a:pt x="212064" y="699430"/>
                  </a:lnTo>
                  <a:lnTo>
                    <a:pt x="212069" y="699540"/>
                  </a:lnTo>
                  <a:lnTo>
                    <a:pt x="212073" y="699595"/>
                  </a:lnTo>
                  <a:lnTo>
                    <a:pt x="212089" y="699639"/>
                  </a:lnTo>
                  <a:lnTo>
                    <a:pt x="212166" y="699849"/>
                  </a:lnTo>
                  <a:lnTo>
                    <a:pt x="212178" y="699981"/>
                  </a:lnTo>
                  <a:lnTo>
                    <a:pt x="212140" y="700180"/>
                  </a:lnTo>
                  <a:lnTo>
                    <a:pt x="212117" y="700246"/>
                  </a:lnTo>
                  <a:lnTo>
                    <a:pt x="212064" y="700400"/>
                  </a:lnTo>
                  <a:lnTo>
                    <a:pt x="212058" y="700521"/>
                  </a:lnTo>
                  <a:lnTo>
                    <a:pt x="212163" y="700786"/>
                  </a:lnTo>
                  <a:lnTo>
                    <a:pt x="212191" y="700929"/>
                  </a:lnTo>
                  <a:lnTo>
                    <a:pt x="212152" y="701095"/>
                  </a:lnTo>
                  <a:lnTo>
                    <a:pt x="212051" y="701260"/>
                  </a:lnTo>
                  <a:lnTo>
                    <a:pt x="211986" y="701403"/>
                  </a:lnTo>
                  <a:lnTo>
                    <a:pt x="211955" y="701591"/>
                  </a:lnTo>
                  <a:lnTo>
                    <a:pt x="211980" y="701701"/>
                  </a:lnTo>
                  <a:lnTo>
                    <a:pt x="211987" y="701723"/>
                  </a:lnTo>
                  <a:lnTo>
                    <a:pt x="212087" y="701933"/>
                  </a:lnTo>
                  <a:lnTo>
                    <a:pt x="212160" y="702164"/>
                  </a:lnTo>
                  <a:lnTo>
                    <a:pt x="212225" y="702594"/>
                  </a:lnTo>
                  <a:lnTo>
                    <a:pt x="212347" y="702815"/>
                  </a:lnTo>
                  <a:lnTo>
                    <a:pt x="212549" y="703190"/>
                  </a:lnTo>
                  <a:lnTo>
                    <a:pt x="212592" y="703344"/>
                  </a:lnTo>
                  <a:lnTo>
                    <a:pt x="212586" y="703432"/>
                  </a:lnTo>
                  <a:lnTo>
                    <a:pt x="212403" y="703686"/>
                  </a:lnTo>
                  <a:lnTo>
                    <a:pt x="212321" y="703829"/>
                  </a:lnTo>
                  <a:lnTo>
                    <a:pt x="212265" y="703994"/>
                  </a:lnTo>
                  <a:lnTo>
                    <a:pt x="212209" y="704237"/>
                  </a:lnTo>
                  <a:lnTo>
                    <a:pt x="212209" y="704259"/>
                  </a:lnTo>
                  <a:lnTo>
                    <a:pt x="212223" y="705009"/>
                  </a:lnTo>
                  <a:lnTo>
                    <a:pt x="212383" y="705406"/>
                  </a:lnTo>
                  <a:lnTo>
                    <a:pt x="212392" y="705560"/>
                  </a:lnTo>
                  <a:lnTo>
                    <a:pt x="212327" y="705781"/>
                  </a:lnTo>
                  <a:lnTo>
                    <a:pt x="212242" y="705935"/>
                  </a:lnTo>
                  <a:lnTo>
                    <a:pt x="212172" y="705990"/>
                  </a:lnTo>
                  <a:lnTo>
                    <a:pt x="211968" y="706155"/>
                  </a:lnTo>
                  <a:lnTo>
                    <a:pt x="211732" y="706431"/>
                  </a:lnTo>
                  <a:lnTo>
                    <a:pt x="211624" y="706497"/>
                  </a:lnTo>
                  <a:lnTo>
                    <a:pt x="211458" y="706541"/>
                  </a:lnTo>
                  <a:lnTo>
                    <a:pt x="211261" y="706563"/>
                  </a:lnTo>
                  <a:lnTo>
                    <a:pt x="211038" y="706541"/>
                  </a:lnTo>
                  <a:lnTo>
                    <a:pt x="210913" y="706519"/>
                  </a:lnTo>
                  <a:lnTo>
                    <a:pt x="210832" y="706519"/>
                  </a:lnTo>
                  <a:lnTo>
                    <a:pt x="210558" y="706619"/>
                  </a:lnTo>
                  <a:lnTo>
                    <a:pt x="210388" y="706641"/>
                  </a:lnTo>
                  <a:lnTo>
                    <a:pt x="210134" y="706707"/>
                  </a:lnTo>
                  <a:lnTo>
                    <a:pt x="210022" y="706762"/>
                  </a:lnTo>
                  <a:lnTo>
                    <a:pt x="209839" y="706883"/>
                  </a:lnTo>
                  <a:lnTo>
                    <a:pt x="209590" y="707104"/>
                  </a:lnTo>
                  <a:lnTo>
                    <a:pt x="209480" y="707115"/>
                  </a:lnTo>
                  <a:lnTo>
                    <a:pt x="209285" y="707115"/>
                  </a:lnTo>
                  <a:lnTo>
                    <a:pt x="209152" y="707159"/>
                  </a:lnTo>
                  <a:lnTo>
                    <a:pt x="208938" y="707390"/>
                  </a:lnTo>
                  <a:lnTo>
                    <a:pt x="208826" y="707490"/>
                  </a:lnTo>
                  <a:lnTo>
                    <a:pt x="208724" y="707545"/>
                  </a:lnTo>
                  <a:lnTo>
                    <a:pt x="208453" y="707644"/>
                  </a:lnTo>
                  <a:lnTo>
                    <a:pt x="208183" y="707677"/>
                  </a:lnTo>
                  <a:lnTo>
                    <a:pt x="207773" y="707677"/>
                  </a:lnTo>
                  <a:lnTo>
                    <a:pt x="207469" y="707776"/>
                  </a:lnTo>
                  <a:lnTo>
                    <a:pt x="207279" y="707809"/>
                  </a:lnTo>
                  <a:lnTo>
                    <a:pt x="206721" y="707842"/>
                  </a:lnTo>
                  <a:lnTo>
                    <a:pt x="206588" y="707864"/>
                  </a:lnTo>
                  <a:lnTo>
                    <a:pt x="206427" y="707942"/>
                  </a:lnTo>
                  <a:lnTo>
                    <a:pt x="206353" y="707997"/>
                  </a:lnTo>
                  <a:lnTo>
                    <a:pt x="206284" y="708096"/>
                  </a:lnTo>
                  <a:lnTo>
                    <a:pt x="206143" y="708361"/>
                  </a:lnTo>
                  <a:lnTo>
                    <a:pt x="206143" y="708526"/>
                  </a:lnTo>
                  <a:lnTo>
                    <a:pt x="206275" y="708824"/>
                  </a:lnTo>
                  <a:lnTo>
                    <a:pt x="206284" y="709066"/>
                  </a:lnTo>
                  <a:lnTo>
                    <a:pt x="206264" y="709177"/>
                  </a:lnTo>
                  <a:lnTo>
                    <a:pt x="206105" y="709529"/>
                  </a:lnTo>
                  <a:lnTo>
                    <a:pt x="206074" y="709684"/>
                  </a:lnTo>
                  <a:lnTo>
                    <a:pt x="206103" y="710125"/>
                  </a:lnTo>
                  <a:lnTo>
                    <a:pt x="206105" y="710158"/>
                  </a:lnTo>
                  <a:lnTo>
                    <a:pt x="206054" y="710378"/>
                  </a:lnTo>
                  <a:lnTo>
                    <a:pt x="206066" y="710544"/>
                  </a:lnTo>
                  <a:lnTo>
                    <a:pt x="206128" y="710687"/>
                  </a:lnTo>
                  <a:lnTo>
                    <a:pt x="206199" y="710731"/>
                  </a:lnTo>
                  <a:lnTo>
                    <a:pt x="206348" y="710786"/>
                  </a:lnTo>
                  <a:lnTo>
                    <a:pt x="206532" y="710996"/>
                  </a:lnTo>
                  <a:lnTo>
                    <a:pt x="206737" y="711073"/>
                  </a:lnTo>
                  <a:lnTo>
                    <a:pt x="206764" y="711106"/>
                  </a:lnTo>
                  <a:lnTo>
                    <a:pt x="206819" y="711172"/>
                  </a:lnTo>
                  <a:lnTo>
                    <a:pt x="206828" y="711205"/>
                  </a:lnTo>
                  <a:lnTo>
                    <a:pt x="206797" y="711338"/>
                  </a:lnTo>
                  <a:lnTo>
                    <a:pt x="206692" y="711481"/>
                  </a:lnTo>
                  <a:lnTo>
                    <a:pt x="206608" y="711569"/>
                  </a:lnTo>
                  <a:lnTo>
                    <a:pt x="206173" y="711889"/>
                  </a:lnTo>
                  <a:lnTo>
                    <a:pt x="205962" y="712231"/>
                  </a:lnTo>
                  <a:lnTo>
                    <a:pt x="205993" y="712396"/>
                  </a:lnTo>
                  <a:lnTo>
                    <a:pt x="206061" y="712550"/>
                  </a:lnTo>
                  <a:lnTo>
                    <a:pt x="206097" y="712583"/>
                  </a:lnTo>
                  <a:lnTo>
                    <a:pt x="206113" y="712661"/>
                  </a:lnTo>
                  <a:lnTo>
                    <a:pt x="206165" y="712914"/>
                  </a:lnTo>
                  <a:lnTo>
                    <a:pt x="206141" y="713168"/>
                  </a:lnTo>
                  <a:lnTo>
                    <a:pt x="206128" y="713311"/>
                  </a:lnTo>
                  <a:lnTo>
                    <a:pt x="206047" y="713686"/>
                  </a:lnTo>
                  <a:lnTo>
                    <a:pt x="206033" y="713896"/>
                  </a:lnTo>
                  <a:lnTo>
                    <a:pt x="206034" y="713896"/>
                  </a:lnTo>
                  <a:lnTo>
                    <a:pt x="206059" y="714072"/>
                  </a:lnTo>
                  <a:lnTo>
                    <a:pt x="206163" y="714237"/>
                  </a:lnTo>
                  <a:lnTo>
                    <a:pt x="206303" y="714403"/>
                  </a:lnTo>
                  <a:lnTo>
                    <a:pt x="206331" y="714557"/>
                  </a:lnTo>
                  <a:lnTo>
                    <a:pt x="206230" y="714844"/>
                  </a:lnTo>
                  <a:lnTo>
                    <a:pt x="206118" y="715042"/>
                  </a:lnTo>
                  <a:lnTo>
                    <a:pt x="206005" y="715219"/>
                  </a:lnTo>
                  <a:lnTo>
                    <a:pt x="206002" y="715219"/>
                  </a:lnTo>
                  <a:lnTo>
                    <a:pt x="205954" y="715285"/>
                  </a:lnTo>
                  <a:lnTo>
                    <a:pt x="205878" y="715384"/>
                  </a:lnTo>
                  <a:lnTo>
                    <a:pt x="205808" y="715560"/>
                  </a:lnTo>
                  <a:lnTo>
                    <a:pt x="205770" y="715759"/>
                  </a:lnTo>
                  <a:lnTo>
                    <a:pt x="205834" y="715968"/>
                  </a:lnTo>
                  <a:lnTo>
                    <a:pt x="205941" y="716200"/>
                  </a:lnTo>
                  <a:lnTo>
                    <a:pt x="206125" y="716409"/>
                  </a:lnTo>
                  <a:lnTo>
                    <a:pt x="206255" y="716553"/>
                  </a:lnTo>
                  <a:lnTo>
                    <a:pt x="206350" y="716718"/>
                  </a:lnTo>
                  <a:lnTo>
                    <a:pt x="206379" y="716961"/>
                  </a:lnTo>
                  <a:lnTo>
                    <a:pt x="206410" y="717181"/>
                  </a:lnTo>
                  <a:lnTo>
                    <a:pt x="206499" y="717468"/>
                  </a:lnTo>
                  <a:lnTo>
                    <a:pt x="206546" y="717699"/>
                  </a:lnTo>
                  <a:lnTo>
                    <a:pt x="206503" y="717975"/>
                  </a:lnTo>
                  <a:lnTo>
                    <a:pt x="206503" y="717975"/>
                  </a:lnTo>
                  <a:lnTo>
                    <a:pt x="206503" y="717975"/>
                  </a:lnTo>
                  <a:lnTo>
                    <a:pt x="206503" y="717975"/>
                  </a:lnTo>
                  <a:lnTo>
                    <a:pt x="206504" y="717997"/>
                  </a:lnTo>
                  <a:lnTo>
                    <a:pt x="206504" y="717997"/>
                  </a:lnTo>
                  <a:lnTo>
                    <a:pt x="206511" y="718151"/>
                  </a:lnTo>
                  <a:lnTo>
                    <a:pt x="206518" y="718284"/>
                  </a:lnTo>
                  <a:lnTo>
                    <a:pt x="206551" y="718537"/>
                  </a:lnTo>
                  <a:lnTo>
                    <a:pt x="206583" y="718769"/>
                  </a:lnTo>
                  <a:lnTo>
                    <a:pt x="206571" y="718934"/>
                  </a:lnTo>
                  <a:lnTo>
                    <a:pt x="206512" y="719111"/>
                  </a:lnTo>
                  <a:lnTo>
                    <a:pt x="206346" y="719221"/>
                  </a:lnTo>
                  <a:lnTo>
                    <a:pt x="206266" y="719276"/>
                  </a:lnTo>
                  <a:lnTo>
                    <a:pt x="206137" y="719408"/>
                  </a:lnTo>
                  <a:lnTo>
                    <a:pt x="206061" y="719519"/>
                  </a:lnTo>
                  <a:lnTo>
                    <a:pt x="206023" y="719651"/>
                  </a:lnTo>
                  <a:lnTo>
                    <a:pt x="206029" y="719728"/>
                  </a:lnTo>
                  <a:lnTo>
                    <a:pt x="206074" y="719871"/>
                  </a:lnTo>
                  <a:lnTo>
                    <a:pt x="206162" y="720037"/>
                  </a:lnTo>
                  <a:lnTo>
                    <a:pt x="206331" y="720257"/>
                  </a:lnTo>
                  <a:lnTo>
                    <a:pt x="206373" y="720312"/>
                  </a:lnTo>
                  <a:lnTo>
                    <a:pt x="206378" y="720312"/>
                  </a:lnTo>
                  <a:lnTo>
                    <a:pt x="206582" y="720445"/>
                  </a:lnTo>
                  <a:lnTo>
                    <a:pt x="206791" y="720698"/>
                  </a:lnTo>
                  <a:lnTo>
                    <a:pt x="206867" y="720963"/>
                  </a:lnTo>
                  <a:lnTo>
                    <a:pt x="207061" y="721316"/>
                  </a:lnTo>
                  <a:lnTo>
                    <a:pt x="207213" y="721602"/>
                  </a:lnTo>
                  <a:lnTo>
                    <a:pt x="207321" y="721889"/>
                  </a:lnTo>
                  <a:lnTo>
                    <a:pt x="207348" y="722176"/>
                  </a:lnTo>
                  <a:lnTo>
                    <a:pt x="207263" y="722396"/>
                  </a:lnTo>
                  <a:lnTo>
                    <a:pt x="207152" y="722485"/>
                  </a:lnTo>
                  <a:lnTo>
                    <a:pt x="206949" y="722584"/>
                  </a:lnTo>
                  <a:lnTo>
                    <a:pt x="206949" y="722584"/>
                  </a:lnTo>
                  <a:lnTo>
                    <a:pt x="206949" y="722584"/>
                  </a:lnTo>
                  <a:lnTo>
                    <a:pt x="206949" y="722584"/>
                  </a:lnTo>
                  <a:lnTo>
                    <a:pt x="206949" y="722584"/>
                  </a:lnTo>
                  <a:lnTo>
                    <a:pt x="206945" y="722595"/>
                  </a:lnTo>
                  <a:lnTo>
                    <a:pt x="206942" y="722606"/>
                  </a:lnTo>
                  <a:lnTo>
                    <a:pt x="206940" y="722617"/>
                  </a:lnTo>
                  <a:lnTo>
                    <a:pt x="206924" y="722683"/>
                  </a:lnTo>
                  <a:lnTo>
                    <a:pt x="206928" y="722694"/>
                  </a:lnTo>
                  <a:lnTo>
                    <a:pt x="206952" y="722782"/>
                  </a:lnTo>
                  <a:lnTo>
                    <a:pt x="207047" y="722915"/>
                  </a:lnTo>
                  <a:lnTo>
                    <a:pt x="207164" y="723069"/>
                  </a:lnTo>
                  <a:lnTo>
                    <a:pt x="207266" y="723201"/>
                  </a:lnTo>
                  <a:lnTo>
                    <a:pt x="207299" y="723245"/>
                  </a:lnTo>
                  <a:lnTo>
                    <a:pt x="207364" y="723411"/>
                  </a:lnTo>
                  <a:lnTo>
                    <a:pt x="207389" y="723510"/>
                  </a:lnTo>
                  <a:lnTo>
                    <a:pt x="207460" y="723841"/>
                  </a:lnTo>
                  <a:lnTo>
                    <a:pt x="207737" y="724105"/>
                  </a:lnTo>
                  <a:lnTo>
                    <a:pt x="207757" y="724138"/>
                  </a:lnTo>
                  <a:lnTo>
                    <a:pt x="207945" y="724403"/>
                  </a:lnTo>
                  <a:lnTo>
                    <a:pt x="208044" y="724888"/>
                  </a:lnTo>
                  <a:lnTo>
                    <a:pt x="208052" y="724921"/>
                  </a:lnTo>
                  <a:lnTo>
                    <a:pt x="208109" y="725197"/>
                  </a:lnTo>
                  <a:lnTo>
                    <a:pt x="208255" y="725484"/>
                  </a:lnTo>
                  <a:lnTo>
                    <a:pt x="208509" y="725748"/>
                  </a:lnTo>
                  <a:lnTo>
                    <a:pt x="208585" y="725847"/>
                  </a:lnTo>
                  <a:lnTo>
                    <a:pt x="208806" y="726344"/>
                  </a:lnTo>
                  <a:lnTo>
                    <a:pt x="208960" y="726774"/>
                  </a:lnTo>
                  <a:lnTo>
                    <a:pt x="209110" y="726983"/>
                  </a:lnTo>
                  <a:lnTo>
                    <a:pt x="209187" y="727060"/>
                  </a:lnTo>
                  <a:lnTo>
                    <a:pt x="209424" y="727215"/>
                  </a:lnTo>
                  <a:lnTo>
                    <a:pt x="209556" y="727292"/>
                  </a:lnTo>
                  <a:lnTo>
                    <a:pt x="209708" y="727435"/>
                  </a:lnTo>
                  <a:lnTo>
                    <a:pt x="209819" y="727733"/>
                  </a:lnTo>
                  <a:lnTo>
                    <a:pt x="209931" y="727810"/>
                  </a:lnTo>
                  <a:lnTo>
                    <a:pt x="210042" y="727843"/>
                  </a:lnTo>
                  <a:lnTo>
                    <a:pt x="210163" y="727909"/>
                  </a:lnTo>
                  <a:lnTo>
                    <a:pt x="210239" y="728008"/>
                  </a:lnTo>
                  <a:lnTo>
                    <a:pt x="210431" y="728405"/>
                  </a:lnTo>
                  <a:lnTo>
                    <a:pt x="210801" y="728868"/>
                  </a:lnTo>
                  <a:lnTo>
                    <a:pt x="210879" y="728890"/>
                  </a:lnTo>
                  <a:lnTo>
                    <a:pt x="210942" y="728935"/>
                  </a:lnTo>
                  <a:lnTo>
                    <a:pt x="211136" y="729188"/>
                  </a:lnTo>
                  <a:lnTo>
                    <a:pt x="211390" y="729387"/>
                  </a:lnTo>
                  <a:lnTo>
                    <a:pt x="211587" y="729629"/>
                  </a:lnTo>
                  <a:lnTo>
                    <a:pt x="211683" y="729717"/>
                  </a:lnTo>
                  <a:lnTo>
                    <a:pt x="211819" y="729839"/>
                  </a:lnTo>
                  <a:lnTo>
                    <a:pt x="212036" y="730004"/>
                  </a:lnTo>
                  <a:lnTo>
                    <a:pt x="212140" y="730180"/>
                  </a:lnTo>
                  <a:lnTo>
                    <a:pt x="212180" y="730313"/>
                  </a:lnTo>
                  <a:lnTo>
                    <a:pt x="212180" y="730313"/>
                  </a:lnTo>
                  <a:lnTo>
                    <a:pt x="212180" y="730313"/>
                  </a:lnTo>
                  <a:lnTo>
                    <a:pt x="212180" y="730313"/>
                  </a:lnTo>
                  <a:lnTo>
                    <a:pt x="212181" y="730313"/>
                  </a:lnTo>
                  <a:lnTo>
                    <a:pt x="212185" y="730324"/>
                  </a:lnTo>
                  <a:lnTo>
                    <a:pt x="212190" y="730346"/>
                  </a:lnTo>
                  <a:lnTo>
                    <a:pt x="212203" y="730390"/>
                  </a:lnTo>
                  <a:lnTo>
                    <a:pt x="212202" y="730423"/>
                  </a:lnTo>
                  <a:lnTo>
                    <a:pt x="212197" y="730599"/>
                  </a:lnTo>
                  <a:lnTo>
                    <a:pt x="212195" y="730610"/>
                  </a:lnTo>
                  <a:lnTo>
                    <a:pt x="212158" y="730754"/>
                  </a:lnTo>
                  <a:lnTo>
                    <a:pt x="212142" y="730776"/>
                  </a:lnTo>
                  <a:lnTo>
                    <a:pt x="212050" y="730941"/>
                  </a:lnTo>
                  <a:lnTo>
                    <a:pt x="212047" y="730941"/>
                  </a:lnTo>
                  <a:lnTo>
                    <a:pt x="212039" y="731052"/>
                  </a:lnTo>
                  <a:lnTo>
                    <a:pt x="212088" y="731812"/>
                  </a:lnTo>
                  <a:lnTo>
                    <a:pt x="212089" y="731834"/>
                  </a:lnTo>
                  <a:lnTo>
                    <a:pt x="212143" y="732144"/>
                  </a:lnTo>
                  <a:lnTo>
                    <a:pt x="212245" y="732404"/>
                  </a:lnTo>
                  <a:lnTo>
                    <a:pt x="212327" y="732517"/>
                  </a:lnTo>
                  <a:lnTo>
                    <a:pt x="212496" y="732694"/>
                  </a:lnTo>
                  <a:lnTo>
                    <a:pt x="212812" y="733174"/>
                  </a:lnTo>
                  <a:lnTo>
                    <a:pt x="212976" y="733603"/>
                  </a:lnTo>
                  <a:lnTo>
                    <a:pt x="212990" y="733639"/>
                  </a:lnTo>
                  <a:lnTo>
                    <a:pt x="213094" y="733850"/>
                  </a:lnTo>
                  <a:lnTo>
                    <a:pt x="213178" y="733927"/>
                  </a:lnTo>
                  <a:lnTo>
                    <a:pt x="213303" y="733985"/>
                  </a:lnTo>
                  <a:lnTo>
                    <a:pt x="213656" y="734020"/>
                  </a:lnTo>
                  <a:lnTo>
                    <a:pt x="213764" y="734073"/>
                  </a:lnTo>
                  <a:lnTo>
                    <a:pt x="214229" y="734302"/>
                  </a:lnTo>
                  <a:lnTo>
                    <a:pt x="214497" y="734431"/>
                  </a:lnTo>
                  <a:lnTo>
                    <a:pt x="214587" y="734507"/>
                  </a:lnTo>
                  <a:lnTo>
                    <a:pt x="214643" y="734581"/>
                  </a:lnTo>
                  <a:lnTo>
                    <a:pt x="214674" y="734682"/>
                  </a:lnTo>
                  <a:lnTo>
                    <a:pt x="214702" y="734899"/>
                  </a:lnTo>
                  <a:lnTo>
                    <a:pt x="214807" y="735068"/>
                  </a:lnTo>
                  <a:lnTo>
                    <a:pt x="214877" y="735209"/>
                  </a:lnTo>
                  <a:lnTo>
                    <a:pt x="215024" y="735182"/>
                  </a:lnTo>
                  <a:lnTo>
                    <a:pt x="215140" y="735142"/>
                  </a:lnTo>
                  <a:lnTo>
                    <a:pt x="215247" y="735094"/>
                  </a:lnTo>
                  <a:lnTo>
                    <a:pt x="215394" y="735035"/>
                  </a:lnTo>
                  <a:lnTo>
                    <a:pt x="215639" y="734992"/>
                  </a:lnTo>
                  <a:lnTo>
                    <a:pt x="215724" y="734978"/>
                  </a:lnTo>
                  <a:lnTo>
                    <a:pt x="215927" y="734967"/>
                  </a:lnTo>
                  <a:lnTo>
                    <a:pt x="216212" y="735023"/>
                  </a:lnTo>
                  <a:lnTo>
                    <a:pt x="216539" y="735200"/>
                  </a:lnTo>
                  <a:lnTo>
                    <a:pt x="216695" y="735325"/>
                  </a:lnTo>
                  <a:lnTo>
                    <a:pt x="216703" y="735336"/>
                  </a:lnTo>
                  <a:lnTo>
                    <a:pt x="216863" y="735531"/>
                  </a:lnTo>
                  <a:lnTo>
                    <a:pt x="216932" y="735570"/>
                  </a:lnTo>
                  <a:lnTo>
                    <a:pt x="216983" y="735579"/>
                  </a:lnTo>
                  <a:lnTo>
                    <a:pt x="217066" y="735593"/>
                  </a:lnTo>
                  <a:lnTo>
                    <a:pt x="217098" y="735604"/>
                  </a:lnTo>
                  <a:lnTo>
                    <a:pt x="217184" y="735629"/>
                  </a:lnTo>
                  <a:lnTo>
                    <a:pt x="217211" y="735658"/>
                  </a:lnTo>
                  <a:lnTo>
                    <a:pt x="217671" y="735877"/>
                  </a:lnTo>
                  <a:lnTo>
                    <a:pt x="217913" y="736004"/>
                  </a:lnTo>
                  <a:lnTo>
                    <a:pt x="218014" y="736058"/>
                  </a:lnTo>
                  <a:lnTo>
                    <a:pt x="218227" y="736144"/>
                  </a:lnTo>
                  <a:lnTo>
                    <a:pt x="218486" y="736137"/>
                  </a:lnTo>
                  <a:lnTo>
                    <a:pt x="218486" y="736137"/>
                  </a:lnTo>
                  <a:lnTo>
                    <a:pt x="218486" y="736137"/>
                  </a:lnTo>
                  <a:lnTo>
                    <a:pt x="218487" y="736137"/>
                  </a:lnTo>
                  <a:lnTo>
                    <a:pt x="218502" y="736134"/>
                  </a:lnTo>
                  <a:lnTo>
                    <a:pt x="218627" y="736118"/>
                  </a:lnTo>
                  <a:lnTo>
                    <a:pt x="218654" y="736118"/>
                  </a:lnTo>
                  <a:lnTo>
                    <a:pt x="218754" y="736118"/>
                  </a:lnTo>
                  <a:lnTo>
                    <a:pt x="218756" y="736117"/>
                  </a:lnTo>
                  <a:lnTo>
                    <a:pt x="218985" y="735997"/>
                  </a:lnTo>
                  <a:lnTo>
                    <a:pt x="219212" y="735877"/>
                  </a:lnTo>
                  <a:lnTo>
                    <a:pt x="219472" y="735769"/>
                  </a:lnTo>
                  <a:lnTo>
                    <a:pt x="219731" y="735715"/>
                  </a:lnTo>
                  <a:lnTo>
                    <a:pt x="219761" y="735709"/>
                  </a:lnTo>
                  <a:lnTo>
                    <a:pt x="219815" y="735697"/>
                  </a:lnTo>
                  <a:lnTo>
                    <a:pt x="220021" y="735564"/>
                  </a:lnTo>
                  <a:lnTo>
                    <a:pt x="220195" y="735449"/>
                  </a:lnTo>
                  <a:lnTo>
                    <a:pt x="220260" y="735385"/>
                  </a:lnTo>
                  <a:lnTo>
                    <a:pt x="220630" y="735153"/>
                  </a:lnTo>
                  <a:lnTo>
                    <a:pt x="220927" y="734902"/>
                  </a:lnTo>
                  <a:lnTo>
                    <a:pt x="221104" y="734840"/>
                  </a:lnTo>
                  <a:lnTo>
                    <a:pt x="221304" y="734834"/>
                  </a:lnTo>
                  <a:lnTo>
                    <a:pt x="221381" y="734850"/>
                  </a:lnTo>
                  <a:lnTo>
                    <a:pt x="221550" y="734882"/>
                  </a:lnTo>
                  <a:lnTo>
                    <a:pt x="221587" y="734902"/>
                  </a:lnTo>
                  <a:lnTo>
                    <a:pt x="221920" y="735079"/>
                  </a:lnTo>
                  <a:lnTo>
                    <a:pt x="221996" y="735097"/>
                  </a:lnTo>
                  <a:lnTo>
                    <a:pt x="222300" y="735066"/>
                  </a:lnTo>
                  <a:lnTo>
                    <a:pt x="222302" y="735066"/>
                  </a:lnTo>
                  <a:lnTo>
                    <a:pt x="222328" y="735067"/>
                  </a:lnTo>
                  <a:lnTo>
                    <a:pt x="222337" y="735068"/>
                  </a:lnTo>
                  <a:lnTo>
                    <a:pt x="222364" y="735069"/>
                  </a:lnTo>
                  <a:lnTo>
                    <a:pt x="222381" y="735070"/>
                  </a:lnTo>
                  <a:lnTo>
                    <a:pt x="222581" y="735083"/>
                  </a:lnTo>
                  <a:lnTo>
                    <a:pt x="222769" y="735094"/>
                  </a:lnTo>
                  <a:lnTo>
                    <a:pt x="222902" y="735079"/>
                  </a:lnTo>
                  <a:lnTo>
                    <a:pt x="223197" y="734907"/>
                  </a:lnTo>
                  <a:lnTo>
                    <a:pt x="223229" y="734898"/>
                  </a:lnTo>
                  <a:lnTo>
                    <a:pt x="223322" y="734871"/>
                  </a:lnTo>
                  <a:lnTo>
                    <a:pt x="223576" y="734880"/>
                  </a:lnTo>
                  <a:lnTo>
                    <a:pt x="223793" y="734952"/>
                  </a:lnTo>
                  <a:lnTo>
                    <a:pt x="223810" y="734956"/>
                  </a:lnTo>
                  <a:lnTo>
                    <a:pt x="223853" y="734950"/>
                  </a:lnTo>
                  <a:lnTo>
                    <a:pt x="224131" y="734918"/>
                  </a:lnTo>
                  <a:lnTo>
                    <a:pt x="224479" y="734828"/>
                  </a:lnTo>
                  <a:lnTo>
                    <a:pt x="224985" y="734517"/>
                  </a:lnTo>
                  <a:lnTo>
                    <a:pt x="225645" y="734090"/>
                  </a:lnTo>
                  <a:lnTo>
                    <a:pt x="226383" y="733534"/>
                  </a:lnTo>
                  <a:lnTo>
                    <a:pt x="226977" y="732978"/>
                  </a:lnTo>
                  <a:lnTo>
                    <a:pt x="227650" y="732077"/>
                  </a:lnTo>
                  <a:lnTo>
                    <a:pt x="228029" y="731085"/>
                  </a:lnTo>
                  <a:lnTo>
                    <a:pt x="228081" y="730787"/>
                  </a:lnTo>
                  <a:lnTo>
                    <a:pt x="228291" y="730335"/>
                  </a:lnTo>
                  <a:lnTo>
                    <a:pt x="228584" y="729938"/>
                  </a:lnTo>
                  <a:lnTo>
                    <a:pt x="229151" y="729563"/>
                  </a:lnTo>
                  <a:lnTo>
                    <a:pt x="229276" y="729431"/>
                  </a:lnTo>
                  <a:lnTo>
                    <a:pt x="229298" y="729420"/>
                  </a:lnTo>
                  <a:lnTo>
                    <a:pt x="229442" y="729332"/>
                  </a:lnTo>
                  <a:lnTo>
                    <a:pt x="229483" y="729309"/>
                  </a:lnTo>
                  <a:lnTo>
                    <a:pt x="229508" y="729287"/>
                  </a:lnTo>
                  <a:lnTo>
                    <a:pt x="229509" y="729287"/>
                  </a:lnTo>
                  <a:lnTo>
                    <a:pt x="229509" y="729287"/>
                  </a:lnTo>
                  <a:lnTo>
                    <a:pt x="229509" y="729287"/>
                  </a:lnTo>
                  <a:lnTo>
                    <a:pt x="229780" y="729188"/>
                  </a:lnTo>
                  <a:lnTo>
                    <a:pt x="229996" y="729056"/>
                  </a:lnTo>
                  <a:lnTo>
                    <a:pt x="230217" y="728791"/>
                  </a:lnTo>
                  <a:lnTo>
                    <a:pt x="230441" y="728527"/>
                  </a:lnTo>
                  <a:lnTo>
                    <a:pt x="230733" y="728306"/>
                  </a:lnTo>
                  <a:lnTo>
                    <a:pt x="231026" y="728086"/>
                  </a:lnTo>
                  <a:lnTo>
                    <a:pt x="231412" y="727799"/>
                  </a:lnTo>
                  <a:lnTo>
                    <a:pt x="231848" y="727479"/>
                  </a:lnTo>
                  <a:lnTo>
                    <a:pt x="232193" y="727270"/>
                  </a:lnTo>
                  <a:lnTo>
                    <a:pt x="232692" y="727049"/>
                  </a:lnTo>
                  <a:lnTo>
                    <a:pt x="232871" y="726961"/>
                  </a:lnTo>
                  <a:lnTo>
                    <a:pt x="233049" y="726774"/>
                  </a:lnTo>
                  <a:lnTo>
                    <a:pt x="233304" y="726520"/>
                  </a:lnTo>
                  <a:lnTo>
                    <a:pt x="233516" y="726266"/>
                  </a:lnTo>
                  <a:lnTo>
                    <a:pt x="233893" y="725836"/>
                  </a:lnTo>
                  <a:lnTo>
                    <a:pt x="234194" y="725517"/>
                  </a:lnTo>
                  <a:lnTo>
                    <a:pt x="234504" y="725307"/>
                  </a:lnTo>
                  <a:lnTo>
                    <a:pt x="235008" y="725164"/>
                  </a:lnTo>
                  <a:lnTo>
                    <a:pt x="235517" y="725065"/>
                  </a:lnTo>
                  <a:lnTo>
                    <a:pt x="235806" y="724987"/>
                  </a:lnTo>
                  <a:lnTo>
                    <a:pt x="236136" y="724888"/>
                  </a:lnTo>
                  <a:lnTo>
                    <a:pt x="236598" y="724800"/>
                  </a:lnTo>
                  <a:lnTo>
                    <a:pt x="236887" y="724635"/>
                  </a:lnTo>
                  <a:lnTo>
                    <a:pt x="237226" y="724447"/>
                  </a:lnTo>
                  <a:lnTo>
                    <a:pt x="237654" y="724227"/>
                  </a:lnTo>
                  <a:lnTo>
                    <a:pt x="237727" y="724116"/>
                  </a:lnTo>
                  <a:lnTo>
                    <a:pt x="238969" y="724072"/>
                  </a:lnTo>
                  <a:lnTo>
                    <a:pt x="239175" y="724006"/>
                  </a:lnTo>
                  <a:lnTo>
                    <a:pt x="239175" y="724006"/>
                  </a:lnTo>
                  <a:lnTo>
                    <a:pt x="239246" y="723984"/>
                  </a:lnTo>
                  <a:lnTo>
                    <a:pt x="239277" y="723973"/>
                  </a:lnTo>
                  <a:lnTo>
                    <a:pt x="239505" y="723863"/>
                  </a:lnTo>
                  <a:lnTo>
                    <a:pt x="239726" y="723819"/>
                  </a:lnTo>
                  <a:lnTo>
                    <a:pt x="239858" y="723797"/>
                  </a:lnTo>
                  <a:lnTo>
                    <a:pt x="240012" y="723752"/>
                  </a:lnTo>
                  <a:lnTo>
                    <a:pt x="240183" y="723697"/>
                  </a:lnTo>
                  <a:lnTo>
                    <a:pt x="240373" y="723631"/>
                  </a:lnTo>
                  <a:lnTo>
                    <a:pt x="240375" y="723631"/>
                  </a:lnTo>
                  <a:lnTo>
                    <a:pt x="240482" y="723609"/>
                  </a:lnTo>
                  <a:lnTo>
                    <a:pt x="240582" y="723532"/>
                  </a:lnTo>
                  <a:lnTo>
                    <a:pt x="240606" y="723521"/>
                  </a:lnTo>
                  <a:lnTo>
                    <a:pt x="240764" y="723311"/>
                  </a:lnTo>
                  <a:lnTo>
                    <a:pt x="240911" y="723113"/>
                  </a:lnTo>
                  <a:lnTo>
                    <a:pt x="241310" y="722617"/>
                  </a:lnTo>
                  <a:lnTo>
                    <a:pt x="241916" y="721790"/>
                  </a:lnTo>
                  <a:lnTo>
                    <a:pt x="241980" y="721724"/>
                  </a:lnTo>
                  <a:lnTo>
                    <a:pt x="242193" y="721536"/>
                  </a:lnTo>
                  <a:lnTo>
                    <a:pt x="242629" y="721305"/>
                  </a:lnTo>
                  <a:lnTo>
                    <a:pt x="243028" y="721195"/>
                  </a:lnTo>
                  <a:lnTo>
                    <a:pt x="243347" y="721183"/>
                  </a:lnTo>
                  <a:lnTo>
                    <a:pt x="243599" y="721195"/>
                  </a:lnTo>
                  <a:lnTo>
                    <a:pt x="243785" y="721239"/>
                  </a:lnTo>
                  <a:lnTo>
                    <a:pt x="243912" y="721283"/>
                  </a:lnTo>
                  <a:lnTo>
                    <a:pt x="244108" y="721349"/>
                  </a:lnTo>
                  <a:lnTo>
                    <a:pt x="244194" y="721437"/>
                  </a:lnTo>
                  <a:lnTo>
                    <a:pt x="244336" y="721580"/>
                  </a:lnTo>
                  <a:lnTo>
                    <a:pt x="244508" y="721746"/>
                  </a:lnTo>
                  <a:lnTo>
                    <a:pt x="244694" y="721889"/>
                  </a:lnTo>
                  <a:lnTo>
                    <a:pt x="244872" y="721977"/>
                  </a:lnTo>
                  <a:lnTo>
                    <a:pt x="244998" y="722010"/>
                  </a:lnTo>
                  <a:lnTo>
                    <a:pt x="245104" y="722110"/>
                  </a:lnTo>
                  <a:lnTo>
                    <a:pt x="245220" y="722286"/>
                  </a:lnTo>
                  <a:lnTo>
                    <a:pt x="245317" y="722496"/>
                  </a:lnTo>
                  <a:lnTo>
                    <a:pt x="245444" y="722760"/>
                  </a:lnTo>
                  <a:lnTo>
                    <a:pt x="245398" y="723080"/>
                  </a:lnTo>
                  <a:lnTo>
                    <a:pt x="245270" y="723400"/>
                  </a:lnTo>
                  <a:lnTo>
                    <a:pt x="245125" y="723620"/>
                  </a:lnTo>
                  <a:lnTo>
                    <a:pt x="245048" y="723819"/>
                  </a:lnTo>
                  <a:lnTo>
                    <a:pt x="245054" y="724094"/>
                  </a:lnTo>
                  <a:lnTo>
                    <a:pt x="245054" y="724315"/>
                  </a:lnTo>
                  <a:lnTo>
                    <a:pt x="244978" y="724712"/>
                  </a:lnTo>
                  <a:lnTo>
                    <a:pt x="244872" y="724921"/>
                  </a:lnTo>
                  <a:lnTo>
                    <a:pt x="244710" y="725098"/>
                  </a:lnTo>
                  <a:lnTo>
                    <a:pt x="244645" y="725219"/>
                  </a:lnTo>
                  <a:lnTo>
                    <a:pt x="244700" y="725318"/>
                  </a:lnTo>
                  <a:lnTo>
                    <a:pt x="244654" y="725484"/>
                  </a:lnTo>
                  <a:lnTo>
                    <a:pt x="244690" y="725605"/>
                  </a:lnTo>
                  <a:lnTo>
                    <a:pt x="244745" y="725858"/>
                  </a:lnTo>
                  <a:lnTo>
                    <a:pt x="244841" y="726035"/>
                  </a:lnTo>
                  <a:lnTo>
                    <a:pt x="244961" y="726332"/>
                  </a:lnTo>
                  <a:lnTo>
                    <a:pt x="245089" y="726498"/>
                  </a:lnTo>
                  <a:lnTo>
                    <a:pt x="245134" y="726685"/>
                  </a:lnTo>
                  <a:lnTo>
                    <a:pt x="245180" y="726983"/>
                  </a:lnTo>
                  <a:lnTo>
                    <a:pt x="245134" y="727182"/>
                  </a:lnTo>
                  <a:lnTo>
                    <a:pt x="245084" y="727347"/>
                  </a:lnTo>
                  <a:lnTo>
                    <a:pt x="245048" y="727490"/>
                  </a:lnTo>
                  <a:lnTo>
                    <a:pt x="244904" y="727689"/>
                  </a:lnTo>
                  <a:lnTo>
                    <a:pt x="244760" y="727854"/>
                  </a:lnTo>
                  <a:lnTo>
                    <a:pt x="244624" y="728130"/>
                  </a:lnTo>
                  <a:lnTo>
                    <a:pt x="244619" y="728306"/>
                  </a:lnTo>
                  <a:lnTo>
                    <a:pt x="244705" y="728416"/>
                  </a:lnTo>
                  <a:lnTo>
                    <a:pt x="244735" y="728593"/>
                  </a:lnTo>
                  <a:lnTo>
                    <a:pt x="244674" y="728890"/>
                  </a:lnTo>
                  <a:lnTo>
                    <a:pt x="244624" y="729144"/>
                  </a:lnTo>
                  <a:lnTo>
                    <a:pt x="244598" y="729409"/>
                  </a:lnTo>
                  <a:lnTo>
                    <a:pt x="244538" y="729541"/>
                  </a:lnTo>
                  <a:lnTo>
                    <a:pt x="244467" y="729883"/>
                  </a:lnTo>
                  <a:lnTo>
                    <a:pt x="244306" y="730324"/>
                  </a:lnTo>
                  <a:lnTo>
                    <a:pt x="244341" y="730533"/>
                  </a:lnTo>
                  <a:lnTo>
                    <a:pt x="244386" y="730732"/>
                  </a:lnTo>
                  <a:lnTo>
                    <a:pt x="244341" y="730930"/>
                  </a:lnTo>
                  <a:lnTo>
                    <a:pt x="244169" y="731129"/>
                  </a:lnTo>
                  <a:lnTo>
                    <a:pt x="244079" y="731382"/>
                  </a:lnTo>
                  <a:lnTo>
                    <a:pt x="244063" y="731647"/>
                  </a:lnTo>
                  <a:lnTo>
                    <a:pt x="244129" y="731812"/>
                  </a:lnTo>
                  <a:lnTo>
                    <a:pt x="244316" y="731945"/>
                  </a:lnTo>
                  <a:lnTo>
                    <a:pt x="244478" y="732110"/>
                  </a:lnTo>
                  <a:lnTo>
                    <a:pt x="244543" y="732281"/>
                  </a:lnTo>
                  <a:lnTo>
                    <a:pt x="244634" y="732493"/>
                  </a:lnTo>
                  <a:lnTo>
                    <a:pt x="244851" y="732725"/>
                  </a:lnTo>
                  <a:lnTo>
                    <a:pt x="245144" y="732912"/>
                  </a:lnTo>
                  <a:lnTo>
                    <a:pt x="245422" y="733134"/>
                  </a:lnTo>
                  <a:lnTo>
                    <a:pt x="245523" y="733330"/>
                  </a:lnTo>
                  <a:lnTo>
                    <a:pt x="245508" y="733568"/>
                  </a:lnTo>
                  <a:lnTo>
                    <a:pt x="245478" y="733684"/>
                  </a:lnTo>
                  <a:lnTo>
                    <a:pt x="245493" y="733816"/>
                  </a:lnTo>
                  <a:lnTo>
                    <a:pt x="245493" y="734007"/>
                  </a:lnTo>
                  <a:lnTo>
                    <a:pt x="245508" y="734552"/>
                  </a:lnTo>
                  <a:lnTo>
                    <a:pt x="245508" y="734961"/>
                  </a:lnTo>
                  <a:lnTo>
                    <a:pt x="245478" y="735401"/>
                  </a:lnTo>
                  <a:lnTo>
                    <a:pt x="245481" y="735593"/>
                  </a:lnTo>
                  <a:lnTo>
                    <a:pt x="245473" y="735704"/>
                  </a:lnTo>
                  <a:lnTo>
                    <a:pt x="245368" y="735773"/>
                  </a:lnTo>
                  <a:lnTo>
                    <a:pt x="245160" y="735931"/>
                  </a:lnTo>
                  <a:lnTo>
                    <a:pt x="244907" y="736133"/>
                  </a:lnTo>
                  <a:lnTo>
                    <a:pt x="244654" y="736350"/>
                  </a:lnTo>
                  <a:lnTo>
                    <a:pt x="244614" y="736511"/>
                  </a:lnTo>
                  <a:lnTo>
                    <a:pt x="244624" y="736709"/>
                  </a:lnTo>
                  <a:lnTo>
                    <a:pt x="244654" y="736977"/>
                  </a:lnTo>
                  <a:lnTo>
                    <a:pt x="244619" y="737289"/>
                  </a:lnTo>
                  <a:lnTo>
                    <a:pt x="244523" y="737729"/>
                  </a:lnTo>
                  <a:lnTo>
                    <a:pt x="244478" y="737981"/>
                  </a:lnTo>
                  <a:lnTo>
                    <a:pt x="244376" y="738077"/>
                  </a:lnTo>
                  <a:lnTo>
                    <a:pt x="244139" y="738244"/>
                  </a:lnTo>
                  <a:lnTo>
                    <a:pt x="244033" y="738400"/>
                  </a:lnTo>
                  <a:lnTo>
                    <a:pt x="243810" y="738668"/>
                  </a:lnTo>
                  <a:lnTo>
                    <a:pt x="243674" y="738850"/>
                  </a:lnTo>
                  <a:lnTo>
                    <a:pt x="243619" y="739011"/>
                  </a:lnTo>
                  <a:lnTo>
                    <a:pt x="243548" y="739218"/>
                  </a:lnTo>
                  <a:lnTo>
                    <a:pt x="243432" y="739389"/>
                  </a:lnTo>
                  <a:lnTo>
                    <a:pt x="243346" y="739582"/>
                  </a:lnTo>
                  <a:lnTo>
                    <a:pt x="243300" y="739880"/>
                  </a:lnTo>
                  <a:lnTo>
                    <a:pt x="243315" y="740066"/>
                  </a:lnTo>
                  <a:lnTo>
                    <a:pt x="243451" y="740170"/>
                  </a:lnTo>
                  <a:lnTo>
                    <a:pt x="243548" y="740303"/>
                  </a:lnTo>
                  <a:lnTo>
                    <a:pt x="243603" y="740510"/>
                  </a:lnTo>
                  <a:lnTo>
                    <a:pt x="243563" y="740642"/>
                  </a:lnTo>
                  <a:lnTo>
                    <a:pt x="243477" y="740778"/>
                  </a:lnTo>
                  <a:lnTo>
                    <a:pt x="243391" y="740833"/>
                  </a:lnTo>
                  <a:lnTo>
                    <a:pt x="243295" y="740879"/>
                  </a:lnTo>
                  <a:lnTo>
                    <a:pt x="243205" y="740929"/>
                  </a:lnTo>
                  <a:lnTo>
                    <a:pt x="243113" y="740990"/>
                  </a:lnTo>
                  <a:lnTo>
                    <a:pt x="243017" y="741111"/>
                  </a:lnTo>
                  <a:lnTo>
                    <a:pt x="242941" y="741225"/>
                  </a:lnTo>
                  <a:lnTo>
                    <a:pt x="242992" y="741550"/>
                  </a:lnTo>
                  <a:lnTo>
                    <a:pt x="242976" y="741626"/>
                  </a:lnTo>
                  <a:lnTo>
                    <a:pt x="242845" y="741722"/>
                  </a:lnTo>
                  <a:lnTo>
                    <a:pt x="242699" y="741824"/>
                  </a:lnTo>
                  <a:lnTo>
                    <a:pt x="242547" y="741955"/>
                  </a:lnTo>
                  <a:lnTo>
                    <a:pt x="242471" y="742131"/>
                  </a:lnTo>
                  <a:lnTo>
                    <a:pt x="242375" y="742319"/>
                  </a:lnTo>
                  <a:lnTo>
                    <a:pt x="242285" y="742419"/>
                  </a:lnTo>
                  <a:lnTo>
                    <a:pt x="242138" y="742429"/>
                  </a:lnTo>
                  <a:lnTo>
                    <a:pt x="241891" y="742546"/>
                  </a:lnTo>
                  <a:lnTo>
                    <a:pt x="241729" y="742691"/>
                  </a:lnTo>
                  <a:lnTo>
                    <a:pt x="241577" y="742920"/>
                  </a:lnTo>
                  <a:lnTo>
                    <a:pt x="241527" y="743035"/>
                  </a:lnTo>
                  <a:lnTo>
                    <a:pt x="241393" y="743076"/>
                  </a:lnTo>
                  <a:lnTo>
                    <a:pt x="240891" y="743537"/>
                  </a:lnTo>
                  <a:lnTo>
                    <a:pt x="240633" y="743995"/>
                  </a:lnTo>
                  <a:lnTo>
                    <a:pt x="240179" y="744570"/>
                  </a:lnTo>
                  <a:lnTo>
                    <a:pt x="239883" y="745225"/>
                  </a:lnTo>
                  <a:lnTo>
                    <a:pt x="239660" y="745718"/>
                  </a:lnTo>
                  <a:lnTo>
                    <a:pt x="239531" y="746515"/>
                  </a:lnTo>
                  <a:lnTo>
                    <a:pt x="239479" y="747080"/>
                  </a:lnTo>
                  <a:lnTo>
                    <a:pt x="239479" y="747082"/>
                  </a:lnTo>
                  <a:lnTo>
                    <a:pt x="239415" y="748011"/>
                  </a:lnTo>
                  <a:lnTo>
                    <a:pt x="239333" y="748784"/>
                  </a:lnTo>
                  <a:lnTo>
                    <a:pt x="239291" y="748981"/>
                  </a:lnTo>
                  <a:lnTo>
                    <a:pt x="239263" y="749118"/>
                  </a:lnTo>
                  <a:lnTo>
                    <a:pt x="238905" y="749991"/>
                  </a:lnTo>
                  <a:lnTo>
                    <a:pt x="238635" y="750479"/>
                  </a:lnTo>
                  <a:lnTo>
                    <a:pt x="238459" y="750824"/>
                  </a:lnTo>
                  <a:lnTo>
                    <a:pt x="238233" y="751012"/>
                  </a:lnTo>
                  <a:lnTo>
                    <a:pt x="238212" y="751042"/>
                  </a:lnTo>
                  <a:lnTo>
                    <a:pt x="238132" y="751155"/>
                  </a:lnTo>
                  <a:lnTo>
                    <a:pt x="238087" y="751431"/>
                  </a:lnTo>
                  <a:lnTo>
                    <a:pt x="238012" y="751851"/>
                  </a:lnTo>
                  <a:lnTo>
                    <a:pt x="237921" y="752504"/>
                  </a:lnTo>
                  <a:lnTo>
                    <a:pt x="237899" y="752887"/>
                  </a:lnTo>
                  <a:lnTo>
                    <a:pt x="237886" y="753084"/>
                  </a:lnTo>
                  <a:lnTo>
                    <a:pt x="237869" y="753344"/>
                  </a:lnTo>
                  <a:lnTo>
                    <a:pt x="237869" y="753344"/>
                  </a:lnTo>
                  <a:lnTo>
                    <a:pt x="237869" y="753345"/>
                  </a:lnTo>
                  <a:lnTo>
                    <a:pt x="237857" y="753375"/>
                  </a:lnTo>
                  <a:lnTo>
                    <a:pt x="237836" y="753427"/>
                  </a:lnTo>
                  <a:lnTo>
                    <a:pt x="237764" y="753605"/>
                  </a:lnTo>
                  <a:lnTo>
                    <a:pt x="237646" y="753784"/>
                  </a:lnTo>
                  <a:lnTo>
                    <a:pt x="237601" y="753945"/>
                  </a:lnTo>
                  <a:lnTo>
                    <a:pt x="237596" y="754075"/>
                  </a:lnTo>
                  <a:lnTo>
                    <a:pt x="237681" y="754436"/>
                  </a:lnTo>
                  <a:lnTo>
                    <a:pt x="237666" y="754659"/>
                  </a:lnTo>
                  <a:lnTo>
                    <a:pt x="237596" y="755499"/>
                  </a:lnTo>
                  <a:lnTo>
                    <a:pt x="237587" y="755680"/>
                  </a:lnTo>
                  <a:lnTo>
                    <a:pt x="237675" y="756041"/>
                  </a:lnTo>
                  <a:lnTo>
                    <a:pt x="237689" y="756243"/>
                  </a:lnTo>
                  <a:lnTo>
                    <a:pt x="237699" y="756536"/>
                  </a:lnTo>
                  <a:lnTo>
                    <a:pt x="237709" y="757012"/>
                  </a:lnTo>
                  <a:lnTo>
                    <a:pt x="237748" y="757616"/>
                  </a:lnTo>
                  <a:lnTo>
                    <a:pt x="237800" y="757919"/>
                  </a:lnTo>
                  <a:lnTo>
                    <a:pt x="237897" y="758211"/>
                  </a:lnTo>
                  <a:lnTo>
                    <a:pt x="238117" y="758490"/>
                  </a:lnTo>
                  <a:lnTo>
                    <a:pt x="238328" y="758711"/>
                  </a:lnTo>
                  <a:lnTo>
                    <a:pt x="238491" y="758955"/>
                  </a:lnTo>
                  <a:lnTo>
                    <a:pt x="238626" y="759210"/>
                  </a:lnTo>
                  <a:lnTo>
                    <a:pt x="238699" y="759388"/>
                  </a:lnTo>
                  <a:lnTo>
                    <a:pt x="238746" y="759671"/>
                  </a:lnTo>
                  <a:lnTo>
                    <a:pt x="238718" y="759883"/>
                  </a:lnTo>
                  <a:lnTo>
                    <a:pt x="238708" y="759911"/>
                  </a:lnTo>
                  <a:lnTo>
                    <a:pt x="238552" y="760123"/>
                  </a:lnTo>
                  <a:lnTo>
                    <a:pt x="238551" y="760124"/>
                  </a:lnTo>
                  <a:lnTo>
                    <a:pt x="238395" y="760439"/>
                  </a:lnTo>
                  <a:lnTo>
                    <a:pt x="238098" y="760732"/>
                  </a:lnTo>
                  <a:lnTo>
                    <a:pt x="237685" y="761092"/>
                  </a:lnTo>
                  <a:lnTo>
                    <a:pt x="237161" y="761457"/>
                  </a:lnTo>
                  <a:lnTo>
                    <a:pt x="236608" y="761783"/>
                  </a:lnTo>
                  <a:lnTo>
                    <a:pt x="236608" y="761783"/>
                  </a:lnTo>
                  <a:lnTo>
                    <a:pt x="236606" y="761786"/>
                  </a:lnTo>
                  <a:lnTo>
                    <a:pt x="236599" y="761790"/>
                  </a:lnTo>
                  <a:lnTo>
                    <a:pt x="236473" y="761883"/>
                  </a:lnTo>
                  <a:lnTo>
                    <a:pt x="236413" y="761928"/>
                  </a:lnTo>
                  <a:lnTo>
                    <a:pt x="236157" y="762026"/>
                  </a:lnTo>
                  <a:lnTo>
                    <a:pt x="235827" y="762031"/>
                  </a:lnTo>
                  <a:lnTo>
                    <a:pt x="235666" y="762055"/>
                  </a:lnTo>
                  <a:lnTo>
                    <a:pt x="235449" y="762130"/>
                  </a:lnTo>
                  <a:lnTo>
                    <a:pt x="235231" y="762204"/>
                  </a:lnTo>
                  <a:lnTo>
                    <a:pt x="235068" y="762229"/>
                  </a:lnTo>
                  <a:lnTo>
                    <a:pt x="234932" y="762223"/>
                  </a:lnTo>
                  <a:lnTo>
                    <a:pt x="234857" y="762201"/>
                  </a:lnTo>
                  <a:lnTo>
                    <a:pt x="234766" y="762173"/>
                  </a:lnTo>
                  <a:lnTo>
                    <a:pt x="234196" y="761916"/>
                  </a:lnTo>
                  <a:lnTo>
                    <a:pt x="233851" y="761809"/>
                  </a:lnTo>
                  <a:lnTo>
                    <a:pt x="233851" y="761809"/>
                  </a:lnTo>
                  <a:lnTo>
                    <a:pt x="233844" y="761807"/>
                  </a:lnTo>
                  <a:lnTo>
                    <a:pt x="233840" y="761804"/>
                  </a:lnTo>
                  <a:lnTo>
                    <a:pt x="233719" y="761756"/>
                  </a:lnTo>
                  <a:lnTo>
                    <a:pt x="233658" y="761732"/>
                  </a:lnTo>
                  <a:lnTo>
                    <a:pt x="233592" y="761705"/>
                  </a:lnTo>
                  <a:lnTo>
                    <a:pt x="233374" y="761546"/>
                  </a:lnTo>
                  <a:lnTo>
                    <a:pt x="233180" y="761485"/>
                  </a:lnTo>
                  <a:lnTo>
                    <a:pt x="232979" y="761519"/>
                  </a:lnTo>
                  <a:lnTo>
                    <a:pt x="232850" y="761592"/>
                  </a:lnTo>
                  <a:lnTo>
                    <a:pt x="232729" y="761674"/>
                  </a:lnTo>
                  <a:lnTo>
                    <a:pt x="232665" y="761731"/>
                  </a:lnTo>
                  <a:lnTo>
                    <a:pt x="232374" y="761992"/>
                  </a:lnTo>
                  <a:lnTo>
                    <a:pt x="232099" y="762167"/>
                  </a:lnTo>
                  <a:lnTo>
                    <a:pt x="231764" y="762241"/>
                  </a:lnTo>
                  <a:lnTo>
                    <a:pt x="231720" y="762242"/>
                  </a:lnTo>
                  <a:lnTo>
                    <a:pt x="231634" y="762247"/>
                  </a:lnTo>
                  <a:lnTo>
                    <a:pt x="231379" y="762138"/>
                  </a:lnTo>
                  <a:lnTo>
                    <a:pt x="231185" y="761961"/>
                  </a:lnTo>
                  <a:lnTo>
                    <a:pt x="230951" y="761826"/>
                  </a:lnTo>
                  <a:lnTo>
                    <a:pt x="230820" y="761757"/>
                  </a:lnTo>
                  <a:lnTo>
                    <a:pt x="230660" y="761738"/>
                  </a:lnTo>
                  <a:lnTo>
                    <a:pt x="230494" y="761754"/>
                  </a:lnTo>
                  <a:lnTo>
                    <a:pt x="230210" y="761837"/>
                  </a:lnTo>
                  <a:lnTo>
                    <a:pt x="230074" y="761889"/>
                  </a:lnTo>
                  <a:lnTo>
                    <a:pt x="230047" y="761917"/>
                  </a:lnTo>
                  <a:lnTo>
                    <a:pt x="229805" y="762082"/>
                  </a:lnTo>
                  <a:lnTo>
                    <a:pt x="229615" y="762305"/>
                  </a:lnTo>
                  <a:lnTo>
                    <a:pt x="229551" y="762592"/>
                  </a:lnTo>
                  <a:lnTo>
                    <a:pt x="229538" y="762647"/>
                  </a:lnTo>
                  <a:lnTo>
                    <a:pt x="229394" y="763083"/>
                  </a:lnTo>
                  <a:lnTo>
                    <a:pt x="229383" y="763380"/>
                  </a:lnTo>
                  <a:lnTo>
                    <a:pt x="229333" y="763750"/>
                  </a:lnTo>
                  <a:lnTo>
                    <a:pt x="229376" y="764058"/>
                  </a:lnTo>
                  <a:lnTo>
                    <a:pt x="229342" y="764306"/>
                  </a:lnTo>
                  <a:lnTo>
                    <a:pt x="229273" y="764657"/>
                  </a:lnTo>
                  <a:lnTo>
                    <a:pt x="229120" y="765196"/>
                  </a:lnTo>
                  <a:lnTo>
                    <a:pt x="229022" y="765678"/>
                  </a:lnTo>
                  <a:lnTo>
                    <a:pt x="229021" y="765678"/>
                  </a:lnTo>
                  <a:lnTo>
                    <a:pt x="229021" y="765679"/>
                  </a:lnTo>
                  <a:lnTo>
                    <a:pt x="229021" y="765679"/>
                  </a:lnTo>
                  <a:lnTo>
                    <a:pt x="229017" y="765690"/>
                  </a:lnTo>
                  <a:lnTo>
                    <a:pt x="229013" y="765706"/>
                  </a:lnTo>
                  <a:lnTo>
                    <a:pt x="229009" y="765725"/>
                  </a:lnTo>
                  <a:lnTo>
                    <a:pt x="228997" y="765764"/>
                  </a:lnTo>
                  <a:lnTo>
                    <a:pt x="228953" y="765920"/>
                  </a:lnTo>
                  <a:lnTo>
                    <a:pt x="228942" y="765962"/>
                  </a:lnTo>
                  <a:lnTo>
                    <a:pt x="228942" y="765962"/>
                  </a:lnTo>
                  <a:lnTo>
                    <a:pt x="228948" y="766085"/>
                  </a:lnTo>
                  <a:lnTo>
                    <a:pt x="228991" y="766187"/>
                  </a:lnTo>
                  <a:lnTo>
                    <a:pt x="229145" y="766316"/>
                  </a:lnTo>
                  <a:lnTo>
                    <a:pt x="229367" y="766487"/>
                  </a:lnTo>
                  <a:lnTo>
                    <a:pt x="229656" y="766699"/>
                  </a:lnTo>
                  <a:lnTo>
                    <a:pt x="230002" y="767006"/>
                  </a:lnTo>
                  <a:lnTo>
                    <a:pt x="230129" y="767543"/>
                  </a:lnTo>
                  <a:lnTo>
                    <a:pt x="230245" y="768260"/>
                  </a:lnTo>
                  <a:lnTo>
                    <a:pt x="230257" y="768682"/>
                  </a:lnTo>
                  <a:lnTo>
                    <a:pt x="230335" y="769028"/>
                  </a:lnTo>
                  <a:lnTo>
                    <a:pt x="230732" y="769425"/>
                  </a:lnTo>
                  <a:lnTo>
                    <a:pt x="231001" y="769912"/>
                  </a:lnTo>
                  <a:lnTo>
                    <a:pt x="231168" y="770590"/>
                  </a:lnTo>
                  <a:lnTo>
                    <a:pt x="231462" y="770948"/>
                  </a:lnTo>
                  <a:lnTo>
                    <a:pt x="231705" y="771332"/>
                  </a:lnTo>
                  <a:lnTo>
                    <a:pt x="231821" y="772023"/>
                  </a:lnTo>
                  <a:lnTo>
                    <a:pt x="231910" y="772982"/>
                  </a:lnTo>
                  <a:lnTo>
                    <a:pt x="231936" y="773896"/>
                  </a:lnTo>
                  <a:lnTo>
                    <a:pt x="231936" y="773896"/>
                  </a:lnTo>
                  <a:lnTo>
                    <a:pt x="231941" y="773907"/>
                  </a:lnTo>
                  <a:lnTo>
                    <a:pt x="231950" y="773922"/>
                  </a:lnTo>
                  <a:lnTo>
                    <a:pt x="232006" y="774111"/>
                  </a:lnTo>
                  <a:lnTo>
                    <a:pt x="231997" y="774314"/>
                  </a:lnTo>
                  <a:lnTo>
                    <a:pt x="231984" y="774353"/>
                  </a:lnTo>
                  <a:lnTo>
                    <a:pt x="231947" y="774452"/>
                  </a:lnTo>
                  <a:lnTo>
                    <a:pt x="231798" y="774633"/>
                  </a:lnTo>
                  <a:lnTo>
                    <a:pt x="231580" y="774897"/>
                  </a:lnTo>
                  <a:lnTo>
                    <a:pt x="231541" y="775041"/>
                  </a:lnTo>
                  <a:lnTo>
                    <a:pt x="231499" y="775493"/>
                  </a:lnTo>
                  <a:lnTo>
                    <a:pt x="231499" y="775498"/>
                  </a:lnTo>
                  <a:lnTo>
                    <a:pt x="231434" y="775692"/>
                  </a:lnTo>
                  <a:lnTo>
                    <a:pt x="231352" y="775817"/>
                  </a:lnTo>
                  <a:lnTo>
                    <a:pt x="231205" y="775955"/>
                  </a:lnTo>
                  <a:lnTo>
                    <a:pt x="231098" y="776136"/>
                  </a:lnTo>
                  <a:lnTo>
                    <a:pt x="230957" y="776487"/>
                  </a:lnTo>
                  <a:lnTo>
                    <a:pt x="230720" y="776837"/>
                  </a:lnTo>
                  <a:lnTo>
                    <a:pt x="230604" y="777048"/>
                  </a:lnTo>
                  <a:lnTo>
                    <a:pt x="230526" y="777148"/>
                  </a:lnTo>
                  <a:lnTo>
                    <a:pt x="230304" y="777603"/>
                  </a:lnTo>
                  <a:lnTo>
                    <a:pt x="230082" y="778058"/>
                  </a:lnTo>
                  <a:lnTo>
                    <a:pt x="229689" y="778619"/>
                  </a:lnTo>
                  <a:lnTo>
                    <a:pt x="229619" y="778719"/>
                  </a:lnTo>
                  <a:lnTo>
                    <a:pt x="229603" y="778742"/>
                  </a:lnTo>
                  <a:lnTo>
                    <a:pt x="229588" y="778763"/>
                  </a:lnTo>
                  <a:lnTo>
                    <a:pt x="229555" y="778810"/>
                  </a:lnTo>
                  <a:lnTo>
                    <a:pt x="229569" y="778892"/>
                  </a:lnTo>
                  <a:lnTo>
                    <a:pt x="229527" y="779176"/>
                  </a:lnTo>
                  <a:lnTo>
                    <a:pt x="229528" y="779180"/>
                  </a:lnTo>
                  <a:lnTo>
                    <a:pt x="229530" y="779187"/>
                  </a:lnTo>
                  <a:lnTo>
                    <a:pt x="229534" y="779196"/>
                  </a:lnTo>
                  <a:lnTo>
                    <a:pt x="229555" y="779257"/>
                  </a:lnTo>
                  <a:lnTo>
                    <a:pt x="229614" y="779429"/>
                  </a:lnTo>
                  <a:lnTo>
                    <a:pt x="229593" y="779613"/>
                  </a:lnTo>
                  <a:lnTo>
                    <a:pt x="229583" y="779702"/>
                  </a:lnTo>
                  <a:lnTo>
                    <a:pt x="229535" y="779911"/>
                  </a:lnTo>
                  <a:lnTo>
                    <a:pt x="229461" y="780051"/>
                  </a:lnTo>
                  <a:lnTo>
                    <a:pt x="229371" y="780163"/>
                  </a:lnTo>
                  <a:lnTo>
                    <a:pt x="229169" y="780450"/>
                  </a:lnTo>
                  <a:lnTo>
                    <a:pt x="229093" y="780631"/>
                  </a:lnTo>
                  <a:lnTo>
                    <a:pt x="229086" y="780641"/>
                  </a:lnTo>
                  <a:lnTo>
                    <a:pt x="229080" y="780664"/>
                  </a:lnTo>
                  <a:lnTo>
                    <a:pt x="229077" y="780669"/>
                  </a:lnTo>
                  <a:lnTo>
                    <a:pt x="229071" y="780676"/>
                  </a:lnTo>
                  <a:lnTo>
                    <a:pt x="228822" y="781008"/>
                  </a:lnTo>
                  <a:lnTo>
                    <a:pt x="228500" y="781575"/>
                  </a:lnTo>
                  <a:lnTo>
                    <a:pt x="228256" y="782152"/>
                  </a:lnTo>
                  <a:lnTo>
                    <a:pt x="228336" y="782308"/>
                  </a:lnTo>
                  <a:lnTo>
                    <a:pt x="228358" y="782351"/>
                  </a:lnTo>
                  <a:lnTo>
                    <a:pt x="228366" y="782369"/>
                  </a:lnTo>
                  <a:lnTo>
                    <a:pt x="228401" y="782499"/>
                  </a:lnTo>
                  <a:lnTo>
                    <a:pt x="228398" y="782727"/>
                  </a:lnTo>
                  <a:lnTo>
                    <a:pt x="228397" y="782772"/>
                  </a:lnTo>
                  <a:lnTo>
                    <a:pt x="228383" y="782803"/>
                  </a:lnTo>
                  <a:lnTo>
                    <a:pt x="228344" y="782882"/>
                  </a:lnTo>
                  <a:lnTo>
                    <a:pt x="228308" y="782958"/>
                  </a:lnTo>
                  <a:lnTo>
                    <a:pt x="228301" y="782974"/>
                  </a:lnTo>
                  <a:lnTo>
                    <a:pt x="228294" y="782989"/>
                  </a:lnTo>
                  <a:lnTo>
                    <a:pt x="228293" y="782991"/>
                  </a:lnTo>
                  <a:lnTo>
                    <a:pt x="228290" y="782995"/>
                  </a:lnTo>
                  <a:lnTo>
                    <a:pt x="228290" y="782995"/>
                  </a:lnTo>
                  <a:lnTo>
                    <a:pt x="228290" y="782996"/>
                  </a:lnTo>
                  <a:lnTo>
                    <a:pt x="228136" y="783411"/>
                  </a:lnTo>
                  <a:lnTo>
                    <a:pt x="228041" y="783915"/>
                  </a:lnTo>
                  <a:lnTo>
                    <a:pt x="228059" y="784257"/>
                  </a:lnTo>
                  <a:lnTo>
                    <a:pt x="228183" y="784930"/>
                  </a:lnTo>
                  <a:lnTo>
                    <a:pt x="228183" y="784930"/>
                  </a:lnTo>
                  <a:lnTo>
                    <a:pt x="228184" y="784931"/>
                  </a:lnTo>
                  <a:lnTo>
                    <a:pt x="228187" y="784933"/>
                  </a:lnTo>
                  <a:lnTo>
                    <a:pt x="228221" y="784979"/>
                  </a:lnTo>
                  <a:lnTo>
                    <a:pt x="228246" y="785015"/>
                  </a:lnTo>
                  <a:lnTo>
                    <a:pt x="228308" y="785097"/>
                  </a:lnTo>
                  <a:lnTo>
                    <a:pt x="228364" y="785172"/>
                  </a:lnTo>
                  <a:lnTo>
                    <a:pt x="228455" y="785407"/>
                  </a:lnTo>
                  <a:lnTo>
                    <a:pt x="228533" y="785609"/>
                  </a:lnTo>
                  <a:lnTo>
                    <a:pt x="228676" y="785840"/>
                  </a:lnTo>
                  <a:lnTo>
                    <a:pt x="228680" y="785860"/>
                  </a:lnTo>
                  <a:lnTo>
                    <a:pt x="228708" y="786074"/>
                  </a:lnTo>
                  <a:lnTo>
                    <a:pt x="228736" y="786173"/>
                  </a:lnTo>
                  <a:lnTo>
                    <a:pt x="228759" y="786249"/>
                  </a:lnTo>
                  <a:lnTo>
                    <a:pt x="228779" y="786449"/>
                  </a:lnTo>
                  <a:lnTo>
                    <a:pt x="228903" y="786971"/>
                  </a:lnTo>
                  <a:lnTo>
                    <a:pt x="228850" y="787373"/>
                  </a:lnTo>
                  <a:lnTo>
                    <a:pt x="228841" y="787433"/>
                  </a:lnTo>
                  <a:lnTo>
                    <a:pt x="228832" y="787501"/>
                  </a:lnTo>
                  <a:lnTo>
                    <a:pt x="228839" y="787523"/>
                  </a:lnTo>
                  <a:lnTo>
                    <a:pt x="228920" y="787828"/>
                  </a:lnTo>
                  <a:lnTo>
                    <a:pt x="228997" y="788049"/>
                  </a:lnTo>
                  <a:lnTo>
                    <a:pt x="229064" y="788312"/>
                  </a:lnTo>
                  <a:lnTo>
                    <a:pt x="229239" y="788466"/>
                  </a:lnTo>
                  <a:lnTo>
                    <a:pt x="229573" y="788790"/>
                  </a:lnTo>
                  <a:lnTo>
                    <a:pt x="230309" y="789201"/>
                  </a:lnTo>
                  <a:lnTo>
                    <a:pt x="230759" y="789339"/>
                  </a:lnTo>
                  <a:lnTo>
                    <a:pt x="231010" y="789300"/>
                  </a:lnTo>
                  <a:lnTo>
                    <a:pt x="231233" y="789181"/>
                  </a:lnTo>
                  <a:lnTo>
                    <a:pt x="231236" y="789179"/>
                  </a:lnTo>
                  <a:lnTo>
                    <a:pt x="231747" y="788892"/>
                  </a:lnTo>
                  <a:lnTo>
                    <a:pt x="232082" y="788626"/>
                  </a:lnTo>
                  <a:lnTo>
                    <a:pt x="232363" y="788602"/>
                  </a:lnTo>
                  <a:lnTo>
                    <a:pt x="232816" y="788507"/>
                  </a:lnTo>
                  <a:lnTo>
                    <a:pt x="233269" y="788559"/>
                  </a:lnTo>
                  <a:lnTo>
                    <a:pt x="233663" y="788654"/>
                  </a:lnTo>
                  <a:lnTo>
                    <a:pt x="234109" y="788881"/>
                  </a:lnTo>
                  <a:lnTo>
                    <a:pt x="234336" y="789073"/>
                  </a:lnTo>
                  <a:lnTo>
                    <a:pt x="234490" y="789308"/>
                  </a:lnTo>
                  <a:lnTo>
                    <a:pt x="234593" y="789802"/>
                  </a:lnTo>
                  <a:lnTo>
                    <a:pt x="234653" y="789985"/>
                  </a:lnTo>
                  <a:lnTo>
                    <a:pt x="234699" y="790060"/>
                  </a:lnTo>
                  <a:lnTo>
                    <a:pt x="234809" y="790235"/>
                  </a:lnTo>
                  <a:lnTo>
                    <a:pt x="234815" y="790245"/>
                  </a:lnTo>
                  <a:lnTo>
                    <a:pt x="234822" y="790256"/>
                  </a:lnTo>
                  <a:lnTo>
                    <a:pt x="234825" y="790261"/>
                  </a:lnTo>
                  <a:lnTo>
                    <a:pt x="234825" y="790262"/>
                  </a:lnTo>
                  <a:lnTo>
                    <a:pt x="235092" y="790543"/>
                  </a:lnTo>
                  <a:lnTo>
                    <a:pt x="235452" y="790757"/>
                  </a:lnTo>
                  <a:lnTo>
                    <a:pt x="235612" y="790761"/>
                  </a:lnTo>
                  <a:lnTo>
                    <a:pt x="235812" y="790766"/>
                  </a:lnTo>
                  <a:lnTo>
                    <a:pt x="236222" y="790543"/>
                  </a:lnTo>
                  <a:lnTo>
                    <a:pt x="236590" y="790355"/>
                  </a:lnTo>
                  <a:lnTo>
                    <a:pt x="236949" y="790161"/>
                  </a:lnTo>
                  <a:lnTo>
                    <a:pt x="237345" y="790012"/>
                  </a:lnTo>
                  <a:lnTo>
                    <a:pt x="237831" y="789821"/>
                  </a:lnTo>
                  <a:lnTo>
                    <a:pt x="238271" y="789646"/>
                  </a:lnTo>
                  <a:lnTo>
                    <a:pt x="238565" y="789713"/>
                  </a:lnTo>
                  <a:lnTo>
                    <a:pt x="238863" y="790004"/>
                  </a:lnTo>
                  <a:lnTo>
                    <a:pt x="238938" y="790104"/>
                  </a:lnTo>
                  <a:lnTo>
                    <a:pt x="239003" y="790311"/>
                  </a:lnTo>
                  <a:lnTo>
                    <a:pt x="239049" y="790595"/>
                  </a:lnTo>
                  <a:lnTo>
                    <a:pt x="239128" y="790746"/>
                  </a:lnTo>
                  <a:lnTo>
                    <a:pt x="239128" y="790747"/>
                  </a:lnTo>
                  <a:lnTo>
                    <a:pt x="239128" y="790747"/>
                  </a:lnTo>
                  <a:lnTo>
                    <a:pt x="239128" y="790747"/>
                  </a:lnTo>
                  <a:lnTo>
                    <a:pt x="239128" y="790748"/>
                  </a:lnTo>
                  <a:lnTo>
                    <a:pt x="239128" y="790749"/>
                  </a:lnTo>
                  <a:lnTo>
                    <a:pt x="239128" y="790752"/>
                  </a:lnTo>
                  <a:lnTo>
                    <a:pt x="239130" y="790769"/>
                  </a:lnTo>
                  <a:lnTo>
                    <a:pt x="239130" y="790778"/>
                  </a:lnTo>
                  <a:lnTo>
                    <a:pt x="239130" y="790780"/>
                  </a:lnTo>
                  <a:lnTo>
                    <a:pt x="239141" y="790794"/>
                  </a:lnTo>
                  <a:lnTo>
                    <a:pt x="239166" y="790827"/>
                  </a:lnTo>
                  <a:lnTo>
                    <a:pt x="239199" y="790870"/>
                  </a:lnTo>
                  <a:lnTo>
                    <a:pt x="239242" y="790927"/>
                  </a:lnTo>
                  <a:lnTo>
                    <a:pt x="239263" y="790955"/>
                  </a:lnTo>
                  <a:lnTo>
                    <a:pt x="239275" y="790972"/>
                  </a:lnTo>
                  <a:lnTo>
                    <a:pt x="239281" y="790983"/>
                  </a:lnTo>
                  <a:lnTo>
                    <a:pt x="239317" y="791038"/>
                  </a:lnTo>
                  <a:lnTo>
                    <a:pt x="239428" y="791211"/>
                  </a:lnTo>
                  <a:lnTo>
                    <a:pt x="239479" y="791279"/>
                  </a:lnTo>
                  <a:lnTo>
                    <a:pt x="239530" y="791348"/>
                  </a:lnTo>
                  <a:lnTo>
                    <a:pt x="239568" y="791524"/>
                  </a:lnTo>
                  <a:lnTo>
                    <a:pt x="239317" y="791918"/>
                  </a:lnTo>
                  <a:lnTo>
                    <a:pt x="239049" y="792530"/>
                  </a:lnTo>
                  <a:lnTo>
                    <a:pt x="238927" y="792985"/>
                  </a:lnTo>
                  <a:lnTo>
                    <a:pt x="238873" y="793278"/>
                  </a:lnTo>
                  <a:lnTo>
                    <a:pt x="238938" y="793515"/>
                  </a:lnTo>
                  <a:lnTo>
                    <a:pt x="239019" y="793783"/>
                  </a:lnTo>
                  <a:lnTo>
                    <a:pt x="239050" y="794113"/>
                  </a:lnTo>
                  <a:lnTo>
                    <a:pt x="239013" y="794662"/>
                  </a:lnTo>
                  <a:lnTo>
                    <a:pt x="238943" y="794950"/>
                  </a:lnTo>
                  <a:lnTo>
                    <a:pt x="238809" y="795150"/>
                  </a:lnTo>
                  <a:lnTo>
                    <a:pt x="238614" y="795385"/>
                  </a:lnTo>
                  <a:lnTo>
                    <a:pt x="238457" y="795572"/>
                  </a:lnTo>
                  <a:lnTo>
                    <a:pt x="238250" y="795920"/>
                  </a:lnTo>
                  <a:lnTo>
                    <a:pt x="238048" y="796295"/>
                  </a:lnTo>
                  <a:lnTo>
                    <a:pt x="237876" y="796659"/>
                  </a:lnTo>
                  <a:lnTo>
                    <a:pt x="237871" y="796886"/>
                  </a:lnTo>
                  <a:lnTo>
                    <a:pt x="237956" y="797220"/>
                  </a:lnTo>
                  <a:lnTo>
                    <a:pt x="237956" y="797220"/>
                  </a:lnTo>
                  <a:lnTo>
                    <a:pt x="237956" y="797220"/>
                  </a:lnTo>
                  <a:lnTo>
                    <a:pt x="237957" y="797221"/>
                  </a:lnTo>
                  <a:lnTo>
                    <a:pt x="237961" y="797227"/>
                  </a:lnTo>
                  <a:lnTo>
                    <a:pt x="237965" y="797233"/>
                  </a:lnTo>
                  <a:lnTo>
                    <a:pt x="237978" y="797255"/>
                  </a:lnTo>
                  <a:lnTo>
                    <a:pt x="238036" y="797349"/>
                  </a:lnTo>
                  <a:lnTo>
                    <a:pt x="238126" y="797597"/>
                  </a:lnTo>
                  <a:lnTo>
                    <a:pt x="238132" y="797611"/>
                  </a:lnTo>
                  <a:lnTo>
                    <a:pt x="238190" y="797990"/>
                  </a:lnTo>
                  <a:lnTo>
                    <a:pt x="238228" y="798234"/>
                  </a:lnTo>
                  <a:lnTo>
                    <a:pt x="238331" y="798477"/>
                  </a:lnTo>
                  <a:lnTo>
                    <a:pt x="238516" y="798725"/>
                  </a:lnTo>
                  <a:lnTo>
                    <a:pt x="238628" y="798801"/>
                  </a:lnTo>
                  <a:lnTo>
                    <a:pt x="238784" y="798815"/>
                  </a:lnTo>
                  <a:lnTo>
                    <a:pt x="238837" y="798821"/>
                  </a:lnTo>
                  <a:lnTo>
                    <a:pt x="239014" y="798768"/>
                  </a:lnTo>
                  <a:lnTo>
                    <a:pt x="239139" y="798683"/>
                  </a:lnTo>
                  <a:lnTo>
                    <a:pt x="239248" y="798568"/>
                  </a:lnTo>
                  <a:lnTo>
                    <a:pt x="239362" y="798449"/>
                  </a:lnTo>
                  <a:lnTo>
                    <a:pt x="239486" y="798356"/>
                  </a:lnTo>
                  <a:lnTo>
                    <a:pt x="240047" y="798190"/>
                  </a:lnTo>
                  <a:lnTo>
                    <a:pt x="240538" y="797854"/>
                  </a:lnTo>
                  <a:lnTo>
                    <a:pt x="240716" y="797796"/>
                  </a:lnTo>
                  <a:lnTo>
                    <a:pt x="240837" y="797814"/>
                  </a:lnTo>
                  <a:lnTo>
                    <a:pt x="241001" y="797888"/>
                  </a:lnTo>
                  <a:lnTo>
                    <a:pt x="241311" y="798125"/>
                  </a:lnTo>
                  <a:lnTo>
                    <a:pt x="241311" y="798126"/>
                  </a:lnTo>
                  <a:lnTo>
                    <a:pt x="241502" y="798584"/>
                  </a:lnTo>
                  <a:lnTo>
                    <a:pt x="241464" y="799819"/>
                  </a:lnTo>
                  <a:lnTo>
                    <a:pt x="241464" y="799820"/>
                  </a:lnTo>
                  <a:lnTo>
                    <a:pt x="241464" y="799820"/>
                  </a:lnTo>
                  <a:lnTo>
                    <a:pt x="241464" y="799820"/>
                  </a:lnTo>
                  <a:lnTo>
                    <a:pt x="241464" y="799821"/>
                  </a:lnTo>
                  <a:lnTo>
                    <a:pt x="241462" y="799824"/>
                  </a:lnTo>
                  <a:lnTo>
                    <a:pt x="241458" y="799832"/>
                  </a:lnTo>
                  <a:lnTo>
                    <a:pt x="241428" y="799908"/>
                  </a:lnTo>
                  <a:lnTo>
                    <a:pt x="241392" y="800001"/>
                  </a:lnTo>
                  <a:lnTo>
                    <a:pt x="241334" y="800150"/>
                  </a:lnTo>
                  <a:lnTo>
                    <a:pt x="241270" y="800459"/>
                  </a:lnTo>
                  <a:lnTo>
                    <a:pt x="241297" y="800658"/>
                  </a:lnTo>
                  <a:lnTo>
                    <a:pt x="241306" y="800716"/>
                  </a:lnTo>
                  <a:lnTo>
                    <a:pt x="241368" y="800863"/>
                  </a:lnTo>
                  <a:lnTo>
                    <a:pt x="241492" y="801040"/>
                  </a:lnTo>
                  <a:lnTo>
                    <a:pt x="241625" y="801540"/>
                  </a:lnTo>
                  <a:lnTo>
                    <a:pt x="241639" y="801593"/>
                  </a:lnTo>
                  <a:lnTo>
                    <a:pt x="241665" y="801801"/>
                  </a:lnTo>
                  <a:lnTo>
                    <a:pt x="241658" y="801922"/>
                  </a:lnTo>
                  <a:lnTo>
                    <a:pt x="241569" y="802165"/>
                  </a:lnTo>
                  <a:lnTo>
                    <a:pt x="241455" y="802650"/>
                  </a:lnTo>
                  <a:lnTo>
                    <a:pt x="241431" y="802714"/>
                  </a:lnTo>
                  <a:lnTo>
                    <a:pt x="241288" y="803079"/>
                  </a:lnTo>
                  <a:lnTo>
                    <a:pt x="241143" y="803340"/>
                  </a:lnTo>
                  <a:lnTo>
                    <a:pt x="241012" y="803575"/>
                  </a:lnTo>
                  <a:lnTo>
                    <a:pt x="240821" y="803818"/>
                  </a:lnTo>
                  <a:lnTo>
                    <a:pt x="240775" y="803921"/>
                  </a:lnTo>
                  <a:lnTo>
                    <a:pt x="240779" y="804026"/>
                  </a:lnTo>
                  <a:lnTo>
                    <a:pt x="240840" y="804224"/>
                  </a:lnTo>
                  <a:lnTo>
                    <a:pt x="241063" y="804526"/>
                  </a:lnTo>
                  <a:lnTo>
                    <a:pt x="241261" y="804737"/>
                  </a:lnTo>
                  <a:lnTo>
                    <a:pt x="241359" y="804926"/>
                  </a:lnTo>
                  <a:lnTo>
                    <a:pt x="241379" y="805196"/>
                  </a:lnTo>
                  <a:lnTo>
                    <a:pt x="241368" y="805493"/>
                  </a:lnTo>
                  <a:lnTo>
                    <a:pt x="241342" y="805661"/>
                  </a:lnTo>
                  <a:lnTo>
                    <a:pt x="241196" y="805929"/>
                  </a:lnTo>
                  <a:lnTo>
                    <a:pt x="241024" y="806099"/>
                  </a:lnTo>
                  <a:lnTo>
                    <a:pt x="240835" y="806208"/>
                  </a:lnTo>
                  <a:lnTo>
                    <a:pt x="240741" y="806259"/>
                  </a:lnTo>
                  <a:lnTo>
                    <a:pt x="240558" y="806284"/>
                  </a:lnTo>
                  <a:lnTo>
                    <a:pt x="240315" y="806358"/>
                  </a:lnTo>
                  <a:lnTo>
                    <a:pt x="240101" y="806544"/>
                  </a:lnTo>
                  <a:lnTo>
                    <a:pt x="239969" y="806739"/>
                  </a:lnTo>
                  <a:lnTo>
                    <a:pt x="239808" y="807037"/>
                  </a:lnTo>
                  <a:lnTo>
                    <a:pt x="239393" y="807539"/>
                  </a:lnTo>
                  <a:lnTo>
                    <a:pt x="239342" y="807660"/>
                  </a:lnTo>
                  <a:lnTo>
                    <a:pt x="239317" y="807821"/>
                  </a:lnTo>
                  <a:lnTo>
                    <a:pt x="239319" y="807966"/>
                  </a:lnTo>
                  <a:lnTo>
                    <a:pt x="239367" y="808062"/>
                  </a:lnTo>
                  <a:lnTo>
                    <a:pt x="239754" y="808408"/>
                  </a:lnTo>
                  <a:lnTo>
                    <a:pt x="240299" y="808969"/>
                  </a:lnTo>
                  <a:lnTo>
                    <a:pt x="240574" y="809369"/>
                  </a:lnTo>
                  <a:lnTo>
                    <a:pt x="240637" y="809510"/>
                  </a:lnTo>
                  <a:lnTo>
                    <a:pt x="240637" y="809824"/>
                  </a:lnTo>
                  <a:lnTo>
                    <a:pt x="240533" y="810207"/>
                  </a:lnTo>
                  <a:lnTo>
                    <a:pt x="240471" y="810345"/>
                  </a:lnTo>
                  <a:lnTo>
                    <a:pt x="240149" y="810844"/>
                  </a:lnTo>
                  <a:lnTo>
                    <a:pt x="239949" y="811086"/>
                  </a:lnTo>
                  <a:lnTo>
                    <a:pt x="239658" y="811385"/>
                  </a:lnTo>
                  <a:lnTo>
                    <a:pt x="239331" y="811895"/>
                  </a:lnTo>
                  <a:lnTo>
                    <a:pt x="239158" y="812165"/>
                  </a:lnTo>
                  <a:lnTo>
                    <a:pt x="239091" y="812270"/>
                  </a:lnTo>
                  <a:lnTo>
                    <a:pt x="238846" y="812510"/>
                  </a:lnTo>
                  <a:lnTo>
                    <a:pt x="238724" y="812674"/>
                  </a:lnTo>
                  <a:lnTo>
                    <a:pt x="238574" y="812818"/>
                  </a:lnTo>
                  <a:lnTo>
                    <a:pt x="238411" y="812933"/>
                  </a:lnTo>
                  <a:lnTo>
                    <a:pt x="238320" y="812970"/>
                  </a:lnTo>
                  <a:lnTo>
                    <a:pt x="238248" y="813003"/>
                  </a:lnTo>
                  <a:lnTo>
                    <a:pt x="237389" y="813215"/>
                  </a:lnTo>
                  <a:lnTo>
                    <a:pt x="236695" y="813621"/>
                  </a:lnTo>
                  <a:lnTo>
                    <a:pt x="236662" y="813638"/>
                  </a:lnTo>
                  <a:lnTo>
                    <a:pt x="236374" y="813886"/>
                  </a:lnTo>
                  <a:lnTo>
                    <a:pt x="235835" y="814459"/>
                  </a:lnTo>
                  <a:lnTo>
                    <a:pt x="235476" y="815110"/>
                  </a:lnTo>
                  <a:lnTo>
                    <a:pt x="235291" y="815369"/>
                  </a:lnTo>
                  <a:lnTo>
                    <a:pt x="235141" y="815522"/>
                  </a:lnTo>
                  <a:lnTo>
                    <a:pt x="234800" y="815716"/>
                  </a:lnTo>
                  <a:lnTo>
                    <a:pt x="234360" y="815964"/>
                  </a:lnTo>
                  <a:lnTo>
                    <a:pt x="234066" y="816108"/>
                  </a:lnTo>
                  <a:lnTo>
                    <a:pt x="233936" y="816170"/>
                  </a:lnTo>
                  <a:lnTo>
                    <a:pt x="233606" y="816240"/>
                  </a:lnTo>
                  <a:lnTo>
                    <a:pt x="233412" y="816237"/>
                  </a:lnTo>
                  <a:lnTo>
                    <a:pt x="233316" y="816236"/>
                  </a:lnTo>
                  <a:lnTo>
                    <a:pt x="233231" y="816235"/>
                  </a:lnTo>
                  <a:lnTo>
                    <a:pt x="232745" y="816137"/>
                  </a:lnTo>
                  <a:lnTo>
                    <a:pt x="232516" y="816050"/>
                  </a:lnTo>
                  <a:lnTo>
                    <a:pt x="232514" y="816049"/>
                  </a:lnTo>
                  <a:lnTo>
                    <a:pt x="232407" y="815961"/>
                  </a:lnTo>
                  <a:lnTo>
                    <a:pt x="231978" y="815456"/>
                  </a:lnTo>
                  <a:lnTo>
                    <a:pt x="231863" y="815274"/>
                  </a:lnTo>
                  <a:lnTo>
                    <a:pt x="231761" y="815002"/>
                  </a:lnTo>
                  <a:lnTo>
                    <a:pt x="231645" y="814859"/>
                  </a:lnTo>
                  <a:lnTo>
                    <a:pt x="231405" y="814670"/>
                  </a:lnTo>
                  <a:lnTo>
                    <a:pt x="231058" y="814470"/>
                  </a:lnTo>
                  <a:lnTo>
                    <a:pt x="230799" y="814276"/>
                  </a:lnTo>
                  <a:lnTo>
                    <a:pt x="230480" y="814109"/>
                  </a:lnTo>
                  <a:lnTo>
                    <a:pt x="230305" y="814055"/>
                  </a:lnTo>
                  <a:lnTo>
                    <a:pt x="229955" y="814061"/>
                  </a:lnTo>
                  <a:lnTo>
                    <a:pt x="229662" y="814109"/>
                  </a:lnTo>
                  <a:lnTo>
                    <a:pt x="229419" y="814227"/>
                  </a:lnTo>
                  <a:lnTo>
                    <a:pt x="228957" y="814665"/>
                  </a:lnTo>
                  <a:lnTo>
                    <a:pt x="228462" y="814960"/>
                  </a:lnTo>
                  <a:lnTo>
                    <a:pt x="228268" y="815107"/>
                  </a:lnTo>
                  <a:lnTo>
                    <a:pt x="228237" y="815132"/>
                  </a:lnTo>
                  <a:lnTo>
                    <a:pt x="228243" y="815234"/>
                  </a:lnTo>
                  <a:lnTo>
                    <a:pt x="228519" y="815426"/>
                  </a:lnTo>
                  <a:lnTo>
                    <a:pt x="228643" y="815538"/>
                  </a:lnTo>
                  <a:lnTo>
                    <a:pt x="228674" y="815601"/>
                  </a:lnTo>
                  <a:lnTo>
                    <a:pt x="228696" y="815733"/>
                  </a:lnTo>
                  <a:lnTo>
                    <a:pt x="228663" y="815956"/>
                  </a:lnTo>
                  <a:lnTo>
                    <a:pt x="228582" y="816175"/>
                  </a:lnTo>
                  <a:lnTo>
                    <a:pt x="228516" y="816264"/>
                  </a:lnTo>
                  <a:lnTo>
                    <a:pt x="228409" y="816333"/>
                  </a:lnTo>
                  <a:lnTo>
                    <a:pt x="228008" y="816412"/>
                  </a:lnTo>
                  <a:lnTo>
                    <a:pt x="227571" y="816646"/>
                  </a:lnTo>
                  <a:lnTo>
                    <a:pt x="227520" y="816677"/>
                  </a:lnTo>
                  <a:lnTo>
                    <a:pt x="227170" y="816892"/>
                  </a:lnTo>
                  <a:lnTo>
                    <a:pt x="226899" y="816996"/>
                  </a:lnTo>
                  <a:lnTo>
                    <a:pt x="226332" y="817290"/>
                  </a:lnTo>
                  <a:lnTo>
                    <a:pt x="226036" y="817444"/>
                  </a:lnTo>
                  <a:lnTo>
                    <a:pt x="225944" y="817594"/>
                  </a:lnTo>
                  <a:lnTo>
                    <a:pt x="225870" y="817785"/>
                  </a:lnTo>
                  <a:lnTo>
                    <a:pt x="225828" y="818020"/>
                  </a:lnTo>
                  <a:lnTo>
                    <a:pt x="225878" y="818290"/>
                  </a:lnTo>
                  <a:lnTo>
                    <a:pt x="225988" y="818511"/>
                  </a:lnTo>
                  <a:lnTo>
                    <a:pt x="226047" y="818694"/>
                  </a:lnTo>
                  <a:lnTo>
                    <a:pt x="226076" y="818775"/>
                  </a:lnTo>
                  <a:lnTo>
                    <a:pt x="226062" y="818933"/>
                  </a:lnTo>
                  <a:lnTo>
                    <a:pt x="225966" y="819173"/>
                  </a:lnTo>
                  <a:lnTo>
                    <a:pt x="225728" y="819489"/>
                  </a:lnTo>
                  <a:lnTo>
                    <a:pt x="225233" y="819933"/>
                  </a:lnTo>
                  <a:lnTo>
                    <a:pt x="224927" y="820207"/>
                  </a:lnTo>
                  <a:lnTo>
                    <a:pt x="224834" y="820303"/>
                  </a:lnTo>
                  <a:lnTo>
                    <a:pt x="224761" y="820379"/>
                  </a:lnTo>
                  <a:lnTo>
                    <a:pt x="224605" y="820501"/>
                  </a:lnTo>
                  <a:lnTo>
                    <a:pt x="224179" y="820980"/>
                  </a:lnTo>
                  <a:lnTo>
                    <a:pt x="223701" y="821409"/>
                  </a:lnTo>
                  <a:lnTo>
                    <a:pt x="223576" y="821564"/>
                  </a:lnTo>
                  <a:lnTo>
                    <a:pt x="223494" y="821868"/>
                  </a:lnTo>
                  <a:lnTo>
                    <a:pt x="223496" y="822128"/>
                  </a:lnTo>
                  <a:lnTo>
                    <a:pt x="223534" y="822391"/>
                  </a:lnTo>
                  <a:lnTo>
                    <a:pt x="223657" y="822853"/>
                  </a:lnTo>
                  <a:lnTo>
                    <a:pt x="223663" y="823197"/>
                  </a:lnTo>
                  <a:lnTo>
                    <a:pt x="223799" y="823467"/>
                  </a:lnTo>
                  <a:lnTo>
                    <a:pt x="223898" y="823673"/>
                  </a:lnTo>
                  <a:lnTo>
                    <a:pt x="224324" y="824942"/>
                  </a:lnTo>
                  <a:lnTo>
                    <a:pt x="224479" y="825285"/>
                  </a:lnTo>
                  <a:lnTo>
                    <a:pt x="224490" y="825308"/>
                  </a:lnTo>
                  <a:lnTo>
                    <a:pt x="224792" y="826095"/>
                  </a:lnTo>
                  <a:lnTo>
                    <a:pt x="225045" y="826619"/>
                  </a:lnTo>
                  <a:lnTo>
                    <a:pt x="225159" y="826811"/>
                  </a:lnTo>
                  <a:lnTo>
                    <a:pt x="225342" y="827285"/>
                  </a:lnTo>
                  <a:lnTo>
                    <a:pt x="225344" y="827294"/>
                  </a:lnTo>
                  <a:lnTo>
                    <a:pt x="225471" y="827750"/>
                  </a:lnTo>
                  <a:lnTo>
                    <a:pt x="225471" y="827877"/>
                  </a:lnTo>
                  <a:lnTo>
                    <a:pt x="225506" y="828051"/>
                  </a:lnTo>
                  <a:lnTo>
                    <a:pt x="225652" y="828376"/>
                  </a:lnTo>
                  <a:lnTo>
                    <a:pt x="225697" y="828593"/>
                  </a:lnTo>
                  <a:lnTo>
                    <a:pt x="225746" y="828838"/>
                  </a:lnTo>
                  <a:lnTo>
                    <a:pt x="225777" y="829188"/>
                  </a:lnTo>
                  <a:lnTo>
                    <a:pt x="225901" y="829476"/>
                  </a:lnTo>
                  <a:lnTo>
                    <a:pt x="226107" y="829670"/>
                  </a:lnTo>
                  <a:lnTo>
                    <a:pt x="226211" y="829763"/>
                  </a:lnTo>
                  <a:lnTo>
                    <a:pt x="226341" y="829834"/>
                  </a:lnTo>
                  <a:lnTo>
                    <a:pt x="226665" y="829950"/>
                  </a:lnTo>
                  <a:lnTo>
                    <a:pt x="226982" y="829969"/>
                  </a:lnTo>
                  <a:lnTo>
                    <a:pt x="227301" y="829901"/>
                  </a:lnTo>
                  <a:lnTo>
                    <a:pt x="227834" y="829845"/>
                  </a:lnTo>
                  <a:lnTo>
                    <a:pt x="227938" y="829854"/>
                  </a:lnTo>
                  <a:lnTo>
                    <a:pt x="228085" y="829907"/>
                  </a:lnTo>
                  <a:lnTo>
                    <a:pt x="228299" y="830102"/>
                  </a:lnTo>
                  <a:lnTo>
                    <a:pt x="228479" y="830341"/>
                  </a:lnTo>
                  <a:lnTo>
                    <a:pt x="228714" y="830595"/>
                  </a:lnTo>
                  <a:lnTo>
                    <a:pt x="228759" y="830643"/>
                  </a:lnTo>
                  <a:lnTo>
                    <a:pt x="228759" y="830644"/>
                  </a:lnTo>
                  <a:lnTo>
                    <a:pt x="228760" y="830644"/>
                  </a:lnTo>
                  <a:lnTo>
                    <a:pt x="228760" y="830644"/>
                  </a:lnTo>
                  <a:lnTo>
                    <a:pt x="228772" y="830663"/>
                  </a:lnTo>
                  <a:lnTo>
                    <a:pt x="228785" y="830681"/>
                  </a:lnTo>
                  <a:lnTo>
                    <a:pt x="229007" y="831013"/>
                  </a:lnTo>
                  <a:lnTo>
                    <a:pt x="229063" y="831094"/>
                  </a:lnTo>
                  <a:lnTo>
                    <a:pt x="229205" y="831306"/>
                  </a:lnTo>
                  <a:lnTo>
                    <a:pt x="229440" y="831658"/>
                  </a:lnTo>
                  <a:lnTo>
                    <a:pt x="229656" y="831982"/>
                  </a:lnTo>
                  <a:lnTo>
                    <a:pt x="229718" y="832109"/>
                  </a:lnTo>
                  <a:lnTo>
                    <a:pt x="229758" y="832284"/>
                  </a:lnTo>
                  <a:lnTo>
                    <a:pt x="229754" y="832876"/>
                  </a:lnTo>
                  <a:lnTo>
                    <a:pt x="229636" y="834024"/>
                  </a:lnTo>
                  <a:lnTo>
                    <a:pt x="229582" y="834922"/>
                  </a:lnTo>
                  <a:lnTo>
                    <a:pt x="229582" y="834923"/>
                  </a:lnTo>
                  <a:lnTo>
                    <a:pt x="229555" y="835487"/>
                  </a:lnTo>
                  <a:lnTo>
                    <a:pt x="229506" y="835884"/>
                  </a:lnTo>
                  <a:lnTo>
                    <a:pt x="229515" y="835932"/>
                  </a:lnTo>
                  <a:lnTo>
                    <a:pt x="229622" y="836516"/>
                  </a:lnTo>
                  <a:lnTo>
                    <a:pt x="229597" y="836776"/>
                  </a:lnTo>
                  <a:lnTo>
                    <a:pt x="229468" y="837165"/>
                  </a:lnTo>
                  <a:lnTo>
                    <a:pt x="229415" y="837434"/>
                  </a:lnTo>
                  <a:lnTo>
                    <a:pt x="229363" y="837703"/>
                  </a:lnTo>
                  <a:lnTo>
                    <a:pt x="229111" y="838081"/>
                  </a:lnTo>
                  <a:lnTo>
                    <a:pt x="228826" y="838355"/>
                  </a:lnTo>
                  <a:lnTo>
                    <a:pt x="228497" y="838786"/>
                  </a:lnTo>
                  <a:lnTo>
                    <a:pt x="228384" y="838989"/>
                  </a:lnTo>
                  <a:lnTo>
                    <a:pt x="228352" y="839119"/>
                  </a:lnTo>
                  <a:lnTo>
                    <a:pt x="228336" y="839626"/>
                  </a:lnTo>
                  <a:lnTo>
                    <a:pt x="228347" y="839789"/>
                  </a:lnTo>
                  <a:lnTo>
                    <a:pt x="228544" y="840489"/>
                  </a:lnTo>
                  <a:lnTo>
                    <a:pt x="228598" y="840942"/>
                  </a:lnTo>
                  <a:lnTo>
                    <a:pt x="228595" y="841069"/>
                  </a:lnTo>
                  <a:lnTo>
                    <a:pt x="228595" y="841134"/>
                  </a:lnTo>
                  <a:lnTo>
                    <a:pt x="228491" y="841755"/>
                  </a:lnTo>
                  <a:lnTo>
                    <a:pt x="228457" y="842203"/>
                  </a:lnTo>
                  <a:lnTo>
                    <a:pt x="228386" y="842347"/>
                  </a:lnTo>
                  <a:lnTo>
                    <a:pt x="228163" y="842595"/>
                  </a:lnTo>
                  <a:lnTo>
                    <a:pt x="227770" y="842849"/>
                  </a:lnTo>
                  <a:lnTo>
                    <a:pt x="227549" y="842992"/>
                  </a:lnTo>
                  <a:lnTo>
                    <a:pt x="227165" y="843204"/>
                  </a:lnTo>
                  <a:lnTo>
                    <a:pt x="226987" y="843348"/>
                  </a:lnTo>
                  <a:lnTo>
                    <a:pt x="226764" y="843622"/>
                  </a:lnTo>
                  <a:lnTo>
                    <a:pt x="226572" y="843923"/>
                  </a:lnTo>
                  <a:lnTo>
                    <a:pt x="226409" y="844297"/>
                  </a:lnTo>
                  <a:lnTo>
                    <a:pt x="226200" y="844661"/>
                  </a:lnTo>
                  <a:lnTo>
                    <a:pt x="226123" y="844752"/>
                  </a:lnTo>
                  <a:lnTo>
                    <a:pt x="226112" y="844808"/>
                  </a:lnTo>
                  <a:lnTo>
                    <a:pt x="225906" y="845181"/>
                  </a:lnTo>
                  <a:lnTo>
                    <a:pt x="225714" y="845956"/>
                  </a:lnTo>
                  <a:lnTo>
                    <a:pt x="225672" y="846390"/>
                  </a:lnTo>
                  <a:lnTo>
                    <a:pt x="225672" y="846390"/>
                  </a:lnTo>
                  <a:lnTo>
                    <a:pt x="225621" y="847022"/>
                  </a:lnTo>
                  <a:lnTo>
                    <a:pt x="225509" y="847752"/>
                  </a:lnTo>
                  <a:lnTo>
                    <a:pt x="225540" y="848186"/>
                  </a:lnTo>
                  <a:lnTo>
                    <a:pt x="225607" y="848335"/>
                  </a:lnTo>
                  <a:lnTo>
                    <a:pt x="225810" y="848507"/>
                  </a:lnTo>
                  <a:lnTo>
                    <a:pt x="226169" y="848698"/>
                  </a:lnTo>
                  <a:lnTo>
                    <a:pt x="226192" y="848710"/>
                  </a:lnTo>
                  <a:lnTo>
                    <a:pt x="226268" y="848781"/>
                  </a:lnTo>
                  <a:lnTo>
                    <a:pt x="226457" y="849111"/>
                  </a:lnTo>
                  <a:lnTo>
                    <a:pt x="226479" y="849263"/>
                  </a:lnTo>
                  <a:lnTo>
                    <a:pt x="226417" y="849644"/>
                  </a:lnTo>
                  <a:lnTo>
                    <a:pt x="226426" y="849779"/>
                  </a:lnTo>
                  <a:lnTo>
                    <a:pt x="226476" y="849937"/>
                  </a:lnTo>
                  <a:lnTo>
                    <a:pt x="226578" y="850064"/>
                  </a:lnTo>
                  <a:lnTo>
                    <a:pt x="227156" y="850515"/>
                  </a:lnTo>
                  <a:lnTo>
                    <a:pt x="227343" y="850580"/>
                  </a:lnTo>
                  <a:lnTo>
                    <a:pt x="227529" y="850580"/>
                  </a:lnTo>
                  <a:lnTo>
                    <a:pt x="228556" y="850343"/>
                  </a:lnTo>
                  <a:lnTo>
                    <a:pt x="228872" y="850348"/>
                  </a:lnTo>
                  <a:lnTo>
                    <a:pt x="229216" y="850464"/>
                  </a:lnTo>
                  <a:lnTo>
                    <a:pt x="229425" y="850594"/>
                  </a:lnTo>
                  <a:lnTo>
                    <a:pt x="230158" y="851161"/>
                  </a:lnTo>
                  <a:lnTo>
                    <a:pt x="230158" y="851167"/>
                  </a:lnTo>
                  <a:lnTo>
                    <a:pt x="230382" y="851409"/>
                  </a:lnTo>
                  <a:lnTo>
                    <a:pt x="230460" y="851494"/>
                  </a:lnTo>
                  <a:lnTo>
                    <a:pt x="230587" y="851685"/>
                  </a:lnTo>
                  <a:lnTo>
                    <a:pt x="230655" y="851931"/>
                  </a:lnTo>
                  <a:lnTo>
                    <a:pt x="230751" y="852523"/>
                  </a:lnTo>
                  <a:lnTo>
                    <a:pt x="230751" y="852793"/>
                  </a:lnTo>
                  <a:lnTo>
                    <a:pt x="230680" y="853211"/>
                  </a:lnTo>
                  <a:lnTo>
                    <a:pt x="230646" y="853627"/>
                  </a:lnTo>
                  <a:lnTo>
                    <a:pt x="230587" y="853808"/>
                  </a:lnTo>
                  <a:lnTo>
                    <a:pt x="230426" y="854020"/>
                  </a:lnTo>
                  <a:lnTo>
                    <a:pt x="230352" y="854073"/>
                  </a:lnTo>
                  <a:lnTo>
                    <a:pt x="230218" y="854116"/>
                  </a:lnTo>
                  <a:lnTo>
                    <a:pt x="230091" y="854127"/>
                  </a:lnTo>
                  <a:lnTo>
                    <a:pt x="229966" y="854105"/>
                  </a:lnTo>
                  <a:lnTo>
                    <a:pt x="229865" y="854051"/>
                  </a:lnTo>
                  <a:lnTo>
                    <a:pt x="229651" y="853895"/>
                  </a:lnTo>
                  <a:lnTo>
                    <a:pt x="229352" y="853529"/>
                  </a:lnTo>
                  <a:lnTo>
                    <a:pt x="229247" y="853448"/>
                  </a:lnTo>
                  <a:lnTo>
                    <a:pt x="229029" y="853368"/>
                  </a:lnTo>
                  <a:lnTo>
                    <a:pt x="228770" y="853385"/>
                  </a:lnTo>
                  <a:lnTo>
                    <a:pt x="228595" y="853439"/>
                  </a:lnTo>
                  <a:lnTo>
                    <a:pt x="227935" y="853732"/>
                  </a:lnTo>
                  <a:lnTo>
                    <a:pt x="227740" y="853797"/>
                  </a:lnTo>
                  <a:lnTo>
                    <a:pt x="226487" y="854060"/>
                  </a:lnTo>
                  <a:lnTo>
                    <a:pt x="225878" y="854324"/>
                  </a:lnTo>
                  <a:lnTo>
                    <a:pt x="225364" y="854659"/>
                  </a:lnTo>
                  <a:lnTo>
                    <a:pt x="224848" y="854958"/>
                  </a:lnTo>
                  <a:lnTo>
                    <a:pt x="224592" y="855077"/>
                  </a:lnTo>
                  <a:lnTo>
                    <a:pt x="224255" y="855200"/>
                  </a:lnTo>
                  <a:lnTo>
                    <a:pt x="224129" y="855246"/>
                  </a:lnTo>
                  <a:lnTo>
                    <a:pt x="223669" y="855360"/>
                  </a:lnTo>
                  <a:lnTo>
                    <a:pt x="222944" y="855432"/>
                  </a:lnTo>
                  <a:lnTo>
                    <a:pt x="222800" y="855497"/>
                  </a:lnTo>
                  <a:lnTo>
                    <a:pt x="222501" y="855731"/>
                  </a:lnTo>
                  <a:lnTo>
                    <a:pt x="222458" y="855740"/>
                  </a:lnTo>
                  <a:lnTo>
                    <a:pt x="222275" y="855824"/>
                  </a:lnTo>
                  <a:lnTo>
                    <a:pt x="221878" y="855920"/>
                  </a:lnTo>
                  <a:lnTo>
                    <a:pt x="221338" y="855926"/>
                  </a:lnTo>
                  <a:lnTo>
                    <a:pt x="221121" y="855954"/>
                  </a:lnTo>
                  <a:lnTo>
                    <a:pt x="220441" y="856185"/>
                  </a:lnTo>
                  <a:lnTo>
                    <a:pt x="220441" y="856185"/>
                  </a:lnTo>
                  <a:lnTo>
                    <a:pt x="219755" y="856422"/>
                  </a:lnTo>
                  <a:lnTo>
                    <a:pt x="219566" y="856512"/>
                  </a:lnTo>
                  <a:lnTo>
                    <a:pt x="219358" y="856738"/>
                  </a:lnTo>
                  <a:lnTo>
                    <a:pt x="219231" y="856946"/>
                  </a:lnTo>
                  <a:lnTo>
                    <a:pt x="219079" y="857147"/>
                  </a:lnTo>
                  <a:lnTo>
                    <a:pt x="218672" y="857544"/>
                  </a:lnTo>
                  <a:lnTo>
                    <a:pt x="218554" y="857703"/>
                  </a:lnTo>
                  <a:lnTo>
                    <a:pt x="218206" y="858554"/>
                  </a:lnTo>
                  <a:lnTo>
                    <a:pt x="218139" y="859453"/>
                  </a:lnTo>
                  <a:lnTo>
                    <a:pt x="218148" y="859727"/>
                  </a:lnTo>
                  <a:lnTo>
                    <a:pt x="218201" y="859814"/>
                  </a:lnTo>
                  <a:lnTo>
                    <a:pt x="218401" y="860000"/>
                  </a:lnTo>
                  <a:lnTo>
                    <a:pt x="218489" y="860124"/>
                  </a:lnTo>
                  <a:lnTo>
                    <a:pt x="218818" y="860747"/>
                  </a:lnTo>
                  <a:lnTo>
                    <a:pt x="218946" y="861184"/>
                  </a:lnTo>
                  <a:lnTo>
                    <a:pt x="218940" y="861306"/>
                  </a:lnTo>
                  <a:lnTo>
                    <a:pt x="218883" y="861472"/>
                  </a:lnTo>
                  <a:lnTo>
                    <a:pt x="218711" y="861712"/>
                  </a:lnTo>
                  <a:lnTo>
                    <a:pt x="218466" y="861918"/>
                  </a:lnTo>
                  <a:lnTo>
                    <a:pt x="218309" y="862005"/>
                  </a:lnTo>
                  <a:lnTo>
                    <a:pt x="218122" y="862061"/>
                  </a:lnTo>
                  <a:lnTo>
                    <a:pt x="218041" y="862072"/>
                  </a:lnTo>
                  <a:lnTo>
                    <a:pt x="217860" y="862097"/>
                  </a:lnTo>
                  <a:lnTo>
                    <a:pt x="217307" y="862067"/>
                  </a:lnTo>
                  <a:lnTo>
                    <a:pt x="217129" y="862106"/>
                  </a:lnTo>
                  <a:lnTo>
                    <a:pt x="216912" y="862199"/>
                  </a:lnTo>
                  <a:lnTo>
                    <a:pt x="215591" y="862966"/>
                  </a:lnTo>
                  <a:lnTo>
                    <a:pt x="215216" y="863006"/>
                  </a:lnTo>
                  <a:lnTo>
                    <a:pt x="214595" y="862916"/>
                  </a:lnTo>
                  <a:lnTo>
                    <a:pt x="214364" y="862912"/>
                  </a:lnTo>
                  <a:lnTo>
                    <a:pt x="214051" y="862988"/>
                  </a:lnTo>
                  <a:lnTo>
                    <a:pt x="213856" y="863122"/>
                  </a:lnTo>
                  <a:lnTo>
                    <a:pt x="213506" y="863513"/>
                  </a:lnTo>
                  <a:lnTo>
                    <a:pt x="213147" y="864013"/>
                  </a:lnTo>
                  <a:lnTo>
                    <a:pt x="212990" y="864165"/>
                  </a:lnTo>
                  <a:lnTo>
                    <a:pt x="212917" y="864255"/>
                  </a:lnTo>
                  <a:lnTo>
                    <a:pt x="212861" y="864387"/>
                  </a:lnTo>
                  <a:lnTo>
                    <a:pt x="212815" y="864511"/>
                  </a:lnTo>
                  <a:lnTo>
                    <a:pt x="212783" y="864612"/>
                  </a:lnTo>
                  <a:lnTo>
                    <a:pt x="212826" y="864835"/>
                  </a:lnTo>
                  <a:lnTo>
                    <a:pt x="213492" y="865994"/>
                  </a:lnTo>
                  <a:lnTo>
                    <a:pt x="213712" y="866316"/>
                  </a:lnTo>
                  <a:lnTo>
                    <a:pt x="213785" y="866504"/>
                  </a:lnTo>
                  <a:lnTo>
                    <a:pt x="213807" y="866691"/>
                  </a:lnTo>
                  <a:lnTo>
                    <a:pt x="213854" y="867091"/>
                  </a:lnTo>
                  <a:lnTo>
                    <a:pt x="213816" y="867627"/>
                  </a:lnTo>
                  <a:lnTo>
                    <a:pt x="213797" y="868679"/>
                  </a:lnTo>
                  <a:lnTo>
                    <a:pt x="213769" y="869169"/>
                  </a:lnTo>
                  <a:lnTo>
                    <a:pt x="213707" y="869439"/>
                  </a:lnTo>
                  <a:lnTo>
                    <a:pt x="213647" y="870446"/>
                  </a:lnTo>
                  <a:lnTo>
                    <a:pt x="213497" y="870815"/>
                  </a:lnTo>
                  <a:lnTo>
                    <a:pt x="213337" y="871098"/>
                  </a:lnTo>
                  <a:lnTo>
                    <a:pt x="213111" y="871431"/>
                  </a:lnTo>
                  <a:lnTo>
                    <a:pt x="213083" y="871473"/>
                  </a:lnTo>
                  <a:lnTo>
                    <a:pt x="212586" y="871936"/>
                  </a:lnTo>
                  <a:lnTo>
                    <a:pt x="212189" y="872358"/>
                  </a:lnTo>
                  <a:lnTo>
                    <a:pt x="211725" y="872784"/>
                  </a:lnTo>
                  <a:lnTo>
                    <a:pt x="211020" y="873500"/>
                  </a:lnTo>
                  <a:lnTo>
                    <a:pt x="210879" y="873785"/>
                  </a:lnTo>
                  <a:lnTo>
                    <a:pt x="210821" y="874315"/>
                  </a:lnTo>
                  <a:lnTo>
                    <a:pt x="210770" y="874498"/>
                  </a:lnTo>
                  <a:lnTo>
                    <a:pt x="210719" y="874594"/>
                  </a:lnTo>
                  <a:lnTo>
                    <a:pt x="210513" y="874797"/>
                  </a:lnTo>
                  <a:lnTo>
                    <a:pt x="210095" y="874972"/>
                  </a:lnTo>
                  <a:lnTo>
                    <a:pt x="209881" y="875133"/>
                  </a:lnTo>
                  <a:lnTo>
                    <a:pt x="209866" y="875186"/>
                  </a:lnTo>
                  <a:lnTo>
                    <a:pt x="209359" y="875853"/>
                  </a:lnTo>
                  <a:lnTo>
                    <a:pt x="209317" y="875908"/>
                  </a:lnTo>
                  <a:lnTo>
                    <a:pt x="209206" y="876167"/>
                  </a:lnTo>
                  <a:lnTo>
                    <a:pt x="209192" y="876300"/>
                  </a:lnTo>
                  <a:lnTo>
                    <a:pt x="209193" y="876305"/>
                  </a:lnTo>
                  <a:lnTo>
                    <a:pt x="209223" y="876435"/>
                  </a:lnTo>
                  <a:lnTo>
                    <a:pt x="209223" y="876435"/>
                  </a:lnTo>
                  <a:lnTo>
                    <a:pt x="209224" y="876441"/>
                  </a:lnTo>
                  <a:lnTo>
                    <a:pt x="209226" y="876448"/>
                  </a:lnTo>
                  <a:lnTo>
                    <a:pt x="209263" y="876602"/>
                  </a:lnTo>
                  <a:lnTo>
                    <a:pt x="209328" y="876729"/>
                  </a:lnTo>
                  <a:lnTo>
                    <a:pt x="209443" y="876852"/>
                  </a:lnTo>
                  <a:lnTo>
                    <a:pt x="209540" y="876955"/>
                  </a:lnTo>
                  <a:lnTo>
                    <a:pt x="209573" y="876991"/>
                  </a:lnTo>
                  <a:lnTo>
                    <a:pt x="209756" y="877245"/>
                  </a:lnTo>
                  <a:lnTo>
                    <a:pt x="209911" y="877636"/>
                  </a:lnTo>
                  <a:lnTo>
                    <a:pt x="209982" y="877929"/>
                  </a:lnTo>
                  <a:lnTo>
                    <a:pt x="210007" y="878121"/>
                  </a:lnTo>
                  <a:lnTo>
                    <a:pt x="209977" y="878761"/>
                  </a:lnTo>
                  <a:lnTo>
                    <a:pt x="209968" y="878923"/>
                  </a:lnTo>
                  <a:lnTo>
                    <a:pt x="209937" y="879153"/>
                  </a:lnTo>
                  <a:lnTo>
                    <a:pt x="209935" y="879178"/>
                  </a:lnTo>
                  <a:lnTo>
                    <a:pt x="209878" y="879396"/>
                  </a:lnTo>
                  <a:lnTo>
                    <a:pt x="209649" y="879756"/>
                  </a:lnTo>
                  <a:lnTo>
                    <a:pt x="209565" y="880019"/>
                  </a:lnTo>
                  <a:lnTo>
                    <a:pt x="209565" y="880388"/>
                  </a:lnTo>
                  <a:lnTo>
                    <a:pt x="209658" y="881809"/>
                  </a:lnTo>
                  <a:lnTo>
                    <a:pt x="209627" y="882182"/>
                  </a:lnTo>
                  <a:lnTo>
                    <a:pt x="209576" y="882334"/>
                  </a:lnTo>
                  <a:lnTo>
                    <a:pt x="209545" y="882405"/>
                  </a:lnTo>
                  <a:lnTo>
                    <a:pt x="209463" y="882526"/>
                  </a:lnTo>
                  <a:lnTo>
                    <a:pt x="209381" y="882613"/>
                  </a:lnTo>
                  <a:lnTo>
                    <a:pt x="209302" y="882675"/>
                  </a:lnTo>
                  <a:lnTo>
                    <a:pt x="209221" y="882740"/>
                  </a:lnTo>
                  <a:lnTo>
                    <a:pt x="209119" y="882816"/>
                  </a:lnTo>
                  <a:lnTo>
                    <a:pt x="209031" y="882883"/>
                  </a:lnTo>
                  <a:lnTo>
                    <a:pt x="208966" y="882948"/>
                  </a:lnTo>
                  <a:lnTo>
                    <a:pt x="208938" y="882999"/>
                  </a:lnTo>
                  <a:lnTo>
                    <a:pt x="208910" y="883092"/>
                  </a:lnTo>
                  <a:lnTo>
                    <a:pt x="208888" y="883194"/>
                  </a:lnTo>
                  <a:lnTo>
                    <a:pt x="208743" y="883554"/>
                  </a:lnTo>
                  <a:lnTo>
                    <a:pt x="208585" y="883772"/>
                  </a:lnTo>
                  <a:lnTo>
                    <a:pt x="208405" y="883953"/>
                  </a:lnTo>
                  <a:lnTo>
                    <a:pt x="208304" y="884025"/>
                  </a:lnTo>
                  <a:lnTo>
                    <a:pt x="207967" y="884208"/>
                  </a:lnTo>
                  <a:lnTo>
                    <a:pt x="207737" y="884266"/>
                  </a:lnTo>
                  <a:lnTo>
                    <a:pt x="207519" y="884259"/>
                  </a:lnTo>
                  <a:lnTo>
                    <a:pt x="207330" y="884166"/>
                  </a:lnTo>
                  <a:lnTo>
                    <a:pt x="207136" y="884044"/>
                  </a:lnTo>
                  <a:lnTo>
                    <a:pt x="206994" y="883955"/>
                  </a:lnTo>
                  <a:lnTo>
                    <a:pt x="206588" y="883783"/>
                  </a:lnTo>
                  <a:lnTo>
                    <a:pt x="206385" y="883741"/>
                  </a:lnTo>
                  <a:lnTo>
                    <a:pt x="206069" y="883730"/>
                  </a:lnTo>
                  <a:lnTo>
                    <a:pt x="205778" y="883888"/>
                  </a:lnTo>
                  <a:lnTo>
                    <a:pt x="205601" y="884011"/>
                  </a:lnTo>
                  <a:lnTo>
                    <a:pt x="205443" y="884152"/>
                  </a:lnTo>
                  <a:lnTo>
                    <a:pt x="205282" y="884398"/>
                  </a:lnTo>
                  <a:lnTo>
                    <a:pt x="205161" y="884663"/>
                  </a:lnTo>
                  <a:lnTo>
                    <a:pt x="205067" y="884869"/>
                  </a:lnTo>
                  <a:lnTo>
                    <a:pt x="204923" y="885418"/>
                  </a:lnTo>
                  <a:lnTo>
                    <a:pt x="204927" y="885647"/>
                  </a:lnTo>
                  <a:lnTo>
                    <a:pt x="204943" y="885725"/>
                  </a:lnTo>
                  <a:lnTo>
                    <a:pt x="205290" y="886307"/>
                  </a:lnTo>
                  <a:lnTo>
                    <a:pt x="205654" y="887060"/>
                  </a:lnTo>
                  <a:lnTo>
                    <a:pt x="205800" y="887936"/>
                  </a:lnTo>
                  <a:lnTo>
                    <a:pt x="205835" y="888371"/>
                  </a:lnTo>
                  <a:lnTo>
                    <a:pt x="205880" y="888483"/>
                  </a:lnTo>
                  <a:lnTo>
                    <a:pt x="206063" y="888805"/>
                  </a:lnTo>
                  <a:lnTo>
                    <a:pt x="206123" y="888858"/>
                  </a:lnTo>
                  <a:lnTo>
                    <a:pt x="207005" y="889397"/>
                  </a:lnTo>
                  <a:lnTo>
                    <a:pt x="207474" y="889577"/>
                  </a:lnTo>
                  <a:lnTo>
                    <a:pt x="207991" y="889915"/>
                  </a:lnTo>
                  <a:lnTo>
                    <a:pt x="208208" y="890096"/>
                  </a:lnTo>
                  <a:lnTo>
                    <a:pt x="208340" y="890404"/>
                  </a:lnTo>
                  <a:lnTo>
                    <a:pt x="208393" y="891043"/>
                  </a:lnTo>
                  <a:lnTo>
                    <a:pt x="208549" y="891416"/>
                  </a:lnTo>
                  <a:lnTo>
                    <a:pt x="208763" y="892262"/>
                  </a:lnTo>
                  <a:lnTo>
                    <a:pt x="208761" y="892504"/>
                  </a:lnTo>
                  <a:lnTo>
                    <a:pt x="208642" y="892752"/>
                  </a:lnTo>
                  <a:lnTo>
                    <a:pt x="208264" y="893133"/>
                  </a:lnTo>
                  <a:lnTo>
                    <a:pt x="207860" y="893482"/>
                  </a:lnTo>
                  <a:lnTo>
                    <a:pt x="207663" y="893714"/>
                  </a:lnTo>
                  <a:lnTo>
                    <a:pt x="207525" y="893951"/>
                  </a:lnTo>
                  <a:lnTo>
                    <a:pt x="207398" y="894677"/>
                  </a:lnTo>
                  <a:lnTo>
                    <a:pt x="207231" y="895016"/>
                  </a:lnTo>
                  <a:lnTo>
                    <a:pt x="207042" y="895347"/>
                  </a:lnTo>
                  <a:lnTo>
                    <a:pt x="206755" y="895975"/>
                  </a:lnTo>
                  <a:lnTo>
                    <a:pt x="206599" y="896649"/>
                  </a:lnTo>
                  <a:lnTo>
                    <a:pt x="206099" y="896984"/>
                  </a:lnTo>
                  <a:lnTo>
                    <a:pt x="206007" y="897015"/>
                  </a:lnTo>
                  <a:lnTo>
                    <a:pt x="205536" y="897092"/>
                  </a:lnTo>
                  <a:lnTo>
                    <a:pt x="204596" y="897275"/>
                  </a:lnTo>
                  <a:lnTo>
                    <a:pt x="204257" y="897402"/>
                  </a:lnTo>
                  <a:lnTo>
                    <a:pt x="203905" y="897731"/>
                  </a:lnTo>
                  <a:lnTo>
                    <a:pt x="203112" y="898419"/>
                  </a:lnTo>
                  <a:lnTo>
                    <a:pt x="202943" y="898524"/>
                  </a:lnTo>
                  <a:lnTo>
                    <a:pt x="202875" y="898541"/>
                  </a:lnTo>
                  <a:lnTo>
                    <a:pt x="202675" y="898524"/>
                  </a:lnTo>
                  <a:lnTo>
                    <a:pt x="202621" y="898521"/>
                  </a:lnTo>
                  <a:lnTo>
                    <a:pt x="202331" y="898369"/>
                  </a:lnTo>
                  <a:lnTo>
                    <a:pt x="202093" y="898348"/>
                  </a:lnTo>
                  <a:lnTo>
                    <a:pt x="201918" y="898332"/>
                  </a:lnTo>
                  <a:lnTo>
                    <a:pt x="201369" y="898425"/>
                  </a:lnTo>
                  <a:lnTo>
                    <a:pt x="201092" y="898394"/>
                  </a:lnTo>
                  <a:lnTo>
                    <a:pt x="201039" y="898374"/>
                  </a:lnTo>
                  <a:lnTo>
                    <a:pt x="200807" y="898213"/>
                  </a:lnTo>
                  <a:lnTo>
                    <a:pt x="200437" y="898033"/>
                  </a:lnTo>
                  <a:lnTo>
                    <a:pt x="199935" y="897892"/>
                  </a:lnTo>
                  <a:lnTo>
                    <a:pt x="199658" y="897881"/>
                  </a:lnTo>
                  <a:lnTo>
                    <a:pt x="199236" y="897889"/>
                  </a:lnTo>
                  <a:lnTo>
                    <a:pt x="198818" y="897985"/>
                  </a:lnTo>
                  <a:lnTo>
                    <a:pt x="198502" y="898086"/>
                  </a:lnTo>
                  <a:lnTo>
                    <a:pt x="198437" y="898090"/>
                  </a:lnTo>
                  <a:lnTo>
                    <a:pt x="198146" y="898033"/>
                  </a:lnTo>
                  <a:lnTo>
                    <a:pt x="197525" y="897773"/>
                  </a:lnTo>
                  <a:lnTo>
                    <a:pt x="197289" y="897675"/>
                  </a:lnTo>
                  <a:lnTo>
                    <a:pt x="196806" y="897621"/>
                  </a:lnTo>
                  <a:lnTo>
                    <a:pt x="196321" y="897726"/>
                  </a:lnTo>
                  <a:lnTo>
                    <a:pt x="196149" y="897753"/>
                  </a:lnTo>
                  <a:lnTo>
                    <a:pt x="195768" y="897934"/>
                  </a:lnTo>
                  <a:lnTo>
                    <a:pt x="195049" y="898363"/>
                  </a:lnTo>
                  <a:lnTo>
                    <a:pt x="194766" y="898590"/>
                  </a:lnTo>
                  <a:lnTo>
                    <a:pt x="194507" y="898800"/>
                  </a:lnTo>
                  <a:lnTo>
                    <a:pt x="193993" y="898907"/>
                  </a:lnTo>
                  <a:lnTo>
                    <a:pt x="193672" y="898859"/>
                  </a:lnTo>
                  <a:lnTo>
                    <a:pt x="193206" y="898743"/>
                  </a:lnTo>
                  <a:lnTo>
                    <a:pt x="192761" y="898465"/>
                  </a:lnTo>
                  <a:lnTo>
                    <a:pt x="192534" y="898389"/>
                  </a:lnTo>
                  <a:lnTo>
                    <a:pt x="191971" y="898338"/>
                  </a:lnTo>
                  <a:lnTo>
                    <a:pt x="191276" y="898391"/>
                  </a:lnTo>
                  <a:lnTo>
                    <a:pt x="190376" y="898664"/>
                  </a:lnTo>
                  <a:lnTo>
                    <a:pt x="190110" y="898682"/>
                  </a:lnTo>
                  <a:lnTo>
                    <a:pt x="188954" y="898896"/>
                  </a:lnTo>
                  <a:lnTo>
                    <a:pt x="188023" y="898946"/>
                  </a:lnTo>
                  <a:lnTo>
                    <a:pt x="187764" y="898836"/>
                  </a:lnTo>
                  <a:lnTo>
                    <a:pt x="187295" y="898685"/>
                  </a:lnTo>
                  <a:lnTo>
                    <a:pt x="187204" y="898656"/>
                  </a:lnTo>
                  <a:lnTo>
                    <a:pt x="185517" y="898671"/>
                  </a:lnTo>
                  <a:lnTo>
                    <a:pt x="184843" y="898543"/>
                  </a:lnTo>
                  <a:lnTo>
                    <a:pt x="184445" y="898425"/>
                  </a:lnTo>
                  <a:lnTo>
                    <a:pt x="184253" y="898343"/>
                  </a:lnTo>
                  <a:lnTo>
                    <a:pt x="182019" y="898244"/>
                  </a:lnTo>
                  <a:lnTo>
                    <a:pt x="181500" y="898182"/>
                  </a:lnTo>
                  <a:lnTo>
                    <a:pt x="181406" y="898155"/>
                  </a:lnTo>
                  <a:lnTo>
                    <a:pt x="180986" y="897900"/>
                  </a:lnTo>
                  <a:lnTo>
                    <a:pt x="180897" y="897806"/>
                  </a:lnTo>
                  <a:lnTo>
                    <a:pt x="180805" y="897708"/>
                  </a:lnTo>
                  <a:lnTo>
                    <a:pt x="180676" y="897463"/>
                  </a:lnTo>
                  <a:lnTo>
                    <a:pt x="180582" y="897337"/>
                  </a:lnTo>
                  <a:lnTo>
                    <a:pt x="180439" y="897264"/>
                  </a:lnTo>
                  <a:lnTo>
                    <a:pt x="180169" y="897230"/>
                  </a:lnTo>
                  <a:lnTo>
                    <a:pt x="179996" y="897244"/>
                  </a:lnTo>
                  <a:lnTo>
                    <a:pt x="179685" y="897384"/>
                  </a:lnTo>
                  <a:lnTo>
                    <a:pt x="179310" y="897505"/>
                  </a:lnTo>
                  <a:lnTo>
                    <a:pt x="179020" y="897686"/>
                  </a:lnTo>
                  <a:lnTo>
                    <a:pt x="178986" y="897723"/>
                  </a:lnTo>
                  <a:lnTo>
                    <a:pt x="178975" y="897737"/>
                  </a:lnTo>
                  <a:lnTo>
                    <a:pt x="178958" y="897766"/>
                  </a:lnTo>
                  <a:lnTo>
                    <a:pt x="178906" y="897934"/>
                  </a:lnTo>
                  <a:lnTo>
                    <a:pt x="178825" y="898059"/>
                  </a:lnTo>
                  <a:lnTo>
                    <a:pt x="178524" y="898347"/>
                  </a:lnTo>
                  <a:lnTo>
                    <a:pt x="178125" y="898682"/>
                  </a:lnTo>
                  <a:lnTo>
                    <a:pt x="177645" y="898944"/>
                  </a:lnTo>
                  <a:lnTo>
                    <a:pt x="177321" y="899099"/>
                  </a:lnTo>
                  <a:lnTo>
                    <a:pt x="177000" y="899327"/>
                  </a:lnTo>
                  <a:lnTo>
                    <a:pt x="176692" y="899435"/>
                  </a:lnTo>
                  <a:lnTo>
                    <a:pt x="176514" y="899516"/>
                  </a:lnTo>
                  <a:lnTo>
                    <a:pt x="176100" y="899815"/>
                  </a:lnTo>
                  <a:lnTo>
                    <a:pt x="175916" y="899922"/>
                  </a:lnTo>
                  <a:lnTo>
                    <a:pt x="175696" y="900165"/>
                  </a:lnTo>
                  <a:lnTo>
                    <a:pt x="175603" y="900266"/>
                  </a:lnTo>
                  <a:lnTo>
                    <a:pt x="175341" y="900500"/>
                  </a:lnTo>
                  <a:lnTo>
                    <a:pt x="175118" y="900675"/>
                  </a:lnTo>
                  <a:lnTo>
                    <a:pt x="175013" y="900757"/>
                  </a:lnTo>
                  <a:lnTo>
                    <a:pt x="174880" y="900903"/>
                  </a:lnTo>
                  <a:lnTo>
                    <a:pt x="174773" y="901101"/>
                  </a:lnTo>
                  <a:lnTo>
                    <a:pt x="174745" y="901244"/>
                  </a:lnTo>
                  <a:lnTo>
                    <a:pt x="174754" y="901363"/>
                  </a:lnTo>
                  <a:lnTo>
                    <a:pt x="174827" y="901561"/>
                  </a:lnTo>
                  <a:lnTo>
                    <a:pt x="174891" y="901637"/>
                  </a:lnTo>
                  <a:lnTo>
                    <a:pt x="175072" y="901774"/>
                  </a:lnTo>
                  <a:lnTo>
                    <a:pt x="175600" y="902189"/>
                  </a:lnTo>
                  <a:lnTo>
                    <a:pt x="175848" y="902446"/>
                  </a:lnTo>
                  <a:lnTo>
                    <a:pt x="175981" y="902640"/>
                  </a:lnTo>
                  <a:lnTo>
                    <a:pt x="176154" y="902950"/>
                  </a:lnTo>
                  <a:lnTo>
                    <a:pt x="176181" y="903035"/>
                  </a:lnTo>
                  <a:lnTo>
                    <a:pt x="176212" y="903125"/>
                  </a:lnTo>
                  <a:lnTo>
                    <a:pt x="176207" y="903288"/>
                  </a:lnTo>
                  <a:lnTo>
                    <a:pt x="176179" y="903433"/>
                  </a:lnTo>
                  <a:lnTo>
                    <a:pt x="176088" y="903625"/>
                  </a:lnTo>
                  <a:lnTo>
                    <a:pt x="175969" y="903880"/>
                  </a:lnTo>
                  <a:lnTo>
                    <a:pt x="175950" y="904106"/>
                  </a:lnTo>
                  <a:lnTo>
                    <a:pt x="175981" y="904396"/>
                  </a:lnTo>
                  <a:lnTo>
                    <a:pt x="175995" y="904526"/>
                  </a:lnTo>
                  <a:lnTo>
                    <a:pt x="176051" y="904775"/>
                  </a:lnTo>
                  <a:lnTo>
                    <a:pt x="176029" y="904932"/>
                  </a:lnTo>
                  <a:lnTo>
                    <a:pt x="175973" y="905135"/>
                  </a:lnTo>
                  <a:lnTo>
                    <a:pt x="175973" y="905363"/>
                  </a:lnTo>
                  <a:lnTo>
                    <a:pt x="175989" y="905457"/>
                  </a:lnTo>
                  <a:lnTo>
                    <a:pt x="176085" y="905680"/>
                  </a:lnTo>
                  <a:lnTo>
                    <a:pt x="176094" y="905823"/>
                  </a:lnTo>
                  <a:lnTo>
                    <a:pt x="176045" y="906089"/>
                  </a:lnTo>
                  <a:lnTo>
                    <a:pt x="175973" y="906232"/>
                  </a:lnTo>
                  <a:lnTo>
                    <a:pt x="175623" y="906599"/>
                  </a:lnTo>
                  <a:lnTo>
                    <a:pt x="175563" y="906717"/>
                  </a:lnTo>
                  <a:lnTo>
                    <a:pt x="175532" y="906915"/>
                  </a:lnTo>
                  <a:lnTo>
                    <a:pt x="175502" y="907083"/>
                  </a:lnTo>
                  <a:lnTo>
                    <a:pt x="175324" y="907693"/>
                  </a:lnTo>
                  <a:lnTo>
                    <a:pt x="175306" y="908102"/>
                  </a:lnTo>
                  <a:lnTo>
                    <a:pt x="175248" y="908383"/>
                  </a:lnTo>
                  <a:lnTo>
                    <a:pt x="175183" y="908567"/>
                  </a:lnTo>
                  <a:lnTo>
                    <a:pt x="175096" y="908696"/>
                  </a:lnTo>
                  <a:lnTo>
                    <a:pt x="174940" y="908803"/>
                  </a:lnTo>
                  <a:lnTo>
                    <a:pt x="174802" y="908843"/>
                  </a:lnTo>
                  <a:lnTo>
                    <a:pt x="174627" y="908834"/>
                  </a:lnTo>
                  <a:lnTo>
                    <a:pt x="174485" y="908787"/>
                  </a:lnTo>
                  <a:lnTo>
                    <a:pt x="174164" y="908626"/>
                  </a:lnTo>
                  <a:lnTo>
                    <a:pt x="173757" y="908513"/>
                  </a:lnTo>
                  <a:lnTo>
                    <a:pt x="173481" y="908387"/>
                  </a:lnTo>
                  <a:lnTo>
                    <a:pt x="173168" y="908128"/>
                  </a:lnTo>
                  <a:lnTo>
                    <a:pt x="172821" y="907907"/>
                  </a:lnTo>
                  <a:lnTo>
                    <a:pt x="172661" y="907871"/>
                  </a:lnTo>
                  <a:lnTo>
                    <a:pt x="172561" y="907851"/>
                  </a:lnTo>
                  <a:lnTo>
                    <a:pt x="172403" y="907856"/>
                  </a:lnTo>
                  <a:lnTo>
                    <a:pt x="172246" y="907905"/>
                  </a:lnTo>
                  <a:lnTo>
                    <a:pt x="171797" y="908155"/>
                  </a:lnTo>
                  <a:lnTo>
                    <a:pt x="171269" y="908358"/>
                  </a:lnTo>
                  <a:lnTo>
                    <a:pt x="171148" y="908468"/>
                  </a:lnTo>
                  <a:lnTo>
                    <a:pt x="171066" y="908612"/>
                  </a:lnTo>
                  <a:lnTo>
                    <a:pt x="170990" y="908877"/>
                  </a:lnTo>
                  <a:lnTo>
                    <a:pt x="170998" y="909241"/>
                  </a:lnTo>
                  <a:lnTo>
                    <a:pt x="171032" y="909548"/>
                  </a:lnTo>
                  <a:lnTo>
                    <a:pt x="171018" y="909644"/>
                  </a:lnTo>
                  <a:lnTo>
                    <a:pt x="170936" y="909819"/>
                  </a:lnTo>
                  <a:lnTo>
                    <a:pt x="170773" y="910053"/>
                  </a:lnTo>
                  <a:lnTo>
                    <a:pt x="170539" y="910321"/>
                  </a:lnTo>
                  <a:lnTo>
                    <a:pt x="170459" y="910554"/>
                  </a:lnTo>
                  <a:lnTo>
                    <a:pt x="170324" y="910735"/>
                  </a:lnTo>
                  <a:lnTo>
                    <a:pt x="170084" y="910941"/>
                  </a:lnTo>
                  <a:lnTo>
                    <a:pt x="169988" y="911043"/>
                  </a:lnTo>
                  <a:lnTo>
                    <a:pt x="169912" y="911197"/>
                  </a:lnTo>
                  <a:lnTo>
                    <a:pt x="169876" y="911426"/>
                  </a:lnTo>
                  <a:lnTo>
                    <a:pt x="169901" y="911919"/>
                  </a:lnTo>
                  <a:lnTo>
                    <a:pt x="169903" y="911975"/>
                  </a:lnTo>
                  <a:lnTo>
                    <a:pt x="169952" y="912267"/>
                  </a:lnTo>
                  <a:lnTo>
                    <a:pt x="169952" y="912853"/>
                  </a:lnTo>
                  <a:lnTo>
                    <a:pt x="169972" y="913036"/>
                  </a:lnTo>
                  <a:lnTo>
                    <a:pt x="169957" y="913219"/>
                  </a:lnTo>
                  <a:lnTo>
                    <a:pt x="169927" y="913301"/>
                  </a:lnTo>
                  <a:lnTo>
                    <a:pt x="169867" y="913394"/>
                  </a:lnTo>
                  <a:lnTo>
                    <a:pt x="169678" y="913529"/>
                  </a:lnTo>
                  <a:lnTo>
                    <a:pt x="169252" y="914012"/>
                  </a:lnTo>
                  <a:lnTo>
                    <a:pt x="169128" y="914226"/>
                  </a:lnTo>
                  <a:lnTo>
                    <a:pt x="169097" y="914347"/>
                  </a:lnTo>
                  <a:lnTo>
                    <a:pt x="169091" y="914468"/>
                  </a:lnTo>
                  <a:lnTo>
                    <a:pt x="169048" y="914617"/>
                  </a:lnTo>
                  <a:lnTo>
                    <a:pt x="168950" y="914738"/>
                  </a:lnTo>
                  <a:lnTo>
                    <a:pt x="168767" y="914894"/>
                  </a:lnTo>
                  <a:lnTo>
                    <a:pt x="168622" y="914987"/>
                  </a:lnTo>
                  <a:lnTo>
                    <a:pt x="168513" y="915030"/>
                  </a:lnTo>
                  <a:lnTo>
                    <a:pt x="168185" y="915100"/>
                  </a:lnTo>
                  <a:lnTo>
                    <a:pt x="168104" y="915142"/>
                  </a:lnTo>
                  <a:lnTo>
                    <a:pt x="168041" y="915153"/>
                  </a:lnTo>
                  <a:lnTo>
                    <a:pt x="167883" y="915241"/>
                  </a:lnTo>
                  <a:lnTo>
                    <a:pt x="167675" y="915426"/>
                  </a:lnTo>
                  <a:lnTo>
                    <a:pt x="167646" y="915450"/>
                  </a:lnTo>
                  <a:lnTo>
                    <a:pt x="167559" y="915582"/>
                  </a:lnTo>
                  <a:lnTo>
                    <a:pt x="167468" y="915669"/>
                  </a:lnTo>
                  <a:lnTo>
                    <a:pt x="167452" y="915725"/>
                  </a:lnTo>
                  <a:lnTo>
                    <a:pt x="167401" y="915794"/>
                  </a:lnTo>
                  <a:lnTo>
                    <a:pt x="167367" y="916044"/>
                  </a:lnTo>
                  <a:lnTo>
                    <a:pt x="167387" y="916310"/>
                  </a:lnTo>
                  <a:lnTo>
                    <a:pt x="167314" y="916679"/>
                  </a:lnTo>
                  <a:lnTo>
                    <a:pt x="167379" y="917000"/>
                  </a:lnTo>
                  <a:lnTo>
                    <a:pt x="167396" y="917260"/>
                  </a:lnTo>
                  <a:lnTo>
                    <a:pt x="167379" y="917331"/>
                  </a:lnTo>
                  <a:lnTo>
                    <a:pt x="167289" y="917510"/>
                  </a:lnTo>
                  <a:lnTo>
                    <a:pt x="167296" y="917789"/>
                  </a:lnTo>
                  <a:lnTo>
                    <a:pt x="167359" y="918128"/>
                  </a:lnTo>
                  <a:lnTo>
                    <a:pt x="167354" y="918235"/>
                  </a:lnTo>
                  <a:lnTo>
                    <a:pt x="167330" y="918298"/>
                  </a:lnTo>
                  <a:lnTo>
                    <a:pt x="167048" y="918660"/>
                  </a:lnTo>
                  <a:lnTo>
                    <a:pt x="166856" y="918745"/>
                  </a:lnTo>
                  <a:lnTo>
                    <a:pt x="166687" y="918774"/>
                  </a:lnTo>
                  <a:lnTo>
                    <a:pt x="166374" y="918864"/>
                  </a:lnTo>
                  <a:lnTo>
                    <a:pt x="166117" y="918971"/>
                  </a:lnTo>
                  <a:lnTo>
                    <a:pt x="166013" y="919047"/>
                  </a:lnTo>
                  <a:lnTo>
                    <a:pt x="165474" y="919563"/>
                  </a:lnTo>
                  <a:lnTo>
                    <a:pt x="165187" y="919783"/>
                  </a:lnTo>
                  <a:lnTo>
                    <a:pt x="165048" y="919924"/>
                  </a:lnTo>
                  <a:lnTo>
                    <a:pt x="164808" y="920262"/>
                  </a:lnTo>
                  <a:lnTo>
                    <a:pt x="164707" y="920505"/>
                  </a:lnTo>
                  <a:lnTo>
                    <a:pt x="164616" y="920646"/>
                  </a:lnTo>
                  <a:lnTo>
                    <a:pt x="164444" y="920764"/>
                  </a:lnTo>
                  <a:lnTo>
                    <a:pt x="164317" y="920880"/>
                  </a:lnTo>
                  <a:lnTo>
                    <a:pt x="164190" y="920965"/>
                  </a:lnTo>
                  <a:lnTo>
                    <a:pt x="163787" y="921195"/>
                  </a:lnTo>
                  <a:lnTo>
                    <a:pt x="163584" y="921410"/>
                  </a:lnTo>
                  <a:lnTo>
                    <a:pt x="163457" y="921642"/>
                  </a:lnTo>
                  <a:lnTo>
                    <a:pt x="163109" y="922115"/>
                  </a:lnTo>
                  <a:lnTo>
                    <a:pt x="162850" y="922279"/>
                  </a:lnTo>
                  <a:lnTo>
                    <a:pt x="162763" y="922310"/>
                  </a:lnTo>
                  <a:lnTo>
                    <a:pt x="162545" y="922303"/>
                  </a:lnTo>
                  <a:lnTo>
                    <a:pt x="162348" y="922230"/>
                  </a:lnTo>
                  <a:lnTo>
                    <a:pt x="162268" y="922169"/>
                  </a:lnTo>
                  <a:lnTo>
                    <a:pt x="162046" y="921932"/>
                  </a:lnTo>
                  <a:lnTo>
                    <a:pt x="161952" y="921661"/>
                  </a:lnTo>
                  <a:lnTo>
                    <a:pt x="161886" y="921470"/>
                  </a:lnTo>
                  <a:lnTo>
                    <a:pt x="161867" y="921381"/>
                  </a:lnTo>
                  <a:lnTo>
                    <a:pt x="161828" y="921275"/>
                  </a:lnTo>
                  <a:lnTo>
                    <a:pt x="161772" y="921142"/>
                  </a:lnTo>
                  <a:lnTo>
                    <a:pt x="161679" y="920987"/>
                  </a:lnTo>
                  <a:lnTo>
                    <a:pt x="161641" y="920818"/>
                  </a:lnTo>
                  <a:lnTo>
                    <a:pt x="161556" y="920670"/>
                  </a:lnTo>
                  <a:lnTo>
                    <a:pt x="161479" y="920621"/>
                  </a:lnTo>
                  <a:lnTo>
                    <a:pt x="161375" y="920550"/>
                  </a:lnTo>
                  <a:lnTo>
                    <a:pt x="161273" y="920392"/>
                  </a:lnTo>
                  <a:lnTo>
                    <a:pt x="161132" y="920018"/>
                  </a:lnTo>
                  <a:lnTo>
                    <a:pt x="161069" y="919699"/>
                  </a:lnTo>
                  <a:lnTo>
                    <a:pt x="161039" y="919635"/>
                  </a:lnTo>
                  <a:lnTo>
                    <a:pt x="160962" y="919476"/>
                  </a:lnTo>
                  <a:lnTo>
                    <a:pt x="160782" y="919185"/>
                  </a:lnTo>
                  <a:lnTo>
                    <a:pt x="160658" y="919064"/>
                  </a:lnTo>
                  <a:lnTo>
                    <a:pt x="160563" y="918997"/>
                  </a:lnTo>
                  <a:lnTo>
                    <a:pt x="160257" y="918779"/>
                  </a:lnTo>
                  <a:lnTo>
                    <a:pt x="160107" y="918723"/>
                  </a:lnTo>
                  <a:lnTo>
                    <a:pt x="160085" y="918719"/>
                  </a:lnTo>
                  <a:lnTo>
                    <a:pt x="159958" y="918698"/>
                  </a:lnTo>
                  <a:lnTo>
                    <a:pt x="159866" y="918709"/>
                  </a:lnTo>
                  <a:lnTo>
                    <a:pt x="159730" y="918754"/>
                  </a:lnTo>
                  <a:lnTo>
                    <a:pt x="159685" y="918779"/>
                  </a:lnTo>
                  <a:lnTo>
                    <a:pt x="159597" y="918828"/>
                  </a:lnTo>
                  <a:lnTo>
                    <a:pt x="159570" y="918844"/>
                  </a:lnTo>
                  <a:lnTo>
                    <a:pt x="159562" y="918849"/>
                  </a:lnTo>
                  <a:lnTo>
                    <a:pt x="159554" y="918852"/>
                  </a:lnTo>
                  <a:lnTo>
                    <a:pt x="159688" y="919131"/>
                  </a:lnTo>
                  <a:lnTo>
                    <a:pt x="159753" y="919489"/>
                  </a:lnTo>
                  <a:lnTo>
                    <a:pt x="159803" y="919772"/>
                  </a:lnTo>
                  <a:lnTo>
                    <a:pt x="159745" y="921663"/>
                  </a:lnTo>
                  <a:lnTo>
                    <a:pt x="159883" y="922692"/>
                  </a:lnTo>
                  <a:lnTo>
                    <a:pt x="159952" y="923404"/>
                  </a:lnTo>
                  <a:lnTo>
                    <a:pt x="159894" y="924044"/>
                  </a:lnTo>
                  <a:lnTo>
                    <a:pt x="159815" y="925121"/>
                  </a:lnTo>
                  <a:lnTo>
                    <a:pt x="159688" y="926118"/>
                  </a:lnTo>
                  <a:lnTo>
                    <a:pt x="159654" y="926518"/>
                  </a:lnTo>
                  <a:lnTo>
                    <a:pt x="159460" y="926954"/>
                  </a:lnTo>
                  <a:lnTo>
                    <a:pt x="159253" y="927515"/>
                  </a:lnTo>
                  <a:lnTo>
                    <a:pt x="158863" y="928260"/>
                  </a:lnTo>
                  <a:lnTo>
                    <a:pt x="158737" y="928879"/>
                  </a:lnTo>
                  <a:lnTo>
                    <a:pt x="158668" y="929291"/>
                  </a:lnTo>
                  <a:lnTo>
                    <a:pt x="158251" y="929791"/>
                  </a:lnTo>
                  <a:lnTo>
                    <a:pt x="158107" y="930088"/>
                  </a:lnTo>
                  <a:lnTo>
                    <a:pt x="158091" y="930272"/>
                  </a:lnTo>
                  <a:lnTo>
                    <a:pt x="158198" y="930505"/>
                  </a:lnTo>
                  <a:lnTo>
                    <a:pt x="158328" y="930722"/>
                  </a:lnTo>
                  <a:lnTo>
                    <a:pt x="158324" y="930780"/>
                  </a:lnTo>
                  <a:lnTo>
                    <a:pt x="158244" y="931387"/>
                  </a:lnTo>
                  <a:lnTo>
                    <a:pt x="158200" y="931828"/>
                  </a:lnTo>
                  <a:lnTo>
                    <a:pt x="158191" y="931913"/>
                  </a:lnTo>
                  <a:lnTo>
                    <a:pt x="158137" y="932326"/>
                  </a:lnTo>
                  <a:lnTo>
                    <a:pt x="158160" y="932608"/>
                  </a:lnTo>
                  <a:lnTo>
                    <a:pt x="158236" y="932814"/>
                  </a:lnTo>
                  <a:lnTo>
                    <a:pt x="158397" y="933003"/>
                  </a:lnTo>
                  <a:lnTo>
                    <a:pt x="159069" y="933358"/>
                  </a:lnTo>
                  <a:lnTo>
                    <a:pt x="159643" y="933666"/>
                  </a:lnTo>
                  <a:lnTo>
                    <a:pt x="159894" y="933964"/>
                  </a:lnTo>
                  <a:lnTo>
                    <a:pt x="160078" y="934823"/>
                  </a:lnTo>
                  <a:lnTo>
                    <a:pt x="160238" y="935568"/>
                  </a:lnTo>
                  <a:lnTo>
                    <a:pt x="160393" y="936258"/>
                  </a:lnTo>
                  <a:lnTo>
                    <a:pt x="160468" y="936470"/>
                  </a:lnTo>
                  <a:lnTo>
                    <a:pt x="160617" y="936725"/>
                  </a:lnTo>
                  <a:lnTo>
                    <a:pt x="161006" y="937057"/>
                  </a:lnTo>
                  <a:lnTo>
                    <a:pt x="161442" y="937458"/>
                  </a:lnTo>
                  <a:lnTo>
                    <a:pt x="161785" y="937704"/>
                  </a:lnTo>
                  <a:lnTo>
                    <a:pt x="162244" y="938202"/>
                  </a:lnTo>
                  <a:lnTo>
                    <a:pt x="162325" y="938523"/>
                  </a:lnTo>
                  <a:lnTo>
                    <a:pt x="162393" y="939016"/>
                  </a:lnTo>
                  <a:lnTo>
                    <a:pt x="162474" y="939160"/>
                  </a:lnTo>
                  <a:lnTo>
                    <a:pt x="162577" y="939348"/>
                  </a:lnTo>
                  <a:lnTo>
                    <a:pt x="162840" y="939588"/>
                  </a:lnTo>
                  <a:lnTo>
                    <a:pt x="163150" y="939611"/>
                  </a:lnTo>
                  <a:lnTo>
                    <a:pt x="163528" y="939714"/>
                  </a:lnTo>
                  <a:lnTo>
                    <a:pt x="163857" y="940007"/>
                  </a:lnTo>
                  <a:lnTo>
                    <a:pt x="163975" y="940149"/>
                  </a:lnTo>
                  <a:lnTo>
                    <a:pt x="164205" y="940470"/>
                  </a:lnTo>
                  <a:lnTo>
                    <a:pt x="164342" y="941158"/>
                  </a:lnTo>
                  <a:lnTo>
                    <a:pt x="164617" y="942074"/>
                  </a:lnTo>
                  <a:lnTo>
                    <a:pt x="164732" y="942234"/>
                  </a:lnTo>
                  <a:lnTo>
                    <a:pt x="165156" y="942670"/>
                  </a:lnTo>
                  <a:lnTo>
                    <a:pt x="165351" y="942842"/>
                  </a:lnTo>
                  <a:lnTo>
                    <a:pt x="165879" y="942991"/>
                  </a:lnTo>
                  <a:lnTo>
                    <a:pt x="166290" y="943052"/>
                  </a:lnTo>
                  <a:lnTo>
                    <a:pt x="166681" y="942796"/>
                  </a:lnTo>
                  <a:lnTo>
                    <a:pt x="167070" y="942383"/>
                  </a:lnTo>
                  <a:lnTo>
                    <a:pt x="167597" y="942040"/>
                  </a:lnTo>
                  <a:lnTo>
                    <a:pt x="168148" y="941696"/>
                  </a:lnTo>
                  <a:lnTo>
                    <a:pt x="168457" y="941524"/>
                  </a:lnTo>
                  <a:lnTo>
                    <a:pt x="168927" y="941272"/>
                  </a:lnTo>
                  <a:lnTo>
                    <a:pt x="169329" y="941261"/>
                  </a:lnTo>
                  <a:lnTo>
                    <a:pt x="169786" y="941250"/>
                  </a:lnTo>
                  <a:lnTo>
                    <a:pt x="170215" y="941239"/>
                  </a:lnTo>
                  <a:lnTo>
                    <a:pt x="170306" y="941087"/>
                  </a:lnTo>
                  <a:lnTo>
                    <a:pt x="170496" y="940905"/>
                  </a:lnTo>
                  <a:lnTo>
                    <a:pt x="170694" y="940843"/>
                  </a:lnTo>
                  <a:lnTo>
                    <a:pt x="171120" y="940874"/>
                  </a:lnTo>
                  <a:lnTo>
                    <a:pt x="171123" y="940874"/>
                  </a:lnTo>
                  <a:lnTo>
                    <a:pt x="171425" y="940858"/>
                  </a:lnTo>
                  <a:lnTo>
                    <a:pt x="171724" y="940386"/>
                  </a:lnTo>
                  <a:lnTo>
                    <a:pt x="171997" y="939954"/>
                  </a:lnTo>
                  <a:lnTo>
                    <a:pt x="172457" y="939348"/>
                  </a:lnTo>
                  <a:lnTo>
                    <a:pt x="172766" y="939188"/>
                  </a:lnTo>
                  <a:lnTo>
                    <a:pt x="173317" y="939096"/>
                  </a:lnTo>
                  <a:lnTo>
                    <a:pt x="173712" y="938889"/>
                  </a:lnTo>
                  <a:lnTo>
                    <a:pt x="173959" y="938489"/>
                  </a:lnTo>
                  <a:lnTo>
                    <a:pt x="174268" y="938283"/>
                  </a:lnTo>
                  <a:lnTo>
                    <a:pt x="174329" y="938284"/>
                  </a:lnTo>
                  <a:lnTo>
                    <a:pt x="174795" y="938294"/>
                  </a:lnTo>
                  <a:lnTo>
                    <a:pt x="175334" y="938351"/>
                  </a:lnTo>
                  <a:lnTo>
                    <a:pt x="175560" y="938277"/>
                  </a:lnTo>
                  <a:lnTo>
                    <a:pt x="175839" y="937928"/>
                  </a:lnTo>
                  <a:lnTo>
                    <a:pt x="176137" y="937550"/>
                  </a:lnTo>
                  <a:lnTo>
                    <a:pt x="176309" y="937218"/>
                  </a:lnTo>
                  <a:lnTo>
                    <a:pt x="176324" y="936791"/>
                  </a:lnTo>
                  <a:lnTo>
                    <a:pt x="176340" y="936570"/>
                  </a:lnTo>
                  <a:lnTo>
                    <a:pt x="176469" y="936297"/>
                  </a:lnTo>
                  <a:lnTo>
                    <a:pt x="177065" y="936038"/>
                  </a:lnTo>
                  <a:lnTo>
                    <a:pt x="177569" y="935984"/>
                  </a:lnTo>
                  <a:lnTo>
                    <a:pt x="177960" y="936049"/>
                  </a:lnTo>
                  <a:lnTo>
                    <a:pt x="178475" y="935992"/>
                  </a:lnTo>
                  <a:lnTo>
                    <a:pt x="178991" y="935968"/>
                  </a:lnTo>
                  <a:lnTo>
                    <a:pt x="179221" y="936048"/>
                  </a:lnTo>
                  <a:lnTo>
                    <a:pt x="179472" y="937023"/>
                  </a:lnTo>
                  <a:lnTo>
                    <a:pt x="179632" y="937309"/>
                  </a:lnTo>
                  <a:lnTo>
                    <a:pt x="179759" y="937561"/>
                  </a:lnTo>
                  <a:lnTo>
                    <a:pt x="180011" y="938306"/>
                  </a:lnTo>
                  <a:lnTo>
                    <a:pt x="180194" y="938729"/>
                  </a:lnTo>
                  <a:lnTo>
                    <a:pt x="180436" y="938924"/>
                  </a:lnTo>
                  <a:lnTo>
                    <a:pt x="180436" y="938924"/>
                  </a:lnTo>
                  <a:lnTo>
                    <a:pt x="180457" y="939366"/>
                  </a:lnTo>
                  <a:lnTo>
                    <a:pt x="180647" y="939835"/>
                  </a:lnTo>
                  <a:lnTo>
                    <a:pt x="181117" y="940238"/>
                  </a:lnTo>
                  <a:lnTo>
                    <a:pt x="181710" y="940663"/>
                  </a:lnTo>
                  <a:lnTo>
                    <a:pt x="181811" y="941044"/>
                  </a:lnTo>
                  <a:lnTo>
                    <a:pt x="181570" y="941352"/>
                  </a:lnTo>
                  <a:lnTo>
                    <a:pt x="181788" y="941972"/>
                  </a:lnTo>
                  <a:lnTo>
                    <a:pt x="181979" y="942642"/>
                  </a:lnTo>
                  <a:lnTo>
                    <a:pt x="182214" y="943359"/>
                  </a:lnTo>
                  <a:lnTo>
                    <a:pt x="182538" y="943772"/>
                  </a:lnTo>
                  <a:lnTo>
                    <a:pt x="183300" y="944679"/>
                  </a:lnTo>
                  <a:lnTo>
                    <a:pt x="183792" y="944768"/>
                  </a:lnTo>
                  <a:lnTo>
                    <a:pt x="184284" y="945092"/>
                  </a:lnTo>
                  <a:lnTo>
                    <a:pt x="184597" y="945551"/>
                  </a:lnTo>
                  <a:lnTo>
                    <a:pt x="185045" y="945986"/>
                  </a:lnTo>
                  <a:lnTo>
                    <a:pt x="185584" y="945893"/>
                  </a:lnTo>
                  <a:lnTo>
                    <a:pt x="186007" y="945640"/>
                  </a:lnTo>
                  <a:lnTo>
                    <a:pt x="186568" y="945584"/>
                  </a:lnTo>
                  <a:lnTo>
                    <a:pt x="187160" y="946221"/>
                  </a:lnTo>
                  <a:lnTo>
                    <a:pt x="187661" y="947162"/>
                  </a:lnTo>
                  <a:lnTo>
                    <a:pt x="188313" y="947362"/>
                  </a:lnTo>
                  <a:lnTo>
                    <a:pt x="189186" y="947486"/>
                  </a:lnTo>
                  <a:lnTo>
                    <a:pt x="189757" y="947530"/>
                  </a:lnTo>
                  <a:lnTo>
                    <a:pt x="191161" y="946941"/>
                  </a:lnTo>
                  <a:lnTo>
                    <a:pt x="192175" y="947173"/>
                  </a:lnTo>
                  <a:lnTo>
                    <a:pt x="192521" y="947419"/>
                  </a:lnTo>
                  <a:lnTo>
                    <a:pt x="192778" y="947496"/>
                  </a:lnTo>
                  <a:lnTo>
                    <a:pt x="193140" y="947821"/>
                  </a:lnTo>
                  <a:lnTo>
                    <a:pt x="193370" y="947919"/>
                  </a:lnTo>
                  <a:lnTo>
                    <a:pt x="194229" y="947985"/>
                  </a:lnTo>
                  <a:lnTo>
                    <a:pt x="194526" y="947953"/>
                  </a:lnTo>
                  <a:lnTo>
                    <a:pt x="195286" y="947533"/>
                  </a:lnTo>
                  <a:lnTo>
                    <a:pt x="196574" y="947536"/>
                  </a:lnTo>
                  <a:lnTo>
                    <a:pt x="196678" y="947513"/>
                  </a:lnTo>
                  <a:lnTo>
                    <a:pt x="196705" y="947495"/>
                  </a:lnTo>
                  <a:lnTo>
                    <a:pt x="196886" y="947441"/>
                  </a:lnTo>
                  <a:lnTo>
                    <a:pt x="197110" y="947419"/>
                  </a:lnTo>
                  <a:lnTo>
                    <a:pt x="197301" y="947408"/>
                  </a:lnTo>
                  <a:lnTo>
                    <a:pt x="197490" y="947340"/>
                  </a:lnTo>
                  <a:lnTo>
                    <a:pt x="197580" y="947150"/>
                  </a:lnTo>
                  <a:lnTo>
                    <a:pt x="197580" y="946938"/>
                  </a:lnTo>
                  <a:lnTo>
                    <a:pt x="197547" y="946736"/>
                  </a:lnTo>
                  <a:lnTo>
                    <a:pt x="197547" y="946591"/>
                  </a:lnTo>
                  <a:lnTo>
                    <a:pt x="197547" y="946367"/>
                  </a:lnTo>
                  <a:lnTo>
                    <a:pt x="197625" y="946088"/>
                  </a:lnTo>
                  <a:lnTo>
                    <a:pt x="197725" y="945741"/>
                  </a:lnTo>
                  <a:lnTo>
                    <a:pt x="197849" y="945473"/>
                  </a:lnTo>
                  <a:lnTo>
                    <a:pt x="198050" y="945159"/>
                  </a:lnTo>
                  <a:lnTo>
                    <a:pt x="198206" y="944936"/>
                  </a:lnTo>
                  <a:lnTo>
                    <a:pt x="198452" y="944623"/>
                  </a:lnTo>
                  <a:lnTo>
                    <a:pt x="198632" y="944309"/>
                  </a:lnTo>
                  <a:lnTo>
                    <a:pt x="198755" y="943840"/>
                  </a:lnTo>
                  <a:lnTo>
                    <a:pt x="198889" y="943627"/>
                  </a:lnTo>
                  <a:lnTo>
                    <a:pt x="199259" y="943549"/>
                  </a:lnTo>
                  <a:lnTo>
                    <a:pt x="199561" y="943448"/>
                  </a:lnTo>
                  <a:lnTo>
                    <a:pt x="199864" y="943325"/>
                  </a:lnTo>
                  <a:lnTo>
                    <a:pt x="200053" y="943179"/>
                  </a:lnTo>
                  <a:lnTo>
                    <a:pt x="200099" y="942955"/>
                  </a:lnTo>
                  <a:lnTo>
                    <a:pt x="200121" y="942721"/>
                  </a:lnTo>
                  <a:lnTo>
                    <a:pt x="200299" y="942464"/>
                  </a:lnTo>
                  <a:lnTo>
                    <a:pt x="200557" y="942329"/>
                  </a:lnTo>
                  <a:lnTo>
                    <a:pt x="200791" y="942207"/>
                  </a:lnTo>
                  <a:lnTo>
                    <a:pt x="201039" y="942184"/>
                  </a:lnTo>
                  <a:lnTo>
                    <a:pt x="201250" y="942363"/>
                  </a:lnTo>
                  <a:lnTo>
                    <a:pt x="201452" y="942475"/>
                  </a:lnTo>
                  <a:lnTo>
                    <a:pt x="201844" y="942498"/>
                  </a:lnTo>
                  <a:lnTo>
                    <a:pt x="202079" y="942475"/>
                  </a:lnTo>
                  <a:lnTo>
                    <a:pt x="202438" y="942442"/>
                  </a:lnTo>
                  <a:lnTo>
                    <a:pt x="202673" y="942173"/>
                  </a:lnTo>
                  <a:lnTo>
                    <a:pt x="202829" y="941837"/>
                  </a:lnTo>
                  <a:lnTo>
                    <a:pt x="202919" y="941491"/>
                  </a:lnTo>
                  <a:lnTo>
                    <a:pt x="202941" y="941222"/>
                  </a:lnTo>
                  <a:lnTo>
                    <a:pt x="202986" y="940865"/>
                  </a:lnTo>
                  <a:lnTo>
                    <a:pt x="203120" y="940674"/>
                  </a:lnTo>
                  <a:lnTo>
                    <a:pt x="203232" y="940485"/>
                  </a:lnTo>
                  <a:lnTo>
                    <a:pt x="203400" y="940294"/>
                  </a:lnTo>
                  <a:lnTo>
                    <a:pt x="203500" y="940115"/>
                  </a:lnTo>
                  <a:lnTo>
                    <a:pt x="203500" y="939948"/>
                  </a:lnTo>
                  <a:lnTo>
                    <a:pt x="203489" y="939635"/>
                  </a:lnTo>
                  <a:lnTo>
                    <a:pt x="203456" y="939466"/>
                  </a:lnTo>
                  <a:lnTo>
                    <a:pt x="203422" y="939243"/>
                  </a:lnTo>
                  <a:lnTo>
                    <a:pt x="203668" y="938918"/>
                  </a:lnTo>
                  <a:lnTo>
                    <a:pt x="203926" y="938739"/>
                  </a:lnTo>
                  <a:lnTo>
                    <a:pt x="204283" y="938415"/>
                  </a:lnTo>
                  <a:lnTo>
                    <a:pt x="204582" y="938137"/>
                  </a:lnTo>
                  <a:lnTo>
                    <a:pt x="204613" y="938138"/>
                  </a:lnTo>
                  <a:lnTo>
                    <a:pt x="205097" y="938565"/>
                  </a:lnTo>
                  <a:lnTo>
                    <a:pt x="205639" y="939091"/>
                  </a:lnTo>
                  <a:lnTo>
                    <a:pt x="205953" y="939594"/>
                  </a:lnTo>
                  <a:lnTo>
                    <a:pt x="206306" y="940061"/>
                  </a:lnTo>
                  <a:lnTo>
                    <a:pt x="206525" y="940648"/>
                  </a:lnTo>
                  <a:lnTo>
                    <a:pt x="206641" y="940932"/>
                  </a:lnTo>
                  <a:lnTo>
                    <a:pt x="206760" y="941332"/>
                  </a:lnTo>
                  <a:lnTo>
                    <a:pt x="206958" y="941720"/>
                  </a:lnTo>
                  <a:lnTo>
                    <a:pt x="207398" y="942255"/>
                  </a:lnTo>
                  <a:lnTo>
                    <a:pt x="207485" y="942337"/>
                  </a:lnTo>
                  <a:lnTo>
                    <a:pt x="207799" y="942625"/>
                  </a:lnTo>
                  <a:lnTo>
                    <a:pt x="208935" y="943411"/>
                  </a:lnTo>
                  <a:lnTo>
                    <a:pt x="209819" y="944017"/>
                  </a:lnTo>
                  <a:lnTo>
                    <a:pt x="210132" y="944271"/>
                  </a:lnTo>
                  <a:lnTo>
                    <a:pt x="210578" y="944790"/>
                  </a:lnTo>
                  <a:lnTo>
                    <a:pt x="210964" y="945319"/>
                  </a:lnTo>
                  <a:lnTo>
                    <a:pt x="211310" y="945946"/>
                  </a:lnTo>
                  <a:lnTo>
                    <a:pt x="211368" y="946049"/>
                  </a:lnTo>
                  <a:lnTo>
                    <a:pt x="211701" y="946326"/>
                  </a:lnTo>
                  <a:lnTo>
                    <a:pt x="212104" y="946543"/>
                  </a:lnTo>
                  <a:lnTo>
                    <a:pt x="212558" y="946631"/>
                  </a:lnTo>
                  <a:lnTo>
                    <a:pt x="212741" y="946708"/>
                  </a:lnTo>
                  <a:lnTo>
                    <a:pt x="213131" y="946922"/>
                  </a:lnTo>
                  <a:lnTo>
                    <a:pt x="213323" y="947161"/>
                  </a:lnTo>
                  <a:lnTo>
                    <a:pt x="213424" y="947318"/>
                  </a:lnTo>
                  <a:lnTo>
                    <a:pt x="213504" y="947510"/>
                  </a:lnTo>
                  <a:lnTo>
                    <a:pt x="213540" y="947849"/>
                  </a:lnTo>
                  <a:lnTo>
                    <a:pt x="213537" y="948094"/>
                  </a:lnTo>
                  <a:lnTo>
                    <a:pt x="213495" y="948328"/>
                  </a:lnTo>
                  <a:lnTo>
                    <a:pt x="213416" y="948489"/>
                  </a:lnTo>
                  <a:lnTo>
                    <a:pt x="213100" y="948810"/>
                  </a:lnTo>
                  <a:lnTo>
                    <a:pt x="212915" y="949090"/>
                  </a:lnTo>
                  <a:lnTo>
                    <a:pt x="212885" y="949134"/>
                  </a:lnTo>
                  <a:lnTo>
                    <a:pt x="212756" y="949293"/>
                  </a:lnTo>
                  <a:lnTo>
                    <a:pt x="212586" y="949386"/>
                  </a:lnTo>
                  <a:lnTo>
                    <a:pt x="212321" y="949498"/>
                  </a:lnTo>
                  <a:lnTo>
                    <a:pt x="212109" y="949659"/>
                  </a:lnTo>
                  <a:lnTo>
                    <a:pt x="211830" y="949969"/>
                  </a:lnTo>
                  <a:lnTo>
                    <a:pt x="211534" y="950200"/>
                  </a:lnTo>
                  <a:lnTo>
                    <a:pt x="211359" y="950477"/>
                  </a:lnTo>
                  <a:lnTo>
                    <a:pt x="211127" y="951004"/>
                  </a:lnTo>
                  <a:lnTo>
                    <a:pt x="211114" y="951095"/>
                  </a:lnTo>
                  <a:lnTo>
                    <a:pt x="211066" y="951193"/>
                  </a:lnTo>
                  <a:lnTo>
                    <a:pt x="210986" y="951683"/>
                  </a:lnTo>
                  <a:lnTo>
                    <a:pt x="210980" y="951732"/>
                  </a:lnTo>
                  <a:lnTo>
                    <a:pt x="211024" y="952157"/>
                  </a:lnTo>
                  <a:lnTo>
                    <a:pt x="211026" y="952369"/>
                  </a:lnTo>
                  <a:lnTo>
                    <a:pt x="210984" y="952752"/>
                  </a:lnTo>
                  <a:lnTo>
                    <a:pt x="210993" y="952885"/>
                  </a:lnTo>
                  <a:lnTo>
                    <a:pt x="211054" y="953009"/>
                  </a:lnTo>
                  <a:lnTo>
                    <a:pt x="211127" y="953094"/>
                  </a:lnTo>
                  <a:lnTo>
                    <a:pt x="211528" y="953353"/>
                  </a:lnTo>
                  <a:lnTo>
                    <a:pt x="211745" y="953550"/>
                  </a:lnTo>
                  <a:lnTo>
                    <a:pt x="211932" y="953793"/>
                  </a:lnTo>
                  <a:lnTo>
                    <a:pt x="212017" y="954004"/>
                  </a:lnTo>
                  <a:lnTo>
                    <a:pt x="212058" y="954167"/>
                  </a:lnTo>
                  <a:lnTo>
                    <a:pt x="212189" y="954292"/>
                  </a:lnTo>
                  <a:lnTo>
                    <a:pt x="212395" y="954430"/>
                  </a:lnTo>
                  <a:lnTo>
                    <a:pt x="212535" y="954593"/>
                  </a:lnTo>
                  <a:lnTo>
                    <a:pt x="212688" y="955138"/>
                  </a:lnTo>
                  <a:lnTo>
                    <a:pt x="213281" y="955817"/>
                  </a:lnTo>
                  <a:lnTo>
                    <a:pt x="213312" y="955913"/>
                  </a:lnTo>
                  <a:lnTo>
                    <a:pt x="213320" y="956023"/>
                  </a:lnTo>
                  <a:lnTo>
                    <a:pt x="213292" y="956530"/>
                  </a:lnTo>
                  <a:lnTo>
                    <a:pt x="213359" y="956713"/>
                  </a:lnTo>
                  <a:lnTo>
                    <a:pt x="213546" y="956824"/>
                  </a:lnTo>
                  <a:lnTo>
                    <a:pt x="213895" y="957037"/>
                  </a:lnTo>
                  <a:lnTo>
                    <a:pt x="214048" y="957176"/>
                  </a:lnTo>
                  <a:lnTo>
                    <a:pt x="214231" y="957425"/>
                  </a:lnTo>
                  <a:lnTo>
                    <a:pt x="214559" y="957760"/>
                  </a:lnTo>
                  <a:lnTo>
                    <a:pt x="214677" y="957999"/>
                  </a:lnTo>
                  <a:lnTo>
                    <a:pt x="214835" y="958214"/>
                  </a:lnTo>
                  <a:lnTo>
                    <a:pt x="214993" y="958368"/>
                  </a:lnTo>
                  <a:lnTo>
                    <a:pt x="215196" y="958490"/>
                  </a:lnTo>
                  <a:lnTo>
                    <a:pt x="215360" y="958625"/>
                  </a:lnTo>
                  <a:lnTo>
                    <a:pt x="215566" y="958884"/>
                  </a:lnTo>
                  <a:lnTo>
                    <a:pt x="215593" y="958969"/>
                  </a:lnTo>
                  <a:lnTo>
                    <a:pt x="215905" y="959183"/>
                  </a:lnTo>
                  <a:lnTo>
                    <a:pt x="215950" y="959293"/>
                  </a:lnTo>
                  <a:lnTo>
                    <a:pt x="215961" y="959449"/>
                  </a:lnTo>
                  <a:lnTo>
                    <a:pt x="215916" y="959691"/>
                  </a:lnTo>
                  <a:lnTo>
                    <a:pt x="215855" y="959947"/>
                  </a:lnTo>
                  <a:lnTo>
                    <a:pt x="215791" y="960221"/>
                  </a:lnTo>
                  <a:lnTo>
                    <a:pt x="215671" y="960475"/>
                  </a:lnTo>
                  <a:lnTo>
                    <a:pt x="215532" y="960686"/>
                  </a:lnTo>
                  <a:lnTo>
                    <a:pt x="215475" y="960937"/>
                  </a:lnTo>
                  <a:lnTo>
                    <a:pt x="215484" y="961093"/>
                  </a:lnTo>
                  <a:lnTo>
                    <a:pt x="215575" y="961335"/>
                  </a:lnTo>
                  <a:lnTo>
                    <a:pt x="215653" y="961710"/>
                  </a:lnTo>
                  <a:lnTo>
                    <a:pt x="215631" y="962607"/>
                  </a:lnTo>
                  <a:lnTo>
                    <a:pt x="215696" y="963151"/>
                  </a:lnTo>
                  <a:lnTo>
                    <a:pt x="215682" y="963443"/>
                  </a:lnTo>
                  <a:lnTo>
                    <a:pt x="215656" y="963565"/>
                  </a:lnTo>
                  <a:lnTo>
                    <a:pt x="215526" y="963953"/>
                  </a:lnTo>
                  <a:lnTo>
                    <a:pt x="215475" y="964104"/>
                  </a:lnTo>
                  <a:lnTo>
                    <a:pt x="215222" y="964667"/>
                  </a:lnTo>
                  <a:lnTo>
                    <a:pt x="215075" y="964882"/>
                  </a:lnTo>
                  <a:lnTo>
                    <a:pt x="214888" y="965015"/>
                  </a:lnTo>
                  <a:lnTo>
                    <a:pt x="214787" y="965116"/>
                  </a:lnTo>
                  <a:lnTo>
                    <a:pt x="214705" y="965223"/>
                  </a:lnTo>
                  <a:lnTo>
                    <a:pt x="214768" y="965497"/>
                  </a:lnTo>
                  <a:lnTo>
                    <a:pt x="214849" y="965775"/>
                  </a:lnTo>
                  <a:lnTo>
                    <a:pt x="214863" y="965970"/>
                  </a:lnTo>
                  <a:lnTo>
                    <a:pt x="214843" y="966069"/>
                  </a:lnTo>
                  <a:lnTo>
                    <a:pt x="214803" y="966150"/>
                  </a:lnTo>
                  <a:lnTo>
                    <a:pt x="214620" y="966373"/>
                  </a:lnTo>
                  <a:lnTo>
                    <a:pt x="214107" y="966684"/>
                  </a:lnTo>
                  <a:lnTo>
                    <a:pt x="214002" y="966802"/>
                  </a:lnTo>
                  <a:lnTo>
                    <a:pt x="213937" y="966934"/>
                  </a:lnTo>
                  <a:lnTo>
                    <a:pt x="213867" y="967205"/>
                  </a:lnTo>
                  <a:lnTo>
                    <a:pt x="213673" y="967569"/>
                  </a:lnTo>
                  <a:lnTo>
                    <a:pt x="213636" y="967819"/>
                  </a:lnTo>
                  <a:lnTo>
                    <a:pt x="213574" y="968011"/>
                  </a:lnTo>
                  <a:lnTo>
                    <a:pt x="213459" y="968133"/>
                  </a:lnTo>
                  <a:lnTo>
                    <a:pt x="212995" y="968409"/>
                  </a:lnTo>
                  <a:lnTo>
                    <a:pt x="212848" y="968573"/>
                  </a:lnTo>
                  <a:lnTo>
                    <a:pt x="212812" y="968646"/>
                  </a:lnTo>
                  <a:lnTo>
                    <a:pt x="212809" y="968779"/>
                  </a:lnTo>
                  <a:lnTo>
                    <a:pt x="212848" y="969097"/>
                  </a:lnTo>
                  <a:lnTo>
                    <a:pt x="212801" y="969286"/>
                  </a:lnTo>
                  <a:lnTo>
                    <a:pt x="212493" y="969525"/>
                  </a:lnTo>
                  <a:lnTo>
                    <a:pt x="212386" y="969666"/>
                  </a:lnTo>
                  <a:lnTo>
                    <a:pt x="212352" y="969746"/>
                  </a:lnTo>
                  <a:lnTo>
                    <a:pt x="212346" y="969881"/>
                  </a:lnTo>
                  <a:lnTo>
                    <a:pt x="212381" y="970099"/>
                  </a:lnTo>
                  <a:lnTo>
                    <a:pt x="212629" y="970397"/>
                  </a:lnTo>
                  <a:lnTo>
                    <a:pt x="212711" y="970566"/>
                  </a:lnTo>
                  <a:lnTo>
                    <a:pt x="212761" y="970792"/>
                  </a:lnTo>
                  <a:lnTo>
                    <a:pt x="212758" y="970977"/>
                  </a:lnTo>
                  <a:lnTo>
                    <a:pt x="212758" y="970986"/>
                  </a:lnTo>
                  <a:lnTo>
                    <a:pt x="212772" y="971068"/>
                  </a:lnTo>
                  <a:lnTo>
                    <a:pt x="212782" y="971076"/>
                  </a:lnTo>
                  <a:lnTo>
                    <a:pt x="212788" y="971082"/>
                  </a:lnTo>
                  <a:lnTo>
                    <a:pt x="213239" y="971491"/>
                  </a:lnTo>
                  <a:lnTo>
                    <a:pt x="213357" y="971598"/>
                  </a:lnTo>
                  <a:lnTo>
                    <a:pt x="213574" y="971830"/>
                  </a:lnTo>
                  <a:lnTo>
                    <a:pt x="213692" y="971897"/>
                  </a:lnTo>
                  <a:lnTo>
                    <a:pt x="213825" y="971925"/>
                  </a:lnTo>
                  <a:lnTo>
                    <a:pt x="213946" y="971920"/>
                  </a:lnTo>
                  <a:lnTo>
                    <a:pt x="214049" y="971841"/>
                  </a:lnTo>
                  <a:lnTo>
                    <a:pt x="214321" y="971632"/>
                  </a:lnTo>
                  <a:lnTo>
                    <a:pt x="214441" y="971587"/>
                  </a:lnTo>
                  <a:lnTo>
                    <a:pt x="214539" y="971604"/>
                  </a:lnTo>
                  <a:lnTo>
                    <a:pt x="214654" y="971705"/>
                  </a:lnTo>
                  <a:lnTo>
                    <a:pt x="214747" y="971860"/>
                  </a:lnTo>
                  <a:lnTo>
                    <a:pt x="214818" y="972181"/>
                  </a:lnTo>
                  <a:lnTo>
                    <a:pt x="214830" y="972337"/>
                  </a:lnTo>
                  <a:lnTo>
                    <a:pt x="214803" y="972532"/>
                  </a:lnTo>
                  <a:lnTo>
                    <a:pt x="214756" y="972677"/>
                  </a:lnTo>
                  <a:lnTo>
                    <a:pt x="214700" y="972728"/>
                  </a:lnTo>
                  <a:lnTo>
                    <a:pt x="214638" y="972847"/>
                  </a:lnTo>
                  <a:lnTo>
                    <a:pt x="214519" y="972974"/>
                  </a:lnTo>
                  <a:lnTo>
                    <a:pt x="214370" y="973262"/>
                  </a:lnTo>
                  <a:lnTo>
                    <a:pt x="214271" y="973580"/>
                  </a:lnTo>
                  <a:lnTo>
                    <a:pt x="214260" y="973709"/>
                  </a:lnTo>
                  <a:lnTo>
                    <a:pt x="214426" y="973834"/>
                  </a:lnTo>
                  <a:lnTo>
                    <a:pt x="214671" y="973941"/>
                  </a:lnTo>
                  <a:lnTo>
                    <a:pt x="214773" y="973966"/>
                  </a:lnTo>
                  <a:lnTo>
                    <a:pt x="214937" y="974158"/>
                  </a:lnTo>
                  <a:lnTo>
                    <a:pt x="215041" y="974330"/>
                  </a:lnTo>
                  <a:lnTo>
                    <a:pt x="215176" y="974443"/>
                  </a:lnTo>
                  <a:lnTo>
                    <a:pt x="215320" y="974466"/>
                  </a:lnTo>
                  <a:lnTo>
                    <a:pt x="215464" y="974466"/>
                  </a:lnTo>
                  <a:lnTo>
                    <a:pt x="215791" y="974412"/>
                  </a:lnTo>
                  <a:lnTo>
                    <a:pt x="216071" y="974308"/>
                  </a:lnTo>
                  <a:lnTo>
                    <a:pt x="216251" y="974220"/>
                  </a:lnTo>
                  <a:lnTo>
                    <a:pt x="216410" y="974144"/>
                  </a:lnTo>
                  <a:lnTo>
                    <a:pt x="216760" y="974023"/>
                  </a:lnTo>
                  <a:lnTo>
                    <a:pt x="217064" y="973941"/>
                  </a:lnTo>
                  <a:lnTo>
                    <a:pt x="217411" y="973896"/>
                  </a:lnTo>
                  <a:lnTo>
                    <a:pt x="217789" y="973907"/>
                  </a:lnTo>
                  <a:lnTo>
                    <a:pt x="217945" y="973941"/>
                  </a:lnTo>
                  <a:lnTo>
                    <a:pt x="218167" y="974042"/>
                  </a:lnTo>
                  <a:lnTo>
                    <a:pt x="218285" y="974200"/>
                  </a:lnTo>
                  <a:lnTo>
                    <a:pt x="218421" y="974457"/>
                  </a:lnTo>
                  <a:lnTo>
                    <a:pt x="218653" y="974638"/>
                  </a:lnTo>
                  <a:lnTo>
                    <a:pt x="218793" y="974683"/>
                  </a:lnTo>
                  <a:lnTo>
                    <a:pt x="218946" y="974680"/>
                  </a:lnTo>
                  <a:lnTo>
                    <a:pt x="219104" y="974649"/>
                  </a:lnTo>
                  <a:lnTo>
                    <a:pt x="219436" y="974536"/>
                  </a:lnTo>
                  <a:lnTo>
                    <a:pt x="219564" y="974547"/>
                  </a:lnTo>
                  <a:lnTo>
                    <a:pt x="219719" y="974589"/>
                  </a:lnTo>
                  <a:lnTo>
                    <a:pt x="219978" y="974770"/>
                  </a:lnTo>
                  <a:lnTo>
                    <a:pt x="220255" y="975080"/>
                  </a:lnTo>
                  <a:lnTo>
                    <a:pt x="220371" y="975185"/>
                  </a:lnTo>
                  <a:lnTo>
                    <a:pt x="220673" y="975353"/>
                  </a:lnTo>
                  <a:lnTo>
                    <a:pt x="220816" y="975410"/>
                  </a:lnTo>
                  <a:lnTo>
                    <a:pt x="221313" y="975509"/>
                  </a:lnTo>
                  <a:lnTo>
                    <a:pt x="221672" y="975644"/>
                  </a:lnTo>
                  <a:lnTo>
                    <a:pt x="221959" y="975830"/>
                  </a:lnTo>
                  <a:lnTo>
                    <a:pt x="222481" y="976385"/>
                  </a:lnTo>
                  <a:lnTo>
                    <a:pt x="222695" y="976572"/>
                  </a:lnTo>
                  <a:lnTo>
                    <a:pt x="222865" y="976671"/>
                  </a:lnTo>
                  <a:lnTo>
                    <a:pt x="223096" y="976715"/>
                  </a:lnTo>
                  <a:lnTo>
                    <a:pt x="223514" y="976735"/>
                  </a:lnTo>
                  <a:lnTo>
                    <a:pt x="223694" y="976679"/>
                  </a:lnTo>
                  <a:lnTo>
                    <a:pt x="223808" y="976619"/>
                  </a:lnTo>
                  <a:lnTo>
                    <a:pt x="223869" y="976544"/>
                  </a:lnTo>
                  <a:lnTo>
                    <a:pt x="223934" y="976199"/>
                  </a:lnTo>
                  <a:lnTo>
                    <a:pt x="224038" y="976137"/>
                  </a:lnTo>
                  <a:lnTo>
                    <a:pt x="224228" y="976076"/>
                  </a:lnTo>
                  <a:lnTo>
                    <a:pt x="224395" y="975996"/>
                  </a:lnTo>
                  <a:lnTo>
                    <a:pt x="224509" y="975855"/>
                  </a:lnTo>
                  <a:lnTo>
                    <a:pt x="224567" y="975675"/>
                  </a:lnTo>
                  <a:lnTo>
                    <a:pt x="224594" y="975283"/>
                  </a:lnTo>
                  <a:lnTo>
                    <a:pt x="224588" y="975216"/>
                  </a:lnTo>
                  <a:lnTo>
                    <a:pt x="224466" y="975117"/>
                  </a:lnTo>
                  <a:lnTo>
                    <a:pt x="224461" y="975084"/>
                  </a:lnTo>
                  <a:lnTo>
                    <a:pt x="224207" y="974950"/>
                  </a:lnTo>
                  <a:lnTo>
                    <a:pt x="224124" y="974900"/>
                  </a:lnTo>
                  <a:lnTo>
                    <a:pt x="223767" y="974723"/>
                  </a:lnTo>
                  <a:lnTo>
                    <a:pt x="223760" y="974718"/>
                  </a:lnTo>
                  <a:close/>
                  <a:moveTo>
                    <a:pt x="401029" y="105167"/>
                  </a:moveTo>
                  <a:lnTo>
                    <a:pt x="400962" y="105123"/>
                  </a:lnTo>
                  <a:lnTo>
                    <a:pt x="400907" y="105079"/>
                  </a:lnTo>
                  <a:lnTo>
                    <a:pt x="400801" y="105090"/>
                  </a:lnTo>
                  <a:lnTo>
                    <a:pt x="400727" y="105112"/>
                  </a:lnTo>
                  <a:lnTo>
                    <a:pt x="400638" y="105145"/>
                  </a:lnTo>
                  <a:lnTo>
                    <a:pt x="400547" y="105156"/>
                  </a:lnTo>
                  <a:lnTo>
                    <a:pt x="400458" y="105156"/>
                  </a:lnTo>
                  <a:lnTo>
                    <a:pt x="400379" y="105145"/>
                  </a:lnTo>
                  <a:lnTo>
                    <a:pt x="400324" y="105090"/>
                  </a:lnTo>
                  <a:lnTo>
                    <a:pt x="400301" y="105079"/>
                  </a:lnTo>
                  <a:lnTo>
                    <a:pt x="400290" y="105001"/>
                  </a:lnTo>
                  <a:lnTo>
                    <a:pt x="400280" y="104814"/>
                  </a:lnTo>
                  <a:lnTo>
                    <a:pt x="400269" y="104803"/>
                  </a:lnTo>
                  <a:lnTo>
                    <a:pt x="400259" y="104715"/>
                  </a:lnTo>
                  <a:lnTo>
                    <a:pt x="400259" y="104627"/>
                  </a:lnTo>
                  <a:lnTo>
                    <a:pt x="400237" y="104538"/>
                  </a:lnTo>
                  <a:lnTo>
                    <a:pt x="400238" y="104373"/>
                  </a:lnTo>
                  <a:lnTo>
                    <a:pt x="400216" y="104351"/>
                  </a:lnTo>
                  <a:lnTo>
                    <a:pt x="400205" y="104241"/>
                  </a:lnTo>
                  <a:lnTo>
                    <a:pt x="400072" y="104064"/>
                  </a:lnTo>
                  <a:lnTo>
                    <a:pt x="400015" y="104064"/>
                  </a:lnTo>
                  <a:lnTo>
                    <a:pt x="399903" y="104053"/>
                  </a:lnTo>
                  <a:lnTo>
                    <a:pt x="399798" y="104053"/>
                  </a:lnTo>
                  <a:lnTo>
                    <a:pt x="399735" y="104086"/>
                  </a:lnTo>
                  <a:lnTo>
                    <a:pt x="399668" y="104130"/>
                  </a:lnTo>
                  <a:lnTo>
                    <a:pt x="399588" y="104208"/>
                  </a:lnTo>
                  <a:lnTo>
                    <a:pt x="399509" y="104285"/>
                  </a:lnTo>
                  <a:lnTo>
                    <a:pt x="399194" y="104461"/>
                  </a:lnTo>
                  <a:lnTo>
                    <a:pt x="399150" y="104494"/>
                  </a:lnTo>
                  <a:lnTo>
                    <a:pt x="399013" y="104660"/>
                  </a:lnTo>
                  <a:lnTo>
                    <a:pt x="398980" y="104682"/>
                  </a:lnTo>
                  <a:lnTo>
                    <a:pt x="398886" y="104715"/>
                  </a:lnTo>
                  <a:lnTo>
                    <a:pt x="398799" y="104715"/>
                  </a:lnTo>
                  <a:lnTo>
                    <a:pt x="398712" y="104704"/>
                  </a:lnTo>
                  <a:lnTo>
                    <a:pt x="398699" y="104682"/>
                  </a:lnTo>
                  <a:lnTo>
                    <a:pt x="398632" y="104616"/>
                  </a:lnTo>
                  <a:lnTo>
                    <a:pt x="398566" y="104505"/>
                  </a:lnTo>
                  <a:lnTo>
                    <a:pt x="398454" y="104373"/>
                  </a:lnTo>
                  <a:lnTo>
                    <a:pt x="398376" y="104362"/>
                  </a:lnTo>
                  <a:lnTo>
                    <a:pt x="398286" y="104340"/>
                  </a:lnTo>
                  <a:lnTo>
                    <a:pt x="398196" y="104329"/>
                  </a:lnTo>
                  <a:lnTo>
                    <a:pt x="397903" y="104318"/>
                  </a:lnTo>
                  <a:lnTo>
                    <a:pt x="397770" y="104296"/>
                  </a:lnTo>
                  <a:lnTo>
                    <a:pt x="397658" y="104219"/>
                  </a:lnTo>
                  <a:lnTo>
                    <a:pt x="397414" y="104020"/>
                  </a:lnTo>
                  <a:lnTo>
                    <a:pt x="397311" y="103976"/>
                  </a:lnTo>
                  <a:lnTo>
                    <a:pt x="397207" y="103965"/>
                  </a:lnTo>
                  <a:lnTo>
                    <a:pt x="397110" y="103998"/>
                  </a:lnTo>
                  <a:lnTo>
                    <a:pt x="396756" y="104174"/>
                  </a:lnTo>
                  <a:lnTo>
                    <a:pt x="396584" y="104230"/>
                  </a:lnTo>
                  <a:lnTo>
                    <a:pt x="396426" y="104230"/>
                  </a:lnTo>
                  <a:lnTo>
                    <a:pt x="396339" y="104197"/>
                  </a:lnTo>
                  <a:lnTo>
                    <a:pt x="396245" y="104119"/>
                  </a:lnTo>
                  <a:lnTo>
                    <a:pt x="396114" y="103921"/>
                  </a:lnTo>
                  <a:lnTo>
                    <a:pt x="396058" y="103767"/>
                  </a:lnTo>
                  <a:lnTo>
                    <a:pt x="396035" y="103645"/>
                  </a:lnTo>
                  <a:lnTo>
                    <a:pt x="395978" y="103469"/>
                  </a:lnTo>
                  <a:lnTo>
                    <a:pt x="395924" y="103436"/>
                  </a:lnTo>
                  <a:lnTo>
                    <a:pt x="395912" y="103414"/>
                  </a:lnTo>
                  <a:lnTo>
                    <a:pt x="395801" y="103348"/>
                  </a:lnTo>
                  <a:lnTo>
                    <a:pt x="395689" y="103281"/>
                  </a:lnTo>
                  <a:lnTo>
                    <a:pt x="395555" y="103248"/>
                  </a:lnTo>
                  <a:lnTo>
                    <a:pt x="395376" y="103204"/>
                  </a:lnTo>
                  <a:lnTo>
                    <a:pt x="395140" y="103259"/>
                  </a:lnTo>
                  <a:lnTo>
                    <a:pt x="395037" y="103469"/>
                  </a:lnTo>
                  <a:lnTo>
                    <a:pt x="394991" y="103579"/>
                  </a:lnTo>
                  <a:lnTo>
                    <a:pt x="394958" y="103634"/>
                  </a:lnTo>
                  <a:lnTo>
                    <a:pt x="394914" y="103645"/>
                  </a:lnTo>
                  <a:lnTo>
                    <a:pt x="394913" y="103689"/>
                  </a:lnTo>
                  <a:lnTo>
                    <a:pt x="394856" y="103734"/>
                  </a:lnTo>
                  <a:lnTo>
                    <a:pt x="394664" y="103844"/>
                  </a:lnTo>
                  <a:lnTo>
                    <a:pt x="394451" y="103910"/>
                  </a:lnTo>
                  <a:lnTo>
                    <a:pt x="394350" y="103954"/>
                  </a:lnTo>
                  <a:lnTo>
                    <a:pt x="394339" y="103954"/>
                  </a:lnTo>
                  <a:lnTo>
                    <a:pt x="394327" y="103976"/>
                  </a:lnTo>
                  <a:lnTo>
                    <a:pt x="394283" y="103976"/>
                  </a:lnTo>
                  <a:lnTo>
                    <a:pt x="394204" y="104020"/>
                  </a:lnTo>
                  <a:lnTo>
                    <a:pt x="394209" y="104042"/>
                  </a:lnTo>
                  <a:lnTo>
                    <a:pt x="394126" y="104108"/>
                  </a:lnTo>
                  <a:lnTo>
                    <a:pt x="394051" y="104219"/>
                  </a:lnTo>
                  <a:lnTo>
                    <a:pt x="393991" y="104384"/>
                  </a:lnTo>
                  <a:lnTo>
                    <a:pt x="393969" y="104682"/>
                  </a:lnTo>
                  <a:lnTo>
                    <a:pt x="393965" y="104715"/>
                  </a:lnTo>
                  <a:lnTo>
                    <a:pt x="393915" y="104825"/>
                  </a:lnTo>
                  <a:lnTo>
                    <a:pt x="393860" y="104880"/>
                  </a:lnTo>
                  <a:lnTo>
                    <a:pt x="393733" y="104957"/>
                  </a:lnTo>
                  <a:lnTo>
                    <a:pt x="393571" y="105035"/>
                  </a:lnTo>
                  <a:lnTo>
                    <a:pt x="393433" y="105035"/>
                  </a:lnTo>
                  <a:lnTo>
                    <a:pt x="393306" y="105023"/>
                  </a:lnTo>
                  <a:lnTo>
                    <a:pt x="393184" y="104990"/>
                  </a:lnTo>
                  <a:lnTo>
                    <a:pt x="393100" y="104935"/>
                  </a:lnTo>
                  <a:lnTo>
                    <a:pt x="393021" y="104836"/>
                  </a:lnTo>
                  <a:lnTo>
                    <a:pt x="392960" y="104726"/>
                  </a:lnTo>
                  <a:lnTo>
                    <a:pt x="392935" y="104582"/>
                  </a:lnTo>
                  <a:lnTo>
                    <a:pt x="392953" y="104053"/>
                  </a:lnTo>
                  <a:lnTo>
                    <a:pt x="392940" y="103877"/>
                  </a:lnTo>
                  <a:lnTo>
                    <a:pt x="392945" y="103700"/>
                  </a:lnTo>
                  <a:lnTo>
                    <a:pt x="392921" y="103623"/>
                  </a:lnTo>
                  <a:lnTo>
                    <a:pt x="392848" y="103491"/>
                  </a:lnTo>
                  <a:lnTo>
                    <a:pt x="392781" y="103392"/>
                  </a:lnTo>
                  <a:lnTo>
                    <a:pt x="392752" y="103304"/>
                  </a:lnTo>
                  <a:lnTo>
                    <a:pt x="392728" y="103193"/>
                  </a:lnTo>
                  <a:lnTo>
                    <a:pt x="392717" y="102918"/>
                  </a:lnTo>
                  <a:lnTo>
                    <a:pt x="392735" y="102818"/>
                  </a:lnTo>
                  <a:lnTo>
                    <a:pt x="392790" y="102675"/>
                  </a:lnTo>
                  <a:lnTo>
                    <a:pt x="392885" y="102377"/>
                  </a:lnTo>
                  <a:lnTo>
                    <a:pt x="392940" y="102245"/>
                  </a:lnTo>
                  <a:lnTo>
                    <a:pt x="393044" y="102058"/>
                  </a:lnTo>
                  <a:lnTo>
                    <a:pt x="393149" y="101826"/>
                  </a:lnTo>
                  <a:lnTo>
                    <a:pt x="393275" y="101583"/>
                  </a:lnTo>
                  <a:lnTo>
                    <a:pt x="393367" y="101385"/>
                  </a:lnTo>
                  <a:lnTo>
                    <a:pt x="393423" y="101253"/>
                  </a:lnTo>
                  <a:lnTo>
                    <a:pt x="393435" y="101175"/>
                  </a:lnTo>
                  <a:lnTo>
                    <a:pt x="393504" y="100977"/>
                  </a:lnTo>
                  <a:lnTo>
                    <a:pt x="393516" y="100911"/>
                  </a:lnTo>
                  <a:lnTo>
                    <a:pt x="393549" y="100867"/>
                  </a:lnTo>
                  <a:lnTo>
                    <a:pt x="393550" y="100834"/>
                  </a:lnTo>
                  <a:lnTo>
                    <a:pt x="393572" y="100812"/>
                  </a:lnTo>
                  <a:lnTo>
                    <a:pt x="393573" y="100723"/>
                  </a:lnTo>
                  <a:lnTo>
                    <a:pt x="393595" y="100712"/>
                  </a:lnTo>
                  <a:lnTo>
                    <a:pt x="393595" y="100668"/>
                  </a:lnTo>
                  <a:lnTo>
                    <a:pt x="393653" y="100536"/>
                  </a:lnTo>
                  <a:lnTo>
                    <a:pt x="393697" y="100481"/>
                  </a:lnTo>
                  <a:lnTo>
                    <a:pt x="393743" y="100415"/>
                  </a:lnTo>
                  <a:lnTo>
                    <a:pt x="393843" y="100316"/>
                  </a:lnTo>
                  <a:lnTo>
                    <a:pt x="393915" y="100238"/>
                  </a:lnTo>
                  <a:lnTo>
                    <a:pt x="394115" y="100062"/>
                  </a:lnTo>
                  <a:lnTo>
                    <a:pt x="394351" y="99874"/>
                  </a:lnTo>
                  <a:lnTo>
                    <a:pt x="394419" y="99830"/>
                  </a:lnTo>
                  <a:lnTo>
                    <a:pt x="394476" y="99775"/>
                  </a:lnTo>
                  <a:lnTo>
                    <a:pt x="394543" y="99731"/>
                  </a:lnTo>
                  <a:lnTo>
                    <a:pt x="394588" y="99709"/>
                  </a:lnTo>
                  <a:lnTo>
                    <a:pt x="394611" y="99687"/>
                  </a:lnTo>
                  <a:lnTo>
                    <a:pt x="394622" y="99665"/>
                  </a:lnTo>
                  <a:lnTo>
                    <a:pt x="394655" y="99654"/>
                  </a:lnTo>
                  <a:lnTo>
                    <a:pt x="394710" y="99621"/>
                  </a:lnTo>
                  <a:lnTo>
                    <a:pt x="395016" y="99345"/>
                  </a:lnTo>
                  <a:lnTo>
                    <a:pt x="395040" y="99114"/>
                  </a:lnTo>
                  <a:lnTo>
                    <a:pt x="395043" y="98673"/>
                  </a:lnTo>
                  <a:lnTo>
                    <a:pt x="394899" y="98419"/>
                  </a:lnTo>
                  <a:lnTo>
                    <a:pt x="394730" y="98353"/>
                  </a:lnTo>
                  <a:lnTo>
                    <a:pt x="394596" y="98309"/>
                  </a:lnTo>
                  <a:lnTo>
                    <a:pt x="394462" y="98276"/>
                  </a:lnTo>
                  <a:lnTo>
                    <a:pt x="394450" y="98265"/>
                  </a:lnTo>
                  <a:lnTo>
                    <a:pt x="394187" y="98221"/>
                  </a:lnTo>
                  <a:lnTo>
                    <a:pt x="394103" y="98210"/>
                  </a:lnTo>
                  <a:lnTo>
                    <a:pt x="393917" y="98177"/>
                  </a:lnTo>
                  <a:lnTo>
                    <a:pt x="393809" y="98143"/>
                  </a:lnTo>
                  <a:lnTo>
                    <a:pt x="393723" y="98077"/>
                  </a:lnTo>
                  <a:lnTo>
                    <a:pt x="393661" y="97967"/>
                  </a:lnTo>
                  <a:lnTo>
                    <a:pt x="393601" y="97868"/>
                  </a:lnTo>
                  <a:lnTo>
                    <a:pt x="393601" y="97824"/>
                  </a:lnTo>
                  <a:lnTo>
                    <a:pt x="393613" y="97735"/>
                  </a:lnTo>
                  <a:lnTo>
                    <a:pt x="393658" y="97647"/>
                  </a:lnTo>
                  <a:lnTo>
                    <a:pt x="393725" y="97559"/>
                  </a:lnTo>
                  <a:lnTo>
                    <a:pt x="393805" y="97493"/>
                  </a:lnTo>
                  <a:lnTo>
                    <a:pt x="393902" y="97405"/>
                  </a:lnTo>
                  <a:lnTo>
                    <a:pt x="393974" y="97328"/>
                  </a:lnTo>
                  <a:lnTo>
                    <a:pt x="394121" y="97063"/>
                  </a:lnTo>
                  <a:lnTo>
                    <a:pt x="394223" y="96909"/>
                  </a:lnTo>
                  <a:lnTo>
                    <a:pt x="394279" y="96798"/>
                  </a:lnTo>
                  <a:lnTo>
                    <a:pt x="394303" y="96765"/>
                  </a:lnTo>
                  <a:lnTo>
                    <a:pt x="394338" y="96655"/>
                  </a:lnTo>
                  <a:lnTo>
                    <a:pt x="394371" y="96589"/>
                  </a:lnTo>
                  <a:lnTo>
                    <a:pt x="394359" y="96556"/>
                  </a:lnTo>
                  <a:lnTo>
                    <a:pt x="394408" y="96434"/>
                  </a:lnTo>
                  <a:lnTo>
                    <a:pt x="394438" y="96291"/>
                  </a:lnTo>
                  <a:lnTo>
                    <a:pt x="394484" y="96004"/>
                  </a:lnTo>
                  <a:lnTo>
                    <a:pt x="394486" y="95861"/>
                  </a:lnTo>
                  <a:lnTo>
                    <a:pt x="394511" y="95685"/>
                  </a:lnTo>
                  <a:lnTo>
                    <a:pt x="394583" y="95420"/>
                  </a:lnTo>
                  <a:lnTo>
                    <a:pt x="394615" y="95343"/>
                  </a:lnTo>
                  <a:lnTo>
                    <a:pt x="394627" y="95277"/>
                  </a:lnTo>
                  <a:lnTo>
                    <a:pt x="394660" y="95222"/>
                  </a:lnTo>
                  <a:lnTo>
                    <a:pt x="394750" y="95111"/>
                  </a:lnTo>
                  <a:lnTo>
                    <a:pt x="394853" y="94957"/>
                  </a:lnTo>
                  <a:lnTo>
                    <a:pt x="394975" y="94869"/>
                  </a:lnTo>
                  <a:lnTo>
                    <a:pt x="395055" y="94792"/>
                  </a:lnTo>
                  <a:lnTo>
                    <a:pt x="395180" y="94692"/>
                  </a:lnTo>
                  <a:lnTo>
                    <a:pt x="395259" y="94604"/>
                  </a:lnTo>
                  <a:lnTo>
                    <a:pt x="395303" y="94571"/>
                  </a:lnTo>
                  <a:lnTo>
                    <a:pt x="395315" y="94549"/>
                  </a:lnTo>
                  <a:lnTo>
                    <a:pt x="395359" y="94505"/>
                  </a:lnTo>
                  <a:lnTo>
                    <a:pt x="395373" y="94483"/>
                  </a:lnTo>
                  <a:lnTo>
                    <a:pt x="395406" y="94450"/>
                  </a:lnTo>
                  <a:lnTo>
                    <a:pt x="395450" y="94428"/>
                  </a:lnTo>
                  <a:lnTo>
                    <a:pt x="395552" y="94262"/>
                  </a:lnTo>
                  <a:lnTo>
                    <a:pt x="395583" y="94196"/>
                  </a:lnTo>
                  <a:lnTo>
                    <a:pt x="395613" y="94086"/>
                  </a:lnTo>
                  <a:lnTo>
                    <a:pt x="395612" y="94053"/>
                  </a:lnTo>
                  <a:lnTo>
                    <a:pt x="395609" y="93932"/>
                  </a:lnTo>
                  <a:lnTo>
                    <a:pt x="395594" y="93854"/>
                  </a:lnTo>
                  <a:lnTo>
                    <a:pt x="395578" y="93788"/>
                  </a:lnTo>
                  <a:lnTo>
                    <a:pt x="395545" y="93667"/>
                  </a:lnTo>
                  <a:lnTo>
                    <a:pt x="395477" y="93513"/>
                  </a:lnTo>
                  <a:lnTo>
                    <a:pt x="395434" y="93347"/>
                  </a:lnTo>
                  <a:lnTo>
                    <a:pt x="395412" y="93215"/>
                  </a:lnTo>
                  <a:lnTo>
                    <a:pt x="395413" y="93127"/>
                  </a:lnTo>
                  <a:lnTo>
                    <a:pt x="395418" y="93116"/>
                  </a:lnTo>
                  <a:lnTo>
                    <a:pt x="395429" y="93072"/>
                  </a:lnTo>
                  <a:lnTo>
                    <a:pt x="395444" y="93005"/>
                  </a:lnTo>
                  <a:lnTo>
                    <a:pt x="395466" y="92917"/>
                  </a:lnTo>
                  <a:lnTo>
                    <a:pt x="395554" y="92597"/>
                  </a:lnTo>
                  <a:lnTo>
                    <a:pt x="395560" y="92564"/>
                  </a:lnTo>
                  <a:lnTo>
                    <a:pt x="395551" y="92432"/>
                  </a:lnTo>
                  <a:lnTo>
                    <a:pt x="395557" y="92278"/>
                  </a:lnTo>
                  <a:lnTo>
                    <a:pt x="395583" y="92002"/>
                  </a:lnTo>
                  <a:lnTo>
                    <a:pt x="395584" y="91870"/>
                  </a:lnTo>
                  <a:lnTo>
                    <a:pt x="395590" y="91771"/>
                  </a:lnTo>
                  <a:lnTo>
                    <a:pt x="395630" y="91605"/>
                  </a:lnTo>
                  <a:lnTo>
                    <a:pt x="395695" y="91385"/>
                  </a:lnTo>
                  <a:lnTo>
                    <a:pt x="395685" y="91341"/>
                  </a:lnTo>
                  <a:lnTo>
                    <a:pt x="395646" y="91286"/>
                  </a:lnTo>
                  <a:lnTo>
                    <a:pt x="395647" y="91208"/>
                  </a:lnTo>
                  <a:lnTo>
                    <a:pt x="395707" y="91164"/>
                  </a:lnTo>
                  <a:lnTo>
                    <a:pt x="395844" y="91153"/>
                  </a:lnTo>
                  <a:lnTo>
                    <a:pt x="395898" y="91153"/>
                  </a:lnTo>
                  <a:lnTo>
                    <a:pt x="395947" y="91098"/>
                  </a:lnTo>
                  <a:lnTo>
                    <a:pt x="395987" y="90988"/>
                  </a:lnTo>
                  <a:lnTo>
                    <a:pt x="396048" y="90933"/>
                  </a:lnTo>
                  <a:lnTo>
                    <a:pt x="396198" y="90878"/>
                  </a:lnTo>
                  <a:lnTo>
                    <a:pt x="396263" y="90856"/>
                  </a:lnTo>
                  <a:lnTo>
                    <a:pt x="396331" y="90789"/>
                  </a:lnTo>
                  <a:lnTo>
                    <a:pt x="396441" y="90668"/>
                  </a:lnTo>
                  <a:lnTo>
                    <a:pt x="396508" y="90602"/>
                  </a:lnTo>
                  <a:lnTo>
                    <a:pt x="396635" y="90503"/>
                  </a:lnTo>
                  <a:lnTo>
                    <a:pt x="396732" y="90458"/>
                  </a:lnTo>
                  <a:lnTo>
                    <a:pt x="396944" y="90392"/>
                  </a:lnTo>
                  <a:lnTo>
                    <a:pt x="397114" y="90359"/>
                  </a:lnTo>
                  <a:lnTo>
                    <a:pt x="397215" y="90271"/>
                  </a:lnTo>
                  <a:lnTo>
                    <a:pt x="397306" y="90095"/>
                  </a:lnTo>
                  <a:lnTo>
                    <a:pt x="397351" y="89984"/>
                  </a:lnTo>
                  <a:lnTo>
                    <a:pt x="397487" y="89819"/>
                  </a:lnTo>
                  <a:lnTo>
                    <a:pt x="397588" y="89775"/>
                  </a:lnTo>
                  <a:lnTo>
                    <a:pt x="397676" y="89775"/>
                  </a:lnTo>
                  <a:lnTo>
                    <a:pt x="397889" y="89753"/>
                  </a:lnTo>
                  <a:lnTo>
                    <a:pt x="397976" y="89731"/>
                  </a:lnTo>
                  <a:lnTo>
                    <a:pt x="398115" y="89676"/>
                  </a:lnTo>
                  <a:lnTo>
                    <a:pt x="398163" y="89654"/>
                  </a:lnTo>
                  <a:lnTo>
                    <a:pt x="398301" y="89565"/>
                  </a:lnTo>
                  <a:lnTo>
                    <a:pt x="398352" y="89543"/>
                  </a:lnTo>
                  <a:lnTo>
                    <a:pt x="398410" y="89521"/>
                  </a:lnTo>
                  <a:lnTo>
                    <a:pt x="398474" y="89477"/>
                  </a:lnTo>
                  <a:lnTo>
                    <a:pt x="398521" y="89433"/>
                  </a:lnTo>
                  <a:lnTo>
                    <a:pt x="398538" y="89367"/>
                  </a:lnTo>
                  <a:lnTo>
                    <a:pt x="398538" y="89301"/>
                  </a:lnTo>
                  <a:lnTo>
                    <a:pt x="398529" y="89191"/>
                  </a:lnTo>
                  <a:lnTo>
                    <a:pt x="398562" y="89124"/>
                  </a:lnTo>
                  <a:lnTo>
                    <a:pt x="398569" y="89113"/>
                  </a:lnTo>
                  <a:lnTo>
                    <a:pt x="398625" y="89069"/>
                  </a:lnTo>
                  <a:lnTo>
                    <a:pt x="398681" y="89014"/>
                  </a:lnTo>
                  <a:lnTo>
                    <a:pt x="398738" y="88981"/>
                  </a:lnTo>
                  <a:lnTo>
                    <a:pt x="398859" y="88838"/>
                  </a:lnTo>
                  <a:lnTo>
                    <a:pt x="398873" y="88816"/>
                  </a:lnTo>
                  <a:lnTo>
                    <a:pt x="398942" y="88683"/>
                  </a:lnTo>
                  <a:lnTo>
                    <a:pt x="398986" y="88617"/>
                  </a:lnTo>
                  <a:lnTo>
                    <a:pt x="399021" y="88551"/>
                  </a:lnTo>
                  <a:lnTo>
                    <a:pt x="399066" y="88496"/>
                  </a:lnTo>
                  <a:lnTo>
                    <a:pt x="399134" y="88419"/>
                  </a:lnTo>
                  <a:lnTo>
                    <a:pt x="399222" y="88342"/>
                  </a:lnTo>
                  <a:lnTo>
                    <a:pt x="399343" y="88242"/>
                  </a:lnTo>
                  <a:lnTo>
                    <a:pt x="399360" y="88231"/>
                  </a:lnTo>
                  <a:lnTo>
                    <a:pt x="399506" y="88132"/>
                  </a:lnTo>
                  <a:lnTo>
                    <a:pt x="399545" y="88066"/>
                  </a:lnTo>
                  <a:lnTo>
                    <a:pt x="399659" y="87934"/>
                  </a:lnTo>
                  <a:lnTo>
                    <a:pt x="399764" y="87834"/>
                  </a:lnTo>
                  <a:lnTo>
                    <a:pt x="399832" y="87801"/>
                  </a:lnTo>
                  <a:lnTo>
                    <a:pt x="399984" y="87768"/>
                  </a:lnTo>
                  <a:lnTo>
                    <a:pt x="400067" y="87746"/>
                  </a:lnTo>
                  <a:lnTo>
                    <a:pt x="400157" y="87691"/>
                  </a:lnTo>
                  <a:lnTo>
                    <a:pt x="400253" y="87713"/>
                  </a:lnTo>
                  <a:lnTo>
                    <a:pt x="400372" y="87801"/>
                  </a:lnTo>
                  <a:lnTo>
                    <a:pt x="400439" y="87879"/>
                  </a:lnTo>
                  <a:lnTo>
                    <a:pt x="400503" y="87956"/>
                  </a:lnTo>
                  <a:lnTo>
                    <a:pt x="400721" y="88209"/>
                  </a:lnTo>
                  <a:lnTo>
                    <a:pt x="400805" y="88275"/>
                  </a:lnTo>
                  <a:lnTo>
                    <a:pt x="400879" y="88309"/>
                  </a:lnTo>
                  <a:lnTo>
                    <a:pt x="401015" y="88364"/>
                  </a:lnTo>
                  <a:lnTo>
                    <a:pt x="401153" y="88386"/>
                  </a:lnTo>
                  <a:lnTo>
                    <a:pt x="401261" y="88397"/>
                  </a:lnTo>
                  <a:lnTo>
                    <a:pt x="401345" y="88386"/>
                  </a:lnTo>
                  <a:lnTo>
                    <a:pt x="401409" y="88353"/>
                  </a:lnTo>
                  <a:lnTo>
                    <a:pt x="401452" y="88309"/>
                  </a:lnTo>
                  <a:lnTo>
                    <a:pt x="401488" y="88209"/>
                  </a:lnTo>
                  <a:lnTo>
                    <a:pt x="401511" y="88165"/>
                  </a:lnTo>
                  <a:lnTo>
                    <a:pt x="401567" y="88110"/>
                  </a:lnTo>
                  <a:lnTo>
                    <a:pt x="401612" y="88077"/>
                  </a:lnTo>
                  <a:lnTo>
                    <a:pt x="401675" y="88055"/>
                  </a:lnTo>
                  <a:lnTo>
                    <a:pt x="401739" y="88044"/>
                  </a:lnTo>
                  <a:lnTo>
                    <a:pt x="401792" y="88011"/>
                  </a:lnTo>
                  <a:lnTo>
                    <a:pt x="401898" y="87867"/>
                  </a:lnTo>
                  <a:lnTo>
                    <a:pt x="401956" y="87823"/>
                  </a:lnTo>
                  <a:lnTo>
                    <a:pt x="402144" y="87746"/>
                  </a:lnTo>
                  <a:lnTo>
                    <a:pt x="402296" y="87724"/>
                  </a:lnTo>
                  <a:lnTo>
                    <a:pt x="402376" y="87713"/>
                  </a:lnTo>
                  <a:lnTo>
                    <a:pt x="402390" y="87702"/>
                  </a:lnTo>
                  <a:lnTo>
                    <a:pt x="402462" y="87669"/>
                  </a:lnTo>
                  <a:lnTo>
                    <a:pt x="402552" y="87614"/>
                  </a:lnTo>
                  <a:lnTo>
                    <a:pt x="402685" y="87504"/>
                  </a:lnTo>
                  <a:lnTo>
                    <a:pt x="402686" y="87493"/>
                  </a:lnTo>
                  <a:lnTo>
                    <a:pt x="402721" y="87404"/>
                  </a:lnTo>
                  <a:lnTo>
                    <a:pt x="402766" y="87228"/>
                  </a:lnTo>
                  <a:lnTo>
                    <a:pt x="402770" y="87129"/>
                  </a:lnTo>
                  <a:lnTo>
                    <a:pt x="402766" y="87052"/>
                  </a:lnTo>
                  <a:lnTo>
                    <a:pt x="402742" y="86974"/>
                  </a:lnTo>
                  <a:lnTo>
                    <a:pt x="402699" y="86886"/>
                  </a:lnTo>
                  <a:lnTo>
                    <a:pt x="402674" y="86809"/>
                  </a:lnTo>
                  <a:lnTo>
                    <a:pt x="402680" y="86743"/>
                  </a:lnTo>
                  <a:lnTo>
                    <a:pt x="402715" y="86699"/>
                  </a:lnTo>
                  <a:lnTo>
                    <a:pt x="402720" y="86699"/>
                  </a:lnTo>
                  <a:lnTo>
                    <a:pt x="402759" y="86677"/>
                  </a:lnTo>
                  <a:lnTo>
                    <a:pt x="402950" y="86644"/>
                  </a:lnTo>
                  <a:lnTo>
                    <a:pt x="403130" y="86611"/>
                  </a:lnTo>
                  <a:lnTo>
                    <a:pt x="403265" y="86588"/>
                  </a:lnTo>
                  <a:lnTo>
                    <a:pt x="403441" y="86544"/>
                  </a:lnTo>
                  <a:lnTo>
                    <a:pt x="403680" y="86456"/>
                  </a:lnTo>
                  <a:lnTo>
                    <a:pt x="403759" y="86511"/>
                  </a:lnTo>
                  <a:lnTo>
                    <a:pt x="403870" y="86556"/>
                  </a:lnTo>
                  <a:lnTo>
                    <a:pt x="403938" y="86588"/>
                  </a:lnTo>
                  <a:lnTo>
                    <a:pt x="403959" y="86765"/>
                  </a:lnTo>
                  <a:lnTo>
                    <a:pt x="403982" y="86787"/>
                  </a:lnTo>
                  <a:lnTo>
                    <a:pt x="404004" y="86831"/>
                  </a:lnTo>
                  <a:lnTo>
                    <a:pt x="404048" y="86831"/>
                  </a:lnTo>
                  <a:lnTo>
                    <a:pt x="404094" y="86875"/>
                  </a:lnTo>
                  <a:lnTo>
                    <a:pt x="404318" y="86875"/>
                  </a:lnTo>
                  <a:lnTo>
                    <a:pt x="404676" y="87052"/>
                  </a:lnTo>
                  <a:lnTo>
                    <a:pt x="404854" y="87118"/>
                  </a:lnTo>
                  <a:lnTo>
                    <a:pt x="405204" y="87140"/>
                  </a:lnTo>
                  <a:lnTo>
                    <a:pt x="405403" y="87151"/>
                  </a:lnTo>
                  <a:lnTo>
                    <a:pt x="405615" y="87162"/>
                  </a:lnTo>
                  <a:lnTo>
                    <a:pt x="405792" y="87162"/>
                  </a:lnTo>
                  <a:lnTo>
                    <a:pt x="405909" y="87151"/>
                  </a:lnTo>
                  <a:lnTo>
                    <a:pt x="406125" y="87118"/>
                  </a:lnTo>
                  <a:lnTo>
                    <a:pt x="406405" y="87074"/>
                  </a:lnTo>
                  <a:lnTo>
                    <a:pt x="406567" y="87030"/>
                  </a:lnTo>
                  <a:lnTo>
                    <a:pt x="406627" y="86996"/>
                  </a:lnTo>
                  <a:lnTo>
                    <a:pt x="406672" y="86952"/>
                  </a:lnTo>
                  <a:lnTo>
                    <a:pt x="406691" y="86897"/>
                  </a:lnTo>
                  <a:lnTo>
                    <a:pt x="406687" y="86853"/>
                  </a:lnTo>
                  <a:lnTo>
                    <a:pt x="406676" y="86820"/>
                  </a:lnTo>
                  <a:lnTo>
                    <a:pt x="406619" y="86787"/>
                  </a:lnTo>
                  <a:lnTo>
                    <a:pt x="406565" y="86787"/>
                  </a:lnTo>
                  <a:lnTo>
                    <a:pt x="406499" y="86809"/>
                  </a:lnTo>
                  <a:lnTo>
                    <a:pt x="406391" y="86864"/>
                  </a:lnTo>
                  <a:lnTo>
                    <a:pt x="406316" y="86886"/>
                  </a:lnTo>
                  <a:lnTo>
                    <a:pt x="406245" y="86886"/>
                  </a:lnTo>
                  <a:lnTo>
                    <a:pt x="406204" y="86864"/>
                  </a:lnTo>
                  <a:lnTo>
                    <a:pt x="406176" y="86798"/>
                  </a:lnTo>
                  <a:lnTo>
                    <a:pt x="406173" y="86743"/>
                  </a:lnTo>
                  <a:lnTo>
                    <a:pt x="406210" y="86666"/>
                  </a:lnTo>
                  <a:lnTo>
                    <a:pt x="406282" y="86622"/>
                  </a:lnTo>
                  <a:lnTo>
                    <a:pt x="406462" y="86578"/>
                  </a:lnTo>
                  <a:lnTo>
                    <a:pt x="406669" y="86566"/>
                  </a:lnTo>
                  <a:lnTo>
                    <a:pt x="406758" y="86566"/>
                  </a:lnTo>
                  <a:lnTo>
                    <a:pt x="406884" y="86622"/>
                  </a:lnTo>
                  <a:lnTo>
                    <a:pt x="406977" y="86743"/>
                  </a:lnTo>
                  <a:lnTo>
                    <a:pt x="407067" y="86842"/>
                  </a:lnTo>
                  <a:lnTo>
                    <a:pt x="407154" y="86886"/>
                  </a:lnTo>
                  <a:lnTo>
                    <a:pt x="407279" y="86930"/>
                  </a:lnTo>
                  <a:lnTo>
                    <a:pt x="407354" y="86930"/>
                  </a:lnTo>
                  <a:lnTo>
                    <a:pt x="407407" y="86919"/>
                  </a:lnTo>
                  <a:lnTo>
                    <a:pt x="407441" y="86886"/>
                  </a:lnTo>
                  <a:lnTo>
                    <a:pt x="407462" y="86831"/>
                  </a:lnTo>
                  <a:lnTo>
                    <a:pt x="407443" y="86776"/>
                  </a:lnTo>
                  <a:lnTo>
                    <a:pt x="407375" y="86688"/>
                  </a:lnTo>
                  <a:lnTo>
                    <a:pt x="407385" y="86622"/>
                  </a:lnTo>
                  <a:lnTo>
                    <a:pt x="407425" y="86566"/>
                  </a:lnTo>
                  <a:lnTo>
                    <a:pt x="407474" y="86522"/>
                  </a:lnTo>
                  <a:lnTo>
                    <a:pt x="407523" y="86500"/>
                  </a:lnTo>
                  <a:lnTo>
                    <a:pt x="407577" y="86511"/>
                  </a:lnTo>
                  <a:lnTo>
                    <a:pt x="407630" y="86544"/>
                  </a:lnTo>
                  <a:lnTo>
                    <a:pt x="407673" y="86787"/>
                  </a:lnTo>
                  <a:lnTo>
                    <a:pt x="407713" y="86853"/>
                  </a:lnTo>
                  <a:lnTo>
                    <a:pt x="407761" y="86908"/>
                  </a:lnTo>
                  <a:lnTo>
                    <a:pt x="407810" y="86941"/>
                  </a:lnTo>
                  <a:lnTo>
                    <a:pt x="407854" y="86952"/>
                  </a:lnTo>
                  <a:lnTo>
                    <a:pt x="407896" y="86941"/>
                  </a:lnTo>
                  <a:lnTo>
                    <a:pt x="407913" y="86941"/>
                  </a:lnTo>
                  <a:lnTo>
                    <a:pt x="407938" y="86919"/>
                  </a:lnTo>
                  <a:lnTo>
                    <a:pt x="408052" y="86842"/>
                  </a:lnTo>
                  <a:lnTo>
                    <a:pt x="408095" y="86798"/>
                  </a:lnTo>
                  <a:lnTo>
                    <a:pt x="408120" y="86721"/>
                  </a:lnTo>
                  <a:lnTo>
                    <a:pt x="408121" y="86633"/>
                  </a:lnTo>
                  <a:lnTo>
                    <a:pt x="408053" y="86456"/>
                  </a:lnTo>
                  <a:lnTo>
                    <a:pt x="408050" y="86357"/>
                  </a:lnTo>
                  <a:lnTo>
                    <a:pt x="408094" y="86225"/>
                  </a:lnTo>
                  <a:lnTo>
                    <a:pt x="408135" y="86026"/>
                  </a:lnTo>
                  <a:lnTo>
                    <a:pt x="408174" y="85938"/>
                  </a:lnTo>
                  <a:lnTo>
                    <a:pt x="408224" y="85883"/>
                  </a:lnTo>
                  <a:lnTo>
                    <a:pt x="408263" y="85872"/>
                  </a:lnTo>
                  <a:lnTo>
                    <a:pt x="408391" y="85861"/>
                  </a:lnTo>
                  <a:lnTo>
                    <a:pt x="408655" y="85861"/>
                  </a:lnTo>
                  <a:lnTo>
                    <a:pt x="408803" y="85817"/>
                  </a:lnTo>
                  <a:lnTo>
                    <a:pt x="408885" y="85762"/>
                  </a:lnTo>
                  <a:lnTo>
                    <a:pt x="408897" y="85718"/>
                  </a:lnTo>
                  <a:lnTo>
                    <a:pt x="408877" y="85673"/>
                  </a:lnTo>
                  <a:lnTo>
                    <a:pt x="408838" y="85629"/>
                  </a:lnTo>
                  <a:lnTo>
                    <a:pt x="408781" y="85541"/>
                  </a:lnTo>
                  <a:lnTo>
                    <a:pt x="408781" y="85464"/>
                  </a:lnTo>
                  <a:lnTo>
                    <a:pt x="408811" y="85387"/>
                  </a:lnTo>
                  <a:lnTo>
                    <a:pt x="408854" y="85343"/>
                  </a:lnTo>
                  <a:lnTo>
                    <a:pt x="409001" y="85254"/>
                  </a:lnTo>
                  <a:lnTo>
                    <a:pt x="409179" y="85254"/>
                  </a:lnTo>
                  <a:lnTo>
                    <a:pt x="409414" y="85265"/>
                  </a:lnTo>
                  <a:lnTo>
                    <a:pt x="409470" y="85232"/>
                  </a:lnTo>
                  <a:lnTo>
                    <a:pt x="409508" y="85177"/>
                  </a:lnTo>
                  <a:lnTo>
                    <a:pt x="409514" y="85133"/>
                  </a:lnTo>
                  <a:lnTo>
                    <a:pt x="409509" y="85067"/>
                  </a:lnTo>
                  <a:lnTo>
                    <a:pt x="409452" y="84913"/>
                  </a:lnTo>
                  <a:lnTo>
                    <a:pt x="409447" y="84813"/>
                  </a:lnTo>
                  <a:lnTo>
                    <a:pt x="409468" y="84736"/>
                  </a:lnTo>
                  <a:lnTo>
                    <a:pt x="409561" y="84659"/>
                  </a:lnTo>
                  <a:lnTo>
                    <a:pt x="409679" y="84648"/>
                  </a:lnTo>
                  <a:lnTo>
                    <a:pt x="410007" y="84736"/>
                  </a:lnTo>
                  <a:lnTo>
                    <a:pt x="410239" y="84802"/>
                  </a:lnTo>
                  <a:lnTo>
                    <a:pt x="410355" y="84835"/>
                  </a:lnTo>
                  <a:lnTo>
                    <a:pt x="410498" y="84824"/>
                  </a:lnTo>
                  <a:lnTo>
                    <a:pt x="410575" y="84791"/>
                  </a:lnTo>
                  <a:lnTo>
                    <a:pt x="410640" y="84725"/>
                  </a:lnTo>
                  <a:lnTo>
                    <a:pt x="410690" y="84670"/>
                  </a:lnTo>
                  <a:lnTo>
                    <a:pt x="410690" y="84626"/>
                  </a:lnTo>
                  <a:lnTo>
                    <a:pt x="410670" y="84582"/>
                  </a:lnTo>
                  <a:lnTo>
                    <a:pt x="410606" y="84549"/>
                  </a:lnTo>
                  <a:lnTo>
                    <a:pt x="410523" y="84549"/>
                  </a:lnTo>
                  <a:lnTo>
                    <a:pt x="410411" y="84560"/>
                  </a:lnTo>
                  <a:lnTo>
                    <a:pt x="410298" y="84549"/>
                  </a:lnTo>
                  <a:lnTo>
                    <a:pt x="410244" y="84494"/>
                  </a:lnTo>
                  <a:lnTo>
                    <a:pt x="410241" y="84449"/>
                  </a:lnTo>
                  <a:lnTo>
                    <a:pt x="410327" y="84339"/>
                  </a:lnTo>
                  <a:lnTo>
                    <a:pt x="410450" y="84273"/>
                  </a:lnTo>
                  <a:lnTo>
                    <a:pt x="410608" y="84163"/>
                  </a:lnTo>
                  <a:lnTo>
                    <a:pt x="410663" y="84130"/>
                  </a:lnTo>
                  <a:lnTo>
                    <a:pt x="410688" y="84097"/>
                  </a:lnTo>
                  <a:lnTo>
                    <a:pt x="410722" y="84086"/>
                  </a:lnTo>
                  <a:lnTo>
                    <a:pt x="410801" y="84042"/>
                  </a:lnTo>
                  <a:lnTo>
                    <a:pt x="410969" y="83964"/>
                  </a:lnTo>
                  <a:lnTo>
                    <a:pt x="411047" y="83975"/>
                  </a:lnTo>
                  <a:lnTo>
                    <a:pt x="411160" y="83975"/>
                  </a:lnTo>
                  <a:lnTo>
                    <a:pt x="411261" y="83997"/>
                  </a:lnTo>
                  <a:lnTo>
                    <a:pt x="411440" y="84075"/>
                  </a:lnTo>
                  <a:lnTo>
                    <a:pt x="411540" y="84130"/>
                  </a:lnTo>
                  <a:lnTo>
                    <a:pt x="411707" y="84196"/>
                  </a:lnTo>
                  <a:lnTo>
                    <a:pt x="411843" y="84284"/>
                  </a:lnTo>
                  <a:lnTo>
                    <a:pt x="411932" y="84350"/>
                  </a:lnTo>
                  <a:lnTo>
                    <a:pt x="412211" y="84582"/>
                  </a:lnTo>
                  <a:lnTo>
                    <a:pt x="412334" y="84703"/>
                  </a:lnTo>
                  <a:lnTo>
                    <a:pt x="412467" y="84857"/>
                  </a:lnTo>
                  <a:lnTo>
                    <a:pt x="412538" y="84946"/>
                  </a:lnTo>
                  <a:lnTo>
                    <a:pt x="412613" y="85012"/>
                  </a:lnTo>
                  <a:lnTo>
                    <a:pt x="412757" y="85122"/>
                  </a:lnTo>
                  <a:lnTo>
                    <a:pt x="412913" y="85199"/>
                  </a:lnTo>
                  <a:lnTo>
                    <a:pt x="412970" y="85210"/>
                  </a:lnTo>
                  <a:lnTo>
                    <a:pt x="413082" y="85254"/>
                  </a:lnTo>
                  <a:lnTo>
                    <a:pt x="413306" y="85298"/>
                  </a:lnTo>
                  <a:lnTo>
                    <a:pt x="413419" y="85298"/>
                  </a:lnTo>
                  <a:lnTo>
                    <a:pt x="413541" y="85310"/>
                  </a:lnTo>
                  <a:lnTo>
                    <a:pt x="413721" y="85332"/>
                  </a:lnTo>
                  <a:lnTo>
                    <a:pt x="413844" y="85343"/>
                  </a:lnTo>
                  <a:lnTo>
                    <a:pt x="414068" y="85387"/>
                  </a:lnTo>
                  <a:lnTo>
                    <a:pt x="414182" y="85387"/>
                  </a:lnTo>
                  <a:lnTo>
                    <a:pt x="414383" y="85442"/>
                  </a:lnTo>
                  <a:lnTo>
                    <a:pt x="414528" y="85497"/>
                  </a:lnTo>
                  <a:lnTo>
                    <a:pt x="414818" y="85673"/>
                  </a:lnTo>
                  <a:lnTo>
                    <a:pt x="414898" y="85740"/>
                  </a:lnTo>
                  <a:lnTo>
                    <a:pt x="415031" y="85828"/>
                  </a:lnTo>
                  <a:lnTo>
                    <a:pt x="415199" y="85916"/>
                  </a:lnTo>
                  <a:lnTo>
                    <a:pt x="415277" y="85993"/>
                  </a:lnTo>
                  <a:lnTo>
                    <a:pt x="415366" y="86059"/>
                  </a:lnTo>
                  <a:lnTo>
                    <a:pt x="415412" y="86103"/>
                  </a:lnTo>
                  <a:lnTo>
                    <a:pt x="415455" y="86125"/>
                  </a:lnTo>
                  <a:lnTo>
                    <a:pt x="415459" y="86136"/>
                  </a:lnTo>
                  <a:lnTo>
                    <a:pt x="415688" y="86313"/>
                  </a:lnTo>
                  <a:lnTo>
                    <a:pt x="416068" y="86556"/>
                  </a:lnTo>
                  <a:lnTo>
                    <a:pt x="416319" y="86655"/>
                  </a:lnTo>
                  <a:lnTo>
                    <a:pt x="416484" y="86798"/>
                  </a:lnTo>
                  <a:lnTo>
                    <a:pt x="416662" y="86996"/>
                  </a:lnTo>
                  <a:lnTo>
                    <a:pt x="416730" y="87096"/>
                  </a:lnTo>
                  <a:lnTo>
                    <a:pt x="416801" y="87162"/>
                  </a:lnTo>
                  <a:lnTo>
                    <a:pt x="416855" y="87217"/>
                  </a:lnTo>
                  <a:lnTo>
                    <a:pt x="417065" y="87415"/>
                  </a:lnTo>
                  <a:lnTo>
                    <a:pt x="417230" y="87581"/>
                  </a:lnTo>
                  <a:lnTo>
                    <a:pt x="417288" y="87658"/>
                  </a:lnTo>
                  <a:lnTo>
                    <a:pt x="417366" y="87735"/>
                  </a:lnTo>
                  <a:lnTo>
                    <a:pt x="417819" y="88088"/>
                  </a:lnTo>
                  <a:lnTo>
                    <a:pt x="417942" y="88198"/>
                  </a:lnTo>
                  <a:lnTo>
                    <a:pt x="418117" y="88331"/>
                  </a:lnTo>
                  <a:lnTo>
                    <a:pt x="418135" y="88353"/>
                  </a:lnTo>
                  <a:lnTo>
                    <a:pt x="418221" y="88463"/>
                  </a:lnTo>
                  <a:lnTo>
                    <a:pt x="418264" y="88518"/>
                  </a:lnTo>
                  <a:lnTo>
                    <a:pt x="418368" y="88628"/>
                  </a:lnTo>
                  <a:lnTo>
                    <a:pt x="418512" y="88838"/>
                  </a:lnTo>
                  <a:lnTo>
                    <a:pt x="418673" y="89102"/>
                  </a:lnTo>
                  <a:lnTo>
                    <a:pt x="418730" y="89191"/>
                  </a:lnTo>
                  <a:lnTo>
                    <a:pt x="418813" y="89367"/>
                  </a:lnTo>
                  <a:lnTo>
                    <a:pt x="418911" y="89499"/>
                  </a:lnTo>
                  <a:lnTo>
                    <a:pt x="419056" y="89621"/>
                  </a:lnTo>
                  <a:lnTo>
                    <a:pt x="419243" y="89709"/>
                  </a:lnTo>
                  <a:lnTo>
                    <a:pt x="419433" y="89819"/>
                  </a:lnTo>
                  <a:lnTo>
                    <a:pt x="419446" y="89830"/>
                  </a:lnTo>
                  <a:lnTo>
                    <a:pt x="419590" y="89995"/>
                  </a:lnTo>
                  <a:lnTo>
                    <a:pt x="419731" y="90150"/>
                  </a:lnTo>
                  <a:lnTo>
                    <a:pt x="419857" y="90304"/>
                  </a:lnTo>
                  <a:lnTo>
                    <a:pt x="420164" y="90723"/>
                  </a:lnTo>
                  <a:lnTo>
                    <a:pt x="420255" y="90856"/>
                  </a:lnTo>
                  <a:lnTo>
                    <a:pt x="420361" y="91043"/>
                  </a:lnTo>
                  <a:lnTo>
                    <a:pt x="420484" y="91241"/>
                  </a:lnTo>
                  <a:lnTo>
                    <a:pt x="420654" y="91550"/>
                  </a:lnTo>
                  <a:lnTo>
                    <a:pt x="420863" y="91815"/>
                  </a:lnTo>
                  <a:lnTo>
                    <a:pt x="420963" y="92035"/>
                  </a:lnTo>
                  <a:lnTo>
                    <a:pt x="421007" y="92123"/>
                  </a:lnTo>
                  <a:lnTo>
                    <a:pt x="421081" y="92311"/>
                  </a:lnTo>
                  <a:lnTo>
                    <a:pt x="421158" y="92476"/>
                  </a:lnTo>
                  <a:lnTo>
                    <a:pt x="421309" y="92719"/>
                  </a:lnTo>
                  <a:lnTo>
                    <a:pt x="421528" y="92972"/>
                  </a:lnTo>
                  <a:lnTo>
                    <a:pt x="421684" y="93105"/>
                  </a:lnTo>
                  <a:lnTo>
                    <a:pt x="421834" y="93270"/>
                  </a:lnTo>
                  <a:lnTo>
                    <a:pt x="421955" y="93458"/>
                  </a:lnTo>
                  <a:lnTo>
                    <a:pt x="422048" y="93689"/>
                  </a:lnTo>
                  <a:lnTo>
                    <a:pt x="422247" y="94042"/>
                  </a:lnTo>
                  <a:lnTo>
                    <a:pt x="422324" y="94218"/>
                  </a:lnTo>
                  <a:lnTo>
                    <a:pt x="422417" y="94395"/>
                  </a:lnTo>
                  <a:lnTo>
                    <a:pt x="422559" y="94571"/>
                  </a:lnTo>
                  <a:lnTo>
                    <a:pt x="422662" y="94692"/>
                  </a:lnTo>
                  <a:lnTo>
                    <a:pt x="422774" y="94858"/>
                  </a:lnTo>
                  <a:lnTo>
                    <a:pt x="422963" y="95089"/>
                  </a:lnTo>
                  <a:lnTo>
                    <a:pt x="422985" y="95111"/>
                  </a:lnTo>
                  <a:lnTo>
                    <a:pt x="423008" y="95144"/>
                  </a:lnTo>
                  <a:lnTo>
                    <a:pt x="423186" y="95299"/>
                  </a:lnTo>
                  <a:lnTo>
                    <a:pt x="423275" y="95431"/>
                  </a:lnTo>
                  <a:lnTo>
                    <a:pt x="423376" y="95552"/>
                  </a:lnTo>
                  <a:lnTo>
                    <a:pt x="423498" y="95729"/>
                  </a:lnTo>
                  <a:lnTo>
                    <a:pt x="423608" y="95872"/>
                  </a:lnTo>
                  <a:lnTo>
                    <a:pt x="423641" y="95949"/>
                  </a:lnTo>
                  <a:lnTo>
                    <a:pt x="423687" y="96082"/>
                  </a:lnTo>
                  <a:lnTo>
                    <a:pt x="423741" y="96225"/>
                  </a:lnTo>
                  <a:lnTo>
                    <a:pt x="423819" y="96390"/>
                  </a:lnTo>
                  <a:lnTo>
                    <a:pt x="423873" y="96578"/>
                  </a:lnTo>
                  <a:lnTo>
                    <a:pt x="423872" y="96820"/>
                  </a:lnTo>
                  <a:lnTo>
                    <a:pt x="423894" y="96931"/>
                  </a:lnTo>
                  <a:lnTo>
                    <a:pt x="423892" y="97173"/>
                  </a:lnTo>
                  <a:lnTo>
                    <a:pt x="423902" y="97350"/>
                  </a:lnTo>
                  <a:lnTo>
                    <a:pt x="423890" y="97548"/>
                  </a:lnTo>
                  <a:lnTo>
                    <a:pt x="423865" y="97758"/>
                  </a:lnTo>
                  <a:lnTo>
                    <a:pt x="423854" y="97758"/>
                  </a:lnTo>
                  <a:lnTo>
                    <a:pt x="423820" y="97868"/>
                  </a:lnTo>
                  <a:lnTo>
                    <a:pt x="423752" y="98044"/>
                  </a:lnTo>
                  <a:lnTo>
                    <a:pt x="423593" y="98320"/>
                  </a:lnTo>
                  <a:lnTo>
                    <a:pt x="423547" y="98430"/>
                  </a:lnTo>
                  <a:lnTo>
                    <a:pt x="423356" y="98695"/>
                  </a:lnTo>
                  <a:lnTo>
                    <a:pt x="423209" y="98849"/>
                  </a:lnTo>
                  <a:lnTo>
                    <a:pt x="423185" y="98882"/>
                  </a:lnTo>
                  <a:lnTo>
                    <a:pt x="423072" y="99014"/>
                  </a:lnTo>
                  <a:lnTo>
                    <a:pt x="422971" y="99103"/>
                  </a:lnTo>
                  <a:lnTo>
                    <a:pt x="422858" y="99224"/>
                  </a:lnTo>
                  <a:lnTo>
                    <a:pt x="422710" y="99345"/>
                  </a:lnTo>
                  <a:lnTo>
                    <a:pt x="422565" y="99466"/>
                  </a:lnTo>
                  <a:lnTo>
                    <a:pt x="422460" y="99544"/>
                  </a:lnTo>
                  <a:lnTo>
                    <a:pt x="422282" y="99665"/>
                  </a:lnTo>
                  <a:lnTo>
                    <a:pt x="422074" y="99797"/>
                  </a:lnTo>
                  <a:lnTo>
                    <a:pt x="421900" y="99908"/>
                  </a:lnTo>
                  <a:lnTo>
                    <a:pt x="421787" y="99963"/>
                  </a:lnTo>
                  <a:lnTo>
                    <a:pt x="421674" y="100018"/>
                  </a:lnTo>
                  <a:lnTo>
                    <a:pt x="421618" y="100062"/>
                  </a:lnTo>
                  <a:lnTo>
                    <a:pt x="421561" y="100084"/>
                  </a:lnTo>
                  <a:lnTo>
                    <a:pt x="421449" y="100117"/>
                  </a:lnTo>
                  <a:lnTo>
                    <a:pt x="421337" y="100139"/>
                  </a:lnTo>
                  <a:lnTo>
                    <a:pt x="421225" y="100150"/>
                  </a:lnTo>
                  <a:lnTo>
                    <a:pt x="421045" y="100150"/>
                  </a:lnTo>
                  <a:lnTo>
                    <a:pt x="420832" y="100117"/>
                  </a:lnTo>
                  <a:lnTo>
                    <a:pt x="420754" y="100128"/>
                  </a:lnTo>
                  <a:lnTo>
                    <a:pt x="420642" y="100128"/>
                  </a:lnTo>
                  <a:lnTo>
                    <a:pt x="420418" y="100095"/>
                  </a:lnTo>
                  <a:lnTo>
                    <a:pt x="420238" y="100117"/>
                  </a:lnTo>
                  <a:lnTo>
                    <a:pt x="420025" y="100128"/>
                  </a:lnTo>
                  <a:lnTo>
                    <a:pt x="419945" y="100139"/>
                  </a:lnTo>
                  <a:lnTo>
                    <a:pt x="419834" y="100139"/>
                  </a:lnTo>
                  <a:lnTo>
                    <a:pt x="419721" y="100161"/>
                  </a:lnTo>
                  <a:lnTo>
                    <a:pt x="419608" y="100161"/>
                  </a:lnTo>
                  <a:lnTo>
                    <a:pt x="419452" y="100183"/>
                  </a:lnTo>
                  <a:lnTo>
                    <a:pt x="419238" y="100194"/>
                  </a:lnTo>
                  <a:lnTo>
                    <a:pt x="419138" y="100205"/>
                  </a:lnTo>
                  <a:lnTo>
                    <a:pt x="418914" y="100238"/>
                  </a:lnTo>
                  <a:lnTo>
                    <a:pt x="418800" y="100249"/>
                  </a:lnTo>
                  <a:lnTo>
                    <a:pt x="418642" y="100293"/>
                  </a:lnTo>
                  <a:lnTo>
                    <a:pt x="418428" y="100371"/>
                  </a:lnTo>
                  <a:lnTo>
                    <a:pt x="418127" y="100547"/>
                  </a:lnTo>
                  <a:lnTo>
                    <a:pt x="417967" y="100635"/>
                  </a:lnTo>
                  <a:lnTo>
                    <a:pt x="417765" y="100735"/>
                  </a:lnTo>
                  <a:lnTo>
                    <a:pt x="417664" y="100856"/>
                  </a:lnTo>
                  <a:lnTo>
                    <a:pt x="417392" y="101220"/>
                  </a:lnTo>
                  <a:lnTo>
                    <a:pt x="417231" y="101396"/>
                  </a:lnTo>
                  <a:lnTo>
                    <a:pt x="417087" y="101484"/>
                  </a:lnTo>
                  <a:lnTo>
                    <a:pt x="416831" y="101617"/>
                  </a:lnTo>
                  <a:lnTo>
                    <a:pt x="416738" y="101672"/>
                  </a:lnTo>
                  <a:lnTo>
                    <a:pt x="416682" y="101694"/>
                  </a:lnTo>
                  <a:lnTo>
                    <a:pt x="416469" y="101738"/>
                  </a:lnTo>
                  <a:lnTo>
                    <a:pt x="416342" y="101804"/>
                  </a:lnTo>
                  <a:lnTo>
                    <a:pt x="416232" y="101826"/>
                  </a:lnTo>
                  <a:lnTo>
                    <a:pt x="416120" y="101837"/>
                  </a:lnTo>
                  <a:lnTo>
                    <a:pt x="416009" y="101837"/>
                  </a:lnTo>
                  <a:lnTo>
                    <a:pt x="415953" y="101826"/>
                  </a:lnTo>
                  <a:lnTo>
                    <a:pt x="415940" y="101793"/>
                  </a:lnTo>
                  <a:lnTo>
                    <a:pt x="415884" y="101782"/>
                  </a:lnTo>
                  <a:lnTo>
                    <a:pt x="415662" y="101550"/>
                  </a:lnTo>
                  <a:lnTo>
                    <a:pt x="415565" y="101484"/>
                  </a:lnTo>
                  <a:lnTo>
                    <a:pt x="415337" y="101374"/>
                  </a:lnTo>
                  <a:lnTo>
                    <a:pt x="415259" y="101341"/>
                  </a:lnTo>
                  <a:lnTo>
                    <a:pt x="415180" y="101319"/>
                  </a:lnTo>
                  <a:lnTo>
                    <a:pt x="414967" y="101297"/>
                  </a:lnTo>
                  <a:lnTo>
                    <a:pt x="414866" y="101352"/>
                  </a:lnTo>
                  <a:lnTo>
                    <a:pt x="414642" y="101462"/>
                  </a:lnTo>
                  <a:lnTo>
                    <a:pt x="414530" y="101506"/>
                  </a:lnTo>
                  <a:lnTo>
                    <a:pt x="414368" y="101528"/>
                  </a:lnTo>
                  <a:lnTo>
                    <a:pt x="414159" y="101528"/>
                  </a:lnTo>
                  <a:lnTo>
                    <a:pt x="413968" y="101495"/>
                  </a:lnTo>
                  <a:lnTo>
                    <a:pt x="413855" y="101495"/>
                  </a:lnTo>
                  <a:lnTo>
                    <a:pt x="413743" y="101473"/>
                  </a:lnTo>
                  <a:lnTo>
                    <a:pt x="413586" y="101473"/>
                  </a:lnTo>
                  <a:lnTo>
                    <a:pt x="413373" y="101484"/>
                  </a:lnTo>
                  <a:lnTo>
                    <a:pt x="413182" y="101462"/>
                  </a:lnTo>
                  <a:lnTo>
                    <a:pt x="413071" y="101440"/>
                  </a:lnTo>
                  <a:lnTo>
                    <a:pt x="412958" y="101407"/>
                  </a:lnTo>
                  <a:lnTo>
                    <a:pt x="412869" y="101363"/>
                  </a:lnTo>
                  <a:lnTo>
                    <a:pt x="412835" y="101363"/>
                  </a:lnTo>
                  <a:lnTo>
                    <a:pt x="412802" y="101341"/>
                  </a:lnTo>
                  <a:lnTo>
                    <a:pt x="412635" y="101209"/>
                  </a:lnTo>
                  <a:lnTo>
                    <a:pt x="412621" y="101209"/>
                  </a:lnTo>
                  <a:lnTo>
                    <a:pt x="412400" y="101098"/>
                  </a:lnTo>
                  <a:lnTo>
                    <a:pt x="412287" y="101032"/>
                  </a:lnTo>
                  <a:lnTo>
                    <a:pt x="412131" y="100966"/>
                  </a:lnTo>
                  <a:lnTo>
                    <a:pt x="411963" y="100889"/>
                  </a:lnTo>
                  <a:lnTo>
                    <a:pt x="411885" y="100900"/>
                  </a:lnTo>
                  <a:lnTo>
                    <a:pt x="411774" y="100900"/>
                  </a:lnTo>
                  <a:lnTo>
                    <a:pt x="411716" y="100878"/>
                  </a:lnTo>
                  <a:lnTo>
                    <a:pt x="411533" y="100878"/>
                  </a:lnTo>
                  <a:lnTo>
                    <a:pt x="411348" y="100911"/>
                  </a:lnTo>
                  <a:lnTo>
                    <a:pt x="411208" y="100922"/>
                  </a:lnTo>
                  <a:lnTo>
                    <a:pt x="411111" y="100922"/>
                  </a:lnTo>
                  <a:lnTo>
                    <a:pt x="411017" y="100900"/>
                  </a:lnTo>
                  <a:lnTo>
                    <a:pt x="410866" y="100801"/>
                  </a:lnTo>
                  <a:lnTo>
                    <a:pt x="410782" y="100779"/>
                  </a:lnTo>
                  <a:lnTo>
                    <a:pt x="410684" y="100779"/>
                  </a:lnTo>
                  <a:lnTo>
                    <a:pt x="410607" y="100735"/>
                  </a:lnTo>
                  <a:lnTo>
                    <a:pt x="410573" y="100679"/>
                  </a:lnTo>
                  <a:lnTo>
                    <a:pt x="410530" y="100492"/>
                  </a:lnTo>
                  <a:lnTo>
                    <a:pt x="410490" y="100404"/>
                  </a:lnTo>
                  <a:lnTo>
                    <a:pt x="410403" y="100349"/>
                  </a:lnTo>
                  <a:lnTo>
                    <a:pt x="410336" y="100349"/>
                  </a:lnTo>
                  <a:lnTo>
                    <a:pt x="410290" y="100371"/>
                  </a:lnTo>
                  <a:lnTo>
                    <a:pt x="410260" y="100437"/>
                  </a:lnTo>
                  <a:lnTo>
                    <a:pt x="410235" y="100514"/>
                  </a:lnTo>
                  <a:lnTo>
                    <a:pt x="410240" y="100602"/>
                  </a:lnTo>
                  <a:lnTo>
                    <a:pt x="410234" y="100690"/>
                  </a:lnTo>
                  <a:lnTo>
                    <a:pt x="410189" y="100790"/>
                  </a:lnTo>
                  <a:lnTo>
                    <a:pt x="409977" y="101032"/>
                  </a:lnTo>
                  <a:lnTo>
                    <a:pt x="409878" y="101187"/>
                  </a:lnTo>
                  <a:lnTo>
                    <a:pt x="409837" y="101341"/>
                  </a:lnTo>
                  <a:lnTo>
                    <a:pt x="409787" y="101451"/>
                  </a:lnTo>
                  <a:lnTo>
                    <a:pt x="409767" y="101550"/>
                  </a:lnTo>
                  <a:lnTo>
                    <a:pt x="409776" y="101672"/>
                  </a:lnTo>
                  <a:lnTo>
                    <a:pt x="409869" y="101815"/>
                  </a:lnTo>
                  <a:lnTo>
                    <a:pt x="410079" y="101991"/>
                  </a:lnTo>
                  <a:lnTo>
                    <a:pt x="410284" y="102168"/>
                  </a:lnTo>
                  <a:lnTo>
                    <a:pt x="410590" y="102466"/>
                  </a:lnTo>
                  <a:lnTo>
                    <a:pt x="410712" y="102620"/>
                  </a:lnTo>
                  <a:lnTo>
                    <a:pt x="410800" y="102763"/>
                  </a:lnTo>
                  <a:lnTo>
                    <a:pt x="410805" y="102829"/>
                  </a:lnTo>
                  <a:lnTo>
                    <a:pt x="410803" y="102929"/>
                  </a:lnTo>
                  <a:lnTo>
                    <a:pt x="410794" y="102995"/>
                  </a:lnTo>
                  <a:lnTo>
                    <a:pt x="410768" y="103072"/>
                  </a:lnTo>
                  <a:lnTo>
                    <a:pt x="410721" y="103138"/>
                  </a:lnTo>
                  <a:lnTo>
                    <a:pt x="410670" y="103193"/>
                  </a:lnTo>
                  <a:lnTo>
                    <a:pt x="410574" y="103226"/>
                  </a:lnTo>
                  <a:lnTo>
                    <a:pt x="410503" y="103237"/>
                  </a:lnTo>
                  <a:lnTo>
                    <a:pt x="410425" y="103204"/>
                  </a:lnTo>
                  <a:lnTo>
                    <a:pt x="410347" y="103182"/>
                  </a:lnTo>
                  <a:lnTo>
                    <a:pt x="410273" y="103215"/>
                  </a:lnTo>
                  <a:lnTo>
                    <a:pt x="410199" y="103281"/>
                  </a:lnTo>
                  <a:lnTo>
                    <a:pt x="409967" y="103469"/>
                  </a:lnTo>
                  <a:lnTo>
                    <a:pt x="409696" y="103711"/>
                  </a:lnTo>
                  <a:lnTo>
                    <a:pt x="409588" y="103778"/>
                  </a:lnTo>
                  <a:lnTo>
                    <a:pt x="409479" y="103833"/>
                  </a:lnTo>
                  <a:lnTo>
                    <a:pt x="409297" y="103910"/>
                  </a:lnTo>
                  <a:lnTo>
                    <a:pt x="409199" y="103965"/>
                  </a:lnTo>
                  <a:lnTo>
                    <a:pt x="409124" y="104020"/>
                  </a:lnTo>
                  <a:lnTo>
                    <a:pt x="408961" y="104174"/>
                  </a:lnTo>
                  <a:lnTo>
                    <a:pt x="408709" y="104483"/>
                  </a:lnTo>
                  <a:lnTo>
                    <a:pt x="408665" y="104571"/>
                  </a:lnTo>
                  <a:lnTo>
                    <a:pt x="408640" y="104649"/>
                  </a:lnTo>
                  <a:lnTo>
                    <a:pt x="408640" y="104715"/>
                  </a:lnTo>
                  <a:lnTo>
                    <a:pt x="408649" y="104792"/>
                  </a:lnTo>
                  <a:lnTo>
                    <a:pt x="408688" y="104935"/>
                  </a:lnTo>
                  <a:lnTo>
                    <a:pt x="408707" y="105057"/>
                  </a:lnTo>
                  <a:lnTo>
                    <a:pt x="408713" y="105211"/>
                  </a:lnTo>
                  <a:lnTo>
                    <a:pt x="408715" y="105288"/>
                  </a:lnTo>
                  <a:lnTo>
                    <a:pt x="408665" y="105465"/>
                  </a:lnTo>
                  <a:lnTo>
                    <a:pt x="408610" y="105553"/>
                  </a:lnTo>
                  <a:lnTo>
                    <a:pt x="408532" y="105652"/>
                  </a:lnTo>
                  <a:lnTo>
                    <a:pt x="408470" y="105983"/>
                  </a:lnTo>
                  <a:lnTo>
                    <a:pt x="408420" y="106060"/>
                  </a:lnTo>
                  <a:lnTo>
                    <a:pt x="408357" y="106137"/>
                  </a:lnTo>
                  <a:lnTo>
                    <a:pt x="408267" y="106236"/>
                  </a:lnTo>
                  <a:lnTo>
                    <a:pt x="408175" y="106313"/>
                  </a:lnTo>
                  <a:lnTo>
                    <a:pt x="408052" y="106347"/>
                  </a:lnTo>
                  <a:lnTo>
                    <a:pt x="407919" y="106380"/>
                  </a:lnTo>
                  <a:lnTo>
                    <a:pt x="407831" y="106413"/>
                  </a:lnTo>
                  <a:lnTo>
                    <a:pt x="407762" y="106446"/>
                  </a:lnTo>
                  <a:lnTo>
                    <a:pt x="407580" y="106567"/>
                  </a:lnTo>
                  <a:lnTo>
                    <a:pt x="407470" y="106655"/>
                  </a:lnTo>
                  <a:lnTo>
                    <a:pt x="407392" y="106710"/>
                  </a:lnTo>
                  <a:lnTo>
                    <a:pt x="407328" y="106788"/>
                  </a:lnTo>
                  <a:lnTo>
                    <a:pt x="407313" y="106876"/>
                  </a:lnTo>
                  <a:lnTo>
                    <a:pt x="407317" y="106942"/>
                  </a:lnTo>
                  <a:lnTo>
                    <a:pt x="407360" y="107052"/>
                  </a:lnTo>
                  <a:lnTo>
                    <a:pt x="407438" y="107140"/>
                  </a:lnTo>
                  <a:lnTo>
                    <a:pt x="407565" y="107284"/>
                  </a:lnTo>
                  <a:lnTo>
                    <a:pt x="407726" y="107427"/>
                  </a:lnTo>
                  <a:lnTo>
                    <a:pt x="407860" y="107537"/>
                  </a:lnTo>
                  <a:lnTo>
                    <a:pt x="407896" y="107604"/>
                  </a:lnTo>
                  <a:lnTo>
                    <a:pt x="407920" y="107681"/>
                  </a:lnTo>
                  <a:lnTo>
                    <a:pt x="407911" y="107769"/>
                  </a:lnTo>
                  <a:lnTo>
                    <a:pt x="407895" y="107835"/>
                  </a:lnTo>
                  <a:lnTo>
                    <a:pt x="407816" y="107934"/>
                  </a:lnTo>
                  <a:lnTo>
                    <a:pt x="407756" y="107956"/>
                  </a:lnTo>
                  <a:lnTo>
                    <a:pt x="407714" y="107967"/>
                  </a:lnTo>
                  <a:lnTo>
                    <a:pt x="407569" y="108000"/>
                  </a:lnTo>
                  <a:lnTo>
                    <a:pt x="407481" y="108000"/>
                  </a:lnTo>
                  <a:lnTo>
                    <a:pt x="407265" y="108012"/>
                  </a:lnTo>
                  <a:lnTo>
                    <a:pt x="407188" y="108034"/>
                  </a:lnTo>
                  <a:lnTo>
                    <a:pt x="407069" y="108122"/>
                  </a:lnTo>
                  <a:lnTo>
                    <a:pt x="406996" y="108144"/>
                  </a:lnTo>
                  <a:lnTo>
                    <a:pt x="406902" y="108166"/>
                  </a:lnTo>
                  <a:lnTo>
                    <a:pt x="406721" y="108177"/>
                  </a:lnTo>
                  <a:lnTo>
                    <a:pt x="406623" y="108210"/>
                  </a:lnTo>
                  <a:lnTo>
                    <a:pt x="406524" y="108298"/>
                  </a:lnTo>
                  <a:lnTo>
                    <a:pt x="406478" y="108375"/>
                  </a:lnTo>
                  <a:lnTo>
                    <a:pt x="406396" y="108474"/>
                  </a:lnTo>
                  <a:lnTo>
                    <a:pt x="406301" y="108530"/>
                  </a:lnTo>
                  <a:lnTo>
                    <a:pt x="406188" y="108552"/>
                  </a:lnTo>
                  <a:lnTo>
                    <a:pt x="405777" y="108574"/>
                  </a:lnTo>
                  <a:lnTo>
                    <a:pt x="405512" y="108563"/>
                  </a:lnTo>
                  <a:lnTo>
                    <a:pt x="405217" y="108552"/>
                  </a:lnTo>
                  <a:lnTo>
                    <a:pt x="404987" y="108541"/>
                  </a:lnTo>
                  <a:lnTo>
                    <a:pt x="404796" y="108486"/>
                  </a:lnTo>
                  <a:lnTo>
                    <a:pt x="404531" y="108386"/>
                  </a:lnTo>
                  <a:lnTo>
                    <a:pt x="404221" y="108166"/>
                  </a:lnTo>
                  <a:lnTo>
                    <a:pt x="404165" y="108089"/>
                  </a:lnTo>
                  <a:lnTo>
                    <a:pt x="404019" y="107989"/>
                  </a:lnTo>
                  <a:lnTo>
                    <a:pt x="403941" y="107967"/>
                  </a:lnTo>
                  <a:lnTo>
                    <a:pt x="403852" y="107934"/>
                  </a:lnTo>
                  <a:lnTo>
                    <a:pt x="403583" y="107868"/>
                  </a:lnTo>
                  <a:lnTo>
                    <a:pt x="403469" y="107835"/>
                  </a:lnTo>
                  <a:lnTo>
                    <a:pt x="403325" y="107769"/>
                  </a:lnTo>
                  <a:lnTo>
                    <a:pt x="402980" y="107515"/>
                  </a:lnTo>
                  <a:lnTo>
                    <a:pt x="402789" y="107438"/>
                  </a:lnTo>
                  <a:lnTo>
                    <a:pt x="402487" y="107372"/>
                  </a:lnTo>
                  <a:lnTo>
                    <a:pt x="402049" y="107372"/>
                  </a:lnTo>
                  <a:lnTo>
                    <a:pt x="401892" y="107262"/>
                  </a:lnTo>
                  <a:lnTo>
                    <a:pt x="401725" y="107096"/>
                  </a:lnTo>
                  <a:lnTo>
                    <a:pt x="401635" y="107030"/>
                  </a:lnTo>
                  <a:lnTo>
                    <a:pt x="401402" y="106799"/>
                  </a:lnTo>
                  <a:lnTo>
                    <a:pt x="401234" y="106644"/>
                  </a:lnTo>
                  <a:lnTo>
                    <a:pt x="401156" y="106490"/>
                  </a:lnTo>
                  <a:lnTo>
                    <a:pt x="401124" y="106402"/>
                  </a:lnTo>
                  <a:lnTo>
                    <a:pt x="401101" y="106380"/>
                  </a:lnTo>
                  <a:lnTo>
                    <a:pt x="401102" y="106225"/>
                  </a:lnTo>
                  <a:lnTo>
                    <a:pt x="401125" y="106159"/>
                  </a:lnTo>
                  <a:lnTo>
                    <a:pt x="401136" y="106093"/>
                  </a:lnTo>
                  <a:lnTo>
                    <a:pt x="401126" y="105850"/>
                  </a:lnTo>
                  <a:lnTo>
                    <a:pt x="401105" y="105762"/>
                  </a:lnTo>
                  <a:lnTo>
                    <a:pt x="401106" y="105509"/>
                  </a:lnTo>
                  <a:lnTo>
                    <a:pt x="401073" y="105376"/>
                  </a:lnTo>
                  <a:lnTo>
                    <a:pt x="401029" y="105167"/>
                  </a:lnTo>
                  <a:close/>
                </a:path>
              </a:pathLst>
            </a:custGeom>
            <a:solidFill>
              <a:srgbClr val="F2F2F2"/>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 name="Google Shape;444;p56"/>
            <p:cNvSpPr/>
            <p:nvPr/>
          </p:nvSpPr>
          <p:spPr>
            <a:xfrm rot="10800000" flipH="1">
              <a:off x="3791648" y="2158520"/>
              <a:ext cx="484516" cy="885228"/>
            </a:xfrm>
            <a:custGeom>
              <a:avLst/>
              <a:gdLst/>
              <a:ahLst/>
              <a:cxnLst/>
              <a:rect l="l" t="t" r="r" b="b"/>
              <a:pathLst>
                <a:path w="484516" h="885228" extrusionOk="0">
                  <a:moveTo>
                    <a:pt x="349403" y="161"/>
                  </a:moveTo>
                  <a:lnTo>
                    <a:pt x="349271" y="187"/>
                  </a:lnTo>
                  <a:lnTo>
                    <a:pt x="349138" y="238"/>
                  </a:lnTo>
                  <a:lnTo>
                    <a:pt x="348995" y="461"/>
                  </a:lnTo>
                  <a:lnTo>
                    <a:pt x="348852" y="865"/>
                  </a:lnTo>
                  <a:lnTo>
                    <a:pt x="348752" y="1120"/>
                  </a:lnTo>
                  <a:lnTo>
                    <a:pt x="348609" y="1325"/>
                  </a:lnTo>
                  <a:lnTo>
                    <a:pt x="347837" y="1702"/>
                  </a:lnTo>
                  <a:lnTo>
                    <a:pt x="347340" y="1848"/>
                  </a:lnTo>
                  <a:lnTo>
                    <a:pt x="347252" y="1869"/>
                  </a:lnTo>
                  <a:lnTo>
                    <a:pt x="346822" y="1974"/>
                  </a:lnTo>
                  <a:lnTo>
                    <a:pt x="346424" y="1998"/>
                  </a:lnTo>
                  <a:lnTo>
                    <a:pt x="345652" y="1892"/>
                  </a:lnTo>
                  <a:lnTo>
                    <a:pt x="345343" y="1970"/>
                  </a:lnTo>
                  <a:lnTo>
                    <a:pt x="344714" y="2195"/>
                  </a:lnTo>
                  <a:lnTo>
                    <a:pt x="344152" y="2515"/>
                  </a:lnTo>
                  <a:lnTo>
                    <a:pt x="343622" y="2688"/>
                  </a:lnTo>
                  <a:lnTo>
                    <a:pt x="343258" y="2745"/>
                  </a:lnTo>
                  <a:lnTo>
                    <a:pt x="343070" y="2688"/>
                  </a:lnTo>
                  <a:lnTo>
                    <a:pt x="342927" y="2486"/>
                  </a:lnTo>
                  <a:lnTo>
                    <a:pt x="342839" y="2300"/>
                  </a:lnTo>
                  <a:lnTo>
                    <a:pt x="342806" y="2237"/>
                  </a:lnTo>
                  <a:lnTo>
                    <a:pt x="342662" y="2101"/>
                  </a:lnTo>
                  <a:lnTo>
                    <a:pt x="342419" y="2055"/>
                  </a:lnTo>
                  <a:lnTo>
                    <a:pt x="342144" y="2105"/>
                  </a:lnTo>
                  <a:lnTo>
                    <a:pt x="341934" y="2222"/>
                  </a:lnTo>
                  <a:lnTo>
                    <a:pt x="341780" y="2339"/>
                  </a:lnTo>
                  <a:lnTo>
                    <a:pt x="341625" y="2513"/>
                  </a:lnTo>
                  <a:lnTo>
                    <a:pt x="341493" y="2622"/>
                  </a:lnTo>
                  <a:lnTo>
                    <a:pt x="341471" y="2644"/>
                  </a:lnTo>
                  <a:lnTo>
                    <a:pt x="341261" y="2743"/>
                  </a:lnTo>
                  <a:lnTo>
                    <a:pt x="340985" y="2785"/>
                  </a:lnTo>
                  <a:lnTo>
                    <a:pt x="340422" y="2626"/>
                  </a:lnTo>
                  <a:lnTo>
                    <a:pt x="339926" y="2567"/>
                  </a:lnTo>
                  <a:lnTo>
                    <a:pt x="339672" y="2559"/>
                  </a:lnTo>
                  <a:lnTo>
                    <a:pt x="339396" y="2774"/>
                  </a:lnTo>
                  <a:lnTo>
                    <a:pt x="339176" y="2861"/>
                  </a:lnTo>
                  <a:lnTo>
                    <a:pt x="338977" y="2845"/>
                  </a:lnTo>
                  <a:lnTo>
                    <a:pt x="338723" y="2821"/>
                  </a:lnTo>
                  <a:lnTo>
                    <a:pt x="338315" y="2821"/>
                  </a:lnTo>
                  <a:lnTo>
                    <a:pt x="338050" y="2893"/>
                  </a:lnTo>
                  <a:lnTo>
                    <a:pt x="337719" y="2914"/>
                  </a:lnTo>
                  <a:lnTo>
                    <a:pt x="337223" y="2679"/>
                  </a:lnTo>
                  <a:lnTo>
                    <a:pt x="336947" y="2577"/>
                  </a:lnTo>
                  <a:lnTo>
                    <a:pt x="336362" y="2648"/>
                  </a:lnTo>
                  <a:lnTo>
                    <a:pt x="335789" y="2869"/>
                  </a:lnTo>
                  <a:lnTo>
                    <a:pt x="335314" y="2882"/>
                  </a:lnTo>
                  <a:lnTo>
                    <a:pt x="335127" y="2965"/>
                  </a:lnTo>
                  <a:lnTo>
                    <a:pt x="335127" y="2965"/>
                  </a:lnTo>
                  <a:lnTo>
                    <a:pt x="334939" y="3238"/>
                  </a:lnTo>
                  <a:lnTo>
                    <a:pt x="334531" y="3771"/>
                  </a:lnTo>
                  <a:lnTo>
                    <a:pt x="334299" y="4032"/>
                  </a:lnTo>
                  <a:lnTo>
                    <a:pt x="333781" y="4397"/>
                  </a:lnTo>
                  <a:lnTo>
                    <a:pt x="333472" y="4495"/>
                  </a:lnTo>
                  <a:lnTo>
                    <a:pt x="333306" y="4525"/>
                  </a:lnTo>
                  <a:lnTo>
                    <a:pt x="332964" y="4587"/>
                  </a:lnTo>
                  <a:lnTo>
                    <a:pt x="332666" y="4724"/>
                  </a:lnTo>
                  <a:lnTo>
                    <a:pt x="332534" y="4868"/>
                  </a:lnTo>
                  <a:lnTo>
                    <a:pt x="332368" y="5233"/>
                  </a:lnTo>
                  <a:lnTo>
                    <a:pt x="332335" y="5363"/>
                  </a:lnTo>
                  <a:lnTo>
                    <a:pt x="332192" y="5799"/>
                  </a:lnTo>
                  <a:lnTo>
                    <a:pt x="332082" y="6183"/>
                  </a:lnTo>
                  <a:lnTo>
                    <a:pt x="332048" y="6524"/>
                  </a:lnTo>
                  <a:lnTo>
                    <a:pt x="332082" y="7236"/>
                  </a:lnTo>
                  <a:lnTo>
                    <a:pt x="332104" y="7663"/>
                  </a:lnTo>
                  <a:lnTo>
                    <a:pt x="332082" y="8009"/>
                  </a:lnTo>
                  <a:lnTo>
                    <a:pt x="332203" y="8248"/>
                  </a:lnTo>
                  <a:lnTo>
                    <a:pt x="332368" y="8655"/>
                  </a:lnTo>
                  <a:lnTo>
                    <a:pt x="332479" y="9146"/>
                  </a:lnTo>
                  <a:lnTo>
                    <a:pt x="332523" y="9424"/>
                  </a:lnTo>
                  <a:lnTo>
                    <a:pt x="332501" y="9624"/>
                  </a:lnTo>
                  <a:lnTo>
                    <a:pt x="332390" y="9972"/>
                  </a:lnTo>
                  <a:lnTo>
                    <a:pt x="332401" y="10610"/>
                  </a:lnTo>
                  <a:lnTo>
                    <a:pt x="332534" y="10747"/>
                  </a:lnTo>
                  <a:lnTo>
                    <a:pt x="332766" y="10864"/>
                  </a:lnTo>
                  <a:lnTo>
                    <a:pt x="333107" y="10953"/>
                  </a:lnTo>
                  <a:lnTo>
                    <a:pt x="333450" y="11130"/>
                  </a:lnTo>
                  <a:lnTo>
                    <a:pt x="333692" y="11322"/>
                  </a:lnTo>
                  <a:lnTo>
                    <a:pt x="334078" y="11772"/>
                  </a:lnTo>
                  <a:lnTo>
                    <a:pt x="334134" y="11848"/>
                  </a:lnTo>
                  <a:lnTo>
                    <a:pt x="334189" y="11907"/>
                  </a:lnTo>
                  <a:lnTo>
                    <a:pt x="334255" y="12085"/>
                  </a:lnTo>
                  <a:lnTo>
                    <a:pt x="334200" y="12352"/>
                  </a:lnTo>
                  <a:lnTo>
                    <a:pt x="334067" y="12540"/>
                  </a:lnTo>
                  <a:lnTo>
                    <a:pt x="333814" y="12753"/>
                  </a:lnTo>
                  <a:lnTo>
                    <a:pt x="332975" y="13244"/>
                  </a:lnTo>
                  <a:lnTo>
                    <a:pt x="332490" y="13370"/>
                  </a:lnTo>
                  <a:lnTo>
                    <a:pt x="332236" y="13436"/>
                  </a:lnTo>
                  <a:lnTo>
                    <a:pt x="332015" y="13538"/>
                  </a:lnTo>
                  <a:lnTo>
                    <a:pt x="331905" y="13663"/>
                  </a:lnTo>
                  <a:lnTo>
                    <a:pt x="331861" y="13850"/>
                  </a:lnTo>
                  <a:lnTo>
                    <a:pt x="331861" y="13850"/>
                  </a:lnTo>
                  <a:lnTo>
                    <a:pt x="331883" y="14372"/>
                  </a:lnTo>
                  <a:lnTo>
                    <a:pt x="331839" y="14608"/>
                  </a:lnTo>
                  <a:lnTo>
                    <a:pt x="331728" y="14791"/>
                  </a:lnTo>
                  <a:lnTo>
                    <a:pt x="331563" y="14956"/>
                  </a:lnTo>
                  <a:lnTo>
                    <a:pt x="331033" y="15371"/>
                  </a:lnTo>
                  <a:lnTo>
                    <a:pt x="330846" y="15594"/>
                  </a:lnTo>
                  <a:lnTo>
                    <a:pt x="330713" y="15865"/>
                  </a:lnTo>
                  <a:lnTo>
                    <a:pt x="330548" y="16071"/>
                  </a:lnTo>
                  <a:lnTo>
                    <a:pt x="330272" y="16202"/>
                  </a:lnTo>
                  <a:lnTo>
                    <a:pt x="329764" y="16148"/>
                  </a:lnTo>
                  <a:lnTo>
                    <a:pt x="329312" y="16081"/>
                  </a:lnTo>
                  <a:lnTo>
                    <a:pt x="328760" y="16077"/>
                  </a:lnTo>
                  <a:lnTo>
                    <a:pt x="328540" y="16120"/>
                  </a:lnTo>
                  <a:lnTo>
                    <a:pt x="328429" y="16202"/>
                  </a:lnTo>
                  <a:lnTo>
                    <a:pt x="328319" y="16373"/>
                  </a:lnTo>
                  <a:lnTo>
                    <a:pt x="328253" y="16569"/>
                  </a:lnTo>
                  <a:lnTo>
                    <a:pt x="328242" y="16625"/>
                  </a:lnTo>
                  <a:lnTo>
                    <a:pt x="328220" y="16723"/>
                  </a:lnTo>
                  <a:lnTo>
                    <a:pt x="328143" y="16847"/>
                  </a:lnTo>
                  <a:lnTo>
                    <a:pt x="328021" y="16944"/>
                  </a:lnTo>
                  <a:lnTo>
                    <a:pt x="327845" y="17153"/>
                  </a:lnTo>
                  <a:lnTo>
                    <a:pt x="327723" y="17342"/>
                  </a:lnTo>
                  <a:lnTo>
                    <a:pt x="327591" y="17589"/>
                  </a:lnTo>
                  <a:lnTo>
                    <a:pt x="327470" y="17832"/>
                  </a:lnTo>
                  <a:lnTo>
                    <a:pt x="327370" y="17946"/>
                  </a:lnTo>
                  <a:lnTo>
                    <a:pt x="327370" y="17946"/>
                  </a:lnTo>
                  <a:lnTo>
                    <a:pt x="327061" y="18283"/>
                  </a:lnTo>
                  <a:lnTo>
                    <a:pt x="326995" y="18357"/>
                  </a:lnTo>
                  <a:lnTo>
                    <a:pt x="326874" y="18482"/>
                  </a:lnTo>
                  <a:lnTo>
                    <a:pt x="326797" y="18630"/>
                  </a:lnTo>
                  <a:lnTo>
                    <a:pt x="326730" y="18866"/>
                  </a:lnTo>
                  <a:lnTo>
                    <a:pt x="326664" y="18954"/>
                  </a:lnTo>
                  <a:lnTo>
                    <a:pt x="326565" y="19051"/>
                  </a:lnTo>
                  <a:lnTo>
                    <a:pt x="326344" y="19149"/>
                  </a:lnTo>
                  <a:lnTo>
                    <a:pt x="326168" y="19196"/>
                  </a:lnTo>
                  <a:lnTo>
                    <a:pt x="326091" y="19217"/>
                  </a:lnTo>
                  <a:lnTo>
                    <a:pt x="326035" y="19202"/>
                  </a:lnTo>
                  <a:lnTo>
                    <a:pt x="325947" y="19117"/>
                  </a:lnTo>
                  <a:lnTo>
                    <a:pt x="325715" y="18776"/>
                  </a:lnTo>
                  <a:lnTo>
                    <a:pt x="325440" y="18377"/>
                  </a:lnTo>
                  <a:lnTo>
                    <a:pt x="325296" y="18239"/>
                  </a:lnTo>
                  <a:lnTo>
                    <a:pt x="324943" y="18007"/>
                  </a:lnTo>
                  <a:lnTo>
                    <a:pt x="324756" y="18006"/>
                  </a:lnTo>
                  <a:lnTo>
                    <a:pt x="324480" y="18003"/>
                  </a:lnTo>
                  <a:lnTo>
                    <a:pt x="324226" y="17895"/>
                  </a:lnTo>
                  <a:lnTo>
                    <a:pt x="324094" y="17734"/>
                  </a:lnTo>
                  <a:lnTo>
                    <a:pt x="324071" y="17526"/>
                  </a:lnTo>
                  <a:lnTo>
                    <a:pt x="324027" y="17370"/>
                  </a:lnTo>
                  <a:lnTo>
                    <a:pt x="323862" y="17244"/>
                  </a:lnTo>
                  <a:lnTo>
                    <a:pt x="323774" y="17235"/>
                  </a:lnTo>
                  <a:lnTo>
                    <a:pt x="323586" y="17214"/>
                  </a:lnTo>
                  <a:lnTo>
                    <a:pt x="323443" y="17199"/>
                  </a:lnTo>
                  <a:lnTo>
                    <a:pt x="323288" y="17182"/>
                  </a:lnTo>
                  <a:lnTo>
                    <a:pt x="323067" y="17158"/>
                  </a:lnTo>
                  <a:lnTo>
                    <a:pt x="322913" y="17214"/>
                  </a:lnTo>
                  <a:lnTo>
                    <a:pt x="322737" y="17332"/>
                  </a:lnTo>
                  <a:lnTo>
                    <a:pt x="322626" y="17526"/>
                  </a:lnTo>
                  <a:lnTo>
                    <a:pt x="322593" y="17817"/>
                  </a:lnTo>
                  <a:lnTo>
                    <a:pt x="322549" y="18170"/>
                  </a:lnTo>
                  <a:lnTo>
                    <a:pt x="322383" y="18346"/>
                  </a:lnTo>
                  <a:lnTo>
                    <a:pt x="322086" y="18526"/>
                  </a:lnTo>
                  <a:lnTo>
                    <a:pt x="321821" y="18649"/>
                  </a:lnTo>
                  <a:lnTo>
                    <a:pt x="321666" y="18721"/>
                  </a:lnTo>
                  <a:lnTo>
                    <a:pt x="321446" y="18789"/>
                  </a:lnTo>
                  <a:lnTo>
                    <a:pt x="321225" y="18777"/>
                  </a:lnTo>
                  <a:lnTo>
                    <a:pt x="320993" y="18658"/>
                  </a:lnTo>
                  <a:lnTo>
                    <a:pt x="320740" y="18520"/>
                  </a:lnTo>
                  <a:lnTo>
                    <a:pt x="320574" y="18545"/>
                  </a:lnTo>
                  <a:lnTo>
                    <a:pt x="320508" y="18557"/>
                  </a:lnTo>
                  <a:lnTo>
                    <a:pt x="320431" y="18545"/>
                  </a:lnTo>
                  <a:lnTo>
                    <a:pt x="320287" y="18522"/>
                  </a:lnTo>
                  <a:lnTo>
                    <a:pt x="320166" y="18464"/>
                  </a:lnTo>
                  <a:lnTo>
                    <a:pt x="320000" y="18382"/>
                  </a:lnTo>
                  <a:lnTo>
                    <a:pt x="319901" y="18369"/>
                  </a:lnTo>
                  <a:lnTo>
                    <a:pt x="319791" y="18384"/>
                  </a:lnTo>
                  <a:lnTo>
                    <a:pt x="319691" y="18448"/>
                  </a:lnTo>
                  <a:lnTo>
                    <a:pt x="319438" y="18459"/>
                  </a:lnTo>
                  <a:lnTo>
                    <a:pt x="319382" y="18461"/>
                  </a:lnTo>
                  <a:lnTo>
                    <a:pt x="319250" y="18438"/>
                  </a:lnTo>
                  <a:lnTo>
                    <a:pt x="319084" y="18307"/>
                  </a:lnTo>
                  <a:lnTo>
                    <a:pt x="319051" y="18281"/>
                  </a:lnTo>
                  <a:lnTo>
                    <a:pt x="318930" y="18187"/>
                  </a:lnTo>
                  <a:lnTo>
                    <a:pt x="318842" y="18159"/>
                  </a:lnTo>
                  <a:lnTo>
                    <a:pt x="318798" y="18189"/>
                  </a:lnTo>
                  <a:lnTo>
                    <a:pt x="318709" y="18294"/>
                  </a:lnTo>
                  <a:lnTo>
                    <a:pt x="318588" y="18483"/>
                  </a:lnTo>
                  <a:lnTo>
                    <a:pt x="318312" y="18927"/>
                  </a:lnTo>
                  <a:lnTo>
                    <a:pt x="318036" y="19168"/>
                  </a:lnTo>
                  <a:lnTo>
                    <a:pt x="317827" y="19360"/>
                  </a:lnTo>
                  <a:lnTo>
                    <a:pt x="317705" y="19535"/>
                  </a:lnTo>
                  <a:lnTo>
                    <a:pt x="317496" y="20281"/>
                  </a:lnTo>
                  <a:lnTo>
                    <a:pt x="317430" y="20417"/>
                  </a:lnTo>
                  <a:lnTo>
                    <a:pt x="317297" y="20723"/>
                  </a:lnTo>
                  <a:lnTo>
                    <a:pt x="317077" y="20869"/>
                  </a:lnTo>
                  <a:lnTo>
                    <a:pt x="316558" y="21040"/>
                  </a:lnTo>
                  <a:lnTo>
                    <a:pt x="316381" y="21115"/>
                  </a:lnTo>
                  <a:lnTo>
                    <a:pt x="316216" y="21258"/>
                  </a:lnTo>
                  <a:lnTo>
                    <a:pt x="316073" y="21448"/>
                  </a:lnTo>
                  <a:lnTo>
                    <a:pt x="315068" y="21927"/>
                  </a:lnTo>
                  <a:lnTo>
                    <a:pt x="314837" y="22005"/>
                  </a:lnTo>
                  <a:lnTo>
                    <a:pt x="314407" y="22011"/>
                  </a:lnTo>
                  <a:lnTo>
                    <a:pt x="314109" y="22014"/>
                  </a:lnTo>
                  <a:lnTo>
                    <a:pt x="313822" y="22081"/>
                  </a:lnTo>
                  <a:lnTo>
                    <a:pt x="313667" y="22245"/>
                  </a:lnTo>
                  <a:lnTo>
                    <a:pt x="313612" y="22426"/>
                  </a:lnTo>
                  <a:lnTo>
                    <a:pt x="313557" y="22613"/>
                  </a:lnTo>
                  <a:lnTo>
                    <a:pt x="313414" y="23316"/>
                  </a:lnTo>
                  <a:lnTo>
                    <a:pt x="313402" y="23393"/>
                  </a:lnTo>
                  <a:lnTo>
                    <a:pt x="313259" y="24105"/>
                  </a:lnTo>
                  <a:lnTo>
                    <a:pt x="312950" y="24928"/>
                  </a:lnTo>
                  <a:lnTo>
                    <a:pt x="312796" y="25354"/>
                  </a:lnTo>
                  <a:lnTo>
                    <a:pt x="312630" y="25679"/>
                  </a:lnTo>
                  <a:lnTo>
                    <a:pt x="312509" y="25723"/>
                  </a:lnTo>
                  <a:lnTo>
                    <a:pt x="312321" y="25709"/>
                  </a:lnTo>
                  <a:lnTo>
                    <a:pt x="312056" y="25657"/>
                  </a:lnTo>
                  <a:lnTo>
                    <a:pt x="311847" y="25599"/>
                  </a:lnTo>
                  <a:lnTo>
                    <a:pt x="311670" y="25527"/>
                  </a:lnTo>
                  <a:lnTo>
                    <a:pt x="311372" y="25438"/>
                  </a:lnTo>
                  <a:lnTo>
                    <a:pt x="311019" y="25702"/>
                  </a:lnTo>
                  <a:lnTo>
                    <a:pt x="310666" y="26778"/>
                  </a:lnTo>
                  <a:lnTo>
                    <a:pt x="310578" y="27076"/>
                  </a:lnTo>
                  <a:lnTo>
                    <a:pt x="310578" y="27372"/>
                  </a:lnTo>
                  <a:lnTo>
                    <a:pt x="310677" y="27588"/>
                  </a:lnTo>
                  <a:lnTo>
                    <a:pt x="310964" y="28133"/>
                  </a:lnTo>
                  <a:lnTo>
                    <a:pt x="311097" y="28271"/>
                  </a:lnTo>
                  <a:lnTo>
                    <a:pt x="311339" y="28452"/>
                  </a:lnTo>
                  <a:lnTo>
                    <a:pt x="311428" y="28681"/>
                  </a:lnTo>
                  <a:lnTo>
                    <a:pt x="311417" y="28996"/>
                  </a:lnTo>
                  <a:lnTo>
                    <a:pt x="311328" y="29300"/>
                  </a:lnTo>
                  <a:lnTo>
                    <a:pt x="311207" y="29449"/>
                  </a:lnTo>
                  <a:lnTo>
                    <a:pt x="311130" y="29535"/>
                  </a:lnTo>
                  <a:lnTo>
                    <a:pt x="310721" y="30303"/>
                  </a:lnTo>
                  <a:lnTo>
                    <a:pt x="310677" y="30367"/>
                  </a:lnTo>
                  <a:lnTo>
                    <a:pt x="310401" y="30774"/>
                  </a:lnTo>
                  <a:lnTo>
                    <a:pt x="310368" y="30833"/>
                  </a:lnTo>
                  <a:lnTo>
                    <a:pt x="310269" y="31069"/>
                  </a:lnTo>
                  <a:lnTo>
                    <a:pt x="310291" y="31414"/>
                  </a:lnTo>
                  <a:lnTo>
                    <a:pt x="310313" y="31675"/>
                  </a:lnTo>
                  <a:lnTo>
                    <a:pt x="310413" y="32423"/>
                  </a:lnTo>
                  <a:lnTo>
                    <a:pt x="310457" y="32751"/>
                  </a:lnTo>
                  <a:lnTo>
                    <a:pt x="310357" y="33593"/>
                  </a:lnTo>
                  <a:lnTo>
                    <a:pt x="310214" y="33760"/>
                  </a:lnTo>
                  <a:lnTo>
                    <a:pt x="309861" y="33908"/>
                  </a:lnTo>
                  <a:lnTo>
                    <a:pt x="309243" y="34085"/>
                  </a:lnTo>
                  <a:lnTo>
                    <a:pt x="307930" y="33701"/>
                  </a:lnTo>
                  <a:lnTo>
                    <a:pt x="307069" y="33674"/>
                  </a:lnTo>
                  <a:lnTo>
                    <a:pt x="306694" y="34216"/>
                  </a:lnTo>
                  <a:lnTo>
                    <a:pt x="305889" y="34983"/>
                  </a:lnTo>
                  <a:lnTo>
                    <a:pt x="305392" y="35343"/>
                  </a:lnTo>
                  <a:lnTo>
                    <a:pt x="305084" y="35814"/>
                  </a:lnTo>
                  <a:lnTo>
                    <a:pt x="304863" y="36138"/>
                  </a:lnTo>
                  <a:lnTo>
                    <a:pt x="304664" y="36523"/>
                  </a:lnTo>
                  <a:lnTo>
                    <a:pt x="304455" y="37047"/>
                  </a:lnTo>
                  <a:lnTo>
                    <a:pt x="304355" y="37227"/>
                  </a:lnTo>
                  <a:lnTo>
                    <a:pt x="304179" y="37503"/>
                  </a:lnTo>
                  <a:lnTo>
                    <a:pt x="303980" y="37761"/>
                  </a:lnTo>
                  <a:lnTo>
                    <a:pt x="304234" y="37881"/>
                  </a:lnTo>
                  <a:lnTo>
                    <a:pt x="304532" y="38022"/>
                  </a:lnTo>
                  <a:lnTo>
                    <a:pt x="304675" y="38127"/>
                  </a:lnTo>
                  <a:lnTo>
                    <a:pt x="304863" y="38267"/>
                  </a:lnTo>
                  <a:lnTo>
                    <a:pt x="305028" y="38389"/>
                  </a:lnTo>
                  <a:lnTo>
                    <a:pt x="305194" y="38582"/>
                  </a:lnTo>
                  <a:lnTo>
                    <a:pt x="305415" y="38841"/>
                  </a:lnTo>
                  <a:lnTo>
                    <a:pt x="305657" y="39298"/>
                  </a:lnTo>
                  <a:lnTo>
                    <a:pt x="305657" y="39299"/>
                  </a:lnTo>
                  <a:lnTo>
                    <a:pt x="305602" y="39878"/>
                  </a:lnTo>
                  <a:lnTo>
                    <a:pt x="305459" y="40161"/>
                  </a:lnTo>
                  <a:lnTo>
                    <a:pt x="305437" y="40180"/>
                  </a:lnTo>
                  <a:lnTo>
                    <a:pt x="305348" y="40858"/>
                  </a:lnTo>
                  <a:lnTo>
                    <a:pt x="305337" y="40921"/>
                  </a:lnTo>
                  <a:lnTo>
                    <a:pt x="305337" y="41008"/>
                  </a:lnTo>
                  <a:lnTo>
                    <a:pt x="305337" y="41183"/>
                  </a:lnTo>
                  <a:lnTo>
                    <a:pt x="305337" y="41224"/>
                  </a:lnTo>
                  <a:lnTo>
                    <a:pt x="305613" y="41384"/>
                  </a:lnTo>
                  <a:lnTo>
                    <a:pt x="305812" y="41562"/>
                  </a:lnTo>
                  <a:lnTo>
                    <a:pt x="305768" y="42112"/>
                  </a:lnTo>
                  <a:lnTo>
                    <a:pt x="305690" y="42532"/>
                  </a:lnTo>
                  <a:lnTo>
                    <a:pt x="305370" y="43340"/>
                  </a:lnTo>
                  <a:lnTo>
                    <a:pt x="305117" y="44066"/>
                  </a:lnTo>
                  <a:lnTo>
                    <a:pt x="305117" y="44424"/>
                  </a:lnTo>
                  <a:lnTo>
                    <a:pt x="305106" y="45105"/>
                  </a:lnTo>
                  <a:lnTo>
                    <a:pt x="305072" y="45506"/>
                  </a:lnTo>
                  <a:lnTo>
                    <a:pt x="305006" y="45778"/>
                  </a:lnTo>
                  <a:lnTo>
                    <a:pt x="304929" y="45892"/>
                  </a:lnTo>
                  <a:lnTo>
                    <a:pt x="304830" y="46055"/>
                  </a:lnTo>
                  <a:lnTo>
                    <a:pt x="304852" y="46172"/>
                  </a:lnTo>
                  <a:lnTo>
                    <a:pt x="304918" y="46272"/>
                  </a:lnTo>
                  <a:lnTo>
                    <a:pt x="305117" y="46574"/>
                  </a:lnTo>
                  <a:lnTo>
                    <a:pt x="305282" y="47061"/>
                  </a:lnTo>
                  <a:lnTo>
                    <a:pt x="305326" y="47327"/>
                  </a:lnTo>
                  <a:lnTo>
                    <a:pt x="305326" y="47610"/>
                  </a:lnTo>
                  <a:lnTo>
                    <a:pt x="305293" y="47932"/>
                  </a:lnTo>
                  <a:lnTo>
                    <a:pt x="305415" y="48072"/>
                  </a:lnTo>
                  <a:lnTo>
                    <a:pt x="305713" y="48085"/>
                  </a:lnTo>
                  <a:lnTo>
                    <a:pt x="306728" y="48123"/>
                  </a:lnTo>
                  <a:lnTo>
                    <a:pt x="306959" y="48128"/>
                  </a:lnTo>
                  <a:lnTo>
                    <a:pt x="307213" y="48093"/>
                  </a:lnTo>
                  <a:lnTo>
                    <a:pt x="307555" y="48143"/>
                  </a:lnTo>
                  <a:lnTo>
                    <a:pt x="307555" y="48143"/>
                  </a:lnTo>
                  <a:lnTo>
                    <a:pt x="308129" y="48533"/>
                  </a:lnTo>
                  <a:lnTo>
                    <a:pt x="308338" y="48708"/>
                  </a:lnTo>
                  <a:lnTo>
                    <a:pt x="308691" y="49003"/>
                  </a:lnTo>
                  <a:lnTo>
                    <a:pt x="308901" y="49245"/>
                  </a:lnTo>
                  <a:lnTo>
                    <a:pt x="309044" y="49476"/>
                  </a:lnTo>
                  <a:lnTo>
                    <a:pt x="309155" y="49737"/>
                  </a:lnTo>
                  <a:lnTo>
                    <a:pt x="309640" y="50159"/>
                  </a:lnTo>
                  <a:lnTo>
                    <a:pt x="309784" y="50319"/>
                  </a:lnTo>
                  <a:lnTo>
                    <a:pt x="309905" y="50575"/>
                  </a:lnTo>
                  <a:lnTo>
                    <a:pt x="309927" y="51016"/>
                  </a:lnTo>
                  <a:lnTo>
                    <a:pt x="310225" y="51751"/>
                  </a:lnTo>
                  <a:lnTo>
                    <a:pt x="310269" y="52155"/>
                  </a:lnTo>
                  <a:lnTo>
                    <a:pt x="310379" y="52383"/>
                  </a:lnTo>
                  <a:lnTo>
                    <a:pt x="310501" y="52639"/>
                  </a:lnTo>
                  <a:lnTo>
                    <a:pt x="310633" y="52856"/>
                  </a:lnTo>
                  <a:lnTo>
                    <a:pt x="310788" y="53055"/>
                  </a:lnTo>
                  <a:lnTo>
                    <a:pt x="311041" y="53387"/>
                  </a:lnTo>
                  <a:lnTo>
                    <a:pt x="311328" y="53578"/>
                  </a:lnTo>
                  <a:lnTo>
                    <a:pt x="311395" y="53879"/>
                  </a:lnTo>
                  <a:lnTo>
                    <a:pt x="311317" y="54160"/>
                  </a:lnTo>
                  <a:lnTo>
                    <a:pt x="311350" y="54460"/>
                  </a:lnTo>
                  <a:lnTo>
                    <a:pt x="311395" y="54648"/>
                  </a:lnTo>
                  <a:lnTo>
                    <a:pt x="311450" y="54901"/>
                  </a:lnTo>
                  <a:lnTo>
                    <a:pt x="311306" y="55707"/>
                  </a:lnTo>
                  <a:lnTo>
                    <a:pt x="311141" y="55906"/>
                  </a:lnTo>
                  <a:lnTo>
                    <a:pt x="310909" y="56372"/>
                  </a:lnTo>
                  <a:lnTo>
                    <a:pt x="310799" y="56692"/>
                  </a:lnTo>
                  <a:lnTo>
                    <a:pt x="310799" y="57106"/>
                  </a:lnTo>
                  <a:lnTo>
                    <a:pt x="310677" y="57458"/>
                  </a:lnTo>
                  <a:lnTo>
                    <a:pt x="310677" y="57689"/>
                  </a:lnTo>
                  <a:lnTo>
                    <a:pt x="310799" y="58360"/>
                  </a:lnTo>
                  <a:lnTo>
                    <a:pt x="310832" y="58609"/>
                  </a:lnTo>
                  <a:lnTo>
                    <a:pt x="310744" y="59069"/>
                  </a:lnTo>
                  <a:lnTo>
                    <a:pt x="310479" y="60047"/>
                  </a:lnTo>
                  <a:lnTo>
                    <a:pt x="309651" y="61146"/>
                  </a:lnTo>
                  <a:lnTo>
                    <a:pt x="309331" y="61626"/>
                  </a:lnTo>
                  <a:lnTo>
                    <a:pt x="309265" y="62106"/>
                  </a:lnTo>
                  <a:lnTo>
                    <a:pt x="309376" y="62751"/>
                  </a:lnTo>
                  <a:lnTo>
                    <a:pt x="309508" y="63210"/>
                  </a:lnTo>
                  <a:lnTo>
                    <a:pt x="309607" y="63633"/>
                  </a:lnTo>
                  <a:lnTo>
                    <a:pt x="309706" y="63818"/>
                  </a:lnTo>
                  <a:lnTo>
                    <a:pt x="310269" y="64227"/>
                  </a:lnTo>
                  <a:lnTo>
                    <a:pt x="310446" y="64515"/>
                  </a:lnTo>
                  <a:lnTo>
                    <a:pt x="310468" y="64777"/>
                  </a:lnTo>
                  <a:lnTo>
                    <a:pt x="310192" y="65307"/>
                  </a:lnTo>
                  <a:lnTo>
                    <a:pt x="310137" y="65639"/>
                  </a:lnTo>
                  <a:lnTo>
                    <a:pt x="310192" y="65998"/>
                  </a:lnTo>
                  <a:lnTo>
                    <a:pt x="310313" y="66279"/>
                  </a:lnTo>
                  <a:lnTo>
                    <a:pt x="310512" y="66624"/>
                  </a:lnTo>
                  <a:lnTo>
                    <a:pt x="310898" y="67097"/>
                  </a:lnTo>
                  <a:lnTo>
                    <a:pt x="311196" y="67342"/>
                  </a:lnTo>
                  <a:lnTo>
                    <a:pt x="311306" y="67397"/>
                  </a:lnTo>
                  <a:lnTo>
                    <a:pt x="311913" y="67712"/>
                  </a:lnTo>
                  <a:lnTo>
                    <a:pt x="312222" y="68065"/>
                  </a:lnTo>
                  <a:lnTo>
                    <a:pt x="312310" y="68290"/>
                  </a:lnTo>
                  <a:lnTo>
                    <a:pt x="312332" y="68648"/>
                  </a:lnTo>
                  <a:lnTo>
                    <a:pt x="312244" y="69073"/>
                  </a:lnTo>
                  <a:lnTo>
                    <a:pt x="312045" y="69502"/>
                  </a:lnTo>
                  <a:lnTo>
                    <a:pt x="312067" y="69936"/>
                  </a:lnTo>
                  <a:lnTo>
                    <a:pt x="312134" y="70019"/>
                  </a:lnTo>
                  <a:lnTo>
                    <a:pt x="312255" y="70044"/>
                  </a:lnTo>
                  <a:lnTo>
                    <a:pt x="312476" y="70039"/>
                  </a:lnTo>
                  <a:lnTo>
                    <a:pt x="312652" y="70035"/>
                  </a:lnTo>
                  <a:lnTo>
                    <a:pt x="312862" y="70076"/>
                  </a:lnTo>
                  <a:lnTo>
                    <a:pt x="313149" y="70162"/>
                  </a:lnTo>
                  <a:lnTo>
                    <a:pt x="313259" y="70341"/>
                  </a:lnTo>
                  <a:lnTo>
                    <a:pt x="313325" y="70908"/>
                  </a:lnTo>
                  <a:lnTo>
                    <a:pt x="313358" y="71112"/>
                  </a:lnTo>
                  <a:lnTo>
                    <a:pt x="313524" y="71274"/>
                  </a:lnTo>
                  <a:lnTo>
                    <a:pt x="313689" y="71291"/>
                  </a:lnTo>
                  <a:lnTo>
                    <a:pt x="313822" y="71240"/>
                  </a:lnTo>
                  <a:lnTo>
                    <a:pt x="314009" y="71164"/>
                  </a:lnTo>
                  <a:lnTo>
                    <a:pt x="314252" y="71173"/>
                  </a:lnTo>
                  <a:lnTo>
                    <a:pt x="314440" y="71207"/>
                  </a:lnTo>
                  <a:lnTo>
                    <a:pt x="314726" y="71335"/>
                  </a:lnTo>
                  <a:lnTo>
                    <a:pt x="314804" y="71392"/>
                  </a:lnTo>
                  <a:lnTo>
                    <a:pt x="315068" y="71578"/>
                  </a:lnTo>
                  <a:lnTo>
                    <a:pt x="315433" y="71839"/>
                  </a:lnTo>
                  <a:lnTo>
                    <a:pt x="315918" y="72121"/>
                  </a:lnTo>
                  <a:lnTo>
                    <a:pt x="316128" y="72196"/>
                  </a:lnTo>
                  <a:lnTo>
                    <a:pt x="316337" y="72227"/>
                  </a:lnTo>
                  <a:lnTo>
                    <a:pt x="316525" y="72191"/>
                  </a:lnTo>
                  <a:lnTo>
                    <a:pt x="316922" y="72111"/>
                  </a:lnTo>
                  <a:lnTo>
                    <a:pt x="317231" y="72052"/>
                  </a:lnTo>
                  <a:lnTo>
                    <a:pt x="317661" y="71894"/>
                  </a:lnTo>
                  <a:lnTo>
                    <a:pt x="317926" y="71820"/>
                  </a:lnTo>
                  <a:lnTo>
                    <a:pt x="318114" y="71768"/>
                  </a:lnTo>
                  <a:lnTo>
                    <a:pt x="318566" y="71843"/>
                  </a:lnTo>
                  <a:lnTo>
                    <a:pt x="318798" y="71809"/>
                  </a:lnTo>
                  <a:lnTo>
                    <a:pt x="319007" y="71777"/>
                  </a:lnTo>
                  <a:lnTo>
                    <a:pt x="319239" y="71800"/>
                  </a:lnTo>
                  <a:lnTo>
                    <a:pt x="319735" y="71827"/>
                  </a:lnTo>
                  <a:lnTo>
                    <a:pt x="320089" y="71653"/>
                  </a:lnTo>
                  <a:lnTo>
                    <a:pt x="320298" y="71925"/>
                  </a:lnTo>
                  <a:lnTo>
                    <a:pt x="320695" y="72470"/>
                  </a:lnTo>
                  <a:lnTo>
                    <a:pt x="321015" y="73147"/>
                  </a:lnTo>
                  <a:lnTo>
                    <a:pt x="321126" y="73380"/>
                  </a:lnTo>
                  <a:lnTo>
                    <a:pt x="321081" y="73507"/>
                  </a:lnTo>
                  <a:lnTo>
                    <a:pt x="320331" y="74049"/>
                  </a:lnTo>
                  <a:lnTo>
                    <a:pt x="320122" y="74183"/>
                  </a:lnTo>
                  <a:lnTo>
                    <a:pt x="320000" y="74534"/>
                  </a:lnTo>
                  <a:lnTo>
                    <a:pt x="319515" y="75159"/>
                  </a:lnTo>
                  <a:lnTo>
                    <a:pt x="318698" y="75479"/>
                  </a:lnTo>
                  <a:lnTo>
                    <a:pt x="317242" y="75785"/>
                  </a:lnTo>
                  <a:lnTo>
                    <a:pt x="316900" y="75780"/>
                  </a:lnTo>
                  <a:lnTo>
                    <a:pt x="316823" y="75778"/>
                  </a:lnTo>
                  <a:lnTo>
                    <a:pt x="316768" y="75777"/>
                  </a:lnTo>
                  <a:lnTo>
                    <a:pt x="316602" y="75775"/>
                  </a:lnTo>
                  <a:lnTo>
                    <a:pt x="316348" y="75771"/>
                  </a:lnTo>
                  <a:lnTo>
                    <a:pt x="316194" y="75769"/>
                  </a:lnTo>
                  <a:lnTo>
                    <a:pt x="316183" y="75770"/>
                  </a:lnTo>
                  <a:lnTo>
                    <a:pt x="316028" y="75777"/>
                  </a:lnTo>
                  <a:lnTo>
                    <a:pt x="315885" y="75787"/>
                  </a:lnTo>
                  <a:lnTo>
                    <a:pt x="315664" y="75849"/>
                  </a:lnTo>
                  <a:lnTo>
                    <a:pt x="315466" y="75937"/>
                  </a:lnTo>
                  <a:lnTo>
                    <a:pt x="315102" y="76010"/>
                  </a:lnTo>
                  <a:lnTo>
                    <a:pt x="314947" y="76100"/>
                  </a:lnTo>
                  <a:lnTo>
                    <a:pt x="314881" y="76111"/>
                  </a:lnTo>
                  <a:lnTo>
                    <a:pt x="314749" y="76050"/>
                  </a:lnTo>
                  <a:lnTo>
                    <a:pt x="314462" y="76019"/>
                  </a:lnTo>
                  <a:lnTo>
                    <a:pt x="314462" y="76017"/>
                  </a:lnTo>
                  <a:lnTo>
                    <a:pt x="314252" y="75815"/>
                  </a:lnTo>
                  <a:lnTo>
                    <a:pt x="314175" y="75728"/>
                  </a:lnTo>
                  <a:lnTo>
                    <a:pt x="313910" y="75599"/>
                  </a:lnTo>
                  <a:lnTo>
                    <a:pt x="313689" y="75418"/>
                  </a:lnTo>
                  <a:lnTo>
                    <a:pt x="313557" y="75342"/>
                  </a:lnTo>
                  <a:lnTo>
                    <a:pt x="313347" y="75286"/>
                  </a:lnTo>
                  <a:lnTo>
                    <a:pt x="312829" y="75150"/>
                  </a:lnTo>
                  <a:lnTo>
                    <a:pt x="312685" y="75068"/>
                  </a:lnTo>
                  <a:lnTo>
                    <a:pt x="312487" y="75027"/>
                  </a:lnTo>
                  <a:lnTo>
                    <a:pt x="312222" y="74905"/>
                  </a:lnTo>
                  <a:lnTo>
                    <a:pt x="311748" y="74868"/>
                  </a:lnTo>
                  <a:lnTo>
                    <a:pt x="311593" y="74826"/>
                  </a:lnTo>
                  <a:lnTo>
                    <a:pt x="311262" y="74656"/>
                  </a:lnTo>
                  <a:lnTo>
                    <a:pt x="311064" y="74623"/>
                  </a:lnTo>
                  <a:lnTo>
                    <a:pt x="310688" y="74445"/>
                  </a:lnTo>
                  <a:lnTo>
                    <a:pt x="310655" y="74422"/>
                  </a:lnTo>
                  <a:lnTo>
                    <a:pt x="310578" y="74389"/>
                  </a:lnTo>
                  <a:lnTo>
                    <a:pt x="310423" y="74335"/>
                  </a:lnTo>
                  <a:lnTo>
                    <a:pt x="310302" y="74310"/>
                  </a:lnTo>
                  <a:lnTo>
                    <a:pt x="310060" y="74301"/>
                  </a:lnTo>
                  <a:lnTo>
                    <a:pt x="309993" y="74293"/>
                  </a:lnTo>
                  <a:lnTo>
                    <a:pt x="309982" y="74293"/>
                  </a:lnTo>
                  <a:lnTo>
                    <a:pt x="309971" y="74294"/>
                  </a:lnTo>
                  <a:lnTo>
                    <a:pt x="309916" y="74304"/>
                  </a:lnTo>
                  <a:lnTo>
                    <a:pt x="309850" y="74313"/>
                  </a:lnTo>
                  <a:lnTo>
                    <a:pt x="309806" y="74319"/>
                  </a:lnTo>
                  <a:lnTo>
                    <a:pt x="309751" y="74310"/>
                  </a:lnTo>
                  <a:lnTo>
                    <a:pt x="309673" y="74326"/>
                  </a:lnTo>
                  <a:lnTo>
                    <a:pt x="309629" y="74344"/>
                  </a:lnTo>
                  <a:lnTo>
                    <a:pt x="309596" y="74361"/>
                  </a:lnTo>
                  <a:lnTo>
                    <a:pt x="309530" y="74377"/>
                  </a:lnTo>
                  <a:lnTo>
                    <a:pt x="309420" y="74383"/>
                  </a:lnTo>
                  <a:lnTo>
                    <a:pt x="309122" y="74445"/>
                  </a:lnTo>
                  <a:lnTo>
                    <a:pt x="308857" y="74493"/>
                  </a:lnTo>
                  <a:lnTo>
                    <a:pt x="308780" y="74487"/>
                  </a:lnTo>
                  <a:lnTo>
                    <a:pt x="308702" y="74448"/>
                  </a:lnTo>
                  <a:lnTo>
                    <a:pt x="308702" y="74445"/>
                  </a:lnTo>
                  <a:lnTo>
                    <a:pt x="308658" y="74415"/>
                  </a:lnTo>
                  <a:lnTo>
                    <a:pt x="308548" y="74370"/>
                  </a:lnTo>
                  <a:lnTo>
                    <a:pt x="308537" y="74366"/>
                  </a:lnTo>
                  <a:lnTo>
                    <a:pt x="308394" y="74341"/>
                  </a:lnTo>
                  <a:lnTo>
                    <a:pt x="308283" y="74339"/>
                  </a:lnTo>
                  <a:lnTo>
                    <a:pt x="308118" y="74355"/>
                  </a:lnTo>
                  <a:lnTo>
                    <a:pt x="307886" y="74445"/>
                  </a:lnTo>
                  <a:lnTo>
                    <a:pt x="307665" y="74512"/>
                  </a:lnTo>
                  <a:lnTo>
                    <a:pt x="307643" y="74518"/>
                  </a:lnTo>
                  <a:lnTo>
                    <a:pt x="307224" y="74797"/>
                  </a:lnTo>
                  <a:lnTo>
                    <a:pt x="307047" y="74916"/>
                  </a:lnTo>
                  <a:lnTo>
                    <a:pt x="306981" y="74937"/>
                  </a:lnTo>
                  <a:lnTo>
                    <a:pt x="306772" y="75003"/>
                  </a:lnTo>
                  <a:lnTo>
                    <a:pt x="306606" y="75108"/>
                  </a:lnTo>
                  <a:lnTo>
                    <a:pt x="306540" y="75150"/>
                  </a:lnTo>
                  <a:lnTo>
                    <a:pt x="306441" y="75175"/>
                  </a:lnTo>
                  <a:lnTo>
                    <a:pt x="306231" y="75231"/>
                  </a:lnTo>
                  <a:lnTo>
                    <a:pt x="306187" y="75243"/>
                  </a:lnTo>
                  <a:lnTo>
                    <a:pt x="305757" y="75201"/>
                  </a:lnTo>
                  <a:lnTo>
                    <a:pt x="305613" y="75217"/>
                  </a:lnTo>
                  <a:lnTo>
                    <a:pt x="305216" y="75266"/>
                  </a:lnTo>
                  <a:lnTo>
                    <a:pt x="304874" y="75421"/>
                  </a:lnTo>
                  <a:lnTo>
                    <a:pt x="304675" y="75793"/>
                  </a:lnTo>
                  <a:lnTo>
                    <a:pt x="304477" y="75915"/>
                  </a:lnTo>
                  <a:lnTo>
                    <a:pt x="304455" y="75928"/>
                  </a:lnTo>
                  <a:lnTo>
                    <a:pt x="303980" y="76283"/>
                  </a:lnTo>
                  <a:lnTo>
                    <a:pt x="303793" y="76459"/>
                  </a:lnTo>
                  <a:lnTo>
                    <a:pt x="303726" y="76551"/>
                  </a:lnTo>
                  <a:lnTo>
                    <a:pt x="303506" y="76689"/>
                  </a:lnTo>
                  <a:lnTo>
                    <a:pt x="302954" y="76704"/>
                  </a:lnTo>
                  <a:lnTo>
                    <a:pt x="302513" y="76653"/>
                  </a:lnTo>
                  <a:lnTo>
                    <a:pt x="302182" y="76555"/>
                  </a:lnTo>
                  <a:lnTo>
                    <a:pt x="302105" y="76548"/>
                  </a:lnTo>
                  <a:lnTo>
                    <a:pt x="301873" y="76532"/>
                  </a:lnTo>
                  <a:lnTo>
                    <a:pt x="301597" y="76611"/>
                  </a:lnTo>
                  <a:lnTo>
                    <a:pt x="301134" y="76696"/>
                  </a:lnTo>
                  <a:lnTo>
                    <a:pt x="300968" y="76823"/>
                  </a:lnTo>
                  <a:lnTo>
                    <a:pt x="300814" y="76994"/>
                  </a:lnTo>
                  <a:lnTo>
                    <a:pt x="300615" y="77270"/>
                  </a:lnTo>
                  <a:lnTo>
                    <a:pt x="300406" y="77759"/>
                  </a:lnTo>
                  <a:lnTo>
                    <a:pt x="300262" y="77893"/>
                  </a:lnTo>
                  <a:lnTo>
                    <a:pt x="299898" y="78116"/>
                  </a:lnTo>
                  <a:lnTo>
                    <a:pt x="299722" y="78172"/>
                  </a:lnTo>
                  <a:lnTo>
                    <a:pt x="299600" y="78248"/>
                  </a:lnTo>
                  <a:lnTo>
                    <a:pt x="299390" y="78288"/>
                  </a:lnTo>
                  <a:lnTo>
                    <a:pt x="299192" y="78443"/>
                  </a:lnTo>
                  <a:lnTo>
                    <a:pt x="299159" y="78475"/>
                  </a:lnTo>
                  <a:lnTo>
                    <a:pt x="299148" y="78482"/>
                  </a:lnTo>
                  <a:lnTo>
                    <a:pt x="299148" y="78485"/>
                  </a:lnTo>
                  <a:lnTo>
                    <a:pt x="298894" y="78588"/>
                  </a:lnTo>
                  <a:lnTo>
                    <a:pt x="298508" y="78906"/>
                  </a:lnTo>
                  <a:lnTo>
                    <a:pt x="298398" y="79043"/>
                  </a:lnTo>
                  <a:lnTo>
                    <a:pt x="298265" y="79099"/>
                  </a:lnTo>
                  <a:lnTo>
                    <a:pt x="298033" y="79106"/>
                  </a:lnTo>
                  <a:lnTo>
                    <a:pt x="298011" y="79106"/>
                  </a:lnTo>
                  <a:lnTo>
                    <a:pt x="297901" y="78968"/>
                  </a:lnTo>
                  <a:lnTo>
                    <a:pt x="297636" y="78782"/>
                  </a:lnTo>
                  <a:lnTo>
                    <a:pt x="297581" y="78742"/>
                  </a:lnTo>
                  <a:lnTo>
                    <a:pt x="297526" y="78743"/>
                  </a:lnTo>
                  <a:lnTo>
                    <a:pt x="297349" y="78748"/>
                  </a:lnTo>
                  <a:lnTo>
                    <a:pt x="297107" y="78708"/>
                  </a:lnTo>
                  <a:lnTo>
                    <a:pt x="296974" y="78650"/>
                  </a:lnTo>
                  <a:lnTo>
                    <a:pt x="296687" y="78512"/>
                  </a:lnTo>
                  <a:lnTo>
                    <a:pt x="296511" y="78429"/>
                  </a:lnTo>
                  <a:lnTo>
                    <a:pt x="296279" y="78449"/>
                  </a:lnTo>
                  <a:lnTo>
                    <a:pt x="296036" y="78418"/>
                  </a:lnTo>
                  <a:lnTo>
                    <a:pt x="295838" y="78364"/>
                  </a:lnTo>
                  <a:lnTo>
                    <a:pt x="295430" y="78353"/>
                  </a:lnTo>
                  <a:lnTo>
                    <a:pt x="295308" y="78409"/>
                  </a:lnTo>
                  <a:lnTo>
                    <a:pt x="295010" y="78646"/>
                  </a:lnTo>
                  <a:lnTo>
                    <a:pt x="294834" y="78691"/>
                  </a:lnTo>
                  <a:lnTo>
                    <a:pt x="294724" y="78655"/>
                  </a:lnTo>
                  <a:lnTo>
                    <a:pt x="294635" y="78446"/>
                  </a:lnTo>
                  <a:lnTo>
                    <a:pt x="294536" y="77905"/>
                  </a:lnTo>
                  <a:lnTo>
                    <a:pt x="294381" y="77620"/>
                  </a:lnTo>
                  <a:lnTo>
                    <a:pt x="294205" y="77428"/>
                  </a:lnTo>
                  <a:lnTo>
                    <a:pt x="293951" y="77319"/>
                  </a:lnTo>
                  <a:lnTo>
                    <a:pt x="293455" y="77203"/>
                  </a:lnTo>
                  <a:lnTo>
                    <a:pt x="293212" y="77185"/>
                  </a:lnTo>
                  <a:lnTo>
                    <a:pt x="293124" y="77192"/>
                  </a:lnTo>
                  <a:lnTo>
                    <a:pt x="292914" y="77205"/>
                  </a:lnTo>
                  <a:lnTo>
                    <a:pt x="292682" y="77178"/>
                  </a:lnTo>
                  <a:lnTo>
                    <a:pt x="292451" y="77056"/>
                  </a:lnTo>
                  <a:lnTo>
                    <a:pt x="291899" y="76729"/>
                  </a:lnTo>
                  <a:lnTo>
                    <a:pt x="291535" y="76642"/>
                  </a:lnTo>
                  <a:lnTo>
                    <a:pt x="291370" y="76582"/>
                  </a:lnTo>
                  <a:lnTo>
                    <a:pt x="291016" y="76126"/>
                  </a:lnTo>
                  <a:lnTo>
                    <a:pt x="290928" y="75914"/>
                  </a:lnTo>
                  <a:lnTo>
                    <a:pt x="290917" y="75907"/>
                  </a:lnTo>
                  <a:lnTo>
                    <a:pt x="290752" y="75764"/>
                  </a:lnTo>
                  <a:lnTo>
                    <a:pt x="290310" y="75466"/>
                  </a:lnTo>
                  <a:lnTo>
                    <a:pt x="290145" y="75401"/>
                  </a:lnTo>
                  <a:lnTo>
                    <a:pt x="289726" y="75336"/>
                  </a:lnTo>
                  <a:lnTo>
                    <a:pt x="289593" y="75277"/>
                  </a:lnTo>
                  <a:lnTo>
                    <a:pt x="289439" y="75156"/>
                  </a:lnTo>
                  <a:lnTo>
                    <a:pt x="289295" y="74981"/>
                  </a:lnTo>
                  <a:lnTo>
                    <a:pt x="289075" y="74728"/>
                  </a:lnTo>
                  <a:lnTo>
                    <a:pt x="288953" y="74508"/>
                  </a:lnTo>
                  <a:lnTo>
                    <a:pt x="288931" y="74482"/>
                  </a:lnTo>
                  <a:lnTo>
                    <a:pt x="288920" y="74448"/>
                  </a:lnTo>
                  <a:lnTo>
                    <a:pt x="288920" y="74445"/>
                  </a:lnTo>
                  <a:lnTo>
                    <a:pt x="288898" y="74415"/>
                  </a:lnTo>
                  <a:lnTo>
                    <a:pt x="288854" y="74346"/>
                  </a:lnTo>
                  <a:lnTo>
                    <a:pt x="288788" y="74239"/>
                  </a:lnTo>
                  <a:lnTo>
                    <a:pt x="288766" y="74171"/>
                  </a:lnTo>
                  <a:lnTo>
                    <a:pt x="288744" y="74104"/>
                  </a:lnTo>
                  <a:lnTo>
                    <a:pt x="288689" y="73980"/>
                  </a:lnTo>
                  <a:lnTo>
                    <a:pt x="288611" y="73856"/>
                  </a:lnTo>
                  <a:lnTo>
                    <a:pt x="288424" y="73707"/>
                  </a:lnTo>
                  <a:lnTo>
                    <a:pt x="288369" y="73671"/>
                  </a:lnTo>
                  <a:lnTo>
                    <a:pt x="288093" y="73484"/>
                  </a:lnTo>
                  <a:lnTo>
                    <a:pt x="288060" y="73450"/>
                  </a:lnTo>
                  <a:lnTo>
                    <a:pt x="287938" y="73416"/>
                  </a:lnTo>
                  <a:lnTo>
                    <a:pt x="287872" y="73374"/>
                  </a:lnTo>
                  <a:lnTo>
                    <a:pt x="287817" y="73370"/>
                  </a:lnTo>
                  <a:lnTo>
                    <a:pt x="287740" y="73368"/>
                  </a:lnTo>
                  <a:lnTo>
                    <a:pt x="287640" y="73320"/>
                  </a:lnTo>
                  <a:lnTo>
                    <a:pt x="287596" y="73294"/>
                  </a:lnTo>
                  <a:lnTo>
                    <a:pt x="287519" y="73230"/>
                  </a:lnTo>
                  <a:lnTo>
                    <a:pt x="287420" y="73055"/>
                  </a:lnTo>
                  <a:lnTo>
                    <a:pt x="287342" y="72937"/>
                  </a:lnTo>
                  <a:lnTo>
                    <a:pt x="287320" y="72903"/>
                  </a:lnTo>
                  <a:lnTo>
                    <a:pt x="287265" y="72847"/>
                  </a:lnTo>
                  <a:lnTo>
                    <a:pt x="287210" y="72804"/>
                  </a:lnTo>
                  <a:lnTo>
                    <a:pt x="287166" y="72765"/>
                  </a:lnTo>
                  <a:lnTo>
                    <a:pt x="287045" y="72691"/>
                  </a:lnTo>
                  <a:lnTo>
                    <a:pt x="286945" y="72649"/>
                  </a:lnTo>
                  <a:lnTo>
                    <a:pt x="286846" y="72610"/>
                  </a:lnTo>
                  <a:lnTo>
                    <a:pt x="286780" y="72570"/>
                  </a:lnTo>
                  <a:lnTo>
                    <a:pt x="286703" y="72499"/>
                  </a:lnTo>
                  <a:lnTo>
                    <a:pt x="286658" y="72452"/>
                  </a:lnTo>
                  <a:lnTo>
                    <a:pt x="286603" y="72376"/>
                  </a:lnTo>
                  <a:lnTo>
                    <a:pt x="286570" y="72305"/>
                  </a:lnTo>
                  <a:lnTo>
                    <a:pt x="286504" y="72215"/>
                  </a:lnTo>
                  <a:lnTo>
                    <a:pt x="286427" y="72125"/>
                  </a:lnTo>
                  <a:lnTo>
                    <a:pt x="286239" y="71967"/>
                  </a:lnTo>
                  <a:lnTo>
                    <a:pt x="286184" y="71927"/>
                  </a:lnTo>
                  <a:lnTo>
                    <a:pt x="286151" y="71905"/>
                  </a:lnTo>
                  <a:lnTo>
                    <a:pt x="286085" y="71851"/>
                  </a:lnTo>
                  <a:lnTo>
                    <a:pt x="285963" y="71795"/>
                  </a:lnTo>
                  <a:lnTo>
                    <a:pt x="285842" y="71761"/>
                  </a:lnTo>
                  <a:lnTo>
                    <a:pt x="285621" y="71594"/>
                  </a:lnTo>
                  <a:lnTo>
                    <a:pt x="285511" y="71510"/>
                  </a:lnTo>
                  <a:lnTo>
                    <a:pt x="285467" y="71471"/>
                  </a:lnTo>
                  <a:lnTo>
                    <a:pt x="285412" y="71406"/>
                  </a:lnTo>
                  <a:lnTo>
                    <a:pt x="285323" y="71330"/>
                  </a:lnTo>
                  <a:lnTo>
                    <a:pt x="285235" y="71254"/>
                  </a:lnTo>
                  <a:lnTo>
                    <a:pt x="285136" y="71183"/>
                  </a:lnTo>
                  <a:lnTo>
                    <a:pt x="285003" y="71121"/>
                  </a:lnTo>
                  <a:lnTo>
                    <a:pt x="284838" y="71071"/>
                  </a:lnTo>
                  <a:lnTo>
                    <a:pt x="284783" y="71042"/>
                  </a:lnTo>
                  <a:lnTo>
                    <a:pt x="284683" y="70980"/>
                  </a:lnTo>
                  <a:lnTo>
                    <a:pt x="284584" y="70899"/>
                  </a:lnTo>
                  <a:lnTo>
                    <a:pt x="284496" y="70790"/>
                  </a:lnTo>
                  <a:lnTo>
                    <a:pt x="284363" y="70647"/>
                  </a:lnTo>
                  <a:lnTo>
                    <a:pt x="284308" y="70577"/>
                  </a:lnTo>
                  <a:lnTo>
                    <a:pt x="284275" y="70537"/>
                  </a:lnTo>
                  <a:lnTo>
                    <a:pt x="284242" y="70492"/>
                  </a:lnTo>
                  <a:lnTo>
                    <a:pt x="284198" y="70396"/>
                  </a:lnTo>
                  <a:lnTo>
                    <a:pt x="284176" y="70301"/>
                  </a:lnTo>
                  <a:lnTo>
                    <a:pt x="284176" y="70225"/>
                  </a:lnTo>
                  <a:lnTo>
                    <a:pt x="284176" y="70044"/>
                  </a:lnTo>
                  <a:lnTo>
                    <a:pt x="284187" y="69977"/>
                  </a:lnTo>
                  <a:lnTo>
                    <a:pt x="284187" y="69945"/>
                  </a:lnTo>
                  <a:lnTo>
                    <a:pt x="284187" y="69869"/>
                  </a:lnTo>
                  <a:lnTo>
                    <a:pt x="284176" y="69765"/>
                  </a:lnTo>
                  <a:lnTo>
                    <a:pt x="284088" y="69443"/>
                  </a:lnTo>
                  <a:lnTo>
                    <a:pt x="284055" y="69381"/>
                  </a:lnTo>
                  <a:lnTo>
                    <a:pt x="284032" y="69342"/>
                  </a:lnTo>
                  <a:lnTo>
                    <a:pt x="283988" y="69260"/>
                  </a:lnTo>
                  <a:lnTo>
                    <a:pt x="283944" y="69153"/>
                  </a:lnTo>
                  <a:lnTo>
                    <a:pt x="283735" y="68851"/>
                  </a:lnTo>
                  <a:lnTo>
                    <a:pt x="283701" y="68795"/>
                  </a:lnTo>
                  <a:lnTo>
                    <a:pt x="283691" y="68719"/>
                  </a:lnTo>
                  <a:lnTo>
                    <a:pt x="283591" y="68606"/>
                  </a:lnTo>
                  <a:lnTo>
                    <a:pt x="283437" y="68266"/>
                  </a:lnTo>
                  <a:lnTo>
                    <a:pt x="283426" y="68253"/>
                  </a:lnTo>
                  <a:lnTo>
                    <a:pt x="283382" y="68186"/>
                  </a:lnTo>
                  <a:lnTo>
                    <a:pt x="283338" y="68127"/>
                  </a:lnTo>
                  <a:lnTo>
                    <a:pt x="283282" y="68029"/>
                  </a:lnTo>
                  <a:lnTo>
                    <a:pt x="283282" y="68022"/>
                  </a:lnTo>
                  <a:lnTo>
                    <a:pt x="283227" y="67965"/>
                  </a:lnTo>
                  <a:lnTo>
                    <a:pt x="282697" y="67102"/>
                  </a:lnTo>
                  <a:lnTo>
                    <a:pt x="282675" y="67069"/>
                  </a:lnTo>
                  <a:lnTo>
                    <a:pt x="282620" y="66999"/>
                  </a:lnTo>
                  <a:lnTo>
                    <a:pt x="282455" y="66734"/>
                  </a:lnTo>
                  <a:lnTo>
                    <a:pt x="282389" y="66629"/>
                  </a:lnTo>
                  <a:lnTo>
                    <a:pt x="282344" y="66562"/>
                  </a:lnTo>
                  <a:lnTo>
                    <a:pt x="282333" y="66541"/>
                  </a:lnTo>
                  <a:lnTo>
                    <a:pt x="282256" y="66452"/>
                  </a:lnTo>
                  <a:lnTo>
                    <a:pt x="282002" y="66148"/>
                  </a:lnTo>
                  <a:lnTo>
                    <a:pt x="281936" y="66059"/>
                  </a:lnTo>
                  <a:lnTo>
                    <a:pt x="281881" y="65995"/>
                  </a:lnTo>
                  <a:lnTo>
                    <a:pt x="281793" y="65910"/>
                  </a:lnTo>
                  <a:lnTo>
                    <a:pt x="281682" y="65806"/>
                  </a:lnTo>
                  <a:lnTo>
                    <a:pt x="281396" y="65561"/>
                  </a:lnTo>
                  <a:lnTo>
                    <a:pt x="281296" y="65482"/>
                  </a:lnTo>
                  <a:lnTo>
                    <a:pt x="281230" y="65418"/>
                  </a:lnTo>
                  <a:lnTo>
                    <a:pt x="281131" y="65307"/>
                  </a:lnTo>
                  <a:lnTo>
                    <a:pt x="280877" y="64966"/>
                  </a:lnTo>
                  <a:lnTo>
                    <a:pt x="280833" y="64881"/>
                  </a:lnTo>
                  <a:lnTo>
                    <a:pt x="280833" y="64873"/>
                  </a:lnTo>
                  <a:lnTo>
                    <a:pt x="280800" y="64824"/>
                  </a:lnTo>
                  <a:lnTo>
                    <a:pt x="280745" y="64759"/>
                  </a:lnTo>
                  <a:lnTo>
                    <a:pt x="280700" y="64678"/>
                  </a:lnTo>
                  <a:lnTo>
                    <a:pt x="280612" y="64602"/>
                  </a:lnTo>
                  <a:lnTo>
                    <a:pt x="280513" y="64549"/>
                  </a:lnTo>
                  <a:lnTo>
                    <a:pt x="280259" y="64480"/>
                  </a:lnTo>
                  <a:lnTo>
                    <a:pt x="280204" y="64469"/>
                  </a:lnTo>
                  <a:lnTo>
                    <a:pt x="280149" y="64453"/>
                  </a:lnTo>
                  <a:lnTo>
                    <a:pt x="279972" y="64424"/>
                  </a:lnTo>
                  <a:lnTo>
                    <a:pt x="279652" y="64368"/>
                  </a:lnTo>
                  <a:lnTo>
                    <a:pt x="279553" y="64354"/>
                  </a:lnTo>
                  <a:lnTo>
                    <a:pt x="279388" y="64332"/>
                  </a:lnTo>
                  <a:lnTo>
                    <a:pt x="279354" y="64328"/>
                  </a:lnTo>
                  <a:lnTo>
                    <a:pt x="279288" y="64301"/>
                  </a:lnTo>
                  <a:lnTo>
                    <a:pt x="279200" y="64244"/>
                  </a:lnTo>
                  <a:lnTo>
                    <a:pt x="279024" y="64102"/>
                  </a:lnTo>
                  <a:lnTo>
                    <a:pt x="279024" y="64098"/>
                  </a:lnTo>
                  <a:lnTo>
                    <a:pt x="278880" y="63968"/>
                  </a:lnTo>
                  <a:lnTo>
                    <a:pt x="278814" y="63900"/>
                  </a:lnTo>
                  <a:lnTo>
                    <a:pt x="278781" y="63900"/>
                  </a:lnTo>
                  <a:lnTo>
                    <a:pt x="278527" y="63719"/>
                  </a:lnTo>
                  <a:lnTo>
                    <a:pt x="278417" y="63635"/>
                  </a:lnTo>
                  <a:lnTo>
                    <a:pt x="278229" y="63553"/>
                  </a:lnTo>
                  <a:lnTo>
                    <a:pt x="278075" y="63461"/>
                  </a:lnTo>
                  <a:lnTo>
                    <a:pt x="277876" y="63228"/>
                  </a:lnTo>
                  <a:lnTo>
                    <a:pt x="277688" y="62888"/>
                  </a:lnTo>
                  <a:lnTo>
                    <a:pt x="277688" y="62886"/>
                  </a:lnTo>
                  <a:lnTo>
                    <a:pt x="277688" y="62885"/>
                  </a:lnTo>
                  <a:lnTo>
                    <a:pt x="277600" y="62773"/>
                  </a:lnTo>
                  <a:lnTo>
                    <a:pt x="277512" y="62711"/>
                  </a:lnTo>
                  <a:lnTo>
                    <a:pt x="277512" y="62710"/>
                  </a:lnTo>
                  <a:lnTo>
                    <a:pt x="277424" y="62653"/>
                  </a:lnTo>
                  <a:lnTo>
                    <a:pt x="277335" y="62609"/>
                  </a:lnTo>
                  <a:lnTo>
                    <a:pt x="277335" y="62606"/>
                  </a:lnTo>
                  <a:lnTo>
                    <a:pt x="277313" y="62597"/>
                  </a:lnTo>
                  <a:lnTo>
                    <a:pt x="277236" y="62564"/>
                  </a:lnTo>
                  <a:lnTo>
                    <a:pt x="277236" y="62563"/>
                  </a:lnTo>
                  <a:lnTo>
                    <a:pt x="277181" y="62531"/>
                  </a:lnTo>
                  <a:lnTo>
                    <a:pt x="277170" y="62521"/>
                  </a:lnTo>
                  <a:lnTo>
                    <a:pt x="277137" y="62476"/>
                  </a:lnTo>
                  <a:lnTo>
                    <a:pt x="277104" y="62435"/>
                  </a:lnTo>
                  <a:lnTo>
                    <a:pt x="277082" y="62420"/>
                  </a:lnTo>
                  <a:lnTo>
                    <a:pt x="277082" y="62400"/>
                  </a:lnTo>
                  <a:lnTo>
                    <a:pt x="277071" y="62396"/>
                  </a:lnTo>
                  <a:lnTo>
                    <a:pt x="277060" y="62358"/>
                  </a:lnTo>
                  <a:lnTo>
                    <a:pt x="277060" y="62239"/>
                  </a:lnTo>
                  <a:lnTo>
                    <a:pt x="277060" y="62175"/>
                  </a:lnTo>
                  <a:lnTo>
                    <a:pt x="277060" y="62126"/>
                  </a:lnTo>
                  <a:lnTo>
                    <a:pt x="277060" y="62074"/>
                  </a:lnTo>
                  <a:lnTo>
                    <a:pt x="277060" y="62028"/>
                  </a:lnTo>
                  <a:lnTo>
                    <a:pt x="277060" y="62028"/>
                  </a:lnTo>
                  <a:lnTo>
                    <a:pt x="277049" y="61974"/>
                  </a:lnTo>
                  <a:lnTo>
                    <a:pt x="277027" y="61902"/>
                  </a:lnTo>
                  <a:lnTo>
                    <a:pt x="276971" y="61831"/>
                  </a:lnTo>
                  <a:lnTo>
                    <a:pt x="276927" y="61757"/>
                  </a:lnTo>
                  <a:lnTo>
                    <a:pt x="276927" y="61757"/>
                  </a:lnTo>
                  <a:lnTo>
                    <a:pt x="276850" y="61676"/>
                  </a:lnTo>
                  <a:lnTo>
                    <a:pt x="276784" y="61605"/>
                  </a:lnTo>
                  <a:lnTo>
                    <a:pt x="276696" y="61529"/>
                  </a:lnTo>
                  <a:lnTo>
                    <a:pt x="276629" y="61481"/>
                  </a:lnTo>
                  <a:lnTo>
                    <a:pt x="276574" y="61458"/>
                  </a:lnTo>
                  <a:lnTo>
                    <a:pt x="276497" y="61436"/>
                  </a:lnTo>
                  <a:lnTo>
                    <a:pt x="276398" y="61419"/>
                  </a:lnTo>
                  <a:lnTo>
                    <a:pt x="276254" y="61416"/>
                  </a:lnTo>
                  <a:lnTo>
                    <a:pt x="276155" y="61382"/>
                  </a:lnTo>
                  <a:lnTo>
                    <a:pt x="276056" y="61312"/>
                  </a:lnTo>
                  <a:lnTo>
                    <a:pt x="275956" y="61207"/>
                  </a:lnTo>
                  <a:lnTo>
                    <a:pt x="275912" y="61171"/>
                  </a:lnTo>
                  <a:lnTo>
                    <a:pt x="275879" y="61134"/>
                  </a:lnTo>
                  <a:lnTo>
                    <a:pt x="275780" y="61058"/>
                  </a:lnTo>
                  <a:lnTo>
                    <a:pt x="275636" y="60965"/>
                  </a:lnTo>
                  <a:lnTo>
                    <a:pt x="275570" y="60881"/>
                  </a:lnTo>
                  <a:lnTo>
                    <a:pt x="275482" y="60742"/>
                  </a:lnTo>
                  <a:lnTo>
                    <a:pt x="275416" y="60666"/>
                  </a:lnTo>
                  <a:lnTo>
                    <a:pt x="275349" y="60638"/>
                  </a:lnTo>
                  <a:lnTo>
                    <a:pt x="275283" y="60609"/>
                  </a:lnTo>
                  <a:lnTo>
                    <a:pt x="275239" y="60607"/>
                  </a:lnTo>
                  <a:lnTo>
                    <a:pt x="275151" y="60602"/>
                  </a:lnTo>
                  <a:lnTo>
                    <a:pt x="275018" y="60602"/>
                  </a:lnTo>
                  <a:lnTo>
                    <a:pt x="274930" y="60562"/>
                  </a:lnTo>
                  <a:lnTo>
                    <a:pt x="274853" y="60499"/>
                  </a:lnTo>
                  <a:lnTo>
                    <a:pt x="274787" y="60423"/>
                  </a:lnTo>
                  <a:lnTo>
                    <a:pt x="274732" y="60325"/>
                  </a:lnTo>
                  <a:lnTo>
                    <a:pt x="274677" y="60139"/>
                  </a:lnTo>
                  <a:lnTo>
                    <a:pt x="274621" y="60015"/>
                  </a:lnTo>
                  <a:lnTo>
                    <a:pt x="274533" y="59854"/>
                  </a:lnTo>
                  <a:lnTo>
                    <a:pt x="274511" y="59738"/>
                  </a:lnTo>
                  <a:lnTo>
                    <a:pt x="274478" y="59663"/>
                  </a:lnTo>
                  <a:lnTo>
                    <a:pt x="274478" y="59646"/>
                  </a:lnTo>
                  <a:lnTo>
                    <a:pt x="274412" y="59566"/>
                  </a:lnTo>
                  <a:lnTo>
                    <a:pt x="274323" y="59507"/>
                  </a:lnTo>
                  <a:lnTo>
                    <a:pt x="274246" y="59459"/>
                  </a:lnTo>
                  <a:lnTo>
                    <a:pt x="274136" y="59420"/>
                  </a:lnTo>
                  <a:lnTo>
                    <a:pt x="273871" y="59324"/>
                  </a:lnTo>
                  <a:lnTo>
                    <a:pt x="273772" y="59242"/>
                  </a:lnTo>
                  <a:lnTo>
                    <a:pt x="273672" y="59144"/>
                  </a:lnTo>
                  <a:lnTo>
                    <a:pt x="273617" y="59101"/>
                  </a:lnTo>
                  <a:lnTo>
                    <a:pt x="273573" y="59076"/>
                  </a:lnTo>
                  <a:lnTo>
                    <a:pt x="273518" y="59039"/>
                  </a:lnTo>
                  <a:lnTo>
                    <a:pt x="273352" y="58974"/>
                  </a:lnTo>
                  <a:lnTo>
                    <a:pt x="273231" y="58972"/>
                  </a:lnTo>
                  <a:lnTo>
                    <a:pt x="273143" y="58978"/>
                  </a:lnTo>
                  <a:lnTo>
                    <a:pt x="273044" y="59003"/>
                  </a:lnTo>
                  <a:lnTo>
                    <a:pt x="272889" y="59068"/>
                  </a:lnTo>
                  <a:lnTo>
                    <a:pt x="272746" y="59104"/>
                  </a:lnTo>
                  <a:lnTo>
                    <a:pt x="272668" y="59125"/>
                  </a:lnTo>
                  <a:lnTo>
                    <a:pt x="272657" y="59129"/>
                  </a:lnTo>
                  <a:lnTo>
                    <a:pt x="272657" y="59130"/>
                  </a:lnTo>
                  <a:lnTo>
                    <a:pt x="272657" y="59130"/>
                  </a:lnTo>
                  <a:lnTo>
                    <a:pt x="272503" y="59119"/>
                  </a:lnTo>
                  <a:lnTo>
                    <a:pt x="272194" y="59285"/>
                  </a:lnTo>
                  <a:lnTo>
                    <a:pt x="271940" y="59368"/>
                  </a:lnTo>
                  <a:lnTo>
                    <a:pt x="271664" y="59393"/>
                  </a:lnTo>
                  <a:lnTo>
                    <a:pt x="271367" y="59358"/>
                  </a:lnTo>
                  <a:lnTo>
                    <a:pt x="271069" y="59230"/>
                  </a:lnTo>
                  <a:lnTo>
                    <a:pt x="270903" y="59211"/>
                  </a:lnTo>
                  <a:lnTo>
                    <a:pt x="270605" y="59288"/>
                  </a:lnTo>
                  <a:lnTo>
                    <a:pt x="270352" y="59298"/>
                  </a:lnTo>
                  <a:lnTo>
                    <a:pt x="270131" y="59126"/>
                  </a:lnTo>
                  <a:lnTo>
                    <a:pt x="270098" y="59104"/>
                  </a:lnTo>
                  <a:lnTo>
                    <a:pt x="269844" y="58960"/>
                  </a:lnTo>
                  <a:lnTo>
                    <a:pt x="269767" y="58944"/>
                  </a:lnTo>
                  <a:lnTo>
                    <a:pt x="269690" y="58929"/>
                  </a:lnTo>
                  <a:lnTo>
                    <a:pt x="269348" y="58899"/>
                  </a:lnTo>
                  <a:lnTo>
                    <a:pt x="269303" y="58895"/>
                  </a:lnTo>
                  <a:lnTo>
                    <a:pt x="269270" y="58894"/>
                  </a:lnTo>
                  <a:lnTo>
                    <a:pt x="269226" y="58889"/>
                  </a:lnTo>
                  <a:lnTo>
                    <a:pt x="269204" y="58887"/>
                  </a:lnTo>
                  <a:lnTo>
                    <a:pt x="269028" y="58869"/>
                  </a:lnTo>
                  <a:lnTo>
                    <a:pt x="268509" y="58770"/>
                  </a:lnTo>
                  <a:lnTo>
                    <a:pt x="268454" y="58763"/>
                  </a:lnTo>
                  <a:lnTo>
                    <a:pt x="268454" y="58763"/>
                  </a:lnTo>
                  <a:lnTo>
                    <a:pt x="268454" y="58763"/>
                  </a:lnTo>
                  <a:lnTo>
                    <a:pt x="268443" y="58759"/>
                  </a:lnTo>
                  <a:lnTo>
                    <a:pt x="268432" y="58757"/>
                  </a:lnTo>
                  <a:lnTo>
                    <a:pt x="268421" y="58753"/>
                  </a:lnTo>
                  <a:lnTo>
                    <a:pt x="268399" y="58742"/>
                  </a:lnTo>
                  <a:lnTo>
                    <a:pt x="268355" y="58727"/>
                  </a:lnTo>
                  <a:lnTo>
                    <a:pt x="268333" y="58716"/>
                  </a:lnTo>
                  <a:lnTo>
                    <a:pt x="268310" y="58707"/>
                  </a:lnTo>
                  <a:lnTo>
                    <a:pt x="268244" y="58678"/>
                  </a:lnTo>
                  <a:lnTo>
                    <a:pt x="268189" y="58653"/>
                  </a:lnTo>
                  <a:lnTo>
                    <a:pt x="268167" y="58643"/>
                  </a:lnTo>
                  <a:lnTo>
                    <a:pt x="268090" y="58599"/>
                  </a:lnTo>
                  <a:lnTo>
                    <a:pt x="267968" y="58538"/>
                  </a:lnTo>
                  <a:lnTo>
                    <a:pt x="267869" y="58489"/>
                  </a:lnTo>
                  <a:lnTo>
                    <a:pt x="267825" y="58464"/>
                  </a:lnTo>
                  <a:lnTo>
                    <a:pt x="267351" y="58527"/>
                  </a:lnTo>
                  <a:lnTo>
                    <a:pt x="266622" y="58751"/>
                  </a:lnTo>
                  <a:lnTo>
                    <a:pt x="265806" y="59005"/>
                  </a:lnTo>
                  <a:lnTo>
                    <a:pt x="265365" y="59277"/>
                  </a:lnTo>
                  <a:lnTo>
                    <a:pt x="265078" y="59595"/>
                  </a:lnTo>
                  <a:lnTo>
                    <a:pt x="264901" y="59784"/>
                  </a:lnTo>
                  <a:lnTo>
                    <a:pt x="264592" y="60076"/>
                  </a:lnTo>
                  <a:lnTo>
                    <a:pt x="264383" y="60225"/>
                  </a:lnTo>
                  <a:lnTo>
                    <a:pt x="264372" y="60229"/>
                  </a:lnTo>
                  <a:lnTo>
                    <a:pt x="264372" y="60234"/>
                  </a:lnTo>
                  <a:lnTo>
                    <a:pt x="264316" y="60276"/>
                  </a:lnTo>
                  <a:lnTo>
                    <a:pt x="264184" y="60387"/>
                  </a:lnTo>
                  <a:lnTo>
                    <a:pt x="264052" y="60417"/>
                  </a:lnTo>
                  <a:lnTo>
                    <a:pt x="263688" y="60425"/>
                  </a:lnTo>
                  <a:lnTo>
                    <a:pt x="263610" y="60426"/>
                  </a:lnTo>
                  <a:lnTo>
                    <a:pt x="263467" y="60406"/>
                  </a:lnTo>
                  <a:lnTo>
                    <a:pt x="263279" y="60412"/>
                  </a:lnTo>
                  <a:lnTo>
                    <a:pt x="263158" y="60384"/>
                  </a:lnTo>
                  <a:lnTo>
                    <a:pt x="262849" y="60370"/>
                  </a:lnTo>
                  <a:lnTo>
                    <a:pt x="262386" y="60296"/>
                  </a:lnTo>
                  <a:lnTo>
                    <a:pt x="262143" y="60238"/>
                  </a:lnTo>
                  <a:lnTo>
                    <a:pt x="262121" y="60234"/>
                  </a:lnTo>
                  <a:lnTo>
                    <a:pt x="261878" y="60204"/>
                  </a:lnTo>
                  <a:lnTo>
                    <a:pt x="261724" y="60241"/>
                  </a:lnTo>
                  <a:lnTo>
                    <a:pt x="261613" y="60274"/>
                  </a:lnTo>
                  <a:lnTo>
                    <a:pt x="261514" y="60295"/>
                  </a:lnTo>
                  <a:lnTo>
                    <a:pt x="261470" y="60302"/>
                  </a:lnTo>
                  <a:lnTo>
                    <a:pt x="261382" y="60311"/>
                  </a:lnTo>
                  <a:lnTo>
                    <a:pt x="261326" y="60313"/>
                  </a:lnTo>
                  <a:lnTo>
                    <a:pt x="261249" y="60324"/>
                  </a:lnTo>
                  <a:lnTo>
                    <a:pt x="261172" y="60347"/>
                  </a:lnTo>
                  <a:lnTo>
                    <a:pt x="261073" y="60363"/>
                  </a:lnTo>
                  <a:lnTo>
                    <a:pt x="261073" y="60363"/>
                  </a:lnTo>
                  <a:lnTo>
                    <a:pt x="261040" y="60370"/>
                  </a:lnTo>
                  <a:lnTo>
                    <a:pt x="260841" y="60365"/>
                  </a:lnTo>
                  <a:lnTo>
                    <a:pt x="260698" y="60392"/>
                  </a:lnTo>
                  <a:lnTo>
                    <a:pt x="260654" y="60404"/>
                  </a:lnTo>
                  <a:lnTo>
                    <a:pt x="260455" y="60466"/>
                  </a:lnTo>
                  <a:lnTo>
                    <a:pt x="260455" y="60466"/>
                  </a:lnTo>
                  <a:lnTo>
                    <a:pt x="259903" y="60544"/>
                  </a:lnTo>
                  <a:lnTo>
                    <a:pt x="259749" y="60531"/>
                  </a:lnTo>
                  <a:lnTo>
                    <a:pt x="259682" y="60505"/>
                  </a:lnTo>
                  <a:lnTo>
                    <a:pt x="259627" y="60486"/>
                  </a:lnTo>
                  <a:lnTo>
                    <a:pt x="259440" y="60319"/>
                  </a:lnTo>
                  <a:lnTo>
                    <a:pt x="259352" y="60282"/>
                  </a:lnTo>
                  <a:lnTo>
                    <a:pt x="259274" y="60265"/>
                  </a:lnTo>
                  <a:lnTo>
                    <a:pt x="259208" y="60271"/>
                  </a:lnTo>
                  <a:lnTo>
                    <a:pt x="259087" y="60305"/>
                  </a:lnTo>
                  <a:lnTo>
                    <a:pt x="258988" y="60361"/>
                  </a:lnTo>
                  <a:lnTo>
                    <a:pt x="258811" y="60441"/>
                  </a:lnTo>
                  <a:lnTo>
                    <a:pt x="258623" y="60491"/>
                  </a:lnTo>
                  <a:lnTo>
                    <a:pt x="258458" y="60522"/>
                  </a:lnTo>
                  <a:lnTo>
                    <a:pt x="258182" y="60513"/>
                  </a:lnTo>
                  <a:lnTo>
                    <a:pt x="257917" y="60481"/>
                  </a:lnTo>
                  <a:lnTo>
                    <a:pt x="257608" y="60419"/>
                  </a:lnTo>
                  <a:lnTo>
                    <a:pt x="257487" y="60377"/>
                  </a:lnTo>
                  <a:lnTo>
                    <a:pt x="257366" y="60287"/>
                  </a:lnTo>
                  <a:lnTo>
                    <a:pt x="257211" y="60219"/>
                  </a:lnTo>
                  <a:lnTo>
                    <a:pt x="257101" y="60178"/>
                  </a:lnTo>
                  <a:lnTo>
                    <a:pt x="257079" y="60109"/>
                  </a:lnTo>
                  <a:lnTo>
                    <a:pt x="257035" y="60043"/>
                  </a:lnTo>
                  <a:lnTo>
                    <a:pt x="257024" y="60003"/>
                  </a:lnTo>
                  <a:lnTo>
                    <a:pt x="257013" y="59984"/>
                  </a:lnTo>
                  <a:lnTo>
                    <a:pt x="256991" y="59958"/>
                  </a:lnTo>
                  <a:lnTo>
                    <a:pt x="256935" y="59899"/>
                  </a:lnTo>
                  <a:lnTo>
                    <a:pt x="256924" y="59890"/>
                  </a:lnTo>
                  <a:lnTo>
                    <a:pt x="256847" y="59845"/>
                  </a:lnTo>
                  <a:lnTo>
                    <a:pt x="256781" y="59829"/>
                  </a:lnTo>
                  <a:lnTo>
                    <a:pt x="256759" y="59803"/>
                  </a:lnTo>
                  <a:lnTo>
                    <a:pt x="256516" y="59814"/>
                  </a:lnTo>
                  <a:lnTo>
                    <a:pt x="256439" y="59839"/>
                  </a:lnTo>
                  <a:lnTo>
                    <a:pt x="256340" y="59873"/>
                  </a:lnTo>
                  <a:lnTo>
                    <a:pt x="256251" y="59887"/>
                  </a:lnTo>
                  <a:lnTo>
                    <a:pt x="256097" y="59944"/>
                  </a:lnTo>
                  <a:lnTo>
                    <a:pt x="256031" y="59970"/>
                  </a:lnTo>
                  <a:lnTo>
                    <a:pt x="255898" y="60076"/>
                  </a:lnTo>
                  <a:lnTo>
                    <a:pt x="255733" y="60198"/>
                  </a:lnTo>
                  <a:lnTo>
                    <a:pt x="255678" y="60223"/>
                  </a:lnTo>
                  <a:lnTo>
                    <a:pt x="255556" y="60254"/>
                  </a:lnTo>
                  <a:lnTo>
                    <a:pt x="255479" y="60220"/>
                  </a:lnTo>
                  <a:lnTo>
                    <a:pt x="255479" y="60218"/>
                  </a:lnTo>
                  <a:lnTo>
                    <a:pt x="255380" y="60178"/>
                  </a:lnTo>
                  <a:lnTo>
                    <a:pt x="255269" y="60073"/>
                  </a:lnTo>
                  <a:lnTo>
                    <a:pt x="255148" y="60044"/>
                  </a:lnTo>
                  <a:lnTo>
                    <a:pt x="255137" y="60044"/>
                  </a:lnTo>
                  <a:lnTo>
                    <a:pt x="255137" y="60043"/>
                  </a:lnTo>
                  <a:lnTo>
                    <a:pt x="255137" y="60044"/>
                  </a:lnTo>
                  <a:lnTo>
                    <a:pt x="255137" y="60045"/>
                  </a:lnTo>
                  <a:lnTo>
                    <a:pt x="255137" y="60048"/>
                  </a:lnTo>
                  <a:lnTo>
                    <a:pt x="255126" y="60051"/>
                  </a:lnTo>
                  <a:lnTo>
                    <a:pt x="255071" y="60099"/>
                  </a:lnTo>
                  <a:lnTo>
                    <a:pt x="255071" y="60102"/>
                  </a:lnTo>
                  <a:lnTo>
                    <a:pt x="255060" y="60111"/>
                  </a:lnTo>
                  <a:lnTo>
                    <a:pt x="254938" y="60158"/>
                  </a:lnTo>
                  <a:lnTo>
                    <a:pt x="254839" y="60178"/>
                  </a:lnTo>
                  <a:lnTo>
                    <a:pt x="254640" y="60173"/>
                  </a:lnTo>
                  <a:lnTo>
                    <a:pt x="254563" y="60124"/>
                  </a:lnTo>
                  <a:lnTo>
                    <a:pt x="254530" y="60068"/>
                  </a:lnTo>
                  <a:lnTo>
                    <a:pt x="254420" y="59899"/>
                  </a:lnTo>
                  <a:lnTo>
                    <a:pt x="254321" y="59849"/>
                  </a:lnTo>
                  <a:lnTo>
                    <a:pt x="254221" y="59812"/>
                  </a:lnTo>
                  <a:lnTo>
                    <a:pt x="253967" y="59744"/>
                  </a:lnTo>
                  <a:lnTo>
                    <a:pt x="253813" y="59634"/>
                  </a:lnTo>
                  <a:lnTo>
                    <a:pt x="253692" y="59615"/>
                  </a:lnTo>
                  <a:lnTo>
                    <a:pt x="253460" y="59611"/>
                  </a:lnTo>
                  <a:lnTo>
                    <a:pt x="253206" y="59673"/>
                  </a:lnTo>
                  <a:lnTo>
                    <a:pt x="253085" y="59718"/>
                  </a:lnTo>
                  <a:lnTo>
                    <a:pt x="252809" y="59724"/>
                  </a:lnTo>
                  <a:lnTo>
                    <a:pt x="252776" y="59707"/>
                  </a:lnTo>
                  <a:lnTo>
                    <a:pt x="252643" y="59696"/>
                  </a:lnTo>
                  <a:lnTo>
                    <a:pt x="252467" y="59716"/>
                  </a:lnTo>
                  <a:lnTo>
                    <a:pt x="252268" y="59814"/>
                  </a:lnTo>
                  <a:lnTo>
                    <a:pt x="252257" y="59825"/>
                  </a:lnTo>
                  <a:lnTo>
                    <a:pt x="252125" y="59927"/>
                  </a:lnTo>
                  <a:lnTo>
                    <a:pt x="251959" y="59990"/>
                  </a:lnTo>
                  <a:lnTo>
                    <a:pt x="251783" y="60012"/>
                  </a:lnTo>
                  <a:lnTo>
                    <a:pt x="251452" y="60131"/>
                  </a:lnTo>
                  <a:lnTo>
                    <a:pt x="251309" y="60196"/>
                  </a:lnTo>
                  <a:lnTo>
                    <a:pt x="251099" y="60294"/>
                  </a:lnTo>
                  <a:lnTo>
                    <a:pt x="250834" y="60417"/>
                  </a:lnTo>
                  <a:lnTo>
                    <a:pt x="250602" y="60448"/>
                  </a:lnTo>
                  <a:lnTo>
                    <a:pt x="250315" y="60486"/>
                  </a:lnTo>
                  <a:lnTo>
                    <a:pt x="249378" y="60491"/>
                  </a:lnTo>
                  <a:lnTo>
                    <a:pt x="249179" y="60528"/>
                  </a:lnTo>
                  <a:lnTo>
                    <a:pt x="249080" y="60609"/>
                  </a:lnTo>
                  <a:lnTo>
                    <a:pt x="248925" y="60801"/>
                  </a:lnTo>
                  <a:lnTo>
                    <a:pt x="248815" y="60906"/>
                  </a:lnTo>
                  <a:lnTo>
                    <a:pt x="248716" y="60933"/>
                  </a:lnTo>
                  <a:lnTo>
                    <a:pt x="248627" y="60957"/>
                  </a:lnTo>
                  <a:lnTo>
                    <a:pt x="248197" y="61159"/>
                  </a:lnTo>
                  <a:lnTo>
                    <a:pt x="248043" y="61188"/>
                  </a:lnTo>
                  <a:lnTo>
                    <a:pt x="247999" y="61196"/>
                  </a:lnTo>
                  <a:lnTo>
                    <a:pt x="247756" y="61159"/>
                  </a:lnTo>
                  <a:lnTo>
                    <a:pt x="247502" y="61042"/>
                  </a:lnTo>
                  <a:lnTo>
                    <a:pt x="247359" y="60911"/>
                  </a:lnTo>
                  <a:lnTo>
                    <a:pt x="247193" y="60678"/>
                  </a:lnTo>
                  <a:lnTo>
                    <a:pt x="247127" y="60635"/>
                  </a:lnTo>
                  <a:lnTo>
                    <a:pt x="247050" y="60598"/>
                  </a:lnTo>
                  <a:lnTo>
                    <a:pt x="246586" y="60511"/>
                  </a:lnTo>
                  <a:lnTo>
                    <a:pt x="246498" y="60466"/>
                  </a:lnTo>
                  <a:lnTo>
                    <a:pt x="246399" y="60443"/>
                  </a:lnTo>
                  <a:lnTo>
                    <a:pt x="246311" y="60441"/>
                  </a:lnTo>
                  <a:lnTo>
                    <a:pt x="246266" y="60463"/>
                  </a:lnTo>
                  <a:lnTo>
                    <a:pt x="246200" y="60455"/>
                  </a:lnTo>
                  <a:lnTo>
                    <a:pt x="246057" y="60406"/>
                  </a:lnTo>
                  <a:lnTo>
                    <a:pt x="245958" y="60376"/>
                  </a:lnTo>
                  <a:lnTo>
                    <a:pt x="245836" y="60367"/>
                  </a:lnTo>
                  <a:lnTo>
                    <a:pt x="245505" y="60294"/>
                  </a:lnTo>
                  <a:lnTo>
                    <a:pt x="245329" y="60305"/>
                  </a:lnTo>
                  <a:lnTo>
                    <a:pt x="245185" y="60365"/>
                  </a:lnTo>
                  <a:lnTo>
                    <a:pt x="245130" y="60443"/>
                  </a:lnTo>
                  <a:lnTo>
                    <a:pt x="245053" y="60567"/>
                  </a:lnTo>
                  <a:lnTo>
                    <a:pt x="244976" y="60711"/>
                  </a:lnTo>
                  <a:lnTo>
                    <a:pt x="244854" y="60872"/>
                  </a:lnTo>
                  <a:lnTo>
                    <a:pt x="244766" y="60928"/>
                  </a:lnTo>
                  <a:lnTo>
                    <a:pt x="244678" y="60953"/>
                  </a:lnTo>
                  <a:lnTo>
                    <a:pt x="244413" y="61083"/>
                  </a:lnTo>
                  <a:lnTo>
                    <a:pt x="244402" y="61100"/>
                  </a:lnTo>
                  <a:lnTo>
                    <a:pt x="244402" y="61100"/>
                  </a:lnTo>
                  <a:lnTo>
                    <a:pt x="244292" y="61219"/>
                  </a:lnTo>
                  <a:lnTo>
                    <a:pt x="244192" y="61261"/>
                  </a:lnTo>
                  <a:lnTo>
                    <a:pt x="243994" y="61247"/>
                  </a:lnTo>
                  <a:lnTo>
                    <a:pt x="243828" y="61143"/>
                  </a:lnTo>
                  <a:lnTo>
                    <a:pt x="243718" y="61058"/>
                  </a:lnTo>
                  <a:lnTo>
                    <a:pt x="243607" y="60993"/>
                  </a:lnTo>
                  <a:lnTo>
                    <a:pt x="243486" y="60979"/>
                  </a:lnTo>
                  <a:lnTo>
                    <a:pt x="243287" y="60999"/>
                  </a:lnTo>
                  <a:lnTo>
                    <a:pt x="242846" y="61091"/>
                  </a:lnTo>
                  <a:lnTo>
                    <a:pt x="242714" y="61088"/>
                  </a:lnTo>
                  <a:lnTo>
                    <a:pt x="242670" y="61086"/>
                  </a:lnTo>
                  <a:lnTo>
                    <a:pt x="242504" y="61018"/>
                  </a:lnTo>
                  <a:lnTo>
                    <a:pt x="242372" y="60884"/>
                  </a:lnTo>
                  <a:lnTo>
                    <a:pt x="242350" y="60863"/>
                  </a:lnTo>
                  <a:lnTo>
                    <a:pt x="242250" y="60725"/>
                  </a:lnTo>
                  <a:lnTo>
                    <a:pt x="242129" y="60609"/>
                  </a:lnTo>
                  <a:lnTo>
                    <a:pt x="242008" y="60593"/>
                  </a:lnTo>
                  <a:lnTo>
                    <a:pt x="241787" y="60598"/>
                  </a:lnTo>
                  <a:lnTo>
                    <a:pt x="241666" y="60590"/>
                  </a:lnTo>
                  <a:lnTo>
                    <a:pt x="241368" y="60607"/>
                  </a:lnTo>
                  <a:lnTo>
                    <a:pt x="241335" y="60609"/>
                  </a:lnTo>
                  <a:lnTo>
                    <a:pt x="241147" y="60649"/>
                  </a:lnTo>
                  <a:lnTo>
                    <a:pt x="240993" y="60720"/>
                  </a:lnTo>
                  <a:lnTo>
                    <a:pt x="240805" y="60779"/>
                  </a:lnTo>
                  <a:lnTo>
                    <a:pt x="240684" y="60799"/>
                  </a:lnTo>
                  <a:lnTo>
                    <a:pt x="240507" y="60799"/>
                  </a:lnTo>
                  <a:lnTo>
                    <a:pt x="240463" y="60779"/>
                  </a:lnTo>
                  <a:lnTo>
                    <a:pt x="240397" y="60774"/>
                  </a:lnTo>
                  <a:lnTo>
                    <a:pt x="240364" y="60756"/>
                  </a:lnTo>
                  <a:lnTo>
                    <a:pt x="240176" y="60714"/>
                  </a:lnTo>
                  <a:lnTo>
                    <a:pt x="240055" y="60711"/>
                  </a:lnTo>
                  <a:lnTo>
                    <a:pt x="239944" y="60736"/>
                  </a:lnTo>
                  <a:lnTo>
                    <a:pt x="239801" y="60852"/>
                  </a:lnTo>
                  <a:lnTo>
                    <a:pt x="239713" y="60928"/>
                  </a:lnTo>
                  <a:lnTo>
                    <a:pt x="239635" y="60958"/>
                  </a:lnTo>
                  <a:lnTo>
                    <a:pt x="239602" y="60974"/>
                  </a:lnTo>
                  <a:lnTo>
                    <a:pt x="239591" y="60979"/>
                  </a:lnTo>
                  <a:lnTo>
                    <a:pt x="239569" y="60973"/>
                  </a:lnTo>
                  <a:lnTo>
                    <a:pt x="239536" y="60978"/>
                  </a:lnTo>
                  <a:lnTo>
                    <a:pt x="239514" y="60985"/>
                  </a:lnTo>
                  <a:lnTo>
                    <a:pt x="239470" y="60991"/>
                  </a:lnTo>
                  <a:lnTo>
                    <a:pt x="239426" y="60992"/>
                  </a:lnTo>
                  <a:lnTo>
                    <a:pt x="239382" y="60984"/>
                  </a:lnTo>
                  <a:lnTo>
                    <a:pt x="239327" y="60964"/>
                  </a:lnTo>
                  <a:lnTo>
                    <a:pt x="239216" y="60928"/>
                  </a:lnTo>
                  <a:lnTo>
                    <a:pt x="239084" y="60903"/>
                  </a:lnTo>
                  <a:lnTo>
                    <a:pt x="239029" y="60897"/>
                  </a:lnTo>
                  <a:lnTo>
                    <a:pt x="238985" y="60895"/>
                  </a:lnTo>
                  <a:lnTo>
                    <a:pt x="238929" y="60897"/>
                  </a:lnTo>
                  <a:lnTo>
                    <a:pt x="238896" y="60900"/>
                  </a:lnTo>
                  <a:lnTo>
                    <a:pt x="238852" y="60894"/>
                  </a:lnTo>
                  <a:lnTo>
                    <a:pt x="238808" y="60888"/>
                  </a:lnTo>
                  <a:lnTo>
                    <a:pt x="238676" y="60881"/>
                  </a:lnTo>
                  <a:lnTo>
                    <a:pt x="238598" y="60877"/>
                  </a:lnTo>
                  <a:lnTo>
                    <a:pt x="238543" y="60882"/>
                  </a:lnTo>
                  <a:lnTo>
                    <a:pt x="238323" y="60900"/>
                  </a:lnTo>
                  <a:lnTo>
                    <a:pt x="237914" y="60973"/>
                  </a:lnTo>
                  <a:lnTo>
                    <a:pt x="237638" y="61131"/>
                  </a:lnTo>
                  <a:lnTo>
                    <a:pt x="237616" y="61145"/>
                  </a:lnTo>
                  <a:lnTo>
                    <a:pt x="237241" y="61504"/>
                  </a:lnTo>
                  <a:lnTo>
                    <a:pt x="237153" y="61560"/>
                  </a:lnTo>
                  <a:lnTo>
                    <a:pt x="236988" y="61630"/>
                  </a:lnTo>
                  <a:lnTo>
                    <a:pt x="236866" y="61628"/>
                  </a:lnTo>
                  <a:lnTo>
                    <a:pt x="236767" y="61599"/>
                  </a:lnTo>
                  <a:lnTo>
                    <a:pt x="236568" y="61473"/>
                  </a:lnTo>
                  <a:lnTo>
                    <a:pt x="236469" y="61311"/>
                  </a:lnTo>
                  <a:lnTo>
                    <a:pt x="236447" y="61266"/>
                  </a:lnTo>
                  <a:lnTo>
                    <a:pt x="236414" y="61194"/>
                  </a:lnTo>
                  <a:lnTo>
                    <a:pt x="236392" y="61145"/>
                  </a:lnTo>
                  <a:lnTo>
                    <a:pt x="236370" y="61120"/>
                  </a:lnTo>
                  <a:lnTo>
                    <a:pt x="236326" y="61055"/>
                  </a:lnTo>
                  <a:lnTo>
                    <a:pt x="236270" y="60993"/>
                  </a:lnTo>
                  <a:lnTo>
                    <a:pt x="236259" y="60979"/>
                  </a:lnTo>
                  <a:lnTo>
                    <a:pt x="236149" y="60888"/>
                  </a:lnTo>
                  <a:lnTo>
                    <a:pt x="236017" y="60808"/>
                  </a:lnTo>
                  <a:lnTo>
                    <a:pt x="235962" y="60779"/>
                  </a:lnTo>
                  <a:lnTo>
                    <a:pt x="235884" y="60754"/>
                  </a:lnTo>
                  <a:lnTo>
                    <a:pt x="235774" y="60754"/>
                  </a:lnTo>
                  <a:lnTo>
                    <a:pt x="235697" y="60790"/>
                  </a:lnTo>
                  <a:lnTo>
                    <a:pt x="235631" y="60822"/>
                  </a:lnTo>
                  <a:lnTo>
                    <a:pt x="235619" y="60823"/>
                  </a:lnTo>
                  <a:lnTo>
                    <a:pt x="235619" y="60824"/>
                  </a:lnTo>
                  <a:lnTo>
                    <a:pt x="235542" y="60902"/>
                  </a:lnTo>
                  <a:lnTo>
                    <a:pt x="234935" y="61291"/>
                  </a:lnTo>
                  <a:lnTo>
                    <a:pt x="234737" y="61458"/>
                  </a:lnTo>
                  <a:lnTo>
                    <a:pt x="234582" y="61555"/>
                  </a:lnTo>
                  <a:lnTo>
                    <a:pt x="234406" y="61676"/>
                  </a:lnTo>
                  <a:lnTo>
                    <a:pt x="234218" y="61749"/>
                  </a:lnTo>
                  <a:lnTo>
                    <a:pt x="233998" y="61841"/>
                  </a:lnTo>
                  <a:lnTo>
                    <a:pt x="233810" y="61932"/>
                  </a:lnTo>
                  <a:lnTo>
                    <a:pt x="233600" y="62097"/>
                  </a:lnTo>
                  <a:lnTo>
                    <a:pt x="233380" y="62229"/>
                  </a:lnTo>
                  <a:lnTo>
                    <a:pt x="233115" y="62393"/>
                  </a:lnTo>
                  <a:lnTo>
                    <a:pt x="232894" y="62591"/>
                  </a:lnTo>
                  <a:lnTo>
                    <a:pt x="232166" y="63249"/>
                  </a:lnTo>
                  <a:lnTo>
                    <a:pt x="231956" y="63508"/>
                  </a:lnTo>
                  <a:lnTo>
                    <a:pt x="231581" y="63729"/>
                  </a:lnTo>
                  <a:lnTo>
                    <a:pt x="231195" y="63923"/>
                  </a:lnTo>
                  <a:lnTo>
                    <a:pt x="230313" y="64720"/>
                  </a:lnTo>
                  <a:lnTo>
                    <a:pt x="230081" y="65006"/>
                  </a:lnTo>
                  <a:lnTo>
                    <a:pt x="229772" y="65374"/>
                  </a:lnTo>
                  <a:lnTo>
                    <a:pt x="229540" y="65590"/>
                  </a:lnTo>
                  <a:lnTo>
                    <a:pt x="229231" y="65789"/>
                  </a:lnTo>
                  <a:lnTo>
                    <a:pt x="228878" y="66086"/>
                  </a:lnTo>
                  <a:lnTo>
                    <a:pt x="228713" y="66263"/>
                  </a:lnTo>
                  <a:lnTo>
                    <a:pt x="228580" y="66509"/>
                  </a:lnTo>
                  <a:lnTo>
                    <a:pt x="228536" y="66607"/>
                  </a:lnTo>
                  <a:lnTo>
                    <a:pt x="228536" y="66721"/>
                  </a:lnTo>
                  <a:lnTo>
                    <a:pt x="228602" y="66795"/>
                  </a:lnTo>
                  <a:lnTo>
                    <a:pt x="228602" y="66795"/>
                  </a:lnTo>
                  <a:lnTo>
                    <a:pt x="228790" y="66887"/>
                  </a:lnTo>
                  <a:lnTo>
                    <a:pt x="228856" y="66944"/>
                  </a:lnTo>
                  <a:lnTo>
                    <a:pt x="229044" y="67185"/>
                  </a:lnTo>
                  <a:lnTo>
                    <a:pt x="229220" y="67520"/>
                  </a:lnTo>
                  <a:lnTo>
                    <a:pt x="229275" y="67687"/>
                  </a:lnTo>
                  <a:lnTo>
                    <a:pt x="229309" y="68216"/>
                  </a:lnTo>
                  <a:lnTo>
                    <a:pt x="229441" y="68680"/>
                  </a:lnTo>
                  <a:lnTo>
                    <a:pt x="229662" y="69084"/>
                  </a:lnTo>
                  <a:lnTo>
                    <a:pt x="229893" y="69389"/>
                  </a:lnTo>
                  <a:lnTo>
                    <a:pt x="230147" y="69648"/>
                  </a:lnTo>
                  <a:lnTo>
                    <a:pt x="230202" y="69783"/>
                  </a:lnTo>
                  <a:lnTo>
                    <a:pt x="230180" y="70107"/>
                  </a:lnTo>
                  <a:lnTo>
                    <a:pt x="230180" y="70256"/>
                  </a:lnTo>
                  <a:lnTo>
                    <a:pt x="230213" y="70348"/>
                  </a:lnTo>
                  <a:lnTo>
                    <a:pt x="230302" y="70432"/>
                  </a:lnTo>
                  <a:lnTo>
                    <a:pt x="230390" y="70473"/>
                  </a:lnTo>
                  <a:lnTo>
                    <a:pt x="230633" y="70587"/>
                  </a:lnTo>
                  <a:lnTo>
                    <a:pt x="230721" y="70642"/>
                  </a:lnTo>
                  <a:lnTo>
                    <a:pt x="230975" y="71022"/>
                  </a:lnTo>
                  <a:lnTo>
                    <a:pt x="231074" y="71205"/>
                  </a:lnTo>
                  <a:lnTo>
                    <a:pt x="231151" y="71419"/>
                  </a:lnTo>
                  <a:lnTo>
                    <a:pt x="231206" y="71523"/>
                  </a:lnTo>
                  <a:lnTo>
                    <a:pt x="231328" y="71649"/>
                  </a:lnTo>
                  <a:lnTo>
                    <a:pt x="231449" y="71895"/>
                  </a:lnTo>
                  <a:lnTo>
                    <a:pt x="231526" y="72213"/>
                  </a:lnTo>
                  <a:lnTo>
                    <a:pt x="231681" y="72412"/>
                  </a:lnTo>
                  <a:lnTo>
                    <a:pt x="231802" y="72537"/>
                  </a:lnTo>
                  <a:lnTo>
                    <a:pt x="232133" y="72765"/>
                  </a:lnTo>
                  <a:lnTo>
                    <a:pt x="232265" y="72924"/>
                  </a:lnTo>
                  <a:lnTo>
                    <a:pt x="232354" y="73072"/>
                  </a:lnTo>
                  <a:lnTo>
                    <a:pt x="232497" y="73233"/>
                  </a:lnTo>
                  <a:lnTo>
                    <a:pt x="232585" y="73504"/>
                  </a:lnTo>
                  <a:lnTo>
                    <a:pt x="232707" y="73823"/>
                  </a:lnTo>
                  <a:lnTo>
                    <a:pt x="232685" y="74042"/>
                  </a:lnTo>
                  <a:lnTo>
                    <a:pt x="232652" y="74507"/>
                  </a:lnTo>
                  <a:lnTo>
                    <a:pt x="232685" y="74702"/>
                  </a:lnTo>
                  <a:lnTo>
                    <a:pt x="232817" y="74927"/>
                  </a:lnTo>
                  <a:lnTo>
                    <a:pt x="232972" y="75115"/>
                  </a:lnTo>
                  <a:lnTo>
                    <a:pt x="233137" y="75412"/>
                  </a:lnTo>
                  <a:lnTo>
                    <a:pt x="233181" y="75616"/>
                  </a:lnTo>
                  <a:lnTo>
                    <a:pt x="233314" y="75845"/>
                  </a:lnTo>
                  <a:lnTo>
                    <a:pt x="233545" y="76154"/>
                  </a:lnTo>
                  <a:lnTo>
                    <a:pt x="233634" y="76372"/>
                  </a:lnTo>
                  <a:lnTo>
                    <a:pt x="233865" y="76755"/>
                  </a:lnTo>
                  <a:lnTo>
                    <a:pt x="233975" y="77407"/>
                  </a:lnTo>
                  <a:lnTo>
                    <a:pt x="233920" y="77822"/>
                  </a:lnTo>
                  <a:lnTo>
                    <a:pt x="233843" y="78046"/>
                  </a:lnTo>
                  <a:lnTo>
                    <a:pt x="233678" y="78539"/>
                  </a:lnTo>
                  <a:lnTo>
                    <a:pt x="233644" y="78689"/>
                  </a:lnTo>
                  <a:lnTo>
                    <a:pt x="233656" y="78873"/>
                  </a:lnTo>
                  <a:lnTo>
                    <a:pt x="233711" y="79040"/>
                  </a:lnTo>
                  <a:lnTo>
                    <a:pt x="233953" y="79260"/>
                  </a:lnTo>
                  <a:lnTo>
                    <a:pt x="234042" y="79408"/>
                  </a:lnTo>
                  <a:lnTo>
                    <a:pt x="234108" y="79508"/>
                  </a:lnTo>
                  <a:lnTo>
                    <a:pt x="234141" y="79602"/>
                  </a:lnTo>
                  <a:lnTo>
                    <a:pt x="234229" y="79712"/>
                  </a:lnTo>
                  <a:lnTo>
                    <a:pt x="234340" y="79841"/>
                  </a:lnTo>
                  <a:lnTo>
                    <a:pt x="234483" y="79977"/>
                  </a:lnTo>
                  <a:lnTo>
                    <a:pt x="234682" y="80076"/>
                  </a:lnTo>
                  <a:lnTo>
                    <a:pt x="234814" y="80138"/>
                  </a:lnTo>
                  <a:lnTo>
                    <a:pt x="234935" y="80238"/>
                  </a:lnTo>
                  <a:lnTo>
                    <a:pt x="235002" y="80407"/>
                  </a:lnTo>
                  <a:lnTo>
                    <a:pt x="235013" y="80556"/>
                  </a:lnTo>
                  <a:lnTo>
                    <a:pt x="235024" y="80674"/>
                  </a:lnTo>
                  <a:lnTo>
                    <a:pt x="235068" y="81082"/>
                  </a:lnTo>
                  <a:lnTo>
                    <a:pt x="235101" y="81451"/>
                  </a:lnTo>
                  <a:lnTo>
                    <a:pt x="234935" y="81759"/>
                  </a:lnTo>
                  <a:lnTo>
                    <a:pt x="234836" y="81926"/>
                  </a:lnTo>
                  <a:lnTo>
                    <a:pt x="234836" y="82102"/>
                  </a:lnTo>
                  <a:lnTo>
                    <a:pt x="234924" y="82373"/>
                  </a:lnTo>
                  <a:lnTo>
                    <a:pt x="234957" y="82581"/>
                  </a:lnTo>
                  <a:lnTo>
                    <a:pt x="234935" y="82731"/>
                  </a:lnTo>
                  <a:lnTo>
                    <a:pt x="234759" y="83091"/>
                  </a:lnTo>
                  <a:lnTo>
                    <a:pt x="234538" y="83538"/>
                  </a:lnTo>
                  <a:lnTo>
                    <a:pt x="234384" y="83956"/>
                  </a:lnTo>
                  <a:lnTo>
                    <a:pt x="234384" y="84211"/>
                  </a:lnTo>
                  <a:lnTo>
                    <a:pt x="234472" y="84543"/>
                  </a:lnTo>
                  <a:lnTo>
                    <a:pt x="234516" y="84990"/>
                  </a:lnTo>
                  <a:lnTo>
                    <a:pt x="234549" y="85279"/>
                  </a:lnTo>
                  <a:lnTo>
                    <a:pt x="234571" y="85515"/>
                  </a:lnTo>
                  <a:lnTo>
                    <a:pt x="234660" y="85831"/>
                  </a:lnTo>
                  <a:lnTo>
                    <a:pt x="234737" y="86073"/>
                  </a:lnTo>
                  <a:lnTo>
                    <a:pt x="234737" y="86323"/>
                  </a:lnTo>
                  <a:lnTo>
                    <a:pt x="234792" y="86545"/>
                  </a:lnTo>
                  <a:lnTo>
                    <a:pt x="234858" y="86750"/>
                  </a:lnTo>
                  <a:lnTo>
                    <a:pt x="234825" y="87009"/>
                  </a:lnTo>
                  <a:lnTo>
                    <a:pt x="234814" y="87526"/>
                  </a:lnTo>
                  <a:lnTo>
                    <a:pt x="234880" y="87669"/>
                  </a:lnTo>
                  <a:lnTo>
                    <a:pt x="234869" y="87799"/>
                  </a:lnTo>
                  <a:lnTo>
                    <a:pt x="234792" y="87911"/>
                  </a:lnTo>
                  <a:lnTo>
                    <a:pt x="234726" y="88124"/>
                  </a:lnTo>
                  <a:lnTo>
                    <a:pt x="234538" y="88337"/>
                  </a:lnTo>
                  <a:lnTo>
                    <a:pt x="234428" y="88596"/>
                  </a:lnTo>
                  <a:lnTo>
                    <a:pt x="234373" y="88892"/>
                  </a:lnTo>
                  <a:lnTo>
                    <a:pt x="234351" y="89129"/>
                  </a:lnTo>
                  <a:lnTo>
                    <a:pt x="234362" y="89343"/>
                  </a:lnTo>
                  <a:lnTo>
                    <a:pt x="234373" y="89556"/>
                  </a:lnTo>
                  <a:lnTo>
                    <a:pt x="234340" y="89707"/>
                  </a:lnTo>
                  <a:lnTo>
                    <a:pt x="234284" y="89812"/>
                  </a:lnTo>
                  <a:lnTo>
                    <a:pt x="233975" y="90058"/>
                  </a:lnTo>
                  <a:lnTo>
                    <a:pt x="233644" y="90320"/>
                  </a:lnTo>
                  <a:lnTo>
                    <a:pt x="233413" y="90425"/>
                  </a:lnTo>
                  <a:lnTo>
                    <a:pt x="233214" y="90605"/>
                  </a:lnTo>
                  <a:lnTo>
                    <a:pt x="233181" y="90759"/>
                  </a:lnTo>
                  <a:lnTo>
                    <a:pt x="233071" y="90927"/>
                  </a:lnTo>
                  <a:lnTo>
                    <a:pt x="232839" y="91081"/>
                  </a:lnTo>
                  <a:lnTo>
                    <a:pt x="232718" y="91285"/>
                  </a:lnTo>
                  <a:lnTo>
                    <a:pt x="232585" y="91445"/>
                  </a:lnTo>
                  <a:lnTo>
                    <a:pt x="232475" y="91624"/>
                  </a:lnTo>
                  <a:lnTo>
                    <a:pt x="232265" y="91953"/>
                  </a:lnTo>
                  <a:lnTo>
                    <a:pt x="232089" y="92313"/>
                  </a:lnTo>
                  <a:lnTo>
                    <a:pt x="232001" y="92783"/>
                  </a:lnTo>
                  <a:lnTo>
                    <a:pt x="231901" y="93169"/>
                  </a:lnTo>
                  <a:lnTo>
                    <a:pt x="231670" y="93467"/>
                  </a:lnTo>
                  <a:lnTo>
                    <a:pt x="231438" y="93630"/>
                  </a:lnTo>
                  <a:lnTo>
                    <a:pt x="230809" y="94217"/>
                  </a:lnTo>
                  <a:lnTo>
                    <a:pt x="230633" y="94402"/>
                  </a:lnTo>
                  <a:lnTo>
                    <a:pt x="230235" y="94566"/>
                  </a:lnTo>
                  <a:lnTo>
                    <a:pt x="229915" y="94744"/>
                  </a:lnTo>
                  <a:lnTo>
                    <a:pt x="229717" y="94829"/>
                  </a:lnTo>
                  <a:lnTo>
                    <a:pt x="229275" y="94836"/>
                  </a:lnTo>
                  <a:lnTo>
                    <a:pt x="228944" y="94820"/>
                  </a:lnTo>
                  <a:lnTo>
                    <a:pt x="228934" y="94820"/>
                  </a:lnTo>
                  <a:lnTo>
                    <a:pt x="228536" y="94820"/>
                  </a:lnTo>
                  <a:lnTo>
                    <a:pt x="227985" y="94855"/>
                  </a:lnTo>
                  <a:lnTo>
                    <a:pt x="227334" y="95167"/>
                  </a:lnTo>
                  <a:lnTo>
                    <a:pt x="227212" y="95301"/>
                  </a:lnTo>
                  <a:lnTo>
                    <a:pt x="227080" y="95509"/>
                  </a:lnTo>
                  <a:lnTo>
                    <a:pt x="227047" y="95679"/>
                  </a:lnTo>
                  <a:lnTo>
                    <a:pt x="227124" y="96028"/>
                  </a:lnTo>
                  <a:lnTo>
                    <a:pt x="227113" y="96305"/>
                  </a:lnTo>
                  <a:lnTo>
                    <a:pt x="226484" y="97164"/>
                  </a:lnTo>
                  <a:lnTo>
                    <a:pt x="226341" y="97305"/>
                  </a:lnTo>
                  <a:lnTo>
                    <a:pt x="226164" y="97596"/>
                  </a:lnTo>
                  <a:lnTo>
                    <a:pt x="226076" y="97757"/>
                  </a:lnTo>
                  <a:lnTo>
                    <a:pt x="225844" y="98033"/>
                  </a:lnTo>
                  <a:lnTo>
                    <a:pt x="225546" y="98389"/>
                  </a:lnTo>
                  <a:lnTo>
                    <a:pt x="225480" y="98587"/>
                  </a:lnTo>
                  <a:lnTo>
                    <a:pt x="225348" y="98724"/>
                  </a:lnTo>
                  <a:lnTo>
                    <a:pt x="225083" y="98975"/>
                  </a:lnTo>
                  <a:lnTo>
                    <a:pt x="225028" y="99289"/>
                  </a:lnTo>
                  <a:lnTo>
                    <a:pt x="225116" y="99496"/>
                  </a:lnTo>
                  <a:lnTo>
                    <a:pt x="225204" y="99748"/>
                  </a:lnTo>
                  <a:lnTo>
                    <a:pt x="225348" y="100461"/>
                  </a:lnTo>
                  <a:lnTo>
                    <a:pt x="225359" y="100641"/>
                  </a:lnTo>
                  <a:lnTo>
                    <a:pt x="225370" y="100810"/>
                  </a:lnTo>
                  <a:lnTo>
                    <a:pt x="225326" y="100944"/>
                  </a:lnTo>
                  <a:lnTo>
                    <a:pt x="224818" y="101411"/>
                  </a:lnTo>
                  <a:lnTo>
                    <a:pt x="224653" y="101619"/>
                  </a:lnTo>
                  <a:lnTo>
                    <a:pt x="224564" y="101627"/>
                  </a:lnTo>
                  <a:lnTo>
                    <a:pt x="224553" y="101383"/>
                  </a:lnTo>
                  <a:lnTo>
                    <a:pt x="224531" y="101188"/>
                  </a:lnTo>
                  <a:lnTo>
                    <a:pt x="224432" y="100988"/>
                  </a:lnTo>
                  <a:lnTo>
                    <a:pt x="223571" y="100104"/>
                  </a:lnTo>
                  <a:lnTo>
                    <a:pt x="222887" y="99725"/>
                  </a:lnTo>
                  <a:lnTo>
                    <a:pt x="222876" y="99724"/>
                  </a:lnTo>
                  <a:lnTo>
                    <a:pt x="222810" y="99669"/>
                  </a:lnTo>
                  <a:lnTo>
                    <a:pt x="222744" y="99627"/>
                  </a:lnTo>
                  <a:lnTo>
                    <a:pt x="222027" y="99365"/>
                  </a:lnTo>
                  <a:lnTo>
                    <a:pt x="221916" y="99387"/>
                  </a:lnTo>
                  <a:lnTo>
                    <a:pt x="221663" y="99441"/>
                  </a:lnTo>
                  <a:lnTo>
                    <a:pt x="221332" y="99325"/>
                  </a:lnTo>
                  <a:lnTo>
                    <a:pt x="220813" y="99370"/>
                  </a:lnTo>
                  <a:lnTo>
                    <a:pt x="220427" y="99359"/>
                  </a:lnTo>
                  <a:lnTo>
                    <a:pt x="219842" y="99220"/>
                  </a:lnTo>
                  <a:lnTo>
                    <a:pt x="219633" y="99249"/>
                  </a:lnTo>
                  <a:lnTo>
                    <a:pt x="219313" y="99252"/>
                  </a:lnTo>
                  <a:lnTo>
                    <a:pt x="219125" y="99289"/>
                  </a:lnTo>
                  <a:lnTo>
                    <a:pt x="218904" y="99328"/>
                  </a:lnTo>
                  <a:lnTo>
                    <a:pt x="218695" y="99311"/>
                  </a:lnTo>
                  <a:lnTo>
                    <a:pt x="218551" y="99221"/>
                  </a:lnTo>
                  <a:lnTo>
                    <a:pt x="218419" y="99142"/>
                  </a:lnTo>
                  <a:lnTo>
                    <a:pt x="218209" y="98927"/>
                  </a:lnTo>
                  <a:lnTo>
                    <a:pt x="217900" y="98722"/>
                  </a:lnTo>
                  <a:lnTo>
                    <a:pt x="217702" y="98671"/>
                  </a:lnTo>
                  <a:lnTo>
                    <a:pt x="217448" y="98697"/>
                  </a:lnTo>
                  <a:lnTo>
                    <a:pt x="217172" y="98758"/>
                  </a:lnTo>
                  <a:lnTo>
                    <a:pt x="216819" y="98784"/>
                  </a:lnTo>
                  <a:lnTo>
                    <a:pt x="216444" y="98874"/>
                  </a:lnTo>
                  <a:lnTo>
                    <a:pt x="216212" y="98874"/>
                  </a:lnTo>
                  <a:lnTo>
                    <a:pt x="215727" y="98874"/>
                  </a:lnTo>
                  <a:lnTo>
                    <a:pt x="215561" y="98874"/>
                  </a:lnTo>
                  <a:lnTo>
                    <a:pt x="215561" y="98874"/>
                  </a:lnTo>
                  <a:lnTo>
                    <a:pt x="215561" y="98874"/>
                  </a:lnTo>
                  <a:lnTo>
                    <a:pt x="215528" y="98842"/>
                  </a:lnTo>
                  <a:lnTo>
                    <a:pt x="215473" y="98786"/>
                  </a:lnTo>
                  <a:lnTo>
                    <a:pt x="215462" y="98769"/>
                  </a:lnTo>
                  <a:lnTo>
                    <a:pt x="215186" y="98627"/>
                  </a:lnTo>
                  <a:lnTo>
                    <a:pt x="215021" y="98544"/>
                  </a:lnTo>
                  <a:lnTo>
                    <a:pt x="214888" y="98519"/>
                  </a:lnTo>
                  <a:lnTo>
                    <a:pt x="214756" y="98527"/>
                  </a:lnTo>
                  <a:lnTo>
                    <a:pt x="214524" y="98676"/>
                  </a:lnTo>
                  <a:lnTo>
                    <a:pt x="214469" y="98710"/>
                  </a:lnTo>
                  <a:lnTo>
                    <a:pt x="214293" y="98773"/>
                  </a:lnTo>
                  <a:lnTo>
                    <a:pt x="213984" y="98795"/>
                  </a:lnTo>
                  <a:lnTo>
                    <a:pt x="213873" y="98789"/>
                  </a:lnTo>
                  <a:lnTo>
                    <a:pt x="213476" y="98767"/>
                  </a:lnTo>
                  <a:lnTo>
                    <a:pt x="213233" y="99017"/>
                  </a:lnTo>
                  <a:lnTo>
                    <a:pt x="213024" y="99074"/>
                  </a:lnTo>
                  <a:lnTo>
                    <a:pt x="212737" y="99258"/>
                  </a:lnTo>
                  <a:lnTo>
                    <a:pt x="212483" y="99215"/>
                  </a:lnTo>
                  <a:lnTo>
                    <a:pt x="212086" y="99274"/>
                  </a:lnTo>
                  <a:lnTo>
                    <a:pt x="211843" y="99229"/>
                  </a:lnTo>
                  <a:lnTo>
                    <a:pt x="211678" y="99226"/>
                  </a:lnTo>
                  <a:lnTo>
                    <a:pt x="211325" y="99455"/>
                  </a:lnTo>
                  <a:lnTo>
                    <a:pt x="211181" y="99645"/>
                  </a:lnTo>
                  <a:lnTo>
                    <a:pt x="211082" y="99768"/>
                  </a:lnTo>
                  <a:lnTo>
                    <a:pt x="210883" y="99903"/>
                  </a:lnTo>
                  <a:lnTo>
                    <a:pt x="210729" y="99923"/>
                  </a:lnTo>
                  <a:lnTo>
                    <a:pt x="210122" y="99548"/>
                  </a:lnTo>
                  <a:lnTo>
                    <a:pt x="209758" y="99542"/>
                  </a:lnTo>
                  <a:lnTo>
                    <a:pt x="209593" y="99486"/>
                  </a:lnTo>
                  <a:lnTo>
                    <a:pt x="209217" y="99195"/>
                  </a:lnTo>
                  <a:lnTo>
                    <a:pt x="209107" y="99130"/>
                  </a:lnTo>
                  <a:lnTo>
                    <a:pt x="208820" y="98964"/>
                  </a:lnTo>
                  <a:lnTo>
                    <a:pt x="208467" y="98719"/>
                  </a:lnTo>
                  <a:lnTo>
                    <a:pt x="208335" y="98544"/>
                  </a:lnTo>
                  <a:lnTo>
                    <a:pt x="208202" y="98239"/>
                  </a:lnTo>
                  <a:lnTo>
                    <a:pt x="208114" y="98146"/>
                  </a:lnTo>
                  <a:lnTo>
                    <a:pt x="207927" y="98068"/>
                  </a:lnTo>
                  <a:lnTo>
                    <a:pt x="207684" y="97859"/>
                  </a:lnTo>
                  <a:lnTo>
                    <a:pt x="207220" y="97610"/>
                  </a:lnTo>
                  <a:lnTo>
                    <a:pt x="207143" y="97583"/>
                  </a:lnTo>
                  <a:lnTo>
                    <a:pt x="207033" y="97545"/>
                  </a:lnTo>
                  <a:lnTo>
                    <a:pt x="206603" y="97515"/>
                  </a:lnTo>
                  <a:lnTo>
                    <a:pt x="206514" y="97464"/>
                  </a:lnTo>
                  <a:lnTo>
                    <a:pt x="206393" y="97447"/>
                  </a:lnTo>
                  <a:lnTo>
                    <a:pt x="206261" y="97371"/>
                  </a:lnTo>
                  <a:lnTo>
                    <a:pt x="206029" y="97092"/>
                  </a:lnTo>
                  <a:lnTo>
                    <a:pt x="205896" y="97022"/>
                  </a:lnTo>
                  <a:lnTo>
                    <a:pt x="205521" y="96971"/>
                  </a:lnTo>
                  <a:lnTo>
                    <a:pt x="205356" y="96948"/>
                  </a:lnTo>
                  <a:lnTo>
                    <a:pt x="205334" y="96946"/>
                  </a:lnTo>
                  <a:lnTo>
                    <a:pt x="205124" y="96865"/>
                  </a:lnTo>
                  <a:lnTo>
                    <a:pt x="205014" y="96821"/>
                  </a:lnTo>
                  <a:lnTo>
                    <a:pt x="204981" y="96810"/>
                  </a:lnTo>
                  <a:lnTo>
                    <a:pt x="204925" y="96812"/>
                  </a:lnTo>
                  <a:lnTo>
                    <a:pt x="204870" y="96816"/>
                  </a:lnTo>
                  <a:lnTo>
                    <a:pt x="204870" y="96816"/>
                  </a:lnTo>
                  <a:lnTo>
                    <a:pt x="204870" y="96817"/>
                  </a:lnTo>
                  <a:lnTo>
                    <a:pt x="204859" y="96818"/>
                  </a:lnTo>
                  <a:lnTo>
                    <a:pt x="204859" y="96820"/>
                  </a:lnTo>
                  <a:lnTo>
                    <a:pt x="204848" y="96825"/>
                  </a:lnTo>
                  <a:lnTo>
                    <a:pt x="204826" y="96834"/>
                  </a:lnTo>
                  <a:lnTo>
                    <a:pt x="204826" y="96836"/>
                  </a:lnTo>
                  <a:lnTo>
                    <a:pt x="204683" y="96908"/>
                  </a:lnTo>
                  <a:lnTo>
                    <a:pt x="204650" y="96922"/>
                  </a:lnTo>
                  <a:lnTo>
                    <a:pt x="204473" y="96957"/>
                  </a:lnTo>
                  <a:lnTo>
                    <a:pt x="204286" y="96993"/>
                  </a:lnTo>
                  <a:lnTo>
                    <a:pt x="204109" y="97000"/>
                  </a:lnTo>
                  <a:lnTo>
                    <a:pt x="204065" y="97002"/>
                  </a:lnTo>
                  <a:lnTo>
                    <a:pt x="204043" y="97003"/>
                  </a:lnTo>
                  <a:lnTo>
                    <a:pt x="203999" y="97004"/>
                  </a:lnTo>
                  <a:lnTo>
                    <a:pt x="203955" y="97005"/>
                  </a:lnTo>
                  <a:lnTo>
                    <a:pt x="203911" y="97007"/>
                  </a:lnTo>
                  <a:lnTo>
                    <a:pt x="203911" y="97007"/>
                  </a:lnTo>
                  <a:lnTo>
                    <a:pt x="203855" y="96997"/>
                  </a:lnTo>
                  <a:lnTo>
                    <a:pt x="203811" y="96992"/>
                  </a:lnTo>
                  <a:lnTo>
                    <a:pt x="203800" y="96990"/>
                  </a:lnTo>
                  <a:lnTo>
                    <a:pt x="203767" y="96985"/>
                  </a:lnTo>
                  <a:lnTo>
                    <a:pt x="203723" y="96979"/>
                  </a:lnTo>
                  <a:lnTo>
                    <a:pt x="203723" y="96978"/>
                  </a:lnTo>
                  <a:lnTo>
                    <a:pt x="203712" y="96976"/>
                  </a:lnTo>
                  <a:lnTo>
                    <a:pt x="203712" y="96976"/>
                  </a:lnTo>
                  <a:lnTo>
                    <a:pt x="203712" y="96978"/>
                  </a:lnTo>
                  <a:lnTo>
                    <a:pt x="203425" y="97218"/>
                  </a:lnTo>
                  <a:lnTo>
                    <a:pt x="203359" y="97303"/>
                  </a:lnTo>
                  <a:lnTo>
                    <a:pt x="203282" y="97402"/>
                  </a:lnTo>
                  <a:lnTo>
                    <a:pt x="203182" y="97527"/>
                  </a:lnTo>
                  <a:lnTo>
                    <a:pt x="203105" y="97629"/>
                  </a:lnTo>
                  <a:lnTo>
                    <a:pt x="202851" y="97939"/>
                  </a:lnTo>
                  <a:lnTo>
                    <a:pt x="202719" y="98113"/>
                  </a:lnTo>
                  <a:lnTo>
                    <a:pt x="202553" y="98313"/>
                  </a:lnTo>
                  <a:lnTo>
                    <a:pt x="202255" y="98891"/>
                  </a:lnTo>
                  <a:lnTo>
                    <a:pt x="202112" y="99279"/>
                  </a:lnTo>
                  <a:lnTo>
                    <a:pt x="202079" y="99555"/>
                  </a:lnTo>
                  <a:lnTo>
                    <a:pt x="202079" y="99953"/>
                  </a:lnTo>
                  <a:lnTo>
                    <a:pt x="202035" y="100174"/>
                  </a:lnTo>
                  <a:lnTo>
                    <a:pt x="201991" y="100362"/>
                  </a:lnTo>
                  <a:lnTo>
                    <a:pt x="201869" y="100557"/>
                  </a:lnTo>
                  <a:lnTo>
                    <a:pt x="201869" y="100557"/>
                  </a:lnTo>
                  <a:lnTo>
                    <a:pt x="201726" y="100667"/>
                  </a:lnTo>
                  <a:lnTo>
                    <a:pt x="201439" y="100756"/>
                  </a:lnTo>
                  <a:lnTo>
                    <a:pt x="200954" y="100909"/>
                  </a:lnTo>
                  <a:lnTo>
                    <a:pt x="199927" y="101141"/>
                  </a:lnTo>
                  <a:lnTo>
                    <a:pt x="199299" y="101390"/>
                  </a:lnTo>
                  <a:lnTo>
                    <a:pt x="199056" y="101486"/>
                  </a:lnTo>
                  <a:lnTo>
                    <a:pt x="198769" y="101598"/>
                  </a:lnTo>
                  <a:lnTo>
                    <a:pt x="198648" y="101667"/>
                  </a:lnTo>
                  <a:lnTo>
                    <a:pt x="198526" y="101737"/>
                  </a:lnTo>
                  <a:lnTo>
                    <a:pt x="198372" y="101822"/>
                  </a:lnTo>
                  <a:lnTo>
                    <a:pt x="198206" y="101908"/>
                  </a:lnTo>
                  <a:lnTo>
                    <a:pt x="197986" y="101981"/>
                  </a:lnTo>
                  <a:lnTo>
                    <a:pt x="197787" y="102051"/>
                  </a:lnTo>
                  <a:lnTo>
                    <a:pt x="197533" y="102082"/>
                  </a:lnTo>
                  <a:lnTo>
                    <a:pt x="197522" y="102074"/>
                  </a:lnTo>
                  <a:lnTo>
                    <a:pt x="197511" y="102060"/>
                  </a:lnTo>
                  <a:lnTo>
                    <a:pt x="197500" y="102043"/>
                  </a:lnTo>
                  <a:lnTo>
                    <a:pt x="197445" y="101952"/>
                  </a:lnTo>
                  <a:lnTo>
                    <a:pt x="197368" y="101784"/>
                  </a:lnTo>
                  <a:lnTo>
                    <a:pt x="197302" y="101561"/>
                  </a:lnTo>
                  <a:lnTo>
                    <a:pt x="197136" y="100994"/>
                  </a:lnTo>
                  <a:lnTo>
                    <a:pt x="197059" y="100591"/>
                  </a:lnTo>
                  <a:lnTo>
                    <a:pt x="197048" y="100424"/>
                  </a:lnTo>
                  <a:lnTo>
                    <a:pt x="197015" y="100321"/>
                  </a:lnTo>
                  <a:lnTo>
                    <a:pt x="196905" y="100199"/>
                  </a:lnTo>
                  <a:lnTo>
                    <a:pt x="196739" y="100117"/>
                  </a:lnTo>
                  <a:lnTo>
                    <a:pt x="196662" y="100084"/>
                  </a:lnTo>
                  <a:lnTo>
                    <a:pt x="196518" y="100064"/>
                  </a:lnTo>
                  <a:lnTo>
                    <a:pt x="196364" y="100101"/>
                  </a:lnTo>
                  <a:lnTo>
                    <a:pt x="196077" y="100168"/>
                  </a:lnTo>
                  <a:lnTo>
                    <a:pt x="195878" y="100168"/>
                  </a:lnTo>
                  <a:lnTo>
                    <a:pt x="195735" y="100099"/>
                  </a:lnTo>
                  <a:lnTo>
                    <a:pt x="195227" y="99857"/>
                  </a:lnTo>
                  <a:lnTo>
                    <a:pt x="195095" y="99813"/>
                  </a:lnTo>
                  <a:lnTo>
                    <a:pt x="195007" y="99784"/>
                  </a:lnTo>
                  <a:lnTo>
                    <a:pt x="194985" y="99776"/>
                  </a:lnTo>
                  <a:lnTo>
                    <a:pt x="194566" y="99502"/>
                  </a:lnTo>
                  <a:lnTo>
                    <a:pt x="194334" y="99392"/>
                  </a:lnTo>
                  <a:lnTo>
                    <a:pt x="194157" y="99311"/>
                  </a:lnTo>
                  <a:lnTo>
                    <a:pt x="193948" y="99081"/>
                  </a:lnTo>
                  <a:lnTo>
                    <a:pt x="193882" y="99015"/>
                  </a:lnTo>
                  <a:lnTo>
                    <a:pt x="193882" y="99012"/>
                  </a:lnTo>
                  <a:lnTo>
                    <a:pt x="193628" y="98730"/>
                  </a:lnTo>
                  <a:lnTo>
                    <a:pt x="193584" y="98561"/>
                  </a:lnTo>
                  <a:lnTo>
                    <a:pt x="193506" y="98490"/>
                  </a:lnTo>
                  <a:lnTo>
                    <a:pt x="193175" y="98315"/>
                  </a:lnTo>
                  <a:lnTo>
                    <a:pt x="192844" y="98214"/>
                  </a:lnTo>
                  <a:lnTo>
                    <a:pt x="192767" y="98112"/>
                  </a:lnTo>
                  <a:lnTo>
                    <a:pt x="192701" y="97994"/>
                  </a:lnTo>
                  <a:lnTo>
                    <a:pt x="192668" y="97583"/>
                  </a:lnTo>
                  <a:lnTo>
                    <a:pt x="192535" y="96915"/>
                  </a:lnTo>
                  <a:lnTo>
                    <a:pt x="192469" y="96731"/>
                  </a:lnTo>
                  <a:lnTo>
                    <a:pt x="192436" y="96660"/>
                  </a:lnTo>
                  <a:lnTo>
                    <a:pt x="192359" y="96520"/>
                  </a:lnTo>
                  <a:lnTo>
                    <a:pt x="192171" y="96292"/>
                  </a:lnTo>
                  <a:lnTo>
                    <a:pt x="192105" y="96221"/>
                  </a:lnTo>
                  <a:lnTo>
                    <a:pt x="191995" y="95972"/>
                  </a:lnTo>
                  <a:lnTo>
                    <a:pt x="191785" y="95970"/>
                  </a:lnTo>
                  <a:lnTo>
                    <a:pt x="191675" y="95969"/>
                  </a:lnTo>
                  <a:lnTo>
                    <a:pt x="191554" y="95968"/>
                  </a:lnTo>
                  <a:lnTo>
                    <a:pt x="191421" y="96018"/>
                  </a:lnTo>
                  <a:lnTo>
                    <a:pt x="191278" y="96118"/>
                  </a:lnTo>
                  <a:lnTo>
                    <a:pt x="191178" y="96250"/>
                  </a:lnTo>
                  <a:lnTo>
                    <a:pt x="191156" y="96307"/>
                  </a:lnTo>
                  <a:lnTo>
                    <a:pt x="191123" y="96386"/>
                  </a:lnTo>
                  <a:lnTo>
                    <a:pt x="191101" y="96606"/>
                  </a:lnTo>
                  <a:lnTo>
                    <a:pt x="191079" y="96863"/>
                  </a:lnTo>
                  <a:lnTo>
                    <a:pt x="191057" y="97081"/>
                  </a:lnTo>
                  <a:lnTo>
                    <a:pt x="191046" y="97257"/>
                  </a:lnTo>
                  <a:lnTo>
                    <a:pt x="190980" y="97424"/>
                  </a:lnTo>
                  <a:lnTo>
                    <a:pt x="190947" y="97542"/>
                  </a:lnTo>
                  <a:lnTo>
                    <a:pt x="190847" y="97810"/>
                  </a:lnTo>
                  <a:lnTo>
                    <a:pt x="190825" y="98034"/>
                  </a:lnTo>
                  <a:lnTo>
                    <a:pt x="190715" y="98201"/>
                  </a:lnTo>
                  <a:lnTo>
                    <a:pt x="190605" y="98355"/>
                  </a:lnTo>
                  <a:lnTo>
                    <a:pt x="190340" y="99000"/>
                  </a:lnTo>
                  <a:lnTo>
                    <a:pt x="190252" y="99329"/>
                  </a:lnTo>
                  <a:lnTo>
                    <a:pt x="190241" y="99597"/>
                  </a:lnTo>
                  <a:lnTo>
                    <a:pt x="190560" y="100027"/>
                  </a:lnTo>
                  <a:lnTo>
                    <a:pt x="190549" y="100250"/>
                  </a:lnTo>
                  <a:lnTo>
                    <a:pt x="190549" y="100489"/>
                  </a:lnTo>
                  <a:lnTo>
                    <a:pt x="190693" y="100785"/>
                  </a:lnTo>
                  <a:lnTo>
                    <a:pt x="190880" y="101336"/>
                  </a:lnTo>
                  <a:lnTo>
                    <a:pt x="190814" y="101907"/>
                  </a:lnTo>
                  <a:lnTo>
                    <a:pt x="190726" y="102119"/>
                  </a:lnTo>
                  <a:lnTo>
                    <a:pt x="190616" y="102392"/>
                  </a:lnTo>
                  <a:lnTo>
                    <a:pt x="190461" y="102752"/>
                  </a:lnTo>
                  <a:lnTo>
                    <a:pt x="190318" y="102995"/>
                  </a:lnTo>
                  <a:lnTo>
                    <a:pt x="190053" y="103429"/>
                  </a:lnTo>
                  <a:lnTo>
                    <a:pt x="189965" y="103585"/>
                  </a:lnTo>
                  <a:lnTo>
                    <a:pt x="189711" y="103865"/>
                  </a:lnTo>
                  <a:lnTo>
                    <a:pt x="189534" y="103958"/>
                  </a:lnTo>
                  <a:lnTo>
                    <a:pt x="189358" y="103998"/>
                  </a:lnTo>
                  <a:lnTo>
                    <a:pt x="189281" y="103994"/>
                  </a:lnTo>
                  <a:lnTo>
                    <a:pt x="189126" y="104008"/>
                  </a:lnTo>
                  <a:lnTo>
                    <a:pt x="188972" y="103948"/>
                  </a:lnTo>
                  <a:lnTo>
                    <a:pt x="188718" y="103846"/>
                  </a:lnTo>
                  <a:lnTo>
                    <a:pt x="188387" y="103713"/>
                  </a:lnTo>
                  <a:lnTo>
                    <a:pt x="188067" y="103556"/>
                  </a:lnTo>
                  <a:lnTo>
                    <a:pt x="187869" y="103423"/>
                  </a:lnTo>
                  <a:lnTo>
                    <a:pt x="187571" y="103140"/>
                  </a:lnTo>
                  <a:lnTo>
                    <a:pt x="187151" y="102495"/>
                  </a:lnTo>
                  <a:lnTo>
                    <a:pt x="187041" y="102397"/>
                  </a:lnTo>
                  <a:lnTo>
                    <a:pt x="186853" y="102311"/>
                  </a:lnTo>
                  <a:lnTo>
                    <a:pt x="186522" y="102156"/>
                  </a:lnTo>
                  <a:lnTo>
                    <a:pt x="186302" y="101984"/>
                  </a:lnTo>
                  <a:lnTo>
                    <a:pt x="186136" y="101852"/>
                  </a:lnTo>
                  <a:lnTo>
                    <a:pt x="185882" y="101650"/>
                  </a:lnTo>
                  <a:lnTo>
                    <a:pt x="185761" y="101360"/>
                  </a:lnTo>
                  <a:lnTo>
                    <a:pt x="185695" y="101027"/>
                  </a:lnTo>
                  <a:lnTo>
                    <a:pt x="185695" y="100433"/>
                  </a:lnTo>
                  <a:lnTo>
                    <a:pt x="185761" y="99877"/>
                  </a:lnTo>
                  <a:lnTo>
                    <a:pt x="185772" y="99553"/>
                  </a:lnTo>
                  <a:lnTo>
                    <a:pt x="185629" y="99043"/>
                  </a:lnTo>
                  <a:lnTo>
                    <a:pt x="185485" y="98403"/>
                  </a:lnTo>
                  <a:lnTo>
                    <a:pt x="185375" y="97712"/>
                  </a:lnTo>
                  <a:lnTo>
                    <a:pt x="185320" y="97285"/>
                  </a:lnTo>
                  <a:lnTo>
                    <a:pt x="185243" y="97177"/>
                  </a:lnTo>
                  <a:lnTo>
                    <a:pt x="184845" y="97012"/>
                  </a:lnTo>
                  <a:lnTo>
                    <a:pt x="184559" y="96943"/>
                  </a:lnTo>
                  <a:lnTo>
                    <a:pt x="184128" y="96791"/>
                  </a:lnTo>
                  <a:lnTo>
                    <a:pt x="183919" y="96670"/>
                  </a:lnTo>
                  <a:lnTo>
                    <a:pt x="183565" y="96406"/>
                  </a:lnTo>
                  <a:lnTo>
                    <a:pt x="183345" y="96175"/>
                  </a:lnTo>
                  <a:lnTo>
                    <a:pt x="183135" y="95884"/>
                  </a:lnTo>
                  <a:lnTo>
                    <a:pt x="183047" y="95770"/>
                  </a:lnTo>
                  <a:lnTo>
                    <a:pt x="182727" y="95479"/>
                  </a:lnTo>
                  <a:lnTo>
                    <a:pt x="182462" y="95354"/>
                  </a:lnTo>
                  <a:lnTo>
                    <a:pt x="182242" y="95318"/>
                  </a:lnTo>
                  <a:lnTo>
                    <a:pt x="182065" y="95292"/>
                  </a:lnTo>
                  <a:lnTo>
                    <a:pt x="181602" y="95274"/>
                  </a:lnTo>
                  <a:lnTo>
                    <a:pt x="181326" y="95338"/>
                  </a:lnTo>
                  <a:lnTo>
                    <a:pt x="180752" y="95378"/>
                  </a:lnTo>
                  <a:lnTo>
                    <a:pt x="180576" y="95361"/>
                  </a:lnTo>
                  <a:lnTo>
                    <a:pt x="180366" y="95312"/>
                  </a:lnTo>
                  <a:lnTo>
                    <a:pt x="180123" y="95131"/>
                  </a:lnTo>
                  <a:lnTo>
                    <a:pt x="179858" y="94946"/>
                  </a:lnTo>
                  <a:lnTo>
                    <a:pt x="179649" y="94803"/>
                  </a:lnTo>
                  <a:lnTo>
                    <a:pt x="179638" y="94789"/>
                  </a:lnTo>
                  <a:lnTo>
                    <a:pt x="179527" y="94746"/>
                  </a:lnTo>
                  <a:lnTo>
                    <a:pt x="179174" y="94594"/>
                  </a:lnTo>
                  <a:lnTo>
                    <a:pt x="178998" y="94498"/>
                  </a:lnTo>
                  <a:lnTo>
                    <a:pt x="178865" y="94318"/>
                  </a:lnTo>
                  <a:lnTo>
                    <a:pt x="178788" y="94131"/>
                  </a:lnTo>
                  <a:lnTo>
                    <a:pt x="178711" y="94048"/>
                  </a:lnTo>
                  <a:lnTo>
                    <a:pt x="178325" y="93883"/>
                  </a:lnTo>
                  <a:lnTo>
                    <a:pt x="177861" y="93602"/>
                  </a:lnTo>
                  <a:lnTo>
                    <a:pt x="177575" y="93516"/>
                  </a:lnTo>
                  <a:lnTo>
                    <a:pt x="177453" y="93421"/>
                  </a:lnTo>
                  <a:lnTo>
                    <a:pt x="177266" y="93224"/>
                  </a:lnTo>
                  <a:lnTo>
                    <a:pt x="177089" y="92933"/>
                  </a:lnTo>
                  <a:lnTo>
                    <a:pt x="176780" y="92769"/>
                  </a:lnTo>
                  <a:lnTo>
                    <a:pt x="176493" y="92636"/>
                  </a:lnTo>
                  <a:lnTo>
                    <a:pt x="176140" y="92349"/>
                  </a:lnTo>
                  <a:lnTo>
                    <a:pt x="175931" y="92340"/>
                  </a:lnTo>
                  <a:lnTo>
                    <a:pt x="175710" y="92370"/>
                  </a:lnTo>
                  <a:lnTo>
                    <a:pt x="175445" y="92403"/>
                  </a:lnTo>
                  <a:lnTo>
                    <a:pt x="175357" y="92369"/>
                  </a:lnTo>
                  <a:lnTo>
                    <a:pt x="175147" y="92278"/>
                  </a:lnTo>
                  <a:lnTo>
                    <a:pt x="174894" y="92191"/>
                  </a:lnTo>
                  <a:lnTo>
                    <a:pt x="174684" y="92144"/>
                  </a:lnTo>
                  <a:lnTo>
                    <a:pt x="174540" y="92035"/>
                  </a:lnTo>
                  <a:lnTo>
                    <a:pt x="174331" y="91563"/>
                  </a:lnTo>
                  <a:lnTo>
                    <a:pt x="174430" y="91095"/>
                  </a:lnTo>
                  <a:lnTo>
                    <a:pt x="174408" y="90812"/>
                  </a:lnTo>
                  <a:lnTo>
                    <a:pt x="174364" y="90545"/>
                  </a:lnTo>
                  <a:lnTo>
                    <a:pt x="174320" y="90416"/>
                  </a:lnTo>
                  <a:lnTo>
                    <a:pt x="174110" y="90211"/>
                  </a:lnTo>
                  <a:lnTo>
                    <a:pt x="173967" y="90023"/>
                  </a:lnTo>
                  <a:lnTo>
                    <a:pt x="173812" y="89825"/>
                  </a:lnTo>
                  <a:lnTo>
                    <a:pt x="173581" y="89616"/>
                  </a:lnTo>
                  <a:lnTo>
                    <a:pt x="173250" y="89518"/>
                  </a:lnTo>
                  <a:lnTo>
                    <a:pt x="173018" y="89427"/>
                  </a:lnTo>
                  <a:lnTo>
                    <a:pt x="172841" y="89176"/>
                  </a:lnTo>
                  <a:lnTo>
                    <a:pt x="172830" y="88910"/>
                  </a:lnTo>
                  <a:lnTo>
                    <a:pt x="172996" y="88386"/>
                  </a:lnTo>
                  <a:lnTo>
                    <a:pt x="172974" y="88066"/>
                  </a:lnTo>
                  <a:lnTo>
                    <a:pt x="172808" y="87762"/>
                  </a:lnTo>
                  <a:lnTo>
                    <a:pt x="172499" y="87548"/>
                  </a:lnTo>
                  <a:lnTo>
                    <a:pt x="171992" y="87185"/>
                  </a:lnTo>
                  <a:lnTo>
                    <a:pt x="171451" y="87003"/>
                  </a:lnTo>
                  <a:lnTo>
                    <a:pt x="170833" y="86752"/>
                  </a:lnTo>
                  <a:lnTo>
                    <a:pt x="170458" y="86599"/>
                  </a:lnTo>
                  <a:lnTo>
                    <a:pt x="170216" y="86455"/>
                  </a:lnTo>
                  <a:lnTo>
                    <a:pt x="169741" y="86019"/>
                  </a:lnTo>
                  <a:lnTo>
                    <a:pt x="169112" y="85454"/>
                  </a:lnTo>
                  <a:lnTo>
                    <a:pt x="168770" y="85087"/>
                  </a:lnTo>
                  <a:lnTo>
                    <a:pt x="168605" y="84949"/>
                  </a:lnTo>
                  <a:lnTo>
                    <a:pt x="168384" y="84756"/>
                  </a:lnTo>
                  <a:lnTo>
                    <a:pt x="168141" y="84555"/>
                  </a:lnTo>
                  <a:lnTo>
                    <a:pt x="167755" y="84224"/>
                  </a:lnTo>
                  <a:lnTo>
                    <a:pt x="167204" y="83750"/>
                  </a:lnTo>
                  <a:lnTo>
                    <a:pt x="166828" y="83617"/>
                  </a:lnTo>
                  <a:lnTo>
                    <a:pt x="166277" y="83533"/>
                  </a:lnTo>
                  <a:lnTo>
                    <a:pt x="166023" y="83419"/>
                  </a:lnTo>
                  <a:lnTo>
                    <a:pt x="165615" y="83231"/>
                  </a:lnTo>
                  <a:lnTo>
                    <a:pt x="165251" y="83071"/>
                  </a:lnTo>
                  <a:lnTo>
                    <a:pt x="165019" y="82964"/>
                  </a:lnTo>
                  <a:lnTo>
                    <a:pt x="164677" y="82810"/>
                  </a:lnTo>
                  <a:lnTo>
                    <a:pt x="164346" y="82495"/>
                  </a:lnTo>
                  <a:lnTo>
                    <a:pt x="164158" y="82219"/>
                  </a:lnTo>
                  <a:lnTo>
                    <a:pt x="164048" y="81855"/>
                  </a:lnTo>
                  <a:lnTo>
                    <a:pt x="163971" y="81501"/>
                  </a:lnTo>
                  <a:lnTo>
                    <a:pt x="163816" y="81157"/>
                  </a:lnTo>
                  <a:lnTo>
                    <a:pt x="163552" y="80860"/>
                  </a:lnTo>
                  <a:lnTo>
                    <a:pt x="163221" y="80592"/>
                  </a:lnTo>
                  <a:lnTo>
                    <a:pt x="162856" y="80344"/>
                  </a:lnTo>
                  <a:lnTo>
                    <a:pt x="162503" y="80047"/>
                  </a:lnTo>
                  <a:lnTo>
                    <a:pt x="162393" y="79926"/>
                  </a:lnTo>
                  <a:lnTo>
                    <a:pt x="162393" y="79926"/>
                  </a:lnTo>
                  <a:lnTo>
                    <a:pt x="162338" y="79806"/>
                  </a:lnTo>
                  <a:lnTo>
                    <a:pt x="162206" y="79607"/>
                  </a:lnTo>
                  <a:lnTo>
                    <a:pt x="162106" y="79387"/>
                  </a:lnTo>
                  <a:lnTo>
                    <a:pt x="162007" y="79195"/>
                  </a:lnTo>
                  <a:lnTo>
                    <a:pt x="161897" y="79040"/>
                  </a:lnTo>
                  <a:lnTo>
                    <a:pt x="161819" y="78927"/>
                  </a:lnTo>
                  <a:lnTo>
                    <a:pt x="161831" y="78859"/>
                  </a:lnTo>
                  <a:lnTo>
                    <a:pt x="161853" y="78834"/>
                  </a:lnTo>
                  <a:lnTo>
                    <a:pt x="162161" y="78663"/>
                  </a:lnTo>
                  <a:lnTo>
                    <a:pt x="162559" y="78395"/>
                  </a:lnTo>
                  <a:lnTo>
                    <a:pt x="162834" y="78119"/>
                  </a:lnTo>
                  <a:lnTo>
                    <a:pt x="163221" y="77686"/>
                  </a:lnTo>
                  <a:lnTo>
                    <a:pt x="163519" y="77482"/>
                  </a:lnTo>
                  <a:lnTo>
                    <a:pt x="164070" y="77389"/>
                  </a:lnTo>
                  <a:lnTo>
                    <a:pt x="164390" y="77385"/>
                  </a:lnTo>
                  <a:lnTo>
                    <a:pt x="165295" y="77285"/>
                  </a:lnTo>
                  <a:lnTo>
                    <a:pt x="165714" y="77096"/>
                  </a:lnTo>
                  <a:lnTo>
                    <a:pt x="166233" y="76863"/>
                  </a:lnTo>
                  <a:lnTo>
                    <a:pt x="166464" y="76742"/>
                  </a:lnTo>
                  <a:lnTo>
                    <a:pt x="167170" y="76363"/>
                  </a:lnTo>
                  <a:lnTo>
                    <a:pt x="167799" y="75807"/>
                  </a:lnTo>
                  <a:lnTo>
                    <a:pt x="168362" y="75496"/>
                  </a:lnTo>
                  <a:lnTo>
                    <a:pt x="168583" y="75368"/>
                  </a:lnTo>
                  <a:lnTo>
                    <a:pt x="168825" y="75234"/>
                  </a:lnTo>
                  <a:lnTo>
                    <a:pt x="169046" y="75050"/>
                  </a:lnTo>
                  <a:lnTo>
                    <a:pt x="169366" y="74584"/>
                  </a:lnTo>
                  <a:lnTo>
                    <a:pt x="169366" y="74574"/>
                  </a:lnTo>
                  <a:lnTo>
                    <a:pt x="169432" y="74468"/>
                  </a:lnTo>
                  <a:lnTo>
                    <a:pt x="169520" y="74190"/>
                  </a:lnTo>
                  <a:lnTo>
                    <a:pt x="169554" y="73972"/>
                  </a:lnTo>
                  <a:lnTo>
                    <a:pt x="169664" y="73738"/>
                  </a:lnTo>
                  <a:lnTo>
                    <a:pt x="169818" y="73553"/>
                  </a:lnTo>
                  <a:lnTo>
                    <a:pt x="170017" y="73270"/>
                  </a:lnTo>
                  <a:lnTo>
                    <a:pt x="170039" y="73079"/>
                  </a:lnTo>
                  <a:lnTo>
                    <a:pt x="169995" y="72815"/>
                  </a:lnTo>
                  <a:lnTo>
                    <a:pt x="169774" y="72459"/>
                  </a:lnTo>
                  <a:lnTo>
                    <a:pt x="169752" y="72158"/>
                  </a:lnTo>
                  <a:lnTo>
                    <a:pt x="169785" y="71701"/>
                  </a:lnTo>
                  <a:lnTo>
                    <a:pt x="170061" y="70940"/>
                  </a:lnTo>
                  <a:lnTo>
                    <a:pt x="170260" y="70689"/>
                  </a:lnTo>
                  <a:lnTo>
                    <a:pt x="170436" y="70385"/>
                  </a:lnTo>
                  <a:lnTo>
                    <a:pt x="170690" y="69968"/>
                  </a:lnTo>
                  <a:lnTo>
                    <a:pt x="170822" y="69859"/>
                  </a:lnTo>
                  <a:lnTo>
                    <a:pt x="171164" y="69637"/>
                  </a:lnTo>
                  <a:lnTo>
                    <a:pt x="171275" y="69422"/>
                  </a:lnTo>
                  <a:lnTo>
                    <a:pt x="171738" y="68707"/>
                  </a:lnTo>
                  <a:lnTo>
                    <a:pt x="171815" y="68461"/>
                  </a:lnTo>
                  <a:lnTo>
                    <a:pt x="171870" y="68346"/>
                  </a:lnTo>
                  <a:lnTo>
                    <a:pt x="171860" y="68209"/>
                  </a:lnTo>
                  <a:lnTo>
                    <a:pt x="171749" y="68088"/>
                  </a:lnTo>
                  <a:lnTo>
                    <a:pt x="171595" y="68016"/>
                  </a:lnTo>
                  <a:lnTo>
                    <a:pt x="171418" y="67958"/>
                  </a:lnTo>
                  <a:lnTo>
                    <a:pt x="171231" y="67874"/>
                  </a:lnTo>
                  <a:lnTo>
                    <a:pt x="171032" y="67794"/>
                  </a:lnTo>
                  <a:lnTo>
                    <a:pt x="170690" y="67638"/>
                  </a:lnTo>
                  <a:lnTo>
                    <a:pt x="170403" y="67507"/>
                  </a:lnTo>
                  <a:lnTo>
                    <a:pt x="170204" y="67384"/>
                  </a:lnTo>
                  <a:lnTo>
                    <a:pt x="169907" y="67116"/>
                  </a:lnTo>
                  <a:lnTo>
                    <a:pt x="169653" y="66916"/>
                  </a:lnTo>
                  <a:lnTo>
                    <a:pt x="169344" y="66753"/>
                  </a:lnTo>
                  <a:lnTo>
                    <a:pt x="169256" y="66576"/>
                  </a:lnTo>
                  <a:lnTo>
                    <a:pt x="169068" y="65751"/>
                  </a:lnTo>
                  <a:lnTo>
                    <a:pt x="168991" y="65521"/>
                  </a:lnTo>
                  <a:lnTo>
                    <a:pt x="168925" y="65463"/>
                  </a:lnTo>
                  <a:lnTo>
                    <a:pt x="168825" y="65457"/>
                  </a:lnTo>
                  <a:lnTo>
                    <a:pt x="168781" y="65456"/>
                  </a:lnTo>
                  <a:lnTo>
                    <a:pt x="168406" y="65485"/>
                  </a:lnTo>
                  <a:lnTo>
                    <a:pt x="168252" y="65483"/>
                  </a:lnTo>
                  <a:lnTo>
                    <a:pt x="167921" y="65475"/>
                  </a:lnTo>
                  <a:lnTo>
                    <a:pt x="167523" y="65467"/>
                  </a:lnTo>
                  <a:lnTo>
                    <a:pt x="167192" y="65543"/>
                  </a:lnTo>
                  <a:lnTo>
                    <a:pt x="166862" y="65625"/>
                  </a:lnTo>
                  <a:lnTo>
                    <a:pt x="166497" y="65641"/>
                  </a:lnTo>
                  <a:lnTo>
                    <a:pt x="166210" y="65625"/>
                  </a:lnTo>
                  <a:lnTo>
                    <a:pt x="165791" y="65652"/>
                  </a:lnTo>
                  <a:lnTo>
                    <a:pt x="165736" y="65652"/>
                  </a:lnTo>
                  <a:lnTo>
                    <a:pt x="165416" y="65649"/>
                  </a:lnTo>
                  <a:lnTo>
                    <a:pt x="165306" y="65621"/>
                  </a:lnTo>
                  <a:lnTo>
                    <a:pt x="165273" y="65585"/>
                  </a:lnTo>
                  <a:lnTo>
                    <a:pt x="165151" y="65490"/>
                  </a:lnTo>
                  <a:lnTo>
                    <a:pt x="164688" y="65237"/>
                  </a:lnTo>
                  <a:lnTo>
                    <a:pt x="164412" y="65164"/>
                  </a:lnTo>
                  <a:lnTo>
                    <a:pt x="164214" y="65069"/>
                  </a:lnTo>
                  <a:lnTo>
                    <a:pt x="164026" y="65004"/>
                  </a:lnTo>
                  <a:lnTo>
                    <a:pt x="163739" y="64993"/>
                  </a:lnTo>
                  <a:lnTo>
                    <a:pt x="163441" y="64826"/>
                  </a:lnTo>
                  <a:lnTo>
                    <a:pt x="163176" y="64608"/>
                  </a:lnTo>
                  <a:lnTo>
                    <a:pt x="162978" y="64486"/>
                  </a:lnTo>
                  <a:lnTo>
                    <a:pt x="162812" y="64474"/>
                  </a:lnTo>
                  <a:lnTo>
                    <a:pt x="162746" y="64479"/>
                  </a:lnTo>
                  <a:lnTo>
                    <a:pt x="162636" y="64489"/>
                  </a:lnTo>
                  <a:lnTo>
                    <a:pt x="162525" y="64637"/>
                  </a:lnTo>
                  <a:lnTo>
                    <a:pt x="162305" y="64886"/>
                  </a:lnTo>
                  <a:lnTo>
                    <a:pt x="161996" y="65016"/>
                  </a:lnTo>
                  <a:lnTo>
                    <a:pt x="161930" y="65001"/>
                  </a:lnTo>
                  <a:lnTo>
                    <a:pt x="161841" y="64980"/>
                  </a:lnTo>
                  <a:lnTo>
                    <a:pt x="161654" y="64902"/>
                  </a:lnTo>
                  <a:lnTo>
                    <a:pt x="161190" y="64703"/>
                  </a:lnTo>
                  <a:lnTo>
                    <a:pt x="160959" y="64600"/>
                  </a:lnTo>
                  <a:lnTo>
                    <a:pt x="160694" y="64560"/>
                  </a:lnTo>
                  <a:lnTo>
                    <a:pt x="160518" y="64494"/>
                  </a:lnTo>
                  <a:lnTo>
                    <a:pt x="160264" y="64323"/>
                  </a:lnTo>
                  <a:lnTo>
                    <a:pt x="160054" y="64164"/>
                  </a:lnTo>
                  <a:lnTo>
                    <a:pt x="159878" y="64131"/>
                  </a:lnTo>
                  <a:lnTo>
                    <a:pt x="159712" y="64048"/>
                  </a:lnTo>
                  <a:lnTo>
                    <a:pt x="159569" y="63951"/>
                  </a:lnTo>
                  <a:lnTo>
                    <a:pt x="159502" y="63944"/>
                  </a:lnTo>
                  <a:lnTo>
                    <a:pt x="159414" y="63935"/>
                  </a:lnTo>
                  <a:lnTo>
                    <a:pt x="159216" y="63889"/>
                  </a:lnTo>
                  <a:lnTo>
                    <a:pt x="159105" y="63749"/>
                  </a:lnTo>
                  <a:lnTo>
                    <a:pt x="158962" y="63576"/>
                  </a:lnTo>
                  <a:lnTo>
                    <a:pt x="158951" y="63569"/>
                  </a:lnTo>
                  <a:lnTo>
                    <a:pt x="158752" y="63485"/>
                  </a:lnTo>
                  <a:lnTo>
                    <a:pt x="158598" y="63371"/>
                  </a:lnTo>
                  <a:lnTo>
                    <a:pt x="158432" y="63178"/>
                  </a:lnTo>
                  <a:lnTo>
                    <a:pt x="158223" y="63072"/>
                  </a:lnTo>
                  <a:lnTo>
                    <a:pt x="158024" y="63020"/>
                  </a:lnTo>
                  <a:lnTo>
                    <a:pt x="157803" y="62889"/>
                  </a:lnTo>
                  <a:lnTo>
                    <a:pt x="157373" y="62562"/>
                  </a:lnTo>
                  <a:lnTo>
                    <a:pt x="157329" y="62497"/>
                  </a:lnTo>
                  <a:lnTo>
                    <a:pt x="157097" y="62186"/>
                  </a:lnTo>
                  <a:lnTo>
                    <a:pt x="157009" y="62125"/>
                  </a:lnTo>
                  <a:lnTo>
                    <a:pt x="156821" y="62049"/>
                  </a:lnTo>
                  <a:lnTo>
                    <a:pt x="156689" y="62000"/>
                  </a:lnTo>
                  <a:lnTo>
                    <a:pt x="156502" y="61885"/>
                  </a:lnTo>
                  <a:lnTo>
                    <a:pt x="156369" y="61742"/>
                  </a:lnTo>
                  <a:lnTo>
                    <a:pt x="156159" y="61382"/>
                  </a:lnTo>
                  <a:lnTo>
                    <a:pt x="156115" y="61194"/>
                  </a:lnTo>
                  <a:lnTo>
                    <a:pt x="156104" y="61146"/>
                  </a:lnTo>
                  <a:lnTo>
                    <a:pt x="155983" y="61037"/>
                  </a:lnTo>
                  <a:lnTo>
                    <a:pt x="155685" y="60958"/>
                  </a:lnTo>
                  <a:lnTo>
                    <a:pt x="155453" y="60868"/>
                  </a:lnTo>
                  <a:lnTo>
                    <a:pt x="155211" y="60703"/>
                  </a:lnTo>
                  <a:lnTo>
                    <a:pt x="155001" y="60477"/>
                  </a:lnTo>
                  <a:lnTo>
                    <a:pt x="154846" y="60277"/>
                  </a:lnTo>
                  <a:lnTo>
                    <a:pt x="154604" y="60129"/>
                  </a:lnTo>
                  <a:lnTo>
                    <a:pt x="154460" y="60042"/>
                  </a:lnTo>
                  <a:lnTo>
                    <a:pt x="154383" y="59778"/>
                  </a:lnTo>
                  <a:lnTo>
                    <a:pt x="154427" y="59378"/>
                  </a:lnTo>
                  <a:lnTo>
                    <a:pt x="154361" y="59014"/>
                  </a:lnTo>
                  <a:lnTo>
                    <a:pt x="154350" y="58908"/>
                  </a:lnTo>
                  <a:lnTo>
                    <a:pt x="154218" y="58500"/>
                  </a:lnTo>
                  <a:lnTo>
                    <a:pt x="154196" y="58336"/>
                  </a:lnTo>
                  <a:lnTo>
                    <a:pt x="154140" y="58003"/>
                  </a:lnTo>
                  <a:lnTo>
                    <a:pt x="154063" y="57774"/>
                  </a:lnTo>
                  <a:lnTo>
                    <a:pt x="153931" y="57531"/>
                  </a:lnTo>
                  <a:lnTo>
                    <a:pt x="153754" y="57306"/>
                  </a:lnTo>
                  <a:lnTo>
                    <a:pt x="153600" y="57140"/>
                  </a:lnTo>
                  <a:lnTo>
                    <a:pt x="153368" y="56864"/>
                  </a:lnTo>
                  <a:lnTo>
                    <a:pt x="153236" y="56705"/>
                  </a:lnTo>
                  <a:lnTo>
                    <a:pt x="152993" y="56401"/>
                  </a:lnTo>
                  <a:lnTo>
                    <a:pt x="152894" y="56286"/>
                  </a:lnTo>
                  <a:lnTo>
                    <a:pt x="152673" y="56012"/>
                  </a:lnTo>
                  <a:lnTo>
                    <a:pt x="152496" y="55907"/>
                  </a:lnTo>
                  <a:lnTo>
                    <a:pt x="152309" y="55854"/>
                  </a:lnTo>
                  <a:lnTo>
                    <a:pt x="152033" y="55812"/>
                  </a:lnTo>
                  <a:lnTo>
                    <a:pt x="151790" y="55674"/>
                  </a:lnTo>
                  <a:lnTo>
                    <a:pt x="151603" y="55479"/>
                  </a:lnTo>
                  <a:lnTo>
                    <a:pt x="151128" y="54943"/>
                  </a:lnTo>
                  <a:lnTo>
                    <a:pt x="150985" y="54804"/>
                  </a:lnTo>
                  <a:lnTo>
                    <a:pt x="150676" y="54716"/>
                  </a:lnTo>
                  <a:lnTo>
                    <a:pt x="150654" y="54707"/>
                  </a:lnTo>
                  <a:lnTo>
                    <a:pt x="150566" y="54682"/>
                  </a:lnTo>
                  <a:lnTo>
                    <a:pt x="150444" y="54291"/>
                  </a:lnTo>
                  <a:lnTo>
                    <a:pt x="150389" y="54092"/>
                  </a:lnTo>
                  <a:lnTo>
                    <a:pt x="150290" y="53942"/>
                  </a:lnTo>
                  <a:lnTo>
                    <a:pt x="149727" y="53596"/>
                  </a:lnTo>
                  <a:lnTo>
                    <a:pt x="149330" y="53327"/>
                  </a:lnTo>
                  <a:lnTo>
                    <a:pt x="149297" y="53279"/>
                  </a:lnTo>
                  <a:lnTo>
                    <a:pt x="149154" y="52743"/>
                  </a:lnTo>
                  <a:lnTo>
                    <a:pt x="148867" y="52042"/>
                  </a:lnTo>
                  <a:lnTo>
                    <a:pt x="148701" y="51906"/>
                  </a:lnTo>
                  <a:lnTo>
                    <a:pt x="148492" y="51780"/>
                  </a:lnTo>
                  <a:lnTo>
                    <a:pt x="148315" y="51613"/>
                  </a:lnTo>
                  <a:lnTo>
                    <a:pt x="148149" y="51366"/>
                  </a:lnTo>
                  <a:lnTo>
                    <a:pt x="148105" y="50599"/>
                  </a:lnTo>
                  <a:lnTo>
                    <a:pt x="148149" y="49677"/>
                  </a:lnTo>
                  <a:lnTo>
                    <a:pt x="148094" y="49509"/>
                  </a:lnTo>
                  <a:lnTo>
                    <a:pt x="148017" y="49379"/>
                  </a:lnTo>
                  <a:lnTo>
                    <a:pt x="147984" y="49146"/>
                  </a:lnTo>
                  <a:lnTo>
                    <a:pt x="147995" y="48742"/>
                  </a:lnTo>
                  <a:lnTo>
                    <a:pt x="147995" y="48448"/>
                  </a:lnTo>
                  <a:lnTo>
                    <a:pt x="147984" y="48250"/>
                  </a:lnTo>
                  <a:lnTo>
                    <a:pt x="147962" y="48066"/>
                  </a:lnTo>
                  <a:lnTo>
                    <a:pt x="147885" y="47892"/>
                  </a:lnTo>
                  <a:lnTo>
                    <a:pt x="147763" y="47686"/>
                  </a:lnTo>
                  <a:lnTo>
                    <a:pt x="147664" y="47573"/>
                  </a:lnTo>
                  <a:lnTo>
                    <a:pt x="147410" y="47410"/>
                  </a:lnTo>
                  <a:lnTo>
                    <a:pt x="147123" y="47288"/>
                  </a:lnTo>
                  <a:lnTo>
                    <a:pt x="146826" y="47116"/>
                  </a:lnTo>
                  <a:lnTo>
                    <a:pt x="146627" y="46923"/>
                  </a:lnTo>
                  <a:lnTo>
                    <a:pt x="146561" y="46893"/>
                  </a:lnTo>
                  <a:lnTo>
                    <a:pt x="146108" y="46857"/>
                  </a:lnTo>
                  <a:lnTo>
                    <a:pt x="145722" y="46765"/>
                  </a:lnTo>
                  <a:lnTo>
                    <a:pt x="145557" y="46696"/>
                  </a:lnTo>
                  <a:lnTo>
                    <a:pt x="145513" y="46581"/>
                  </a:lnTo>
                  <a:lnTo>
                    <a:pt x="145513" y="46300"/>
                  </a:lnTo>
                  <a:lnTo>
                    <a:pt x="145601" y="46059"/>
                  </a:lnTo>
                  <a:lnTo>
                    <a:pt x="145766" y="45828"/>
                  </a:lnTo>
                  <a:lnTo>
                    <a:pt x="145888" y="45658"/>
                  </a:lnTo>
                  <a:lnTo>
                    <a:pt x="145943" y="45516"/>
                  </a:lnTo>
                  <a:lnTo>
                    <a:pt x="145943" y="45316"/>
                  </a:lnTo>
                  <a:lnTo>
                    <a:pt x="145921" y="45145"/>
                  </a:lnTo>
                  <a:lnTo>
                    <a:pt x="145899" y="44957"/>
                  </a:lnTo>
                  <a:lnTo>
                    <a:pt x="145888" y="44781"/>
                  </a:lnTo>
                  <a:lnTo>
                    <a:pt x="145866" y="44539"/>
                  </a:lnTo>
                  <a:lnTo>
                    <a:pt x="145877" y="44303"/>
                  </a:lnTo>
                  <a:lnTo>
                    <a:pt x="145910" y="44107"/>
                  </a:lnTo>
                  <a:lnTo>
                    <a:pt x="145965" y="44013"/>
                  </a:lnTo>
                  <a:lnTo>
                    <a:pt x="146042" y="43935"/>
                  </a:lnTo>
                  <a:lnTo>
                    <a:pt x="146086" y="43887"/>
                  </a:lnTo>
                  <a:lnTo>
                    <a:pt x="146141" y="43707"/>
                  </a:lnTo>
                  <a:lnTo>
                    <a:pt x="146130" y="43587"/>
                  </a:lnTo>
                  <a:lnTo>
                    <a:pt x="146119" y="43405"/>
                  </a:lnTo>
                  <a:lnTo>
                    <a:pt x="146141" y="43103"/>
                  </a:lnTo>
                  <a:lnTo>
                    <a:pt x="146119" y="42868"/>
                  </a:lnTo>
                  <a:lnTo>
                    <a:pt x="146053" y="42645"/>
                  </a:lnTo>
                  <a:lnTo>
                    <a:pt x="145733" y="41924"/>
                  </a:lnTo>
                  <a:lnTo>
                    <a:pt x="145546" y="40986"/>
                  </a:lnTo>
                  <a:lnTo>
                    <a:pt x="145535" y="40674"/>
                  </a:lnTo>
                  <a:lnTo>
                    <a:pt x="145601" y="40317"/>
                  </a:lnTo>
                  <a:lnTo>
                    <a:pt x="145822" y="39981"/>
                  </a:lnTo>
                  <a:lnTo>
                    <a:pt x="145822" y="39979"/>
                  </a:lnTo>
                  <a:lnTo>
                    <a:pt x="145954" y="39825"/>
                  </a:lnTo>
                  <a:lnTo>
                    <a:pt x="146020" y="39696"/>
                  </a:lnTo>
                  <a:lnTo>
                    <a:pt x="146163" y="38580"/>
                  </a:lnTo>
                  <a:lnTo>
                    <a:pt x="146119" y="38508"/>
                  </a:lnTo>
                  <a:lnTo>
                    <a:pt x="145954" y="38169"/>
                  </a:lnTo>
                  <a:lnTo>
                    <a:pt x="145943" y="38127"/>
                  </a:lnTo>
                  <a:lnTo>
                    <a:pt x="145910" y="38090"/>
                  </a:lnTo>
                  <a:lnTo>
                    <a:pt x="145866" y="37988"/>
                  </a:lnTo>
                  <a:lnTo>
                    <a:pt x="145810" y="37924"/>
                  </a:lnTo>
                  <a:lnTo>
                    <a:pt x="145744" y="37753"/>
                  </a:lnTo>
                  <a:lnTo>
                    <a:pt x="145678" y="37593"/>
                  </a:lnTo>
                  <a:lnTo>
                    <a:pt x="145612" y="37370"/>
                  </a:lnTo>
                  <a:lnTo>
                    <a:pt x="145402" y="36854"/>
                  </a:lnTo>
                  <a:lnTo>
                    <a:pt x="145314" y="36681"/>
                  </a:lnTo>
                  <a:lnTo>
                    <a:pt x="145137" y="36320"/>
                  </a:lnTo>
                  <a:lnTo>
                    <a:pt x="145060" y="36201"/>
                  </a:lnTo>
                  <a:lnTo>
                    <a:pt x="144663" y="35817"/>
                  </a:lnTo>
                  <a:lnTo>
                    <a:pt x="144531" y="35655"/>
                  </a:lnTo>
                  <a:lnTo>
                    <a:pt x="144288" y="35364"/>
                  </a:lnTo>
                  <a:lnTo>
                    <a:pt x="144078" y="35151"/>
                  </a:lnTo>
                  <a:lnTo>
                    <a:pt x="143968" y="35031"/>
                  </a:lnTo>
                  <a:lnTo>
                    <a:pt x="143758" y="34779"/>
                  </a:lnTo>
                  <a:lnTo>
                    <a:pt x="143593" y="34489"/>
                  </a:lnTo>
                  <a:lnTo>
                    <a:pt x="143560" y="34435"/>
                  </a:lnTo>
                  <a:lnTo>
                    <a:pt x="143494" y="34205"/>
                  </a:lnTo>
                  <a:lnTo>
                    <a:pt x="143471" y="34143"/>
                  </a:lnTo>
                  <a:lnTo>
                    <a:pt x="143471" y="34127"/>
                  </a:lnTo>
                  <a:lnTo>
                    <a:pt x="143383" y="33883"/>
                  </a:lnTo>
                  <a:lnTo>
                    <a:pt x="143361" y="33778"/>
                  </a:lnTo>
                  <a:lnTo>
                    <a:pt x="143372" y="33660"/>
                  </a:lnTo>
                  <a:lnTo>
                    <a:pt x="143438" y="33441"/>
                  </a:lnTo>
                  <a:lnTo>
                    <a:pt x="143449" y="33356"/>
                  </a:lnTo>
                  <a:lnTo>
                    <a:pt x="143471" y="33128"/>
                  </a:lnTo>
                  <a:lnTo>
                    <a:pt x="143438" y="33032"/>
                  </a:lnTo>
                  <a:lnTo>
                    <a:pt x="143284" y="32911"/>
                  </a:lnTo>
                  <a:lnTo>
                    <a:pt x="143118" y="32719"/>
                  </a:lnTo>
                  <a:lnTo>
                    <a:pt x="143085" y="32610"/>
                  </a:lnTo>
                  <a:lnTo>
                    <a:pt x="143008" y="32290"/>
                  </a:lnTo>
                  <a:lnTo>
                    <a:pt x="142953" y="32208"/>
                  </a:lnTo>
                  <a:lnTo>
                    <a:pt x="142776" y="31980"/>
                  </a:lnTo>
                  <a:lnTo>
                    <a:pt x="142644" y="31864"/>
                  </a:lnTo>
                  <a:lnTo>
                    <a:pt x="142357" y="31667"/>
                  </a:lnTo>
                  <a:lnTo>
                    <a:pt x="142136" y="31562"/>
                  </a:lnTo>
                  <a:lnTo>
                    <a:pt x="141916" y="31430"/>
                  </a:lnTo>
                  <a:lnTo>
                    <a:pt x="141728" y="31267"/>
                  </a:lnTo>
                  <a:lnTo>
                    <a:pt x="141651" y="31196"/>
                  </a:lnTo>
                  <a:lnTo>
                    <a:pt x="141596" y="31121"/>
                  </a:lnTo>
                  <a:lnTo>
                    <a:pt x="141541" y="31038"/>
                  </a:lnTo>
                  <a:lnTo>
                    <a:pt x="141485" y="30902"/>
                  </a:lnTo>
                  <a:lnTo>
                    <a:pt x="141452" y="30802"/>
                  </a:lnTo>
                  <a:lnTo>
                    <a:pt x="141441" y="30798"/>
                  </a:lnTo>
                  <a:lnTo>
                    <a:pt x="141419" y="30715"/>
                  </a:lnTo>
                  <a:lnTo>
                    <a:pt x="141408" y="30700"/>
                  </a:lnTo>
                  <a:lnTo>
                    <a:pt x="141375" y="30669"/>
                  </a:lnTo>
                  <a:lnTo>
                    <a:pt x="141342" y="30634"/>
                  </a:lnTo>
                  <a:lnTo>
                    <a:pt x="141331" y="30621"/>
                  </a:lnTo>
                  <a:lnTo>
                    <a:pt x="141309" y="30575"/>
                  </a:lnTo>
                  <a:lnTo>
                    <a:pt x="141132" y="30279"/>
                  </a:lnTo>
                  <a:lnTo>
                    <a:pt x="140890" y="29944"/>
                  </a:lnTo>
                  <a:lnTo>
                    <a:pt x="140713" y="29783"/>
                  </a:lnTo>
                  <a:lnTo>
                    <a:pt x="140459" y="29672"/>
                  </a:lnTo>
                  <a:lnTo>
                    <a:pt x="140150" y="29690"/>
                  </a:lnTo>
                  <a:lnTo>
                    <a:pt x="139897" y="29748"/>
                  </a:lnTo>
                  <a:lnTo>
                    <a:pt x="139786" y="29754"/>
                  </a:lnTo>
                  <a:lnTo>
                    <a:pt x="139720" y="29727"/>
                  </a:lnTo>
                  <a:lnTo>
                    <a:pt x="139422" y="29601"/>
                  </a:lnTo>
                  <a:lnTo>
                    <a:pt x="138992" y="29515"/>
                  </a:lnTo>
                  <a:lnTo>
                    <a:pt x="138551" y="29401"/>
                  </a:lnTo>
                  <a:lnTo>
                    <a:pt x="138352" y="29381"/>
                  </a:lnTo>
                  <a:lnTo>
                    <a:pt x="138109" y="29358"/>
                  </a:lnTo>
                  <a:lnTo>
                    <a:pt x="137933" y="29350"/>
                  </a:lnTo>
                  <a:lnTo>
                    <a:pt x="137591" y="29253"/>
                  </a:lnTo>
                  <a:lnTo>
                    <a:pt x="137293" y="29259"/>
                  </a:lnTo>
                  <a:lnTo>
                    <a:pt x="137017" y="29265"/>
                  </a:lnTo>
                  <a:lnTo>
                    <a:pt x="136852" y="29247"/>
                  </a:lnTo>
                  <a:lnTo>
                    <a:pt x="136377" y="29193"/>
                  </a:lnTo>
                  <a:lnTo>
                    <a:pt x="136134" y="29214"/>
                  </a:lnTo>
                  <a:lnTo>
                    <a:pt x="135682" y="29171"/>
                  </a:lnTo>
                  <a:lnTo>
                    <a:pt x="135484" y="29151"/>
                  </a:lnTo>
                  <a:lnTo>
                    <a:pt x="135362" y="29179"/>
                  </a:lnTo>
                  <a:lnTo>
                    <a:pt x="135175" y="29250"/>
                  </a:lnTo>
                  <a:lnTo>
                    <a:pt x="134700" y="29323"/>
                  </a:lnTo>
                  <a:lnTo>
                    <a:pt x="133884" y="29447"/>
                  </a:lnTo>
                  <a:lnTo>
                    <a:pt x="133575" y="29462"/>
                  </a:lnTo>
                  <a:lnTo>
                    <a:pt x="133442" y="29468"/>
                  </a:lnTo>
                  <a:lnTo>
                    <a:pt x="133089" y="29376"/>
                  </a:lnTo>
                  <a:lnTo>
                    <a:pt x="132571" y="29144"/>
                  </a:lnTo>
                  <a:lnTo>
                    <a:pt x="132295" y="29103"/>
                  </a:lnTo>
                  <a:lnTo>
                    <a:pt x="132063" y="29065"/>
                  </a:lnTo>
                  <a:lnTo>
                    <a:pt x="131876" y="29108"/>
                  </a:lnTo>
                  <a:lnTo>
                    <a:pt x="131710" y="29181"/>
                  </a:lnTo>
                  <a:lnTo>
                    <a:pt x="131589" y="29265"/>
                  </a:lnTo>
                  <a:lnTo>
                    <a:pt x="131412" y="29490"/>
                  </a:lnTo>
                  <a:lnTo>
                    <a:pt x="131148" y="29654"/>
                  </a:lnTo>
                  <a:lnTo>
                    <a:pt x="130894" y="29933"/>
                  </a:lnTo>
                  <a:lnTo>
                    <a:pt x="130607" y="30354"/>
                  </a:lnTo>
                  <a:lnTo>
                    <a:pt x="130474" y="30590"/>
                  </a:lnTo>
                  <a:lnTo>
                    <a:pt x="130353" y="30805"/>
                  </a:lnTo>
                  <a:lnTo>
                    <a:pt x="130265" y="30966"/>
                  </a:lnTo>
                  <a:lnTo>
                    <a:pt x="130155" y="31146"/>
                  </a:lnTo>
                  <a:lnTo>
                    <a:pt x="130088" y="31279"/>
                  </a:lnTo>
                  <a:lnTo>
                    <a:pt x="129967" y="31411"/>
                  </a:lnTo>
                  <a:lnTo>
                    <a:pt x="129846" y="31493"/>
                  </a:lnTo>
                  <a:lnTo>
                    <a:pt x="129647" y="31640"/>
                  </a:lnTo>
                  <a:lnTo>
                    <a:pt x="129393" y="31884"/>
                  </a:lnTo>
                  <a:lnTo>
                    <a:pt x="129106" y="32115"/>
                  </a:lnTo>
                  <a:lnTo>
                    <a:pt x="128908" y="32359"/>
                  </a:lnTo>
                  <a:lnTo>
                    <a:pt x="128742" y="32729"/>
                  </a:lnTo>
                  <a:lnTo>
                    <a:pt x="128610" y="32966"/>
                  </a:lnTo>
                  <a:lnTo>
                    <a:pt x="128411" y="33162"/>
                  </a:lnTo>
                  <a:lnTo>
                    <a:pt x="128180" y="33322"/>
                  </a:lnTo>
                  <a:lnTo>
                    <a:pt x="128025" y="33494"/>
                  </a:lnTo>
                  <a:lnTo>
                    <a:pt x="127893" y="33767"/>
                  </a:lnTo>
                  <a:lnTo>
                    <a:pt x="127838" y="33898"/>
                  </a:lnTo>
                  <a:lnTo>
                    <a:pt x="127672" y="34305"/>
                  </a:lnTo>
                  <a:lnTo>
                    <a:pt x="127683" y="34542"/>
                  </a:lnTo>
                  <a:lnTo>
                    <a:pt x="127672" y="34669"/>
                  </a:lnTo>
                  <a:lnTo>
                    <a:pt x="127617" y="34841"/>
                  </a:lnTo>
                  <a:lnTo>
                    <a:pt x="127529" y="34997"/>
                  </a:lnTo>
                  <a:lnTo>
                    <a:pt x="127451" y="35077"/>
                  </a:lnTo>
                  <a:lnTo>
                    <a:pt x="127297" y="35115"/>
                  </a:lnTo>
                  <a:lnTo>
                    <a:pt x="127154" y="35153"/>
                  </a:lnTo>
                  <a:lnTo>
                    <a:pt x="127132" y="35161"/>
                  </a:lnTo>
                  <a:lnTo>
                    <a:pt x="126999" y="35234"/>
                  </a:lnTo>
                  <a:lnTo>
                    <a:pt x="126944" y="35294"/>
                  </a:lnTo>
                  <a:lnTo>
                    <a:pt x="126845" y="35407"/>
                  </a:lnTo>
                  <a:lnTo>
                    <a:pt x="126778" y="35516"/>
                  </a:lnTo>
                  <a:lnTo>
                    <a:pt x="126668" y="35627"/>
                  </a:lnTo>
                  <a:lnTo>
                    <a:pt x="126470" y="35746"/>
                  </a:lnTo>
                  <a:lnTo>
                    <a:pt x="126227" y="35890"/>
                  </a:lnTo>
                  <a:lnTo>
                    <a:pt x="125918" y="36119"/>
                  </a:lnTo>
                  <a:lnTo>
                    <a:pt x="125830" y="36247"/>
                  </a:lnTo>
                  <a:lnTo>
                    <a:pt x="125785" y="36379"/>
                  </a:lnTo>
                  <a:lnTo>
                    <a:pt x="125697" y="36738"/>
                  </a:lnTo>
                  <a:lnTo>
                    <a:pt x="125620" y="36842"/>
                  </a:lnTo>
                  <a:lnTo>
                    <a:pt x="125223" y="37064"/>
                  </a:lnTo>
                  <a:lnTo>
                    <a:pt x="125002" y="37191"/>
                  </a:lnTo>
                  <a:lnTo>
                    <a:pt x="124748" y="37512"/>
                  </a:lnTo>
                  <a:lnTo>
                    <a:pt x="124660" y="37845"/>
                  </a:lnTo>
                  <a:lnTo>
                    <a:pt x="124605" y="38055"/>
                  </a:lnTo>
                  <a:lnTo>
                    <a:pt x="124506" y="38140"/>
                  </a:lnTo>
                  <a:lnTo>
                    <a:pt x="124340" y="38189"/>
                  </a:lnTo>
                  <a:lnTo>
                    <a:pt x="123965" y="38216"/>
                  </a:lnTo>
                  <a:lnTo>
                    <a:pt x="123623" y="38294"/>
                  </a:lnTo>
                  <a:lnTo>
                    <a:pt x="123601" y="38301"/>
                  </a:lnTo>
                  <a:lnTo>
                    <a:pt x="123281" y="38475"/>
                  </a:lnTo>
                  <a:lnTo>
                    <a:pt x="123038" y="38641"/>
                  </a:lnTo>
                  <a:lnTo>
                    <a:pt x="122785" y="38868"/>
                  </a:lnTo>
                  <a:lnTo>
                    <a:pt x="122553" y="38984"/>
                  </a:lnTo>
                  <a:lnTo>
                    <a:pt x="122398" y="39074"/>
                  </a:lnTo>
                  <a:lnTo>
                    <a:pt x="122343" y="39174"/>
                  </a:lnTo>
                  <a:lnTo>
                    <a:pt x="122299" y="39300"/>
                  </a:lnTo>
                  <a:lnTo>
                    <a:pt x="122266" y="39399"/>
                  </a:lnTo>
                  <a:lnTo>
                    <a:pt x="122233" y="39484"/>
                  </a:lnTo>
                  <a:lnTo>
                    <a:pt x="122167" y="39529"/>
                  </a:lnTo>
                  <a:lnTo>
                    <a:pt x="122067" y="39582"/>
                  </a:lnTo>
                  <a:lnTo>
                    <a:pt x="121913" y="39754"/>
                  </a:lnTo>
                  <a:lnTo>
                    <a:pt x="121780" y="40021"/>
                  </a:lnTo>
                  <a:lnTo>
                    <a:pt x="121626" y="40380"/>
                  </a:lnTo>
                  <a:lnTo>
                    <a:pt x="121516" y="40598"/>
                  </a:lnTo>
                  <a:lnTo>
                    <a:pt x="121505" y="40808"/>
                  </a:lnTo>
                  <a:lnTo>
                    <a:pt x="121571" y="41019"/>
                  </a:lnTo>
                  <a:lnTo>
                    <a:pt x="121593" y="41264"/>
                  </a:lnTo>
                  <a:lnTo>
                    <a:pt x="121582" y="41536"/>
                  </a:lnTo>
                  <a:lnTo>
                    <a:pt x="121703" y="41764"/>
                  </a:lnTo>
                  <a:lnTo>
                    <a:pt x="121659" y="41841"/>
                  </a:lnTo>
                  <a:lnTo>
                    <a:pt x="121560" y="41915"/>
                  </a:lnTo>
                  <a:lnTo>
                    <a:pt x="121240" y="42140"/>
                  </a:lnTo>
                  <a:lnTo>
                    <a:pt x="120776" y="42432"/>
                  </a:lnTo>
                  <a:lnTo>
                    <a:pt x="120633" y="42722"/>
                  </a:lnTo>
                  <a:lnTo>
                    <a:pt x="120467" y="42949"/>
                  </a:lnTo>
                  <a:lnTo>
                    <a:pt x="120368" y="43330"/>
                  </a:lnTo>
                  <a:lnTo>
                    <a:pt x="120203" y="44131"/>
                  </a:lnTo>
                  <a:lnTo>
                    <a:pt x="120214" y="44522"/>
                  </a:lnTo>
                  <a:lnTo>
                    <a:pt x="120159" y="44794"/>
                  </a:lnTo>
                  <a:lnTo>
                    <a:pt x="120159" y="45146"/>
                  </a:lnTo>
                  <a:lnTo>
                    <a:pt x="120114" y="45247"/>
                  </a:lnTo>
                  <a:lnTo>
                    <a:pt x="120026" y="45280"/>
                  </a:lnTo>
                  <a:lnTo>
                    <a:pt x="119761" y="45303"/>
                  </a:lnTo>
                  <a:lnTo>
                    <a:pt x="119441" y="45353"/>
                  </a:lnTo>
                  <a:lnTo>
                    <a:pt x="119088" y="45469"/>
                  </a:lnTo>
                  <a:lnTo>
                    <a:pt x="118923" y="45683"/>
                  </a:lnTo>
                  <a:lnTo>
                    <a:pt x="118526" y="46042"/>
                  </a:lnTo>
                  <a:lnTo>
                    <a:pt x="118305" y="46186"/>
                  </a:lnTo>
                  <a:lnTo>
                    <a:pt x="118217" y="46281"/>
                  </a:lnTo>
                  <a:lnTo>
                    <a:pt x="118206" y="46459"/>
                  </a:lnTo>
                  <a:lnTo>
                    <a:pt x="118228" y="46849"/>
                  </a:lnTo>
                  <a:lnTo>
                    <a:pt x="118272" y="47226"/>
                  </a:lnTo>
                  <a:lnTo>
                    <a:pt x="118349" y="47471"/>
                  </a:lnTo>
                  <a:lnTo>
                    <a:pt x="118327" y="47645"/>
                  </a:lnTo>
                  <a:lnTo>
                    <a:pt x="118283" y="47881"/>
                  </a:lnTo>
                  <a:lnTo>
                    <a:pt x="118239" y="48117"/>
                  </a:lnTo>
                  <a:lnTo>
                    <a:pt x="118151" y="48536"/>
                  </a:lnTo>
                  <a:lnTo>
                    <a:pt x="117941" y="48870"/>
                  </a:lnTo>
                  <a:lnTo>
                    <a:pt x="117787" y="49073"/>
                  </a:lnTo>
                  <a:lnTo>
                    <a:pt x="117709" y="49251"/>
                  </a:lnTo>
                  <a:lnTo>
                    <a:pt x="117599" y="49422"/>
                  </a:lnTo>
                  <a:lnTo>
                    <a:pt x="117511" y="49621"/>
                  </a:lnTo>
                  <a:lnTo>
                    <a:pt x="117555" y="49917"/>
                  </a:lnTo>
                  <a:lnTo>
                    <a:pt x="117775" y="50476"/>
                  </a:lnTo>
                  <a:lnTo>
                    <a:pt x="117864" y="50650"/>
                  </a:lnTo>
                  <a:lnTo>
                    <a:pt x="117974" y="50760"/>
                  </a:lnTo>
                  <a:lnTo>
                    <a:pt x="118029" y="50822"/>
                  </a:lnTo>
                  <a:lnTo>
                    <a:pt x="118305" y="51169"/>
                  </a:lnTo>
                  <a:lnTo>
                    <a:pt x="118493" y="51435"/>
                  </a:lnTo>
                  <a:lnTo>
                    <a:pt x="118559" y="51698"/>
                  </a:lnTo>
                  <a:lnTo>
                    <a:pt x="118691" y="52152"/>
                  </a:lnTo>
                  <a:lnTo>
                    <a:pt x="118691" y="52649"/>
                  </a:lnTo>
                  <a:lnTo>
                    <a:pt x="118702" y="52970"/>
                  </a:lnTo>
                  <a:lnTo>
                    <a:pt x="118879" y="53734"/>
                  </a:lnTo>
                  <a:lnTo>
                    <a:pt x="118923" y="54001"/>
                  </a:lnTo>
                  <a:lnTo>
                    <a:pt x="118912" y="54320"/>
                  </a:lnTo>
                  <a:lnTo>
                    <a:pt x="118923" y="54600"/>
                  </a:lnTo>
                  <a:lnTo>
                    <a:pt x="118978" y="54810"/>
                  </a:lnTo>
                  <a:lnTo>
                    <a:pt x="119033" y="55237"/>
                  </a:lnTo>
                  <a:lnTo>
                    <a:pt x="118989" y="55668"/>
                  </a:lnTo>
                  <a:lnTo>
                    <a:pt x="118956" y="55969"/>
                  </a:lnTo>
                  <a:lnTo>
                    <a:pt x="118923" y="56584"/>
                  </a:lnTo>
                  <a:lnTo>
                    <a:pt x="118956" y="56947"/>
                  </a:lnTo>
                  <a:lnTo>
                    <a:pt x="118901" y="57104"/>
                  </a:lnTo>
                  <a:lnTo>
                    <a:pt x="118813" y="57189"/>
                  </a:lnTo>
                  <a:lnTo>
                    <a:pt x="118504" y="57302"/>
                  </a:lnTo>
                  <a:lnTo>
                    <a:pt x="118084" y="57453"/>
                  </a:lnTo>
                  <a:lnTo>
                    <a:pt x="117566" y="57670"/>
                  </a:lnTo>
                  <a:lnTo>
                    <a:pt x="117113" y="57976"/>
                  </a:lnTo>
                  <a:lnTo>
                    <a:pt x="116849" y="58280"/>
                  </a:lnTo>
                  <a:lnTo>
                    <a:pt x="116683" y="58519"/>
                  </a:lnTo>
                  <a:lnTo>
                    <a:pt x="116496" y="58781"/>
                  </a:lnTo>
                  <a:lnTo>
                    <a:pt x="116352" y="58940"/>
                  </a:lnTo>
                  <a:lnTo>
                    <a:pt x="116087" y="59244"/>
                  </a:lnTo>
                  <a:lnTo>
                    <a:pt x="115613" y="59573"/>
                  </a:lnTo>
                  <a:lnTo>
                    <a:pt x="115392" y="59753"/>
                  </a:lnTo>
                  <a:lnTo>
                    <a:pt x="115083" y="59896"/>
                  </a:lnTo>
                  <a:lnTo>
                    <a:pt x="114785" y="60045"/>
                  </a:lnTo>
                  <a:lnTo>
                    <a:pt x="114576" y="60219"/>
                  </a:lnTo>
                  <a:lnTo>
                    <a:pt x="114212" y="60487"/>
                  </a:lnTo>
                  <a:lnTo>
                    <a:pt x="113627" y="60742"/>
                  </a:lnTo>
                  <a:lnTo>
                    <a:pt x="113142" y="61128"/>
                  </a:lnTo>
                  <a:lnTo>
                    <a:pt x="112965" y="61285"/>
                  </a:lnTo>
                  <a:lnTo>
                    <a:pt x="112899" y="61473"/>
                  </a:lnTo>
                  <a:lnTo>
                    <a:pt x="112899" y="61603"/>
                  </a:lnTo>
                  <a:lnTo>
                    <a:pt x="112811" y="61785"/>
                  </a:lnTo>
                  <a:lnTo>
                    <a:pt x="112722" y="62066"/>
                  </a:lnTo>
                  <a:lnTo>
                    <a:pt x="112612" y="62345"/>
                  </a:lnTo>
                  <a:lnTo>
                    <a:pt x="112579" y="62612"/>
                  </a:lnTo>
                  <a:lnTo>
                    <a:pt x="112612" y="62828"/>
                  </a:lnTo>
                  <a:lnTo>
                    <a:pt x="112546" y="63339"/>
                  </a:lnTo>
                  <a:lnTo>
                    <a:pt x="112513" y="63506"/>
                  </a:lnTo>
                  <a:lnTo>
                    <a:pt x="112568" y="63691"/>
                  </a:lnTo>
                  <a:lnTo>
                    <a:pt x="112700" y="63899"/>
                  </a:lnTo>
                  <a:lnTo>
                    <a:pt x="112833" y="64288"/>
                  </a:lnTo>
                  <a:lnTo>
                    <a:pt x="112899" y="64512"/>
                  </a:lnTo>
                  <a:lnTo>
                    <a:pt x="112954" y="64683"/>
                  </a:lnTo>
                  <a:lnTo>
                    <a:pt x="112998" y="64908"/>
                  </a:lnTo>
                  <a:lnTo>
                    <a:pt x="113053" y="65100"/>
                  </a:lnTo>
                  <a:lnTo>
                    <a:pt x="113109" y="65221"/>
                  </a:lnTo>
                  <a:lnTo>
                    <a:pt x="113219" y="65389"/>
                  </a:lnTo>
                  <a:lnTo>
                    <a:pt x="113307" y="65525"/>
                  </a:lnTo>
                  <a:lnTo>
                    <a:pt x="113539" y="65707"/>
                  </a:lnTo>
                  <a:lnTo>
                    <a:pt x="113781" y="65892"/>
                  </a:lnTo>
                  <a:lnTo>
                    <a:pt x="113826" y="66013"/>
                  </a:lnTo>
                  <a:lnTo>
                    <a:pt x="113815" y="66314"/>
                  </a:lnTo>
                  <a:lnTo>
                    <a:pt x="113770" y="66635"/>
                  </a:lnTo>
                  <a:lnTo>
                    <a:pt x="113715" y="66740"/>
                  </a:lnTo>
                  <a:lnTo>
                    <a:pt x="113506" y="66809"/>
                  </a:lnTo>
                  <a:lnTo>
                    <a:pt x="113307" y="66873"/>
                  </a:lnTo>
                  <a:lnTo>
                    <a:pt x="113031" y="67021"/>
                  </a:lnTo>
                  <a:lnTo>
                    <a:pt x="112700" y="67352"/>
                  </a:lnTo>
                  <a:lnTo>
                    <a:pt x="112590" y="67576"/>
                  </a:lnTo>
                  <a:lnTo>
                    <a:pt x="112424" y="67787"/>
                  </a:lnTo>
                  <a:lnTo>
                    <a:pt x="112149" y="67897"/>
                  </a:lnTo>
                  <a:lnTo>
                    <a:pt x="111862" y="68046"/>
                  </a:lnTo>
                  <a:lnTo>
                    <a:pt x="111553" y="68273"/>
                  </a:lnTo>
                  <a:lnTo>
                    <a:pt x="111443" y="68356"/>
                  </a:lnTo>
                  <a:lnTo>
                    <a:pt x="111244" y="68579"/>
                  </a:lnTo>
                  <a:lnTo>
                    <a:pt x="111310" y="68828"/>
                  </a:lnTo>
                  <a:lnTo>
                    <a:pt x="111343" y="69375"/>
                  </a:lnTo>
                  <a:lnTo>
                    <a:pt x="111409" y="70442"/>
                  </a:lnTo>
                  <a:lnTo>
                    <a:pt x="111409" y="70790"/>
                  </a:lnTo>
                  <a:lnTo>
                    <a:pt x="111321" y="71002"/>
                  </a:lnTo>
                  <a:lnTo>
                    <a:pt x="111034" y="71227"/>
                  </a:lnTo>
                  <a:lnTo>
                    <a:pt x="110681" y="71519"/>
                  </a:lnTo>
                  <a:lnTo>
                    <a:pt x="110494" y="71733"/>
                  </a:lnTo>
                  <a:lnTo>
                    <a:pt x="110251" y="72079"/>
                  </a:lnTo>
                  <a:lnTo>
                    <a:pt x="110008" y="72493"/>
                  </a:lnTo>
                  <a:lnTo>
                    <a:pt x="109854" y="72690"/>
                  </a:lnTo>
                  <a:lnTo>
                    <a:pt x="109666" y="72938"/>
                  </a:lnTo>
                  <a:lnTo>
                    <a:pt x="109633" y="73148"/>
                  </a:lnTo>
                  <a:lnTo>
                    <a:pt x="109644" y="73325"/>
                  </a:lnTo>
                  <a:lnTo>
                    <a:pt x="109699" y="73813"/>
                  </a:lnTo>
                  <a:lnTo>
                    <a:pt x="109777" y="74602"/>
                  </a:lnTo>
                  <a:lnTo>
                    <a:pt x="109765" y="74927"/>
                  </a:lnTo>
                  <a:lnTo>
                    <a:pt x="109754" y="75138"/>
                  </a:lnTo>
                  <a:lnTo>
                    <a:pt x="109754" y="75494"/>
                  </a:lnTo>
                  <a:lnTo>
                    <a:pt x="109854" y="76023"/>
                  </a:lnTo>
                  <a:lnTo>
                    <a:pt x="109909" y="76326"/>
                  </a:lnTo>
                  <a:lnTo>
                    <a:pt x="109920" y="76384"/>
                  </a:lnTo>
                  <a:lnTo>
                    <a:pt x="110008" y="77008"/>
                  </a:lnTo>
                  <a:lnTo>
                    <a:pt x="109997" y="77472"/>
                  </a:lnTo>
                  <a:lnTo>
                    <a:pt x="110074" y="78168"/>
                  </a:lnTo>
                  <a:lnTo>
                    <a:pt x="110207" y="78657"/>
                  </a:lnTo>
                  <a:lnTo>
                    <a:pt x="110394" y="79035"/>
                  </a:lnTo>
                  <a:lnTo>
                    <a:pt x="110416" y="79162"/>
                  </a:lnTo>
                  <a:lnTo>
                    <a:pt x="110449" y="79317"/>
                  </a:lnTo>
                  <a:lnTo>
                    <a:pt x="110394" y="79578"/>
                  </a:lnTo>
                  <a:lnTo>
                    <a:pt x="110372" y="79857"/>
                  </a:lnTo>
                  <a:lnTo>
                    <a:pt x="110350" y="80191"/>
                  </a:lnTo>
                  <a:lnTo>
                    <a:pt x="110758" y="80893"/>
                  </a:lnTo>
                  <a:lnTo>
                    <a:pt x="111001" y="81399"/>
                  </a:lnTo>
                  <a:lnTo>
                    <a:pt x="111189" y="81660"/>
                  </a:lnTo>
                  <a:lnTo>
                    <a:pt x="111354" y="81834"/>
                  </a:lnTo>
                  <a:lnTo>
                    <a:pt x="111420" y="81990"/>
                  </a:lnTo>
                  <a:lnTo>
                    <a:pt x="111387" y="82140"/>
                  </a:lnTo>
                  <a:lnTo>
                    <a:pt x="109688" y="83012"/>
                  </a:lnTo>
                  <a:lnTo>
                    <a:pt x="109181" y="83284"/>
                  </a:lnTo>
                  <a:lnTo>
                    <a:pt x="105783" y="85110"/>
                  </a:lnTo>
                  <a:lnTo>
                    <a:pt x="105452" y="85287"/>
                  </a:lnTo>
                  <a:lnTo>
                    <a:pt x="105065" y="85498"/>
                  </a:lnTo>
                  <a:lnTo>
                    <a:pt x="104348" y="85884"/>
                  </a:lnTo>
                  <a:lnTo>
                    <a:pt x="103499" y="86339"/>
                  </a:lnTo>
                  <a:lnTo>
                    <a:pt x="103212" y="86495"/>
                  </a:lnTo>
                  <a:lnTo>
                    <a:pt x="96416" y="90384"/>
                  </a:lnTo>
                  <a:lnTo>
                    <a:pt x="95213" y="90899"/>
                  </a:lnTo>
                  <a:lnTo>
                    <a:pt x="87655" y="91341"/>
                  </a:lnTo>
                  <a:lnTo>
                    <a:pt x="87280" y="91349"/>
                  </a:lnTo>
                  <a:lnTo>
                    <a:pt x="86762" y="91413"/>
                  </a:lnTo>
                  <a:lnTo>
                    <a:pt x="86420" y="91520"/>
                  </a:lnTo>
                  <a:lnTo>
                    <a:pt x="86265" y="91607"/>
                  </a:lnTo>
                  <a:lnTo>
                    <a:pt x="86188" y="91737"/>
                  </a:lnTo>
                  <a:lnTo>
                    <a:pt x="86199" y="92105"/>
                  </a:lnTo>
                  <a:lnTo>
                    <a:pt x="86265" y="92445"/>
                  </a:lnTo>
                  <a:lnTo>
                    <a:pt x="86276" y="92648"/>
                  </a:lnTo>
                  <a:lnTo>
                    <a:pt x="86243" y="92829"/>
                  </a:lnTo>
                  <a:lnTo>
                    <a:pt x="86066" y="93181"/>
                  </a:lnTo>
                  <a:lnTo>
                    <a:pt x="85835" y="93762"/>
                  </a:lnTo>
                  <a:lnTo>
                    <a:pt x="85769" y="94161"/>
                  </a:lnTo>
                  <a:lnTo>
                    <a:pt x="85758" y="94211"/>
                  </a:lnTo>
                  <a:lnTo>
                    <a:pt x="85746" y="94318"/>
                  </a:lnTo>
                  <a:lnTo>
                    <a:pt x="85724" y="94484"/>
                  </a:lnTo>
                  <a:lnTo>
                    <a:pt x="85559" y="94792"/>
                  </a:lnTo>
                  <a:lnTo>
                    <a:pt x="85405" y="94942"/>
                  </a:lnTo>
                  <a:lnTo>
                    <a:pt x="85107" y="95153"/>
                  </a:lnTo>
                  <a:lnTo>
                    <a:pt x="84974" y="95253"/>
                  </a:lnTo>
                  <a:lnTo>
                    <a:pt x="84853" y="95700"/>
                  </a:lnTo>
                  <a:lnTo>
                    <a:pt x="84798" y="96024"/>
                  </a:lnTo>
                  <a:lnTo>
                    <a:pt x="84621" y="96406"/>
                  </a:lnTo>
                  <a:lnTo>
                    <a:pt x="84378" y="96839"/>
                  </a:lnTo>
                  <a:lnTo>
                    <a:pt x="84290" y="97257"/>
                  </a:lnTo>
                  <a:lnTo>
                    <a:pt x="84213" y="97458"/>
                  </a:lnTo>
                  <a:lnTo>
                    <a:pt x="84103" y="97573"/>
                  </a:lnTo>
                  <a:lnTo>
                    <a:pt x="83805" y="97768"/>
                  </a:lnTo>
                  <a:lnTo>
                    <a:pt x="83507" y="98049"/>
                  </a:lnTo>
                  <a:lnTo>
                    <a:pt x="83297" y="98337"/>
                  </a:lnTo>
                  <a:lnTo>
                    <a:pt x="82988" y="98545"/>
                  </a:lnTo>
                  <a:lnTo>
                    <a:pt x="82547" y="98748"/>
                  </a:lnTo>
                  <a:lnTo>
                    <a:pt x="82381" y="98871"/>
                  </a:lnTo>
                  <a:lnTo>
                    <a:pt x="82006" y="99634"/>
                  </a:lnTo>
                  <a:lnTo>
                    <a:pt x="81852" y="99800"/>
                  </a:lnTo>
                  <a:lnTo>
                    <a:pt x="81532" y="99899"/>
                  </a:lnTo>
                  <a:lnTo>
                    <a:pt x="81455" y="99912"/>
                  </a:lnTo>
                  <a:lnTo>
                    <a:pt x="81146" y="99955"/>
                  </a:lnTo>
                  <a:lnTo>
                    <a:pt x="80815" y="100001"/>
                  </a:lnTo>
                  <a:lnTo>
                    <a:pt x="80649" y="100080"/>
                  </a:lnTo>
                  <a:lnTo>
                    <a:pt x="80351" y="100282"/>
                  </a:lnTo>
                  <a:lnTo>
                    <a:pt x="79844" y="100743"/>
                  </a:lnTo>
                  <a:lnTo>
                    <a:pt x="79502" y="100967"/>
                  </a:lnTo>
                  <a:lnTo>
                    <a:pt x="79149" y="101312"/>
                  </a:lnTo>
                  <a:lnTo>
                    <a:pt x="78884" y="101849"/>
                  </a:lnTo>
                  <a:lnTo>
                    <a:pt x="78741" y="102537"/>
                  </a:lnTo>
                  <a:lnTo>
                    <a:pt x="78608" y="102703"/>
                  </a:lnTo>
                  <a:lnTo>
                    <a:pt x="78365" y="102782"/>
                  </a:lnTo>
                  <a:lnTo>
                    <a:pt x="77902" y="102930"/>
                  </a:lnTo>
                  <a:lnTo>
                    <a:pt x="77527" y="103077"/>
                  </a:lnTo>
                  <a:lnTo>
                    <a:pt x="77063" y="103307"/>
                  </a:lnTo>
                  <a:lnTo>
                    <a:pt x="76865" y="103521"/>
                  </a:lnTo>
                  <a:lnTo>
                    <a:pt x="76754" y="103934"/>
                  </a:lnTo>
                  <a:lnTo>
                    <a:pt x="76777" y="104332"/>
                  </a:lnTo>
                  <a:lnTo>
                    <a:pt x="76788" y="104604"/>
                  </a:lnTo>
                  <a:lnTo>
                    <a:pt x="76854" y="104938"/>
                  </a:lnTo>
                  <a:lnTo>
                    <a:pt x="76920" y="105513"/>
                  </a:lnTo>
                  <a:lnTo>
                    <a:pt x="76997" y="105837"/>
                  </a:lnTo>
                  <a:lnTo>
                    <a:pt x="77086" y="105954"/>
                  </a:lnTo>
                  <a:lnTo>
                    <a:pt x="77152" y="106098"/>
                  </a:lnTo>
                  <a:lnTo>
                    <a:pt x="77185" y="106424"/>
                  </a:lnTo>
                  <a:lnTo>
                    <a:pt x="77174" y="106932"/>
                  </a:lnTo>
                  <a:lnTo>
                    <a:pt x="77163" y="107315"/>
                  </a:lnTo>
                  <a:lnTo>
                    <a:pt x="77030" y="107655"/>
                  </a:lnTo>
                  <a:lnTo>
                    <a:pt x="77019" y="107938"/>
                  </a:lnTo>
                  <a:lnTo>
                    <a:pt x="77019" y="108077"/>
                  </a:lnTo>
                  <a:lnTo>
                    <a:pt x="77075" y="108254"/>
                  </a:lnTo>
                  <a:lnTo>
                    <a:pt x="77152" y="108485"/>
                  </a:lnTo>
                  <a:lnTo>
                    <a:pt x="77240" y="108894"/>
                  </a:lnTo>
                  <a:lnTo>
                    <a:pt x="77229" y="109028"/>
                  </a:lnTo>
                  <a:lnTo>
                    <a:pt x="77075" y="109101"/>
                  </a:lnTo>
                  <a:lnTo>
                    <a:pt x="76644" y="109062"/>
                  </a:lnTo>
                  <a:lnTo>
                    <a:pt x="76225" y="108991"/>
                  </a:lnTo>
                  <a:lnTo>
                    <a:pt x="75729" y="109149"/>
                  </a:lnTo>
                  <a:lnTo>
                    <a:pt x="75420" y="109444"/>
                  </a:lnTo>
                  <a:lnTo>
                    <a:pt x="75287" y="109830"/>
                  </a:lnTo>
                  <a:lnTo>
                    <a:pt x="75188" y="110028"/>
                  </a:lnTo>
                  <a:lnTo>
                    <a:pt x="74989" y="110148"/>
                  </a:lnTo>
                  <a:lnTo>
                    <a:pt x="74636" y="110208"/>
                  </a:lnTo>
                  <a:lnTo>
                    <a:pt x="74327" y="110282"/>
                  </a:lnTo>
                  <a:lnTo>
                    <a:pt x="74107" y="110289"/>
                  </a:lnTo>
                  <a:lnTo>
                    <a:pt x="73886" y="110215"/>
                  </a:lnTo>
                  <a:lnTo>
                    <a:pt x="73621" y="110057"/>
                  </a:lnTo>
                  <a:lnTo>
                    <a:pt x="73489" y="109927"/>
                  </a:lnTo>
                  <a:lnTo>
                    <a:pt x="73467" y="109797"/>
                  </a:lnTo>
                  <a:lnTo>
                    <a:pt x="73401" y="109541"/>
                  </a:lnTo>
                  <a:lnTo>
                    <a:pt x="73290" y="109176"/>
                  </a:lnTo>
                  <a:lnTo>
                    <a:pt x="73059" y="108922"/>
                  </a:lnTo>
                  <a:lnTo>
                    <a:pt x="72849" y="108784"/>
                  </a:lnTo>
                  <a:lnTo>
                    <a:pt x="72683" y="108759"/>
                  </a:lnTo>
                  <a:lnTo>
                    <a:pt x="72385" y="108779"/>
                  </a:lnTo>
                  <a:lnTo>
                    <a:pt x="71801" y="108636"/>
                  </a:lnTo>
                  <a:lnTo>
                    <a:pt x="71657" y="108556"/>
                  </a:lnTo>
                  <a:lnTo>
                    <a:pt x="71304" y="108129"/>
                  </a:lnTo>
                  <a:lnTo>
                    <a:pt x="71282" y="108111"/>
                  </a:lnTo>
                  <a:lnTo>
                    <a:pt x="70863" y="107766"/>
                  </a:lnTo>
                  <a:lnTo>
                    <a:pt x="70620" y="107571"/>
                  </a:lnTo>
                  <a:lnTo>
                    <a:pt x="69793" y="107204"/>
                  </a:lnTo>
                  <a:lnTo>
                    <a:pt x="69760" y="107195"/>
                  </a:lnTo>
                  <a:lnTo>
                    <a:pt x="69484" y="107126"/>
                  </a:lnTo>
                  <a:lnTo>
                    <a:pt x="69230" y="107136"/>
                  </a:lnTo>
                  <a:lnTo>
                    <a:pt x="68921" y="107136"/>
                  </a:lnTo>
                  <a:lnTo>
                    <a:pt x="68546" y="107126"/>
                  </a:lnTo>
                  <a:lnTo>
                    <a:pt x="68259" y="107048"/>
                  </a:lnTo>
                  <a:lnTo>
                    <a:pt x="68072" y="106981"/>
                  </a:lnTo>
                  <a:lnTo>
                    <a:pt x="67829" y="106858"/>
                  </a:lnTo>
                  <a:lnTo>
                    <a:pt x="67619" y="106701"/>
                  </a:lnTo>
                  <a:lnTo>
                    <a:pt x="67310" y="106418"/>
                  </a:lnTo>
                  <a:lnTo>
                    <a:pt x="66968" y="106342"/>
                  </a:lnTo>
                  <a:lnTo>
                    <a:pt x="66692" y="106263"/>
                  </a:lnTo>
                  <a:lnTo>
                    <a:pt x="66295" y="106029"/>
                  </a:lnTo>
                  <a:lnTo>
                    <a:pt x="66119" y="105949"/>
                  </a:lnTo>
                  <a:lnTo>
                    <a:pt x="65931" y="105904"/>
                  </a:lnTo>
                  <a:lnTo>
                    <a:pt x="65699" y="105838"/>
                  </a:lnTo>
                  <a:lnTo>
                    <a:pt x="65534" y="105746"/>
                  </a:lnTo>
                  <a:lnTo>
                    <a:pt x="65402" y="105665"/>
                  </a:lnTo>
                  <a:lnTo>
                    <a:pt x="65258" y="105580"/>
                  </a:lnTo>
                  <a:lnTo>
                    <a:pt x="65059" y="105424"/>
                  </a:lnTo>
                  <a:lnTo>
                    <a:pt x="64883" y="105279"/>
                  </a:lnTo>
                  <a:lnTo>
                    <a:pt x="64706" y="105192"/>
                  </a:lnTo>
                  <a:lnTo>
                    <a:pt x="64541" y="105198"/>
                  </a:lnTo>
                  <a:lnTo>
                    <a:pt x="64254" y="105268"/>
                  </a:lnTo>
                  <a:lnTo>
                    <a:pt x="63978" y="105405"/>
                  </a:lnTo>
                  <a:lnTo>
                    <a:pt x="63493" y="105642"/>
                  </a:lnTo>
                  <a:lnTo>
                    <a:pt x="62963" y="105932"/>
                  </a:lnTo>
                  <a:lnTo>
                    <a:pt x="62765" y="106031"/>
                  </a:lnTo>
                  <a:lnTo>
                    <a:pt x="62423" y="106383"/>
                  </a:lnTo>
                  <a:lnTo>
                    <a:pt x="62191" y="106506"/>
                  </a:lnTo>
                  <a:lnTo>
                    <a:pt x="61805" y="106528"/>
                  </a:lnTo>
                  <a:lnTo>
                    <a:pt x="61551" y="106498"/>
                  </a:lnTo>
                  <a:lnTo>
                    <a:pt x="61286" y="106442"/>
                  </a:lnTo>
                  <a:lnTo>
                    <a:pt x="61010" y="106384"/>
                  </a:lnTo>
                  <a:lnTo>
                    <a:pt x="60944" y="106368"/>
                  </a:lnTo>
                  <a:lnTo>
                    <a:pt x="60801" y="106328"/>
                  </a:lnTo>
                  <a:lnTo>
                    <a:pt x="60668" y="106354"/>
                  </a:lnTo>
                  <a:lnTo>
                    <a:pt x="60525" y="106387"/>
                  </a:lnTo>
                  <a:lnTo>
                    <a:pt x="60426" y="106487"/>
                  </a:lnTo>
                  <a:lnTo>
                    <a:pt x="60216" y="106809"/>
                  </a:lnTo>
                  <a:lnTo>
                    <a:pt x="60106" y="106924"/>
                  </a:lnTo>
                  <a:lnTo>
                    <a:pt x="59929" y="106980"/>
                  </a:lnTo>
                  <a:lnTo>
                    <a:pt x="59389" y="107099"/>
                  </a:lnTo>
                  <a:lnTo>
                    <a:pt x="58870" y="107217"/>
                  </a:lnTo>
                  <a:lnTo>
                    <a:pt x="58296" y="107483"/>
                  </a:lnTo>
                  <a:lnTo>
                    <a:pt x="58175" y="107507"/>
                  </a:lnTo>
                  <a:lnTo>
                    <a:pt x="58042" y="107536"/>
                  </a:lnTo>
                  <a:lnTo>
                    <a:pt x="57524" y="107754"/>
                  </a:lnTo>
                  <a:lnTo>
                    <a:pt x="57017" y="108063"/>
                  </a:lnTo>
                  <a:lnTo>
                    <a:pt x="56498" y="108400"/>
                  </a:lnTo>
                  <a:lnTo>
                    <a:pt x="56244" y="108563"/>
                  </a:lnTo>
                  <a:lnTo>
                    <a:pt x="56211" y="108824"/>
                  </a:lnTo>
                  <a:lnTo>
                    <a:pt x="56101" y="109122"/>
                  </a:lnTo>
                  <a:lnTo>
                    <a:pt x="55825" y="109614"/>
                  </a:lnTo>
                  <a:lnTo>
                    <a:pt x="55472" y="110229"/>
                  </a:lnTo>
                  <a:lnTo>
                    <a:pt x="55218" y="110598"/>
                  </a:lnTo>
                  <a:lnTo>
                    <a:pt x="54446" y="111215"/>
                  </a:lnTo>
                  <a:lnTo>
                    <a:pt x="53695" y="111601"/>
                  </a:lnTo>
                  <a:lnTo>
                    <a:pt x="53508" y="111640"/>
                  </a:lnTo>
                  <a:lnTo>
                    <a:pt x="53331" y="111676"/>
                  </a:lnTo>
                  <a:lnTo>
                    <a:pt x="53078" y="111842"/>
                  </a:lnTo>
                  <a:lnTo>
                    <a:pt x="52791" y="111948"/>
                  </a:lnTo>
                  <a:lnTo>
                    <a:pt x="52460" y="112218"/>
                  </a:lnTo>
                  <a:lnTo>
                    <a:pt x="52327" y="112382"/>
                  </a:lnTo>
                  <a:lnTo>
                    <a:pt x="52184" y="112560"/>
                  </a:lnTo>
                  <a:lnTo>
                    <a:pt x="51941" y="112980"/>
                  </a:lnTo>
                  <a:lnTo>
                    <a:pt x="51533" y="113501"/>
                  </a:lnTo>
                  <a:lnTo>
                    <a:pt x="51070" y="114051"/>
                  </a:lnTo>
                  <a:lnTo>
                    <a:pt x="50981" y="114269"/>
                  </a:lnTo>
                  <a:lnTo>
                    <a:pt x="50860" y="114631"/>
                  </a:lnTo>
                  <a:lnTo>
                    <a:pt x="50816" y="114825"/>
                  </a:lnTo>
                  <a:lnTo>
                    <a:pt x="50805" y="114935"/>
                  </a:lnTo>
                  <a:lnTo>
                    <a:pt x="50805" y="115055"/>
                  </a:lnTo>
                  <a:lnTo>
                    <a:pt x="50871" y="115205"/>
                  </a:lnTo>
                  <a:lnTo>
                    <a:pt x="50915" y="115342"/>
                  </a:lnTo>
                  <a:lnTo>
                    <a:pt x="50937" y="115565"/>
                  </a:lnTo>
                  <a:lnTo>
                    <a:pt x="50937" y="115943"/>
                  </a:lnTo>
                  <a:lnTo>
                    <a:pt x="50893" y="116048"/>
                  </a:lnTo>
                  <a:lnTo>
                    <a:pt x="50849" y="116316"/>
                  </a:lnTo>
                  <a:lnTo>
                    <a:pt x="50772" y="116485"/>
                  </a:lnTo>
                  <a:lnTo>
                    <a:pt x="50661" y="116642"/>
                  </a:lnTo>
                  <a:lnTo>
                    <a:pt x="50507" y="116812"/>
                  </a:lnTo>
                  <a:lnTo>
                    <a:pt x="50209" y="117001"/>
                  </a:lnTo>
                  <a:lnTo>
                    <a:pt x="50032" y="117093"/>
                  </a:lnTo>
                  <a:lnTo>
                    <a:pt x="49735" y="117125"/>
                  </a:lnTo>
                  <a:lnTo>
                    <a:pt x="49260" y="117136"/>
                  </a:lnTo>
                  <a:lnTo>
                    <a:pt x="49006" y="117146"/>
                  </a:lnTo>
                  <a:lnTo>
                    <a:pt x="48697" y="117233"/>
                  </a:lnTo>
                  <a:lnTo>
                    <a:pt x="48168" y="117363"/>
                  </a:lnTo>
                  <a:lnTo>
                    <a:pt x="47804" y="117531"/>
                  </a:lnTo>
                  <a:lnTo>
                    <a:pt x="47550" y="117544"/>
                  </a:lnTo>
                  <a:lnTo>
                    <a:pt x="47329" y="117550"/>
                  </a:lnTo>
                  <a:lnTo>
                    <a:pt x="47153" y="117511"/>
                  </a:lnTo>
                  <a:lnTo>
                    <a:pt x="46822" y="117281"/>
                  </a:lnTo>
                  <a:lnTo>
                    <a:pt x="46535" y="117002"/>
                  </a:lnTo>
                  <a:lnTo>
                    <a:pt x="46392" y="116684"/>
                  </a:lnTo>
                  <a:lnTo>
                    <a:pt x="46259" y="116559"/>
                  </a:lnTo>
                  <a:lnTo>
                    <a:pt x="46127" y="116480"/>
                  </a:lnTo>
                  <a:lnTo>
                    <a:pt x="45873" y="116279"/>
                  </a:lnTo>
                  <a:lnTo>
                    <a:pt x="45465" y="116009"/>
                  </a:lnTo>
                  <a:lnTo>
                    <a:pt x="45211" y="115856"/>
                  </a:lnTo>
                  <a:lnTo>
                    <a:pt x="44979" y="115846"/>
                  </a:lnTo>
                  <a:lnTo>
                    <a:pt x="44715" y="116009"/>
                  </a:lnTo>
                  <a:lnTo>
                    <a:pt x="44593" y="116017"/>
                  </a:lnTo>
                  <a:lnTo>
                    <a:pt x="44516" y="115996"/>
                  </a:lnTo>
                  <a:lnTo>
                    <a:pt x="44450" y="115977"/>
                  </a:lnTo>
                  <a:lnTo>
                    <a:pt x="43942" y="115422"/>
                  </a:lnTo>
                  <a:lnTo>
                    <a:pt x="43777" y="115299"/>
                  </a:lnTo>
                  <a:lnTo>
                    <a:pt x="43523" y="115010"/>
                  </a:lnTo>
                  <a:lnTo>
                    <a:pt x="43302" y="114847"/>
                  </a:lnTo>
                  <a:lnTo>
                    <a:pt x="42938" y="114759"/>
                  </a:lnTo>
                  <a:lnTo>
                    <a:pt x="42806" y="114800"/>
                  </a:lnTo>
                  <a:lnTo>
                    <a:pt x="42574" y="114869"/>
                  </a:lnTo>
                  <a:lnTo>
                    <a:pt x="42320" y="114843"/>
                  </a:lnTo>
                  <a:lnTo>
                    <a:pt x="42188" y="114780"/>
                  </a:lnTo>
                  <a:lnTo>
                    <a:pt x="42012" y="114585"/>
                  </a:lnTo>
                  <a:lnTo>
                    <a:pt x="41923" y="114482"/>
                  </a:lnTo>
                  <a:lnTo>
                    <a:pt x="41681" y="114267"/>
                  </a:lnTo>
                  <a:lnTo>
                    <a:pt x="41361" y="114114"/>
                  </a:lnTo>
                  <a:lnTo>
                    <a:pt x="40996" y="114008"/>
                  </a:lnTo>
                  <a:lnTo>
                    <a:pt x="40820" y="114033"/>
                  </a:lnTo>
                  <a:lnTo>
                    <a:pt x="40754" y="114044"/>
                  </a:lnTo>
                  <a:lnTo>
                    <a:pt x="40235" y="114329"/>
                  </a:lnTo>
                  <a:lnTo>
                    <a:pt x="39783" y="114639"/>
                  </a:lnTo>
                  <a:lnTo>
                    <a:pt x="39507" y="114887"/>
                  </a:lnTo>
                  <a:lnTo>
                    <a:pt x="39242" y="114985"/>
                  </a:lnTo>
                  <a:lnTo>
                    <a:pt x="39077" y="115211"/>
                  </a:lnTo>
                  <a:lnTo>
                    <a:pt x="39033" y="115350"/>
                  </a:lnTo>
                  <a:lnTo>
                    <a:pt x="38988" y="115411"/>
                  </a:lnTo>
                  <a:lnTo>
                    <a:pt x="38856" y="115462"/>
                  </a:lnTo>
                  <a:lnTo>
                    <a:pt x="38790" y="115460"/>
                  </a:lnTo>
                  <a:lnTo>
                    <a:pt x="38702" y="115456"/>
                  </a:lnTo>
                  <a:lnTo>
                    <a:pt x="38371" y="115415"/>
                  </a:lnTo>
                  <a:lnTo>
                    <a:pt x="38183" y="115392"/>
                  </a:lnTo>
                  <a:lnTo>
                    <a:pt x="37973" y="115367"/>
                  </a:lnTo>
                  <a:lnTo>
                    <a:pt x="37753" y="115313"/>
                  </a:lnTo>
                  <a:lnTo>
                    <a:pt x="37587" y="115275"/>
                  </a:lnTo>
                  <a:lnTo>
                    <a:pt x="37455" y="115225"/>
                  </a:lnTo>
                  <a:lnTo>
                    <a:pt x="37234" y="115212"/>
                  </a:lnTo>
                  <a:lnTo>
                    <a:pt x="37080" y="115202"/>
                  </a:lnTo>
                  <a:lnTo>
                    <a:pt x="36936" y="115221"/>
                  </a:lnTo>
                  <a:lnTo>
                    <a:pt x="36760" y="115244"/>
                  </a:lnTo>
                  <a:lnTo>
                    <a:pt x="36340" y="115376"/>
                  </a:lnTo>
                  <a:lnTo>
                    <a:pt x="36032" y="115512"/>
                  </a:lnTo>
                  <a:lnTo>
                    <a:pt x="35535" y="115926"/>
                  </a:lnTo>
                  <a:lnTo>
                    <a:pt x="35160" y="116470"/>
                  </a:lnTo>
                  <a:lnTo>
                    <a:pt x="34708" y="117160"/>
                  </a:lnTo>
                  <a:lnTo>
                    <a:pt x="34454" y="117563"/>
                  </a:lnTo>
                  <a:lnTo>
                    <a:pt x="34112" y="118047"/>
                  </a:lnTo>
                  <a:lnTo>
                    <a:pt x="33792" y="118462"/>
                  </a:lnTo>
                  <a:lnTo>
                    <a:pt x="33130" y="119350"/>
                  </a:lnTo>
                  <a:lnTo>
                    <a:pt x="32986" y="119459"/>
                  </a:lnTo>
                  <a:lnTo>
                    <a:pt x="32744" y="119670"/>
                  </a:lnTo>
                  <a:lnTo>
                    <a:pt x="32391" y="120091"/>
                  </a:lnTo>
                  <a:lnTo>
                    <a:pt x="31905" y="120506"/>
                  </a:lnTo>
                  <a:lnTo>
                    <a:pt x="31596" y="120544"/>
                  </a:lnTo>
                  <a:lnTo>
                    <a:pt x="31034" y="120597"/>
                  </a:lnTo>
                  <a:lnTo>
                    <a:pt x="30747" y="120520"/>
                  </a:lnTo>
                  <a:lnTo>
                    <a:pt x="30548" y="120466"/>
                  </a:lnTo>
                  <a:lnTo>
                    <a:pt x="30394" y="120514"/>
                  </a:lnTo>
                  <a:lnTo>
                    <a:pt x="30041" y="120586"/>
                  </a:lnTo>
                  <a:lnTo>
                    <a:pt x="28948" y="120946"/>
                  </a:lnTo>
                  <a:lnTo>
                    <a:pt x="27338" y="121414"/>
                  </a:lnTo>
                  <a:lnTo>
                    <a:pt x="26698" y="121697"/>
                  </a:lnTo>
                  <a:lnTo>
                    <a:pt x="26444" y="121972"/>
                  </a:lnTo>
                  <a:lnTo>
                    <a:pt x="26389" y="122187"/>
                  </a:lnTo>
                  <a:lnTo>
                    <a:pt x="26334" y="122341"/>
                  </a:lnTo>
                  <a:lnTo>
                    <a:pt x="26289" y="122758"/>
                  </a:lnTo>
                  <a:lnTo>
                    <a:pt x="26300" y="123171"/>
                  </a:lnTo>
                  <a:lnTo>
                    <a:pt x="26245" y="123398"/>
                  </a:lnTo>
                  <a:lnTo>
                    <a:pt x="26190" y="123498"/>
                  </a:lnTo>
                  <a:lnTo>
                    <a:pt x="26168" y="123525"/>
                  </a:lnTo>
                  <a:lnTo>
                    <a:pt x="25660" y="124036"/>
                  </a:lnTo>
                  <a:lnTo>
                    <a:pt x="25672" y="124035"/>
                  </a:lnTo>
                  <a:lnTo>
                    <a:pt x="25683" y="124034"/>
                  </a:lnTo>
                  <a:lnTo>
                    <a:pt x="25738" y="124030"/>
                  </a:lnTo>
                  <a:lnTo>
                    <a:pt x="25804" y="124026"/>
                  </a:lnTo>
                  <a:lnTo>
                    <a:pt x="25903" y="124019"/>
                  </a:lnTo>
                  <a:lnTo>
                    <a:pt x="26025" y="123985"/>
                  </a:lnTo>
                  <a:lnTo>
                    <a:pt x="26113" y="123962"/>
                  </a:lnTo>
                  <a:lnTo>
                    <a:pt x="26344" y="123849"/>
                  </a:lnTo>
                  <a:lnTo>
                    <a:pt x="26587" y="123802"/>
                  </a:lnTo>
                  <a:lnTo>
                    <a:pt x="26940" y="123731"/>
                  </a:lnTo>
                  <a:lnTo>
                    <a:pt x="27073" y="123795"/>
                  </a:lnTo>
                  <a:lnTo>
                    <a:pt x="27084" y="123804"/>
                  </a:lnTo>
                  <a:lnTo>
                    <a:pt x="27271" y="123923"/>
                  </a:lnTo>
                  <a:lnTo>
                    <a:pt x="27282" y="123931"/>
                  </a:lnTo>
                  <a:lnTo>
                    <a:pt x="27360" y="123945"/>
                  </a:lnTo>
                  <a:lnTo>
                    <a:pt x="27503" y="123968"/>
                  </a:lnTo>
                  <a:lnTo>
                    <a:pt x="27613" y="123971"/>
                  </a:lnTo>
                  <a:lnTo>
                    <a:pt x="27669" y="123967"/>
                  </a:lnTo>
                  <a:lnTo>
                    <a:pt x="27757" y="123949"/>
                  </a:lnTo>
                  <a:lnTo>
                    <a:pt x="27856" y="123919"/>
                  </a:lnTo>
                  <a:lnTo>
                    <a:pt x="28000" y="123880"/>
                  </a:lnTo>
                  <a:lnTo>
                    <a:pt x="28275" y="123800"/>
                  </a:lnTo>
                  <a:lnTo>
                    <a:pt x="28529" y="123719"/>
                  </a:lnTo>
                  <a:lnTo>
                    <a:pt x="28926" y="123835"/>
                  </a:lnTo>
                  <a:lnTo>
                    <a:pt x="29169" y="124146"/>
                  </a:lnTo>
                  <a:lnTo>
                    <a:pt x="29290" y="124235"/>
                  </a:lnTo>
                  <a:lnTo>
                    <a:pt x="29478" y="124295"/>
                  </a:lnTo>
                  <a:lnTo>
                    <a:pt x="29754" y="124407"/>
                  </a:lnTo>
                  <a:lnTo>
                    <a:pt x="30074" y="124467"/>
                  </a:lnTo>
                  <a:lnTo>
                    <a:pt x="30383" y="124572"/>
                  </a:lnTo>
                  <a:lnTo>
                    <a:pt x="30471" y="124583"/>
                  </a:lnTo>
                  <a:lnTo>
                    <a:pt x="30758" y="124572"/>
                  </a:lnTo>
                  <a:lnTo>
                    <a:pt x="30879" y="124605"/>
                  </a:lnTo>
                  <a:lnTo>
                    <a:pt x="30956" y="124653"/>
                  </a:lnTo>
                  <a:lnTo>
                    <a:pt x="31012" y="124655"/>
                  </a:lnTo>
                  <a:lnTo>
                    <a:pt x="31089" y="124713"/>
                  </a:lnTo>
                  <a:lnTo>
                    <a:pt x="31298" y="124901"/>
                  </a:lnTo>
                  <a:lnTo>
                    <a:pt x="31696" y="125084"/>
                  </a:lnTo>
                  <a:lnTo>
                    <a:pt x="31883" y="125234"/>
                  </a:lnTo>
                  <a:lnTo>
                    <a:pt x="32479" y="125448"/>
                  </a:lnTo>
                  <a:lnTo>
                    <a:pt x="32655" y="125558"/>
                  </a:lnTo>
                  <a:lnTo>
                    <a:pt x="32777" y="125657"/>
                  </a:lnTo>
                  <a:lnTo>
                    <a:pt x="32909" y="125843"/>
                  </a:lnTo>
                  <a:lnTo>
                    <a:pt x="33097" y="125933"/>
                  </a:lnTo>
                  <a:lnTo>
                    <a:pt x="33306" y="126192"/>
                  </a:lnTo>
                  <a:lnTo>
                    <a:pt x="33494" y="126311"/>
                  </a:lnTo>
                  <a:lnTo>
                    <a:pt x="33737" y="126384"/>
                  </a:lnTo>
                  <a:lnTo>
                    <a:pt x="33858" y="126455"/>
                  </a:lnTo>
                  <a:lnTo>
                    <a:pt x="34167" y="126768"/>
                  </a:lnTo>
                  <a:lnTo>
                    <a:pt x="34344" y="127041"/>
                  </a:lnTo>
                  <a:lnTo>
                    <a:pt x="34454" y="127182"/>
                  </a:lnTo>
                  <a:lnTo>
                    <a:pt x="34686" y="127388"/>
                  </a:lnTo>
                  <a:lnTo>
                    <a:pt x="34895" y="127464"/>
                  </a:lnTo>
                  <a:lnTo>
                    <a:pt x="35005" y="127481"/>
                  </a:lnTo>
                  <a:lnTo>
                    <a:pt x="35160" y="127476"/>
                  </a:lnTo>
                  <a:lnTo>
                    <a:pt x="35414" y="127540"/>
                  </a:lnTo>
                  <a:lnTo>
                    <a:pt x="35656" y="127579"/>
                  </a:lnTo>
                  <a:lnTo>
                    <a:pt x="35910" y="127664"/>
                  </a:lnTo>
                  <a:lnTo>
                    <a:pt x="35987" y="127675"/>
                  </a:lnTo>
                  <a:lnTo>
                    <a:pt x="36241" y="127831"/>
                  </a:lnTo>
                  <a:lnTo>
                    <a:pt x="36683" y="128034"/>
                  </a:lnTo>
                  <a:lnTo>
                    <a:pt x="37047" y="128132"/>
                  </a:lnTo>
                  <a:lnTo>
                    <a:pt x="37444" y="128316"/>
                  </a:lnTo>
                  <a:lnTo>
                    <a:pt x="37709" y="128519"/>
                  </a:lnTo>
                  <a:lnTo>
                    <a:pt x="38150" y="128942"/>
                  </a:lnTo>
                  <a:lnTo>
                    <a:pt x="38249" y="128995"/>
                  </a:lnTo>
                  <a:lnTo>
                    <a:pt x="38349" y="129009"/>
                  </a:lnTo>
                  <a:lnTo>
                    <a:pt x="38779" y="129337"/>
                  </a:lnTo>
                  <a:lnTo>
                    <a:pt x="39088" y="129647"/>
                  </a:lnTo>
                  <a:lnTo>
                    <a:pt x="39540" y="130221"/>
                  </a:lnTo>
                  <a:lnTo>
                    <a:pt x="39684" y="130416"/>
                  </a:lnTo>
                  <a:lnTo>
                    <a:pt x="39739" y="130503"/>
                  </a:lnTo>
                  <a:lnTo>
                    <a:pt x="39860" y="130632"/>
                  </a:lnTo>
                  <a:lnTo>
                    <a:pt x="39860" y="130634"/>
                  </a:lnTo>
                  <a:lnTo>
                    <a:pt x="40048" y="130752"/>
                  </a:lnTo>
                  <a:lnTo>
                    <a:pt x="40213" y="130972"/>
                  </a:lnTo>
                  <a:lnTo>
                    <a:pt x="40324" y="131445"/>
                  </a:lnTo>
                  <a:lnTo>
                    <a:pt x="40423" y="131609"/>
                  </a:lnTo>
                  <a:lnTo>
                    <a:pt x="40533" y="131693"/>
                  </a:lnTo>
                  <a:lnTo>
                    <a:pt x="40996" y="131860"/>
                  </a:lnTo>
                  <a:lnTo>
                    <a:pt x="41118" y="131981"/>
                  </a:lnTo>
                  <a:lnTo>
                    <a:pt x="41261" y="132258"/>
                  </a:lnTo>
                  <a:lnTo>
                    <a:pt x="41261" y="132511"/>
                  </a:lnTo>
                  <a:lnTo>
                    <a:pt x="41195" y="132801"/>
                  </a:lnTo>
                  <a:lnTo>
                    <a:pt x="41239" y="133027"/>
                  </a:lnTo>
                  <a:lnTo>
                    <a:pt x="41305" y="133154"/>
                  </a:lnTo>
                  <a:lnTo>
                    <a:pt x="41515" y="133362"/>
                  </a:lnTo>
                  <a:lnTo>
                    <a:pt x="41747" y="133543"/>
                  </a:lnTo>
                  <a:lnTo>
                    <a:pt x="41901" y="133712"/>
                  </a:lnTo>
                  <a:lnTo>
                    <a:pt x="42718" y="134956"/>
                  </a:lnTo>
                  <a:lnTo>
                    <a:pt x="43269" y="135430"/>
                  </a:lnTo>
                  <a:lnTo>
                    <a:pt x="43545" y="135520"/>
                  </a:lnTo>
                  <a:lnTo>
                    <a:pt x="44031" y="135584"/>
                  </a:lnTo>
                  <a:lnTo>
                    <a:pt x="44163" y="135622"/>
                  </a:lnTo>
                  <a:lnTo>
                    <a:pt x="44395" y="135754"/>
                  </a:lnTo>
                  <a:lnTo>
                    <a:pt x="44880" y="136078"/>
                  </a:lnTo>
                  <a:lnTo>
                    <a:pt x="45090" y="136176"/>
                  </a:lnTo>
                  <a:lnTo>
                    <a:pt x="45366" y="136233"/>
                  </a:lnTo>
                  <a:lnTo>
                    <a:pt x="45818" y="136154"/>
                  </a:lnTo>
                  <a:lnTo>
                    <a:pt x="46171" y="136053"/>
                  </a:lnTo>
                  <a:lnTo>
                    <a:pt x="46292" y="136067"/>
                  </a:lnTo>
                  <a:lnTo>
                    <a:pt x="46458" y="136112"/>
                  </a:lnTo>
                  <a:lnTo>
                    <a:pt x="46767" y="136267"/>
                  </a:lnTo>
                  <a:lnTo>
                    <a:pt x="46932" y="136374"/>
                  </a:lnTo>
                  <a:lnTo>
                    <a:pt x="47285" y="136795"/>
                  </a:lnTo>
                  <a:lnTo>
                    <a:pt x="47451" y="136893"/>
                  </a:lnTo>
                  <a:lnTo>
                    <a:pt x="47815" y="136936"/>
                  </a:lnTo>
                  <a:lnTo>
                    <a:pt x="47892" y="136944"/>
                  </a:lnTo>
                  <a:lnTo>
                    <a:pt x="47958" y="136924"/>
                  </a:lnTo>
                  <a:lnTo>
                    <a:pt x="47969" y="136918"/>
                  </a:lnTo>
                  <a:lnTo>
                    <a:pt x="47991" y="136912"/>
                  </a:lnTo>
                  <a:lnTo>
                    <a:pt x="47991" y="136907"/>
                  </a:lnTo>
                  <a:lnTo>
                    <a:pt x="48035" y="136896"/>
                  </a:lnTo>
                  <a:lnTo>
                    <a:pt x="48135" y="136887"/>
                  </a:lnTo>
                  <a:lnTo>
                    <a:pt x="48234" y="136882"/>
                  </a:lnTo>
                  <a:lnTo>
                    <a:pt x="48378" y="136883"/>
                  </a:lnTo>
                  <a:lnTo>
                    <a:pt x="48488" y="136903"/>
                  </a:lnTo>
                  <a:lnTo>
                    <a:pt x="48576" y="136942"/>
                  </a:lnTo>
                  <a:lnTo>
                    <a:pt x="48687" y="137015"/>
                  </a:lnTo>
                  <a:lnTo>
                    <a:pt x="48753" y="137084"/>
                  </a:lnTo>
                  <a:lnTo>
                    <a:pt x="48808" y="137130"/>
                  </a:lnTo>
                  <a:lnTo>
                    <a:pt x="48929" y="137221"/>
                  </a:lnTo>
                  <a:lnTo>
                    <a:pt x="49006" y="137273"/>
                  </a:lnTo>
                  <a:lnTo>
                    <a:pt x="49040" y="137282"/>
                  </a:lnTo>
                  <a:lnTo>
                    <a:pt x="49051" y="137290"/>
                  </a:lnTo>
                  <a:lnTo>
                    <a:pt x="49128" y="137378"/>
                  </a:lnTo>
                  <a:lnTo>
                    <a:pt x="49304" y="137504"/>
                  </a:lnTo>
                  <a:lnTo>
                    <a:pt x="49525" y="137666"/>
                  </a:lnTo>
                  <a:lnTo>
                    <a:pt x="49569" y="137687"/>
                  </a:lnTo>
                  <a:lnTo>
                    <a:pt x="49790" y="137789"/>
                  </a:lnTo>
                  <a:lnTo>
                    <a:pt x="50110" y="137869"/>
                  </a:lnTo>
                  <a:lnTo>
                    <a:pt x="50308" y="137851"/>
                  </a:lnTo>
                  <a:lnTo>
                    <a:pt x="50540" y="137769"/>
                  </a:lnTo>
                  <a:lnTo>
                    <a:pt x="51070" y="137471"/>
                  </a:lnTo>
                  <a:lnTo>
                    <a:pt x="51147" y="137429"/>
                  </a:lnTo>
                  <a:lnTo>
                    <a:pt x="51202" y="137378"/>
                  </a:lnTo>
                  <a:lnTo>
                    <a:pt x="51334" y="137130"/>
                  </a:lnTo>
                  <a:lnTo>
                    <a:pt x="51456" y="136974"/>
                  </a:lnTo>
                  <a:lnTo>
                    <a:pt x="51654" y="136848"/>
                  </a:lnTo>
                  <a:lnTo>
                    <a:pt x="51776" y="136806"/>
                  </a:lnTo>
                  <a:lnTo>
                    <a:pt x="51985" y="136786"/>
                  </a:lnTo>
                  <a:lnTo>
                    <a:pt x="52162" y="136850"/>
                  </a:lnTo>
                  <a:lnTo>
                    <a:pt x="52294" y="136949"/>
                  </a:lnTo>
                  <a:lnTo>
                    <a:pt x="52316" y="136964"/>
                  </a:lnTo>
                  <a:lnTo>
                    <a:pt x="52382" y="137028"/>
                  </a:lnTo>
                  <a:lnTo>
                    <a:pt x="52614" y="137375"/>
                  </a:lnTo>
                  <a:lnTo>
                    <a:pt x="52736" y="137425"/>
                  </a:lnTo>
                  <a:lnTo>
                    <a:pt x="52780" y="137418"/>
                  </a:lnTo>
                  <a:lnTo>
                    <a:pt x="53000" y="137246"/>
                  </a:lnTo>
                  <a:lnTo>
                    <a:pt x="53011" y="137233"/>
                  </a:lnTo>
                  <a:lnTo>
                    <a:pt x="53342" y="137087"/>
                  </a:lnTo>
                  <a:lnTo>
                    <a:pt x="53486" y="136969"/>
                  </a:lnTo>
                  <a:lnTo>
                    <a:pt x="53607" y="136929"/>
                  </a:lnTo>
                  <a:lnTo>
                    <a:pt x="53673" y="136907"/>
                  </a:lnTo>
                  <a:lnTo>
                    <a:pt x="53828" y="136903"/>
                  </a:lnTo>
                  <a:lnTo>
                    <a:pt x="53861" y="136902"/>
                  </a:lnTo>
                  <a:lnTo>
                    <a:pt x="53938" y="136916"/>
                  </a:lnTo>
                  <a:lnTo>
                    <a:pt x="53971" y="136922"/>
                  </a:lnTo>
                  <a:lnTo>
                    <a:pt x="53971" y="136924"/>
                  </a:lnTo>
                  <a:lnTo>
                    <a:pt x="53993" y="137007"/>
                  </a:lnTo>
                  <a:lnTo>
                    <a:pt x="54038" y="137163"/>
                  </a:lnTo>
                  <a:lnTo>
                    <a:pt x="54015" y="137462"/>
                  </a:lnTo>
                  <a:lnTo>
                    <a:pt x="54071" y="137802"/>
                  </a:lnTo>
                  <a:lnTo>
                    <a:pt x="54071" y="137802"/>
                  </a:lnTo>
                  <a:lnTo>
                    <a:pt x="54126" y="138138"/>
                  </a:lnTo>
                  <a:lnTo>
                    <a:pt x="54170" y="138560"/>
                  </a:lnTo>
                  <a:lnTo>
                    <a:pt x="54159" y="138860"/>
                  </a:lnTo>
                  <a:lnTo>
                    <a:pt x="54137" y="139123"/>
                  </a:lnTo>
                  <a:lnTo>
                    <a:pt x="54060" y="139458"/>
                  </a:lnTo>
                  <a:lnTo>
                    <a:pt x="53993" y="139834"/>
                  </a:lnTo>
                  <a:lnTo>
                    <a:pt x="53817" y="140384"/>
                  </a:lnTo>
                  <a:lnTo>
                    <a:pt x="53618" y="140582"/>
                  </a:lnTo>
                  <a:lnTo>
                    <a:pt x="53464" y="140742"/>
                  </a:lnTo>
                  <a:lnTo>
                    <a:pt x="53364" y="140916"/>
                  </a:lnTo>
                  <a:lnTo>
                    <a:pt x="53320" y="141063"/>
                  </a:lnTo>
                  <a:lnTo>
                    <a:pt x="53320" y="141291"/>
                  </a:lnTo>
                  <a:lnTo>
                    <a:pt x="53298" y="141744"/>
                  </a:lnTo>
                  <a:lnTo>
                    <a:pt x="53298" y="142196"/>
                  </a:lnTo>
                  <a:lnTo>
                    <a:pt x="53276" y="142461"/>
                  </a:lnTo>
                  <a:lnTo>
                    <a:pt x="53177" y="142690"/>
                  </a:lnTo>
                  <a:lnTo>
                    <a:pt x="52813" y="143101"/>
                  </a:lnTo>
                  <a:lnTo>
                    <a:pt x="52636" y="143400"/>
                  </a:lnTo>
                  <a:lnTo>
                    <a:pt x="52372" y="143868"/>
                  </a:lnTo>
                  <a:lnTo>
                    <a:pt x="52096" y="144207"/>
                  </a:lnTo>
                  <a:lnTo>
                    <a:pt x="51908" y="144408"/>
                  </a:lnTo>
                  <a:lnTo>
                    <a:pt x="51698" y="144578"/>
                  </a:lnTo>
                  <a:lnTo>
                    <a:pt x="51401" y="145014"/>
                  </a:lnTo>
                  <a:lnTo>
                    <a:pt x="51268" y="145246"/>
                  </a:lnTo>
                  <a:lnTo>
                    <a:pt x="51092" y="145477"/>
                  </a:lnTo>
                  <a:lnTo>
                    <a:pt x="51037" y="145582"/>
                  </a:lnTo>
                  <a:lnTo>
                    <a:pt x="51059" y="145713"/>
                  </a:lnTo>
                  <a:lnTo>
                    <a:pt x="51103" y="145860"/>
                  </a:lnTo>
                  <a:lnTo>
                    <a:pt x="51202" y="146214"/>
                  </a:lnTo>
                  <a:lnTo>
                    <a:pt x="51268" y="146491"/>
                  </a:lnTo>
                  <a:lnTo>
                    <a:pt x="51367" y="146654"/>
                  </a:lnTo>
                  <a:lnTo>
                    <a:pt x="51577" y="146818"/>
                  </a:lnTo>
                  <a:lnTo>
                    <a:pt x="51776" y="147019"/>
                  </a:lnTo>
                  <a:lnTo>
                    <a:pt x="52052" y="147371"/>
                  </a:lnTo>
                  <a:lnTo>
                    <a:pt x="52360" y="147734"/>
                  </a:lnTo>
                  <a:lnTo>
                    <a:pt x="52471" y="147926"/>
                  </a:lnTo>
                  <a:lnTo>
                    <a:pt x="52581" y="148269"/>
                  </a:lnTo>
                  <a:lnTo>
                    <a:pt x="52703" y="148680"/>
                  </a:lnTo>
                  <a:lnTo>
                    <a:pt x="52747" y="148912"/>
                  </a:lnTo>
                  <a:lnTo>
                    <a:pt x="52658" y="149226"/>
                  </a:lnTo>
                  <a:lnTo>
                    <a:pt x="52658" y="149483"/>
                  </a:lnTo>
                  <a:lnTo>
                    <a:pt x="52802" y="149992"/>
                  </a:lnTo>
                  <a:lnTo>
                    <a:pt x="52967" y="150315"/>
                  </a:lnTo>
                  <a:lnTo>
                    <a:pt x="53210" y="150773"/>
                  </a:lnTo>
                  <a:lnTo>
                    <a:pt x="53331" y="150849"/>
                  </a:lnTo>
                  <a:lnTo>
                    <a:pt x="53486" y="150900"/>
                  </a:lnTo>
                  <a:lnTo>
                    <a:pt x="53640" y="150948"/>
                  </a:lnTo>
                  <a:lnTo>
                    <a:pt x="53729" y="150976"/>
                  </a:lnTo>
                  <a:lnTo>
                    <a:pt x="53894" y="151063"/>
                  </a:lnTo>
                  <a:lnTo>
                    <a:pt x="53927" y="151090"/>
                  </a:lnTo>
                  <a:lnTo>
                    <a:pt x="53949" y="151121"/>
                  </a:lnTo>
                  <a:lnTo>
                    <a:pt x="53949" y="151157"/>
                  </a:lnTo>
                  <a:lnTo>
                    <a:pt x="53949" y="151198"/>
                  </a:lnTo>
                  <a:lnTo>
                    <a:pt x="53927" y="151236"/>
                  </a:lnTo>
                  <a:lnTo>
                    <a:pt x="53883" y="151298"/>
                  </a:lnTo>
                  <a:lnTo>
                    <a:pt x="53740" y="151404"/>
                  </a:lnTo>
                  <a:lnTo>
                    <a:pt x="53541" y="151478"/>
                  </a:lnTo>
                  <a:lnTo>
                    <a:pt x="53320" y="151560"/>
                  </a:lnTo>
                  <a:lnTo>
                    <a:pt x="53155" y="151674"/>
                  </a:lnTo>
                  <a:lnTo>
                    <a:pt x="52791" y="152224"/>
                  </a:lnTo>
                  <a:lnTo>
                    <a:pt x="52669" y="152454"/>
                  </a:lnTo>
                  <a:lnTo>
                    <a:pt x="52636" y="152624"/>
                  </a:lnTo>
                  <a:lnTo>
                    <a:pt x="52636" y="152862"/>
                  </a:lnTo>
                  <a:lnTo>
                    <a:pt x="52647" y="153080"/>
                  </a:lnTo>
                  <a:lnTo>
                    <a:pt x="52614" y="153303"/>
                  </a:lnTo>
                  <a:lnTo>
                    <a:pt x="52504" y="153591"/>
                  </a:lnTo>
                  <a:lnTo>
                    <a:pt x="52372" y="153843"/>
                  </a:lnTo>
                  <a:lnTo>
                    <a:pt x="52239" y="154313"/>
                  </a:lnTo>
                  <a:lnTo>
                    <a:pt x="52107" y="154574"/>
                  </a:lnTo>
                  <a:lnTo>
                    <a:pt x="52107" y="154651"/>
                  </a:lnTo>
                  <a:lnTo>
                    <a:pt x="52129" y="154686"/>
                  </a:lnTo>
                  <a:lnTo>
                    <a:pt x="52184" y="154708"/>
                  </a:lnTo>
                  <a:lnTo>
                    <a:pt x="52394" y="154719"/>
                  </a:lnTo>
                  <a:lnTo>
                    <a:pt x="52526" y="154727"/>
                  </a:lnTo>
                  <a:lnTo>
                    <a:pt x="52824" y="154743"/>
                  </a:lnTo>
                  <a:lnTo>
                    <a:pt x="53287" y="154769"/>
                  </a:lnTo>
                  <a:lnTo>
                    <a:pt x="53596" y="154957"/>
                  </a:lnTo>
                  <a:lnTo>
                    <a:pt x="53839" y="155213"/>
                  </a:lnTo>
                  <a:lnTo>
                    <a:pt x="54015" y="155401"/>
                  </a:lnTo>
                  <a:lnTo>
                    <a:pt x="54148" y="155543"/>
                  </a:lnTo>
                  <a:lnTo>
                    <a:pt x="54435" y="155773"/>
                  </a:lnTo>
                  <a:lnTo>
                    <a:pt x="54865" y="156116"/>
                  </a:lnTo>
                  <a:lnTo>
                    <a:pt x="55284" y="156321"/>
                  </a:lnTo>
                  <a:lnTo>
                    <a:pt x="55439" y="156435"/>
                  </a:lnTo>
                  <a:lnTo>
                    <a:pt x="55571" y="156642"/>
                  </a:lnTo>
                  <a:lnTo>
                    <a:pt x="55604" y="156815"/>
                  </a:lnTo>
                  <a:lnTo>
                    <a:pt x="55737" y="157473"/>
                  </a:lnTo>
                  <a:lnTo>
                    <a:pt x="55825" y="157804"/>
                  </a:lnTo>
                  <a:lnTo>
                    <a:pt x="55869" y="157968"/>
                  </a:lnTo>
                  <a:lnTo>
                    <a:pt x="55913" y="158058"/>
                  </a:lnTo>
                  <a:lnTo>
                    <a:pt x="55979" y="158114"/>
                  </a:lnTo>
                  <a:lnTo>
                    <a:pt x="56057" y="158090"/>
                  </a:lnTo>
                  <a:lnTo>
                    <a:pt x="56145" y="158058"/>
                  </a:lnTo>
                  <a:lnTo>
                    <a:pt x="56310" y="158025"/>
                  </a:lnTo>
                  <a:lnTo>
                    <a:pt x="56520" y="157958"/>
                  </a:lnTo>
                  <a:lnTo>
                    <a:pt x="56807" y="157902"/>
                  </a:lnTo>
                  <a:lnTo>
                    <a:pt x="56961" y="157956"/>
                  </a:lnTo>
                  <a:lnTo>
                    <a:pt x="57226" y="158193"/>
                  </a:lnTo>
                  <a:lnTo>
                    <a:pt x="57358" y="158373"/>
                  </a:lnTo>
                  <a:lnTo>
                    <a:pt x="57778" y="158877"/>
                  </a:lnTo>
                  <a:lnTo>
                    <a:pt x="57998" y="159018"/>
                  </a:lnTo>
                  <a:lnTo>
                    <a:pt x="58164" y="159102"/>
                  </a:lnTo>
                  <a:lnTo>
                    <a:pt x="58329" y="159147"/>
                  </a:lnTo>
                  <a:lnTo>
                    <a:pt x="58396" y="159175"/>
                  </a:lnTo>
                  <a:lnTo>
                    <a:pt x="58561" y="159301"/>
                  </a:lnTo>
                  <a:lnTo>
                    <a:pt x="58671" y="159380"/>
                  </a:lnTo>
                  <a:lnTo>
                    <a:pt x="58738" y="159436"/>
                  </a:lnTo>
                  <a:lnTo>
                    <a:pt x="58804" y="159498"/>
                  </a:lnTo>
                  <a:lnTo>
                    <a:pt x="58760" y="159545"/>
                  </a:lnTo>
                  <a:lnTo>
                    <a:pt x="58693" y="159575"/>
                  </a:lnTo>
                  <a:lnTo>
                    <a:pt x="58561" y="159626"/>
                  </a:lnTo>
                  <a:lnTo>
                    <a:pt x="58374" y="159668"/>
                  </a:lnTo>
                  <a:lnTo>
                    <a:pt x="58175" y="159686"/>
                  </a:lnTo>
                  <a:lnTo>
                    <a:pt x="57987" y="159722"/>
                  </a:lnTo>
                  <a:lnTo>
                    <a:pt x="57778" y="159822"/>
                  </a:lnTo>
                  <a:lnTo>
                    <a:pt x="57524" y="159935"/>
                  </a:lnTo>
                  <a:lnTo>
                    <a:pt x="57281" y="160061"/>
                  </a:lnTo>
                  <a:lnTo>
                    <a:pt x="56884" y="160183"/>
                  </a:lnTo>
                  <a:lnTo>
                    <a:pt x="56652" y="160316"/>
                  </a:lnTo>
                  <a:lnTo>
                    <a:pt x="56531" y="160357"/>
                  </a:lnTo>
                  <a:lnTo>
                    <a:pt x="56288" y="160408"/>
                  </a:lnTo>
                  <a:lnTo>
                    <a:pt x="56255" y="160417"/>
                  </a:lnTo>
                  <a:lnTo>
                    <a:pt x="55836" y="160507"/>
                  </a:lnTo>
                  <a:lnTo>
                    <a:pt x="55461" y="160570"/>
                  </a:lnTo>
                  <a:lnTo>
                    <a:pt x="54986" y="160698"/>
                  </a:lnTo>
                  <a:lnTo>
                    <a:pt x="54699" y="160858"/>
                  </a:lnTo>
                  <a:lnTo>
                    <a:pt x="54435" y="161177"/>
                  </a:lnTo>
                  <a:lnTo>
                    <a:pt x="54346" y="161564"/>
                  </a:lnTo>
                  <a:lnTo>
                    <a:pt x="54225" y="161867"/>
                  </a:lnTo>
                  <a:lnTo>
                    <a:pt x="53949" y="162197"/>
                  </a:lnTo>
                  <a:lnTo>
                    <a:pt x="53872" y="162468"/>
                  </a:lnTo>
                  <a:lnTo>
                    <a:pt x="53861" y="162856"/>
                  </a:lnTo>
                  <a:lnTo>
                    <a:pt x="53762" y="163132"/>
                  </a:lnTo>
                  <a:lnTo>
                    <a:pt x="53640" y="163249"/>
                  </a:lnTo>
                  <a:lnTo>
                    <a:pt x="53364" y="163331"/>
                  </a:lnTo>
                  <a:lnTo>
                    <a:pt x="53133" y="163403"/>
                  </a:lnTo>
                  <a:lnTo>
                    <a:pt x="53067" y="163439"/>
                  </a:lnTo>
                  <a:lnTo>
                    <a:pt x="52647" y="163663"/>
                  </a:lnTo>
                  <a:lnTo>
                    <a:pt x="52515" y="163733"/>
                  </a:lnTo>
                  <a:lnTo>
                    <a:pt x="52382" y="163886"/>
                  </a:lnTo>
                  <a:lnTo>
                    <a:pt x="52360" y="164120"/>
                  </a:lnTo>
                  <a:lnTo>
                    <a:pt x="52416" y="164513"/>
                  </a:lnTo>
                  <a:lnTo>
                    <a:pt x="52338" y="164826"/>
                  </a:lnTo>
                  <a:lnTo>
                    <a:pt x="52250" y="165024"/>
                  </a:lnTo>
                  <a:lnTo>
                    <a:pt x="52228" y="165295"/>
                  </a:lnTo>
                  <a:lnTo>
                    <a:pt x="52107" y="165480"/>
                  </a:lnTo>
                  <a:lnTo>
                    <a:pt x="52007" y="165725"/>
                  </a:lnTo>
                  <a:lnTo>
                    <a:pt x="51919" y="165996"/>
                  </a:lnTo>
                  <a:lnTo>
                    <a:pt x="51765" y="166198"/>
                  </a:lnTo>
                  <a:lnTo>
                    <a:pt x="51610" y="166390"/>
                  </a:lnTo>
                  <a:lnTo>
                    <a:pt x="51500" y="166532"/>
                  </a:lnTo>
                  <a:lnTo>
                    <a:pt x="51246" y="166873"/>
                  </a:lnTo>
                  <a:lnTo>
                    <a:pt x="50882" y="167303"/>
                  </a:lnTo>
                  <a:lnTo>
                    <a:pt x="50750" y="167468"/>
                  </a:lnTo>
                  <a:lnTo>
                    <a:pt x="50584" y="167569"/>
                  </a:lnTo>
                  <a:lnTo>
                    <a:pt x="50529" y="167791"/>
                  </a:lnTo>
                  <a:lnTo>
                    <a:pt x="50551" y="168004"/>
                  </a:lnTo>
                  <a:lnTo>
                    <a:pt x="50838" y="168668"/>
                  </a:lnTo>
                  <a:lnTo>
                    <a:pt x="51114" y="169131"/>
                  </a:lnTo>
                  <a:lnTo>
                    <a:pt x="51191" y="169391"/>
                  </a:lnTo>
                  <a:lnTo>
                    <a:pt x="51136" y="169827"/>
                  </a:lnTo>
                  <a:lnTo>
                    <a:pt x="51014" y="170401"/>
                  </a:lnTo>
                  <a:lnTo>
                    <a:pt x="50882" y="170671"/>
                  </a:lnTo>
                  <a:lnTo>
                    <a:pt x="50584" y="171134"/>
                  </a:lnTo>
                  <a:lnTo>
                    <a:pt x="50419" y="171272"/>
                  </a:lnTo>
                  <a:lnTo>
                    <a:pt x="50132" y="171453"/>
                  </a:lnTo>
                  <a:lnTo>
                    <a:pt x="49679" y="171606"/>
                  </a:lnTo>
                  <a:lnTo>
                    <a:pt x="49139" y="171760"/>
                  </a:lnTo>
                  <a:lnTo>
                    <a:pt x="48576" y="171983"/>
                  </a:lnTo>
                  <a:lnTo>
                    <a:pt x="48124" y="172144"/>
                  </a:lnTo>
                  <a:lnTo>
                    <a:pt x="47991" y="172190"/>
                  </a:lnTo>
                  <a:lnTo>
                    <a:pt x="47958" y="172237"/>
                  </a:lnTo>
                  <a:lnTo>
                    <a:pt x="47385" y="172897"/>
                  </a:lnTo>
                  <a:lnTo>
                    <a:pt x="46535" y="173229"/>
                  </a:lnTo>
                  <a:lnTo>
                    <a:pt x="46171" y="173253"/>
                  </a:lnTo>
                  <a:lnTo>
                    <a:pt x="45785" y="173136"/>
                  </a:lnTo>
                  <a:lnTo>
                    <a:pt x="45366" y="173125"/>
                  </a:lnTo>
                  <a:lnTo>
                    <a:pt x="45145" y="173142"/>
                  </a:lnTo>
                  <a:lnTo>
                    <a:pt x="44869" y="173162"/>
                  </a:lnTo>
                  <a:lnTo>
                    <a:pt x="44703" y="173225"/>
                  </a:lnTo>
                  <a:lnTo>
                    <a:pt x="44328" y="173369"/>
                  </a:lnTo>
                  <a:lnTo>
                    <a:pt x="43711" y="173935"/>
                  </a:lnTo>
                  <a:lnTo>
                    <a:pt x="43545" y="174353"/>
                  </a:lnTo>
                  <a:lnTo>
                    <a:pt x="43435" y="174997"/>
                  </a:lnTo>
                  <a:lnTo>
                    <a:pt x="43479" y="175314"/>
                  </a:lnTo>
                  <a:lnTo>
                    <a:pt x="43501" y="175481"/>
                  </a:lnTo>
                  <a:lnTo>
                    <a:pt x="43898" y="176228"/>
                  </a:lnTo>
                  <a:lnTo>
                    <a:pt x="43898" y="176229"/>
                  </a:lnTo>
                  <a:lnTo>
                    <a:pt x="43898" y="176231"/>
                  </a:lnTo>
                  <a:lnTo>
                    <a:pt x="43909" y="176231"/>
                  </a:lnTo>
                  <a:lnTo>
                    <a:pt x="43986" y="176287"/>
                  </a:lnTo>
                  <a:lnTo>
                    <a:pt x="44152" y="176411"/>
                  </a:lnTo>
                  <a:lnTo>
                    <a:pt x="44251" y="176519"/>
                  </a:lnTo>
                  <a:lnTo>
                    <a:pt x="44362" y="176674"/>
                  </a:lnTo>
                  <a:lnTo>
                    <a:pt x="44395" y="176784"/>
                  </a:lnTo>
                  <a:lnTo>
                    <a:pt x="44461" y="176976"/>
                  </a:lnTo>
                  <a:lnTo>
                    <a:pt x="44582" y="177185"/>
                  </a:lnTo>
                  <a:lnTo>
                    <a:pt x="44615" y="177233"/>
                  </a:lnTo>
                  <a:lnTo>
                    <a:pt x="44759" y="177423"/>
                  </a:lnTo>
                  <a:lnTo>
                    <a:pt x="44902" y="177774"/>
                  </a:lnTo>
                  <a:lnTo>
                    <a:pt x="45046" y="177948"/>
                  </a:lnTo>
                  <a:lnTo>
                    <a:pt x="45145" y="178008"/>
                  </a:lnTo>
                  <a:lnTo>
                    <a:pt x="45355" y="178089"/>
                  </a:lnTo>
                  <a:lnTo>
                    <a:pt x="45663" y="178188"/>
                  </a:lnTo>
                  <a:lnTo>
                    <a:pt x="45829" y="178241"/>
                  </a:lnTo>
                  <a:lnTo>
                    <a:pt x="46028" y="178373"/>
                  </a:lnTo>
                  <a:lnTo>
                    <a:pt x="46072" y="178399"/>
                  </a:lnTo>
                  <a:lnTo>
                    <a:pt x="46171" y="178495"/>
                  </a:lnTo>
                  <a:lnTo>
                    <a:pt x="46204" y="178551"/>
                  </a:lnTo>
                  <a:lnTo>
                    <a:pt x="46237" y="178700"/>
                  </a:lnTo>
                  <a:lnTo>
                    <a:pt x="46281" y="178876"/>
                  </a:lnTo>
                  <a:lnTo>
                    <a:pt x="46160" y="179034"/>
                  </a:lnTo>
                  <a:lnTo>
                    <a:pt x="46072" y="179122"/>
                  </a:lnTo>
                  <a:lnTo>
                    <a:pt x="45840" y="179284"/>
                  </a:lnTo>
                  <a:lnTo>
                    <a:pt x="45233" y="179452"/>
                  </a:lnTo>
                  <a:lnTo>
                    <a:pt x="44152" y="179678"/>
                  </a:lnTo>
                  <a:lnTo>
                    <a:pt x="43126" y="180022"/>
                  </a:lnTo>
                  <a:lnTo>
                    <a:pt x="42574" y="180349"/>
                  </a:lnTo>
                  <a:lnTo>
                    <a:pt x="41780" y="180878"/>
                  </a:lnTo>
                  <a:lnTo>
                    <a:pt x="41471" y="181195"/>
                  </a:lnTo>
                  <a:lnTo>
                    <a:pt x="41338" y="181401"/>
                  </a:lnTo>
                  <a:lnTo>
                    <a:pt x="41294" y="181666"/>
                  </a:lnTo>
                  <a:lnTo>
                    <a:pt x="41327" y="182062"/>
                  </a:lnTo>
                  <a:lnTo>
                    <a:pt x="41493" y="182473"/>
                  </a:lnTo>
                  <a:lnTo>
                    <a:pt x="41647" y="182851"/>
                  </a:lnTo>
                  <a:lnTo>
                    <a:pt x="41923" y="183360"/>
                  </a:lnTo>
                  <a:lnTo>
                    <a:pt x="41967" y="183643"/>
                  </a:lnTo>
                  <a:lnTo>
                    <a:pt x="41912" y="184055"/>
                  </a:lnTo>
                  <a:lnTo>
                    <a:pt x="41692" y="185909"/>
                  </a:lnTo>
                  <a:lnTo>
                    <a:pt x="41956" y="187452"/>
                  </a:lnTo>
                  <a:lnTo>
                    <a:pt x="41945" y="188140"/>
                  </a:lnTo>
                  <a:lnTo>
                    <a:pt x="41901" y="188460"/>
                  </a:lnTo>
                  <a:lnTo>
                    <a:pt x="41758" y="188743"/>
                  </a:lnTo>
                  <a:lnTo>
                    <a:pt x="41703" y="188934"/>
                  </a:lnTo>
                  <a:lnTo>
                    <a:pt x="41614" y="189247"/>
                  </a:lnTo>
                  <a:lnTo>
                    <a:pt x="41570" y="189557"/>
                  </a:lnTo>
                  <a:lnTo>
                    <a:pt x="41581" y="189801"/>
                  </a:lnTo>
                  <a:lnTo>
                    <a:pt x="41581" y="189810"/>
                  </a:lnTo>
                  <a:lnTo>
                    <a:pt x="41559" y="189939"/>
                  </a:lnTo>
                  <a:lnTo>
                    <a:pt x="41526" y="190014"/>
                  </a:lnTo>
                  <a:lnTo>
                    <a:pt x="41471" y="190072"/>
                  </a:lnTo>
                  <a:lnTo>
                    <a:pt x="41151" y="190395"/>
                  </a:lnTo>
                  <a:lnTo>
                    <a:pt x="40963" y="190555"/>
                  </a:lnTo>
                  <a:lnTo>
                    <a:pt x="40864" y="190686"/>
                  </a:lnTo>
                  <a:lnTo>
                    <a:pt x="40710" y="190864"/>
                  </a:lnTo>
                  <a:lnTo>
                    <a:pt x="40544" y="191122"/>
                  </a:lnTo>
                  <a:lnTo>
                    <a:pt x="40334" y="191446"/>
                  </a:lnTo>
                  <a:lnTo>
                    <a:pt x="40246" y="191524"/>
                  </a:lnTo>
                  <a:lnTo>
                    <a:pt x="40103" y="191553"/>
                  </a:lnTo>
                  <a:lnTo>
                    <a:pt x="39937" y="191537"/>
                  </a:lnTo>
                  <a:lnTo>
                    <a:pt x="39661" y="191490"/>
                  </a:lnTo>
                  <a:lnTo>
                    <a:pt x="39452" y="191430"/>
                  </a:lnTo>
                  <a:lnTo>
                    <a:pt x="39187" y="191399"/>
                  </a:lnTo>
                  <a:lnTo>
                    <a:pt x="38988" y="191436"/>
                  </a:lnTo>
                  <a:lnTo>
                    <a:pt x="38415" y="191730"/>
                  </a:lnTo>
                  <a:lnTo>
                    <a:pt x="38216" y="191815"/>
                  </a:lnTo>
                  <a:lnTo>
                    <a:pt x="38062" y="191909"/>
                  </a:lnTo>
                  <a:lnTo>
                    <a:pt x="37830" y="192022"/>
                  </a:lnTo>
                  <a:lnTo>
                    <a:pt x="37543" y="192379"/>
                  </a:lnTo>
                  <a:lnTo>
                    <a:pt x="37378" y="192595"/>
                  </a:lnTo>
                  <a:lnTo>
                    <a:pt x="36936" y="193155"/>
                  </a:lnTo>
                  <a:lnTo>
                    <a:pt x="36716" y="193633"/>
                  </a:lnTo>
                  <a:lnTo>
                    <a:pt x="36605" y="194002"/>
                  </a:lnTo>
                  <a:lnTo>
                    <a:pt x="36594" y="194115"/>
                  </a:lnTo>
                  <a:lnTo>
                    <a:pt x="36649" y="194246"/>
                  </a:lnTo>
                  <a:lnTo>
                    <a:pt x="36903" y="194429"/>
                  </a:lnTo>
                  <a:lnTo>
                    <a:pt x="37345" y="194856"/>
                  </a:lnTo>
                  <a:lnTo>
                    <a:pt x="37455" y="195120"/>
                  </a:lnTo>
                  <a:lnTo>
                    <a:pt x="37455" y="195269"/>
                  </a:lnTo>
                  <a:lnTo>
                    <a:pt x="37345" y="195607"/>
                  </a:lnTo>
                  <a:lnTo>
                    <a:pt x="37234" y="196029"/>
                  </a:lnTo>
                  <a:lnTo>
                    <a:pt x="37113" y="196895"/>
                  </a:lnTo>
                  <a:lnTo>
                    <a:pt x="36837" y="197616"/>
                  </a:lnTo>
                  <a:lnTo>
                    <a:pt x="36539" y="198423"/>
                  </a:lnTo>
                  <a:lnTo>
                    <a:pt x="36285" y="199252"/>
                  </a:lnTo>
                  <a:lnTo>
                    <a:pt x="36396" y="199747"/>
                  </a:lnTo>
                  <a:lnTo>
                    <a:pt x="36429" y="200015"/>
                  </a:lnTo>
                  <a:lnTo>
                    <a:pt x="36848" y="201022"/>
                  </a:lnTo>
                  <a:lnTo>
                    <a:pt x="37036" y="201977"/>
                  </a:lnTo>
                  <a:lnTo>
                    <a:pt x="37267" y="202506"/>
                  </a:lnTo>
                  <a:lnTo>
                    <a:pt x="37676" y="203663"/>
                  </a:lnTo>
                  <a:lnTo>
                    <a:pt x="37764" y="204015"/>
                  </a:lnTo>
                  <a:lnTo>
                    <a:pt x="37918" y="204426"/>
                  </a:lnTo>
                  <a:lnTo>
                    <a:pt x="37929" y="205013"/>
                  </a:lnTo>
                  <a:lnTo>
                    <a:pt x="38006" y="205520"/>
                  </a:lnTo>
                  <a:lnTo>
                    <a:pt x="38216" y="206473"/>
                  </a:lnTo>
                  <a:lnTo>
                    <a:pt x="38371" y="207185"/>
                  </a:lnTo>
                  <a:lnTo>
                    <a:pt x="38713" y="207957"/>
                  </a:lnTo>
                  <a:lnTo>
                    <a:pt x="38834" y="208182"/>
                  </a:lnTo>
                  <a:lnTo>
                    <a:pt x="39308" y="208319"/>
                  </a:lnTo>
                  <a:lnTo>
                    <a:pt x="39529" y="208487"/>
                  </a:lnTo>
                  <a:lnTo>
                    <a:pt x="39650" y="209339"/>
                  </a:lnTo>
                  <a:lnTo>
                    <a:pt x="39672" y="209533"/>
                  </a:lnTo>
                  <a:lnTo>
                    <a:pt x="39695" y="209682"/>
                  </a:lnTo>
                  <a:lnTo>
                    <a:pt x="39717" y="209807"/>
                  </a:lnTo>
                  <a:lnTo>
                    <a:pt x="39750" y="209876"/>
                  </a:lnTo>
                  <a:lnTo>
                    <a:pt x="39805" y="209914"/>
                  </a:lnTo>
                  <a:lnTo>
                    <a:pt x="40754" y="210304"/>
                  </a:lnTo>
                  <a:lnTo>
                    <a:pt x="41129" y="210453"/>
                  </a:lnTo>
                  <a:lnTo>
                    <a:pt x="41725" y="210632"/>
                  </a:lnTo>
                  <a:lnTo>
                    <a:pt x="41945" y="210676"/>
                  </a:lnTo>
                  <a:lnTo>
                    <a:pt x="42111" y="210708"/>
                  </a:lnTo>
                  <a:lnTo>
                    <a:pt x="42453" y="210869"/>
                  </a:lnTo>
                  <a:lnTo>
                    <a:pt x="42585" y="211064"/>
                  </a:lnTo>
                  <a:lnTo>
                    <a:pt x="42574" y="211278"/>
                  </a:lnTo>
                  <a:lnTo>
                    <a:pt x="42453" y="211567"/>
                  </a:lnTo>
                  <a:lnTo>
                    <a:pt x="42475" y="211849"/>
                  </a:lnTo>
                  <a:lnTo>
                    <a:pt x="42883" y="212558"/>
                  </a:lnTo>
                  <a:lnTo>
                    <a:pt x="42960" y="212912"/>
                  </a:lnTo>
                  <a:lnTo>
                    <a:pt x="43004" y="213067"/>
                  </a:lnTo>
                  <a:lnTo>
                    <a:pt x="43159" y="213335"/>
                  </a:lnTo>
                  <a:lnTo>
                    <a:pt x="43567" y="213621"/>
                  </a:lnTo>
                  <a:lnTo>
                    <a:pt x="44648" y="213863"/>
                  </a:lnTo>
                  <a:lnTo>
                    <a:pt x="45255" y="214003"/>
                  </a:lnTo>
                  <a:lnTo>
                    <a:pt x="45829" y="214316"/>
                  </a:lnTo>
                  <a:lnTo>
                    <a:pt x="46028" y="214547"/>
                  </a:lnTo>
                  <a:lnTo>
                    <a:pt x="46149" y="215215"/>
                  </a:lnTo>
                  <a:lnTo>
                    <a:pt x="46160" y="215470"/>
                  </a:lnTo>
                  <a:lnTo>
                    <a:pt x="45994" y="215656"/>
                  </a:lnTo>
                  <a:lnTo>
                    <a:pt x="45487" y="215985"/>
                  </a:lnTo>
                  <a:lnTo>
                    <a:pt x="45112" y="216384"/>
                  </a:lnTo>
                  <a:lnTo>
                    <a:pt x="44924" y="216713"/>
                  </a:lnTo>
                  <a:lnTo>
                    <a:pt x="44549" y="217178"/>
                  </a:lnTo>
                  <a:lnTo>
                    <a:pt x="44461" y="217480"/>
                  </a:lnTo>
                  <a:lnTo>
                    <a:pt x="44516" y="217695"/>
                  </a:lnTo>
                  <a:lnTo>
                    <a:pt x="44803" y="218049"/>
                  </a:lnTo>
                  <a:lnTo>
                    <a:pt x="44946" y="218528"/>
                  </a:lnTo>
                  <a:lnTo>
                    <a:pt x="44913" y="218871"/>
                  </a:lnTo>
                  <a:lnTo>
                    <a:pt x="44825" y="219181"/>
                  </a:lnTo>
                  <a:lnTo>
                    <a:pt x="44759" y="219276"/>
                  </a:lnTo>
                  <a:lnTo>
                    <a:pt x="44604" y="219502"/>
                  </a:lnTo>
                  <a:lnTo>
                    <a:pt x="44450" y="219727"/>
                  </a:lnTo>
                  <a:lnTo>
                    <a:pt x="44086" y="220750"/>
                  </a:lnTo>
                  <a:lnTo>
                    <a:pt x="43854" y="221318"/>
                  </a:lnTo>
                  <a:lnTo>
                    <a:pt x="43744" y="221578"/>
                  </a:lnTo>
                  <a:lnTo>
                    <a:pt x="43700" y="222441"/>
                  </a:lnTo>
                  <a:lnTo>
                    <a:pt x="43622" y="223022"/>
                  </a:lnTo>
                  <a:lnTo>
                    <a:pt x="43490" y="223435"/>
                  </a:lnTo>
                  <a:lnTo>
                    <a:pt x="43358" y="223775"/>
                  </a:lnTo>
                  <a:lnTo>
                    <a:pt x="43181" y="224117"/>
                  </a:lnTo>
                  <a:lnTo>
                    <a:pt x="43148" y="224271"/>
                  </a:lnTo>
                  <a:lnTo>
                    <a:pt x="43170" y="224385"/>
                  </a:lnTo>
                  <a:lnTo>
                    <a:pt x="43920" y="225377"/>
                  </a:lnTo>
                  <a:lnTo>
                    <a:pt x="44273" y="226019"/>
                  </a:lnTo>
                  <a:lnTo>
                    <a:pt x="44328" y="226348"/>
                  </a:lnTo>
                  <a:lnTo>
                    <a:pt x="43832" y="227614"/>
                  </a:lnTo>
                  <a:lnTo>
                    <a:pt x="43810" y="228011"/>
                  </a:lnTo>
                  <a:lnTo>
                    <a:pt x="43788" y="228423"/>
                  </a:lnTo>
                  <a:lnTo>
                    <a:pt x="43832" y="228680"/>
                  </a:lnTo>
                  <a:lnTo>
                    <a:pt x="43964" y="229038"/>
                  </a:lnTo>
                  <a:lnTo>
                    <a:pt x="44141" y="229374"/>
                  </a:lnTo>
                  <a:lnTo>
                    <a:pt x="44439" y="229790"/>
                  </a:lnTo>
                  <a:lnTo>
                    <a:pt x="44803" y="230178"/>
                  </a:lnTo>
                  <a:lnTo>
                    <a:pt x="44902" y="230264"/>
                  </a:lnTo>
                  <a:lnTo>
                    <a:pt x="45167" y="230564"/>
                  </a:lnTo>
                  <a:lnTo>
                    <a:pt x="45388" y="230822"/>
                  </a:lnTo>
                  <a:lnTo>
                    <a:pt x="45421" y="231042"/>
                  </a:lnTo>
                  <a:lnTo>
                    <a:pt x="45443" y="231612"/>
                  </a:lnTo>
                  <a:lnTo>
                    <a:pt x="45421" y="232136"/>
                  </a:lnTo>
                  <a:lnTo>
                    <a:pt x="45355" y="232373"/>
                  </a:lnTo>
                  <a:lnTo>
                    <a:pt x="45255" y="232931"/>
                  </a:lnTo>
                  <a:lnTo>
                    <a:pt x="45112" y="233275"/>
                  </a:lnTo>
                  <a:lnTo>
                    <a:pt x="44505" y="234234"/>
                  </a:lnTo>
                  <a:lnTo>
                    <a:pt x="43788" y="235095"/>
                  </a:lnTo>
                  <a:lnTo>
                    <a:pt x="43181" y="235637"/>
                  </a:lnTo>
                  <a:lnTo>
                    <a:pt x="42718" y="236049"/>
                  </a:lnTo>
                  <a:lnTo>
                    <a:pt x="42343" y="236458"/>
                  </a:lnTo>
                  <a:lnTo>
                    <a:pt x="42287" y="236638"/>
                  </a:lnTo>
                  <a:lnTo>
                    <a:pt x="42287" y="237162"/>
                  </a:lnTo>
                  <a:lnTo>
                    <a:pt x="42177" y="237577"/>
                  </a:lnTo>
                  <a:lnTo>
                    <a:pt x="42122" y="237856"/>
                  </a:lnTo>
                  <a:lnTo>
                    <a:pt x="42155" y="238067"/>
                  </a:lnTo>
                  <a:lnTo>
                    <a:pt x="42298" y="238292"/>
                  </a:lnTo>
                  <a:lnTo>
                    <a:pt x="42376" y="238502"/>
                  </a:lnTo>
                  <a:lnTo>
                    <a:pt x="42387" y="238743"/>
                  </a:lnTo>
                  <a:lnTo>
                    <a:pt x="42221" y="239236"/>
                  </a:lnTo>
                  <a:lnTo>
                    <a:pt x="42111" y="239713"/>
                  </a:lnTo>
                  <a:lnTo>
                    <a:pt x="42111" y="240050"/>
                  </a:lnTo>
                  <a:lnTo>
                    <a:pt x="42056" y="240520"/>
                  </a:lnTo>
                  <a:lnTo>
                    <a:pt x="42100" y="240872"/>
                  </a:lnTo>
                  <a:lnTo>
                    <a:pt x="42177" y="241303"/>
                  </a:lnTo>
                  <a:lnTo>
                    <a:pt x="42144" y="241566"/>
                  </a:lnTo>
                  <a:lnTo>
                    <a:pt x="41990" y="241982"/>
                  </a:lnTo>
                  <a:lnTo>
                    <a:pt x="41990" y="242338"/>
                  </a:lnTo>
                  <a:lnTo>
                    <a:pt x="41990" y="242942"/>
                  </a:lnTo>
                  <a:lnTo>
                    <a:pt x="42100" y="243240"/>
                  </a:lnTo>
                  <a:lnTo>
                    <a:pt x="42298" y="243474"/>
                  </a:lnTo>
                  <a:lnTo>
                    <a:pt x="42751" y="243889"/>
                  </a:lnTo>
                  <a:lnTo>
                    <a:pt x="43689" y="244589"/>
                  </a:lnTo>
                  <a:lnTo>
                    <a:pt x="43843" y="244754"/>
                  </a:lnTo>
                  <a:lnTo>
                    <a:pt x="44207" y="244849"/>
                  </a:lnTo>
                  <a:lnTo>
                    <a:pt x="44637" y="245078"/>
                  </a:lnTo>
                  <a:lnTo>
                    <a:pt x="44715" y="245174"/>
                  </a:lnTo>
                  <a:lnTo>
                    <a:pt x="44814" y="245467"/>
                  </a:lnTo>
                  <a:lnTo>
                    <a:pt x="45001" y="245804"/>
                  </a:lnTo>
                  <a:lnTo>
                    <a:pt x="45211" y="246382"/>
                  </a:lnTo>
                  <a:lnTo>
                    <a:pt x="45343" y="246583"/>
                  </a:lnTo>
                  <a:lnTo>
                    <a:pt x="45972" y="247578"/>
                  </a:lnTo>
                  <a:lnTo>
                    <a:pt x="46116" y="247918"/>
                  </a:lnTo>
                  <a:lnTo>
                    <a:pt x="46436" y="248270"/>
                  </a:lnTo>
                  <a:lnTo>
                    <a:pt x="46866" y="248478"/>
                  </a:lnTo>
                  <a:lnTo>
                    <a:pt x="47098" y="248530"/>
                  </a:lnTo>
                  <a:lnTo>
                    <a:pt x="47760" y="248678"/>
                  </a:lnTo>
                  <a:lnTo>
                    <a:pt x="49073" y="249018"/>
                  </a:lnTo>
                  <a:lnTo>
                    <a:pt x="49249" y="249064"/>
                  </a:lnTo>
                  <a:lnTo>
                    <a:pt x="50683" y="249559"/>
                  </a:lnTo>
                  <a:lnTo>
                    <a:pt x="51048" y="249707"/>
                  </a:lnTo>
                  <a:lnTo>
                    <a:pt x="51401" y="249847"/>
                  </a:lnTo>
                  <a:lnTo>
                    <a:pt x="51412" y="249851"/>
                  </a:lnTo>
                  <a:lnTo>
                    <a:pt x="51665" y="249918"/>
                  </a:lnTo>
                  <a:lnTo>
                    <a:pt x="52151" y="250051"/>
                  </a:lnTo>
                  <a:lnTo>
                    <a:pt x="52493" y="250104"/>
                  </a:lnTo>
                  <a:lnTo>
                    <a:pt x="52802" y="250202"/>
                  </a:lnTo>
                  <a:lnTo>
                    <a:pt x="53122" y="250577"/>
                  </a:lnTo>
                  <a:lnTo>
                    <a:pt x="53199" y="250657"/>
                  </a:lnTo>
                  <a:lnTo>
                    <a:pt x="53298" y="250904"/>
                  </a:lnTo>
                  <a:lnTo>
                    <a:pt x="53254" y="251056"/>
                  </a:lnTo>
                  <a:lnTo>
                    <a:pt x="53210" y="251233"/>
                  </a:lnTo>
                  <a:lnTo>
                    <a:pt x="53089" y="251684"/>
                  </a:lnTo>
                  <a:lnTo>
                    <a:pt x="53033" y="251980"/>
                  </a:lnTo>
                  <a:lnTo>
                    <a:pt x="53067" y="252359"/>
                  </a:lnTo>
                  <a:lnTo>
                    <a:pt x="53199" y="252716"/>
                  </a:lnTo>
                  <a:lnTo>
                    <a:pt x="53376" y="253072"/>
                  </a:lnTo>
                  <a:lnTo>
                    <a:pt x="53806" y="253405"/>
                  </a:lnTo>
                  <a:lnTo>
                    <a:pt x="53927" y="253488"/>
                  </a:lnTo>
                  <a:lnTo>
                    <a:pt x="54137" y="253648"/>
                  </a:lnTo>
                  <a:lnTo>
                    <a:pt x="54280" y="253971"/>
                  </a:lnTo>
                  <a:lnTo>
                    <a:pt x="54964" y="254473"/>
                  </a:lnTo>
                  <a:lnTo>
                    <a:pt x="55428" y="254798"/>
                  </a:lnTo>
                  <a:lnTo>
                    <a:pt x="55593" y="255038"/>
                  </a:lnTo>
                  <a:lnTo>
                    <a:pt x="55714" y="255135"/>
                  </a:lnTo>
                  <a:lnTo>
                    <a:pt x="55869" y="255147"/>
                  </a:lnTo>
                  <a:lnTo>
                    <a:pt x="56001" y="255146"/>
                  </a:lnTo>
                  <a:lnTo>
                    <a:pt x="56288" y="255126"/>
                  </a:lnTo>
                  <a:lnTo>
                    <a:pt x="56752" y="254960"/>
                  </a:lnTo>
                  <a:lnTo>
                    <a:pt x="57347" y="254835"/>
                  </a:lnTo>
                  <a:lnTo>
                    <a:pt x="57524" y="254770"/>
                  </a:lnTo>
                  <a:lnTo>
                    <a:pt x="58429" y="254427"/>
                  </a:lnTo>
                  <a:lnTo>
                    <a:pt x="58649" y="254322"/>
                  </a:lnTo>
                  <a:lnTo>
                    <a:pt x="58771" y="254369"/>
                  </a:lnTo>
                  <a:lnTo>
                    <a:pt x="59565" y="255088"/>
                  </a:lnTo>
                  <a:lnTo>
                    <a:pt x="59896" y="255195"/>
                  </a:lnTo>
                  <a:lnTo>
                    <a:pt x="60448" y="255269"/>
                  </a:lnTo>
                  <a:lnTo>
                    <a:pt x="60988" y="255168"/>
                  </a:lnTo>
                  <a:lnTo>
                    <a:pt x="61286" y="255113"/>
                  </a:lnTo>
                  <a:lnTo>
                    <a:pt x="61529" y="254978"/>
                  </a:lnTo>
                  <a:lnTo>
                    <a:pt x="61783" y="254839"/>
                  </a:lnTo>
                  <a:lnTo>
                    <a:pt x="61959" y="254786"/>
                  </a:lnTo>
                  <a:lnTo>
                    <a:pt x="62279" y="254772"/>
                  </a:lnTo>
                  <a:lnTo>
                    <a:pt x="62952" y="254877"/>
                  </a:lnTo>
                  <a:lnTo>
                    <a:pt x="63614" y="254842"/>
                  </a:lnTo>
                  <a:lnTo>
                    <a:pt x="63835" y="254884"/>
                  </a:lnTo>
                  <a:lnTo>
                    <a:pt x="64111" y="255003"/>
                  </a:lnTo>
                  <a:lnTo>
                    <a:pt x="64155" y="255028"/>
                  </a:lnTo>
                  <a:lnTo>
                    <a:pt x="64497" y="254954"/>
                  </a:lnTo>
                  <a:lnTo>
                    <a:pt x="64872" y="254788"/>
                  </a:lnTo>
                  <a:lnTo>
                    <a:pt x="65093" y="254743"/>
                  </a:lnTo>
                  <a:lnTo>
                    <a:pt x="65214" y="254765"/>
                  </a:lnTo>
                  <a:lnTo>
                    <a:pt x="65380" y="254832"/>
                  </a:lnTo>
                  <a:lnTo>
                    <a:pt x="65810" y="255002"/>
                  </a:lnTo>
                  <a:lnTo>
                    <a:pt x="66163" y="255205"/>
                  </a:lnTo>
                  <a:lnTo>
                    <a:pt x="66428" y="255354"/>
                  </a:lnTo>
                  <a:lnTo>
                    <a:pt x="67012" y="255836"/>
                  </a:lnTo>
                  <a:lnTo>
                    <a:pt x="67112" y="255933"/>
                  </a:lnTo>
                  <a:lnTo>
                    <a:pt x="67233" y="256049"/>
                  </a:lnTo>
                  <a:lnTo>
                    <a:pt x="67277" y="256223"/>
                  </a:lnTo>
                  <a:lnTo>
                    <a:pt x="67443" y="256482"/>
                  </a:lnTo>
                  <a:lnTo>
                    <a:pt x="67928" y="257006"/>
                  </a:lnTo>
                  <a:lnTo>
                    <a:pt x="68038" y="257240"/>
                  </a:lnTo>
                  <a:lnTo>
                    <a:pt x="68061" y="257914"/>
                  </a:lnTo>
                  <a:lnTo>
                    <a:pt x="68381" y="259136"/>
                  </a:lnTo>
                  <a:lnTo>
                    <a:pt x="68381" y="259392"/>
                  </a:lnTo>
                  <a:lnTo>
                    <a:pt x="68226" y="259987"/>
                  </a:lnTo>
                  <a:lnTo>
                    <a:pt x="68193" y="260287"/>
                  </a:lnTo>
                  <a:lnTo>
                    <a:pt x="68215" y="260464"/>
                  </a:lnTo>
                  <a:lnTo>
                    <a:pt x="68612" y="261356"/>
                  </a:lnTo>
                  <a:lnTo>
                    <a:pt x="68822" y="261557"/>
                  </a:lnTo>
                  <a:lnTo>
                    <a:pt x="68943" y="261719"/>
                  </a:lnTo>
                  <a:lnTo>
                    <a:pt x="68987" y="262023"/>
                  </a:lnTo>
                  <a:lnTo>
                    <a:pt x="69020" y="262215"/>
                  </a:lnTo>
                  <a:lnTo>
                    <a:pt x="69285" y="262434"/>
                  </a:lnTo>
                  <a:lnTo>
                    <a:pt x="70057" y="263219"/>
                  </a:lnTo>
                  <a:lnTo>
                    <a:pt x="70973" y="264293"/>
                  </a:lnTo>
                  <a:lnTo>
                    <a:pt x="71062" y="264533"/>
                  </a:lnTo>
                  <a:lnTo>
                    <a:pt x="71205" y="265243"/>
                  </a:lnTo>
                  <a:lnTo>
                    <a:pt x="71260" y="265455"/>
                  </a:lnTo>
                  <a:lnTo>
                    <a:pt x="71326" y="265618"/>
                  </a:lnTo>
                  <a:lnTo>
                    <a:pt x="71426" y="265769"/>
                  </a:lnTo>
                  <a:lnTo>
                    <a:pt x="71459" y="265780"/>
                  </a:lnTo>
                  <a:lnTo>
                    <a:pt x="71602" y="265817"/>
                  </a:lnTo>
                  <a:lnTo>
                    <a:pt x="71768" y="265901"/>
                  </a:lnTo>
                  <a:lnTo>
                    <a:pt x="71834" y="265919"/>
                  </a:lnTo>
                  <a:lnTo>
                    <a:pt x="72231" y="265842"/>
                  </a:lnTo>
                  <a:lnTo>
                    <a:pt x="72650" y="265785"/>
                  </a:lnTo>
                  <a:lnTo>
                    <a:pt x="72827" y="265789"/>
                  </a:lnTo>
                  <a:lnTo>
                    <a:pt x="72915" y="265845"/>
                  </a:lnTo>
                  <a:lnTo>
                    <a:pt x="73014" y="265972"/>
                  </a:lnTo>
                  <a:lnTo>
                    <a:pt x="73136" y="266093"/>
                  </a:lnTo>
                  <a:lnTo>
                    <a:pt x="73367" y="266265"/>
                  </a:lnTo>
                  <a:lnTo>
                    <a:pt x="73423" y="266308"/>
                  </a:lnTo>
                  <a:lnTo>
                    <a:pt x="73511" y="266347"/>
                  </a:lnTo>
                  <a:lnTo>
                    <a:pt x="73963" y="266466"/>
                  </a:lnTo>
                  <a:lnTo>
                    <a:pt x="74041" y="266497"/>
                  </a:lnTo>
                  <a:lnTo>
                    <a:pt x="74129" y="266569"/>
                  </a:lnTo>
                  <a:lnTo>
                    <a:pt x="74228" y="266745"/>
                  </a:lnTo>
                  <a:lnTo>
                    <a:pt x="74305" y="266871"/>
                  </a:lnTo>
                  <a:lnTo>
                    <a:pt x="74471" y="266917"/>
                  </a:lnTo>
                  <a:lnTo>
                    <a:pt x="74614" y="266917"/>
                  </a:lnTo>
                  <a:lnTo>
                    <a:pt x="74702" y="266950"/>
                  </a:lnTo>
                  <a:lnTo>
                    <a:pt x="74780" y="267013"/>
                  </a:lnTo>
                  <a:lnTo>
                    <a:pt x="74912" y="267174"/>
                  </a:lnTo>
                  <a:lnTo>
                    <a:pt x="75122" y="267300"/>
                  </a:lnTo>
                  <a:lnTo>
                    <a:pt x="75243" y="267328"/>
                  </a:lnTo>
                  <a:lnTo>
                    <a:pt x="75574" y="267328"/>
                  </a:lnTo>
                  <a:lnTo>
                    <a:pt x="75949" y="267415"/>
                  </a:lnTo>
                  <a:lnTo>
                    <a:pt x="76357" y="267464"/>
                  </a:lnTo>
                  <a:lnTo>
                    <a:pt x="76600" y="267444"/>
                  </a:lnTo>
                  <a:lnTo>
                    <a:pt x="76777" y="267514"/>
                  </a:lnTo>
                  <a:lnTo>
                    <a:pt x="76898" y="267601"/>
                  </a:lnTo>
                  <a:lnTo>
                    <a:pt x="77030" y="267771"/>
                  </a:lnTo>
                  <a:lnTo>
                    <a:pt x="77086" y="267906"/>
                  </a:lnTo>
                  <a:lnTo>
                    <a:pt x="77130" y="268092"/>
                  </a:lnTo>
                  <a:lnTo>
                    <a:pt x="77328" y="268537"/>
                  </a:lnTo>
                  <a:lnTo>
                    <a:pt x="77428" y="268713"/>
                  </a:lnTo>
                  <a:lnTo>
                    <a:pt x="77703" y="269096"/>
                  </a:lnTo>
                  <a:lnTo>
                    <a:pt x="78001" y="269471"/>
                  </a:lnTo>
                  <a:lnTo>
                    <a:pt x="78101" y="269640"/>
                  </a:lnTo>
                  <a:lnTo>
                    <a:pt x="78134" y="269691"/>
                  </a:lnTo>
                  <a:lnTo>
                    <a:pt x="78233" y="270002"/>
                  </a:lnTo>
                  <a:lnTo>
                    <a:pt x="78310" y="270101"/>
                  </a:lnTo>
                  <a:lnTo>
                    <a:pt x="78443" y="270286"/>
                  </a:lnTo>
                  <a:lnTo>
                    <a:pt x="78509" y="270346"/>
                  </a:lnTo>
                  <a:lnTo>
                    <a:pt x="78553" y="270390"/>
                  </a:lnTo>
                  <a:lnTo>
                    <a:pt x="78895" y="270599"/>
                  </a:lnTo>
                  <a:lnTo>
                    <a:pt x="79083" y="270665"/>
                  </a:lnTo>
                  <a:lnTo>
                    <a:pt x="79138" y="270689"/>
                  </a:lnTo>
                  <a:lnTo>
                    <a:pt x="79182" y="270696"/>
                  </a:lnTo>
                  <a:lnTo>
                    <a:pt x="79281" y="270715"/>
                  </a:lnTo>
                  <a:lnTo>
                    <a:pt x="79436" y="270837"/>
                  </a:lnTo>
                  <a:lnTo>
                    <a:pt x="79623" y="270986"/>
                  </a:lnTo>
                  <a:lnTo>
                    <a:pt x="80098" y="271237"/>
                  </a:lnTo>
                  <a:lnTo>
                    <a:pt x="80638" y="271348"/>
                  </a:lnTo>
                  <a:lnTo>
                    <a:pt x="81168" y="271295"/>
                  </a:lnTo>
                  <a:lnTo>
                    <a:pt x="81521" y="271273"/>
                  </a:lnTo>
                  <a:lnTo>
                    <a:pt x="81918" y="271326"/>
                  </a:lnTo>
                  <a:lnTo>
                    <a:pt x="82392" y="271469"/>
                  </a:lnTo>
                  <a:lnTo>
                    <a:pt x="82404" y="271475"/>
                  </a:lnTo>
                  <a:lnTo>
                    <a:pt x="82911" y="271501"/>
                  </a:lnTo>
                  <a:lnTo>
                    <a:pt x="83242" y="271518"/>
                  </a:lnTo>
                  <a:lnTo>
                    <a:pt x="83551" y="271501"/>
                  </a:lnTo>
                  <a:lnTo>
                    <a:pt x="83749" y="271491"/>
                  </a:lnTo>
                  <a:lnTo>
                    <a:pt x="84610" y="271513"/>
                  </a:lnTo>
                  <a:lnTo>
                    <a:pt x="84941" y="271542"/>
                  </a:lnTo>
                  <a:lnTo>
                    <a:pt x="85062" y="271552"/>
                  </a:lnTo>
                  <a:lnTo>
                    <a:pt x="85526" y="271832"/>
                  </a:lnTo>
                  <a:lnTo>
                    <a:pt x="85912" y="272234"/>
                  </a:lnTo>
                  <a:lnTo>
                    <a:pt x="86210" y="272724"/>
                  </a:lnTo>
                  <a:lnTo>
                    <a:pt x="86386" y="273173"/>
                  </a:lnTo>
                  <a:lnTo>
                    <a:pt x="86541" y="273325"/>
                  </a:lnTo>
                  <a:lnTo>
                    <a:pt x="87567" y="273947"/>
                  </a:lnTo>
                  <a:lnTo>
                    <a:pt x="88770" y="274751"/>
                  </a:lnTo>
                  <a:lnTo>
                    <a:pt x="89145" y="275025"/>
                  </a:lnTo>
                  <a:lnTo>
                    <a:pt x="89696" y="275217"/>
                  </a:lnTo>
                  <a:lnTo>
                    <a:pt x="90215" y="275391"/>
                  </a:lnTo>
                  <a:lnTo>
                    <a:pt x="90689" y="275550"/>
                  </a:lnTo>
                  <a:lnTo>
                    <a:pt x="91428" y="275768"/>
                  </a:lnTo>
                  <a:lnTo>
                    <a:pt x="91815" y="275856"/>
                  </a:lnTo>
                  <a:lnTo>
                    <a:pt x="92300" y="275822"/>
                  </a:lnTo>
                  <a:lnTo>
                    <a:pt x="92973" y="275746"/>
                  </a:lnTo>
                  <a:lnTo>
                    <a:pt x="93315" y="275793"/>
                  </a:lnTo>
                  <a:lnTo>
                    <a:pt x="94010" y="276113"/>
                  </a:lnTo>
                  <a:lnTo>
                    <a:pt x="94088" y="276153"/>
                  </a:lnTo>
                  <a:lnTo>
                    <a:pt x="94540" y="276458"/>
                  </a:lnTo>
                  <a:lnTo>
                    <a:pt x="94948" y="276657"/>
                  </a:lnTo>
                  <a:lnTo>
                    <a:pt x="95125" y="276968"/>
                  </a:lnTo>
                  <a:lnTo>
                    <a:pt x="95323" y="277650"/>
                  </a:lnTo>
                  <a:lnTo>
                    <a:pt x="95411" y="277839"/>
                  </a:lnTo>
                  <a:lnTo>
                    <a:pt x="95654" y="277977"/>
                  </a:lnTo>
                  <a:lnTo>
                    <a:pt x="95742" y="278109"/>
                  </a:lnTo>
                  <a:lnTo>
                    <a:pt x="95753" y="278307"/>
                  </a:lnTo>
                  <a:lnTo>
                    <a:pt x="95522" y="279561"/>
                  </a:lnTo>
                  <a:lnTo>
                    <a:pt x="95422" y="279850"/>
                  </a:lnTo>
                  <a:lnTo>
                    <a:pt x="95312" y="280129"/>
                  </a:lnTo>
                  <a:lnTo>
                    <a:pt x="95114" y="280537"/>
                  </a:lnTo>
                  <a:lnTo>
                    <a:pt x="94882" y="280809"/>
                  </a:lnTo>
                  <a:lnTo>
                    <a:pt x="94562" y="281081"/>
                  </a:lnTo>
                  <a:lnTo>
                    <a:pt x="94341" y="281353"/>
                  </a:lnTo>
                  <a:lnTo>
                    <a:pt x="94099" y="281625"/>
                  </a:lnTo>
                  <a:lnTo>
                    <a:pt x="93933" y="282025"/>
                  </a:lnTo>
                  <a:lnTo>
                    <a:pt x="93723" y="282487"/>
                  </a:lnTo>
                  <a:lnTo>
                    <a:pt x="93569" y="282933"/>
                  </a:lnTo>
                  <a:lnTo>
                    <a:pt x="93481" y="283182"/>
                  </a:lnTo>
                  <a:lnTo>
                    <a:pt x="93470" y="283540"/>
                  </a:lnTo>
                  <a:lnTo>
                    <a:pt x="93514" y="283908"/>
                  </a:lnTo>
                  <a:lnTo>
                    <a:pt x="93503" y="284275"/>
                  </a:lnTo>
                  <a:lnTo>
                    <a:pt x="93558" y="284706"/>
                  </a:lnTo>
                  <a:lnTo>
                    <a:pt x="93525" y="285212"/>
                  </a:lnTo>
                  <a:lnTo>
                    <a:pt x="93006" y="285990"/>
                  </a:lnTo>
                  <a:lnTo>
                    <a:pt x="92907" y="286383"/>
                  </a:lnTo>
                  <a:lnTo>
                    <a:pt x="92730" y="286730"/>
                  </a:lnTo>
                  <a:lnTo>
                    <a:pt x="92631" y="286932"/>
                  </a:lnTo>
                  <a:lnTo>
                    <a:pt x="92488" y="287138"/>
                  </a:lnTo>
                  <a:lnTo>
                    <a:pt x="92366" y="287228"/>
                  </a:lnTo>
                  <a:lnTo>
                    <a:pt x="92124" y="287424"/>
                  </a:lnTo>
                  <a:lnTo>
                    <a:pt x="92124" y="287426"/>
                  </a:lnTo>
                  <a:lnTo>
                    <a:pt x="91506" y="287913"/>
                  </a:lnTo>
                  <a:lnTo>
                    <a:pt x="91197" y="288175"/>
                  </a:lnTo>
                  <a:lnTo>
                    <a:pt x="90910" y="288383"/>
                  </a:lnTo>
                  <a:lnTo>
                    <a:pt x="90700" y="288945"/>
                  </a:lnTo>
                  <a:lnTo>
                    <a:pt x="90734" y="289643"/>
                  </a:lnTo>
                  <a:lnTo>
                    <a:pt x="91252" y="290857"/>
                  </a:lnTo>
                  <a:lnTo>
                    <a:pt x="91572" y="291861"/>
                  </a:lnTo>
                  <a:lnTo>
                    <a:pt x="91627" y="292396"/>
                  </a:lnTo>
                  <a:lnTo>
                    <a:pt x="91462" y="292858"/>
                  </a:lnTo>
                  <a:lnTo>
                    <a:pt x="91373" y="293075"/>
                  </a:lnTo>
                  <a:lnTo>
                    <a:pt x="90910" y="293727"/>
                  </a:lnTo>
                  <a:lnTo>
                    <a:pt x="90590" y="293924"/>
                  </a:lnTo>
                  <a:lnTo>
                    <a:pt x="89939" y="294287"/>
                  </a:lnTo>
                  <a:lnTo>
                    <a:pt x="89630" y="294517"/>
                  </a:lnTo>
                  <a:lnTo>
                    <a:pt x="89531" y="294622"/>
                  </a:lnTo>
                  <a:lnTo>
                    <a:pt x="89520" y="294796"/>
                  </a:lnTo>
                  <a:lnTo>
                    <a:pt x="89862" y="295828"/>
                  </a:lnTo>
                  <a:lnTo>
                    <a:pt x="89840" y="296744"/>
                  </a:lnTo>
                  <a:lnTo>
                    <a:pt x="89829" y="297333"/>
                  </a:lnTo>
                  <a:lnTo>
                    <a:pt x="89906" y="299575"/>
                  </a:lnTo>
                  <a:lnTo>
                    <a:pt x="89796" y="299896"/>
                  </a:lnTo>
                  <a:lnTo>
                    <a:pt x="89575" y="300039"/>
                  </a:lnTo>
                  <a:lnTo>
                    <a:pt x="89398" y="300003"/>
                  </a:lnTo>
                  <a:lnTo>
                    <a:pt x="88902" y="299903"/>
                  </a:lnTo>
                  <a:lnTo>
                    <a:pt x="88284" y="299519"/>
                  </a:lnTo>
                  <a:lnTo>
                    <a:pt x="87777" y="299199"/>
                  </a:lnTo>
                  <a:lnTo>
                    <a:pt x="87236" y="299012"/>
                  </a:lnTo>
                  <a:lnTo>
                    <a:pt x="85824" y="298667"/>
                  </a:lnTo>
                  <a:lnTo>
                    <a:pt x="84632" y="298707"/>
                  </a:lnTo>
                  <a:lnTo>
                    <a:pt x="84423" y="298714"/>
                  </a:lnTo>
                  <a:lnTo>
                    <a:pt x="83297" y="299007"/>
                  </a:lnTo>
                  <a:lnTo>
                    <a:pt x="82348" y="299252"/>
                  </a:lnTo>
                  <a:lnTo>
                    <a:pt x="81907" y="299378"/>
                  </a:lnTo>
                  <a:lnTo>
                    <a:pt x="81764" y="299492"/>
                  </a:lnTo>
                  <a:lnTo>
                    <a:pt x="81587" y="299530"/>
                  </a:lnTo>
                  <a:lnTo>
                    <a:pt x="81411" y="299322"/>
                  </a:lnTo>
                  <a:lnTo>
                    <a:pt x="81389" y="299085"/>
                  </a:lnTo>
                  <a:lnTo>
                    <a:pt x="81256" y="298375"/>
                  </a:lnTo>
                  <a:lnTo>
                    <a:pt x="80958" y="297933"/>
                  </a:lnTo>
                  <a:lnTo>
                    <a:pt x="80462" y="297458"/>
                  </a:lnTo>
                  <a:lnTo>
                    <a:pt x="80186" y="297073"/>
                  </a:lnTo>
                  <a:lnTo>
                    <a:pt x="79822" y="296801"/>
                  </a:lnTo>
                  <a:lnTo>
                    <a:pt x="79149" y="296632"/>
                  </a:lnTo>
                  <a:lnTo>
                    <a:pt x="78829" y="296435"/>
                  </a:lnTo>
                  <a:lnTo>
                    <a:pt x="78410" y="296231"/>
                  </a:lnTo>
                  <a:lnTo>
                    <a:pt x="77946" y="296007"/>
                  </a:lnTo>
                  <a:lnTo>
                    <a:pt x="77075" y="295912"/>
                  </a:lnTo>
                  <a:lnTo>
                    <a:pt x="77030" y="295872"/>
                  </a:lnTo>
                  <a:lnTo>
                    <a:pt x="76953" y="295811"/>
                  </a:lnTo>
                  <a:lnTo>
                    <a:pt x="76688" y="295346"/>
                  </a:lnTo>
                  <a:lnTo>
                    <a:pt x="76688" y="295346"/>
                  </a:lnTo>
                  <a:lnTo>
                    <a:pt x="76688" y="295346"/>
                  </a:lnTo>
                  <a:lnTo>
                    <a:pt x="76688" y="295347"/>
                  </a:lnTo>
                  <a:lnTo>
                    <a:pt x="76688" y="295349"/>
                  </a:lnTo>
                  <a:lnTo>
                    <a:pt x="76677" y="295382"/>
                  </a:lnTo>
                  <a:lnTo>
                    <a:pt x="76666" y="295400"/>
                  </a:lnTo>
                  <a:lnTo>
                    <a:pt x="76655" y="295475"/>
                  </a:lnTo>
                  <a:lnTo>
                    <a:pt x="76589" y="295622"/>
                  </a:lnTo>
                  <a:lnTo>
                    <a:pt x="76479" y="295758"/>
                  </a:lnTo>
                  <a:lnTo>
                    <a:pt x="76435" y="295955"/>
                  </a:lnTo>
                  <a:lnTo>
                    <a:pt x="76413" y="296001"/>
                  </a:lnTo>
                  <a:lnTo>
                    <a:pt x="76401" y="296022"/>
                  </a:lnTo>
                  <a:lnTo>
                    <a:pt x="76346" y="296067"/>
                  </a:lnTo>
                  <a:lnTo>
                    <a:pt x="76302" y="296081"/>
                  </a:lnTo>
                  <a:lnTo>
                    <a:pt x="76269" y="296091"/>
                  </a:lnTo>
                  <a:lnTo>
                    <a:pt x="76070" y="296062"/>
                  </a:lnTo>
                  <a:lnTo>
                    <a:pt x="76015" y="296074"/>
                  </a:lnTo>
                  <a:lnTo>
                    <a:pt x="75982" y="296103"/>
                  </a:lnTo>
                  <a:lnTo>
                    <a:pt x="75949" y="296127"/>
                  </a:lnTo>
                  <a:lnTo>
                    <a:pt x="75927" y="296223"/>
                  </a:lnTo>
                  <a:lnTo>
                    <a:pt x="76004" y="296427"/>
                  </a:lnTo>
                  <a:lnTo>
                    <a:pt x="76037" y="296520"/>
                  </a:lnTo>
                  <a:lnTo>
                    <a:pt x="76048" y="296549"/>
                  </a:lnTo>
                  <a:lnTo>
                    <a:pt x="76048" y="296553"/>
                  </a:lnTo>
                  <a:lnTo>
                    <a:pt x="76048" y="296556"/>
                  </a:lnTo>
                  <a:lnTo>
                    <a:pt x="75861" y="297201"/>
                  </a:lnTo>
                  <a:lnTo>
                    <a:pt x="75684" y="297539"/>
                  </a:lnTo>
                  <a:lnTo>
                    <a:pt x="75276" y="298022"/>
                  </a:lnTo>
                  <a:lnTo>
                    <a:pt x="74879" y="298779"/>
                  </a:lnTo>
                  <a:lnTo>
                    <a:pt x="74680" y="300904"/>
                  </a:lnTo>
                  <a:lnTo>
                    <a:pt x="74427" y="301371"/>
                  </a:lnTo>
                  <a:lnTo>
                    <a:pt x="73500" y="302031"/>
                  </a:lnTo>
                  <a:lnTo>
                    <a:pt x="72882" y="302305"/>
                  </a:lnTo>
                  <a:lnTo>
                    <a:pt x="72430" y="302241"/>
                  </a:lnTo>
                  <a:lnTo>
                    <a:pt x="71393" y="301701"/>
                  </a:lnTo>
                  <a:lnTo>
                    <a:pt x="70510" y="301375"/>
                  </a:lnTo>
                  <a:lnTo>
                    <a:pt x="69848" y="301248"/>
                  </a:lnTo>
                  <a:lnTo>
                    <a:pt x="69528" y="301242"/>
                  </a:lnTo>
                  <a:lnTo>
                    <a:pt x="68921" y="301618"/>
                  </a:lnTo>
                  <a:lnTo>
                    <a:pt x="68215" y="302073"/>
                  </a:lnTo>
                  <a:lnTo>
                    <a:pt x="67707" y="302717"/>
                  </a:lnTo>
                  <a:lnTo>
                    <a:pt x="67310" y="303335"/>
                  </a:lnTo>
                  <a:lnTo>
                    <a:pt x="66814" y="304510"/>
                  </a:lnTo>
                  <a:lnTo>
                    <a:pt x="66803" y="304775"/>
                  </a:lnTo>
                  <a:lnTo>
                    <a:pt x="66692" y="305324"/>
                  </a:lnTo>
                  <a:lnTo>
                    <a:pt x="66483" y="305761"/>
                  </a:lnTo>
                  <a:lnTo>
                    <a:pt x="66196" y="306048"/>
                  </a:lnTo>
                  <a:lnTo>
                    <a:pt x="65821" y="306455"/>
                  </a:lnTo>
                  <a:lnTo>
                    <a:pt x="65501" y="307102"/>
                  </a:lnTo>
                  <a:lnTo>
                    <a:pt x="65225" y="308072"/>
                  </a:lnTo>
                  <a:lnTo>
                    <a:pt x="64651" y="307895"/>
                  </a:lnTo>
                  <a:lnTo>
                    <a:pt x="64111" y="307801"/>
                  </a:lnTo>
                  <a:lnTo>
                    <a:pt x="63250" y="307652"/>
                  </a:lnTo>
                  <a:lnTo>
                    <a:pt x="62754" y="307743"/>
                  </a:lnTo>
                  <a:lnTo>
                    <a:pt x="62070" y="307866"/>
                  </a:lnTo>
                  <a:lnTo>
                    <a:pt x="61595" y="307880"/>
                  </a:lnTo>
                  <a:lnTo>
                    <a:pt x="60878" y="307692"/>
                  </a:lnTo>
                  <a:lnTo>
                    <a:pt x="59973" y="307211"/>
                  </a:lnTo>
                  <a:lnTo>
                    <a:pt x="59510" y="307029"/>
                  </a:lnTo>
                  <a:lnTo>
                    <a:pt x="59300" y="306818"/>
                  </a:lnTo>
                  <a:lnTo>
                    <a:pt x="59102" y="306433"/>
                  </a:lnTo>
                  <a:lnTo>
                    <a:pt x="58804" y="306302"/>
                  </a:lnTo>
                  <a:lnTo>
                    <a:pt x="58462" y="306257"/>
                  </a:lnTo>
                  <a:lnTo>
                    <a:pt x="57568" y="306461"/>
                  </a:lnTo>
                  <a:lnTo>
                    <a:pt x="57149" y="306427"/>
                  </a:lnTo>
                  <a:lnTo>
                    <a:pt x="56895" y="306273"/>
                  </a:lnTo>
                  <a:lnTo>
                    <a:pt x="56619" y="306112"/>
                  </a:lnTo>
                  <a:lnTo>
                    <a:pt x="55759" y="306039"/>
                  </a:lnTo>
                  <a:lnTo>
                    <a:pt x="55207" y="306061"/>
                  </a:lnTo>
                  <a:lnTo>
                    <a:pt x="54578" y="305938"/>
                  </a:lnTo>
                  <a:lnTo>
                    <a:pt x="53552" y="305639"/>
                  </a:lnTo>
                  <a:lnTo>
                    <a:pt x="53144" y="305574"/>
                  </a:lnTo>
                  <a:lnTo>
                    <a:pt x="52162" y="305972"/>
                  </a:lnTo>
                  <a:lnTo>
                    <a:pt x="52019" y="306029"/>
                  </a:lnTo>
                  <a:lnTo>
                    <a:pt x="51224" y="306224"/>
                  </a:lnTo>
                  <a:lnTo>
                    <a:pt x="50849" y="306297"/>
                  </a:lnTo>
                  <a:lnTo>
                    <a:pt x="50650" y="306337"/>
                  </a:lnTo>
                  <a:lnTo>
                    <a:pt x="50099" y="306346"/>
                  </a:lnTo>
                  <a:lnTo>
                    <a:pt x="49293" y="306236"/>
                  </a:lnTo>
                  <a:lnTo>
                    <a:pt x="49084" y="306264"/>
                  </a:lnTo>
                  <a:lnTo>
                    <a:pt x="48311" y="306370"/>
                  </a:lnTo>
                  <a:lnTo>
                    <a:pt x="47649" y="306433"/>
                  </a:lnTo>
                  <a:lnTo>
                    <a:pt x="47054" y="306651"/>
                  </a:lnTo>
                  <a:lnTo>
                    <a:pt x="46447" y="306738"/>
                  </a:lnTo>
                  <a:lnTo>
                    <a:pt x="46215" y="306869"/>
                  </a:lnTo>
                  <a:lnTo>
                    <a:pt x="46006" y="307297"/>
                  </a:lnTo>
                  <a:lnTo>
                    <a:pt x="45961" y="307463"/>
                  </a:lnTo>
                  <a:lnTo>
                    <a:pt x="45873" y="307757"/>
                  </a:lnTo>
                  <a:lnTo>
                    <a:pt x="45597" y="308731"/>
                  </a:lnTo>
                  <a:lnTo>
                    <a:pt x="45465" y="309065"/>
                  </a:lnTo>
                  <a:lnTo>
                    <a:pt x="45465" y="309271"/>
                  </a:lnTo>
                  <a:lnTo>
                    <a:pt x="45542" y="309467"/>
                  </a:lnTo>
                  <a:lnTo>
                    <a:pt x="45752" y="309874"/>
                  </a:lnTo>
                  <a:lnTo>
                    <a:pt x="45796" y="310245"/>
                  </a:lnTo>
                  <a:lnTo>
                    <a:pt x="45730" y="310494"/>
                  </a:lnTo>
                  <a:lnTo>
                    <a:pt x="45399" y="310741"/>
                  </a:lnTo>
                  <a:lnTo>
                    <a:pt x="45277" y="310944"/>
                  </a:lnTo>
                  <a:lnTo>
                    <a:pt x="45090" y="312057"/>
                  </a:lnTo>
                  <a:lnTo>
                    <a:pt x="44880" y="312683"/>
                  </a:lnTo>
                  <a:lnTo>
                    <a:pt x="44549" y="313229"/>
                  </a:lnTo>
                  <a:lnTo>
                    <a:pt x="44075" y="313655"/>
                  </a:lnTo>
                  <a:lnTo>
                    <a:pt x="43655" y="313797"/>
                  </a:lnTo>
                  <a:lnTo>
                    <a:pt x="43214" y="313892"/>
                  </a:lnTo>
                  <a:lnTo>
                    <a:pt x="42872" y="314000"/>
                  </a:lnTo>
                  <a:lnTo>
                    <a:pt x="42276" y="314189"/>
                  </a:lnTo>
                  <a:lnTo>
                    <a:pt x="40930" y="314669"/>
                  </a:lnTo>
                  <a:lnTo>
                    <a:pt x="40092" y="314749"/>
                  </a:lnTo>
                  <a:lnTo>
                    <a:pt x="39408" y="314824"/>
                  </a:lnTo>
                  <a:lnTo>
                    <a:pt x="39021" y="314991"/>
                  </a:lnTo>
                  <a:lnTo>
                    <a:pt x="38966" y="315147"/>
                  </a:lnTo>
                  <a:lnTo>
                    <a:pt x="38834" y="315616"/>
                  </a:lnTo>
                  <a:lnTo>
                    <a:pt x="38790" y="315711"/>
                  </a:lnTo>
                  <a:lnTo>
                    <a:pt x="38646" y="316038"/>
                  </a:lnTo>
                  <a:lnTo>
                    <a:pt x="38503" y="316290"/>
                  </a:lnTo>
                  <a:lnTo>
                    <a:pt x="38459" y="316347"/>
                  </a:lnTo>
                  <a:lnTo>
                    <a:pt x="38260" y="316608"/>
                  </a:lnTo>
                  <a:lnTo>
                    <a:pt x="38051" y="316741"/>
                  </a:lnTo>
                  <a:lnTo>
                    <a:pt x="37962" y="316767"/>
                  </a:lnTo>
                  <a:lnTo>
                    <a:pt x="37907" y="316786"/>
                  </a:lnTo>
                  <a:lnTo>
                    <a:pt x="37753" y="316799"/>
                  </a:lnTo>
                  <a:lnTo>
                    <a:pt x="37687" y="316783"/>
                  </a:lnTo>
                  <a:lnTo>
                    <a:pt x="37609" y="316738"/>
                  </a:lnTo>
                  <a:lnTo>
                    <a:pt x="37488" y="316648"/>
                  </a:lnTo>
                  <a:lnTo>
                    <a:pt x="37223" y="316635"/>
                  </a:lnTo>
                  <a:lnTo>
                    <a:pt x="37212" y="316634"/>
                  </a:lnTo>
                  <a:lnTo>
                    <a:pt x="36296" y="316227"/>
                  </a:lnTo>
                  <a:lnTo>
                    <a:pt x="35976" y="316055"/>
                  </a:lnTo>
                  <a:lnTo>
                    <a:pt x="35656" y="316031"/>
                  </a:lnTo>
                  <a:lnTo>
                    <a:pt x="35270" y="316001"/>
                  </a:lnTo>
                  <a:lnTo>
                    <a:pt x="34818" y="315776"/>
                  </a:lnTo>
                  <a:lnTo>
                    <a:pt x="34586" y="315521"/>
                  </a:lnTo>
                  <a:lnTo>
                    <a:pt x="34333" y="315337"/>
                  </a:lnTo>
                  <a:lnTo>
                    <a:pt x="34178" y="315263"/>
                  </a:lnTo>
                  <a:lnTo>
                    <a:pt x="33582" y="315135"/>
                  </a:lnTo>
                  <a:lnTo>
                    <a:pt x="33295" y="315113"/>
                  </a:lnTo>
                  <a:lnTo>
                    <a:pt x="33053" y="315063"/>
                  </a:lnTo>
                  <a:lnTo>
                    <a:pt x="32898" y="315029"/>
                  </a:lnTo>
                  <a:lnTo>
                    <a:pt x="32578" y="315106"/>
                  </a:lnTo>
                  <a:lnTo>
                    <a:pt x="32148" y="315747"/>
                  </a:lnTo>
                  <a:lnTo>
                    <a:pt x="30890" y="316996"/>
                  </a:lnTo>
                  <a:lnTo>
                    <a:pt x="29809" y="317751"/>
                  </a:lnTo>
                  <a:lnTo>
                    <a:pt x="29346" y="317948"/>
                  </a:lnTo>
                  <a:lnTo>
                    <a:pt x="29147" y="318009"/>
                  </a:lnTo>
                  <a:lnTo>
                    <a:pt x="28584" y="318070"/>
                  </a:lnTo>
                  <a:lnTo>
                    <a:pt x="28297" y="318084"/>
                  </a:lnTo>
                  <a:lnTo>
                    <a:pt x="27834" y="318165"/>
                  </a:lnTo>
                  <a:lnTo>
                    <a:pt x="27569" y="318403"/>
                  </a:lnTo>
                  <a:lnTo>
                    <a:pt x="27558" y="318586"/>
                  </a:lnTo>
                  <a:lnTo>
                    <a:pt x="27624" y="318750"/>
                  </a:lnTo>
                  <a:lnTo>
                    <a:pt x="28143" y="319579"/>
                  </a:lnTo>
                  <a:lnTo>
                    <a:pt x="28209" y="319838"/>
                  </a:lnTo>
                  <a:lnTo>
                    <a:pt x="28220" y="319884"/>
                  </a:lnTo>
                  <a:lnTo>
                    <a:pt x="28364" y="320067"/>
                  </a:lnTo>
                  <a:lnTo>
                    <a:pt x="28639" y="320237"/>
                  </a:lnTo>
                  <a:lnTo>
                    <a:pt x="29313" y="320468"/>
                  </a:lnTo>
                  <a:lnTo>
                    <a:pt x="30184" y="320581"/>
                  </a:lnTo>
                  <a:lnTo>
                    <a:pt x="30250" y="320590"/>
                  </a:lnTo>
                  <a:lnTo>
                    <a:pt x="30504" y="320808"/>
                  </a:lnTo>
                  <a:lnTo>
                    <a:pt x="30648" y="321161"/>
                  </a:lnTo>
                  <a:lnTo>
                    <a:pt x="31001" y="321569"/>
                  </a:lnTo>
                  <a:lnTo>
                    <a:pt x="31221" y="322403"/>
                  </a:lnTo>
                  <a:lnTo>
                    <a:pt x="31431" y="322730"/>
                  </a:lnTo>
                  <a:lnTo>
                    <a:pt x="31453" y="322947"/>
                  </a:lnTo>
                  <a:lnTo>
                    <a:pt x="31332" y="323246"/>
                  </a:lnTo>
                  <a:lnTo>
                    <a:pt x="31166" y="323864"/>
                  </a:lnTo>
                  <a:lnTo>
                    <a:pt x="31144" y="323905"/>
                  </a:lnTo>
                  <a:lnTo>
                    <a:pt x="31133" y="323968"/>
                  </a:lnTo>
                  <a:lnTo>
                    <a:pt x="31155" y="324013"/>
                  </a:lnTo>
                  <a:lnTo>
                    <a:pt x="31210" y="324036"/>
                  </a:lnTo>
                  <a:lnTo>
                    <a:pt x="31298" y="324064"/>
                  </a:lnTo>
                  <a:lnTo>
                    <a:pt x="31409" y="324104"/>
                  </a:lnTo>
                  <a:lnTo>
                    <a:pt x="31497" y="324144"/>
                  </a:lnTo>
                  <a:lnTo>
                    <a:pt x="31839" y="324504"/>
                  </a:lnTo>
                  <a:lnTo>
                    <a:pt x="32049" y="325367"/>
                  </a:lnTo>
                  <a:lnTo>
                    <a:pt x="32490" y="325911"/>
                  </a:lnTo>
                  <a:lnTo>
                    <a:pt x="32600" y="326290"/>
                  </a:lnTo>
                  <a:lnTo>
                    <a:pt x="32744" y="326525"/>
                  </a:lnTo>
                  <a:lnTo>
                    <a:pt x="33295" y="326681"/>
                  </a:lnTo>
                  <a:lnTo>
                    <a:pt x="33803" y="326827"/>
                  </a:lnTo>
                  <a:lnTo>
                    <a:pt x="34013" y="326990"/>
                  </a:lnTo>
                  <a:lnTo>
                    <a:pt x="34333" y="327113"/>
                  </a:lnTo>
                  <a:lnTo>
                    <a:pt x="34873" y="327255"/>
                  </a:lnTo>
                  <a:lnTo>
                    <a:pt x="35061" y="327411"/>
                  </a:lnTo>
                  <a:lnTo>
                    <a:pt x="35127" y="327520"/>
                  </a:lnTo>
                  <a:lnTo>
                    <a:pt x="34619" y="328681"/>
                  </a:lnTo>
                  <a:lnTo>
                    <a:pt x="33759" y="330266"/>
                  </a:lnTo>
                  <a:lnTo>
                    <a:pt x="33086" y="331101"/>
                  </a:lnTo>
                  <a:lnTo>
                    <a:pt x="33064" y="331352"/>
                  </a:lnTo>
                  <a:lnTo>
                    <a:pt x="32898" y="331813"/>
                  </a:lnTo>
                  <a:lnTo>
                    <a:pt x="32865" y="331844"/>
                  </a:lnTo>
                  <a:lnTo>
                    <a:pt x="32258" y="332514"/>
                  </a:lnTo>
                  <a:lnTo>
                    <a:pt x="32258" y="332520"/>
                  </a:lnTo>
                  <a:lnTo>
                    <a:pt x="32280" y="332625"/>
                  </a:lnTo>
                  <a:lnTo>
                    <a:pt x="32302" y="332685"/>
                  </a:lnTo>
                  <a:lnTo>
                    <a:pt x="32291" y="332693"/>
                  </a:lnTo>
                  <a:lnTo>
                    <a:pt x="32027" y="332953"/>
                  </a:lnTo>
                  <a:lnTo>
                    <a:pt x="32016" y="333055"/>
                  </a:lnTo>
                  <a:lnTo>
                    <a:pt x="32027" y="333093"/>
                  </a:lnTo>
                  <a:lnTo>
                    <a:pt x="32038" y="333139"/>
                  </a:lnTo>
                  <a:lnTo>
                    <a:pt x="32192" y="333353"/>
                  </a:lnTo>
                  <a:lnTo>
                    <a:pt x="32391" y="333549"/>
                  </a:lnTo>
                  <a:lnTo>
                    <a:pt x="32424" y="333590"/>
                  </a:lnTo>
                  <a:lnTo>
                    <a:pt x="32490" y="333667"/>
                  </a:lnTo>
                  <a:lnTo>
                    <a:pt x="32501" y="333689"/>
                  </a:lnTo>
                  <a:lnTo>
                    <a:pt x="32369" y="334441"/>
                  </a:lnTo>
                  <a:lnTo>
                    <a:pt x="32104" y="334890"/>
                  </a:lnTo>
                  <a:lnTo>
                    <a:pt x="31685" y="335624"/>
                  </a:lnTo>
                  <a:lnTo>
                    <a:pt x="31387" y="335964"/>
                  </a:lnTo>
                  <a:lnTo>
                    <a:pt x="31177" y="336140"/>
                  </a:lnTo>
                  <a:lnTo>
                    <a:pt x="30063" y="336637"/>
                  </a:lnTo>
                  <a:lnTo>
                    <a:pt x="29313" y="336860"/>
                  </a:lnTo>
                  <a:lnTo>
                    <a:pt x="28871" y="336975"/>
                  </a:lnTo>
                  <a:lnTo>
                    <a:pt x="28673" y="336931"/>
                  </a:lnTo>
                  <a:lnTo>
                    <a:pt x="28364" y="336895"/>
                  </a:lnTo>
                  <a:lnTo>
                    <a:pt x="28088" y="336990"/>
                  </a:lnTo>
                  <a:lnTo>
                    <a:pt x="28099" y="337021"/>
                  </a:lnTo>
                  <a:lnTo>
                    <a:pt x="28110" y="337042"/>
                  </a:lnTo>
                  <a:lnTo>
                    <a:pt x="28143" y="337166"/>
                  </a:lnTo>
                  <a:lnTo>
                    <a:pt x="28176" y="337200"/>
                  </a:lnTo>
                  <a:lnTo>
                    <a:pt x="28231" y="337263"/>
                  </a:lnTo>
                  <a:lnTo>
                    <a:pt x="28860" y="337944"/>
                  </a:lnTo>
                  <a:lnTo>
                    <a:pt x="28871" y="338011"/>
                  </a:lnTo>
                  <a:lnTo>
                    <a:pt x="28871" y="338111"/>
                  </a:lnTo>
                  <a:lnTo>
                    <a:pt x="28849" y="338204"/>
                  </a:lnTo>
                  <a:lnTo>
                    <a:pt x="28827" y="338321"/>
                  </a:lnTo>
                  <a:lnTo>
                    <a:pt x="28827" y="338324"/>
                  </a:lnTo>
                  <a:lnTo>
                    <a:pt x="28816" y="338426"/>
                  </a:lnTo>
                  <a:lnTo>
                    <a:pt x="28606" y="339023"/>
                  </a:lnTo>
                  <a:lnTo>
                    <a:pt x="28419" y="339626"/>
                  </a:lnTo>
                  <a:lnTo>
                    <a:pt x="28253" y="339986"/>
                  </a:lnTo>
                  <a:lnTo>
                    <a:pt x="27911" y="340298"/>
                  </a:lnTo>
                  <a:lnTo>
                    <a:pt x="27536" y="340569"/>
                  </a:lnTo>
                  <a:lnTo>
                    <a:pt x="26973" y="340881"/>
                  </a:lnTo>
                  <a:lnTo>
                    <a:pt x="26587" y="341835"/>
                  </a:lnTo>
                  <a:lnTo>
                    <a:pt x="26300" y="342437"/>
                  </a:lnTo>
                  <a:lnTo>
                    <a:pt x="26278" y="342546"/>
                  </a:lnTo>
                  <a:lnTo>
                    <a:pt x="26300" y="342685"/>
                  </a:lnTo>
                  <a:lnTo>
                    <a:pt x="26422" y="342843"/>
                  </a:lnTo>
                  <a:lnTo>
                    <a:pt x="26598" y="343209"/>
                  </a:lnTo>
                  <a:lnTo>
                    <a:pt x="26543" y="343584"/>
                  </a:lnTo>
                  <a:lnTo>
                    <a:pt x="26576" y="344004"/>
                  </a:lnTo>
                  <a:lnTo>
                    <a:pt x="26676" y="344538"/>
                  </a:lnTo>
                  <a:lnTo>
                    <a:pt x="26466" y="345023"/>
                  </a:lnTo>
                  <a:lnTo>
                    <a:pt x="26389" y="345388"/>
                  </a:lnTo>
                  <a:lnTo>
                    <a:pt x="26400" y="345615"/>
                  </a:lnTo>
                  <a:lnTo>
                    <a:pt x="26576" y="346075"/>
                  </a:lnTo>
                  <a:lnTo>
                    <a:pt x="26587" y="346321"/>
                  </a:lnTo>
                  <a:lnTo>
                    <a:pt x="26400" y="346972"/>
                  </a:lnTo>
                  <a:lnTo>
                    <a:pt x="26300" y="347968"/>
                  </a:lnTo>
                  <a:lnTo>
                    <a:pt x="26047" y="348610"/>
                  </a:lnTo>
                  <a:lnTo>
                    <a:pt x="25660" y="349263"/>
                  </a:lnTo>
                  <a:lnTo>
                    <a:pt x="25605" y="349406"/>
                  </a:lnTo>
                  <a:lnTo>
                    <a:pt x="25539" y="349621"/>
                  </a:lnTo>
                  <a:lnTo>
                    <a:pt x="25616" y="350358"/>
                  </a:lnTo>
                  <a:lnTo>
                    <a:pt x="25561" y="350536"/>
                  </a:lnTo>
                  <a:lnTo>
                    <a:pt x="25363" y="350665"/>
                  </a:lnTo>
                  <a:lnTo>
                    <a:pt x="25065" y="350729"/>
                  </a:lnTo>
                  <a:lnTo>
                    <a:pt x="24116" y="350608"/>
                  </a:lnTo>
                  <a:lnTo>
                    <a:pt x="22792" y="349995"/>
                  </a:lnTo>
                  <a:lnTo>
                    <a:pt x="22384" y="349640"/>
                  </a:lnTo>
                  <a:lnTo>
                    <a:pt x="22163" y="349509"/>
                  </a:lnTo>
                  <a:lnTo>
                    <a:pt x="21501" y="348833"/>
                  </a:lnTo>
                  <a:lnTo>
                    <a:pt x="21280" y="348531"/>
                  </a:lnTo>
                  <a:lnTo>
                    <a:pt x="20387" y="347542"/>
                  </a:lnTo>
                  <a:lnTo>
                    <a:pt x="20012" y="347441"/>
                  </a:lnTo>
                  <a:lnTo>
                    <a:pt x="19107" y="347477"/>
                  </a:lnTo>
                  <a:lnTo>
                    <a:pt x="18610" y="347456"/>
                  </a:lnTo>
                  <a:lnTo>
                    <a:pt x="18191" y="347350"/>
                  </a:lnTo>
                  <a:lnTo>
                    <a:pt x="17507" y="347086"/>
                  </a:lnTo>
                  <a:lnTo>
                    <a:pt x="17088" y="346754"/>
                  </a:lnTo>
                  <a:lnTo>
                    <a:pt x="16989" y="346607"/>
                  </a:lnTo>
                  <a:lnTo>
                    <a:pt x="16669" y="346369"/>
                  </a:lnTo>
                  <a:lnTo>
                    <a:pt x="16580" y="346241"/>
                  </a:lnTo>
                  <a:lnTo>
                    <a:pt x="16525" y="345958"/>
                  </a:lnTo>
                  <a:lnTo>
                    <a:pt x="16426" y="345720"/>
                  </a:lnTo>
                  <a:lnTo>
                    <a:pt x="16260" y="345565"/>
                  </a:lnTo>
                  <a:lnTo>
                    <a:pt x="16150" y="345176"/>
                  </a:lnTo>
                  <a:lnTo>
                    <a:pt x="16128" y="345000"/>
                  </a:lnTo>
                  <a:lnTo>
                    <a:pt x="16073" y="344916"/>
                  </a:lnTo>
                  <a:lnTo>
                    <a:pt x="15742" y="344750"/>
                  </a:lnTo>
                  <a:lnTo>
                    <a:pt x="15455" y="344753"/>
                  </a:lnTo>
                  <a:lnTo>
                    <a:pt x="15278" y="344754"/>
                  </a:lnTo>
                  <a:lnTo>
                    <a:pt x="14936" y="344824"/>
                  </a:lnTo>
                  <a:lnTo>
                    <a:pt x="14793" y="344878"/>
                  </a:lnTo>
                  <a:lnTo>
                    <a:pt x="14539" y="344978"/>
                  </a:lnTo>
                  <a:lnTo>
                    <a:pt x="14219" y="345173"/>
                  </a:lnTo>
                  <a:lnTo>
                    <a:pt x="13899" y="345456"/>
                  </a:lnTo>
                  <a:lnTo>
                    <a:pt x="13480" y="345723"/>
                  </a:lnTo>
                  <a:lnTo>
                    <a:pt x="13403" y="345727"/>
                  </a:lnTo>
                  <a:lnTo>
                    <a:pt x="13337" y="345732"/>
                  </a:lnTo>
                  <a:lnTo>
                    <a:pt x="13039" y="345802"/>
                  </a:lnTo>
                  <a:lnTo>
                    <a:pt x="12851" y="345817"/>
                  </a:lnTo>
                  <a:lnTo>
                    <a:pt x="12597" y="345893"/>
                  </a:lnTo>
                  <a:lnTo>
                    <a:pt x="12200" y="345915"/>
                  </a:lnTo>
                  <a:lnTo>
                    <a:pt x="12090" y="345938"/>
                  </a:lnTo>
                  <a:lnTo>
                    <a:pt x="11946" y="345969"/>
                  </a:lnTo>
                  <a:lnTo>
                    <a:pt x="11726" y="345980"/>
                  </a:lnTo>
                  <a:lnTo>
                    <a:pt x="11527" y="346081"/>
                  </a:lnTo>
                  <a:lnTo>
                    <a:pt x="11439" y="346163"/>
                  </a:lnTo>
                  <a:lnTo>
                    <a:pt x="11406" y="346282"/>
                  </a:lnTo>
                  <a:lnTo>
                    <a:pt x="11395" y="346445"/>
                  </a:lnTo>
                  <a:lnTo>
                    <a:pt x="11340" y="346519"/>
                  </a:lnTo>
                  <a:lnTo>
                    <a:pt x="11317" y="346550"/>
                  </a:lnTo>
                  <a:lnTo>
                    <a:pt x="11218" y="346606"/>
                  </a:lnTo>
                  <a:lnTo>
                    <a:pt x="10986" y="346648"/>
                  </a:lnTo>
                  <a:lnTo>
                    <a:pt x="10799" y="346994"/>
                  </a:lnTo>
                  <a:lnTo>
                    <a:pt x="10766" y="347212"/>
                  </a:lnTo>
                  <a:lnTo>
                    <a:pt x="11020" y="347941"/>
                  </a:lnTo>
                  <a:lnTo>
                    <a:pt x="11329" y="348628"/>
                  </a:lnTo>
                  <a:lnTo>
                    <a:pt x="11494" y="348949"/>
                  </a:lnTo>
                  <a:lnTo>
                    <a:pt x="11472" y="349469"/>
                  </a:lnTo>
                  <a:lnTo>
                    <a:pt x="11439" y="350121"/>
                  </a:lnTo>
                  <a:lnTo>
                    <a:pt x="11472" y="350559"/>
                  </a:lnTo>
                  <a:lnTo>
                    <a:pt x="11527" y="350919"/>
                  </a:lnTo>
                  <a:lnTo>
                    <a:pt x="11825" y="351518"/>
                  </a:lnTo>
                  <a:lnTo>
                    <a:pt x="11869" y="351839"/>
                  </a:lnTo>
                  <a:lnTo>
                    <a:pt x="11726" y="352472"/>
                  </a:lnTo>
                  <a:lnTo>
                    <a:pt x="11814" y="352903"/>
                  </a:lnTo>
                  <a:lnTo>
                    <a:pt x="11825" y="352962"/>
                  </a:lnTo>
                  <a:lnTo>
                    <a:pt x="11980" y="353772"/>
                  </a:lnTo>
                  <a:lnTo>
                    <a:pt x="12079" y="354155"/>
                  </a:lnTo>
                  <a:lnTo>
                    <a:pt x="12134" y="354415"/>
                  </a:lnTo>
                  <a:lnTo>
                    <a:pt x="12178" y="354610"/>
                  </a:lnTo>
                  <a:lnTo>
                    <a:pt x="12156" y="354901"/>
                  </a:lnTo>
                  <a:lnTo>
                    <a:pt x="11924" y="355364"/>
                  </a:lnTo>
                  <a:lnTo>
                    <a:pt x="11207" y="356266"/>
                  </a:lnTo>
                  <a:lnTo>
                    <a:pt x="10998" y="356658"/>
                  </a:lnTo>
                  <a:lnTo>
                    <a:pt x="10799" y="357289"/>
                  </a:lnTo>
                  <a:lnTo>
                    <a:pt x="10777" y="357670"/>
                  </a:lnTo>
                  <a:lnTo>
                    <a:pt x="10755" y="357945"/>
                  </a:lnTo>
                  <a:lnTo>
                    <a:pt x="10700" y="358077"/>
                  </a:lnTo>
                  <a:lnTo>
                    <a:pt x="10347" y="358579"/>
                  </a:lnTo>
                  <a:lnTo>
                    <a:pt x="10104" y="359376"/>
                  </a:lnTo>
                  <a:lnTo>
                    <a:pt x="10005" y="359594"/>
                  </a:lnTo>
                  <a:lnTo>
                    <a:pt x="9905" y="359661"/>
                  </a:lnTo>
                  <a:lnTo>
                    <a:pt x="9585" y="359874"/>
                  </a:lnTo>
                  <a:lnTo>
                    <a:pt x="9232" y="360111"/>
                  </a:lnTo>
                  <a:lnTo>
                    <a:pt x="9056" y="360340"/>
                  </a:lnTo>
                  <a:lnTo>
                    <a:pt x="8901" y="360553"/>
                  </a:lnTo>
                  <a:lnTo>
                    <a:pt x="8857" y="360709"/>
                  </a:lnTo>
                  <a:lnTo>
                    <a:pt x="8747" y="361090"/>
                  </a:lnTo>
                  <a:lnTo>
                    <a:pt x="8482" y="361357"/>
                  </a:lnTo>
                  <a:lnTo>
                    <a:pt x="7864" y="361512"/>
                  </a:lnTo>
                  <a:lnTo>
                    <a:pt x="7434" y="361644"/>
                  </a:lnTo>
                  <a:lnTo>
                    <a:pt x="7434" y="361683"/>
                  </a:lnTo>
                  <a:lnTo>
                    <a:pt x="7434" y="361712"/>
                  </a:lnTo>
                  <a:lnTo>
                    <a:pt x="7533" y="361793"/>
                  </a:lnTo>
                  <a:lnTo>
                    <a:pt x="8162" y="362118"/>
                  </a:lnTo>
                  <a:lnTo>
                    <a:pt x="8317" y="362246"/>
                  </a:lnTo>
                  <a:lnTo>
                    <a:pt x="8504" y="362398"/>
                  </a:lnTo>
                  <a:lnTo>
                    <a:pt x="8791" y="362795"/>
                  </a:lnTo>
                  <a:lnTo>
                    <a:pt x="8868" y="362885"/>
                  </a:lnTo>
                  <a:lnTo>
                    <a:pt x="9155" y="363208"/>
                  </a:lnTo>
                  <a:lnTo>
                    <a:pt x="9276" y="363333"/>
                  </a:lnTo>
                  <a:lnTo>
                    <a:pt x="9707" y="363770"/>
                  </a:lnTo>
                  <a:lnTo>
                    <a:pt x="10589" y="365567"/>
                  </a:lnTo>
                  <a:lnTo>
                    <a:pt x="10700" y="366319"/>
                  </a:lnTo>
                  <a:lnTo>
                    <a:pt x="10744" y="367622"/>
                  </a:lnTo>
                  <a:lnTo>
                    <a:pt x="10678" y="369130"/>
                  </a:lnTo>
                  <a:lnTo>
                    <a:pt x="10600" y="369591"/>
                  </a:lnTo>
                  <a:lnTo>
                    <a:pt x="10534" y="369968"/>
                  </a:lnTo>
                  <a:lnTo>
                    <a:pt x="9828" y="371394"/>
                  </a:lnTo>
                  <a:lnTo>
                    <a:pt x="9177" y="372284"/>
                  </a:lnTo>
                  <a:lnTo>
                    <a:pt x="8923" y="372637"/>
                  </a:lnTo>
                  <a:lnTo>
                    <a:pt x="8791" y="373106"/>
                  </a:lnTo>
                  <a:lnTo>
                    <a:pt x="8868" y="373846"/>
                  </a:lnTo>
                  <a:lnTo>
                    <a:pt x="8791" y="374159"/>
                  </a:lnTo>
                  <a:lnTo>
                    <a:pt x="8438" y="374559"/>
                  </a:lnTo>
                  <a:lnTo>
                    <a:pt x="8394" y="374742"/>
                  </a:lnTo>
                  <a:lnTo>
                    <a:pt x="8438" y="375008"/>
                  </a:lnTo>
                  <a:lnTo>
                    <a:pt x="7721" y="376706"/>
                  </a:lnTo>
                  <a:lnTo>
                    <a:pt x="7015" y="377859"/>
                  </a:lnTo>
                  <a:lnTo>
                    <a:pt x="6904" y="378296"/>
                  </a:lnTo>
                  <a:lnTo>
                    <a:pt x="6761" y="378574"/>
                  </a:lnTo>
                  <a:lnTo>
                    <a:pt x="6386" y="378995"/>
                  </a:lnTo>
                  <a:lnTo>
                    <a:pt x="5492" y="379481"/>
                  </a:lnTo>
                  <a:lnTo>
                    <a:pt x="4907" y="379746"/>
                  </a:lnTo>
                  <a:lnTo>
                    <a:pt x="4356" y="380001"/>
                  </a:lnTo>
                  <a:lnTo>
                    <a:pt x="4135" y="380143"/>
                  </a:lnTo>
                  <a:lnTo>
                    <a:pt x="3925" y="380356"/>
                  </a:lnTo>
                  <a:lnTo>
                    <a:pt x="3804" y="380877"/>
                  </a:lnTo>
                  <a:lnTo>
                    <a:pt x="3650" y="381312"/>
                  </a:lnTo>
                  <a:lnTo>
                    <a:pt x="3142" y="381746"/>
                  </a:lnTo>
                  <a:lnTo>
                    <a:pt x="2899" y="382054"/>
                  </a:lnTo>
                  <a:lnTo>
                    <a:pt x="2789" y="382745"/>
                  </a:lnTo>
                  <a:lnTo>
                    <a:pt x="2855" y="383237"/>
                  </a:lnTo>
                  <a:lnTo>
                    <a:pt x="2877" y="383367"/>
                  </a:lnTo>
                  <a:lnTo>
                    <a:pt x="2767" y="383547"/>
                  </a:lnTo>
                  <a:lnTo>
                    <a:pt x="2491" y="384018"/>
                  </a:lnTo>
                  <a:lnTo>
                    <a:pt x="1995" y="384854"/>
                  </a:lnTo>
                  <a:lnTo>
                    <a:pt x="1895" y="385487"/>
                  </a:lnTo>
                  <a:lnTo>
                    <a:pt x="2513" y="386618"/>
                  </a:lnTo>
                  <a:lnTo>
                    <a:pt x="3076" y="387652"/>
                  </a:lnTo>
                  <a:lnTo>
                    <a:pt x="3738" y="388562"/>
                  </a:lnTo>
                  <a:lnTo>
                    <a:pt x="3992" y="389950"/>
                  </a:lnTo>
                  <a:lnTo>
                    <a:pt x="3925" y="390820"/>
                  </a:lnTo>
                  <a:lnTo>
                    <a:pt x="3826" y="391161"/>
                  </a:lnTo>
                  <a:lnTo>
                    <a:pt x="3528" y="391449"/>
                  </a:lnTo>
                  <a:lnTo>
                    <a:pt x="3219" y="391744"/>
                  </a:lnTo>
                  <a:lnTo>
                    <a:pt x="2789" y="392036"/>
                  </a:lnTo>
                  <a:lnTo>
                    <a:pt x="2171" y="392326"/>
                  </a:lnTo>
                  <a:lnTo>
                    <a:pt x="2061" y="392326"/>
                  </a:lnTo>
                  <a:lnTo>
                    <a:pt x="2028" y="392326"/>
                  </a:lnTo>
                  <a:lnTo>
                    <a:pt x="1884" y="392355"/>
                  </a:lnTo>
                  <a:lnTo>
                    <a:pt x="1785" y="392410"/>
                  </a:lnTo>
                  <a:lnTo>
                    <a:pt x="1774" y="392413"/>
                  </a:lnTo>
                  <a:lnTo>
                    <a:pt x="1675" y="392416"/>
                  </a:lnTo>
                  <a:lnTo>
                    <a:pt x="1564" y="392397"/>
                  </a:lnTo>
                  <a:lnTo>
                    <a:pt x="1476" y="392381"/>
                  </a:lnTo>
                  <a:lnTo>
                    <a:pt x="1300" y="392314"/>
                  </a:lnTo>
                  <a:lnTo>
                    <a:pt x="1189" y="392256"/>
                  </a:lnTo>
                  <a:lnTo>
                    <a:pt x="935" y="392137"/>
                  </a:lnTo>
                  <a:lnTo>
                    <a:pt x="858" y="392130"/>
                  </a:lnTo>
                  <a:lnTo>
                    <a:pt x="825" y="392138"/>
                  </a:lnTo>
                  <a:lnTo>
                    <a:pt x="759" y="392163"/>
                  </a:lnTo>
                  <a:lnTo>
                    <a:pt x="627" y="392353"/>
                  </a:lnTo>
                  <a:lnTo>
                    <a:pt x="604" y="392366"/>
                  </a:lnTo>
                  <a:lnTo>
                    <a:pt x="472" y="392457"/>
                  </a:lnTo>
                  <a:lnTo>
                    <a:pt x="472" y="392463"/>
                  </a:lnTo>
                  <a:lnTo>
                    <a:pt x="494" y="392472"/>
                  </a:lnTo>
                  <a:lnTo>
                    <a:pt x="638" y="392517"/>
                  </a:lnTo>
                  <a:lnTo>
                    <a:pt x="737" y="392582"/>
                  </a:lnTo>
                  <a:lnTo>
                    <a:pt x="825" y="392640"/>
                  </a:lnTo>
                  <a:lnTo>
                    <a:pt x="1101" y="392881"/>
                  </a:lnTo>
                  <a:lnTo>
                    <a:pt x="1112" y="392884"/>
                  </a:lnTo>
                  <a:lnTo>
                    <a:pt x="1311" y="393011"/>
                  </a:lnTo>
                  <a:lnTo>
                    <a:pt x="1520" y="393180"/>
                  </a:lnTo>
                  <a:lnTo>
                    <a:pt x="1675" y="393311"/>
                  </a:lnTo>
                  <a:lnTo>
                    <a:pt x="1774" y="393414"/>
                  </a:lnTo>
                  <a:lnTo>
                    <a:pt x="1829" y="393569"/>
                  </a:lnTo>
                  <a:lnTo>
                    <a:pt x="1851" y="393681"/>
                  </a:lnTo>
                  <a:lnTo>
                    <a:pt x="1917" y="393814"/>
                  </a:lnTo>
                  <a:lnTo>
                    <a:pt x="1962" y="393865"/>
                  </a:lnTo>
                  <a:lnTo>
                    <a:pt x="2006" y="393912"/>
                  </a:lnTo>
                  <a:lnTo>
                    <a:pt x="2138" y="394066"/>
                  </a:lnTo>
                  <a:lnTo>
                    <a:pt x="2270" y="394193"/>
                  </a:lnTo>
                  <a:lnTo>
                    <a:pt x="2425" y="394287"/>
                  </a:lnTo>
                  <a:lnTo>
                    <a:pt x="2447" y="394291"/>
                  </a:lnTo>
                  <a:lnTo>
                    <a:pt x="2535" y="394346"/>
                  </a:lnTo>
                  <a:lnTo>
                    <a:pt x="2679" y="394397"/>
                  </a:lnTo>
                  <a:lnTo>
                    <a:pt x="2800" y="394451"/>
                  </a:lnTo>
                  <a:lnTo>
                    <a:pt x="2833" y="394482"/>
                  </a:lnTo>
                  <a:lnTo>
                    <a:pt x="2999" y="394606"/>
                  </a:lnTo>
                  <a:lnTo>
                    <a:pt x="3120" y="394714"/>
                  </a:lnTo>
                  <a:lnTo>
                    <a:pt x="3186" y="394775"/>
                  </a:lnTo>
                  <a:lnTo>
                    <a:pt x="3219" y="394796"/>
                  </a:lnTo>
                  <a:lnTo>
                    <a:pt x="3241" y="394813"/>
                  </a:lnTo>
                  <a:lnTo>
                    <a:pt x="3252" y="394813"/>
                  </a:lnTo>
                  <a:lnTo>
                    <a:pt x="3330" y="394813"/>
                  </a:lnTo>
                  <a:lnTo>
                    <a:pt x="3385" y="394808"/>
                  </a:lnTo>
                  <a:lnTo>
                    <a:pt x="3484" y="394804"/>
                  </a:lnTo>
                  <a:lnTo>
                    <a:pt x="3561" y="394835"/>
                  </a:lnTo>
                  <a:lnTo>
                    <a:pt x="3605" y="394850"/>
                  </a:lnTo>
                  <a:lnTo>
                    <a:pt x="3738" y="394939"/>
                  </a:lnTo>
                  <a:lnTo>
                    <a:pt x="3936" y="395047"/>
                  </a:lnTo>
                  <a:lnTo>
                    <a:pt x="4091" y="395127"/>
                  </a:lnTo>
                  <a:lnTo>
                    <a:pt x="4212" y="395249"/>
                  </a:lnTo>
                  <a:lnTo>
                    <a:pt x="4278" y="395315"/>
                  </a:lnTo>
                  <a:lnTo>
                    <a:pt x="4400" y="395380"/>
                  </a:lnTo>
                  <a:lnTo>
                    <a:pt x="4466" y="395455"/>
                  </a:lnTo>
                  <a:lnTo>
                    <a:pt x="4565" y="395605"/>
                  </a:lnTo>
                  <a:lnTo>
                    <a:pt x="4620" y="395705"/>
                  </a:lnTo>
                  <a:lnTo>
                    <a:pt x="4720" y="395817"/>
                  </a:lnTo>
                  <a:lnTo>
                    <a:pt x="4819" y="395915"/>
                  </a:lnTo>
                  <a:lnTo>
                    <a:pt x="4830" y="395958"/>
                  </a:lnTo>
                  <a:lnTo>
                    <a:pt x="4830" y="396020"/>
                  </a:lnTo>
                  <a:lnTo>
                    <a:pt x="4841" y="396084"/>
                  </a:lnTo>
                  <a:lnTo>
                    <a:pt x="4808" y="396197"/>
                  </a:lnTo>
                  <a:lnTo>
                    <a:pt x="4808" y="396204"/>
                  </a:lnTo>
                  <a:lnTo>
                    <a:pt x="4786" y="396287"/>
                  </a:lnTo>
                  <a:lnTo>
                    <a:pt x="4753" y="396412"/>
                  </a:lnTo>
                  <a:lnTo>
                    <a:pt x="4709" y="396497"/>
                  </a:lnTo>
                  <a:lnTo>
                    <a:pt x="4654" y="396587"/>
                  </a:lnTo>
                  <a:lnTo>
                    <a:pt x="4554" y="396656"/>
                  </a:lnTo>
                  <a:lnTo>
                    <a:pt x="4543" y="396666"/>
                  </a:lnTo>
                  <a:lnTo>
                    <a:pt x="4433" y="396751"/>
                  </a:lnTo>
                  <a:lnTo>
                    <a:pt x="4334" y="396803"/>
                  </a:lnTo>
                  <a:lnTo>
                    <a:pt x="4323" y="396811"/>
                  </a:lnTo>
                  <a:lnTo>
                    <a:pt x="4256" y="396873"/>
                  </a:lnTo>
                  <a:lnTo>
                    <a:pt x="4256" y="396878"/>
                  </a:lnTo>
                  <a:lnTo>
                    <a:pt x="4190" y="396924"/>
                  </a:lnTo>
                  <a:lnTo>
                    <a:pt x="4179" y="396929"/>
                  </a:lnTo>
                  <a:lnTo>
                    <a:pt x="4135" y="396949"/>
                  </a:lnTo>
                  <a:lnTo>
                    <a:pt x="4157" y="397126"/>
                  </a:lnTo>
                  <a:lnTo>
                    <a:pt x="4146" y="397164"/>
                  </a:lnTo>
                  <a:lnTo>
                    <a:pt x="4168" y="397262"/>
                  </a:lnTo>
                  <a:lnTo>
                    <a:pt x="4576" y="397713"/>
                  </a:lnTo>
                  <a:lnTo>
                    <a:pt x="4632" y="397759"/>
                  </a:lnTo>
                  <a:lnTo>
                    <a:pt x="5007" y="398063"/>
                  </a:lnTo>
                  <a:lnTo>
                    <a:pt x="5514" y="398587"/>
                  </a:lnTo>
                  <a:lnTo>
                    <a:pt x="5933" y="399280"/>
                  </a:lnTo>
                  <a:lnTo>
                    <a:pt x="6033" y="399500"/>
                  </a:lnTo>
                  <a:lnTo>
                    <a:pt x="6187" y="399849"/>
                  </a:lnTo>
                  <a:lnTo>
                    <a:pt x="6298" y="400102"/>
                  </a:lnTo>
                  <a:lnTo>
                    <a:pt x="6375" y="400280"/>
                  </a:lnTo>
                  <a:lnTo>
                    <a:pt x="6606" y="400620"/>
                  </a:lnTo>
                  <a:lnTo>
                    <a:pt x="7015" y="401010"/>
                  </a:lnTo>
                  <a:lnTo>
                    <a:pt x="7147" y="401129"/>
                  </a:lnTo>
                  <a:lnTo>
                    <a:pt x="7401" y="401438"/>
                  </a:lnTo>
                  <a:lnTo>
                    <a:pt x="7588" y="401840"/>
                  </a:lnTo>
                  <a:lnTo>
                    <a:pt x="8019" y="402644"/>
                  </a:lnTo>
                  <a:lnTo>
                    <a:pt x="8283" y="403008"/>
                  </a:lnTo>
                  <a:lnTo>
                    <a:pt x="8493" y="403289"/>
                  </a:lnTo>
                  <a:lnTo>
                    <a:pt x="9232" y="404283"/>
                  </a:lnTo>
                  <a:lnTo>
                    <a:pt x="9497" y="404644"/>
                  </a:lnTo>
                  <a:lnTo>
                    <a:pt x="9596" y="404974"/>
                  </a:lnTo>
                  <a:lnTo>
                    <a:pt x="9663" y="405591"/>
                  </a:lnTo>
                  <a:lnTo>
                    <a:pt x="9563" y="406335"/>
                  </a:lnTo>
                  <a:lnTo>
                    <a:pt x="9409" y="406779"/>
                  </a:lnTo>
                  <a:lnTo>
                    <a:pt x="9232" y="407114"/>
                  </a:lnTo>
                  <a:lnTo>
                    <a:pt x="9089" y="407447"/>
                  </a:lnTo>
                  <a:lnTo>
                    <a:pt x="9166" y="407802"/>
                  </a:lnTo>
                  <a:lnTo>
                    <a:pt x="9188" y="407886"/>
                  </a:lnTo>
                  <a:lnTo>
                    <a:pt x="10049" y="408781"/>
                  </a:lnTo>
                  <a:lnTo>
                    <a:pt x="10137" y="408871"/>
                  </a:lnTo>
                  <a:lnTo>
                    <a:pt x="10336" y="409350"/>
                  </a:lnTo>
                  <a:lnTo>
                    <a:pt x="10435" y="409594"/>
                  </a:lnTo>
                  <a:lnTo>
                    <a:pt x="10600" y="409850"/>
                  </a:lnTo>
                  <a:lnTo>
                    <a:pt x="11097" y="409980"/>
                  </a:lnTo>
                  <a:lnTo>
                    <a:pt x="11693" y="410201"/>
                  </a:lnTo>
                  <a:lnTo>
                    <a:pt x="11958" y="410300"/>
                  </a:lnTo>
                  <a:lnTo>
                    <a:pt x="12454" y="410368"/>
                  </a:lnTo>
                  <a:lnTo>
                    <a:pt x="13623" y="410106"/>
                  </a:lnTo>
                  <a:lnTo>
                    <a:pt x="13899" y="409911"/>
                  </a:lnTo>
                  <a:lnTo>
                    <a:pt x="14451" y="409379"/>
                  </a:lnTo>
                  <a:lnTo>
                    <a:pt x="14925" y="409301"/>
                  </a:lnTo>
                  <a:lnTo>
                    <a:pt x="15411" y="409388"/>
                  </a:lnTo>
                  <a:lnTo>
                    <a:pt x="15654" y="409513"/>
                  </a:lnTo>
                  <a:lnTo>
                    <a:pt x="15996" y="409691"/>
                  </a:lnTo>
                  <a:lnTo>
                    <a:pt x="17011" y="410253"/>
                  </a:lnTo>
                  <a:lnTo>
                    <a:pt x="17342" y="410649"/>
                  </a:lnTo>
                  <a:lnTo>
                    <a:pt x="17650" y="411172"/>
                  </a:lnTo>
                  <a:lnTo>
                    <a:pt x="17915" y="411535"/>
                  </a:lnTo>
                  <a:lnTo>
                    <a:pt x="18257" y="411676"/>
                  </a:lnTo>
                  <a:lnTo>
                    <a:pt x="19129" y="412145"/>
                  </a:lnTo>
                  <a:lnTo>
                    <a:pt x="19637" y="412539"/>
                  </a:lnTo>
                  <a:lnTo>
                    <a:pt x="20111" y="413091"/>
                  </a:lnTo>
                  <a:lnTo>
                    <a:pt x="20398" y="413273"/>
                  </a:lnTo>
                  <a:lnTo>
                    <a:pt x="20894" y="413319"/>
                  </a:lnTo>
                  <a:lnTo>
                    <a:pt x="21203" y="413272"/>
                  </a:lnTo>
                  <a:lnTo>
                    <a:pt x="21733" y="412897"/>
                  </a:lnTo>
                  <a:lnTo>
                    <a:pt x="22119" y="412626"/>
                  </a:lnTo>
                  <a:lnTo>
                    <a:pt x="22328" y="412586"/>
                  </a:lnTo>
                  <a:lnTo>
                    <a:pt x="22560" y="412544"/>
                  </a:lnTo>
                  <a:lnTo>
                    <a:pt x="22924" y="412595"/>
                  </a:lnTo>
                  <a:lnTo>
                    <a:pt x="23366" y="412709"/>
                  </a:lnTo>
                  <a:lnTo>
                    <a:pt x="24050" y="412931"/>
                  </a:lnTo>
                  <a:lnTo>
                    <a:pt x="25164" y="412910"/>
                  </a:lnTo>
                  <a:lnTo>
                    <a:pt x="25484" y="412803"/>
                  </a:lnTo>
                  <a:lnTo>
                    <a:pt x="25738" y="412605"/>
                  </a:lnTo>
                  <a:lnTo>
                    <a:pt x="25925" y="412460"/>
                  </a:lnTo>
                  <a:lnTo>
                    <a:pt x="26135" y="412383"/>
                  </a:lnTo>
                  <a:lnTo>
                    <a:pt x="26289" y="412327"/>
                  </a:lnTo>
                  <a:lnTo>
                    <a:pt x="26609" y="412112"/>
                  </a:lnTo>
                  <a:lnTo>
                    <a:pt x="27205" y="411790"/>
                  </a:lnTo>
                  <a:lnTo>
                    <a:pt x="27448" y="411763"/>
                  </a:lnTo>
                  <a:lnTo>
                    <a:pt x="27812" y="411763"/>
                  </a:lnTo>
                  <a:lnTo>
                    <a:pt x="28099" y="411716"/>
                  </a:lnTo>
                  <a:lnTo>
                    <a:pt x="28540" y="411461"/>
                  </a:lnTo>
                  <a:lnTo>
                    <a:pt x="28717" y="411455"/>
                  </a:lnTo>
                  <a:lnTo>
                    <a:pt x="28992" y="411602"/>
                  </a:lnTo>
                  <a:lnTo>
                    <a:pt x="29301" y="411655"/>
                  </a:lnTo>
                  <a:lnTo>
                    <a:pt x="29301" y="411654"/>
                  </a:lnTo>
                  <a:lnTo>
                    <a:pt x="29809" y="411608"/>
                  </a:lnTo>
                  <a:lnTo>
                    <a:pt x="30096" y="411581"/>
                  </a:lnTo>
                  <a:lnTo>
                    <a:pt x="30316" y="411669"/>
                  </a:lnTo>
                  <a:lnTo>
                    <a:pt x="30427" y="411834"/>
                  </a:lnTo>
                  <a:lnTo>
                    <a:pt x="30548" y="412020"/>
                  </a:lnTo>
                  <a:lnTo>
                    <a:pt x="30648" y="412568"/>
                  </a:lnTo>
                  <a:lnTo>
                    <a:pt x="30670" y="413427"/>
                  </a:lnTo>
                  <a:lnTo>
                    <a:pt x="31001" y="414058"/>
                  </a:lnTo>
                  <a:lnTo>
                    <a:pt x="31409" y="414641"/>
                  </a:lnTo>
                  <a:lnTo>
                    <a:pt x="31718" y="414963"/>
                  </a:lnTo>
                  <a:lnTo>
                    <a:pt x="32159" y="415637"/>
                  </a:lnTo>
                  <a:lnTo>
                    <a:pt x="32258" y="415749"/>
                  </a:lnTo>
                  <a:lnTo>
                    <a:pt x="32457" y="415957"/>
                  </a:lnTo>
                  <a:lnTo>
                    <a:pt x="32600" y="416249"/>
                  </a:lnTo>
                  <a:lnTo>
                    <a:pt x="32589" y="416499"/>
                  </a:lnTo>
                  <a:lnTo>
                    <a:pt x="32567" y="416802"/>
                  </a:lnTo>
                  <a:lnTo>
                    <a:pt x="32391" y="417134"/>
                  </a:lnTo>
                  <a:lnTo>
                    <a:pt x="32313" y="417546"/>
                  </a:lnTo>
                  <a:lnTo>
                    <a:pt x="32347" y="417680"/>
                  </a:lnTo>
                  <a:lnTo>
                    <a:pt x="32556" y="418051"/>
                  </a:lnTo>
                  <a:lnTo>
                    <a:pt x="32777" y="418292"/>
                  </a:lnTo>
                  <a:lnTo>
                    <a:pt x="32898" y="418350"/>
                  </a:lnTo>
                  <a:lnTo>
                    <a:pt x="33262" y="418518"/>
                  </a:lnTo>
                  <a:lnTo>
                    <a:pt x="33262" y="418518"/>
                  </a:lnTo>
                  <a:lnTo>
                    <a:pt x="33373" y="418604"/>
                  </a:lnTo>
                  <a:lnTo>
                    <a:pt x="33406" y="418714"/>
                  </a:lnTo>
                  <a:lnTo>
                    <a:pt x="33406" y="418875"/>
                  </a:lnTo>
                  <a:lnTo>
                    <a:pt x="33450" y="418976"/>
                  </a:lnTo>
                  <a:lnTo>
                    <a:pt x="33715" y="419187"/>
                  </a:lnTo>
                  <a:lnTo>
                    <a:pt x="34796" y="420029"/>
                  </a:lnTo>
                  <a:lnTo>
                    <a:pt x="35303" y="420425"/>
                  </a:lnTo>
                  <a:lnTo>
                    <a:pt x="35833" y="421114"/>
                  </a:lnTo>
                  <a:lnTo>
                    <a:pt x="35932" y="421306"/>
                  </a:lnTo>
                  <a:lnTo>
                    <a:pt x="36076" y="421572"/>
                  </a:lnTo>
                  <a:lnTo>
                    <a:pt x="36683" y="422042"/>
                  </a:lnTo>
                  <a:lnTo>
                    <a:pt x="37014" y="422302"/>
                  </a:lnTo>
                  <a:lnTo>
                    <a:pt x="37808" y="422608"/>
                  </a:lnTo>
                  <a:lnTo>
                    <a:pt x="38360" y="422874"/>
                  </a:lnTo>
                  <a:lnTo>
                    <a:pt x="38624" y="422999"/>
                  </a:lnTo>
                  <a:lnTo>
                    <a:pt x="39055" y="423208"/>
                  </a:lnTo>
                  <a:lnTo>
                    <a:pt x="39319" y="423218"/>
                  </a:lnTo>
                  <a:lnTo>
                    <a:pt x="39573" y="423228"/>
                  </a:lnTo>
                  <a:lnTo>
                    <a:pt x="40268" y="423053"/>
                  </a:lnTo>
                  <a:lnTo>
                    <a:pt x="41096" y="422843"/>
                  </a:lnTo>
                  <a:lnTo>
                    <a:pt x="41725" y="422584"/>
                  </a:lnTo>
                  <a:lnTo>
                    <a:pt x="41945" y="422339"/>
                  </a:lnTo>
                  <a:lnTo>
                    <a:pt x="42122" y="422141"/>
                  </a:lnTo>
                  <a:lnTo>
                    <a:pt x="42453" y="421573"/>
                  </a:lnTo>
                  <a:lnTo>
                    <a:pt x="42828" y="421236"/>
                  </a:lnTo>
                  <a:lnTo>
                    <a:pt x="43424" y="421175"/>
                  </a:lnTo>
                  <a:lnTo>
                    <a:pt x="43799" y="421323"/>
                  </a:lnTo>
                  <a:lnTo>
                    <a:pt x="44130" y="421489"/>
                  </a:lnTo>
                  <a:lnTo>
                    <a:pt x="44141" y="421497"/>
                  </a:lnTo>
                  <a:lnTo>
                    <a:pt x="44615" y="421734"/>
                  </a:lnTo>
                  <a:lnTo>
                    <a:pt x="45068" y="421964"/>
                  </a:lnTo>
                  <a:lnTo>
                    <a:pt x="46039" y="422645"/>
                  </a:lnTo>
                  <a:lnTo>
                    <a:pt x="46723" y="423203"/>
                  </a:lnTo>
                  <a:lnTo>
                    <a:pt x="46954" y="423509"/>
                  </a:lnTo>
                  <a:lnTo>
                    <a:pt x="47098" y="423818"/>
                  </a:lnTo>
                  <a:lnTo>
                    <a:pt x="47462" y="424154"/>
                  </a:lnTo>
                  <a:lnTo>
                    <a:pt x="48025" y="424492"/>
                  </a:lnTo>
                  <a:lnTo>
                    <a:pt x="48378" y="424698"/>
                  </a:lnTo>
                  <a:lnTo>
                    <a:pt x="48852" y="425175"/>
                  </a:lnTo>
                  <a:lnTo>
                    <a:pt x="49260" y="425465"/>
                  </a:lnTo>
                  <a:lnTo>
                    <a:pt x="49271" y="425472"/>
                  </a:lnTo>
                  <a:lnTo>
                    <a:pt x="49514" y="425622"/>
                  </a:lnTo>
                  <a:lnTo>
                    <a:pt x="49679" y="425880"/>
                  </a:lnTo>
                  <a:lnTo>
                    <a:pt x="49977" y="426323"/>
                  </a:lnTo>
                  <a:lnTo>
                    <a:pt x="50121" y="426672"/>
                  </a:lnTo>
                  <a:lnTo>
                    <a:pt x="50198" y="426894"/>
                  </a:lnTo>
                  <a:lnTo>
                    <a:pt x="50275" y="427087"/>
                  </a:lnTo>
                  <a:lnTo>
                    <a:pt x="50297" y="427230"/>
                  </a:lnTo>
                  <a:lnTo>
                    <a:pt x="50363" y="427626"/>
                  </a:lnTo>
                  <a:lnTo>
                    <a:pt x="50595" y="428003"/>
                  </a:lnTo>
                  <a:lnTo>
                    <a:pt x="51401" y="428824"/>
                  </a:lnTo>
                  <a:lnTo>
                    <a:pt x="51698" y="429271"/>
                  </a:lnTo>
                  <a:lnTo>
                    <a:pt x="51864" y="429749"/>
                  </a:lnTo>
                  <a:lnTo>
                    <a:pt x="52019" y="431283"/>
                  </a:lnTo>
                  <a:lnTo>
                    <a:pt x="51963" y="431717"/>
                  </a:lnTo>
                  <a:lnTo>
                    <a:pt x="51853" y="431897"/>
                  </a:lnTo>
                  <a:lnTo>
                    <a:pt x="51357" y="432089"/>
                  </a:lnTo>
                  <a:lnTo>
                    <a:pt x="51081" y="432192"/>
                  </a:lnTo>
                  <a:lnTo>
                    <a:pt x="50992" y="432335"/>
                  </a:lnTo>
                  <a:lnTo>
                    <a:pt x="50992" y="432537"/>
                  </a:lnTo>
                  <a:lnTo>
                    <a:pt x="51114" y="432738"/>
                  </a:lnTo>
                  <a:lnTo>
                    <a:pt x="51952" y="433155"/>
                  </a:lnTo>
                  <a:lnTo>
                    <a:pt x="52449" y="433367"/>
                  </a:lnTo>
                  <a:lnTo>
                    <a:pt x="52912" y="433723"/>
                  </a:lnTo>
                  <a:lnTo>
                    <a:pt x="53122" y="433760"/>
                  </a:lnTo>
                  <a:lnTo>
                    <a:pt x="53629" y="433850"/>
                  </a:lnTo>
                  <a:lnTo>
                    <a:pt x="54192" y="433829"/>
                  </a:lnTo>
                  <a:lnTo>
                    <a:pt x="55737" y="433890"/>
                  </a:lnTo>
                  <a:lnTo>
                    <a:pt x="56807" y="433799"/>
                  </a:lnTo>
                  <a:lnTo>
                    <a:pt x="57789" y="433481"/>
                  </a:lnTo>
                  <a:lnTo>
                    <a:pt x="58197" y="433407"/>
                  </a:lnTo>
                  <a:lnTo>
                    <a:pt x="58429" y="433397"/>
                  </a:lnTo>
                  <a:lnTo>
                    <a:pt x="58671" y="433462"/>
                  </a:lnTo>
                  <a:lnTo>
                    <a:pt x="58969" y="433654"/>
                  </a:lnTo>
                  <a:lnTo>
                    <a:pt x="59377" y="433915"/>
                  </a:lnTo>
                  <a:lnTo>
                    <a:pt x="59565" y="434097"/>
                  </a:lnTo>
                  <a:lnTo>
                    <a:pt x="59576" y="434346"/>
                  </a:lnTo>
                  <a:lnTo>
                    <a:pt x="59554" y="434847"/>
                  </a:lnTo>
                  <a:lnTo>
                    <a:pt x="59389" y="434945"/>
                  </a:lnTo>
                  <a:lnTo>
                    <a:pt x="59201" y="435095"/>
                  </a:lnTo>
                  <a:lnTo>
                    <a:pt x="58914" y="435429"/>
                  </a:lnTo>
                  <a:lnTo>
                    <a:pt x="58683" y="435693"/>
                  </a:lnTo>
                  <a:lnTo>
                    <a:pt x="58351" y="436079"/>
                  </a:lnTo>
                  <a:lnTo>
                    <a:pt x="58153" y="436321"/>
                  </a:lnTo>
                  <a:lnTo>
                    <a:pt x="58009" y="436614"/>
                  </a:lnTo>
                  <a:lnTo>
                    <a:pt x="57888" y="437093"/>
                  </a:lnTo>
                  <a:lnTo>
                    <a:pt x="57855" y="437148"/>
                  </a:lnTo>
                  <a:lnTo>
                    <a:pt x="57535" y="437904"/>
                  </a:lnTo>
                  <a:lnTo>
                    <a:pt x="57314" y="438532"/>
                  </a:lnTo>
                  <a:lnTo>
                    <a:pt x="57083" y="439287"/>
                  </a:lnTo>
                  <a:lnTo>
                    <a:pt x="56884" y="440146"/>
                  </a:lnTo>
                  <a:lnTo>
                    <a:pt x="56752" y="441005"/>
                  </a:lnTo>
                  <a:lnTo>
                    <a:pt x="56674" y="441301"/>
                  </a:lnTo>
                  <a:lnTo>
                    <a:pt x="56432" y="441502"/>
                  </a:lnTo>
                  <a:lnTo>
                    <a:pt x="55946" y="442321"/>
                  </a:lnTo>
                  <a:lnTo>
                    <a:pt x="55560" y="443252"/>
                  </a:lnTo>
                  <a:lnTo>
                    <a:pt x="55494" y="443653"/>
                  </a:lnTo>
                  <a:lnTo>
                    <a:pt x="55317" y="444729"/>
                  </a:lnTo>
                  <a:lnTo>
                    <a:pt x="55141" y="445251"/>
                  </a:lnTo>
                  <a:lnTo>
                    <a:pt x="55053" y="446342"/>
                  </a:lnTo>
                  <a:lnTo>
                    <a:pt x="54876" y="446824"/>
                  </a:lnTo>
                  <a:lnTo>
                    <a:pt x="53850" y="448598"/>
                  </a:lnTo>
                  <a:lnTo>
                    <a:pt x="53464" y="449094"/>
                  </a:lnTo>
                  <a:lnTo>
                    <a:pt x="52923" y="449786"/>
                  </a:lnTo>
                  <a:lnTo>
                    <a:pt x="52559" y="450894"/>
                  </a:lnTo>
                  <a:lnTo>
                    <a:pt x="52559" y="451669"/>
                  </a:lnTo>
                  <a:lnTo>
                    <a:pt x="52416" y="452371"/>
                  </a:lnTo>
                  <a:lnTo>
                    <a:pt x="52349" y="452700"/>
                  </a:lnTo>
                  <a:lnTo>
                    <a:pt x="52647" y="453350"/>
                  </a:lnTo>
                  <a:lnTo>
                    <a:pt x="52813" y="454065"/>
                  </a:lnTo>
                  <a:lnTo>
                    <a:pt x="52791" y="454531"/>
                  </a:lnTo>
                  <a:lnTo>
                    <a:pt x="52736" y="455316"/>
                  </a:lnTo>
                  <a:lnTo>
                    <a:pt x="52714" y="455726"/>
                  </a:lnTo>
                  <a:lnTo>
                    <a:pt x="52956" y="456006"/>
                  </a:lnTo>
                  <a:lnTo>
                    <a:pt x="53475" y="456161"/>
                  </a:lnTo>
                  <a:lnTo>
                    <a:pt x="53795" y="456199"/>
                  </a:lnTo>
                  <a:lnTo>
                    <a:pt x="54821" y="456391"/>
                  </a:lnTo>
                  <a:lnTo>
                    <a:pt x="54997" y="456424"/>
                  </a:lnTo>
                  <a:lnTo>
                    <a:pt x="55924" y="456921"/>
                  </a:lnTo>
                  <a:lnTo>
                    <a:pt x="56432" y="457315"/>
                  </a:lnTo>
                  <a:lnTo>
                    <a:pt x="56730" y="457853"/>
                  </a:lnTo>
                  <a:lnTo>
                    <a:pt x="56928" y="458873"/>
                  </a:lnTo>
                  <a:lnTo>
                    <a:pt x="57281" y="460357"/>
                  </a:lnTo>
                  <a:lnTo>
                    <a:pt x="57458" y="461039"/>
                  </a:lnTo>
                  <a:lnTo>
                    <a:pt x="57557" y="461430"/>
                  </a:lnTo>
                  <a:lnTo>
                    <a:pt x="57711" y="461617"/>
                  </a:lnTo>
                  <a:lnTo>
                    <a:pt x="58307" y="461938"/>
                  </a:lnTo>
                  <a:lnTo>
                    <a:pt x="58473" y="462099"/>
                  </a:lnTo>
                  <a:lnTo>
                    <a:pt x="58671" y="462799"/>
                  </a:lnTo>
                  <a:lnTo>
                    <a:pt x="58969" y="463181"/>
                  </a:lnTo>
                  <a:lnTo>
                    <a:pt x="59179" y="463528"/>
                  </a:lnTo>
                  <a:lnTo>
                    <a:pt x="59367" y="463937"/>
                  </a:lnTo>
                  <a:lnTo>
                    <a:pt x="59576" y="464595"/>
                  </a:lnTo>
                  <a:lnTo>
                    <a:pt x="59896" y="465029"/>
                  </a:lnTo>
                  <a:lnTo>
                    <a:pt x="60393" y="465519"/>
                  </a:lnTo>
                  <a:lnTo>
                    <a:pt x="60536" y="465599"/>
                  </a:lnTo>
                  <a:lnTo>
                    <a:pt x="60746" y="465889"/>
                  </a:lnTo>
                  <a:lnTo>
                    <a:pt x="61033" y="466900"/>
                  </a:lnTo>
                  <a:lnTo>
                    <a:pt x="61209" y="467549"/>
                  </a:lnTo>
                  <a:lnTo>
                    <a:pt x="61374" y="467698"/>
                  </a:lnTo>
                  <a:lnTo>
                    <a:pt x="61551" y="467834"/>
                  </a:lnTo>
                  <a:lnTo>
                    <a:pt x="61750" y="467927"/>
                  </a:lnTo>
                  <a:lnTo>
                    <a:pt x="61970" y="467935"/>
                  </a:lnTo>
                  <a:lnTo>
                    <a:pt x="62301" y="467894"/>
                  </a:lnTo>
                  <a:lnTo>
                    <a:pt x="62643" y="467880"/>
                  </a:lnTo>
                  <a:lnTo>
                    <a:pt x="62853" y="467921"/>
                  </a:lnTo>
                  <a:lnTo>
                    <a:pt x="63085" y="468029"/>
                  </a:lnTo>
                  <a:lnTo>
                    <a:pt x="63206" y="468178"/>
                  </a:lnTo>
                  <a:lnTo>
                    <a:pt x="63504" y="468657"/>
                  </a:lnTo>
                  <a:lnTo>
                    <a:pt x="63603" y="469251"/>
                  </a:lnTo>
                  <a:lnTo>
                    <a:pt x="63581" y="469925"/>
                  </a:lnTo>
                  <a:lnTo>
                    <a:pt x="63493" y="470423"/>
                  </a:lnTo>
                  <a:lnTo>
                    <a:pt x="63438" y="470688"/>
                  </a:lnTo>
                  <a:lnTo>
                    <a:pt x="63515" y="470953"/>
                  </a:lnTo>
                  <a:lnTo>
                    <a:pt x="63857" y="471138"/>
                  </a:lnTo>
                  <a:lnTo>
                    <a:pt x="65004" y="471466"/>
                  </a:lnTo>
                  <a:lnTo>
                    <a:pt x="65600" y="471541"/>
                  </a:lnTo>
                  <a:lnTo>
                    <a:pt x="65766" y="471562"/>
                  </a:lnTo>
                  <a:lnTo>
                    <a:pt x="66229" y="471450"/>
                  </a:lnTo>
                  <a:lnTo>
                    <a:pt x="66681" y="471210"/>
                  </a:lnTo>
                  <a:lnTo>
                    <a:pt x="67244" y="470985"/>
                  </a:lnTo>
                  <a:lnTo>
                    <a:pt x="68248" y="470584"/>
                  </a:lnTo>
                  <a:lnTo>
                    <a:pt x="68612" y="470399"/>
                  </a:lnTo>
                  <a:lnTo>
                    <a:pt x="68844" y="470285"/>
                  </a:lnTo>
                  <a:lnTo>
                    <a:pt x="69031" y="470162"/>
                  </a:lnTo>
                  <a:lnTo>
                    <a:pt x="69230" y="469950"/>
                  </a:lnTo>
                  <a:lnTo>
                    <a:pt x="69693" y="469501"/>
                  </a:lnTo>
                  <a:lnTo>
                    <a:pt x="69815" y="469452"/>
                  </a:lnTo>
                  <a:lnTo>
                    <a:pt x="70013" y="469375"/>
                  </a:lnTo>
                  <a:lnTo>
                    <a:pt x="70256" y="469364"/>
                  </a:lnTo>
                  <a:lnTo>
                    <a:pt x="70675" y="469500"/>
                  </a:lnTo>
                  <a:lnTo>
                    <a:pt x="71172" y="469500"/>
                  </a:lnTo>
                  <a:lnTo>
                    <a:pt x="71713" y="469429"/>
                  </a:lnTo>
                  <a:lnTo>
                    <a:pt x="71988" y="469449"/>
                  </a:lnTo>
                  <a:lnTo>
                    <a:pt x="72352" y="469380"/>
                  </a:lnTo>
                  <a:lnTo>
                    <a:pt x="72761" y="469075"/>
                  </a:lnTo>
                  <a:lnTo>
                    <a:pt x="73047" y="469066"/>
                  </a:lnTo>
                  <a:lnTo>
                    <a:pt x="73522" y="469169"/>
                  </a:lnTo>
                  <a:lnTo>
                    <a:pt x="73864" y="469160"/>
                  </a:lnTo>
                  <a:lnTo>
                    <a:pt x="74294" y="469458"/>
                  </a:lnTo>
                  <a:lnTo>
                    <a:pt x="74570" y="469839"/>
                  </a:lnTo>
                  <a:lnTo>
                    <a:pt x="74868" y="470323"/>
                  </a:lnTo>
                  <a:lnTo>
                    <a:pt x="75033" y="470427"/>
                  </a:lnTo>
                  <a:lnTo>
                    <a:pt x="75364" y="470436"/>
                  </a:lnTo>
                  <a:lnTo>
                    <a:pt x="75971" y="470388"/>
                  </a:lnTo>
                  <a:lnTo>
                    <a:pt x="76413" y="470493"/>
                  </a:lnTo>
                  <a:lnTo>
                    <a:pt x="76876" y="470785"/>
                  </a:lnTo>
                  <a:lnTo>
                    <a:pt x="77417" y="471224"/>
                  </a:lnTo>
                  <a:lnTo>
                    <a:pt x="77880" y="471645"/>
                  </a:lnTo>
                  <a:lnTo>
                    <a:pt x="78520" y="472189"/>
                  </a:lnTo>
                  <a:lnTo>
                    <a:pt x="78696" y="472509"/>
                  </a:lnTo>
                  <a:lnTo>
                    <a:pt x="78829" y="473045"/>
                  </a:lnTo>
                  <a:lnTo>
                    <a:pt x="78774" y="473428"/>
                  </a:lnTo>
                  <a:lnTo>
                    <a:pt x="78586" y="473786"/>
                  </a:lnTo>
                  <a:lnTo>
                    <a:pt x="78387" y="474145"/>
                  </a:lnTo>
                  <a:lnTo>
                    <a:pt x="78101" y="474515"/>
                  </a:lnTo>
                  <a:lnTo>
                    <a:pt x="77957" y="474698"/>
                  </a:lnTo>
                  <a:lnTo>
                    <a:pt x="77924" y="474900"/>
                  </a:lnTo>
                  <a:lnTo>
                    <a:pt x="77847" y="475500"/>
                  </a:lnTo>
                  <a:lnTo>
                    <a:pt x="77935" y="476246"/>
                  </a:lnTo>
                  <a:lnTo>
                    <a:pt x="78112" y="476724"/>
                  </a:lnTo>
                  <a:lnTo>
                    <a:pt x="78266" y="477201"/>
                  </a:lnTo>
                  <a:lnTo>
                    <a:pt x="78299" y="477619"/>
                  </a:lnTo>
                  <a:lnTo>
                    <a:pt x="78255" y="478145"/>
                  </a:lnTo>
                  <a:lnTo>
                    <a:pt x="78134" y="478645"/>
                  </a:lnTo>
                  <a:lnTo>
                    <a:pt x="77979" y="479252"/>
                  </a:lnTo>
                  <a:lnTo>
                    <a:pt x="77902" y="479581"/>
                  </a:lnTo>
                  <a:lnTo>
                    <a:pt x="77748" y="479951"/>
                  </a:lnTo>
                  <a:lnTo>
                    <a:pt x="77417" y="479958"/>
                  </a:lnTo>
                  <a:lnTo>
                    <a:pt x="76997" y="480175"/>
                  </a:lnTo>
                  <a:lnTo>
                    <a:pt x="76754" y="480354"/>
                  </a:lnTo>
                  <a:lnTo>
                    <a:pt x="76567" y="480578"/>
                  </a:lnTo>
                  <a:lnTo>
                    <a:pt x="76545" y="480764"/>
                  </a:lnTo>
                  <a:lnTo>
                    <a:pt x="76699" y="481182"/>
                  </a:lnTo>
                  <a:lnTo>
                    <a:pt x="77086" y="481705"/>
                  </a:lnTo>
                  <a:lnTo>
                    <a:pt x="77494" y="482212"/>
                  </a:lnTo>
                  <a:lnTo>
                    <a:pt x="77770" y="482705"/>
                  </a:lnTo>
                  <a:lnTo>
                    <a:pt x="77902" y="483085"/>
                  </a:lnTo>
                  <a:lnTo>
                    <a:pt x="78023" y="483441"/>
                  </a:lnTo>
                  <a:lnTo>
                    <a:pt x="78167" y="483675"/>
                  </a:lnTo>
                  <a:lnTo>
                    <a:pt x="78332" y="483816"/>
                  </a:lnTo>
                  <a:lnTo>
                    <a:pt x="78597" y="484050"/>
                  </a:lnTo>
                  <a:lnTo>
                    <a:pt x="78685" y="484128"/>
                  </a:lnTo>
                  <a:lnTo>
                    <a:pt x="78796" y="484230"/>
                  </a:lnTo>
                  <a:lnTo>
                    <a:pt x="78796" y="484230"/>
                  </a:lnTo>
                  <a:lnTo>
                    <a:pt x="78796" y="484230"/>
                  </a:lnTo>
                  <a:lnTo>
                    <a:pt x="78796" y="484231"/>
                  </a:lnTo>
                  <a:lnTo>
                    <a:pt x="78829" y="484244"/>
                  </a:lnTo>
                  <a:lnTo>
                    <a:pt x="78862" y="484254"/>
                  </a:lnTo>
                  <a:lnTo>
                    <a:pt x="78862" y="484259"/>
                  </a:lnTo>
                  <a:lnTo>
                    <a:pt x="78928" y="484318"/>
                  </a:lnTo>
                  <a:lnTo>
                    <a:pt x="78994" y="484380"/>
                  </a:lnTo>
                  <a:lnTo>
                    <a:pt x="78994" y="484383"/>
                  </a:lnTo>
                  <a:lnTo>
                    <a:pt x="79005" y="484406"/>
                  </a:lnTo>
                  <a:lnTo>
                    <a:pt x="79016" y="484416"/>
                  </a:lnTo>
                  <a:lnTo>
                    <a:pt x="79038" y="484437"/>
                  </a:lnTo>
                  <a:lnTo>
                    <a:pt x="79061" y="484468"/>
                  </a:lnTo>
                  <a:lnTo>
                    <a:pt x="79072" y="484498"/>
                  </a:lnTo>
                  <a:lnTo>
                    <a:pt x="79072" y="484502"/>
                  </a:lnTo>
                  <a:lnTo>
                    <a:pt x="79072" y="484503"/>
                  </a:lnTo>
                  <a:lnTo>
                    <a:pt x="79083" y="484509"/>
                  </a:lnTo>
                  <a:lnTo>
                    <a:pt x="79116" y="484537"/>
                  </a:lnTo>
                  <a:lnTo>
                    <a:pt x="79127" y="484543"/>
                  </a:lnTo>
                  <a:lnTo>
                    <a:pt x="79160" y="484572"/>
                  </a:lnTo>
                  <a:lnTo>
                    <a:pt x="79215" y="484622"/>
                  </a:lnTo>
                  <a:lnTo>
                    <a:pt x="79237" y="484642"/>
                  </a:lnTo>
                  <a:lnTo>
                    <a:pt x="79281" y="484671"/>
                  </a:lnTo>
                  <a:lnTo>
                    <a:pt x="79303" y="484694"/>
                  </a:lnTo>
                  <a:lnTo>
                    <a:pt x="79325" y="484707"/>
                  </a:lnTo>
                  <a:lnTo>
                    <a:pt x="79347" y="484723"/>
                  </a:lnTo>
                  <a:lnTo>
                    <a:pt x="79369" y="484733"/>
                  </a:lnTo>
                  <a:lnTo>
                    <a:pt x="79402" y="484748"/>
                  </a:lnTo>
                  <a:lnTo>
                    <a:pt x="79414" y="484750"/>
                  </a:lnTo>
                  <a:lnTo>
                    <a:pt x="79436" y="484761"/>
                  </a:lnTo>
                  <a:lnTo>
                    <a:pt x="79447" y="484763"/>
                  </a:lnTo>
                  <a:lnTo>
                    <a:pt x="79502" y="484773"/>
                  </a:lnTo>
                  <a:lnTo>
                    <a:pt x="79546" y="484779"/>
                  </a:lnTo>
                  <a:lnTo>
                    <a:pt x="79601" y="484805"/>
                  </a:lnTo>
                  <a:lnTo>
                    <a:pt x="79645" y="484837"/>
                  </a:lnTo>
                  <a:lnTo>
                    <a:pt x="79656" y="484841"/>
                  </a:lnTo>
                  <a:lnTo>
                    <a:pt x="79678" y="484858"/>
                  </a:lnTo>
                  <a:lnTo>
                    <a:pt x="79733" y="484917"/>
                  </a:lnTo>
                  <a:lnTo>
                    <a:pt x="79778" y="484957"/>
                  </a:lnTo>
                  <a:lnTo>
                    <a:pt x="79778" y="484962"/>
                  </a:lnTo>
                  <a:lnTo>
                    <a:pt x="79789" y="484974"/>
                  </a:lnTo>
                  <a:lnTo>
                    <a:pt x="79811" y="485026"/>
                  </a:lnTo>
                  <a:lnTo>
                    <a:pt x="79844" y="485100"/>
                  </a:lnTo>
                  <a:lnTo>
                    <a:pt x="79877" y="485169"/>
                  </a:lnTo>
                  <a:lnTo>
                    <a:pt x="79877" y="485175"/>
                  </a:lnTo>
                  <a:lnTo>
                    <a:pt x="79910" y="485251"/>
                  </a:lnTo>
                  <a:lnTo>
                    <a:pt x="79932" y="485300"/>
                  </a:lnTo>
                  <a:lnTo>
                    <a:pt x="79954" y="485372"/>
                  </a:lnTo>
                  <a:lnTo>
                    <a:pt x="79965" y="485393"/>
                  </a:lnTo>
                  <a:lnTo>
                    <a:pt x="79998" y="485442"/>
                  </a:lnTo>
                  <a:lnTo>
                    <a:pt x="80042" y="485515"/>
                  </a:lnTo>
                  <a:lnTo>
                    <a:pt x="80086" y="485572"/>
                  </a:lnTo>
                  <a:lnTo>
                    <a:pt x="80098" y="485585"/>
                  </a:lnTo>
                  <a:lnTo>
                    <a:pt x="80109" y="485606"/>
                  </a:lnTo>
                  <a:lnTo>
                    <a:pt x="80153" y="485641"/>
                  </a:lnTo>
                  <a:lnTo>
                    <a:pt x="80175" y="485651"/>
                  </a:lnTo>
                  <a:lnTo>
                    <a:pt x="80197" y="485663"/>
                  </a:lnTo>
                  <a:lnTo>
                    <a:pt x="80219" y="485681"/>
                  </a:lnTo>
                  <a:lnTo>
                    <a:pt x="80263" y="485698"/>
                  </a:lnTo>
                  <a:lnTo>
                    <a:pt x="80285" y="485707"/>
                  </a:lnTo>
                  <a:lnTo>
                    <a:pt x="80307" y="485712"/>
                  </a:lnTo>
                  <a:lnTo>
                    <a:pt x="80307" y="485712"/>
                  </a:lnTo>
                  <a:lnTo>
                    <a:pt x="80296" y="485746"/>
                  </a:lnTo>
                  <a:lnTo>
                    <a:pt x="80252" y="485902"/>
                  </a:lnTo>
                  <a:lnTo>
                    <a:pt x="80197" y="486560"/>
                  </a:lnTo>
                  <a:lnTo>
                    <a:pt x="80131" y="486808"/>
                  </a:lnTo>
                  <a:lnTo>
                    <a:pt x="79976" y="486990"/>
                  </a:lnTo>
                  <a:lnTo>
                    <a:pt x="79667" y="487210"/>
                  </a:lnTo>
                  <a:lnTo>
                    <a:pt x="79336" y="487463"/>
                  </a:lnTo>
                  <a:lnTo>
                    <a:pt x="79016" y="487647"/>
                  </a:lnTo>
                  <a:lnTo>
                    <a:pt x="78487" y="487944"/>
                  </a:lnTo>
                  <a:lnTo>
                    <a:pt x="78145" y="488217"/>
                  </a:lnTo>
                  <a:lnTo>
                    <a:pt x="77748" y="488458"/>
                  </a:lnTo>
                  <a:lnTo>
                    <a:pt x="77549" y="488706"/>
                  </a:lnTo>
                  <a:lnTo>
                    <a:pt x="77483" y="489361"/>
                  </a:lnTo>
                  <a:lnTo>
                    <a:pt x="77428" y="489498"/>
                  </a:lnTo>
                  <a:lnTo>
                    <a:pt x="76832" y="489951"/>
                  </a:lnTo>
                  <a:lnTo>
                    <a:pt x="76236" y="490395"/>
                  </a:lnTo>
                  <a:lnTo>
                    <a:pt x="75464" y="490575"/>
                  </a:lnTo>
                  <a:lnTo>
                    <a:pt x="75000" y="490602"/>
                  </a:lnTo>
                  <a:lnTo>
                    <a:pt x="74228" y="490645"/>
                  </a:lnTo>
                  <a:lnTo>
                    <a:pt x="73765" y="490671"/>
                  </a:lnTo>
                  <a:lnTo>
                    <a:pt x="72827" y="490724"/>
                  </a:lnTo>
                  <a:lnTo>
                    <a:pt x="72308" y="490595"/>
                  </a:lnTo>
                  <a:lnTo>
                    <a:pt x="72308" y="490594"/>
                  </a:lnTo>
                  <a:lnTo>
                    <a:pt x="72308" y="490593"/>
                  </a:lnTo>
                  <a:lnTo>
                    <a:pt x="72297" y="490582"/>
                  </a:lnTo>
                  <a:lnTo>
                    <a:pt x="72286" y="490530"/>
                  </a:lnTo>
                  <a:lnTo>
                    <a:pt x="72275" y="490499"/>
                  </a:lnTo>
                  <a:lnTo>
                    <a:pt x="72264" y="490465"/>
                  </a:lnTo>
                  <a:lnTo>
                    <a:pt x="72187" y="490263"/>
                  </a:lnTo>
                  <a:lnTo>
                    <a:pt x="72132" y="490011"/>
                  </a:lnTo>
                  <a:lnTo>
                    <a:pt x="72077" y="489836"/>
                  </a:lnTo>
                  <a:lnTo>
                    <a:pt x="72066" y="489812"/>
                  </a:lnTo>
                  <a:lnTo>
                    <a:pt x="72021" y="489712"/>
                  </a:lnTo>
                  <a:lnTo>
                    <a:pt x="71944" y="489602"/>
                  </a:lnTo>
                  <a:lnTo>
                    <a:pt x="71922" y="489560"/>
                  </a:lnTo>
                  <a:lnTo>
                    <a:pt x="71889" y="489501"/>
                  </a:lnTo>
                  <a:lnTo>
                    <a:pt x="71834" y="489405"/>
                  </a:lnTo>
                  <a:lnTo>
                    <a:pt x="71779" y="489249"/>
                  </a:lnTo>
                  <a:lnTo>
                    <a:pt x="71746" y="489183"/>
                  </a:lnTo>
                  <a:lnTo>
                    <a:pt x="71735" y="489149"/>
                  </a:lnTo>
                  <a:lnTo>
                    <a:pt x="71723" y="489064"/>
                  </a:lnTo>
                  <a:lnTo>
                    <a:pt x="71701" y="488910"/>
                  </a:lnTo>
                  <a:lnTo>
                    <a:pt x="71657" y="488750"/>
                  </a:lnTo>
                  <a:lnTo>
                    <a:pt x="71580" y="488583"/>
                  </a:lnTo>
                  <a:lnTo>
                    <a:pt x="71470" y="488415"/>
                  </a:lnTo>
                  <a:lnTo>
                    <a:pt x="71448" y="488391"/>
                  </a:lnTo>
                  <a:lnTo>
                    <a:pt x="71437" y="488387"/>
                  </a:lnTo>
                  <a:lnTo>
                    <a:pt x="71337" y="488273"/>
                  </a:lnTo>
                  <a:lnTo>
                    <a:pt x="71326" y="488256"/>
                  </a:lnTo>
                  <a:lnTo>
                    <a:pt x="71260" y="488184"/>
                  </a:lnTo>
                  <a:lnTo>
                    <a:pt x="71161" y="488084"/>
                  </a:lnTo>
                  <a:lnTo>
                    <a:pt x="71084" y="487977"/>
                  </a:lnTo>
                  <a:lnTo>
                    <a:pt x="71006" y="487882"/>
                  </a:lnTo>
                  <a:lnTo>
                    <a:pt x="70929" y="487793"/>
                  </a:lnTo>
                  <a:lnTo>
                    <a:pt x="70896" y="487702"/>
                  </a:lnTo>
                  <a:lnTo>
                    <a:pt x="70841" y="487369"/>
                  </a:lnTo>
                  <a:lnTo>
                    <a:pt x="70819" y="487246"/>
                  </a:lnTo>
                  <a:lnTo>
                    <a:pt x="70797" y="486938"/>
                  </a:lnTo>
                  <a:lnTo>
                    <a:pt x="70819" y="486759"/>
                  </a:lnTo>
                  <a:lnTo>
                    <a:pt x="70852" y="486542"/>
                  </a:lnTo>
                  <a:lnTo>
                    <a:pt x="70852" y="486511"/>
                  </a:lnTo>
                  <a:lnTo>
                    <a:pt x="70852" y="486400"/>
                  </a:lnTo>
                  <a:lnTo>
                    <a:pt x="70852" y="486339"/>
                  </a:lnTo>
                  <a:lnTo>
                    <a:pt x="70841" y="486313"/>
                  </a:lnTo>
                  <a:lnTo>
                    <a:pt x="70841" y="486243"/>
                  </a:lnTo>
                  <a:lnTo>
                    <a:pt x="70830" y="486133"/>
                  </a:lnTo>
                  <a:lnTo>
                    <a:pt x="70764" y="485948"/>
                  </a:lnTo>
                  <a:lnTo>
                    <a:pt x="70709" y="485780"/>
                  </a:lnTo>
                  <a:lnTo>
                    <a:pt x="70686" y="485619"/>
                  </a:lnTo>
                  <a:lnTo>
                    <a:pt x="70642" y="485474"/>
                  </a:lnTo>
                  <a:lnTo>
                    <a:pt x="70565" y="485389"/>
                  </a:lnTo>
                  <a:lnTo>
                    <a:pt x="70477" y="485356"/>
                  </a:lnTo>
                  <a:lnTo>
                    <a:pt x="70455" y="485353"/>
                  </a:lnTo>
                  <a:lnTo>
                    <a:pt x="70411" y="485345"/>
                  </a:lnTo>
                  <a:lnTo>
                    <a:pt x="70366" y="485335"/>
                  </a:lnTo>
                  <a:lnTo>
                    <a:pt x="70355" y="485333"/>
                  </a:lnTo>
                  <a:lnTo>
                    <a:pt x="70311" y="485330"/>
                  </a:lnTo>
                  <a:lnTo>
                    <a:pt x="70300" y="485328"/>
                  </a:lnTo>
                  <a:lnTo>
                    <a:pt x="70223" y="485322"/>
                  </a:lnTo>
                  <a:lnTo>
                    <a:pt x="70124" y="485305"/>
                  </a:lnTo>
                  <a:lnTo>
                    <a:pt x="70091" y="485292"/>
                  </a:lnTo>
                  <a:lnTo>
                    <a:pt x="69925" y="485232"/>
                  </a:lnTo>
                  <a:lnTo>
                    <a:pt x="69848" y="485188"/>
                  </a:lnTo>
                  <a:lnTo>
                    <a:pt x="69760" y="485100"/>
                  </a:lnTo>
                  <a:lnTo>
                    <a:pt x="69704" y="484996"/>
                  </a:lnTo>
                  <a:lnTo>
                    <a:pt x="69616" y="484921"/>
                  </a:lnTo>
                  <a:lnTo>
                    <a:pt x="69506" y="484860"/>
                  </a:lnTo>
                  <a:lnTo>
                    <a:pt x="69473" y="484841"/>
                  </a:lnTo>
                  <a:lnTo>
                    <a:pt x="69418" y="484804"/>
                  </a:lnTo>
                  <a:lnTo>
                    <a:pt x="69274" y="484718"/>
                  </a:lnTo>
                  <a:lnTo>
                    <a:pt x="69219" y="484643"/>
                  </a:lnTo>
                  <a:lnTo>
                    <a:pt x="69053" y="484405"/>
                  </a:lnTo>
                  <a:lnTo>
                    <a:pt x="68899" y="484189"/>
                  </a:lnTo>
                  <a:lnTo>
                    <a:pt x="68866" y="484145"/>
                  </a:lnTo>
                  <a:lnTo>
                    <a:pt x="68844" y="484110"/>
                  </a:lnTo>
                  <a:lnTo>
                    <a:pt x="68767" y="484020"/>
                  </a:lnTo>
                  <a:lnTo>
                    <a:pt x="68745" y="483970"/>
                  </a:lnTo>
                  <a:lnTo>
                    <a:pt x="68745" y="483960"/>
                  </a:lnTo>
                  <a:lnTo>
                    <a:pt x="68745" y="483875"/>
                  </a:lnTo>
                  <a:lnTo>
                    <a:pt x="68756" y="483856"/>
                  </a:lnTo>
                  <a:lnTo>
                    <a:pt x="68789" y="483750"/>
                  </a:lnTo>
                  <a:lnTo>
                    <a:pt x="68811" y="483636"/>
                  </a:lnTo>
                  <a:lnTo>
                    <a:pt x="68811" y="483626"/>
                  </a:lnTo>
                  <a:lnTo>
                    <a:pt x="68811" y="483607"/>
                  </a:lnTo>
                  <a:lnTo>
                    <a:pt x="68833" y="483550"/>
                  </a:lnTo>
                  <a:lnTo>
                    <a:pt x="68855" y="483510"/>
                  </a:lnTo>
                  <a:lnTo>
                    <a:pt x="68910" y="483447"/>
                  </a:lnTo>
                  <a:lnTo>
                    <a:pt x="68965" y="483351"/>
                  </a:lnTo>
                  <a:lnTo>
                    <a:pt x="69009" y="483278"/>
                  </a:lnTo>
                  <a:lnTo>
                    <a:pt x="69009" y="483273"/>
                  </a:lnTo>
                  <a:lnTo>
                    <a:pt x="69009" y="483262"/>
                  </a:lnTo>
                  <a:lnTo>
                    <a:pt x="69009" y="483204"/>
                  </a:lnTo>
                  <a:lnTo>
                    <a:pt x="69009" y="483140"/>
                  </a:lnTo>
                  <a:lnTo>
                    <a:pt x="68987" y="483070"/>
                  </a:lnTo>
                  <a:lnTo>
                    <a:pt x="68943" y="482967"/>
                  </a:lnTo>
                  <a:lnTo>
                    <a:pt x="68921" y="482912"/>
                  </a:lnTo>
                  <a:lnTo>
                    <a:pt x="68844" y="482768"/>
                  </a:lnTo>
                  <a:lnTo>
                    <a:pt x="68745" y="482661"/>
                  </a:lnTo>
                  <a:lnTo>
                    <a:pt x="68634" y="482595"/>
                  </a:lnTo>
                  <a:lnTo>
                    <a:pt x="68469" y="482495"/>
                  </a:lnTo>
                  <a:lnTo>
                    <a:pt x="68425" y="482468"/>
                  </a:lnTo>
                  <a:lnTo>
                    <a:pt x="68414" y="482457"/>
                  </a:lnTo>
                  <a:lnTo>
                    <a:pt x="68369" y="482432"/>
                  </a:lnTo>
                  <a:lnTo>
                    <a:pt x="68336" y="482414"/>
                  </a:lnTo>
                  <a:lnTo>
                    <a:pt x="68281" y="482354"/>
                  </a:lnTo>
                  <a:lnTo>
                    <a:pt x="68248" y="482320"/>
                  </a:lnTo>
                  <a:lnTo>
                    <a:pt x="68237" y="482311"/>
                  </a:lnTo>
                  <a:lnTo>
                    <a:pt x="68226" y="482305"/>
                  </a:lnTo>
                  <a:lnTo>
                    <a:pt x="68215" y="482285"/>
                  </a:lnTo>
                  <a:lnTo>
                    <a:pt x="68204" y="482260"/>
                  </a:lnTo>
                  <a:lnTo>
                    <a:pt x="68204" y="482254"/>
                  </a:lnTo>
                  <a:lnTo>
                    <a:pt x="68105" y="482234"/>
                  </a:lnTo>
                  <a:lnTo>
                    <a:pt x="67641" y="482076"/>
                  </a:lnTo>
                  <a:lnTo>
                    <a:pt x="66648" y="481869"/>
                  </a:lnTo>
                  <a:lnTo>
                    <a:pt x="66560" y="481898"/>
                  </a:lnTo>
                  <a:lnTo>
                    <a:pt x="66384" y="481954"/>
                  </a:lnTo>
                  <a:lnTo>
                    <a:pt x="66064" y="482157"/>
                  </a:lnTo>
                  <a:lnTo>
                    <a:pt x="65788" y="482413"/>
                  </a:lnTo>
                  <a:lnTo>
                    <a:pt x="65512" y="482876"/>
                  </a:lnTo>
                  <a:lnTo>
                    <a:pt x="65291" y="483250"/>
                  </a:lnTo>
                  <a:lnTo>
                    <a:pt x="65037" y="483452"/>
                  </a:lnTo>
                  <a:lnTo>
                    <a:pt x="64718" y="483705"/>
                  </a:lnTo>
                  <a:lnTo>
                    <a:pt x="64453" y="483842"/>
                  </a:lnTo>
                  <a:lnTo>
                    <a:pt x="64188" y="483968"/>
                  </a:lnTo>
                  <a:lnTo>
                    <a:pt x="63349" y="484676"/>
                  </a:lnTo>
                  <a:lnTo>
                    <a:pt x="63283" y="484783"/>
                  </a:lnTo>
                  <a:lnTo>
                    <a:pt x="63018" y="485214"/>
                  </a:lnTo>
                  <a:lnTo>
                    <a:pt x="62952" y="485707"/>
                  </a:lnTo>
                  <a:lnTo>
                    <a:pt x="62886" y="486228"/>
                  </a:lnTo>
                  <a:lnTo>
                    <a:pt x="62599" y="486588"/>
                  </a:lnTo>
                  <a:lnTo>
                    <a:pt x="62544" y="486840"/>
                  </a:lnTo>
                  <a:lnTo>
                    <a:pt x="62908" y="487930"/>
                  </a:lnTo>
                  <a:lnTo>
                    <a:pt x="62875" y="488089"/>
                  </a:lnTo>
                  <a:lnTo>
                    <a:pt x="62434" y="488416"/>
                  </a:lnTo>
                  <a:lnTo>
                    <a:pt x="62025" y="489205"/>
                  </a:lnTo>
                  <a:lnTo>
                    <a:pt x="61893" y="489305"/>
                  </a:lnTo>
                  <a:lnTo>
                    <a:pt x="61650" y="489318"/>
                  </a:lnTo>
                  <a:lnTo>
                    <a:pt x="60911" y="489356"/>
                  </a:lnTo>
                  <a:lnTo>
                    <a:pt x="60613" y="489263"/>
                  </a:lnTo>
                  <a:lnTo>
                    <a:pt x="60404" y="489144"/>
                  </a:lnTo>
                  <a:lnTo>
                    <a:pt x="60260" y="489070"/>
                  </a:lnTo>
                  <a:lnTo>
                    <a:pt x="59962" y="488944"/>
                  </a:lnTo>
                  <a:lnTo>
                    <a:pt x="59411" y="488972"/>
                  </a:lnTo>
                  <a:lnTo>
                    <a:pt x="59058" y="489045"/>
                  </a:lnTo>
                  <a:lnTo>
                    <a:pt x="58451" y="489170"/>
                  </a:lnTo>
                  <a:lnTo>
                    <a:pt x="57921" y="489205"/>
                  </a:lnTo>
                  <a:lnTo>
                    <a:pt x="57358" y="489304"/>
                  </a:lnTo>
                  <a:lnTo>
                    <a:pt x="56785" y="489423"/>
                  </a:lnTo>
                  <a:lnTo>
                    <a:pt x="55957" y="489434"/>
                  </a:lnTo>
                  <a:lnTo>
                    <a:pt x="55681" y="489537"/>
                  </a:lnTo>
                  <a:lnTo>
                    <a:pt x="55483" y="489783"/>
                  </a:lnTo>
                  <a:lnTo>
                    <a:pt x="55295" y="490026"/>
                  </a:lnTo>
                  <a:lnTo>
                    <a:pt x="54799" y="490324"/>
                  </a:lnTo>
                  <a:lnTo>
                    <a:pt x="54722" y="490554"/>
                  </a:lnTo>
                  <a:lnTo>
                    <a:pt x="54666" y="490982"/>
                  </a:lnTo>
                  <a:lnTo>
                    <a:pt x="54744" y="491251"/>
                  </a:lnTo>
                  <a:lnTo>
                    <a:pt x="55306" y="492240"/>
                  </a:lnTo>
                  <a:lnTo>
                    <a:pt x="55527" y="492941"/>
                  </a:lnTo>
                  <a:lnTo>
                    <a:pt x="55461" y="493121"/>
                  </a:lnTo>
                  <a:lnTo>
                    <a:pt x="55339" y="493456"/>
                  </a:lnTo>
                  <a:lnTo>
                    <a:pt x="54986" y="493867"/>
                  </a:lnTo>
                  <a:lnTo>
                    <a:pt x="54810" y="493960"/>
                  </a:lnTo>
                  <a:lnTo>
                    <a:pt x="54788" y="494060"/>
                  </a:lnTo>
                  <a:lnTo>
                    <a:pt x="54810" y="494228"/>
                  </a:lnTo>
                  <a:lnTo>
                    <a:pt x="55020" y="494814"/>
                  </a:lnTo>
                  <a:lnTo>
                    <a:pt x="55505" y="495704"/>
                  </a:lnTo>
                  <a:lnTo>
                    <a:pt x="55681" y="496035"/>
                  </a:lnTo>
                  <a:lnTo>
                    <a:pt x="55637" y="496349"/>
                  </a:lnTo>
                  <a:lnTo>
                    <a:pt x="55560" y="496458"/>
                  </a:lnTo>
                  <a:lnTo>
                    <a:pt x="55262" y="496684"/>
                  </a:lnTo>
                  <a:lnTo>
                    <a:pt x="54843" y="496877"/>
                  </a:lnTo>
                  <a:lnTo>
                    <a:pt x="54236" y="497037"/>
                  </a:lnTo>
                  <a:lnTo>
                    <a:pt x="53894" y="497188"/>
                  </a:lnTo>
                  <a:lnTo>
                    <a:pt x="53342" y="497441"/>
                  </a:lnTo>
                  <a:lnTo>
                    <a:pt x="53210" y="497468"/>
                  </a:lnTo>
                  <a:lnTo>
                    <a:pt x="52912" y="497530"/>
                  </a:lnTo>
                  <a:lnTo>
                    <a:pt x="52780" y="497554"/>
                  </a:lnTo>
                  <a:lnTo>
                    <a:pt x="52780" y="497554"/>
                  </a:lnTo>
                  <a:lnTo>
                    <a:pt x="52758" y="497563"/>
                  </a:lnTo>
                  <a:lnTo>
                    <a:pt x="52758" y="497564"/>
                  </a:lnTo>
                  <a:lnTo>
                    <a:pt x="52725" y="497594"/>
                  </a:lnTo>
                  <a:lnTo>
                    <a:pt x="52559" y="497716"/>
                  </a:lnTo>
                  <a:lnTo>
                    <a:pt x="52526" y="497738"/>
                  </a:lnTo>
                  <a:lnTo>
                    <a:pt x="52482" y="497759"/>
                  </a:lnTo>
                  <a:lnTo>
                    <a:pt x="52360" y="497821"/>
                  </a:lnTo>
                  <a:lnTo>
                    <a:pt x="52239" y="497895"/>
                  </a:lnTo>
                  <a:lnTo>
                    <a:pt x="52107" y="497959"/>
                  </a:lnTo>
                  <a:lnTo>
                    <a:pt x="52085" y="497967"/>
                  </a:lnTo>
                  <a:lnTo>
                    <a:pt x="51919" y="498023"/>
                  </a:lnTo>
                  <a:lnTo>
                    <a:pt x="51776" y="498042"/>
                  </a:lnTo>
                  <a:lnTo>
                    <a:pt x="51632" y="498060"/>
                  </a:lnTo>
                  <a:lnTo>
                    <a:pt x="51544" y="498111"/>
                  </a:lnTo>
                  <a:lnTo>
                    <a:pt x="51489" y="498143"/>
                  </a:lnTo>
                  <a:lnTo>
                    <a:pt x="51379" y="498189"/>
                  </a:lnTo>
                  <a:lnTo>
                    <a:pt x="51290" y="498226"/>
                  </a:lnTo>
                  <a:lnTo>
                    <a:pt x="51092" y="498253"/>
                  </a:lnTo>
                  <a:lnTo>
                    <a:pt x="50717" y="498529"/>
                  </a:lnTo>
                  <a:lnTo>
                    <a:pt x="50264" y="498842"/>
                  </a:lnTo>
                  <a:lnTo>
                    <a:pt x="50055" y="498935"/>
                  </a:lnTo>
                  <a:lnTo>
                    <a:pt x="49999" y="498972"/>
                  </a:lnTo>
                  <a:lnTo>
                    <a:pt x="49845" y="499072"/>
                  </a:lnTo>
                  <a:lnTo>
                    <a:pt x="49679" y="499173"/>
                  </a:lnTo>
                  <a:lnTo>
                    <a:pt x="49525" y="499311"/>
                  </a:lnTo>
                  <a:lnTo>
                    <a:pt x="49426" y="499403"/>
                  </a:lnTo>
                  <a:lnTo>
                    <a:pt x="49404" y="499443"/>
                  </a:lnTo>
                  <a:lnTo>
                    <a:pt x="49371" y="499514"/>
                  </a:lnTo>
                  <a:lnTo>
                    <a:pt x="49338" y="499551"/>
                  </a:lnTo>
                  <a:lnTo>
                    <a:pt x="49304" y="499604"/>
                  </a:lnTo>
                  <a:lnTo>
                    <a:pt x="49293" y="499614"/>
                  </a:lnTo>
                  <a:lnTo>
                    <a:pt x="49293" y="499623"/>
                  </a:lnTo>
                  <a:lnTo>
                    <a:pt x="49282" y="499626"/>
                  </a:lnTo>
                  <a:lnTo>
                    <a:pt x="49282" y="499626"/>
                  </a:lnTo>
                  <a:lnTo>
                    <a:pt x="49051" y="499692"/>
                  </a:lnTo>
                  <a:lnTo>
                    <a:pt x="48565" y="499699"/>
                  </a:lnTo>
                  <a:lnTo>
                    <a:pt x="48322" y="499726"/>
                  </a:lnTo>
                  <a:lnTo>
                    <a:pt x="48179" y="499794"/>
                  </a:lnTo>
                  <a:lnTo>
                    <a:pt x="48102" y="499896"/>
                  </a:lnTo>
                  <a:lnTo>
                    <a:pt x="47815" y="500294"/>
                  </a:lnTo>
                  <a:lnTo>
                    <a:pt x="47429" y="500706"/>
                  </a:lnTo>
                  <a:lnTo>
                    <a:pt x="46899" y="501139"/>
                  </a:lnTo>
                  <a:lnTo>
                    <a:pt x="46204" y="501375"/>
                  </a:lnTo>
                  <a:lnTo>
                    <a:pt x="45090" y="501564"/>
                  </a:lnTo>
                  <a:lnTo>
                    <a:pt x="44814" y="501543"/>
                  </a:lnTo>
                  <a:lnTo>
                    <a:pt x="44693" y="501535"/>
                  </a:lnTo>
                  <a:lnTo>
                    <a:pt x="44328" y="501505"/>
                  </a:lnTo>
                  <a:lnTo>
                    <a:pt x="43898" y="501495"/>
                  </a:lnTo>
                  <a:lnTo>
                    <a:pt x="43424" y="501429"/>
                  </a:lnTo>
                  <a:lnTo>
                    <a:pt x="43170" y="501283"/>
                  </a:lnTo>
                  <a:lnTo>
                    <a:pt x="42828" y="500776"/>
                  </a:lnTo>
                  <a:lnTo>
                    <a:pt x="42453" y="500415"/>
                  </a:lnTo>
                  <a:lnTo>
                    <a:pt x="41835" y="500139"/>
                  </a:lnTo>
                  <a:lnTo>
                    <a:pt x="41195" y="499990"/>
                  </a:lnTo>
                  <a:lnTo>
                    <a:pt x="41052" y="499933"/>
                  </a:lnTo>
                  <a:lnTo>
                    <a:pt x="40632" y="499753"/>
                  </a:lnTo>
                  <a:lnTo>
                    <a:pt x="40213" y="499476"/>
                  </a:lnTo>
                  <a:lnTo>
                    <a:pt x="40092" y="499226"/>
                  </a:lnTo>
                  <a:lnTo>
                    <a:pt x="40015" y="498977"/>
                  </a:lnTo>
                  <a:lnTo>
                    <a:pt x="39827" y="498659"/>
                  </a:lnTo>
                  <a:lnTo>
                    <a:pt x="39275" y="498132"/>
                  </a:lnTo>
                  <a:lnTo>
                    <a:pt x="38955" y="497625"/>
                  </a:lnTo>
                  <a:lnTo>
                    <a:pt x="38878" y="497273"/>
                  </a:lnTo>
                  <a:lnTo>
                    <a:pt x="38933" y="496888"/>
                  </a:lnTo>
                  <a:lnTo>
                    <a:pt x="38999" y="496433"/>
                  </a:lnTo>
                  <a:lnTo>
                    <a:pt x="39033" y="496260"/>
                  </a:lnTo>
                  <a:lnTo>
                    <a:pt x="39187" y="495617"/>
                  </a:lnTo>
                  <a:lnTo>
                    <a:pt x="39209" y="494543"/>
                  </a:lnTo>
                  <a:lnTo>
                    <a:pt x="39165" y="493854"/>
                  </a:lnTo>
                  <a:lnTo>
                    <a:pt x="39275" y="492476"/>
                  </a:lnTo>
                  <a:lnTo>
                    <a:pt x="39408" y="492165"/>
                  </a:lnTo>
                  <a:lnTo>
                    <a:pt x="39408" y="491949"/>
                  </a:lnTo>
                  <a:lnTo>
                    <a:pt x="39397" y="491655"/>
                  </a:lnTo>
                  <a:lnTo>
                    <a:pt x="39408" y="491510"/>
                  </a:lnTo>
                  <a:lnTo>
                    <a:pt x="39463" y="491380"/>
                  </a:lnTo>
                  <a:lnTo>
                    <a:pt x="39474" y="491355"/>
                  </a:lnTo>
                  <a:lnTo>
                    <a:pt x="39562" y="491308"/>
                  </a:lnTo>
                  <a:lnTo>
                    <a:pt x="39684" y="491271"/>
                  </a:lnTo>
                  <a:lnTo>
                    <a:pt x="39783" y="491237"/>
                  </a:lnTo>
                  <a:lnTo>
                    <a:pt x="39882" y="491123"/>
                  </a:lnTo>
                  <a:lnTo>
                    <a:pt x="39948" y="490975"/>
                  </a:lnTo>
                  <a:lnTo>
                    <a:pt x="40169" y="490849"/>
                  </a:lnTo>
                  <a:lnTo>
                    <a:pt x="40224" y="490707"/>
                  </a:lnTo>
                  <a:lnTo>
                    <a:pt x="40235" y="490651"/>
                  </a:lnTo>
                  <a:lnTo>
                    <a:pt x="40279" y="490627"/>
                  </a:lnTo>
                  <a:lnTo>
                    <a:pt x="40456" y="490522"/>
                  </a:lnTo>
                  <a:lnTo>
                    <a:pt x="40456" y="490385"/>
                  </a:lnTo>
                  <a:lnTo>
                    <a:pt x="40268" y="490002"/>
                  </a:lnTo>
                  <a:lnTo>
                    <a:pt x="40279" y="489884"/>
                  </a:lnTo>
                  <a:lnTo>
                    <a:pt x="40312" y="489824"/>
                  </a:lnTo>
                  <a:lnTo>
                    <a:pt x="40334" y="489785"/>
                  </a:lnTo>
                  <a:lnTo>
                    <a:pt x="40511" y="489750"/>
                  </a:lnTo>
                  <a:lnTo>
                    <a:pt x="40721" y="489732"/>
                  </a:lnTo>
                  <a:lnTo>
                    <a:pt x="40875" y="489648"/>
                  </a:lnTo>
                  <a:lnTo>
                    <a:pt x="41228" y="489457"/>
                  </a:lnTo>
                  <a:lnTo>
                    <a:pt x="41305" y="489302"/>
                  </a:lnTo>
                  <a:lnTo>
                    <a:pt x="41261" y="489140"/>
                  </a:lnTo>
                  <a:lnTo>
                    <a:pt x="41030" y="488899"/>
                  </a:lnTo>
                  <a:lnTo>
                    <a:pt x="41030" y="488787"/>
                  </a:lnTo>
                  <a:lnTo>
                    <a:pt x="41294" y="488561"/>
                  </a:lnTo>
                  <a:lnTo>
                    <a:pt x="41614" y="488228"/>
                  </a:lnTo>
                  <a:lnTo>
                    <a:pt x="41934" y="487991"/>
                  </a:lnTo>
                  <a:lnTo>
                    <a:pt x="42012" y="487941"/>
                  </a:lnTo>
                  <a:lnTo>
                    <a:pt x="42045" y="487868"/>
                  </a:lnTo>
                  <a:lnTo>
                    <a:pt x="42078" y="487609"/>
                  </a:lnTo>
                  <a:lnTo>
                    <a:pt x="42078" y="486958"/>
                  </a:lnTo>
                  <a:lnTo>
                    <a:pt x="41846" y="486362"/>
                  </a:lnTo>
                  <a:lnTo>
                    <a:pt x="41526" y="485940"/>
                  </a:lnTo>
                  <a:lnTo>
                    <a:pt x="41041" y="485512"/>
                  </a:lnTo>
                  <a:lnTo>
                    <a:pt x="40765" y="485412"/>
                  </a:lnTo>
                  <a:lnTo>
                    <a:pt x="40412" y="485284"/>
                  </a:lnTo>
                  <a:lnTo>
                    <a:pt x="39816" y="485383"/>
                  </a:lnTo>
                  <a:lnTo>
                    <a:pt x="39816" y="485383"/>
                  </a:lnTo>
                  <a:lnTo>
                    <a:pt x="39816" y="485384"/>
                  </a:lnTo>
                  <a:lnTo>
                    <a:pt x="39816" y="485384"/>
                  </a:lnTo>
                  <a:lnTo>
                    <a:pt x="39816" y="485393"/>
                  </a:lnTo>
                  <a:lnTo>
                    <a:pt x="39816" y="485401"/>
                  </a:lnTo>
                  <a:lnTo>
                    <a:pt x="39794" y="485470"/>
                  </a:lnTo>
                  <a:lnTo>
                    <a:pt x="39783" y="485530"/>
                  </a:lnTo>
                  <a:lnTo>
                    <a:pt x="39684" y="485747"/>
                  </a:lnTo>
                  <a:lnTo>
                    <a:pt x="39496" y="485959"/>
                  </a:lnTo>
                  <a:lnTo>
                    <a:pt x="39187" y="486438"/>
                  </a:lnTo>
                  <a:lnTo>
                    <a:pt x="38878" y="487094"/>
                  </a:lnTo>
                  <a:lnTo>
                    <a:pt x="38492" y="487670"/>
                  </a:lnTo>
                  <a:lnTo>
                    <a:pt x="38393" y="487784"/>
                  </a:lnTo>
                  <a:lnTo>
                    <a:pt x="38227" y="487965"/>
                  </a:lnTo>
                  <a:lnTo>
                    <a:pt x="38172" y="488056"/>
                  </a:lnTo>
                  <a:lnTo>
                    <a:pt x="37996" y="488321"/>
                  </a:lnTo>
                  <a:lnTo>
                    <a:pt x="37720" y="488707"/>
                  </a:lnTo>
                  <a:lnTo>
                    <a:pt x="37532" y="488936"/>
                  </a:lnTo>
                  <a:lnTo>
                    <a:pt x="37444" y="489069"/>
                  </a:lnTo>
                  <a:lnTo>
                    <a:pt x="37355" y="489207"/>
                  </a:lnTo>
                  <a:lnTo>
                    <a:pt x="37135" y="489542"/>
                  </a:lnTo>
                  <a:lnTo>
                    <a:pt x="37113" y="489652"/>
                  </a:lnTo>
                  <a:lnTo>
                    <a:pt x="37113" y="489844"/>
                  </a:lnTo>
                  <a:lnTo>
                    <a:pt x="37091" y="489960"/>
                  </a:lnTo>
                  <a:lnTo>
                    <a:pt x="36991" y="490078"/>
                  </a:lnTo>
                  <a:lnTo>
                    <a:pt x="36859" y="490250"/>
                  </a:lnTo>
                  <a:lnTo>
                    <a:pt x="36572" y="490712"/>
                  </a:lnTo>
                  <a:lnTo>
                    <a:pt x="36374" y="491130"/>
                  </a:lnTo>
                  <a:lnTo>
                    <a:pt x="36208" y="491452"/>
                  </a:lnTo>
                  <a:lnTo>
                    <a:pt x="36131" y="491600"/>
                  </a:lnTo>
                  <a:lnTo>
                    <a:pt x="35998" y="491809"/>
                  </a:lnTo>
                  <a:lnTo>
                    <a:pt x="35866" y="492182"/>
                  </a:lnTo>
                  <a:lnTo>
                    <a:pt x="35855" y="492206"/>
                  </a:lnTo>
                  <a:lnTo>
                    <a:pt x="35634" y="492522"/>
                  </a:lnTo>
                  <a:lnTo>
                    <a:pt x="35502" y="492669"/>
                  </a:lnTo>
                  <a:lnTo>
                    <a:pt x="35039" y="493004"/>
                  </a:lnTo>
                  <a:lnTo>
                    <a:pt x="34818" y="493233"/>
                  </a:lnTo>
                  <a:lnTo>
                    <a:pt x="34697" y="493355"/>
                  </a:lnTo>
                  <a:lnTo>
                    <a:pt x="34487" y="493681"/>
                  </a:lnTo>
                  <a:lnTo>
                    <a:pt x="34465" y="493750"/>
                  </a:lnTo>
                  <a:lnTo>
                    <a:pt x="34222" y="494025"/>
                  </a:lnTo>
                  <a:lnTo>
                    <a:pt x="34079" y="494124"/>
                  </a:lnTo>
                  <a:lnTo>
                    <a:pt x="34013" y="494182"/>
                  </a:lnTo>
                  <a:lnTo>
                    <a:pt x="33891" y="494287"/>
                  </a:lnTo>
                  <a:lnTo>
                    <a:pt x="33604" y="494574"/>
                  </a:lnTo>
                  <a:lnTo>
                    <a:pt x="33571" y="494601"/>
                  </a:lnTo>
                  <a:lnTo>
                    <a:pt x="33218" y="494834"/>
                  </a:lnTo>
                  <a:lnTo>
                    <a:pt x="33108" y="494941"/>
                  </a:lnTo>
                  <a:lnTo>
                    <a:pt x="33031" y="495015"/>
                  </a:lnTo>
                  <a:lnTo>
                    <a:pt x="32799" y="495294"/>
                  </a:lnTo>
                  <a:lnTo>
                    <a:pt x="32766" y="495315"/>
                  </a:lnTo>
                  <a:lnTo>
                    <a:pt x="32501" y="495528"/>
                  </a:lnTo>
                  <a:lnTo>
                    <a:pt x="32391" y="495694"/>
                  </a:lnTo>
                  <a:lnTo>
                    <a:pt x="32369" y="495754"/>
                  </a:lnTo>
                  <a:lnTo>
                    <a:pt x="32302" y="495949"/>
                  </a:lnTo>
                  <a:lnTo>
                    <a:pt x="32280" y="496006"/>
                  </a:lnTo>
                  <a:lnTo>
                    <a:pt x="32269" y="496129"/>
                  </a:lnTo>
                  <a:lnTo>
                    <a:pt x="32225" y="496344"/>
                  </a:lnTo>
                  <a:lnTo>
                    <a:pt x="32225" y="496483"/>
                  </a:lnTo>
                  <a:lnTo>
                    <a:pt x="32181" y="496817"/>
                  </a:lnTo>
                  <a:lnTo>
                    <a:pt x="32236" y="497378"/>
                  </a:lnTo>
                  <a:lnTo>
                    <a:pt x="32258" y="497592"/>
                  </a:lnTo>
                  <a:lnTo>
                    <a:pt x="32236" y="497955"/>
                  </a:lnTo>
                  <a:lnTo>
                    <a:pt x="32137" y="498342"/>
                  </a:lnTo>
                  <a:lnTo>
                    <a:pt x="31883" y="499044"/>
                  </a:lnTo>
                  <a:lnTo>
                    <a:pt x="31850" y="499287"/>
                  </a:lnTo>
                  <a:lnTo>
                    <a:pt x="31574" y="500389"/>
                  </a:lnTo>
                  <a:lnTo>
                    <a:pt x="31519" y="500507"/>
                  </a:lnTo>
                  <a:lnTo>
                    <a:pt x="31574" y="500703"/>
                  </a:lnTo>
                  <a:lnTo>
                    <a:pt x="31596" y="500833"/>
                  </a:lnTo>
                  <a:lnTo>
                    <a:pt x="31618" y="501387"/>
                  </a:lnTo>
                  <a:lnTo>
                    <a:pt x="31596" y="501787"/>
                  </a:lnTo>
                  <a:lnTo>
                    <a:pt x="31530" y="502143"/>
                  </a:lnTo>
                  <a:lnTo>
                    <a:pt x="31486" y="502236"/>
                  </a:lnTo>
                  <a:lnTo>
                    <a:pt x="31464" y="502291"/>
                  </a:lnTo>
                  <a:lnTo>
                    <a:pt x="31464" y="502664"/>
                  </a:lnTo>
                  <a:lnTo>
                    <a:pt x="31519" y="502796"/>
                  </a:lnTo>
                  <a:lnTo>
                    <a:pt x="31376" y="503106"/>
                  </a:lnTo>
                  <a:lnTo>
                    <a:pt x="30780" y="503323"/>
                  </a:lnTo>
                  <a:lnTo>
                    <a:pt x="30648" y="503375"/>
                  </a:lnTo>
                  <a:lnTo>
                    <a:pt x="30339" y="503489"/>
                  </a:lnTo>
                  <a:lnTo>
                    <a:pt x="29610" y="503710"/>
                  </a:lnTo>
                  <a:lnTo>
                    <a:pt x="29026" y="503806"/>
                  </a:lnTo>
                  <a:lnTo>
                    <a:pt x="28010" y="503934"/>
                  </a:lnTo>
                  <a:lnTo>
                    <a:pt x="27757" y="503958"/>
                  </a:lnTo>
                  <a:lnTo>
                    <a:pt x="26951" y="504036"/>
                  </a:lnTo>
                  <a:lnTo>
                    <a:pt x="25782" y="503946"/>
                  </a:lnTo>
                  <a:lnTo>
                    <a:pt x="24767" y="503785"/>
                  </a:lnTo>
                  <a:lnTo>
                    <a:pt x="23675" y="503785"/>
                  </a:lnTo>
                  <a:lnTo>
                    <a:pt x="20144" y="503354"/>
                  </a:lnTo>
                  <a:lnTo>
                    <a:pt x="19592" y="503489"/>
                  </a:lnTo>
                  <a:lnTo>
                    <a:pt x="19063" y="503620"/>
                  </a:lnTo>
                  <a:lnTo>
                    <a:pt x="18732" y="503862"/>
                  </a:lnTo>
                  <a:lnTo>
                    <a:pt x="18489" y="503910"/>
                  </a:lnTo>
                  <a:lnTo>
                    <a:pt x="18147" y="503809"/>
                  </a:lnTo>
                  <a:lnTo>
                    <a:pt x="17650" y="503343"/>
                  </a:lnTo>
                  <a:lnTo>
                    <a:pt x="17320" y="502980"/>
                  </a:lnTo>
                  <a:lnTo>
                    <a:pt x="16514" y="502087"/>
                  </a:lnTo>
                  <a:lnTo>
                    <a:pt x="16084" y="501614"/>
                  </a:lnTo>
                  <a:lnTo>
                    <a:pt x="15896" y="501229"/>
                  </a:lnTo>
                  <a:lnTo>
                    <a:pt x="15742" y="500763"/>
                  </a:lnTo>
                  <a:lnTo>
                    <a:pt x="15709" y="500428"/>
                  </a:lnTo>
                  <a:lnTo>
                    <a:pt x="15643" y="500158"/>
                  </a:lnTo>
                  <a:lnTo>
                    <a:pt x="15576" y="499691"/>
                  </a:lnTo>
                  <a:lnTo>
                    <a:pt x="15477" y="499379"/>
                  </a:lnTo>
                  <a:lnTo>
                    <a:pt x="15267" y="499022"/>
                  </a:lnTo>
                  <a:lnTo>
                    <a:pt x="15069" y="498651"/>
                  </a:lnTo>
                  <a:lnTo>
                    <a:pt x="14716" y="497876"/>
                  </a:lnTo>
                  <a:lnTo>
                    <a:pt x="14484" y="497473"/>
                  </a:lnTo>
                  <a:lnTo>
                    <a:pt x="14407" y="497346"/>
                  </a:lnTo>
                  <a:lnTo>
                    <a:pt x="14263" y="497217"/>
                  </a:lnTo>
                  <a:lnTo>
                    <a:pt x="13623" y="496989"/>
                  </a:lnTo>
                  <a:lnTo>
                    <a:pt x="13017" y="496720"/>
                  </a:lnTo>
                  <a:lnTo>
                    <a:pt x="12730" y="496630"/>
                  </a:lnTo>
                  <a:lnTo>
                    <a:pt x="12476" y="496490"/>
                  </a:lnTo>
                  <a:lnTo>
                    <a:pt x="12465" y="496468"/>
                  </a:lnTo>
                  <a:lnTo>
                    <a:pt x="12134" y="495902"/>
                  </a:lnTo>
                  <a:lnTo>
                    <a:pt x="11991" y="496213"/>
                  </a:lnTo>
                  <a:lnTo>
                    <a:pt x="11913" y="496537"/>
                  </a:lnTo>
                  <a:lnTo>
                    <a:pt x="11902" y="497034"/>
                  </a:lnTo>
                  <a:lnTo>
                    <a:pt x="12024" y="497505"/>
                  </a:lnTo>
                  <a:lnTo>
                    <a:pt x="12134" y="497679"/>
                  </a:lnTo>
                  <a:lnTo>
                    <a:pt x="12266" y="497893"/>
                  </a:lnTo>
                  <a:lnTo>
                    <a:pt x="12487" y="498338"/>
                  </a:lnTo>
                  <a:lnTo>
                    <a:pt x="12520" y="498837"/>
                  </a:lnTo>
                  <a:lnTo>
                    <a:pt x="12476" y="499975"/>
                  </a:lnTo>
                  <a:lnTo>
                    <a:pt x="12134" y="502321"/>
                  </a:lnTo>
                  <a:lnTo>
                    <a:pt x="12090" y="502476"/>
                  </a:lnTo>
                  <a:lnTo>
                    <a:pt x="12079" y="502721"/>
                  </a:lnTo>
                  <a:lnTo>
                    <a:pt x="11924" y="503287"/>
                  </a:lnTo>
                  <a:lnTo>
                    <a:pt x="11770" y="503636"/>
                  </a:lnTo>
                  <a:lnTo>
                    <a:pt x="11439" y="504101"/>
                  </a:lnTo>
                  <a:lnTo>
                    <a:pt x="11273" y="504502"/>
                  </a:lnTo>
                  <a:lnTo>
                    <a:pt x="11218" y="504967"/>
                  </a:lnTo>
                  <a:lnTo>
                    <a:pt x="11207" y="505245"/>
                  </a:lnTo>
                  <a:lnTo>
                    <a:pt x="11340" y="505395"/>
                  </a:lnTo>
                  <a:lnTo>
                    <a:pt x="11560" y="505590"/>
                  </a:lnTo>
                  <a:lnTo>
                    <a:pt x="11626" y="505654"/>
                  </a:lnTo>
                  <a:lnTo>
                    <a:pt x="11737" y="505808"/>
                  </a:lnTo>
                  <a:lnTo>
                    <a:pt x="11737" y="505809"/>
                  </a:lnTo>
                  <a:lnTo>
                    <a:pt x="11781" y="505862"/>
                  </a:lnTo>
                  <a:lnTo>
                    <a:pt x="12156" y="506305"/>
                  </a:lnTo>
                  <a:lnTo>
                    <a:pt x="12333" y="506454"/>
                  </a:lnTo>
                  <a:lnTo>
                    <a:pt x="12664" y="506745"/>
                  </a:lnTo>
                  <a:lnTo>
                    <a:pt x="13292" y="507388"/>
                  </a:lnTo>
                  <a:lnTo>
                    <a:pt x="13513" y="507548"/>
                  </a:lnTo>
                  <a:lnTo>
                    <a:pt x="13557" y="507582"/>
                  </a:lnTo>
                  <a:lnTo>
                    <a:pt x="14010" y="507982"/>
                  </a:lnTo>
                  <a:lnTo>
                    <a:pt x="14462" y="508527"/>
                  </a:lnTo>
                  <a:lnTo>
                    <a:pt x="14749" y="508877"/>
                  </a:lnTo>
                  <a:lnTo>
                    <a:pt x="15091" y="509260"/>
                  </a:lnTo>
                  <a:lnTo>
                    <a:pt x="15499" y="509666"/>
                  </a:lnTo>
                  <a:lnTo>
                    <a:pt x="15830" y="510066"/>
                  </a:lnTo>
                  <a:lnTo>
                    <a:pt x="16216" y="510456"/>
                  </a:lnTo>
                  <a:lnTo>
                    <a:pt x="16713" y="510901"/>
                  </a:lnTo>
                  <a:lnTo>
                    <a:pt x="17033" y="511155"/>
                  </a:lnTo>
                  <a:lnTo>
                    <a:pt x="17452" y="511496"/>
                  </a:lnTo>
                  <a:lnTo>
                    <a:pt x="17650" y="511609"/>
                  </a:lnTo>
                  <a:lnTo>
                    <a:pt x="17728" y="511643"/>
                  </a:lnTo>
                  <a:lnTo>
                    <a:pt x="18158" y="511837"/>
                  </a:lnTo>
                  <a:lnTo>
                    <a:pt x="18202" y="511857"/>
                  </a:lnTo>
                  <a:lnTo>
                    <a:pt x="19173" y="512418"/>
                  </a:lnTo>
                  <a:lnTo>
                    <a:pt x="19956" y="512855"/>
                  </a:lnTo>
                  <a:lnTo>
                    <a:pt x="20199" y="513024"/>
                  </a:lnTo>
                  <a:lnTo>
                    <a:pt x="21402" y="513642"/>
                  </a:lnTo>
                  <a:lnTo>
                    <a:pt x="21589" y="513707"/>
                  </a:lnTo>
                  <a:lnTo>
                    <a:pt x="22328" y="514124"/>
                  </a:lnTo>
                  <a:lnTo>
                    <a:pt x="22571" y="514259"/>
                  </a:lnTo>
                  <a:lnTo>
                    <a:pt x="23619" y="514519"/>
                  </a:lnTo>
                  <a:lnTo>
                    <a:pt x="24127" y="514530"/>
                  </a:lnTo>
                  <a:lnTo>
                    <a:pt x="24171" y="514530"/>
                  </a:lnTo>
                  <a:lnTo>
                    <a:pt x="24943" y="514638"/>
                  </a:lnTo>
                  <a:lnTo>
                    <a:pt x="25804" y="514879"/>
                  </a:lnTo>
                  <a:lnTo>
                    <a:pt x="26190" y="515080"/>
                  </a:lnTo>
                  <a:lnTo>
                    <a:pt x="26940" y="515799"/>
                  </a:lnTo>
                  <a:lnTo>
                    <a:pt x="27062" y="516018"/>
                  </a:lnTo>
                  <a:lnTo>
                    <a:pt x="27150" y="516320"/>
                  </a:lnTo>
                  <a:lnTo>
                    <a:pt x="27205" y="516411"/>
                  </a:lnTo>
                  <a:lnTo>
                    <a:pt x="27282" y="516450"/>
                  </a:lnTo>
                  <a:lnTo>
                    <a:pt x="27349" y="516441"/>
                  </a:lnTo>
                  <a:lnTo>
                    <a:pt x="27569" y="516295"/>
                  </a:lnTo>
                  <a:lnTo>
                    <a:pt x="27657" y="516304"/>
                  </a:lnTo>
                  <a:lnTo>
                    <a:pt x="27746" y="516338"/>
                  </a:lnTo>
                  <a:lnTo>
                    <a:pt x="27812" y="516413"/>
                  </a:lnTo>
                  <a:lnTo>
                    <a:pt x="27823" y="516495"/>
                  </a:lnTo>
                  <a:lnTo>
                    <a:pt x="27757" y="516650"/>
                  </a:lnTo>
                  <a:lnTo>
                    <a:pt x="27647" y="516820"/>
                  </a:lnTo>
                  <a:lnTo>
                    <a:pt x="27647" y="516870"/>
                  </a:lnTo>
                  <a:lnTo>
                    <a:pt x="27702" y="516994"/>
                  </a:lnTo>
                  <a:lnTo>
                    <a:pt x="27735" y="517014"/>
                  </a:lnTo>
                  <a:lnTo>
                    <a:pt x="27911" y="517030"/>
                  </a:lnTo>
                  <a:lnTo>
                    <a:pt x="28000" y="517073"/>
                  </a:lnTo>
                  <a:lnTo>
                    <a:pt x="28066" y="517155"/>
                  </a:lnTo>
                  <a:lnTo>
                    <a:pt x="28088" y="517220"/>
                  </a:lnTo>
                  <a:lnTo>
                    <a:pt x="28066" y="517321"/>
                  </a:lnTo>
                  <a:lnTo>
                    <a:pt x="28022" y="517406"/>
                  </a:lnTo>
                  <a:lnTo>
                    <a:pt x="27955" y="517468"/>
                  </a:lnTo>
                  <a:lnTo>
                    <a:pt x="27823" y="517546"/>
                  </a:lnTo>
                  <a:lnTo>
                    <a:pt x="27679" y="517671"/>
                  </a:lnTo>
                  <a:lnTo>
                    <a:pt x="27635" y="517732"/>
                  </a:lnTo>
                  <a:lnTo>
                    <a:pt x="27580" y="517857"/>
                  </a:lnTo>
                  <a:lnTo>
                    <a:pt x="27591" y="518088"/>
                  </a:lnTo>
                  <a:lnTo>
                    <a:pt x="27635" y="518250"/>
                  </a:lnTo>
                  <a:lnTo>
                    <a:pt x="27735" y="518348"/>
                  </a:lnTo>
                  <a:lnTo>
                    <a:pt x="28132" y="518582"/>
                  </a:lnTo>
                  <a:lnTo>
                    <a:pt x="28220" y="518647"/>
                  </a:lnTo>
                  <a:lnTo>
                    <a:pt x="28231" y="518934"/>
                  </a:lnTo>
                  <a:lnTo>
                    <a:pt x="28264" y="519041"/>
                  </a:lnTo>
                  <a:lnTo>
                    <a:pt x="28529" y="519179"/>
                  </a:lnTo>
                  <a:lnTo>
                    <a:pt x="28562" y="519219"/>
                  </a:lnTo>
                  <a:lnTo>
                    <a:pt x="28606" y="519585"/>
                  </a:lnTo>
                  <a:lnTo>
                    <a:pt x="28551" y="519670"/>
                  </a:lnTo>
                  <a:lnTo>
                    <a:pt x="28364" y="519794"/>
                  </a:lnTo>
                  <a:lnTo>
                    <a:pt x="28342" y="519825"/>
                  </a:lnTo>
                  <a:lnTo>
                    <a:pt x="28331" y="519930"/>
                  </a:lnTo>
                  <a:lnTo>
                    <a:pt x="28397" y="520064"/>
                  </a:lnTo>
                  <a:lnTo>
                    <a:pt x="28452" y="520113"/>
                  </a:lnTo>
                  <a:lnTo>
                    <a:pt x="28562" y="520164"/>
                  </a:lnTo>
                  <a:lnTo>
                    <a:pt x="28750" y="520157"/>
                  </a:lnTo>
                  <a:lnTo>
                    <a:pt x="28982" y="520086"/>
                  </a:lnTo>
                  <a:lnTo>
                    <a:pt x="29059" y="520104"/>
                  </a:lnTo>
                  <a:lnTo>
                    <a:pt x="29114" y="520152"/>
                  </a:lnTo>
                  <a:lnTo>
                    <a:pt x="29136" y="520222"/>
                  </a:lnTo>
                  <a:lnTo>
                    <a:pt x="29136" y="520617"/>
                  </a:lnTo>
                  <a:lnTo>
                    <a:pt x="29180" y="520783"/>
                  </a:lnTo>
                  <a:lnTo>
                    <a:pt x="29224" y="520871"/>
                  </a:lnTo>
                  <a:lnTo>
                    <a:pt x="29290" y="520905"/>
                  </a:lnTo>
                  <a:lnTo>
                    <a:pt x="29346" y="520908"/>
                  </a:lnTo>
                  <a:lnTo>
                    <a:pt x="29423" y="520871"/>
                  </a:lnTo>
                  <a:lnTo>
                    <a:pt x="29511" y="520781"/>
                  </a:lnTo>
                  <a:lnTo>
                    <a:pt x="29566" y="520770"/>
                  </a:lnTo>
                  <a:lnTo>
                    <a:pt x="29732" y="520922"/>
                  </a:lnTo>
                  <a:lnTo>
                    <a:pt x="29820" y="521066"/>
                  </a:lnTo>
                  <a:lnTo>
                    <a:pt x="29798" y="521311"/>
                  </a:lnTo>
                  <a:lnTo>
                    <a:pt x="29754" y="521750"/>
                  </a:lnTo>
                  <a:lnTo>
                    <a:pt x="29787" y="521920"/>
                  </a:lnTo>
                  <a:lnTo>
                    <a:pt x="30085" y="522105"/>
                  </a:lnTo>
                  <a:lnTo>
                    <a:pt x="30272" y="522342"/>
                  </a:lnTo>
                  <a:lnTo>
                    <a:pt x="30416" y="522554"/>
                  </a:lnTo>
                  <a:lnTo>
                    <a:pt x="30868" y="522992"/>
                  </a:lnTo>
                  <a:lnTo>
                    <a:pt x="31199" y="523231"/>
                  </a:lnTo>
                  <a:lnTo>
                    <a:pt x="31254" y="523324"/>
                  </a:lnTo>
                  <a:lnTo>
                    <a:pt x="31332" y="523586"/>
                  </a:lnTo>
                  <a:lnTo>
                    <a:pt x="31431" y="523738"/>
                  </a:lnTo>
                  <a:lnTo>
                    <a:pt x="31519" y="523807"/>
                  </a:lnTo>
                  <a:lnTo>
                    <a:pt x="32004" y="524038"/>
                  </a:lnTo>
                  <a:lnTo>
                    <a:pt x="32093" y="524120"/>
                  </a:lnTo>
                  <a:lnTo>
                    <a:pt x="32247" y="524345"/>
                  </a:lnTo>
                  <a:lnTo>
                    <a:pt x="32567" y="524542"/>
                  </a:lnTo>
                  <a:lnTo>
                    <a:pt x="33042" y="524917"/>
                  </a:lnTo>
                  <a:lnTo>
                    <a:pt x="33406" y="525382"/>
                  </a:lnTo>
                  <a:lnTo>
                    <a:pt x="33682" y="525686"/>
                  </a:lnTo>
                  <a:lnTo>
                    <a:pt x="33858" y="525802"/>
                  </a:lnTo>
                  <a:lnTo>
                    <a:pt x="34233" y="525980"/>
                  </a:lnTo>
                  <a:lnTo>
                    <a:pt x="34355" y="526079"/>
                  </a:lnTo>
                  <a:lnTo>
                    <a:pt x="34509" y="526341"/>
                  </a:lnTo>
                  <a:lnTo>
                    <a:pt x="34542" y="526394"/>
                  </a:lnTo>
                  <a:lnTo>
                    <a:pt x="34575" y="526441"/>
                  </a:lnTo>
                  <a:lnTo>
                    <a:pt x="34619" y="526541"/>
                  </a:lnTo>
                  <a:lnTo>
                    <a:pt x="34641" y="526611"/>
                  </a:lnTo>
                  <a:lnTo>
                    <a:pt x="34674" y="526655"/>
                  </a:lnTo>
                  <a:lnTo>
                    <a:pt x="34741" y="526797"/>
                  </a:lnTo>
                  <a:lnTo>
                    <a:pt x="34807" y="526875"/>
                  </a:lnTo>
                  <a:lnTo>
                    <a:pt x="34851" y="526931"/>
                  </a:lnTo>
                  <a:lnTo>
                    <a:pt x="34917" y="527010"/>
                  </a:lnTo>
                  <a:lnTo>
                    <a:pt x="34961" y="527067"/>
                  </a:lnTo>
                  <a:lnTo>
                    <a:pt x="35017" y="527102"/>
                  </a:lnTo>
                  <a:lnTo>
                    <a:pt x="35083" y="527152"/>
                  </a:lnTo>
                  <a:lnTo>
                    <a:pt x="35149" y="527202"/>
                  </a:lnTo>
                  <a:lnTo>
                    <a:pt x="35204" y="527274"/>
                  </a:lnTo>
                  <a:lnTo>
                    <a:pt x="35116" y="527367"/>
                  </a:lnTo>
                  <a:lnTo>
                    <a:pt x="35050" y="527444"/>
                  </a:lnTo>
                  <a:lnTo>
                    <a:pt x="34917" y="527541"/>
                  </a:lnTo>
                  <a:lnTo>
                    <a:pt x="34818" y="527598"/>
                  </a:lnTo>
                  <a:lnTo>
                    <a:pt x="34741" y="527649"/>
                  </a:lnTo>
                  <a:lnTo>
                    <a:pt x="34652" y="527712"/>
                  </a:lnTo>
                  <a:lnTo>
                    <a:pt x="34564" y="527774"/>
                  </a:lnTo>
                  <a:lnTo>
                    <a:pt x="34509" y="527843"/>
                  </a:lnTo>
                  <a:lnTo>
                    <a:pt x="34476" y="527917"/>
                  </a:lnTo>
                  <a:lnTo>
                    <a:pt x="34454" y="527968"/>
                  </a:lnTo>
                  <a:lnTo>
                    <a:pt x="34399" y="528014"/>
                  </a:lnTo>
                  <a:lnTo>
                    <a:pt x="34344" y="528059"/>
                  </a:lnTo>
                  <a:lnTo>
                    <a:pt x="34288" y="528088"/>
                  </a:lnTo>
                  <a:lnTo>
                    <a:pt x="34244" y="528133"/>
                  </a:lnTo>
                  <a:lnTo>
                    <a:pt x="34211" y="528156"/>
                  </a:lnTo>
                  <a:lnTo>
                    <a:pt x="34156" y="528237"/>
                  </a:lnTo>
                  <a:lnTo>
                    <a:pt x="34112" y="528298"/>
                  </a:lnTo>
                  <a:lnTo>
                    <a:pt x="34057" y="528367"/>
                  </a:lnTo>
                  <a:lnTo>
                    <a:pt x="34024" y="528412"/>
                  </a:lnTo>
                  <a:lnTo>
                    <a:pt x="34001" y="528469"/>
                  </a:lnTo>
                  <a:lnTo>
                    <a:pt x="34001" y="528561"/>
                  </a:lnTo>
                  <a:lnTo>
                    <a:pt x="33990" y="528629"/>
                  </a:lnTo>
                  <a:lnTo>
                    <a:pt x="33990" y="528721"/>
                  </a:lnTo>
                  <a:lnTo>
                    <a:pt x="33990" y="528817"/>
                  </a:lnTo>
                  <a:lnTo>
                    <a:pt x="34013" y="528965"/>
                  </a:lnTo>
                  <a:lnTo>
                    <a:pt x="34024" y="529123"/>
                  </a:lnTo>
                  <a:lnTo>
                    <a:pt x="34046" y="529223"/>
                  </a:lnTo>
                  <a:lnTo>
                    <a:pt x="34079" y="529346"/>
                  </a:lnTo>
                  <a:lnTo>
                    <a:pt x="34134" y="529457"/>
                  </a:lnTo>
                  <a:lnTo>
                    <a:pt x="34156" y="529558"/>
                  </a:lnTo>
                  <a:lnTo>
                    <a:pt x="34200" y="529691"/>
                  </a:lnTo>
                  <a:lnTo>
                    <a:pt x="34211" y="529788"/>
                  </a:lnTo>
                  <a:lnTo>
                    <a:pt x="34211" y="529891"/>
                  </a:lnTo>
                  <a:lnTo>
                    <a:pt x="34211" y="529950"/>
                  </a:lnTo>
                  <a:lnTo>
                    <a:pt x="34200" y="530039"/>
                  </a:lnTo>
                  <a:lnTo>
                    <a:pt x="34200" y="530121"/>
                  </a:lnTo>
                  <a:lnTo>
                    <a:pt x="34200" y="530240"/>
                  </a:lnTo>
                  <a:lnTo>
                    <a:pt x="34200" y="530351"/>
                  </a:lnTo>
                  <a:lnTo>
                    <a:pt x="34189" y="530455"/>
                  </a:lnTo>
                  <a:lnTo>
                    <a:pt x="34189" y="530522"/>
                  </a:lnTo>
                  <a:lnTo>
                    <a:pt x="34156" y="530656"/>
                  </a:lnTo>
                  <a:lnTo>
                    <a:pt x="34057" y="530753"/>
                  </a:lnTo>
                  <a:lnTo>
                    <a:pt x="33957" y="530805"/>
                  </a:lnTo>
                  <a:lnTo>
                    <a:pt x="33869" y="530863"/>
                  </a:lnTo>
                  <a:lnTo>
                    <a:pt x="33759" y="530904"/>
                  </a:lnTo>
                  <a:lnTo>
                    <a:pt x="33704" y="530915"/>
                  </a:lnTo>
                  <a:lnTo>
                    <a:pt x="33626" y="530930"/>
                  </a:lnTo>
                  <a:lnTo>
                    <a:pt x="33571" y="530957"/>
                  </a:lnTo>
                  <a:lnTo>
                    <a:pt x="33505" y="531010"/>
                  </a:lnTo>
                  <a:lnTo>
                    <a:pt x="33439" y="531064"/>
                  </a:lnTo>
                  <a:lnTo>
                    <a:pt x="33384" y="531114"/>
                  </a:lnTo>
                  <a:lnTo>
                    <a:pt x="33384" y="531118"/>
                  </a:lnTo>
                  <a:lnTo>
                    <a:pt x="33362" y="531161"/>
                  </a:lnTo>
                  <a:lnTo>
                    <a:pt x="33329" y="531191"/>
                  </a:lnTo>
                  <a:lnTo>
                    <a:pt x="33284" y="531218"/>
                  </a:lnTo>
                  <a:lnTo>
                    <a:pt x="33174" y="531231"/>
                  </a:lnTo>
                  <a:lnTo>
                    <a:pt x="33108" y="531249"/>
                  </a:lnTo>
                  <a:lnTo>
                    <a:pt x="33086" y="531256"/>
                  </a:lnTo>
                  <a:lnTo>
                    <a:pt x="33042" y="531265"/>
                  </a:lnTo>
                  <a:lnTo>
                    <a:pt x="32876" y="531346"/>
                  </a:lnTo>
                  <a:lnTo>
                    <a:pt x="32843" y="531365"/>
                  </a:lnTo>
                  <a:lnTo>
                    <a:pt x="32755" y="531420"/>
                  </a:lnTo>
                  <a:lnTo>
                    <a:pt x="32667" y="531510"/>
                  </a:lnTo>
                  <a:lnTo>
                    <a:pt x="32589" y="531630"/>
                  </a:lnTo>
                  <a:lnTo>
                    <a:pt x="32512" y="531852"/>
                  </a:lnTo>
                  <a:lnTo>
                    <a:pt x="32424" y="532054"/>
                  </a:lnTo>
                  <a:lnTo>
                    <a:pt x="32347" y="532225"/>
                  </a:lnTo>
                  <a:lnTo>
                    <a:pt x="32148" y="532450"/>
                  </a:lnTo>
                  <a:lnTo>
                    <a:pt x="32093" y="532494"/>
                  </a:lnTo>
                  <a:lnTo>
                    <a:pt x="32027" y="532541"/>
                  </a:lnTo>
                  <a:lnTo>
                    <a:pt x="31993" y="532566"/>
                  </a:lnTo>
                  <a:lnTo>
                    <a:pt x="31839" y="532664"/>
                  </a:lnTo>
                  <a:lnTo>
                    <a:pt x="31828" y="532667"/>
                  </a:lnTo>
                  <a:lnTo>
                    <a:pt x="31663" y="532724"/>
                  </a:lnTo>
                  <a:lnTo>
                    <a:pt x="31497" y="532747"/>
                  </a:lnTo>
                  <a:lnTo>
                    <a:pt x="31287" y="532752"/>
                  </a:lnTo>
                  <a:lnTo>
                    <a:pt x="31034" y="532765"/>
                  </a:lnTo>
                  <a:lnTo>
                    <a:pt x="30912" y="532806"/>
                  </a:lnTo>
                  <a:lnTo>
                    <a:pt x="30769" y="532865"/>
                  </a:lnTo>
                  <a:lnTo>
                    <a:pt x="30714" y="532902"/>
                  </a:lnTo>
                  <a:lnTo>
                    <a:pt x="30703" y="532905"/>
                  </a:lnTo>
                  <a:lnTo>
                    <a:pt x="30603" y="533010"/>
                  </a:lnTo>
                  <a:lnTo>
                    <a:pt x="30493" y="533133"/>
                  </a:lnTo>
                  <a:lnTo>
                    <a:pt x="30460" y="533176"/>
                  </a:lnTo>
                  <a:lnTo>
                    <a:pt x="30383" y="533281"/>
                  </a:lnTo>
                  <a:lnTo>
                    <a:pt x="30195" y="533512"/>
                  </a:lnTo>
                  <a:lnTo>
                    <a:pt x="30118" y="533627"/>
                  </a:lnTo>
                  <a:lnTo>
                    <a:pt x="30107" y="533637"/>
                  </a:lnTo>
                  <a:lnTo>
                    <a:pt x="30074" y="533718"/>
                  </a:lnTo>
                  <a:lnTo>
                    <a:pt x="30074" y="533782"/>
                  </a:lnTo>
                  <a:lnTo>
                    <a:pt x="30074" y="533858"/>
                  </a:lnTo>
                  <a:lnTo>
                    <a:pt x="30107" y="533962"/>
                  </a:lnTo>
                  <a:lnTo>
                    <a:pt x="30140" y="534038"/>
                  </a:lnTo>
                  <a:lnTo>
                    <a:pt x="30140" y="534047"/>
                  </a:lnTo>
                  <a:lnTo>
                    <a:pt x="30151" y="534129"/>
                  </a:lnTo>
                  <a:lnTo>
                    <a:pt x="30195" y="534181"/>
                  </a:lnTo>
                  <a:lnTo>
                    <a:pt x="30206" y="534241"/>
                  </a:lnTo>
                  <a:lnTo>
                    <a:pt x="30228" y="534281"/>
                  </a:lnTo>
                  <a:lnTo>
                    <a:pt x="30316" y="534468"/>
                  </a:lnTo>
                  <a:lnTo>
                    <a:pt x="30416" y="534643"/>
                  </a:lnTo>
                  <a:lnTo>
                    <a:pt x="30493" y="534787"/>
                  </a:lnTo>
                  <a:lnTo>
                    <a:pt x="30504" y="534800"/>
                  </a:lnTo>
                  <a:lnTo>
                    <a:pt x="30515" y="534902"/>
                  </a:lnTo>
                  <a:lnTo>
                    <a:pt x="30515" y="534908"/>
                  </a:lnTo>
                  <a:lnTo>
                    <a:pt x="30537" y="535109"/>
                  </a:lnTo>
                  <a:lnTo>
                    <a:pt x="30537" y="535224"/>
                  </a:lnTo>
                  <a:lnTo>
                    <a:pt x="30504" y="535395"/>
                  </a:lnTo>
                  <a:lnTo>
                    <a:pt x="30471" y="535542"/>
                  </a:lnTo>
                  <a:lnTo>
                    <a:pt x="30427" y="535666"/>
                  </a:lnTo>
                  <a:lnTo>
                    <a:pt x="30427" y="535666"/>
                  </a:lnTo>
                  <a:lnTo>
                    <a:pt x="30383" y="535730"/>
                  </a:lnTo>
                  <a:lnTo>
                    <a:pt x="30305" y="535838"/>
                  </a:lnTo>
                  <a:lnTo>
                    <a:pt x="30283" y="535862"/>
                  </a:lnTo>
                  <a:lnTo>
                    <a:pt x="30239" y="535948"/>
                  </a:lnTo>
                  <a:lnTo>
                    <a:pt x="30217" y="535977"/>
                  </a:lnTo>
                  <a:lnTo>
                    <a:pt x="30162" y="536062"/>
                  </a:lnTo>
                  <a:lnTo>
                    <a:pt x="30096" y="536186"/>
                  </a:lnTo>
                  <a:lnTo>
                    <a:pt x="30074" y="536214"/>
                  </a:lnTo>
                  <a:lnTo>
                    <a:pt x="30063" y="536229"/>
                  </a:lnTo>
                  <a:lnTo>
                    <a:pt x="30030" y="536266"/>
                  </a:lnTo>
                  <a:lnTo>
                    <a:pt x="29997" y="536288"/>
                  </a:lnTo>
                  <a:lnTo>
                    <a:pt x="29930" y="536350"/>
                  </a:lnTo>
                  <a:lnTo>
                    <a:pt x="29809" y="536472"/>
                  </a:lnTo>
                  <a:lnTo>
                    <a:pt x="29743" y="536558"/>
                  </a:lnTo>
                  <a:lnTo>
                    <a:pt x="29721" y="536585"/>
                  </a:lnTo>
                  <a:lnTo>
                    <a:pt x="29688" y="536720"/>
                  </a:lnTo>
                  <a:lnTo>
                    <a:pt x="29688" y="536857"/>
                  </a:lnTo>
                  <a:lnTo>
                    <a:pt x="29699" y="536945"/>
                  </a:lnTo>
                  <a:lnTo>
                    <a:pt x="29699" y="536958"/>
                  </a:lnTo>
                  <a:lnTo>
                    <a:pt x="29732" y="537018"/>
                  </a:lnTo>
                  <a:lnTo>
                    <a:pt x="29754" y="537042"/>
                  </a:lnTo>
                  <a:lnTo>
                    <a:pt x="29820" y="537119"/>
                  </a:lnTo>
                  <a:lnTo>
                    <a:pt x="29930" y="537213"/>
                  </a:lnTo>
                  <a:lnTo>
                    <a:pt x="30129" y="537320"/>
                  </a:lnTo>
                  <a:lnTo>
                    <a:pt x="30151" y="537324"/>
                  </a:lnTo>
                  <a:lnTo>
                    <a:pt x="30162" y="537332"/>
                  </a:lnTo>
                  <a:lnTo>
                    <a:pt x="30283" y="537385"/>
                  </a:lnTo>
                  <a:lnTo>
                    <a:pt x="30350" y="537407"/>
                  </a:lnTo>
                  <a:lnTo>
                    <a:pt x="30383" y="537423"/>
                  </a:lnTo>
                  <a:lnTo>
                    <a:pt x="30515" y="537495"/>
                  </a:lnTo>
                  <a:lnTo>
                    <a:pt x="30648" y="537568"/>
                  </a:lnTo>
                  <a:lnTo>
                    <a:pt x="30670" y="537578"/>
                  </a:lnTo>
                  <a:lnTo>
                    <a:pt x="30692" y="537606"/>
                  </a:lnTo>
                  <a:lnTo>
                    <a:pt x="30846" y="537710"/>
                  </a:lnTo>
                  <a:lnTo>
                    <a:pt x="30857" y="537722"/>
                  </a:lnTo>
                  <a:lnTo>
                    <a:pt x="30879" y="537732"/>
                  </a:lnTo>
                  <a:lnTo>
                    <a:pt x="30912" y="537753"/>
                  </a:lnTo>
                  <a:lnTo>
                    <a:pt x="30945" y="537789"/>
                  </a:lnTo>
                  <a:lnTo>
                    <a:pt x="30979" y="537824"/>
                  </a:lnTo>
                  <a:lnTo>
                    <a:pt x="31001" y="537870"/>
                  </a:lnTo>
                  <a:lnTo>
                    <a:pt x="31012" y="537911"/>
                  </a:lnTo>
                  <a:lnTo>
                    <a:pt x="31023" y="537950"/>
                  </a:lnTo>
                  <a:lnTo>
                    <a:pt x="31023" y="537994"/>
                  </a:lnTo>
                  <a:lnTo>
                    <a:pt x="31001" y="538047"/>
                  </a:lnTo>
                  <a:lnTo>
                    <a:pt x="30956" y="538132"/>
                  </a:lnTo>
                  <a:lnTo>
                    <a:pt x="30890" y="538215"/>
                  </a:lnTo>
                  <a:lnTo>
                    <a:pt x="30857" y="538267"/>
                  </a:lnTo>
                  <a:lnTo>
                    <a:pt x="30835" y="538311"/>
                  </a:lnTo>
                  <a:lnTo>
                    <a:pt x="30802" y="538370"/>
                  </a:lnTo>
                  <a:lnTo>
                    <a:pt x="30780" y="538397"/>
                  </a:lnTo>
                  <a:lnTo>
                    <a:pt x="30747" y="538461"/>
                  </a:lnTo>
                  <a:lnTo>
                    <a:pt x="30658" y="538555"/>
                  </a:lnTo>
                  <a:lnTo>
                    <a:pt x="30648" y="538566"/>
                  </a:lnTo>
                  <a:lnTo>
                    <a:pt x="30471" y="538655"/>
                  </a:lnTo>
                  <a:lnTo>
                    <a:pt x="30184" y="538762"/>
                  </a:lnTo>
                  <a:lnTo>
                    <a:pt x="29908" y="538876"/>
                  </a:lnTo>
                  <a:lnTo>
                    <a:pt x="29864" y="538894"/>
                  </a:lnTo>
                  <a:lnTo>
                    <a:pt x="29676" y="538970"/>
                  </a:lnTo>
                  <a:lnTo>
                    <a:pt x="29555" y="539061"/>
                  </a:lnTo>
                  <a:lnTo>
                    <a:pt x="29467" y="539128"/>
                  </a:lnTo>
                  <a:lnTo>
                    <a:pt x="29423" y="539212"/>
                  </a:lnTo>
                  <a:lnTo>
                    <a:pt x="29401" y="539259"/>
                  </a:lnTo>
                  <a:lnTo>
                    <a:pt x="29401" y="539313"/>
                  </a:lnTo>
                  <a:lnTo>
                    <a:pt x="29423" y="539469"/>
                  </a:lnTo>
                  <a:lnTo>
                    <a:pt x="29445" y="539551"/>
                  </a:lnTo>
                  <a:lnTo>
                    <a:pt x="29467" y="539617"/>
                  </a:lnTo>
                  <a:lnTo>
                    <a:pt x="29511" y="539729"/>
                  </a:lnTo>
                  <a:lnTo>
                    <a:pt x="29511" y="539773"/>
                  </a:lnTo>
                  <a:lnTo>
                    <a:pt x="29445" y="539825"/>
                  </a:lnTo>
                  <a:lnTo>
                    <a:pt x="29423" y="539864"/>
                  </a:lnTo>
                  <a:lnTo>
                    <a:pt x="29390" y="539886"/>
                  </a:lnTo>
                  <a:lnTo>
                    <a:pt x="29202" y="539991"/>
                  </a:lnTo>
                  <a:lnTo>
                    <a:pt x="29191" y="539997"/>
                  </a:lnTo>
                  <a:lnTo>
                    <a:pt x="29103" y="540057"/>
                  </a:lnTo>
                  <a:lnTo>
                    <a:pt x="29048" y="540090"/>
                  </a:lnTo>
                  <a:lnTo>
                    <a:pt x="28882" y="540245"/>
                  </a:lnTo>
                  <a:lnTo>
                    <a:pt x="28882" y="540249"/>
                  </a:lnTo>
                  <a:lnTo>
                    <a:pt x="28783" y="540343"/>
                  </a:lnTo>
                  <a:lnTo>
                    <a:pt x="28717" y="540463"/>
                  </a:lnTo>
                  <a:lnTo>
                    <a:pt x="28661" y="540637"/>
                  </a:lnTo>
                  <a:lnTo>
                    <a:pt x="28661" y="540655"/>
                  </a:lnTo>
                  <a:lnTo>
                    <a:pt x="28661" y="540730"/>
                  </a:lnTo>
                  <a:lnTo>
                    <a:pt x="28661" y="540783"/>
                  </a:lnTo>
                  <a:lnTo>
                    <a:pt x="28661" y="540857"/>
                  </a:lnTo>
                  <a:lnTo>
                    <a:pt x="28661" y="540938"/>
                  </a:lnTo>
                  <a:lnTo>
                    <a:pt x="28661" y="541050"/>
                  </a:lnTo>
                  <a:lnTo>
                    <a:pt x="28673" y="541178"/>
                  </a:lnTo>
                  <a:lnTo>
                    <a:pt x="28673" y="541244"/>
                  </a:lnTo>
                  <a:lnTo>
                    <a:pt x="28695" y="541311"/>
                  </a:lnTo>
                  <a:lnTo>
                    <a:pt x="28695" y="541377"/>
                  </a:lnTo>
                  <a:lnTo>
                    <a:pt x="28695" y="541422"/>
                  </a:lnTo>
                  <a:lnTo>
                    <a:pt x="28695" y="541423"/>
                  </a:lnTo>
                  <a:lnTo>
                    <a:pt x="28684" y="541483"/>
                  </a:lnTo>
                  <a:lnTo>
                    <a:pt x="28651" y="541550"/>
                  </a:lnTo>
                  <a:lnTo>
                    <a:pt x="28562" y="541621"/>
                  </a:lnTo>
                  <a:lnTo>
                    <a:pt x="28463" y="541647"/>
                  </a:lnTo>
                  <a:lnTo>
                    <a:pt x="28375" y="541647"/>
                  </a:lnTo>
                  <a:lnTo>
                    <a:pt x="28209" y="541641"/>
                  </a:lnTo>
                  <a:lnTo>
                    <a:pt x="28000" y="541624"/>
                  </a:lnTo>
                  <a:lnTo>
                    <a:pt x="27966" y="541622"/>
                  </a:lnTo>
                  <a:lnTo>
                    <a:pt x="27955" y="541622"/>
                  </a:lnTo>
                  <a:lnTo>
                    <a:pt x="27790" y="541630"/>
                  </a:lnTo>
                  <a:lnTo>
                    <a:pt x="27724" y="541630"/>
                  </a:lnTo>
                  <a:lnTo>
                    <a:pt x="27635" y="541652"/>
                  </a:lnTo>
                  <a:lnTo>
                    <a:pt x="27558" y="541689"/>
                  </a:lnTo>
                  <a:lnTo>
                    <a:pt x="27503" y="541727"/>
                  </a:lnTo>
                  <a:lnTo>
                    <a:pt x="27426" y="541786"/>
                  </a:lnTo>
                  <a:lnTo>
                    <a:pt x="27304" y="541920"/>
                  </a:lnTo>
                  <a:lnTo>
                    <a:pt x="27227" y="541993"/>
                  </a:lnTo>
                  <a:lnTo>
                    <a:pt x="27172" y="542075"/>
                  </a:lnTo>
                  <a:lnTo>
                    <a:pt x="27128" y="542127"/>
                  </a:lnTo>
                  <a:lnTo>
                    <a:pt x="27117" y="542160"/>
                  </a:lnTo>
                  <a:lnTo>
                    <a:pt x="27040" y="542275"/>
                  </a:lnTo>
                  <a:lnTo>
                    <a:pt x="26929" y="542426"/>
                  </a:lnTo>
                  <a:lnTo>
                    <a:pt x="26819" y="542545"/>
                  </a:lnTo>
                  <a:lnTo>
                    <a:pt x="26753" y="542580"/>
                  </a:lnTo>
                  <a:lnTo>
                    <a:pt x="26676" y="542654"/>
                  </a:lnTo>
                  <a:lnTo>
                    <a:pt x="26543" y="542809"/>
                  </a:lnTo>
                  <a:lnTo>
                    <a:pt x="26466" y="542899"/>
                  </a:lnTo>
                  <a:lnTo>
                    <a:pt x="26433" y="542950"/>
                  </a:lnTo>
                  <a:lnTo>
                    <a:pt x="26422" y="543018"/>
                  </a:lnTo>
                  <a:lnTo>
                    <a:pt x="26400" y="543114"/>
                  </a:lnTo>
                  <a:lnTo>
                    <a:pt x="26378" y="543174"/>
                  </a:lnTo>
                  <a:lnTo>
                    <a:pt x="26367" y="543211"/>
                  </a:lnTo>
                  <a:lnTo>
                    <a:pt x="26334" y="543285"/>
                  </a:lnTo>
                  <a:lnTo>
                    <a:pt x="26278" y="543382"/>
                  </a:lnTo>
                  <a:lnTo>
                    <a:pt x="26245" y="543432"/>
                  </a:lnTo>
                  <a:lnTo>
                    <a:pt x="26102" y="543569"/>
                  </a:lnTo>
                  <a:lnTo>
                    <a:pt x="26058" y="543603"/>
                  </a:lnTo>
                  <a:lnTo>
                    <a:pt x="26013" y="543632"/>
                  </a:lnTo>
                  <a:lnTo>
                    <a:pt x="25981" y="543664"/>
                  </a:lnTo>
                  <a:lnTo>
                    <a:pt x="25958" y="543690"/>
                  </a:lnTo>
                  <a:lnTo>
                    <a:pt x="25914" y="543734"/>
                  </a:lnTo>
                  <a:lnTo>
                    <a:pt x="25914" y="543744"/>
                  </a:lnTo>
                  <a:lnTo>
                    <a:pt x="25837" y="543845"/>
                  </a:lnTo>
                  <a:lnTo>
                    <a:pt x="25716" y="543954"/>
                  </a:lnTo>
                  <a:lnTo>
                    <a:pt x="25683" y="543979"/>
                  </a:lnTo>
                  <a:lnTo>
                    <a:pt x="25650" y="544000"/>
                  </a:lnTo>
                  <a:lnTo>
                    <a:pt x="25616" y="544027"/>
                  </a:lnTo>
                  <a:lnTo>
                    <a:pt x="25528" y="544110"/>
                  </a:lnTo>
                  <a:lnTo>
                    <a:pt x="25385" y="544239"/>
                  </a:lnTo>
                  <a:lnTo>
                    <a:pt x="25307" y="544318"/>
                  </a:lnTo>
                  <a:lnTo>
                    <a:pt x="25241" y="544396"/>
                  </a:lnTo>
                  <a:lnTo>
                    <a:pt x="25208" y="544457"/>
                  </a:lnTo>
                  <a:lnTo>
                    <a:pt x="25175" y="544494"/>
                  </a:lnTo>
                  <a:lnTo>
                    <a:pt x="25131" y="544559"/>
                  </a:lnTo>
                  <a:lnTo>
                    <a:pt x="25120" y="544584"/>
                  </a:lnTo>
                  <a:lnTo>
                    <a:pt x="25098" y="544634"/>
                  </a:lnTo>
                  <a:lnTo>
                    <a:pt x="25010" y="544782"/>
                  </a:lnTo>
                  <a:lnTo>
                    <a:pt x="24954" y="544901"/>
                  </a:lnTo>
                  <a:lnTo>
                    <a:pt x="24932" y="545042"/>
                  </a:lnTo>
                  <a:lnTo>
                    <a:pt x="24932" y="545117"/>
                  </a:lnTo>
                  <a:lnTo>
                    <a:pt x="24932" y="545183"/>
                  </a:lnTo>
                  <a:lnTo>
                    <a:pt x="24932" y="545243"/>
                  </a:lnTo>
                  <a:lnTo>
                    <a:pt x="24932" y="545295"/>
                  </a:lnTo>
                  <a:lnTo>
                    <a:pt x="24921" y="545368"/>
                  </a:lnTo>
                  <a:lnTo>
                    <a:pt x="24921" y="545436"/>
                  </a:lnTo>
                  <a:lnTo>
                    <a:pt x="24921" y="545488"/>
                  </a:lnTo>
                  <a:lnTo>
                    <a:pt x="24877" y="545569"/>
                  </a:lnTo>
                  <a:lnTo>
                    <a:pt x="24844" y="545635"/>
                  </a:lnTo>
                  <a:lnTo>
                    <a:pt x="24822" y="545725"/>
                  </a:lnTo>
                  <a:lnTo>
                    <a:pt x="24800" y="545866"/>
                  </a:lnTo>
                  <a:lnTo>
                    <a:pt x="24756" y="546007"/>
                  </a:lnTo>
                  <a:lnTo>
                    <a:pt x="24723" y="546044"/>
                  </a:lnTo>
                  <a:lnTo>
                    <a:pt x="24690" y="546088"/>
                  </a:lnTo>
                  <a:lnTo>
                    <a:pt x="24645" y="546148"/>
                  </a:lnTo>
                  <a:lnTo>
                    <a:pt x="24612" y="546200"/>
                  </a:lnTo>
                  <a:lnTo>
                    <a:pt x="24535" y="546274"/>
                  </a:lnTo>
                  <a:lnTo>
                    <a:pt x="24458" y="546341"/>
                  </a:lnTo>
                  <a:lnTo>
                    <a:pt x="24436" y="546365"/>
                  </a:lnTo>
                  <a:lnTo>
                    <a:pt x="24425" y="546377"/>
                  </a:lnTo>
                  <a:lnTo>
                    <a:pt x="24314" y="546497"/>
                  </a:lnTo>
                  <a:lnTo>
                    <a:pt x="24259" y="546545"/>
                  </a:lnTo>
                  <a:lnTo>
                    <a:pt x="24171" y="546629"/>
                  </a:lnTo>
                  <a:lnTo>
                    <a:pt x="23961" y="546803"/>
                  </a:lnTo>
                  <a:lnTo>
                    <a:pt x="23796" y="546898"/>
                  </a:lnTo>
                  <a:lnTo>
                    <a:pt x="23719" y="546965"/>
                  </a:lnTo>
                  <a:lnTo>
                    <a:pt x="23686" y="546988"/>
                  </a:lnTo>
                  <a:lnTo>
                    <a:pt x="23641" y="547095"/>
                  </a:lnTo>
                  <a:lnTo>
                    <a:pt x="23619" y="547199"/>
                  </a:lnTo>
                  <a:lnTo>
                    <a:pt x="23619" y="547230"/>
                  </a:lnTo>
                  <a:lnTo>
                    <a:pt x="23619" y="547289"/>
                  </a:lnTo>
                  <a:lnTo>
                    <a:pt x="23630" y="547314"/>
                  </a:lnTo>
                  <a:lnTo>
                    <a:pt x="23653" y="547394"/>
                  </a:lnTo>
                  <a:lnTo>
                    <a:pt x="23741" y="547532"/>
                  </a:lnTo>
                  <a:lnTo>
                    <a:pt x="23752" y="547537"/>
                  </a:lnTo>
                  <a:lnTo>
                    <a:pt x="23752" y="547538"/>
                  </a:lnTo>
                  <a:lnTo>
                    <a:pt x="23774" y="547559"/>
                  </a:lnTo>
                  <a:lnTo>
                    <a:pt x="23840" y="547629"/>
                  </a:lnTo>
                  <a:lnTo>
                    <a:pt x="23873" y="547643"/>
                  </a:lnTo>
                  <a:lnTo>
                    <a:pt x="23895" y="547678"/>
                  </a:lnTo>
                  <a:lnTo>
                    <a:pt x="23895" y="547722"/>
                  </a:lnTo>
                  <a:lnTo>
                    <a:pt x="23906" y="547790"/>
                  </a:lnTo>
                  <a:lnTo>
                    <a:pt x="23906" y="547792"/>
                  </a:lnTo>
                  <a:lnTo>
                    <a:pt x="23917" y="547836"/>
                  </a:lnTo>
                  <a:lnTo>
                    <a:pt x="23950" y="547980"/>
                  </a:lnTo>
                  <a:lnTo>
                    <a:pt x="23984" y="548189"/>
                  </a:lnTo>
                  <a:lnTo>
                    <a:pt x="23972" y="548380"/>
                  </a:lnTo>
                  <a:lnTo>
                    <a:pt x="23961" y="548412"/>
                  </a:lnTo>
                  <a:lnTo>
                    <a:pt x="23950" y="548505"/>
                  </a:lnTo>
                  <a:lnTo>
                    <a:pt x="23950" y="548540"/>
                  </a:lnTo>
                  <a:lnTo>
                    <a:pt x="23895" y="548668"/>
                  </a:lnTo>
                  <a:lnTo>
                    <a:pt x="23873" y="548747"/>
                  </a:lnTo>
                  <a:lnTo>
                    <a:pt x="23840" y="548806"/>
                  </a:lnTo>
                  <a:lnTo>
                    <a:pt x="23763" y="548888"/>
                  </a:lnTo>
                  <a:lnTo>
                    <a:pt x="23708" y="548954"/>
                  </a:lnTo>
                  <a:lnTo>
                    <a:pt x="23608" y="549029"/>
                  </a:lnTo>
                  <a:lnTo>
                    <a:pt x="23531" y="549066"/>
                  </a:lnTo>
                  <a:lnTo>
                    <a:pt x="23432" y="549133"/>
                  </a:lnTo>
                  <a:lnTo>
                    <a:pt x="23388" y="549192"/>
                  </a:lnTo>
                  <a:lnTo>
                    <a:pt x="23355" y="549251"/>
                  </a:lnTo>
                  <a:lnTo>
                    <a:pt x="23300" y="549304"/>
                  </a:lnTo>
                  <a:lnTo>
                    <a:pt x="23244" y="549355"/>
                  </a:lnTo>
                  <a:lnTo>
                    <a:pt x="23189" y="549445"/>
                  </a:lnTo>
                  <a:lnTo>
                    <a:pt x="23145" y="549541"/>
                  </a:lnTo>
                  <a:lnTo>
                    <a:pt x="23112" y="549630"/>
                  </a:lnTo>
                  <a:lnTo>
                    <a:pt x="23101" y="549682"/>
                  </a:lnTo>
                  <a:lnTo>
                    <a:pt x="23101" y="549793"/>
                  </a:lnTo>
                  <a:lnTo>
                    <a:pt x="23112" y="549859"/>
                  </a:lnTo>
                  <a:lnTo>
                    <a:pt x="23112" y="549919"/>
                  </a:lnTo>
                  <a:lnTo>
                    <a:pt x="23123" y="549998"/>
                  </a:lnTo>
                  <a:lnTo>
                    <a:pt x="23145" y="550050"/>
                  </a:lnTo>
                  <a:lnTo>
                    <a:pt x="23178" y="550124"/>
                  </a:lnTo>
                  <a:lnTo>
                    <a:pt x="23244" y="550229"/>
                  </a:lnTo>
                  <a:lnTo>
                    <a:pt x="23288" y="550310"/>
                  </a:lnTo>
                  <a:lnTo>
                    <a:pt x="23322" y="550361"/>
                  </a:lnTo>
                  <a:lnTo>
                    <a:pt x="23399" y="550444"/>
                  </a:lnTo>
                  <a:lnTo>
                    <a:pt x="23443" y="550488"/>
                  </a:lnTo>
                  <a:lnTo>
                    <a:pt x="23542" y="550621"/>
                  </a:lnTo>
                  <a:lnTo>
                    <a:pt x="23564" y="550688"/>
                  </a:lnTo>
                  <a:lnTo>
                    <a:pt x="23619" y="550800"/>
                  </a:lnTo>
                  <a:lnTo>
                    <a:pt x="23641" y="550868"/>
                  </a:lnTo>
                  <a:lnTo>
                    <a:pt x="23653" y="550922"/>
                  </a:lnTo>
                  <a:lnTo>
                    <a:pt x="23686" y="550977"/>
                  </a:lnTo>
                  <a:lnTo>
                    <a:pt x="23697" y="551112"/>
                  </a:lnTo>
                  <a:lnTo>
                    <a:pt x="23697" y="551223"/>
                  </a:lnTo>
                  <a:lnTo>
                    <a:pt x="23686" y="551349"/>
                  </a:lnTo>
                  <a:lnTo>
                    <a:pt x="23686" y="551423"/>
                  </a:lnTo>
                  <a:lnTo>
                    <a:pt x="23675" y="551504"/>
                  </a:lnTo>
                  <a:lnTo>
                    <a:pt x="23663" y="551556"/>
                  </a:lnTo>
                  <a:lnTo>
                    <a:pt x="23663" y="551593"/>
                  </a:lnTo>
                  <a:lnTo>
                    <a:pt x="23619" y="551720"/>
                  </a:lnTo>
                  <a:lnTo>
                    <a:pt x="23608" y="551802"/>
                  </a:lnTo>
                  <a:lnTo>
                    <a:pt x="23597" y="551957"/>
                  </a:lnTo>
                  <a:lnTo>
                    <a:pt x="23597" y="552024"/>
                  </a:lnTo>
                  <a:lnTo>
                    <a:pt x="23597" y="552091"/>
                  </a:lnTo>
                  <a:lnTo>
                    <a:pt x="23597" y="552158"/>
                  </a:lnTo>
                  <a:lnTo>
                    <a:pt x="23619" y="552216"/>
                  </a:lnTo>
                  <a:lnTo>
                    <a:pt x="23641" y="552268"/>
                  </a:lnTo>
                  <a:lnTo>
                    <a:pt x="23653" y="552336"/>
                  </a:lnTo>
                  <a:lnTo>
                    <a:pt x="23675" y="552425"/>
                  </a:lnTo>
                  <a:lnTo>
                    <a:pt x="23752" y="552528"/>
                  </a:lnTo>
                  <a:lnTo>
                    <a:pt x="23807" y="552610"/>
                  </a:lnTo>
                  <a:lnTo>
                    <a:pt x="23840" y="552662"/>
                  </a:lnTo>
                  <a:lnTo>
                    <a:pt x="23851" y="552773"/>
                  </a:lnTo>
                  <a:lnTo>
                    <a:pt x="23851" y="552952"/>
                  </a:lnTo>
                  <a:lnTo>
                    <a:pt x="23840" y="553093"/>
                  </a:lnTo>
                  <a:lnTo>
                    <a:pt x="23807" y="553159"/>
                  </a:lnTo>
                  <a:lnTo>
                    <a:pt x="23796" y="553226"/>
                  </a:lnTo>
                  <a:lnTo>
                    <a:pt x="23774" y="553316"/>
                  </a:lnTo>
                  <a:lnTo>
                    <a:pt x="23774" y="553397"/>
                  </a:lnTo>
                  <a:lnTo>
                    <a:pt x="23774" y="553463"/>
                  </a:lnTo>
                  <a:lnTo>
                    <a:pt x="23763" y="553553"/>
                  </a:lnTo>
                  <a:lnTo>
                    <a:pt x="23763" y="553619"/>
                  </a:lnTo>
                  <a:lnTo>
                    <a:pt x="23708" y="553702"/>
                  </a:lnTo>
                  <a:lnTo>
                    <a:pt x="23663" y="553753"/>
                  </a:lnTo>
                  <a:lnTo>
                    <a:pt x="23608" y="553816"/>
                  </a:lnTo>
                  <a:lnTo>
                    <a:pt x="23542" y="553869"/>
                  </a:lnTo>
                  <a:lnTo>
                    <a:pt x="23454" y="553898"/>
                  </a:lnTo>
                  <a:lnTo>
                    <a:pt x="23322" y="553921"/>
                  </a:lnTo>
                  <a:lnTo>
                    <a:pt x="23244" y="553921"/>
                  </a:lnTo>
                  <a:lnTo>
                    <a:pt x="23068" y="553935"/>
                  </a:lnTo>
                  <a:lnTo>
                    <a:pt x="22957" y="553959"/>
                  </a:lnTo>
                  <a:lnTo>
                    <a:pt x="22880" y="553959"/>
                  </a:lnTo>
                  <a:lnTo>
                    <a:pt x="22759" y="553987"/>
                  </a:lnTo>
                  <a:lnTo>
                    <a:pt x="22659" y="554017"/>
                  </a:lnTo>
                  <a:lnTo>
                    <a:pt x="22571" y="554069"/>
                  </a:lnTo>
                  <a:lnTo>
                    <a:pt x="22318" y="554174"/>
                  </a:lnTo>
                  <a:lnTo>
                    <a:pt x="22108" y="554218"/>
                  </a:lnTo>
                  <a:lnTo>
                    <a:pt x="22042" y="554255"/>
                  </a:lnTo>
                  <a:lnTo>
                    <a:pt x="21975" y="554285"/>
                  </a:lnTo>
                  <a:lnTo>
                    <a:pt x="21920" y="554307"/>
                  </a:lnTo>
                  <a:lnTo>
                    <a:pt x="21854" y="554329"/>
                  </a:lnTo>
                  <a:lnTo>
                    <a:pt x="21755" y="554381"/>
                  </a:lnTo>
                  <a:lnTo>
                    <a:pt x="21689" y="554398"/>
                  </a:lnTo>
                  <a:lnTo>
                    <a:pt x="21678" y="554403"/>
                  </a:lnTo>
                  <a:lnTo>
                    <a:pt x="21589" y="554425"/>
                  </a:lnTo>
                  <a:lnTo>
                    <a:pt x="21589" y="554428"/>
                  </a:lnTo>
                  <a:lnTo>
                    <a:pt x="21512" y="554451"/>
                  </a:lnTo>
                  <a:lnTo>
                    <a:pt x="21424" y="554515"/>
                  </a:lnTo>
                  <a:lnTo>
                    <a:pt x="21358" y="554606"/>
                  </a:lnTo>
                  <a:lnTo>
                    <a:pt x="21236" y="554723"/>
                  </a:lnTo>
                  <a:lnTo>
                    <a:pt x="21203" y="554754"/>
                  </a:lnTo>
                  <a:lnTo>
                    <a:pt x="21192" y="554767"/>
                  </a:lnTo>
                  <a:lnTo>
                    <a:pt x="21137" y="554834"/>
                  </a:lnTo>
                  <a:lnTo>
                    <a:pt x="21071" y="554945"/>
                  </a:lnTo>
                  <a:lnTo>
                    <a:pt x="21005" y="555019"/>
                  </a:lnTo>
                  <a:lnTo>
                    <a:pt x="20960" y="555063"/>
                  </a:lnTo>
                  <a:lnTo>
                    <a:pt x="20850" y="555160"/>
                  </a:lnTo>
                  <a:lnTo>
                    <a:pt x="20751" y="555242"/>
                  </a:lnTo>
                  <a:lnTo>
                    <a:pt x="20662" y="555272"/>
                  </a:lnTo>
                  <a:lnTo>
                    <a:pt x="20596" y="555316"/>
                  </a:lnTo>
                  <a:lnTo>
                    <a:pt x="20486" y="555367"/>
                  </a:lnTo>
                  <a:lnTo>
                    <a:pt x="20365" y="555433"/>
                  </a:lnTo>
                  <a:lnTo>
                    <a:pt x="20210" y="555508"/>
                  </a:lnTo>
                  <a:lnTo>
                    <a:pt x="20056" y="555589"/>
                  </a:lnTo>
                  <a:lnTo>
                    <a:pt x="19978" y="555693"/>
                  </a:lnTo>
                  <a:lnTo>
                    <a:pt x="19912" y="555730"/>
                  </a:lnTo>
                  <a:lnTo>
                    <a:pt x="19868" y="555797"/>
                  </a:lnTo>
                  <a:lnTo>
                    <a:pt x="19857" y="555842"/>
                  </a:lnTo>
                  <a:lnTo>
                    <a:pt x="19824" y="555916"/>
                  </a:lnTo>
                  <a:lnTo>
                    <a:pt x="19769" y="556057"/>
                  </a:lnTo>
                  <a:lnTo>
                    <a:pt x="19714" y="556190"/>
                  </a:lnTo>
                  <a:lnTo>
                    <a:pt x="19659" y="556324"/>
                  </a:lnTo>
                  <a:lnTo>
                    <a:pt x="19637" y="556479"/>
                  </a:lnTo>
                  <a:lnTo>
                    <a:pt x="19548" y="556725"/>
                  </a:lnTo>
                  <a:lnTo>
                    <a:pt x="19493" y="556984"/>
                  </a:lnTo>
                  <a:lnTo>
                    <a:pt x="19460" y="557229"/>
                  </a:lnTo>
                  <a:lnTo>
                    <a:pt x="19383" y="557429"/>
                  </a:lnTo>
                  <a:lnTo>
                    <a:pt x="19339" y="557600"/>
                  </a:lnTo>
                  <a:lnTo>
                    <a:pt x="19272" y="557771"/>
                  </a:lnTo>
                  <a:lnTo>
                    <a:pt x="19195" y="557905"/>
                  </a:lnTo>
                  <a:lnTo>
                    <a:pt x="19129" y="558003"/>
                  </a:lnTo>
                  <a:lnTo>
                    <a:pt x="19107" y="558055"/>
                  </a:lnTo>
                  <a:lnTo>
                    <a:pt x="19052" y="558158"/>
                  </a:lnTo>
                  <a:lnTo>
                    <a:pt x="18997" y="558218"/>
                  </a:lnTo>
                  <a:lnTo>
                    <a:pt x="18997" y="558240"/>
                  </a:lnTo>
                  <a:lnTo>
                    <a:pt x="18986" y="558274"/>
                  </a:lnTo>
                  <a:lnTo>
                    <a:pt x="18974" y="558329"/>
                  </a:lnTo>
                  <a:lnTo>
                    <a:pt x="18930" y="558463"/>
                  </a:lnTo>
                  <a:lnTo>
                    <a:pt x="18919" y="558552"/>
                  </a:lnTo>
                  <a:lnTo>
                    <a:pt x="18897" y="558626"/>
                  </a:lnTo>
                  <a:lnTo>
                    <a:pt x="18820" y="558751"/>
                  </a:lnTo>
                  <a:lnTo>
                    <a:pt x="18776" y="558864"/>
                  </a:lnTo>
                  <a:lnTo>
                    <a:pt x="18776" y="558938"/>
                  </a:lnTo>
                  <a:lnTo>
                    <a:pt x="18776" y="558997"/>
                  </a:lnTo>
                  <a:lnTo>
                    <a:pt x="18765" y="559093"/>
                  </a:lnTo>
                  <a:lnTo>
                    <a:pt x="18765" y="559249"/>
                  </a:lnTo>
                  <a:lnTo>
                    <a:pt x="18776" y="559375"/>
                  </a:lnTo>
                  <a:lnTo>
                    <a:pt x="18809" y="559479"/>
                  </a:lnTo>
                  <a:lnTo>
                    <a:pt x="18787" y="559584"/>
                  </a:lnTo>
                  <a:lnTo>
                    <a:pt x="18765" y="559650"/>
                  </a:lnTo>
                  <a:lnTo>
                    <a:pt x="18665" y="559783"/>
                  </a:lnTo>
                  <a:lnTo>
                    <a:pt x="18621" y="559835"/>
                  </a:lnTo>
                  <a:lnTo>
                    <a:pt x="18577" y="559873"/>
                  </a:lnTo>
                  <a:lnTo>
                    <a:pt x="18511" y="559954"/>
                  </a:lnTo>
                  <a:lnTo>
                    <a:pt x="18423" y="560044"/>
                  </a:lnTo>
                  <a:lnTo>
                    <a:pt x="18335" y="560117"/>
                  </a:lnTo>
                  <a:lnTo>
                    <a:pt x="18279" y="560162"/>
                  </a:lnTo>
                  <a:lnTo>
                    <a:pt x="18268" y="560170"/>
                  </a:lnTo>
                  <a:lnTo>
                    <a:pt x="18246" y="560211"/>
                  </a:lnTo>
                  <a:lnTo>
                    <a:pt x="18180" y="560325"/>
                  </a:lnTo>
                  <a:lnTo>
                    <a:pt x="18092" y="560456"/>
                  </a:lnTo>
                  <a:lnTo>
                    <a:pt x="18015" y="560573"/>
                  </a:lnTo>
                  <a:lnTo>
                    <a:pt x="17993" y="560594"/>
                  </a:lnTo>
                  <a:lnTo>
                    <a:pt x="17937" y="560674"/>
                  </a:lnTo>
                  <a:lnTo>
                    <a:pt x="17871" y="560726"/>
                  </a:lnTo>
                  <a:lnTo>
                    <a:pt x="17860" y="560742"/>
                  </a:lnTo>
                  <a:lnTo>
                    <a:pt x="17750" y="560778"/>
                  </a:lnTo>
                  <a:lnTo>
                    <a:pt x="17650" y="560822"/>
                  </a:lnTo>
                  <a:lnTo>
                    <a:pt x="17573" y="560889"/>
                  </a:lnTo>
                  <a:lnTo>
                    <a:pt x="17518" y="560955"/>
                  </a:lnTo>
                  <a:lnTo>
                    <a:pt x="17518" y="560965"/>
                  </a:lnTo>
                  <a:lnTo>
                    <a:pt x="17496" y="561016"/>
                  </a:lnTo>
                  <a:lnTo>
                    <a:pt x="17485" y="561089"/>
                  </a:lnTo>
                  <a:lnTo>
                    <a:pt x="17430" y="561223"/>
                  </a:lnTo>
                  <a:lnTo>
                    <a:pt x="17419" y="561250"/>
                  </a:lnTo>
                  <a:lnTo>
                    <a:pt x="17397" y="561306"/>
                  </a:lnTo>
                  <a:lnTo>
                    <a:pt x="17320" y="561478"/>
                  </a:lnTo>
                  <a:lnTo>
                    <a:pt x="17275" y="561617"/>
                  </a:lnTo>
                  <a:lnTo>
                    <a:pt x="17242" y="561750"/>
                  </a:lnTo>
                  <a:lnTo>
                    <a:pt x="17209" y="561886"/>
                  </a:lnTo>
                  <a:lnTo>
                    <a:pt x="17198" y="562006"/>
                  </a:lnTo>
                  <a:lnTo>
                    <a:pt x="17198" y="562097"/>
                  </a:lnTo>
                  <a:lnTo>
                    <a:pt x="17231" y="562207"/>
                  </a:lnTo>
                  <a:lnTo>
                    <a:pt x="17275" y="562301"/>
                  </a:lnTo>
                  <a:lnTo>
                    <a:pt x="17342" y="562404"/>
                  </a:lnTo>
                  <a:lnTo>
                    <a:pt x="17386" y="562470"/>
                  </a:lnTo>
                  <a:lnTo>
                    <a:pt x="17397" y="562500"/>
                  </a:lnTo>
                  <a:lnTo>
                    <a:pt x="17397" y="562514"/>
                  </a:lnTo>
                  <a:lnTo>
                    <a:pt x="17397" y="562560"/>
                  </a:lnTo>
                  <a:lnTo>
                    <a:pt x="17364" y="562634"/>
                  </a:lnTo>
                  <a:lnTo>
                    <a:pt x="17320" y="562803"/>
                  </a:lnTo>
                  <a:lnTo>
                    <a:pt x="17297" y="562930"/>
                  </a:lnTo>
                  <a:lnTo>
                    <a:pt x="17286" y="562997"/>
                  </a:lnTo>
                  <a:lnTo>
                    <a:pt x="17286" y="563093"/>
                  </a:lnTo>
                  <a:lnTo>
                    <a:pt x="17286" y="563153"/>
                  </a:lnTo>
                  <a:lnTo>
                    <a:pt x="17286" y="563234"/>
                  </a:lnTo>
                  <a:lnTo>
                    <a:pt x="17297" y="563279"/>
                  </a:lnTo>
                  <a:lnTo>
                    <a:pt x="17286" y="563352"/>
                  </a:lnTo>
                  <a:lnTo>
                    <a:pt x="17275" y="563455"/>
                  </a:lnTo>
                  <a:lnTo>
                    <a:pt x="17275" y="563552"/>
                  </a:lnTo>
                  <a:lnTo>
                    <a:pt x="17264" y="563619"/>
                  </a:lnTo>
                  <a:lnTo>
                    <a:pt x="17264" y="563707"/>
                  </a:lnTo>
                  <a:lnTo>
                    <a:pt x="17176" y="563781"/>
                  </a:lnTo>
                  <a:lnTo>
                    <a:pt x="17143" y="563864"/>
                  </a:lnTo>
                  <a:lnTo>
                    <a:pt x="17121" y="563927"/>
                  </a:lnTo>
                  <a:lnTo>
                    <a:pt x="17088" y="564001"/>
                  </a:lnTo>
                  <a:lnTo>
                    <a:pt x="17077" y="564137"/>
                  </a:lnTo>
                  <a:lnTo>
                    <a:pt x="17077" y="564264"/>
                  </a:lnTo>
                  <a:lnTo>
                    <a:pt x="17077" y="564446"/>
                  </a:lnTo>
                  <a:lnTo>
                    <a:pt x="17088" y="564583"/>
                  </a:lnTo>
                  <a:lnTo>
                    <a:pt x="17110" y="564770"/>
                  </a:lnTo>
                  <a:lnTo>
                    <a:pt x="17132" y="564969"/>
                  </a:lnTo>
                  <a:lnTo>
                    <a:pt x="17143" y="565145"/>
                  </a:lnTo>
                  <a:lnTo>
                    <a:pt x="17165" y="565375"/>
                  </a:lnTo>
                  <a:lnTo>
                    <a:pt x="17165" y="565517"/>
                  </a:lnTo>
                  <a:lnTo>
                    <a:pt x="17154" y="565607"/>
                  </a:lnTo>
                  <a:lnTo>
                    <a:pt x="17143" y="565641"/>
                  </a:lnTo>
                  <a:lnTo>
                    <a:pt x="17132" y="565670"/>
                  </a:lnTo>
                  <a:lnTo>
                    <a:pt x="17077" y="565763"/>
                  </a:lnTo>
                  <a:lnTo>
                    <a:pt x="17044" y="565839"/>
                  </a:lnTo>
                  <a:lnTo>
                    <a:pt x="16977" y="565917"/>
                  </a:lnTo>
                  <a:lnTo>
                    <a:pt x="16944" y="565960"/>
                  </a:lnTo>
                  <a:lnTo>
                    <a:pt x="16933" y="565985"/>
                  </a:lnTo>
                  <a:lnTo>
                    <a:pt x="16856" y="566088"/>
                  </a:lnTo>
                  <a:lnTo>
                    <a:pt x="16790" y="566174"/>
                  </a:lnTo>
                  <a:lnTo>
                    <a:pt x="16768" y="566209"/>
                  </a:lnTo>
                  <a:lnTo>
                    <a:pt x="16746" y="566247"/>
                  </a:lnTo>
                  <a:lnTo>
                    <a:pt x="16713" y="566297"/>
                  </a:lnTo>
                  <a:lnTo>
                    <a:pt x="16702" y="566349"/>
                  </a:lnTo>
                  <a:lnTo>
                    <a:pt x="16680" y="566392"/>
                  </a:lnTo>
                  <a:lnTo>
                    <a:pt x="16658" y="566478"/>
                  </a:lnTo>
                  <a:lnTo>
                    <a:pt x="16658" y="566510"/>
                  </a:lnTo>
                  <a:lnTo>
                    <a:pt x="16658" y="566624"/>
                  </a:lnTo>
                  <a:lnTo>
                    <a:pt x="16658" y="566803"/>
                  </a:lnTo>
                  <a:lnTo>
                    <a:pt x="16658" y="566918"/>
                  </a:lnTo>
                  <a:lnTo>
                    <a:pt x="16646" y="567090"/>
                  </a:lnTo>
                  <a:lnTo>
                    <a:pt x="16646" y="567219"/>
                  </a:lnTo>
                  <a:lnTo>
                    <a:pt x="16646" y="567236"/>
                  </a:lnTo>
                  <a:lnTo>
                    <a:pt x="16646" y="567269"/>
                  </a:lnTo>
                  <a:lnTo>
                    <a:pt x="16646" y="567359"/>
                  </a:lnTo>
                  <a:lnTo>
                    <a:pt x="16613" y="567659"/>
                  </a:lnTo>
                  <a:lnTo>
                    <a:pt x="16558" y="567981"/>
                  </a:lnTo>
                  <a:lnTo>
                    <a:pt x="16558" y="568034"/>
                  </a:lnTo>
                  <a:lnTo>
                    <a:pt x="16558" y="568079"/>
                  </a:lnTo>
                  <a:lnTo>
                    <a:pt x="16558" y="568094"/>
                  </a:lnTo>
                  <a:lnTo>
                    <a:pt x="16613" y="568198"/>
                  </a:lnTo>
                  <a:lnTo>
                    <a:pt x="16636" y="568246"/>
                  </a:lnTo>
                  <a:lnTo>
                    <a:pt x="16658" y="568314"/>
                  </a:lnTo>
                  <a:lnTo>
                    <a:pt x="16669" y="568430"/>
                  </a:lnTo>
                  <a:lnTo>
                    <a:pt x="16702" y="568512"/>
                  </a:lnTo>
                  <a:lnTo>
                    <a:pt x="16746" y="568584"/>
                  </a:lnTo>
                  <a:lnTo>
                    <a:pt x="16746" y="568591"/>
                  </a:lnTo>
                  <a:lnTo>
                    <a:pt x="16823" y="568673"/>
                  </a:lnTo>
                  <a:lnTo>
                    <a:pt x="16845" y="568703"/>
                  </a:lnTo>
                  <a:lnTo>
                    <a:pt x="16867" y="568746"/>
                  </a:lnTo>
                  <a:lnTo>
                    <a:pt x="16900" y="568827"/>
                  </a:lnTo>
                  <a:lnTo>
                    <a:pt x="16911" y="568875"/>
                  </a:lnTo>
                  <a:lnTo>
                    <a:pt x="16911" y="568910"/>
                  </a:lnTo>
                  <a:lnTo>
                    <a:pt x="16911" y="568956"/>
                  </a:lnTo>
                  <a:lnTo>
                    <a:pt x="16933" y="569020"/>
                  </a:lnTo>
                  <a:lnTo>
                    <a:pt x="16933" y="569027"/>
                  </a:lnTo>
                  <a:lnTo>
                    <a:pt x="16944" y="569101"/>
                  </a:lnTo>
                  <a:lnTo>
                    <a:pt x="16955" y="569218"/>
                  </a:lnTo>
                  <a:lnTo>
                    <a:pt x="16966" y="569232"/>
                  </a:lnTo>
                  <a:lnTo>
                    <a:pt x="16977" y="569299"/>
                  </a:lnTo>
                  <a:lnTo>
                    <a:pt x="17022" y="569388"/>
                  </a:lnTo>
                  <a:lnTo>
                    <a:pt x="17066" y="569487"/>
                  </a:lnTo>
                  <a:lnTo>
                    <a:pt x="17088" y="569564"/>
                  </a:lnTo>
                  <a:lnTo>
                    <a:pt x="17110" y="569667"/>
                  </a:lnTo>
                  <a:lnTo>
                    <a:pt x="17121" y="569796"/>
                  </a:lnTo>
                  <a:lnTo>
                    <a:pt x="17121" y="569801"/>
                  </a:lnTo>
                  <a:lnTo>
                    <a:pt x="17121" y="569855"/>
                  </a:lnTo>
                  <a:lnTo>
                    <a:pt x="17121" y="569901"/>
                  </a:lnTo>
                  <a:lnTo>
                    <a:pt x="17077" y="569968"/>
                  </a:lnTo>
                  <a:lnTo>
                    <a:pt x="17066" y="570141"/>
                  </a:lnTo>
                  <a:lnTo>
                    <a:pt x="17066" y="570238"/>
                  </a:lnTo>
                  <a:lnTo>
                    <a:pt x="17077" y="570344"/>
                  </a:lnTo>
                  <a:lnTo>
                    <a:pt x="17088" y="570350"/>
                  </a:lnTo>
                  <a:lnTo>
                    <a:pt x="17099" y="570455"/>
                  </a:lnTo>
                  <a:lnTo>
                    <a:pt x="17121" y="570526"/>
                  </a:lnTo>
                  <a:lnTo>
                    <a:pt x="17143" y="570579"/>
                  </a:lnTo>
                  <a:lnTo>
                    <a:pt x="17154" y="570594"/>
                  </a:lnTo>
                  <a:lnTo>
                    <a:pt x="17198" y="570725"/>
                  </a:lnTo>
                  <a:lnTo>
                    <a:pt x="17209" y="570767"/>
                  </a:lnTo>
                  <a:lnTo>
                    <a:pt x="17220" y="570791"/>
                  </a:lnTo>
                  <a:lnTo>
                    <a:pt x="17253" y="570893"/>
                  </a:lnTo>
                  <a:lnTo>
                    <a:pt x="17253" y="570898"/>
                  </a:lnTo>
                  <a:lnTo>
                    <a:pt x="17309" y="571016"/>
                  </a:lnTo>
                  <a:lnTo>
                    <a:pt x="17297" y="571166"/>
                  </a:lnTo>
                  <a:lnTo>
                    <a:pt x="17264" y="571260"/>
                  </a:lnTo>
                  <a:lnTo>
                    <a:pt x="17187" y="571338"/>
                  </a:lnTo>
                  <a:lnTo>
                    <a:pt x="17055" y="571427"/>
                  </a:lnTo>
                  <a:lnTo>
                    <a:pt x="17022" y="571451"/>
                  </a:lnTo>
                  <a:lnTo>
                    <a:pt x="16977" y="571492"/>
                  </a:lnTo>
                  <a:lnTo>
                    <a:pt x="16944" y="571530"/>
                  </a:lnTo>
                  <a:lnTo>
                    <a:pt x="16933" y="571542"/>
                  </a:lnTo>
                  <a:lnTo>
                    <a:pt x="16900" y="571601"/>
                  </a:lnTo>
                  <a:lnTo>
                    <a:pt x="16878" y="571621"/>
                  </a:lnTo>
                  <a:lnTo>
                    <a:pt x="16867" y="571647"/>
                  </a:lnTo>
                  <a:lnTo>
                    <a:pt x="16867" y="571668"/>
                  </a:lnTo>
                  <a:lnTo>
                    <a:pt x="16845" y="571725"/>
                  </a:lnTo>
                  <a:lnTo>
                    <a:pt x="16834" y="571827"/>
                  </a:lnTo>
                  <a:lnTo>
                    <a:pt x="16834" y="571924"/>
                  </a:lnTo>
                  <a:lnTo>
                    <a:pt x="16845" y="572018"/>
                  </a:lnTo>
                  <a:lnTo>
                    <a:pt x="16856" y="572036"/>
                  </a:lnTo>
                  <a:lnTo>
                    <a:pt x="16878" y="572074"/>
                  </a:lnTo>
                  <a:lnTo>
                    <a:pt x="16889" y="572092"/>
                  </a:lnTo>
                  <a:lnTo>
                    <a:pt x="16955" y="572227"/>
                  </a:lnTo>
                  <a:lnTo>
                    <a:pt x="17000" y="572326"/>
                  </a:lnTo>
                  <a:lnTo>
                    <a:pt x="17011" y="572350"/>
                  </a:lnTo>
                  <a:lnTo>
                    <a:pt x="17011" y="572423"/>
                  </a:lnTo>
                  <a:lnTo>
                    <a:pt x="17022" y="572460"/>
                  </a:lnTo>
                  <a:lnTo>
                    <a:pt x="17044" y="572498"/>
                  </a:lnTo>
                  <a:lnTo>
                    <a:pt x="17055" y="572602"/>
                  </a:lnTo>
                  <a:lnTo>
                    <a:pt x="17066" y="572715"/>
                  </a:lnTo>
                  <a:lnTo>
                    <a:pt x="17044" y="572820"/>
                  </a:lnTo>
                  <a:lnTo>
                    <a:pt x="17033" y="572840"/>
                  </a:lnTo>
                  <a:lnTo>
                    <a:pt x="17033" y="572916"/>
                  </a:lnTo>
                  <a:lnTo>
                    <a:pt x="17033" y="572983"/>
                  </a:lnTo>
                  <a:lnTo>
                    <a:pt x="17088" y="573051"/>
                  </a:lnTo>
                  <a:lnTo>
                    <a:pt x="17132" y="573115"/>
                  </a:lnTo>
                  <a:lnTo>
                    <a:pt x="17176" y="573217"/>
                  </a:lnTo>
                  <a:lnTo>
                    <a:pt x="17187" y="573300"/>
                  </a:lnTo>
                  <a:lnTo>
                    <a:pt x="17187" y="573320"/>
                  </a:lnTo>
                  <a:lnTo>
                    <a:pt x="17176" y="573398"/>
                  </a:lnTo>
                  <a:lnTo>
                    <a:pt x="17176" y="573496"/>
                  </a:lnTo>
                  <a:lnTo>
                    <a:pt x="17176" y="573585"/>
                  </a:lnTo>
                  <a:lnTo>
                    <a:pt x="17176" y="573675"/>
                  </a:lnTo>
                  <a:lnTo>
                    <a:pt x="17176" y="573803"/>
                  </a:lnTo>
                  <a:lnTo>
                    <a:pt x="17209" y="573923"/>
                  </a:lnTo>
                  <a:lnTo>
                    <a:pt x="17220" y="573975"/>
                  </a:lnTo>
                  <a:lnTo>
                    <a:pt x="17220" y="574043"/>
                  </a:lnTo>
                  <a:lnTo>
                    <a:pt x="17220" y="574155"/>
                  </a:lnTo>
                  <a:lnTo>
                    <a:pt x="17220" y="574201"/>
                  </a:lnTo>
                  <a:lnTo>
                    <a:pt x="17220" y="574313"/>
                  </a:lnTo>
                  <a:lnTo>
                    <a:pt x="17220" y="574408"/>
                  </a:lnTo>
                  <a:lnTo>
                    <a:pt x="17220" y="574456"/>
                  </a:lnTo>
                  <a:lnTo>
                    <a:pt x="17253" y="574499"/>
                  </a:lnTo>
                  <a:lnTo>
                    <a:pt x="17253" y="574507"/>
                  </a:lnTo>
                  <a:lnTo>
                    <a:pt x="17286" y="574535"/>
                  </a:lnTo>
                  <a:lnTo>
                    <a:pt x="17441" y="574572"/>
                  </a:lnTo>
                  <a:lnTo>
                    <a:pt x="17496" y="574581"/>
                  </a:lnTo>
                  <a:lnTo>
                    <a:pt x="17507" y="574589"/>
                  </a:lnTo>
                  <a:lnTo>
                    <a:pt x="17540" y="574596"/>
                  </a:lnTo>
                  <a:lnTo>
                    <a:pt x="17606" y="574647"/>
                  </a:lnTo>
                  <a:lnTo>
                    <a:pt x="17640" y="574696"/>
                  </a:lnTo>
                  <a:lnTo>
                    <a:pt x="17640" y="574717"/>
                  </a:lnTo>
                  <a:lnTo>
                    <a:pt x="17640" y="574719"/>
                  </a:lnTo>
                  <a:lnTo>
                    <a:pt x="17650" y="574771"/>
                  </a:lnTo>
                  <a:lnTo>
                    <a:pt x="17640" y="574820"/>
                  </a:lnTo>
                  <a:lnTo>
                    <a:pt x="17640" y="574827"/>
                  </a:lnTo>
                  <a:lnTo>
                    <a:pt x="17628" y="574867"/>
                  </a:lnTo>
                  <a:lnTo>
                    <a:pt x="17617" y="574892"/>
                  </a:lnTo>
                  <a:lnTo>
                    <a:pt x="17595" y="574936"/>
                  </a:lnTo>
                  <a:lnTo>
                    <a:pt x="17551" y="575012"/>
                  </a:lnTo>
                  <a:lnTo>
                    <a:pt x="17518" y="575111"/>
                  </a:lnTo>
                  <a:lnTo>
                    <a:pt x="17518" y="575152"/>
                  </a:lnTo>
                  <a:lnTo>
                    <a:pt x="17540" y="575194"/>
                  </a:lnTo>
                  <a:lnTo>
                    <a:pt x="17562" y="575229"/>
                  </a:lnTo>
                  <a:lnTo>
                    <a:pt x="17628" y="575313"/>
                  </a:lnTo>
                  <a:lnTo>
                    <a:pt x="17650" y="575340"/>
                  </a:lnTo>
                  <a:lnTo>
                    <a:pt x="17684" y="575392"/>
                  </a:lnTo>
                  <a:lnTo>
                    <a:pt x="17728" y="575445"/>
                  </a:lnTo>
                  <a:lnTo>
                    <a:pt x="17772" y="575497"/>
                  </a:lnTo>
                  <a:lnTo>
                    <a:pt x="17805" y="575542"/>
                  </a:lnTo>
                  <a:lnTo>
                    <a:pt x="17827" y="575580"/>
                  </a:lnTo>
                  <a:lnTo>
                    <a:pt x="17827" y="575632"/>
                  </a:lnTo>
                  <a:lnTo>
                    <a:pt x="17827" y="575707"/>
                  </a:lnTo>
                  <a:lnTo>
                    <a:pt x="17838" y="575752"/>
                  </a:lnTo>
                  <a:lnTo>
                    <a:pt x="17827" y="575858"/>
                  </a:lnTo>
                  <a:lnTo>
                    <a:pt x="17783" y="575939"/>
                  </a:lnTo>
                  <a:lnTo>
                    <a:pt x="17739" y="576036"/>
                  </a:lnTo>
                  <a:lnTo>
                    <a:pt x="17695" y="576130"/>
                  </a:lnTo>
                  <a:lnTo>
                    <a:pt x="17640" y="576197"/>
                  </a:lnTo>
                  <a:lnTo>
                    <a:pt x="17606" y="576288"/>
                  </a:lnTo>
                  <a:lnTo>
                    <a:pt x="17595" y="576370"/>
                  </a:lnTo>
                  <a:lnTo>
                    <a:pt x="17595" y="576453"/>
                  </a:lnTo>
                  <a:lnTo>
                    <a:pt x="17606" y="576519"/>
                  </a:lnTo>
                  <a:lnTo>
                    <a:pt x="17606" y="576617"/>
                  </a:lnTo>
                  <a:lnTo>
                    <a:pt x="17595" y="576708"/>
                  </a:lnTo>
                  <a:lnTo>
                    <a:pt x="17595" y="576789"/>
                  </a:lnTo>
                  <a:lnTo>
                    <a:pt x="17595" y="576865"/>
                  </a:lnTo>
                  <a:lnTo>
                    <a:pt x="17584" y="576955"/>
                  </a:lnTo>
                  <a:lnTo>
                    <a:pt x="17573" y="577075"/>
                  </a:lnTo>
                  <a:lnTo>
                    <a:pt x="17573" y="577210"/>
                  </a:lnTo>
                  <a:lnTo>
                    <a:pt x="17573" y="577247"/>
                  </a:lnTo>
                  <a:lnTo>
                    <a:pt x="17573" y="577315"/>
                  </a:lnTo>
                  <a:lnTo>
                    <a:pt x="17573" y="577390"/>
                  </a:lnTo>
                  <a:lnTo>
                    <a:pt x="17573" y="577450"/>
                  </a:lnTo>
                  <a:lnTo>
                    <a:pt x="17617" y="577525"/>
                  </a:lnTo>
                  <a:lnTo>
                    <a:pt x="17628" y="577608"/>
                  </a:lnTo>
                  <a:lnTo>
                    <a:pt x="17628" y="577689"/>
                  </a:lnTo>
                  <a:lnTo>
                    <a:pt x="17628" y="577734"/>
                  </a:lnTo>
                  <a:lnTo>
                    <a:pt x="17628" y="577780"/>
                  </a:lnTo>
                  <a:lnTo>
                    <a:pt x="17617" y="577798"/>
                  </a:lnTo>
                  <a:lnTo>
                    <a:pt x="17540" y="577871"/>
                  </a:lnTo>
                  <a:lnTo>
                    <a:pt x="17529" y="577889"/>
                  </a:lnTo>
                  <a:lnTo>
                    <a:pt x="17408" y="578004"/>
                  </a:lnTo>
                  <a:lnTo>
                    <a:pt x="17342" y="578091"/>
                  </a:lnTo>
                  <a:lnTo>
                    <a:pt x="17331" y="578128"/>
                  </a:lnTo>
                  <a:lnTo>
                    <a:pt x="17320" y="578182"/>
                  </a:lnTo>
                  <a:lnTo>
                    <a:pt x="17297" y="578276"/>
                  </a:lnTo>
                  <a:lnTo>
                    <a:pt x="17309" y="578388"/>
                  </a:lnTo>
                  <a:lnTo>
                    <a:pt x="17342" y="578495"/>
                  </a:lnTo>
                  <a:lnTo>
                    <a:pt x="17375" y="578641"/>
                  </a:lnTo>
                  <a:lnTo>
                    <a:pt x="17430" y="578775"/>
                  </a:lnTo>
                  <a:lnTo>
                    <a:pt x="17452" y="578801"/>
                  </a:lnTo>
                  <a:lnTo>
                    <a:pt x="17463" y="578852"/>
                  </a:lnTo>
                  <a:lnTo>
                    <a:pt x="17507" y="578935"/>
                  </a:lnTo>
                  <a:lnTo>
                    <a:pt x="17529" y="578995"/>
                  </a:lnTo>
                  <a:lnTo>
                    <a:pt x="17529" y="579024"/>
                  </a:lnTo>
                  <a:lnTo>
                    <a:pt x="17529" y="579085"/>
                  </a:lnTo>
                  <a:lnTo>
                    <a:pt x="17540" y="579145"/>
                  </a:lnTo>
                  <a:lnTo>
                    <a:pt x="17551" y="579190"/>
                  </a:lnTo>
                  <a:lnTo>
                    <a:pt x="17551" y="579257"/>
                  </a:lnTo>
                  <a:lnTo>
                    <a:pt x="17551" y="579309"/>
                  </a:lnTo>
                  <a:lnTo>
                    <a:pt x="17551" y="579354"/>
                  </a:lnTo>
                  <a:lnTo>
                    <a:pt x="17551" y="579437"/>
                  </a:lnTo>
                  <a:lnTo>
                    <a:pt x="17529" y="579504"/>
                  </a:lnTo>
                  <a:lnTo>
                    <a:pt x="17496" y="579609"/>
                  </a:lnTo>
                  <a:lnTo>
                    <a:pt x="17474" y="579692"/>
                  </a:lnTo>
                  <a:lnTo>
                    <a:pt x="17474" y="579774"/>
                  </a:lnTo>
                  <a:lnTo>
                    <a:pt x="17474" y="579841"/>
                  </a:lnTo>
                  <a:lnTo>
                    <a:pt x="17474" y="579954"/>
                  </a:lnTo>
                  <a:lnTo>
                    <a:pt x="17474" y="580105"/>
                  </a:lnTo>
                  <a:lnTo>
                    <a:pt x="17496" y="580208"/>
                  </a:lnTo>
                  <a:lnTo>
                    <a:pt x="17507" y="580284"/>
                  </a:lnTo>
                  <a:lnTo>
                    <a:pt x="17518" y="580382"/>
                  </a:lnTo>
                  <a:lnTo>
                    <a:pt x="17518" y="580457"/>
                  </a:lnTo>
                  <a:lnTo>
                    <a:pt x="17507" y="580469"/>
                  </a:lnTo>
                  <a:lnTo>
                    <a:pt x="17507" y="580486"/>
                  </a:lnTo>
                  <a:lnTo>
                    <a:pt x="17485" y="580587"/>
                  </a:lnTo>
                  <a:lnTo>
                    <a:pt x="17452" y="580686"/>
                  </a:lnTo>
                  <a:lnTo>
                    <a:pt x="17408" y="580784"/>
                  </a:lnTo>
                  <a:lnTo>
                    <a:pt x="17397" y="580798"/>
                  </a:lnTo>
                  <a:lnTo>
                    <a:pt x="17353" y="580894"/>
                  </a:lnTo>
                  <a:lnTo>
                    <a:pt x="17320" y="580967"/>
                  </a:lnTo>
                  <a:lnTo>
                    <a:pt x="17275" y="581031"/>
                  </a:lnTo>
                  <a:lnTo>
                    <a:pt x="17275" y="581052"/>
                  </a:lnTo>
                  <a:lnTo>
                    <a:pt x="17264" y="581069"/>
                  </a:lnTo>
                  <a:lnTo>
                    <a:pt x="17220" y="581136"/>
                  </a:lnTo>
                  <a:lnTo>
                    <a:pt x="17198" y="581248"/>
                  </a:lnTo>
                  <a:lnTo>
                    <a:pt x="17209" y="581257"/>
                  </a:lnTo>
                  <a:lnTo>
                    <a:pt x="17220" y="581269"/>
                  </a:lnTo>
                  <a:lnTo>
                    <a:pt x="17231" y="581287"/>
                  </a:lnTo>
                  <a:lnTo>
                    <a:pt x="17242" y="581302"/>
                  </a:lnTo>
                  <a:lnTo>
                    <a:pt x="17264" y="581315"/>
                  </a:lnTo>
                  <a:lnTo>
                    <a:pt x="17286" y="581323"/>
                  </a:lnTo>
                  <a:lnTo>
                    <a:pt x="17309" y="581335"/>
                  </a:lnTo>
                  <a:lnTo>
                    <a:pt x="17331" y="581344"/>
                  </a:lnTo>
                  <a:lnTo>
                    <a:pt x="17342" y="581361"/>
                  </a:lnTo>
                  <a:lnTo>
                    <a:pt x="17397" y="581448"/>
                  </a:lnTo>
                  <a:lnTo>
                    <a:pt x="17408" y="581458"/>
                  </a:lnTo>
                  <a:lnTo>
                    <a:pt x="17463" y="581532"/>
                  </a:lnTo>
                  <a:lnTo>
                    <a:pt x="17540" y="581642"/>
                  </a:lnTo>
                  <a:lnTo>
                    <a:pt x="17562" y="581740"/>
                  </a:lnTo>
                  <a:lnTo>
                    <a:pt x="17562" y="581806"/>
                  </a:lnTo>
                  <a:lnTo>
                    <a:pt x="17562" y="581807"/>
                  </a:lnTo>
                  <a:lnTo>
                    <a:pt x="17562" y="581848"/>
                  </a:lnTo>
                  <a:lnTo>
                    <a:pt x="17562" y="581871"/>
                  </a:lnTo>
                  <a:lnTo>
                    <a:pt x="17507" y="581954"/>
                  </a:lnTo>
                  <a:lnTo>
                    <a:pt x="17485" y="581994"/>
                  </a:lnTo>
                  <a:lnTo>
                    <a:pt x="17474" y="582022"/>
                  </a:lnTo>
                  <a:lnTo>
                    <a:pt x="17463" y="582077"/>
                  </a:lnTo>
                  <a:lnTo>
                    <a:pt x="17485" y="582142"/>
                  </a:lnTo>
                  <a:lnTo>
                    <a:pt x="17485" y="582147"/>
                  </a:lnTo>
                  <a:lnTo>
                    <a:pt x="17507" y="582177"/>
                  </a:lnTo>
                  <a:lnTo>
                    <a:pt x="17540" y="582214"/>
                  </a:lnTo>
                  <a:lnTo>
                    <a:pt x="17650" y="582329"/>
                  </a:lnTo>
                  <a:lnTo>
                    <a:pt x="17750" y="582422"/>
                  </a:lnTo>
                  <a:lnTo>
                    <a:pt x="17805" y="582496"/>
                  </a:lnTo>
                  <a:lnTo>
                    <a:pt x="17816" y="582506"/>
                  </a:lnTo>
                  <a:lnTo>
                    <a:pt x="17816" y="582512"/>
                  </a:lnTo>
                  <a:lnTo>
                    <a:pt x="17904" y="582583"/>
                  </a:lnTo>
                  <a:lnTo>
                    <a:pt x="17959" y="582640"/>
                  </a:lnTo>
                  <a:lnTo>
                    <a:pt x="17993" y="582671"/>
                  </a:lnTo>
                  <a:lnTo>
                    <a:pt x="18048" y="582718"/>
                  </a:lnTo>
                  <a:lnTo>
                    <a:pt x="18103" y="582774"/>
                  </a:lnTo>
                  <a:lnTo>
                    <a:pt x="18158" y="582846"/>
                  </a:lnTo>
                  <a:lnTo>
                    <a:pt x="18169" y="582866"/>
                  </a:lnTo>
                  <a:lnTo>
                    <a:pt x="18202" y="582919"/>
                  </a:lnTo>
                  <a:lnTo>
                    <a:pt x="18235" y="582969"/>
                  </a:lnTo>
                  <a:lnTo>
                    <a:pt x="18235" y="582981"/>
                  </a:lnTo>
                  <a:lnTo>
                    <a:pt x="18279" y="583039"/>
                  </a:lnTo>
                  <a:lnTo>
                    <a:pt x="18312" y="583091"/>
                  </a:lnTo>
                  <a:lnTo>
                    <a:pt x="18324" y="583096"/>
                  </a:lnTo>
                  <a:lnTo>
                    <a:pt x="18346" y="583118"/>
                  </a:lnTo>
                  <a:lnTo>
                    <a:pt x="18412" y="583151"/>
                  </a:lnTo>
                  <a:lnTo>
                    <a:pt x="18423" y="583151"/>
                  </a:lnTo>
                  <a:lnTo>
                    <a:pt x="18478" y="583153"/>
                  </a:lnTo>
                  <a:lnTo>
                    <a:pt x="18610" y="583173"/>
                  </a:lnTo>
                  <a:lnTo>
                    <a:pt x="18688" y="583217"/>
                  </a:lnTo>
                  <a:lnTo>
                    <a:pt x="18765" y="583323"/>
                  </a:lnTo>
                  <a:lnTo>
                    <a:pt x="18842" y="583404"/>
                  </a:lnTo>
                  <a:lnTo>
                    <a:pt x="18908" y="583524"/>
                  </a:lnTo>
                  <a:lnTo>
                    <a:pt x="18908" y="583639"/>
                  </a:lnTo>
                  <a:lnTo>
                    <a:pt x="18908" y="583644"/>
                  </a:lnTo>
                  <a:lnTo>
                    <a:pt x="18919" y="583764"/>
                  </a:lnTo>
                  <a:lnTo>
                    <a:pt x="18930" y="583941"/>
                  </a:lnTo>
                  <a:lnTo>
                    <a:pt x="18941" y="584017"/>
                  </a:lnTo>
                  <a:lnTo>
                    <a:pt x="18952" y="584037"/>
                  </a:lnTo>
                  <a:lnTo>
                    <a:pt x="18952" y="584047"/>
                  </a:lnTo>
                  <a:lnTo>
                    <a:pt x="18963" y="584109"/>
                  </a:lnTo>
                  <a:lnTo>
                    <a:pt x="18986" y="584190"/>
                  </a:lnTo>
                  <a:lnTo>
                    <a:pt x="19030" y="584237"/>
                  </a:lnTo>
                  <a:lnTo>
                    <a:pt x="19052" y="584262"/>
                  </a:lnTo>
                  <a:lnTo>
                    <a:pt x="19085" y="584285"/>
                  </a:lnTo>
                  <a:lnTo>
                    <a:pt x="19162" y="584356"/>
                  </a:lnTo>
                  <a:lnTo>
                    <a:pt x="19228" y="584405"/>
                  </a:lnTo>
                  <a:lnTo>
                    <a:pt x="19283" y="584468"/>
                  </a:lnTo>
                  <a:lnTo>
                    <a:pt x="19306" y="584532"/>
                  </a:lnTo>
                  <a:lnTo>
                    <a:pt x="19372" y="584580"/>
                  </a:lnTo>
                  <a:lnTo>
                    <a:pt x="19449" y="584652"/>
                  </a:lnTo>
                  <a:lnTo>
                    <a:pt x="19515" y="584723"/>
                  </a:lnTo>
                  <a:lnTo>
                    <a:pt x="19592" y="584771"/>
                  </a:lnTo>
                  <a:lnTo>
                    <a:pt x="19659" y="584867"/>
                  </a:lnTo>
                  <a:lnTo>
                    <a:pt x="19747" y="584939"/>
                  </a:lnTo>
                  <a:lnTo>
                    <a:pt x="19824" y="584986"/>
                  </a:lnTo>
                  <a:lnTo>
                    <a:pt x="19879" y="585050"/>
                  </a:lnTo>
                  <a:lnTo>
                    <a:pt x="19968" y="585146"/>
                  </a:lnTo>
                  <a:lnTo>
                    <a:pt x="20034" y="585193"/>
                  </a:lnTo>
                  <a:lnTo>
                    <a:pt x="20089" y="585241"/>
                  </a:lnTo>
                  <a:lnTo>
                    <a:pt x="20177" y="585352"/>
                  </a:lnTo>
                  <a:lnTo>
                    <a:pt x="20199" y="585376"/>
                  </a:lnTo>
                  <a:lnTo>
                    <a:pt x="20287" y="585456"/>
                  </a:lnTo>
                  <a:lnTo>
                    <a:pt x="20331" y="585496"/>
                  </a:lnTo>
                  <a:lnTo>
                    <a:pt x="20354" y="585519"/>
                  </a:lnTo>
                  <a:lnTo>
                    <a:pt x="20409" y="585595"/>
                  </a:lnTo>
                  <a:lnTo>
                    <a:pt x="20420" y="585618"/>
                  </a:lnTo>
                  <a:lnTo>
                    <a:pt x="20442" y="585655"/>
                  </a:lnTo>
                  <a:lnTo>
                    <a:pt x="20475" y="585784"/>
                  </a:lnTo>
                  <a:lnTo>
                    <a:pt x="20497" y="585932"/>
                  </a:lnTo>
                  <a:lnTo>
                    <a:pt x="20508" y="586032"/>
                  </a:lnTo>
                  <a:lnTo>
                    <a:pt x="20508" y="586052"/>
                  </a:lnTo>
                  <a:lnTo>
                    <a:pt x="20552" y="586216"/>
                  </a:lnTo>
                  <a:lnTo>
                    <a:pt x="20552" y="586218"/>
                  </a:lnTo>
                  <a:lnTo>
                    <a:pt x="20640" y="586362"/>
                  </a:lnTo>
                  <a:lnTo>
                    <a:pt x="20729" y="586488"/>
                  </a:lnTo>
                  <a:lnTo>
                    <a:pt x="20751" y="586514"/>
                  </a:lnTo>
                  <a:lnTo>
                    <a:pt x="20806" y="586582"/>
                  </a:lnTo>
                  <a:lnTo>
                    <a:pt x="20828" y="586600"/>
                  </a:lnTo>
                  <a:lnTo>
                    <a:pt x="20850" y="586624"/>
                  </a:lnTo>
                  <a:lnTo>
                    <a:pt x="20850" y="586646"/>
                  </a:lnTo>
                  <a:lnTo>
                    <a:pt x="20861" y="586702"/>
                  </a:lnTo>
                  <a:lnTo>
                    <a:pt x="20861" y="586800"/>
                  </a:lnTo>
                  <a:lnTo>
                    <a:pt x="20861" y="586859"/>
                  </a:lnTo>
                  <a:lnTo>
                    <a:pt x="20861" y="586865"/>
                  </a:lnTo>
                  <a:lnTo>
                    <a:pt x="20861" y="586891"/>
                  </a:lnTo>
                  <a:lnTo>
                    <a:pt x="20872" y="586952"/>
                  </a:lnTo>
                  <a:lnTo>
                    <a:pt x="20905" y="586996"/>
                  </a:lnTo>
                  <a:lnTo>
                    <a:pt x="20905" y="587011"/>
                  </a:lnTo>
                  <a:lnTo>
                    <a:pt x="20960" y="587053"/>
                  </a:lnTo>
                  <a:lnTo>
                    <a:pt x="21005" y="587085"/>
                  </a:lnTo>
                  <a:lnTo>
                    <a:pt x="21027" y="587102"/>
                  </a:lnTo>
                  <a:lnTo>
                    <a:pt x="21093" y="587136"/>
                  </a:lnTo>
                  <a:lnTo>
                    <a:pt x="21115" y="587146"/>
                  </a:lnTo>
                  <a:lnTo>
                    <a:pt x="21170" y="587200"/>
                  </a:lnTo>
                  <a:lnTo>
                    <a:pt x="21214" y="587238"/>
                  </a:lnTo>
                  <a:lnTo>
                    <a:pt x="21303" y="587345"/>
                  </a:lnTo>
                  <a:lnTo>
                    <a:pt x="21336" y="587395"/>
                  </a:lnTo>
                  <a:lnTo>
                    <a:pt x="21358" y="587414"/>
                  </a:lnTo>
                  <a:lnTo>
                    <a:pt x="21380" y="587480"/>
                  </a:lnTo>
                  <a:lnTo>
                    <a:pt x="21358" y="587527"/>
                  </a:lnTo>
                  <a:lnTo>
                    <a:pt x="21358" y="587530"/>
                  </a:lnTo>
                  <a:lnTo>
                    <a:pt x="21347" y="587541"/>
                  </a:lnTo>
                  <a:lnTo>
                    <a:pt x="21325" y="587559"/>
                  </a:lnTo>
                  <a:lnTo>
                    <a:pt x="21269" y="587590"/>
                  </a:lnTo>
                  <a:lnTo>
                    <a:pt x="21192" y="587617"/>
                  </a:lnTo>
                  <a:lnTo>
                    <a:pt x="21159" y="587631"/>
                  </a:lnTo>
                  <a:lnTo>
                    <a:pt x="21126" y="587639"/>
                  </a:lnTo>
                  <a:lnTo>
                    <a:pt x="21104" y="587645"/>
                  </a:lnTo>
                  <a:lnTo>
                    <a:pt x="21016" y="587669"/>
                  </a:lnTo>
                  <a:lnTo>
                    <a:pt x="20850" y="587716"/>
                  </a:lnTo>
                  <a:lnTo>
                    <a:pt x="20784" y="587757"/>
                  </a:lnTo>
                  <a:lnTo>
                    <a:pt x="20762" y="587781"/>
                  </a:lnTo>
                  <a:lnTo>
                    <a:pt x="20729" y="587861"/>
                  </a:lnTo>
                  <a:lnTo>
                    <a:pt x="20718" y="587996"/>
                  </a:lnTo>
                  <a:lnTo>
                    <a:pt x="20718" y="588116"/>
                  </a:lnTo>
                  <a:lnTo>
                    <a:pt x="20718" y="588259"/>
                  </a:lnTo>
                  <a:lnTo>
                    <a:pt x="20751" y="588339"/>
                  </a:lnTo>
                  <a:lnTo>
                    <a:pt x="20762" y="588411"/>
                  </a:lnTo>
                  <a:lnTo>
                    <a:pt x="20762" y="588498"/>
                  </a:lnTo>
                  <a:lnTo>
                    <a:pt x="20696" y="588586"/>
                  </a:lnTo>
                  <a:lnTo>
                    <a:pt x="20640" y="588626"/>
                  </a:lnTo>
                  <a:lnTo>
                    <a:pt x="20618" y="588682"/>
                  </a:lnTo>
                  <a:lnTo>
                    <a:pt x="20607" y="588761"/>
                  </a:lnTo>
                  <a:lnTo>
                    <a:pt x="20607" y="588841"/>
                  </a:lnTo>
                  <a:lnTo>
                    <a:pt x="20607" y="588929"/>
                  </a:lnTo>
                  <a:lnTo>
                    <a:pt x="20640" y="589016"/>
                  </a:lnTo>
                  <a:lnTo>
                    <a:pt x="20685" y="589112"/>
                  </a:lnTo>
                  <a:lnTo>
                    <a:pt x="20696" y="589159"/>
                  </a:lnTo>
                  <a:lnTo>
                    <a:pt x="20740" y="589343"/>
                  </a:lnTo>
                  <a:lnTo>
                    <a:pt x="20817" y="589455"/>
                  </a:lnTo>
                  <a:lnTo>
                    <a:pt x="20850" y="589485"/>
                  </a:lnTo>
                  <a:lnTo>
                    <a:pt x="20905" y="589534"/>
                  </a:lnTo>
                  <a:lnTo>
                    <a:pt x="20938" y="589574"/>
                  </a:lnTo>
                  <a:lnTo>
                    <a:pt x="20949" y="589645"/>
                  </a:lnTo>
                  <a:lnTo>
                    <a:pt x="20949" y="589702"/>
                  </a:lnTo>
                  <a:lnTo>
                    <a:pt x="20982" y="589789"/>
                  </a:lnTo>
                  <a:lnTo>
                    <a:pt x="20994" y="589806"/>
                  </a:lnTo>
                  <a:lnTo>
                    <a:pt x="21049" y="589882"/>
                  </a:lnTo>
                  <a:lnTo>
                    <a:pt x="21148" y="589976"/>
                  </a:lnTo>
                  <a:lnTo>
                    <a:pt x="21159" y="589983"/>
                  </a:lnTo>
                  <a:lnTo>
                    <a:pt x="21247" y="590043"/>
                  </a:lnTo>
                  <a:lnTo>
                    <a:pt x="21291" y="590056"/>
                  </a:lnTo>
                  <a:lnTo>
                    <a:pt x="21303" y="590063"/>
                  </a:lnTo>
                  <a:lnTo>
                    <a:pt x="21347" y="590094"/>
                  </a:lnTo>
                  <a:lnTo>
                    <a:pt x="21402" y="590140"/>
                  </a:lnTo>
                  <a:lnTo>
                    <a:pt x="21413" y="590161"/>
                  </a:lnTo>
                  <a:lnTo>
                    <a:pt x="21424" y="590174"/>
                  </a:lnTo>
                  <a:lnTo>
                    <a:pt x="21435" y="590201"/>
                  </a:lnTo>
                  <a:lnTo>
                    <a:pt x="21446" y="590268"/>
                  </a:lnTo>
                  <a:lnTo>
                    <a:pt x="21446" y="590342"/>
                  </a:lnTo>
                  <a:lnTo>
                    <a:pt x="21457" y="590366"/>
                  </a:lnTo>
                  <a:lnTo>
                    <a:pt x="21468" y="590423"/>
                  </a:lnTo>
                  <a:lnTo>
                    <a:pt x="21468" y="590436"/>
                  </a:lnTo>
                  <a:lnTo>
                    <a:pt x="21468" y="590466"/>
                  </a:lnTo>
                  <a:lnTo>
                    <a:pt x="21468" y="590536"/>
                  </a:lnTo>
                  <a:lnTo>
                    <a:pt x="21512" y="590608"/>
                  </a:lnTo>
                  <a:lnTo>
                    <a:pt x="21556" y="590670"/>
                  </a:lnTo>
                  <a:lnTo>
                    <a:pt x="21567" y="590707"/>
                  </a:lnTo>
                  <a:lnTo>
                    <a:pt x="21567" y="590765"/>
                  </a:lnTo>
                  <a:lnTo>
                    <a:pt x="21578" y="590835"/>
                  </a:lnTo>
                  <a:lnTo>
                    <a:pt x="21589" y="590929"/>
                  </a:lnTo>
                  <a:lnTo>
                    <a:pt x="21622" y="591067"/>
                  </a:lnTo>
                  <a:lnTo>
                    <a:pt x="21622" y="591184"/>
                  </a:lnTo>
                  <a:lnTo>
                    <a:pt x="21611" y="591261"/>
                  </a:lnTo>
                  <a:lnTo>
                    <a:pt x="21556" y="591382"/>
                  </a:lnTo>
                  <a:lnTo>
                    <a:pt x="21534" y="591492"/>
                  </a:lnTo>
                  <a:lnTo>
                    <a:pt x="21534" y="591501"/>
                  </a:lnTo>
                  <a:lnTo>
                    <a:pt x="21523" y="591604"/>
                  </a:lnTo>
                  <a:lnTo>
                    <a:pt x="21523" y="591612"/>
                  </a:lnTo>
                  <a:lnTo>
                    <a:pt x="21523" y="591720"/>
                  </a:lnTo>
                  <a:lnTo>
                    <a:pt x="21512" y="591932"/>
                  </a:lnTo>
                  <a:lnTo>
                    <a:pt x="21501" y="592032"/>
                  </a:lnTo>
                  <a:lnTo>
                    <a:pt x="21490" y="592047"/>
                  </a:lnTo>
                  <a:lnTo>
                    <a:pt x="21490" y="592058"/>
                  </a:lnTo>
                  <a:lnTo>
                    <a:pt x="21446" y="592145"/>
                  </a:lnTo>
                  <a:lnTo>
                    <a:pt x="21402" y="592193"/>
                  </a:lnTo>
                  <a:lnTo>
                    <a:pt x="21369" y="592265"/>
                  </a:lnTo>
                  <a:lnTo>
                    <a:pt x="21413" y="592337"/>
                  </a:lnTo>
                  <a:lnTo>
                    <a:pt x="21457" y="592400"/>
                  </a:lnTo>
                  <a:lnTo>
                    <a:pt x="21534" y="592456"/>
                  </a:lnTo>
                  <a:lnTo>
                    <a:pt x="21589" y="592528"/>
                  </a:lnTo>
                  <a:lnTo>
                    <a:pt x="21622" y="592591"/>
                  </a:lnTo>
                  <a:lnTo>
                    <a:pt x="21667" y="592695"/>
                  </a:lnTo>
                  <a:lnTo>
                    <a:pt x="21667" y="592697"/>
                  </a:lnTo>
                  <a:lnTo>
                    <a:pt x="21722" y="592760"/>
                  </a:lnTo>
                  <a:lnTo>
                    <a:pt x="21777" y="592837"/>
                  </a:lnTo>
                  <a:lnTo>
                    <a:pt x="21799" y="592918"/>
                  </a:lnTo>
                  <a:lnTo>
                    <a:pt x="21799" y="592988"/>
                  </a:lnTo>
                  <a:lnTo>
                    <a:pt x="21777" y="593059"/>
                  </a:lnTo>
                  <a:lnTo>
                    <a:pt x="21766" y="593063"/>
                  </a:lnTo>
                  <a:lnTo>
                    <a:pt x="21722" y="593126"/>
                  </a:lnTo>
                  <a:lnTo>
                    <a:pt x="21644" y="593190"/>
                  </a:lnTo>
                  <a:lnTo>
                    <a:pt x="21634" y="593211"/>
                  </a:lnTo>
                  <a:lnTo>
                    <a:pt x="21600" y="593229"/>
                  </a:lnTo>
                  <a:lnTo>
                    <a:pt x="21534" y="593300"/>
                  </a:lnTo>
                  <a:lnTo>
                    <a:pt x="21512" y="593372"/>
                  </a:lnTo>
                  <a:lnTo>
                    <a:pt x="21490" y="593436"/>
                  </a:lnTo>
                  <a:lnTo>
                    <a:pt x="21490" y="593564"/>
                  </a:lnTo>
                  <a:lnTo>
                    <a:pt x="21457" y="593755"/>
                  </a:lnTo>
                  <a:lnTo>
                    <a:pt x="21457" y="593851"/>
                  </a:lnTo>
                  <a:lnTo>
                    <a:pt x="21468" y="593978"/>
                  </a:lnTo>
                  <a:lnTo>
                    <a:pt x="21512" y="594058"/>
                  </a:lnTo>
                  <a:lnTo>
                    <a:pt x="21578" y="594121"/>
                  </a:lnTo>
                  <a:lnTo>
                    <a:pt x="21644" y="594201"/>
                  </a:lnTo>
                  <a:lnTo>
                    <a:pt x="21711" y="594281"/>
                  </a:lnTo>
                  <a:lnTo>
                    <a:pt x="21777" y="594377"/>
                  </a:lnTo>
                  <a:lnTo>
                    <a:pt x="21865" y="594480"/>
                  </a:lnTo>
                  <a:lnTo>
                    <a:pt x="21942" y="594575"/>
                  </a:lnTo>
                  <a:lnTo>
                    <a:pt x="21964" y="594695"/>
                  </a:lnTo>
                  <a:lnTo>
                    <a:pt x="22020" y="594782"/>
                  </a:lnTo>
                  <a:lnTo>
                    <a:pt x="22097" y="594902"/>
                  </a:lnTo>
                  <a:lnTo>
                    <a:pt x="22163" y="595014"/>
                  </a:lnTo>
                  <a:lnTo>
                    <a:pt x="22207" y="595110"/>
                  </a:lnTo>
                  <a:lnTo>
                    <a:pt x="22229" y="595164"/>
                  </a:lnTo>
                  <a:lnTo>
                    <a:pt x="22251" y="595189"/>
                  </a:lnTo>
                  <a:lnTo>
                    <a:pt x="22362" y="595337"/>
                  </a:lnTo>
                  <a:lnTo>
                    <a:pt x="22395" y="595394"/>
                  </a:lnTo>
                  <a:lnTo>
                    <a:pt x="22406" y="595417"/>
                  </a:lnTo>
                  <a:lnTo>
                    <a:pt x="22428" y="595466"/>
                  </a:lnTo>
                  <a:lnTo>
                    <a:pt x="22439" y="595488"/>
                  </a:lnTo>
                  <a:lnTo>
                    <a:pt x="22472" y="595568"/>
                  </a:lnTo>
                  <a:lnTo>
                    <a:pt x="22472" y="595587"/>
                  </a:lnTo>
                  <a:lnTo>
                    <a:pt x="22494" y="595655"/>
                  </a:lnTo>
                  <a:lnTo>
                    <a:pt x="22494" y="595706"/>
                  </a:lnTo>
                  <a:lnTo>
                    <a:pt x="22505" y="595729"/>
                  </a:lnTo>
                  <a:lnTo>
                    <a:pt x="22505" y="595736"/>
                  </a:lnTo>
                  <a:lnTo>
                    <a:pt x="22494" y="595823"/>
                  </a:lnTo>
                  <a:lnTo>
                    <a:pt x="22494" y="595869"/>
                  </a:lnTo>
                  <a:lnTo>
                    <a:pt x="22494" y="595927"/>
                  </a:lnTo>
                  <a:lnTo>
                    <a:pt x="22505" y="596081"/>
                  </a:lnTo>
                  <a:lnTo>
                    <a:pt x="22527" y="596183"/>
                  </a:lnTo>
                  <a:lnTo>
                    <a:pt x="22593" y="596254"/>
                  </a:lnTo>
                  <a:lnTo>
                    <a:pt x="22671" y="596320"/>
                  </a:lnTo>
                  <a:lnTo>
                    <a:pt x="22726" y="596368"/>
                  </a:lnTo>
                  <a:lnTo>
                    <a:pt x="22803" y="596432"/>
                  </a:lnTo>
                  <a:lnTo>
                    <a:pt x="22869" y="596464"/>
                  </a:lnTo>
                  <a:lnTo>
                    <a:pt x="23024" y="596543"/>
                  </a:lnTo>
                  <a:lnTo>
                    <a:pt x="23101" y="596599"/>
                  </a:lnTo>
                  <a:lnTo>
                    <a:pt x="23112" y="596616"/>
                  </a:lnTo>
                  <a:lnTo>
                    <a:pt x="23145" y="596656"/>
                  </a:lnTo>
                  <a:lnTo>
                    <a:pt x="23189" y="596696"/>
                  </a:lnTo>
                  <a:lnTo>
                    <a:pt x="23200" y="596705"/>
                  </a:lnTo>
                  <a:lnTo>
                    <a:pt x="23222" y="596759"/>
                  </a:lnTo>
                  <a:lnTo>
                    <a:pt x="23233" y="596823"/>
                  </a:lnTo>
                  <a:lnTo>
                    <a:pt x="23244" y="596893"/>
                  </a:lnTo>
                  <a:lnTo>
                    <a:pt x="23244" y="596903"/>
                  </a:lnTo>
                  <a:lnTo>
                    <a:pt x="23222" y="597212"/>
                  </a:lnTo>
                  <a:lnTo>
                    <a:pt x="23211" y="597360"/>
                  </a:lnTo>
                  <a:lnTo>
                    <a:pt x="23211" y="597484"/>
                  </a:lnTo>
                  <a:lnTo>
                    <a:pt x="23178" y="597618"/>
                  </a:lnTo>
                  <a:lnTo>
                    <a:pt x="23178" y="597630"/>
                  </a:lnTo>
                  <a:lnTo>
                    <a:pt x="23156" y="597779"/>
                  </a:lnTo>
                  <a:lnTo>
                    <a:pt x="23156" y="597866"/>
                  </a:lnTo>
                  <a:lnTo>
                    <a:pt x="23156" y="597903"/>
                  </a:lnTo>
                  <a:lnTo>
                    <a:pt x="23189" y="597928"/>
                  </a:lnTo>
                  <a:lnTo>
                    <a:pt x="23200" y="597937"/>
                  </a:lnTo>
                  <a:lnTo>
                    <a:pt x="23244" y="598027"/>
                  </a:lnTo>
                  <a:lnTo>
                    <a:pt x="23255" y="598134"/>
                  </a:lnTo>
                  <a:lnTo>
                    <a:pt x="23255" y="598278"/>
                  </a:lnTo>
                  <a:lnTo>
                    <a:pt x="23244" y="598362"/>
                  </a:lnTo>
                  <a:lnTo>
                    <a:pt x="23200" y="598426"/>
                  </a:lnTo>
                  <a:lnTo>
                    <a:pt x="23079" y="598548"/>
                  </a:lnTo>
                  <a:lnTo>
                    <a:pt x="23068" y="598558"/>
                  </a:lnTo>
                  <a:lnTo>
                    <a:pt x="23024" y="598605"/>
                  </a:lnTo>
                  <a:lnTo>
                    <a:pt x="22979" y="598645"/>
                  </a:lnTo>
                  <a:lnTo>
                    <a:pt x="22935" y="598684"/>
                  </a:lnTo>
                  <a:lnTo>
                    <a:pt x="22880" y="598718"/>
                  </a:lnTo>
                  <a:lnTo>
                    <a:pt x="22781" y="598779"/>
                  </a:lnTo>
                  <a:lnTo>
                    <a:pt x="22659" y="598868"/>
                  </a:lnTo>
                  <a:lnTo>
                    <a:pt x="22593" y="598929"/>
                  </a:lnTo>
                  <a:lnTo>
                    <a:pt x="22571" y="598935"/>
                  </a:lnTo>
                  <a:lnTo>
                    <a:pt x="22516" y="598953"/>
                  </a:lnTo>
                  <a:lnTo>
                    <a:pt x="22439" y="598957"/>
                  </a:lnTo>
                  <a:lnTo>
                    <a:pt x="22406" y="598968"/>
                  </a:lnTo>
                  <a:lnTo>
                    <a:pt x="22328" y="598993"/>
                  </a:lnTo>
                  <a:lnTo>
                    <a:pt x="22262" y="599046"/>
                  </a:lnTo>
                  <a:lnTo>
                    <a:pt x="22240" y="599064"/>
                  </a:lnTo>
                  <a:lnTo>
                    <a:pt x="22229" y="599080"/>
                  </a:lnTo>
                  <a:lnTo>
                    <a:pt x="22196" y="599129"/>
                  </a:lnTo>
                  <a:lnTo>
                    <a:pt x="22163" y="599182"/>
                  </a:lnTo>
                  <a:lnTo>
                    <a:pt x="22152" y="599272"/>
                  </a:lnTo>
                  <a:lnTo>
                    <a:pt x="22141" y="599369"/>
                  </a:lnTo>
                  <a:lnTo>
                    <a:pt x="22141" y="599371"/>
                  </a:lnTo>
                  <a:lnTo>
                    <a:pt x="22075" y="599453"/>
                  </a:lnTo>
                  <a:lnTo>
                    <a:pt x="22042" y="599522"/>
                  </a:lnTo>
                  <a:lnTo>
                    <a:pt x="21987" y="599592"/>
                  </a:lnTo>
                  <a:lnTo>
                    <a:pt x="21898" y="599706"/>
                  </a:lnTo>
                  <a:lnTo>
                    <a:pt x="21865" y="599788"/>
                  </a:lnTo>
                  <a:lnTo>
                    <a:pt x="21843" y="599938"/>
                  </a:lnTo>
                  <a:lnTo>
                    <a:pt x="21854" y="600031"/>
                  </a:lnTo>
                  <a:lnTo>
                    <a:pt x="21898" y="600169"/>
                  </a:lnTo>
                  <a:lnTo>
                    <a:pt x="21964" y="600273"/>
                  </a:lnTo>
                  <a:lnTo>
                    <a:pt x="22009" y="600377"/>
                  </a:lnTo>
                  <a:lnTo>
                    <a:pt x="22119" y="600527"/>
                  </a:lnTo>
                  <a:lnTo>
                    <a:pt x="22240" y="600666"/>
                  </a:lnTo>
                  <a:lnTo>
                    <a:pt x="22284" y="600769"/>
                  </a:lnTo>
                  <a:lnTo>
                    <a:pt x="22328" y="600931"/>
                  </a:lnTo>
                  <a:lnTo>
                    <a:pt x="22328" y="600942"/>
                  </a:lnTo>
                  <a:lnTo>
                    <a:pt x="22340" y="600982"/>
                  </a:lnTo>
                  <a:lnTo>
                    <a:pt x="22373" y="601056"/>
                  </a:lnTo>
                  <a:lnTo>
                    <a:pt x="22384" y="601068"/>
                  </a:lnTo>
                  <a:lnTo>
                    <a:pt x="22406" y="601104"/>
                  </a:lnTo>
                  <a:lnTo>
                    <a:pt x="22417" y="601117"/>
                  </a:lnTo>
                  <a:lnTo>
                    <a:pt x="22472" y="601176"/>
                  </a:lnTo>
                  <a:lnTo>
                    <a:pt x="22560" y="601271"/>
                  </a:lnTo>
                  <a:lnTo>
                    <a:pt x="22582" y="601298"/>
                  </a:lnTo>
                  <a:lnTo>
                    <a:pt x="22604" y="601321"/>
                  </a:lnTo>
                  <a:lnTo>
                    <a:pt x="22671" y="601388"/>
                  </a:lnTo>
                  <a:lnTo>
                    <a:pt x="22770" y="601529"/>
                  </a:lnTo>
                  <a:lnTo>
                    <a:pt x="22803" y="601657"/>
                  </a:lnTo>
                  <a:lnTo>
                    <a:pt x="22836" y="601770"/>
                  </a:lnTo>
                  <a:lnTo>
                    <a:pt x="22869" y="601928"/>
                  </a:lnTo>
                  <a:lnTo>
                    <a:pt x="22858" y="602076"/>
                  </a:lnTo>
                  <a:lnTo>
                    <a:pt x="22858" y="602257"/>
                  </a:lnTo>
                  <a:lnTo>
                    <a:pt x="22858" y="602411"/>
                  </a:lnTo>
                  <a:lnTo>
                    <a:pt x="22869" y="602576"/>
                  </a:lnTo>
                  <a:lnTo>
                    <a:pt x="22891" y="602706"/>
                  </a:lnTo>
                  <a:lnTo>
                    <a:pt x="22880" y="602861"/>
                  </a:lnTo>
                  <a:lnTo>
                    <a:pt x="22869" y="602892"/>
                  </a:lnTo>
                  <a:lnTo>
                    <a:pt x="22858" y="602938"/>
                  </a:lnTo>
                  <a:lnTo>
                    <a:pt x="22814" y="602995"/>
                  </a:lnTo>
                  <a:lnTo>
                    <a:pt x="22781" y="603054"/>
                  </a:lnTo>
                  <a:lnTo>
                    <a:pt x="22737" y="603120"/>
                  </a:lnTo>
                  <a:lnTo>
                    <a:pt x="22648" y="603236"/>
                  </a:lnTo>
                  <a:lnTo>
                    <a:pt x="22626" y="603262"/>
                  </a:lnTo>
                  <a:lnTo>
                    <a:pt x="22626" y="603264"/>
                  </a:lnTo>
                  <a:lnTo>
                    <a:pt x="22615" y="603291"/>
                  </a:lnTo>
                  <a:lnTo>
                    <a:pt x="22604" y="603295"/>
                  </a:lnTo>
                  <a:lnTo>
                    <a:pt x="22582" y="603334"/>
                  </a:lnTo>
                  <a:lnTo>
                    <a:pt x="22582" y="603347"/>
                  </a:lnTo>
                  <a:lnTo>
                    <a:pt x="22571" y="603374"/>
                  </a:lnTo>
                  <a:lnTo>
                    <a:pt x="22571" y="603413"/>
                  </a:lnTo>
                  <a:lnTo>
                    <a:pt x="22593" y="603448"/>
                  </a:lnTo>
                  <a:lnTo>
                    <a:pt x="22615" y="603475"/>
                  </a:lnTo>
                  <a:lnTo>
                    <a:pt x="22637" y="603491"/>
                  </a:lnTo>
                  <a:lnTo>
                    <a:pt x="22648" y="603495"/>
                  </a:lnTo>
                  <a:lnTo>
                    <a:pt x="22825" y="603629"/>
                  </a:lnTo>
                  <a:lnTo>
                    <a:pt x="22847" y="603641"/>
                  </a:lnTo>
                  <a:lnTo>
                    <a:pt x="22935" y="603710"/>
                  </a:lnTo>
                  <a:lnTo>
                    <a:pt x="22946" y="603741"/>
                  </a:lnTo>
                  <a:lnTo>
                    <a:pt x="22957" y="603743"/>
                  </a:lnTo>
                  <a:lnTo>
                    <a:pt x="23002" y="603807"/>
                  </a:lnTo>
                  <a:lnTo>
                    <a:pt x="23013" y="603833"/>
                  </a:lnTo>
                  <a:lnTo>
                    <a:pt x="23024" y="603874"/>
                  </a:lnTo>
                  <a:lnTo>
                    <a:pt x="23024" y="603948"/>
                  </a:lnTo>
                  <a:lnTo>
                    <a:pt x="23024" y="604032"/>
                  </a:lnTo>
                  <a:lnTo>
                    <a:pt x="23024" y="604155"/>
                  </a:lnTo>
                  <a:lnTo>
                    <a:pt x="23035" y="604231"/>
                  </a:lnTo>
                  <a:lnTo>
                    <a:pt x="23057" y="604334"/>
                  </a:lnTo>
                  <a:lnTo>
                    <a:pt x="23079" y="604429"/>
                  </a:lnTo>
                  <a:lnTo>
                    <a:pt x="23090" y="604447"/>
                  </a:lnTo>
                  <a:lnTo>
                    <a:pt x="23167" y="604558"/>
                  </a:lnTo>
                  <a:lnTo>
                    <a:pt x="23222" y="604649"/>
                  </a:lnTo>
                  <a:lnTo>
                    <a:pt x="23266" y="604716"/>
                  </a:lnTo>
                  <a:lnTo>
                    <a:pt x="23344" y="604804"/>
                  </a:lnTo>
                  <a:lnTo>
                    <a:pt x="23366" y="604838"/>
                  </a:lnTo>
                  <a:lnTo>
                    <a:pt x="23377" y="604866"/>
                  </a:lnTo>
                  <a:lnTo>
                    <a:pt x="23399" y="604941"/>
                  </a:lnTo>
                  <a:lnTo>
                    <a:pt x="23399" y="605017"/>
                  </a:lnTo>
                  <a:lnTo>
                    <a:pt x="23388" y="605071"/>
                  </a:lnTo>
                  <a:lnTo>
                    <a:pt x="23388" y="605073"/>
                  </a:lnTo>
                  <a:lnTo>
                    <a:pt x="23366" y="605125"/>
                  </a:lnTo>
                  <a:lnTo>
                    <a:pt x="23322" y="605199"/>
                  </a:lnTo>
                  <a:lnTo>
                    <a:pt x="23322" y="605231"/>
                  </a:lnTo>
                  <a:lnTo>
                    <a:pt x="23322" y="605256"/>
                  </a:lnTo>
                  <a:lnTo>
                    <a:pt x="23322" y="605292"/>
                  </a:lnTo>
                  <a:lnTo>
                    <a:pt x="23322" y="605347"/>
                  </a:lnTo>
                  <a:lnTo>
                    <a:pt x="23322" y="605358"/>
                  </a:lnTo>
                  <a:lnTo>
                    <a:pt x="23333" y="605409"/>
                  </a:lnTo>
                  <a:lnTo>
                    <a:pt x="23344" y="605474"/>
                  </a:lnTo>
                  <a:lnTo>
                    <a:pt x="23344" y="605477"/>
                  </a:lnTo>
                  <a:lnTo>
                    <a:pt x="23355" y="605484"/>
                  </a:lnTo>
                  <a:lnTo>
                    <a:pt x="23399" y="605552"/>
                  </a:lnTo>
                  <a:lnTo>
                    <a:pt x="23399" y="605558"/>
                  </a:lnTo>
                  <a:lnTo>
                    <a:pt x="23432" y="605637"/>
                  </a:lnTo>
                  <a:lnTo>
                    <a:pt x="23443" y="605650"/>
                  </a:lnTo>
                  <a:lnTo>
                    <a:pt x="23443" y="605720"/>
                  </a:lnTo>
                  <a:lnTo>
                    <a:pt x="23443" y="605759"/>
                  </a:lnTo>
                  <a:lnTo>
                    <a:pt x="23432" y="605783"/>
                  </a:lnTo>
                  <a:lnTo>
                    <a:pt x="23432" y="605934"/>
                  </a:lnTo>
                  <a:lnTo>
                    <a:pt x="23443" y="606031"/>
                  </a:lnTo>
                  <a:lnTo>
                    <a:pt x="23476" y="606128"/>
                  </a:lnTo>
                  <a:lnTo>
                    <a:pt x="23487" y="606171"/>
                  </a:lnTo>
                  <a:lnTo>
                    <a:pt x="23531" y="606269"/>
                  </a:lnTo>
                  <a:lnTo>
                    <a:pt x="23586" y="606397"/>
                  </a:lnTo>
                  <a:lnTo>
                    <a:pt x="23663" y="606517"/>
                  </a:lnTo>
                  <a:lnTo>
                    <a:pt x="23719" y="606628"/>
                  </a:lnTo>
                  <a:lnTo>
                    <a:pt x="23719" y="606629"/>
                  </a:lnTo>
                  <a:lnTo>
                    <a:pt x="23774" y="606742"/>
                  </a:lnTo>
                  <a:lnTo>
                    <a:pt x="23796" y="606866"/>
                  </a:lnTo>
                  <a:lnTo>
                    <a:pt x="23807" y="606990"/>
                  </a:lnTo>
                  <a:lnTo>
                    <a:pt x="23785" y="607060"/>
                  </a:lnTo>
                  <a:lnTo>
                    <a:pt x="23708" y="607188"/>
                  </a:lnTo>
                  <a:lnTo>
                    <a:pt x="23575" y="607334"/>
                  </a:lnTo>
                  <a:lnTo>
                    <a:pt x="23575" y="607336"/>
                  </a:lnTo>
                  <a:lnTo>
                    <a:pt x="23553" y="607354"/>
                  </a:lnTo>
                  <a:lnTo>
                    <a:pt x="23520" y="607396"/>
                  </a:lnTo>
                  <a:lnTo>
                    <a:pt x="23487" y="607490"/>
                  </a:lnTo>
                  <a:lnTo>
                    <a:pt x="23476" y="607597"/>
                  </a:lnTo>
                  <a:lnTo>
                    <a:pt x="23498" y="607655"/>
                  </a:lnTo>
                  <a:lnTo>
                    <a:pt x="23509" y="607689"/>
                  </a:lnTo>
                  <a:lnTo>
                    <a:pt x="23520" y="607713"/>
                  </a:lnTo>
                  <a:lnTo>
                    <a:pt x="23531" y="607742"/>
                  </a:lnTo>
                  <a:lnTo>
                    <a:pt x="23564" y="607796"/>
                  </a:lnTo>
                  <a:lnTo>
                    <a:pt x="23597" y="607851"/>
                  </a:lnTo>
                  <a:lnTo>
                    <a:pt x="23597" y="607855"/>
                  </a:lnTo>
                  <a:lnTo>
                    <a:pt x="23630" y="607952"/>
                  </a:lnTo>
                  <a:lnTo>
                    <a:pt x="23630" y="608070"/>
                  </a:lnTo>
                  <a:lnTo>
                    <a:pt x="23653" y="608141"/>
                  </a:lnTo>
                  <a:lnTo>
                    <a:pt x="23663" y="608164"/>
                  </a:lnTo>
                  <a:lnTo>
                    <a:pt x="23663" y="608185"/>
                  </a:lnTo>
                  <a:lnTo>
                    <a:pt x="23686" y="608245"/>
                  </a:lnTo>
                  <a:lnTo>
                    <a:pt x="23697" y="608256"/>
                  </a:lnTo>
                  <a:lnTo>
                    <a:pt x="23752" y="608338"/>
                  </a:lnTo>
                  <a:lnTo>
                    <a:pt x="23862" y="608446"/>
                  </a:lnTo>
                  <a:lnTo>
                    <a:pt x="23895" y="608483"/>
                  </a:lnTo>
                  <a:lnTo>
                    <a:pt x="23961" y="608553"/>
                  </a:lnTo>
                  <a:lnTo>
                    <a:pt x="24138" y="608671"/>
                  </a:lnTo>
                  <a:lnTo>
                    <a:pt x="24138" y="608676"/>
                  </a:lnTo>
                  <a:lnTo>
                    <a:pt x="24314" y="608788"/>
                  </a:lnTo>
                  <a:lnTo>
                    <a:pt x="24403" y="608832"/>
                  </a:lnTo>
                  <a:lnTo>
                    <a:pt x="24590" y="608903"/>
                  </a:lnTo>
                  <a:lnTo>
                    <a:pt x="24723" y="608969"/>
                  </a:lnTo>
                  <a:lnTo>
                    <a:pt x="24866" y="609064"/>
                  </a:lnTo>
                  <a:lnTo>
                    <a:pt x="24888" y="609084"/>
                  </a:lnTo>
                  <a:lnTo>
                    <a:pt x="24999" y="609163"/>
                  </a:lnTo>
                  <a:lnTo>
                    <a:pt x="25087" y="609267"/>
                  </a:lnTo>
                  <a:lnTo>
                    <a:pt x="25131" y="609379"/>
                  </a:lnTo>
                  <a:lnTo>
                    <a:pt x="25142" y="609438"/>
                  </a:lnTo>
                  <a:lnTo>
                    <a:pt x="25142" y="609527"/>
                  </a:lnTo>
                  <a:lnTo>
                    <a:pt x="25131" y="609588"/>
                  </a:lnTo>
                  <a:lnTo>
                    <a:pt x="25087" y="609648"/>
                  </a:lnTo>
                  <a:lnTo>
                    <a:pt x="25087" y="609649"/>
                  </a:lnTo>
                  <a:lnTo>
                    <a:pt x="25043" y="609728"/>
                  </a:lnTo>
                  <a:lnTo>
                    <a:pt x="25010" y="609839"/>
                  </a:lnTo>
                  <a:lnTo>
                    <a:pt x="24988" y="609962"/>
                  </a:lnTo>
                  <a:lnTo>
                    <a:pt x="24988" y="610091"/>
                  </a:lnTo>
                  <a:lnTo>
                    <a:pt x="24999" y="610185"/>
                  </a:lnTo>
                  <a:lnTo>
                    <a:pt x="25010" y="610211"/>
                  </a:lnTo>
                  <a:lnTo>
                    <a:pt x="25032" y="610280"/>
                  </a:lnTo>
                  <a:lnTo>
                    <a:pt x="25032" y="610365"/>
                  </a:lnTo>
                  <a:lnTo>
                    <a:pt x="25032" y="610437"/>
                  </a:lnTo>
                  <a:lnTo>
                    <a:pt x="24988" y="610542"/>
                  </a:lnTo>
                  <a:lnTo>
                    <a:pt x="24943" y="610627"/>
                  </a:lnTo>
                  <a:lnTo>
                    <a:pt x="24855" y="610716"/>
                  </a:lnTo>
                  <a:lnTo>
                    <a:pt x="24734" y="610788"/>
                  </a:lnTo>
                  <a:lnTo>
                    <a:pt x="24712" y="610800"/>
                  </a:lnTo>
                  <a:lnTo>
                    <a:pt x="24645" y="610839"/>
                  </a:lnTo>
                  <a:lnTo>
                    <a:pt x="24590" y="610874"/>
                  </a:lnTo>
                  <a:lnTo>
                    <a:pt x="24579" y="610884"/>
                  </a:lnTo>
                  <a:lnTo>
                    <a:pt x="24469" y="610954"/>
                  </a:lnTo>
                  <a:lnTo>
                    <a:pt x="24414" y="610979"/>
                  </a:lnTo>
                  <a:lnTo>
                    <a:pt x="24292" y="611030"/>
                  </a:lnTo>
                  <a:lnTo>
                    <a:pt x="24160" y="611110"/>
                  </a:lnTo>
                  <a:lnTo>
                    <a:pt x="24116" y="611166"/>
                  </a:lnTo>
                  <a:lnTo>
                    <a:pt x="24105" y="611225"/>
                  </a:lnTo>
                  <a:lnTo>
                    <a:pt x="24094" y="611286"/>
                  </a:lnTo>
                  <a:lnTo>
                    <a:pt x="24083" y="611356"/>
                  </a:lnTo>
                  <a:lnTo>
                    <a:pt x="24039" y="611409"/>
                  </a:lnTo>
                  <a:lnTo>
                    <a:pt x="23984" y="611455"/>
                  </a:lnTo>
                  <a:lnTo>
                    <a:pt x="23972" y="611461"/>
                  </a:lnTo>
                  <a:lnTo>
                    <a:pt x="23840" y="611502"/>
                  </a:lnTo>
                  <a:lnTo>
                    <a:pt x="23774" y="611521"/>
                  </a:lnTo>
                  <a:lnTo>
                    <a:pt x="23752" y="611531"/>
                  </a:lnTo>
                  <a:lnTo>
                    <a:pt x="23641" y="611599"/>
                  </a:lnTo>
                  <a:lnTo>
                    <a:pt x="23553" y="611668"/>
                  </a:lnTo>
                  <a:lnTo>
                    <a:pt x="23465" y="611773"/>
                  </a:lnTo>
                  <a:lnTo>
                    <a:pt x="23432" y="611799"/>
                  </a:lnTo>
                  <a:lnTo>
                    <a:pt x="23377" y="611848"/>
                  </a:lnTo>
                  <a:lnTo>
                    <a:pt x="23333" y="611917"/>
                  </a:lnTo>
                  <a:lnTo>
                    <a:pt x="23288" y="612010"/>
                  </a:lnTo>
                  <a:lnTo>
                    <a:pt x="23288" y="612032"/>
                  </a:lnTo>
                  <a:lnTo>
                    <a:pt x="23211" y="612229"/>
                  </a:lnTo>
                  <a:lnTo>
                    <a:pt x="23156" y="612391"/>
                  </a:lnTo>
                  <a:lnTo>
                    <a:pt x="23090" y="612497"/>
                  </a:lnTo>
                  <a:lnTo>
                    <a:pt x="23090" y="612508"/>
                  </a:lnTo>
                  <a:lnTo>
                    <a:pt x="23024" y="612591"/>
                  </a:lnTo>
                  <a:lnTo>
                    <a:pt x="22968" y="612641"/>
                  </a:lnTo>
                  <a:lnTo>
                    <a:pt x="22869" y="612678"/>
                  </a:lnTo>
                  <a:lnTo>
                    <a:pt x="22770" y="612734"/>
                  </a:lnTo>
                  <a:lnTo>
                    <a:pt x="22726" y="612766"/>
                  </a:lnTo>
                  <a:lnTo>
                    <a:pt x="22704" y="612793"/>
                  </a:lnTo>
                  <a:lnTo>
                    <a:pt x="22693" y="612797"/>
                  </a:lnTo>
                  <a:lnTo>
                    <a:pt x="22626" y="612871"/>
                  </a:lnTo>
                  <a:lnTo>
                    <a:pt x="22615" y="612893"/>
                  </a:lnTo>
                  <a:lnTo>
                    <a:pt x="22582" y="612946"/>
                  </a:lnTo>
                  <a:lnTo>
                    <a:pt x="22538" y="612982"/>
                  </a:lnTo>
                  <a:lnTo>
                    <a:pt x="22483" y="613115"/>
                  </a:lnTo>
                  <a:lnTo>
                    <a:pt x="22483" y="613169"/>
                  </a:lnTo>
                  <a:lnTo>
                    <a:pt x="22483" y="613240"/>
                  </a:lnTo>
                  <a:lnTo>
                    <a:pt x="22483" y="613475"/>
                  </a:lnTo>
                  <a:lnTo>
                    <a:pt x="22483" y="613656"/>
                  </a:lnTo>
                  <a:lnTo>
                    <a:pt x="22483" y="613837"/>
                  </a:lnTo>
                  <a:lnTo>
                    <a:pt x="22527" y="613954"/>
                  </a:lnTo>
                  <a:lnTo>
                    <a:pt x="22648" y="614035"/>
                  </a:lnTo>
                  <a:lnTo>
                    <a:pt x="22770" y="614107"/>
                  </a:lnTo>
                  <a:lnTo>
                    <a:pt x="22792" y="614145"/>
                  </a:lnTo>
                  <a:lnTo>
                    <a:pt x="22880" y="614324"/>
                  </a:lnTo>
                  <a:lnTo>
                    <a:pt x="22902" y="614451"/>
                  </a:lnTo>
                  <a:lnTo>
                    <a:pt x="22957" y="614567"/>
                  </a:lnTo>
                  <a:lnTo>
                    <a:pt x="22991" y="614681"/>
                  </a:lnTo>
                  <a:lnTo>
                    <a:pt x="23024" y="614775"/>
                  </a:lnTo>
                  <a:lnTo>
                    <a:pt x="23046" y="614866"/>
                  </a:lnTo>
                  <a:lnTo>
                    <a:pt x="23046" y="614969"/>
                  </a:lnTo>
                  <a:lnTo>
                    <a:pt x="22979" y="615176"/>
                  </a:lnTo>
                  <a:lnTo>
                    <a:pt x="22924" y="615457"/>
                  </a:lnTo>
                  <a:lnTo>
                    <a:pt x="22880" y="615718"/>
                  </a:lnTo>
                  <a:lnTo>
                    <a:pt x="22814" y="615912"/>
                  </a:lnTo>
                  <a:lnTo>
                    <a:pt x="22759" y="616037"/>
                  </a:lnTo>
                  <a:lnTo>
                    <a:pt x="22693" y="616215"/>
                  </a:lnTo>
                  <a:lnTo>
                    <a:pt x="22648" y="616347"/>
                  </a:lnTo>
                  <a:lnTo>
                    <a:pt x="22637" y="616519"/>
                  </a:lnTo>
                  <a:lnTo>
                    <a:pt x="22637" y="616776"/>
                  </a:lnTo>
                  <a:lnTo>
                    <a:pt x="22671" y="616935"/>
                  </a:lnTo>
                  <a:lnTo>
                    <a:pt x="22759" y="617184"/>
                  </a:lnTo>
                  <a:lnTo>
                    <a:pt x="22814" y="617324"/>
                  </a:lnTo>
                  <a:lnTo>
                    <a:pt x="22858" y="617480"/>
                  </a:lnTo>
                  <a:lnTo>
                    <a:pt x="22869" y="617584"/>
                  </a:lnTo>
                  <a:lnTo>
                    <a:pt x="22869" y="617678"/>
                  </a:lnTo>
                  <a:lnTo>
                    <a:pt x="22847" y="617772"/>
                  </a:lnTo>
                  <a:lnTo>
                    <a:pt x="22792" y="617862"/>
                  </a:lnTo>
                  <a:lnTo>
                    <a:pt x="22759" y="617899"/>
                  </a:lnTo>
                  <a:lnTo>
                    <a:pt x="22726" y="617947"/>
                  </a:lnTo>
                  <a:lnTo>
                    <a:pt x="22704" y="617985"/>
                  </a:lnTo>
                  <a:lnTo>
                    <a:pt x="22659" y="618052"/>
                  </a:lnTo>
                  <a:lnTo>
                    <a:pt x="22637" y="618088"/>
                  </a:lnTo>
                  <a:lnTo>
                    <a:pt x="22626" y="618114"/>
                  </a:lnTo>
                  <a:lnTo>
                    <a:pt x="22615" y="618213"/>
                  </a:lnTo>
                  <a:lnTo>
                    <a:pt x="22615" y="618325"/>
                  </a:lnTo>
                  <a:lnTo>
                    <a:pt x="22604" y="618422"/>
                  </a:lnTo>
                  <a:lnTo>
                    <a:pt x="22560" y="618505"/>
                  </a:lnTo>
                  <a:lnTo>
                    <a:pt x="22505" y="618567"/>
                  </a:lnTo>
                  <a:lnTo>
                    <a:pt x="22494" y="618577"/>
                  </a:lnTo>
                  <a:lnTo>
                    <a:pt x="22428" y="618629"/>
                  </a:lnTo>
                  <a:lnTo>
                    <a:pt x="22362" y="618694"/>
                  </a:lnTo>
                  <a:lnTo>
                    <a:pt x="22196" y="618808"/>
                  </a:lnTo>
                  <a:lnTo>
                    <a:pt x="22163" y="618824"/>
                  </a:lnTo>
                  <a:lnTo>
                    <a:pt x="22053" y="618868"/>
                  </a:lnTo>
                  <a:lnTo>
                    <a:pt x="22031" y="618882"/>
                  </a:lnTo>
                  <a:lnTo>
                    <a:pt x="22009" y="618892"/>
                  </a:lnTo>
                  <a:lnTo>
                    <a:pt x="21909" y="618984"/>
                  </a:lnTo>
                  <a:lnTo>
                    <a:pt x="21777" y="619085"/>
                  </a:lnTo>
                  <a:lnTo>
                    <a:pt x="21667" y="619203"/>
                  </a:lnTo>
                  <a:lnTo>
                    <a:pt x="21589" y="619338"/>
                  </a:lnTo>
                  <a:lnTo>
                    <a:pt x="21556" y="619409"/>
                  </a:lnTo>
                  <a:lnTo>
                    <a:pt x="21556" y="619439"/>
                  </a:lnTo>
                  <a:lnTo>
                    <a:pt x="21545" y="619528"/>
                  </a:lnTo>
                  <a:lnTo>
                    <a:pt x="21523" y="619675"/>
                  </a:lnTo>
                  <a:lnTo>
                    <a:pt x="21523" y="619767"/>
                  </a:lnTo>
                  <a:lnTo>
                    <a:pt x="21534" y="619830"/>
                  </a:lnTo>
                  <a:lnTo>
                    <a:pt x="21534" y="619840"/>
                  </a:lnTo>
                  <a:lnTo>
                    <a:pt x="21534" y="619850"/>
                  </a:lnTo>
                  <a:lnTo>
                    <a:pt x="21534" y="619914"/>
                  </a:lnTo>
                  <a:lnTo>
                    <a:pt x="21534" y="620032"/>
                  </a:lnTo>
                  <a:lnTo>
                    <a:pt x="21545" y="620147"/>
                  </a:lnTo>
                  <a:lnTo>
                    <a:pt x="21545" y="620159"/>
                  </a:lnTo>
                  <a:lnTo>
                    <a:pt x="21567" y="620287"/>
                  </a:lnTo>
                  <a:lnTo>
                    <a:pt x="21578" y="620459"/>
                  </a:lnTo>
                  <a:lnTo>
                    <a:pt x="21578" y="620556"/>
                  </a:lnTo>
                  <a:lnTo>
                    <a:pt x="21567" y="620634"/>
                  </a:lnTo>
                  <a:lnTo>
                    <a:pt x="21545" y="620690"/>
                  </a:lnTo>
                  <a:lnTo>
                    <a:pt x="21468" y="620782"/>
                  </a:lnTo>
                  <a:lnTo>
                    <a:pt x="21468" y="620789"/>
                  </a:lnTo>
                  <a:lnTo>
                    <a:pt x="21413" y="620840"/>
                  </a:lnTo>
                  <a:lnTo>
                    <a:pt x="21380" y="620892"/>
                  </a:lnTo>
                  <a:lnTo>
                    <a:pt x="21336" y="620936"/>
                  </a:lnTo>
                  <a:lnTo>
                    <a:pt x="21258" y="621026"/>
                  </a:lnTo>
                  <a:lnTo>
                    <a:pt x="21181" y="621082"/>
                  </a:lnTo>
                  <a:lnTo>
                    <a:pt x="21071" y="621149"/>
                  </a:lnTo>
                  <a:lnTo>
                    <a:pt x="21016" y="621181"/>
                  </a:lnTo>
                  <a:lnTo>
                    <a:pt x="20982" y="621197"/>
                  </a:lnTo>
                  <a:lnTo>
                    <a:pt x="20883" y="621255"/>
                  </a:lnTo>
                  <a:lnTo>
                    <a:pt x="20872" y="621256"/>
                  </a:lnTo>
                  <a:lnTo>
                    <a:pt x="20872" y="621258"/>
                  </a:lnTo>
                  <a:lnTo>
                    <a:pt x="20751" y="621305"/>
                  </a:lnTo>
                  <a:lnTo>
                    <a:pt x="20662" y="621329"/>
                  </a:lnTo>
                  <a:lnTo>
                    <a:pt x="20585" y="621342"/>
                  </a:lnTo>
                  <a:lnTo>
                    <a:pt x="20508" y="621369"/>
                  </a:lnTo>
                  <a:lnTo>
                    <a:pt x="20420" y="621412"/>
                  </a:lnTo>
                  <a:lnTo>
                    <a:pt x="20398" y="621427"/>
                  </a:lnTo>
                  <a:lnTo>
                    <a:pt x="20376" y="621439"/>
                  </a:lnTo>
                  <a:lnTo>
                    <a:pt x="20287" y="621503"/>
                  </a:lnTo>
                  <a:lnTo>
                    <a:pt x="20144" y="621602"/>
                  </a:lnTo>
                  <a:lnTo>
                    <a:pt x="20067" y="621643"/>
                  </a:lnTo>
                  <a:lnTo>
                    <a:pt x="19968" y="621720"/>
                  </a:lnTo>
                  <a:lnTo>
                    <a:pt x="19879" y="621799"/>
                  </a:lnTo>
                  <a:lnTo>
                    <a:pt x="19802" y="621892"/>
                  </a:lnTo>
                  <a:lnTo>
                    <a:pt x="19780" y="621931"/>
                  </a:lnTo>
                  <a:lnTo>
                    <a:pt x="19736" y="622031"/>
                  </a:lnTo>
                  <a:lnTo>
                    <a:pt x="19725" y="622088"/>
                  </a:lnTo>
                  <a:lnTo>
                    <a:pt x="19681" y="622202"/>
                  </a:lnTo>
                  <a:lnTo>
                    <a:pt x="19637" y="622316"/>
                  </a:lnTo>
                  <a:lnTo>
                    <a:pt x="19559" y="622418"/>
                  </a:lnTo>
                  <a:lnTo>
                    <a:pt x="19504" y="622492"/>
                  </a:lnTo>
                  <a:lnTo>
                    <a:pt x="19427" y="622534"/>
                  </a:lnTo>
                  <a:lnTo>
                    <a:pt x="19339" y="622585"/>
                  </a:lnTo>
                  <a:lnTo>
                    <a:pt x="19250" y="622667"/>
                  </a:lnTo>
                  <a:lnTo>
                    <a:pt x="19195" y="622721"/>
                  </a:lnTo>
                  <a:lnTo>
                    <a:pt x="19173" y="622764"/>
                  </a:lnTo>
                  <a:lnTo>
                    <a:pt x="19151" y="622789"/>
                  </a:lnTo>
                  <a:lnTo>
                    <a:pt x="19118" y="622869"/>
                  </a:lnTo>
                  <a:lnTo>
                    <a:pt x="19129" y="622931"/>
                  </a:lnTo>
                  <a:lnTo>
                    <a:pt x="19129" y="622945"/>
                  </a:lnTo>
                  <a:lnTo>
                    <a:pt x="19140" y="622971"/>
                  </a:lnTo>
                  <a:lnTo>
                    <a:pt x="19184" y="623008"/>
                  </a:lnTo>
                  <a:lnTo>
                    <a:pt x="19250" y="623066"/>
                  </a:lnTo>
                  <a:lnTo>
                    <a:pt x="19306" y="623100"/>
                  </a:lnTo>
                  <a:lnTo>
                    <a:pt x="19316" y="623126"/>
                  </a:lnTo>
                  <a:lnTo>
                    <a:pt x="19316" y="623129"/>
                  </a:lnTo>
                  <a:lnTo>
                    <a:pt x="19316" y="623148"/>
                  </a:lnTo>
                  <a:lnTo>
                    <a:pt x="19316" y="623171"/>
                  </a:lnTo>
                  <a:lnTo>
                    <a:pt x="19316" y="623180"/>
                  </a:lnTo>
                  <a:lnTo>
                    <a:pt x="19316" y="623205"/>
                  </a:lnTo>
                  <a:lnTo>
                    <a:pt x="19316" y="623248"/>
                  </a:lnTo>
                  <a:lnTo>
                    <a:pt x="19306" y="623304"/>
                  </a:lnTo>
                  <a:lnTo>
                    <a:pt x="19306" y="623320"/>
                  </a:lnTo>
                  <a:lnTo>
                    <a:pt x="19306" y="623358"/>
                  </a:lnTo>
                  <a:lnTo>
                    <a:pt x="19306" y="623406"/>
                  </a:lnTo>
                  <a:lnTo>
                    <a:pt x="19294" y="623459"/>
                  </a:lnTo>
                  <a:lnTo>
                    <a:pt x="19261" y="623530"/>
                  </a:lnTo>
                  <a:lnTo>
                    <a:pt x="19206" y="623580"/>
                  </a:lnTo>
                  <a:lnTo>
                    <a:pt x="19129" y="623626"/>
                  </a:lnTo>
                  <a:lnTo>
                    <a:pt x="19030" y="623650"/>
                  </a:lnTo>
                  <a:lnTo>
                    <a:pt x="18974" y="623666"/>
                  </a:lnTo>
                  <a:lnTo>
                    <a:pt x="18930" y="623677"/>
                  </a:lnTo>
                  <a:lnTo>
                    <a:pt x="18842" y="623709"/>
                  </a:lnTo>
                  <a:lnTo>
                    <a:pt x="18776" y="623752"/>
                  </a:lnTo>
                  <a:lnTo>
                    <a:pt x="18677" y="623863"/>
                  </a:lnTo>
                  <a:lnTo>
                    <a:pt x="18655" y="623900"/>
                  </a:lnTo>
                  <a:lnTo>
                    <a:pt x="18632" y="623938"/>
                  </a:lnTo>
                  <a:lnTo>
                    <a:pt x="18610" y="623966"/>
                  </a:lnTo>
                  <a:lnTo>
                    <a:pt x="18588" y="624061"/>
                  </a:lnTo>
                  <a:lnTo>
                    <a:pt x="18588" y="624165"/>
                  </a:lnTo>
                  <a:lnTo>
                    <a:pt x="18599" y="624273"/>
                  </a:lnTo>
                  <a:lnTo>
                    <a:pt x="18621" y="624301"/>
                  </a:lnTo>
                  <a:lnTo>
                    <a:pt x="18655" y="624355"/>
                  </a:lnTo>
                  <a:lnTo>
                    <a:pt x="18732" y="624452"/>
                  </a:lnTo>
                  <a:lnTo>
                    <a:pt x="18787" y="624515"/>
                  </a:lnTo>
                  <a:lnTo>
                    <a:pt x="18787" y="624521"/>
                  </a:lnTo>
                  <a:lnTo>
                    <a:pt x="18809" y="624538"/>
                  </a:lnTo>
                  <a:lnTo>
                    <a:pt x="18842" y="624602"/>
                  </a:lnTo>
                  <a:lnTo>
                    <a:pt x="18853" y="624677"/>
                  </a:lnTo>
                  <a:lnTo>
                    <a:pt x="18853" y="624772"/>
                  </a:lnTo>
                  <a:lnTo>
                    <a:pt x="18842" y="624885"/>
                  </a:lnTo>
                  <a:lnTo>
                    <a:pt x="18787" y="625035"/>
                  </a:lnTo>
                  <a:lnTo>
                    <a:pt x="18754" y="625139"/>
                  </a:lnTo>
                  <a:lnTo>
                    <a:pt x="18743" y="625182"/>
                  </a:lnTo>
                  <a:lnTo>
                    <a:pt x="18732" y="625214"/>
                  </a:lnTo>
                  <a:lnTo>
                    <a:pt x="18699" y="625265"/>
                  </a:lnTo>
                  <a:lnTo>
                    <a:pt x="18677" y="625284"/>
                  </a:lnTo>
                  <a:lnTo>
                    <a:pt x="18677" y="625289"/>
                  </a:lnTo>
                  <a:lnTo>
                    <a:pt x="18665" y="625303"/>
                  </a:lnTo>
                  <a:lnTo>
                    <a:pt x="18610" y="625357"/>
                  </a:lnTo>
                  <a:lnTo>
                    <a:pt x="18544" y="625422"/>
                  </a:lnTo>
                  <a:lnTo>
                    <a:pt x="18434" y="625478"/>
                  </a:lnTo>
                  <a:lnTo>
                    <a:pt x="18302" y="625515"/>
                  </a:lnTo>
                  <a:lnTo>
                    <a:pt x="18235" y="625525"/>
                  </a:lnTo>
                  <a:lnTo>
                    <a:pt x="18191" y="625524"/>
                  </a:lnTo>
                  <a:lnTo>
                    <a:pt x="18103" y="625534"/>
                  </a:lnTo>
                  <a:lnTo>
                    <a:pt x="17971" y="625566"/>
                  </a:lnTo>
                  <a:lnTo>
                    <a:pt x="17915" y="625615"/>
                  </a:lnTo>
                  <a:lnTo>
                    <a:pt x="17860" y="625708"/>
                  </a:lnTo>
                  <a:lnTo>
                    <a:pt x="17838" y="625805"/>
                  </a:lnTo>
                  <a:lnTo>
                    <a:pt x="17838" y="625918"/>
                  </a:lnTo>
                  <a:lnTo>
                    <a:pt x="17860" y="625961"/>
                  </a:lnTo>
                  <a:lnTo>
                    <a:pt x="17871" y="625993"/>
                  </a:lnTo>
                  <a:lnTo>
                    <a:pt x="17915" y="626060"/>
                  </a:lnTo>
                  <a:lnTo>
                    <a:pt x="17937" y="626127"/>
                  </a:lnTo>
                  <a:lnTo>
                    <a:pt x="17937" y="626199"/>
                  </a:lnTo>
                  <a:lnTo>
                    <a:pt x="17915" y="626272"/>
                  </a:lnTo>
                  <a:lnTo>
                    <a:pt x="17871" y="626333"/>
                  </a:lnTo>
                  <a:lnTo>
                    <a:pt x="17805" y="626401"/>
                  </a:lnTo>
                  <a:lnTo>
                    <a:pt x="17772" y="626457"/>
                  </a:lnTo>
                  <a:lnTo>
                    <a:pt x="17728" y="626548"/>
                  </a:lnTo>
                  <a:lnTo>
                    <a:pt x="17673" y="626664"/>
                  </a:lnTo>
                  <a:lnTo>
                    <a:pt x="17617" y="626763"/>
                  </a:lnTo>
                  <a:lnTo>
                    <a:pt x="17551" y="626822"/>
                  </a:lnTo>
                  <a:lnTo>
                    <a:pt x="17463" y="626881"/>
                  </a:lnTo>
                  <a:lnTo>
                    <a:pt x="17375" y="626959"/>
                  </a:lnTo>
                  <a:lnTo>
                    <a:pt x="17309" y="627031"/>
                  </a:lnTo>
                  <a:lnTo>
                    <a:pt x="17275" y="627111"/>
                  </a:lnTo>
                  <a:lnTo>
                    <a:pt x="17264" y="627168"/>
                  </a:lnTo>
                  <a:lnTo>
                    <a:pt x="17242" y="627208"/>
                  </a:lnTo>
                  <a:lnTo>
                    <a:pt x="17220" y="627262"/>
                  </a:lnTo>
                  <a:lnTo>
                    <a:pt x="17165" y="627353"/>
                  </a:lnTo>
                  <a:lnTo>
                    <a:pt x="17132" y="627432"/>
                  </a:lnTo>
                  <a:lnTo>
                    <a:pt x="17132" y="627443"/>
                  </a:lnTo>
                  <a:lnTo>
                    <a:pt x="17132" y="627509"/>
                  </a:lnTo>
                  <a:lnTo>
                    <a:pt x="17143" y="627563"/>
                  </a:lnTo>
                  <a:lnTo>
                    <a:pt x="17187" y="627602"/>
                  </a:lnTo>
                  <a:lnTo>
                    <a:pt x="17242" y="627664"/>
                  </a:lnTo>
                  <a:lnTo>
                    <a:pt x="17309" y="627737"/>
                  </a:lnTo>
                  <a:lnTo>
                    <a:pt x="17353" y="627858"/>
                  </a:lnTo>
                  <a:lnTo>
                    <a:pt x="17353" y="627858"/>
                  </a:lnTo>
                  <a:lnTo>
                    <a:pt x="17386" y="627984"/>
                  </a:lnTo>
                  <a:lnTo>
                    <a:pt x="17408" y="628102"/>
                  </a:lnTo>
                  <a:lnTo>
                    <a:pt x="17441" y="628309"/>
                  </a:lnTo>
                  <a:lnTo>
                    <a:pt x="17485" y="628497"/>
                  </a:lnTo>
                  <a:lnTo>
                    <a:pt x="17496" y="628557"/>
                  </a:lnTo>
                  <a:lnTo>
                    <a:pt x="17518" y="628660"/>
                  </a:lnTo>
                  <a:lnTo>
                    <a:pt x="17496" y="628754"/>
                  </a:lnTo>
                  <a:lnTo>
                    <a:pt x="17452" y="628826"/>
                  </a:lnTo>
                  <a:lnTo>
                    <a:pt x="17397" y="628885"/>
                  </a:lnTo>
                  <a:lnTo>
                    <a:pt x="17386" y="628917"/>
                  </a:lnTo>
                  <a:lnTo>
                    <a:pt x="17474" y="628970"/>
                  </a:lnTo>
                  <a:lnTo>
                    <a:pt x="17518" y="629004"/>
                  </a:lnTo>
                  <a:lnTo>
                    <a:pt x="17540" y="629019"/>
                  </a:lnTo>
                  <a:lnTo>
                    <a:pt x="17628" y="629112"/>
                  </a:lnTo>
                  <a:lnTo>
                    <a:pt x="17628" y="629120"/>
                  </a:lnTo>
                  <a:lnTo>
                    <a:pt x="17695" y="629198"/>
                  </a:lnTo>
                  <a:lnTo>
                    <a:pt x="17761" y="629331"/>
                  </a:lnTo>
                  <a:lnTo>
                    <a:pt x="17772" y="629352"/>
                  </a:lnTo>
                  <a:lnTo>
                    <a:pt x="17871" y="629562"/>
                  </a:lnTo>
                  <a:lnTo>
                    <a:pt x="17971" y="629750"/>
                  </a:lnTo>
                  <a:lnTo>
                    <a:pt x="17971" y="629753"/>
                  </a:lnTo>
                  <a:lnTo>
                    <a:pt x="18048" y="629874"/>
                  </a:lnTo>
                  <a:lnTo>
                    <a:pt x="18114" y="629995"/>
                  </a:lnTo>
                  <a:lnTo>
                    <a:pt x="18147" y="630044"/>
                  </a:lnTo>
                  <a:lnTo>
                    <a:pt x="18191" y="630122"/>
                  </a:lnTo>
                  <a:lnTo>
                    <a:pt x="18235" y="630207"/>
                  </a:lnTo>
                  <a:lnTo>
                    <a:pt x="18246" y="630234"/>
                  </a:lnTo>
                  <a:lnTo>
                    <a:pt x="18302" y="630297"/>
                  </a:lnTo>
                  <a:lnTo>
                    <a:pt x="18357" y="630346"/>
                  </a:lnTo>
                  <a:lnTo>
                    <a:pt x="18456" y="630440"/>
                  </a:lnTo>
                  <a:lnTo>
                    <a:pt x="18533" y="630535"/>
                  </a:lnTo>
                  <a:lnTo>
                    <a:pt x="18544" y="630547"/>
                  </a:lnTo>
                  <a:lnTo>
                    <a:pt x="18621" y="630658"/>
                  </a:lnTo>
                  <a:lnTo>
                    <a:pt x="18699" y="630755"/>
                  </a:lnTo>
                  <a:lnTo>
                    <a:pt x="18743" y="630803"/>
                  </a:lnTo>
                  <a:lnTo>
                    <a:pt x="18765" y="630833"/>
                  </a:lnTo>
                  <a:lnTo>
                    <a:pt x="18853" y="630942"/>
                  </a:lnTo>
                  <a:lnTo>
                    <a:pt x="18853" y="630944"/>
                  </a:lnTo>
                  <a:lnTo>
                    <a:pt x="18864" y="630969"/>
                  </a:lnTo>
                  <a:lnTo>
                    <a:pt x="18919" y="631024"/>
                  </a:lnTo>
                  <a:lnTo>
                    <a:pt x="18941" y="631046"/>
                  </a:lnTo>
                  <a:lnTo>
                    <a:pt x="19008" y="631109"/>
                  </a:lnTo>
                  <a:lnTo>
                    <a:pt x="19096" y="631158"/>
                  </a:lnTo>
                  <a:lnTo>
                    <a:pt x="19173" y="631200"/>
                  </a:lnTo>
                  <a:lnTo>
                    <a:pt x="19228" y="631233"/>
                  </a:lnTo>
                  <a:lnTo>
                    <a:pt x="19306" y="631323"/>
                  </a:lnTo>
                  <a:lnTo>
                    <a:pt x="19372" y="631397"/>
                  </a:lnTo>
                  <a:lnTo>
                    <a:pt x="19471" y="631498"/>
                  </a:lnTo>
                  <a:lnTo>
                    <a:pt x="19614" y="631659"/>
                  </a:lnTo>
                  <a:lnTo>
                    <a:pt x="19670" y="631721"/>
                  </a:lnTo>
                  <a:lnTo>
                    <a:pt x="19769" y="631757"/>
                  </a:lnTo>
                  <a:lnTo>
                    <a:pt x="19890" y="631759"/>
                  </a:lnTo>
                  <a:lnTo>
                    <a:pt x="19990" y="631759"/>
                  </a:lnTo>
                  <a:lnTo>
                    <a:pt x="20001" y="631761"/>
                  </a:lnTo>
                  <a:lnTo>
                    <a:pt x="20056" y="631783"/>
                  </a:lnTo>
                  <a:lnTo>
                    <a:pt x="20144" y="631840"/>
                  </a:lnTo>
                  <a:lnTo>
                    <a:pt x="20166" y="631851"/>
                  </a:lnTo>
                  <a:lnTo>
                    <a:pt x="20254" y="631911"/>
                  </a:lnTo>
                  <a:lnTo>
                    <a:pt x="20343" y="631957"/>
                  </a:lnTo>
                  <a:lnTo>
                    <a:pt x="20486" y="632019"/>
                  </a:lnTo>
                  <a:lnTo>
                    <a:pt x="20585" y="632042"/>
                  </a:lnTo>
                  <a:lnTo>
                    <a:pt x="20607" y="632045"/>
                  </a:lnTo>
                  <a:lnTo>
                    <a:pt x="20662" y="632049"/>
                  </a:lnTo>
                  <a:lnTo>
                    <a:pt x="20850" y="632049"/>
                  </a:lnTo>
                  <a:lnTo>
                    <a:pt x="20982" y="632049"/>
                  </a:lnTo>
                  <a:lnTo>
                    <a:pt x="21148" y="632028"/>
                  </a:lnTo>
                  <a:lnTo>
                    <a:pt x="21280" y="632026"/>
                  </a:lnTo>
                  <a:lnTo>
                    <a:pt x="21424" y="632028"/>
                  </a:lnTo>
                  <a:lnTo>
                    <a:pt x="21556" y="632036"/>
                  </a:lnTo>
                  <a:lnTo>
                    <a:pt x="21656" y="632036"/>
                  </a:lnTo>
                  <a:lnTo>
                    <a:pt x="21711" y="632034"/>
                  </a:lnTo>
                  <a:lnTo>
                    <a:pt x="21722" y="632033"/>
                  </a:lnTo>
                  <a:lnTo>
                    <a:pt x="21832" y="632009"/>
                  </a:lnTo>
                  <a:lnTo>
                    <a:pt x="21953" y="631973"/>
                  </a:lnTo>
                  <a:lnTo>
                    <a:pt x="22064" y="631944"/>
                  </a:lnTo>
                  <a:lnTo>
                    <a:pt x="22174" y="631933"/>
                  </a:lnTo>
                  <a:lnTo>
                    <a:pt x="22273" y="631933"/>
                  </a:lnTo>
                  <a:lnTo>
                    <a:pt x="22362" y="631928"/>
                  </a:lnTo>
                  <a:lnTo>
                    <a:pt x="22472" y="631916"/>
                  </a:lnTo>
                  <a:lnTo>
                    <a:pt x="22549" y="631895"/>
                  </a:lnTo>
                  <a:lnTo>
                    <a:pt x="22637" y="631868"/>
                  </a:lnTo>
                  <a:lnTo>
                    <a:pt x="22770" y="631794"/>
                  </a:lnTo>
                  <a:lnTo>
                    <a:pt x="22869" y="631740"/>
                  </a:lnTo>
                  <a:lnTo>
                    <a:pt x="22924" y="631711"/>
                  </a:lnTo>
                  <a:lnTo>
                    <a:pt x="22968" y="631681"/>
                  </a:lnTo>
                  <a:lnTo>
                    <a:pt x="23057" y="631626"/>
                  </a:lnTo>
                  <a:lnTo>
                    <a:pt x="23134" y="631599"/>
                  </a:lnTo>
                  <a:lnTo>
                    <a:pt x="23156" y="631590"/>
                  </a:lnTo>
                  <a:lnTo>
                    <a:pt x="23277" y="631576"/>
                  </a:lnTo>
                  <a:lnTo>
                    <a:pt x="23476" y="631566"/>
                  </a:lnTo>
                  <a:lnTo>
                    <a:pt x="23608" y="631568"/>
                  </a:lnTo>
                  <a:lnTo>
                    <a:pt x="23730" y="631568"/>
                  </a:lnTo>
                  <a:lnTo>
                    <a:pt x="23818" y="631561"/>
                  </a:lnTo>
                  <a:lnTo>
                    <a:pt x="23840" y="631551"/>
                  </a:lnTo>
                  <a:lnTo>
                    <a:pt x="23917" y="631525"/>
                  </a:lnTo>
                  <a:lnTo>
                    <a:pt x="23994" y="631500"/>
                  </a:lnTo>
                  <a:lnTo>
                    <a:pt x="24072" y="631464"/>
                  </a:lnTo>
                  <a:lnTo>
                    <a:pt x="24171" y="631414"/>
                  </a:lnTo>
                  <a:lnTo>
                    <a:pt x="24204" y="631405"/>
                  </a:lnTo>
                  <a:lnTo>
                    <a:pt x="24226" y="631393"/>
                  </a:lnTo>
                  <a:lnTo>
                    <a:pt x="24270" y="631384"/>
                  </a:lnTo>
                  <a:lnTo>
                    <a:pt x="24337" y="631379"/>
                  </a:lnTo>
                  <a:lnTo>
                    <a:pt x="24436" y="631373"/>
                  </a:lnTo>
                  <a:lnTo>
                    <a:pt x="24458" y="631370"/>
                  </a:lnTo>
                  <a:lnTo>
                    <a:pt x="24513" y="631356"/>
                  </a:lnTo>
                  <a:lnTo>
                    <a:pt x="24590" y="631324"/>
                  </a:lnTo>
                  <a:lnTo>
                    <a:pt x="24645" y="631293"/>
                  </a:lnTo>
                  <a:lnTo>
                    <a:pt x="24745" y="631217"/>
                  </a:lnTo>
                  <a:lnTo>
                    <a:pt x="24899" y="631095"/>
                  </a:lnTo>
                  <a:lnTo>
                    <a:pt x="25098" y="630964"/>
                  </a:lnTo>
                  <a:lnTo>
                    <a:pt x="25164" y="630916"/>
                  </a:lnTo>
                  <a:lnTo>
                    <a:pt x="25241" y="630866"/>
                  </a:lnTo>
                  <a:lnTo>
                    <a:pt x="25352" y="630797"/>
                  </a:lnTo>
                  <a:lnTo>
                    <a:pt x="25374" y="630786"/>
                  </a:lnTo>
                  <a:lnTo>
                    <a:pt x="25385" y="630779"/>
                  </a:lnTo>
                  <a:lnTo>
                    <a:pt x="25440" y="630753"/>
                  </a:lnTo>
                  <a:lnTo>
                    <a:pt x="25506" y="630703"/>
                  </a:lnTo>
                  <a:lnTo>
                    <a:pt x="25550" y="630657"/>
                  </a:lnTo>
                  <a:lnTo>
                    <a:pt x="25627" y="630575"/>
                  </a:lnTo>
                  <a:lnTo>
                    <a:pt x="25638" y="630562"/>
                  </a:lnTo>
                  <a:lnTo>
                    <a:pt x="25650" y="630550"/>
                  </a:lnTo>
                  <a:lnTo>
                    <a:pt x="25683" y="630524"/>
                  </a:lnTo>
                  <a:lnTo>
                    <a:pt x="25793" y="630446"/>
                  </a:lnTo>
                  <a:lnTo>
                    <a:pt x="25925" y="630347"/>
                  </a:lnTo>
                  <a:lnTo>
                    <a:pt x="26013" y="630302"/>
                  </a:lnTo>
                  <a:lnTo>
                    <a:pt x="26069" y="630264"/>
                  </a:lnTo>
                  <a:lnTo>
                    <a:pt x="26069" y="630262"/>
                  </a:lnTo>
                  <a:lnTo>
                    <a:pt x="26179" y="630212"/>
                  </a:lnTo>
                  <a:lnTo>
                    <a:pt x="26278" y="630179"/>
                  </a:lnTo>
                  <a:lnTo>
                    <a:pt x="26344" y="630153"/>
                  </a:lnTo>
                  <a:lnTo>
                    <a:pt x="26444" y="630134"/>
                  </a:lnTo>
                  <a:lnTo>
                    <a:pt x="26587" y="630126"/>
                  </a:lnTo>
                  <a:lnTo>
                    <a:pt x="26609" y="630126"/>
                  </a:lnTo>
                  <a:lnTo>
                    <a:pt x="26808" y="630124"/>
                  </a:lnTo>
                  <a:lnTo>
                    <a:pt x="26973" y="630131"/>
                  </a:lnTo>
                  <a:lnTo>
                    <a:pt x="27062" y="630149"/>
                  </a:lnTo>
                  <a:lnTo>
                    <a:pt x="27095" y="630155"/>
                  </a:lnTo>
                  <a:lnTo>
                    <a:pt x="27106" y="630163"/>
                  </a:lnTo>
                  <a:lnTo>
                    <a:pt x="27150" y="630190"/>
                  </a:lnTo>
                  <a:lnTo>
                    <a:pt x="27205" y="630230"/>
                  </a:lnTo>
                  <a:lnTo>
                    <a:pt x="27249" y="630251"/>
                  </a:lnTo>
                  <a:lnTo>
                    <a:pt x="27260" y="630256"/>
                  </a:lnTo>
                  <a:lnTo>
                    <a:pt x="27382" y="630336"/>
                  </a:lnTo>
                  <a:lnTo>
                    <a:pt x="27514" y="630397"/>
                  </a:lnTo>
                  <a:lnTo>
                    <a:pt x="27702" y="630457"/>
                  </a:lnTo>
                  <a:lnTo>
                    <a:pt x="27812" y="630489"/>
                  </a:lnTo>
                  <a:lnTo>
                    <a:pt x="27900" y="630512"/>
                  </a:lnTo>
                  <a:lnTo>
                    <a:pt x="28033" y="630533"/>
                  </a:lnTo>
                  <a:lnTo>
                    <a:pt x="28143" y="630539"/>
                  </a:lnTo>
                  <a:lnTo>
                    <a:pt x="28242" y="630539"/>
                  </a:lnTo>
                  <a:lnTo>
                    <a:pt x="28386" y="630545"/>
                  </a:lnTo>
                  <a:lnTo>
                    <a:pt x="28529" y="630550"/>
                  </a:lnTo>
                  <a:lnTo>
                    <a:pt x="28684" y="630557"/>
                  </a:lnTo>
                  <a:lnTo>
                    <a:pt x="28739" y="630576"/>
                  </a:lnTo>
                  <a:lnTo>
                    <a:pt x="28805" y="630607"/>
                  </a:lnTo>
                  <a:lnTo>
                    <a:pt x="28871" y="630615"/>
                  </a:lnTo>
                  <a:lnTo>
                    <a:pt x="28926" y="630609"/>
                  </a:lnTo>
                  <a:lnTo>
                    <a:pt x="28926" y="630608"/>
                  </a:lnTo>
                  <a:lnTo>
                    <a:pt x="28992" y="630605"/>
                  </a:lnTo>
                  <a:lnTo>
                    <a:pt x="29070" y="630599"/>
                  </a:lnTo>
                  <a:lnTo>
                    <a:pt x="29147" y="630574"/>
                  </a:lnTo>
                  <a:lnTo>
                    <a:pt x="29290" y="630506"/>
                  </a:lnTo>
                  <a:lnTo>
                    <a:pt x="29412" y="630465"/>
                  </a:lnTo>
                  <a:lnTo>
                    <a:pt x="29445" y="630465"/>
                  </a:lnTo>
                  <a:lnTo>
                    <a:pt x="29478" y="630455"/>
                  </a:lnTo>
                  <a:lnTo>
                    <a:pt x="29588" y="630440"/>
                  </a:lnTo>
                  <a:lnTo>
                    <a:pt x="29710" y="630440"/>
                  </a:lnTo>
                  <a:lnTo>
                    <a:pt x="29798" y="630440"/>
                  </a:lnTo>
                  <a:lnTo>
                    <a:pt x="29831" y="630450"/>
                  </a:lnTo>
                  <a:lnTo>
                    <a:pt x="29875" y="630469"/>
                  </a:lnTo>
                  <a:lnTo>
                    <a:pt x="29930" y="630510"/>
                  </a:lnTo>
                  <a:lnTo>
                    <a:pt x="29985" y="630541"/>
                  </a:lnTo>
                  <a:lnTo>
                    <a:pt x="30052" y="630572"/>
                  </a:lnTo>
                  <a:lnTo>
                    <a:pt x="30162" y="630593"/>
                  </a:lnTo>
                  <a:lnTo>
                    <a:pt x="30272" y="630615"/>
                  </a:lnTo>
                  <a:lnTo>
                    <a:pt x="30372" y="630611"/>
                  </a:lnTo>
                  <a:lnTo>
                    <a:pt x="30471" y="630605"/>
                  </a:lnTo>
                  <a:lnTo>
                    <a:pt x="30559" y="630581"/>
                  </a:lnTo>
                  <a:lnTo>
                    <a:pt x="30592" y="630562"/>
                  </a:lnTo>
                  <a:lnTo>
                    <a:pt x="30614" y="630555"/>
                  </a:lnTo>
                  <a:lnTo>
                    <a:pt x="30747" y="630525"/>
                  </a:lnTo>
                  <a:lnTo>
                    <a:pt x="30879" y="630486"/>
                  </a:lnTo>
                  <a:lnTo>
                    <a:pt x="30956" y="630465"/>
                  </a:lnTo>
                  <a:lnTo>
                    <a:pt x="31034" y="630438"/>
                  </a:lnTo>
                  <a:lnTo>
                    <a:pt x="31177" y="630405"/>
                  </a:lnTo>
                  <a:lnTo>
                    <a:pt x="31276" y="630383"/>
                  </a:lnTo>
                  <a:lnTo>
                    <a:pt x="31409" y="630334"/>
                  </a:lnTo>
                  <a:lnTo>
                    <a:pt x="31574" y="630276"/>
                  </a:lnTo>
                  <a:lnTo>
                    <a:pt x="31729" y="630212"/>
                  </a:lnTo>
                  <a:lnTo>
                    <a:pt x="31828" y="630162"/>
                  </a:lnTo>
                  <a:lnTo>
                    <a:pt x="31850" y="630155"/>
                  </a:lnTo>
                  <a:lnTo>
                    <a:pt x="31872" y="630148"/>
                  </a:lnTo>
                  <a:lnTo>
                    <a:pt x="31883" y="630148"/>
                  </a:lnTo>
                  <a:lnTo>
                    <a:pt x="31938" y="630128"/>
                  </a:lnTo>
                  <a:lnTo>
                    <a:pt x="32027" y="630093"/>
                  </a:lnTo>
                  <a:lnTo>
                    <a:pt x="32115" y="630058"/>
                  </a:lnTo>
                  <a:lnTo>
                    <a:pt x="32137" y="630053"/>
                  </a:lnTo>
                  <a:lnTo>
                    <a:pt x="32192" y="630037"/>
                  </a:lnTo>
                  <a:lnTo>
                    <a:pt x="32247" y="630022"/>
                  </a:lnTo>
                  <a:lnTo>
                    <a:pt x="32347" y="630009"/>
                  </a:lnTo>
                  <a:lnTo>
                    <a:pt x="32479" y="629972"/>
                  </a:lnTo>
                  <a:lnTo>
                    <a:pt x="32578" y="629943"/>
                  </a:lnTo>
                  <a:lnTo>
                    <a:pt x="32689" y="629888"/>
                  </a:lnTo>
                  <a:lnTo>
                    <a:pt x="32788" y="629851"/>
                  </a:lnTo>
                  <a:lnTo>
                    <a:pt x="32898" y="629810"/>
                  </a:lnTo>
                  <a:lnTo>
                    <a:pt x="32909" y="629808"/>
                  </a:lnTo>
                  <a:lnTo>
                    <a:pt x="32953" y="629800"/>
                  </a:lnTo>
                  <a:lnTo>
                    <a:pt x="33042" y="629800"/>
                  </a:lnTo>
                  <a:lnTo>
                    <a:pt x="33152" y="629820"/>
                  </a:lnTo>
                  <a:lnTo>
                    <a:pt x="33317" y="629838"/>
                  </a:lnTo>
                  <a:lnTo>
                    <a:pt x="33395" y="629845"/>
                  </a:lnTo>
                  <a:lnTo>
                    <a:pt x="33461" y="629845"/>
                  </a:lnTo>
                  <a:lnTo>
                    <a:pt x="33527" y="629848"/>
                  </a:lnTo>
                  <a:lnTo>
                    <a:pt x="33593" y="629836"/>
                  </a:lnTo>
                  <a:lnTo>
                    <a:pt x="33670" y="629814"/>
                  </a:lnTo>
                  <a:lnTo>
                    <a:pt x="33737" y="629805"/>
                  </a:lnTo>
                  <a:lnTo>
                    <a:pt x="33869" y="629800"/>
                  </a:lnTo>
                  <a:lnTo>
                    <a:pt x="33968" y="629798"/>
                  </a:lnTo>
                  <a:lnTo>
                    <a:pt x="34024" y="629805"/>
                  </a:lnTo>
                  <a:lnTo>
                    <a:pt x="34079" y="629826"/>
                  </a:lnTo>
                  <a:lnTo>
                    <a:pt x="34090" y="629832"/>
                  </a:lnTo>
                  <a:lnTo>
                    <a:pt x="34222" y="629884"/>
                  </a:lnTo>
                  <a:lnTo>
                    <a:pt x="34377" y="629900"/>
                  </a:lnTo>
                  <a:lnTo>
                    <a:pt x="34509" y="629898"/>
                  </a:lnTo>
                  <a:lnTo>
                    <a:pt x="34641" y="629884"/>
                  </a:lnTo>
                  <a:lnTo>
                    <a:pt x="34719" y="629855"/>
                  </a:lnTo>
                  <a:lnTo>
                    <a:pt x="34785" y="629810"/>
                  </a:lnTo>
                  <a:lnTo>
                    <a:pt x="34818" y="629788"/>
                  </a:lnTo>
                  <a:lnTo>
                    <a:pt x="34895" y="629743"/>
                  </a:lnTo>
                  <a:lnTo>
                    <a:pt x="34950" y="629717"/>
                  </a:lnTo>
                  <a:lnTo>
                    <a:pt x="35005" y="629697"/>
                  </a:lnTo>
                  <a:lnTo>
                    <a:pt x="35072" y="629664"/>
                  </a:lnTo>
                  <a:lnTo>
                    <a:pt x="35160" y="629633"/>
                  </a:lnTo>
                  <a:lnTo>
                    <a:pt x="35226" y="629584"/>
                  </a:lnTo>
                  <a:lnTo>
                    <a:pt x="35303" y="629510"/>
                  </a:lnTo>
                  <a:lnTo>
                    <a:pt x="35348" y="629479"/>
                  </a:lnTo>
                  <a:lnTo>
                    <a:pt x="35358" y="629467"/>
                  </a:lnTo>
                  <a:lnTo>
                    <a:pt x="35414" y="629419"/>
                  </a:lnTo>
                  <a:lnTo>
                    <a:pt x="35447" y="629368"/>
                  </a:lnTo>
                  <a:lnTo>
                    <a:pt x="35480" y="629288"/>
                  </a:lnTo>
                  <a:lnTo>
                    <a:pt x="35513" y="629210"/>
                  </a:lnTo>
                  <a:lnTo>
                    <a:pt x="35568" y="629112"/>
                  </a:lnTo>
                  <a:lnTo>
                    <a:pt x="35612" y="629000"/>
                  </a:lnTo>
                  <a:lnTo>
                    <a:pt x="35679" y="628890"/>
                  </a:lnTo>
                  <a:lnTo>
                    <a:pt x="35679" y="628881"/>
                  </a:lnTo>
                  <a:lnTo>
                    <a:pt x="35789" y="628719"/>
                  </a:lnTo>
                  <a:lnTo>
                    <a:pt x="35811" y="628694"/>
                  </a:lnTo>
                  <a:lnTo>
                    <a:pt x="35899" y="628597"/>
                  </a:lnTo>
                  <a:lnTo>
                    <a:pt x="35899" y="628596"/>
                  </a:lnTo>
                  <a:lnTo>
                    <a:pt x="35899" y="628595"/>
                  </a:lnTo>
                  <a:lnTo>
                    <a:pt x="36010" y="628518"/>
                  </a:lnTo>
                  <a:lnTo>
                    <a:pt x="36142" y="628436"/>
                  </a:lnTo>
                  <a:lnTo>
                    <a:pt x="36197" y="628415"/>
                  </a:lnTo>
                  <a:lnTo>
                    <a:pt x="36330" y="628379"/>
                  </a:lnTo>
                  <a:lnTo>
                    <a:pt x="36374" y="628363"/>
                  </a:lnTo>
                  <a:lnTo>
                    <a:pt x="36429" y="628357"/>
                  </a:lnTo>
                  <a:lnTo>
                    <a:pt x="36451" y="628356"/>
                  </a:lnTo>
                  <a:lnTo>
                    <a:pt x="36462" y="628356"/>
                  </a:lnTo>
                  <a:lnTo>
                    <a:pt x="36583" y="628356"/>
                  </a:lnTo>
                  <a:lnTo>
                    <a:pt x="36771" y="628370"/>
                  </a:lnTo>
                  <a:lnTo>
                    <a:pt x="36892" y="628415"/>
                  </a:lnTo>
                  <a:lnTo>
                    <a:pt x="37036" y="628460"/>
                  </a:lnTo>
                  <a:lnTo>
                    <a:pt x="37157" y="628520"/>
                  </a:lnTo>
                  <a:lnTo>
                    <a:pt x="37333" y="628598"/>
                  </a:lnTo>
                  <a:lnTo>
                    <a:pt x="37477" y="628652"/>
                  </a:lnTo>
                  <a:lnTo>
                    <a:pt x="37488" y="628653"/>
                  </a:lnTo>
                  <a:lnTo>
                    <a:pt x="37731" y="628770"/>
                  </a:lnTo>
                  <a:lnTo>
                    <a:pt x="37742" y="628777"/>
                  </a:lnTo>
                  <a:lnTo>
                    <a:pt x="37775" y="628801"/>
                  </a:lnTo>
                  <a:lnTo>
                    <a:pt x="37819" y="628825"/>
                  </a:lnTo>
                  <a:lnTo>
                    <a:pt x="37863" y="628851"/>
                  </a:lnTo>
                  <a:lnTo>
                    <a:pt x="37940" y="628896"/>
                  </a:lnTo>
                  <a:lnTo>
                    <a:pt x="38051" y="628945"/>
                  </a:lnTo>
                  <a:lnTo>
                    <a:pt x="38128" y="628965"/>
                  </a:lnTo>
                  <a:lnTo>
                    <a:pt x="38183" y="629010"/>
                  </a:lnTo>
                  <a:lnTo>
                    <a:pt x="38271" y="629067"/>
                  </a:lnTo>
                  <a:lnTo>
                    <a:pt x="38282" y="629072"/>
                  </a:lnTo>
                  <a:lnTo>
                    <a:pt x="38315" y="629091"/>
                  </a:lnTo>
                  <a:lnTo>
                    <a:pt x="38371" y="629128"/>
                  </a:lnTo>
                  <a:lnTo>
                    <a:pt x="38426" y="629163"/>
                  </a:lnTo>
                  <a:lnTo>
                    <a:pt x="38514" y="629210"/>
                  </a:lnTo>
                  <a:lnTo>
                    <a:pt x="38591" y="629244"/>
                  </a:lnTo>
                  <a:lnTo>
                    <a:pt x="38602" y="629245"/>
                  </a:lnTo>
                  <a:lnTo>
                    <a:pt x="38613" y="629251"/>
                  </a:lnTo>
                  <a:lnTo>
                    <a:pt x="38624" y="629253"/>
                  </a:lnTo>
                  <a:lnTo>
                    <a:pt x="38757" y="629288"/>
                  </a:lnTo>
                  <a:lnTo>
                    <a:pt x="38812" y="629315"/>
                  </a:lnTo>
                  <a:lnTo>
                    <a:pt x="38955" y="629393"/>
                  </a:lnTo>
                  <a:lnTo>
                    <a:pt x="39044" y="629446"/>
                  </a:lnTo>
                  <a:lnTo>
                    <a:pt x="39110" y="629471"/>
                  </a:lnTo>
                  <a:lnTo>
                    <a:pt x="39121" y="629475"/>
                  </a:lnTo>
                  <a:lnTo>
                    <a:pt x="39231" y="629496"/>
                  </a:lnTo>
                  <a:lnTo>
                    <a:pt x="39330" y="629517"/>
                  </a:lnTo>
                  <a:lnTo>
                    <a:pt x="39430" y="629547"/>
                  </a:lnTo>
                  <a:lnTo>
                    <a:pt x="39507" y="629598"/>
                  </a:lnTo>
                  <a:lnTo>
                    <a:pt x="39606" y="629666"/>
                  </a:lnTo>
                  <a:lnTo>
                    <a:pt x="39672" y="629737"/>
                  </a:lnTo>
                  <a:lnTo>
                    <a:pt x="39695" y="629755"/>
                  </a:lnTo>
                  <a:lnTo>
                    <a:pt x="39794" y="629836"/>
                  </a:lnTo>
                  <a:lnTo>
                    <a:pt x="39882" y="629894"/>
                  </a:lnTo>
                  <a:lnTo>
                    <a:pt x="39970" y="629950"/>
                  </a:lnTo>
                  <a:lnTo>
                    <a:pt x="40092" y="630019"/>
                  </a:lnTo>
                  <a:lnTo>
                    <a:pt x="40191" y="630105"/>
                  </a:lnTo>
                  <a:lnTo>
                    <a:pt x="40279" y="630165"/>
                  </a:lnTo>
                  <a:lnTo>
                    <a:pt x="40390" y="630233"/>
                  </a:lnTo>
                  <a:lnTo>
                    <a:pt x="40434" y="630277"/>
                  </a:lnTo>
                  <a:lnTo>
                    <a:pt x="40456" y="630293"/>
                  </a:lnTo>
                  <a:lnTo>
                    <a:pt x="40489" y="630349"/>
                  </a:lnTo>
                  <a:lnTo>
                    <a:pt x="40522" y="630385"/>
                  </a:lnTo>
                  <a:lnTo>
                    <a:pt x="40533" y="630405"/>
                  </a:lnTo>
                  <a:lnTo>
                    <a:pt x="40555" y="630438"/>
                  </a:lnTo>
                  <a:lnTo>
                    <a:pt x="40588" y="630502"/>
                  </a:lnTo>
                  <a:lnTo>
                    <a:pt x="40632" y="630577"/>
                  </a:lnTo>
                  <a:lnTo>
                    <a:pt x="40643" y="630593"/>
                  </a:lnTo>
                  <a:lnTo>
                    <a:pt x="40743" y="630710"/>
                  </a:lnTo>
                  <a:lnTo>
                    <a:pt x="40831" y="630835"/>
                  </a:lnTo>
                  <a:lnTo>
                    <a:pt x="40875" y="630898"/>
                  </a:lnTo>
                  <a:lnTo>
                    <a:pt x="40908" y="630991"/>
                  </a:lnTo>
                  <a:lnTo>
                    <a:pt x="40919" y="631030"/>
                  </a:lnTo>
                  <a:lnTo>
                    <a:pt x="40930" y="631073"/>
                  </a:lnTo>
                  <a:lnTo>
                    <a:pt x="40919" y="631233"/>
                  </a:lnTo>
                  <a:lnTo>
                    <a:pt x="40897" y="631371"/>
                  </a:lnTo>
                  <a:lnTo>
                    <a:pt x="40897" y="631380"/>
                  </a:lnTo>
                  <a:lnTo>
                    <a:pt x="40886" y="631406"/>
                  </a:lnTo>
                  <a:lnTo>
                    <a:pt x="40875" y="631476"/>
                  </a:lnTo>
                  <a:lnTo>
                    <a:pt x="40875" y="631543"/>
                  </a:lnTo>
                  <a:lnTo>
                    <a:pt x="40886" y="631603"/>
                  </a:lnTo>
                  <a:lnTo>
                    <a:pt x="40908" y="631640"/>
                  </a:lnTo>
                  <a:lnTo>
                    <a:pt x="40919" y="631671"/>
                  </a:lnTo>
                  <a:lnTo>
                    <a:pt x="40930" y="631683"/>
                  </a:lnTo>
                  <a:lnTo>
                    <a:pt x="40985" y="631730"/>
                  </a:lnTo>
                  <a:lnTo>
                    <a:pt x="41052" y="631786"/>
                  </a:lnTo>
                  <a:lnTo>
                    <a:pt x="41063" y="631802"/>
                  </a:lnTo>
                  <a:lnTo>
                    <a:pt x="41173" y="631876"/>
                  </a:lnTo>
                  <a:lnTo>
                    <a:pt x="41294" y="631960"/>
                  </a:lnTo>
                  <a:lnTo>
                    <a:pt x="41427" y="632049"/>
                  </a:lnTo>
                  <a:lnTo>
                    <a:pt x="41581" y="632162"/>
                  </a:lnTo>
                  <a:lnTo>
                    <a:pt x="41669" y="632231"/>
                  </a:lnTo>
                  <a:lnTo>
                    <a:pt x="41802" y="632361"/>
                  </a:lnTo>
                  <a:lnTo>
                    <a:pt x="41901" y="632454"/>
                  </a:lnTo>
                  <a:lnTo>
                    <a:pt x="42034" y="632597"/>
                  </a:lnTo>
                  <a:lnTo>
                    <a:pt x="42122" y="632663"/>
                  </a:lnTo>
                  <a:lnTo>
                    <a:pt x="42199" y="632699"/>
                  </a:lnTo>
                  <a:lnTo>
                    <a:pt x="42199" y="632700"/>
                  </a:lnTo>
                  <a:lnTo>
                    <a:pt x="42199" y="632700"/>
                  </a:lnTo>
                  <a:lnTo>
                    <a:pt x="42298" y="632706"/>
                  </a:lnTo>
                  <a:lnTo>
                    <a:pt x="42387" y="632702"/>
                  </a:lnTo>
                  <a:lnTo>
                    <a:pt x="42486" y="632675"/>
                  </a:lnTo>
                  <a:lnTo>
                    <a:pt x="42541" y="632643"/>
                  </a:lnTo>
                  <a:lnTo>
                    <a:pt x="42585" y="632621"/>
                  </a:lnTo>
                  <a:lnTo>
                    <a:pt x="42607" y="632604"/>
                  </a:lnTo>
                  <a:lnTo>
                    <a:pt x="42684" y="632552"/>
                  </a:lnTo>
                  <a:lnTo>
                    <a:pt x="42806" y="632478"/>
                  </a:lnTo>
                  <a:lnTo>
                    <a:pt x="42960" y="632378"/>
                  </a:lnTo>
                  <a:lnTo>
                    <a:pt x="43071" y="632309"/>
                  </a:lnTo>
                  <a:lnTo>
                    <a:pt x="43137" y="632233"/>
                  </a:lnTo>
                  <a:lnTo>
                    <a:pt x="43236" y="632145"/>
                  </a:lnTo>
                  <a:lnTo>
                    <a:pt x="43335" y="632059"/>
                  </a:lnTo>
                  <a:lnTo>
                    <a:pt x="43402" y="632004"/>
                  </a:lnTo>
                  <a:lnTo>
                    <a:pt x="43468" y="631948"/>
                  </a:lnTo>
                  <a:lnTo>
                    <a:pt x="43501" y="631914"/>
                  </a:lnTo>
                  <a:lnTo>
                    <a:pt x="43578" y="631857"/>
                  </a:lnTo>
                  <a:lnTo>
                    <a:pt x="43678" y="631816"/>
                  </a:lnTo>
                  <a:lnTo>
                    <a:pt x="43766" y="631783"/>
                  </a:lnTo>
                  <a:lnTo>
                    <a:pt x="43876" y="631767"/>
                  </a:lnTo>
                  <a:lnTo>
                    <a:pt x="43964" y="631747"/>
                  </a:lnTo>
                  <a:lnTo>
                    <a:pt x="43986" y="631743"/>
                  </a:lnTo>
                  <a:lnTo>
                    <a:pt x="44009" y="631740"/>
                  </a:lnTo>
                  <a:lnTo>
                    <a:pt x="44086" y="631730"/>
                  </a:lnTo>
                  <a:lnTo>
                    <a:pt x="44185" y="631730"/>
                  </a:lnTo>
                  <a:lnTo>
                    <a:pt x="44284" y="631751"/>
                  </a:lnTo>
                  <a:lnTo>
                    <a:pt x="44406" y="631776"/>
                  </a:lnTo>
                  <a:lnTo>
                    <a:pt x="44472" y="631781"/>
                  </a:lnTo>
                  <a:lnTo>
                    <a:pt x="44582" y="631786"/>
                  </a:lnTo>
                  <a:lnTo>
                    <a:pt x="44593" y="631786"/>
                  </a:lnTo>
                  <a:lnTo>
                    <a:pt x="44737" y="631819"/>
                  </a:lnTo>
                  <a:lnTo>
                    <a:pt x="44869" y="631833"/>
                  </a:lnTo>
                  <a:lnTo>
                    <a:pt x="45024" y="631833"/>
                  </a:lnTo>
                  <a:lnTo>
                    <a:pt x="45134" y="631831"/>
                  </a:lnTo>
                  <a:lnTo>
                    <a:pt x="45277" y="631794"/>
                  </a:lnTo>
                  <a:lnTo>
                    <a:pt x="45310" y="631779"/>
                  </a:lnTo>
                  <a:lnTo>
                    <a:pt x="45388" y="631766"/>
                  </a:lnTo>
                  <a:lnTo>
                    <a:pt x="45487" y="631726"/>
                  </a:lnTo>
                  <a:lnTo>
                    <a:pt x="45597" y="631669"/>
                  </a:lnTo>
                  <a:lnTo>
                    <a:pt x="45641" y="631656"/>
                  </a:lnTo>
                  <a:lnTo>
                    <a:pt x="45675" y="631644"/>
                  </a:lnTo>
                  <a:lnTo>
                    <a:pt x="45829" y="631638"/>
                  </a:lnTo>
                  <a:lnTo>
                    <a:pt x="45983" y="631605"/>
                  </a:lnTo>
                  <a:lnTo>
                    <a:pt x="46094" y="631583"/>
                  </a:lnTo>
                  <a:lnTo>
                    <a:pt x="46215" y="631583"/>
                  </a:lnTo>
                  <a:lnTo>
                    <a:pt x="46347" y="631578"/>
                  </a:lnTo>
                  <a:lnTo>
                    <a:pt x="46447" y="631562"/>
                  </a:lnTo>
                  <a:lnTo>
                    <a:pt x="46557" y="631523"/>
                  </a:lnTo>
                  <a:lnTo>
                    <a:pt x="46667" y="631463"/>
                  </a:lnTo>
                  <a:lnTo>
                    <a:pt x="46678" y="631448"/>
                  </a:lnTo>
                  <a:lnTo>
                    <a:pt x="46789" y="631379"/>
                  </a:lnTo>
                  <a:lnTo>
                    <a:pt x="46855" y="631329"/>
                  </a:lnTo>
                  <a:lnTo>
                    <a:pt x="46965" y="631270"/>
                  </a:lnTo>
                  <a:lnTo>
                    <a:pt x="47054" y="631220"/>
                  </a:lnTo>
                  <a:lnTo>
                    <a:pt x="47065" y="631219"/>
                  </a:lnTo>
                  <a:lnTo>
                    <a:pt x="47087" y="631207"/>
                  </a:lnTo>
                  <a:lnTo>
                    <a:pt x="47164" y="631181"/>
                  </a:lnTo>
                  <a:lnTo>
                    <a:pt x="47285" y="631162"/>
                  </a:lnTo>
                  <a:lnTo>
                    <a:pt x="47407" y="631155"/>
                  </a:lnTo>
                  <a:lnTo>
                    <a:pt x="47484" y="631160"/>
                  </a:lnTo>
                  <a:lnTo>
                    <a:pt x="47583" y="631167"/>
                  </a:lnTo>
                  <a:lnTo>
                    <a:pt x="47716" y="631184"/>
                  </a:lnTo>
                  <a:lnTo>
                    <a:pt x="47826" y="631188"/>
                  </a:lnTo>
                  <a:lnTo>
                    <a:pt x="47936" y="631184"/>
                  </a:lnTo>
                  <a:lnTo>
                    <a:pt x="47958" y="631180"/>
                  </a:lnTo>
                  <a:lnTo>
                    <a:pt x="48002" y="631174"/>
                  </a:lnTo>
                  <a:lnTo>
                    <a:pt x="48069" y="631145"/>
                  </a:lnTo>
                  <a:lnTo>
                    <a:pt x="48146" y="631122"/>
                  </a:lnTo>
                  <a:lnTo>
                    <a:pt x="48223" y="631104"/>
                  </a:lnTo>
                  <a:lnTo>
                    <a:pt x="48289" y="631104"/>
                  </a:lnTo>
                  <a:lnTo>
                    <a:pt x="48356" y="631112"/>
                  </a:lnTo>
                  <a:lnTo>
                    <a:pt x="48400" y="631141"/>
                  </a:lnTo>
                  <a:lnTo>
                    <a:pt x="48466" y="631153"/>
                  </a:lnTo>
                  <a:lnTo>
                    <a:pt x="48521" y="631153"/>
                  </a:lnTo>
                  <a:lnTo>
                    <a:pt x="48576" y="631147"/>
                  </a:lnTo>
                  <a:lnTo>
                    <a:pt x="48609" y="631141"/>
                  </a:lnTo>
                  <a:lnTo>
                    <a:pt x="48687" y="631116"/>
                  </a:lnTo>
                  <a:lnTo>
                    <a:pt x="48808" y="631079"/>
                  </a:lnTo>
                  <a:lnTo>
                    <a:pt x="48819" y="631079"/>
                  </a:lnTo>
                  <a:lnTo>
                    <a:pt x="48830" y="631073"/>
                  </a:lnTo>
                  <a:lnTo>
                    <a:pt x="48929" y="631063"/>
                  </a:lnTo>
                  <a:lnTo>
                    <a:pt x="49062" y="631073"/>
                  </a:lnTo>
                  <a:lnTo>
                    <a:pt x="49062" y="631073"/>
                  </a:lnTo>
                  <a:lnTo>
                    <a:pt x="49095" y="631073"/>
                  </a:lnTo>
                  <a:lnTo>
                    <a:pt x="49106" y="631077"/>
                  </a:lnTo>
                  <a:lnTo>
                    <a:pt x="49194" y="631095"/>
                  </a:lnTo>
                  <a:lnTo>
                    <a:pt x="49238" y="631103"/>
                  </a:lnTo>
                  <a:lnTo>
                    <a:pt x="49282" y="631110"/>
                  </a:lnTo>
                  <a:lnTo>
                    <a:pt x="49393" y="631128"/>
                  </a:lnTo>
                  <a:lnTo>
                    <a:pt x="49514" y="631143"/>
                  </a:lnTo>
                  <a:lnTo>
                    <a:pt x="49569" y="631149"/>
                  </a:lnTo>
                  <a:lnTo>
                    <a:pt x="49713" y="631149"/>
                  </a:lnTo>
                  <a:lnTo>
                    <a:pt x="49856" y="631159"/>
                  </a:lnTo>
                  <a:lnTo>
                    <a:pt x="49955" y="631192"/>
                  </a:lnTo>
                  <a:lnTo>
                    <a:pt x="50022" y="631219"/>
                  </a:lnTo>
                  <a:lnTo>
                    <a:pt x="50121" y="631235"/>
                  </a:lnTo>
                  <a:lnTo>
                    <a:pt x="50198" y="631235"/>
                  </a:lnTo>
                  <a:lnTo>
                    <a:pt x="50209" y="631235"/>
                  </a:lnTo>
                  <a:lnTo>
                    <a:pt x="50242" y="631238"/>
                  </a:lnTo>
                  <a:lnTo>
                    <a:pt x="50297" y="631242"/>
                  </a:lnTo>
                  <a:lnTo>
                    <a:pt x="50341" y="631292"/>
                  </a:lnTo>
                  <a:lnTo>
                    <a:pt x="50397" y="631347"/>
                  </a:lnTo>
                  <a:lnTo>
                    <a:pt x="50408" y="631348"/>
                  </a:lnTo>
                  <a:lnTo>
                    <a:pt x="50463" y="631419"/>
                  </a:lnTo>
                  <a:lnTo>
                    <a:pt x="50463" y="631421"/>
                  </a:lnTo>
                  <a:lnTo>
                    <a:pt x="50540" y="631484"/>
                  </a:lnTo>
                  <a:lnTo>
                    <a:pt x="50573" y="631519"/>
                  </a:lnTo>
                  <a:lnTo>
                    <a:pt x="50617" y="631562"/>
                  </a:lnTo>
                  <a:lnTo>
                    <a:pt x="50661" y="631590"/>
                  </a:lnTo>
                  <a:lnTo>
                    <a:pt x="50672" y="631599"/>
                  </a:lnTo>
                  <a:lnTo>
                    <a:pt x="50739" y="631641"/>
                  </a:lnTo>
                  <a:lnTo>
                    <a:pt x="50750" y="631644"/>
                  </a:lnTo>
                  <a:lnTo>
                    <a:pt x="50783" y="631659"/>
                  </a:lnTo>
                  <a:lnTo>
                    <a:pt x="50827" y="631683"/>
                  </a:lnTo>
                  <a:lnTo>
                    <a:pt x="50915" y="631724"/>
                  </a:lnTo>
                  <a:lnTo>
                    <a:pt x="50992" y="631778"/>
                  </a:lnTo>
                  <a:lnTo>
                    <a:pt x="51059" y="631840"/>
                  </a:lnTo>
                  <a:lnTo>
                    <a:pt x="51136" y="631910"/>
                  </a:lnTo>
                  <a:lnTo>
                    <a:pt x="51158" y="631926"/>
                  </a:lnTo>
                  <a:lnTo>
                    <a:pt x="51257" y="632026"/>
                  </a:lnTo>
                  <a:lnTo>
                    <a:pt x="51379" y="632125"/>
                  </a:lnTo>
                  <a:lnTo>
                    <a:pt x="51500" y="632240"/>
                  </a:lnTo>
                  <a:lnTo>
                    <a:pt x="51621" y="632366"/>
                  </a:lnTo>
                  <a:lnTo>
                    <a:pt x="51654" y="632407"/>
                  </a:lnTo>
                  <a:lnTo>
                    <a:pt x="51688" y="632443"/>
                  </a:lnTo>
                  <a:lnTo>
                    <a:pt x="51776" y="632562"/>
                  </a:lnTo>
                  <a:lnTo>
                    <a:pt x="51864" y="632691"/>
                  </a:lnTo>
                  <a:lnTo>
                    <a:pt x="51985" y="632790"/>
                  </a:lnTo>
                  <a:lnTo>
                    <a:pt x="51577" y="633127"/>
                  </a:lnTo>
                  <a:lnTo>
                    <a:pt x="51213" y="633402"/>
                  </a:lnTo>
                  <a:lnTo>
                    <a:pt x="51136" y="633957"/>
                  </a:lnTo>
                  <a:lnTo>
                    <a:pt x="51191" y="634787"/>
                  </a:lnTo>
                  <a:lnTo>
                    <a:pt x="51257" y="635279"/>
                  </a:lnTo>
                  <a:lnTo>
                    <a:pt x="51147" y="635939"/>
                  </a:lnTo>
                  <a:lnTo>
                    <a:pt x="51158" y="636549"/>
                  </a:lnTo>
                  <a:lnTo>
                    <a:pt x="51224" y="636877"/>
                  </a:lnTo>
                  <a:lnTo>
                    <a:pt x="51246" y="637166"/>
                  </a:lnTo>
                  <a:lnTo>
                    <a:pt x="51224" y="637416"/>
                  </a:lnTo>
                  <a:lnTo>
                    <a:pt x="51279" y="637927"/>
                  </a:lnTo>
                  <a:lnTo>
                    <a:pt x="51213" y="638349"/>
                  </a:lnTo>
                  <a:lnTo>
                    <a:pt x="51180" y="638683"/>
                  </a:lnTo>
                  <a:lnTo>
                    <a:pt x="51147" y="638970"/>
                  </a:lnTo>
                  <a:lnTo>
                    <a:pt x="51026" y="639329"/>
                  </a:lnTo>
                  <a:lnTo>
                    <a:pt x="50706" y="639796"/>
                  </a:lnTo>
                  <a:lnTo>
                    <a:pt x="50452" y="640163"/>
                  </a:lnTo>
                  <a:lnTo>
                    <a:pt x="50297" y="640540"/>
                  </a:lnTo>
                  <a:lnTo>
                    <a:pt x="50220" y="640893"/>
                  </a:lnTo>
                  <a:lnTo>
                    <a:pt x="50176" y="641010"/>
                  </a:lnTo>
                  <a:lnTo>
                    <a:pt x="50176" y="641170"/>
                  </a:lnTo>
                  <a:lnTo>
                    <a:pt x="50253" y="641274"/>
                  </a:lnTo>
                  <a:lnTo>
                    <a:pt x="50341" y="641387"/>
                  </a:lnTo>
                  <a:lnTo>
                    <a:pt x="50463" y="641506"/>
                  </a:lnTo>
                  <a:lnTo>
                    <a:pt x="50639" y="641914"/>
                  </a:lnTo>
                  <a:lnTo>
                    <a:pt x="50562" y="642213"/>
                  </a:lnTo>
                  <a:lnTo>
                    <a:pt x="50363" y="642494"/>
                  </a:lnTo>
                  <a:lnTo>
                    <a:pt x="49933" y="642927"/>
                  </a:lnTo>
                  <a:lnTo>
                    <a:pt x="49470" y="643352"/>
                  </a:lnTo>
                  <a:lnTo>
                    <a:pt x="48907" y="643687"/>
                  </a:lnTo>
                  <a:lnTo>
                    <a:pt x="48411" y="643990"/>
                  </a:lnTo>
                  <a:lnTo>
                    <a:pt x="48212" y="644392"/>
                  </a:lnTo>
                  <a:lnTo>
                    <a:pt x="47980" y="645014"/>
                  </a:lnTo>
                  <a:lnTo>
                    <a:pt x="47804" y="645425"/>
                  </a:lnTo>
                  <a:lnTo>
                    <a:pt x="47672" y="645981"/>
                  </a:lnTo>
                  <a:lnTo>
                    <a:pt x="47660" y="646314"/>
                  </a:lnTo>
                  <a:lnTo>
                    <a:pt x="47561" y="646923"/>
                  </a:lnTo>
                  <a:lnTo>
                    <a:pt x="47351" y="647201"/>
                  </a:lnTo>
                  <a:lnTo>
                    <a:pt x="47098" y="647472"/>
                  </a:lnTo>
                  <a:lnTo>
                    <a:pt x="46557" y="647540"/>
                  </a:lnTo>
                  <a:lnTo>
                    <a:pt x="46447" y="647627"/>
                  </a:lnTo>
                  <a:lnTo>
                    <a:pt x="46436" y="647768"/>
                  </a:lnTo>
                  <a:lnTo>
                    <a:pt x="46414" y="647913"/>
                  </a:lnTo>
                  <a:lnTo>
                    <a:pt x="46369" y="648206"/>
                  </a:lnTo>
                  <a:lnTo>
                    <a:pt x="46403" y="648561"/>
                  </a:lnTo>
                  <a:lnTo>
                    <a:pt x="46303" y="648928"/>
                  </a:lnTo>
                  <a:lnTo>
                    <a:pt x="46006" y="649308"/>
                  </a:lnTo>
                  <a:lnTo>
                    <a:pt x="45884" y="649649"/>
                  </a:lnTo>
                  <a:lnTo>
                    <a:pt x="45873" y="649687"/>
                  </a:lnTo>
                  <a:lnTo>
                    <a:pt x="45840" y="649947"/>
                  </a:lnTo>
                  <a:lnTo>
                    <a:pt x="45851" y="650162"/>
                  </a:lnTo>
                  <a:lnTo>
                    <a:pt x="46392" y="651383"/>
                  </a:lnTo>
                  <a:lnTo>
                    <a:pt x="46403" y="651623"/>
                  </a:lnTo>
                  <a:lnTo>
                    <a:pt x="46204" y="652067"/>
                  </a:lnTo>
                  <a:lnTo>
                    <a:pt x="46149" y="652448"/>
                  </a:lnTo>
                  <a:lnTo>
                    <a:pt x="46204" y="652762"/>
                  </a:lnTo>
                  <a:lnTo>
                    <a:pt x="46303" y="653377"/>
                  </a:lnTo>
                  <a:lnTo>
                    <a:pt x="46336" y="653626"/>
                  </a:lnTo>
                  <a:lnTo>
                    <a:pt x="46336" y="653867"/>
                  </a:lnTo>
                  <a:lnTo>
                    <a:pt x="46480" y="654159"/>
                  </a:lnTo>
                  <a:lnTo>
                    <a:pt x="46667" y="654804"/>
                  </a:lnTo>
                  <a:lnTo>
                    <a:pt x="46756" y="655202"/>
                  </a:lnTo>
                  <a:lnTo>
                    <a:pt x="46601" y="655631"/>
                  </a:lnTo>
                  <a:lnTo>
                    <a:pt x="46447" y="655908"/>
                  </a:lnTo>
                  <a:lnTo>
                    <a:pt x="46204" y="656211"/>
                  </a:lnTo>
                  <a:lnTo>
                    <a:pt x="45917" y="656567"/>
                  </a:lnTo>
                  <a:lnTo>
                    <a:pt x="45432" y="657209"/>
                  </a:lnTo>
                  <a:lnTo>
                    <a:pt x="44726" y="657859"/>
                  </a:lnTo>
                  <a:lnTo>
                    <a:pt x="44295" y="658206"/>
                  </a:lnTo>
                  <a:lnTo>
                    <a:pt x="43898" y="658574"/>
                  </a:lnTo>
                  <a:lnTo>
                    <a:pt x="43644" y="659258"/>
                  </a:lnTo>
                  <a:lnTo>
                    <a:pt x="43633" y="659917"/>
                  </a:lnTo>
                  <a:lnTo>
                    <a:pt x="43556" y="660130"/>
                  </a:lnTo>
                  <a:lnTo>
                    <a:pt x="43567" y="660433"/>
                  </a:lnTo>
                  <a:lnTo>
                    <a:pt x="43556" y="660724"/>
                  </a:lnTo>
                  <a:lnTo>
                    <a:pt x="43689" y="661407"/>
                  </a:lnTo>
                  <a:lnTo>
                    <a:pt x="43700" y="661944"/>
                  </a:lnTo>
                  <a:lnTo>
                    <a:pt x="43600" y="662919"/>
                  </a:lnTo>
                  <a:lnTo>
                    <a:pt x="43600" y="662935"/>
                  </a:lnTo>
                  <a:lnTo>
                    <a:pt x="43556" y="663625"/>
                  </a:lnTo>
                  <a:lnTo>
                    <a:pt x="43611" y="663994"/>
                  </a:lnTo>
                  <a:lnTo>
                    <a:pt x="43678" y="664480"/>
                  </a:lnTo>
                  <a:lnTo>
                    <a:pt x="43799" y="664986"/>
                  </a:lnTo>
                  <a:lnTo>
                    <a:pt x="43876" y="665574"/>
                  </a:lnTo>
                  <a:lnTo>
                    <a:pt x="43887" y="665949"/>
                  </a:lnTo>
                  <a:lnTo>
                    <a:pt x="43909" y="666511"/>
                  </a:lnTo>
                  <a:lnTo>
                    <a:pt x="43810" y="667005"/>
                  </a:lnTo>
                  <a:lnTo>
                    <a:pt x="43700" y="667441"/>
                  </a:lnTo>
                  <a:lnTo>
                    <a:pt x="43799" y="667947"/>
                  </a:lnTo>
                  <a:lnTo>
                    <a:pt x="43876" y="668466"/>
                  </a:lnTo>
                  <a:lnTo>
                    <a:pt x="43964" y="668863"/>
                  </a:lnTo>
                  <a:lnTo>
                    <a:pt x="43953" y="669000"/>
                  </a:lnTo>
                  <a:lnTo>
                    <a:pt x="43876" y="669148"/>
                  </a:lnTo>
                  <a:lnTo>
                    <a:pt x="43832" y="669389"/>
                  </a:lnTo>
                  <a:lnTo>
                    <a:pt x="43854" y="669662"/>
                  </a:lnTo>
                  <a:lnTo>
                    <a:pt x="43854" y="669939"/>
                  </a:lnTo>
                  <a:lnTo>
                    <a:pt x="43832" y="670415"/>
                  </a:lnTo>
                  <a:lnTo>
                    <a:pt x="43678" y="670926"/>
                  </a:lnTo>
                  <a:lnTo>
                    <a:pt x="43479" y="671604"/>
                  </a:lnTo>
                  <a:lnTo>
                    <a:pt x="43402" y="671877"/>
                  </a:lnTo>
                  <a:lnTo>
                    <a:pt x="43358" y="672071"/>
                  </a:lnTo>
                  <a:lnTo>
                    <a:pt x="43203" y="672223"/>
                  </a:lnTo>
                  <a:lnTo>
                    <a:pt x="42938" y="672430"/>
                  </a:lnTo>
                  <a:lnTo>
                    <a:pt x="42718" y="672658"/>
                  </a:lnTo>
                  <a:lnTo>
                    <a:pt x="42541" y="672978"/>
                  </a:lnTo>
                  <a:lnTo>
                    <a:pt x="42453" y="673268"/>
                  </a:lnTo>
                  <a:lnTo>
                    <a:pt x="42387" y="673511"/>
                  </a:lnTo>
                  <a:lnTo>
                    <a:pt x="42365" y="673607"/>
                  </a:lnTo>
                  <a:lnTo>
                    <a:pt x="42530" y="674527"/>
                  </a:lnTo>
                  <a:lnTo>
                    <a:pt x="42574" y="674767"/>
                  </a:lnTo>
                  <a:lnTo>
                    <a:pt x="42607" y="674904"/>
                  </a:lnTo>
                  <a:lnTo>
                    <a:pt x="42751" y="675537"/>
                  </a:lnTo>
                  <a:lnTo>
                    <a:pt x="42817" y="675758"/>
                  </a:lnTo>
                  <a:lnTo>
                    <a:pt x="42993" y="676171"/>
                  </a:lnTo>
                  <a:lnTo>
                    <a:pt x="42993" y="676342"/>
                  </a:lnTo>
                  <a:lnTo>
                    <a:pt x="42850" y="676514"/>
                  </a:lnTo>
                  <a:lnTo>
                    <a:pt x="42497" y="676657"/>
                  </a:lnTo>
                  <a:lnTo>
                    <a:pt x="42188" y="676790"/>
                  </a:lnTo>
                  <a:lnTo>
                    <a:pt x="41692" y="676885"/>
                  </a:lnTo>
                  <a:lnTo>
                    <a:pt x="41383" y="676890"/>
                  </a:lnTo>
                  <a:lnTo>
                    <a:pt x="40522" y="676839"/>
                  </a:lnTo>
                  <a:lnTo>
                    <a:pt x="39893" y="676972"/>
                  </a:lnTo>
                  <a:lnTo>
                    <a:pt x="39639" y="677189"/>
                  </a:lnTo>
                  <a:lnTo>
                    <a:pt x="38779" y="679034"/>
                  </a:lnTo>
                  <a:lnTo>
                    <a:pt x="38757" y="679799"/>
                  </a:lnTo>
                  <a:lnTo>
                    <a:pt x="38668" y="680141"/>
                  </a:lnTo>
                  <a:lnTo>
                    <a:pt x="38558" y="680457"/>
                  </a:lnTo>
                  <a:lnTo>
                    <a:pt x="38360" y="680691"/>
                  </a:lnTo>
                  <a:lnTo>
                    <a:pt x="38183" y="680848"/>
                  </a:lnTo>
                  <a:lnTo>
                    <a:pt x="37929" y="681070"/>
                  </a:lnTo>
                  <a:lnTo>
                    <a:pt x="37852" y="681203"/>
                  </a:lnTo>
                  <a:lnTo>
                    <a:pt x="37819" y="681715"/>
                  </a:lnTo>
                  <a:lnTo>
                    <a:pt x="38084" y="682873"/>
                  </a:lnTo>
                  <a:lnTo>
                    <a:pt x="38040" y="683201"/>
                  </a:lnTo>
                  <a:lnTo>
                    <a:pt x="37841" y="683430"/>
                  </a:lnTo>
                  <a:lnTo>
                    <a:pt x="37731" y="683574"/>
                  </a:lnTo>
                  <a:lnTo>
                    <a:pt x="37532" y="683916"/>
                  </a:lnTo>
                  <a:lnTo>
                    <a:pt x="37378" y="684154"/>
                  </a:lnTo>
                  <a:lnTo>
                    <a:pt x="37333" y="684220"/>
                  </a:lnTo>
                  <a:lnTo>
                    <a:pt x="37322" y="684265"/>
                  </a:lnTo>
                  <a:lnTo>
                    <a:pt x="37223" y="684516"/>
                  </a:lnTo>
                  <a:lnTo>
                    <a:pt x="37102" y="684812"/>
                  </a:lnTo>
                  <a:lnTo>
                    <a:pt x="37058" y="685077"/>
                  </a:lnTo>
                  <a:lnTo>
                    <a:pt x="36969" y="685401"/>
                  </a:lnTo>
                  <a:lnTo>
                    <a:pt x="36837" y="685770"/>
                  </a:lnTo>
                  <a:lnTo>
                    <a:pt x="36738" y="686548"/>
                  </a:lnTo>
                  <a:lnTo>
                    <a:pt x="36638" y="687572"/>
                  </a:lnTo>
                  <a:lnTo>
                    <a:pt x="36936" y="688616"/>
                  </a:lnTo>
                  <a:lnTo>
                    <a:pt x="37002" y="688830"/>
                  </a:lnTo>
                  <a:lnTo>
                    <a:pt x="37367" y="689451"/>
                  </a:lnTo>
                  <a:lnTo>
                    <a:pt x="37411" y="689647"/>
                  </a:lnTo>
                  <a:lnTo>
                    <a:pt x="37422" y="689868"/>
                  </a:lnTo>
                  <a:lnTo>
                    <a:pt x="37378" y="690064"/>
                  </a:lnTo>
                  <a:lnTo>
                    <a:pt x="37289" y="690260"/>
                  </a:lnTo>
                  <a:lnTo>
                    <a:pt x="36495" y="691009"/>
                  </a:lnTo>
                  <a:lnTo>
                    <a:pt x="36385" y="691128"/>
                  </a:lnTo>
                  <a:lnTo>
                    <a:pt x="36208" y="691456"/>
                  </a:lnTo>
                  <a:lnTo>
                    <a:pt x="36131" y="691703"/>
                  </a:lnTo>
                  <a:lnTo>
                    <a:pt x="36043" y="691844"/>
                  </a:lnTo>
                  <a:lnTo>
                    <a:pt x="35910" y="691978"/>
                  </a:lnTo>
                  <a:lnTo>
                    <a:pt x="35822" y="692011"/>
                  </a:lnTo>
                  <a:lnTo>
                    <a:pt x="35623" y="692065"/>
                  </a:lnTo>
                  <a:lnTo>
                    <a:pt x="35248" y="692165"/>
                  </a:lnTo>
                  <a:lnTo>
                    <a:pt x="34983" y="692151"/>
                  </a:lnTo>
                  <a:lnTo>
                    <a:pt x="34741" y="692139"/>
                  </a:lnTo>
                  <a:lnTo>
                    <a:pt x="34531" y="692183"/>
                  </a:lnTo>
                  <a:lnTo>
                    <a:pt x="34167" y="692340"/>
                  </a:lnTo>
                  <a:lnTo>
                    <a:pt x="33935" y="692424"/>
                  </a:lnTo>
                  <a:lnTo>
                    <a:pt x="33527" y="692366"/>
                  </a:lnTo>
                  <a:lnTo>
                    <a:pt x="33207" y="692429"/>
                  </a:lnTo>
                  <a:lnTo>
                    <a:pt x="32887" y="692567"/>
                  </a:lnTo>
                  <a:lnTo>
                    <a:pt x="32766" y="692707"/>
                  </a:lnTo>
                  <a:lnTo>
                    <a:pt x="32655" y="693005"/>
                  </a:lnTo>
                  <a:lnTo>
                    <a:pt x="32545" y="693296"/>
                  </a:lnTo>
                  <a:lnTo>
                    <a:pt x="32424" y="694631"/>
                  </a:lnTo>
                  <a:lnTo>
                    <a:pt x="32380" y="694789"/>
                  </a:lnTo>
                  <a:lnTo>
                    <a:pt x="32236" y="694946"/>
                  </a:lnTo>
                  <a:lnTo>
                    <a:pt x="31971" y="695143"/>
                  </a:lnTo>
                  <a:lnTo>
                    <a:pt x="31475" y="695263"/>
                  </a:lnTo>
                  <a:lnTo>
                    <a:pt x="31111" y="695459"/>
                  </a:lnTo>
                  <a:lnTo>
                    <a:pt x="30989" y="695610"/>
                  </a:lnTo>
                  <a:lnTo>
                    <a:pt x="30912" y="695713"/>
                  </a:lnTo>
                  <a:lnTo>
                    <a:pt x="30813" y="696041"/>
                  </a:lnTo>
                  <a:lnTo>
                    <a:pt x="30681" y="696326"/>
                  </a:lnTo>
                  <a:lnTo>
                    <a:pt x="30537" y="696509"/>
                  </a:lnTo>
                  <a:lnTo>
                    <a:pt x="30228" y="696759"/>
                  </a:lnTo>
                  <a:lnTo>
                    <a:pt x="29985" y="697024"/>
                  </a:lnTo>
                  <a:lnTo>
                    <a:pt x="29732" y="697128"/>
                  </a:lnTo>
                  <a:lnTo>
                    <a:pt x="29533" y="697157"/>
                  </a:lnTo>
                  <a:lnTo>
                    <a:pt x="29390" y="697256"/>
                  </a:lnTo>
                  <a:lnTo>
                    <a:pt x="29202" y="697457"/>
                  </a:lnTo>
                  <a:lnTo>
                    <a:pt x="28661" y="697870"/>
                  </a:lnTo>
                  <a:lnTo>
                    <a:pt x="28551" y="697954"/>
                  </a:lnTo>
                  <a:lnTo>
                    <a:pt x="28518" y="698128"/>
                  </a:lnTo>
                  <a:lnTo>
                    <a:pt x="28584" y="698565"/>
                  </a:lnTo>
                  <a:lnTo>
                    <a:pt x="28617" y="698772"/>
                  </a:lnTo>
                  <a:lnTo>
                    <a:pt x="28728" y="699041"/>
                  </a:lnTo>
                  <a:lnTo>
                    <a:pt x="28838" y="699233"/>
                  </a:lnTo>
                  <a:lnTo>
                    <a:pt x="28871" y="699395"/>
                  </a:lnTo>
                  <a:lnTo>
                    <a:pt x="28860" y="699745"/>
                  </a:lnTo>
                  <a:lnTo>
                    <a:pt x="28849" y="699908"/>
                  </a:lnTo>
                  <a:lnTo>
                    <a:pt x="28375" y="700795"/>
                  </a:lnTo>
                  <a:lnTo>
                    <a:pt x="28231" y="701019"/>
                  </a:lnTo>
                  <a:lnTo>
                    <a:pt x="28143" y="701202"/>
                  </a:lnTo>
                  <a:lnTo>
                    <a:pt x="28077" y="701458"/>
                  </a:lnTo>
                  <a:lnTo>
                    <a:pt x="28077" y="701692"/>
                  </a:lnTo>
                  <a:lnTo>
                    <a:pt x="28099" y="701860"/>
                  </a:lnTo>
                  <a:lnTo>
                    <a:pt x="28198" y="702073"/>
                  </a:lnTo>
                  <a:lnTo>
                    <a:pt x="28342" y="702283"/>
                  </a:lnTo>
                  <a:lnTo>
                    <a:pt x="28452" y="702384"/>
                  </a:lnTo>
                  <a:lnTo>
                    <a:pt x="28706" y="702510"/>
                  </a:lnTo>
                  <a:lnTo>
                    <a:pt x="28893" y="702619"/>
                  </a:lnTo>
                  <a:lnTo>
                    <a:pt x="29125" y="702872"/>
                  </a:lnTo>
                  <a:lnTo>
                    <a:pt x="29313" y="703038"/>
                  </a:lnTo>
                  <a:lnTo>
                    <a:pt x="29533" y="703159"/>
                  </a:lnTo>
                  <a:lnTo>
                    <a:pt x="29831" y="703321"/>
                  </a:lnTo>
                  <a:lnTo>
                    <a:pt x="30007" y="703444"/>
                  </a:lnTo>
                  <a:lnTo>
                    <a:pt x="30272" y="703717"/>
                  </a:lnTo>
                  <a:lnTo>
                    <a:pt x="30427" y="704024"/>
                  </a:lnTo>
                  <a:lnTo>
                    <a:pt x="30504" y="704202"/>
                  </a:lnTo>
                  <a:lnTo>
                    <a:pt x="30537" y="704350"/>
                  </a:lnTo>
                  <a:lnTo>
                    <a:pt x="30438" y="704581"/>
                  </a:lnTo>
                  <a:lnTo>
                    <a:pt x="30438" y="704747"/>
                  </a:lnTo>
                  <a:lnTo>
                    <a:pt x="30438" y="704865"/>
                  </a:lnTo>
                  <a:lnTo>
                    <a:pt x="30482" y="704940"/>
                  </a:lnTo>
                  <a:lnTo>
                    <a:pt x="30493" y="704950"/>
                  </a:lnTo>
                  <a:lnTo>
                    <a:pt x="30758" y="705170"/>
                  </a:lnTo>
                  <a:lnTo>
                    <a:pt x="30901" y="705361"/>
                  </a:lnTo>
                  <a:lnTo>
                    <a:pt x="30967" y="705446"/>
                  </a:lnTo>
                  <a:lnTo>
                    <a:pt x="31001" y="705685"/>
                  </a:lnTo>
                  <a:lnTo>
                    <a:pt x="31001" y="705722"/>
                  </a:lnTo>
                  <a:lnTo>
                    <a:pt x="31144" y="705930"/>
                  </a:lnTo>
                  <a:lnTo>
                    <a:pt x="31398" y="706231"/>
                  </a:lnTo>
                  <a:lnTo>
                    <a:pt x="31420" y="706578"/>
                  </a:lnTo>
                  <a:lnTo>
                    <a:pt x="31442" y="706739"/>
                  </a:lnTo>
                  <a:lnTo>
                    <a:pt x="31431" y="707055"/>
                  </a:lnTo>
                  <a:lnTo>
                    <a:pt x="31442" y="707263"/>
                  </a:lnTo>
                  <a:lnTo>
                    <a:pt x="31486" y="707424"/>
                  </a:lnTo>
                  <a:lnTo>
                    <a:pt x="31696" y="707707"/>
                  </a:lnTo>
                  <a:lnTo>
                    <a:pt x="31872" y="707991"/>
                  </a:lnTo>
                  <a:lnTo>
                    <a:pt x="31927" y="708135"/>
                  </a:lnTo>
                  <a:lnTo>
                    <a:pt x="31993" y="708426"/>
                  </a:lnTo>
                  <a:lnTo>
                    <a:pt x="32004" y="708620"/>
                  </a:lnTo>
                  <a:lnTo>
                    <a:pt x="31938" y="708881"/>
                  </a:lnTo>
                  <a:lnTo>
                    <a:pt x="31795" y="709155"/>
                  </a:lnTo>
                  <a:lnTo>
                    <a:pt x="31574" y="709457"/>
                  </a:lnTo>
                  <a:lnTo>
                    <a:pt x="31497" y="709595"/>
                  </a:lnTo>
                  <a:lnTo>
                    <a:pt x="31332" y="710111"/>
                  </a:lnTo>
                  <a:lnTo>
                    <a:pt x="31398" y="710601"/>
                  </a:lnTo>
                  <a:lnTo>
                    <a:pt x="31585" y="711264"/>
                  </a:lnTo>
                  <a:lnTo>
                    <a:pt x="31696" y="712348"/>
                  </a:lnTo>
                  <a:lnTo>
                    <a:pt x="31651" y="713246"/>
                  </a:lnTo>
                  <a:lnTo>
                    <a:pt x="31607" y="713452"/>
                  </a:lnTo>
                  <a:lnTo>
                    <a:pt x="31541" y="713603"/>
                  </a:lnTo>
                  <a:lnTo>
                    <a:pt x="31475" y="713758"/>
                  </a:lnTo>
                  <a:lnTo>
                    <a:pt x="31199" y="714004"/>
                  </a:lnTo>
                  <a:lnTo>
                    <a:pt x="30780" y="714376"/>
                  </a:lnTo>
                  <a:lnTo>
                    <a:pt x="30559" y="714604"/>
                  </a:lnTo>
                  <a:lnTo>
                    <a:pt x="30217" y="714962"/>
                  </a:lnTo>
                  <a:lnTo>
                    <a:pt x="29941" y="715336"/>
                  </a:lnTo>
                  <a:lnTo>
                    <a:pt x="29831" y="715852"/>
                  </a:lnTo>
                  <a:lnTo>
                    <a:pt x="29721" y="716161"/>
                  </a:lnTo>
                  <a:lnTo>
                    <a:pt x="29467" y="716359"/>
                  </a:lnTo>
                  <a:lnTo>
                    <a:pt x="28948" y="716540"/>
                  </a:lnTo>
                  <a:lnTo>
                    <a:pt x="28408" y="716750"/>
                  </a:lnTo>
                  <a:lnTo>
                    <a:pt x="27735" y="717442"/>
                  </a:lnTo>
                  <a:lnTo>
                    <a:pt x="27481" y="717927"/>
                  </a:lnTo>
                  <a:lnTo>
                    <a:pt x="27238" y="718162"/>
                  </a:lnTo>
                  <a:lnTo>
                    <a:pt x="27150" y="718217"/>
                  </a:lnTo>
                  <a:lnTo>
                    <a:pt x="26808" y="718407"/>
                  </a:lnTo>
                  <a:lnTo>
                    <a:pt x="25936" y="719155"/>
                  </a:lnTo>
                  <a:lnTo>
                    <a:pt x="25727" y="719453"/>
                  </a:lnTo>
                  <a:lnTo>
                    <a:pt x="25506" y="720093"/>
                  </a:lnTo>
                  <a:lnTo>
                    <a:pt x="25341" y="720666"/>
                  </a:lnTo>
                  <a:lnTo>
                    <a:pt x="25109" y="721195"/>
                  </a:lnTo>
                  <a:lnTo>
                    <a:pt x="24745" y="721846"/>
                  </a:lnTo>
                  <a:lnTo>
                    <a:pt x="24645" y="722210"/>
                  </a:lnTo>
                  <a:lnTo>
                    <a:pt x="24590" y="722463"/>
                  </a:lnTo>
                  <a:lnTo>
                    <a:pt x="24557" y="722882"/>
                  </a:lnTo>
                  <a:lnTo>
                    <a:pt x="24546" y="723599"/>
                  </a:lnTo>
                  <a:lnTo>
                    <a:pt x="24447" y="724073"/>
                  </a:lnTo>
                  <a:lnTo>
                    <a:pt x="24270" y="724382"/>
                  </a:lnTo>
                  <a:lnTo>
                    <a:pt x="24138" y="724525"/>
                  </a:lnTo>
                  <a:lnTo>
                    <a:pt x="23697" y="725010"/>
                  </a:lnTo>
                  <a:lnTo>
                    <a:pt x="23288" y="725385"/>
                  </a:lnTo>
                  <a:lnTo>
                    <a:pt x="23090" y="725616"/>
                  </a:lnTo>
                  <a:lnTo>
                    <a:pt x="23090" y="725771"/>
                  </a:lnTo>
                  <a:lnTo>
                    <a:pt x="23178" y="725991"/>
                  </a:lnTo>
                  <a:lnTo>
                    <a:pt x="23421" y="726344"/>
                  </a:lnTo>
                  <a:lnTo>
                    <a:pt x="23520" y="726532"/>
                  </a:lnTo>
                  <a:lnTo>
                    <a:pt x="23741" y="726918"/>
                  </a:lnTo>
                  <a:lnTo>
                    <a:pt x="23884" y="727039"/>
                  </a:lnTo>
                  <a:lnTo>
                    <a:pt x="24281" y="727193"/>
                  </a:lnTo>
                  <a:lnTo>
                    <a:pt x="24524" y="727259"/>
                  </a:lnTo>
                  <a:lnTo>
                    <a:pt x="24668" y="727303"/>
                  </a:lnTo>
                  <a:lnTo>
                    <a:pt x="24778" y="727392"/>
                  </a:lnTo>
                  <a:lnTo>
                    <a:pt x="24822" y="727480"/>
                  </a:lnTo>
                  <a:lnTo>
                    <a:pt x="24899" y="727656"/>
                  </a:lnTo>
                  <a:lnTo>
                    <a:pt x="25054" y="728494"/>
                  </a:lnTo>
                  <a:lnTo>
                    <a:pt x="25186" y="728770"/>
                  </a:lnTo>
                  <a:lnTo>
                    <a:pt x="25385" y="728968"/>
                  </a:lnTo>
                  <a:lnTo>
                    <a:pt x="25561" y="729189"/>
                  </a:lnTo>
                  <a:lnTo>
                    <a:pt x="25660" y="729586"/>
                  </a:lnTo>
                  <a:lnTo>
                    <a:pt x="25892" y="729916"/>
                  </a:lnTo>
                  <a:lnTo>
                    <a:pt x="26168" y="730126"/>
                  </a:lnTo>
                  <a:lnTo>
                    <a:pt x="26598" y="730258"/>
                  </a:lnTo>
                  <a:lnTo>
                    <a:pt x="27073" y="730324"/>
                  </a:lnTo>
                  <a:lnTo>
                    <a:pt x="27569" y="730236"/>
                  </a:lnTo>
                  <a:lnTo>
                    <a:pt x="27911" y="730302"/>
                  </a:lnTo>
                  <a:lnTo>
                    <a:pt x="28132" y="730534"/>
                  </a:lnTo>
                  <a:lnTo>
                    <a:pt x="28264" y="730964"/>
                  </a:lnTo>
                  <a:lnTo>
                    <a:pt x="28518" y="731317"/>
                  </a:lnTo>
                  <a:lnTo>
                    <a:pt x="29015" y="731714"/>
                  </a:lnTo>
                  <a:lnTo>
                    <a:pt x="29390" y="732022"/>
                  </a:lnTo>
                  <a:lnTo>
                    <a:pt x="29743" y="732210"/>
                  </a:lnTo>
                  <a:lnTo>
                    <a:pt x="30096" y="732287"/>
                  </a:lnTo>
                  <a:lnTo>
                    <a:pt x="31420" y="732353"/>
                  </a:lnTo>
                  <a:lnTo>
                    <a:pt x="31850" y="732486"/>
                  </a:lnTo>
                  <a:lnTo>
                    <a:pt x="32667" y="732596"/>
                  </a:lnTo>
                  <a:lnTo>
                    <a:pt x="32986" y="732706"/>
                  </a:lnTo>
                  <a:lnTo>
                    <a:pt x="33262" y="732916"/>
                  </a:lnTo>
                  <a:lnTo>
                    <a:pt x="33395" y="733092"/>
                  </a:lnTo>
                  <a:lnTo>
                    <a:pt x="33428" y="733301"/>
                  </a:lnTo>
                  <a:lnTo>
                    <a:pt x="33373" y="733445"/>
                  </a:lnTo>
                  <a:lnTo>
                    <a:pt x="33317" y="733610"/>
                  </a:lnTo>
                  <a:lnTo>
                    <a:pt x="33196" y="733985"/>
                  </a:lnTo>
                  <a:lnTo>
                    <a:pt x="33185" y="734371"/>
                  </a:lnTo>
                  <a:lnTo>
                    <a:pt x="33262" y="735286"/>
                  </a:lnTo>
                  <a:lnTo>
                    <a:pt x="33329" y="735870"/>
                  </a:lnTo>
                  <a:lnTo>
                    <a:pt x="33384" y="736333"/>
                  </a:lnTo>
                  <a:lnTo>
                    <a:pt x="33251" y="737017"/>
                  </a:lnTo>
                  <a:lnTo>
                    <a:pt x="33196" y="737877"/>
                  </a:lnTo>
                  <a:lnTo>
                    <a:pt x="33339" y="738969"/>
                  </a:lnTo>
                  <a:lnTo>
                    <a:pt x="33670" y="739884"/>
                  </a:lnTo>
                  <a:lnTo>
                    <a:pt x="33759" y="740104"/>
                  </a:lnTo>
                  <a:lnTo>
                    <a:pt x="34123" y="740424"/>
                  </a:lnTo>
                  <a:lnTo>
                    <a:pt x="34321" y="740622"/>
                  </a:lnTo>
                  <a:lnTo>
                    <a:pt x="34509" y="740788"/>
                  </a:lnTo>
                  <a:lnTo>
                    <a:pt x="34608" y="740975"/>
                  </a:lnTo>
                  <a:lnTo>
                    <a:pt x="34752" y="741229"/>
                  </a:lnTo>
                  <a:lnTo>
                    <a:pt x="35524" y="742232"/>
                  </a:lnTo>
                  <a:lnTo>
                    <a:pt x="35921" y="742783"/>
                  </a:lnTo>
                  <a:lnTo>
                    <a:pt x="36142" y="743247"/>
                  </a:lnTo>
                  <a:lnTo>
                    <a:pt x="36440" y="743919"/>
                  </a:lnTo>
                  <a:lnTo>
                    <a:pt x="36638" y="744250"/>
                  </a:lnTo>
                  <a:lnTo>
                    <a:pt x="37113" y="744393"/>
                  </a:lnTo>
                  <a:lnTo>
                    <a:pt x="37874" y="744515"/>
                  </a:lnTo>
                  <a:lnTo>
                    <a:pt x="38768" y="744878"/>
                  </a:lnTo>
                  <a:lnTo>
                    <a:pt x="39827" y="745463"/>
                  </a:lnTo>
                  <a:lnTo>
                    <a:pt x="40555" y="745827"/>
                  </a:lnTo>
                  <a:lnTo>
                    <a:pt x="41316" y="746025"/>
                  </a:lnTo>
                  <a:lnTo>
                    <a:pt x="41956" y="746334"/>
                  </a:lnTo>
                  <a:lnTo>
                    <a:pt x="42519" y="746411"/>
                  </a:lnTo>
                  <a:lnTo>
                    <a:pt x="43027" y="746444"/>
                  </a:lnTo>
                  <a:lnTo>
                    <a:pt x="43468" y="746334"/>
                  </a:lnTo>
                  <a:lnTo>
                    <a:pt x="43865" y="746334"/>
                  </a:lnTo>
                  <a:lnTo>
                    <a:pt x="44229" y="746334"/>
                  </a:lnTo>
                  <a:lnTo>
                    <a:pt x="44417" y="746521"/>
                  </a:lnTo>
                  <a:lnTo>
                    <a:pt x="44891" y="746995"/>
                  </a:lnTo>
                  <a:lnTo>
                    <a:pt x="45233" y="747337"/>
                  </a:lnTo>
                  <a:lnTo>
                    <a:pt x="45619" y="747480"/>
                  </a:lnTo>
                  <a:lnTo>
                    <a:pt x="45972" y="747569"/>
                  </a:lnTo>
                  <a:lnTo>
                    <a:pt x="46325" y="747756"/>
                  </a:lnTo>
                  <a:lnTo>
                    <a:pt x="46436" y="748043"/>
                  </a:lnTo>
                  <a:lnTo>
                    <a:pt x="46513" y="748329"/>
                  </a:lnTo>
                  <a:lnTo>
                    <a:pt x="46447" y="748583"/>
                  </a:lnTo>
                  <a:lnTo>
                    <a:pt x="46325" y="749002"/>
                  </a:lnTo>
                  <a:lnTo>
                    <a:pt x="46281" y="749597"/>
                  </a:lnTo>
                  <a:lnTo>
                    <a:pt x="46281" y="750281"/>
                  </a:lnTo>
                  <a:lnTo>
                    <a:pt x="46281" y="750799"/>
                  </a:lnTo>
                  <a:lnTo>
                    <a:pt x="46535" y="751031"/>
                  </a:lnTo>
                  <a:lnTo>
                    <a:pt x="47109" y="751339"/>
                  </a:lnTo>
                  <a:lnTo>
                    <a:pt x="47649" y="751714"/>
                  </a:lnTo>
                  <a:lnTo>
                    <a:pt x="48047" y="751946"/>
                  </a:lnTo>
                  <a:lnTo>
                    <a:pt x="48378" y="752177"/>
                  </a:lnTo>
                  <a:lnTo>
                    <a:pt x="48819" y="752629"/>
                  </a:lnTo>
                  <a:lnTo>
                    <a:pt x="48962" y="752960"/>
                  </a:lnTo>
                  <a:lnTo>
                    <a:pt x="49271" y="753688"/>
                  </a:lnTo>
                  <a:lnTo>
                    <a:pt x="49315" y="754206"/>
                  </a:lnTo>
                  <a:lnTo>
                    <a:pt x="49106" y="754669"/>
                  </a:lnTo>
                  <a:lnTo>
                    <a:pt x="49084" y="755099"/>
                  </a:lnTo>
                  <a:lnTo>
                    <a:pt x="49315" y="755452"/>
                  </a:lnTo>
                  <a:lnTo>
                    <a:pt x="49856" y="755684"/>
                  </a:lnTo>
                  <a:lnTo>
                    <a:pt x="50474" y="755827"/>
                  </a:lnTo>
                  <a:lnTo>
                    <a:pt x="50959" y="755893"/>
                  </a:lnTo>
                  <a:lnTo>
                    <a:pt x="51169" y="756676"/>
                  </a:lnTo>
                  <a:lnTo>
                    <a:pt x="51445" y="757591"/>
                  </a:lnTo>
                  <a:lnTo>
                    <a:pt x="51996" y="757966"/>
                  </a:lnTo>
                  <a:lnTo>
                    <a:pt x="52493" y="758462"/>
                  </a:lnTo>
                  <a:lnTo>
                    <a:pt x="52747" y="758815"/>
                  </a:lnTo>
                  <a:lnTo>
                    <a:pt x="52394" y="759377"/>
                  </a:lnTo>
                  <a:lnTo>
                    <a:pt x="52239" y="760039"/>
                  </a:lnTo>
                  <a:lnTo>
                    <a:pt x="52239" y="760524"/>
                  </a:lnTo>
                  <a:lnTo>
                    <a:pt x="52537" y="760976"/>
                  </a:lnTo>
                  <a:lnTo>
                    <a:pt x="52614" y="761329"/>
                  </a:lnTo>
                  <a:lnTo>
                    <a:pt x="52614" y="761781"/>
                  </a:lnTo>
                  <a:lnTo>
                    <a:pt x="52658" y="762431"/>
                  </a:lnTo>
                  <a:lnTo>
                    <a:pt x="52824" y="762828"/>
                  </a:lnTo>
                  <a:lnTo>
                    <a:pt x="53342" y="762905"/>
                  </a:lnTo>
                  <a:lnTo>
                    <a:pt x="53718" y="762994"/>
                  </a:lnTo>
                  <a:lnTo>
                    <a:pt x="54236" y="763027"/>
                  </a:lnTo>
                  <a:lnTo>
                    <a:pt x="54677" y="763071"/>
                  </a:lnTo>
                  <a:lnTo>
                    <a:pt x="54898" y="763093"/>
                  </a:lnTo>
                  <a:lnTo>
                    <a:pt x="55251" y="763137"/>
                  </a:lnTo>
                  <a:lnTo>
                    <a:pt x="55737" y="762950"/>
                  </a:lnTo>
                  <a:lnTo>
                    <a:pt x="56332" y="762740"/>
                  </a:lnTo>
                  <a:lnTo>
                    <a:pt x="56752" y="762927"/>
                  </a:lnTo>
                  <a:lnTo>
                    <a:pt x="57171" y="763280"/>
                  </a:lnTo>
                  <a:lnTo>
                    <a:pt x="57689" y="763380"/>
                  </a:lnTo>
                  <a:lnTo>
                    <a:pt x="58142" y="763402"/>
                  </a:lnTo>
                  <a:lnTo>
                    <a:pt x="58771" y="763280"/>
                  </a:lnTo>
                  <a:lnTo>
                    <a:pt x="59223" y="763302"/>
                  </a:lnTo>
                  <a:lnTo>
                    <a:pt x="59532" y="763402"/>
                  </a:lnTo>
                  <a:lnTo>
                    <a:pt x="59587" y="763512"/>
                  </a:lnTo>
                  <a:lnTo>
                    <a:pt x="60216" y="763512"/>
                  </a:lnTo>
                  <a:lnTo>
                    <a:pt x="60702" y="763644"/>
                  </a:lnTo>
                  <a:lnTo>
                    <a:pt x="60944" y="763843"/>
                  </a:lnTo>
                  <a:lnTo>
                    <a:pt x="61055" y="763964"/>
                  </a:lnTo>
                  <a:lnTo>
                    <a:pt x="61286" y="764493"/>
                  </a:lnTo>
                  <a:lnTo>
                    <a:pt x="61419" y="765100"/>
                  </a:lnTo>
                  <a:lnTo>
                    <a:pt x="61816" y="765331"/>
                  </a:lnTo>
                  <a:lnTo>
                    <a:pt x="62301" y="765133"/>
                  </a:lnTo>
                  <a:lnTo>
                    <a:pt x="62963" y="764658"/>
                  </a:lnTo>
                  <a:lnTo>
                    <a:pt x="63449" y="764636"/>
                  </a:lnTo>
                  <a:lnTo>
                    <a:pt x="64541" y="764758"/>
                  </a:lnTo>
                  <a:lnTo>
                    <a:pt x="64949" y="764879"/>
                  </a:lnTo>
                  <a:lnTo>
                    <a:pt x="65335" y="765122"/>
                  </a:lnTo>
                  <a:lnTo>
                    <a:pt x="65600" y="765287"/>
                  </a:lnTo>
                  <a:lnTo>
                    <a:pt x="65721" y="765563"/>
                  </a:lnTo>
                  <a:lnTo>
                    <a:pt x="65821" y="765640"/>
                  </a:lnTo>
                  <a:lnTo>
                    <a:pt x="66019" y="765838"/>
                  </a:lnTo>
                  <a:lnTo>
                    <a:pt x="66086" y="765937"/>
                  </a:lnTo>
                  <a:lnTo>
                    <a:pt x="66240" y="766180"/>
                  </a:lnTo>
                  <a:lnTo>
                    <a:pt x="66306" y="766389"/>
                  </a:lnTo>
                  <a:lnTo>
                    <a:pt x="66372" y="766467"/>
                  </a:lnTo>
                  <a:lnTo>
                    <a:pt x="66406" y="766555"/>
                  </a:lnTo>
                  <a:lnTo>
                    <a:pt x="66461" y="766610"/>
                  </a:lnTo>
                  <a:lnTo>
                    <a:pt x="66538" y="766698"/>
                  </a:lnTo>
                  <a:lnTo>
                    <a:pt x="66582" y="766820"/>
                  </a:lnTo>
                  <a:lnTo>
                    <a:pt x="66593" y="766952"/>
                  </a:lnTo>
                  <a:lnTo>
                    <a:pt x="66527" y="767139"/>
                  </a:lnTo>
                  <a:lnTo>
                    <a:pt x="66483" y="767294"/>
                  </a:lnTo>
                  <a:lnTo>
                    <a:pt x="66395" y="767503"/>
                  </a:lnTo>
                  <a:lnTo>
                    <a:pt x="66395" y="767757"/>
                  </a:lnTo>
                  <a:lnTo>
                    <a:pt x="66406" y="767944"/>
                  </a:lnTo>
                  <a:lnTo>
                    <a:pt x="66406" y="767966"/>
                  </a:lnTo>
                  <a:lnTo>
                    <a:pt x="66406" y="768065"/>
                  </a:lnTo>
                  <a:lnTo>
                    <a:pt x="66395" y="768220"/>
                  </a:lnTo>
                  <a:lnTo>
                    <a:pt x="66428" y="768286"/>
                  </a:lnTo>
                  <a:lnTo>
                    <a:pt x="66516" y="768385"/>
                  </a:lnTo>
                  <a:lnTo>
                    <a:pt x="66593" y="768429"/>
                  </a:lnTo>
                  <a:lnTo>
                    <a:pt x="66703" y="768506"/>
                  </a:lnTo>
                  <a:lnTo>
                    <a:pt x="66748" y="768573"/>
                  </a:lnTo>
                  <a:lnTo>
                    <a:pt x="66803" y="768705"/>
                  </a:lnTo>
                  <a:lnTo>
                    <a:pt x="66891" y="768848"/>
                  </a:lnTo>
                  <a:lnTo>
                    <a:pt x="66979" y="768992"/>
                  </a:lnTo>
                  <a:lnTo>
                    <a:pt x="67023" y="769179"/>
                  </a:lnTo>
                  <a:lnTo>
                    <a:pt x="67079" y="769344"/>
                  </a:lnTo>
                  <a:lnTo>
                    <a:pt x="67112" y="769477"/>
                  </a:lnTo>
                  <a:lnTo>
                    <a:pt x="67167" y="769598"/>
                  </a:lnTo>
                  <a:lnTo>
                    <a:pt x="67211" y="769719"/>
                  </a:lnTo>
                  <a:lnTo>
                    <a:pt x="67244" y="769852"/>
                  </a:lnTo>
                  <a:lnTo>
                    <a:pt x="67255" y="769984"/>
                  </a:lnTo>
                  <a:lnTo>
                    <a:pt x="67266" y="770061"/>
                  </a:lnTo>
                  <a:lnTo>
                    <a:pt x="67332" y="770138"/>
                  </a:lnTo>
                  <a:lnTo>
                    <a:pt x="67365" y="770249"/>
                  </a:lnTo>
                  <a:lnTo>
                    <a:pt x="67376" y="770271"/>
                  </a:lnTo>
                  <a:lnTo>
                    <a:pt x="67409" y="770436"/>
                  </a:lnTo>
                  <a:lnTo>
                    <a:pt x="67421" y="770678"/>
                  </a:lnTo>
                  <a:lnTo>
                    <a:pt x="67454" y="770921"/>
                  </a:lnTo>
                  <a:lnTo>
                    <a:pt x="67454" y="771086"/>
                  </a:lnTo>
                  <a:lnTo>
                    <a:pt x="67454" y="771219"/>
                  </a:lnTo>
                  <a:lnTo>
                    <a:pt x="67409" y="771329"/>
                  </a:lnTo>
                  <a:lnTo>
                    <a:pt x="67387" y="771439"/>
                  </a:lnTo>
                  <a:lnTo>
                    <a:pt x="67387" y="771450"/>
                  </a:lnTo>
                  <a:lnTo>
                    <a:pt x="67399" y="771516"/>
                  </a:lnTo>
                  <a:lnTo>
                    <a:pt x="67432" y="771627"/>
                  </a:lnTo>
                  <a:lnTo>
                    <a:pt x="67465" y="771726"/>
                  </a:lnTo>
                  <a:lnTo>
                    <a:pt x="67476" y="771770"/>
                  </a:lnTo>
                  <a:lnTo>
                    <a:pt x="67476" y="771880"/>
                  </a:lnTo>
                  <a:lnTo>
                    <a:pt x="67476" y="771924"/>
                  </a:lnTo>
                  <a:lnTo>
                    <a:pt x="67454" y="771969"/>
                  </a:lnTo>
                  <a:lnTo>
                    <a:pt x="67432" y="772002"/>
                  </a:lnTo>
                  <a:lnTo>
                    <a:pt x="67409" y="772101"/>
                  </a:lnTo>
                  <a:lnTo>
                    <a:pt x="67409" y="772255"/>
                  </a:lnTo>
                  <a:lnTo>
                    <a:pt x="67454" y="772376"/>
                  </a:lnTo>
                  <a:lnTo>
                    <a:pt x="67465" y="772520"/>
                  </a:lnTo>
                  <a:lnTo>
                    <a:pt x="67476" y="772718"/>
                  </a:lnTo>
                  <a:lnTo>
                    <a:pt x="67498" y="772784"/>
                  </a:lnTo>
                  <a:lnTo>
                    <a:pt x="67520" y="772806"/>
                  </a:lnTo>
                  <a:lnTo>
                    <a:pt x="67630" y="772917"/>
                  </a:lnTo>
                  <a:lnTo>
                    <a:pt x="67730" y="772994"/>
                  </a:lnTo>
                  <a:lnTo>
                    <a:pt x="67763" y="773027"/>
                  </a:lnTo>
                  <a:lnTo>
                    <a:pt x="67950" y="773181"/>
                  </a:lnTo>
                  <a:lnTo>
                    <a:pt x="68005" y="773247"/>
                  </a:lnTo>
                  <a:lnTo>
                    <a:pt x="68028" y="773336"/>
                  </a:lnTo>
                  <a:lnTo>
                    <a:pt x="68038" y="773457"/>
                  </a:lnTo>
                  <a:lnTo>
                    <a:pt x="68028" y="773633"/>
                  </a:lnTo>
                  <a:lnTo>
                    <a:pt x="67972" y="773799"/>
                  </a:lnTo>
                  <a:lnTo>
                    <a:pt x="67950" y="773986"/>
                  </a:lnTo>
                  <a:lnTo>
                    <a:pt x="67950" y="774041"/>
                  </a:lnTo>
                  <a:lnTo>
                    <a:pt x="67972" y="774262"/>
                  </a:lnTo>
                  <a:lnTo>
                    <a:pt x="67906" y="774350"/>
                  </a:lnTo>
                  <a:lnTo>
                    <a:pt x="67895" y="774438"/>
                  </a:lnTo>
                  <a:lnTo>
                    <a:pt x="67884" y="774438"/>
                  </a:lnTo>
                  <a:lnTo>
                    <a:pt x="67862" y="774538"/>
                  </a:lnTo>
                  <a:lnTo>
                    <a:pt x="67851" y="774604"/>
                  </a:lnTo>
                  <a:lnTo>
                    <a:pt x="67840" y="774901"/>
                  </a:lnTo>
                  <a:lnTo>
                    <a:pt x="67851" y="774967"/>
                  </a:lnTo>
                  <a:lnTo>
                    <a:pt x="67884" y="775034"/>
                  </a:lnTo>
                  <a:lnTo>
                    <a:pt x="67884" y="775045"/>
                  </a:lnTo>
                  <a:lnTo>
                    <a:pt x="67895" y="775232"/>
                  </a:lnTo>
                  <a:lnTo>
                    <a:pt x="67884" y="775397"/>
                  </a:lnTo>
                  <a:lnTo>
                    <a:pt x="67884" y="775453"/>
                  </a:lnTo>
                  <a:lnTo>
                    <a:pt x="67862" y="775552"/>
                  </a:lnTo>
                  <a:lnTo>
                    <a:pt x="67851" y="775596"/>
                  </a:lnTo>
                  <a:lnTo>
                    <a:pt x="67829" y="775717"/>
                  </a:lnTo>
                  <a:lnTo>
                    <a:pt x="67818" y="775739"/>
                  </a:lnTo>
                  <a:lnTo>
                    <a:pt x="67807" y="775783"/>
                  </a:lnTo>
                  <a:lnTo>
                    <a:pt x="67862" y="775883"/>
                  </a:lnTo>
                  <a:lnTo>
                    <a:pt x="67906" y="775949"/>
                  </a:lnTo>
                  <a:lnTo>
                    <a:pt x="67961" y="776015"/>
                  </a:lnTo>
                  <a:lnTo>
                    <a:pt x="68072" y="776092"/>
                  </a:lnTo>
                  <a:lnTo>
                    <a:pt x="68160" y="776147"/>
                  </a:lnTo>
                  <a:lnTo>
                    <a:pt x="68248" y="776147"/>
                  </a:lnTo>
                  <a:lnTo>
                    <a:pt x="68425" y="776158"/>
                  </a:lnTo>
                  <a:lnTo>
                    <a:pt x="68546" y="776191"/>
                  </a:lnTo>
                  <a:lnTo>
                    <a:pt x="68557" y="776191"/>
                  </a:lnTo>
                  <a:lnTo>
                    <a:pt x="68590" y="776202"/>
                  </a:lnTo>
                  <a:lnTo>
                    <a:pt x="68667" y="776235"/>
                  </a:lnTo>
                  <a:lnTo>
                    <a:pt x="68910" y="776335"/>
                  </a:lnTo>
                  <a:lnTo>
                    <a:pt x="69009" y="776368"/>
                  </a:lnTo>
                  <a:lnTo>
                    <a:pt x="69109" y="776412"/>
                  </a:lnTo>
                  <a:lnTo>
                    <a:pt x="69186" y="776478"/>
                  </a:lnTo>
                  <a:lnTo>
                    <a:pt x="69197" y="776511"/>
                  </a:lnTo>
                  <a:lnTo>
                    <a:pt x="69208" y="776555"/>
                  </a:lnTo>
                  <a:lnTo>
                    <a:pt x="69230" y="776665"/>
                  </a:lnTo>
                  <a:lnTo>
                    <a:pt x="69241" y="776677"/>
                  </a:lnTo>
                  <a:lnTo>
                    <a:pt x="69285" y="776853"/>
                  </a:lnTo>
                  <a:lnTo>
                    <a:pt x="69318" y="776897"/>
                  </a:lnTo>
                  <a:lnTo>
                    <a:pt x="69329" y="776908"/>
                  </a:lnTo>
                  <a:lnTo>
                    <a:pt x="69362" y="776952"/>
                  </a:lnTo>
                  <a:lnTo>
                    <a:pt x="69396" y="777029"/>
                  </a:lnTo>
                  <a:lnTo>
                    <a:pt x="69396" y="777117"/>
                  </a:lnTo>
                  <a:lnTo>
                    <a:pt x="69440" y="777184"/>
                  </a:lnTo>
                  <a:lnTo>
                    <a:pt x="69451" y="777195"/>
                  </a:lnTo>
                  <a:lnTo>
                    <a:pt x="69462" y="777250"/>
                  </a:lnTo>
                  <a:lnTo>
                    <a:pt x="69451" y="777305"/>
                  </a:lnTo>
                  <a:lnTo>
                    <a:pt x="69440" y="777316"/>
                  </a:lnTo>
                  <a:lnTo>
                    <a:pt x="69440" y="777327"/>
                  </a:lnTo>
                  <a:lnTo>
                    <a:pt x="69418" y="777415"/>
                  </a:lnTo>
                  <a:lnTo>
                    <a:pt x="69407" y="777415"/>
                  </a:lnTo>
                  <a:lnTo>
                    <a:pt x="69373" y="777525"/>
                  </a:lnTo>
                  <a:lnTo>
                    <a:pt x="69362" y="777592"/>
                  </a:lnTo>
                  <a:lnTo>
                    <a:pt x="69351" y="777658"/>
                  </a:lnTo>
                  <a:lnTo>
                    <a:pt x="69351" y="777845"/>
                  </a:lnTo>
                  <a:lnTo>
                    <a:pt x="69351" y="778000"/>
                  </a:lnTo>
                  <a:lnTo>
                    <a:pt x="69362" y="778187"/>
                  </a:lnTo>
                  <a:lnTo>
                    <a:pt x="69396" y="778408"/>
                  </a:lnTo>
                  <a:lnTo>
                    <a:pt x="69396" y="778529"/>
                  </a:lnTo>
                  <a:lnTo>
                    <a:pt x="69440" y="778584"/>
                  </a:lnTo>
                  <a:lnTo>
                    <a:pt x="69495" y="778661"/>
                  </a:lnTo>
                  <a:lnTo>
                    <a:pt x="69528" y="778694"/>
                  </a:lnTo>
                  <a:lnTo>
                    <a:pt x="69572" y="778716"/>
                  </a:lnTo>
                  <a:lnTo>
                    <a:pt x="69671" y="778804"/>
                  </a:lnTo>
                  <a:lnTo>
                    <a:pt x="69738" y="778904"/>
                  </a:lnTo>
                  <a:lnTo>
                    <a:pt x="69760" y="778981"/>
                  </a:lnTo>
                  <a:lnTo>
                    <a:pt x="69771" y="779025"/>
                  </a:lnTo>
                  <a:lnTo>
                    <a:pt x="69749" y="779091"/>
                  </a:lnTo>
                  <a:lnTo>
                    <a:pt x="69627" y="779212"/>
                  </a:lnTo>
                  <a:lnTo>
                    <a:pt x="69506" y="779301"/>
                  </a:lnTo>
                  <a:lnTo>
                    <a:pt x="69495" y="779312"/>
                  </a:lnTo>
                  <a:lnTo>
                    <a:pt x="69462" y="779334"/>
                  </a:lnTo>
                  <a:lnTo>
                    <a:pt x="69351" y="779389"/>
                  </a:lnTo>
                  <a:lnTo>
                    <a:pt x="69318" y="779477"/>
                  </a:lnTo>
                  <a:lnTo>
                    <a:pt x="69307" y="779543"/>
                  </a:lnTo>
                  <a:lnTo>
                    <a:pt x="69296" y="779698"/>
                  </a:lnTo>
                  <a:lnTo>
                    <a:pt x="69263" y="779797"/>
                  </a:lnTo>
                  <a:lnTo>
                    <a:pt x="69263" y="779797"/>
                  </a:lnTo>
                  <a:lnTo>
                    <a:pt x="69219" y="779951"/>
                  </a:lnTo>
                  <a:lnTo>
                    <a:pt x="69197" y="780161"/>
                  </a:lnTo>
                  <a:lnTo>
                    <a:pt x="69175" y="780271"/>
                  </a:lnTo>
                  <a:lnTo>
                    <a:pt x="69164" y="780337"/>
                  </a:lnTo>
                  <a:lnTo>
                    <a:pt x="69142" y="780403"/>
                  </a:lnTo>
                  <a:lnTo>
                    <a:pt x="69120" y="780491"/>
                  </a:lnTo>
                  <a:lnTo>
                    <a:pt x="69087" y="780580"/>
                  </a:lnTo>
                  <a:lnTo>
                    <a:pt x="69075" y="780613"/>
                  </a:lnTo>
                  <a:lnTo>
                    <a:pt x="69031" y="780734"/>
                  </a:lnTo>
                  <a:lnTo>
                    <a:pt x="68998" y="780855"/>
                  </a:lnTo>
                  <a:lnTo>
                    <a:pt x="68998" y="780866"/>
                  </a:lnTo>
                  <a:lnTo>
                    <a:pt x="68954" y="780999"/>
                  </a:lnTo>
                  <a:lnTo>
                    <a:pt x="68954" y="781120"/>
                  </a:lnTo>
                  <a:lnTo>
                    <a:pt x="68943" y="781131"/>
                  </a:lnTo>
                  <a:lnTo>
                    <a:pt x="68965" y="781208"/>
                  </a:lnTo>
                  <a:lnTo>
                    <a:pt x="68965" y="781307"/>
                  </a:lnTo>
                  <a:lnTo>
                    <a:pt x="68965" y="781418"/>
                  </a:lnTo>
                  <a:lnTo>
                    <a:pt x="68965" y="781506"/>
                  </a:lnTo>
                  <a:lnTo>
                    <a:pt x="68954" y="781561"/>
                  </a:lnTo>
                  <a:lnTo>
                    <a:pt x="68954" y="781561"/>
                  </a:lnTo>
                  <a:lnTo>
                    <a:pt x="68954" y="781572"/>
                  </a:lnTo>
                  <a:lnTo>
                    <a:pt x="68943" y="781638"/>
                  </a:lnTo>
                  <a:lnTo>
                    <a:pt x="68910" y="781759"/>
                  </a:lnTo>
                  <a:lnTo>
                    <a:pt x="68866" y="781870"/>
                  </a:lnTo>
                  <a:lnTo>
                    <a:pt x="68844" y="781903"/>
                  </a:lnTo>
                  <a:lnTo>
                    <a:pt x="68822" y="781947"/>
                  </a:lnTo>
                  <a:lnTo>
                    <a:pt x="68756" y="782035"/>
                  </a:lnTo>
                  <a:lnTo>
                    <a:pt x="68745" y="782057"/>
                  </a:lnTo>
                  <a:lnTo>
                    <a:pt x="68689" y="782112"/>
                  </a:lnTo>
                  <a:lnTo>
                    <a:pt x="68667" y="782134"/>
                  </a:lnTo>
                  <a:lnTo>
                    <a:pt x="68601" y="782244"/>
                  </a:lnTo>
                  <a:lnTo>
                    <a:pt x="68480" y="782366"/>
                  </a:lnTo>
                  <a:lnTo>
                    <a:pt x="68414" y="782421"/>
                  </a:lnTo>
                  <a:lnTo>
                    <a:pt x="68369" y="782465"/>
                  </a:lnTo>
                  <a:lnTo>
                    <a:pt x="68248" y="782553"/>
                  </a:lnTo>
                  <a:lnTo>
                    <a:pt x="68204" y="782597"/>
                  </a:lnTo>
                  <a:lnTo>
                    <a:pt x="68149" y="782652"/>
                  </a:lnTo>
                  <a:lnTo>
                    <a:pt x="68138" y="782663"/>
                  </a:lnTo>
                  <a:lnTo>
                    <a:pt x="68083" y="782774"/>
                  </a:lnTo>
                  <a:lnTo>
                    <a:pt x="68050" y="782818"/>
                  </a:lnTo>
                  <a:lnTo>
                    <a:pt x="68016" y="782840"/>
                  </a:lnTo>
                  <a:lnTo>
                    <a:pt x="67950" y="782884"/>
                  </a:lnTo>
                  <a:lnTo>
                    <a:pt x="67873" y="782895"/>
                  </a:lnTo>
                  <a:lnTo>
                    <a:pt x="67851" y="782895"/>
                  </a:lnTo>
                  <a:lnTo>
                    <a:pt x="67774" y="782895"/>
                  </a:lnTo>
                  <a:lnTo>
                    <a:pt x="67752" y="782906"/>
                  </a:lnTo>
                  <a:lnTo>
                    <a:pt x="67696" y="782939"/>
                  </a:lnTo>
                  <a:lnTo>
                    <a:pt x="67619" y="782983"/>
                  </a:lnTo>
                  <a:lnTo>
                    <a:pt x="67564" y="783038"/>
                  </a:lnTo>
                  <a:lnTo>
                    <a:pt x="67553" y="783060"/>
                  </a:lnTo>
                  <a:lnTo>
                    <a:pt x="67409" y="783281"/>
                  </a:lnTo>
                  <a:lnTo>
                    <a:pt x="67332" y="783413"/>
                  </a:lnTo>
                  <a:lnTo>
                    <a:pt x="67321" y="783468"/>
                  </a:lnTo>
                  <a:lnTo>
                    <a:pt x="67321" y="783556"/>
                  </a:lnTo>
                  <a:lnTo>
                    <a:pt x="67299" y="783634"/>
                  </a:lnTo>
                  <a:lnTo>
                    <a:pt x="67266" y="783689"/>
                  </a:lnTo>
                  <a:lnTo>
                    <a:pt x="67233" y="783744"/>
                  </a:lnTo>
                  <a:lnTo>
                    <a:pt x="67211" y="783843"/>
                  </a:lnTo>
                  <a:lnTo>
                    <a:pt x="67189" y="783964"/>
                  </a:lnTo>
                  <a:lnTo>
                    <a:pt x="67167" y="784163"/>
                  </a:lnTo>
                  <a:lnTo>
                    <a:pt x="67167" y="784295"/>
                  </a:lnTo>
                  <a:lnTo>
                    <a:pt x="67189" y="784383"/>
                  </a:lnTo>
                  <a:lnTo>
                    <a:pt x="67277" y="784549"/>
                  </a:lnTo>
                  <a:lnTo>
                    <a:pt x="67277" y="784549"/>
                  </a:lnTo>
                  <a:lnTo>
                    <a:pt x="67343" y="784615"/>
                  </a:lnTo>
                  <a:lnTo>
                    <a:pt x="67443" y="784692"/>
                  </a:lnTo>
                  <a:lnTo>
                    <a:pt x="67454" y="784703"/>
                  </a:lnTo>
                  <a:lnTo>
                    <a:pt x="67641" y="784836"/>
                  </a:lnTo>
                  <a:lnTo>
                    <a:pt x="67862" y="784946"/>
                  </a:lnTo>
                  <a:lnTo>
                    <a:pt x="67961" y="785012"/>
                  </a:lnTo>
                  <a:lnTo>
                    <a:pt x="68072" y="785067"/>
                  </a:lnTo>
                  <a:lnTo>
                    <a:pt x="68204" y="785100"/>
                  </a:lnTo>
                  <a:lnTo>
                    <a:pt x="68369" y="785122"/>
                  </a:lnTo>
                  <a:lnTo>
                    <a:pt x="68568" y="785133"/>
                  </a:lnTo>
                  <a:lnTo>
                    <a:pt x="68722" y="785133"/>
                  </a:lnTo>
                  <a:lnTo>
                    <a:pt x="68789" y="785155"/>
                  </a:lnTo>
                  <a:lnTo>
                    <a:pt x="68877" y="785210"/>
                  </a:lnTo>
                  <a:lnTo>
                    <a:pt x="68899" y="785243"/>
                  </a:lnTo>
                  <a:lnTo>
                    <a:pt x="68921" y="785266"/>
                  </a:lnTo>
                  <a:lnTo>
                    <a:pt x="68976" y="785310"/>
                  </a:lnTo>
                  <a:lnTo>
                    <a:pt x="69042" y="785387"/>
                  </a:lnTo>
                  <a:lnTo>
                    <a:pt x="69164" y="785541"/>
                  </a:lnTo>
                  <a:lnTo>
                    <a:pt x="69252" y="785651"/>
                  </a:lnTo>
                  <a:lnTo>
                    <a:pt x="69263" y="785673"/>
                  </a:lnTo>
                  <a:lnTo>
                    <a:pt x="69296" y="785707"/>
                  </a:lnTo>
                  <a:lnTo>
                    <a:pt x="69307" y="785718"/>
                  </a:lnTo>
                  <a:lnTo>
                    <a:pt x="69318" y="785729"/>
                  </a:lnTo>
                  <a:lnTo>
                    <a:pt x="69384" y="785751"/>
                  </a:lnTo>
                  <a:lnTo>
                    <a:pt x="69462" y="785762"/>
                  </a:lnTo>
                  <a:lnTo>
                    <a:pt x="69506" y="785773"/>
                  </a:lnTo>
                  <a:lnTo>
                    <a:pt x="69605" y="785828"/>
                  </a:lnTo>
                  <a:lnTo>
                    <a:pt x="69704" y="785894"/>
                  </a:lnTo>
                  <a:lnTo>
                    <a:pt x="69760" y="785960"/>
                  </a:lnTo>
                  <a:lnTo>
                    <a:pt x="69793" y="786004"/>
                  </a:lnTo>
                  <a:lnTo>
                    <a:pt x="69804" y="786037"/>
                  </a:lnTo>
                  <a:lnTo>
                    <a:pt x="69804" y="786092"/>
                  </a:lnTo>
                  <a:lnTo>
                    <a:pt x="69826" y="786159"/>
                  </a:lnTo>
                  <a:lnTo>
                    <a:pt x="69848" y="786258"/>
                  </a:lnTo>
                  <a:lnTo>
                    <a:pt x="69848" y="786280"/>
                  </a:lnTo>
                  <a:lnTo>
                    <a:pt x="69870" y="786412"/>
                  </a:lnTo>
                  <a:lnTo>
                    <a:pt x="69881" y="786578"/>
                  </a:lnTo>
                  <a:lnTo>
                    <a:pt x="69881" y="786622"/>
                  </a:lnTo>
                  <a:lnTo>
                    <a:pt x="69881" y="786710"/>
                  </a:lnTo>
                  <a:lnTo>
                    <a:pt x="69892" y="786809"/>
                  </a:lnTo>
                  <a:lnTo>
                    <a:pt x="69936" y="786963"/>
                  </a:lnTo>
                  <a:lnTo>
                    <a:pt x="69936" y="786963"/>
                  </a:lnTo>
                  <a:lnTo>
                    <a:pt x="69991" y="787074"/>
                  </a:lnTo>
                  <a:lnTo>
                    <a:pt x="70146" y="787327"/>
                  </a:lnTo>
                  <a:lnTo>
                    <a:pt x="70234" y="787438"/>
                  </a:lnTo>
                  <a:lnTo>
                    <a:pt x="70355" y="787603"/>
                  </a:lnTo>
                  <a:lnTo>
                    <a:pt x="70466" y="787768"/>
                  </a:lnTo>
                  <a:lnTo>
                    <a:pt x="70521" y="787879"/>
                  </a:lnTo>
                  <a:lnTo>
                    <a:pt x="70554" y="787989"/>
                  </a:lnTo>
                  <a:lnTo>
                    <a:pt x="70576" y="788077"/>
                  </a:lnTo>
                  <a:lnTo>
                    <a:pt x="70576" y="788088"/>
                  </a:lnTo>
                  <a:lnTo>
                    <a:pt x="70587" y="788154"/>
                  </a:lnTo>
                  <a:lnTo>
                    <a:pt x="70587" y="788220"/>
                  </a:lnTo>
                  <a:lnTo>
                    <a:pt x="70587" y="788287"/>
                  </a:lnTo>
                  <a:lnTo>
                    <a:pt x="70587" y="788320"/>
                  </a:lnTo>
                  <a:lnTo>
                    <a:pt x="70576" y="788342"/>
                  </a:lnTo>
                  <a:lnTo>
                    <a:pt x="70554" y="788419"/>
                  </a:lnTo>
                  <a:lnTo>
                    <a:pt x="70521" y="788485"/>
                  </a:lnTo>
                  <a:lnTo>
                    <a:pt x="70510" y="788551"/>
                  </a:lnTo>
                  <a:lnTo>
                    <a:pt x="70510" y="788617"/>
                  </a:lnTo>
                  <a:lnTo>
                    <a:pt x="70521" y="788683"/>
                  </a:lnTo>
                  <a:lnTo>
                    <a:pt x="70532" y="788750"/>
                  </a:lnTo>
                  <a:lnTo>
                    <a:pt x="70576" y="788838"/>
                  </a:lnTo>
                  <a:lnTo>
                    <a:pt x="70576" y="788849"/>
                  </a:lnTo>
                  <a:lnTo>
                    <a:pt x="70587" y="788959"/>
                  </a:lnTo>
                  <a:lnTo>
                    <a:pt x="70631" y="789058"/>
                  </a:lnTo>
                  <a:lnTo>
                    <a:pt x="70642" y="789080"/>
                  </a:lnTo>
                  <a:lnTo>
                    <a:pt x="70653" y="789091"/>
                  </a:lnTo>
                  <a:lnTo>
                    <a:pt x="70664" y="789113"/>
                  </a:lnTo>
                  <a:lnTo>
                    <a:pt x="70686" y="789136"/>
                  </a:lnTo>
                  <a:lnTo>
                    <a:pt x="70709" y="789169"/>
                  </a:lnTo>
                  <a:lnTo>
                    <a:pt x="70719" y="789180"/>
                  </a:lnTo>
                  <a:lnTo>
                    <a:pt x="70863" y="789268"/>
                  </a:lnTo>
                  <a:lnTo>
                    <a:pt x="70984" y="789356"/>
                  </a:lnTo>
                  <a:lnTo>
                    <a:pt x="71072" y="789400"/>
                  </a:lnTo>
                  <a:lnTo>
                    <a:pt x="71150" y="789433"/>
                  </a:lnTo>
                  <a:lnTo>
                    <a:pt x="71282" y="789433"/>
                  </a:lnTo>
                  <a:lnTo>
                    <a:pt x="71393" y="789411"/>
                  </a:lnTo>
                  <a:lnTo>
                    <a:pt x="71668" y="789367"/>
                  </a:lnTo>
                  <a:lnTo>
                    <a:pt x="71878" y="789301"/>
                  </a:lnTo>
                  <a:lnTo>
                    <a:pt x="71889" y="789301"/>
                  </a:lnTo>
                  <a:lnTo>
                    <a:pt x="72154" y="789224"/>
                  </a:lnTo>
                  <a:lnTo>
                    <a:pt x="72220" y="789202"/>
                  </a:lnTo>
                  <a:lnTo>
                    <a:pt x="72352" y="789158"/>
                  </a:lnTo>
                  <a:lnTo>
                    <a:pt x="72452" y="789125"/>
                  </a:lnTo>
                  <a:lnTo>
                    <a:pt x="72606" y="789102"/>
                  </a:lnTo>
                  <a:lnTo>
                    <a:pt x="72738" y="789091"/>
                  </a:lnTo>
                  <a:lnTo>
                    <a:pt x="73014" y="789047"/>
                  </a:lnTo>
                  <a:lnTo>
                    <a:pt x="73103" y="789047"/>
                  </a:lnTo>
                  <a:lnTo>
                    <a:pt x="73246" y="789047"/>
                  </a:lnTo>
                  <a:lnTo>
                    <a:pt x="73456" y="789058"/>
                  </a:lnTo>
                  <a:lnTo>
                    <a:pt x="73610" y="789091"/>
                  </a:lnTo>
                  <a:lnTo>
                    <a:pt x="73710" y="789136"/>
                  </a:lnTo>
                  <a:lnTo>
                    <a:pt x="73831" y="789169"/>
                  </a:lnTo>
                  <a:lnTo>
                    <a:pt x="73941" y="789169"/>
                  </a:lnTo>
                  <a:lnTo>
                    <a:pt x="73985" y="789169"/>
                  </a:lnTo>
                  <a:lnTo>
                    <a:pt x="74029" y="789169"/>
                  </a:lnTo>
                  <a:lnTo>
                    <a:pt x="74327" y="789180"/>
                  </a:lnTo>
                  <a:lnTo>
                    <a:pt x="74349" y="789180"/>
                  </a:lnTo>
                  <a:lnTo>
                    <a:pt x="74570" y="789202"/>
                  </a:lnTo>
                  <a:lnTo>
                    <a:pt x="74835" y="789279"/>
                  </a:lnTo>
                  <a:lnTo>
                    <a:pt x="75022" y="789334"/>
                  </a:lnTo>
                  <a:lnTo>
                    <a:pt x="75320" y="789422"/>
                  </a:lnTo>
                  <a:lnTo>
                    <a:pt x="75453" y="789444"/>
                  </a:lnTo>
                  <a:lnTo>
                    <a:pt x="75508" y="789455"/>
                  </a:lnTo>
                  <a:lnTo>
                    <a:pt x="75717" y="789510"/>
                  </a:lnTo>
                  <a:lnTo>
                    <a:pt x="76004" y="789544"/>
                  </a:lnTo>
                  <a:lnTo>
                    <a:pt x="76545" y="789599"/>
                  </a:lnTo>
                  <a:lnTo>
                    <a:pt x="77119" y="789742"/>
                  </a:lnTo>
                  <a:lnTo>
                    <a:pt x="77770" y="789885"/>
                  </a:lnTo>
                  <a:lnTo>
                    <a:pt x="78564" y="790051"/>
                  </a:lnTo>
                  <a:lnTo>
                    <a:pt x="78796" y="790128"/>
                  </a:lnTo>
                  <a:lnTo>
                    <a:pt x="78884" y="790161"/>
                  </a:lnTo>
                  <a:lnTo>
                    <a:pt x="79127" y="790216"/>
                  </a:lnTo>
                  <a:lnTo>
                    <a:pt x="79270" y="790249"/>
                  </a:lnTo>
                  <a:lnTo>
                    <a:pt x="79336" y="790260"/>
                  </a:lnTo>
                  <a:lnTo>
                    <a:pt x="79414" y="790271"/>
                  </a:lnTo>
                  <a:lnTo>
                    <a:pt x="79491" y="790260"/>
                  </a:lnTo>
                  <a:lnTo>
                    <a:pt x="79557" y="790260"/>
                  </a:lnTo>
                  <a:lnTo>
                    <a:pt x="79667" y="790238"/>
                  </a:lnTo>
                  <a:lnTo>
                    <a:pt x="79745" y="790205"/>
                  </a:lnTo>
                  <a:lnTo>
                    <a:pt x="79756" y="790205"/>
                  </a:lnTo>
                  <a:lnTo>
                    <a:pt x="79855" y="790139"/>
                  </a:lnTo>
                  <a:lnTo>
                    <a:pt x="79921" y="790095"/>
                  </a:lnTo>
                  <a:lnTo>
                    <a:pt x="79987" y="790040"/>
                  </a:lnTo>
                  <a:lnTo>
                    <a:pt x="80197" y="789918"/>
                  </a:lnTo>
                  <a:lnTo>
                    <a:pt x="80208" y="789918"/>
                  </a:lnTo>
                  <a:lnTo>
                    <a:pt x="80373" y="789874"/>
                  </a:lnTo>
                  <a:lnTo>
                    <a:pt x="80660" y="789775"/>
                  </a:lnTo>
                  <a:lnTo>
                    <a:pt x="80859" y="789720"/>
                  </a:lnTo>
                  <a:lnTo>
                    <a:pt x="81068" y="789632"/>
                  </a:lnTo>
                  <a:lnTo>
                    <a:pt x="81300" y="789555"/>
                  </a:lnTo>
                  <a:lnTo>
                    <a:pt x="81322" y="789544"/>
                  </a:lnTo>
                  <a:lnTo>
                    <a:pt x="81366" y="789532"/>
                  </a:lnTo>
                  <a:lnTo>
                    <a:pt x="81510" y="789466"/>
                  </a:lnTo>
                  <a:lnTo>
                    <a:pt x="81576" y="789411"/>
                  </a:lnTo>
                  <a:lnTo>
                    <a:pt x="81686" y="789290"/>
                  </a:lnTo>
                  <a:lnTo>
                    <a:pt x="81808" y="789147"/>
                  </a:lnTo>
                  <a:lnTo>
                    <a:pt x="81940" y="789047"/>
                  </a:lnTo>
                  <a:lnTo>
                    <a:pt x="82006" y="789014"/>
                  </a:lnTo>
                  <a:lnTo>
                    <a:pt x="82117" y="788948"/>
                  </a:lnTo>
                  <a:lnTo>
                    <a:pt x="82194" y="788915"/>
                  </a:lnTo>
                  <a:lnTo>
                    <a:pt x="82348" y="788893"/>
                  </a:lnTo>
                  <a:lnTo>
                    <a:pt x="82547" y="788904"/>
                  </a:lnTo>
                  <a:lnTo>
                    <a:pt x="82734" y="788937"/>
                  </a:lnTo>
                  <a:lnTo>
                    <a:pt x="82856" y="788992"/>
                  </a:lnTo>
                  <a:lnTo>
                    <a:pt x="82867" y="788992"/>
                  </a:lnTo>
                  <a:lnTo>
                    <a:pt x="82933" y="789014"/>
                  </a:lnTo>
                  <a:lnTo>
                    <a:pt x="82999" y="789047"/>
                  </a:lnTo>
                  <a:lnTo>
                    <a:pt x="83121" y="789091"/>
                  </a:lnTo>
                  <a:lnTo>
                    <a:pt x="83275" y="789136"/>
                  </a:lnTo>
                  <a:lnTo>
                    <a:pt x="83430" y="789136"/>
                  </a:lnTo>
                  <a:lnTo>
                    <a:pt x="83551" y="789136"/>
                  </a:lnTo>
                  <a:lnTo>
                    <a:pt x="83727" y="789091"/>
                  </a:lnTo>
                  <a:lnTo>
                    <a:pt x="83992" y="789058"/>
                  </a:lnTo>
                  <a:lnTo>
                    <a:pt x="84257" y="789025"/>
                  </a:lnTo>
                  <a:lnTo>
                    <a:pt x="84853" y="789014"/>
                  </a:lnTo>
                  <a:lnTo>
                    <a:pt x="85217" y="789014"/>
                  </a:lnTo>
                  <a:lnTo>
                    <a:pt x="85460" y="789069"/>
                  </a:lnTo>
                  <a:lnTo>
                    <a:pt x="85680" y="789102"/>
                  </a:lnTo>
                  <a:lnTo>
                    <a:pt x="85691" y="789102"/>
                  </a:lnTo>
                  <a:lnTo>
                    <a:pt x="85835" y="789169"/>
                  </a:lnTo>
                  <a:lnTo>
                    <a:pt x="86044" y="789246"/>
                  </a:lnTo>
                  <a:lnTo>
                    <a:pt x="86133" y="789257"/>
                  </a:lnTo>
                  <a:lnTo>
                    <a:pt x="86166" y="789268"/>
                  </a:lnTo>
                  <a:lnTo>
                    <a:pt x="86276" y="789268"/>
                  </a:lnTo>
                  <a:lnTo>
                    <a:pt x="86386" y="789235"/>
                  </a:lnTo>
                  <a:lnTo>
                    <a:pt x="86519" y="789169"/>
                  </a:lnTo>
                  <a:lnTo>
                    <a:pt x="86651" y="789125"/>
                  </a:lnTo>
                  <a:lnTo>
                    <a:pt x="86773" y="789102"/>
                  </a:lnTo>
                  <a:lnTo>
                    <a:pt x="86916" y="789102"/>
                  </a:lnTo>
                  <a:lnTo>
                    <a:pt x="87081" y="789113"/>
                  </a:lnTo>
                  <a:lnTo>
                    <a:pt x="87192" y="789147"/>
                  </a:lnTo>
                  <a:lnTo>
                    <a:pt x="87390" y="789224"/>
                  </a:lnTo>
                  <a:lnTo>
                    <a:pt x="87589" y="789257"/>
                  </a:lnTo>
                  <a:lnTo>
                    <a:pt x="87677" y="789257"/>
                  </a:lnTo>
                  <a:lnTo>
                    <a:pt x="87699" y="789257"/>
                  </a:lnTo>
                  <a:lnTo>
                    <a:pt x="87854" y="789224"/>
                  </a:lnTo>
                  <a:lnTo>
                    <a:pt x="87876" y="789224"/>
                  </a:lnTo>
                  <a:lnTo>
                    <a:pt x="88030" y="789191"/>
                  </a:lnTo>
                  <a:lnTo>
                    <a:pt x="88108" y="789158"/>
                  </a:lnTo>
                  <a:lnTo>
                    <a:pt x="88240" y="789069"/>
                  </a:lnTo>
                  <a:lnTo>
                    <a:pt x="88417" y="788970"/>
                  </a:lnTo>
                  <a:lnTo>
                    <a:pt x="88560" y="788893"/>
                  </a:lnTo>
                  <a:lnTo>
                    <a:pt x="88659" y="788860"/>
                  </a:lnTo>
                  <a:lnTo>
                    <a:pt x="88659" y="788860"/>
                  </a:lnTo>
                  <a:lnTo>
                    <a:pt x="88737" y="788827"/>
                  </a:lnTo>
                  <a:lnTo>
                    <a:pt x="88825" y="788827"/>
                  </a:lnTo>
                  <a:lnTo>
                    <a:pt x="88957" y="788849"/>
                  </a:lnTo>
                  <a:lnTo>
                    <a:pt x="88990" y="788860"/>
                  </a:lnTo>
                  <a:lnTo>
                    <a:pt x="89056" y="788882"/>
                  </a:lnTo>
                  <a:lnTo>
                    <a:pt x="89167" y="788882"/>
                  </a:lnTo>
                  <a:lnTo>
                    <a:pt x="89255" y="788882"/>
                  </a:lnTo>
                  <a:lnTo>
                    <a:pt x="89376" y="788827"/>
                  </a:lnTo>
                  <a:lnTo>
                    <a:pt x="89487" y="788761"/>
                  </a:lnTo>
                  <a:lnTo>
                    <a:pt x="89619" y="788661"/>
                  </a:lnTo>
                  <a:lnTo>
                    <a:pt x="89630" y="788650"/>
                  </a:lnTo>
                  <a:lnTo>
                    <a:pt x="89740" y="788573"/>
                  </a:lnTo>
                  <a:lnTo>
                    <a:pt x="89906" y="788573"/>
                  </a:lnTo>
                  <a:lnTo>
                    <a:pt x="89917" y="788562"/>
                  </a:lnTo>
                  <a:lnTo>
                    <a:pt x="89939" y="788562"/>
                  </a:lnTo>
                  <a:lnTo>
                    <a:pt x="89950" y="788562"/>
                  </a:lnTo>
                  <a:lnTo>
                    <a:pt x="90016" y="788562"/>
                  </a:lnTo>
                  <a:lnTo>
                    <a:pt x="90116" y="788606"/>
                  </a:lnTo>
                  <a:lnTo>
                    <a:pt x="90171" y="788628"/>
                  </a:lnTo>
                  <a:lnTo>
                    <a:pt x="90215" y="788650"/>
                  </a:lnTo>
                  <a:lnTo>
                    <a:pt x="90369" y="788650"/>
                  </a:lnTo>
                  <a:lnTo>
                    <a:pt x="90458" y="788650"/>
                  </a:lnTo>
                  <a:lnTo>
                    <a:pt x="90513" y="788628"/>
                  </a:lnTo>
                  <a:lnTo>
                    <a:pt x="90546" y="788617"/>
                  </a:lnTo>
                  <a:lnTo>
                    <a:pt x="90579" y="788595"/>
                  </a:lnTo>
                  <a:lnTo>
                    <a:pt x="90634" y="788573"/>
                  </a:lnTo>
                  <a:lnTo>
                    <a:pt x="90700" y="788496"/>
                  </a:lnTo>
                  <a:lnTo>
                    <a:pt x="90734" y="788430"/>
                  </a:lnTo>
                  <a:lnTo>
                    <a:pt x="90734" y="788397"/>
                  </a:lnTo>
                  <a:lnTo>
                    <a:pt x="90734" y="788342"/>
                  </a:lnTo>
                  <a:lnTo>
                    <a:pt x="90734" y="788331"/>
                  </a:lnTo>
                  <a:lnTo>
                    <a:pt x="90722" y="788275"/>
                  </a:lnTo>
                  <a:lnTo>
                    <a:pt x="90722" y="788209"/>
                  </a:lnTo>
                  <a:lnTo>
                    <a:pt x="90744" y="788154"/>
                  </a:lnTo>
                  <a:lnTo>
                    <a:pt x="90778" y="788110"/>
                  </a:lnTo>
                  <a:lnTo>
                    <a:pt x="90844" y="788077"/>
                  </a:lnTo>
                  <a:lnTo>
                    <a:pt x="90877" y="788055"/>
                  </a:lnTo>
                  <a:lnTo>
                    <a:pt x="91009" y="788000"/>
                  </a:lnTo>
                  <a:lnTo>
                    <a:pt x="91097" y="787923"/>
                  </a:lnTo>
                  <a:lnTo>
                    <a:pt x="91164" y="787857"/>
                  </a:lnTo>
                  <a:lnTo>
                    <a:pt x="91186" y="787823"/>
                  </a:lnTo>
                  <a:lnTo>
                    <a:pt x="91241" y="787746"/>
                  </a:lnTo>
                  <a:lnTo>
                    <a:pt x="91340" y="787625"/>
                  </a:lnTo>
                  <a:lnTo>
                    <a:pt x="91340" y="787625"/>
                  </a:lnTo>
                  <a:lnTo>
                    <a:pt x="91351" y="787614"/>
                  </a:lnTo>
                  <a:lnTo>
                    <a:pt x="91605" y="787405"/>
                  </a:lnTo>
                  <a:lnTo>
                    <a:pt x="91638" y="787382"/>
                  </a:lnTo>
                  <a:lnTo>
                    <a:pt x="91693" y="787327"/>
                  </a:lnTo>
                  <a:lnTo>
                    <a:pt x="91859" y="787195"/>
                  </a:lnTo>
                  <a:lnTo>
                    <a:pt x="91969" y="787107"/>
                  </a:lnTo>
                  <a:lnTo>
                    <a:pt x="92102" y="787052"/>
                  </a:lnTo>
                  <a:lnTo>
                    <a:pt x="92190" y="787019"/>
                  </a:lnTo>
                  <a:lnTo>
                    <a:pt x="92444" y="786930"/>
                  </a:lnTo>
                  <a:lnTo>
                    <a:pt x="92995" y="786776"/>
                  </a:lnTo>
                  <a:lnTo>
                    <a:pt x="93216" y="786776"/>
                  </a:lnTo>
                  <a:lnTo>
                    <a:pt x="93326" y="786743"/>
                  </a:lnTo>
                  <a:lnTo>
                    <a:pt x="93591" y="786666"/>
                  </a:lnTo>
                  <a:lnTo>
                    <a:pt x="93812" y="786556"/>
                  </a:lnTo>
                  <a:lnTo>
                    <a:pt x="93933" y="786478"/>
                  </a:lnTo>
                  <a:lnTo>
                    <a:pt x="94010" y="786423"/>
                  </a:lnTo>
                  <a:lnTo>
                    <a:pt x="94021" y="786423"/>
                  </a:lnTo>
                  <a:lnTo>
                    <a:pt x="94187" y="786225"/>
                  </a:lnTo>
                  <a:lnTo>
                    <a:pt x="94264" y="786137"/>
                  </a:lnTo>
                  <a:lnTo>
                    <a:pt x="94308" y="786125"/>
                  </a:lnTo>
                  <a:lnTo>
                    <a:pt x="94374" y="786092"/>
                  </a:lnTo>
                  <a:lnTo>
                    <a:pt x="94441" y="786081"/>
                  </a:lnTo>
                  <a:lnTo>
                    <a:pt x="94617" y="786026"/>
                  </a:lnTo>
                  <a:lnTo>
                    <a:pt x="94716" y="786015"/>
                  </a:lnTo>
                  <a:lnTo>
                    <a:pt x="94805" y="785993"/>
                  </a:lnTo>
                  <a:lnTo>
                    <a:pt x="94816" y="785993"/>
                  </a:lnTo>
                  <a:lnTo>
                    <a:pt x="94937" y="785971"/>
                  </a:lnTo>
                  <a:lnTo>
                    <a:pt x="95014" y="785960"/>
                  </a:lnTo>
                  <a:lnTo>
                    <a:pt x="95147" y="785960"/>
                  </a:lnTo>
                  <a:lnTo>
                    <a:pt x="95533" y="785894"/>
                  </a:lnTo>
                  <a:lnTo>
                    <a:pt x="95577" y="785883"/>
                  </a:lnTo>
                  <a:lnTo>
                    <a:pt x="95610" y="785872"/>
                  </a:lnTo>
                  <a:lnTo>
                    <a:pt x="95709" y="785850"/>
                  </a:lnTo>
                  <a:lnTo>
                    <a:pt x="95753" y="785828"/>
                  </a:lnTo>
                  <a:lnTo>
                    <a:pt x="95875" y="785773"/>
                  </a:lnTo>
                  <a:lnTo>
                    <a:pt x="96051" y="785695"/>
                  </a:lnTo>
                  <a:lnTo>
                    <a:pt x="96250" y="785596"/>
                  </a:lnTo>
                  <a:lnTo>
                    <a:pt x="96482" y="785486"/>
                  </a:lnTo>
                  <a:lnTo>
                    <a:pt x="96537" y="785475"/>
                  </a:lnTo>
                  <a:lnTo>
                    <a:pt x="96669" y="785409"/>
                  </a:lnTo>
                  <a:lnTo>
                    <a:pt x="96813" y="785376"/>
                  </a:lnTo>
                  <a:lnTo>
                    <a:pt x="96846" y="785376"/>
                  </a:lnTo>
                  <a:lnTo>
                    <a:pt x="96945" y="785365"/>
                  </a:lnTo>
                  <a:lnTo>
                    <a:pt x="97055" y="785365"/>
                  </a:lnTo>
                  <a:lnTo>
                    <a:pt x="97100" y="785365"/>
                  </a:lnTo>
                  <a:lnTo>
                    <a:pt x="97298" y="785420"/>
                  </a:lnTo>
                  <a:lnTo>
                    <a:pt x="97386" y="785486"/>
                  </a:lnTo>
                  <a:lnTo>
                    <a:pt x="97497" y="785530"/>
                  </a:lnTo>
                  <a:lnTo>
                    <a:pt x="97519" y="785541"/>
                  </a:lnTo>
                  <a:lnTo>
                    <a:pt x="97629" y="785574"/>
                  </a:lnTo>
                  <a:lnTo>
                    <a:pt x="97695" y="785574"/>
                  </a:lnTo>
                  <a:lnTo>
                    <a:pt x="97784" y="785563"/>
                  </a:lnTo>
                  <a:lnTo>
                    <a:pt x="97894" y="785530"/>
                  </a:lnTo>
                  <a:lnTo>
                    <a:pt x="97949" y="785497"/>
                  </a:lnTo>
                  <a:lnTo>
                    <a:pt x="98026" y="785453"/>
                  </a:lnTo>
                  <a:lnTo>
                    <a:pt x="98214" y="785299"/>
                  </a:lnTo>
                  <a:lnTo>
                    <a:pt x="98611" y="785144"/>
                  </a:lnTo>
                  <a:lnTo>
                    <a:pt x="98666" y="785155"/>
                  </a:lnTo>
                  <a:lnTo>
                    <a:pt x="98699" y="785155"/>
                  </a:lnTo>
                  <a:lnTo>
                    <a:pt x="98810" y="785155"/>
                  </a:lnTo>
                  <a:lnTo>
                    <a:pt x="98953" y="785199"/>
                  </a:lnTo>
                  <a:lnTo>
                    <a:pt x="99174" y="785343"/>
                  </a:lnTo>
                  <a:lnTo>
                    <a:pt x="99383" y="785475"/>
                  </a:lnTo>
                  <a:lnTo>
                    <a:pt x="99549" y="785519"/>
                  </a:lnTo>
                  <a:lnTo>
                    <a:pt x="99670" y="785519"/>
                  </a:lnTo>
                  <a:lnTo>
                    <a:pt x="99792" y="785519"/>
                  </a:lnTo>
                  <a:lnTo>
                    <a:pt x="99913" y="785497"/>
                  </a:lnTo>
                  <a:lnTo>
                    <a:pt x="100045" y="785453"/>
                  </a:lnTo>
                  <a:lnTo>
                    <a:pt x="100178" y="785387"/>
                  </a:lnTo>
                  <a:lnTo>
                    <a:pt x="100487" y="785332"/>
                  </a:lnTo>
                  <a:lnTo>
                    <a:pt x="100818" y="785376"/>
                  </a:lnTo>
                  <a:lnTo>
                    <a:pt x="101005" y="785453"/>
                  </a:lnTo>
                  <a:lnTo>
                    <a:pt x="101138" y="785530"/>
                  </a:lnTo>
                  <a:lnTo>
                    <a:pt x="101204" y="785574"/>
                  </a:lnTo>
                  <a:lnTo>
                    <a:pt x="101270" y="785640"/>
                  </a:lnTo>
                  <a:lnTo>
                    <a:pt x="101347" y="785718"/>
                  </a:lnTo>
                  <a:lnTo>
                    <a:pt x="101612" y="785982"/>
                  </a:lnTo>
                  <a:lnTo>
                    <a:pt x="102086" y="786368"/>
                  </a:lnTo>
                  <a:lnTo>
                    <a:pt x="102175" y="786401"/>
                  </a:lnTo>
                  <a:lnTo>
                    <a:pt x="102451" y="786533"/>
                  </a:lnTo>
                  <a:lnTo>
                    <a:pt x="102649" y="786611"/>
                  </a:lnTo>
                  <a:lnTo>
                    <a:pt x="102903" y="786699"/>
                  </a:lnTo>
                  <a:lnTo>
                    <a:pt x="103179" y="786798"/>
                  </a:lnTo>
                  <a:lnTo>
                    <a:pt x="103444" y="786831"/>
                  </a:lnTo>
                  <a:lnTo>
                    <a:pt x="103863" y="786886"/>
                  </a:lnTo>
                  <a:lnTo>
                    <a:pt x="104216" y="786897"/>
                  </a:lnTo>
                  <a:lnTo>
                    <a:pt x="104812" y="786908"/>
                  </a:lnTo>
                  <a:lnTo>
                    <a:pt x="105098" y="786908"/>
                  </a:lnTo>
                  <a:lnTo>
                    <a:pt x="105098" y="786908"/>
                  </a:lnTo>
                  <a:lnTo>
                    <a:pt x="105098" y="786908"/>
                  </a:lnTo>
                  <a:lnTo>
                    <a:pt x="105319" y="786864"/>
                  </a:lnTo>
                  <a:lnTo>
                    <a:pt x="105551" y="786743"/>
                  </a:lnTo>
                  <a:lnTo>
                    <a:pt x="105573" y="786743"/>
                  </a:lnTo>
                  <a:lnTo>
                    <a:pt x="105584" y="786743"/>
                  </a:lnTo>
                  <a:lnTo>
                    <a:pt x="105827" y="786688"/>
                  </a:lnTo>
                  <a:lnTo>
                    <a:pt x="106025" y="786688"/>
                  </a:lnTo>
                  <a:lnTo>
                    <a:pt x="106047" y="786699"/>
                  </a:lnTo>
                  <a:lnTo>
                    <a:pt x="106092" y="786721"/>
                  </a:lnTo>
                  <a:lnTo>
                    <a:pt x="106191" y="786765"/>
                  </a:lnTo>
                  <a:lnTo>
                    <a:pt x="106389" y="786875"/>
                  </a:lnTo>
                  <a:lnTo>
                    <a:pt x="106610" y="786986"/>
                  </a:lnTo>
                  <a:lnTo>
                    <a:pt x="106731" y="787052"/>
                  </a:lnTo>
                  <a:lnTo>
                    <a:pt x="106930" y="787173"/>
                  </a:lnTo>
                  <a:lnTo>
                    <a:pt x="107239" y="787349"/>
                  </a:lnTo>
                  <a:lnTo>
                    <a:pt x="107802" y="787526"/>
                  </a:lnTo>
                  <a:lnTo>
                    <a:pt x="108364" y="787504"/>
                  </a:lnTo>
                  <a:lnTo>
                    <a:pt x="108817" y="787327"/>
                  </a:lnTo>
                  <a:lnTo>
                    <a:pt x="108872" y="786754"/>
                  </a:lnTo>
                  <a:lnTo>
                    <a:pt x="108894" y="786699"/>
                  </a:lnTo>
                  <a:lnTo>
                    <a:pt x="108960" y="786390"/>
                  </a:lnTo>
                  <a:lnTo>
                    <a:pt x="109026" y="786181"/>
                  </a:lnTo>
                  <a:lnTo>
                    <a:pt x="109048" y="786125"/>
                  </a:lnTo>
                  <a:lnTo>
                    <a:pt x="109115" y="785927"/>
                  </a:lnTo>
                  <a:lnTo>
                    <a:pt x="109236" y="785552"/>
                  </a:lnTo>
                  <a:lnTo>
                    <a:pt x="109335" y="785277"/>
                  </a:lnTo>
                  <a:lnTo>
                    <a:pt x="109390" y="785100"/>
                  </a:lnTo>
                  <a:lnTo>
                    <a:pt x="109401" y="785023"/>
                  </a:lnTo>
                  <a:lnTo>
                    <a:pt x="109468" y="784736"/>
                  </a:lnTo>
                  <a:lnTo>
                    <a:pt x="109479" y="784560"/>
                  </a:lnTo>
                  <a:lnTo>
                    <a:pt x="109479" y="784516"/>
                  </a:lnTo>
                  <a:lnTo>
                    <a:pt x="109479" y="784361"/>
                  </a:lnTo>
                  <a:lnTo>
                    <a:pt x="109490" y="784075"/>
                  </a:lnTo>
                  <a:lnTo>
                    <a:pt x="109490" y="783887"/>
                  </a:lnTo>
                  <a:lnTo>
                    <a:pt x="109479" y="783821"/>
                  </a:lnTo>
                  <a:lnTo>
                    <a:pt x="109468" y="783722"/>
                  </a:lnTo>
                  <a:lnTo>
                    <a:pt x="109434" y="783556"/>
                  </a:lnTo>
                  <a:lnTo>
                    <a:pt x="109424" y="783347"/>
                  </a:lnTo>
                  <a:lnTo>
                    <a:pt x="109424" y="783105"/>
                  </a:lnTo>
                  <a:lnTo>
                    <a:pt x="109412" y="782983"/>
                  </a:lnTo>
                  <a:lnTo>
                    <a:pt x="109379" y="782851"/>
                  </a:lnTo>
                  <a:lnTo>
                    <a:pt x="109357" y="782730"/>
                  </a:lnTo>
                  <a:lnTo>
                    <a:pt x="109346" y="782686"/>
                  </a:lnTo>
                  <a:lnTo>
                    <a:pt x="109346" y="782608"/>
                  </a:lnTo>
                  <a:lnTo>
                    <a:pt x="109357" y="782542"/>
                  </a:lnTo>
                  <a:lnTo>
                    <a:pt x="109368" y="782465"/>
                  </a:lnTo>
                  <a:lnTo>
                    <a:pt x="109401" y="782333"/>
                  </a:lnTo>
                  <a:lnTo>
                    <a:pt x="109434" y="782244"/>
                  </a:lnTo>
                  <a:lnTo>
                    <a:pt x="109446" y="782222"/>
                  </a:lnTo>
                  <a:lnTo>
                    <a:pt x="109512" y="782112"/>
                  </a:lnTo>
                  <a:lnTo>
                    <a:pt x="109600" y="782002"/>
                  </a:lnTo>
                  <a:lnTo>
                    <a:pt x="109699" y="781892"/>
                  </a:lnTo>
                  <a:lnTo>
                    <a:pt x="109843" y="781792"/>
                  </a:lnTo>
                  <a:lnTo>
                    <a:pt x="109942" y="781759"/>
                  </a:lnTo>
                  <a:lnTo>
                    <a:pt x="110008" y="781759"/>
                  </a:lnTo>
                  <a:lnTo>
                    <a:pt x="110074" y="781770"/>
                  </a:lnTo>
                  <a:lnTo>
                    <a:pt x="110096" y="781759"/>
                  </a:lnTo>
                  <a:lnTo>
                    <a:pt x="110273" y="781770"/>
                  </a:lnTo>
                  <a:lnTo>
                    <a:pt x="110427" y="781814"/>
                  </a:lnTo>
                  <a:lnTo>
                    <a:pt x="110626" y="781892"/>
                  </a:lnTo>
                  <a:lnTo>
                    <a:pt x="110637" y="781903"/>
                  </a:lnTo>
                  <a:lnTo>
                    <a:pt x="110792" y="781980"/>
                  </a:lnTo>
                  <a:lnTo>
                    <a:pt x="110858" y="782013"/>
                  </a:lnTo>
                  <a:lnTo>
                    <a:pt x="110968" y="782068"/>
                  </a:lnTo>
                  <a:lnTo>
                    <a:pt x="111134" y="782145"/>
                  </a:lnTo>
                  <a:lnTo>
                    <a:pt x="111476" y="782355"/>
                  </a:lnTo>
                  <a:lnTo>
                    <a:pt x="111840" y="782619"/>
                  </a:lnTo>
                  <a:lnTo>
                    <a:pt x="111961" y="782674"/>
                  </a:lnTo>
                  <a:lnTo>
                    <a:pt x="112137" y="782741"/>
                  </a:lnTo>
                  <a:lnTo>
                    <a:pt x="112171" y="782763"/>
                  </a:lnTo>
                  <a:lnTo>
                    <a:pt x="112292" y="782785"/>
                  </a:lnTo>
                  <a:lnTo>
                    <a:pt x="112391" y="782807"/>
                  </a:lnTo>
                  <a:lnTo>
                    <a:pt x="112446" y="782807"/>
                  </a:lnTo>
                  <a:lnTo>
                    <a:pt x="112612" y="782807"/>
                  </a:lnTo>
                  <a:lnTo>
                    <a:pt x="112789" y="782796"/>
                  </a:lnTo>
                  <a:lnTo>
                    <a:pt x="112800" y="782796"/>
                  </a:lnTo>
                  <a:lnTo>
                    <a:pt x="112921" y="782774"/>
                  </a:lnTo>
                  <a:lnTo>
                    <a:pt x="113131" y="782708"/>
                  </a:lnTo>
                  <a:lnTo>
                    <a:pt x="113373" y="782608"/>
                  </a:lnTo>
                  <a:lnTo>
                    <a:pt x="113914" y="782421"/>
                  </a:lnTo>
                  <a:lnTo>
                    <a:pt x="113969" y="782388"/>
                  </a:lnTo>
                  <a:lnTo>
                    <a:pt x="114267" y="782222"/>
                  </a:lnTo>
                  <a:lnTo>
                    <a:pt x="114466" y="782123"/>
                  </a:lnTo>
                  <a:lnTo>
                    <a:pt x="114686" y="781925"/>
                  </a:lnTo>
                  <a:lnTo>
                    <a:pt x="114775" y="781848"/>
                  </a:lnTo>
                  <a:lnTo>
                    <a:pt x="114841" y="781792"/>
                  </a:lnTo>
                  <a:lnTo>
                    <a:pt x="115006" y="781583"/>
                  </a:lnTo>
                  <a:lnTo>
                    <a:pt x="115006" y="781572"/>
                  </a:lnTo>
                  <a:lnTo>
                    <a:pt x="115083" y="781462"/>
                  </a:lnTo>
                  <a:lnTo>
                    <a:pt x="115116" y="781406"/>
                  </a:lnTo>
                  <a:lnTo>
                    <a:pt x="115238" y="781186"/>
                  </a:lnTo>
                  <a:lnTo>
                    <a:pt x="115326" y="781010"/>
                  </a:lnTo>
                  <a:lnTo>
                    <a:pt x="115359" y="780899"/>
                  </a:lnTo>
                  <a:lnTo>
                    <a:pt x="115403" y="780745"/>
                  </a:lnTo>
                  <a:lnTo>
                    <a:pt x="115436" y="780547"/>
                  </a:lnTo>
                  <a:lnTo>
                    <a:pt x="115469" y="780348"/>
                  </a:lnTo>
                  <a:lnTo>
                    <a:pt x="115492" y="780172"/>
                  </a:lnTo>
                  <a:lnTo>
                    <a:pt x="115503" y="780028"/>
                  </a:lnTo>
                  <a:lnTo>
                    <a:pt x="115536" y="779896"/>
                  </a:lnTo>
                  <a:lnTo>
                    <a:pt x="115602" y="779720"/>
                  </a:lnTo>
                  <a:lnTo>
                    <a:pt x="115624" y="779664"/>
                  </a:lnTo>
                  <a:lnTo>
                    <a:pt x="115635" y="779631"/>
                  </a:lnTo>
                  <a:lnTo>
                    <a:pt x="115635" y="779631"/>
                  </a:lnTo>
                  <a:lnTo>
                    <a:pt x="115635" y="779631"/>
                  </a:lnTo>
                  <a:lnTo>
                    <a:pt x="115723" y="779488"/>
                  </a:lnTo>
                  <a:lnTo>
                    <a:pt x="115823" y="779334"/>
                  </a:lnTo>
                  <a:lnTo>
                    <a:pt x="115966" y="779102"/>
                  </a:lnTo>
                  <a:lnTo>
                    <a:pt x="115966" y="779091"/>
                  </a:lnTo>
                  <a:lnTo>
                    <a:pt x="116451" y="778782"/>
                  </a:lnTo>
                  <a:lnTo>
                    <a:pt x="116981" y="778595"/>
                  </a:lnTo>
                  <a:lnTo>
                    <a:pt x="117411" y="778441"/>
                  </a:lnTo>
                  <a:lnTo>
                    <a:pt x="117753" y="778297"/>
                  </a:lnTo>
                  <a:lnTo>
                    <a:pt x="117996" y="778110"/>
                  </a:lnTo>
                  <a:lnTo>
                    <a:pt x="118206" y="777878"/>
                  </a:lnTo>
                  <a:lnTo>
                    <a:pt x="118448" y="777559"/>
                  </a:lnTo>
                  <a:lnTo>
                    <a:pt x="118857" y="777095"/>
                  </a:lnTo>
                  <a:lnTo>
                    <a:pt x="119055" y="776996"/>
                  </a:lnTo>
                  <a:lnTo>
                    <a:pt x="119077" y="776952"/>
                  </a:lnTo>
                  <a:lnTo>
                    <a:pt x="119298" y="776732"/>
                  </a:lnTo>
                  <a:lnTo>
                    <a:pt x="119508" y="776511"/>
                  </a:lnTo>
                  <a:lnTo>
                    <a:pt x="119651" y="776247"/>
                  </a:lnTo>
                  <a:lnTo>
                    <a:pt x="119772" y="775982"/>
                  </a:lnTo>
                  <a:lnTo>
                    <a:pt x="119794" y="775938"/>
                  </a:lnTo>
                  <a:lnTo>
                    <a:pt x="119971" y="775761"/>
                  </a:lnTo>
                  <a:lnTo>
                    <a:pt x="120159" y="775574"/>
                  </a:lnTo>
                  <a:lnTo>
                    <a:pt x="120269" y="775508"/>
                  </a:lnTo>
                  <a:lnTo>
                    <a:pt x="120379" y="775508"/>
                  </a:lnTo>
                  <a:lnTo>
                    <a:pt x="120622" y="775508"/>
                  </a:lnTo>
                  <a:lnTo>
                    <a:pt x="120832" y="775541"/>
                  </a:lnTo>
                  <a:lnTo>
                    <a:pt x="120942" y="775574"/>
                  </a:lnTo>
                  <a:lnTo>
                    <a:pt x="121030" y="775574"/>
                  </a:lnTo>
                  <a:lnTo>
                    <a:pt x="121196" y="775530"/>
                  </a:lnTo>
                  <a:lnTo>
                    <a:pt x="121427" y="775442"/>
                  </a:lnTo>
                  <a:lnTo>
                    <a:pt x="121714" y="775287"/>
                  </a:lnTo>
                  <a:lnTo>
                    <a:pt x="121979" y="775188"/>
                  </a:lnTo>
                  <a:lnTo>
                    <a:pt x="122156" y="775100"/>
                  </a:lnTo>
                  <a:lnTo>
                    <a:pt x="122167" y="775089"/>
                  </a:lnTo>
                  <a:lnTo>
                    <a:pt x="122376" y="775034"/>
                  </a:lnTo>
                  <a:lnTo>
                    <a:pt x="122398" y="775034"/>
                  </a:lnTo>
                  <a:lnTo>
                    <a:pt x="122531" y="775023"/>
                  </a:lnTo>
                  <a:lnTo>
                    <a:pt x="122674" y="775012"/>
                  </a:lnTo>
                  <a:lnTo>
                    <a:pt x="122773" y="775034"/>
                  </a:lnTo>
                  <a:lnTo>
                    <a:pt x="123138" y="775155"/>
                  </a:lnTo>
                  <a:lnTo>
                    <a:pt x="123270" y="775221"/>
                  </a:lnTo>
                  <a:lnTo>
                    <a:pt x="123424" y="775320"/>
                  </a:lnTo>
                  <a:lnTo>
                    <a:pt x="123479" y="775353"/>
                  </a:lnTo>
                  <a:lnTo>
                    <a:pt x="123601" y="775431"/>
                  </a:lnTo>
                  <a:lnTo>
                    <a:pt x="123689" y="775486"/>
                  </a:lnTo>
                  <a:lnTo>
                    <a:pt x="123800" y="775563"/>
                  </a:lnTo>
                  <a:lnTo>
                    <a:pt x="123943" y="775629"/>
                  </a:lnTo>
                  <a:lnTo>
                    <a:pt x="123976" y="775640"/>
                  </a:lnTo>
                  <a:lnTo>
                    <a:pt x="124086" y="775651"/>
                  </a:lnTo>
                  <a:lnTo>
                    <a:pt x="124097" y="775651"/>
                  </a:lnTo>
                  <a:lnTo>
                    <a:pt x="124318" y="775684"/>
                  </a:lnTo>
                  <a:lnTo>
                    <a:pt x="124605" y="775739"/>
                  </a:lnTo>
                  <a:lnTo>
                    <a:pt x="124837" y="775739"/>
                  </a:lnTo>
                  <a:lnTo>
                    <a:pt x="125024" y="775728"/>
                  </a:lnTo>
                  <a:lnTo>
                    <a:pt x="125024" y="775728"/>
                  </a:lnTo>
                  <a:lnTo>
                    <a:pt x="125168" y="775706"/>
                  </a:lnTo>
                  <a:lnTo>
                    <a:pt x="125223" y="775673"/>
                  </a:lnTo>
                  <a:lnTo>
                    <a:pt x="125344" y="775618"/>
                  </a:lnTo>
                  <a:lnTo>
                    <a:pt x="125410" y="775563"/>
                  </a:lnTo>
                  <a:lnTo>
                    <a:pt x="125454" y="775519"/>
                  </a:lnTo>
                  <a:lnTo>
                    <a:pt x="125510" y="775442"/>
                  </a:lnTo>
                  <a:lnTo>
                    <a:pt x="125598" y="775056"/>
                  </a:lnTo>
                  <a:lnTo>
                    <a:pt x="125609" y="775012"/>
                  </a:lnTo>
                  <a:lnTo>
                    <a:pt x="125620" y="774990"/>
                  </a:lnTo>
                  <a:lnTo>
                    <a:pt x="125620" y="774978"/>
                  </a:lnTo>
                  <a:lnTo>
                    <a:pt x="125752" y="775100"/>
                  </a:lnTo>
                  <a:lnTo>
                    <a:pt x="125918" y="775320"/>
                  </a:lnTo>
                  <a:lnTo>
                    <a:pt x="126083" y="775541"/>
                  </a:lnTo>
                  <a:lnTo>
                    <a:pt x="126271" y="775750"/>
                  </a:lnTo>
                  <a:lnTo>
                    <a:pt x="126425" y="775894"/>
                  </a:lnTo>
                  <a:lnTo>
                    <a:pt x="126569" y="776059"/>
                  </a:lnTo>
                  <a:lnTo>
                    <a:pt x="126679" y="776302"/>
                  </a:lnTo>
                  <a:lnTo>
                    <a:pt x="126734" y="776500"/>
                  </a:lnTo>
                  <a:lnTo>
                    <a:pt x="126789" y="776632"/>
                  </a:lnTo>
                  <a:lnTo>
                    <a:pt x="126789" y="776643"/>
                  </a:lnTo>
                  <a:lnTo>
                    <a:pt x="126856" y="776765"/>
                  </a:lnTo>
                  <a:lnTo>
                    <a:pt x="126856" y="776765"/>
                  </a:lnTo>
                  <a:lnTo>
                    <a:pt x="126856" y="776776"/>
                  </a:lnTo>
                  <a:lnTo>
                    <a:pt x="126878" y="776897"/>
                  </a:lnTo>
                  <a:lnTo>
                    <a:pt x="126922" y="776952"/>
                  </a:lnTo>
                  <a:lnTo>
                    <a:pt x="126988" y="777018"/>
                  </a:lnTo>
                  <a:lnTo>
                    <a:pt x="127032" y="777129"/>
                  </a:lnTo>
                  <a:lnTo>
                    <a:pt x="127043" y="777239"/>
                  </a:lnTo>
                  <a:lnTo>
                    <a:pt x="127021" y="777349"/>
                  </a:lnTo>
                  <a:lnTo>
                    <a:pt x="126999" y="777481"/>
                  </a:lnTo>
                  <a:lnTo>
                    <a:pt x="126988" y="777592"/>
                  </a:lnTo>
                  <a:lnTo>
                    <a:pt x="127010" y="777658"/>
                  </a:lnTo>
                  <a:lnTo>
                    <a:pt x="127087" y="777757"/>
                  </a:lnTo>
                  <a:lnTo>
                    <a:pt x="127109" y="777779"/>
                  </a:lnTo>
                  <a:lnTo>
                    <a:pt x="127242" y="777867"/>
                  </a:lnTo>
                  <a:lnTo>
                    <a:pt x="127264" y="777889"/>
                  </a:lnTo>
                  <a:lnTo>
                    <a:pt x="127308" y="777933"/>
                  </a:lnTo>
                  <a:lnTo>
                    <a:pt x="127330" y="778000"/>
                  </a:lnTo>
                  <a:lnTo>
                    <a:pt x="127330" y="778121"/>
                  </a:lnTo>
                  <a:lnTo>
                    <a:pt x="127330" y="778154"/>
                  </a:lnTo>
                  <a:lnTo>
                    <a:pt x="127297" y="778297"/>
                  </a:lnTo>
                  <a:lnTo>
                    <a:pt x="127297" y="778430"/>
                  </a:lnTo>
                  <a:lnTo>
                    <a:pt x="127341" y="778518"/>
                  </a:lnTo>
                  <a:lnTo>
                    <a:pt x="127341" y="778518"/>
                  </a:lnTo>
                  <a:lnTo>
                    <a:pt x="127363" y="778595"/>
                  </a:lnTo>
                  <a:lnTo>
                    <a:pt x="127363" y="778672"/>
                  </a:lnTo>
                  <a:lnTo>
                    <a:pt x="127352" y="778760"/>
                  </a:lnTo>
                  <a:lnTo>
                    <a:pt x="127352" y="778771"/>
                  </a:lnTo>
                  <a:lnTo>
                    <a:pt x="127352" y="778871"/>
                  </a:lnTo>
                  <a:lnTo>
                    <a:pt x="127396" y="779047"/>
                  </a:lnTo>
                  <a:lnTo>
                    <a:pt x="127496" y="779334"/>
                  </a:lnTo>
                  <a:lnTo>
                    <a:pt x="127496" y="779444"/>
                  </a:lnTo>
                  <a:lnTo>
                    <a:pt x="127540" y="779532"/>
                  </a:lnTo>
                  <a:lnTo>
                    <a:pt x="127606" y="779642"/>
                  </a:lnTo>
                  <a:lnTo>
                    <a:pt x="127672" y="779775"/>
                  </a:lnTo>
                  <a:lnTo>
                    <a:pt x="127760" y="779885"/>
                  </a:lnTo>
                  <a:lnTo>
                    <a:pt x="127849" y="779929"/>
                  </a:lnTo>
                  <a:lnTo>
                    <a:pt x="127959" y="779962"/>
                  </a:lnTo>
                  <a:lnTo>
                    <a:pt x="128036" y="780028"/>
                  </a:lnTo>
                  <a:lnTo>
                    <a:pt x="128047" y="780105"/>
                  </a:lnTo>
                  <a:lnTo>
                    <a:pt x="128047" y="780205"/>
                  </a:lnTo>
                  <a:lnTo>
                    <a:pt x="128036" y="780337"/>
                  </a:lnTo>
                  <a:lnTo>
                    <a:pt x="128003" y="780447"/>
                  </a:lnTo>
                  <a:lnTo>
                    <a:pt x="128025" y="780547"/>
                  </a:lnTo>
                  <a:lnTo>
                    <a:pt x="128080" y="780624"/>
                  </a:lnTo>
                  <a:lnTo>
                    <a:pt x="128169" y="780734"/>
                  </a:lnTo>
                  <a:lnTo>
                    <a:pt x="128246" y="780855"/>
                  </a:lnTo>
                  <a:lnTo>
                    <a:pt x="128334" y="780955"/>
                  </a:lnTo>
                  <a:lnTo>
                    <a:pt x="128422" y="781021"/>
                  </a:lnTo>
                  <a:lnTo>
                    <a:pt x="128489" y="781087"/>
                  </a:lnTo>
                  <a:lnTo>
                    <a:pt x="128500" y="781164"/>
                  </a:lnTo>
                  <a:lnTo>
                    <a:pt x="128455" y="781285"/>
                  </a:lnTo>
                  <a:lnTo>
                    <a:pt x="128400" y="781362"/>
                  </a:lnTo>
                  <a:lnTo>
                    <a:pt x="128334" y="781440"/>
                  </a:lnTo>
                  <a:lnTo>
                    <a:pt x="128235" y="781550"/>
                  </a:lnTo>
                  <a:lnTo>
                    <a:pt x="128180" y="781671"/>
                  </a:lnTo>
                  <a:lnTo>
                    <a:pt x="128158" y="781770"/>
                  </a:lnTo>
                  <a:lnTo>
                    <a:pt x="128191" y="781848"/>
                  </a:lnTo>
                  <a:lnTo>
                    <a:pt x="128224" y="781914"/>
                  </a:lnTo>
                  <a:lnTo>
                    <a:pt x="128224" y="782035"/>
                  </a:lnTo>
                  <a:lnTo>
                    <a:pt x="128202" y="782178"/>
                  </a:lnTo>
                  <a:lnTo>
                    <a:pt x="128202" y="782244"/>
                  </a:lnTo>
                  <a:lnTo>
                    <a:pt x="128158" y="782322"/>
                  </a:lnTo>
                  <a:lnTo>
                    <a:pt x="128080" y="782399"/>
                  </a:lnTo>
                  <a:lnTo>
                    <a:pt x="128080" y="782454"/>
                  </a:lnTo>
                  <a:lnTo>
                    <a:pt x="128080" y="782553"/>
                  </a:lnTo>
                  <a:lnTo>
                    <a:pt x="128113" y="782608"/>
                  </a:lnTo>
                  <a:lnTo>
                    <a:pt x="128169" y="782686"/>
                  </a:lnTo>
                  <a:lnTo>
                    <a:pt x="128224" y="782774"/>
                  </a:lnTo>
                  <a:lnTo>
                    <a:pt x="128224" y="782851"/>
                  </a:lnTo>
                  <a:lnTo>
                    <a:pt x="128191" y="782939"/>
                  </a:lnTo>
                  <a:lnTo>
                    <a:pt x="128169" y="783038"/>
                  </a:lnTo>
                  <a:lnTo>
                    <a:pt x="128180" y="783116"/>
                  </a:lnTo>
                  <a:lnTo>
                    <a:pt x="128224" y="783193"/>
                  </a:lnTo>
                  <a:lnTo>
                    <a:pt x="128257" y="783259"/>
                  </a:lnTo>
                  <a:lnTo>
                    <a:pt x="128323" y="783303"/>
                  </a:lnTo>
                  <a:lnTo>
                    <a:pt x="128378" y="783336"/>
                  </a:lnTo>
                  <a:lnTo>
                    <a:pt x="128467" y="783468"/>
                  </a:lnTo>
                  <a:lnTo>
                    <a:pt x="128577" y="783545"/>
                  </a:lnTo>
                  <a:lnTo>
                    <a:pt x="128742" y="783733"/>
                  </a:lnTo>
                  <a:lnTo>
                    <a:pt x="128974" y="783942"/>
                  </a:lnTo>
                  <a:lnTo>
                    <a:pt x="129161" y="784130"/>
                  </a:lnTo>
                  <a:lnTo>
                    <a:pt x="129283" y="784339"/>
                  </a:lnTo>
                  <a:lnTo>
                    <a:pt x="129294" y="784361"/>
                  </a:lnTo>
                  <a:lnTo>
                    <a:pt x="129393" y="784571"/>
                  </a:lnTo>
                  <a:lnTo>
                    <a:pt x="129570" y="784802"/>
                  </a:lnTo>
                  <a:lnTo>
                    <a:pt x="129713" y="784979"/>
                  </a:lnTo>
                  <a:lnTo>
                    <a:pt x="129857" y="785089"/>
                  </a:lnTo>
                  <a:lnTo>
                    <a:pt x="129901" y="785144"/>
                  </a:lnTo>
                  <a:lnTo>
                    <a:pt x="129857" y="785232"/>
                  </a:lnTo>
                  <a:lnTo>
                    <a:pt x="129835" y="785266"/>
                  </a:lnTo>
                  <a:lnTo>
                    <a:pt x="129835" y="785288"/>
                  </a:lnTo>
                  <a:lnTo>
                    <a:pt x="129890" y="785343"/>
                  </a:lnTo>
                  <a:lnTo>
                    <a:pt x="129978" y="785398"/>
                  </a:lnTo>
                  <a:lnTo>
                    <a:pt x="130121" y="785453"/>
                  </a:lnTo>
                  <a:lnTo>
                    <a:pt x="130188" y="785552"/>
                  </a:lnTo>
                  <a:lnTo>
                    <a:pt x="130640" y="786302"/>
                  </a:lnTo>
                  <a:lnTo>
                    <a:pt x="130684" y="786346"/>
                  </a:lnTo>
                  <a:lnTo>
                    <a:pt x="130805" y="786456"/>
                  </a:lnTo>
                  <a:lnTo>
                    <a:pt x="130872" y="786522"/>
                  </a:lnTo>
                  <a:lnTo>
                    <a:pt x="131015" y="786600"/>
                  </a:lnTo>
                  <a:lnTo>
                    <a:pt x="131136" y="786732"/>
                  </a:lnTo>
                  <a:lnTo>
                    <a:pt x="131192" y="786853"/>
                  </a:lnTo>
                  <a:lnTo>
                    <a:pt x="131214" y="786963"/>
                  </a:lnTo>
                  <a:lnTo>
                    <a:pt x="131214" y="787107"/>
                  </a:lnTo>
                  <a:lnTo>
                    <a:pt x="131203" y="787283"/>
                  </a:lnTo>
                  <a:lnTo>
                    <a:pt x="131225" y="787382"/>
                  </a:lnTo>
                  <a:lnTo>
                    <a:pt x="131258" y="787460"/>
                  </a:lnTo>
                  <a:lnTo>
                    <a:pt x="131324" y="787537"/>
                  </a:lnTo>
                  <a:lnTo>
                    <a:pt x="131412" y="787625"/>
                  </a:lnTo>
                  <a:lnTo>
                    <a:pt x="131534" y="787724"/>
                  </a:lnTo>
                  <a:lnTo>
                    <a:pt x="131545" y="787735"/>
                  </a:lnTo>
                  <a:lnTo>
                    <a:pt x="131611" y="787779"/>
                  </a:lnTo>
                  <a:lnTo>
                    <a:pt x="131622" y="787901"/>
                  </a:lnTo>
                  <a:lnTo>
                    <a:pt x="131600" y="788099"/>
                  </a:lnTo>
                  <a:lnTo>
                    <a:pt x="131600" y="788121"/>
                  </a:lnTo>
                  <a:lnTo>
                    <a:pt x="131611" y="788165"/>
                  </a:lnTo>
                  <a:lnTo>
                    <a:pt x="131622" y="788187"/>
                  </a:lnTo>
                  <a:lnTo>
                    <a:pt x="131655" y="788264"/>
                  </a:lnTo>
                  <a:lnTo>
                    <a:pt x="131677" y="788287"/>
                  </a:lnTo>
                  <a:lnTo>
                    <a:pt x="131710" y="788342"/>
                  </a:lnTo>
                  <a:lnTo>
                    <a:pt x="131765" y="788408"/>
                  </a:lnTo>
                  <a:lnTo>
                    <a:pt x="131832" y="788485"/>
                  </a:lnTo>
                  <a:lnTo>
                    <a:pt x="131843" y="788507"/>
                  </a:lnTo>
                  <a:lnTo>
                    <a:pt x="131876" y="788661"/>
                  </a:lnTo>
                  <a:lnTo>
                    <a:pt x="131920" y="788739"/>
                  </a:lnTo>
                  <a:lnTo>
                    <a:pt x="131986" y="788794"/>
                  </a:lnTo>
                  <a:lnTo>
                    <a:pt x="132140" y="788871"/>
                  </a:lnTo>
                  <a:lnTo>
                    <a:pt x="132185" y="788926"/>
                  </a:lnTo>
                  <a:lnTo>
                    <a:pt x="132218" y="788970"/>
                  </a:lnTo>
                  <a:lnTo>
                    <a:pt x="132218" y="789003"/>
                  </a:lnTo>
                  <a:lnTo>
                    <a:pt x="132229" y="789036"/>
                  </a:lnTo>
                  <a:lnTo>
                    <a:pt x="132240" y="789136"/>
                  </a:lnTo>
                  <a:lnTo>
                    <a:pt x="132262" y="789268"/>
                  </a:lnTo>
                  <a:lnTo>
                    <a:pt x="132295" y="789367"/>
                  </a:lnTo>
                  <a:lnTo>
                    <a:pt x="132295" y="789367"/>
                  </a:lnTo>
                  <a:lnTo>
                    <a:pt x="132317" y="789510"/>
                  </a:lnTo>
                  <a:lnTo>
                    <a:pt x="132284" y="789621"/>
                  </a:lnTo>
                  <a:lnTo>
                    <a:pt x="132218" y="789731"/>
                  </a:lnTo>
                  <a:lnTo>
                    <a:pt x="132041" y="789841"/>
                  </a:lnTo>
                  <a:lnTo>
                    <a:pt x="131920" y="789907"/>
                  </a:lnTo>
                  <a:lnTo>
                    <a:pt x="131843" y="790029"/>
                  </a:lnTo>
                  <a:lnTo>
                    <a:pt x="131765" y="790183"/>
                  </a:lnTo>
                  <a:lnTo>
                    <a:pt x="131732" y="790293"/>
                  </a:lnTo>
                  <a:lnTo>
                    <a:pt x="131732" y="790426"/>
                  </a:lnTo>
                  <a:lnTo>
                    <a:pt x="131732" y="790514"/>
                  </a:lnTo>
                  <a:lnTo>
                    <a:pt x="131710" y="790668"/>
                  </a:lnTo>
                  <a:lnTo>
                    <a:pt x="131710" y="790811"/>
                  </a:lnTo>
                  <a:lnTo>
                    <a:pt x="131743" y="790977"/>
                  </a:lnTo>
                  <a:lnTo>
                    <a:pt x="131787" y="791098"/>
                  </a:lnTo>
                  <a:lnTo>
                    <a:pt x="131876" y="791264"/>
                  </a:lnTo>
                  <a:lnTo>
                    <a:pt x="131909" y="791319"/>
                  </a:lnTo>
                  <a:lnTo>
                    <a:pt x="131942" y="791363"/>
                  </a:lnTo>
                  <a:lnTo>
                    <a:pt x="132019" y="791440"/>
                  </a:lnTo>
                  <a:lnTo>
                    <a:pt x="132130" y="791550"/>
                  </a:lnTo>
                  <a:lnTo>
                    <a:pt x="132130" y="791561"/>
                  </a:lnTo>
                  <a:lnTo>
                    <a:pt x="132140" y="791561"/>
                  </a:lnTo>
                  <a:lnTo>
                    <a:pt x="132174" y="791583"/>
                  </a:lnTo>
                  <a:lnTo>
                    <a:pt x="132317" y="791660"/>
                  </a:lnTo>
                  <a:lnTo>
                    <a:pt x="132405" y="791727"/>
                  </a:lnTo>
                  <a:lnTo>
                    <a:pt x="132527" y="791848"/>
                  </a:lnTo>
                  <a:lnTo>
                    <a:pt x="132626" y="791980"/>
                  </a:lnTo>
                  <a:lnTo>
                    <a:pt x="132703" y="792068"/>
                  </a:lnTo>
                  <a:lnTo>
                    <a:pt x="132736" y="792101"/>
                  </a:lnTo>
                  <a:lnTo>
                    <a:pt x="132869" y="792201"/>
                  </a:lnTo>
                  <a:lnTo>
                    <a:pt x="132891" y="792212"/>
                  </a:lnTo>
                  <a:lnTo>
                    <a:pt x="133012" y="792300"/>
                  </a:lnTo>
                  <a:lnTo>
                    <a:pt x="133189" y="792443"/>
                  </a:lnTo>
                  <a:lnTo>
                    <a:pt x="133255" y="792531"/>
                  </a:lnTo>
                  <a:lnTo>
                    <a:pt x="133277" y="792598"/>
                  </a:lnTo>
                  <a:lnTo>
                    <a:pt x="133288" y="792664"/>
                  </a:lnTo>
                  <a:lnTo>
                    <a:pt x="133299" y="792752"/>
                  </a:lnTo>
                  <a:lnTo>
                    <a:pt x="133310" y="792840"/>
                  </a:lnTo>
                  <a:lnTo>
                    <a:pt x="133354" y="792939"/>
                  </a:lnTo>
                  <a:lnTo>
                    <a:pt x="133409" y="793072"/>
                  </a:lnTo>
                  <a:lnTo>
                    <a:pt x="133475" y="793215"/>
                  </a:lnTo>
                  <a:lnTo>
                    <a:pt x="133542" y="793336"/>
                  </a:lnTo>
                  <a:lnTo>
                    <a:pt x="133553" y="793402"/>
                  </a:lnTo>
                  <a:lnTo>
                    <a:pt x="133564" y="793436"/>
                  </a:lnTo>
                  <a:lnTo>
                    <a:pt x="133608" y="793568"/>
                  </a:lnTo>
                  <a:lnTo>
                    <a:pt x="133608" y="793601"/>
                  </a:lnTo>
                  <a:lnTo>
                    <a:pt x="133619" y="793678"/>
                  </a:lnTo>
                  <a:lnTo>
                    <a:pt x="133597" y="793788"/>
                  </a:lnTo>
                  <a:lnTo>
                    <a:pt x="133575" y="793921"/>
                  </a:lnTo>
                  <a:lnTo>
                    <a:pt x="133498" y="794053"/>
                  </a:lnTo>
                  <a:lnTo>
                    <a:pt x="133487" y="794108"/>
                  </a:lnTo>
                  <a:lnTo>
                    <a:pt x="133465" y="794174"/>
                  </a:lnTo>
                  <a:lnTo>
                    <a:pt x="133453" y="794207"/>
                  </a:lnTo>
                  <a:lnTo>
                    <a:pt x="133442" y="794240"/>
                  </a:lnTo>
                  <a:lnTo>
                    <a:pt x="133442" y="794251"/>
                  </a:lnTo>
                  <a:lnTo>
                    <a:pt x="133442" y="794351"/>
                  </a:lnTo>
                  <a:lnTo>
                    <a:pt x="133453" y="794428"/>
                  </a:lnTo>
                  <a:lnTo>
                    <a:pt x="133487" y="794494"/>
                  </a:lnTo>
                  <a:lnTo>
                    <a:pt x="133531" y="794571"/>
                  </a:lnTo>
                  <a:lnTo>
                    <a:pt x="133553" y="794626"/>
                  </a:lnTo>
                  <a:lnTo>
                    <a:pt x="133575" y="794748"/>
                  </a:lnTo>
                  <a:lnTo>
                    <a:pt x="133586" y="794858"/>
                  </a:lnTo>
                  <a:lnTo>
                    <a:pt x="133641" y="794946"/>
                  </a:lnTo>
                  <a:lnTo>
                    <a:pt x="133652" y="794957"/>
                  </a:lnTo>
                  <a:lnTo>
                    <a:pt x="133740" y="795034"/>
                  </a:lnTo>
                  <a:lnTo>
                    <a:pt x="133829" y="795100"/>
                  </a:lnTo>
                  <a:lnTo>
                    <a:pt x="134005" y="795178"/>
                  </a:lnTo>
                  <a:lnTo>
                    <a:pt x="134137" y="795288"/>
                  </a:lnTo>
                  <a:lnTo>
                    <a:pt x="134215" y="795365"/>
                  </a:lnTo>
                  <a:lnTo>
                    <a:pt x="134281" y="795420"/>
                  </a:lnTo>
                  <a:lnTo>
                    <a:pt x="134314" y="795453"/>
                  </a:lnTo>
                  <a:lnTo>
                    <a:pt x="134358" y="795497"/>
                  </a:lnTo>
                  <a:lnTo>
                    <a:pt x="134391" y="795608"/>
                  </a:lnTo>
                  <a:lnTo>
                    <a:pt x="134391" y="795652"/>
                  </a:lnTo>
                  <a:lnTo>
                    <a:pt x="134380" y="795707"/>
                  </a:lnTo>
                  <a:lnTo>
                    <a:pt x="134347" y="795751"/>
                  </a:lnTo>
                  <a:lnTo>
                    <a:pt x="134248" y="795883"/>
                  </a:lnTo>
                  <a:lnTo>
                    <a:pt x="134193" y="795949"/>
                  </a:lnTo>
                  <a:lnTo>
                    <a:pt x="134126" y="796016"/>
                  </a:lnTo>
                  <a:lnTo>
                    <a:pt x="134060" y="796115"/>
                  </a:lnTo>
                  <a:lnTo>
                    <a:pt x="134016" y="796203"/>
                  </a:lnTo>
                  <a:lnTo>
                    <a:pt x="134038" y="796269"/>
                  </a:lnTo>
                  <a:lnTo>
                    <a:pt x="134104" y="796335"/>
                  </a:lnTo>
                  <a:lnTo>
                    <a:pt x="134149" y="796379"/>
                  </a:lnTo>
                  <a:lnTo>
                    <a:pt x="134171" y="796401"/>
                  </a:lnTo>
                  <a:lnTo>
                    <a:pt x="134215" y="796479"/>
                  </a:lnTo>
                  <a:lnTo>
                    <a:pt x="134226" y="796567"/>
                  </a:lnTo>
                  <a:lnTo>
                    <a:pt x="134204" y="796710"/>
                  </a:lnTo>
                  <a:lnTo>
                    <a:pt x="134182" y="796732"/>
                  </a:lnTo>
                  <a:lnTo>
                    <a:pt x="134171" y="796765"/>
                  </a:lnTo>
                  <a:lnTo>
                    <a:pt x="134071" y="796887"/>
                  </a:lnTo>
                  <a:lnTo>
                    <a:pt x="134038" y="796920"/>
                  </a:lnTo>
                  <a:lnTo>
                    <a:pt x="134016" y="796986"/>
                  </a:lnTo>
                  <a:lnTo>
                    <a:pt x="134027" y="797085"/>
                  </a:lnTo>
                  <a:lnTo>
                    <a:pt x="134038" y="797118"/>
                  </a:lnTo>
                  <a:lnTo>
                    <a:pt x="134049" y="797151"/>
                  </a:lnTo>
                  <a:lnTo>
                    <a:pt x="134060" y="797239"/>
                  </a:lnTo>
                  <a:lnTo>
                    <a:pt x="134060" y="797250"/>
                  </a:lnTo>
                  <a:lnTo>
                    <a:pt x="134060" y="797295"/>
                  </a:lnTo>
                  <a:lnTo>
                    <a:pt x="134060" y="797306"/>
                  </a:lnTo>
                  <a:lnTo>
                    <a:pt x="134049" y="797350"/>
                  </a:lnTo>
                  <a:lnTo>
                    <a:pt x="133961" y="797427"/>
                  </a:lnTo>
                  <a:lnTo>
                    <a:pt x="133862" y="797460"/>
                  </a:lnTo>
                  <a:lnTo>
                    <a:pt x="133840" y="797471"/>
                  </a:lnTo>
                  <a:lnTo>
                    <a:pt x="133796" y="797482"/>
                  </a:lnTo>
                  <a:lnTo>
                    <a:pt x="133740" y="797526"/>
                  </a:lnTo>
                  <a:lnTo>
                    <a:pt x="133740" y="797548"/>
                  </a:lnTo>
                  <a:lnTo>
                    <a:pt x="133740" y="797581"/>
                  </a:lnTo>
                  <a:lnTo>
                    <a:pt x="133740" y="797614"/>
                  </a:lnTo>
                  <a:lnTo>
                    <a:pt x="133751" y="797658"/>
                  </a:lnTo>
                  <a:lnTo>
                    <a:pt x="133751" y="797669"/>
                  </a:lnTo>
                  <a:lnTo>
                    <a:pt x="133784" y="797725"/>
                  </a:lnTo>
                  <a:lnTo>
                    <a:pt x="133818" y="797780"/>
                  </a:lnTo>
                  <a:lnTo>
                    <a:pt x="133818" y="797791"/>
                  </a:lnTo>
                  <a:lnTo>
                    <a:pt x="133829" y="797813"/>
                  </a:lnTo>
                  <a:lnTo>
                    <a:pt x="133829" y="797868"/>
                  </a:lnTo>
                  <a:lnTo>
                    <a:pt x="133829" y="797934"/>
                  </a:lnTo>
                  <a:lnTo>
                    <a:pt x="133829" y="798022"/>
                  </a:lnTo>
                  <a:lnTo>
                    <a:pt x="133862" y="798122"/>
                  </a:lnTo>
                  <a:lnTo>
                    <a:pt x="133906" y="798188"/>
                  </a:lnTo>
                  <a:lnTo>
                    <a:pt x="133961" y="798210"/>
                  </a:lnTo>
                  <a:lnTo>
                    <a:pt x="134027" y="798232"/>
                  </a:lnTo>
                  <a:lnTo>
                    <a:pt x="134071" y="798276"/>
                  </a:lnTo>
                  <a:lnTo>
                    <a:pt x="134104" y="798331"/>
                  </a:lnTo>
                  <a:lnTo>
                    <a:pt x="134115" y="798408"/>
                  </a:lnTo>
                  <a:lnTo>
                    <a:pt x="134115" y="798518"/>
                  </a:lnTo>
                  <a:lnTo>
                    <a:pt x="134115" y="798618"/>
                  </a:lnTo>
                  <a:lnTo>
                    <a:pt x="134182" y="798695"/>
                  </a:lnTo>
                  <a:lnTo>
                    <a:pt x="134193" y="798706"/>
                  </a:lnTo>
                  <a:lnTo>
                    <a:pt x="134248" y="798728"/>
                  </a:lnTo>
                  <a:lnTo>
                    <a:pt x="134325" y="798750"/>
                  </a:lnTo>
                  <a:lnTo>
                    <a:pt x="134380" y="798783"/>
                  </a:lnTo>
                  <a:lnTo>
                    <a:pt x="134380" y="798794"/>
                  </a:lnTo>
                  <a:lnTo>
                    <a:pt x="134435" y="798860"/>
                  </a:lnTo>
                  <a:lnTo>
                    <a:pt x="134480" y="798981"/>
                  </a:lnTo>
                  <a:lnTo>
                    <a:pt x="134480" y="799180"/>
                  </a:lnTo>
                  <a:lnTo>
                    <a:pt x="134490" y="799290"/>
                  </a:lnTo>
                  <a:lnTo>
                    <a:pt x="134546" y="799367"/>
                  </a:lnTo>
                  <a:lnTo>
                    <a:pt x="134612" y="799434"/>
                  </a:lnTo>
                  <a:lnTo>
                    <a:pt x="134689" y="799544"/>
                  </a:lnTo>
                  <a:lnTo>
                    <a:pt x="134744" y="799643"/>
                  </a:lnTo>
                  <a:lnTo>
                    <a:pt x="134777" y="799753"/>
                  </a:lnTo>
                  <a:lnTo>
                    <a:pt x="134788" y="799853"/>
                  </a:lnTo>
                  <a:lnTo>
                    <a:pt x="134811" y="799963"/>
                  </a:lnTo>
                  <a:lnTo>
                    <a:pt x="134844" y="800062"/>
                  </a:lnTo>
                  <a:lnTo>
                    <a:pt x="134866" y="800084"/>
                  </a:lnTo>
                  <a:lnTo>
                    <a:pt x="134932" y="800172"/>
                  </a:lnTo>
                  <a:lnTo>
                    <a:pt x="134932" y="800183"/>
                  </a:lnTo>
                  <a:lnTo>
                    <a:pt x="135042" y="800338"/>
                  </a:lnTo>
                  <a:lnTo>
                    <a:pt x="135086" y="800448"/>
                  </a:lnTo>
                  <a:lnTo>
                    <a:pt x="135086" y="800536"/>
                  </a:lnTo>
                  <a:lnTo>
                    <a:pt x="135075" y="800635"/>
                  </a:lnTo>
                  <a:lnTo>
                    <a:pt x="135064" y="800646"/>
                  </a:lnTo>
                  <a:lnTo>
                    <a:pt x="135053" y="800790"/>
                  </a:lnTo>
                  <a:lnTo>
                    <a:pt x="135130" y="800999"/>
                  </a:lnTo>
                  <a:lnTo>
                    <a:pt x="135153" y="801087"/>
                  </a:lnTo>
                  <a:lnTo>
                    <a:pt x="135164" y="801220"/>
                  </a:lnTo>
                  <a:lnTo>
                    <a:pt x="135219" y="801606"/>
                  </a:lnTo>
                  <a:lnTo>
                    <a:pt x="135285" y="801782"/>
                  </a:lnTo>
                  <a:lnTo>
                    <a:pt x="135318" y="801859"/>
                  </a:lnTo>
                  <a:lnTo>
                    <a:pt x="135484" y="802080"/>
                  </a:lnTo>
                  <a:lnTo>
                    <a:pt x="135561" y="802245"/>
                  </a:lnTo>
                  <a:lnTo>
                    <a:pt x="135594" y="802366"/>
                  </a:lnTo>
                  <a:lnTo>
                    <a:pt x="135605" y="802444"/>
                  </a:lnTo>
                  <a:lnTo>
                    <a:pt x="135616" y="802554"/>
                  </a:lnTo>
                  <a:lnTo>
                    <a:pt x="135594" y="802719"/>
                  </a:lnTo>
                  <a:lnTo>
                    <a:pt x="135594" y="802796"/>
                  </a:lnTo>
                  <a:lnTo>
                    <a:pt x="135737" y="803017"/>
                  </a:lnTo>
                  <a:lnTo>
                    <a:pt x="135770" y="803105"/>
                  </a:lnTo>
                  <a:lnTo>
                    <a:pt x="135803" y="803292"/>
                  </a:lnTo>
                  <a:lnTo>
                    <a:pt x="135914" y="803513"/>
                  </a:lnTo>
                  <a:lnTo>
                    <a:pt x="136002" y="803877"/>
                  </a:lnTo>
                  <a:lnTo>
                    <a:pt x="136068" y="804097"/>
                  </a:lnTo>
                  <a:lnTo>
                    <a:pt x="136057" y="804230"/>
                  </a:lnTo>
                  <a:lnTo>
                    <a:pt x="135969" y="804461"/>
                  </a:lnTo>
                  <a:lnTo>
                    <a:pt x="135958" y="804572"/>
                  </a:lnTo>
                  <a:lnTo>
                    <a:pt x="135980" y="804671"/>
                  </a:lnTo>
                  <a:lnTo>
                    <a:pt x="135991" y="804704"/>
                  </a:lnTo>
                  <a:lnTo>
                    <a:pt x="136068" y="804880"/>
                  </a:lnTo>
                  <a:lnTo>
                    <a:pt x="136090" y="804979"/>
                  </a:lnTo>
                  <a:lnTo>
                    <a:pt x="136101" y="804990"/>
                  </a:lnTo>
                  <a:lnTo>
                    <a:pt x="136090" y="805112"/>
                  </a:lnTo>
                  <a:lnTo>
                    <a:pt x="136090" y="805244"/>
                  </a:lnTo>
                  <a:lnTo>
                    <a:pt x="136101" y="805365"/>
                  </a:lnTo>
                  <a:lnTo>
                    <a:pt x="136101" y="805420"/>
                  </a:lnTo>
                  <a:lnTo>
                    <a:pt x="136134" y="805476"/>
                  </a:lnTo>
                  <a:lnTo>
                    <a:pt x="136212" y="805586"/>
                  </a:lnTo>
                  <a:lnTo>
                    <a:pt x="136333" y="805718"/>
                  </a:lnTo>
                  <a:lnTo>
                    <a:pt x="136410" y="805817"/>
                  </a:lnTo>
                  <a:lnTo>
                    <a:pt x="136443" y="805873"/>
                  </a:lnTo>
                  <a:lnTo>
                    <a:pt x="136454" y="805928"/>
                  </a:lnTo>
                  <a:lnTo>
                    <a:pt x="136454" y="805950"/>
                  </a:lnTo>
                  <a:lnTo>
                    <a:pt x="136454" y="806060"/>
                  </a:lnTo>
                  <a:lnTo>
                    <a:pt x="136454" y="806071"/>
                  </a:lnTo>
                  <a:lnTo>
                    <a:pt x="136454" y="806071"/>
                  </a:lnTo>
                  <a:lnTo>
                    <a:pt x="136454" y="806170"/>
                  </a:lnTo>
                  <a:lnTo>
                    <a:pt x="136521" y="806391"/>
                  </a:lnTo>
                  <a:lnTo>
                    <a:pt x="136487" y="806655"/>
                  </a:lnTo>
                  <a:lnTo>
                    <a:pt x="136487" y="806744"/>
                  </a:lnTo>
                  <a:lnTo>
                    <a:pt x="136554" y="806887"/>
                  </a:lnTo>
                  <a:lnTo>
                    <a:pt x="136642" y="806997"/>
                  </a:lnTo>
                  <a:lnTo>
                    <a:pt x="136719" y="807185"/>
                  </a:lnTo>
                  <a:lnTo>
                    <a:pt x="136774" y="807251"/>
                  </a:lnTo>
                  <a:lnTo>
                    <a:pt x="136785" y="807262"/>
                  </a:lnTo>
                  <a:lnTo>
                    <a:pt x="136863" y="807350"/>
                  </a:lnTo>
                  <a:lnTo>
                    <a:pt x="136907" y="807471"/>
                  </a:lnTo>
                  <a:lnTo>
                    <a:pt x="136929" y="807537"/>
                  </a:lnTo>
                  <a:lnTo>
                    <a:pt x="136951" y="807703"/>
                  </a:lnTo>
                  <a:lnTo>
                    <a:pt x="136973" y="807802"/>
                  </a:lnTo>
                  <a:lnTo>
                    <a:pt x="136973" y="807824"/>
                  </a:lnTo>
                  <a:lnTo>
                    <a:pt x="137050" y="808012"/>
                  </a:lnTo>
                  <a:lnTo>
                    <a:pt x="137083" y="808155"/>
                  </a:lnTo>
                  <a:lnTo>
                    <a:pt x="137105" y="808221"/>
                  </a:lnTo>
                  <a:lnTo>
                    <a:pt x="137116" y="808232"/>
                  </a:lnTo>
                  <a:lnTo>
                    <a:pt x="137161" y="808320"/>
                  </a:lnTo>
                  <a:lnTo>
                    <a:pt x="137216" y="808375"/>
                  </a:lnTo>
                  <a:lnTo>
                    <a:pt x="137271" y="808419"/>
                  </a:lnTo>
                  <a:lnTo>
                    <a:pt x="137293" y="808430"/>
                  </a:lnTo>
                  <a:lnTo>
                    <a:pt x="137392" y="808497"/>
                  </a:lnTo>
                  <a:lnTo>
                    <a:pt x="137458" y="808552"/>
                  </a:lnTo>
                  <a:lnTo>
                    <a:pt x="137525" y="808629"/>
                  </a:lnTo>
                  <a:lnTo>
                    <a:pt x="137547" y="808684"/>
                  </a:lnTo>
                  <a:lnTo>
                    <a:pt x="137580" y="808816"/>
                  </a:lnTo>
                  <a:lnTo>
                    <a:pt x="137591" y="808849"/>
                  </a:lnTo>
                  <a:lnTo>
                    <a:pt x="137602" y="808894"/>
                  </a:lnTo>
                  <a:lnTo>
                    <a:pt x="137602" y="808894"/>
                  </a:lnTo>
                  <a:lnTo>
                    <a:pt x="137635" y="808949"/>
                  </a:lnTo>
                  <a:lnTo>
                    <a:pt x="137679" y="808971"/>
                  </a:lnTo>
                  <a:lnTo>
                    <a:pt x="137745" y="809015"/>
                  </a:lnTo>
                  <a:lnTo>
                    <a:pt x="137800" y="809037"/>
                  </a:lnTo>
                  <a:lnTo>
                    <a:pt x="137822" y="809037"/>
                  </a:lnTo>
                  <a:lnTo>
                    <a:pt x="137933" y="809059"/>
                  </a:lnTo>
                  <a:lnTo>
                    <a:pt x="138087" y="809070"/>
                  </a:lnTo>
                  <a:lnTo>
                    <a:pt x="138098" y="809070"/>
                  </a:lnTo>
                  <a:lnTo>
                    <a:pt x="138131" y="809092"/>
                  </a:lnTo>
                  <a:lnTo>
                    <a:pt x="138297" y="809158"/>
                  </a:lnTo>
                  <a:lnTo>
                    <a:pt x="138352" y="809169"/>
                  </a:lnTo>
                  <a:lnTo>
                    <a:pt x="138407" y="809191"/>
                  </a:lnTo>
                  <a:lnTo>
                    <a:pt x="138639" y="809268"/>
                  </a:lnTo>
                  <a:lnTo>
                    <a:pt x="138815" y="809268"/>
                  </a:lnTo>
                  <a:lnTo>
                    <a:pt x="138871" y="809246"/>
                  </a:lnTo>
                  <a:lnTo>
                    <a:pt x="138871" y="809246"/>
                  </a:lnTo>
                  <a:lnTo>
                    <a:pt x="138981" y="809202"/>
                  </a:lnTo>
                  <a:lnTo>
                    <a:pt x="139102" y="809158"/>
                  </a:lnTo>
                  <a:lnTo>
                    <a:pt x="139147" y="809136"/>
                  </a:lnTo>
                  <a:lnTo>
                    <a:pt x="139246" y="809114"/>
                  </a:lnTo>
                  <a:lnTo>
                    <a:pt x="139345" y="809070"/>
                  </a:lnTo>
                  <a:lnTo>
                    <a:pt x="139389" y="809059"/>
                  </a:lnTo>
                  <a:lnTo>
                    <a:pt x="139511" y="808993"/>
                  </a:lnTo>
                  <a:lnTo>
                    <a:pt x="139599" y="808971"/>
                  </a:lnTo>
                  <a:lnTo>
                    <a:pt x="139654" y="808971"/>
                  </a:lnTo>
                  <a:lnTo>
                    <a:pt x="139676" y="808971"/>
                  </a:lnTo>
                  <a:lnTo>
                    <a:pt x="139775" y="808993"/>
                  </a:lnTo>
                  <a:lnTo>
                    <a:pt x="139864" y="809026"/>
                  </a:lnTo>
                  <a:lnTo>
                    <a:pt x="139974" y="809048"/>
                  </a:lnTo>
                  <a:lnTo>
                    <a:pt x="140062" y="809059"/>
                  </a:lnTo>
                  <a:lnTo>
                    <a:pt x="140139" y="809070"/>
                  </a:lnTo>
                  <a:lnTo>
                    <a:pt x="140294" y="809081"/>
                  </a:lnTo>
                  <a:lnTo>
                    <a:pt x="140294" y="809081"/>
                  </a:lnTo>
                  <a:lnTo>
                    <a:pt x="140294" y="809081"/>
                  </a:lnTo>
                  <a:lnTo>
                    <a:pt x="140415" y="809070"/>
                  </a:lnTo>
                  <a:lnTo>
                    <a:pt x="140415" y="809070"/>
                  </a:lnTo>
                  <a:lnTo>
                    <a:pt x="140437" y="809070"/>
                  </a:lnTo>
                  <a:lnTo>
                    <a:pt x="140526" y="809037"/>
                  </a:lnTo>
                  <a:lnTo>
                    <a:pt x="140526" y="809037"/>
                  </a:lnTo>
                  <a:lnTo>
                    <a:pt x="140592" y="809026"/>
                  </a:lnTo>
                  <a:lnTo>
                    <a:pt x="140636" y="809015"/>
                  </a:lnTo>
                  <a:lnTo>
                    <a:pt x="140691" y="809026"/>
                  </a:lnTo>
                  <a:lnTo>
                    <a:pt x="140757" y="809048"/>
                  </a:lnTo>
                  <a:lnTo>
                    <a:pt x="140846" y="809081"/>
                  </a:lnTo>
                  <a:lnTo>
                    <a:pt x="140956" y="809125"/>
                  </a:lnTo>
                  <a:lnTo>
                    <a:pt x="141022" y="809136"/>
                  </a:lnTo>
                  <a:lnTo>
                    <a:pt x="141055" y="809147"/>
                  </a:lnTo>
                  <a:lnTo>
                    <a:pt x="141132" y="809147"/>
                  </a:lnTo>
                  <a:lnTo>
                    <a:pt x="141144" y="809147"/>
                  </a:lnTo>
                  <a:lnTo>
                    <a:pt x="141221" y="809136"/>
                  </a:lnTo>
                  <a:lnTo>
                    <a:pt x="141243" y="809114"/>
                  </a:lnTo>
                  <a:lnTo>
                    <a:pt x="141309" y="809081"/>
                  </a:lnTo>
                  <a:lnTo>
                    <a:pt x="141375" y="809070"/>
                  </a:lnTo>
                  <a:lnTo>
                    <a:pt x="141441" y="809070"/>
                  </a:lnTo>
                  <a:lnTo>
                    <a:pt x="141519" y="809081"/>
                  </a:lnTo>
                  <a:lnTo>
                    <a:pt x="141607" y="809092"/>
                  </a:lnTo>
                  <a:lnTo>
                    <a:pt x="141629" y="809092"/>
                  </a:lnTo>
                  <a:lnTo>
                    <a:pt x="141684" y="809092"/>
                  </a:lnTo>
                  <a:lnTo>
                    <a:pt x="141739" y="809092"/>
                  </a:lnTo>
                  <a:lnTo>
                    <a:pt x="141828" y="809081"/>
                  </a:lnTo>
                  <a:lnTo>
                    <a:pt x="141894" y="809059"/>
                  </a:lnTo>
                  <a:lnTo>
                    <a:pt x="141993" y="809059"/>
                  </a:lnTo>
                  <a:lnTo>
                    <a:pt x="142015" y="809059"/>
                  </a:lnTo>
                  <a:lnTo>
                    <a:pt x="142070" y="809070"/>
                  </a:lnTo>
                  <a:lnTo>
                    <a:pt x="142236" y="809125"/>
                  </a:lnTo>
                  <a:lnTo>
                    <a:pt x="142445" y="809257"/>
                  </a:lnTo>
                  <a:lnTo>
                    <a:pt x="142534" y="809268"/>
                  </a:lnTo>
                  <a:lnTo>
                    <a:pt x="142622" y="809268"/>
                  </a:lnTo>
                  <a:lnTo>
                    <a:pt x="142754" y="809202"/>
                  </a:lnTo>
                  <a:lnTo>
                    <a:pt x="142798" y="809191"/>
                  </a:lnTo>
                  <a:lnTo>
                    <a:pt x="142820" y="809180"/>
                  </a:lnTo>
                  <a:lnTo>
                    <a:pt x="143306" y="809026"/>
                  </a:lnTo>
                  <a:lnTo>
                    <a:pt x="143405" y="808982"/>
                  </a:lnTo>
                  <a:lnTo>
                    <a:pt x="143471" y="808960"/>
                  </a:lnTo>
                  <a:lnTo>
                    <a:pt x="143604" y="808905"/>
                  </a:lnTo>
                  <a:lnTo>
                    <a:pt x="143747" y="808849"/>
                  </a:lnTo>
                  <a:lnTo>
                    <a:pt x="143880" y="808783"/>
                  </a:lnTo>
                  <a:lnTo>
                    <a:pt x="143880" y="808783"/>
                  </a:lnTo>
                  <a:lnTo>
                    <a:pt x="144045" y="808717"/>
                  </a:lnTo>
                  <a:lnTo>
                    <a:pt x="144144" y="808684"/>
                  </a:lnTo>
                  <a:lnTo>
                    <a:pt x="144244" y="808618"/>
                  </a:lnTo>
                  <a:lnTo>
                    <a:pt x="144288" y="808574"/>
                  </a:lnTo>
                  <a:lnTo>
                    <a:pt x="144299" y="808563"/>
                  </a:lnTo>
                  <a:lnTo>
                    <a:pt x="144354" y="808497"/>
                  </a:lnTo>
                  <a:lnTo>
                    <a:pt x="144387" y="808464"/>
                  </a:lnTo>
                  <a:lnTo>
                    <a:pt x="144475" y="808386"/>
                  </a:lnTo>
                  <a:lnTo>
                    <a:pt x="144520" y="808342"/>
                  </a:lnTo>
                  <a:lnTo>
                    <a:pt x="144630" y="808287"/>
                  </a:lnTo>
                  <a:lnTo>
                    <a:pt x="144751" y="808243"/>
                  </a:lnTo>
                  <a:lnTo>
                    <a:pt x="144784" y="808232"/>
                  </a:lnTo>
                  <a:lnTo>
                    <a:pt x="144906" y="808188"/>
                  </a:lnTo>
                  <a:lnTo>
                    <a:pt x="145005" y="808122"/>
                  </a:lnTo>
                  <a:lnTo>
                    <a:pt x="145071" y="808067"/>
                  </a:lnTo>
                  <a:lnTo>
                    <a:pt x="145071" y="808067"/>
                  </a:lnTo>
                  <a:lnTo>
                    <a:pt x="145137" y="808023"/>
                  </a:lnTo>
                  <a:lnTo>
                    <a:pt x="145204" y="808023"/>
                  </a:lnTo>
                  <a:lnTo>
                    <a:pt x="145292" y="808034"/>
                  </a:lnTo>
                  <a:lnTo>
                    <a:pt x="145380" y="808056"/>
                  </a:lnTo>
                  <a:lnTo>
                    <a:pt x="145535" y="808144"/>
                  </a:lnTo>
                  <a:lnTo>
                    <a:pt x="145612" y="808177"/>
                  </a:lnTo>
                  <a:lnTo>
                    <a:pt x="145645" y="808210"/>
                  </a:lnTo>
                  <a:lnTo>
                    <a:pt x="145766" y="808309"/>
                  </a:lnTo>
                  <a:lnTo>
                    <a:pt x="145888" y="808397"/>
                  </a:lnTo>
                  <a:lnTo>
                    <a:pt x="145987" y="808408"/>
                  </a:lnTo>
                  <a:lnTo>
                    <a:pt x="146108" y="808408"/>
                  </a:lnTo>
                  <a:lnTo>
                    <a:pt x="146175" y="808408"/>
                  </a:lnTo>
                  <a:lnTo>
                    <a:pt x="146329" y="808408"/>
                  </a:lnTo>
                  <a:lnTo>
                    <a:pt x="146351" y="808408"/>
                  </a:lnTo>
                  <a:lnTo>
                    <a:pt x="146450" y="808408"/>
                  </a:lnTo>
                  <a:lnTo>
                    <a:pt x="146693" y="808453"/>
                  </a:lnTo>
                  <a:lnTo>
                    <a:pt x="146870" y="808508"/>
                  </a:lnTo>
                  <a:lnTo>
                    <a:pt x="147167" y="808629"/>
                  </a:lnTo>
                  <a:lnTo>
                    <a:pt x="147377" y="808750"/>
                  </a:lnTo>
                  <a:lnTo>
                    <a:pt x="147609" y="808861"/>
                  </a:lnTo>
                  <a:lnTo>
                    <a:pt x="147741" y="808894"/>
                  </a:lnTo>
                  <a:lnTo>
                    <a:pt x="148006" y="808883"/>
                  </a:lnTo>
                  <a:lnTo>
                    <a:pt x="148160" y="808916"/>
                  </a:lnTo>
                  <a:lnTo>
                    <a:pt x="148227" y="808938"/>
                  </a:lnTo>
                  <a:lnTo>
                    <a:pt x="148447" y="809136"/>
                  </a:lnTo>
                  <a:lnTo>
                    <a:pt x="148514" y="809169"/>
                  </a:lnTo>
                  <a:lnTo>
                    <a:pt x="148679" y="809235"/>
                  </a:lnTo>
                  <a:lnTo>
                    <a:pt x="148999" y="809346"/>
                  </a:lnTo>
                  <a:lnTo>
                    <a:pt x="149010" y="809346"/>
                  </a:lnTo>
                  <a:lnTo>
                    <a:pt x="149098" y="809346"/>
                  </a:lnTo>
                  <a:lnTo>
                    <a:pt x="149198" y="809302"/>
                  </a:lnTo>
                  <a:lnTo>
                    <a:pt x="149319" y="809302"/>
                  </a:lnTo>
                  <a:lnTo>
                    <a:pt x="149628" y="809445"/>
                  </a:lnTo>
                  <a:lnTo>
                    <a:pt x="149782" y="809489"/>
                  </a:lnTo>
                  <a:lnTo>
                    <a:pt x="149948" y="809511"/>
                  </a:lnTo>
                  <a:lnTo>
                    <a:pt x="150257" y="809500"/>
                  </a:lnTo>
                  <a:lnTo>
                    <a:pt x="150433" y="809478"/>
                  </a:lnTo>
                  <a:lnTo>
                    <a:pt x="150853" y="809434"/>
                  </a:lnTo>
                  <a:lnTo>
                    <a:pt x="150952" y="809456"/>
                  </a:lnTo>
                  <a:lnTo>
                    <a:pt x="151040" y="809467"/>
                  </a:lnTo>
                  <a:lnTo>
                    <a:pt x="151106" y="809467"/>
                  </a:lnTo>
                  <a:lnTo>
                    <a:pt x="151150" y="809500"/>
                  </a:lnTo>
                  <a:lnTo>
                    <a:pt x="151183" y="809533"/>
                  </a:lnTo>
                  <a:lnTo>
                    <a:pt x="151206" y="809544"/>
                  </a:lnTo>
                  <a:lnTo>
                    <a:pt x="151481" y="809555"/>
                  </a:lnTo>
                  <a:lnTo>
                    <a:pt x="151680" y="809544"/>
                  </a:lnTo>
                  <a:lnTo>
                    <a:pt x="151978" y="809500"/>
                  </a:lnTo>
                  <a:lnTo>
                    <a:pt x="152121" y="809489"/>
                  </a:lnTo>
                  <a:lnTo>
                    <a:pt x="152342" y="809467"/>
                  </a:lnTo>
                  <a:lnTo>
                    <a:pt x="152353" y="809467"/>
                  </a:lnTo>
                  <a:lnTo>
                    <a:pt x="152618" y="809588"/>
                  </a:lnTo>
                  <a:lnTo>
                    <a:pt x="152839" y="809599"/>
                  </a:lnTo>
                  <a:lnTo>
                    <a:pt x="153324" y="809676"/>
                  </a:lnTo>
                  <a:lnTo>
                    <a:pt x="153390" y="809709"/>
                  </a:lnTo>
                  <a:lnTo>
                    <a:pt x="153589" y="809831"/>
                  </a:lnTo>
                  <a:lnTo>
                    <a:pt x="153600" y="809842"/>
                  </a:lnTo>
                  <a:lnTo>
                    <a:pt x="153611" y="809842"/>
                  </a:lnTo>
                  <a:lnTo>
                    <a:pt x="153611" y="809842"/>
                  </a:lnTo>
                  <a:lnTo>
                    <a:pt x="153611" y="809842"/>
                  </a:lnTo>
                  <a:lnTo>
                    <a:pt x="153721" y="809897"/>
                  </a:lnTo>
                  <a:lnTo>
                    <a:pt x="153931" y="809908"/>
                  </a:lnTo>
                  <a:lnTo>
                    <a:pt x="154162" y="809842"/>
                  </a:lnTo>
                  <a:lnTo>
                    <a:pt x="154460" y="809720"/>
                  </a:lnTo>
                  <a:lnTo>
                    <a:pt x="154769" y="809720"/>
                  </a:lnTo>
                  <a:lnTo>
                    <a:pt x="155067" y="809720"/>
                  </a:lnTo>
                  <a:lnTo>
                    <a:pt x="155387" y="809698"/>
                  </a:lnTo>
                  <a:lnTo>
                    <a:pt x="155586" y="809897"/>
                  </a:lnTo>
                  <a:lnTo>
                    <a:pt x="155906" y="810095"/>
                  </a:lnTo>
                  <a:lnTo>
                    <a:pt x="156226" y="810305"/>
                  </a:lnTo>
                  <a:lnTo>
                    <a:pt x="156590" y="810636"/>
                  </a:lnTo>
                  <a:lnTo>
                    <a:pt x="157439" y="811044"/>
                  </a:lnTo>
                  <a:lnTo>
                    <a:pt x="157726" y="811231"/>
                  </a:lnTo>
                  <a:lnTo>
                    <a:pt x="158046" y="811363"/>
                  </a:lnTo>
                  <a:lnTo>
                    <a:pt x="158223" y="811396"/>
                  </a:lnTo>
                  <a:lnTo>
                    <a:pt x="158399" y="811441"/>
                  </a:lnTo>
                  <a:lnTo>
                    <a:pt x="158576" y="811441"/>
                  </a:lnTo>
                  <a:lnTo>
                    <a:pt x="158730" y="811407"/>
                  </a:lnTo>
                  <a:lnTo>
                    <a:pt x="158984" y="811286"/>
                  </a:lnTo>
                  <a:lnTo>
                    <a:pt x="159193" y="811176"/>
                  </a:lnTo>
                  <a:lnTo>
                    <a:pt x="159491" y="811088"/>
                  </a:lnTo>
                  <a:lnTo>
                    <a:pt x="159756" y="811088"/>
                  </a:lnTo>
                  <a:lnTo>
                    <a:pt x="159977" y="811088"/>
                  </a:lnTo>
                  <a:lnTo>
                    <a:pt x="160220" y="811088"/>
                  </a:lnTo>
                  <a:lnTo>
                    <a:pt x="160418" y="811099"/>
                  </a:lnTo>
                  <a:lnTo>
                    <a:pt x="160473" y="811253"/>
                  </a:lnTo>
                  <a:lnTo>
                    <a:pt x="160584" y="811683"/>
                  </a:lnTo>
                  <a:lnTo>
                    <a:pt x="160672" y="812058"/>
                  </a:lnTo>
                  <a:lnTo>
                    <a:pt x="160826" y="812609"/>
                  </a:lnTo>
                  <a:lnTo>
                    <a:pt x="160904" y="813061"/>
                  </a:lnTo>
                  <a:lnTo>
                    <a:pt x="161058" y="813613"/>
                  </a:lnTo>
                  <a:lnTo>
                    <a:pt x="161069" y="814241"/>
                  </a:lnTo>
                  <a:lnTo>
                    <a:pt x="161113" y="814561"/>
                  </a:lnTo>
                  <a:lnTo>
                    <a:pt x="161058" y="814936"/>
                  </a:lnTo>
                  <a:lnTo>
                    <a:pt x="161014" y="815134"/>
                  </a:lnTo>
                  <a:lnTo>
                    <a:pt x="160882" y="815311"/>
                  </a:lnTo>
                  <a:lnTo>
                    <a:pt x="160573" y="815564"/>
                  </a:lnTo>
                  <a:lnTo>
                    <a:pt x="160153" y="815763"/>
                  </a:lnTo>
                  <a:lnTo>
                    <a:pt x="159856" y="815928"/>
                  </a:lnTo>
                  <a:lnTo>
                    <a:pt x="159370" y="816137"/>
                  </a:lnTo>
                  <a:lnTo>
                    <a:pt x="158862" y="816314"/>
                  </a:lnTo>
                  <a:lnTo>
                    <a:pt x="158145" y="816601"/>
                  </a:lnTo>
                  <a:lnTo>
                    <a:pt x="157892" y="816700"/>
                  </a:lnTo>
                  <a:lnTo>
                    <a:pt x="157638" y="816854"/>
                  </a:lnTo>
                  <a:lnTo>
                    <a:pt x="157274" y="817207"/>
                  </a:lnTo>
                  <a:lnTo>
                    <a:pt x="156943" y="817527"/>
                  </a:lnTo>
                  <a:lnTo>
                    <a:pt x="156634" y="817813"/>
                  </a:lnTo>
                  <a:lnTo>
                    <a:pt x="156237" y="818056"/>
                  </a:lnTo>
                  <a:lnTo>
                    <a:pt x="155994" y="818287"/>
                  </a:lnTo>
                  <a:lnTo>
                    <a:pt x="155840" y="818784"/>
                  </a:lnTo>
                  <a:lnTo>
                    <a:pt x="155795" y="819225"/>
                  </a:lnTo>
                  <a:lnTo>
                    <a:pt x="155564" y="819478"/>
                  </a:lnTo>
                  <a:lnTo>
                    <a:pt x="155321" y="819677"/>
                  </a:lnTo>
                  <a:lnTo>
                    <a:pt x="155189" y="819908"/>
                  </a:lnTo>
                  <a:lnTo>
                    <a:pt x="155012" y="820482"/>
                  </a:lnTo>
                  <a:lnTo>
                    <a:pt x="154813" y="820823"/>
                  </a:lnTo>
                  <a:lnTo>
                    <a:pt x="154714" y="821165"/>
                  </a:lnTo>
                  <a:lnTo>
                    <a:pt x="154714" y="822058"/>
                  </a:lnTo>
                  <a:lnTo>
                    <a:pt x="154780" y="822764"/>
                  </a:lnTo>
                  <a:lnTo>
                    <a:pt x="154946" y="823271"/>
                  </a:lnTo>
                  <a:lnTo>
                    <a:pt x="155100" y="823690"/>
                  </a:lnTo>
                  <a:lnTo>
                    <a:pt x="155277" y="823866"/>
                  </a:lnTo>
                  <a:lnTo>
                    <a:pt x="155906" y="824219"/>
                  </a:lnTo>
                  <a:lnTo>
                    <a:pt x="156336" y="824308"/>
                  </a:lnTo>
                  <a:lnTo>
                    <a:pt x="156601" y="824297"/>
                  </a:lnTo>
                  <a:lnTo>
                    <a:pt x="156899" y="824385"/>
                  </a:lnTo>
                  <a:lnTo>
                    <a:pt x="157219" y="824572"/>
                  </a:lnTo>
                  <a:lnTo>
                    <a:pt x="157241" y="824572"/>
                  </a:lnTo>
                  <a:lnTo>
                    <a:pt x="157505" y="824881"/>
                  </a:lnTo>
                  <a:lnTo>
                    <a:pt x="157693" y="825234"/>
                  </a:lnTo>
                  <a:lnTo>
                    <a:pt x="157759" y="825509"/>
                  </a:lnTo>
                  <a:lnTo>
                    <a:pt x="158002" y="825983"/>
                  </a:lnTo>
                  <a:lnTo>
                    <a:pt x="158168" y="826160"/>
                  </a:lnTo>
                  <a:lnTo>
                    <a:pt x="158278" y="826237"/>
                  </a:lnTo>
                  <a:lnTo>
                    <a:pt x="158410" y="826259"/>
                  </a:lnTo>
                  <a:lnTo>
                    <a:pt x="158763" y="826435"/>
                  </a:lnTo>
                  <a:lnTo>
                    <a:pt x="158940" y="826645"/>
                  </a:lnTo>
                  <a:lnTo>
                    <a:pt x="158962" y="826777"/>
                  </a:lnTo>
                  <a:lnTo>
                    <a:pt x="158951" y="826821"/>
                  </a:lnTo>
                  <a:lnTo>
                    <a:pt x="158852" y="826998"/>
                  </a:lnTo>
                  <a:lnTo>
                    <a:pt x="158829" y="827152"/>
                  </a:lnTo>
                  <a:lnTo>
                    <a:pt x="158796" y="827373"/>
                  </a:lnTo>
                  <a:lnTo>
                    <a:pt x="158840" y="827516"/>
                  </a:lnTo>
                  <a:lnTo>
                    <a:pt x="158840" y="827538"/>
                  </a:lnTo>
                  <a:lnTo>
                    <a:pt x="158940" y="827880"/>
                  </a:lnTo>
                  <a:lnTo>
                    <a:pt x="158940" y="828255"/>
                  </a:lnTo>
                  <a:lnTo>
                    <a:pt x="158885" y="828420"/>
                  </a:lnTo>
                  <a:lnTo>
                    <a:pt x="158763" y="828729"/>
                  </a:lnTo>
                  <a:lnTo>
                    <a:pt x="158763" y="829247"/>
                  </a:lnTo>
                  <a:lnTo>
                    <a:pt x="158896" y="829600"/>
                  </a:lnTo>
                  <a:lnTo>
                    <a:pt x="159083" y="830129"/>
                  </a:lnTo>
                  <a:lnTo>
                    <a:pt x="159127" y="830294"/>
                  </a:lnTo>
                  <a:lnTo>
                    <a:pt x="159149" y="830383"/>
                  </a:lnTo>
                  <a:lnTo>
                    <a:pt x="159193" y="830570"/>
                  </a:lnTo>
                  <a:lnTo>
                    <a:pt x="159337" y="831088"/>
                  </a:lnTo>
                  <a:lnTo>
                    <a:pt x="159315" y="831386"/>
                  </a:lnTo>
                  <a:lnTo>
                    <a:pt x="159282" y="832202"/>
                  </a:lnTo>
                  <a:lnTo>
                    <a:pt x="159337" y="832522"/>
                  </a:lnTo>
                  <a:lnTo>
                    <a:pt x="159558" y="832720"/>
                  </a:lnTo>
                  <a:lnTo>
                    <a:pt x="159834" y="832797"/>
                  </a:lnTo>
                  <a:lnTo>
                    <a:pt x="160153" y="832941"/>
                  </a:lnTo>
                  <a:lnTo>
                    <a:pt x="160363" y="833117"/>
                  </a:lnTo>
                  <a:lnTo>
                    <a:pt x="160440" y="833293"/>
                  </a:lnTo>
                  <a:lnTo>
                    <a:pt x="160407" y="833470"/>
                  </a:lnTo>
                  <a:lnTo>
                    <a:pt x="160087" y="833999"/>
                  </a:lnTo>
                  <a:lnTo>
                    <a:pt x="159856" y="834341"/>
                  </a:lnTo>
                  <a:lnTo>
                    <a:pt x="159624" y="834539"/>
                  </a:lnTo>
                  <a:lnTo>
                    <a:pt x="159293" y="834848"/>
                  </a:lnTo>
                  <a:lnTo>
                    <a:pt x="158940" y="835069"/>
                  </a:lnTo>
                  <a:lnTo>
                    <a:pt x="158212" y="835443"/>
                  </a:lnTo>
                  <a:lnTo>
                    <a:pt x="157936" y="835642"/>
                  </a:lnTo>
                  <a:lnTo>
                    <a:pt x="157881" y="835730"/>
                  </a:lnTo>
                  <a:lnTo>
                    <a:pt x="157517" y="836303"/>
                  </a:lnTo>
                  <a:lnTo>
                    <a:pt x="157384" y="836458"/>
                  </a:lnTo>
                  <a:lnTo>
                    <a:pt x="157174" y="836678"/>
                  </a:lnTo>
                  <a:lnTo>
                    <a:pt x="156932" y="836822"/>
                  </a:lnTo>
                  <a:lnTo>
                    <a:pt x="156369" y="837009"/>
                  </a:lnTo>
                  <a:lnTo>
                    <a:pt x="155862" y="837208"/>
                  </a:lnTo>
                  <a:lnTo>
                    <a:pt x="155553" y="837384"/>
                  </a:lnTo>
                  <a:lnTo>
                    <a:pt x="155211" y="837627"/>
                  </a:lnTo>
                  <a:lnTo>
                    <a:pt x="154979" y="837880"/>
                  </a:lnTo>
                  <a:lnTo>
                    <a:pt x="154747" y="838090"/>
                  </a:lnTo>
                  <a:lnTo>
                    <a:pt x="154471" y="838266"/>
                  </a:lnTo>
                  <a:lnTo>
                    <a:pt x="154427" y="838420"/>
                  </a:lnTo>
                  <a:lnTo>
                    <a:pt x="154405" y="838442"/>
                  </a:lnTo>
                  <a:lnTo>
                    <a:pt x="154240" y="838740"/>
                  </a:lnTo>
                  <a:lnTo>
                    <a:pt x="154383" y="838939"/>
                  </a:lnTo>
                  <a:lnTo>
                    <a:pt x="154405" y="839181"/>
                  </a:lnTo>
                  <a:lnTo>
                    <a:pt x="154306" y="839677"/>
                  </a:lnTo>
                  <a:lnTo>
                    <a:pt x="154174" y="840019"/>
                  </a:lnTo>
                  <a:lnTo>
                    <a:pt x="154085" y="840173"/>
                  </a:lnTo>
                  <a:lnTo>
                    <a:pt x="153942" y="840383"/>
                  </a:lnTo>
                  <a:lnTo>
                    <a:pt x="153820" y="840637"/>
                  </a:lnTo>
                  <a:lnTo>
                    <a:pt x="153732" y="840923"/>
                  </a:lnTo>
                  <a:lnTo>
                    <a:pt x="153710" y="841122"/>
                  </a:lnTo>
                  <a:lnTo>
                    <a:pt x="153809" y="841331"/>
                  </a:lnTo>
                  <a:lnTo>
                    <a:pt x="153931" y="841475"/>
                  </a:lnTo>
                  <a:lnTo>
                    <a:pt x="154207" y="841441"/>
                  </a:lnTo>
                  <a:lnTo>
                    <a:pt x="154394" y="841386"/>
                  </a:lnTo>
                  <a:lnTo>
                    <a:pt x="154604" y="841342"/>
                  </a:lnTo>
                  <a:lnTo>
                    <a:pt x="154780" y="841342"/>
                  </a:lnTo>
                  <a:lnTo>
                    <a:pt x="155023" y="841486"/>
                  </a:lnTo>
                  <a:lnTo>
                    <a:pt x="155409" y="841728"/>
                  </a:lnTo>
                  <a:lnTo>
                    <a:pt x="155641" y="841882"/>
                  </a:lnTo>
                  <a:lnTo>
                    <a:pt x="155895" y="842114"/>
                  </a:lnTo>
                  <a:lnTo>
                    <a:pt x="156093" y="842301"/>
                  </a:lnTo>
                  <a:lnTo>
                    <a:pt x="156314" y="842687"/>
                  </a:lnTo>
                  <a:lnTo>
                    <a:pt x="156512" y="842820"/>
                  </a:lnTo>
                  <a:lnTo>
                    <a:pt x="156535" y="842831"/>
                  </a:lnTo>
                  <a:lnTo>
                    <a:pt x="156865" y="843084"/>
                  </a:lnTo>
                  <a:lnTo>
                    <a:pt x="157141" y="843305"/>
                  </a:lnTo>
                  <a:lnTo>
                    <a:pt x="157351" y="843415"/>
                  </a:lnTo>
                  <a:lnTo>
                    <a:pt x="157770" y="843492"/>
                  </a:lnTo>
                  <a:lnTo>
                    <a:pt x="158002" y="843525"/>
                  </a:lnTo>
                  <a:lnTo>
                    <a:pt x="158322" y="843393"/>
                  </a:lnTo>
                  <a:lnTo>
                    <a:pt x="158642" y="843294"/>
                  </a:lnTo>
                  <a:lnTo>
                    <a:pt x="158874" y="843305"/>
                  </a:lnTo>
                  <a:lnTo>
                    <a:pt x="159238" y="843569"/>
                  </a:lnTo>
                  <a:lnTo>
                    <a:pt x="159447" y="843757"/>
                  </a:lnTo>
                  <a:lnTo>
                    <a:pt x="159624" y="843955"/>
                  </a:lnTo>
                  <a:lnTo>
                    <a:pt x="159624" y="844297"/>
                  </a:lnTo>
                  <a:lnTo>
                    <a:pt x="159756" y="844694"/>
                  </a:lnTo>
                  <a:lnTo>
                    <a:pt x="159988" y="844937"/>
                  </a:lnTo>
                  <a:lnTo>
                    <a:pt x="160429" y="845179"/>
                  </a:lnTo>
                  <a:lnTo>
                    <a:pt x="160484" y="845245"/>
                  </a:lnTo>
                  <a:lnTo>
                    <a:pt x="160716" y="845521"/>
                  </a:lnTo>
                  <a:lnTo>
                    <a:pt x="160837" y="845653"/>
                  </a:lnTo>
                  <a:lnTo>
                    <a:pt x="160992" y="845896"/>
                  </a:lnTo>
                  <a:lnTo>
                    <a:pt x="161036" y="846138"/>
                  </a:lnTo>
                  <a:lnTo>
                    <a:pt x="161025" y="846524"/>
                  </a:lnTo>
                  <a:lnTo>
                    <a:pt x="160981" y="846921"/>
                  </a:lnTo>
                  <a:lnTo>
                    <a:pt x="160948" y="847329"/>
                  </a:lnTo>
                  <a:lnTo>
                    <a:pt x="160893" y="847550"/>
                  </a:lnTo>
                  <a:lnTo>
                    <a:pt x="160893" y="847770"/>
                  </a:lnTo>
                  <a:lnTo>
                    <a:pt x="160893" y="847803"/>
                  </a:lnTo>
                  <a:lnTo>
                    <a:pt x="160948" y="847969"/>
                  </a:lnTo>
                  <a:lnTo>
                    <a:pt x="161113" y="848288"/>
                  </a:lnTo>
                  <a:lnTo>
                    <a:pt x="161433" y="848685"/>
                  </a:lnTo>
                  <a:lnTo>
                    <a:pt x="161555" y="849005"/>
                  </a:lnTo>
                  <a:lnTo>
                    <a:pt x="161522" y="849402"/>
                  </a:lnTo>
                  <a:lnTo>
                    <a:pt x="161400" y="849545"/>
                  </a:lnTo>
                  <a:lnTo>
                    <a:pt x="161246" y="849799"/>
                  </a:lnTo>
                  <a:lnTo>
                    <a:pt x="161168" y="849964"/>
                  </a:lnTo>
                  <a:lnTo>
                    <a:pt x="161014" y="850075"/>
                  </a:lnTo>
                  <a:lnTo>
                    <a:pt x="161014" y="850273"/>
                  </a:lnTo>
                  <a:lnTo>
                    <a:pt x="160970" y="850527"/>
                  </a:lnTo>
                  <a:lnTo>
                    <a:pt x="161080" y="850703"/>
                  </a:lnTo>
                  <a:lnTo>
                    <a:pt x="161091" y="850868"/>
                  </a:lnTo>
                  <a:lnTo>
                    <a:pt x="161091" y="851056"/>
                  </a:lnTo>
                  <a:lnTo>
                    <a:pt x="161091" y="851331"/>
                  </a:lnTo>
                  <a:lnTo>
                    <a:pt x="161124" y="851673"/>
                  </a:lnTo>
                  <a:lnTo>
                    <a:pt x="161135" y="851839"/>
                  </a:lnTo>
                  <a:lnTo>
                    <a:pt x="161168" y="852004"/>
                  </a:lnTo>
                  <a:lnTo>
                    <a:pt x="161069" y="852269"/>
                  </a:lnTo>
                  <a:lnTo>
                    <a:pt x="160837" y="852489"/>
                  </a:lnTo>
                  <a:lnTo>
                    <a:pt x="160727" y="852677"/>
                  </a:lnTo>
                  <a:lnTo>
                    <a:pt x="160771" y="852864"/>
                  </a:lnTo>
                  <a:lnTo>
                    <a:pt x="160937" y="853151"/>
                  </a:lnTo>
                  <a:lnTo>
                    <a:pt x="161113" y="853426"/>
                  </a:lnTo>
                  <a:lnTo>
                    <a:pt x="161091" y="853746"/>
                  </a:lnTo>
                  <a:lnTo>
                    <a:pt x="161025" y="854000"/>
                  </a:lnTo>
                  <a:lnTo>
                    <a:pt x="160771" y="854308"/>
                  </a:lnTo>
                  <a:lnTo>
                    <a:pt x="160584" y="854540"/>
                  </a:lnTo>
                  <a:lnTo>
                    <a:pt x="160495" y="854760"/>
                  </a:lnTo>
                  <a:lnTo>
                    <a:pt x="160341" y="854992"/>
                  </a:lnTo>
                  <a:lnTo>
                    <a:pt x="160231" y="855235"/>
                  </a:lnTo>
                  <a:lnTo>
                    <a:pt x="160308" y="855620"/>
                  </a:lnTo>
                  <a:lnTo>
                    <a:pt x="160451" y="855929"/>
                  </a:lnTo>
                  <a:lnTo>
                    <a:pt x="160617" y="856260"/>
                  </a:lnTo>
                  <a:lnTo>
                    <a:pt x="160672" y="856690"/>
                  </a:lnTo>
                  <a:lnTo>
                    <a:pt x="160650" y="856944"/>
                  </a:lnTo>
                  <a:lnTo>
                    <a:pt x="160705" y="857385"/>
                  </a:lnTo>
                  <a:lnTo>
                    <a:pt x="160540" y="857859"/>
                  </a:lnTo>
                  <a:lnTo>
                    <a:pt x="160595" y="858245"/>
                  </a:lnTo>
                  <a:lnTo>
                    <a:pt x="160694" y="858520"/>
                  </a:lnTo>
                  <a:lnTo>
                    <a:pt x="160749" y="859049"/>
                  </a:lnTo>
                  <a:lnTo>
                    <a:pt x="160937" y="859490"/>
                  </a:lnTo>
                  <a:lnTo>
                    <a:pt x="161279" y="859744"/>
                  </a:lnTo>
                  <a:lnTo>
                    <a:pt x="161555" y="859898"/>
                  </a:lnTo>
                  <a:lnTo>
                    <a:pt x="161808" y="860020"/>
                  </a:lnTo>
                  <a:lnTo>
                    <a:pt x="162051" y="860163"/>
                  </a:lnTo>
                  <a:lnTo>
                    <a:pt x="162250" y="860317"/>
                  </a:lnTo>
                  <a:lnTo>
                    <a:pt x="162481" y="860384"/>
                  </a:lnTo>
                  <a:lnTo>
                    <a:pt x="162702" y="860538"/>
                  </a:lnTo>
                  <a:lnTo>
                    <a:pt x="162856" y="860758"/>
                  </a:lnTo>
                  <a:lnTo>
                    <a:pt x="163055" y="861067"/>
                  </a:lnTo>
                  <a:lnTo>
                    <a:pt x="163287" y="861530"/>
                  </a:lnTo>
                  <a:lnTo>
                    <a:pt x="163419" y="861927"/>
                  </a:lnTo>
                  <a:lnTo>
                    <a:pt x="163618" y="862126"/>
                  </a:lnTo>
                  <a:lnTo>
                    <a:pt x="164015" y="862368"/>
                  </a:lnTo>
                  <a:lnTo>
                    <a:pt x="164556" y="862545"/>
                  </a:lnTo>
                  <a:lnTo>
                    <a:pt x="164732" y="862600"/>
                  </a:lnTo>
                  <a:lnTo>
                    <a:pt x="164754" y="862589"/>
                  </a:lnTo>
                  <a:lnTo>
                    <a:pt x="165107" y="862787"/>
                  </a:lnTo>
                  <a:lnTo>
                    <a:pt x="165394" y="862975"/>
                  </a:lnTo>
                  <a:lnTo>
                    <a:pt x="165659" y="863151"/>
                  </a:lnTo>
                  <a:lnTo>
                    <a:pt x="166012" y="863449"/>
                  </a:lnTo>
                  <a:lnTo>
                    <a:pt x="166200" y="863647"/>
                  </a:lnTo>
                  <a:lnTo>
                    <a:pt x="166442" y="863989"/>
                  </a:lnTo>
                  <a:lnTo>
                    <a:pt x="166453" y="864463"/>
                  </a:lnTo>
                  <a:lnTo>
                    <a:pt x="166674" y="864794"/>
                  </a:lnTo>
                  <a:lnTo>
                    <a:pt x="166862" y="865058"/>
                  </a:lnTo>
                  <a:lnTo>
                    <a:pt x="166994" y="865180"/>
                  </a:lnTo>
                  <a:lnTo>
                    <a:pt x="167215" y="865466"/>
                  </a:lnTo>
                  <a:lnTo>
                    <a:pt x="167446" y="865665"/>
                  </a:lnTo>
                  <a:lnTo>
                    <a:pt x="167766" y="865929"/>
                  </a:lnTo>
                  <a:lnTo>
                    <a:pt x="168064" y="866194"/>
                  </a:lnTo>
                  <a:lnTo>
                    <a:pt x="168197" y="866393"/>
                  </a:lnTo>
                  <a:lnTo>
                    <a:pt x="168439" y="866569"/>
                  </a:lnTo>
                  <a:lnTo>
                    <a:pt x="168583" y="866801"/>
                  </a:lnTo>
                  <a:lnTo>
                    <a:pt x="168472" y="867142"/>
                  </a:lnTo>
                  <a:lnTo>
                    <a:pt x="168417" y="867396"/>
                  </a:lnTo>
                  <a:lnTo>
                    <a:pt x="168340" y="867572"/>
                  </a:lnTo>
                  <a:lnTo>
                    <a:pt x="168152" y="867782"/>
                  </a:lnTo>
                  <a:lnTo>
                    <a:pt x="168075" y="867881"/>
                  </a:lnTo>
                  <a:lnTo>
                    <a:pt x="167954" y="868002"/>
                  </a:lnTo>
                  <a:lnTo>
                    <a:pt x="167854" y="868146"/>
                  </a:lnTo>
                  <a:lnTo>
                    <a:pt x="167843" y="868146"/>
                  </a:lnTo>
                  <a:lnTo>
                    <a:pt x="167866" y="868179"/>
                  </a:lnTo>
                  <a:lnTo>
                    <a:pt x="167932" y="868421"/>
                  </a:lnTo>
                  <a:lnTo>
                    <a:pt x="167954" y="868862"/>
                  </a:lnTo>
                  <a:lnTo>
                    <a:pt x="167987" y="869006"/>
                  </a:lnTo>
                  <a:lnTo>
                    <a:pt x="168064" y="869204"/>
                  </a:lnTo>
                  <a:lnTo>
                    <a:pt x="168075" y="869215"/>
                  </a:lnTo>
                  <a:lnTo>
                    <a:pt x="168185" y="869733"/>
                  </a:lnTo>
                  <a:lnTo>
                    <a:pt x="168384" y="870218"/>
                  </a:lnTo>
                  <a:lnTo>
                    <a:pt x="168494" y="870461"/>
                  </a:lnTo>
                  <a:lnTo>
                    <a:pt x="168616" y="870759"/>
                  </a:lnTo>
                  <a:lnTo>
                    <a:pt x="168836" y="871045"/>
                  </a:lnTo>
                  <a:lnTo>
                    <a:pt x="169046" y="871222"/>
                  </a:lnTo>
                  <a:lnTo>
                    <a:pt x="169289" y="871398"/>
                  </a:lnTo>
                  <a:lnTo>
                    <a:pt x="169565" y="871630"/>
                  </a:lnTo>
                  <a:lnTo>
                    <a:pt x="169741" y="871806"/>
                  </a:lnTo>
                  <a:lnTo>
                    <a:pt x="169973" y="872104"/>
                  </a:lnTo>
                  <a:lnTo>
                    <a:pt x="170138" y="872368"/>
                  </a:lnTo>
                  <a:lnTo>
                    <a:pt x="170326" y="872743"/>
                  </a:lnTo>
                  <a:lnTo>
                    <a:pt x="170425" y="873041"/>
                  </a:lnTo>
                  <a:lnTo>
                    <a:pt x="170668" y="873328"/>
                  </a:lnTo>
                  <a:lnTo>
                    <a:pt x="171032" y="873537"/>
                  </a:lnTo>
                  <a:lnTo>
                    <a:pt x="171418" y="873780"/>
                  </a:lnTo>
                  <a:lnTo>
                    <a:pt x="171727" y="873901"/>
                  </a:lnTo>
                  <a:lnTo>
                    <a:pt x="172025" y="874133"/>
                  </a:lnTo>
                  <a:lnTo>
                    <a:pt x="172323" y="874320"/>
                  </a:lnTo>
                  <a:lnTo>
                    <a:pt x="172753" y="874783"/>
                  </a:lnTo>
                  <a:lnTo>
                    <a:pt x="173062" y="875026"/>
                  </a:lnTo>
                  <a:lnTo>
                    <a:pt x="173283" y="875390"/>
                  </a:lnTo>
                  <a:lnTo>
                    <a:pt x="173481" y="875698"/>
                  </a:lnTo>
                  <a:lnTo>
                    <a:pt x="173669" y="876150"/>
                  </a:lnTo>
                  <a:lnTo>
                    <a:pt x="174000" y="876481"/>
                  </a:lnTo>
                  <a:lnTo>
                    <a:pt x="174265" y="876680"/>
                  </a:lnTo>
                  <a:lnTo>
                    <a:pt x="174530" y="876867"/>
                  </a:lnTo>
                  <a:lnTo>
                    <a:pt x="174717" y="876999"/>
                  </a:lnTo>
                  <a:lnTo>
                    <a:pt x="174949" y="877143"/>
                  </a:lnTo>
                  <a:lnTo>
                    <a:pt x="175202" y="877198"/>
                  </a:lnTo>
                  <a:lnTo>
                    <a:pt x="175445" y="877264"/>
                  </a:lnTo>
                  <a:lnTo>
                    <a:pt x="175644" y="877396"/>
                  </a:lnTo>
                  <a:lnTo>
                    <a:pt x="175953" y="877595"/>
                  </a:lnTo>
                  <a:lnTo>
                    <a:pt x="176195" y="877595"/>
                  </a:lnTo>
                  <a:lnTo>
                    <a:pt x="176405" y="877628"/>
                  </a:lnTo>
                  <a:lnTo>
                    <a:pt x="176571" y="877848"/>
                  </a:lnTo>
                  <a:lnTo>
                    <a:pt x="176868" y="878036"/>
                  </a:lnTo>
                  <a:lnTo>
                    <a:pt x="177089" y="878201"/>
                  </a:lnTo>
                  <a:lnTo>
                    <a:pt x="177453" y="878234"/>
                  </a:lnTo>
                  <a:lnTo>
                    <a:pt x="177729" y="878355"/>
                  </a:lnTo>
                  <a:lnTo>
                    <a:pt x="178093" y="878477"/>
                  </a:lnTo>
                  <a:lnTo>
                    <a:pt x="178479" y="878620"/>
                  </a:lnTo>
                  <a:lnTo>
                    <a:pt x="178711" y="878796"/>
                  </a:lnTo>
                  <a:lnTo>
                    <a:pt x="179020" y="878929"/>
                  </a:lnTo>
                  <a:lnTo>
                    <a:pt x="179384" y="879061"/>
                  </a:lnTo>
                  <a:lnTo>
                    <a:pt x="179638" y="879061"/>
                  </a:lnTo>
                  <a:lnTo>
                    <a:pt x="179671" y="879061"/>
                  </a:lnTo>
                  <a:lnTo>
                    <a:pt x="179693" y="879072"/>
                  </a:lnTo>
                  <a:lnTo>
                    <a:pt x="179947" y="879039"/>
                  </a:lnTo>
                  <a:lnTo>
                    <a:pt x="180333" y="879050"/>
                  </a:lnTo>
                  <a:lnTo>
                    <a:pt x="180620" y="879193"/>
                  </a:lnTo>
                  <a:lnTo>
                    <a:pt x="180884" y="879348"/>
                  </a:lnTo>
                  <a:lnTo>
                    <a:pt x="181237" y="879645"/>
                  </a:lnTo>
                  <a:lnTo>
                    <a:pt x="181524" y="879910"/>
                  </a:lnTo>
                  <a:lnTo>
                    <a:pt x="181833" y="880186"/>
                  </a:lnTo>
                  <a:lnTo>
                    <a:pt x="182098" y="880362"/>
                  </a:lnTo>
                  <a:lnTo>
                    <a:pt x="182131" y="880373"/>
                  </a:lnTo>
                  <a:lnTo>
                    <a:pt x="182694" y="880274"/>
                  </a:lnTo>
                  <a:lnTo>
                    <a:pt x="183367" y="880186"/>
                  </a:lnTo>
                  <a:lnTo>
                    <a:pt x="183742" y="880186"/>
                  </a:lnTo>
                  <a:lnTo>
                    <a:pt x="184062" y="880285"/>
                  </a:lnTo>
                  <a:lnTo>
                    <a:pt x="184216" y="880439"/>
                  </a:lnTo>
                  <a:lnTo>
                    <a:pt x="184316" y="880902"/>
                  </a:lnTo>
                  <a:lnTo>
                    <a:pt x="184537" y="881189"/>
                  </a:lnTo>
                  <a:lnTo>
                    <a:pt x="184934" y="881421"/>
                  </a:lnTo>
                  <a:lnTo>
                    <a:pt x="185563" y="881553"/>
                  </a:lnTo>
                  <a:lnTo>
                    <a:pt x="185949" y="881454"/>
                  </a:lnTo>
                  <a:lnTo>
                    <a:pt x="186269" y="881266"/>
                  </a:lnTo>
                  <a:lnTo>
                    <a:pt x="186887" y="880958"/>
                  </a:lnTo>
                  <a:lnTo>
                    <a:pt x="187394" y="880836"/>
                  </a:lnTo>
                  <a:lnTo>
                    <a:pt x="189402" y="880836"/>
                  </a:lnTo>
                  <a:lnTo>
                    <a:pt x="189755" y="881079"/>
                  </a:lnTo>
                  <a:lnTo>
                    <a:pt x="190130" y="881354"/>
                  </a:lnTo>
                  <a:lnTo>
                    <a:pt x="190296" y="881387"/>
                  </a:lnTo>
                  <a:lnTo>
                    <a:pt x="190594" y="881365"/>
                  </a:lnTo>
                  <a:lnTo>
                    <a:pt x="191079" y="881156"/>
                  </a:lnTo>
                  <a:lnTo>
                    <a:pt x="191200" y="881035"/>
                  </a:lnTo>
                  <a:lnTo>
                    <a:pt x="191564" y="880704"/>
                  </a:lnTo>
                  <a:lnTo>
                    <a:pt x="191807" y="880594"/>
                  </a:lnTo>
                  <a:lnTo>
                    <a:pt x="191984" y="880517"/>
                  </a:lnTo>
                  <a:lnTo>
                    <a:pt x="192160" y="880450"/>
                  </a:lnTo>
                  <a:lnTo>
                    <a:pt x="192546" y="880307"/>
                  </a:lnTo>
                  <a:lnTo>
                    <a:pt x="192910" y="880219"/>
                  </a:lnTo>
                  <a:lnTo>
                    <a:pt x="193517" y="880252"/>
                  </a:lnTo>
                  <a:lnTo>
                    <a:pt x="193694" y="880307"/>
                  </a:lnTo>
                  <a:lnTo>
                    <a:pt x="193904" y="880373"/>
                  </a:lnTo>
                  <a:lnTo>
                    <a:pt x="194168" y="880395"/>
                  </a:lnTo>
                  <a:lnTo>
                    <a:pt x="194235" y="880395"/>
                  </a:lnTo>
                  <a:lnTo>
                    <a:pt x="194345" y="880406"/>
                  </a:lnTo>
                  <a:lnTo>
                    <a:pt x="194753" y="880472"/>
                  </a:lnTo>
                  <a:lnTo>
                    <a:pt x="194852" y="880517"/>
                  </a:lnTo>
                  <a:lnTo>
                    <a:pt x="194919" y="880539"/>
                  </a:lnTo>
                  <a:lnTo>
                    <a:pt x="194963" y="880627"/>
                  </a:lnTo>
                  <a:lnTo>
                    <a:pt x="195117" y="880924"/>
                  </a:lnTo>
                  <a:lnTo>
                    <a:pt x="195250" y="881200"/>
                  </a:lnTo>
                  <a:lnTo>
                    <a:pt x="195349" y="881354"/>
                  </a:lnTo>
                  <a:lnTo>
                    <a:pt x="195570" y="881818"/>
                  </a:lnTo>
                  <a:lnTo>
                    <a:pt x="195867" y="882589"/>
                  </a:lnTo>
                  <a:lnTo>
                    <a:pt x="196562" y="883637"/>
                  </a:lnTo>
                  <a:lnTo>
                    <a:pt x="196982" y="883912"/>
                  </a:lnTo>
                  <a:lnTo>
                    <a:pt x="197787" y="883968"/>
                  </a:lnTo>
                  <a:lnTo>
                    <a:pt x="197931" y="883934"/>
                  </a:lnTo>
                  <a:lnTo>
                    <a:pt x="198052" y="883901"/>
                  </a:lnTo>
                  <a:lnTo>
                    <a:pt x="198306" y="883824"/>
                  </a:lnTo>
                  <a:lnTo>
                    <a:pt x="199365" y="883328"/>
                  </a:lnTo>
                  <a:lnTo>
                    <a:pt x="199939" y="883218"/>
                  </a:lnTo>
                  <a:lnTo>
                    <a:pt x="200413" y="883229"/>
                  </a:lnTo>
                  <a:lnTo>
                    <a:pt x="200656" y="883119"/>
                  </a:lnTo>
                  <a:lnTo>
                    <a:pt x="200667" y="883119"/>
                  </a:lnTo>
                  <a:lnTo>
                    <a:pt x="200777" y="883074"/>
                  </a:lnTo>
                  <a:lnTo>
                    <a:pt x="200976" y="883041"/>
                  </a:lnTo>
                  <a:lnTo>
                    <a:pt x="201230" y="883074"/>
                  </a:lnTo>
                  <a:lnTo>
                    <a:pt x="201461" y="883085"/>
                  </a:lnTo>
                  <a:lnTo>
                    <a:pt x="202123" y="883295"/>
                  </a:lnTo>
                  <a:lnTo>
                    <a:pt x="202686" y="883659"/>
                  </a:lnTo>
                  <a:lnTo>
                    <a:pt x="203282" y="883780"/>
                  </a:lnTo>
                  <a:lnTo>
                    <a:pt x="203624" y="883923"/>
                  </a:lnTo>
                  <a:lnTo>
                    <a:pt x="203977" y="884177"/>
                  </a:lnTo>
                  <a:lnTo>
                    <a:pt x="204275" y="884629"/>
                  </a:lnTo>
                  <a:lnTo>
                    <a:pt x="204528" y="884828"/>
                  </a:lnTo>
                  <a:lnTo>
                    <a:pt x="205069" y="884905"/>
                  </a:lnTo>
                  <a:lnTo>
                    <a:pt x="205223" y="884872"/>
                  </a:lnTo>
                  <a:lnTo>
                    <a:pt x="205389" y="884839"/>
                  </a:lnTo>
                  <a:lnTo>
                    <a:pt x="205885" y="884640"/>
                  </a:lnTo>
                  <a:lnTo>
                    <a:pt x="206128" y="884717"/>
                  </a:lnTo>
                  <a:lnTo>
                    <a:pt x="206382" y="884817"/>
                  </a:lnTo>
                  <a:lnTo>
                    <a:pt x="206680" y="884828"/>
                  </a:lnTo>
                  <a:lnTo>
                    <a:pt x="207022" y="884618"/>
                  </a:lnTo>
                  <a:lnTo>
                    <a:pt x="207176" y="884486"/>
                  </a:lnTo>
                  <a:lnTo>
                    <a:pt x="207408" y="884309"/>
                  </a:lnTo>
                  <a:lnTo>
                    <a:pt x="207750" y="884309"/>
                  </a:lnTo>
                  <a:lnTo>
                    <a:pt x="208202" y="884475"/>
                  </a:lnTo>
                  <a:lnTo>
                    <a:pt x="208633" y="884453"/>
                  </a:lnTo>
                  <a:lnTo>
                    <a:pt x="208975" y="884309"/>
                  </a:lnTo>
                  <a:lnTo>
                    <a:pt x="209593" y="884056"/>
                  </a:lnTo>
                  <a:lnTo>
                    <a:pt x="210001" y="884056"/>
                  </a:lnTo>
                  <a:lnTo>
                    <a:pt x="210486" y="884166"/>
                  </a:lnTo>
                  <a:lnTo>
                    <a:pt x="211413" y="884629"/>
                  </a:lnTo>
                  <a:lnTo>
                    <a:pt x="211589" y="884673"/>
                  </a:lnTo>
                  <a:lnTo>
                    <a:pt x="211656" y="884695"/>
                  </a:lnTo>
                  <a:lnTo>
                    <a:pt x="212141" y="884872"/>
                  </a:lnTo>
                  <a:lnTo>
                    <a:pt x="212395" y="885015"/>
                  </a:lnTo>
                  <a:lnTo>
                    <a:pt x="212538" y="885114"/>
                  </a:lnTo>
                  <a:lnTo>
                    <a:pt x="212638" y="885191"/>
                  </a:lnTo>
                  <a:lnTo>
                    <a:pt x="212748" y="885247"/>
                  </a:lnTo>
                  <a:lnTo>
                    <a:pt x="212814" y="885390"/>
                  </a:lnTo>
                  <a:lnTo>
                    <a:pt x="213068" y="885180"/>
                  </a:lnTo>
                  <a:lnTo>
                    <a:pt x="213609" y="884894"/>
                  </a:lnTo>
                  <a:lnTo>
                    <a:pt x="214028" y="884717"/>
                  </a:lnTo>
                  <a:lnTo>
                    <a:pt x="214392" y="884309"/>
                  </a:lnTo>
                  <a:lnTo>
                    <a:pt x="215010" y="883758"/>
                  </a:lnTo>
                  <a:lnTo>
                    <a:pt x="215363" y="882854"/>
                  </a:lnTo>
                  <a:lnTo>
                    <a:pt x="215407" y="882435"/>
                  </a:lnTo>
                  <a:lnTo>
                    <a:pt x="215793" y="881696"/>
                  </a:lnTo>
                  <a:lnTo>
                    <a:pt x="216279" y="881255"/>
                  </a:lnTo>
                  <a:lnTo>
                    <a:pt x="216676" y="880847"/>
                  </a:lnTo>
                  <a:lnTo>
                    <a:pt x="217305" y="880450"/>
                  </a:lnTo>
                  <a:lnTo>
                    <a:pt x="217470" y="880318"/>
                  </a:lnTo>
                  <a:lnTo>
                    <a:pt x="217823" y="880031"/>
                  </a:lnTo>
                  <a:lnTo>
                    <a:pt x="218231" y="879910"/>
                  </a:lnTo>
                  <a:lnTo>
                    <a:pt x="218728" y="880031"/>
                  </a:lnTo>
                  <a:lnTo>
                    <a:pt x="219633" y="880263"/>
                  </a:lnTo>
                  <a:lnTo>
                    <a:pt x="219986" y="880197"/>
                  </a:lnTo>
                  <a:lnTo>
                    <a:pt x="220151" y="879899"/>
                  </a:lnTo>
                  <a:lnTo>
                    <a:pt x="220140" y="879392"/>
                  </a:lnTo>
                  <a:lnTo>
                    <a:pt x="220581" y="878763"/>
                  </a:lnTo>
                  <a:lnTo>
                    <a:pt x="221354" y="878422"/>
                  </a:lnTo>
                  <a:lnTo>
                    <a:pt x="221652" y="878223"/>
                  </a:lnTo>
                  <a:lnTo>
                    <a:pt x="221839" y="878091"/>
                  </a:lnTo>
                  <a:lnTo>
                    <a:pt x="221872" y="878080"/>
                  </a:lnTo>
                  <a:lnTo>
                    <a:pt x="222380" y="877738"/>
                  </a:lnTo>
                  <a:lnTo>
                    <a:pt x="222965" y="877297"/>
                  </a:lnTo>
                  <a:lnTo>
                    <a:pt x="223605" y="876746"/>
                  </a:lnTo>
                  <a:lnTo>
                    <a:pt x="224355" y="876371"/>
                  </a:lnTo>
                  <a:lnTo>
                    <a:pt x="224708" y="876316"/>
                  </a:lnTo>
                  <a:lnTo>
                    <a:pt x="225061" y="876580"/>
                  </a:lnTo>
                  <a:lnTo>
                    <a:pt x="225425" y="877098"/>
                  </a:lnTo>
                  <a:lnTo>
                    <a:pt x="225999" y="877617"/>
                  </a:lnTo>
                  <a:lnTo>
                    <a:pt x="226661" y="878400"/>
                  </a:lnTo>
                  <a:lnTo>
                    <a:pt x="227323" y="878763"/>
                  </a:lnTo>
                  <a:lnTo>
                    <a:pt x="227731" y="878951"/>
                  </a:lnTo>
                  <a:lnTo>
                    <a:pt x="228117" y="879094"/>
                  </a:lnTo>
                  <a:lnTo>
                    <a:pt x="228691" y="878973"/>
                  </a:lnTo>
                  <a:lnTo>
                    <a:pt x="229540" y="877925"/>
                  </a:lnTo>
                  <a:lnTo>
                    <a:pt x="229706" y="877760"/>
                  </a:lnTo>
                  <a:lnTo>
                    <a:pt x="229915" y="877573"/>
                  </a:lnTo>
                  <a:lnTo>
                    <a:pt x="230544" y="877209"/>
                  </a:lnTo>
                  <a:lnTo>
                    <a:pt x="231195" y="876757"/>
                  </a:lnTo>
                  <a:lnTo>
                    <a:pt x="231769" y="876525"/>
                  </a:lnTo>
                  <a:lnTo>
                    <a:pt x="232023" y="876205"/>
                  </a:lnTo>
                  <a:lnTo>
                    <a:pt x="232001" y="875764"/>
                  </a:lnTo>
                  <a:lnTo>
                    <a:pt x="231637" y="875015"/>
                  </a:lnTo>
                  <a:lnTo>
                    <a:pt x="231339" y="874276"/>
                  </a:lnTo>
                  <a:lnTo>
                    <a:pt x="231008" y="873692"/>
                  </a:lnTo>
                  <a:lnTo>
                    <a:pt x="230754" y="872865"/>
                  </a:lnTo>
                  <a:lnTo>
                    <a:pt x="230897" y="871167"/>
                  </a:lnTo>
                  <a:lnTo>
                    <a:pt x="230897" y="870395"/>
                  </a:lnTo>
                  <a:lnTo>
                    <a:pt x="230754" y="869910"/>
                  </a:lnTo>
                  <a:lnTo>
                    <a:pt x="230379" y="869248"/>
                  </a:lnTo>
                  <a:lnTo>
                    <a:pt x="230368" y="869215"/>
                  </a:lnTo>
                  <a:lnTo>
                    <a:pt x="230368" y="869182"/>
                  </a:lnTo>
                  <a:lnTo>
                    <a:pt x="230401" y="868951"/>
                  </a:lnTo>
                  <a:lnTo>
                    <a:pt x="230566" y="868774"/>
                  </a:lnTo>
                  <a:lnTo>
                    <a:pt x="230820" y="868576"/>
                  </a:lnTo>
                  <a:lnTo>
                    <a:pt x="231074" y="868388"/>
                  </a:lnTo>
                  <a:lnTo>
                    <a:pt x="231294" y="868278"/>
                  </a:lnTo>
                  <a:lnTo>
                    <a:pt x="231471" y="868201"/>
                  </a:lnTo>
                  <a:lnTo>
                    <a:pt x="231791" y="868168"/>
                  </a:lnTo>
                  <a:lnTo>
                    <a:pt x="232243" y="868245"/>
                  </a:lnTo>
                  <a:lnTo>
                    <a:pt x="232607" y="868046"/>
                  </a:lnTo>
                  <a:lnTo>
                    <a:pt x="232729" y="867650"/>
                  </a:lnTo>
                  <a:lnTo>
                    <a:pt x="232872" y="867175"/>
                  </a:lnTo>
                  <a:lnTo>
                    <a:pt x="233137" y="866801"/>
                  </a:lnTo>
                  <a:lnTo>
                    <a:pt x="233225" y="865929"/>
                  </a:lnTo>
                  <a:lnTo>
                    <a:pt x="233336" y="865522"/>
                  </a:lnTo>
                  <a:lnTo>
                    <a:pt x="233556" y="865070"/>
                  </a:lnTo>
                  <a:lnTo>
                    <a:pt x="233755" y="864364"/>
                  </a:lnTo>
                  <a:lnTo>
                    <a:pt x="233700" y="863923"/>
                  </a:lnTo>
                  <a:lnTo>
                    <a:pt x="233468" y="863658"/>
                  </a:lnTo>
                  <a:lnTo>
                    <a:pt x="233071" y="863636"/>
                  </a:lnTo>
                  <a:lnTo>
                    <a:pt x="232563" y="863592"/>
                  </a:lnTo>
                  <a:lnTo>
                    <a:pt x="232122" y="863350"/>
                  </a:lnTo>
                  <a:lnTo>
                    <a:pt x="231846" y="863140"/>
                  </a:lnTo>
                  <a:lnTo>
                    <a:pt x="231581" y="862776"/>
                  </a:lnTo>
                  <a:lnTo>
                    <a:pt x="231427" y="862445"/>
                  </a:lnTo>
                  <a:lnTo>
                    <a:pt x="231306" y="861938"/>
                  </a:lnTo>
                  <a:lnTo>
                    <a:pt x="231228" y="861751"/>
                  </a:lnTo>
                  <a:lnTo>
                    <a:pt x="231107" y="861288"/>
                  </a:lnTo>
                  <a:lnTo>
                    <a:pt x="231052" y="860902"/>
                  </a:lnTo>
                  <a:lnTo>
                    <a:pt x="230919" y="860472"/>
                  </a:lnTo>
                  <a:lnTo>
                    <a:pt x="230655" y="859700"/>
                  </a:lnTo>
                  <a:lnTo>
                    <a:pt x="230622" y="859601"/>
                  </a:lnTo>
                  <a:lnTo>
                    <a:pt x="230368" y="859072"/>
                  </a:lnTo>
                  <a:lnTo>
                    <a:pt x="230434" y="858498"/>
                  </a:lnTo>
                  <a:lnTo>
                    <a:pt x="230434" y="858487"/>
                  </a:lnTo>
                  <a:lnTo>
                    <a:pt x="230401" y="857462"/>
                  </a:lnTo>
                  <a:lnTo>
                    <a:pt x="230379" y="857340"/>
                  </a:lnTo>
                  <a:lnTo>
                    <a:pt x="230224" y="856569"/>
                  </a:lnTo>
                  <a:lnTo>
                    <a:pt x="230169" y="855554"/>
                  </a:lnTo>
                  <a:lnTo>
                    <a:pt x="230059" y="854838"/>
                  </a:lnTo>
                  <a:lnTo>
                    <a:pt x="230004" y="854099"/>
                  </a:lnTo>
                  <a:lnTo>
                    <a:pt x="230103" y="853647"/>
                  </a:lnTo>
                  <a:lnTo>
                    <a:pt x="230390" y="853360"/>
                  </a:lnTo>
                  <a:lnTo>
                    <a:pt x="230975" y="853062"/>
                  </a:lnTo>
                  <a:lnTo>
                    <a:pt x="231306" y="852688"/>
                  </a:lnTo>
                  <a:lnTo>
                    <a:pt x="231945" y="852522"/>
                  </a:lnTo>
                  <a:lnTo>
                    <a:pt x="232541" y="852610"/>
                  </a:lnTo>
                  <a:lnTo>
                    <a:pt x="232894" y="852732"/>
                  </a:lnTo>
                  <a:lnTo>
                    <a:pt x="233435" y="852864"/>
                  </a:lnTo>
                  <a:lnTo>
                    <a:pt x="234262" y="852798"/>
                  </a:lnTo>
                  <a:lnTo>
                    <a:pt x="234737" y="852732"/>
                  </a:lnTo>
                  <a:lnTo>
                    <a:pt x="234660" y="852544"/>
                  </a:lnTo>
                  <a:lnTo>
                    <a:pt x="234549" y="852258"/>
                  </a:lnTo>
                  <a:lnTo>
                    <a:pt x="234262" y="851784"/>
                  </a:lnTo>
                  <a:lnTo>
                    <a:pt x="234053" y="851122"/>
                  </a:lnTo>
                  <a:lnTo>
                    <a:pt x="233876" y="850516"/>
                  </a:lnTo>
                  <a:lnTo>
                    <a:pt x="233843" y="849887"/>
                  </a:lnTo>
                  <a:lnTo>
                    <a:pt x="233821" y="849490"/>
                  </a:lnTo>
                  <a:lnTo>
                    <a:pt x="233876" y="848862"/>
                  </a:lnTo>
                  <a:lnTo>
                    <a:pt x="233843" y="848344"/>
                  </a:lnTo>
                  <a:lnTo>
                    <a:pt x="233920" y="847759"/>
                  </a:lnTo>
                  <a:lnTo>
                    <a:pt x="234262" y="847528"/>
                  </a:lnTo>
                  <a:lnTo>
                    <a:pt x="234472" y="847362"/>
                  </a:lnTo>
                  <a:lnTo>
                    <a:pt x="234604" y="847076"/>
                  </a:lnTo>
                  <a:lnTo>
                    <a:pt x="234737" y="846767"/>
                  </a:lnTo>
                  <a:lnTo>
                    <a:pt x="234792" y="846348"/>
                  </a:lnTo>
                  <a:lnTo>
                    <a:pt x="235057" y="846028"/>
                  </a:lnTo>
                  <a:lnTo>
                    <a:pt x="235322" y="845819"/>
                  </a:lnTo>
                  <a:lnTo>
                    <a:pt x="235498" y="845686"/>
                  </a:lnTo>
                  <a:lnTo>
                    <a:pt x="235708" y="845345"/>
                  </a:lnTo>
                  <a:lnTo>
                    <a:pt x="235995" y="845025"/>
                  </a:lnTo>
                  <a:lnTo>
                    <a:pt x="236469" y="844903"/>
                  </a:lnTo>
                  <a:lnTo>
                    <a:pt x="236866" y="844771"/>
                  </a:lnTo>
                  <a:lnTo>
                    <a:pt x="236844" y="844595"/>
                  </a:lnTo>
                  <a:lnTo>
                    <a:pt x="236546" y="844099"/>
                  </a:lnTo>
                  <a:lnTo>
                    <a:pt x="236237" y="843602"/>
                  </a:lnTo>
                  <a:lnTo>
                    <a:pt x="235840" y="842963"/>
                  </a:lnTo>
                  <a:lnTo>
                    <a:pt x="235553" y="842577"/>
                  </a:lnTo>
                  <a:lnTo>
                    <a:pt x="235366" y="842125"/>
                  </a:lnTo>
                  <a:lnTo>
                    <a:pt x="235189" y="841706"/>
                  </a:lnTo>
                  <a:lnTo>
                    <a:pt x="234737" y="841342"/>
                  </a:lnTo>
                  <a:lnTo>
                    <a:pt x="234582" y="840736"/>
                  </a:lnTo>
                  <a:lnTo>
                    <a:pt x="233898" y="840107"/>
                  </a:lnTo>
                  <a:lnTo>
                    <a:pt x="233236" y="839391"/>
                  </a:lnTo>
                  <a:lnTo>
                    <a:pt x="232927" y="838872"/>
                  </a:lnTo>
                  <a:lnTo>
                    <a:pt x="232552" y="838531"/>
                  </a:lnTo>
                  <a:lnTo>
                    <a:pt x="232210" y="838079"/>
                  </a:lnTo>
                  <a:lnTo>
                    <a:pt x="231956" y="837428"/>
                  </a:lnTo>
                  <a:lnTo>
                    <a:pt x="231747" y="837108"/>
                  </a:lnTo>
                  <a:lnTo>
                    <a:pt x="231350" y="836480"/>
                  </a:lnTo>
                  <a:lnTo>
                    <a:pt x="231063" y="835774"/>
                  </a:lnTo>
                  <a:lnTo>
                    <a:pt x="230875" y="835058"/>
                  </a:lnTo>
                  <a:lnTo>
                    <a:pt x="230820" y="834539"/>
                  </a:lnTo>
                  <a:lnTo>
                    <a:pt x="230997" y="834032"/>
                  </a:lnTo>
                  <a:lnTo>
                    <a:pt x="231030" y="833911"/>
                  </a:lnTo>
                  <a:lnTo>
                    <a:pt x="231272" y="833569"/>
                  </a:lnTo>
                  <a:lnTo>
                    <a:pt x="231239" y="833062"/>
                  </a:lnTo>
                  <a:lnTo>
                    <a:pt x="231063" y="832433"/>
                  </a:lnTo>
                  <a:lnTo>
                    <a:pt x="231372" y="831860"/>
                  </a:lnTo>
                  <a:lnTo>
                    <a:pt x="231769" y="831518"/>
                  </a:lnTo>
                  <a:lnTo>
                    <a:pt x="232089" y="831254"/>
                  </a:lnTo>
                  <a:lnTo>
                    <a:pt x="232265" y="830724"/>
                  </a:lnTo>
                  <a:lnTo>
                    <a:pt x="232321" y="830228"/>
                  </a:lnTo>
                  <a:lnTo>
                    <a:pt x="232420" y="829809"/>
                  </a:lnTo>
                  <a:lnTo>
                    <a:pt x="232530" y="829126"/>
                  </a:lnTo>
                  <a:lnTo>
                    <a:pt x="232475" y="828387"/>
                  </a:lnTo>
                  <a:lnTo>
                    <a:pt x="232552" y="827604"/>
                  </a:lnTo>
                  <a:lnTo>
                    <a:pt x="232585" y="827185"/>
                  </a:lnTo>
                  <a:lnTo>
                    <a:pt x="232894" y="826601"/>
                  </a:lnTo>
                  <a:lnTo>
                    <a:pt x="233137" y="826292"/>
                  </a:lnTo>
                  <a:lnTo>
                    <a:pt x="233446" y="826005"/>
                  </a:lnTo>
                  <a:lnTo>
                    <a:pt x="233711" y="825454"/>
                  </a:lnTo>
                  <a:lnTo>
                    <a:pt x="233104" y="824715"/>
                  </a:lnTo>
                  <a:lnTo>
                    <a:pt x="232740" y="824010"/>
                  </a:lnTo>
                  <a:lnTo>
                    <a:pt x="232607" y="823425"/>
                  </a:lnTo>
                  <a:lnTo>
                    <a:pt x="232508" y="822643"/>
                  </a:lnTo>
                  <a:lnTo>
                    <a:pt x="232475" y="821882"/>
                  </a:lnTo>
                  <a:lnTo>
                    <a:pt x="232166" y="821297"/>
                  </a:lnTo>
                  <a:lnTo>
                    <a:pt x="231868" y="821066"/>
                  </a:lnTo>
                  <a:lnTo>
                    <a:pt x="231559" y="820823"/>
                  </a:lnTo>
                  <a:lnTo>
                    <a:pt x="231217" y="820404"/>
                  </a:lnTo>
                  <a:lnTo>
                    <a:pt x="230555" y="819908"/>
                  </a:lnTo>
                  <a:lnTo>
                    <a:pt x="230346" y="819335"/>
                  </a:lnTo>
                  <a:lnTo>
                    <a:pt x="230302" y="818541"/>
                  </a:lnTo>
                  <a:lnTo>
                    <a:pt x="230302" y="818078"/>
                  </a:lnTo>
                  <a:lnTo>
                    <a:pt x="230169" y="817086"/>
                  </a:lnTo>
                  <a:lnTo>
                    <a:pt x="230037" y="816479"/>
                  </a:lnTo>
                  <a:lnTo>
                    <a:pt x="229904" y="815719"/>
                  </a:lnTo>
                  <a:lnTo>
                    <a:pt x="229904" y="814825"/>
                  </a:lnTo>
                  <a:lnTo>
                    <a:pt x="229750" y="813932"/>
                  </a:lnTo>
                  <a:lnTo>
                    <a:pt x="229827" y="813326"/>
                  </a:lnTo>
                  <a:lnTo>
                    <a:pt x="229794" y="812675"/>
                  </a:lnTo>
                  <a:lnTo>
                    <a:pt x="230136" y="812069"/>
                  </a:lnTo>
                  <a:lnTo>
                    <a:pt x="230114" y="811540"/>
                  </a:lnTo>
                  <a:lnTo>
                    <a:pt x="230059" y="810988"/>
                  </a:lnTo>
                  <a:lnTo>
                    <a:pt x="230324" y="810647"/>
                  </a:lnTo>
                  <a:lnTo>
                    <a:pt x="230798" y="810702"/>
                  </a:lnTo>
                  <a:lnTo>
                    <a:pt x="231140" y="810382"/>
                  </a:lnTo>
                  <a:lnTo>
                    <a:pt x="231217" y="809831"/>
                  </a:lnTo>
                  <a:lnTo>
                    <a:pt x="231063" y="809390"/>
                  </a:lnTo>
                  <a:lnTo>
                    <a:pt x="230688" y="808783"/>
                  </a:lnTo>
                  <a:lnTo>
                    <a:pt x="230555" y="808078"/>
                  </a:lnTo>
                  <a:lnTo>
                    <a:pt x="230379" y="807284"/>
                  </a:lnTo>
                  <a:lnTo>
                    <a:pt x="230302" y="806523"/>
                  </a:lnTo>
                  <a:lnTo>
                    <a:pt x="230081" y="806126"/>
                  </a:lnTo>
                  <a:lnTo>
                    <a:pt x="229982" y="805420"/>
                  </a:lnTo>
                  <a:lnTo>
                    <a:pt x="229584" y="804792"/>
                  </a:lnTo>
                  <a:lnTo>
                    <a:pt x="229088" y="803954"/>
                  </a:lnTo>
                  <a:lnTo>
                    <a:pt x="228978" y="803116"/>
                  </a:lnTo>
                  <a:lnTo>
                    <a:pt x="228591" y="802168"/>
                  </a:lnTo>
                  <a:lnTo>
                    <a:pt x="228393" y="802047"/>
                  </a:lnTo>
                  <a:lnTo>
                    <a:pt x="228271" y="802025"/>
                  </a:lnTo>
                  <a:lnTo>
                    <a:pt x="227599" y="801550"/>
                  </a:lnTo>
                  <a:lnTo>
                    <a:pt x="227323" y="800988"/>
                  </a:lnTo>
                  <a:lnTo>
                    <a:pt x="227047" y="800194"/>
                  </a:lnTo>
                  <a:lnTo>
                    <a:pt x="226760" y="799599"/>
                  </a:lnTo>
                  <a:lnTo>
                    <a:pt x="226363" y="798926"/>
                  </a:lnTo>
                  <a:lnTo>
                    <a:pt x="226131" y="798088"/>
                  </a:lnTo>
                  <a:lnTo>
                    <a:pt x="225888" y="797295"/>
                  </a:lnTo>
                  <a:lnTo>
                    <a:pt x="225370" y="796666"/>
                  </a:lnTo>
                  <a:lnTo>
                    <a:pt x="225138" y="795872"/>
                  </a:lnTo>
                  <a:lnTo>
                    <a:pt x="225061" y="794836"/>
                  </a:lnTo>
                  <a:lnTo>
                    <a:pt x="224939" y="793689"/>
                  </a:lnTo>
                  <a:lnTo>
                    <a:pt x="224421" y="792928"/>
                  </a:lnTo>
                  <a:lnTo>
                    <a:pt x="224410" y="792928"/>
                  </a:lnTo>
                  <a:lnTo>
                    <a:pt x="223946" y="792774"/>
                  </a:lnTo>
                  <a:lnTo>
                    <a:pt x="223704" y="792531"/>
                  </a:lnTo>
                  <a:lnTo>
                    <a:pt x="223152" y="792179"/>
                  </a:lnTo>
                  <a:lnTo>
                    <a:pt x="222755" y="791660"/>
                  </a:lnTo>
                  <a:lnTo>
                    <a:pt x="222236" y="791230"/>
                  </a:lnTo>
                  <a:lnTo>
                    <a:pt x="222082" y="790789"/>
                  </a:lnTo>
                  <a:lnTo>
                    <a:pt x="222082" y="790117"/>
                  </a:lnTo>
                  <a:lnTo>
                    <a:pt x="221883" y="789874"/>
                  </a:lnTo>
                  <a:lnTo>
                    <a:pt x="221398" y="789676"/>
                  </a:lnTo>
                  <a:lnTo>
                    <a:pt x="221089" y="789246"/>
                  </a:lnTo>
                  <a:lnTo>
                    <a:pt x="220890" y="788805"/>
                  </a:lnTo>
                  <a:lnTo>
                    <a:pt x="220604" y="788253"/>
                  </a:lnTo>
                  <a:lnTo>
                    <a:pt x="220725" y="787934"/>
                  </a:lnTo>
                  <a:lnTo>
                    <a:pt x="221199" y="787934"/>
                  </a:lnTo>
                  <a:lnTo>
                    <a:pt x="221839" y="787812"/>
                  </a:lnTo>
                  <a:lnTo>
                    <a:pt x="222082" y="787173"/>
                  </a:lnTo>
                  <a:lnTo>
                    <a:pt x="222236" y="786578"/>
                  </a:lnTo>
                  <a:lnTo>
                    <a:pt x="222788" y="786148"/>
                  </a:lnTo>
                  <a:lnTo>
                    <a:pt x="223307" y="785629"/>
                  </a:lnTo>
                  <a:lnTo>
                    <a:pt x="223582" y="785354"/>
                  </a:lnTo>
                  <a:lnTo>
                    <a:pt x="224024" y="785111"/>
                  </a:lnTo>
                  <a:lnTo>
                    <a:pt x="224377" y="785111"/>
                  </a:lnTo>
                  <a:lnTo>
                    <a:pt x="224697" y="785585"/>
                  </a:lnTo>
                  <a:lnTo>
                    <a:pt x="225259" y="785751"/>
                  </a:lnTo>
                  <a:lnTo>
                    <a:pt x="225734" y="785784"/>
                  </a:lnTo>
                  <a:lnTo>
                    <a:pt x="226164" y="785629"/>
                  </a:lnTo>
                  <a:lnTo>
                    <a:pt x="226561" y="785751"/>
                  </a:lnTo>
                  <a:lnTo>
                    <a:pt x="227003" y="785751"/>
                  </a:lnTo>
                  <a:lnTo>
                    <a:pt x="227599" y="785751"/>
                  </a:lnTo>
                  <a:lnTo>
                    <a:pt x="228150" y="785431"/>
                  </a:lnTo>
                  <a:lnTo>
                    <a:pt x="228194" y="785376"/>
                  </a:lnTo>
                  <a:lnTo>
                    <a:pt x="228139" y="784802"/>
                  </a:lnTo>
                  <a:lnTo>
                    <a:pt x="228161" y="784130"/>
                  </a:lnTo>
                  <a:lnTo>
                    <a:pt x="228007" y="783182"/>
                  </a:lnTo>
                  <a:lnTo>
                    <a:pt x="227797" y="782652"/>
                  </a:lnTo>
                  <a:lnTo>
                    <a:pt x="228106" y="781803"/>
                  </a:lnTo>
                  <a:lnTo>
                    <a:pt x="228260" y="781429"/>
                  </a:lnTo>
                  <a:lnTo>
                    <a:pt x="228658" y="780877"/>
                  </a:lnTo>
                  <a:lnTo>
                    <a:pt x="228867" y="779962"/>
                  </a:lnTo>
                  <a:lnTo>
                    <a:pt x="229022" y="779554"/>
                  </a:lnTo>
                  <a:lnTo>
                    <a:pt x="229397" y="779003"/>
                  </a:lnTo>
                  <a:lnTo>
                    <a:pt x="229794" y="778606"/>
                  </a:lnTo>
                  <a:lnTo>
                    <a:pt x="230125" y="778022"/>
                  </a:lnTo>
                  <a:lnTo>
                    <a:pt x="230555" y="777625"/>
                  </a:lnTo>
                  <a:lnTo>
                    <a:pt x="230555" y="777349"/>
                  </a:lnTo>
                  <a:lnTo>
                    <a:pt x="230500" y="776985"/>
                  </a:lnTo>
                  <a:lnTo>
                    <a:pt x="230588" y="776313"/>
                  </a:lnTo>
                  <a:lnTo>
                    <a:pt x="230809" y="775541"/>
                  </a:lnTo>
                  <a:lnTo>
                    <a:pt x="230710" y="774769"/>
                  </a:lnTo>
                  <a:lnTo>
                    <a:pt x="230743" y="774196"/>
                  </a:lnTo>
                  <a:lnTo>
                    <a:pt x="230588" y="773788"/>
                  </a:lnTo>
                  <a:lnTo>
                    <a:pt x="230500" y="773424"/>
                  </a:lnTo>
                  <a:lnTo>
                    <a:pt x="230434" y="773148"/>
                  </a:lnTo>
                  <a:lnTo>
                    <a:pt x="230555" y="772906"/>
                  </a:lnTo>
                  <a:lnTo>
                    <a:pt x="230655" y="772443"/>
                  </a:lnTo>
                  <a:lnTo>
                    <a:pt x="230931" y="772134"/>
                  </a:lnTo>
                  <a:lnTo>
                    <a:pt x="231085" y="771847"/>
                  </a:lnTo>
                  <a:lnTo>
                    <a:pt x="231085" y="771814"/>
                  </a:lnTo>
                  <a:lnTo>
                    <a:pt x="231151" y="771439"/>
                  </a:lnTo>
                  <a:lnTo>
                    <a:pt x="231151" y="770976"/>
                  </a:lnTo>
                  <a:lnTo>
                    <a:pt x="231228" y="770502"/>
                  </a:lnTo>
                  <a:lnTo>
                    <a:pt x="231294" y="770072"/>
                  </a:lnTo>
                  <a:lnTo>
                    <a:pt x="231272" y="769675"/>
                  </a:lnTo>
                  <a:lnTo>
                    <a:pt x="231184" y="769389"/>
                  </a:lnTo>
                  <a:lnTo>
                    <a:pt x="231184" y="769389"/>
                  </a:lnTo>
                  <a:lnTo>
                    <a:pt x="230919" y="769080"/>
                  </a:lnTo>
                  <a:lnTo>
                    <a:pt x="230842" y="769047"/>
                  </a:lnTo>
                  <a:lnTo>
                    <a:pt x="230357" y="768870"/>
                  </a:lnTo>
                  <a:lnTo>
                    <a:pt x="229926" y="768749"/>
                  </a:lnTo>
                  <a:lnTo>
                    <a:pt x="229573" y="768506"/>
                  </a:lnTo>
                  <a:lnTo>
                    <a:pt x="229320" y="768242"/>
                  </a:lnTo>
                  <a:lnTo>
                    <a:pt x="229110" y="767812"/>
                  </a:lnTo>
                  <a:lnTo>
                    <a:pt x="229033" y="767481"/>
                  </a:lnTo>
                  <a:lnTo>
                    <a:pt x="228878" y="767040"/>
                  </a:lnTo>
                  <a:lnTo>
                    <a:pt x="228878" y="766764"/>
                  </a:lnTo>
                  <a:lnTo>
                    <a:pt x="228922" y="766555"/>
                  </a:lnTo>
                  <a:lnTo>
                    <a:pt x="228978" y="766323"/>
                  </a:lnTo>
                  <a:lnTo>
                    <a:pt x="228856" y="766180"/>
                  </a:lnTo>
                  <a:lnTo>
                    <a:pt x="228735" y="766092"/>
                  </a:lnTo>
                  <a:lnTo>
                    <a:pt x="228702" y="766070"/>
                  </a:lnTo>
                  <a:lnTo>
                    <a:pt x="228547" y="765838"/>
                  </a:lnTo>
                  <a:lnTo>
                    <a:pt x="228437" y="765541"/>
                  </a:lnTo>
                  <a:lnTo>
                    <a:pt x="228437" y="765452"/>
                  </a:lnTo>
                  <a:lnTo>
                    <a:pt x="228459" y="765033"/>
                  </a:lnTo>
                  <a:lnTo>
                    <a:pt x="228448" y="764581"/>
                  </a:lnTo>
                  <a:lnTo>
                    <a:pt x="228371" y="764284"/>
                  </a:lnTo>
                  <a:lnTo>
                    <a:pt x="228349" y="764228"/>
                  </a:lnTo>
                  <a:lnTo>
                    <a:pt x="228305" y="764052"/>
                  </a:lnTo>
                  <a:lnTo>
                    <a:pt x="228194" y="763743"/>
                  </a:lnTo>
                  <a:lnTo>
                    <a:pt x="228095" y="763567"/>
                  </a:lnTo>
                  <a:lnTo>
                    <a:pt x="227896" y="763236"/>
                  </a:lnTo>
                  <a:lnTo>
                    <a:pt x="227709" y="762894"/>
                  </a:lnTo>
                  <a:lnTo>
                    <a:pt x="227554" y="762619"/>
                  </a:lnTo>
                  <a:lnTo>
                    <a:pt x="227323" y="762431"/>
                  </a:lnTo>
                  <a:lnTo>
                    <a:pt x="227323" y="762420"/>
                  </a:lnTo>
                  <a:lnTo>
                    <a:pt x="227069" y="762100"/>
                  </a:lnTo>
                  <a:lnTo>
                    <a:pt x="226914" y="761781"/>
                  </a:lnTo>
                  <a:lnTo>
                    <a:pt x="226793" y="761384"/>
                  </a:lnTo>
                  <a:lnTo>
                    <a:pt x="226716" y="761075"/>
                  </a:lnTo>
                  <a:lnTo>
                    <a:pt x="226617" y="760755"/>
                  </a:lnTo>
                  <a:lnTo>
                    <a:pt x="226429" y="760325"/>
                  </a:lnTo>
                  <a:lnTo>
                    <a:pt x="226197" y="760215"/>
                  </a:lnTo>
                  <a:lnTo>
                    <a:pt x="226043" y="760215"/>
                  </a:lnTo>
                  <a:lnTo>
                    <a:pt x="225745" y="760358"/>
                  </a:lnTo>
                  <a:lnTo>
                    <a:pt x="225524" y="760347"/>
                  </a:lnTo>
                  <a:lnTo>
                    <a:pt x="225326" y="760281"/>
                  </a:lnTo>
                  <a:lnTo>
                    <a:pt x="225116" y="760105"/>
                  </a:lnTo>
                  <a:lnTo>
                    <a:pt x="224840" y="759984"/>
                  </a:lnTo>
                  <a:lnTo>
                    <a:pt x="224509" y="760105"/>
                  </a:lnTo>
                  <a:lnTo>
                    <a:pt x="224123" y="760237"/>
                  </a:lnTo>
                  <a:lnTo>
                    <a:pt x="223814" y="760303"/>
                  </a:lnTo>
                  <a:lnTo>
                    <a:pt x="223660" y="760237"/>
                  </a:lnTo>
                  <a:lnTo>
                    <a:pt x="223450" y="759884"/>
                  </a:lnTo>
                  <a:lnTo>
                    <a:pt x="223053" y="759587"/>
                  </a:lnTo>
                  <a:lnTo>
                    <a:pt x="222589" y="759311"/>
                  </a:lnTo>
                  <a:lnTo>
                    <a:pt x="222115" y="759168"/>
                  </a:lnTo>
                  <a:lnTo>
                    <a:pt x="221508" y="759124"/>
                  </a:lnTo>
                  <a:lnTo>
                    <a:pt x="221166" y="759102"/>
                  </a:lnTo>
                  <a:lnTo>
                    <a:pt x="220692" y="759091"/>
                  </a:lnTo>
                  <a:lnTo>
                    <a:pt x="220361" y="759035"/>
                  </a:lnTo>
                  <a:lnTo>
                    <a:pt x="220283" y="759035"/>
                  </a:lnTo>
                  <a:lnTo>
                    <a:pt x="220085" y="759002"/>
                  </a:lnTo>
                  <a:lnTo>
                    <a:pt x="219964" y="758903"/>
                  </a:lnTo>
                  <a:lnTo>
                    <a:pt x="219930" y="758616"/>
                  </a:lnTo>
                  <a:lnTo>
                    <a:pt x="220052" y="758175"/>
                  </a:lnTo>
                  <a:lnTo>
                    <a:pt x="220096" y="757878"/>
                  </a:lnTo>
                  <a:lnTo>
                    <a:pt x="220052" y="757657"/>
                  </a:lnTo>
                  <a:lnTo>
                    <a:pt x="219886" y="757370"/>
                  </a:lnTo>
                  <a:lnTo>
                    <a:pt x="219688" y="757073"/>
                  </a:lnTo>
                  <a:lnTo>
                    <a:pt x="219666" y="756676"/>
                  </a:lnTo>
                  <a:lnTo>
                    <a:pt x="219611" y="756147"/>
                  </a:lnTo>
                  <a:lnTo>
                    <a:pt x="219456" y="755639"/>
                  </a:lnTo>
                  <a:lnTo>
                    <a:pt x="219169" y="754802"/>
                  </a:lnTo>
                  <a:lnTo>
                    <a:pt x="218948" y="754482"/>
                  </a:lnTo>
                  <a:lnTo>
                    <a:pt x="218562" y="754316"/>
                  </a:lnTo>
                  <a:lnTo>
                    <a:pt x="218011" y="754217"/>
                  </a:lnTo>
                  <a:lnTo>
                    <a:pt x="217592" y="754162"/>
                  </a:lnTo>
                  <a:lnTo>
                    <a:pt x="217238" y="754107"/>
                  </a:lnTo>
                  <a:lnTo>
                    <a:pt x="216974" y="753964"/>
                  </a:lnTo>
                  <a:lnTo>
                    <a:pt x="216731" y="753853"/>
                  </a:lnTo>
                  <a:lnTo>
                    <a:pt x="216356" y="753633"/>
                  </a:lnTo>
                  <a:lnTo>
                    <a:pt x="215992" y="753357"/>
                  </a:lnTo>
                  <a:lnTo>
                    <a:pt x="215760" y="752982"/>
                  </a:lnTo>
                  <a:lnTo>
                    <a:pt x="215760" y="752982"/>
                  </a:lnTo>
                  <a:lnTo>
                    <a:pt x="215628" y="751979"/>
                  </a:lnTo>
                  <a:lnTo>
                    <a:pt x="215583" y="751384"/>
                  </a:lnTo>
                  <a:lnTo>
                    <a:pt x="215385" y="750854"/>
                  </a:lnTo>
                  <a:lnTo>
                    <a:pt x="215076" y="750490"/>
                  </a:lnTo>
                  <a:lnTo>
                    <a:pt x="214624" y="750259"/>
                  </a:lnTo>
                  <a:lnTo>
                    <a:pt x="214315" y="749983"/>
                  </a:lnTo>
                  <a:lnTo>
                    <a:pt x="214304" y="749785"/>
                  </a:lnTo>
                  <a:lnTo>
                    <a:pt x="214326" y="749509"/>
                  </a:lnTo>
                  <a:lnTo>
                    <a:pt x="214370" y="749189"/>
                  </a:lnTo>
                  <a:lnTo>
                    <a:pt x="214348" y="748826"/>
                  </a:lnTo>
                  <a:lnTo>
                    <a:pt x="214326" y="748539"/>
                  </a:lnTo>
                  <a:lnTo>
                    <a:pt x="214326" y="748263"/>
                  </a:lnTo>
                  <a:lnTo>
                    <a:pt x="214337" y="747767"/>
                  </a:lnTo>
                  <a:lnTo>
                    <a:pt x="214359" y="747469"/>
                  </a:lnTo>
                  <a:lnTo>
                    <a:pt x="214348" y="747205"/>
                  </a:lnTo>
                  <a:lnTo>
                    <a:pt x="214348" y="746962"/>
                  </a:lnTo>
                  <a:lnTo>
                    <a:pt x="214359" y="746753"/>
                  </a:lnTo>
                  <a:lnTo>
                    <a:pt x="214282" y="746378"/>
                  </a:lnTo>
                  <a:lnTo>
                    <a:pt x="214039" y="745926"/>
                  </a:lnTo>
                  <a:lnTo>
                    <a:pt x="213862" y="745540"/>
                  </a:lnTo>
                  <a:lnTo>
                    <a:pt x="213686" y="745088"/>
                  </a:lnTo>
                  <a:lnTo>
                    <a:pt x="213487" y="744713"/>
                  </a:lnTo>
                  <a:lnTo>
                    <a:pt x="213465" y="744658"/>
                  </a:lnTo>
                  <a:lnTo>
                    <a:pt x="213377" y="744448"/>
                  </a:lnTo>
                  <a:lnTo>
                    <a:pt x="213300" y="744129"/>
                  </a:lnTo>
                  <a:lnTo>
                    <a:pt x="213288" y="743820"/>
                  </a:lnTo>
                  <a:lnTo>
                    <a:pt x="213311" y="743015"/>
                  </a:lnTo>
                  <a:lnTo>
                    <a:pt x="213355" y="742464"/>
                  </a:lnTo>
                  <a:lnTo>
                    <a:pt x="213344" y="741979"/>
                  </a:lnTo>
                  <a:lnTo>
                    <a:pt x="213399" y="741207"/>
                  </a:lnTo>
                  <a:lnTo>
                    <a:pt x="213333" y="740799"/>
                  </a:lnTo>
                  <a:lnTo>
                    <a:pt x="213322" y="740689"/>
                  </a:lnTo>
                  <a:lnTo>
                    <a:pt x="213278" y="740435"/>
                  </a:lnTo>
                  <a:lnTo>
                    <a:pt x="213145" y="739619"/>
                  </a:lnTo>
                  <a:lnTo>
                    <a:pt x="213057" y="739013"/>
                  </a:lnTo>
                  <a:lnTo>
                    <a:pt x="213046" y="738936"/>
                  </a:lnTo>
                  <a:lnTo>
                    <a:pt x="212991" y="738616"/>
                  </a:lnTo>
                  <a:lnTo>
                    <a:pt x="212947" y="738274"/>
                  </a:lnTo>
                  <a:lnTo>
                    <a:pt x="212847" y="737160"/>
                  </a:lnTo>
                  <a:lnTo>
                    <a:pt x="212693" y="736896"/>
                  </a:lnTo>
                  <a:lnTo>
                    <a:pt x="212163" y="736003"/>
                  </a:lnTo>
                  <a:lnTo>
                    <a:pt x="211843" y="735815"/>
                  </a:lnTo>
                  <a:lnTo>
                    <a:pt x="211832" y="735804"/>
                  </a:lnTo>
                  <a:lnTo>
                    <a:pt x="211612" y="735749"/>
                  </a:lnTo>
                  <a:lnTo>
                    <a:pt x="211534" y="735683"/>
                  </a:lnTo>
                  <a:lnTo>
                    <a:pt x="211424" y="735440"/>
                  </a:lnTo>
                  <a:lnTo>
                    <a:pt x="211424" y="735132"/>
                  </a:lnTo>
                  <a:lnTo>
                    <a:pt x="211523" y="734338"/>
                  </a:lnTo>
                  <a:lnTo>
                    <a:pt x="211623" y="734062"/>
                  </a:lnTo>
                  <a:lnTo>
                    <a:pt x="211656" y="733434"/>
                  </a:lnTo>
                  <a:lnTo>
                    <a:pt x="211755" y="732739"/>
                  </a:lnTo>
                  <a:lnTo>
                    <a:pt x="211810" y="731879"/>
                  </a:lnTo>
                  <a:lnTo>
                    <a:pt x="211843" y="730821"/>
                  </a:lnTo>
                  <a:lnTo>
                    <a:pt x="211799" y="730302"/>
                  </a:lnTo>
                  <a:lnTo>
                    <a:pt x="211832" y="729994"/>
                  </a:lnTo>
                  <a:lnTo>
                    <a:pt x="211887" y="729431"/>
                  </a:lnTo>
                  <a:lnTo>
                    <a:pt x="211920" y="729112"/>
                  </a:lnTo>
                  <a:lnTo>
                    <a:pt x="211920" y="728869"/>
                  </a:lnTo>
                  <a:lnTo>
                    <a:pt x="211920" y="728682"/>
                  </a:lnTo>
                  <a:lnTo>
                    <a:pt x="212042" y="728593"/>
                  </a:lnTo>
                  <a:lnTo>
                    <a:pt x="212130" y="728571"/>
                  </a:lnTo>
                  <a:lnTo>
                    <a:pt x="212362" y="728582"/>
                  </a:lnTo>
                  <a:lnTo>
                    <a:pt x="212373" y="728604"/>
                  </a:lnTo>
                  <a:lnTo>
                    <a:pt x="212814" y="728560"/>
                  </a:lnTo>
                  <a:lnTo>
                    <a:pt x="212947" y="728384"/>
                  </a:lnTo>
                  <a:lnTo>
                    <a:pt x="213046" y="727943"/>
                  </a:lnTo>
                  <a:lnTo>
                    <a:pt x="213046" y="727656"/>
                  </a:lnTo>
                  <a:lnTo>
                    <a:pt x="212902" y="727447"/>
                  </a:lnTo>
                  <a:lnTo>
                    <a:pt x="212847" y="727359"/>
                  </a:lnTo>
                  <a:lnTo>
                    <a:pt x="212759" y="726962"/>
                  </a:lnTo>
                  <a:lnTo>
                    <a:pt x="212825" y="726543"/>
                  </a:lnTo>
                  <a:lnTo>
                    <a:pt x="212925" y="726069"/>
                  </a:lnTo>
                  <a:lnTo>
                    <a:pt x="212969" y="725231"/>
                  </a:lnTo>
                  <a:lnTo>
                    <a:pt x="213046" y="724900"/>
                  </a:lnTo>
                  <a:lnTo>
                    <a:pt x="213244" y="724569"/>
                  </a:lnTo>
                  <a:lnTo>
                    <a:pt x="213553" y="724161"/>
                  </a:lnTo>
                  <a:lnTo>
                    <a:pt x="213741" y="723742"/>
                  </a:lnTo>
                  <a:lnTo>
                    <a:pt x="213829" y="723367"/>
                  </a:lnTo>
                  <a:lnTo>
                    <a:pt x="213785" y="722849"/>
                  </a:lnTo>
                  <a:lnTo>
                    <a:pt x="213752" y="722276"/>
                  </a:lnTo>
                  <a:lnTo>
                    <a:pt x="213653" y="721791"/>
                  </a:lnTo>
                  <a:lnTo>
                    <a:pt x="213675" y="721515"/>
                  </a:lnTo>
                  <a:lnTo>
                    <a:pt x="213620" y="721228"/>
                  </a:lnTo>
                  <a:lnTo>
                    <a:pt x="213653" y="720765"/>
                  </a:lnTo>
                  <a:lnTo>
                    <a:pt x="213807" y="720534"/>
                  </a:lnTo>
                  <a:lnTo>
                    <a:pt x="213962" y="720335"/>
                  </a:lnTo>
                  <a:lnTo>
                    <a:pt x="214171" y="720038"/>
                  </a:lnTo>
                  <a:lnTo>
                    <a:pt x="214370" y="719806"/>
                  </a:lnTo>
                  <a:lnTo>
                    <a:pt x="214579" y="719486"/>
                  </a:lnTo>
                  <a:lnTo>
                    <a:pt x="214679" y="719133"/>
                  </a:lnTo>
                  <a:lnTo>
                    <a:pt x="214690" y="718817"/>
                  </a:lnTo>
                  <a:lnTo>
                    <a:pt x="214811" y="718379"/>
                  </a:lnTo>
                  <a:lnTo>
                    <a:pt x="215010" y="717659"/>
                  </a:lnTo>
                  <a:lnTo>
                    <a:pt x="215131" y="717027"/>
                  </a:lnTo>
                  <a:lnTo>
                    <a:pt x="215219" y="716554"/>
                  </a:lnTo>
                  <a:lnTo>
                    <a:pt x="215252" y="716380"/>
                  </a:lnTo>
                  <a:lnTo>
                    <a:pt x="215473" y="715675"/>
                  </a:lnTo>
                  <a:lnTo>
                    <a:pt x="215683" y="715169"/>
                  </a:lnTo>
                  <a:lnTo>
                    <a:pt x="215881" y="714789"/>
                  </a:lnTo>
                  <a:lnTo>
                    <a:pt x="216080" y="714440"/>
                  </a:lnTo>
                  <a:lnTo>
                    <a:pt x="216190" y="713952"/>
                  </a:lnTo>
                  <a:lnTo>
                    <a:pt x="216312" y="713710"/>
                  </a:lnTo>
                  <a:lnTo>
                    <a:pt x="216356" y="713692"/>
                  </a:lnTo>
                  <a:lnTo>
                    <a:pt x="216466" y="713644"/>
                  </a:lnTo>
                  <a:lnTo>
                    <a:pt x="216654" y="713568"/>
                  </a:lnTo>
                  <a:lnTo>
                    <a:pt x="217062" y="713472"/>
                  </a:lnTo>
                  <a:lnTo>
                    <a:pt x="217272" y="713391"/>
                  </a:lnTo>
                  <a:lnTo>
                    <a:pt x="217580" y="713175"/>
                  </a:lnTo>
                  <a:lnTo>
                    <a:pt x="217945" y="712922"/>
                  </a:lnTo>
                  <a:lnTo>
                    <a:pt x="218640" y="712328"/>
                  </a:lnTo>
                  <a:lnTo>
                    <a:pt x="218871" y="712055"/>
                  </a:lnTo>
                  <a:lnTo>
                    <a:pt x="218982" y="711939"/>
                  </a:lnTo>
                  <a:lnTo>
                    <a:pt x="218982" y="711715"/>
                  </a:lnTo>
                  <a:lnTo>
                    <a:pt x="218816" y="711336"/>
                  </a:lnTo>
                  <a:lnTo>
                    <a:pt x="218607" y="710967"/>
                  </a:lnTo>
                  <a:lnTo>
                    <a:pt x="218408" y="710365"/>
                  </a:lnTo>
                  <a:lnTo>
                    <a:pt x="218386" y="710279"/>
                  </a:lnTo>
                  <a:lnTo>
                    <a:pt x="218298" y="710010"/>
                  </a:lnTo>
                  <a:lnTo>
                    <a:pt x="218220" y="709468"/>
                  </a:lnTo>
                  <a:lnTo>
                    <a:pt x="218044" y="708713"/>
                  </a:lnTo>
                  <a:lnTo>
                    <a:pt x="217933" y="708292"/>
                  </a:lnTo>
                  <a:lnTo>
                    <a:pt x="217779" y="707797"/>
                  </a:lnTo>
                  <a:lnTo>
                    <a:pt x="217757" y="707448"/>
                  </a:lnTo>
                  <a:lnTo>
                    <a:pt x="217900" y="707075"/>
                  </a:lnTo>
                  <a:lnTo>
                    <a:pt x="218121" y="706384"/>
                  </a:lnTo>
                  <a:lnTo>
                    <a:pt x="218430" y="705523"/>
                  </a:lnTo>
                  <a:lnTo>
                    <a:pt x="218673" y="704750"/>
                  </a:lnTo>
                  <a:lnTo>
                    <a:pt x="218662" y="704463"/>
                  </a:lnTo>
                  <a:lnTo>
                    <a:pt x="218662" y="704447"/>
                  </a:lnTo>
                  <a:lnTo>
                    <a:pt x="218728" y="704253"/>
                  </a:lnTo>
                  <a:lnTo>
                    <a:pt x="218938" y="703914"/>
                  </a:lnTo>
                  <a:lnTo>
                    <a:pt x="219180" y="703775"/>
                  </a:lnTo>
                  <a:lnTo>
                    <a:pt x="219589" y="703610"/>
                  </a:lnTo>
                  <a:lnTo>
                    <a:pt x="219953" y="703515"/>
                  </a:lnTo>
                  <a:lnTo>
                    <a:pt x="220151" y="703506"/>
                  </a:lnTo>
                  <a:lnTo>
                    <a:pt x="220283" y="703500"/>
                  </a:lnTo>
                  <a:lnTo>
                    <a:pt x="220504" y="703490"/>
                  </a:lnTo>
                  <a:lnTo>
                    <a:pt x="220846" y="703459"/>
                  </a:lnTo>
                  <a:lnTo>
                    <a:pt x="220945" y="703450"/>
                  </a:lnTo>
                  <a:lnTo>
                    <a:pt x="220979" y="703459"/>
                  </a:lnTo>
                  <a:lnTo>
                    <a:pt x="221243" y="703531"/>
                  </a:lnTo>
                  <a:lnTo>
                    <a:pt x="221508" y="703605"/>
                  </a:lnTo>
                  <a:lnTo>
                    <a:pt x="221652" y="703745"/>
                  </a:lnTo>
                  <a:lnTo>
                    <a:pt x="221828" y="703963"/>
                  </a:lnTo>
                  <a:lnTo>
                    <a:pt x="222016" y="704048"/>
                  </a:lnTo>
                  <a:lnTo>
                    <a:pt x="222247" y="704088"/>
                  </a:lnTo>
                  <a:lnTo>
                    <a:pt x="222545" y="704098"/>
                  </a:lnTo>
                  <a:lnTo>
                    <a:pt x="222589" y="704090"/>
                  </a:lnTo>
                  <a:lnTo>
                    <a:pt x="222843" y="704038"/>
                  </a:lnTo>
                  <a:lnTo>
                    <a:pt x="223152" y="703938"/>
                  </a:lnTo>
                  <a:lnTo>
                    <a:pt x="223296" y="703895"/>
                  </a:lnTo>
                  <a:lnTo>
                    <a:pt x="223737" y="703754"/>
                  </a:lnTo>
                  <a:lnTo>
                    <a:pt x="224476" y="703627"/>
                  </a:lnTo>
                  <a:lnTo>
                    <a:pt x="224906" y="703369"/>
                  </a:lnTo>
                  <a:lnTo>
                    <a:pt x="225370" y="703171"/>
                  </a:lnTo>
                  <a:lnTo>
                    <a:pt x="225866" y="702851"/>
                  </a:lnTo>
                  <a:lnTo>
                    <a:pt x="226330" y="702556"/>
                  </a:lnTo>
                  <a:lnTo>
                    <a:pt x="226594" y="702412"/>
                  </a:lnTo>
                  <a:lnTo>
                    <a:pt x="226628" y="702393"/>
                  </a:lnTo>
                  <a:lnTo>
                    <a:pt x="226749" y="702325"/>
                  </a:lnTo>
                  <a:lnTo>
                    <a:pt x="227014" y="702186"/>
                  </a:lnTo>
                  <a:lnTo>
                    <a:pt x="227356" y="701994"/>
                  </a:lnTo>
                  <a:lnTo>
                    <a:pt x="227654" y="701638"/>
                  </a:lnTo>
                  <a:lnTo>
                    <a:pt x="228150" y="700344"/>
                  </a:lnTo>
                  <a:lnTo>
                    <a:pt x="228227" y="700102"/>
                  </a:lnTo>
                  <a:lnTo>
                    <a:pt x="228227" y="699908"/>
                  </a:lnTo>
                  <a:lnTo>
                    <a:pt x="228569" y="698808"/>
                  </a:lnTo>
                  <a:lnTo>
                    <a:pt x="228978" y="697332"/>
                  </a:lnTo>
                  <a:lnTo>
                    <a:pt x="229011" y="697201"/>
                  </a:lnTo>
                  <a:lnTo>
                    <a:pt x="229022" y="697148"/>
                  </a:lnTo>
                  <a:lnTo>
                    <a:pt x="229055" y="697031"/>
                  </a:lnTo>
                  <a:lnTo>
                    <a:pt x="229165" y="696623"/>
                  </a:lnTo>
                  <a:lnTo>
                    <a:pt x="229265" y="696434"/>
                  </a:lnTo>
                  <a:lnTo>
                    <a:pt x="229297" y="696364"/>
                  </a:lnTo>
                  <a:lnTo>
                    <a:pt x="229882" y="695168"/>
                  </a:lnTo>
                  <a:lnTo>
                    <a:pt x="230467" y="694328"/>
                  </a:lnTo>
                  <a:lnTo>
                    <a:pt x="230644" y="694102"/>
                  </a:lnTo>
                  <a:lnTo>
                    <a:pt x="230975" y="693689"/>
                  </a:lnTo>
                  <a:lnTo>
                    <a:pt x="231857" y="693244"/>
                  </a:lnTo>
                  <a:lnTo>
                    <a:pt x="233060" y="693074"/>
                  </a:lnTo>
                  <a:lnTo>
                    <a:pt x="233600" y="693043"/>
                  </a:lnTo>
                  <a:lnTo>
                    <a:pt x="234108" y="693013"/>
                  </a:lnTo>
                  <a:lnTo>
                    <a:pt x="235333" y="692951"/>
                  </a:lnTo>
                  <a:lnTo>
                    <a:pt x="235840" y="692774"/>
                  </a:lnTo>
                  <a:lnTo>
                    <a:pt x="236921" y="692774"/>
                  </a:lnTo>
                  <a:lnTo>
                    <a:pt x="238345" y="692797"/>
                  </a:lnTo>
                  <a:lnTo>
                    <a:pt x="239978" y="692631"/>
                  </a:lnTo>
                  <a:lnTo>
                    <a:pt x="241070" y="692155"/>
                  </a:lnTo>
                  <a:lnTo>
                    <a:pt x="241224" y="692085"/>
                  </a:lnTo>
                  <a:lnTo>
                    <a:pt x="241445" y="691956"/>
                  </a:lnTo>
                  <a:lnTo>
                    <a:pt x="242305" y="691053"/>
                  </a:lnTo>
                  <a:lnTo>
                    <a:pt x="243254" y="690092"/>
                  </a:lnTo>
                  <a:lnTo>
                    <a:pt x="244700" y="688608"/>
                  </a:lnTo>
                  <a:lnTo>
                    <a:pt x="244722" y="688616"/>
                  </a:lnTo>
                  <a:lnTo>
                    <a:pt x="245560" y="687732"/>
                  </a:lnTo>
                  <a:lnTo>
                    <a:pt x="245582" y="687715"/>
                  </a:lnTo>
                  <a:lnTo>
                    <a:pt x="246377" y="686894"/>
                  </a:lnTo>
                  <a:lnTo>
                    <a:pt x="247458" y="685776"/>
                  </a:lnTo>
                  <a:lnTo>
                    <a:pt x="248727" y="684636"/>
                  </a:lnTo>
                  <a:lnTo>
                    <a:pt x="249896" y="683943"/>
                  </a:lnTo>
                  <a:lnTo>
                    <a:pt x="251595" y="683004"/>
                  </a:lnTo>
                  <a:lnTo>
                    <a:pt x="252875" y="682165"/>
                  </a:lnTo>
                  <a:lnTo>
                    <a:pt x="253548" y="681408"/>
                  </a:lnTo>
                  <a:lnTo>
                    <a:pt x="253625" y="681327"/>
                  </a:lnTo>
                  <a:lnTo>
                    <a:pt x="254000" y="680878"/>
                  </a:lnTo>
                  <a:lnTo>
                    <a:pt x="254696" y="679804"/>
                  </a:lnTo>
                  <a:lnTo>
                    <a:pt x="255479" y="678874"/>
                  </a:lnTo>
                  <a:lnTo>
                    <a:pt x="255997" y="678295"/>
                  </a:lnTo>
                  <a:lnTo>
                    <a:pt x="256196" y="678118"/>
                  </a:lnTo>
                  <a:lnTo>
                    <a:pt x="256218" y="678021"/>
                  </a:lnTo>
                  <a:lnTo>
                    <a:pt x="256340" y="677876"/>
                  </a:lnTo>
                  <a:lnTo>
                    <a:pt x="256350" y="677827"/>
                  </a:lnTo>
                  <a:lnTo>
                    <a:pt x="256439" y="677755"/>
                  </a:lnTo>
                  <a:lnTo>
                    <a:pt x="256472" y="677763"/>
                  </a:lnTo>
                  <a:lnTo>
                    <a:pt x="256549" y="677699"/>
                  </a:lnTo>
                  <a:lnTo>
                    <a:pt x="256582" y="677699"/>
                  </a:lnTo>
                  <a:lnTo>
                    <a:pt x="256693" y="677602"/>
                  </a:lnTo>
                  <a:lnTo>
                    <a:pt x="257178" y="677377"/>
                  </a:lnTo>
                  <a:lnTo>
                    <a:pt x="257906" y="677170"/>
                  </a:lnTo>
                  <a:lnTo>
                    <a:pt x="258392" y="676961"/>
                  </a:lnTo>
                  <a:lnTo>
                    <a:pt x="258458" y="676896"/>
                  </a:lnTo>
                  <a:lnTo>
                    <a:pt x="258601" y="676816"/>
                  </a:lnTo>
                  <a:lnTo>
                    <a:pt x="259263" y="676495"/>
                  </a:lnTo>
                  <a:lnTo>
                    <a:pt x="259672" y="676227"/>
                  </a:lnTo>
                  <a:lnTo>
                    <a:pt x="259815" y="675938"/>
                  </a:lnTo>
                  <a:lnTo>
                    <a:pt x="259936" y="675672"/>
                  </a:lnTo>
                  <a:lnTo>
                    <a:pt x="260025" y="675261"/>
                  </a:lnTo>
                  <a:lnTo>
                    <a:pt x="259958" y="674862"/>
                  </a:lnTo>
                  <a:lnTo>
                    <a:pt x="259903" y="674402"/>
                  </a:lnTo>
                  <a:lnTo>
                    <a:pt x="260422" y="673741"/>
                  </a:lnTo>
                  <a:lnTo>
                    <a:pt x="261316" y="673005"/>
                  </a:lnTo>
                  <a:lnTo>
                    <a:pt x="261768" y="672631"/>
                  </a:lnTo>
                  <a:lnTo>
                    <a:pt x="262110" y="672238"/>
                  </a:lnTo>
                  <a:lnTo>
                    <a:pt x="262375" y="672005"/>
                  </a:lnTo>
                  <a:lnTo>
                    <a:pt x="262827" y="671576"/>
                  </a:lnTo>
                  <a:lnTo>
                    <a:pt x="263037" y="671236"/>
                  </a:lnTo>
                  <a:lnTo>
                    <a:pt x="263081" y="671133"/>
                  </a:lnTo>
                  <a:lnTo>
                    <a:pt x="263202" y="670807"/>
                  </a:lnTo>
                  <a:lnTo>
                    <a:pt x="263467" y="670127"/>
                  </a:lnTo>
                  <a:lnTo>
                    <a:pt x="263533" y="670061"/>
                  </a:lnTo>
                  <a:lnTo>
                    <a:pt x="264019" y="669533"/>
                  </a:lnTo>
                  <a:lnTo>
                    <a:pt x="264294" y="668734"/>
                  </a:lnTo>
                  <a:lnTo>
                    <a:pt x="264526" y="668142"/>
                  </a:lnTo>
                  <a:lnTo>
                    <a:pt x="264901" y="667820"/>
                  </a:lnTo>
                  <a:lnTo>
                    <a:pt x="265221" y="667659"/>
                  </a:lnTo>
                  <a:lnTo>
                    <a:pt x="265398" y="667569"/>
                  </a:lnTo>
                  <a:lnTo>
                    <a:pt x="265685" y="666982"/>
                  </a:lnTo>
                  <a:lnTo>
                    <a:pt x="265729" y="666755"/>
                  </a:lnTo>
                  <a:lnTo>
                    <a:pt x="265673" y="666228"/>
                  </a:lnTo>
                  <a:lnTo>
                    <a:pt x="265508" y="665727"/>
                  </a:lnTo>
                  <a:lnTo>
                    <a:pt x="265287" y="665351"/>
                  </a:lnTo>
                  <a:lnTo>
                    <a:pt x="265144" y="664793"/>
                  </a:lnTo>
                  <a:lnTo>
                    <a:pt x="264670" y="664046"/>
                  </a:lnTo>
                  <a:lnTo>
                    <a:pt x="264526" y="663328"/>
                  </a:lnTo>
                  <a:lnTo>
                    <a:pt x="264526" y="662641"/>
                  </a:lnTo>
                  <a:lnTo>
                    <a:pt x="264515" y="662458"/>
                  </a:lnTo>
                  <a:lnTo>
                    <a:pt x="264493" y="661794"/>
                  </a:lnTo>
                  <a:lnTo>
                    <a:pt x="264670" y="661118"/>
                  </a:lnTo>
                  <a:lnTo>
                    <a:pt x="264824" y="660752"/>
                  </a:lnTo>
                  <a:lnTo>
                    <a:pt x="264901" y="660696"/>
                  </a:lnTo>
                  <a:lnTo>
                    <a:pt x="265464" y="660261"/>
                  </a:lnTo>
                  <a:lnTo>
                    <a:pt x="265993" y="659963"/>
                  </a:lnTo>
                  <a:lnTo>
                    <a:pt x="266711" y="659504"/>
                  </a:lnTo>
                  <a:lnTo>
                    <a:pt x="267042" y="659195"/>
                  </a:lnTo>
                  <a:lnTo>
                    <a:pt x="267207" y="658738"/>
                  </a:lnTo>
                  <a:lnTo>
                    <a:pt x="267472" y="657741"/>
                  </a:lnTo>
                  <a:lnTo>
                    <a:pt x="267494" y="657577"/>
                  </a:lnTo>
                  <a:lnTo>
                    <a:pt x="267560" y="657101"/>
                  </a:lnTo>
                  <a:lnTo>
                    <a:pt x="267615" y="656184"/>
                  </a:lnTo>
                  <a:lnTo>
                    <a:pt x="267615" y="655384"/>
                  </a:lnTo>
                  <a:lnTo>
                    <a:pt x="267737" y="654308"/>
                  </a:lnTo>
                  <a:lnTo>
                    <a:pt x="267726" y="653357"/>
                  </a:lnTo>
                  <a:lnTo>
                    <a:pt x="267483" y="652647"/>
                  </a:lnTo>
                  <a:lnTo>
                    <a:pt x="267218" y="651823"/>
                  </a:lnTo>
                  <a:lnTo>
                    <a:pt x="266986" y="651503"/>
                  </a:lnTo>
                  <a:lnTo>
                    <a:pt x="266777" y="651332"/>
                  </a:lnTo>
                  <a:lnTo>
                    <a:pt x="266644" y="651227"/>
                  </a:lnTo>
                  <a:lnTo>
                    <a:pt x="265817" y="650838"/>
                  </a:lnTo>
                  <a:lnTo>
                    <a:pt x="265519" y="650726"/>
                  </a:lnTo>
                  <a:lnTo>
                    <a:pt x="265155" y="650587"/>
                  </a:lnTo>
                  <a:lnTo>
                    <a:pt x="264515" y="650263"/>
                  </a:lnTo>
                  <a:lnTo>
                    <a:pt x="264327" y="650168"/>
                  </a:lnTo>
                  <a:lnTo>
                    <a:pt x="263875" y="649884"/>
                  </a:lnTo>
                  <a:lnTo>
                    <a:pt x="263732" y="649790"/>
                  </a:lnTo>
                  <a:lnTo>
                    <a:pt x="263037" y="649373"/>
                  </a:lnTo>
                  <a:lnTo>
                    <a:pt x="262419" y="648938"/>
                  </a:lnTo>
                  <a:lnTo>
                    <a:pt x="261988" y="648584"/>
                  </a:lnTo>
                  <a:lnTo>
                    <a:pt x="261326" y="648205"/>
                  </a:lnTo>
                  <a:lnTo>
                    <a:pt x="260786" y="647988"/>
                  </a:lnTo>
                  <a:lnTo>
                    <a:pt x="260411" y="647805"/>
                  </a:lnTo>
                  <a:lnTo>
                    <a:pt x="260080" y="647553"/>
                  </a:lnTo>
                  <a:lnTo>
                    <a:pt x="259837" y="647377"/>
                  </a:lnTo>
                  <a:lnTo>
                    <a:pt x="259484" y="647003"/>
                  </a:lnTo>
                  <a:lnTo>
                    <a:pt x="259241" y="646841"/>
                  </a:lnTo>
                  <a:lnTo>
                    <a:pt x="259032" y="646706"/>
                  </a:lnTo>
                  <a:lnTo>
                    <a:pt x="258668" y="646316"/>
                  </a:lnTo>
                  <a:lnTo>
                    <a:pt x="258270" y="645859"/>
                  </a:lnTo>
                  <a:lnTo>
                    <a:pt x="257939" y="645310"/>
                  </a:lnTo>
                  <a:lnTo>
                    <a:pt x="257487" y="644694"/>
                  </a:lnTo>
                  <a:lnTo>
                    <a:pt x="258094" y="644023"/>
                  </a:lnTo>
                  <a:lnTo>
                    <a:pt x="258767" y="643497"/>
                  </a:lnTo>
                  <a:lnTo>
                    <a:pt x="258502" y="643164"/>
                  </a:lnTo>
                  <a:lnTo>
                    <a:pt x="258138" y="642694"/>
                  </a:lnTo>
                  <a:lnTo>
                    <a:pt x="257994" y="642474"/>
                  </a:lnTo>
                  <a:lnTo>
                    <a:pt x="257851" y="642338"/>
                  </a:lnTo>
                  <a:lnTo>
                    <a:pt x="257719" y="642216"/>
                  </a:lnTo>
                  <a:lnTo>
                    <a:pt x="257509" y="642047"/>
                  </a:lnTo>
                  <a:lnTo>
                    <a:pt x="257388" y="641834"/>
                  </a:lnTo>
                  <a:lnTo>
                    <a:pt x="257222" y="641589"/>
                  </a:lnTo>
                  <a:lnTo>
                    <a:pt x="256957" y="641388"/>
                  </a:lnTo>
                  <a:lnTo>
                    <a:pt x="256770" y="641259"/>
                  </a:lnTo>
                  <a:lnTo>
                    <a:pt x="256604" y="641090"/>
                  </a:lnTo>
                  <a:lnTo>
                    <a:pt x="256395" y="640897"/>
                  </a:lnTo>
                  <a:lnTo>
                    <a:pt x="256163" y="640715"/>
                  </a:lnTo>
                  <a:lnTo>
                    <a:pt x="256009" y="640476"/>
                  </a:lnTo>
                  <a:lnTo>
                    <a:pt x="255810" y="640231"/>
                  </a:lnTo>
                  <a:lnTo>
                    <a:pt x="255490" y="640063"/>
                  </a:lnTo>
                  <a:lnTo>
                    <a:pt x="255159" y="639947"/>
                  </a:lnTo>
                  <a:lnTo>
                    <a:pt x="254795" y="639817"/>
                  </a:lnTo>
                  <a:lnTo>
                    <a:pt x="254662" y="639701"/>
                  </a:lnTo>
                  <a:lnTo>
                    <a:pt x="254486" y="639382"/>
                  </a:lnTo>
                  <a:lnTo>
                    <a:pt x="254398" y="639030"/>
                  </a:lnTo>
                  <a:lnTo>
                    <a:pt x="254409" y="638613"/>
                  </a:lnTo>
                  <a:lnTo>
                    <a:pt x="254585" y="638173"/>
                  </a:lnTo>
                  <a:lnTo>
                    <a:pt x="254883" y="637851"/>
                  </a:lnTo>
                  <a:lnTo>
                    <a:pt x="255038" y="637614"/>
                  </a:lnTo>
                  <a:lnTo>
                    <a:pt x="255126" y="637316"/>
                  </a:lnTo>
                  <a:lnTo>
                    <a:pt x="255170" y="636875"/>
                  </a:lnTo>
                  <a:lnTo>
                    <a:pt x="255413" y="636589"/>
                  </a:lnTo>
                  <a:lnTo>
                    <a:pt x="255678" y="636435"/>
                  </a:lnTo>
                  <a:lnTo>
                    <a:pt x="255887" y="636221"/>
                  </a:lnTo>
                  <a:lnTo>
                    <a:pt x="256152" y="636078"/>
                  </a:lnTo>
                  <a:lnTo>
                    <a:pt x="256218" y="635924"/>
                  </a:lnTo>
                  <a:lnTo>
                    <a:pt x="256185" y="635649"/>
                  </a:lnTo>
                  <a:lnTo>
                    <a:pt x="256031" y="635435"/>
                  </a:lnTo>
                  <a:lnTo>
                    <a:pt x="255931" y="635185"/>
                  </a:lnTo>
                  <a:lnTo>
                    <a:pt x="256075" y="634936"/>
                  </a:lnTo>
                  <a:lnTo>
                    <a:pt x="256317" y="634733"/>
                  </a:lnTo>
                  <a:lnTo>
                    <a:pt x="256538" y="634400"/>
                  </a:lnTo>
                  <a:lnTo>
                    <a:pt x="256516" y="633995"/>
                  </a:lnTo>
                  <a:lnTo>
                    <a:pt x="256659" y="633626"/>
                  </a:lnTo>
                  <a:lnTo>
                    <a:pt x="256781" y="633079"/>
                  </a:lnTo>
                  <a:lnTo>
                    <a:pt x="256748" y="632603"/>
                  </a:lnTo>
                  <a:lnTo>
                    <a:pt x="256704" y="632233"/>
                  </a:lnTo>
                  <a:lnTo>
                    <a:pt x="256505" y="631627"/>
                  </a:lnTo>
                  <a:lnTo>
                    <a:pt x="256350" y="631114"/>
                  </a:lnTo>
                  <a:lnTo>
                    <a:pt x="256317" y="630543"/>
                  </a:lnTo>
                  <a:lnTo>
                    <a:pt x="256273" y="629984"/>
                  </a:lnTo>
                  <a:lnTo>
                    <a:pt x="256328" y="629739"/>
                  </a:lnTo>
                  <a:lnTo>
                    <a:pt x="256527" y="629605"/>
                  </a:lnTo>
                  <a:lnTo>
                    <a:pt x="256715" y="629594"/>
                  </a:lnTo>
                  <a:lnTo>
                    <a:pt x="256825" y="629482"/>
                  </a:lnTo>
                  <a:lnTo>
                    <a:pt x="256748" y="629025"/>
                  </a:lnTo>
                  <a:lnTo>
                    <a:pt x="256516" y="628735"/>
                  </a:lnTo>
                  <a:lnTo>
                    <a:pt x="256251" y="628367"/>
                  </a:lnTo>
                  <a:lnTo>
                    <a:pt x="255987" y="627976"/>
                  </a:lnTo>
                  <a:lnTo>
                    <a:pt x="255678" y="627719"/>
                  </a:lnTo>
                  <a:lnTo>
                    <a:pt x="255479" y="627621"/>
                  </a:lnTo>
                  <a:lnTo>
                    <a:pt x="254784" y="627567"/>
                  </a:lnTo>
                  <a:lnTo>
                    <a:pt x="254111" y="627620"/>
                  </a:lnTo>
                  <a:lnTo>
                    <a:pt x="253504" y="627631"/>
                  </a:lnTo>
                  <a:lnTo>
                    <a:pt x="252842" y="627564"/>
                  </a:lnTo>
                  <a:lnTo>
                    <a:pt x="252357" y="627318"/>
                  </a:lnTo>
                  <a:lnTo>
                    <a:pt x="251993" y="627095"/>
                  </a:lnTo>
                  <a:lnTo>
                    <a:pt x="251805" y="626772"/>
                  </a:lnTo>
                  <a:lnTo>
                    <a:pt x="251540" y="626168"/>
                  </a:lnTo>
                  <a:lnTo>
                    <a:pt x="251220" y="625562"/>
                  </a:lnTo>
                  <a:lnTo>
                    <a:pt x="251033" y="625470"/>
                  </a:lnTo>
                  <a:lnTo>
                    <a:pt x="250801" y="625470"/>
                  </a:lnTo>
                  <a:lnTo>
                    <a:pt x="250349" y="625493"/>
                  </a:lnTo>
                  <a:lnTo>
                    <a:pt x="249996" y="625504"/>
                  </a:lnTo>
                  <a:lnTo>
                    <a:pt x="249565" y="625333"/>
                  </a:lnTo>
                  <a:lnTo>
                    <a:pt x="249003" y="625110"/>
                  </a:lnTo>
                  <a:lnTo>
                    <a:pt x="248594" y="624942"/>
                  </a:lnTo>
                  <a:lnTo>
                    <a:pt x="248142" y="624686"/>
                  </a:lnTo>
                  <a:lnTo>
                    <a:pt x="247866" y="624451"/>
                  </a:lnTo>
                  <a:lnTo>
                    <a:pt x="247502" y="624050"/>
                  </a:lnTo>
                  <a:lnTo>
                    <a:pt x="247171" y="623437"/>
                  </a:lnTo>
                  <a:lnTo>
                    <a:pt x="246917" y="622857"/>
                  </a:lnTo>
                  <a:lnTo>
                    <a:pt x="246796" y="622388"/>
                  </a:lnTo>
                  <a:lnTo>
                    <a:pt x="246873" y="622082"/>
                  </a:lnTo>
                  <a:lnTo>
                    <a:pt x="246995" y="621910"/>
                  </a:lnTo>
                  <a:lnTo>
                    <a:pt x="247381" y="621474"/>
                  </a:lnTo>
                  <a:lnTo>
                    <a:pt x="247392" y="621040"/>
                  </a:lnTo>
                  <a:lnTo>
                    <a:pt x="247160" y="620410"/>
                  </a:lnTo>
                  <a:lnTo>
                    <a:pt x="246906" y="620079"/>
                  </a:lnTo>
                  <a:lnTo>
                    <a:pt x="246487" y="619815"/>
                  </a:lnTo>
                  <a:lnTo>
                    <a:pt x="246057" y="619539"/>
                  </a:lnTo>
                  <a:lnTo>
                    <a:pt x="245715" y="619380"/>
                  </a:lnTo>
                  <a:lnTo>
                    <a:pt x="245483" y="619254"/>
                  </a:lnTo>
                  <a:lnTo>
                    <a:pt x="245273" y="619221"/>
                  </a:lnTo>
                  <a:lnTo>
                    <a:pt x="245262" y="619220"/>
                  </a:lnTo>
                  <a:lnTo>
                    <a:pt x="245064" y="619082"/>
                  </a:lnTo>
                  <a:lnTo>
                    <a:pt x="244777" y="618750"/>
                  </a:lnTo>
                  <a:lnTo>
                    <a:pt x="244347" y="618418"/>
                  </a:lnTo>
                  <a:lnTo>
                    <a:pt x="244247" y="618075"/>
                  </a:lnTo>
                  <a:lnTo>
                    <a:pt x="244236" y="617674"/>
                  </a:lnTo>
                  <a:lnTo>
                    <a:pt x="244236" y="617125"/>
                  </a:lnTo>
                  <a:lnTo>
                    <a:pt x="244225" y="616495"/>
                  </a:lnTo>
                  <a:lnTo>
                    <a:pt x="244093" y="615934"/>
                  </a:lnTo>
                  <a:lnTo>
                    <a:pt x="243795" y="615307"/>
                  </a:lnTo>
                  <a:lnTo>
                    <a:pt x="243221" y="614802"/>
                  </a:lnTo>
                  <a:lnTo>
                    <a:pt x="242979" y="614523"/>
                  </a:lnTo>
                  <a:lnTo>
                    <a:pt x="242879" y="614087"/>
                  </a:lnTo>
                  <a:lnTo>
                    <a:pt x="242846" y="613793"/>
                  </a:lnTo>
                  <a:lnTo>
                    <a:pt x="242813" y="613404"/>
                  </a:lnTo>
                  <a:lnTo>
                    <a:pt x="242714" y="612912"/>
                  </a:lnTo>
                  <a:lnTo>
                    <a:pt x="242250" y="612614"/>
                  </a:lnTo>
                  <a:lnTo>
                    <a:pt x="241776" y="612499"/>
                  </a:lnTo>
                  <a:lnTo>
                    <a:pt x="241434" y="612316"/>
                  </a:lnTo>
                  <a:lnTo>
                    <a:pt x="241037" y="611950"/>
                  </a:lnTo>
                  <a:lnTo>
                    <a:pt x="240871" y="611698"/>
                  </a:lnTo>
                  <a:lnTo>
                    <a:pt x="240562" y="611481"/>
                  </a:lnTo>
                  <a:lnTo>
                    <a:pt x="240419" y="611246"/>
                  </a:lnTo>
                  <a:lnTo>
                    <a:pt x="240606" y="610897"/>
                  </a:lnTo>
                  <a:lnTo>
                    <a:pt x="240750" y="610427"/>
                  </a:lnTo>
                  <a:lnTo>
                    <a:pt x="240750" y="609957"/>
                  </a:lnTo>
                  <a:lnTo>
                    <a:pt x="240816" y="609468"/>
                  </a:lnTo>
                  <a:lnTo>
                    <a:pt x="240937" y="608980"/>
                  </a:lnTo>
                  <a:lnTo>
                    <a:pt x="241346" y="608128"/>
                  </a:lnTo>
                  <a:lnTo>
                    <a:pt x="241313" y="607780"/>
                  </a:lnTo>
                  <a:lnTo>
                    <a:pt x="241169" y="607423"/>
                  </a:lnTo>
                  <a:lnTo>
                    <a:pt x="240904" y="607231"/>
                  </a:lnTo>
                  <a:lnTo>
                    <a:pt x="240551" y="606913"/>
                  </a:lnTo>
                  <a:lnTo>
                    <a:pt x="240441" y="606657"/>
                  </a:lnTo>
                  <a:lnTo>
                    <a:pt x="240353" y="606338"/>
                  </a:lnTo>
                  <a:lnTo>
                    <a:pt x="240110" y="605943"/>
                  </a:lnTo>
                  <a:lnTo>
                    <a:pt x="239779" y="605725"/>
                  </a:lnTo>
                  <a:lnTo>
                    <a:pt x="239128" y="605253"/>
                  </a:lnTo>
                  <a:lnTo>
                    <a:pt x="238775" y="605057"/>
                  </a:lnTo>
                  <a:lnTo>
                    <a:pt x="238620" y="604967"/>
                  </a:lnTo>
                  <a:lnTo>
                    <a:pt x="238179" y="604669"/>
                  </a:lnTo>
                  <a:lnTo>
                    <a:pt x="237572" y="604326"/>
                  </a:lnTo>
                  <a:lnTo>
                    <a:pt x="237186" y="603754"/>
                  </a:lnTo>
                  <a:lnTo>
                    <a:pt x="237032" y="602986"/>
                  </a:lnTo>
                  <a:lnTo>
                    <a:pt x="236866" y="602185"/>
                  </a:lnTo>
                  <a:lnTo>
                    <a:pt x="236833" y="601566"/>
                  </a:lnTo>
                  <a:lnTo>
                    <a:pt x="236668" y="601017"/>
                  </a:lnTo>
                  <a:lnTo>
                    <a:pt x="236226" y="600427"/>
                  </a:lnTo>
                  <a:lnTo>
                    <a:pt x="236116" y="600134"/>
                  </a:lnTo>
                  <a:lnTo>
                    <a:pt x="235962" y="599572"/>
                  </a:lnTo>
                  <a:lnTo>
                    <a:pt x="235895" y="599434"/>
                  </a:lnTo>
                  <a:lnTo>
                    <a:pt x="235719" y="599061"/>
                  </a:lnTo>
                  <a:lnTo>
                    <a:pt x="235366" y="598729"/>
                  </a:lnTo>
                  <a:lnTo>
                    <a:pt x="235145" y="598612"/>
                  </a:lnTo>
                  <a:lnTo>
                    <a:pt x="234649" y="598334"/>
                  </a:lnTo>
                  <a:lnTo>
                    <a:pt x="234152" y="598098"/>
                  </a:lnTo>
                  <a:lnTo>
                    <a:pt x="233402" y="597887"/>
                  </a:lnTo>
                  <a:lnTo>
                    <a:pt x="232762" y="597734"/>
                  </a:lnTo>
                  <a:lnTo>
                    <a:pt x="232100" y="597658"/>
                  </a:lnTo>
                  <a:lnTo>
                    <a:pt x="231692" y="597441"/>
                  </a:lnTo>
                  <a:lnTo>
                    <a:pt x="231438" y="597032"/>
                  </a:lnTo>
                  <a:lnTo>
                    <a:pt x="231405" y="596713"/>
                  </a:lnTo>
                  <a:lnTo>
                    <a:pt x="231383" y="596406"/>
                  </a:lnTo>
                  <a:lnTo>
                    <a:pt x="231162" y="595896"/>
                  </a:lnTo>
                  <a:lnTo>
                    <a:pt x="231162" y="595895"/>
                  </a:lnTo>
                  <a:lnTo>
                    <a:pt x="230853" y="595436"/>
                  </a:lnTo>
                  <a:lnTo>
                    <a:pt x="230633" y="595040"/>
                  </a:lnTo>
                  <a:lnTo>
                    <a:pt x="230268" y="594708"/>
                  </a:lnTo>
                  <a:lnTo>
                    <a:pt x="229838" y="594223"/>
                  </a:lnTo>
                  <a:lnTo>
                    <a:pt x="229441" y="593737"/>
                  </a:lnTo>
                  <a:lnTo>
                    <a:pt x="229077" y="593189"/>
                  </a:lnTo>
                  <a:lnTo>
                    <a:pt x="228934" y="592603"/>
                  </a:lnTo>
                  <a:lnTo>
                    <a:pt x="228978" y="592285"/>
                  </a:lnTo>
                  <a:lnTo>
                    <a:pt x="229033" y="591836"/>
                  </a:lnTo>
                  <a:lnTo>
                    <a:pt x="228956" y="591223"/>
                  </a:lnTo>
                  <a:lnTo>
                    <a:pt x="228911" y="590546"/>
                  </a:lnTo>
                  <a:lnTo>
                    <a:pt x="228834" y="590100"/>
                  </a:lnTo>
                  <a:lnTo>
                    <a:pt x="228547" y="589303"/>
                  </a:lnTo>
                  <a:lnTo>
                    <a:pt x="228293" y="588836"/>
                  </a:lnTo>
                  <a:lnTo>
                    <a:pt x="227621" y="588559"/>
                  </a:lnTo>
                  <a:lnTo>
                    <a:pt x="226959" y="588166"/>
                  </a:lnTo>
                  <a:lnTo>
                    <a:pt x="226506" y="587758"/>
                  </a:lnTo>
                  <a:lnTo>
                    <a:pt x="225833" y="587233"/>
                  </a:lnTo>
                  <a:lnTo>
                    <a:pt x="225039" y="587000"/>
                  </a:lnTo>
                  <a:lnTo>
                    <a:pt x="224266" y="586694"/>
                  </a:lnTo>
                  <a:lnTo>
                    <a:pt x="223969" y="586590"/>
                  </a:lnTo>
                  <a:lnTo>
                    <a:pt x="223615" y="586375"/>
                  </a:lnTo>
                  <a:lnTo>
                    <a:pt x="223075" y="585908"/>
                  </a:lnTo>
                  <a:lnTo>
                    <a:pt x="221850" y="585288"/>
                  </a:lnTo>
                  <a:lnTo>
                    <a:pt x="221265" y="585025"/>
                  </a:lnTo>
                  <a:lnTo>
                    <a:pt x="220824" y="584830"/>
                  </a:lnTo>
                  <a:lnTo>
                    <a:pt x="220361" y="584578"/>
                  </a:lnTo>
                  <a:lnTo>
                    <a:pt x="219920" y="584129"/>
                  </a:lnTo>
                  <a:lnTo>
                    <a:pt x="219081" y="583473"/>
                  </a:lnTo>
                  <a:lnTo>
                    <a:pt x="218651" y="582905"/>
                  </a:lnTo>
                  <a:lnTo>
                    <a:pt x="218353" y="582279"/>
                  </a:lnTo>
                  <a:lnTo>
                    <a:pt x="218353" y="581579"/>
                  </a:lnTo>
                  <a:lnTo>
                    <a:pt x="218717" y="580573"/>
                  </a:lnTo>
                  <a:lnTo>
                    <a:pt x="219059" y="579976"/>
                  </a:lnTo>
                  <a:lnTo>
                    <a:pt x="219544" y="579699"/>
                  </a:lnTo>
                  <a:lnTo>
                    <a:pt x="220250" y="579481"/>
                  </a:lnTo>
                  <a:lnTo>
                    <a:pt x="221144" y="578986"/>
                  </a:lnTo>
                  <a:lnTo>
                    <a:pt x="221939" y="578330"/>
                  </a:lnTo>
                  <a:lnTo>
                    <a:pt x="222711" y="577732"/>
                  </a:lnTo>
                  <a:lnTo>
                    <a:pt x="223428" y="577309"/>
                  </a:lnTo>
                  <a:lnTo>
                    <a:pt x="223969" y="577062"/>
                  </a:lnTo>
                  <a:lnTo>
                    <a:pt x="224542" y="577013"/>
                  </a:lnTo>
                  <a:lnTo>
                    <a:pt x="225072" y="576924"/>
                  </a:lnTo>
                  <a:lnTo>
                    <a:pt x="225414" y="576868"/>
                  </a:lnTo>
                  <a:lnTo>
                    <a:pt x="225811" y="576868"/>
                  </a:lnTo>
                  <a:lnTo>
                    <a:pt x="226319" y="576895"/>
                  </a:lnTo>
                  <a:lnTo>
                    <a:pt x="226727" y="576895"/>
                  </a:lnTo>
                  <a:lnTo>
                    <a:pt x="227091" y="576816"/>
                  </a:lnTo>
                  <a:lnTo>
                    <a:pt x="227113" y="576811"/>
                  </a:lnTo>
                  <a:lnTo>
                    <a:pt x="227146" y="576792"/>
                  </a:lnTo>
                  <a:lnTo>
                    <a:pt x="227433" y="576643"/>
                  </a:lnTo>
                  <a:lnTo>
                    <a:pt x="227543" y="576585"/>
                  </a:lnTo>
                  <a:lnTo>
                    <a:pt x="227841" y="576217"/>
                  </a:lnTo>
                  <a:lnTo>
                    <a:pt x="228084" y="575794"/>
                  </a:lnTo>
                  <a:lnTo>
                    <a:pt x="228172" y="575313"/>
                  </a:lnTo>
                  <a:lnTo>
                    <a:pt x="228194" y="575044"/>
                  </a:lnTo>
                  <a:lnTo>
                    <a:pt x="228194" y="574606"/>
                  </a:lnTo>
                  <a:lnTo>
                    <a:pt x="228161" y="574055"/>
                  </a:lnTo>
                  <a:lnTo>
                    <a:pt x="228084" y="573574"/>
                  </a:lnTo>
                  <a:lnTo>
                    <a:pt x="227918" y="573037"/>
                  </a:lnTo>
                  <a:lnTo>
                    <a:pt x="227731" y="572472"/>
                  </a:lnTo>
                  <a:lnTo>
                    <a:pt x="227654" y="572268"/>
                  </a:lnTo>
                  <a:lnTo>
                    <a:pt x="227565" y="572034"/>
                  </a:lnTo>
                  <a:lnTo>
                    <a:pt x="227234" y="571737"/>
                  </a:lnTo>
                  <a:lnTo>
                    <a:pt x="226914" y="571624"/>
                  </a:lnTo>
                  <a:lnTo>
                    <a:pt x="226815" y="571594"/>
                  </a:lnTo>
                  <a:lnTo>
                    <a:pt x="225965" y="571327"/>
                  </a:lnTo>
                  <a:lnTo>
                    <a:pt x="225635" y="571173"/>
                  </a:lnTo>
                  <a:lnTo>
                    <a:pt x="225370" y="571045"/>
                  </a:lnTo>
                  <a:lnTo>
                    <a:pt x="224675" y="570720"/>
                  </a:lnTo>
                  <a:lnTo>
                    <a:pt x="223847" y="570395"/>
                  </a:lnTo>
                  <a:lnTo>
                    <a:pt x="223362" y="570225"/>
                  </a:lnTo>
                  <a:lnTo>
                    <a:pt x="222744" y="570140"/>
                  </a:lnTo>
                  <a:lnTo>
                    <a:pt x="222159" y="570098"/>
                  </a:lnTo>
                  <a:lnTo>
                    <a:pt x="221641" y="570122"/>
                  </a:lnTo>
                  <a:lnTo>
                    <a:pt x="221563" y="570127"/>
                  </a:lnTo>
                  <a:lnTo>
                    <a:pt x="220791" y="570042"/>
                  </a:lnTo>
                  <a:lnTo>
                    <a:pt x="220195" y="569942"/>
                  </a:lnTo>
                  <a:lnTo>
                    <a:pt x="219776" y="569822"/>
                  </a:lnTo>
                  <a:lnTo>
                    <a:pt x="219445" y="569822"/>
                  </a:lnTo>
                  <a:lnTo>
                    <a:pt x="218904" y="569638"/>
                  </a:lnTo>
                  <a:lnTo>
                    <a:pt x="218761" y="569582"/>
                  </a:lnTo>
                  <a:lnTo>
                    <a:pt x="218430" y="569455"/>
                  </a:lnTo>
                  <a:lnTo>
                    <a:pt x="217735" y="568902"/>
                  </a:lnTo>
                  <a:lnTo>
                    <a:pt x="217713" y="568886"/>
                  </a:lnTo>
                  <a:lnTo>
                    <a:pt x="217327" y="568478"/>
                  </a:lnTo>
                  <a:lnTo>
                    <a:pt x="216951" y="567953"/>
                  </a:lnTo>
                  <a:lnTo>
                    <a:pt x="216819" y="567658"/>
                  </a:lnTo>
                  <a:lnTo>
                    <a:pt x="216654" y="566926"/>
                  </a:lnTo>
                  <a:lnTo>
                    <a:pt x="216643" y="566726"/>
                  </a:lnTo>
                  <a:lnTo>
                    <a:pt x="216598" y="566235"/>
                  </a:lnTo>
                  <a:lnTo>
                    <a:pt x="216742" y="565914"/>
                  </a:lnTo>
                  <a:lnTo>
                    <a:pt x="216874" y="565534"/>
                  </a:lnTo>
                  <a:lnTo>
                    <a:pt x="216830" y="564967"/>
                  </a:lnTo>
                  <a:lnTo>
                    <a:pt x="216499" y="564266"/>
                  </a:lnTo>
                  <a:lnTo>
                    <a:pt x="216378" y="563640"/>
                  </a:lnTo>
                  <a:lnTo>
                    <a:pt x="216345" y="563388"/>
                  </a:lnTo>
                  <a:lnTo>
                    <a:pt x="216312" y="562976"/>
                  </a:lnTo>
                  <a:lnTo>
                    <a:pt x="216312" y="562426"/>
                  </a:lnTo>
                  <a:lnTo>
                    <a:pt x="216488" y="561922"/>
                  </a:lnTo>
                  <a:lnTo>
                    <a:pt x="216565" y="561771"/>
                  </a:lnTo>
                  <a:lnTo>
                    <a:pt x="216598" y="561705"/>
                  </a:lnTo>
                  <a:lnTo>
                    <a:pt x="216499" y="561362"/>
                  </a:lnTo>
                  <a:lnTo>
                    <a:pt x="216279" y="560778"/>
                  </a:lnTo>
                  <a:lnTo>
                    <a:pt x="216267" y="560767"/>
                  </a:lnTo>
                  <a:lnTo>
                    <a:pt x="215981" y="560240"/>
                  </a:lnTo>
                  <a:lnTo>
                    <a:pt x="215517" y="559793"/>
                  </a:lnTo>
                  <a:lnTo>
                    <a:pt x="215197" y="559370"/>
                  </a:lnTo>
                  <a:lnTo>
                    <a:pt x="214844" y="558878"/>
                  </a:lnTo>
                  <a:lnTo>
                    <a:pt x="214524" y="558196"/>
                  </a:lnTo>
                  <a:lnTo>
                    <a:pt x="214337" y="557937"/>
                  </a:lnTo>
                  <a:lnTo>
                    <a:pt x="214204" y="557768"/>
                  </a:lnTo>
                  <a:lnTo>
                    <a:pt x="214072" y="557082"/>
                  </a:lnTo>
                  <a:lnTo>
                    <a:pt x="214039" y="556553"/>
                  </a:lnTo>
                  <a:lnTo>
                    <a:pt x="213995" y="556135"/>
                  </a:lnTo>
                  <a:lnTo>
                    <a:pt x="213785" y="555840"/>
                  </a:lnTo>
                  <a:lnTo>
                    <a:pt x="213752" y="555793"/>
                  </a:lnTo>
                  <a:lnTo>
                    <a:pt x="213564" y="555604"/>
                  </a:lnTo>
                  <a:lnTo>
                    <a:pt x="213443" y="555005"/>
                  </a:lnTo>
                  <a:lnTo>
                    <a:pt x="213278" y="553521"/>
                  </a:lnTo>
                  <a:lnTo>
                    <a:pt x="213057" y="552396"/>
                  </a:lnTo>
                  <a:lnTo>
                    <a:pt x="212891" y="551726"/>
                  </a:lnTo>
                  <a:lnTo>
                    <a:pt x="212318" y="550649"/>
                  </a:lnTo>
                  <a:lnTo>
                    <a:pt x="212130" y="549955"/>
                  </a:lnTo>
                  <a:lnTo>
                    <a:pt x="212009" y="549237"/>
                  </a:lnTo>
                  <a:lnTo>
                    <a:pt x="211865" y="548853"/>
                  </a:lnTo>
                  <a:lnTo>
                    <a:pt x="211711" y="548252"/>
                  </a:lnTo>
                  <a:lnTo>
                    <a:pt x="211479" y="547464"/>
                  </a:lnTo>
                  <a:lnTo>
                    <a:pt x="211468" y="546941"/>
                  </a:lnTo>
                  <a:lnTo>
                    <a:pt x="211369" y="546649"/>
                  </a:lnTo>
                  <a:lnTo>
                    <a:pt x="211126" y="546226"/>
                  </a:lnTo>
                  <a:lnTo>
                    <a:pt x="211071" y="545940"/>
                  </a:lnTo>
                  <a:lnTo>
                    <a:pt x="211060" y="545851"/>
                  </a:lnTo>
                  <a:lnTo>
                    <a:pt x="211027" y="545670"/>
                  </a:lnTo>
                  <a:lnTo>
                    <a:pt x="211027" y="545456"/>
                  </a:lnTo>
                  <a:lnTo>
                    <a:pt x="211071" y="545335"/>
                  </a:lnTo>
                  <a:lnTo>
                    <a:pt x="211126" y="545216"/>
                  </a:lnTo>
                  <a:lnTo>
                    <a:pt x="211214" y="545135"/>
                  </a:lnTo>
                  <a:lnTo>
                    <a:pt x="211413" y="544953"/>
                  </a:lnTo>
                  <a:lnTo>
                    <a:pt x="211865" y="544713"/>
                  </a:lnTo>
                  <a:lnTo>
                    <a:pt x="212704" y="544306"/>
                  </a:lnTo>
                  <a:lnTo>
                    <a:pt x="213256" y="544066"/>
                  </a:lnTo>
                  <a:lnTo>
                    <a:pt x="213708" y="543804"/>
                  </a:lnTo>
                  <a:lnTo>
                    <a:pt x="214017" y="543558"/>
                  </a:lnTo>
                  <a:lnTo>
                    <a:pt x="214050" y="543526"/>
                  </a:lnTo>
                  <a:lnTo>
                    <a:pt x="214381" y="542943"/>
                  </a:lnTo>
                  <a:lnTo>
                    <a:pt x="214734" y="542277"/>
                  </a:lnTo>
                  <a:lnTo>
                    <a:pt x="214822" y="541738"/>
                  </a:lnTo>
                  <a:lnTo>
                    <a:pt x="214954" y="541039"/>
                  </a:lnTo>
                  <a:lnTo>
                    <a:pt x="214888" y="540484"/>
                  </a:lnTo>
                  <a:lnTo>
                    <a:pt x="214999" y="539872"/>
                  </a:lnTo>
                  <a:lnTo>
                    <a:pt x="215330" y="539391"/>
                  </a:lnTo>
                  <a:lnTo>
                    <a:pt x="215407" y="538896"/>
                  </a:lnTo>
                  <a:lnTo>
                    <a:pt x="215230" y="538240"/>
                  </a:lnTo>
                  <a:lnTo>
                    <a:pt x="215087" y="537715"/>
                  </a:lnTo>
                  <a:lnTo>
                    <a:pt x="214977" y="537089"/>
                  </a:lnTo>
                  <a:lnTo>
                    <a:pt x="214954" y="536608"/>
                  </a:lnTo>
                  <a:lnTo>
                    <a:pt x="215109" y="536185"/>
                  </a:lnTo>
                  <a:lnTo>
                    <a:pt x="215462" y="535456"/>
                  </a:lnTo>
                  <a:lnTo>
                    <a:pt x="215650" y="534933"/>
                  </a:lnTo>
                  <a:lnTo>
                    <a:pt x="215926" y="534553"/>
                  </a:lnTo>
                  <a:lnTo>
                    <a:pt x="216554" y="534101"/>
                  </a:lnTo>
                  <a:lnTo>
                    <a:pt x="216720" y="533825"/>
                  </a:lnTo>
                  <a:lnTo>
                    <a:pt x="216941" y="533479"/>
                  </a:lnTo>
                  <a:lnTo>
                    <a:pt x="216996" y="532819"/>
                  </a:lnTo>
                  <a:lnTo>
                    <a:pt x="216852" y="532280"/>
                  </a:lnTo>
                  <a:lnTo>
                    <a:pt x="216444" y="531668"/>
                  </a:lnTo>
                  <a:lnTo>
                    <a:pt x="215815" y="530808"/>
                  </a:lnTo>
                  <a:lnTo>
                    <a:pt x="215606" y="530313"/>
                  </a:lnTo>
                  <a:lnTo>
                    <a:pt x="215572" y="530093"/>
                  </a:lnTo>
                  <a:lnTo>
                    <a:pt x="215539" y="529802"/>
                  </a:lnTo>
                  <a:lnTo>
                    <a:pt x="215528" y="529289"/>
                  </a:lnTo>
                  <a:lnTo>
                    <a:pt x="215639" y="528809"/>
                  </a:lnTo>
                  <a:lnTo>
                    <a:pt x="216014" y="528402"/>
                  </a:lnTo>
                  <a:lnTo>
                    <a:pt x="216521" y="527954"/>
                  </a:lnTo>
                  <a:lnTo>
                    <a:pt x="217117" y="527429"/>
                  </a:lnTo>
                  <a:lnTo>
                    <a:pt x="217547" y="526933"/>
                  </a:lnTo>
                  <a:lnTo>
                    <a:pt x="217978" y="526446"/>
                  </a:lnTo>
                  <a:lnTo>
                    <a:pt x="218209" y="525958"/>
                  </a:lnTo>
                  <a:lnTo>
                    <a:pt x="218441" y="525326"/>
                  </a:lnTo>
                  <a:lnTo>
                    <a:pt x="218441" y="525326"/>
                  </a:lnTo>
                  <a:lnTo>
                    <a:pt x="218474" y="525238"/>
                  </a:lnTo>
                  <a:lnTo>
                    <a:pt x="218706" y="524810"/>
                  </a:lnTo>
                  <a:lnTo>
                    <a:pt x="218827" y="524277"/>
                  </a:lnTo>
                  <a:lnTo>
                    <a:pt x="218739" y="523864"/>
                  </a:lnTo>
                  <a:lnTo>
                    <a:pt x="218750" y="523331"/>
                  </a:lnTo>
                  <a:lnTo>
                    <a:pt x="219004" y="522771"/>
                  </a:lnTo>
                  <a:lnTo>
                    <a:pt x="219357" y="522451"/>
                  </a:lnTo>
                  <a:lnTo>
                    <a:pt x="219842" y="522245"/>
                  </a:lnTo>
                  <a:lnTo>
                    <a:pt x="220637" y="521884"/>
                  </a:lnTo>
                  <a:lnTo>
                    <a:pt x="221177" y="521676"/>
                  </a:lnTo>
                  <a:lnTo>
                    <a:pt x="221674" y="521321"/>
                  </a:lnTo>
                  <a:lnTo>
                    <a:pt x="222071" y="520937"/>
                  </a:lnTo>
                  <a:lnTo>
                    <a:pt x="222258" y="520539"/>
                  </a:lnTo>
                  <a:lnTo>
                    <a:pt x="222446" y="520145"/>
                  </a:lnTo>
                  <a:lnTo>
                    <a:pt x="222600" y="519533"/>
                  </a:lnTo>
                  <a:lnTo>
                    <a:pt x="222722" y="519024"/>
                  </a:lnTo>
                  <a:lnTo>
                    <a:pt x="222821" y="518337"/>
                  </a:lnTo>
                  <a:lnTo>
                    <a:pt x="222887" y="517849"/>
                  </a:lnTo>
                  <a:lnTo>
                    <a:pt x="223152" y="517272"/>
                  </a:lnTo>
                  <a:lnTo>
                    <a:pt x="223439" y="516612"/>
                  </a:lnTo>
                  <a:lnTo>
                    <a:pt x="223803" y="516090"/>
                  </a:lnTo>
                  <a:lnTo>
                    <a:pt x="224344" y="515040"/>
                  </a:lnTo>
                  <a:lnTo>
                    <a:pt x="224675" y="514412"/>
                  </a:lnTo>
                  <a:lnTo>
                    <a:pt x="224962" y="513854"/>
                  </a:lnTo>
                  <a:lnTo>
                    <a:pt x="225337" y="513473"/>
                  </a:lnTo>
                  <a:lnTo>
                    <a:pt x="225502" y="512986"/>
                  </a:lnTo>
                  <a:lnTo>
                    <a:pt x="225624" y="512453"/>
                  </a:lnTo>
                  <a:lnTo>
                    <a:pt x="225668" y="512238"/>
                  </a:lnTo>
                  <a:lnTo>
                    <a:pt x="225701" y="511951"/>
                  </a:lnTo>
                  <a:lnTo>
                    <a:pt x="225712" y="511769"/>
                  </a:lnTo>
                  <a:lnTo>
                    <a:pt x="225723" y="511494"/>
                  </a:lnTo>
                  <a:lnTo>
                    <a:pt x="225712" y="511335"/>
                  </a:lnTo>
                  <a:lnTo>
                    <a:pt x="225657" y="511110"/>
                  </a:lnTo>
                  <a:lnTo>
                    <a:pt x="225557" y="510836"/>
                  </a:lnTo>
                  <a:lnTo>
                    <a:pt x="225524" y="510659"/>
                  </a:lnTo>
                  <a:lnTo>
                    <a:pt x="225524" y="510532"/>
                  </a:lnTo>
                  <a:lnTo>
                    <a:pt x="225524" y="510373"/>
                  </a:lnTo>
                  <a:lnTo>
                    <a:pt x="225579" y="510203"/>
                  </a:lnTo>
                  <a:lnTo>
                    <a:pt x="225646" y="510045"/>
                  </a:lnTo>
                  <a:lnTo>
                    <a:pt x="225657" y="510020"/>
                  </a:lnTo>
                  <a:lnTo>
                    <a:pt x="225701" y="509897"/>
                  </a:lnTo>
                  <a:lnTo>
                    <a:pt x="225932" y="509566"/>
                  </a:lnTo>
                  <a:lnTo>
                    <a:pt x="226241" y="509124"/>
                  </a:lnTo>
                  <a:lnTo>
                    <a:pt x="226495" y="508910"/>
                  </a:lnTo>
                  <a:lnTo>
                    <a:pt x="226705" y="508656"/>
                  </a:lnTo>
                  <a:lnTo>
                    <a:pt x="227157" y="508215"/>
                  </a:lnTo>
                  <a:lnTo>
                    <a:pt x="227654" y="507930"/>
                  </a:lnTo>
                  <a:lnTo>
                    <a:pt x="228183" y="507883"/>
                  </a:lnTo>
                  <a:lnTo>
                    <a:pt x="228448" y="507861"/>
                  </a:lnTo>
                  <a:lnTo>
                    <a:pt x="228591" y="507797"/>
                  </a:lnTo>
                  <a:lnTo>
                    <a:pt x="228602" y="507782"/>
                  </a:lnTo>
                  <a:lnTo>
                    <a:pt x="228669" y="507659"/>
                  </a:lnTo>
                  <a:lnTo>
                    <a:pt x="228779" y="507270"/>
                  </a:lnTo>
                  <a:lnTo>
                    <a:pt x="228967" y="506836"/>
                  </a:lnTo>
                  <a:lnTo>
                    <a:pt x="229265" y="506572"/>
                  </a:lnTo>
                  <a:lnTo>
                    <a:pt x="229739" y="506447"/>
                  </a:lnTo>
                  <a:lnTo>
                    <a:pt x="230213" y="506470"/>
                  </a:lnTo>
                  <a:lnTo>
                    <a:pt x="230522" y="506343"/>
                  </a:lnTo>
                  <a:lnTo>
                    <a:pt x="230997" y="505880"/>
                  </a:lnTo>
                  <a:lnTo>
                    <a:pt x="231294" y="505222"/>
                  </a:lnTo>
                  <a:lnTo>
                    <a:pt x="231581" y="504576"/>
                  </a:lnTo>
                  <a:lnTo>
                    <a:pt x="231736" y="503626"/>
                  </a:lnTo>
                  <a:lnTo>
                    <a:pt x="231879" y="502731"/>
                  </a:lnTo>
                  <a:lnTo>
                    <a:pt x="231934" y="502372"/>
                  </a:lnTo>
                  <a:lnTo>
                    <a:pt x="232012" y="501935"/>
                  </a:lnTo>
                  <a:lnTo>
                    <a:pt x="232056" y="501615"/>
                  </a:lnTo>
                  <a:lnTo>
                    <a:pt x="232188" y="501244"/>
                  </a:lnTo>
                  <a:lnTo>
                    <a:pt x="232310" y="500891"/>
                  </a:lnTo>
                  <a:lnTo>
                    <a:pt x="232431" y="500688"/>
                  </a:lnTo>
                  <a:lnTo>
                    <a:pt x="232585" y="500552"/>
                  </a:lnTo>
                  <a:lnTo>
                    <a:pt x="232938" y="500507"/>
                  </a:lnTo>
                  <a:lnTo>
                    <a:pt x="233325" y="500456"/>
                  </a:lnTo>
                  <a:lnTo>
                    <a:pt x="233678" y="500484"/>
                  </a:lnTo>
                  <a:lnTo>
                    <a:pt x="234064" y="500514"/>
                  </a:lnTo>
                  <a:lnTo>
                    <a:pt x="234296" y="500466"/>
                  </a:lnTo>
                  <a:lnTo>
                    <a:pt x="234527" y="500298"/>
                  </a:lnTo>
                  <a:lnTo>
                    <a:pt x="234759" y="500025"/>
                  </a:lnTo>
                  <a:lnTo>
                    <a:pt x="234847" y="499753"/>
                  </a:lnTo>
                  <a:lnTo>
                    <a:pt x="234891" y="499408"/>
                  </a:lnTo>
                  <a:lnTo>
                    <a:pt x="234880" y="499022"/>
                  </a:lnTo>
                  <a:lnTo>
                    <a:pt x="234836" y="498858"/>
                  </a:lnTo>
                  <a:lnTo>
                    <a:pt x="234792" y="498666"/>
                  </a:lnTo>
                  <a:lnTo>
                    <a:pt x="234737" y="498510"/>
                  </a:lnTo>
                  <a:lnTo>
                    <a:pt x="234737" y="498461"/>
                  </a:lnTo>
                  <a:lnTo>
                    <a:pt x="234737" y="498384"/>
                  </a:lnTo>
                  <a:lnTo>
                    <a:pt x="234748" y="498085"/>
                  </a:lnTo>
                  <a:lnTo>
                    <a:pt x="234869" y="497649"/>
                  </a:lnTo>
                  <a:lnTo>
                    <a:pt x="234913" y="497501"/>
                  </a:lnTo>
                  <a:lnTo>
                    <a:pt x="234935" y="497477"/>
                  </a:lnTo>
                  <a:lnTo>
                    <a:pt x="235145" y="497214"/>
                  </a:lnTo>
                  <a:lnTo>
                    <a:pt x="235277" y="497014"/>
                  </a:lnTo>
                  <a:lnTo>
                    <a:pt x="235366" y="496796"/>
                  </a:lnTo>
                  <a:lnTo>
                    <a:pt x="235454" y="496497"/>
                  </a:lnTo>
                  <a:lnTo>
                    <a:pt x="235564" y="496216"/>
                  </a:lnTo>
                  <a:lnTo>
                    <a:pt x="235708" y="496016"/>
                  </a:lnTo>
                  <a:lnTo>
                    <a:pt x="235851" y="495798"/>
                  </a:lnTo>
                  <a:lnTo>
                    <a:pt x="235917" y="495626"/>
                  </a:lnTo>
                  <a:lnTo>
                    <a:pt x="236039" y="495472"/>
                  </a:lnTo>
                  <a:lnTo>
                    <a:pt x="236326" y="495254"/>
                  </a:lnTo>
                  <a:lnTo>
                    <a:pt x="236535" y="494973"/>
                  </a:lnTo>
                  <a:lnTo>
                    <a:pt x="236712" y="494764"/>
                  </a:lnTo>
                  <a:lnTo>
                    <a:pt x="236877" y="494446"/>
                  </a:lnTo>
                  <a:lnTo>
                    <a:pt x="237054" y="494183"/>
                  </a:lnTo>
                  <a:lnTo>
                    <a:pt x="237341" y="493893"/>
                  </a:lnTo>
                  <a:lnTo>
                    <a:pt x="237848" y="493603"/>
                  </a:lnTo>
                  <a:lnTo>
                    <a:pt x="238312" y="493294"/>
                  </a:lnTo>
                  <a:lnTo>
                    <a:pt x="238632" y="493149"/>
                  </a:lnTo>
                  <a:lnTo>
                    <a:pt x="239051" y="492985"/>
                  </a:lnTo>
                  <a:lnTo>
                    <a:pt x="239382" y="492876"/>
                  </a:lnTo>
                  <a:lnTo>
                    <a:pt x="239547" y="492695"/>
                  </a:lnTo>
                  <a:lnTo>
                    <a:pt x="239613" y="492432"/>
                  </a:lnTo>
                  <a:lnTo>
                    <a:pt x="239647" y="492015"/>
                  </a:lnTo>
                  <a:lnTo>
                    <a:pt x="239768" y="491481"/>
                  </a:lnTo>
                  <a:lnTo>
                    <a:pt x="239989" y="490853"/>
                  </a:lnTo>
                  <a:lnTo>
                    <a:pt x="240000" y="490563"/>
                  </a:lnTo>
                  <a:lnTo>
                    <a:pt x="239978" y="490394"/>
                  </a:lnTo>
                  <a:lnTo>
                    <a:pt x="239989" y="490258"/>
                  </a:lnTo>
                  <a:lnTo>
                    <a:pt x="240011" y="490142"/>
                  </a:lnTo>
                  <a:lnTo>
                    <a:pt x="240099" y="490026"/>
                  </a:lnTo>
                  <a:lnTo>
                    <a:pt x="240253" y="489943"/>
                  </a:lnTo>
                  <a:lnTo>
                    <a:pt x="240452" y="489852"/>
                  </a:lnTo>
                  <a:lnTo>
                    <a:pt x="240496" y="489834"/>
                  </a:lnTo>
                  <a:lnTo>
                    <a:pt x="240584" y="489777"/>
                  </a:lnTo>
                  <a:lnTo>
                    <a:pt x="240584" y="489774"/>
                  </a:lnTo>
                  <a:lnTo>
                    <a:pt x="240750" y="489556"/>
                  </a:lnTo>
                  <a:lnTo>
                    <a:pt x="240761" y="489248"/>
                  </a:lnTo>
                  <a:lnTo>
                    <a:pt x="240695" y="488793"/>
                  </a:lnTo>
                  <a:lnTo>
                    <a:pt x="240662" y="488377"/>
                  </a:lnTo>
                  <a:lnTo>
                    <a:pt x="240551" y="487941"/>
                  </a:lnTo>
                  <a:lnTo>
                    <a:pt x="240496" y="487523"/>
                  </a:lnTo>
                  <a:lnTo>
                    <a:pt x="240474" y="487106"/>
                  </a:lnTo>
                  <a:lnTo>
                    <a:pt x="240518" y="486671"/>
                  </a:lnTo>
                  <a:lnTo>
                    <a:pt x="240595" y="486262"/>
                  </a:lnTo>
                  <a:lnTo>
                    <a:pt x="240584" y="486026"/>
                  </a:lnTo>
                  <a:lnTo>
                    <a:pt x="240529" y="485755"/>
                  </a:lnTo>
                  <a:lnTo>
                    <a:pt x="240419" y="485491"/>
                  </a:lnTo>
                  <a:lnTo>
                    <a:pt x="240275" y="485246"/>
                  </a:lnTo>
                  <a:lnTo>
                    <a:pt x="240154" y="484992"/>
                  </a:lnTo>
                  <a:lnTo>
                    <a:pt x="240110" y="484775"/>
                  </a:lnTo>
                  <a:lnTo>
                    <a:pt x="240110" y="484484"/>
                  </a:lnTo>
                  <a:lnTo>
                    <a:pt x="240110" y="484021"/>
                  </a:lnTo>
                  <a:lnTo>
                    <a:pt x="240077" y="483359"/>
                  </a:lnTo>
                  <a:lnTo>
                    <a:pt x="240132" y="482878"/>
                  </a:lnTo>
                  <a:lnTo>
                    <a:pt x="240209" y="482434"/>
                  </a:lnTo>
                  <a:lnTo>
                    <a:pt x="240286" y="482070"/>
                  </a:lnTo>
                  <a:lnTo>
                    <a:pt x="240441" y="481698"/>
                  </a:lnTo>
                  <a:lnTo>
                    <a:pt x="240617" y="481408"/>
                  </a:lnTo>
                  <a:lnTo>
                    <a:pt x="240794" y="481254"/>
                  </a:lnTo>
                  <a:lnTo>
                    <a:pt x="241015" y="481154"/>
                  </a:lnTo>
                  <a:lnTo>
                    <a:pt x="241346" y="481063"/>
                  </a:lnTo>
                  <a:lnTo>
                    <a:pt x="241621" y="480936"/>
                  </a:lnTo>
                  <a:lnTo>
                    <a:pt x="241986" y="480673"/>
                  </a:lnTo>
                  <a:lnTo>
                    <a:pt x="242162" y="480492"/>
                  </a:lnTo>
                  <a:lnTo>
                    <a:pt x="242228" y="480310"/>
                  </a:lnTo>
                  <a:lnTo>
                    <a:pt x="242239" y="480210"/>
                  </a:lnTo>
                  <a:lnTo>
                    <a:pt x="242228" y="480083"/>
                  </a:lnTo>
                  <a:lnTo>
                    <a:pt x="242151" y="480010"/>
                  </a:lnTo>
                  <a:lnTo>
                    <a:pt x="242151" y="479973"/>
                  </a:lnTo>
                  <a:lnTo>
                    <a:pt x="242151" y="479929"/>
                  </a:lnTo>
                  <a:lnTo>
                    <a:pt x="242228" y="479829"/>
                  </a:lnTo>
                  <a:lnTo>
                    <a:pt x="242283" y="479772"/>
                  </a:lnTo>
                  <a:lnTo>
                    <a:pt x="242305" y="479630"/>
                  </a:lnTo>
                  <a:lnTo>
                    <a:pt x="242328" y="479503"/>
                  </a:lnTo>
                  <a:lnTo>
                    <a:pt x="242372" y="479221"/>
                  </a:lnTo>
                  <a:lnTo>
                    <a:pt x="242427" y="479040"/>
                  </a:lnTo>
                  <a:lnTo>
                    <a:pt x="242581" y="478877"/>
                  </a:lnTo>
                  <a:lnTo>
                    <a:pt x="242769" y="478750"/>
                  </a:lnTo>
                  <a:lnTo>
                    <a:pt x="243056" y="478605"/>
                  </a:lnTo>
                  <a:lnTo>
                    <a:pt x="243376" y="478414"/>
                  </a:lnTo>
                  <a:lnTo>
                    <a:pt x="243530" y="478341"/>
                  </a:lnTo>
                  <a:lnTo>
                    <a:pt x="243751" y="478178"/>
                  </a:lnTo>
                  <a:lnTo>
                    <a:pt x="243938" y="477942"/>
                  </a:lnTo>
                  <a:lnTo>
                    <a:pt x="244170" y="477733"/>
                  </a:lnTo>
                  <a:lnTo>
                    <a:pt x="244479" y="477489"/>
                  </a:lnTo>
                  <a:lnTo>
                    <a:pt x="244633" y="477324"/>
                  </a:lnTo>
                  <a:lnTo>
                    <a:pt x="244744" y="477098"/>
                  </a:lnTo>
                  <a:lnTo>
                    <a:pt x="244887" y="476862"/>
                  </a:lnTo>
                  <a:lnTo>
                    <a:pt x="245174" y="476554"/>
                  </a:lnTo>
                  <a:lnTo>
                    <a:pt x="245406" y="476335"/>
                  </a:lnTo>
                  <a:lnTo>
                    <a:pt x="245891" y="475928"/>
                  </a:lnTo>
                  <a:lnTo>
                    <a:pt x="246642" y="475411"/>
                  </a:lnTo>
                  <a:lnTo>
                    <a:pt x="246708" y="475365"/>
                  </a:lnTo>
                  <a:lnTo>
                    <a:pt x="247039" y="475211"/>
                  </a:lnTo>
                  <a:lnTo>
                    <a:pt x="247546" y="475129"/>
                  </a:lnTo>
                  <a:lnTo>
                    <a:pt x="248230" y="475075"/>
                  </a:lnTo>
                  <a:lnTo>
                    <a:pt x="248605" y="475048"/>
                  </a:lnTo>
                  <a:lnTo>
                    <a:pt x="249080" y="475056"/>
                  </a:lnTo>
                  <a:lnTo>
                    <a:pt x="249786" y="475102"/>
                  </a:lnTo>
                  <a:lnTo>
                    <a:pt x="250536" y="475166"/>
                  </a:lnTo>
                  <a:lnTo>
                    <a:pt x="251165" y="475284"/>
                  </a:lnTo>
                  <a:lnTo>
                    <a:pt x="251640" y="475346"/>
                  </a:lnTo>
                  <a:lnTo>
                    <a:pt x="252015" y="475247"/>
                  </a:lnTo>
                  <a:lnTo>
                    <a:pt x="252257" y="475256"/>
                  </a:lnTo>
                  <a:lnTo>
                    <a:pt x="252566" y="475301"/>
                  </a:lnTo>
                  <a:lnTo>
                    <a:pt x="253030" y="475402"/>
                  </a:lnTo>
                  <a:lnTo>
                    <a:pt x="253405" y="475402"/>
                  </a:lnTo>
                  <a:lnTo>
                    <a:pt x="253824" y="475466"/>
                  </a:lnTo>
                  <a:lnTo>
                    <a:pt x="254166" y="475665"/>
                  </a:lnTo>
                  <a:lnTo>
                    <a:pt x="254464" y="475910"/>
                  </a:lnTo>
                  <a:lnTo>
                    <a:pt x="254629" y="476172"/>
                  </a:lnTo>
                  <a:lnTo>
                    <a:pt x="254861" y="476481"/>
                  </a:lnTo>
                  <a:lnTo>
                    <a:pt x="254905" y="476635"/>
                  </a:lnTo>
                  <a:lnTo>
                    <a:pt x="254861" y="476753"/>
                  </a:lnTo>
                  <a:lnTo>
                    <a:pt x="254729" y="476835"/>
                  </a:lnTo>
                  <a:lnTo>
                    <a:pt x="254530" y="476989"/>
                  </a:lnTo>
                  <a:lnTo>
                    <a:pt x="254552" y="477116"/>
                  </a:lnTo>
                  <a:lnTo>
                    <a:pt x="254729" y="477243"/>
                  </a:lnTo>
                  <a:lnTo>
                    <a:pt x="255170" y="477279"/>
                  </a:lnTo>
                  <a:lnTo>
                    <a:pt x="255479" y="477265"/>
                  </a:lnTo>
                  <a:lnTo>
                    <a:pt x="255755" y="477253"/>
                  </a:lnTo>
                  <a:lnTo>
                    <a:pt x="256472" y="477198"/>
                  </a:lnTo>
                  <a:lnTo>
                    <a:pt x="257035" y="477186"/>
                  </a:lnTo>
                  <a:lnTo>
                    <a:pt x="257410" y="477104"/>
                  </a:lnTo>
                  <a:lnTo>
                    <a:pt x="257917" y="476994"/>
                  </a:lnTo>
                  <a:lnTo>
                    <a:pt x="258083" y="476935"/>
                  </a:lnTo>
                  <a:lnTo>
                    <a:pt x="258524" y="476835"/>
                  </a:lnTo>
                  <a:lnTo>
                    <a:pt x="258943" y="476689"/>
                  </a:lnTo>
                  <a:lnTo>
                    <a:pt x="259352" y="476581"/>
                  </a:lnTo>
                  <a:lnTo>
                    <a:pt x="259936" y="476481"/>
                  </a:lnTo>
                  <a:lnTo>
                    <a:pt x="260477" y="476463"/>
                  </a:lnTo>
                  <a:lnTo>
                    <a:pt x="260985" y="476490"/>
                  </a:lnTo>
                  <a:lnTo>
                    <a:pt x="261404" y="476554"/>
                  </a:lnTo>
                  <a:lnTo>
                    <a:pt x="261724" y="476644"/>
                  </a:lnTo>
                  <a:lnTo>
                    <a:pt x="262066" y="476726"/>
                  </a:lnTo>
                  <a:lnTo>
                    <a:pt x="262253" y="476807"/>
                  </a:lnTo>
                  <a:lnTo>
                    <a:pt x="262397" y="476980"/>
                  </a:lnTo>
                  <a:lnTo>
                    <a:pt x="262595" y="477152"/>
                  </a:lnTo>
                  <a:lnTo>
                    <a:pt x="262772" y="477187"/>
                  </a:lnTo>
                  <a:lnTo>
                    <a:pt x="262783" y="477189"/>
                  </a:lnTo>
                  <a:lnTo>
                    <a:pt x="262992" y="477152"/>
                  </a:lnTo>
                  <a:lnTo>
                    <a:pt x="263312" y="477043"/>
                  </a:lnTo>
                  <a:lnTo>
                    <a:pt x="263676" y="476926"/>
                  </a:lnTo>
                  <a:lnTo>
                    <a:pt x="263886" y="476835"/>
                  </a:lnTo>
                  <a:lnTo>
                    <a:pt x="264041" y="476762"/>
                  </a:lnTo>
                  <a:lnTo>
                    <a:pt x="264085" y="476765"/>
                  </a:lnTo>
                  <a:lnTo>
                    <a:pt x="264272" y="476681"/>
                  </a:lnTo>
                  <a:lnTo>
                    <a:pt x="264405" y="476653"/>
                  </a:lnTo>
                  <a:lnTo>
                    <a:pt x="264758" y="476581"/>
                  </a:lnTo>
                  <a:lnTo>
                    <a:pt x="265011" y="476572"/>
                  </a:lnTo>
                  <a:lnTo>
                    <a:pt x="265365" y="476626"/>
                  </a:lnTo>
                  <a:lnTo>
                    <a:pt x="265574" y="476726"/>
                  </a:lnTo>
                  <a:lnTo>
                    <a:pt x="265806" y="476736"/>
                  </a:lnTo>
                  <a:lnTo>
                    <a:pt x="266016" y="476762"/>
                  </a:lnTo>
                  <a:lnTo>
                    <a:pt x="266071" y="476790"/>
                  </a:lnTo>
                  <a:lnTo>
                    <a:pt x="266159" y="476899"/>
                  </a:lnTo>
                  <a:lnTo>
                    <a:pt x="266236" y="477017"/>
                  </a:lnTo>
                  <a:lnTo>
                    <a:pt x="266291" y="477054"/>
                  </a:lnTo>
                  <a:lnTo>
                    <a:pt x="266324" y="477071"/>
                  </a:lnTo>
                  <a:lnTo>
                    <a:pt x="266446" y="477062"/>
                  </a:lnTo>
                  <a:lnTo>
                    <a:pt x="266667" y="476926"/>
                  </a:lnTo>
                  <a:lnTo>
                    <a:pt x="266920" y="476736"/>
                  </a:lnTo>
                  <a:lnTo>
                    <a:pt x="267163" y="476481"/>
                  </a:lnTo>
                  <a:lnTo>
                    <a:pt x="267406" y="476209"/>
                  </a:lnTo>
                  <a:lnTo>
                    <a:pt x="267715" y="475928"/>
                  </a:lnTo>
                  <a:lnTo>
                    <a:pt x="268035" y="475655"/>
                  </a:lnTo>
                  <a:lnTo>
                    <a:pt x="268167" y="475501"/>
                  </a:lnTo>
                  <a:lnTo>
                    <a:pt x="268211" y="475338"/>
                  </a:lnTo>
                  <a:lnTo>
                    <a:pt x="268255" y="475011"/>
                  </a:lnTo>
                  <a:lnTo>
                    <a:pt x="268266" y="474685"/>
                  </a:lnTo>
                  <a:lnTo>
                    <a:pt x="268310" y="474194"/>
                  </a:lnTo>
                  <a:lnTo>
                    <a:pt x="268410" y="473769"/>
                  </a:lnTo>
                  <a:lnTo>
                    <a:pt x="268553" y="473342"/>
                  </a:lnTo>
                  <a:lnTo>
                    <a:pt x="268608" y="473185"/>
                  </a:lnTo>
                  <a:lnTo>
                    <a:pt x="268708" y="473087"/>
                  </a:lnTo>
                  <a:lnTo>
                    <a:pt x="268884" y="472997"/>
                  </a:lnTo>
                  <a:lnTo>
                    <a:pt x="269105" y="472852"/>
                  </a:lnTo>
                  <a:lnTo>
                    <a:pt x="269392" y="472743"/>
                  </a:lnTo>
                  <a:lnTo>
                    <a:pt x="269656" y="472652"/>
                  </a:lnTo>
                  <a:lnTo>
                    <a:pt x="269866" y="472662"/>
                  </a:lnTo>
                  <a:lnTo>
                    <a:pt x="270043" y="472724"/>
                  </a:lnTo>
                  <a:lnTo>
                    <a:pt x="270230" y="472825"/>
                  </a:lnTo>
                  <a:lnTo>
                    <a:pt x="270484" y="472846"/>
                  </a:lnTo>
                  <a:lnTo>
                    <a:pt x="270550" y="472852"/>
                  </a:lnTo>
                  <a:lnTo>
                    <a:pt x="270848" y="472780"/>
                  </a:lnTo>
                  <a:lnTo>
                    <a:pt x="271091" y="472544"/>
                  </a:lnTo>
                  <a:lnTo>
                    <a:pt x="271157" y="472432"/>
                  </a:lnTo>
                  <a:lnTo>
                    <a:pt x="271190" y="472385"/>
                  </a:lnTo>
                  <a:lnTo>
                    <a:pt x="271311" y="472207"/>
                  </a:lnTo>
                  <a:lnTo>
                    <a:pt x="271477" y="471785"/>
                  </a:lnTo>
                  <a:lnTo>
                    <a:pt x="271510" y="471539"/>
                  </a:lnTo>
                  <a:lnTo>
                    <a:pt x="271698" y="470776"/>
                  </a:lnTo>
                  <a:lnTo>
                    <a:pt x="271742" y="470375"/>
                  </a:lnTo>
                  <a:lnTo>
                    <a:pt x="271720" y="470047"/>
                  </a:lnTo>
                  <a:lnTo>
                    <a:pt x="271731" y="469610"/>
                  </a:lnTo>
                  <a:lnTo>
                    <a:pt x="271698" y="469277"/>
                  </a:lnTo>
                  <a:lnTo>
                    <a:pt x="271620" y="469089"/>
                  </a:lnTo>
                  <a:lnTo>
                    <a:pt x="271433" y="468978"/>
                  </a:lnTo>
                  <a:lnTo>
                    <a:pt x="271311" y="468818"/>
                  </a:lnTo>
                  <a:lnTo>
                    <a:pt x="271311" y="468670"/>
                  </a:lnTo>
                  <a:lnTo>
                    <a:pt x="271333" y="468616"/>
                  </a:lnTo>
                  <a:lnTo>
                    <a:pt x="271355" y="468502"/>
                  </a:lnTo>
                  <a:lnTo>
                    <a:pt x="271355" y="468477"/>
                  </a:lnTo>
                  <a:lnTo>
                    <a:pt x="271367" y="468471"/>
                  </a:lnTo>
                  <a:lnTo>
                    <a:pt x="271466" y="468378"/>
                  </a:lnTo>
                  <a:lnTo>
                    <a:pt x="271631" y="468237"/>
                  </a:lnTo>
                  <a:lnTo>
                    <a:pt x="271962" y="468031"/>
                  </a:lnTo>
                  <a:lnTo>
                    <a:pt x="272271" y="467959"/>
                  </a:lnTo>
                  <a:lnTo>
                    <a:pt x="272459" y="467935"/>
                  </a:lnTo>
                  <a:lnTo>
                    <a:pt x="272547" y="467925"/>
                  </a:lnTo>
                  <a:lnTo>
                    <a:pt x="272856" y="467932"/>
                  </a:lnTo>
                  <a:lnTo>
                    <a:pt x="273088" y="467943"/>
                  </a:lnTo>
                  <a:lnTo>
                    <a:pt x="273297" y="467928"/>
                  </a:lnTo>
                  <a:lnTo>
                    <a:pt x="273672" y="467808"/>
                  </a:lnTo>
                  <a:lnTo>
                    <a:pt x="274081" y="467550"/>
                  </a:lnTo>
                  <a:lnTo>
                    <a:pt x="274323" y="467300"/>
                  </a:lnTo>
                  <a:lnTo>
                    <a:pt x="274643" y="467087"/>
                  </a:lnTo>
                  <a:lnTo>
                    <a:pt x="274930" y="466918"/>
                  </a:lnTo>
                  <a:lnTo>
                    <a:pt x="275195" y="466817"/>
                  </a:lnTo>
                  <a:lnTo>
                    <a:pt x="275504" y="466733"/>
                  </a:lnTo>
                  <a:lnTo>
                    <a:pt x="275813" y="466637"/>
                  </a:lnTo>
                  <a:lnTo>
                    <a:pt x="276210" y="466367"/>
                  </a:lnTo>
                  <a:lnTo>
                    <a:pt x="276453" y="466117"/>
                  </a:lnTo>
                  <a:lnTo>
                    <a:pt x="276927" y="465607"/>
                  </a:lnTo>
                  <a:lnTo>
                    <a:pt x="277335" y="465001"/>
                  </a:lnTo>
                  <a:lnTo>
                    <a:pt x="277457" y="464608"/>
                  </a:lnTo>
                  <a:lnTo>
                    <a:pt x="277446" y="464189"/>
                  </a:lnTo>
                  <a:lnTo>
                    <a:pt x="277335" y="463651"/>
                  </a:lnTo>
                  <a:lnTo>
                    <a:pt x="277159" y="462958"/>
                  </a:lnTo>
                  <a:lnTo>
                    <a:pt x="277037" y="462421"/>
                  </a:lnTo>
                  <a:lnTo>
                    <a:pt x="276938" y="462172"/>
                  </a:lnTo>
                  <a:lnTo>
                    <a:pt x="276839" y="461793"/>
                  </a:lnTo>
                  <a:lnTo>
                    <a:pt x="276960" y="461420"/>
                  </a:lnTo>
                  <a:lnTo>
                    <a:pt x="277236" y="460820"/>
                  </a:lnTo>
                  <a:lnTo>
                    <a:pt x="277369" y="460594"/>
                  </a:lnTo>
                  <a:lnTo>
                    <a:pt x="277733" y="459983"/>
                  </a:lnTo>
                  <a:lnTo>
                    <a:pt x="277733" y="459983"/>
                  </a:lnTo>
                  <a:lnTo>
                    <a:pt x="278141" y="459644"/>
                  </a:lnTo>
                  <a:lnTo>
                    <a:pt x="278670" y="459446"/>
                  </a:lnTo>
                  <a:lnTo>
                    <a:pt x="279288" y="459263"/>
                  </a:lnTo>
                  <a:lnTo>
                    <a:pt x="279564" y="459259"/>
                  </a:lnTo>
                  <a:lnTo>
                    <a:pt x="279807" y="459300"/>
                  </a:lnTo>
                  <a:lnTo>
                    <a:pt x="279950" y="459377"/>
                  </a:lnTo>
                  <a:lnTo>
                    <a:pt x="280127" y="459418"/>
                  </a:lnTo>
                  <a:lnTo>
                    <a:pt x="280215" y="459408"/>
                  </a:lnTo>
                  <a:lnTo>
                    <a:pt x="280325" y="459393"/>
                  </a:lnTo>
                  <a:lnTo>
                    <a:pt x="280447" y="459250"/>
                  </a:lnTo>
                  <a:lnTo>
                    <a:pt x="280557" y="458964"/>
                  </a:lnTo>
                  <a:lnTo>
                    <a:pt x="280645" y="458569"/>
                  </a:lnTo>
                  <a:lnTo>
                    <a:pt x="280634" y="458300"/>
                  </a:lnTo>
                  <a:lnTo>
                    <a:pt x="280645" y="457993"/>
                  </a:lnTo>
                  <a:lnTo>
                    <a:pt x="280590" y="457646"/>
                  </a:lnTo>
                  <a:lnTo>
                    <a:pt x="280623" y="457293"/>
                  </a:lnTo>
                  <a:lnTo>
                    <a:pt x="280734" y="457016"/>
                  </a:lnTo>
                  <a:lnTo>
                    <a:pt x="280877" y="456799"/>
                  </a:lnTo>
                  <a:lnTo>
                    <a:pt x="281120" y="456558"/>
                  </a:lnTo>
                  <a:lnTo>
                    <a:pt x="281374" y="456339"/>
                  </a:lnTo>
                  <a:lnTo>
                    <a:pt x="281793" y="455890"/>
                  </a:lnTo>
                  <a:lnTo>
                    <a:pt x="281914" y="455769"/>
                  </a:lnTo>
                  <a:lnTo>
                    <a:pt x="281980" y="455705"/>
                  </a:lnTo>
                  <a:lnTo>
                    <a:pt x="282069" y="455600"/>
                  </a:lnTo>
                  <a:lnTo>
                    <a:pt x="282278" y="455456"/>
                  </a:lnTo>
                  <a:lnTo>
                    <a:pt x="282929" y="455174"/>
                  </a:lnTo>
                  <a:lnTo>
                    <a:pt x="283183" y="455022"/>
                  </a:lnTo>
                  <a:lnTo>
                    <a:pt x="283503" y="454728"/>
                  </a:lnTo>
                  <a:lnTo>
                    <a:pt x="283911" y="454313"/>
                  </a:lnTo>
                  <a:lnTo>
                    <a:pt x="284352" y="453897"/>
                  </a:lnTo>
                  <a:lnTo>
                    <a:pt x="284739" y="453509"/>
                  </a:lnTo>
                  <a:lnTo>
                    <a:pt x="285081" y="453131"/>
                  </a:lnTo>
                  <a:lnTo>
                    <a:pt x="285577" y="452784"/>
                  </a:lnTo>
                  <a:lnTo>
                    <a:pt x="286129" y="452356"/>
                  </a:lnTo>
                  <a:lnTo>
                    <a:pt x="286294" y="452259"/>
                  </a:lnTo>
                  <a:lnTo>
                    <a:pt x="286714" y="452026"/>
                  </a:lnTo>
                  <a:lnTo>
                    <a:pt x="287166" y="451779"/>
                  </a:lnTo>
                  <a:lnTo>
                    <a:pt x="287497" y="451479"/>
                  </a:lnTo>
                  <a:lnTo>
                    <a:pt x="287717" y="451190"/>
                  </a:lnTo>
                  <a:lnTo>
                    <a:pt x="287982" y="450961"/>
                  </a:lnTo>
                  <a:lnTo>
                    <a:pt x="288192" y="450790"/>
                  </a:lnTo>
                  <a:lnTo>
                    <a:pt x="288369" y="450660"/>
                  </a:lnTo>
                  <a:lnTo>
                    <a:pt x="288468" y="450437"/>
                  </a:lnTo>
                  <a:lnTo>
                    <a:pt x="288457" y="450203"/>
                  </a:lnTo>
                  <a:lnTo>
                    <a:pt x="288424" y="449993"/>
                  </a:lnTo>
                  <a:lnTo>
                    <a:pt x="288424" y="449611"/>
                  </a:lnTo>
                  <a:lnTo>
                    <a:pt x="288479" y="449196"/>
                  </a:lnTo>
                  <a:lnTo>
                    <a:pt x="288578" y="448826"/>
                  </a:lnTo>
                  <a:lnTo>
                    <a:pt x="288689" y="448423"/>
                  </a:lnTo>
                  <a:lnTo>
                    <a:pt x="289053" y="448099"/>
                  </a:lnTo>
                  <a:lnTo>
                    <a:pt x="289527" y="447927"/>
                  </a:lnTo>
                  <a:lnTo>
                    <a:pt x="290001" y="447864"/>
                  </a:lnTo>
                  <a:lnTo>
                    <a:pt x="290211" y="447733"/>
                  </a:lnTo>
                  <a:lnTo>
                    <a:pt x="290377" y="447509"/>
                  </a:lnTo>
                  <a:lnTo>
                    <a:pt x="290564" y="447329"/>
                  </a:lnTo>
                  <a:lnTo>
                    <a:pt x="290928" y="447037"/>
                  </a:lnTo>
                  <a:lnTo>
                    <a:pt x="291392" y="446652"/>
                  </a:lnTo>
                  <a:lnTo>
                    <a:pt x="291568" y="446426"/>
                  </a:lnTo>
                  <a:lnTo>
                    <a:pt x="291756" y="446026"/>
                  </a:lnTo>
                  <a:lnTo>
                    <a:pt x="291811" y="445927"/>
                  </a:lnTo>
                  <a:lnTo>
                    <a:pt x="291899" y="445596"/>
                  </a:lnTo>
                  <a:lnTo>
                    <a:pt x="291954" y="445344"/>
                  </a:lnTo>
                  <a:lnTo>
                    <a:pt x="292042" y="445228"/>
                  </a:lnTo>
                  <a:lnTo>
                    <a:pt x="292340" y="445046"/>
                  </a:lnTo>
                  <a:lnTo>
                    <a:pt x="293135" y="444632"/>
                  </a:lnTo>
                  <a:lnTo>
                    <a:pt x="293466" y="444344"/>
                  </a:lnTo>
                  <a:lnTo>
                    <a:pt x="293565" y="444251"/>
                  </a:lnTo>
                  <a:lnTo>
                    <a:pt x="293830" y="444028"/>
                  </a:lnTo>
                  <a:lnTo>
                    <a:pt x="294117" y="443662"/>
                  </a:lnTo>
                  <a:lnTo>
                    <a:pt x="294282" y="443287"/>
                  </a:lnTo>
                  <a:lnTo>
                    <a:pt x="294359" y="442827"/>
                  </a:lnTo>
                  <a:lnTo>
                    <a:pt x="294293" y="442227"/>
                  </a:lnTo>
                  <a:lnTo>
                    <a:pt x="294315" y="441655"/>
                  </a:lnTo>
                  <a:lnTo>
                    <a:pt x="294315" y="441280"/>
                  </a:lnTo>
                  <a:lnTo>
                    <a:pt x="294293" y="441015"/>
                  </a:lnTo>
                  <a:lnTo>
                    <a:pt x="294249" y="440749"/>
                  </a:lnTo>
                  <a:lnTo>
                    <a:pt x="293995" y="440418"/>
                  </a:lnTo>
                  <a:lnTo>
                    <a:pt x="293819" y="440137"/>
                  </a:lnTo>
                  <a:lnTo>
                    <a:pt x="293753" y="439936"/>
                  </a:lnTo>
                  <a:lnTo>
                    <a:pt x="293720" y="439603"/>
                  </a:lnTo>
                  <a:lnTo>
                    <a:pt x="293775" y="439376"/>
                  </a:lnTo>
                  <a:lnTo>
                    <a:pt x="293995" y="439020"/>
                  </a:lnTo>
                  <a:lnTo>
                    <a:pt x="294161" y="438664"/>
                  </a:lnTo>
                  <a:lnTo>
                    <a:pt x="294326" y="438350"/>
                  </a:lnTo>
                  <a:lnTo>
                    <a:pt x="294525" y="437843"/>
                  </a:lnTo>
                  <a:lnTo>
                    <a:pt x="294790" y="437433"/>
                  </a:lnTo>
                  <a:lnTo>
                    <a:pt x="295121" y="437095"/>
                  </a:lnTo>
                  <a:lnTo>
                    <a:pt x="295496" y="436887"/>
                  </a:lnTo>
                  <a:lnTo>
                    <a:pt x="295727" y="436887"/>
                  </a:lnTo>
                  <a:lnTo>
                    <a:pt x="295838" y="436932"/>
                  </a:lnTo>
                  <a:lnTo>
                    <a:pt x="296047" y="437018"/>
                  </a:lnTo>
                  <a:lnTo>
                    <a:pt x="296301" y="437109"/>
                  </a:lnTo>
                  <a:lnTo>
                    <a:pt x="296434" y="437127"/>
                  </a:lnTo>
                  <a:lnTo>
                    <a:pt x="296588" y="437127"/>
                  </a:lnTo>
                  <a:lnTo>
                    <a:pt x="296864" y="437045"/>
                  </a:lnTo>
                  <a:lnTo>
                    <a:pt x="297074" y="436952"/>
                  </a:lnTo>
                  <a:lnTo>
                    <a:pt x="297393" y="436664"/>
                  </a:lnTo>
                  <a:lnTo>
                    <a:pt x="297702" y="436400"/>
                  </a:lnTo>
                  <a:lnTo>
                    <a:pt x="298011" y="436089"/>
                  </a:lnTo>
                  <a:lnTo>
                    <a:pt x="298342" y="435707"/>
                  </a:lnTo>
                  <a:lnTo>
                    <a:pt x="298563" y="435412"/>
                  </a:lnTo>
                  <a:lnTo>
                    <a:pt x="298596" y="435160"/>
                  </a:lnTo>
                  <a:lnTo>
                    <a:pt x="298607" y="434750"/>
                  </a:lnTo>
                  <a:lnTo>
                    <a:pt x="298574" y="434317"/>
                  </a:lnTo>
                  <a:lnTo>
                    <a:pt x="298684" y="433664"/>
                  </a:lnTo>
                  <a:lnTo>
                    <a:pt x="298773" y="433369"/>
                  </a:lnTo>
                  <a:lnTo>
                    <a:pt x="298927" y="433125"/>
                  </a:lnTo>
                  <a:lnTo>
                    <a:pt x="299159" y="432974"/>
                  </a:lnTo>
                  <a:lnTo>
                    <a:pt x="299346" y="432880"/>
                  </a:lnTo>
                  <a:lnTo>
                    <a:pt x="299677" y="432880"/>
                  </a:lnTo>
                  <a:lnTo>
                    <a:pt x="300031" y="433031"/>
                  </a:lnTo>
                  <a:lnTo>
                    <a:pt x="300439" y="433226"/>
                  </a:lnTo>
                  <a:lnTo>
                    <a:pt x="300803" y="433239"/>
                  </a:lnTo>
                  <a:lnTo>
                    <a:pt x="301288" y="433067"/>
                  </a:lnTo>
                  <a:lnTo>
                    <a:pt x="301906" y="432779"/>
                  </a:lnTo>
                  <a:lnTo>
                    <a:pt x="302347" y="432557"/>
                  </a:lnTo>
                  <a:lnTo>
                    <a:pt x="302778" y="432420"/>
                  </a:lnTo>
                  <a:lnTo>
                    <a:pt x="303208" y="432276"/>
                  </a:lnTo>
                  <a:lnTo>
                    <a:pt x="303539" y="432190"/>
                  </a:lnTo>
                  <a:lnTo>
                    <a:pt x="303881" y="432175"/>
                  </a:lnTo>
                  <a:lnTo>
                    <a:pt x="304223" y="432197"/>
                  </a:lnTo>
                  <a:lnTo>
                    <a:pt x="304477" y="432298"/>
                  </a:lnTo>
                  <a:lnTo>
                    <a:pt x="304708" y="432321"/>
                  </a:lnTo>
                  <a:lnTo>
                    <a:pt x="304885" y="432207"/>
                  </a:lnTo>
                  <a:lnTo>
                    <a:pt x="305050" y="432046"/>
                  </a:lnTo>
                  <a:lnTo>
                    <a:pt x="305249" y="431804"/>
                  </a:lnTo>
                  <a:lnTo>
                    <a:pt x="305370" y="431561"/>
                  </a:lnTo>
                  <a:lnTo>
                    <a:pt x="305812" y="431190"/>
                  </a:lnTo>
                  <a:lnTo>
                    <a:pt x="306242" y="430759"/>
                  </a:lnTo>
                  <a:lnTo>
                    <a:pt x="306606" y="430499"/>
                  </a:lnTo>
                  <a:lnTo>
                    <a:pt x="307014" y="430291"/>
                  </a:lnTo>
                  <a:lnTo>
                    <a:pt x="307445" y="430140"/>
                  </a:lnTo>
                  <a:lnTo>
                    <a:pt x="307577" y="429967"/>
                  </a:lnTo>
                  <a:lnTo>
                    <a:pt x="307643" y="429658"/>
                  </a:lnTo>
                  <a:lnTo>
                    <a:pt x="307654" y="429421"/>
                  </a:lnTo>
                  <a:lnTo>
                    <a:pt x="307544" y="429154"/>
                  </a:lnTo>
                  <a:lnTo>
                    <a:pt x="307401" y="428903"/>
                  </a:lnTo>
                  <a:lnTo>
                    <a:pt x="307334" y="428529"/>
                  </a:lnTo>
                  <a:lnTo>
                    <a:pt x="307367" y="428421"/>
                  </a:lnTo>
                  <a:lnTo>
                    <a:pt x="307412" y="428227"/>
                  </a:lnTo>
                  <a:lnTo>
                    <a:pt x="307478" y="427917"/>
                  </a:lnTo>
                  <a:lnTo>
                    <a:pt x="307467" y="427616"/>
                  </a:lnTo>
                  <a:lnTo>
                    <a:pt x="307389" y="427306"/>
                  </a:lnTo>
                  <a:lnTo>
                    <a:pt x="307246" y="426853"/>
                  </a:lnTo>
                  <a:lnTo>
                    <a:pt x="307081" y="426479"/>
                  </a:lnTo>
                  <a:lnTo>
                    <a:pt x="306981" y="426163"/>
                  </a:lnTo>
                  <a:lnTo>
                    <a:pt x="306970" y="425782"/>
                  </a:lnTo>
                  <a:lnTo>
                    <a:pt x="307003" y="425465"/>
                  </a:lnTo>
                  <a:lnTo>
                    <a:pt x="307290" y="424703"/>
                  </a:lnTo>
                  <a:lnTo>
                    <a:pt x="307434" y="424293"/>
                  </a:lnTo>
                  <a:lnTo>
                    <a:pt x="307544" y="423940"/>
                  </a:lnTo>
                  <a:lnTo>
                    <a:pt x="307599" y="423409"/>
                  </a:lnTo>
                  <a:lnTo>
                    <a:pt x="307643" y="422840"/>
                  </a:lnTo>
                  <a:lnTo>
                    <a:pt x="307599" y="422545"/>
                  </a:lnTo>
                  <a:lnTo>
                    <a:pt x="307577" y="422186"/>
                  </a:lnTo>
                  <a:lnTo>
                    <a:pt x="307577" y="421674"/>
                  </a:lnTo>
                  <a:lnTo>
                    <a:pt x="307610" y="420945"/>
                  </a:lnTo>
                  <a:lnTo>
                    <a:pt x="307787" y="420322"/>
                  </a:lnTo>
                  <a:lnTo>
                    <a:pt x="308118" y="419739"/>
                  </a:lnTo>
                  <a:lnTo>
                    <a:pt x="308217" y="419318"/>
                  </a:lnTo>
                  <a:lnTo>
                    <a:pt x="308460" y="418863"/>
                  </a:lnTo>
                  <a:lnTo>
                    <a:pt x="308702" y="418533"/>
                  </a:lnTo>
                  <a:lnTo>
                    <a:pt x="308978" y="418213"/>
                  </a:lnTo>
                  <a:lnTo>
                    <a:pt x="309232" y="418145"/>
                  </a:lnTo>
                  <a:lnTo>
                    <a:pt x="309530" y="418154"/>
                  </a:lnTo>
                  <a:lnTo>
                    <a:pt x="309762" y="418290"/>
                  </a:lnTo>
                  <a:lnTo>
                    <a:pt x="309905" y="418436"/>
                  </a:lnTo>
                  <a:lnTo>
                    <a:pt x="310015" y="418469"/>
                  </a:lnTo>
                  <a:lnTo>
                    <a:pt x="310313" y="418323"/>
                  </a:lnTo>
                  <a:lnTo>
                    <a:pt x="310501" y="418079"/>
                  </a:lnTo>
                  <a:lnTo>
                    <a:pt x="310710" y="417782"/>
                  </a:lnTo>
                  <a:lnTo>
                    <a:pt x="310909" y="417378"/>
                  </a:lnTo>
                  <a:lnTo>
                    <a:pt x="310986" y="416872"/>
                  </a:lnTo>
                  <a:lnTo>
                    <a:pt x="310931" y="416340"/>
                  </a:lnTo>
                  <a:lnTo>
                    <a:pt x="310854" y="415818"/>
                  </a:lnTo>
                  <a:lnTo>
                    <a:pt x="310821" y="415455"/>
                  </a:lnTo>
                  <a:lnTo>
                    <a:pt x="310799" y="415033"/>
                  </a:lnTo>
                  <a:lnTo>
                    <a:pt x="310821" y="414952"/>
                  </a:lnTo>
                  <a:lnTo>
                    <a:pt x="310953" y="414568"/>
                  </a:lnTo>
                  <a:lnTo>
                    <a:pt x="311185" y="414331"/>
                  </a:lnTo>
                  <a:lnTo>
                    <a:pt x="311306" y="414204"/>
                  </a:lnTo>
                  <a:lnTo>
                    <a:pt x="311428" y="414080"/>
                  </a:lnTo>
                  <a:lnTo>
                    <a:pt x="311681" y="413935"/>
                  </a:lnTo>
                  <a:lnTo>
                    <a:pt x="311957" y="413772"/>
                  </a:lnTo>
                  <a:lnTo>
                    <a:pt x="312365" y="413646"/>
                  </a:lnTo>
                  <a:lnTo>
                    <a:pt x="312840" y="413631"/>
                  </a:lnTo>
                  <a:lnTo>
                    <a:pt x="313414" y="413523"/>
                  </a:lnTo>
                  <a:lnTo>
                    <a:pt x="313877" y="413202"/>
                  </a:lnTo>
                  <a:lnTo>
                    <a:pt x="314086" y="412831"/>
                  </a:lnTo>
                  <a:lnTo>
                    <a:pt x="314373" y="412257"/>
                  </a:lnTo>
                  <a:lnTo>
                    <a:pt x="314550" y="411497"/>
                  </a:lnTo>
                  <a:lnTo>
                    <a:pt x="315002" y="410781"/>
                  </a:lnTo>
                  <a:lnTo>
                    <a:pt x="315521" y="410081"/>
                  </a:lnTo>
                  <a:lnTo>
                    <a:pt x="315841" y="409508"/>
                  </a:lnTo>
                  <a:lnTo>
                    <a:pt x="316050" y="408985"/>
                  </a:lnTo>
                  <a:lnTo>
                    <a:pt x="316260" y="408695"/>
                  </a:lnTo>
                  <a:lnTo>
                    <a:pt x="316392" y="408512"/>
                  </a:lnTo>
                  <a:lnTo>
                    <a:pt x="316757" y="408175"/>
                  </a:lnTo>
                  <a:lnTo>
                    <a:pt x="317198" y="407837"/>
                  </a:lnTo>
                  <a:lnTo>
                    <a:pt x="317363" y="407525"/>
                  </a:lnTo>
                  <a:lnTo>
                    <a:pt x="317396" y="407044"/>
                  </a:lnTo>
                  <a:lnTo>
                    <a:pt x="317430" y="406504"/>
                  </a:lnTo>
                  <a:lnTo>
                    <a:pt x="317628" y="405695"/>
                  </a:lnTo>
                  <a:lnTo>
                    <a:pt x="317705" y="405180"/>
                  </a:lnTo>
                  <a:lnTo>
                    <a:pt x="317794" y="404649"/>
                  </a:lnTo>
                  <a:lnTo>
                    <a:pt x="317772" y="404092"/>
                  </a:lnTo>
                  <a:lnTo>
                    <a:pt x="317882" y="403357"/>
                  </a:lnTo>
                  <a:lnTo>
                    <a:pt x="318036" y="402893"/>
                  </a:lnTo>
                  <a:lnTo>
                    <a:pt x="318080" y="402514"/>
                  </a:lnTo>
                  <a:lnTo>
                    <a:pt x="317970" y="402202"/>
                  </a:lnTo>
                  <a:lnTo>
                    <a:pt x="317904" y="401873"/>
                  </a:lnTo>
                  <a:lnTo>
                    <a:pt x="317683" y="401442"/>
                  </a:lnTo>
                  <a:lnTo>
                    <a:pt x="317507" y="400987"/>
                  </a:lnTo>
                  <a:lnTo>
                    <a:pt x="317463" y="400532"/>
                  </a:lnTo>
                  <a:lnTo>
                    <a:pt x="317518" y="400085"/>
                  </a:lnTo>
                  <a:lnTo>
                    <a:pt x="317529" y="399842"/>
                  </a:lnTo>
                  <a:lnTo>
                    <a:pt x="317716" y="399334"/>
                  </a:lnTo>
                  <a:lnTo>
                    <a:pt x="317727" y="398980"/>
                  </a:lnTo>
                  <a:lnTo>
                    <a:pt x="317772" y="398676"/>
                  </a:lnTo>
                  <a:lnTo>
                    <a:pt x="317827" y="398418"/>
                  </a:lnTo>
                  <a:lnTo>
                    <a:pt x="318136" y="398044"/>
                  </a:lnTo>
                  <a:lnTo>
                    <a:pt x="318731" y="397755"/>
                  </a:lnTo>
                  <a:lnTo>
                    <a:pt x="318941" y="397611"/>
                  </a:lnTo>
                  <a:lnTo>
                    <a:pt x="319239" y="397327"/>
                  </a:lnTo>
                  <a:lnTo>
                    <a:pt x="319449" y="397094"/>
                  </a:lnTo>
                  <a:lnTo>
                    <a:pt x="319603" y="396912"/>
                  </a:lnTo>
                  <a:lnTo>
                    <a:pt x="319735" y="396766"/>
                  </a:lnTo>
                  <a:lnTo>
                    <a:pt x="319868" y="396646"/>
                  </a:lnTo>
                  <a:lnTo>
                    <a:pt x="320033" y="396505"/>
                  </a:lnTo>
                  <a:lnTo>
                    <a:pt x="320221" y="396421"/>
                  </a:lnTo>
                  <a:lnTo>
                    <a:pt x="320574" y="396385"/>
                  </a:lnTo>
                  <a:lnTo>
                    <a:pt x="320850" y="396484"/>
                  </a:lnTo>
                  <a:lnTo>
                    <a:pt x="321203" y="396716"/>
                  </a:lnTo>
                  <a:lnTo>
                    <a:pt x="321545" y="396797"/>
                  </a:lnTo>
                  <a:lnTo>
                    <a:pt x="321765" y="396756"/>
                  </a:lnTo>
                  <a:lnTo>
                    <a:pt x="321986" y="396716"/>
                  </a:lnTo>
                  <a:lnTo>
                    <a:pt x="322428" y="396409"/>
                  </a:lnTo>
                  <a:lnTo>
                    <a:pt x="322825" y="396073"/>
                  </a:lnTo>
                  <a:lnTo>
                    <a:pt x="323299" y="395685"/>
                  </a:lnTo>
                  <a:lnTo>
                    <a:pt x="323685" y="395379"/>
                  </a:lnTo>
                  <a:lnTo>
                    <a:pt x="324138" y="395085"/>
                  </a:lnTo>
                  <a:lnTo>
                    <a:pt x="324237" y="395020"/>
                  </a:lnTo>
                  <a:lnTo>
                    <a:pt x="324634" y="394775"/>
                  </a:lnTo>
                  <a:lnTo>
                    <a:pt x="325042" y="394449"/>
                  </a:lnTo>
                  <a:lnTo>
                    <a:pt x="325362" y="394162"/>
                  </a:lnTo>
                  <a:lnTo>
                    <a:pt x="325594" y="393887"/>
                  </a:lnTo>
                  <a:lnTo>
                    <a:pt x="325782" y="393642"/>
                  </a:lnTo>
                  <a:lnTo>
                    <a:pt x="325925" y="393162"/>
                  </a:lnTo>
                  <a:lnTo>
                    <a:pt x="325980" y="392702"/>
                  </a:lnTo>
                  <a:lnTo>
                    <a:pt x="326102" y="392392"/>
                  </a:lnTo>
                  <a:lnTo>
                    <a:pt x="326146" y="392263"/>
                  </a:lnTo>
                  <a:lnTo>
                    <a:pt x="326432" y="391895"/>
                  </a:lnTo>
                  <a:lnTo>
                    <a:pt x="326962" y="391640"/>
                  </a:lnTo>
                  <a:lnTo>
                    <a:pt x="327492" y="391538"/>
                  </a:lnTo>
                  <a:lnTo>
                    <a:pt x="327999" y="391681"/>
                  </a:lnTo>
                  <a:lnTo>
                    <a:pt x="328286" y="391901"/>
                  </a:lnTo>
                  <a:lnTo>
                    <a:pt x="328441" y="392019"/>
                  </a:lnTo>
                  <a:lnTo>
                    <a:pt x="328463" y="392038"/>
                  </a:lnTo>
                  <a:lnTo>
                    <a:pt x="328849" y="392370"/>
                  </a:lnTo>
                  <a:lnTo>
                    <a:pt x="329169" y="392549"/>
                  </a:lnTo>
                  <a:lnTo>
                    <a:pt x="329389" y="392536"/>
                  </a:lnTo>
                  <a:lnTo>
                    <a:pt x="329632" y="392430"/>
                  </a:lnTo>
                  <a:lnTo>
                    <a:pt x="329820" y="392345"/>
                  </a:lnTo>
                  <a:lnTo>
                    <a:pt x="330184" y="391978"/>
                  </a:lnTo>
                  <a:lnTo>
                    <a:pt x="330449" y="391650"/>
                  </a:lnTo>
                  <a:lnTo>
                    <a:pt x="330570" y="391336"/>
                  </a:lnTo>
                  <a:lnTo>
                    <a:pt x="330559" y="391016"/>
                  </a:lnTo>
                  <a:lnTo>
                    <a:pt x="330614" y="390870"/>
                  </a:lnTo>
                  <a:lnTo>
                    <a:pt x="330879" y="390538"/>
                  </a:lnTo>
                  <a:lnTo>
                    <a:pt x="331243" y="390323"/>
                  </a:lnTo>
                  <a:lnTo>
                    <a:pt x="331728" y="390041"/>
                  </a:lnTo>
                  <a:lnTo>
                    <a:pt x="332126" y="389741"/>
                  </a:lnTo>
                  <a:lnTo>
                    <a:pt x="332401" y="389364"/>
                  </a:lnTo>
                  <a:lnTo>
                    <a:pt x="332589" y="388995"/>
                  </a:lnTo>
                  <a:lnTo>
                    <a:pt x="332699" y="388607"/>
                  </a:lnTo>
                  <a:lnTo>
                    <a:pt x="332821" y="388372"/>
                  </a:lnTo>
                  <a:lnTo>
                    <a:pt x="332953" y="388199"/>
                  </a:lnTo>
                  <a:lnTo>
                    <a:pt x="333141" y="388076"/>
                  </a:lnTo>
                  <a:lnTo>
                    <a:pt x="333439" y="387893"/>
                  </a:lnTo>
                  <a:lnTo>
                    <a:pt x="333582" y="387709"/>
                  </a:lnTo>
                  <a:lnTo>
                    <a:pt x="333494" y="387454"/>
                  </a:lnTo>
                  <a:lnTo>
                    <a:pt x="333284" y="387004"/>
                  </a:lnTo>
                  <a:lnTo>
                    <a:pt x="333019" y="386606"/>
                  </a:lnTo>
                  <a:lnTo>
                    <a:pt x="332997" y="386544"/>
                  </a:lnTo>
                  <a:lnTo>
                    <a:pt x="332997" y="386527"/>
                  </a:lnTo>
                  <a:lnTo>
                    <a:pt x="332964" y="386312"/>
                  </a:lnTo>
                  <a:lnTo>
                    <a:pt x="332964" y="385918"/>
                  </a:lnTo>
                  <a:lnTo>
                    <a:pt x="332975" y="385866"/>
                  </a:lnTo>
                  <a:lnTo>
                    <a:pt x="332997" y="385744"/>
                  </a:lnTo>
                  <a:lnTo>
                    <a:pt x="332997" y="385684"/>
                  </a:lnTo>
                  <a:lnTo>
                    <a:pt x="333141" y="385439"/>
                  </a:lnTo>
                  <a:lnTo>
                    <a:pt x="333450" y="385058"/>
                  </a:lnTo>
                  <a:lnTo>
                    <a:pt x="333637" y="384947"/>
                  </a:lnTo>
                  <a:lnTo>
                    <a:pt x="333814" y="384849"/>
                  </a:lnTo>
                  <a:lnTo>
                    <a:pt x="334167" y="384714"/>
                  </a:lnTo>
                  <a:lnTo>
                    <a:pt x="334321" y="384683"/>
                  </a:lnTo>
                  <a:lnTo>
                    <a:pt x="334542" y="384706"/>
                  </a:lnTo>
                  <a:lnTo>
                    <a:pt x="334972" y="384850"/>
                  </a:lnTo>
                  <a:lnTo>
                    <a:pt x="335182" y="385003"/>
                  </a:lnTo>
                  <a:lnTo>
                    <a:pt x="335281" y="385279"/>
                  </a:lnTo>
                  <a:lnTo>
                    <a:pt x="335281" y="385727"/>
                  </a:lnTo>
                  <a:lnTo>
                    <a:pt x="335237" y="386125"/>
                  </a:lnTo>
                  <a:lnTo>
                    <a:pt x="335281" y="386647"/>
                  </a:lnTo>
                  <a:lnTo>
                    <a:pt x="335469" y="386953"/>
                  </a:lnTo>
                  <a:lnTo>
                    <a:pt x="335722" y="387055"/>
                  </a:lnTo>
                  <a:lnTo>
                    <a:pt x="335965" y="387076"/>
                  </a:lnTo>
                  <a:lnTo>
                    <a:pt x="336296" y="387103"/>
                  </a:lnTo>
                  <a:lnTo>
                    <a:pt x="336947" y="386932"/>
                  </a:lnTo>
                  <a:lnTo>
                    <a:pt x="337388" y="386638"/>
                  </a:lnTo>
                  <a:lnTo>
                    <a:pt x="337543" y="386529"/>
                  </a:lnTo>
                  <a:lnTo>
                    <a:pt x="337774" y="386371"/>
                  </a:lnTo>
                  <a:lnTo>
                    <a:pt x="338249" y="386156"/>
                  </a:lnTo>
                  <a:lnTo>
                    <a:pt x="338723" y="386105"/>
                  </a:lnTo>
                  <a:lnTo>
                    <a:pt x="339275" y="386075"/>
                  </a:lnTo>
                  <a:lnTo>
                    <a:pt x="339694" y="386065"/>
                  </a:lnTo>
                  <a:lnTo>
                    <a:pt x="340003" y="386067"/>
                  </a:lnTo>
                  <a:lnTo>
                    <a:pt x="340489" y="385962"/>
                  </a:lnTo>
                  <a:lnTo>
                    <a:pt x="340775" y="385853"/>
                  </a:lnTo>
                  <a:lnTo>
                    <a:pt x="341040" y="385605"/>
                  </a:lnTo>
                  <a:lnTo>
                    <a:pt x="341173" y="385227"/>
                  </a:lnTo>
                  <a:lnTo>
                    <a:pt x="341283" y="384841"/>
                  </a:lnTo>
                  <a:lnTo>
                    <a:pt x="341460" y="384685"/>
                  </a:lnTo>
                  <a:lnTo>
                    <a:pt x="341879" y="384635"/>
                  </a:lnTo>
                  <a:lnTo>
                    <a:pt x="342464" y="384532"/>
                  </a:lnTo>
                  <a:lnTo>
                    <a:pt x="342839" y="384427"/>
                  </a:lnTo>
                  <a:lnTo>
                    <a:pt x="343302" y="384114"/>
                  </a:lnTo>
                  <a:lnTo>
                    <a:pt x="343556" y="383695"/>
                  </a:lnTo>
                  <a:lnTo>
                    <a:pt x="343699" y="383475"/>
                  </a:lnTo>
                  <a:lnTo>
                    <a:pt x="343721" y="383399"/>
                  </a:lnTo>
                  <a:lnTo>
                    <a:pt x="343787" y="383067"/>
                  </a:lnTo>
                  <a:lnTo>
                    <a:pt x="343787" y="382883"/>
                  </a:lnTo>
                  <a:lnTo>
                    <a:pt x="343754" y="382527"/>
                  </a:lnTo>
                  <a:lnTo>
                    <a:pt x="343765" y="382393"/>
                  </a:lnTo>
                  <a:lnTo>
                    <a:pt x="343787" y="382243"/>
                  </a:lnTo>
                  <a:lnTo>
                    <a:pt x="343865" y="381899"/>
                  </a:lnTo>
                  <a:lnTo>
                    <a:pt x="343986" y="381679"/>
                  </a:lnTo>
                  <a:lnTo>
                    <a:pt x="344118" y="381555"/>
                  </a:lnTo>
                  <a:lnTo>
                    <a:pt x="344394" y="381383"/>
                  </a:lnTo>
                  <a:lnTo>
                    <a:pt x="344836" y="381125"/>
                  </a:lnTo>
                  <a:lnTo>
                    <a:pt x="345167" y="380855"/>
                  </a:lnTo>
                  <a:lnTo>
                    <a:pt x="345189" y="380822"/>
                  </a:lnTo>
                  <a:lnTo>
                    <a:pt x="345211" y="380804"/>
                  </a:lnTo>
                  <a:lnTo>
                    <a:pt x="345354" y="380595"/>
                  </a:lnTo>
                  <a:lnTo>
                    <a:pt x="345420" y="380466"/>
                  </a:lnTo>
                  <a:lnTo>
                    <a:pt x="345476" y="380238"/>
                  </a:lnTo>
                  <a:lnTo>
                    <a:pt x="345740" y="379704"/>
                  </a:lnTo>
                  <a:lnTo>
                    <a:pt x="345806" y="379510"/>
                  </a:lnTo>
                  <a:lnTo>
                    <a:pt x="346049" y="379138"/>
                  </a:lnTo>
                  <a:lnTo>
                    <a:pt x="346391" y="378718"/>
                  </a:lnTo>
                  <a:lnTo>
                    <a:pt x="346568" y="378573"/>
                  </a:lnTo>
                  <a:lnTo>
                    <a:pt x="346766" y="378347"/>
                  </a:lnTo>
                  <a:lnTo>
                    <a:pt x="347440" y="377926"/>
                  </a:lnTo>
                  <a:lnTo>
                    <a:pt x="347484" y="377896"/>
                  </a:lnTo>
                  <a:lnTo>
                    <a:pt x="347528" y="377856"/>
                  </a:lnTo>
                  <a:lnTo>
                    <a:pt x="347693" y="377621"/>
                  </a:lnTo>
                  <a:lnTo>
                    <a:pt x="347781" y="377459"/>
                  </a:lnTo>
                  <a:lnTo>
                    <a:pt x="348201" y="376965"/>
                  </a:lnTo>
                  <a:lnTo>
                    <a:pt x="348675" y="376680"/>
                  </a:lnTo>
                  <a:lnTo>
                    <a:pt x="349006" y="376435"/>
                  </a:lnTo>
                  <a:lnTo>
                    <a:pt x="349392" y="376219"/>
                  </a:lnTo>
                  <a:lnTo>
                    <a:pt x="349547" y="375965"/>
                  </a:lnTo>
                  <a:lnTo>
                    <a:pt x="349657" y="375546"/>
                  </a:lnTo>
                  <a:lnTo>
                    <a:pt x="349668" y="375497"/>
                  </a:lnTo>
                  <a:lnTo>
                    <a:pt x="349701" y="375096"/>
                  </a:lnTo>
                  <a:lnTo>
                    <a:pt x="349856" y="374719"/>
                  </a:lnTo>
                  <a:lnTo>
                    <a:pt x="350087" y="374188"/>
                  </a:lnTo>
                  <a:lnTo>
                    <a:pt x="350275" y="373728"/>
                  </a:lnTo>
                  <a:lnTo>
                    <a:pt x="350308" y="373248"/>
                  </a:lnTo>
                  <a:lnTo>
                    <a:pt x="350352" y="372635"/>
                  </a:lnTo>
                  <a:lnTo>
                    <a:pt x="350374" y="372022"/>
                  </a:lnTo>
                  <a:lnTo>
                    <a:pt x="350429" y="371648"/>
                  </a:lnTo>
                  <a:lnTo>
                    <a:pt x="350474" y="371360"/>
                  </a:lnTo>
                  <a:lnTo>
                    <a:pt x="350650" y="371207"/>
                  </a:lnTo>
                  <a:lnTo>
                    <a:pt x="351102" y="371196"/>
                  </a:lnTo>
                  <a:lnTo>
                    <a:pt x="351698" y="371298"/>
                  </a:lnTo>
                  <a:lnTo>
                    <a:pt x="352228" y="371237"/>
                  </a:lnTo>
                  <a:lnTo>
                    <a:pt x="352316" y="371226"/>
                  </a:lnTo>
                  <a:lnTo>
                    <a:pt x="352548" y="370972"/>
                  </a:lnTo>
                  <a:lnTo>
                    <a:pt x="352680" y="370634"/>
                  </a:lnTo>
                  <a:lnTo>
                    <a:pt x="352779" y="370369"/>
                  </a:lnTo>
                  <a:lnTo>
                    <a:pt x="352768" y="370224"/>
                  </a:lnTo>
                  <a:lnTo>
                    <a:pt x="352713" y="369957"/>
                  </a:lnTo>
                  <a:lnTo>
                    <a:pt x="352570" y="369719"/>
                  </a:lnTo>
                  <a:lnTo>
                    <a:pt x="352426" y="369460"/>
                  </a:lnTo>
                  <a:lnTo>
                    <a:pt x="352460" y="368882"/>
                  </a:lnTo>
                  <a:lnTo>
                    <a:pt x="352460" y="368816"/>
                  </a:lnTo>
                  <a:lnTo>
                    <a:pt x="352504" y="368731"/>
                  </a:lnTo>
                  <a:lnTo>
                    <a:pt x="352647" y="368428"/>
                  </a:lnTo>
                  <a:lnTo>
                    <a:pt x="352746" y="368234"/>
                  </a:lnTo>
                  <a:lnTo>
                    <a:pt x="353000" y="368030"/>
                  </a:lnTo>
                  <a:lnTo>
                    <a:pt x="353375" y="367908"/>
                  </a:lnTo>
                  <a:lnTo>
                    <a:pt x="353839" y="367898"/>
                  </a:lnTo>
                  <a:lnTo>
                    <a:pt x="354280" y="368040"/>
                  </a:lnTo>
                  <a:lnTo>
                    <a:pt x="354346" y="368095"/>
                  </a:lnTo>
                  <a:lnTo>
                    <a:pt x="354479" y="368204"/>
                  </a:lnTo>
                  <a:lnTo>
                    <a:pt x="354589" y="368397"/>
                  </a:lnTo>
                  <a:lnTo>
                    <a:pt x="354589" y="368868"/>
                  </a:lnTo>
                  <a:lnTo>
                    <a:pt x="354677" y="369021"/>
                  </a:lnTo>
                  <a:lnTo>
                    <a:pt x="355008" y="369123"/>
                  </a:lnTo>
                  <a:lnTo>
                    <a:pt x="355394" y="368965"/>
                  </a:lnTo>
                  <a:lnTo>
                    <a:pt x="355681" y="368428"/>
                  </a:lnTo>
                  <a:lnTo>
                    <a:pt x="355803" y="368172"/>
                  </a:lnTo>
                  <a:lnTo>
                    <a:pt x="356012" y="367877"/>
                  </a:lnTo>
                  <a:lnTo>
                    <a:pt x="356233" y="367805"/>
                  </a:lnTo>
                  <a:lnTo>
                    <a:pt x="356564" y="367887"/>
                  </a:lnTo>
                  <a:lnTo>
                    <a:pt x="356983" y="368123"/>
                  </a:lnTo>
                  <a:lnTo>
                    <a:pt x="357424" y="368377"/>
                  </a:lnTo>
                  <a:lnTo>
                    <a:pt x="357689" y="368561"/>
                  </a:lnTo>
                  <a:lnTo>
                    <a:pt x="358120" y="368602"/>
                  </a:lnTo>
                  <a:lnTo>
                    <a:pt x="358373" y="368521"/>
                  </a:lnTo>
                  <a:lnTo>
                    <a:pt x="358506" y="368286"/>
                  </a:lnTo>
                  <a:lnTo>
                    <a:pt x="358627" y="367797"/>
                  </a:lnTo>
                  <a:lnTo>
                    <a:pt x="358693" y="367620"/>
                  </a:lnTo>
                  <a:lnTo>
                    <a:pt x="358870" y="367070"/>
                  </a:lnTo>
                  <a:lnTo>
                    <a:pt x="358814" y="366712"/>
                  </a:lnTo>
                  <a:lnTo>
                    <a:pt x="358814" y="366223"/>
                  </a:lnTo>
                  <a:lnTo>
                    <a:pt x="358903" y="365722"/>
                  </a:lnTo>
                  <a:lnTo>
                    <a:pt x="358969" y="365480"/>
                  </a:lnTo>
                  <a:lnTo>
                    <a:pt x="359190" y="365042"/>
                  </a:lnTo>
                  <a:lnTo>
                    <a:pt x="359587" y="364548"/>
                  </a:lnTo>
                  <a:lnTo>
                    <a:pt x="359973" y="364272"/>
                  </a:lnTo>
                  <a:lnTo>
                    <a:pt x="360370" y="364201"/>
                  </a:lnTo>
                  <a:lnTo>
                    <a:pt x="360679" y="364180"/>
                  </a:lnTo>
                  <a:lnTo>
                    <a:pt x="361065" y="364038"/>
                  </a:lnTo>
                  <a:lnTo>
                    <a:pt x="361529" y="363813"/>
                  </a:lnTo>
                  <a:lnTo>
                    <a:pt x="361860" y="363679"/>
                  </a:lnTo>
                  <a:lnTo>
                    <a:pt x="362025" y="363613"/>
                  </a:lnTo>
                  <a:lnTo>
                    <a:pt x="362136" y="363551"/>
                  </a:lnTo>
                  <a:lnTo>
                    <a:pt x="362169" y="363455"/>
                  </a:lnTo>
                  <a:lnTo>
                    <a:pt x="362191" y="363210"/>
                  </a:lnTo>
                  <a:lnTo>
                    <a:pt x="362102" y="362842"/>
                  </a:lnTo>
                  <a:lnTo>
                    <a:pt x="361992" y="362577"/>
                  </a:lnTo>
                  <a:lnTo>
                    <a:pt x="361959" y="362280"/>
                  </a:lnTo>
                  <a:lnTo>
                    <a:pt x="362058" y="361995"/>
                  </a:lnTo>
                  <a:lnTo>
                    <a:pt x="362047" y="361699"/>
                  </a:lnTo>
                  <a:lnTo>
                    <a:pt x="362047" y="361362"/>
                  </a:lnTo>
                  <a:lnTo>
                    <a:pt x="362136" y="361045"/>
                  </a:lnTo>
                  <a:lnTo>
                    <a:pt x="362345" y="360739"/>
                  </a:lnTo>
                  <a:lnTo>
                    <a:pt x="362632" y="360269"/>
                  </a:lnTo>
                  <a:lnTo>
                    <a:pt x="362764" y="359953"/>
                  </a:lnTo>
                  <a:lnTo>
                    <a:pt x="362775" y="359687"/>
                  </a:lnTo>
                  <a:lnTo>
                    <a:pt x="362808" y="359147"/>
                  </a:lnTo>
                  <a:lnTo>
                    <a:pt x="362820" y="358832"/>
                  </a:lnTo>
                  <a:lnTo>
                    <a:pt x="362820" y="358717"/>
                  </a:lnTo>
                  <a:lnTo>
                    <a:pt x="362941" y="358175"/>
                  </a:lnTo>
                  <a:lnTo>
                    <a:pt x="363173" y="358043"/>
                  </a:lnTo>
                  <a:lnTo>
                    <a:pt x="363724" y="358094"/>
                  </a:lnTo>
                  <a:lnTo>
                    <a:pt x="364221" y="358165"/>
                  </a:lnTo>
                  <a:lnTo>
                    <a:pt x="364750" y="358338"/>
                  </a:lnTo>
                  <a:lnTo>
                    <a:pt x="364993" y="358614"/>
                  </a:lnTo>
                  <a:lnTo>
                    <a:pt x="365247" y="358921"/>
                  </a:lnTo>
                  <a:lnTo>
                    <a:pt x="365412" y="359023"/>
                  </a:lnTo>
                  <a:lnTo>
                    <a:pt x="365622" y="358994"/>
                  </a:lnTo>
                  <a:lnTo>
                    <a:pt x="365997" y="358719"/>
                  </a:lnTo>
                  <a:lnTo>
                    <a:pt x="366626" y="358206"/>
                  </a:lnTo>
                  <a:lnTo>
                    <a:pt x="366946" y="358022"/>
                  </a:lnTo>
                  <a:lnTo>
                    <a:pt x="367354" y="357801"/>
                  </a:lnTo>
                  <a:lnTo>
                    <a:pt x="367542" y="357502"/>
                  </a:lnTo>
                  <a:lnTo>
                    <a:pt x="367718" y="357096"/>
                  </a:lnTo>
                  <a:lnTo>
                    <a:pt x="367917" y="356929"/>
                  </a:lnTo>
                  <a:lnTo>
                    <a:pt x="368303" y="356898"/>
                  </a:lnTo>
                  <a:lnTo>
                    <a:pt x="368744" y="356776"/>
                  </a:lnTo>
                  <a:lnTo>
                    <a:pt x="368877" y="356634"/>
                  </a:lnTo>
                  <a:lnTo>
                    <a:pt x="369053" y="356450"/>
                  </a:lnTo>
                  <a:lnTo>
                    <a:pt x="369130" y="356072"/>
                  </a:lnTo>
                  <a:lnTo>
                    <a:pt x="369141" y="355724"/>
                  </a:lnTo>
                  <a:lnTo>
                    <a:pt x="369119" y="355378"/>
                  </a:lnTo>
                  <a:lnTo>
                    <a:pt x="369119" y="355377"/>
                  </a:lnTo>
                  <a:lnTo>
                    <a:pt x="369108" y="355252"/>
                  </a:lnTo>
                  <a:lnTo>
                    <a:pt x="369153" y="354979"/>
                  </a:lnTo>
                  <a:lnTo>
                    <a:pt x="369186" y="354810"/>
                  </a:lnTo>
                  <a:lnTo>
                    <a:pt x="369296" y="354356"/>
                  </a:lnTo>
                  <a:lnTo>
                    <a:pt x="369263" y="354174"/>
                  </a:lnTo>
                  <a:lnTo>
                    <a:pt x="369175" y="353985"/>
                  </a:lnTo>
                  <a:lnTo>
                    <a:pt x="369086" y="353778"/>
                  </a:lnTo>
                  <a:lnTo>
                    <a:pt x="369075" y="353611"/>
                  </a:lnTo>
                  <a:lnTo>
                    <a:pt x="369097" y="353483"/>
                  </a:lnTo>
                  <a:lnTo>
                    <a:pt x="369141" y="353328"/>
                  </a:lnTo>
                  <a:lnTo>
                    <a:pt x="369296" y="353094"/>
                  </a:lnTo>
                  <a:lnTo>
                    <a:pt x="369417" y="352967"/>
                  </a:lnTo>
                  <a:lnTo>
                    <a:pt x="369539" y="352899"/>
                  </a:lnTo>
                  <a:lnTo>
                    <a:pt x="369693" y="352892"/>
                  </a:lnTo>
                  <a:lnTo>
                    <a:pt x="369726" y="352895"/>
                  </a:lnTo>
                  <a:lnTo>
                    <a:pt x="369925" y="352913"/>
                  </a:lnTo>
                  <a:lnTo>
                    <a:pt x="370156" y="352972"/>
                  </a:lnTo>
                  <a:lnTo>
                    <a:pt x="370432" y="353020"/>
                  </a:lnTo>
                  <a:lnTo>
                    <a:pt x="370565" y="353020"/>
                  </a:lnTo>
                  <a:lnTo>
                    <a:pt x="370686" y="352979"/>
                  </a:lnTo>
                  <a:lnTo>
                    <a:pt x="370830" y="352839"/>
                  </a:lnTo>
                  <a:lnTo>
                    <a:pt x="370907" y="352691"/>
                  </a:lnTo>
                  <a:lnTo>
                    <a:pt x="370940" y="352496"/>
                  </a:lnTo>
                  <a:lnTo>
                    <a:pt x="370973" y="352289"/>
                  </a:lnTo>
                  <a:lnTo>
                    <a:pt x="371017" y="352087"/>
                  </a:lnTo>
                  <a:lnTo>
                    <a:pt x="371061" y="351886"/>
                  </a:lnTo>
                  <a:lnTo>
                    <a:pt x="371072" y="351826"/>
                  </a:lnTo>
                  <a:lnTo>
                    <a:pt x="371072" y="351811"/>
                  </a:lnTo>
                  <a:lnTo>
                    <a:pt x="371094" y="351591"/>
                  </a:lnTo>
                  <a:lnTo>
                    <a:pt x="371138" y="351256"/>
                  </a:lnTo>
                  <a:lnTo>
                    <a:pt x="371150" y="351146"/>
                  </a:lnTo>
                  <a:lnTo>
                    <a:pt x="371160" y="351080"/>
                  </a:lnTo>
                  <a:lnTo>
                    <a:pt x="371227" y="350948"/>
                  </a:lnTo>
                  <a:lnTo>
                    <a:pt x="371238" y="350913"/>
                  </a:lnTo>
                  <a:lnTo>
                    <a:pt x="371282" y="350853"/>
                  </a:lnTo>
                  <a:lnTo>
                    <a:pt x="371403" y="350692"/>
                  </a:lnTo>
                  <a:lnTo>
                    <a:pt x="371734" y="350397"/>
                  </a:lnTo>
                  <a:lnTo>
                    <a:pt x="372175" y="350061"/>
                  </a:lnTo>
                  <a:lnTo>
                    <a:pt x="372506" y="349833"/>
                  </a:lnTo>
                  <a:lnTo>
                    <a:pt x="372948" y="349477"/>
                  </a:lnTo>
                  <a:lnTo>
                    <a:pt x="373345" y="349142"/>
                  </a:lnTo>
                  <a:lnTo>
                    <a:pt x="373566" y="348927"/>
                  </a:lnTo>
                  <a:lnTo>
                    <a:pt x="373687" y="348786"/>
                  </a:lnTo>
                  <a:lnTo>
                    <a:pt x="373698" y="348737"/>
                  </a:lnTo>
                  <a:lnTo>
                    <a:pt x="373709" y="348443"/>
                  </a:lnTo>
                  <a:lnTo>
                    <a:pt x="373632" y="348004"/>
                  </a:lnTo>
                  <a:lnTo>
                    <a:pt x="373632" y="347698"/>
                  </a:lnTo>
                  <a:lnTo>
                    <a:pt x="373709" y="347361"/>
                  </a:lnTo>
                  <a:lnTo>
                    <a:pt x="373963" y="346881"/>
                  </a:lnTo>
                  <a:lnTo>
                    <a:pt x="373985" y="346792"/>
                  </a:lnTo>
                  <a:lnTo>
                    <a:pt x="374007" y="346734"/>
                  </a:lnTo>
                  <a:lnTo>
                    <a:pt x="374007" y="346666"/>
                  </a:lnTo>
                  <a:lnTo>
                    <a:pt x="374018" y="346595"/>
                  </a:lnTo>
                  <a:lnTo>
                    <a:pt x="374018" y="346532"/>
                  </a:lnTo>
                  <a:lnTo>
                    <a:pt x="374018" y="346384"/>
                  </a:lnTo>
                  <a:lnTo>
                    <a:pt x="373974" y="346277"/>
                  </a:lnTo>
                  <a:lnTo>
                    <a:pt x="373841" y="346177"/>
                  </a:lnTo>
                  <a:lnTo>
                    <a:pt x="373709" y="346123"/>
                  </a:lnTo>
                  <a:lnTo>
                    <a:pt x="373687" y="346121"/>
                  </a:lnTo>
                  <a:lnTo>
                    <a:pt x="373488" y="346098"/>
                  </a:lnTo>
                  <a:lnTo>
                    <a:pt x="373478" y="346095"/>
                  </a:lnTo>
                  <a:lnTo>
                    <a:pt x="373246" y="346112"/>
                  </a:lnTo>
                  <a:lnTo>
                    <a:pt x="373191" y="346116"/>
                  </a:lnTo>
                  <a:lnTo>
                    <a:pt x="373058" y="346110"/>
                  </a:lnTo>
                  <a:lnTo>
                    <a:pt x="372970" y="346082"/>
                  </a:lnTo>
                  <a:lnTo>
                    <a:pt x="372915" y="346029"/>
                  </a:lnTo>
                  <a:lnTo>
                    <a:pt x="372904" y="345962"/>
                  </a:lnTo>
                  <a:lnTo>
                    <a:pt x="372904" y="345895"/>
                  </a:lnTo>
                  <a:lnTo>
                    <a:pt x="372915" y="345864"/>
                  </a:lnTo>
                  <a:lnTo>
                    <a:pt x="372915" y="345806"/>
                  </a:lnTo>
                  <a:lnTo>
                    <a:pt x="372937" y="345686"/>
                  </a:lnTo>
                  <a:lnTo>
                    <a:pt x="372959" y="345641"/>
                  </a:lnTo>
                  <a:lnTo>
                    <a:pt x="373003" y="345479"/>
                  </a:lnTo>
                  <a:lnTo>
                    <a:pt x="373025" y="345423"/>
                  </a:lnTo>
                  <a:lnTo>
                    <a:pt x="373135" y="345186"/>
                  </a:lnTo>
                  <a:lnTo>
                    <a:pt x="373213" y="345005"/>
                  </a:lnTo>
                  <a:lnTo>
                    <a:pt x="373235" y="344975"/>
                  </a:lnTo>
                  <a:lnTo>
                    <a:pt x="373367" y="344701"/>
                  </a:lnTo>
                  <a:lnTo>
                    <a:pt x="373478" y="344399"/>
                  </a:lnTo>
                  <a:lnTo>
                    <a:pt x="373544" y="344184"/>
                  </a:lnTo>
                  <a:lnTo>
                    <a:pt x="373544" y="344157"/>
                  </a:lnTo>
                  <a:lnTo>
                    <a:pt x="373544" y="344082"/>
                  </a:lnTo>
                  <a:lnTo>
                    <a:pt x="373555" y="344023"/>
                  </a:lnTo>
                  <a:lnTo>
                    <a:pt x="373544" y="343775"/>
                  </a:lnTo>
                  <a:lnTo>
                    <a:pt x="373511" y="343607"/>
                  </a:lnTo>
                  <a:lnTo>
                    <a:pt x="373444" y="343339"/>
                  </a:lnTo>
                  <a:lnTo>
                    <a:pt x="373345" y="343117"/>
                  </a:lnTo>
                  <a:lnTo>
                    <a:pt x="373213" y="342922"/>
                  </a:lnTo>
                  <a:lnTo>
                    <a:pt x="373180" y="342843"/>
                  </a:lnTo>
                  <a:lnTo>
                    <a:pt x="373157" y="342815"/>
                  </a:lnTo>
                  <a:lnTo>
                    <a:pt x="373157" y="342654"/>
                  </a:lnTo>
                  <a:lnTo>
                    <a:pt x="373191" y="342520"/>
                  </a:lnTo>
                  <a:lnTo>
                    <a:pt x="373246" y="342459"/>
                  </a:lnTo>
                  <a:lnTo>
                    <a:pt x="373411" y="342426"/>
                  </a:lnTo>
                  <a:lnTo>
                    <a:pt x="373687" y="342400"/>
                  </a:lnTo>
                  <a:lnTo>
                    <a:pt x="373996" y="342332"/>
                  </a:lnTo>
                  <a:lnTo>
                    <a:pt x="374283" y="342211"/>
                  </a:lnTo>
                  <a:lnTo>
                    <a:pt x="374504" y="342091"/>
                  </a:lnTo>
                  <a:lnTo>
                    <a:pt x="374625" y="341990"/>
                  </a:lnTo>
                  <a:lnTo>
                    <a:pt x="374636" y="341984"/>
                  </a:lnTo>
                  <a:lnTo>
                    <a:pt x="374647" y="341956"/>
                  </a:lnTo>
                  <a:lnTo>
                    <a:pt x="374658" y="341915"/>
                  </a:lnTo>
                  <a:lnTo>
                    <a:pt x="374680" y="341856"/>
                  </a:lnTo>
                  <a:lnTo>
                    <a:pt x="374680" y="341809"/>
                  </a:lnTo>
                  <a:lnTo>
                    <a:pt x="374680" y="341741"/>
                  </a:lnTo>
                  <a:lnTo>
                    <a:pt x="374636" y="341590"/>
                  </a:lnTo>
                  <a:lnTo>
                    <a:pt x="374570" y="341438"/>
                  </a:lnTo>
                  <a:lnTo>
                    <a:pt x="374448" y="341262"/>
                  </a:lnTo>
                  <a:lnTo>
                    <a:pt x="374261" y="341024"/>
                  </a:lnTo>
                  <a:lnTo>
                    <a:pt x="374184" y="340931"/>
                  </a:lnTo>
                  <a:lnTo>
                    <a:pt x="374139" y="340863"/>
                  </a:lnTo>
                  <a:lnTo>
                    <a:pt x="373908" y="340582"/>
                  </a:lnTo>
                  <a:lnTo>
                    <a:pt x="373720" y="340373"/>
                  </a:lnTo>
                  <a:lnTo>
                    <a:pt x="373555" y="340172"/>
                  </a:lnTo>
                  <a:lnTo>
                    <a:pt x="373455" y="340025"/>
                  </a:lnTo>
                  <a:lnTo>
                    <a:pt x="373433" y="339917"/>
                  </a:lnTo>
                  <a:lnTo>
                    <a:pt x="373411" y="339846"/>
                  </a:lnTo>
                  <a:lnTo>
                    <a:pt x="373389" y="339726"/>
                  </a:lnTo>
                  <a:lnTo>
                    <a:pt x="373389" y="339682"/>
                  </a:lnTo>
                  <a:lnTo>
                    <a:pt x="373378" y="339548"/>
                  </a:lnTo>
                  <a:lnTo>
                    <a:pt x="373334" y="339381"/>
                  </a:lnTo>
                  <a:lnTo>
                    <a:pt x="373268" y="339240"/>
                  </a:lnTo>
                  <a:lnTo>
                    <a:pt x="373224" y="339166"/>
                  </a:lnTo>
                  <a:lnTo>
                    <a:pt x="373135" y="339038"/>
                  </a:lnTo>
                  <a:lnTo>
                    <a:pt x="373102" y="338910"/>
                  </a:lnTo>
                  <a:lnTo>
                    <a:pt x="373102" y="338736"/>
                  </a:lnTo>
                  <a:lnTo>
                    <a:pt x="373157" y="338589"/>
                  </a:lnTo>
                  <a:lnTo>
                    <a:pt x="373312" y="338452"/>
                  </a:lnTo>
                  <a:lnTo>
                    <a:pt x="373334" y="338427"/>
                  </a:lnTo>
                  <a:lnTo>
                    <a:pt x="373687" y="338105"/>
                  </a:lnTo>
                  <a:lnTo>
                    <a:pt x="374018" y="337803"/>
                  </a:lnTo>
                  <a:lnTo>
                    <a:pt x="374272" y="337586"/>
                  </a:lnTo>
                  <a:lnTo>
                    <a:pt x="374327" y="337542"/>
                  </a:lnTo>
                  <a:lnTo>
                    <a:pt x="374724" y="337334"/>
                  </a:lnTo>
                  <a:lnTo>
                    <a:pt x="375000" y="337172"/>
                  </a:lnTo>
                  <a:lnTo>
                    <a:pt x="375331" y="336985"/>
                  </a:lnTo>
                  <a:lnTo>
                    <a:pt x="375629" y="336831"/>
                  </a:lnTo>
                  <a:lnTo>
                    <a:pt x="376015" y="336616"/>
                  </a:lnTo>
                  <a:lnTo>
                    <a:pt x="376291" y="336437"/>
                  </a:lnTo>
                  <a:lnTo>
                    <a:pt x="376534" y="336220"/>
                  </a:lnTo>
                  <a:lnTo>
                    <a:pt x="377019" y="335885"/>
                  </a:lnTo>
                  <a:lnTo>
                    <a:pt x="377383" y="335670"/>
                  </a:lnTo>
                  <a:lnTo>
                    <a:pt x="377835" y="335408"/>
                  </a:lnTo>
                  <a:lnTo>
                    <a:pt x="378354" y="335127"/>
                  </a:lnTo>
                  <a:lnTo>
                    <a:pt x="378795" y="334778"/>
                  </a:lnTo>
                  <a:lnTo>
                    <a:pt x="378873" y="334699"/>
                  </a:lnTo>
                  <a:lnTo>
                    <a:pt x="379016" y="334556"/>
                  </a:lnTo>
                  <a:lnTo>
                    <a:pt x="379071" y="334409"/>
                  </a:lnTo>
                  <a:lnTo>
                    <a:pt x="379093" y="334227"/>
                  </a:lnTo>
                  <a:lnTo>
                    <a:pt x="379060" y="333986"/>
                  </a:lnTo>
                  <a:lnTo>
                    <a:pt x="378983" y="333731"/>
                  </a:lnTo>
                  <a:lnTo>
                    <a:pt x="378884" y="333409"/>
                  </a:lnTo>
                  <a:lnTo>
                    <a:pt x="378740" y="333114"/>
                  </a:lnTo>
                  <a:lnTo>
                    <a:pt x="378520" y="332792"/>
                  </a:lnTo>
                  <a:lnTo>
                    <a:pt x="378365" y="332550"/>
                  </a:lnTo>
                  <a:lnTo>
                    <a:pt x="378189" y="332342"/>
                  </a:lnTo>
                  <a:lnTo>
                    <a:pt x="377946" y="332081"/>
                  </a:lnTo>
                  <a:lnTo>
                    <a:pt x="377913" y="332039"/>
                  </a:lnTo>
                  <a:lnTo>
                    <a:pt x="377847" y="331937"/>
                  </a:lnTo>
                  <a:lnTo>
                    <a:pt x="377791" y="331772"/>
                  </a:lnTo>
                  <a:lnTo>
                    <a:pt x="377736" y="331517"/>
                  </a:lnTo>
                  <a:lnTo>
                    <a:pt x="377780" y="331235"/>
                  </a:lnTo>
                  <a:lnTo>
                    <a:pt x="377824" y="330926"/>
                  </a:lnTo>
                  <a:lnTo>
                    <a:pt x="377869" y="330645"/>
                  </a:lnTo>
                  <a:lnTo>
                    <a:pt x="377891" y="330350"/>
                  </a:lnTo>
                  <a:lnTo>
                    <a:pt x="377902" y="329941"/>
                  </a:lnTo>
                  <a:lnTo>
                    <a:pt x="377891" y="329518"/>
                  </a:lnTo>
                  <a:lnTo>
                    <a:pt x="377902" y="329256"/>
                  </a:lnTo>
                  <a:lnTo>
                    <a:pt x="377924" y="328962"/>
                  </a:lnTo>
                  <a:lnTo>
                    <a:pt x="377990" y="328640"/>
                  </a:lnTo>
                  <a:lnTo>
                    <a:pt x="378078" y="328498"/>
                  </a:lnTo>
                  <a:lnTo>
                    <a:pt x="378299" y="328270"/>
                  </a:lnTo>
                  <a:lnTo>
                    <a:pt x="378663" y="328016"/>
                  </a:lnTo>
                  <a:lnTo>
                    <a:pt x="378851" y="327868"/>
                  </a:lnTo>
                  <a:lnTo>
                    <a:pt x="379027" y="327740"/>
                  </a:lnTo>
                  <a:lnTo>
                    <a:pt x="379049" y="327722"/>
                  </a:lnTo>
                  <a:lnTo>
                    <a:pt x="379248" y="327438"/>
                  </a:lnTo>
                  <a:lnTo>
                    <a:pt x="379435" y="327103"/>
                  </a:lnTo>
                  <a:lnTo>
                    <a:pt x="379446" y="327090"/>
                  </a:lnTo>
                  <a:lnTo>
                    <a:pt x="379579" y="326869"/>
                  </a:lnTo>
                  <a:lnTo>
                    <a:pt x="379722" y="326466"/>
                  </a:lnTo>
                  <a:lnTo>
                    <a:pt x="379810" y="326057"/>
                  </a:lnTo>
                  <a:lnTo>
                    <a:pt x="379854" y="325825"/>
                  </a:lnTo>
                  <a:lnTo>
                    <a:pt x="379877" y="325695"/>
                  </a:lnTo>
                  <a:lnTo>
                    <a:pt x="379877" y="325447"/>
                  </a:lnTo>
                  <a:lnTo>
                    <a:pt x="379910" y="325158"/>
                  </a:lnTo>
                  <a:lnTo>
                    <a:pt x="379998" y="324990"/>
                  </a:lnTo>
                  <a:lnTo>
                    <a:pt x="380163" y="324716"/>
                  </a:lnTo>
                  <a:lnTo>
                    <a:pt x="380439" y="324413"/>
                  </a:lnTo>
                  <a:lnTo>
                    <a:pt x="380803" y="324098"/>
                  </a:lnTo>
                  <a:lnTo>
                    <a:pt x="381101" y="323783"/>
                  </a:lnTo>
                  <a:lnTo>
                    <a:pt x="381543" y="323359"/>
                  </a:lnTo>
                  <a:lnTo>
                    <a:pt x="381818" y="323072"/>
                  </a:lnTo>
                  <a:lnTo>
                    <a:pt x="382094" y="322742"/>
                  </a:lnTo>
                  <a:lnTo>
                    <a:pt x="382282" y="322367"/>
                  </a:lnTo>
                  <a:lnTo>
                    <a:pt x="382447" y="321944"/>
                  </a:lnTo>
                  <a:lnTo>
                    <a:pt x="382569" y="321689"/>
                  </a:lnTo>
                  <a:lnTo>
                    <a:pt x="382624" y="321548"/>
                  </a:lnTo>
                  <a:lnTo>
                    <a:pt x="382624" y="321483"/>
                  </a:lnTo>
                  <a:lnTo>
                    <a:pt x="382624" y="321327"/>
                  </a:lnTo>
                  <a:lnTo>
                    <a:pt x="382624" y="321139"/>
                  </a:lnTo>
                  <a:lnTo>
                    <a:pt x="382558" y="320998"/>
                  </a:lnTo>
                  <a:lnTo>
                    <a:pt x="382447" y="320830"/>
                  </a:lnTo>
                  <a:lnTo>
                    <a:pt x="382447" y="320815"/>
                  </a:lnTo>
                  <a:lnTo>
                    <a:pt x="382370" y="320682"/>
                  </a:lnTo>
                  <a:lnTo>
                    <a:pt x="382348" y="320542"/>
                  </a:lnTo>
                  <a:lnTo>
                    <a:pt x="382348" y="320541"/>
                  </a:lnTo>
                  <a:lnTo>
                    <a:pt x="382370" y="320401"/>
                  </a:lnTo>
                  <a:lnTo>
                    <a:pt x="382403" y="320240"/>
                  </a:lnTo>
                  <a:lnTo>
                    <a:pt x="382458" y="320032"/>
                  </a:lnTo>
                  <a:lnTo>
                    <a:pt x="382591" y="319623"/>
                  </a:lnTo>
                  <a:lnTo>
                    <a:pt x="382668" y="319194"/>
                  </a:lnTo>
                  <a:lnTo>
                    <a:pt x="382734" y="318831"/>
                  </a:lnTo>
                  <a:lnTo>
                    <a:pt x="382745" y="318509"/>
                  </a:lnTo>
                  <a:lnTo>
                    <a:pt x="382745" y="318255"/>
                  </a:lnTo>
                  <a:lnTo>
                    <a:pt x="382745" y="318095"/>
                  </a:lnTo>
                  <a:lnTo>
                    <a:pt x="382745" y="318089"/>
                  </a:lnTo>
                  <a:lnTo>
                    <a:pt x="382734" y="318047"/>
                  </a:lnTo>
                  <a:lnTo>
                    <a:pt x="382690" y="317972"/>
                  </a:lnTo>
                  <a:lnTo>
                    <a:pt x="382635" y="317920"/>
                  </a:lnTo>
                  <a:lnTo>
                    <a:pt x="382536" y="317909"/>
                  </a:lnTo>
                  <a:lnTo>
                    <a:pt x="382514" y="317911"/>
                  </a:lnTo>
                  <a:lnTo>
                    <a:pt x="382403" y="317920"/>
                  </a:lnTo>
                  <a:lnTo>
                    <a:pt x="382304" y="317920"/>
                  </a:lnTo>
                  <a:lnTo>
                    <a:pt x="382183" y="317873"/>
                  </a:lnTo>
                  <a:lnTo>
                    <a:pt x="382094" y="317798"/>
                  </a:lnTo>
                  <a:lnTo>
                    <a:pt x="381995" y="317667"/>
                  </a:lnTo>
                  <a:lnTo>
                    <a:pt x="381885" y="317528"/>
                  </a:lnTo>
                  <a:lnTo>
                    <a:pt x="381874" y="317488"/>
                  </a:lnTo>
                  <a:lnTo>
                    <a:pt x="381763" y="317274"/>
                  </a:lnTo>
                  <a:lnTo>
                    <a:pt x="381697" y="316966"/>
                  </a:lnTo>
                  <a:lnTo>
                    <a:pt x="381675" y="316563"/>
                  </a:lnTo>
                  <a:lnTo>
                    <a:pt x="381675" y="316235"/>
                  </a:lnTo>
                  <a:lnTo>
                    <a:pt x="381697" y="316174"/>
                  </a:lnTo>
                  <a:lnTo>
                    <a:pt x="381763" y="315960"/>
                  </a:lnTo>
                  <a:lnTo>
                    <a:pt x="381907" y="315765"/>
                  </a:lnTo>
                  <a:lnTo>
                    <a:pt x="382094" y="315530"/>
                  </a:lnTo>
                  <a:lnTo>
                    <a:pt x="382105" y="315516"/>
                  </a:lnTo>
                  <a:lnTo>
                    <a:pt x="382293" y="315349"/>
                  </a:lnTo>
                  <a:lnTo>
                    <a:pt x="382337" y="315316"/>
                  </a:lnTo>
                  <a:lnTo>
                    <a:pt x="382591" y="315215"/>
                  </a:lnTo>
                  <a:lnTo>
                    <a:pt x="382789" y="315162"/>
                  </a:lnTo>
                  <a:lnTo>
                    <a:pt x="382988" y="315114"/>
                  </a:lnTo>
                  <a:lnTo>
                    <a:pt x="383220" y="314993"/>
                  </a:lnTo>
                  <a:lnTo>
                    <a:pt x="383440" y="314833"/>
                  </a:lnTo>
                  <a:lnTo>
                    <a:pt x="383738" y="314651"/>
                  </a:lnTo>
                  <a:lnTo>
                    <a:pt x="383849" y="314577"/>
                  </a:lnTo>
                  <a:lnTo>
                    <a:pt x="384025" y="314457"/>
                  </a:lnTo>
                  <a:lnTo>
                    <a:pt x="384047" y="314440"/>
                  </a:lnTo>
                  <a:lnTo>
                    <a:pt x="384224" y="314310"/>
                  </a:lnTo>
                  <a:lnTo>
                    <a:pt x="384400" y="314149"/>
                  </a:lnTo>
                  <a:lnTo>
                    <a:pt x="384522" y="314014"/>
                  </a:lnTo>
                  <a:lnTo>
                    <a:pt x="384610" y="313820"/>
                  </a:lnTo>
                  <a:lnTo>
                    <a:pt x="384786" y="313397"/>
                  </a:lnTo>
                  <a:lnTo>
                    <a:pt x="384941" y="313028"/>
                  </a:lnTo>
                  <a:lnTo>
                    <a:pt x="385040" y="312759"/>
                  </a:lnTo>
                  <a:lnTo>
                    <a:pt x="385106" y="312626"/>
                  </a:lnTo>
                  <a:lnTo>
                    <a:pt x="385173" y="312485"/>
                  </a:lnTo>
                  <a:lnTo>
                    <a:pt x="385173" y="312309"/>
                  </a:lnTo>
                  <a:lnTo>
                    <a:pt x="385217" y="312142"/>
                  </a:lnTo>
                  <a:lnTo>
                    <a:pt x="385272" y="312086"/>
                  </a:lnTo>
                  <a:lnTo>
                    <a:pt x="385305" y="312048"/>
                  </a:lnTo>
                  <a:lnTo>
                    <a:pt x="385437" y="312028"/>
                  </a:lnTo>
                  <a:lnTo>
                    <a:pt x="385570" y="312048"/>
                  </a:lnTo>
                  <a:lnTo>
                    <a:pt x="385901" y="312122"/>
                  </a:lnTo>
                  <a:lnTo>
                    <a:pt x="386132" y="312189"/>
                  </a:lnTo>
                  <a:lnTo>
                    <a:pt x="386276" y="312230"/>
                  </a:lnTo>
                  <a:lnTo>
                    <a:pt x="386485" y="312283"/>
                  </a:lnTo>
                  <a:lnTo>
                    <a:pt x="386706" y="312270"/>
                  </a:lnTo>
                  <a:lnTo>
                    <a:pt x="386960" y="312227"/>
                  </a:lnTo>
                  <a:lnTo>
                    <a:pt x="387103" y="312216"/>
                  </a:lnTo>
                  <a:lnTo>
                    <a:pt x="387302" y="312230"/>
                  </a:lnTo>
                  <a:lnTo>
                    <a:pt x="387511" y="312270"/>
                  </a:lnTo>
                  <a:lnTo>
                    <a:pt x="387787" y="312330"/>
                  </a:lnTo>
                  <a:lnTo>
                    <a:pt x="388118" y="312464"/>
                  </a:lnTo>
                  <a:lnTo>
                    <a:pt x="388471" y="312659"/>
                  </a:lnTo>
                  <a:lnTo>
                    <a:pt x="388482" y="312660"/>
                  </a:lnTo>
                  <a:lnTo>
                    <a:pt x="388747" y="312739"/>
                  </a:lnTo>
                  <a:lnTo>
                    <a:pt x="389001" y="312739"/>
                  </a:lnTo>
                  <a:lnTo>
                    <a:pt x="389222" y="312699"/>
                  </a:lnTo>
                  <a:lnTo>
                    <a:pt x="389365" y="312612"/>
                  </a:lnTo>
                  <a:lnTo>
                    <a:pt x="389531" y="312424"/>
                  </a:lnTo>
                  <a:lnTo>
                    <a:pt x="389751" y="312209"/>
                  </a:lnTo>
                  <a:lnTo>
                    <a:pt x="389972" y="311974"/>
                  </a:lnTo>
                  <a:lnTo>
                    <a:pt x="390093" y="311827"/>
                  </a:lnTo>
                  <a:lnTo>
                    <a:pt x="390193" y="311748"/>
                  </a:lnTo>
                  <a:lnTo>
                    <a:pt x="390248" y="311700"/>
                  </a:lnTo>
                  <a:lnTo>
                    <a:pt x="390358" y="311652"/>
                  </a:lnTo>
                  <a:lnTo>
                    <a:pt x="390490" y="311597"/>
                  </a:lnTo>
                  <a:lnTo>
                    <a:pt x="390568" y="311565"/>
                  </a:lnTo>
                  <a:lnTo>
                    <a:pt x="390678" y="311465"/>
                  </a:lnTo>
                  <a:lnTo>
                    <a:pt x="390755" y="311365"/>
                  </a:lnTo>
                  <a:lnTo>
                    <a:pt x="390788" y="311196"/>
                  </a:lnTo>
                  <a:lnTo>
                    <a:pt x="390766" y="311035"/>
                  </a:lnTo>
                  <a:lnTo>
                    <a:pt x="390678" y="310841"/>
                  </a:lnTo>
                  <a:lnTo>
                    <a:pt x="390490" y="310647"/>
                  </a:lnTo>
                  <a:lnTo>
                    <a:pt x="390270" y="310452"/>
                  </a:lnTo>
                  <a:lnTo>
                    <a:pt x="390093" y="310277"/>
                  </a:lnTo>
                  <a:lnTo>
                    <a:pt x="389961" y="310056"/>
                  </a:lnTo>
                  <a:lnTo>
                    <a:pt x="389895" y="309814"/>
                  </a:lnTo>
                  <a:lnTo>
                    <a:pt x="389840" y="309606"/>
                  </a:lnTo>
                  <a:lnTo>
                    <a:pt x="389784" y="309351"/>
                  </a:lnTo>
                  <a:lnTo>
                    <a:pt x="389806" y="309151"/>
                  </a:lnTo>
                  <a:lnTo>
                    <a:pt x="389862" y="308969"/>
                  </a:lnTo>
                  <a:lnTo>
                    <a:pt x="390027" y="308768"/>
                  </a:lnTo>
                  <a:lnTo>
                    <a:pt x="390215" y="308633"/>
                  </a:lnTo>
                  <a:lnTo>
                    <a:pt x="390468" y="308466"/>
                  </a:lnTo>
                  <a:lnTo>
                    <a:pt x="390821" y="308103"/>
                  </a:lnTo>
                  <a:lnTo>
                    <a:pt x="391042" y="307889"/>
                  </a:lnTo>
                  <a:lnTo>
                    <a:pt x="391219" y="307674"/>
                  </a:lnTo>
                  <a:lnTo>
                    <a:pt x="391362" y="307566"/>
                  </a:lnTo>
                  <a:lnTo>
                    <a:pt x="391439" y="307534"/>
                  </a:lnTo>
                  <a:lnTo>
                    <a:pt x="391483" y="307533"/>
                  </a:lnTo>
                  <a:lnTo>
                    <a:pt x="391847" y="307472"/>
                  </a:lnTo>
                  <a:lnTo>
                    <a:pt x="392090" y="307446"/>
                  </a:lnTo>
                  <a:lnTo>
                    <a:pt x="392432" y="307420"/>
                  </a:lnTo>
                  <a:lnTo>
                    <a:pt x="392620" y="307395"/>
                  </a:lnTo>
                  <a:lnTo>
                    <a:pt x="392620" y="307392"/>
                  </a:lnTo>
                  <a:lnTo>
                    <a:pt x="392752" y="307285"/>
                  </a:lnTo>
                  <a:lnTo>
                    <a:pt x="392829" y="307191"/>
                  </a:lnTo>
                  <a:lnTo>
                    <a:pt x="392984" y="307044"/>
                  </a:lnTo>
                  <a:lnTo>
                    <a:pt x="393138" y="306950"/>
                  </a:lnTo>
                  <a:lnTo>
                    <a:pt x="393271" y="306876"/>
                  </a:lnTo>
                  <a:lnTo>
                    <a:pt x="393403" y="306802"/>
                  </a:lnTo>
                  <a:lnTo>
                    <a:pt x="393668" y="306722"/>
                  </a:lnTo>
                  <a:lnTo>
                    <a:pt x="393844" y="306697"/>
                  </a:lnTo>
                  <a:lnTo>
                    <a:pt x="394087" y="306661"/>
                  </a:lnTo>
                  <a:lnTo>
                    <a:pt x="394363" y="306674"/>
                  </a:lnTo>
                  <a:lnTo>
                    <a:pt x="394639" y="306722"/>
                  </a:lnTo>
                  <a:lnTo>
                    <a:pt x="395036" y="306856"/>
                  </a:lnTo>
                  <a:lnTo>
                    <a:pt x="395367" y="306929"/>
                  </a:lnTo>
                  <a:lnTo>
                    <a:pt x="395720" y="306922"/>
                  </a:lnTo>
                  <a:lnTo>
                    <a:pt x="395985" y="306850"/>
                  </a:lnTo>
                  <a:lnTo>
                    <a:pt x="396172" y="306687"/>
                  </a:lnTo>
                  <a:lnTo>
                    <a:pt x="396327" y="306413"/>
                  </a:lnTo>
                  <a:lnTo>
                    <a:pt x="396470" y="306044"/>
                  </a:lnTo>
                  <a:lnTo>
                    <a:pt x="396481" y="306024"/>
                  </a:lnTo>
                  <a:lnTo>
                    <a:pt x="396481" y="305997"/>
                  </a:lnTo>
                  <a:lnTo>
                    <a:pt x="396537" y="305836"/>
                  </a:lnTo>
                  <a:lnTo>
                    <a:pt x="396636" y="305702"/>
                  </a:lnTo>
                  <a:lnTo>
                    <a:pt x="396768" y="305561"/>
                  </a:lnTo>
                  <a:lnTo>
                    <a:pt x="396978" y="305393"/>
                  </a:lnTo>
                  <a:lnTo>
                    <a:pt x="397121" y="305282"/>
                  </a:lnTo>
                  <a:lnTo>
                    <a:pt x="397232" y="305192"/>
                  </a:lnTo>
                  <a:lnTo>
                    <a:pt x="397640" y="304884"/>
                  </a:lnTo>
                  <a:lnTo>
                    <a:pt x="397783" y="304756"/>
                  </a:lnTo>
                  <a:lnTo>
                    <a:pt x="397938" y="304561"/>
                  </a:lnTo>
                  <a:lnTo>
                    <a:pt x="398070" y="304246"/>
                  </a:lnTo>
                  <a:lnTo>
                    <a:pt x="398258" y="303897"/>
                  </a:lnTo>
                  <a:lnTo>
                    <a:pt x="398412" y="303682"/>
                  </a:lnTo>
                  <a:lnTo>
                    <a:pt x="398666" y="303447"/>
                  </a:lnTo>
                  <a:lnTo>
                    <a:pt x="398909" y="303192"/>
                  </a:lnTo>
                  <a:lnTo>
                    <a:pt x="399096" y="302905"/>
                  </a:lnTo>
                  <a:lnTo>
                    <a:pt x="399240" y="302602"/>
                  </a:lnTo>
                  <a:lnTo>
                    <a:pt x="399394" y="302220"/>
                  </a:lnTo>
                  <a:lnTo>
                    <a:pt x="399482" y="301817"/>
                  </a:lnTo>
                  <a:lnTo>
                    <a:pt x="399482" y="301448"/>
                  </a:lnTo>
                  <a:lnTo>
                    <a:pt x="399416" y="300939"/>
                  </a:lnTo>
                  <a:lnTo>
                    <a:pt x="399306" y="300381"/>
                  </a:lnTo>
                  <a:lnTo>
                    <a:pt x="399251" y="300193"/>
                  </a:lnTo>
                  <a:lnTo>
                    <a:pt x="399162" y="299906"/>
                  </a:lnTo>
                  <a:lnTo>
                    <a:pt x="399140" y="299671"/>
                  </a:lnTo>
                  <a:lnTo>
                    <a:pt x="399151" y="299428"/>
                  </a:lnTo>
                  <a:lnTo>
                    <a:pt x="399251" y="299019"/>
                  </a:lnTo>
                  <a:lnTo>
                    <a:pt x="399273" y="298758"/>
                  </a:lnTo>
                  <a:lnTo>
                    <a:pt x="399328" y="298456"/>
                  </a:lnTo>
                  <a:lnTo>
                    <a:pt x="399482" y="298107"/>
                  </a:lnTo>
                  <a:lnTo>
                    <a:pt x="399582" y="297886"/>
                  </a:lnTo>
                  <a:lnTo>
                    <a:pt x="399582" y="297698"/>
                  </a:lnTo>
                  <a:lnTo>
                    <a:pt x="399526" y="297429"/>
                  </a:lnTo>
                  <a:lnTo>
                    <a:pt x="399516" y="297120"/>
                  </a:lnTo>
                  <a:lnTo>
                    <a:pt x="399549" y="296812"/>
                  </a:lnTo>
                  <a:lnTo>
                    <a:pt x="399615" y="296531"/>
                  </a:lnTo>
                  <a:lnTo>
                    <a:pt x="399736" y="296370"/>
                  </a:lnTo>
                  <a:lnTo>
                    <a:pt x="399946" y="296242"/>
                  </a:lnTo>
                  <a:lnTo>
                    <a:pt x="400255" y="296101"/>
                  </a:lnTo>
                  <a:lnTo>
                    <a:pt x="400541" y="296027"/>
                  </a:lnTo>
                  <a:lnTo>
                    <a:pt x="400939" y="295900"/>
                  </a:lnTo>
                  <a:lnTo>
                    <a:pt x="401038" y="295800"/>
                  </a:lnTo>
                  <a:lnTo>
                    <a:pt x="401060" y="295678"/>
                  </a:lnTo>
                  <a:lnTo>
                    <a:pt x="401027" y="295517"/>
                  </a:lnTo>
                  <a:lnTo>
                    <a:pt x="400939" y="295282"/>
                  </a:lnTo>
                  <a:lnTo>
                    <a:pt x="400828" y="295061"/>
                  </a:lnTo>
                  <a:lnTo>
                    <a:pt x="400784" y="294826"/>
                  </a:lnTo>
                  <a:lnTo>
                    <a:pt x="400784" y="294585"/>
                  </a:lnTo>
                  <a:lnTo>
                    <a:pt x="400873" y="294356"/>
                  </a:lnTo>
                  <a:lnTo>
                    <a:pt x="400972" y="294128"/>
                  </a:lnTo>
                  <a:lnTo>
                    <a:pt x="401082" y="293820"/>
                  </a:lnTo>
                  <a:lnTo>
                    <a:pt x="401226" y="293484"/>
                  </a:lnTo>
                  <a:lnTo>
                    <a:pt x="401380" y="293210"/>
                  </a:lnTo>
                  <a:lnTo>
                    <a:pt x="401424" y="293055"/>
                  </a:lnTo>
                  <a:lnTo>
                    <a:pt x="401468" y="292847"/>
                  </a:lnTo>
                  <a:lnTo>
                    <a:pt x="401435" y="292679"/>
                  </a:lnTo>
                  <a:lnTo>
                    <a:pt x="401369" y="292559"/>
                  </a:lnTo>
                  <a:lnTo>
                    <a:pt x="401314" y="292458"/>
                  </a:lnTo>
                  <a:lnTo>
                    <a:pt x="401159" y="292270"/>
                  </a:lnTo>
                  <a:lnTo>
                    <a:pt x="401038" y="292083"/>
                  </a:lnTo>
                  <a:lnTo>
                    <a:pt x="401005" y="291807"/>
                  </a:lnTo>
                  <a:lnTo>
                    <a:pt x="401027" y="291444"/>
                  </a:lnTo>
                  <a:lnTo>
                    <a:pt x="401159" y="291089"/>
                  </a:lnTo>
                  <a:lnTo>
                    <a:pt x="401314" y="290835"/>
                  </a:lnTo>
                  <a:lnTo>
                    <a:pt x="401358" y="290720"/>
                  </a:lnTo>
                  <a:lnTo>
                    <a:pt x="401380" y="290600"/>
                  </a:lnTo>
                  <a:lnTo>
                    <a:pt x="401402" y="290385"/>
                  </a:lnTo>
                  <a:lnTo>
                    <a:pt x="401457" y="290234"/>
                  </a:lnTo>
                  <a:lnTo>
                    <a:pt x="401468" y="290197"/>
                  </a:lnTo>
                  <a:lnTo>
                    <a:pt x="401557" y="290023"/>
                  </a:lnTo>
                  <a:lnTo>
                    <a:pt x="401733" y="289828"/>
                  </a:lnTo>
                  <a:lnTo>
                    <a:pt x="401954" y="289634"/>
                  </a:lnTo>
                  <a:lnTo>
                    <a:pt x="402130" y="289432"/>
                  </a:lnTo>
                  <a:lnTo>
                    <a:pt x="402329" y="289158"/>
                  </a:lnTo>
                  <a:lnTo>
                    <a:pt x="402494" y="288895"/>
                  </a:lnTo>
                  <a:lnTo>
                    <a:pt x="402527" y="288647"/>
                  </a:lnTo>
                  <a:lnTo>
                    <a:pt x="402494" y="288453"/>
                  </a:lnTo>
                  <a:lnTo>
                    <a:pt x="402428" y="288325"/>
                  </a:lnTo>
                  <a:lnTo>
                    <a:pt x="402252" y="288184"/>
                  </a:lnTo>
                  <a:lnTo>
                    <a:pt x="402197" y="288144"/>
                  </a:lnTo>
                  <a:lnTo>
                    <a:pt x="402174" y="288122"/>
                  </a:lnTo>
                  <a:lnTo>
                    <a:pt x="402020" y="287968"/>
                  </a:lnTo>
                  <a:lnTo>
                    <a:pt x="401965" y="287929"/>
                  </a:lnTo>
                  <a:lnTo>
                    <a:pt x="401810" y="287817"/>
                  </a:lnTo>
                  <a:lnTo>
                    <a:pt x="401733" y="287778"/>
                  </a:lnTo>
                  <a:lnTo>
                    <a:pt x="401634" y="287740"/>
                  </a:lnTo>
                  <a:lnTo>
                    <a:pt x="401446" y="287687"/>
                  </a:lnTo>
                  <a:lnTo>
                    <a:pt x="401336" y="287613"/>
                  </a:lnTo>
                  <a:lnTo>
                    <a:pt x="401292" y="287507"/>
                  </a:lnTo>
                  <a:lnTo>
                    <a:pt x="401292" y="287492"/>
                  </a:lnTo>
                  <a:lnTo>
                    <a:pt x="401292" y="287324"/>
                  </a:lnTo>
                  <a:lnTo>
                    <a:pt x="401347" y="287015"/>
                  </a:lnTo>
                  <a:lnTo>
                    <a:pt x="401501" y="286639"/>
                  </a:lnTo>
                  <a:lnTo>
                    <a:pt x="401722" y="286244"/>
                  </a:lnTo>
                  <a:lnTo>
                    <a:pt x="401888" y="285935"/>
                  </a:lnTo>
                  <a:lnTo>
                    <a:pt x="402075" y="285687"/>
                  </a:lnTo>
                  <a:lnTo>
                    <a:pt x="402340" y="285439"/>
                  </a:lnTo>
                  <a:lnTo>
                    <a:pt x="402881" y="284862"/>
                  </a:lnTo>
                  <a:lnTo>
                    <a:pt x="403134" y="284560"/>
                  </a:lnTo>
                  <a:lnTo>
                    <a:pt x="403388" y="284258"/>
                  </a:lnTo>
                  <a:lnTo>
                    <a:pt x="403631" y="283795"/>
                  </a:lnTo>
                  <a:lnTo>
                    <a:pt x="403818" y="283473"/>
                  </a:lnTo>
                  <a:lnTo>
                    <a:pt x="403918" y="283285"/>
                  </a:lnTo>
                  <a:lnTo>
                    <a:pt x="403940" y="283090"/>
                  </a:lnTo>
                  <a:lnTo>
                    <a:pt x="403863" y="282937"/>
                  </a:lnTo>
                  <a:lnTo>
                    <a:pt x="403697" y="282802"/>
                  </a:lnTo>
                  <a:lnTo>
                    <a:pt x="403476" y="282668"/>
                  </a:lnTo>
                  <a:lnTo>
                    <a:pt x="403322" y="282568"/>
                  </a:lnTo>
                  <a:lnTo>
                    <a:pt x="403245" y="282433"/>
                  </a:lnTo>
                  <a:lnTo>
                    <a:pt x="403223" y="282226"/>
                  </a:lnTo>
                  <a:lnTo>
                    <a:pt x="403211" y="281996"/>
                  </a:lnTo>
                  <a:lnTo>
                    <a:pt x="403322" y="281668"/>
                  </a:lnTo>
                  <a:lnTo>
                    <a:pt x="403454" y="281374"/>
                  </a:lnTo>
                  <a:lnTo>
                    <a:pt x="403675" y="280957"/>
                  </a:lnTo>
                  <a:lnTo>
                    <a:pt x="403896" y="280641"/>
                  </a:lnTo>
                  <a:lnTo>
                    <a:pt x="404072" y="280454"/>
                  </a:lnTo>
                  <a:lnTo>
                    <a:pt x="404083" y="280447"/>
                  </a:lnTo>
                  <a:lnTo>
                    <a:pt x="404216" y="280354"/>
                  </a:lnTo>
                  <a:lnTo>
                    <a:pt x="404381" y="280334"/>
                  </a:lnTo>
                  <a:lnTo>
                    <a:pt x="404569" y="280393"/>
                  </a:lnTo>
                  <a:lnTo>
                    <a:pt x="404789" y="280515"/>
                  </a:lnTo>
                  <a:lnTo>
                    <a:pt x="404988" y="280693"/>
                  </a:lnTo>
                  <a:lnTo>
                    <a:pt x="405098" y="280781"/>
                  </a:lnTo>
                  <a:lnTo>
                    <a:pt x="405286" y="280913"/>
                  </a:lnTo>
                  <a:lnTo>
                    <a:pt x="405297" y="280925"/>
                  </a:lnTo>
                  <a:lnTo>
                    <a:pt x="405429" y="280968"/>
                  </a:lnTo>
                  <a:lnTo>
                    <a:pt x="405484" y="280962"/>
                  </a:lnTo>
                  <a:lnTo>
                    <a:pt x="405562" y="280968"/>
                  </a:lnTo>
                  <a:lnTo>
                    <a:pt x="405639" y="280939"/>
                  </a:lnTo>
                  <a:lnTo>
                    <a:pt x="405727" y="280824"/>
                  </a:lnTo>
                  <a:lnTo>
                    <a:pt x="405760" y="280673"/>
                  </a:lnTo>
                  <a:lnTo>
                    <a:pt x="405771" y="280651"/>
                  </a:lnTo>
                  <a:lnTo>
                    <a:pt x="405782" y="280615"/>
                  </a:lnTo>
                  <a:lnTo>
                    <a:pt x="405892" y="280461"/>
                  </a:lnTo>
                  <a:lnTo>
                    <a:pt x="405948" y="280246"/>
                  </a:lnTo>
                  <a:lnTo>
                    <a:pt x="405959" y="279951"/>
                  </a:lnTo>
                  <a:lnTo>
                    <a:pt x="405882" y="279676"/>
                  </a:lnTo>
                  <a:lnTo>
                    <a:pt x="405749" y="279521"/>
                  </a:lnTo>
                  <a:lnTo>
                    <a:pt x="405617" y="279475"/>
                  </a:lnTo>
                  <a:lnTo>
                    <a:pt x="405462" y="279461"/>
                  </a:lnTo>
                  <a:lnTo>
                    <a:pt x="405275" y="279461"/>
                  </a:lnTo>
                  <a:lnTo>
                    <a:pt x="405098" y="279414"/>
                  </a:lnTo>
                  <a:lnTo>
                    <a:pt x="404966" y="279306"/>
                  </a:lnTo>
                  <a:lnTo>
                    <a:pt x="404844" y="279199"/>
                  </a:lnTo>
                  <a:lnTo>
                    <a:pt x="404712" y="279045"/>
                  </a:lnTo>
                  <a:lnTo>
                    <a:pt x="404668" y="278955"/>
                  </a:lnTo>
                  <a:lnTo>
                    <a:pt x="404657" y="278896"/>
                  </a:lnTo>
                  <a:lnTo>
                    <a:pt x="404646" y="278883"/>
                  </a:lnTo>
                  <a:lnTo>
                    <a:pt x="404657" y="278840"/>
                  </a:lnTo>
                  <a:lnTo>
                    <a:pt x="404657" y="278734"/>
                  </a:lnTo>
                  <a:lnTo>
                    <a:pt x="404668" y="278660"/>
                  </a:lnTo>
                  <a:lnTo>
                    <a:pt x="404679" y="278637"/>
                  </a:lnTo>
                  <a:lnTo>
                    <a:pt x="404767" y="278497"/>
                  </a:lnTo>
                  <a:lnTo>
                    <a:pt x="404767" y="278480"/>
                  </a:lnTo>
                  <a:lnTo>
                    <a:pt x="404955" y="278350"/>
                  </a:lnTo>
                  <a:lnTo>
                    <a:pt x="405164" y="278322"/>
                  </a:lnTo>
                  <a:lnTo>
                    <a:pt x="405374" y="278307"/>
                  </a:lnTo>
                  <a:lnTo>
                    <a:pt x="405573" y="278284"/>
                  </a:lnTo>
                  <a:lnTo>
                    <a:pt x="405837" y="278194"/>
                  </a:lnTo>
                  <a:lnTo>
                    <a:pt x="406047" y="278053"/>
                  </a:lnTo>
                  <a:lnTo>
                    <a:pt x="406135" y="277945"/>
                  </a:lnTo>
                  <a:lnTo>
                    <a:pt x="406135" y="277824"/>
                  </a:lnTo>
                  <a:lnTo>
                    <a:pt x="406080" y="277650"/>
                  </a:lnTo>
                  <a:lnTo>
                    <a:pt x="405904" y="277435"/>
                  </a:lnTo>
                  <a:lnTo>
                    <a:pt x="405683" y="277160"/>
                  </a:lnTo>
                  <a:lnTo>
                    <a:pt x="405484" y="276798"/>
                  </a:lnTo>
                  <a:lnTo>
                    <a:pt x="405451" y="276570"/>
                  </a:lnTo>
                  <a:lnTo>
                    <a:pt x="405451" y="276200"/>
                  </a:lnTo>
                  <a:lnTo>
                    <a:pt x="405529" y="275818"/>
                  </a:lnTo>
                  <a:lnTo>
                    <a:pt x="405595" y="275496"/>
                  </a:lnTo>
                  <a:lnTo>
                    <a:pt x="405683" y="275215"/>
                  </a:lnTo>
                  <a:lnTo>
                    <a:pt x="405804" y="274899"/>
                  </a:lnTo>
                  <a:lnTo>
                    <a:pt x="405937" y="274591"/>
                  </a:lnTo>
                  <a:lnTo>
                    <a:pt x="406124" y="274275"/>
                  </a:lnTo>
                  <a:lnTo>
                    <a:pt x="406235" y="274088"/>
                  </a:lnTo>
                  <a:lnTo>
                    <a:pt x="406246" y="273953"/>
                  </a:lnTo>
                  <a:lnTo>
                    <a:pt x="406213" y="273738"/>
                  </a:lnTo>
                  <a:lnTo>
                    <a:pt x="406146" y="273564"/>
                  </a:lnTo>
                  <a:lnTo>
                    <a:pt x="406058" y="273457"/>
                  </a:lnTo>
                  <a:lnTo>
                    <a:pt x="405937" y="273390"/>
                  </a:lnTo>
                  <a:lnTo>
                    <a:pt x="405892" y="273367"/>
                  </a:lnTo>
                  <a:lnTo>
                    <a:pt x="405727" y="273296"/>
                  </a:lnTo>
                  <a:lnTo>
                    <a:pt x="405617" y="273229"/>
                  </a:lnTo>
                  <a:lnTo>
                    <a:pt x="405506" y="273094"/>
                  </a:lnTo>
                  <a:lnTo>
                    <a:pt x="405319" y="272900"/>
                  </a:lnTo>
                  <a:lnTo>
                    <a:pt x="405264" y="272798"/>
                  </a:lnTo>
                  <a:lnTo>
                    <a:pt x="405198" y="272712"/>
                  </a:lnTo>
                  <a:lnTo>
                    <a:pt x="405186" y="272633"/>
                  </a:lnTo>
                  <a:lnTo>
                    <a:pt x="405175" y="272557"/>
                  </a:lnTo>
                  <a:lnTo>
                    <a:pt x="405164" y="272323"/>
                  </a:lnTo>
                  <a:lnTo>
                    <a:pt x="405198" y="272155"/>
                  </a:lnTo>
                  <a:lnTo>
                    <a:pt x="405286" y="272020"/>
                  </a:lnTo>
                  <a:lnTo>
                    <a:pt x="405517" y="271840"/>
                  </a:lnTo>
                  <a:lnTo>
                    <a:pt x="405573" y="271776"/>
                  </a:lnTo>
                  <a:lnTo>
                    <a:pt x="405705" y="271618"/>
                  </a:lnTo>
                  <a:lnTo>
                    <a:pt x="406014" y="271189"/>
                  </a:lnTo>
                  <a:lnTo>
                    <a:pt x="406201" y="270920"/>
                  </a:lnTo>
                  <a:lnTo>
                    <a:pt x="406411" y="270713"/>
                  </a:lnTo>
                  <a:lnTo>
                    <a:pt x="406632" y="270539"/>
                  </a:lnTo>
                  <a:lnTo>
                    <a:pt x="406864" y="270317"/>
                  </a:lnTo>
                  <a:lnTo>
                    <a:pt x="407051" y="270089"/>
                  </a:lnTo>
                  <a:lnTo>
                    <a:pt x="407205" y="269787"/>
                  </a:lnTo>
                  <a:lnTo>
                    <a:pt x="407360" y="269525"/>
                  </a:lnTo>
                  <a:lnTo>
                    <a:pt x="407382" y="269384"/>
                  </a:lnTo>
                  <a:lnTo>
                    <a:pt x="407371" y="269264"/>
                  </a:lnTo>
                  <a:lnTo>
                    <a:pt x="407283" y="269149"/>
                  </a:lnTo>
                  <a:lnTo>
                    <a:pt x="407172" y="268949"/>
                  </a:lnTo>
                  <a:lnTo>
                    <a:pt x="407040" y="268760"/>
                  </a:lnTo>
                  <a:lnTo>
                    <a:pt x="406852" y="268593"/>
                  </a:lnTo>
                  <a:lnTo>
                    <a:pt x="406632" y="268418"/>
                  </a:lnTo>
                  <a:lnTo>
                    <a:pt x="406566" y="268341"/>
                  </a:lnTo>
                  <a:lnTo>
                    <a:pt x="406444" y="268190"/>
                  </a:lnTo>
                  <a:lnTo>
                    <a:pt x="406334" y="267982"/>
                  </a:lnTo>
                  <a:lnTo>
                    <a:pt x="406224" y="267794"/>
                  </a:lnTo>
                  <a:lnTo>
                    <a:pt x="406179" y="267573"/>
                  </a:lnTo>
                  <a:lnTo>
                    <a:pt x="406146" y="267318"/>
                  </a:lnTo>
                  <a:lnTo>
                    <a:pt x="406058" y="267022"/>
                  </a:lnTo>
                  <a:lnTo>
                    <a:pt x="406014" y="266835"/>
                  </a:lnTo>
                  <a:lnTo>
                    <a:pt x="406058" y="266667"/>
                  </a:lnTo>
                  <a:lnTo>
                    <a:pt x="406168" y="266492"/>
                  </a:lnTo>
                  <a:lnTo>
                    <a:pt x="406201" y="266456"/>
                  </a:lnTo>
                  <a:lnTo>
                    <a:pt x="406312" y="266365"/>
                  </a:lnTo>
                  <a:lnTo>
                    <a:pt x="406543" y="266211"/>
                  </a:lnTo>
                  <a:lnTo>
                    <a:pt x="406731" y="266083"/>
                  </a:lnTo>
                  <a:lnTo>
                    <a:pt x="406841" y="266057"/>
                  </a:lnTo>
                  <a:lnTo>
                    <a:pt x="406952" y="266070"/>
                  </a:lnTo>
                  <a:lnTo>
                    <a:pt x="407084" y="266117"/>
                  </a:lnTo>
                  <a:lnTo>
                    <a:pt x="407261" y="266170"/>
                  </a:lnTo>
                  <a:lnTo>
                    <a:pt x="407415" y="266177"/>
                  </a:lnTo>
                  <a:lnTo>
                    <a:pt x="407647" y="266144"/>
                  </a:lnTo>
                  <a:lnTo>
                    <a:pt x="407856" y="266083"/>
                  </a:lnTo>
                  <a:lnTo>
                    <a:pt x="408044" y="265970"/>
                  </a:lnTo>
                  <a:lnTo>
                    <a:pt x="408132" y="265822"/>
                  </a:lnTo>
                  <a:lnTo>
                    <a:pt x="408132" y="265620"/>
                  </a:lnTo>
                  <a:lnTo>
                    <a:pt x="408110" y="265365"/>
                  </a:lnTo>
                  <a:lnTo>
                    <a:pt x="408000" y="265037"/>
                  </a:lnTo>
                  <a:lnTo>
                    <a:pt x="407912" y="264856"/>
                  </a:lnTo>
                  <a:lnTo>
                    <a:pt x="407790" y="264641"/>
                  </a:lnTo>
                  <a:lnTo>
                    <a:pt x="407658" y="264433"/>
                  </a:lnTo>
                  <a:lnTo>
                    <a:pt x="407525" y="264279"/>
                  </a:lnTo>
                  <a:lnTo>
                    <a:pt x="407503" y="264245"/>
                  </a:lnTo>
                  <a:lnTo>
                    <a:pt x="407492" y="264239"/>
                  </a:lnTo>
                  <a:lnTo>
                    <a:pt x="407448" y="264124"/>
                  </a:lnTo>
                  <a:lnTo>
                    <a:pt x="407437" y="264004"/>
                  </a:lnTo>
                  <a:lnTo>
                    <a:pt x="407448" y="263802"/>
                  </a:lnTo>
                  <a:lnTo>
                    <a:pt x="407536" y="263508"/>
                  </a:lnTo>
                  <a:lnTo>
                    <a:pt x="407669" y="263273"/>
                  </a:lnTo>
                  <a:lnTo>
                    <a:pt x="407779" y="263025"/>
                  </a:lnTo>
                  <a:lnTo>
                    <a:pt x="407790" y="262816"/>
                  </a:lnTo>
                  <a:lnTo>
                    <a:pt x="407691" y="262675"/>
                  </a:lnTo>
                  <a:lnTo>
                    <a:pt x="407536" y="262547"/>
                  </a:lnTo>
                  <a:lnTo>
                    <a:pt x="407393" y="262492"/>
                  </a:lnTo>
                  <a:lnTo>
                    <a:pt x="407349" y="262474"/>
                  </a:lnTo>
                  <a:lnTo>
                    <a:pt x="407128" y="262407"/>
                  </a:lnTo>
                  <a:lnTo>
                    <a:pt x="406908" y="262320"/>
                  </a:lnTo>
                  <a:lnTo>
                    <a:pt x="406687" y="262225"/>
                  </a:lnTo>
                  <a:lnTo>
                    <a:pt x="406433" y="262085"/>
                  </a:lnTo>
                  <a:lnTo>
                    <a:pt x="406279" y="261957"/>
                  </a:lnTo>
                  <a:lnTo>
                    <a:pt x="406235" y="261923"/>
                  </a:lnTo>
                  <a:lnTo>
                    <a:pt x="406102" y="261816"/>
                  </a:lnTo>
                  <a:lnTo>
                    <a:pt x="405981" y="261682"/>
                  </a:lnTo>
                  <a:lnTo>
                    <a:pt x="405882" y="261514"/>
                  </a:lnTo>
                  <a:lnTo>
                    <a:pt x="405771" y="261394"/>
                  </a:lnTo>
                  <a:lnTo>
                    <a:pt x="405672" y="261313"/>
                  </a:lnTo>
                  <a:lnTo>
                    <a:pt x="405551" y="261226"/>
                  </a:lnTo>
                  <a:lnTo>
                    <a:pt x="405385" y="261052"/>
                  </a:lnTo>
                  <a:lnTo>
                    <a:pt x="405319" y="260864"/>
                  </a:lnTo>
                  <a:lnTo>
                    <a:pt x="405286" y="260561"/>
                  </a:lnTo>
                  <a:lnTo>
                    <a:pt x="405275" y="260374"/>
                  </a:lnTo>
                  <a:lnTo>
                    <a:pt x="405198" y="260253"/>
                  </a:lnTo>
                  <a:lnTo>
                    <a:pt x="405186" y="260251"/>
                  </a:lnTo>
                  <a:lnTo>
                    <a:pt x="405032" y="260152"/>
                  </a:lnTo>
                  <a:lnTo>
                    <a:pt x="404811" y="260059"/>
                  </a:lnTo>
                  <a:lnTo>
                    <a:pt x="404547" y="259972"/>
                  </a:lnTo>
                  <a:lnTo>
                    <a:pt x="404249" y="259884"/>
                  </a:lnTo>
                  <a:lnTo>
                    <a:pt x="404138" y="259830"/>
                  </a:lnTo>
                  <a:lnTo>
                    <a:pt x="404127" y="259834"/>
                  </a:lnTo>
                  <a:lnTo>
                    <a:pt x="404006" y="259778"/>
                  </a:lnTo>
                  <a:lnTo>
                    <a:pt x="403774" y="259491"/>
                  </a:lnTo>
                  <a:lnTo>
                    <a:pt x="403752" y="259465"/>
                  </a:lnTo>
                  <a:lnTo>
                    <a:pt x="403686" y="259372"/>
                  </a:lnTo>
                  <a:lnTo>
                    <a:pt x="403642" y="259324"/>
                  </a:lnTo>
                  <a:lnTo>
                    <a:pt x="403554" y="259144"/>
                  </a:lnTo>
                  <a:lnTo>
                    <a:pt x="403399" y="258929"/>
                  </a:lnTo>
                  <a:lnTo>
                    <a:pt x="403278" y="258774"/>
                  </a:lnTo>
                  <a:lnTo>
                    <a:pt x="403211" y="258641"/>
                  </a:lnTo>
                  <a:lnTo>
                    <a:pt x="403211" y="258546"/>
                  </a:lnTo>
                  <a:lnTo>
                    <a:pt x="403267" y="258352"/>
                  </a:lnTo>
                  <a:lnTo>
                    <a:pt x="403355" y="258204"/>
                  </a:lnTo>
                  <a:lnTo>
                    <a:pt x="403487" y="258056"/>
                  </a:lnTo>
                  <a:lnTo>
                    <a:pt x="403642" y="257909"/>
                  </a:lnTo>
                  <a:lnTo>
                    <a:pt x="403851" y="257748"/>
                  </a:lnTo>
                  <a:lnTo>
                    <a:pt x="404105" y="257641"/>
                  </a:lnTo>
                  <a:lnTo>
                    <a:pt x="404337" y="257554"/>
                  </a:lnTo>
                  <a:lnTo>
                    <a:pt x="404635" y="257554"/>
                  </a:lnTo>
                  <a:lnTo>
                    <a:pt x="405032" y="257554"/>
                  </a:lnTo>
                  <a:lnTo>
                    <a:pt x="405308" y="257540"/>
                  </a:lnTo>
                  <a:lnTo>
                    <a:pt x="405584" y="257500"/>
                  </a:lnTo>
                  <a:lnTo>
                    <a:pt x="405771" y="257393"/>
                  </a:lnTo>
                  <a:lnTo>
                    <a:pt x="405959" y="257232"/>
                  </a:lnTo>
                  <a:lnTo>
                    <a:pt x="406091" y="257110"/>
                  </a:lnTo>
                  <a:lnTo>
                    <a:pt x="406201" y="257056"/>
                  </a:lnTo>
                  <a:lnTo>
                    <a:pt x="406356" y="257037"/>
                  </a:lnTo>
                  <a:lnTo>
                    <a:pt x="406510" y="257050"/>
                  </a:lnTo>
                  <a:lnTo>
                    <a:pt x="406819" y="257077"/>
                  </a:lnTo>
                  <a:lnTo>
                    <a:pt x="407040" y="257164"/>
                  </a:lnTo>
                  <a:lnTo>
                    <a:pt x="407294" y="257292"/>
                  </a:lnTo>
                  <a:lnTo>
                    <a:pt x="407592" y="257440"/>
                  </a:lnTo>
                  <a:lnTo>
                    <a:pt x="407823" y="257452"/>
                  </a:lnTo>
                  <a:lnTo>
                    <a:pt x="408044" y="257379"/>
                  </a:lnTo>
                  <a:lnTo>
                    <a:pt x="408209" y="257225"/>
                  </a:lnTo>
                  <a:lnTo>
                    <a:pt x="408309" y="257010"/>
                  </a:lnTo>
                  <a:lnTo>
                    <a:pt x="408386" y="256708"/>
                  </a:lnTo>
                  <a:lnTo>
                    <a:pt x="408386" y="256702"/>
                  </a:lnTo>
                  <a:lnTo>
                    <a:pt x="408530" y="256379"/>
                  </a:lnTo>
                  <a:lnTo>
                    <a:pt x="408651" y="256110"/>
                  </a:lnTo>
                  <a:lnTo>
                    <a:pt x="408772" y="255916"/>
                  </a:lnTo>
                  <a:lnTo>
                    <a:pt x="409004" y="255762"/>
                  </a:lnTo>
                  <a:lnTo>
                    <a:pt x="409269" y="255635"/>
                  </a:lnTo>
                  <a:lnTo>
                    <a:pt x="409644" y="255507"/>
                  </a:lnTo>
                  <a:lnTo>
                    <a:pt x="409820" y="255448"/>
                  </a:lnTo>
                  <a:lnTo>
                    <a:pt x="409986" y="255386"/>
                  </a:lnTo>
                  <a:lnTo>
                    <a:pt x="410416" y="255326"/>
                  </a:lnTo>
                  <a:lnTo>
                    <a:pt x="410670" y="255305"/>
                  </a:lnTo>
                  <a:lnTo>
                    <a:pt x="410868" y="255233"/>
                  </a:lnTo>
                  <a:lnTo>
                    <a:pt x="411089" y="255057"/>
                  </a:lnTo>
                  <a:lnTo>
                    <a:pt x="411255" y="254850"/>
                  </a:lnTo>
                  <a:lnTo>
                    <a:pt x="411409" y="254548"/>
                  </a:lnTo>
                  <a:lnTo>
                    <a:pt x="411530" y="254253"/>
                  </a:lnTo>
                  <a:lnTo>
                    <a:pt x="411597" y="253783"/>
                  </a:lnTo>
                  <a:lnTo>
                    <a:pt x="411674" y="253487"/>
                  </a:lnTo>
                  <a:lnTo>
                    <a:pt x="411685" y="253266"/>
                  </a:lnTo>
                  <a:lnTo>
                    <a:pt x="411773" y="252850"/>
                  </a:lnTo>
                  <a:lnTo>
                    <a:pt x="411762" y="252562"/>
                  </a:lnTo>
                  <a:lnTo>
                    <a:pt x="411674" y="252132"/>
                  </a:lnTo>
                  <a:lnTo>
                    <a:pt x="411530" y="251643"/>
                  </a:lnTo>
                  <a:lnTo>
                    <a:pt x="411365" y="251408"/>
                  </a:lnTo>
                  <a:lnTo>
                    <a:pt x="411122" y="251227"/>
                  </a:lnTo>
                  <a:lnTo>
                    <a:pt x="410791" y="251032"/>
                  </a:lnTo>
                  <a:lnTo>
                    <a:pt x="410626" y="250938"/>
                  </a:lnTo>
                  <a:lnTo>
                    <a:pt x="410482" y="250851"/>
                  </a:lnTo>
                  <a:lnTo>
                    <a:pt x="410306" y="250723"/>
                  </a:lnTo>
                  <a:lnTo>
                    <a:pt x="410195" y="250590"/>
                  </a:lnTo>
                  <a:lnTo>
                    <a:pt x="410151" y="250409"/>
                  </a:lnTo>
                  <a:lnTo>
                    <a:pt x="410206" y="250294"/>
                  </a:lnTo>
                  <a:lnTo>
                    <a:pt x="410295" y="250161"/>
                  </a:lnTo>
                  <a:lnTo>
                    <a:pt x="410306" y="250140"/>
                  </a:lnTo>
                  <a:lnTo>
                    <a:pt x="410482" y="249918"/>
                  </a:lnTo>
                  <a:lnTo>
                    <a:pt x="410626" y="249718"/>
                  </a:lnTo>
                  <a:lnTo>
                    <a:pt x="410758" y="249557"/>
                  </a:lnTo>
                  <a:lnTo>
                    <a:pt x="410857" y="249435"/>
                  </a:lnTo>
                  <a:lnTo>
                    <a:pt x="411067" y="249301"/>
                  </a:lnTo>
                  <a:lnTo>
                    <a:pt x="411332" y="249167"/>
                  </a:lnTo>
                  <a:lnTo>
                    <a:pt x="411530" y="249053"/>
                  </a:lnTo>
                  <a:lnTo>
                    <a:pt x="411630" y="248952"/>
                  </a:lnTo>
                  <a:lnTo>
                    <a:pt x="411685" y="248805"/>
                  </a:lnTo>
                  <a:lnTo>
                    <a:pt x="411652" y="248650"/>
                  </a:lnTo>
                  <a:lnTo>
                    <a:pt x="411552" y="248409"/>
                  </a:lnTo>
                  <a:lnTo>
                    <a:pt x="411464" y="248230"/>
                  </a:lnTo>
                  <a:lnTo>
                    <a:pt x="411409" y="248120"/>
                  </a:lnTo>
                  <a:lnTo>
                    <a:pt x="411233" y="247872"/>
                  </a:lnTo>
                  <a:lnTo>
                    <a:pt x="411045" y="247631"/>
                  </a:lnTo>
                  <a:lnTo>
                    <a:pt x="410868" y="247497"/>
                  </a:lnTo>
                  <a:lnTo>
                    <a:pt x="410659" y="247309"/>
                  </a:lnTo>
                  <a:lnTo>
                    <a:pt x="410560" y="247208"/>
                  </a:lnTo>
                  <a:lnTo>
                    <a:pt x="410482" y="247054"/>
                  </a:lnTo>
                  <a:lnTo>
                    <a:pt x="410482" y="246993"/>
                  </a:lnTo>
                  <a:lnTo>
                    <a:pt x="410471" y="246893"/>
                  </a:lnTo>
                  <a:lnTo>
                    <a:pt x="410515" y="246584"/>
                  </a:lnTo>
                  <a:lnTo>
                    <a:pt x="410493" y="246168"/>
                  </a:lnTo>
                  <a:lnTo>
                    <a:pt x="410449" y="245766"/>
                  </a:lnTo>
                  <a:lnTo>
                    <a:pt x="410449" y="245423"/>
                  </a:lnTo>
                  <a:lnTo>
                    <a:pt x="410504" y="245229"/>
                  </a:lnTo>
                  <a:lnTo>
                    <a:pt x="410593" y="245135"/>
                  </a:lnTo>
                  <a:lnTo>
                    <a:pt x="410692" y="245081"/>
                  </a:lnTo>
                  <a:lnTo>
                    <a:pt x="411023" y="245014"/>
                  </a:lnTo>
                  <a:lnTo>
                    <a:pt x="411288" y="244981"/>
                  </a:lnTo>
                  <a:lnTo>
                    <a:pt x="411564" y="244914"/>
                  </a:lnTo>
                  <a:lnTo>
                    <a:pt x="411883" y="244766"/>
                  </a:lnTo>
                  <a:lnTo>
                    <a:pt x="411983" y="244675"/>
                  </a:lnTo>
                  <a:lnTo>
                    <a:pt x="411994" y="244666"/>
                  </a:lnTo>
                  <a:lnTo>
                    <a:pt x="412049" y="244625"/>
                  </a:lnTo>
                  <a:lnTo>
                    <a:pt x="412148" y="244390"/>
                  </a:lnTo>
                  <a:lnTo>
                    <a:pt x="412259" y="244081"/>
                  </a:lnTo>
                  <a:lnTo>
                    <a:pt x="412358" y="243759"/>
                  </a:lnTo>
                  <a:lnTo>
                    <a:pt x="412369" y="243585"/>
                  </a:lnTo>
                  <a:lnTo>
                    <a:pt x="412358" y="243398"/>
                  </a:lnTo>
                  <a:lnTo>
                    <a:pt x="412325" y="243122"/>
                  </a:lnTo>
                  <a:lnTo>
                    <a:pt x="412215" y="242706"/>
                  </a:lnTo>
                  <a:lnTo>
                    <a:pt x="412159" y="242411"/>
                  </a:lnTo>
                  <a:lnTo>
                    <a:pt x="412115" y="242123"/>
                  </a:lnTo>
                  <a:lnTo>
                    <a:pt x="412104" y="241794"/>
                  </a:lnTo>
                  <a:lnTo>
                    <a:pt x="412093" y="241580"/>
                  </a:lnTo>
                  <a:lnTo>
                    <a:pt x="412093" y="241384"/>
                  </a:lnTo>
                  <a:lnTo>
                    <a:pt x="412060" y="241237"/>
                  </a:lnTo>
                  <a:lnTo>
                    <a:pt x="411994" y="241164"/>
                  </a:lnTo>
                  <a:lnTo>
                    <a:pt x="411994" y="241158"/>
                  </a:lnTo>
                  <a:lnTo>
                    <a:pt x="411961" y="241123"/>
                  </a:lnTo>
                  <a:lnTo>
                    <a:pt x="411883" y="241019"/>
                  </a:lnTo>
                  <a:lnTo>
                    <a:pt x="411895" y="241008"/>
                  </a:lnTo>
                  <a:lnTo>
                    <a:pt x="411850" y="240911"/>
                  </a:lnTo>
                  <a:lnTo>
                    <a:pt x="411817" y="240862"/>
                  </a:lnTo>
                  <a:lnTo>
                    <a:pt x="411784" y="240806"/>
                  </a:lnTo>
                  <a:lnTo>
                    <a:pt x="411773" y="240756"/>
                  </a:lnTo>
                  <a:lnTo>
                    <a:pt x="411773" y="240693"/>
                  </a:lnTo>
                  <a:lnTo>
                    <a:pt x="411773" y="240587"/>
                  </a:lnTo>
                  <a:lnTo>
                    <a:pt x="411773" y="240276"/>
                  </a:lnTo>
                  <a:lnTo>
                    <a:pt x="411795" y="240153"/>
                  </a:lnTo>
                  <a:lnTo>
                    <a:pt x="411751" y="240069"/>
                  </a:lnTo>
                  <a:lnTo>
                    <a:pt x="411652" y="239999"/>
                  </a:lnTo>
                  <a:lnTo>
                    <a:pt x="411475" y="239928"/>
                  </a:lnTo>
                  <a:lnTo>
                    <a:pt x="411442" y="239917"/>
                  </a:lnTo>
                  <a:lnTo>
                    <a:pt x="411288" y="239865"/>
                  </a:lnTo>
                  <a:lnTo>
                    <a:pt x="411012" y="239740"/>
                  </a:lnTo>
                  <a:lnTo>
                    <a:pt x="410780" y="239513"/>
                  </a:lnTo>
                  <a:lnTo>
                    <a:pt x="410692" y="239413"/>
                  </a:lnTo>
                  <a:lnTo>
                    <a:pt x="410615" y="239317"/>
                  </a:lnTo>
                  <a:lnTo>
                    <a:pt x="410549" y="239169"/>
                  </a:lnTo>
                  <a:lnTo>
                    <a:pt x="410537" y="239005"/>
                  </a:lnTo>
                  <a:lnTo>
                    <a:pt x="410549" y="238830"/>
                  </a:lnTo>
                  <a:lnTo>
                    <a:pt x="410549" y="238723"/>
                  </a:lnTo>
                  <a:lnTo>
                    <a:pt x="410593" y="238324"/>
                  </a:lnTo>
                  <a:lnTo>
                    <a:pt x="410615" y="237995"/>
                  </a:lnTo>
                  <a:lnTo>
                    <a:pt x="410593" y="237823"/>
                  </a:lnTo>
                  <a:lnTo>
                    <a:pt x="410482" y="237682"/>
                  </a:lnTo>
                  <a:lnTo>
                    <a:pt x="410361" y="237479"/>
                  </a:lnTo>
                  <a:lnTo>
                    <a:pt x="410317" y="237291"/>
                  </a:lnTo>
                  <a:lnTo>
                    <a:pt x="410229" y="237009"/>
                  </a:lnTo>
                  <a:lnTo>
                    <a:pt x="410096" y="236853"/>
                  </a:lnTo>
                  <a:lnTo>
                    <a:pt x="409920" y="236782"/>
                  </a:lnTo>
                  <a:lnTo>
                    <a:pt x="409677" y="236790"/>
                  </a:lnTo>
                  <a:lnTo>
                    <a:pt x="409567" y="236824"/>
                  </a:lnTo>
                  <a:lnTo>
                    <a:pt x="409533" y="236829"/>
                  </a:lnTo>
                  <a:lnTo>
                    <a:pt x="409401" y="236821"/>
                  </a:lnTo>
                  <a:lnTo>
                    <a:pt x="409258" y="236750"/>
                  </a:lnTo>
                  <a:lnTo>
                    <a:pt x="409026" y="236563"/>
                  </a:lnTo>
                  <a:lnTo>
                    <a:pt x="408849" y="236383"/>
                  </a:lnTo>
                  <a:lnTo>
                    <a:pt x="408629" y="236062"/>
                  </a:lnTo>
                  <a:lnTo>
                    <a:pt x="408507" y="235694"/>
                  </a:lnTo>
                  <a:lnTo>
                    <a:pt x="408441" y="235511"/>
                  </a:lnTo>
                  <a:lnTo>
                    <a:pt x="408408" y="235405"/>
                  </a:lnTo>
                  <a:lnTo>
                    <a:pt x="408232" y="235052"/>
                  </a:lnTo>
                  <a:lnTo>
                    <a:pt x="408143" y="234685"/>
                  </a:lnTo>
                  <a:lnTo>
                    <a:pt x="408198" y="234265"/>
                  </a:lnTo>
                  <a:lnTo>
                    <a:pt x="408298" y="234059"/>
                  </a:lnTo>
                  <a:lnTo>
                    <a:pt x="408397" y="233919"/>
                  </a:lnTo>
                  <a:lnTo>
                    <a:pt x="408441" y="233861"/>
                  </a:lnTo>
                  <a:lnTo>
                    <a:pt x="408496" y="233794"/>
                  </a:lnTo>
                  <a:lnTo>
                    <a:pt x="408640" y="233618"/>
                  </a:lnTo>
                  <a:lnTo>
                    <a:pt x="408772" y="233446"/>
                  </a:lnTo>
                  <a:lnTo>
                    <a:pt x="408905" y="233327"/>
                  </a:lnTo>
                  <a:lnTo>
                    <a:pt x="409004" y="233250"/>
                  </a:lnTo>
                  <a:lnTo>
                    <a:pt x="409346" y="233159"/>
                  </a:lnTo>
                  <a:lnTo>
                    <a:pt x="409522" y="233132"/>
                  </a:lnTo>
                  <a:lnTo>
                    <a:pt x="409754" y="233155"/>
                  </a:lnTo>
                  <a:lnTo>
                    <a:pt x="409997" y="233184"/>
                  </a:lnTo>
                  <a:lnTo>
                    <a:pt x="410229" y="233208"/>
                  </a:lnTo>
                  <a:lnTo>
                    <a:pt x="410383" y="233208"/>
                  </a:lnTo>
                  <a:lnTo>
                    <a:pt x="410593" y="233208"/>
                  </a:lnTo>
                  <a:lnTo>
                    <a:pt x="410935" y="233174"/>
                  </a:lnTo>
                  <a:lnTo>
                    <a:pt x="411199" y="233098"/>
                  </a:lnTo>
                  <a:lnTo>
                    <a:pt x="411464" y="232973"/>
                  </a:lnTo>
                  <a:lnTo>
                    <a:pt x="411740" y="232821"/>
                  </a:lnTo>
                  <a:lnTo>
                    <a:pt x="411939" y="232596"/>
                  </a:lnTo>
                  <a:lnTo>
                    <a:pt x="411994" y="232487"/>
                  </a:lnTo>
                  <a:lnTo>
                    <a:pt x="411994" y="232480"/>
                  </a:lnTo>
                  <a:lnTo>
                    <a:pt x="411994" y="232473"/>
                  </a:lnTo>
                  <a:lnTo>
                    <a:pt x="412082" y="232296"/>
                  </a:lnTo>
                  <a:lnTo>
                    <a:pt x="412159" y="232067"/>
                  </a:lnTo>
                  <a:lnTo>
                    <a:pt x="412170" y="232016"/>
                  </a:lnTo>
                  <a:lnTo>
                    <a:pt x="412181" y="232009"/>
                  </a:lnTo>
                  <a:lnTo>
                    <a:pt x="412192" y="231900"/>
                  </a:lnTo>
                  <a:lnTo>
                    <a:pt x="412192" y="231845"/>
                  </a:lnTo>
                  <a:lnTo>
                    <a:pt x="412203" y="231717"/>
                  </a:lnTo>
                  <a:lnTo>
                    <a:pt x="412203" y="231502"/>
                  </a:lnTo>
                  <a:lnTo>
                    <a:pt x="412203" y="231328"/>
                  </a:lnTo>
                  <a:lnTo>
                    <a:pt x="412148" y="231208"/>
                  </a:lnTo>
                  <a:lnTo>
                    <a:pt x="412016" y="231060"/>
                  </a:lnTo>
                  <a:lnTo>
                    <a:pt x="411994" y="231028"/>
                  </a:lnTo>
                  <a:lnTo>
                    <a:pt x="411994" y="231025"/>
                  </a:lnTo>
                  <a:lnTo>
                    <a:pt x="411917" y="230912"/>
                  </a:lnTo>
                  <a:lnTo>
                    <a:pt x="411850" y="230718"/>
                  </a:lnTo>
                  <a:lnTo>
                    <a:pt x="411806" y="230543"/>
                  </a:lnTo>
                  <a:lnTo>
                    <a:pt x="411806" y="230409"/>
                  </a:lnTo>
                  <a:lnTo>
                    <a:pt x="411806" y="230234"/>
                  </a:lnTo>
                  <a:lnTo>
                    <a:pt x="411906" y="230047"/>
                  </a:lnTo>
                  <a:lnTo>
                    <a:pt x="411994" y="229925"/>
                  </a:lnTo>
                  <a:lnTo>
                    <a:pt x="411994" y="229917"/>
                  </a:lnTo>
                  <a:lnTo>
                    <a:pt x="411994" y="229917"/>
                  </a:lnTo>
                  <a:lnTo>
                    <a:pt x="412281" y="229677"/>
                  </a:lnTo>
                  <a:lnTo>
                    <a:pt x="412479" y="229489"/>
                  </a:lnTo>
                  <a:lnTo>
                    <a:pt x="412612" y="229256"/>
                  </a:lnTo>
                  <a:lnTo>
                    <a:pt x="412634" y="228945"/>
                  </a:lnTo>
                  <a:lnTo>
                    <a:pt x="412413" y="228491"/>
                  </a:lnTo>
                  <a:lnTo>
                    <a:pt x="412314" y="227969"/>
                  </a:lnTo>
                  <a:lnTo>
                    <a:pt x="412215" y="227752"/>
                  </a:lnTo>
                  <a:lnTo>
                    <a:pt x="412148" y="227437"/>
                  </a:lnTo>
                  <a:lnTo>
                    <a:pt x="412148" y="227102"/>
                  </a:lnTo>
                  <a:lnTo>
                    <a:pt x="412159" y="226903"/>
                  </a:lnTo>
                  <a:lnTo>
                    <a:pt x="412181" y="226665"/>
                  </a:lnTo>
                  <a:lnTo>
                    <a:pt x="412192" y="226410"/>
                  </a:lnTo>
                  <a:lnTo>
                    <a:pt x="412181" y="226391"/>
                  </a:lnTo>
                  <a:lnTo>
                    <a:pt x="412181" y="226263"/>
                  </a:lnTo>
                  <a:lnTo>
                    <a:pt x="412137" y="226174"/>
                  </a:lnTo>
                  <a:lnTo>
                    <a:pt x="412126" y="226141"/>
                  </a:lnTo>
                  <a:lnTo>
                    <a:pt x="412126" y="226139"/>
                  </a:lnTo>
                  <a:lnTo>
                    <a:pt x="412060" y="226061"/>
                  </a:lnTo>
                  <a:lnTo>
                    <a:pt x="412049" y="226048"/>
                  </a:lnTo>
                  <a:lnTo>
                    <a:pt x="411994" y="225986"/>
                  </a:lnTo>
                  <a:lnTo>
                    <a:pt x="411994" y="225984"/>
                  </a:lnTo>
                  <a:lnTo>
                    <a:pt x="411828" y="225806"/>
                  </a:lnTo>
                  <a:lnTo>
                    <a:pt x="411685" y="225591"/>
                  </a:lnTo>
                  <a:lnTo>
                    <a:pt x="411586" y="225464"/>
                  </a:lnTo>
                  <a:lnTo>
                    <a:pt x="411541" y="225323"/>
                  </a:lnTo>
                  <a:lnTo>
                    <a:pt x="411497" y="225036"/>
                  </a:lnTo>
                  <a:lnTo>
                    <a:pt x="411486" y="224639"/>
                  </a:lnTo>
                  <a:lnTo>
                    <a:pt x="411486" y="224290"/>
                  </a:lnTo>
                  <a:lnTo>
                    <a:pt x="411530" y="224029"/>
                  </a:lnTo>
                  <a:lnTo>
                    <a:pt x="411663" y="223835"/>
                  </a:lnTo>
                  <a:lnTo>
                    <a:pt x="411917" y="223737"/>
                  </a:lnTo>
                  <a:lnTo>
                    <a:pt x="411994" y="223735"/>
                  </a:lnTo>
                  <a:lnTo>
                    <a:pt x="411994" y="223735"/>
                  </a:lnTo>
                  <a:lnTo>
                    <a:pt x="412137" y="223732"/>
                  </a:lnTo>
                  <a:lnTo>
                    <a:pt x="412292" y="223710"/>
                  </a:lnTo>
                  <a:lnTo>
                    <a:pt x="412755" y="223825"/>
                  </a:lnTo>
                  <a:lnTo>
                    <a:pt x="413042" y="223877"/>
                  </a:lnTo>
                  <a:lnTo>
                    <a:pt x="413549" y="224045"/>
                  </a:lnTo>
                  <a:lnTo>
                    <a:pt x="413704" y="224031"/>
                  </a:lnTo>
                  <a:lnTo>
                    <a:pt x="414178" y="223601"/>
                  </a:lnTo>
                  <a:lnTo>
                    <a:pt x="414642" y="223009"/>
                  </a:lnTo>
                  <a:lnTo>
                    <a:pt x="414995" y="222596"/>
                  </a:lnTo>
                  <a:lnTo>
                    <a:pt x="415171" y="222467"/>
                  </a:lnTo>
                  <a:lnTo>
                    <a:pt x="415237" y="222381"/>
                  </a:lnTo>
                  <a:lnTo>
                    <a:pt x="415237" y="222223"/>
                  </a:lnTo>
                  <a:lnTo>
                    <a:pt x="415227" y="222014"/>
                  </a:lnTo>
                  <a:lnTo>
                    <a:pt x="415149" y="221906"/>
                  </a:lnTo>
                  <a:lnTo>
                    <a:pt x="415006" y="221860"/>
                  </a:lnTo>
                  <a:lnTo>
                    <a:pt x="414951" y="221855"/>
                  </a:lnTo>
                  <a:lnTo>
                    <a:pt x="414675" y="221830"/>
                  </a:lnTo>
                  <a:lnTo>
                    <a:pt x="414134" y="221813"/>
                  </a:lnTo>
                  <a:lnTo>
                    <a:pt x="413936" y="221770"/>
                  </a:lnTo>
                  <a:lnTo>
                    <a:pt x="413792" y="221655"/>
                  </a:lnTo>
                  <a:lnTo>
                    <a:pt x="413715" y="221512"/>
                  </a:lnTo>
                  <a:lnTo>
                    <a:pt x="413649" y="221311"/>
                  </a:lnTo>
                  <a:lnTo>
                    <a:pt x="413638" y="220980"/>
                  </a:lnTo>
                  <a:lnTo>
                    <a:pt x="413594" y="220640"/>
                  </a:lnTo>
                  <a:lnTo>
                    <a:pt x="413527" y="220500"/>
                  </a:lnTo>
                  <a:lnTo>
                    <a:pt x="413417" y="220356"/>
                  </a:lnTo>
                  <a:lnTo>
                    <a:pt x="413274" y="220189"/>
                  </a:lnTo>
                  <a:lnTo>
                    <a:pt x="413196" y="220018"/>
                  </a:lnTo>
                  <a:lnTo>
                    <a:pt x="413130" y="219877"/>
                  </a:lnTo>
                  <a:lnTo>
                    <a:pt x="413108" y="219862"/>
                  </a:lnTo>
                  <a:lnTo>
                    <a:pt x="413009" y="219808"/>
                  </a:lnTo>
                  <a:lnTo>
                    <a:pt x="412854" y="219782"/>
                  </a:lnTo>
                  <a:lnTo>
                    <a:pt x="412810" y="219785"/>
                  </a:lnTo>
                  <a:lnTo>
                    <a:pt x="412755" y="219788"/>
                  </a:lnTo>
                  <a:lnTo>
                    <a:pt x="412579" y="219882"/>
                  </a:lnTo>
                  <a:lnTo>
                    <a:pt x="412358" y="220023"/>
                  </a:lnTo>
                  <a:lnTo>
                    <a:pt x="412292" y="220059"/>
                  </a:lnTo>
                  <a:lnTo>
                    <a:pt x="412038" y="220184"/>
                  </a:lnTo>
                  <a:lnTo>
                    <a:pt x="411994" y="220197"/>
                  </a:lnTo>
                  <a:lnTo>
                    <a:pt x="411994" y="220197"/>
                  </a:lnTo>
                  <a:lnTo>
                    <a:pt x="411850" y="220238"/>
                  </a:lnTo>
                  <a:lnTo>
                    <a:pt x="411795" y="220232"/>
                  </a:lnTo>
                  <a:lnTo>
                    <a:pt x="411740" y="220191"/>
                  </a:lnTo>
                  <a:lnTo>
                    <a:pt x="411707" y="220050"/>
                  </a:lnTo>
                  <a:lnTo>
                    <a:pt x="411707" y="220013"/>
                  </a:lnTo>
                  <a:lnTo>
                    <a:pt x="411707" y="219875"/>
                  </a:lnTo>
                  <a:lnTo>
                    <a:pt x="411707" y="219695"/>
                  </a:lnTo>
                  <a:lnTo>
                    <a:pt x="411685" y="219440"/>
                  </a:lnTo>
                  <a:lnTo>
                    <a:pt x="411685" y="219199"/>
                  </a:lnTo>
                  <a:lnTo>
                    <a:pt x="411696" y="219062"/>
                  </a:lnTo>
                  <a:lnTo>
                    <a:pt x="411707" y="218936"/>
                  </a:lnTo>
                  <a:lnTo>
                    <a:pt x="411762" y="218668"/>
                  </a:lnTo>
                  <a:lnTo>
                    <a:pt x="411839" y="218466"/>
                  </a:lnTo>
                  <a:lnTo>
                    <a:pt x="411983" y="218312"/>
                  </a:lnTo>
                  <a:lnTo>
                    <a:pt x="411994" y="218308"/>
                  </a:lnTo>
                  <a:lnTo>
                    <a:pt x="411994" y="218307"/>
                  </a:lnTo>
                  <a:lnTo>
                    <a:pt x="412215" y="218131"/>
                  </a:lnTo>
                  <a:lnTo>
                    <a:pt x="412424" y="218011"/>
                  </a:lnTo>
                  <a:lnTo>
                    <a:pt x="412755" y="217944"/>
                  </a:lnTo>
                  <a:lnTo>
                    <a:pt x="413218" y="217829"/>
                  </a:lnTo>
                  <a:lnTo>
                    <a:pt x="413671" y="217622"/>
                  </a:lnTo>
                  <a:lnTo>
                    <a:pt x="413936" y="217427"/>
                  </a:lnTo>
                  <a:lnTo>
                    <a:pt x="414200" y="217179"/>
                  </a:lnTo>
                  <a:lnTo>
                    <a:pt x="414256" y="217103"/>
                  </a:lnTo>
                  <a:lnTo>
                    <a:pt x="414399" y="216904"/>
                  </a:lnTo>
                  <a:lnTo>
                    <a:pt x="414509" y="216743"/>
                  </a:lnTo>
                  <a:lnTo>
                    <a:pt x="414509" y="216727"/>
                  </a:lnTo>
                  <a:lnTo>
                    <a:pt x="414509" y="216675"/>
                  </a:lnTo>
                  <a:lnTo>
                    <a:pt x="414520" y="216589"/>
                  </a:lnTo>
                  <a:lnTo>
                    <a:pt x="414509" y="216428"/>
                  </a:lnTo>
                  <a:lnTo>
                    <a:pt x="414487" y="216273"/>
                  </a:lnTo>
                  <a:lnTo>
                    <a:pt x="414487" y="216078"/>
                  </a:lnTo>
                  <a:lnTo>
                    <a:pt x="414520" y="215996"/>
                  </a:lnTo>
                  <a:lnTo>
                    <a:pt x="414642" y="215892"/>
                  </a:lnTo>
                  <a:lnTo>
                    <a:pt x="414664" y="215884"/>
                  </a:lnTo>
                  <a:lnTo>
                    <a:pt x="414929" y="215770"/>
                  </a:lnTo>
                  <a:lnTo>
                    <a:pt x="415304" y="215628"/>
                  </a:lnTo>
                  <a:lnTo>
                    <a:pt x="415745" y="215461"/>
                  </a:lnTo>
                  <a:lnTo>
                    <a:pt x="415988" y="215327"/>
                  </a:lnTo>
                  <a:lnTo>
                    <a:pt x="416010" y="215302"/>
                  </a:lnTo>
                  <a:lnTo>
                    <a:pt x="416142" y="215159"/>
                  </a:lnTo>
                  <a:lnTo>
                    <a:pt x="416219" y="214978"/>
                  </a:lnTo>
                  <a:lnTo>
                    <a:pt x="416219" y="214703"/>
                  </a:lnTo>
                  <a:lnTo>
                    <a:pt x="416109" y="214321"/>
                  </a:lnTo>
                  <a:lnTo>
                    <a:pt x="416076" y="214249"/>
                  </a:lnTo>
                  <a:lnTo>
                    <a:pt x="416043" y="214224"/>
                  </a:lnTo>
                  <a:lnTo>
                    <a:pt x="415933" y="214129"/>
                  </a:lnTo>
                  <a:lnTo>
                    <a:pt x="415878" y="214057"/>
                  </a:lnTo>
                  <a:lnTo>
                    <a:pt x="415789" y="213970"/>
                  </a:lnTo>
                  <a:lnTo>
                    <a:pt x="415624" y="213898"/>
                  </a:lnTo>
                  <a:lnTo>
                    <a:pt x="415425" y="213822"/>
                  </a:lnTo>
                  <a:lnTo>
                    <a:pt x="415326" y="213746"/>
                  </a:lnTo>
                  <a:lnTo>
                    <a:pt x="415304" y="213670"/>
                  </a:lnTo>
                  <a:lnTo>
                    <a:pt x="415326" y="213439"/>
                  </a:lnTo>
                  <a:lnTo>
                    <a:pt x="415359" y="213031"/>
                  </a:lnTo>
                  <a:lnTo>
                    <a:pt x="415370" y="212642"/>
                  </a:lnTo>
                  <a:lnTo>
                    <a:pt x="415436" y="212260"/>
                  </a:lnTo>
                  <a:lnTo>
                    <a:pt x="415602" y="211871"/>
                  </a:lnTo>
                  <a:lnTo>
                    <a:pt x="415679" y="211784"/>
                  </a:lnTo>
                  <a:lnTo>
                    <a:pt x="415690" y="211774"/>
                  </a:lnTo>
                  <a:lnTo>
                    <a:pt x="415800" y="211645"/>
                  </a:lnTo>
                  <a:lnTo>
                    <a:pt x="416186" y="211415"/>
                  </a:lnTo>
                  <a:lnTo>
                    <a:pt x="416484" y="211379"/>
                  </a:lnTo>
                  <a:lnTo>
                    <a:pt x="416727" y="211379"/>
                  </a:lnTo>
                  <a:lnTo>
                    <a:pt x="417290" y="211423"/>
                  </a:lnTo>
                  <a:lnTo>
                    <a:pt x="417588" y="211356"/>
                  </a:lnTo>
                  <a:lnTo>
                    <a:pt x="417632" y="211346"/>
                  </a:lnTo>
                  <a:lnTo>
                    <a:pt x="417753" y="211225"/>
                  </a:lnTo>
                  <a:lnTo>
                    <a:pt x="417952" y="210917"/>
                  </a:lnTo>
                  <a:lnTo>
                    <a:pt x="417985" y="210766"/>
                  </a:lnTo>
                  <a:lnTo>
                    <a:pt x="418007" y="210691"/>
                  </a:lnTo>
                  <a:lnTo>
                    <a:pt x="417930" y="210343"/>
                  </a:lnTo>
                  <a:lnTo>
                    <a:pt x="417808" y="210080"/>
                  </a:lnTo>
                  <a:lnTo>
                    <a:pt x="417709" y="209770"/>
                  </a:lnTo>
                  <a:lnTo>
                    <a:pt x="417709" y="209747"/>
                  </a:lnTo>
                  <a:lnTo>
                    <a:pt x="417687" y="209550"/>
                  </a:lnTo>
                  <a:lnTo>
                    <a:pt x="417676" y="209382"/>
                  </a:lnTo>
                  <a:lnTo>
                    <a:pt x="417698" y="209336"/>
                  </a:lnTo>
                  <a:lnTo>
                    <a:pt x="417775" y="209064"/>
                  </a:lnTo>
                  <a:lnTo>
                    <a:pt x="417952" y="208673"/>
                  </a:lnTo>
                  <a:lnTo>
                    <a:pt x="418128" y="208494"/>
                  </a:lnTo>
                  <a:lnTo>
                    <a:pt x="418360" y="208439"/>
                  </a:lnTo>
                  <a:lnTo>
                    <a:pt x="418503" y="208425"/>
                  </a:lnTo>
                  <a:lnTo>
                    <a:pt x="418636" y="208486"/>
                  </a:lnTo>
                  <a:lnTo>
                    <a:pt x="418912" y="208723"/>
                  </a:lnTo>
                  <a:lnTo>
                    <a:pt x="419198" y="208765"/>
                  </a:lnTo>
                  <a:lnTo>
                    <a:pt x="419419" y="208734"/>
                  </a:lnTo>
                  <a:lnTo>
                    <a:pt x="419496" y="208707"/>
                  </a:lnTo>
                  <a:lnTo>
                    <a:pt x="419640" y="208649"/>
                  </a:lnTo>
                  <a:lnTo>
                    <a:pt x="419684" y="208622"/>
                  </a:lnTo>
                  <a:lnTo>
                    <a:pt x="419916" y="208442"/>
                  </a:lnTo>
                  <a:lnTo>
                    <a:pt x="420136" y="208124"/>
                  </a:lnTo>
                  <a:lnTo>
                    <a:pt x="420202" y="208004"/>
                  </a:lnTo>
                  <a:lnTo>
                    <a:pt x="420225" y="207952"/>
                  </a:lnTo>
                  <a:lnTo>
                    <a:pt x="420235" y="207673"/>
                  </a:lnTo>
                  <a:lnTo>
                    <a:pt x="420247" y="207516"/>
                  </a:lnTo>
                  <a:lnTo>
                    <a:pt x="420225" y="207364"/>
                  </a:lnTo>
                  <a:lnTo>
                    <a:pt x="420225" y="207240"/>
                  </a:lnTo>
                  <a:lnTo>
                    <a:pt x="420324" y="207064"/>
                  </a:lnTo>
                  <a:lnTo>
                    <a:pt x="420533" y="206868"/>
                  </a:lnTo>
                  <a:lnTo>
                    <a:pt x="420566" y="206752"/>
                  </a:lnTo>
                  <a:lnTo>
                    <a:pt x="420611" y="206584"/>
                  </a:lnTo>
                  <a:lnTo>
                    <a:pt x="420655" y="206425"/>
                  </a:lnTo>
                  <a:lnTo>
                    <a:pt x="420743" y="206239"/>
                  </a:lnTo>
                  <a:lnTo>
                    <a:pt x="420897" y="206088"/>
                  </a:lnTo>
                  <a:lnTo>
                    <a:pt x="421063" y="205989"/>
                  </a:lnTo>
                  <a:lnTo>
                    <a:pt x="421206" y="205902"/>
                  </a:lnTo>
                  <a:lnTo>
                    <a:pt x="421306" y="205833"/>
                  </a:lnTo>
                  <a:lnTo>
                    <a:pt x="421427" y="205690"/>
                  </a:lnTo>
                  <a:lnTo>
                    <a:pt x="421515" y="205429"/>
                  </a:lnTo>
                  <a:lnTo>
                    <a:pt x="421692" y="204937"/>
                  </a:lnTo>
                  <a:lnTo>
                    <a:pt x="421736" y="204822"/>
                  </a:lnTo>
                  <a:lnTo>
                    <a:pt x="421736" y="204817"/>
                  </a:lnTo>
                  <a:lnTo>
                    <a:pt x="421791" y="204626"/>
                  </a:lnTo>
                  <a:lnTo>
                    <a:pt x="421802" y="204481"/>
                  </a:lnTo>
                  <a:lnTo>
                    <a:pt x="421703" y="203592"/>
                  </a:lnTo>
                  <a:lnTo>
                    <a:pt x="421659" y="203250"/>
                  </a:lnTo>
                  <a:lnTo>
                    <a:pt x="421615" y="203038"/>
                  </a:lnTo>
                  <a:lnTo>
                    <a:pt x="421571" y="202871"/>
                  </a:lnTo>
                  <a:lnTo>
                    <a:pt x="421526" y="202654"/>
                  </a:lnTo>
                  <a:lnTo>
                    <a:pt x="421515" y="202438"/>
                  </a:lnTo>
                  <a:lnTo>
                    <a:pt x="421548" y="202267"/>
                  </a:lnTo>
                  <a:lnTo>
                    <a:pt x="421648" y="202154"/>
                  </a:lnTo>
                  <a:lnTo>
                    <a:pt x="421692" y="202040"/>
                  </a:lnTo>
                  <a:lnTo>
                    <a:pt x="421692" y="201896"/>
                  </a:lnTo>
                  <a:lnTo>
                    <a:pt x="421681" y="201695"/>
                  </a:lnTo>
                  <a:lnTo>
                    <a:pt x="421648" y="201476"/>
                  </a:lnTo>
                  <a:lnTo>
                    <a:pt x="421593" y="201285"/>
                  </a:lnTo>
                  <a:lnTo>
                    <a:pt x="421604" y="201108"/>
                  </a:lnTo>
                  <a:lnTo>
                    <a:pt x="421681" y="200985"/>
                  </a:lnTo>
                  <a:lnTo>
                    <a:pt x="421813" y="200842"/>
                  </a:lnTo>
                  <a:lnTo>
                    <a:pt x="422023" y="200667"/>
                  </a:lnTo>
                  <a:lnTo>
                    <a:pt x="422222" y="200500"/>
                  </a:lnTo>
                  <a:lnTo>
                    <a:pt x="422266" y="200416"/>
                  </a:lnTo>
                  <a:lnTo>
                    <a:pt x="422387" y="200356"/>
                  </a:lnTo>
                  <a:lnTo>
                    <a:pt x="422740" y="200299"/>
                  </a:lnTo>
                  <a:lnTo>
                    <a:pt x="423016" y="200306"/>
                  </a:lnTo>
                  <a:lnTo>
                    <a:pt x="423557" y="200309"/>
                  </a:lnTo>
                  <a:lnTo>
                    <a:pt x="423579" y="200309"/>
                  </a:lnTo>
                  <a:lnTo>
                    <a:pt x="423755" y="200227"/>
                  </a:lnTo>
                  <a:lnTo>
                    <a:pt x="423865" y="200104"/>
                  </a:lnTo>
                  <a:lnTo>
                    <a:pt x="424031" y="199826"/>
                  </a:lnTo>
                  <a:lnTo>
                    <a:pt x="424152" y="199631"/>
                  </a:lnTo>
                  <a:lnTo>
                    <a:pt x="424439" y="199185"/>
                  </a:lnTo>
                  <a:lnTo>
                    <a:pt x="424472" y="199130"/>
                  </a:lnTo>
                  <a:lnTo>
                    <a:pt x="424936" y="198339"/>
                  </a:lnTo>
                  <a:lnTo>
                    <a:pt x="425145" y="198013"/>
                  </a:lnTo>
                  <a:lnTo>
                    <a:pt x="425465" y="197535"/>
                  </a:lnTo>
                  <a:lnTo>
                    <a:pt x="425642" y="197329"/>
                  </a:lnTo>
                  <a:lnTo>
                    <a:pt x="425774" y="197204"/>
                  </a:lnTo>
                  <a:lnTo>
                    <a:pt x="425873" y="197117"/>
                  </a:lnTo>
                  <a:lnTo>
                    <a:pt x="426248" y="196816"/>
                  </a:lnTo>
                  <a:lnTo>
                    <a:pt x="426447" y="196692"/>
                  </a:lnTo>
                  <a:lnTo>
                    <a:pt x="426557" y="196587"/>
                  </a:lnTo>
                  <a:lnTo>
                    <a:pt x="426635" y="196460"/>
                  </a:lnTo>
                  <a:lnTo>
                    <a:pt x="426712" y="196258"/>
                  </a:lnTo>
                  <a:lnTo>
                    <a:pt x="426745" y="195874"/>
                  </a:lnTo>
                  <a:lnTo>
                    <a:pt x="426745" y="195874"/>
                  </a:lnTo>
                  <a:lnTo>
                    <a:pt x="426425" y="194782"/>
                  </a:lnTo>
                  <a:lnTo>
                    <a:pt x="426215" y="193850"/>
                  </a:lnTo>
                  <a:lnTo>
                    <a:pt x="426304" y="193311"/>
                  </a:lnTo>
                  <a:lnTo>
                    <a:pt x="426579" y="192931"/>
                  </a:lnTo>
                  <a:lnTo>
                    <a:pt x="426855" y="192614"/>
                  </a:lnTo>
                  <a:lnTo>
                    <a:pt x="426877" y="192587"/>
                  </a:lnTo>
                  <a:lnTo>
                    <a:pt x="427043" y="192437"/>
                  </a:lnTo>
                  <a:lnTo>
                    <a:pt x="427473" y="192078"/>
                  </a:lnTo>
                  <a:lnTo>
                    <a:pt x="427837" y="191664"/>
                  </a:lnTo>
                  <a:lnTo>
                    <a:pt x="428268" y="191170"/>
                  </a:lnTo>
                  <a:lnTo>
                    <a:pt x="428543" y="190875"/>
                  </a:lnTo>
                  <a:lnTo>
                    <a:pt x="428687" y="190650"/>
                  </a:lnTo>
                  <a:lnTo>
                    <a:pt x="428731" y="190461"/>
                  </a:lnTo>
                  <a:lnTo>
                    <a:pt x="428742" y="190138"/>
                  </a:lnTo>
                  <a:lnTo>
                    <a:pt x="428753" y="189707"/>
                  </a:lnTo>
                  <a:lnTo>
                    <a:pt x="428753" y="189213"/>
                  </a:lnTo>
                  <a:lnTo>
                    <a:pt x="428841" y="188701"/>
                  </a:lnTo>
                  <a:lnTo>
                    <a:pt x="428908" y="188524"/>
                  </a:lnTo>
                  <a:lnTo>
                    <a:pt x="428919" y="188480"/>
                  </a:lnTo>
                  <a:lnTo>
                    <a:pt x="428974" y="188303"/>
                  </a:lnTo>
                  <a:lnTo>
                    <a:pt x="429095" y="188077"/>
                  </a:lnTo>
                  <a:lnTo>
                    <a:pt x="429217" y="187923"/>
                  </a:lnTo>
                  <a:lnTo>
                    <a:pt x="429415" y="187735"/>
                  </a:lnTo>
                  <a:lnTo>
                    <a:pt x="429680" y="187482"/>
                  </a:lnTo>
                  <a:lnTo>
                    <a:pt x="430353" y="187006"/>
                  </a:lnTo>
                  <a:lnTo>
                    <a:pt x="430728" y="186709"/>
                  </a:lnTo>
                  <a:lnTo>
                    <a:pt x="431346" y="186255"/>
                  </a:lnTo>
                  <a:lnTo>
                    <a:pt x="431677" y="185902"/>
                  </a:lnTo>
                  <a:lnTo>
                    <a:pt x="431820" y="185664"/>
                  </a:lnTo>
                  <a:lnTo>
                    <a:pt x="431875" y="185435"/>
                  </a:lnTo>
                  <a:lnTo>
                    <a:pt x="431897" y="185276"/>
                  </a:lnTo>
                  <a:lnTo>
                    <a:pt x="431942" y="184774"/>
                  </a:lnTo>
                  <a:lnTo>
                    <a:pt x="431975" y="184240"/>
                  </a:lnTo>
                  <a:lnTo>
                    <a:pt x="432118" y="183207"/>
                  </a:lnTo>
                  <a:lnTo>
                    <a:pt x="431975" y="182504"/>
                  </a:lnTo>
                  <a:lnTo>
                    <a:pt x="431975" y="181939"/>
                  </a:lnTo>
                  <a:lnTo>
                    <a:pt x="432217" y="181479"/>
                  </a:lnTo>
                  <a:lnTo>
                    <a:pt x="432251" y="181078"/>
                  </a:lnTo>
                  <a:lnTo>
                    <a:pt x="432317" y="180728"/>
                  </a:lnTo>
                  <a:lnTo>
                    <a:pt x="432405" y="180476"/>
                  </a:lnTo>
                  <a:lnTo>
                    <a:pt x="432416" y="180320"/>
                  </a:lnTo>
                  <a:lnTo>
                    <a:pt x="432405" y="180120"/>
                  </a:lnTo>
                  <a:lnTo>
                    <a:pt x="432471" y="179176"/>
                  </a:lnTo>
                  <a:lnTo>
                    <a:pt x="432482" y="179127"/>
                  </a:lnTo>
                  <a:lnTo>
                    <a:pt x="432802" y="177659"/>
                  </a:lnTo>
                  <a:lnTo>
                    <a:pt x="432990" y="176959"/>
                  </a:lnTo>
                  <a:lnTo>
                    <a:pt x="433045" y="176476"/>
                  </a:lnTo>
                  <a:lnTo>
                    <a:pt x="433078" y="176129"/>
                  </a:lnTo>
                  <a:lnTo>
                    <a:pt x="432979" y="175583"/>
                  </a:lnTo>
                  <a:lnTo>
                    <a:pt x="432935" y="175335"/>
                  </a:lnTo>
                  <a:lnTo>
                    <a:pt x="432912" y="175109"/>
                  </a:lnTo>
                  <a:lnTo>
                    <a:pt x="432946" y="174904"/>
                  </a:lnTo>
                  <a:lnTo>
                    <a:pt x="432979" y="174756"/>
                  </a:lnTo>
                  <a:lnTo>
                    <a:pt x="432979" y="174556"/>
                  </a:lnTo>
                  <a:lnTo>
                    <a:pt x="432924" y="174183"/>
                  </a:lnTo>
                  <a:lnTo>
                    <a:pt x="432835" y="173740"/>
                  </a:lnTo>
                  <a:lnTo>
                    <a:pt x="432824" y="173540"/>
                  </a:lnTo>
                  <a:lnTo>
                    <a:pt x="432857" y="173353"/>
                  </a:lnTo>
                  <a:lnTo>
                    <a:pt x="432890" y="173049"/>
                  </a:lnTo>
                  <a:lnTo>
                    <a:pt x="432912" y="172893"/>
                  </a:lnTo>
                  <a:lnTo>
                    <a:pt x="432902" y="172852"/>
                  </a:lnTo>
                  <a:lnTo>
                    <a:pt x="432857" y="172569"/>
                  </a:lnTo>
                  <a:lnTo>
                    <a:pt x="432835" y="172464"/>
                  </a:lnTo>
                  <a:lnTo>
                    <a:pt x="432813" y="172344"/>
                  </a:lnTo>
                  <a:lnTo>
                    <a:pt x="432835" y="172282"/>
                  </a:lnTo>
                  <a:lnTo>
                    <a:pt x="432902" y="172092"/>
                  </a:lnTo>
                  <a:lnTo>
                    <a:pt x="432979" y="171840"/>
                  </a:lnTo>
                  <a:lnTo>
                    <a:pt x="433299" y="171469"/>
                  </a:lnTo>
                  <a:lnTo>
                    <a:pt x="433806" y="171025"/>
                  </a:lnTo>
                  <a:lnTo>
                    <a:pt x="434402" y="170673"/>
                  </a:lnTo>
                  <a:lnTo>
                    <a:pt x="434909" y="170404"/>
                  </a:lnTo>
                  <a:lnTo>
                    <a:pt x="435351" y="170192"/>
                  </a:lnTo>
                  <a:lnTo>
                    <a:pt x="435660" y="170118"/>
                  </a:lnTo>
                  <a:lnTo>
                    <a:pt x="435980" y="170109"/>
                  </a:lnTo>
                  <a:lnTo>
                    <a:pt x="436366" y="170047"/>
                  </a:lnTo>
                  <a:lnTo>
                    <a:pt x="436520" y="169959"/>
                  </a:lnTo>
                  <a:lnTo>
                    <a:pt x="436520" y="169959"/>
                  </a:lnTo>
                  <a:lnTo>
                    <a:pt x="436807" y="169908"/>
                  </a:lnTo>
                  <a:lnTo>
                    <a:pt x="437072" y="169803"/>
                  </a:lnTo>
                  <a:lnTo>
                    <a:pt x="437249" y="169727"/>
                  </a:lnTo>
                  <a:lnTo>
                    <a:pt x="437414" y="169633"/>
                  </a:lnTo>
                  <a:lnTo>
                    <a:pt x="437657" y="169395"/>
                  </a:lnTo>
                  <a:lnTo>
                    <a:pt x="437833" y="169145"/>
                  </a:lnTo>
                  <a:lnTo>
                    <a:pt x="438065" y="168963"/>
                  </a:lnTo>
                  <a:lnTo>
                    <a:pt x="438175" y="168906"/>
                  </a:lnTo>
                  <a:lnTo>
                    <a:pt x="438396" y="168784"/>
                  </a:lnTo>
                  <a:lnTo>
                    <a:pt x="438881" y="168527"/>
                  </a:lnTo>
                  <a:lnTo>
                    <a:pt x="439102" y="168500"/>
                  </a:lnTo>
                  <a:lnTo>
                    <a:pt x="439334" y="168553"/>
                  </a:lnTo>
                  <a:lnTo>
                    <a:pt x="439852" y="168711"/>
                  </a:lnTo>
                  <a:lnTo>
                    <a:pt x="440139" y="168749"/>
                  </a:lnTo>
                  <a:lnTo>
                    <a:pt x="440371" y="168745"/>
                  </a:lnTo>
                  <a:lnTo>
                    <a:pt x="440404" y="168744"/>
                  </a:lnTo>
                  <a:lnTo>
                    <a:pt x="440636" y="168601"/>
                  </a:lnTo>
                  <a:lnTo>
                    <a:pt x="440812" y="168391"/>
                  </a:lnTo>
                  <a:lnTo>
                    <a:pt x="440834" y="168180"/>
                  </a:lnTo>
                  <a:lnTo>
                    <a:pt x="440834" y="167789"/>
                  </a:lnTo>
                  <a:lnTo>
                    <a:pt x="440768" y="167459"/>
                  </a:lnTo>
                  <a:lnTo>
                    <a:pt x="440691" y="167236"/>
                  </a:lnTo>
                  <a:lnTo>
                    <a:pt x="440547" y="166957"/>
                  </a:lnTo>
                  <a:lnTo>
                    <a:pt x="440536" y="166584"/>
                  </a:lnTo>
                  <a:lnTo>
                    <a:pt x="440636" y="166269"/>
                  </a:lnTo>
                  <a:lnTo>
                    <a:pt x="440636" y="165998"/>
                  </a:lnTo>
                  <a:lnTo>
                    <a:pt x="440614" y="165750"/>
                  </a:lnTo>
                  <a:lnTo>
                    <a:pt x="440525" y="165245"/>
                  </a:lnTo>
                  <a:lnTo>
                    <a:pt x="440503" y="164834"/>
                  </a:lnTo>
                  <a:lnTo>
                    <a:pt x="440558" y="164573"/>
                  </a:lnTo>
                  <a:lnTo>
                    <a:pt x="440647" y="164282"/>
                  </a:lnTo>
                  <a:lnTo>
                    <a:pt x="440834" y="163970"/>
                  </a:lnTo>
                  <a:lnTo>
                    <a:pt x="441121" y="163783"/>
                  </a:lnTo>
                  <a:lnTo>
                    <a:pt x="441496" y="163618"/>
                  </a:lnTo>
                  <a:lnTo>
                    <a:pt x="441794" y="163533"/>
                  </a:lnTo>
                  <a:lnTo>
                    <a:pt x="442180" y="163563"/>
                  </a:lnTo>
                  <a:lnTo>
                    <a:pt x="442379" y="163612"/>
                  </a:lnTo>
                  <a:lnTo>
                    <a:pt x="442588" y="163592"/>
                  </a:lnTo>
                  <a:lnTo>
                    <a:pt x="443262" y="163523"/>
                  </a:lnTo>
                  <a:lnTo>
                    <a:pt x="443339" y="163515"/>
                  </a:lnTo>
                  <a:lnTo>
                    <a:pt x="443526" y="163434"/>
                  </a:lnTo>
                  <a:lnTo>
                    <a:pt x="443681" y="163315"/>
                  </a:lnTo>
                  <a:lnTo>
                    <a:pt x="443758" y="163196"/>
                  </a:lnTo>
                  <a:lnTo>
                    <a:pt x="443791" y="162947"/>
                  </a:lnTo>
                  <a:lnTo>
                    <a:pt x="443769" y="162207"/>
                  </a:lnTo>
                  <a:lnTo>
                    <a:pt x="443890" y="161844"/>
                  </a:lnTo>
                  <a:lnTo>
                    <a:pt x="443990" y="161690"/>
                  </a:lnTo>
                  <a:lnTo>
                    <a:pt x="444034" y="161619"/>
                  </a:lnTo>
                  <a:lnTo>
                    <a:pt x="444144" y="161556"/>
                  </a:lnTo>
                  <a:lnTo>
                    <a:pt x="444288" y="161478"/>
                  </a:lnTo>
                  <a:lnTo>
                    <a:pt x="444365" y="161435"/>
                  </a:lnTo>
                  <a:lnTo>
                    <a:pt x="444464" y="161396"/>
                  </a:lnTo>
                  <a:lnTo>
                    <a:pt x="444950" y="161209"/>
                  </a:lnTo>
                  <a:lnTo>
                    <a:pt x="445005" y="161190"/>
                  </a:lnTo>
                  <a:lnTo>
                    <a:pt x="445247" y="160956"/>
                  </a:lnTo>
                  <a:lnTo>
                    <a:pt x="445446" y="160726"/>
                  </a:lnTo>
                  <a:lnTo>
                    <a:pt x="445545" y="160550"/>
                  </a:lnTo>
                  <a:lnTo>
                    <a:pt x="445589" y="160311"/>
                  </a:lnTo>
                  <a:lnTo>
                    <a:pt x="445556" y="160235"/>
                  </a:lnTo>
                  <a:lnTo>
                    <a:pt x="445490" y="160057"/>
                  </a:lnTo>
                  <a:lnTo>
                    <a:pt x="445369" y="159903"/>
                  </a:lnTo>
                  <a:lnTo>
                    <a:pt x="445071" y="159529"/>
                  </a:lnTo>
                  <a:lnTo>
                    <a:pt x="444972" y="159351"/>
                  </a:lnTo>
                  <a:lnTo>
                    <a:pt x="444916" y="159189"/>
                  </a:lnTo>
                  <a:lnTo>
                    <a:pt x="444928" y="158984"/>
                  </a:lnTo>
                  <a:lnTo>
                    <a:pt x="444994" y="158687"/>
                  </a:lnTo>
                  <a:lnTo>
                    <a:pt x="445148" y="158294"/>
                  </a:lnTo>
                  <a:lnTo>
                    <a:pt x="445291" y="157695"/>
                  </a:lnTo>
                  <a:lnTo>
                    <a:pt x="445303" y="157641"/>
                  </a:lnTo>
                  <a:lnTo>
                    <a:pt x="445435" y="157062"/>
                  </a:lnTo>
                  <a:lnTo>
                    <a:pt x="445479" y="156752"/>
                  </a:lnTo>
                  <a:lnTo>
                    <a:pt x="445501" y="156345"/>
                  </a:lnTo>
                  <a:lnTo>
                    <a:pt x="445534" y="156087"/>
                  </a:lnTo>
                  <a:lnTo>
                    <a:pt x="445446" y="155891"/>
                  </a:lnTo>
                  <a:lnTo>
                    <a:pt x="445336" y="155644"/>
                  </a:lnTo>
                  <a:lnTo>
                    <a:pt x="445281" y="155383"/>
                  </a:lnTo>
                  <a:lnTo>
                    <a:pt x="445325" y="155226"/>
                  </a:lnTo>
                  <a:lnTo>
                    <a:pt x="445314" y="155076"/>
                  </a:lnTo>
                  <a:lnTo>
                    <a:pt x="445170" y="154836"/>
                  </a:lnTo>
                  <a:lnTo>
                    <a:pt x="445148" y="154800"/>
                  </a:lnTo>
                  <a:lnTo>
                    <a:pt x="445082" y="154614"/>
                  </a:lnTo>
                  <a:lnTo>
                    <a:pt x="445005" y="154283"/>
                  </a:lnTo>
                  <a:lnTo>
                    <a:pt x="444994" y="154197"/>
                  </a:lnTo>
                  <a:lnTo>
                    <a:pt x="444972" y="153996"/>
                  </a:lnTo>
                  <a:lnTo>
                    <a:pt x="445060" y="153720"/>
                  </a:lnTo>
                  <a:lnTo>
                    <a:pt x="445126" y="153534"/>
                  </a:lnTo>
                  <a:lnTo>
                    <a:pt x="445281" y="153237"/>
                  </a:lnTo>
                  <a:lnTo>
                    <a:pt x="445600" y="153001"/>
                  </a:lnTo>
                  <a:lnTo>
                    <a:pt x="445987" y="152801"/>
                  </a:lnTo>
                  <a:lnTo>
                    <a:pt x="446307" y="152681"/>
                  </a:lnTo>
                  <a:lnTo>
                    <a:pt x="446858" y="152386"/>
                  </a:lnTo>
                  <a:lnTo>
                    <a:pt x="447046" y="152291"/>
                  </a:lnTo>
                  <a:lnTo>
                    <a:pt x="447101" y="152265"/>
                  </a:lnTo>
                  <a:lnTo>
                    <a:pt x="447255" y="152189"/>
                  </a:lnTo>
                  <a:lnTo>
                    <a:pt x="447708" y="151957"/>
                  </a:lnTo>
                  <a:lnTo>
                    <a:pt x="447840" y="151800"/>
                  </a:lnTo>
                  <a:lnTo>
                    <a:pt x="448094" y="151577"/>
                  </a:lnTo>
                  <a:lnTo>
                    <a:pt x="448248" y="151357"/>
                  </a:lnTo>
                  <a:lnTo>
                    <a:pt x="448447" y="151102"/>
                  </a:lnTo>
                  <a:lnTo>
                    <a:pt x="448668" y="150955"/>
                  </a:lnTo>
                  <a:lnTo>
                    <a:pt x="448877" y="150947"/>
                  </a:lnTo>
                  <a:lnTo>
                    <a:pt x="448899" y="150945"/>
                  </a:lnTo>
                  <a:lnTo>
                    <a:pt x="448932" y="150961"/>
                  </a:lnTo>
                  <a:lnTo>
                    <a:pt x="449197" y="151088"/>
                  </a:lnTo>
                  <a:lnTo>
                    <a:pt x="449572" y="151274"/>
                  </a:lnTo>
                  <a:lnTo>
                    <a:pt x="449837" y="151417"/>
                  </a:lnTo>
                  <a:lnTo>
                    <a:pt x="450146" y="151590"/>
                  </a:lnTo>
                  <a:lnTo>
                    <a:pt x="450334" y="151596"/>
                  </a:lnTo>
                  <a:lnTo>
                    <a:pt x="450499" y="151529"/>
                  </a:lnTo>
                  <a:lnTo>
                    <a:pt x="450598" y="151386"/>
                  </a:lnTo>
                  <a:lnTo>
                    <a:pt x="450819" y="151091"/>
                  </a:lnTo>
                  <a:lnTo>
                    <a:pt x="451249" y="150647"/>
                  </a:lnTo>
                  <a:lnTo>
                    <a:pt x="451271" y="150618"/>
                  </a:lnTo>
                  <a:lnTo>
                    <a:pt x="451382" y="150566"/>
                  </a:lnTo>
                  <a:lnTo>
                    <a:pt x="451426" y="150540"/>
                  </a:lnTo>
                  <a:lnTo>
                    <a:pt x="451945" y="150307"/>
                  </a:lnTo>
                  <a:lnTo>
                    <a:pt x="452044" y="150264"/>
                  </a:lnTo>
                  <a:lnTo>
                    <a:pt x="452220" y="150258"/>
                  </a:lnTo>
                  <a:lnTo>
                    <a:pt x="452408" y="150248"/>
                  </a:lnTo>
                  <a:lnTo>
                    <a:pt x="452607" y="150299"/>
                  </a:lnTo>
                  <a:lnTo>
                    <a:pt x="452794" y="150364"/>
                  </a:lnTo>
                  <a:lnTo>
                    <a:pt x="453015" y="150324"/>
                  </a:lnTo>
                  <a:lnTo>
                    <a:pt x="453202" y="150188"/>
                  </a:lnTo>
                  <a:lnTo>
                    <a:pt x="453368" y="150042"/>
                  </a:lnTo>
                  <a:lnTo>
                    <a:pt x="453434" y="149951"/>
                  </a:lnTo>
                  <a:lnTo>
                    <a:pt x="453500" y="149851"/>
                  </a:lnTo>
                  <a:lnTo>
                    <a:pt x="453688" y="149706"/>
                  </a:lnTo>
                  <a:lnTo>
                    <a:pt x="453875" y="149550"/>
                  </a:lnTo>
                  <a:lnTo>
                    <a:pt x="454052" y="149324"/>
                  </a:lnTo>
                  <a:lnTo>
                    <a:pt x="454206" y="149228"/>
                  </a:lnTo>
                  <a:lnTo>
                    <a:pt x="454372" y="149181"/>
                  </a:lnTo>
                  <a:lnTo>
                    <a:pt x="454427" y="149138"/>
                  </a:lnTo>
                  <a:lnTo>
                    <a:pt x="454526" y="149002"/>
                  </a:lnTo>
                  <a:lnTo>
                    <a:pt x="454526" y="148902"/>
                  </a:lnTo>
                  <a:lnTo>
                    <a:pt x="454471" y="148545"/>
                  </a:lnTo>
                  <a:lnTo>
                    <a:pt x="454416" y="148299"/>
                  </a:lnTo>
                  <a:lnTo>
                    <a:pt x="454261" y="148067"/>
                  </a:lnTo>
                  <a:lnTo>
                    <a:pt x="454052" y="147867"/>
                  </a:lnTo>
                  <a:lnTo>
                    <a:pt x="453787" y="147705"/>
                  </a:lnTo>
                  <a:lnTo>
                    <a:pt x="453500" y="147533"/>
                  </a:lnTo>
                  <a:lnTo>
                    <a:pt x="453335" y="147436"/>
                  </a:lnTo>
                  <a:lnTo>
                    <a:pt x="453125" y="147309"/>
                  </a:lnTo>
                  <a:lnTo>
                    <a:pt x="452937" y="147133"/>
                  </a:lnTo>
                  <a:lnTo>
                    <a:pt x="452739" y="146943"/>
                  </a:lnTo>
                  <a:lnTo>
                    <a:pt x="452617" y="146740"/>
                  </a:lnTo>
                  <a:lnTo>
                    <a:pt x="452607" y="146722"/>
                  </a:lnTo>
                  <a:lnTo>
                    <a:pt x="452507" y="146552"/>
                  </a:lnTo>
                  <a:lnTo>
                    <a:pt x="452353" y="146254"/>
                  </a:lnTo>
                  <a:lnTo>
                    <a:pt x="452342" y="146043"/>
                  </a:lnTo>
                  <a:lnTo>
                    <a:pt x="452375" y="145792"/>
                  </a:lnTo>
                  <a:lnTo>
                    <a:pt x="452342" y="145415"/>
                  </a:lnTo>
                  <a:lnTo>
                    <a:pt x="452276" y="145229"/>
                  </a:lnTo>
                  <a:lnTo>
                    <a:pt x="452154" y="145058"/>
                  </a:lnTo>
                  <a:lnTo>
                    <a:pt x="452066" y="144975"/>
                  </a:lnTo>
                  <a:lnTo>
                    <a:pt x="452033" y="144947"/>
                  </a:lnTo>
                  <a:lnTo>
                    <a:pt x="451867" y="144616"/>
                  </a:lnTo>
                  <a:lnTo>
                    <a:pt x="451768" y="144161"/>
                  </a:lnTo>
                  <a:lnTo>
                    <a:pt x="451658" y="143799"/>
                  </a:lnTo>
                  <a:lnTo>
                    <a:pt x="451602" y="143504"/>
                  </a:lnTo>
                  <a:lnTo>
                    <a:pt x="451602" y="143257"/>
                  </a:lnTo>
                  <a:lnTo>
                    <a:pt x="451636" y="143114"/>
                  </a:lnTo>
                  <a:lnTo>
                    <a:pt x="451636" y="142787"/>
                  </a:lnTo>
                  <a:lnTo>
                    <a:pt x="451647" y="142496"/>
                  </a:lnTo>
                  <a:lnTo>
                    <a:pt x="451691" y="142068"/>
                  </a:lnTo>
                  <a:lnTo>
                    <a:pt x="451647" y="141677"/>
                  </a:lnTo>
                  <a:lnTo>
                    <a:pt x="451647" y="141104"/>
                  </a:lnTo>
                  <a:lnTo>
                    <a:pt x="451602" y="140742"/>
                  </a:lnTo>
                  <a:lnTo>
                    <a:pt x="451647" y="140419"/>
                  </a:lnTo>
                  <a:lnTo>
                    <a:pt x="451757" y="140144"/>
                  </a:lnTo>
                  <a:lnTo>
                    <a:pt x="451923" y="139877"/>
                  </a:lnTo>
                  <a:lnTo>
                    <a:pt x="452011" y="139797"/>
                  </a:lnTo>
                  <a:lnTo>
                    <a:pt x="452132" y="139754"/>
                  </a:lnTo>
                  <a:lnTo>
                    <a:pt x="452441" y="139618"/>
                  </a:lnTo>
                  <a:lnTo>
                    <a:pt x="452640" y="139547"/>
                  </a:lnTo>
                  <a:lnTo>
                    <a:pt x="452794" y="139451"/>
                  </a:lnTo>
                  <a:lnTo>
                    <a:pt x="452904" y="139285"/>
                  </a:lnTo>
                  <a:lnTo>
                    <a:pt x="453004" y="139079"/>
                  </a:lnTo>
                  <a:lnTo>
                    <a:pt x="453070" y="138712"/>
                  </a:lnTo>
                  <a:lnTo>
                    <a:pt x="453070" y="138421"/>
                  </a:lnTo>
                  <a:lnTo>
                    <a:pt x="452993" y="138189"/>
                  </a:lnTo>
                  <a:lnTo>
                    <a:pt x="452926" y="138030"/>
                  </a:lnTo>
                  <a:lnTo>
                    <a:pt x="452739" y="137574"/>
                  </a:lnTo>
                  <a:lnTo>
                    <a:pt x="452496" y="136968"/>
                  </a:lnTo>
                  <a:lnTo>
                    <a:pt x="452419" y="136590"/>
                  </a:lnTo>
                  <a:lnTo>
                    <a:pt x="452408" y="136318"/>
                  </a:lnTo>
                  <a:lnTo>
                    <a:pt x="452386" y="135944"/>
                  </a:lnTo>
                  <a:lnTo>
                    <a:pt x="452397" y="135736"/>
                  </a:lnTo>
                  <a:lnTo>
                    <a:pt x="452452" y="135573"/>
                  </a:lnTo>
                  <a:lnTo>
                    <a:pt x="452695" y="135318"/>
                  </a:lnTo>
                  <a:lnTo>
                    <a:pt x="453015" y="135015"/>
                  </a:lnTo>
                  <a:lnTo>
                    <a:pt x="453147" y="134820"/>
                  </a:lnTo>
                  <a:lnTo>
                    <a:pt x="453335" y="134684"/>
                  </a:lnTo>
                  <a:lnTo>
                    <a:pt x="453511" y="134637"/>
                  </a:lnTo>
                  <a:lnTo>
                    <a:pt x="453699" y="134680"/>
                  </a:lnTo>
                  <a:lnTo>
                    <a:pt x="454151" y="134904"/>
                  </a:lnTo>
                  <a:lnTo>
                    <a:pt x="454416" y="134871"/>
                  </a:lnTo>
                  <a:lnTo>
                    <a:pt x="454581" y="134787"/>
                  </a:lnTo>
                  <a:lnTo>
                    <a:pt x="454780" y="134704"/>
                  </a:lnTo>
                  <a:lnTo>
                    <a:pt x="454968" y="134676"/>
                  </a:lnTo>
                  <a:lnTo>
                    <a:pt x="455089" y="134713"/>
                  </a:lnTo>
                  <a:lnTo>
                    <a:pt x="455277" y="134694"/>
                  </a:lnTo>
                  <a:lnTo>
                    <a:pt x="455574" y="134609"/>
                  </a:lnTo>
                  <a:lnTo>
                    <a:pt x="455983" y="134401"/>
                  </a:lnTo>
                  <a:lnTo>
                    <a:pt x="456302" y="134282"/>
                  </a:lnTo>
                  <a:lnTo>
                    <a:pt x="456711" y="134003"/>
                  </a:lnTo>
                  <a:lnTo>
                    <a:pt x="457141" y="133588"/>
                  </a:lnTo>
                  <a:lnTo>
                    <a:pt x="457307" y="133377"/>
                  </a:lnTo>
                  <a:lnTo>
                    <a:pt x="457373" y="133206"/>
                  </a:lnTo>
                  <a:lnTo>
                    <a:pt x="457428" y="132935"/>
                  </a:lnTo>
                  <a:lnTo>
                    <a:pt x="457417" y="132608"/>
                  </a:lnTo>
                  <a:lnTo>
                    <a:pt x="457417" y="132121"/>
                  </a:lnTo>
                  <a:lnTo>
                    <a:pt x="457439" y="131683"/>
                  </a:lnTo>
                  <a:lnTo>
                    <a:pt x="457516" y="131357"/>
                  </a:lnTo>
                  <a:lnTo>
                    <a:pt x="457682" y="130980"/>
                  </a:lnTo>
                  <a:lnTo>
                    <a:pt x="457803" y="130764"/>
                  </a:lnTo>
                  <a:lnTo>
                    <a:pt x="458002" y="130538"/>
                  </a:lnTo>
                  <a:lnTo>
                    <a:pt x="458289" y="130317"/>
                  </a:lnTo>
                  <a:lnTo>
                    <a:pt x="458542" y="130173"/>
                  </a:lnTo>
                  <a:lnTo>
                    <a:pt x="458829" y="130001"/>
                  </a:lnTo>
                  <a:lnTo>
                    <a:pt x="458928" y="129930"/>
                  </a:lnTo>
                  <a:lnTo>
                    <a:pt x="459061" y="129719"/>
                  </a:lnTo>
                  <a:lnTo>
                    <a:pt x="459160" y="129553"/>
                  </a:lnTo>
                  <a:lnTo>
                    <a:pt x="459138" y="129101"/>
                  </a:lnTo>
                  <a:lnTo>
                    <a:pt x="459304" y="128897"/>
                  </a:lnTo>
                  <a:lnTo>
                    <a:pt x="459458" y="128573"/>
                  </a:lnTo>
                  <a:lnTo>
                    <a:pt x="459480" y="128350"/>
                  </a:lnTo>
                  <a:lnTo>
                    <a:pt x="459657" y="128008"/>
                  </a:lnTo>
                  <a:lnTo>
                    <a:pt x="459668" y="127796"/>
                  </a:lnTo>
                  <a:lnTo>
                    <a:pt x="459668" y="127628"/>
                  </a:lnTo>
                  <a:lnTo>
                    <a:pt x="459546" y="127338"/>
                  </a:lnTo>
                  <a:lnTo>
                    <a:pt x="459480" y="126941"/>
                  </a:lnTo>
                  <a:lnTo>
                    <a:pt x="459381" y="126564"/>
                  </a:lnTo>
                  <a:lnTo>
                    <a:pt x="459271" y="126257"/>
                  </a:lnTo>
                  <a:lnTo>
                    <a:pt x="459160" y="125886"/>
                  </a:lnTo>
                  <a:lnTo>
                    <a:pt x="458884" y="125489"/>
                  </a:lnTo>
                  <a:lnTo>
                    <a:pt x="458708" y="125363"/>
                  </a:lnTo>
                  <a:lnTo>
                    <a:pt x="458586" y="125222"/>
                  </a:lnTo>
                  <a:lnTo>
                    <a:pt x="458542" y="125057"/>
                  </a:lnTo>
                  <a:lnTo>
                    <a:pt x="458553" y="124890"/>
                  </a:lnTo>
                  <a:lnTo>
                    <a:pt x="458597" y="124690"/>
                  </a:lnTo>
                  <a:lnTo>
                    <a:pt x="458719" y="124551"/>
                  </a:lnTo>
                  <a:lnTo>
                    <a:pt x="458840" y="124277"/>
                  </a:lnTo>
                  <a:lnTo>
                    <a:pt x="458840" y="124092"/>
                  </a:lnTo>
                  <a:lnTo>
                    <a:pt x="458818" y="123941"/>
                  </a:lnTo>
                  <a:lnTo>
                    <a:pt x="458686" y="123831"/>
                  </a:lnTo>
                  <a:lnTo>
                    <a:pt x="458498" y="123750"/>
                  </a:lnTo>
                  <a:lnTo>
                    <a:pt x="458244" y="123685"/>
                  </a:lnTo>
                  <a:lnTo>
                    <a:pt x="458079" y="123615"/>
                  </a:lnTo>
                  <a:lnTo>
                    <a:pt x="458013" y="123494"/>
                  </a:lnTo>
                  <a:lnTo>
                    <a:pt x="457991" y="123323"/>
                  </a:lnTo>
                  <a:lnTo>
                    <a:pt x="458024" y="123147"/>
                  </a:lnTo>
                  <a:lnTo>
                    <a:pt x="458123" y="122825"/>
                  </a:lnTo>
                  <a:lnTo>
                    <a:pt x="458244" y="122564"/>
                  </a:lnTo>
                  <a:lnTo>
                    <a:pt x="458299" y="122398"/>
                  </a:lnTo>
                  <a:lnTo>
                    <a:pt x="458399" y="122037"/>
                  </a:lnTo>
                  <a:lnTo>
                    <a:pt x="458333" y="121675"/>
                  </a:lnTo>
                  <a:lnTo>
                    <a:pt x="458233" y="121369"/>
                  </a:lnTo>
                  <a:lnTo>
                    <a:pt x="458101" y="121092"/>
                  </a:lnTo>
                  <a:lnTo>
                    <a:pt x="457991" y="120736"/>
                  </a:lnTo>
                  <a:lnTo>
                    <a:pt x="457891" y="120419"/>
                  </a:lnTo>
                  <a:lnTo>
                    <a:pt x="457847" y="120239"/>
                  </a:lnTo>
                  <a:lnTo>
                    <a:pt x="457781" y="119936"/>
                  </a:lnTo>
                  <a:lnTo>
                    <a:pt x="457615" y="119635"/>
                  </a:lnTo>
                  <a:lnTo>
                    <a:pt x="457593" y="119243"/>
                  </a:lnTo>
                  <a:lnTo>
                    <a:pt x="457759" y="119103"/>
                  </a:lnTo>
                  <a:lnTo>
                    <a:pt x="457935" y="119018"/>
                  </a:lnTo>
                  <a:lnTo>
                    <a:pt x="458101" y="118983"/>
                  </a:lnTo>
                  <a:lnTo>
                    <a:pt x="458752" y="118892"/>
                  </a:lnTo>
                  <a:lnTo>
                    <a:pt x="459028" y="118900"/>
                  </a:lnTo>
                  <a:lnTo>
                    <a:pt x="459160" y="118902"/>
                  </a:lnTo>
                  <a:lnTo>
                    <a:pt x="459557" y="118851"/>
                  </a:lnTo>
                  <a:lnTo>
                    <a:pt x="459921" y="118706"/>
                  </a:lnTo>
                  <a:lnTo>
                    <a:pt x="460131" y="118545"/>
                  </a:lnTo>
                  <a:lnTo>
                    <a:pt x="460263" y="118313"/>
                  </a:lnTo>
                  <a:lnTo>
                    <a:pt x="460263" y="118168"/>
                  </a:lnTo>
                  <a:lnTo>
                    <a:pt x="460164" y="117912"/>
                  </a:lnTo>
                  <a:lnTo>
                    <a:pt x="460076" y="117620"/>
                  </a:lnTo>
                  <a:lnTo>
                    <a:pt x="460076" y="117438"/>
                  </a:lnTo>
                  <a:lnTo>
                    <a:pt x="460065" y="117405"/>
                  </a:lnTo>
                  <a:lnTo>
                    <a:pt x="460131" y="117335"/>
                  </a:lnTo>
                  <a:lnTo>
                    <a:pt x="460341" y="116908"/>
                  </a:lnTo>
                  <a:lnTo>
                    <a:pt x="460451" y="116755"/>
                  </a:lnTo>
                  <a:lnTo>
                    <a:pt x="460661" y="116286"/>
                  </a:lnTo>
                  <a:lnTo>
                    <a:pt x="461014" y="115667"/>
                  </a:lnTo>
                  <a:lnTo>
                    <a:pt x="461146" y="115413"/>
                  </a:lnTo>
                  <a:lnTo>
                    <a:pt x="461256" y="115115"/>
                  </a:lnTo>
                  <a:lnTo>
                    <a:pt x="461300" y="114635"/>
                  </a:lnTo>
                  <a:lnTo>
                    <a:pt x="461367" y="114344"/>
                  </a:lnTo>
                  <a:lnTo>
                    <a:pt x="461411" y="114183"/>
                  </a:lnTo>
                  <a:lnTo>
                    <a:pt x="461587" y="113719"/>
                  </a:lnTo>
                  <a:lnTo>
                    <a:pt x="461665" y="113237"/>
                  </a:lnTo>
                  <a:lnTo>
                    <a:pt x="461952" y="112652"/>
                  </a:lnTo>
                  <a:lnTo>
                    <a:pt x="462117" y="112200"/>
                  </a:lnTo>
                  <a:lnTo>
                    <a:pt x="462260" y="111908"/>
                  </a:lnTo>
                  <a:lnTo>
                    <a:pt x="462426" y="111726"/>
                  </a:lnTo>
                  <a:lnTo>
                    <a:pt x="462514" y="111620"/>
                  </a:lnTo>
                  <a:lnTo>
                    <a:pt x="462558" y="111480"/>
                  </a:lnTo>
                  <a:lnTo>
                    <a:pt x="462514" y="111347"/>
                  </a:lnTo>
                  <a:lnTo>
                    <a:pt x="462327" y="111168"/>
                  </a:lnTo>
                  <a:lnTo>
                    <a:pt x="461841" y="110837"/>
                  </a:lnTo>
                  <a:lnTo>
                    <a:pt x="461609" y="110551"/>
                  </a:lnTo>
                  <a:lnTo>
                    <a:pt x="461367" y="110099"/>
                  </a:lnTo>
                  <a:lnTo>
                    <a:pt x="461312" y="109938"/>
                  </a:lnTo>
                  <a:lnTo>
                    <a:pt x="461290" y="109825"/>
                  </a:lnTo>
                  <a:lnTo>
                    <a:pt x="461300" y="109703"/>
                  </a:lnTo>
                  <a:lnTo>
                    <a:pt x="461400" y="109377"/>
                  </a:lnTo>
                  <a:lnTo>
                    <a:pt x="461345" y="109222"/>
                  </a:lnTo>
                  <a:lnTo>
                    <a:pt x="461312" y="109032"/>
                  </a:lnTo>
                  <a:lnTo>
                    <a:pt x="461323" y="108759"/>
                  </a:lnTo>
                  <a:lnTo>
                    <a:pt x="461367" y="108656"/>
                  </a:lnTo>
                  <a:lnTo>
                    <a:pt x="461477" y="108546"/>
                  </a:lnTo>
                  <a:lnTo>
                    <a:pt x="461797" y="108318"/>
                  </a:lnTo>
                  <a:lnTo>
                    <a:pt x="462183" y="107919"/>
                  </a:lnTo>
                  <a:lnTo>
                    <a:pt x="462470" y="107596"/>
                  </a:lnTo>
                  <a:lnTo>
                    <a:pt x="462558" y="107486"/>
                  </a:lnTo>
                  <a:lnTo>
                    <a:pt x="462779" y="107271"/>
                  </a:lnTo>
                  <a:lnTo>
                    <a:pt x="463011" y="107042"/>
                  </a:lnTo>
                  <a:lnTo>
                    <a:pt x="463309" y="106621"/>
                  </a:lnTo>
                  <a:lnTo>
                    <a:pt x="463463" y="106333"/>
                  </a:lnTo>
                  <a:lnTo>
                    <a:pt x="463606" y="106147"/>
                  </a:lnTo>
                  <a:lnTo>
                    <a:pt x="464026" y="105677"/>
                  </a:lnTo>
                  <a:lnTo>
                    <a:pt x="464302" y="105307"/>
                  </a:lnTo>
                  <a:lnTo>
                    <a:pt x="464434" y="104992"/>
                  </a:lnTo>
                  <a:lnTo>
                    <a:pt x="464633" y="104744"/>
                  </a:lnTo>
                  <a:lnTo>
                    <a:pt x="464997" y="104528"/>
                  </a:lnTo>
                  <a:lnTo>
                    <a:pt x="465140" y="104449"/>
                  </a:lnTo>
                  <a:lnTo>
                    <a:pt x="465835" y="104161"/>
                  </a:lnTo>
                  <a:lnTo>
                    <a:pt x="466299" y="103991"/>
                  </a:lnTo>
                  <a:lnTo>
                    <a:pt x="466519" y="103913"/>
                  </a:lnTo>
                  <a:lnTo>
                    <a:pt x="466707" y="103791"/>
                  </a:lnTo>
                  <a:lnTo>
                    <a:pt x="466861" y="103729"/>
                  </a:lnTo>
                  <a:lnTo>
                    <a:pt x="467104" y="103547"/>
                  </a:lnTo>
                  <a:lnTo>
                    <a:pt x="467313" y="103342"/>
                  </a:lnTo>
                  <a:lnTo>
                    <a:pt x="467556" y="103079"/>
                  </a:lnTo>
                  <a:lnTo>
                    <a:pt x="467644" y="102886"/>
                  </a:lnTo>
                  <a:lnTo>
                    <a:pt x="467656" y="102796"/>
                  </a:lnTo>
                  <a:lnTo>
                    <a:pt x="467678" y="102624"/>
                  </a:lnTo>
                  <a:lnTo>
                    <a:pt x="467711" y="102408"/>
                  </a:lnTo>
                  <a:lnTo>
                    <a:pt x="467854" y="102145"/>
                  </a:lnTo>
                  <a:lnTo>
                    <a:pt x="468020" y="101952"/>
                  </a:lnTo>
                  <a:lnTo>
                    <a:pt x="468262" y="101793"/>
                  </a:lnTo>
                  <a:lnTo>
                    <a:pt x="468560" y="101736"/>
                  </a:lnTo>
                  <a:lnTo>
                    <a:pt x="468913" y="101634"/>
                  </a:lnTo>
                  <a:lnTo>
                    <a:pt x="469013" y="101625"/>
                  </a:lnTo>
                  <a:lnTo>
                    <a:pt x="469178" y="101611"/>
                  </a:lnTo>
                  <a:lnTo>
                    <a:pt x="469851" y="101371"/>
                  </a:lnTo>
                  <a:lnTo>
                    <a:pt x="469939" y="101345"/>
                  </a:lnTo>
                  <a:lnTo>
                    <a:pt x="470348" y="101211"/>
                  </a:lnTo>
                  <a:lnTo>
                    <a:pt x="470800" y="101087"/>
                  </a:lnTo>
                  <a:lnTo>
                    <a:pt x="471197" y="100891"/>
                  </a:lnTo>
                  <a:lnTo>
                    <a:pt x="471230" y="100871"/>
                  </a:lnTo>
                  <a:lnTo>
                    <a:pt x="471495" y="100700"/>
                  </a:lnTo>
                  <a:lnTo>
                    <a:pt x="471627" y="100605"/>
                  </a:lnTo>
                  <a:lnTo>
                    <a:pt x="472058" y="100441"/>
                  </a:lnTo>
                  <a:lnTo>
                    <a:pt x="472488" y="100131"/>
                  </a:lnTo>
                  <a:lnTo>
                    <a:pt x="472753" y="99996"/>
                  </a:lnTo>
                  <a:lnTo>
                    <a:pt x="473647" y="99767"/>
                  </a:lnTo>
                  <a:lnTo>
                    <a:pt x="473856" y="99572"/>
                  </a:lnTo>
                  <a:lnTo>
                    <a:pt x="474573" y="98229"/>
                  </a:lnTo>
                  <a:lnTo>
                    <a:pt x="474937" y="97778"/>
                  </a:lnTo>
                  <a:lnTo>
                    <a:pt x="475423" y="97499"/>
                  </a:lnTo>
                  <a:lnTo>
                    <a:pt x="475643" y="97412"/>
                  </a:lnTo>
                  <a:lnTo>
                    <a:pt x="475919" y="97418"/>
                  </a:lnTo>
                  <a:lnTo>
                    <a:pt x="476151" y="97446"/>
                  </a:lnTo>
                  <a:lnTo>
                    <a:pt x="476228" y="97455"/>
                  </a:lnTo>
                  <a:lnTo>
                    <a:pt x="476328" y="97436"/>
                  </a:lnTo>
                  <a:lnTo>
                    <a:pt x="476427" y="97336"/>
                  </a:lnTo>
                  <a:lnTo>
                    <a:pt x="476526" y="97193"/>
                  </a:lnTo>
                  <a:lnTo>
                    <a:pt x="476581" y="96976"/>
                  </a:lnTo>
                  <a:lnTo>
                    <a:pt x="476537" y="96680"/>
                  </a:lnTo>
                  <a:lnTo>
                    <a:pt x="476405" y="96453"/>
                  </a:lnTo>
                  <a:lnTo>
                    <a:pt x="476129" y="96156"/>
                  </a:lnTo>
                  <a:lnTo>
                    <a:pt x="475908" y="95814"/>
                  </a:lnTo>
                  <a:lnTo>
                    <a:pt x="475831" y="95508"/>
                  </a:lnTo>
                  <a:lnTo>
                    <a:pt x="475776" y="95177"/>
                  </a:lnTo>
                  <a:lnTo>
                    <a:pt x="475864" y="94869"/>
                  </a:lnTo>
                  <a:lnTo>
                    <a:pt x="475986" y="94540"/>
                  </a:lnTo>
                  <a:lnTo>
                    <a:pt x="476140" y="94106"/>
                  </a:lnTo>
                  <a:lnTo>
                    <a:pt x="476405" y="93708"/>
                  </a:lnTo>
                  <a:lnTo>
                    <a:pt x="476625" y="93367"/>
                  </a:lnTo>
                  <a:lnTo>
                    <a:pt x="476857" y="93151"/>
                  </a:lnTo>
                  <a:lnTo>
                    <a:pt x="477089" y="92980"/>
                  </a:lnTo>
                  <a:lnTo>
                    <a:pt x="477155" y="92902"/>
                  </a:lnTo>
                  <a:lnTo>
                    <a:pt x="477265" y="92756"/>
                  </a:lnTo>
                  <a:lnTo>
                    <a:pt x="477365" y="92529"/>
                  </a:lnTo>
                  <a:lnTo>
                    <a:pt x="477398" y="92352"/>
                  </a:lnTo>
                  <a:lnTo>
                    <a:pt x="477387" y="92043"/>
                  </a:lnTo>
                  <a:lnTo>
                    <a:pt x="477398" y="91858"/>
                  </a:lnTo>
                  <a:lnTo>
                    <a:pt x="477398" y="91515"/>
                  </a:lnTo>
                  <a:lnTo>
                    <a:pt x="477442" y="91321"/>
                  </a:lnTo>
                  <a:lnTo>
                    <a:pt x="477607" y="91146"/>
                  </a:lnTo>
                  <a:lnTo>
                    <a:pt x="477839" y="91061"/>
                  </a:lnTo>
                  <a:lnTo>
                    <a:pt x="478280" y="91005"/>
                  </a:lnTo>
                  <a:lnTo>
                    <a:pt x="478435" y="90992"/>
                  </a:lnTo>
                  <a:lnTo>
                    <a:pt x="478633" y="90975"/>
                  </a:lnTo>
                  <a:lnTo>
                    <a:pt x="479373" y="91039"/>
                  </a:lnTo>
                  <a:lnTo>
                    <a:pt x="479582" y="91091"/>
                  </a:lnTo>
                  <a:lnTo>
                    <a:pt x="479770" y="91189"/>
                  </a:lnTo>
                  <a:lnTo>
                    <a:pt x="479980" y="91268"/>
                  </a:lnTo>
                  <a:lnTo>
                    <a:pt x="480388" y="91325"/>
                  </a:lnTo>
                  <a:lnTo>
                    <a:pt x="480531" y="91298"/>
                  </a:lnTo>
                  <a:lnTo>
                    <a:pt x="480664" y="91251"/>
                  </a:lnTo>
                  <a:lnTo>
                    <a:pt x="480752" y="91219"/>
                  </a:lnTo>
                  <a:lnTo>
                    <a:pt x="480995" y="91068"/>
                  </a:lnTo>
                  <a:lnTo>
                    <a:pt x="481094" y="90953"/>
                  </a:lnTo>
                  <a:lnTo>
                    <a:pt x="481237" y="90686"/>
                  </a:lnTo>
                  <a:lnTo>
                    <a:pt x="481436" y="90232"/>
                  </a:lnTo>
                  <a:lnTo>
                    <a:pt x="482032" y="89093"/>
                  </a:lnTo>
                  <a:lnTo>
                    <a:pt x="482451" y="88240"/>
                  </a:lnTo>
                  <a:lnTo>
                    <a:pt x="482638" y="87892"/>
                  </a:lnTo>
                  <a:lnTo>
                    <a:pt x="482782" y="87551"/>
                  </a:lnTo>
                  <a:lnTo>
                    <a:pt x="483003" y="87290"/>
                  </a:lnTo>
                  <a:lnTo>
                    <a:pt x="483080" y="87119"/>
                  </a:lnTo>
                  <a:lnTo>
                    <a:pt x="483179" y="86563"/>
                  </a:lnTo>
                  <a:lnTo>
                    <a:pt x="483256" y="86208"/>
                  </a:lnTo>
                  <a:lnTo>
                    <a:pt x="483411" y="85882"/>
                  </a:lnTo>
                  <a:lnTo>
                    <a:pt x="483653" y="85318"/>
                  </a:lnTo>
                  <a:lnTo>
                    <a:pt x="483907" y="84670"/>
                  </a:lnTo>
                  <a:lnTo>
                    <a:pt x="483974" y="84590"/>
                  </a:lnTo>
                  <a:lnTo>
                    <a:pt x="484040" y="84519"/>
                  </a:lnTo>
                  <a:lnTo>
                    <a:pt x="484128" y="84461"/>
                  </a:lnTo>
                  <a:lnTo>
                    <a:pt x="484161" y="84445"/>
                  </a:lnTo>
                  <a:lnTo>
                    <a:pt x="484349" y="84332"/>
                  </a:lnTo>
                  <a:lnTo>
                    <a:pt x="484514" y="84231"/>
                  </a:lnTo>
                  <a:lnTo>
                    <a:pt x="484966" y="83836"/>
                  </a:lnTo>
                  <a:lnTo>
                    <a:pt x="484988" y="83635"/>
                  </a:lnTo>
                  <a:lnTo>
                    <a:pt x="484922" y="83395"/>
                  </a:lnTo>
                  <a:lnTo>
                    <a:pt x="484867" y="83006"/>
                  </a:lnTo>
                  <a:lnTo>
                    <a:pt x="484646" y="82277"/>
                  </a:lnTo>
                  <a:lnTo>
                    <a:pt x="484514" y="82010"/>
                  </a:lnTo>
                  <a:lnTo>
                    <a:pt x="484084" y="81348"/>
                  </a:lnTo>
                  <a:lnTo>
                    <a:pt x="483709" y="81038"/>
                  </a:lnTo>
                  <a:lnTo>
                    <a:pt x="483620" y="80850"/>
                  </a:lnTo>
                  <a:lnTo>
                    <a:pt x="483631" y="80703"/>
                  </a:lnTo>
                  <a:lnTo>
                    <a:pt x="483665" y="80321"/>
                  </a:lnTo>
                  <a:lnTo>
                    <a:pt x="483587" y="80249"/>
                  </a:lnTo>
                  <a:lnTo>
                    <a:pt x="483543" y="80231"/>
                  </a:lnTo>
                  <a:lnTo>
                    <a:pt x="483444" y="80160"/>
                  </a:lnTo>
                  <a:lnTo>
                    <a:pt x="483400" y="80093"/>
                  </a:lnTo>
                  <a:lnTo>
                    <a:pt x="483367" y="80069"/>
                  </a:lnTo>
                  <a:lnTo>
                    <a:pt x="483289" y="79986"/>
                  </a:lnTo>
                  <a:lnTo>
                    <a:pt x="483135" y="79988"/>
                  </a:lnTo>
                  <a:lnTo>
                    <a:pt x="483069" y="79988"/>
                  </a:lnTo>
                  <a:lnTo>
                    <a:pt x="482936" y="80026"/>
                  </a:lnTo>
                  <a:lnTo>
                    <a:pt x="482870" y="80070"/>
                  </a:lnTo>
                  <a:lnTo>
                    <a:pt x="482760" y="80152"/>
                  </a:lnTo>
                  <a:lnTo>
                    <a:pt x="482506" y="80281"/>
                  </a:lnTo>
                  <a:lnTo>
                    <a:pt x="482219" y="80314"/>
                  </a:lnTo>
                  <a:lnTo>
                    <a:pt x="482043" y="80335"/>
                  </a:lnTo>
                  <a:lnTo>
                    <a:pt x="482010" y="80345"/>
                  </a:lnTo>
                  <a:lnTo>
                    <a:pt x="481977" y="80354"/>
                  </a:lnTo>
                  <a:lnTo>
                    <a:pt x="481469" y="80383"/>
                  </a:lnTo>
                  <a:lnTo>
                    <a:pt x="481193" y="80321"/>
                  </a:lnTo>
                  <a:lnTo>
                    <a:pt x="481083" y="80313"/>
                  </a:lnTo>
                  <a:lnTo>
                    <a:pt x="480542" y="80378"/>
                  </a:lnTo>
                  <a:lnTo>
                    <a:pt x="480410" y="80431"/>
                  </a:lnTo>
                  <a:lnTo>
                    <a:pt x="480156" y="80526"/>
                  </a:lnTo>
                  <a:lnTo>
                    <a:pt x="479880" y="80588"/>
                  </a:lnTo>
                  <a:lnTo>
                    <a:pt x="479560" y="80568"/>
                  </a:lnTo>
                  <a:lnTo>
                    <a:pt x="479483" y="80537"/>
                  </a:lnTo>
                  <a:lnTo>
                    <a:pt x="479053" y="80383"/>
                  </a:lnTo>
                  <a:lnTo>
                    <a:pt x="478689" y="80290"/>
                  </a:lnTo>
                  <a:lnTo>
                    <a:pt x="478512" y="80279"/>
                  </a:lnTo>
                  <a:lnTo>
                    <a:pt x="478336" y="80241"/>
                  </a:lnTo>
                  <a:lnTo>
                    <a:pt x="478336" y="80240"/>
                  </a:lnTo>
                  <a:lnTo>
                    <a:pt x="478236" y="80084"/>
                  </a:lnTo>
                  <a:lnTo>
                    <a:pt x="478192" y="80033"/>
                  </a:lnTo>
                  <a:lnTo>
                    <a:pt x="478115" y="79975"/>
                  </a:lnTo>
                  <a:lnTo>
                    <a:pt x="478016" y="79901"/>
                  </a:lnTo>
                  <a:lnTo>
                    <a:pt x="477674" y="79763"/>
                  </a:lnTo>
                  <a:lnTo>
                    <a:pt x="477663" y="79760"/>
                  </a:lnTo>
                  <a:lnTo>
                    <a:pt x="477409" y="79692"/>
                  </a:lnTo>
                  <a:lnTo>
                    <a:pt x="477309" y="79667"/>
                  </a:lnTo>
                  <a:lnTo>
                    <a:pt x="476890" y="79582"/>
                  </a:lnTo>
                  <a:lnTo>
                    <a:pt x="476725" y="79503"/>
                  </a:lnTo>
                  <a:lnTo>
                    <a:pt x="476625" y="79261"/>
                  </a:lnTo>
                  <a:lnTo>
                    <a:pt x="476515" y="79188"/>
                  </a:lnTo>
                  <a:lnTo>
                    <a:pt x="476339" y="79126"/>
                  </a:lnTo>
                  <a:lnTo>
                    <a:pt x="476239" y="79050"/>
                  </a:lnTo>
                  <a:lnTo>
                    <a:pt x="476107" y="78867"/>
                  </a:lnTo>
                  <a:lnTo>
                    <a:pt x="476030" y="78791"/>
                  </a:lnTo>
                  <a:lnTo>
                    <a:pt x="475908" y="78688"/>
                  </a:lnTo>
                  <a:lnTo>
                    <a:pt x="475765" y="78514"/>
                  </a:lnTo>
                  <a:lnTo>
                    <a:pt x="475732" y="78485"/>
                  </a:lnTo>
                  <a:lnTo>
                    <a:pt x="475632" y="78418"/>
                  </a:lnTo>
                  <a:lnTo>
                    <a:pt x="475379" y="78288"/>
                  </a:lnTo>
                  <a:lnTo>
                    <a:pt x="474959" y="77913"/>
                  </a:lnTo>
                  <a:lnTo>
                    <a:pt x="474783" y="77656"/>
                  </a:lnTo>
                  <a:lnTo>
                    <a:pt x="474684" y="77457"/>
                  </a:lnTo>
                  <a:lnTo>
                    <a:pt x="474573" y="77279"/>
                  </a:lnTo>
                  <a:lnTo>
                    <a:pt x="474540" y="77264"/>
                  </a:lnTo>
                  <a:lnTo>
                    <a:pt x="474264" y="77118"/>
                  </a:lnTo>
                  <a:lnTo>
                    <a:pt x="474011" y="76870"/>
                  </a:lnTo>
                  <a:lnTo>
                    <a:pt x="473922" y="76808"/>
                  </a:lnTo>
                  <a:lnTo>
                    <a:pt x="473635" y="76729"/>
                  </a:lnTo>
                  <a:lnTo>
                    <a:pt x="473404" y="76616"/>
                  </a:lnTo>
                  <a:lnTo>
                    <a:pt x="473194" y="76441"/>
                  </a:lnTo>
                  <a:lnTo>
                    <a:pt x="472907" y="76242"/>
                  </a:lnTo>
                  <a:lnTo>
                    <a:pt x="472764" y="76072"/>
                  </a:lnTo>
                  <a:lnTo>
                    <a:pt x="472642" y="75751"/>
                  </a:lnTo>
                  <a:lnTo>
                    <a:pt x="472521" y="75612"/>
                  </a:lnTo>
                  <a:lnTo>
                    <a:pt x="472334" y="75474"/>
                  </a:lnTo>
                  <a:lnTo>
                    <a:pt x="472278" y="75367"/>
                  </a:lnTo>
                  <a:lnTo>
                    <a:pt x="472278" y="75351"/>
                  </a:lnTo>
                  <a:lnTo>
                    <a:pt x="472168" y="75190"/>
                  </a:lnTo>
                  <a:lnTo>
                    <a:pt x="472025" y="75034"/>
                  </a:lnTo>
                  <a:lnTo>
                    <a:pt x="471815" y="74933"/>
                  </a:lnTo>
                  <a:lnTo>
                    <a:pt x="471550" y="74888"/>
                  </a:lnTo>
                  <a:lnTo>
                    <a:pt x="471429" y="74846"/>
                  </a:lnTo>
                  <a:lnTo>
                    <a:pt x="471043" y="74567"/>
                  </a:lnTo>
                  <a:lnTo>
                    <a:pt x="470976" y="74502"/>
                  </a:lnTo>
                  <a:lnTo>
                    <a:pt x="470899" y="74445"/>
                  </a:lnTo>
                  <a:lnTo>
                    <a:pt x="470855" y="74418"/>
                  </a:lnTo>
                  <a:lnTo>
                    <a:pt x="470712" y="74335"/>
                  </a:lnTo>
                  <a:lnTo>
                    <a:pt x="470491" y="74281"/>
                  </a:lnTo>
                  <a:lnTo>
                    <a:pt x="470215" y="74168"/>
                  </a:lnTo>
                  <a:lnTo>
                    <a:pt x="469465" y="73953"/>
                  </a:lnTo>
                  <a:lnTo>
                    <a:pt x="469300" y="73963"/>
                  </a:lnTo>
                  <a:lnTo>
                    <a:pt x="469189" y="73969"/>
                  </a:lnTo>
                  <a:lnTo>
                    <a:pt x="468935" y="73949"/>
                  </a:lnTo>
                  <a:lnTo>
                    <a:pt x="468869" y="73944"/>
                  </a:lnTo>
                  <a:lnTo>
                    <a:pt x="468814" y="73944"/>
                  </a:lnTo>
                  <a:lnTo>
                    <a:pt x="468682" y="73901"/>
                  </a:lnTo>
                  <a:lnTo>
                    <a:pt x="468461" y="73772"/>
                  </a:lnTo>
                  <a:lnTo>
                    <a:pt x="468152" y="73746"/>
                  </a:lnTo>
                  <a:lnTo>
                    <a:pt x="468141" y="73743"/>
                  </a:lnTo>
                  <a:lnTo>
                    <a:pt x="467644" y="73591"/>
                  </a:lnTo>
                  <a:lnTo>
                    <a:pt x="467567" y="73580"/>
                  </a:lnTo>
                  <a:lnTo>
                    <a:pt x="467380" y="73602"/>
                  </a:lnTo>
                  <a:lnTo>
                    <a:pt x="467225" y="73689"/>
                  </a:lnTo>
                  <a:lnTo>
                    <a:pt x="467104" y="73785"/>
                  </a:lnTo>
                  <a:lnTo>
                    <a:pt x="466950" y="73805"/>
                  </a:lnTo>
                  <a:lnTo>
                    <a:pt x="466839" y="73754"/>
                  </a:lnTo>
                  <a:lnTo>
                    <a:pt x="466729" y="73703"/>
                  </a:lnTo>
                  <a:lnTo>
                    <a:pt x="466287" y="73577"/>
                  </a:lnTo>
                  <a:lnTo>
                    <a:pt x="465736" y="73430"/>
                  </a:lnTo>
                  <a:lnTo>
                    <a:pt x="465306" y="73314"/>
                  </a:lnTo>
                  <a:lnTo>
                    <a:pt x="465118" y="73238"/>
                  </a:lnTo>
                  <a:lnTo>
                    <a:pt x="465030" y="73218"/>
                  </a:lnTo>
                  <a:lnTo>
                    <a:pt x="464721" y="73230"/>
                  </a:lnTo>
                  <a:lnTo>
                    <a:pt x="464721" y="73229"/>
                  </a:lnTo>
                  <a:lnTo>
                    <a:pt x="464622" y="73207"/>
                  </a:lnTo>
                  <a:lnTo>
                    <a:pt x="464522" y="73144"/>
                  </a:lnTo>
                  <a:lnTo>
                    <a:pt x="464313" y="73024"/>
                  </a:lnTo>
                  <a:lnTo>
                    <a:pt x="464158" y="72934"/>
                  </a:lnTo>
                  <a:lnTo>
                    <a:pt x="463728" y="72655"/>
                  </a:lnTo>
                  <a:lnTo>
                    <a:pt x="463231" y="72393"/>
                  </a:lnTo>
                  <a:lnTo>
                    <a:pt x="463033" y="72338"/>
                  </a:lnTo>
                  <a:lnTo>
                    <a:pt x="462845" y="72288"/>
                  </a:lnTo>
                  <a:lnTo>
                    <a:pt x="462514" y="72103"/>
                  </a:lnTo>
                  <a:lnTo>
                    <a:pt x="462514" y="72101"/>
                  </a:lnTo>
                  <a:lnTo>
                    <a:pt x="462360" y="72049"/>
                  </a:lnTo>
                  <a:lnTo>
                    <a:pt x="462106" y="72020"/>
                  </a:lnTo>
                  <a:lnTo>
                    <a:pt x="461952" y="71950"/>
                  </a:lnTo>
                  <a:lnTo>
                    <a:pt x="461797" y="71872"/>
                  </a:lnTo>
                  <a:lnTo>
                    <a:pt x="461676" y="71817"/>
                  </a:lnTo>
                  <a:lnTo>
                    <a:pt x="461234" y="71784"/>
                  </a:lnTo>
                  <a:lnTo>
                    <a:pt x="460837" y="71708"/>
                  </a:lnTo>
                  <a:lnTo>
                    <a:pt x="460385" y="71510"/>
                  </a:lnTo>
                  <a:lnTo>
                    <a:pt x="460186" y="71458"/>
                  </a:lnTo>
                  <a:lnTo>
                    <a:pt x="460032" y="71407"/>
                  </a:lnTo>
                  <a:lnTo>
                    <a:pt x="459800" y="71290"/>
                  </a:lnTo>
                  <a:lnTo>
                    <a:pt x="459491" y="71224"/>
                  </a:lnTo>
                  <a:lnTo>
                    <a:pt x="459281" y="71228"/>
                  </a:lnTo>
                  <a:lnTo>
                    <a:pt x="459105" y="71233"/>
                  </a:lnTo>
                  <a:lnTo>
                    <a:pt x="458664" y="71228"/>
                  </a:lnTo>
                  <a:lnTo>
                    <a:pt x="458255" y="71126"/>
                  </a:lnTo>
                  <a:lnTo>
                    <a:pt x="458134" y="71062"/>
                  </a:lnTo>
                  <a:lnTo>
                    <a:pt x="457748" y="70860"/>
                  </a:lnTo>
                  <a:lnTo>
                    <a:pt x="457274" y="70788"/>
                  </a:lnTo>
                  <a:lnTo>
                    <a:pt x="456391" y="70588"/>
                  </a:lnTo>
                  <a:lnTo>
                    <a:pt x="456391" y="70585"/>
                  </a:lnTo>
                  <a:lnTo>
                    <a:pt x="456225" y="70523"/>
                  </a:lnTo>
                  <a:lnTo>
                    <a:pt x="456126" y="70481"/>
                  </a:lnTo>
                  <a:lnTo>
                    <a:pt x="456060" y="70446"/>
                  </a:lnTo>
                  <a:lnTo>
                    <a:pt x="455983" y="70403"/>
                  </a:lnTo>
                  <a:lnTo>
                    <a:pt x="455961" y="70391"/>
                  </a:lnTo>
                  <a:lnTo>
                    <a:pt x="455806" y="70249"/>
                  </a:lnTo>
                  <a:lnTo>
                    <a:pt x="455773" y="70216"/>
                  </a:lnTo>
                  <a:lnTo>
                    <a:pt x="455652" y="70046"/>
                  </a:lnTo>
                  <a:lnTo>
                    <a:pt x="455596" y="69881"/>
                  </a:lnTo>
                  <a:lnTo>
                    <a:pt x="455541" y="69771"/>
                  </a:lnTo>
                  <a:lnTo>
                    <a:pt x="455464" y="69658"/>
                  </a:lnTo>
                  <a:lnTo>
                    <a:pt x="455343" y="69545"/>
                  </a:lnTo>
                  <a:lnTo>
                    <a:pt x="455012" y="69359"/>
                  </a:lnTo>
                  <a:lnTo>
                    <a:pt x="454736" y="69162"/>
                  </a:lnTo>
                  <a:lnTo>
                    <a:pt x="454581" y="69023"/>
                  </a:lnTo>
                  <a:lnTo>
                    <a:pt x="454471" y="69001"/>
                  </a:lnTo>
                  <a:lnTo>
                    <a:pt x="454206" y="69001"/>
                  </a:lnTo>
                  <a:lnTo>
                    <a:pt x="454052" y="68961"/>
                  </a:lnTo>
                  <a:lnTo>
                    <a:pt x="453986" y="68925"/>
                  </a:lnTo>
                  <a:lnTo>
                    <a:pt x="453776" y="68746"/>
                  </a:lnTo>
                  <a:lnTo>
                    <a:pt x="453456" y="68614"/>
                  </a:lnTo>
                  <a:lnTo>
                    <a:pt x="453191" y="68467"/>
                  </a:lnTo>
                  <a:lnTo>
                    <a:pt x="453125" y="68425"/>
                  </a:lnTo>
                  <a:lnTo>
                    <a:pt x="452982" y="68315"/>
                  </a:lnTo>
                  <a:lnTo>
                    <a:pt x="452805" y="68096"/>
                  </a:lnTo>
                  <a:lnTo>
                    <a:pt x="452662" y="67951"/>
                  </a:lnTo>
                  <a:lnTo>
                    <a:pt x="452573" y="67895"/>
                  </a:lnTo>
                  <a:lnTo>
                    <a:pt x="452375" y="67811"/>
                  </a:lnTo>
                  <a:lnTo>
                    <a:pt x="452198" y="67622"/>
                  </a:lnTo>
                  <a:lnTo>
                    <a:pt x="451967" y="67176"/>
                  </a:lnTo>
                  <a:lnTo>
                    <a:pt x="451779" y="66432"/>
                  </a:lnTo>
                  <a:lnTo>
                    <a:pt x="451658" y="66283"/>
                  </a:lnTo>
                  <a:lnTo>
                    <a:pt x="451492" y="66189"/>
                  </a:lnTo>
                  <a:lnTo>
                    <a:pt x="451371" y="66102"/>
                  </a:lnTo>
                  <a:lnTo>
                    <a:pt x="451305" y="66023"/>
                  </a:lnTo>
                  <a:lnTo>
                    <a:pt x="451238" y="65869"/>
                  </a:lnTo>
                  <a:lnTo>
                    <a:pt x="451227" y="65693"/>
                  </a:lnTo>
                  <a:lnTo>
                    <a:pt x="451205" y="65577"/>
                  </a:lnTo>
                  <a:lnTo>
                    <a:pt x="451117" y="65429"/>
                  </a:lnTo>
                  <a:lnTo>
                    <a:pt x="451029" y="65296"/>
                  </a:lnTo>
                  <a:lnTo>
                    <a:pt x="450951" y="65056"/>
                  </a:lnTo>
                  <a:lnTo>
                    <a:pt x="450797" y="64837"/>
                  </a:lnTo>
                  <a:lnTo>
                    <a:pt x="450753" y="64717"/>
                  </a:lnTo>
                  <a:lnTo>
                    <a:pt x="450753" y="64619"/>
                  </a:lnTo>
                  <a:lnTo>
                    <a:pt x="450797" y="64408"/>
                  </a:lnTo>
                  <a:lnTo>
                    <a:pt x="450852" y="64064"/>
                  </a:lnTo>
                  <a:lnTo>
                    <a:pt x="450951" y="63691"/>
                  </a:lnTo>
                  <a:lnTo>
                    <a:pt x="451040" y="63441"/>
                  </a:lnTo>
                  <a:lnTo>
                    <a:pt x="451029" y="63040"/>
                  </a:lnTo>
                  <a:lnTo>
                    <a:pt x="451106" y="62646"/>
                  </a:lnTo>
                  <a:lnTo>
                    <a:pt x="451106" y="62552"/>
                  </a:lnTo>
                  <a:lnTo>
                    <a:pt x="451073" y="62440"/>
                  </a:lnTo>
                  <a:lnTo>
                    <a:pt x="450885" y="62087"/>
                  </a:lnTo>
                  <a:lnTo>
                    <a:pt x="450863" y="62005"/>
                  </a:lnTo>
                  <a:lnTo>
                    <a:pt x="450885" y="61659"/>
                  </a:lnTo>
                  <a:lnTo>
                    <a:pt x="450852" y="61230"/>
                  </a:lnTo>
                  <a:lnTo>
                    <a:pt x="450929" y="60804"/>
                  </a:lnTo>
                  <a:lnTo>
                    <a:pt x="450907" y="60472"/>
                  </a:lnTo>
                  <a:lnTo>
                    <a:pt x="450985" y="59970"/>
                  </a:lnTo>
                  <a:lnTo>
                    <a:pt x="450985" y="59710"/>
                  </a:lnTo>
                  <a:lnTo>
                    <a:pt x="450963" y="59592"/>
                  </a:lnTo>
                  <a:lnTo>
                    <a:pt x="450874" y="59374"/>
                  </a:lnTo>
                  <a:lnTo>
                    <a:pt x="450786" y="59226"/>
                  </a:lnTo>
                  <a:lnTo>
                    <a:pt x="450676" y="59041"/>
                  </a:lnTo>
                  <a:lnTo>
                    <a:pt x="450587" y="58771"/>
                  </a:lnTo>
                  <a:lnTo>
                    <a:pt x="450510" y="58421"/>
                  </a:lnTo>
                  <a:lnTo>
                    <a:pt x="450510" y="58373"/>
                  </a:lnTo>
                  <a:lnTo>
                    <a:pt x="450433" y="58219"/>
                  </a:lnTo>
                  <a:lnTo>
                    <a:pt x="450290" y="58083"/>
                  </a:lnTo>
                  <a:lnTo>
                    <a:pt x="450267" y="58036"/>
                  </a:lnTo>
                  <a:lnTo>
                    <a:pt x="450058" y="57738"/>
                  </a:lnTo>
                  <a:lnTo>
                    <a:pt x="450058" y="57736"/>
                  </a:lnTo>
                  <a:lnTo>
                    <a:pt x="450025" y="57689"/>
                  </a:lnTo>
                  <a:lnTo>
                    <a:pt x="449936" y="57520"/>
                  </a:lnTo>
                  <a:lnTo>
                    <a:pt x="449848" y="57203"/>
                  </a:lnTo>
                  <a:lnTo>
                    <a:pt x="449859" y="56617"/>
                  </a:lnTo>
                  <a:lnTo>
                    <a:pt x="449837" y="56496"/>
                  </a:lnTo>
                  <a:lnTo>
                    <a:pt x="449716" y="56113"/>
                  </a:lnTo>
                  <a:lnTo>
                    <a:pt x="449727" y="56048"/>
                  </a:lnTo>
                  <a:lnTo>
                    <a:pt x="449760" y="55704"/>
                  </a:lnTo>
                  <a:lnTo>
                    <a:pt x="449738" y="55366"/>
                  </a:lnTo>
                  <a:lnTo>
                    <a:pt x="449628" y="55024"/>
                  </a:lnTo>
                  <a:lnTo>
                    <a:pt x="449517" y="54808"/>
                  </a:lnTo>
                  <a:lnTo>
                    <a:pt x="449374" y="54410"/>
                  </a:lnTo>
                  <a:lnTo>
                    <a:pt x="449330" y="54116"/>
                  </a:lnTo>
                  <a:lnTo>
                    <a:pt x="449352" y="53859"/>
                  </a:lnTo>
                  <a:lnTo>
                    <a:pt x="449275" y="53343"/>
                  </a:lnTo>
                  <a:lnTo>
                    <a:pt x="449275" y="53146"/>
                  </a:lnTo>
                  <a:lnTo>
                    <a:pt x="449374" y="52642"/>
                  </a:lnTo>
                  <a:lnTo>
                    <a:pt x="449451" y="52489"/>
                  </a:lnTo>
                  <a:lnTo>
                    <a:pt x="449495" y="52369"/>
                  </a:lnTo>
                  <a:lnTo>
                    <a:pt x="449495" y="52047"/>
                  </a:lnTo>
                  <a:lnTo>
                    <a:pt x="449429" y="51866"/>
                  </a:lnTo>
                  <a:lnTo>
                    <a:pt x="449286" y="51551"/>
                  </a:lnTo>
                  <a:lnTo>
                    <a:pt x="449275" y="51451"/>
                  </a:lnTo>
                  <a:lnTo>
                    <a:pt x="449275" y="51147"/>
                  </a:lnTo>
                  <a:lnTo>
                    <a:pt x="449252" y="51035"/>
                  </a:lnTo>
                  <a:lnTo>
                    <a:pt x="449175" y="50933"/>
                  </a:lnTo>
                  <a:lnTo>
                    <a:pt x="448977" y="50792"/>
                  </a:lnTo>
                  <a:lnTo>
                    <a:pt x="448866" y="50693"/>
                  </a:lnTo>
                  <a:lnTo>
                    <a:pt x="448822" y="50591"/>
                  </a:lnTo>
                  <a:lnTo>
                    <a:pt x="448800" y="50521"/>
                  </a:lnTo>
                  <a:lnTo>
                    <a:pt x="448800" y="50521"/>
                  </a:lnTo>
                  <a:lnTo>
                    <a:pt x="448800" y="50516"/>
                  </a:lnTo>
                  <a:lnTo>
                    <a:pt x="448756" y="50494"/>
                  </a:lnTo>
                  <a:lnTo>
                    <a:pt x="448646" y="50423"/>
                  </a:lnTo>
                  <a:lnTo>
                    <a:pt x="448591" y="50402"/>
                  </a:lnTo>
                  <a:lnTo>
                    <a:pt x="448546" y="50386"/>
                  </a:lnTo>
                  <a:lnTo>
                    <a:pt x="448039" y="50296"/>
                  </a:lnTo>
                  <a:lnTo>
                    <a:pt x="447829" y="50301"/>
                  </a:lnTo>
                  <a:lnTo>
                    <a:pt x="447807" y="50310"/>
                  </a:lnTo>
                  <a:lnTo>
                    <a:pt x="447675" y="50350"/>
                  </a:lnTo>
                  <a:lnTo>
                    <a:pt x="447531" y="50419"/>
                  </a:lnTo>
                  <a:lnTo>
                    <a:pt x="447377" y="50450"/>
                  </a:lnTo>
                  <a:lnTo>
                    <a:pt x="446935" y="50414"/>
                  </a:lnTo>
                  <a:lnTo>
                    <a:pt x="446825" y="50377"/>
                  </a:lnTo>
                  <a:lnTo>
                    <a:pt x="446693" y="50164"/>
                  </a:lnTo>
                  <a:lnTo>
                    <a:pt x="446627" y="50095"/>
                  </a:lnTo>
                  <a:lnTo>
                    <a:pt x="446483" y="49994"/>
                  </a:lnTo>
                  <a:lnTo>
                    <a:pt x="446340" y="49785"/>
                  </a:lnTo>
                  <a:lnTo>
                    <a:pt x="446251" y="49731"/>
                  </a:lnTo>
                  <a:lnTo>
                    <a:pt x="446163" y="49698"/>
                  </a:lnTo>
                  <a:lnTo>
                    <a:pt x="445788" y="49630"/>
                  </a:lnTo>
                  <a:lnTo>
                    <a:pt x="445424" y="49506"/>
                  </a:lnTo>
                  <a:lnTo>
                    <a:pt x="445038" y="49487"/>
                  </a:lnTo>
                  <a:lnTo>
                    <a:pt x="444894" y="49445"/>
                  </a:lnTo>
                  <a:lnTo>
                    <a:pt x="444310" y="49340"/>
                  </a:lnTo>
                  <a:lnTo>
                    <a:pt x="444001" y="49376"/>
                  </a:lnTo>
                  <a:lnTo>
                    <a:pt x="443912" y="49422"/>
                  </a:lnTo>
                  <a:lnTo>
                    <a:pt x="443791" y="49554"/>
                  </a:lnTo>
                  <a:lnTo>
                    <a:pt x="443714" y="49577"/>
                  </a:lnTo>
                  <a:lnTo>
                    <a:pt x="443626" y="49574"/>
                  </a:lnTo>
                  <a:lnTo>
                    <a:pt x="443372" y="49461"/>
                  </a:lnTo>
                  <a:lnTo>
                    <a:pt x="443052" y="49388"/>
                  </a:lnTo>
                  <a:lnTo>
                    <a:pt x="443052" y="49387"/>
                  </a:lnTo>
                  <a:lnTo>
                    <a:pt x="442544" y="49193"/>
                  </a:lnTo>
                  <a:lnTo>
                    <a:pt x="442147" y="49117"/>
                  </a:lnTo>
                  <a:lnTo>
                    <a:pt x="441882" y="48940"/>
                  </a:lnTo>
                  <a:lnTo>
                    <a:pt x="441783" y="48920"/>
                  </a:lnTo>
                  <a:lnTo>
                    <a:pt x="441662" y="48945"/>
                  </a:lnTo>
                  <a:lnTo>
                    <a:pt x="441606" y="48940"/>
                  </a:lnTo>
                  <a:lnTo>
                    <a:pt x="441386" y="48815"/>
                  </a:lnTo>
                  <a:lnTo>
                    <a:pt x="441000" y="48692"/>
                  </a:lnTo>
                  <a:lnTo>
                    <a:pt x="440757" y="48505"/>
                  </a:lnTo>
                  <a:lnTo>
                    <a:pt x="440591" y="48306"/>
                  </a:lnTo>
                  <a:lnTo>
                    <a:pt x="440459" y="48218"/>
                  </a:lnTo>
                  <a:lnTo>
                    <a:pt x="440294" y="48164"/>
                  </a:lnTo>
                  <a:lnTo>
                    <a:pt x="439952" y="48119"/>
                  </a:lnTo>
                  <a:lnTo>
                    <a:pt x="439565" y="47981"/>
                  </a:lnTo>
                  <a:lnTo>
                    <a:pt x="439234" y="47797"/>
                  </a:lnTo>
                  <a:lnTo>
                    <a:pt x="438948" y="47761"/>
                  </a:lnTo>
                  <a:lnTo>
                    <a:pt x="438826" y="47721"/>
                  </a:lnTo>
                  <a:lnTo>
                    <a:pt x="438716" y="47660"/>
                  </a:lnTo>
                  <a:lnTo>
                    <a:pt x="438297" y="47307"/>
                  </a:lnTo>
                  <a:lnTo>
                    <a:pt x="438164" y="47253"/>
                  </a:lnTo>
                  <a:lnTo>
                    <a:pt x="437359" y="47053"/>
                  </a:lnTo>
                  <a:lnTo>
                    <a:pt x="437105" y="47050"/>
                  </a:lnTo>
                  <a:lnTo>
                    <a:pt x="436763" y="47120"/>
                  </a:lnTo>
                  <a:lnTo>
                    <a:pt x="436620" y="47120"/>
                  </a:lnTo>
                  <a:lnTo>
                    <a:pt x="436575" y="47101"/>
                  </a:lnTo>
                  <a:lnTo>
                    <a:pt x="436333" y="46943"/>
                  </a:lnTo>
                  <a:lnTo>
                    <a:pt x="436057" y="46709"/>
                  </a:lnTo>
                  <a:lnTo>
                    <a:pt x="435958" y="46659"/>
                  </a:lnTo>
                  <a:lnTo>
                    <a:pt x="435638" y="46625"/>
                  </a:lnTo>
                  <a:lnTo>
                    <a:pt x="435571" y="46619"/>
                  </a:lnTo>
                  <a:lnTo>
                    <a:pt x="435262" y="46554"/>
                  </a:lnTo>
                  <a:lnTo>
                    <a:pt x="434943" y="46571"/>
                  </a:lnTo>
                  <a:lnTo>
                    <a:pt x="434424" y="46506"/>
                  </a:lnTo>
                  <a:lnTo>
                    <a:pt x="433972" y="46382"/>
                  </a:lnTo>
                  <a:lnTo>
                    <a:pt x="433883" y="46323"/>
                  </a:lnTo>
                  <a:lnTo>
                    <a:pt x="433784" y="46162"/>
                  </a:lnTo>
                  <a:lnTo>
                    <a:pt x="433696" y="46104"/>
                  </a:lnTo>
                  <a:lnTo>
                    <a:pt x="433696" y="46102"/>
                  </a:lnTo>
                  <a:lnTo>
                    <a:pt x="433839" y="46033"/>
                  </a:lnTo>
                  <a:lnTo>
                    <a:pt x="433950" y="45947"/>
                  </a:lnTo>
                  <a:lnTo>
                    <a:pt x="434027" y="45888"/>
                  </a:lnTo>
                  <a:lnTo>
                    <a:pt x="434137" y="45780"/>
                  </a:lnTo>
                  <a:lnTo>
                    <a:pt x="434248" y="45640"/>
                  </a:lnTo>
                  <a:lnTo>
                    <a:pt x="434347" y="45511"/>
                  </a:lnTo>
                  <a:lnTo>
                    <a:pt x="434413" y="45396"/>
                  </a:lnTo>
                  <a:lnTo>
                    <a:pt x="434457" y="45332"/>
                  </a:lnTo>
                  <a:lnTo>
                    <a:pt x="434534" y="45198"/>
                  </a:lnTo>
                  <a:lnTo>
                    <a:pt x="434590" y="45088"/>
                  </a:lnTo>
                  <a:lnTo>
                    <a:pt x="434678" y="44869"/>
                  </a:lnTo>
                  <a:lnTo>
                    <a:pt x="434722" y="44754"/>
                  </a:lnTo>
                  <a:lnTo>
                    <a:pt x="434755" y="44639"/>
                  </a:lnTo>
                  <a:lnTo>
                    <a:pt x="434810" y="44435"/>
                  </a:lnTo>
                  <a:lnTo>
                    <a:pt x="434909" y="44076"/>
                  </a:lnTo>
                  <a:lnTo>
                    <a:pt x="434976" y="43837"/>
                  </a:lnTo>
                  <a:lnTo>
                    <a:pt x="435020" y="43674"/>
                  </a:lnTo>
                  <a:lnTo>
                    <a:pt x="435075" y="43488"/>
                  </a:lnTo>
                  <a:lnTo>
                    <a:pt x="435108" y="43352"/>
                  </a:lnTo>
                  <a:lnTo>
                    <a:pt x="435141" y="43223"/>
                  </a:lnTo>
                  <a:lnTo>
                    <a:pt x="435152" y="43046"/>
                  </a:lnTo>
                  <a:lnTo>
                    <a:pt x="435152" y="42880"/>
                  </a:lnTo>
                  <a:lnTo>
                    <a:pt x="435152" y="42781"/>
                  </a:lnTo>
                  <a:lnTo>
                    <a:pt x="435152" y="42624"/>
                  </a:lnTo>
                  <a:lnTo>
                    <a:pt x="435262" y="42436"/>
                  </a:lnTo>
                  <a:lnTo>
                    <a:pt x="435450" y="42212"/>
                  </a:lnTo>
                  <a:lnTo>
                    <a:pt x="435605" y="41946"/>
                  </a:lnTo>
                  <a:lnTo>
                    <a:pt x="435781" y="41481"/>
                  </a:lnTo>
                  <a:lnTo>
                    <a:pt x="435781" y="41150"/>
                  </a:lnTo>
                  <a:lnTo>
                    <a:pt x="435726" y="40962"/>
                  </a:lnTo>
                  <a:lnTo>
                    <a:pt x="435704" y="40802"/>
                  </a:lnTo>
                  <a:lnTo>
                    <a:pt x="435781" y="40620"/>
                  </a:lnTo>
                  <a:lnTo>
                    <a:pt x="436068" y="40297"/>
                  </a:lnTo>
                  <a:lnTo>
                    <a:pt x="436267" y="39916"/>
                  </a:lnTo>
                  <a:lnTo>
                    <a:pt x="436300" y="39827"/>
                  </a:lnTo>
                  <a:lnTo>
                    <a:pt x="436355" y="39655"/>
                  </a:lnTo>
                  <a:lnTo>
                    <a:pt x="436565" y="39368"/>
                  </a:lnTo>
                  <a:lnTo>
                    <a:pt x="436598" y="39228"/>
                  </a:lnTo>
                  <a:lnTo>
                    <a:pt x="436598" y="39227"/>
                  </a:lnTo>
                  <a:lnTo>
                    <a:pt x="436575" y="39088"/>
                  </a:lnTo>
                  <a:lnTo>
                    <a:pt x="436553" y="39050"/>
                  </a:lnTo>
                  <a:lnTo>
                    <a:pt x="436498" y="38957"/>
                  </a:lnTo>
                  <a:lnTo>
                    <a:pt x="436355" y="38813"/>
                  </a:lnTo>
                  <a:lnTo>
                    <a:pt x="436024" y="38620"/>
                  </a:lnTo>
                  <a:lnTo>
                    <a:pt x="435649" y="38484"/>
                  </a:lnTo>
                  <a:lnTo>
                    <a:pt x="435329" y="38397"/>
                  </a:lnTo>
                  <a:lnTo>
                    <a:pt x="435075" y="38325"/>
                  </a:lnTo>
                  <a:lnTo>
                    <a:pt x="434744" y="38269"/>
                  </a:lnTo>
                  <a:lnTo>
                    <a:pt x="434556" y="38191"/>
                  </a:lnTo>
                  <a:lnTo>
                    <a:pt x="434336" y="37998"/>
                  </a:lnTo>
                  <a:lnTo>
                    <a:pt x="434258" y="37819"/>
                  </a:lnTo>
                  <a:lnTo>
                    <a:pt x="434126" y="37464"/>
                  </a:lnTo>
                  <a:lnTo>
                    <a:pt x="433751" y="37040"/>
                  </a:lnTo>
                  <a:lnTo>
                    <a:pt x="433288" y="36664"/>
                  </a:lnTo>
                  <a:lnTo>
                    <a:pt x="433023" y="36443"/>
                  </a:lnTo>
                  <a:lnTo>
                    <a:pt x="432879" y="36287"/>
                  </a:lnTo>
                  <a:lnTo>
                    <a:pt x="432780" y="36056"/>
                  </a:lnTo>
                  <a:lnTo>
                    <a:pt x="432813" y="35915"/>
                  </a:lnTo>
                  <a:lnTo>
                    <a:pt x="432802" y="35793"/>
                  </a:lnTo>
                  <a:lnTo>
                    <a:pt x="432681" y="35713"/>
                  </a:lnTo>
                  <a:lnTo>
                    <a:pt x="432184" y="35557"/>
                  </a:lnTo>
                  <a:lnTo>
                    <a:pt x="431831" y="35609"/>
                  </a:lnTo>
                  <a:lnTo>
                    <a:pt x="431577" y="35591"/>
                  </a:lnTo>
                  <a:lnTo>
                    <a:pt x="431390" y="35532"/>
                  </a:lnTo>
                  <a:lnTo>
                    <a:pt x="431224" y="35477"/>
                  </a:lnTo>
                  <a:lnTo>
                    <a:pt x="431125" y="35386"/>
                  </a:lnTo>
                  <a:lnTo>
                    <a:pt x="431092" y="35313"/>
                  </a:lnTo>
                  <a:lnTo>
                    <a:pt x="431048" y="35241"/>
                  </a:lnTo>
                  <a:lnTo>
                    <a:pt x="430993" y="35202"/>
                  </a:lnTo>
                  <a:lnTo>
                    <a:pt x="430739" y="35158"/>
                  </a:lnTo>
                  <a:lnTo>
                    <a:pt x="430187" y="35009"/>
                  </a:lnTo>
                  <a:lnTo>
                    <a:pt x="430033" y="35011"/>
                  </a:lnTo>
                  <a:lnTo>
                    <a:pt x="429834" y="35013"/>
                  </a:lnTo>
                  <a:lnTo>
                    <a:pt x="429514" y="35018"/>
                  </a:lnTo>
                  <a:lnTo>
                    <a:pt x="429261" y="34953"/>
                  </a:lnTo>
                  <a:lnTo>
                    <a:pt x="428985" y="34881"/>
                  </a:lnTo>
                  <a:lnTo>
                    <a:pt x="428841" y="34843"/>
                  </a:lnTo>
                  <a:lnTo>
                    <a:pt x="428775" y="34795"/>
                  </a:lnTo>
                  <a:lnTo>
                    <a:pt x="428775" y="34733"/>
                  </a:lnTo>
                  <a:lnTo>
                    <a:pt x="428885" y="34590"/>
                  </a:lnTo>
                  <a:lnTo>
                    <a:pt x="428941" y="34431"/>
                  </a:lnTo>
                  <a:lnTo>
                    <a:pt x="429018" y="34239"/>
                  </a:lnTo>
                  <a:lnTo>
                    <a:pt x="429106" y="34097"/>
                  </a:lnTo>
                  <a:lnTo>
                    <a:pt x="429172" y="33881"/>
                  </a:lnTo>
                  <a:lnTo>
                    <a:pt x="429183" y="33506"/>
                  </a:lnTo>
                  <a:lnTo>
                    <a:pt x="429106" y="33134"/>
                  </a:lnTo>
                  <a:lnTo>
                    <a:pt x="429051" y="32923"/>
                  </a:lnTo>
                  <a:lnTo>
                    <a:pt x="429062" y="32807"/>
                  </a:lnTo>
                  <a:lnTo>
                    <a:pt x="429084" y="32721"/>
                  </a:lnTo>
                  <a:lnTo>
                    <a:pt x="429172" y="32610"/>
                  </a:lnTo>
                  <a:lnTo>
                    <a:pt x="429360" y="32483"/>
                  </a:lnTo>
                  <a:lnTo>
                    <a:pt x="429580" y="32330"/>
                  </a:lnTo>
                  <a:lnTo>
                    <a:pt x="430143" y="32025"/>
                  </a:lnTo>
                  <a:lnTo>
                    <a:pt x="430529" y="31891"/>
                  </a:lnTo>
                  <a:lnTo>
                    <a:pt x="430882" y="31767"/>
                  </a:lnTo>
                  <a:lnTo>
                    <a:pt x="431092" y="31647"/>
                  </a:lnTo>
                  <a:lnTo>
                    <a:pt x="431191" y="31449"/>
                  </a:lnTo>
                  <a:lnTo>
                    <a:pt x="431191" y="31301"/>
                  </a:lnTo>
                  <a:lnTo>
                    <a:pt x="431026" y="31275"/>
                  </a:lnTo>
                  <a:lnTo>
                    <a:pt x="430761" y="31266"/>
                  </a:lnTo>
                  <a:lnTo>
                    <a:pt x="430463" y="31172"/>
                  </a:lnTo>
                  <a:lnTo>
                    <a:pt x="430364" y="31117"/>
                  </a:lnTo>
                  <a:lnTo>
                    <a:pt x="430287" y="31027"/>
                  </a:lnTo>
                  <a:lnTo>
                    <a:pt x="430264" y="30948"/>
                  </a:lnTo>
                  <a:lnTo>
                    <a:pt x="430165" y="30590"/>
                  </a:lnTo>
                  <a:lnTo>
                    <a:pt x="429967" y="30371"/>
                  </a:lnTo>
                  <a:lnTo>
                    <a:pt x="429934" y="30277"/>
                  </a:lnTo>
                  <a:lnTo>
                    <a:pt x="429956" y="30143"/>
                  </a:lnTo>
                  <a:lnTo>
                    <a:pt x="429889" y="30044"/>
                  </a:lnTo>
                  <a:lnTo>
                    <a:pt x="429603" y="29915"/>
                  </a:lnTo>
                  <a:lnTo>
                    <a:pt x="429227" y="29840"/>
                  </a:lnTo>
                  <a:lnTo>
                    <a:pt x="429062" y="29885"/>
                  </a:lnTo>
                  <a:lnTo>
                    <a:pt x="428819" y="30024"/>
                  </a:lnTo>
                  <a:lnTo>
                    <a:pt x="428753" y="30035"/>
                  </a:lnTo>
                  <a:lnTo>
                    <a:pt x="428742" y="30036"/>
                  </a:lnTo>
                  <a:lnTo>
                    <a:pt x="428665" y="30048"/>
                  </a:lnTo>
                  <a:lnTo>
                    <a:pt x="428444" y="29989"/>
                  </a:lnTo>
                  <a:lnTo>
                    <a:pt x="428080" y="29919"/>
                  </a:lnTo>
                  <a:lnTo>
                    <a:pt x="427672" y="29725"/>
                  </a:lnTo>
                  <a:lnTo>
                    <a:pt x="427330" y="29667"/>
                  </a:lnTo>
                  <a:lnTo>
                    <a:pt x="427153" y="29592"/>
                  </a:lnTo>
                  <a:lnTo>
                    <a:pt x="426988" y="29473"/>
                  </a:lnTo>
                  <a:lnTo>
                    <a:pt x="426800" y="29408"/>
                  </a:lnTo>
                  <a:lnTo>
                    <a:pt x="426569" y="29408"/>
                  </a:lnTo>
                  <a:lnTo>
                    <a:pt x="426370" y="29463"/>
                  </a:lnTo>
                  <a:lnTo>
                    <a:pt x="426171" y="29530"/>
                  </a:lnTo>
                  <a:lnTo>
                    <a:pt x="425807" y="29654"/>
                  </a:lnTo>
                  <a:lnTo>
                    <a:pt x="425322" y="29845"/>
                  </a:lnTo>
                  <a:lnTo>
                    <a:pt x="425079" y="29974"/>
                  </a:lnTo>
                  <a:lnTo>
                    <a:pt x="424737" y="30213"/>
                  </a:lnTo>
                  <a:lnTo>
                    <a:pt x="424483" y="30364"/>
                  </a:lnTo>
                  <a:lnTo>
                    <a:pt x="424285" y="30486"/>
                  </a:lnTo>
                  <a:lnTo>
                    <a:pt x="423888" y="30798"/>
                  </a:lnTo>
                  <a:lnTo>
                    <a:pt x="423722" y="30828"/>
                  </a:lnTo>
                  <a:lnTo>
                    <a:pt x="423523" y="30834"/>
                  </a:lnTo>
                  <a:lnTo>
                    <a:pt x="423435" y="30808"/>
                  </a:lnTo>
                  <a:lnTo>
                    <a:pt x="423336" y="30734"/>
                  </a:lnTo>
                  <a:lnTo>
                    <a:pt x="423237" y="30669"/>
                  </a:lnTo>
                  <a:lnTo>
                    <a:pt x="423148" y="30516"/>
                  </a:lnTo>
                  <a:lnTo>
                    <a:pt x="423027" y="30227"/>
                  </a:lnTo>
                  <a:lnTo>
                    <a:pt x="422906" y="30012"/>
                  </a:lnTo>
                  <a:lnTo>
                    <a:pt x="422839" y="29730"/>
                  </a:lnTo>
                  <a:lnTo>
                    <a:pt x="422828" y="29660"/>
                  </a:lnTo>
                  <a:lnTo>
                    <a:pt x="423005" y="29371"/>
                  </a:lnTo>
                  <a:lnTo>
                    <a:pt x="423115" y="29002"/>
                  </a:lnTo>
                  <a:lnTo>
                    <a:pt x="423016" y="28568"/>
                  </a:lnTo>
                  <a:lnTo>
                    <a:pt x="422552" y="28064"/>
                  </a:lnTo>
                  <a:lnTo>
                    <a:pt x="422442" y="28004"/>
                  </a:lnTo>
                  <a:lnTo>
                    <a:pt x="422177" y="27855"/>
                  </a:lnTo>
                  <a:lnTo>
                    <a:pt x="421990" y="27721"/>
                  </a:lnTo>
                  <a:lnTo>
                    <a:pt x="421946" y="27586"/>
                  </a:lnTo>
                  <a:lnTo>
                    <a:pt x="421968" y="27479"/>
                  </a:lnTo>
                  <a:lnTo>
                    <a:pt x="422089" y="26550"/>
                  </a:lnTo>
                  <a:lnTo>
                    <a:pt x="422111" y="26205"/>
                  </a:lnTo>
                  <a:lnTo>
                    <a:pt x="422188" y="25968"/>
                  </a:lnTo>
                  <a:lnTo>
                    <a:pt x="422541" y="25545"/>
                  </a:lnTo>
                  <a:lnTo>
                    <a:pt x="422563" y="25466"/>
                  </a:lnTo>
                  <a:lnTo>
                    <a:pt x="422541" y="25430"/>
                  </a:lnTo>
                  <a:lnTo>
                    <a:pt x="422486" y="25296"/>
                  </a:lnTo>
                  <a:lnTo>
                    <a:pt x="422122" y="25126"/>
                  </a:lnTo>
                  <a:lnTo>
                    <a:pt x="422122" y="25126"/>
                  </a:lnTo>
                  <a:lnTo>
                    <a:pt x="421824" y="25061"/>
                  </a:lnTo>
                  <a:lnTo>
                    <a:pt x="421548" y="25044"/>
                  </a:lnTo>
                  <a:lnTo>
                    <a:pt x="421383" y="25061"/>
                  </a:lnTo>
                  <a:lnTo>
                    <a:pt x="421251" y="25275"/>
                  </a:lnTo>
                  <a:lnTo>
                    <a:pt x="421129" y="25412"/>
                  </a:lnTo>
                  <a:lnTo>
                    <a:pt x="420864" y="25714"/>
                  </a:lnTo>
                  <a:lnTo>
                    <a:pt x="420688" y="25807"/>
                  </a:lnTo>
                  <a:lnTo>
                    <a:pt x="420566" y="25898"/>
                  </a:lnTo>
                  <a:lnTo>
                    <a:pt x="420456" y="25983"/>
                  </a:lnTo>
                  <a:lnTo>
                    <a:pt x="420313" y="26126"/>
                  </a:lnTo>
                  <a:lnTo>
                    <a:pt x="420125" y="26408"/>
                  </a:lnTo>
                  <a:lnTo>
                    <a:pt x="419717" y="27160"/>
                  </a:lnTo>
                  <a:lnTo>
                    <a:pt x="419551" y="27345"/>
                  </a:lnTo>
                  <a:lnTo>
                    <a:pt x="419375" y="27348"/>
                  </a:lnTo>
                  <a:lnTo>
                    <a:pt x="419011" y="27226"/>
                  </a:lnTo>
                  <a:lnTo>
                    <a:pt x="418867" y="27141"/>
                  </a:lnTo>
                  <a:lnTo>
                    <a:pt x="418691" y="27034"/>
                  </a:lnTo>
                  <a:lnTo>
                    <a:pt x="418525" y="26898"/>
                  </a:lnTo>
                  <a:lnTo>
                    <a:pt x="418492" y="26773"/>
                  </a:lnTo>
                  <a:lnTo>
                    <a:pt x="418470" y="26671"/>
                  </a:lnTo>
                  <a:lnTo>
                    <a:pt x="418371" y="26527"/>
                  </a:lnTo>
                  <a:lnTo>
                    <a:pt x="418062" y="26346"/>
                  </a:lnTo>
                  <a:lnTo>
                    <a:pt x="417621" y="26183"/>
                  </a:lnTo>
                  <a:lnTo>
                    <a:pt x="417135" y="26067"/>
                  </a:lnTo>
                  <a:lnTo>
                    <a:pt x="416893" y="25935"/>
                  </a:lnTo>
                  <a:lnTo>
                    <a:pt x="416815" y="25894"/>
                  </a:lnTo>
                  <a:lnTo>
                    <a:pt x="416617" y="25791"/>
                  </a:lnTo>
                  <a:lnTo>
                    <a:pt x="416550" y="25765"/>
                  </a:lnTo>
                  <a:lnTo>
                    <a:pt x="416319" y="25682"/>
                  </a:lnTo>
                  <a:lnTo>
                    <a:pt x="415833" y="25507"/>
                  </a:lnTo>
                  <a:lnTo>
                    <a:pt x="415657" y="25442"/>
                  </a:lnTo>
                  <a:lnTo>
                    <a:pt x="415094" y="25240"/>
                  </a:lnTo>
                  <a:lnTo>
                    <a:pt x="414796" y="25133"/>
                  </a:lnTo>
                  <a:lnTo>
                    <a:pt x="414553" y="24993"/>
                  </a:lnTo>
                  <a:lnTo>
                    <a:pt x="414465" y="24938"/>
                  </a:lnTo>
                  <a:lnTo>
                    <a:pt x="414167" y="24760"/>
                  </a:lnTo>
                  <a:lnTo>
                    <a:pt x="413638" y="24453"/>
                  </a:lnTo>
                  <a:lnTo>
                    <a:pt x="412799" y="24123"/>
                  </a:lnTo>
                  <a:lnTo>
                    <a:pt x="412380" y="23954"/>
                  </a:lnTo>
                  <a:lnTo>
                    <a:pt x="412005" y="23898"/>
                  </a:lnTo>
                  <a:lnTo>
                    <a:pt x="411994" y="23897"/>
                  </a:lnTo>
                  <a:lnTo>
                    <a:pt x="411983" y="23896"/>
                  </a:lnTo>
                  <a:lnTo>
                    <a:pt x="411950" y="23892"/>
                  </a:lnTo>
                  <a:lnTo>
                    <a:pt x="411608" y="23907"/>
                  </a:lnTo>
                  <a:lnTo>
                    <a:pt x="411508" y="23925"/>
                  </a:lnTo>
                  <a:lnTo>
                    <a:pt x="411321" y="23944"/>
                  </a:lnTo>
                  <a:lnTo>
                    <a:pt x="411221" y="23919"/>
                  </a:lnTo>
                  <a:lnTo>
                    <a:pt x="411122" y="23868"/>
                  </a:lnTo>
                  <a:lnTo>
                    <a:pt x="411045" y="23820"/>
                  </a:lnTo>
                  <a:lnTo>
                    <a:pt x="410957" y="23789"/>
                  </a:lnTo>
                  <a:lnTo>
                    <a:pt x="410802" y="23760"/>
                  </a:lnTo>
                  <a:lnTo>
                    <a:pt x="410515" y="23789"/>
                  </a:lnTo>
                  <a:lnTo>
                    <a:pt x="410151" y="23871"/>
                  </a:lnTo>
                  <a:lnTo>
                    <a:pt x="410008" y="23882"/>
                  </a:lnTo>
                  <a:lnTo>
                    <a:pt x="409853" y="23885"/>
                  </a:lnTo>
                  <a:lnTo>
                    <a:pt x="409710" y="23885"/>
                  </a:lnTo>
                  <a:lnTo>
                    <a:pt x="409390" y="23866"/>
                  </a:lnTo>
                  <a:lnTo>
                    <a:pt x="409269" y="23860"/>
                  </a:lnTo>
                  <a:lnTo>
                    <a:pt x="408894" y="23840"/>
                  </a:lnTo>
                  <a:lnTo>
                    <a:pt x="408607" y="23862"/>
                  </a:lnTo>
                  <a:lnTo>
                    <a:pt x="408419" y="23860"/>
                  </a:lnTo>
                  <a:lnTo>
                    <a:pt x="408176" y="23840"/>
                  </a:lnTo>
                  <a:lnTo>
                    <a:pt x="407989" y="23825"/>
                  </a:lnTo>
                  <a:lnTo>
                    <a:pt x="407757" y="23820"/>
                  </a:lnTo>
                  <a:lnTo>
                    <a:pt x="407592" y="23800"/>
                  </a:lnTo>
                  <a:lnTo>
                    <a:pt x="407360" y="23772"/>
                  </a:lnTo>
                  <a:lnTo>
                    <a:pt x="407205" y="23742"/>
                  </a:lnTo>
                  <a:lnTo>
                    <a:pt x="407128" y="23688"/>
                  </a:lnTo>
                  <a:lnTo>
                    <a:pt x="406731" y="23516"/>
                  </a:lnTo>
                  <a:lnTo>
                    <a:pt x="406632" y="23481"/>
                  </a:lnTo>
                  <a:lnTo>
                    <a:pt x="406521" y="23403"/>
                  </a:lnTo>
                  <a:lnTo>
                    <a:pt x="406334" y="23344"/>
                  </a:lnTo>
                  <a:lnTo>
                    <a:pt x="406113" y="23273"/>
                  </a:lnTo>
                  <a:lnTo>
                    <a:pt x="405970" y="23228"/>
                  </a:lnTo>
                  <a:lnTo>
                    <a:pt x="405815" y="23248"/>
                  </a:lnTo>
                  <a:lnTo>
                    <a:pt x="405694" y="23306"/>
                  </a:lnTo>
                  <a:lnTo>
                    <a:pt x="405694" y="23306"/>
                  </a:lnTo>
                  <a:lnTo>
                    <a:pt x="405584" y="23352"/>
                  </a:lnTo>
                  <a:lnTo>
                    <a:pt x="405319" y="23299"/>
                  </a:lnTo>
                  <a:lnTo>
                    <a:pt x="404833" y="23202"/>
                  </a:lnTo>
                  <a:lnTo>
                    <a:pt x="404668" y="22985"/>
                  </a:lnTo>
                  <a:lnTo>
                    <a:pt x="404204" y="22963"/>
                  </a:lnTo>
                  <a:lnTo>
                    <a:pt x="403587" y="23107"/>
                  </a:lnTo>
                  <a:lnTo>
                    <a:pt x="403245" y="23265"/>
                  </a:lnTo>
                  <a:lnTo>
                    <a:pt x="403134" y="23322"/>
                  </a:lnTo>
                  <a:lnTo>
                    <a:pt x="402671" y="23586"/>
                  </a:lnTo>
                  <a:lnTo>
                    <a:pt x="402097" y="23753"/>
                  </a:lnTo>
                  <a:lnTo>
                    <a:pt x="401689" y="23753"/>
                  </a:lnTo>
                  <a:lnTo>
                    <a:pt x="401314" y="23825"/>
                  </a:lnTo>
                  <a:lnTo>
                    <a:pt x="400850" y="23849"/>
                  </a:lnTo>
                  <a:lnTo>
                    <a:pt x="400773" y="23872"/>
                  </a:lnTo>
                  <a:lnTo>
                    <a:pt x="400277" y="24017"/>
                  </a:lnTo>
                  <a:lnTo>
                    <a:pt x="399626" y="24209"/>
                  </a:lnTo>
                  <a:lnTo>
                    <a:pt x="399493" y="24216"/>
                  </a:lnTo>
                  <a:lnTo>
                    <a:pt x="399107" y="24232"/>
                  </a:lnTo>
                  <a:lnTo>
                    <a:pt x="398666" y="24088"/>
                  </a:lnTo>
                  <a:lnTo>
                    <a:pt x="398004" y="24099"/>
                  </a:lnTo>
                  <a:lnTo>
                    <a:pt x="397827" y="24059"/>
                  </a:lnTo>
                  <a:lnTo>
                    <a:pt x="397706" y="24037"/>
                  </a:lnTo>
                  <a:lnTo>
                    <a:pt x="397662" y="24017"/>
                  </a:lnTo>
                  <a:lnTo>
                    <a:pt x="397629" y="23997"/>
                  </a:lnTo>
                  <a:lnTo>
                    <a:pt x="397574" y="23958"/>
                  </a:lnTo>
                  <a:lnTo>
                    <a:pt x="397519" y="23901"/>
                  </a:lnTo>
                  <a:lnTo>
                    <a:pt x="397452" y="23840"/>
                  </a:lnTo>
                  <a:lnTo>
                    <a:pt x="397386" y="23775"/>
                  </a:lnTo>
                  <a:lnTo>
                    <a:pt x="397309" y="23691"/>
                  </a:lnTo>
                  <a:lnTo>
                    <a:pt x="397198" y="23566"/>
                  </a:lnTo>
                  <a:lnTo>
                    <a:pt x="397176" y="23558"/>
                  </a:lnTo>
                  <a:lnTo>
                    <a:pt x="397121" y="23521"/>
                  </a:lnTo>
                  <a:lnTo>
                    <a:pt x="397044" y="23467"/>
                  </a:lnTo>
                  <a:lnTo>
                    <a:pt x="396967" y="23391"/>
                  </a:lnTo>
                  <a:lnTo>
                    <a:pt x="396923" y="23313"/>
                  </a:lnTo>
                  <a:lnTo>
                    <a:pt x="396856" y="23211"/>
                  </a:lnTo>
                  <a:lnTo>
                    <a:pt x="396746" y="23110"/>
                  </a:lnTo>
                  <a:lnTo>
                    <a:pt x="396669" y="23054"/>
                  </a:lnTo>
                  <a:lnTo>
                    <a:pt x="396669" y="23054"/>
                  </a:lnTo>
                  <a:lnTo>
                    <a:pt x="396647" y="23045"/>
                  </a:lnTo>
                  <a:lnTo>
                    <a:pt x="396570" y="23005"/>
                  </a:lnTo>
                  <a:lnTo>
                    <a:pt x="396459" y="22940"/>
                  </a:lnTo>
                  <a:lnTo>
                    <a:pt x="396338" y="22878"/>
                  </a:lnTo>
                  <a:lnTo>
                    <a:pt x="396062" y="22743"/>
                  </a:lnTo>
                  <a:lnTo>
                    <a:pt x="395963" y="22675"/>
                  </a:lnTo>
                  <a:lnTo>
                    <a:pt x="395919" y="22659"/>
                  </a:lnTo>
                  <a:lnTo>
                    <a:pt x="395863" y="22625"/>
                  </a:lnTo>
                  <a:lnTo>
                    <a:pt x="395797" y="22563"/>
                  </a:lnTo>
                  <a:lnTo>
                    <a:pt x="395753" y="22512"/>
                  </a:lnTo>
                  <a:lnTo>
                    <a:pt x="395676" y="22438"/>
                  </a:lnTo>
                  <a:lnTo>
                    <a:pt x="395400" y="22136"/>
                  </a:lnTo>
                  <a:lnTo>
                    <a:pt x="395290" y="22080"/>
                  </a:lnTo>
                  <a:lnTo>
                    <a:pt x="395224" y="22049"/>
                  </a:lnTo>
                  <a:lnTo>
                    <a:pt x="395146" y="22013"/>
                  </a:lnTo>
                  <a:lnTo>
                    <a:pt x="395080" y="21960"/>
                  </a:lnTo>
                  <a:lnTo>
                    <a:pt x="394992" y="21872"/>
                  </a:lnTo>
                  <a:lnTo>
                    <a:pt x="394904" y="21776"/>
                  </a:lnTo>
                  <a:lnTo>
                    <a:pt x="394705" y="21627"/>
                  </a:lnTo>
                  <a:lnTo>
                    <a:pt x="394617" y="21562"/>
                  </a:lnTo>
                  <a:lnTo>
                    <a:pt x="394562" y="21520"/>
                  </a:lnTo>
                  <a:lnTo>
                    <a:pt x="394462" y="21460"/>
                  </a:lnTo>
                  <a:lnTo>
                    <a:pt x="394363" y="21404"/>
                  </a:lnTo>
                  <a:lnTo>
                    <a:pt x="394297" y="21334"/>
                  </a:lnTo>
                  <a:lnTo>
                    <a:pt x="394231" y="21269"/>
                  </a:lnTo>
                  <a:lnTo>
                    <a:pt x="394164" y="21209"/>
                  </a:lnTo>
                  <a:lnTo>
                    <a:pt x="394021" y="21164"/>
                  </a:lnTo>
                  <a:lnTo>
                    <a:pt x="393944" y="21144"/>
                  </a:lnTo>
                  <a:lnTo>
                    <a:pt x="393878" y="21138"/>
                  </a:lnTo>
                  <a:lnTo>
                    <a:pt x="393800" y="21147"/>
                  </a:lnTo>
                  <a:lnTo>
                    <a:pt x="393679" y="21156"/>
                  </a:lnTo>
                  <a:lnTo>
                    <a:pt x="393580" y="21153"/>
                  </a:lnTo>
                  <a:lnTo>
                    <a:pt x="393359" y="21119"/>
                  </a:lnTo>
                  <a:lnTo>
                    <a:pt x="393227" y="21071"/>
                  </a:lnTo>
                  <a:lnTo>
                    <a:pt x="393116" y="21057"/>
                  </a:lnTo>
                  <a:lnTo>
                    <a:pt x="392697" y="20941"/>
                  </a:lnTo>
                  <a:lnTo>
                    <a:pt x="392587" y="20883"/>
                  </a:lnTo>
                  <a:lnTo>
                    <a:pt x="392531" y="20848"/>
                  </a:lnTo>
                  <a:lnTo>
                    <a:pt x="392465" y="20809"/>
                  </a:lnTo>
                  <a:lnTo>
                    <a:pt x="392355" y="20761"/>
                  </a:lnTo>
                  <a:lnTo>
                    <a:pt x="392267" y="20722"/>
                  </a:lnTo>
                  <a:lnTo>
                    <a:pt x="392156" y="20668"/>
                  </a:lnTo>
                  <a:lnTo>
                    <a:pt x="392046" y="20597"/>
                  </a:lnTo>
                  <a:lnTo>
                    <a:pt x="391892" y="20524"/>
                  </a:lnTo>
                  <a:lnTo>
                    <a:pt x="391759" y="20456"/>
                  </a:lnTo>
                  <a:lnTo>
                    <a:pt x="391660" y="20378"/>
                  </a:lnTo>
                  <a:lnTo>
                    <a:pt x="391439" y="20233"/>
                  </a:lnTo>
                  <a:lnTo>
                    <a:pt x="391130" y="20065"/>
                  </a:lnTo>
                  <a:lnTo>
                    <a:pt x="391086" y="20039"/>
                  </a:lnTo>
                  <a:lnTo>
                    <a:pt x="391042" y="20019"/>
                  </a:lnTo>
                  <a:lnTo>
                    <a:pt x="391031" y="20008"/>
                  </a:lnTo>
                  <a:lnTo>
                    <a:pt x="391009" y="19974"/>
                  </a:lnTo>
                  <a:lnTo>
                    <a:pt x="390932" y="19952"/>
                  </a:lnTo>
                  <a:lnTo>
                    <a:pt x="390821" y="19929"/>
                  </a:lnTo>
                  <a:lnTo>
                    <a:pt x="390711" y="19907"/>
                  </a:lnTo>
                  <a:lnTo>
                    <a:pt x="390601" y="19884"/>
                  </a:lnTo>
                  <a:lnTo>
                    <a:pt x="390468" y="19862"/>
                  </a:lnTo>
                  <a:lnTo>
                    <a:pt x="390336" y="19838"/>
                  </a:lnTo>
                  <a:lnTo>
                    <a:pt x="390226" y="19825"/>
                  </a:lnTo>
                  <a:lnTo>
                    <a:pt x="390115" y="19825"/>
                  </a:lnTo>
                  <a:lnTo>
                    <a:pt x="390005" y="19805"/>
                  </a:lnTo>
                  <a:lnTo>
                    <a:pt x="390005" y="19791"/>
                  </a:lnTo>
                  <a:lnTo>
                    <a:pt x="389950" y="19791"/>
                  </a:lnTo>
                  <a:lnTo>
                    <a:pt x="389928" y="19746"/>
                  </a:lnTo>
                  <a:lnTo>
                    <a:pt x="389895" y="19737"/>
                  </a:lnTo>
                  <a:lnTo>
                    <a:pt x="389828" y="19692"/>
                  </a:lnTo>
                  <a:lnTo>
                    <a:pt x="389784" y="19636"/>
                  </a:lnTo>
                  <a:lnTo>
                    <a:pt x="389685" y="19538"/>
                  </a:lnTo>
                  <a:lnTo>
                    <a:pt x="389586" y="19458"/>
                  </a:lnTo>
                  <a:lnTo>
                    <a:pt x="389520" y="19392"/>
                  </a:lnTo>
                  <a:lnTo>
                    <a:pt x="389497" y="19360"/>
                  </a:lnTo>
                  <a:lnTo>
                    <a:pt x="389420" y="19300"/>
                  </a:lnTo>
                  <a:lnTo>
                    <a:pt x="389387" y="19285"/>
                  </a:lnTo>
                  <a:lnTo>
                    <a:pt x="389387" y="19284"/>
                  </a:lnTo>
                  <a:lnTo>
                    <a:pt x="389376" y="19281"/>
                  </a:lnTo>
                  <a:lnTo>
                    <a:pt x="389078" y="19134"/>
                  </a:lnTo>
                  <a:lnTo>
                    <a:pt x="388858" y="19504"/>
                  </a:lnTo>
                  <a:lnTo>
                    <a:pt x="388670" y="19938"/>
                  </a:lnTo>
                  <a:lnTo>
                    <a:pt x="388449" y="20320"/>
                  </a:lnTo>
                  <a:lnTo>
                    <a:pt x="387898" y="21427"/>
                  </a:lnTo>
                  <a:lnTo>
                    <a:pt x="387467" y="21830"/>
                  </a:lnTo>
                  <a:lnTo>
                    <a:pt x="387335" y="22002"/>
                  </a:lnTo>
                  <a:lnTo>
                    <a:pt x="386419" y="23245"/>
                  </a:lnTo>
                  <a:lnTo>
                    <a:pt x="386309" y="23490"/>
                  </a:lnTo>
                  <a:lnTo>
                    <a:pt x="386298" y="23617"/>
                  </a:lnTo>
                  <a:lnTo>
                    <a:pt x="386254" y="23823"/>
                  </a:lnTo>
                  <a:lnTo>
                    <a:pt x="386199" y="23910"/>
                  </a:lnTo>
                  <a:lnTo>
                    <a:pt x="385967" y="24442"/>
                  </a:lnTo>
                  <a:lnTo>
                    <a:pt x="385834" y="24699"/>
                  </a:lnTo>
                  <a:lnTo>
                    <a:pt x="385658" y="25006"/>
                  </a:lnTo>
                  <a:lnTo>
                    <a:pt x="385228" y="25500"/>
                  </a:lnTo>
                  <a:lnTo>
                    <a:pt x="385106" y="25583"/>
                  </a:lnTo>
                  <a:lnTo>
                    <a:pt x="384952" y="25700"/>
                  </a:lnTo>
                  <a:lnTo>
                    <a:pt x="384511" y="25958"/>
                  </a:lnTo>
                  <a:lnTo>
                    <a:pt x="384036" y="26239"/>
                  </a:lnTo>
                  <a:lnTo>
                    <a:pt x="383871" y="26375"/>
                  </a:lnTo>
                  <a:lnTo>
                    <a:pt x="383760" y="26459"/>
                  </a:lnTo>
                  <a:lnTo>
                    <a:pt x="383760" y="26461"/>
                  </a:lnTo>
                  <a:lnTo>
                    <a:pt x="383672" y="26527"/>
                  </a:lnTo>
                  <a:lnTo>
                    <a:pt x="383650" y="26550"/>
                  </a:lnTo>
                  <a:lnTo>
                    <a:pt x="383617" y="26572"/>
                  </a:lnTo>
                  <a:lnTo>
                    <a:pt x="383595" y="26592"/>
                  </a:lnTo>
                  <a:lnTo>
                    <a:pt x="383562" y="26615"/>
                  </a:lnTo>
                  <a:lnTo>
                    <a:pt x="383507" y="26665"/>
                  </a:lnTo>
                  <a:lnTo>
                    <a:pt x="383484" y="26688"/>
                  </a:lnTo>
                  <a:lnTo>
                    <a:pt x="383473" y="26704"/>
                  </a:lnTo>
                  <a:lnTo>
                    <a:pt x="383396" y="26769"/>
                  </a:lnTo>
                  <a:lnTo>
                    <a:pt x="383319" y="26854"/>
                  </a:lnTo>
                  <a:lnTo>
                    <a:pt x="383186" y="26999"/>
                  </a:lnTo>
                  <a:lnTo>
                    <a:pt x="383109" y="27074"/>
                  </a:lnTo>
                  <a:lnTo>
                    <a:pt x="383065" y="27104"/>
                  </a:lnTo>
                  <a:lnTo>
                    <a:pt x="383032" y="27128"/>
                  </a:lnTo>
                  <a:lnTo>
                    <a:pt x="382977" y="27184"/>
                  </a:lnTo>
                  <a:lnTo>
                    <a:pt x="382900" y="27226"/>
                  </a:lnTo>
                  <a:lnTo>
                    <a:pt x="382878" y="27241"/>
                  </a:lnTo>
                  <a:lnTo>
                    <a:pt x="382833" y="27269"/>
                  </a:lnTo>
                  <a:lnTo>
                    <a:pt x="382823" y="27282"/>
                  </a:lnTo>
                  <a:lnTo>
                    <a:pt x="382767" y="27316"/>
                  </a:lnTo>
                  <a:lnTo>
                    <a:pt x="382701" y="27367"/>
                  </a:lnTo>
                  <a:lnTo>
                    <a:pt x="382646" y="27423"/>
                  </a:lnTo>
                  <a:lnTo>
                    <a:pt x="382591" y="27488"/>
                  </a:lnTo>
                  <a:lnTo>
                    <a:pt x="382536" y="27534"/>
                  </a:lnTo>
                  <a:lnTo>
                    <a:pt x="382525" y="27542"/>
                  </a:lnTo>
                  <a:lnTo>
                    <a:pt x="382502" y="27564"/>
                  </a:lnTo>
                  <a:lnTo>
                    <a:pt x="382469" y="27618"/>
                  </a:lnTo>
                  <a:lnTo>
                    <a:pt x="382447" y="27661"/>
                  </a:lnTo>
                  <a:lnTo>
                    <a:pt x="382425" y="27685"/>
                  </a:lnTo>
                  <a:lnTo>
                    <a:pt x="382403" y="27751"/>
                  </a:lnTo>
                  <a:lnTo>
                    <a:pt x="382370" y="27818"/>
                  </a:lnTo>
                  <a:lnTo>
                    <a:pt x="382348" y="27881"/>
                  </a:lnTo>
                  <a:lnTo>
                    <a:pt x="382315" y="27946"/>
                  </a:lnTo>
                  <a:lnTo>
                    <a:pt x="382293" y="28010"/>
                  </a:lnTo>
                  <a:lnTo>
                    <a:pt x="382271" y="28075"/>
                  </a:lnTo>
                  <a:lnTo>
                    <a:pt x="382227" y="28142"/>
                  </a:lnTo>
                  <a:lnTo>
                    <a:pt x="382227" y="28162"/>
                  </a:lnTo>
                  <a:lnTo>
                    <a:pt x="382171" y="28194"/>
                  </a:lnTo>
                  <a:lnTo>
                    <a:pt x="382149" y="28227"/>
                  </a:lnTo>
                  <a:lnTo>
                    <a:pt x="382116" y="28261"/>
                  </a:lnTo>
                  <a:lnTo>
                    <a:pt x="382061" y="28306"/>
                  </a:lnTo>
                  <a:lnTo>
                    <a:pt x="382050" y="28317"/>
                  </a:lnTo>
                  <a:lnTo>
                    <a:pt x="381973" y="28368"/>
                  </a:lnTo>
                  <a:lnTo>
                    <a:pt x="381896" y="28413"/>
                  </a:lnTo>
                  <a:lnTo>
                    <a:pt x="381829" y="28458"/>
                  </a:lnTo>
                  <a:lnTo>
                    <a:pt x="381763" y="28504"/>
                  </a:lnTo>
                  <a:lnTo>
                    <a:pt x="381697" y="28534"/>
                  </a:lnTo>
                  <a:lnTo>
                    <a:pt x="381631" y="28569"/>
                  </a:lnTo>
                  <a:lnTo>
                    <a:pt x="381565" y="28611"/>
                  </a:lnTo>
                  <a:lnTo>
                    <a:pt x="381498" y="28656"/>
                  </a:lnTo>
                  <a:lnTo>
                    <a:pt x="381443" y="28710"/>
                  </a:lnTo>
                  <a:lnTo>
                    <a:pt x="381377" y="28777"/>
                  </a:lnTo>
                  <a:lnTo>
                    <a:pt x="381333" y="28842"/>
                  </a:lnTo>
                  <a:lnTo>
                    <a:pt x="381289" y="28907"/>
                  </a:lnTo>
                  <a:lnTo>
                    <a:pt x="381234" y="28971"/>
                  </a:lnTo>
                  <a:lnTo>
                    <a:pt x="381179" y="29025"/>
                  </a:lnTo>
                  <a:lnTo>
                    <a:pt x="381157" y="29043"/>
                  </a:lnTo>
                  <a:lnTo>
                    <a:pt x="381112" y="29092"/>
                  </a:lnTo>
                  <a:lnTo>
                    <a:pt x="381046" y="29157"/>
                  </a:lnTo>
                  <a:lnTo>
                    <a:pt x="380969" y="29211"/>
                  </a:lnTo>
                  <a:lnTo>
                    <a:pt x="380892" y="29257"/>
                  </a:lnTo>
                  <a:lnTo>
                    <a:pt x="380814" y="29299"/>
                  </a:lnTo>
                  <a:lnTo>
                    <a:pt x="380748" y="29340"/>
                  </a:lnTo>
                  <a:lnTo>
                    <a:pt x="380671" y="29386"/>
                  </a:lnTo>
                  <a:lnTo>
                    <a:pt x="380583" y="29431"/>
                  </a:lnTo>
                  <a:lnTo>
                    <a:pt x="380483" y="29451"/>
                  </a:lnTo>
                  <a:lnTo>
                    <a:pt x="380417" y="29487"/>
                  </a:lnTo>
                  <a:lnTo>
                    <a:pt x="380351" y="29507"/>
                  </a:lnTo>
                  <a:lnTo>
                    <a:pt x="380285" y="29541"/>
                  </a:lnTo>
                  <a:lnTo>
                    <a:pt x="380274" y="29547"/>
                  </a:lnTo>
                  <a:lnTo>
                    <a:pt x="380208" y="29580"/>
                  </a:lnTo>
                  <a:lnTo>
                    <a:pt x="380197" y="29583"/>
                  </a:lnTo>
                  <a:lnTo>
                    <a:pt x="380197" y="29590"/>
                  </a:lnTo>
                  <a:lnTo>
                    <a:pt x="380097" y="29705"/>
                  </a:lnTo>
                  <a:lnTo>
                    <a:pt x="379854" y="30038"/>
                  </a:lnTo>
                  <a:lnTo>
                    <a:pt x="379678" y="30297"/>
                  </a:lnTo>
                  <a:lnTo>
                    <a:pt x="379248" y="31022"/>
                  </a:lnTo>
                  <a:lnTo>
                    <a:pt x="379027" y="31091"/>
                  </a:lnTo>
                  <a:lnTo>
                    <a:pt x="378751" y="31041"/>
                  </a:lnTo>
                  <a:lnTo>
                    <a:pt x="378376" y="30922"/>
                  </a:lnTo>
                  <a:lnTo>
                    <a:pt x="377990" y="30783"/>
                  </a:lnTo>
                  <a:lnTo>
                    <a:pt x="377516" y="30682"/>
                  </a:lnTo>
                  <a:lnTo>
                    <a:pt x="377052" y="30682"/>
                  </a:lnTo>
                  <a:lnTo>
                    <a:pt x="376920" y="30721"/>
                  </a:lnTo>
                  <a:lnTo>
                    <a:pt x="376633" y="30833"/>
                  </a:lnTo>
                  <a:lnTo>
                    <a:pt x="375938" y="31170"/>
                  </a:lnTo>
                  <a:lnTo>
                    <a:pt x="375828" y="31261"/>
                  </a:lnTo>
                  <a:lnTo>
                    <a:pt x="375772" y="31242"/>
                  </a:lnTo>
                  <a:lnTo>
                    <a:pt x="375717" y="31196"/>
                  </a:lnTo>
                  <a:lnTo>
                    <a:pt x="375629" y="31038"/>
                  </a:lnTo>
                  <a:lnTo>
                    <a:pt x="375552" y="30698"/>
                  </a:lnTo>
                  <a:lnTo>
                    <a:pt x="375386" y="30277"/>
                  </a:lnTo>
                  <a:lnTo>
                    <a:pt x="375121" y="29902"/>
                  </a:lnTo>
                  <a:lnTo>
                    <a:pt x="374945" y="29560"/>
                  </a:lnTo>
                  <a:lnTo>
                    <a:pt x="374790" y="29365"/>
                  </a:lnTo>
                  <a:lnTo>
                    <a:pt x="374658" y="29312"/>
                  </a:lnTo>
                  <a:lnTo>
                    <a:pt x="374492" y="29265"/>
                  </a:lnTo>
                  <a:lnTo>
                    <a:pt x="374206" y="29243"/>
                  </a:lnTo>
                  <a:lnTo>
                    <a:pt x="373841" y="29198"/>
                  </a:lnTo>
                  <a:lnTo>
                    <a:pt x="373169" y="28969"/>
                  </a:lnTo>
                  <a:lnTo>
                    <a:pt x="372451" y="28507"/>
                  </a:lnTo>
                  <a:lnTo>
                    <a:pt x="372021" y="28199"/>
                  </a:lnTo>
                  <a:lnTo>
                    <a:pt x="371845" y="27970"/>
                  </a:lnTo>
                  <a:lnTo>
                    <a:pt x="371767" y="27729"/>
                  </a:lnTo>
                  <a:lnTo>
                    <a:pt x="371800" y="27466"/>
                  </a:lnTo>
                  <a:lnTo>
                    <a:pt x="371889" y="26963"/>
                  </a:lnTo>
                  <a:lnTo>
                    <a:pt x="371977" y="26599"/>
                  </a:lnTo>
                  <a:lnTo>
                    <a:pt x="372120" y="26152"/>
                  </a:lnTo>
                  <a:lnTo>
                    <a:pt x="372275" y="25717"/>
                  </a:lnTo>
                  <a:lnTo>
                    <a:pt x="372429" y="25387"/>
                  </a:lnTo>
                  <a:lnTo>
                    <a:pt x="372462" y="25158"/>
                  </a:lnTo>
                  <a:lnTo>
                    <a:pt x="372484" y="24993"/>
                  </a:lnTo>
                  <a:lnTo>
                    <a:pt x="372440" y="24790"/>
                  </a:lnTo>
                  <a:lnTo>
                    <a:pt x="372352" y="24602"/>
                  </a:lnTo>
                  <a:lnTo>
                    <a:pt x="372131" y="24442"/>
                  </a:lnTo>
                  <a:lnTo>
                    <a:pt x="372054" y="24297"/>
                  </a:lnTo>
                  <a:lnTo>
                    <a:pt x="372076" y="24182"/>
                  </a:lnTo>
                  <a:lnTo>
                    <a:pt x="372264" y="24003"/>
                  </a:lnTo>
                  <a:lnTo>
                    <a:pt x="372374" y="23757"/>
                  </a:lnTo>
                  <a:lnTo>
                    <a:pt x="372363" y="23540"/>
                  </a:lnTo>
                  <a:lnTo>
                    <a:pt x="372264" y="23104"/>
                  </a:lnTo>
                  <a:lnTo>
                    <a:pt x="372209" y="22926"/>
                  </a:lnTo>
                  <a:lnTo>
                    <a:pt x="372076" y="22796"/>
                  </a:lnTo>
                  <a:lnTo>
                    <a:pt x="371370" y="22517"/>
                  </a:lnTo>
                  <a:lnTo>
                    <a:pt x="371116" y="22282"/>
                  </a:lnTo>
                  <a:lnTo>
                    <a:pt x="370841" y="22028"/>
                  </a:lnTo>
                  <a:lnTo>
                    <a:pt x="370476" y="21690"/>
                  </a:lnTo>
                  <a:lnTo>
                    <a:pt x="370355" y="21541"/>
                  </a:lnTo>
                  <a:lnTo>
                    <a:pt x="370278" y="21299"/>
                  </a:lnTo>
                  <a:lnTo>
                    <a:pt x="370234" y="21158"/>
                  </a:lnTo>
                  <a:lnTo>
                    <a:pt x="370212" y="20954"/>
                  </a:lnTo>
                  <a:lnTo>
                    <a:pt x="370168" y="20782"/>
                  </a:lnTo>
                  <a:lnTo>
                    <a:pt x="370123" y="20650"/>
                  </a:lnTo>
                  <a:lnTo>
                    <a:pt x="370068" y="20521"/>
                  </a:lnTo>
                  <a:lnTo>
                    <a:pt x="369925" y="20409"/>
                  </a:lnTo>
                  <a:lnTo>
                    <a:pt x="369759" y="20363"/>
                  </a:lnTo>
                  <a:lnTo>
                    <a:pt x="369461" y="20270"/>
                  </a:lnTo>
                  <a:lnTo>
                    <a:pt x="369252" y="20189"/>
                  </a:lnTo>
                  <a:lnTo>
                    <a:pt x="369075" y="20117"/>
                  </a:lnTo>
                  <a:lnTo>
                    <a:pt x="368788" y="19972"/>
                  </a:lnTo>
                  <a:lnTo>
                    <a:pt x="368557" y="19865"/>
                  </a:lnTo>
                  <a:lnTo>
                    <a:pt x="368380" y="19834"/>
                  </a:lnTo>
                  <a:lnTo>
                    <a:pt x="368215" y="19822"/>
                  </a:lnTo>
                  <a:lnTo>
                    <a:pt x="368060" y="19831"/>
                  </a:lnTo>
                  <a:lnTo>
                    <a:pt x="367895" y="19889"/>
                  </a:lnTo>
                  <a:lnTo>
                    <a:pt x="367740" y="19975"/>
                  </a:lnTo>
                  <a:lnTo>
                    <a:pt x="367575" y="20051"/>
                  </a:lnTo>
                  <a:lnTo>
                    <a:pt x="367465" y="20059"/>
                  </a:lnTo>
                  <a:lnTo>
                    <a:pt x="367310" y="20004"/>
                  </a:lnTo>
                  <a:lnTo>
                    <a:pt x="367167" y="19929"/>
                  </a:lnTo>
                  <a:lnTo>
                    <a:pt x="367045" y="19784"/>
                  </a:lnTo>
                  <a:lnTo>
                    <a:pt x="366891" y="19595"/>
                  </a:lnTo>
                  <a:lnTo>
                    <a:pt x="366814" y="19421"/>
                  </a:lnTo>
                  <a:lnTo>
                    <a:pt x="366714" y="19267"/>
                  </a:lnTo>
                  <a:lnTo>
                    <a:pt x="366560" y="19137"/>
                  </a:lnTo>
                  <a:lnTo>
                    <a:pt x="366483" y="18892"/>
                  </a:lnTo>
                  <a:lnTo>
                    <a:pt x="366416" y="18669"/>
                  </a:lnTo>
                  <a:lnTo>
                    <a:pt x="366251" y="18326"/>
                  </a:lnTo>
                  <a:lnTo>
                    <a:pt x="365854" y="17646"/>
                  </a:lnTo>
                  <a:lnTo>
                    <a:pt x="365512" y="16856"/>
                  </a:lnTo>
                  <a:lnTo>
                    <a:pt x="365214" y="16484"/>
                  </a:lnTo>
                  <a:lnTo>
                    <a:pt x="364982" y="16134"/>
                  </a:lnTo>
                  <a:lnTo>
                    <a:pt x="364739" y="15752"/>
                  </a:lnTo>
                  <a:lnTo>
                    <a:pt x="364486" y="15371"/>
                  </a:lnTo>
                  <a:lnTo>
                    <a:pt x="364177" y="14921"/>
                  </a:lnTo>
                  <a:lnTo>
                    <a:pt x="363890" y="14527"/>
                  </a:lnTo>
                  <a:lnTo>
                    <a:pt x="363647" y="14277"/>
                  </a:lnTo>
                  <a:lnTo>
                    <a:pt x="363272" y="14145"/>
                  </a:lnTo>
                  <a:lnTo>
                    <a:pt x="363073" y="14096"/>
                  </a:lnTo>
                  <a:lnTo>
                    <a:pt x="362820" y="14074"/>
                  </a:lnTo>
                  <a:lnTo>
                    <a:pt x="362643" y="14100"/>
                  </a:lnTo>
                  <a:lnTo>
                    <a:pt x="362467" y="14199"/>
                  </a:lnTo>
                  <a:lnTo>
                    <a:pt x="362213" y="14516"/>
                  </a:lnTo>
                  <a:lnTo>
                    <a:pt x="362025" y="14694"/>
                  </a:lnTo>
                  <a:lnTo>
                    <a:pt x="361860" y="14749"/>
                  </a:lnTo>
                  <a:lnTo>
                    <a:pt x="361672" y="14710"/>
                  </a:lnTo>
                  <a:lnTo>
                    <a:pt x="361451" y="14583"/>
                  </a:lnTo>
                  <a:lnTo>
                    <a:pt x="361154" y="14405"/>
                  </a:lnTo>
                  <a:lnTo>
                    <a:pt x="360944" y="14255"/>
                  </a:lnTo>
                  <a:lnTo>
                    <a:pt x="360811" y="14095"/>
                  </a:lnTo>
                  <a:lnTo>
                    <a:pt x="360712" y="13977"/>
                  </a:lnTo>
                  <a:lnTo>
                    <a:pt x="360403" y="13834"/>
                  </a:lnTo>
                  <a:lnTo>
                    <a:pt x="359907" y="13613"/>
                  </a:lnTo>
                  <a:lnTo>
                    <a:pt x="359278" y="13354"/>
                  </a:lnTo>
                  <a:lnTo>
                    <a:pt x="358627" y="13266"/>
                  </a:lnTo>
                  <a:lnTo>
                    <a:pt x="358428" y="13172"/>
                  </a:lnTo>
                  <a:lnTo>
                    <a:pt x="358307" y="13118"/>
                  </a:lnTo>
                  <a:lnTo>
                    <a:pt x="358307" y="13118"/>
                  </a:lnTo>
                  <a:lnTo>
                    <a:pt x="358086" y="12884"/>
                  </a:lnTo>
                  <a:lnTo>
                    <a:pt x="357943" y="12648"/>
                  </a:lnTo>
                  <a:lnTo>
                    <a:pt x="357910" y="12394"/>
                  </a:lnTo>
                  <a:lnTo>
                    <a:pt x="358042" y="11593"/>
                  </a:lnTo>
                  <a:lnTo>
                    <a:pt x="358042" y="11200"/>
                  </a:lnTo>
                  <a:lnTo>
                    <a:pt x="357932" y="10681"/>
                  </a:lnTo>
                  <a:lnTo>
                    <a:pt x="357590" y="10382"/>
                  </a:lnTo>
                  <a:lnTo>
                    <a:pt x="357160" y="10190"/>
                  </a:lnTo>
                  <a:lnTo>
                    <a:pt x="356762" y="10062"/>
                  </a:lnTo>
                  <a:lnTo>
                    <a:pt x="356597" y="9984"/>
                  </a:lnTo>
                  <a:lnTo>
                    <a:pt x="356100" y="9854"/>
                  </a:lnTo>
                  <a:lnTo>
                    <a:pt x="355714" y="9771"/>
                  </a:lnTo>
                  <a:lnTo>
                    <a:pt x="355472" y="9747"/>
                  </a:lnTo>
                  <a:lnTo>
                    <a:pt x="354909" y="9773"/>
                  </a:lnTo>
                  <a:lnTo>
                    <a:pt x="354633" y="9854"/>
                  </a:lnTo>
                  <a:lnTo>
                    <a:pt x="354346" y="9901"/>
                  </a:lnTo>
                  <a:lnTo>
                    <a:pt x="354192" y="9888"/>
                  </a:lnTo>
                  <a:lnTo>
                    <a:pt x="353916" y="9915"/>
                  </a:lnTo>
                  <a:lnTo>
                    <a:pt x="353662" y="9941"/>
                  </a:lnTo>
                  <a:lnTo>
                    <a:pt x="352912" y="10214"/>
                  </a:lnTo>
                  <a:lnTo>
                    <a:pt x="352735" y="10217"/>
                  </a:lnTo>
                  <a:lnTo>
                    <a:pt x="352448" y="10222"/>
                  </a:lnTo>
                  <a:lnTo>
                    <a:pt x="351996" y="10410"/>
                  </a:lnTo>
                  <a:lnTo>
                    <a:pt x="351797" y="10523"/>
                  </a:lnTo>
                  <a:lnTo>
                    <a:pt x="351334" y="10862"/>
                  </a:lnTo>
                  <a:lnTo>
                    <a:pt x="351080" y="11310"/>
                  </a:lnTo>
                  <a:lnTo>
                    <a:pt x="350959" y="11348"/>
                  </a:lnTo>
                  <a:lnTo>
                    <a:pt x="350838" y="11329"/>
                  </a:lnTo>
                  <a:lnTo>
                    <a:pt x="350772" y="11319"/>
                  </a:lnTo>
                  <a:lnTo>
                    <a:pt x="350429" y="11268"/>
                  </a:lnTo>
                  <a:lnTo>
                    <a:pt x="350165" y="11204"/>
                  </a:lnTo>
                  <a:lnTo>
                    <a:pt x="350109" y="11158"/>
                  </a:lnTo>
                  <a:lnTo>
                    <a:pt x="350021" y="10546"/>
                  </a:lnTo>
                  <a:lnTo>
                    <a:pt x="350021" y="10143"/>
                  </a:lnTo>
                  <a:lnTo>
                    <a:pt x="350021" y="9999"/>
                  </a:lnTo>
                  <a:lnTo>
                    <a:pt x="350065" y="9828"/>
                  </a:lnTo>
                  <a:lnTo>
                    <a:pt x="350330" y="9343"/>
                  </a:lnTo>
                  <a:lnTo>
                    <a:pt x="350672" y="8862"/>
                  </a:lnTo>
                  <a:lnTo>
                    <a:pt x="350805" y="8569"/>
                  </a:lnTo>
                  <a:lnTo>
                    <a:pt x="350926" y="8211"/>
                  </a:lnTo>
                  <a:lnTo>
                    <a:pt x="351025" y="7967"/>
                  </a:lnTo>
                  <a:lnTo>
                    <a:pt x="351235" y="7719"/>
                  </a:lnTo>
                  <a:lnTo>
                    <a:pt x="351632" y="7379"/>
                  </a:lnTo>
                  <a:lnTo>
                    <a:pt x="351875" y="7238"/>
                  </a:lnTo>
                  <a:lnTo>
                    <a:pt x="352007" y="7044"/>
                  </a:lnTo>
                  <a:lnTo>
                    <a:pt x="352162" y="6685"/>
                  </a:lnTo>
                  <a:lnTo>
                    <a:pt x="352294" y="6463"/>
                  </a:lnTo>
                  <a:lnTo>
                    <a:pt x="352382" y="6242"/>
                  </a:lnTo>
                  <a:lnTo>
                    <a:pt x="352382" y="6099"/>
                  </a:lnTo>
                  <a:lnTo>
                    <a:pt x="352382" y="6069"/>
                  </a:lnTo>
                  <a:lnTo>
                    <a:pt x="352283" y="5872"/>
                  </a:lnTo>
                  <a:lnTo>
                    <a:pt x="351676" y="5390"/>
                  </a:lnTo>
                  <a:lnTo>
                    <a:pt x="351169" y="5112"/>
                  </a:lnTo>
                  <a:lnTo>
                    <a:pt x="351014" y="4916"/>
                  </a:lnTo>
                  <a:lnTo>
                    <a:pt x="350915" y="4721"/>
                  </a:lnTo>
                  <a:lnTo>
                    <a:pt x="350970" y="4214"/>
                  </a:lnTo>
                  <a:lnTo>
                    <a:pt x="351113" y="3937"/>
                  </a:lnTo>
                  <a:lnTo>
                    <a:pt x="351356" y="3583"/>
                  </a:lnTo>
                  <a:lnTo>
                    <a:pt x="351753" y="2817"/>
                  </a:lnTo>
                  <a:lnTo>
                    <a:pt x="351908" y="2395"/>
                  </a:lnTo>
                  <a:lnTo>
                    <a:pt x="351952" y="2021"/>
                  </a:lnTo>
                  <a:lnTo>
                    <a:pt x="351864" y="1835"/>
                  </a:lnTo>
                  <a:lnTo>
                    <a:pt x="351654" y="1706"/>
                  </a:lnTo>
                  <a:lnTo>
                    <a:pt x="351257" y="1712"/>
                  </a:lnTo>
                  <a:lnTo>
                    <a:pt x="350827" y="1694"/>
                  </a:lnTo>
                  <a:lnTo>
                    <a:pt x="350451" y="1630"/>
                  </a:lnTo>
                  <a:lnTo>
                    <a:pt x="350143" y="1362"/>
                  </a:lnTo>
                  <a:lnTo>
                    <a:pt x="349955" y="1049"/>
                  </a:lnTo>
                  <a:lnTo>
                    <a:pt x="349767" y="602"/>
                  </a:lnTo>
                  <a:lnTo>
                    <a:pt x="349591" y="251"/>
                  </a:lnTo>
                  <a:lnTo>
                    <a:pt x="349403" y="161"/>
                  </a:lnTo>
                  <a:close/>
                  <a:moveTo>
                    <a:pt x="256461" y="444391"/>
                  </a:moveTo>
                  <a:lnTo>
                    <a:pt x="256593" y="444419"/>
                  </a:lnTo>
                  <a:lnTo>
                    <a:pt x="256759" y="444456"/>
                  </a:lnTo>
                  <a:lnTo>
                    <a:pt x="257024" y="444487"/>
                  </a:lnTo>
                  <a:lnTo>
                    <a:pt x="256836" y="444464"/>
                  </a:lnTo>
                  <a:lnTo>
                    <a:pt x="256759" y="444456"/>
                  </a:lnTo>
                  <a:lnTo>
                    <a:pt x="256461" y="444391"/>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5" name="Google Shape;445;p56"/>
            <p:cNvSpPr/>
            <p:nvPr/>
          </p:nvSpPr>
          <p:spPr>
            <a:xfrm rot="10800000" flipH="1">
              <a:off x="5337075" y="4016165"/>
              <a:ext cx="1025882" cy="1197177"/>
            </a:xfrm>
            <a:custGeom>
              <a:avLst/>
              <a:gdLst/>
              <a:ahLst/>
              <a:cxnLst/>
              <a:rect l="l" t="t" r="r" b="b"/>
              <a:pathLst>
                <a:path w="1025882" h="1197177" extrusionOk="0">
                  <a:moveTo>
                    <a:pt x="284958" y="1186537"/>
                  </a:moveTo>
                  <a:lnTo>
                    <a:pt x="285371" y="1186515"/>
                  </a:lnTo>
                  <a:lnTo>
                    <a:pt x="285691" y="1186516"/>
                  </a:lnTo>
                  <a:lnTo>
                    <a:pt x="285998" y="1186477"/>
                  </a:lnTo>
                  <a:lnTo>
                    <a:pt x="286187" y="1186327"/>
                  </a:lnTo>
                  <a:lnTo>
                    <a:pt x="286239" y="1186130"/>
                  </a:lnTo>
                  <a:lnTo>
                    <a:pt x="286416" y="1185544"/>
                  </a:lnTo>
                  <a:lnTo>
                    <a:pt x="286487" y="1185061"/>
                  </a:lnTo>
                  <a:lnTo>
                    <a:pt x="286507" y="1184676"/>
                  </a:lnTo>
                  <a:lnTo>
                    <a:pt x="286409" y="1184238"/>
                  </a:lnTo>
                  <a:lnTo>
                    <a:pt x="286364" y="1184122"/>
                  </a:lnTo>
                  <a:lnTo>
                    <a:pt x="286252" y="1183592"/>
                  </a:lnTo>
                  <a:lnTo>
                    <a:pt x="286181" y="1183267"/>
                  </a:lnTo>
                  <a:lnTo>
                    <a:pt x="286149" y="1183091"/>
                  </a:lnTo>
                  <a:lnTo>
                    <a:pt x="286181" y="1182816"/>
                  </a:lnTo>
                  <a:lnTo>
                    <a:pt x="286331" y="1182496"/>
                  </a:lnTo>
                  <a:lnTo>
                    <a:pt x="286469" y="1182327"/>
                  </a:lnTo>
                  <a:lnTo>
                    <a:pt x="286756" y="1182053"/>
                  </a:lnTo>
                  <a:lnTo>
                    <a:pt x="287017" y="1181877"/>
                  </a:lnTo>
                  <a:lnTo>
                    <a:pt x="287362" y="1181753"/>
                  </a:lnTo>
                  <a:lnTo>
                    <a:pt x="287657" y="1181720"/>
                  </a:lnTo>
                  <a:lnTo>
                    <a:pt x="287865" y="1181785"/>
                  </a:lnTo>
                  <a:lnTo>
                    <a:pt x="288022" y="1181975"/>
                  </a:lnTo>
                  <a:lnTo>
                    <a:pt x="288094" y="1182165"/>
                  </a:lnTo>
                  <a:lnTo>
                    <a:pt x="288134" y="1182425"/>
                  </a:lnTo>
                  <a:lnTo>
                    <a:pt x="288107" y="1182614"/>
                  </a:lnTo>
                  <a:lnTo>
                    <a:pt x="288166" y="1182797"/>
                  </a:lnTo>
                  <a:lnTo>
                    <a:pt x="288316" y="1182947"/>
                  </a:lnTo>
                  <a:lnTo>
                    <a:pt x="288531" y="1183129"/>
                  </a:lnTo>
                  <a:lnTo>
                    <a:pt x="288857" y="1183279"/>
                  </a:lnTo>
                  <a:lnTo>
                    <a:pt x="289139" y="1183404"/>
                  </a:lnTo>
                  <a:lnTo>
                    <a:pt x="289380" y="1183410"/>
                  </a:lnTo>
                  <a:lnTo>
                    <a:pt x="289576" y="1183377"/>
                  </a:lnTo>
                  <a:lnTo>
                    <a:pt x="289732" y="1183299"/>
                  </a:lnTo>
                  <a:lnTo>
                    <a:pt x="289870" y="1183189"/>
                  </a:lnTo>
                  <a:lnTo>
                    <a:pt x="289915" y="1183038"/>
                  </a:lnTo>
                  <a:lnTo>
                    <a:pt x="289902" y="1182843"/>
                  </a:lnTo>
                  <a:lnTo>
                    <a:pt x="289785" y="1182445"/>
                  </a:lnTo>
                  <a:lnTo>
                    <a:pt x="289537" y="1181863"/>
                  </a:lnTo>
                  <a:lnTo>
                    <a:pt x="289426" y="1181440"/>
                  </a:lnTo>
                  <a:lnTo>
                    <a:pt x="289399" y="1181159"/>
                  </a:lnTo>
                  <a:lnTo>
                    <a:pt x="289426" y="1180989"/>
                  </a:lnTo>
                  <a:lnTo>
                    <a:pt x="289510" y="1180807"/>
                  </a:lnTo>
                  <a:lnTo>
                    <a:pt x="289622" y="1180624"/>
                  </a:lnTo>
                  <a:lnTo>
                    <a:pt x="289792" y="1180441"/>
                  </a:lnTo>
                  <a:lnTo>
                    <a:pt x="290079" y="1180233"/>
                  </a:lnTo>
                  <a:lnTo>
                    <a:pt x="290385" y="1180103"/>
                  </a:lnTo>
                  <a:lnTo>
                    <a:pt x="290705" y="1180050"/>
                  </a:lnTo>
                  <a:lnTo>
                    <a:pt x="291215" y="1180005"/>
                  </a:lnTo>
                  <a:lnTo>
                    <a:pt x="291750" y="1179985"/>
                  </a:lnTo>
                  <a:lnTo>
                    <a:pt x="291998" y="1179978"/>
                  </a:lnTo>
                  <a:lnTo>
                    <a:pt x="292259" y="1179998"/>
                  </a:lnTo>
                  <a:lnTo>
                    <a:pt x="292487" y="1180011"/>
                  </a:lnTo>
                  <a:lnTo>
                    <a:pt x="292632" y="1179985"/>
                  </a:lnTo>
                  <a:lnTo>
                    <a:pt x="292749" y="1179900"/>
                  </a:lnTo>
                  <a:lnTo>
                    <a:pt x="292854" y="1179757"/>
                  </a:lnTo>
                  <a:lnTo>
                    <a:pt x="292873" y="1179528"/>
                  </a:lnTo>
                  <a:lnTo>
                    <a:pt x="292827" y="1179332"/>
                  </a:lnTo>
                  <a:lnTo>
                    <a:pt x="292729" y="1179130"/>
                  </a:lnTo>
                  <a:lnTo>
                    <a:pt x="292710" y="1178987"/>
                  </a:lnTo>
                  <a:lnTo>
                    <a:pt x="292729" y="1178895"/>
                  </a:lnTo>
                  <a:lnTo>
                    <a:pt x="292775" y="1178830"/>
                  </a:lnTo>
                  <a:lnTo>
                    <a:pt x="292834" y="1178759"/>
                  </a:lnTo>
                  <a:lnTo>
                    <a:pt x="292997" y="1178680"/>
                  </a:lnTo>
                  <a:lnTo>
                    <a:pt x="293474" y="1178569"/>
                  </a:lnTo>
                  <a:lnTo>
                    <a:pt x="293695" y="1178536"/>
                  </a:lnTo>
                  <a:lnTo>
                    <a:pt x="293957" y="1178451"/>
                  </a:lnTo>
                  <a:lnTo>
                    <a:pt x="294244" y="1178249"/>
                  </a:lnTo>
                  <a:lnTo>
                    <a:pt x="294460" y="1178028"/>
                  </a:lnTo>
                  <a:lnTo>
                    <a:pt x="294499" y="1177818"/>
                  </a:lnTo>
                  <a:lnTo>
                    <a:pt x="294414" y="1177603"/>
                  </a:lnTo>
                  <a:lnTo>
                    <a:pt x="294309" y="1177323"/>
                  </a:lnTo>
                  <a:lnTo>
                    <a:pt x="294290" y="1177147"/>
                  </a:lnTo>
                  <a:lnTo>
                    <a:pt x="294303" y="1176964"/>
                  </a:lnTo>
                  <a:lnTo>
                    <a:pt x="294394" y="1176794"/>
                  </a:lnTo>
                  <a:lnTo>
                    <a:pt x="294767" y="1176390"/>
                  </a:lnTo>
                  <a:lnTo>
                    <a:pt x="295145" y="1176064"/>
                  </a:lnTo>
                  <a:lnTo>
                    <a:pt x="295373" y="1175789"/>
                  </a:lnTo>
                  <a:lnTo>
                    <a:pt x="295445" y="1175561"/>
                  </a:lnTo>
                  <a:lnTo>
                    <a:pt x="295407" y="1175340"/>
                  </a:lnTo>
                  <a:lnTo>
                    <a:pt x="295190" y="1175111"/>
                  </a:lnTo>
                  <a:lnTo>
                    <a:pt x="295034" y="1175020"/>
                  </a:lnTo>
                  <a:lnTo>
                    <a:pt x="294747" y="1174961"/>
                  </a:lnTo>
                  <a:lnTo>
                    <a:pt x="294564" y="1174961"/>
                  </a:lnTo>
                  <a:lnTo>
                    <a:pt x="294407" y="1174935"/>
                  </a:lnTo>
                  <a:lnTo>
                    <a:pt x="294159" y="1174810"/>
                  </a:lnTo>
                  <a:lnTo>
                    <a:pt x="293787" y="1174550"/>
                  </a:lnTo>
                  <a:lnTo>
                    <a:pt x="293277" y="1174341"/>
                  </a:lnTo>
                  <a:lnTo>
                    <a:pt x="292938" y="1174282"/>
                  </a:lnTo>
                  <a:lnTo>
                    <a:pt x="292462" y="1174387"/>
                  </a:lnTo>
                  <a:lnTo>
                    <a:pt x="291560" y="1174817"/>
                  </a:lnTo>
                  <a:lnTo>
                    <a:pt x="291215" y="1174968"/>
                  </a:lnTo>
                  <a:lnTo>
                    <a:pt x="291045" y="1174993"/>
                  </a:lnTo>
                  <a:lnTo>
                    <a:pt x="290784" y="1174974"/>
                  </a:lnTo>
                  <a:lnTo>
                    <a:pt x="290594" y="1174870"/>
                  </a:lnTo>
                  <a:lnTo>
                    <a:pt x="290529" y="1174739"/>
                  </a:lnTo>
                  <a:lnTo>
                    <a:pt x="290522" y="1174615"/>
                  </a:lnTo>
                  <a:lnTo>
                    <a:pt x="290575" y="1174445"/>
                  </a:lnTo>
                  <a:lnTo>
                    <a:pt x="290823" y="1173956"/>
                  </a:lnTo>
                  <a:lnTo>
                    <a:pt x="290940" y="1173643"/>
                  </a:lnTo>
                  <a:lnTo>
                    <a:pt x="290960" y="1173316"/>
                  </a:lnTo>
                  <a:lnTo>
                    <a:pt x="290862" y="1173056"/>
                  </a:lnTo>
                  <a:lnTo>
                    <a:pt x="290634" y="1172860"/>
                  </a:lnTo>
                  <a:lnTo>
                    <a:pt x="290281" y="1172553"/>
                  </a:lnTo>
                  <a:lnTo>
                    <a:pt x="289967" y="1172207"/>
                  </a:lnTo>
                  <a:lnTo>
                    <a:pt x="289844" y="1171954"/>
                  </a:lnTo>
                  <a:lnTo>
                    <a:pt x="289817" y="1171822"/>
                  </a:lnTo>
                  <a:lnTo>
                    <a:pt x="289824" y="1171672"/>
                  </a:lnTo>
                  <a:lnTo>
                    <a:pt x="289929" y="1171542"/>
                  </a:lnTo>
                  <a:lnTo>
                    <a:pt x="290059" y="1171431"/>
                  </a:lnTo>
                  <a:lnTo>
                    <a:pt x="290503" y="1171431"/>
                  </a:lnTo>
                  <a:lnTo>
                    <a:pt x="290882" y="1171489"/>
                  </a:lnTo>
                  <a:lnTo>
                    <a:pt x="291110" y="1171581"/>
                  </a:lnTo>
                  <a:lnTo>
                    <a:pt x="291469" y="1171666"/>
                  </a:lnTo>
                  <a:lnTo>
                    <a:pt x="291822" y="1171672"/>
                  </a:lnTo>
                  <a:lnTo>
                    <a:pt x="292083" y="1171634"/>
                  </a:lnTo>
                  <a:lnTo>
                    <a:pt x="292409" y="1171549"/>
                  </a:lnTo>
                  <a:lnTo>
                    <a:pt x="292723" y="1171438"/>
                  </a:lnTo>
                  <a:lnTo>
                    <a:pt x="293408" y="1171451"/>
                  </a:lnTo>
                  <a:lnTo>
                    <a:pt x="293990" y="1171399"/>
                  </a:lnTo>
                  <a:lnTo>
                    <a:pt x="294623" y="1171366"/>
                  </a:lnTo>
                  <a:lnTo>
                    <a:pt x="294825" y="1171418"/>
                  </a:lnTo>
                  <a:lnTo>
                    <a:pt x="295027" y="1171556"/>
                  </a:lnTo>
                  <a:lnTo>
                    <a:pt x="295262" y="1171771"/>
                  </a:lnTo>
                  <a:lnTo>
                    <a:pt x="295478" y="1171875"/>
                  </a:lnTo>
                  <a:lnTo>
                    <a:pt x="295635" y="1171894"/>
                  </a:lnTo>
                  <a:lnTo>
                    <a:pt x="295817" y="1171869"/>
                  </a:lnTo>
                  <a:lnTo>
                    <a:pt x="296059" y="1171771"/>
                  </a:lnTo>
                  <a:lnTo>
                    <a:pt x="296190" y="1171581"/>
                  </a:lnTo>
                  <a:lnTo>
                    <a:pt x="296281" y="1171281"/>
                  </a:lnTo>
                  <a:lnTo>
                    <a:pt x="296340" y="1170903"/>
                  </a:lnTo>
                  <a:lnTo>
                    <a:pt x="296392" y="1170302"/>
                  </a:lnTo>
                  <a:lnTo>
                    <a:pt x="296340" y="1169950"/>
                  </a:lnTo>
                  <a:lnTo>
                    <a:pt x="296275" y="1169689"/>
                  </a:lnTo>
                  <a:lnTo>
                    <a:pt x="296137" y="1169467"/>
                  </a:lnTo>
                  <a:lnTo>
                    <a:pt x="295922" y="1169266"/>
                  </a:lnTo>
                  <a:lnTo>
                    <a:pt x="295680" y="1169134"/>
                  </a:lnTo>
                  <a:lnTo>
                    <a:pt x="295269" y="1168965"/>
                  </a:lnTo>
                  <a:lnTo>
                    <a:pt x="295132" y="1168868"/>
                  </a:lnTo>
                  <a:lnTo>
                    <a:pt x="294988" y="1168658"/>
                  </a:lnTo>
                  <a:lnTo>
                    <a:pt x="294969" y="1168508"/>
                  </a:lnTo>
                  <a:lnTo>
                    <a:pt x="295047" y="1168195"/>
                  </a:lnTo>
                  <a:lnTo>
                    <a:pt x="295177" y="1167869"/>
                  </a:lnTo>
                  <a:lnTo>
                    <a:pt x="295197" y="1167608"/>
                  </a:lnTo>
                  <a:lnTo>
                    <a:pt x="295158" y="1167354"/>
                  </a:lnTo>
                  <a:lnTo>
                    <a:pt x="295040" y="1167099"/>
                  </a:lnTo>
                  <a:lnTo>
                    <a:pt x="294773" y="1166844"/>
                  </a:lnTo>
                  <a:lnTo>
                    <a:pt x="294400" y="1166662"/>
                  </a:lnTo>
                  <a:lnTo>
                    <a:pt x="294087" y="1166577"/>
                  </a:lnTo>
                  <a:lnTo>
                    <a:pt x="293859" y="1166571"/>
                  </a:lnTo>
                  <a:lnTo>
                    <a:pt x="293657" y="1166629"/>
                  </a:lnTo>
                  <a:lnTo>
                    <a:pt x="293507" y="1166773"/>
                  </a:lnTo>
                  <a:lnTo>
                    <a:pt x="293095" y="1167321"/>
                  </a:lnTo>
                  <a:lnTo>
                    <a:pt x="292703" y="1168110"/>
                  </a:lnTo>
                  <a:lnTo>
                    <a:pt x="292534" y="1168501"/>
                  </a:lnTo>
                  <a:lnTo>
                    <a:pt x="292514" y="1168658"/>
                  </a:lnTo>
                  <a:lnTo>
                    <a:pt x="292540" y="1168763"/>
                  </a:lnTo>
                  <a:lnTo>
                    <a:pt x="292638" y="1168834"/>
                  </a:lnTo>
                  <a:lnTo>
                    <a:pt x="292735" y="1168880"/>
                  </a:lnTo>
                  <a:lnTo>
                    <a:pt x="292880" y="1168926"/>
                  </a:lnTo>
                  <a:lnTo>
                    <a:pt x="293180" y="1168971"/>
                  </a:lnTo>
                  <a:lnTo>
                    <a:pt x="293440" y="1169063"/>
                  </a:lnTo>
                  <a:lnTo>
                    <a:pt x="293597" y="1169219"/>
                  </a:lnTo>
                  <a:lnTo>
                    <a:pt x="293637" y="1169396"/>
                  </a:lnTo>
                  <a:lnTo>
                    <a:pt x="293585" y="1169579"/>
                  </a:lnTo>
                  <a:lnTo>
                    <a:pt x="293357" y="1169898"/>
                  </a:lnTo>
                  <a:lnTo>
                    <a:pt x="293134" y="1170107"/>
                  </a:lnTo>
                  <a:lnTo>
                    <a:pt x="292964" y="1170192"/>
                  </a:lnTo>
                  <a:lnTo>
                    <a:pt x="292592" y="1170185"/>
                  </a:lnTo>
                  <a:lnTo>
                    <a:pt x="292180" y="1170015"/>
                  </a:lnTo>
                  <a:lnTo>
                    <a:pt x="291697" y="1169846"/>
                  </a:lnTo>
                  <a:lnTo>
                    <a:pt x="291280" y="1169682"/>
                  </a:lnTo>
                  <a:lnTo>
                    <a:pt x="291012" y="1169559"/>
                  </a:lnTo>
                  <a:lnTo>
                    <a:pt x="290770" y="1169389"/>
                  </a:lnTo>
                  <a:lnTo>
                    <a:pt x="290582" y="1169206"/>
                  </a:lnTo>
                  <a:lnTo>
                    <a:pt x="290327" y="1169096"/>
                  </a:lnTo>
                  <a:lnTo>
                    <a:pt x="290079" y="1169083"/>
                  </a:lnTo>
                  <a:lnTo>
                    <a:pt x="289674" y="1169199"/>
                  </a:lnTo>
                  <a:lnTo>
                    <a:pt x="289419" y="1169199"/>
                  </a:lnTo>
                  <a:lnTo>
                    <a:pt x="289159" y="1169167"/>
                  </a:lnTo>
                  <a:lnTo>
                    <a:pt x="288904" y="1169114"/>
                  </a:lnTo>
                  <a:lnTo>
                    <a:pt x="288707" y="1168971"/>
                  </a:lnTo>
                  <a:lnTo>
                    <a:pt x="288564" y="1168801"/>
                  </a:lnTo>
                  <a:lnTo>
                    <a:pt x="288452" y="1168606"/>
                  </a:lnTo>
                  <a:lnTo>
                    <a:pt x="288362" y="1168352"/>
                  </a:lnTo>
                  <a:lnTo>
                    <a:pt x="288349" y="1168163"/>
                  </a:lnTo>
                  <a:lnTo>
                    <a:pt x="288387" y="1167922"/>
                  </a:lnTo>
                  <a:lnTo>
                    <a:pt x="288499" y="1167693"/>
                  </a:lnTo>
                  <a:lnTo>
                    <a:pt x="288604" y="1167530"/>
                  </a:lnTo>
                  <a:lnTo>
                    <a:pt x="288786" y="1167379"/>
                  </a:lnTo>
                  <a:lnTo>
                    <a:pt x="289002" y="1167275"/>
                  </a:lnTo>
                  <a:lnTo>
                    <a:pt x="289184" y="1167229"/>
                  </a:lnTo>
                  <a:lnTo>
                    <a:pt x="289327" y="1167256"/>
                  </a:lnTo>
                  <a:lnTo>
                    <a:pt x="289517" y="1167289"/>
                  </a:lnTo>
                  <a:lnTo>
                    <a:pt x="289902" y="1167399"/>
                  </a:lnTo>
                  <a:lnTo>
                    <a:pt x="290124" y="1167439"/>
                  </a:lnTo>
                  <a:lnTo>
                    <a:pt x="290327" y="1167412"/>
                  </a:lnTo>
                  <a:lnTo>
                    <a:pt x="290562" y="1167360"/>
                  </a:lnTo>
                  <a:lnTo>
                    <a:pt x="290836" y="1167229"/>
                  </a:lnTo>
                  <a:lnTo>
                    <a:pt x="291012" y="1167008"/>
                  </a:lnTo>
                  <a:lnTo>
                    <a:pt x="291104" y="1166681"/>
                  </a:lnTo>
                  <a:lnTo>
                    <a:pt x="291149" y="1166251"/>
                  </a:lnTo>
                  <a:lnTo>
                    <a:pt x="291130" y="1166029"/>
                  </a:lnTo>
                  <a:lnTo>
                    <a:pt x="291058" y="1165820"/>
                  </a:lnTo>
                  <a:lnTo>
                    <a:pt x="290947" y="1165605"/>
                  </a:lnTo>
                  <a:lnTo>
                    <a:pt x="290914" y="1165397"/>
                  </a:lnTo>
                  <a:lnTo>
                    <a:pt x="290869" y="1165207"/>
                  </a:lnTo>
                  <a:lnTo>
                    <a:pt x="290790" y="1165004"/>
                  </a:lnTo>
                  <a:lnTo>
                    <a:pt x="290672" y="1164946"/>
                  </a:lnTo>
                  <a:lnTo>
                    <a:pt x="290535" y="1164959"/>
                  </a:lnTo>
                  <a:lnTo>
                    <a:pt x="290307" y="1165077"/>
                  </a:lnTo>
                  <a:lnTo>
                    <a:pt x="290157" y="1165155"/>
                  </a:lnTo>
                  <a:lnTo>
                    <a:pt x="289902" y="1165187"/>
                  </a:lnTo>
                  <a:lnTo>
                    <a:pt x="289641" y="1165233"/>
                  </a:lnTo>
                  <a:lnTo>
                    <a:pt x="289249" y="1165272"/>
                  </a:lnTo>
                  <a:lnTo>
                    <a:pt x="289021" y="1165259"/>
                  </a:lnTo>
                  <a:lnTo>
                    <a:pt x="288728" y="1165192"/>
                  </a:lnTo>
                  <a:lnTo>
                    <a:pt x="288150" y="1165077"/>
                  </a:lnTo>
                  <a:lnTo>
                    <a:pt x="287746" y="1164964"/>
                  </a:lnTo>
                  <a:lnTo>
                    <a:pt x="287488" y="1164869"/>
                  </a:lnTo>
                  <a:lnTo>
                    <a:pt x="287292" y="1164742"/>
                  </a:lnTo>
                  <a:lnTo>
                    <a:pt x="287188" y="1164657"/>
                  </a:lnTo>
                  <a:lnTo>
                    <a:pt x="287126" y="1164561"/>
                  </a:lnTo>
                  <a:lnTo>
                    <a:pt x="287083" y="1164437"/>
                  </a:lnTo>
                  <a:lnTo>
                    <a:pt x="287091" y="1164315"/>
                  </a:lnTo>
                  <a:lnTo>
                    <a:pt x="287167" y="1164061"/>
                  </a:lnTo>
                  <a:lnTo>
                    <a:pt x="287334" y="1163789"/>
                  </a:lnTo>
                  <a:lnTo>
                    <a:pt x="287601" y="1163502"/>
                  </a:lnTo>
                  <a:lnTo>
                    <a:pt x="287883" y="1163283"/>
                  </a:lnTo>
                  <a:lnTo>
                    <a:pt x="288097" y="1163146"/>
                  </a:lnTo>
                  <a:lnTo>
                    <a:pt x="288380" y="1163110"/>
                  </a:lnTo>
                  <a:lnTo>
                    <a:pt x="288835" y="1163184"/>
                  </a:lnTo>
                  <a:lnTo>
                    <a:pt x="289536" y="1163497"/>
                  </a:lnTo>
                  <a:lnTo>
                    <a:pt x="290445" y="1164087"/>
                  </a:lnTo>
                  <a:lnTo>
                    <a:pt x="290853" y="1164338"/>
                  </a:lnTo>
                  <a:lnTo>
                    <a:pt x="291015" y="1164396"/>
                  </a:lnTo>
                  <a:lnTo>
                    <a:pt x="291319" y="1164416"/>
                  </a:lnTo>
                  <a:lnTo>
                    <a:pt x="291527" y="1164375"/>
                  </a:lnTo>
                  <a:lnTo>
                    <a:pt x="291699" y="1164254"/>
                  </a:lnTo>
                  <a:lnTo>
                    <a:pt x="291815" y="1164108"/>
                  </a:lnTo>
                  <a:lnTo>
                    <a:pt x="291883" y="1163863"/>
                  </a:lnTo>
                  <a:lnTo>
                    <a:pt x="291841" y="1163644"/>
                  </a:lnTo>
                  <a:lnTo>
                    <a:pt x="291741" y="1163371"/>
                  </a:lnTo>
                  <a:lnTo>
                    <a:pt x="291642" y="1163110"/>
                  </a:lnTo>
                  <a:lnTo>
                    <a:pt x="291543" y="1162770"/>
                  </a:lnTo>
                  <a:lnTo>
                    <a:pt x="291506" y="1162556"/>
                  </a:lnTo>
                  <a:lnTo>
                    <a:pt x="291522" y="1162363"/>
                  </a:lnTo>
                  <a:lnTo>
                    <a:pt x="291663" y="1162076"/>
                  </a:lnTo>
                  <a:lnTo>
                    <a:pt x="291982" y="1161845"/>
                  </a:lnTo>
                  <a:lnTo>
                    <a:pt x="292417" y="1161725"/>
                  </a:lnTo>
                  <a:lnTo>
                    <a:pt x="292877" y="1161721"/>
                  </a:lnTo>
                  <a:lnTo>
                    <a:pt x="293431" y="1161851"/>
                  </a:lnTo>
                  <a:lnTo>
                    <a:pt x="293786" y="1161982"/>
                  </a:lnTo>
                  <a:lnTo>
                    <a:pt x="294068" y="1162123"/>
                  </a:lnTo>
                  <a:lnTo>
                    <a:pt x="294309" y="1162290"/>
                  </a:lnTo>
                  <a:lnTo>
                    <a:pt x="294455" y="1162520"/>
                  </a:lnTo>
                  <a:lnTo>
                    <a:pt x="294591" y="1162760"/>
                  </a:lnTo>
                  <a:lnTo>
                    <a:pt x="294639" y="1163085"/>
                  </a:lnTo>
                  <a:lnTo>
                    <a:pt x="294753" y="1163440"/>
                  </a:lnTo>
                  <a:lnTo>
                    <a:pt x="294946" y="1163768"/>
                  </a:lnTo>
                  <a:lnTo>
                    <a:pt x="295172" y="1163930"/>
                  </a:lnTo>
                  <a:lnTo>
                    <a:pt x="295381" y="1164025"/>
                  </a:lnTo>
                  <a:lnTo>
                    <a:pt x="295664" y="1164082"/>
                  </a:lnTo>
                  <a:lnTo>
                    <a:pt x="296285" y="1164176"/>
                  </a:lnTo>
                  <a:lnTo>
                    <a:pt x="296766" y="1164265"/>
                  </a:lnTo>
                  <a:lnTo>
                    <a:pt x="297065" y="1164422"/>
                  </a:lnTo>
                  <a:lnTo>
                    <a:pt x="297550" y="1164861"/>
                  </a:lnTo>
                  <a:lnTo>
                    <a:pt x="297989" y="1165147"/>
                  </a:lnTo>
                  <a:lnTo>
                    <a:pt x="298205" y="1165273"/>
                  </a:lnTo>
                  <a:lnTo>
                    <a:pt x="298335" y="1165284"/>
                  </a:lnTo>
                  <a:lnTo>
                    <a:pt x="298476" y="1165284"/>
                  </a:lnTo>
                  <a:lnTo>
                    <a:pt x="298628" y="1165247"/>
                  </a:lnTo>
                  <a:lnTo>
                    <a:pt x="298852" y="1165111"/>
                  </a:lnTo>
                  <a:lnTo>
                    <a:pt x="299025" y="1164986"/>
                  </a:lnTo>
                  <a:lnTo>
                    <a:pt x="299266" y="1164751"/>
                  </a:lnTo>
                  <a:lnTo>
                    <a:pt x="299511" y="1164333"/>
                  </a:lnTo>
                  <a:lnTo>
                    <a:pt x="299606" y="1164040"/>
                  </a:lnTo>
                  <a:lnTo>
                    <a:pt x="299648" y="1163711"/>
                  </a:lnTo>
                  <a:lnTo>
                    <a:pt x="299631" y="1163434"/>
                  </a:lnTo>
                  <a:lnTo>
                    <a:pt x="299480" y="1163043"/>
                  </a:lnTo>
                  <a:lnTo>
                    <a:pt x="299182" y="1162666"/>
                  </a:lnTo>
                  <a:lnTo>
                    <a:pt x="298800" y="1162284"/>
                  </a:lnTo>
                  <a:lnTo>
                    <a:pt x="298225" y="1161956"/>
                  </a:lnTo>
                  <a:lnTo>
                    <a:pt x="297603" y="1161605"/>
                  </a:lnTo>
                  <a:lnTo>
                    <a:pt x="296960" y="1161292"/>
                  </a:lnTo>
                  <a:lnTo>
                    <a:pt x="296641" y="1161088"/>
                  </a:lnTo>
                  <a:lnTo>
                    <a:pt x="296223" y="1160817"/>
                  </a:lnTo>
                  <a:lnTo>
                    <a:pt x="295998" y="1160624"/>
                  </a:lnTo>
                  <a:lnTo>
                    <a:pt x="295878" y="1160435"/>
                  </a:lnTo>
                  <a:lnTo>
                    <a:pt x="295809" y="1160299"/>
                  </a:lnTo>
                  <a:lnTo>
                    <a:pt x="295752" y="1160075"/>
                  </a:lnTo>
                  <a:lnTo>
                    <a:pt x="295710" y="1159703"/>
                  </a:lnTo>
                  <a:lnTo>
                    <a:pt x="295725" y="1159405"/>
                  </a:lnTo>
                  <a:lnTo>
                    <a:pt x="295836" y="1159134"/>
                  </a:lnTo>
                  <a:lnTo>
                    <a:pt x="295982" y="1158977"/>
                  </a:lnTo>
                  <a:lnTo>
                    <a:pt x="296233" y="1158768"/>
                  </a:lnTo>
                  <a:lnTo>
                    <a:pt x="296542" y="1158663"/>
                  </a:lnTo>
                  <a:lnTo>
                    <a:pt x="297048" y="1158601"/>
                  </a:lnTo>
                  <a:lnTo>
                    <a:pt x="297273" y="1158564"/>
                  </a:lnTo>
                  <a:lnTo>
                    <a:pt x="297744" y="1158361"/>
                  </a:lnTo>
                  <a:lnTo>
                    <a:pt x="298277" y="1157938"/>
                  </a:lnTo>
                  <a:lnTo>
                    <a:pt x="298581" y="1157702"/>
                  </a:lnTo>
                  <a:lnTo>
                    <a:pt x="298957" y="1157436"/>
                  </a:lnTo>
                  <a:lnTo>
                    <a:pt x="299140" y="1157352"/>
                  </a:lnTo>
                  <a:lnTo>
                    <a:pt x="299360" y="1157295"/>
                  </a:lnTo>
                  <a:lnTo>
                    <a:pt x="299595" y="1157341"/>
                  </a:lnTo>
                  <a:lnTo>
                    <a:pt x="299841" y="1157482"/>
                  </a:lnTo>
                  <a:lnTo>
                    <a:pt x="299877" y="1157587"/>
                  </a:lnTo>
                  <a:lnTo>
                    <a:pt x="299851" y="1157739"/>
                  </a:lnTo>
                  <a:lnTo>
                    <a:pt x="299590" y="1157984"/>
                  </a:lnTo>
                  <a:lnTo>
                    <a:pt x="298758" y="1158512"/>
                  </a:lnTo>
                  <a:lnTo>
                    <a:pt x="298267" y="1158982"/>
                  </a:lnTo>
                  <a:lnTo>
                    <a:pt x="298115" y="1159176"/>
                  </a:lnTo>
                  <a:lnTo>
                    <a:pt x="298058" y="1159369"/>
                  </a:lnTo>
                  <a:lnTo>
                    <a:pt x="298100" y="1159594"/>
                  </a:lnTo>
                  <a:lnTo>
                    <a:pt x="298246" y="1159943"/>
                  </a:lnTo>
                  <a:lnTo>
                    <a:pt x="298502" y="1160288"/>
                  </a:lnTo>
                  <a:lnTo>
                    <a:pt x="298831" y="1160544"/>
                  </a:lnTo>
                  <a:lnTo>
                    <a:pt x="299014" y="1160681"/>
                  </a:lnTo>
                  <a:lnTo>
                    <a:pt x="299188" y="1160743"/>
                  </a:lnTo>
                  <a:lnTo>
                    <a:pt x="299444" y="1160733"/>
                  </a:lnTo>
                  <a:lnTo>
                    <a:pt x="299888" y="1160670"/>
                  </a:lnTo>
                  <a:lnTo>
                    <a:pt x="300291" y="1160555"/>
                  </a:lnTo>
                  <a:lnTo>
                    <a:pt x="300709" y="1160372"/>
                  </a:lnTo>
                  <a:lnTo>
                    <a:pt x="301017" y="1160200"/>
                  </a:lnTo>
                  <a:lnTo>
                    <a:pt x="301393" y="1159975"/>
                  </a:lnTo>
                  <a:lnTo>
                    <a:pt x="301801" y="1159594"/>
                  </a:lnTo>
                  <a:lnTo>
                    <a:pt x="302011" y="1159281"/>
                  </a:lnTo>
                  <a:lnTo>
                    <a:pt x="302157" y="1158982"/>
                  </a:lnTo>
                  <a:lnTo>
                    <a:pt x="302324" y="1158690"/>
                  </a:lnTo>
                  <a:lnTo>
                    <a:pt x="302517" y="1158497"/>
                  </a:lnTo>
                  <a:lnTo>
                    <a:pt x="302712" y="1158377"/>
                  </a:lnTo>
                  <a:lnTo>
                    <a:pt x="302956" y="1158340"/>
                  </a:lnTo>
                  <a:lnTo>
                    <a:pt x="303479" y="1158340"/>
                  </a:lnTo>
                  <a:lnTo>
                    <a:pt x="304034" y="1158402"/>
                  </a:lnTo>
                  <a:lnTo>
                    <a:pt x="304222" y="1158398"/>
                  </a:lnTo>
                  <a:lnTo>
                    <a:pt x="304494" y="1158319"/>
                  </a:lnTo>
                  <a:lnTo>
                    <a:pt x="304697" y="1158224"/>
                  </a:lnTo>
                  <a:lnTo>
                    <a:pt x="304959" y="1158083"/>
                  </a:lnTo>
                  <a:lnTo>
                    <a:pt x="305111" y="1157959"/>
                  </a:lnTo>
                  <a:lnTo>
                    <a:pt x="305451" y="1157545"/>
                  </a:lnTo>
                  <a:lnTo>
                    <a:pt x="305759" y="1157154"/>
                  </a:lnTo>
                  <a:lnTo>
                    <a:pt x="306100" y="1156851"/>
                  </a:lnTo>
                  <a:lnTo>
                    <a:pt x="306339" y="1156641"/>
                  </a:lnTo>
                  <a:lnTo>
                    <a:pt x="306533" y="1156568"/>
                  </a:lnTo>
                  <a:lnTo>
                    <a:pt x="306852" y="1156532"/>
                  </a:lnTo>
                  <a:lnTo>
                    <a:pt x="306999" y="1156547"/>
                  </a:lnTo>
                  <a:lnTo>
                    <a:pt x="307177" y="1156631"/>
                  </a:lnTo>
                  <a:lnTo>
                    <a:pt x="307360" y="1156851"/>
                  </a:lnTo>
                  <a:lnTo>
                    <a:pt x="307668" y="1157352"/>
                  </a:lnTo>
                  <a:lnTo>
                    <a:pt x="307803" y="1157577"/>
                  </a:lnTo>
                  <a:lnTo>
                    <a:pt x="307856" y="1157723"/>
                  </a:lnTo>
                  <a:lnTo>
                    <a:pt x="307841" y="1157932"/>
                  </a:lnTo>
                  <a:lnTo>
                    <a:pt x="307757" y="1158142"/>
                  </a:lnTo>
                  <a:lnTo>
                    <a:pt x="307542" y="1158444"/>
                  </a:lnTo>
                  <a:lnTo>
                    <a:pt x="307124" y="1158987"/>
                  </a:lnTo>
                  <a:lnTo>
                    <a:pt x="306921" y="1159332"/>
                  </a:lnTo>
                  <a:lnTo>
                    <a:pt x="306847" y="1159740"/>
                  </a:lnTo>
                  <a:lnTo>
                    <a:pt x="306868" y="1160006"/>
                  </a:lnTo>
                  <a:lnTo>
                    <a:pt x="306952" y="1160267"/>
                  </a:lnTo>
                  <a:lnTo>
                    <a:pt x="307056" y="1160466"/>
                  </a:lnTo>
                  <a:lnTo>
                    <a:pt x="307187" y="1160582"/>
                  </a:lnTo>
                  <a:lnTo>
                    <a:pt x="307360" y="1160691"/>
                  </a:lnTo>
                  <a:lnTo>
                    <a:pt x="307542" y="1160764"/>
                  </a:lnTo>
                  <a:lnTo>
                    <a:pt x="307793" y="1160822"/>
                  </a:lnTo>
                  <a:lnTo>
                    <a:pt x="308060" y="1160822"/>
                  </a:lnTo>
                  <a:lnTo>
                    <a:pt x="308217" y="1160801"/>
                  </a:lnTo>
                  <a:lnTo>
                    <a:pt x="308389" y="1160727"/>
                  </a:lnTo>
                  <a:lnTo>
                    <a:pt x="308578" y="1160540"/>
                  </a:lnTo>
                  <a:lnTo>
                    <a:pt x="308672" y="1160362"/>
                  </a:lnTo>
                  <a:lnTo>
                    <a:pt x="308734" y="1160126"/>
                  </a:lnTo>
                  <a:lnTo>
                    <a:pt x="308698" y="1159918"/>
                  </a:lnTo>
                  <a:lnTo>
                    <a:pt x="308599" y="1159594"/>
                  </a:lnTo>
                  <a:lnTo>
                    <a:pt x="308358" y="1159181"/>
                  </a:lnTo>
                  <a:lnTo>
                    <a:pt x="308274" y="1158852"/>
                  </a:lnTo>
                  <a:lnTo>
                    <a:pt x="308221" y="1158611"/>
                  </a:lnTo>
                  <a:lnTo>
                    <a:pt x="308232" y="1158377"/>
                  </a:lnTo>
                  <a:lnTo>
                    <a:pt x="308332" y="1158100"/>
                  </a:lnTo>
                  <a:lnTo>
                    <a:pt x="308494" y="1157890"/>
                  </a:lnTo>
                  <a:lnTo>
                    <a:pt x="308698" y="1157702"/>
                  </a:lnTo>
                  <a:lnTo>
                    <a:pt x="308886" y="1157352"/>
                  </a:lnTo>
                  <a:lnTo>
                    <a:pt x="309101" y="1157044"/>
                  </a:lnTo>
                  <a:lnTo>
                    <a:pt x="309399" y="1156809"/>
                  </a:lnTo>
                  <a:lnTo>
                    <a:pt x="309727" y="1156730"/>
                  </a:lnTo>
                  <a:lnTo>
                    <a:pt x="310094" y="1156719"/>
                  </a:lnTo>
                  <a:lnTo>
                    <a:pt x="310413" y="1156820"/>
                  </a:lnTo>
                  <a:lnTo>
                    <a:pt x="310710" y="1157085"/>
                  </a:lnTo>
                  <a:lnTo>
                    <a:pt x="310805" y="1157284"/>
                  </a:lnTo>
                  <a:lnTo>
                    <a:pt x="310815" y="1157493"/>
                  </a:lnTo>
                  <a:lnTo>
                    <a:pt x="310731" y="1157713"/>
                  </a:lnTo>
                  <a:lnTo>
                    <a:pt x="310706" y="1157906"/>
                  </a:lnTo>
                  <a:lnTo>
                    <a:pt x="310736" y="1158062"/>
                  </a:lnTo>
                  <a:lnTo>
                    <a:pt x="310816" y="1158136"/>
                  </a:lnTo>
                  <a:lnTo>
                    <a:pt x="310963" y="1158177"/>
                  </a:lnTo>
                  <a:lnTo>
                    <a:pt x="311111" y="1158190"/>
                  </a:lnTo>
                  <a:lnTo>
                    <a:pt x="311313" y="1158123"/>
                  </a:lnTo>
                  <a:lnTo>
                    <a:pt x="311716" y="1157862"/>
                  </a:lnTo>
                  <a:lnTo>
                    <a:pt x="311977" y="1157660"/>
                  </a:lnTo>
                  <a:lnTo>
                    <a:pt x="312118" y="1157533"/>
                  </a:lnTo>
                  <a:lnTo>
                    <a:pt x="312219" y="1157385"/>
                  </a:lnTo>
                  <a:lnTo>
                    <a:pt x="312306" y="1157211"/>
                  </a:lnTo>
                  <a:lnTo>
                    <a:pt x="312353" y="1156990"/>
                  </a:lnTo>
                  <a:lnTo>
                    <a:pt x="312314" y="1156714"/>
                  </a:lnTo>
                  <a:lnTo>
                    <a:pt x="312153" y="1156379"/>
                  </a:lnTo>
                  <a:lnTo>
                    <a:pt x="311857" y="1155815"/>
                  </a:lnTo>
                  <a:lnTo>
                    <a:pt x="311735" y="1155541"/>
                  </a:lnTo>
                  <a:lnTo>
                    <a:pt x="311735" y="1155372"/>
                  </a:lnTo>
                  <a:lnTo>
                    <a:pt x="311749" y="1155205"/>
                  </a:lnTo>
                  <a:lnTo>
                    <a:pt x="311844" y="1155017"/>
                  </a:lnTo>
                  <a:lnTo>
                    <a:pt x="311970" y="1154843"/>
                  </a:lnTo>
                  <a:lnTo>
                    <a:pt x="312205" y="1154708"/>
                  </a:lnTo>
                  <a:lnTo>
                    <a:pt x="312514" y="1154634"/>
                  </a:lnTo>
                  <a:lnTo>
                    <a:pt x="312830" y="1154682"/>
                  </a:lnTo>
                  <a:lnTo>
                    <a:pt x="313058" y="1154809"/>
                  </a:lnTo>
                  <a:lnTo>
                    <a:pt x="313280" y="1155178"/>
                  </a:lnTo>
                  <a:lnTo>
                    <a:pt x="313481" y="1155702"/>
                  </a:lnTo>
                  <a:lnTo>
                    <a:pt x="313663" y="1156285"/>
                  </a:lnTo>
                  <a:lnTo>
                    <a:pt x="313844" y="1156633"/>
                  </a:lnTo>
                  <a:lnTo>
                    <a:pt x="314031" y="1156889"/>
                  </a:lnTo>
                  <a:lnTo>
                    <a:pt x="314375" y="1157116"/>
                  </a:lnTo>
                  <a:lnTo>
                    <a:pt x="314810" y="1157271"/>
                  </a:lnTo>
                  <a:lnTo>
                    <a:pt x="315152" y="1157345"/>
                  </a:lnTo>
                  <a:lnTo>
                    <a:pt x="315448" y="1157405"/>
                  </a:lnTo>
                  <a:lnTo>
                    <a:pt x="315925" y="1157506"/>
                  </a:lnTo>
                  <a:lnTo>
                    <a:pt x="316166" y="1157540"/>
                  </a:lnTo>
                  <a:lnTo>
                    <a:pt x="316362" y="1157553"/>
                  </a:lnTo>
                  <a:lnTo>
                    <a:pt x="316684" y="1157486"/>
                  </a:lnTo>
                  <a:lnTo>
                    <a:pt x="317019" y="1157345"/>
                  </a:lnTo>
                  <a:lnTo>
                    <a:pt x="317449" y="1157023"/>
                  </a:lnTo>
                  <a:lnTo>
                    <a:pt x="317751" y="1156687"/>
                  </a:lnTo>
                  <a:lnTo>
                    <a:pt x="317912" y="1156385"/>
                  </a:lnTo>
                  <a:lnTo>
                    <a:pt x="318087" y="1156098"/>
                  </a:lnTo>
                  <a:lnTo>
                    <a:pt x="318227" y="1155587"/>
                  </a:lnTo>
                  <a:lnTo>
                    <a:pt x="318342" y="1155239"/>
                  </a:lnTo>
                  <a:lnTo>
                    <a:pt x="318436" y="1154956"/>
                  </a:lnTo>
                  <a:lnTo>
                    <a:pt x="318604" y="1154675"/>
                  </a:lnTo>
                  <a:lnTo>
                    <a:pt x="318799" y="1154567"/>
                  </a:lnTo>
                  <a:lnTo>
                    <a:pt x="319026" y="1154567"/>
                  </a:lnTo>
                  <a:lnTo>
                    <a:pt x="319261" y="1154682"/>
                  </a:lnTo>
                  <a:lnTo>
                    <a:pt x="319530" y="1154863"/>
                  </a:lnTo>
                  <a:lnTo>
                    <a:pt x="319920" y="1155198"/>
                  </a:lnTo>
                  <a:lnTo>
                    <a:pt x="320195" y="1155365"/>
                  </a:lnTo>
                  <a:lnTo>
                    <a:pt x="320464" y="1155426"/>
                  </a:lnTo>
                  <a:lnTo>
                    <a:pt x="320758" y="1155413"/>
                  </a:lnTo>
                  <a:lnTo>
                    <a:pt x="320987" y="1155332"/>
                  </a:lnTo>
                  <a:lnTo>
                    <a:pt x="321175" y="1155131"/>
                  </a:lnTo>
                  <a:lnTo>
                    <a:pt x="321302" y="1154822"/>
                  </a:lnTo>
                  <a:lnTo>
                    <a:pt x="321289" y="1154419"/>
                  </a:lnTo>
                  <a:lnTo>
                    <a:pt x="321282" y="1154165"/>
                  </a:lnTo>
                  <a:lnTo>
                    <a:pt x="321087" y="1153634"/>
                  </a:lnTo>
                  <a:lnTo>
                    <a:pt x="320886" y="1153112"/>
                  </a:lnTo>
                  <a:lnTo>
                    <a:pt x="320860" y="1152836"/>
                  </a:lnTo>
                  <a:lnTo>
                    <a:pt x="320893" y="1152629"/>
                  </a:lnTo>
                  <a:lnTo>
                    <a:pt x="321041" y="1152401"/>
                  </a:lnTo>
                  <a:lnTo>
                    <a:pt x="321182" y="1152293"/>
                  </a:lnTo>
                  <a:lnTo>
                    <a:pt x="321383" y="1152253"/>
                  </a:lnTo>
                  <a:lnTo>
                    <a:pt x="321624" y="1152407"/>
                  </a:lnTo>
                  <a:lnTo>
                    <a:pt x="321846" y="1152736"/>
                  </a:lnTo>
                  <a:lnTo>
                    <a:pt x="322048" y="1152971"/>
                  </a:lnTo>
                  <a:lnTo>
                    <a:pt x="322242" y="1153084"/>
                  </a:lnTo>
                  <a:lnTo>
                    <a:pt x="322511" y="1153118"/>
                  </a:lnTo>
                  <a:lnTo>
                    <a:pt x="322773" y="1153118"/>
                  </a:lnTo>
                  <a:lnTo>
                    <a:pt x="323088" y="1153031"/>
                  </a:lnTo>
                  <a:lnTo>
                    <a:pt x="323471" y="1152777"/>
                  </a:lnTo>
                  <a:lnTo>
                    <a:pt x="323739" y="1152575"/>
                  </a:lnTo>
                  <a:lnTo>
                    <a:pt x="323955" y="1152333"/>
                  </a:lnTo>
                  <a:lnTo>
                    <a:pt x="324129" y="1152025"/>
                  </a:lnTo>
                  <a:lnTo>
                    <a:pt x="324277" y="1151589"/>
                  </a:lnTo>
                  <a:lnTo>
                    <a:pt x="324297" y="1151287"/>
                  </a:lnTo>
                  <a:lnTo>
                    <a:pt x="324264" y="1150798"/>
                  </a:lnTo>
                  <a:lnTo>
                    <a:pt x="324096" y="1150515"/>
                  </a:lnTo>
                  <a:lnTo>
                    <a:pt x="323840" y="1150321"/>
                  </a:lnTo>
                  <a:lnTo>
                    <a:pt x="323504" y="1150247"/>
                  </a:lnTo>
                  <a:lnTo>
                    <a:pt x="323128" y="1150300"/>
                  </a:lnTo>
                  <a:lnTo>
                    <a:pt x="322712" y="1150381"/>
                  </a:lnTo>
                  <a:lnTo>
                    <a:pt x="322438" y="1150394"/>
                  </a:lnTo>
                  <a:lnTo>
                    <a:pt x="322168" y="1150368"/>
                  </a:lnTo>
                  <a:lnTo>
                    <a:pt x="321953" y="1150294"/>
                  </a:lnTo>
                  <a:lnTo>
                    <a:pt x="321840" y="1150200"/>
                  </a:lnTo>
                  <a:lnTo>
                    <a:pt x="321752" y="1150032"/>
                  </a:lnTo>
                  <a:lnTo>
                    <a:pt x="321698" y="1149858"/>
                  </a:lnTo>
                  <a:lnTo>
                    <a:pt x="321544" y="1149697"/>
                  </a:lnTo>
                  <a:lnTo>
                    <a:pt x="321437" y="1149549"/>
                  </a:lnTo>
                  <a:lnTo>
                    <a:pt x="321404" y="1149428"/>
                  </a:lnTo>
                  <a:lnTo>
                    <a:pt x="321370" y="1149193"/>
                  </a:lnTo>
                  <a:lnTo>
                    <a:pt x="321350" y="1149026"/>
                  </a:lnTo>
                  <a:lnTo>
                    <a:pt x="321424" y="1148851"/>
                  </a:lnTo>
                  <a:lnTo>
                    <a:pt x="321578" y="1148656"/>
                  </a:lnTo>
                  <a:lnTo>
                    <a:pt x="321733" y="1148489"/>
                  </a:lnTo>
                  <a:lnTo>
                    <a:pt x="322006" y="1148360"/>
                  </a:lnTo>
                  <a:lnTo>
                    <a:pt x="322185" y="1148318"/>
                  </a:lnTo>
                  <a:lnTo>
                    <a:pt x="322634" y="1148299"/>
                  </a:lnTo>
                  <a:lnTo>
                    <a:pt x="323047" y="1148407"/>
                  </a:lnTo>
                  <a:lnTo>
                    <a:pt x="323273" y="1148453"/>
                  </a:lnTo>
                  <a:lnTo>
                    <a:pt x="323450" y="1148520"/>
                  </a:lnTo>
                  <a:lnTo>
                    <a:pt x="323694" y="1148632"/>
                  </a:lnTo>
                  <a:lnTo>
                    <a:pt x="323853" y="1148678"/>
                  </a:lnTo>
                  <a:lnTo>
                    <a:pt x="323994" y="1148683"/>
                  </a:lnTo>
                  <a:lnTo>
                    <a:pt x="324168" y="1148622"/>
                  </a:lnTo>
                  <a:lnTo>
                    <a:pt x="324426" y="1148482"/>
                  </a:lnTo>
                  <a:lnTo>
                    <a:pt x="324730" y="1148285"/>
                  </a:lnTo>
                  <a:lnTo>
                    <a:pt x="325007" y="1148163"/>
                  </a:lnTo>
                  <a:lnTo>
                    <a:pt x="325143" y="1148130"/>
                  </a:lnTo>
                  <a:lnTo>
                    <a:pt x="325354" y="1148116"/>
                  </a:lnTo>
                  <a:lnTo>
                    <a:pt x="325560" y="1148145"/>
                  </a:lnTo>
                  <a:lnTo>
                    <a:pt x="325832" y="1148205"/>
                  </a:lnTo>
                  <a:lnTo>
                    <a:pt x="325974" y="1148205"/>
                  </a:lnTo>
                  <a:lnTo>
                    <a:pt x="326114" y="1148195"/>
                  </a:lnTo>
                  <a:lnTo>
                    <a:pt x="326306" y="1148163"/>
                  </a:lnTo>
                  <a:lnTo>
                    <a:pt x="327052" y="1147789"/>
                  </a:lnTo>
                  <a:lnTo>
                    <a:pt x="327314" y="1147708"/>
                  </a:lnTo>
                  <a:lnTo>
                    <a:pt x="327567" y="1147704"/>
                  </a:lnTo>
                  <a:lnTo>
                    <a:pt x="327821" y="1147816"/>
                  </a:lnTo>
                  <a:lnTo>
                    <a:pt x="328008" y="1147966"/>
                  </a:lnTo>
                  <a:lnTo>
                    <a:pt x="328097" y="1148135"/>
                  </a:lnTo>
                  <a:lnTo>
                    <a:pt x="328121" y="1148299"/>
                  </a:lnTo>
                  <a:lnTo>
                    <a:pt x="328064" y="1148491"/>
                  </a:lnTo>
                  <a:lnTo>
                    <a:pt x="327961" y="1148711"/>
                  </a:lnTo>
                  <a:lnTo>
                    <a:pt x="327754" y="1148899"/>
                  </a:lnTo>
                  <a:lnTo>
                    <a:pt x="327516" y="1148978"/>
                  </a:lnTo>
                  <a:lnTo>
                    <a:pt x="327310" y="1149086"/>
                  </a:lnTo>
                  <a:lnTo>
                    <a:pt x="327225" y="1149170"/>
                  </a:lnTo>
                  <a:lnTo>
                    <a:pt x="327103" y="1149386"/>
                  </a:lnTo>
                  <a:lnTo>
                    <a:pt x="327042" y="1149578"/>
                  </a:lnTo>
                  <a:lnTo>
                    <a:pt x="327010" y="1149882"/>
                  </a:lnTo>
                  <a:lnTo>
                    <a:pt x="327056" y="1150159"/>
                  </a:lnTo>
                  <a:lnTo>
                    <a:pt x="327145" y="1150370"/>
                  </a:lnTo>
                  <a:lnTo>
                    <a:pt x="327244" y="1150534"/>
                  </a:lnTo>
                  <a:lnTo>
                    <a:pt x="327417" y="1150763"/>
                  </a:lnTo>
                  <a:lnTo>
                    <a:pt x="327629" y="1151003"/>
                  </a:lnTo>
                  <a:lnTo>
                    <a:pt x="327886" y="1151181"/>
                  </a:lnTo>
                  <a:lnTo>
                    <a:pt x="328364" y="1151494"/>
                  </a:lnTo>
                  <a:lnTo>
                    <a:pt x="328665" y="1151650"/>
                  </a:lnTo>
                  <a:lnTo>
                    <a:pt x="328898" y="1151752"/>
                  </a:lnTo>
                  <a:lnTo>
                    <a:pt x="329142" y="1151804"/>
                  </a:lnTo>
                  <a:lnTo>
                    <a:pt x="329321" y="1151794"/>
                  </a:lnTo>
                  <a:lnTo>
                    <a:pt x="329480" y="1151744"/>
                  </a:lnTo>
                  <a:lnTo>
                    <a:pt x="329611" y="1151644"/>
                  </a:lnTo>
                  <a:lnTo>
                    <a:pt x="329673" y="1151537"/>
                  </a:lnTo>
                  <a:lnTo>
                    <a:pt x="329729" y="1151377"/>
                  </a:lnTo>
                  <a:lnTo>
                    <a:pt x="329734" y="1151144"/>
                  </a:lnTo>
                  <a:lnTo>
                    <a:pt x="329692" y="1150946"/>
                  </a:lnTo>
                  <a:lnTo>
                    <a:pt x="329644" y="1150726"/>
                  </a:lnTo>
                  <a:lnTo>
                    <a:pt x="329673" y="1150572"/>
                  </a:lnTo>
                  <a:lnTo>
                    <a:pt x="329729" y="1150469"/>
                  </a:lnTo>
                  <a:lnTo>
                    <a:pt x="329832" y="1150426"/>
                  </a:lnTo>
                  <a:lnTo>
                    <a:pt x="329954" y="1150445"/>
                  </a:lnTo>
                  <a:lnTo>
                    <a:pt x="330128" y="1150548"/>
                  </a:lnTo>
                  <a:lnTo>
                    <a:pt x="330305" y="1150698"/>
                  </a:lnTo>
                  <a:lnTo>
                    <a:pt x="330470" y="1150806"/>
                  </a:lnTo>
                  <a:lnTo>
                    <a:pt x="330822" y="1150951"/>
                  </a:lnTo>
                  <a:lnTo>
                    <a:pt x="331080" y="1151101"/>
                  </a:lnTo>
                  <a:lnTo>
                    <a:pt x="331399" y="1151265"/>
                  </a:lnTo>
                  <a:lnTo>
                    <a:pt x="331543" y="1151350"/>
                  </a:lnTo>
                  <a:lnTo>
                    <a:pt x="331717" y="1151425"/>
                  </a:lnTo>
                  <a:lnTo>
                    <a:pt x="331924" y="1151457"/>
                  </a:lnTo>
                  <a:lnTo>
                    <a:pt x="332064" y="1151444"/>
                  </a:lnTo>
                  <a:lnTo>
                    <a:pt x="332214" y="1151363"/>
                  </a:lnTo>
                  <a:lnTo>
                    <a:pt x="332312" y="1151256"/>
                  </a:lnTo>
                  <a:lnTo>
                    <a:pt x="332401" y="1151092"/>
                  </a:lnTo>
                  <a:lnTo>
                    <a:pt x="332449" y="1150904"/>
                  </a:lnTo>
                  <a:lnTo>
                    <a:pt x="332486" y="1150398"/>
                  </a:lnTo>
                  <a:lnTo>
                    <a:pt x="332514" y="1149888"/>
                  </a:lnTo>
                  <a:lnTo>
                    <a:pt x="332543" y="1149582"/>
                  </a:lnTo>
                  <a:lnTo>
                    <a:pt x="332612" y="1149367"/>
                  </a:lnTo>
                  <a:lnTo>
                    <a:pt x="332702" y="1149226"/>
                  </a:lnTo>
                  <a:lnTo>
                    <a:pt x="332974" y="1148978"/>
                  </a:lnTo>
                  <a:lnTo>
                    <a:pt x="333180" y="1148843"/>
                  </a:lnTo>
                  <a:lnTo>
                    <a:pt x="333410" y="1148763"/>
                  </a:lnTo>
                  <a:lnTo>
                    <a:pt x="333631" y="1148749"/>
                  </a:lnTo>
                  <a:lnTo>
                    <a:pt x="333789" y="1148847"/>
                  </a:lnTo>
                  <a:lnTo>
                    <a:pt x="333925" y="1148993"/>
                  </a:lnTo>
                  <a:lnTo>
                    <a:pt x="334062" y="1149189"/>
                  </a:lnTo>
                  <a:lnTo>
                    <a:pt x="334165" y="1149569"/>
                  </a:lnTo>
                  <a:lnTo>
                    <a:pt x="334221" y="1149967"/>
                  </a:lnTo>
                  <a:lnTo>
                    <a:pt x="334212" y="1150328"/>
                  </a:lnTo>
                  <a:lnTo>
                    <a:pt x="334315" y="1150613"/>
                  </a:lnTo>
                  <a:lnTo>
                    <a:pt x="334493" y="1150998"/>
                  </a:lnTo>
                  <a:lnTo>
                    <a:pt x="334554" y="1151219"/>
                  </a:lnTo>
                  <a:lnTo>
                    <a:pt x="334596" y="1151677"/>
                  </a:lnTo>
                  <a:lnTo>
                    <a:pt x="334667" y="1152075"/>
                  </a:lnTo>
                  <a:lnTo>
                    <a:pt x="334793" y="1152469"/>
                  </a:lnTo>
                  <a:lnTo>
                    <a:pt x="334812" y="1152708"/>
                  </a:lnTo>
                  <a:lnTo>
                    <a:pt x="334769" y="1152891"/>
                  </a:lnTo>
                  <a:lnTo>
                    <a:pt x="334592" y="1153252"/>
                  </a:lnTo>
                  <a:lnTo>
                    <a:pt x="334394" y="1153481"/>
                  </a:lnTo>
                  <a:lnTo>
                    <a:pt x="334056" y="1153645"/>
                  </a:lnTo>
                  <a:lnTo>
                    <a:pt x="333888" y="1153744"/>
                  </a:lnTo>
                  <a:lnTo>
                    <a:pt x="333785" y="1153875"/>
                  </a:lnTo>
                  <a:lnTo>
                    <a:pt x="333762" y="1154012"/>
                  </a:lnTo>
                  <a:lnTo>
                    <a:pt x="333794" y="1154156"/>
                  </a:lnTo>
                  <a:lnTo>
                    <a:pt x="334019" y="1154470"/>
                  </a:lnTo>
                  <a:lnTo>
                    <a:pt x="334235" y="1154662"/>
                  </a:lnTo>
                  <a:lnTo>
                    <a:pt x="334550" y="1154808"/>
                  </a:lnTo>
                  <a:lnTo>
                    <a:pt x="334727" y="1154855"/>
                  </a:lnTo>
                  <a:lnTo>
                    <a:pt x="334938" y="1154892"/>
                  </a:lnTo>
                  <a:lnTo>
                    <a:pt x="335252" y="1154892"/>
                  </a:lnTo>
                  <a:lnTo>
                    <a:pt x="335529" y="1154887"/>
                  </a:lnTo>
                  <a:lnTo>
                    <a:pt x="335792" y="1154841"/>
                  </a:lnTo>
                  <a:lnTo>
                    <a:pt x="336082" y="1154724"/>
                  </a:lnTo>
                  <a:lnTo>
                    <a:pt x="336232" y="1154630"/>
                  </a:lnTo>
                  <a:lnTo>
                    <a:pt x="336438" y="1154424"/>
                  </a:lnTo>
                  <a:lnTo>
                    <a:pt x="336513" y="1154255"/>
                  </a:lnTo>
                  <a:lnTo>
                    <a:pt x="336636" y="1153899"/>
                  </a:lnTo>
                  <a:lnTo>
                    <a:pt x="336688" y="1153631"/>
                  </a:lnTo>
                  <a:lnTo>
                    <a:pt x="336697" y="1153387"/>
                  </a:lnTo>
                  <a:lnTo>
                    <a:pt x="336669" y="1153116"/>
                  </a:lnTo>
                  <a:lnTo>
                    <a:pt x="336547" y="1152699"/>
                  </a:lnTo>
                  <a:lnTo>
                    <a:pt x="336448" y="1152525"/>
                  </a:lnTo>
                  <a:lnTo>
                    <a:pt x="336355" y="1152385"/>
                  </a:lnTo>
                  <a:lnTo>
                    <a:pt x="335838" y="1151804"/>
                  </a:lnTo>
                  <a:lnTo>
                    <a:pt x="335538" y="1151434"/>
                  </a:lnTo>
                  <a:lnTo>
                    <a:pt x="335060" y="1150998"/>
                  </a:lnTo>
                  <a:lnTo>
                    <a:pt x="334910" y="1150838"/>
                  </a:lnTo>
                  <a:lnTo>
                    <a:pt x="334765" y="1150586"/>
                  </a:lnTo>
                  <a:lnTo>
                    <a:pt x="334685" y="1150332"/>
                  </a:lnTo>
                  <a:lnTo>
                    <a:pt x="334615" y="1149986"/>
                  </a:lnTo>
                  <a:lnTo>
                    <a:pt x="334596" y="1149691"/>
                  </a:lnTo>
                  <a:lnTo>
                    <a:pt x="334629" y="1149564"/>
                  </a:lnTo>
                  <a:lnTo>
                    <a:pt x="334690" y="1149405"/>
                  </a:lnTo>
                  <a:lnTo>
                    <a:pt x="334807" y="1149236"/>
                  </a:lnTo>
                  <a:lnTo>
                    <a:pt x="334962" y="1149147"/>
                  </a:lnTo>
                  <a:lnTo>
                    <a:pt x="335131" y="1149133"/>
                  </a:lnTo>
                  <a:lnTo>
                    <a:pt x="335323" y="1149208"/>
                  </a:lnTo>
                  <a:lnTo>
                    <a:pt x="335736" y="1149578"/>
                  </a:lnTo>
                  <a:lnTo>
                    <a:pt x="336669" y="1150426"/>
                  </a:lnTo>
                  <a:lnTo>
                    <a:pt x="337044" y="1150726"/>
                  </a:lnTo>
                  <a:lnTo>
                    <a:pt x="337616" y="1151246"/>
                  </a:lnTo>
                  <a:lnTo>
                    <a:pt x="338028" y="1151556"/>
                  </a:lnTo>
                  <a:lnTo>
                    <a:pt x="338389" y="1151710"/>
                  </a:lnTo>
                  <a:lnTo>
                    <a:pt x="338638" y="1151752"/>
                  </a:lnTo>
                  <a:lnTo>
                    <a:pt x="338976" y="1151744"/>
                  </a:lnTo>
                  <a:lnTo>
                    <a:pt x="339289" y="1151696"/>
                  </a:lnTo>
                  <a:lnTo>
                    <a:pt x="339623" y="1151659"/>
                  </a:lnTo>
                  <a:lnTo>
                    <a:pt x="340133" y="1151626"/>
                  </a:lnTo>
                  <a:lnTo>
                    <a:pt x="340575" y="1151617"/>
                  </a:lnTo>
                  <a:lnTo>
                    <a:pt x="341165" y="1151729"/>
                  </a:lnTo>
                  <a:lnTo>
                    <a:pt x="341930" y="1151944"/>
                  </a:lnTo>
                  <a:lnTo>
                    <a:pt x="342338" y="1152071"/>
                  </a:lnTo>
                  <a:lnTo>
                    <a:pt x="343140" y="1152400"/>
                  </a:lnTo>
                  <a:lnTo>
                    <a:pt x="343603" y="1152587"/>
                  </a:lnTo>
                  <a:lnTo>
                    <a:pt x="343726" y="1152629"/>
                  </a:lnTo>
                  <a:lnTo>
                    <a:pt x="344053" y="1152783"/>
                  </a:lnTo>
                  <a:lnTo>
                    <a:pt x="344424" y="1153125"/>
                  </a:lnTo>
                  <a:lnTo>
                    <a:pt x="344701" y="1153500"/>
                  </a:lnTo>
                  <a:lnTo>
                    <a:pt x="344907" y="1153894"/>
                  </a:lnTo>
                  <a:lnTo>
                    <a:pt x="345198" y="1154489"/>
                  </a:lnTo>
                  <a:lnTo>
                    <a:pt x="345362" y="1154836"/>
                  </a:lnTo>
                  <a:lnTo>
                    <a:pt x="345466" y="1154999"/>
                  </a:lnTo>
                  <a:lnTo>
                    <a:pt x="345550" y="1155103"/>
                  </a:lnTo>
                  <a:lnTo>
                    <a:pt x="345728" y="1155281"/>
                  </a:lnTo>
                  <a:lnTo>
                    <a:pt x="346018" y="1155511"/>
                  </a:lnTo>
                  <a:lnTo>
                    <a:pt x="346216" y="1155605"/>
                  </a:lnTo>
                  <a:lnTo>
                    <a:pt x="346483" y="1155693"/>
                  </a:lnTo>
                  <a:lnTo>
                    <a:pt x="346877" y="1155811"/>
                  </a:lnTo>
                  <a:lnTo>
                    <a:pt x="347233" y="1155918"/>
                  </a:lnTo>
                  <a:lnTo>
                    <a:pt x="347580" y="1156096"/>
                  </a:lnTo>
                  <a:lnTo>
                    <a:pt x="347940" y="1156336"/>
                  </a:lnTo>
                  <a:lnTo>
                    <a:pt x="348428" y="1156743"/>
                  </a:lnTo>
                  <a:lnTo>
                    <a:pt x="348790" y="1157165"/>
                  </a:lnTo>
                  <a:lnTo>
                    <a:pt x="349024" y="1157404"/>
                  </a:lnTo>
                  <a:lnTo>
                    <a:pt x="349141" y="1157502"/>
                  </a:lnTo>
                  <a:lnTo>
                    <a:pt x="349361" y="1157600"/>
                  </a:lnTo>
                  <a:lnTo>
                    <a:pt x="349545" y="1157742"/>
                  </a:lnTo>
                  <a:lnTo>
                    <a:pt x="349803" y="1158036"/>
                  </a:lnTo>
                  <a:lnTo>
                    <a:pt x="350060" y="1158398"/>
                  </a:lnTo>
                  <a:lnTo>
                    <a:pt x="350281" y="1158781"/>
                  </a:lnTo>
                  <a:lnTo>
                    <a:pt x="350459" y="1159006"/>
                  </a:lnTo>
                  <a:lnTo>
                    <a:pt x="350637" y="1159189"/>
                  </a:lnTo>
                  <a:lnTo>
                    <a:pt x="350787" y="1159344"/>
                  </a:lnTo>
                  <a:lnTo>
                    <a:pt x="350984" y="1159512"/>
                  </a:lnTo>
                  <a:lnTo>
                    <a:pt x="351073" y="1159568"/>
                  </a:lnTo>
                  <a:lnTo>
                    <a:pt x="351139" y="1159602"/>
                  </a:lnTo>
                  <a:lnTo>
                    <a:pt x="351266" y="1159602"/>
                  </a:lnTo>
                  <a:lnTo>
                    <a:pt x="351429" y="1159479"/>
                  </a:lnTo>
                  <a:lnTo>
                    <a:pt x="351552" y="1159297"/>
                  </a:lnTo>
                  <a:lnTo>
                    <a:pt x="351777" y="1158885"/>
                  </a:lnTo>
                  <a:lnTo>
                    <a:pt x="351917" y="1158641"/>
                  </a:lnTo>
                  <a:lnTo>
                    <a:pt x="352129" y="1158444"/>
                  </a:lnTo>
                  <a:lnTo>
                    <a:pt x="352292" y="1158317"/>
                  </a:lnTo>
                  <a:lnTo>
                    <a:pt x="352437" y="1158285"/>
                  </a:lnTo>
                  <a:lnTo>
                    <a:pt x="352625" y="1158313"/>
                  </a:lnTo>
                  <a:lnTo>
                    <a:pt x="352902" y="1158444"/>
                  </a:lnTo>
                  <a:lnTo>
                    <a:pt x="353090" y="1158510"/>
                  </a:lnTo>
                  <a:lnTo>
                    <a:pt x="353371" y="1158510"/>
                  </a:lnTo>
                  <a:lnTo>
                    <a:pt x="353708" y="1158491"/>
                  </a:lnTo>
                  <a:lnTo>
                    <a:pt x="353924" y="1158533"/>
                  </a:lnTo>
                  <a:lnTo>
                    <a:pt x="354107" y="1158660"/>
                  </a:lnTo>
                  <a:lnTo>
                    <a:pt x="354271" y="1158852"/>
                  </a:lnTo>
                  <a:lnTo>
                    <a:pt x="354393" y="1158954"/>
                  </a:lnTo>
                  <a:lnTo>
                    <a:pt x="354618" y="1158979"/>
                  </a:lnTo>
                  <a:lnTo>
                    <a:pt x="354811" y="1158931"/>
                  </a:lnTo>
                  <a:lnTo>
                    <a:pt x="355087" y="1158861"/>
                  </a:lnTo>
                  <a:lnTo>
                    <a:pt x="355363" y="1158664"/>
                  </a:lnTo>
                  <a:lnTo>
                    <a:pt x="355574" y="1158416"/>
                  </a:lnTo>
                  <a:lnTo>
                    <a:pt x="355701" y="1158158"/>
                  </a:lnTo>
                  <a:lnTo>
                    <a:pt x="355743" y="1157938"/>
                  </a:lnTo>
                  <a:lnTo>
                    <a:pt x="355799" y="1157498"/>
                  </a:lnTo>
                  <a:lnTo>
                    <a:pt x="355730" y="1157151"/>
                  </a:lnTo>
                  <a:lnTo>
                    <a:pt x="355607" y="1156858"/>
                  </a:lnTo>
                  <a:lnTo>
                    <a:pt x="355523" y="1156525"/>
                  </a:lnTo>
                  <a:lnTo>
                    <a:pt x="355472" y="1156329"/>
                  </a:lnTo>
                  <a:lnTo>
                    <a:pt x="355486" y="1156184"/>
                  </a:lnTo>
                  <a:lnTo>
                    <a:pt x="355523" y="1156001"/>
                  </a:lnTo>
                  <a:lnTo>
                    <a:pt x="355645" y="1155818"/>
                  </a:lnTo>
                  <a:lnTo>
                    <a:pt x="355776" y="1155644"/>
                  </a:lnTo>
                  <a:lnTo>
                    <a:pt x="356067" y="1155518"/>
                  </a:lnTo>
                  <a:lnTo>
                    <a:pt x="356517" y="1155424"/>
                  </a:lnTo>
                  <a:lnTo>
                    <a:pt x="356939" y="1155461"/>
                  </a:lnTo>
                  <a:lnTo>
                    <a:pt x="357164" y="1155644"/>
                  </a:lnTo>
                  <a:lnTo>
                    <a:pt x="357287" y="1155911"/>
                  </a:lnTo>
                  <a:lnTo>
                    <a:pt x="357324" y="1156367"/>
                  </a:lnTo>
                  <a:lnTo>
                    <a:pt x="357352" y="1156629"/>
                  </a:lnTo>
                  <a:lnTo>
                    <a:pt x="357337" y="1156952"/>
                  </a:lnTo>
                  <a:lnTo>
                    <a:pt x="357268" y="1157350"/>
                  </a:lnTo>
                  <a:lnTo>
                    <a:pt x="357118" y="1157702"/>
                  </a:lnTo>
                  <a:lnTo>
                    <a:pt x="356808" y="1158260"/>
                  </a:lnTo>
                  <a:lnTo>
                    <a:pt x="356705" y="1158597"/>
                  </a:lnTo>
                  <a:lnTo>
                    <a:pt x="356766" y="1158789"/>
                  </a:lnTo>
                  <a:lnTo>
                    <a:pt x="356883" y="1158958"/>
                  </a:lnTo>
                  <a:lnTo>
                    <a:pt x="357080" y="1159131"/>
                  </a:lnTo>
                  <a:lnTo>
                    <a:pt x="357422" y="1159337"/>
                  </a:lnTo>
                  <a:lnTo>
                    <a:pt x="357670" y="1159445"/>
                  </a:lnTo>
                  <a:lnTo>
                    <a:pt x="357929" y="1159609"/>
                  </a:lnTo>
                  <a:lnTo>
                    <a:pt x="358139" y="1159656"/>
                  </a:lnTo>
                  <a:lnTo>
                    <a:pt x="358308" y="1159656"/>
                  </a:lnTo>
                  <a:lnTo>
                    <a:pt x="358435" y="1159622"/>
                  </a:lnTo>
                  <a:lnTo>
                    <a:pt x="358656" y="1159529"/>
                  </a:lnTo>
                  <a:lnTo>
                    <a:pt x="358881" y="1159389"/>
                  </a:lnTo>
                  <a:lnTo>
                    <a:pt x="359082" y="1159234"/>
                  </a:lnTo>
                  <a:lnTo>
                    <a:pt x="359368" y="1159004"/>
                  </a:lnTo>
                  <a:lnTo>
                    <a:pt x="359710" y="1158616"/>
                  </a:lnTo>
                  <a:lnTo>
                    <a:pt x="359819" y="1158442"/>
                  </a:lnTo>
                  <a:lnTo>
                    <a:pt x="359879" y="1158254"/>
                  </a:lnTo>
                  <a:lnTo>
                    <a:pt x="359861" y="1157879"/>
                  </a:lnTo>
                  <a:lnTo>
                    <a:pt x="359800" y="1157631"/>
                  </a:lnTo>
                  <a:lnTo>
                    <a:pt x="359640" y="1157406"/>
                  </a:lnTo>
                  <a:lnTo>
                    <a:pt x="359283" y="1157050"/>
                  </a:lnTo>
                  <a:lnTo>
                    <a:pt x="358988" y="1156905"/>
                  </a:lnTo>
                  <a:lnTo>
                    <a:pt x="358683" y="1156779"/>
                  </a:lnTo>
                  <a:lnTo>
                    <a:pt x="358252" y="1156723"/>
                  </a:lnTo>
                  <a:lnTo>
                    <a:pt x="358037" y="1156629"/>
                  </a:lnTo>
                  <a:lnTo>
                    <a:pt x="357849" y="1156446"/>
                  </a:lnTo>
                  <a:lnTo>
                    <a:pt x="357793" y="1156267"/>
                  </a:lnTo>
                  <a:lnTo>
                    <a:pt x="357774" y="1156010"/>
                  </a:lnTo>
                  <a:lnTo>
                    <a:pt x="357858" y="1155480"/>
                  </a:lnTo>
                  <a:lnTo>
                    <a:pt x="357966" y="1155180"/>
                  </a:lnTo>
                  <a:lnTo>
                    <a:pt x="358135" y="1154572"/>
                  </a:lnTo>
                  <a:lnTo>
                    <a:pt x="358318" y="1154056"/>
                  </a:lnTo>
                  <a:lnTo>
                    <a:pt x="358599" y="1153489"/>
                  </a:lnTo>
                  <a:lnTo>
                    <a:pt x="358815" y="1153222"/>
                  </a:lnTo>
                  <a:lnTo>
                    <a:pt x="359138" y="1152744"/>
                  </a:lnTo>
                  <a:lnTo>
                    <a:pt x="359167" y="1152641"/>
                  </a:lnTo>
                  <a:lnTo>
                    <a:pt x="359194" y="1152262"/>
                  </a:lnTo>
                  <a:lnTo>
                    <a:pt x="359119" y="1151746"/>
                  </a:lnTo>
                  <a:lnTo>
                    <a:pt x="359044" y="1151343"/>
                  </a:lnTo>
                  <a:lnTo>
                    <a:pt x="359054" y="1151090"/>
                  </a:lnTo>
                  <a:lnTo>
                    <a:pt x="359181" y="1150752"/>
                  </a:lnTo>
                  <a:lnTo>
                    <a:pt x="359363" y="1150438"/>
                  </a:lnTo>
                  <a:lnTo>
                    <a:pt x="359602" y="1150223"/>
                  </a:lnTo>
                  <a:lnTo>
                    <a:pt x="359856" y="1150040"/>
                  </a:lnTo>
                  <a:lnTo>
                    <a:pt x="360076" y="1149994"/>
                  </a:lnTo>
                  <a:lnTo>
                    <a:pt x="360531" y="1150092"/>
                  </a:lnTo>
                  <a:lnTo>
                    <a:pt x="361159" y="1150261"/>
                  </a:lnTo>
                  <a:lnTo>
                    <a:pt x="361544" y="1150387"/>
                  </a:lnTo>
                  <a:lnTo>
                    <a:pt x="361726" y="1150467"/>
                  </a:lnTo>
                  <a:lnTo>
                    <a:pt x="361858" y="1150494"/>
                  </a:lnTo>
                  <a:lnTo>
                    <a:pt x="362055" y="1150462"/>
                  </a:lnTo>
                  <a:lnTo>
                    <a:pt x="362318" y="1150302"/>
                  </a:lnTo>
                  <a:lnTo>
                    <a:pt x="362458" y="1150153"/>
                  </a:lnTo>
                  <a:lnTo>
                    <a:pt x="362626" y="1149881"/>
                  </a:lnTo>
                  <a:lnTo>
                    <a:pt x="362726" y="1149638"/>
                  </a:lnTo>
                  <a:lnTo>
                    <a:pt x="362857" y="1149356"/>
                  </a:lnTo>
                  <a:lnTo>
                    <a:pt x="363110" y="1149023"/>
                  </a:lnTo>
                  <a:lnTo>
                    <a:pt x="363504" y="1148672"/>
                  </a:lnTo>
                  <a:lnTo>
                    <a:pt x="363870" y="1148395"/>
                  </a:lnTo>
                  <a:lnTo>
                    <a:pt x="364089" y="1148091"/>
                  </a:lnTo>
                  <a:lnTo>
                    <a:pt x="364193" y="1147814"/>
                  </a:lnTo>
                  <a:lnTo>
                    <a:pt x="364198" y="1147645"/>
                  </a:lnTo>
                  <a:lnTo>
                    <a:pt x="364151" y="1147172"/>
                  </a:lnTo>
                  <a:lnTo>
                    <a:pt x="364014" y="1146689"/>
                  </a:lnTo>
                  <a:lnTo>
                    <a:pt x="363968" y="1146414"/>
                  </a:lnTo>
                  <a:lnTo>
                    <a:pt x="364010" y="1146151"/>
                  </a:lnTo>
                  <a:lnTo>
                    <a:pt x="364099" y="1145991"/>
                  </a:lnTo>
                  <a:lnTo>
                    <a:pt x="364320" y="1145860"/>
                  </a:lnTo>
                  <a:lnTo>
                    <a:pt x="364704" y="1145687"/>
                  </a:lnTo>
                  <a:lnTo>
                    <a:pt x="364906" y="1145664"/>
                  </a:lnTo>
                  <a:lnTo>
                    <a:pt x="365140" y="1145673"/>
                  </a:lnTo>
                  <a:lnTo>
                    <a:pt x="365384" y="1145766"/>
                  </a:lnTo>
                  <a:lnTo>
                    <a:pt x="365684" y="1145945"/>
                  </a:lnTo>
                  <a:lnTo>
                    <a:pt x="366064" y="1146239"/>
                  </a:lnTo>
                  <a:lnTo>
                    <a:pt x="366252" y="1146404"/>
                  </a:lnTo>
                  <a:lnTo>
                    <a:pt x="366350" y="1146460"/>
                  </a:lnTo>
                  <a:lnTo>
                    <a:pt x="366505" y="1146596"/>
                  </a:lnTo>
                  <a:lnTo>
                    <a:pt x="366697" y="1146770"/>
                  </a:lnTo>
                  <a:lnTo>
                    <a:pt x="366809" y="1146901"/>
                  </a:lnTo>
                  <a:lnTo>
                    <a:pt x="366936" y="1147177"/>
                  </a:lnTo>
                  <a:lnTo>
                    <a:pt x="367100" y="1147439"/>
                  </a:lnTo>
                  <a:lnTo>
                    <a:pt x="367330" y="1147697"/>
                  </a:lnTo>
                  <a:lnTo>
                    <a:pt x="367565" y="1147889"/>
                  </a:lnTo>
                  <a:lnTo>
                    <a:pt x="367855" y="1148034"/>
                  </a:lnTo>
                  <a:lnTo>
                    <a:pt x="368334" y="1148222"/>
                  </a:lnTo>
                  <a:lnTo>
                    <a:pt x="368657" y="1148316"/>
                  </a:lnTo>
                  <a:lnTo>
                    <a:pt x="368989" y="1148382"/>
                  </a:lnTo>
                  <a:lnTo>
                    <a:pt x="369206" y="1148382"/>
                  </a:lnTo>
                  <a:lnTo>
                    <a:pt x="369407" y="1148353"/>
                  </a:lnTo>
                  <a:lnTo>
                    <a:pt x="369557" y="1148292"/>
                  </a:lnTo>
                  <a:lnTo>
                    <a:pt x="369674" y="1148161"/>
                  </a:lnTo>
                  <a:lnTo>
                    <a:pt x="369815" y="1147969"/>
                  </a:lnTo>
                  <a:lnTo>
                    <a:pt x="369937" y="1147908"/>
                  </a:lnTo>
                  <a:lnTo>
                    <a:pt x="370077" y="1147908"/>
                  </a:lnTo>
                  <a:lnTo>
                    <a:pt x="370246" y="1147955"/>
                  </a:lnTo>
                  <a:lnTo>
                    <a:pt x="370448" y="1148082"/>
                  </a:lnTo>
                  <a:lnTo>
                    <a:pt x="370542" y="1148274"/>
                  </a:lnTo>
                  <a:lnTo>
                    <a:pt x="370598" y="1148424"/>
                  </a:lnTo>
                  <a:lnTo>
                    <a:pt x="370683" y="1148507"/>
                  </a:lnTo>
                  <a:lnTo>
                    <a:pt x="370785" y="1148588"/>
                  </a:lnTo>
                  <a:lnTo>
                    <a:pt x="370977" y="1148709"/>
                  </a:lnTo>
                  <a:lnTo>
                    <a:pt x="371034" y="1148732"/>
                  </a:lnTo>
                  <a:lnTo>
                    <a:pt x="371109" y="1148765"/>
                  </a:lnTo>
                  <a:lnTo>
                    <a:pt x="371250" y="1148789"/>
                  </a:lnTo>
                  <a:lnTo>
                    <a:pt x="371414" y="1148794"/>
                  </a:lnTo>
                  <a:lnTo>
                    <a:pt x="371606" y="1148751"/>
                  </a:lnTo>
                  <a:lnTo>
                    <a:pt x="371794" y="1148607"/>
                  </a:lnTo>
                  <a:lnTo>
                    <a:pt x="371971" y="1148391"/>
                  </a:lnTo>
                  <a:lnTo>
                    <a:pt x="372094" y="1148082"/>
                  </a:lnTo>
                  <a:lnTo>
                    <a:pt x="372136" y="1147753"/>
                  </a:lnTo>
                  <a:lnTo>
                    <a:pt x="372084" y="1147370"/>
                  </a:lnTo>
                  <a:lnTo>
                    <a:pt x="371948" y="1146802"/>
                  </a:lnTo>
                  <a:lnTo>
                    <a:pt x="371930" y="1146521"/>
                  </a:lnTo>
                  <a:lnTo>
                    <a:pt x="371977" y="1146343"/>
                  </a:lnTo>
                  <a:lnTo>
                    <a:pt x="372080" y="1146193"/>
                  </a:lnTo>
                  <a:lnTo>
                    <a:pt x="372234" y="1146099"/>
                  </a:lnTo>
                  <a:lnTo>
                    <a:pt x="372440" y="1146020"/>
                  </a:lnTo>
                  <a:lnTo>
                    <a:pt x="372769" y="1145916"/>
                  </a:lnTo>
                  <a:lnTo>
                    <a:pt x="373159" y="1145771"/>
                  </a:lnTo>
                  <a:lnTo>
                    <a:pt x="373440" y="1145692"/>
                  </a:lnTo>
                  <a:lnTo>
                    <a:pt x="373613" y="1145650"/>
                  </a:lnTo>
                  <a:lnTo>
                    <a:pt x="373805" y="1145654"/>
                  </a:lnTo>
                  <a:lnTo>
                    <a:pt x="374016" y="1145733"/>
                  </a:lnTo>
                  <a:lnTo>
                    <a:pt x="374303" y="1145833"/>
                  </a:lnTo>
                  <a:lnTo>
                    <a:pt x="374640" y="1145940"/>
                  </a:lnTo>
                  <a:lnTo>
                    <a:pt x="374893" y="1145968"/>
                  </a:lnTo>
                  <a:lnTo>
                    <a:pt x="375151" y="1145950"/>
                  </a:lnTo>
                  <a:lnTo>
                    <a:pt x="375353" y="1145902"/>
                  </a:lnTo>
                  <a:lnTo>
                    <a:pt x="375460" y="1145823"/>
                  </a:lnTo>
                  <a:lnTo>
                    <a:pt x="375648" y="1145621"/>
                  </a:lnTo>
                  <a:lnTo>
                    <a:pt x="375803" y="1145439"/>
                  </a:lnTo>
                  <a:lnTo>
                    <a:pt x="375943" y="1145256"/>
                  </a:lnTo>
                  <a:lnTo>
                    <a:pt x="375985" y="1145083"/>
                  </a:lnTo>
                  <a:lnTo>
                    <a:pt x="375943" y="1144965"/>
                  </a:lnTo>
                  <a:lnTo>
                    <a:pt x="375831" y="1144852"/>
                  </a:lnTo>
                  <a:lnTo>
                    <a:pt x="375578" y="1144665"/>
                  </a:lnTo>
                  <a:lnTo>
                    <a:pt x="375395" y="1144492"/>
                  </a:lnTo>
                  <a:lnTo>
                    <a:pt x="375297" y="1144314"/>
                  </a:lnTo>
                  <a:lnTo>
                    <a:pt x="375291" y="1144188"/>
                  </a:lnTo>
                  <a:lnTo>
                    <a:pt x="375306" y="1144023"/>
                  </a:lnTo>
                  <a:lnTo>
                    <a:pt x="375399" y="1143761"/>
                  </a:lnTo>
                  <a:lnTo>
                    <a:pt x="375493" y="1143588"/>
                  </a:lnTo>
                  <a:lnTo>
                    <a:pt x="375601" y="1143536"/>
                  </a:lnTo>
                  <a:lnTo>
                    <a:pt x="375860" y="1143513"/>
                  </a:lnTo>
                  <a:lnTo>
                    <a:pt x="376000" y="1143517"/>
                  </a:lnTo>
                  <a:lnTo>
                    <a:pt x="376154" y="1143484"/>
                  </a:lnTo>
                  <a:lnTo>
                    <a:pt x="376267" y="1143447"/>
                  </a:lnTo>
                  <a:lnTo>
                    <a:pt x="376385" y="1143382"/>
                  </a:lnTo>
                  <a:lnTo>
                    <a:pt x="376441" y="1143321"/>
                  </a:lnTo>
                  <a:lnTo>
                    <a:pt x="376529" y="1143100"/>
                  </a:lnTo>
                  <a:lnTo>
                    <a:pt x="376539" y="1142884"/>
                  </a:lnTo>
                  <a:lnTo>
                    <a:pt x="376497" y="1142684"/>
                  </a:lnTo>
                  <a:lnTo>
                    <a:pt x="376487" y="1142557"/>
                  </a:lnTo>
                  <a:lnTo>
                    <a:pt x="376506" y="1142440"/>
                  </a:lnTo>
                  <a:lnTo>
                    <a:pt x="376577" y="1142374"/>
                  </a:lnTo>
                  <a:lnTo>
                    <a:pt x="376679" y="1142309"/>
                  </a:lnTo>
                  <a:lnTo>
                    <a:pt x="376797" y="1142229"/>
                  </a:lnTo>
                  <a:lnTo>
                    <a:pt x="376947" y="1142130"/>
                  </a:lnTo>
                  <a:lnTo>
                    <a:pt x="377064" y="1141920"/>
                  </a:lnTo>
                  <a:lnTo>
                    <a:pt x="377106" y="1141545"/>
                  </a:lnTo>
                  <a:lnTo>
                    <a:pt x="377158" y="1141372"/>
                  </a:lnTo>
                  <a:lnTo>
                    <a:pt x="377285" y="1141180"/>
                  </a:lnTo>
                  <a:lnTo>
                    <a:pt x="377454" y="1141076"/>
                  </a:lnTo>
                  <a:lnTo>
                    <a:pt x="377655" y="1141024"/>
                  </a:lnTo>
                  <a:lnTo>
                    <a:pt x="377833" y="1141030"/>
                  </a:lnTo>
                  <a:lnTo>
                    <a:pt x="377992" y="1141109"/>
                  </a:lnTo>
                  <a:lnTo>
                    <a:pt x="378077" y="1141245"/>
                  </a:lnTo>
                  <a:lnTo>
                    <a:pt x="378199" y="1141568"/>
                  </a:lnTo>
                  <a:lnTo>
                    <a:pt x="378494" y="1142299"/>
                  </a:lnTo>
                  <a:lnTo>
                    <a:pt x="378598" y="1142609"/>
                  </a:lnTo>
                  <a:lnTo>
                    <a:pt x="378757" y="1142880"/>
                  </a:lnTo>
                  <a:lnTo>
                    <a:pt x="378902" y="1143011"/>
                  </a:lnTo>
                  <a:lnTo>
                    <a:pt x="379132" y="1143086"/>
                  </a:lnTo>
                  <a:lnTo>
                    <a:pt x="379413" y="1143124"/>
                  </a:lnTo>
                  <a:lnTo>
                    <a:pt x="379755" y="1143171"/>
                  </a:lnTo>
                  <a:lnTo>
                    <a:pt x="380084" y="1143240"/>
                  </a:lnTo>
                  <a:lnTo>
                    <a:pt x="380328" y="1143325"/>
                  </a:lnTo>
                  <a:lnTo>
                    <a:pt x="380487" y="1143353"/>
                  </a:lnTo>
                  <a:lnTo>
                    <a:pt x="380618" y="1143307"/>
                  </a:lnTo>
                  <a:lnTo>
                    <a:pt x="380853" y="1143175"/>
                  </a:lnTo>
                  <a:lnTo>
                    <a:pt x="381078" y="1142974"/>
                  </a:lnTo>
                  <a:lnTo>
                    <a:pt x="381186" y="1142767"/>
                  </a:lnTo>
                  <a:lnTo>
                    <a:pt x="381247" y="1142566"/>
                  </a:lnTo>
                  <a:lnTo>
                    <a:pt x="381289" y="1142407"/>
                  </a:lnTo>
                  <a:lnTo>
                    <a:pt x="381289" y="1142107"/>
                  </a:lnTo>
                  <a:lnTo>
                    <a:pt x="381243" y="1141695"/>
                  </a:lnTo>
                  <a:lnTo>
                    <a:pt x="381139" y="1141367"/>
                  </a:lnTo>
                  <a:lnTo>
                    <a:pt x="380961" y="1141066"/>
                  </a:lnTo>
                  <a:lnTo>
                    <a:pt x="380872" y="1140922"/>
                  </a:lnTo>
                  <a:lnTo>
                    <a:pt x="380843" y="1140766"/>
                  </a:lnTo>
                  <a:lnTo>
                    <a:pt x="380876" y="1140622"/>
                  </a:lnTo>
                  <a:lnTo>
                    <a:pt x="380961" y="1140500"/>
                  </a:lnTo>
                  <a:lnTo>
                    <a:pt x="381143" y="1140359"/>
                  </a:lnTo>
                  <a:lnTo>
                    <a:pt x="381443" y="1140200"/>
                  </a:lnTo>
                  <a:lnTo>
                    <a:pt x="381720" y="1140125"/>
                  </a:lnTo>
                  <a:lnTo>
                    <a:pt x="382095" y="1140087"/>
                  </a:lnTo>
                  <a:lnTo>
                    <a:pt x="382335" y="1140116"/>
                  </a:lnTo>
                  <a:lnTo>
                    <a:pt x="382602" y="1140336"/>
                  </a:lnTo>
                  <a:lnTo>
                    <a:pt x="382954" y="1140720"/>
                  </a:lnTo>
                  <a:lnTo>
                    <a:pt x="383188" y="1140987"/>
                  </a:lnTo>
                  <a:lnTo>
                    <a:pt x="383366" y="1141109"/>
                  </a:lnTo>
                  <a:lnTo>
                    <a:pt x="383512" y="1141165"/>
                  </a:lnTo>
                  <a:lnTo>
                    <a:pt x="383619" y="1141165"/>
                  </a:lnTo>
                  <a:lnTo>
                    <a:pt x="383844" y="1141099"/>
                  </a:lnTo>
                  <a:lnTo>
                    <a:pt x="383975" y="1140992"/>
                  </a:lnTo>
                  <a:lnTo>
                    <a:pt x="384117" y="1140818"/>
                  </a:lnTo>
                  <a:lnTo>
                    <a:pt x="384267" y="1140458"/>
                  </a:lnTo>
                  <a:lnTo>
                    <a:pt x="384365" y="1140256"/>
                  </a:lnTo>
                  <a:lnTo>
                    <a:pt x="384567" y="1140083"/>
                  </a:lnTo>
                  <a:lnTo>
                    <a:pt x="384853" y="1139989"/>
                  </a:lnTo>
                  <a:lnTo>
                    <a:pt x="385163" y="1139868"/>
                  </a:lnTo>
                  <a:lnTo>
                    <a:pt x="385298" y="1139764"/>
                  </a:lnTo>
                  <a:lnTo>
                    <a:pt x="385317" y="1139544"/>
                  </a:lnTo>
                  <a:lnTo>
                    <a:pt x="385232" y="1139329"/>
                  </a:lnTo>
                  <a:lnTo>
                    <a:pt x="384984" y="1139122"/>
                  </a:lnTo>
                  <a:lnTo>
                    <a:pt x="384744" y="1139010"/>
                  </a:lnTo>
                  <a:lnTo>
                    <a:pt x="384459" y="1138972"/>
                  </a:lnTo>
                  <a:lnTo>
                    <a:pt x="384098" y="1138818"/>
                  </a:lnTo>
                  <a:lnTo>
                    <a:pt x="383708" y="1138602"/>
                  </a:lnTo>
                  <a:lnTo>
                    <a:pt x="383502" y="1138490"/>
                  </a:lnTo>
                  <a:lnTo>
                    <a:pt x="383362" y="1138344"/>
                  </a:lnTo>
                  <a:lnTo>
                    <a:pt x="383325" y="1138260"/>
                  </a:lnTo>
                  <a:lnTo>
                    <a:pt x="383287" y="1138175"/>
                  </a:lnTo>
                  <a:lnTo>
                    <a:pt x="383268" y="1138012"/>
                  </a:lnTo>
                  <a:lnTo>
                    <a:pt x="383244" y="1137838"/>
                  </a:lnTo>
                  <a:lnTo>
                    <a:pt x="383249" y="1137688"/>
                  </a:lnTo>
                  <a:lnTo>
                    <a:pt x="383277" y="1137557"/>
                  </a:lnTo>
                  <a:lnTo>
                    <a:pt x="383357" y="1137454"/>
                  </a:lnTo>
                  <a:lnTo>
                    <a:pt x="383625" y="1137323"/>
                  </a:lnTo>
                  <a:lnTo>
                    <a:pt x="383919" y="1137229"/>
                  </a:lnTo>
                  <a:lnTo>
                    <a:pt x="384144" y="1137177"/>
                  </a:lnTo>
                  <a:lnTo>
                    <a:pt x="384300" y="1137144"/>
                  </a:lnTo>
                  <a:lnTo>
                    <a:pt x="384576" y="1137136"/>
                  </a:lnTo>
                  <a:lnTo>
                    <a:pt x="384815" y="1137032"/>
                  </a:lnTo>
                  <a:lnTo>
                    <a:pt x="385017" y="1136967"/>
                  </a:lnTo>
                  <a:lnTo>
                    <a:pt x="385275" y="1136896"/>
                  </a:lnTo>
                  <a:lnTo>
                    <a:pt x="385613" y="1136813"/>
                  </a:lnTo>
                  <a:lnTo>
                    <a:pt x="386157" y="1136770"/>
                  </a:lnTo>
                  <a:lnTo>
                    <a:pt x="386930" y="1136817"/>
                  </a:lnTo>
                  <a:lnTo>
                    <a:pt x="387324" y="1136817"/>
                  </a:lnTo>
                  <a:lnTo>
                    <a:pt x="387620" y="1136738"/>
                  </a:lnTo>
                  <a:lnTo>
                    <a:pt x="387830" y="1136667"/>
                  </a:lnTo>
                  <a:lnTo>
                    <a:pt x="388022" y="1136531"/>
                  </a:lnTo>
                  <a:lnTo>
                    <a:pt x="388060" y="1136395"/>
                  </a:lnTo>
                  <a:lnTo>
                    <a:pt x="388070" y="1136278"/>
                  </a:lnTo>
                  <a:lnTo>
                    <a:pt x="387999" y="1136113"/>
                  </a:lnTo>
                  <a:lnTo>
                    <a:pt x="387835" y="1135922"/>
                  </a:lnTo>
                  <a:lnTo>
                    <a:pt x="387535" y="1135682"/>
                  </a:lnTo>
                  <a:lnTo>
                    <a:pt x="387422" y="1135561"/>
                  </a:lnTo>
                  <a:lnTo>
                    <a:pt x="387352" y="1135434"/>
                  </a:lnTo>
                  <a:lnTo>
                    <a:pt x="387320" y="1135257"/>
                  </a:lnTo>
                  <a:lnTo>
                    <a:pt x="387314" y="1134858"/>
                  </a:lnTo>
                  <a:lnTo>
                    <a:pt x="387272" y="1134666"/>
                  </a:lnTo>
                  <a:lnTo>
                    <a:pt x="387132" y="1134347"/>
                  </a:lnTo>
                  <a:lnTo>
                    <a:pt x="387085" y="1134141"/>
                  </a:lnTo>
                  <a:lnTo>
                    <a:pt x="387085" y="1133982"/>
                  </a:lnTo>
                  <a:lnTo>
                    <a:pt x="387132" y="1133864"/>
                  </a:lnTo>
                  <a:lnTo>
                    <a:pt x="387268" y="1133649"/>
                  </a:lnTo>
                  <a:lnTo>
                    <a:pt x="387451" y="1133518"/>
                  </a:lnTo>
                  <a:lnTo>
                    <a:pt x="387689" y="1133462"/>
                  </a:lnTo>
                  <a:lnTo>
                    <a:pt x="387971" y="1133471"/>
                  </a:lnTo>
                  <a:lnTo>
                    <a:pt x="388289" y="1133639"/>
                  </a:lnTo>
                  <a:lnTo>
                    <a:pt x="388351" y="1133795"/>
                  </a:lnTo>
                  <a:lnTo>
                    <a:pt x="388374" y="1134029"/>
                  </a:lnTo>
                  <a:lnTo>
                    <a:pt x="388445" y="1134239"/>
                  </a:lnTo>
                  <a:lnTo>
                    <a:pt x="388514" y="1134422"/>
                  </a:lnTo>
                  <a:lnTo>
                    <a:pt x="388731" y="1134788"/>
                  </a:lnTo>
                  <a:lnTo>
                    <a:pt x="388908" y="1135064"/>
                  </a:lnTo>
                  <a:lnTo>
                    <a:pt x="389096" y="1135289"/>
                  </a:lnTo>
                  <a:lnTo>
                    <a:pt x="389237" y="1135584"/>
                  </a:lnTo>
                  <a:lnTo>
                    <a:pt x="389265" y="1135824"/>
                  </a:lnTo>
                  <a:lnTo>
                    <a:pt x="389246" y="1136278"/>
                  </a:lnTo>
                  <a:lnTo>
                    <a:pt x="389260" y="1136625"/>
                  </a:lnTo>
                  <a:lnTo>
                    <a:pt x="389185" y="1136859"/>
                  </a:lnTo>
                  <a:lnTo>
                    <a:pt x="389091" y="1137177"/>
                  </a:lnTo>
                  <a:lnTo>
                    <a:pt x="388900" y="1137557"/>
                  </a:lnTo>
                  <a:lnTo>
                    <a:pt x="388815" y="1137937"/>
                  </a:lnTo>
                  <a:lnTo>
                    <a:pt x="388791" y="1138283"/>
                  </a:lnTo>
                  <a:lnTo>
                    <a:pt x="388829" y="1138415"/>
                  </a:lnTo>
                  <a:lnTo>
                    <a:pt x="388871" y="1138550"/>
                  </a:lnTo>
                  <a:lnTo>
                    <a:pt x="389106" y="1138949"/>
                  </a:lnTo>
                  <a:lnTo>
                    <a:pt x="389565" y="1139418"/>
                  </a:lnTo>
                  <a:lnTo>
                    <a:pt x="389683" y="1139512"/>
                  </a:lnTo>
                  <a:lnTo>
                    <a:pt x="389819" y="1139581"/>
                  </a:lnTo>
                  <a:lnTo>
                    <a:pt x="390052" y="1139554"/>
                  </a:lnTo>
                  <a:lnTo>
                    <a:pt x="390296" y="1139464"/>
                  </a:lnTo>
                  <a:lnTo>
                    <a:pt x="390536" y="1139333"/>
                  </a:lnTo>
                  <a:lnTo>
                    <a:pt x="390709" y="1139244"/>
                  </a:lnTo>
                  <a:lnTo>
                    <a:pt x="391009" y="1139174"/>
                  </a:lnTo>
                  <a:lnTo>
                    <a:pt x="391173" y="1139112"/>
                  </a:lnTo>
                  <a:lnTo>
                    <a:pt x="391365" y="1138981"/>
                  </a:lnTo>
                  <a:lnTo>
                    <a:pt x="391446" y="1138841"/>
                  </a:lnTo>
                  <a:lnTo>
                    <a:pt x="391497" y="1138602"/>
                  </a:lnTo>
                  <a:lnTo>
                    <a:pt x="391540" y="1138218"/>
                  </a:lnTo>
                  <a:lnTo>
                    <a:pt x="391586" y="1137768"/>
                  </a:lnTo>
                  <a:lnTo>
                    <a:pt x="391628" y="1137402"/>
                  </a:lnTo>
                  <a:lnTo>
                    <a:pt x="391717" y="1136994"/>
                  </a:lnTo>
                  <a:lnTo>
                    <a:pt x="391844" y="1136719"/>
                  </a:lnTo>
                  <a:lnTo>
                    <a:pt x="392027" y="1136480"/>
                  </a:lnTo>
                  <a:lnTo>
                    <a:pt x="392359" y="1136170"/>
                  </a:lnTo>
                  <a:lnTo>
                    <a:pt x="392570" y="1135903"/>
                  </a:lnTo>
                  <a:lnTo>
                    <a:pt x="392670" y="1135730"/>
                  </a:lnTo>
                  <a:lnTo>
                    <a:pt x="392678" y="1135557"/>
                  </a:lnTo>
                  <a:lnTo>
                    <a:pt x="392609" y="1135388"/>
                  </a:lnTo>
                  <a:lnTo>
                    <a:pt x="392435" y="1135242"/>
                  </a:lnTo>
                  <a:lnTo>
                    <a:pt x="392294" y="1135144"/>
                  </a:lnTo>
                  <a:lnTo>
                    <a:pt x="392078" y="1135083"/>
                  </a:lnTo>
                  <a:lnTo>
                    <a:pt x="391840" y="1134970"/>
                  </a:lnTo>
                  <a:lnTo>
                    <a:pt x="391572" y="1134951"/>
                  </a:lnTo>
                  <a:lnTo>
                    <a:pt x="391375" y="1134886"/>
                  </a:lnTo>
                  <a:lnTo>
                    <a:pt x="391215" y="1134774"/>
                  </a:lnTo>
                  <a:lnTo>
                    <a:pt x="391098" y="1134605"/>
                  </a:lnTo>
                  <a:lnTo>
                    <a:pt x="391033" y="1134432"/>
                  </a:lnTo>
                  <a:lnTo>
                    <a:pt x="391000" y="1134212"/>
                  </a:lnTo>
                  <a:lnTo>
                    <a:pt x="391009" y="1134038"/>
                  </a:lnTo>
                  <a:lnTo>
                    <a:pt x="391033" y="1133864"/>
                  </a:lnTo>
                  <a:lnTo>
                    <a:pt x="391075" y="1133687"/>
                  </a:lnTo>
                  <a:lnTo>
                    <a:pt x="391230" y="1133489"/>
                  </a:lnTo>
                  <a:lnTo>
                    <a:pt x="391469" y="1133358"/>
                  </a:lnTo>
                  <a:lnTo>
                    <a:pt x="391802" y="1133264"/>
                  </a:lnTo>
                  <a:lnTo>
                    <a:pt x="392032" y="1133264"/>
                  </a:lnTo>
                  <a:lnTo>
                    <a:pt x="392261" y="1133364"/>
                  </a:lnTo>
                  <a:lnTo>
                    <a:pt x="392453" y="1133489"/>
                  </a:lnTo>
                  <a:lnTo>
                    <a:pt x="392599" y="1133691"/>
                  </a:lnTo>
                  <a:lnTo>
                    <a:pt x="392674" y="1133879"/>
                  </a:lnTo>
                  <a:lnTo>
                    <a:pt x="392716" y="1134103"/>
                  </a:lnTo>
                  <a:lnTo>
                    <a:pt x="392739" y="1134820"/>
                  </a:lnTo>
                  <a:lnTo>
                    <a:pt x="392768" y="1135041"/>
                  </a:lnTo>
                  <a:lnTo>
                    <a:pt x="392876" y="1135261"/>
                  </a:lnTo>
                  <a:lnTo>
                    <a:pt x="392997" y="1135388"/>
                  </a:lnTo>
                  <a:lnTo>
                    <a:pt x="393213" y="1135482"/>
                  </a:lnTo>
                  <a:lnTo>
                    <a:pt x="393420" y="1135557"/>
                  </a:lnTo>
                  <a:lnTo>
                    <a:pt x="393639" y="1135599"/>
                  </a:lnTo>
                  <a:lnTo>
                    <a:pt x="394118" y="1135603"/>
                  </a:lnTo>
                  <a:lnTo>
                    <a:pt x="394441" y="1135669"/>
                  </a:lnTo>
                  <a:lnTo>
                    <a:pt x="395108" y="1135950"/>
                  </a:lnTo>
                  <a:lnTo>
                    <a:pt x="395552" y="1136095"/>
                  </a:lnTo>
                  <a:lnTo>
                    <a:pt x="395698" y="1136095"/>
                  </a:lnTo>
                  <a:lnTo>
                    <a:pt x="395834" y="1136072"/>
                  </a:lnTo>
                  <a:lnTo>
                    <a:pt x="395979" y="1136025"/>
                  </a:lnTo>
                  <a:lnTo>
                    <a:pt x="396102" y="1135932"/>
                  </a:lnTo>
                  <a:lnTo>
                    <a:pt x="396177" y="1135786"/>
                  </a:lnTo>
                  <a:lnTo>
                    <a:pt x="396205" y="1135532"/>
                  </a:lnTo>
                  <a:lnTo>
                    <a:pt x="396177" y="1135261"/>
                  </a:lnTo>
                  <a:lnTo>
                    <a:pt x="396115" y="1135101"/>
                  </a:lnTo>
                  <a:lnTo>
                    <a:pt x="395965" y="1134919"/>
                  </a:lnTo>
                  <a:lnTo>
                    <a:pt x="395534" y="1134610"/>
                  </a:lnTo>
                  <a:lnTo>
                    <a:pt x="395093" y="1134338"/>
                  </a:lnTo>
                  <a:lnTo>
                    <a:pt x="394962" y="1134197"/>
                  </a:lnTo>
                  <a:lnTo>
                    <a:pt x="394901" y="1134029"/>
                  </a:lnTo>
                  <a:lnTo>
                    <a:pt x="394915" y="1133883"/>
                  </a:lnTo>
                  <a:lnTo>
                    <a:pt x="394985" y="1133814"/>
                  </a:lnTo>
                  <a:lnTo>
                    <a:pt x="395121" y="1133771"/>
                  </a:lnTo>
                  <a:lnTo>
                    <a:pt x="395271" y="1133747"/>
                  </a:lnTo>
                  <a:lnTo>
                    <a:pt x="395552" y="1133808"/>
                  </a:lnTo>
                  <a:lnTo>
                    <a:pt x="395783" y="1133907"/>
                  </a:lnTo>
                  <a:lnTo>
                    <a:pt x="395938" y="1133912"/>
                  </a:lnTo>
                  <a:lnTo>
                    <a:pt x="396125" y="1133902"/>
                  </a:lnTo>
                  <a:lnTo>
                    <a:pt x="396246" y="1133879"/>
                  </a:lnTo>
                  <a:lnTo>
                    <a:pt x="396477" y="1133773"/>
                  </a:lnTo>
                  <a:lnTo>
                    <a:pt x="396605" y="1133757"/>
                  </a:lnTo>
                  <a:lnTo>
                    <a:pt x="396746" y="1133782"/>
                  </a:lnTo>
                  <a:lnTo>
                    <a:pt x="396893" y="1133825"/>
                  </a:lnTo>
                  <a:lnTo>
                    <a:pt x="397083" y="1133933"/>
                  </a:lnTo>
                  <a:lnTo>
                    <a:pt x="397506" y="1134272"/>
                  </a:lnTo>
                  <a:lnTo>
                    <a:pt x="397752" y="1134421"/>
                  </a:lnTo>
                  <a:lnTo>
                    <a:pt x="398276" y="1134841"/>
                  </a:lnTo>
                  <a:lnTo>
                    <a:pt x="398624" y="1134988"/>
                  </a:lnTo>
                  <a:lnTo>
                    <a:pt x="399004" y="1135066"/>
                  </a:lnTo>
                  <a:lnTo>
                    <a:pt x="399132" y="1135164"/>
                  </a:lnTo>
                  <a:lnTo>
                    <a:pt x="399221" y="1135287"/>
                  </a:lnTo>
                  <a:lnTo>
                    <a:pt x="399329" y="1135584"/>
                  </a:lnTo>
                  <a:lnTo>
                    <a:pt x="399473" y="1135807"/>
                  </a:lnTo>
                  <a:lnTo>
                    <a:pt x="399598" y="1135869"/>
                  </a:lnTo>
                  <a:lnTo>
                    <a:pt x="399818" y="1135853"/>
                  </a:lnTo>
                  <a:lnTo>
                    <a:pt x="400067" y="1135753"/>
                  </a:lnTo>
                  <a:lnTo>
                    <a:pt x="400336" y="1135573"/>
                  </a:lnTo>
                  <a:lnTo>
                    <a:pt x="400537" y="1135324"/>
                  </a:lnTo>
                  <a:lnTo>
                    <a:pt x="400892" y="1134991"/>
                  </a:lnTo>
                  <a:lnTo>
                    <a:pt x="401147" y="1134828"/>
                  </a:lnTo>
                  <a:lnTo>
                    <a:pt x="401380" y="1134765"/>
                  </a:lnTo>
                  <a:lnTo>
                    <a:pt x="401625" y="1134768"/>
                  </a:lnTo>
                  <a:lnTo>
                    <a:pt x="401774" y="1134804"/>
                  </a:lnTo>
                  <a:lnTo>
                    <a:pt x="401967" y="1134947"/>
                  </a:lnTo>
                  <a:lnTo>
                    <a:pt x="402230" y="1135400"/>
                  </a:lnTo>
                  <a:lnTo>
                    <a:pt x="402401" y="1135579"/>
                  </a:lnTo>
                  <a:lnTo>
                    <a:pt x="402588" y="1135671"/>
                  </a:lnTo>
                  <a:lnTo>
                    <a:pt x="402946" y="1135725"/>
                  </a:lnTo>
                  <a:lnTo>
                    <a:pt x="403215" y="1135733"/>
                  </a:lnTo>
                  <a:lnTo>
                    <a:pt x="403405" y="1135698"/>
                  </a:lnTo>
                  <a:lnTo>
                    <a:pt x="403592" y="1135601"/>
                  </a:lnTo>
                  <a:lnTo>
                    <a:pt x="403673" y="1135478"/>
                  </a:lnTo>
                  <a:lnTo>
                    <a:pt x="403730" y="1135389"/>
                  </a:lnTo>
                  <a:lnTo>
                    <a:pt x="403769" y="1135289"/>
                  </a:lnTo>
                  <a:lnTo>
                    <a:pt x="403779" y="1135186"/>
                  </a:lnTo>
                  <a:lnTo>
                    <a:pt x="403793" y="1134833"/>
                  </a:lnTo>
                  <a:lnTo>
                    <a:pt x="403773" y="1134603"/>
                  </a:lnTo>
                  <a:lnTo>
                    <a:pt x="403788" y="1134118"/>
                  </a:lnTo>
                  <a:lnTo>
                    <a:pt x="403788" y="1133748"/>
                  </a:lnTo>
                  <a:lnTo>
                    <a:pt x="403773" y="1133393"/>
                  </a:lnTo>
                  <a:lnTo>
                    <a:pt x="403660" y="1133106"/>
                  </a:lnTo>
                  <a:lnTo>
                    <a:pt x="403622" y="1132987"/>
                  </a:lnTo>
                  <a:lnTo>
                    <a:pt x="403608" y="1132810"/>
                  </a:lnTo>
                  <a:lnTo>
                    <a:pt x="403630" y="1132650"/>
                  </a:lnTo>
                  <a:lnTo>
                    <a:pt x="403668" y="1132561"/>
                  </a:lnTo>
                  <a:lnTo>
                    <a:pt x="403743" y="1132453"/>
                  </a:lnTo>
                  <a:lnTo>
                    <a:pt x="403864" y="1132360"/>
                  </a:lnTo>
                  <a:lnTo>
                    <a:pt x="403942" y="1132263"/>
                  </a:lnTo>
                  <a:lnTo>
                    <a:pt x="404026" y="1132095"/>
                  </a:lnTo>
                  <a:lnTo>
                    <a:pt x="404124" y="1131864"/>
                  </a:lnTo>
                  <a:lnTo>
                    <a:pt x="404227" y="1131667"/>
                  </a:lnTo>
                  <a:lnTo>
                    <a:pt x="404336" y="1131487"/>
                  </a:lnTo>
                  <a:lnTo>
                    <a:pt x="404526" y="1131311"/>
                  </a:lnTo>
                  <a:lnTo>
                    <a:pt x="404667" y="1131235"/>
                  </a:lnTo>
                  <a:lnTo>
                    <a:pt x="404889" y="1131149"/>
                  </a:lnTo>
                  <a:lnTo>
                    <a:pt x="405060" y="1131156"/>
                  </a:lnTo>
                  <a:lnTo>
                    <a:pt x="405225" y="1131225"/>
                  </a:lnTo>
                  <a:lnTo>
                    <a:pt x="405283" y="1131346"/>
                  </a:lnTo>
                  <a:lnTo>
                    <a:pt x="405342" y="1131552"/>
                  </a:lnTo>
                  <a:lnTo>
                    <a:pt x="405383" y="1132203"/>
                  </a:lnTo>
                  <a:lnTo>
                    <a:pt x="405385" y="1132353"/>
                  </a:lnTo>
                  <a:lnTo>
                    <a:pt x="405342" y="1132580"/>
                  </a:lnTo>
                  <a:lnTo>
                    <a:pt x="405147" y="1132762"/>
                  </a:lnTo>
                  <a:lnTo>
                    <a:pt x="404875" y="1133031"/>
                  </a:lnTo>
                  <a:lnTo>
                    <a:pt x="404747" y="1133277"/>
                  </a:lnTo>
                  <a:lnTo>
                    <a:pt x="404691" y="1133542"/>
                  </a:lnTo>
                  <a:lnTo>
                    <a:pt x="404699" y="1133811"/>
                  </a:lnTo>
                  <a:lnTo>
                    <a:pt x="404628" y="1134029"/>
                  </a:lnTo>
                  <a:lnTo>
                    <a:pt x="404569" y="1134220"/>
                  </a:lnTo>
                  <a:lnTo>
                    <a:pt x="404574" y="1134378"/>
                  </a:lnTo>
                  <a:lnTo>
                    <a:pt x="404639" y="1134478"/>
                  </a:lnTo>
                  <a:lnTo>
                    <a:pt x="404840" y="1134631"/>
                  </a:lnTo>
                  <a:lnTo>
                    <a:pt x="404992" y="1134863"/>
                  </a:lnTo>
                  <a:lnTo>
                    <a:pt x="405084" y="1135137"/>
                  </a:lnTo>
                  <a:lnTo>
                    <a:pt x="405236" y="1135357"/>
                  </a:lnTo>
                  <a:lnTo>
                    <a:pt x="405399" y="1135482"/>
                  </a:lnTo>
                  <a:lnTo>
                    <a:pt x="405586" y="1135538"/>
                  </a:lnTo>
                  <a:lnTo>
                    <a:pt x="405822" y="1135547"/>
                  </a:lnTo>
                  <a:lnTo>
                    <a:pt x="406086" y="1135503"/>
                  </a:lnTo>
                  <a:lnTo>
                    <a:pt x="406433" y="1135370"/>
                  </a:lnTo>
                  <a:lnTo>
                    <a:pt x="406723" y="1135265"/>
                  </a:lnTo>
                  <a:lnTo>
                    <a:pt x="406951" y="1135202"/>
                  </a:lnTo>
                  <a:lnTo>
                    <a:pt x="407271" y="1135134"/>
                  </a:lnTo>
                  <a:lnTo>
                    <a:pt x="407482" y="1135088"/>
                  </a:lnTo>
                  <a:lnTo>
                    <a:pt x="407716" y="1135021"/>
                  </a:lnTo>
                  <a:lnTo>
                    <a:pt x="407968" y="1134930"/>
                  </a:lnTo>
                  <a:lnTo>
                    <a:pt x="408109" y="1134966"/>
                  </a:lnTo>
                  <a:lnTo>
                    <a:pt x="408148" y="1135062"/>
                  </a:lnTo>
                  <a:lnTo>
                    <a:pt x="408180" y="1135164"/>
                  </a:lnTo>
                  <a:lnTo>
                    <a:pt x="408153" y="1135316"/>
                  </a:lnTo>
                  <a:lnTo>
                    <a:pt x="408079" y="1135560"/>
                  </a:lnTo>
                  <a:lnTo>
                    <a:pt x="407960" y="1135829"/>
                  </a:lnTo>
                  <a:lnTo>
                    <a:pt x="407890" y="1136024"/>
                  </a:lnTo>
                  <a:lnTo>
                    <a:pt x="407890" y="1136287"/>
                  </a:lnTo>
                  <a:lnTo>
                    <a:pt x="407947" y="1136577"/>
                  </a:lnTo>
                  <a:lnTo>
                    <a:pt x="408180" y="1137193"/>
                  </a:lnTo>
                  <a:lnTo>
                    <a:pt x="408254" y="1137374"/>
                  </a:lnTo>
                  <a:lnTo>
                    <a:pt x="408354" y="1137531"/>
                  </a:lnTo>
                  <a:lnTo>
                    <a:pt x="408462" y="1137619"/>
                  </a:lnTo>
                  <a:lnTo>
                    <a:pt x="408704" y="1137738"/>
                  </a:lnTo>
                  <a:lnTo>
                    <a:pt x="408851" y="1137775"/>
                  </a:lnTo>
                  <a:lnTo>
                    <a:pt x="409037" y="1137754"/>
                  </a:lnTo>
                  <a:lnTo>
                    <a:pt x="409214" y="1137645"/>
                  </a:lnTo>
                  <a:lnTo>
                    <a:pt x="409423" y="1137385"/>
                  </a:lnTo>
                  <a:lnTo>
                    <a:pt x="409507" y="1137054"/>
                  </a:lnTo>
                  <a:lnTo>
                    <a:pt x="409507" y="1136837"/>
                  </a:lnTo>
                  <a:lnTo>
                    <a:pt x="409513" y="1136360"/>
                  </a:lnTo>
                  <a:lnTo>
                    <a:pt x="409488" y="1136026"/>
                  </a:lnTo>
                  <a:lnTo>
                    <a:pt x="409450" y="1135918"/>
                  </a:lnTo>
                  <a:lnTo>
                    <a:pt x="409263" y="1135495"/>
                  </a:lnTo>
                  <a:lnTo>
                    <a:pt x="409141" y="1135311"/>
                  </a:lnTo>
                  <a:lnTo>
                    <a:pt x="408836" y="1135137"/>
                  </a:lnTo>
                  <a:lnTo>
                    <a:pt x="408652" y="1135086"/>
                  </a:lnTo>
                  <a:lnTo>
                    <a:pt x="408531" y="1134993"/>
                  </a:lnTo>
                  <a:lnTo>
                    <a:pt x="408457" y="1134887"/>
                  </a:lnTo>
                  <a:lnTo>
                    <a:pt x="408425" y="1134722"/>
                  </a:lnTo>
                  <a:lnTo>
                    <a:pt x="408419" y="1134535"/>
                  </a:lnTo>
                  <a:lnTo>
                    <a:pt x="408609" y="1134109"/>
                  </a:lnTo>
                  <a:lnTo>
                    <a:pt x="408706" y="1133919"/>
                  </a:lnTo>
                  <a:lnTo>
                    <a:pt x="408867" y="1133724"/>
                  </a:lnTo>
                  <a:lnTo>
                    <a:pt x="409070" y="1133654"/>
                  </a:lnTo>
                  <a:lnTo>
                    <a:pt x="409225" y="1133662"/>
                  </a:lnTo>
                  <a:lnTo>
                    <a:pt x="409379" y="1133724"/>
                  </a:lnTo>
                  <a:lnTo>
                    <a:pt x="409464" y="1133782"/>
                  </a:lnTo>
                  <a:lnTo>
                    <a:pt x="409529" y="1133914"/>
                  </a:lnTo>
                  <a:lnTo>
                    <a:pt x="409621" y="1134055"/>
                  </a:lnTo>
                  <a:lnTo>
                    <a:pt x="409745" y="1134163"/>
                  </a:lnTo>
                  <a:lnTo>
                    <a:pt x="409866" y="1134180"/>
                  </a:lnTo>
                  <a:lnTo>
                    <a:pt x="410026" y="1134118"/>
                  </a:lnTo>
                  <a:lnTo>
                    <a:pt x="410294" y="1133936"/>
                  </a:lnTo>
                  <a:lnTo>
                    <a:pt x="410560" y="1133748"/>
                  </a:lnTo>
                  <a:lnTo>
                    <a:pt x="410814" y="1133683"/>
                  </a:lnTo>
                  <a:lnTo>
                    <a:pt x="411054" y="1133681"/>
                  </a:lnTo>
                  <a:lnTo>
                    <a:pt x="411214" y="1133713"/>
                  </a:lnTo>
                  <a:lnTo>
                    <a:pt x="411333" y="1133789"/>
                  </a:lnTo>
                  <a:lnTo>
                    <a:pt x="411426" y="1133979"/>
                  </a:lnTo>
                  <a:lnTo>
                    <a:pt x="411398" y="1134185"/>
                  </a:lnTo>
                  <a:lnTo>
                    <a:pt x="411357" y="1134326"/>
                  </a:lnTo>
                  <a:lnTo>
                    <a:pt x="411205" y="1134579"/>
                  </a:lnTo>
                  <a:lnTo>
                    <a:pt x="411024" y="1134844"/>
                  </a:lnTo>
                  <a:lnTo>
                    <a:pt x="410956" y="1135010"/>
                  </a:lnTo>
                  <a:lnTo>
                    <a:pt x="410956" y="1135131"/>
                  </a:lnTo>
                  <a:lnTo>
                    <a:pt x="411032" y="1135270"/>
                  </a:lnTo>
                  <a:lnTo>
                    <a:pt x="411121" y="1135376"/>
                  </a:lnTo>
                  <a:lnTo>
                    <a:pt x="411270" y="1135525"/>
                  </a:lnTo>
                  <a:lnTo>
                    <a:pt x="411401" y="1135747"/>
                  </a:lnTo>
                  <a:lnTo>
                    <a:pt x="411512" y="1135943"/>
                  </a:lnTo>
                  <a:lnTo>
                    <a:pt x="411577" y="1136026"/>
                  </a:lnTo>
                  <a:lnTo>
                    <a:pt x="411677" y="1136084"/>
                  </a:lnTo>
                  <a:lnTo>
                    <a:pt x="411870" y="1136080"/>
                  </a:lnTo>
                  <a:lnTo>
                    <a:pt x="412099" y="1135994"/>
                  </a:lnTo>
                  <a:lnTo>
                    <a:pt x="412434" y="1135729"/>
                  </a:lnTo>
                  <a:lnTo>
                    <a:pt x="412633" y="1135625"/>
                  </a:lnTo>
                  <a:lnTo>
                    <a:pt x="412888" y="1135571"/>
                  </a:lnTo>
                  <a:lnTo>
                    <a:pt x="413146" y="1135558"/>
                  </a:lnTo>
                  <a:lnTo>
                    <a:pt x="413354" y="1135595"/>
                  </a:lnTo>
                  <a:lnTo>
                    <a:pt x="413523" y="1135658"/>
                  </a:lnTo>
                  <a:lnTo>
                    <a:pt x="413653" y="1135766"/>
                  </a:lnTo>
                  <a:lnTo>
                    <a:pt x="413754" y="1135898"/>
                  </a:lnTo>
                  <a:lnTo>
                    <a:pt x="413849" y="1136116"/>
                  </a:lnTo>
                  <a:lnTo>
                    <a:pt x="413873" y="1136311"/>
                  </a:lnTo>
                  <a:lnTo>
                    <a:pt x="413810" y="1136585"/>
                  </a:lnTo>
                  <a:lnTo>
                    <a:pt x="413678" y="1136946"/>
                  </a:lnTo>
                  <a:lnTo>
                    <a:pt x="413599" y="1137117"/>
                  </a:lnTo>
                  <a:lnTo>
                    <a:pt x="413365" y="1137634"/>
                  </a:lnTo>
                  <a:lnTo>
                    <a:pt x="413216" y="1138000"/>
                  </a:lnTo>
                  <a:lnTo>
                    <a:pt x="413034" y="1138589"/>
                  </a:lnTo>
                  <a:lnTo>
                    <a:pt x="412997" y="1138808"/>
                  </a:lnTo>
                  <a:lnTo>
                    <a:pt x="413016" y="1138938"/>
                  </a:lnTo>
                  <a:lnTo>
                    <a:pt x="413075" y="1139221"/>
                  </a:lnTo>
                  <a:lnTo>
                    <a:pt x="413151" y="1139456"/>
                  </a:lnTo>
                  <a:lnTo>
                    <a:pt x="413263" y="1139698"/>
                  </a:lnTo>
                  <a:lnTo>
                    <a:pt x="413347" y="1139793"/>
                  </a:lnTo>
                  <a:lnTo>
                    <a:pt x="413428" y="1139847"/>
                  </a:lnTo>
                  <a:lnTo>
                    <a:pt x="413547" y="1139893"/>
                  </a:lnTo>
                  <a:lnTo>
                    <a:pt x="413700" y="1139910"/>
                  </a:lnTo>
                  <a:lnTo>
                    <a:pt x="413903" y="1139969"/>
                  </a:lnTo>
                  <a:lnTo>
                    <a:pt x="414049" y="1139999"/>
                  </a:lnTo>
                  <a:lnTo>
                    <a:pt x="414301" y="1139966"/>
                  </a:lnTo>
                  <a:lnTo>
                    <a:pt x="414440" y="1139863"/>
                  </a:lnTo>
                  <a:lnTo>
                    <a:pt x="414572" y="1139735"/>
                  </a:lnTo>
                  <a:lnTo>
                    <a:pt x="414678" y="1139508"/>
                  </a:lnTo>
                  <a:lnTo>
                    <a:pt x="414752" y="1139308"/>
                  </a:lnTo>
                  <a:lnTo>
                    <a:pt x="414819" y="1139169"/>
                  </a:lnTo>
                  <a:lnTo>
                    <a:pt x="414874" y="1138938"/>
                  </a:lnTo>
                  <a:lnTo>
                    <a:pt x="414885" y="1138746"/>
                  </a:lnTo>
                  <a:lnTo>
                    <a:pt x="414793" y="1138451"/>
                  </a:lnTo>
                  <a:lnTo>
                    <a:pt x="414782" y="1138372"/>
                  </a:lnTo>
                  <a:lnTo>
                    <a:pt x="414708" y="1138150"/>
                  </a:lnTo>
                  <a:lnTo>
                    <a:pt x="414689" y="1138009"/>
                  </a:lnTo>
                  <a:lnTo>
                    <a:pt x="414763" y="1137846"/>
                  </a:lnTo>
                  <a:lnTo>
                    <a:pt x="414879" y="1137792"/>
                  </a:lnTo>
                  <a:lnTo>
                    <a:pt x="415015" y="1137721"/>
                  </a:lnTo>
                  <a:lnTo>
                    <a:pt x="415150" y="1137705"/>
                  </a:lnTo>
                  <a:lnTo>
                    <a:pt x="415256" y="1137760"/>
                  </a:lnTo>
                  <a:lnTo>
                    <a:pt x="415360" y="1137827"/>
                  </a:lnTo>
                  <a:lnTo>
                    <a:pt x="415504" y="1137940"/>
                  </a:lnTo>
                  <a:lnTo>
                    <a:pt x="415587" y="1138055"/>
                  </a:lnTo>
                  <a:lnTo>
                    <a:pt x="415701" y="1138256"/>
                  </a:lnTo>
                  <a:lnTo>
                    <a:pt x="415846" y="1138481"/>
                  </a:lnTo>
                  <a:lnTo>
                    <a:pt x="416138" y="1138717"/>
                  </a:lnTo>
                  <a:lnTo>
                    <a:pt x="416260" y="1138828"/>
                  </a:lnTo>
                  <a:lnTo>
                    <a:pt x="416329" y="1138938"/>
                  </a:lnTo>
                  <a:lnTo>
                    <a:pt x="416374" y="1139115"/>
                  </a:lnTo>
                  <a:lnTo>
                    <a:pt x="416361" y="1139356"/>
                  </a:lnTo>
                  <a:lnTo>
                    <a:pt x="416282" y="1139549"/>
                  </a:lnTo>
                  <a:lnTo>
                    <a:pt x="416163" y="1139765"/>
                  </a:lnTo>
                  <a:lnTo>
                    <a:pt x="415978" y="1139988"/>
                  </a:lnTo>
                  <a:lnTo>
                    <a:pt x="415864" y="1140183"/>
                  </a:lnTo>
                  <a:lnTo>
                    <a:pt x="415823" y="1140316"/>
                  </a:lnTo>
                  <a:lnTo>
                    <a:pt x="415832" y="1140402"/>
                  </a:lnTo>
                  <a:lnTo>
                    <a:pt x="415886" y="1140501"/>
                  </a:lnTo>
                  <a:lnTo>
                    <a:pt x="415967" y="1140638"/>
                  </a:lnTo>
                  <a:lnTo>
                    <a:pt x="416017" y="1140726"/>
                  </a:lnTo>
                  <a:lnTo>
                    <a:pt x="415998" y="1140826"/>
                  </a:lnTo>
                  <a:lnTo>
                    <a:pt x="415897" y="1140913"/>
                  </a:lnTo>
                  <a:lnTo>
                    <a:pt x="415726" y="1140986"/>
                  </a:lnTo>
                  <a:lnTo>
                    <a:pt x="415641" y="1141043"/>
                  </a:lnTo>
                  <a:lnTo>
                    <a:pt x="415596" y="1141129"/>
                  </a:lnTo>
                  <a:lnTo>
                    <a:pt x="415574" y="1141259"/>
                  </a:lnTo>
                  <a:lnTo>
                    <a:pt x="415569" y="1141411"/>
                  </a:lnTo>
                  <a:lnTo>
                    <a:pt x="415585" y="1141534"/>
                  </a:lnTo>
                  <a:lnTo>
                    <a:pt x="415620" y="1141617"/>
                  </a:lnTo>
                  <a:lnTo>
                    <a:pt x="415693" y="1141745"/>
                  </a:lnTo>
                  <a:lnTo>
                    <a:pt x="415775" y="1141851"/>
                  </a:lnTo>
                  <a:lnTo>
                    <a:pt x="415987" y="1142000"/>
                  </a:lnTo>
                  <a:lnTo>
                    <a:pt x="416277" y="1142162"/>
                  </a:lnTo>
                  <a:lnTo>
                    <a:pt x="416439" y="1142257"/>
                  </a:lnTo>
                  <a:lnTo>
                    <a:pt x="416485" y="1142314"/>
                  </a:lnTo>
                  <a:lnTo>
                    <a:pt x="416504" y="1142383"/>
                  </a:lnTo>
                  <a:lnTo>
                    <a:pt x="416489" y="1142474"/>
                  </a:lnTo>
                  <a:lnTo>
                    <a:pt x="416415" y="1142615"/>
                  </a:lnTo>
                  <a:lnTo>
                    <a:pt x="416377" y="1142732"/>
                  </a:lnTo>
                  <a:lnTo>
                    <a:pt x="416361" y="1142827"/>
                  </a:lnTo>
                  <a:lnTo>
                    <a:pt x="416407" y="1142894"/>
                  </a:lnTo>
                  <a:lnTo>
                    <a:pt x="416469" y="1142930"/>
                  </a:lnTo>
                  <a:lnTo>
                    <a:pt x="416567" y="1142946"/>
                  </a:lnTo>
                  <a:lnTo>
                    <a:pt x="416667" y="1142914"/>
                  </a:lnTo>
                  <a:lnTo>
                    <a:pt x="416825" y="1142799"/>
                  </a:lnTo>
                  <a:lnTo>
                    <a:pt x="416939" y="1142634"/>
                  </a:lnTo>
                  <a:lnTo>
                    <a:pt x="417036" y="1142485"/>
                  </a:lnTo>
                  <a:lnTo>
                    <a:pt x="417172" y="1142347"/>
                  </a:lnTo>
                  <a:lnTo>
                    <a:pt x="417387" y="1142197"/>
                  </a:lnTo>
                  <a:lnTo>
                    <a:pt x="417555" y="1142154"/>
                  </a:lnTo>
                  <a:lnTo>
                    <a:pt x="417753" y="1142138"/>
                  </a:lnTo>
                  <a:lnTo>
                    <a:pt x="417921" y="1142168"/>
                  </a:lnTo>
                  <a:lnTo>
                    <a:pt x="418014" y="1142236"/>
                  </a:lnTo>
                  <a:lnTo>
                    <a:pt x="418054" y="1142368"/>
                  </a:lnTo>
                  <a:lnTo>
                    <a:pt x="418043" y="1142578"/>
                  </a:lnTo>
                  <a:lnTo>
                    <a:pt x="418095" y="1142678"/>
                  </a:lnTo>
                  <a:lnTo>
                    <a:pt x="418140" y="1142784"/>
                  </a:lnTo>
                  <a:lnTo>
                    <a:pt x="418279" y="1142887"/>
                  </a:lnTo>
                  <a:lnTo>
                    <a:pt x="418388" y="1142965"/>
                  </a:lnTo>
                  <a:lnTo>
                    <a:pt x="418592" y="1143206"/>
                  </a:lnTo>
                  <a:lnTo>
                    <a:pt x="418719" y="1143416"/>
                  </a:lnTo>
                  <a:lnTo>
                    <a:pt x="418795" y="1143565"/>
                  </a:lnTo>
                  <a:lnTo>
                    <a:pt x="418982" y="1143790"/>
                  </a:lnTo>
                  <a:lnTo>
                    <a:pt x="419031" y="1143877"/>
                  </a:lnTo>
                  <a:lnTo>
                    <a:pt x="419012" y="1143945"/>
                  </a:lnTo>
                  <a:lnTo>
                    <a:pt x="418919" y="1144003"/>
                  </a:lnTo>
                  <a:lnTo>
                    <a:pt x="418724" y="1144038"/>
                  </a:lnTo>
                  <a:lnTo>
                    <a:pt x="418609" y="1144123"/>
                  </a:lnTo>
                  <a:lnTo>
                    <a:pt x="418465" y="1144258"/>
                  </a:lnTo>
                  <a:lnTo>
                    <a:pt x="418321" y="1144377"/>
                  </a:lnTo>
                  <a:lnTo>
                    <a:pt x="418257" y="1144432"/>
                  </a:lnTo>
                  <a:lnTo>
                    <a:pt x="418211" y="1144516"/>
                  </a:lnTo>
                  <a:lnTo>
                    <a:pt x="418092" y="1144635"/>
                  </a:lnTo>
                  <a:lnTo>
                    <a:pt x="417944" y="1144661"/>
                  </a:lnTo>
                  <a:lnTo>
                    <a:pt x="417765" y="1144640"/>
                  </a:lnTo>
                  <a:lnTo>
                    <a:pt x="417494" y="1144546"/>
                  </a:lnTo>
                  <a:lnTo>
                    <a:pt x="417346" y="1144564"/>
                  </a:lnTo>
                  <a:lnTo>
                    <a:pt x="417286" y="1144656"/>
                  </a:lnTo>
                  <a:lnTo>
                    <a:pt x="417286" y="1144775"/>
                  </a:lnTo>
                  <a:lnTo>
                    <a:pt x="417333" y="1144893"/>
                  </a:lnTo>
                  <a:lnTo>
                    <a:pt x="417486" y="1145106"/>
                  </a:lnTo>
                  <a:lnTo>
                    <a:pt x="417719" y="1145325"/>
                  </a:lnTo>
                  <a:lnTo>
                    <a:pt x="417940" y="1145550"/>
                  </a:lnTo>
                  <a:lnTo>
                    <a:pt x="418215" y="1145699"/>
                  </a:lnTo>
                  <a:lnTo>
                    <a:pt x="418317" y="1145771"/>
                  </a:lnTo>
                  <a:lnTo>
                    <a:pt x="418389" y="1145868"/>
                  </a:lnTo>
                  <a:lnTo>
                    <a:pt x="418542" y="1146088"/>
                  </a:lnTo>
                  <a:lnTo>
                    <a:pt x="418652" y="1146182"/>
                  </a:lnTo>
                  <a:lnTo>
                    <a:pt x="418787" y="1146190"/>
                  </a:lnTo>
                  <a:lnTo>
                    <a:pt x="418881" y="1146109"/>
                  </a:lnTo>
                  <a:lnTo>
                    <a:pt x="418927" y="1145953"/>
                  </a:lnTo>
                  <a:lnTo>
                    <a:pt x="418949" y="1145665"/>
                  </a:lnTo>
                  <a:lnTo>
                    <a:pt x="419008" y="1145453"/>
                  </a:lnTo>
                  <a:lnTo>
                    <a:pt x="419097" y="1145258"/>
                  </a:lnTo>
                  <a:lnTo>
                    <a:pt x="419186" y="1145106"/>
                  </a:lnTo>
                  <a:lnTo>
                    <a:pt x="419309" y="1144987"/>
                  </a:lnTo>
                  <a:lnTo>
                    <a:pt x="419432" y="1144948"/>
                  </a:lnTo>
                  <a:lnTo>
                    <a:pt x="419534" y="1144941"/>
                  </a:lnTo>
                  <a:lnTo>
                    <a:pt x="419652" y="1144983"/>
                  </a:lnTo>
                  <a:lnTo>
                    <a:pt x="419750" y="1145097"/>
                  </a:lnTo>
                  <a:lnTo>
                    <a:pt x="419831" y="1145258"/>
                  </a:lnTo>
                  <a:lnTo>
                    <a:pt x="419873" y="1145436"/>
                  </a:lnTo>
                  <a:lnTo>
                    <a:pt x="419966" y="1145465"/>
                  </a:lnTo>
                  <a:lnTo>
                    <a:pt x="420102" y="1145394"/>
                  </a:lnTo>
                  <a:lnTo>
                    <a:pt x="420178" y="1145258"/>
                  </a:lnTo>
                  <a:lnTo>
                    <a:pt x="420204" y="1145114"/>
                  </a:lnTo>
                  <a:lnTo>
                    <a:pt x="420190" y="1144919"/>
                  </a:lnTo>
                  <a:lnTo>
                    <a:pt x="420107" y="1144716"/>
                  </a:lnTo>
                  <a:lnTo>
                    <a:pt x="419916" y="1144542"/>
                  </a:lnTo>
                  <a:lnTo>
                    <a:pt x="419792" y="1144403"/>
                  </a:lnTo>
                  <a:lnTo>
                    <a:pt x="419758" y="1144292"/>
                  </a:lnTo>
                  <a:lnTo>
                    <a:pt x="419762" y="1144212"/>
                  </a:lnTo>
                  <a:lnTo>
                    <a:pt x="419826" y="1144118"/>
                  </a:lnTo>
                  <a:lnTo>
                    <a:pt x="419971" y="1144030"/>
                  </a:lnTo>
                  <a:lnTo>
                    <a:pt x="420059" y="1143915"/>
                  </a:lnTo>
                  <a:lnTo>
                    <a:pt x="420093" y="1143801"/>
                  </a:lnTo>
                  <a:lnTo>
                    <a:pt x="420148" y="1143665"/>
                  </a:lnTo>
                  <a:lnTo>
                    <a:pt x="420220" y="1143631"/>
                  </a:lnTo>
                  <a:lnTo>
                    <a:pt x="420314" y="1143648"/>
                  </a:lnTo>
                  <a:lnTo>
                    <a:pt x="420390" y="1143750"/>
                  </a:lnTo>
                  <a:lnTo>
                    <a:pt x="420373" y="1143932"/>
                  </a:lnTo>
                  <a:lnTo>
                    <a:pt x="420390" y="1144267"/>
                  </a:lnTo>
                  <a:lnTo>
                    <a:pt x="420454" y="1144483"/>
                  </a:lnTo>
                  <a:lnTo>
                    <a:pt x="420556" y="1144677"/>
                  </a:lnTo>
                  <a:lnTo>
                    <a:pt x="420687" y="1144796"/>
                  </a:lnTo>
                  <a:lnTo>
                    <a:pt x="420928" y="1144906"/>
                  </a:lnTo>
                  <a:lnTo>
                    <a:pt x="421077" y="1144902"/>
                  </a:lnTo>
                  <a:lnTo>
                    <a:pt x="421209" y="1144872"/>
                  </a:lnTo>
                  <a:lnTo>
                    <a:pt x="421289" y="1144830"/>
                  </a:lnTo>
                  <a:lnTo>
                    <a:pt x="421421" y="1144674"/>
                  </a:lnTo>
                  <a:lnTo>
                    <a:pt x="421446" y="1144488"/>
                  </a:lnTo>
                  <a:lnTo>
                    <a:pt x="421488" y="1144148"/>
                  </a:lnTo>
                  <a:lnTo>
                    <a:pt x="421573" y="1144000"/>
                  </a:lnTo>
                  <a:lnTo>
                    <a:pt x="421688" y="1143953"/>
                  </a:lnTo>
                  <a:lnTo>
                    <a:pt x="421780" y="1143966"/>
                  </a:lnTo>
                  <a:lnTo>
                    <a:pt x="421844" y="1144017"/>
                  </a:lnTo>
                  <a:lnTo>
                    <a:pt x="421883" y="1144152"/>
                  </a:lnTo>
                  <a:lnTo>
                    <a:pt x="421895" y="1144288"/>
                  </a:lnTo>
                  <a:lnTo>
                    <a:pt x="421865" y="1144458"/>
                  </a:lnTo>
                  <a:lnTo>
                    <a:pt x="421828" y="1144690"/>
                  </a:lnTo>
                  <a:lnTo>
                    <a:pt x="421772" y="1144865"/>
                  </a:lnTo>
                  <a:lnTo>
                    <a:pt x="421738" y="1144948"/>
                  </a:lnTo>
                  <a:lnTo>
                    <a:pt x="421743" y="1145042"/>
                  </a:lnTo>
                  <a:lnTo>
                    <a:pt x="421785" y="1145097"/>
                  </a:lnTo>
                  <a:lnTo>
                    <a:pt x="421950" y="1145135"/>
                  </a:lnTo>
                  <a:lnTo>
                    <a:pt x="422166" y="1145178"/>
                  </a:lnTo>
                  <a:lnTo>
                    <a:pt x="422454" y="1145220"/>
                  </a:lnTo>
                  <a:lnTo>
                    <a:pt x="422875" y="1145208"/>
                  </a:lnTo>
                  <a:lnTo>
                    <a:pt x="423222" y="1145245"/>
                  </a:lnTo>
                  <a:lnTo>
                    <a:pt x="423374" y="1145309"/>
                  </a:lnTo>
                  <a:lnTo>
                    <a:pt x="423374" y="1145403"/>
                  </a:lnTo>
                  <a:lnTo>
                    <a:pt x="423303" y="1145495"/>
                  </a:lnTo>
                  <a:lnTo>
                    <a:pt x="422967" y="1145682"/>
                  </a:lnTo>
                  <a:lnTo>
                    <a:pt x="422599" y="1145936"/>
                  </a:lnTo>
                  <a:lnTo>
                    <a:pt x="422391" y="1146054"/>
                  </a:lnTo>
                  <a:lnTo>
                    <a:pt x="422235" y="1146185"/>
                  </a:lnTo>
                  <a:lnTo>
                    <a:pt x="421959" y="1146457"/>
                  </a:lnTo>
                  <a:lnTo>
                    <a:pt x="421878" y="1146585"/>
                  </a:lnTo>
                  <a:lnTo>
                    <a:pt x="421878" y="1146656"/>
                  </a:lnTo>
                  <a:lnTo>
                    <a:pt x="421913" y="1146711"/>
                  </a:lnTo>
                  <a:lnTo>
                    <a:pt x="421975" y="1146753"/>
                  </a:lnTo>
                  <a:lnTo>
                    <a:pt x="422060" y="1146749"/>
                  </a:lnTo>
                  <a:lnTo>
                    <a:pt x="422247" y="1146695"/>
                  </a:lnTo>
                  <a:lnTo>
                    <a:pt x="422425" y="1146686"/>
                  </a:lnTo>
                  <a:lnTo>
                    <a:pt x="422509" y="1146746"/>
                  </a:lnTo>
                  <a:lnTo>
                    <a:pt x="422544" y="1146804"/>
                  </a:lnTo>
                  <a:lnTo>
                    <a:pt x="422557" y="1146893"/>
                  </a:lnTo>
                  <a:lnTo>
                    <a:pt x="422544" y="1147008"/>
                  </a:lnTo>
                  <a:lnTo>
                    <a:pt x="422472" y="1147148"/>
                  </a:lnTo>
                  <a:lnTo>
                    <a:pt x="422281" y="1147330"/>
                  </a:lnTo>
                  <a:lnTo>
                    <a:pt x="422256" y="1147452"/>
                  </a:lnTo>
                  <a:lnTo>
                    <a:pt x="422286" y="1147546"/>
                  </a:lnTo>
                  <a:lnTo>
                    <a:pt x="422327" y="1147618"/>
                  </a:lnTo>
                  <a:lnTo>
                    <a:pt x="422387" y="1147647"/>
                  </a:lnTo>
                  <a:lnTo>
                    <a:pt x="422518" y="1147668"/>
                  </a:lnTo>
                  <a:lnTo>
                    <a:pt x="422714" y="1147673"/>
                  </a:lnTo>
                  <a:lnTo>
                    <a:pt x="422951" y="1147732"/>
                  </a:lnTo>
                  <a:lnTo>
                    <a:pt x="423142" y="1147796"/>
                  </a:lnTo>
                  <a:lnTo>
                    <a:pt x="423277" y="1147902"/>
                  </a:lnTo>
                  <a:lnTo>
                    <a:pt x="423409" y="1148012"/>
                  </a:lnTo>
                  <a:lnTo>
                    <a:pt x="423685" y="1148287"/>
                  </a:lnTo>
                  <a:lnTo>
                    <a:pt x="423908" y="1148376"/>
                  </a:lnTo>
                  <a:lnTo>
                    <a:pt x="424036" y="1148326"/>
                  </a:lnTo>
                  <a:lnTo>
                    <a:pt x="424129" y="1148211"/>
                  </a:lnTo>
                  <a:lnTo>
                    <a:pt x="424329" y="1147990"/>
                  </a:lnTo>
                  <a:lnTo>
                    <a:pt x="424553" y="1147847"/>
                  </a:lnTo>
                  <a:lnTo>
                    <a:pt x="424757" y="1147694"/>
                  </a:lnTo>
                  <a:lnTo>
                    <a:pt x="424850" y="1147550"/>
                  </a:lnTo>
                  <a:lnTo>
                    <a:pt x="424930" y="1147342"/>
                  </a:lnTo>
                  <a:lnTo>
                    <a:pt x="425066" y="1147097"/>
                  </a:lnTo>
                  <a:lnTo>
                    <a:pt x="425224" y="1146991"/>
                  </a:lnTo>
                  <a:lnTo>
                    <a:pt x="425431" y="1146957"/>
                  </a:lnTo>
                  <a:lnTo>
                    <a:pt x="425597" y="1146936"/>
                  </a:lnTo>
                  <a:lnTo>
                    <a:pt x="425821" y="1146953"/>
                  </a:lnTo>
                  <a:lnTo>
                    <a:pt x="426177" y="1147084"/>
                  </a:lnTo>
                  <a:lnTo>
                    <a:pt x="426427" y="1147229"/>
                  </a:lnTo>
                  <a:lnTo>
                    <a:pt x="426495" y="1147351"/>
                  </a:lnTo>
                  <a:lnTo>
                    <a:pt x="426572" y="1147452"/>
                  </a:lnTo>
                  <a:lnTo>
                    <a:pt x="426572" y="1147618"/>
                  </a:lnTo>
                  <a:lnTo>
                    <a:pt x="426559" y="1147822"/>
                  </a:lnTo>
                  <a:lnTo>
                    <a:pt x="426520" y="1147957"/>
                  </a:lnTo>
                  <a:lnTo>
                    <a:pt x="426529" y="1148181"/>
                  </a:lnTo>
                  <a:lnTo>
                    <a:pt x="426567" y="1148376"/>
                  </a:lnTo>
                  <a:lnTo>
                    <a:pt x="426724" y="1148707"/>
                  </a:lnTo>
                  <a:lnTo>
                    <a:pt x="426851" y="1148872"/>
                  </a:lnTo>
                  <a:lnTo>
                    <a:pt x="427000" y="1148935"/>
                  </a:lnTo>
                  <a:lnTo>
                    <a:pt x="427352" y="1148902"/>
                  </a:lnTo>
                  <a:lnTo>
                    <a:pt x="427661" y="1148758"/>
                  </a:lnTo>
                  <a:lnTo>
                    <a:pt x="427801" y="1148639"/>
                  </a:lnTo>
                  <a:lnTo>
                    <a:pt x="427865" y="1148525"/>
                  </a:lnTo>
                  <a:lnTo>
                    <a:pt x="427852" y="1148410"/>
                  </a:lnTo>
                  <a:lnTo>
                    <a:pt x="427771" y="1148270"/>
                  </a:lnTo>
                  <a:lnTo>
                    <a:pt x="427631" y="1148114"/>
                  </a:lnTo>
                  <a:lnTo>
                    <a:pt x="427601" y="1147961"/>
                  </a:lnTo>
                  <a:lnTo>
                    <a:pt x="427661" y="1147851"/>
                  </a:lnTo>
                  <a:lnTo>
                    <a:pt x="427805" y="1147719"/>
                  </a:lnTo>
                  <a:lnTo>
                    <a:pt x="428022" y="1147521"/>
                  </a:lnTo>
                  <a:lnTo>
                    <a:pt x="428148" y="1147445"/>
                  </a:lnTo>
                  <a:lnTo>
                    <a:pt x="428271" y="1147427"/>
                  </a:lnTo>
                  <a:lnTo>
                    <a:pt x="428403" y="1147474"/>
                  </a:lnTo>
                  <a:lnTo>
                    <a:pt x="428514" y="1147571"/>
                  </a:lnTo>
                  <a:lnTo>
                    <a:pt x="428572" y="1147698"/>
                  </a:lnTo>
                  <a:lnTo>
                    <a:pt x="428556" y="1147829"/>
                  </a:lnTo>
                  <a:lnTo>
                    <a:pt x="428484" y="1148054"/>
                  </a:lnTo>
                  <a:lnTo>
                    <a:pt x="428454" y="1148160"/>
                  </a:lnTo>
                  <a:lnTo>
                    <a:pt x="428471" y="1148236"/>
                  </a:lnTo>
                  <a:lnTo>
                    <a:pt x="428564" y="1148284"/>
                  </a:lnTo>
                  <a:lnTo>
                    <a:pt x="428814" y="1148257"/>
                  </a:lnTo>
                  <a:lnTo>
                    <a:pt x="429005" y="1148236"/>
                  </a:lnTo>
                  <a:lnTo>
                    <a:pt x="429204" y="1148245"/>
                  </a:lnTo>
                  <a:lnTo>
                    <a:pt x="429306" y="1148206"/>
                  </a:lnTo>
                  <a:lnTo>
                    <a:pt x="429344" y="1148130"/>
                  </a:lnTo>
                  <a:lnTo>
                    <a:pt x="429349" y="1148045"/>
                  </a:lnTo>
                  <a:lnTo>
                    <a:pt x="429310" y="1147961"/>
                  </a:lnTo>
                  <a:lnTo>
                    <a:pt x="429196" y="1147855"/>
                  </a:lnTo>
                  <a:lnTo>
                    <a:pt x="429128" y="1147758"/>
                  </a:lnTo>
                  <a:lnTo>
                    <a:pt x="429119" y="1147656"/>
                  </a:lnTo>
                  <a:lnTo>
                    <a:pt x="429183" y="1147571"/>
                  </a:lnTo>
                  <a:lnTo>
                    <a:pt x="429276" y="1147550"/>
                  </a:lnTo>
                  <a:lnTo>
                    <a:pt x="429395" y="1147546"/>
                  </a:lnTo>
                  <a:lnTo>
                    <a:pt x="429506" y="1147571"/>
                  </a:lnTo>
                  <a:lnTo>
                    <a:pt x="429619" y="1147622"/>
                  </a:lnTo>
                  <a:lnTo>
                    <a:pt x="429679" y="1147690"/>
                  </a:lnTo>
                  <a:lnTo>
                    <a:pt x="429832" y="1147928"/>
                  </a:lnTo>
                  <a:lnTo>
                    <a:pt x="429913" y="1148177"/>
                  </a:lnTo>
                  <a:lnTo>
                    <a:pt x="430056" y="1148898"/>
                  </a:lnTo>
                  <a:lnTo>
                    <a:pt x="430145" y="1149147"/>
                  </a:lnTo>
                  <a:lnTo>
                    <a:pt x="430187" y="1149253"/>
                  </a:lnTo>
                  <a:lnTo>
                    <a:pt x="430298" y="1149338"/>
                  </a:lnTo>
                  <a:lnTo>
                    <a:pt x="430387" y="1149367"/>
                  </a:lnTo>
                  <a:lnTo>
                    <a:pt x="430544" y="1149367"/>
                  </a:lnTo>
                  <a:lnTo>
                    <a:pt x="430730" y="1149296"/>
                  </a:lnTo>
                  <a:lnTo>
                    <a:pt x="430921" y="1149169"/>
                  </a:lnTo>
                  <a:lnTo>
                    <a:pt x="431087" y="1149054"/>
                  </a:lnTo>
                  <a:lnTo>
                    <a:pt x="431222" y="1148919"/>
                  </a:lnTo>
                  <a:lnTo>
                    <a:pt x="431341" y="1148850"/>
                  </a:lnTo>
                  <a:lnTo>
                    <a:pt x="431468" y="1148817"/>
                  </a:lnTo>
                  <a:lnTo>
                    <a:pt x="431659" y="1148864"/>
                  </a:lnTo>
                  <a:lnTo>
                    <a:pt x="431791" y="1148893"/>
                  </a:lnTo>
                  <a:lnTo>
                    <a:pt x="432016" y="1148898"/>
                  </a:lnTo>
                  <a:lnTo>
                    <a:pt x="432308" y="1148813"/>
                  </a:lnTo>
                  <a:lnTo>
                    <a:pt x="432554" y="1148774"/>
                  </a:lnTo>
                  <a:lnTo>
                    <a:pt x="432736" y="1148792"/>
                  </a:lnTo>
                  <a:lnTo>
                    <a:pt x="432914" y="1148885"/>
                  </a:lnTo>
                  <a:lnTo>
                    <a:pt x="433066" y="1148999"/>
                  </a:lnTo>
                  <a:lnTo>
                    <a:pt x="433189" y="1149144"/>
                  </a:lnTo>
                  <a:lnTo>
                    <a:pt x="433210" y="1149283"/>
                  </a:lnTo>
                  <a:lnTo>
                    <a:pt x="433198" y="1149415"/>
                  </a:lnTo>
                  <a:lnTo>
                    <a:pt x="433189" y="1149576"/>
                  </a:lnTo>
                  <a:lnTo>
                    <a:pt x="433125" y="1149829"/>
                  </a:lnTo>
                  <a:lnTo>
                    <a:pt x="433125" y="1150054"/>
                  </a:lnTo>
                  <a:lnTo>
                    <a:pt x="433139" y="1150372"/>
                  </a:lnTo>
                  <a:lnTo>
                    <a:pt x="433121" y="1150584"/>
                  </a:lnTo>
                  <a:lnTo>
                    <a:pt x="433041" y="1150761"/>
                  </a:lnTo>
                  <a:lnTo>
                    <a:pt x="432922" y="1150893"/>
                  </a:lnTo>
                  <a:lnTo>
                    <a:pt x="432774" y="1150952"/>
                  </a:lnTo>
                  <a:lnTo>
                    <a:pt x="432499" y="1151007"/>
                  </a:lnTo>
                  <a:lnTo>
                    <a:pt x="432299" y="1151062"/>
                  </a:lnTo>
                  <a:lnTo>
                    <a:pt x="432214" y="1151122"/>
                  </a:lnTo>
                  <a:lnTo>
                    <a:pt x="432108" y="1151232"/>
                  </a:lnTo>
                  <a:lnTo>
                    <a:pt x="432078" y="1151312"/>
                  </a:lnTo>
                  <a:lnTo>
                    <a:pt x="432092" y="1151465"/>
                  </a:lnTo>
                  <a:lnTo>
                    <a:pt x="432134" y="1151588"/>
                  </a:lnTo>
                  <a:lnTo>
                    <a:pt x="432253" y="1151731"/>
                  </a:lnTo>
                  <a:lnTo>
                    <a:pt x="432409" y="1151809"/>
                  </a:lnTo>
                  <a:lnTo>
                    <a:pt x="432536" y="1151864"/>
                  </a:lnTo>
                  <a:lnTo>
                    <a:pt x="432711" y="1151982"/>
                  </a:lnTo>
                  <a:lnTo>
                    <a:pt x="432778" y="1152080"/>
                  </a:lnTo>
                  <a:lnTo>
                    <a:pt x="432761" y="1152215"/>
                  </a:lnTo>
                  <a:lnTo>
                    <a:pt x="432621" y="1152418"/>
                  </a:lnTo>
                  <a:lnTo>
                    <a:pt x="432528" y="1152579"/>
                  </a:lnTo>
                  <a:lnTo>
                    <a:pt x="432502" y="1152685"/>
                  </a:lnTo>
                  <a:lnTo>
                    <a:pt x="432494" y="1152757"/>
                  </a:lnTo>
                  <a:lnTo>
                    <a:pt x="432507" y="1152821"/>
                  </a:lnTo>
                  <a:lnTo>
                    <a:pt x="432591" y="1152922"/>
                  </a:lnTo>
                  <a:lnTo>
                    <a:pt x="432681" y="1153011"/>
                  </a:lnTo>
                  <a:lnTo>
                    <a:pt x="432753" y="1153037"/>
                  </a:lnTo>
                  <a:lnTo>
                    <a:pt x="432859" y="1152986"/>
                  </a:lnTo>
                  <a:lnTo>
                    <a:pt x="432888" y="1152892"/>
                  </a:lnTo>
                  <a:lnTo>
                    <a:pt x="432914" y="1152787"/>
                  </a:lnTo>
                  <a:lnTo>
                    <a:pt x="432964" y="1152655"/>
                  </a:lnTo>
                  <a:lnTo>
                    <a:pt x="433118" y="1152503"/>
                  </a:lnTo>
                  <a:lnTo>
                    <a:pt x="433215" y="1152427"/>
                  </a:lnTo>
                  <a:lnTo>
                    <a:pt x="433342" y="1152372"/>
                  </a:lnTo>
                  <a:lnTo>
                    <a:pt x="433461" y="1152350"/>
                  </a:lnTo>
                  <a:lnTo>
                    <a:pt x="433576" y="1152376"/>
                  </a:lnTo>
                  <a:lnTo>
                    <a:pt x="433694" y="1152409"/>
                  </a:lnTo>
                  <a:lnTo>
                    <a:pt x="433762" y="1152427"/>
                  </a:lnTo>
                  <a:lnTo>
                    <a:pt x="433825" y="1152409"/>
                  </a:lnTo>
                  <a:lnTo>
                    <a:pt x="433914" y="1152329"/>
                  </a:lnTo>
                  <a:lnTo>
                    <a:pt x="434020" y="1152164"/>
                  </a:lnTo>
                  <a:lnTo>
                    <a:pt x="434084" y="1152096"/>
                  </a:lnTo>
                  <a:lnTo>
                    <a:pt x="434216" y="1152071"/>
                  </a:lnTo>
                  <a:lnTo>
                    <a:pt x="434330" y="1152054"/>
                  </a:lnTo>
                  <a:lnTo>
                    <a:pt x="434440" y="1152037"/>
                  </a:lnTo>
                  <a:lnTo>
                    <a:pt x="434559" y="1152011"/>
                  </a:lnTo>
                  <a:lnTo>
                    <a:pt x="434660" y="1151867"/>
                  </a:lnTo>
                  <a:lnTo>
                    <a:pt x="434745" y="1151816"/>
                  </a:lnTo>
                  <a:lnTo>
                    <a:pt x="434843" y="1151800"/>
                  </a:lnTo>
                  <a:lnTo>
                    <a:pt x="434953" y="1151830"/>
                  </a:lnTo>
                  <a:lnTo>
                    <a:pt x="435148" y="1151999"/>
                  </a:lnTo>
                  <a:lnTo>
                    <a:pt x="435389" y="1152215"/>
                  </a:lnTo>
                  <a:lnTo>
                    <a:pt x="435534" y="1152308"/>
                  </a:lnTo>
                  <a:lnTo>
                    <a:pt x="435759" y="1152389"/>
                  </a:lnTo>
                  <a:lnTo>
                    <a:pt x="436059" y="1152380"/>
                  </a:lnTo>
                  <a:lnTo>
                    <a:pt x="436275" y="1152380"/>
                  </a:lnTo>
                  <a:lnTo>
                    <a:pt x="436378" y="1152402"/>
                  </a:lnTo>
                  <a:lnTo>
                    <a:pt x="436475" y="1152465"/>
                  </a:lnTo>
                  <a:lnTo>
                    <a:pt x="436560" y="1152545"/>
                  </a:lnTo>
                  <a:lnTo>
                    <a:pt x="436611" y="1152685"/>
                  </a:lnTo>
                  <a:lnTo>
                    <a:pt x="436649" y="1152795"/>
                  </a:lnTo>
                  <a:lnTo>
                    <a:pt x="436776" y="1153024"/>
                  </a:lnTo>
                  <a:lnTo>
                    <a:pt x="436869" y="1153214"/>
                  </a:lnTo>
                  <a:lnTo>
                    <a:pt x="436878" y="1153359"/>
                  </a:lnTo>
                  <a:lnTo>
                    <a:pt x="436802" y="1153481"/>
                  </a:lnTo>
                  <a:lnTo>
                    <a:pt x="436700" y="1153591"/>
                  </a:lnTo>
                  <a:lnTo>
                    <a:pt x="436480" y="1153719"/>
                  </a:lnTo>
                  <a:lnTo>
                    <a:pt x="436374" y="1153800"/>
                  </a:lnTo>
                  <a:lnTo>
                    <a:pt x="436263" y="1153918"/>
                  </a:lnTo>
                  <a:lnTo>
                    <a:pt x="436229" y="1153986"/>
                  </a:lnTo>
                  <a:lnTo>
                    <a:pt x="436208" y="1154096"/>
                  </a:lnTo>
                  <a:lnTo>
                    <a:pt x="436225" y="1154189"/>
                  </a:lnTo>
                  <a:lnTo>
                    <a:pt x="436289" y="1154270"/>
                  </a:lnTo>
                  <a:lnTo>
                    <a:pt x="436403" y="1154338"/>
                  </a:lnTo>
                  <a:lnTo>
                    <a:pt x="436505" y="1154341"/>
                  </a:lnTo>
                  <a:lnTo>
                    <a:pt x="436620" y="1154341"/>
                  </a:lnTo>
                  <a:lnTo>
                    <a:pt x="436755" y="1154308"/>
                  </a:lnTo>
                  <a:lnTo>
                    <a:pt x="436967" y="1154219"/>
                  </a:lnTo>
                  <a:lnTo>
                    <a:pt x="437294" y="1154083"/>
                  </a:lnTo>
                  <a:lnTo>
                    <a:pt x="437476" y="1153994"/>
                  </a:lnTo>
                  <a:lnTo>
                    <a:pt x="437586" y="1153968"/>
                  </a:lnTo>
                  <a:lnTo>
                    <a:pt x="437679" y="1153965"/>
                  </a:lnTo>
                  <a:lnTo>
                    <a:pt x="437789" y="1153986"/>
                  </a:lnTo>
                  <a:lnTo>
                    <a:pt x="437879" y="1154058"/>
                  </a:lnTo>
                  <a:lnTo>
                    <a:pt x="437971" y="1154083"/>
                  </a:lnTo>
                  <a:lnTo>
                    <a:pt x="438044" y="1154067"/>
                  </a:lnTo>
                  <a:lnTo>
                    <a:pt x="438180" y="1154012"/>
                  </a:lnTo>
                  <a:lnTo>
                    <a:pt x="438463" y="1153863"/>
                  </a:lnTo>
                  <a:lnTo>
                    <a:pt x="438841" y="1153690"/>
                  </a:lnTo>
                  <a:lnTo>
                    <a:pt x="439061" y="1153639"/>
                  </a:lnTo>
                  <a:lnTo>
                    <a:pt x="439324" y="1153630"/>
                  </a:lnTo>
                  <a:lnTo>
                    <a:pt x="439481" y="1153664"/>
                  </a:lnTo>
                  <a:lnTo>
                    <a:pt x="439549" y="1153766"/>
                  </a:lnTo>
                  <a:lnTo>
                    <a:pt x="439558" y="1153885"/>
                  </a:lnTo>
                  <a:lnTo>
                    <a:pt x="439540" y="1154028"/>
                  </a:lnTo>
                  <a:lnTo>
                    <a:pt x="439464" y="1154214"/>
                  </a:lnTo>
                  <a:lnTo>
                    <a:pt x="439354" y="1154350"/>
                  </a:lnTo>
                  <a:lnTo>
                    <a:pt x="439294" y="1154494"/>
                  </a:lnTo>
                  <a:lnTo>
                    <a:pt x="439278" y="1154587"/>
                  </a:lnTo>
                  <a:lnTo>
                    <a:pt x="439282" y="1154778"/>
                  </a:lnTo>
                  <a:lnTo>
                    <a:pt x="439248" y="1154918"/>
                  </a:lnTo>
                  <a:lnTo>
                    <a:pt x="439155" y="1155304"/>
                  </a:lnTo>
                  <a:lnTo>
                    <a:pt x="439142" y="1155566"/>
                  </a:lnTo>
                  <a:lnTo>
                    <a:pt x="439155" y="1156053"/>
                  </a:lnTo>
                  <a:lnTo>
                    <a:pt x="439180" y="1156362"/>
                  </a:lnTo>
                  <a:lnTo>
                    <a:pt x="439264" y="1156612"/>
                  </a:lnTo>
                  <a:lnTo>
                    <a:pt x="439388" y="1156744"/>
                  </a:lnTo>
                  <a:lnTo>
                    <a:pt x="439489" y="1156867"/>
                  </a:lnTo>
                  <a:lnTo>
                    <a:pt x="439545" y="1156969"/>
                  </a:lnTo>
                  <a:lnTo>
                    <a:pt x="439671" y="1157194"/>
                  </a:lnTo>
                  <a:lnTo>
                    <a:pt x="439816" y="1157346"/>
                  </a:lnTo>
                  <a:lnTo>
                    <a:pt x="439913" y="1157417"/>
                  </a:lnTo>
                  <a:lnTo>
                    <a:pt x="440134" y="1157507"/>
                  </a:lnTo>
                  <a:lnTo>
                    <a:pt x="440278" y="1157549"/>
                  </a:lnTo>
                  <a:lnTo>
                    <a:pt x="440422" y="1157566"/>
                  </a:lnTo>
                  <a:lnTo>
                    <a:pt x="440562" y="1157532"/>
                  </a:lnTo>
                  <a:lnTo>
                    <a:pt x="440706" y="1157435"/>
                  </a:lnTo>
                  <a:lnTo>
                    <a:pt x="440859" y="1157304"/>
                  </a:lnTo>
                  <a:lnTo>
                    <a:pt x="441203" y="1157011"/>
                  </a:lnTo>
                  <a:lnTo>
                    <a:pt x="441346" y="1156948"/>
                  </a:lnTo>
                  <a:lnTo>
                    <a:pt x="441444" y="1156934"/>
                  </a:lnTo>
                  <a:lnTo>
                    <a:pt x="441525" y="1156948"/>
                  </a:lnTo>
                  <a:lnTo>
                    <a:pt x="441652" y="1157024"/>
                  </a:lnTo>
                  <a:lnTo>
                    <a:pt x="441804" y="1157142"/>
                  </a:lnTo>
                  <a:lnTo>
                    <a:pt x="441961" y="1157341"/>
                  </a:lnTo>
                  <a:lnTo>
                    <a:pt x="442313" y="1157681"/>
                  </a:lnTo>
                  <a:lnTo>
                    <a:pt x="442496" y="1157909"/>
                  </a:lnTo>
                  <a:lnTo>
                    <a:pt x="442660" y="1158185"/>
                  </a:lnTo>
                  <a:lnTo>
                    <a:pt x="442796" y="1158346"/>
                  </a:lnTo>
                  <a:lnTo>
                    <a:pt x="442920" y="1158426"/>
                  </a:lnTo>
                  <a:lnTo>
                    <a:pt x="443067" y="1158438"/>
                  </a:lnTo>
                  <a:lnTo>
                    <a:pt x="443276" y="1158431"/>
                  </a:lnTo>
                  <a:lnTo>
                    <a:pt x="443415" y="1158409"/>
                  </a:lnTo>
                  <a:lnTo>
                    <a:pt x="443551" y="1158380"/>
                  </a:lnTo>
                  <a:lnTo>
                    <a:pt x="443721" y="1158312"/>
                  </a:lnTo>
                  <a:lnTo>
                    <a:pt x="443962" y="1158121"/>
                  </a:lnTo>
                  <a:lnTo>
                    <a:pt x="444072" y="1157955"/>
                  </a:lnTo>
                  <a:lnTo>
                    <a:pt x="444153" y="1157812"/>
                  </a:lnTo>
                  <a:lnTo>
                    <a:pt x="444204" y="1157633"/>
                  </a:lnTo>
                  <a:lnTo>
                    <a:pt x="444247" y="1157438"/>
                  </a:lnTo>
                  <a:lnTo>
                    <a:pt x="444310" y="1157265"/>
                  </a:lnTo>
                  <a:lnTo>
                    <a:pt x="444488" y="1157088"/>
                  </a:lnTo>
                  <a:lnTo>
                    <a:pt x="444742" y="1156888"/>
                  </a:lnTo>
                  <a:lnTo>
                    <a:pt x="444903" y="1156808"/>
                  </a:lnTo>
                  <a:lnTo>
                    <a:pt x="445170" y="1156769"/>
                  </a:lnTo>
                  <a:lnTo>
                    <a:pt x="445407" y="1156803"/>
                  </a:lnTo>
                  <a:lnTo>
                    <a:pt x="445616" y="1156872"/>
                  </a:lnTo>
                  <a:lnTo>
                    <a:pt x="445747" y="1156977"/>
                  </a:lnTo>
                  <a:lnTo>
                    <a:pt x="445823" y="1157058"/>
                  </a:lnTo>
                  <a:lnTo>
                    <a:pt x="445870" y="1157194"/>
                  </a:lnTo>
                  <a:lnTo>
                    <a:pt x="445823" y="1157358"/>
                  </a:lnTo>
                  <a:lnTo>
                    <a:pt x="445548" y="1157604"/>
                  </a:lnTo>
                  <a:lnTo>
                    <a:pt x="445366" y="1157829"/>
                  </a:lnTo>
                  <a:lnTo>
                    <a:pt x="445331" y="1157948"/>
                  </a:lnTo>
                  <a:lnTo>
                    <a:pt x="445327" y="1158049"/>
                  </a:lnTo>
                  <a:lnTo>
                    <a:pt x="445340" y="1158155"/>
                  </a:lnTo>
                  <a:lnTo>
                    <a:pt x="445404" y="1158303"/>
                  </a:lnTo>
                  <a:lnTo>
                    <a:pt x="445704" y="1158888"/>
                  </a:lnTo>
                  <a:lnTo>
                    <a:pt x="445802" y="1159100"/>
                  </a:lnTo>
                  <a:lnTo>
                    <a:pt x="445879" y="1159240"/>
                  </a:lnTo>
                  <a:lnTo>
                    <a:pt x="445946" y="1159332"/>
                  </a:lnTo>
                  <a:lnTo>
                    <a:pt x="446099" y="1159452"/>
                  </a:lnTo>
                  <a:lnTo>
                    <a:pt x="446235" y="1159562"/>
                  </a:lnTo>
                  <a:lnTo>
                    <a:pt x="446272" y="1159680"/>
                  </a:lnTo>
                  <a:lnTo>
                    <a:pt x="446383" y="1160298"/>
                  </a:lnTo>
                  <a:lnTo>
                    <a:pt x="446562" y="1160620"/>
                  </a:lnTo>
                  <a:lnTo>
                    <a:pt x="446675" y="1160748"/>
                  </a:lnTo>
                  <a:lnTo>
                    <a:pt x="446760" y="1160807"/>
                  </a:lnTo>
                  <a:lnTo>
                    <a:pt x="446884" y="1160832"/>
                  </a:lnTo>
                  <a:lnTo>
                    <a:pt x="446976" y="1160811"/>
                  </a:lnTo>
                  <a:lnTo>
                    <a:pt x="447053" y="1160735"/>
                  </a:lnTo>
                  <a:lnTo>
                    <a:pt x="447082" y="1160680"/>
                  </a:lnTo>
                  <a:lnTo>
                    <a:pt x="447036" y="1160510"/>
                  </a:lnTo>
                  <a:lnTo>
                    <a:pt x="446887" y="1160192"/>
                  </a:lnTo>
                  <a:lnTo>
                    <a:pt x="446832" y="1160006"/>
                  </a:lnTo>
                  <a:lnTo>
                    <a:pt x="446829" y="1159774"/>
                  </a:lnTo>
                  <a:lnTo>
                    <a:pt x="446850" y="1159634"/>
                  </a:lnTo>
                  <a:lnTo>
                    <a:pt x="446939" y="1159456"/>
                  </a:lnTo>
                  <a:lnTo>
                    <a:pt x="447155" y="1159256"/>
                  </a:lnTo>
                  <a:lnTo>
                    <a:pt x="447400" y="1159049"/>
                  </a:lnTo>
                  <a:lnTo>
                    <a:pt x="447558" y="1158943"/>
                  </a:lnTo>
                  <a:lnTo>
                    <a:pt x="447719" y="1158888"/>
                  </a:lnTo>
                  <a:lnTo>
                    <a:pt x="447846" y="1158888"/>
                  </a:lnTo>
                  <a:lnTo>
                    <a:pt x="447947" y="1158943"/>
                  </a:lnTo>
                  <a:lnTo>
                    <a:pt x="448028" y="1159095"/>
                  </a:lnTo>
                  <a:lnTo>
                    <a:pt x="448071" y="1159291"/>
                  </a:lnTo>
                  <a:lnTo>
                    <a:pt x="448092" y="1159557"/>
                  </a:lnTo>
                  <a:lnTo>
                    <a:pt x="448228" y="1159866"/>
                  </a:lnTo>
                  <a:lnTo>
                    <a:pt x="448235" y="1159994"/>
                  </a:lnTo>
                  <a:lnTo>
                    <a:pt x="448198" y="1160210"/>
                  </a:lnTo>
                  <a:lnTo>
                    <a:pt x="448134" y="1160374"/>
                  </a:lnTo>
                  <a:lnTo>
                    <a:pt x="447926" y="1160583"/>
                  </a:lnTo>
                  <a:lnTo>
                    <a:pt x="447777" y="1160726"/>
                  </a:lnTo>
                  <a:lnTo>
                    <a:pt x="447786" y="1160824"/>
                  </a:lnTo>
                  <a:lnTo>
                    <a:pt x="447871" y="1160912"/>
                  </a:lnTo>
                  <a:lnTo>
                    <a:pt x="448180" y="1161032"/>
                  </a:lnTo>
                  <a:lnTo>
                    <a:pt x="448423" y="1161103"/>
                  </a:lnTo>
                  <a:lnTo>
                    <a:pt x="448587" y="1161108"/>
                  </a:lnTo>
                  <a:lnTo>
                    <a:pt x="448766" y="1161091"/>
                  </a:lnTo>
                  <a:lnTo>
                    <a:pt x="449097" y="1160921"/>
                  </a:lnTo>
                  <a:lnTo>
                    <a:pt x="449401" y="1160799"/>
                  </a:lnTo>
                  <a:lnTo>
                    <a:pt x="449711" y="1160689"/>
                  </a:lnTo>
                  <a:lnTo>
                    <a:pt x="449830" y="1160634"/>
                  </a:lnTo>
                  <a:lnTo>
                    <a:pt x="449906" y="1160540"/>
                  </a:lnTo>
                  <a:lnTo>
                    <a:pt x="449923" y="1160438"/>
                  </a:lnTo>
                  <a:lnTo>
                    <a:pt x="449880" y="1160358"/>
                  </a:lnTo>
                  <a:lnTo>
                    <a:pt x="449694" y="1160316"/>
                  </a:lnTo>
                  <a:lnTo>
                    <a:pt x="449495" y="1160231"/>
                  </a:lnTo>
                  <a:lnTo>
                    <a:pt x="449389" y="1160172"/>
                  </a:lnTo>
                  <a:lnTo>
                    <a:pt x="449330" y="1160100"/>
                  </a:lnTo>
                  <a:lnTo>
                    <a:pt x="449287" y="1160057"/>
                  </a:lnTo>
                  <a:lnTo>
                    <a:pt x="449287" y="1159990"/>
                  </a:lnTo>
                  <a:lnTo>
                    <a:pt x="449300" y="1159909"/>
                  </a:lnTo>
                  <a:lnTo>
                    <a:pt x="449346" y="1159845"/>
                  </a:lnTo>
                  <a:lnTo>
                    <a:pt x="449436" y="1159808"/>
                  </a:lnTo>
                  <a:lnTo>
                    <a:pt x="449525" y="1159803"/>
                  </a:lnTo>
                  <a:lnTo>
                    <a:pt x="449639" y="1159803"/>
                  </a:lnTo>
                  <a:lnTo>
                    <a:pt x="449715" y="1159799"/>
                  </a:lnTo>
                  <a:lnTo>
                    <a:pt x="449825" y="1159765"/>
                  </a:lnTo>
                  <a:lnTo>
                    <a:pt x="449873" y="1159731"/>
                  </a:lnTo>
                  <a:lnTo>
                    <a:pt x="449953" y="1159650"/>
                  </a:lnTo>
                  <a:lnTo>
                    <a:pt x="450131" y="1159540"/>
                  </a:lnTo>
                  <a:lnTo>
                    <a:pt x="450211" y="1159536"/>
                  </a:lnTo>
                  <a:lnTo>
                    <a:pt x="450283" y="1159574"/>
                  </a:lnTo>
                  <a:lnTo>
                    <a:pt x="450436" y="1159713"/>
                  </a:lnTo>
                  <a:lnTo>
                    <a:pt x="450448" y="1159754"/>
                  </a:lnTo>
                  <a:lnTo>
                    <a:pt x="450471" y="1159799"/>
                  </a:lnTo>
                  <a:lnTo>
                    <a:pt x="450424" y="1160341"/>
                  </a:lnTo>
                  <a:lnTo>
                    <a:pt x="450421" y="1160390"/>
                  </a:lnTo>
                  <a:lnTo>
                    <a:pt x="450430" y="1160489"/>
                  </a:lnTo>
                  <a:lnTo>
                    <a:pt x="450462" y="1160604"/>
                  </a:lnTo>
                  <a:lnTo>
                    <a:pt x="450554" y="1160738"/>
                  </a:lnTo>
                  <a:lnTo>
                    <a:pt x="450806" y="1161204"/>
                  </a:lnTo>
                  <a:lnTo>
                    <a:pt x="450914" y="1161646"/>
                  </a:lnTo>
                  <a:lnTo>
                    <a:pt x="450980" y="1161781"/>
                  </a:lnTo>
                  <a:lnTo>
                    <a:pt x="451174" y="1161958"/>
                  </a:lnTo>
                  <a:lnTo>
                    <a:pt x="451336" y="1162046"/>
                  </a:lnTo>
                  <a:lnTo>
                    <a:pt x="451539" y="1162237"/>
                  </a:lnTo>
                  <a:lnTo>
                    <a:pt x="451609" y="1162271"/>
                  </a:lnTo>
                  <a:lnTo>
                    <a:pt x="451770" y="1162277"/>
                  </a:lnTo>
                  <a:lnTo>
                    <a:pt x="451850" y="1162258"/>
                  </a:lnTo>
                  <a:lnTo>
                    <a:pt x="451926" y="1162182"/>
                  </a:lnTo>
                  <a:lnTo>
                    <a:pt x="452037" y="1161973"/>
                  </a:lnTo>
                  <a:lnTo>
                    <a:pt x="452116" y="1161913"/>
                  </a:lnTo>
                  <a:lnTo>
                    <a:pt x="452188" y="1161908"/>
                  </a:lnTo>
                  <a:lnTo>
                    <a:pt x="452242" y="1161925"/>
                  </a:lnTo>
                  <a:lnTo>
                    <a:pt x="452320" y="1161973"/>
                  </a:lnTo>
                  <a:lnTo>
                    <a:pt x="452373" y="1162050"/>
                  </a:lnTo>
                  <a:lnTo>
                    <a:pt x="452372" y="1162145"/>
                  </a:lnTo>
                  <a:lnTo>
                    <a:pt x="452352" y="1162190"/>
                  </a:lnTo>
                  <a:lnTo>
                    <a:pt x="452268" y="1162264"/>
                  </a:lnTo>
                  <a:lnTo>
                    <a:pt x="452080" y="1162373"/>
                  </a:lnTo>
                  <a:lnTo>
                    <a:pt x="451962" y="1162485"/>
                  </a:lnTo>
                  <a:lnTo>
                    <a:pt x="451895" y="1162594"/>
                  </a:lnTo>
                  <a:lnTo>
                    <a:pt x="451648" y="1162864"/>
                  </a:lnTo>
                  <a:lnTo>
                    <a:pt x="451571" y="1162999"/>
                  </a:lnTo>
                  <a:lnTo>
                    <a:pt x="451586" y="1163150"/>
                  </a:lnTo>
                  <a:lnTo>
                    <a:pt x="451749" y="1163252"/>
                  </a:lnTo>
                  <a:lnTo>
                    <a:pt x="451885" y="1163381"/>
                  </a:lnTo>
                  <a:lnTo>
                    <a:pt x="452166" y="1163399"/>
                  </a:lnTo>
                  <a:lnTo>
                    <a:pt x="452375" y="1163653"/>
                  </a:lnTo>
                  <a:lnTo>
                    <a:pt x="452544" y="1163771"/>
                  </a:lnTo>
                  <a:lnTo>
                    <a:pt x="452843" y="1163828"/>
                  </a:lnTo>
                  <a:lnTo>
                    <a:pt x="453053" y="1163835"/>
                  </a:lnTo>
                  <a:lnTo>
                    <a:pt x="453306" y="1163748"/>
                  </a:lnTo>
                  <a:lnTo>
                    <a:pt x="453445" y="1163660"/>
                  </a:lnTo>
                  <a:lnTo>
                    <a:pt x="453549" y="1163473"/>
                  </a:lnTo>
                  <a:lnTo>
                    <a:pt x="453644" y="1163216"/>
                  </a:lnTo>
                  <a:lnTo>
                    <a:pt x="453766" y="1163007"/>
                  </a:lnTo>
                  <a:lnTo>
                    <a:pt x="453859" y="1162892"/>
                  </a:lnTo>
                  <a:lnTo>
                    <a:pt x="453975" y="1162829"/>
                  </a:lnTo>
                  <a:lnTo>
                    <a:pt x="454044" y="1162824"/>
                  </a:lnTo>
                  <a:lnTo>
                    <a:pt x="454164" y="1162866"/>
                  </a:lnTo>
                  <a:lnTo>
                    <a:pt x="454186" y="1162932"/>
                  </a:lnTo>
                  <a:lnTo>
                    <a:pt x="454188" y="1163124"/>
                  </a:lnTo>
                  <a:lnTo>
                    <a:pt x="454108" y="1163263"/>
                  </a:lnTo>
                  <a:lnTo>
                    <a:pt x="453981" y="1163427"/>
                  </a:lnTo>
                  <a:lnTo>
                    <a:pt x="453927" y="1163534"/>
                  </a:lnTo>
                  <a:lnTo>
                    <a:pt x="453906" y="1163651"/>
                  </a:lnTo>
                  <a:lnTo>
                    <a:pt x="454007" y="1163866"/>
                  </a:lnTo>
                  <a:lnTo>
                    <a:pt x="454067" y="1164091"/>
                  </a:lnTo>
                  <a:lnTo>
                    <a:pt x="454132" y="1164163"/>
                  </a:lnTo>
                  <a:lnTo>
                    <a:pt x="454201" y="1164174"/>
                  </a:lnTo>
                  <a:lnTo>
                    <a:pt x="454330" y="1164129"/>
                  </a:lnTo>
                  <a:lnTo>
                    <a:pt x="454484" y="1164007"/>
                  </a:lnTo>
                  <a:lnTo>
                    <a:pt x="454500" y="1163817"/>
                  </a:lnTo>
                  <a:lnTo>
                    <a:pt x="454481" y="1163490"/>
                  </a:lnTo>
                  <a:lnTo>
                    <a:pt x="454513" y="1163416"/>
                  </a:lnTo>
                  <a:lnTo>
                    <a:pt x="454597" y="1163324"/>
                  </a:lnTo>
                  <a:lnTo>
                    <a:pt x="454748" y="1163358"/>
                  </a:lnTo>
                  <a:lnTo>
                    <a:pt x="454975" y="1163549"/>
                  </a:lnTo>
                  <a:lnTo>
                    <a:pt x="455058" y="1163587"/>
                  </a:lnTo>
                  <a:lnTo>
                    <a:pt x="455221" y="1163604"/>
                  </a:lnTo>
                  <a:lnTo>
                    <a:pt x="455321" y="1163554"/>
                  </a:lnTo>
                  <a:lnTo>
                    <a:pt x="455342" y="1163473"/>
                  </a:lnTo>
                  <a:lnTo>
                    <a:pt x="455346" y="1163361"/>
                  </a:lnTo>
                  <a:lnTo>
                    <a:pt x="455290" y="1163139"/>
                  </a:lnTo>
                  <a:lnTo>
                    <a:pt x="455289" y="1163024"/>
                  </a:lnTo>
                  <a:lnTo>
                    <a:pt x="455321" y="1162945"/>
                  </a:lnTo>
                  <a:lnTo>
                    <a:pt x="455350" y="1162870"/>
                  </a:lnTo>
                  <a:lnTo>
                    <a:pt x="455391" y="1162809"/>
                  </a:lnTo>
                  <a:lnTo>
                    <a:pt x="455434" y="1162781"/>
                  </a:lnTo>
                  <a:lnTo>
                    <a:pt x="455527" y="1162804"/>
                  </a:lnTo>
                  <a:lnTo>
                    <a:pt x="455665" y="1162920"/>
                  </a:lnTo>
                  <a:lnTo>
                    <a:pt x="455749" y="1163112"/>
                  </a:lnTo>
                  <a:lnTo>
                    <a:pt x="455841" y="1163228"/>
                  </a:lnTo>
                  <a:lnTo>
                    <a:pt x="455975" y="1163242"/>
                  </a:lnTo>
                  <a:lnTo>
                    <a:pt x="456134" y="1163156"/>
                  </a:lnTo>
                  <a:lnTo>
                    <a:pt x="456253" y="1163150"/>
                  </a:lnTo>
                  <a:lnTo>
                    <a:pt x="456384" y="1163174"/>
                  </a:lnTo>
                  <a:lnTo>
                    <a:pt x="456553" y="1163231"/>
                  </a:lnTo>
                  <a:lnTo>
                    <a:pt x="456866" y="1163400"/>
                  </a:lnTo>
                  <a:lnTo>
                    <a:pt x="457016" y="1163434"/>
                  </a:lnTo>
                  <a:lnTo>
                    <a:pt x="457313" y="1163389"/>
                  </a:lnTo>
                  <a:lnTo>
                    <a:pt x="457567" y="1163426"/>
                  </a:lnTo>
                  <a:lnTo>
                    <a:pt x="457653" y="1163486"/>
                  </a:lnTo>
                  <a:lnTo>
                    <a:pt x="457752" y="1163602"/>
                  </a:lnTo>
                  <a:lnTo>
                    <a:pt x="457822" y="1163653"/>
                  </a:lnTo>
                  <a:lnTo>
                    <a:pt x="457985" y="1163731"/>
                  </a:lnTo>
                  <a:lnTo>
                    <a:pt x="458168" y="1163776"/>
                  </a:lnTo>
                  <a:lnTo>
                    <a:pt x="458265" y="1163822"/>
                  </a:lnTo>
                  <a:lnTo>
                    <a:pt x="458379" y="1163951"/>
                  </a:lnTo>
                  <a:lnTo>
                    <a:pt x="458399" y="1164050"/>
                  </a:lnTo>
                  <a:lnTo>
                    <a:pt x="458411" y="1164391"/>
                  </a:lnTo>
                  <a:lnTo>
                    <a:pt x="458458" y="1164499"/>
                  </a:lnTo>
                  <a:lnTo>
                    <a:pt x="458547" y="1164586"/>
                  </a:lnTo>
                  <a:lnTo>
                    <a:pt x="458644" y="1164620"/>
                  </a:lnTo>
                  <a:lnTo>
                    <a:pt x="458728" y="1164619"/>
                  </a:lnTo>
                  <a:lnTo>
                    <a:pt x="458870" y="1164559"/>
                  </a:lnTo>
                  <a:lnTo>
                    <a:pt x="459027" y="1164461"/>
                  </a:lnTo>
                  <a:lnTo>
                    <a:pt x="459074" y="1164451"/>
                  </a:lnTo>
                  <a:lnTo>
                    <a:pt x="459191" y="1164465"/>
                  </a:lnTo>
                  <a:lnTo>
                    <a:pt x="459470" y="1164537"/>
                  </a:lnTo>
                  <a:lnTo>
                    <a:pt x="459581" y="1164622"/>
                  </a:lnTo>
                  <a:lnTo>
                    <a:pt x="460070" y="1165095"/>
                  </a:lnTo>
                  <a:lnTo>
                    <a:pt x="460294" y="1165336"/>
                  </a:lnTo>
                  <a:lnTo>
                    <a:pt x="460446" y="1165462"/>
                  </a:lnTo>
                  <a:lnTo>
                    <a:pt x="460590" y="1165629"/>
                  </a:lnTo>
                  <a:lnTo>
                    <a:pt x="460658" y="1165763"/>
                  </a:lnTo>
                  <a:lnTo>
                    <a:pt x="460695" y="1165877"/>
                  </a:lnTo>
                  <a:lnTo>
                    <a:pt x="460683" y="1166193"/>
                  </a:lnTo>
                  <a:lnTo>
                    <a:pt x="460693" y="1166315"/>
                  </a:lnTo>
                  <a:lnTo>
                    <a:pt x="460760" y="1166435"/>
                  </a:lnTo>
                  <a:lnTo>
                    <a:pt x="460930" y="1166582"/>
                  </a:lnTo>
                  <a:lnTo>
                    <a:pt x="460997" y="1166620"/>
                  </a:lnTo>
                  <a:lnTo>
                    <a:pt x="461212" y="1166651"/>
                  </a:lnTo>
                  <a:lnTo>
                    <a:pt x="461432" y="1166623"/>
                  </a:lnTo>
                  <a:lnTo>
                    <a:pt x="461603" y="1166540"/>
                  </a:lnTo>
                  <a:lnTo>
                    <a:pt x="461832" y="1166375"/>
                  </a:lnTo>
                  <a:lnTo>
                    <a:pt x="462037" y="1166286"/>
                  </a:lnTo>
                  <a:lnTo>
                    <a:pt x="462127" y="1166278"/>
                  </a:lnTo>
                  <a:lnTo>
                    <a:pt x="462331" y="1166371"/>
                  </a:lnTo>
                  <a:lnTo>
                    <a:pt x="462387" y="1166377"/>
                  </a:lnTo>
                  <a:lnTo>
                    <a:pt x="462413" y="1166377"/>
                  </a:lnTo>
                  <a:lnTo>
                    <a:pt x="462471" y="1166362"/>
                  </a:lnTo>
                  <a:lnTo>
                    <a:pt x="462559" y="1166296"/>
                  </a:lnTo>
                  <a:lnTo>
                    <a:pt x="462587" y="1166159"/>
                  </a:lnTo>
                  <a:lnTo>
                    <a:pt x="462546" y="1166085"/>
                  </a:lnTo>
                  <a:lnTo>
                    <a:pt x="462523" y="1165966"/>
                  </a:lnTo>
                  <a:lnTo>
                    <a:pt x="462536" y="1165921"/>
                  </a:lnTo>
                  <a:lnTo>
                    <a:pt x="462611" y="1165913"/>
                  </a:lnTo>
                  <a:lnTo>
                    <a:pt x="462643" y="1165938"/>
                  </a:lnTo>
                  <a:lnTo>
                    <a:pt x="462786" y="1166222"/>
                  </a:lnTo>
                  <a:lnTo>
                    <a:pt x="462888" y="1166317"/>
                  </a:lnTo>
                  <a:lnTo>
                    <a:pt x="462935" y="1166338"/>
                  </a:lnTo>
                  <a:lnTo>
                    <a:pt x="463141" y="1166376"/>
                  </a:lnTo>
                  <a:lnTo>
                    <a:pt x="463415" y="1166273"/>
                  </a:lnTo>
                  <a:lnTo>
                    <a:pt x="463573" y="1166252"/>
                  </a:lnTo>
                  <a:lnTo>
                    <a:pt x="463698" y="1166258"/>
                  </a:lnTo>
                  <a:lnTo>
                    <a:pt x="463821" y="1166315"/>
                  </a:lnTo>
                  <a:lnTo>
                    <a:pt x="463834" y="1166344"/>
                  </a:lnTo>
                  <a:lnTo>
                    <a:pt x="463909" y="1166454"/>
                  </a:lnTo>
                  <a:lnTo>
                    <a:pt x="463983" y="1166767"/>
                  </a:lnTo>
                  <a:lnTo>
                    <a:pt x="464284" y="1167270"/>
                  </a:lnTo>
                  <a:lnTo>
                    <a:pt x="464404" y="1167530"/>
                  </a:lnTo>
                  <a:lnTo>
                    <a:pt x="464389" y="1167711"/>
                  </a:lnTo>
                  <a:lnTo>
                    <a:pt x="464337" y="1167853"/>
                  </a:lnTo>
                  <a:lnTo>
                    <a:pt x="464246" y="1167898"/>
                  </a:lnTo>
                  <a:lnTo>
                    <a:pt x="463965" y="1167942"/>
                  </a:lnTo>
                  <a:lnTo>
                    <a:pt x="463849" y="1167992"/>
                  </a:lnTo>
                  <a:lnTo>
                    <a:pt x="463840" y="1168060"/>
                  </a:lnTo>
                  <a:lnTo>
                    <a:pt x="463872" y="1168103"/>
                  </a:lnTo>
                  <a:lnTo>
                    <a:pt x="463981" y="1168159"/>
                  </a:lnTo>
                  <a:lnTo>
                    <a:pt x="464096" y="1168175"/>
                  </a:lnTo>
                  <a:lnTo>
                    <a:pt x="464350" y="1168259"/>
                  </a:lnTo>
                  <a:lnTo>
                    <a:pt x="464508" y="1168285"/>
                  </a:lnTo>
                  <a:lnTo>
                    <a:pt x="464705" y="1168290"/>
                  </a:lnTo>
                  <a:lnTo>
                    <a:pt x="465037" y="1168268"/>
                  </a:lnTo>
                  <a:lnTo>
                    <a:pt x="465069" y="1168309"/>
                  </a:lnTo>
                  <a:lnTo>
                    <a:pt x="465113" y="1168464"/>
                  </a:lnTo>
                  <a:lnTo>
                    <a:pt x="465201" y="1168516"/>
                  </a:lnTo>
                  <a:lnTo>
                    <a:pt x="465282" y="1168468"/>
                  </a:lnTo>
                  <a:lnTo>
                    <a:pt x="465396" y="1168349"/>
                  </a:lnTo>
                  <a:lnTo>
                    <a:pt x="465655" y="1168219"/>
                  </a:lnTo>
                  <a:lnTo>
                    <a:pt x="465823" y="1168214"/>
                  </a:lnTo>
                  <a:lnTo>
                    <a:pt x="466014" y="1168230"/>
                  </a:lnTo>
                  <a:lnTo>
                    <a:pt x="466184" y="1168196"/>
                  </a:lnTo>
                  <a:lnTo>
                    <a:pt x="466445" y="1168060"/>
                  </a:lnTo>
                  <a:lnTo>
                    <a:pt x="466498" y="1168056"/>
                  </a:lnTo>
                  <a:lnTo>
                    <a:pt x="466624" y="1168088"/>
                  </a:lnTo>
                  <a:lnTo>
                    <a:pt x="466748" y="1168247"/>
                  </a:lnTo>
                  <a:lnTo>
                    <a:pt x="466815" y="1168250"/>
                  </a:lnTo>
                  <a:lnTo>
                    <a:pt x="466991" y="1168084"/>
                  </a:lnTo>
                  <a:lnTo>
                    <a:pt x="467078" y="1168028"/>
                  </a:lnTo>
                  <a:lnTo>
                    <a:pt x="467422" y="1167956"/>
                  </a:lnTo>
                  <a:lnTo>
                    <a:pt x="467530" y="1167969"/>
                  </a:lnTo>
                  <a:lnTo>
                    <a:pt x="467732" y="1168073"/>
                  </a:lnTo>
                  <a:lnTo>
                    <a:pt x="467967" y="1168133"/>
                  </a:lnTo>
                  <a:lnTo>
                    <a:pt x="468212" y="1168248"/>
                  </a:lnTo>
                  <a:lnTo>
                    <a:pt x="468287" y="1168261"/>
                  </a:lnTo>
                  <a:lnTo>
                    <a:pt x="468329" y="1168249"/>
                  </a:lnTo>
                  <a:lnTo>
                    <a:pt x="468365" y="1168183"/>
                  </a:lnTo>
                  <a:lnTo>
                    <a:pt x="468329" y="1168030"/>
                  </a:lnTo>
                  <a:lnTo>
                    <a:pt x="468203" y="1167820"/>
                  </a:lnTo>
                  <a:lnTo>
                    <a:pt x="467999" y="1167540"/>
                  </a:lnTo>
                  <a:lnTo>
                    <a:pt x="467982" y="1167456"/>
                  </a:lnTo>
                  <a:lnTo>
                    <a:pt x="467986" y="1167349"/>
                  </a:lnTo>
                  <a:lnTo>
                    <a:pt x="468080" y="1167064"/>
                  </a:lnTo>
                  <a:lnTo>
                    <a:pt x="468062" y="1166955"/>
                  </a:lnTo>
                  <a:lnTo>
                    <a:pt x="468003" y="1166875"/>
                  </a:lnTo>
                  <a:lnTo>
                    <a:pt x="467951" y="1166745"/>
                  </a:lnTo>
                  <a:lnTo>
                    <a:pt x="468003" y="1166700"/>
                  </a:lnTo>
                  <a:lnTo>
                    <a:pt x="468171" y="1166652"/>
                  </a:lnTo>
                  <a:lnTo>
                    <a:pt x="468225" y="1166510"/>
                  </a:lnTo>
                  <a:lnTo>
                    <a:pt x="468200" y="1166452"/>
                  </a:lnTo>
                  <a:lnTo>
                    <a:pt x="467940" y="1166248"/>
                  </a:lnTo>
                  <a:lnTo>
                    <a:pt x="467919" y="1166149"/>
                  </a:lnTo>
                  <a:lnTo>
                    <a:pt x="467937" y="1166092"/>
                  </a:lnTo>
                  <a:lnTo>
                    <a:pt x="468016" y="1166014"/>
                  </a:lnTo>
                  <a:lnTo>
                    <a:pt x="468168" y="1165982"/>
                  </a:lnTo>
                  <a:lnTo>
                    <a:pt x="468354" y="1166007"/>
                  </a:lnTo>
                  <a:lnTo>
                    <a:pt x="468422" y="1166043"/>
                  </a:lnTo>
                  <a:lnTo>
                    <a:pt x="468550" y="1166187"/>
                  </a:lnTo>
                  <a:lnTo>
                    <a:pt x="468671" y="1166425"/>
                  </a:lnTo>
                  <a:lnTo>
                    <a:pt x="469015" y="1166788"/>
                  </a:lnTo>
                  <a:lnTo>
                    <a:pt x="469241" y="1166899"/>
                  </a:lnTo>
                  <a:lnTo>
                    <a:pt x="469389" y="1166939"/>
                  </a:lnTo>
                  <a:lnTo>
                    <a:pt x="469771" y="1166929"/>
                  </a:lnTo>
                  <a:lnTo>
                    <a:pt x="469936" y="1167002"/>
                  </a:lnTo>
                  <a:lnTo>
                    <a:pt x="469992" y="1167008"/>
                  </a:lnTo>
                  <a:lnTo>
                    <a:pt x="470047" y="1166993"/>
                  </a:lnTo>
                  <a:lnTo>
                    <a:pt x="470330" y="1166807"/>
                  </a:lnTo>
                  <a:lnTo>
                    <a:pt x="470405" y="1166802"/>
                  </a:lnTo>
                  <a:lnTo>
                    <a:pt x="470552" y="1166834"/>
                  </a:lnTo>
                  <a:lnTo>
                    <a:pt x="470722" y="1166949"/>
                  </a:lnTo>
                  <a:lnTo>
                    <a:pt x="470855" y="1167095"/>
                  </a:lnTo>
                  <a:lnTo>
                    <a:pt x="470885" y="1167217"/>
                  </a:lnTo>
                  <a:lnTo>
                    <a:pt x="470873" y="1167281"/>
                  </a:lnTo>
                  <a:lnTo>
                    <a:pt x="470808" y="1167342"/>
                  </a:lnTo>
                  <a:lnTo>
                    <a:pt x="470056" y="1167329"/>
                  </a:lnTo>
                  <a:lnTo>
                    <a:pt x="469954" y="1167380"/>
                  </a:lnTo>
                  <a:lnTo>
                    <a:pt x="469902" y="1167445"/>
                  </a:lnTo>
                  <a:lnTo>
                    <a:pt x="469925" y="1167525"/>
                  </a:lnTo>
                  <a:lnTo>
                    <a:pt x="470013" y="1167610"/>
                  </a:lnTo>
                  <a:lnTo>
                    <a:pt x="470078" y="1167646"/>
                  </a:lnTo>
                  <a:lnTo>
                    <a:pt x="470173" y="1167791"/>
                  </a:lnTo>
                  <a:lnTo>
                    <a:pt x="470407" y="1167903"/>
                  </a:lnTo>
                  <a:lnTo>
                    <a:pt x="470450" y="1167978"/>
                  </a:lnTo>
                  <a:lnTo>
                    <a:pt x="470461" y="1168207"/>
                  </a:lnTo>
                  <a:lnTo>
                    <a:pt x="470483" y="1168275"/>
                  </a:lnTo>
                  <a:lnTo>
                    <a:pt x="470554" y="1168315"/>
                  </a:lnTo>
                  <a:lnTo>
                    <a:pt x="470692" y="1168441"/>
                  </a:lnTo>
                  <a:lnTo>
                    <a:pt x="470724" y="1168586"/>
                  </a:lnTo>
                  <a:lnTo>
                    <a:pt x="470619" y="1168825"/>
                  </a:lnTo>
                  <a:lnTo>
                    <a:pt x="470612" y="1168922"/>
                  </a:lnTo>
                  <a:lnTo>
                    <a:pt x="470642" y="1169014"/>
                  </a:lnTo>
                  <a:lnTo>
                    <a:pt x="470731" y="1169111"/>
                  </a:lnTo>
                  <a:lnTo>
                    <a:pt x="470898" y="1169178"/>
                  </a:lnTo>
                  <a:lnTo>
                    <a:pt x="471034" y="1169371"/>
                  </a:lnTo>
                  <a:lnTo>
                    <a:pt x="471154" y="1169416"/>
                  </a:lnTo>
                  <a:lnTo>
                    <a:pt x="471196" y="1169390"/>
                  </a:lnTo>
                  <a:lnTo>
                    <a:pt x="471208" y="1169353"/>
                  </a:lnTo>
                  <a:lnTo>
                    <a:pt x="471178" y="1169202"/>
                  </a:lnTo>
                  <a:lnTo>
                    <a:pt x="471219" y="1169164"/>
                  </a:lnTo>
                  <a:lnTo>
                    <a:pt x="471310" y="1169177"/>
                  </a:lnTo>
                  <a:lnTo>
                    <a:pt x="471443" y="1169291"/>
                  </a:lnTo>
                  <a:lnTo>
                    <a:pt x="471521" y="1169393"/>
                  </a:lnTo>
                  <a:lnTo>
                    <a:pt x="471546" y="1169584"/>
                  </a:lnTo>
                  <a:lnTo>
                    <a:pt x="471505" y="1169653"/>
                  </a:lnTo>
                  <a:lnTo>
                    <a:pt x="471394" y="1169741"/>
                  </a:lnTo>
                  <a:lnTo>
                    <a:pt x="471314" y="1169848"/>
                  </a:lnTo>
                  <a:lnTo>
                    <a:pt x="471337" y="1169945"/>
                  </a:lnTo>
                  <a:lnTo>
                    <a:pt x="471398" y="1170016"/>
                  </a:lnTo>
                  <a:lnTo>
                    <a:pt x="471523" y="1170111"/>
                  </a:lnTo>
                  <a:lnTo>
                    <a:pt x="471591" y="1170130"/>
                  </a:lnTo>
                  <a:lnTo>
                    <a:pt x="471728" y="1170230"/>
                  </a:lnTo>
                  <a:lnTo>
                    <a:pt x="471966" y="1170353"/>
                  </a:lnTo>
                  <a:lnTo>
                    <a:pt x="472147" y="1170416"/>
                  </a:lnTo>
                  <a:lnTo>
                    <a:pt x="472235" y="1170467"/>
                  </a:lnTo>
                  <a:lnTo>
                    <a:pt x="472285" y="1170539"/>
                  </a:lnTo>
                  <a:lnTo>
                    <a:pt x="472435" y="1170849"/>
                  </a:lnTo>
                  <a:lnTo>
                    <a:pt x="472534" y="1170977"/>
                  </a:lnTo>
                  <a:lnTo>
                    <a:pt x="472609" y="1171001"/>
                  </a:lnTo>
                  <a:lnTo>
                    <a:pt x="472978" y="1170964"/>
                  </a:lnTo>
                  <a:lnTo>
                    <a:pt x="473182" y="1170906"/>
                  </a:lnTo>
                  <a:lnTo>
                    <a:pt x="473249" y="1170866"/>
                  </a:lnTo>
                  <a:lnTo>
                    <a:pt x="473356" y="1170740"/>
                  </a:lnTo>
                  <a:lnTo>
                    <a:pt x="473393" y="1170617"/>
                  </a:lnTo>
                  <a:lnTo>
                    <a:pt x="473512" y="1170387"/>
                  </a:lnTo>
                  <a:lnTo>
                    <a:pt x="473657" y="1170236"/>
                  </a:lnTo>
                  <a:lnTo>
                    <a:pt x="473721" y="1170206"/>
                  </a:lnTo>
                  <a:lnTo>
                    <a:pt x="473852" y="1170194"/>
                  </a:lnTo>
                  <a:lnTo>
                    <a:pt x="474017" y="1170206"/>
                  </a:lnTo>
                  <a:lnTo>
                    <a:pt x="474334" y="1170402"/>
                  </a:lnTo>
                  <a:lnTo>
                    <a:pt x="474400" y="1170396"/>
                  </a:lnTo>
                  <a:lnTo>
                    <a:pt x="474474" y="1170355"/>
                  </a:lnTo>
                  <a:lnTo>
                    <a:pt x="474592" y="1170191"/>
                  </a:lnTo>
                  <a:lnTo>
                    <a:pt x="474608" y="1170070"/>
                  </a:lnTo>
                  <a:lnTo>
                    <a:pt x="474556" y="1169903"/>
                  </a:lnTo>
                  <a:lnTo>
                    <a:pt x="474448" y="1169736"/>
                  </a:lnTo>
                  <a:lnTo>
                    <a:pt x="474474" y="1169601"/>
                  </a:lnTo>
                  <a:lnTo>
                    <a:pt x="474547" y="1169551"/>
                  </a:lnTo>
                  <a:lnTo>
                    <a:pt x="474766" y="1169538"/>
                  </a:lnTo>
                  <a:lnTo>
                    <a:pt x="474840" y="1169516"/>
                  </a:lnTo>
                  <a:lnTo>
                    <a:pt x="475059" y="1169403"/>
                  </a:lnTo>
                  <a:lnTo>
                    <a:pt x="475117" y="1169349"/>
                  </a:lnTo>
                  <a:lnTo>
                    <a:pt x="475169" y="1169267"/>
                  </a:lnTo>
                  <a:lnTo>
                    <a:pt x="475244" y="1169198"/>
                  </a:lnTo>
                  <a:lnTo>
                    <a:pt x="475322" y="1169155"/>
                  </a:lnTo>
                  <a:lnTo>
                    <a:pt x="475475" y="1169154"/>
                  </a:lnTo>
                  <a:lnTo>
                    <a:pt x="475541" y="1169196"/>
                  </a:lnTo>
                  <a:lnTo>
                    <a:pt x="475658" y="1169230"/>
                  </a:lnTo>
                  <a:lnTo>
                    <a:pt x="475733" y="1169223"/>
                  </a:lnTo>
                  <a:lnTo>
                    <a:pt x="475821" y="1169177"/>
                  </a:lnTo>
                  <a:lnTo>
                    <a:pt x="475854" y="1169053"/>
                  </a:lnTo>
                  <a:lnTo>
                    <a:pt x="475859" y="1168817"/>
                  </a:lnTo>
                  <a:lnTo>
                    <a:pt x="475927" y="1168746"/>
                  </a:lnTo>
                  <a:lnTo>
                    <a:pt x="476136" y="1168716"/>
                  </a:lnTo>
                  <a:lnTo>
                    <a:pt x="476244" y="1168622"/>
                  </a:lnTo>
                  <a:lnTo>
                    <a:pt x="476285" y="1168552"/>
                  </a:lnTo>
                  <a:lnTo>
                    <a:pt x="476328" y="1168275"/>
                  </a:lnTo>
                  <a:lnTo>
                    <a:pt x="476371" y="1168146"/>
                  </a:lnTo>
                  <a:lnTo>
                    <a:pt x="476502" y="1168165"/>
                  </a:lnTo>
                  <a:lnTo>
                    <a:pt x="476586" y="1168240"/>
                  </a:lnTo>
                  <a:lnTo>
                    <a:pt x="476749" y="1168210"/>
                  </a:lnTo>
                  <a:lnTo>
                    <a:pt x="476835" y="1168219"/>
                  </a:lnTo>
                  <a:lnTo>
                    <a:pt x="477120" y="1168365"/>
                  </a:lnTo>
                  <a:lnTo>
                    <a:pt x="477240" y="1168341"/>
                  </a:lnTo>
                  <a:lnTo>
                    <a:pt x="477313" y="1168284"/>
                  </a:lnTo>
                  <a:lnTo>
                    <a:pt x="477337" y="1168177"/>
                  </a:lnTo>
                  <a:lnTo>
                    <a:pt x="477389" y="1168132"/>
                  </a:lnTo>
                  <a:lnTo>
                    <a:pt x="477530" y="1168119"/>
                  </a:lnTo>
                  <a:lnTo>
                    <a:pt x="477774" y="1168199"/>
                  </a:lnTo>
                  <a:lnTo>
                    <a:pt x="477793" y="1168225"/>
                  </a:lnTo>
                  <a:lnTo>
                    <a:pt x="477795" y="1168286"/>
                  </a:lnTo>
                  <a:lnTo>
                    <a:pt x="477752" y="1168353"/>
                  </a:lnTo>
                  <a:lnTo>
                    <a:pt x="477813" y="1168516"/>
                  </a:lnTo>
                  <a:lnTo>
                    <a:pt x="477772" y="1168543"/>
                  </a:lnTo>
                  <a:lnTo>
                    <a:pt x="477638" y="1168478"/>
                  </a:lnTo>
                  <a:lnTo>
                    <a:pt x="477532" y="1168498"/>
                  </a:lnTo>
                  <a:lnTo>
                    <a:pt x="477509" y="1168521"/>
                  </a:lnTo>
                  <a:lnTo>
                    <a:pt x="477494" y="1168637"/>
                  </a:lnTo>
                  <a:lnTo>
                    <a:pt x="477514" y="1168672"/>
                  </a:lnTo>
                  <a:lnTo>
                    <a:pt x="477517" y="1168687"/>
                  </a:lnTo>
                  <a:lnTo>
                    <a:pt x="477641" y="1168725"/>
                  </a:lnTo>
                  <a:lnTo>
                    <a:pt x="477901" y="1168702"/>
                  </a:lnTo>
                  <a:lnTo>
                    <a:pt x="477974" y="1168711"/>
                  </a:lnTo>
                  <a:lnTo>
                    <a:pt x="478112" y="1168776"/>
                  </a:lnTo>
                  <a:lnTo>
                    <a:pt x="478288" y="1168940"/>
                  </a:lnTo>
                  <a:lnTo>
                    <a:pt x="478407" y="1169009"/>
                  </a:lnTo>
                  <a:lnTo>
                    <a:pt x="478553" y="1169045"/>
                  </a:lnTo>
                  <a:lnTo>
                    <a:pt x="478632" y="1169013"/>
                  </a:lnTo>
                  <a:lnTo>
                    <a:pt x="478661" y="1168974"/>
                  </a:lnTo>
                  <a:lnTo>
                    <a:pt x="478605" y="1168742"/>
                  </a:lnTo>
                  <a:lnTo>
                    <a:pt x="478533" y="1168579"/>
                  </a:lnTo>
                  <a:lnTo>
                    <a:pt x="478540" y="1168273"/>
                  </a:lnTo>
                  <a:lnTo>
                    <a:pt x="478571" y="1168149"/>
                  </a:lnTo>
                  <a:lnTo>
                    <a:pt x="478594" y="1168120"/>
                  </a:lnTo>
                  <a:lnTo>
                    <a:pt x="478686" y="1168073"/>
                  </a:lnTo>
                  <a:lnTo>
                    <a:pt x="478797" y="1168071"/>
                  </a:lnTo>
                  <a:lnTo>
                    <a:pt x="479046" y="1168252"/>
                  </a:lnTo>
                  <a:lnTo>
                    <a:pt x="479191" y="1168281"/>
                  </a:lnTo>
                  <a:lnTo>
                    <a:pt x="479291" y="1168257"/>
                  </a:lnTo>
                  <a:lnTo>
                    <a:pt x="479369" y="1168212"/>
                  </a:lnTo>
                  <a:lnTo>
                    <a:pt x="479479" y="1168065"/>
                  </a:lnTo>
                  <a:lnTo>
                    <a:pt x="479490" y="1167915"/>
                  </a:lnTo>
                  <a:lnTo>
                    <a:pt x="479468" y="1167831"/>
                  </a:lnTo>
                  <a:lnTo>
                    <a:pt x="479322" y="1167539"/>
                  </a:lnTo>
                  <a:lnTo>
                    <a:pt x="479279" y="1167414"/>
                  </a:lnTo>
                  <a:lnTo>
                    <a:pt x="479261" y="1167286"/>
                  </a:lnTo>
                  <a:lnTo>
                    <a:pt x="479287" y="1167159"/>
                  </a:lnTo>
                  <a:lnTo>
                    <a:pt x="479449" y="1166807"/>
                  </a:lnTo>
                  <a:lnTo>
                    <a:pt x="479586" y="1166665"/>
                  </a:lnTo>
                  <a:lnTo>
                    <a:pt x="479623" y="1166431"/>
                  </a:lnTo>
                  <a:lnTo>
                    <a:pt x="479660" y="1166383"/>
                  </a:lnTo>
                  <a:lnTo>
                    <a:pt x="479827" y="1166349"/>
                  </a:lnTo>
                  <a:lnTo>
                    <a:pt x="480026" y="1166381"/>
                  </a:lnTo>
                  <a:lnTo>
                    <a:pt x="480133" y="1166377"/>
                  </a:lnTo>
                  <a:lnTo>
                    <a:pt x="480284" y="1166300"/>
                  </a:lnTo>
                  <a:lnTo>
                    <a:pt x="480320" y="1166175"/>
                  </a:lnTo>
                  <a:lnTo>
                    <a:pt x="480325" y="1165908"/>
                  </a:lnTo>
                  <a:lnTo>
                    <a:pt x="480402" y="1165748"/>
                  </a:lnTo>
                  <a:lnTo>
                    <a:pt x="480377" y="1165630"/>
                  </a:lnTo>
                  <a:lnTo>
                    <a:pt x="479861" y="1164946"/>
                  </a:lnTo>
                  <a:lnTo>
                    <a:pt x="479806" y="1164833"/>
                  </a:lnTo>
                  <a:lnTo>
                    <a:pt x="479743" y="1164593"/>
                  </a:lnTo>
                  <a:lnTo>
                    <a:pt x="479638" y="1164483"/>
                  </a:lnTo>
                  <a:lnTo>
                    <a:pt x="479592" y="1164383"/>
                  </a:lnTo>
                  <a:lnTo>
                    <a:pt x="479601" y="1164324"/>
                  </a:lnTo>
                  <a:lnTo>
                    <a:pt x="479657" y="1164253"/>
                  </a:lnTo>
                  <a:lnTo>
                    <a:pt x="479892" y="1164253"/>
                  </a:lnTo>
                  <a:lnTo>
                    <a:pt x="479933" y="1164241"/>
                  </a:lnTo>
                  <a:lnTo>
                    <a:pt x="479965" y="1164203"/>
                  </a:lnTo>
                  <a:lnTo>
                    <a:pt x="479983" y="1164144"/>
                  </a:lnTo>
                  <a:lnTo>
                    <a:pt x="479946" y="1163963"/>
                  </a:lnTo>
                  <a:lnTo>
                    <a:pt x="479950" y="1163841"/>
                  </a:lnTo>
                  <a:lnTo>
                    <a:pt x="480040" y="1163699"/>
                  </a:lnTo>
                  <a:lnTo>
                    <a:pt x="480221" y="1163515"/>
                  </a:lnTo>
                  <a:lnTo>
                    <a:pt x="480269" y="1163395"/>
                  </a:lnTo>
                  <a:lnTo>
                    <a:pt x="480260" y="1163312"/>
                  </a:lnTo>
                  <a:lnTo>
                    <a:pt x="480208" y="1163209"/>
                  </a:lnTo>
                  <a:lnTo>
                    <a:pt x="480163" y="1163168"/>
                  </a:lnTo>
                  <a:lnTo>
                    <a:pt x="479911" y="1163036"/>
                  </a:lnTo>
                  <a:lnTo>
                    <a:pt x="479775" y="1162942"/>
                  </a:lnTo>
                  <a:lnTo>
                    <a:pt x="479711" y="1162868"/>
                  </a:lnTo>
                  <a:lnTo>
                    <a:pt x="479681" y="1162746"/>
                  </a:lnTo>
                  <a:lnTo>
                    <a:pt x="479804" y="1162699"/>
                  </a:lnTo>
                  <a:lnTo>
                    <a:pt x="479994" y="1162719"/>
                  </a:lnTo>
                  <a:lnTo>
                    <a:pt x="480131" y="1162702"/>
                  </a:lnTo>
                  <a:lnTo>
                    <a:pt x="480232" y="1162667"/>
                  </a:lnTo>
                  <a:lnTo>
                    <a:pt x="480400" y="1162541"/>
                  </a:lnTo>
                  <a:lnTo>
                    <a:pt x="480426" y="1162479"/>
                  </a:lnTo>
                  <a:lnTo>
                    <a:pt x="480426" y="1162317"/>
                  </a:lnTo>
                  <a:lnTo>
                    <a:pt x="480303" y="1162114"/>
                  </a:lnTo>
                  <a:lnTo>
                    <a:pt x="480275" y="1162007"/>
                  </a:lnTo>
                  <a:lnTo>
                    <a:pt x="480301" y="1161908"/>
                  </a:lnTo>
                  <a:lnTo>
                    <a:pt x="480411" y="1161808"/>
                  </a:lnTo>
                  <a:lnTo>
                    <a:pt x="480465" y="1161803"/>
                  </a:lnTo>
                  <a:lnTo>
                    <a:pt x="480579" y="1161867"/>
                  </a:lnTo>
                  <a:lnTo>
                    <a:pt x="480706" y="1162029"/>
                  </a:lnTo>
                  <a:lnTo>
                    <a:pt x="480771" y="1162078"/>
                  </a:lnTo>
                  <a:lnTo>
                    <a:pt x="481042" y="1162198"/>
                  </a:lnTo>
                  <a:lnTo>
                    <a:pt x="481203" y="1162222"/>
                  </a:lnTo>
                  <a:lnTo>
                    <a:pt x="481620" y="1162226"/>
                  </a:lnTo>
                  <a:lnTo>
                    <a:pt x="482099" y="1162304"/>
                  </a:lnTo>
                  <a:lnTo>
                    <a:pt x="482292" y="1162298"/>
                  </a:lnTo>
                  <a:lnTo>
                    <a:pt x="482348" y="1162236"/>
                  </a:lnTo>
                  <a:lnTo>
                    <a:pt x="482184" y="1162019"/>
                  </a:lnTo>
                  <a:lnTo>
                    <a:pt x="482197" y="1161936"/>
                  </a:lnTo>
                  <a:lnTo>
                    <a:pt x="482251" y="1161879"/>
                  </a:lnTo>
                  <a:lnTo>
                    <a:pt x="482290" y="1161863"/>
                  </a:lnTo>
                  <a:lnTo>
                    <a:pt x="482391" y="1161872"/>
                  </a:lnTo>
                  <a:lnTo>
                    <a:pt x="482679" y="1161935"/>
                  </a:lnTo>
                  <a:lnTo>
                    <a:pt x="482749" y="1161889"/>
                  </a:lnTo>
                  <a:lnTo>
                    <a:pt x="482815" y="1161774"/>
                  </a:lnTo>
                  <a:lnTo>
                    <a:pt x="482876" y="1161738"/>
                  </a:lnTo>
                  <a:lnTo>
                    <a:pt x="482932" y="1161728"/>
                  </a:lnTo>
                  <a:lnTo>
                    <a:pt x="482971" y="1161745"/>
                  </a:lnTo>
                  <a:lnTo>
                    <a:pt x="482998" y="1161778"/>
                  </a:lnTo>
                  <a:lnTo>
                    <a:pt x="483039" y="1162023"/>
                  </a:lnTo>
                  <a:lnTo>
                    <a:pt x="483123" y="1162166"/>
                  </a:lnTo>
                  <a:lnTo>
                    <a:pt x="483175" y="1162218"/>
                  </a:lnTo>
                  <a:lnTo>
                    <a:pt x="483291" y="1162249"/>
                  </a:lnTo>
                  <a:lnTo>
                    <a:pt x="483370" y="1162242"/>
                  </a:lnTo>
                  <a:lnTo>
                    <a:pt x="483507" y="1162195"/>
                  </a:lnTo>
                  <a:lnTo>
                    <a:pt x="483584" y="1162198"/>
                  </a:lnTo>
                  <a:lnTo>
                    <a:pt x="483629" y="1162219"/>
                  </a:lnTo>
                  <a:lnTo>
                    <a:pt x="483648" y="1162454"/>
                  </a:lnTo>
                  <a:lnTo>
                    <a:pt x="483687" y="1162535"/>
                  </a:lnTo>
                  <a:lnTo>
                    <a:pt x="483723" y="1162559"/>
                  </a:lnTo>
                  <a:lnTo>
                    <a:pt x="483788" y="1162564"/>
                  </a:lnTo>
                  <a:lnTo>
                    <a:pt x="483876" y="1162534"/>
                  </a:lnTo>
                  <a:lnTo>
                    <a:pt x="483919" y="1162476"/>
                  </a:lnTo>
                  <a:lnTo>
                    <a:pt x="483965" y="1162454"/>
                  </a:lnTo>
                  <a:lnTo>
                    <a:pt x="484053" y="1162444"/>
                  </a:lnTo>
                  <a:lnTo>
                    <a:pt x="484146" y="1162455"/>
                  </a:lnTo>
                  <a:lnTo>
                    <a:pt x="484345" y="1162552"/>
                  </a:lnTo>
                  <a:lnTo>
                    <a:pt x="484587" y="1162760"/>
                  </a:lnTo>
                  <a:lnTo>
                    <a:pt x="484709" y="1162797"/>
                  </a:lnTo>
                  <a:lnTo>
                    <a:pt x="484862" y="1162725"/>
                  </a:lnTo>
                  <a:lnTo>
                    <a:pt x="485110" y="1162673"/>
                  </a:lnTo>
                  <a:lnTo>
                    <a:pt x="485338" y="1162518"/>
                  </a:lnTo>
                  <a:lnTo>
                    <a:pt x="485390" y="1162479"/>
                  </a:lnTo>
                  <a:lnTo>
                    <a:pt x="485513" y="1162468"/>
                  </a:lnTo>
                  <a:lnTo>
                    <a:pt x="485709" y="1162492"/>
                  </a:lnTo>
                  <a:lnTo>
                    <a:pt x="485771" y="1162562"/>
                  </a:lnTo>
                  <a:lnTo>
                    <a:pt x="485814" y="1162655"/>
                  </a:lnTo>
                  <a:lnTo>
                    <a:pt x="485839" y="1162818"/>
                  </a:lnTo>
                  <a:lnTo>
                    <a:pt x="485833" y="1162859"/>
                  </a:lnTo>
                  <a:lnTo>
                    <a:pt x="485696" y="1163130"/>
                  </a:lnTo>
                  <a:lnTo>
                    <a:pt x="485689" y="1163244"/>
                  </a:lnTo>
                  <a:lnTo>
                    <a:pt x="485711" y="1163301"/>
                  </a:lnTo>
                  <a:lnTo>
                    <a:pt x="485835" y="1163391"/>
                  </a:lnTo>
                  <a:lnTo>
                    <a:pt x="485977" y="1163392"/>
                  </a:lnTo>
                  <a:lnTo>
                    <a:pt x="486057" y="1163368"/>
                  </a:lnTo>
                  <a:lnTo>
                    <a:pt x="486160" y="1163249"/>
                  </a:lnTo>
                  <a:lnTo>
                    <a:pt x="486219" y="1163206"/>
                  </a:lnTo>
                  <a:lnTo>
                    <a:pt x="486315" y="1163179"/>
                  </a:lnTo>
                  <a:lnTo>
                    <a:pt x="486384" y="1163195"/>
                  </a:lnTo>
                  <a:lnTo>
                    <a:pt x="486446" y="1163354"/>
                  </a:lnTo>
                  <a:lnTo>
                    <a:pt x="486421" y="1163416"/>
                  </a:lnTo>
                  <a:lnTo>
                    <a:pt x="486356" y="1163492"/>
                  </a:lnTo>
                  <a:lnTo>
                    <a:pt x="486352" y="1163559"/>
                  </a:lnTo>
                  <a:lnTo>
                    <a:pt x="486412" y="1163626"/>
                  </a:lnTo>
                  <a:lnTo>
                    <a:pt x="486556" y="1163660"/>
                  </a:lnTo>
                  <a:lnTo>
                    <a:pt x="486696" y="1163784"/>
                  </a:lnTo>
                  <a:lnTo>
                    <a:pt x="486754" y="1163886"/>
                  </a:lnTo>
                  <a:lnTo>
                    <a:pt x="486803" y="1164026"/>
                  </a:lnTo>
                  <a:lnTo>
                    <a:pt x="486800" y="1164425"/>
                  </a:lnTo>
                  <a:lnTo>
                    <a:pt x="486801" y="1164452"/>
                  </a:lnTo>
                  <a:lnTo>
                    <a:pt x="486823" y="1164513"/>
                  </a:lnTo>
                  <a:lnTo>
                    <a:pt x="486869" y="1164549"/>
                  </a:lnTo>
                  <a:lnTo>
                    <a:pt x="486923" y="1164552"/>
                  </a:lnTo>
                  <a:lnTo>
                    <a:pt x="487086" y="1164457"/>
                  </a:lnTo>
                  <a:lnTo>
                    <a:pt x="487265" y="1164415"/>
                  </a:lnTo>
                  <a:lnTo>
                    <a:pt x="487410" y="1164430"/>
                  </a:lnTo>
                  <a:lnTo>
                    <a:pt x="487467" y="1164496"/>
                  </a:lnTo>
                  <a:lnTo>
                    <a:pt x="487469" y="1164554"/>
                  </a:lnTo>
                  <a:lnTo>
                    <a:pt x="487596" y="1164493"/>
                  </a:lnTo>
                  <a:lnTo>
                    <a:pt x="487992" y="1164494"/>
                  </a:lnTo>
                  <a:lnTo>
                    <a:pt x="488206" y="1164429"/>
                  </a:lnTo>
                  <a:lnTo>
                    <a:pt x="488305" y="1164356"/>
                  </a:lnTo>
                  <a:lnTo>
                    <a:pt x="488605" y="1164038"/>
                  </a:lnTo>
                  <a:lnTo>
                    <a:pt x="488899" y="1163865"/>
                  </a:lnTo>
                  <a:lnTo>
                    <a:pt x="489120" y="1163653"/>
                  </a:lnTo>
                  <a:lnTo>
                    <a:pt x="489215" y="1163580"/>
                  </a:lnTo>
                  <a:lnTo>
                    <a:pt x="489250" y="1163532"/>
                  </a:lnTo>
                  <a:lnTo>
                    <a:pt x="489270" y="1163458"/>
                  </a:lnTo>
                  <a:lnTo>
                    <a:pt x="489263" y="1163295"/>
                  </a:lnTo>
                  <a:lnTo>
                    <a:pt x="489168" y="1162948"/>
                  </a:lnTo>
                  <a:lnTo>
                    <a:pt x="489150" y="1162675"/>
                  </a:lnTo>
                  <a:lnTo>
                    <a:pt x="488888" y="1161962"/>
                  </a:lnTo>
                  <a:lnTo>
                    <a:pt x="488879" y="1161789"/>
                  </a:lnTo>
                  <a:lnTo>
                    <a:pt x="488842" y="1161720"/>
                  </a:lnTo>
                  <a:lnTo>
                    <a:pt x="488831" y="1161531"/>
                  </a:lnTo>
                  <a:lnTo>
                    <a:pt x="488857" y="1161385"/>
                  </a:lnTo>
                  <a:lnTo>
                    <a:pt x="488948" y="1161201"/>
                  </a:lnTo>
                  <a:lnTo>
                    <a:pt x="489144" y="1160864"/>
                  </a:lnTo>
                  <a:lnTo>
                    <a:pt x="489505" y="1160331"/>
                  </a:lnTo>
                  <a:lnTo>
                    <a:pt x="489742" y="1160123"/>
                  </a:lnTo>
                  <a:lnTo>
                    <a:pt x="490014" y="1159959"/>
                  </a:lnTo>
                  <a:lnTo>
                    <a:pt x="490487" y="1160014"/>
                  </a:lnTo>
                  <a:lnTo>
                    <a:pt x="490999" y="1160229"/>
                  </a:lnTo>
                  <a:lnTo>
                    <a:pt x="491405" y="1160389"/>
                  </a:lnTo>
                  <a:lnTo>
                    <a:pt x="491923" y="1160269"/>
                  </a:lnTo>
                  <a:lnTo>
                    <a:pt x="491937" y="1160017"/>
                  </a:lnTo>
                  <a:lnTo>
                    <a:pt x="491835" y="1159370"/>
                  </a:lnTo>
                  <a:lnTo>
                    <a:pt x="491621" y="1158240"/>
                  </a:lnTo>
                  <a:lnTo>
                    <a:pt x="491528" y="1157872"/>
                  </a:lnTo>
                  <a:lnTo>
                    <a:pt x="491126" y="1156266"/>
                  </a:lnTo>
                  <a:lnTo>
                    <a:pt x="490991" y="1154951"/>
                  </a:lnTo>
                  <a:lnTo>
                    <a:pt x="490864" y="1154511"/>
                  </a:lnTo>
                  <a:lnTo>
                    <a:pt x="490775" y="1154188"/>
                  </a:lnTo>
                  <a:lnTo>
                    <a:pt x="490600" y="1153120"/>
                  </a:lnTo>
                  <a:lnTo>
                    <a:pt x="490398" y="1152308"/>
                  </a:lnTo>
                  <a:lnTo>
                    <a:pt x="490212" y="1151759"/>
                  </a:lnTo>
                  <a:lnTo>
                    <a:pt x="490127" y="1150954"/>
                  </a:lnTo>
                  <a:lnTo>
                    <a:pt x="490010" y="1150569"/>
                  </a:lnTo>
                  <a:lnTo>
                    <a:pt x="489822" y="1149952"/>
                  </a:lnTo>
                  <a:lnTo>
                    <a:pt x="489710" y="1149635"/>
                  </a:lnTo>
                  <a:lnTo>
                    <a:pt x="489486" y="1149006"/>
                  </a:lnTo>
                  <a:lnTo>
                    <a:pt x="489349" y="1148831"/>
                  </a:lnTo>
                  <a:lnTo>
                    <a:pt x="488559" y="1147815"/>
                  </a:lnTo>
                  <a:lnTo>
                    <a:pt x="486828" y="1146610"/>
                  </a:lnTo>
                  <a:lnTo>
                    <a:pt x="485526" y="1146377"/>
                  </a:lnTo>
                  <a:lnTo>
                    <a:pt x="484184" y="1145774"/>
                  </a:lnTo>
                  <a:lnTo>
                    <a:pt x="483017" y="1144726"/>
                  </a:lnTo>
                  <a:lnTo>
                    <a:pt x="481808" y="1142699"/>
                  </a:lnTo>
                  <a:lnTo>
                    <a:pt x="481490" y="1142382"/>
                  </a:lnTo>
                  <a:lnTo>
                    <a:pt x="481109" y="1141642"/>
                  </a:lnTo>
                  <a:lnTo>
                    <a:pt x="480835" y="1141260"/>
                  </a:lnTo>
                  <a:lnTo>
                    <a:pt x="480496" y="1140457"/>
                  </a:lnTo>
                  <a:lnTo>
                    <a:pt x="480348" y="1139864"/>
                  </a:lnTo>
                  <a:lnTo>
                    <a:pt x="480284" y="1139378"/>
                  </a:lnTo>
                  <a:lnTo>
                    <a:pt x="480030" y="1138850"/>
                  </a:lnTo>
                  <a:lnTo>
                    <a:pt x="479734" y="1138680"/>
                  </a:lnTo>
                  <a:lnTo>
                    <a:pt x="479205" y="1138596"/>
                  </a:lnTo>
                  <a:lnTo>
                    <a:pt x="478781" y="1138427"/>
                  </a:lnTo>
                  <a:lnTo>
                    <a:pt x="478338" y="1137940"/>
                  </a:lnTo>
                  <a:lnTo>
                    <a:pt x="478189" y="1137607"/>
                  </a:lnTo>
                  <a:lnTo>
                    <a:pt x="478133" y="1137188"/>
                  </a:lnTo>
                  <a:lnTo>
                    <a:pt x="478147" y="1136825"/>
                  </a:lnTo>
                  <a:lnTo>
                    <a:pt x="478160" y="1136545"/>
                  </a:lnTo>
                  <a:lnTo>
                    <a:pt x="478076" y="1136306"/>
                  </a:lnTo>
                  <a:lnTo>
                    <a:pt x="477923" y="1136068"/>
                  </a:lnTo>
                  <a:lnTo>
                    <a:pt x="477656" y="1135915"/>
                  </a:lnTo>
                  <a:lnTo>
                    <a:pt x="477335" y="1135775"/>
                  </a:lnTo>
                  <a:lnTo>
                    <a:pt x="477040" y="1135593"/>
                  </a:lnTo>
                  <a:lnTo>
                    <a:pt x="476887" y="1135397"/>
                  </a:lnTo>
                  <a:lnTo>
                    <a:pt x="476858" y="1135160"/>
                  </a:lnTo>
                  <a:lnTo>
                    <a:pt x="476845" y="1134880"/>
                  </a:lnTo>
                  <a:lnTo>
                    <a:pt x="476900" y="1134642"/>
                  </a:lnTo>
                  <a:lnTo>
                    <a:pt x="476929" y="1134362"/>
                  </a:lnTo>
                  <a:lnTo>
                    <a:pt x="476858" y="1134040"/>
                  </a:lnTo>
                  <a:lnTo>
                    <a:pt x="476747" y="1133803"/>
                  </a:lnTo>
                  <a:lnTo>
                    <a:pt x="476760" y="1133606"/>
                  </a:lnTo>
                  <a:lnTo>
                    <a:pt x="476789" y="1133453"/>
                  </a:lnTo>
                  <a:lnTo>
                    <a:pt x="476774" y="1133201"/>
                  </a:lnTo>
                  <a:lnTo>
                    <a:pt x="476718" y="1132949"/>
                  </a:lnTo>
                  <a:lnTo>
                    <a:pt x="476774" y="1132780"/>
                  </a:lnTo>
                  <a:lnTo>
                    <a:pt x="476887" y="1132683"/>
                  </a:lnTo>
                  <a:lnTo>
                    <a:pt x="477432" y="1132501"/>
                  </a:lnTo>
                  <a:lnTo>
                    <a:pt x="477643" y="1132460"/>
                  </a:lnTo>
                  <a:lnTo>
                    <a:pt x="477699" y="1132347"/>
                  </a:lnTo>
                  <a:lnTo>
                    <a:pt x="477572" y="1132193"/>
                  </a:lnTo>
                  <a:lnTo>
                    <a:pt x="477363" y="1132025"/>
                  </a:lnTo>
                  <a:lnTo>
                    <a:pt x="477222" y="1131801"/>
                  </a:lnTo>
                  <a:lnTo>
                    <a:pt x="477222" y="1131437"/>
                  </a:lnTo>
                  <a:lnTo>
                    <a:pt x="477195" y="1131144"/>
                  </a:lnTo>
                  <a:lnTo>
                    <a:pt x="477195" y="1130976"/>
                  </a:lnTo>
                  <a:lnTo>
                    <a:pt x="477097" y="1130808"/>
                  </a:lnTo>
                  <a:lnTo>
                    <a:pt x="476971" y="1130613"/>
                  </a:lnTo>
                  <a:lnTo>
                    <a:pt x="476942" y="1130416"/>
                  </a:lnTo>
                  <a:lnTo>
                    <a:pt x="477013" y="1130122"/>
                  </a:lnTo>
                  <a:lnTo>
                    <a:pt x="477195" y="1129367"/>
                  </a:lnTo>
                  <a:lnTo>
                    <a:pt x="477279" y="1128919"/>
                  </a:lnTo>
                  <a:lnTo>
                    <a:pt x="477517" y="1128108"/>
                  </a:lnTo>
                  <a:lnTo>
                    <a:pt x="478039" y="1127036"/>
                  </a:lnTo>
                  <a:lnTo>
                    <a:pt x="478192" y="1126599"/>
                  </a:lnTo>
                  <a:lnTo>
                    <a:pt x="478323" y="1125986"/>
                  </a:lnTo>
                  <a:lnTo>
                    <a:pt x="478214" y="1125331"/>
                  </a:lnTo>
                  <a:lnTo>
                    <a:pt x="478083" y="1123604"/>
                  </a:lnTo>
                  <a:lnTo>
                    <a:pt x="477865" y="1122751"/>
                  </a:lnTo>
                  <a:lnTo>
                    <a:pt x="477777" y="1122073"/>
                  </a:lnTo>
                  <a:lnTo>
                    <a:pt x="477711" y="1121418"/>
                  </a:lnTo>
                  <a:lnTo>
                    <a:pt x="477449" y="1121003"/>
                  </a:lnTo>
                  <a:lnTo>
                    <a:pt x="477099" y="1120784"/>
                  </a:lnTo>
                  <a:lnTo>
                    <a:pt x="476749" y="1120718"/>
                  </a:lnTo>
                  <a:lnTo>
                    <a:pt x="476530" y="1120696"/>
                  </a:lnTo>
                  <a:lnTo>
                    <a:pt x="476355" y="1120543"/>
                  </a:lnTo>
                  <a:lnTo>
                    <a:pt x="476202" y="1120260"/>
                  </a:lnTo>
                  <a:lnTo>
                    <a:pt x="476117" y="1120073"/>
                  </a:lnTo>
                  <a:lnTo>
                    <a:pt x="476013" y="1119867"/>
                  </a:lnTo>
                  <a:lnTo>
                    <a:pt x="475992" y="1119609"/>
                  </a:lnTo>
                  <a:lnTo>
                    <a:pt x="475930" y="1119361"/>
                  </a:lnTo>
                  <a:lnTo>
                    <a:pt x="475662" y="1119103"/>
                  </a:lnTo>
                  <a:lnTo>
                    <a:pt x="475239" y="1118907"/>
                  </a:lnTo>
                  <a:lnTo>
                    <a:pt x="474733" y="1118711"/>
                  </a:lnTo>
                  <a:lnTo>
                    <a:pt x="474632" y="1118623"/>
                  </a:lnTo>
                  <a:lnTo>
                    <a:pt x="474315" y="1118365"/>
                  </a:lnTo>
                  <a:lnTo>
                    <a:pt x="473942" y="1117918"/>
                  </a:lnTo>
                  <a:lnTo>
                    <a:pt x="473682" y="1117601"/>
                  </a:lnTo>
                  <a:lnTo>
                    <a:pt x="473607" y="1117396"/>
                  </a:lnTo>
                  <a:lnTo>
                    <a:pt x="473663" y="1117192"/>
                  </a:lnTo>
                  <a:lnTo>
                    <a:pt x="473850" y="1116987"/>
                  </a:lnTo>
                  <a:lnTo>
                    <a:pt x="474334" y="1116690"/>
                  </a:lnTo>
                  <a:lnTo>
                    <a:pt x="474632" y="1116428"/>
                  </a:lnTo>
                  <a:lnTo>
                    <a:pt x="474950" y="1116149"/>
                  </a:lnTo>
                  <a:lnTo>
                    <a:pt x="475285" y="1115758"/>
                  </a:lnTo>
                  <a:lnTo>
                    <a:pt x="475340" y="1115423"/>
                  </a:lnTo>
                  <a:lnTo>
                    <a:pt x="475266" y="1115236"/>
                  </a:lnTo>
                  <a:lnTo>
                    <a:pt x="475042" y="1115050"/>
                  </a:lnTo>
                  <a:lnTo>
                    <a:pt x="474688" y="1114864"/>
                  </a:lnTo>
                  <a:lnTo>
                    <a:pt x="474502" y="1114640"/>
                  </a:lnTo>
                  <a:lnTo>
                    <a:pt x="474260" y="1114231"/>
                  </a:lnTo>
                  <a:lnTo>
                    <a:pt x="474055" y="1114044"/>
                  </a:lnTo>
                  <a:lnTo>
                    <a:pt x="473719" y="1113821"/>
                  </a:lnTo>
                  <a:lnTo>
                    <a:pt x="473458" y="1113355"/>
                  </a:lnTo>
                  <a:lnTo>
                    <a:pt x="473290" y="1112890"/>
                  </a:lnTo>
                  <a:lnTo>
                    <a:pt x="473253" y="1112386"/>
                  </a:lnTo>
                  <a:lnTo>
                    <a:pt x="473198" y="1112088"/>
                  </a:lnTo>
                  <a:lnTo>
                    <a:pt x="473253" y="1111604"/>
                  </a:lnTo>
                  <a:lnTo>
                    <a:pt x="473271" y="1110655"/>
                  </a:lnTo>
                  <a:lnTo>
                    <a:pt x="473365" y="1109351"/>
                  </a:lnTo>
                  <a:lnTo>
                    <a:pt x="473477" y="1108811"/>
                  </a:lnTo>
                  <a:lnTo>
                    <a:pt x="473775" y="1108215"/>
                  </a:lnTo>
                  <a:lnTo>
                    <a:pt x="473775" y="1107954"/>
                  </a:lnTo>
                  <a:lnTo>
                    <a:pt x="473719" y="1107694"/>
                  </a:lnTo>
                  <a:lnTo>
                    <a:pt x="473552" y="1107246"/>
                  </a:lnTo>
                  <a:lnTo>
                    <a:pt x="473198" y="1106446"/>
                  </a:lnTo>
                  <a:lnTo>
                    <a:pt x="472489" y="1105124"/>
                  </a:lnTo>
                  <a:lnTo>
                    <a:pt x="472414" y="1104620"/>
                  </a:lnTo>
                  <a:lnTo>
                    <a:pt x="472246" y="1102889"/>
                  </a:lnTo>
                  <a:lnTo>
                    <a:pt x="472135" y="1102181"/>
                  </a:lnTo>
                  <a:lnTo>
                    <a:pt x="472005" y="1101659"/>
                  </a:lnTo>
                  <a:lnTo>
                    <a:pt x="471762" y="1100895"/>
                  </a:lnTo>
                  <a:lnTo>
                    <a:pt x="471502" y="1100355"/>
                  </a:lnTo>
                  <a:lnTo>
                    <a:pt x="471334" y="1099982"/>
                  </a:lnTo>
                  <a:lnTo>
                    <a:pt x="471110" y="1099238"/>
                  </a:lnTo>
                  <a:lnTo>
                    <a:pt x="471148" y="1098679"/>
                  </a:lnTo>
                  <a:lnTo>
                    <a:pt x="471222" y="1098139"/>
                  </a:lnTo>
                  <a:lnTo>
                    <a:pt x="471445" y="1097841"/>
                  </a:lnTo>
                  <a:lnTo>
                    <a:pt x="471911" y="1097320"/>
                  </a:lnTo>
                  <a:lnTo>
                    <a:pt x="472395" y="1096928"/>
                  </a:lnTo>
                  <a:lnTo>
                    <a:pt x="472601" y="1096742"/>
                  </a:lnTo>
                  <a:lnTo>
                    <a:pt x="472881" y="1096350"/>
                  </a:lnTo>
                  <a:lnTo>
                    <a:pt x="473030" y="1096164"/>
                  </a:lnTo>
                  <a:lnTo>
                    <a:pt x="473095" y="1095806"/>
                  </a:lnTo>
                  <a:lnTo>
                    <a:pt x="473087" y="1095552"/>
                  </a:lnTo>
                  <a:lnTo>
                    <a:pt x="473022" y="1095347"/>
                  </a:lnTo>
                  <a:lnTo>
                    <a:pt x="472899" y="1095184"/>
                  </a:lnTo>
                  <a:lnTo>
                    <a:pt x="472686" y="1094988"/>
                  </a:lnTo>
                  <a:lnTo>
                    <a:pt x="472448" y="1094668"/>
                  </a:lnTo>
                  <a:lnTo>
                    <a:pt x="472309" y="1094316"/>
                  </a:lnTo>
                  <a:lnTo>
                    <a:pt x="472228" y="1093972"/>
                  </a:lnTo>
                  <a:lnTo>
                    <a:pt x="472202" y="1093669"/>
                  </a:lnTo>
                  <a:lnTo>
                    <a:pt x="472301" y="1093310"/>
                  </a:lnTo>
                  <a:lnTo>
                    <a:pt x="472383" y="1093047"/>
                  </a:lnTo>
                  <a:lnTo>
                    <a:pt x="472432" y="1092662"/>
                  </a:lnTo>
                  <a:lnTo>
                    <a:pt x="472489" y="1092368"/>
                  </a:lnTo>
                  <a:lnTo>
                    <a:pt x="472539" y="1092179"/>
                  </a:lnTo>
                  <a:lnTo>
                    <a:pt x="472558" y="1091902"/>
                  </a:lnTo>
                  <a:lnTo>
                    <a:pt x="472424" y="1091820"/>
                  </a:lnTo>
                  <a:lnTo>
                    <a:pt x="472202" y="1091836"/>
                  </a:lnTo>
                  <a:lnTo>
                    <a:pt x="471998" y="1091853"/>
                  </a:lnTo>
                  <a:lnTo>
                    <a:pt x="471818" y="1091836"/>
                  </a:lnTo>
                  <a:lnTo>
                    <a:pt x="471532" y="1091755"/>
                  </a:lnTo>
                  <a:lnTo>
                    <a:pt x="471335" y="1091681"/>
                  </a:lnTo>
                  <a:lnTo>
                    <a:pt x="470991" y="1091387"/>
                  </a:lnTo>
                  <a:lnTo>
                    <a:pt x="470728" y="1091010"/>
                  </a:lnTo>
                  <a:lnTo>
                    <a:pt x="470606" y="1090732"/>
                  </a:lnTo>
                  <a:lnTo>
                    <a:pt x="470508" y="1090494"/>
                  </a:lnTo>
                  <a:lnTo>
                    <a:pt x="470426" y="1090142"/>
                  </a:lnTo>
                  <a:lnTo>
                    <a:pt x="470417" y="1089897"/>
                  </a:lnTo>
                  <a:lnTo>
                    <a:pt x="470409" y="1089635"/>
                  </a:lnTo>
                  <a:lnTo>
                    <a:pt x="470245" y="1089372"/>
                  </a:lnTo>
                  <a:lnTo>
                    <a:pt x="470000" y="1089217"/>
                  </a:lnTo>
                  <a:lnTo>
                    <a:pt x="469647" y="1089144"/>
                  </a:lnTo>
                  <a:lnTo>
                    <a:pt x="469419" y="1089021"/>
                  </a:lnTo>
                  <a:lnTo>
                    <a:pt x="469140" y="1088750"/>
                  </a:lnTo>
                  <a:lnTo>
                    <a:pt x="468804" y="1088456"/>
                  </a:lnTo>
                  <a:lnTo>
                    <a:pt x="468608" y="1088186"/>
                  </a:lnTo>
                  <a:lnTo>
                    <a:pt x="468443" y="1087818"/>
                  </a:lnTo>
                  <a:lnTo>
                    <a:pt x="468239" y="1087621"/>
                  </a:lnTo>
                  <a:lnTo>
                    <a:pt x="467912" y="1087556"/>
                  </a:lnTo>
                  <a:lnTo>
                    <a:pt x="467592" y="1087416"/>
                  </a:lnTo>
                  <a:lnTo>
                    <a:pt x="467376" y="1087175"/>
                  </a:lnTo>
                  <a:lnTo>
                    <a:pt x="467243" y="1086980"/>
                  </a:lnTo>
                  <a:lnTo>
                    <a:pt x="467080" y="1086601"/>
                  </a:lnTo>
                  <a:lnTo>
                    <a:pt x="466915" y="1086264"/>
                  </a:lnTo>
                  <a:lnTo>
                    <a:pt x="466669" y="1086028"/>
                  </a:lnTo>
                  <a:lnTo>
                    <a:pt x="466301" y="1085803"/>
                  </a:lnTo>
                  <a:lnTo>
                    <a:pt x="464787" y="1085091"/>
                  </a:lnTo>
                  <a:lnTo>
                    <a:pt x="463278" y="1084606"/>
                  </a:lnTo>
                  <a:lnTo>
                    <a:pt x="462599" y="1084337"/>
                  </a:lnTo>
                  <a:lnTo>
                    <a:pt x="462241" y="1084017"/>
                  </a:lnTo>
                  <a:lnTo>
                    <a:pt x="461959" y="1083684"/>
                  </a:lnTo>
                  <a:lnTo>
                    <a:pt x="461589" y="1083493"/>
                  </a:lnTo>
                  <a:lnTo>
                    <a:pt x="461230" y="1083352"/>
                  </a:lnTo>
                  <a:lnTo>
                    <a:pt x="460999" y="1083110"/>
                  </a:lnTo>
                  <a:lnTo>
                    <a:pt x="460706" y="1082598"/>
                  </a:lnTo>
                  <a:lnTo>
                    <a:pt x="460411" y="1082240"/>
                  </a:lnTo>
                  <a:lnTo>
                    <a:pt x="460258" y="1081805"/>
                  </a:lnTo>
                  <a:lnTo>
                    <a:pt x="460155" y="1081255"/>
                  </a:lnTo>
                  <a:lnTo>
                    <a:pt x="459938" y="1080309"/>
                  </a:lnTo>
                  <a:lnTo>
                    <a:pt x="459618" y="1079682"/>
                  </a:lnTo>
                  <a:lnTo>
                    <a:pt x="459490" y="1079273"/>
                  </a:lnTo>
                  <a:lnTo>
                    <a:pt x="459337" y="1078902"/>
                  </a:lnTo>
                  <a:lnTo>
                    <a:pt x="459091" y="1078512"/>
                  </a:lnTo>
                  <a:lnTo>
                    <a:pt x="458862" y="1078480"/>
                  </a:lnTo>
                  <a:lnTo>
                    <a:pt x="458428" y="1078531"/>
                  </a:lnTo>
                  <a:lnTo>
                    <a:pt x="458095" y="1078621"/>
                  </a:lnTo>
                  <a:lnTo>
                    <a:pt x="457685" y="1078864"/>
                  </a:lnTo>
                  <a:lnTo>
                    <a:pt x="457417" y="1079094"/>
                  </a:lnTo>
                  <a:lnTo>
                    <a:pt x="457097" y="1079234"/>
                  </a:lnTo>
                  <a:lnTo>
                    <a:pt x="456688" y="1079311"/>
                  </a:lnTo>
                  <a:lnTo>
                    <a:pt x="456214" y="1079375"/>
                  </a:lnTo>
                  <a:lnTo>
                    <a:pt x="455971" y="1079439"/>
                  </a:lnTo>
                  <a:lnTo>
                    <a:pt x="455651" y="1079656"/>
                  </a:lnTo>
                  <a:lnTo>
                    <a:pt x="455139" y="1079848"/>
                  </a:lnTo>
                  <a:lnTo>
                    <a:pt x="454755" y="1079707"/>
                  </a:lnTo>
                  <a:lnTo>
                    <a:pt x="454397" y="1079439"/>
                  </a:lnTo>
                  <a:lnTo>
                    <a:pt x="454052" y="1079261"/>
                  </a:lnTo>
                  <a:lnTo>
                    <a:pt x="453757" y="1079222"/>
                  </a:lnTo>
                  <a:lnTo>
                    <a:pt x="453609" y="1079143"/>
                  </a:lnTo>
                  <a:lnTo>
                    <a:pt x="453443" y="1079035"/>
                  </a:lnTo>
                  <a:lnTo>
                    <a:pt x="453410" y="1078925"/>
                  </a:lnTo>
                  <a:lnTo>
                    <a:pt x="453434" y="1078768"/>
                  </a:lnTo>
                  <a:lnTo>
                    <a:pt x="453509" y="1078676"/>
                  </a:lnTo>
                  <a:lnTo>
                    <a:pt x="453676" y="1078476"/>
                  </a:lnTo>
                  <a:lnTo>
                    <a:pt x="453826" y="1078134"/>
                  </a:lnTo>
                  <a:lnTo>
                    <a:pt x="453843" y="1077843"/>
                  </a:lnTo>
                  <a:lnTo>
                    <a:pt x="453793" y="1077384"/>
                  </a:lnTo>
                  <a:lnTo>
                    <a:pt x="453793" y="1077001"/>
                  </a:lnTo>
                  <a:lnTo>
                    <a:pt x="453826" y="1076535"/>
                  </a:lnTo>
                  <a:lnTo>
                    <a:pt x="453734" y="1076268"/>
                  </a:lnTo>
                  <a:lnTo>
                    <a:pt x="453534" y="1075935"/>
                  </a:lnTo>
                  <a:lnTo>
                    <a:pt x="453192" y="1075593"/>
                  </a:lnTo>
                  <a:lnTo>
                    <a:pt x="452726" y="1075085"/>
                  </a:lnTo>
                  <a:lnTo>
                    <a:pt x="452340" y="1074763"/>
                  </a:lnTo>
                  <a:lnTo>
                    <a:pt x="451911" y="1074493"/>
                  </a:lnTo>
                  <a:lnTo>
                    <a:pt x="451255" y="1074399"/>
                  </a:lnTo>
                  <a:lnTo>
                    <a:pt x="450839" y="1074378"/>
                  </a:lnTo>
                  <a:lnTo>
                    <a:pt x="450307" y="1074264"/>
                  </a:lnTo>
                  <a:lnTo>
                    <a:pt x="449838" y="1074211"/>
                  </a:lnTo>
                  <a:lnTo>
                    <a:pt x="449515" y="1074201"/>
                  </a:lnTo>
                  <a:lnTo>
                    <a:pt x="449307" y="1074097"/>
                  </a:lnTo>
                  <a:lnTo>
                    <a:pt x="449255" y="1073932"/>
                  </a:lnTo>
                  <a:lnTo>
                    <a:pt x="449337" y="1073701"/>
                  </a:lnTo>
                  <a:lnTo>
                    <a:pt x="449400" y="1073472"/>
                  </a:lnTo>
                  <a:lnTo>
                    <a:pt x="449484" y="1073097"/>
                  </a:lnTo>
                  <a:lnTo>
                    <a:pt x="449525" y="1072795"/>
                  </a:lnTo>
                  <a:lnTo>
                    <a:pt x="449885" y="1072256"/>
                  </a:lnTo>
                  <a:lnTo>
                    <a:pt x="450038" y="1071874"/>
                  </a:lnTo>
                  <a:lnTo>
                    <a:pt x="450114" y="1071672"/>
                  </a:lnTo>
                  <a:lnTo>
                    <a:pt x="450038" y="1071341"/>
                  </a:lnTo>
                  <a:lnTo>
                    <a:pt x="449529" y="1070654"/>
                  </a:lnTo>
                  <a:lnTo>
                    <a:pt x="449224" y="1070350"/>
                  </a:lnTo>
                  <a:lnTo>
                    <a:pt x="448715" y="1069866"/>
                  </a:lnTo>
                  <a:lnTo>
                    <a:pt x="448257" y="1069357"/>
                  </a:lnTo>
                  <a:lnTo>
                    <a:pt x="447825" y="1068646"/>
                  </a:lnTo>
                  <a:lnTo>
                    <a:pt x="447392" y="1068315"/>
                  </a:lnTo>
                  <a:lnTo>
                    <a:pt x="446909" y="1068137"/>
                  </a:lnTo>
                  <a:lnTo>
                    <a:pt x="446553" y="1068061"/>
                  </a:lnTo>
                  <a:lnTo>
                    <a:pt x="446069" y="1067959"/>
                  </a:lnTo>
                  <a:lnTo>
                    <a:pt x="445560" y="1067679"/>
                  </a:lnTo>
                  <a:lnTo>
                    <a:pt x="445076" y="1067299"/>
                  </a:lnTo>
                  <a:lnTo>
                    <a:pt x="444848" y="1066892"/>
                  </a:lnTo>
                  <a:lnTo>
                    <a:pt x="444746" y="1066536"/>
                  </a:lnTo>
                  <a:lnTo>
                    <a:pt x="444416" y="1064654"/>
                  </a:lnTo>
                  <a:lnTo>
                    <a:pt x="444288" y="1063688"/>
                  </a:lnTo>
                  <a:lnTo>
                    <a:pt x="443907" y="1062543"/>
                  </a:lnTo>
                  <a:lnTo>
                    <a:pt x="443728" y="1062163"/>
                  </a:lnTo>
                  <a:lnTo>
                    <a:pt x="442965" y="1061171"/>
                  </a:lnTo>
                  <a:lnTo>
                    <a:pt x="442380" y="1060510"/>
                  </a:lnTo>
                  <a:lnTo>
                    <a:pt x="441795" y="1060129"/>
                  </a:lnTo>
                  <a:lnTo>
                    <a:pt x="441032" y="1059899"/>
                  </a:lnTo>
                  <a:lnTo>
                    <a:pt x="440268" y="1059646"/>
                  </a:lnTo>
                  <a:lnTo>
                    <a:pt x="439734" y="1059518"/>
                  </a:lnTo>
                  <a:lnTo>
                    <a:pt x="439047" y="1059137"/>
                  </a:lnTo>
                  <a:lnTo>
                    <a:pt x="438614" y="1058731"/>
                  </a:lnTo>
                  <a:lnTo>
                    <a:pt x="438462" y="1057662"/>
                  </a:lnTo>
                  <a:lnTo>
                    <a:pt x="438640" y="1056315"/>
                  </a:lnTo>
                  <a:lnTo>
                    <a:pt x="438869" y="1054942"/>
                  </a:lnTo>
                  <a:lnTo>
                    <a:pt x="438945" y="1054179"/>
                  </a:lnTo>
                  <a:lnTo>
                    <a:pt x="439403" y="1053188"/>
                  </a:lnTo>
                  <a:lnTo>
                    <a:pt x="439633" y="1052552"/>
                  </a:lnTo>
                  <a:lnTo>
                    <a:pt x="439658" y="1051968"/>
                  </a:lnTo>
                  <a:lnTo>
                    <a:pt x="439605" y="1051661"/>
                  </a:lnTo>
                  <a:lnTo>
                    <a:pt x="439525" y="1051276"/>
                  </a:lnTo>
                  <a:lnTo>
                    <a:pt x="439485" y="1050985"/>
                  </a:lnTo>
                  <a:lnTo>
                    <a:pt x="439498" y="1050840"/>
                  </a:lnTo>
                  <a:lnTo>
                    <a:pt x="439605" y="1050628"/>
                  </a:lnTo>
                  <a:lnTo>
                    <a:pt x="439764" y="1050443"/>
                  </a:lnTo>
                  <a:lnTo>
                    <a:pt x="439923" y="1050258"/>
                  </a:lnTo>
                  <a:lnTo>
                    <a:pt x="439923" y="1049714"/>
                  </a:lnTo>
                  <a:lnTo>
                    <a:pt x="439989" y="1049529"/>
                  </a:lnTo>
                  <a:lnTo>
                    <a:pt x="440241" y="1049211"/>
                  </a:lnTo>
                  <a:lnTo>
                    <a:pt x="440995" y="1048642"/>
                  </a:lnTo>
                  <a:lnTo>
                    <a:pt x="441646" y="1048131"/>
                  </a:lnTo>
                  <a:lnTo>
                    <a:pt x="442069" y="1047927"/>
                  </a:lnTo>
                  <a:lnTo>
                    <a:pt x="442466" y="1047689"/>
                  </a:lnTo>
                  <a:lnTo>
                    <a:pt x="442679" y="1047450"/>
                  </a:lnTo>
                  <a:lnTo>
                    <a:pt x="442864" y="1047212"/>
                  </a:lnTo>
                  <a:lnTo>
                    <a:pt x="443156" y="1047052"/>
                  </a:lnTo>
                  <a:lnTo>
                    <a:pt x="443593" y="1046788"/>
                  </a:lnTo>
                  <a:lnTo>
                    <a:pt x="444242" y="1046378"/>
                  </a:lnTo>
                  <a:lnTo>
                    <a:pt x="445753" y="1045463"/>
                  </a:lnTo>
                  <a:lnTo>
                    <a:pt x="446481" y="1045239"/>
                  </a:lnTo>
                  <a:lnTo>
                    <a:pt x="446879" y="1045014"/>
                  </a:lnTo>
                  <a:lnTo>
                    <a:pt x="447290" y="1044736"/>
                  </a:lnTo>
                  <a:lnTo>
                    <a:pt x="447806" y="1044312"/>
                  </a:lnTo>
                  <a:lnTo>
                    <a:pt x="448390" y="1043716"/>
                  </a:lnTo>
                  <a:lnTo>
                    <a:pt x="448681" y="1043253"/>
                  </a:lnTo>
                  <a:lnTo>
                    <a:pt x="449025" y="1043015"/>
                  </a:lnTo>
                  <a:lnTo>
                    <a:pt x="449409" y="1042882"/>
                  </a:lnTo>
                  <a:lnTo>
                    <a:pt x="449860" y="1042843"/>
                  </a:lnTo>
                  <a:lnTo>
                    <a:pt x="450271" y="1042856"/>
                  </a:lnTo>
                  <a:lnTo>
                    <a:pt x="450562" y="1042856"/>
                  </a:lnTo>
                  <a:lnTo>
                    <a:pt x="450800" y="1042790"/>
                  </a:lnTo>
                  <a:lnTo>
                    <a:pt x="450906" y="1042603"/>
                  </a:lnTo>
                  <a:lnTo>
                    <a:pt x="450787" y="1042286"/>
                  </a:lnTo>
                  <a:lnTo>
                    <a:pt x="450734" y="1042140"/>
                  </a:lnTo>
                  <a:lnTo>
                    <a:pt x="450615" y="1041849"/>
                  </a:lnTo>
                  <a:lnTo>
                    <a:pt x="450615" y="1041638"/>
                  </a:lnTo>
                  <a:lnTo>
                    <a:pt x="450624" y="1041391"/>
                  </a:lnTo>
                  <a:lnTo>
                    <a:pt x="450674" y="1041176"/>
                  </a:lnTo>
                  <a:lnTo>
                    <a:pt x="450806" y="1040927"/>
                  </a:lnTo>
                  <a:lnTo>
                    <a:pt x="451021" y="1040713"/>
                  </a:lnTo>
                  <a:lnTo>
                    <a:pt x="451236" y="1040546"/>
                  </a:lnTo>
                  <a:lnTo>
                    <a:pt x="451435" y="1040281"/>
                  </a:lnTo>
                  <a:lnTo>
                    <a:pt x="451550" y="1039993"/>
                  </a:lnTo>
                  <a:lnTo>
                    <a:pt x="451615" y="1039774"/>
                  </a:lnTo>
                  <a:lnTo>
                    <a:pt x="451604" y="1039502"/>
                  </a:lnTo>
                  <a:lnTo>
                    <a:pt x="451572" y="1039294"/>
                  </a:lnTo>
                  <a:lnTo>
                    <a:pt x="451550" y="1039173"/>
                  </a:lnTo>
                  <a:lnTo>
                    <a:pt x="451597" y="1039071"/>
                  </a:lnTo>
                  <a:lnTo>
                    <a:pt x="451801" y="1038944"/>
                  </a:lnTo>
                  <a:lnTo>
                    <a:pt x="452216" y="1038802"/>
                  </a:lnTo>
                  <a:lnTo>
                    <a:pt x="452665" y="1038639"/>
                  </a:lnTo>
                  <a:lnTo>
                    <a:pt x="452872" y="1038572"/>
                  </a:lnTo>
                  <a:lnTo>
                    <a:pt x="453145" y="1038354"/>
                  </a:lnTo>
                  <a:lnTo>
                    <a:pt x="453331" y="1038158"/>
                  </a:lnTo>
                  <a:lnTo>
                    <a:pt x="453922" y="1037174"/>
                  </a:lnTo>
                  <a:lnTo>
                    <a:pt x="454621" y="1036529"/>
                  </a:lnTo>
                  <a:lnTo>
                    <a:pt x="454818" y="1036235"/>
                  </a:lnTo>
                  <a:lnTo>
                    <a:pt x="454918" y="1035783"/>
                  </a:lnTo>
                  <a:lnTo>
                    <a:pt x="454900" y="1035544"/>
                  </a:lnTo>
                  <a:lnTo>
                    <a:pt x="454508" y="1034759"/>
                  </a:lnTo>
                  <a:lnTo>
                    <a:pt x="453944" y="1033769"/>
                  </a:lnTo>
                  <a:lnTo>
                    <a:pt x="453756" y="1033495"/>
                  </a:lnTo>
                  <a:lnTo>
                    <a:pt x="452287" y="1032215"/>
                  </a:lnTo>
                  <a:lnTo>
                    <a:pt x="451791" y="1031976"/>
                  </a:lnTo>
                  <a:lnTo>
                    <a:pt x="450989" y="1031788"/>
                  </a:lnTo>
                  <a:lnTo>
                    <a:pt x="450442" y="1031635"/>
                  </a:lnTo>
                  <a:lnTo>
                    <a:pt x="450083" y="1031481"/>
                  </a:lnTo>
                  <a:lnTo>
                    <a:pt x="449912" y="1031122"/>
                  </a:lnTo>
                  <a:lnTo>
                    <a:pt x="449588" y="1030798"/>
                  </a:lnTo>
                  <a:lnTo>
                    <a:pt x="449384" y="1030525"/>
                  </a:lnTo>
                  <a:lnTo>
                    <a:pt x="449110" y="1030132"/>
                  </a:lnTo>
                  <a:lnTo>
                    <a:pt x="448888" y="1029313"/>
                  </a:lnTo>
                  <a:lnTo>
                    <a:pt x="448956" y="1028801"/>
                  </a:lnTo>
                  <a:lnTo>
                    <a:pt x="449281" y="1028186"/>
                  </a:lnTo>
                  <a:lnTo>
                    <a:pt x="449350" y="1027896"/>
                  </a:lnTo>
                  <a:lnTo>
                    <a:pt x="449247" y="1027675"/>
                  </a:lnTo>
                  <a:lnTo>
                    <a:pt x="449058" y="1027401"/>
                  </a:lnTo>
                  <a:lnTo>
                    <a:pt x="448820" y="1027230"/>
                  </a:lnTo>
                  <a:lnTo>
                    <a:pt x="448581" y="1027043"/>
                  </a:lnTo>
                  <a:lnTo>
                    <a:pt x="448529" y="1026890"/>
                  </a:lnTo>
                  <a:lnTo>
                    <a:pt x="448734" y="1026395"/>
                  </a:lnTo>
                  <a:lnTo>
                    <a:pt x="448854" y="1025746"/>
                  </a:lnTo>
                  <a:lnTo>
                    <a:pt x="448973" y="1024978"/>
                  </a:lnTo>
                  <a:lnTo>
                    <a:pt x="449024" y="1024569"/>
                  </a:lnTo>
                  <a:lnTo>
                    <a:pt x="449024" y="1024568"/>
                  </a:lnTo>
                  <a:lnTo>
                    <a:pt x="449179" y="1024227"/>
                  </a:lnTo>
                  <a:lnTo>
                    <a:pt x="449451" y="1024005"/>
                  </a:lnTo>
                  <a:lnTo>
                    <a:pt x="449879" y="1023919"/>
                  </a:lnTo>
                  <a:lnTo>
                    <a:pt x="450169" y="1023851"/>
                  </a:lnTo>
                  <a:lnTo>
                    <a:pt x="450665" y="1023629"/>
                  </a:lnTo>
                  <a:lnTo>
                    <a:pt x="451501" y="1023237"/>
                  </a:lnTo>
                  <a:lnTo>
                    <a:pt x="451996" y="1022913"/>
                  </a:lnTo>
                  <a:lnTo>
                    <a:pt x="452663" y="1022639"/>
                  </a:lnTo>
                  <a:lnTo>
                    <a:pt x="453192" y="1022418"/>
                  </a:lnTo>
                  <a:lnTo>
                    <a:pt x="453654" y="1022229"/>
                  </a:lnTo>
                  <a:lnTo>
                    <a:pt x="454097" y="1022144"/>
                  </a:lnTo>
                  <a:lnTo>
                    <a:pt x="454542" y="1022144"/>
                  </a:lnTo>
                  <a:lnTo>
                    <a:pt x="454850" y="1022128"/>
                  </a:lnTo>
                  <a:lnTo>
                    <a:pt x="455140" y="1022059"/>
                  </a:lnTo>
                  <a:lnTo>
                    <a:pt x="455361" y="1021939"/>
                  </a:lnTo>
                  <a:lnTo>
                    <a:pt x="455652" y="1021667"/>
                  </a:lnTo>
                  <a:lnTo>
                    <a:pt x="455959" y="1021478"/>
                  </a:lnTo>
                  <a:lnTo>
                    <a:pt x="456267" y="1021325"/>
                  </a:lnTo>
                  <a:lnTo>
                    <a:pt x="456386" y="1021137"/>
                  </a:lnTo>
                  <a:lnTo>
                    <a:pt x="456421" y="1020796"/>
                  </a:lnTo>
                  <a:lnTo>
                    <a:pt x="456369" y="1020540"/>
                  </a:lnTo>
                  <a:lnTo>
                    <a:pt x="456369" y="1020335"/>
                  </a:lnTo>
                  <a:lnTo>
                    <a:pt x="456608" y="1020045"/>
                  </a:lnTo>
                  <a:lnTo>
                    <a:pt x="457001" y="1019669"/>
                  </a:lnTo>
                  <a:lnTo>
                    <a:pt x="457582" y="1019174"/>
                  </a:lnTo>
                  <a:lnTo>
                    <a:pt x="457941" y="1018884"/>
                  </a:lnTo>
                  <a:lnTo>
                    <a:pt x="458471" y="1018679"/>
                  </a:lnTo>
                  <a:lnTo>
                    <a:pt x="458983" y="1018560"/>
                  </a:lnTo>
                  <a:lnTo>
                    <a:pt x="459427" y="1018560"/>
                  </a:lnTo>
                  <a:lnTo>
                    <a:pt x="459854" y="1018525"/>
                  </a:lnTo>
                  <a:lnTo>
                    <a:pt x="460332" y="1018133"/>
                  </a:lnTo>
                  <a:lnTo>
                    <a:pt x="461169" y="1017620"/>
                  </a:lnTo>
                  <a:lnTo>
                    <a:pt x="461528" y="1017451"/>
                  </a:lnTo>
                  <a:lnTo>
                    <a:pt x="462348" y="1017092"/>
                  </a:lnTo>
                  <a:lnTo>
                    <a:pt x="463299" y="1016783"/>
                  </a:lnTo>
                  <a:lnTo>
                    <a:pt x="463850" y="1016606"/>
                  </a:lnTo>
                  <a:lnTo>
                    <a:pt x="464471" y="1016498"/>
                  </a:lnTo>
                  <a:lnTo>
                    <a:pt x="465073" y="1016438"/>
                  </a:lnTo>
                  <a:lnTo>
                    <a:pt x="465397" y="1016438"/>
                  </a:lnTo>
                  <a:lnTo>
                    <a:pt x="465713" y="1016340"/>
                  </a:lnTo>
                  <a:lnTo>
                    <a:pt x="465801" y="1016183"/>
                  </a:lnTo>
                  <a:lnTo>
                    <a:pt x="465762" y="1015847"/>
                  </a:lnTo>
                  <a:lnTo>
                    <a:pt x="465555" y="1015286"/>
                  </a:lnTo>
                  <a:lnTo>
                    <a:pt x="465314" y="1014851"/>
                  </a:lnTo>
                  <a:lnTo>
                    <a:pt x="465110" y="1014369"/>
                  </a:lnTo>
                  <a:lnTo>
                    <a:pt x="465043" y="1013842"/>
                  </a:lnTo>
                  <a:lnTo>
                    <a:pt x="464958" y="1013450"/>
                  </a:lnTo>
                  <a:lnTo>
                    <a:pt x="464720" y="1013196"/>
                  </a:lnTo>
                  <a:lnTo>
                    <a:pt x="464227" y="1013077"/>
                  </a:lnTo>
                  <a:lnTo>
                    <a:pt x="463851" y="1012992"/>
                  </a:lnTo>
                  <a:lnTo>
                    <a:pt x="463427" y="1012822"/>
                  </a:lnTo>
                  <a:lnTo>
                    <a:pt x="463154" y="1012482"/>
                  </a:lnTo>
                  <a:lnTo>
                    <a:pt x="462950" y="1012006"/>
                  </a:lnTo>
                  <a:lnTo>
                    <a:pt x="462916" y="1011615"/>
                  </a:lnTo>
                  <a:lnTo>
                    <a:pt x="462968" y="1011088"/>
                  </a:lnTo>
                  <a:lnTo>
                    <a:pt x="462984" y="1010748"/>
                  </a:lnTo>
                  <a:lnTo>
                    <a:pt x="463018" y="1010510"/>
                  </a:lnTo>
                  <a:lnTo>
                    <a:pt x="463002" y="1010120"/>
                  </a:lnTo>
                  <a:lnTo>
                    <a:pt x="462899" y="1009643"/>
                  </a:lnTo>
                  <a:lnTo>
                    <a:pt x="462707" y="1009244"/>
                  </a:lnTo>
                  <a:lnTo>
                    <a:pt x="462514" y="1008725"/>
                  </a:lnTo>
                  <a:lnTo>
                    <a:pt x="462206" y="1008283"/>
                  </a:lnTo>
                  <a:lnTo>
                    <a:pt x="461744" y="1007667"/>
                  </a:lnTo>
                  <a:lnTo>
                    <a:pt x="461456" y="1006917"/>
                  </a:lnTo>
                  <a:lnTo>
                    <a:pt x="461379" y="1006263"/>
                  </a:lnTo>
                  <a:lnTo>
                    <a:pt x="461571" y="1005187"/>
                  </a:lnTo>
                  <a:lnTo>
                    <a:pt x="461571" y="1005185"/>
                  </a:lnTo>
                  <a:lnTo>
                    <a:pt x="461803" y="1004513"/>
                  </a:lnTo>
                  <a:lnTo>
                    <a:pt x="462149" y="1003456"/>
                  </a:lnTo>
                  <a:lnTo>
                    <a:pt x="462188" y="1002898"/>
                  </a:lnTo>
                  <a:lnTo>
                    <a:pt x="462053" y="1002321"/>
                  </a:lnTo>
                  <a:lnTo>
                    <a:pt x="461707" y="1001667"/>
                  </a:lnTo>
                  <a:lnTo>
                    <a:pt x="461436" y="1001167"/>
                  </a:lnTo>
                  <a:lnTo>
                    <a:pt x="461398" y="1000705"/>
                  </a:lnTo>
                  <a:lnTo>
                    <a:pt x="461495" y="999763"/>
                  </a:lnTo>
                  <a:lnTo>
                    <a:pt x="461552" y="999378"/>
                  </a:lnTo>
                  <a:lnTo>
                    <a:pt x="461764" y="999013"/>
                  </a:lnTo>
                  <a:lnTo>
                    <a:pt x="462341" y="998531"/>
                  </a:lnTo>
                  <a:lnTo>
                    <a:pt x="462995" y="997878"/>
                  </a:lnTo>
                  <a:lnTo>
                    <a:pt x="463727" y="997244"/>
                  </a:lnTo>
                  <a:lnTo>
                    <a:pt x="463988" y="996974"/>
                  </a:lnTo>
                  <a:lnTo>
                    <a:pt x="463988" y="996560"/>
                  </a:lnTo>
                  <a:lnTo>
                    <a:pt x="463969" y="996413"/>
                  </a:lnTo>
                  <a:lnTo>
                    <a:pt x="463988" y="996055"/>
                  </a:lnTo>
                  <a:lnTo>
                    <a:pt x="464085" y="995227"/>
                  </a:lnTo>
                  <a:lnTo>
                    <a:pt x="464166" y="994619"/>
                  </a:lnTo>
                  <a:lnTo>
                    <a:pt x="464166" y="994078"/>
                  </a:lnTo>
                  <a:lnTo>
                    <a:pt x="464342" y="993650"/>
                  </a:lnTo>
                  <a:lnTo>
                    <a:pt x="464395" y="993273"/>
                  </a:lnTo>
                  <a:lnTo>
                    <a:pt x="464414" y="992950"/>
                  </a:lnTo>
                  <a:lnTo>
                    <a:pt x="464414" y="992412"/>
                  </a:lnTo>
                  <a:lnTo>
                    <a:pt x="464236" y="991719"/>
                  </a:lnTo>
                  <a:lnTo>
                    <a:pt x="464035" y="990956"/>
                  </a:lnTo>
                  <a:lnTo>
                    <a:pt x="463967" y="990418"/>
                  </a:lnTo>
                  <a:lnTo>
                    <a:pt x="463944" y="989991"/>
                  </a:lnTo>
                  <a:lnTo>
                    <a:pt x="464085" y="989350"/>
                  </a:lnTo>
                  <a:lnTo>
                    <a:pt x="464170" y="988865"/>
                  </a:lnTo>
                  <a:lnTo>
                    <a:pt x="464106" y="988506"/>
                  </a:lnTo>
                  <a:lnTo>
                    <a:pt x="463917" y="988148"/>
                  </a:lnTo>
                  <a:lnTo>
                    <a:pt x="463684" y="987725"/>
                  </a:lnTo>
                  <a:lnTo>
                    <a:pt x="463484" y="987237"/>
                  </a:lnTo>
                  <a:lnTo>
                    <a:pt x="463249" y="986424"/>
                  </a:lnTo>
                  <a:lnTo>
                    <a:pt x="463182" y="985930"/>
                  </a:lnTo>
                  <a:lnTo>
                    <a:pt x="463360" y="985258"/>
                  </a:lnTo>
                  <a:lnTo>
                    <a:pt x="463698" y="984898"/>
                  </a:lnTo>
                  <a:lnTo>
                    <a:pt x="464214" y="984607"/>
                  </a:lnTo>
                  <a:lnTo>
                    <a:pt x="464955" y="984404"/>
                  </a:lnTo>
                  <a:lnTo>
                    <a:pt x="465584" y="984248"/>
                  </a:lnTo>
                  <a:lnTo>
                    <a:pt x="466571" y="983979"/>
                  </a:lnTo>
                  <a:lnTo>
                    <a:pt x="468749" y="983777"/>
                  </a:lnTo>
                  <a:lnTo>
                    <a:pt x="469760" y="983395"/>
                  </a:lnTo>
                  <a:lnTo>
                    <a:pt x="470118" y="983216"/>
                  </a:lnTo>
                  <a:lnTo>
                    <a:pt x="470904" y="982992"/>
                  </a:lnTo>
                  <a:lnTo>
                    <a:pt x="471443" y="982812"/>
                  </a:lnTo>
                  <a:lnTo>
                    <a:pt x="474385" y="982678"/>
                  </a:lnTo>
                  <a:lnTo>
                    <a:pt x="477123" y="982722"/>
                  </a:lnTo>
                  <a:lnTo>
                    <a:pt x="477841" y="982722"/>
                  </a:lnTo>
                  <a:lnTo>
                    <a:pt x="478672" y="982565"/>
                  </a:lnTo>
                  <a:lnTo>
                    <a:pt x="479143" y="982251"/>
                  </a:lnTo>
                  <a:lnTo>
                    <a:pt x="479481" y="981891"/>
                  </a:lnTo>
                  <a:lnTo>
                    <a:pt x="479654" y="981667"/>
                  </a:lnTo>
                  <a:lnTo>
                    <a:pt x="479760" y="981392"/>
                  </a:lnTo>
                  <a:lnTo>
                    <a:pt x="479717" y="981097"/>
                  </a:lnTo>
                  <a:lnTo>
                    <a:pt x="479654" y="980591"/>
                  </a:lnTo>
                  <a:lnTo>
                    <a:pt x="479633" y="980316"/>
                  </a:lnTo>
                  <a:lnTo>
                    <a:pt x="479781" y="979936"/>
                  </a:lnTo>
                  <a:lnTo>
                    <a:pt x="479908" y="979492"/>
                  </a:lnTo>
                  <a:lnTo>
                    <a:pt x="480034" y="978880"/>
                  </a:lnTo>
                  <a:lnTo>
                    <a:pt x="480013" y="978500"/>
                  </a:lnTo>
                  <a:lnTo>
                    <a:pt x="479908" y="978205"/>
                  </a:lnTo>
                  <a:lnTo>
                    <a:pt x="479760" y="977930"/>
                  </a:lnTo>
                  <a:lnTo>
                    <a:pt x="479738" y="977487"/>
                  </a:lnTo>
                  <a:lnTo>
                    <a:pt x="479802" y="977128"/>
                  </a:lnTo>
                  <a:lnTo>
                    <a:pt x="479992" y="976790"/>
                  </a:lnTo>
                  <a:lnTo>
                    <a:pt x="480190" y="976584"/>
                  </a:lnTo>
                  <a:lnTo>
                    <a:pt x="480623" y="976368"/>
                  </a:lnTo>
                  <a:lnTo>
                    <a:pt x="481523" y="976051"/>
                  </a:lnTo>
                  <a:lnTo>
                    <a:pt x="481940" y="976002"/>
                  </a:lnTo>
                  <a:lnTo>
                    <a:pt x="482422" y="975669"/>
                  </a:lnTo>
                  <a:lnTo>
                    <a:pt x="482960" y="975523"/>
                  </a:lnTo>
                  <a:lnTo>
                    <a:pt x="483384" y="975204"/>
                  </a:lnTo>
                  <a:lnTo>
                    <a:pt x="483808" y="975031"/>
                  </a:lnTo>
                  <a:lnTo>
                    <a:pt x="484156" y="974934"/>
                  </a:lnTo>
                  <a:lnTo>
                    <a:pt x="484532" y="974607"/>
                  </a:lnTo>
                  <a:lnTo>
                    <a:pt x="484725" y="974444"/>
                  </a:lnTo>
                  <a:lnTo>
                    <a:pt x="485033" y="974269"/>
                  </a:lnTo>
                  <a:lnTo>
                    <a:pt x="485695" y="974140"/>
                  </a:lnTo>
                  <a:lnTo>
                    <a:pt x="486043" y="974088"/>
                  </a:lnTo>
                  <a:lnTo>
                    <a:pt x="486221" y="974052"/>
                  </a:lnTo>
                  <a:lnTo>
                    <a:pt x="486306" y="973992"/>
                  </a:lnTo>
                  <a:lnTo>
                    <a:pt x="486343" y="973934"/>
                  </a:lnTo>
                  <a:lnTo>
                    <a:pt x="486267" y="973828"/>
                  </a:lnTo>
                  <a:lnTo>
                    <a:pt x="485824" y="973413"/>
                  </a:lnTo>
                  <a:lnTo>
                    <a:pt x="485448" y="973056"/>
                  </a:lnTo>
                  <a:lnTo>
                    <a:pt x="485024" y="972656"/>
                  </a:lnTo>
                  <a:lnTo>
                    <a:pt x="484632" y="972174"/>
                  </a:lnTo>
                  <a:lnTo>
                    <a:pt x="484536" y="971918"/>
                  </a:lnTo>
                  <a:lnTo>
                    <a:pt x="484345" y="971243"/>
                  </a:lnTo>
                  <a:lnTo>
                    <a:pt x="484068" y="970767"/>
                  </a:lnTo>
                  <a:lnTo>
                    <a:pt x="483479" y="969636"/>
                  </a:lnTo>
                  <a:lnTo>
                    <a:pt x="483362" y="969167"/>
                  </a:lnTo>
                  <a:lnTo>
                    <a:pt x="483127" y="967896"/>
                  </a:lnTo>
                  <a:lnTo>
                    <a:pt x="482997" y="967160"/>
                  </a:lnTo>
                  <a:lnTo>
                    <a:pt x="483063" y="966738"/>
                  </a:lnTo>
                  <a:lnTo>
                    <a:pt x="483336" y="966449"/>
                  </a:lnTo>
                  <a:lnTo>
                    <a:pt x="483448" y="966252"/>
                  </a:lnTo>
                  <a:lnTo>
                    <a:pt x="483497" y="966167"/>
                  </a:lnTo>
                  <a:lnTo>
                    <a:pt x="483530" y="965600"/>
                  </a:lnTo>
                  <a:lnTo>
                    <a:pt x="483491" y="965355"/>
                  </a:lnTo>
                  <a:lnTo>
                    <a:pt x="483477" y="965265"/>
                  </a:lnTo>
                  <a:lnTo>
                    <a:pt x="483235" y="964447"/>
                  </a:lnTo>
                  <a:lnTo>
                    <a:pt x="483075" y="963850"/>
                  </a:lnTo>
                  <a:lnTo>
                    <a:pt x="482823" y="963091"/>
                  </a:lnTo>
                  <a:lnTo>
                    <a:pt x="482654" y="962668"/>
                  </a:lnTo>
                  <a:lnTo>
                    <a:pt x="482548" y="962246"/>
                  </a:lnTo>
                  <a:lnTo>
                    <a:pt x="482609" y="961968"/>
                  </a:lnTo>
                  <a:lnTo>
                    <a:pt x="482727" y="961545"/>
                  </a:lnTo>
                  <a:lnTo>
                    <a:pt x="482962" y="960980"/>
                  </a:lnTo>
                  <a:lnTo>
                    <a:pt x="483221" y="960580"/>
                  </a:lnTo>
                  <a:lnTo>
                    <a:pt x="483550" y="960273"/>
                  </a:lnTo>
                  <a:lnTo>
                    <a:pt x="483550" y="960273"/>
                  </a:lnTo>
                  <a:lnTo>
                    <a:pt x="483857" y="960203"/>
                  </a:lnTo>
                  <a:lnTo>
                    <a:pt x="484303" y="960180"/>
                  </a:lnTo>
                  <a:lnTo>
                    <a:pt x="484760" y="960024"/>
                  </a:lnTo>
                  <a:lnTo>
                    <a:pt x="485092" y="959935"/>
                  </a:lnTo>
                  <a:lnTo>
                    <a:pt x="485514" y="959960"/>
                  </a:lnTo>
                  <a:lnTo>
                    <a:pt x="485910" y="959910"/>
                  </a:lnTo>
                  <a:lnTo>
                    <a:pt x="486484" y="959871"/>
                  </a:lnTo>
                  <a:lnTo>
                    <a:pt x="487289" y="959591"/>
                  </a:lnTo>
                  <a:lnTo>
                    <a:pt x="487927" y="959539"/>
                  </a:lnTo>
                  <a:lnTo>
                    <a:pt x="488489" y="959514"/>
                  </a:lnTo>
                  <a:lnTo>
                    <a:pt x="488923" y="959412"/>
                  </a:lnTo>
                  <a:lnTo>
                    <a:pt x="489498" y="959234"/>
                  </a:lnTo>
                  <a:lnTo>
                    <a:pt x="490060" y="959081"/>
                  </a:lnTo>
                  <a:lnTo>
                    <a:pt x="490469" y="959042"/>
                  </a:lnTo>
                  <a:lnTo>
                    <a:pt x="490979" y="959207"/>
                  </a:lnTo>
                  <a:lnTo>
                    <a:pt x="491376" y="959386"/>
                  </a:lnTo>
                  <a:lnTo>
                    <a:pt x="491772" y="959463"/>
                  </a:lnTo>
                  <a:lnTo>
                    <a:pt x="492014" y="959463"/>
                  </a:lnTo>
                  <a:lnTo>
                    <a:pt x="492283" y="959374"/>
                  </a:lnTo>
                  <a:lnTo>
                    <a:pt x="492499" y="959323"/>
                  </a:lnTo>
                  <a:lnTo>
                    <a:pt x="492972" y="958978"/>
                  </a:lnTo>
                  <a:lnTo>
                    <a:pt x="493712" y="958378"/>
                  </a:lnTo>
                  <a:lnTo>
                    <a:pt x="494070" y="958213"/>
                  </a:lnTo>
                  <a:lnTo>
                    <a:pt x="494415" y="958186"/>
                  </a:lnTo>
                  <a:lnTo>
                    <a:pt x="494633" y="958187"/>
                  </a:lnTo>
                  <a:lnTo>
                    <a:pt x="495054" y="958365"/>
                  </a:lnTo>
                  <a:lnTo>
                    <a:pt x="495283" y="958442"/>
                  </a:lnTo>
                  <a:lnTo>
                    <a:pt x="495629" y="958531"/>
                  </a:lnTo>
                  <a:lnTo>
                    <a:pt x="496305" y="958608"/>
                  </a:lnTo>
                  <a:lnTo>
                    <a:pt x="496829" y="958659"/>
                  </a:lnTo>
                  <a:lnTo>
                    <a:pt x="497237" y="958621"/>
                  </a:lnTo>
                  <a:lnTo>
                    <a:pt x="497672" y="958493"/>
                  </a:lnTo>
                  <a:lnTo>
                    <a:pt x="498272" y="958442"/>
                  </a:lnTo>
                  <a:lnTo>
                    <a:pt x="498974" y="958467"/>
                  </a:lnTo>
                  <a:lnTo>
                    <a:pt x="499702" y="958467"/>
                  </a:lnTo>
                  <a:lnTo>
                    <a:pt x="500366" y="958442"/>
                  </a:lnTo>
                  <a:lnTo>
                    <a:pt x="500980" y="958543"/>
                  </a:lnTo>
                  <a:lnTo>
                    <a:pt x="501349" y="958671"/>
                  </a:lnTo>
                  <a:lnTo>
                    <a:pt x="501669" y="958646"/>
                  </a:lnTo>
                  <a:lnTo>
                    <a:pt x="502027" y="958518"/>
                  </a:lnTo>
                  <a:lnTo>
                    <a:pt x="502270" y="958454"/>
                  </a:lnTo>
                  <a:lnTo>
                    <a:pt x="502666" y="958481"/>
                  </a:lnTo>
                  <a:lnTo>
                    <a:pt x="503292" y="958592"/>
                  </a:lnTo>
                  <a:lnTo>
                    <a:pt x="503873" y="958689"/>
                  </a:lnTo>
                  <a:lnTo>
                    <a:pt x="504614" y="958753"/>
                  </a:lnTo>
                  <a:lnTo>
                    <a:pt x="505226" y="958979"/>
                  </a:lnTo>
                  <a:lnTo>
                    <a:pt x="505871" y="959011"/>
                  </a:lnTo>
                  <a:lnTo>
                    <a:pt x="506923" y="958520"/>
                  </a:lnTo>
                  <a:lnTo>
                    <a:pt x="507834" y="958446"/>
                  </a:lnTo>
                  <a:lnTo>
                    <a:pt x="508657" y="958530"/>
                  </a:lnTo>
                  <a:lnTo>
                    <a:pt x="509587" y="958678"/>
                  </a:lnTo>
                  <a:lnTo>
                    <a:pt x="510410" y="958742"/>
                  </a:lnTo>
                  <a:lnTo>
                    <a:pt x="510832" y="958636"/>
                  </a:lnTo>
                  <a:lnTo>
                    <a:pt x="511446" y="958298"/>
                  </a:lnTo>
                  <a:lnTo>
                    <a:pt x="512248" y="958066"/>
                  </a:lnTo>
                  <a:lnTo>
                    <a:pt x="512966" y="958002"/>
                  </a:lnTo>
                  <a:lnTo>
                    <a:pt x="513579" y="957729"/>
                  </a:lnTo>
                  <a:lnTo>
                    <a:pt x="514086" y="957201"/>
                  </a:lnTo>
                  <a:lnTo>
                    <a:pt x="514318" y="957095"/>
                  </a:lnTo>
                  <a:lnTo>
                    <a:pt x="514952" y="956926"/>
                  </a:lnTo>
                  <a:lnTo>
                    <a:pt x="515585" y="956841"/>
                  </a:lnTo>
                  <a:lnTo>
                    <a:pt x="516220" y="956757"/>
                  </a:lnTo>
                  <a:lnTo>
                    <a:pt x="516684" y="956546"/>
                  </a:lnTo>
                  <a:lnTo>
                    <a:pt x="517529" y="956208"/>
                  </a:lnTo>
                  <a:lnTo>
                    <a:pt x="518437" y="955955"/>
                  </a:lnTo>
                  <a:lnTo>
                    <a:pt x="519430" y="955807"/>
                  </a:lnTo>
                  <a:lnTo>
                    <a:pt x="519958" y="955765"/>
                  </a:lnTo>
                  <a:lnTo>
                    <a:pt x="520233" y="955765"/>
                  </a:lnTo>
                  <a:lnTo>
                    <a:pt x="520719" y="955892"/>
                  </a:lnTo>
                  <a:lnTo>
                    <a:pt x="521184" y="955807"/>
                  </a:lnTo>
                  <a:lnTo>
                    <a:pt x="521796" y="955638"/>
                  </a:lnTo>
                  <a:lnTo>
                    <a:pt x="522321" y="955497"/>
                  </a:lnTo>
                  <a:lnTo>
                    <a:pt x="522895" y="955174"/>
                  </a:lnTo>
                  <a:lnTo>
                    <a:pt x="523465" y="954900"/>
                  </a:lnTo>
                  <a:lnTo>
                    <a:pt x="524140" y="954625"/>
                  </a:lnTo>
                  <a:lnTo>
                    <a:pt x="524479" y="954456"/>
                  </a:lnTo>
                  <a:lnTo>
                    <a:pt x="525007" y="954140"/>
                  </a:lnTo>
                  <a:lnTo>
                    <a:pt x="525302" y="953971"/>
                  </a:lnTo>
                  <a:lnTo>
                    <a:pt x="525641" y="953697"/>
                  </a:lnTo>
                  <a:lnTo>
                    <a:pt x="526126" y="953506"/>
                  </a:lnTo>
                  <a:lnTo>
                    <a:pt x="526591" y="953380"/>
                  </a:lnTo>
                  <a:lnTo>
                    <a:pt x="527119" y="953380"/>
                  </a:lnTo>
                  <a:lnTo>
                    <a:pt x="527901" y="953358"/>
                  </a:lnTo>
                  <a:lnTo>
                    <a:pt x="528408" y="953210"/>
                  </a:lnTo>
                  <a:lnTo>
                    <a:pt x="528935" y="953042"/>
                  </a:lnTo>
                  <a:lnTo>
                    <a:pt x="529760" y="952640"/>
                  </a:lnTo>
                  <a:lnTo>
                    <a:pt x="530753" y="952134"/>
                  </a:lnTo>
                  <a:lnTo>
                    <a:pt x="531471" y="951902"/>
                  </a:lnTo>
                  <a:lnTo>
                    <a:pt x="532231" y="951775"/>
                  </a:lnTo>
                  <a:lnTo>
                    <a:pt x="532443" y="951691"/>
                  </a:lnTo>
                  <a:lnTo>
                    <a:pt x="532780" y="951585"/>
                  </a:lnTo>
                  <a:lnTo>
                    <a:pt x="532928" y="951396"/>
                  </a:lnTo>
                  <a:lnTo>
                    <a:pt x="532991" y="950888"/>
                  </a:lnTo>
                  <a:lnTo>
                    <a:pt x="532970" y="950256"/>
                  </a:lnTo>
                  <a:lnTo>
                    <a:pt x="532991" y="949706"/>
                  </a:lnTo>
                  <a:lnTo>
                    <a:pt x="532780" y="948714"/>
                  </a:lnTo>
                  <a:lnTo>
                    <a:pt x="532569" y="948017"/>
                  </a:lnTo>
                  <a:lnTo>
                    <a:pt x="532390" y="947195"/>
                  </a:lnTo>
                  <a:lnTo>
                    <a:pt x="532379" y="946752"/>
                  </a:lnTo>
                  <a:lnTo>
                    <a:pt x="532400" y="946498"/>
                  </a:lnTo>
                  <a:lnTo>
                    <a:pt x="532569" y="946138"/>
                  </a:lnTo>
                  <a:lnTo>
                    <a:pt x="532739" y="945717"/>
                  </a:lnTo>
                  <a:lnTo>
                    <a:pt x="532675" y="945443"/>
                  </a:lnTo>
                  <a:lnTo>
                    <a:pt x="532675" y="945147"/>
                  </a:lnTo>
                  <a:lnTo>
                    <a:pt x="532716" y="944767"/>
                  </a:lnTo>
                  <a:lnTo>
                    <a:pt x="532865" y="944155"/>
                  </a:lnTo>
                  <a:lnTo>
                    <a:pt x="532949" y="943373"/>
                  </a:lnTo>
                  <a:lnTo>
                    <a:pt x="532970" y="942761"/>
                  </a:lnTo>
                  <a:lnTo>
                    <a:pt x="532970" y="941284"/>
                  </a:lnTo>
                  <a:lnTo>
                    <a:pt x="532949" y="940883"/>
                  </a:lnTo>
                  <a:lnTo>
                    <a:pt x="533118" y="940545"/>
                  </a:lnTo>
                  <a:lnTo>
                    <a:pt x="533161" y="940354"/>
                  </a:lnTo>
                  <a:lnTo>
                    <a:pt x="533118" y="940081"/>
                  </a:lnTo>
                  <a:lnTo>
                    <a:pt x="533055" y="939742"/>
                  </a:lnTo>
                  <a:lnTo>
                    <a:pt x="533161" y="938877"/>
                  </a:lnTo>
                  <a:lnTo>
                    <a:pt x="533287" y="938307"/>
                  </a:lnTo>
                  <a:lnTo>
                    <a:pt x="533857" y="937189"/>
                  </a:lnTo>
                  <a:lnTo>
                    <a:pt x="534301" y="936386"/>
                  </a:lnTo>
                  <a:lnTo>
                    <a:pt x="534555" y="936028"/>
                  </a:lnTo>
                  <a:lnTo>
                    <a:pt x="534640" y="935648"/>
                  </a:lnTo>
                  <a:lnTo>
                    <a:pt x="534723" y="935373"/>
                  </a:lnTo>
                  <a:lnTo>
                    <a:pt x="534660" y="935036"/>
                  </a:lnTo>
                  <a:lnTo>
                    <a:pt x="534471" y="934613"/>
                  </a:lnTo>
                  <a:lnTo>
                    <a:pt x="534217" y="934043"/>
                  </a:lnTo>
                  <a:lnTo>
                    <a:pt x="534027" y="933684"/>
                  </a:lnTo>
                  <a:lnTo>
                    <a:pt x="533773" y="933262"/>
                  </a:lnTo>
                  <a:lnTo>
                    <a:pt x="533626" y="932608"/>
                  </a:lnTo>
                  <a:lnTo>
                    <a:pt x="533309" y="931869"/>
                  </a:lnTo>
                  <a:lnTo>
                    <a:pt x="532612" y="931193"/>
                  </a:lnTo>
                  <a:lnTo>
                    <a:pt x="532083" y="930138"/>
                  </a:lnTo>
                  <a:lnTo>
                    <a:pt x="531598" y="929399"/>
                  </a:lnTo>
                  <a:lnTo>
                    <a:pt x="531429" y="929082"/>
                  </a:lnTo>
                  <a:lnTo>
                    <a:pt x="531203" y="928168"/>
                  </a:lnTo>
                  <a:lnTo>
                    <a:pt x="531090" y="927837"/>
                  </a:lnTo>
                  <a:lnTo>
                    <a:pt x="531069" y="927457"/>
                  </a:lnTo>
                  <a:lnTo>
                    <a:pt x="531154" y="927204"/>
                  </a:lnTo>
                  <a:lnTo>
                    <a:pt x="531302" y="926971"/>
                  </a:lnTo>
                  <a:lnTo>
                    <a:pt x="531682" y="926464"/>
                  </a:lnTo>
                  <a:lnTo>
                    <a:pt x="532083" y="925642"/>
                  </a:lnTo>
                  <a:lnTo>
                    <a:pt x="532337" y="925178"/>
                  </a:lnTo>
                  <a:lnTo>
                    <a:pt x="532306" y="924529"/>
                  </a:lnTo>
                  <a:lnTo>
                    <a:pt x="532583" y="923831"/>
                  </a:lnTo>
                  <a:lnTo>
                    <a:pt x="532925" y="923172"/>
                  </a:lnTo>
                  <a:lnTo>
                    <a:pt x="533122" y="922711"/>
                  </a:lnTo>
                  <a:lnTo>
                    <a:pt x="533268" y="922303"/>
                  </a:lnTo>
                  <a:lnTo>
                    <a:pt x="533386" y="921974"/>
                  </a:lnTo>
                  <a:lnTo>
                    <a:pt x="533479" y="921750"/>
                  </a:lnTo>
                  <a:lnTo>
                    <a:pt x="533413" y="921368"/>
                  </a:lnTo>
                  <a:lnTo>
                    <a:pt x="533413" y="920788"/>
                  </a:lnTo>
                  <a:lnTo>
                    <a:pt x="533322" y="920055"/>
                  </a:lnTo>
                  <a:lnTo>
                    <a:pt x="532762" y="919282"/>
                  </a:lnTo>
                  <a:lnTo>
                    <a:pt x="532449" y="918705"/>
                  </a:lnTo>
                  <a:lnTo>
                    <a:pt x="532020" y="917734"/>
                  </a:lnTo>
                  <a:lnTo>
                    <a:pt x="531691" y="917158"/>
                  </a:lnTo>
                  <a:lnTo>
                    <a:pt x="531328" y="916285"/>
                  </a:lnTo>
                  <a:lnTo>
                    <a:pt x="531131" y="915725"/>
                  </a:lnTo>
                  <a:lnTo>
                    <a:pt x="531015" y="914902"/>
                  </a:lnTo>
                  <a:lnTo>
                    <a:pt x="530834" y="914639"/>
                  </a:lnTo>
                  <a:lnTo>
                    <a:pt x="530818" y="914392"/>
                  </a:lnTo>
                  <a:lnTo>
                    <a:pt x="530867" y="913996"/>
                  </a:lnTo>
                  <a:lnTo>
                    <a:pt x="530950" y="913421"/>
                  </a:lnTo>
                  <a:lnTo>
                    <a:pt x="531065" y="912745"/>
                  </a:lnTo>
                  <a:lnTo>
                    <a:pt x="531148" y="912268"/>
                  </a:lnTo>
                  <a:lnTo>
                    <a:pt x="531098" y="911889"/>
                  </a:lnTo>
                  <a:lnTo>
                    <a:pt x="531032" y="911642"/>
                  </a:lnTo>
                  <a:lnTo>
                    <a:pt x="530884" y="911494"/>
                  </a:lnTo>
                  <a:lnTo>
                    <a:pt x="530670" y="911412"/>
                  </a:lnTo>
                  <a:lnTo>
                    <a:pt x="530571" y="911313"/>
                  </a:lnTo>
                  <a:lnTo>
                    <a:pt x="530537" y="910968"/>
                  </a:lnTo>
                  <a:lnTo>
                    <a:pt x="530323" y="910555"/>
                  </a:lnTo>
                  <a:lnTo>
                    <a:pt x="530093" y="909733"/>
                  </a:lnTo>
                  <a:lnTo>
                    <a:pt x="529978" y="909420"/>
                  </a:lnTo>
                  <a:lnTo>
                    <a:pt x="529778" y="908800"/>
                  </a:lnTo>
                  <a:lnTo>
                    <a:pt x="529658" y="908484"/>
                  </a:lnTo>
                  <a:lnTo>
                    <a:pt x="529630" y="908276"/>
                  </a:lnTo>
                  <a:lnTo>
                    <a:pt x="529820" y="908208"/>
                  </a:lnTo>
                  <a:lnTo>
                    <a:pt x="530251" y="908244"/>
                  </a:lnTo>
                  <a:lnTo>
                    <a:pt x="530472" y="908349"/>
                  </a:lnTo>
                  <a:lnTo>
                    <a:pt x="530950" y="908481"/>
                  </a:lnTo>
                  <a:lnTo>
                    <a:pt x="531362" y="908629"/>
                  </a:lnTo>
                  <a:lnTo>
                    <a:pt x="531823" y="908596"/>
                  </a:lnTo>
                  <a:lnTo>
                    <a:pt x="532234" y="908498"/>
                  </a:lnTo>
                  <a:lnTo>
                    <a:pt x="532795" y="908251"/>
                  </a:lnTo>
                  <a:lnTo>
                    <a:pt x="533322" y="907921"/>
                  </a:lnTo>
                  <a:lnTo>
                    <a:pt x="533932" y="907180"/>
                  </a:lnTo>
                  <a:lnTo>
                    <a:pt x="534294" y="906637"/>
                  </a:lnTo>
                  <a:lnTo>
                    <a:pt x="534591" y="906357"/>
                  </a:lnTo>
                  <a:lnTo>
                    <a:pt x="534838" y="906192"/>
                  </a:lnTo>
                  <a:lnTo>
                    <a:pt x="535399" y="906143"/>
                  </a:lnTo>
                  <a:lnTo>
                    <a:pt x="535860" y="906209"/>
                  </a:lnTo>
                  <a:lnTo>
                    <a:pt x="536403" y="906390"/>
                  </a:lnTo>
                  <a:lnTo>
                    <a:pt x="536782" y="906456"/>
                  </a:lnTo>
                  <a:lnTo>
                    <a:pt x="537260" y="906736"/>
                  </a:lnTo>
                  <a:lnTo>
                    <a:pt x="537490" y="906884"/>
                  </a:lnTo>
                  <a:lnTo>
                    <a:pt x="537738" y="906950"/>
                  </a:lnTo>
                  <a:lnTo>
                    <a:pt x="538001" y="906983"/>
                  </a:lnTo>
                  <a:lnTo>
                    <a:pt x="538182" y="907016"/>
                  </a:lnTo>
                  <a:lnTo>
                    <a:pt x="538643" y="906670"/>
                  </a:lnTo>
                  <a:lnTo>
                    <a:pt x="539039" y="906093"/>
                  </a:lnTo>
                  <a:lnTo>
                    <a:pt x="539731" y="905402"/>
                  </a:lnTo>
                  <a:lnTo>
                    <a:pt x="540654" y="904711"/>
                  </a:lnTo>
                  <a:lnTo>
                    <a:pt x="541000" y="904464"/>
                  </a:lnTo>
                  <a:lnTo>
                    <a:pt x="541478" y="904150"/>
                  </a:lnTo>
                  <a:lnTo>
                    <a:pt x="542433" y="903739"/>
                  </a:lnTo>
                  <a:lnTo>
                    <a:pt x="542878" y="903311"/>
                  </a:lnTo>
                  <a:lnTo>
                    <a:pt x="543158" y="903196"/>
                  </a:lnTo>
                  <a:lnTo>
                    <a:pt x="543503" y="903064"/>
                  </a:lnTo>
                  <a:lnTo>
                    <a:pt x="543833" y="903081"/>
                  </a:lnTo>
                  <a:lnTo>
                    <a:pt x="544180" y="903229"/>
                  </a:lnTo>
                  <a:lnTo>
                    <a:pt x="544658" y="903542"/>
                  </a:lnTo>
                  <a:lnTo>
                    <a:pt x="545119" y="903838"/>
                  </a:lnTo>
                  <a:lnTo>
                    <a:pt x="545349" y="903953"/>
                  </a:lnTo>
                  <a:lnTo>
                    <a:pt x="545630" y="903986"/>
                  </a:lnTo>
                  <a:lnTo>
                    <a:pt x="546388" y="903953"/>
                  </a:lnTo>
                  <a:lnTo>
                    <a:pt x="546683" y="903953"/>
                  </a:lnTo>
                  <a:lnTo>
                    <a:pt x="547030" y="903822"/>
                  </a:lnTo>
                  <a:lnTo>
                    <a:pt x="547194" y="903739"/>
                  </a:lnTo>
                  <a:lnTo>
                    <a:pt x="547474" y="903525"/>
                  </a:lnTo>
                  <a:lnTo>
                    <a:pt x="547837" y="903179"/>
                  </a:lnTo>
                  <a:lnTo>
                    <a:pt x="548117" y="902817"/>
                  </a:lnTo>
                  <a:lnTo>
                    <a:pt x="548842" y="901944"/>
                  </a:lnTo>
                  <a:lnTo>
                    <a:pt x="549451" y="901352"/>
                  </a:lnTo>
                  <a:lnTo>
                    <a:pt x="549879" y="900875"/>
                  </a:lnTo>
                  <a:lnTo>
                    <a:pt x="550062" y="900529"/>
                  </a:lnTo>
                  <a:lnTo>
                    <a:pt x="550193" y="900101"/>
                  </a:lnTo>
                  <a:lnTo>
                    <a:pt x="550160" y="899541"/>
                  </a:lnTo>
                  <a:lnTo>
                    <a:pt x="550143" y="898702"/>
                  </a:lnTo>
                  <a:lnTo>
                    <a:pt x="550342" y="898026"/>
                  </a:lnTo>
                  <a:lnTo>
                    <a:pt x="550753" y="897022"/>
                  </a:lnTo>
                  <a:lnTo>
                    <a:pt x="550901" y="896726"/>
                  </a:lnTo>
                  <a:lnTo>
                    <a:pt x="550951" y="896330"/>
                  </a:lnTo>
                  <a:lnTo>
                    <a:pt x="550848" y="895718"/>
                  </a:lnTo>
                  <a:lnTo>
                    <a:pt x="550835" y="895161"/>
                  </a:lnTo>
                  <a:lnTo>
                    <a:pt x="550967" y="894881"/>
                  </a:lnTo>
                  <a:lnTo>
                    <a:pt x="551264" y="894618"/>
                  </a:lnTo>
                  <a:lnTo>
                    <a:pt x="551544" y="894420"/>
                  </a:lnTo>
                  <a:lnTo>
                    <a:pt x="552039" y="894042"/>
                  </a:lnTo>
                  <a:lnTo>
                    <a:pt x="552351" y="893795"/>
                  </a:lnTo>
                  <a:lnTo>
                    <a:pt x="552566" y="893624"/>
                  </a:lnTo>
                  <a:lnTo>
                    <a:pt x="552903" y="893382"/>
                  </a:lnTo>
                  <a:lnTo>
                    <a:pt x="553249" y="893214"/>
                  </a:lnTo>
                  <a:lnTo>
                    <a:pt x="553965" y="892994"/>
                  </a:lnTo>
                  <a:lnTo>
                    <a:pt x="554332" y="892751"/>
                  </a:lnTo>
                  <a:lnTo>
                    <a:pt x="554511" y="892604"/>
                  </a:lnTo>
                  <a:lnTo>
                    <a:pt x="554775" y="892394"/>
                  </a:lnTo>
                  <a:lnTo>
                    <a:pt x="554975" y="892173"/>
                  </a:lnTo>
                  <a:lnTo>
                    <a:pt x="555116" y="891805"/>
                  </a:lnTo>
                  <a:lnTo>
                    <a:pt x="555405" y="891605"/>
                  </a:lnTo>
                  <a:lnTo>
                    <a:pt x="555648" y="891564"/>
                  </a:lnTo>
                  <a:lnTo>
                    <a:pt x="555921" y="891522"/>
                  </a:lnTo>
                  <a:lnTo>
                    <a:pt x="556121" y="891480"/>
                  </a:lnTo>
                  <a:lnTo>
                    <a:pt x="556310" y="891322"/>
                  </a:lnTo>
                  <a:lnTo>
                    <a:pt x="556415" y="891122"/>
                  </a:lnTo>
                  <a:lnTo>
                    <a:pt x="556573" y="891018"/>
                  </a:lnTo>
                  <a:lnTo>
                    <a:pt x="556962" y="890944"/>
                  </a:lnTo>
                  <a:lnTo>
                    <a:pt x="557540" y="890807"/>
                  </a:lnTo>
                  <a:lnTo>
                    <a:pt x="558077" y="890660"/>
                  </a:lnTo>
                  <a:lnTo>
                    <a:pt x="558655" y="890450"/>
                  </a:lnTo>
                  <a:lnTo>
                    <a:pt x="559212" y="890250"/>
                  </a:lnTo>
                  <a:lnTo>
                    <a:pt x="559420" y="890156"/>
                  </a:lnTo>
                  <a:lnTo>
                    <a:pt x="559427" y="890152"/>
                  </a:lnTo>
                  <a:lnTo>
                    <a:pt x="559435" y="890149"/>
                  </a:lnTo>
                  <a:lnTo>
                    <a:pt x="559444" y="890145"/>
                  </a:lnTo>
                  <a:lnTo>
                    <a:pt x="560096" y="889808"/>
                  </a:lnTo>
                  <a:lnTo>
                    <a:pt x="560463" y="889694"/>
                  </a:lnTo>
                  <a:lnTo>
                    <a:pt x="560674" y="889651"/>
                  </a:lnTo>
                  <a:lnTo>
                    <a:pt x="560885" y="889620"/>
                  </a:lnTo>
                  <a:lnTo>
                    <a:pt x="561189" y="889504"/>
                  </a:lnTo>
                  <a:lnTo>
                    <a:pt x="561543" y="889380"/>
                  </a:lnTo>
                  <a:lnTo>
                    <a:pt x="561800" y="889367"/>
                  </a:lnTo>
                  <a:lnTo>
                    <a:pt x="561999" y="889325"/>
                  </a:lnTo>
                  <a:lnTo>
                    <a:pt x="562231" y="889168"/>
                  </a:lnTo>
                  <a:lnTo>
                    <a:pt x="562494" y="888884"/>
                  </a:lnTo>
                  <a:lnTo>
                    <a:pt x="562662" y="888737"/>
                  </a:lnTo>
                  <a:lnTo>
                    <a:pt x="563136" y="888148"/>
                  </a:lnTo>
                  <a:lnTo>
                    <a:pt x="563577" y="887739"/>
                  </a:lnTo>
                  <a:lnTo>
                    <a:pt x="563840" y="887391"/>
                  </a:lnTo>
                  <a:lnTo>
                    <a:pt x="563997" y="887097"/>
                  </a:lnTo>
                  <a:lnTo>
                    <a:pt x="564239" y="886886"/>
                  </a:lnTo>
                  <a:lnTo>
                    <a:pt x="564849" y="886436"/>
                  </a:lnTo>
                  <a:lnTo>
                    <a:pt x="565396" y="886035"/>
                  </a:lnTo>
                  <a:lnTo>
                    <a:pt x="565796" y="885731"/>
                  </a:lnTo>
                  <a:lnTo>
                    <a:pt x="566080" y="885615"/>
                  </a:lnTo>
                  <a:lnTo>
                    <a:pt x="566564" y="885552"/>
                  </a:lnTo>
                  <a:lnTo>
                    <a:pt x="566721" y="885478"/>
                  </a:lnTo>
                  <a:lnTo>
                    <a:pt x="567037" y="885226"/>
                  </a:lnTo>
                  <a:lnTo>
                    <a:pt x="567195" y="885195"/>
                  </a:lnTo>
                  <a:lnTo>
                    <a:pt x="567510" y="885205"/>
                  </a:lnTo>
                  <a:lnTo>
                    <a:pt x="567836" y="885174"/>
                  </a:lnTo>
                  <a:lnTo>
                    <a:pt x="568067" y="885100"/>
                  </a:lnTo>
                  <a:lnTo>
                    <a:pt x="568404" y="885068"/>
                  </a:lnTo>
                  <a:lnTo>
                    <a:pt x="568993" y="884996"/>
                  </a:lnTo>
                  <a:lnTo>
                    <a:pt x="569404" y="884922"/>
                  </a:lnTo>
                  <a:lnTo>
                    <a:pt x="569761" y="884859"/>
                  </a:lnTo>
                  <a:lnTo>
                    <a:pt x="569982" y="884880"/>
                  </a:lnTo>
                  <a:lnTo>
                    <a:pt x="570413" y="885079"/>
                  </a:lnTo>
                  <a:lnTo>
                    <a:pt x="570760" y="885247"/>
                  </a:lnTo>
                  <a:lnTo>
                    <a:pt x="571044" y="885353"/>
                  </a:lnTo>
                  <a:lnTo>
                    <a:pt x="571223" y="885279"/>
                  </a:lnTo>
                  <a:lnTo>
                    <a:pt x="571433" y="885184"/>
                  </a:lnTo>
                  <a:lnTo>
                    <a:pt x="571696" y="885111"/>
                  </a:lnTo>
                  <a:lnTo>
                    <a:pt x="571938" y="885058"/>
                  </a:lnTo>
                  <a:lnTo>
                    <a:pt x="572453" y="884817"/>
                  </a:lnTo>
                  <a:lnTo>
                    <a:pt x="572894" y="884574"/>
                  </a:lnTo>
                  <a:lnTo>
                    <a:pt x="573084" y="884417"/>
                  </a:lnTo>
                  <a:lnTo>
                    <a:pt x="573263" y="884228"/>
                  </a:lnTo>
                  <a:lnTo>
                    <a:pt x="573557" y="883839"/>
                  </a:lnTo>
                  <a:lnTo>
                    <a:pt x="573746" y="883429"/>
                  </a:lnTo>
                  <a:lnTo>
                    <a:pt x="574010" y="882988"/>
                  </a:lnTo>
                  <a:lnTo>
                    <a:pt x="574189" y="882798"/>
                  </a:lnTo>
                  <a:lnTo>
                    <a:pt x="574514" y="882640"/>
                  </a:lnTo>
                  <a:lnTo>
                    <a:pt x="574695" y="882497"/>
                  </a:lnTo>
                  <a:lnTo>
                    <a:pt x="574757" y="882225"/>
                  </a:lnTo>
                  <a:lnTo>
                    <a:pt x="574746" y="881832"/>
                  </a:lnTo>
                  <a:lnTo>
                    <a:pt x="574672" y="881632"/>
                  </a:lnTo>
                  <a:lnTo>
                    <a:pt x="574535" y="881432"/>
                  </a:lnTo>
                  <a:lnTo>
                    <a:pt x="574343" y="881322"/>
                  </a:lnTo>
                  <a:lnTo>
                    <a:pt x="574062" y="881285"/>
                  </a:lnTo>
                  <a:lnTo>
                    <a:pt x="573757" y="881316"/>
                  </a:lnTo>
                  <a:lnTo>
                    <a:pt x="573431" y="881232"/>
                  </a:lnTo>
                  <a:lnTo>
                    <a:pt x="572989" y="880759"/>
                  </a:lnTo>
                  <a:lnTo>
                    <a:pt x="572495" y="880497"/>
                  </a:lnTo>
                  <a:lnTo>
                    <a:pt x="572012" y="880413"/>
                  </a:lnTo>
                  <a:lnTo>
                    <a:pt x="571527" y="880307"/>
                  </a:lnTo>
                  <a:lnTo>
                    <a:pt x="570970" y="880297"/>
                  </a:lnTo>
                  <a:lnTo>
                    <a:pt x="570476" y="880339"/>
                  </a:lnTo>
                  <a:lnTo>
                    <a:pt x="570181" y="880256"/>
                  </a:lnTo>
                  <a:lnTo>
                    <a:pt x="569971" y="879992"/>
                  </a:lnTo>
                  <a:lnTo>
                    <a:pt x="569803" y="879762"/>
                  </a:lnTo>
                  <a:lnTo>
                    <a:pt x="569634" y="879488"/>
                  </a:lnTo>
                  <a:lnTo>
                    <a:pt x="569540" y="879047"/>
                  </a:lnTo>
                  <a:lnTo>
                    <a:pt x="569434" y="878531"/>
                  </a:lnTo>
                  <a:lnTo>
                    <a:pt x="569351" y="878353"/>
                  </a:lnTo>
                  <a:lnTo>
                    <a:pt x="569214" y="878111"/>
                  </a:lnTo>
                  <a:lnTo>
                    <a:pt x="569098" y="877923"/>
                  </a:lnTo>
                  <a:lnTo>
                    <a:pt x="568824" y="877723"/>
                  </a:lnTo>
                  <a:lnTo>
                    <a:pt x="568689" y="877586"/>
                  </a:lnTo>
                  <a:lnTo>
                    <a:pt x="568604" y="877313"/>
                  </a:lnTo>
                  <a:lnTo>
                    <a:pt x="568526" y="876631"/>
                  </a:lnTo>
                  <a:lnTo>
                    <a:pt x="568446" y="876241"/>
                  </a:lnTo>
                  <a:lnTo>
                    <a:pt x="568267" y="875641"/>
                  </a:lnTo>
                  <a:lnTo>
                    <a:pt x="567984" y="875064"/>
                  </a:lnTo>
                  <a:lnTo>
                    <a:pt x="567836" y="874748"/>
                  </a:lnTo>
                  <a:lnTo>
                    <a:pt x="567731" y="874391"/>
                  </a:lnTo>
                  <a:lnTo>
                    <a:pt x="567763" y="874159"/>
                  </a:lnTo>
                  <a:lnTo>
                    <a:pt x="567826" y="873886"/>
                  </a:lnTo>
                  <a:lnTo>
                    <a:pt x="567931" y="873613"/>
                  </a:lnTo>
                  <a:lnTo>
                    <a:pt x="568150" y="873012"/>
                  </a:lnTo>
                  <a:lnTo>
                    <a:pt x="568309" y="872636"/>
                  </a:lnTo>
                  <a:lnTo>
                    <a:pt x="568436" y="872383"/>
                  </a:lnTo>
                  <a:lnTo>
                    <a:pt x="568803" y="872016"/>
                  </a:lnTo>
                  <a:lnTo>
                    <a:pt x="569151" y="871701"/>
                  </a:lnTo>
                  <a:lnTo>
                    <a:pt x="569322" y="871356"/>
                  </a:lnTo>
                  <a:lnTo>
                    <a:pt x="569529" y="871207"/>
                  </a:lnTo>
                  <a:lnTo>
                    <a:pt x="569792" y="871017"/>
                  </a:lnTo>
                  <a:lnTo>
                    <a:pt x="569877" y="870870"/>
                  </a:lnTo>
                  <a:lnTo>
                    <a:pt x="569887" y="870639"/>
                  </a:lnTo>
                  <a:lnTo>
                    <a:pt x="569835" y="870240"/>
                  </a:lnTo>
                  <a:lnTo>
                    <a:pt x="569824" y="869851"/>
                  </a:lnTo>
                  <a:lnTo>
                    <a:pt x="569782" y="869336"/>
                  </a:lnTo>
                  <a:lnTo>
                    <a:pt x="569677" y="868821"/>
                  </a:lnTo>
                  <a:lnTo>
                    <a:pt x="569561" y="868232"/>
                  </a:lnTo>
                  <a:lnTo>
                    <a:pt x="569383" y="867833"/>
                  </a:lnTo>
                  <a:lnTo>
                    <a:pt x="569256" y="867664"/>
                  </a:lnTo>
                  <a:lnTo>
                    <a:pt x="568689" y="867370"/>
                  </a:lnTo>
                  <a:lnTo>
                    <a:pt x="568320" y="867328"/>
                  </a:lnTo>
                  <a:lnTo>
                    <a:pt x="568088" y="867318"/>
                  </a:lnTo>
                  <a:lnTo>
                    <a:pt x="567921" y="867286"/>
                  </a:lnTo>
                  <a:lnTo>
                    <a:pt x="567699" y="867191"/>
                  </a:lnTo>
                  <a:lnTo>
                    <a:pt x="567580" y="867150"/>
                  </a:lnTo>
                  <a:lnTo>
                    <a:pt x="567563" y="867054"/>
                  </a:lnTo>
                  <a:lnTo>
                    <a:pt x="567594" y="866866"/>
                  </a:lnTo>
                  <a:lnTo>
                    <a:pt x="567531" y="866634"/>
                  </a:lnTo>
                  <a:lnTo>
                    <a:pt x="567457" y="866319"/>
                  </a:lnTo>
                  <a:lnTo>
                    <a:pt x="567373" y="865941"/>
                  </a:lnTo>
                  <a:lnTo>
                    <a:pt x="567279" y="865667"/>
                  </a:lnTo>
                  <a:lnTo>
                    <a:pt x="567026" y="865394"/>
                  </a:lnTo>
                  <a:lnTo>
                    <a:pt x="566490" y="865069"/>
                  </a:lnTo>
                  <a:lnTo>
                    <a:pt x="566216" y="864712"/>
                  </a:lnTo>
                  <a:lnTo>
                    <a:pt x="566132" y="864470"/>
                  </a:lnTo>
                  <a:lnTo>
                    <a:pt x="566153" y="864091"/>
                  </a:lnTo>
                  <a:lnTo>
                    <a:pt x="566174" y="863671"/>
                  </a:lnTo>
                  <a:lnTo>
                    <a:pt x="566195" y="863387"/>
                  </a:lnTo>
                  <a:lnTo>
                    <a:pt x="566195" y="863167"/>
                  </a:lnTo>
                  <a:lnTo>
                    <a:pt x="566016" y="862977"/>
                  </a:lnTo>
                  <a:lnTo>
                    <a:pt x="565765" y="862977"/>
                  </a:lnTo>
                  <a:lnTo>
                    <a:pt x="565322" y="863124"/>
                  </a:lnTo>
                  <a:lnTo>
                    <a:pt x="565028" y="863240"/>
                  </a:lnTo>
                  <a:lnTo>
                    <a:pt x="564807" y="863261"/>
                  </a:lnTo>
                  <a:lnTo>
                    <a:pt x="564575" y="863334"/>
                  </a:lnTo>
                  <a:lnTo>
                    <a:pt x="564376" y="863313"/>
                  </a:lnTo>
                  <a:lnTo>
                    <a:pt x="564040" y="863247"/>
                  </a:lnTo>
                  <a:lnTo>
                    <a:pt x="562489" y="863065"/>
                  </a:lnTo>
                  <a:lnTo>
                    <a:pt x="561537" y="863112"/>
                  </a:lnTo>
                  <a:lnTo>
                    <a:pt x="561182" y="863042"/>
                  </a:lnTo>
                  <a:lnTo>
                    <a:pt x="560853" y="862848"/>
                  </a:lnTo>
                  <a:lnTo>
                    <a:pt x="560084" y="862415"/>
                  </a:lnTo>
                  <a:lnTo>
                    <a:pt x="559433" y="862176"/>
                  </a:lnTo>
                  <a:lnTo>
                    <a:pt x="559427" y="862173"/>
                  </a:lnTo>
                  <a:lnTo>
                    <a:pt x="559423" y="862172"/>
                  </a:lnTo>
                  <a:lnTo>
                    <a:pt x="559308" y="862129"/>
                  </a:lnTo>
                  <a:lnTo>
                    <a:pt x="559098" y="862156"/>
                  </a:lnTo>
                  <a:lnTo>
                    <a:pt x="558704" y="862300"/>
                  </a:lnTo>
                  <a:lnTo>
                    <a:pt x="558480" y="862340"/>
                  </a:lnTo>
                  <a:lnTo>
                    <a:pt x="558204" y="862340"/>
                  </a:lnTo>
                  <a:lnTo>
                    <a:pt x="557875" y="862235"/>
                  </a:lnTo>
                  <a:lnTo>
                    <a:pt x="557652" y="862077"/>
                  </a:lnTo>
                  <a:lnTo>
                    <a:pt x="557297" y="861907"/>
                  </a:lnTo>
                  <a:lnTo>
                    <a:pt x="556863" y="861789"/>
                  </a:lnTo>
                  <a:lnTo>
                    <a:pt x="556653" y="861631"/>
                  </a:lnTo>
                  <a:lnTo>
                    <a:pt x="556417" y="861210"/>
                  </a:lnTo>
                  <a:lnTo>
                    <a:pt x="556311" y="860934"/>
                  </a:lnTo>
                  <a:lnTo>
                    <a:pt x="556259" y="860423"/>
                  </a:lnTo>
                  <a:lnTo>
                    <a:pt x="556193" y="860107"/>
                  </a:lnTo>
                  <a:lnTo>
                    <a:pt x="556088" y="859975"/>
                  </a:lnTo>
                  <a:lnTo>
                    <a:pt x="555561" y="859883"/>
                  </a:lnTo>
                  <a:lnTo>
                    <a:pt x="555194" y="859779"/>
                  </a:lnTo>
                  <a:lnTo>
                    <a:pt x="555023" y="859542"/>
                  </a:lnTo>
                  <a:lnTo>
                    <a:pt x="554812" y="859004"/>
                  </a:lnTo>
                  <a:lnTo>
                    <a:pt x="554497" y="858544"/>
                  </a:lnTo>
                  <a:lnTo>
                    <a:pt x="554063" y="858425"/>
                  </a:lnTo>
                  <a:lnTo>
                    <a:pt x="553669" y="858464"/>
                  </a:lnTo>
                  <a:lnTo>
                    <a:pt x="553117" y="858596"/>
                  </a:lnTo>
                  <a:lnTo>
                    <a:pt x="552894" y="858478"/>
                  </a:lnTo>
                  <a:lnTo>
                    <a:pt x="552604" y="858293"/>
                  </a:lnTo>
                  <a:lnTo>
                    <a:pt x="552170" y="858097"/>
                  </a:lnTo>
                  <a:lnTo>
                    <a:pt x="551763" y="857900"/>
                  </a:lnTo>
                  <a:lnTo>
                    <a:pt x="551526" y="857782"/>
                  </a:lnTo>
                  <a:lnTo>
                    <a:pt x="550869" y="857203"/>
                  </a:lnTo>
                  <a:lnTo>
                    <a:pt x="550356" y="857045"/>
                  </a:lnTo>
                  <a:lnTo>
                    <a:pt x="549909" y="856888"/>
                  </a:lnTo>
                  <a:lnTo>
                    <a:pt x="549476" y="856612"/>
                  </a:lnTo>
                  <a:lnTo>
                    <a:pt x="548949" y="856401"/>
                  </a:lnTo>
                  <a:lnTo>
                    <a:pt x="548476" y="856336"/>
                  </a:lnTo>
                  <a:lnTo>
                    <a:pt x="547858" y="856401"/>
                  </a:lnTo>
                  <a:lnTo>
                    <a:pt x="546951" y="856559"/>
                  </a:lnTo>
                  <a:lnTo>
                    <a:pt x="546320" y="856507"/>
                  </a:lnTo>
                  <a:lnTo>
                    <a:pt x="546018" y="856336"/>
                  </a:lnTo>
                  <a:lnTo>
                    <a:pt x="545742" y="855890"/>
                  </a:lnTo>
                  <a:lnTo>
                    <a:pt x="545694" y="855550"/>
                  </a:lnTo>
                  <a:lnTo>
                    <a:pt x="545681" y="855224"/>
                  </a:lnTo>
                  <a:lnTo>
                    <a:pt x="545668" y="854440"/>
                  </a:lnTo>
                  <a:lnTo>
                    <a:pt x="545523" y="853483"/>
                  </a:lnTo>
                  <a:lnTo>
                    <a:pt x="545350" y="853111"/>
                  </a:lnTo>
                  <a:lnTo>
                    <a:pt x="545097" y="852985"/>
                  </a:lnTo>
                  <a:lnTo>
                    <a:pt x="544744" y="852995"/>
                  </a:lnTo>
                  <a:lnTo>
                    <a:pt x="544453" y="853076"/>
                  </a:lnTo>
                  <a:lnTo>
                    <a:pt x="544191" y="853076"/>
                  </a:lnTo>
                  <a:lnTo>
                    <a:pt x="543791" y="852949"/>
                  </a:lnTo>
                  <a:lnTo>
                    <a:pt x="543339" y="852705"/>
                  </a:lnTo>
                  <a:lnTo>
                    <a:pt x="542840" y="852423"/>
                  </a:lnTo>
                  <a:lnTo>
                    <a:pt x="542632" y="852251"/>
                  </a:lnTo>
                  <a:lnTo>
                    <a:pt x="542342" y="852007"/>
                  </a:lnTo>
                  <a:lnTo>
                    <a:pt x="542234" y="851763"/>
                  </a:lnTo>
                  <a:lnTo>
                    <a:pt x="542079" y="851418"/>
                  </a:lnTo>
                  <a:lnTo>
                    <a:pt x="542034" y="851046"/>
                  </a:lnTo>
                  <a:lnTo>
                    <a:pt x="542006" y="850504"/>
                  </a:lnTo>
                  <a:lnTo>
                    <a:pt x="542025" y="850068"/>
                  </a:lnTo>
                  <a:lnTo>
                    <a:pt x="542107" y="849752"/>
                  </a:lnTo>
                  <a:lnTo>
                    <a:pt x="542242" y="849462"/>
                  </a:lnTo>
                  <a:lnTo>
                    <a:pt x="542406" y="849099"/>
                  </a:lnTo>
                  <a:lnTo>
                    <a:pt x="542541" y="848916"/>
                  </a:lnTo>
                  <a:lnTo>
                    <a:pt x="542615" y="848747"/>
                  </a:lnTo>
                  <a:lnTo>
                    <a:pt x="542631" y="848712"/>
                  </a:lnTo>
                  <a:lnTo>
                    <a:pt x="542644" y="848529"/>
                  </a:lnTo>
                  <a:lnTo>
                    <a:pt x="542605" y="848452"/>
                  </a:lnTo>
                  <a:lnTo>
                    <a:pt x="542512" y="848397"/>
                  </a:lnTo>
                  <a:lnTo>
                    <a:pt x="542324" y="848312"/>
                  </a:lnTo>
                  <a:lnTo>
                    <a:pt x="541789" y="847814"/>
                  </a:lnTo>
                  <a:lnTo>
                    <a:pt x="541399" y="847343"/>
                  </a:lnTo>
                  <a:lnTo>
                    <a:pt x="541254" y="847134"/>
                  </a:lnTo>
                  <a:lnTo>
                    <a:pt x="541155" y="846844"/>
                  </a:lnTo>
                  <a:lnTo>
                    <a:pt x="541127" y="846664"/>
                  </a:lnTo>
                  <a:lnTo>
                    <a:pt x="541200" y="846174"/>
                  </a:lnTo>
                  <a:lnTo>
                    <a:pt x="541318" y="845694"/>
                  </a:lnTo>
                  <a:lnTo>
                    <a:pt x="541436" y="845350"/>
                  </a:lnTo>
                  <a:lnTo>
                    <a:pt x="541544" y="845015"/>
                  </a:lnTo>
                  <a:lnTo>
                    <a:pt x="541526" y="844725"/>
                  </a:lnTo>
                  <a:lnTo>
                    <a:pt x="541363" y="844245"/>
                  </a:lnTo>
                  <a:lnTo>
                    <a:pt x="541264" y="843810"/>
                  </a:lnTo>
                  <a:lnTo>
                    <a:pt x="541264" y="843402"/>
                  </a:lnTo>
                  <a:lnTo>
                    <a:pt x="541182" y="843022"/>
                  </a:lnTo>
                  <a:lnTo>
                    <a:pt x="541100" y="842759"/>
                  </a:lnTo>
                  <a:lnTo>
                    <a:pt x="541060" y="842657"/>
                  </a:lnTo>
                  <a:lnTo>
                    <a:pt x="540992" y="842575"/>
                  </a:lnTo>
                  <a:lnTo>
                    <a:pt x="540810" y="842443"/>
                  </a:lnTo>
                  <a:lnTo>
                    <a:pt x="540438" y="842289"/>
                  </a:lnTo>
                  <a:lnTo>
                    <a:pt x="540348" y="842162"/>
                  </a:lnTo>
                  <a:lnTo>
                    <a:pt x="540239" y="841981"/>
                  </a:lnTo>
                  <a:lnTo>
                    <a:pt x="540249" y="841835"/>
                  </a:lnTo>
                  <a:lnTo>
                    <a:pt x="540258" y="841592"/>
                  </a:lnTo>
                  <a:lnTo>
                    <a:pt x="540284" y="841211"/>
                  </a:lnTo>
                  <a:lnTo>
                    <a:pt x="540320" y="840993"/>
                  </a:lnTo>
                  <a:lnTo>
                    <a:pt x="540239" y="840795"/>
                  </a:lnTo>
                  <a:lnTo>
                    <a:pt x="540094" y="840613"/>
                  </a:lnTo>
                  <a:lnTo>
                    <a:pt x="539813" y="840359"/>
                  </a:lnTo>
                  <a:lnTo>
                    <a:pt x="539614" y="840133"/>
                  </a:lnTo>
                  <a:lnTo>
                    <a:pt x="539541" y="839862"/>
                  </a:lnTo>
                  <a:lnTo>
                    <a:pt x="539432" y="839481"/>
                  </a:lnTo>
                  <a:lnTo>
                    <a:pt x="539415" y="839101"/>
                  </a:lnTo>
                  <a:lnTo>
                    <a:pt x="539423" y="838801"/>
                  </a:lnTo>
                  <a:lnTo>
                    <a:pt x="539460" y="838421"/>
                  </a:lnTo>
                  <a:lnTo>
                    <a:pt x="539477" y="838122"/>
                  </a:lnTo>
                  <a:lnTo>
                    <a:pt x="539432" y="837769"/>
                  </a:lnTo>
                  <a:lnTo>
                    <a:pt x="539206" y="837462"/>
                  </a:lnTo>
                  <a:lnTo>
                    <a:pt x="538944" y="837126"/>
                  </a:lnTo>
                  <a:lnTo>
                    <a:pt x="538853" y="836936"/>
                  </a:lnTo>
                  <a:lnTo>
                    <a:pt x="538753" y="836637"/>
                  </a:lnTo>
                  <a:lnTo>
                    <a:pt x="538653" y="836392"/>
                  </a:lnTo>
                  <a:lnTo>
                    <a:pt x="538462" y="836265"/>
                  </a:lnTo>
                  <a:lnTo>
                    <a:pt x="537974" y="835940"/>
                  </a:lnTo>
                  <a:lnTo>
                    <a:pt x="537738" y="835758"/>
                  </a:lnTo>
                  <a:lnTo>
                    <a:pt x="537628" y="835628"/>
                  </a:lnTo>
                  <a:lnTo>
                    <a:pt x="537337" y="835264"/>
                  </a:lnTo>
                  <a:lnTo>
                    <a:pt x="537243" y="835109"/>
                  </a:lnTo>
                  <a:lnTo>
                    <a:pt x="537155" y="835020"/>
                  </a:lnTo>
                  <a:lnTo>
                    <a:pt x="537150" y="835015"/>
                  </a:lnTo>
                  <a:lnTo>
                    <a:pt x="537156" y="834761"/>
                  </a:lnTo>
                  <a:lnTo>
                    <a:pt x="537218" y="834489"/>
                  </a:lnTo>
                  <a:lnTo>
                    <a:pt x="537355" y="834141"/>
                  </a:lnTo>
                  <a:lnTo>
                    <a:pt x="537553" y="833843"/>
                  </a:lnTo>
                  <a:lnTo>
                    <a:pt x="537815" y="833669"/>
                  </a:lnTo>
                  <a:lnTo>
                    <a:pt x="537914" y="833594"/>
                  </a:lnTo>
                  <a:lnTo>
                    <a:pt x="537989" y="833308"/>
                  </a:lnTo>
                  <a:lnTo>
                    <a:pt x="538051" y="832787"/>
                  </a:lnTo>
                  <a:lnTo>
                    <a:pt x="538150" y="832439"/>
                  </a:lnTo>
                  <a:lnTo>
                    <a:pt x="538561" y="831817"/>
                  </a:lnTo>
                  <a:lnTo>
                    <a:pt x="538735" y="831619"/>
                  </a:lnTo>
                  <a:lnTo>
                    <a:pt x="538934" y="831508"/>
                  </a:lnTo>
                  <a:lnTo>
                    <a:pt x="539358" y="831390"/>
                  </a:lnTo>
                  <a:lnTo>
                    <a:pt x="539557" y="831616"/>
                  </a:lnTo>
                  <a:lnTo>
                    <a:pt x="539717" y="831828"/>
                  </a:lnTo>
                  <a:lnTo>
                    <a:pt x="539815" y="831913"/>
                  </a:lnTo>
                  <a:lnTo>
                    <a:pt x="540125" y="832059"/>
                  </a:lnTo>
                  <a:lnTo>
                    <a:pt x="540397" y="832219"/>
                  </a:lnTo>
                  <a:lnTo>
                    <a:pt x="540502" y="832326"/>
                  </a:lnTo>
                  <a:lnTo>
                    <a:pt x="540783" y="832650"/>
                  </a:lnTo>
                  <a:lnTo>
                    <a:pt x="541009" y="832734"/>
                  </a:lnTo>
                  <a:lnTo>
                    <a:pt x="541280" y="832769"/>
                  </a:lnTo>
                  <a:lnTo>
                    <a:pt x="541484" y="832734"/>
                  </a:lnTo>
                  <a:lnTo>
                    <a:pt x="541719" y="832668"/>
                  </a:lnTo>
                  <a:lnTo>
                    <a:pt x="542110" y="832525"/>
                  </a:lnTo>
                  <a:lnTo>
                    <a:pt x="542389" y="832494"/>
                  </a:lnTo>
                  <a:lnTo>
                    <a:pt x="543250" y="832384"/>
                  </a:lnTo>
                  <a:lnTo>
                    <a:pt x="543996" y="832090"/>
                  </a:lnTo>
                  <a:lnTo>
                    <a:pt x="544377" y="831743"/>
                  </a:lnTo>
                  <a:lnTo>
                    <a:pt x="544768" y="831310"/>
                  </a:lnTo>
                  <a:lnTo>
                    <a:pt x="544832" y="830782"/>
                  </a:lnTo>
                  <a:lnTo>
                    <a:pt x="544864" y="830299"/>
                  </a:lnTo>
                  <a:lnTo>
                    <a:pt x="544864" y="829768"/>
                  </a:lnTo>
                  <a:lnTo>
                    <a:pt x="544800" y="829365"/>
                  </a:lnTo>
                  <a:lnTo>
                    <a:pt x="545041" y="828995"/>
                  </a:lnTo>
                  <a:lnTo>
                    <a:pt x="545380" y="828721"/>
                  </a:lnTo>
                  <a:lnTo>
                    <a:pt x="545895" y="828544"/>
                  </a:lnTo>
                  <a:lnTo>
                    <a:pt x="546540" y="828497"/>
                  </a:lnTo>
                  <a:lnTo>
                    <a:pt x="546974" y="828431"/>
                  </a:lnTo>
                  <a:lnTo>
                    <a:pt x="547201" y="828383"/>
                  </a:lnTo>
                  <a:lnTo>
                    <a:pt x="547394" y="828336"/>
                  </a:lnTo>
                  <a:lnTo>
                    <a:pt x="547603" y="828158"/>
                  </a:lnTo>
                  <a:lnTo>
                    <a:pt x="547700" y="827949"/>
                  </a:lnTo>
                  <a:lnTo>
                    <a:pt x="548087" y="827724"/>
                  </a:lnTo>
                  <a:lnTo>
                    <a:pt x="548506" y="827466"/>
                  </a:lnTo>
                  <a:lnTo>
                    <a:pt x="548973" y="827353"/>
                  </a:lnTo>
                  <a:lnTo>
                    <a:pt x="549424" y="827530"/>
                  </a:lnTo>
                  <a:lnTo>
                    <a:pt x="549860" y="827724"/>
                  </a:lnTo>
                  <a:lnTo>
                    <a:pt x="550165" y="827724"/>
                  </a:lnTo>
                  <a:lnTo>
                    <a:pt x="550552" y="827643"/>
                  </a:lnTo>
                  <a:lnTo>
                    <a:pt x="551293" y="827192"/>
                  </a:lnTo>
                  <a:lnTo>
                    <a:pt x="551696" y="826790"/>
                  </a:lnTo>
                  <a:lnTo>
                    <a:pt x="551954" y="826307"/>
                  </a:lnTo>
                  <a:lnTo>
                    <a:pt x="552566" y="825437"/>
                  </a:lnTo>
                  <a:lnTo>
                    <a:pt x="552776" y="825195"/>
                  </a:lnTo>
                  <a:lnTo>
                    <a:pt x="553806" y="823908"/>
                  </a:lnTo>
                  <a:lnTo>
                    <a:pt x="554452" y="823199"/>
                  </a:lnTo>
                  <a:lnTo>
                    <a:pt x="555128" y="822538"/>
                  </a:lnTo>
                  <a:lnTo>
                    <a:pt x="555402" y="822136"/>
                  </a:lnTo>
                  <a:lnTo>
                    <a:pt x="555740" y="821669"/>
                  </a:lnTo>
                  <a:lnTo>
                    <a:pt x="556175" y="821508"/>
                  </a:lnTo>
                  <a:lnTo>
                    <a:pt x="556643" y="821347"/>
                  </a:lnTo>
                  <a:lnTo>
                    <a:pt x="556948" y="820848"/>
                  </a:lnTo>
                  <a:lnTo>
                    <a:pt x="557175" y="820253"/>
                  </a:lnTo>
                  <a:lnTo>
                    <a:pt x="557141" y="818417"/>
                  </a:lnTo>
                  <a:lnTo>
                    <a:pt x="557158" y="817593"/>
                  </a:lnTo>
                  <a:lnTo>
                    <a:pt x="557398" y="817215"/>
                  </a:lnTo>
                  <a:lnTo>
                    <a:pt x="557940" y="816584"/>
                  </a:lnTo>
                  <a:lnTo>
                    <a:pt x="558319" y="816257"/>
                  </a:lnTo>
                  <a:lnTo>
                    <a:pt x="558558" y="816055"/>
                  </a:lnTo>
                  <a:lnTo>
                    <a:pt x="558848" y="815628"/>
                  </a:lnTo>
                  <a:lnTo>
                    <a:pt x="559277" y="814999"/>
                  </a:lnTo>
                  <a:lnTo>
                    <a:pt x="559424" y="814853"/>
                  </a:lnTo>
                  <a:lnTo>
                    <a:pt x="559427" y="814849"/>
                  </a:lnTo>
                  <a:lnTo>
                    <a:pt x="559432" y="814846"/>
                  </a:lnTo>
                  <a:lnTo>
                    <a:pt x="559728" y="814552"/>
                  </a:lnTo>
                  <a:lnTo>
                    <a:pt x="560061" y="814133"/>
                  </a:lnTo>
                  <a:lnTo>
                    <a:pt x="560426" y="813900"/>
                  </a:lnTo>
                  <a:lnTo>
                    <a:pt x="560691" y="813710"/>
                  </a:lnTo>
                  <a:lnTo>
                    <a:pt x="560817" y="813610"/>
                  </a:lnTo>
                  <a:lnTo>
                    <a:pt x="561107" y="813345"/>
                  </a:lnTo>
                  <a:lnTo>
                    <a:pt x="561258" y="813218"/>
                  </a:lnTo>
                  <a:lnTo>
                    <a:pt x="561561" y="812765"/>
                  </a:lnTo>
                  <a:lnTo>
                    <a:pt x="561789" y="812664"/>
                  </a:lnTo>
                  <a:lnTo>
                    <a:pt x="561977" y="812639"/>
                  </a:lnTo>
                  <a:lnTo>
                    <a:pt x="562191" y="812689"/>
                  </a:lnTo>
                  <a:lnTo>
                    <a:pt x="562608" y="812840"/>
                  </a:lnTo>
                  <a:lnTo>
                    <a:pt x="562822" y="813004"/>
                  </a:lnTo>
                  <a:lnTo>
                    <a:pt x="563126" y="813042"/>
                  </a:lnTo>
                  <a:lnTo>
                    <a:pt x="563277" y="812941"/>
                  </a:lnTo>
                  <a:lnTo>
                    <a:pt x="563440" y="812728"/>
                  </a:lnTo>
                  <a:lnTo>
                    <a:pt x="563793" y="812475"/>
                  </a:lnTo>
                  <a:lnTo>
                    <a:pt x="564034" y="812223"/>
                  </a:lnTo>
                  <a:lnTo>
                    <a:pt x="564311" y="812072"/>
                  </a:lnTo>
                  <a:lnTo>
                    <a:pt x="564677" y="811933"/>
                  </a:lnTo>
                  <a:lnTo>
                    <a:pt x="564752" y="811769"/>
                  </a:lnTo>
                  <a:lnTo>
                    <a:pt x="564752" y="811466"/>
                  </a:lnTo>
                  <a:lnTo>
                    <a:pt x="564614" y="810937"/>
                  </a:lnTo>
                  <a:lnTo>
                    <a:pt x="564462" y="810533"/>
                  </a:lnTo>
                  <a:lnTo>
                    <a:pt x="564563" y="810118"/>
                  </a:lnTo>
                  <a:lnTo>
                    <a:pt x="564652" y="809903"/>
                  </a:lnTo>
                  <a:lnTo>
                    <a:pt x="564626" y="809589"/>
                  </a:lnTo>
                  <a:lnTo>
                    <a:pt x="564601" y="809336"/>
                  </a:lnTo>
                  <a:lnTo>
                    <a:pt x="564500" y="809121"/>
                  </a:lnTo>
                  <a:lnTo>
                    <a:pt x="564311" y="808580"/>
                  </a:lnTo>
                  <a:lnTo>
                    <a:pt x="564160" y="808276"/>
                  </a:lnTo>
                  <a:lnTo>
                    <a:pt x="564083" y="807937"/>
                  </a:lnTo>
                  <a:lnTo>
                    <a:pt x="564097" y="807622"/>
                  </a:lnTo>
                  <a:lnTo>
                    <a:pt x="564059" y="806638"/>
                  </a:lnTo>
                  <a:lnTo>
                    <a:pt x="564059" y="805970"/>
                  </a:lnTo>
                  <a:lnTo>
                    <a:pt x="564021" y="805668"/>
                  </a:lnTo>
                  <a:lnTo>
                    <a:pt x="563907" y="805339"/>
                  </a:lnTo>
                  <a:lnTo>
                    <a:pt x="563844" y="805037"/>
                  </a:lnTo>
                  <a:lnTo>
                    <a:pt x="563793" y="804810"/>
                  </a:lnTo>
                  <a:lnTo>
                    <a:pt x="563793" y="804457"/>
                  </a:lnTo>
                  <a:lnTo>
                    <a:pt x="563883" y="804130"/>
                  </a:lnTo>
                  <a:lnTo>
                    <a:pt x="563971" y="803953"/>
                  </a:lnTo>
                  <a:lnTo>
                    <a:pt x="564210" y="803777"/>
                  </a:lnTo>
                  <a:lnTo>
                    <a:pt x="564538" y="803511"/>
                  </a:lnTo>
                  <a:lnTo>
                    <a:pt x="564891" y="803348"/>
                  </a:lnTo>
                  <a:lnTo>
                    <a:pt x="565068" y="803297"/>
                  </a:lnTo>
                  <a:lnTo>
                    <a:pt x="565649" y="803423"/>
                  </a:lnTo>
                  <a:lnTo>
                    <a:pt x="565899" y="803423"/>
                  </a:lnTo>
                  <a:lnTo>
                    <a:pt x="566302" y="803332"/>
                  </a:lnTo>
                  <a:lnTo>
                    <a:pt x="566746" y="803146"/>
                  </a:lnTo>
                  <a:lnTo>
                    <a:pt x="567338" y="803058"/>
                  </a:lnTo>
                  <a:lnTo>
                    <a:pt x="567616" y="803070"/>
                  </a:lnTo>
                  <a:lnTo>
                    <a:pt x="567735" y="803199"/>
                  </a:lnTo>
                  <a:lnTo>
                    <a:pt x="567791" y="803324"/>
                  </a:lnTo>
                  <a:lnTo>
                    <a:pt x="567868" y="803355"/>
                  </a:lnTo>
                  <a:lnTo>
                    <a:pt x="568071" y="803355"/>
                  </a:lnTo>
                  <a:lnTo>
                    <a:pt x="568274" y="803269"/>
                  </a:lnTo>
                  <a:lnTo>
                    <a:pt x="568554" y="803113"/>
                  </a:lnTo>
                  <a:lnTo>
                    <a:pt x="568905" y="802818"/>
                  </a:lnTo>
                  <a:lnTo>
                    <a:pt x="569217" y="802335"/>
                  </a:lnTo>
                  <a:lnTo>
                    <a:pt x="569388" y="801797"/>
                  </a:lnTo>
                  <a:lnTo>
                    <a:pt x="569342" y="801407"/>
                  </a:lnTo>
                  <a:lnTo>
                    <a:pt x="569217" y="801057"/>
                  </a:lnTo>
                  <a:lnTo>
                    <a:pt x="569068" y="800901"/>
                  </a:lnTo>
                  <a:lnTo>
                    <a:pt x="568913" y="800800"/>
                  </a:lnTo>
                  <a:lnTo>
                    <a:pt x="568859" y="800675"/>
                  </a:lnTo>
                  <a:lnTo>
                    <a:pt x="568928" y="800457"/>
                  </a:lnTo>
                  <a:lnTo>
                    <a:pt x="568983" y="800083"/>
                  </a:lnTo>
                  <a:lnTo>
                    <a:pt x="568975" y="799740"/>
                  </a:lnTo>
                  <a:lnTo>
                    <a:pt x="568991" y="799164"/>
                  </a:lnTo>
                  <a:lnTo>
                    <a:pt x="569037" y="798743"/>
                  </a:lnTo>
                  <a:lnTo>
                    <a:pt x="569139" y="798275"/>
                  </a:lnTo>
                  <a:lnTo>
                    <a:pt x="569287" y="797418"/>
                  </a:lnTo>
                  <a:lnTo>
                    <a:pt x="569599" y="796998"/>
                  </a:lnTo>
                  <a:lnTo>
                    <a:pt x="569864" y="796749"/>
                  </a:lnTo>
                  <a:lnTo>
                    <a:pt x="570168" y="796569"/>
                  </a:lnTo>
                  <a:lnTo>
                    <a:pt x="570293" y="796445"/>
                  </a:lnTo>
                  <a:lnTo>
                    <a:pt x="570430" y="796149"/>
                  </a:lnTo>
                  <a:lnTo>
                    <a:pt x="570575" y="795837"/>
                  </a:lnTo>
                  <a:lnTo>
                    <a:pt x="570843" y="795588"/>
                  </a:lnTo>
                  <a:lnTo>
                    <a:pt x="571189" y="795588"/>
                  </a:lnTo>
                  <a:lnTo>
                    <a:pt x="571494" y="795458"/>
                  </a:lnTo>
                  <a:lnTo>
                    <a:pt x="571524" y="795298"/>
                  </a:lnTo>
                  <a:lnTo>
                    <a:pt x="571426" y="795040"/>
                  </a:lnTo>
                  <a:lnTo>
                    <a:pt x="571221" y="794619"/>
                  </a:lnTo>
                  <a:lnTo>
                    <a:pt x="571224" y="794617"/>
                  </a:lnTo>
                  <a:lnTo>
                    <a:pt x="571204" y="794590"/>
                  </a:lnTo>
                  <a:lnTo>
                    <a:pt x="571095" y="794123"/>
                  </a:lnTo>
                  <a:lnTo>
                    <a:pt x="571064" y="793866"/>
                  </a:lnTo>
                  <a:lnTo>
                    <a:pt x="571072" y="793601"/>
                  </a:lnTo>
                  <a:lnTo>
                    <a:pt x="571166" y="793391"/>
                  </a:lnTo>
                  <a:lnTo>
                    <a:pt x="571376" y="793040"/>
                  </a:lnTo>
                  <a:lnTo>
                    <a:pt x="571501" y="792783"/>
                  </a:lnTo>
                  <a:lnTo>
                    <a:pt x="571524" y="792557"/>
                  </a:lnTo>
                  <a:lnTo>
                    <a:pt x="571463" y="792021"/>
                  </a:lnTo>
                  <a:lnTo>
                    <a:pt x="571488" y="791701"/>
                  </a:lnTo>
                  <a:lnTo>
                    <a:pt x="571604" y="791455"/>
                  </a:lnTo>
                  <a:lnTo>
                    <a:pt x="571687" y="791350"/>
                  </a:lnTo>
                  <a:lnTo>
                    <a:pt x="571797" y="791187"/>
                  </a:lnTo>
                  <a:lnTo>
                    <a:pt x="571804" y="791078"/>
                  </a:lnTo>
                  <a:lnTo>
                    <a:pt x="571735" y="790961"/>
                  </a:lnTo>
                  <a:lnTo>
                    <a:pt x="571641" y="790875"/>
                  </a:lnTo>
                  <a:lnTo>
                    <a:pt x="571611" y="790859"/>
                  </a:lnTo>
                  <a:lnTo>
                    <a:pt x="571532" y="790784"/>
                  </a:lnTo>
                  <a:lnTo>
                    <a:pt x="571183" y="790497"/>
                  </a:lnTo>
                  <a:lnTo>
                    <a:pt x="570438" y="789973"/>
                  </a:lnTo>
                  <a:lnTo>
                    <a:pt x="569459" y="789605"/>
                  </a:lnTo>
                  <a:lnTo>
                    <a:pt x="569037" y="789457"/>
                  </a:lnTo>
                  <a:lnTo>
                    <a:pt x="568800" y="789367"/>
                  </a:lnTo>
                  <a:lnTo>
                    <a:pt x="568468" y="789301"/>
                  </a:lnTo>
                  <a:lnTo>
                    <a:pt x="568071" y="789114"/>
                  </a:lnTo>
                  <a:lnTo>
                    <a:pt x="567868" y="788911"/>
                  </a:lnTo>
                  <a:lnTo>
                    <a:pt x="567829" y="788740"/>
                  </a:lnTo>
                  <a:lnTo>
                    <a:pt x="567814" y="788623"/>
                  </a:lnTo>
                  <a:lnTo>
                    <a:pt x="567852" y="788506"/>
                  </a:lnTo>
                  <a:lnTo>
                    <a:pt x="567931" y="788280"/>
                  </a:lnTo>
                  <a:lnTo>
                    <a:pt x="568000" y="788031"/>
                  </a:lnTo>
                  <a:lnTo>
                    <a:pt x="568086" y="787759"/>
                  </a:lnTo>
                  <a:lnTo>
                    <a:pt x="568000" y="787462"/>
                  </a:lnTo>
                  <a:lnTo>
                    <a:pt x="567883" y="787088"/>
                  </a:lnTo>
                  <a:lnTo>
                    <a:pt x="567759" y="786668"/>
                  </a:lnTo>
                  <a:lnTo>
                    <a:pt x="567603" y="786138"/>
                  </a:lnTo>
                  <a:lnTo>
                    <a:pt x="567392" y="785787"/>
                  </a:lnTo>
                  <a:lnTo>
                    <a:pt x="567229" y="785609"/>
                  </a:lnTo>
                  <a:lnTo>
                    <a:pt x="567041" y="785367"/>
                  </a:lnTo>
                  <a:lnTo>
                    <a:pt x="566761" y="785157"/>
                  </a:lnTo>
                  <a:lnTo>
                    <a:pt x="566606" y="785063"/>
                  </a:lnTo>
                  <a:lnTo>
                    <a:pt x="566239" y="784837"/>
                  </a:lnTo>
                  <a:lnTo>
                    <a:pt x="565888" y="784603"/>
                  </a:lnTo>
                  <a:lnTo>
                    <a:pt x="565685" y="784339"/>
                  </a:lnTo>
                  <a:lnTo>
                    <a:pt x="565615" y="784175"/>
                  </a:lnTo>
                  <a:lnTo>
                    <a:pt x="565615" y="784175"/>
                  </a:lnTo>
                  <a:lnTo>
                    <a:pt x="565592" y="783887"/>
                  </a:lnTo>
                  <a:lnTo>
                    <a:pt x="565592" y="783693"/>
                  </a:lnTo>
                  <a:lnTo>
                    <a:pt x="565498" y="783216"/>
                  </a:lnTo>
                  <a:lnTo>
                    <a:pt x="565452" y="783053"/>
                  </a:lnTo>
                  <a:lnTo>
                    <a:pt x="565467" y="782936"/>
                  </a:lnTo>
                  <a:lnTo>
                    <a:pt x="565670" y="782773"/>
                  </a:lnTo>
                  <a:lnTo>
                    <a:pt x="565935" y="782593"/>
                  </a:lnTo>
                  <a:lnTo>
                    <a:pt x="566200" y="782492"/>
                  </a:lnTo>
                  <a:lnTo>
                    <a:pt x="566395" y="782438"/>
                  </a:lnTo>
                  <a:lnTo>
                    <a:pt x="567010" y="782049"/>
                  </a:lnTo>
                  <a:lnTo>
                    <a:pt x="567588" y="781744"/>
                  </a:lnTo>
                  <a:lnTo>
                    <a:pt x="567962" y="781441"/>
                  </a:lnTo>
                  <a:lnTo>
                    <a:pt x="568063" y="781183"/>
                  </a:lnTo>
                  <a:lnTo>
                    <a:pt x="568188" y="780918"/>
                  </a:lnTo>
                  <a:lnTo>
                    <a:pt x="568554" y="780522"/>
                  </a:lnTo>
                  <a:lnTo>
                    <a:pt x="569006" y="780249"/>
                  </a:lnTo>
                  <a:lnTo>
                    <a:pt x="569334" y="780046"/>
                  </a:lnTo>
                  <a:lnTo>
                    <a:pt x="569520" y="780023"/>
                  </a:lnTo>
                  <a:lnTo>
                    <a:pt x="569911" y="780014"/>
                  </a:lnTo>
                  <a:lnTo>
                    <a:pt x="570425" y="780002"/>
                  </a:lnTo>
                  <a:lnTo>
                    <a:pt x="570867" y="780008"/>
                  </a:lnTo>
                  <a:lnTo>
                    <a:pt x="571147" y="779968"/>
                  </a:lnTo>
                  <a:lnTo>
                    <a:pt x="571346" y="779948"/>
                  </a:lnTo>
                  <a:lnTo>
                    <a:pt x="571461" y="780011"/>
                  </a:lnTo>
                  <a:lnTo>
                    <a:pt x="571743" y="780319"/>
                  </a:lnTo>
                  <a:lnTo>
                    <a:pt x="572023" y="780506"/>
                  </a:lnTo>
                  <a:lnTo>
                    <a:pt x="572358" y="780778"/>
                  </a:lnTo>
                  <a:lnTo>
                    <a:pt x="572521" y="780840"/>
                  </a:lnTo>
                  <a:lnTo>
                    <a:pt x="572655" y="780872"/>
                  </a:lnTo>
                  <a:lnTo>
                    <a:pt x="572811" y="780857"/>
                  </a:lnTo>
                  <a:lnTo>
                    <a:pt x="573068" y="780840"/>
                  </a:lnTo>
                  <a:lnTo>
                    <a:pt x="573317" y="780802"/>
                  </a:lnTo>
                  <a:lnTo>
                    <a:pt x="573551" y="780763"/>
                  </a:lnTo>
                  <a:lnTo>
                    <a:pt x="573886" y="780708"/>
                  </a:lnTo>
                  <a:lnTo>
                    <a:pt x="574136" y="780646"/>
                  </a:lnTo>
                  <a:lnTo>
                    <a:pt x="574448" y="780514"/>
                  </a:lnTo>
                  <a:lnTo>
                    <a:pt x="574845" y="780249"/>
                  </a:lnTo>
                  <a:lnTo>
                    <a:pt x="575321" y="779851"/>
                  </a:lnTo>
                  <a:lnTo>
                    <a:pt x="576061" y="779579"/>
                  </a:lnTo>
                  <a:lnTo>
                    <a:pt x="576506" y="779493"/>
                  </a:lnTo>
                  <a:lnTo>
                    <a:pt x="576810" y="779407"/>
                  </a:lnTo>
                  <a:lnTo>
                    <a:pt x="577230" y="779181"/>
                  </a:lnTo>
                  <a:lnTo>
                    <a:pt x="577558" y="779165"/>
                  </a:lnTo>
                  <a:lnTo>
                    <a:pt x="577784" y="779142"/>
                  </a:lnTo>
                  <a:lnTo>
                    <a:pt x="578018" y="779081"/>
                  </a:lnTo>
                  <a:lnTo>
                    <a:pt x="578291" y="778987"/>
                  </a:lnTo>
                  <a:lnTo>
                    <a:pt x="578733" y="778889"/>
                  </a:lnTo>
                  <a:lnTo>
                    <a:pt x="579234" y="778675"/>
                  </a:lnTo>
                  <a:lnTo>
                    <a:pt x="579585" y="778472"/>
                  </a:lnTo>
                  <a:lnTo>
                    <a:pt x="579959" y="778395"/>
                  </a:lnTo>
                  <a:lnTo>
                    <a:pt x="580170" y="778379"/>
                  </a:lnTo>
                  <a:lnTo>
                    <a:pt x="580442" y="778449"/>
                  </a:lnTo>
                  <a:lnTo>
                    <a:pt x="580754" y="778581"/>
                  </a:lnTo>
                  <a:lnTo>
                    <a:pt x="580988" y="778690"/>
                  </a:lnTo>
                  <a:lnTo>
                    <a:pt x="581292" y="778707"/>
                  </a:lnTo>
                  <a:lnTo>
                    <a:pt x="581502" y="778738"/>
                  </a:lnTo>
                  <a:lnTo>
                    <a:pt x="581667" y="778761"/>
                  </a:lnTo>
                  <a:lnTo>
                    <a:pt x="581892" y="778761"/>
                  </a:lnTo>
                  <a:lnTo>
                    <a:pt x="582087" y="778722"/>
                  </a:lnTo>
                  <a:lnTo>
                    <a:pt x="582375" y="778644"/>
                  </a:lnTo>
                  <a:lnTo>
                    <a:pt x="582509" y="778605"/>
                  </a:lnTo>
                  <a:lnTo>
                    <a:pt x="582626" y="778542"/>
                  </a:lnTo>
                  <a:lnTo>
                    <a:pt x="582726" y="778426"/>
                  </a:lnTo>
                  <a:lnTo>
                    <a:pt x="582797" y="778176"/>
                  </a:lnTo>
                  <a:lnTo>
                    <a:pt x="582889" y="777727"/>
                  </a:lnTo>
                  <a:lnTo>
                    <a:pt x="582998" y="777301"/>
                  </a:lnTo>
                  <a:lnTo>
                    <a:pt x="582919" y="776922"/>
                  </a:lnTo>
                  <a:lnTo>
                    <a:pt x="582851" y="776408"/>
                  </a:lnTo>
                  <a:lnTo>
                    <a:pt x="582758" y="776182"/>
                  </a:lnTo>
                  <a:lnTo>
                    <a:pt x="582601" y="775793"/>
                  </a:lnTo>
                  <a:lnTo>
                    <a:pt x="582524" y="775457"/>
                  </a:lnTo>
                  <a:lnTo>
                    <a:pt x="582417" y="775189"/>
                  </a:lnTo>
                  <a:lnTo>
                    <a:pt x="582378" y="774937"/>
                  </a:lnTo>
                  <a:lnTo>
                    <a:pt x="582350" y="774820"/>
                  </a:lnTo>
                  <a:lnTo>
                    <a:pt x="582417" y="774683"/>
                  </a:lnTo>
                  <a:lnTo>
                    <a:pt x="582544" y="774440"/>
                  </a:lnTo>
                  <a:lnTo>
                    <a:pt x="582602" y="774206"/>
                  </a:lnTo>
                  <a:lnTo>
                    <a:pt x="582671" y="773954"/>
                  </a:lnTo>
                  <a:lnTo>
                    <a:pt x="582701" y="773729"/>
                  </a:lnTo>
                  <a:lnTo>
                    <a:pt x="582564" y="773436"/>
                  </a:lnTo>
                  <a:lnTo>
                    <a:pt x="582495" y="773144"/>
                  </a:lnTo>
                  <a:lnTo>
                    <a:pt x="582447" y="772882"/>
                  </a:lnTo>
                  <a:lnTo>
                    <a:pt x="582505" y="772551"/>
                  </a:lnTo>
                  <a:lnTo>
                    <a:pt x="582681" y="772229"/>
                  </a:lnTo>
                  <a:lnTo>
                    <a:pt x="582953" y="771967"/>
                  </a:lnTo>
                  <a:lnTo>
                    <a:pt x="583324" y="771693"/>
                  </a:lnTo>
                  <a:lnTo>
                    <a:pt x="583840" y="771479"/>
                  </a:lnTo>
                  <a:lnTo>
                    <a:pt x="584201" y="771372"/>
                  </a:lnTo>
                  <a:lnTo>
                    <a:pt x="584415" y="771304"/>
                  </a:lnTo>
                  <a:lnTo>
                    <a:pt x="584805" y="771052"/>
                  </a:lnTo>
                  <a:lnTo>
                    <a:pt x="585175" y="770846"/>
                  </a:lnTo>
                  <a:lnTo>
                    <a:pt x="585682" y="770623"/>
                  </a:lnTo>
                  <a:lnTo>
                    <a:pt x="585857" y="770457"/>
                  </a:lnTo>
                  <a:lnTo>
                    <a:pt x="586023" y="770262"/>
                  </a:lnTo>
                  <a:lnTo>
                    <a:pt x="586189" y="770018"/>
                  </a:lnTo>
                  <a:lnTo>
                    <a:pt x="586543" y="769592"/>
                  </a:lnTo>
                  <a:lnTo>
                    <a:pt x="587092" y="769178"/>
                  </a:lnTo>
                  <a:lnTo>
                    <a:pt x="587543" y="768832"/>
                  </a:lnTo>
                  <a:lnTo>
                    <a:pt x="587930" y="768843"/>
                  </a:lnTo>
                  <a:lnTo>
                    <a:pt x="588443" y="768900"/>
                  </a:lnTo>
                  <a:lnTo>
                    <a:pt x="588782" y="768913"/>
                  </a:lnTo>
                  <a:lnTo>
                    <a:pt x="589098" y="768978"/>
                  </a:lnTo>
                  <a:lnTo>
                    <a:pt x="589442" y="769025"/>
                  </a:lnTo>
                  <a:lnTo>
                    <a:pt x="589671" y="769005"/>
                  </a:lnTo>
                  <a:lnTo>
                    <a:pt x="589902" y="768965"/>
                  </a:lnTo>
                  <a:lnTo>
                    <a:pt x="590097" y="768963"/>
                  </a:lnTo>
                  <a:lnTo>
                    <a:pt x="590179" y="768996"/>
                  </a:lnTo>
                  <a:lnTo>
                    <a:pt x="590286" y="769011"/>
                  </a:lnTo>
                  <a:lnTo>
                    <a:pt x="590410" y="769047"/>
                  </a:lnTo>
                  <a:lnTo>
                    <a:pt x="590498" y="769107"/>
                  </a:lnTo>
                  <a:lnTo>
                    <a:pt x="590978" y="769344"/>
                  </a:lnTo>
                  <a:lnTo>
                    <a:pt x="591132" y="769440"/>
                  </a:lnTo>
                  <a:lnTo>
                    <a:pt x="591552" y="769592"/>
                  </a:lnTo>
                  <a:lnTo>
                    <a:pt x="591708" y="769606"/>
                  </a:lnTo>
                  <a:lnTo>
                    <a:pt x="592157" y="769592"/>
                  </a:lnTo>
                  <a:lnTo>
                    <a:pt x="592498" y="769653"/>
                  </a:lnTo>
                  <a:lnTo>
                    <a:pt x="592828" y="769653"/>
                  </a:lnTo>
                  <a:lnTo>
                    <a:pt x="593246" y="769563"/>
                  </a:lnTo>
                  <a:lnTo>
                    <a:pt x="593618" y="769403"/>
                  </a:lnTo>
                  <a:lnTo>
                    <a:pt x="594018" y="769262"/>
                  </a:lnTo>
                  <a:lnTo>
                    <a:pt x="594679" y="768895"/>
                  </a:lnTo>
                  <a:lnTo>
                    <a:pt x="594817" y="768795"/>
                  </a:lnTo>
                  <a:lnTo>
                    <a:pt x="595015" y="768650"/>
                  </a:lnTo>
                  <a:lnTo>
                    <a:pt x="595311" y="768512"/>
                  </a:lnTo>
                  <a:lnTo>
                    <a:pt x="595593" y="768351"/>
                  </a:lnTo>
                  <a:lnTo>
                    <a:pt x="595720" y="768295"/>
                  </a:lnTo>
                  <a:lnTo>
                    <a:pt x="596016" y="768232"/>
                  </a:lnTo>
                  <a:lnTo>
                    <a:pt x="596254" y="768168"/>
                  </a:lnTo>
                  <a:lnTo>
                    <a:pt x="596598" y="768140"/>
                  </a:lnTo>
                  <a:lnTo>
                    <a:pt x="597058" y="768168"/>
                  </a:lnTo>
                  <a:lnTo>
                    <a:pt x="597797" y="768306"/>
                  </a:lnTo>
                  <a:lnTo>
                    <a:pt x="598152" y="768402"/>
                  </a:lnTo>
                  <a:lnTo>
                    <a:pt x="598397" y="768435"/>
                  </a:lnTo>
                  <a:lnTo>
                    <a:pt x="598620" y="768442"/>
                  </a:lnTo>
                  <a:lnTo>
                    <a:pt x="599490" y="768427"/>
                  </a:lnTo>
                  <a:lnTo>
                    <a:pt x="599992" y="768295"/>
                  </a:lnTo>
                  <a:lnTo>
                    <a:pt x="600468" y="768205"/>
                  </a:lnTo>
                  <a:lnTo>
                    <a:pt x="600683" y="768140"/>
                  </a:lnTo>
                  <a:lnTo>
                    <a:pt x="600977" y="768022"/>
                  </a:lnTo>
                  <a:lnTo>
                    <a:pt x="601544" y="767672"/>
                  </a:lnTo>
                  <a:lnTo>
                    <a:pt x="601702" y="767517"/>
                  </a:lnTo>
                  <a:lnTo>
                    <a:pt x="601882" y="767292"/>
                  </a:lnTo>
                  <a:lnTo>
                    <a:pt x="601901" y="767265"/>
                  </a:lnTo>
                  <a:lnTo>
                    <a:pt x="601947" y="767232"/>
                  </a:lnTo>
                  <a:lnTo>
                    <a:pt x="602046" y="767234"/>
                  </a:lnTo>
                  <a:lnTo>
                    <a:pt x="602146" y="767260"/>
                  </a:lnTo>
                  <a:lnTo>
                    <a:pt x="602182" y="767269"/>
                  </a:lnTo>
                  <a:lnTo>
                    <a:pt x="602432" y="767251"/>
                  </a:lnTo>
                  <a:lnTo>
                    <a:pt x="602550" y="767211"/>
                  </a:lnTo>
                  <a:lnTo>
                    <a:pt x="602646" y="767178"/>
                  </a:lnTo>
                  <a:lnTo>
                    <a:pt x="603070" y="767086"/>
                  </a:lnTo>
                  <a:lnTo>
                    <a:pt x="603374" y="767077"/>
                  </a:lnTo>
                  <a:lnTo>
                    <a:pt x="603778" y="767046"/>
                  </a:lnTo>
                  <a:lnTo>
                    <a:pt x="603834" y="767058"/>
                  </a:lnTo>
                  <a:lnTo>
                    <a:pt x="604266" y="767150"/>
                  </a:lnTo>
                  <a:lnTo>
                    <a:pt x="604365" y="767156"/>
                  </a:lnTo>
                  <a:lnTo>
                    <a:pt x="604432" y="767204"/>
                  </a:lnTo>
                  <a:lnTo>
                    <a:pt x="604706" y="767263"/>
                  </a:lnTo>
                  <a:lnTo>
                    <a:pt x="604997" y="767258"/>
                  </a:lnTo>
                  <a:lnTo>
                    <a:pt x="605112" y="767234"/>
                  </a:lnTo>
                  <a:lnTo>
                    <a:pt x="605375" y="767158"/>
                  </a:lnTo>
                  <a:lnTo>
                    <a:pt x="605572" y="767077"/>
                  </a:lnTo>
                  <a:lnTo>
                    <a:pt x="605976" y="766874"/>
                  </a:lnTo>
                  <a:lnTo>
                    <a:pt x="606047" y="766806"/>
                  </a:lnTo>
                  <a:lnTo>
                    <a:pt x="606062" y="766791"/>
                  </a:lnTo>
                  <a:lnTo>
                    <a:pt x="606278" y="766589"/>
                  </a:lnTo>
                  <a:lnTo>
                    <a:pt x="606594" y="766344"/>
                  </a:lnTo>
                  <a:lnTo>
                    <a:pt x="606673" y="766304"/>
                  </a:lnTo>
                  <a:lnTo>
                    <a:pt x="606871" y="766262"/>
                  </a:lnTo>
                  <a:lnTo>
                    <a:pt x="607028" y="766194"/>
                  </a:lnTo>
                  <a:lnTo>
                    <a:pt x="607344" y="766186"/>
                  </a:lnTo>
                  <a:lnTo>
                    <a:pt x="607604" y="766262"/>
                  </a:lnTo>
                  <a:lnTo>
                    <a:pt x="607813" y="766338"/>
                  </a:lnTo>
                  <a:lnTo>
                    <a:pt x="608137" y="766352"/>
                  </a:lnTo>
                  <a:lnTo>
                    <a:pt x="608315" y="766324"/>
                  </a:lnTo>
                  <a:lnTo>
                    <a:pt x="608611" y="766251"/>
                  </a:lnTo>
                  <a:lnTo>
                    <a:pt x="608755" y="766251"/>
                  </a:lnTo>
                  <a:lnTo>
                    <a:pt x="608853" y="766329"/>
                  </a:lnTo>
                  <a:lnTo>
                    <a:pt x="608926" y="766448"/>
                  </a:lnTo>
                  <a:lnTo>
                    <a:pt x="609020" y="766603"/>
                  </a:lnTo>
                  <a:lnTo>
                    <a:pt x="609051" y="766626"/>
                  </a:lnTo>
                  <a:lnTo>
                    <a:pt x="609221" y="766749"/>
                  </a:lnTo>
                  <a:lnTo>
                    <a:pt x="609446" y="766834"/>
                  </a:lnTo>
                  <a:lnTo>
                    <a:pt x="609703" y="766843"/>
                  </a:lnTo>
                  <a:lnTo>
                    <a:pt x="609900" y="766803"/>
                  </a:lnTo>
                  <a:lnTo>
                    <a:pt x="610275" y="766704"/>
                  </a:lnTo>
                  <a:lnTo>
                    <a:pt x="610812" y="766420"/>
                  </a:lnTo>
                  <a:lnTo>
                    <a:pt x="610984" y="766290"/>
                  </a:lnTo>
                  <a:lnTo>
                    <a:pt x="611125" y="766214"/>
                  </a:lnTo>
                  <a:lnTo>
                    <a:pt x="611266" y="766168"/>
                  </a:lnTo>
                  <a:lnTo>
                    <a:pt x="611449" y="766110"/>
                  </a:lnTo>
                  <a:lnTo>
                    <a:pt x="611616" y="766090"/>
                  </a:lnTo>
                  <a:lnTo>
                    <a:pt x="612403" y="765869"/>
                  </a:lnTo>
                  <a:lnTo>
                    <a:pt x="612569" y="765786"/>
                  </a:lnTo>
                  <a:lnTo>
                    <a:pt x="612868" y="765554"/>
                  </a:lnTo>
                  <a:lnTo>
                    <a:pt x="612990" y="765404"/>
                  </a:lnTo>
                  <a:lnTo>
                    <a:pt x="613256" y="764951"/>
                  </a:lnTo>
                  <a:lnTo>
                    <a:pt x="613359" y="764694"/>
                  </a:lnTo>
                  <a:lnTo>
                    <a:pt x="613447" y="764437"/>
                  </a:lnTo>
                  <a:lnTo>
                    <a:pt x="613515" y="764294"/>
                  </a:lnTo>
                  <a:lnTo>
                    <a:pt x="613614" y="764029"/>
                  </a:lnTo>
                  <a:lnTo>
                    <a:pt x="613692" y="763896"/>
                  </a:lnTo>
                  <a:lnTo>
                    <a:pt x="613786" y="763769"/>
                  </a:lnTo>
                  <a:lnTo>
                    <a:pt x="614187" y="763409"/>
                  </a:lnTo>
                  <a:lnTo>
                    <a:pt x="614330" y="763333"/>
                  </a:lnTo>
                  <a:lnTo>
                    <a:pt x="614508" y="763259"/>
                  </a:lnTo>
                  <a:lnTo>
                    <a:pt x="614604" y="763217"/>
                  </a:lnTo>
                  <a:lnTo>
                    <a:pt x="614709" y="763112"/>
                  </a:lnTo>
                  <a:lnTo>
                    <a:pt x="614725" y="763023"/>
                  </a:lnTo>
                  <a:lnTo>
                    <a:pt x="614691" y="762882"/>
                  </a:lnTo>
                  <a:lnTo>
                    <a:pt x="614711" y="762737"/>
                  </a:lnTo>
                  <a:lnTo>
                    <a:pt x="614748" y="762667"/>
                  </a:lnTo>
                  <a:lnTo>
                    <a:pt x="614745" y="762599"/>
                  </a:lnTo>
                  <a:lnTo>
                    <a:pt x="614872" y="762337"/>
                  </a:lnTo>
                  <a:lnTo>
                    <a:pt x="615002" y="762185"/>
                  </a:lnTo>
                  <a:lnTo>
                    <a:pt x="615067" y="762069"/>
                  </a:lnTo>
                  <a:lnTo>
                    <a:pt x="615162" y="761719"/>
                  </a:lnTo>
                  <a:lnTo>
                    <a:pt x="615202" y="761578"/>
                  </a:lnTo>
                  <a:lnTo>
                    <a:pt x="615307" y="761404"/>
                  </a:lnTo>
                  <a:lnTo>
                    <a:pt x="615388" y="761333"/>
                  </a:lnTo>
                  <a:lnTo>
                    <a:pt x="615410" y="761265"/>
                  </a:lnTo>
                  <a:lnTo>
                    <a:pt x="615475" y="761221"/>
                  </a:lnTo>
                  <a:lnTo>
                    <a:pt x="615645" y="761042"/>
                  </a:lnTo>
                  <a:lnTo>
                    <a:pt x="615743" y="760885"/>
                  </a:lnTo>
                  <a:lnTo>
                    <a:pt x="615752" y="760555"/>
                  </a:lnTo>
                  <a:lnTo>
                    <a:pt x="615769" y="760439"/>
                  </a:lnTo>
                  <a:lnTo>
                    <a:pt x="615792" y="760378"/>
                  </a:lnTo>
                  <a:lnTo>
                    <a:pt x="615876" y="760233"/>
                  </a:lnTo>
                  <a:lnTo>
                    <a:pt x="615910" y="759946"/>
                  </a:lnTo>
                  <a:lnTo>
                    <a:pt x="615924" y="759833"/>
                  </a:lnTo>
                  <a:lnTo>
                    <a:pt x="615995" y="759751"/>
                  </a:lnTo>
                  <a:lnTo>
                    <a:pt x="616198" y="759675"/>
                  </a:lnTo>
                  <a:lnTo>
                    <a:pt x="616410" y="759679"/>
                  </a:lnTo>
                  <a:lnTo>
                    <a:pt x="616706" y="759726"/>
                  </a:lnTo>
                  <a:lnTo>
                    <a:pt x="616850" y="759724"/>
                  </a:lnTo>
                  <a:lnTo>
                    <a:pt x="617231" y="759653"/>
                  </a:lnTo>
                  <a:lnTo>
                    <a:pt x="617713" y="759644"/>
                  </a:lnTo>
                  <a:lnTo>
                    <a:pt x="617986" y="759594"/>
                  </a:lnTo>
                  <a:lnTo>
                    <a:pt x="618164" y="759512"/>
                  </a:lnTo>
                  <a:lnTo>
                    <a:pt x="618300" y="759472"/>
                  </a:lnTo>
                  <a:lnTo>
                    <a:pt x="618481" y="759464"/>
                  </a:lnTo>
                  <a:lnTo>
                    <a:pt x="618689" y="759498"/>
                  </a:lnTo>
                  <a:lnTo>
                    <a:pt x="618961" y="759684"/>
                  </a:lnTo>
                  <a:lnTo>
                    <a:pt x="619081" y="759749"/>
                  </a:lnTo>
                  <a:lnTo>
                    <a:pt x="619237" y="759811"/>
                  </a:lnTo>
                  <a:lnTo>
                    <a:pt x="619713" y="759927"/>
                  </a:lnTo>
                  <a:lnTo>
                    <a:pt x="619863" y="759946"/>
                  </a:lnTo>
                  <a:lnTo>
                    <a:pt x="620007" y="759946"/>
                  </a:lnTo>
                  <a:lnTo>
                    <a:pt x="620498" y="759881"/>
                  </a:lnTo>
                  <a:lnTo>
                    <a:pt x="620724" y="759820"/>
                  </a:lnTo>
                  <a:lnTo>
                    <a:pt x="620918" y="759766"/>
                  </a:lnTo>
                  <a:lnTo>
                    <a:pt x="621115" y="759695"/>
                  </a:lnTo>
                  <a:lnTo>
                    <a:pt x="621342" y="759648"/>
                  </a:lnTo>
                  <a:lnTo>
                    <a:pt x="622058" y="759585"/>
                  </a:lnTo>
                  <a:lnTo>
                    <a:pt x="622235" y="759568"/>
                  </a:lnTo>
                  <a:lnTo>
                    <a:pt x="622300" y="759585"/>
                  </a:lnTo>
                  <a:lnTo>
                    <a:pt x="622396" y="759565"/>
                  </a:lnTo>
                  <a:lnTo>
                    <a:pt x="622606" y="759492"/>
                  </a:lnTo>
                  <a:lnTo>
                    <a:pt x="622704" y="759365"/>
                  </a:lnTo>
                  <a:lnTo>
                    <a:pt x="622837" y="759235"/>
                  </a:lnTo>
                  <a:lnTo>
                    <a:pt x="622876" y="759210"/>
                  </a:lnTo>
                  <a:lnTo>
                    <a:pt x="622967" y="759185"/>
                  </a:lnTo>
                  <a:lnTo>
                    <a:pt x="623302" y="759193"/>
                  </a:lnTo>
                  <a:lnTo>
                    <a:pt x="623734" y="759261"/>
                  </a:lnTo>
                  <a:lnTo>
                    <a:pt x="623912" y="759340"/>
                  </a:lnTo>
                  <a:lnTo>
                    <a:pt x="624177" y="759529"/>
                  </a:lnTo>
                  <a:lnTo>
                    <a:pt x="624346" y="759608"/>
                  </a:lnTo>
                  <a:lnTo>
                    <a:pt x="624502" y="759653"/>
                  </a:lnTo>
                  <a:lnTo>
                    <a:pt x="624824" y="759670"/>
                  </a:lnTo>
                  <a:lnTo>
                    <a:pt x="624989" y="759664"/>
                  </a:lnTo>
                  <a:lnTo>
                    <a:pt x="625018" y="759655"/>
                  </a:lnTo>
                  <a:lnTo>
                    <a:pt x="625054" y="759585"/>
                  </a:lnTo>
                  <a:lnTo>
                    <a:pt x="625060" y="759489"/>
                  </a:lnTo>
                  <a:lnTo>
                    <a:pt x="625094" y="759371"/>
                  </a:lnTo>
                  <a:lnTo>
                    <a:pt x="625193" y="759275"/>
                  </a:lnTo>
                  <a:lnTo>
                    <a:pt x="625300" y="759246"/>
                  </a:lnTo>
                  <a:lnTo>
                    <a:pt x="625447" y="759297"/>
                  </a:lnTo>
                  <a:lnTo>
                    <a:pt x="625614" y="759315"/>
                  </a:lnTo>
                  <a:lnTo>
                    <a:pt x="625695" y="759292"/>
                  </a:lnTo>
                  <a:lnTo>
                    <a:pt x="625828" y="759215"/>
                  </a:lnTo>
                  <a:lnTo>
                    <a:pt x="626042" y="758886"/>
                  </a:lnTo>
                  <a:lnTo>
                    <a:pt x="626098" y="758649"/>
                  </a:lnTo>
                  <a:lnTo>
                    <a:pt x="626110" y="758598"/>
                  </a:lnTo>
                  <a:lnTo>
                    <a:pt x="626127" y="758091"/>
                  </a:lnTo>
                  <a:lnTo>
                    <a:pt x="626127" y="757575"/>
                  </a:lnTo>
                  <a:lnTo>
                    <a:pt x="626183" y="757310"/>
                  </a:lnTo>
                  <a:lnTo>
                    <a:pt x="626273" y="757169"/>
                  </a:lnTo>
                  <a:lnTo>
                    <a:pt x="626384" y="757081"/>
                  </a:lnTo>
                  <a:lnTo>
                    <a:pt x="626518" y="757010"/>
                  </a:lnTo>
                  <a:lnTo>
                    <a:pt x="626620" y="756878"/>
                  </a:lnTo>
                  <a:lnTo>
                    <a:pt x="626708" y="756608"/>
                  </a:lnTo>
                  <a:lnTo>
                    <a:pt x="626806" y="756168"/>
                  </a:lnTo>
                  <a:lnTo>
                    <a:pt x="626897" y="755858"/>
                  </a:lnTo>
                  <a:lnTo>
                    <a:pt x="626920" y="755652"/>
                  </a:lnTo>
                  <a:lnTo>
                    <a:pt x="626971" y="755415"/>
                  </a:lnTo>
                  <a:lnTo>
                    <a:pt x="627055" y="755198"/>
                  </a:lnTo>
                  <a:lnTo>
                    <a:pt x="627128" y="754928"/>
                  </a:lnTo>
                  <a:lnTo>
                    <a:pt x="627148" y="754702"/>
                  </a:lnTo>
                  <a:lnTo>
                    <a:pt x="627128" y="754358"/>
                  </a:lnTo>
                  <a:lnTo>
                    <a:pt x="627027" y="753805"/>
                  </a:lnTo>
                  <a:lnTo>
                    <a:pt x="627035" y="753597"/>
                  </a:lnTo>
                  <a:lnTo>
                    <a:pt x="627083" y="753447"/>
                  </a:lnTo>
                  <a:lnTo>
                    <a:pt x="627328" y="753139"/>
                  </a:lnTo>
                  <a:lnTo>
                    <a:pt x="627377" y="753058"/>
                  </a:lnTo>
                  <a:lnTo>
                    <a:pt x="627707" y="752612"/>
                  </a:lnTo>
                  <a:lnTo>
                    <a:pt x="627853" y="752480"/>
                  </a:lnTo>
                  <a:lnTo>
                    <a:pt x="627997" y="752393"/>
                  </a:lnTo>
                  <a:lnTo>
                    <a:pt x="628265" y="752277"/>
                  </a:lnTo>
                  <a:lnTo>
                    <a:pt x="628392" y="752190"/>
                  </a:lnTo>
                  <a:lnTo>
                    <a:pt x="628516" y="752088"/>
                  </a:lnTo>
                  <a:lnTo>
                    <a:pt x="628663" y="751942"/>
                  </a:lnTo>
                  <a:lnTo>
                    <a:pt x="628793" y="751668"/>
                  </a:lnTo>
                  <a:lnTo>
                    <a:pt x="628846" y="751631"/>
                  </a:lnTo>
                  <a:lnTo>
                    <a:pt x="628908" y="751558"/>
                  </a:lnTo>
                  <a:lnTo>
                    <a:pt x="628968" y="751533"/>
                  </a:lnTo>
                  <a:lnTo>
                    <a:pt x="629131" y="751522"/>
                  </a:lnTo>
                  <a:lnTo>
                    <a:pt x="629185" y="751533"/>
                  </a:lnTo>
                  <a:lnTo>
                    <a:pt x="629225" y="751560"/>
                  </a:lnTo>
                  <a:lnTo>
                    <a:pt x="629399" y="751603"/>
                  </a:lnTo>
                  <a:lnTo>
                    <a:pt x="629609" y="751603"/>
                  </a:lnTo>
                  <a:lnTo>
                    <a:pt x="629730" y="751580"/>
                  </a:lnTo>
                  <a:lnTo>
                    <a:pt x="629873" y="751535"/>
                  </a:lnTo>
                  <a:lnTo>
                    <a:pt x="630049" y="751510"/>
                  </a:lnTo>
                  <a:lnTo>
                    <a:pt x="630257" y="751437"/>
                  </a:lnTo>
                  <a:lnTo>
                    <a:pt x="630441" y="751327"/>
                  </a:lnTo>
                  <a:lnTo>
                    <a:pt x="630556" y="751186"/>
                  </a:lnTo>
                  <a:lnTo>
                    <a:pt x="630652" y="751124"/>
                  </a:lnTo>
                  <a:lnTo>
                    <a:pt x="630768" y="751124"/>
                  </a:lnTo>
                  <a:lnTo>
                    <a:pt x="630827" y="751138"/>
                  </a:lnTo>
                  <a:lnTo>
                    <a:pt x="630866" y="751189"/>
                  </a:lnTo>
                  <a:lnTo>
                    <a:pt x="631180" y="751477"/>
                  </a:lnTo>
                  <a:lnTo>
                    <a:pt x="631332" y="751553"/>
                  </a:lnTo>
                  <a:lnTo>
                    <a:pt x="631840" y="751642"/>
                  </a:lnTo>
                  <a:lnTo>
                    <a:pt x="631964" y="751696"/>
                  </a:lnTo>
                  <a:lnTo>
                    <a:pt x="632108" y="751803"/>
                  </a:lnTo>
                  <a:lnTo>
                    <a:pt x="632142" y="751877"/>
                  </a:lnTo>
                  <a:lnTo>
                    <a:pt x="632263" y="752000"/>
                  </a:lnTo>
                  <a:lnTo>
                    <a:pt x="632393" y="752069"/>
                  </a:lnTo>
                  <a:lnTo>
                    <a:pt x="632497" y="752080"/>
                  </a:lnTo>
                  <a:lnTo>
                    <a:pt x="632703" y="752080"/>
                  </a:lnTo>
                  <a:lnTo>
                    <a:pt x="632887" y="752054"/>
                  </a:lnTo>
                  <a:lnTo>
                    <a:pt x="633062" y="752045"/>
                  </a:lnTo>
                  <a:lnTo>
                    <a:pt x="633251" y="752141"/>
                  </a:lnTo>
                  <a:lnTo>
                    <a:pt x="633497" y="752344"/>
                  </a:lnTo>
                  <a:lnTo>
                    <a:pt x="633617" y="752337"/>
                  </a:lnTo>
                  <a:lnTo>
                    <a:pt x="633784" y="752302"/>
                  </a:lnTo>
                  <a:lnTo>
                    <a:pt x="633832" y="752308"/>
                  </a:lnTo>
                  <a:lnTo>
                    <a:pt x="634117" y="752460"/>
                  </a:lnTo>
                  <a:lnTo>
                    <a:pt x="634227" y="752539"/>
                  </a:lnTo>
                  <a:lnTo>
                    <a:pt x="634430" y="752731"/>
                  </a:lnTo>
                  <a:lnTo>
                    <a:pt x="634796" y="752999"/>
                  </a:lnTo>
                  <a:lnTo>
                    <a:pt x="635001" y="753190"/>
                  </a:lnTo>
                  <a:lnTo>
                    <a:pt x="635325" y="753461"/>
                  </a:lnTo>
                  <a:lnTo>
                    <a:pt x="635675" y="753681"/>
                  </a:lnTo>
                  <a:lnTo>
                    <a:pt x="635798" y="753715"/>
                  </a:lnTo>
                  <a:lnTo>
                    <a:pt x="635976" y="753765"/>
                  </a:lnTo>
                  <a:lnTo>
                    <a:pt x="636343" y="753842"/>
                  </a:lnTo>
                  <a:lnTo>
                    <a:pt x="636380" y="753867"/>
                  </a:lnTo>
                  <a:lnTo>
                    <a:pt x="636552" y="753896"/>
                  </a:lnTo>
                  <a:lnTo>
                    <a:pt x="636778" y="753896"/>
                  </a:lnTo>
                  <a:lnTo>
                    <a:pt x="637006" y="753872"/>
                  </a:lnTo>
                  <a:lnTo>
                    <a:pt x="637434" y="753800"/>
                  </a:lnTo>
                  <a:lnTo>
                    <a:pt x="637588" y="753833"/>
                  </a:lnTo>
                  <a:lnTo>
                    <a:pt x="637720" y="753954"/>
                  </a:lnTo>
                  <a:lnTo>
                    <a:pt x="637762" y="754030"/>
                  </a:lnTo>
                  <a:lnTo>
                    <a:pt x="637779" y="754059"/>
                  </a:lnTo>
                  <a:lnTo>
                    <a:pt x="637788" y="754109"/>
                  </a:lnTo>
                  <a:lnTo>
                    <a:pt x="637768" y="754285"/>
                  </a:lnTo>
                  <a:lnTo>
                    <a:pt x="637788" y="754412"/>
                  </a:lnTo>
                  <a:lnTo>
                    <a:pt x="637813" y="754459"/>
                  </a:lnTo>
                  <a:lnTo>
                    <a:pt x="637923" y="754598"/>
                  </a:lnTo>
                  <a:lnTo>
                    <a:pt x="637994" y="754649"/>
                  </a:lnTo>
                  <a:lnTo>
                    <a:pt x="638194" y="754743"/>
                  </a:lnTo>
                  <a:lnTo>
                    <a:pt x="638566" y="754863"/>
                  </a:lnTo>
                  <a:lnTo>
                    <a:pt x="638992" y="754973"/>
                  </a:lnTo>
                  <a:lnTo>
                    <a:pt x="639184" y="755107"/>
                  </a:lnTo>
                  <a:lnTo>
                    <a:pt x="639382" y="755364"/>
                  </a:lnTo>
                  <a:lnTo>
                    <a:pt x="639449" y="755573"/>
                  </a:lnTo>
                  <a:lnTo>
                    <a:pt x="639478" y="755818"/>
                  </a:lnTo>
                  <a:lnTo>
                    <a:pt x="639548" y="755925"/>
                  </a:lnTo>
                  <a:lnTo>
                    <a:pt x="639594" y="755960"/>
                  </a:lnTo>
                  <a:lnTo>
                    <a:pt x="639782" y="756036"/>
                  </a:lnTo>
                  <a:lnTo>
                    <a:pt x="640175" y="756094"/>
                  </a:lnTo>
                  <a:lnTo>
                    <a:pt x="640330" y="756170"/>
                  </a:lnTo>
                  <a:lnTo>
                    <a:pt x="640462" y="756255"/>
                  </a:lnTo>
                  <a:lnTo>
                    <a:pt x="640491" y="756289"/>
                  </a:lnTo>
                  <a:lnTo>
                    <a:pt x="640603" y="756501"/>
                  </a:lnTo>
                  <a:lnTo>
                    <a:pt x="640864" y="756780"/>
                  </a:lnTo>
                  <a:lnTo>
                    <a:pt x="641063" y="756957"/>
                  </a:lnTo>
                  <a:lnTo>
                    <a:pt x="641210" y="757282"/>
                  </a:lnTo>
                  <a:lnTo>
                    <a:pt x="641467" y="757465"/>
                  </a:lnTo>
                  <a:lnTo>
                    <a:pt x="641661" y="757566"/>
                  </a:lnTo>
                  <a:lnTo>
                    <a:pt x="641788" y="757676"/>
                  </a:lnTo>
                  <a:lnTo>
                    <a:pt x="641826" y="757725"/>
                  </a:lnTo>
                  <a:lnTo>
                    <a:pt x="641927" y="757948"/>
                  </a:lnTo>
                  <a:lnTo>
                    <a:pt x="641983" y="758491"/>
                  </a:lnTo>
                  <a:lnTo>
                    <a:pt x="642042" y="758688"/>
                  </a:lnTo>
                  <a:lnTo>
                    <a:pt x="642195" y="759087"/>
                  </a:lnTo>
                  <a:lnTo>
                    <a:pt x="642398" y="759438"/>
                  </a:lnTo>
                  <a:lnTo>
                    <a:pt x="642708" y="759664"/>
                  </a:lnTo>
                  <a:lnTo>
                    <a:pt x="643036" y="759788"/>
                  </a:lnTo>
                  <a:lnTo>
                    <a:pt x="643609" y="759954"/>
                  </a:lnTo>
                  <a:lnTo>
                    <a:pt x="643890" y="760087"/>
                  </a:lnTo>
                  <a:lnTo>
                    <a:pt x="644268" y="760445"/>
                  </a:lnTo>
                  <a:lnTo>
                    <a:pt x="644368" y="760580"/>
                  </a:lnTo>
                  <a:lnTo>
                    <a:pt x="644553" y="760764"/>
                  </a:lnTo>
                  <a:lnTo>
                    <a:pt x="644610" y="760857"/>
                  </a:lnTo>
                  <a:lnTo>
                    <a:pt x="644632" y="761062"/>
                  </a:lnTo>
                  <a:lnTo>
                    <a:pt x="644502" y="761308"/>
                  </a:lnTo>
                  <a:lnTo>
                    <a:pt x="644497" y="761449"/>
                  </a:lnTo>
                  <a:lnTo>
                    <a:pt x="644531" y="761502"/>
                  </a:lnTo>
                  <a:lnTo>
                    <a:pt x="644725" y="761723"/>
                  </a:lnTo>
                  <a:lnTo>
                    <a:pt x="644985" y="761911"/>
                  </a:lnTo>
                  <a:lnTo>
                    <a:pt x="645044" y="761971"/>
                  </a:lnTo>
                  <a:lnTo>
                    <a:pt x="645069" y="762074"/>
                  </a:lnTo>
                  <a:lnTo>
                    <a:pt x="645049" y="762137"/>
                  </a:lnTo>
                  <a:lnTo>
                    <a:pt x="645013" y="762266"/>
                  </a:lnTo>
                  <a:lnTo>
                    <a:pt x="645013" y="762447"/>
                  </a:lnTo>
                  <a:lnTo>
                    <a:pt x="645064" y="762577"/>
                  </a:lnTo>
                  <a:lnTo>
                    <a:pt x="645095" y="762616"/>
                  </a:lnTo>
                  <a:lnTo>
                    <a:pt x="645487" y="762994"/>
                  </a:lnTo>
                  <a:lnTo>
                    <a:pt x="645553" y="763084"/>
                  </a:lnTo>
                  <a:lnTo>
                    <a:pt x="645594" y="763329"/>
                  </a:lnTo>
                  <a:lnTo>
                    <a:pt x="645665" y="763927"/>
                  </a:lnTo>
                  <a:lnTo>
                    <a:pt x="645781" y="764215"/>
                  </a:lnTo>
                  <a:lnTo>
                    <a:pt x="646069" y="764765"/>
                  </a:lnTo>
                  <a:lnTo>
                    <a:pt x="646131" y="765047"/>
                  </a:lnTo>
                  <a:lnTo>
                    <a:pt x="646114" y="765348"/>
                  </a:lnTo>
                  <a:lnTo>
                    <a:pt x="646038" y="765639"/>
                  </a:lnTo>
                  <a:lnTo>
                    <a:pt x="645696" y="766217"/>
                  </a:lnTo>
                  <a:lnTo>
                    <a:pt x="645479" y="766677"/>
                  </a:lnTo>
                  <a:lnTo>
                    <a:pt x="645377" y="766792"/>
                  </a:lnTo>
                  <a:lnTo>
                    <a:pt x="645397" y="766871"/>
                  </a:lnTo>
                  <a:lnTo>
                    <a:pt x="645361" y="767010"/>
                  </a:lnTo>
                  <a:lnTo>
                    <a:pt x="645357" y="767133"/>
                  </a:lnTo>
                  <a:lnTo>
                    <a:pt x="645408" y="767223"/>
                  </a:lnTo>
                  <a:lnTo>
                    <a:pt x="645490" y="767299"/>
                  </a:lnTo>
                  <a:lnTo>
                    <a:pt x="645888" y="767448"/>
                  </a:lnTo>
                  <a:lnTo>
                    <a:pt x="646667" y="767776"/>
                  </a:lnTo>
                  <a:lnTo>
                    <a:pt x="646935" y="767888"/>
                  </a:lnTo>
                  <a:lnTo>
                    <a:pt x="647468" y="768047"/>
                  </a:lnTo>
                  <a:lnTo>
                    <a:pt x="647733" y="768207"/>
                  </a:lnTo>
                  <a:lnTo>
                    <a:pt x="647925" y="768391"/>
                  </a:lnTo>
                  <a:lnTo>
                    <a:pt x="648210" y="768602"/>
                  </a:lnTo>
                  <a:lnTo>
                    <a:pt x="648357" y="768712"/>
                  </a:lnTo>
                  <a:lnTo>
                    <a:pt x="648506" y="768788"/>
                  </a:lnTo>
                  <a:lnTo>
                    <a:pt x="648633" y="768889"/>
                  </a:lnTo>
                  <a:lnTo>
                    <a:pt x="648907" y="769005"/>
                  </a:lnTo>
                  <a:lnTo>
                    <a:pt x="649175" y="769034"/>
                  </a:lnTo>
                  <a:lnTo>
                    <a:pt x="649570" y="769025"/>
                  </a:lnTo>
                  <a:lnTo>
                    <a:pt x="650439" y="769155"/>
                  </a:lnTo>
                  <a:lnTo>
                    <a:pt x="650972" y="769206"/>
                  </a:lnTo>
                  <a:lnTo>
                    <a:pt x="651130" y="769242"/>
                  </a:lnTo>
                  <a:lnTo>
                    <a:pt x="651322" y="769318"/>
                  </a:lnTo>
                  <a:lnTo>
                    <a:pt x="651503" y="769416"/>
                  </a:lnTo>
                  <a:lnTo>
                    <a:pt x="651672" y="769476"/>
                  </a:lnTo>
                  <a:lnTo>
                    <a:pt x="652171" y="769716"/>
                  </a:lnTo>
                  <a:lnTo>
                    <a:pt x="652315" y="769798"/>
                  </a:lnTo>
                  <a:lnTo>
                    <a:pt x="652926" y="769841"/>
                  </a:lnTo>
                  <a:lnTo>
                    <a:pt x="653764" y="769831"/>
                  </a:lnTo>
                  <a:lnTo>
                    <a:pt x="654115" y="769786"/>
                  </a:lnTo>
                  <a:lnTo>
                    <a:pt x="654457" y="769899"/>
                  </a:lnTo>
                  <a:lnTo>
                    <a:pt x="654753" y="769952"/>
                  </a:lnTo>
                  <a:lnTo>
                    <a:pt x="655204" y="770082"/>
                  </a:lnTo>
                  <a:lnTo>
                    <a:pt x="655255" y="770133"/>
                  </a:lnTo>
                  <a:lnTo>
                    <a:pt x="655391" y="770260"/>
                  </a:lnTo>
                  <a:lnTo>
                    <a:pt x="655670" y="770629"/>
                  </a:lnTo>
                  <a:lnTo>
                    <a:pt x="655853" y="770756"/>
                  </a:lnTo>
                  <a:lnTo>
                    <a:pt x="656240" y="770908"/>
                  </a:lnTo>
                  <a:lnTo>
                    <a:pt x="656251" y="770923"/>
                  </a:lnTo>
                  <a:lnTo>
                    <a:pt x="656367" y="771015"/>
                  </a:lnTo>
                  <a:lnTo>
                    <a:pt x="656466" y="771134"/>
                  </a:lnTo>
                  <a:lnTo>
                    <a:pt x="656635" y="771382"/>
                  </a:lnTo>
                  <a:lnTo>
                    <a:pt x="656657" y="771417"/>
                  </a:lnTo>
                  <a:lnTo>
                    <a:pt x="656674" y="771473"/>
                  </a:lnTo>
                  <a:lnTo>
                    <a:pt x="656787" y="771692"/>
                  </a:lnTo>
                  <a:lnTo>
                    <a:pt x="656827" y="771833"/>
                  </a:lnTo>
                  <a:lnTo>
                    <a:pt x="656883" y="771958"/>
                  </a:lnTo>
                  <a:lnTo>
                    <a:pt x="656965" y="772092"/>
                  </a:lnTo>
                  <a:lnTo>
                    <a:pt x="657010" y="772141"/>
                  </a:lnTo>
                  <a:lnTo>
                    <a:pt x="657210" y="772273"/>
                  </a:lnTo>
                  <a:lnTo>
                    <a:pt x="657320" y="772284"/>
                  </a:lnTo>
                  <a:lnTo>
                    <a:pt x="657394" y="772293"/>
                  </a:lnTo>
                  <a:lnTo>
                    <a:pt x="657653" y="772355"/>
                  </a:lnTo>
                  <a:lnTo>
                    <a:pt x="657848" y="772507"/>
                  </a:lnTo>
                  <a:lnTo>
                    <a:pt x="658110" y="772738"/>
                  </a:lnTo>
                  <a:lnTo>
                    <a:pt x="658257" y="772806"/>
                  </a:lnTo>
                  <a:lnTo>
                    <a:pt x="658703" y="772967"/>
                  </a:lnTo>
                  <a:lnTo>
                    <a:pt x="658852" y="773071"/>
                  </a:lnTo>
                  <a:lnTo>
                    <a:pt x="658917" y="773148"/>
                  </a:lnTo>
                  <a:lnTo>
                    <a:pt x="659008" y="773289"/>
                  </a:lnTo>
                  <a:lnTo>
                    <a:pt x="659070" y="773548"/>
                  </a:lnTo>
                  <a:lnTo>
                    <a:pt x="659115" y="773745"/>
                  </a:lnTo>
                  <a:lnTo>
                    <a:pt x="659233" y="773900"/>
                  </a:lnTo>
                  <a:lnTo>
                    <a:pt x="659343" y="774013"/>
                  </a:lnTo>
                  <a:lnTo>
                    <a:pt x="659439" y="774044"/>
                  </a:lnTo>
                  <a:lnTo>
                    <a:pt x="659527" y="774027"/>
                  </a:lnTo>
                  <a:lnTo>
                    <a:pt x="659772" y="773863"/>
                  </a:lnTo>
                  <a:lnTo>
                    <a:pt x="659970" y="773816"/>
                  </a:lnTo>
                  <a:lnTo>
                    <a:pt x="660150" y="773841"/>
                  </a:lnTo>
                  <a:lnTo>
                    <a:pt x="660260" y="773923"/>
                  </a:lnTo>
                  <a:lnTo>
                    <a:pt x="660289" y="773965"/>
                  </a:lnTo>
                  <a:lnTo>
                    <a:pt x="660354" y="774131"/>
                  </a:lnTo>
                  <a:lnTo>
                    <a:pt x="660359" y="774272"/>
                  </a:lnTo>
                  <a:lnTo>
                    <a:pt x="660325" y="774402"/>
                  </a:lnTo>
                  <a:lnTo>
                    <a:pt x="660354" y="774540"/>
                  </a:lnTo>
                  <a:lnTo>
                    <a:pt x="660424" y="774622"/>
                  </a:lnTo>
                  <a:lnTo>
                    <a:pt x="660444" y="774638"/>
                  </a:lnTo>
                  <a:lnTo>
                    <a:pt x="660613" y="774752"/>
                  </a:lnTo>
                  <a:lnTo>
                    <a:pt x="660983" y="775107"/>
                  </a:lnTo>
                  <a:lnTo>
                    <a:pt x="661022" y="775188"/>
                  </a:lnTo>
                  <a:lnTo>
                    <a:pt x="661087" y="775371"/>
                  </a:lnTo>
                  <a:lnTo>
                    <a:pt x="661152" y="775507"/>
                  </a:lnTo>
                  <a:lnTo>
                    <a:pt x="661293" y="775574"/>
                  </a:lnTo>
                  <a:lnTo>
                    <a:pt x="661431" y="775592"/>
                  </a:lnTo>
                  <a:lnTo>
                    <a:pt x="661787" y="775417"/>
                  </a:lnTo>
                  <a:lnTo>
                    <a:pt x="661950" y="775375"/>
                  </a:lnTo>
                  <a:lnTo>
                    <a:pt x="662227" y="775346"/>
                  </a:lnTo>
                  <a:lnTo>
                    <a:pt x="662402" y="775358"/>
                  </a:lnTo>
                  <a:lnTo>
                    <a:pt x="662532" y="775400"/>
                  </a:lnTo>
                  <a:lnTo>
                    <a:pt x="662629" y="775385"/>
                  </a:lnTo>
                  <a:lnTo>
                    <a:pt x="662685" y="775408"/>
                  </a:lnTo>
                  <a:lnTo>
                    <a:pt x="662751" y="775444"/>
                  </a:lnTo>
                  <a:lnTo>
                    <a:pt x="662793" y="775504"/>
                  </a:lnTo>
                  <a:lnTo>
                    <a:pt x="662829" y="775575"/>
                  </a:lnTo>
                  <a:lnTo>
                    <a:pt x="662829" y="775644"/>
                  </a:lnTo>
                  <a:lnTo>
                    <a:pt x="662800" y="775703"/>
                  </a:lnTo>
                  <a:lnTo>
                    <a:pt x="662757" y="775792"/>
                  </a:lnTo>
                  <a:lnTo>
                    <a:pt x="662738" y="775881"/>
                  </a:lnTo>
                  <a:lnTo>
                    <a:pt x="662744" y="775966"/>
                  </a:lnTo>
                  <a:lnTo>
                    <a:pt x="662793" y="776045"/>
                  </a:lnTo>
                  <a:lnTo>
                    <a:pt x="662862" y="776113"/>
                  </a:lnTo>
                  <a:lnTo>
                    <a:pt x="662948" y="776156"/>
                  </a:lnTo>
                  <a:lnTo>
                    <a:pt x="663109" y="776186"/>
                  </a:lnTo>
                  <a:lnTo>
                    <a:pt x="663316" y="776202"/>
                  </a:lnTo>
                  <a:lnTo>
                    <a:pt x="663601" y="776206"/>
                  </a:lnTo>
                  <a:lnTo>
                    <a:pt x="663759" y="776173"/>
                  </a:lnTo>
                  <a:lnTo>
                    <a:pt x="663969" y="776087"/>
                  </a:lnTo>
                  <a:lnTo>
                    <a:pt x="664219" y="776019"/>
                  </a:lnTo>
                  <a:lnTo>
                    <a:pt x="664357" y="776009"/>
                  </a:lnTo>
                  <a:lnTo>
                    <a:pt x="664422" y="776032"/>
                  </a:lnTo>
                  <a:lnTo>
                    <a:pt x="664475" y="776067"/>
                  </a:lnTo>
                  <a:lnTo>
                    <a:pt x="664534" y="776140"/>
                  </a:lnTo>
                  <a:lnTo>
                    <a:pt x="664593" y="776235"/>
                  </a:lnTo>
                  <a:lnTo>
                    <a:pt x="664639" y="776304"/>
                  </a:lnTo>
                  <a:lnTo>
                    <a:pt x="664714" y="776373"/>
                  </a:lnTo>
                  <a:lnTo>
                    <a:pt x="664806" y="776412"/>
                  </a:lnTo>
                  <a:lnTo>
                    <a:pt x="664971" y="776442"/>
                  </a:lnTo>
                  <a:lnTo>
                    <a:pt x="665158" y="776465"/>
                  </a:lnTo>
                  <a:lnTo>
                    <a:pt x="665335" y="776504"/>
                  </a:lnTo>
                  <a:lnTo>
                    <a:pt x="665759" y="776648"/>
                  </a:lnTo>
                  <a:lnTo>
                    <a:pt x="665976" y="776691"/>
                  </a:lnTo>
                  <a:lnTo>
                    <a:pt x="666159" y="776698"/>
                  </a:lnTo>
                  <a:lnTo>
                    <a:pt x="666560" y="776734"/>
                  </a:lnTo>
                  <a:lnTo>
                    <a:pt x="667040" y="776764"/>
                  </a:lnTo>
                  <a:lnTo>
                    <a:pt x="667365" y="776786"/>
                  </a:lnTo>
                  <a:lnTo>
                    <a:pt x="667687" y="776960"/>
                  </a:lnTo>
                  <a:lnTo>
                    <a:pt x="667979" y="777180"/>
                  </a:lnTo>
                  <a:lnTo>
                    <a:pt x="668241" y="777364"/>
                  </a:lnTo>
                  <a:lnTo>
                    <a:pt x="668673" y="777573"/>
                  </a:lnTo>
                  <a:lnTo>
                    <a:pt x="668847" y="777656"/>
                  </a:lnTo>
                  <a:lnTo>
                    <a:pt x="668968" y="777701"/>
                  </a:lnTo>
                  <a:lnTo>
                    <a:pt x="669135" y="777720"/>
                  </a:lnTo>
                  <a:lnTo>
                    <a:pt x="669443" y="777746"/>
                  </a:lnTo>
                  <a:lnTo>
                    <a:pt x="669623" y="777784"/>
                  </a:lnTo>
                  <a:lnTo>
                    <a:pt x="669809" y="777804"/>
                  </a:lnTo>
                  <a:lnTo>
                    <a:pt x="670264" y="777695"/>
                  </a:lnTo>
                  <a:lnTo>
                    <a:pt x="670918" y="777797"/>
                  </a:lnTo>
                  <a:lnTo>
                    <a:pt x="671393" y="777989"/>
                  </a:lnTo>
                  <a:lnTo>
                    <a:pt x="671964" y="778182"/>
                  </a:lnTo>
                  <a:lnTo>
                    <a:pt x="672201" y="778220"/>
                  </a:lnTo>
                  <a:lnTo>
                    <a:pt x="672458" y="778189"/>
                  </a:lnTo>
                  <a:lnTo>
                    <a:pt x="672684" y="778141"/>
                  </a:lnTo>
                  <a:lnTo>
                    <a:pt x="672723" y="778136"/>
                  </a:lnTo>
                  <a:lnTo>
                    <a:pt x="673029" y="778077"/>
                  </a:lnTo>
                  <a:lnTo>
                    <a:pt x="673190" y="778082"/>
                  </a:lnTo>
                  <a:lnTo>
                    <a:pt x="673258" y="778027"/>
                  </a:lnTo>
                  <a:lnTo>
                    <a:pt x="673298" y="777973"/>
                  </a:lnTo>
                  <a:lnTo>
                    <a:pt x="673356" y="777874"/>
                  </a:lnTo>
                  <a:lnTo>
                    <a:pt x="673359" y="777868"/>
                  </a:lnTo>
                  <a:lnTo>
                    <a:pt x="673461" y="777797"/>
                  </a:lnTo>
                  <a:lnTo>
                    <a:pt x="673522" y="777774"/>
                  </a:lnTo>
                  <a:lnTo>
                    <a:pt x="673584" y="777767"/>
                  </a:lnTo>
                  <a:lnTo>
                    <a:pt x="673593" y="777766"/>
                  </a:lnTo>
                  <a:lnTo>
                    <a:pt x="673657" y="777784"/>
                  </a:lnTo>
                  <a:lnTo>
                    <a:pt x="673738" y="777835"/>
                  </a:lnTo>
                  <a:lnTo>
                    <a:pt x="673879" y="777777"/>
                  </a:lnTo>
                  <a:lnTo>
                    <a:pt x="674062" y="777713"/>
                  </a:lnTo>
                  <a:lnTo>
                    <a:pt x="674286" y="777579"/>
                  </a:lnTo>
                  <a:lnTo>
                    <a:pt x="674491" y="777547"/>
                  </a:lnTo>
                  <a:lnTo>
                    <a:pt x="674747" y="777528"/>
                  </a:lnTo>
                  <a:lnTo>
                    <a:pt x="675200" y="777569"/>
                  </a:lnTo>
                  <a:lnTo>
                    <a:pt x="675504" y="777569"/>
                  </a:lnTo>
                  <a:lnTo>
                    <a:pt x="675761" y="777552"/>
                  </a:lnTo>
                  <a:lnTo>
                    <a:pt x="676090" y="777505"/>
                  </a:lnTo>
                  <a:lnTo>
                    <a:pt x="676867" y="777400"/>
                  </a:lnTo>
                  <a:lnTo>
                    <a:pt x="677260" y="777344"/>
                  </a:lnTo>
                  <a:lnTo>
                    <a:pt x="677797" y="777321"/>
                  </a:lnTo>
                  <a:lnTo>
                    <a:pt x="678126" y="777304"/>
                  </a:lnTo>
                  <a:lnTo>
                    <a:pt x="678335" y="777289"/>
                  </a:lnTo>
                  <a:lnTo>
                    <a:pt x="678671" y="777272"/>
                  </a:lnTo>
                  <a:lnTo>
                    <a:pt x="679056" y="777192"/>
                  </a:lnTo>
                  <a:lnTo>
                    <a:pt x="679569" y="777056"/>
                  </a:lnTo>
                  <a:lnTo>
                    <a:pt x="679754" y="777016"/>
                  </a:lnTo>
                  <a:lnTo>
                    <a:pt x="680050" y="776960"/>
                  </a:lnTo>
                  <a:lnTo>
                    <a:pt x="680307" y="776912"/>
                  </a:lnTo>
                  <a:lnTo>
                    <a:pt x="680828" y="776808"/>
                  </a:lnTo>
                  <a:lnTo>
                    <a:pt x="681269" y="776792"/>
                  </a:lnTo>
                  <a:lnTo>
                    <a:pt x="681702" y="776743"/>
                  </a:lnTo>
                  <a:lnTo>
                    <a:pt x="681950" y="776703"/>
                  </a:lnTo>
                  <a:lnTo>
                    <a:pt x="682231" y="776607"/>
                  </a:lnTo>
                  <a:lnTo>
                    <a:pt x="682480" y="776455"/>
                  </a:lnTo>
                  <a:lnTo>
                    <a:pt x="682672" y="776279"/>
                  </a:lnTo>
                  <a:lnTo>
                    <a:pt x="682760" y="776078"/>
                  </a:lnTo>
                  <a:lnTo>
                    <a:pt x="682872" y="775774"/>
                  </a:lnTo>
                  <a:lnTo>
                    <a:pt x="683001" y="775453"/>
                  </a:lnTo>
                  <a:lnTo>
                    <a:pt x="683153" y="775325"/>
                  </a:lnTo>
                  <a:lnTo>
                    <a:pt x="683337" y="775213"/>
                  </a:lnTo>
                  <a:lnTo>
                    <a:pt x="683546" y="775165"/>
                  </a:lnTo>
                  <a:lnTo>
                    <a:pt x="683746" y="775141"/>
                  </a:lnTo>
                  <a:lnTo>
                    <a:pt x="683899" y="775173"/>
                  </a:lnTo>
                  <a:lnTo>
                    <a:pt x="683987" y="775253"/>
                  </a:lnTo>
                  <a:lnTo>
                    <a:pt x="684059" y="775430"/>
                  </a:lnTo>
                  <a:lnTo>
                    <a:pt x="684163" y="775654"/>
                  </a:lnTo>
                  <a:lnTo>
                    <a:pt x="684316" y="775854"/>
                  </a:lnTo>
                  <a:lnTo>
                    <a:pt x="684468" y="775950"/>
                  </a:lnTo>
                  <a:lnTo>
                    <a:pt x="684604" y="775967"/>
                  </a:lnTo>
                  <a:lnTo>
                    <a:pt x="684853" y="775982"/>
                  </a:lnTo>
                  <a:lnTo>
                    <a:pt x="685133" y="775950"/>
                  </a:lnTo>
                  <a:lnTo>
                    <a:pt x="685422" y="775886"/>
                  </a:lnTo>
                  <a:lnTo>
                    <a:pt x="685630" y="775782"/>
                  </a:lnTo>
                  <a:lnTo>
                    <a:pt x="685791" y="775614"/>
                  </a:lnTo>
                  <a:lnTo>
                    <a:pt x="686221" y="774986"/>
                  </a:lnTo>
                  <a:lnTo>
                    <a:pt x="686560" y="774675"/>
                  </a:lnTo>
                  <a:lnTo>
                    <a:pt x="686701" y="774442"/>
                  </a:lnTo>
                  <a:lnTo>
                    <a:pt x="686733" y="774278"/>
                  </a:lnTo>
                  <a:lnTo>
                    <a:pt x="686628" y="774067"/>
                  </a:lnTo>
                  <a:lnTo>
                    <a:pt x="686560" y="773707"/>
                  </a:lnTo>
                  <a:lnTo>
                    <a:pt x="686488" y="773250"/>
                  </a:lnTo>
                  <a:lnTo>
                    <a:pt x="686352" y="772722"/>
                  </a:lnTo>
                  <a:lnTo>
                    <a:pt x="686240" y="772377"/>
                  </a:lnTo>
                  <a:lnTo>
                    <a:pt x="685991" y="771992"/>
                  </a:lnTo>
                  <a:lnTo>
                    <a:pt x="685743" y="771656"/>
                  </a:lnTo>
                  <a:lnTo>
                    <a:pt x="685638" y="771464"/>
                  </a:lnTo>
                  <a:lnTo>
                    <a:pt x="685622" y="771279"/>
                  </a:lnTo>
                  <a:lnTo>
                    <a:pt x="685670" y="771079"/>
                  </a:lnTo>
                  <a:lnTo>
                    <a:pt x="685855" y="770743"/>
                  </a:lnTo>
                  <a:lnTo>
                    <a:pt x="686152" y="770478"/>
                  </a:lnTo>
                  <a:lnTo>
                    <a:pt x="686504" y="770238"/>
                  </a:lnTo>
                  <a:lnTo>
                    <a:pt x="686865" y="770013"/>
                  </a:lnTo>
                  <a:lnTo>
                    <a:pt x="687057" y="769885"/>
                  </a:lnTo>
                  <a:lnTo>
                    <a:pt x="687274" y="769573"/>
                  </a:lnTo>
                  <a:lnTo>
                    <a:pt x="687338" y="769324"/>
                  </a:lnTo>
                  <a:lnTo>
                    <a:pt x="687266" y="769060"/>
                  </a:lnTo>
                  <a:lnTo>
                    <a:pt x="687114" y="768732"/>
                  </a:lnTo>
                  <a:lnTo>
                    <a:pt x="687154" y="768523"/>
                  </a:lnTo>
                  <a:lnTo>
                    <a:pt x="687354" y="768251"/>
                  </a:lnTo>
                  <a:lnTo>
                    <a:pt x="687587" y="768058"/>
                  </a:lnTo>
                  <a:lnTo>
                    <a:pt x="688132" y="767793"/>
                  </a:lnTo>
                  <a:lnTo>
                    <a:pt x="688420" y="767658"/>
                  </a:lnTo>
                  <a:lnTo>
                    <a:pt x="688913" y="767541"/>
                  </a:lnTo>
                  <a:lnTo>
                    <a:pt x="689471" y="767551"/>
                  </a:lnTo>
                  <a:lnTo>
                    <a:pt x="690252" y="767546"/>
                  </a:lnTo>
                  <a:lnTo>
                    <a:pt x="690732" y="767515"/>
                  </a:lnTo>
                  <a:lnTo>
                    <a:pt x="691065" y="767359"/>
                  </a:lnTo>
                  <a:lnTo>
                    <a:pt x="691326" y="767003"/>
                  </a:lnTo>
                  <a:lnTo>
                    <a:pt x="691591" y="766560"/>
                  </a:lnTo>
                  <a:lnTo>
                    <a:pt x="691778" y="766204"/>
                  </a:lnTo>
                  <a:lnTo>
                    <a:pt x="691938" y="765987"/>
                  </a:lnTo>
                  <a:lnTo>
                    <a:pt x="691947" y="765975"/>
                  </a:lnTo>
                  <a:lnTo>
                    <a:pt x="692048" y="765801"/>
                  </a:lnTo>
                  <a:lnTo>
                    <a:pt x="692327" y="765637"/>
                  </a:lnTo>
                  <a:lnTo>
                    <a:pt x="692715" y="765496"/>
                  </a:lnTo>
                  <a:lnTo>
                    <a:pt x="693186" y="765227"/>
                  </a:lnTo>
                  <a:lnTo>
                    <a:pt x="693391" y="765131"/>
                  </a:lnTo>
                  <a:lnTo>
                    <a:pt x="693862" y="764929"/>
                  </a:lnTo>
                  <a:lnTo>
                    <a:pt x="694228" y="764993"/>
                  </a:lnTo>
                  <a:lnTo>
                    <a:pt x="694758" y="765249"/>
                  </a:lnTo>
                  <a:lnTo>
                    <a:pt x="695205" y="765632"/>
                  </a:lnTo>
                  <a:lnTo>
                    <a:pt x="695585" y="765865"/>
                  </a:lnTo>
                  <a:lnTo>
                    <a:pt x="695841" y="765999"/>
                  </a:lnTo>
                  <a:lnTo>
                    <a:pt x="695841" y="766000"/>
                  </a:lnTo>
                  <a:lnTo>
                    <a:pt x="696041" y="766055"/>
                  </a:lnTo>
                  <a:lnTo>
                    <a:pt x="696201" y="766075"/>
                  </a:lnTo>
                  <a:lnTo>
                    <a:pt x="696312" y="766055"/>
                  </a:lnTo>
                  <a:lnTo>
                    <a:pt x="696503" y="765973"/>
                  </a:lnTo>
                  <a:lnTo>
                    <a:pt x="696793" y="765722"/>
                  </a:lnTo>
                  <a:lnTo>
                    <a:pt x="697037" y="765495"/>
                  </a:lnTo>
                  <a:lnTo>
                    <a:pt x="697163" y="765320"/>
                  </a:lnTo>
                  <a:lnTo>
                    <a:pt x="697164" y="765320"/>
                  </a:lnTo>
                  <a:lnTo>
                    <a:pt x="697348" y="765025"/>
                  </a:lnTo>
                  <a:lnTo>
                    <a:pt x="697597" y="764665"/>
                  </a:lnTo>
                  <a:lnTo>
                    <a:pt x="697792" y="764306"/>
                  </a:lnTo>
                  <a:lnTo>
                    <a:pt x="697940" y="763974"/>
                  </a:lnTo>
                  <a:lnTo>
                    <a:pt x="698194" y="763573"/>
                  </a:lnTo>
                  <a:lnTo>
                    <a:pt x="698431" y="763340"/>
                  </a:lnTo>
                  <a:lnTo>
                    <a:pt x="698754" y="763198"/>
                  </a:lnTo>
                  <a:lnTo>
                    <a:pt x="699155" y="763066"/>
                  </a:lnTo>
                  <a:lnTo>
                    <a:pt x="699335" y="762981"/>
                  </a:lnTo>
                  <a:lnTo>
                    <a:pt x="699583" y="762728"/>
                  </a:lnTo>
                  <a:lnTo>
                    <a:pt x="699752" y="762401"/>
                  </a:lnTo>
                  <a:lnTo>
                    <a:pt x="699821" y="762142"/>
                  </a:lnTo>
                  <a:lnTo>
                    <a:pt x="699859" y="761902"/>
                  </a:lnTo>
                  <a:lnTo>
                    <a:pt x="699867" y="761342"/>
                  </a:lnTo>
                  <a:lnTo>
                    <a:pt x="699900" y="760822"/>
                  </a:lnTo>
                  <a:lnTo>
                    <a:pt x="699983" y="760220"/>
                  </a:lnTo>
                  <a:lnTo>
                    <a:pt x="700255" y="759725"/>
                  </a:lnTo>
                  <a:lnTo>
                    <a:pt x="700528" y="759222"/>
                  </a:lnTo>
                  <a:lnTo>
                    <a:pt x="700833" y="758760"/>
                  </a:lnTo>
                  <a:lnTo>
                    <a:pt x="700949" y="758521"/>
                  </a:lnTo>
                  <a:lnTo>
                    <a:pt x="700990" y="758249"/>
                  </a:lnTo>
                  <a:lnTo>
                    <a:pt x="701023" y="757993"/>
                  </a:lnTo>
                  <a:lnTo>
                    <a:pt x="700886" y="757230"/>
                  </a:lnTo>
                  <a:lnTo>
                    <a:pt x="700927" y="756828"/>
                  </a:lnTo>
                  <a:lnTo>
                    <a:pt x="700959" y="756326"/>
                  </a:lnTo>
                  <a:lnTo>
                    <a:pt x="701237" y="755795"/>
                  </a:lnTo>
                  <a:lnTo>
                    <a:pt x="701235" y="755792"/>
                  </a:lnTo>
                  <a:lnTo>
                    <a:pt x="701304" y="755707"/>
                  </a:lnTo>
                  <a:lnTo>
                    <a:pt x="701551" y="755361"/>
                  </a:lnTo>
                  <a:lnTo>
                    <a:pt x="701725" y="755122"/>
                  </a:lnTo>
                  <a:lnTo>
                    <a:pt x="701865" y="754989"/>
                  </a:lnTo>
                  <a:lnTo>
                    <a:pt x="702212" y="754759"/>
                  </a:lnTo>
                  <a:lnTo>
                    <a:pt x="702508" y="754682"/>
                  </a:lnTo>
                  <a:lnTo>
                    <a:pt x="702919" y="754659"/>
                  </a:lnTo>
                  <a:lnTo>
                    <a:pt x="703202" y="754609"/>
                  </a:lnTo>
                  <a:lnTo>
                    <a:pt x="703518" y="754385"/>
                  </a:lnTo>
                  <a:lnTo>
                    <a:pt x="703897" y="754061"/>
                  </a:lnTo>
                  <a:lnTo>
                    <a:pt x="704432" y="753558"/>
                  </a:lnTo>
                  <a:lnTo>
                    <a:pt x="704651" y="753047"/>
                  </a:lnTo>
                  <a:lnTo>
                    <a:pt x="704715" y="752810"/>
                  </a:lnTo>
                  <a:lnTo>
                    <a:pt x="704829" y="752458"/>
                  </a:lnTo>
                  <a:lnTo>
                    <a:pt x="704934" y="752262"/>
                  </a:lnTo>
                  <a:lnTo>
                    <a:pt x="705258" y="751971"/>
                  </a:lnTo>
                  <a:lnTo>
                    <a:pt x="705481" y="751772"/>
                  </a:lnTo>
                  <a:lnTo>
                    <a:pt x="705671" y="751582"/>
                  </a:lnTo>
                  <a:lnTo>
                    <a:pt x="705972" y="751095"/>
                  </a:lnTo>
                  <a:lnTo>
                    <a:pt x="706392" y="750531"/>
                  </a:lnTo>
                  <a:lnTo>
                    <a:pt x="706744" y="750221"/>
                  </a:lnTo>
                  <a:lnTo>
                    <a:pt x="707160" y="749942"/>
                  </a:lnTo>
                  <a:lnTo>
                    <a:pt x="707402" y="749609"/>
                  </a:lnTo>
                  <a:lnTo>
                    <a:pt x="707478" y="749494"/>
                  </a:lnTo>
                  <a:lnTo>
                    <a:pt x="707795" y="749247"/>
                  </a:lnTo>
                  <a:lnTo>
                    <a:pt x="708074" y="749142"/>
                  </a:lnTo>
                  <a:lnTo>
                    <a:pt x="708540" y="748782"/>
                  </a:lnTo>
                  <a:lnTo>
                    <a:pt x="709010" y="748426"/>
                  </a:lnTo>
                  <a:lnTo>
                    <a:pt x="709394" y="747946"/>
                  </a:lnTo>
                  <a:lnTo>
                    <a:pt x="709979" y="747544"/>
                  </a:lnTo>
                  <a:lnTo>
                    <a:pt x="710418" y="747307"/>
                  </a:lnTo>
                  <a:lnTo>
                    <a:pt x="710541" y="747115"/>
                  </a:lnTo>
                  <a:lnTo>
                    <a:pt x="710729" y="746878"/>
                  </a:lnTo>
                  <a:lnTo>
                    <a:pt x="710857" y="746718"/>
                  </a:lnTo>
                  <a:lnTo>
                    <a:pt x="710948" y="746485"/>
                  </a:lnTo>
                  <a:lnTo>
                    <a:pt x="711028" y="746072"/>
                  </a:lnTo>
                  <a:lnTo>
                    <a:pt x="710954" y="745882"/>
                  </a:lnTo>
                  <a:lnTo>
                    <a:pt x="710896" y="745717"/>
                  </a:lnTo>
                  <a:lnTo>
                    <a:pt x="710905" y="745577"/>
                  </a:lnTo>
                  <a:lnTo>
                    <a:pt x="710946" y="745503"/>
                  </a:lnTo>
                  <a:lnTo>
                    <a:pt x="711020" y="745420"/>
                  </a:lnTo>
                  <a:lnTo>
                    <a:pt x="711169" y="745313"/>
                  </a:lnTo>
                  <a:lnTo>
                    <a:pt x="711416" y="745157"/>
                  </a:lnTo>
                  <a:lnTo>
                    <a:pt x="711714" y="744958"/>
                  </a:lnTo>
                  <a:lnTo>
                    <a:pt x="711829" y="744826"/>
                  </a:lnTo>
                  <a:lnTo>
                    <a:pt x="711829" y="744612"/>
                  </a:lnTo>
                  <a:lnTo>
                    <a:pt x="711813" y="744438"/>
                  </a:lnTo>
                  <a:lnTo>
                    <a:pt x="711705" y="744133"/>
                  </a:lnTo>
                  <a:lnTo>
                    <a:pt x="711689" y="743869"/>
                  </a:lnTo>
                  <a:lnTo>
                    <a:pt x="711695" y="743544"/>
                  </a:lnTo>
                  <a:lnTo>
                    <a:pt x="711736" y="743288"/>
                  </a:lnTo>
                  <a:lnTo>
                    <a:pt x="711786" y="743157"/>
                  </a:lnTo>
                  <a:lnTo>
                    <a:pt x="711947" y="742940"/>
                  </a:lnTo>
                  <a:lnTo>
                    <a:pt x="712113" y="742820"/>
                  </a:lnTo>
                  <a:lnTo>
                    <a:pt x="712259" y="742740"/>
                  </a:lnTo>
                  <a:lnTo>
                    <a:pt x="712395" y="742734"/>
                  </a:lnTo>
                  <a:lnTo>
                    <a:pt x="712732" y="742774"/>
                  </a:lnTo>
                  <a:lnTo>
                    <a:pt x="713235" y="742921"/>
                  </a:lnTo>
                  <a:lnTo>
                    <a:pt x="713491" y="742950"/>
                  </a:lnTo>
                  <a:lnTo>
                    <a:pt x="713612" y="742966"/>
                  </a:lnTo>
                  <a:lnTo>
                    <a:pt x="713823" y="742966"/>
                  </a:lnTo>
                  <a:lnTo>
                    <a:pt x="714055" y="742976"/>
                  </a:lnTo>
                  <a:lnTo>
                    <a:pt x="714311" y="743001"/>
                  </a:lnTo>
                  <a:lnTo>
                    <a:pt x="714764" y="742931"/>
                  </a:lnTo>
                  <a:lnTo>
                    <a:pt x="714960" y="742870"/>
                  </a:lnTo>
                  <a:lnTo>
                    <a:pt x="715292" y="742684"/>
                  </a:lnTo>
                  <a:lnTo>
                    <a:pt x="715514" y="742483"/>
                  </a:lnTo>
                  <a:lnTo>
                    <a:pt x="715599" y="742367"/>
                  </a:lnTo>
                  <a:lnTo>
                    <a:pt x="715690" y="742241"/>
                  </a:lnTo>
                  <a:lnTo>
                    <a:pt x="715715" y="742051"/>
                  </a:lnTo>
                  <a:lnTo>
                    <a:pt x="715675" y="741874"/>
                  </a:lnTo>
                  <a:lnTo>
                    <a:pt x="715594" y="741593"/>
                  </a:lnTo>
                  <a:lnTo>
                    <a:pt x="715403" y="741267"/>
                  </a:lnTo>
                  <a:lnTo>
                    <a:pt x="715177" y="740935"/>
                  </a:lnTo>
                  <a:lnTo>
                    <a:pt x="714920" y="740627"/>
                  </a:lnTo>
                  <a:lnTo>
                    <a:pt x="714714" y="740477"/>
                  </a:lnTo>
                  <a:lnTo>
                    <a:pt x="714462" y="740336"/>
                  </a:lnTo>
                  <a:lnTo>
                    <a:pt x="714045" y="740240"/>
                  </a:lnTo>
                  <a:lnTo>
                    <a:pt x="713818" y="740205"/>
                  </a:lnTo>
                  <a:lnTo>
                    <a:pt x="713632" y="740126"/>
                  </a:lnTo>
                  <a:lnTo>
                    <a:pt x="713461" y="740004"/>
                  </a:lnTo>
                  <a:lnTo>
                    <a:pt x="713350" y="739824"/>
                  </a:lnTo>
                  <a:lnTo>
                    <a:pt x="713335" y="739718"/>
                  </a:lnTo>
                  <a:lnTo>
                    <a:pt x="713330" y="739547"/>
                  </a:lnTo>
                  <a:lnTo>
                    <a:pt x="713340" y="739305"/>
                  </a:lnTo>
                  <a:lnTo>
                    <a:pt x="713330" y="739189"/>
                  </a:lnTo>
                  <a:lnTo>
                    <a:pt x="713245" y="739050"/>
                  </a:lnTo>
                  <a:lnTo>
                    <a:pt x="713089" y="738908"/>
                  </a:lnTo>
                  <a:lnTo>
                    <a:pt x="712998" y="738828"/>
                  </a:lnTo>
                  <a:lnTo>
                    <a:pt x="712923" y="738747"/>
                  </a:lnTo>
                  <a:lnTo>
                    <a:pt x="712893" y="738672"/>
                  </a:lnTo>
                  <a:lnTo>
                    <a:pt x="712893" y="738557"/>
                  </a:lnTo>
                  <a:lnTo>
                    <a:pt x="712933" y="738456"/>
                  </a:lnTo>
                  <a:lnTo>
                    <a:pt x="713028" y="738321"/>
                  </a:lnTo>
                  <a:lnTo>
                    <a:pt x="713184" y="738225"/>
                  </a:lnTo>
                  <a:lnTo>
                    <a:pt x="713386" y="738134"/>
                  </a:lnTo>
                  <a:lnTo>
                    <a:pt x="713572" y="738094"/>
                  </a:lnTo>
                  <a:lnTo>
                    <a:pt x="713813" y="738079"/>
                  </a:lnTo>
                  <a:lnTo>
                    <a:pt x="714025" y="738064"/>
                  </a:lnTo>
                  <a:lnTo>
                    <a:pt x="714241" y="738079"/>
                  </a:lnTo>
                  <a:lnTo>
                    <a:pt x="714467" y="738129"/>
                  </a:lnTo>
                  <a:lnTo>
                    <a:pt x="714628" y="738205"/>
                  </a:lnTo>
                  <a:lnTo>
                    <a:pt x="714829" y="738345"/>
                  </a:lnTo>
                  <a:lnTo>
                    <a:pt x="715016" y="738476"/>
                  </a:lnTo>
                  <a:lnTo>
                    <a:pt x="715222" y="738702"/>
                  </a:lnTo>
                  <a:lnTo>
                    <a:pt x="715383" y="738828"/>
                  </a:lnTo>
                  <a:lnTo>
                    <a:pt x="715549" y="738863"/>
                  </a:lnTo>
                  <a:lnTo>
                    <a:pt x="715740" y="738803"/>
                  </a:lnTo>
                  <a:lnTo>
                    <a:pt x="715871" y="738698"/>
                  </a:lnTo>
                  <a:lnTo>
                    <a:pt x="715997" y="738557"/>
                  </a:lnTo>
                  <a:lnTo>
                    <a:pt x="716057" y="738264"/>
                  </a:lnTo>
                  <a:lnTo>
                    <a:pt x="716102" y="738019"/>
                  </a:lnTo>
                  <a:lnTo>
                    <a:pt x="716097" y="737773"/>
                  </a:lnTo>
                  <a:lnTo>
                    <a:pt x="716112" y="737415"/>
                  </a:lnTo>
                  <a:lnTo>
                    <a:pt x="716082" y="737199"/>
                  </a:lnTo>
                  <a:lnTo>
                    <a:pt x="716102" y="737064"/>
                  </a:lnTo>
                  <a:lnTo>
                    <a:pt x="716173" y="736903"/>
                  </a:lnTo>
                  <a:lnTo>
                    <a:pt x="716283" y="736716"/>
                  </a:lnTo>
                  <a:lnTo>
                    <a:pt x="716384" y="736506"/>
                  </a:lnTo>
                  <a:lnTo>
                    <a:pt x="716429" y="736379"/>
                  </a:lnTo>
                  <a:lnTo>
                    <a:pt x="716454" y="736259"/>
                  </a:lnTo>
                  <a:lnTo>
                    <a:pt x="716475" y="736123"/>
                  </a:lnTo>
                  <a:lnTo>
                    <a:pt x="716464" y="735962"/>
                  </a:lnTo>
                  <a:lnTo>
                    <a:pt x="716505" y="735756"/>
                  </a:lnTo>
                  <a:lnTo>
                    <a:pt x="716590" y="735460"/>
                  </a:lnTo>
                  <a:lnTo>
                    <a:pt x="716640" y="735263"/>
                  </a:lnTo>
                  <a:lnTo>
                    <a:pt x="716726" y="734927"/>
                  </a:lnTo>
                  <a:lnTo>
                    <a:pt x="716731" y="734791"/>
                  </a:lnTo>
                  <a:lnTo>
                    <a:pt x="716721" y="734690"/>
                  </a:lnTo>
                  <a:lnTo>
                    <a:pt x="716625" y="734595"/>
                  </a:lnTo>
                  <a:lnTo>
                    <a:pt x="716495" y="734554"/>
                  </a:lnTo>
                  <a:lnTo>
                    <a:pt x="716223" y="734509"/>
                  </a:lnTo>
                  <a:lnTo>
                    <a:pt x="715911" y="734444"/>
                  </a:lnTo>
                  <a:lnTo>
                    <a:pt x="715715" y="734364"/>
                  </a:lnTo>
                  <a:lnTo>
                    <a:pt x="715559" y="734289"/>
                  </a:lnTo>
                  <a:lnTo>
                    <a:pt x="715338" y="734118"/>
                  </a:lnTo>
                  <a:lnTo>
                    <a:pt x="715338" y="734118"/>
                  </a:lnTo>
                  <a:lnTo>
                    <a:pt x="715071" y="733937"/>
                  </a:lnTo>
                  <a:lnTo>
                    <a:pt x="714895" y="733816"/>
                  </a:lnTo>
                  <a:lnTo>
                    <a:pt x="714749" y="733705"/>
                  </a:lnTo>
                  <a:lnTo>
                    <a:pt x="714674" y="733605"/>
                  </a:lnTo>
                  <a:lnTo>
                    <a:pt x="714689" y="733429"/>
                  </a:lnTo>
                  <a:lnTo>
                    <a:pt x="714814" y="732840"/>
                  </a:lnTo>
                  <a:lnTo>
                    <a:pt x="714890" y="732348"/>
                  </a:lnTo>
                  <a:lnTo>
                    <a:pt x="714925" y="732182"/>
                  </a:lnTo>
                  <a:lnTo>
                    <a:pt x="714985" y="732076"/>
                  </a:lnTo>
                  <a:lnTo>
                    <a:pt x="715172" y="731789"/>
                  </a:lnTo>
                  <a:lnTo>
                    <a:pt x="715499" y="731528"/>
                  </a:lnTo>
                  <a:lnTo>
                    <a:pt x="715650" y="731392"/>
                  </a:lnTo>
                  <a:lnTo>
                    <a:pt x="715795" y="731247"/>
                  </a:lnTo>
                  <a:lnTo>
                    <a:pt x="715901" y="731146"/>
                  </a:lnTo>
                  <a:lnTo>
                    <a:pt x="716082" y="731091"/>
                  </a:lnTo>
                  <a:lnTo>
                    <a:pt x="716293" y="731050"/>
                  </a:lnTo>
                  <a:lnTo>
                    <a:pt x="716691" y="731076"/>
                  </a:lnTo>
                  <a:lnTo>
                    <a:pt x="716837" y="731066"/>
                  </a:lnTo>
                  <a:lnTo>
                    <a:pt x="716957" y="731040"/>
                  </a:lnTo>
                  <a:lnTo>
                    <a:pt x="717043" y="730980"/>
                  </a:lnTo>
                  <a:lnTo>
                    <a:pt x="717144" y="730864"/>
                  </a:lnTo>
                  <a:lnTo>
                    <a:pt x="717199" y="730785"/>
                  </a:lnTo>
                  <a:lnTo>
                    <a:pt x="717254" y="730673"/>
                  </a:lnTo>
                  <a:lnTo>
                    <a:pt x="717335" y="730467"/>
                  </a:lnTo>
                  <a:lnTo>
                    <a:pt x="717405" y="730341"/>
                  </a:lnTo>
                  <a:lnTo>
                    <a:pt x="717571" y="730211"/>
                  </a:lnTo>
                  <a:lnTo>
                    <a:pt x="717747" y="730086"/>
                  </a:lnTo>
                  <a:lnTo>
                    <a:pt x="717883" y="729980"/>
                  </a:lnTo>
                  <a:lnTo>
                    <a:pt x="717974" y="729884"/>
                  </a:lnTo>
                  <a:lnTo>
                    <a:pt x="718044" y="729793"/>
                  </a:lnTo>
                  <a:lnTo>
                    <a:pt x="718115" y="729658"/>
                  </a:lnTo>
                  <a:lnTo>
                    <a:pt x="718109" y="729557"/>
                  </a:lnTo>
                  <a:lnTo>
                    <a:pt x="718074" y="729467"/>
                  </a:lnTo>
                  <a:lnTo>
                    <a:pt x="718019" y="729387"/>
                  </a:lnTo>
                  <a:lnTo>
                    <a:pt x="717893" y="729261"/>
                  </a:lnTo>
                  <a:lnTo>
                    <a:pt x="717778" y="729151"/>
                  </a:lnTo>
                  <a:lnTo>
                    <a:pt x="717742" y="729055"/>
                  </a:lnTo>
                  <a:lnTo>
                    <a:pt x="717752" y="728969"/>
                  </a:lnTo>
                  <a:lnTo>
                    <a:pt x="717813" y="728858"/>
                  </a:lnTo>
                  <a:lnTo>
                    <a:pt x="717888" y="728764"/>
                  </a:lnTo>
                  <a:lnTo>
                    <a:pt x="718024" y="728632"/>
                  </a:lnTo>
                  <a:lnTo>
                    <a:pt x="718165" y="728536"/>
                  </a:lnTo>
                  <a:lnTo>
                    <a:pt x="718361" y="728461"/>
                  </a:lnTo>
                  <a:lnTo>
                    <a:pt x="718467" y="728452"/>
                  </a:lnTo>
                  <a:lnTo>
                    <a:pt x="718582" y="728467"/>
                  </a:lnTo>
                  <a:lnTo>
                    <a:pt x="718688" y="728512"/>
                  </a:lnTo>
                  <a:lnTo>
                    <a:pt x="718864" y="728652"/>
                  </a:lnTo>
                  <a:lnTo>
                    <a:pt x="718990" y="728809"/>
                  </a:lnTo>
                  <a:lnTo>
                    <a:pt x="719176" y="728949"/>
                  </a:lnTo>
                  <a:lnTo>
                    <a:pt x="719307" y="729019"/>
                  </a:lnTo>
                  <a:lnTo>
                    <a:pt x="719423" y="729045"/>
                  </a:lnTo>
                  <a:lnTo>
                    <a:pt x="719528" y="729049"/>
                  </a:lnTo>
                  <a:lnTo>
                    <a:pt x="719599" y="729035"/>
                  </a:lnTo>
                  <a:lnTo>
                    <a:pt x="719704" y="728990"/>
                  </a:lnTo>
                  <a:lnTo>
                    <a:pt x="719820" y="728934"/>
                  </a:lnTo>
                  <a:lnTo>
                    <a:pt x="719976" y="728813"/>
                  </a:lnTo>
                  <a:lnTo>
                    <a:pt x="720157" y="728662"/>
                  </a:lnTo>
                  <a:lnTo>
                    <a:pt x="720278" y="728587"/>
                  </a:lnTo>
                  <a:lnTo>
                    <a:pt x="720424" y="728562"/>
                  </a:lnTo>
                  <a:lnTo>
                    <a:pt x="720705" y="728562"/>
                  </a:lnTo>
                  <a:lnTo>
                    <a:pt x="720851" y="728593"/>
                  </a:lnTo>
                  <a:lnTo>
                    <a:pt x="721037" y="728658"/>
                  </a:lnTo>
                  <a:lnTo>
                    <a:pt x="721148" y="728753"/>
                  </a:lnTo>
                  <a:lnTo>
                    <a:pt x="721264" y="728894"/>
                  </a:lnTo>
                  <a:lnTo>
                    <a:pt x="721349" y="729029"/>
                  </a:lnTo>
                  <a:lnTo>
                    <a:pt x="721415" y="729245"/>
                  </a:lnTo>
                  <a:lnTo>
                    <a:pt x="721455" y="729432"/>
                  </a:lnTo>
                  <a:lnTo>
                    <a:pt x="721520" y="729512"/>
                  </a:lnTo>
                  <a:lnTo>
                    <a:pt x="721596" y="729532"/>
                  </a:lnTo>
                  <a:lnTo>
                    <a:pt x="721676" y="729538"/>
                  </a:lnTo>
                  <a:lnTo>
                    <a:pt x="721777" y="729502"/>
                  </a:lnTo>
                  <a:lnTo>
                    <a:pt x="721868" y="729457"/>
                  </a:lnTo>
                  <a:lnTo>
                    <a:pt x="721948" y="729387"/>
                  </a:lnTo>
                  <a:lnTo>
                    <a:pt x="722028" y="729241"/>
                  </a:lnTo>
                  <a:lnTo>
                    <a:pt x="722039" y="729000"/>
                  </a:lnTo>
                  <a:lnTo>
                    <a:pt x="721857" y="728642"/>
                  </a:lnTo>
                  <a:lnTo>
                    <a:pt x="721546" y="728226"/>
                  </a:lnTo>
                  <a:lnTo>
                    <a:pt x="721369" y="728019"/>
                  </a:lnTo>
                  <a:lnTo>
                    <a:pt x="721198" y="727702"/>
                  </a:lnTo>
                  <a:lnTo>
                    <a:pt x="721063" y="727531"/>
                  </a:lnTo>
                  <a:lnTo>
                    <a:pt x="720997" y="727391"/>
                  </a:lnTo>
                  <a:lnTo>
                    <a:pt x="720977" y="727295"/>
                  </a:lnTo>
                  <a:lnTo>
                    <a:pt x="720982" y="727130"/>
                  </a:lnTo>
                  <a:lnTo>
                    <a:pt x="721042" y="726928"/>
                  </a:lnTo>
                  <a:lnTo>
                    <a:pt x="721138" y="726727"/>
                  </a:lnTo>
                  <a:lnTo>
                    <a:pt x="721234" y="726617"/>
                  </a:lnTo>
                  <a:lnTo>
                    <a:pt x="721440" y="726490"/>
                  </a:lnTo>
                  <a:lnTo>
                    <a:pt x="721611" y="726380"/>
                  </a:lnTo>
                  <a:lnTo>
                    <a:pt x="721878" y="726289"/>
                  </a:lnTo>
                  <a:lnTo>
                    <a:pt x="722079" y="726285"/>
                  </a:lnTo>
                  <a:lnTo>
                    <a:pt x="722305" y="726345"/>
                  </a:lnTo>
                  <a:lnTo>
                    <a:pt x="722491" y="726421"/>
                  </a:lnTo>
                  <a:lnTo>
                    <a:pt x="722713" y="726556"/>
                  </a:lnTo>
                  <a:lnTo>
                    <a:pt x="723125" y="726853"/>
                  </a:lnTo>
                  <a:lnTo>
                    <a:pt x="723231" y="726898"/>
                  </a:lnTo>
                  <a:lnTo>
                    <a:pt x="723336" y="726914"/>
                  </a:lnTo>
                  <a:lnTo>
                    <a:pt x="723432" y="726908"/>
                  </a:lnTo>
                  <a:lnTo>
                    <a:pt x="723548" y="726868"/>
                  </a:lnTo>
                  <a:lnTo>
                    <a:pt x="723653" y="726753"/>
                  </a:lnTo>
                  <a:lnTo>
                    <a:pt x="723709" y="726596"/>
                  </a:lnTo>
                  <a:lnTo>
                    <a:pt x="723729" y="726390"/>
                  </a:lnTo>
                  <a:lnTo>
                    <a:pt x="723658" y="726109"/>
                  </a:lnTo>
                  <a:lnTo>
                    <a:pt x="723502" y="725621"/>
                  </a:lnTo>
                  <a:lnTo>
                    <a:pt x="723387" y="725133"/>
                  </a:lnTo>
                  <a:lnTo>
                    <a:pt x="723362" y="724952"/>
                  </a:lnTo>
                  <a:lnTo>
                    <a:pt x="723352" y="724671"/>
                  </a:lnTo>
                  <a:lnTo>
                    <a:pt x="723352" y="724525"/>
                  </a:lnTo>
                  <a:lnTo>
                    <a:pt x="723437" y="724324"/>
                  </a:lnTo>
                  <a:lnTo>
                    <a:pt x="723648" y="724068"/>
                  </a:lnTo>
                  <a:lnTo>
                    <a:pt x="723830" y="723821"/>
                  </a:lnTo>
                  <a:lnTo>
                    <a:pt x="724096" y="723520"/>
                  </a:lnTo>
                  <a:lnTo>
                    <a:pt x="724247" y="723475"/>
                  </a:lnTo>
                  <a:lnTo>
                    <a:pt x="724413" y="723465"/>
                  </a:lnTo>
                  <a:lnTo>
                    <a:pt x="724700" y="723560"/>
                  </a:lnTo>
                  <a:lnTo>
                    <a:pt x="724971" y="723675"/>
                  </a:lnTo>
                  <a:lnTo>
                    <a:pt x="725248" y="723776"/>
                  </a:lnTo>
                  <a:lnTo>
                    <a:pt x="725535" y="723917"/>
                  </a:lnTo>
                  <a:lnTo>
                    <a:pt x="725696" y="724023"/>
                  </a:lnTo>
                  <a:lnTo>
                    <a:pt x="725796" y="724103"/>
                  </a:lnTo>
                  <a:lnTo>
                    <a:pt x="725902" y="724233"/>
                  </a:lnTo>
                  <a:lnTo>
                    <a:pt x="725988" y="724354"/>
                  </a:lnTo>
                  <a:lnTo>
                    <a:pt x="726078" y="724459"/>
                  </a:lnTo>
                  <a:lnTo>
                    <a:pt x="726239" y="724610"/>
                  </a:lnTo>
                  <a:lnTo>
                    <a:pt x="726526" y="724791"/>
                  </a:lnTo>
                  <a:lnTo>
                    <a:pt x="726697" y="724867"/>
                  </a:lnTo>
                  <a:lnTo>
                    <a:pt x="727039" y="724948"/>
                  </a:lnTo>
                  <a:lnTo>
                    <a:pt x="727376" y="725058"/>
                  </a:lnTo>
                  <a:lnTo>
                    <a:pt x="727628" y="725193"/>
                  </a:lnTo>
                  <a:lnTo>
                    <a:pt x="727935" y="725405"/>
                  </a:lnTo>
                  <a:lnTo>
                    <a:pt x="728075" y="725555"/>
                  </a:lnTo>
                  <a:lnTo>
                    <a:pt x="728176" y="725722"/>
                  </a:lnTo>
                  <a:lnTo>
                    <a:pt x="728317" y="726034"/>
                  </a:lnTo>
                  <a:lnTo>
                    <a:pt x="728413" y="726229"/>
                  </a:lnTo>
                  <a:lnTo>
                    <a:pt x="728518" y="726395"/>
                  </a:lnTo>
                  <a:lnTo>
                    <a:pt x="728684" y="726551"/>
                  </a:lnTo>
                  <a:lnTo>
                    <a:pt x="728795" y="726631"/>
                  </a:lnTo>
                  <a:lnTo>
                    <a:pt x="728895" y="726692"/>
                  </a:lnTo>
                  <a:lnTo>
                    <a:pt x="729041" y="726747"/>
                  </a:lnTo>
                  <a:lnTo>
                    <a:pt x="729167" y="726777"/>
                  </a:lnTo>
                  <a:lnTo>
                    <a:pt x="729343" y="726782"/>
                  </a:lnTo>
                  <a:lnTo>
                    <a:pt x="729605" y="726743"/>
                  </a:lnTo>
                  <a:lnTo>
                    <a:pt x="729781" y="726676"/>
                  </a:lnTo>
                  <a:lnTo>
                    <a:pt x="730063" y="726496"/>
                  </a:lnTo>
                  <a:lnTo>
                    <a:pt x="730440" y="726270"/>
                  </a:lnTo>
                  <a:lnTo>
                    <a:pt x="730832" y="725998"/>
                  </a:lnTo>
                  <a:lnTo>
                    <a:pt x="731210" y="725606"/>
                  </a:lnTo>
                  <a:lnTo>
                    <a:pt x="731386" y="725370"/>
                  </a:lnTo>
                  <a:lnTo>
                    <a:pt x="731386" y="725370"/>
                  </a:lnTo>
                  <a:lnTo>
                    <a:pt x="731542" y="725274"/>
                  </a:lnTo>
                  <a:lnTo>
                    <a:pt x="731758" y="725184"/>
                  </a:lnTo>
                  <a:lnTo>
                    <a:pt x="731934" y="725103"/>
                  </a:lnTo>
                  <a:lnTo>
                    <a:pt x="732090" y="724987"/>
                  </a:lnTo>
                  <a:lnTo>
                    <a:pt x="732276" y="724801"/>
                  </a:lnTo>
                  <a:lnTo>
                    <a:pt x="732538" y="724500"/>
                  </a:lnTo>
                  <a:lnTo>
                    <a:pt x="732764" y="724243"/>
                  </a:lnTo>
                  <a:lnTo>
                    <a:pt x="732935" y="723937"/>
                  </a:lnTo>
                  <a:lnTo>
                    <a:pt x="733450" y="722998"/>
                  </a:lnTo>
                  <a:lnTo>
                    <a:pt x="733663" y="722628"/>
                  </a:lnTo>
                  <a:lnTo>
                    <a:pt x="733833" y="722407"/>
                  </a:lnTo>
                  <a:lnTo>
                    <a:pt x="734091" y="722163"/>
                  </a:lnTo>
                  <a:lnTo>
                    <a:pt x="734254" y="722062"/>
                  </a:lnTo>
                  <a:lnTo>
                    <a:pt x="734519" y="721962"/>
                  </a:lnTo>
                  <a:lnTo>
                    <a:pt x="734883" y="721848"/>
                  </a:lnTo>
                  <a:lnTo>
                    <a:pt x="735173" y="721741"/>
                  </a:lnTo>
                  <a:lnTo>
                    <a:pt x="735594" y="721673"/>
                  </a:lnTo>
                  <a:lnTo>
                    <a:pt x="735751" y="721692"/>
                  </a:lnTo>
                  <a:lnTo>
                    <a:pt x="735946" y="721748"/>
                  </a:lnTo>
                  <a:lnTo>
                    <a:pt x="736185" y="721899"/>
                  </a:lnTo>
                  <a:lnTo>
                    <a:pt x="736481" y="722213"/>
                  </a:lnTo>
                  <a:lnTo>
                    <a:pt x="736701" y="722446"/>
                  </a:lnTo>
                  <a:lnTo>
                    <a:pt x="736977" y="722565"/>
                  </a:lnTo>
                  <a:lnTo>
                    <a:pt x="737342" y="722679"/>
                  </a:lnTo>
                  <a:lnTo>
                    <a:pt x="737581" y="722760"/>
                  </a:lnTo>
                  <a:lnTo>
                    <a:pt x="738204" y="723099"/>
                  </a:lnTo>
                  <a:lnTo>
                    <a:pt x="738650" y="723501"/>
                  </a:lnTo>
                  <a:lnTo>
                    <a:pt x="738807" y="723640"/>
                  </a:lnTo>
                  <a:lnTo>
                    <a:pt x="739053" y="723746"/>
                  </a:lnTo>
                  <a:lnTo>
                    <a:pt x="739292" y="723885"/>
                  </a:lnTo>
                  <a:lnTo>
                    <a:pt x="739512" y="724085"/>
                  </a:lnTo>
                  <a:lnTo>
                    <a:pt x="739744" y="724374"/>
                  </a:lnTo>
                  <a:lnTo>
                    <a:pt x="739939" y="724632"/>
                  </a:lnTo>
                  <a:lnTo>
                    <a:pt x="740172" y="725186"/>
                  </a:lnTo>
                  <a:lnTo>
                    <a:pt x="740216" y="725531"/>
                  </a:lnTo>
                  <a:lnTo>
                    <a:pt x="740140" y="726122"/>
                  </a:lnTo>
                  <a:lnTo>
                    <a:pt x="740065" y="726506"/>
                  </a:lnTo>
                  <a:lnTo>
                    <a:pt x="740021" y="726776"/>
                  </a:lnTo>
                  <a:lnTo>
                    <a:pt x="740040" y="726920"/>
                  </a:lnTo>
                  <a:lnTo>
                    <a:pt x="740065" y="727090"/>
                  </a:lnTo>
                  <a:lnTo>
                    <a:pt x="740128" y="727216"/>
                  </a:lnTo>
                  <a:lnTo>
                    <a:pt x="740203" y="727291"/>
                  </a:lnTo>
                  <a:lnTo>
                    <a:pt x="740285" y="727272"/>
                  </a:lnTo>
                  <a:lnTo>
                    <a:pt x="740328" y="727217"/>
                  </a:lnTo>
                  <a:lnTo>
                    <a:pt x="740431" y="727030"/>
                  </a:lnTo>
                  <a:lnTo>
                    <a:pt x="740544" y="726811"/>
                  </a:lnTo>
                  <a:lnTo>
                    <a:pt x="740617" y="726665"/>
                  </a:lnTo>
                  <a:lnTo>
                    <a:pt x="740683" y="726585"/>
                  </a:lnTo>
                  <a:lnTo>
                    <a:pt x="740763" y="726539"/>
                  </a:lnTo>
                  <a:lnTo>
                    <a:pt x="740889" y="726515"/>
                  </a:lnTo>
                  <a:lnTo>
                    <a:pt x="741076" y="726522"/>
                  </a:lnTo>
                  <a:lnTo>
                    <a:pt x="741145" y="726512"/>
                  </a:lnTo>
                  <a:lnTo>
                    <a:pt x="741238" y="726489"/>
                  </a:lnTo>
                  <a:lnTo>
                    <a:pt x="741328" y="726446"/>
                  </a:lnTo>
                  <a:lnTo>
                    <a:pt x="741428" y="726362"/>
                  </a:lnTo>
                  <a:lnTo>
                    <a:pt x="741518" y="726203"/>
                  </a:lnTo>
                  <a:lnTo>
                    <a:pt x="741591" y="725968"/>
                  </a:lnTo>
                  <a:lnTo>
                    <a:pt x="741677" y="725765"/>
                  </a:lnTo>
                  <a:lnTo>
                    <a:pt x="741747" y="725649"/>
                  </a:lnTo>
                  <a:lnTo>
                    <a:pt x="741873" y="725558"/>
                  </a:lnTo>
                  <a:lnTo>
                    <a:pt x="742033" y="725522"/>
                  </a:lnTo>
                  <a:lnTo>
                    <a:pt x="742173" y="725482"/>
                  </a:lnTo>
                  <a:lnTo>
                    <a:pt x="742316" y="725386"/>
                  </a:lnTo>
                  <a:lnTo>
                    <a:pt x="742475" y="725230"/>
                  </a:lnTo>
                  <a:lnTo>
                    <a:pt x="742671" y="724954"/>
                  </a:lnTo>
                  <a:lnTo>
                    <a:pt x="742754" y="724834"/>
                  </a:lnTo>
                  <a:lnTo>
                    <a:pt x="742834" y="724731"/>
                  </a:lnTo>
                  <a:lnTo>
                    <a:pt x="742960" y="724529"/>
                  </a:lnTo>
                  <a:lnTo>
                    <a:pt x="743077" y="724350"/>
                  </a:lnTo>
                  <a:lnTo>
                    <a:pt x="743203" y="724154"/>
                  </a:lnTo>
                  <a:lnTo>
                    <a:pt x="743346" y="723957"/>
                  </a:lnTo>
                  <a:lnTo>
                    <a:pt x="743506" y="723811"/>
                  </a:lnTo>
                  <a:lnTo>
                    <a:pt x="743695" y="723688"/>
                  </a:lnTo>
                  <a:lnTo>
                    <a:pt x="743855" y="723612"/>
                  </a:lnTo>
                  <a:lnTo>
                    <a:pt x="744038" y="723532"/>
                  </a:lnTo>
                  <a:lnTo>
                    <a:pt x="744154" y="723486"/>
                  </a:lnTo>
                  <a:lnTo>
                    <a:pt x="744323" y="723443"/>
                  </a:lnTo>
                  <a:lnTo>
                    <a:pt x="744726" y="723383"/>
                  </a:lnTo>
                  <a:lnTo>
                    <a:pt x="744852" y="723357"/>
                  </a:lnTo>
                  <a:lnTo>
                    <a:pt x="745008" y="723296"/>
                  </a:lnTo>
                  <a:lnTo>
                    <a:pt x="745155" y="723200"/>
                  </a:lnTo>
                  <a:lnTo>
                    <a:pt x="745284" y="723104"/>
                  </a:lnTo>
                  <a:lnTo>
                    <a:pt x="745347" y="723010"/>
                  </a:lnTo>
                  <a:lnTo>
                    <a:pt x="745407" y="722901"/>
                  </a:lnTo>
                  <a:lnTo>
                    <a:pt x="745474" y="722788"/>
                  </a:lnTo>
                  <a:lnTo>
                    <a:pt x="745580" y="722476"/>
                  </a:lnTo>
                  <a:lnTo>
                    <a:pt x="745630" y="722367"/>
                  </a:lnTo>
                  <a:lnTo>
                    <a:pt x="745676" y="722273"/>
                  </a:lnTo>
                  <a:lnTo>
                    <a:pt x="745746" y="722183"/>
                  </a:lnTo>
                  <a:lnTo>
                    <a:pt x="745856" y="722091"/>
                  </a:lnTo>
                  <a:lnTo>
                    <a:pt x="746042" y="721994"/>
                  </a:lnTo>
                  <a:lnTo>
                    <a:pt x="746172" y="721941"/>
                  </a:lnTo>
                  <a:lnTo>
                    <a:pt x="746305" y="721852"/>
                  </a:lnTo>
                  <a:lnTo>
                    <a:pt x="746454" y="721748"/>
                  </a:lnTo>
                  <a:lnTo>
                    <a:pt x="746787" y="721353"/>
                  </a:lnTo>
                  <a:lnTo>
                    <a:pt x="747079" y="721081"/>
                  </a:lnTo>
                  <a:lnTo>
                    <a:pt x="747352" y="720768"/>
                  </a:lnTo>
                  <a:lnTo>
                    <a:pt x="747495" y="720569"/>
                  </a:lnTo>
                  <a:lnTo>
                    <a:pt x="747598" y="720347"/>
                  </a:lnTo>
                  <a:lnTo>
                    <a:pt x="747764" y="719994"/>
                  </a:lnTo>
                  <a:lnTo>
                    <a:pt x="747847" y="719815"/>
                  </a:lnTo>
                  <a:lnTo>
                    <a:pt x="747920" y="719672"/>
                  </a:lnTo>
                  <a:lnTo>
                    <a:pt x="748273" y="718994"/>
                  </a:lnTo>
                  <a:lnTo>
                    <a:pt x="748389" y="718721"/>
                  </a:lnTo>
                  <a:lnTo>
                    <a:pt x="748668" y="718015"/>
                  </a:lnTo>
                  <a:lnTo>
                    <a:pt x="748828" y="717715"/>
                  </a:lnTo>
                  <a:lnTo>
                    <a:pt x="749071" y="717426"/>
                  </a:lnTo>
                  <a:lnTo>
                    <a:pt x="749200" y="717260"/>
                  </a:lnTo>
                  <a:lnTo>
                    <a:pt x="749360" y="716995"/>
                  </a:lnTo>
                  <a:lnTo>
                    <a:pt x="749563" y="716682"/>
                  </a:lnTo>
                  <a:lnTo>
                    <a:pt x="749729" y="716529"/>
                  </a:lnTo>
                  <a:lnTo>
                    <a:pt x="749928" y="716406"/>
                  </a:lnTo>
                  <a:lnTo>
                    <a:pt x="750201" y="716320"/>
                  </a:lnTo>
                  <a:lnTo>
                    <a:pt x="750470" y="716274"/>
                  </a:lnTo>
                  <a:lnTo>
                    <a:pt x="750749" y="716214"/>
                  </a:lnTo>
                  <a:lnTo>
                    <a:pt x="750962" y="716134"/>
                  </a:lnTo>
                  <a:lnTo>
                    <a:pt x="751162" y="716001"/>
                  </a:lnTo>
                  <a:lnTo>
                    <a:pt x="751268" y="715904"/>
                  </a:lnTo>
                  <a:lnTo>
                    <a:pt x="751354" y="715769"/>
                  </a:lnTo>
                  <a:lnTo>
                    <a:pt x="751398" y="715642"/>
                  </a:lnTo>
                  <a:lnTo>
                    <a:pt x="751401" y="715520"/>
                  </a:lnTo>
                  <a:lnTo>
                    <a:pt x="751381" y="715374"/>
                  </a:lnTo>
                  <a:lnTo>
                    <a:pt x="751271" y="715033"/>
                  </a:lnTo>
                  <a:lnTo>
                    <a:pt x="751325" y="714910"/>
                  </a:lnTo>
                  <a:lnTo>
                    <a:pt x="751418" y="714819"/>
                  </a:lnTo>
                  <a:lnTo>
                    <a:pt x="751545" y="714796"/>
                  </a:lnTo>
                  <a:lnTo>
                    <a:pt x="751717" y="714814"/>
                  </a:lnTo>
                  <a:lnTo>
                    <a:pt x="751946" y="714963"/>
                  </a:lnTo>
                  <a:lnTo>
                    <a:pt x="752044" y="715028"/>
                  </a:lnTo>
                  <a:lnTo>
                    <a:pt x="752160" y="715073"/>
                  </a:lnTo>
                  <a:lnTo>
                    <a:pt x="752310" y="715053"/>
                  </a:lnTo>
                  <a:lnTo>
                    <a:pt x="752411" y="715002"/>
                  </a:lnTo>
                  <a:lnTo>
                    <a:pt x="752468" y="714941"/>
                  </a:lnTo>
                  <a:lnTo>
                    <a:pt x="752473" y="714578"/>
                  </a:lnTo>
                  <a:lnTo>
                    <a:pt x="752473" y="714563"/>
                  </a:lnTo>
                  <a:lnTo>
                    <a:pt x="752456" y="714354"/>
                  </a:lnTo>
                  <a:lnTo>
                    <a:pt x="752451" y="713886"/>
                  </a:lnTo>
                  <a:lnTo>
                    <a:pt x="752487" y="713454"/>
                  </a:lnTo>
                  <a:lnTo>
                    <a:pt x="752518" y="713324"/>
                  </a:lnTo>
                  <a:lnTo>
                    <a:pt x="752581" y="713181"/>
                  </a:lnTo>
                  <a:lnTo>
                    <a:pt x="752657" y="713074"/>
                  </a:lnTo>
                  <a:lnTo>
                    <a:pt x="752767" y="712969"/>
                  </a:lnTo>
                  <a:lnTo>
                    <a:pt x="753021" y="712871"/>
                  </a:lnTo>
                  <a:lnTo>
                    <a:pt x="753215" y="712854"/>
                  </a:lnTo>
                  <a:lnTo>
                    <a:pt x="753331" y="712865"/>
                  </a:lnTo>
                  <a:lnTo>
                    <a:pt x="753475" y="712933"/>
                  </a:lnTo>
                  <a:lnTo>
                    <a:pt x="753560" y="712995"/>
                  </a:lnTo>
                  <a:lnTo>
                    <a:pt x="753785" y="713277"/>
                  </a:lnTo>
                  <a:lnTo>
                    <a:pt x="753870" y="713350"/>
                  </a:lnTo>
                  <a:lnTo>
                    <a:pt x="753977" y="713393"/>
                  </a:lnTo>
                  <a:lnTo>
                    <a:pt x="754101" y="713390"/>
                  </a:lnTo>
                  <a:lnTo>
                    <a:pt x="754141" y="713389"/>
                  </a:lnTo>
                  <a:lnTo>
                    <a:pt x="754242" y="713348"/>
                  </a:lnTo>
                  <a:lnTo>
                    <a:pt x="754335" y="713223"/>
                  </a:lnTo>
                  <a:lnTo>
                    <a:pt x="754337" y="713218"/>
                  </a:lnTo>
                  <a:lnTo>
                    <a:pt x="754378" y="713094"/>
                  </a:lnTo>
                  <a:lnTo>
                    <a:pt x="754414" y="712834"/>
                  </a:lnTo>
                  <a:lnTo>
                    <a:pt x="754471" y="712589"/>
                  </a:lnTo>
                  <a:lnTo>
                    <a:pt x="754632" y="712301"/>
                  </a:lnTo>
                  <a:lnTo>
                    <a:pt x="754793" y="712140"/>
                  </a:lnTo>
                  <a:lnTo>
                    <a:pt x="754976" y="712067"/>
                  </a:lnTo>
                  <a:lnTo>
                    <a:pt x="755075" y="712053"/>
                  </a:lnTo>
                  <a:lnTo>
                    <a:pt x="755326" y="712109"/>
                  </a:lnTo>
                  <a:lnTo>
                    <a:pt x="755594" y="712146"/>
                  </a:lnTo>
                  <a:lnTo>
                    <a:pt x="755751" y="712186"/>
                  </a:lnTo>
                  <a:lnTo>
                    <a:pt x="755822" y="712205"/>
                  </a:lnTo>
                  <a:lnTo>
                    <a:pt x="755932" y="712231"/>
                  </a:lnTo>
                  <a:lnTo>
                    <a:pt x="756172" y="712239"/>
                  </a:lnTo>
                  <a:lnTo>
                    <a:pt x="756302" y="712160"/>
                  </a:lnTo>
                  <a:lnTo>
                    <a:pt x="756471" y="711948"/>
                  </a:lnTo>
                  <a:lnTo>
                    <a:pt x="756564" y="711693"/>
                  </a:lnTo>
                  <a:lnTo>
                    <a:pt x="756576" y="711584"/>
                  </a:lnTo>
                  <a:lnTo>
                    <a:pt x="756595" y="711413"/>
                  </a:lnTo>
                  <a:lnTo>
                    <a:pt x="756643" y="710369"/>
                  </a:lnTo>
                  <a:lnTo>
                    <a:pt x="756677" y="710192"/>
                  </a:lnTo>
                  <a:lnTo>
                    <a:pt x="756739" y="710045"/>
                  </a:lnTo>
                  <a:lnTo>
                    <a:pt x="756830" y="709947"/>
                  </a:lnTo>
                  <a:lnTo>
                    <a:pt x="756948" y="709902"/>
                  </a:lnTo>
                  <a:lnTo>
                    <a:pt x="757047" y="709888"/>
                  </a:lnTo>
                  <a:lnTo>
                    <a:pt x="757337" y="709899"/>
                  </a:lnTo>
                  <a:lnTo>
                    <a:pt x="757442" y="709873"/>
                  </a:lnTo>
                  <a:lnTo>
                    <a:pt x="757521" y="709828"/>
                  </a:lnTo>
                  <a:lnTo>
                    <a:pt x="757583" y="709721"/>
                  </a:lnTo>
                  <a:lnTo>
                    <a:pt x="757670" y="709301"/>
                  </a:lnTo>
                  <a:lnTo>
                    <a:pt x="757758" y="709158"/>
                  </a:lnTo>
                  <a:lnTo>
                    <a:pt x="757953" y="708836"/>
                  </a:lnTo>
                  <a:lnTo>
                    <a:pt x="758037" y="708757"/>
                  </a:lnTo>
                  <a:lnTo>
                    <a:pt x="758170" y="708707"/>
                  </a:lnTo>
                  <a:lnTo>
                    <a:pt x="758243" y="708718"/>
                  </a:lnTo>
                  <a:lnTo>
                    <a:pt x="758300" y="708754"/>
                  </a:lnTo>
                  <a:lnTo>
                    <a:pt x="758359" y="708839"/>
                  </a:lnTo>
                  <a:lnTo>
                    <a:pt x="758396" y="708993"/>
                  </a:lnTo>
                  <a:lnTo>
                    <a:pt x="758463" y="709132"/>
                  </a:lnTo>
                  <a:lnTo>
                    <a:pt x="758669" y="709315"/>
                  </a:lnTo>
                  <a:lnTo>
                    <a:pt x="758762" y="709357"/>
                  </a:lnTo>
                  <a:lnTo>
                    <a:pt x="758841" y="709375"/>
                  </a:lnTo>
                  <a:lnTo>
                    <a:pt x="759028" y="709337"/>
                  </a:lnTo>
                  <a:lnTo>
                    <a:pt x="759132" y="709290"/>
                  </a:lnTo>
                  <a:lnTo>
                    <a:pt x="759225" y="709211"/>
                  </a:lnTo>
                  <a:lnTo>
                    <a:pt x="759273" y="709095"/>
                  </a:lnTo>
                  <a:lnTo>
                    <a:pt x="759310" y="708791"/>
                  </a:lnTo>
                  <a:lnTo>
                    <a:pt x="759400" y="708633"/>
                  </a:lnTo>
                  <a:lnTo>
                    <a:pt x="759555" y="708523"/>
                  </a:lnTo>
                  <a:lnTo>
                    <a:pt x="759654" y="708497"/>
                  </a:lnTo>
                  <a:lnTo>
                    <a:pt x="759761" y="708517"/>
                  </a:lnTo>
                  <a:lnTo>
                    <a:pt x="759947" y="708805"/>
                  </a:lnTo>
                  <a:lnTo>
                    <a:pt x="760009" y="708847"/>
                  </a:lnTo>
                  <a:lnTo>
                    <a:pt x="760117" y="708864"/>
                  </a:lnTo>
                  <a:lnTo>
                    <a:pt x="760232" y="708814"/>
                  </a:lnTo>
                  <a:lnTo>
                    <a:pt x="760280" y="708757"/>
                  </a:lnTo>
                  <a:lnTo>
                    <a:pt x="760308" y="708656"/>
                  </a:lnTo>
                  <a:lnTo>
                    <a:pt x="760289" y="708582"/>
                  </a:lnTo>
                  <a:lnTo>
                    <a:pt x="760179" y="708337"/>
                  </a:lnTo>
                  <a:lnTo>
                    <a:pt x="760176" y="708235"/>
                  </a:lnTo>
                  <a:lnTo>
                    <a:pt x="760193" y="708168"/>
                  </a:lnTo>
                  <a:lnTo>
                    <a:pt x="760325" y="708055"/>
                  </a:lnTo>
                  <a:lnTo>
                    <a:pt x="760740" y="707950"/>
                  </a:lnTo>
                  <a:lnTo>
                    <a:pt x="760828" y="707954"/>
                  </a:lnTo>
                  <a:lnTo>
                    <a:pt x="761282" y="707832"/>
                  </a:lnTo>
                  <a:lnTo>
                    <a:pt x="761829" y="707720"/>
                  </a:lnTo>
                  <a:lnTo>
                    <a:pt x="761981" y="707643"/>
                  </a:lnTo>
                  <a:lnTo>
                    <a:pt x="762309" y="707477"/>
                  </a:lnTo>
                  <a:lnTo>
                    <a:pt x="762540" y="707432"/>
                  </a:lnTo>
                  <a:lnTo>
                    <a:pt x="762763" y="707432"/>
                  </a:lnTo>
                  <a:lnTo>
                    <a:pt x="762921" y="707395"/>
                  </a:lnTo>
                  <a:lnTo>
                    <a:pt x="762966" y="707336"/>
                  </a:lnTo>
                  <a:lnTo>
                    <a:pt x="762975" y="707235"/>
                  </a:lnTo>
                  <a:lnTo>
                    <a:pt x="762947" y="707161"/>
                  </a:lnTo>
                  <a:lnTo>
                    <a:pt x="762856" y="707004"/>
                  </a:lnTo>
                  <a:lnTo>
                    <a:pt x="762842" y="706980"/>
                  </a:lnTo>
                  <a:lnTo>
                    <a:pt x="762822" y="706899"/>
                  </a:lnTo>
                  <a:lnTo>
                    <a:pt x="762834" y="706761"/>
                  </a:lnTo>
                  <a:lnTo>
                    <a:pt x="762876" y="706719"/>
                  </a:lnTo>
                  <a:lnTo>
                    <a:pt x="763017" y="706696"/>
                  </a:lnTo>
                  <a:lnTo>
                    <a:pt x="763262" y="706708"/>
                  </a:lnTo>
                  <a:lnTo>
                    <a:pt x="763632" y="706727"/>
                  </a:lnTo>
                  <a:lnTo>
                    <a:pt x="763840" y="706688"/>
                  </a:lnTo>
                  <a:lnTo>
                    <a:pt x="763861" y="706685"/>
                  </a:lnTo>
                  <a:lnTo>
                    <a:pt x="763914" y="706598"/>
                  </a:lnTo>
                  <a:lnTo>
                    <a:pt x="763878" y="706467"/>
                  </a:lnTo>
                  <a:lnTo>
                    <a:pt x="763895" y="706355"/>
                  </a:lnTo>
                  <a:lnTo>
                    <a:pt x="763928" y="706284"/>
                  </a:lnTo>
                  <a:lnTo>
                    <a:pt x="764010" y="706234"/>
                  </a:lnTo>
                  <a:lnTo>
                    <a:pt x="764126" y="706214"/>
                  </a:lnTo>
                  <a:lnTo>
                    <a:pt x="764205" y="706228"/>
                  </a:lnTo>
                  <a:lnTo>
                    <a:pt x="764284" y="706279"/>
                  </a:lnTo>
                  <a:lnTo>
                    <a:pt x="764437" y="706464"/>
                  </a:lnTo>
                  <a:lnTo>
                    <a:pt x="764484" y="706521"/>
                  </a:lnTo>
                  <a:lnTo>
                    <a:pt x="764549" y="706563"/>
                  </a:lnTo>
                  <a:lnTo>
                    <a:pt x="764634" y="706594"/>
                  </a:lnTo>
                  <a:lnTo>
                    <a:pt x="764738" y="706580"/>
                  </a:lnTo>
                  <a:lnTo>
                    <a:pt x="764814" y="706504"/>
                  </a:lnTo>
                  <a:lnTo>
                    <a:pt x="764933" y="706234"/>
                  </a:lnTo>
                  <a:lnTo>
                    <a:pt x="764953" y="706127"/>
                  </a:lnTo>
                  <a:lnTo>
                    <a:pt x="764919" y="705960"/>
                  </a:lnTo>
                  <a:lnTo>
                    <a:pt x="764783" y="705669"/>
                  </a:lnTo>
                  <a:lnTo>
                    <a:pt x="764770" y="705609"/>
                  </a:lnTo>
                  <a:lnTo>
                    <a:pt x="764752" y="705526"/>
                  </a:lnTo>
                  <a:lnTo>
                    <a:pt x="764809" y="704728"/>
                  </a:lnTo>
                  <a:lnTo>
                    <a:pt x="764907" y="704409"/>
                  </a:lnTo>
                  <a:lnTo>
                    <a:pt x="765003" y="704297"/>
                  </a:lnTo>
                  <a:lnTo>
                    <a:pt x="765108" y="704226"/>
                  </a:lnTo>
                  <a:lnTo>
                    <a:pt x="765170" y="704212"/>
                  </a:lnTo>
                  <a:lnTo>
                    <a:pt x="765246" y="704217"/>
                  </a:lnTo>
                  <a:lnTo>
                    <a:pt x="765364" y="704322"/>
                  </a:lnTo>
                  <a:lnTo>
                    <a:pt x="765438" y="704432"/>
                  </a:lnTo>
                  <a:lnTo>
                    <a:pt x="765554" y="704528"/>
                  </a:lnTo>
                  <a:lnTo>
                    <a:pt x="765689" y="704528"/>
                  </a:lnTo>
                  <a:lnTo>
                    <a:pt x="765748" y="704494"/>
                  </a:lnTo>
                  <a:lnTo>
                    <a:pt x="765810" y="704421"/>
                  </a:lnTo>
                  <a:lnTo>
                    <a:pt x="765901" y="704255"/>
                  </a:lnTo>
                  <a:lnTo>
                    <a:pt x="765951" y="704212"/>
                  </a:lnTo>
                  <a:lnTo>
                    <a:pt x="766011" y="704195"/>
                  </a:lnTo>
                  <a:lnTo>
                    <a:pt x="766061" y="704209"/>
                  </a:lnTo>
                  <a:lnTo>
                    <a:pt x="766109" y="704262"/>
                  </a:lnTo>
                  <a:lnTo>
                    <a:pt x="766135" y="704454"/>
                  </a:lnTo>
                  <a:lnTo>
                    <a:pt x="766163" y="704499"/>
                  </a:lnTo>
                  <a:lnTo>
                    <a:pt x="766239" y="704530"/>
                  </a:lnTo>
                  <a:lnTo>
                    <a:pt x="766251" y="704529"/>
                  </a:lnTo>
                  <a:lnTo>
                    <a:pt x="766338" y="704516"/>
                  </a:lnTo>
                  <a:lnTo>
                    <a:pt x="766437" y="704452"/>
                  </a:lnTo>
                  <a:lnTo>
                    <a:pt x="766611" y="704266"/>
                  </a:lnTo>
                  <a:lnTo>
                    <a:pt x="766707" y="704164"/>
                  </a:lnTo>
                  <a:lnTo>
                    <a:pt x="766802" y="704123"/>
                  </a:lnTo>
                  <a:lnTo>
                    <a:pt x="766816" y="704117"/>
                  </a:lnTo>
                  <a:lnTo>
                    <a:pt x="766818" y="704116"/>
                  </a:lnTo>
                  <a:lnTo>
                    <a:pt x="766831" y="704110"/>
                  </a:lnTo>
                  <a:lnTo>
                    <a:pt x="766835" y="704109"/>
                  </a:lnTo>
                  <a:lnTo>
                    <a:pt x="766959" y="704054"/>
                  </a:lnTo>
                  <a:lnTo>
                    <a:pt x="767228" y="704100"/>
                  </a:lnTo>
                  <a:lnTo>
                    <a:pt x="767258" y="704105"/>
                  </a:lnTo>
                  <a:lnTo>
                    <a:pt x="767774" y="704242"/>
                  </a:lnTo>
                  <a:lnTo>
                    <a:pt x="768056" y="704260"/>
                  </a:lnTo>
                  <a:lnTo>
                    <a:pt x="768138" y="704242"/>
                  </a:lnTo>
                  <a:lnTo>
                    <a:pt x="768426" y="704065"/>
                  </a:lnTo>
                  <a:lnTo>
                    <a:pt x="768438" y="704052"/>
                  </a:lnTo>
                  <a:lnTo>
                    <a:pt x="768502" y="703981"/>
                  </a:lnTo>
                  <a:lnTo>
                    <a:pt x="768561" y="703916"/>
                  </a:lnTo>
                  <a:lnTo>
                    <a:pt x="768763" y="703633"/>
                  </a:lnTo>
                  <a:lnTo>
                    <a:pt x="768809" y="703569"/>
                  </a:lnTo>
                  <a:lnTo>
                    <a:pt x="768874" y="703504"/>
                  </a:lnTo>
                  <a:lnTo>
                    <a:pt x="768934" y="703484"/>
                  </a:lnTo>
                  <a:lnTo>
                    <a:pt x="769063" y="703510"/>
                  </a:lnTo>
                  <a:lnTo>
                    <a:pt x="769204" y="703637"/>
                  </a:lnTo>
                  <a:lnTo>
                    <a:pt x="769306" y="703688"/>
                  </a:lnTo>
                  <a:lnTo>
                    <a:pt x="769467" y="703704"/>
                  </a:lnTo>
                  <a:lnTo>
                    <a:pt x="769817" y="703676"/>
                  </a:lnTo>
                  <a:lnTo>
                    <a:pt x="770212" y="703809"/>
                  </a:lnTo>
                  <a:lnTo>
                    <a:pt x="770440" y="703806"/>
                  </a:lnTo>
                  <a:lnTo>
                    <a:pt x="770830" y="703603"/>
                  </a:lnTo>
                  <a:lnTo>
                    <a:pt x="771013" y="703554"/>
                  </a:lnTo>
                  <a:lnTo>
                    <a:pt x="771258" y="703521"/>
                  </a:lnTo>
                  <a:lnTo>
                    <a:pt x="771450" y="703451"/>
                  </a:lnTo>
                  <a:lnTo>
                    <a:pt x="771543" y="703341"/>
                  </a:lnTo>
                  <a:lnTo>
                    <a:pt x="771541" y="703159"/>
                  </a:lnTo>
                  <a:lnTo>
                    <a:pt x="771541" y="703098"/>
                  </a:lnTo>
                  <a:lnTo>
                    <a:pt x="771538" y="702980"/>
                  </a:lnTo>
                  <a:lnTo>
                    <a:pt x="771560" y="702932"/>
                  </a:lnTo>
                  <a:lnTo>
                    <a:pt x="771617" y="702879"/>
                  </a:lnTo>
                  <a:lnTo>
                    <a:pt x="771721" y="702875"/>
                  </a:lnTo>
                  <a:lnTo>
                    <a:pt x="772026" y="702962"/>
                  </a:lnTo>
                  <a:lnTo>
                    <a:pt x="772221" y="702932"/>
                  </a:lnTo>
                  <a:lnTo>
                    <a:pt x="772350" y="702881"/>
                  </a:lnTo>
                  <a:lnTo>
                    <a:pt x="772706" y="702576"/>
                  </a:lnTo>
                  <a:lnTo>
                    <a:pt x="772785" y="702486"/>
                  </a:lnTo>
                  <a:lnTo>
                    <a:pt x="772855" y="702365"/>
                  </a:lnTo>
                  <a:lnTo>
                    <a:pt x="772920" y="702060"/>
                  </a:lnTo>
                  <a:lnTo>
                    <a:pt x="773087" y="701928"/>
                  </a:lnTo>
                  <a:lnTo>
                    <a:pt x="773231" y="701912"/>
                  </a:lnTo>
                  <a:lnTo>
                    <a:pt x="773476" y="702001"/>
                  </a:lnTo>
                  <a:lnTo>
                    <a:pt x="773629" y="702019"/>
                  </a:lnTo>
                  <a:lnTo>
                    <a:pt x="773724" y="702004"/>
                  </a:lnTo>
                  <a:lnTo>
                    <a:pt x="773829" y="701925"/>
                  </a:lnTo>
                  <a:lnTo>
                    <a:pt x="773891" y="701767"/>
                  </a:lnTo>
                  <a:lnTo>
                    <a:pt x="774001" y="701626"/>
                  </a:lnTo>
                  <a:lnTo>
                    <a:pt x="774102" y="701573"/>
                  </a:lnTo>
                  <a:lnTo>
                    <a:pt x="774210" y="701564"/>
                  </a:lnTo>
                  <a:lnTo>
                    <a:pt x="774283" y="701581"/>
                  </a:lnTo>
                  <a:lnTo>
                    <a:pt x="774362" y="701632"/>
                  </a:lnTo>
                  <a:lnTo>
                    <a:pt x="774593" y="701877"/>
                  </a:lnTo>
                  <a:lnTo>
                    <a:pt x="774751" y="701995"/>
                  </a:lnTo>
                  <a:lnTo>
                    <a:pt x="774884" y="702038"/>
                  </a:lnTo>
                  <a:lnTo>
                    <a:pt x="775245" y="702041"/>
                  </a:lnTo>
                  <a:lnTo>
                    <a:pt x="775598" y="702178"/>
                  </a:lnTo>
                  <a:lnTo>
                    <a:pt x="775722" y="702182"/>
                  </a:lnTo>
                  <a:lnTo>
                    <a:pt x="775764" y="702151"/>
                  </a:lnTo>
                  <a:lnTo>
                    <a:pt x="775773" y="702077"/>
                  </a:lnTo>
                  <a:lnTo>
                    <a:pt x="775660" y="701934"/>
                  </a:lnTo>
                  <a:lnTo>
                    <a:pt x="775699" y="701854"/>
                  </a:lnTo>
                  <a:lnTo>
                    <a:pt x="775781" y="701812"/>
                  </a:lnTo>
                  <a:lnTo>
                    <a:pt x="775936" y="701804"/>
                  </a:lnTo>
                  <a:lnTo>
                    <a:pt x="776094" y="701751"/>
                  </a:lnTo>
                  <a:lnTo>
                    <a:pt x="776354" y="701460"/>
                  </a:lnTo>
                  <a:lnTo>
                    <a:pt x="776436" y="701409"/>
                  </a:lnTo>
                  <a:lnTo>
                    <a:pt x="776583" y="701407"/>
                  </a:lnTo>
                  <a:lnTo>
                    <a:pt x="776701" y="701452"/>
                  </a:lnTo>
                  <a:lnTo>
                    <a:pt x="776740" y="701497"/>
                  </a:lnTo>
                  <a:lnTo>
                    <a:pt x="776757" y="701555"/>
                  </a:lnTo>
                  <a:lnTo>
                    <a:pt x="776701" y="701874"/>
                  </a:lnTo>
                  <a:lnTo>
                    <a:pt x="776766" y="702035"/>
                  </a:lnTo>
                  <a:lnTo>
                    <a:pt x="776760" y="702238"/>
                  </a:lnTo>
                  <a:lnTo>
                    <a:pt x="776729" y="702298"/>
                  </a:lnTo>
                  <a:lnTo>
                    <a:pt x="776509" y="702537"/>
                  </a:lnTo>
                  <a:lnTo>
                    <a:pt x="776495" y="702650"/>
                  </a:lnTo>
                  <a:lnTo>
                    <a:pt x="776537" y="702726"/>
                  </a:lnTo>
                  <a:lnTo>
                    <a:pt x="776752" y="702892"/>
                  </a:lnTo>
                  <a:lnTo>
                    <a:pt x="776915" y="702932"/>
                  </a:lnTo>
                  <a:lnTo>
                    <a:pt x="777006" y="702917"/>
                  </a:lnTo>
                  <a:lnTo>
                    <a:pt x="777178" y="702788"/>
                  </a:lnTo>
                  <a:lnTo>
                    <a:pt x="777260" y="702759"/>
                  </a:lnTo>
                  <a:lnTo>
                    <a:pt x="777457" y="702955"/>
                  </a:lnTo>
                  <a:lnTo>
                    <a:pt x="777666" y="703101"/>
                  </a:lnTo>
                  <a:lnTo>
                    <a:pt x="777688" y="703158"/>
                  </a:lnTo>
                  <a:lnTo>
                    <a:pt x="777691" y="703236"/>
                  </a:lnTo>
                  <a:lnTo>
                    <a:pt x="777502" y="703448"/>
                  </a:lnTo>
                  <a:lnTo>
                    <a:pt x="777451" y="703527"/>
                  </a:lnTo>
                  <a:lnTo>
                    <a:pt x="777435" y="703645"/>
                  </a:lnTo>
                  <a:lnTo>
                    <a:pt x="777447" y="703694"/>
                  </a:lnTo>
                  <a:lnTo>
                    <a:pt x="777460" y="703750"/>
                  </a:lnTo>
                  <a:lnTo>
                    <a:pt x="777578" y="704009"/>
                  </a:lnTo>
                  <a:lnTo>
                    <a:pt x="777581" y="704194"/>
                  </a:lnTo>
                  <a:lnTo>
                    <a:pt x="777581" y="704237"/>
                  </a:lnTo>
                  <a:lnTo>
                    <a:pt x="777609" y="704356"/>
                  </a:lnTo>
                  <a:lnTo>
                    <a:pt x="777728" y="704660"/>
                  </a:lnTo>
                  <a:lnTo>
                    <a:pt x="777796" y="704762"/>
                  </a:lnTo>
                  <a:lnTo>
                    <a:pt x="777931" y="704923"/>
                  </a:lnTo>
                  <a:lnTo>
                    <a:pt x="778081" y="704889"/>
                  </a:lnTo>
                  <a:lnTo>
                    <a:pt x="778131" y="704860"/>
                  </a:lnTo>
                  <a:lnTo>
                    <a:pt x="778247" y="704728"/>
                  </a:lnTo>
                  <a:lnTo>
                    <a:pt x="778318" y="704610"/>
                  </a:lnTo>
                  <a:lnTo>
                    <a:pt x="778411" y="704528"/>
                  </a:lnTo>
                  <a:lnTo>
                    <a:pt x="778504" y="704497"/>
                  </a:lnTo>
                  <a:lnTo>
                    <a:pt x="778572" y="704503"/>
                  </a:lnTo>
                  <a:lnTo>
                    <a:pt x="778721" y="704629"/>
                  </a:lnTo>
                  <a:lnTo>
                    <a:pt x="778899" y="704889"/>
                  </a:lnTo>
                  <a:lnTo>
                    <a:pt x="779043" y="705050"/>
                  </a:lnTo>
                  <a:lnTo>
                    <a:pt x="779122" y="705233"/>
                  </a:lnTo>
                  <a:lnTo>
                    <a:pt x="779232" y="705562"/>
                  </a:lnTo>
                  <a:lnTo>
                    <a:pt x="779237" y="705588"/>
                  </a:lnTo>
                  <a:lnTo>
                    <a:pt x="779404" y="705568"/>
                  </a:lnTo>
                  <a:lnTo>
                    <a:pt x="779497" y="705531"/>
                  </a:lnTo>
                  <a:lnTo>
                    <a:pt x="779584" y="705416"/>
                  </a:lnTo>
                  <a:lnTo>
                    <a:pt x="779680" y="705196"/>
                  </a:lnTo>
                  <a:lnTo>
                    <a:pt x="779757" y="705083"/>
                  </a:lnTo>
                  <a:lnTo>
                    <a:pt x="779802" y="705041"/>
                  </a:lnTo>
                  <a:lnTo>
                    <a:pt x="779892" y="705007"/>
                  </a:lnTo>
                  <a:lnTo>
                    <a:pt x="780022" y="705001"/>
                  </a:lnTo>
                  <a:lnTo>
                    <a:pt x="780242" y="705077"/>
                  </a:lnTo>
                  <a:lnTo>
                    <a:pt x="780403" y="705106"/>
                  </a:lnTo>
                  <a:lnTo>
                    <a:pt x="780538" y="705159"/>
                  </a:lnTo>
                  <a:lnTo>
                    <a:pt x="780758" y="705145"/>
                  </a:lnTo>
                  <a:lnTo>
                    <a:pt x="780928" y="705156"/>
                  </a:lnTo>
                  <a:lnTo>
                    <a:pt x="781447" y="705244"/>
                  </a:lnTo>
                  <a:lnTo>
                    <a:pt x="781641" y="705261"/>
                  </a:lnTo>
                  <a:lnTo>
                    <a:pt x="781691" y="705257"/>
                  </a:lnTo>
                  <a:lnTo>
                    <a:pt x="782118" y="705227"/>
                  </a:lnTo>
                  <a:lnTo>
                    <a:pt x="782199" y="705205"/>
                  </a:lnTo>
                  <a:lnTo>
                    <a:pt x="782434" y="705140"/>
                  </a:lnTo>
                  <a:lnTo>
                    <a:pt x="782807" y="704990"/>
                  </a:lnTo>
                  <a:lnTo>
                    <a:pt x="783132" y="704745"/>
                  </a:lnTo>
                  <a:lnTo>
                    <a:pt x="783242" y="704664"/>
                  </a:lnTo>
                  <a:lnTo>
                    <a:pt x="783275" y="704638"/>
                  </a:lnTo>
                  <a:lnTo>
                    <a:pt x="783306" y="704615"/>
                  </a:lnTo>
                  <a:lnTo>
                    <a:pt x="783571" y="704485"/>
                  </a:lnTo>
                  <a:lnTo>
                    <a:pt x="783883" y="704531"/>
                  </a:lnTo>
                  <a:lnTo>
                    <a:pt x="784211" y="704671"/>
                  </a:lnTo>
                  <a:lnTo>
                    <a:pt x="784382" y="704765"/>
                  </a:lnTo>
                  <a:lnTo>
                    <a:pt x="784507" y="704937"/>
                  </a:lnTo>
                  <a:lnTo>
                    <a:pt x="784632" y="705062"/>
                  </a:lnTo>
                  <a:lnTo>
                    <a:pt x="784897" y="705093"/>
                  </a:lnTo>
                  <a:lnTo>
                    <a:pt x="785053" y="705125"/>
                  </a:lnTo>
                  <a:lnTo>
                    <a:pt x="785272" y="705155"/>
                  </a:lnTo>
                  <a:lnTo>
                    <a:pt x="785678" y="705125"/>
                  </a:lnTo>
                  <a:lnTo>
                    <a:pt x="785928" y="705077"/>
                  </a:lnTo>
                  <a:lnTo>
                    <a:pt x="786287" y="705046"/>
                  </a:lnTo>
                  <a:lnTo>
                    <a:pt x="786536" y="704937"/>
                  </a:lnTo>
                  <a:lnTo>
                    <a:pt x="786755" y="704625"/>
                  </a:lnTo>
                  <a:lnTo>
                    <a:pt x="786895" y="704328"/>
                  </a:lnTo>
                  <a:lnTo>
                    <a:pt x="787114" y="704047"/>
                  </a:lnTo>
                  <a:lnTo>
                    <a:pt x="787379" y="703814"/>
                  </a:lnTo>
                  <a:lnTo>
                    <a:pt x="787613" y="703440"/>
                  </a:lnTo>
                  <a:lnTo>
                    <a:pt x="787847" y="703174"/>
                  </a:lnTo>
                  <a:lnTo>
                    <a:pt x="788093" y="703078"/>
                  </a:lnTo>
                  <a:lnTo>
                    <a:pt x="788269" y="703023"/>
                  </a:lnTo>
                  <a:lnTo>
                    <a:pt x="788402" y="702935"/>
                  </a:lnTo>
                  <a:lnTo>
                    <a:pt x="788611" y="702758"/>
                  </a:lnTo>
                  <a:lnTo>
                    <a:pt x="788755" y="702648"/>
                  </a:lnTo>
                  <a:lnTo>
                    <a:pt x="788964" y="702461"/>
                  </a:lnTo>
                  <a:lnTo>
                    <a:pt x="789218" y="702373"/>
                  </a:lnTo>
                  <a:lnTo>
                    <a:pt x="789582" y="702483"/>
                  </a:lnTo>
                  <a:lnTo>
                    <a:pt x="789802" y="702472"/>
                  </a:lnTo>
                  <a:lnTo>
                    <a:pt x="790232" y="702406"/>
                  </a:lnTo>
                  <a:lnTo>
                    <a:pt x="790442" y="702461"/>
                  </a:lnTo>
                  <a:lnTo>
                    <a:pt x="790706" y="702560"/>
                  </a:lnTo>
                  <a:lnTo>
                    <a:pt x="790894" y="702615"/>
                  </a:lnTo>
                  <a:lnTo>
                    <a:pt x="791081" y="702604"/>
                  </a:lnTo>
                  <a:lnTo>
                    <a:pt x="791258" y="702538"/>
                  </a:lnTo>
                  <a:lnTo>
                    <a:pt x="791489" y="702306"/>
                  </a:lnTo>
                  <a:lnTo>
                    <a:pt x="791578" y="702196"/>
                  </a:lnTo>
                  <a:lnTo>
                    <a:pt x="791666" y="702020"/>
                  </a:lnTo>
                  <a:lnTo>
                    <a:pt x="791688" y="701932"/>
                  </a:lnTo>
                  <a:lnTo>
                    <a:pt x="791799" y="701842"/>
                  </a:lnTo>
                  <a:lnTo>
                    <a:pt x="791908" y="701909"/>
                  </a:lnTo>
                  <a:lnTo>
                    <a:pt x="792041" y="702042"/>
                  </a:lnTo>
                  <a:lnTo>
                    <a:pt x="792140" y="702196"/>
                  </a:lnTo>
                  <a:lnTo>
                    <a:pt x="792261" y="702406"/>
                  </a:lnTo>
                  <a:lnTo>
                    <a:pt x="792438" y="702571"/>
                  </a:lnTo>
                  <a:lnTo>
                    <a:pt x="792592" y="702769"/>
                  </a:lnTo>
                  <a:lnTo>
                    <a:pt x="792702" y="702935"/>
                  </a:lnTo>
                  <a:lnTo>
                    <a:pt x="792824" y="703199"/>
                  </a:lnTo>
                  <a:lnTo>
                    <a:pt x="793022" y="703431"/>
                  </a:lnTo>
                  <a:lnTo>
                    <a:pt x="793165" y="703530"/>
                  </a:lnTo>
                  <a:lnTo>
                    <a:pt x="793353" y="703574"/>
                  </a:lnTo>
                  <a:lnTo>
                    <a:pt x="793629" y="703574"/>
                  </a:lnTo>
                  <a:lnTo>
                    <a:pt x="794003" y="703453"/>
                  </a:lnTo>
                  <a:lnTo>
                    <a:pt x="794367" y="703365"/>
                  </a:lnTo>
                  <a:lnTo>
                    <a:pt x="794830" y="703295"/>
                  </a:lnTo>
                  <a:lnTo>
                    <a:pt x="795106" y="703330"/>
                  </a:lnTo>
                  <a:lnTo>
                    <a:pt x="795433" y="703278"/>
                  </a:lnTo>
                  <a:lnTo>
                    <a:pt x="795657" y="703158"/>
                  </a:lnTo>
                  <a:lnTo>
                    <a:pt x="795846" y="703020"/>
                  </a:lnTo>
                  <a:lnTo>
                    <a:pt x="796001" y="702830"/>
                  </a:lnTo>
                  <a:lnTo>
                    <a:pt x="796036" y="702640"/>
                  </a:lnTo>
                  <a:lnTo>
                    <a:pt x="795950" y="702452"/>
                  </a:lnTo>
                  <a:lnTo>
                    <a:pt x="795915" y="702262"/>
                  </a:lnTo>
                  <a:lnTo>
                    <a:pt x="796036" y="701969"/>
                  </a:lnTo>
                  <a:lnTo>
                    <a:pt x="796088" y="701677"/>
                  </a:lnTo>
                  <a:lnTo>
                    <a:pt x="796105" y="701297"/>
                  </a:lnTo>
                  <a:lnTo>
                    <a:pt x="796139" y="701040"/>
                  </a:lnTo>
                  <a:lnTo>
                    <a:pt x="796260" y="700747"/>
                  </a:lnTo>
                  <a:lnTo>
                    <a:pt x="796363" y="700454"/>
                  </a:lnTo>
                  <a:lnTo>
                    <a:pt x="796583" y="700181"/>
                  </a:lnTo>
                  <a:lnTo>
                    <a:pt x="796710" y="699958"/>
                  </a:lnTo>
                  <a:lnTo>
                    <a:pt x="796742" y="699810"/>
                  </a:lnTo>
                  <a:lnTo>
                    <a:pt x="796710" y="699661"/>
                  </a:lnTo>
                  <a:lnTo>
                    <a:pt x="796530" y="699598"/>
                  </a:lnTo>
                  <a:lnTo>
                    <a:pt x="796276" y="699629"/>
                  </a:lnTo>
                  <a:lnTo>
                    <a:pt x="796022" y="699566"/>
                  </a:lnTo>
                  <a:lnTo>
                    <a:pt x="795715" y="699514"/>
                  </a:lnTo>
                  <a:lnTo>
                    <a:pt x="795386" y="699524"/>
                  </a:lnTo>
                  <a:lnTo>
                    <a:pt x="795132" y="699535"/>
                  </a:lnTo>
                  <a:lnTo>
                    <a:pt x="794931" y="699482"/>
                  </a:lnTo>
                  <a:lnTo>
                    <a:pt x="794772" y="699355"/>
                  </a:lnTo>
                  <a:lnTo>
                    <a:pt x="794602" y="699227"/>
                  </a:lnTo>
                  <a:lnTo>
                    <a:pt x="794412" y="699005"/>
                  </a:lnTo>
                  <a:lnTo>
                    <a:pt x="794242" y="698826"/>
                  </a:lnTo>
                  <a:lnTo>
                    <a:pt x="794073" y="698783"/>
                  </a:lnTo>
                  <a:lnTo>
                    <a:pt x="793872" y="698783"/>
                  </a:lnTo>
                  <a:lnTo>
                    <a:pt x="793596" y="698856"/>
                  </a:lnTo>
                  <a:lnTo>
                    <a:pt x="793363" y="698878"/>
                  </a:lnTo>
                  <a:lnTo>
                    <a:pt x="793066" y="698730"/>
                  </a:lnTo>
                  <a:lnTo>
                    <a:pt x="792865" y="698508"/>
                  </a:lnTo>
                  <a:lnTo>
                    <a:pt x="792749" y="698349"/>
                  </a:lnTo>
                  <a:lnTo>
                    <a:pt x="792664" y="697957"/>
                  </a:lnTo>
                  <a:lnTo>
                    <a:pt x="792569" y="697650"/>
                  </a:lnTo>
                  <a:lnTo>
                    <a:pt x="792600" y="697047"/>
                  </a:lnTo>
                  <a:lnTo>
                    <a:pt x="792505" y="696666"/>
                  </a:lnTo>
                  <a:lnTo>
                    <a:pt x="792410" y="696337"/>
                  </a:lnTo>
                  <a:lnTo>
                    <a:pt x="792272" y="696157"/>
                  </a:lnTo>
                  <a:lnTo>
                    <a:pt x="792060" y="696031"/>
                  </a:lnTo>
                  <a:lnTo>
                    <a:pt x="791817" y="695737"/>
                  </a:lnTo>
                  <a:lnTo>
                    <a:pt x="791564" y="695451"/>
                  </a:lnTo>
                  <a:lnTo>
                    <a:pt x="791159" y="694978"/>
                  </a:lnTo>
                  <a:lnTo>
                    <a:pt x="790956" y="694118"/>
                  </a:lnTo>
                  <a:lnTo>
                    <a:pt x="790956" y="693813"/>
                  </a:lnTo>
                  <a:lnTo>
                    <a:pt x="791007" y="693594"/>
                  </a:lnTo>
                  <a:lnTo>
                    <a:pt x="791108" y="693358"/>
                  </a:lnTo>
                  <a:lnTo>
                    <a:pt x="791192" y="693060"/>
                  </a:lnTo>
                  <a:lnTo>
                    <a:pt x="791176" y="692734"/>
                  </a:lnTo>
                  <a:lnTo>
                    <a:pt x="791277" y="692599"/>
                  </a:lnTo>
                  <a:lnTo>
                    <a:pt x="791581" y="692582"/>
                  </a:lnTo>
                  <a:lnTo>
                    <a:pt x="791885" y="692480"/>
                  </a:lnTo>
                  <a:lnTo>
                    <a:pt x="792104" y="692059"/>
                  </a:lnTo>
                  <a:lnTo>
                    <a:pt x="792256" y="691688"/>
                  </a:lnTo>
                  <a:lnTo>
                    <a:pt x="792425" y="691519"/>
                  </a:lnTo>
                  <a:lnTo>
                    <a:pt x="792662" y="691384"/>
                  </a:lnTo>
                  <a:lnTo>
                    <a:pt x="792948" y="691249"/>
                  </a:lnTo>
                  <a:lnTo>
                    <a:pt x="793793" y="690905"/>
                  </a:lnTo>
                  <a:lnTo>
                    <a:pt x="793995" y="690793"/>
                  </a:lnTo>
                  <a:lnTo>
                    <a:pt x="794181" y="690557"/>
                  </a:lnTo>
                  <a:lnTo>
                    <a:pt x="794265" y="690287"/>
                  </a:lnTo>
                  <a:lnTo>
                    <a:pt x="794232" y="690017"/>
                  </a:lnTo>
                  <a:lnTo>
                    <a:pt x="794198" y="689730"/>
                  </a:lnTo>
                  <a:lnTo>
                    <a:pt x="794198" y="689427"/>
                  </a:lnTo>
                  <a:lnTo>
                    <a:pt x="794299" y="689090"/>
                  </a:lnTo>
                  <a:lnTo>
                    <a:pt x="794502" y="688887"/>
                  </a:lnTo>
                  <a:lnTo>
                    <a:pt x="794586" y="688668"/>
                  </a:lnTo>
                  <a:lnTo>
                    <a:pt x="794586" y="688212"/>
                  </a:lnTo>
                  <a:lnTo>
                    <a:pt x="794620" y="687757"/>
                  </a:lnTo>
                  <a:lnTo>
                    <a:pt x="794671" y="687301"/>
                  </a:lnTo>
                  <a:lnTo>
                    <a:pt x="794502" y="686845"/>
                  </a:lnTo>
                  <a:lnTo>
                    <a:pt x="794215" y="686542"/>
                  </a:lnTo>
                  <a:lnTo>
                    <a:pt x="794096" y="686373"/>
                  </a:lnTo>
                  <a:lnTo>
                    <a:pt x="794063" y="686086"/>
                  </a:lnTo>
                  <a:lnTo>
                    <a:pt x="793945" y="685782"/>
                  </a:lnTo>
                  <a:lnTo>
                    <a:pt x="793843" y="685243"/>
                  </a:lnTo>
                  <a:lnTo>
                    <a:pt x="793793" y="685006"/>
                  </a:lnTo>
                  <a:lnTo>
                    <a:pt x="793619" y="684319"/>
                  </a:lnTo>
                  <a:lnTo>
                    <a:pt x="793430" y="683874"/>
                  </a:lnTo>
                  <a:lnTo>
                    <a:pt x="793240" y="683601"/>
                  </a:lnTo>
                  <a:lnTo>
                    <a:pt x="793092" y="683259"/>
                  </a:lnTo>
                  <a:lnTo>
                    <a:pt x="793043" y="682444"/>
                  </a:lnTo>
                  <a:lnTo>
                    <a:pt x="793198" y="681892"/>
                  </a:lnTo>
                  <a:lnTo>
                    <a:pt x="793324" y="681385"/>
                  </a:lnTo>
                  <a:lnTo>
                    <a:pt x="793261" y="680944"/>
                  </a:lnTo>
                  <a:lnTo>
                    <a:pt x="793113" y="680183"/>
                  </a:lnTo>
                  <a:lnTo>
                    <a:pt x="792628" y="679070"/>
                  </a:lnTo>
                  <a:lnTo>
                    <a:pt x="792564" y="678706"/>
                  </a:lnTo>
                  <a:lnTo>
                    <a:pt x="792564" y="678386"/>
                  </a:lnTo>
                  <a:lnTo>
                    <a:pt x="792535" y="678144"/>
                  </a:lnTo>
                  <a:lnTo>
                    <a:pt x="792670" y="677736"/>
                  </a:lnTo>
                  <a:lnTo>
                    <a:pt x="792881" y="677526"/>
                  </a:lnTo>
                  <a:lnTo>
                    <a:pt x="793282" y="677339"/>
                  </a:lnTo>
                  <a:lnTo>
                    <a:pt x="793725" y="677019"/>
                  </a:lnTo>
                  <a:lnTo>
                    <a:pt x="794316" y="676622"/>
                  </a:lnTo>
                  <a:lnTo>
                    <a:pt x="794865" y="676115"/>
                  </a:lnTo>
                  <a:lnTo>
                    <a:pt x="795983" y="674913"/>
                  </a:lnTo>
                  <a:lnTo>
                    <a:pt x="796197" y="673391"/>
                  </a:lnTo>
                  <a:lnTo>
                    <a:pt x="796041" y="672289"/>
                  </a:lnTo>
                  <a:lnTo>
                    <a:pt x="795531" y="671230"/>
                  </a:lnTo>
                  <a:lnTo>
                    <a:pt x="794825" y="669786"/>
                  </a:lnTo>
                  <a:lnTo>
                    <a:pt x="794277" y="668298"/>
                  </a:lnTo>
                  <a:lnTo>
                    <a:pt x="794120" y="667118"/>
                  </a:lnTo>
                  <a:lnTo>
                    <a:pt x="794355" y="665949"/>
                  </a:lnTo>
                  <a:lnTo>
                    <a:pt x="794473" y="664847"/>
                  </a:lnTo>
                  <a:lnTo>
                    <a:pt x="794590" y="664494"/>
                  </a:lnTo>
                  <a:lnTo>
                    <a:pt x="794940" y="664218"/>
                  </a:lnTo>
                  <a:lnTo>
                    <a:pt x="795119" y="663909"/>
                  </a:lnTo>
                  <a:lnTo>
                    <a:pt x="795171" y="663490"/>
                  </a:lnTo>
                  <a:lnTo>
                    <a:pt x="795106" y="663314"/>
                  </a:lnTo>
                  <a:lnTo>
                    <a:pt x="794974" y="663071"/>
                  </a:lnTo>
                  <a:lnTo>
                    <a:pt x="794945" y="662840"/>
                  </a:lnTo>
                  <a:lnTo>
                    <a:pt x="794989" y="662432"/>
                  </a:lnTo>
                  <a:lnTo>
                    <a:pt x="795077" y="661969"/>
                  </a:lnTo>
                  <a:lnTo>
                    <a:pt x="795474" y="661473"/>
                  </a:lnTo>
                  <a:lnTo>
                    <a:pt x="795724" y="661087"/>
                  </a:lnTo>
                  <a:lnTo>
                    <a:pt x="795798" y="660855"/>
                  </a:lnTo>
                  <a:lnTo>
                    <a:pt x="795842" y="660469"/>
                  </a:lnTo>
                  <a:lnTo>
                    <a:pt x="795960" y="659929"/>
                  </a:lnTo>
                  <a:lnTo>
                    <a:pt x="796092" y="659698"/>
                  </a:lnTo>
                  <a:lnTo>
                    <a:pt x="796313" y="659389"/>
                  </a:lnTo>
                  <a:lnTo>
                    <a:pt x="796636" y="659124"/>
                  </a:lnTo>
                  <a:lnTo>
                    <a:pt x="796930" y="658970"/>
                  </a:lnTo>
                  <a:lnTo>
                    <a:pt x="797372" y="658871"/>
                  </a:lnTo>
                  <a:lnTo>
                    <a:pt x="797960" y="658827"/>
                  </a:lnTo>
                  <a:lnTo>
                    <a:pt x="798519" y="658860"/>
                  </a:lnTo>
                  <a:lnTo>
                    <a:pt x="798927" y="658650"/>
                  </a:lnTo>
                  <a:lnTo>
                    <a:pt x="799157" y="658352"/>
                  </a:lnTo>
                  <a:lnTo>
                    <a:pt x="799387" y="657967"/>
                  </a:lnTo>
                  <a:lnTo>
                    <a:pt x="799709" y="657570"/>
                  </a:lnTo>
                  <a:lnTo>
                    <a:pt x="800007" y="657184"/>
                  </a:lnTo>
                  <a:lnTo>
                    <a:pt x="800329" y="656798"/>
                  </a:lnTo>
                  <a:lnTo>
                    <a:pt x="800467" y="656401"/>
                  </a:lnTo>
                  <a:lnTo>
                    <a:pt x="800542" y="655761"/>
                  </a:lnTo>
                  <a:lnTo>
                    <a:pt x="800720" y="655320"/>
                  </a:lnTo>
                  <a:lnTo>
                    <a:pt x="800950" y="654956"/>
                  </a:lnTo>
                  <a:lnTo>
                    <a:pt x="801019" y="654681"/>
                  </a:lnTo>
                  <a:lnTo>
                    <a:pt x="801065" y="654405"/>
                  </a:lnTo>
                  <a:lnTo>
                    <a:pt x="800996" y="654174"/>
                  </a:lnTo>
                  <a:lnTo>
                    <a:pt x="800766" y="653876"/>
                  </a:lnTo>
                  <a:lnTo>
                    <a:pt x="800444" y="653391"/>
                  </a:lnTo>
                  <a:lnTo>
                    <a:pt x="800352" y="652729"/>
                  </a:lnTo>
                  <a:lnTo>
                    <a:pt x="800260" y="652366"/>
                  </a:lnTo>
                  <a:lnTo>
                    <a:pt x="800237" y="652057"/>
                  </a:lnTo>
                  <a:lnTo>
                    <a:pt x="800352" y="651693"/>
                  </a:lnTo>
                  <a:lnTo>
                    <a:pt x="800444" y="651075"/>
                  </a:lnTo>
                  <a:lnTo>
                    <a:pt x="800881" y="650304"/>
                  </a:lnTo>
                  <a:lnTo>
                    <a:pt x="801196" y="649719"/>
                  </a:lnTo>
                  <a:lnTo>
                    <a:pt x="801269" y="649256"/>
                  </a:lnTo>
                  <a:lnTo>
                    <a:pt x="801318" y="648870"/>
                  </a:lnTo>
                  <a:lnTo>
                    <a:pt x="801415" y="648407"/>
                  </a:lnTo>
                  <a:lnTo>
                    <a:pt x="801415" y="648043"/>
                  </a:lnTo>
                  <a:lnTo>
                    <a:pt x="801391" y="647889"/>
                  </a:lnTo>
                  <a:lnTo>
                    <a:pt x="801352" y="647658"/>
                  </a:lnTo>
                  <a:lnTo>
                    <a:pt x="801442" y="647481"/>
                  </a:lnTo>
                  <a:lnTo>
                    <a:pt x="801595" y="647261"/>
                  </a:lnTo>
                  <a:lnTo>
                    <a:pt x="801672" y="647073"/>
                  </a:lnTo>
                  <a:lnTo>
                    <a:pt x="801838" y="646853"/>
                  </a:lnTo>
                  <a:lnTo>
                    <a:pt x="801953" y="646643"/>
                  </a:lnTo>
                  <a:lnTo>
                    <a:pt x="801978" y="646257"/>
                  </a:lnTo>
                  <a:lnTo>
                    <a:pt x="802004" y="645794"/>
                  </a:lnTo>
                  <a:lnTo>
                    <a:pt x="801927" y="645364"/>
                  </a:lnTo>
                  <a:lnTo>
                    <a:pt x="801774" y="644438"/>
                  </a:lnTo>
                  <a:lnTo>
                    <a:pt x="801608" y="644096"/>
                  </a:lnTo>
                  <a:lnTo>
                    <a:pt x="801455" y="643754"/>
                  </a:lnTo>
                  <a:lnTo>
                    <a:pt x="801416" y="643435"/>
                  </a:lnTo>
                  <a:lnTo>
                    <a:pt x="801467" y="643258"/>
                  </a:lnTo>
                  <a:lnTo>
                    <a:pt x="801646" y="642983"/>
                  </a:lnTo>
                  <a:lnTo>
                    <a:pt x="801748" y="642817"/>
                  </a:lnTo>
                  <a:lnTo>
                    <a:pt x="801889" y="642641"/>
                  </a:lnTo>
                  <a:lnTo>
                    <a:pt x="801953" y="642376"/>
                  </a:lnTo>
                  <a:lnTo>
                    <a:pt x="801953" y="641913"/>
                  </a:lnTo>
                  <a:lnTo>
                    <a:pt x="802004" y="641318"/>
                  </a:lnTo>
                  <a:lnTo>
                    <a:pt x="802081" y="640436"/>
                  </a:lnTo>
                  <a:lnTo>
                    <a:pt x="802157" y="639862"/>
                  </a:lnTo>
                  <a:lnTo>
                    <a:pt x="802144" y="639532"/>
                  </a:lnTo>
                  <a:lnTo>
                    <a:pt x="802240" y="638870"/>
                  </a:lnTo>
                  <a:lnTo>
                    <a:pt x="802256" y="638440"/>
                  </a:lnTo>
                  <a:lnTo>
                    <a:pt x="802352" y="638186"/>
                  </a:lnTo>
                  <a:lnTo>
                    <a:pt x="802543" y="638032"/>
                  </a:lnTo>
                  <a:lnTo>
                    <a:pt x="802815" y="637800"/>
                  </a:lnTo>
                  <a:lnTo>
                    <a:pt x="803038" y="637514"/>
                  </a:lnTo>
                  <a:lnTo>
                    <a:pt x="803102" y="637183"/>
                  </a:lnTo>
                  <a:lnTo>
                    <a:pt x="803134" y="636764"/>
                  </a:lnTo>
                  <a:lnTo>
                    <a:pt x="803422" y="636301"/>
                  </a:lnTo>
                  <a:lnTo>
                    <a:pt x="803549" y="636125"/>
                  </a:lnTo>
                  <a:lnTo>
                    <a:pt x="803581" y="635904"/>
                  </a:lnTo>
                  <a:lnTo>
                    <a:pt x="803565" y="635584"/>
                  </a:lnTo>
                  <a:lnTo>
                    <a:pt x="803597" y="635254"/>
                  </a:lnTo>
                  <a:lnTo>
                    <a:pt x="803485" y="634934"/>
                  </a:lnTo>
                  <a:lnTo>
                    <a:pt x="803438" y="634647"/>
                  </a:lnTo>
                  <a:lnTo>
                    <a:pt x="803521" y="634162"/>
                  </a:lnTo>
                  <a:lnTo>
                    <a:pt x="803709" y="633688"/>
                  </a:lnTo>
                  <a:lnTo>
                    <a:pt x="803884" y="633269"/>
                  </a:lnTo>
                  <a:lnTo>
                    <a:pt x="804172" y="632729"/>
                  </a:lnTo>
                  <a:lnTo>
                    <a:pt x="804379" y="632056"/>
                  </a:lnTo>
                  <a:lnTo>
                    <a:pt x="804459" y="631615"/>
                  </a:lnTo>
                  <a:lnTo>
                    <a:pt x="804651" y="631218"/>
                  </a:lnTo>
                  <a:lnTo>
                    <a:pt x="804858" y="630832"/>
                  </a:lnTo>
                  <a:lnTo>
                    <a:pt x="805024" y="630535"/>
                  </a:lnTo>
                  <a:lnTo>
                    <a:pt x="805561" y="629686"/>
                  </a:lnTo>
                  <a:lnTo>
                    <a:pt x="807147" y="627800"/>
                  </a:lnTo>
                  <a:lnTo>
                    <a:pt x="808199" y="627260"/>
                  </a:lnTo>
                  <a:lnTo>
                    <a:pt x="809368" y="626951"/>
                  </a:lnTo>
                  <a:lnTo>
                    <a:pt x="810382" y="626874"/>
                  </a:lnTo>
                  <a:lnTo>
                    <a:pt x="811239" y="626477"/>
                  </a:lnTo>
                  <a:lnTo>
                    <a:pt x="812408" y="626521"/>
                  </a:lnTo>
                  <a:lnTo>
                    <a:pt x="813581" y="626532"/>
                  </a:lnTo>
                  <a:lnTo>
                    <a:pt x="814367" y="626422"/>
                  </a:lnTo>
                  <a:lnTo>
                    <a:pt x="815228" y="626157"/>
                  </a:lnTo>
                  <a:lnTo>
                    <a:pt x="815236" y="626146"/>
                  </a:lnTo>
                  <a:lnTo>
                    <a:pt x="815242" y="626146"/>
                  </a:lnTo>
                  <a:lnTo>
                    <a:pt x="815315" y="626091"/>
                  </a:lnTo>
                  <a:lnTo>
                    <a:pt x="815340" y="626069"/>
                  </a:lnTo>
                  <a:lnTo>
                    <a:pt x="815397" y="626025"/>
                  </a:lnTo>
                  <a:lnTo>
                    <a:pt x="815730" y="625970"/>
                  </a:lnTo>
                  <a:lnTo>
                    <a:pt x="815820" y="625937"/>
                  </a:lnTo>
                  <a:lnTo>
                    <a:pt x="815879" y="625893"/>
                  </a:lnTo>
                  <a:lnTo>
                    <a:pt x="816018" y="625716"/>
                  </a:lnTo>
                  <a:lnTo>
                    <a:pt x="816167" y="625441"/>
                  </a:lnTo>
                  <a:lnTo>
                    <a:pt x="816331" y="625220"/>
                  </a:lnTo>
                  <a:lnTo>
                    <a:pt x="816669" y="624967"/>
                  </a:lnTo>
                  <a:lnTo>
                    <a:pt x="816938" y="624614"/>
                  </a:lnTo>
                  <a:lnTo>
                    <a:pt x="817076" y="624493"/>
                  </a:lnTo>
                  <a:lnTo>
                    <a:pt x="817290" y="624437"/>
                  </a:lnTo>
                  <a:lnTo>
                    <a:pt x="817440" y="624459"/>
                  </a:lnTo>
                  <a:lnTo>
                    <a:pt x="817612" y="624526"/>
                  </a:lnTo>
                  <a:lnTo>
                    <a:pt x="817877" y="624680"/>
                  </a:lnTo>
                  <a:lnTo>
                    <a:pt x="817967" y="624702"/>
                  </a:lnTo>
                  <a:lnTo>
                    <a:pt x="818060" y="624702"/>
                  </a:lnTo>
                  <a:lnTo>
                    <a:pt x="818185" y="624669"/>
                  </a:lnTo>
                  <a:lnTo>
                    <a:pt x="818238" y="624636"/>
                  </a:lnTo>
                  <a:lnTo>
                    <a:pt x="818546" y="624371"/>
                  </a:lnTo>
                  <a:lnTo>
                    <a:pt x="818659" y="624294"/>
                  </a:lnTo>
                  <a:lnTo>
                    <a:pt x="819402" y="623985"/>
                  </a:lnTo>
                  <a:lnTo>
                    <a:pt x="822666" y="621791"/>
                  </a:lnTo>
                  <a:lnTo>
                    <a:pt x="823240" y="621438"/>
                  </a:lnTo>
                  <a:lnTo>
                    <a:pt x="823464" y="621273"/>
                  </a:lnTo>
                  <a:lnTo>
                    <a:pt x="824811" y="621064"/>
                  </a:lnTo>
                  <a:lnTo>
                    <a:pt x="826443" y="620435"/>
                  </a:lnTo>
                  <a:lnTo>
                    <a:pt x="828127" y="619553"/>
                  </a:lnTo>
                  <a:lnTo>
                    <a:pt x="829190" y="618572"/>
                  </a:lnTo>
                  <a:lnTo>
                    <a:pt x="830019" y="617877"/>
                  </a:lnTo>
                  <a:lnTo>
                    <a:pt x="831341" y="617381"/>
                  </a:lnTo>
                  <a:lnTo>
                    <a:pt x="832533" y="617227"/>
                  </a:lnTo>
                  <a:lnTo>
                    <a:pt x="833699" y="617326"/>
                  </a:lnTo>
                  <a:lnTo>
                    <a:pt x="834346" y="617613"/>
                  </a:lnTo>
                  <a:lnTo>
                    <a:pt x="834968" y="617767"/>
                  </a:lnTo>
                  <a:lnTo>
                    <a:pt x="835875" y="617800"/>
                  </a:lnTo>
                  <a:lnTo>
                    <a:pt x="836394" y="617800"/>
                  </a:lnTo>
                  <a:lnTo>
                    <a:pt x="836782" y="617921"/>
                  </a:lnTo>
                  <a:lnTo>
                    <a:pt x="837171" y="618164"/>
                  </a:lnTo>
                  <a:lnTo>
                    <a:pt x="837611" y="618318"/>
                  </a:lnTo>
                  <a:lnTo>
                    <a:pt x="838185" y="618947"/>
                  </a:lnTo>
                  <a:lnTo>
                    <a:pt x="838623" y="619707"/>
                  </a:lnTo>
                  <a:lnTo>
                    <a:pt x="838848" y="620159"/>
                  </a:lnTo>
                  <a:lnTo>
                    <a:pt x="838903" y="620633"/>
                  </a:lnTo>
                  <a:lnTo>
                    <a:pt x="839016" y="620931"/>
                  </a:lnTo>
                  <a:lnTo>
                    <a:pt x="839174" y="621251"/>
                  </a:lnTo>
                  <a:lnTo>
                    <a:pt x="839282" y="621494"/>
                  </a:lnTo>
                  <a:lnTo>
                    <a:pt x="839320" y="621791"/>
                  </a:lnTo>
                  <a:lnTo>
                    <a:pt x="839287" y="622078"/>
                  </a:lnTo>
                  <a:lnTo>
                    <a:pt x="839309" y="622354"/>
                  </a:lnTo>
                  <a:lnTo>
                    <a:pt x="839343" y="622728"/>
                  </a:lnTo>
                  <a:lnTo>
                    <a:pt x="839196" y="623191"/>
                  </a:lnTo>
                  <a:lnTo>
                    <a:pt x="839072" y="623765"/>
                  </a:lnTo>
                  <a:lnTo>
                    <a:pt x="839039" y="624118"/>
                  </a:lnTo>
                  <a:lnTo>
                    <a:pt x="839027" y="624382"/>
                  </a:lnTo>
                  <a:lnTo>
                    <a:pt x="838949" y="624592"/>
                  </a:lnTo>
                  <a:lnTo>
                    <a:pt x="838858" y="624757"/>
                  </a:lnTo>
                  <a:lnTo>
                    <a:pt x="838735" y="625165"/>
                  </a:lnTo>
                  <a:lnTo>
                    <a:pt x="838712" y="625319"/>
                  </a:lnTo>
                  <a:lnTo>
                    <a:pt x="838591" y="625540"/>
                  </a:lnTo>
                  <a:lnTo>
                    <a:pt x="838442" y="625716"/>
                  </a:lnTo>
                  <a:lnTo>
                    <a:pt x="838374" y="625893"/>
                  </a:lnTo>
                  <a:lnTo>
                    <a:pt x="838329" y="626036"/>
                  </a:lnTo>
                  <a:lnTo>
                    <a:pt x="838408" y="626345"/>
                  </a:lnTo>
                  <a:lnTo>
                    <a:pt x="838577" y="626654"/>
                  </a:lnTo>
                  <a:lnTo>
                    <a:pt x="838712" y="626973"/>
                  </a:lnTo>
                  <a:lnTo>
                    <a:pt x="838825" y="627326"/>
                  </a:lnTo>
                  <a:lnTo>
                    <a:pt x="838994" y="627789"/>
                  </a:lnTo>
                  <a:lnTo>
                    <a:pt x="839129" y="628131"/>
                  </a:lnTo>
                  <a:lnTo>
                    <a:pt x="839354" y="628528"/>
                  </a:lnTo>
                  <a:lnTo>
                    <a:pt x="839568" y="628660"/>
                  </a:lnTo>
                  <a:lnTo>
                    <a:pt x="839951" y="628793"/>
                  </a:lnTo>
                  <a:lnTo>
                    <a:pt x="840447" y="628748"/>
                  </a:lnTo>
                  <a:lnTo>
                    <a:pt x="840942" y="628826"/>
                  </a:lnTo>
                  <a:lnTo>
                    <a:pt x="841258" y="628991"/>
                  </a:lnTo>
                  <a:lnTo>
                    <a:pt x="841415" y="629178"/>
                  </a:lnTo>
                  <a:lnTo>
                    <a:pt x="841765" y="629531"/>
                  </a:lnTo>
                  <a:lnTo>
                    <a:pt x="842080" y="629818"/>
                  </a:lnTo>
                  <a:lnTo>
                    <a:pt x="842508" y="630204"/>
                  </a:lnTo>
                  <a:lnTo>
                    <a:pt x="842677" y="630402"/>
                  </a:lnTo>
                  <a:lnTo>
                    <a:pt x="842914" y="630722"/>
                  </a:lnTo>
                  <a:lnTo>
                    <a:pt x="843060" y="630832"/>
                  </a:lnTo>
                  <a:lnTo>
                    <a:pt x="843274" y="630832"/>
                  </a:lnTo>
                  <a:lnTo>
                    <a:pt x="843466" y="630788"/>
                  </a:lnTo>
                  <a:lnTo>
                    <a:pt x="843702" y="630777"/>
                  </a:lnTo>
                  <a:lnTo>
                    <a:pt x="843950" y="630932"/>
                  </a:lnTo>
                  <a:lnTo>
                    <a:pt x="844153" y="631185"/>
                  </a:lnTo>
                  <a:lnTo>
                    <a:pt x="844243" y="631560"/>
                  </a:lnTo>
                  <a:lnTo>
                    <a:pt x="844254" y="631814"/>
                  </a:lnTo>
                  <a:lnTo>
                    <a:pt x="844288" y="632067"/>
                  </a:lnTo>
                  <a:lnTo>
                    <a:pt x="844243" y="632299"/>
                  </a:lnTo>
                  <a:lnTo>
                    <a:pt x="844198" y="632641"/>
                  </a:lnTo>
                  <a:lnTo>
                    <a:pt x="844232" y="632883"/>
                  </a:lnTo>
                  <a:lnTo>
                    <a:pt x="844175" y="633148"/>
                  </a:lnTo>
                  <a:lnTo>
                    <a:pt x="843826" y="634394"/>
                  </a:lnTo>
                  <a:lnTo>
                    <a:pt x="843623" y="634978"/>
                  </a:lnTo>
                  <a:lnTo>
                    <a:pt x="843533" y="635397"/>
                  </a:lnTo>
                  <a:lnTo>
                    <a:pt x="843533" y="635639"/>
                  </a:lnTo>
                  <a:lnTo>
                    <a:pt x="843466" y="635827"/>
                  </a:lnTo>
                  <a:lnTo>
                    <a:pt x="843342" y="635992"/>
                  </a:lnTo>
                  <a:lnTo>
                    <a:pt x="843263" y="636136"/>
                  </a:lnTo>
                  <a:lnTo>
                    <a:pt x="843173" y="636356"/>
                  </a:lnTo>
                  <a:lnTo>
                    <a:pt x="843207" y="636632"/>
                  </a:lnTo>
                  <a:lnTo>
                    <a:pt x="843398" y="636985"/>
                  </a:lnTo>
                  <a:lnTo>
                    <a:pt x="843939" y="637536"/>
                  </a:lnTo>
                  <a:lnTo>
                    <a:pt x="844220" y="637767"/>
                  </a:lnTo>
                  <a:lnTo>
                    <a:pt x="844412" y="637911"/>
                  </a:lnTo>
                  <a:lnTo>
                    <a:pt x="844547" y="638131"/>
                  </a:lnTo>
                  <a:lnTo>
                    <a:pt x="844693" y="638462"/>
                  </a:lnTo>
                  <a:lnTo>
                    <a:pt x="844840" y="638771"/>
                  </a:lnTo>
                  <a:lnTo>
                    <a:pt x="844908" y="639113"/>
                  </a:lnTo>
                  <a:lnTo>
                    <a:pt x="844941" y="639532"/>
                  </a:lnTo>
                  <a:lnTo>
                    <a:pt x="845012" y="640193"/>
                  </a:lnTo>
                  <a:lnTo>
                    <a:pt x="845133" y="640513"/>
                  </a:lnTo>
                  <a:lnTo>
                    <a:pt x="845358" y="640866"/>
                  </a:lnTo>
                  <a:lnTo>
                    <a:pt x="845583" y="641020"/>
                  </a:lnTo>
                  <a:lnTo>
                    <a:pt x="845843" y="641230"/>
                  </a:lnTo>
                  <a:lnTo>
                    <a:pt x="845966" y="641439"/>
                  </a:lnTo>
                  <a:lnTo>
                    <a:pt x="846057" y="641847"/>
                  </a:lnTo>
                  <a:lnTo>
                    <a:pt x="846135" y="642178"/>
                  </a:lnTo>
                  <a:lnTo>
                    <a:pt x="846327" y="642475"/>
                  </a:lnTo>
                  <a:lnTo>
                    <a:pt x="846631" y="642861"/>
                  </a:lnTo>
                  <a:lnTo>
                    <a:pt x="846755" y="643005"/>
                  </a:lnTo>
                  <a:lnTo>
                    <a:pt x="846980" y="643302"/>
                  </a:lnTo>
                  <a:lnTo>
                    <a:pt x="847104" y="643666"/>
                  </a:lnTo>
                  <a:lnTo>
                    <a:pt x="847251" y="643964"/>
                  </a:lnTo>
                  <a:lnTo>
                    <a:pt x="847330" y="644096"/>
                  </a:lnTo>
                  <a:lnTo>
                    <a:pt x="847566" y="644317"/>
                  </a:lnTo>
                  <a:lnTo>
                    <a:pt x="847803" y="644714"/>
                  </a:lnTo>
                  <a:lnTo>
                    <a:pt x="847848" y="644879"/>
                  </a:lnTo>
                  <a:lnTo>
                    <a:pt x="847870" y="645111"/>
                  </a:lnTo>
                  <a:lnTo>
                    <a:pt x="847904" y="645342"/>
                  </a:lnTo>
                  <a:lnTo>
                    <a:pt x="847927" y="645585"/>
                  </a:lnTo>
                  <a:lnTo>
                    <a:pt x="847994" y="645805"/>
                  </a:lnTo>
                  <a:lnTo>
                    <a:pt x="848174" y="645949"/>
                  </a:lnTo>
                  <a:lnTo>
                    <a:pt x="848512" y="646114"/>
                  </a:lnTo>
                  <a:lnTo>
                    <a:pt x="848760" y="646202"/>
                  </a:lnTo>
                  <a:lnTo>
                    <a:pt x="849188" y="646257"/>
                  </a:lnTo>
                  <a:lnTo>
                    <a:pt x="849526" y="646279"/>
                  </a:lnTo>
                  <a:lnTo>
                    <a:pt x="849785" y="646323"/>
                  </a:lnTo>
                  <a:lnTo>
                    <a:pt x="850112" y="646356"/>
                  </a:lnTo>
                  <a:lnTo>
                    <a:pt x="850337" y="646279"/>
                  </a:lnTo>
                  <a:lnTo>
                    <a:pt x="850574" y="646169"/>
                  </a:lnTo>
                  <a:lnTo>
                    <a:pt x="850822" y="645971"/>
                  </a:lnTo>
                  <a:lnTo>
                    <a:pt x="850968" y="645893"/>
                  </a:lnTo>
                  <a:lnTo>
                    <a:pt x="851419" y="645882"/>
                  </a:lnTo>
                  <a:lnTo>
                    <a:pt x="851644" y="645827"/>
                  </a:lnTo>
                  <a:lnTo>
                    <a:pt x="851869" y="645805"/>
                  </a:lnTo>
                  <a:lnTo>
                    <a:pt x="852016" y="645860"/>
                  </a:lnTo>
                  <a:lnTo>
                    <a:pt x="852264" y="646081"/>
                  </a:lnTo>
                  <a:lnTo>
                    <a:pt x="852635" y="646389"/>
                  </a:lnTo>
                  <a:lnTo>
                    <a:pt x="852984" y="646731"/>
                  </a:lnTo>
                  <a:lnTo>
                    <a:pt x="853604" y="647558"/>
                  </a:lnTo>
                  <a:lnTo>
                    <a:pt x="854832" y="648264"/>
                  </a:lnTo>
                  <a:lnTo>
                    <a:pt x="855219" y="648517"/>
                  </a:lnTo>
                  <a:lnTo>
                    <a:pt x="855472" y="648771"/>
                  </a:lnTo>
                  <a:lnTo>
                    <a:pt x="855881" y="648925"/>
                  </a:lnTo>
                  <a:lnTo>
                    <a:pt x="856655" y="649058"/>
                  </a:lnTo>
                  <a:lnTo>
                    <a:pt x="857416" y="649234"/>
                  </a:lnTo>
                  <a:lnTo>
                    <a:pt x="857882" y="649521"/>
                  </a:lnTo>
                  <a:lnTo>
                    <a:pt x="858164" y="649929"/>
                  </a:lnTo>
                  <a:lnTo>
                    <a:pt x="858393" y="650293"/>
                  </a:lnTo>
                  <a:lnTo>
                    <a:pt x="858674" y="650756"/>
                  </a:lnTo>
                  <a:lnTo>
                    <a:pt x="858903" y="651318"/>
                  </a:lnTo>
                  <a:lnTo>
                    <a:pt x="859026" y="651902"/>
                  </a:lnTo>
                  <a:lnTo>
                    <a:pt x="859044" y="652123"/>
                  </a:lnTo>
                  <a:lnTo>
                    <a:pt x="859097" y="652652"/>
                  </a:lnTo>
                  <a:lnTo>
                    <a:pt x="859167" y="653027"/>
                  </a:lnTo>
                  <a:lnTo>
                    <a:pt x="859114" y="653468"/>
                  </a:lnTo>
                  <a:lnTo>
                    <a:pt x="858923" y="653666"/>
                  </a:lnTo>
                  <a:lnTo>
                    <a:pt x="858741" y="653832"/>
                  </a:lnTo>
                  <a:lnTo>
                    <a:pt x="858671" y="654030"/>
                  </a:lnTo>
                  <a:lnTo>
                    <a:pt x="858587" y="654383"/>
                  </a:lnTo>
                  <a:lnTo>
                    <a:pt x="858516" y="654560"/>
                  </a:lnTo>
                  <a:lnTo>
                    <a:pt x="858404" y="654681"/>
                  </a:lnTo>
                  <a:lnTo>
                    <a:pt x="858152" y="654813"/>
                  </a:lnTo>
                  <a:lnTo>
                    <a:pt x="857997" y="654990"/>
                  </a:lnTo>
                  <a:lnTo>
                    <a:pt x="857857" y="655221"/>
                  </a:lnTo>
                  <a:lnTo>
                    <a:pt x="857857" y="655453"/>
                  </a:lnTo>
                  <a:lnTo>
                    <a:pt x="857983" y="655684"/>
                  </a:lnTo>
                  <a:lnTo>
                    <a:pt x="858194" y="655993"/>
                  </a:lnTo>
                  <a:lnTo>
                    <a:pt x="858376" y="656224"/>
                  </a:lnTo>
                  <a:lnTo>
                    <a:pt x="858573" y="656346"/>
                  </a:lnTo>
                  <a:lnTo>
                    <a:pt x="858980" y="656632"/>
                  </a:lnTo>
                  <a:lnTo>
                    <a:pt x="859330" y="656842"/>
                  </a:lnTo>
                  <a:lnTo>
                    <a:pt x="859807" y="656996"/>
                  </a:lnTo>
                  <a:lnTo>
                    <a:pt x="860364" y="657051"/>
                  </a:lnTo>
                  <a:lnTo>
                    <a:pt x="860977" y="657140"/>
                  </a:lnTo>
                  <a:lnTo>
                    <a:pt x="861555" y="657162"/>
                  </a:lnTo>
                  <a:lnTo>
                    <a:pt x="861813" y="657206"/>
                  </a:lnTo>
                  <a:lnTo>
                    <a:pt x="861990" y="657338"/>
                  </a:lnTo>
                  <a:lnTo>
                    <a:pt x="862194" y="657603"/>
                  </a:lnTo>
                  <a:lnTo>
                    <a:pt x="862275" y="657790"/>
                  </a:lnTo>
                  <a:lnTo>
                    <a:pt x="862405" y="658110"/>
                  </a:lnTo>
                  <a:lnTo>
                    <a:pt x="862568" y="658341"/>
                  </a:lnTo>
                  <a:lnTo>
                    <a:pt x="862674" y="658562"/>
                  </a:lnTo>
                  <a:lnTo>
                    <a:pt x="862873" y="658705"/>
                  </a:lnTo>
                  <a:lnTo>
                    <a:pt x="863245" y="658882"/>
                  </a:lnTo>
                  <a:lnTo>
                    <a:pt x="863484" y="659124"/>
                  </a:lnTo>
                  <a:lnTo>
                    <a:pt x="863537" y="659389"/>
                  </a:lnTo>
                  <a:lnTo>
                    <a:pt x="863511" y="659742"/>
                  </a:lnTo>
                  <a:lnTo>
                    <a:pt x="863418" y="660061"/>
                  </a:lnTo>
                  <a:lnTo>
                    <a:pt x="863391" y="660392"/>
                  </a:lnTo>
                  <a:lnTo>
                    <a:pt x="863338" y="660811"/>
                  </a:lnTo>
                  <a:lnTo>
                    <a:pt x="863285" y="661043"/>
                  </a:lnTo>
                  <a:lnTo>
                    <a:pt x="863325" y="661230"/>
                  </a:lnTo>
                  <a:lnTo>
                    <a:pt x="863431" y="661561"/>
                  </a:lnTo>
                  <a:lnTo>
                    <a:pt x="863577" y="661925"/>
                  </a:lnTo>
                  <a:lnTo>
                    <a:pt x="863657" y="662178"/>
                  </a:lnTo>
                  <a:lnTo>
                    <a:pt x="863750" y="662399"/>
                  </a:lnTo>
                  <a:lnTo>
                    <a:pt x="864029" y="662564"/>
                  </a:lnTo>
                  <a:lnTo>
                    <a:pt x="864547" y="662641"/>
                  </a:lnTo>
                  <a:lnTo>
                    <a:pt x="864972" y="662708"/>
                  </a:lnTo>
                  <a:lnTo>
                    <a:pt x="865211" y="662862"/>
                  </a:lnTo>
                  <a:lnTo>
                    <a:pt x="865543" y="663016"/>
                  </a:lnTo>
                  <a:lnTo>
                    <a:pt x="865915" y="663248"/>
                  </a:lnTo>
                  <a:lnTo>
                    <a:pt x="866460" y="663292"/>
                  </a:lnTo>
                  <a:lnTo>
                    <a:pt x="866911" y="663248"/>
                  </a:lnTo>
                  <a:lnTo>
                    <a:pt x="867482" y="663303"/>
                  </a:lnTo>
                  <a:lnTo>
                    <a:pt x="867894" y="663435"/>
                  </a:lnTo>
                  <a:lnTo>
                    <a:pt x="868160" y="663501"/>
                  </a:lnTo>
                  <a:lnTo>
                    <a:pt x="868492" y="663678"/>
                  </a:lnTo>
                  <a:lnTo>
                    <a:pt x="868890" y="663821"/>
                  </a:lnTo>
                  <a:lnTo>
                    <a:pt x="869541" y="663998"/>
                  </a:lnTo>
                  <a:lnTo>
                    <a:pt x="870126" y="664141"/>
                  </a:lnTo>
                  <a:lnTo>
                    <a:pt x="870498" y="664317"/>
                  </a:lnTo>
                  <a:lnTo>
                    <a:pt x="871202" y="664417"/>
                  </a:lnTo>
                  <a:lnTo>
                    <a:pt x="871626" y="664483"/>
                  </a:lnTo>
                  <a:lnTo>
                    <a:pt x="872211" y="664604"/>
                  </a:lnTo>
                  <a:lnTo>
                    <a:pt x="872623" y="664648"/>
                  </a:lnTo>
                  <a:lnTo>
                    <a:pt x="872825" y="664593"/>
                  </a:lnTo>
                  <a:lnTo>
                    <a:pt x="873065" y="664494"/>
                  </a:lnTo>
                  <a:lnTo>
                    <a:pt x="873175" y="664450"/>
                  </a:lnTo>
                  <a:lnTo>
                    <a:pt x="873278" y="664428"/>
                  </a:lnTo>
                  <a:lnTo>
                    <a:pt x="873332" y="664461"/>
                  </a:lnTo>
                  <a:lnTo>
                    <a:pt x="873372" y="664505"/>
                  </a:lnTo>
                  <a:lnTo>
                    <a:pt x="873362" y="664604"/>
                  </a:lnTo>
                  <a:lnTo>
                    <a:pt x="873159" y="664813"/>
                  </a:lnTo>
                  <a:lnTo>
                    <a:pt x="872939" y="665001"/>
                  </a:lnTo>
                  <a:lnTo>
                    <a:pt x="872745" y="665177"/>
                  </a:lnTo>
                  <a:lnTo>
                    <a:pt x="872570" y="665409"/>
                  </a:lnTo>
                  <a:lnTo>
                    <a:pt x="872185" y="665773"/>
                  </a:lnTo>
                  <a:lnTo>
                    <a:pt x="871733" y="666445"/>
                  </a:lnTo>
                  <a:lnTo>
                    <a:pt x="871534" y="666941"/>
                  </a:lnTo>
                  <a:lnTo>
                    <a:pt x="871321" y="667625"/>
                  </a:lnTo>
                  <a:lnTo>
                    <a:pt x="871202" y="667901"/>
                  </a:lnTo>
                  <a:lnTo>
                    <a:pt x="871215" y="668110"/>
                  </a:lnTo>
                  <a:lnTo>
                    <a:pt x="871334" y="668364"/>
                  </a:lnTo>
                  <a:lnTo>
                    <a:pt x="871360" y="668551"/>
                  </a:lnTo>
                  <a:lnTo>
                    <a:pt x="871308" y="668695"/>
                  </a:lnTo>
                  <a:lnTo>
                    <a:pt x="871135" y="668783"/>
                  </a:lnTo>
                  <a:lnTo>
                    <a:pt x="870949" y="668860"/>
                  </a:lnTo>
                  <a:lnTo>
                    <a:pt x="870723" y="669114"/>
                  </a:lnTo>
                  <a:lnTo>
                    <a:pt x="870604" y="669334"/>
                  </a:lnTo>
                  <a:lnTo>
                    <a:pt x="870710" y="669544"/>
                  </a:lnTo>
                  <a:lnTo>
                    <a:pt x="870737" y="669709"/>
                  </a:lnTo>
                  <a:lnTo>
                    <a:pt x="870723" y="669962"/>
                  </a:lnTo>
                  <a:lnTo>
                    <a:pt x="870537" y="670205"/>
                  </a:lnTo>
                  <a:lnTo>
                    <a:pt x="870338" y="670392"/>
                  </a:lnTo>
                  <a:lnTo>
                    <a:pt x="870112" y="670701"/>
                  </a:lnTo>
                  <a:lnTo>
                    <a:pt x="870059" y="670878"/>
                  </a:lnTo>
                  <a:lnTo>
                    <a:pt x="870099" y="671308"/>
                  </a:lnTo>
                  <a:lnTo>
                    <a:pt x="870166" y="671771"/>
                  </a:lnTo>
                  <a:lnTo>
                    <a:pt x="870205" y="672024"/>
                  </a:lnTo>
                  <a:lnTo>
                    <a:pt x="870179" y="672333"/>
                  </a:lnTo>
                  <a:lnTo>
                    <a:pt x="870046" y="672697"/>
                  </a:lnTo>
                  <a:lnTo>
                    <a:pt x="869794" y="673171"/>
                  </a:lnTo>
                  <a:lnTo>
                    <a:pt x="869767" y="673579"/>
                  </a:lnTo>
                  <a:lnTo>
                    <a:pt x="869847" y="673810"/>
                  </a:lnTo>
                  <a:lnTo>
                    <a:pt x="869993" y="673998"/>
                  </a:lnTo>
                  <a:lnTo>
                    <a:pt x="870179" y="673987"/>
                  </a:lnTo>
                  <a:lnTo>
                    <a:pt x="870418" y="673965"/>
                  </a:lnTo>
                  <a:lnTo>
                    <a:pt x="870976" y="673866"/>
                  </a:lnTo>
                  <a:lnTo>
                    <a:pt x="871308" y="673844"/>
                  </a:lnTo>
                  <a:lnTo>
                    <a:pt x="871760" y="673777"/>
                  </a:lnTo>
                  <a:lnTo>
                    <a:pt x="871998" y="673777"/>
                  </a:lnTo>
                  <a:lnTo>
                    <a:pt x="872185" y="673888"/>
                  </a:lnTo>
                  <a:lnTo>
                    <a:pt x="872411" y="674020"/>
                  </a:lnTo>
                  <a:lnTo>
                    <a:pt x="872609" y="674020"/>
                  </a:lnTo>
                  <a:lnTo>
                    <a:pt x="873061" y="674031"/>
                  </a:lnTo>
                  <a:lnTo>
                    <a:pt x="873380" y="673987"/>
                  </a:lnTo>
                  <a:lnTo>
                    <a:pt x="873685" y="673833"/>
                  </a:lnTo>
                  <a:lnTo>
                    <a:pt x="873978" y="673766"/>
                  </a:lnTo>
                  <a:lnTo>
                    <a:pt x="874549" y="673733"/>
                  </a:lnTo>
                  <a:lnTo>
                    <a:pt x="874815" y="673722"/>
                  </a:lnTo>
                  <a:lnTo>
                    <a:pt x="875066" y="673590"/>
                  </a:lnTo>
                  <a:lnTo>
                    <a:pt x="875319" y="673402"/>
                  </a:lnTo>
                  <a:lnTo>
                    <a:pt x="875585" y="673006"/>
                  </a:lnTo>
                  <a:lnTo>
                    <a:pt x="875677" y="672829"/>
                  </a:lnTo>
                  <a:lnTo>
                    <a:pt x="876010" y="672664"/>
                  </a:lnTo>
                  <a:lnTo>
                    <a:pt x="876368" y="672620"/>
                  </a:lnTo>
                  <a:lnTo>
                    <a:pt x="876634" y="672609"/>
                  </a:lnTo>
                  <a:lnTo>
                    <a:pt x="876806" y="672553"/>
                  </a:lnTo>
                  <a:lnTo>
                    <a:pt x="876993" y="672355"/>
                  </a:lnTo>
                  <a:lnTo>
                    <a:pt x="877138" y="672179"/>
                  </a:lnTo>
                  <a:lnTo>
                    <a:pt x="877578" y="671958"/>
                  </a:lnTo>
                  <a:lnTo>
                    <a:pt x="878334" y="671550"/>
                  </a:lnTo>
                  <a:lnTo>
                    <a:pt x="879118" y="671230"/>
                  </a:lnTo>
                  <a:lnTo>
                    <a:pt x="879423" y="671131"/>
                  </a:lnTo>
                  <a:lnTo>
                    <a:pt x="879889" y="671054"/>
                  </a:lnTo>
                  <a:lnTo>
                    <a:pt x="880194" y="670999"/>
                  </a:lnTo>
                  <a:lnTo>
                    <a:pt x="880871" y="671153"/>
                  </a:lnTo>
                  <a:lnTo>
                    <a:pt x="881243" y="671197"/>
                  </a:lnTo>
                  <a:lnTo>
                    <a:pt x="881748" y="671164"/>
                  </a:lnTo>
                  <a:lnTo>
                    <a:pt x="882399" y="671164"/>
                  </a:lnTo>
                  <a:lnTo>
                    <a:pt x="882890" y="671286"/>
                  </a:lnTo>
                  <a:lnTo>
                    <a:pt x="883209" y="671352"/>
                  </a:lnTo>
                  <a:lnTo>
                    <a:pt x="883409" y="671517"/>
                  </a:lnTo>
                  <a:lnTo>
                    <a:pt x="883661" y="671826"/>
                  </a:lnTo>
                  <a:lnTo>
                    <a:pt x="883847" y="672289"/>
                  </a:lnTo>
                  <a:lnTo>
                    <a:pt x="883926" y="672675"/>
                  </a:lnTo>
                  <a:lnTo>
                    <a:pt x="884046" y="673347"/>
                  </a:lnTo>
                  <a:lnTo>
                    <a:pt x="884152" y="673502"/>
                  </a:lnTo>
                  <a:lnTo>
                    <a:pt x="884418" y="673722"/>
                  </a:lnTo>
                  <a:lnTo>
                    <a:pt x="884816" y="673998"/>
                  </a:lnTo>
                  <a:lnTo>
                    <a:pt x="885401" y="674373"/>
                  </a:lnTo>
                  <a:lnTo>
                    <a:pt x="885653" y="674626"/>
                  </a:lnTo>
                  <a:lnTo>
                    <a:pt x="885879" y="674748"/>
                  </a:lnTo>
                  <a:lnTo>
                    <a:pt x="886118" y="674759"/>
                  </a:lnTo>
                  <a:lnTo>
                    <a:pt x="886477" y="674703"/>
                  </a:lnTo>
                  <a:lnTo>
                    <a:pt x="887207" y="674505"/>
                  </a:lnTo>
                  <a:lnTo>
                    <a:pt x="887566" y="674461"/>
                  </a:lnTo>
                  <a:lnTo>
                    <a:pt x="887964" y="674483"/>
                  </a:lnTo>
                  <a:lnTo>
                    <a:pt x="888309" y="674516"/>
                  </a:lnTo>
                  <a:lnTo>
                    <a:pt x="888788" y="674604"/>
                  </a:lnTo>
                  <a:lnTo>
                    <a:pt x="889240" y="674692"/>
                  </a:lnTo>
                  <a:lnTo>
                    <a:pt x="889664" y="674759"/>
                  </a:lnTo>
                  <a:lnTo>
                    <a:pt x="890089" y="674626"/>
                  </a:lnTo>
                  <a:lnTo>
                    <a:pt x="890568" y="674307"/>
                  </a:lnTo>
                  <a:lnTo>
                    <a:pt x="890993" y="674174"/>
                  </a:lnTo>
                  <a:lnTo>
                    <a:pt x="891378" y="674130"/>
                  </a:lnTo>
                  <a:lnTo>
                    <a:pt x="891763" y="674031"/>
                  </a:lnTo>
                  <a:lnTo>
                    <a:pt x="892082" y="673910"/>
                  </a:lnTo>
                  <a:lnTo>
                    <a:pt x="892468" y="673866"/>
                  </a:lnTo>
                  <a:lnTo>
                    <a:pt x="893104" y="673954"/>
                  </a:lnTo>
                  <a:lnTo>
                    <a:pt x="893317" y="673899"/>
                  </a:lnTo>
                  <a:lnTo>
                    <a:pt x="893623" y="673711"/>
                  </a:lnTo>
                  <a:lnTo>
                    <a:pt x="893915" y="673546"/>
                  </a:lnTo>
                  <a:lnTo>
                    <a:pt x="894140" y="673314"/>
                  </a:lnTo>
                  <a:lnTo>
                    <a:pt x="894234" y="673083"/>
                  </a:lnTo>
                  <a:lnTo>
                    <a:pt x="894353" y="672675"/>
                  </a:lnTo>
                  <a:lnTo>
                    <a:pt x="894406" y="672421"/>
                  </a:lnTo>
                  <a:lnTo>
                    <a:pt x="894553" y="672035"/>
                  </a:lnTo>
                  <a:lnTo>
                    <a:pt x="894606" y="671771"/>
                  </a:lnTo>
                  <a:lnTo>
                    <a:pt x="894738" y="671583"/>
                  </a:lnTo>
                  <a:lnTo>
                    <a:pt x="894991" y="671418"/>
                  </a:lnTo>
                  <a:lnTo>
                    <a:pt x="895363" y="671197"/>
                  </a:lnTo>
                  <a:lnTo>
                    <a:pt x="895629" y="670988"/>
                  </a:lnTo>
                  <a:lnTo>
                    <a:pt x="895961" y="670602"/>
                  </a:lnTo>
                  <a:lnTo>
                    <a:pt x="896293" y="670448"/>
                  </a:lnTo>
                  <a:lnTo>
                    <a:pt x="896572" y="670337"/>
                  </a:lnTo>
                  <a:lnTo>
                    <a:pt x="896863" y="670249"/>
                  </a:lnTo>
                  <a:lnTo>
                    <a:pt x="896997" y="670128"/>
                  </a:lnTo>
                  <a:lnTo>
                    <a:pt x="897182" y="669929"/>
                  </a:lnTo>
                  <a:lnTo>
                    <a:pt x="897408" y="669422"/>
                  </a:lnTo>
                  <a:lnTo>
                    <a:pt x="897582" y="669080"/>
                  </a:lnTo>
                  <a:lnTo>
                    <a:pt x="898042" y="668298"/>
                  </a:lnTo>
                  <a:lnTo>
                    <a:pt x="898165" y="668176"/>
                  </a:lnTo>
                  <a:lnTo>
                    <a:pt x="898431" y="668000"/>
                  </a:lnTo>
                  <a:lnTo>
                    <a:pt x="898777" y="667868"/>
                  </a:lnTo>
                  <a:lnTo>
                    <a:pt x="899069" y="667779"/>
                  </a:lnTo>
                  <a:lnTo>
                    <a:pt x="899905" y="667603"/>
                  </a:lnTo>
                  <a:lnTo>
                    <a:pt x="900204" y="667570"/>
                  </a:lnTo>
                  <a:lnTo>
                    <a:pt x="900328" y="667559"/>
                  </a:lnTo>
                  <a:lnTo>
                    <a:pt x="900541" y="667416"/>
                  </a:lnTo>
                  <a:lnTo>
                    <a:pt x="900745" y="667272"/>
                  </a:lnTo>
                  <a:lnTo>
                    <a:pt x="901549" y="666875"/>
                  </a:lnTo>
                  <a:lnTo>
                    <a:pt x="902031" y="666589"/>
                  </a:lnTo>
                  <a:lnTo>
                    <a:pt x="902580" y="666214"/>
                  </a:lnTo>
                  <a:lnTo>
                    <a:pt x="902937" y="666004"/>
                  </a:lnTo>
                  <a:lnTo>
                    <a:pt x="903507" y="665773"/>
                  </a:lnTo>
                  <a:lnTo>
                    <a:pt x="903763" y="665629"/>
                  </a:lnTo>
                  <a:lnTo>
                    <a:pt x="903960" y="665486"/>
                  </a:lnTo>
                  <a:lnTo>
                    <a:pt x="904274" y="665221"/>
                  </a:lnTo>
                  <a:lnTo>
                    <a:pt x="904596" y="664957"/>
                  </a:lnTo>
                  <a:lnTo>
                    <a:pt x="904940" y="664703"/>
                  </a:lnTo>
                  <a:lnTo>
                    <a:pt x="905254" y="664527"/>
                  </a:lnTo>
                  <a:lnTo>
                    <a:pt x="905510" y="664516"/>
                  </a:lnTo>
                  <a:lnTo>
                    <a:pt x="905839" y="664538"/>
                  </a:lnTo>
                  <a:lnTo>
                    <a:pt x="906079" y="664461"/>
                  </a:lnTo>
                  <a:lnTo>
                    <a:pt x="906270" y="664284"/>
                  </a:lnTo>
                  <a:lnTo>
                    <a:pt x="906569" y="663964"/>
                  </a:lnTo>
                  <a:lnTo>
                    <a:pt x="906774" y="663821"/>
                  </a:lnTo>
                  <a:lnTo>
                    <a:pt x="907307" y="663612"/>
                  </a:lnTo>
                  <a:lnTo>
                    <a:pt x="907892" y="663446"/>
                  </a:lnTo>
                  <a:lnTo>
                    <a:pt x="908477" y="663270"/>
                  </a:lnTo>
                  <a:lnTo>
                    <a:pt x="909302" y="663171"/>
                  </a:lnTo>
                  <a:lnTo>
                    <a:pt x="909733" y="663182"/>
                  </a:lnTo>
                  <a:lnTo>
                    <a:pt x="910260" y="663402"/>
                  </a:lnTo>
                  <a:lnTo>
                    <a:pt x="910757" y="663722"/>
                  </a:lnTo>
                  <a:lnTo>
                    <a:pt x="910966" y="663876"/>
                  </a:lnTo>
                  <a:lnTo>
                    <a:pt x="911204" y="663887"/>
                  </a:lnTo>
                  <a:lnTo>
                    <a:pt x="911490" y="663854"/>
                  </a:lnTo>
                  <a:lnTo>
                    <a:pt x="911904" y="663909"/>
                  </a:lnTo>
                  <a:lnTo>
                    <a:pt x="912360" y="664108"/>
                  </a:lnTo>
                  <a:lnTo>
                    <a:pt x="912675" y="664350"/>
                  </a:lnTo>
                  <a:lnTo>
                    <a:pt x="913231" y="664472"/>
                  </a:lnTo>
                  <a:lnTo>
                    <a:pt x="913603" y="664461"/>
                  </a:lnTo>
                  <a:lnTo>
                    <a:pt x="914259" y="664339"/>
                  </a:lnTo>
                  <a:lnTo>
                    <a:pt x="916043" y="664141"/>
                  </a:lnTo>
                  <a:lnTo>
                    <a:pt x="917128" y="664009"/>
                  </a:lnTo>
                  <a:lnTo>
                    <a:pt x="918369" y="664009"/>
                  </a:lnTo>
                  <a:lnTo>
                    <a:pt x="919739" y="663810"/>
                  </a:lnTo>
                  <a:lnTo>
                    <a:pt x="920424" y="663468"/>
                  </a:lnTo>
                  <a:lnTo>
                    <a:pt x="920896" y="663380"/>
                  </a:lnTo>
                  <a:lnTo>
                    <a:pt x="921852" y="663060"/>
                  </a:lnTo>
                  <a:lnTo>
                    <a:pt x="922552" y="662840"/>
                  </a:lnTo>
                  <a:lnTo>
                    <a:pt x="922922" y="662774"/>
                  </a:lnTo>
                  <a:lnTo>
                    <a:pt x="923379" y="662785"/>
                  </a:lnTo>
                  <a:lnTo>
                    <a:pt x="923566" y="662928"/>
                  </a:lnTo>
                  <a:lnTo>
                    <a:pt x="923694" y="663171"/>
                  </a:lnTo>
                  <a:lnTo>
                    <a:pt x="923908" y="663413"/>
                  </a:lnTo>
                  <a:lnTo>
                    <a:pt x="924107" y="663546"/>
                  </a:lnTo>
                  <a:lnTo>
                    <a:pt x="924479" y="663810"/>
                  </a:lnTo>
                  <a:lnTo>
                    <a:pt x="924621" y="663998"/>
                  </a:lnTo>
                  <a:lnTo>
                    <a:pt x="925064" y="664174"/>
                  </a:lnTo>
                  <a:lnTo>
                    <a:pt x="925634" y="664229"/>
                  </a:lnTo>
                  <a:lnTo>
                    <a:pt x="926177" y="664130"/>
                  </a:lnTo>
                  <a:lnTo>
                    <a:pt x="926748" y="663942"/>
                  </a:lnTo>
                  <a:lnTo>
                    <a:pt x="927191" y="663832"/>
                  </a:lnTo>
                  <a:lnTo>
                    <a:pt x="927376" y="663799"/>
                  </a:lnTo>
                  <a:lnTo>
                    <a:pt x="927804" y="663898"/>
                  </a:lnTo>
                  <a:lnTo>
                    <a:pt x="928175" y="664042"/>
                  </a:lnTo>
                  <a:lnTo>
                    <a:pt x="928547" y="664075"/>
                  </a:lnTo>
                  <a:lnTo>
                    <a:pt x="929046" y="664031"/>
                  </a:lnTo>
                  <a:lnTo>
                    <a:pt x="929702" y="663898"/>
                  </a:lnTo>
                  <a:lnTo>
                    <a:pt x="930159" y="663656"/>
                  </a:lnTo>
                  <a:lnTo>
                    <a:pt x="930387" y="663546"/>
                  </a:lnTo>
                  <a:lnTo>
                    <a:pt x="930488" y="663623"/>
                  </a:lnTo>
                  <a:lnTo>
                    <a:pt x="930745" y="663909"/>
                  </a:lnTo>
                  <a:lnTo>
                    <a:pt x="930802" y="664295"/>
                  </a:lnTo>
                  <a:lnTo>
                    <a:pt x="930858" y="664769"/>
                  </a:lnTo>
                  <a:lnTo>
                    <a:pt x="930887" y="665078"/>
                  </a:lnTo>
                  <a:lnTo>
                    <a:pt x="930844" y="665563"/>
                  </a:lnTo>
                  <a:lnTo>
                    <a:pt x="930887" y="665894"/>
                  </a:lnTo>
                  <a:lnTo>
                    <a:pt x="931031" y="666125"/>
                  </a:lnTo>
                  <a:lnTo>
                    <a:pt x="931216" y="666236"/>
                  </a:lnTo>
                  <a:lnTo>
                    <a:pt x="931515" y="666291"/>
                  </a:lnTo>
                  <a:lnTo>
                    <a:pt x="931858" y="666390"/>
                  </a:lnTo>
                  <a:lnTo>
                    <a:pt x="932101" y="666478"/>
                  </a:lnTo>
                  <a:lnTo>
                    <a:pt x="932514" y="666489"/>
                  </a:lnTo>
                  <a:lnTo>
                    <a:pt x="932986" y="666368"/>
                  </a:lnTo>
                  <a:lnTo>
                    <a:pt x="933171" y="666357"/>
                  </a:lnTo>
                  <a:lnTo>
                    <a:pt x="933371" y="666412"/>
                  </a:lnTo>
                  <a:lnTo>
                    <a:pt x="933451" y="666478"/>
                  </a:lnTo>
                  <a:lnTo>
                    <a:pt x="933479" y="666600"/>
                  </a:lnTo>
                  <a:lnTo>
                    <a:pt x="933470" y="666809"/>
                  </a:lnTo>
                  <a:lnTo>
                    <a:pt x="933482" y="667052"/>
                  </a:lnTo>
                  <a:lnTo>
                    <a:pt x="933598" y="667338"/>
                  </a:lnTo>
                  <a:lnTo>
                    <a:pt x="933784" y="667504"/>
                  </a:lnTo>
                  <a:lnTo>
                    <a:pt x="934034" y="667658"/>
                  </a:lnTo>
                  <a:lnTo>
                    <a:pt x="934230" y="667735"/>
                  </a:lnTo>
                  <a:lnTo>
                    <a:pt x="934553" y="667901"/>
                  </a:lnTo>
                  <a:lnTo>
                    <a:pt x="934786" y="668088"/>
                  </a:lnTo>
                  <a:lnTo>
                    <a:pt x="935125" y="668176"/>
                  </a:lnTo>
                  <a:lnTo>
                    <a:pt x="936070" y="668331"/>
                  </a:lnTo>
                  <a:lnTo>
                    <a:pt x="936784" y="668507"/>
                  </a:lnTo>
                  <a:lnTo>
                    <a:pt x="937070" y="668650"/>
                  </a:lnTo>
                  <a:lnTo>
                    <a:pt x="937409" y="668739"/>
                  </a:lnTo>
                  <a:lnTo>
                    <a:pt x="937569" y="668706"/>
                  </a:lnTo>
                  <a:lnTo>
                    <a:pt x="937676" y="668551"/>
                  </a:lnTo>
                  <a:lnTo>
                    <a:pt x="937944" y="668209"/>
                  </a:lnTo>
                  <a:lnTo>
                    <a:pt x="938300" y="667945"/>
                  </a:lnTo>
                  <a:lnTo>
                    <a:pt x="938907" y="667581"/>
                  </a:lnTo>
                  <a:lnTo>
                    <a:pt x="939228" y="667349"/>
                  </a:lnTo>
                  <a:lnTo>
                    <a:pt x="939567" y="667316"/>
                  </a:lnTo>
                  <a:lnTo>
                    <a:pt x="939924" y="667250"/>
                  </a:lnTo>
                  <a:lnTo>
                    <a:pt x="940299" y="667195"/>
                  </a:lnTo>
                  <a:lnTo>
                    <a:pt x="940566" y="667261"/>
                  </a:lnTo>
                  <a:lnTo>
                    <a:pt x="940905" y="667316"/>
                  </a:lnTo>
                  <a:lnTo>
                    <a:pt x="941405" y="667515"/>
                  </a:lnTo>
                  <a:lnTo>
                    <a:pt x="941851" y="667768"/>
                  </a:lnTo>
                  <a:lnTo>
                    <a:pt x="942315" y="667956"/>
                  </a:lnTo>
                  <a:lnTo>
                    <a:pt x="942670" y="668066"/>
                  </a:lnTo>
                  <a:lnTo>
                    <a:pt x="942993" y="667945"/>
                  </a:lnTo>
                  <a:lnTo>
                    <a:pt x="943189" y="667923"/>
                  </a:lnTo>
                  <a:lnTo>
                    <a:pt x="943510" y="667978"/>
                  </a:lnTo>
                  <a:lnTo>
                    <a:pt x="943885" y="668044"/>
                  </a:lnTo>
                  <a:lnTo>
                    <a:pt x="944134" y="668044"/>
                  </a:lnTo>
                  <a:lnTo>
                    <a:pt x="944510" y="668000"/>
                  </a:lnTo>
                  <a:lnTo>
                    <a:pt x="945366" y="667812"/>
                  </a:lnTo>
                  <a:lnTo>
                    <a:pt x="945955" y="667768"/>
                  </a:lnTo>
                  <a:lnTo>
                    <a:pt x="946579" y="667625"/>
                  </a:lnTo>
                  <a:lnTo>
                    <a:pt x="946953" y="667493"/>
                  </a:lnTo>
                  <a:lnTo>
                    <a:pt x="947400" y="667394"/>
                  </a:lnTo>
                  <a:lnTo>
                    <a:pt x="947846" y="667140"/>
                  </a:lnTo>
                  <a:lnTo>
                    <a:pt x="948256" y="666765"/>
                  </a:lnTo>
                  <a:lnTo>
                    <a:pt x="948453" y="666622"/>
                  </a:lnTo>
                  <a:lnTo>
                    <a:pt x="948970" y="666324"/>
                  </a:lnTo>
                  <a:lnTo>
                    <a:pt x="949291" y="666125"/>
                  </a:lnTo>
                  <a:lnTo>
                    <a:pt x="950005" y="665751"/>
                  </a:lnTo>
                  <a:lnTo>
                    <a:pt x="950416" y="665607"/>
                  </a:lnTo>
                  <a:lnTo>
                    <a:pt x="950879" y="665585"/>
                  </a:lnTo>
                  <a:lnTo>
                    <a:pt x="951235" y="665618"/>
                  </a:lnTo>
                  <a:lnTo>
                    <a:pt x="951665" y="665530"/>
                  </a:lnTo>
                  <a:lnTo>
                    <a:pt x="952074" y="665321"/>
                  </a:lnTo>
                  <a:lnTo>
                    <a:pt x="952431" y="665089"/>
                  </a:lnTo>
                  <a:lnTo>
                    <a:pt x="952628" y="664968"/>
                  </a:lnTo>
                  <a:lnTo>
                    <a:pt x="952859" y="664946"/>
                  </a:lnTo>
                  <a:lnTo>
                    <a:pt x="953270" y="665067"/>
                  </a:lnTo>
                  <a:lnTo>
                    <a:pt x="953626" y="665155"/>
                  </a:lnTo>
                  <a:lnTo>
                    <a:pt x="954073" y="665321"/>
                  </a:lnTo>
                  <a:lnTo>
                    <a:pt x="954198" y="665497"/>
                  </a:lnTo>
                  <a:lnTo>
                    <a:pt x="954322" y="665618"/>
                  </a:lnTo>
                  <a:lnTo>
                    <a:pt x="954572" y="665696"/>
                  </a:lnTo>
                  <a:lnTo>
                    <a:pt x="954768" y="665585"/>
                  </a:lnTo>
                  <a:lnTo>
                    <a:pt x="955108" y="665442"/>
                  </a:lnTo>
                  <a:lnTo>
                    <a:pt x="955429" y="665376"/>
                  </a:lnTo>
                  <a:lnTo>
                    <a:pt x="955821" y="665321"/>
                  </a:lnTo>
                  <a:lnTo>
                    <a:pt x="956250" y="665067"/>
                  </a:lnTo>
                  <a:lnTo>
                    <a:pt x="956589" y="665001"/>
                  </a:lnTo>
                  <a:lnTo>
                    <a:pt x="956927" y="664968"/>
                  </a:lnTo>
                  <a:lnTo>
                    <a:pt x="957499" y="664769"/>
                  </a:lnTo>
                  <a:lnTo>
                    <a:pt x="957945" y="664571"/>
                  </a:lnTo>
                  <a:lnTo>
                    <a:pt x="958355" y="664284"/>
                  </a:lnTo>
                  <a:lnTo>
                    <a:pt x="958640" y="663964"/>
                  </a:lnTo>
                  <a:lnTo>
                    <a:pt x="958748" y="663413"/>
                  </a:lnTo>
                  <a:lnTo>
                    <a:pt x="958890" y="663005"/>
                  </a:lnTo>
                  <a:lnTo>
                    <a:pt x="958962" y="662542"/>
                  </a:lnTo>
                  <a:lnTo>
                    <a:pt x="959032" y="662057"/>
                  </a:lnTo>
                  <a:lnTo>
                    <a:pt x="959069" y="661792"/>
                  </a:lnTo>
                  <a:lnTo>
                    <a:pt x="959336" y="661484"/>
                  </a:lnTo>
                  <a:lnTo>
                    <a:pt x="959746" y="661274"/>
                  </a:lnTo>
                  <a:lnTo>
                    <a:pt x="960281" y="660844"/>
                  </a:lnTo>
                  <a:lnTo>
                    <a:pt x="960639" y="660502"/>
                  </a:lnTo>
                  <a:lnTo>
                    <a:pt x="960995" y="659984"/>
                  </a:lnTo>
                  <a:lnTo>
                    <a:pt x="961655" y="658992"/>
                  </a:lnTo>
                  <a:lnTo>
                    <a:pt x="961941" y="658441"/>
                  </a:lnTo>
                  <a:lnTo>
                    <a:pt x="962226" y="657889"/>
                  </a:lnTo>
                  <a:lnTo>
                    <a:pt x="962530" y="657106"/>
                  </a:lnTo>
                  <a:lnTo>
                    <a:pt x="962744" y="656908"/>
                  </a:lnTo>
                  <a:lnTo>
                    <a:pt x="962923" y="656864"/>
                  </a:lnTo>
                  <a:lnTo>
                    <a:pt x="963421" y="656798"/>
                  </a:lnTo>
                  <a:lnTo>
                    <a:pt x="963814" y="656710"/>
                  </a:lnTo>
                  <a:lnTo>
                    <a:pt x="964179" y="656544"/>
                  </a:lnTo>
                  <a:lnTo>
                    <a:pt x="964374" y="656445"/>
                  </a:lnTo>
                  <a:lnTo>
                    <a:pt x="964741" y="656191"/>
                  </a:lnTo>
                  <a:lnTo>
                    <a:pt x="965261" y="655916"/>
                  </a:lnTo>
                  <a:lnTo>
                    <a:pt x="965433" y="655717"/>
                  </a:lnTo>
                  <a:lnTo>
                    <a:pt x="965639" y="655475"/>
                  </a:lnTo>
                  <a:lnTo>
                    <a:pt x="965909" y="655320"/>
                  </a:lnTo>
                  <a:lnTo>
                    <a:pt x="966092" y="655243"/>
                  </a:lnTo>
                  <a:lnTo>
                    <a:pt x="966277" y="655111"/>
                  </a:lnTo>
                  <a:lnTo>
                    <a:pt x="966471" y="654670"/>
                  </a:lnTo>
                  <a:lnTo>
                    <a:pt x="966644" y="654130"/>
                  </a:lnTo>
                  <a:lnTo>
                    <a:pt x="966925" y="653733"/>
                  </a:lnTo>
                  <a:lnTo>
                    <a:pt x="967099" y="653501"/>
                  </a:lnTo>
                  <a:lnTo>
                    <a:pt x="967250" y="653292"/>
                  </a:lnTo>
                  <a:lnTo>
                    <a:pt x="967476" y="653104"/>
                  </a:lnTo>
                  <a:lnTo>
                    <a:pt x="967888" y="652840"/>
                  </a:lnTo>
                  <a:lnTo>
                    <a:pt x="968147" y="652619"/>
                  </a:lnTo>
                  <a:lnTo>
                    <a:pt x="968244" y="652498"/>
                  </a:lnTo>
                  <a:lnTo>
                    <a:pt x="968244" y="652354"/>
                  </a:lnTo>
                  <a:lnTo>
                    <a:pt x="968287" y="652101"/>
                  </a:lnTo>
                  <a:lnTo>
                    <a:pt x="968363" y="651528"/>
                  </a:lnTo>
                  <a:lnTo>
                    <a:pt x="968449" y="651351"/>
                  </a:lnTo>
                  <a:lnTo>
                    <a:pt x="968503" y="651075"/>
                  </a:lnTo>
                  <a:lnTo>
                    <a:pt x="968536" y="650745"/>
                  </a:lnTo>
                  <a:lnTo>
                    <a:pt x="968579" y="650546"/>
                  </a:lnTo>
                  <a:lnTo>
                    <a:pt x="968698" y="650458"/>
                  </a:lnTo>
                  <a:lnTo>
                    <a:pt x="968980" y="650359"/>
                  </a:lnTo>
                  <a:lnTo>
                    <a:pt x="969163" y="650315"/>
                  </a:lnTo>
                  <a:lnTo>
                    <a:pt x="969465" y="650249"/>
                  </a:lnTo>
                  <a:lnTo>
                    <a:pt x="969790" y="650215"/>
                  </a:lnTo>
                  <a:lnTo>
                    <a:pt x="970320" y="650127"/>
                  </a:lnTo>
                  <a:lnTo>
                    <a:pt x="970796" y="650050"/>
                  </a:lnTo>
                  <a:lnTo>
                    <a:pt x="971411" y="650050"/>
                  </a:lnTo>
                  <a:lnTo>
                    <a:pt x="972071" y="650116"/>
                  </a:lnTo>
                  <a:lnTo>
                    <a:pt x="972396" y="650127"/>
                  </a:lnTo>
                  <a:lnTo>
                    <a:pt x="972720" y="650138"/>
                  </a:lnTo>
                  <a:lnTo>
                    <a:pt x="973153" y="650238"/>
                  </a:lnTo>
                  <a:lnTo>
                    <a:pt x="973650" y="650414"/>
                  </a:lnTo>
                  <a:lnTo>
                    <a:pt x="974255" y="650634"/>
                  </a:lnTo>
                  <a:lnTo>
                    <a:pt x="974785" y="650634"/>
                  </a:lnTo>
                  <a:lnTo>
                    <a:pt x="975433" y="650491"/>
                  </a:lnTo>
                  <a:lnTo>
                    <a:pt x="975974" y="650260"/>
                  </a:lnTo>
                  <a:lnTo>
                    <a:pt x="976255" y="650017"/>
                  </a:lnTo>
                  <a:lnTo>
                    <a:pt x="976450" y="649852"/>
                  </a:lnTo>
                  <a:lnTo>
                    <a:pt x="976633" y="649808"/>
                  </a:lnTo>
                  <a:lnTo>
                    <a:pt x="977142" y="649808"/>
                  </a:lnTo>
                  <a:lnTo>
                    <a:pt x="977422" y="649708"/>
                  </a:lnTo>
                  <a:lnTo>
                    <a:pt x="977769" y="649554"/>
                  </a:lnTo>
                  <a:lnTo>
                    <a:pt x="978169" y="649455"/>
                  </a:lnTo>
                  <a:lnTo>
                    <a:pt x="978472" y="649466"/>
                  </a:lnTo>
                  <a:lnTo>
                    <a:pt x="978742" y="649455"/>
                  </a:lnTo>
                  <a:lnTo>
                    <a:pt x="979023" y="649400"/>
                  </a:lnTo>
                  <a:lnTo>
                    <a:pt x="979303" y="649322"/>
                  </a:lnTo>
                  <a:lnTo>
                    <a:pt x="979596" y="649168"/>
                  </a:lnTo>
                  <a:lnTo>
                    <a:pt x="980095" y="648903"/>
                  </a:lnTo>
                  <a:lnTo>
                    <a:pt x="980331" y="648826"/>
                  </a:lnTo>
                  <a:lnTo>
                    <a:pt x="980591" y="648760"/>
                  </a:lnTo>
                  <a:lnTo>
                    <a:pt x="980990" y="648683"/>
                  </a:lnTo>
                  <a:lnTo>
                    <a:pt x="981423" y="648694"/>
                  </a:lnTo>
                  <a:lnTo>
                    <a:pt x="981715" y="648826"/>
                  </a:lnTo>
                  <a:lnTo>
                    <a:pt x="982115" y="649146"/>
                  </a:lnTo>
                  <a:lnTo>
                    <a:pt x="982428" y="649510"/>
                  </a:lnTo>
                  <a:lnTo>
                    <a:pt x="982688" y="649587"/>
                  </a:lnTo>
                  <a:lnTo>
                    <a:pt x="983282" y="649510"/>
                  </a:lnTo>
                  <a:lnTo>
                    <a:pt x="983728" y="649389"/>
                  </a:lnTo>
                  <a:lnTo>
                    <a:pt x="984252" y="649201"/>
                  </a:lnTo>
                  <a:lnTo>
                    <a:pt x="984759" y="649102"/>
                  </a:lnTo>
                  <a:lnTo>
                    <a:pt x="985639" y="648925"/>
                  </a:lnTo>
                  <a:lnTo>
                    <a:pt x="986273" y="648837"/>
                  </a:lnTo>
                  <a:lnTo>
                    <a:pt x="987127" y="648760"/>
                  </a:lnTo>
                  <a:lnTo>
                    <a:pt x="987668" y="648672"/>
                  </a:lnTo>
                  <a:lnTo>
                    <a:pt x="988277" y="648540"/>
                  </a:lnTo>
                  <a:lnTo>
                    <a:pt x="988463" y="648484"/>
                  </a:lnTo>
                  <a:lnTo>
                    <a:pt x="989089" y="648562"/>
                  </a:lnTo>
                  <a:lnTo>
                    <a:pt x="990188" y="648738"/>
                  </a:lnTo>
                  <a:lnTo>
                    <a:pt x="990864" y="648782"/>
                  </a:lnTo>
                  <a:lnTo>
                    <a:pt x="992071" y="648661"/>
                  </a:lnTo>
                  <a:lnTo>
                    <a:pt x="992731" y="648628"/>
                  </a:lnTo>
                  <a:lnTo>
                    <a:pt x="993041" y="648495"/>
                  </a:lnTo>
                  <a:lnTo>
                    <a:pt x="993446" y="648242"/>
                  </a:lnTo>
                  <a:lnTo>
                    <a:pt x="993947" y="647977"/>
                  </a:lnTo>
                  <a:lnTo>
                    <a:pt x="994185" y="647801"/>
                  </a:lnTo>
                  <a:lnTo>
                    <a:pt x="994411" y="647613"/>
                  </a:lnTo>
                  <a:lnTo>
                    <a:pt x="994768" y="647448"/>
                  </a:lnTo>
                  <a:lnTo>
                    <a:pt x="995269" y="647250"/>
                  </a:lnTo>
                  <a:lnTo>
                    <a:pt x="995436" y="647205"/>
                  </a:lnTo>
                  <a:lnTo>
                    <a:pt x="995674" y="647095"/>
                  </a:lnTo>
                  <a:lnTo>
                    <a:pt x="995853" y="646930"/>
                  </a:lnTo>
                  <a:lnTo>
                    <a:pt x="996020" y="646842"/>
                  </a:lnTo>
                  <a:lnTo>
                    <a:pt x="996223" y="646742"/>
                  </a:lnTo>
                  <a:lnTo>
                    <a:pt x="996508" y="646687"/>
                  </a:lnTo>
                  <a:lnTo>
                    <a:pt x="996759" y="646544"/>
                  </a:lnTo>
                  <a:lnTo>
                    <a:pt x="996997" y="646389"/>
                  </a:lnTo>
                  <a:lnTo>
                    <a:pt x="997248" y="646037"/>
                  </a:lnTo>
                  <a:lnTo>
                    <a:pt x="997474" y="645816"/>
                  </a:lnTo>
                  <a:lnTo>
                    <a:pt x="997736" y="645607"/>
                  </a:lnTo>
                  <a:lnTo>
                    <a:pt x="998094" y="645496"/>
                  </a:lnTo>
                  <a:lnTo>
                    <a:pt x="998618" y="645353"/>
                  </a:lnTo>
                  <a:lnTo>
                    <a:pt x="998940" y="645276"/>
                  </a:lnTo>
                  <a:lnTo>
                    <a:pt x="999345" y="645177"/>
                  </a:lnTo>
                  <a:lnTo>
                    <a:pt x="1000003" y="645155"/>
                  </a:lnTo>
                  <a:lnTo>
                    <a:pt x="1000228" y="645077"/>
                  </a:lnTo>
                  <a:lnTo>
                    <a:pt x="1000489" y="644912"/>
                  </a:lnTo>
                  <a:lnTo>
                    <a:pt x="1000716" y="644747"/>
                  </a:lnTo>
                  <a:lnTo>
                    <a:pt x="1000943" y="644703"/>
                  </a:lnTo>
                  <a:lnTo>
                    <a:pt x="1001193" y="644780"/>
                  </a:lnTo>
                  <a:lnTo>
                    <a:pt x="1001407" y="644747"/>
                  </a:lnTo>
                  <a:lnTo>
                    <a:pt x="1001574" y="644725"/>
                  </a:lnTo>
                  <a:lnTo>
                    <a:pt x="1002003" y="644747"/>
                  </a:lnTo>
                  <a:lnTo>
                    <a:pt x="1002099" y="644747"/>
                  </a:lnTo>
                  <a:lnTo>
                    <a:pt x="1002420" y="644681"/>
                  </a:lnTo>
                  <a:lnTo>
                    <a:pt x="1002849" y="644526"/>
                  </a:lnTo>
                  <a:lnTo>
                    <a:pt x="1003159" y="644317"/>
                  </a:lnTo>
                  <a:lnTo>
                    <a:pt x="1003445" y="644129"/>
                  </a:lnTo>
                  <a:lnTo>
                    <a:pt x="1003672" y="643986"/>
                  </a:lnTo>
                  <a:lnTo>
                    <a:pt x="1003993" y="643920"/>
                  </a:lnTo>
                  <a:lnTo>
                    <a:pt x="1004244" y="643920"/>
                  </a:lnTo>
                  <a:lnTo>
                    <a:pt x="1004506" y="644052"/>
                  </a:lnTo>
                  <a:lnTo>
                    <a:pt x="1004804" y="644140"/>
                  </a:lnTo>
                  <a:lnTo>
                    <a:pt x="1005078" y="644195"/>
                  </a:lnTo>
                  <a:lnTo>
                    <a:pt x="1005484" y="644074"/>
                  </a:lnTo>
                  <a:lnTo>
                    <a:pt x="1005853" y="643843"/>
                  </a:lnTo>
                  <a:lnTo>
                    <a:pt x="1006222" y="643832"/>
                  </a:lnTo>
                  <a:lnTo>
                    <a:pt x="1006628" y="643843"/>
                  </a:lnTo>
                  <a:lnTo>
                    <a:pt x="1006985" y="643810"/>
                  </a:lnTo>
                  <a:lnTo>
                    <a:pt x="1007187" y="643721"/>
                  </a:lnTo>
                  <a:lnTo>
                    <a:pt x="1007390" y="643567"/>
                  </a:lnTo>
                  <a:lnTo>
                    <a:pt x="1007641" y="643170"/>
                  </a:lnTo>
                  <a:lnTo>
                    <a:pt x="1007760" y="642883"/>
                  </a:lnTo>
                  <a:lnTo>
                    <a:pt x="1007855" y="642652"/>
                  </a:lnTo>
                  <a:lnTo>
                    <a:pt x="1008058" y="642376"/>
                  </a:lnTo>
                  <a:lnTo>
                    <a:pt x="1008082" y="642222"/>
                  </a:lnTo>
                  <a:lnTo>
                    <a:pt x="1008149" y="642123"/>
                  </a:lnTo>
                  <a:lnTo>
                    <a:pt x="1008296" y="642100"/>
                  </a:lnTo>
                  <a:lnTo>
                    <a:pt x="1008570" y="642089"/>
                  </a:lnTo>
                  <a:lnTo>
                    <a:pt x="1008892" y="641979"/>
                  </a:lnTo>
                  <a:lnTo>
                    <a:pt x="1009202" y="641935"/>
                  </a:lnTo>
                  <a:lnTo>
                    <a:pt x="1009488" y="641880"/>
                  </a:lnTo>
                  <a:lnTo>
                    <a:pt x="1009750" y="641935"/>
                  </a:lnTo>
                  <a:lnTo>
                    <a:pt x="1009929" y="642001"/>
                  </a:lnTo>
                  <a:lnTo>
                    <a:pt x="1010072" y="642200"/>
                  </a:lnTo>
                  <a:lnTo>
                    <a:pt x="1010167" y="642431"/>
                  </a:lnTo>
                  <a:lnTo>
                    <a:pt x="1010334" y="642531"/>
                  </a:lnTo>
                  <a:lnTo>
                    <a:pt x="1010561" y="642553"/>
                  </a:lnTo>
                  <a:lnTo>
                    <a:pt x="1010740" y="642531"/>
                  </a:lnTo>
                  <a:lnTo>
                    <a:pt x="1010966" y="642442"/>
                  </a:lnTo>
                  <a:lnTo>
                    <a:pt x="1011145" y="642266"/>
                  </a:lnTo>
                  <a:lnTo>
                    <a:pt x="1011299" y="642145"/>
                  </a:lnTo>
                  <a:lnTo>
                    <a:pt x="1011478" y="642112"/>
                  </a:lnTo>
                  <a:lnTo>
                    <a:pt x="1011835" y="642134"/>
                  </a:lnTo>
                  <a:lnTo>
                    <a:pt x="1012133" y="642034"/>
                  </a:lnTo>
                  <a:lnTo>
                    <a:pt x="1012277" y="641891"/>
                  </a:lnTo>
                  <a:lnTo>
                    <a:pt x="1012492" y="641593"/>
                  </a:lnTo>
                  <a:lnTo>
                    <a:pt x="1012671" y="641263"/>
                  </a:lnTo>
                  <a:lnTo>
                    <a:pt x="1012837" y="641119"/>
                  </a:lnTo>
                  <a:lnTo>
                    <a:pt x="1012992" y="640976"/>
                  </a:lnTo>
                  <a:lnTo>
                    <a:pt x="1013326" y="640744"/>
                  </a:lnTo>
                  <a:lnTo>
                    <a:pt x="1013540" y="640480"/>
                  </a:lnTo>
                  <a:lnTo>
                    <a:pt x="1013760" y="640105"/>
                  </a:lnTo>
                  <a:lnTo>
                    <a:pt x="1013969" y="639587"/>
                  </a:lnTo>
                  <a:lnTo>
                    <a:pt x="1014023" y="639521"/>
                  </a:lnTo>
                  <a:lnTo>
                    <a:pt x="1014111" y="639399"/>
                  </a:lnTo>
                  <a:lnTo>
                    <a:pt x="1014193" y="638969"/>
                  </a:lnTo>
                  <a:lnTo>
                    <a:pt x="1014413" y="638484"/>
                  </a:lnTo>
                  <a:lnTo>
                    <a:pt x="1014802" y="637900"/>
                  </a:lnTo>
                  <a:lnTo>
                    <a:pt x="1014998" y="637525"/>
                  </a:lnTo>
                  <a:lnTo>
                    <a:pt x="1015193" y="636974"/>
                  </a:lnTo>
                  <a:lnTo>
                    <a:pt x="1015290" y="636433"/>
                  </a:lnTo>
                  <a:lnTo>
                    <a:pt x="1015241" y="635926"/>
                  </a:lnTo>
                  <a:lnTo>
                    <a:pt x="1015022" y="635364"/>
                  </a:lnTo>
                  <a:lnTo>
                    <a:pt x="1014851" y="634923"/>
                  </a:lnTo>
                  <a:lnTo>
                    <a:pt x="1014608" y="634438"/>
                  </a:lnTo>
                  <a:lnTo>
                    <a:pt x="1014461" y="634151"/>
                  </a:lnTo>
                  <a:lnTo>
                    <a:pt x="1014048" y="633589"/>
                  </a:lnTo>
                  <a:lnTo>
                    <a:pt x="1013845" y="633236"/>
                  </a:lnTo>
                  <a:lnTo>
                    <a:pt x="1013677" y="632938"/>
                  </a:lnTo>
                  <a:lnTo>
                    <a:pt x="1013560" y="632486"/>
                  </a:lnTo>
                  <a:lnTo>
                    <a:pt x="1013376" y="631880"/>
                  </a:lnTo>
                  <a:lnTo>
                    <a:pt x="1013345" y="631604"/>
                  </a:lnTo>
                  <a:lnTo>
                    <a:pt x="1013391" y="631251"/>
                  </a:lnTo>
                  <a:lnTo>
                    <a:pt x="1013493" y="631042"/>
                  </a:lnTo>
                  <a:lnTo>
                    <a:pt x="1013668" y="630876"/>
                  </a:lnTo>
                  <a:lnTo>
                    <a:pt x="1013887" y="630744"/>
                  </a:lnTo>
                  <a:lnTo>
                    <a:pt x="1014018" y="630645"/>
                  </a:lnTo>
                  <a:lnTo>
                    <a:pt x="1014120" y="630502"/>
                  </a:lnTo>
                  <a:lnTo>
                    <a:pt x="1014258" y="630160"/>
                  </a:lnTo>
                  <a:lnTo>
                    <a:pt x="1014214" y="629972"/>
                  </a:lnTo>
                  <a:lnTo>
                    <a:pt x="1014204" y="629619"/>
                  </a:lnTo>
                  <a:lnTo>
                    <a:pt x="1014130" y="629300"/>
                  </a:lnTo>
                  <a:lnTo>
                    <a:pt x="1013903" y="628837"/>
                  </a:lnTo>
                  <a:lnTo>
                    <a:pt x="1013657" y="628429"/>
                  </a:lnTo>
                  <a:lnTo>
                    <a:pt x="1013503" y="628208"/>
                  </a:lnTo>
                  <a:lnTo>
                    <a:pt x="1013238" y="627944"/>
                  </a:lnTo>
                  <a:lnTo>
                    <a:pt x="1012955" y="627800"/>
                  </a:lnTo>
                  <a:lnTo>
                    <a:pt x="1012683" y="627701"/>
                  </a:lnTo>
                  <a:lnTo>
                    <a:pt x="1012527" y="627624"/>
                  </a:lnTo>
                  <a:lnTo>
                    <a:pt x="1012309" y="627602"/>
                  </a:lnTo>
                  <a:lnTo>
                    <a:pt x="1011274" y="627591"/>
                  </a:lnTo>
                  <a:lnTo>
                    <a:pt x="1010709" y="627458"/>
                  </a:lnTo>
                  <a:lnTo>
                    <a:pt x="1010376" y="627095"/>
                  </a:lnTo>
                  <a:lnTo>
                    <a:pt x="1010077" y="626598"/>
                  </a:lnTo>
                  <a:lnTo>
                    <a:pt x="1009745" y="626499"/>
                  </a:lnTo>
                  <a:lnTo>
                    <a:pt x="1009046" y="626565"/>
                  </a:lnTo>
                  <a:lnTo>
                    <a:pt x="1008815" y="626422"/>
                  </a:lnTo>
                  <a:lnTo>
                    <a:pt x="1008184" y="625959"/>
                  </a:lnTo>
                  <a:lnTo>
                    <a:pt x="1007676" y="625650"/>
                  </a:lnTo>
                  <a:lnTo>
                    <a:pt x="1007325" y="625507"/>
                  </a:lnTo>
                  <a:lnTo>
                    <a:pt x="1006554" y="625419"/>
                  </a:lnTo>
                  <a:lnTo>
                    <a:pt x="1006256" y="625242"/>
                  </a:lnTo>
                  <a:lnTo>
                    <a:pt x="1005958" y="624967"/>
                  </a:lnTo>
                  <a:lnTo>
                    <a:pt x="1005415" y="624228"/>
                  </a:lnTo>
                  <a:lnTo>
                    <a:pt x="1004837" y="623456"/>
                  </a:lnTo>
                  <a:lnTo>
                    <a:pt x="1004644" y="623180"/>
                  </a:lnTo>
                  <a:lnTo>
                    <a:pt x="1004522" y="622596"/>
                  </a:lnTo>
                  <a:lnTo>
                    <a:pt x="1004433" y="622177"/>
                  </a:lnTo>
                  <a:lnTo>
                    <a:pt x="1004380" y="621835"/>
                  </a:lnTo>
                  <a:lnTo>
                    <a:pt x="1004451" y="621615"/>
                  </a:lnTo>
                  <a:lnTo>
                    <a:pt x="1004627" y="621284"/>
                  </a:lnTo>
                  <a:lnTo>
                    <a:pt x="1004767" y="621064"/>
                  </a:lnTo>
                  <a:lnTo>
                    <a:pt x="1005100" y="620744"/>
                  </a:lnTo>
                  <a:lnTo>
                    <a:pt x="1005643" y="620479"/>
                  </a:lnTo>
                  <a:lnTo>
                    <a:pt x="1006256" y="620148"/>
                  </a:lnTo>
                  <a:lnTo>
                    <a:pt x="1006501" y="620093"/>
                  </a:lnTo>
                  <a:lnTo>
                    <a:pt x="1006922" y="620060"/>
                  </a:lnTo>
                  <a:lnTo>
                    <a:pt x="1007255" y="619961"/>
                  </a:lnTo>
                  <a:lnTo>
                    <a:pt x="1007903" y="619707"/>
                  </a:lnTo>
                  <a:lnTo>
                    <a:pt x="1008394" y="619575"/>
                  </a:lnTo>
                  <a:lnTo>
                    <a:pt x="1008622" y="619487"/>
                  </a:lnTo>
                  <a:lnTo>
                    <a:pt x="1008745" y="619344"/>
                  </a:lnTo>
                  <a:lnTo>
                    <a:pt x="1008797" y="619134"/>
                  </a:lnTo>
                  <a:lnTo>
                    <a:pt x="1008762" y="618936"/>
                  </a:lnTo>
                  <a:lnTo>
                    <a:pt x="1008745" y="618561"/>
                  </a:lnTo>
                  <a:lnTo>
                    <a:pt x="1008745" y="618263"/>
                  </a:lnTo>
                  <a:lnTo>
                    <a:pt x="1008850" y="618065"/>
                  </a:lnTo>
                  <a:lnTo>
                    <a:pt x="1008963" y="617932"/>
                  </a:lnTo>
                  <a:lnTo>
                    <a:pt x="1009348" y="617690"/>
                  </a:lnTo>
                  <a:lnTo>
                    <a:pt x="1009936" y="617491"/>
                  </a:lnTo>
                  <a:lnTo>
                    <a:pt x="1010477" y="617348"/>
                  </a:lnTo>
                  <a:lnTo>
                    <a:pt x="1010719" y="617370"/>
                  </a:lnTo>
                  <a:lnTo>
                    <a:pt x="1011074" y="617304"/>
                  </a:lnTo>
                  <a:lnTo>
                    <a:pt x="1011671" y="617315"/>
                  </a:lnTo>
                  <a:lnTo>
                    <a:pt x="1012687" y="617414"/>
                  </a:lnTo>
                  <a:lnTo>
                    <a:pt x="1013151" y="617315"/>
                  </a:lnTo>
                  <a:lnTo>
                    <a:pt x="1013827" y="617171"/>
                  </a:lnTo>
                  <a:lnTo>
                    <a:pt x="1014647" y="617028"/>
                  </a:lnTo>
                  <a:lnTo>
                    <a:pt x="1015823" y="617072"/>
                  </a:lnTo>
                  <a:lnTo>
                    <a:pt x="1016393" y="616962"/>
                  </a:lnTo>
                  <a:lnTo>
                    <a:pt x="1017605" y="616532"/>
                  </a:lnTo>
                  <a:lnTo>
                    <a:pt x="1018351" y="616157"/>
                  </a:lnTo>
                  <a:lnTo>
                    <a:pt x="1019085" y="615716"/>
                  </a:lnTo>
                  <a:lnTo>
                    <a:pt x="1019607" y="615099"/>
                  </a:lnTo>
                  <a:lnTo>
                    <a:pt x="1019801" y="614713"/>
                  </a:lnTo>
                  <a:lnTo>
                    <a:pt x="1020149" y="614228"/>
                  </a:lnTo>
                  <a:lnTo>
                    <a:pt x="1020671" y="613820"/>
                  </a:lnTo>
                  <a:lnTo>
                    <a:pt x="1021213" y="613511"/>
                  </a:lnTo>
                  <a:lnTo>
                    <a:pt x="1021754" y="613357"/>
                  </a:lnTo>
                  <a:lnTo>
                    <a:pt x="1022122" y="613301"/>
                  </a:lnTo>
                  <a:lnTo>
                    <a:pt x="1022411" y="613147"/>
                  </a:lnTo>
                  <a:lnTo>
                    <a:pt x="1022662" y="612916"/>
                  </a:lnTo>
                  <a:lnTo>
                    <a:pt x="1022914" y="612530"/>
                  </a:lnTo>
                  <a:lnTo>
                    <a:pt x="1023339" y="611736"/>
                  </a:lnTo>
                  <a:lnTo>
                    <a:pt x="1023629" y="611350"/>
                  </a:lnTo>
                  <a:lnTo>
                    <a:pt x="1023880" y="611196"/>
                  </a:lnTo>
                  <a:lnTo>
                    <a:pt x="1024229" y="611041"/>
                  </a:lnTo>
                  <a:lnTo>
                    <a:pt x="1024596" y="610942"/>
                  </a:lnTo>
                  <a:lnTo>
                    <a:pt x="1024924" y="610887"/>
                  </a:lnTo>
                  <a:lnTo>
                    <a:pt x="1025176" y="610920"/>
                  </a:lnTo>
                  <a:lnTo>
                    <a:pt x="1025447" y="610865"/>
                  </a:lnTo>
                  <a:lnTo>
                    <a:pt x="1025697" y="610688"/>
                  </a:lnTo>
                  <a:lnTo>
                    <a:pt x="1025910" y="610424"/>
                  </a:lnTo>
                  <a:lnTo>
                    <a:pt x="1026219" y="609740"/>
                  </a:lnTo>
                  <a:lnTo>
                    <a:pt x="1026316" y="609354"/>
                  </a:lnTo>
                  <a:lnTo>
                    <a:pt x="1026355" y="609123"/>
                  </a:lnTo>
                  <a:lnTo>
                    <a:pt x="1026201" y="608814"/>
                  </a:lnTo>
                  <a:lnTo>
                    <a:pt x="1026046" y="608582"/>
                  </a:lnTo>
                  <a:lnTo>
                    <a:pt x="1025872" y="608296"/>
                  </a:lnTo>
                  <a:lnTo>
                    <a:pt x="1025814" y="608086"/>
                  </a:lnTo>
                  <a:lnTo>
                    <a:pt x="1025795" y="607833"/>
                  </a:lnTo>
                  <a:lnTo>
                    <a:pt x="1025833" y="607579"/>
                  </a:lnTo>
                  <a:lnTo>
                    <a:pt x="1026085" y="607083"/>
                  </a:lnTo>
                  <a:lnTo>
                    <a:pt x="1026181" y="606554"/>
                  </a:lnTo>
                  <a:lnTo>
                    <a:pt x="1026259" y="606344"/>
                  </a:lnTo>
                  <a:lnTo>
                    <a:pt x="1026319" y="606223"/>
                  </a:lnTo>
                  <a:lnTo>
                    <a:pt x="1026342" y="606113"/>
                  </a:lnTo>
                  <a:lnTo>
                    <a:pt x="1026289" y="606002"/>
                  </a:lnTo>
                  <a:lnTo>
                    <a:pt x="1026235" y="605859"/>
                  </a:lnTo>
                  <a:lnTo>
                    <a:pt x="1026190" y="605749"/>
                  </a:lnTo>
                  <a:lnTo>
                    <a:pt x="1026174" y="605628"/>
                  </a:lnTo>
                  <a:lnTo>
                    <a:pt x="1026137" y="605473"/>
                  </a:lnTo>
                  <a:lnTo>
                    <a:pt x="1025985" y="605385"/>
                  </a:lnTo>
                  <a:lnTo>
                    <a:pt x="1025803" y="605330"/>
                  </a:lnTo>
                  <a:lnTo>
                    <a:pt x="1025704" y="605297"/>
                  </a:lnTo>
                  <a:lnTo>
                    <a:pt x="1025454" y="605363"/>
                  </a:lnTo>
                  <a:lnTo>
                    <a:pt x="1025242" y="605539"/>
                  </a:lnTo>
                  <a:lnTo>
                    <a:pt x="1024960" y="605782"/>
                  </a:lnTo>
                  <a:lnTo>
                    <a:pt x="1024581" y="605925"/>
                  </a:lnTo>
                  <a:lnTo>
                    <a:pt x="1024148" y="606024"/>
                  </a:lnTo>
                  <a:lnTo>
                    <a:pt x="1023649" y="606201"/>
                  </a:lnTo>
                  <a:lnTo>
                    <a:pt x="1023177" y="606344"/>
                  </a:lnTo>
                  <a:lnTo>
                    <a:pt x="1022813" y="606466"/>
                  </a:lnTo>
                  <a:lnTo>
                    <a:pt x="1022488" y="606565"/>
                  </a:lnTo>
                  <a:lnTo>
                    <a:pt x="1022116" y="606675"/>
                  </a:lnTo>
                  <a:lnTo>
                    <a:pt x="1021478" y="606829"/>
                  </a:lnTo>
                  <a:lnTo>
                    <a:pt x="1020584" y="607006"/>
                  </a:lnTo>
                  <a:lnTo>
                    <a:pt x="1020242" y="607050"/>
                  </a:lnTo>
                  <a:lnTo>
                    <a:pt x="1019870" y="607072"/>
                  </a:lnTo>
                  <a:lnTo>
                    <a:pt x="1019726" y="607039"/>
                  </a:lnTo>
                  <a:lnTo>
                    <a:pt x="1019551" y="606929"/>
                  </a:lnTo>
                  <a:lnTo>
                    <a:pt x="1019476" y="606807"/>
                  </a:lnTo>
                  <a:lnTo>
                    <a:pt x="1019453" y="606763"/>
                  </a:lnTo>
                  <a:lnTo>
                    <a:pt x="1019407" y="606620"/>
                  </a:lnTo>
                  <a:lnTo>
                    <a:pt x="1019400" y="606421"/>
                  </a:lnTo>
                  <a:lnTo>
                    <a:pt x="1019392" y="606179"/>
                  </a:lnTo>
                  <a:lnTo>
                    <a:pt x="1019324" y="605870"/>
                  </a:lnTo>
                  <a:lnTo>
                    <a:pt x="1019036" y="605451"/>
                  </a:lnTo>
                  <a:lnTo>
                    <a:pt x="1018785" y="605308"/>
                  </a:lnTo>
                  <a:lnTo>
                    <a:pt x="1018527" y="605308"/>
                  </a:lnTo>
                  <a:lnTo>
                    <a:pt x="1018140" y="605374"/>
                  </a:lnTo>
                  <a:lnTo>
                    <a:pt x="1017905" y="605418"/>
                  </a:lnTo>
                  <a:lnTo>
                    <a:pt x="1017390" y="605473"/>
                  </a:lnTo>
                  <a:lnTo>
                    <a:pt x="1017025" y="605528"/>
                  </a:lnTo>
                  <a:lnTo>
                    <a:pt x="1016813" y="605639"/>
                  </a:lnTo>
                  <a:lnTo>
                    <a:pt x="1016304" y="605749"/>
                  </a:lnTo>
                  <a:lnTo>
                    <a:pt x="1015871" y="605958"/>
                  </a:lnTo>
                  <a:lnTo>
                    <a:pt x="1015386" y="605980"/>
                  </a:lnTo>
                  <a:lnTo>
                    <a:pt x="1015006" y="605903"/>
                  </a:lnTo>
                  <a:lnTo>
                    <a:pt x="1014642" y="605749"/>
                  </a:lnTo>
                  <a:lnTo>
                    <a:pt x="1014339" y="605528"/>
                  </a:lnTo>
                  <a:lnTo>
                    <a:pt x="1013975" y="605319"/>
                  </a:lnTo>
                  <a:lnTo>
                    <a:pt x="1013742" y="605275"/>
                  </a:lnTo>
                  <a:lnTo>
                    <a:pt x="1013271" y="605175"/>
                  </a:lnTo>
                  <a:lnTo>
                    <a:pt x="1012879" y="605065"/>
                  </a:lnTo>
                  <a:lnTo>
                    <a:pt x="1012661" y="604911"/>
                  </a:lnTo>
                  <a:lnTo>
                    <a:pt x="1012499" y="604734"/>
                  </a:lnTo>
                  <a:lnTo>
                    <a:pt x="1012099" y="604360"/>
                  </a:lnTo>
                  <a:lnTo>
                    <a:pt x="1011382" y="603367"/>
                  </a:lnTo>
                  <a:lnTo>
                    <a:pt x="1010899" y="602618"/>
                  </a:lnTo>
                  <a:lnTo>
                    <a:pt x="1010307" y="601581"/>
                  </a:lnTo>
                  <a:lnTo>
                    <a:pt x="1010152" y="600765"/>
                  </a:lnTo>
                  <a:lnTo>
                    <a:pt x="1010214" y="600004"/>
                  </a:lnTo>
                  <a:lnTo>
                    <a:pt x="1010385" y="599596"/>
                  </a:lnTo>
                  <a:lnTo>
                    <a:pt x="1010536" y="599222"/>
                  </a:lnTo>
                  <a:lnTo>
                    <a:pt x="1010976" y="599012"/>
                  </a:lnTo>
                  <a:lnTo>
                    <a:pt x="1011393" y="598725"/>
                  </a:lnTo>
                  <a:lnTo>
                    <a:pt x="1011876" y="598527"/>
                  </a:lnTo>
                  <a:lnTo>
                    <a:pt x="1012337" y="598307"/>
                  </a:lnTo>
                  <a:lnTo>
                    <a:pt x="1012557" y="598020"/>
                  </a:lnTo>
                  <a:lnTo>
                    <a:pt x="1012732" y="597579"/>
                  </a:lnTo>
                  <a:lnTo>
                    <a:pt x="1012909" y="596443"/>
                  </a:lnTo>
                  <a:lnTo>
                    <a:pt x="1012865" y="596002"/>
                  </a:lnTo>
                  <a:lnTo>
                    <a:pt x="1012821" y="595429"/>
                  </a:lnTo>
                  <a:lnTo>
                    <a:pt x="1012579" y="594811"/>
                  </a:lnTo>
                  <a:lnTo>
                    <a:pt x="1012162" y="594315"/>
                  </a:lnTo>
                  <a:lnTo>
                    <a:pt x="1011920" y="594117"/>
                  </a:lnTo>
                  <a:lnTo>
                    <a:pt x="1011766" y="593698"/>
                  </a:lnTo>
                  <a:lnTo>
                    <a:pt x="1011657" y="593279"/>
                  </a:lnTo>
                  <a:lnTo>
                    <a:pt x="1011679" y="593124"/>
                  </a:lnTo>
                  <a:lnTo>
                    <a:pt x="1011766" y="592904"/>
                  </a:lnTo>
                  <a:lnTo>
                    <a:pt x="1011701" y="592617"/>
                  </a:lnTo>
                  <a:lnTo>
                    <a:pt x="1011393" y="592198"/>
                  </a:lnTo>
                  <a:lnTo>
                    <a:pt x="1011174" y="591724"/>
                  </a:lnTo>
                  <a:lnTo>
                    <a:pt x="1011019" y="591305"/>
                  </a:lnTo>
                  <a:lnTo>
                    <a:pt x="1010976" y="591085"/>
                  </a:lnTo>
                  <a:lnTo>
                    <a:pt x="1011019" y="590776"/>
                  </a:lnTo>
                  <a:lnTo>
                    <a:pt x="1011063" y="590335"/>
                  </a:lnTo>
                  <a:lnTo>
                    <a:pt x="1011107" y="590004"/>
                  </a:lnTo>
                  <a:lnTo>
                    <a:pt x="1011063" y="589706"/>
                  </a:lnTo>
                  <a:lnTo>
                    <a:pt x="1011085" y="589486"/>
                  </a:lnTo>
                  <a:lnTo>
                    <a:pt x="1010972" y="589089"/>
                  </a:lnTo>
                  <a:lnTo>
                    <a:pt x="1010998" y="588857"/>
                  </a:lnTo>
                  <a:lnTo>
                    <a:pt x="1010837" y="588835"/>
                  </a:lnTo>
                  <a:lnTo>
                    <a:pt x="1010658" y="588880"/>
                  </a:lnTo>
                  <a:lnTo>
                    <a:pt x="1010413" y="588935"/>
                  </a:lnTo>
                  <a:lnTo>
                    <a:pt x="1010150" y="589001"/>
                  </a:lnTo>
                  <a:lnTo>
                    <a:pt x="1009925" y="589089"/>
                  </a:lnTo>
                  <a:lnTo>
                    <a:pt x="1009574" y="589299"/>
                  </a:lnTo>
                  <a:lnTo>
                    <a:pt x="1009435" y="589442"/>
                  </a:lnTo>
                  <a:lnTo>
                    <a:pt x="1009204" y="589706"/>
                  </a:lnTo>
                  <a:lnTo>
                    <a:pt x="1008992" y="589916"/>
                  </a:lnTo>
                  <a:lnTo>
                    <a:pt x="1008641" y="590125"/>
                  </a:lnTo>
                  <a:lnTo>
                    <a:pt x="1007987" y="590577"/>
                  </a:lnTo>
                  <a:lnTo>
                    <a:pt x="1007260" y="591018"/>
                  </a:lnTo>
                  <a:lnTo>
                    <a:pt x="1006777" y="591195"/>
                  </a:lnTo>
                  <a:lnTo>
                    <a:pt x="1006439" y="591327"/>
                  </a:lnTo>
                  <a:lnTo>
                    <a:pt x="1006194" y="591460"/>
                  </a:lnTo>
                  <a:lnTo>
                    <a:pt x="1005995" y="591636"/>
                  </a:lnTo>
                  <a:lnTo>
                    <a:pt x="1005832" y="591901"/>
                  </a:lnTo>
                  <a:lnTo>
                    <a:pt x="1005706" y="592187"/>
                  </a:lnTo>
                  <a:lnTo>
                    <a:pt x="1005535" y="592441"/>
                  </a:lnTo>
                  <a:lnTo>
                    <a:pt x="1005264" y="592551"/>
                  </a:lnTo>
                  <a:lnTo>
                    <a:pt x="1004841" y="592551"/>
                  </a:lnTo>
                  <a:lnTo>
                    <a:pt x="1004461" y="592507"/>
                  </a:lnTo>
                  <a:lnTo>
                    <a:pt x="1004056" y="592386"/>
                  </a:lnTo>
                  <a:lnTo>
                    <a:pt x="1003803" y="592297"/>
                  </a:lnTo>
                  <a:lnTo>
                    <a:pt x="1003434" y="592253"/>
                  </a:lnTo>
                  <a:lnTo>
                    <a:pt x="1003280" y="592319"/>
                  </a:lnTo>
                  <a:lnTo>
                    <a:pt x="1003145" y="592419"/>
                  </a:lnTo>
                  <a:lnTo>
                    <a:pt x="1002974" y="592551"/>
                  </a:lnTo>
                  <a:lnTo>
                    <a:pt x="1002667" y="592750"/>
                  </a:lnTo>
                  <a:lnTo>
                    <a:pt x="1002289" y="592816"/>
                  </a:lnTo>
                  <a:lnTo>
                    <a:pt x="1002036" y="592805"/>
                  </a:lnTo>
                  <a:lnTo>
                    <a:pt x="1001829" y="592705"/>
                  </a:lnTo>
                  <a:lnTo>
                    <a:pt x="1001720" y="592463"/>
                  </a:lnTo>
                  <a:lnTo>
                    <a:pt x="1001612" y="591956"/>
                  </a:lnTo>
                  <a:lnTo>
                    <a:pt x="1001449" y="591691"/>
                  </a:lnTo>
                  <a:lnTo>
                    <a:pt x="1001252" y="591559"/>
                  </a:lnTo>
                  <a:lnTo>
                    <a:pt x="1000908" y="591526"/>
                  </a:lnTo>
                  <a:lnTo>
                    <a:pt x="1000295" y="591360"/>
                  </a:lnTo>
                  <a:lnTo>
                    <a:pt x="999402" y="591261"/>
                  </a:lnTo>
                  <a:lnTo>
                    <a:pt x="998754" y="591096"/>
                  </a:lnTo>
                  <a:lnTo>
                    <a:pt x="998329" y="590864"/>
                  </a:lnTo>
                  <a:lnTo>
                    <a:pt x="997788" y="590798"/>
                  </a:lnTo>
                  <a:lnTo>
                    <a:pt x="997410" y="590864"/>
                  </a:lnTo>
                  <a:lnTo>
                    <a:pt x="996922" y="590908"/>
                  </a:lnTo>
                  <a:lnTo>
                    <a:pt x="996625" y="590875"/>
                  </a:lnTo>
                  <a:lnTo>
                    <a:pt x="996436" y="590688"/>
                  </a:lnTo>
                  <a:lnTo>
                    <a:pt x="996211" y="590324"/>
                  </a:lnTo>
                  <a:lnTo>
                    <a:pt x="996092" y="590026"/>
                  </a:lnTo>
                  <a:lnTo>
                    <a:pt x="996084" y="589740"/>
                  </a:lnTo>
                  <a:lnTo>
                    <a:pt x="996237" y="589354"/>
                  </a:lnTo>
                  <a:lnTo>
                    <a:pt x="996463" y="589089"/>
                  </a:lnTo>
                  <a:lnTo>
                    <a:pt x="997211" y="587997"/>
                  </a:lnTo>
                  <a:lnTo>
                    <a:pt x="997598" y="587071"/>
                  </a:lnTo>
                  <a:lnTo>
                    <a:pt x="997717" y="586641"/>
                  </a:lnTo>
                  <a:lnTo>
                    <a:pt x="997797" y="586333"/>
                  </a:lnTo>
                  <a:lnTo>
                    <a:pt x="997870" y="586035"/>
                  </a:lnTo>
                  <a:lnTo>
                    <a:pt x="997870" y="585770"/>
                  </a:lnTo>
                  <a:lnTo>
                    <a:pt x="997806" y="585484"/>
                  </a:lnTo>
                  <a:lnTo>
                    <a:pt x="997689" y="585318"/>
                  </a:lnTo>
                  <a:lnTo>
                    <a:pt x="997518" y="585197"/>
                  </a:lnTo>
                  <a:lnTo>
                    <a:pt x="997482" y="585076"/>
                  </a:lnTo>
                  <a:lnTo>
                    <a:pt x="997572" y="584888"/>
                  </a:lnTo>
                  <a:lnTo>
                    <a:pt x="997896" y="584491"/>
                  </a:lnTo>
                  <a:lnTo>
                    <a:pt x="998095" y="584238"/>
                  </a:lnTo>
                  <a:lnTo>
                    <a:pt x="998275" y="583852"/>
                  </a:lnTo>
                  <a:lnTo>
                    <a:pt x="998374" y="583653"/>
                  </a:lnTo>
                  <a:lnTo>
                    <a:pt x="998501" y="583267"/>
                  </a:lnTo>
                  <a:lnTo>
                    <a:pt x="998618" y="583003"/>
                  </a:lnTo>
                  <a:lnTo>
                    <a:pt x="998735" y="582871"/>
                  </a:lnTo>
                  <a:lnTo>
                    <a:pt x="998853" y="582738"/>
                  </a:lnTo>
                  <a:lnTo>
                    <a:pt x="998879" y="582551"/>
                  </a:lnTo>
                  <a:lnTo>
                    <a:pt x="998871" y="582352"/>
                  </a:lnTo>
                  <a:lnTo>
                    <a:pt x="998825" y="582165"/>
                  </a:lnTo>
                  <a:lnTo>
                    <a:pt x="998681" y="582044"/>
                  </a:lnTo>
                  <a:lnTo>
                    <a:pt x="998275" y="582010"/>
                  </a:lnTo>
                  <a:lnTo>
                    <a:pt x="997978" y="581944"/>
                  </a:lnTo>
                  <a:lnTo>
                    <a:pt x="997544" y="581790"/>
                  </a:lnTo>
                  <a:lnTo>
                    <a:pt x="997121" y="581492"/>
                  </a:lnTo>
                  <a:lnTo>
                    <a:pt x="996922" y="581173"/>
                  </a:lnTo>
                  <a:lnTo>
                    <a:pt x="996751" y="580831"/>
                  </a:lnTo>
                  <a:lnTo>
                    <a:pt x="996671" y="580632"/>
                  </a:lnTo>
                  <a:lnTo>
                    <a:pt x="996481" y="580268"/>
                  </a:lnTo>
                  <a:lnTo>
                    <a:pt x="996481" y="580081"/>
                  </a:lnTo>
                  <a:lnTo>
                    <a:pt x="996535" y="579816"/>
                  </a:lnTo>
                  <a:lnTo>
                    <a:pt x="996544" y="579475"/>
                  </a:lnTo>
                  <a:lnTo>
                    <a:pt x="996526" y="578912"/>
                  </a:lnTo>
                  <a:lnTo>
                    <a:pt x="996535" y="578626"/>
                  </a:lnTo>
                  <a:lnTo>
                    <a:pt x="996553" y="578129"/>
                  </a:lnTo>
                  <a:lnTo>
                    <a:pt x="996535" y="577810"/>
                  </a:lnTo>
                  <a:lnTo>
                    <a:pt x="996444" y="577523"/>
                  </a:lnTo>
                  <a:lnTo>
                    <a:pt x="996291" y="577358"/>
                  </a:lnTo>
                  <a:lnTo>
                    <a:pt x="995993" y="577104"/>
                  </a:lnTo>
                  <a:lnTo>
                    <a:pt x="995616" y="576873"/>
                  </a:lnTo>
                  <a:lnTo>
                    <a:pt x="995140" y="576630"/>
                  </a:lnTo>
                  <a:lnTo>
                    <a:pt x="994749" y="576266"/>
                  </a:lnTo>
                  <a:lnTo>
                    <a:pt x="994714" y="576090"/>
                  </a:lnTo>
                  <a:lnTo>
                    <a:pt x="994616" y="575549"/>
                  </a:lnTo>
                  <a:lnTo>
                    <a:pt x="994457" y="574789"/>
                  </a:lnTo>
                  <a:lnTo>
                    <a:pt x="994165" y="574259"/>
                  </a:lnTo>
                  <a:lnTo>
                    <a:pt x="993629" y="573796"/>
                  </a:lnTo>
                  <a:lnTo>
                    <a:pt x="993495" y="573730"/>
                  </a:lnTo>
                  <a:lnTo>
                    <a:pt x="993270" y="573598"/>
                  </a:lnTo>
                  <a:lnTo>
                    <a:pt x="993099" y="573333"/>
                  </a:lnTo>
                  <a:lnTo>
                    <a:pt x="992946" y="572936"/>
                  </a:lnTo>
                  <a:lnTo>
                    <a:pt x="992730" y="572539"/>
                  </a:lnTo>
                  <a:lnTo>
                    <a:pt x="992324" y="571724"/>
                  </a:lnTo>
                  <a:lnTo>
                    <a:pt x="992125" y="571305"/>
                  </a:lnTo>
                  <a:lnTo>
                    <a:pt x="991963" y="571018"/>
                  </a:lnTo>
                  <a:lnTo>
                    <a:pt x="991764" y="570764"/>
                  </a:lnTo>
                  <a:lnTo>
                    <a:pt x="991250" y="570433"/>
                  </a:lnTo>
                  <a:lnTo>
                    <a:pt x="990980" y="570202"/>
                  </a:lnTo>
                  <a:lnTo>
                    <a:pt x="990736" y="569871"/>
                  </a:lnTo>
                  <a:lnTo>
                    <a:pt x="990592" y="569607"/>
                  </a:lnTo>
                  <a:lnTo>
                    <a:pt x="990628" y="569386"/>
                  </a:lnTo>
                  <a:lnTo>
                    <a:pt x="990638" y="569177"/>
                  </a:lnTo>
                  <a:lnTo>
                    <a:pt x="990692" y="569033"/>
                  </a:lnTo>
                  <a:lnTo>
                    <a:pt x="990826" y="568934"/>
                  </a:lnTo>
                  <a:lnTo>
                    <a:pt x="991097" y="568857"/>
                  </a:lnTo>
                  <a:lnTo>
                    <a:pt x="991485" y="568736"/>
                  </a:lnTo>
                  <a:lnTo>
                    <a:pt x="991837" y="568669"/>
                  </a:lnTo>
                  <a:lnTo>
                    <a:pt x="992188" y="568636"/>
                  </a:lnTo>
                  <a:lnTo>
                    <a:pt x="992522" y="568614"/>
                  </a:lnTo>
                  <a:lnTo>
                    <a:pt x="993270" y="568570"/>
                  </a:lnTo>
                  <a:lnTo>
                    <a:pt x="993992" y="568460"/>
                  </a:lnTo>
                  <a:lnTo>
                    <a:pt x="994659" y="568383"/>
                  </a:lnTo>
                  <a:lnTo>
                    <a:pt x="995336" y="568217"/>
                  </a:lnTo>
                  <a:lnTo>
                    <a:pt x="995859" y="568052"/>
                  </a:lnTo>
                  <a:lnTo>
                    <a:pt x="996092" y="567820"/>
                  </a:lnTo>
                  <a:lnTo>
                    <a:pt x="996102" y="567622"/>
                  </a:lnTo>
                  <a:lnTo>
                    <a:pt x="996066" y="567479"/>
                  </a:lnTo>
                  <a:lnTo>
                    <a:pt x="996012" y="567357"/>
                  </a:lnTo>
                  <a:lnTo>
                    <a:pt x="995373" y="566707"/>
                  </a:lnTo>
                  <a:lnTo>
                    <a:pt x="994988" y="566321"/>
                  </a:lnTo>
                  <a:lnTo>
                    <a:pt x="994917" y="566156"/>
                  </a:lnTo>
                  <a:lnTo>
                    <a:pt x="994890" y="565979"/>
                  </a:lnTo>
                  <a:lnTo>
                    <a:pt x="994907" y="565781"/>
                  </a:lnTo>
                  <a:lnTo>
                    <a:pt x="994988" y="565318"/>
                  </a:lnTo>
                  <a:lnTo>
                    <a:pt x="994881" y="564921"/>
                  </a:lnTo>
                  <a:lnTo>
                    <a:pt x="994569" y="564634"/>
                  </a:lnTo>
                  <a:lnTo>
                    <a:pt x="994301" y="564314"/>
                  </a:lnTo>
                  <a:lnTo>
                    <a:pt x="994077" y="564006"/>
                  </a:lnTo>
                  <a:lnTo>
                    <a:pt x="993595" y="563598"/>
                  </a:lnTo>
                  <a:lnTo>
                    <a:pt x="993095" y="563223"/>
                  </a:lnTo>
                  <a:lnTo>
                    <a:pt x="992818" y="563002"/>
                  </a:lnTo>
                  <a:lnTo>
                    <a:pt x="992674" y="562815"/>
                  </a:lnTo>
                  <a:lnTo>
                    <a:pt x="992175" y="562208"/>
                  </a:lnTo>
                  <a:lnTo>
                    <a:pt x="991898" y="561712"/>
                  </a:lnTo>
                  <a:lnTo>
                    <a:pt x="991737" y="561359"/>
                  </a:lnTo>
                  <a:lnTo>
                    <a:pt x="991647" y="561051"/>
                  </a:lnTo>
                  <a:lnTo>
                    <a:pt x="991514" y="560775"/>
                  </a:lnTo>
                  <a:lnTo>
                    <a:pt x="991442" y="560566"/>
                  </a:lnTo>
                  <a:lnTo>
                    <a:pt x="991505" y="560290"/>
                  </a:lnTo>
                  <a:lnTo>
                    <a:pt x="991361" y="559926"/>
                  </a:lnTo>
                  <a:lnTo>
                    <a:pt x="991049" y="559595"/>
                  </a:lnTo>
                  <a:lnTo>
                    <a:pt x="990709" y="559342"/>
                  </a:lnTo>
                  <a:lnTo>
                    <a:pt x="990424" y="559198"/>
                  </a:lnTo>
                  <a:lnTo>
                    <a:pt x="990075" y="559055"/>
                  </a:lnTo>
                  <a:lnTo>
                    <a:pt x="989753" y="558857"/>
                  </a:lnTo>
                  <a:lnTo>
                    <a:pt x="989414" y="558460"/>
                  </a:lnTo>
                  <a:lnTo>
                    <a:pt x="989011" y="557908"/>
                  </a:lnTo>
                  <a:lnTo>
                    <a:pt x="988627" y="557467"/>
                  </a:lnTo>
                  <a:lnTo>
                    <a:pt x="988405" y="557081"/>
                  </a:lnTo>
                  <a:lnTo>
                    <a:pt x="987895" y="556574"/>
                  </a:lnTo>
                  <a:lnTo>
                    <a:pt x="987556" y="556155"/>
                  </a:lnTo>
                  <a:lnTo>
                    <a:pt x="986939" y="555229"/>
                  </a:lnTo>
                  <a:lnTo>
                    <a:pt x="986493" y="554138"/>
                  </a:lnTo>
                  <a:lnTo>
                    <a:pt x="986126" y="553366"/>
                  </a:lnTo>
                  <a:lnTo>
                    <a:pt x="985965" y="552892"/>
                  </a:lnTo>
                  <a:lnTo>
                    <a:pt x="985805" y="552561"/>
                  </a:lnTo>
                  <a:lnTo>
                    <a:pt x="985474" y="552373"/>
                  </a:lnTo>
                  <a:lnTo>
                    <a:pt x="984679" y="552318"/>
                  </a:lnTo>
                  <a:lnTo>
                    <a:pt x="983839" y="552274"/>
                  </a:lnTo>
                  <a:lnTo>
                    <a:pt x="983276" y="551965"/>
                  </a:lnTo>
                  <a:lnTo>
                    <a:pt x="982847" y="551734"/>
                  </a:lnTo>
                  <a:lnTo>
                    <a:pt x="981380" y="551006"/>
                  </a:lnTo>
                  <a:lnTo>
                    <a:pt x="979990" y="550146"/>
                  </a:lnTo>
                  <a:lnTo>
                    <a:pt x="978747" y="549540"/>
                  </a:lnTo>
                  <a:lnTo>
                    <a:pt x="977036" y="548735"/>
                  </a:lnTo>
                  <a:lnTo>
                    <a:pt x="974821" y="547026"/>
                  </a:lnTo>
                  <a:lnTo>
                    <a:pt x="973041" y="545549"/>
                  </a:lnTo>
                  <a:lnTo>
                    <a:pt x="971900" y="544137"/>
                  </a:lnTo>
                  <a:lnTo>
                    <a:pt x="971675" y="543862"/>
                  </a:lnTo>
                  <a:lnTo>
                    <a:pt x="971406" y="543476"/>
                  </a:lnTo>
                  <a:lnTo>
                    <a:pt x="971079" y="542682"/>
                  </a:lnTo>
                  <a:lnTo>
                    <a:pt x="970829" y="542186"/>
                  </a:lnTo>
                  <a:lnTo>
                    <a:pt x="970715" y="541822"/>
                  </a:lnTo>
                  <a:lnTo>
                    <a:pt x="970698" y="541623"/>
                  </a:lnTo>
                  <a:lnTo>
                    <a:pt x="970655" y="541392"/>
                  </a:lnTo>
                  <a:lnTo>
                    <a:pt x="970542" y="541249"/>
                  </a:lnTo>
                  <a:lnTo>
                    <a:pt x="970373" y="540940"/>
                  </a:lnTo>
                  <a:lnTo>
                    <a:pt x="970081" y="540653"/>
                  </a:lnTo>
                  <a:lnTo>
                    <a:pt x="969691" y="539859"/>
                  </a:lnTo>
                  <a:lnTo>
                    <a:pt x="969602" y="539540"/>
                  </a:lnTo>
                  <a:lnTo>
                    <a:pt x="969605" y="539176"/>
                  </a:lnTo>
                  <a:lnTo>
                    <a:pt x="969557" y="538944"/>
                  </a:lnTo>
                  <a:lnTo>
                    <a:pt x="969496" y="538613"/>
                  </a:lnTo>
                  <a:lnTo>
                    <a:pt x="969496" y="538150"/>
                  </a:lnTo>
                  <a:lnTo>
                    <a:pt x="969679" y="537676"/>
                  </a:lnTo>
                  <a:lnTo>
                    <a:pt x="970045" y="537125"/>
                  </a:lnTo>
                  <a:lnTo>
                    <a:pt x="970334" y="536783"/>
                  </a:lnTo>
                  <a:lnTo>
                    <a:pt x="970499" y="536596"/>
                  </a:lnTo>
                  <a:lnTo>
                    <a:pt x="970655" y="536110"/>
                  </a:lnTo>
                  <a:lnTo>
                    <a:pt x="970751" y="535813"/>
                  </a:lnTo>
                  <a:lnTo>
                    <a:pt x="970758" y="535493"/>
                  </a:lnTo>
                  <a:lnTo>
                    <a:pt x="970758" y="534920"/>
                  </a:lnTo>
                  <a:lnTo>
                    <a:pt x="970751" y="534699"/>
                  </a:lnTo>
                  <a:lnTo>
                    <a:pt x="970681" y="534379"/>
                  </a:lnTo>
                  <a:lnTo>
                    <a:pt x="970638" y="534049"/>
                  </a:lnTo>
                  <a:lnTo>
                    <a:pt x="970603" y="533751"/>
                  </a:lnTo>
                  <a:lnTo>
                    <a:pt x="970655" y="533564"/>
                  </a:lnTo>
                  <a:lnTo>
                    <a:pt x="970758" y="533233"/>
                  </a:lnTo>
                  <a:lnTo>
                    <a:pt x="970767" y="532957"/>
                  </a:lnTo>
                  <a:lnTo>
                    <a:pt x="970767" y="532637"/>
                  </a:lnTo>
                  <a:lnTo>
                    <a:pt x="970706" y="532351"/>
                  </a:lnTo>
                  <a:lnTo>
                    <a:pt x="970672" y="532163"/>
                  </a:lnTo>
                  <a:lnTo>
                    <a:pt x="970706" y="532009"/>
                  </a:lnTo>
                  <a:lnTo>
                    <a:pt x="970866" y="531777"/>
                  </a:lnTo>
                  <a:lnTo>
                    <a:pt x="970871" y="531667"/>
                  </a:lnTo>
                  <a:lnTo>
                    <a:pt x="970783" y="531469"/>
                  </a:lnTo>
                  <a:lnTo>
                    <a:pt x="970668" y="531204"/>
                  </a:lnTo>
                  <a:lnTo>
                    <a:pt x="970527" y="531017"/>
                  </a:lnTo>
                  <a:lnTo>
                    <a:pt x="970335" y="530785"/>
                  </a:lnTo>
                  <a:lnTo>
                    <a:pt x="969976" y="530664"/>
                  </a:lnTo>
                  <a:lnTo>
                    <a:pt x="969734" y="530609"/>
                  </a:lnTo>
                  <a:lnTo>
                    <a:pt x="969493" y="530620"/>
                  </a:lnTo>
                  <a:lnTo>
                    <a:pt x="969167" y="530763"/>
                  </a:lnTo>
                  <a:lnTo>
                    <a:pt x="968951" y="530895"/>
                  </a:lnTo>
                  <a:lnTo>
                    <a:pt x="968701" y="531006"/>
                  </a:lnTo>
                  <a:lnTo>
                    <a:pt x="968459" y="531006"/>
                  </a:lnTo>
                  <a:lnTo>
                    <a:pt x="968234" y="530796"/>
                  </a:lnTo>
                  <a:lnTo>
                    <a:pt x="967952" y="530443"/>
                  </a:lnTo>
                  <a:lnTo>
                    <a:pt x="967335" y="529892"/>
                  </a:lnTo>
                  <a:lnTo>
                    <a:pt x="966868" y="529572"/>
                  </a:lnTo>
                  <a:lnTo>
                    <a:pt x="966443" y="529363"/>
                  </a:lnTo>
                  <a:lnTo>
                    <a:pt x="966176" y="529175"/>
                  </a:lnTo>
                  <a:lnTo>
                    <a:pt x="966052" y="528988"/>
                  </a:lnTo>
                  <a:lnTo>
                    <a:pt x="965959" y="528756"/>
                  </a:lnTo>
                  <a:lnTo>
                    <a:pt x="965785" y="528437"/>
                  </a:lnTo>
                  <a:lnTo>
                    <a:pt x="965609" y="528249"/>
                  </a:lnTo>
                  <a:lnTo>
                    <a:pt x="965226" y="528183"/>
                  </a:lnTo>
                  <a:lnTo>
                    <a:pt x="964368" y="528117"/>
                  </a:lnTo>
                  <a:lnTo>
                    <a:pt x="963393" y="528084"/>
                  </a:lnTo>
                  <a:lnTo>
                    <a:pt x="962992" y="528084"/>
                  </a:lnTo>
                  <a:lnTo>
                    <a:pt x="962693" y="528205"/>
                  </a:lnTo>
                  <a:lnTo>
                    <a:pt x="962426" y="528415"/>
                  </a:lnTo>
                  <a:lnTo>
                    <a:pt x="962191" y="528415"/>
                  </a:lnTo>
                  <a:lnTo>
                    <a:pt x="961933" y="528304"/>
                  </a:lnTo>
                  <a:lnTo>
                    <a:pt x="961654" y="528293"/>
                  </a:lnTo>
                  <a:lnTo>
                    <a:pt x="961346" y="528393"/>
                  </a:lnTo>
                  <a:lnTo>
                    <a:pt x="961096" y="528492"/>
                  </a:lnTo>
                  <a:lnTo>
                    <a:pt x="960673" y="528470"/>
                  </a:lnTo>
                  <a:lnTo>
                    <a:pt x="960345" y="528315"/>
                  </a:lnTo>
                  <a:lnTo>
                    <a:pt x="959980" y="528161"/>
                  </a:lnTo>
                  <a:lnTo>
                    <a:pt x="959654" y="527731"/>
                  </a:lnTo>
                  <a:lnTo>
                    <a:pt x="959615" y="527555"/>
                  </a:lnTo>
                  <a:lnTo>
                    <a:pt x="959507" y="527433"/>
                  </a:lnTo>
                  <a:lnTo>
                    <a:pt x="959323" y="527323"/>
                  </a:lnTo>
                  <a:lnTo>
                    <a:pt x="959061" y="527147"/>
                  </a:lnTo>
                  <a:lnTo>
                    <a:pt x="958876" y="526948"/>
                  </a:lnTo>
                  <a:lnTo>
                    <a:pt x="958746" y="526695"/>
                  </a:lnTo>
                  <a:lnTo>
                    <a:pt x="958552" y="526331"/>
                  </a:lnTo>
                  <a:lnTo>
                    <a:pt x="958491" y="526099"/>
                  </a:lnTo>
                  <a:lnTo>
                    <a:pt x="958475" y="525835"/>
                  </a:lnTo>
                  <a:lnTo>
                    <a:pt x="958475" y="525713"/>
                  </a:lnTo>
                  <a:lnTo>
                    <a:pt x="958421" y="525482"/>
                  </a:lnTo>
                  <a:lnTo>
                    <a:pt x="958299" y="525316"/>
                  </a:lnTo>
                  <a:lnTo>
                    <a:pt x="958191" y="525272"/>
                  </a:lnTo>
                  <a:lnTo>
                    <a:pt x="957952" y="525140"/>
                  </a:lnTo>
                  <a:lnTo>
                    <a:pt x="957782" y="524986"/>
                  </a:lnTo>
                  <a:lnTo>
                    <a:pt x="957644" y="524875"/>
                  </a:lnTo>
                  <a:lnTo>
                    <a:pt x="957390" y="524809"/>
                  </a:lnTo>
                  <a:lnTo>
                    <a:pt x="957174" y="524787"/>
                  </a:lnTo>
                  <a:lnTo>
                    <a:pt x="957013" y="524754"/>
                  </a:lnTo>
                  <a:lnTo>
                    <a:pt x="956867" y="524688"/>
                  </a:lnTo>
                  <a:lnTo>
                    <a:pt x="956551" y="524622"/>
                  </a:lnTo>
                  <a:lnTo>
                    <a:pt x="956228" y="524622"/>
                  </a:lnTo>
                  <a:lnTo>
                    <a:pt x="955897" y="524655"/>
                  </a:lnTo>
                  <a:lnTo>
                    <a:pt x="955704" y="524688"/>
                  </a:lnTo>
                  <a:lnTo>
                    <a:pt x="955196" y="524853"/>
                  </a:lnTo>
                  <a:lnTo>
                    <a:pt x="954672" y="524853"/>
                  </a:lnTo>
                  <a:lnTo>
                    <a:pt x="954226" y="524732"/>
                  </a:lnTo>
                  <a:lnTo>
                    <a:pt x="954049" y="524655"/>
                  </a:lnTo>
                  <a:lnTo>
                    <a:pt x="953841" y="524456"/>
                  </a:lnTo>
                  <a:lnTo>
                    <a:pt x="953625" y="524104"/>
                  </a:lnTo>
                  <a:lnTo>
                    <a:pt x="953418" y="524004"/>
                  </a:lnTo>
                  <a:lnTo>
                    <a:pt x="953056" y="523618"/>
                  </a:lnTo>
                  <a:lnTo>
                    <a:pt x="952833" y="523464"/>
                  </a:lnTo>
                  <a:lnTo>
                    <a:pt x="952547" y="523321"/>
                  </a:lnTo>
                  <a:lnTo>
                    <a:pt x="952255" y="523155"/>
                  </a:lnTo>
                  <a:lnTo>
                    <a:pt x="952094" y="522902"/>
                  </a:lnTo>
                  <a:lnTo>
                    <a:pt x="951916" y="522692"/>
                  </a:lnTo>
                  <a:lnTo>
                    <a:pt x="951794" y="522516"/>
                  </a:lnTo>
                  <a:lnTo>
                    <a:pt x="951701" y="522339"/>
                  </a:lnTo>
                  <a:lnTo>
                    <a:pt x="951678" y="522163"/>
                  </a:lnTo>
                  <a:lnTo>
                    <a:pt x="951547" y="522042"/>
                  </a:lnTo>
                  <a:lnTo>
                    <a:pt x="951416" y="521954"/>
                  </a:lnTo>
                  <a:lnTo>
                    <a:pt x="951246" y="521943"/>
                  </a:lnTo>
                  <a:lnTo>
                    <a:pt x="951000" y="521998"/>
                  </a:lnTo>
                  <a:lnTo>
                    <a:pt x="950838" y="522009"/>
                  </a:lnTo>
                  <a:lnTo>
                    <a:pt x="950638" y="521976"/>
                  </a:lnTo>
                  <a:lnTo>
                    <a:pt x="950199" y="521976"/>
                  </a:lnTo>
                  <a:lnTo>
                    <a:pt x="950046" y="521965"/>
                  </a:lnTo>
                  <a:lnTo>
                    <a:pt x="949861" y="521920"/>
                  </a:lnTo>
                  <a:lnTo>
                    <a:pt x="949700" y="521799"/>
                  </a:lnTo>
                  <a:lnTo>
                    <a:pt x="949476" y="521601"/>
                  </a:lnTo>
                  <a:lnTo>
                    <a:pt x="949361" y="521380"/>
                  </a:lnTo>
                  <a:lnTo>
                    <a:pt x="949307" y="521237"/>
                  </a:lnTo>
                  <a:lnTo>
                    <a:pt x="949160" y="520807"/>
                  </a:lnTo>
                  <a:lnTo>
                    <a:pt x="948999" y="520542"/>
                  </a:lnTo>
                  <a:lnTo>
                    <a:pt x="948790" y="520178"/>
                  </a:lnTo>
                  <a:lnTo>
                    <a:pt x="948606" y="519925"/>
                  </a:lnTo>
                  <a:lnTo>
                    <a:pt x="948475" y="519726"/>
                  </a:lnTo>
                  <a:lnTo>
                    <a:pt x="948314" y="519517"/>
                  </a:lnTo>
                  <a:lnTo>
                    <a:pt x="948283" y="519385"/>
                  </a:lnTo>
                  <a:lnTo>
                    <a:pt x="948314" y="519076"/>
                  </a:lnTo>
                  <a:lnTo>
                    <a:pt x="948336" y="518866"/>
                  </a:lnTo>
                  <a:lnTo>
                    <a:pt x="948382" y="518723"/>
                  </a:lnTo>
                  <a:lnTo>
                    <a:pt x="948398" y="518635"/>
                  </a:lnTo>
                  <a:lnTo>
                    <a:pt x="948344" y="518525"/>
                  </a:lnTo>
                  <a:lnTo>
                    <a:pt x="948190" y="518458"/>
                  </a:lnTo>
                  <a:lnTo>
                    <a:pt x="948090" y="518381"/>
                  </a:lnTo>
                  <a:lnTo>
                    <a:pt x="948047" y="518293"/>
                  </a:lnTo>
                  <a:lnTo>
                    <a:pt x="947927" y="518128"/>
                  </a:lnTo>
                  <a:lnTo>
                    <a:pt x="947855" y="518028"/>
                  </a:lnTo>
                  <a:lnTo>
                    <a:pt x="947727" y="517863"/>
                  </a:lnTo>
                  <a:lnTo>
                    <a:pt x="947658" y="517742"/>
                  </a:lnTo>
                  <a:lnTo>
                    <a:pt x="947476" y="517422"/>
                  </a:lnTo>
                  <a:lnTo>
                    <a:pt x="947302" y="517190"/>
                  </a:lnTo>
                  <a:lnTo>
                    <a:pt x="946910" y="516871"/>
                  </a:lnTo>
                  <a:lnTo>
                    <a:pt x="946677" y="516650"/>
                  </a:lnTo>
                  <a:lnTo>
                    <a:pt x="946286" y="516474"/>
                  </a:lnTo>
                  <a:lnTo>
                    <a:pt x="945657" y="516297"/>
                  </a:lnTo>
                  <a:lnTo>
                    <a:pt x="945060" y="516055"/>
                  </a:lnTo>
                  <a:lnTo>
                    <a:pt x="944789" y="515768"/>
                  </a:lnTo>
                  <a:lnTo>
                    <a:pt x="944504" y="515481"/>
                  </a:lnTo>
                  <a:lnTo>
                    <a:pt x="944168" y="515305"/>
                  </a:lnTo>
                  <a:lnTo>
                    <a:pt x="944013" y="515239"/>
                  </a:lnTo>
                  <a:lnTo>
                    <a:pt x="943896" y="515107"/>
                  </a:lnTo>
                  <a:lnTo>
                    <a:pt x="943810" y="514875"/>
                  </a:lnTo>
                  <a:lnTo>
                    <a:pt x="943784" y="514632"/>
                  </a:lnTo>
                  <a:lnTo>
                    <a:pt x="943818" y="514335"/>
                  </a:lnTo>
                  <a:lnTo>
                    <a:pt x="943831" y="514191"/>
                  </a:lnTo>
                  <a:lnTo>
                    <a:pt x="943838" y="514092"/>
                  </a:lnTo>
                  <a:lnTo>
                    <a:pt x="943872" y="514015"/>
                  </a:lnTo>
                  <a:lnTo>
                    <a:pt x="943916" y="513927"/>
                  </a:lnTo>
                  <a:lnTo>
                    <a:pt x="943907" y="513894"/>
                  </a:lnTo>
                  <a:lnTo>
                    <a:pt x="943876" y="513861"/>
                  </a:lnTo>
                  <a:lnTo>
                    <a:pt x="943701" y="513795"/>
                  </a:lnTo>
                  <a:lnTo>
                    <a:pt x="943546" y="513728"/>
                  </a:lnTo>
                  <a:lnTo>
                    <a:pt x="943210" y="513530"/>
                  </a:lnTo>
                  <a:lnTo>
                    <a:pt x="942877" y="513342"/>
                  </a:lnTo>
                  <a:lnTo>
                    <a:pt x="942355" y="513133"/>
                  </a:lnTo>
                  <a:lnTo>
                    <a:pt x="942139" y="513012"/>
                  </a:lnTo>
                  <a:lnTo>
                    <a:pt x="941933" y="512868"/>
                  </a:lnTo>
                  <a:lnTo>
                    <a:pt x="941682" y="512571"/>
                  </a:lnTo>
                  <a:lnTo>
                    <a:pt x="941339" y="512262"/>
                  </a:lnTo>
                  <a:lnTo>
                    <a:pt x="941047" y="512019"/>
                  </a:lnTo>
                  <a:lnTo>
                    <a:pt x="940924" y="511832"/>
                  </a:lnTo>
                  <a:lnTo>
                    <a:pt x="940914" y="511678"/>
                  </a:lnTo>
                  <a:lnTo>
                    <a:pt x="940853" y="511248"/>
                  </a:lnTo>
                  <a:lnTo>
                    <a:pt x="940784" y="510983"/>
                  </a:lnTo>
                  <a:lnTo>
                    <a:pt x="940793" y="510829"/>
                  </a:lnTo>
                  <a:lnTo>
                    <a:pt x="940844" y="510586"/>
                  </a:lnTo>
                  <a:lnTo>
                    <a:pt x="940819" y="510388"/>
                  </a:lnTo>
                  <a:lnTo>
                    <a:pt x="940798" y="510343"/>
                  </a:lnTo>
                  <a:lnTo>
                    <a:pt x="940784" y="510310"/>
                  </a:lnTo>
                  <a:lnTo>
                    <a:pt x="940524" y="510244"/>
                  </a:lnTo>
                  <a:lnTo>
                    <a:pt x="940351" y="510123"/>
                  </a:lnTo>
                  <a:lnTo>
                    <a:pt x="940169" y="510013"/>
                  </a:lnTo>
                  <a:lnTo>
                    <a:pt x="939936" y="509869"/>
                  </a:lnTo>
                  <a:lnTo>
                    <a:pt x="939728" y="509759"/>
                  </a:lnTo>
                  <a:lnTo>
                    <a:pt x="939538" y="509748"/>
                  </a:lnTo>
                  <a:lnTo>
                    <a:pt x="939390" y="509726"/>
                  </a:lnTo>
                  <a:lnTo>
                    <a:pt x="939304" y="509638"/>
                  </a:lnTo>
                  <a:lnTo>
                    <a:pt x="939270" y="509506"/>
                  </a:lnTo>
                  <a:lnTo>
                    <a:pt x="939270" y="509384"/>
                  </a:lnTo>
                  <a:lnTo>
                    <a:pt x="939226" y="508998"/>
                  </a:lnTo>
                  <a:lnTo>
                    <a:pt x="939226" y="508822"/>
                  </a:lnTo>
                  <a:lnTo>
                    <a:pt x="939218" y="508701"/>
                  </a:lnTo>
                  <a:lnTo>
                    <a:pt x="939079" y="508645"/>
                  </a:lnTo>
                  <a:lnTo>
                    <a:pt x="938820" y="508579"/>
                  </a:lnTo>
                  <a:lnTo>
                    <a:pt x="938577" y="508557"/>
                  </a:lnTo>
                  <a:lnTo>
                    <a:pt x="937946" y="508557"/>
                  </a:lnTo>
                  <a:lnTo>
                    <a:pt x="937608" y="508502"/>
                  </a:lnTo>
                  <a:lnTo>
                    <a:pt x="937453" y="508392"/>
                  </a:lnTo>
                  <a:lnTo>
                    <a:pt x="937271" y="508182"/>
                  </a:lnTo>
                  <a:lnTo>
                    <a:pt x="936985" y="507819"/>
                  </a:lnTo>
                  <a:lnTo>
                    <a:pt x="936881" y="507554"/>
                  </a:lnTo>
                  <a:lnTo>
                    <a:pt x="936708" y="507400"/>
                  </a:lnTo>
                  <a:lnTo>
                    <a:pt x="936483" y="507300"/>
                  </a:lnTo>
                  <a:lnTo>
                    <a:pt x="936310" y="507212"/>
                  </a:lnTo>
                  <a:lnTo>
                    <a:pt x="936120" y="507168"/>
                  </a:lnTo>
                  <a:lnTo>
                    <a:pt x="935817" y="507179"/>
                  </a:lnTo>
                  <a:lnTo>
                    <a:pt x="935272" y="507234"/>
                  </a:lnTo>
                  <a:lnTo>
                    <a:pt x="935030" y="507212"/>
                  </a:lnTo>
                  <a:lnTo>
                    <a:pt x="934753" y="507069"/>
                  </a:lnTo>
                  <a:lnTo>
                    <a:pt x="934649" y="506959"/>
                  </a:lnTo>
                  <a:lnTo>
                    <a:pt x="934493" y="506981"/>
                  </a:lnTo>
                  <a:lnTo>
                    <a:pt x="934225" y="507080"/>
                  </a:lnTo>
                  <a:lnTo>
                    <a:pt x="933619" y="507333"/>
                  </a:lnTo>
                  <a:lnTo>
                    <a:pt x="933256" y="507477"/>
                  </a:lnTo>
                  <a:lnTo>
                    <a:pt x="932892" y="507653"/>
                  </a:lnTo>
                  <a:lnTo>
                    <a:pt x="932615" y="507863"/>
                  </a:lnTo>
                  <a:lnTo>
                    <a:pt x="932407" y="508006"/>
                  </a:lnTo>
                  <a:lnTo>
                    <a:pt x="932191" y="508061"/>
                  </a:lnTo>
                  <a:lnTo>
                    <a:pt x="931889" y="508061"/>
                  </a:lnTo>
                  <a:lnTo>
                    <a:pt x="931586" y="508094"/>
                  </a:lnTo>
                  <a:lnTo>
                    <a:pt x="931430" y="508215"/>
                  </a:lnTo>
                  <a:lnTo>
                    <a:pt x="931135" y="508502"/>
                  </a:lnTo>
                  <a:lnTo>
                    <a:pt x="930903" y="508690"/>
                  </a:lnTo>
                  <a:lnTo>
                    <a:pt x="930721" y="508855"/>
                  </a:lnTo>
                  <a:lnTo>
                    <a:pt x="930565" y="509076"/>
                  </a:lnTo>
                  <a:lnTo>
                    <a:pt x="930279" y="509197"/>
                  </a:lnTo>
                  <a:lnTo>
                    <a:pt x="930063" y="509318"/>
                  </a:lnTo>
                  <a:lnTo>
                    <a:pt x="929665" y="509495"/>
                  </a:lnTo>
                  <a:lnTo>
                    <a:pt x="929354" y="509649"/>
                  </a:lnTo>
                  <a:lnTo>
                    <a:pt x="929171" y="509649"/>
                  </a:lnTo>
                  <a:lnTo>
                    <a:pt x="928756" y="509583"/>
                  </a:lnTo>
                  <a:lnTo>
                    <a:pt x="928487" y="509517"/>
                  </a:lnTo>
                  <a:lnTo>
                    <a:pt x="928064" y="509186"/>
                  </a:lnTo>
                  <a:lnTo>
                    <a:pt x="927891" y="509087"/>
                  </a:lnTo>
                  <a:lnTo>
                    <a:pt x="927544" y="508899"/>
                  </a:lnTo>
                  <a:lnTo>
                    <a:pt x="927112" y="508778"/>
                  </a:lnTo>
                  <a:lnTo>
                    <a:pt x="926913" y="508623"/>
                  </a:lnTo>
                  <a:lnTo>
                    <a:pt x="926706" y="508326"/>
                  </a:lnTo>
                  <a:lnTo>
                    <a:pt x="926584" y="507940"/>
                  </a:lnTo>
                  <a:lnTo>
                    <a:pt x="926497" y="507730"/>
                  </a:lnTo>
                  <a:lnTo>
                    <a:pt x="926350" y="507620"/>
                  </a:lnTo>
                  <a:lnTo>
                    <a:pt x="925927" y="507708"/>
                  </a:lnTo>
                  <a:lnTo>
                    <a:pt x="925632" y="507874"/>
                  </a:lnTo>
                  <a:lnTo>
                    <a:pt x="925373" y="507995"/>
                  </a:lnTo>
                  <a:lnTo>
                    <a:pt x="925208" y="508017"/>
                  </a:lnTo>
                  <a:lnTo>
                    <a:pt x="925018" y="508006"/>
                  </a:lnTo>
                  <a:lnTo>
                    <a:pt x="924758" y="507796"/>
                  </a:lnTo>
                  <a:lnTo>
                    <a:pt x="924542" y="507565"/>
                  </a:lnTo>
                  <a:lnTo>
                    <a:pt x="924256" y="507433"/>
                  </a:lnTo>
                  <a:lnTo>
                    <a:pt x="923790" y="507411"/>
                  </a:lnTo>
                  <a:lnTo>
                    <a:pt x="923365" y="507367"/>
                  </a:lnTo>
                  <a:lnTo>
                    <a:pt x="923106" y="507256"/>
                  </a:lnTo>
                  <a:lnTo>
                    <a:pt x="922794" y="507135"/>
                  </a:lnTo>
                  <a:lnTo>
                    <a:pt x="922534" y="507069"/>
                  </a:lnTo>
                  <a:lnTo>
                    <a:pt x="922232" y="507025"/>
                  </a:lnTo>
                  <a:lnTo>
                    <a:pt x="921946" y="506926"/>
                  </a:lnTo>
                  <a:lnTo>
                    <a:pt x="921876" y="506815"/>
                  </a:lnTo>
                  <a:lnTo>
                    <a:pt x="921816" y="506584"/>
                  </a:lnTo>
                  <a:lnTo>
                    <a:pt x="921860" y="506220"/>
                  </a:lnTo>
                  <a:lnTo>
                    <a:pt x="921921" y="505933"/>
                  </a:lnTo>
                  <a:lnTo>
                    <a:pt x="922137" y="505558"/>
                  </a:lnTo>
                  <a:lnTo>
                    <a:pt x="922153" y="505360"/>
                  </a:lnTo>
                  <a:lnTo>
                    <a:pt x="922110" y="505062"/>
                  </a:lnTo>
                  <a:lnTo>
                    <a:pt x="922058" y="504809"/>
                  </a:lnTo>
                  <a:lnTo>
                    <a:pt x="922024" y="504555"/>
                  </a:lnTo>
                  <a:lnTo>
                    <a:pt x="921980" y="504015"/>
                  </a:lnTo>
                  <a:lnTo>
                    <a:pt x="921980" y="503783"/>
                  </a:lnTo>
                  <a:lnTo>
                    <a:pt x="922015" y="503397"/>
                  </a:lnTo>
                  <a:lnTo>
                    <a:pt x="922120" y="503022"/>
                  </a:lnTo>
                  <a:lnTo>
                    <a:pt x="922193" y="502703"/>
                  </a:lnTo>
                  <a:lnTo>
                    <a:pt x="922152" y="502460"/>
                  </a:lnTo>
                  <a:lnTo>
                    <a:pt x="922066" y="502240"/>
                  </a:lnTo>
                  <a:lnTo>
                    <a:pt x="921902" y="502008"/>
                  </a:lnTo>
                  <a:lnTo>
                    <a:pt x="921747" y="501865"/>
                  </a:lnTo>
                  <a:lnTo>
                    <a:pt x="921628" y="501754"/>
                  </a:lnTo>
                  <a:lnTo>
                    <a:pt x="921506" y="501699"/>
                  </a:lnTo>
                  <a:lnTo>
                    <a:pt x="921364" y="501644"/>
                  </a:lnTo>
                  <a:lnTo>
                    <a:pt x="921072" y="501479"/>
                  </a:lnTo>
                  <a:lnTo>
                    <a:pt x="920814" y="501302"/>
                  </a:lnTo>
                  <a:lnTo>
                    <a:pt x="920491" y="501236"/>
                  </a:lnTo>
                  <a:lnTo>
                    <a:pt x="920306" y="501071"/>
                  </a:lnTo>
                  <a:lnTo>
                    <a:pt x="920251" y="500883"/>
                  </a:lnTo>
                  <a:lnTo>
                    <a:pt x="920241" y="500597"/>
                  </a:lnTo>
                  <a:lnTo>
                    <a:pt x="920279" y="500376"/>
                  </a:lnTo>
                  <a:lnTo>
                    <a:pt x="920334" y="500156"/>
                  </a:lnTo>
                  <a:lnTo>
                    <a:pt x="920436" y="499935"/>
                  </a:lnTo>
                  <a:lnTo>
                    <a:pt x="920444" y="499781"/>
                  </a:lnTo>
                  <a:lnTo>
                    <a:pt x="920353" y="499593"/>
                  </a:lnTo>
                  <a:lnTo>
                    <a:pt x="920279" y="499230"/>
                  </a:lnTo>
                  <a:lnTo>
                    <a:pt x="920279" y="498645"/>
                  </a:lnTo>
                  <a:lnTo>
                    <a:pt x="920334" y="498392"/>
                  </a:lnTo>
                  <a:lnTo>
                    <a:pt x="920370" y="498248"/>
                  </a:lnTo>
                  <a:lnTo>
                    <a:pt x="920427" y="498050"/>
                  </a:lnTo>
                  <a:lnTo>
                    <a:pt x="920417" y="497862"/>
                  </a:lnTo>
                  <a:lnTo>
                    <a:pt x="920325" y="497675"/>
                  </a:lnTo>
                  <a:lnTo>
                    <a:pt x="920279" y="497532"/>
                  </a:lnTo>
                  <a:lnTo>
                    <a:pt x="920214" y="497432"/>
                  </a:lnTo>
                  <a:lnTo>
                    <a:pt x="920205" y="497267"/>
                  </a:lnTo>
                  <a:lnTo>
                    <a:pt x="920177" y="496925"/>
                  </a:lnTo>
                  <a:lnTo>
                    <a:pt x="920224" y="496528"/>
                  </a:lnTo>
                  <a:lnTo>
                    <a:pt x="920224" y="496242"/>
                  </a:lnTo>
                  <a:lnTo>
                    <a:pt x="920103" y="496021"/>
                  </a:lnTo>
                  <a:lnTo>
                    <a:pt x="919997" y="495878"/>
                  </a:lnTo>
                  <a:lnTo>
                    <a:pt x="919766" y="495668"/>
                  </a:lnTo>
                  <a:lnTo>
                    <a:pt x="919606" y="495536"/>
                  </a:lnTo>
                  <a:lnTo>
                    <a:pt x="919477" y="495382"/>
                  </a:lnTo>
                  <a:lnTo>
                    <a:pt x="919240" y="495282"/>
                  </a:lnTo>
                  <a:lnTo>
                    <a:pt x="919049" y="495194"/>
                  </a:lnTo>
                  <a:lnTo>
                    <a:pt x="918862" y="495172"/>
                  </a:lnTo>
                  <a:lnTo>
                    <a:pt x="918548" y="495139"/>
                  </a:lnTo>
                  <a:lnTo>
                    <a:pt x="918319" y="495029"/>
                  </a:lnTo>
                  <a:lnTo>
                    <a:pt x="918136" y="494896"/>
                  </a:lnTo>
                  <a:lnTo>
                    <a:pt x="917942" y="494731"/>
                  </a:lnTo>
                  <a:lnTo>
                    <a:pt x="917619" y="494566"/>
                  </a:lnTo>
                  <a:lnTo>
                    <a:pt x="917371" y="494400"/>
                  </a:lnTo>
                  <a:lnTo>
                    <a:pt x="917168" y="494136"/>
                  </a:lnTo>
                  <a:lnTo>
                    <a:pt x="916831" y="493772"/>
                  </a:lnTo>
                  <a:lnTo>
                    <a:pt x="916470" y="493309"/>
                  </a:lnTo>
                  <a:lnTo>
                    <a:pt x="916158" y="492956"/>
                  </a:lnTo>
                  <a:lnTo>
                    <a:pt x="916095" y="492768"/>
                  </a:lnTo>
                  <a:lnTo>
                    <a:pt x="916118" y="492548"/>
                  </a:lnTo>
                  <a:lnTo>
                    <a:pt x="916267" y="492372"/>
                  </a:lnTo>
                  <a:lnTo>
                    <a:pt x="916463" y="492239"/>
                  </a:lnTo>
                  <a:lnTo>
                    <a:pt x="916650" y="492008"/>
                  </a:lnTo>
                  <a:lnTo>
                    <a:pt x="916753" y="491743"/>
                  </a:lnTo>
                  <a:lnTo>
                    <a:pt x="916737" y="491390"/>
                  </a:lnTo>
                  <a:lnTo>
                    <a:pt x="916635" y="490883"/>
                  </a:lnTo>
                  <a:lnTo>
                    <a:pt x="916642" y="490442"/>
                  </a:lnTo>
                  <a:lnTo>
                    <a:pt x="916674" y="490332"/>
                  </a:lnTo>
                  <a:lnTo>
                    <a:pt x="916814" y="489615"/>
                  </a:lnTo>
                  <a:lnTo>
                    <a:pt x="916988" y="489053"/>
                  </a:lnTo>
                  <a:lnTo>
                    <a:pt x="917026" y="488590"/>
                  </a:lnTo>
                  <a:lnTo>
                    <a:pt x="917034" y="488347"/>
                  </a:lnTo>
                  <a:lnTo>
                    <a:pt x="916784" y="487410"/>
                  </a:lnTo>
                  <a:lnTo>
                    <a:pt x="916659" y="487178"/>
                  </a:lnTo>
                  <a:lnTo>
                    <a:pt x="916401" y="486759"/>
                  </a:lnTo>
                  <a:lnTo>
                    <a:pt x="916352" y="486616"/>
                  </a:lnTo>
                  <a:lnTo>
                    <a:pt x="916264" y="486495"/>
                  </a:lnTo>
                  <a:lnTo>
                    <a:pt x="916233" y="486329"/>
                  </a:lnTo>
                  <a:lnTo>
                    <a:pt x="916287" y="486153"/>
                  </a:lnTo>
                  <a:lnTo>
                    <a:pt x="916357" y="485977"/>
                  </a:lnTo>
                  <a:lnTo>
                    <a:pt x="916387" y="485822"/>
                  </a:lnTo>
                  <a:lnTo>
                    <a:pt x="916364" y="485646"/>
                  </a:lnTo>
                  <a:lnTo>
                    <a:pt x="916364" y="485403"/>
                  </a:lnTo>
                  <a:lnTo>
                    <a:pt x="916411" y="485282"/>
                  </a:lnTo>
                  <a:lnTo>
                    <a:pt x="916557" y="485161"/>
                  </a:lnTo>
                  <a:lnTo>
                    <a:pt x="916828" y="484951"/>
                  </a:lnTo>
                  <a:lnTo>
                    <a:pt x="917120" y="484841"/>
                  </a:lnTo>
                  <a:lnTo>
                    <a:pt x="917313" y="484709"/>
                  </a:lnTo>
                  <a:lnTo>
                    <a:pt x="917452" y="484609"/>
                  </a:lnTo>
                  <a:lnTo>
                    <a:pt x="917599" y="484400"/>
                  </a:lnTo>
                  <a:lnTo>
                    <a:pt x="917783" y="484080"/>
                  </a:lnTo>
                  <a:lnTo>
                    <a:pt x="917961" y="483926"/>
                  </a:lnTo>
                  <a:lnTo>
                    <a:pt x="918138" y="483794"/>
                  </a:lnTo>
                  <a:lnTo>
                    <a:pt x="918393" y="483540"/>
                  </a:lnTo>
                  <a:lnTo>
                    <a:pt x="918547" y="483308"/>
                  </a:lnTo>
                  <a:lnTo>
                    <a:pt x="918763" y="482989"/>
                  </a:lnTo>
                  <a:lnTo>
                    <a:pt x="918794" y="482801"/>
                  </a:lnTo>
                  <a:lnTo>
                    <a:pt x="918800" y="482779"/>
                  </a:lnTo>
                  <a:lnTo>
                    <a:pt x="918802" y="482779"/>
                  </a:lnTo>
                  <a:lnTo>
                    <a:pt x="918815" y="482724"/>
                  </a:lnTo>
                  <a:lnTo>
                    <a:pt x="918864" y="482515"/>
                  </a:lnTo>
                  <a:lnTo>
                    <a:pt x="918900" y="482349"/>
                  </a:lnTo>
                  <a:lnTo>
                    <a:pt x="918979" y="482118"/>
                  </a:lnTo>
                  <a:lnTo>
                    <a:pt x="919087" y="481908"/>
                  </a:lnTo>
                  <a:lnTo>
                    <a:pt x="919219" y="481644"/>
                  </a:lnTo>
                  <a:lnTo>
                    <a:pt x="919341" y="481445"/>
                  </a:lnTo>
                  <a:lnTo>
                    <a:pt x="919449" y="481170"/>
                  </a:lnTo>
                  <a:lnTo>
                    <a:pt x="919441" y="480916"/>
                  </a:lnTo>
                  <a:lnTo>
                    <a:pt x="919472" y="480728"/>
                  </a:lnTo>
                  <a:lnTo>
                    <a:pt x="919681" y="480486"/>
                  </a:lnTo>
                  <a:lnTo>
                    <a:pt x="919943" y="480276"/>
                  </a:lnTo>
                  <a:lnTo>
                    <a:pt x="920089" y="480100"/>
                  </a:lnTo>
                  <a:lnTo>
                    <a:pt x="920120" y="479935"/>
                  </a:lnTo>
                  <a:lnTo>
                    <a:pt x="920081" y="479659"/>
                  </a:lnTo>
                  <a:lnTo>
                    <a:pt x="920081" y="479460"/>
                  </a:lnTo>
                  <a:lnTo>
                    <a:pt x="920012" y="479218"/>
                  </a:lnTo>
                  <a:lnTo>
                    <a:pt x="919920" y="479053"/>
                  </a:lnTo>
                  <a:lnTo>
                    <a:pt x="919920" y="478953"/>
                  </a:lnTo>
                  <a:lnTo>
                    <a:pt x="919967" y="478865"/>
                  </a:lnTo>
                  <a:lnTo>
                    <a:pt x="920097" y="478722"/>
                  </a:lnTo>
                  <a:lnTo>
                    <a:pt x="920290" y="478600"/>
                  </a:lnTo>
                  <a:lnTo>
                    <a:pt x="920483" y="478556"/>
                  </a:lnTo>
                  <a:lnTo>
                    <a:pt x="920622" y="478512"/>
                  </a:lnTo>
                  <a:lnTo>
                    <a:pt x="920722" y="478402"/>
                  </a:lnTo>
                  <a:lnTo>
                    <a:pt x="920822" y="478248"/>
                  </a:lnTo>
                  <a:lnTo>
                    <a:pt x="920938" y="477983"/>
                  </a:lnTo>
                  <a:lnTo>
                    <a:pt x="921022" y="477740"/>
                  </a:lnTo>
                  <a:lnTo>
                    <a:pt x="920968" y="477597"/>
                  </a:lnTo>
                  <a:lnTo>
                    <a:pt x="920753" y="477366"/>
                  </a:lnTo>
                  <a:lnTo>
                    <a:pt x="920514" y="477112"/>
                  </a:lnTo>
                  <a:lnTo>
                    <a:pt x="920120" y="476792"/>
                  </a:lnTo>
                  <a:lnTo>
                    <a:pt x="920027" y="476616"/>
                  </a:lnTo>
                  <a:lnTo>
                    <a:pt x="919982" y="476484"/>
                  </a:lnTo>
                  <a:lnTo>
                    <a:pt x="919982" y="476362"/>
                  </a:lnTo>
                  <a:lnTo>
                    <a:pt x="920058" y="476252"/>
                  </a:lnTo>
                  <a:lnTo>
                    <a:pt x="920213" y="476175"/>
                  </a:lnTo>
                  <a:lnTo>
                    <a:pt x="920498" y="476065"/>
                  </a:lnTo>
                  <a:lnTo>
                    <a:pt x="920738" y="475954"/>
                  </a:lnTo>
                  <a:lnTo>
                    <a:pt x="920953" y="475932"/>
                  </a:lnTo>
                  <a:lnTo>
                    <a:pt x="921362" y="475932"/>
                  </a:lnTo>
                  <a:lnTo>
                    <a:pt x="921732" y="475899"/>
                  </a:lnTo>
                  <a:lnTo>
                    <a:pt x="922002" y="475888"/>
                  </a:lnTo>
                  <a:lnTo>
                    <a:pt x="922180" y="475855"/>
                  </a:lnTo>
                  <a:lnTo>
                    <a:pt x="922303" y="475756"/>
                  </a:lnTo>
                  <a:lnTo>
                    <a:pt x="922403" y="475612"/>
                  </a:lnTo>
                  <a:lnTo>
                    <a:pt x="922511" y="475370"/>
                  </a:lnTo>
                  <a:lnTo>
                    <a:pt x="922650" y="475116"/>
                  </a:lnTo>
                  <a:lnTo>
                    <a:pt x="922688" y="474863"/>
                  </a:lnTo>
                  <a:lnTo>
                    <a:pt x="922758" y="474686"/>
                  </a:lnTo>
                  <a:lnTo>
                    <a:pt x="922943" y="474433"/>
                  </a:lnTo>
                  <a:lnTo>
                    <a:pt x="923036" y="474278"/>
                  </a:lnTo>
                  <a:lnTo>
                    <a:pt x="923176" y="474080"/>
                  </a:lnTo>
                  <a:lnTo>
                    <a:pt x="923345" y="473848"/>
                  </a:lnTo>
                  <a:lnTo>
                    <a:pt x="923545" y="473584"/>
                  </a:lnTo>
                  <a:lnTo>
                    <a:pt x="923775" y="473330"/>
                  </a:lnTo>
                  <a:lnTo>
                    <a:pt x="923985" y="473021"/>
                  </a:lnTo>
                  <a:lnTo>
                    <a:pt x="924111" y="472768"/>
                  </a:lnTo>
                  <a:lnTo>
                    <a:pt x="924300" y="472338"/>
                  </a:lnTo>
                  <a:lnTo>
                    <a:pt x="924479" y="471952"/>
                  </a:lnTo>
                  <a:lnTo>
                    <a:pt x="924594" y="471500"/>
                  </a:lnTo>
                  <a:lnTo>
                    <a:pt x="924584" y="471114"/>
                  </a:lnTo>
                  <a:lnTo>
                    <a:pt x="924573" y="470651"/>
                  </a:lnTo>
                  <a:lnTo>
                    <a:pt x="924752" y="470188"/>
                  </a:lnTo>
                  <a:lnTo>
                    <a:pt x="925235" y="469471"/>
                  </a:lnTo>
                  <a:lnTo>
                    <a:pt x="925676" y="468743"/>
                  </a:lnTo>
                  <a:lnTo>
                    <a:pt x="926116" y="468214"/>
                  </a:lnTo>
                  <a:lnTo>
                    <a:pt x="926369" y="467784"/>
                  </a:lnTo>
                  <a:lnTo>
                    <a:pt x="926537" y="467189"/>
                  </a:lnTo>
                  <a:lnTo>
                    <a:pt x="926400" y="466693"/>
                  </a:lnTo>
                  <a:lnTo>
                    <a:pt x="926137" y="466086"/>
                  </a:lnTo>
                  <a:lnTo>
                    <a:pt x="925760" y="465524"/>
                  </a:lnTo>
                  <a:lnTo>
                    <a:pt x="925549" y="465050"/>
                  </a:lnTo>
                  <a:lnTo>
                    <a:pt x="925361" y="464322"/>
                  </a:lnTo>
                  <a:lnTo>
                    <a:pt x="925361" y="463925"/>
                  </a:lnTo>
                  <a:lnTo>
                    <a:pt x="925424" y="463264"/>
                  </a:lnTo>
                  <a:lnTo>
                    <a:pt x="925266" y="462481"/>
                  </a:lnTo>
                  <a:lnTo>
                    <a:pt x="925024" y="462018"/>
                  </a:lnTo>
                  <a:lnTo>
                    <a:pt x="924378" y="461334"/>
                  </a:lnTo>
                  <a:lnTo>
                    <a:pt x="924004" y="460706"/>
                  </a:lnTo>
                  <a:lnTo>
                    <a:pt x="923799" y="460165"/>
                  </a:lnTo>
                  <a:lnTo>
                    <a:pt x="923722" y="459151"/>
                  </a:lnTo>
                  <a:lnTo>
                    <a:pt x="923628" y="458423"/>
                  </a:lnTo>
                  <a:lnTo>
                    <a:pt x="923542" y="457420"/>
                  </a:lnTo>
                  <a:lnTo>
                    <a:pt x="923531" y="456670"/>
                  </a:lnTo>
                  <a:lnTo>
                    <a:pt x="923638" y="456240"/>
                  </a:lnTo>
                  <a:lnTo>
                    <a:pt x="923642" y="456152"/>
                  </a:lnTo>
                  <a:lnTo>
                    <a:pt x="923642" y="456031"/>
                  </a:lnTo>
                  <a:lnTo>
                    <a:pt x="923622" y="455921"/>
                  </a:lnTo>
                  <a:lnTo>
                    <a:pt x="923596" y="455998"/>
                  </a:lnTo>
                  <a:lnTo>
                    <a:pt x="923592" y="455998"/>
                  </a:lnTo>
                  <a:lnTo>
                    <a:pt x="923444" y="456229"/>
                  </a:lnTo>
                  <a:lnTo>
                    <a:pt x="923216" y="456362"/>
                  </a:lnTo>
                  <a:lnTo>
                    <a:pt x="923060" y="456538"/>
                  </a:lnTo>
                  <a:lnTo>
                    <a:pt x="923004" y="456670"/>
                  </a:lnTo>
                  <a:lnTo>
                    <a:pt x="922865" y="456880"/>
                  </a:lnTo>
                  <a:lnTo>
                    <a:pt x="922758" y="457255"/>
                  </a:lnTo>
                  <a:lnTo>
                    <a:pt x="922617" y="457519"/>
                  </a:lnTo>
                  <a:lnTo>
                    <a:pt x="922575" y="457619"/>
                  </a:lnTo>
                  <a:lnTo>
                    <a:pt x="922530" y="457718"/>
                  </a:lnTo>
                  <a:lnTo>
                    <a:pt x="922151" y="458038"/>
                  </a:lnTo>
                  <a:lnTo>
                    <a:pt x="921921" y="458357"/>
                  </a:lnTo>
                  <a:lnTo>
                    <a:pt x="921680" y="458468"/>
                  </a:lnTo>
                  <a:lnTo>
                    <a:pt x="921272" y="458765"/>
                  </a:lnTo>
                  <a:lnTo>
                    <a:pt x="921049" y="458887"/>
                  </a:lnTo>
                  <a:lnTo>
                    <a:pt x="920908" y="459074"/>
                  </a:lnTo>
                  <a:lnTo>
                    <a:pt x="920718" y="459261"/>
                  </a:lnTo>
                  <a:lnTo>
                    <a:pt x="920696" y="459449"/>
                  </a:lnTo>
                  <a:lnTo>
                    <a:pt x="920625" y="459526"/>
                  </a:lnTo>
                  <a:lnTo>
                    <a:pt x="920332" y="459603"/>
                  </a:lnTo>
                  <a:lnTo>
                    <a:pt x="920287" y="459647"/>
                  </a:lnTo>
                  <a:lnTo>
                    <a:pt x="920221" y="459780"/>
                  </a:lnTo>
                  <a:lnTo>
                    <a:pt x="920188" y="459813"/>
                  </a:lnTo>
                  <a:lnTo>
                    <a:pt x="920053" y="459824"/>
                  </a:lnTo>
                  <a:lnTo>
                    <a:pt x="919875" y="459813"/>
                  </a:lnTo>
                  <a:lnTo>
                    <a:pt x="919627" y="459868"/>
                  </a:lnTo>
                  <a:lnTo>
                    <a:pt x="919482" y="459879"/>
                  </a:lnTo>
                  <a:lnTo>
                    <a:pt x="919259" y="459967"/>
                  </a:lnTo>
                  <a:lnTo>
                    <a:pt x="918895" y="460243"/>
                  </a:lnTo>
                  <a:lnTo>
                    <a:pt x="918637" y="460320"/>
                  </a:lnTo>
                  <a:lnTo>
                    <a:pt x="918636" y="460320"/>
                  </a:lnTo>
                  <a:lnTo>
                    <a:pt x="918379" y="460518"/>
                  </a:lnTo>
                  <a:lnTo>
                    <a:pt x="918207" y="460562"/>
                  </a:lnTo>
                  <a:lnTo>
                    <a:pt x="918159" y="460618"/>
                  </a:lnTo>
                  <a:lnTo>
                    <a:pt x="918145" y="460662"/>
                  </a:lnTo>
                  <a:lnTo>
                    <a:pt x="918165" y="460816"/>
                  </a:lnTo>
                  <a:lnTo>
                    <a:pt x="918156" y="460871"/>
                  </a:lnTo>
                  <a:lnTo>
                    <a:pt x="918085" y="460970"/>
                  </a:lnTo>
                  <a:lnTo>
                    <a:pt x="917998" y="461037"/>
                  </a:lnTo>
                  <a:lnTo>
                    <a:pt x="917741" y="461169"/>
                  </a:lnTo>
                  <a:lnTo>
                    <a:pt x="917547" y="461224"/>
                  </a:lnTo>
                  <a:lnTo>
                    <a:pt x="917440" y="461279"/>
                  </a:lnTo>
                  <a:lnTo>
                    <a:pt x="917123" y="461478"/>
                  </a:lnTo>
                  <a:lnTo>
                    <a:pt x="917067" y="461489"/>
                  </a:lnTo>
                  <a:lnTo>
                    <a:pt x="917014" y="461489"/>
                  </a:lnTo>
                  <a:lnTo>
                    <a:pt x="916997" y="461467"/>
                  </a:lnTo>
                  <a:lnTo>
                    <a:pt x="916956" y="461433"/>
                  </a:lnTo>
                  <a:lnTo>
                    <a:pt x="916850" y="461345"/>
                  </a:lnTo>
                  <a:lnTo>
                    <a:pt x="916701" y="461290"/>
                  </a:lnTo>
                  <a:lnTo>
                    <a:pt x="916080" y="461246"/>
                  </a:lnTo>
                  <a:lnTo>
                    <a:pt x="915938" y="461279"/>
                  </a:lnTo>
                  <a:lnTo>
                    <a:pt x="915634" y="461467"/>
                  </a:lnTo>
                  <a:lnTo>
                    <a:pt x="915417" y="461566"/>
                  </a:lnTo>
                  <a:lnTo>
                    <a:pt x="915262" y="461731"/>
                  </a:lnTo>
                  <a:lnTo>
                    <a:pt x="915203" y="461775"/>
                  </a:lnTo>
                  <a:lnTo>
                    <a:pt x="914915" y="461886"/>
                  </a:lnTo>
                  <a:lnTo>
                    <a:pt x="914757" y="462018"/>
                  </a:lnTo>
                  <a:lnTo>
                    <a:pt x="914397" y="462227"/>
                  </a:lnTo>
                  <a:lnTo>
                    <a:pt x="914306" y="462282"/>
                  </a:lnTo>
                  <a:lnTo>
                    <a:pt x="914130" y="462415"/>
                  </a:lnTo>
                  <a:lnTo>
                    <a:pt x="914034" y="462448"/>
                  </a:lnTo>
                  <a:lnTo>
                    <a:pt x="913769" y="462481"/>
                  </a:lnTo>
                  <a:lnTo>
                    <a:pt x="913543" y="462536"/>
                  </a:lnTo>
                  <a:lnTo>
                    <a:pt x="913450" y="462569"/>
                  </a:lnTo>
                  <a:lnTo>
                    <a:pt x="913253" y="462657"/>
                  </a:lnTo>
                  <a:lnTo>
                    <a:pt x="912982" y="462845"/>
                  </a:lnTo>
                  <a:lnTo>
                    <a:pt x="912691" y="462889"/>
                  </a:lnTo>
                  <a:lnTo>
                    <a:pt x="912619" y="462922"/>
                  </a:lnTo>
                  <a:lnTo>
                    <a:pt x="912581" y="462955"/>
                  </a:lnTo>
                  <a:lnTo>
                    <a:pt x="912316" y="462999"/>
                  </a:lnTo>
                  <a:lnTo>
                    <a:pt x="912159" y="463087"/>
                  </a:lnTo>
                  <a:lnTo>
                    <a:pt x="911974" y="463264"/>
                  </a:lnTo>
                  <a:lnTo>
                    <a:pt x="911568" y="463440"/>
                  </a:lnTo>
                  <a:lnTo>
                    <a:pt x="911157" y="463418"/>
                  </a:lnTo>
                  <a:lnTo>
                    <a:pt x="910804" y="463517"/>
                  </a:lnTo>
                  <a:lnTo>
                    <a:pt x="910699" y="463517"/>
                  </a:lnTo>
                  <a:lnTo>
                    <a:pt x="910490" y="463517"/>
                  </a:lnTo>
                  <a:lnTo>
                    <a:pt x="910251" y="463595"/>
                  </a:lnTo>
                  <a:lnTo>
                    <a:pt x="910206" y="463606"/>
                  </a:lnTo>
                  <a:lnTo>
                    <a:pt x="910192" y="463606"/>
                  </a:lnTo>
                  <a:lnTo>
                    <a:pt x="910059" y="463584"/>
                  </a:lnTo>
                  <a:lnTo>
                    <a:pt x="909972" y="463528"/>
                  </a:lnTo>
                  <a:lnTo>
                    <a:pt x="909789" y="463429"/>
                  </a:lnTo>
                  <a:lnTo>
                    <a:pt x="909624" y="463418"/>
                  </a:lnTo>
                  <a:lnTo>
                    <a:pt x="909336" y="463495"/>
                  </a:lnTo>
                  <a:lnTo>
                    <a:pt x="909133" y="463738"/>
                  </a:lnTo>
                  <a:lnTo>
                    <a:pt x="908959" y="463782"/>
                  </a:lnTo>
                  <a:lnTo>
                    <a:pt x="908849" y="463782"/>
                  </a:lnTo>
                  <a:lnTo>
                    <a:pt x="908716" y="463771"/>
                  </a:lnTo>
                  <a:lnTo>
                    <a:pt x="908341" y="463793"/>
                  </a:lnTo>
                  <a:lnTo>
                    <a:pt x="908278" y="463771"/>
                  </a:lnTo>
                  <a:lnTo>
                    <a:pt x="908090" y="463683"/>
                  </a:lnTo>
                  <a:lnTo>
                    <a:pt x="907979" y="463683"/>
                  </a:lnTo>
                  <a:lnTo>
                    <a:pt x="907819" y="463782"/>
                  </a:lnTo>
                  <a:lnTo>
                    <a:pt x="907640" y="463914"/>
                  </a:lnTo>
                  <a:lnTo>
                    <a:pt x="907440" y="463958"/>
                  </a:lnTo>
                  <a:lnTo>
                    <a:pt x="907105" y="464036"/>
                  </a:lnTo>
                  <a:lnTo>
                    <a:pt x="906924" y="464047"/>
                  </a:lnTo>
                  <a:lnTo>
                    <a:pt x="906834" y="464025"/>
                  </a:lnTo>
                  <a:lnTo>
                    <a:pt x="906699" y="463991"/>
                  </a:lnTo>
                  <a:lnTo>
                    <a:pt x="906651" y="463969"/>
                  </a:lnTo>
                  <a:lnTo>
                    <a:pt x="906620" y="463969"/>
                  </a:lnTo>
                  <a:lnTo>
                    <a:pt x="906404" y="464002"/>
                  </a:lnTo>
                  <a:lnTo>
                    <a:pt x="906343" y="464014"/>
                  </a:lnTo>
                  <a:lnTo>
                    <a:pt x="906078" y="464025"/>
                  </a:lnTo>
                  <a:lnTo>
                    <a:pt x="905977" y="464036"/>
                  </a:lnTo>
                  <a:lnTo>
                    <a:pt x="905846" y="464002"/>
                  </a:lnTo>
                  <a:lnTo>
                    <a:pt x="905773" y="463870"/>
                  </a:lnTo>
                  <a:lnTo>
                    <a:pt x="905745" y="463815"/>
                  </a:lnTo>
                  <a:lnTo>
                    <a:pt x="905725" y="463804"/>
                  </a:lnTo>
                  <a:lnTo>
                    <a:pt x="905652" y="463727"/>
                  </a:lnTo>
                  <a:lnTo>
                    <a:pt x="905412" y="463694"/>
                  </a:lnTo>
                  <a:lnTo>
                    <a:pt x="905271" y="463716"/>
                  </a:lnTo>
                  <a:lnTo>
                    <a:pt x="905080" y="463749"/>
                  </a:lnTo>
                  <a:lnTo>
                    <a:pt x="904823" y="463749"/>
                  </a:lnTo>
                  <a:lnTo>
                    <a:pt x="904627" y="463782"/>
                  </a:lnTo>
                  <a:lnTo>
                    <a:pt x="904543" y="463804"/>
                  </a:lnTo>
                  <a:lnTo>
                    <a:pt x="904326" y="463815"/>
                  </a:lnTo>
                  <a:lnTo>
                    <a:pt x="904258" y="463837"/>
                  </a:lnTo>
                  <a:lnTo>
                    <a:pt x="904060" y="463837"/>
                  </a:lnTo>
                  <a:lnTo>
                    <a:pt x="903880" y="463793"/>
                  </a:lnTo>
                  <a:lnTo>
                    <a:pt x="903683" y="463705"/>
                  </a:lnTo>
                  <a:lnTo>
                    <a:pt x="903531" y="463683"/>
                  </a:lnTo>
                  <a:lnTo>
                    <a:pt x="903366" y="463595"/>
                  </a:lnTo>
                  <a:lnTo>
                    <a:pt x="903296" y="463517"/>
                  </a:lnTo>
                  <a:lnTo>
                    <a:pt x="902898" y="463341"/>
                  </a:lnTo>
                  <a:lnTo>
                    <a:pt x="902695" y="463319"/>
                  </a:lnTo>
                  <a:lnTo>
                    <a:pt x="902554" y="463308"/>
                  </a:lnTo>
                  <a:lnTo>
                    <a:pt x="902281" y="463220"/>
                  </a:lnTo>
                  <a:lnTo>
                    <a:pt x="901962" y="463231"/>
                  </a:lnTo>
                  <a:lnTo>
                    <a:pt x="901594" y="463109"/>
                  </a:lnTo>
                  <a:lnTo>
                    <a:pt x="901547" y="463109"/>
                  </a:lnTo>
                  <a:lnTo>
                    <a:pt x="901544" y="463109"/>
                  </a:lnTo>
                  <a:lnTo>
                    <a:pt x="901369" y="463131"/>
                  </a:lnTo>
                  <a:lnTo>
                    <a:pt x="901127" y="463231"/>
                  </a:lnTo>
                  <a:lnTo>
                    <a:pt x="900994" y="463297"/>
                  </a:lnTo>
                  <a:lnTo>
                    <a:pt x="900748" y="463363"/>
                  </a:lnTo>
                  <a:lnTo>
                    <a:pt x="900678" y="463363"/>
                  </a:lnTo>
                  <a:lnTo>
                    <a:pt x="900433" y="463308"/>
                  </a:lnTo>
                  <a:lnTo>
                    <a:pt x="899981" y="463297"/>
                  </a:lnTo>
                  <a:lnTo>
                    <a:pt x="899871" y="463231"/>
                  </a:lnTo>
                  <a:lnTo>
                    <a:pt x="899554" y="462988"/>
                  </a:lnTo>
                  <a:lnTo>
                    <a:pt x="899487" y="462790"/>
                  </a:lnTo>
                  <a:lnTo>
                    <a:pt x="899465" y="462668"/>
                  </a:lnTo>
                  <a:lnTo>
                    <a:pt x="899461" y="462646"/>
                  </a:lnTo>
                  <a:lnTo>
                    <a:pt x="899442" y="462558"/>
                  </a:lnTo>
                  <a:lnTo>
                    <a:pt x="899284" y="462360"/>
                  </a:lnTo>
                  <a:lnTo>
                    <a:pt x="899140" y="462029"/>
                  </a:lnTo>
                  <a:lnTo>
                    <a:pt x="899061" y="461908"/>
                  </a:lnTo>
                  <a:lnTo>
                    <a:pt x="899041" y="461841"/>
                  </a:lnTo>
                  <a:lnTo>
                    <a:pt x="898925" y="461786"/>
                  </a:lnTo>
                  <a:lnTo>
                    <a:pt x="898779" y="461764"/>
                  </a:lnTo>
                  <a:lnTo>
                    <a:pt x="898572" y="461830"/>
                  </a:lnTo>
                  <a:lnTo>
                    <a:pt x="898409" y="461830"/>
                  </a:lnTo>
                  <a:lnTo>
                    <a:pt x="898308" y="461808"/>
                  </a:lnTo>
                  <a:lnTo>
                    <a:pt x="898159" y="461709"/>
                  </a:lnTo>
                  <a:lnTo>
                    <a:pt x="898099" y="461698"/>
                  </a:lnTo>
                  <a:lnTo>
                    <a:pt x="897978" y="461764"/>
                  </a:lnTo>
                  <a:lnTo>
                    <a:pt x="897704" y="462007"/>
                  </a:lnTo>
                  <a:lnTo>
                    <a:pt x="897427" y="462194"/>
                  </a:lnTo>
                  <a:lnTo>
                    <a:pt x="897351" y="462205"/>
                  </a:lnTo>
                  <a:lnTo>
                    <a:pt x="897128" y="462205"/>
                  </a:lnTo>
                  <a:lnTo>
                    <a:pt x="896999" y="462216"/>
                  </a:lnTo>
                  <a:lnTo>
                    <a:pt x="896756" y="462404"/>
                  </a:lnTo>
                  <a:lnTo>
                    <a:pt x="896711" y="462382"/>
                  </a:lnTo>
                  <a:lnTo>
                    <a:pt x="896536" y="462271"/>
                  </a:lnTo>
                  <a:lnTo>
                    <a:pt x="896400" y="462205"/>
                  </a:lnTo>
                  <a:lnTo>
                    <a:pt x="896189" y="462040"/>
                  </a:lnTo>
                  <a:lnTo>
                    <a:pt x="896045" y="462018"/>
                  </a:lnTo>
                  <a:lnTo>
                    <a:pt x="895641" y="462029"/>
                  </a:lnTo>
                  <a:lnTo>
                    <a:pt x="895320" y="461919"/>
                  </a:lnTo>
                  <a:lnTo>
                    <a:pt x="895204" y="461897"/>
                  </a:lnTo>
                  <a:lnTo>
                    <a:pt x="895043" y="461897"/>
                  </a:lnTo>
                  <a:lnTo>
                    <a:pt x="894885" y="461941"/>
                  </a:lnTo>
                  <a:lnTo>
                    <a:pt x="894744" y="462029"/>
                  </a:lnTo>
                  <a:lnTo>
                    <a:pt x="894673" y="462095"/>
                  </a:lnTo>
                  <a:lnTo>
                    <a:pt x="894527" y="462194"/>
                  </a:lnTo>
                  <a:lnTo>
                    <a:pt x="893946" y="462349"/>
                  </a:lnTo>
                  <a:lnTo>
                    <a:pt x="893610" y="462249"/>
                  </a:lnTo>
                  <a:lnTo>
                    <a:pt x="892947" y="462293"/>
                  </a:lnTo>
                  <a:lnTo>
                    <a:pt x="892914" y="462282"/>
                  </a:lnTo>
                  <a:lnTo>
                    <a:pt x="892896" y="462249"/>
                  </a:lnTo>
                  <a:lnTo>
                    <a:pt x="892921" y="461996"/>
                  </a:lnTo>
                  <a:lnTo>
                    <a:pt x="892885" y="461753"/>
                  </a:lnTo>
                  <a:lnTo>
                    <a:pt x="892648" y="461522"/>
                  </a:lnTo>
                  <a:lnTo>
                    <a:pt x="892453" y="461400"/>
                  </a:lnTo>
                  <a:lnTo>
                    <a:pt x="892160" y="461301"/>
                  </a:lnTo>
                  <a:lnTo>
                    <a:pt x="892030" y="461246"/>
                  </a:lnTo>
                  <a:lnTo>
                    <a:pt x="891796" y="461202"/>
                  </a:lnTo>
                  <a:lnTo>
                    <a:pt x="891494" y="461180"/>
                  </a:lnTo>
                  <a:lnTo>
                    <a:pt x="891265" y="461103"/>
                  </a:lnTo>
                  <a:lnTo>
                    <a:pt x="891034" y="460937"/>
                  </a:lnTo>
                  <a:lnTo>
                    <a:pt x="890977" y="460860"/>
                  </a:lnTo>
                  <a:lnTo>
                    <a:pt x="890509" y="460408"/>
                  </a:lnTo>
                  <a:lnTo>
                    <a:pt x="890337" y="460298"/>
                  </a:lnTo>
                  <a:lnTo>
                    <a:pt x="890196" y="460276"/>
                  </a:lnTo>
                  <a:lnTo>
                    <a:pt x="889988" y="460298"/>
                  </a:lnTo>
                  <a:lnTo>
                    <a:pt x="889694" y="460540"/>
                  </a:lnTo>
                  <a:lnTo>
                    <a:pt x="889573" y="460684"/>
                  </a:lnTo>
                  <a:lnTo>
                    <a:pt x="889473" y="460750"/>
                  </a:lnTo>
                  <a:lnTo>
                    <a:pt x="889093" y="460783"/>
                  </a:lnTo>
                  <a:lnTo>
                    <a:pt x="888886" y="460959"/>
                  </a:lnTo>
                  <a:lnTo>
                    <a:pt x="888676" y="461059"/>
                  </a:lnTo>
                  <a:lnTo>
                    <a:pt x="888332" y="461191"/>
                  </a:lnTo>
                  <a:lnTo>
                    <a:pt x="888181" y="461224"/>
                  </a:lnTo>
                  <a:lnTo>
                    <a:pt x="888134" y="461224"/>
                  </a:lnTo>
                  <a:lnTo>
                    <a:pt x="888015" y="461467"/>
                  </a:lnTo>
                  <a:lnTo>
                    <a:pt x="887888" y="461643"/>
                  </a:lnTo>
                  <a:lnTo>
                    <a:pt x="887792" y="461830"/>
                  </a:lnTo>
                  <a:lnTo>
                    <a:pt x="887730" y="461886"/>
                  </a:lnTo>
                  <a:lnTo>
                    <a:pt x="887580" y="461985"/>
                  </a:lnTo>
                  <a:lnTo>
                    <a:pt x="887468" y="462183"/>
                  </a:lnTo>
                  <a:lnTo>
                    <a:pt x="887417" y="462238"/>
                  </a:lnTo>
                  <a:lnTo>
                    <a:pt x="887149" y="462437"/>
                  </a:lnTo>
                  <a:lnTo>
                    <a:pt x="887020" y="462459"/>
                  </a:lnTo>
                  <a:lnTo>
                    <a:pt x="886732" y="462393"/>
                  </a:lnTo>
                  <a:lnTo>
                    <a:pt x="886585" y="462404"/>
                  </a:lnTo>
                  <a:lnTo>
                    <a:pt x="886248" y="462624"/>
                  </a:lnTo>
                  <a:lnTo>
                    <a:pt x="886026" y="462867"/>
                  </a:lnTo>
                  <a:lnTo>
                    <a:pt x="885868" y="462988"/>
                  </a:lnTo>
                  <a:lnTo>
                    <a:pt x="885770" y="463021"/>
                  </a:lnTo>
                  <a:lnTo>
                    <a:pt x="885504" y="463076"/>
                  </a:lnTo>
                  <a:lnTo>
                    <a:pt x="885273" y="463098"/>
                  </a:lnTo>
                  <a:lnTo>
                    <a:pt x="884723" y="463297"/>
                  </a:lnTo>
                  <a:lnTo>
                    <a:pt x="884674" y="463330"/>
                  </a:lnTo>
                  <a:lnTo>
                    <a:pt x="884527" y="463539"/>
                  </a:lnTo>
                  <a:lnTo>
                    <a:pt x="884429" y="463595"/>
                  </a:lnTo>
                  <a:lnTo>
                    <a:pt x="884311" y="463650"/>
                  </a:lnTo>
                  <a:lnTo>
                    <a:pt x="884234" y="463716"/>
                  </a:lnTo>
                  <a:lnTo>
                    <a:pt x="884152" y="463771"/>
                  </a:lnTo>
                  <a:lnTo>
                    <a:pt x="883978" y="464047"/>
                  </a:lnTo>
                  <a:lnTo>
                    <a:pt x="883817" y="464477"/>
                  </a:lnTo>
                  <a:lnTo>
                    <a:pt x="883795" y="464862"/>
                  </a:lnTo>
                  <a:lnTo>
                    <a:pt x="883907" y="465414"/>
                  </a:lnTo>
                  <a:lnTo>
                    <a:pt x="883907" y="465811"/>
                  </a:lnTo>
                  <a:lnTo>
                    <a:pt x="883754" y="466153"/>
                  </a:lnTo>
                  <a:lnTo>
                    <a:pt x="883765" y="466571"/>
                  </a:lnTo>
                  <a:lnTo>
                    <a:pt x="883765" y="467001"/>
                  </a:lnTo>
                  <a:lnTo>
                    <a:pt x="883724" y="467332"/>
                  </a:lnTo>
                  <a:lnTo>
                    <a:pt x="883572" y="467751"/>
                  </a:lnTo>
                  <a:lnTo>
                    <a:pt x="883459" y="467928"/>
                  </a:lnTo>
                  <a:lnTo>
                    <a:pt x="883198" y="468214"/>
                  </a:lnTo>
                  <a:lnTo>
                    <a:pt x="882963" y="468402"/>
                  </a:lnTo>
                  <a:lnTo>
                    <a:pt x="882785" y="468479"/>
                  </a:lnTo>
                  <a:lnTo>
                    <a:pt x="882636" y="468468"/>
                  </a:lnTo>
                  <a:lnTo>
                    <a:pt x="882535" y="468413"/>
                  </a:lnTo>
                  <a:lnTo>
                    <a:pt x="882218" y="468126"/>
                  </a:lnTo>
                  <a:lnTo>
                    <a:pt x="882054" y="468005"/>
                  </a:lnTo>
                  <a:lnTo>
                    <a:pt x="881818" y="467939"/>
                  </a:lnTo>
                  <a:lnTo>
                    <a:pt x="881557" y="467906"/>
                  </a:lnTo>
                  <a:lnTo>
                    <a:pt x="881296" y="467928"/>
                  </a:lnTo>
                  <a:lnTo>
                    <a:pt x="880701" y="468016"/>
                  </a:lnTo>
                  <a:lnTo>
                    <a:pt x="880366" y="468005"/>
                  </a:lnTo>
                  <a:lnTo>
                    <a:pt x="880081" y="467828"/>
                  </a:lnTo>
                  <a:lnTo>
                    <a:pt x="879877" y="467586"/>
                  </a:lnTo>
                  <a:lnTo>
                    <a:pt x="879612" y="467090"/>
                  </a:lnTo>
                  <a:lnTo>
                    <a:pt x="879230" y="466814"/>
                  </a:lnTo>
                  <a:lnTo>
                    <a:pt x="878959" y="466627"/>
                  </a:lnTo>
                  <a:lnTo>
                    <a:pt x="878677" y="466450"/>
                  </a:lnTo>
                  <a:lnTo>
                    <a:pt x="878392" y="466219"/>
                  </a:lnTo>
                  <a:lnTo>
                    <a:pt x="877893" y="465965"/>
                  </a:lnTo>
                  <a:lnTo>
                    <a:pt x="877354" y="465623"/>
                  </a:lnTo>
                  <a:lnTo>
                    <a:pt x="877170" y="465524"/>
                  </a:lnTo>
                  <a:lnTo>
                    <a:pt x="876966" y="465326"/>
                  </a:lnTo>
                  <a:lnTo>
                    <a:pt x="876865" y="465094"/>
                  </a:lnTo>
                  <a:lnTo>
                    <a:pt x="876865" y="464708"/>
                  </a:lnTo>
                  <a:lnTo>
                    <a:pt x="876783" y="464521"/>
                  </a:lnTo>
                  <a:lnTo>
                    <a:pt x="876600" y="464377"/>
                  </a:lnTo>
                  <a:lnTo>
                    <a:pt x="876152" y="464058"/>
                  </a:lnTo>
                  <a:lnTo>
                    <a:pt x="875879" y="463925"/>
                  </a:lnTo>
                  <a:lnTo>
                    <a:pt x="875621" y="463672"/>
                  </a:lnTo>
                  <a:lnTo>
                    <a:pt x="875488" y="463363"/>
                  </a:lnTo>
                  <a:lnTo>
                    <a:pt x="875415" y="463187"/>
                  </a:lnTo>
                  <a:lnTo>
                    <a:pt x="875357" y="462988"/>
                  </a:lnTo>
                  <a:lnTo>
                    <a:pt x="875397" y="462812"/>
                  </a:lnTo>
                  <a:lnTo>
                    <a:pt x="875437" y="462602"/>
                  </a:lnTo>
                  <a:lnTo>
                    <a:pt x="875620" y="462360"/>
                  </a:lnTo>
                  <a:lnTo>
                    <a:pt x="875758" y="462172"/>
                  </a:lnTo>
                  <a:lnTo>
                    <a:pt x="875823" y="462029"/>
                  </a:lnTo>
                  <a:lnTo>
                    <a:pt x="875879" y="461709"/>
                  </a:lnTo>
                  <a:lnTo>
                    <a:pt x="875890" y="461445"/>
                  </a:lnTo>
                  <a:lnTo>
                    <a:pt x="875862" y="461257"/>
                  </a:lnTo>
                  <a:lnTo>
                    <a:pt x="875890" y="461037"/>
                  </a:lnTo>
                  <a:lnTo>
                    <a:pt x="875896" y="460629"/>
                  </a:lnTo>
                  <a:lnTo>
                    <a:pt x="875872" y="460199"/>
                  </a:lnTo>
                  <a:lnTo>
                    <a:pt x="875755" y="459868"/>
                  </a:lnTo>
                  <a:lnTo>
                    <a:pt x="875531" y="459592"/>
                  </a:lnTo>
                  <a:lnTo>
                    <a:pt x="875290" y="459438"/>
                  </a:lnTo>
                  <a:lnTo>
                    <a:pt x="875158" y="459295"/>
                  </a:lnTo>
                  <a:lnTo>
                    <a:pt x="875074" y="459195"/>
                  </a:lnTo>
                  <a:lnTo>
                    <a:pt x="875050" y="459030"/>
                  </a:lnTo>
                  <a:lnTo>
                    <a:pt x="875083" y="458831"/>
                  </a:lnTo>
                  <a:lnTo>
                    <a:pt x="875232" y="458611"/>
                  </a:lnTo>
                  <a:lnTo>
                    <a:pt x="875406" y="458468"/>
                  </a:lnTo>
                  <a:lnTo>
                    <a:pt x="875714" y="458115"/>
                  </a:lnTo>
                  <a:lnTo>
                    <a:pt x="876046" y="457773"/>
                  </a:lnTo>
                  <a:lnTo>
                    <a:pt x="876494" y="457387"/>
                  </a:lnTo>
                  <a:lnTo>
                    <a:pt x="876801" y="457089"/>
                  </a:lnTo>
                  <a:lnTo>
                    <a:pt x="877340" y="456726"/>
                  </a:lnTo>
                  <a:lnTo>
                    <a:pt x="877606" y="456549"/>
                  </a:lnTo>
                  <a:lnTo>
                    <a:pt x="878005" y="456362"/>
                  </a:lnTo>
                  <a:lnTo>
                    <a:pt x="878287" y="456307"/>
                  </a:lnTo>
                  <a:lnTo>
                    <a:pt x="878535" y="456240"/>
                  </a:lnTo>
                  <a:lnTo>
                    <a:pt x="878824" y="456240"/>
                  </a:lnTo>
                  <a:lnTo>
                    <a:pt x="879086" y="456251"/>
                  </a:lnTo>
                  <a:lnTo>
                    <a:pt x="879673" y="456207"/>
                  </a:lnTo>
                  <a:lnTo>
                    <a:pt x="879872" y="456218"/>
                  </a:lnTo>
                  <a:lnTo>
                    <a:pt x="880030" y="456196"/>
                  </a:lnTo>
                  <a:lnTo>
                    <a:pt x="880205" y="456152"/>
                  </a:lnTo>
                  <a:lnTo>
                    <a:pt x="880420" y="456053"/>
                  </a:lnTo>
                  <a:lnTo>
                    <a:pt x="880711" y="455876"/>
                  </a:lnTo>
                  <a:lnTo>
                    <a:pt x="881001" y="455436"/>
                  </a:lnTo>
                  <a:lnTo>
                    <a:pt x="881308" y="454763"/>
                  </a:lnTo>
                  <a:lnTo>
                    <a:pt x="881548" y="454344"/>
                  </a:lnTo>
                  <a:lnTo>
                    <a:pt x="881847" y="453991"/>
                  </a:lnTo>
                  <a:lnTo>
                    <a:pt x="882121" y="453671"/>
                  </a:lnTo>
                  <a:lnTo>
                    <a:pt x="882325" y="453495"/>
                  </a:lnTo>
                  <a:lnTo>
                    <a:pt x="882433" y="453374"/>
                  </a:lnTo>
                  <a:lnTo>
                    <a:pt x="882517" y="453208"/>
                  </a:lnTo>
                  <a:lnTo>
                    <a:pt x="882719" y="452988"/>
                  </a:lnTo>
                  <a:lnTo>
                    <a:pt x="882902" y="452933"/>
                  </a:lnTo>
                  <a:lnTo>
                    <a:pt x="883150" y="452966"/>
                  </a:lnTo>
                  <a:lnTo>
                    <a:pt x="883407" y="453010"/>
                  </a:lnTo>
                  <a:lnTo>
                    <a:pt x="883774" y="453131"/>
                  </a:lnTo>
                  <a:lnTo>
                    <a:pt x="884189" y="453208"/>
                  </a:lnTo>
                  <a:lnTo>
                    <a:pt x="884927" y="453319"/>
                  </a:lnTo>
                  <a:lnTo>
                    <a:pt x="885292" y="453385"/>
                  </a:lnTo>
                  <a:lnTo>
                    <a:pt x="885624" y="453374"/>
                  </a:lnTo>
                  <a:lnTo>
                    <a:pt x="886081" y="453341"/>
                  </a:lnTo>
                  <a:lnTo>
                    <a:pt x="886611" y="453252"/>
                  </a:lnTo>
                  <a:lnTo>
                    <a:pt x="887068" y="453197"/>
                  </a:lnTo>
                  <a:lnTo>
                    <a:pt x="887650" y="452977"/>
                  </a:lnTo>
                  <a:lnTo>
                    <a:pt x="888056" y="452723"/>
                  </a:lnTo>
                  <a:lnTo>
                    <a:pt x="888579" y="452370"/>
                  </a:lnTo>
                  <a:lnTo>
                    <a:pt x="888853" y="452051"/>
                  </a:lnTo>
                  <a:lnTo>
                    <a:pt x="889035" y="451709"/>
                  </a:lnTo>
                  <a:lnTo>
                    <a:pt x="889177" y="451466"/>
                  </a:lnTo>
                  <a:lnTo>
                    <a:pt x="889193" y="451169"/>
                  </a:lnTo>
                  <a:lnTo>
                    <a:pt x="889151" y="450948"/>
                  </a:lnTo>
                  <a:lnTo>
                    <a:pt x="889052" y="450606"/>
                  </a:lnTo>
                  <a:lnTo>
                    <a:pt x="889028" y="450309"/>
                  </a:lnTo>
                  <a:lnTo>
                    <a:pt x="889028" y="450077"/>
                  </a:lnTo>
                  <a:lnTo>
                    <a:pt x="889077" y="449691"/>
                  </a:lnTo>
                  <a:lnTo>
                    <a:pt x="889168" y="449338"/>
                  </a:lnTo>
                  <a:lnTo>
                    <a:pt x="889235" y="449096"/>
                  </a:lnTo>
                  <a:lnTo>
                    <a:pt x="889345" y="448644"/>
                  </a:lnTo>
                  <a:lnTo>
                    <a:pt x="889533" y="448026"/>
                  </a:lnTo>
                  <a:lnTo>
                    <a:pt x="889733" y="447475"/>
                  </a:lnTo>
                  <a:lnTo>
                    <a:pt x="889849" y="447100"/>
                  </a:lnTo>
                  <a:lnTo>
                    <a:pt x="889982" y="446736"/>
                  </a:lnTo>
                  <a:lnTo>
                    <a:pt x="890140" y="446450"/>
                  </a:lnTo>
                  <a:lnTo>
                    <a:pt x="890247" y="446339"/>
                  </a:lnTo>
                  <a:lnTo>
                    <a:pt x="890496" y="446229"/>
                  </a:lnTo>
                  <a:lnTo>
                    <a:pt x="890758" y="446152"/>
                  </a:lnTo>
                  <a:lnTo>
                    <a:pt x="890770" y="446075"/>
                  </a:lnTo>
                  <a:lnTo>
                    <a:pt x="890770" y="445887"/>
                  </a:lnTo>
                  <a:lnTo>
                    <a:pt x="890646" y="445490"/>
                  </a:lnTo>
                  <a:lnTo>
                    <a:pt x="890372" y="444674"/>
                  </a:lnTo>
                  <a:lnTo>
                    <a:pt x="890006" y="443881"/>
                  </a:lnTo>
                  <a:lnTo>
                    <a:pt x="889815" y="443495"/>
                  </a:lnTo>
                  <a:lnTo>
                    <a:pt x="889696" y="443032"/>
                  </a:lnTo>
                  <a:lnTo>
                    <a:pt x="889455" y="442458"/>
                  </a:lnTo>
                  <a:lnTo>
                    <a:pt x="889294" y="441709"/>
                  </a:lnTo>
                  <a:lnTo>
                    <a:pt x="889294" y="441278"/>
                  </a:lnTo>
                  <a:lnTo>
                    <a:pt x="889519" y="440970"/>
                  </a:lnTo>
                  <a:lnTo>
                    <a:pt x="889780" y="440826"/>
                  </a:lnTo>
                  <a:lnTo>
                    <a:pt x="889970" y="440694"/>
                  </a:lnTo>
                  <a:lnTo>
                    <a:pt x="890357" y="440540"/>
                  </a:lnTo>
                  <a:lnTo>
                    <a:pt x="891098" y="440474"/>
                  </a:lnTo>
                  <a:lnTo>
                    <a:pt x="892146" y="440363"/>
                  </a:lnTo>
                  <a:lnTo>
                    <a:pt x="892790" y="440275"/>
                  </a:lnTo>
                  <a:lnTo>
                    <a:pt x="893386" y="439955"/>
                  </a:lnTo>
                  <a:lnTo>
                    <a:pt x="893998" y="439570"/>
                  </a:lnTo>
                  <a:lnTo>
                    <a:pt x="894562" y="439073"/>
                  </a:lnTo>
                  <a:lnTo>
                    <a:pt x="894981" y="438456"/>
                  </a:lnTo>
                  <a:lnTo>
                    <a:pt x="895126" y="437563"/>
                  </a:lnTo>
                  <a:lnTo>
                    <a:pt x="895271" y="436427"/>
                  </a:lnTo>
                  <a:lnTo>
                    <a:pt x="895206" y="435644"/>
                  </a:lnTo>
                  <a:lnTo>
                    <a:pt x="895094" y="435082"/>
                  </a:lnTo>
                  <a:lnTo>
                    <a:pt x="894884" y="434641"/>
                  </a:lnTo>
                  <a:lnTo>
                    <a:pt x="894715" y="434487"/>
                  </a:lnTo>
                  <a:lnTo>
                    <a:pt x="894256" y="434068"/>
                  </a:lnTo>
                  <a:lnTo>
                    <a:pt x="893805" y="433649"/>
                  </a:lnTo>
                  <a:lnTo>
                    <a:pt x="893241" y="433053"/>
                  </a:lnTo>
                  <a:lnTo>
                    <a:pt x="892677" y="432160"/>
                  </a:lnTo>
                  <a:lnTo>
                    <a:pt x="892382" y="431598"/>
                  </a:lnTo>
                  <a:lnTo>
                    <a:pt x="891887" y="431377"/>
                  </a:lnTo>
                  <a:lnTo>
                    <a:pt x="891131" y="431091"/>
                  </a:lnTo>
                  <a:lnTo>
                    <a:pt x="890292" y="430286"/>
                  </a:lnTo>
                  <a:lnTo>
                    <a:pt x="889631" y="430021"/>
                  </a:lnTo>
                  <a:lnTo>
                    <a:pt x="889101" y="429701"/>
                  </a:lnTo>
                  <a:lnTo>
                    <a:pt x="888923" y="429448"/>
                  </a:lnTo>
                  <a:lnTo>
                    <a:pt x="888678" y="429150"/>
                  </a:lnTo>
                  <a:lnTo>
                    <a:pt x="888504" y="428731"/>
                  </a:lnTo>
                  <a:lnTo>
                    <a:pt x="888358" y="428191"/>
                  </a:lnTo>
                  <a:lnTo>
                    <a:pt x="888232" y="427783"/>
                  </a:lnTo>
                  <a:lnTo>
                    <a:pt x="887941" y="427077"/>
                  </a:lnTo>
                  <a:lnTo>
                    <a:pt x="887582" y="426482"/>
                  </a:lnTo>
                  <a:lnTo>
                    <a:pt x="887311" y="425986"/>
                  </a:lnTo>
                  <a:lnTo>
                    <a:pt x="887145" y="425556"/>
                  </a:lnTo>
                  <a:lnTo>
                    <a:pt x="887194" y="425335"/>
                  </a:lnTo>
                  <a:lnTo>
                    <a:pt x="887224" y="425159"/>
                  </a:lnTo>
                  <a:lnTo>
                    <a:pt x="887087" y="424817"/>
                  </a:lnTo>
                  <a:lnTo>
                    <a:pt x="886661" y="423979"/>
                  </a:lnTo>
                  <a:lnTo>
                    <a:pt x="886040" y="423395"/>
                  </a:lnTo>
                  <a:lnTo>
                    <a:pt x="885361" y="422623"/>
                  </a:lnTo>
                  <a:lnTo>
                    <a:pt x="885128" y="422347"/>
                  </a:lnTo>
                  <a:lnTo>
                    <a:pt x="884943" y="421973"/>
                  </a:lnTo>
                  <a:lnTo>
                    <a:pt x="884799" y="421542"/>
                  </a:lnTo>
                  <a:lnTo>
                    <a:pt x="884750" y="421190"/>
                  </a:lnTo>
                  <a:lnTo>
                    <a:pt x="884779" y="420826"/>
                  </a:lnTo>
                  <a:lnTo>
                    <a:pt x="884808" y="420462"/>
                  </a:lnTo>
                  <a:lnTo>
                    <a:pt x="884808" y="420175"/>
                  </a:lnTo>
                  <a:lnTo>
                    <a:pt x="884895" y="419767"/>
                  </a:lnTo>
                  <a:lnTo>
                    <a:pt x="885050" y="419403"/>
                  </a:lnTo>
                  <a:lnTo>
                    <a:pt x="885244" y="419183"/>
                  </a:lnTo>
                  <a:lnTo>
                    <a:pt x="885487" y="418819"/>
                  </a:lnTo>
                  <a:lnTo>
                    <a:pt x="885603" y="418643"/>
                  </a:lnTo>
                  <a:lnTo>
                    <a:pt x="885613" y="418422"/>
                  </a:lnTo>
                  <a:lnTo>
                    <a:pt x="885400" y="417981"/>
                  </a:lnTo>
                  <a:lnTo>
                    <a:pt x="885254" y="417595"/>
                  </a:lnTo>
                  <a:lnTo>
                    <a:pt x="885176" y="417265"/>
                  </a:lnTo>
                  <a:lnTo>
                    <a:pt x="885089" y="416834"/>
                  </a:lnTo>
                  <a:lnTo>
                    <a:pt x="885050" y="416570"/>
                  </a:lnTo>
                  <a:lnTo>
                    <a:pt x="884915" y="416371"/>
                  </a:lnTo>
                  <a:lnTo>
                    <a:pt x="884827" y="416162"/>
                  </a:lnTo>
                  <a:lnTo>
                    <a:pt x="884740" y="415798"/>
                  </a:lnTo>
                  <a:lnTo>
                    <a:pt x="884585" y="415445"/>
                  </a:lnTo>
                  <a:lnTo>
                    <a:pt x="884352" y="415137"/>
                  </a:lnTo>
                  <a:lnTo>
                    <a:pt x="883916" y="414684"/>
                  </a:lnTo>
                  <a:lnTo>
                    <a:pt x="883819" y="414508"/>
                  </a:lnTo>
                  <a:lnTo>
                    <a:pt x="883770" y="414299"/>
                  </a:lnTo>
                  <a:lnTo>
                    <a:pt x="883779" y="414067"/>
                  </a:lnTo>
                  <a:lnTo>
                    <a:pt x="883712" y="413924"/>
                  </a:lnTo>
                  <a:lnTo>
                    <a:pt x="883546" y="413670"/>
                  </a:lnTo>
                  <a:lnTo>
                    <a:pt x="883411" y="413317"/>
                  </a:lnTo>
                  <a:lnTo>
                    <a:pt x="883227" y="412799"/>
                  </a:lnTo>
                  <a:lnTo>
                    <a:pt x="883208" y="412557"/>
                  </a:lnTo>
                  <a:lnTo>
                    <a:pt x="883149" y="412204"/>
                  </a:lnTo>
                  <a:lnTo>
                    <a:pt x="883334" y="411553"/>
                  </a:lnTo>
                  <a:lnTo>
                    <a:pt x="883779" y="411035"/>
                  </a:lnTo>
                  <a:lnTo>
                    <a:pt x="883868" y="410980"/>
                  </a:lnTo>
                  <a:lnTo>
                    <a:pt x="884081" y="410947"/>
                  </a:lnTo>
                  <a:lnTo>
                    <a:pt x="884342" y="410892"/>
                  </a:lnTo>
                  <a:lnTo>
                    <a:pt x="884759" y="410837"/>
                  </a:lnTo>
                  <a:lnTo>
                    <a:pt x="885060" y="410814"/>
                  </a:lnTo>
                  <a:lnTo>
                    <a:pt x="885283" y="410715"/>
                  </a:lnTo>
                  <a:lnTo>
                    <a:pt x="885536" y="410572"/>
                  </a:lnTo>
                  <a:lnTo>
                    <a:pt x="885923" y="410175"/>
                  </a:lnTo>
                  <a:lnTo>
                    <a:pt x="886273" y="409910"/>
                  </a:lnTo>
                  <a:lnTo>
                    <a:pt x="886583" y="409646"/>
                  </a:lnTo>
                  <a:lnTo>
                    <a:pt x="886613" y="409392"/>
                  </a:lnTo>
                  <a:lnTo>
                    <a:pt x="886525" y="409172"/>
                  </a:lnTo>
                  <a:lnTo>
                    <a:pt x="886244" y="408907"/>
                  </a:lnTo>
                  <a:lnTo>
                    <a:pt x="885739" y="408687"/>
                  </a:lnTo>
                  <a:lnTo>
                    <a:pt x="885457" y="408565"/>
                  </a:lnTo>
                  <a:lnTo>
                    <a:pt x="885061" y="408532"/>
                  </a:lnTo>
                  <a:lnTo>
                    <a:pt x="884684" y="408532"/>
                  </a:lnTo>
                  <a:lnTo>
                    <a:pt x="884076" y="408521"/>
                  </a:lnTo>
                  <a:lnTo>
                    <a:pt x="883553" y="408389"/>
                  </a:lnTo>
                  <a:lnTo>
                    <a:pt x="882896" y="408069"/>
                  </a:lnTo>
                  <a:lnTo>
                    <a:pt x="882470" y="407518"/>
                  </a:lnTo>
                  <a:lnTo>
                    <a:pt x="882165" y="406691"/>
                  </a:lnTo>
                  <a:lnTo>
                    <a:pt x="881679" y="405996"/>
                  </a:lnTo>
                  <a:lnTo>
                    <a:pt x="880986" y="405489"/>
                  </a:lnTo>
                  <a:lnTo>
                    <a:pt x="880730" y="405147"/>
                  </a:lnTo>
                  <a:lnTo>
                    <a:pt x="880596" y="404750"/>
                  </a:lnTo>
                  <a:lnTo>
                    <a:pt x="880560" y="404298"/>
                  </a:lnTo>
                  <a:lnTo>
                    <a:pt x="880742" y="403659"/>
                  </a:lnTo>
                  <a:lnTo>
                    <a:pt x="880961" y="402997"/>
                  </a:lnTo>
                  <a:lnTo>
                    <a:pt x="881399" y="402005"/>
                  </a:lnTo>
                  <a:lnTo>
                    <a:pt x="881850" y="401399"/>
                  </a:lnTo>
                  <a:lnTo>
                    <a:pt x="882518" y="400748"/>
                  </a:lnTo>
                  <a:lnTo>
                    <a:pt x="882762" y="400550"/>
                  </a:lnTo>
                  <a:lnTo>
                    <a:pt x="883081" y="400153"/>
                  </a:lnTo>
                  <a:lnTo>
                    <a:pt x="883261" y="399690"/>
                  </a:lnTo>
                  <a:lnTo>
                    <a:pt x="883497" y="398896"/>
                  </a:lnTo>
                  <a:lnTo>
                    <a:pt x="883505" y="398730"/>
                  </a:lnTo>
                  <a:lnTo>
                    <a:pt x="883699" y="398091"/>
                  </a:lnTo>
                  <a:lnTo>
                    <a:pt x="883759" y="397573"/>
                  </a:lnTo>
                  <a:lnTo>
                    <a:pt x="883869" y="396878"/>
                  </a:lnTo>
                  <a:lnTo>
                    <a:pt x="884028" y="396415"/>
                  </a:lnTo>
                  <a:lnTo>
                    <a:pt x="884405" y="396029"/>
                  </a:lnTo>
                  <a:lnTo>
                    <a:pt x="884757" y="395864"/>
                  </a:lnTo>
                  <a:lnTo>
                    <a:pt x="885609" y="395511"/>
                  </a:lnTo>
                  <a:lnTo>
                    <a:pt x="886121" y="395290"/>
                  </a:lnTo>
                  <a:lnTo>
                    <a:pt x="886716" y="395136"/>
                  </a:lnTo>
                  <a:lnTo>
                    <a:pt x="887421" y="394915"/>
                  </a:lnTo>
                  <a:lnTo>
                    <a:pt x="888200" y="394728"/>
                  </a:lnTo>
                  <a:lnTo>
                    <a:pt x="888803" y="394596"/>
                  </a:lnTo>
                  <a:lnTo>
                    <a:pt x="889066" y="394353"/>
                  </a:lnTo>
                  <a:lnTo>
                    <a:pt x="889217" y="394055"/>
                  </a:lnTo>
                  <a:lnTo>
                    <a:pt x="889362" y="393306"/>
                  </a:lnTo>
                  <a:lnTo>
                    <a:pt x="889135" y="392391"/>
                  </a:lnTo>
                  <a:lnTo>
                    <a:pt x="889113" y="392005"/>
                  </a:lnTo>
                  <a:lnTo>
                    <a:pt x="889161" y="391740"/>
                  </a:lnTo>
                  <a:lnTo>
                    <a:pt x="889405" y="391497"/>
                  </a:lnTo>
                  <a:lnTo>
                    <a:pt x="889454" y="391310"/>
                  </a:lnTo>
                  <a:lnTo>
                    <a:pt x="889441" y="390957"/>
                  </a:lnTo>
                  <a:lnTo>
                    <a:pt x="889441" y="390737"/>
                  </a:lnTo>
                  <a:lnTo>
                    <a:pt x="889526" y="390373"/>
                  </a:lnTo>
                  <a:lnTo>
                    <a:pt x="889685" y="390174"/>
                  </a:lnTo>
                  <a:lnTo>
                    <a:pt x="889989" y="390307"/>
                  </a:lnTo>
                  <a:lnTo>
                    <a:pt x="890208" y="390527"/>
                  </a:lnTo>
                  <a:lnTo>
                    <a:pt x="890658" y="390814"/>
                  </a:lnTo>
                  <a:lnTo>
                    <a:pt x="891266" y="391200"/>
                  </a:lnTo>
                  <a:lnTo>
                    <a:pt x="891692" y="391564"/>
                  </a:lnTo>
                  <a:lnTo>
                    <a:pt x="891875" y="391861"/>
                  </a:lnTo>
                  <a:lnTo>
                    <a:pt x="892253" y="392391"/>
                  </a:lnTo>
                  <a:lnTo>
                    <a:pt x="892592" y="392589"/>
                  </a:lnTo>
                  <a:lnTo>
                    <a:pt x="892946" y="392644"/>
                  </a:lnTo>
                  <a:lnTo>
                    <a:pt x="893420" y="392479"/>
                  </a:lnTo>
                  <a:lnTo>
                    <a:pt x="894065" y="392435"/>
                  </a:lnTo>
                  <a:lnTo>
                    <a:pt x="894417" y="392358"/>
                  </a:lnTo>
                  <a:lnTo>
                    <a:pt x="895392" y="392247"/>
                  </a:lnTo>
                  <a:lnTo>
                    <a:pt x="895866" y="392214"/>
                  </a:lnTo>
                  <a:lnTo>
                    <a:pt x="896304" y="392027"/>
                  </a:lnTo>
                  <a:lnTo>
                    <a:pt x="896632" y="391939"/>
                  </a:lnTo>
                  <a:lnTo>
                    <a:pt x="897553" y="391784"/>
                  </a:lnTo>
                  <a:lnTo>
                    <a:pt x="898142" y="391685"/>
                  </a:lnTo>
                  <a:lnTo>
                    <a:pt x="898548" y="391575"/>
                  </a:lnTo>
                  <a:lnTo>
                    <a:pt x="899162" y="391365"/>
                  </a:lnTo>
                  <a:lnTo>
                    <a:pt x="899557" y="390792"/>
                  </a:lnTo>
                  <a:lnTo>
                    <a:pt x="899949" y="390285"/>
                  </a:lnTo>
                  <a:lnTo>
                    <a:pt x="899990" y="390318"/>
                  </a:lnTo>
                  <a:lnTo>
                    <a:pt x="900027" y="390263"/>
                  </a:lnTo>
                  <a:lnTo>
                    <a:pt x="900295" y="389987"/>
                  </a:lnTo>
                  <a:lnTo>
                    <a:pt x="900684" y="389656"/>
                  </a:lnTo>
                  <a:lnTo>
                    <a:pt x="900873" y="389469"/>
                  </a:lnTo>
                  <a:lnTo>
                    <a:pt x="900810" y="388862"/>
                  </a:lnTo>
                  <a:lnTo>
                    <a:pt x="900441" y="388002"/>
                  </a:lnTo>
                  <a:lnTo>
                    <a:pt x="899904" y="387297"/>
                  </a:lnTo>
                  <a:lnTo>
                    <a:pt x="899306" y="386668"/>
                  </a:lnTo>
                  <a:lnTo>
                    <a:pt x="898855" y="386426"/>
                  </a:lnTo>
                  <a:lnTo>
                    <a:pt x="898437" y="385963"/>
                  </a:lnTo>
                  <a:lnTo>
                    <a:pt x="898087" y="385577"/>
                  </a:lnTo>
                  <a:lnTo>
                    <a:pt x="897726" y="385213"/>
                  </a:lnTo>
                  <a:lnTo>
                    <a:pt x="897545" y="385003"/>
                  </a:lnTo>
                  <a:lnTo>
                    <a:pt x="897286" y="384573"/>
                  </a:lnTo>
                  <a:lnTo>
                    <a:pt x="897117" y="384364"/>
                  </a:lnTo>
                  <a:lnTo>
                    <a:pt x="896699" y="384066"/>
                  </a:lnTo>
                  <a:lnTo>
                    <a:pt x="896418" y="383702"/>
                  </a:lnTo>
                  <a:lnTo>
                    <a:pt x="896293" y="383405"/>
                  </a:lnTo>
                  <a:lnTo>
                    <a:pt x="896215" y="383107"/>
                  </a:lnTo>
                  <a:lnTo>
                    <a:pt x="896259" y="382765"/>
                  </a:lnTo>
                  <a:lnTo>
                    <a:pt x="896259" y="382512"/>
                  </a:lnTo>
                  <a:lnTo>
                    <a:pt x="896293" y="381685"/>
                  </a:lnTo>
                  <a:lnTo>
                    <a:pt x="896361" y="381089"/>
                  </a:lnTo>
                  <a:lnTo>
                    <a:pt x="896530" y="380163"/>
                  </a:lnTo>
                  <a:lnTo>
                    <a:pt x="896610" y="379424"/>
                  </a:lnTo>
                  <a:lnTo>
                    <a:pt x="896597" y="378796"/>
                  </a:lnTo>
                  <a:lnTo>
                    <a:pt x="896474" y="378355"/>
                  </a:lnTo>
                  <a:lnTo>
                    <a:pt x="896271" y="377770"/>
                  </a:lnTo>
                  <a:lnTo>
                    <a:pt x="895932" y="377175"/>
                  </a:lnTo>
                  <a:lnTo>
                    <a:pt x="895785" y="376933"/>
                  </a:lnTo>
                  <a:lnTo>
                    <a:pt x="895481" y="376679"/>
                  </a:lnTo>
                  <a:lnTo>
                    <a:pt x="894082" y="375940"/>
                  </a:lnTo>
                  <a:lnTo>
                    <a:pt x="893867" y="375753"/>
                  </a:lnTo>
                  <a:lnTo>
                    <a:pt x="892761" y="374639"/>
                  </a:lnTo>
                  <a:lnTo>
                    <a:pt x="892152" y="374176"/>
                  </a:lnTo>
                  <a:lnTo>
                    <a:pt x="891884" y="373967"/>
                  </a:lnTo>
                  <a:lnTo>
                    <a:pt x="891797" y="373812"/>
                  </a:lnTo>
                  <a:lnTo>
                    <a:pt x="891791" y="373614"/>
                  </a:lnTo>
                  <a:lnTo>
                    <a:pt x="891820" y="373338"/>
                  </a:lnTo>
                  <a:lnTo>
                    <a:pt x="891902" y="373029"/>
                  </a:lnTo>
                  <a:lnTo>
                    <a:pt x="892052" y="372500"/>
                  </a:lnTo>
                  <a:lnTo>
                    <a:pt x="892104" y="372225"/>
                  </a:lnTo>
                  <a:lnTo>
                    <a:pt x="892086" y="372059"/>
                  </a:lnTo>
                  <a:lnTo>
                    <a:pt x="892034" y="371894"/>
                  </a:lnTo>
                  <a:lnTo>
                    <a:pt x="891855" y="371850"/>
                  </a:lnTo>
                  <a:lnTo>
                    <a:pt x="891474" y="371883"/>
                  </a:lnTo>
                  <a:lnTo>
                    <a:pt x="891208" y="371916"/>
                  </a:lnTo>
                  <a:lnTo>
                    <a:pt x="890867" y="371916"/>
                  </a:lnTo>
                  <a:lnTo>
                    <a:pt x="890556" y="371806"/>
                  </a:lnTo>
                  <a:lnTo>
                    <a:pt x="890133" y="371684"/>
                  </a:lnTo>
                  <a:lnTo>
                    <a:pt x="889533" y="371530"/>
                  </a:lnTo>
                  <a:lnTo>
                    <a:pt x="889017" y="371508"/>
                  </a:lnTo>
                  <a:lnTo>
                    <a:pt x="888657" y="371475"/>
                  </a:lnTo>
                  <a:lnTo>
                    <a:pt x="888412" y="371387"/>
                  </a:lnTo>
                  <a:lnTo>
                    <a:pt x="888127" y="371199"/>
                  </a:lnTo>
                  <a:lnTo>
                    <a:pt x="887835" y="371001"/>
                  </a:lnTo>
                  <a:lnTo>
                    <a:pt x="887606" y="370835"/>
                  </a:lnTo>
                  <a:lnTo>
                    <a:pt x="887313" y="370626"/>
                  </a:lnTo>
                  <a:lnTo>
                    <a:pt x="886945" y="370361"/>
                  </a:lnTo>
                  <a:lnTo>
                    <a:pt x="886755" y="370240"/>
                  </a:lnTo>
                  <a:lnTo>
                    <a:pt x="886597" y="370086"/>
                  </a:lnTo>
                  <a:lnTo>
                    <a:pt x="886530" y="369975"/>
                  </a:lnTo>
                  <a:lnTo>
                    <a:pt x="886435" y="369876"/>
                  </a:lnTo>
                  <a:lnTo>
                    <a:pt x="886337" y="369843"/>
                  </a:lnTo>
                  <a:lnTo>
                    <a:pt x="886123" y="369843"/>
                  </a:lnTo>
                  <a:lnTo>
                    <a:pt x="885929" y="369854"/>
                  </a:lnTo>
                  <a:lnTo>
                    <a:pt x="885589" y="369920"/>
                  </a:lnTo>
                  <a:lnTo>
                    <a:pt x="885478" y="369920"/>
                  </a:lnTo>
                  <a:lnTo>
                    <a:pt x="885364" y="369898"/>
                  </a:lnTo>
                  <a:lnTo>
                    <a:pt x="885217" y="369843"/>
                  </a:lnTo>
                  <a:lnTo>
                    <a:pt x="884949" y="369711"/>
                  </a:lnTo>
                  <a:lnTo>
                    <a:pt x="884683" y="369545"/>
                  </a:lnTo>
                  <a:lnTo>
                    <a:pt x="884435" y="369380"/>
                  </a:lnTo>
                  <a:lnTo>
                    <a:pt x="884146" y="369159"/>
                  </a:lnTo>
                  <a:lnTo>
                    <a:pt x="883956" y="368950"/>
                  </a:lnTo>
                  <a:lnTo>
                    <a:pt x="883798" y="368729"/>
                  </a:lnTo>
                  <a:lnTo>
                    <a:pt x="883644" y="368343"/>
                  </a:lnTo>
                  <a:lnTo>
                    <a:pt x="883588" y="368178"/>
                  </a:lnTo>
                  <a:lnTo>
                    <a:pt x="883474" y="367947"/>
                  </a:lnTo>
                  <a:lnTo>
                    <a:pt x="883434" y="367847"/>
                  </a:lnTo>
                  <a:lnTo>
                    <a:pt x="883342" y="367583"/>
                  </a:lnTo>
                  <a:lnTo>
                    <a:pt x="883248" y="367439"/>
                  </a:lnTo>
                  <a:lnTo>
                    <a:pt x="883125" y="367307"/>
                  </a:lnTo>
                  <a:lnTo>
                    <a:pt x="882915" y="367120"/>
                  </a:lnTo>
                  <a:lnTo>
                    <a:pt x="882809" y="367009"/>
                  </a:lnTo>
                  <a:lnTo>
                    <a:pt x="882652" y="366800"/>
                  </a:lnTo>
                  <a:lnTo>
                    <a:pt x="882523" y="366723"/>
                  </a:lnTo>
                  <a:lnTo>
                    <a:pt x="882349" y="366723"/>
                  </a:lnTo>
                  <a:lnTo>
                    <a:pt x="882176" y="366800"/>
                  </a:lnTo>
                  <a:lnTo>
                    <a:pt x="881897" y="366921"/>
                  </a:lnTo>
                  <a:lnTo>
                    <a:pt x="881573" y="366965"/>
                  </a:lnTo>
                  <a:lnTo>
                    <a:pt x="881301" y="366965"/>
                  </a:lnTo>
                  <a:lnTo>
                    <a:pt x="880758" y="366844"/>
                  </a:lnTo>
                  <a:lnTo>
                    <a:pt x="880548" y="366778"/>
                  </a:lnTo>
                  <a:lnTo>
                    <a:pt x="880314" y="366590"/>
                  </a:lnTo>
                  <a:lnTo>
                    <a:pt x="880147" y="366370"/>
                  </a:lnTo>
                  <a:lnTo>
                    <a:pt x="879944" y="365675"/>
                  </a:lnTo>
                  <a:lnTo>
                    <a:pt x="879801" y="365179"/>
                  </a:lnTo>
                  <a:lnTo>
                    <a:pt x="879612" y="364804"/>
                  </a:lnTo>
                  <a:lnTo>
                    <a:pt x="879386" y="364451"/>
                  </a:lnTo>
                  <a:lnTo>
                    <a:pt x="879235" y="364198"/>
                  </a:lnTo>
                  <a:lnTo>
                    <a:pt x="879144" y="364021"/>
                  </a:lnTo>
                  <a:lnTo>
                    <a:pt x="879001" y="363889"/>
                  </a:lnTo>
                  <a:lnTo>
                    <a:pt x="878857" y="363856"/>
                  </a:lnTo>
                  <a:lnTo>
                    <a:pt x="878511" y="363911"/>
                  </a:lnTo>
                  <a:lnTo>
                    <a:pt x="878134" y="364021"/>
                  </a:lnTo>
                  <a:lnTo>
                    <a:pt x="877960" y="363988"/>
                  </a:lnTo>
                  <a:lnTo>
                    <a:pt x="877847" y="363878"/>
                  </a:lnTo>
                  <a:lnTo>
                    <a:pt x="877727" y="363768"/>
                  </a:lnTo>
                  <a:lnTo>
                    <a:pt x="877455" y="363481"/>
                  </a:lnTo>
                  <a:lnTo>
                    <a:pt x="877229" y="363382"/>
                  </a:lnTo>
                  <a:lnTo>
                    <a:pt x="877086" y="363393"/>
                  </a:lnTo>
                  <a:lnTo>
                    <a:pt x="876830" y="363503"/>
                  </a:lnTo>
                  <a:lnTo>
                    <a:pt x="876641" y="363647"/>
                  </a:lnTo>
                  <a:lnTo>
                    <a:pt x="876445" y="363702"/>
                  </a:lnTo>
                  <a:lnTo>
                    <a:pt x="876279" y="363702"/>
                  </a:lnTo>
                  <a:lnTo>
                    <a:pt x="875947" y="363724"/>
                  </a:lnTo>
                  <a:lnTo>
                    <a:pt x="875487" y="363845"/>
                  </a:lnTo>
                  <a:lnTo>
                    <a:pt x="875185" y="364033"/>
                  </a:lnTo>
                  <a:lnTo>
                    <a:pt x="875095" y="364154"/>
                  </a:lnTo>
                  <a:lnTo>
                    <a:pt x="874854" y="364253"/>
                  </a:lnTo>
                  <a:lnTo>
                    <a:pt x="874718" y="364220"/>
                  </a:lnTo>
                  <a:lnTo>
                    <a:pt x="874325" y="363746"/>
                  </a:lnTo>
                  <a:lnTo>
                    <a:pt x="873941" y="363536"/>
                  </a:lnTo>
                  <a:lnTo>
                    <a:pt x="873684" y="363371"/>
                  </a:lnTo>
                  <a:lnTo>
                    <a:pt x="873564" y="363106"/>
                  </a:lnTo>
                  <a:lnTo>
                    <a:pt x="873548" y="362820"/>
                  </a:lnTo>
                  <a:lnTo>
                    <a:pt x="873548" y="362533"/>
                  </a:lnTo>
                  <a:lnTo>
                    <a:pt x="873489" y="362279"/>
                  </a:lnTo>
                  <a:lnTo>
                    <a:pt x="873351" y="362004"/>
                  </a:lnTo>
                  <a:lnTo>
                    <a:pt x="873285" y="361750"/>
                  </a:lnTo>
                  <a:lnTo>
                    <a:pt x="873277" y="361497"/>
                  </a:lnTo>
                  <a:lnTo>
                    <a:pt x="873232" y="361144"/>
                  </a:lnTo>
                  <a:lnTo>
                    <a:pt x="873149" y="360868"/>
                  </a:lnTo>
                  <a:lnTo>
                    <a:pt x="873074" y="360559"/>
                  </a:lnTo>
                  <a:lnTo>
                    <a:pt x="872885" y="359931"/>
                  </a:lnTo>
                  <a:lnTo>
                    <a:pt x="872779" y="359699"/>
                  </a:lnTo>
                  <a:lnTo>
                    <a:pt x="872718" y="359523"/>
                  </a:lnTo>
                  <a:lnTo>
                    <a:pt x="872748" y="359335"/>
                  </a:lnTo>
                  <a:lnTo>
                    <a:pt x="872778" y="358961"/>
                  </a:lnTo>
                  <a:lnTo>
                    <a:pt x="872868" y="358729"/>
                  </a:lnTo>
                  <a:lnTo>
                    <a:pt x="872974" y="358442"/>
                  </a:lnTo>
                  <a:lnTo>
                    <a:pt x="873138" y="358288"/>
                  </a:lnTo>
                  <a:lnTo>
                    <a:pt x="873376" y="358090"/>
                  </a:lnTo>
                  <a:lnTo>
                    <a:pt x="873598" y="357913"/>
                  </a:lnTo>
                  <a:lnTo>
                    <a:pt x="873836" y="357770"/>
                  </a:lnTo>
                  <a:lnTo>
                    <a:pt x="874082" y="357649"/>
                  </a:lnTo>
                  <a:lnTo>
                    <a:pt x="874432" y="357483"/>
                  </a:lnTo>
                  <a:lnTo>
                    <a:pt x="874585" y="357351"/>
                  </a:lnTo>
                  <a:lnTo>
                    <a:pt x="874654" y="357086"/>
                  </a:lnTo>
                  <a:lnTo>
                    <a:pt x="874620" y="356656"/>
                  </a:lnTo>
                  <a:lnTo>
                    <a:pt x="874628" y="356325"/>
                  </a:lnTo>
                  <a:lnTo>
                    <a:pt x="874705" y="356105"/>
                  </a:lnTo>
                  <a:lnTo>
                    <a:pt x="874840" y="355840"/>
                  </a:lnTo>
                  <a:lnTo>
                    <a:pt x="874824" y="355642"/>
                  </a:lnTo>
                  <a:lnTo>
                    <a:pt x="874679" y="355487"/>
                  </a:lnTo>
                  <a:lnTo>
                    <a:pt x="874262" y="355047"/>
                  </a:lnTo>
                  <a:lnTo>
                    <a:pt x="874075" y="354815"/>
                  </a:lnTo>
                  <a:lnTo>
                    <a:pt x="874006" y="354561"/>
                  </a:lnTo>
                  <a:lnTo>
                    <a:pt x="873921" y="354286"/>
                  </a:lnTo>
                  <a:lnTo>
                    <a:pt x="873725" y="354021"/>
                  </a:lnTo>
                  <a:lnTo>
                    <a:pt x="873495" y="353801"/>
                  </a:lnTo>
                  <a:lnTo>
                    <a:pt x="873146" y="353525"/>
                  </a:lnTo>
                  <a:lnTo>
                    <a:pt x="872779" y="353393"/>
                  </a:lnTo>
                  <a:lnTo>
                    <a:pt x="872328" y="353404"/>
                  </a:lnTo>
                  <a:lnTo>
                    <a:pt x="872090" y="353404"/>
                  </a:lnTo>
                  <a:lnTo>
                    <a:pt x="871698" y="353172"/>
                  </a:lnTo>
                  <a:lnTo>
                    <a:pt x="871460" y="352952"/>
                  </a:lnTo>
                  <a:lnTo>
                    <a:pt x="871315" y="352731"/>
                  </a:lnTo>
                  <a:lnTo>
                    <a:pt x="871281" y="352555"/>
                  </a:lnTo>
                  <a:lnTo>
                    <a:pt x="871068" y="352015"/>
                  </a:lnTo>
                  <a:lnTo>
                    <a:pt x="870991" y="351673"/>
                  </a:lnTo>
                  <a:lnTo>
                    <a:pt x="870770" y="350669"/>
                  </a:lnTo>
                  <a:lnTo>
                    <a:pt x="870557" y="349886"/>
                  </a:lnTo>
                  <a:lnTo>
                    <a:pt x="870532" y="349798"/>
                  </a:lnTo>
                  <a:lnTo>
                    <a:pt x="870489" y="349633"/>
                  </a:lnTo>
                  <a:lnTo>
                    <a:pt x="870523" y="348960"/>
                  </a:lnTo>
                  <a:lnTo>
                    <a:pt x="870676" y="348508"/>
                  </a:lnTo>
                  <a:lnTo>
                    <a:pt x="870685" y="348266"/>
                  </a:lnTo>
                  <a:lnTo>
                    <a:pt x="870523" y="347814"/>
                  </a:lnTo>
                  <a:lnTo>
                    <a:pt x="870097" y="347285"/>
                  </a:lnTo>
                  <a:lnTo>
                    <a:pt x="869970" y="347042"/>
                  </a:lnTo>
                  <a:lnTo>
                    <a:pt x="869961" y="346700"/>
                  </a:lnTo>
                  <a:lnTo>
                    <a:pt x="869899" y="346215"/>
                  </a:lnTo>
                  <a:lnTo>
                    <a:pt x="869844" y="346005"/>
                  </a:lnTo>
                  <a:lnTo>
                    <a:pt x="869872" y="345774"/>
                  </a:lnTo>
                  <a:lnTo>
                    <a:pt x="869932" y="345586"/>
                  </a:lnTo>
                  <a:lnTo>
                    <a:pt x="870019" y="345421"/>
                  </a:lnTo>
                  <a:lnTo>
                    <a:pt x="870193" y="345245"/>
                  </a:lnTo>
                  <a:lnTo>
                    <a:pt x="870515" y="345068"/>
                  </a:lnTo>
                  <a:lnTo>
                    <a:pt x="870880" y="344925"/>
                  </a:lnTo>
                  <a:lnTo>
                    <a:pt x="871120" y="344881"/>
                  </a:lnTo>
                  <a:lnTo>
                    <a:pt x="871387" y="344826"/>
                  </a:lnTo>
                  <a:lnTo>
                    <a:pt x="871561" y="344748"/>
                  </a:lnTo>
                  <a:lnTo>
                    <a:pt x="871774" y="344627"/>
                  </a:lnTo>
                  <a:lnTo>
                    <a:pt x="871893" y="344473"/>
                  </a:lnTo>
                  <a:lnTo>
                    <a:pt x="871943" y="344318"/>
                  </a:lnTo>
                  <a:lnTo>
                    <a:pt x="871975" y="343866"/>
                  </a:lnTo>
                  <a:lnTo>
                    <a:pt x="872003" y="343569"/>
                  </a:lnTo>
                  <a:lnTo>
                    <a:pt x="872073" y="343326"/>
                  </a:lnTo>
                  <a:lnTo>
                    <a:pt x="872199" y="343029"/>
                  </a:lnTo>
                  <a:lnTo>
                    <a:pt x="872357" y="342731"/>
                  </a:lnTo>
                  <a:lnTo>
                    <a:pt x="872531" y="342389"/>
                  </a:lnTo>
                  <a:lnTo>
                    <a:pt x="872597" y="342257"/>
                  </a:lnTo>
                  <a:lnTo>
                    <a:pt x="872662" y="342113"/>
                  </a:lnTo>
                  <a:lnTo>
                    <a:pt x="872737" y="341992"/>
                  </a:lnTo>
                  <a:lnTo>
                    <a:pt x="872842" y="341915"/>
                  </a:lnTo>
                  <a:lnTo>
                    <a:pt x="873139" y="341683"/>
                  </a:lnTo>
                  <a:lnTo>
                    <a:pt x="873300" y="341485"/>
                  </a:lnTo>
                  <a:lnTo>
                    <a:pt x="873423" y="341308"/>
                  </a:lnTo>
                  <a:lnTo>
                    <a:pt x="873483" y="341276"/>
                  </a:lnTo>
                  <a:lnTo>
                    <a:pt x="873584" y="341187"/>
                  </a:lnTo>
                  <a:lnTo>
                    <a:pt x="873776" y="341099"/>
                  </a:lnTo>
                  <a:lnTo>
                    <a:pt x="873941" y="341022"/>
                  </a:lnTo>
                  <a:lnTo>
                    <a:pt x="874033" y="340934"/>
                  </a:lnTo>
                  <a:lnTo>
                    <a:pt x="874325" y="340691"/>
                  </a:lnTo>
                  <a:lnTo>
                    <a:pt x="874587" y="340470"/>
                  </a:lnTo>
                  <a:lnTo>
                    <a:pt x="874713" y="340360"/>
                  </a:lnTo>
                  <a:lnTo>
                    <a:pt x="874818" y="340228"/>
                  </a:lnTo>
                  <a:lnTo>
                    <a:pt x="874835" y="340140"/>
                  </a:lnTo>
                  <a:lnTo>
                    <a:pt x="874796" y="339996"/>
                  </a:lnTo>
                  <a:lnTo>
                    <a:pt x="874748" y="339820"/>
                  </a:lnTo>
                  <a:lnTo>
                    <a:pt x="874678" y="339677"/>
                  </a:lnTo>
                  <a:lnTo>
                    <a:pt x="874626" y="339533"/>
                  </a:lnTo>
                  <a:lnTo>
                    <a:pt x="874644" y="339423"/>
                  </a:lnTo>
                  <a:lnTo>
                    <a:pt x="874899" y="339103"/>
                  </a:lnTo>
                  <a:lnTo>
                    <a:pt x="875142" y="338872"/>
                  </a:lnTo>
                  <a:lnTo>
                    <a:pt x="875261" y="338585"/>
                  </a:lnTo>
                  <a:lnTo>
                    <a:pt x="875266" y="337968"/>
                  </a:lnTo>
                  <a:lnTo>
                    <a:pt x="875174" y="337516"/>
                  </a:lnTo>
                  <a:lnTo>
                    <a:pt x="875042" y="337229"/>
                  </a:lnTo>
                  <a:lnTo>
                    <a:pt x="874955" y="337075"/>
                  </a:lnTo>
                  <a:lnTo>
                    <a:pt x="874824" y="336986"/>
                  </a:lnTo>
                  <a:lnTo>
                    <a:pt x="874700" y="336766"/>
                  </a:lnTo>
                  <a:lnTo>
                    <a:pt x="874687" y="336523"/>
                  </a:lnTo>
                  <a:lnTo>
                    <a:pt x="874774" y="336369"/>
                  </a:lnTo>
                  <a:lnTo>
                    <a:pt x="874887" y="336160"/>
                  </a:lnTo>
                  <a:lnTo>
                    <a:pt x="875049" y="335928"/>
                  </a:lnTo>
                  <a:lnTo>
                    <a:pt x="875369" y="335630"/>
                  </a:lnTo>
                  <a:lnTo>
                    <a:pt x="875438" y="335531"/>
                  </a:lnTo>
                  <a:lnTo>
                    <a:pt x="875453" y="335443"/>
                  </a:lnTo>
                  <a:lnTo>
                    <a:pt x="875405" y="335388"/>
                  </a:lnTo>
                  <a:lnTo>
                    <a:pt x="875265" y="335322"/>
                  </a:lnTo>
                  <a:lnTo>
                    <a:pt x="874680" y="335322"/>
                  </a:lnTo>
                  <a:lnTo>
                    <a:pt x="873947" y="335266"/>
                  </a:lnTo>
                  <a:lnTo>
                    <a:pt x="873446" y="335189"/>
                  </a:lnTo>
                  <a:lnTo>
                    <a:pt x="872846" y="335079"/>
                  </a:lnTo>
                  <a:lnTo>
                    <a:pt x="872328" y="334803"/>
                  </a:lnTo>
                  <a:lnTo>
                    <a:pt x="872128" y="334484"/>
                  </a:lnTo>
                  <a:lnTo>
                    <a:pt x="872145" y="333579"/>
                  </a:lnTo>
                  <a:lnTo>
                    <a:pt x="872195" y="332466"/>
                  </a:lnTo>
                  <a:lnTo>
                    <a:pt x="872128" y="331617"/>
                  </a:lnTo>
                  <a:lnTo>
                    <a:pt x="871811" y="330867"/>
                  </a:lnTo>
                  <a:lnTo>
                    <a:pt x="871360" y="330316"/>
                  </a:lnTo>
                  <a:lnTo>
                    <a:pt x="870710" y="329511"/>
                  </a:lnTo>
                  <a:lnTo>
                    <a:pt x="870194" y="329114"/>
                  </a:lnTo>
                  <a:lnTo>
                    <a:pt x="869747" y="328717"/>
                  </a:lnTo>
                  <a:lnTo>
                    <a:pt x="869183" y="328111"/>
                  </a:lnTo>
                  <a:lnTo>
                    <a:pt x="868675" y="327990"/>
                  </a:lnTo>
                  <a:lnTo>
                    <a:pt x="868212" y="327857"/>
                  </a:lnTo>
                  <a:lnTo>
                    <a:pt x="867790" y="327670"/>
                  </a:lnTo>
                  <a:lnTo>
                    <a:pt x="867505" y="327537"/>
                  </a:lnTo>
                  <a:lnTo>
                    <a:pt x="867164" y="327306"/>
                  </a:lnTo>
                  <a:lnTo>
                    <a:pt x="866920" y="327107"/>
                  </a:lnTo>
                  <a:lnTo>
                    <a:pt x="866716" y="326942"/>
                  </a:lnTo>
                  <a:lnTo>
                    <a:pt x="866315" y="326622"/>
                  </a:lnTo>
                  <a:lnTo>
                    <a:pt x="865989" y="326170"/>
                  </a:lnTo>
                  <a:lnTo>
                    <a:pt x="865857" y="325861"/>
                  </a:lnTo>
                  <a:lnTo>
                    <a:pt x="865831" y="325652"/>
                  </a:lnTo>
                  <a:lnTo>
                    <a:pt x="865816" y="325431"/>
                  </a:lnTo>
                  <a:lnTo>
                    <a:pt x="865857" y="325233"/>
                  </a:lnTo>
                  <a:lnTo>
                    <a:pt x="865903" y="325079"/>
                  </a:lnTo>
                  <a:lnTo>
                    <a:pt x="865950" y="324583"/>
                  </a:lnTo>
                  <a:lnTo>
                    <a:pt x="865932" y="323855"/>
                  </a:lnTo>
                  <a:lnTo>
                    <a:pt x="865713" y="322951"/>
                  </a:lnTo>
                  <a:lnTo>
                    <a:pt x="865717" y="322003"/>
                  </a:lnTo>
                  <a:lnTo>
                    <a:pt x="865870" y="320271"/>
                  </a:lnTo>
                  <a:lnTo>
                    <a:pt x="865975" y="319852"/>
                  </a:lnTo>
                  <a:lnTo>
                    <a:pt x="866045" y="319577"/>
                  </a:lnTo>
                  <a:lnTo>
                    <a:pt x="866127" y="319334"/>
                  </a:lnTo>
                  <a:lnTo>
                    <a:pt x="866279" y="319202"/>
                  </a:lnTo>
                  <a:lnTo>
                    <a:pt x="866467" y="318992"/>
                  </a:lnTo>
                  <a:lnTo>
                    <a:pt x="866882" y="318651"/>
                  </a:lnTo>
                  <a:lnTo>
                    <a:pt x="867050" y="318474"/>
                  </a:lnTo>
                  <a:lnTo>
                    <a:pt x="867194" y="318276"/>
                  </a:lnTo>
                  <a:lnTo>
                    <a:pt x="867350" y="318099"/>
                  </a:lnTo>
                  <a:lnTo>
                    <a:pt x="867458" y="317879"/>
                  </a:lnTo>
                  <a:lnTo>
                    <a:pt x="867542" y="317747"/>
                  </a:lnTo>
                  <a:lnTo>
                    <a:pt x="867577" y="317526"/>
                  </a:lnTo>
                  <a:lnTo>
                    <a:pt x="867542" y="317449"/>
                  </a:lnTo>
                  <a:lnTo>
                    <a:pt x="867452" y="317339"/>
                  </a:lnTo>
                  <a:lnTo>
                    <a:pt x="867380" y="317228"/>
                  </a:lnTo>
                  <a:lnTo>
                    <a:pt x="867098" y="317063"/>
                  </a:lnTo>
                  <a:lnTo>
                    <a:pt x="866846" y="316920"/>
                  </a:lnTo>
                  <a:lnTo>
                    <a:pt x="866666" y="316765"/>
                  </a:lnTo>
                  <a:lnTo>
                    <a:pt x="866558" y="316622"/>
                  </a:lnTo>
                  <a:lnTo>
                    <a:pt x="866499" y="316512"/>
                  </a:lnTo>
                  <a:lnTo>
                    <a:pt x="866475" y="316401"/>
                  </a:lnTo>
                  <a:lnTo>
                    <a:pt x="866451" y="316159"/>
                  </a:lnTo>
                  <a:lnTo>
                    <a:pt x="866439" y="315938"/>
                  </a:lnTo>
                  <a:lnTo>
                    <a:pt x="866421" y="315773"/>
                  </a:lnTo>
                  <a:lnTo>
                    <a:pt x="866349" y="315409"/>
                  </a:lnTo>
                  <a:lnTo>
                    <a:pt x="866145" y="315145"/>
                  </a:lnTo>
                  <a:lnTo>
                    <a:pt x="865995" y="315012"/>
                  </a:lnTo>
                  <a:lnTo>
                    <a:pt x="865773" y="314847"/>
                  </a:lnTo>
                  <a:lnTo>
                    <a:pt x="865546" y="314737"/>
                  </a:lnTo>
                  <a:lnTo>
                    <a:pt x="865288" y="314659"/>
                  </a:lnTo>
                  <a:lnTo>
                    <a:pt x="865000" y="314549"/>
                  </a:lnTo>
                  <a:lnTo>
                    <a:pt x="864790" y="314494"/>
                  </a:lnTo>
                  <a:lnTo>
                    <a:pt x="864485" y="314494"/>
                  </a:lnTo>
                  <a:lnTo>
                    <a:pt x="864215" y="314593"/>
                  </a:lnTo>
                  <a:lnTo>
                    <a:pt x="863939" y="314781"/>
                  </a:lnTo>
                  <a:lnTo>
                    <a:pt x="863729" y="315012"/>
                  </a:lnTo>
                  <a:lnTo>
                    <a:pt x="863585" y="315112"/>
                  </a:lnTo>
                  <a:lnTo>
                    <a:pt x="863454" y="315167"/>
                  </a:lnTo>
                  <a:lnTo>
                    <a:pt x="863268" y="315178"/>
                  </a:lnTo>
                  <a:lnTo>
                    <a:pt x="862992" y="315299"/>
                  </a:lnTo>
                  <a:lnTo>
                    <a:pt x="862806" y="315398"/>
                  </a:lnTo>
                  <a:lnTo>
                    <a:pt x="862686" y="315497"/>
                  </a:lnTo>
                  <a:lnTo>
                    <a:pt x="862560" y="315641"/>
                  </a:lnTo>
                  <a:lnTo>
                    <a:pt x="862441" y="315729"/>
                  </a:lnTo>
                  <a:lnTo>
                    <a:pt x="862333" y="315806"/>
                  </a:lnTo>
                  <a:lnTo>
                    <a:pt x="862207" y="315806"/>
                  </a:lnTo>
                  <a:lnTo>
                    <a:pt x="862003" y="315740"/>
                  </a:lnTo>
                  <a:lnTo>
                    <a:pt x="861733" y="315674"/>
                  </a:lnTo>
                  <a:lnTo>
                    <a:pt x="861386" y="315586"/>
                  </a:lnTo>
                  <a:lnTo>
                    <a:pt x="861086" y="315420"/>
                  </a:lnTo>
                  <a:lnTo>
                    <a:pt x="860403" y="315034"/>
                  </a:lnTo>
                  <a:lnTo>
                    <a:pt x="860139" y="314814"/>
                  </a:lnTo>
                  <a:lnTo>
                    <a:pt x="859806" y="314494"/>
                  </a:lnTo>
                  <a:lnTo>
                    <a:pt x="859464" y="314207"/>
                  </a:lnTo>
                  <a:lnTo>
                    <a:pt x="859061" y="313777"/>
                  </a:lnTo>
                  <a:lnTo>
                    <a:pt x="858600" y="313314"/>
                  </a:lnTo>
                  <a:lnTo>
                    <a:pt x="858350" y="313072"/>
                  </a:lnTo>
                  <a:lnTo>
                    <a:pt x="858091" y="312796"/>
                  </a:lnTo>
                  <a:lnTo>
                    <a:pt x="857914" y="312631"/>
                  </a:lnTo>
                  <a:lnTo>
                    <a:pt x="857688" y="312465"/>
                  </a:lnTo>
                  <a:lnTo>
                    <a:pt x="857058" y="312399"/>
                  </a:lnTo>
                  <a:lnTo>
                    <a:pt x="856581" y="312399"/>
                  </a:lnTo>
                  <a:lnTo>
                    <a:pt x="856153" y="312278"/>
                  </a:lnTo>
                  <a:lnTo>
                    <a:pt x="855846" y="312079"/>
                  </a:lnTo>
                  <a:lnTo>
                    <a:pt x="855322" y="311716"/>
                  </a:lnTo>
                  <a:lnTo>
                    <a:pt x="854797" y="311264"/>
                  </a:lnTo>
                  <a:lnTo>
                    <a:pt x="854514" y="311087"/>
                  </a:lnTo>
                  <a:lnTo>
                    <a:pt x="854037" y="310767"/>
                  </a:lnTo>
                  <a:lnTo>
                    <a:pt x="853367" y="310437"/>
                  </a:lnTo>
                  <a:lnTo>
                    <a:pt x="852743" y="310161"/>
                  </a:lnTo>
                  <a:lnTo>
                    <a:pt x="852269" y="309863"/>
                  </a:lnTo>
                  <a:lnTo>
                    <a:pt x="852130" y="309665"/>
                  </a:lnTo>
                  <a:lnTo>
                    <a:pt x="852081" y="309444"/>
                  </a:lnTo>
                  <a:lnTo>
                    <a:pt x="852006" y="309180"/>
                  </a:lnTo>
                  <a:lnTo>
                    <a:pt x="851889" y="308739"/>
                  </a:lnTo>
                  <a:lnTo>
                    <a:pt x="851765" y="308485"/>
                  </a:lnTo>
                  <a:lnTo>
                    <a:pt x="851493" y="307967"/>
                  </a:lnTo>
                  <a:lnTo>
                    <a:pt x="851098" y="307151"/>
                  </a:lnTo>
                  <a:lnTo>
                    <a:pt x="850943" y="306963"/>
                  </a:lnTo>
                  <a:lnTo>
                    <a:pt x="850696" y="306578"/>
                  </a:lnTo>
                  <a:lnTo>
                    <a:pt x="850498" y="306269"/>
                  </a:lnTo>
                  <a:lnTo>
                    <a:pt x="850381" y="306114"/>
                  </a:lnTo>
                  <a:lnTo>
                    <a:pt x="850288" y="305938"/>
                  </a:lnTo>
                  <a:lnTo>
                    <a:pt x="850214" y="305563"/>
                  </a:lnTo>
                  <a:lnTo>
                    <a:pt x="850177" y="305420"/>
                  </a:lnTo>
                  <a:lnTo>
                    <a:pt x="850105" y="305299"/>
                  </a:lnTo>
                  <a:lnTo>
                    <a:pt x="850001" y="305155"/>
                  </a:lnTo>
                  <a:lnTo>
                    <a:pt x="849900" y="305034"/>
                  </a:lnTo>
                  <a:lnTo>
                    <a:pt x="849757" y="304979"/>
                  </a:lnTo>
                  <a:lnTo>
                    <a:pt x="849495" y="304957"/>
                  </a:lnTo>
                  <a:lnTo>
                    <a:pt x="849289" y="304946"/>
                  </a:lnTo>
                  <a:lnTo>
                    <a:pt x="848950" y="304990"/>
                  </a:lnTo>
                  <a:lnTo>
                    <a:pt x="848555" y="305078"/>
                  </a:lnTo>
                  <a:lnTo>
                    <a:pt x="848336" y="305188"/>
                  </a:lnTo>
                  <a:lnTo>
                    <a:pt x="848213" y="305254"/>
                  </a:lnTo>
                  <a:lnTo>
                    <a:pt x="848115" y="305299"/>
                  </a:lnTo>
                  <a:lnTo>
                    <a:pt x="848013" y="305266"/>
                  </a:lnTo>
                  <a:lnTo>
                    <a:pt x="847969" y="305199"/>
                  </a:lnTo>
                  <a:lnTo>
                    <a:pt x="847915" y="305067"/>
                  </a:lnTo>
                  <a:lnTo>
                    <a:pt x="847915" y="304946"/>
                  </a:lnTo>
                  <a:lnTo>
                    <a:pt x="847900" y="304869"/>
                  </a:lnTo>
                  <a:lnTo>
                    <a:pt x="847767" y="304758"/>
                  </a:lnTo>
                  <a:lnTo>
                    <a:pt x="847605" y="304747"/>
                  </a:lnTo>
                  <a:lnTo>
                    <a:pt x="847393" y="304780"/>
                  </a:lnTo>
                  <a:lnTo>
                    <a:pt x="847258" y="304780"/>
                  </a:lnTo>
                  <a:lnTo>
                    <a:pt x="846851" y="304681"/>
                  </a:lnTo>
                  <a:lnTo>
                    <a:pt x="846678" y="304659"/>
                  </a:lnTo>
                  <a:lnTo>
                    <a:pt x="846400" y="304714"/>
                  </a:lnTo>
                  <a:lnTo>
                    <a:pt x="846116" y="304802"/>
                  </a:lnTo>
                  <a:lnTo>
                    <a:pt x="845746" y="304791"/>
                  </a:lnTo>
                  <a:lnTo>
                    <a:pt x="845616" y="304725"/>
                  </a:lnTo>
                  <a:lnTo>
                    <a:pt x="845558" y="304670"/>
                  </a:lnTo>
                  <a:lnTo>
                    <a:pt x="845511" y="304615"/>
                  </a:lnTo>
                  <a:lnTo>
                    <a:pt x="845511" y="304405"/>
                  </a:lnTo>
                  <a:lnTo>
                    <a:pt x="845542" y="304130"/>
                  </a:lnTo>
                  <a:lnTo>
                    <a:pt x="845579" y="304031"/>
                  </a:lnTo>
                  <a:lnTo>
                    <a:pt x="845758" y="303766"/>
                  </a:lnTo>
                  <a:lnTo>
                    <a:pt x="845849" y="303623"/>
                  </a:lnTo>
                  <a:lnTo>
                    <a:pt x="845968" y="303567"/>
                  </a:lnTo>
                  <a:lnTo>
                    <a:pt x="846086" y="303523"/>
                  </a:lnTo>
                  <a:lnTo>
                    <a:pt x="846264" y="303457"/>
                  </a:lnTo>
                  <a:lnTo>
                    <a:pt x="846390" y="303369"/>
                  </a:lnTo>
                  <a:lnTo>
                    <a:pt x="846600" y="303215"/>
                  </a:lnTo>
                  <a:lnTo>
                    <a:pt x="846821" y="303071"/>
                  </a:lnTo>
                  <a:lnTo>
                    <a:pt x="847034" y="302895"/>
                  </a:lnTo>
                  <a:lnTo>
                    <a:pt x="847153" y="302730"/>
                  </a:lnTo>
                  <a:lnTo>
                    <a:pt x="847200" y="302476"/>
                  </a:lnTo>
                  <a:lnTo>
                    <a:pt x="847264" y="302156"/>
                  </a:lnTo>
                  <a:lnTo>
                    <a:pt x="847224" y="302024"/>
                  </a:lnTo>
                  <a:lnTo>
                    <a:pt x="847125" y="301748"/>
                  </a:lnTo>
                  <a:lnTo>
                    <a:pt x="847070" y="301572"/>
                  </a:lnTo>
                  <a:lnTo>
                    <a:pt x="847034" y="301418"/>
                  </a:lnTo>
                  <a:lnTo>
                    <a:pt x="847042" y="301285"/>
                  </a:lnTo>
                  <a:lnTo>
                    <a:pt x="847074" y="301197"/>
                  </a:lnTo>
                  <a:lnTo>
                    <a:pt x="847125" y="301043"/>
                  </a:lnTo>
                  <a:lnTo>
                    <a:pt x="847177" y="300966"/>
                  </a:lnTo>
                  <a:lnTo>
                    <a:pt x="847319" y="300822"/>
                  </a:lnTo>
                  <a:lnTo>
                    <a:pt x="847433" y="300734"/>
                  </a:lnTo>
                  <a:lnTo>
                    <a:pt x="847520" y="300613"/>
                  </a:lnTo>
                  <a:lnTo>
                    <a:pt x="847583" y="300469"/>
                  </a:lnTo>
                  <a:lnTo>
                    <a:pt x="847583" y="300392"/>
                  </a:lnTo>
                  <a:lnTo>
                    <a:pt x="847536" y="300249"/>
                  </a:lnTo>
                  <a:lnTo>
                    <a:pt x="847469" y="300072"/>
                  </a:lnTo>
                  <a:lnTo>
                    <a:pt x="847406" y="299951"/>
                  </a:lnTo>
                  <a:lnTo>
                    <a:pt x="847311" y="299764"/>
                  </a:lnTo>
                  <a:lnTo>
                    <a:pt x="847204" y="299665"/>
                  </a:lnTo>
                  <a:lnTo>
                    <a:pt x="847105" y="299576"/>
                  </a:lnTo>
                  <a:lnTo>
                    <a:pt x="847090" y="299477"/>
                  </a:lnTo>
                  <a:lnTo>
                    <a:pt x="847062" y="299267"/>
                  </a:lnTo>
                  <a:lnTo>
                    <a:pt x="847003" y="299124"/>
                  </a:lnTo>
                  <a:lnTo>
                    <a:pt x="846853" y="298970"/>
                  </a:lnTo>
                  <a:lnTo>
                    <a:pt x="846565" y="298716"/>
                  </a:lnTo>
                  <a:lnTo>
                    <a:pt x="846381" y="298551"/>
                  </a:lnTo>
                  <a:lnTo>
                    <a:pt x="846028" y="298187"/>
                  </a:lnTo>
                  <a:lnTo>
                    <a:pt x="845836" y="298000"/>
                  </a:lnTo>
                  <a:lnTo>
                    <a:pt x="845684" y="297768"/>
                  </a:lnTo>
                  <a:lnTo>
                    <a:pt x="845588" y="297481"/>
                  </a:lnTo>
                  <a:lnTo>
                    <a:pt x="845540" y="297261"/>
                  </a:lnTo>
                  <a:lnTo>
                    <a:pt x="845572" y="297018"/>
                  </a:lnTo>
                  <a:lnTo>
                    <a:pt x="845652" y="296919"/>
                  </a:lnTo>
                  <a:lnTo>
                    <a:pt x="845780" y="296787"/>
                  </a:lnTo>
                  <a:lnTo>
                    <a:pt x="846050" y="296533"/>
                  </a:lnTo>
                  <a:lnTo>
                    <a:pt x="846307" y="296125"/>
                  </a:lnTo>
                  <a:lnTo>
                    <a:pt x="846455" y="295839"/>
                  </a:lnTo>
                  <a:lnTo>
                    <a:pt x="846537" y="295596"/>
                  </a:lnTo>
                  <a:lnTo>
                    <a:pt x="846655" y="295320"/>
                  </a:lnTo>
                  <a:lnTo>
                    <a:pt x="846763" y="295067"/>
                  </a:lnTo>
                  <a:lnTo>
                    <a:pt x="846901" y="294901"/>
                  </a:lnTo>
                  <a:lnTo>
                    <a:pt x="847070" y="294758"/>
                  </a:lnTo>
                  <a:lnTo>
                    <a:pt x="847191" y="294648"/>
                  </a:lnTo>
                  <a:lnTo>
                    <a:pt x="847292" y="294559"/>
                  </a:lnTo>
                  <a:lnTo>
                    <a:pt x="847401" y="294482"/>
                  </a:lnTo>
                  <a:lnTo>
                    <a:pt x="847468" y="294427"/>
                  </a:lnTo>
                  <a:lnTo>
                    <a:pt x="847495" y="294372"/>
                  </a:lnTo>
                  <a:lnTo>
                    <a:pt x="847500" y="294361"/>
                  </a:lnTo>
                  <a:lnTo>
                    <a:pt x="847517" y="294328"/>
                  </a:lnTo>
                  <a:lnTo>
                    <a:pt x="847543" y="294262"/>
                  </a:lnTo>
                  <a:lnTo>
                    <a:pt x="847574" y="294218"/>
                  </a:lnTo>
                  <a:lnTo>
                    <a:pt x="847623" y="294163"/>
                  </a:lnTo>
                  <a:lnTo>
                    <a:pt x="847672" y="294108"/>
                  </a:lnTo>
                  <a:lnTo>
                    <a:pt x="847731" y="294074"/>
                  </a:lnTo>
                  <a:lnTo>
                    <a:pt x="848047" y="293986"/>
                  </a:lnTo>
                  <a:lnTo>
                    <a:pt x="848047" y="293986"/>
                  </a:lnTo>
                  <a:lnTo>
                    <a:pt x="848065" y="293986"/>
                  </a:lnTo>
                  <a:lnTo>
                    <a:pt x="848352" y="293898"/>
                  </a:lnTo>
                  <a:lnTo>
                    <a:pt x="848577" y="293865"/>
                  </a:lnTo>
                  <a:lnTo>
                    <a:pt x="848749" y="293865"/>
                  </a:lnTo>
                  <a:lnTo>
                    <a:pt x="848917" y="293832"/>
                  </a:lnTo>
                  <a:lnTo>
                    <a:pt x="849028" y="293744"/>
                  </a:lnTo>
                  <a:lnTo>
                    <a:pt x="849171" y="293479"/>
                  </a:lnTo>
                  <a:lnTo>
                    <a:pt x="849290" y="293270"/>
                  </a:lnTo>
                  <a:lnTo>
                    <a:pt x="849454" y="293159"/>
                  </a:lnTo>
                  <a:lnTo>
                    <a:pt x="849510" y="292895"/>
                  </a:lnTo>
                  <a:lnTo>
                    <a:pt x="849492" y="292619"/>
                  </a:lnTo>
                  <a:lnTo>
                    <a:pt x="849323" y="292277"/>
                  </a:lnTo>
                  <a:lnTo>
                    <a:pt x="849250" y="292123"/>
                  </a:lnTo>
                  <a:lnTo>
                    <a:pt x="849214" y="291836"/>
                  </a:lnTo>
                  <a:lnTo>
                    <a:pt x="849117" y="291428"/>
                  </a:lnTo>
                  <a:lnTo>
                    <a:pt x="848996" y="291131"/>
                  </a:lnTo>
                  <a:lnTo>
                    <a:pt x="848942" y="290976"/>
                  </a:lnTo>
                  <a:lnTo>
                    <a:pt x="848906" y="290866"/>
                  </a:lnTo>
                  <a:lnTo>
                    <a:pt x="848918" y="290734"/>
                  </a:lnTo>
                  <a:lnTo>
                    <a:pt x="848972" y="290657"/>
                  </a:lnTo>
                  <a:lnTo>
                    <a:pt x="849154" y="290579"/>
                  </a:lnTo>
                  <a:lnTo>
                    <a:pt x="849311" y="290535"/>
                  </a:lnTo>
                  <a:lnTo>
                    <a:pt x="849589" y="290403"/>
                  </a:lnTo>
                  <a:lnTo>
                    <a:pt x="849800" y="290271"/>
                  </a:lnTo>
                  <a:lnTo>
                    <a:pt x="849957" y="290105"/>
                  </a:lnTo>
                  <a:lnTo>
                    <a:pt x="850024" y="290006"/>
                  </a:lnTo>
                  <a:lnTo>
                    <a:pt x="850060" y="289929"/>
                  </a:lnTo>
                  <a:lnTo>
                    <a:pt x="850253" y="289708"/>
                  </a:lnTo>
                  <a:lnTo>
                    <a:pt x="850483" y="289488"/>
                  </a:lnTo>
                  <a:lnTo>
                    <a:pt x="850676" y="289289"/>
                  </a:lnTo>
                  <a:lnTo>
                    <a:pt x="850942" y="289124"/>
                  </a:lnTo>
                  <a:lnTo>
                    <a:pt x="851063" y="288981"/>
                  </a:lnTo>
                  <a:lnTo>
                    <a:pt x="851100" y="288804"/>
                  </a:lnTo>
                  <a:lnTo>
                    <a:pt x="851100" y="288606"/>
                  </a:lnTo>
                  <a:lnTo>
                    <a:pt x="851118" y="288352"/>
                  </a:lnTo>
                  <a:lnTo>
                    <a:pt x="851178" y="287933"/>
                  </a:lnTo>
                  <a:lnTo>
                    <a:pt x="851208" y="287558"/>
                  </a:lnTo>
                  <a:lnTo>
                    <a:pt x="851281" y="287415"/>
                  </a:lnTo>
                  <a:lnTo>
                    <a:pt x="851347" y="287305"/>
                  </a:lnTo>
                  <a:lnTo>
                    <a:pt x="851474" y="287194"/>
                  </a:lnTo>
                  <a:lnTo>
                    <a:pt x="851613" y="287062"/>
                  </a:lnTo>
                  <a:lnTo>
                    <a:pt x="851819" y="286930"/>
                  </a:lnTo>
                  <a:lnTo>
                    <a:pt x="852048" y="286853"/>
                  </a:lnTo>
                  <a:lnTo>
                    <a:pt x="852121" y="286787"/>
                  </a:lnTo>
                  <a:lnTo>
                    <a:pt x="852188" y="286643"/>
                  </a:lnTo>
                  <a:lnTo>
                    <a:pt x="852181" y="286522"/>
                  </a:lnTo>
                  <a:lnTo>
                    <a:pt x="852193" y="286356"/>
                  </a:lnTo>
                  <a:lnTo>
                    <a:pt x="852151" y="286279"/>
                  </a:lnTo>
                  <a:lnTo>
                    <a:pt x="851873" y="286235"/>
                  </a:lnTo>
                  <a:lnTo>
                    <a:pt x="851650" y="286180"/>
                  </a:lnTo>
                  <a:lnTo>
                    <a:pt x="851432" y="286026"/>
                  </a:lnTo>
                  <a:lnTo>
                    <a:pt x="851196" y="285882"/>
                  </a:lnTo>
                  <a:lnTo>
                    <a:pt x="850936" y="285783"/>
                  </a:lnTo>
                  <a:lnTo>
                    <a:pt x="850737" y="285706"/>
                  </a:lnTo>
                  <a:lnTo>
                    <a:pt x="850622" y="285717"/>
                  </a:lnTo>
                  <a:lnTo>
                    <a:pt x="850453" y="285662"/>
                  </a:lnTo>
                  <a:lnTo>
                    <a:pt x="850296" y="285596"/>
                  </a:lnTo>
                  <a:lnTo>
                    <a:pt x="850157" y="285574"/>
                  </a:lnTo>
                  <a:lnTo>
                    <a:pt x="849722" y="285607"/>
                  </a:lnTo>
                  <a:lnTo>
                    <a:pt x="849377" y="285629"/>
                  </a:lnTo>
                  <a:lnTo>
                    <a:pt x="848972" y="285629"/>
                  </a:lnTo>
                  <a:lnTo>
                    <a:pt x="848519" y="285518"/>
                  </a:lnTo>
                  <a:lnTo>
                    <a:pt x="848144" y="285397"/>
                  </a:lnTo>
                  <a:lnTo>
                    <a:pt x="847794" y="285254"/>
                  </a:lnTo>
                  <a:lnTo>
                    <a:pt x="847462" y="285199"/>
                  </a:lnTo>
                  <a:lnTo>
                    <a:pt x="846827" y="285088"/>
                  </a:lnTo>
                  <a:lnTo>
                    <a:pt x="846652" y="285022"/>
                  </a:lnTo>
                  <a:lnTo>
                    <a:pt x="846489" y="284912"/>
                  </a:lnTo>
                  <a:lnTo>
                    <a:pt x="846265" y="284648"/>
                  </a:lnTo>
                  <a:lnTo>
                    <a:pt x="846046" y="284449"/>
                  </a:lnTo>
                  <a:lnTo>
                    <a:pt x="845817" y="284317"/>
                  </a:lnTo>
                  <a:lnTo>
                    <a:pt x="845600" y="284151"/>
                  </a:lnTo>
                  <a:lnTo>
                    <a:pt x="845507" y="284041"/>
                  </a:lnTo>
                  <a:lnTo>
                    <a:pt x="845366" y="283810"/>
                  </a:lnTo>
                  <a:lnTo>
                    <a:pt x="845237" y="283644"/>
                  </a:lnTo>
                  <a:lnTo>
                    <a:pt x="845085" y="283435"/>
                  </a:lnTo>
                  <a:lnTo>
                    <a:pt x="844965" y="283313"/>
                  </a:lnTo>
                  <a:lnTo>
                    <a:pt x="844939" y="283236"/>
                  </a:lnTo>
                  <a:lnTo>
                    <a:pt x="844939" y="283236"/>
                  </a:lnTo>
                  <a:lnTo>
                    <a:pt x="844932" y="283137"/>
                  </a:lnTo>
                  <a:lnTo>
                    <a:pt x="845008" y="282850"/>
                  </a:lnTo>
                  <a:lnTo>
                    <a:pt x="845117" y="282575"/>
                  </a:lnTo>
                  <a:lnTo>
                    <a:pt x="845090" y="282288"/>
                  </a:lnTo>
                  <a:lnTo>
                    <a:pt x="845041" y="282123"/>
                  </a:lnTo>
                  <a:lnTo>
                    <a:pt x="844938" y="281935"/>
                  </a:lnTo>
                  <a:lnTo>
                    <a:pt x="844861" y="281748"/>
                  </a:lnTo>
                  <a:lnTo>
                    <a:pt x="844829" y="281649"/>
                  </a:lnTo>
                  <a:lnTo>
                    <a:pt x="844906" y="281461"/>
                  </a:lnTo>
                  <a:lnTo>
                    <a:pt x="844990" y="281362"/>
                  </a:lnTo>
                  <a:lnTo>
                    <a:pt x="845086" y="281285"/>
                  </a:lnTo>
                  <a:lnTo>
                    <a:pt x="845266" y="281229"/>
                  </a:lnTo>
                  <a:lnTo>
                    <a:pt x="845421" y="281152"/>
                  </a:lnTo>
                  <a:lnTo>
                    <a:pt x="845543" y="280998"/>
                  </a:lnTo>
                  <a:lnTo>
                    <a:pt x="845601" y="280811"/>
                  </a:lnTo>
                  <a:lnTo>
                    <a:pt x="845684" y="280656"/>
                  </a:lnTo>
                  <a:lnTo>
                    <a:pt x="845800" y="280469"/>
                  </a:lnTo>
                  <a:lnTo>
                    <a:pt x="845858" y="280292"/>
                  </a:lnTo>
                  <a:lnTo>
                    <a:pt x="845884" y="280127"/>
                  </a:lnTo>
                  <a:lnTo>
                    <a:pt x="845896" y="279928"/>
                  </a:lnTo>
                  <a:lnTo>
                    <a:pt x="845896" y="279719"/>
                  </a:lnTo>
                  <a:lnTo>
                    <a:pt x="845890" y="279520"/>
                  </a:lnTo>
                  <a:lnTo>
                    <a:pt x="845903" y="279355"/>
                  </a:lnTo>
                  <a:lnTo>
                    <a:pt x="846025" y="279168"/>
                  </a:lnTo>
                  <a:lnTo>
                    <a:pt x="846134" y="278991"/>
                  </a:lnTo>
                  <a:lnTo>
                    <a:pt x="846237" y="278738"/>
                  </a:lnTo>
                  <a:lnTo>
                    <a:pt x="846340" y="278550"/>
                  </a:lnTo>
                  <a:lnTo>
                    <a:pt x="846379" y="278407"/>
                  </a:lnTo>
                  <a:lnTo>
                    <a:pt x="846482" y="277955"/>
                  </a:lnTo>
                  <a:lnTo>
                    <a:pt x="846495" y="277679"/>
                  </a:lnTo>
                  <a:lnTo>
                    <a:pt x="846462" y="277536"/>
                  </a:lnTo>
                  <a:lnTo>
                    <a:pt x="846257" y="277282"/>
                  </a:lnTo>
                  <a:lnTo>
                    <a:pt x="845935" y="276929"/>
                  </a:lnTo>
                  <a:lnTo>
                    <a:pt x="845845" y="276610"/>
                  </a:lnTo>
                  <a:lnTo>
                    <a:pt x="845832" y="276345"/>
                  </a:lnTo>
                  <a:lnTo>
                    <a:pt x="845684" y="275970"/>
                  </a:lnTo>
                  <a:lnTo>
                    <a:pt x="845536" y="275540"/>
                  </a:lnTo>
                  <a:lnTo>
                    <a:pt x="845363" y="275265"/>
                  </a:lnTo>
                  <a:lnTo>
                    <a:pt x="845176" y="275066"/>
                  </a:lnTo>
                  <a:lnTo>
                    <a:pt x="845017" y="274857"/>
                  </a:lnTo>
                  <a:lnTo>
                    <a:pt x="844855" y="274680"/>
                  </a:lnTo>
                  <a:lnTo>
                    <a:pt x="844688" y="274493"/>
                  </a:lnTo>
                  <a:lnTo>
                    <a:pt x="844617" y="274338"/>
                  </a:lnTo>
                  <a:lnTo>
                    <a:pt x="844610" y="274063"/>
                  </a:lnTo>
                  <a:lnTo>
                    <a:pt x="844610" y="273864"/>
                  </a:lnTo>
                  <a:lnTo>
                    <a:pt x="844630" y="273699"/>
                  </a:lnTo>
                  <a:lnTo>
                    <a:pt x="844688" y="273567"/>
                  </a:lnTo>
                  <a:lnTo>
                    <a:pt x="844771" y="273401"/>
                  </a:lnTo>
                  <a:lnTo>
                    <a:pt x="844893" y="273093"/>
                  </a:lnTo>
                  <a:lnTo>
                    <a:pt x="844977" y="272872"/>
                  </a:lnTo>
                  <a:lnTo>
                    <a:pt x="845105" y="272674"/>
                  </a:lnTo>
                  <a:lnTo>
                    <a:pt x="845131" y="272464"/>
                  </a:lnTo>
                  <a:lnTo>
                    <a:pt x="845138" y="272321"/>
                  </a:lnTo>
                  <a:lnTo>
                    <a:pt x="845163" y="272255"/>
                  </a:lnTo>
                  <a:lnTo>
                    <a:pt x="845234" y="272188"/>
                  </a:lnTo>
                  <a:lnTo>
                    <a:pt x="845279" y="272122"/>
                  </a:lnTo>
                  <a:lnTo>
                    <a:pt x="845356" y="271924"/>
                  </a:lnTo>
                  <a:lnTo>
                    <a:pt x="845343" y="271758"/>
                  </a:lnTo>
                  <a:lnTo>
                    <a:pt x="845298" y="271659"/>
                  </a:lnTo>
                  <a:lnTo>
                    <a:pt x="845273" y="271549"/>
                  </a:lnTo>
                  <a:lnTo>
                    <a:pt x="845273" y="271450"/>
                  </a:lnTo>
                  <a:lnTo>
                    <a:pt x="845286" y="271340"/>
                  </a:lnTo>
                  <a:lnTo>
                    <a:pt x="845356" y="271163"/>
                  </a:lnTo>
                  <a:lnTo>
                    <a:pt x="845356" y="271075"/>
                  </a:lnTo>
                  <a:lnTo>
                    <a:pt x="845260" y="271009"/>
                  </a:lnTo>
                  <a:lnTo>
                    <a:pt x="845150" y="270932"/>
                  </a:lnTo>
                  <a:lnTo>
                    <a:pt x="844951" y="270810"/>
                  </a:lnTo>
                  <a:lnTo>
                    <a:pt x="844450" y="270689"/>
                  </a:lnTo>
                  <a:lnTo>
                    <a:pt x="844179" y="270656"/>
                  </a:lnTo>
                  <a:lnTo>
                    <a:pt x="843434" y="270656"/>
                  </a:lnTo>
                  <a:lnTo>
                    <a:pt x="843273" y="270612"/>
                  </a:lnTo>
                  <a:lnTo>
                    <a:pt x="843086" y="270512"/>
                  </a:lnTo>
                  <a:lnTo>
                    <a:pt x="842688" y="270402"/>
                  </a:lnTo>
                  <a:lnTo>
                    <a:pt x="842456" y="270369"/>
                  </a:lnTo>
                  <a:lnTo>
                    <a:pt x="842109" y="270248"/>
                  </a:lnTo>
                  <a:lnTo>
                    <a:pt x="841903" y="270138"/>
                  </a:lnTo>
                  <a:lnTo>
                    <a:pt x="841807" y="270071"/>
                  </a:lnTo>
                  <a:lnTo>
                    <a:pt x="841755" y="269972"/>
                  </a:lnTo>
                  <a:lnTo>
                    <a:pt x="841762" y="269917"/>
                  </a:lnTo>
                  <a:lnTo>
                    <a:pt x="841839" y="269796"/>
                  </a:lnTo>
                  <a:lnTo>
                    <a:pt x="842006" y="269686"/>
                  </a:lnTo>
                  <a:lnTo>
                    <a:pt x="842128" y="269608"/>
                  </a:lnTo>
                  <a:lnTo>
                    <a:pt x="842225" y="269498"/>
                  </a:lnTo>
                  <a:lnTo>
                    <a:pt x="842450" y="269189"/>
                  </a:lnTo>
                  <a:lnTo>
                    <a:pt x="842495" y="269112"/>
                  </a:lnTo>
                  <a:lnTo>
                    <a:pt x="842704" y="268638"/>
                  </a:lnTo>
                  <a:lnTo>
                    <a:pt x="842838" y="268252"/>
                  </a:lnTo>
                  <a:lnTo>
                    <a:pt x="843004" y="267745"/>
                  </a:lnTo>
                  <a:lnTo>
                    <a:pt x="843211" y="267161"/>
                  </a:lnTo>
                  <a:lnTo>
                    <a:pt x="843521" y="266676"/>
                  </a:lnTo>
                  <a:lnTo>
                    <a:pt x="843770" y="266146"/>
                  </a:lnTo>
                  <a:lnTo>
                    <a:pt x="844266" y="265143"/>
                  </a:lnTo>
                  <a:lnTo>
                    <a:pt x="844380" y="264702"/>
                  </a:lnTo>
                  <a:lnTo>
                    <a:pt x="844670" y="264118"/>
                  </a:lnTo>
                  <a:lnTo>
                    <a:pt x="844784" y="263842"/>
                  </a:lnTo>
                  <a:lnTo>
                    <a:pt x="844844" y="263478"/>
                  </a:lnTo>
                  <a:lnTo>
                    <a:pt x="844892" y="263302"/>
                  </a:lnTo>
                  <a:lnTo>
                    <a:pt x="845116" y="263048"/>
                  </a:lnTo>
                  <a:lnTo>
                    <a:pt x="845243" y="262883"/>
                  </a:lnTo>
                  <a:lnTo>
                    <a:pt x="845416" y="262662"/>
                  </a:lnTo>
                  <a:lnTo>
                    <a:pt x="845565" y="262519"/>
                  </a:lnTo>
                  <a:lnTo>
                    <a:pt x="845951" y="262034"/>
                  </a:lnTo>
                  <a:lnTo>
                    <a:pt x="846134" y="261879"/>
                  </a:lnTo>
                  <a:lnTo>
                    <a:pt x="846197" y="261813"/>
                  </a:lnTo>
                  <a:lnTo>
                    <a:pt x="846301" y="261703"/>
                  </a:lnTo>
                  <a:lnTo>
                    <a:pt x="846372" y="261549"/>
                  </a:lnTo>
                  <a:lnTo>
                    <a:pt x="846409" y="261405"/>
                  </a:lnTo>
                  <a:lnTo>
                    <a:pt x="846409" y="261306"/>
                  </a:lnTo>
                  <a:lnTo>
                    <a:pt x="846438" y="261152"/>
                  </a:lnTo>
                  <a:lnTo>
                    <a:pt x="846476" y="261053"/>
                  </a:lnTo>
                  <a:lnTo>
                    <a:pt x="846494" y="260975"/>
                  </a:lnTo>
                  <a:lnTo>
                    <a:pt x="846565" y="260821"/>
                  </a:lnTo>
                  <a:lnTo>
                    <a:pt x="846721" y="260556"/>
                  </a:lnTo>
                  <a:lnTo>
                    <a:pt x="846792" y="260468"/>
                  </a:lnTo>
                  <a:lnTo>
                    <a:pt x="846907" y="260380"/>
                  </a:lnTo>
                  <a:lnTo>
                    <a:pt x="846974" y="260303"/>
                  </a:lnTo>
                  <a:lnTo>
                    <a:pt x="847085" y="260192"/>
                  </a:lnTo>
                  <a:lnTo>
                    <a:pt x="847308" y="259983"/>
                  </a:lnTo>
                  <a:lnTo>
                    <a:pt x="847468" y="259851"/>
                  </a:lnTo>
                  <a:lnTo>
                    <a:pt x="847539" y="259685"/>
                  </a:lnTo>
                  <a:lnTo>
                    <a:pt x="847550" y="259542"/>
                  </a:lnTo>
                  <a:lnTo>
                    <a:pt x="847531" y="259399"/>
                  </a:lnTo>
                  <a:lnTo>
                    <a:pt x="847479" y="259277"/>
                  </a:lnTo>
                  <a:lnTo>
                    <a:pt x="847446" y="259200"/>
                  </a:lnTo>
                  <a:lnTo>
                    <a:pt x="847446" y="259123"/>
                  </a:lnTo>
                  <a:lnTo>
                    <a:pt x="847449" y="258991"/>
                  </a:lnTo>
                  <a:lnTo>
                    <a:pt x="847420" y="258836"/>
                  </a:lnTo>
                  <a:lnTo>
                    <a:pt x="847319" y="258781"/>
                  </a:lnTo>
                  <a:lnTo>
                    <a:pt x="847152" y="258737"/>
                  </a:lnTo>
                  <a:lnTo>
                    <a:pt x="846933" y="258671"/>
                  </a:lnTo>
                  <a:lnTo>
                    <a:pt x="846714" y="258638"/>
                  </a:lnTo>
                  <a:lnTo>
                    <a:pt x="846576" y="258605"/>
                  </a:lnTo>
                  <a:lnTo>
                    <a:pt x="846546" y="258572"/>
                  </a:lnTo>
                  <a:lnTo>
                    <a:pt x="846509" y="258450"/>
                  </a:lnTo>
                  <a:lnTo>
                    <a:pt x="846479" y="258318"/>
                  </a:lnTo>
                  <a:lnTo>
                    <a:pt x="846468" y="258197"/>
                  </a:lnTo>
                  <a:lnTo>
                    <a:pt x="846435" y="257998"/>
                  </a:lnTo>
                  <a:lnTo>
                    <a:pt x="846479" y="257789"/>
                  </a:lnTo>
                  <a:lnTo>
                    <a:pt x="846604" y="257568"/>
                  </a:lnTo>
                  <a:lnTo>
                    <a:pt x="846693" y="257249"/>
                  </a:lnTo>
                  <a:lnTo>
                    <a:pt x="846771" y="257039"/>
                  </a:lnTo>
                  <a:lnTo>
                    <a:pt x="846956" y="256918"/>
                  </a:lnTo>
                  <a:lnTo>
                    <a:pt x="847279" y="256797"/>
                  </a:lnTo>
                  <a:lnTo>
                    <a:pt x="847523" y="256697"/>
                  </a:lnTo>
                  <a:lnTo>
                    <a:pt x="847729" y="256477"/>
                  </a:lnTo>
                  <a:lnTo>
                    <a:pt x="847900" y="256223"/>
                  </a:lnTo>
                  <a:lnTo>
                    <a:pt x="848033" y="256135"/>
                  </a:lnTo>
                  <a:lnTo>
                    <a:pt x="848203" y="256003"/>
                  </a:lnTo>
                  <a:lnTo>
                    <a:pt x="848373" y="255826"/>
                  </a:lnTo>
                  <a:lnTo>
                    <a:pt x="848525" y="255705"/>
                  </a:lnTo>
                  <a:lnTo>
                    <a:pt x="848701" y="255639"/>
                  </a:lnTo>
                  <a:lnTo>
                    <a:pt x="848829" y="255573"/>
                  </a:lnTo>
                  <a:lnTo>
                    <a:pt x="848975" y="255473"/>
                  </a:lnTo>
                  <a:lnTo>
                    <a:pt x="849127" y="255352"/>
                  </a:lnTo>
                  <a:lnTo>
                    <a:pt x="849279" y="255154"/>
                  </a:lnTo>
                  <a:lnTo>
                    <a:pt x="849424" y="254878"/>
                  </a:lnTo>
                  <a:lnTo>
                    <a:pt x="849509" y="254624"/>
                  </a:lnTo>
                  <a:lnTo>
                    <a:pt x="849643" y="254239"/>
                  </a:lnTo>
                  <a:lnTo>
                    <a:pt x="849722" y="253941"/>
                  </a:lnTo>
                  <a:lnTo>
                    <a:pt x="849862" y="253753"/>
                  </a:lnTo>
                  <a:lnTo>
                    <a:pt x="850014" y="253599"/>
                  </a:lnTo>
                  <a:lnTo>
                    <a:pt x="850147" y="253368"/>
                  </a:lnTo>
                  <a:lnTo>
                    <a:pt x="850311" y="253158"/>
                  </a:lnTo>
                  <a:lnTo>
                    <a:pt x="850414" y="253004"/>
                  </a:lnTo>
                  <a:lnTo>
                    <a:pt x="850463" y="252860"/>
                  </a:lnTo>
                  <a:lnTo>
                    <a:pt x="850499" y="252684"/>
                  </a:lnTo>
                  <a:lnTo>
                    <a:pt x="850603" y="252441"/>
                  </a:lnTo>
                  <a:lnTo>
                    <a:pt x="850736" y="252243"/>
                  </a:lnTo>
                  <a:lnTo>
                    <a:pt x="850819" y="252022"/>
                  </a:lnTo>
                  <a:lnTo>
                    <a:pt x="850971" y="251758"/>
                  </a:lnTo>
                  <a:lnTo>
                    <a:pt x="851042" y="251681"/>
                  </a:lnTo>
                  <a:lnTo>
                    <a:pt x="851115" y="251603"/>
                  </a:lnTo>
                  <a:lnTo>
                    <a:pt x="851132" y="251526"/>
                  </a:lnTo>
                  <a:lnTo>
                    <a:pt x="851132" y="251449"/>
                  </a:lnTo>
                  <a:lnTo>
                    <a:pt x="851073" y="251405"/>
                  </a:lnTo>
                  <a:lnTo>
                    <a:pt x="850991" y="251350"/>
                  </a:lnTo>
                  <a:lnTo>
                    <a:pt x="850911" y="251284"/>
                  </a:lnTo>
                  <a:lnTo>
                    <a:pt x="850855" y="251251"/>
                  </a:lnTo>
                  <a:lnTo>
                    <a:pt x="850731" y="251184"/>
                  </a:lnTo>
                  <a:lnTo>
                    <a:pt x="850579" y="251107"/>
                  </a:lnTo>
                  <a:lnTo>
                    <a:pt x="850448" y="250997"/>
                  </a:lnTo>
                  <a:lnTo>
                    <a:pt x="850363" y="250909"/>
                  </a:lnTo>
                  <a:lnTo>
                    <a:pt x="850309" y="250876"/>
                  </a:lnTo>
                  <a:lnTo>
                    <a:pt x="850232" y="250876"/>
                  </a:lnTo>
                  <a:lnTo>
                    <a:pt x="850128" y="250887"/>
                  </a:lnTo>
                  <a:lnTo>
                    <a:pt x="849953" y="250953"/>
                  </a:lnTo>
                  <a:lnTo>
                    <a:pt x="849761" y="250986"/>
                  </a:lnTo>
                  <a:lnTo>
                    <a:pt x="849635" y="250986"/>
                  </a:lnTo>
                  <a:lnTo>
                    <a:pt x="849463" y="250997"/>
                  </a:lnTo>
                  <a:lnTo>
                    <a:pt x="849323" y="250975"/>
                  </a:lnTo>
                  <a:lnTo>
                    <a:pt x="849213" y="250920"/>
                  </a:lnTo>
                  <a:lnTo>
                    <a:pt x="849124" y="250832"/>
                  </a:lnTo>
                  <a:lnTo>
                    <a:pt x="849065" y="250721"/>
                  </a:lnTo>
                  <a:lnTo>
                    <a:pt x="849046" y="250589"/>
                  </a:lnTo>
                  <a:lnTo>
                    <a:pt x="849044" y="250490"/>
                  </a:lnTo>
                  <a:lnTo>
                    <a:pt x="849068" y="250346"/>
                  </a:lnTo>
                  <a:lnTo>
                    <a:pt x="849111" y="250126"/>
                  </a:lnTo>
                  <a:lnTo>
                    <a:pt x="849119" y="249994"/>
                  </a:lnTo>
                  <a:lnTo>
                    <a:pt x="849109" y="249894"/>
                  </a:lnTo>
                  <a:lnTo>
                    <a:pt x="849080" y="249773"/>
                  </a:lnTo>
                  <a:lnTo>
                    <a:pt x="849029" y="249674"/>
                  </a:lnTo>
                  <a:lnTo>
                    <a:pt x="849005" y="249575"/>
                  </a:lnTo>
                  <a:lnTo>
                    <a:pt x="848959" y="249453"/>
                  </a:lnTo>
                  <a:lnTo>
                    <a:pt x="848949" y="249354"/>
                  </a:lnTo>
                  <a:lnTo>
                    <a:pt x="848920" y="249244"/>
                  </a:lnTo>
                  <a:lnTo>
                    <a:pt x="848881" y="249145"/>
                  </a:lnTo>
                  <a:lnTo>
                    <a:pt x="848823" y="248902"/>
                  </a:lnTo>
                  <a:lnTo>
                    <a:pt x="848736" y="248748"/>
                  </a:lnTo>
                  <a:lnTo>
                    <a:pt x="848635" y="248417"/>
                  </a:lnTo>
                  <a:lnTo>
                    <a:pt x="848590" y="248263"/>
                  </a:lnTo>
                  <a:lnTo>
                    <a:pt x="848529" y="248064"/>
                  </a:lnTo>
                  <a:lnTo>
                    <a:pt x="848441" y="247932"/>
                  </a:lnTo>
                  <a:lnTo>
                    <a:pt x="848332" y="247745"/>
                  </a:lnTo>
                  <a:lnTo>
                    <a:pt x="848287" y="247667"/>
                  </a:lnTo>
                  <a:lnTo>
                    <a:pt x="848199" y="247502"/>
                  </a:lnTo>
                  <a:lnTo>
                    <a:pt x="848120" y="247425"/>
                  </a:lnTo>
                  <a:lnTo>
                    <a:pt x="847971" y="247359"/>
                  </a:lnTo>
                  <a:lnTo>
                    <a:pt x="847862" y="247303"/>
                  </a:lnTo>
                  <a:lnTo>
                    <a:pt x="847565" y="247303"/>
                  </a:lnTo>
                  <a:lnTo>
                    <a:pt x="847274" y="247325"/>
                  </a:lnTo>
                  <a:lnTo>
                    <a:pt x="847174" y="247347"/>
                  </a:lnTo>
                  <a:lnTo>
                    <a:pt x="847065" y="247403"/>
                  </a:lnTo>
                  <a:lnTo>
                    <a:pt x="846959" y="247502"/>
                  </a:lnTo>
                  <a:lnTo>
                    <a:pt x="846886" y="247579"/>
                  </a:lnTo>
                  <a:lnTo>
                    <a:pt x="846777" y="247700"/>
                  </a:lnTo>
                  <a:lnTo>
                    <a:pt x="846695" y="247755"/>
                  </a:lnTo>
                  <a:lnTo>
                    <a:pt x="846553" y="247777"/>
                  </a:lnTo>
                  <a:lnTo>
                    <a:pt x="846377" y="247811"/>
                  </a:lnTo>
                  <a:lnTo>
                    <a:pt x="846186" y="247910"/>
                  </a:lnTo>
                  <a:lnTo>
                    <a:pt x="846038" y="248020"/>
                  </a:lnTo>
                  <a:lnTo>
                    <a:pt x="845886" y="248097"/>
                  </a:lnTo>
                  <a:lnTo>
                    <a:pt x="845771" y="248130"/>
                  </a:lnTo>
                  <a:lnTo>
                    <a:pt x="845656" y="248141"/>
                  </a:lnTo>
                  <a:lnTo>
                    <a:pt x="845541" y="248141"/>
                  </a:lnTo>
                  <a:lnTo>
                    <a:pt x="845310" y="248152"/>
                  </a:lnTo>
                  <a:lnTo>
                    <a:pt x="845119" y="248175"/>
                  </a:lnTo>
                  <a:lnTo>
                    <a:pt x="844955" y="248241"/>
                  </a:lnTo>
                  <a:lnTo>
                    <a:pt x="844674" y="248318"/>
                  </a:lnTo>
                  <a:lnTo>
                    <a:pt x="844443" y="248417"/>
                  </a:lnTo>
                  <a:lnTo>
                    <a:pt x="844189" y="248538"/>
                  </a:lnTo>
                  <a:lnTo>
                    <a:pt x="844010" y="248682"/>
                  </a:lnTo>
                  <a:lnTo>
                    <a:pt x="843867" y="248847"/>
                  </a:lnTo>
                  <a:lnTo>
                    <a:pt x="843773" y="248979"/>
                  </a:lnTo>
                  <a:lnTo>
                    <a:pt x="843620" y="249354"/>
                  </a:lnTo>
                  <a:lnTo>
                    <a:pt x="843534" y="249784"/>
                  </a:lnTo>
                  <a:lnTo>
                    <a:pt x="843388" y="249972"/>
                  </a:lnTo>
                  <a:lnTo>
                    <a:pt x="843217" y="250016"/>
                  </a:lnTo>
                  <a:lnTo>
                    <a:pt x="842776" y="250104"/>
                  </a:lnTo>
                  <a:lnTo>
                    <a:pt x="842055" y="250280"/>
                  </a:lnTo>
                  <a:lnTo>
                    <a:pt x="841700" y="250336"/>
                  </a:lnTo>
                  <a:lnTo>
                    <a:pt x="841480" y="250346"/>
                  </a:lnTo>
                  <a:lnTo>
                    <a:pt x="841162" y="250358"/>
                  </a:lnTo>
                  <a:lnTo>
                    <a:pt x="840832" y="250314"/>
                  </a:lnTo>
                  <a:lnTo>
                    <a:pt x="840404" y="250181"/>
                  </a:lnTo>
                  <a:lnTo>
                    <a:pt x="840013" y="249961"/>
                  </a:lnTo>
                  <a:lnTo>
                    <a:pt x="838668" y="249299"/>
                  </a:lnTo>
                  <a:lnTo>
                    <a:pt x="838167" y="249090"/>
                  </a:lnTo>
                  <a:lnTo>
                    <a:pt x="837421" y="248726"/>
                  </a:lnTo>
                  <a:lnTo>
                    <a:pt x="836944" y="248373"/>
                  </a:lnTo>
                  <a:lnTo>
                    <a:pt x="836761" y="248252"/>
                  </a:lnTo>
                  <a:lnTo>
                    <a:pt x="836149" y="247568"/>
                  </a:lnTo>
                  <a:lnTo>
                    <a:pt x="836015" y="247204"/>
                  </a:lnTo>
                  <a:lnTo>
                    <a:pt x="835844" y="246829"/>
                  </a:lnTo>
                  <a:lnTo>
                    <a:pt x="835807" y="246653"/>
                  </a:lnTo>
                  <a:lnTo>
                    <a:pt x="836027" y="246476"/>
                  </a:lnTo>
                  <a:lnTo>
                    <a:pt x="836431" y="246333"/>
                  </a:lnTo>
                  <a:lnTo>
                    <a:pt x="836736" y="246267"/>
                  </a:lnTo>
                  <a:lnTo>
                    <a:pt x="836970" y="246135"/>
                  </a:lnTo>
                  <a:lnTo>
                    <a:pt x="837310" y="245826"/>
                  </a:lnTo>
                  <a:lnTo>
                    <a:pt x="837752" y="245275"/>
                  </a:lnTo>
                  <a:lnTo>
                    <a:pt x="838098" y="244900"/>
                  </a:lnTo>
                  <a:lnTo>
                    <a:pt x="838390" y="244360"/>
                  </a:lnTo>
                  <a:lnTo>
                    <a:pt x="838576" y="243974"/>
                  </a:lnTo>
                  <a:lnTo>
                    <a:pt x="838682" y="243654"/>
                  </a:lnTo>
                  <a:lnTo>
                    <a:pt x="838788" y="243455"/>
                  </a:lnTo>
                  <a:lnTo>
                    <a:pt x="838788" y="243334"/>
                  </a:lnTo>
                  <a:lnTo>
                    <a:pt x="838735" y="243213"/>
                  </a:lnTo>
                  <a:lnTo>
                    <a:pt x="838531" y="243114"/>
                  </a:lnTo>
                  <a:lnTo>
                    <a:pt x="838301" y="243103"/>
                  </a:lnTo>
                  <a:lnTo>
                    <a:pt x="837788" y="243257"/>
                  </a:lnTo>
                  <a:lnTo>
                    <a:pt x="837354" y="243433"/>
                  </a:lnTo>
                  <a:lnTo>
                    <a:pt x="837150" y="243610"/>
                  </a:lnTo>
                  <a:lnTo>
                    <a:pt x="836911" y="243885"/>
                  </a:lnTo>
                  <a:lnTo>
                    <a:pt x="836681" y="244128"/>
                  </a:lnTo>
                  <a:lnTo>
                    <a:pt x="836150" y="244415"/>
                  </a:lnTo>
                  <a:lnTo>
                    <a:pt x="835371" y="244624"/>
                  </a:lnTo>
                  <a:lnTo>
                    <a:pt x="834946" y="244679"/>
                  </a:lnTo>
                  <a:lnTo>
                    <a:pt x="834547" y="244801"/>
                  </a:lnTo>
                  <a:lnTo>
                    <a:pt x="834016" y="244801"/>
                  </a:lnTo>
                  <a:lnTo>
                    <a:pt x="833609" y="244723"/>
                  </a:lnTo>
                  <a:lnTo>
                    <a:pt x="832813" y="244426"/>
                  </a:lnTo>
                  <a:lnTo>
                    <a:pt x="832193" y="243985"/>
                  </a:lnTo>
                  <a:lnTo>
                    <a:pt x="831585" y="243632"/>
                  </a:lnTo>
                  <a:lnTo>
                    <a:pt x="830998" y="243191"/>
                  </a:lnTo>
                  <a:lnTo>
                    <a:pt x="830633" y="243025"/>
                  </a:lnTo>
                  <a:lnTo>
                    <a:pt x="830027" y="242584"/>
                  </a:lnTo>
                  <a:lnTo>
                    <a:pt x="829509" y="242132"/>
                  </a:lnTo>
                  <a:lnTo>
                    <a:pt x="828869" y="241405"/>
                  </a:lnTo>
                  <a:lnTo>
                    <a:pt x="828039" y="240390"/>
                  </a:lnTo>
                  <a:lnTo>
                    <a:pt x="827710" y="240060"/>
                  </a:lnTo>
                  <a:lnTo>
                    <a:pt x="827416" y="239663"/>
                  </a:lnTo>
                  <a:lnTo>
                    <a:pt x="827174" y="239089"/>
                  </a:lnTo>
                  <a:lnTo>
                    <a:pt x="827080" y="238759"/>
                  </a:lnTo>
                  <a:lnTo>
                    <a:pt x="826912" y="238516"/>
                  </a:lnTo>
                  <a:lnTo>
                    <a:pt x="826583" y="238251"/>
                  </a:lnTo>
                  <a:lnTo>
                    <a:pt x="826370" y="238097"/>
                  </a:lnTo>
                  <a:lnTo>
                    <a:pt x="826231" y="237921"/>
                  </a:lnTo>
                  <a:lnTo>
                    <a:pt x="826076" y="237766"/>
                  </a:lnTo>
                  <a:lnTo>
                    <a:pt x="825736" y="237535"/>
                  </a:lnTo>
                  <a:lnTo>
                    <a:pt x="825459" y="237336"/>
                  </a:lnTo>
                  <a:lnTo>
                    <a:pt x="824807" y="237028"/>
                  </a:lnTo>
                  <a:lnTo>
                    <a:pt x="824490" y="236807"/>
                  </a:lnTo>
                  <a:lnTo>
                    <a:pt x="824046" y="236509"/>
                  </a:lnTo>
                  <a:lnTo>
                    <a:pt x="823368" y="235991"/>
                  </a:lnTo>
                  <a:lnTo>
                    <a:pt x="823049" y="235726"/>
                  </a:lnTo>
                  <a:lnTo>
                    <a:pt x="822837" y="235616"/>
                  </a:lnTo>
                  <a:lnTo>
                    <a:pt x="822462" y="235517"/>
                  </a:lnTo>
                  <a:lnTo>
                    <a:pt x="822268" y="235385"/>
                  </a:lnTo>
                  <a:lnTo>
                    <a:pt x="822000" y="235175"/>
                  </a:lnTo>
                  <a:lnTo>
                    <a:pt x="821775" y="234944"/>
                  </a:lnTo>
                  <a:lnTo>
                    <a:pt x="821540" y="234569"/>
                  </a:lnTo>
                  <a:lnTo>
                    <a:pt x="821235" y="234282"/>
                  </a:lnTo>
                  <a:lnTo>
                    <a:pt x="820938" y="233885"/>
                  </a:lnTo>
                  <a:lnTo>
                    <a:pt x="820720" y="233654"/>
                  </a:lnTo>
                  <a:lnTo>
                    <a:pt x="820274" y="233510"/>
                  </a:lnTo>
                  <a:lnTo>
                    <a:pt x="819603" y="233621"/>
                  </a:lnTo>
                  <a:lnTo>
                    <a:pt x="819150" y="233896"/>
                  </a:lnTo>
                  <a:lnTo>
                    <a:pt x="818806" y="234095"/>
                  </a:lnTo>
                  <a:lnTo>
                    <a:pt x="818533" y="234128"/>
                  </a:lnTo>
                  <a:lnTo>
                    <a:pt x="818242" y="234106"/>
                  </a:lnTo>
                  <a:lnTo>
                    <a:pt x="817412" y="234039"/>
                  </a:lnTo>
                  <a:lnTo>
                    <a:pt x="816590" y="233907"/>
                  </a:lnTo>
                  <a:lnTo>
                    <a:pt x="815958" y="233764"/>
                  </a:lnTo>
                  <a:lnTo>
                    <a:pt x="815555" y="233576"/>
                  </a:lnTo>
                  <a:lnTo>
                    <a:pt x="815053" y="233356"/>
                  </a:lnTo>
                  <a:lnTo>
                    <a:pt x="814543" y="233202"/>
                  </a:lnTo>
                  <a:lnTo>
                    <a:pt x="814345" y="233158"/>
                  </a:lnTo>
                  <a:lnTo>
                    <a:pt x="814079" y="233279"/>
                  </a:lnTo>
                  <a:lnTo>
                    <a:pt x="813637" y="233301"/>
                  </a:lnTo>
                  <a:lnTo>
                    <a:pt x="813280" y="233323"/>
                  </a:lnTo>
                  <a:lnTo>
                    <a:pt x="812694" y="233202"/>
                  </a:lnTo>
                  <a:lnTo>
                    <a:pt x="812336" y="233180"/>
                  </a:lnTo>
                  <a:lnTo>
                    <a:pt x="811821" y="233058"/>
                  </a:lnTo>
                  <a:lnTo>
                    <a:pt x="811441" y="233025"/>
                  </a:lnTo>
                  <a:lnTo>
                    <a:pt x="811060" y="232970"/>
                  </a:lnTo>
                  <a:lnTo>
                    <a:pt x="810784" y="232948"/>
                  </a:lnTo>
                  <a:lnTo>
                    <a:pt x="810613" y="232871"/>
                  </a:lnTo>
                  <a:lnTo>
                    <a:pt x="810556" y="232738"/>
                  </a:lnTo>
                  <a:lnTo>
                    <a:pt x="810556" y="232463"/>
                  </a:lnTo>
                  <a:lnTo>
                    <a:pt x="810489" y="232154"/>
                  </a:lnTo>
                  <a:lnTo>
                    <a:pt x="810318" y="231658"/>
                  </a:lnTo>
                  <a:lnTo>
                    <a:pt x="810042" y="231063"/>
                  </a:lnTo>
                  <a:lnTo>
                    <a:pt x="810033" y="230831"/>
                  </a:lnTo>
                  <a:lnTo>
                    <a:pt x="809985" y="230611"/>
                  </a:lnTo>
                  <a:lnTo>
                    <a:pt x="809957" y="230434"/>
                  </a:lnTo>
                  <a:lnTo>
                    <a:pt x="809843" y="230258"/>
                  </a:lnTo>
                  <a:lnTo>
                    <a:pt x="809695" y="230136"/>
                  </a:lnTo>
                  <a:lnTo>
                    <a:pt x="809174" y="229795"/>
                  </a:lnTo>
                  <a:lnTo>
                    <a:pt x="808483" y="229442"/>
                  </a:lnTo>
                  <a:lnTo>
                    <a:pt x="808312" y="229265"/>
                  </a:lnTo>
                  <a:lnTo>
                    <a:pt x="808253" y="229001"/>
                  </a:lnTo>
                  <a:lnTo>
                    <a:pt x="808295" y="228725"/>
                  </a:lnTo>
                  <a:lnTo>
                    <a:pt x="808381" y="228483"/>
                  </a:lnTo>
                  <a:lnTo>
                    <a:pt x="808500" y="228141"/>
                  </a:lnTo>
                  <a:lnTo>
                    <a:pt x="808620" y="227402"/>
                  </a:lnTo>
                  <a:lnTo>
                    <a:pt x="808773" y="226972"/>
                  </a:lnTo>
                  <a:lnTo>
                    <a:pt x="808927" y="226641"/>
                  </a:lnTo>
                  <a:lnTo>
                    <a:pt x="809089" y="226277"/>
                  </a:lnTo>
                  <a:lnTo>
                    <a:pt x="809072" y="225980"/>
                  </a:lnTo>
                  <a:lnTo>
                    <a:pt x="809080" y="225715"/>
                  </a:lnTo>
                  <a:lnTo>
                    <a:pt x="809114" y="225252"/>
                  </a:lnTo>
                  <a:lnTo>
                    <a:pt x="809183" y="224833"/>
                  </a:lnTo>
                  <a:lnTo>
                    <a:pt x="809268" y="224315"/>
                  </a:lnTo>
                  <a:lnTo>
                    <a:pt x="809353" y="223995"/>
                  </a:lnTo>
                  <a:lnTo>
                    <a:pt x="809499" y="223708"/>
                  </a:lnTo>
                  <a:lnTo>
                    <a:pt x="809712" y="223389"/>
                  </a:lnTo>
                  <a:lnTo>
                    <a:pt x="809814" y="223267"/>
                  </a:lnTo>
                  <a:lnTo>
                    <a:pt x="810087" y="222904"/>
                  </a:lnTo>
                  <a:lnTo>
                    <a:pt x="810181" y="222727"/>
                  </a:lnTo>
                  <a:lnTo>
                    <a:pt x="810267" y="222507"/>
                  </a:lnTo>
                  <a:lnTo>
                    <a:pt x="810335" y="222264"/>
                  </a:lnTo>
                  <a:lnTo>
                    <a:pt x="810505" y="221790"/>
                  </a:lnTo>
                  <a:lnTo>
                    <a:pt x="810710" y="221503"/>
                  </a:lnTo>
                  <a:lnTo>
                    <a:pt x="810907" y="221360"/>
                  </a:lnTo>
                  <a:lnTo>
                    <a:pt x="811188" y="221228"/>
                  </a:lnTo>
                  <a:lnTo>
                    <a:pt x="811436" y="221139"/>
                  </a:lnTo>
                  <a:lnTo>
                    <a:pt x="811760" y="220930"/>
                  </a:lnTo>
                  <a:lnTo>
                    <a:pt x="811999" y="220665"/>
                  </a:lnTo>
                  <a:lnTo>
                    <a:pt x="812101" y="220324"/>
                  </a:lnTo>
                  <a:lnTo>
                    <a:pt x="812263" y="219772"/>
                  </a:lnTo>
                  <a:lnTo>
                    <a:pt x="812314" y="219419"/>
                  </a:lnTo>
                  <a:lnTo>
                    <a:pt x="812314" y="219089"/>
                  </a:lnTo>
                  <a:lnTo>
                    <a:pt x="812366" y="218934"/>
                  </a:lnTo>
                  <a:lnTo>
                    <a:pt x="812511" y="218703"/>
                  </a:lnTo>
                  <a:lnTo>
                    <a:pt x="812741" y="218482"/>
                  </a:lnTo>
                  <a:lnTo>
                    <a:pt x="812929" y="218372"/>
                  </a:lnTo>
                  <a:lnTo>
                    <a:pt x="813211" y="218350"/>
                  </a:lnTo>
                  <a:lnTo>
                    <a:pt x="813432" y="218416"/>
                  </a:lnTo>
                  <a:lnTo>
                    <a:pt x="813671" y="218449"/>
                  </a:lnTo>
                  <a:lnTo>
                    <a:pt x="813910" y="218493"/>
                  </a:lnTo>
                  <a:lnTo>
                    <a:pt x="814081" y="218482"/>
                  </a:lnTo>
                  <a:lnTo>
                    <a:pt x="814192" y="218372"/>
                  </a:lnTo>
                  <a:lnTo>
                    <a:pt x="814320" y="218218"/>
                  </a:lnTo>
                  <a:lnTo>
                    <a:pt x="814533" y="217997"/>
                  </a:lnTo>
                  <a:lnTo>
                    <a:pt x="814695" y="217854"/>
                  </a:lnTo>
                  <a:lnTo>
                    <a:pt x="814951" y="217688"/>
                  </a:lnTo>
                  <a:lnTo>
                    <a:pt x="815344" y="217402"/>
                  </a:lnTo>
                  <a:lnTo>
                    <a:pt x="815540" y="217203"/>
                  </a:lnTo>
                  <a:lnTo>
                    <a:pt x="815719" y="216972"/>
                  </a:lnTo>
                  <a:lnTo>
                    <a:pt x="815781" y="216718"/>
                  </a:lnTo>
                  <a:lnTo>
                    <a:pt x="815875" y="216520"/>
                  </a:lnTo>
                  <a:lnTo>
                    <a:pt x="816036" y="216288"/>
                  </a:lnTo>
                  <a:lnTo>
                    <a:pt x="816251" y="216123"/>
                  </a:lnTo>
                  <a:lnTo>
                    <a:pt x="816488" y="215836"/>
                  </a:lnTo>
                  <a:lnTo>
                    <a:pt x="816731" y="215538"/>
                  </a:lnTo>
                  <a:lnTo>
                    <a:pt x="816783" y="215384"/>
                  </a:lnTo>
                  <a:lnTo>
                    <a:pt x="816810" y="215130"/>
                  </a:lnTo>
                  <a:lnTo>
                    <a:pt x="816770" y="214822"/>
                  </a:lnTo>
                  <a:lnTo>
                    <a:pt x="816716" y="214370"/>
                  </a:lnTo>
                  <a:lnTo>
                    <a:pt x="816520" y="213653"/>
                  </a:lnTo>
                  <a:lnTo>
                    <a:pt x="816504" y="213609"/>
                  </a:lnTo>
                  <a:lnTo>
                    <a:pt x="816453" y="213245"/>
                  </a:lnTo>
                  <a:lnTo>
                    <a:pt x="816436" y="212727"/>
                  </a:lnTo>
                  <a:lnTo>
                    <a:pt x="816419" y="212473"/>
                  </a:lnTo>
                  <a:lnTo>
                    <a:pt x="816334" y="211746"/>
                  </a:lnTo>
                  <a:lnTo>
                    <a:pt x="816274" y="211294"/>
                  </a:lnTo>
                  <a:lnTo>
                    <a:pt x="816266" y="211128"/>
                  </a:lnTo>
                  <a:lnTo>
                    <a:pt x="816257" y="211007"/>
                  </a:lnTo>
                  <a:lnTo>
                    <a:pt x="816257" y="210764"/>
                  </a:lnTo>
                  <a:lnTo>
                    <a:pt x="816317" y="210610"/>
                  </a:lnTo>
                  <a:lnTo>
                    <a:pt x="816453" y="210467"/>
                  </a:lnTo>
                  <a:lnTo>
                    <a:pt x="816658" y="210279"/>
                  </a:lnTo>
                  <a:lnTo>
                    <a:pt x="817008" y="210026"/>
                  </a:lnTo>
                  <a:lnTo>
                    <a:pt x="817409" y="209783"/>
                  </a:lnTo>
                  <a:lnTo>
                    <a:pt x="817767" y="209529"/>
                  </a:lnTo>
                  <a:lnTo>
                    <a:pt x="818040" y="209276"/>
                  </a:lnTo>
                  <a:lnTo>
                    <a:pt x="818356" y="209033"/>
                  </a:lnTo>
                  <a:lnTo>
                    <a:pt x="818671" y="208647"/>
                  </a:lnTo>
                  <a:lnTo>
                    <a:pt x="818890" y="208405"/>
                  </a:lnTo>
                  <a:lnTo>
                    <a:pt x="818978" y="208328"/>
                  </a:lnTo>
                  <a:lnTo>
                    <a:pt x="819119" y="208140"/>
                  </a:lnTo>
                  <a:lnTo>
                    <a:pt x="819216" y="208030"/>
                  </a:lnTo>
                  <a:lnTo>
                    <a:pt x="819371" y="207853"/>
                  </a:lnTo>
                  <a:lnTo>
                    <a:pt x="819379" y="207842"/>
                  </a:lnTo>
                  <a:lnTo>
                    <a:pt x="819495" y="207721"/>
                  </a:lnTo>
                  <a:lnTo>
                    <a:pt x="819899" y="207313"/>
                  </a:lnTo>
                  <a:lnTo>
                    <a:pt x="820464" y="206729"/>
                  </a:lnTo>
                  <a:lnTo>
                    <a:pt x="820658" y="206508"/>
                  </a:lnTo>
                  <a:lnTo>
                    <a:pt x="820944" y="206343"/>
                  </a:lnTo>
                  <a:lnTo>
                    <a:pt x="821223" y="206211"/>
                  </a:lnTo>
                  <a:lnTo>
                    <a:pt x="821526" y="206056"/>
                  </a:lnTo>
                  <a:lnTo>
                    <a:pt x="821821" y="205880"/>
                  </a:lnTo>
                  <a:lnTo>
                    <a:pt x="822032" y="205726"/>
                  </a:lnTo>
                  <a:lnTo>
                    <a:pt x="822479" y="205439"/>
                  </a:lnTo>
                  <a:lnTo>
                    <a:pt x="822664" y="205251"/>
                  </a:lnTo>
                  <a:lnTo>
                    <a:pt x="822926" y="204965"/>
                  </a:lnTo>
                  <a:lnTo>
                    <a:pt x="823271" y="204623"/>
                  </a:lnTo>
                  <a:lnTo>
                    <a:pt x="823482" y="204380"/>
                  </a:lnTo>
                  <a:lnTo>
                    <a:pt x="823625" y="204193"/>
                  </a:lnTo>
                  <a:lnTo>
                    <a:pt x="823735" y="204027"/>
                  </a:lnTo>
                  <a:lnTo>
                    <a:pt x="823794" y="203829"/>
                  </a:lnTo>
                  <a:lnTo>
                    <a:pt x="823860" y="203234"/>
                  </a:lnTo>
                  <a:lnTo>
                    <a:pt x="823968" y="202859"/>
                  </a:lnTo>
                  <a:lnTo>
                    <a:pt x="824120" y="202495"/>
                  </a:lnTo>
                  <a:lnTo>
                    <a:pt x="824322" y="202175"/>
                  </a:lnTo>
                  <a:lnTo>
                    <a:pt x="824535" y="201723"/>
                  </a:lnTo>
                  <a:lnTo>
                    <a:pt x="824585" y="201536"/>
                  </a:lnTo>
                  <a:lnTo>
                    <a:pt x="824899" y="200929"/>
                  </a:lnTo>
                  <a:lnTo>
                    <a:pt x="825061" y="200621"/>
                  </a:lnTo>
                  <a:lnTo>
                    <a:pt x="825192" y="200367"/>
                  </a:lnTo>
                  <a:lnTo>
                    <a:pt x="825344" y="200102"/>
                  </a:lnTo>
                  <a:lnTo>
                    <a:pt x="825445" y="199970"/>
                  </a:lnTo>
                  <a:lnTo>
                    <a:pt x="825830" y="199672"/>
                  </a:lnTo>
                  <a:lnTo>
                    <a:pt x="826076" y="199496"/>
                  </a:lnTo>
                  <a:lnTo>
                    <a:pt x="826326" y="199231"/>
                  </a:lnTo>
                  <a:lnTo>
                    <a:pt x="826550" y="199011"/>
                  </a:lnTo>
                  <a:lnTo>
                    <a:pt x="826827" y="198857"/>
                  </a:lnTo>
                  <a:lnTo>
                    <a:pt x="827248" y="198845"/>
                  </a:lnTo>
                  <a:lnTo>
                    <a:pt x="827433" y="198978"/>
                  </a:lnTo>
                  <a:lnTo>
                    <a:pt x="827577" y="199077"/>
                  </a:lnTo>
                  <a:lnTo>
                    <a:pt x="827721" y="199198"/>
                  </a:lnTo>
                  <a:lnTo>
                    <a:pt x="827875" y="199264"/>
                  </a:lnTo>
                  <a:lnTo>
                    <a:pt x="828143" y="199264"/>
                  </a:lnTo>
                  <a:lnTo>
                    <a:pt x="828379" y="199231"/>
                  </a:lnTo>
                  <a:lnTo>
                    <a:pt x="828821" y="199198"/>
                  </a:lnTo>
                  <a:lnTo>
                    <a:pt x="829125" y="199198"/>
                  </a:lnTo>
                  <a:lnTo>
                    <a:pt x="829361" y="199231"/>
                  </a:lnTo>
                  <a:lnTo>
                    <a:pt x="829665" y="199242"/>
                  </a:lnTo>
                  <a:lnTo>
                    <a:pt x="830076" y="199375"/>
                  </a:lnTo>
                  <a:lnTo>
                    <a:pt x="830333" y="199419"/>
                  </a:lnTo>
                  <a:lnTo>
                    <a:pt x="830662" y="199441"/>
                  </a:lnTo>
                  <a:lnTo>
                    <a:pt x="831078" y="199606"/>
                  </a:lnTo>
                  <a:lnTo>
                    <a:pt x="831258" y="199628"/>
                  </a:lnTo>
                  <a:lnTo>
                    <a:pt x="831501" y="199628"/>
                  </a:lnTo>
                  <a:lnTo>
                    <a:pt x="831630" y="199551"/>
                  </a:lnTo>
                  <a:lnTo>
                    <a:pt x="831707" y="199441"/>
                  </a:lnTo>
                  <a:lnTo>
                    <a:pt x="831799" y="199253"/>
                  </a:lnTo>
                  <a:lnTo>
                    <a:pt x="831821" y="199055"/>
                  </a:lnTo>
                  <a:lnTo>
                    <a:pt x="831814" y="198757"/>
                  </a:lnTo>
                  <a:lnTo>
                    <a:pt x="831814" y="198537"/>
                  </a:lnTo>
                  <a:lnTo>
                    <a:pt x="831882" y="198360"/>
                  </a:lnTo>
                  <a:lnTo>
                    <a:pt x="832096" y="198085"/>
                  </a:lnTo>
                  <a:lnTo>
                    <a:pt x="832425" y="197655"/>
                  </a:lnTo>
                  <a:lnTo>
                    <a:pt x="832684" y="197533"/>
                  </a:lnTo>
                  <a:lnTo>
                    <a:pt x="832967" y="197412"/>
                  </a:lnTo>
                  <a:lnTo>
                    <a:pt x="833265" y="197368"/>
                  </a:lnTo>
                  <a:lnTo>
                    <a:pt x="833471" y="197346"/>
                  </a:lnTo>
                  <a:lnTo>
                    <a:pt x="833738" y="197390"/>
                  </a:lnTo>
                  <a:lnTo>
                    <a:pt x="833868" y="197500"/>
                  </a:lnTo>
                  <a:lnTo>
                    <a:pt x="833998" y="197666"/>
                  </a:lnTo>
                  <a:lnTo>
                    <a:pt x="834120" y="197743"/>
                  </a:lnTo>
                  <a:lnTo>
                    <a:pt x="834387" y="197941"/>
                  </a:lnTo>
                  <a:lnTo>
                    <a:pt x="834525" y="198140"/>
                  </a:lnTo>
                  <a:lnTo>
                    <a:pt x="834761" y="198460"/>
                  </a:lnTo>
                  <a:lnTo>
                    <a:pt x="835075" y="198834"/>
                  </a:lnTo>
                  <a:lnTo>
                    <a:pt x="835250" y="199077"/>
                  </a:lnTo>
                  <a:lnTo>
                    <a:pt x="835418" y="199408"/>
                  </a:lnTo>
                  <a:lnTo>
                    <a:pt x="835487" y="199761"/>
                  </a:lnTo>
                  <a:lnTo>
                    <a:pt x="835510" y="200334"/>
                  </a:lnTo>
                  <a:lnTo>
                    <a:pt x="835601" y="200764"/>
                  </a:lnTo>
                  <a:lnTo>
                    <a:pt x="835731" y="201139"/>
                  </a:lnTo>
                  <a:lnTo>
                    <a:pt x="835945" y="201470"/>
                  </a:lnTo>
                  <a:lnTo>
                    <a:pt x="836121" y="201679"/>
                  </a:lnTo>
                  <a:lnTo>
                    <a:pt x="836495" y="202043"/>
                  </a:lnTo>
                  <a:lnTo>
                    <a:pt x="836831" y="202352"/>
                  </a:lnTo>
                  <a:lnTo>
                    <a:pt x="837007" y="202627"/>
                  </a:lnTo>
                  <a:lnTo>
                    <a:pt x="837144" y="202793"/>
                  </a:lnTo>
                  <a:lnTo>
                    <a:pt x="837366" y="202991"/>
                  </a:lnTo>
                  <a:lnTo>
                    <a:pt x="837633" y="203123"/>
                  </a:lnTo>
                  <a:lnTo>
                    <a:pt x="837877" y="203134"/>
                  </a:lnTo>
                  <a:lnTo>
                    <a:pt x="838221" y="203002"/>
                  </a:lnTo>
                  <a:lnTo>
                    <a:pt x="838511" y="202870"/>
                  </a:lnTo>
                  <a:lnTo>
                    <a:pt x="838679" y="202738"/>
                  </a:lnTo>
                  <a:lnTo>
                    <a:pt x="838763" y="202528"/>
                  </a:lnTo>
                  <a:lnTo>
                    <a:pt x="838817" y="202264"/>
                  </a:lnTo>
                  <a:lnTo>
                    <a:pt x="838908" y="202197"/>
                  </a:lnTo>
                  <a:lnTo>
                    <a:pt x="839091" y="202098"/>
                  </a:lnTo>
                  <a:lnTo>
                    <a:pt x="839322" y="202065"/>
                  </a:lnTo>
                  <a:lnTo>
                    <a:pt x="839680" y="202043"/>
                  </a:lnTo>
                  <a:lnTo>
                    <a:pt x="839918" y="202032"/>
                  </a:lnTo>
                  <a:lnTo>
                    <a:pt x="840181" y="201977"/>
                  </a:lnTo>
                  <a:lnTo>
                    <a:pt x="840372" y="201789"/>
                  </a:lnTo>
                  <a:lnTo>
                    <a:pt x="840586" y="201723"/>
                  </a:lnTo>
                  <a:lnTo>
                    <a:pt x="840839" y="201756"/>
                  </a:lnTo>
                  <a:lnTo>
                    <a:pt x="841115" y="201833"/>
                  </a:lnTo>
                  <a:lnTo>
                    <a:pt x="841439" y="201756"/>
                  </a:lnTo>
                  <a:lnTo>
                    <a:pt x="841847" y="201503"/>
                  </a:lnTo>
                  <a:lnTo>
                    <a:pt x="842099" y="201172"/>
                  </a:lnTo>
                  <a:lnTo>
                    <a:pt x="842435" y="200709"/>
                  </a:lnTo>
                  <a:lnTo>
                    <a:pt x="842578" y="200643"/>
                  </a:lnTo>
                  <a:lnTo>
                    <a:pt x="842819" y="200555"/>
                  </a:lnTo>
                  <a:lnTo>
                    <a:pt x="843203" y="200455"/>
                  </a:lnTo>
                  <a:lnTo>
                    <a:pt x="843587" y="200356"/>
                  </a:lnTo>
                  <a:lnTo>
                    <a:pt x="843927" y="200290"/>
                  </a:lnTo>
                  <a:lnTo>
                    <a:pt x="844223" y="200246"/>
                  </a:lnTo>
                  <a:lnTo>
                    <a:pt x="844389" y="200169"/>
                  </a:lnTo>
                  <a:lnTo>
                    <a:pt x="844725" y="199739"/>
                  </a:lnTo>
                  <a:lnTo>
                    <a:pt x="845077" y="199441"/>
                  </a:lnTo>
                  <a:lnTo>
                    <a:pt x="845669" y="199099"/>
                  </a:lnTo>
                  <a:lnTo>
                    <a:pt x="846149" y="198978"/>
                  </a:lnTo>
                  <a:lnTo>
                    <a:pt x="846431" y="198834"/>
                  </a:lnTo>
                  <a:lnTo>
                    <a:pt x="846783" y="198680"/>
                  </a:lnTo>
                  <a:lnTo>
                    <a:pt x="847089" y="198426"/>
                  </a:lnTo>
                  <a:lnTo>
                    <a:pt x="847268" y="198008"/>
                  </a:lnTo>
                  <a:lnTo>
                    <a:pt x="847531" y="197500"/>
                  </a:lnTo>
                  <a:lnTo>
                    <a:pt x="848034" y="196828"/>
                  </a:lnTo>
                  <a:lnTo>
                    <a:pt x="848489" y="196243"/>
                  </a:lnTo>
                  <a:lnTo>
                    <a:pt x="848608" y="196001"/>
                  </a:lnTo>
                  <a:lnTo>
                    <a:pt x="848656" y="195626"/>
                  </a:lnTo>
                  <a:lnTo>
                    <a:pt x="848417" y="195097"/>
                  </a:lnTo>
                  <a:lnTo>
                    <a:pt x="848323" y="194909"/>
                  </a:lnTo>
                  <a:lnTo>
                    <a:pt x="848268" y="194733"/>
                  </a:lnTo>
                  <a:lnTo>
                    <a:pt x="848268" y="194623"/>
                  </a:lnTo>
                  <a:lnTo>
                    <a:pt x="848301" y="194512"/>
                  </a:lnTo>
                  <a:lnTo>
                    <a:pt x="848301" y="194413"/>
                  </a:lnTo>
                  <a:lnTo>
                    <a:pt x="848201" y="194270"/>
                  </a:lnTo>
                  <a:lnTo>
                    <a:pt x="847997" y="194126"/>
                  </a:lnTo>
                  <a:lnTo>
                    <a:pt x="847897" y="194038"/>
                  </a:lnTo>
                  <a:lnTo>
                    <a:pt x="847732" y="193972"/>
                  </a:lnTo>
                  <a:lnTo>
                    <a:pt x="847566" y="193961"/>
                  </a:lnTo>
                  <a:lnTo>
                    <a:pt x="847477" y="193961"/>
                  </a:lnTo>
                  <a:lnTo>
                    <a:pt x="847229" y="193895"/>
                  </a:lnTo>
                  <a:lnTo>
                    <a:pt x="847074" y="193741"/>
                  </a:lnTo>
                  <a:lnTo>
                    <a:pt x="847030" y="193520"/>
                  </a:lnTo>
                  <a:lnTo>
                    <a:pt x="847008" y="193134"/>
                  </a:lnTo>
                  <a:lnTo>
                    <a:pt x="847008" y="192616"/>
                  </a:lnTo>
                  <a:lnTo>
                    <a:pt x="846986" y="192186"/>
                  </a:lnTo>
                  <a:lnTo>
                    <a:pt x="846953" y="191921"/>
                  </a:lnTo>
                  <a:lnTo>
                    <a:pt x="846842" y="191734"/>
                  </a:lnTo>
                  <a:lnTo>
                    <a:pt x="846687" y="191469"/>
                  </a:lnTo>
                  <a:lnTo>
                    <a:pt x="846527" y="191238"/>
                  </a:lnTo>
                  <a:lnTo>
                    <a:pt x="846350" y="190874"/>
                  </a:lnTo>
                  <a:lnTo>
                    <a:pt x="846218" y="190488"/>
                  </a:lnTo>
                  <a:lnTo>
                    <a:pt x="846168" y="190069"/>
                  </a:lnTo>
                  <a:lnTo>
                    <a:pt x="846212" y="189937"/>
                  </a:lnTo>
                  <a:lnTo>
                    <a:pt x="846334" y="189683"/>
                  </a:lnTo>
                  <a:lnTo>
                    <a:pt x="846615" y="189165"/>
                  </a:lnTo>
                  <a:lnTo>
                    <a:pt x="846914" y="188636"/>
                  </a:lnTo>
                  <a:lnTo>
                    <a:pt x="847069" y="188349"/>
                  </a:lnTo>
                  <a:lnTo>
                    <a:pt x="847135" y="188217"/>
                  </a:lnTo>
                  <a:lnTo>
                    <a:pt x="847168" y="188073"/>
                  </a:lnTo>
                  <a:lnTo>
                    <a:pt x="847146" y="187754"/>
                  </a:lnTo>
                  <a:lnTo>
                    <a:pt x="847035" y="187500"/>
                  </a:lnTo>
                  <a:lnTo>
                    <a:pt x="846986" y="187302"/>
                  </a:lnTo>
                  <a:lnTo>
                    <a:pt x="847013" y="187081"/>
                  </a:lnTo>
                  <a:lnTo>
                    <a:pt x="847024" y="186849"/>
                  </a:lnTo>
                  <a:lnTo>
                    <a:pt x="847057" y="186574"/>
                  </a:lnTo>
                  <a:lnTo>
                    <a:pt x="847063" y="186375"/>
                  </a:lnTo>
                  <a:lnTo>
                    <a:pt x="847102" y="186243"/>
                  </a:lnTo>
                  <a:lnTo>
                    <a:pt x="847223" y="186012"/>
                  </a:lnTo>
                  <a:lnTo>
                    <a:pt x="847500" y="185604"/>
                  </a:lnTo>
                  <a:lnTo>
                    <a:pt x="847721" y="185251"/>
                  </a:lnTo>
                  <a:lnTo>
                    <a:pt x="847842" y="184832"/>
                  </a:lnTo>
                  <a:lnTo>
                    <a:pt x="847953" y="184314"/>
                  </a:lnTo>
                  <a:lnTo>
                    <a:pt x="847969" y="184060"/>
                  </a:lnTo>
                  <a:lnTo>
                    <a:pt x="847969" y="183917"/>
                  </a:lnTo>
                  <a:lnTo>
                    <a:pt x="847881" y="183795"/>
                  </a:lnTo>
                  <a:lnTo>
                    <a:pt x="847710" y="183597"/>
                  </a:lnTo>
                  <a:lnTo>
                    <a:pt x="847621" y="183454"/>
                  </a:lnTo>
                  <a:lnTo>
                    <a:pt x="847444" y="183189"/>
                  </a:lnTo>
                  <a:lnTo>
                    <a:pt x="847411" y="183013"/>
                  </a:lnTo>
                  <a:lnTo>
                    <a:pt x="847444" y="182847"/>
                  </a:lnTo>
                  <a:lnTo>
                    <a:pt x="847472" y="182715"/>
                  </a:lnTo>
                  <a:lnTo>
                    <a:pt x="847560" y="182594"/>
                  </a:lnTo>
                  <a:lnTo>
                    <a:pt x="847693" y="182472"/>
                  </a:lnTo>
                  <a:lnTo>
                    <a:pt x="847798" y="182307"/>
                  </a:lnTo>
                  <a:lnTo>
                    <a:pt x="847920" y="182097"/>
                  </a:lnTo>
                  <a:lnTo>
                    <a:pt x="847980" y="181910"/>
                  </a:lnTo>
                  <a:lnTo>
                    <a:pt x="847986" y="181734"/>
                  </a:lnTo>
                  <a:lnTo>
                    <a:pt x="847991" y="181502"/>
                  </a:lnTo>
                  <a:lnTo>
                    <a:pt x="847997" y="181271"/>
                  </a:lnTo>
                  <a:lnTo>
                    <a:pt x="847920" y="181105"/>
                  </a:lnTo>
                  <a:lnTo>
                    <a:pt x="847792" y="180940"/>
                  </a:lnTo>
                  <a:lnTo>
                    <a:pt x="847588" y="180763"/>
                  </a:lnTo>
                  <a:lnTo>
                    <a:pt x="847527" y="180598"/>
                  </a:lnTo>
                  <a:lnTo>
                    <a:pt x="847494" y="180444"/>
                  </a:lnTo>
                  <a:lnTo>
                    <a:pt x="847466" y="180322"/>
                  </a:lnTo>
                  <a:lnTo>
                    <a:pt x="847495" y="180157"/>
                  </a:lnTo>
                  <a:lnTo>
                    <a:pt x="847591" y="179980"/>
                  </a:lnTo>
                  <a:lnTo>
                    <a:pt x="847667" y="179837"/>
                  </a:lnTo>
                  <a:lnTo>
                    <a:pt x="847674" y="179540"/>
                  </a:lnTo>
                  <a:lnTo>
                    <a:pt x="847686" y="179418"/>
                  </a:lnTo>
                  <a:lnTo>
                    <a:pt x="847686" y="179319"/>
                  </a:lnTo>
                  <a:lnTo>
                    <a:pt x="847582" y="179165"/>
                  </a:lnTo>
                  <a:lnTo>
                    <a:pt x="847421" y="179043"/>
                  </a:lnTo>
                  <a:lnTo>
                    <a:pt x="847203" y="178966"/>
                  </a:lnTo>
                  <a:lnTo>
                    <a:pt x="846923" y="178933"/>
                  </a:lnTo>
                  <a:lnTo>
                    <a:pt x="846810" y="178889"/>
                  </a:lnTo>
                  <a:lnTo>
                    <a:pt x="846540" y="178724"/>
                  </a:lnTo>
                  <a:lnTo>
                    <a:pt x="845992" y="178525"/>
                  </a:lnTo>
                  <a:lnTo>
                    <a:pt x="845577" y="178371"/>
                  </a:lnTo>
                  <a:lnTo>
                    <a:pt x="844659" y="178216"/>
                  </a:lnTo>
                  <a:lnTo>
                    <a:pt x="843814" y="178084"/>
                  </a:lnTo>
                  <a:lnTo>
                    <a:pt x="843311" y="177908"/>
                  </a:lnTo>
                  <a:lnTo>
                    <a:pt x="843074" y="177698"/>
                  </a:lnTo>
                  <a:lnTo>
                    <a:pt x="842911" y="177511"/>
                  </a:lnTo>
                  <a:lnTo>
                    <a:pt x="842763" y="177290"/>
                  </a:lnTo>
                  <a:lnTo>
                    <a:pt x="842778" y="176982"/>
                  </a:lnTo>
                  <a:lnTo>
                    <a:pt x="842800" y="176717"/>
                  </a:lnTo>
                  <a:lnTo>
                    <a:pt x="842896" y="176331"/>
                  </a:lnTo>
                  <a:lnTo>
                    <a:pt x="843022" y="176000"/>
                  </a:lnTo>
                  <a:lnTo>
                    <a:pt x="843103" y="175736"/>
                  </a:lnTo>
                  <a:lnTo>
                    <a:pt x="843200" y="175482"/>
                  </a:lnTo>
                  <a:lnTo>
                    <a:pt x="843533" y="175085"/>
                  </a:lnTo>
                  <a:lnTo>
                    <a:pt x="843718" y="174898"/>
                  </a:lnTo>
                  <a:lnTo>
                    <a:pt x="843859" y="174765"/>
                  </a:lnTo>
                  <a:lnTo>
                    <a:pt x="843948" y="174611"/>
                  </a:lnTo>
                  <a:lnTo>
                    <a:pt x="843961" y="174567"/>
                  </a:lnTo>
                  <a:lnTo>
                    <a:pt x="843960" y="174512"/>
                  </a:lnTo>
                  <a:lnTo>
                    <a:pt x="843950" y="174501"/>
                  </a:lnTo>
                  <a:lnTo>
                    <a:pt x="843918" y="174490"/>
                  </a:lnTo>
                  <a:lnTo>
                    <a:pt x="843842" y="174468"/>
                  </a:lnTo>
                  <a:lnTo>
                    <a:pt x="843733" y="174457"/>
                  </a:lnTo>
                  <a:lnTo>
                    <a:pt x="843540" y="174446"/>
                  </a:lnTo>
                  <a:lnTo>
                    <a:pt x="843303" y="174357"/>
                  </a:lnTo>
                  <a:lnTo>
                    <a:pt x="842770" y="174159"/>
                  </a:lnTo>
                  <a:lnTo>
                    <a:pt x="842652" y="174016"/>
                  </a:lnTo>
                  <a:lnTo>
                    <a:pt x="842585" y="173927"/>
                  </a:lnTo>
                  <a:lnTo>
                    <a:pt x="842533" y="173740"/>
                  </a:lnTo>
                  <a:lnTo>
                    <a:pt x="842533" y="173420"/>
                  </a:lnTo>
                  <a:lnTo>
                    <a:pt x="842526" y="172990"/>
                  </a:lnTo>
                  <a:lnTo>
                    <a:pt x="842526" y="172869"/>
                  </a:lnTo>
                  <a:lnTo>
                    <a:pt x="842607" y="172472"/>
                  </a:lnTo>
                  <a:lnTo>
                    <a:pt x="842681" y="172152"/>
                  </a:lnTo>
                  <a:lnTo>
                    <a:pt x="842985" y="171645"/>
                  </a:lnTo>
                  <a:lnTo>
                    <a:pt x="843340" y="171237"/>
                  </a:lnTo>
                  <a:lnTo>
                    <a:pt x="843444" y="171116"/>
                  </a:lnTo>
                  <a:lnTo>
                    <a:pt x="843496" y="170939"/>
                  </a:lnTo>
                  <a:lnTo>
                    <a:pt x="843540" y="170576"/>
                  </a:lnTo>
                  <a:lnTo>
                    <a:pt x="843548" y="170212"/>
                  </a:lnTo>
                  <a:lnTo>
                    <a:pt x="843592" y="169837"/>
                  </a:lnTo>
                  <a:lnTo>
                    <a:pt x="843740" y="169495"/>
                  </a:lnTo>
                  <a:lnTo>
                    <a:pt x="843881" y="169153"/>
                  </a:lnTo>
                  <a:lnTo>
                    <a:pt x="843977" y="168955"/>
                  </a:lnTo>
                  <a:lnTo>
                    <a:pt x="844007" y="168856"/>
                  </a:lnTo>
                  <a:lnTo>
                    <a:pt x="844007" y="168734"/>
                  </a:lnTo>
                  <a:lnTo>
                    <a:pt x="843985" y="168558"/>
                  </a:lnTo>
                  <a:lnTo>
                    <a:pt x="843959" y="168393"/>
                  </a:lnTo>
                  <a:lnTo>
                    <a:pt x="843916" y="168205"/>
                  </a:lnTo>
                  <a:lnTo>
                    <a:pt x="843847" y="168062"/>
                  </a:lnTo>
                  <a:lnTo>
                    <a:pt x="843641" y="167709"/>
                  </a:lnTo>
                  <a:lnTo>
                    <a:pt x="843568" y="167522"/>
                  </a:lnTo>
                  <a:lnTo>
                    <a:pt x="843533" y="167235"/>
                  </a:lnTo>
                  <a:lnTo>
                    <a:pt x="843551" y="166981"/>
                  </a:lnTo>
                  <a:lnTo>
                    <a:pt x="843602" y="166573"/>
                  </a:lnTo>
                  <a:lnTo>
                    <a:pt x="843637" y="166298"/>
                  </a:lnTo>
                  <a:lnTo>
                    <a:pt x="843645" y="166143"/>
                  </a:lnTo>
                  <a:lnTo>
                    <a:pt x="843654" y="166033"/>
                  </a:lnTo>
                  <a:lnTo>
                    <a:pt x="843701" y="165879"/>
                  </a:lnTo>
                  <a:lnTo>
                    <a:pt x="843688" y="165691"/>
                  </a:lnTo>
                  <a:lnTo>
                    <a:pt x="843684" y="165570"/>
                  </a:lnTo>
                  <a:lnTo>
                    <a:pt x="843641" y="165327"/>
                  </a:lnTo>
                  <a:lnTo>
                    <a:pt x="843615" y="164953"/>
                  </a:lnTo>
                  <a:lnTo>
                    <a:pt x="843688" y="164423"/>
                  </a:lnTo>
                  <a:lnTo>
                    <a:pt x="843671" y="164302"/>
                  </a:lnTo>
                  <a:lnTo>
                    <a:pt x="843628" y="164181"/>
                  </a:lnTo>
                  <a:lnTo>
                    <a:pt x="843525" y="164115"/>
                  </a:lnTo>
                  <a:lnTo>
                    <a:pt x="843349" y="164092"/>
                  </a:lnTo>
                  <a:lnTo>
                    <a:pt x="843052" y="164048"/>
                  </a:lnTo>
                  <a:lnTo>
                    <a:pt x="842941" y="163982"/>
                  </a:lnTo>
                  <a:lnTo>
                    <a:pt x="842863" y="163872"/>
                  </a:lnTo>
                  <a:lnTo>
                    <a:pt x="842859" y="163718"/>
                  </a:lnTo>
                  <a:lnTo>
                    <a:pt x="842906" y="163563"/>
                  </a:lnTo>
                  <a:lnTo>
                    <a:pt x="843014" y="163266"/>
                  </a:lnTo>
                  <a:lnTo>
                    <a:pt x="843031" y="163144"/>
                  </a:lnTo>
                  <a:lnTo>
                    <a:pt x="843031" y="163012"/>
                  </a:lnTo>
                  <a:lnTo>
                    <a:pt x="842842" y="162626"/>
                  </a:lnTo>
                  <a:lnTo>
                    <a:pt x="842752" y="162372"/>
                  </a:lnTo>
                  <a:lnTo>
                    <a:pt x="842606" y="162130"/>
                  </a:lnTo>
                  <a:lnTo>
                    <a:pt x="842528" y="161965"/>
                  </a:lnTo>
                  <a:lnTo>
                    <a:pt x="842515" y="161810"/>
                  </a:lnTo>
                  <a:lnTo>
                    <a:pt x="842524" y="161590"/>
                  </a:lnTo>
                  <a:lnTo>
                    <a:pt x="842563" y="161391"/>
                  </a:lnTo>
                  <a:lnTo>
                    <a:pt x="842730" y="160675"/>
                  </a:lnTo>
                  <a:lnTo>
                    <a:pt x="842743" y="160388"/>
                  </a:lnTo>
                  <a:lnTo>
                    <a:pt x="842681" y="160057"/>
                  </a:lnTo>
                  <a:lnTo>
                    <a:pt x="842681" y="159892"/>
                  </a:lnTo>
                  <a:lnTo>
                    <a:pt x="842708" y="159649"/>
                  </a:lnTo>
                  <a:lnTo>
                    <a:pt x="842788" y="159484"/>
                  </a:lnTo>
                  <a:lnTo>
                    <a:pt x="842929" y="159263"/>
                  </a:lnTo>
                  <a:lnTo>
                    <a:pt x="843077" y="159076"/>
                  </a:lnTo>
                  <a:lnTo>
                    <a:pt x="843151" y="158910"/>
                  </a:lnTo>
                  <a:lnTo>
                    <a:pt x="843171" y="158800"/>
                  </a:lnTo>
                  <a:lnTo>
                    <a:pt x="843157" y="158591"/>
                  </a:lnTo>
                  <a:lnTo>
                    <a:pt x="843130" y="158458"/>
                  </a:lnTo>
                  <a:lnTo>
                    <a:pt x="843023" y="158315"/>
                  </a:lnTo>
                  <a:lnTo>
                    <a:pt x="843023" y="158205"/>
                  </a:lnTo>
                  <a:lnTo>
                    <a:pt x="843130" y="158050"/>
                  </a:lnTo>
                  <a:lnTo>
                    <a:pt x="843258" y="157918"/>
                  </a:lnTo>
                  <a:lnTo>
                    <a:pt x="843379" y="157797"/>
                  </a:lnTo>
                  <a:lnTo>
                    <a:pt x="843406" y="157665"/>
                  </a:lnTo>
                  <a:lnTo>
                    <a:pt x="843338" y="157488"/>
                  </a:lnTo>
                  <a:lnTo>
                    <a:pt x="843312" y="157367"/>
                  </a:lnTo>
                  <a:lnTo>
                    <a:pt x="843298" y="157223"/>
                  </a:lnTo>
                  <a:lnTo>
                    <a:pt x="843392" y="157047"/>
                  </a:lnTo>
                  <a:lnTo>
                    <a:pt x="843446" y="156937"/>
                  </a:lnTo>
                  <a:lnTo>
                    <a:pt x="843540" y="156771"/>
                  </a:lnTo>
                  <a:lnTo>
                    <a:pt x="843828" y="156275"/>
                  </a:lnTo>
                  <a:lnTo>
                    <a:pt x="844023" y="156066"/>
                  </a:lnTo>
                  <a:lnTo>
                    <a:pt x="844191" y="155900"/>
                  </a:lnTo>
                  <a:lnTo>
                    <a:pt x="844506" y="155713"/>
                  </a:lnTo>
                  <a:lnTo>
                    <a:pt x="844714" y="155526"/>
                  </a:lnTo>
                  <a:lnTo>
                    <a:pt x="844802" y="155371"/>
                  </a:lnTo>
                  <a:lnTo>
                    <a:pt x="844835" y="155184"/>
                  </a:lnTo>
                  <a:lnTo>
                    <a:pt x="844849" y="154963"/>
                  </a:lnTo>
                  <a:lnTo>
                    <a:pt x="844849" y="154820"/>
                  </a:lnTo>
                  <a:lnTo>
                    <a:pt x="844896" y="154599"/>
                  </a:lnTo>
                  <a:lnTo>
                    <a:pt x="845077" y="154280"/>
                  </a:lnTo>
                  <a:lnTo>
                    <a:pt x="845251" y="154081"/>
                  </a:lnTo>
                  <a:lnTo>
                    <a:pt x="845379" y="153806"/>
                  </a:lnTo>
                  <a:lnTo>
                    <a:pt x="845439" y="153574"/>
                  </a:lnTo>
                  <a:lnTo>
                    <a:pt x="845446" y="153387"/>
                  </a:lnTo>
                  <a:lnTo>
                    <a:pt x="845416" y="152901"/>
                  </a:lnTo>
                  <a:lnTo>
                    <a:pt x="844842" y="152041"/>
                  </a:lnTo>
                  <a:lnTo>
                    <a:pt x="844573" y="151402"/>
                  </a:lnTo>
                  <a:lnTo>
                    <a:pt x="844447" y="151071"/>
                  </a:lnTo>
                  <a:lnTo>
                    <a:pt x="844232" y="150354"/>
                  </a:lnTo>
                  <a:lnTo>
                    <a:pt x="844446" y="148888"/>
                  </a:lnTo>
                  <a:lnTo>
                    <a:pt x="844700" y="148447"/>
                  </a:lnTo>
                  <a:lnTo>
                    <a:pt x="844758" y="148271"/>
                  </a:lnTo>
                  <a:lnTo>
                    <a:pt x="844901" y="147995"/>
                  </a:lnTo>
                  <a:lnTo>
                    <a:pt x="845103" y="147775"/>
                  </a:lnTo>
                  <a:lnTo>
                    <a:pt x="845246" y="147598"/>
                  </a:lnTo>
                  <a:lnTo>
                    <a:pt x="845318" y="147488"/>
                  </a:lnTo>
                  <a:lnTo>
                    <a:pt x="845272" y="147333"/>
                  </a:lnTo>
                  <a:lnTo>
                    <a:pt x="845226" y="147080"/>
                  </a:lnTo>
                  <a:lnTo>
                    <a:pt x="845181" y="146848"/>
                  </a:lnTo>
                  <a:lnTo>
                    <a:pt x="845181" y="146749"/>
                  </a:lnTo>
                  <a:lnTo>
                    <a:pt x="845259" y="146606"/>
                  </a:lnTo>
                  <a:lnTo>
                    <a:pt x="845383" y="146451"/>
                  </a:lnTo>
                  <a:lnTo>
                    <a:pt x="845578" y="146253"/>
                  </a:lnTo>
                  <a:lnTo>
                    <a:pt x="845656" y="146110"/>
                  </a:lnTo>
                  <a:lnTo>
                    <a:pt x="845714" y="145878"/>
                  </a:lnTo>
                  <a:lnTo>
                    <a:pt x="845766" y="145668"/>
                  </a:lnTo>
                  <a:lnTo>
                    <a:pt x="845805" y="145382"/>
                  </a:lnTo>
                  <a:lnTo>
                    <a:pt x="845831" y="145250"/>
                  </a:lnTo>
                  <a:lnTo>
                    <a:pt x="845877" y="145051"/>
                  </a:lnTo>
                  <a:lnTo>
                    <a:pt x="845877" y="144941"/>
                  </a:lnTo>
                  <a:lnTo>
                    <a:pt x="845734" y="144798"/>
                  </a:lnTo>
                  <a:lnTo>
                    <a:pt x="845578" y="144698"/>
                  </a:lnTo>
                  <a:lnTo>
                    <a:pt x="845033" y="144312"/>
                  </a:lnTo>
                  <a:lnTo>
                    <a:pt x="844665" y="144048"/>
                  </a:lnTo>
                  <a:lnTo>
                    <a:pt x="843903" y="143541"/>
                  </a:lnTo>
                  <a:lnTo>
                    <a:pt x="843445" y="143309"/>
                  </a:lnTo>
                  <a:lnTo>
                    <a:pt x="842986" y="143055"/>
                  </a:lnTo>
                  <a:lnTo>
                    <a:pt x="842681" y="142879"/>
                  </a:lnTo>
                  <a:lnTo>
                    <a:pt x="842520" y="142725"/>
                  </a:lnTo>
                  <a:lnTo>
                    <a:pt x="842453" y="142537"/>
                  </a:lnTo>
                  <a:lnTo>
                    <a:pt x="842398" y="142273"/>
                  </a:lnTo>
                  <a:lnTo>
                    <a:pt x="842269" y="141754"/>
                  </a:lnTo>
                  <a:lnTo>
                    <a:pt x="842216" y="140983"/>
                  </a:lnTo>
                  <a:lnTo>
                    <a:pt x="842251" y="140762"/>
                  </a:lnTo>
                  <a:lnTo>
                    <a:pt x="842385" y="140431"/>
                  </a:lnTo>
                  <a:lnTo>
                    <a:pt x="842550" y="140255"/>
                  </a:lnTo>
                  <a:lnTo>
                    <a:pt x="842613" y="140156"/>
                  </a:lnTo>
                  <a:lnTo>
                    <a:pt x="842628" y="140101"/>
                  </a:lnTo>
                  <a:lnTo>
                    <a:pt x="842628" y="139968"/>
                  </a:lnTo>
                  <a:lnTo>
                    <a:pt x="842475" y="139737"/>
                  </a:lnTo>
                  <a:lnTo>
                    <a:pt x="842229" y="139527"/>
                  </a:lnTo>
                  <a:lnTo>
                    <a:pt x="841990" y="139417"/>
                  </a:lnTo>
                  <a:lnTo>
                    <a:pt x="841721" y="139307"/>
                  </a:lnTo>
                  <a:lnTo>
                    <a:pt x="841456" y="139174"/>
                  </a:lnTo>
                  <a:lnTo>
                    <a:pt x="841262" y="139009"/>
                  </a:lnTo>
                  <a:lnTo>
                    <a:pt x="841169" y="138899"/>
                  </a:lnTo>
                  <a:lnTo>
                    <a:pt x="841082" y="138767"/>
                  </a:lnTo>
                  <a:lnTo>
                    <a:pt x="840971" y="138524"/>
                  </a:lnTo>
                  <a:lnTo>
                    <a:pt x="840744" y="138149"/>
                  </a:lnTo>
                  <a:lnTo>
                    <a:pt x="840580" y="137962"/>
                  </a:lnTo>
                  <a:lnTo>
                    <a:pt x="840487" y="137796"/>
                  </a:lnTo>
                  <a:lnTo>
                    <a:pt x="840429" y="137664"/>
                  </a:lnTo>
                  <a:lnTo>
                    <a:pt x="840353" y="137190"/>
                  </a:lnTo>
                  <a:lnTo>
                    <a:pt x="840324" y="136727"/>
                  </a:lnTo>
                  <a:lnTo>
                    <a:pt x="840330" y="136451"/>
                  </a:lnTo>
                  <a:lnTo>
                    <a:pt x="840365" y="136308"/>
                  </a:lnTo>
                  <a:lnTo>
                    <a:pt x="840347" y="136142"/>
                  </a:lnTo>
                  <a:lnTo>
                    <a:pt x="840306" y="135944"/>
                  </a:lnTo>
                  <a:lnTo>
                    <a:pt x="840277" y="135823"/>
                  </a:lnTo>
                  <a:lnTo>
                    <a:pt x="840279" y="135602"/>
                  </a:lnTo>
                  <a:lnTo>
                    <a:pt x="840327" y="135492"/>
                  </a:lnTo>
                  <a:lnTo>
                    <a:pt x="840435" y="135327"/>
                  </a:lnTo>
                  <a:lnTo>
                    <a:pt x="840493" y="135249"/>
                  </a:lnTo>
                  <a:lnTo>
                    <a:pt x="840614" y="135095"/>
                  </a:lnTo>
                  <a:lnTo>
                    <a:pt x="840655" y="134874"/>
                  </a:lnTo>
                  <a:lnTo>
                    <a:pt x="840696" y="134444"/>
                  </a:lnTo>
                  <a:lnTo>
                    <a:pt x="840706" y="134059"/>
                  </a:lnTo>
                  <a:lnTo>
                    <a:pt x="840655" y="133904"/>
                  </a:lnTo>
                  <a:lnTo>
                    <a:pt x="840592" y="133750"/>
                  </a:lnTo>
                  <a:lnTo>
                    <a:pt x="840472" y="133595"/>
                  </a:lnTo>
                  <a:lnTo>
                    <a:pt x="840446" y="133452"/>
                  </a:lnTo>
                  <a:lnTo>
                    <a:pt x="840456" y="133386"/>
                  </a:lnTo>
                  <a:lnTo>
                    <a:pt x="840472" y="133276"/>
                  </a:lnTo>
                  <a:lnTo>
                    <a:pt x="840583" y="132989"/>
                  </a:lnTo>
                  <a:lnTo>
                    <a:pt x="840660" y="132824"/>
                  </a:lnTo>
                  <a:lnTo>
                    <a:pt x="840643" y="132537"/>
                  </a:lnTo>
                  <a:lnTo>
                    <a:pt x="840643" y="132305"/>
                  </a:lnTo>
                  <a:lnTo>
                    <a:pt x="840724" y="131864"/>
                  </a:lnTo>
                  <a:lnTo>
                    <a:pt x="840719" y="131622"/>
                  </a:lnTo>
                  <a:lnTo>
                    <a:pt x="840669" y="131192"/>
                  </a:lnTo>
                  <a:lnTo>
                    <a:pt x="840545" y="130773"/>
                  </a:lnTo>
                  <a:lnTo>
                    <a:pt x="840453" y="130475"/>
                  </a:lnTo>
                  <a:lnTo>
                    <a:pt x="840385" y="130122"/>
                  </a:lnTo>
                  <a:lnTo>
                    <a:pt x="840437" y="129648"/>
                  </a:lnTo>
                  <a:lnTo>
                    <a:pt x="840463" y="129362"/>
                  </a:lnTo>
                  <a:lnTo>
                    <a:pt x="840609" y="128976"/>
                  </a:lnTo>
                  <a:lnTo>
                    <a:pt x="840772" y="128689"/>
                  </a:lnTo>
                  <a:lnTo>
                    <a:pt x="840907" y="128458"/>
                  </a:lnTo>
                  <a:lnTo>
                    <a:pt x="840976" y="128193"/>
                  </a:lnTo>
                  <a:lnTo>
                    <a:pt x="841045" y="127818"/>
                  </a:lnTo>
                  <a:lnTo>
                    <a:pt x="841132" y="127487"/>
                  </a:lnTo>
                  <a:lnTo>
                    <a:pt x="841406" y="126771"/>
                  </a:lnTo>
                  <a:lnTo>
                    <a:pt x="841638" y="126363"/>
                  </a:lnTo>
                  <a:lnTo>
                    <a:pt x="842126" y="125778"/>
                  </a:lnTo>
                  <a:lnTo>
                    <a:pt x="842538" y="125017"/>
                  </a:lnTo>
                  <a:lnTo>
                    <a:pt x="842589" y="124709"/>
                  </a:lnTo>
                  <a:lnTo>
                    <a:pt x="842615" y="124411"/>
                  </a:lnTo>
                  <a:lnTo>
                    <a:pt x="842641" y="124080"/>
                  </a:lnTo>
                  <a:lnTo>
                    <a:pt x="842686" y="123816"/>
                  </a:lnTo>
                  <a:lnTo>
                    <a:pt x="842675" y="123264"/>
                  </a:lnTo>
                  <a:lnTo>
                    <a:pt x="842547" y="122581"/>
                  </a:lnTo>
                  <a:lnTo>
                    <a:pt x="842487" y="122029"/>
                  </a:lnTo>
                  <a:lnTo>
                    <a:pt x="842478" y="121611"/>
                  </a:lnTo>
                  <a:lnTo>
                    <a:pt x="842521" y="121368"/>
                  </a:lnTo>
                  <a:lnTo>
                    <a:pt x="842641" y="121015"/>
                  </a:lnTo>
                  <a:lnTo>
                    <a:pt x="842778" y="120762"/>
                  </a:lnTo>
                  <a:lnTo>
                    <a:pt x="843035" y="120486"/>
                  </a:lnTo>
                  <a:lnTo>
                    <a:pt x="843275" y="120276"/>
                  </a:lnTo>
                  <a:lnTo>
                    <a:pt x="843404" y="119935"/>
                  </a:lnTo>
                  <a:lnTo>
                    <a:pt x="843438" y="119637"/>
                  </a:lnTo>
                  <a:lnTo>
                    <a:pt x="843395" y="119339"/>
                  </a:lnTo>
                  <a:lnTo>
                    <a:pt x="843370" y="119086"/>
                  </a:lnTo>
                  <a:lnTo>
                    <a:pt x="843404" y="118843"/>
                  </a:lnTo>
                  <a:lnTo>
                    <a:pt x="843464" y="118567"/>
                  </a:lnTo>
                  <a:lnTo>
                    <a:pt x="843498" y="118193"/>
                  </a:lnTo>
                  <a:lnTo>
                    <a:pt x="843507" y="117796"/>
                  </a:lnTo>
                  <a:lnTo>
                    <a:pt x="843307" y="116814"/>
                  </a:lnTo>
                  <a:lnTo>
                    <a:pt x="843083" y="116087"/>
                  </a:lnTo>
                  <a:lnTo>
                    <a:pt x="842762" y="115436"/>
                  </a:lnTo>
                  <a:lnTo>
                    <a:pt x="842546" y="114411"/>
                  </a:lnTo>
                  <a:lnTo>
                    <a:pt x="842582" y="113066"/>
                  </a:lnTo>
                  <a:lnTo>
                    <a:pt x="843084" y="111566"/>
                  </a:lnTo>
                  <a:lnTo>
                    <a:pt x="843671" y="110618"/>
                  </a:lnTo>
                  <a:lnTo>
                    <a:pt x="843654" y="110530"/>
                  </a:lnTo>
                  <a:lnTo>
                    <a:pt x="843668" y="110254"/>
                  </a:lnTo>
                  <a:lnTo>
                    <a:pt x="843668" y="110243"/>
                  </a:lnTo>
                  <a:lnTo>
                    <a:pt x="843716" y="109912"/>
                  </a:lnTo>
                  <a:lnTo>
                    <a:pt x="843705" y="109835"/>
                  </a:lnTo>
                  <a:lnTo>
                    <a:pt x="843671" y="109615"/>
                  </a:lnTo>
                  <a:lnTo>
                    <a:pt x="843559" y="109295"/>
                  </a:lnTo>
                  <a:lnTo>
                    <a:pt x="843537" y="109163"/>
                  </a:lnTo>
                  <a:lnTo>
                    <a:pt x="843575" y="109074"/>
                  </a:lnTo>
                  <a:lnTo>
                    <a:pt x="843317" y="108391"/>
                  </a:lnTo>
                  <a:lnTo>
                    <a:pt x="843102" y="106990"/>
                  </a:lnTo>
                  <a:lnTo>
                    <a:pt x="843377" y="105888"/>
                  </a:lnTo>
                  <a:lnTo>
                    <a:pt x="843563" y="104951"/>
                  </a:lnTo>
                  <a:lnTo>
                    <a:pt x="843373" y="103914"/>
                  </a:lnTo>
                  <a:lnTo>
                    <a:pt x="843162" y="103407"/>
                  </a:lnTo>
                  <a:lnTo>
                    <a:pt x="843225" y="103010"/>
                  </a:lnTo>
                  <a:lnTo>
                    <a:pt x="843437" y="102668"/>
                  </a:lnTo>
                  <a:lnTo>
                    <a:pt x="843890" y="102481"/>
                  </a:lnTo>
                  <a:lnTo>
                    <a:pt x="844134" y="102393"/>
                  </a:lnTo>
                  <a:lnTo>
                    <a:pt x="844300" y="102271"/>
                  </a:lnTo>
                  <a:lnTo>
                    <a:pt x="844648" y="101863"/>
                  </a:lnTo>
                  <a:lnTo>
                    <a:pt x="844927" y="101500"/>
                  </a:lnTo>
                  <a:lnTo>
                    <a:pt x="845250" y="101191"/>
                  </a:lnTo>
                  <a:lnTo>
                    <a:pt x="845511" y="100915"/>
                  </a:lnTo>
                  <a:lnTo>
                    <a:pt x="845854" y="100629"/>
                  </a:lnTo>
                  <a:lnTo>
                    <a:pt x="846370" y="100298"/>
                  </a:lnTo>
                  <a:lnTo>
                    <a:pt x="846565" y="100155"/>
                  </a:lnTo>
                  <a:lnTo>
                    <a:pt x="846740" y="100022"/>
                  </a:lnTo>
                  <a:lnTo>
                    <a:pt x="846928" y="99967"/>
                  </a:lnTo>
                  <a:lnTo>
                    <a:pt x="847040" y="99890"/>
                  </a:lnTo>
                  <a:lnTo>
                    <a:pt x="847123" y="99757"/>
                  </a:lnTo>
                  <a:lnTo>
                    <a:pt x="847130" y="99603"/>
                  </a:lnTo>
                  <a:lnTo>
                    <a:pt x="847151" y="99294"/>
                  </a:lnTo>
                  <a:lnTo>
                    <a:pt x="847200" y="99129"/>
                  </a:lnTo>
                  <a:lnTo>
                    <a:pt x="847277" y="98898"/>
                  </a:lnTo>
                  <a:lnTo>
                    <a:pt x="847381" y="98710"/>
                  </a:lnTo>
                  <a:lnTo>
                    <a:pt x="847514" y="98512"/>
                  </a:lnTo>
                  <a:lnTo>
                    <a:pt x="847598" y="98335"/>
                  </a:lnTo>
                  <a:lnTo>
                    <a:pt x="847584" y="98203"/>
                  </a:lnTo>
                  <a:lnTo>
                    <a:pt x="847556" y="98071"/>
                  </a:lnTo>
                  <a:lnTo>
                    <a:pt x="847558" y="97839"/>
                  </a:lnTo>
                  <a:lnTo>
                    <a:pt x="847593" y="97630"/>
                  </a:lnTo>
                  <a:lnTo>
                    <a:pt x="847628" y="97122"/>
                  </a:lnTo>
                  <a:lnTo>
                    <a:pt x="847499" y="96703"/>
                  </a:lnTo>
                  <a:lnTo>
                    <a:pt x="847463" y="96505"/>
                  </a:lnTo>
                  <a:lnTo>
                    <a:pt x="847569" y="96273"/>
                  </a:lnTo>
                  <a:lnTo>
                    <a:pt x="847653" y="96075"/>
                  </a:lnTo>
                  <a:lnTo>
                    <a:pt x="847653" y="95899"/>
                  </a:lnTo>
                  <a:lnTo>
                    <a:pt x="847645" y="95634"/>
                  </a:lnTo>
                  <a:lnTo>
                    <a:pt x="847585" y="95491"/>
                  </a:lnTo>
                  <a:lnTo>
                    <a:pt x="847464" y="95303"/>
                  </a:lnTo>
                  <a:lnTo>
                    <a:pt x="847449" y="95149"/>
                  </a:lnTo>
                  <a:lnTo>
                    <a:pt x="847457" y="94939"/>
                  </a:lnTo>
                  <a:lnTo>
                    <a:pt x="847464" y="94741"/>
                  </a:lnTo>
                  <a:lnTo>
                    <a:pt x="847509" y="94542"/>
                  </a:lnTo>
                  <a:lnTo>
                    <a:pt x="847622" y="94377"/>
                  </a:lnTo>
                  <a:lnTo>
                    <a:pt x="847796" y="94201"/>
                  </a:lnTo>
                  <a:lnTo>
                    <a:pt x="847931" y="94101"/>
                  </a:lnTo>
                  <a:lnTo>
                    <a:pt x="848044" y="93969"/>
                  </a:lnTo>
                  <a:lnTo>
                    <a:pt x="848059" y="93859"/>
                  </a:lnTo>
                  <a:lnTo>
                    <a:pt x="848059" y="93671"/>
                  </a:lnTo>
                  <a:lnTo>
                    <a:pt x="848052" y="93440"/>
                  </a:lnTo>
                  <a:lnTo>
                    <a:pt x="847992" y="93098"/>
                  </a:lnTo>
                  <a:lnTo>
                    <a:pt x="847984" y="92503"/>
                  </a:lnTo>
                  <a:lnTo>
                    <a:pt x="847984" y="92260"/>
                  </a:lnTo>
                  <a:lnTo>
                    <a:pt x="847939" y="92029"/>
                  </a:lnTo>
                  <a:lnTo>
                    <a:pt x="847931" y="91764"/>
                  </a:lnTo>
                  <a:lnTo>
                    <a:pt x="847939" y="91554"/>
                  </a:lnTo>
                  <a:lnTo>
                    <a:pt x="848024" y="91213"/>
                  </a:lnTo>
                  <a:lnTo>
                    <a:pt x="848128" y="90727"/>
                  </a:lnTo>
                  <a:lnTo>
                    <a:pt x="848166" y="90187"/>
                  </a:lnTo>
                  <a:lnTo>
                    <a:pt x="848179" y="90055"/>
                  </a:lnTo>
                  <a:lnTo>
                    <a:pt x="848167" y="90055"/>
                  </a:lnTo>
                  <a:lnTo>
                    <a:pt x="848160" y="89625"/>
                  </a:lnTo>
                  <a:lnTo>
                    <a:pt x="848070" y="89217"/>
                  </a:lnTo>
                  <a:lnTo>
                    <a:pt x="847908" y="88952"/>
                  </a:lnTo>
                  <a:lnTo>
                    <a:pt x="847756" y="88853"/>
                  </a:lnTo>
                  <a:lnTo>
                    <a:pt x="847626" y="88787"/>
                  </a:lnTo>
                  <a:lnTo>
                    <a:pt x="847243" y="88743"/>
                  </a:lnTo>
                  <a:lnTo>
                    <a:pt x="847049" y="88688"/>
                  </a:lnTo>
                  <a:lnTo>
                    <a:pt x="846894" y="88555"/>
                  </a:lnTo>
                  <a:lnTo>
                    <a:pt x="846778" y="88423"/>
                  </a:lnTo>
                  <a:lnTo>
                    <a:pt x="846699" y="88324"/>
                  </a:lnTo>
                  <a:lnTo>
                    <a:pt x="846647" y="88258"/>
                  </a:lnTo>
                  <a:lnTo>
                    <a:pt x="846610" y="88170"/>
                  </a:lnTo>
                  <a:lnTo>
                    <a:pt x="846595" y="87982"/>
                  </a:lnTo>
                  <a:lnTo>
                    <a:pt x="846625" y="87806"/>
                  </a:lnTo>
                  <a:lnTo>
                    <a:pt x="846647" y="87596"/>
                  </a:lnTo>
                  <a:lnTo>
                    <a:pt x="846677" y="87453"/>
                  </a:lnTo>
                  <a:lnTo>
                    <a:pt x="846729" y="87254"/>
                  </a:lnTo>
                  <a:lnTo>
                    <a:pt x="846856" y="86946"/>
                  </a:lnTo>
                  <a:lnTo>
                    <a:pt x="847064" y="86262"/>
                  </a:lnTo>
                  <a:lnTo>
                    <a:pt x="847220" y="85931"/>
                  </a:lnTo>
                  <a:lnTo>
                    <a:pt x="847392" y="85733"/>
                  </a:lnTo>
                  <a:lnTo>
                    <a:pt x="847585" y="85435"/>
                  </a:lnTo>
                  <a:lnTo>
                    <a:pt x="847883" y="85160"/>
                  </a:lnTo>
                  <a:lnTo>
                    <a:pt x="848195" y="84818"/>
                  </a:lnTo>
                  <a:lnTo>
                    <a:pt x="848329" y="84641"/>
                  </a:lnTo>
                  <a:lnTo>
                    <a:pt x="848396" y="83660"/>
                  </a:lnTo>
                  <a:lnTo>
                    <a:pt x="848382" y="83417"/>
                  </a:lnTo>
                  <a:lnTo>
                    <a:pt x="848319" y="82657"/>
                  </a:lnTo>
                  <a:lnTo>
                    <a:pt x="848351" y="81852"/>
                  </a:lnTo>
                  <a:lnTo>
                    <a:pt x="848240" y="80915"/>
                  </a:lnTo>
                  <a:lnTo>
                    <a:pt x="848264" y="80485"/>
                  </a:lnTo>
                  <a:lnTo>
                    <a:pt x="848264" y="80352"/>
                  </a:lnTo>
                  <a:lnTo>
                    <a:pt x="848278" y="80220"/>
                  </a:lnTo>
                  <a:lnTo>
                    <a:pt x="848333" y="80132"/>
                  </a:lnTo>
                  <a:lnTo>
                    <a:pt x="848417" y="80033"/>
                  </a:lnTo>
                  <a:lnTo>
                    <a:pt x="848549" y="79911"/>
                  </a:lnTo>
                  <a:lnTo>
                    <a:pt x="848723" y="79669"/>
                  </a:lnTo>
                  <a:lnTo>
                    <a:pt x="848876" y="79492"/>
                  </a:lnTo>
                  <a:lnTo>
                    <a:pt x="849061" y="79305"/>
                  </a:lnTo>
                  <a:lnTo>
                    <a:pt x="849347" y="79162"/>
                  </a:lnTo>
                  <a:lnTo>
                    <a:pt x="849500" y="79018"/>
                  </a:lnTo>
                  <a:lnTo>
                    <a:pt x="849602" y="78787"/>
                  </a:lnTo>
                  <a:lnTo>
                    <a:pt x="849582" y="78478"/>
                  </a:lnTo>
                  <a:lnTo>
                    <a:pt x="849469" y="78158"/>
                  </a:lnTo>
                  <a:lnTo>
                    <a:pt x="849347" y="77916"/>
                  </a:lnTo>
                  <a:lnTo>
                    <a:pt x="849174" y="77486"/>
                  </a:lnTo>
                  <a:lnTo>
                    <a:pt x="849123" y="77232"/>
                  </a:lnTo>
                  <a:lnTo>
                    <a:pt x="849143" y="76978"/>
                  </a:lnTo>
                  <a:lnTo>
                    <a:pt x="849174" y="76703"/>
                  </a:lnTo>
                  <a:lnTo>
                    <a:pt x="849194" y="76361"/>
                  </a:lnTo>
                  <a:lnTo>
                    <a:pt x="849255" y="75986"/>
                  </a:lnTo>
                  <a:lnTo>
                    <a:pt x="849327" y="75622"/>
                  </a:lnTo>
                  <a:lnTo>
                    <a:pt x="849306" y="75292"/>
                  </a:lnTo>
                  <a:lnTo>
                    <a:pt x="849296" y="74939"/>
                  </a:lnTo>
                  <a:lnTo>
                    <a:pt x="849204" y="74575"/>
                  </a:lnTo>
                  <a:lnTo>
                    <a:pt x="849214" y="74321"/>
                  </a:lnTo>
                  <a:lnTo>
                    <a:pt x="849306" y="74024"/>
                  </a:lnTo>
                  <a:lnTo>
                    <a:pt x="849378" y="73836"/>
                  </a:lnTo>
                  <a:lnTo>
                    <a:pt x="849510" y="73693"/>
                  </a:lnTo>
                  <a:lnTo>
                    <a:pt x="849694" y="73571"/>
                  </a:lnTo>
                  <a:lnTo>
                    <a:pt x="849908" y="73439"/>
                  </a:lnTo>
                  <a:lnTo>
                    <a:pt x="850174" y="73274"/>
                  </a:lnTo>
                  <a:lnTo>
                    <a:pt x="850660" y="72965"/>
                  </a:lnTo>
                  <a:lnTo>
                    <a:pt x="850875" y="72601"/>
                  </a:lnTo>
                  <a:lnTo>
                    <a:pt x="850961" y="72226"/>
                  </a:lnTo>
                  <a:lnTo>
                    <a:pt x="850922" y="71785"/>
                  </a:lnTo>
                  <a:lnTo>
                    <a:pt x="850922" y="71565"/>
                  </a:lnTo>
                  <a:lnTo>
                    <a:pt x="850937" y="71410"/>
                  </a:lnTo>
                  <a:lnTo>
                    <a:pt x="850997" y="71179"/>
                  </a:lnTo>
                  <a:lnTo>
                    <a:pt x="850997" y="70992"/>
                  </a:lnTo>
                  <a:lnTo>
                    <a:pt x="850947" y="70804"/>
                  </a:lnTo>
                  <a:lnTo>
                    <a:pt x="850902" y="70606"/>
                  </a:lnTo>
                  <a:lnTo>
                    <a:pt x="850902" y="70451"/>
                  </a:lnTo>
                  <a:lnTo>
                    <a:pt x="850942" y="70264"/>
                  </a:lnTo>
                  <a:lnTo>
                    <a:pt x="851057" y="70121"/>
                  </a:lnTo>
                  <a:lnTo>
                    <a:pt x="851360" y="69812"/>
                  </a:lnTo>
                  <a:lnTo>
                    <a:pt x="851674" y="69536"/>
                  </a:lnTo>
                  <a:lnTo>
                    <a:pt x="851922" y="69271"/>
                  </a:lnTo>
                  <a:lnTo>
                    <a:pt x="852076" y="69084"/>
                  </a:lnTo>
                  <a:lnTo>
                    <a:pt x="852151" y="68941"/>
                  </a:lnTo>
                  <a:lnTo>
                    <a:pt x="852151" y="68819"/>
                  </a:lnTo>
                  <a:lnTo>
                    <a:pt x="852146" y="68709"/>
                  </a:lnTo>
                  <a:lnTo>
                    <a:pt x="852131" y="68577"/>
                  </a:lnTo>
                  <a:lnTo>
                    <a:pt x="852076" y="68511"/>
                  </a:lnTo>
                  <a:lnTo>
                    <a:pt x="851977" y="68478"/>
                  </a:lnTo>
                  <a:lnTo>
                    <a:pt x="851912" y="68445"/>
                  </a:lnTo>
                  <a:lnTo>
                    <a:pt x="851783" y="68400"/>
                  </a:lnTo>
                  <a:lnTo>
                    <a:pt x="851654" y="68345"/>
                  </a:lnTo>
                  <a:lnTo>
                    <a:pt x="851534" y="68213"/>
                  </a:lnTo>
                  <a:lnTo>
                    <a:pt x="851475" y="68103"/>
                  </a:lnTo>
                  <a:lnTo>
                    <a:pt x="851425" y="68004"/>
                  </a:lnTo>
                  <a:lnTo>
                    <a:pt x="851385" y="67871"/>
                  </a:lnTo>
                  <a:lnTo>
                    <a:pt x="851375" y="67772"/>
                  </a:lnTo>
                  <a:lnTo>
                    <a:pt x="851340" y="67651"/>
                  </a:lnTo>
                  <a:lnTo>
                    <a:pt x="851305" y="67562"/>
                  </a:lnTo>
                  <a:lnTo>
                    <a:pt x="851221" y="67441"/>
                  </a:lnTo>
                  <a:lnTo>
                    <a:pt x="851151" y="67320"/>
                  </a:lnTo>
                  <a:lnTo>
                    <a:pt x="851085" y="67055"/>
                  </a:lnTo>
                  <a:lnTo>
                    <a:pt x="851085" y="66306"/>
                  </a:lnTo>
                  <a:lnTo>
                    <a:pt x="851052" y="66052"/>
                  </a:lnTo>
                  <a:lnTo>
                    <a:pt x="850731" y="65589"/>
                  </a:lnTo>
                  <a:lnTo>
                    <a:pt x="850448" y="65170"/>
                  </a:lnTo>
                  <a:lnTo>
                    <a:pt x="850114" y="64332"/>
                  </a:lnTo>
                  <a:lnTo>
                    <a:pt x="850071" y="64156"/>
                  </a:lnTo>
                  <a:lnTo>
                    <a:pt x="849944" y="64023"/>
                  </a:lnTo>
                  <a:lnTo>
                    <a:pt x="849704" y="63902"/>
                  </a:lnTo>
                  <a:lnTo>
                    <a:pt x="849287" y="63803"/>
                  </a:lnTo>
                  <a:lnTo>
                    <a:pt x="849110" y="63692"/>
                  </a:lnTo>
                  <a:lnTo>
                    <a:pt x="848778" y="63351"/>
                  </a:lnTo>
                  <a:lnTo>
                    <a:pt x="848615" y="63152"/>
                  </a:lnTo>
                  <a:lnTo>
                    <a:pt x="848452" y="62954"/>
                  </a:lnTo>
                  <a:lnTo>
                    <a:pt x="848339" y="62722"/>
                  </a:lnTo>
                  <a:lnTo>
                    <a:pt x="848276" y="62447"/>
                  </a:lnTo>
                  <a:lnTo>
                    <a:pt x="848198" y="62061"/>
                  </a:lnTo>
                  <a:lnTo>
                    <a:pt x="848106" y="61719"/>
                  </a:lnTo>
                  <a:lnTo>
                    <a:pt x="848035" y="61531"/>
                  </a:lnTo>
                  <a:lnTo>
                    <a:pt x="847922" y="61399"/>
                  </a:lnTo>
                  <a:lnTo>
                    <a:pt x="847703" y="61289"/>
                  </a:lnTo>
                  <a:lnTo>
                    <a:pt x="847505" y="61267"/>
                  </a:lnTo>
                  <a:lnTo>
                    <a:pt x="847250" y="61267"/>
                  </a:lnTo>
                  <a:lnTo>
                    <a:pt x="846961" y="61245"/>
                  </a:lnTo>
                  <a:lnTo>
                    <a:pt x="846734" y="61201"/>
                  </a:lnTo>
                  <a:lnTo>
                    <a:pt x="846501" y="61057"/>
                  </a:lnTo>
                  <a:lnTo>
                    <a:pt x="846336" y="60881"/>
                  </a:lnTo>
                  <a:lnTo>
                    <a:pt x="846190" y="60771"/>
                  </a:lnTo>
                  <a:lnTo>
                    <a:pt x="846013" y="60550"/>
                  </a:lnTo>
                  <a:lnTo>
                    <a:pt x="845928" y="60385"/>
                  </a:lnTo>
                  <a:lnTo>
                    <a:pt x="845829" y="60219"/>
                  </a:lnTo>
                  <a:lnTo>
                    <a:pt x="845752" y="60043"/>
                  </a:lnTo>
                  <a:lnTo>
                    <a:pt x="845724" y="59867"/>
                  </a:lnTo>
                  <a:lnTo>
                    <a:pt x="845724" y="59525"/>
                  </a:lnTo>
                  <a:lnTo>
                    <a:pt x="845834" y="59095"/>
                  </a:lnTo>
                  <a:lnTo>
                    <a:pt x="845925" y="58643"/>
                  </a:lnTo>
                  <a:lnTo>
                    <a:pt x="846057" y="58268"/>
                  </a:lnTo>
                  <a:lnTo>
                    <a:pt x="846130" y="58080"/>
                  </a:lnTo>
                  <a:lnTo>
                    <a:pt x="846237" y="57871"/>
                  </a:lnTo>
                  <a:lnTo>
                    <a:pt x="846370" y="57551"/>
                  </a:lnTo>
                  <a:lnTo>
                    <a:pt x="846604" y="57253"/>
                  </a:lnTo>
                  <a:lnTo>
                    <a:pt x="846827" y="57066"/>
                  </a:lnTo>
                  <a:lnTo>
                    <a:pt x="846913" y="56989"/>
                  </a:lnTo>
                  <a:lnTo>
                    <a:pt x="847152" y="56823"/>
                  </a:lnTo>
                  <a:lnTo>
                    <a:pt x="847353" y="56724"/>
                  </a:lnTo>
                  <a:lnTo>
                    <a:pt x="847533" y="56592"/>
                  </a:lnTo>
                  <a:lnTo>
                    <a:pt x="847725" y="56482"/>
                  </a:lnTo>
                  <a:lnTo>
                    <a:pt x="847904" y="56393"/>
                  </a:lnTo>
                  <a:lnTo>
                    <a:pt x="848054" y="56272"/>
                  </a:lnTo>
                  <a:lnTo>
                    <a:pt x="848127" y="56162"/>
                  </a:lnTo>
                  <a:lnTo>
                    <a:pt x="848135" y="56052"/>
                  </a:lnTo>
                  <a:lnTo>
                    <a:pt x="848101" y="55820"/>
                  </a:lnTo>
                  <a:lnTo>
                    <a:pt x="848084" y="55567"/>
                  </a:lnTo>
                  <a:lnTo>
                    <a:pt x="848080" y="55412"/>
                  </a:lnTo>
                  <a:lnTo>
                    <a:pt x="848088" y="55346"/>
                  </a:lnTo>
                  <a:lnTo>
                    <a:pt x="848118" y="55203"/>
                  </a:lnTo>
                  <a:lnTo>
                    <a:pt x="848135" y="55059"/>
                  </a:lnTo>
                  <a:lnTo>
                    <a:pt x="848118" y="54949"/>
                  </a:lnTo>
                  <a:lnTo>
                    <a:pt x="848075" y="54861"/>
                  </a:lnTo>
                  <a:lnTo>
                    <a:pt x="848015" y="54751"/>
                  </a:lnTo>
                  <a:lnTo>
                    <a:pt x="847981" y="54629"/>
                  </a:lnTo>
                  <a:lnTo>
                    <a:pt x="847990" y="54519"/>
                  </a:lnTo>
                  <a:lnTo>
                    <a:pt x="848062" y="54376"/>
                  </a:lnTo>
                  <a:lnTo>
                    <a:pt x="848152" y="54166"/>
                  </a:lnTo>
                  <a:lnTo>
                    <a:pt x="848229" y="53968"/>
                  </a:lnTo>
                  <a:lnTo>
                    <a:pt x="848289" y="53791"/>
                  </a:lnTo>
                  <a:lnTo>
                    <a:pt x="848302" y="53648"/>
                  </a:lnTo>
                  <a:lnTo>
                    <a:pt x="848302" y="53395"/>
                  </a:lnTo>
                  <a:lnTo>
                    <a:pt x="848332" y="53295"/>
                  </a:lnTo>
                  <a:lnTo>
                    <a:pt x="848387" y="53240"/>
                  </a:lnTo>
                  <a:lnTo>
                    <a:pt x="848520" y="53097"/>
                  </a:lnTo>
                  <a:lnTo>
                    <a:pt x="848635" y="52953"/>
                  </a:lnTo>
                  <a:lnTo>
                    <a:pt x="848686" y="52799"/>
                  </a:lnTo>
                  <a:lnTo>
                    <a:pt x="848714" y="52634"/>
                  </a:lnTo>
                  <a:lnTo>
                    <a:pt x="848796" y="52435"/>
                  </a:lnTo>
                  <a:lnTo>
                    <a:pt x="849070" y="52193"/>
                  </a:lnTo>
                  <a:lnTo>
                    <a:pt x="849494" y="51961"/>
                  </a:lnTo>
                  <a:lnTo>
                    <a:pt x="850138" y="51608"/>
                  </a:lnTo>
                  <a:lnTo>
                    <a:pt x="850603" y="51355"/>
                  </a:lnTo>
                  <a:lnTo>
                    <a:pt x="851000" y="51156"/>
                  </a:lnTo>
                  <a:lnTo>
                    <a:pt x="851206" y="51101"/>
                  </a:lnTo>
                  <a:lnTo>
                    <a:pt x="851712" y="50980"/>
                  </a:lnTo>
                  <a:lnTo>
                    <a:pt x="852260" y="50726"/>
                  </a:lnTo>
                  <a:lnTo>
                    <a:pt x="852643" y="50462"/>
                  </a:lnTo>
                  <a:lnTo>
                    <a:pt x="852835" y="50219"/>
                  </a:lnTo>
                  <a:lnTo>
                    <a:pt x="853109" y="49976"/>
                  </a:lnTo>
                  <a:lnTo>
                    <a:pt x="853275" y="49767"/>
                  </a:lnTo>
                  <a:lnTo>
                    <a:pt x="853478" y="49513"/>
                  </a:lnTo>
                  <a:lnTo>
                    <a:pt x="853794" y="49282"/>
                  </a:lnTo>
                  <a:lnTo>
                    <a:pt x="854031" y="49061"/>
                  </a:lnTo>
                  <a:lnTo>
                    <a:pt x="854206" y="48940"/>
                  </a:lnTo>
                  <a:lnTo>
                    <a:pt x="854294" y="48852"/>
                  </a:lnTo>
                  <a:lnTo>
                    <a:pt x="854530" y="48576"/>
                  </a:lnTo>
                  <a:lnTo>
                    <a:pt x="854758" y="48301"/>
                  </a:lnTo>
                  <a:lnTo>
                    <a:pt x="855030" y="48014"/>
                  </a:lnTo>
                  <a:lnTo>
                    <a:pt x="855188" y="47738"/>
                  </a:lnTo>
                  <a:lnTo>
                    <a:pt x="855328" y="47385"/>
                  </a:lnTo>
                  <a:lnTo>
                    <a:pt x="855337" y="47077"/>
                  </a:lnTo>
                  <a:lnTo>
                    <a:pt x="855407" y="46834"/>
                  </a:lnTo>
                  <a:lnTo>
                    <a:pt x="855512" y="46492"/>
                  </a:lnTo>
                  <a:lnTo>
                    <a:pt x="855599" y="46096"/>
                  </a:lnTo>
                  <a:lnTo>
                    <a:pt x="855670" y="45643"/>
                  </a:lnTo>
                  <a:lnTo>
                    <a:pt x="855670" y="45048"/>
                  </a:lnTo>
                  <a:lnTo>
                    <a:pt x="855635" y="44596"/>
                  </a:lnTo>
                  <a:lnTo>
                    <a:pt x="855513" y="43835"/>
                  </a:lnTo>
                  <a:lnTo>
                    <a:pt x="855395" y="43284"/>
                  </a:lnTo>
                  <a:lnTo>
                    <a:pt x="855191" y="42832"/>
                  </a:lnTo>
                  <a:lnTo>
                    <a:pt x="854824" y="42214"/>
                  </a:lnTo>
                  <a:lnTo>
                    <a:pt x="854732" y="42071"/>
                  </a:lnTo>
                  <a:lnTo>
                    <a:pt x="854522" y="41663"/>
                  </a:lnTo>
                  <a:lnTo>
                    <a:pt x="854152" y="41002"/>
                  </a:lnTo>
                  <a:lnTo>
                    <a:pt x="853809" y="40483"/>
                  </a:lnTo>
                  <a:lnTo>
                    <a:pt x="853625" y="40241"/>
                  </a:lnTo>
                  <a:lnTo>
                    <a:pt x="853441" y="40009"/>
                  </a:lnTo>
                  <a:lnTo>
                    <a:pt x="853123" y="39778"/>
                  </a:lnTo>
                  <a:lnTo>
                    <a:pt x="852632" y="39513"/>
                  </a:lnTo>
                  <a:lnTo>
                    <a:pt x="852346" y="39811"/>
                  </a:lnTo>
                  <a:lnTo>
                    <a:pt x="851991" y="39943"/>
                  </a:lnTo>
                  <a:lnTo>
                    <a:pt x="851635" y="39943"/>
                  </a:lnTo>
                  <a:lnTo>
                    <a:pt x="851224" y="39888"/>
                  </a:lnTo>
                  <a:lnTo>
                    <a:pt x="850868" y="39811"/>
                  </a:lnTo>
                  <a:lnTo>
                    <a:pt x="850526" y="39745"/>
                  </a:lnTo>
                  <a:lnTo>
                    <a:pt x="850116" y="39723"/>
                  </a:lnTo>
                  <a:lnTo>
                    <a:pt x="849770" y="39612"/>
                  </a:lnTo>
                  <a:lnTo>
                    <a:pt x="848975" y="39469"/>
                  </a:lnTo>
                  <a:lnTo>
                    <a:pt x="848660" y="39403"/>
                  </a:lnTo>
                  <a:lnTo>
                    <a:pt x="848456" y="39381"/>
                  </a:lnTo>
                  <a:lnTo>
                    <a:pt x="848267" y="39436"/>
                  </a:lnTo>
                  <a:lnTo>
                    <a:pt x="848086" y="39392"/>
                  </a:lnTo>
                  <a:lnTo>
                    <a:pt x="847905" y="39392"/>
                  </a:lnTo>
                  <a:lnTo>
                    <a:pt x="847771" y="39480"/>
                  </a:lnTo>
                  <a:lnTo>
                    <a:pt x="847456" y="39690"/>
                  </a:lnTo>
                  <a:lnTo>
                    <a:pt x="847204" y="39833"/>
                  </a:lnTo>
                  <a:lnTo>
                    <a:pt x="846992" y="39921"/>
                  </a:lnTo>
                  <a:lnTo>
                    <a:pt x="846677" y="40219"/>
                  </a:lnTo>
                  <a:lnTo>
                    <a:pt x="846480" y="40307"/>
                  </a:lnTo>
                  <a:lnTo>
                    <a:pt x="846118" y="40461"/>
                  </a:lnTo>
                  <a:lnTo>
                    <a:pt x="845772" y="40450"/>
                  </a:lnTo>
                  <a:lnTo>
                    <a:pt x="845402" y="40252"/>
                  </a:lnTo>
                  <a:lnTo>
                    <a:pt x="844937" y="39855"/>
                  </a:lnTo>
                  <a:lnTo>
                    <a:pt x="844512" y="39458"/>
                  </a:lnTo>
                  <a:lnTo>
                    <a:pt x="844009" y="38785"/>
                  </a:lnTo>
                  <a:lnTo>
                    <a:pt x="843261" y="38212"/>
                  </a:lnTo>
                  <a:lnTo>
                    <a:pt x="842671" y="37694"/>
                  </a:lnTo>
                  <a:lnTo>
                    <a:pt x="841750" y="36900"/>
                  </a:lnTo>
                  <a:lnTo>
                    <a:pt x="840876" y="36172"/>
                  </a:lnTo>
                  <a:lnTo>
                    <a:pt x="840183" y="35533"/>
                  </a:lnTo>
                  <a:lnTo>
                    <a:pt x="839845" y="35224"/>
                  </a:lnTo>
                  <a:lnTo>
                    <a:pt x="839003" y="34100"/>
                  </a:lnTo>
                  <a:lnTo>
                    <a:pt x="838444" y="33273"/>
                  </a:lnTo>
                  <a:lnTo>
                    <a:pt x="838107" y="32820"/>
                  </a:lnTo>
                  <a:lnTo>
                    <a:pt x="837808" y="32005"/>
                  </a:lnTo>
                  <a:lnTo>
                    <a:pt x="837689" y="31575"/>
                  </a:lnTo>
                  <a:lnTo>
                    <a:pt x="837324" y="30251"/>
                  </a:lnTo>
                  <a:lnTo>
                    <a:pt x="836801" y="28609"/>
                  </a:lnTo>
                  <a:lnTo>
                    <a:pt x="836340" y="27319"/>
                  </a:lnTo>
                  <a:lnTo>
                    <a:pt x="836160" y="26580"/>
                  </a:lnTo>
                  <a:lnTo>
                    <a:pt x="836075" y="25698"/>
                  </a:lnTo>
                  <a:lnTo>
                    <a:pt x="836032" y="24849"/>
                  </a:lnTo>
                  <a:lnTo>
                    <a:pt x="835962" y="24496"/>
                  </a:lnTo>
                  <a:lnTo>
                    <a:pt x="835510" y="24132"/>
                  </a:lnTo>
                  <a:lnTo>
                    <a:pt x="834903" y="23735"/>
                  </a:lnTo>
                  <a:lnTo>
                    <a:pt x="834324" y="23316"/>
                  </a:lnTo>
                  <a:lnTo>
                    <a:pt x="833829" y="22699"/>
                  </a:lnTo>
                  <a:lnTo>
                    <a:pt x="832869" y="21288"/>
                  </a:lnTo>
                  <a:lnTo>
                    <a:pt x="832124" y="20350"/>
                  </a:lnTo>
                  <a:lnTo>
                    <a:pt x="831799" y="19932"/>
                  </a:lnTo>
                  <a:lnTo>
                    <a:pt x="831297" y="19226"/>
                  </a:lnTo>
                  <a:lnTo>
                    <a:pt x="831090" y="18101"/>
                  </a:lnTo>
                  <a:lnTo>
                    <a:pt x="831090" y="17219"/>
                  </a:lnTo>
                  <a:lnTo>
                    <a:pt x="830576" y="15499"/>
                  </a:lnTo>
                  <a:lnTo>
                    <a:pt x="830397" y="15146"/>
                  </a:lnTo>
                  <a:lnTo>
                    <a:pt x="830361" y="14154"/>
                  </a:lnTo>
                  <a:lnTo>
                    <a:pt x="830146" y="13526"/>
                  </a:lnTo>
                  <a:lnTo>
                    <a:pt x="829134" y="11850"/>
                  </a:lnTo>
                  <a:lnTo>
                    <a:pt x="828507" y="11166"/>
                  </a:lnTo>
                  <a:lnTo>
                    <a:pt x="827799" y="10626"/>
                  </a:lnTo>
                  <a:lnTo>
                    <a:pt x="826607" y="9479"/>
                  </a:lnTo>
                  <a:lnTo>
                    <a:pt x="825401" y="8939"/>
                  </a:lnTo>
                  <a:lnTo>
                    <a:pt x="825072" y="8443"/>
                  </a:lnTo>
                  <a:lnTo>
                    <a:pt x="824717" y="8024"/>
                  </a:lnTo>
                  <a:lnTo>
                    <a:pt x="824361" y="7726"/>
                  </a:lnTo>
                  <a:lnTo>
                    <a:pt x="824041" y="7384"/>
                  </a:lnTo>
                  <a:lnTo>
                    <a:pt x="823571" y="7164"/>
                  </a:lnTo>
                  <a:lnTo>
                    <a:pt x="822779" y="6855"/>
                  </a:lnTo>
                  <a:lnTo>
                    <a:pt x="820672" y="6414"/>
                  </a:lnTo>
                  <a:lnTo>
                    <a:pt x="820282" y="6160"/>
                  </a:lnTo>
                  <a:lnTo>
                    <a:pt x="820190" y="5940"/>
                  </a:lnTo>
                  <a:lnTo>
                    <a:pt x="820179" y="5686"/>
                  </a:lnTo>
                  <a:lnTo>
                    <a:pt x="820287" y="4937"/>
                  </a:lnTo>
                  <a:lnTo>
                    <a:pt x="820713" y="4088"/>
                  </a:lnTo>
                  <a:lnTo>
                    <a:pt x="821255" y="3393"/>
                  </a:lnTo>
                  <a:lnTo>
                    <a:pt x="821329" y="3062"/>
                  </a:lnTo>
                  <a:lnTo>
                    <a:pt x="821245" y="2654"/>
                  </a:lnTo>
                  <a:lnTo>
                    <a:pt x="821180" y="2434"/>
                  </a:lnTo>
                  <a:lnTo>
                    <a:pt x="820986" y="2257"/>
                  </a:lnTo>
                  <a:lnTo>
                    <a:pt x="820489" y="2114"/>
                  </a:lnTo>
                  <a:lnTo>
                    <a:pt x="820102" y="2059"/>
                  </a:lnTo>
                  <a:lnTo>
                    <a:pt x="819910" y="1993"/>
                  </a:lnTo>
                  <a:lnTo>
                    <a:pt x="819490" y="1816"/>
                  </a:lnTo>
                  <a:lnTo>
                    <a:pt x="818918" y="1232"/>
                  </a:lnTo>
                  <a:lnTo>
                    <a:pt x="818431" y="868"/>
                  </a:lnTo>
                  <a:lnTo>
                    <a:pt x="817469" y="603"/>
                  </a:lnTo>
                  <a:lnTo>
                    <a:pt x="816662" y="526"/>
                  </a:lnTo>
                  <a:lnTo>
                    <a:pt x="816309" y="559"/>
                  </a:lnTo>
                  <a:lnTo>
                    <a:pt x="815532" y="747"/>
                  </a:lnTo>
                  <a:lnTo>
                    <a:pt x="815194" y="736"/>
                  </a:lnTo>
                  <a:lnTo>
                    <a:pt x="814927" y="747"/>
                  </a:lnTo>
                  <a:lnTo>
                    <a:pt x="814231" y="934"/>
                  </a:lnTo>
                  <a:lnTo>
                    <a:pt x="813801" y="1100"/>
                  </a:lnTo>
                  <a:lnTo>
                    <a:pt x="812852" y="1497"/>
                  </a:lnTo>
                  <a:lnTo>
                    <a:pt x="812275" y="1938"/>
                  </a:lnTo>
                  <a:lnTo>
                    <a:pt x="810972" y="3393"/>
                  </a:lnTo>
                  <a:lnTo>
                    <a:pt x="810475" y="5763"/>
                  </a:lnTo>
                  <a:lnTo>
                    <a:pt x="810094" y="6590"/>
                  </a:lnTo>
                  <a:lnTo>
                    <a:pt x="808501" y="8619"/>
                  </a:lnTo>
                  <a:lnTo>
                    <a:pt x="807924" y="9181"/>
                  </a:lnTo>
                  <a:lnTo>
                    <a:pt x="807688" y="9314"/>
                  </a:lnTo>
                  <a:lnTo>
                    <a:pt x="807190" y="9413"/>
                  </a:lnTo>
                  <a:lnTo>
                    <a:pt x="806403" y="9413"/>
                  </a:lnTo>
                  <a:lnTo>
                    <a:pt x="805907" y="9314"/>
                  </a:lnTo>
                  <a:lnTo>
                    <a:pt x="805055" y="9016"/>
                  </a:lnTo>
                  <a:lnTo>
                    <a:pt x="804652" y="8763"/>
                  </a:lnTo>
                  <a:lnTo>
                    <a:pt x="804534" y="8696"/>
                  </a:lnTo>
                  <a:lnTo>
                    <a:pt x="804233" y="8332"/>
                  </a:lnTo>
                  <a:lnTo>
                    <a:pt x="804138" y="8145"/>
                  </a:lnTo>
                  <a:lnTo>
                    <a:pt x="804082" y="7825"/>
                  </a:lnTo>
                  <a:lnTo>
                    <a:pt x="803865" y="7417"/>
                  </a:lnTo>
                  <a:lnTo>
                    <a:pt x="803275" y="6943"/>
                  </a:lnTo>
                  <a:lnTo>
                    <a:pt x="802433" y="6271"/>
                  </a:lnTo>
                  <a:lnTo>
                    <a:pt x="801538" y="5885"/>
                  </a:lnTo>
                  <a:lnTo>
                    <a:pt x="801105" y="5686"/>
                  </a:lnTo>
                  <a:lnTo>
                    <a:pt x="800449" y="5510"/>
                  </a:lnTo>
                  <a:lnTo>
                    <a:pt x="800080" y="5477"/>
                  </a:lnTo>
                  <a:lnTo>
                    <a:pt x="799475" y="5510"/>
                  </a:lnTo>
                  <a:lnTo>
                    <a:pt x="799178" y="5510"/>
                  </a:lnTo>
                  <a:lnTo>
                    <a:pt x="799134" y="5532"/>
                  </a:lnTo>
                  <a:lnTo>
                    <a:pt x="798327" y="5730"/>
                  </a:lnTo>
                  <a:lnTo>
                    <a:pt x="797446" y="6403"/>
                  </a:lnTo>
                  <a:lnTo>
                    <a:pt x="797314" y="6513"/>
                  </a:lnTo>
                  <a:lnTo>
                    <a:pt x="797129" y="6634"/>
                  </a:lnTo>
                  <a:lnTo>
                    <a:pt x="797043" y="6734"/>
                  </a:lnTo>
                  <a:lnTo>
                    <a:pt x="796832" y="6910"/>
                  </a:lnTo>
                  <a:lnTo>
                    <a:pt x="796630" y="7142"/>
                  </a:lnTo>
                  <a:lnTo>
                    <a:pt x="796395" y="7318"/>
                  </a:lnTo>
                  <a:lnTo>
                    <a:pt x="796061" y="7362"/>
                  </a:lnTo>
                  <a:lnTo>
                    <a:pt x="795851" y="7329"/>
                  </a:lnTo>
                  <a:lnTo>
                    <a:pt x="795642" y="7373"/>
                  </a:lnTo>
                  <a:lnTo>
                    <a:pt x="795388" y="7550"/>
                  </a:lnTo>
                  <a:lnTo>
                    <a:pt x="795082" y="7914"/>
                  </a:lnTo>
                  <a:lnTo>
                    <a:pt x="794643" y="8079"/>
                  </a:lnTo>
                  <a:lnTo>
                    <a:pt x="794434" y="8310"/>
                  </a:lnTo>
                  <a:lnTo>
                    <a:pt x="794152" y="8641"/>
                  </a:lnTo>
                  <a:lnTo>
                    <a:pt x="793898" y="8718"/>
                  </a:lnTo>
                  <a:lnTo>
                    <a:pt x="793715" y="8763"/>
                  </a:lnTo>
                  <a:lnTo>
                    <a:pt x="793524" y="8840"/>
                  </a:lnTo>
                  <a:lnTo>
                    <a:pt x="793190" y="9170"/>
                  </a:lnTo>
                  <a:lnTo>
                    <a:pt x="792633" y="9733"/>
                  </a:lnTo>
                  <a:lnTo>
                    <a:pt x="792385" y="10064"/>
                  </a:lnTo>
                  <a:lnTo>
                    <a:pt x="792312" y="10350"/>
                  </a:lnTo>
                  <a:lnTo>
                    <a:pt x="792279" y="10659"/>
                  </a:lnTo>
                  <a:lnTo>
                    <a:pt x="792376" y="11144"/>
                  </a:lnTo>
                  <a:lnTo>
                    <a:pt x="792471" y="11883"/>
                  </a:lnTo>
                  <a:lnTo>
                    <a:pt x="792471" y="12566"/>
                  </a:lnTo>
                  <a:lnTo>
                    <a:pt x="792424" y="12853"/>
                  </a:lnTo>
                  <a:lnTo>
                    <a:pt x="792424" y="12897"/>
                  </a:lnTo>
                  <a:lnTo>
                    <a:pt x="792424" y="13118"/>
                  </a:lnTo>
                  <a:lnTo>
                    <a:pt x="792456" y="13459"/>
                  </a:lnTo>
                  <a:lnTo>
                    <a:pt x="792456" y="13735"/>
                  </a:lnTo>
                  <a:lnTo>
                    <a:pt x="792568" y="14297"/>
                  </a:lnTo>
                  <a:lnTo>
                    <a:pt x="792824" y="14948"/>
                  </a:lnTo>
                  <a:lnTo>
                    <a:pt x="793239" y="15808"/>
                  </a:lnTo>
                  <a:lnTo>
                    <a:pt x="793605" y="16591"/>
                  </a:lnTo>
                  <a:lnTo>
                    <a:pt x="793750" y="17043"/>
                  </a:lnTo>
                  <a:lnTo>
                    <a:pt x="793877" y="17495"/>
                  </a:lnTo>
                  <a:lnTo>
                    <a:pt x="793840" y="17837"/>
                  </a:lnTo>
                  <a:lnTo>
                    <a:pt x="793597" y="18134"/>
                  </a:lnTo>
                  <a:lnTo>
                    <a:pt x="793481" y="18355"/>
                  </a:lnTo>
                  <a:lnTo>
                    <a:pt x="793315" y="18675"/>
                  </a:lnTo>
                  <a:lnTo>
                    <a:pt x="793175" y="18873"/>
                  </a:lnTo>
                  <a:lnTo>
                    <a:pt x="793110" y="19083"/>
                  </a:lnTo>
                  <a:lnTo>
                    <a:pt x="793123" y="19281"/>
                  </a:lnTo>
                  <a:lnTo>
                    <a:pt x="793162" y="20207"/>
                  </a:lnTo>
                  <a:lnTo>
                    <a:pt x="793315" y="20461"/>
                  </a:lnTo>
                  <a:lnTo>
                    <a:pt x="793444" y="21023"/>
                  </a:lnTo>
                  <a:lnTo>
                    <a:pt x="793545" y="21354"/>
                  </a:lnTo>
                  <a:lnTo>
                    <a:pt x="793750" y="21949"/>
                  </a:lnTo>
                  <a:lnTo>
                    <a:pt x="793980" y="22335"/>
                  </a:lnTo>
                  <a:lnTo>
                    <a:pt x="794197" y="22611"/>
                  </a:lnTo>
                  <a:lnTo>
                    <a:pt x="794402" y="23030"/>
                  </a:lnTo>
                  <a:lnTo>
                    <a:pt x="794593" y="23416"/>
                  </a:lnTo>
                  <a:lnTo>
                    <a:pt x="794721" y="23680"/>
                  </a:lnTo>
                  <a:lnTo>
                    <a:pt x="794733" y="24055"/>
                  </a:lnTo>
                  <a:lnTo>
                    <a:pt x="794798" y="24298"/>
                  </a:lnTo>
                  <a:lnTo>
                    <a:pt x="794951" y="24496"/>
                  </a:lnTo>
                  <a:lnTo>
                    <a:pt x="795220" y="24772"/>
                  </a:lnTo>
                  <a:lnTo>
                    <a:pt x="795577" y="25025"/>
                  </a:lnTo>
                  <a:lnTo>
                    <a:pt x="795782" y="25158"/>
                  </a:lnTo>
                  <a:lnTo>
                    <a:pt x="796178" y="25323"/>
                  </a:lnTo>
                  <a:lnTo>
                    <a:pt x="796714" y="25488"/>
                  </a:lnTo>
                  <a:lnTo>
                    <a:pt x="797187" y="25643"/>
                  </a:lnTo>
                  <a:lnTo>
                    <a:pt x="797788" y="26040"/>
                  </a:lnTo>
                  <a:lnTo>
                    <a:pt x="798106" y="26349"/>
                  </a:lnTo>
                  <a:lnTo>
                    <a:pt x="798528" y="26723"/>
                  </a:lnTo>
                  <a:lnTo>
                    <a:pt x="798924" y="27120"/>
                  </a:lnTo>
                  <a:lnTo>
                    <a:pt x="799155" y="27528"/>
                  </a:lnTo>
                  <a:lnTo>
                    <a:pt x="799155" y="27903"/>
                  </a:lnTo>
                  <a:lnTo>
                    <a:pt x="799116" y="28333"/>
                  </a:lnTo>
                  <a:lnTo>
                    <a:pt x="799129" y="28785"/>
                  </a:lnTo>
                  <a:lnTo>
                    <a:pt x="799129" y="29116"/>
                  </a:lnTo>
                  <a:lnTo>
                    <a:pt x="799101" y="29392"/>
                  </a:lnTo>
                  <a:lnTo>
                    <a:pt x="799002" y="29458"/>
                  </a:lnTo>
                  <a:lnTo>
                    <a:pt x="798778" y="29899"/>
                  </a:lnTo>
                  <a:lnTo>
                    <a:pt x="798487" y="30505"/>
                  </a:lnTo>
                  <a:lnTo>
                    <a:pt x="798320" y="31222"/>
                  </a:lnTo>
                  <a:lnTo>
                    <a:pt x="798113" y="32302"/>
                  </a:lnTo>
                  <a:lnTo>
                    <a:pt x="798132" y="32986"/>
                  </a:lnTo>
                  <a:lnTo>
                    <a:pt x="798175" y="33636"/>
                  </a:lnTo>
                  <a:lnTo>
                    <a:pt x="798007" y="34111"/>
                  </a:lnTo>
                  <a:lnTo>
                    <a:pt x="797633" y="34717"/>
                  </a:lnTo>
                  <a:lnTo>
                    <a:pt x="797103" y="35092"/>
                  </a:lnTo>
                  <a:lnTo>
                    <a:pt x="796651" y="35301"/>
                  </a:lnTo>
                  <a:lnTo>
                    <a:pt x="796176" y="35566"/>
                  </a:lnTo>
                  <a:lnTo>
                    <a:pt x="795676" y="35996"/>
                  </a:lnTo>
                  <a:lnTo>
                    <a:pt x="795381" y="36823"/>
                  </a:lnTo>
                  <a:lnTo>
                    <a:pt x="795098" y="37617"/>
                  </a:lnTo>
                  <a:lnTo>
                    <a:pt x="794668" y="39271"/>
                  </a:lnTo>
                  <a:lnTo>
                    <a:pt x="795062" y="40252"/>
                  </a:lnTo>
                  <a:lnTo>
                    <a:pt x="795295" y="41112"/>
                  </a:lnTo>
                  <a:lnTo>
                    <a:pt x="795529" y="42049"/>
                  </a:lnTo>
                  <a:lnTo>
                    <a:pt x="795609" y="42644"/>
                  </a:lnTo>
                  <a:lnTo>
                    <a:pt x="795407" y="43449"/>
                  </a:lnTo>
                  <a:lnTo>
                    <a:pt x="795112" y="44541"/>
                  </a:lnTo>
                  <a:lnTo>
                    <a:pt x="795054" y="44894"/>
                  </a:lnTo>
                  <a:lnTo>
                    <a:pt x="795104" y="45908"/>
                  </a:lnTo>
                  <a:lnTo>
                    <a:pt x="795308" y="47033"/>
                  </a:lnTo>
                  <a:lnTo>
                    <a:pt x="795233" y="47705"/>
                  </a:lnTo>
                  <a:lnTo>
                    <a:pt x="795136" y="47904"/>
                  </a:lnTo>
                  <a:lnTo>
                    <a:pt x="794906" y="48290"/>
                  </a:lnTo>
                  <a:lnTo>
                    <a:pt x="794456" y="48631"/>
                  </a:lnTo>
                  <a:lnTo>
                    <a:pt x="793696" y="49227"/>
                  </a:lnTo>
                  <a:lnTo>
                    <a:pt x="792901" y="49999"/>
                  </a:lnTo>
                  <a:lnTo>
                    <a:pt x="791997" y="50726"/>
                  </a:lnTo>
                  <a:lnTo>
                    <a:pt x="791700" y="51068"/>
                  </a:lnTo>
                  <a:lnTo>
                    <a:pt x="791401" y="51465"/>
                  </a:lnTo>
                  <a:lnTo>
                    <a:pt x="790938" y="51884"/>
                  </a:lnTo>
                  <a:lnTo>
                    <a:pt x="790641" y="52160"/>
                  </a:lnTo>
                  <a:lnTo>
                    <a:pt x="790166" y="52226"/>
                  </a:lnTo>
                  <a:lnTo>
                    <a:pt x="789404" y="52292"/>
                  </a:lnTo>
                  <a:lnTo>
                    <a:pt x="788794" y="52281"/>
                  </a:lnTo>
                  <a:lnTo>
                    <a:pt x="787918" y="52369"/>
                  </a:lnTo>
                  <a:lnTo>
                    <a:pt x="787300" y="52645"/>
                  </a:lnTo>
                  <a:lnTo>
                    <a:pt x="786661" y="53350"/>
                  </a:lnTo>
                  <a:lnTo>
                    <a:pt x="786201" y="53924"/>
                  </a:lnTo>
                  <a:lnTo>
                    <a:pt x="785535" y="55004"/>
                  </a:lnTo>
                  <a:lnTo>
                    <a:pt x="785137" y="55544"/>
                  </a:lnTo>
                  <a:lnTo>
                    <a:pt x="784952" y="55908"/>
                  </a:lnTo>
                  <a:lnTo>
                    <a:pt x="784965" y="56151"/>
                  </a:lnTo>
                  <a:lnTo>
                    <a:pt x="785243" y="56537"/>
                  </a:lnTo>
                  <a:lnTo>
                    <a:pt x="785520" y="56901"/>
                  </a:lnTo>
                  <a:lnTo>
                    <a:pt x="785628" y="57342"/>
                  </a:lnTo>
                  <a:lnTo>
                    <a:pt x="785692" y="57783"/>
                  </a:lnTo>
                  <a:lnTo>
                    <a:pt x="785800" y="58091"/>
                  </a:lnTo>
                  <a:lnTo>
                    <a:pt x="785944" y="58312"/>
                  </a:lnTo>
                  <a:lnTo>
                    <a:pt x="786015" y="58521"/>
                  </a:lnTo>
                  <a:lnTo>
                    <a:pt x="785845" y="58764"/>
                  </a:lnTo>
                  <a:lnTo>
                    <a:pt x="785785" y="58918"/>
                  </a:lnTo>
                  <a:lnTo>
                    <a:pt x="785596" y="59216"/>
                  </a:lnTo>
                  <a:lnTo>
                    <a:pt x="785344" y="59414"/>
                  </a:lnTo>
                  <a:lnTo>
                    <a:pt x="784877" y="60131"/>
                  </a:lnTo>
                  <a:lnTo>
                    <a:pt x="784748" y="60341"/>
                  </a:lnTo>
                  <a:lnTo>
                    <a:pt x="784625" y="60539"/>
                  </a:lnTo>
                  <a:lnTo>
                    <a:pt x="784556" y="60627"/>
                  </a:lnTo>
                  <a:lnTo>
                    <a:pt x="784601" y="60638"/>
                  </a:lnTo>
                  <a:lnTo>
                    <a:pt x="784704" y="60760"/>
                  </a:lnTo>
                  <a:lnTo>
                    <a:pt x="784814" y="60870"/>
                  </a:lnTo>
                  <a:lnTo>
                    <a:pt x="784890" y="60980"/>
                  </a:lnTo>
                  <a:lnTo>
                    <a:pt x="785253" y="61256"/>
                  </a:lnTo>
                  <a:lnTo>
                    <a:pt x="785460" y="61587"/>
                  </a:lnTo>
                  <a:lnTo>
                    <a:pt x="785751" y="61873"/>
                  </a:lnTo>
                  <a:lnTo>
                    <a:pt x="785959" y="62248"/>
                  </a:lnTo>
                  <a:lnTo>
                    <a:pt x="786114" y="62590"/>
                  </a:lnTo>
                  <a:lnTo>
                    <a:pt x="786239" y="62866"/>
                  </a:lnTo>
                  <a:lnTo>
                    <a:pt x="786457" y="63130"/>
                  </a:lnTo>
                  <a:lnTo>
                    <a:pt x="786836" y="63483"/>
                  </a:lnTo>
                  <a:lnTo>
                    <a:pt x="786975" y="63692"/>
                  </a:lnTo>
                  <a:lnTo>
                    <a:pt x="787171" y="63869"/>
                  </a:lnTo>
                  <a:lnTo>
                    <a:pt x="787328" y="63957"/>
                  </a:lnTo>
                  <a:lnTo>
                    <a:pt x="787462" y="63968"/>
                  </a:lnTo>
                  <a:lnTo>
                    <a:pt x="787628" y="63935"/>
                  </a:lnTo>
                  <a:lnTo>
                    <a:pt x="787815" y="63880"/>
                  </a:lnTo>
                  <a:lnTo>
                    <a:pt x="788095" y="63814"/>
                  </a:lnTo>
                  <a:lnTo>
                    <a:pt x="788510" y="63659"/>
                  </a:lnTo>
                  <a:lnTo>
                    <a:pt x="788801" y="63560"/>
                  </a:lnTo>
                  <a:lnTo>
                    <a:pt x="789091" y="63560"/>
                  </a:lnTo>
                  <a:lnTo>
                    <a:pt x="789412" y="63692"/>
                  </a:lnTo>
                  <a:lnTo>
                    <a:pt x="789890" y="63891"/>
                  </a:lnTo>
                  <a:lnTo>
                    <a:pt x="790170" y="64211"/>
                  </a:lnTo>
                  <a:lnTo>
                    <a:pt x="790398" y="64431"/>
                  </a:lnTo>
                  <a:lnTo>
                    <a:pt x="790585" y="64685"/>
                  </a:lnTo>
                  <a:lnTo>
                    <a:pt x="790844" y="64861"/>
                  </a:lnTo>
                  <a:lnTo>
                    <a:pt x="791072" y="65049"/>
                  </a:lnTo>
                  <a:lnTo>
                    <a:pt x="791270" y="65258"/>
                  </a:lnTo>
                  <a:lnTo>
                    <a:pt x="791362" y="65633"/>
                  </a:lnTo>
                  <a:lnTo>
                    <a:pt x="791517" y="65898"/>
                  </a:lnTo>
                  <a:lnTo>
                    <a:pt x="791664" y="66228"/>
                  </a:lnTo>
                  <a:lnTo>
                    <a:pt x="791881" y="66526"/>
                  </a:lnTo>
                  <a:lnTo>
                    <a:pt x="792120" y="66791"/>
                  </a:lnTo>
                  <a:lnTo>
                    <a:pt x="792161" y="66857"/>
                  </a:lnTo>
                  <a:lnTo>
                    <a:pt x="792297" y="67044"/>
                  </a:lnTo>
                  <a:lnTo>
                    <a:pt x="792503" y="67276"/>
                  </a:lnTo>
                  <a:lnTo>
                    <a:pt x="792701" y="67552"/>
                  </a:lnTo>
                  <a:lnTo>
                    <a:pt x="792815" y="67750"/>
                  </a:lnTo>
                  <a:lnTo>
                    <a:pt x="792886" y="67904"/>
                  </a:lnTo>
                  <a:lnTo>
                    <a:pt x="792919" y="68114"/>
                  </a:lnTo>
                  <a:lnTo>
                    <a:pt x="792945" y="68356"/>
                  </a:lnTo>
                  <a:lnTo>
                    <a:pt x="793054" y="68676"/>
                  </a:lnTo>
                  <a:lnTo>
                    <a:pt x="793186" y="68808"/>
                  </a:lnTo>
                  <a:lnTo>
                    <a:pt x="793614" y="69095"/>
                  </a:lnTo>
                  <a:lnTo>
                    <a:pt x="794083" y="69194"/>
                  </a:lnTo>
                  <a:lnTo>
                    <a:pt x="794714" y="69536"/>
                  </a:lnTo>
                  <a:lnTo>
                    <a:pt x="795183" y="69867"/>
                  </a:lnTo>
                  <a:lnTo>
                    <a:pt x="795851" y="70440"/>
                  </a:lnTo>
                  <a:lnTo>
                    <a:pt x="796336" y="71157"/>
                  </a:lnTo>
                  <a:lnTo>
                    <a:pt x="796569" y="71951"/>
                  </a:lnTo>
                  <a:lnTo>
                    <a:pt x="796561" y="72326"/>
                  </a:lnTo>
                  <a:lnTo>
                    <a:pt x="796551" y="72844"/>
                  </a:lnTo>
                  <a:lnTo>
                    <a:pt x="796282" y="73825"/>
                  </a:lnTo>
                  <a:lnTo>
                    <a:pt x="795941" y="74443"/>
                  </a:lnTo>
                  <a:lnTo>
                    <a:pt x="795259" y="75159"/>
                  </a:lnTo>
                  <a:lnTo>
                    <a:pt x="794466" y="75677"/>
                  </a:lnTo>
                  <a:lnTo>
                    <a:pt x="794068" y="76107"/>
                  </a:lnTo>
                  <a:lnTo>
                    <a:pt x="793763" y="76515"/>
                  </a:lnTo>
                  <a:lnTo>
                    <a:pt x="793524" y="77122"/>
                  </a:lnTo>
                  <a:lnTo>
                    <a:pt x="793153" y="78037"/>
                  </a:lnTo>
                  <a:lnTo>
                    <a:pt x="792755" y="79117"/>
                  </a:lnTo>
                  <a:lnTo>
                    <a:pt x="792518" y="79625"/>
                  </a:lnTo>
                  <a:lnTo>
                    <a:pt x="792372" y="80000"/>
                  </a:lnTo>
                  <a:lnTo>
                    <a:pt x="792025" y="80551"/>
                  </a:lnTo>
                  <a:lnTo>
                    <a:pt x="791700" y="81069"/>
                  </a:lnTo>
                  <a:lnTo>
                    <a:pt x="791399" y="81323"/>
                  </a:lnTo>
                  <a:lnTo>
                    <a:pt x="790981" y="81532"/>
                  </a:lnTo>
                  <a:lnTo>
                    <a:pt x="790618" y="81598"/>
                  </a:lnTo>
                  <a:lnTo>
                    <a:pt x="790329" y="81620"/>
                  </a:lnTo>
                  <a:lnTo>
                    <a:pt x="790069" y="81664"/>
                  </a:lnTo>
                  <a:lnTo>
                    <a:pt x="789765" y="81697"/>
                  </a:lnTo>
                  <a:lnTo>
                    <a:pt x="789526" y="81742"/>
                  </a:lnTo>
                  <a:lnTo>
                    <a:pt x="789401" y="81874"/>
                  </a:lnTo>
                  <a:lnTo>
                    <a:pt x="789431" y="82017"/>
                  </a:lnTo>
                  <a:lnTo>
                    <a:pt x="789959" y="83175"/>
                  </a:lnTo>
                  <a:lnTo>
                    <a:pt x="790084" y="83351"/>
                  </a:lnTo>
                  <a:lnTo>
                    <a:pt x="790400" y="83649"/>
                  </a:lnTo>
                  <a:lnTo>
                    <a:pt x="790676" y="83892"/>
                  </a:lnTo>
                  <a:lnTo>
                    <a:pt x="791052" y="84145"/>
                  </a:lnTo>
                  <a:lnTo>
                    <a:pt x="791449" y="84277"/>
                  </a:lnTo>
                  <a:lnTo>
                    <a:pt x="791726" y="84222"/>
                  </a:lnTo>
                  <a:lnTo>
                    <a:pt x="791993" y="84222"/>
                  </a:lnTo>
                  <a:lnTo>
                    <a:pt x="792251" y="84377"/>
                  </a:lnTo>
                  <a:lnTo>
                    <a:pt x="792607" y="84619"/>
                  </a:lnTo>
                  <a:lnTo>
                    <a:pt x="792835" y="84862"/>
                  </a:lnTo>
                  <a:lnTo>
                    <a:pt x="792884" y="85160"/>
                  </a:lnTo>
                  <a:lnTo>
                    <a:pt x="792904" y="85336"/>
                  </a:lnTo>
                  <a:lnTo>
                    <a:pt x="792953" y="85612"/>
                  </a:lnTo>
                  <a:lnTo>
                    <a:pt x="792973" y="85931"/>
                  </a:lnTo>
                  <a:lnTo>
                    <a:pt x="793022" y="86240"/>
                  </a:lnTo>
                  <a:lnTo>
                    <a:pt x="793171" y="86593"/>
                  </a:lnTo>
                  <a:lnTo>
                    <a:pt x="793349" y="86891"/>
                  </a:lnTo>
                  <a:lnTo>
                    <a:pt x="793588" y="87199"/>
                  </a:lnTo>
                  <a:lnTo>
                    <a:pt x="793883" y="87585"/>
                  </a:lnTo>
                  <a:lnTo>
                    <a:pt x="794073" y="87717"/>
                  </a:lnTo>
                  <a:lnTo>
                    <a:pt x="794359" y="87795"/>
                  </a:lnTo>
                  <a:lnTo>
                    <a:pt x="794636" y="87883"/>
                  </a:lnTo>
                  <a:lnTo>
                    <a:pt x="795269" y="88081"/>
                  </a:lnTo>
                  <a:lnTo>
                    <a:pt x="795833" y="88048"/>
                  </a:lnTo>
                  <a:lnTo>
                    <a:pt x="796361" y="87960"/>
                  </a:lnTo>
                  <a:lnTo>
                    <a:pt x="796765" y="88037"/>
                  </a:lnTo>
                  <a:lnTo>
                    <a:pt x="796976" y="88214"/>
                  </a:lnTo>
                  <a:lnTo>
                    <a:pt x="797157" y="88644"/>
                  </a:lnTo>
                  <a:lnTo>
                    <a:pt x="797224" y="88952"/>
                  </a:lnTo>
                  <a:lnTo>
                    <a:pt x="797383" y="89393"/>
                  </a:lnTo>
                  <a:lnTo>
                    <a:pt x="797551" y="89790"/>
                  </a:lnTo>
                  <a:lnTo>
                    <a:pt x="797764" y="90044"/>
                  </a:lnTo>
                  <a:lnTo>
                    <a:pt x="798102" y="90220"/>
                  </a:lnTo>
                  <a:lnTo>
                    <a:pt x="798597" y="90375"/>
                  </a:lnTo>
                  <a:lnTo>
                    <a:pt x="798980" y="90485"/>
                  </a:lnTo>
                  <a:lnTo>
                    <a:pt x="799239" y="90639"/>
                  </a:lnTo>
                  <a:lnTo>
                    <a:pt x="799521" y="90904"/>
                  </a:lnTo>
                  <a:lnTo>
                    <a:pt x="799712" y="91191"/>
                  </a:lnTo>
                  <a:lnTo>
                    <a:pt x="800106" y="91819"/>
                  </a:lnTo>
                  <a:lnTo>
                    <a:pt x="800229" y="92106"/>
                  </a:lnTo>
                  <a:lnTo>
                    <a:pt x="800455" y="92414"/>
                  </a:lnTo>
                  <a:lnTo>
                    <a:pt x="800713" y="92778"/>
                  </a:lnTo>
                  <a:lnTo>
                    <a:pt x="800825" y="92988"/>
                  </a:lnTo>
                  <a:lnTo>
                    <a:pt x="800995" y="93374"/>
                  </a:lnTo>
                  <a:lnTo>
                    <a:pt x="801017" y="93638"/>
                  </a:lnTo>
                  <a:lnTo>
                    <a:pt x="801017" y="94289"/>
                  </a:lnTo>
                  <a:lnTo>
                    <a:pt x="801038" y="94598"/>
                  </a:lnTo>
                  <a:lnTo>
                    <a:pt x="801163" y="95017"/>
                  </a:lnTo>
                  <a:lnTo>
                    <a:pt x="801152" y="95469"/>
                  </a:lnTo>
                  <a:lnTo>
                    <a:pt x="801062" y="95744"/>
                  </a:lnTo>
                  <a:lnTo>
                    <a:pt x="800748" y="95998"/>
                  </a:lnTo>
                  <a:lnTo>
                    <a:pt x="800365" y="96053"/>
                  </a:lnTo>
                  <a:lnTo>
                    <a:pt x="799891" y="96119"/>
                  </a:lnTo>
                  <a:lnTo>
                    <a:pt x="799508" y="96329"/>
                  </a:lnTo>
                  <a:lnTo>
                    <a:pt x="799181" y="96604"/>
                  </a:lnTo>
                  <a:lnTo>
                    <a:pt x="798978" y="96836"/>
                  </a:lnTo>
                  <a:lnTo>
                    <a:pt x="798668" y="97012"/>
                  </a:lnTo>
                  <a:lnTo>
                    <a:pt x="798233" y="97122"/>
                  </a:lnTo>
                  <a:lnTo>
                    <a:pt x="797642" y="97442"/>
                  </a:lnTo>
                  <a:lnTo>
                    <a:pt x="797331" y="97850"/>
                  </a:lnTo>
                  <a:lnTo>
                    <a:pt x="797099" y="98016"/>
                  </a:lnTo>
                  <a:lnTo>
                    <a:pt x="796694" y="98269"/>
                  </a:lnTo>
                  <a:lnTo>
                    <a:pt x="796275" y="98677"/>
                  </a:lnTo>
                  <a:lnTo>
                    <a:pt x="795962" y="98920"/>
                  </a:lnTo>
                  <a:lnTo>
                    <a:pt x="795777" y="99217"/>
                  </a:lnTo>
                  <a:lnTo>
                    <a:pt x="795715" y="99372"/>
                  </a:lnTo>
                  <a:lnTo>
                    <a:pt x="795663" y="99592"/>
                  </a:lnTo>
                  <a:lnTo>
                    <a:pt x="795627" y="100243"/>
                  </a:lnTo>
                  <a:lnTo>
                    <a:pt x="795636" y="100265"/>
                  </a:lnTo>
                  <a:lnTo>
                    <a:pt x="795605" y="100441"/>
                  </a:lnTo>
                  <a:lnTo>
                    <a:pt x="795498" y="101456"/>
                  </a:lnTo>
                  <a:lnTo>
                    <a:pt x="795498" y="101621"/>
                  </a:lnTo>
                  <a:lnTo>
                    <a:pt x="795435" y="101808"/>
                  </a:lnTo>
                  <a:lnTo>
                    <a:pt x="795325" y="102007"/>
                  </a:lnTo>
                  <a:lnTo>
                    <a:pt x="795125" y="102216"/>
                  </a:lnTo>
                  <a:lnTo>
                    <a:pt x="794845" y="102448"/>
                  </a:lnTo>
                  <a:lnTo>
                    <a:pt x="794628" y="102569"/>
                  </a:lnTo>
                  <a:lnTo>
                    <a:pt x="794301" y="102724"/>
                  </a:lnTo>
                  <a:lnTo>
                    <a:pt x="793896" y="102823"/>
                  </a:lnTo>
                  <a:lnTo>
                    <a:pt x="793384" y="103010"/>
                  </a:lnTo>
                  <a:lnTo>
                    <a:pt x="793074" y="103109"/>
                  </a:lnTo>
                  <a:lnTo>
                    <a:pt x="792699" y="103187"/>
                  </a:lnTo>
                  <a:lnTo>
                    <a:pt x="792312" y="103176"/>
                  </a:lnTo>
                  <a:lnTo>
                    <a:pt x="791845" y="103297"/>
                  </a:lnTo>
                  <a:lnTo>
                    <a:pt x="790783" y="103716"/>
                  </a:lnTo>
                  <a:lnTo>
                    <a:pt x="790478" y="104047"/>
                  </a:lnTo>
                  <a:lnTo>
                    <a:pt x="790198" y="104477"/>
                  </a:lnTo>
                  <a:lnTo>
                    <a:pt x="790058" y="104664"/>
                  </a:lnTo>
                  <a:lnTo>
                    <a:pt x="789888" y="104774"/>
                  </a:lnTo>
                  <a:lnTo>
                    <a:pt x="789623" y="104840"/>
                  </a:lnTo>
                  <a:lnTo>
                    <a:pt x="789406" y="104840"/>
                  </a:lnTo>
                  <a:lnTo>
                    <a:pt x="789094" y="104785"/>
                  </a:lnTo>
                  <a:lnTo>
                    <a:pt x="788846" y="104741"/>
                  </a:lnTo>
                  <a:lnTo>
                    <a:pt x="788489" y="104620"/>
                  </a:lnTo>
                  <a:lnTo>
                    <a:pt x="788224" y="104620"/>
                  </a:lnTo>
                  <a:lnTo>
                    <a:pt x="787867" y="104465"/>
                  </a:lnTo>
                  <a:lnTo>
                    <a:pt x="787679" y="104278"/>
                  </a:lnTo>
                  <a:lnTo>
                    <a:pt x="787354" y="104135"/>
                  </a:lnTo>
                  <a:lnTo>
                    <a:pt x="786747" y="104190"/>
                  </a:lnTo>
                  <a:lnTo>
                    <a:pt x="786452" y="104311"/>
                  </a:lnTo>
                  <a:lnTo>
                    <a:pt x="786080" y="104686"/>
                  </a:lnTo>
                  <a:lnTo>
                    <a:pt x="785800" y="105149"/>
                  </a:lnTo>
                  <a:lnTo>
                    <a:pt x="785551" y="105678"/>
                  </a:lnTo>
                  <a:lnTo>
                    <a:pt x="785443" y="106020"/>
                  </a:lnTo>
                  <a:lnTo>
                    <a:pt x="785271" y="106296"/>
                  </a:lnTo>
                  <a:lnTo>
                    <a:pt x="785053" y="106571"/>
                  </a:lnTo>
                  <a:lnTo>
                    <a:pt x="784666" y="107277"/>
                  </a:lnTo>
                  <a:lnTo>
                    <a:pt x="784291" y="108016"/>
                  </a:lnTo>
                  <a:lnTo>
                    <a:pt x="784267" y="108060"/>
                  </a:lnTo>
                  <a:lnTo>
                    <a:pt x="783635" y="109019"/>
                  </a:lnTo>
                  <a:lnTo>
                    <a:pt x="783213" y="109471"/>
                  </a:lnTo>
                  <a:lnTo>
                    <a:pt x="783090" y="109846"/>
                  </a:lnTo>
                  <a:lnTo>
                    <a:pt x="783066" y="109989"/>
                  </a:lnTo>
                  <a:lnTo>
                    <a:pt x="782995" y="110408"/>
                  </a:lnTo>
                  <a:lnTo>
                    <a:pt x="782963" y="110651"/>
                  </a:lnTo>
                  <a:lnTo>
                    <a:pt x="782978" y="110894"/>
                  </a:lnTo>
                  <a:lnTo>
                    <a:pt x="782995" y="111059"/>
                  </a:lnTo>
                  <a:lnTo>
                    <a:pt x="783010" y="111235"/>
                  </a:lnTo>
                  <a:lnTo>
                    <a:pt x="783170" y="111445"/>
                  </a:lnTo>
                  <a:lnTo>
                    <a:pt x="783297" y="111754"/>
                  </a:lnTo>
                  <a:lnTo>
                    <a:pt x="783297" y="112206"/>
                  </a:lnTo>
                  <a:lnTo>
                    <a:pt x="783241" y="112338"/>
                  </a:lnTo>
                  <a:lnTo>
                    <a:pt x="783170" y="112426"/>
                  </a:lnTo>
                  <a:lnTo>
                    <a:pt x="783066" y="112536"/>
                  </a:lnTo>
                  <a:lnTo>
                    <a:pt x="782939" y="112603"/>
                  </a:lnTo>
                  <a:lnTo>
                    <a:pt x="782812" y="112691"/>
                  </a:lnTo>
                  <a:lnTo>
                    <a:pt x="782660" y="112812"/>
                  </a:lnTo>
                  <a:lnTo>
                    <a:pt x="782550" y="112933"/>
                  </a:lnTo>
                  <a:lnTo>
                    <a:pt x="782444" y="113099"/>
                  </a:lnTo>
                  <a:lnTo>
                    <a:pt x="782414" y="113253"/>
                  </a:lnTo>
                  <a:lnTo>
                    <a:pt x="782397" y="113595"/>
                  </a:lnTo>
                  <a:lnTo>
                    <a:pt x="782414" y="113848"/>
                  </a:lnTo>
                  <a:lnTo>
                    <a:pt x="782533" y="114157"/>
                  </a:lnTo>
                  <a:lnTo>
                    <a:pt x="782683" y="114609"/>
                  </a:lnTo>
                  <a:lnTo>
                    <a:pt x="782802" y="114852"/>
                  </a:lnTo>
                  <a:lnTo>
                    <a:pt x="782935" y="114995"/>
                  </a:lnTo>
                  <a:lnTo>
                    <a:pt x="783069" y="115094"/>
                  </a:lnTo>
                  <a:lnTo>
                    <a:pt x="783133" y="115194"/>
                  </a:lnTo>
                  <a:lnTo>
                    <a:pt x="783189" y="115315"/>
                  </a:lnTo>
                  <a:lnTo>
                    <a:pt x="783178" y="115370"/>
                  </a:lnTo>
                  <a:lnTo>
                    <a:pt x="783140" y="115425"/>
                  </a:lnTo>
                  <a:lnTo>
                    <a:pt x="783081" y="115480"/>
                  </a:lnTo>
                  <a:lnTo>
                    <a:pt x="782974" y="115502"/>
                  </a:lnTo>
                  <a:lnTo>
                    <a:pt x="782815" y="115502"/>
                  </a:lnTo>
                  <a:lnTo>
                    <a:pt x="782528" y="115491"/>
                  </a:lnTo>
                  <a:lnTo>
                    <a:pt x="782274" y="115480"/>
                  </a:lnTo>
                  <a:lnTo>
                    <a:pt x="781936" y="115524"/>
                  </a:lnTo>
                  <a:lnTo>
                    <a:pt x="781770" y="115590"/>
                  </a:lnTo>
                  <a:lnTo>
                    <a:pt x="781618" y="115690"/>
                  </a:lnTo>
                  <a:lnTo>
                    <a:pt x="781312" y="115833"/>
                  </a:lnTo>
                  <a:lnTo>
                    <a:pt x="781114" y="115866"/>
                  </a:lnTo>
                  <a:lnTo>
                    <a:pt x="780800" y="115954"/>
                  </a:lnTo>
                  <a:lnTo>
                    <a:pt x="780638" y="115844"/>
                  </a:lnTo>
                  <a:lnTo>
                    <a:pt x="780470" y="115635"/>
                  </a:lnTo>
                  <a:lnTo>
                    <a:pt x="780243" y="115105"/>
                  </a:lnTo>
                  <a:lnTo>
                    <a:pt x="780134" y="114477"/>
                  </a:lnTo>
                  <a:lnTo>
                    <a:pt x="779831" y="113727"/>
                  </a:lnTo>
                  <a:lnTo>
                    <a:pt x="779310" y="112834"/>
                  </a:lnTo>
                  <a:lnTo>
                    <a:pt x="778881" y="112217"/>
                  </a:lnTo>
                  <a:lnTo>
                    <a:pt x="778428" y="110728"/>
                  </a:lnTo>
                  <a:lnTo>
                    <a:pt x="777829" y="110166"/>
                  </a:lnTo>
                  <a:lnTo>
                    <a:pt x="777657" y="110133"/>
                  </a:lnTo>
                  <a:lnTo>
                    <a:pt x="777444" y="110155"/>
                  </a:lnTo>
                  <a:lnTo>
                    <a:pt x="777112" y="110464"/>
                  </a:lnTo>
                  <a:lnTo>
                    <a:pt x="776570" y="111059"/>
                  </a:lnTo>
                  <a:lnTo>
                    <a:pt x="776210" y="111334"/>
                  </a:lnTo>
                  <a:lnTo>
                    <a:pt x="775496" y="111599"/>
                  </a:lnTo>
                  <a:lnTo>
                    <a:pt x="774753" y="111864"/>
                  </a:lnTo>
                  <a:lnTo>
                    <a:pt x="773942" y="112228"/>
                  </a:lnTo>
                  <a:lnTo>
                    <a:pt x="773772" y="112382"/>
                  </a:lnTo>
                  <a:lnTo>
                    <a:pt x="773692" y="112536"/>
                  </a:lnTo>
                  <a:lnTo>
                    <a:pt x="773625" y="112713"/>
                  </a:lnTo>
                  <a:lnTo>
                    <a:pt x="773558" y="112900"/>
                  </a:lnTo>
                  <a:lnTo>
                    <a:pt x="773440" y="113187"/>
                  </a:lnTo>
                  <a:lnTo>
                    <a:pt x="773319" y="113441"/>
                  </a:lnTo>
                  <a:lnTo>
                    <a:pt x="773147" y="113584"/>
                  </a:lnTo>
                  <a:lnTo>
                    <a:pt x="772831" y="113716"/>
                  </a:lnTo>
                  <a:lnTo>
                    <a:pt x="772551" y="113760"/>
                  </a:lnTo>
                  <a:lnTo>
                    <a:pt x="771862" y="113760"/>
                  </a:lnTo>
                  <a:lnTo>
                    <a:pt x="771292" y="113694"/>
                  </a:lnTo>
                  <a:lnTo>
                    <a:pt x="770801" y="113661"/>
                  </a:lnTo>
                  <a:lnTo>
                    <a:pt x="770284" y="113584"/>
                  </a:lnTo>
                  <a:lnTo>
                    <a:pt x="770004" y="113496"/>
                  </a:lnTo>
                  <a:lnTo>
                    <a:pt x="769781" y="113319"/>
                  </a:lnTo>
                  <a:lnTo>
                    <a:pt x="769608" y="113099"/>
                  </a:lnTo>
                  <a:lnTo>
                    <a:pt x="769529" y="112801"/>
                  </a:lnTo>
                  <a:lnTo>
                    <a:pt x="769262" y="112338"/>
                  </a:lnTo>
                  <a:lnTo>
                    <a:pt x="769004" y="112117"/>
                  </a:lnTo>
                  <a:lnTo>
                    <a:pt x="768790" y="112095"/>
                  </a:lnTo>
                  <a:lnTo>
                    <a:pt x="768282" y="112217"/>
                  </a:lnTo>
                  <a:lnTo>
                    <a:pt x="767695" y="112239"/>
                  </a:lnTo>
                  <a:lnTo>
                    <a:pt x="767073" y="112172"/>
                  </a:lnTo>
                  <a:lnTo>
                    <a:pt x="766651" y="111974"/>
                  </a:lnTo>
                  <a:lnTo>
                    <a:pt x="766345" y="111676"/>
                  </a:lnTo>
                  <a:lnTo>
                    <a:pt x="766250" y="111379"/>
                  </a:lnTo>
                  <a:lnTo>
                    <a:pt x="766261" y="111158"/>
                  </a:lnTo>
                  <a:lnTo>
                    <a:pt x="766666" y="110552"/>
                  </a:lnTo>
                  <a:lnTo>
                    <a:pt x="767305" y="109438"/>
                  </a:lnTo>
                  <a:lnTo>
                    <a:pt x="768151" y="108049"/>
                  </a:lnTo>
                  <a:lnTo>
                    <a:pt x="768048" y="107674"/>
                  </a:lnTo>
                  <a:lnTo>
                    <a:pt x="767100" y="107211"/>
                  </a:lnTo>
                  <a:lnTo>
                    <a:pt x="765870" y="106825"/>
                  </a:lnTo>
                  <a:lnTo>
                    <a:pt x="765051" y="106263"/>
                  </a:lnTo>
                  <a:lnTo>
                    <a:pt x="764502" y="105800"/>
                  </a:lnTo>
                  <a:lnTo>
                    <a:pt x="764038" y="105480"/>
                  </a:lnTo>
                  <a:lnTo>
                    <a:pt x="763715" y="105182"/>
                  </a:lnTo>
                  <a:lnTo>
                    <a:pt x="763293" y="104829"/>
                  </a:lnTo>
                  <a:lnTo>
                    <a:pt x="762892" y="104344"/>
                  </a:lnTo>
                  <a:lnTo>
                    <a:pt x="762208" y="103528"/>
                  </a:lnTo>
                  <a:lnTo>
                    <a:pt x="761698" y="103010"/>
                  </a:lnTo>
                  <a:lnTo>
                    <a:pt x="760518" y="102338"/>
                  </a:lnTo>
                  <a:lnTo>
                    <a:pt x="759958" y="101863"/>
                  </a:lnTo>
                  <a:lnTo>
                    <a:pt x="758759" y="100563"/>
                  </a:lnTo>
                  <a:lnTo>
                    <a:pt x="758012" y="99537"/>
                  </a:lnTo>
                  <a:lnTo>
                    <a:pt x="757616" y="99118"/>
                  </a:lnTo>
                  <a:lnTo>
                    <a:pt x="757373" y="99008"/>
                  </a:lnTo>
                  <a:lnTo>
                    <a:pt x="757274" y="98942"/>
                  </a:lnTo>
                  <a:lnTo>
                    <a:pt x="757050" y="98765"/>
                  </a:lnTo>
                  <a:lnTo>
                    <a:pt x="756897" y="98743"/>
                  </a:lnTo>
                  <a:lnTo>
                    <a:pt x="756579" y="98688"/>
                  </a:lnTo>
                  <a:lnTo>
                    <a:pt x="756077" y="98633"/>
                  </a:lnTo>
                  <a:lnTo>
                    <a:pt x="755606" y="98446"/>
                  </a:lnTo>
                  <a:lnTo>
                    <a:pt x="755287" y="98313"/>
                  </a:lnTo>
                  <a:lnTo>
                    <a:pt x="754988" y="98071"/>
                  </a:lnTo>
                  <a:lnTo>
                    <a:pt x="754639" y="97464"/>
                  </a:lnTo>
                  <a:lnTo>
                    <a:pt x="754555" y="97244"/>
                  </a:lnTo>
                  <a:lnTo>
                    <a:pt x="754471" y="97067"/>
                  </a:lnTo>
                  <a:lnTo>
                    <a:pt x="754241" y="96483"/>
                  </a:lnTo>
                  <a:lnTo>
                    <a:pt x="754082" y="96251"/>
                  </a:lnTo>
                  <a:lnTo>
                    <a:pt x="753836" y="96097"/>
                  </a:lnTo>
                  <a:lnTo>
                    <a:pt x="753593" y="95987"/>
                  </a:lnTo>
                  <a:lnTo>
                    <a:pt x="753507" y="95943"/>
                  </a:lnTo>
                  <a:lnTo>
                    <a:pt x="753193" y="95899"/>
                  </a:lnTo>
                  <a:lnTo>
                    <a:pt x="753001" y="95887"/>
                  </a:lnTo>
                  <a:lnTo>
                    <a:pt x="752519" y="95843"/>
                  </a:lnTo>
                  <a:lnTo>
                    <a:pt x="751531" y="95976"/>
                  </a:lnTo>
                  <a:lnTo>
                    <a:pt x="750812" y="96174"/>
                  </a:lnTo>
                  <a:lnTo>
                    <a:pt x="750536" y="96307"/>
                  </a:lnTo>
                  <a:lnTo>
                    <a:pt x="750216" y="96549"/>
                  </a:lnTo>
                  <a:lnTo>
                    <a:pt x="749901" y="96781"/>
                  </a:lnTo>
                  <a:lnTo>
                    <a:pt x="749703" y="97023"/>
                  </a:lnTo>
                  <a:lnTo>
                    <a:pt x="749480" y="97464"/>
                  </a:lnTo>
                  <a:lnTo>
                    <a:pt x="749299" y="98148"/>
                  </a:lnTo>
                  <a:lnTo>
                    <a:pt x="749182" y="98368"/>
                  </a:lnTo>
                  <a:lnTo>
                    <a:pt x="749084" y="98589"/>
                  </a:lnTo>
                  <a:lnTo>
                    <a:pt x="749077" y="98776"/>
                  </a:lnTo>
                  <a:lnTo>
                    <a:pt x="749066" y="98986"/>
                  </a:lnTo>
                  <a:lnTo>
                    <a:pt x="749004" y="99317"/>
                  </a:lnTo>
                  <a:lnTo>
                    <a:pt x="748980" y="99471"/>
                  </a:lnTo>
                  <a:lnTo>
                    <a:pt x="748974" y="99614"/>
                  </a:lnTo>
                  <a:lnTo>
                    <a:pt x="749000" y="99846"/>
                  </a:lnTo>
                  <a:lnTo>
                    <a:pt x="749036" y="100132"/>
                  </a:lnTo>
                  <a:lnTo>
                    <a:pt x="749036" y="100331"/>
                  </a:lnTo>
                  <a:lnTo>
                    <a:pt x="748937" y="100640"/>
                  </a:lnTo>
                  <a:lnTo>
                    <a:pt x="748838" y="100904"/>
                  </a:lnTo>
                  <a:lnTo>
                    <a:pt x="748789" y="101125"/>
                  </a:lnTo>
                  <a:lnTo>
                    <a:pt x="748703" y="101433"/>
                  </a:lnTo>
                  <a:lnTo>
                    <a:pt x="748481" y="101698"/>
                  </a:lnTo>
                  <a:lnTo>
                    <a:pt x="748321" y="101830"/>
                  </a:lnTo>
                  <a:lnTo>
                    <a:pt x="748048" y="101941"/>
                  </a:lnTo>
                  <a:lnTo>
                    <a:pt x="747717" y="102007"/>
                  </a:lnTo>
                  <a:lnTo>
                    <a:pt x="747198" y="102106"/>
                  </a:lnTo>
                  <a:lnTo>
                    <a:pt x="746240" y="102282"/>
                  </a:lnTo>
                  <a:lnTo>
                    <a:pt x="745777" y="102536"/>
                  </a:lnTo>
                  <a:lnTo>
                    <a:pt x="745002" y="103198"/>
                  </a:lnTo>
                  <a:lnTo>
                    <a:pt x="744793" y="103396"/>
                  </a:lnTo>
                  <a:lnTo>
                    <a:pt x="744531" y="103550"/>
                  </a:lnTo>
                  <a:lnTo>
                    <a:pt x="744186" y="103628"/>
                  </a:lnTo>
                  <a:lnTo>
                    <a:pt x="743879" y="103628"/>
                  </a:lnTo>
                  <a:lnTo>
                    <a:pt x="743444" y="103606"/>
                  </a:lnTo>
                  <a:lnTo>
                    <a:pt x="743011" y="103506"/>
                  </a:lnTo>
                  <a:lnTo>
                    <a:pt x="742410" y="103440"/>
                  </a:lnTo>
                  <a:lnTo>
                    <a:pt x="742148" y="103473"/>
                  </a:lnTo>
                  <a:lnTo>
                    <a:pt x="741930" y="103528"/>
                  </a:lnTo>
                  <a:lnTo>
                    <a:pt x="741773" y="103606"/>
                  </a:lnTo>
                  <a:lnTo>
                    <a:pt x="741623" y="103716"/>
                  </a:lnTo>
                  <a:lnTo>
                    <a:pt x="741362" y="104113"/>
                  </a:lnTo>
                  <a:lnTo>
                    <a:pt x="741076" y="104565"/>
                  </a:lnTo>
                  <a:lnTo>
                    <a:pt x="740897" y="105006"/>
                  </a:lnTo>
                  <a:lnTo>
                    <a:pt x="740807" y="105237"/>
                  </a:lnTo>
                  <a:lnTo>
                    <a:pt x="740667" y="105645"/>
                  </a:lnTo>
                  <a:lnTo>
                    <a:pt x="740482" y="106164"/>
                  </a:lnTo>
                  <a:lnTo>
                    <a:pt x="739976" y="106792"/>
                  </a:lnTo>
                  <a:lnTo>
                    <a:pt x="739851" y="107068"/>
                  </a:lnTo>
                  <a:lnTo>
                    <a:pt x="739851" y="107068"/>
                  </a:lnTo>
                  <a:lnTo>
                    <a:pt x="739479" y="107420"/>
                  </a:lnTo>
                  <a:lnTo>
                    <a:pt x="739296" y="107442"/>
                  </a:lnTo>
                  <a:lnTo>
                    <a:pt x="739149" y="107454"/>
                  </a:lnTo>
                  <a:lnTo>
                    <a:pt x="738715" y="107365"/>
                  </a:lnTo>
                  <a:lnTo>
                    <a:pt x="737406" y="106858"/>
                  </a:lnTo>
                  <a:lnTo>
                    <a:pt x="737020" y="106913"/>
                  </a:lnTo>
                  <a:lnTo>
                    <a:pt x="736859" y="107024"/>
                  </a:lnTo>
                  <a:lnTo>
                    <a:pt x="736697" y="107123"/>
                  </a:lnTo>
                  <a:lnTo>
                    <a:pt x="736422" y="107431"/>
                  </a:lnTo>
                  <a:lnTo>
                    <a:pt x="736239" y="107839"/>
                  </a:lnTo>
                  <a:lnTo>
                    <a:pt x="736159" y="108126"/>
                  </a:lnTo>
                  <a:lnTo>
                    <a:pt x="735897" y="108854"/>
                  </a:lnTo>
                  <a:lnTo>
                    <a:pt x="735503" y="109603"/>
                  </a:lnTo>
                  <a:lnTo>
                    <a:pt x="735285" y="110100"/>
                  </a:lnTo>
                  <a:lnTo>
                    <a:pt x="734795" y="110783"/>
                  </a:lnTo>
                  <a:lnTo>
                    <a:pt x="734431" y="111544"/>
                  </a:lnTo>
                  <a:lnTo>
                    <a:pt x="734231" y="111732"/>
                  </a:lnTo>
                  <a:lnTo>
                    <a:pt x="733929" y="111897"/>
                  </a:lnTo>
                  <a:lnTo>
                    <a:pt x="733682" y="112073"/>
                  </a:lnTo>
                  <a:lnTo>
                    <a:pt x="733352" y="112161"/>
                  </a:lnTo>
                  <a:lnTo>
                    <a:pt x="732987" y="112283"/>
                  </a:lnTo>
                  <a:lnTo>
                    <a:pt x="732605" y="112338"/>
                  </a:lnTo>
                  <a:lnTo>
                    <a:pt x="732237" y="112470"/>
                  </a:lnTo>
                  <a:lnTo>
                    <a:pt x="731949" y="112779"/>
                  </a:lnTo>
                  <a:lnTo>
                    <a:pt x="731753" y="113198"/>
                  </a:lnTo>
                  <a:lnTo>
                    <a:pt x="731503" y="113650"/>
                  </a:lnTo>
                  <a:lnTo>
                    <a:pt x="731163" y="114135"/>
                  </a:lnTo>
                  <a:lnTo>
                    <a:pt x="730875" y="114554"/>
                  </a:lnTo>
                  <a:lnTo>
                    <a:pt x="730718" y="114907"/>
                  </a:lnTo>
                  <a:lnTo>
                    <a:pt x="730545" y="115337"/>
                  </a:lnTo>
                  <a:lnTo>
                    <a:pt x="730363" y="115756"/>
                  </a:lnTo>
                  <a:lnTo>
                    <a:pt x="730136" y="116065"/>
                  </a:lnTo>
                  <a:lnTo>
                    <a:pt x="730076" y="116131"/>
                  </a:lnTo>
                  <a:lnTo>
                    <a:pt x="729770" y="116583"/>
                  </a:lnTo>
                  <a:lnTo>
                    <a:pt x="729598" y="116980"/>
                  </a:lnTo>
                  <a:lnTo>
                    <a:pt x="729226" y="117343"/>
                  </a:lnTo>
                  <a:lnTo>
                    <a:pt x="728875" y="117652"/>
                  </a:lnTo>
                  <a:lnTo>
                    <a:pt x="728513" y="117851"/>
                  </a:lnTo>
                  <a:lnTo>
                    <a:pt x="728079" y="117994"/>
                  </a:lnTo>
                  <a:lnTo>
                    <a:pt x="727515" y="118226"/>
                  </a:lnTo>
                  <a:lnTo>
                    <a:pt x="727058" y="118446"/>
                  </a:lnTo>
                  <a:lnTo>
                    <a:pt x="726802" y="118678"/>
                  </a:lnTo>
                  <a:lnTo>
                    <a:pt x="726546" y="118931"/>
                  </a:lnTo>
                  <a:lnTo>
                    <a:pt x="726238" y="119152"/>
                  </a:lnTo>
                  <a:lnTo>
                    <a:pt x="726036" y="119460"/>
                  </a:lnTo>
                  <a:lnTo>
                    <a:pt x="725706" y="119736"/>
                  </a:lnTo>
                  <a:lnTo>
                    <a:pt x="725526" y="119813"/>
                  </a:lnTo>
                  <a:lnTo>
                    <a:pt x="725409" y="119846"/>
                  </a:lnTo>
                  <a:lnTo>
                    <a:pt x="725229" y="119857"/>
                  </a:lnTo>
                  <a:lnTo>
                    <a:pt x="725026" y="119868"/>
                  </a:lnTo>
                  <a:lnTo>
                    <a:pt x="724729" y="119912"/>
                  </a:lnTo>
                  <a:lnTo>
                    <a:pt x="724443" y="119968"/>
                  </a:lnTo>
                  <a:lnTo>
                    <a:pt x="724443" y="119968"/>
                  </a:lnTo>
                  <a:lnTo>
                    <a:pt x="724219" y="119968"/>
                  </a:lnTo>
                  <a:lnTo>
                    <a:pt x="723995" y="120100"/>
                  </a:lnTo>
                  <a:lnTo>
                    <a:pt x="723814" y="120232"/>
                  </a:lnTo>
                  <a:lnTo>
                    <a:pt x="723676" y="120420"/>
                  </a:lnTo>
                  <a:lnTo>
                    <a:pt x="723614" y="120585"/>
                  </a:lnTo>
                  <a:lnTo>
                    <a:pt x="723453" y="121225"/>
                  </a:lnTo>
                  <a:lnTo>
                    <a:pt x="723433" y="121621"/>
                  </a:lnTo>
                  <a:lnTo>
                    <a:pt x="723463" y="121886"/>
                  </a:lnTo>
                  <a:lnTo>
                    <a:pt x="723442" y="122338"/>
                  </a:lnTo>
                  <a:lnTo>
                    <a:pt x="723433" y="122713"/>
                  </a:lnTo>
                  <a:lnTo>
                    <a:pt x="723326" y="123364"/>
                  </a:lnTo>
                  <a:lnTo>
                    <a:pt x="723358" y="123650"/>
                  </a:lnTo>
                  <a:lnTo>
                    <a:pt x="723336" y="124025"/>
                  </a:lnTo>
                  <a:lnTo>
                    <a:pt x="723283" y="124411"/>
                  </a:lnTo>
                  <a:lnTo>
                    <a:pt x="723130" y="124698"/>
                  </a:lnTo>
                  <a:lnTo>
                    <a:pt x="723035" y="124852"/>
                  </a:lnTo>
                  <a:lnTo>
                    <a:pt x="722973" y="124995"/>
                  </a:lnTo>
                  <a:lnTo>
                    <a:pt x="722822" y="125227"/>
                  </a:lnTo>
                  <a:lnTo>
                    <a:pt x="722794" y="125381"/>
                  </a:lnTo>
                  <a:lnTo>
                    <a:pt x="722766" y="125712"/>
                  </a:lnTo>
                  <a:lnTo>
                    <a:pt x="722753" y="126054"/>
                  </a:lnTo>
                  <a:lnTo>
                    <a:pt x="722656" y="126241"/>
                  </a:lnTo>
                  <a:lnTo>
                    <a:pt x="722465" y="126351"/>
                  </a:lnTo>
                  <a:lnTo>
                    <a:pt x="722038" y="126418"/>
                  </a:lnTo>
                  <a:lnTo>
                    <a:pt x="721449" y="126440"/>
                  </a:lnTo>
                  <a:lnTo>
                    <a:pt x="721091" y="126495"/>
                  </a:lnTo>
                  <a:lnTo>
                    <a:pt x="720749" y="126583"/>
                  </a:lnTo>
                  <a:lnTo>
                    <a:pt x="720433" y="126914"/>
                  </a:lnTo>
                  <a:lnTo>
                    <a:pt x="720282" y="127234"/>
                  </a:lnTo>
                  <a:lnTo>
                    <a:pt x="720129" y="127498"/>
                  </a:lnTo>
                  <a:lnTo>
                    <a:pt x="720103" y="127686"/>
                  </a:lnTo>
                  <a:lnTo>
                    <a:pt x="720213" y="127895"/>
                  </a:lnTo>
                  <a:lnTo>
                    <a:pt x="720502" y="127972"/>
                  </a:lnTo>
                  <a:lnTo>
                    <a:pt x="720941" y="128082"/>
                  </a:lnTo>
                  <a:lnTo>
                    <a:pt x="721091" y="128226"/>
                  </a:lnTo>
                  <a:lnTo>
                    <a:pt x="721242" y="128590"/>
                  </a:lnTo>
                  <a:lnTo>
                    <a:pt x="721242" y="128888"/>
                  </a:lnTo>
                  <a:lnTo>
                    <a:pt x="721173" y="129141"/>
                  </a:lnTo>
                  <a:lnTo>
                    <a:pt x="720954" y="129527"/>
                  </a:lnTo>
                  <a:lnTo>
                    <a:pt x="720762" y="129803"/>
                  </a:lnTo>
                  <a:lnTo>
                    <a:pt x="720542" y="130045"/>
                  </a:lnTo>
                  <a:lnTo>
                    <a:pt x="720019" y="130277"/>
                  </a:lnTo>
                  <a:lnTo>
                    <a:pt x="719580" y="130266"/>
                  </a:lnTo>
                  <a:lnTo>
                    <a:pt x="719307" y="130277"/>
                  </a:lnTo>
                  <a:lnTo>
                    <a:pt x="719036" y="130288"/>
                  </a:lnTo>
                  <a:lnTo>
                    <a:pt x="718364" y="130332"/>
                  </a:lnTo>
                  <a:lnTo>
                    <a:pt x="717757" y="130442"/>
                  </a:lnTo>
                  <a:lnTo>
                    <a:pt x="717038" y="130674"/>
                  </a:lnTo>
                  <a:lnTo>
                    <a:pt x="716571" y="130993"/>
                  </a:lnTo>
                  <a:lnTo>
                    <a:pt x="716306" y="131280"/>
                  </a:lnTo>
                  <a:lnTo>
                    <a:pt x="716009" y="131710"/>
                  </a:lnTo>
                  <a:lnTo>
                    <a:pt x="715790" y="131997"/>
                  </a:lnTo>
                  <a:lnTo>
                    <a:pt x="715650" y="133066"/>
                  </a:lnTo>
                  <a:lnTo>
                    <a:pt x="715647" y="134014"/>
                  </a:lnTo>
                  <a:lnTo>
                    <a:pt x="715635" y="134202"/>
                  </a:lnTo>
                  <a:lnTo>
                    <a:pt x="715551" y="134433"/>
                  </a:lnTo>
                  <a:lnTo>
                    <a:pt x="715462" y="134621"/>
                  </a:lnTo>
                  <a:lnTo>
                    <a:pt x="715359" y="134897"/>
                  </a:lnTo>
                  <a:lnTo>
                    <a:pt x="715346" y="135128"/>
                  </a:lnTo>
                  <a:lnTo>
                    <a:pt x="715340" y="135293"/>
                  </a:lnTo>
                  <a:lnTo>
                    <a:pt x="715312" y="135437"/>
                  </a:lnTo>
                  <a:lnTo>
                    <a:pt x="715097" y="135536"/>
                  </a:lnTo>
                  <a:lnTo>
                    <a:pt x="714677" y="135503"/>
                  </a:lnTo>
                  <a:lnTo>
                    <a:pt x="714207" y="135437"/>
                  </a:lnTo>
                  <a:lnTo>
                    <a:pt x="713690" y="135360"/>
                  </a:lnTo>
                  <a:lnTo>
                    <a:pt x="713158" y="135481"/>
                  </a:lnTo>
                  <a:lnTo>
                    <a:pt x="712469" y="135503"/>
                  </a:lnTo>
                  <a:lnTo>
                    <a:pt x="711806" y="135139"/>
                  </a:lnTo>
                  <a:lnTo>
                    <a:pt x="711420" y="134621"/>
                  </a:lnTo>
                  <a:lnTo>
                    <a:pt x="710832" y="134356"/>
                  </a:lnTo>
                  <a:lnTo>
                    <a:pt x="710362" y="134235"/>
                  </a:lnTo>
                  <a:lnTo>
                    <a:pt x="709885" y="134312"/>
                  </a:lnTo>
                  <a:lnTo>
                    <a:pt x="709476" y="134577"/>
                  </a:lnTo>
                  <a:lnTo>
                    <a:pt x="708822" y="134698"/>
                  </a:lnTo>
                  <a:lnTo>
                    <a:pt x="708215" y="134819"/>
                  </a:lnTo>
                  <a:lnTo>
                    <a:pt x="707328" y="134929"/>
                  </a:lnTo>
                  <a:lnTo>
                    <a:pt x="706972" y="134929"/>
                  </a:lnTo>
                  <a:lnTo>
                    <a:pt x="706532" y="134808"/>
                  </a:lnTo>
                  <a:lnTo>
                    <a:pt x="705795" y="134830"/>
                  </a:lnTo>
                  <a:lnTo>
                    <a:pt x="705012" y="134985"/>
                  </a:lnTo>
                  <a:lnTo>
                    <a:pt x="704187" y="135315"/>
                  </a:lnTo>
                  <a:lnTo>
                    <a:pt x="703444" y="135657"/>
                  </a:lnTo>
                  <a:lnTo>
                    <a:pt x="703042" y="135767"/>
                  </a:lnTo>
                  <a:lnTo>
                    <a:pt x="702579" y="135834"/>
                  </a:lnTo>
                  <a:lnTo>
                    <a:pt x="702097" y="135878"/>
                  </a:lnTo>
                  <a:lnTo>
                    <a:pt x="701475" y="135712"/>
                  </a:lnTo>
                  <a:lnTo>
                    <a:pt x="700971" y="135547"/>
                  </a:lnTo>
                  <a:lnTo>
                    <a:pt x="700409" y="135591"/>
                  </a:lnTo>
                  <a:lnTo>
                    <a:pt x="700067" y="135756"/>
                  </a:lnTo>
                  <a:lnTo>
                    <a:pt x="699667" y="136032"/>
                  </a:lnTo>
                  <a:lnTo>
                    <a:pt x="699363" y="136330"/>
                  </a:lnTo>
                  <a:lnTo>
                    <a:pt x="699025" y="136628"/>
                  </a:lnTo>
                  <a:lnTo>
                    <a:pt x="698657" y="136616"/>
                  </a:lnTo>
                  <a:lnTo>
                    <a:pt x="698511" y="136429"/>
                  </a:lnTo>
                  <a:lnTo>
                    <a:pt x="698418" y="136021"/>
                  </a:lnTo>
                  <a:lnTo>
                    <a:pt x="698328" y="135470"/>
                  </a:lnTo>
                  <a:lnTo>
                    <a:pt x="698272" y="135161"/>
                  </a:lnTo>
                  <a:lnTo>
                    <a:pt x="698252" y="134665"/>
                  </a:lnTo>
                  <a:lnTo>
                    <a:pt x="698289" y="134191"/>
                  </a:lnTo>
                  <a:lnTo>
                    <a:pt x="698345" y="133673"/>
                  </a:lnTo>
                  <a:lnTo>
                    <a:pt x="698381" y="133287"/>
                  </a:lnTo>
                  <a:lnTo>
                    <a:pt x="698418" y="132978"/>
                  </a:lnTo>
                  <a:lnTo>
                    <a:pt x="698455" y="132669"/>
                  </a:lnTo>
                  <a:lnTo>
                    <a:pt x="698418" y="131897"/>
                  </a:lnTo>
                  <a:lnTo>
                    <a:pt x="698418" y="131225"/>
                  </a:lnTo>
                  <a:lnTo>
                    <a:pt x="698328" y="130343"/>
                  </a:lnTo>
                  <a:lnTo>
                    <a:pt x="698106" y="129692"/>
                  </a:lnTo>
                  <a:lnTo>
                    <a:pt x="697904" y="129185"/>
                  </a:lnTo>
                  <a:lnTo>
                    <a:pt x="697667" y="128744"/>
                  </a:lnTo>
                  <a:lnTo>
                    <a:pt x="697630" y="128435"/>
                  </a:lnTo>
                  <a:lnTo>
                    <a:pt x="697785" y="128160"/>
                  </a:lnTo>
                  <a:lnTo>
                    <a:pt x="697934" y="127983"/>
                  </a:lnTo>
                  <a:lnTo>
                    <a:pt x="698115" y="127730"/>
                  </a:lnTo>
                  <a:lnTo>
                    <a:pt x="698220" y="127432"/>
                  </a:lnTo>
                  <a:lnTo>
                    <a:pt x="698235" y="127068"/>
                  </a:lnTo>
                  <a:lnTo>
                    <a:pt x="698235" y="126804"/>
                  </a:lnTo>
                  <a:lnTo>
                    <a:pt x="698369" y="126429"/>
                  </a:lnTo>
                  <a:lnTo>
                    <a:pt x="698459" y="126076"/>
                  </a:lnTo>
                  <a:lnTo>
                    <a:pt x="698489" y="125844"/>
                  </a:lnTo>
                  <a:lnTo>
                    <a:pt x="698773" y="125525"/>
                  </a:lnTo>
                  <a:lnTo>
                    <a:pt x="699090" y="125150"/>
                  </a:lnTo>
                  <a:lnTo>
                    <a:pt x="699329" y="124532"/>
                  </a:lnTo>
                  <a:lnTo>
                    <a:pt x="699449" y="124091"/>
                  </a:lnTo>
                  <a:lnTo>
                    <a:pt x="699449" y="123827"/>
                  </a:lnTo>
                  <a:lnTo>
                    <a:pt x="699314" y="123308"/>
                  </a:lnTo>
                  <a:lnTo>
                    <a:pt x="699299" y="123099"/>
                  </a:lnTo>
                  <a:lnTo>
                    <a:pt x="699283" y="122603"/>
                  </a:lnTo>
                  <a:lnTo>
                    <a:pt x="699344" y="122316"/>
                  </a:lnTo>
                  <a:lnTo>
                    <a:pt x="699464" y="122029"/>
                  </a:lnTo>
                  <a:lnTo>
                    <a:pt x="699688" y="121864"/>
                  </a:lnTo>
                  <a:lnTo>
                    <a:pt x="699944" y="121721"/>
                  </a:lnTo>
                  <a:lnTo>
                    <a:pt x="700319" y="121489"/>
                  </a:lnTo>
                  <a:lnTo>
                    <a:pt x="700482" y="121258"/>
                  </a:lnTo>
                  <a:lnTo>
                    <a:pt x="700799" y="120883"/>
                  </a:lnTo>
                  <a:lnTo>
                    <a:pt x="701285" y="120596"/>
                  </a:lnTo>
                  <a:lnTo>
                    <a:pt x="702644" y="120354"/>
                  </a:lnTo>
                  <a:lnTo>
                    <a:pt x="703130" y="120133"/>
                  </a:lnTo>
                  <a:lnTo>
                    <a:pt x="704340" y="119284"/>
                  </a:lnTo>
                  <a:lnTo>
                    <a:pt x="704844" y="118656"/>
                  </a:lnTo>
                  <a:lnTo>
                    <a:pt x="705154" y="117829"/>
                  </a:lnTo>
                  <a:lnTo>
                    <a:pt x="705287" y="116891"/>
                  </a:lnTo>
                  <a:lnTo>
                    <a:pt x="705520" y="116285"/>
                  </a:lnTo>
                  <a:lnTo>
                    <a:pt x="705550" y="115987"/>
                  </a:lnTo>
                  <a:lnTo>
                    <a:pt x="705520" y="115447"/>
                  </a:lnTo>
                  <a:lnTo>
                    <a:pt x="705386" y="114973"/>
                  </a:lnTo>
                  <a:lnTo>
                    <a:pt x="704779" y="113694"/>
                  </a:lnTo>
                  <a:lnTo>
                    <a:pt x="704486" y="113077"/>
                  </a:lnTo>
                  <a:lnTo>
                    <a:pt x="704082" y="112625"/>
                  </a:lnTo>
                  <a:lnTo>
                    <a:pt x="703541" y="112095"/>
                  </a:lnTo>
                  <a:lnTo>
                    <a:pt x="703061" y="111566"/>
                  </a:lnTo>
                  <a:lnTo>
                    <a:pt x="702626" y="111202"/>
                  </a:lnTo>
                  <a:lnTo>
                    <a:pt x="702209" y="110971"/>
                  </a:lnTo>
                  <a:lnTo>
                    <a:pt x="701735" y="110772"/>
                  </a:lnTo>
                  <a:lnTo>
                    <a:pt x="700562" y="110739"/>
                  </a:lnTo>
                  <a:lnTo>
                    <a:pt x="700194" y="110629"/>
                  </a:lnTo>
                  <a:lnTo>
                    <a:pt x="699925" y="110287"/>
                  </a:lnTo>
                  <a:lnTo>
                    <a:pt x="699525" y="109967"/>
                  </a:lnTo>
                  <a:lnTo>
                    <a:pt x="699105" y="109626"/>
                  </a:lnTo>
                  <a:lnTo>
                    <a:pt x="698345" y="108931"/>
                  </a:lnTo>
                  <a:lnTo>
                    <a:pt x="697938" y="108523"/>
                  </a:lnTo>
                  <a:lnTo>
                    <a:pt x="697540" y="107961"/>
                  </a:lnTo>
                  <a:lnTo>
                    <a:pt x="697398" y="107586"/>
                  </a:lnTo>
                  <a:lnTo>
                    <a:pt x="697195" y="107343"/>
                  </a:lnTo>
                  <a:lnTo>
                    <a:pt x="696941" y="107233"/>
                  </a:lnTo>
                  <a:lnTo>
                    <a:pt x="696707" y="107222"/>
                  </a:lnTo>
                  <a:lnTo>
                    <a:pt x="696554" y="107255"/>
                  </a:lnTo>
                  <a:lnTo>
                    <a:pt x="696390" y="107343"/>
                  </a:lnTo>
                  <a:lnTo>
                    <a:pt x="696134" y="107531"/>
                  </a:lnTo>
                  <a:lnTo>
                    <a:pt x="695712" y="107806"/>
                  </a:lnTo>
                  <a:lnTo>
                    <a:pt x="695478" y="107983"/>
                  </a:lnTo>
                  <a:lnTo>
                    <a:pt x="695150" y="108192"/>
                  </a:lnTo>
                  <a:lnTo>
                    <a:pt x="694896" y="108225"/>
                  </a:lnTo>
                  <a:lnTo>
                    <a:pt x="694550" y="108269"/>
                  </a:lnTo>
                  <a:lnTo>
                    <a:pt x="694203" y="108269"/>
                  </a:lnTo>
                  <a:lnTo>
                    <a:pt x="693885" y="108313"/>
                  </a:lnTo>
                  <a:lnTo>
                    <a:pt x="693583" y="108358"/>
                  </a:lnTo>
                  <a:lnTo>
                    <a:pt x="693273" y="108358"/>
                  </a:lnTo>
                  <a:lnTo>
                    <a:pt x="692953" y="108457"/>
                  </a:lnTo>
                  <a:lnTo>
                    <a:pt x="692442" y="108611"/>
                  </a:lnTo>
                  <a:lnTo>
                    <a:pt x="691935" y="108721"/>
                  </a:lnTo>
                  <a:lnTo>
                    <a:pt x="691140" y="108677"/>
                  </a:lnTo>
                  <a:lnTo>
                    <a:pt x="690189" y="108699"/>
                  </a:lnTo>
                  <a:lnTo>
                    <a:pt x="689326" y="108788"/>
                  </a:lnTo>
                  <a:lnTo>
                    <a:pt x="688355" y="109185"/>
                  </a:lnTo>
                  <a:lnTo>
                    <a:pt x="688023" y="109350"/>
                  </a:lnTo>
                  <a:lnTo>
                    <a:pt x="687823" y="109570"/>
                  </a:lnTo>
                  <a:lnTo>
                    <a:pt x="687558" y="109967"/>
                  </a:lnTo>
                  <a:lnTo>
                    <a:pt x="687382" y="110430"/>
                  </a:lnTo>
                  <a:lnTo>
                    <a:pt x="687027" y="110629"/>
                  </a:lnTo>
                  <a:lnTo>
                    <a:pt x="686674" y="110739"/>
                  </a:lnTo>
                  <a:lnTo>
                    <a:pt x="686018" y="110872"/>
                  </a:lnTo>
                  <a:lnTo>
                    <a:pt x="684693" y="110882"/>
                  </a:lnTo>
                  <a:lnTo>
                    <a:pt x="684069" y="111169"/>
                  </a:lnTo>
                  <a:lnTo>
                    <a:pt x="683041" y="111654"/>
                  </a:lnTo>
                  <a:lnTo>
                    <a:pt x="681377" y="112217"/>
                  </a:lnTo>
                  <a:lnTo>
                    <a:pt x="680573" y="112481"/>
                  </a:lnTo>
                  <a:lnTo>
                    <a:pt x="680088" y="112272"/>
                  </a:lnTo>
                  <a:lnTo>
                    <a:pt x="680197" y="111224"/>
                  </a:lnTo>
                  <a:lnTo>
                    <a:pt x="679983" y="109934"/>
                  </a:lnTo>
                  <a:lnTo>
                    <a:pt x="679346" y="108556"/>
                  </a:lnTo>
                  <a:lnTo>
                    <a:pt x="679047" y="107895"/>
                  </a:lnTo>
                  <a:lnTo>
                    <a:pt x="679047" y="107586"/>
                  </a:lnTo>
                  <a:lnTo>
                    <a:pt x="679004" y="106990"/>
                  </a:lnTo>
                  <a:lnTo>
                    <a:pt x="678834" y="106086"/>
                  </a:lnTo>
                  <a:lnTo>
                    <a:pt x="678741" y="105612"/>
                  </a:lnTo>
                  <a:lnTo>
                    <a:pt x="678554" y="104962"/>
                  </a:lnTo>
                  <a:lnTo>
                    <a:pt x="678272" y="104399"/>
                  </a:lnTo>
                  <a:lnTo>
                    <a:pt x="677921" y="103837"/>
                  </a:lnTo>
                  <a:lnTo>
                    <a:pt x="677362" y="103440"/>
                  </a:lnTo>
                  <a:lnTo>
                    <a:pt x="676940" y="102933"/>
                  </a:lnTo>
                  <a:lnTo>
                    <a:pt x="676847" y="102668"/>
                  </a:lnTo>
                  <a:lnTo>
                    <a:pt x="676916" y="102183"/>
                  </a:lnTo>
                  <a:lnTo>
                    <a:pt x="677000" y="101863"/>
                  </a:lnTo>
                  <a:lnTo>
                    <a:pt x="676983" y="101334"/>
                  </a:lnTo>
                  <a:lnTo>
                    <a:pt x="676907" y="100871"/>
                  </a:lnTo>
                  <a:lnTo>
                    <a:pt x="676776" y="100441"/>
                  </a:lnTo>
                  <a:lnTo>
                    <a:pt x="676664" y="100044"/>
                  </a:lnTo>
                  <a:lnTo>
                    <a:pt x="676365" y="99581"/>
                  </a:lnTo>
                  <a:lnTo>
                    <a:pt x="676197" y="99129"/>
                  </a:lnTo>
                  <a:lnTo>
                    <a:pt x="676102" y="98611"/>
                  </a:lnTo>
                  <a:lnTo>
                    <a:pt x="676102" y="97574"/>
                  </a:lnTo>
                  <a:lnTo>
                    <a:pt x="676066" y="97034"/>
                  </a:lnTo>
                  <a:lnTo>
                    <a:pt x="676027" y="96417"/>
                  </a:lnTo>
                  <a:lnTo>
                    <a:pt x="675971" y="95921"/>
                  </a:lnTo>
                  <a:lnTo>
                    <a:pt x="675803" y="94873"/>
                  </a:lnTo>
                  <a:lnTo>
                    <a:pt x="675784" y="94322"/>
                  </a:lnTo>
                  <a:lnTo>
                    <a:pt x="675577" y="93693"/>
                  </a:lnTo>
                  <a:lnTo>
                    <a:pt x="675349" y="93396"/>
                  </a:lnTo>
                  <a:lnTo>
                    <a:pt x="674905" y="93219"/>
                  </a:lnTo>
                  <a:lnTo>
                    <a:pt x="674686" y="93087"/>
                  </a:lnTo>
                  <a:lnTo>
                    <a:pt x="674253" y="92844"/>
                  </a:lnTo>
                  <a:lnTo>
                    <a:pt x="673691" y="92690"/>
                  </a:lnTo>
                  <a:lnTo>
                    <a:pt x="673330" y="92613"/>
                  </a:lnTo>
                  <a:lnTo>
                    <a:pt x="672805" y="92613"/>
                  </a:lnTo>
                  <a:lnTo>
                    <a:pt x="672269" y="92503"/>
                  </a:lnTo>
                  <a:lnTo>
                    <a:pt x="672030" y="92459"/>
                  </a:lnTo>
                  <a:lnTo>
                    <a:pt x="671864" y="92337"/>
                  </a:lnTo>
                  <a:lnTo>
                    <a:pt x="671864" y="92128"/>
                  </a:lnTo>
                  <a:lnTo>
                    <a:pt x="671847" y="91632"/>
                  </a:lnTo>
                  <a:lnTo>
                    <a:pt x="671743" y="91268"/>
                  </a:lnTo>
                  <a:lnTo>
                    <a:pt x="671625" y="90860"/>
                  </a:lnTo>
                  <a:lnTo>
                    <a:pt x="671463" y="90496"/>
                  </a:lnTo>
                  <a:lnTo>
                    <a:pt x="671106" y="90331"/>
                  </a:lnTo>
                  <a:lnTo>
                    <a:pt x="670529" y="90198"/>
                  </a:lnTo>
                  <a:lnTo>
                    <a:pt x="670071" y="89846"/>
                  </a:lnTo>
                  <a:lnTo>
                    <a:pt x="669700" y="89471"/>
                  </a:lnTo>
                  <a:lnTo>
                    <a:pt x="669257" y="89151"/>
                  </a:lnTo>
                  <a:lnTo>
                    <a:pt x="668723" y="88809"/>
                  </a:lnTo>
                  <a:lnTo>
                    <a:pt x="668176" y="88611"/>
                  </a:lnTo>
                  <a:lnTo>
                    <a:pt x="667718" y="88544"/>
                  </a:lnTo>
                  <a:lnTo>
                    <a:pt x="667318" y="88555"/>
                  </a:lnTo>
                  <a:lnTo>
                    <a:pt x="666829" y="88699"/>
                  </a:lnTo>
                  <a:lnTo>
                    <a:pt x="666207" y="88908"/>
                  </a:lnTo>
                  <a:lnTo>
                    <a:pt x="665688" y="89118"/>
                  </a:lnTo>
                  <a:lnTo>
                    <a:pt x="665215" y="89327"/>
                  </a:lnTo>
                  <a:lnTo>
                    <a:pt x="664623" y="89504"/>
                  </a:lnTo>
                  <a:lnTo>
                    <a:pt x="664091" y="89647"/>
                  </a:lnTo>
                  <a:lnTo>
                    <a:pt x="663454" y="89868"/>
                  </a:lnTo>
                  <a:lnTo>
                    <a:pt x="662683" y="90198"/>
                  </a:lnTo>
                  <a:lnTo>
                    <a:pt x="662121" y="90507"/>
                  </a:lnTo>
                  <a:lnTo>
                    <a:pt x="661678" y="90970"/>
                  </a:lnTo>
                  <a:lnTo>
                    <a:pt x="661338" y="91323"/>
                  </a:lnTo>
                  <a:lnTo>
                    <a:pt x="661086" y="91676"/>
                  </a:lnTo>
                  <a:lnTo>
                    <a:pt x="660804" y="92029"/>
                  </a:lnTo>
                  <a:lnTo>
                    <a:pt x="660375" y="92249"/>
                  </a:lnTo>
                  <a:lnTo>
                    <a:pt x="660188" y="92425"/>
                  </a:lnTo>
                  <a:lnTo>
                    <a:pt x="660132" y="92569"/>
                  </a:lnTo>
                  <a:lnTo>
                    <a:pt x="660027" y="92712"/>
                  </a:lnTo>
                  <a:lnTo>
                    <a:pt x="659990" y="92889"/>
                  </a:lnTo>
                  <a:lnTo>
                    <a:pt x="660038" y="93153"/>
                  </a:lnTo>
                  <a:lnTo>
                    <a:pt x="660027" y="93484"/>
                  </a:lnTo>
                  <a:lnTo>
                    <a:pt x="660038" y="93738"/>
                  </a:lnTo>
                  <a:lnTo>
                    <a:pt x="659990" y="93936"/>
                  </a:lnTo>
                  <a:lnTo>
                    <a:pt x="659885" y="94057"/>
                  </a:lnTo>
                  <a:lnTo>
                    <a:pt x="659568" y="94311"/>
                  </a:lnTo>
                  <a:lnTo>
                    <a:pt x="659183" y="94675"/>
                  </a:lnTo>
                  <a:lnTo>
                    <a:pt x="658991" y="94961"/>
                  </a:lnTo>
                  <a:lnTo>
                    <a:pt x="658451" y="95711"/>
                  </a:lnTo>
                  <a:lnTo>
                    <a:pt x="658008" y="96064"/>
                  </a:lnTo>
                  <a:lnTo>
                    <a:pt x="657487" y="96450"/>
                  </a:lnTo>
                  <a:lnTo>
                    <a:pt x="657007" y="96792"/>
                  </a:lnTo>
                  <a:lnTo>
                    <a:pt x="656621" y="97178"/>
                  </a:lnTo>
                  <a:lnTo>
                    <a:pt x="655984" y="97795"/>
                  </a:lnTo>
                  <a:lnTo>
                    <a:pt x="655504" y="98082"/>
                  </a:lnTo>
                  <a:lnTo>
                    <a:pt x="654884" y="98302"/>
                  </a:lnTo>
                  <a:lnTo>
                    <a:pt x="654473" y="98765"/>
                  </a:lnTo>
                  <a:lnTo>
                    <a:pt x="654307" y="99129"/>
                  </a:lnTo>
                  <a:lnTo>
                    <a:pt x="654226" y="99702"/>
                  </a:lnTo>
                  <a:lnTo>
                    <a:pt x="654236" y="100408"/>
                  </a:lnTo>
                  <a:lnTo>
                    <a:pt x="654307" y="100882"/>
                  </a:lnTo>
                  <a:lnTo>
                    <a:pt x="654342" y="101279"/>
                  </a:lnTo>
                  <a:lnTo>
                    <a:pt x="654273" y="101511"/>
                  </a:lnTo>
                  <a:lnTo>
                    <a:pt x="654079" y="101742"/>
                  </a:lnTo>
                  <a:lnTo>
                    <a:pt x="653763" y="101830"/>
                  </a:lnTo>
                  <a:lnTo>
                    <a:pt x="653412" y="101874"/>
                  </a:lnTo>
                  <a:lnTo>
                    <a:pt x="653164" y="102128"/>
                  </a:lnTo>
                  <a:lnTo>
                    <a:pt x="653147" y="102393"/>
                  </a:lnTo>
                  <a:lnTo>
                    <a:pt x="653201" y="102878"/>
                  </a:lnTo>
                  <a:lnTo>
                    <a:pt x="653289" y="103286"/>
                  </a:lnTo>
                  <a:lnTo>
                    <a:pt x="653253" y="103495"/>
                  </a:lnTo>
                  <a:lnTo>
                    <a:pt x="653113" y="103826"/>
                  </a:lnTo>
                  <a:lnTo>
                    <a:pt x="652902" y="104025"/>
                  </a:lnTo>
                  <a:lnTo>
                    <a:pt x="652551" y="104212"/>
                  </a:lnTo>
                  <a:lnTo>
                    <a:pt x="652129" y="104421"/>
                  </a:lnTo>
                  <a:lnTo>
                    <a:pt x="651490" y="104631"/>
                  </a:lnTo>
                  <a:lnTo>
                    <a:pt x="650962" y="104763"/>
                  </a:lnTo>
                  <a:lnTo>
                    <a:pt x="649944" y="104785"/>
                  </a:lnTo>
                  <a:lnTo>
                    <a:pt x="649186" y="104499"/>
                  </a:lnTo>
                  <a:lnTo>
                    <a:pt x="648418" y="104212"/>
                  </a:lnTo>
                  <a:lnTo>
                    <a:pt x="646589" y="104035"/>
                  </a:lnTo>
                  <a:lnTo>
                    <a:pt x="645935" y="104124"/>
                  </a:lnTo>
                  <a:lnTo>
                    <a:pt x="645542" y="104289"/>
                  </a:lnTo>
                  <a:lnTo>
                    <a:pt x="645120" y="104421"/>
                  </a:lnTo>
                  <a:lnTo>
                    <a:pt x="644558" y="104653"/>
                  </a:lnTo>
                  <a:lnTo>
                    <a:pt x="643522" y="104829"/>
                  </a:lnTo>
                  <a:lnTo>
                    <a:pt x="643207" y="104807"/>
                  </a:lnTo>
                  <a:lnTo>
                    <a:pt x="642696" y="104653"/>
                  </a:lnTo>
                  <a:lnTo>
                    <a:pt x="642169" y="104565"/>
                  </a:lnTo>
                  <a:lnTo>
                    <a:pt x="641730" y="104587"/>
                  </a:lnTo>
                  <a:lnTo>
                    <a:pt x="640940" y="104598"/>
                  </a:lnTo>
                  <a:lnTo>
                    <a:pt x="640466" y="104631"/>
                  </a:lnTo>
                  <a:lnTo>
                    <a:pt x="640027" y="104763"/>
                  </a:lnTo>
                  <a:lnTo>
                    <a:pt x="639674" y="104885"/>
                  </a:lnTo>
                  <a:lnTo>
                    <a:pt x="639412" y="105105"/>
                  </a:lnTo>
                  <a:lnTo>
                    <a:pt x="639007" y="105458"/>
                  </a:lnTo>
                  <a:lnTo>
                    <a:pt x="638495" y="105811"/>
                  </a:lnTo>
                  <a:lnTo>
                    <a:pt x="638072" y="106075"/>
                  </a:lnTo>
                  <a:lnTo>
                    <a:pt x="637526" y="106252"/>
                  </a:lnTo>
                  <a:lnTo>
                    <a:pt x="636064" y="106472"/>
                  </a:lnTo>
                  <a:lnTo>
                    <a:pt x="635177" y="106538"/>
                  </a:lnTo>
                  <a:lnTo>
                    <a:pt x="634340" y="106582"/>
                  </a:lnTo>
                  <a:lnTo>
                    <a:pt x="634043" y="106671"/>
                  </a:lnTo>
                  <a:lnTo>
                    <a:pt x="633765" y="106737"/>
                  </a:lnTo>
                  <a:lnTo>
                    <a:pt x="633090" y="106957"/>
                  </a:lnTo>
                  <a:lnTo>
                    <a:pt x="632730" y="107101"/>
                  </a:lnTo>
                  <a:lnTo>
                    <a:pt x="632470" y="107200"/>
                  </a:lnTo>
                  <a:lnTo>
                    <a:pt x="632289" y="107167"/>
                  </a:lnTo>
                  <a:lnTo>
                    <a:pt x="632033" y="107068"/>
                  </a:lnTo>
                  <a:lnTo>
                    <a:pt x="631615" y="106792"/>
                  </a:lnTo>
                  <a:lnTo>
                    <a:pt x="630985" y="106671"/>
                  </a:lnTo>
                  <a:lnTo>
                    <a:pt x="630371" y="106527"/>
                  </a:lnTo>
                  <a:lnTo>
                    <a:pt x="630224" y="106483"/>
                  </a:lnTo>
                  <a:lnTo>
                    <a:pt x="629333" y="106130"/>
                  </a:lnTo>
                  <a:lnTo>
                    <a:pt x="628909" y="106108"/>
                  </a:lnTo>
                  <a:lnTo>
                    <a:pt x="628558" y="105998"/>
                  </a:lnTo>
                  <a:lnTo>
                    <a:pt x="628167" y="105866"/>
                  </a:lnTo>
                  <a:lnTo>
                    <a:pt x="627794" y="105932"/>
                  </a:lnTo>
                  <a:lnTo>
                    <a:pt x="627391" y="106064"/>
                  </a:lnTo>
                  <a:lnTo>
                    <a:pt x="627019" y="106285"/>
                  </a:lnTo>
                  <a:lnTo>
                    <a:pt x="626689" y="106538"/>
                  </a:lnTo>
                  <a:lnTo>
                    <a:pt x="626318" y="106946"/>
                  </a:lnTo>
                  <a:lnTo>
                    <a:pt x="626008" y="107233"/>
                  </a:lnTo>
                  <a:lnTo>
                    <a:pt x="625594" y="107553"/>
                  </a:lnTo>
                  <a:lnTo>
                    <a:pt x="625222" y="107608"/>
                  </a:lnTo>
                  <a:lnTo>
                    <a:pt x="624924" y="107498"/>
                  </a:lnTo>
                  <a:lnTo>
                    <a:pt x="624720" y="107167"/>
                  </a:lnTo>
                  <a:lnTo>
                    <a:pt x="624442" y="106770"/>
                  </a:lnTo>
                  <a:lnTo>
                    <a:pt x="624034" y="106516"/>
                  </a:lnTo>
                  <a:lnTo>
                    <a:pt x="623605" y="106494"/>
                  </a:lnTo>
                  <a:lnTo>
                    <a:pt x="623170" y="106682"/>
                  </a:lnTo>
                  <a:lnTo>
                    <a:pt x="622649" y="106957"/>
                  </a:lnTo>
                  <a:lnTo>
                    <a:pt x="622131" y="107509"/>
                  </a:lnTo>
                  <a:lnTo>
                    <a:pt x="621364" y="108214"/>
                  </a:lnTo>
                  <a:lnTo>
                    <a:pt x="620544" y="109306"/>
                  </a:lnTo>
                  <a:lnTo>
                    <a:pt x="620215" y="109857"/>
                  </a:lnTo>
                  <a:lnTo>
                    <a:pt x="619722" y="110133"/>
                  </a:lnTo>
                  <a:lnTo>
                    <a:pt x="619102" y="110067"/>
                  </a:lnTo>
                  <a:lnTo>
                    <a:pt x="618346" y="109934"/>
                  </a:lnTo>
                  <a:lnTo>
                    <a:pt x="617871" y="109978"/>
                  </a:lnTo>
                  <a:lnTo>
                    <a:pt x="617382" y="110045"/>
                  </a:lnTo>
                  <a:lnTo>
                    <a:pt x="616922" y="110232"/>
                  </a:lnTo>
                  <a:lnTo>
                    <a:pt x="616390" y="110530"/>
                  </a:lnTo>
                  <a:lnTo>
                    <a:pt x="616002" y="110662"/>
                  </a:lnTo>
                  <a:lnTo>
                    <a:pt x="615438" y="110750"/>
                  </a:lnTo>
                  <a:lnTo>
                    <a:pt x="615023" y="110728"/>
                  </a:lnTo>
                  <a:lnTo>
                    <a:pt x="614813" y="110640"/>
                  </a:lnTo>
                  <a:lnTo>
                    <a:pt x="614532" y="110441"/>
                  </a:lnTo>
                  <a:lnTo>
                    <a:pt x="614116" y="110265"/>
                  </a:lnTo>
                  <a:lnTo>
                    <a:pt x="613643" y="110022"/>
                  </a:lnTo>
                  <a:lnTo>
                    <a:pt x="613479" y="109846"/>
                  </a:lnTo>
                  <a:lnTo>
                    <a:pt x="613331" y="109570"/>
                  </a:lnTo>
                  <a:lnTo>
                    <a:pt x="613079" y="109438"/>
                  </a:lnTo>
                  <a:lnTo>
                    <a:pt x="612767" y="109328"/>
                  </a:lnTo>
                  <a:lnTo>
                    <a:pt x="612439" y="109229"/>
                  </a:lnTo>
                  <a:lnTo>
                    <a:pt x="612263" y="108986"/>
                  </a:lnTo>
                  <a:lnTo>
                    <a:pt x="612248" y="108765"/>
                  </a:lnTo>
                  <a:lnTo>
                    <a:pt x="612099" y="108391"/>
                  </a:lnTo>
                  <a:lnTo>
                    <a:pt x="611936" y="108060"/>
                  </a:lnTo>
                  <a:lnTo>
                    <a:pt x="611730" y="107828"/>
                  </a:lnTo>
                  <a:lnTo>
                    <a:pt x="611490" y="107685"/>
                  </a:lnTo>
                  <a:lnTo>
                    <a:pt x="611074" y="107685"/>
                  </a:lnTo>
                  <a:lnTo>
                    <a:pt x="610541" y="107729"/>
                  </a:lnTo>
                  <a:lnTo>
                    <a:pt x="610110" y="107850"/>
                  </a:lnTo>
                  <a:lnTo>
                    <a:pt x="609799" y="108027"/>
                  </a:lnTo>
                  <a:lnTo>
                    <a:pt x="609532" y="108126"/>
                  </a:lnTo>
                  <a:lnTo>
                    <a:pt x="609088" y="107994"/>
                  </a:lnTo>
                  <a:lnTo>
                    <a:pt x="608701" y="107950"/>
                  </a:lnTo>
                  <a:lnTo>
                    <a:pt x="608063" y="108104"/>
                  </a:lnTo>
                  <a:lnTo>
                    <a:pt x="607484" y="108027"/>
                  </a:lnTo>
                  <a:lnTo>
                    <a:pt x="606638" y="108005"/>
                  </a:lnTo>
                  <a:lnTo>
                    <a:pt x="606119" y="108115"/>
                  </a:lnTo>
                  <a:lnTo>
                    <a:pt x="605535" y="108402"/>
                  </a:lnTo>
                  <a:lnTo>
                    <a:pt x="605239" y="108633"/>
                  </a:lnTo>
                  <a:lnTo>
                    <a:pt x="605049" y="108953"/>
                  </a:lnTo>
                  <a:lnTo>
                    <a:pt x="604942" y="109129"/>
                  </a:lnTo>
                  <a:lnTo>
                    <a:pt x="604858" y="109780"/>
                  </a:lnTo>
                  <a:lnTo>
                    <a:pt x="604791" y="110298"/>
                  </a:lnTo>
                  <a:lnTo>
                    <a:pt x="604524" y="111302"/>
                  </a:lnTo>
                  <a:lnTo>
                    <a:pt x="604091" y="112029"/>
                  </a:lnTo>
                  <a:lnTo>
                    <a:pt x="603795" y="112448"/>
                  </a:lnTo>
                  <a:lnTo>
                    <a:pt x="603474" y="112944"/>
                  </a:lnTo>
                  <a:lnTo>
                    <a:pt x="603188" y="113352"/>
                  </a:lnTo>
                  <a:lnTo>
                    <a:pt x="602919" y="113738"/>
                  </a:lnTo>
                  <a:lnTo>
                    <a:pt x="602760" y="114179"/>
                  </a:lnTo>
                  <a:lnTo>
                    <a:pt x="602557" y="114477"/>
                  </a:lnTo>
                  <a:lnTo>
                    <a:pt x="602371" y="114841"/>
                  </a:lnTo>
                  <a:lnTo>
                    <a:pt x="602189" y="115116"/>
                  </a:lnTo>
                  <a:lnTo>
                    <a:pt x="602103" y="115425"/>
                  </a:lnTo>
                  <a:lnTo>
                    <a:pt x="602054" y="115646"/>
                  </a:lnTo>
                  <a:lnTo>
                    <a:pt x="602079" y="115954"/>
                  </a:lnTo>
                  <a:lnTo>
                    <a:pt x="601974" y="116241"/>
                  </a:lnTo>
                  <a:lnTo>
                    <a:pt x="601877" y="116550"/>
                  </a:lnTo>
                  <a:lnTo>
                    <a:pt x="601877" y="116803"/>
                  </a:lnTo>
                  <a:lnTo>
                    <a:pt x="601941" y="117024"/>
                  </a:lnTo>
                  <a:lnTo>
                    <a:pt x="602307" y="117233"/>
                  </a:lnTo>
                  <a:lnTo>
                    <a:pt x="602772" y="117266"/>
                  </a:lnTo>
                  <a:lnTo>
                    <a:pt x="603156" y="117487"/>
                  </a:lnTo>
                  <a:lnTo>
                    <a:pt x="603562" y="117696"/>
                  </a:lnTo>
                  <a:lnTo>
                    <a:pt x="604010" y="117741"/>
                  </a:lnTo>
                  <a:lnTo>
                    <a:pt x="604671" y="117696"/>
                  </a:lnTo>
                  <a:lnTo>
                    <a:pt x="604927" y="117718"/>
                  </a:lnTo>
                  <a:lnTo>
                    <a:pt x="605219" y="117829"/>
                  </a:lnTo>
                  <a:lnTo>
                    <a:pt x="605375" y="117895"/>
                  </a:lnTo>
                  <a:lnTo>
                    <a:pt x="606058" y="118292"/>
                  </a:lnTo>
                  <a:lnTo>
                    <a:pt x="606334" y="118545"/>
                  </a:lnTo>
                  <a:lnTo>
                    <a:pt x="606678" y="118997"/>
                  </a:lnTo>
                  <a:lnTo>
                    <a:pt x="607020" y="119196"/>
                  </a:lnTo>
                  <a:lnTo>
                    <a:pt x="607681" y="119273"/>
                  </a:lnTo>
                  <a:lnTo>
                    <a:pt x="608505" y="119549"/>
                  </a:lnTo>
                  <a:lnTo>
                    <a:pt x="609387" y="119868"/>
                  </a:lnTo>
                  <a:lnTo>
                    <a:pt x="609792" y="120387"/>
                  </a:lnTo>
                  <a:lnTo>
                    <a:pt x="610177" y="120596"/>
                  </a:lnTo>
                  <a:lnTo>
                    <a:pt x="610582" y="121026"/>
                  </a:lnTo>
                  <a:lnTo>
                    <a:pt x="610965" y="121324"/>
                  </a:lnTo>
                  <a:lnTo>
                    <a:pt x="611585" y="121875"/>
                  </a:lnTo>
                  <a:lnTo>
                    <a:pt x="612246" y="122669"/>
                  </a:lnTo>
                  <a:lnTo>
                    <a:pt x="612653" y="123088"/>
                  </a:lnTo>
                  <a:lnTo>
                    <a:pt x="613068" y="123275"/>
                  </a:lnTo>
                  <a:lnTo>
                    <a:pt x="613957" y="123551"/>
                  </a:lnTo>
                  <a:lnTo>
                    <a:pt x="614435" y="123705"/>
                  </a:lnTo>
                  <a:lnTo>
                    <a:pt x="615030" y="123760"/>
                  </a:lnTo>
                  <a:lnTo>
                    <a:pt x="615944" y="123860"/>
                  </a:lnTo>
                  <a:lnTo>
                    <a:pt x="616762" y="124058"/>
                  </a:lnTo>
                  <a:lnTo>
                    <a:pt x="618017" y="124951"/>
                  </a:lnTo>
                  <a:lnTo>
                    <a:pt x="619787" y="125425"/>
                  </a:lnTo>
                  <a:lnTo>
                    <a:pt x="622094" y="125988"/>
                  </a:lnTo>
                  <a:lnTo>
                    <a:pt x="623115" y="126429"/>
                  </a:lnTo>
                  <a:lnTo>
                    <a:pt x="624220" y="126550"/>
                  </a:lnTo>
                  <a:lnTo>
                    <a:pt x="625039" y="126771"/>
                  </a:lnTo>
                  <a:lnTo>
                    <a:pt x="625450" y="127035"/>
                  </a:lnTo>
                  <a:lnTo>
                    <a:pt x="625738" y="127399"/>
                  </a:lnTo>
                  <a:lnTo>
                    <a:pt x="625951" y="127961"/>
                  </a:lnTo>
                  <a:lnTo>
                    <a:pt x="626094" y="128667"/>
                  </a:lnTo>
                  <a:lnTo>
                    <a:pt x="626137" y="130189"/>
                  </a:lnTo>
                  <a:lnTo>
                    <a:pt x="626163" y="131203"/>
                  </a:lnTo>
                  <a:lnTo>
                    <a:pt x="626087" y="131567"/>
                  </a:lnTo>
                  <a:lnTo>
                    <a:pt x="625881" y="132107"/>
                  </a:lnTo>
                  <a:lnTo>
                    <a:pt x="625643" y="132548"/>
                  </a:lnTo>
                  <a:lnTo>
                    <a:pt x="625349" y="133022"/>
                  </a:lnTo>
                  <a:lnTo>
                    <a:pt x="624994" y="133518"/>
                  </a:lnTo>
                  <a:lnTo>
                    <a:pt x="624609" y="133783"/>
                  </a:lnTo>
                  <a:lnTo>
                    <a:pt x="624253" y="134114"/>
                  </a:lnTo>
                  <a:lnTo>
                    <a:pt x="624253" y="134764"/>
                  </a:lnTo>
                  <a:lnTo>
                    <a:pt x="624460" y="135293"/>
                  </a:lnTo>
                  <a:lnTo>
                    <a:pt x="624697" y="135834"/>
                  </a:lnTo>
                  <a:lnTo>
                    <a:pt x="624964" y="136153"/>
                  </a:lnTo>
                  <a:lnTo>
                    <a:pt x="625200" y="136451"/>
                  </a:lnTo>
                  <a:lnTo>
                    <a:pt x="625643" y="137013"/>
                  </a:lnTo>
                  <a:lnTo>
                    <a:pt x="626295" y="137895"/>
                  </a:lnTo>
                  <a:lnTo>
                    <a:pt x="626709" y="138579"/>
                  </a:lnTo>
                  <a:lnTo>
                    <a:pt x="627034" y="139108"/>
                  </a:lnTo>
                  <a:lnTo>
                    <a:pt x="627584" y="140630"/>
                  </a:lnTo>
                  <a:lnTo>
                    <a:pt x="628348" y="142306"/>
                  </a:lnTo>
                  <a:lnTo>
                    <a:pt x="628809" y="142890"/>
                  </a:lnTo>
                  <a:lnTo>
                    <a:pt x="629523" y="143298"/>
                  </a:lnTo>
                  <a:lnTo>
                    <a:pt x="629875" y="143530"/>
                  </a:lnTo>
                  <a:lnTo>
                    <a:pt x="630014" y="143761"/>
                  </a:lnTo>
                  <a:lnTo>
                    <a:pt x="630377" y="144092"/>
                  </a:lnTo>
                  <a:lnTo>
                    <a:pt x="630607" y="144312"/>
                  </a:lnTo>
                  <a:lnTo>
                    <a:pt x="630702" y="144698"/>
                  </a:lnTo>
                  <a:lnTo>
                    <a:pt x="630839" y="145459"/>
                  </a:lnTo>
                  <a:lnTo>
                    <a:pt x="630906" y="146242"/>
                  </a:lnTo>
                  <a:lnTo>
                    <a:pt x="630982" y="146540"/>
                  </a:lnTo>
                  <a:lnTo>
                    <a:pt x="631104" y="146694"/>
                  </a:lnTo>
                  <a:lnTo>
                    <a:pt x="630992" y="146881"/>
                  </a:lnTo>
                  <a:lnTo>
                    <a:pt x="630185" y="147752"/>
                  </a:lnTo>
                  <a:lnTo>
                    <a:pt x="629423" y="148271"/>
                  </a:lnTo>
                  <a:lnTo>
                    <a:pt x="628941" y="148502"/>
                  </a:lnTo>
                  <a:lnTo>
                    <a:pt x="627581" y="149031"/>
                  </a:lnTo>
                  <a:lnTo>
                    <a:pt x="627026" y="149241"/>
                  </a:lnTo>
                  <a:lnTo>
                    <a:pt x="626761" y="149538"/>
                  </a:lnTo>
                  <a:lnTo>
                    <a:pt x="626444" y="149770"/>
                  </a:lnTo>
                  <a:lnTo>
                    <a:pt x="625801" y="149858"/>
                  </a:lnTo>
                  <a:lnTo>
                    <a:pt x="625385" y="150024"/>
                  </a:lnTo>
                  <a:lnTo>
                    <a:pt x="624856" y="150421"/>
                  </a:lnTo>
                  <a:lnTo>
                    <a:pt x="624262" y="150917"/>
                  </a:lnTo>
                  <a:lnTo>
                    <a:pt x="623883" y="151402"/>
                  </a:lnTo>
                  <a:lnTo>
                    <a:pt x="623509" y="151788"/>
                  </a:lnTo>
                  <a:lnTo>
                    <a:pt x="622805" y="152549"/>
                  </a:lnTo>
                  <a:lnTo>
                    <a:pt x="622137" y="153001"/>
                  </a:lnTo>
                  <a:lnTo>
                    <a:pt x="621750" y="153177"/>
                  </a:lnTo>
                  <a:lnTo>
                    <a:pt x="620960" y="153706"/>
                  </a:lnTo>
                  <a:lnTo>
                    <a:pt x="620044" y="154390"/>
                  </a:lnTo>
                  <a:lnTo>
                    <a:pt x="619552" y="155007"/>
                  </a:lnTo>
                  <a:lnTo>
                    <a:pt x="618831" y="155945"/>
                  </a:lnTo>
                  <a:lnTo>
                    <a:pt x="618725" y="156463"/>
                  </a:lnTo>
                  <a:lnTo>
                    <a:pt x="618742" y="157113"/>
                  </a:lnTo>
                  <a:lnTo>
                    <a:pt x="618654" y="157731"/>
                  </a:lnTo>
                  <a:lnTo>
                    <a:pt x="618568" y="158150"/>
                  </a:lnTo>
                  <a:lnTo>
                    <a:pt x="618321" y="158536"/>
                  </a:lnTo>
                  <a:lnTo>
                    <a:pt x="618041" y="158844"/>
                  </a:lnTo>
                  <a:lnTo>
                    <a:pt x="617830" y="159010"/>
                  </a:lnTo>
                  <a:lnTo>
                    <a:pt x="617830" y="159010"/>
                  </a:lnTo>
                  <a:lnTo>
                    <a:pt x="617477" y="159175"/>
                  </a:lnTo>
                  <a:lnTo>
                    <a:pt x="617020" y="159230"/>
                  </a:lnTo>
                  <a:lnTo>
                    <a:pt x="616527" y="159065"/>
                  </a:lnTo>
                  <a:lnTo>
                    <a:pt x="615806" y="158591"/>
                  </a:lnTo>
                  <a:lnTo>
                    <a:pt x="614806" y="157929"/>
                  </a:lnTo>
                  <a:lnTo>
                    <a:pt x="614308" y="157631"/>
                  </a:lnTo>
                  <a:lnTo>
                    <a:pt x="613882" y="157378"/>
                  </a:lnTo>
                  <a:lnTo>
                    <a:pt x="613326" y="157047"/>
                  </a:lnTo>
                  <a:lnTo>
                    <a:pt x="612765" y="156749"/>
                  </a:lnTo>
                  <a:lnTo>
                    <a:pt x="612360" y="156452"/>
                  </a:lnTo>
                  <a:lnTo>
                    <a:pt x="611988" y="156198"/>
                  </a:lnTo>
                  <a:lnTo>
                    <a:pt x="611150" y="155867"/>
                  </a:lnTo>
                  <a:lnTo>
                    <a:pt x="610812" y="155878"/>
                  </a:lnTo>
                  <a:lnTo>
                    <a:pt x="610487" y="155933"/>
                  </a:lnTo>
                  <a:lnTo>
                    <a:pt x="610042" y="156022"/>
                  </a:lnTo>
                  <a:lnTo>
                    <a:pt x="609668" y="156077"/>
                  </a:lnTo>
                  <a:lnTo>
                    <a:pt x="609351" y="156033"/>
                  </a:lnTo>
                  <a:lnTo>
                    <a:pt x="609118" y="156033"/>
                  </a:lnTo>
                  <a:lnTo>
                    <a:pt x="608758" y="156022"/>
                  </a:lnTo>
                  <a:lnTo>
                    <a:pt x="608436" y="156066"/>
                  </a:lnTo>
                  <a:lnTo>
                    <a:pt x="608070" y="156220"/>
                  </a:lnTo>
                  <a:lnTo>
                    <a:pt x="607880" y="156485"/>
                  </a:lnTo>
                  <a:lnTo>
                    <a:pt x="607764" y="156926"/>
                  </a:lnTo>
                  <a:lnTo>
                    <a:pt x="607676" y="157290"/>
                  </a:lnTo>
                  <a:lnTo>
                    <a:pt x="607534" y="157543"/>
                  </a:lnTo>
                  <a:lnTo>
                    <a:pt x="607434" y="157753"/>
                  </a:lnTo>
                  <a:lnTo>
                    <a:pt x="607308" y="158106"/>
                  </a:lnTo>
                  <a:lnTo>
                    <a:pt x="607241" y="158326"/>
                  </a:lnTo>
                  <a:lnTo>
                    <a:pt x="607271" y="158502"/>
                  </a:lnTo>
                  <a:lnTo>
                    <a:pt x="607332" y="158723"/>
                  </a:lnTo>
                  <a:lnTo>
                    <a:pt x="607607" y="159098"/>
                  </a:lnTo>
                  <a:lnTo>
                    <a:pt x="607835" y="159484"/>
                  </a:lnTo>
                  <a:lnTo>
                    <a:pt x="607859" y="159550"/>
                  </a:lnTo>
                  <a:lnTo>
                    <a:pt x="607904" y="159583"/>
                  </a:lnTo>
                  <a:lnTo>
                    <a:pt x="608215" y="159936"/>
                  </a:lnTo>
                  <a:lnTo>
                    <a:pt x="608425" y="160178"/>
                  </a:lnTo>
                  <a:lnTo>
                    <a:pt x="608440" y="160553"/>
                  </a:lnTo>
                  <a:lnTo>
                    <a:pt x="608360" y="160895"/>
                  </a:lnTo>
                  <a:lnTo>
                    <a:pt x="608165" y="161083"/>
                  </a:lnTo>
                  <a:lnTo>
                    <a:pt x="607835" y="161259"/>
                  </a:lnTo>
                  <a:lnTo>
                    <a:pt x="607697" y="161325"/>
                  </a:lnTo>
                  <a:lnTo>
                    <a:pt x="607316" y="161347"/>
                  </a:lnTo>
                  <a:lnTo>
                    <a:pt x="605437" y="161292"/>
                  </a:lnTo>
                  <a:lnTo>
                    <a:pt x="604673" y="161446"/>
                  </a:lnTo>
                  <a:lnTo>
                    <a:pt x="604245" y="161457"/>
                  </a:lnTo>
                  <a:lnTo>
                    <a:pt x="603661" y="161413"/>
                  </a:lnTo>
                  <a:lnTo>
                    <a:pt x="602572" y="161105"/>
                  </a:lnTo>
                  <a:lnTo>
                    <a:pt x="601832" y="161105"/>
                  </a:lnTo>
                  <a:lnTo>
                    <a:pt x="601160" y="161292"/>
                  </a:lnTo>
                  <a:lnTo>
                    <a:pt x="600484" y="161744"/>
                  </a:lnTo>
                  <a:lnTo>
                    <a:pt x="599306" y="162328"/>
                  </a:lnTo>
                  <a:lnTo>
                    <a:pt x="599285" y="162350"/>
                  </a:lnTo>
                  <a:lnTo>
                    <a:pt x="599039" y="162549"/>
                  </a:lnTo>
                  <a:lnTo>
                    <a:pt x="598577" y="163166"/>
                  </a:lnTo>
                  <a:lnTo>
                    <a:pt x="598213" y="163960"/>
                  </a:lnTo>
                  <a:lnTo>
                    <a:pt x="597957" y="164875"/>
                  </a:lnTo>
                  <a:lnTo>
                    <a:pt x="597964" y="165449"/>
                  </a:lnTo>
                  <a:lnTo>
                    <a:pt x="598321" y="166044"/>
                  </a:lnTo>
                  <a:lnTo>
                    <a:pt x="599089" y="166893"/>
                  </a:lnTo>
                  <a:lnTo>
                    <a:pt x="599983" y="168580"/>
                  </a:lnTo>
                  <a:lnTo>
                    <a:pt x="600256" y="169219"/>
                  </a:lnTo>
                  <a:lnTo>
                    <a:pt x="600433" y="169870"/>
                  </a:lnTo>
                  <a:lnTo>
                    <a:pt x="600347" y="170741"/>
                  </a:lnTo>
                  <a:lnTo>
                    <a:pt x="599688" y="171634"/>
                  </a:lnTo>
                  <a:lnTo>
                    <a:pt x="597718" y="173299"/>
                  </a:lnTo>
                  <a:lnTo>
                    <a:pt x="597615" y="173519"/>
                  </a:lnTo>
                  <a:lnTo>
                    <a:pt x="597468" y="174104"/>
                  </a:lnTo>
                  <a:lnTo>
                    <a:pt x="597305" y="174611"/>
                  </a:lnTo>
                  <a:lnTo>
                    <a:pt x="596997" y="175074"/>
                  </a:lnTo>
                  <a:lnTo>
                    <a:pt x="596508" y="175658"/>
                  </a:lnTo>
                  <a:lnTo>
                    <a:pt x="596362" y="175989"/>
                  </a:lnTo>
                  <a:lnTo>
                    <a:pt x="596394" y="176342"/>
                  </a:lnTo>
                  <a:lnTo>
                    <a:pt x="596459" y="177092"/>
                  </a:lnTo>
                  <a:lnTo>
                    <a:pt x="596524" y="177676"/>
                  </a:lnTo>
                  <a:lnTo>
                    <a:pt x="596491" y="178183"/>
                  </a:lnTo>
                  <a:lnTo>
                    <a:pt x="596362" y="178404"/>
                  </a:lnTo>
                  <a:lnTo>
                    <a:pt x="596166" y="178602"/>
                  </a:lnTo>
                  <a:lnTo>
                    <a:pt x="595841" y="178900"/>
                  </a:lnTo>
                  <a:lnTo>
                    <a:pt x="595483" y="179087"/>
                  </a:lnTo>
                  <a:lnTo>
                    <a:pt x="595370" y="179363"/>
                  </a:lnTo>
                  <a:lnTo>
                    <a:pt x="595320" y="179826"/>
                  </a:lnTo>
                  <a:lnTo>
                    <a:pt x="595288" y="180267"/>
                  </a:lnTo>
                  <a:lnTo>
                    <a:pt x="595250" y="180752"/>
                  </a:lnTo>
                  <a:lnTo>
                    <a:pt x="595161" y="181392"/>
                  </a:lnTo>
                  <a:lnTo>
                    <a:pt x="595161" y="182009"/>
                  </a:lnTo>
                  <a:lnTo>
                    <a:pt x="595193" y="182693"/>
                  </a:lnTo>
                  <a:lnTo>
                    <a:pt x="595193" y="183178"/>
                  </a:lnTo>
                  <a:lnTo>
                    <a:pt x="595079" y="183851"/>
                  </a:lnTo>
                  <a:lnTo>
                    <a:pt x="594974" y="184325"/>
                  </a:lnTo>
                  <a:lnTo>
                    <a:pt x="594705" y="184722"/>
                  </a:lnTo>
                  <a:lnTo>
                    <a:pt x="594594" y="184942"/>
                  </a:lnTo>
                  <a:lnTo>
                    <a:pt x="594524" y="185196"/>
                  </a:lnTo>
                  <a:lnTo>
                    <a:pt x="594489" y="185526"/>
                  </a:lnTo>
                  <a:lnTo>
                    <a:pt x="594383" y="185780"/>
                  </a:lnTo>
                  <a:lnTo>
                    <a:pt x="594225" y="186012"/>
                  </a:lnTo>
                  <a:lnTo>
                    <a:pt x="592990" y="186629"/>
                  </a:lnTo>
                  <a:lnTo>
                    <a:pt x="592210" y="187224"/>
                  </a:lnTo>
                  <a:lnTo>
                    <a:pt x="591081" y="188128"/>
                  </a:lnTo>
                  <a:lnTo>
                    <a:pt x="590449" y="188702"/>
                  </a:lnTo>
                  <a:lnTo>
                    <a:pt x="589837" y="188955"/>
                  </a:lnTo>
                  <a:lnTo>
                    <a:pt x="589363" y="189066"/>
                  </a:lnTo>
                  <a:lnTo>
                    <a:pt x="589285" y="189077"/>
                  </a:lnTo>
                  <a:lnTo>
                    <a:pt x="588831" y="189220"/>
                  </a:lnTo>
                  <a:lnTo>
                    <a:pt x="588672" y="189253"/>
                  </a:lnTo>
                  <a:lnTo>
                    <a:pt x="588486" y="189330"/>
                  </a:lnTo>
                  <a:lnTo>
                    <a:pt x="588418" y="189386"/>
                  </a:lnTo>
                  <a:lnTo>
                    <a:pt x="588308" y="189386"/>
                  </a:lnTo>
                  <a:lnTo>
                    <a:pt x="588190" y="189408"/>
                  </a:lnTo>
                  <a:lnTo>
                    <a:pt x="588085" y="189474"/>
                  </a:lnTo>
                  <a:lnTo>
                    <a:pt x="587755" y="189463"/>
                  </a:lnTo>
                  <a:lnTo>
                    <a:pt x="587504" y="189474"/>
                  </a:lnTo>
                  <a:lnTo>
                    <a:pt x="587447" y="189452"/>
                  </a:lnTo>
                  <a:lnTo>
                    <a:pt x="587396" y="189408"/>
                  </a:lnTo>
                  <a:lnTo>
                    <a:pt x="587396" y="189386"/>
                  </a:lnTo>
                  <a:lnTo>
                    <a:pt x="587400" y="189297"/>
                  </a:lnTo>
                  <a:lnTo>
                    <a:pt x="587365" y="189110"/>
                  </a:lnTo>
                  <a:lnTo>
                    <a:pt x="587222" y="188878"/>
                  </a:lnTo>
                  <a:lnTo>
                    <a:pt x="587186" y="188834"/>
                  </a:lnTo>
                  <a:lnTo>
                    <a:pt x="587166" y="188779"/>
                  </a:lnTo>
                  <a:lnTo>
                    <a:pt x="587039" y="188691"/>
                  </a:lnTo>
                  <a:lnTo>
                    <a:pt x="586932" y="188636"/>
                  </a:lnTo>
                  <a:lnTo>
                    <a:pt x="586706" y="188393"/>
                  </a:lnTo>
                  <a:lnTo>
                    <a:pt x="586485" y="188393"/>
                  </a:lnTo>
                  <a:lnTo>
                    <a:pt x="586243" y="188525"/>
                  </a:lnTo>
                  <a:lnTo>
                    <a:pt x="585910" y="188658"/>
                  </a:lnTo>
                  <a:lnTo>
                    <a:pt x="585823" y="188669"/>
                  </a:lnTo>
                  <a:lnTo>
                    <a:pt x="585771" y="188680"/>
                  </a:lnTo>
                  <a:lnTo>
                    <a:pt x="585580" y="188691"/>
                  </a:lnTo>
                  <a:lnTo>
                    <a:pt x="585453" y="188713"/>
                  </a:lnTo>
                  <a:lnTo>
                    <a:pt x="585410" y="188746"/>
                  </a:lnTo>
                  <a:lnTo>
                    <a:pt x="585388" y="188779"/>
                  </a:lnTo>
                  <a:lnTo>
                    <a:pt x="585374" y="189022"/>
                  </a:lnTo>
                  <a:lnTo>
                    <a:pt x="585298" y="189088"/>
                  </a:lnTo>
                  <a:lnTo>
                    <a:pt x="585086" y="189121"/>
                  </a:lnTo>
                  <a:lnTo>
                    <a:pt x="584999" y="189165"/>
                  </a:lnTo>
                  <a:lnTo>
                    <a:pt x="584965" y="189187"/>
                  </a:lnTo>
                  <a:lnTo>
                    <a:pt x="584756" y="189275"/>
                  </a:lnTo>
                  <a:lnTo>
                    <a:pt x="584722" y="189264"/>
                  </a:lnTo>
                  <a:lnTo>
                    <a:pt x="584669" y="189220"/>
                  </a:lnTo>
                  <a:lnTo>
                    <a:pt x="584646" y="189110"/>
                  </a:lnTo>
                  <a:lnTo>
                    <a:pt x="584575" y="189044"/>
                  </a:lnTo>
                  <a:lnTo>
                    <a:pt x="584485" y="188922"/>
                  </a:lnTo>
                  <a:lnTo>
                    <a:pt x="584454" y="188812"/>
                  </a:lnTo>
                  <a:lnTo>
                    <a:pt x="584437" y="188669"/>
                  </a:lnTo>
                  <a:lnTo>
                    <a:pt x="584395" y="188580"/>
                  </a:lnTo>
                  <a:lnTo>
                    <a:pt x="584127" y="188470"/>
                  </a:lnTo>
                  <a:lnTo>
                    <a:pt x="583898" y="188448"/>
                  </a:lnTo>
                  <a:lnTo>
                    <a:pt x="583675" y="188382"/>
                  </a:lnTo>
                  <a:lnTo>
                    <a:pt x="583573" y="188371"/>
                  </a:lnTo>
                  <a:lnTo>
                    <a:pt x="582981" y="188404"/>
                  </a:lnTo>
                  <a:lnTo>
                    <a:pt x="582656" y="188580"/>
                  </a:lnTo>
                  <a:lnTo>
                    <a:pt x="582499" y="188636"/>
                  </a:lnTo>
                  <a:lnTo>
                    <a:pt x="582408" y="188625"/>
                  </a:lnTo>
                  <a:lnTo>
                    <a:pt x="582073" y="188536"/>
                  </a:lnTo>
                  <a:lnTo>
                    <a:pt x="581943" y="188536"/>
                  </a:lnTo>
                  <a:lnTo>
                    <a:pt x="581783" y="188580"/>
                  </a:lnTo>
                  <a:lnTo>
                    <a:pt x="581709" y="188636"/>
                  </a:lnTo>
                  <a:lnTo>
                    <a:pt x="581602" y="188680"/>
                  </a:lnTo>
                  <a:lnTo>
                    <a:pt x="581446" y="188746"/>
                  </a:lnTo>
                  <a:lnTo>
                    <a:pt x="581192" y="188834"/>
                  </a:lnTo>
                  <a:lnTo>
                    <a:pt x="580871" y="189011"/>
                  </a:lnTo>
                  <a:lnTo>
                    <a:pt x="580642" y="189220"/>
                  </a:lnTo>
                  <a:lnTo>
                    <a:pt x="580408" y="189551"/>
                  </a:lnTo>
                  <a:lnTo>
                    <a:pt x="580256" y="189727"/>
                  </a:lnTo>
                  <a:lnTo>
                    <a:pt x="580084" y="189860"/>
                  </a:lnTo>
                  <a:lnTo>
                    <a:pt x="579807" y="190025"/>
                  </a:lnTo>
                  <a:lnTo>
                    <a:pt x="579629" y="190179"/>
                  </a:lnTo>
                  <a:lnTo>
                    <a:pt x="579500" y="190312"/>
                  </a:lnTo>
                  <a:lnTo>
                    <a:pt x="579462" y="190367"/>
                  </a:lnTo>
                  <a:lnTo>
                    <a:pt x="579431" y="190543"/>
                  </a:lnTo>
                  <a:lnTo>
                    <a:pt x="579444" y="190719"/>
                  </a:lnTo>
                  <a:lnTo>
                    <a:pt x="579525" y="191072"/>
                  </a:lnTo>
                  <a:lnTo>
                    <a:pt x="579497" y="191271"/>
                  </a:lnTo>
                  <a:lnTo>
                    <a:pt x="579466" y="191337"/>
                  </a:lnTo>
                  <a:lnTo>
                    <a:pt x="579335" y="191403"/>
                  </a:lnTo>
                  <a:lnTo>
                    <a:pt x="579265" y="191480"/>
                  </a:lnTo>
                  <a:lnTo>
                    <a:pt x="579232" y="191624"/>
                  </a:lnTo>
                  <a:lnTo>
                    <a:pt x="579234" y="191822"/>
                  </a:lnTo>
                  <a:lnTo>
                    <a:pt x="579268" y="192076"/>
                  </a:lnTo>
                  <a:lnTo>
                    <a:pt x="579328" y="192208"/>
                  </a:lnTo>
                  <a:lnTo>
                    <a:pt x="579328" y="192351"/>
                  </a:lnTo>
                  <a:lnTo>
                    <a:pt x="579310" y="192462"/>
                  </a:lnTo>
                  <a:lnTo>
                    <a:pt x="579330" y="192605"/>
                  </a:lnTo>
                  <a:lnTo>
                    <a:pt x="579446" y="192969"/>
                  </a:lnTo>
                  <a:lnTo>
                    <a:pt x="579457" y="193167"/>
                  </a:lnTo>
                  <a:lnTo>
                    <a:pt x="579525" y="193311"/>
                  </a:lnTo>
                  <a:lnTo>
                    <a:pt x="579582" y="193399"/>
                  </a:lnTo>
                  <a:lnTo>
                    <a:pt x="579754" y="193597"/>
                  </a:lnTo>
                  <a:lnTo>
                    <a:pt x="579801" y="193730"/>
                  </a:lnTo>
                  <a:lnTo>
                    <a:pt x="579762" y="193884"/>
                  </a:lnTo>
                  <a:lnTo>
                    <a:pt x="579728" y="193950"/>
                  </a:lnTo>
                  <a:lnTo>
                    <a:pt x="579705" y="194171"/>
                  </a:lnTo>
                  <a:lnTo>
                    <a:pt x="579649" y="194369"/>
                  </a:lnTo>
                  <a:lnTo>
                    <a:pt x="579520" y="194446"/>
                  </a:lnTo>
                  <a:lnTo>
                    <a:pt x="579466" y="194534"/>
                  </a:lnTo>
                  <a:lnTo>
                    <a:pt x="579426" y="194645"/>
                  </a:lnTo>
                  <a:lnTo>
                    <a:pt x="579406" y="194744"/>
                  </a:lnTo>
                  <a:lnTo>
                    <a:pt x="579401" y="194799"/>
                  </a:lnTo>
                  <a:lnTo>
                    <a:pt x="579370" y="194964"/>
                  </a:lnTo>
                  <a:lnTo>
                    <a:pt x="579350" y="195031"/>
                  </a:lnTo>
                  <a:lnTo>
                    <a:pt x="579330" y="195097"/>
                  </a:lnTo>
                  <a:lnTo>
                    <a:pt x="579319" y="195273"/>
                  </a:lnTo>
                  <a:lnTo>
                    <a:pt x="579243" y="195549"/>
                  </a:lnTo>
                  <a:lnTo>
                    <a:pt x="579198" y="195825"/>
                  </a:lnTo>
                  <a:lnTo>
                    <a:pt x="579125" y="196100"/>
                  </a:lnTo>
                  <a:lnTo>
                    <a:pt x="579054" y="196210"/>
                  </a:lnTo>
                  <a:lnTo>
                    <a:pt x="579049" y="196243"/>
                  </a:lnTo>
                  <a:lnTo>
                    <a:pt x="579048" y="196243"/>
                  </a:lnTo>
                  <a:lnTo>
                    <a:pt x="579025" y="196398"/>
                  </a:lnTo>
                  <a:lnTo>
                    <a:pt x="578958" y="196640"/>
                  </a:lnTo>
                  <a:lnTo>
                    <a:pt x="578960" y="196894"/>
                  </a:lnTo>
                  <a:lnTo>
                    <a:pt x="579014" y="197081"/>
                  </a:lnTo>
                  <a:lnTo>
                    <a:pt x="579011" y="197158"/>
                  </a:lnTo>
                  <a:lnTo>
                    <a:pt x="578984" y="197236"/>
                  </a:lnTo>
                  <a:lnTo>
                    <a:pt x="578969" y="197280"/>
                  </a:lnTo>
                  <a:lnTo>
                    <a:pt x="578964" y="197291"/>
                  </a:lnTo>
                  <a:lnTo>
                    <a:pt x="578918" y="197368"/>
                  </a:lnTo>
                  <a:lnTo>
                    <a:pt x="578794" y="197423"/>
                  </a:lnTo>
                  <a:lnTo>
                    <a:pt x="578761" y="197445"/>
                  </a:lnTo>
                  <a:lnTo>
                    <a:pt x="578732" y="197533"/>
                  </a:lnTo>
                  <a:lnTo>
                    <a:pt x="578681" y="197578"/>
                  </a:lnTo>
                  <a:lnTo>
                    <a:pt x="578665" y="197699"/>
                  </a:lnTo>
                  <a:lnTo>
                    <a:pt x="578632" y="197743"/>
                  </a:lnTo>
                  <a:lnTo>
                    <a:pt x="578478" y="197964"/>
                  </a:lnTo>
                  <a:lnTo>
                    <a:pt x="578442" y="198261"/>
                  </a:lnTo>
                  <a:lnTo>
                    <a:pt x="578386" y="198404"/>
                  </a:lnTo>
                  <a:lnTo>
                    <a:pt x="578275" y="198460"/>
                  </a:lnTo>
                  <a:lnTo>
                    <a:pt x="578100" y="198493"/>
                  </a:lnTo>
                  <a:lnTo>
                    <a:pt x="577986" y="198614"/>
                  </a:lnTo>
                  <a:lnTo>
                    <a:pt x="577956" y="198647"/>
                  </a:lnTo>
                  <a:lnTo>
                    <a:pt x="577889" y="198702"/>
                  </a:lnTo>
                  <a:lnTo>
                    <a:pt x="577609" y="198735"/>
                  </a:lnTo>
                  <a:lnTo>
                    <a:pt x="577284" y="199011"/>
                  </a:lnTo>
                  <a:lnTo>
                    <a:pt x="577254" y="199143"/>
                  </a:lnTo>
                  <a:lnTo>
                    <a:pt x="577248" y="199275"/>
                  </a:lnTo>
                  <a:lnTo>
                    <a:pt x="577150" y="199485"/>
                  </a:lnTo>
                  <a:lnTo>
                    <a:pt x="577090" y="199695"/>
                  </a:lnTo>
                  <a:lnTo>
                    <a:pt x="577065" y="199860"/>
                  </a:lnTo>
                  <a:lnTo>
                    <a:pt x="577028" y="199948"/>
                  </a:lnTo>
                  <a:lnTo>
                    <a:pt x="576870" y="200047"/>
                  </a:lnTo>
                  <a:lnTo>
                    <a:pt x="576639" y="200147"/>
                  </a:lnTo>
                  <a:lnTo>
                    <a:pt x="576413" y="200279"/>
                  </a:lnTo>
                  <a:lnTo>
                    <a:pt x="576283" y="200323"/>
                  </a:lnTo>
                  <a:lnTo>
                    <a:pt x="576021" y="200499"/>
                  </a:lnTo>
                  <a:lnTo>
                    <a:pt x="575891" y="200543"/>
                  </a:lnTo>
                  <a:lnTo>
                    <a:pt x="575869" y="200565"/>
                  </a:lnTo>
                  <a:lnTo>
                    <a:pt x="575812" y="200599"/>
                  </a:lnTo>
                  <a:lnTo>
                    <a:pt x="575677" y="200720"/>
                  </a:lnTo>
                  <a:lnTo>
                    <a:pt x="575601" y="200819"/>
                  </a:lnTo>
                  <a:lnTo>
                    <a:pt x="575578" y="200885"/>
                  </a:lnTo>
                  <a:lnTo>
                    <a:pt x="575550" y="200929"/>
                  </a:lnTo>
                  <a:lnTo>
                    <a:pt x="575538" y="201084"/>
                  </a:lnTo>
                  <a:lnTo>
                    <a:pt x="575561" y="201370"/>
                  </a:lnTo>
                  <a:lnTo>
                    <a:pt x="575538" y="201470"/>
                  </a:lnTo>
                  <a:lnTo>
                    <a:pt x="575462" y="201558"/>
                  </a:lnTo>
                  <a:lnTo>
                    <a:pt x="575391" y="201602"/>
                  </a:lnTo>
                  <a:lnTo>
                    <a:pt x="575299" y="201635"/>
                  </a:lnTo>
                  <a:lnTo>
                    <a:pt x="575070" y="201646"/>
                  </a:lnTo>
                  <a:lnTo>
                    <a:pt x="574980" y="201668"/>
                  </a:lnTo>
                  <a:lnTo>
                    <a:pt x="574735" y="201756"/>
                  </a:lnTo>
                  <a:lnTo>
                    <a:pt x="574619" y="201789"/>
                  </a:lnTo>
                  <a:lnTo>
                    <a:pt x="574500" y="201878"/>
                  </a:lnTo>
                  <a:lnTo>
                    <a:pt x="574384" y="201944"/>
                  </a:lnTo>
                  <a:lnTo>
                    <a:pt x="574179" y="201955"/>
                  </a:lnTo>
                  <a:lnTo>
                    <a:pt x="573925" y="201856"/>
                  </a:lnTo>
                  <a:lnTo>
                    <a:pt x="573907" y="201856"/>
                  </a:lnTo>
                  <a:lnTo>
                    <a:pt x="573741" y="201911"/>
                  </a:lnTo>
                  <a:lnTo>
                    <a:pt x="573645" y="201977"/>
                  </a:lnTo>
                  <a:lnTo>
                    <a:pt x="573557" y="202076"/>
                  </a:lnTo>
                  <a:lnTo>
                    <a:pt x="573523" y="202131"/>
                  </a:lnTo>
                  <a:lnTo>
                    <a:pt x="573552" y="202330"/>
                  </a:lnTo>
                  <a:lnTo>
                    <a:pt x="573538" y="202451"/>
                  </a:lnTo>
                  <a:lnTo>
                    <a:pt x="573454" y="202572"/>
                  </a:lnTo>
                  <a:lnTo>
                    <a:pt x="573338" y="202704"/>
                  </a:lnTo>
                  <a:lnTo>
                    <a:pt x="573278" y="202815"/>
                  </a:lnTo>
                  <a:lnTo>
                    <a:pt x="573222" y="202903"/>
                  </a:lnTo>
                  <a:lnTo>
                    <a:pt x="573115" y="202969"/>
                  </a:lnTo>
                  <a:lnTo>
                    <a:pt x="572945" y="203090"/>
                  </a:lnTo>
                  <a:lnTo>
                    <a:pt x="572883" y="203157"/>
                  </a:lnTo>
                  <a:lnTo>
                    <a:pt x="572835" y="203300"/>
                  </a:lnTo>
                  <a:lnTo>
                    <a:pt x="572791" y="203520"/>
                  </a:lnTo>
                  <a:lnTo>
                    <a:pt x="572726" y="203609"/>
                  </a:lnTo>
                  <a:lnTo>
                    <a:pt x="572637" y="203664"/>
                  </a:lnTo>
                  <a:lnTo>
                    <a:pt x="572465" y="203631"/>
                  </a:lnTo>
                  <a:lnTo>
                    <a:pt x="572356" y="203653"/>
                  </a:lnTo>
                  <a:lnTo>
                    <a:pt x="572318" y="203686"/>
                  </a:lnTo>
                  <a:lnTo>
                    <a:pt x="572291" y="203895"/>
                  </a:lnTo>
                  <a:lnTo>
                    <a:pt x="572237" y="203961"/>
                  </a:lnTo>
                  <a:lnTo>
                    <a:pt x="572226" y="204027"/>
                  </a:lnTo>
                  <a:lnTo>
                    <a:pt x="572240" y="204050"/>
                  </a:lnTo>
                  <a:lnTo>
                    <a:pt x="572378" y="204138"/>
                  </a:lnTo>
                  <a:lnTo>
                    <a:pt x="572465" y="204215"/>
                  </a:lnTo>
                  <a:lnTo>
                    <a:pt x="572539" y="204303"/>
                  </a:lnTo>
                  <a:lnTo>
                    <a:pt x="572561" y="204403"/>
                  </a:lnTo>
                  <a:lnTo>
                    <a:pt x="572525" y="204491"/>
                  </a:lnTo>
                  <a:lnTo>
                    <a:pt x="572494" y="204513"/>
                  </a:lnTo>
                  <a:lnTo>
                    <a:pt x="572481" y="204524"/>
                  </a:lnTo>
                  <a:lnTo>
                    <a:pt x="572327" y="204568"/>
                  </a:lnTo>
                  <a:lnTo>
                    <a:pt x="572144" y="204645"/>
                  </a:lnTo>
                  <a:lnTo>
                    <a:pt x="572003" y="204678"/>
                  </a:lnTo>
                  <a:lnTo>
                    <a:pt x="571992" y="204700"/>
                  </a:lnTo>
                  <a:lnTo>
                    <a:pt x="571867" y="204755"/>
                  </a:lnTo>
                  <a:lnTo>
                    <a:pt x="571746" y="204777"/>
                  </a:lnTo>
                  <a:lnTo>
                    <a:pt x="571633" y="204821"/>
                  </a:lnTo>
                  <a:lnTo>
                    <a:pt x="571521" y="204843"/>
                  </a:lnTo>
                  <a:lnTo>
                    <a:pt x="571407" y="204855"/>
                  </a:lnTo>
                  <a:lnTo>
                    <a:pt x="571292" y="204899"/>
                  </a:lnTo>
                  <a:lnTo>
                    <a:pt x="571146" y="204987"/>
                  </a:lnTo>
                  <a:lnTo>
                    <a:pt x="571004" y="205141"/>
                  </a:lnTo>
                  <a:lnTo>
                    <a:pt x="571007" y="205185"/>
                  </a:lnTo>
                  <a:lnTo>
                    <a:pt x="571027" y="205273"/>
                  </a:lnTo>
                  <a:lnTo>
                    <a:pt x="571151" y="205351"/>
                  </a:lnTo>
                  <a:lnTo>
                    <a:pt x="571218" y="205406"/>
                  </a:lnTo>
                  <a:lnTo>
                    <a:pt x="571287" y="205439"/>
                  </a:lnTo>
                  <a:lnTo>
                    <a:pt x="571314" y="205494"/>
                  </a:lnTo>
                  <a:lnTo>
                    <a:pt x="571345" y="205593"/>
                  </a:lnTo>
                  <a:lnTo>
                    <a:pt x="571349" y="205670"/>
                  </a:lnTo>
                  <a:lnTo>
                    <a:pt x="571338" y="205692"/>
                  </a:lnTo>
                  <a:lnTo>
                    <a:pt x="571086" y="205880"/>
                  </a:lnTo>
                  <a:lnTo>
                    <a:pt x="571050" y="205924"/>
                  </a:lnTo>
                  <a:lnTo>
                    <a:pt x="571081" y="206067"/>
                  </a:lnTo>
                  <a:lnTo>
                    <a:pt x="571075" y="206222"/>
                  </a:lnTo>
                  <a:lnTo>
                    <a:pt x="571097" y="206420"/>
                  </a:lnTo>
                  <a:lnTo>
                    <a:pt x="571193" y="206630"/>
                  </a:lnTo>
                  <a:lnTo>
                    <a:pt x="571331" y="206994"/>
                  </a:lnTo>
                  <a:lnTo>
                    <a:pt x="571399" y="207104"/>
                  </a:lnTo>
                  <a:lnTo>
                    <a:pt x="571577" y="207258"/>
                  </a:lnTo>
                  <a:lnTo>
                    <a:pt x="571738" y="207479"/>
                  </a:lnTo>
                  <a:lnTo>
                    <a:pt x="571831" y="207534"/>
                  </a:lnTo>
                  <a:lnTo>
                    <a:pt x="571963" y="207578"/>
                  </a:lnTo>
                  <a:lnTo>
                    <a:pt x="571992" y="207589"/>
                  </a:lnTo>
                  <a:lnTo>
                    <a:pt x="572099" y="207721"/>
                  </a:lnTo>
                  <a:lnTo>
                    <a:pt x="572285" y="208074"/>
                  </a:lnTo>
                  <a:lnTo>
                    <a:pt x="572418" y="208195"/>
                  </a:lnTo>
                  <a:lnTo>
                    <a:pt x="572548" y="208272"/>
                  </a:lnTo>
                  <a:lnTo>
                    <a:pt x="572610" y="208295"/>
                  </a:lnTo>
                  <a:lnTo>
                    <a:pt x="572756" y="208460"/>
                  </a:lnTo>
                  <a:lnTo>
                    <a:pt x="572793" y="208559"/>
                  </a:lnTo>
                  <a:lnTo>
                    <a:pt x="572903" y="208725"/>
                  </a:lnTo>
                  <a:lnTo>
                    <a:pt x="572948" y="208813"/>
                  </a:lnTo>
                  <a:lnTo>
                    <a:pt x="573239" y="209011"/>
                  </a:lnTo>
                  <a:lnTo>
                    <a:pt x="573351" y="209066"/>
                  </a:lnTo>
                  <a:lnTo>
                    <a:pt x="573561" y="209210"/>
                  </a:lnTo>
                  <a:lnTo>
                    <a:pt x="573715" y="209353"/>
                  </a:lnTo>
                  <a:lnTo>
                    <a:pt x="573797" y="209540"/>
                  </a:lnTo>
                  <a:lnTo>
                    <a:pt x="573837" y="209827"/>
                  </a:lnTo>
                  <a:lnTo>
                    <a:pt x="573927" y="209992"/>
                  </a:lnTo>
                  <a:lnTo>
                    <a:pt x="574122" y="210180"/>
                  </a:lnTo>
                  <a:lnTo>
                    <a:pt x="574170" y="210257"/>
                  </a:lnTo>
                  <a:lnTo>
                    <a:pt x="574199" y="210367"/>
                  </a:lnTo>
                  <a:lnTo>
                    <a:pt x="574224" y="210621"/>
                  </a:lnTo>
                  <a:lnTo>
                    <a:pt x="574271" y="210731"/>
                  </a:lnTo>
                  <a:lnTo>
                    <a:pt x="574452" y="210996"/>
                  </a:lnTo>
                  <a:lnTo>
                    <a:pt x="574550" y="211062"/>
                  </a:lnTo>
                  <a:lnTo>
                    <a:pt x="574616" y="211117"/>
                  </a:lnTo>
                  <a:lnTo>
                    <a:pt x="574657" y="211205"/>
                  </a:lnTo>
                  <a:lnTo>
                    <a:pt x="574672" y="211272"/>
                  </a:lnTo>
                  <a:lnTo>
                    <a:pt x="574331" y="211845"/>
                  </a:lnTo>
                  <a:lnTo>
                    <a:pt x="574224" y="211900"/>
                  </a:lnTo>
                  <a:lnTo>
                    <a:pt x="574159" y="211922"/>
                  </a:lnTo>
                  <a:lnTo>
                    <a:pt x="574085" y="212010"/>
                  </a:lnTo>
                  <a:lnTo>
                    <a:pt x="574041" y="212198"/>
                  </a:lnTo>
                  <a:lnTo>
                    <a:pt x="574040" y="212198"/>
                  </a:lnTo>
                  <a:lnTo>
                    <a:pt x="574032" y="212231"/>
                  </a:lnTo>
                  <a:lnTo>
                    <a:pt x="573998" y="212275"/>
                  </a:lnTo>
                  <a:lnTo>
                    <a:pt x="573930" y="212374"/>
                  </a:lnTo>
                  <a:lnTo>
                    <a:pt x="573911" y="212429"/>
                  </a:lnTo>
                  <a:lnTo>
                    <a:pt x="573834" y="212528"/>
                  </a:lnTo>
                  <a:lnTo>
                    <a:pt x="573809" y="212617"/>
                  </a:lnTo>
                  <a:lnTo>
                    <a:pt x="573699" y="212738"/>
                  </a:lnTo>
                  <a:lnTo>
                    <a:pt x="573485" y="212881"/>
                  </a:lnTo>
                  <a:lnTo>
                    <a:pt x="573213" y="213003"/>
                  </a:lnTo>
                  <a:lnTo>
                    <a:pt x="573030" y="213113"/>
                  </a:lnTo>
                  <a:lnTo>
                    <a:pt x="573005" y="213146"/>
                  </a:lnTo>
                  <a:lnTo>
                    <a:pt x="572967" y="213190"/>
                  </a:lnTo>
                  <a:lnTo>
                    <a:pt x="572945" y="213223"/>
                  </a:lnTo>
                  <a:lnTo>
                    <a:pt x="572929" y="213245"/>
                  </a:lnTo>
                  <a:lnTo>
                    <a:pt x="572920" y="213256"/>
                  </a:lnTo>
                  <a:lnTo>
                    <a:pt x="573055" y="213223"/>
                  </a:lnTo>
                  <a:lnTo>
                    <a:pt x="573236" y="213256"/>
                  </a:lnTo>
                  <a:lnTo>
                    <a:pt x="573389" y="213311"/>
                  </a:lnTo>
                  <a:lnTo>
                    <a:pt x="573459" y="213355"/>
                  </a:lnTo>
                  <a:lnTo>
                    <a:pt x="573569" y="213443"/>
                  </a:lnTo>
                  <a:lnTo>
                    <a:pt x="573724" y="213609"/>
                  </a:lnTo>
                  <a:lnTo>
                    <a:pt x="573820" y="213763"/>
                  </a:lnTo>
                  <a:lnTo>
                    <a:pt x="573956" y="213940"/>
                  </a:lnTo>
                  <a:lnTo>
                    <a:pt x="574103" y="214094"/>
                  </a:lnTo>
                  <a:lnTo>
                    <a:pt x="574449" y="214337"/>
                  </a:lnTo>
                  <a:lnTo>
                    <a:pt x="574610" y="214458"/>
                  </a:lnTo>
                  <a:lnTo>
                    <a:pt x="574830" y="214546"/>
                  </a:lnTo>
                  <a:lnTo>
                    <a:pt x="575027" y="214612"/>
                  </a:lnTo>
                  <a:lnTo>
                    <a:pt x="575346" y="214877"/>
                  </a:lnTo>
                  <a:lnTo>
                    <a:pt x="575505" y="215075"/>
                  </a:lnTo>
                  <a:lnTo>
                    <a:pt x="575744" y="215230"/>
                  </a:lnTo>
                  <a:lnTo>
                    <a:pt x="576257" y="215439"/>
                  </a:lnTo>
                  <a:lnTo>
                    <a:pt x="576884" y="215671"/>
                  </a:lnTo>
                  <a:lnTo>
                    <a:pt x="577132" y="215814"/>
                  </a:lnTo>
                  <a:lnTo>
                    <a:pt x="577315" y="215968"/>
                  </a:lnTo>
                  <a:lnTo>
                    <a:pt x="577449" y="216057"/>
                  </a:lnTo>
                  <a:lnTo>
                    <a:pt x="577530" y="216288"/>
                  </a:lnTo>
                  <a:lnTo>
                    <a:pt x="577710" y="216553"/>
                  </a:lnTo>
                  <a:lnTo>
                    <a:pt x="577802" y="216718"/>
                  </a:lnTo>
                  <a:lnTo>
                    <a:pt x="577992" y="216895"/>
                  </a:lnTo>
                  <a:lnTo>
                    <a:pt x="578121" y="216950"/>
                  </a:lnTo>
                  <a:lnTo>
                    <a:pt x="578429" y="216983"/>
                  </a:lnTo>
                  <a:lnTo>
                    <a:pt x="578702" y="217071"/>
                  </a:lnTo>
                  <a:lnTo>
                    <a:pt x="578883" y="217159"/>
                  </a:lnTo>
                  <a:lnTo>
                    <a:pt x="579117" y="217181"/>
                  </a:lnTo>
                  <a:lnTo>
                    <a:pt x="579288" y="217247"/>
                  </a:lnTo>
                  <a:lnTo>
                    <a:pt x="579382" y="217347"/>
                  </a:lnTo>
                  <a:lnTo>
                    <a:pt x="579257" y="217523"/>
                  </a:lnTo>
                  <a:lnTo>
                    <a:pt x="578992" y="217688"/>
                  </a:lnTo>
                  <a:lnTo>
                    <a:pt x="578354" y="217843"/>
                  </a:lnTo>
                  <a:lnTo>
                    <a:pt x="577634" y="218041"/>
                  </a:lnTo>
                  <a:lnTo>
                    <a:pt x="577090" y="218185"/>
                  </a:lnTo>
                  <a:lnTo>
                    <a:pt x="576606" y="218295"/>
                  </a:lnTo>
                  <a:lnTo>
                    <a:pt x="576013" y="218460"/>
                  </a:lnTo>
                  <a:lnTo>
                    <a:pt x="575157" y="219386"/>
                  </a:lnTo>
                  <a:lnTo>
                    <a:pt x="574565" y="219850"/>
                  </a:lnTo>
                  <a:lnTo>
                    <a:pt x="574143" y="220180"/>
                  </a:lnTo>
                  <a:lnTo>
                    <a:pt x="573566" y="220555"/>
                  </a:lnTo>
                  <a:lnTo>
                    <a:pt x="573353" y="220776"/>
                  </a:lnTo>
                  <a:lnTo>
                    <a:pt x="573252" y="220908"/>
                  </a:lnTo>
                  <a:lnTo>
                    <a:pt x="573182" y="221095"/>
                  </a:lnTo>
                  <a:lnTo>
                    <a:pt x="573182" y="221338"/>
                  </a:lnTo>
                  <a:lnTo>
                    <a:pt x="573342" y="221591"/>
                  </a:lnTo>
                  <a:lnTo>
                    <a:pt x="573388" y="221724"/>
                  </a:lnTo>
                  <a:lnTo>
                    <a:pt x="573439" y="221867"/>
                  </a:lnTo>
                  <a:lnTo>
                    <a:pt x="573394" y="221989"/>
                  </a:lnTo>
                  <a:lnTo>
                    <a:pt x="573209" y="222077"/>
                  </a:lnTo>
                  <a:lnTo>
                    <a:pt x="572903" y="222110"/>
                  </a:lnTo>
                  <a:lnTo>
                    <a:pt x="572501" y="222077"/>
                  </a:lnTo>
                  <a:lnTo>
                    <a:pt x="572072" y="222110"/>
                  </a:lnTo>
                  <a:lnTo>
                    <a:pt x="571773" y="222176"/>
                  </a:lnTo>
                  <a:lnTo>
                    <a:pt x="571332" y="222363"/>
                  </a:lnTo>
                  <a:lnTo>
                    <a:pt x="571156" y="222485"/>
                  </a:lnTo>
                  <a:lnTo>
                    <a:pt x="571032" y="222672"/>
                  </a:lnTo>
                  <a:lnTo>
                    <a:pt x="570869" y="222848"/>
                  </a:lnTo>
                  <a:lnTo>
                    <a:pt x="570751" y="222948"/>
                  </a:lnTo>
                  <a:lnTo>
                    <a:pt x="570654" y="223036"/>
                  </a:lnTo>
                  <a:lnTo>
                    <a:pt x="570563" y="223190"/>
                  </a:lnTo>
                  <a:lnTo>
                    <a:pt x="570470" y="223367"/>
                  </a:lnTo>
                  <a:lnTo>
                    <a:pt x="570373" y="223543"/>
                  </a:lnTo>
                  <a:lnTo>
                    <a:pt x="570277" y="223664"/>
                  </a:lnTo>
                  <a:lnTo>
                    <a:pt x="570185" y="223742"/>
                  </a:lnTo>
                  <a:lnTo>
                    <a:pt x="570061" y="223852"/>
                  </a:lnTo>
                  <a:lnTo>
                    <a:pt x="569898" y="224017"/>
                  </a:lnTo>
                  <a:lnTo>
                    <a:pt x="569775" y="224160"/>
                  </a:lnTo>
                  <a:lnTo>
                    <a:pt x="569709" y="224315"/>
                  </a:lnTo>
                  <a:lnTo>
                    <a:pt x="569705" y="224458"/>
                  </a:lnTo>
                  <a:lnTo>
                    <a:pt x="569689" y="224546"/>
                  </a:lnTo>
                  <a:lnTo>
                    <a:pt x="569626" y="224568"/>
                  </a:lnTo>
                  <a:lnTo>
                    <a:pt x="569556" y="224602"/>
                  </a:lnTo>
                  <a:lnTo>
                    <a:pt x="569476" y="224613"/>
                  </a:lnTo>
                  <a:lnTo>
                    <a:pt x="569190" y="224690"/>
                  </a:lnTo>
                  <a:lnTo>
                    <a:pt x="568101" y="225109"/>
                  </a:lnTo>
                  <a:lnTo>
                    <a:pt x="566887" y="226167"/>
                  </a:lnTo>
                  <a:lnTo>
                    <a:pt x="566674" y="226410"/>
                  </a:lnTo>
                  <a:lnTo>
                    <a:pt x="566559" y="226663"/>
                  </a:lnTo>
                  <a:lnTo>
                    <a:pt x="566443" y="226829"/>
                  </a:lnTo>
                  <a:lnTo>
                    <a:pt x="566262" y="227016"/>
                  </a:lnTo>
                  <a:lnTo>
                    <a:pt x="566192" y="227159"/>
                  </a:lnTo>
                  <a:lnTo>
                    <a:pt x="566147" y="227281"/>
                  </a:lnTo>
                  <a:lnTo>
                    <a:pt x="566133" y="227578"/>
                  </a:lnTo>
                  <a:lnTo>
                    <a:pt x="566133" y="228494"/>
                  </a:lnTo>
                  <a:lnTo>
                    <a:pt x="566161" y="228846"/>
                  </a:lnTo>
                  <a:lnTo>
                    <a:pt x="566226" y="229177"/>
                  </a:lnTo>
                  <a:lnTo>
                    <a:pt x="566226" y="229365"/>
                  </a:lnTo>
                  <a:lnTo>
                    <a:pt x="566204" y="229464"/>
                  </a:lnTo>
                  <a:lnTo>
                    <a:pt x="566140" y="229574"/>
                  </a:lnTo>
                  <a:lnTo>
                    <a:pt x="565821" y="229739"/>
                  </a:lnTo>
                  <a:lnTo>
                    <a:pt x="565597" y="229828"/>
                  </a:lnTo>
                  <a:lnTo>
                    <a:pt x="565386" y="229905"/>
                  </a:lnTo>
                  <a:lnTo>
                    <a:pt x="565162" y="230059"/>
                  </a:lnTo>
                  <a:lnTo>
                    <a:pt x="564909" y="230280"/>
                  </a:lnTo>
                  <a:lnTo>
                    <a:pt x="564841" y="230434"/>
                  </a:lnTo>
                  <a:lnTo>
                    <a:pt x="564807" y="230721"/>
                  </a:lnTo>
                  <a:lnTo>
                    <a:pt x="564762" y="231063"/>
                  </a:lnTo>
                  <a:lnTo>
                    <a:pt x="564669" y="231404"/>
                  </a:lnTo>
                  <a:lnTo>
                    <a:pt x="564648" y="231614"/>
                  </a:lnTo>
                  <a:lnTo>
                    <a:pt x="564560" y="231834"/>
                  </a:lnTo>
                  <a:lnTo>
                    <a:pt x="564407" y="232000"/>
                  </a:lnTo>
                  <a:lnTo>
                    <a:pt x="564140" y="232176"/>
                  </a:lnTo>
                  <a:lnTo>
                    <a:pt x="563841" y="232342"/>
                  </a:lnTo>
                  <a:lnTo>
                    <a:pt x="563632" y="232562"/>
                  </a:lnTo>
                  <a:lnTo>
                    <a:pt x="563286" y="232871"/>
                  </a:lnTo>
                  <a:lnTo>
                    <a:pt x="563044" y="233091"/>
                  </a:lnTo>
                  <a:lnTo>
                    <a:pt x="562838" y="233235"/>
                  </a:lnTo>
                  <a:lnTo>
                    <a:pt x="562631" y="233290"/>
                  </a:lnTo>
                  <a:lnTo>
                    <a:pt x="562413" y="233279"/>
                  </a:lnTo>
                  <a:lnTo>
                    <a:pt x="562241" y="233168"/>
                  </a:lnTo>
                  <a:lnTo>
                    <a:pt x="562026" y="233003"/>
                  </a:lnTo>
                  <a:lnTo>
                    <a:pt x="561279" y="232121"/>
                  </a:lnTo>
                  <a:lnTo>
                    <a:pt x="560898" y="231790"/>
                  </a:lnTo>
                  <a:lnTo>
                    <a:pt x="560697" y="231669"/>
                  </a:lnTo>
                  <a:lnTo>
                    <a:pt x="560550" y="231504"/>
                  </a:lnTo>
                  <a:lnTo>
                    <a:pt x="560392" y="231437"/>
                  </a:lnTo>
                  <a:lnTo>
                    <a:pt x="560201" y="231360"/>
                  </a:lnTo>
                  <a:lnTo>
                    <a:pt x="559961" y="231283"/>
                  </a:lnTo>
                  <a:lnTo>
                    <a:pt x="559730" y="231184"/>
                  </a:lnTo>
                  <a:lnTo>
                    <a:pt x="559522" y="231085"/>
                  </a:lnTo>
                  <a:lnTo>
                    <a:pt x="559434" y="231041"/>
                  </a:lnTo>
                  <a:lnTo>
                    <a:pt x="559427" y="231041"/>
                  </a:lnTo>
                  <a:lnTo>
                    <a:pt x="559421" y="231041"/>
                  </a:lnTo>
                  <a:lnTo>
                    <a:pt x="559370" y="231007"/>
                  </a:lnTo>
                  <a:lnTo>
                    <a:pt x="559288" y="230908"/>
                  </a:lnTo>
                  <a:lnTo>
                    <a:pt x="559146" y="230776"/>
                  </a:lnTo>
                  <a:lnTo>
                    <a:pt x="559015" y="230754"/>
                  </a:lnTo>
                  <a:lnTo>
                    <a:pt x="558898" y="230798"/>
                  </a:lnTo>
                  <a:lnTo>
                    <a:pt x="558711" y="230897"/>
                  </a:lnTo>
                  <a:lnTo>
                    <a:pt x="558431" y="230919"/>
                  </a:lnTo>
                  <a:lnTo>
                    <a:pt x="558058" y="230974"/>
                  </a:lnTo>
                  <a:lnTo>
                    <a:pt x="557759" y="230875"/>
                  </a:lnTo>
                  <a:lnTo>
                    <a:pt x="557557" y="230875"/>
                  </a:lnTo>
                  <a:lnTo>
                    <a:pt x="557445" y="230919"/>
                  </a:lnTo>
                  <a:lnTo>
                    <a:pt x="557301" y="230974"/>
                  </a:lnTo>
                  <a:lnTo>
                    <a:pt x="557180" y="231041"/>
                  </a:lnTo>
                  <a:lnTo>
                    <a:pt x="557086" y="231052"/>
                  </a:lnTo>
                  <a:lnTo>
                    <a:pt x="557087" y="231019"/>
                  </a:lnTo>
                  <a:lnTo>
                    <a:pt x="557087" y="231007"/>
                  </a:lnTo>
                  <a:lnTo>
                    <a:pt x="557088" y="230963"/>
                  </a:lnTo>
                  <a:lnTo>
                    <a:pt x="557087" y="230952"/>
                  </a:lnTo>
                  <a:lnTo>
                    <a:pt x="557066" y="230864"/>
                  </a:lnTo>
                  <a:lnTo>
                    <a:pt x="557016" y="230765"/>
                  </a:lnTo>
                  <a:lnTo>
                    <a:pt x="556970" y="230677"/>
                  </a:lnTo>
                  <a:lnTo>
                    <a:pt x="556900" y="230577"/>
                  </a:lnTo>
                  <a:lnTo>
                    <a:pt x="556829" y="230522"/>
                  </a:lnTo>
                  <a:lnTo>
                    <a:pt x="556656" y="230489"/>
                  </a:lnTo>
                  <a:lnTo>
                    <a:pt x="556570" y="230478"/>
                  </a:lnTo>
                  <a:lnTo>
                    <a:pt x="556502" y="230434"/>
                  </a:lnTo>
                  <a:lnTo>
                    <a:pt x="556451" y="230390"/>
                  </a:lnTo>
                  <a:lnTo>
                    <a:pt x="556431" y="230357"/>
                  </a:lnTo>
                  <a:lnTo>
                    <a:pt x="556400" y="230313"/>
                  </a:lnTo>
                  <a:lnTo>
                    <a:pt x="556358" y="230092"/>
                  </a:lnTo>
                  <a:lnTo>
                    <a:pt x="556246" y="229905"/>
                  </a:lnTo>
                  <a:lnTo>
                    <a:pt x="556146" y="229839"/>
                  </a:lnTo>
                  <a:lnTo>
                    <a:pt x="555974" y="229773"/>
                  </a:lnTo>
                  <a:lnTo>
                    <a:pt x="555851" y="229673"/>
                  </a:lnTo>
                  <a:lnTo>
                    <a:pt x="555791" y="229585"/>
                  </a:lnTo>
                  <a:lnTo>
                    <a:pt x="555762" y="229519"/>
                  </a:lnTo>
                  <a:lnTo>
                    <a:pt x="555715" y="229409"/>
                  </a:lnTo>
                  <a:lnTo>
                    <a:pt x="555613" y="229232"/>
                  </a:lnTo>
                  <a:lnTo>
                    <a:pt x="555509" y="229100"/>
                  </a:lnTo>
                  <a:lnTo>
                    <a:pt x="555289" y="228880"/>
                  </a:lnTo>
                  <a:lnTo>
                    <a:pt x="555224" y="228758"/>
                  </a:lnTo>
                  <a:lnTo>
                    <a:pt x="555210" y="228725"/>
                  </a:lnTo>
                  <a:lnTo>
                    <a:pt x="555170" y="228604"/>
                  </a:lnTo>
                  <a:lnTo>
                    <a:pt x="555108" y="228483"/>
                  </a:lnTo>
                  <a:lnTo>
                    <a:pt x="555075" y="228394"/>
                  </a:lnTo>
                  <a:lnTo>
                    <a:pt x="555012" y="228130"/>
                  </a:lnTo>
                  <a:lnTo>
                    <a:pt x="555015" y="228042"/>
                  </a:lnTo>
                  <a:lnTo>
                    <a:pt x="555050" y="227909"/>
                  </a:lnTo>
                  <a:lnTo>
                    <a:pt x="555066" y="227689"/>
                  </a:lnTo>
                  <a:lnTo>
                    <a:pt x="554972" y="227027"/>
                  </a:lnTo>
                  <a:lnTo>
                    <a:pt x="554947" y="226763"/>
                  </a:lnTo>
                  <a:lnTo>
                    <a:pt x="554950" y="226641"/>
                  </a:lnTo>
                  <a:lnTo>
                    <a:pt x="555001" y="226311"/>
                  </a:lnTo>
                  <a:lnTo>
                    <a:pt x="554990" y="226123"/>
                  </a:lnTo>
                  <a:lnTo>
                    <a:pt x="554961" y="226057"/>
                  </a:lnTo>
                  <a:lnTo>
                    <a:pt x="554829" y="225958"/>
                  </a:lnTo>
                  <a:lnTo>
                    <a:pt x="554811" y="225947"/>
                  </a:lnTo>
                  <a:lnTo>
                    <a:pt x="554713" y="225891"/>
                  </a:lnTo>
                  <a:lnTo>
                    <a:pt x="554620" y="225803"/>
                  </a:lnTo>
                  <a:lnTo>
                    <a:pt x="554549" y="225737"/>
                  </a:lnTo>
                  <a:lnTo>
                    <a:pt x="554477" y="225682"/>
                  </a:lnTo>
                  <a:lnTo>
                    <a:pt x="554303" y="225439"/>
                  </a:lnTo>
                  <a:lnTo>
                    <a:pt x="554137" y="225120"/>
                  </a:lnTo>
                  <a:lnTo>
                    <a:pt x="554135" y="225120"/>
                  </a:lnTo>
                  <a:lnTo>
                    <a:pt x="554135" y="225120"/>
                  </a:lnTo>
                  <a:lnTo>
                    <a:pt x="554079" y="225076"/>
                  </a:lnTo>
                  <a:lnTo>
                    <a:pt x="553985" y="224987"/>
                  </a:lnTo>
                  <a:lnTo>
                    <a:pt x="553954" y="224965"/>
                  </a:lnTo>
                  <a:lnTo>
                    <a:pt x="553946" y="224954"/>
                  </a:lnTo>
                  <a:lnTo>
                    <a:pt x="553751" y="224833"/>
                  </a:lnTo>
                  <a:lnTo>
                    <a:pt x="553463" y="224590"/>
                  </a:lnTo>
                  <a:lnTo>
                    <a:pt x="553197" y="224315"/>
                  </a:lnTo>
                  <a:lnTo>
                    <a:pt x="553099" y="224216"/>
                  </a:lnTo>
                  <a:lnTo>
                    <a:pt x="552809" y="223841"/>
                  </a:lnTo>
                  <a:lnTo>
                    <a:pt x="552682" y="223742"/>
                  </a:lnTo>
                  <a:lnTo>
                    <a:pt x="552676" y="223742"/>
                  </a:lnTo>
                  <a:lnTo>
                    <a:pt x="552653" y="223720"/>
                  </a:lnTo>
                  <a:lnTo>
                    <a:pt x="552626" y="223697"/>
                  </a:lnTo>
                  <a:lnTo>
                    <a:pt x="552611" y="223686"/>
                  </a:lnTo>
                  <a:lnTo>
                    <a:pt x="552595" y="223664"/>
                  </a:lnTo>
                  <a:lnTo>
                    <a:pt x="552572" y="223609"/>
                  </a:lnTo>
                  <a:lnTo>
                    <a:pt x="552549" y="223554"/>
                  </a:lnTo>
                  <a:lnTo>
                    <a:pt x="552527" y="223466"/>
                  </a:lnTo>
                  <a:lnTo>
                    <a:pt x="552519" y="223422"/>
                  </a:lnTo>
                  <a:lnTo>
                    <a:pt x="552425" y="222672"/>
                  </a:lnTo>
                  <a:lnTo>
                    <a:pt x="552425" y="222518"/>
                  </a:lnTo>
                  <a:lnTo>
                    <a:pt x="552501" y="222253"/>
                  </a:lnTo>
                  <a:lnTo>
                    <a:pt x="552560" y="222165"/>
                  </a:lnTo>
                  <a:lnTo>
                    <a:pt x="552597" y="222066"/>
                  </a:lnTo>
                  <a:lnTo>
                    <a:pt x="552583" y="221922"/>
                  </a:lnTo>
                  <a:lnTo>
                    <a:pt x="552532" y="221812"/>
                  </a:lnTo>
                  <a:lnTo>
                    <a:pt x="552428" y="221724"/>
                  </a:lnTo>
                  <a:lnTo>
                    <a:pt x="552276" y="221625"/>
                  </a:lnTo>
                  <a:lnTo>
                    <a:pt x="552024" y="221558"/>
                  </a:lnTo>
                  <a:lnTo>
                    <a:pt x="551965" y="221514"/>
                  </a:lnTo>
                  <a:lnTo>
                    <a:pt x="551767" y="221448"/>
                  </a:lnTo>
                  <a:lnTo>
                    <a:pt x="551675" y="221404"/>
                  </a:lnTo>
                  <a:lnTo>
                    <a:pt x="551423" y="221294"/>
                  </a:lnTo>
                  <a:lnTo>
                    <a:pt x="551085" y="221062"/>
                  </a:lnTo>
                  <a:lnTo>
                    <a:pt x="550910" y="220974"/>
                  </a:lnTo>
                  <a:lnTo>
                    <a:pt x="550879" y="220941"/>
                  </a:lnTo>
                  <a:lnTo>
                    <a:pt x="550797" y="220908"/>
                  </a:lnTo>
                  <a:lnTo>
                    <a:pt x="550712" y="220809"/>
                  </a:lnTo>
                  <a:lnTo>
                    <a:pt x="550555" y="220588"/>
                  </a:lnTo>
                  <a:lnTo>
                    <a:pt x="550422" y="220445"/>
                  </a:lnTo>
                  <a:lnTo>
                    <a:pt x="550176" y="220224"/>
                  </a:lnTo>
                  <a:lnTo>
                    <a:pt x="550145" y="220169"/>
                  </a:lnTo>
                  <a:lnTo>
                    <a:pt x="550117" y="220147"/>
                  </a:lnTo>
                  <a:lnTo>
                    <a:pt x="550035" y="219838"/>
                  </a:lnTo>
                  <a:lnTo>
                    <a:pt x="550018" y="219750"/>
                  </a:lnTo>
                  <a:lnTo>
                    <a:pt x="549951" y="219607"/>
                  </a:lnTo>
                  <a:lnTo>
                    <a:pt x="549882" y="219563"/>
                  </a:lnTo>
                  <a:lnTo>
                    <a:pt x="549812" y="219519"/>
                  </a:lnTo>
                  <a:lnTo>
                    <a:pt x="549593" y="219552"/>
                  </a:lnTo>
                  <a:lnTo>
                    <a:pt x="549386" y="219541"/>
                  </a:lnTo>
                  <a:lnTo>
                    <a:pt x="549229" y="219464"/>
                  </a:lnTo>
                  <a:lnTo>
                    <a:pt x="549167" y="219342"/>
                  </a:lnTo>
                  <a:lnTo>
                    <a:pt x="549116" y="219100"/>
                  </a:lnTo>
                  <a:lnTo>
                    <a:pt x="549076" y="219000"/>
                  </a:lnTo>
                  <a:lnTo>
                    <a:pt x="548861" y="218780"/>
                  </a:lnTo>
                  <a:lnTo>
                    <a:pt x="548696" y="218626"/>
                  </a:lnTo>
                  <a:lnTo>
                    <a:pt x="548619" y="218515"/>
                  </a:lnTo>
                  <a:lnTo>
                    <a:pt x="548557" y="218372"/>
                  </a:lnTo>
                  <a:lnTo>
                    <a:pt x="548506" y="218129"/>
                  </a:lnTo>
                  <a:lnTo>
                    <a:pt x="548455" y="217975"/>
                  </a:lnTo>
                  <a:lnTo>
                    <a:pt x="548365" y="217898"/>
                  </a:lnTo>
                  <a:lnTo>
                    <a:pt x="548236" y="217865"/>
                  </a:lnTo>
                  <a:lnTo>
                    <a:pt x="548147" y="217810"/>
                  </a:lnTo>
                  <a:lnTo>
                    <a:pt x="548060" y="217744"/>
                  </a:lnTo>
                  <a:lnTo>
                    <a:pt x="548007" y="217688"/>
                  </a:lnTo>
                  <a:lnTo>
                    <a:pt x="547962" y="217567"/>
                  </a:lnTo>
                  <a:lnTo>
                    <a:pt x="547956" y="217435"/>
                  </a:lnTo>
                  <a:lnTo>
                    <a:pt x="548060" y="217093"/>
                  </a:lnTo>
                  <a:lnTo>
                    <a:pt x="548085" y="216906"/>
                  </a:lnTo>
                  <a:lnTo>
                    <a:pt x="548083" y="216839"/>
                  </a:lnTo>
                  <a:lnTo>
                    <a:pt x="548024" y="216542"/>
                  </a:lnTo>
                  <a:lnTo>
                    <a:pt x="547970" y="216354"/>
                  </a:lnTo>
                  <a:lnTo>
                    <a:pt x="547810" y="216112"/>
                  </a:lnTo>
                  <a:lnTo>
                    <a:pt x="547618" y="215913"/>
                  </a:lnTo>
                  <a:lnTo>
                    <a:pt x="547542" y="215671"/>
                  </a:lnTo>
                  <a:lnTo>
                    <a:pt x="547440" y="215152"/>
                  </a:lnTo>
                  <a:lnTo>
                    <a:pt x="547431" y="215031"/>
                  </a:lnTo>
                  <a:lnTo>
                    <a:pt x="547341" y="214722"/>
                  </a:lnTo>
                  <a:lnTo>
                    <a:pt x="547332" y="214612"/>
                  </a:lnTo>
                  <a:lnTo>
                    <a:pt x="547344" y="214403"/>
                  </a:lnTo>
                  <a:lnTo>
                    <a:pt x="547330" y="214304"/>
                  </a:lnTo>
                  <a:lnTo>
                    <a:pt x="547243" y="214138"/>
                  </a:lnTo>
                  <a:lnTo>
                    <a:pt x="547109" y="213973"/>
                  </a:lnTo>
                  <a:lnTo>
                    <a:pt x="546985" y="213796"/>
                  </a:lnTo>
                  <a:lnTo>
                    <a:pt x="546895" y="213532"/>
                  </a:lnTo>
                  <a:lnTo>
                    <a:pt x="546909" y="212980"/>
                  </a:lnTo>
                  <a:lnTo>
                    <a:pt x="546873" y="212793"/>
                  </a:lnTo>
                  <a:lnTo>
                    <a:pt x="546909" y="212617"/>
                  </a:lnTo>
                  <a:lnTo>
                    <a:pt x="547064" y="212473"/>
                  </a:lnTo>
                  <a:lnTo>
                    <a:pt x="547335" y="212297"/>
                  </a:lnTo>
                  <a:lnTo>
                    <a:pt x="547415" y="212209"/>
                  </a:lnTo>
                  <a:lnTo>
                    <a:pt x="547460" y="212120"/>
                  </a:lnTo>
                  <a:lnTo>
                    <a:pt x="547513" y="212021"/>
                  </a:lnTo>
                  <a:lnTo>
                    <a:pt x="547561" y="211845"/>
                  </a:lnTo>
                  <a:lnTo>
                    <a:pt x="547583" y="211724"/>
                  </a:lnTo>
                  <a:lnTo>
                    <a:pt x="547549" y="211547"/>
                  </a:lnTo>
                  <a:lnTo>
                    <a:pt x="547459" y="211205"/>
                  </a:lnTo>
                  <a:lnTo>
                    <a:pt x="547428" y="211161"/>
                  </a:lnTo>
                  <a:lnTo>
                    <a:pt x="547417" y="211128"/>
                  </a:lnTo>
                  <a:lnTo>
                    <a:pt x="547330" y="210886"/>
                  </a:lnTo>
                  <a:lnTo>
                    <a:pt x="547174" y="210588"/>
                  </a:lnTo>
                  <a:lnTo>
                    <a:pt x="547058" y="210478"/>
                  </a:lnTo>
                  <a:lnTo>
                    <a:pt x="547000" y="210400"/>
                  </a:lnTo>
                  <a:lnTo>
                    <a:pt x="546853" y="210103"/>
                  </a:lnTo>
                  <a:lnTo>
                    <a:pt x="546752" y="209838"/>
                  </a:lnTo>
                  <a:lnTo>
                    <a:pt x="546737" y="209684"/>
                  </a:lnTo>
                  <a:lnTo>
                    <a:pt x="546833" y="209397"/>
                  </a:lnTo>
                  <a:lnTo>
                    <a:pt x="546901" y="209265"/>
                  </a:lnTo>
                  <a:lnTo>
                    <a:pt x="546971" y="209044"/>
                  </a:lnTo>
                  <a:lnTo>
                    <a:pt x="547008" y="208978"/>
                  </a:lnTo>
                  <a:lnTo>
                    <a:pt x="547087" y="208901"/>
                  </a:lnTo>
                  <a:lnTo>
                    <a:pt x="547160" y="208868"/>
                  </a:lnTo>
                  <a:lnTo>
                    <a:pt x="547431" y="208780"/>
                  </a:lnTo>
                  <a:lnTo>
                    <a:pt x="547499" y="208735"/>
                  </a:lnTo>
                  <a:lnTo>
                    <a:pt x="547592" y="208647"/>
                  </a:lnTo>
                  <a:lnTo>
                    <a:pt x="547606" y="208592"/>
                  </a:lnTo>
                  <a:lnTo>
                    <a:pt x="547623" y="208372"/>
                  </a:lnTo>
                  <a:lnTo>
                    <a:pt x="547649" y="208283"/>
                  </a:lnTo>
                  <a:lnTo>
                    <a:pt x="547710" y="208173"/>
                  </a:lnTo>
                  <a:lnTo>
                    <a:pt x="547734" y="208096"/>
                  </a:lnTo>
                  <a:lnTo>
                    <a:pt x="547739" y="207975"/>
                  </a:lnTo>
                  <a:lnTo>
                    <a:pt x="547716" y="207842"/>
                  </a:lnTo>
                  <a:lnTo>
                    <a:pt x="547708" y="207809"/>
                  </a:lnTo>
                  <a:lnTo>
                    <a:pt x="547685" y="207765"/>
                  </a:lnTo>
                  <a:lnTo>
                    <a:pt x="547465" y="207446"/>
                  </a:lnTo>
                  <a:lnTo>
                    <a:pt x="547395" y="207280"/>
                  </a:lnTo>
                  <a:lnTo>
                    <a:pt x="547335" y="207038"/>
                  </a:lnTo>
                  <a:lnTo>
                    <a:pt x="547169" y="206795"/>
                  </a:lnTo>
                  <a:lnTo>
                    <a:pt x="547174" y="206696"/>
                  </a:lnTo>
                  <a:lnTo>
                    <a:pt x="547276" y="206564"/>
                  </a:lnTo>
                  <a:lnTo>
                    <a:pt x="547259" y="206453"/>
                  </a:lnTo>
                  <a:lnTo>
                    <a:pt x="547211" y="206365"/>
                  </a:lnTo>
                  <a:lnTo>
                    <a:pt x="546974" y="206056"/>
                  </a:lnTo>
                  <a:lnTo>
                    <a:pt x="546841" y="205814"/>
                  </a:lnTo>
                  <a:lnTo>
                    <a:pt x="546732" y="205527"/>
                  </a:lnTo>
                  <a:lnTo>
                    <a:pt x="546599" y="205240"/>
                  </a:lnTo>
                  <a:lnTo>
                    <a:pt x="546359" y="204877"/>
                  </a:lnTo>
                  <a:lnTo>
                    <a:pt x="546322" y="204833"/>
                  </a:lnTo>
                  <a:lnTo>
                    <a:pt x="546318" y="204833"/>
                  </a:lnTo>
                  <a:lnTo>
                    <a:pt x="546308" y="204821"/>
                  </a:lnTo>
                  <a:lnTo>
                    <a:pt x="546305" y="204810"/>
                  </a:lnTo>
                  <a:lnTo>
                    <a:pt x="546293" y="204799"/>
                  </a:lnTo>
                  <a:lnTo>
                    <a:pt x="546178" y="204678"/>
                  </a:lnTo>
                  <a:lnTo>
                    <a:pt x="546176" y="204678"/>
                  </a:lnTo>
                  <a:lnTo>
                    <a:pt x="546065" y="204491"/>
                  </a:lnTo>
                  <a:lnTo>
                    <a:pt x="546057" y="204435"/>
                  </a:lnTo>
                  <a:lnTo>
                    <a:pt x="546054" y="204425"/>
                  </a:lnTo>
                  <a:lnTo>
                    <a:pt x="546054" y="204425"/>
                  </a:lnTo>
                  <a:lnTo>
                    <a:pt x="546054" y="204425"/>
                  </a:lnTo>
                  <a:lnTo>
                    <a:pt x="546054" y="204413"/>
                  </a:lnTo>
                  <a:lnTo>
                    <a:pt x="546053" y="204413"/>
                  </a:lnTo>
                  <a:lnTo>
                    <a:pt x="546052" y="204403"/>
                  </a:lnTo>
                  <a:lnTo>
                    <a:pt x="546050" y="204403"/>
                  </a:lnTo>
                  <a:lnTo>
                    <a:pt x="546049" y="204391"/>
                  </a:lnTo>
                  <a:lnTo>
                    <a:pt x="546048" y="204380"/>
                  </a:lnTo>
                  <a:lnTo>
                    <a:pt x="546047" y="204380"/>
                  </a:lnTo>
                  <a:lnTo>
                    <a:pt x="546041" y="204347"/>
                  </a:lnTo>
                  <a:lnTo>
                    <a:pt x="546032" y="204303"/>
                  </a:lnTo>
                  <a:lnTo>
                    <a:pt x="546011" y="204193"/>
                  </a:lnTo>
                  <a:lnTo>
                    <a:pt x="546009" y="204182"/>
                  </a:lnTo>
                  <a:lnTo>
                    <a:pt x="546006" y="204072"/>
                  </a:lnTo>
                  <a:lnTo>
                    <a:pt x="546000" y="203862"/>
                  </a:lnTo>
                  <a:lnTo>
                    <a:pt x="545975" y="203708"/>
                  </a:lnTo>
                  <a:lnTo>
                    <a:pt x="545944" y="203653"/>
                  </a:lnTo>
                  <a:lnTo>
                    <a:pt x="545944" y="203631"/>
                  </a:lnTo>
                  <a:lnTo>
                    <a:pt x="545944" y="203399"/>
                  </a:lnTo>
                  <a:lnTo>
                    <a:pt x="545978" y="203278"/>
                  </a:lnTo>
                  <a:lnTo>
                    <a:pt x="546065" y="203090"/>
                  </a:lnTo>
                  <a:lnTo>
                    <a:pt x="546134" y="202881"/>
                  </a:lnTo>
                  <a:lnTo>
                    <a:pt x="546183" y="202616"/>
                  </a:lnTo>
                  <a:lnTo>
                    <a:pt x="546261" y="202219"/>
                  </a:lnTo>
                  <a:lnTo>
                    <a:pt x="546319" y="202076"/>
                  </a:lnTo>
                  <a:lnTo>
                    <a:pt x="546373" y="201944"/>
                  </a:lnTo>
                  <a:lnTo>
                    <a:pt x="546390" y="201900"/>
                  </a:lnTo>
                  <a:lnTo>
                    <a:pt x="546444" y="201657"/>
                  </a:lnTo>
                  <a:lnTo>
                    <a:pt x="546460" y="201613"/>
                  </a:lnTo>
                  <a:lnTo>
                    <a:pt x="546574" y="201282"/>
                  </a:lnTo>
                  <a:lnTo>
                    <a:pt x="546638" y="200896"/>
                  </a:lnTo>
                  <a:lnTo>
                    <a:pt x="546771" y="200577"/>
                  </a:lnTo>
                  <a:lnTo>
                    <a:pt x="546808" y="200246"/>
                  </a:lnTo>
                  <a:lnTo>
                    <a:pt x="546826" y="200180"/>
                  </a:lnTo>
                  <a:lnTo>
                    <a:pt x="546912" y="199860"/>
                  </a:lnTo>
                  <a:lnTo>
                    <a:pt x="547192" y="199253"/>
                  </a:lnTo>
                  <a:lnTo>
                    <a:pt x="547245" y="199066"/>
                  </a:lnTo>
                  <a:lnTo>
                    <a:pt x="547397" y="198857"/>
                  </a:lnTo>
                  <a:lnTo>
                    <a:pt x="547564" y="198702"/>
                  </a:lnTo>
                  <a:lnTo>
                    <a:pt x="547710" y="198614"/>
                  </a:lnTo>
                  <a:lnTo>
                    <a:pt x="547982" y="198504"/>
                  </a:lnTo>
                  <a:lnTo>
                    <a:pt x="548116" y="198404"/>
                  </a:lnTo>
                  <a:lnTo>
                    <a:pt x="548207" y="198261"/>
                  </a:lnTo>
                  <a:lnTo>
                    <a:pt x="548269" y="197974"/>
                  </a:lnTo>
                  <a:lnTo>
                    <a:pt x="548303" y="197864"/>
                  </a:lnTo>
                  <a:lnTo>
                    <a:pt x="548379" y="197765"/>
                  </a:lnTo>
                  <a:lnTo>
                    <a:pt x="548571" y="197556"/>
                  </a:lnTo>
                  <a:lnTo>
                    <a:pt x="548642" y="197401"/>
                  </a:lnTo>
                  <a:lnTo>
                    <a:pt x="548653" y="197291"/>
                  </a:lnTo>
                  <a:lnTo>
                    <a:pt x="548549" y="196475"/>
                  </a:lnTo>
                  <a:lnTo>
                    <a:pt x="548554" y="196299"/>
                  </a:lnTo>
                  <a:lnTo>
                    <a:pt x="548601" y="196133"/>
                  </a:lnTo>
                  <a:lnTo>
                    <a:pt x="548605" y="196122"/>
                  </a:lnTo>
                  <a:lnTo>
                    <a:pt x="548661" y="196034"/>
                  </a:lnTo>
                  <a:lnTo>
                    <a:pt x="548760" y="195979"/>
                  </a:lnTo>
                  <a:lnTo>
                    <a:pt x="548819" y="195913"/>
                  </a:lnTo>
                  <a:lnTo>
                    <a:pt x="548901" y="195736"/>
                  </a:lnTo>
                  <a:lnTo>
                    <a:pt x="548944" y="195505"/>
                  </a:lnTo>
                  <a:lnTo>
                    <a:pt x="548986" y="195361"/>
                  </a:lnTo>
                  <a:lnTo>
                    <a:pt x="548995" y="195284"/>
                  </a:lnTo>
                  <a:lnTo>
                    <a:pt x="549022" y="194964"/>
                  </a:lnTo>
                  <a:lnTo>
                    <a:pt x="549017" y="194865"/>
                  </a:lnTo>
                  <a:lnTo>
                    <a:pt x="548964" y="194689"/>
                  </a:lnTo>
                  <a:lnTo>
                    <a:pt x="548915" y="194612"/>
                  </a:lnTo>
                  <a:lnTo>
                    <a:pt x="548777" y="194413"/>
                  </a:lnTo>
                  <a:lnTo>
                    <a:pt x="548616" y="194215"/>
                  </a:lnTo>
                  <a:lnTo>
                    <a:pt x="548565" y="194116"/>
                  </a:lnTo>
                  <a:lnTo>
                    <a:pt x="548455" y="193906"/>
                  </a:lnTo>
                  <a:lnTo>
                    <a:pt x="548292" y="193454"/>
                  </a:lnTo>
                  <a:lnTo>
                    <a:pt x="548236" y="193178"/>
                  </a:lnTo>
                  <a:lnTo>
                    <a:pt x="548173" y="193002"/>
                  </a:lnTo>
                  <a:lnTo>
                    <a:pt x="547973" y="192649"/>
                  </a:lnTo>
                  <a:lnTo>
                    <a:pt x="547913" y="192506"/>
                  </a:lnTo>
                  <a:lnTo>
                    <a:pt x="547882" y="192351"/>
                  </a:lnTo>
                  <a:lnTo>
                    <a:pt x="547871" y="192120"/>
                  </a:lnTo>
                  <a:lnTo>
                    <a:pt x="547959" y="191668"/>
                  </a:lnTo>
                  <a:lnTo>
                    <a:pt x="547970" y="191646"/>
                  </a:lnTo>
                  <a:lnTo>
                    <a:pt x="548120" y="191304"/>
                  </a:lnTo>
                  <a:lnTo>
                    <a:pt x="548241" y="191094"/>
                  </a:lnTo>
                  <a:lnTo>
                    <a:pt x="548273" y="190984"/>
                  </a:lnTo>
                  <a:lnTo>
                    <a:pt x="548303" y="190896"/>
                  </a:lnTo>
                  <a:lnTo>
                    <a:pt x="548317" y="190786"/>
                  </a:lnTo>
                  <a:lnTo>
                    <a:pt x="548286" y="190521"/>
                  </a:lnTo>
                  <a:lnTo>
                    <a:pt x="548297" y="190378"/>
                  </a:lnTo>
                  <a:lnTo>
                    <a:pt x="548328" y="190190"/>
                  </a:lnTo>
                  <a:lnTo>
                    <a:pt x="548337" y="189893"/>
                  </a:lnTo>
                  <a:lnTo>
                    <a:pt x="548402" y="189584"/>
                  </a:lnTo>
                  <a:lnTo>
                    <a:pt x="548441" y="189474"/>
                  </a:lnTo>
                  <a:lnTo>
                    <a:pt x="548504" y="189408"/>
                  </a:lnTo>
                  <a:lnTo>
                    <a:pt x="548596" y="189341"/>
                  </a:lnTo>
                  <a:lnTo>
                    <a:pt x="548701" y="189319"/>
                  </a:lnTo>
                  <a:lnTo>
                    <a:pt x="548904" y="189286"/>
                  </a:lnTo>
                  <a:lnTo>
                    <a:pt x="549212" y="189143"/>
                  </a:lnTo>
                  <a:lnTo>
                    <a:pt x="549299" y="189088"/>
                  </a:lnTo>
                  <a:lnTo>
                    <a:pt x="549351" y="189033"/>
                  </a:lnTo>
                  <a:lnTo>
                    <a:pt x="549428" y="188966"/>
                  </a:lnTo>
                  <a:lnTo>
                    <a:pt x="549513" y="188834"/>
                  </a:lnTo>
                  <a:lnTo>
                    <a:pt x="549582" y="188680"/>
                  </a:lnTo>
                  <a:lnTo>
                    <a:pt x="549671" y="188305"/>
                  </a:lnTo>
                  <a:lnTo>
                    <a:pt x="549694" y="188117"/>
                  </a:lnTo>
                  <a:lnTo>
                    <a:pt x="549680" y="187853"/>
                  </a:lnTo>
                  <a:lnTo>
                    <a:pt x="549646" y="187710"/>
                  </a:lnTo>
                  <a:lnTo>
                    <a:pt x="549598" y="187588"/>
                  </a:lnTo>
                  <a:lnTo>
                    <a:pt x="549575" y="187445"/>
                  </a:lnTo>
                  <a:lnTo>
                    <a:pt x="549689" y="186353"/>
                  </a:lnTo>
                  <a:lnTo>
                    <a:pt x="549689" y="186353"/>
                  </a:lnTo>
                  <a:lnTo>
                    <a:pt x="549700" y="185868"/>
                  </a:lnTo>
                  <a:lnTo>
                    <a:pt x="549680" y="185648"/>
                  </a:lnTo>
                  <a:lnTo>
                    <a:pt x="549643" y="185504"/>
                  </a:lnTo>
                  <a:lnTo>
                    <a:pt x="549542" y="185306"/>
                  </a:lnTo>
                  <a:lnTo>
                    <a:pt x="549473" y="185218"/>
                  </a:lnTo>
                  <a:lnTo>
                    <a:pt x="549412" y="185174"/>
                  </a:lnTo>
                  <a:lnTo>
                    <a:pt x="549290" y="185130"/>
                  </a:lnTo>
                  <a:lnTo>
                    <a:pt x="549093" y="185085"/>
                  </a:lnTo>
                  <a:lnTo>
                    <a:pt x="548941" y="185074"/>
                  </a:lnTo>
                  <a:lnTo>
                    <a:pt x="548760" y="185019"/>
                  </a:lnTo>
                  <a:lnTo>
                    <a:pt x="548616" y="184942"/>
                  </a:lnTo>
                  <a:lnTo>
                    <a:pt x="548435" y="184777"/>
                  </a:lnTo>
                  <a:lnTo>
                    <a:pt x="548314" y="184457"/>
                  </a:lnTo>
                  <a:lnTo>
                    <a:pt x="548159" y="183862"/>
                  </a:lnTo>
                  <a:lnTo>
                    <a:pt x="548052" y="183553"/>
                  </a:lnTo>
                  <a:lnTo>
                    <a:pt x="547989" y="183376"/>
                  </a:lnTo>
                  <a:lnTo>
                    <a:pt x="547978" y="183310"/>
                  </a:lnTo>
                  <a:lnTo>
                    <a:pt x="547995" y="183167"/>
                  </a:lnTo>
                  <a:lnTo>
                    <a:pt x="547998" y="183156"/>
                  </a:lnTo>
                  <a:lnTo>
                    <a:pt x="548029" y="183057"/>
                  </a:lnTo>
                  <a:lnTo>
                    <a:pt x="548173" y="182902"/>
                  </a:lnTo>
                  <a:lnTo>
                    <a:pt x="548210" y="182836"/>
                  </a:lnTo>
                  <a:lnTo>
                    <a:pt x="548236" y="182748"/>
                  </a:lnTo>
                  <a:lnTo>
                    <a:pt x="548308" y="182627"/>
                  </a:lnTo>
                  <a:lnTo>
                    <a:pt x="548424" y="182539"/>
                  </a:lnTo>
                  <a:lnTo>
                    <a:pt x="548491" y="182505"/>
                  </a:lnTo>
                  <a:lnTo>
                    <a:pt x="548631" y="182461"/>
                  </a:lnTo>
                  <a:lnTo>
                    <a:pt x="548714" y="182472"/>
                  </a:lnTo>
                  <a:lnTo>
                    <a:pt x="548955" y="182616"/>
                  </a:lnTo>
                  <a:lnTo>
                    <a:pt x="549229" y="182737"/>
                  </a:lnTo>
                  <a:lnTo>
                    <a:pt x="549477" y="182770"/>
                  </a:lnTo>
                  <a:lnTo>
                    <a:pt x="549618" y="182770"/>
                  </a:lnTo>
                  <a:lnTo>
                    <a:pt x="549765" y="182748"/>
                  </a:lnTo>
                  <a:lnTo>
                    <a:pt x="549900" y="182682"/>
                  </a:lnTo>
                  <a:lnTo>
                    <a:pt x="550084" y="182539"/>
                  </a:lnTo>
                  <a:lnTo>
                    <a:pt x="550180" y="182428"/>
                  </a:lnTo>
                  <a:lnTo>
                    <a:pt x="550261" y="182197"/>
                  </a:lnTo>
                  <a:lnTo>
                    <a:pt x="550292" y="181855"/>
                  </a:lnTo>
                  <a:lnTo>
                    <a:pt x="550332" y="181667"/>
                  </a:lnTo>
                  <a:lnTo>
                    <a:pt x="550433" y="181447"/>
                  </a:lnTo>
                  <a:lnTo>
                    <a:pt x="550529" y="181304"/>
                  </a:lnTo>
                  <a:lnTo>
                    <a:pt x="550613" y="181226"/>
                  </a:lnTo>
                  <a:lnTo>
                    <a:pt x="550896" y="181094"/>
                  </a:lnTo>
                  <a:lnTo>
                    <a:pt x="551026" y="181017"/>
                  </a:lnTo>
                  <a:lnTo>
                    <a:pt x="551392" y="180730"/>
                  </a:lnTo>
                  <a:lnTo>
                    <a:pt x="551753" y="180388"/>
                  </a:lnTo>
                  <a:lnTo>
                    <a:pt x="551850" y="180300"/>
                  </a:lnTo>
                  <a:lnTo>
                    <a:pt x="552053" y="180069"/>
                  </a:lnTo>
                  <a:lnTo>
                    <a:pt x="552191" y="179859"/>
                  </a:lnTo>
                  <a:lnTo>
                    <a:pt x="552242" y="179727"/>
                  </a:lnTo>
                  <a:lnTo>
                    <a:pt x="552278" y="179639"/>
                  </a:lnTo>
                  <a:lnTo>
                    <a:pt x="552301" y="179517"/>
                  </a:lnTo>
                  <a:lnTo>
                    <a:pt x="552296" y="179308"/>
                  </a:lnTo>
                  <a:lnTo>
                    <a:pt x="552231" y="178955"/>
                  </a:lnTo>
                  <a:lnTo>
                    <a:pt x="552213" y="178702"/>
                  </a:lnTo>
                  <a:lnTo>
                    <a:pt x="552245" y="178415"/>
                  </a:lnTo>
                  <a:lnTo>
                    <a:pt x="552303" y="178139"/>
                  </a:lnTo>
                  <a:lnTo>
                    <a:pt x="552312" y="177919"/>
                  </a:lnTo>
                  <a:lnTo>
                    <a:pt x="552292" y="177775"/>
                  </a:lnTo>
                  <a:lnTo>
                    <a:pt x="552177" y="177544"/>
                  </a:lnTo>
                  <a:lnTo>
                    <a:pt x="552109" y="177478"/>
                  </a:lnTo>
                  <a:lnTo>
                    <a:pt x="551886" y="177312"/>
                  </a:lnTo>
                  <a:lnTo>
                    <a:pt x="551760" y="177235"/>
                  </a:lnTo>
                  <a:lnTo>
                    <a:pt x="551666" y="177191"/>
                  </a:lnTo>
                  <a:lnTo>
                    <a:pt x="551499" y="177158"/>
                  </a:lnTo>
                  <a:lnTo>
                    <a:pt x="551243" y="177180"/>
                  </a:lnTo>
                  <a:lnTo>
                    <a:pt x="551077" y="177169"/>
                  </a:lnTo>
                  <a:lnTo>
                    <a:pt x="550823" y="177026"/>
                  </a:lnTo>
                  <a:lnTo>
                    <a:pt x="550250" y="176982"/>
                  </a:lnTo>
                  <a:lnTo>
                    <a:pt x="549973" y="176849"/>
                  </a:lnTo>
                  <a:lnTo>
                    <a:pt x="549861" y="176761"/>
                  </a:lnTo>
                  <a:lnTo>
                    <a:pt x="549756" y="176607"/>
                  </a:lnTo>
                  <a:lnTo>
                    <a:pt x="549711" y="176496"/>
                  </a:lnTo>
                  <a:lnTo>
                    <a:pt x="549649" y="176287"/>
                  </a:lnTo>
                  <a:lnTo>
                    <a:pt x="549618" y="176100"/>
                  </a:lnTo>
                  <a:lnTo>
                    <a:pt x="549524" y="175945"/>
                  </a:lnTo>
                  <a:lnTo>
                    <a:pt x="549248" y="175769"/>
                  </a:lnTo>
                  <a:lnTo>
                    <a:pt x="549147" y="175725"/>
                  </a:lnTo>
                  <a:lnTo>
                    <a:pt x="549011" y="175714"/>
                  </a:lnTo>
                  <a:lnTo>
                    <a:pt x="548895" y="175769"/>
                  </a:lnTo>
                  <a:lnTo>
                    <a:pt x="548845" y="175780"/>
                  </a:lnTo>
                  <a:lnTo>
                    <a:pt x="548768" y="175769"/>
                  </a:lnTo>
                  <a:lnTo>
                    <a:pt x="548664" y="175714"/>
                  </a:lnTo>
                  <a:lnTo>
                    <a:pt x="548602" y="175670"/>
                  </a:lnTo>
                  <a:lnTo>
                    <a:pt x="548312" y="175449"/>
                  </a:lnTo>
                  <a:lnTo>
                    <a:pt x="548179" y="175262"/>
                  </a:lnTo>
                  <a:lnTo>
                    <a:pt x="548097" y="175173"/>
                  </a:lnTo>
                  <a:lnTo>
                    <a:pt x="548052" y="175074"/>
                  </a:lnTo>
                  <a:lnTo>
                    <a:pt x="548035" y="174942"/>
                  </a:lnTo>
                  <a:lnTo>
                    <a:pt x="548078" y="174512"/>
                  </a:lnTo>
                  <a:lnTo>
                    <a:pt x="548159" y="174148"/>
                  </a:lnTo>
                  <a:lnTo>
                    <a:pt x="548319" y="173861"/>
                  </a:lnTo>
                  <a:lnTo>
                    <a:pt x="548359" y="173751"/>
                  </a:lnTo>
                  <a:lnTo>
                    <a:pt x="548373" y="173652"/>
                  </a:lnTo>
                  <a:lnTo>
                    <a:pt x="548351" y="173475"/>
                  </a:lnTo>
                  <a:lnTo>
                    <a:pt x="548301" y="173365"/>
                  </a:lnTo>
                  <a:lnTo>
                    <a:pt x="548212" y="173266"/>
                  </a:lnTo>
                  <a:lnTo>
                    <a:pt x="548018" y="173111"/>
                  </a:lnTo>
                  <a:lnTo>
                    <a:pt x="547902" y="173023"/>
                  </a:lnTo>
                  <a:lnTo>
                    <a:pt x="547821" y="172913"/>
                  </a:lnTo>
                  <a:lnTo>
                    <a:pt x="547784" y="172825"/>
                  </a:lnTo>
                  <a:lnTo>
                    <a:pt x="547764" y="172682"/>
                  </a:lnTo>
                  <a:lnTo>
                    <a:pt x="547770" y="172593"/>
                  </a:lnTo>
                  <a:lnTo>
                    <a:pt x="547810" y="172483"/>
                  </a:lnTo>
                  <a:lnTo>
                    <a:pt x="547911" y="172318"/>
                  </a:lnTo>
                  <a:lnTo>
                    <a:pt x="547956" y="172218"/>
                  </a:lnTo>
                  <a:lnTo>
                    <a:pt x="547970" y="172097"/>
                  </a:lnTo>
                  <a:lnTo>
                    <a:pt x="547942" y="172020"/>
                  </a:lnTo>
                  <a:lnTo>
                    <a:pt x="547877" y="171932"/>
                  </a:lnTo>
                  <a:lnTo>
                    <a:pt x="547719" y="171822"/>
                  </a:lnTo>
                  <a:lnTo>
                    <a:pt x="547462" y="171722"/>
                  </a:lnTo>
                  <a:lnTo>
                    <a:pt x="547341" y="171656"/>
                  </a:lnTo>
                  <a:lnTo>
                    <a:pt x="547219" y="171546"/>
                  </a:lnTo>
                  <a:lnTo>
                    <a:pt x="547188" y="171447"/>
                  </a:lnTo>
                  <a:lnTo>
                    <a:pt x="547192" y="171325"/>
                  </a:lnTo>
                  <a:lnTo>
                    <a:pt x="547273" y="171006"/>
                  </a:lnTo>
                  <a:lnTo>
                    <a:pt x="547310" y="170730"/>
                  </a:lnTo>
                  <a:lnTo>
                    <a:pt x="547395" y="170454"/>
                  </a:lnTo>
                  <a:lnTo>
                    <a:pt x="547403" y="170311"/>
                  </a:lnTo>
                  <a:lnTo>
                    <a:pt x="547386" y="170091"/>
                  </a:lnTo>
                  <a:lnTo>
                    <a:pt x="547344" y="169815"/>
                  </a:lnTo>
                  <a:lnTo>
                    <a:pt x="547324" y="169506"/>
                  </a:lnTo>
                  <a:lnTo>
                    <a:pt x="547346" y="169352"/>
                  </a:lnTo>
                  <a:lnTo>
                    <a:pt x="547358" y="169308"/>
                  </a:lnTo>
                  <a:lnTo>
                    <a:pt x="547406" y="169109"/>
                  </a:lnTo>
                  <a:lnTo>
                    <a:pt x="547484" y="168690"/>
                  </a:lnTo>
                  <a:lnTo>
                    <a:pt x="547499" y="168459"/>
                  </a:lnTo>
                  <a:lnTo>
                    <a:pt x="547377" y="168150"/>
                  </a:lnTo>
                  <a:lnTo>
                    <a:pt x="547296" y="168062"/>
                  </a:lnTo>
                  <a:lnTo>
                    <a:pt x="547192" y="167996"/>
                  </a:lnTo>
                  <a:lnTo>
                    <a:pt x="546949" y="167985"/>
                  </a:lnTo>
                  <a:lnTo>
                    <a:pt x="546853" y="167952"/>
                  </a:lnTo>
                  <a:lnTo>
                    <a:pt x="546779" y="167907"/>
                  </a:lnTo>
                  <a:lnTo>
                    <a:pt x="546706" y="167808"/>
                  </a:lnTo>
                  <a:lnTo>
                    <a:pt x="546694" y="167654"/>
                  </a:lnTo>
                  <a:lnTo>
                    <a:pt x="546752" y="167235"/>
                  </a:lnTo>
                  <a:lnTo>
                    <a:pt x="546839" y="166937"/>
                  </a:lnTo>
                  <a:lnTo>
                    <a:pt x="546841" y="166816"/>
                  </a:lnTo>
                  <a:lnTo>
                    <a:pt x="546830" y="166717"/>
                  </a:lnTo>
                  <a:lnTo>
                    <a:pt x="546759" y="166507"/>
                  </a:lnTo>
                  <a:lnTo>
                    <a:pt x="546616" y="166220"/>
                  </a:lnTo>
                  <a:lnTo>
                    <a:pt x="546534" y="166088"/>
                  </a:lnTo>
                  <a:lnTo>
                    <a:pt x="546435" y="165989"/>
                  </a:lnTo>
                  <a:lnTo>
                    <a:pt x="546388" y="165901"/>
                  </a:lnTo>
                  <a:lnTo>
                    <a:pt x="546237" y="165493"/>
                  </a:lnTo>
                  <a:lnTo>
                    <a:pt x="546252" y="165316"/>
                  </a:lnTo>
                  <a:lnTo>
                    <a:pt x="546243" y="165228"/>
                  </a:lnTo>
                  <a:lnTo>
                    <a:pt x="546212" y="165140"/>
                  </a:lnTo>
                  <a:lnTo>
                    <a:pt x="546178" y="165074"/>
                  </a:lnTo>
                  <a:lnTo>
                    <a:pt x="546134" y="164963"/>
                  </a:lnTo>
                  <a:lnTo>
                    <a:pt x="546152" y="164853"/>
                  </a:lnTo>
                  <a:lnTo>
                    <a:pt x="546221" y="164655"/>
                  </a:lnTo>
                  <a:lnTo>
                    <a:pt x="546266" y="164445"/>
                  </a:lnTo>
                  <a:lnTo>
                    <a:pt x="546283" y="164412"/>
                  </a:lnTo>
                  <a:lnTo>
                    <a:pt x="546319" y="164335"/>
                  </a:lnTo>
                  <a:lnTo>
                    <a:pt x="546440" y="164236"/>
                  </a:lnTo>
                  <a:lnTo>
                    <a:pt x="546720" y="164115"/>
                  </a:lnTo>
                  <a:lnTo>
                    <a:pt x="546912" y="163971"/>
                  </a:lnTo>
                  <a:lnTo>
                    <a:pt x="547225" y="163806"/>
                  </a:lnTo>
                  <a:lnTo>
                    <a:pt x="547284" y="163751"/>
                  </a:lnTo>
                  <a:lnTo>
                    <a:pt x="547326" y="163696"/>
                  </a:lnTo>
                  <a:lnTo>
                    <a:pt x="547339" y="163585"/>
                  </a:lnTo>
                  <a:lnTo>
                    <a:pt x="547299" y="163420"/>
                  </a:lnTo>
                  <a:lnTo>
                    <a:pt x="547256" y="163321"/>
                  </a:lnTo>
                  <a:lnTo>
                    <a:pt x="547112" y="163122"/>
                  </a:lnTo>
                  <a:lnTo>
                    <a:pt x="547027" y="163045"/>
                  </a:lnTo>
                  <a:lnTo>
                    <a:pt x="546906" y="162814"/>
                  </a:lnTo>
                  <a:lnTo>
                    <a:pt x="546641" y="162417"/>
                  </a:lnTo>
                  <a:lnTo>
                    <a:pt x="546446" y="161976"/>
                  </a:lnTo>
                  <a:lnTo>
                    <a:pt x="546393" y="161821"/>
                  </a:lnTo>
                  <a:lnTo>
                    <a:pt x="546339" y="161568"/>
                  </a:lnTo>
                  <a:lnTo>
                    <a:pt x="546286" y="161513"/>
                  </a:lnTo>
                  <a:lnTo>
                    <a:pt x="546212" y="161479"/>
                  </a:lnTo>
                  <a:lnTo>
                    <a:pt x="546051" y="161457"/>
                  </a:lnTo>
                  <a:lnTo>
                    <a:pt x="545930" y="161479"/>
                  </a:lnTo>
                  <a:lnTo>
                    <a:pt x="545879" y="161513"/>
                  </a:lnTo>
                  <a:lnTo>
                    <a:pt x="545650" y="161722"/>
                  </a:lnTo>
                  <a:lnTo>
                    <a:pt x="545543" y="161876"/>
                  </a:lnTo>
                  <a:lnTo>
                    <a:pt x="545400" y="162163"/>
                  </a:lnTo>
                  <a:lnTo>
                    <a:pt x="545261" y="162317"/>
                  </a:lnTo>
                  <a:lnTo>
                    <a:pt x="545165" y="162350"/>
                  </a:lnTo>
                  <a:lnTo>
                    <a:pt x="545038" y="162372"/>
                  </a:lnTo>
                  <a:lnTo>
                    <a:pt x="544748" y="162350"/>
                  </a:lnTo>
                  <a:lnTo>
                    <a:pt x="544635" y="162361"/>
                  </a:lnTo>
                  <a:lnTo>
                    <a:pt x="544469" y="162406"/>
                  </a:lnTo>
                  <a:lnTo>
                    <a:pt x="544277" y="162516"/>
                  </a:lnTo>
                  <a:lnTo>
                    <a:pt x="544132" y="162560"/>
                  </a:lnTo>
                  <a:lnTo>
                    <a:pt x="543865" y="162549"/>
                  </a:lnTo>
                  <a:lnTo>
                    <a:pt x="543625" y="162472"/>
                  </a:lnTo>
                  <a:lnTo>
                    <a:pt x="543442" y="162439"/>
                  </a:lnTo>
                  <a:lnTo>
                    <a:pt x="542996" y="162284"/>
                  </a:lnTo>
                  <a:lnTo>
                    <a:pt x="542733" y="162218"/>
                  </a:lnTo>
                  <a:lnTo>
                    <a:pt x="542522" y="162053"/>
                  </a:lnTo>
                  <a:lnTo>
                    <a:pt x="542240" y="161799"/>
                  </a:lnTo>
                  <a:lnTo>
                    <a:pt x="542115" y="161557"/>
                  </a:lnTo>
                  <a:lnTo>
                    <a:pt x="542065" y="161501"/>
                  </a:lnTo>
                  <a:lnTo>
                    <a:pt x="541749" y="161380"/>
                  </a:lnTo>
                  <a:lnTo>
                    <a:pt x="541628" y="161347"/>
                  </a:lnTo>
                  <a:lnTo>
                    <a:pt x="541317" y="161369"/>
                  </a:lnTo>
                  <a:lnTo>
                    <a:pt x="541029" y="161457"/>
                  </a:lnTo>
                  <a:lnTo>
                    <a:pt x="540640" y="161535"/>
                  </a:lnTo>
                  <a:lnTo>
                    <a:pt x="540488" y="161568"/>
                  </a:lnTo>
                  <a:lnTo>
                    <a:pt x="540121" y="161733"/>
                  </a:lnTo>
                  <a:lnTo>
                    <a:pt x="539825" y="161920"/>
                  </a:lnTo>
                  <a:lnTo>
                    <a:pt x="539672" y="161976"/>
                  </a:lnTo>
                  <a:lnTo>
                    <a:pt x="539421" y="162031"/>
                  </a:lnTo>
                  <a:lnTo>
                    <a:pt x="539255" y="162141"/>
                  </a:lnTo>
                  <a:lnTo>
                    <a:pt x="539144" y="162196"/>
                  </a:lnTo>
                  <a:lnTo>
                    <a:pt x="538896" y="162240"/>
                  </a:lnTo>
                  <a:lnTo>
                    <a:pt x="538620" y="162262"/>
                  </a:lnTo>
                  <a:lnTo>
                    <a:pt x="538465" y="162251"/>
                  </a:lnTo>
                  <a:lnTo>
                    <a:pt x="538211" y="162306"/>
                  </a:lnTo>
                  <a:lnTo>
                    <a:pt x="537957" y="162439"/>
                  </a:lnTo>
                  <a:lnTo>
                    <a:pt x="537810" y="162527"/>
                  </a:lnTo>
                  <a:lnTo>
                    <a:pt x="537740" y="162593"/>
                  </a:lnTo>
                  <a:lnTo>
                    <a:pt x="537626" y="162814"/>
                  </a:lnTo>
                  <a:lnTo>
                    <a:pt x="537564" y="163100"/>
                  </a:lnTo>
                  <a:lnTo>
                    <a:pt x="537457" y="163354"/>
                  </a:lnTo>
                  <a:lnTo>
                    <a:pt x="537350" y="164092"/>
                  </a:lnTo>
                  <a:lnTo>
                    <a:pt x="537249" y="164677"/>
                  </a:lnTo>
                  <a:lnTo>
                    <a:pt x="537142" y="165030"/>
                  </a:lnTo>
                  <a:lnTo>
                    <a:pt x="537082" y="165151"/>
                  </a:lnTo>
                  <a:lnTo>
                    <a:pt x="536970" y="165294"/>
                  </a:lnTo>
                  <a:lnTo>
                    <a:pt x="536848" y="165393"/>
                  </a:lnTo>
                  <a:lnTo>
                    <a:pt x="536724" y="165482"/>
                  </a:lnTo>
                  <a:lnTo>
                    <a:pt x="536611" y="165515"/>
                  </a:lnTo>
                  <a:lnTo>
                    <a:pt x="536499" y="165537"/>
                  </a:lnTo>
                  <a:lnTo>
                    <a:pt x="536191" y="165526"/>
                  </a:lnTo>
                  <a:lnTo>
                    <a:pt x="536091" y="165548"/>
                  </a:lnTo>
                  <a:lnTo>
                    <a:pt x="535803" y="165890"/>
                  </a:lnTo>
                  <a:lnTo>
                    <a:pt x="535711" y="166044"/>
                  </a:lnTo>
                  <a:lnTo>
                    <a:pt x="535600" y="166265"/>
                  </a:lnTo>
                  <a:lnTo>
                    <a:pt x="535313" y="166639"/>
                  </a:lnTo>
                  <a:lnTo>
                    <a:pt x="535260" y="166761"/>
                  </a:lnTo>
                  <a:lnTo>
                    <a:pt x="535214" y="166981"/>
                  </a:lnTo>
                  <a:lnTo>
                    <a:pt x="535048" y="167356"/>
                  </a:lnTo>
                  <a:lnTo>
                    <a:pt x="535017" y="167510"/>
                  </a:lnTo>
                  <a:lnTo>
                    <a:pt x="535020" y="167720"/>
                  </a:lnTo>
                  <a:lnTo>
                    <a:pt x="534963" y="167930"/>
                  </a:lnTo>
                  <a:lnTo>
                    <a:pt x="534803" y="168326"/>
                  </a:lnTo>
                  <a:lnTo>
                    <a:pt x="534745" y="168415"/>
                  </a:lnTo>
                  <a:lnTo>
                    <a:pt x="534537" y="168756"/>
                  </a:lnTo>
                  <a:lnTo>
                    <a:pt x="534455" y="168922"/>
                  </a:lnTo>
                  <a:lnTo>
                    <a:pt x="534348" y="169429"/>
                  </a:lnTo>
                  <a:lnTo>
                    <a:pt x="534243" y="169550"/>
                  </a:lnTo>
                  <a:lnTo>
                    <a:pt x="534122" y="169661"/>
                  </a:lnTo>
                  <a:lnTo>
                    <a:pt x="534046" y="169914"/>
                  </a:lnTo>
                  <a:lnTo>
                    <a:pt x="533964" y="170113"/>
                  </a:lnTo>
                  <a:lnTo>
                    <a:pt x="533902" y="170168"/>
                  </a:lnTo>
                  <a:lnTo>
                    <a:pt x="533739" y="170190"/>
                  </a:lnTo>
                  <a:lnTo>
                    <a:pt x="533446" y="170300"/>
                  </a:lnTo>
                  <a:lnTo>
                    <a:pt x="533318" y="170377"/>
                  </a:lnTo>
                  <a:lnTo>
                    <a:pt x="533028" y="170686"/>
                  </a:lnTo>
                  <a:lnTo>
                    <a:pt x="532904" y="170774"/>
                  </a:lnTo>
                  <a:lnTo>
                    <a:pt x="532821" y="170851"/>
                  </a:lnTo>
                  <a:lnTo>
                    <a:pt x="532707" y="171039"/>
                  </a:lnTo>
                  <a:lnTo>
                    <a:pt x="532627" y="171138"/>
                  </a:lnTo>
                  <a:lnTo>
                    <a:pt x="532323" y="171369"/>
                  </a:lnTo>
                  <a:lnTo>
                    <a:pt x="532116" y="171568"/>
                  </a:lnTo>
                  <a:lnTo>
                    <a:pt x="531908" y="171689"/>
                  </a:lnTo>
                  <a:lnTo>
                    <a:pt x="531866" y="171777"/>
                  </a:lnTo>
                  <a:lnTo>
                    <a:pt x="531857" y="171976"/>
                  </a:lnTo>
                  <a:lnTo>
                    <a:pt x="531840" y="172009"/>
                  </a:lnTo>
                  <a:lnTo>
                    <a:pt x="531752" y="172064"/>
                  </a:lnTo>
                  <a:lnTo>
                    <a:pt x="531616" y="172053"/>
                  </a:lnTo>
                  <a:lnTo>
                    <a:pt x="531377" y="171998"/>
                  </a:lnTo>
                  <a:lnTo>
                    <a:pt x="531267" y="172009"/>
                  </a:lnTo>
                  <a:lnTo>
                    <a:pt x="531087" y="172042"/>
                  </a:lnTo>
                  <a:lnTo>
                    <a:pt x="530833" y="172042"/>
                  </a:lnTo>
                  <a:lnTo>
                    <a:pt x="530737" y="172064"/>
                  </a:lnTo>
                  <a:lnTo>
                    <a:pt x="530381" y="172207"/>
                  </a:lnTo>
                  <a:lnTo>
                    <a:pt x="530163" y="172318"/>
                  </a:lnTo>
                  <a:lnTo>
                    <a:pt x="530080" y="172428"/>
                  </a:lnTo>
                  <a:lnTo>
                    <a:pt x="530034" y="172560"/>
                  </a:lnTo>
                  <a:lnTo>
                    <a:pt x="530011" y="172604"/>
                  </a:lnTo>
                  <a:lnTo>
                    <a:pt x="529960" y="172704"/>
                  </a:lnTo>
                  <a:lnTo>
                    <a:pt x="529888" y="172759"/>
                  </a:lnTo>
                  <a:lnTo>
                    <a:pt x="529738" y="172825"/>
                  </a:lnTo>
                  <a:lnTo>
                    <a:pt x="529538" y="172847"/>
                  </a:lnTo>
                  <a:lnTo>
                    <a:pt x="529458" y="172814"/>
                  </a:lnTo>
                  <a:lnTo>
                    <a:pt x="529227" y="172704"/>
                  </a:lnTo>
                  <a:lnTo>
                    <a:pt x="529183" y="172704"/>
                  </a:lnTo>
                  <a:lnTo>
                    <a:pt x="529148" y="172726"/>
                  </a:lnTo>
                  <a:lnTo>
                    <a:pt x="529052" y="172814"/>
                  </a:lnTo>
                  <a:lnTo>
                    <a:pt x="528998" y="172891"/>
                  </a:lnTo>
                  <a:lnTo>
                    <a:pt x="528960" y="173001"/>
                  </a:lnTo>
                  <a:lnTo>
                    <a:pt x="528934" y="173156"/>
                  </a:lnTo>
                  <a:lnTo>
                    <a:pt x="528909" y="173233"/>
                  </a:lnTo>
                  <a:lnTo>
                    <a:pt x="528781" y="173442"/>
                  </a:lnTo>
                  <a:lnTo>
                    <a:pt x="528657" y="173619"/>
                  </a:lnTo>
                  <a:lnTo>
                    <a:pt x="528553" y="173696"/>
                  </a:lnTo>
                  <a:lnTo>
                    <a:pt x="528333" y="173806"/>
                  </a:lnTo>
                  <a:lnTo>
                    <a:pt x="528239" y="173894"/>
                  </a:lnTo>
                  <a:lnTo>
                    <a:pt x="528170" y="174005"/>
                  </a:lnTo>
                  <a:lnTo>
                    <a:pt x="528166" y="174159"/>
                  </a:lnTo>
                  <a:lnTo>
                    <a:pt x="528132" y="174346"/>
                  </a:lnTo>
                  <a:lnTo>
                    <a:pt x="528065" y="174413"/>
                  </a:lnTo>
                  <a:lnTo>
                    <a:pt x="527944" y="174490"/>
                  </a:lnTo>
                  <a:lnTo>
                    <a:pt x="527599" y="174534"/>
                  </a:lnTo>
                  <a:lnTo>
                    <a:pt x="527156" y="174512"/>
                  </a:lnTo>
                  <a:lnTo>
                    <a:pt x="527038" y="174468"/>
                  </a:lnTo>
                  <a:lnTo>
                    <a:pt x="526931" y="174324"/>
                  </a:lnTo>
                  <a:lnTo>
                    <a:pt x="526880" y="174280"/>
                  </a:lnTo>
                  <a:lnTo>
                    <a:pt x="526835" y="174269"/>
                  </a:lnTo>
                  <a:lnTo>
                    <a:pt x="526775" y="174280"/>
                  </a:lnTo>
                  <a:lnTo>
                    <a:pt x="526595" y="174357"/>
                  </a:lnTo>
                  <a:lnTo>
                    <a:pt x="526479" y="174379"/>
                  </a:lnTo>
                  <a:lnTo>
                    <a:pt x="526327" y="174379"/>
                  </a:lnTo>
                  <a:lnTo>
                    <a:pt x="526157" y="174335"/>
                  </a:lnTo>
                  <a:lnTo>
                    <a:pt x="526096" y="174324"/>
                  </a:lnTo>
                  <a:lnTo>
                    <a:pt x="526054" y="174346"/>
                  </a:lnTo>
                  <a:lnTo>
                    <a:pt x="525996" y="174391"/>
                  </a:lnTo>
                  <a:lnTo>
                    <a:pt x="525994" y="174468"/>
                  </a:lnTo>
                  <a:lnTo>
                    <a:pt x="526047" y="174567"/>
                  </a:lnTo>
                  <a:lnTo>
                    <a:pt x="526126" y="174655"/>
                  </a:lnTo>
                  <a:lnTo>
                    <a:pt x="526194" y="174699"/>
                  </a:lnTo>
                  <a:lnTo>
                    <a:pt x="526398" y="174710"/>
                  </a:lnTo>
                  <a:lnTo>
                    <a:pt x="526487" y="174743"/>
                  </a:lnTo>
                  <a:lnTo>
                    <a:pt x="526674" y="174909"/>
                  </a:lnTo>
                  <a:lnTo>
                    <a:pt x="526708" y="175019"/>
                  </a:lnTo>
                  <a:lnTo>
                    <a:pt x="526671" y="175129"/>
                  </a:lnTo>
                  <a:lnTo>
                    <a:pt x="526611" y="175284"/>
                  </a:lnTo>
                  <a:lnTo>
                    <a:pt x="526547" y="175383"/>
                  </a:lnTo>
                  <a:lnTo>
                    <a:pt x="526422" y="175625"/>
                  </a:lnTo>
                  <a:lnTo>
                    <a:pt x="526317" y="175857"/>
                  </a:lnTo>
                  <a:lnTo>
                    <a:pt x="526141" y="176100"/>
                  </a:lnTo>
                  <a:lnTo>
                    <a:pt x="525845" y="176298"/>
                  </a:lnTo>
                  <a:lnTo>
                    <a:pt x="525798" y="176331"/>
                  </a:lnTo>
                  <a:lnTo>
                    <a:pt x="525354" y="176563"/>
                  </a:lnTo>
                  <a:lnTo>
                    <a:pt x="525034" y="176717"/>
                  </a:lnTo>
                  <a:lnTo>
                    <a:pt x="524745" y="176739"/>
                  </a:lnTo>
                  <a:lnTo>
                    <a:pt x="524523" y="176794"/>
                  </a:lnTo>
                  <a:lnTo>
                    <a:pt x="524339" y="176860"/>
                  </a:lnTo>
                  <a:lnTo>
                    <a:pt x="523727" y="177158"/>
                  </a:lnTo>
                  <a:lnTo>
                    <a:pt x="523118" y="177500"/>
                  </a:lnTo>
                  <a:lnTo>
                    <a:pt x="522418" y="178150"/>
                  </a:lnTo>
                  <a:lnTo>
                    <a:pt x="522042" y="178966"/>
                  </a:lnTo>
                  <a:lnTo>
                    <a:pt x="522014" y="179440"/>
                  </a:lnTo>
                  <a:lnTo>
                    <a:pt x="522113" y="179826"/>
                  </a:lnTo>
                  <a:lnTo>
                    <a:pt x="522098" y="180256"/>
                  </a:lnTo>
                  <a:lnTo>
                    <a:pt x="521861" y="180532"/>
                  </a:lnTo>
                  <a:lnTo>
                    <a:pt x="521820" y="180730"/>
                  </a:lnTo>
                  <a:lnTo>
                    <a:pt x="521857" y="180840"/>
                  </a:lnTo>
                  <a:lnTo>
                    <a:pt x="521893" y="180940"/>
                  </a:lnTo>
                  <a:lnTo>
                    <a:pt x="521949" y="181094"/>
                  </a:lnTo>
                  <a:lnTo>
                    <a:pt x="521949" y="181260"/>
                  </a:lnTo>
                  <a:lnTo>
                    <a:pt x="521922" y="181392"/>
                  </a:lnTo>
                  <a:lnTo>
                    <a:pt x="521846" y="181524"/>
                  </a:lnTo>
                  <a:lnTo>
                    <a:pt x="521678" y="181656"/>
                  </a:lnTo>
                  <a:lnTo>
                    <a:pt x="521463" y="181756"/>
                  </a:lnTo>
                  <a:lnTo>
                    <a:pt x="521189" y="181899"/>
                  </a:lnTo>
                  <a:lnTo>
                    <a:pt x="520860" y="182131"/>
                  </a:lnTo>
                  <a:lnTo>
                    <a:pt x="520466" y="182384"/>
                  </a:lnTo>
                  <a:lnTo>
                    <a:pt x="520322" y="182682"/>
                  </a:lnTo>
                  <a:lnTo>
                    <a:pt x="520390" y="183255"/>
                  </a:lnTo>
                  <a:lnTo>
                    <a:pt x="520460" y="183961"/>
                  </a:lnTo>
                  <a:lnTo>
                    <a:pt x="520786" y="184920"/>
                  </a:lnTo>
                  <a:lnTo>
                    <a:pt x="520863" y="185295"/>
                  </a:lnTo>
                  <a:lnTo>
                    <a:pt x="520942" y="185515"/>
                  </a:lnTo>
                  <a:lnTo>
                    <a:pt x="521060" y="185835"/>
                  </a:lnTo>
                  <a:lnTo>
                    <a:pt x="521121" y="186034"/>
                  </a:lnTo>
                  <a:lnTo>
                    <a:pt x="521090" y="186188"/>
                  </a:lnTo>
                  <a:lnTo>
                    <a:pt x="521010" y="186353"/>
                  </a:lnTo>
                  <a:lnTo>
                    <a:pt x="521021" y="186497"/>
                  </a:lnTo>
                  <a:lnTo>
                    <a:pt x="521170" y="186750"/>
                  </a:lnTo>
                  <a:lnTo>
                    <a:pt x="521368" y="186993"/>
                  </a:lnTo>
                  <a:lnTo>
                    <a:pt x="521398" y="187158"/>
                  </a:lnTo>
                  <a:lnTo>
                    <a:pt x="521349" y="187324"/>
                  </a:lnTo>
                  <a:lnTo>
                    <a:pt x="521359" y="187445"/>
                  </a:lnTo>
                  <a:lnTo>
                    <a:pt x="521417" y="187555"/>
                  </a:lnTo>
                  <a:lnTo>
                    <a:pt x="521576" y="187732"/>
                  </a:lnTo>
                  <a:lnTo>
                    <a:pt x="521716" y="187897"/>
                  </a:lnTo>
                  <a:lnTo>
                    <a:pt x="521925" y="188228"/>
                  </a:lnTo>
                  <a:lnTo>
                    <a:pt x="522104" y="188481"/>
                  </a:lnTo>
                  <a:lnTo>
                    <a:pt x="522173" y="188669"/>
                  </a:lnTo>
                  <a:lnTo>
                    <a:pt x="522264" y="188900"/>
                  </a:lnTo>
                  <a:lnTo>
                    <a:pt x="522275" y="189121"/>
                  </a:lnTo>
                  <a:lnTo>
                    <a:pt x="522135" y="189485"/>
                  </a:lnTo>
                  <a:lnTo>
                    <a:pt x="521915" y="189860"/>
                  </a:lnTo>
                  <a:lnTo>
                    <a:pt x="521705" y="190267"/>
                  </a:lnTo>
                  <a:lnTo>
                    <a:pt x="521398" y="190775"/>
                  </a:lnTo>
                  <a:lnTo>
                    <a:pt x="521030" y="191105"/>
                  </a:lnTo>
                  <a:lnTo>
                    <a:pt x="520582" y="191337"/>
                  </a:lnTo>
                  <a:lnTo>
                    <a:pt x="520374" y="191436"/>
                  </a:lnTo>
                  <a:lnTo>
                    <a:pt x="520156" y="191403"/>
                  </a:lnTo>
                  <a:lnTo>
                    <a:pt x="519876" y="191392"/>
                  </a:lnTo>
                  <a:lnTo>
                    <a:pt x="519553" y="191458"/>
                  </a:lnTo>
                  <a:lnTo>
                    <a:pt x="518602" y="192418"/>
                  </a:lnTo>
                  <a:lnTo>
                    <a:pt x="518307" y="192495"/>
                  </a:lnTo>
                  <a:lnTo>
                    <a:pt x="517308" y="192307"/>
                  </a:lnTo>
                  <a:lnTo>
                    <a:pt x="515976" y="192583"/>
                  </a:lnTo>
                  <a:lnTo>
                    <a:pt x="515388" y="192285"/>
                  </a:lnTo>
                  <a:lnTo>
                    <a:pt x="515225" y="192120"/>
                  </a:lnTo>
                  <a:lnTo>
                    <a:pt x="515071" y="191811"/>
                  </a:lnTo>
                  <a:lnTo>
                    <a:pt x="514983" y="191535"/>
                  </a:lnTo>
                  <a:lnTo>
                    <a:pt x="514947" y="191094"/>
                  </a:lnTo>
                  <a:lnTo>
                    <a:pt x="514947" y="190918"/>
                  </a:lnTo>
                  <a:lnTo>
                    <a:pt x="514938" y="190587"/>
                  </a:lnTo>
                  <a:lnTo>
                    <a:pt x="514971" y="190091"/>
                  </a:lnTo>
                  <a:lnTo>
                    <a:pt x="514842" y="190003"/>
                  </a:lnTo>
                  <a:lnTo>
                    <a:pt x="514378" y="189981"/>
                  </a:lnTo>
                  <a:lnTo>
                    <a:pt x="513713" y="190620"/>
                  </a:lnTo>
                  <a:lnTo>
                    <a:pt x="513561" y="191050"/>
                  </a:lnTo>
                  <a:lnTo>
                    <a:pt x="513238" y="191392"/>
                  </a:lnTo>
                  <a:lnTo>
                    <a:pt x="512803" y="191613"/>
                  </a:lnTo>
                  <a:lnTo>
                    <a:pt x="512015" y="191591"/>
                  </a:lnTo>
                  <a:lnTo>
                    <a:pt x="511561" y="191999"/>
                  </a:lnTo>
                  <a:lnTo>
                    <a:pt x="511286" y="192153"/>
                  </a:lnTo>
                  <a:lnTo>
                    <a:pt x="509962" y="192065"/>
                  </a:lnTo>
                  <a:lnTo>
                    <a:pt x="509695" y="192197"/>
                  </a:lnTo>
                  <a:lnTo>
                    <a:pt x="509129" y="192671"/>
                  </a:lnTo>
                  <a:lnTo>
                    <a:pt x="508663" y="192759"/>
                  </a:lnTo>
                  <a:lnTo>
                    <a:pt x="508396" y="192627"/>
                  </a:lnTo>
                  <a:lnTo>
                    <a:pt x="507559" y="191877"/>
                  </a:lnTo>
                  <a:lnTo>
                    <a:pt x="506931" y="191668"/>
                  </a:lnTo>
                  <a:lnTo>
                    <a:pt x="506814" y="191690"/>
                  </a:lnTo>
                  <a:lnTo>
                    <a:pt x="506274" y="192241"/>
                  </a:lnTo>
                  <a:lnTo>
                    <a:pt x="506011" y="192263"/>
                  </a:lnTo>
                  <a:lnTo>
                    <a:pt x="505660" y="192098"/>
                  </a:lnTo>
                  <a:lnTo>
                    <a:pt x="505236" y="191701"/>
                  </a:lnTo>
                  <a:lnTo>
                    <a:pt x="504655" y="190874"/>
                  </a:lnTo>
                  <a:lnTo>
                    <a:pt x="504423" y="190631"/>
                  </a:lnTo>
                  <a:lnTo>
                    <a:pt x="504225" y="190543"/>
                  </a:lnTo>
                  <a:lnTo>
                    <a:pt x="503629" y="190455"/>
                  </a:lnTo>
                  <a:lnTo>
                    <a:pt x="503378" y="190356"/>
                  </a:lnTo>
                  <a:lnTo>
                    <a:pt x="503190" y="190212"/>
                  </a:lnTo>
                  <a:lnTo>
                    <a:pt x="503082" y="190135"/>
                  </a:lnTo>
                  <a:lnTo>
                    <a:pt x="502953" y="190003"/>
                  </a:lnTo>
                  <a:lnTo>
                    <a:pt x="502798" y="189871"/>
                  </a:lnTo>
                  <a:lnTo>
                    <a:pt x="502615" y="189694"/>
                  </a:lnTo>
                  <a:lnTo>
                    <a:pt x="502404" y="189573"/>
                  </a:lnTo>
                  <a:lnTo>
                    <a:pt x="502350" y="189474"/>
                  </a:lnTo>
                  <a:lnTo>
                    <a:pt x="502330" y="189408"/>
                  </a:lnTo>
                  <a:lnTo>
                    <a:pt x="502404" y="189088"/>
                  </a:lnTo>
                  <a:lnTo>
                    <a:pt x="502423" y="188911"/>
                  </a:lnTo>
                  <a:lnTo>
                    <a:pt x="502387" y="188735"/>
                  </a:lnTo>
                  <a:lnTo>
                    <a:pt x="502314" y="188570"/>
                  </a:lnTo>
                  <a:lnTo>
                    <a:pt x="502203" y="188426"/>
                  </a:lnTo>
                  <a:lnTo>
                    <a:pt x="501975" y="188162"/>
                  </a:lnTo>
                  <a:lnTo>
                    <a:pt x="501902" y="188062"/>
                  </a:lnTo>
                  <a:lnTo>
                    <a:pt x="501875" y="187941"/>
                  </a:lnTo>
                  <a:lnTo>
                    <a:pt x="501900" y="187831"/>
                  </a:lnTo>
                  <a:lnTo>
                    <a:pt x="502094" y="187456"/>
                  </a:lnTo>
                  <a:lnTo>
                    <a:pt x="502228" y="187158"/>
                  </a:lnTo>
                  <a:lnTo>
                    <a:pt x="502242" y="186960"/>
                  </a:lnTo>
                  <a:lnTo>
                    <a:pt x="502212" y="186728"/>
                  </a:lnTo>
                  <a:lnTo>
                    <a:pt x="501810" y="186497"/>
                  </a:lnTo>
                  <a:lnTo>
                    <a:pt x="501169" y="186089"/>
                  </a:lnTo>
                  <a:lnTo>
                    <a:pt x="500768" y="185879"/>
                  </a:lnTo>
                  <a:lnTo>
                    <a:pt x="500561" y="185791"/>
                  </a:lnTo>
                  <a:lnTo>
                    <a:pt x="500212" y="185648"/>
                  </a:lnTo>
                  <a:lnTo>
                    <a:pt x="499992" y="185548"/>
                  </a:lnTo>
                  <a:lnTo>
                    <a:pt x="499840" y="185383"/>
                  </a:lnTo>
                  <a:lnTo>
                    <a:pt x="499558" y="185218"/>
                  </a:lnTo>
                  <a:lnTo>
                    <a:pt x="499338" y="185185"/>
                  </a:lnTo>
                  <a:lnTo>
                    <a:pt x="499162" y="185207"/>
                  </a:lnTo>
                  <a:lnTo>
                    <a:pt x="498899" y="185383"/>
                  </a:lnTo>
                  <a:lnTo>
                    <a:pt x="498539" y="185593"/>
                  </a:lnTo>
                  <a:lnTo>
                    <a:pt x="498098" y="185879"/>
                  </a:lnTo>
                  <a:lnTo>
                    <a:pt x="497835" y="185967"/>
                  </a:lnTo>
                  <a:lnTo>
                    <a:pt x="497579" y="186023"/>
                  </a:lnTo>
                  <a:lnTo>
                    <a:pt x="497457" y="186089"/>
                  </a:lnTo>
                  <a:lnTo>
                    <a:pt x="497274" y="186155"/>
                  </a:lnTo>
                  <a:lnTo>
                    <a:pt x="497177" y="186133"/>
                  </a:lnTo>
                  <a:lnTo>
                    <a:pt x="497122" y="186089"/>
                  </a:lnTo>
                  <a:lnTo>
                    <a:pt x="497061" y="185989"/>
                  </a:lnTo>
                  <a:lnTo>
                    <a:pt x="497042" y="185846"/>
                  </a:lnTo>
                  <a:lnTo>
                    <a:pt x="496962" y="185670"/>
                  </a:lnTo>
                  <a:lnTo>
                    <a:pt x="496895" y="185526"/>
                  </a:lnTo>
                  <a:lnTo>
                    <a:pt x="496775" y="185339"/>
                  </a:lnTo>
                  <a:lnTo>
                    <a:pt x="496566" y="185030"/>
                  </a:lnTo>
                  <a:lnTo>
                    <a:pt x="496296" y="184700"/>
                  </a:lnTo>
                  <a:lnTo>
                    <a:pt x="495968" y="184435"/>
                  </a:lnTo>
                  <a:lnTo>
                    <a:pt x="495370" y="184258"/>
                  </a:lnTo>
                  <a:lnTo>
                    <a:pt x="494048" y="183520"/>
                  </a:lnTo>
                  <a:lnTo>
                    <a:pt x="492950" y="183134"/>
                  </a:lnTo>
                  <a:lnTo>
                    <a:pt x="492339" y="182792"/>
                  </a:lnTo>
                  <a:lnTo>
                    <a:pt x="491966" y="182682"/>
                  </a:lnTo>
                  <a:lnTo>
                    <a:pt x="491269" y="182605"/>
                  </a:lnTo>
                  <a:lnTo>
                    <a:pt x="490610" y="182704"/>
                  </a:lnTo>
                  <a:lnTo>
                    <a:pt x="490397" y="182803"/>
                  </a:lnTo>
                  <a:lnTo>
                    <a:pt x="489886" y="183321"/>
                  </a:lnTo>
                  <a:lnTo>
                    <a:pt x="489589" y="183707"/>
                  </a:lnTo>
                  <a:lnTo>
                    <a:pt x="489176" y="184214"/>
                  </a:lnTo>
                  <a:lnTo>
                    <a:pt x="488881" y="184611"/>
                  </a:lnTo>
                  <a:lnTo>
                    <a:pt x="488696" y="184810"/>
                  </a:lnTo>
                  <a:lnTo>
                    <a:pt x="488481" y="184953"/>
                  </a:lnTo>
                  <a:lnTo>
                    <a:pt x="488247" y="185096"/>
                  </a:lnTo>
                  <a:lnTo>
                    <a:pt x="488147" y="185096"/>
                  </a:lnTo>
                  <a:lnTo>
                    <a:pt x="488059" y="185063"/>
                  </a:lnTo>
                  <a:lnTo>
                    <a:pt x="487942" y="184997"/>
                  </a:lnTo>
                  <a:lnTo>
                    <a:pt x="487704" y="184865"/>
                  </a:lnTo>
                  <a:lnTo>
                    <a:pt x="487325" y="184744"/>
                  </a:lnTo>
                  <a:lnTo>
                    <a:pt x="487013" y="184567"/>
                  </a:lnTo>
                  <a:lnTo>
                    <a:pt x="486378" y="184148"/>
                  </a:lnTo>
                  <a:lnTo>
                    <a:pt x="485963" y="183840"/>
                  </a:lnTo>
                  <a:lnTo>
                    <a:pt x="485850" y="183685"/>
                  </a:lnTo>
                  <a:lnTo>
                    <a:pt x="485685" y="183520"/>
                  </a:lnTo>
                  <a:lnTo>
                    <a:pt x="485329" y="183310"/>
                  </a:lnTo>
                  <a:lnTo>
                    <a:pt x="485329" y="183310"/>
                  </a:lnTo>
                  <a:lnTo>
                    <a:pt x="485097" y="183178"/>
                  </a:lnTo>
                  <a:lnTo>
                    <a:pt x="484759" y="182991"/>
                  </a:lnTo>
                  <a:lnTo>
                    <a:pt x="484395" y="182847"/>
                  </a:lnTo>
                  <a:lnTo>
                    <a:pt x="483623" y="182627"/>
                  </a:lnTo>
                  <a:lnTo>
                    <a:pt x="483061" y="182340"/>
                  </a:lnTo>
                  <a:lnTo>
                    <a:pt x="482488" y="182164"/>
                  </a:lnTo>
                  <a:lnTo>
                    <a:pt x="481918" y="182141"/>
                  </a:lnTo>
                  <a:lnTo>
                    <a:pt x="481657" y="182086"/>
                  </a:lnTo>
                  <a:lnTo>
                    <a:pt x="481448" y="181965"/>
                  </a:lnTo>
                  <a:lnTo>
                    <a:pt x="481199" y="181800"/>
                  </a:lnTo>
                  <a:lnTo>
                    <a:pt x="480878" y="181656"/>
                  </a:lnTo>
                  <a:lnTo>
                    <a:pt x="480601" y="181590"/>
                  </a:lnTo>
                  <a:lnTo>
                    <a:pt x="480288" y="181612"/>
                  </a:lnTo>
                  <a:lnTo>
                    <a:pt x="479959" y="181645"/>
                  </a:lnTo>
                  <a:lnTo>
                    <a:pt x="479487" y="181789"/>
                  </a:lnTo>
                  <a:lnTo>
                    <a:pt x="479379" y="181811"/>
                  </a:lnTo>
                  <a:lnTo>
                    <a:pt x="479024" y="181789"/>
                  </a:lnTo>
                  <a:lnTo>
                    <a:pt x="478967" y="181734"/>
                  </a:lnTo>
                  <a:lnTo>
                    <a:pt x="478895" y="181678"/>
                  </a:lnTo>
                  <a:lnTo>
                    <a:pt x="478749" y="181535"/>
                  </a:lnTo>
                  <a:lnTo>
                    <a:pt x="478620" y="181403"/>
                  </a:lnTo>
                  <a:lnTo>
                    <a:pt x="478374" y="181138"/>
                  </a:lnTo>
                  <a:lnTo>
                    <a:pt x="478293" y="181083"/>
                  </a:lnTo>
                  <a:lnTo>
                    <a:pt x="478017" y="180808"/>
                  </a:lnTo>
                  <a:lnTo>
                    <a:pt x="477836" y="180719"/>
                  </a:lnTo>
                  <a:lnTo>
                    <a:pt x="477713" y="180631"/>
                  </a:lnTo>
                  <a:lnTo>
                    <a:pt x="477602" y="180587"/>
                  </a:lnTo>
                  <a:lnTo>
                    <a:pt x="477483" y="180565"/>
                  </a:lnTo>
                  <a:lnTo>
                    <a:pt x="477349" y="180642"/>
                  </a:lnTo>
                  <a:lnTo>
                    <a:pt x="477285" y="180774"/>
                  </a:lnTo>
                  <a:lnTo>
                    <a:pt x="477190" y="180874"/>
                  </a:lnTo>
                  <a:lnTo>
                    <a:pt x="477064" y="180951"/>
                  </a:lnTo>
                  <a:lnTo>
                    <a:pt x="476980" y="180951"/>
                  </a:lnTo>
                  <a:lnTo>
                    <a:pt x="476894" y="180918"/>
                  </a:lnTo>
                  <a:lnTo>
                    <a:pt x="476773" y="180774"/>
                  </a:lnTo>
                  <a:lnTo>
                    <a:pt x="476663" y="180620"/>
                  </a:lnTo>
                  <a:lnTo>
                    <a:pt x="476389" y="180466"/>
                  </a:lnTo>
                  <a:lnTo>
                    <a:pt x="475912" y="180267"/>
                  </a:lnTo>
                  <a:lnTo>
                    <a:pt x="475406" y="180014"/>
                  </a:lnTo>
                  <a:lnTo>
                    <a:pt x="475049" y="179749"/>
                  </a:lnTo>
                  <a:lnTo>
                    <a:pt x="474750" y="179473"/>
                  </a:lnTo>
                  <a:lnTo>
                    <a:pt x="474558" y="179330"/>
                  </a:lnTo>
                  <a:lnTo>
                    <a:pt x="474257" y="179253"/>
                  </a:lnTo>
                  <a:lnTo>
                    <a:pt x="473832" y="179165"/>
                  </a:lnTo>
                  <a:lnTo>
                    <a:pt x="473628" y="179065"/>
                  </a:lnTo>
                  <a:lnTo>
                    <a:pt x="473490" y="178845"/>
                  </a:lnTo>
                  <a:lnTo>
                    <a:pt x="473327" y="178536"/>
                  </a:lnTo>
                  <a:lnTo>
                    <a:pt x="473191" y="178360"/>
                  </a:lnTo>
                  <a:lnTo>
                    <a:pt x="472917" y="178261"/>
                  </a:lnTo>
                  <a:lnTo>
                    <a:pt x="472686" y="178106"/>
                  </a:lnTo>
                  <a:lnTo>
                    <a:pt x="472519" y="177985"/>
                  </a:lnTo>
                  <a:lnTo>
                    <a:pt x="472302" y="177742"/>
                  </a:lnTo>
                  <a:lnTo>
                    <a:pt x="472082" y="177588"/>
                  </a:lnTo>
                  <a:lnTo>
                    <a:pt x="471906" y="177500"/>
                  </a:lnTo>
                  <a:lnTo>
                    <a:pt x="471686" y="177367"/>
                  </a:lnTo>
                  <a:lnTo>
                    <a:pt x="471070" y="176948"/>
                  </a:lnTo>
                  <a:lnTo>
                    <a:pt x="470841" y="176805"/>
                  </a:lnTo>
                  <a:lnTo>
                    <a:pt x="470656" y="176695"/>
                  </a:lnTo>
                  <a:lnTo>
                    <a:pt x="470541" y="176629"/>
                  </a:lnTo>
                  <a:lnTo>
                    <a:pt x="470468" y="176596"/>
                  </a:lnTo>
                  <a:lnTo>
                    <a:pt x="470427" y="176585"/>
                  </a:lnTo>
                  <a:lnTo>
                    <a:pt x="470223" y="176563"/>
                  </a:lnTo>
                  <a:lnTo>
                    <a:pt x="469596" y="176518"/>
                  </a:lnTo>
                  <a:lnTo>
                    <a:pt x="469245" y="176574"/>
                  </a:lnTo>
                  <a:lnTo>
                    <a:pt x="468784" y="176629"/>
                  </a:lnTo>
                  <a:lnTo>
                    <a:pt x="468510" y="176662"/>
                  </a:lnTo>
                  <a:lnTo>
                    <a:pt x="467723" y="176739"/>
                  </a:lnTo>
                  <a:lnTo>
                    <a:pt x="467213" y="176827"/>
                  </a:lnTo>
                  <a:lnTo>
                    <a:pt x="466449" y="177037"/>
                  </a:lnTo>
                  <a:lnTo>
                    <a:pt x="465263" y="177610"/>
                  </a:lnTo>
                  <a:lnTo>
                    <a:pt x="464535" y="177841"/>
                  </a:lnTo>
                  <a:lnTo>
                    <a:pt x="463941" y="177864"/>
                  </a:lnTo>
                  <a:lnTo>
                    <a:pt x="463125" y="177841"/>
                  </a:lnTo>
                  <a:lnTo>
                    <a:pt x="460638" y="178294"/>
                  </a:lnTo>
                  <a:lnTo>
                    <a:pt x="459895" y="178316"/>
                  </a:lnTo>
                  <a:lnTo>
                    <a:pt x="457929" y="178018"/>
                  </a:lnTo>
                  <a:lnTo>
                    <a:pt x="457150" y="178018"/>
                  </a:lnTo>
                  <a:lnTo>
                    <a:pt x="455991" y="178360"/>
                  </a:lnTo>
                  <a:lnTo>
                    <a:pt x="454665" y="178393"/>
                  </a:lnTo>
                  <a:lnTo>
                    <a:pt x="453538" y="178338"/>
                  </a:lnTo>
                  <a:lnTo>
                    <a:pt x="452601" y="178713"/>
                  </a:lnTo>
                  <a:lnTo>
                    <a:pt x="451127" y="178514"/>
                  </a:lnTo>
                  <a:lnTo>
                    <a:pt x="450666" y="178525"/>
                  </a:lnTo>
                  <a:lnTo>
                    <a:pt x="449097" y="179010"/>
                  </a:lnTo>
                  <a:lnTo>
                    <a:pt x="448490" y="179109"/>
                  </a:lnTo>
                  <a:lnTo>
                    <a:pt x="447788" y="179076"/>
                  </a:lnTo>
                  <a:lnTo>
                    <a:pt x="446742" y="178922"/>
                  </a:lnTo>
                  <a:lnTo>
                    <a:pt x="446017" y="178635"/>
                  </a:lnTo>
                  <a:lnTo>
                    <a:pt x="445216" y="178470"/>
                  </a:lnTo>
                  <a:lnTo>
                    <a:pt x="444742" y="178492"/>
                  </a:lnTo>
                  <a:lnTo>
                    <a:pt x="443647" y="178889"/>
                  </a:lnTo>
                  <a:lnTo>
                    <a:pt x="442493" y="179528"/>
                  </a:lnTo>
                  <a:lnTo>
                    <a:pt x="441854" y="179694"/>
                  </a:lnTo>
                  <a:lnTo>
                    <a:pt x="441559" y="179947"/>
                  </a:lnTo>
                  <a:lnTo>
                    <a:pt x="441313" y="180422"/>
                  </a:lnTo>
                  <a:lnTo>
                    <a:pt x="441231" y="180984"/>
                  </a:lnTo>
                  <a:lnTo>
                    <a:pt x="441254" y="181712"/>
                  </a:lnTo>
                  <a:lnTo>
                    <a:pt x="441322" y="181800"/>
                  </a:lnTo>
                  <a:lnTo>
                    <a:pt x="441433" y="182483"/>
                  </a:lnTo>
                  <a:lnTo>
                    <a:pt x="441460" y="183123"/>
                  </a:lnTo>
                  <a:lnTo>
                    <a:pt x="441318" y="183707"/>
                  </a:lnTo>
                  <a:lnTo>
                    <a:pt x="441037" y="184347"/>
                  </a:lnTo>
                  <a:lnTo>
                    <a:pt x="440683" y="184887"/>
                  </a:lnTo>
                  <a:lnTo>
                    <a:pt x="440059" y="185361"/>
                  </a:lnTo>
                  <a:lnTo>
                    <a:pt x="438995" y="185835"/>
                  </a:lnTo>
                  <a:lnTo>
                    <a:pt x="437990" y="186133"/>
                  </a:lnTo>
                  <a:lnTo>
                    <a:pt x="437445" y="186497"/>
                  </a:lnTo>
                  <a:lnTo>
                    <a:pt x="437277" y="186750"/>
                  </a:lnTo>
                  <a:lnTo>
                    <a:pt x="437139" y="187191"/>
                  </a:lnTo>
                  <a:lnTo>
                    <a:pt x="436995" y="188625"/>
                  </a:lnTo>
                  <a:lnTo>
                    <a:pt x="436817" y="188911"/>
                  </a:lnTo>
                  <a:lnTo>
                    <a:pt x="436589" y="188978"/>
                  </a:lnTo>
                  <a:lnTo>
                    <a:pt x="435779" y="188691"/>
                  </a:lnTo>
                  <a:lnTo>
                    <a:pt x="435396" y="188658"/>
                  </a:lnTo>
                  <a:lnTo>
                    <a:pt x="433956" y="188735"/>
                  </a:lnTo>
                  <a:lnTo>
                    <a:pt x="433529" y="188933"/>
                  </a:lnTo>
                  <a:lnTo>
                    <a:pt x="433308" y="189055"/>
                  </a:lnTo>
                  <a:lnTo>
                    <a:pt x="433088" y="189264"/>
                  </a:lnTo>
                  <a:lnTo>
                    <a:pt x="432836" y="189496"/>
                  </a:lnTo>
                  <a:lnTo>
                    <a:pt x="432561" y="189838"/>
                  </a:lnTo>
                  <a:lnTo>
                    <a:pt x="432451" y="190036"/>
                  </a:lnTo>
                  <a:lnTo>
                    <a:pt x="432417" y="190245"/>
                  </a:lnTo>
                  <a:lnTo>
                    <a:pt x="432307" y="190488"/>
                  </a:lnTo>
                  <a:lnTo>
                    <a:pt x="432208" y="190609"/>
                  </a:lnTo>
                  <a:lnTo>
                    <a:pt x="431999" y="190709"/>
                  </a:lnTo>
                  <a:lnTo>
                    <a:pt x="431736" y="190719"/>
                  </a:lnTo>
                  <a:lnTo>
                    <a:pt x="431440" y="190775"/>
                  </a:lnTo>
                  <a:lnTo>
                    <a:pt x="431274" y="190830"/>
                  </a:lnTo>
                  <a:lnTo>
                    <a:pt x="430899" y="190830"/>
                  </a:lnTo>
                  <a:lnTo>
                    <a:pt x="430690" y="190896"/>
                  </a:lnTo>
                  <a:lnTo>
                    <a:pt x="430482" y="190907"/>
                  </a:lnTo>
                  <a:lnTo>
                    <a:pt x="430326" y="190896"/>
                  </a:lnTo>
                  <a:lnTo>
                    <a:pt x="430152" y="190896"/>
                  </a:lnTo>
                  <a:lnTo>
                    <a:pt x="429944" y="190973"/>
                  </a:lnTo>
                  <a:lnTo>
                    <a:pt x="429733" y="191028"/>
                  </a:lnTo>
                  <a:lnTo>
                    <a:pt x="429470" y="190995"/>
                  </a:lnTo>
                  <a:lnTo>
                    <a:pt x="429106" y="190962"/>
                  </a:lnTo>
                  <a:lnTo>
                    <a:pt x="428509" y="190764"/>
                  </a:lnTo>
                  <a:lnTo>
                    <a:pt x="428353" y="190697"/>
                  </a:lnTo>
                  <a:lnTo>
                    <a:pt x="428251" y="190631"/>
                  </a:lnTo>
                  <a:lnTo>
                    <a:pt x="428155" y="190532"/>
                  </a:lnTo>
                  <a:lnTo>
                    <a:pt x="428081" y="190334"/>
                  </a:lnTo>
                  <a:lnTo>
                    <a:pt x="427970" y="190124"/>
                  </a:lnTo>
                  <a:lnTo>
                    <a:pt x="427952" y="189937"/>
                  </a:lnTo>
                  <a:lnTo>
                    <a:pt x="427868" y="189793"/>
                  </a:lnTo>
                  <a:lnTo>
                    <a:pt x="427681" y="189716"/>
                  </a:lnTo>
                  <a:lnTo>
                    <a:pt x="427558" y="189694"/>
                  </a:lnTo>
                  <a:lnTo>
                    <a:pt x="427298" y="189683"/>
                  </a:lnTo>
                  <a:lnTo>
                    <a:pt x="427231" y="189694"/>
                  </a:lnTo>
                  <a:lnTo>
                    <a:pt x="427141" y="189727"/>
                  </a:lnTo>
                  <a:lnTo>
                    <a:pt x="427051" y="189793"/>
                  </a:lnTo>
                  <a:lnTo>
                    <a:pt x="426983" y="189959"/>
                  </a:lnTo>
                  <a:lnTo>
                    <a:pt x="426949" y="190124"/>
                  </a:lnTo>
                  <a:lnTo>
                    <a:pt x="426900" y="190356"/>
                  </a:lnTo>
                  <a:lnTo>
                    <a:pt x="426893" y="190543"/>
                  </a:lnTo>
                  <a:lnTo>
                    <a:pt x="426900" y="190697"/>
                  </a:lnTo>
                  <a:lnTo>
                    <a:pt x="427012" y="190841"/>
                  </a:lnTo>
                  <a:lnTo>
                    <a:pt x="427078" y="190995"/>
                  </a:lnTo>
                  <a:lnTo>
                    <a:pt x="427112" y="191249"/>
                  </a:lnTo>
                  <a:lnTo>
                    <a:pt x="427137" y="191469"/>
                  </a:lnTo>
                  <a:lnTo>
                    <a:pt x="427020" y="191723"/>
                  </a:lnTo>
                  <a:lnTo>
                    <a:pt x="426822" y="192021"/>
                  </a:lnTo>
                  <a:lnTo>
                    <a:pt x="426741" y="192296"/>
                  </a:lnTo>
                  <a:lnTo>
                    <a:pt x="426727" y="192638"/>
                  </a:lnTo>
                  <a:lnTo>
                    <a:pt x="426648" y="192903"/>
                  </a:lnTo>
                  <a:lnTo>
                    <a:pt x="426553" y="193244"/>
                  </a:lnTo>
                  <a:lnTo>
                    <a:pt x="426542" y="193575"/>
                  </a:lnTo>
                  <a:lnTo>
                    <a:pt x="426601" y="193829"/>
                  </a:lnTo>
                  <a:lnTo>
                    <a:pt x="426727" y="194093"/>
                  </a:lnTo>
                  <a:lnTo>
                    <a:pt x="426798" y="194413"/>
                  </a:lnTo>
                  <a:lnTo>
                    <a:pt x="427205" y="196277"/>
                  </a:lnTo>
                  <a:lnTo>
                    <a:pt x="427203" y="196695"/>
                  </a:lnTo>
                  <a:lnTo>
                    <a:pt x="427110" y="196828"/>
                  </a:lnTo>
                  <a:lnTo>
                    <a:pt x="427037" y="197004"/>
                  </a:lnTo>
                  <a:lnTo>
                    <a:pt x="426932" y="197181"/>
                  </a:lnTo>
                  <a:lnTo>
                    <a:pt x="426766" y="197390"/>
                  </a:lnTo>
                  <a:lnTo>
                    <a:pt x="426601" y="197566"/>
                  </a:lnTo>
                  <a:lnTo>
                    <a:pt x="426353" y="197831"/>
                  </a:lnTo>
                  <a:lnTo>
                    <a:pt x="425989" y="198151"/>
                  </a:lnTo>
                  <a:lnTo>
                    <a:pt x="425670" y="198305"/>
                  </a:lnTo>
                  <a:lnTo>
                    <a:pt x="425492" y="198316"/>
                  </a:lnTo>
                  <a:lnTo>
                    <a:pt x="425331" y="198371"/>
                  </a:lnTo>
                  <a:lnTo>
                    <a:pt x="425118" y="198471"/>
                  </a:lnTo>
                  <a:lnTo>
                    <a:pt x="425027" y="198493"/>
                  </a:lnTo>
                  <a:lnTo>
                    <a:pt x="424765" y="198504"/>
                  </a:lnTo>
                  <a:lnTo>
                    <a:pt x="424452" y="198658"/>
                  </a:lnTo>
                  <a:lnTo>
                    <a:pt x="424235" y="198757"/>
                  </a:lnTo>
                  <a:lnTo>
                    <a:pt x="424120" y="198857"/>
                  </a:lnTo>
                  <a:lnTo>
                    <a:pt x="424113" y="199044"/>
                  </a:lnTo>
                  <a:lnTo>
                    <a:pt x="424168" y="199220"/>
                  </a:lnTo>
                  <a:lnTo>
                    <a:pt x="424188" y="199474"/>
                  </a:lnTo>
                  <a:lnTo>
                    <a:pt x="424149" y="199606"/>
                  </a:lnTo>
                  <a:lnTo>
                    <a:pt x="424018" y="199727"/>
                  </a:lnTo>
                  <a:lnTo>
                    <a:pt x="423950" y="199838"/>
                  </a:lnTo>
                  <a:lnTo>
                    <a:pt x="423914" y="200014"/>
                  </a:lnTo>
                  <a:lnTo>
                    <a:pt x="423875" y="200135"/>
                  </a:lnTo>
                  <a:lnTo>
                    <a:pt x="423762" y="200345"/>
                  </a:lnTo>
                  <a:lnTo>
                    <a:pt x="423714" y="200532"/>
                  </a:lnTo>
                  <a:lnTo>
                    <a:pt x="423649" y="200610"/>
                  </a:lnTo>
                  <a:lnTo>
                    <a:pt x="423516" y="200731"/>
                  </a:lnTo>
                  <a:lnTo>
                    <a:pt x="423326" y="200896"/>
                  </a:lnTo>
                  <a:lnTo>
                    <a:pt x="423045" y="201084"/>
                  </a:lnTo>
                  <a:lnTo>
                    <a:pt x="422827" y="201304"/>
                  </a:lnTo>
                  <a:lnTo>
                    <a:pt x="422646" y="201481"/>
                  </a:lnTo>
                  <a:lnTo>
                    <a:pt x="422581" y="201591"/>
                  </a:lnTo>
                  <a:lnTo>
                    <a:pt x="422495" y="201745"/>
                  </a:lnTo>
                  <a:lnTo>
                    <a:pt x="422476" y="201944"/>
                  </a:lnTo>
                  <a:lnTo>
                    <a:pt x="422420" y="202109"/>
                  </a:lnTo>
                  <a:lnTo>
                    <a:pt x="422298" y="202197"/>
                  </a:lnTo>
                  <a:lnTo>
                    <a:pt x="422183" y="202341"/>
                  </a:lnTo>
                  <a:lnTo>
                    <a:pt x="422119" y="202495"/>
                  </a:lnTo>
                  <a:lnTo>
                    <a:pt x="422067" y="202660"/>
                  </a:lnTo>
                  <a:lnTo>
                    <a:pt x="422033" y="202870"/>
                  </a:lnTo>
                  <a:lnTo>
                    <a:pt x="422108" y="203046"/>
                  </a:lnTo>
                  <a:lnTo>
                    <a:pt x="422203" y="203168"/>
                  </a:lnTo>
                  <a:lnTo>
                    <a:pt x="422468" y="203333"/>
                  </a:lnTo>
                  <a:lnTo>
                    <a:pt x="422685" y="203553"/>
                  </a:lnTo>
                  <a:lnTo>
                    <a:pt x="422760" y="203840"/>
                  </a:lnTo>
                  <a:lnTo>
                    <a:pt x="422836" y="204116"/>
                  </a:lnTo>
                  <a:lnTo>
                    <a:pt x="422864" y="204347"/>
                  </a:lnTo>
                  <a:lnTo>
                    <a:pt x="422959" y="204711"/>
                  </a:lnTo>
                  <a:lnTo>
                    <a:pt x="423061" y="205009"/>
                  </a:lnTo>
                  <a:lnTo>
                    <a:pt x="423128" y="205218"/>
                  </a:lnTo>
                  <a:lnTo>
                    <a:pt x="423156" y="205340"/>
                  </a:lnTo>
                  <a:lnTo>
                    <a:pt x="423208" y="205527"/>
                  </a:lnTo>
                  <a:lnTo>
                    <a:pt x="423234" y="205670"/>
                  </a:lnTo>
                  <a:lnTo>
                    <a:pt x="423253" y="205748"/>
                  </a:lnTo>
                  <a:lnTo>
                    <a:pt x="423180" y="205935"/>
                  </a:lnTo>
                  <a:lnTo>
                    <a:pt x="422939" y="206134"/>
                  </a:lnTo>
                  <a:lnTo>
                    <a:pt x="422750" y="206255"/>
                  </a:lnTo>
                  <a:lnTo>
                    <a:pt x="422571" y="206310"/>
                  </a:lnTo>
                  <a:lnTo>
                    <a:pt x="422402" y="206409"/>
                  </a:lnTo>
                  <a:lnTo>
                    <a:pt x="422330" y="206586"/>
                  </a:lnTo>
                  <a:lnTo>
                    <a:pt x="422319" y="206707"/>
                  </a:lnTo>
                  <a:lnTo>
                    <a:pt x="422259" y="206994"/>
                  </a:lnTo>
                  <a:lnTo>
                    <a:pt x="422151" y="207203"/>
                  </a:lnTo>
                  <a:lnTo>
                    <a:pt x="421910" y="207335"/>
                  </a:lnTo>
                  <a:lnTo>
                    <a:pt x="421684" y="207468"/>
                  </a:lnTo>
                  <a:lnTo>
                    <a:pt x="421610" y="207710"/>
                  </a:lnTo>
                  <a:lnTo>
                    <a:pt x="421671" y="207931"/>
                  </a:lnTo>
                  <a:lnTo>
                    <a:pt x="421742" y="208085"/>
                  </a:lnTo>
                  <a:lnTo>
                    <a:pt x="421852" y="208350"/>
                  </a:lnTo>
                  <a:lnTo>
                    <a:pt x="421886" y="208669"/>
                  </a:lnTo>
                  <a:lnTo>
                    <a:pt x="421875" y="208989"/>
                  </a:lnTo>
                  <a:lnTo>
                    <a:pt x="421875" y="209199"/>
                  </a:lnTo>
                  <a:lnTo>
                    <a:pt x="421827" y="209463"/>
                  </a:lnTo>
                  <a:lnTo>
                    <a:pt x="421827" y="209772"/>
                  </a:lnTo>
                  <a:lnTo>
                    <a:pt x="421886" y="210070"/>
                  </a:lnTo>
                  <a:lnTo>
                    <a:pt x="421960" y="210389"/>
                  </a:lnTo>
                  <a:lnTo>
                    <a:pt x="422067" y="210610"/>
                  </a:lnTo>
                  <a:lnTo>
                    <a:pt x="422269" y="210786"/>
                  </a:lnTo>
                  <a:lnTo>
                    <a:pt x="422881" y="211117"/>
                  </a:lnTo>
                  <a:lnTo>
                    <a:pt x="423240" y="211327"/>
                  </a:lnTo>
                  <a:lnTo>
                    <a:pt x="423828" y="211580"/>
                  </a:lnTo>
                  <a:lnTo>
                    <a:pt x="424260" y="211768"/>
                  </a:lnTo>
                  <a:lnTo>
                    <a:pt x="424607" y="211867"/>
                  </a:lnTo>
                  <a:lnTo>
                    <a:pt x="424919" y="211988"/>
                  </a:lnTo>
                  <a:lnTo>
                    <a:pt x="425134" y="212065"/>
                  </a:lnTo>
                  <a:lnTo>
                    <a:pt x="425471" y="212242"/>
                  </a:lnTo>
                  <a:lnTo>
                    <a:pt x="425903" y="212462"/>
                  </a:lnTo>
                  <a:lnTo>
                    <a:pt x="426273" y="212694"/>
                  </a:lnTo>
                  <a:lnTo>
                    <a:pt x="426394" y="212870"/>
                  </a:lnTo>
                  <a:lnTo>
                    <a:pt x="426404" y="213013"/>
                  </a:lnTo>
                  <a:lnTo>
                    <a:pt x="426404" y="213146"/>
                  </a:lnTo>
                  <a:lnTo>
                    <a:pt x="426357" y="213333"/>
                  </a:lnTo>
                  <a:lnTo>
                    <a:pt x="426370" y="213532"/>
                  </a:lnTo>
                  <a:lnTo>
                    <a:pt x="426404" y="213708"/>
                  </a:lnTo>
                  <a:lnTo>
                    <a:pt x="426454" y="213907"/>
                  </a:lnTo>
                  <a:lnTo>
                    <a:pt x="426706" y="214226"/>
                  </a:lnTo>
                  <a:lnTo>
                    <a:pt x="426932" y="214535"/>
                  </a:lnTo>
                  <a:lnTo>
                    <a:pt x="427117" y="214800"/>
                  </a:lnTo>
                  <a:lnTo>
                    <a:pt x="427160" y="214965"/>
                  </a:lnTo>
                  <a:lnTo>
                    <a:pt x="427173" y="215174"/>
                  </a:lnTo>
                  <a:lnTo>
                    <a:pt x="427112" y="215395"/>
                  </a:lnTo>
                  <a:lnTo>
                    <a:pt x="427112" y="215715"/>
                  </a:lnTo>
                  <a:lnTo>
                    <a:pt x="427169" y="216001"/>
                  </a:lnTo>
                  <a:lnTo>
                    <a:pt x="427255" y="216266"/>
                  </a:lnTo>
                  <a:lnTo>
                    <a:pt x="427483" y="216729"/>
                  </a:lnTo>
                  <a:lnTo>
                    <a:pt x="427784" y="217192"/>
                  </a:lnTo>
                  <a:lnTo>
                    <a:pt x="427832" y="217435"/>
                  </a:lnTo>
                  <a:lnTo>
                    <a:pt x="427855" y="217677"/>
                  </a:lnTo>
                  <a:lnTo>
                    <a:pt x="427879" y="217931"/>
                  </a:lnTo>
                  <a:lnTo>
                    <a:pt x="427986" y="218174"/>
                  </a:lnTo>
                  <a:lnTo>
                    <a:pt x="428167" y="218537"/>
                  </a:lnTo>
                  <a:lnTo>
                    <a:pt x="428359" y="218945"/>
                  </a:lnTo>
                  <a:lnTo>
                    <a:pt x="428551" y="219133"/>
                  </a:lnTo>
                  <a:lnTo>
                    <a:pt x="428839" y="219320"/>
                  </a:lnTo>
                  <a:lnTo>
                    <a:pt x="429091" y="219541"/>
                  </a:lnTo>
                  <a:lnTo>
                    <a:pt x="429222" y="219783"/>
                  </a:lnTo>
                  <a:lnTo>
                    <a:pt x="429233" y="220037"/>
                  </a:lnTo>
                  <a:lnTo>
                    <a:pt x="429258" y="220324"/>
                  </a:lnTo>
                  <a:lnTo>
                    <a:pt x="429246" y="220489"/>
                  </a:lnTo>
                  <a:lnTo>
                    <a:pt x="429317" y="220643"/>
                  </a:lnTo>
                  <a:lnTo>
                    <a:pt x="429450" y="220842"/>
                  </a:lnTo>
                  <a:lnTo>
                    <a:pt x="429568" y="221029"/>
                  </a:lnTo>
                  <a:lnTo>
                    <a:pt x="429606" y="221161"/>
                  </a:lnTo>
                  <a:lnTo>
                    <a:pt x="429545" y="221338"/>
                  </a:lnTo>
                  <a:lnTo>
                    <a:pt x="429330" y="221536"/>
                  </a:lnTo>
                  <a:lnTo>
                    <a:pt x="429199" y="221691"/>
                  </a:lnTo>
                  <a:lnTo>
                    <a:pt x="429031" y="221966"/>
                  </a:lnTo>
                  <a:lnTo>
                    <a:pt x="428957" y="222220"/>
                  </a:lnTo>
                  <a:lnTo>
                    <a:pt x="428934" y="222639"/>
                  </a:lnTo>
                  <a:lnTo>
                    <a:pt x="428887" y="223058"/>
                  </a:lnTo>
                  <a:lnTo>
                    <a:pt x="428755" y="223322"/>
                  </a:lnTo>
                  <a:lnTo>
                    <a:pt x="428491" y="223576"/>
                  </a:lnTo>
                  <a:lnTo>
                    <a:pt x="428239" y="223797"/>
                  </a:lnTo>
                  <a:lnTo>
                    <a:pt x="427902" y="224172"/>
                  </a:lnTo>
                  <a:lnTo>
                    <a:pt x="427567" y="224381"/>
                  </a:lnTo>
                  <a:lnTo>
                    <a:pt x="427221" y="224513"/>
                  </a:lnTo>
                  <a:lnTo>
                    <a:pt x="426908" y="224624"/>
                  </a:lnTo>
                  <a:lnTo>
                    <a:pt x="426646" y="224657"/>
                  </a:lnTo>
                  <a:lnTo>
                    <a:pt x="426465" y="224811"/>
                  </a:lnTo>
                  <a:lnTo>
                    <a:pt x="426370" y="225054"/>
                  </a:lnTo>
                  <a:lnTo>
                    <a:pt x="426320" y="225208"/>
                  </a:lnTo>
                  <a:lnTo>
                    <a:pt x="426421" y="225230"/>
                  </a:lnTo>
                  <a:lnTo>
                    <a:pt x="426524" y="225373"/>
                  </a:lnTo>
                  <a:lnTo>
                    <a:pt x="426706" y="225649"/>
                  </a:lnTo>
                  <a:lnTo>
                    <a:pt x="426838" y="226079"/>
                  </a:lnTo>
                  <a:lnTo>
                    <a:pt x="426941" y="226366"/>
                  </a:lnTo>
                  <a:lnTo>
                    <a:pt x="427066" y="226718"/>
                  </a:lnTo>
                  <a:lnTo>
                    <a:pt x="427384" y="227137"/>
                  </a:lnTo>
                  <a:lnTo>
                    <a:pt x="427537" y="227501"/>
                  </a:lnTo>
                  <a:lnTo>
                    <a:pt x="427739" y="227876"/>
                  </a:lnTo>
                  <a:lnTo>
                    <a:pt x="427749" y="228064"/>
                  </a:lnTo>
                  <a:lnTo>
                    <a:pt x="427710" y="228284"/>
                  </a:lnTo>
                  <a:lnTo>
                    <a:pt x="427778" y="228703"/>
                  </a:lnTo>
                  <a:lnTo>
                    <a:pt x="427845" y="228979"/>
                  </a:lnTo>
                  <a:lnTo>
                    <a:pt x="427984" y="229332"/>
                  </a:lnTo>
                  <a:lnTo>
                    <a:pt x="428047" y="229861"/>
                  </a:lnTo>
                  <a:lnTo>
                    <a:pt x="428257" y="230103"/>
                  </a:lnTo>
                  <a:lnTo>
                    <a:pt x="428365" y="230225"/>
                  </a:lnTo>
                  <a:lnTo>
                    <a:pt x="428575" y="230533"/>
                  </a:lnTo>
                  <a:lnTo>
                    <a:pt x="428602" y="230732"/>
                  </a:lnTo>
                  <a:lnTo>
                    <a:pt x="428634" y="230963"/>
                  </a:lnTo>
                  <a:lnTo>
                    <a:pt x="428644" y="231206"/>
                  </a:lnTo>
                  <a:lnTo>
                    <a:pt x="428595" y="231570"/>
                  </a:lnTo>
                  <a:lnTo>
                    <a:pt x="428506" y="231834"/>
                  </a:lnTo>
                  <a:lnTo>
                    <a:pt x="428172" y="232816"/>
                  </a:lnTo>
                  <a:lnTo>
                    <a:pt x="428096" y="233213"/>
                  </a:lnTo>
                  <a:lnTo>
                    <a:pt x="428076" y="233885"/>
                  </a:lnTo>
                  <a:lnTo>
                    <a:pt x="428143" y="234348"/>
                  </a:lnTo>
                  <a:lnTo>
                    <a:pt x="428147" y="234899"/>
                  </a:lnTo>
                  <a:lnTo>
                    <a:pt x="428124" y="235186"/>
                  </a:lnTo>
                  <a:lnTo>
                    <a:pt x="428101" y="235462"/>
                  </a:lnTo>
                  <a:lnTo>
                    <a:pt x="428157" y="235903"/>
                  </a:lnTo>
                  <a:lnTo>
                    <a:pt x="428261" y="236675"/>
                  </a:lnTo>
                  <a:lnTo>
                    <a:pt x="428355" y="237005"/>
                  </a:lnTo>
                  <a:lnTo>
                    <a:pt x="428433" y="237248"/>
                  </a:lnTo>
                  <a:lnTo>
                    <a:pt x="428459" y="237336"/>
                  </a:lnTo>
                  <a:lnTo>
                    <a:pt x="428710" y="237987"/>
                  </a:lnTo>
                  <a:lnTo>
                    <a:pt x="429026" y="238604"/>
                  </a:lnTo>
                  <a:lnTo>
                    <a:pt x="429040" y="238979"/>
                  </a:lnTo>
                  <a:lnTo>
                    <a:pt x="429008" y="239530"/>
                  </a:lnTo>
                  <a:lnTo>
                    <a:pt x="429085" y="240247"/>
                  </a:lnTo>
                  <a:lnTo>
                    <a:pt x="429162" y="240699"/>
                  </a:lnTo>
                  <a:lnTo>
                    <a:pt x="429162" y="240864"/>
                  </a:lnTo>
                  <a:lnTo>
                    <a:pt x="429028" y="241085"/>
                  </a:lnTo>
                  <a:lnTo>
                    <a:pt x="428797" y="241217"/>
                  </a:lnTo>
                  <a:lnTo>
                    <a:pt x="428534" y="241372"/>
                  </a:lnTo>
                  <a:lnTo>
                    <a:pt x="428297" y="241548"/>
                  </a:lnTo>
                  <a:lnTo>
                    <a:pt x="428142" y="241592"/>
                  </a:lnTo>
                  <a:lnTo>
                    <a:pt x="427951" y="241658"/>
                  </a:lnTo>
                  <a:lnTo>
                    <a:pt x="427547" y="241956"/>
                  </a:lnTo>
                  <a:lnTo>
                    <a:pt x="427364" y="242221"/>
                  </a:lnTo>
                  <a:lnTo>
                    <a:pt x="427260" y="242629"/>
                  </a:lnTo>
                  <a:lnTo>
                    <a:pt x="427164" y="243444"/>
                  </a:lnTo>
                  <a:lnTo>
                    <a:pt x="427139" y="243874"/>
                  </a:lnTo>
                  <a:lnTo>
                    <a:pt x="426987" y="244966"/>
                  </a:lnTo>
                  <a:lnTo>
                    <a:pt x="426981" y="245010"/>
                  </a:lnTo>
                  <a:lnTo>
                    <a:pt x="426755" y="245363"/>
                  </a:lnTo>
                  <a:lnTo>
                    <a:pt x="426401" y="245583"/>
                  </a:lnTo>
                  <a:lnTo>
                    <a:pt x="425731" y="245539"/>
                  </a:lnTo>
                  <a:lnTo>
                    <a:pt x="425437" y="245616"/>
                  </a:lnTo>
                  <a:lnTo>
                    <a:pt x="425194" y="245914"/>
                  </a:lnTo>
                  <a:lnTo>
                    <a:pt x="425184" y="245925"/>
                  </a:lnTo>
                  <a:lnTo>
                    <a:pt x="424894" y="246366"/>
                  </a:lnTo>
                  <a:lnTo>
                    <a:pt x="424615" y="246708"/>
                  </a:lnTo>
                  <a:lnTo>
                    <a:pt x="424201" y="247028"/>
                  </a:lnTo>
                  <a:lnTo>
                    <a:pt x="423442" y="247270"/>
                  </a:lnTo>
                  <a:lnTo>
                    <a:pt x="422875" y="247590"/>
                  </a:lnTo>
                  <a:lnTo>
                    <a:pt x="422747" y="247954"/>
                  </a:lnTo>
                  <a:lnTo>
                    <a:pt x="422816" y="248593"/>
                  </a:lnTo>
                  <a:lnTo>
                    <a:pt x="422855" y="248946"/>
                  </a:lnTo>
                  <a:lnTo>
                    <a:pt x="422855" y="249222"/>
                  </a:lnTo>
                  <a:lnTo>
                    <a:pt x="422786" y="249498"/>
                  </a:lnTo>
                  <a:lnTo>
                    <a:pt x="422673" y="249961"/>
                  </a:lnTo>
                  <a:lnTo>
                    <a:pt x="422448" y="250269"/>
                  </a:lnTo>
                  <a:lnTo>
                    <a:pt x="422124" y="250710"/>
                  </a:lnTo>
                  <a:lnTo>
                    <a:pt x="422011" y="250920"/>
                  </a:lnTo>
                  <a:lnTo>
                    <a:pt x="421932" y="251074"/>
                  </a:lnTo>
                  <a:lnTo>
                    <a:pt x="421759" y="251240"/>
                  </a:lnTo>
                  <a:lnTo>
                    <a:pt x="421620" y="251284"/>
                  </a:lnTo>
                  <a:lnTo>
                    <a:pt x="421285" y="251405"/>
                  </a:lnTo>
                  <a:lnTo>
                    <a:pt x="420970" y="251548"/>
                  </a:lnTo>
                  <a:lnTo>
                    <a:pt x="420528" y="251758"/>
                  </a:lnTo>
                  <a:lnTo>
                    <a:pt x="420095" y="252078"/>
                  </a:lnTo>
                  <a:lnTo>
                    <a:pt x="419569" y="252805"/>
                  </a:lnTo>
                  <a:lnTo>
                    <a:pt x="419163" y="253379"/>
                  </a:lnTo>
                  <a:lnTo>
                    <a:pt x="418682" y="254150"/>
                  </a:lnTo>
                  <a:lnTo>
                    <a:pt x="418197" y="254614"/>
                  </a:lnTo>
                  <a:lnTo>
                    <a:pt x="417944" y="255143"/>
                  </a:lnTo>
                  <a:lnTo>
                    <a:pt x="417840" y="255363"/>
                  </a:lnTo>
                  <a:lnTo>
                    <a:pt x="417537" y="255892"/>
                  </a:lnTo>
                  <a:lnTo>
                    <a:pt x="417507" y="256102"/>
                  </a:lnTo>
                  <a:lnTo>
                    <a:pt x="417535" y="256146"/>
                  </a:lnTo>
                  <a:lnTo>
                    <a:pt x="417903" y="256311"/>
                  </a:lnTo>
                  <a:lnTo>
                    <a:pt x="418480" y="256576"/>
                  </a:lnTo>
                  <a:lnTo>
                    <a:pt x="419192" y="257017"/>
                  </a:lnTo>
                  <a:lnTo>
                    <a:pt x="419591" y="257370"/>
                  </a:lnTo>
                  <a:lnTo>
                    <a:pt x="419866" y="257612"/>
                  </a:lnTo>
                  <a:lnTo>
                    <a:pt x="419992" y="257855"/>
                  </a:lnTo>
                  <a:lnTo>
                    <a:pt x="419947" y="258616"/>
                  </a:lnTo>
                  <a:lnTo>
                    <a:pt x="419961" y="258858"/>
                  </a:lnTo>
                  <a:lnTo>
                    <a:pt x="419984" y="259288"/>
                  </a:lnTo>
                  <a:lnTo>
                    <a:pt x="420024" y="259917"/>
                  </a:lnTo>
                  <a:lnTo>
                    <a:pt x="420254" y="260556"/>
                  </a:lnTo>
                  <a:lnTo>
                    <a:pt x="420393" y="260755"/>
                  </a:lnTo>
                  <a:lnTo>
                    <a:pt x="420507" y="260865"/>
                  </a:lnTo>
                  <a:lnTo>
                    <a:pt x="420616" y="260964"/>
                  </a:lnTo>
                  <a:lnTo>
                    <a:pt x="420714" y="261262"/>
                  </a:lnTo>
                  <a:lnTo>
                    <a:pt x="421305" y="261890"/>
                  </a:lnTo>
                  <a:lnTo>
                    <a:pt x="421854" y="262431"/>
                  </a:lnTo>
                  <a:lnTo>
                    <a:pt x="422001" y="262530"/>
                  </a:lnTo>
                  <a:lnTo>
                    <a:pt x="422343" y="262640"/>
                  </a:lnTo>
                  <a:lnTo>
                    <a:pt x="422623" y="262717"/>
                  </a:lnTo>
                  <a:lnTo>
                    <a:pt x="423174" y="263070"/>
                  </a:lnTo>
                  <a:lnTo>
                    <a:pt x="423337" y="263291"/>
                  </a:lnTo>
                  <a:lnTo>
                    <a:pt x="423578" y="263820"/>
                  </a:lnTo>
                  <a:lnTo>
                    <a:pt x="423787" y="263985"/>
                  </a:lnTo>
                  <a:lnTo>
                    <a:pt x="423927" y="264085"/>
                  </a:lnTo>
                  <a:lnTo>
                    <a:pt x="425020" y="264746"/>
                  </a:lnTo>
                  <a:lnTo>
                    <a:pt x="425925" y="265209"/>
                  </a:lnTo>
                  <a:lnTo>
                    <a:pt x="426719" y="265849"/>
                  </a:lnTo>
                  <a:lnTo>
                    <a:pt x="427215" y="266488"/>
                  </a:lnTo>
                  <a:lnTo>
                    <a:pt x="427513" y="266896"/>
                  </a:lnTo>
                  <a:lnTo>
                    <a:pt x="427676" y="267072"/>
                  </a:lnTo>
                  <a:lnTo>
                    <a:pt x="427861" y="267271"/>
                  </a:lnTo>
                  <a:lnTo>
                    <a:pt x="428543" y="267833"/>
                  </a:lnTo>
                  <a:lnTo>
                    <a:pt x="428810" y="268230"/>
                  </a:lnTo>
                  <a:lnTo>
                    <a:pt x="429478" y="269245"/>
                  </a:lnTo>
                  <a:lnTo>
                    <a:pt x="429710" y="269454"/>
                  </a:lnTo>
                  <a:lnTo>
                    <a:pt x="430368" y="269664"/>
                  </a:lnTo>
                  <a:lnTo>
                    <a:pt x="430917" y="269807"/>
                  </a:lnTo>
                  <a:lnTo>
                    <a:pt x="432000" y="270071"/>
                  </a:lnTo>
                  <a:lnTo>
                    <a:pt x="432475" y="270303"/>
                  </a:lnTo>
                  <a:lnTo>
                    <a:pt x="433349" y="270942"/>
                  </a:lnTo>
                  <a:lnTo>
                    <a:pt x="434031" y="271549"/>
                  </a:lnTo>
                  <a:lnTo>
                    <a:pt x="434523" y="272244"/>
                  </a:lnTo>
                  <a:lnTo>
                    <a:pt x="434780" y="272828"/>
                  </a:lnTo>
                  <a:lnTo>
                    <a:pt x="435025" y="273467"/>
                  </a:lnTo>
                  <a:lnTo>
                    <a:pt x="435145" y="273853"/>
                  </a:lnTo>
                  <a:lnTo>
                    <a:pt x="435140" y="274030"/>
                  </a:lnTo>
                  <a:lnTo>
                    <a:pt x="434967" y="274967"/>
                  </a:lnTo>
                  <a:lnTo>
                    <a:pt x="434870" y="275463"/>
                  </a:lnTo>
                  <a:lnTo>
                    <a:pt x="434914" y="275684"/>
                  </a:lnTo>
                  <a:lnTo>
                    <a:pt x="435145" y="275860"/>
                  </a:lnTo>
                  <a:lnTo>
                    <a:pt x="435738" y="276047"/>
                  </a:lnTo>
                  <a:lnTo>
                    <a:pt x="436294" y="276136"/>
                  </a:lnTo>
                  <a:lnTo>
                    <a:pt x="436836" y="276169"/>
                  </a:lnTo>
                  <a:lnTo>
                    <a:pt x="438823" y="276632"/>
                  </a:lnTo>
                  <a:lnTo>
                    <a:pt x="440779" y="276202"/>
                  </a:lnTo>
                  <a:lnTo>
                    <a:pt x="444152" y="275309"/>
                  </a:lnTo>
                  <a:lnTo>
                    <a:pt x="446024" y="275265"/>
                  </a:lnTo>
                  <a:lnTo>
                    <a:pt x="446774" y="275176"/>
                  </a:lnTo>
                  <a:lnTo>
                    <a:pt x="447996" y="275507"/>
                  </a:lnTo>
                  <a:lnTo>
                    <a:pt x="448522" y="275838"/>
                  </a:lnTo>
                  <a:lnTo>
                    <a:pt x="448834" y="276202"/>
                  </a:lnTo>
                  <a:lnTo>
                    <a:pt x="449710" y="277040"/>
                  </a:lnTo>
                  <a:lnTo>
                    <a:pt x="450101" y="277624"/>
                  </a:lnTo>
                  <a:lnTo>
                    <a:pt x="450263" y="277900"/>
                  </a:lnTo>
                  <a:lnTo>
                    <a:pt x="450576" y="278440"/>
                  </a:lnTo>
                  <a:lnTo>
                    <a:pt x="451118" y="279355"/>
                  </a:lnTo>
                  <a:lnTo>
                    <a:pt x="451688" y="279884"/>
                  </a:lnTo>
                  <a:lnTo>
                    <a:pt x="452805" y="280270"/>
                  </a:lnTo>
                  <a:lnTo>
                    <a:pt x="454051" y="280513"/>
                  </a:lnTo>
                  <a:lnTo>
                    <a:pt x="454513" y="280645"/>
                  </a:lnTo>
                  <a:lnTo>
                    <a:pt x="455442" y="280921"/>
                  </a:lnTo>
                  <a:lnTo>
                    <a:pt x="456307" y="281494"/>
                  </a:lnTo>
                  <a:lnTo>
                    <a:pt x="456749" y="282067"/>
                  </a:lnTo>
                  <a:lnTo>
                    <a:pt x="456980" y="282949"/>
                  </a:lnTo>
                  <a:lnTo>
                    <a:pt x="456823" y="284184"/>
                  </a:lnTo>
                  <a:lnTo>
                    <a:pt x="456760" y="284967"/>
                  </a:lnTo>
                  <a:lnTo>
                    <a:pt x="457152" y="285838"/>
                  </a:lnTo>
                  <a:lnTo>
                    <a:pt x="458060" y="286930"/>
                  </a:lnTo>
                  <a:lnTo>
                    <a:pt x="458591" y="287635"/>
                  </a:lnTo>
                  <a:lnTo>
                    <a:pt x="458667" y="288165"/>
                  </a:lnTo>
                  <a:lnTo>
                    <a:pt x="458526" y="288771"/>
                  </a:lnTo>
                  <a:lnTo>
                    <a:pt x="459492" y="289113"/>
                  </a:lnTo>
                  <a:lnTo>
                    <a:pt x="461282" y="290171"/>
                  </a:lnTo>
                  <a:lnTo>
                    <a:pt x="461480" y="290282"/>
                  </a:lnTo>
                  <a:lnTo>
                    <a:pt x="462408" y="290767"/>
                  </a:lnTo>
                  <a:lnTo>
                    <a:pt x="463248" y="291064"/>
                  </a:lnTo>
                  <a:lnTo>
                    <a:pt x="463847" y="290921"/>
                  </a:lnTo>
                  <a:lnTo>
                    <a:pt x="465158" y="290061"/>
                  </a:lnTo>
                  <a:lnTo>
                    <a:pt x="465983" y="289256"/>
                  </a:lnTo>
                  <a:lnTo>
                    <a:pt x="466141" y="289025"/>
                  </a:lnTo>
                  <a:lnTo>
                    <a:pt x="466375" y="288793"/>
                  </a:lnTo>
                  <a:lnTo>
                    <a:pt x="466489" y="288738"/>
                  </a:lnTo>
                  <a:lnTo>
                    <a:pt x="467089" y="288495"/>
                  </a:lnTo>
                  <a:lnTo>
                    <a:pt x="467255" y="288374"/>
                  </a:lnTo>
                  <a:lnTo>
                    <a:pt x="467431" y="288054"/>
                  </a:lnTo>
                  <a:lnTo>
                    <a:pt x="467465" y="287988"/>
                  </a:lnTo>
                  <a:lnTo>
                    <a:pt x="467572" y="287944"/>
                  </a:lnTo>
                  <a:lnTo>
                    <a:pt x="467741" y="287889"/>
                  </a:lnTo>
                  <a:lnTo>
                    <a:pt x="467995" y="287867"/>
                  </a:lnTo>
                  <a:lnTo>
                    <a:pt x="468727" y="287591"/>
                  </a:lnTo>
                  <a:lnTo>
                    <a:pt x="469217" y="287459"/>
                  </a:lnTo>
                  <a:lnTo>
                    <a:pt x="469932" y="287437"/>
                  </a:lnTo>
                  <a:lnTo>
                    <a:pt x="470562" y="287746"/>
                  </a:lnTo>
                  <a:lnTo>
                    <a:pt x="470808" y="287867"/>
                  </a:lnTo>
                  <a:lnTo>
                    <a:pt x="471013" y="287966"/>
                  </a:lnTo>
                  <a:lnTo>
                    <a:pt x="471391" y="288220"/>
                  </a:lnTo>
                  <a:lnTo>
                    <a:pt x="471650" y="288451"/>
                  </a:lnTo>
                  <a:lnTo>
                    <a:pt x="471793" y="288793"/>
                  </a:lnTo>
                  <a:lnTo>
                    <a:pt x="471901" y="289036"/>
                  </a:lnTo>
                  <a:lnTo>
                    <a:pt x="471974" y="289278"/>
                  </a:lnTo>
                  <a:lnTo>
                    <a:pt x="472245" y="289543"/>
                  </a:lnTo>
                  <a:lnTo>
                    <a:pt x="472508" y="289719"/>
                  </a:lnTo>
                  <a:lnTo>
                    <a:pt x="472744" y="290116"/>
                  </a:lnTo>
                  <a:lnTo>
                    <a:pt x="472849" y="290293"/>
                  </a:lnTo>
                  <a:lnTo>
                    <a:pt x="473179" y="290800"/>
                  </a:lnTo>
                  <a:lnTo>
                    <a:pt x="473732" y="290866"/>
                  </a:lnTo>
                  <a:lnTo>
                    <a:pt x="473922" y="290877"/>
                  </a:lnTo>
                  <a:lnTo>
                    <a:pt x="474502" y="290789"/>
                  </a:lnTo>
                  <a:lnTo>
                    <a:pt x="475048" y="290789"/>
                  </a:lnTo>
                  <a:lnTo>
                    <a:pt x="475299" y="290855"/>
                  </a:lnTo>
                  <a:lnTo>
                    <a:pt x="475852" y="291197"/>
                  </a:lnTo>
                  <a:lnTo>
                    <a:pt x="476187" y="291296"/>
                  </a:lnTo>
                  <a:lnTo>
                    <a:pt x="476460" y="291296"/>
                  </a:lnTo>
                  <a:lnTo>
                    <a:pt x="476731" y="291395"/>
                  </a:lnTo>
                  <a:lnTo>
                    <a:pt x="477195" y="291737"/>
                  </a:lnTo>
                  <a:lnTo>
                    <a:pt x="477647" y="292167"/>
                  </a:lnTo>
                  <a:lnTo>
                    <a:pt x="477813" y="292454"/>
                  </a:lnTo>
                  <a:lnTo>
                    <a:pt x="477882" y="292575"/>
                  </a:lnTo>
                  <a:lnTo>
                    <a:pt x="477828" y="292884"/>
                  </a:lnTo>
                  <a:lnTo>
                    <a:pt x="477557" y="293148"/>
                  </a:lnTo>
                  <a:lnTo>
                    <a:pt x="477301" y="293270"/>
                  </a:lnTo>
                  <a:lnTo>
                    <a:pt x="476922" y="293446"/>
                  </a:lnTo>
                  <a:lnTo>
                    <a:pt x="476428" y="294361"/>
                  </a:lnTo>
                  <a:lnTo>
                    <a:pt x="476151" y="295045"/>
                  </a:lnTo>
                  <a:lnTo>
                    <a:pt x="476088" y="295199"/>
                  </a:lnTo>
                  <a:lnTo>
                    <a:pt x="476007" y="295563"/>
                  </a:lnTo>
                  <a:lnTo>
                    <a:pt x="476079" y="295728"/>
                  </a:lnTo>
                  <a:lnTo>
                    <a:pt x="476251" y="295872"/>
                  </a:lnTo>
                  <a:lnTo>
                    <a:pt x="477013" y="295905"/>
                  </a:lnTo>
                  <a:lnTo>
                    <a:pt x="477710" y="295982"/>
                  </a:lnTo>
                  <a:lnTo>
                    <a:pt x="478382" y="296070"/>
                  </a:lnTo>
                  <a:lnTo>
                    <a:pt x="479024" y="296037"/>
                  </a:lnTo>
                  <a:lnTo>
                    <a:pt x="479542" y="295971"/>
                  </a:lnTo>
                  <a:lnTo>
                    <a:pt x="480302" y="295872"/>
                  </a:lnTo>
                  <a:lnTo>
                    <a:pt x="480810" y="295982"/>
                  </a:lnTo>
                  <a:lnTo>
                    <a:pt x="481342" y="296291"/>
                  </a:lnTo>
                  <a:lnTo>
                    <a:pt x="481553" y="296412"/>
                  </a:lnTo>
                  <a:lnTo>
                    <a:pt x="482533" y="297250"/>
                  </a:lnTo>
                  <a:lnTo>
                    <a:pt x="482812" y="297481"/>
                  </a:lnTo>
                  <a:lnTo>
                    <a:pt x="483310" y="297658"/>
                  </a:lnTo>
                  <a:lnTo>
                    <a:pt x="484104" y="297713"/>
                  </a:lnTo>
                  <a:lnTo>
                    <a:pt x="484770" y="297757"/>
                  </a:lnTo>
                  <a:lnTo>
                    <a:pt x="485577" y="297691"/>
                  </a:lnTo>
                  <a:lnTo>
                    <a:pt x="486460" y="297691"/>
                  </a:lnTo>
                  <a:lnTo>
                    <a:pt x="487661" y="297757"/>
                  </a:lnTo>
                  <a:lnTo>
                    <a:pt x="488261" y="297944"/>
                  </a:lnTo>
                  <a:lnTo>
                    <a:pt x="489031" y="298088"/>
                  </a:lnTo>
                  <a:lnTo>
                    <a:pt x="489280" y="298441"/>
                  </a:lnTo>
                  <a:lnTo>
                    <a:pt x="489553" y="299157"/>
                  </a:lnTo>
                  <a:lnTo>
                    <a:pt x="489637" y="300194"/>
                  </a:lnTo>
                  <a:lnTo>
                    <a:pt x="489428" y="301307"/>
                  </a:lnTo>
                  <a:lnTo>
                    <a:pt x="489230" y="302355"/>
                  </a:lnTo>
                  <a:lnTo>
                    <a:pt x="489247" y="302818"/>
                  </a:lnTo>
                  <a:lnTo>
                    <a:pt x="489587" y="303975"/>
                  </a:lnTo>
                  <a:lnTo>
                    <a:pt x="489851" y="304869"/>
                  </a:lnTo>
                  <a:lnTo>
                    <a:pt x="490084" y="305662"/>
                  </a:lnTo>
                  <a:lnTo>
                    <a:pt x="490409" y="306335"/>
                  </a:lnTo>
                  <a:lnTo>
                    <a:pt x="490607" y="306809"/>
                  </a:lnTo>
                  <a:lnTo>
                    <a:pt x="490992" y="307768"/>
                  </a:lnTo>
                  <a:lnTo>
                    <a:pt x="491052" y="308088"/>
                  </a:lnTo>
                  <a:lnTo>
                    <a:pt x="491173" y="308728"/>
                  </a:lnTo>
                  <a:lnTo>
                    <a:pt x="491345" y="309147"/>
                  </a:lnTo>
                  <a:lnTo>
                    <a:pt x="491604" y="309764"/>
                  </a:lnTo>
                  <a:lnTo>
                    <a:pt x="491754" y="310789"/>
                  </a:lnTo>
                  <a:lnTo>
                    <a:pt x="491820" y="311693"/>
                  </a:lnTo>
                  <a:lnTo>
                    <a:pt x="491822" y="311693"/>
                  </a:lnTo>
                  <a:lnTo>
                    <a:pt x="491830" y="312179"/>
                  </a:lnTo>
                  <a:lnTo>
                    <a:pt x="491850" y="313436"/>
                  </a:lnTo>
                  <a:lnTo>
                    <a:pt x="491966" y="313568"/>
                  </a:lnTo>
                  <a:lnTo>
                    <a:pt x="492452" y="313656"/>
                  </a:lnTo>
                  <a:lnTo>
                    <a:pt x="493099" y="313524"/>
                  </a:lnTo>
                  <a:lnTo>
                    <a:pt x="493666" y="313403"/>
                  </a:lnTo>
                  <a:lnTo>
                    <a:pt x="493920" y="313292"/>
                  </a:lnTo>
                  <a:lnTo>
                    <a:pt x="494303" y="313391"/>
                  </a:lnTo>
                  <a:lnTo>
                    <a:pt x="494697" y="313480"/>
                  </a:lnTo>
                  <a:lnTo>
                    <a:pt x="495024" y="313491"/>
                  </a:lnTo>
                  <a:lnTo>
                    <a:pt x="495501" y="313314"/>
                  </a:lnTo>
                  <a:lnTo>
                    <a:pt x="495874" y="313237"/>
                  </a:lnTo>
                  <a:lnTo>
                    <a:pt x="495991" y="313204"/>
                  </a:lnTo>
                  <a:lnTo>
                    <a:pt x="496073" y="313270"/>
                  </a:lnTo>
                  <a:lnTo>
                    <a:pt x="496090" y="313325"/>
                  </a:lnTo>
                  <a:lnTo>
                    <a:pt x="496520" y="314692"/>
                  </a:lnTo>
                  <a:lnTo>
                    <a:pt x="496927" y="315586"/>
                  </a:lnTo>
                  <a:lnTo>
                    <a:pt x="497189" y="315949"/>
                  </a:lnTo>
                  <a:lnTo>
                    <a:pt x="497517" y="316093"/>
                  </a:lnTo>
                  <a:lnTo>
                    <a:pt x="497999" y="316137"/>
                  </a:lnTo>
                  <a:lnTo>
                    <a:pt x="498378" y="316545"/>
                  </a:lnTo>
                  <a:lnTo>
                    <a:pt x="498410" y="317217"/>
                  </a:lnTo>
                  <a:lnTo>
                    <a:pt x="498412" y="317251"/>
                  </a:lnTo>
                  <a:lnTo>
                    <a:pt x="498424" y="317493"/>
                  </a:lnTo>
                  <a:lnTo>
                    <a:pt x="498532" y="317592"/>
                  </a:lnTo>
                  <a:lnTo>
                    <a:pt x="499024" y="317725"/>
                  </a:lnTo>
                  <a:lnTo>
                    <a:pt x="499398" y="317912"/>
                  </a:lnTo>
                  <a:lnTo>
                    <a:pt x="499837" y="318121"/>
                  </a:lnTo>
                  <a:lnTo>
                    <a:pt x="500871" y="318144"/>
                  </a:lnTo>
                  <a:lnTo>
                    <a:pt x="501030" y="318320"/>
                  </a:lnTo>
                  <a:lnTo>
                    <a:pt x="500972" y="319312"/>
                  </a:lnTo>
                  <a:lnTo>
                    <a:pt x="501075" y="320018"/>
                  </a:lnTo>
                  <a:lnTo>
                    <a:pt x="501139" y="320690"/>
                  </a:lnTo>
                  <a:lnTo>
                    <a:pt x="501278" y="321165"/>
                  </a:lnTo>
                  <a:lnTo>
                    <a:pt x="501426" y="321396"/>
                  </a:lnTo>
                  <a:lnTo>
                    <a:pt x="501958" y="321749"/>
                  </a:lnTo>
                  <a:lnTo>
                    <a:pt x="502479" y="322179"/>
                  </a:lnTo>
                  <a:lnTo>
                    <a:pt x="502929" y="322554"/>
                  </a:lnTo>
                  <a:lnTo>
                    <a:pt x="503235" y="322807"/>
                  </a:lnTo>
                  <a:lnTo>
                    <a:pt x="504189" y="323039"/>
                  </a:lnTo>
                  <a:lnTo>
                    <a:pt x="504591" y="323138"/>
                  </a:lnTo>
                  <a:lnTo>
                    <a:pt x="505004" y="323171"/>
                  </a:lnTo>
                  <a:lnTo>
                    <a:pt x="505311" y="323193"/>
                  </a:lnTo>
                  <a:lnTo>
                    <a:pt x="505741" y="323237"/>
                  </a:lnTo>
                  <a:lnTo>
                    <a:pt x="506636" y="323381"/>
                  </a:lnTo>
                  <a:lnTo>
                    <a:pt x="506891" y="323656"/>
                  </a:lnTo>
                  <a:lnTo>
                    <a:pt x="506778" y="325167"/>
                  </a:lnTo>
                  <a:lnTo>
                    <a:pt x="506798" y="325398"/>
                  </a:lnTo>
                  <a:lnTo>
                    <a:pt x="506782" y="325751"/>
                  </a:lnTo>
                  <a:lnTo>
                    <a:pt x="506887" y="325906"/>
                  </a:lnTo>
                  <a:lnTo>
                    <a:pt x="507120" y="325961"/>
                  </a:lnTo>
                  <a:lnTo>
                    <a:pt x="507645" y="325961"/>
                  </a:lnTo>
                  <a:lnTo>
                    <a:pt x="508019" y="326082"/>
                  </a:lnTo>
                  <a:lnTo>
                    <a:pt x="508695" y="326545"/>
                  </a:lnTo>
                  <a:lnTo>
                    <a:pt x="508953" y="326744"/>
                  </a:lnTo>
                  <a:lnTo>
                    <a:pt x="509645" y="327262"/>
                  </a:lnTo>
                  <a:lnTo>
                    <a:pt x="510083" y="327736"/>
                  </a:lnTo>
                  <a:lnTo>
                    <a:pt x="510586" y="328265"/>
                  </a:lnTo>
                  <a:lnTo>
                    <a:pt x="511088" y="329147"/>
                  </a:lnTo>
                  <a:lnTo>
                    <a:pt x="511384" y="329599"/>
                  </a:lnTo>
                  <a:lnTo>
                    <a:pt x="511409" y="330018"/>
                  </a:lnTo>
                  <a:lnTo>
                    <a:pt x="511412" y="330051"/>
                  </a:lnTo>
                  <a:lnTo>
                    <a:pt x="511359" y="330614"/>
                  </a:lnTo>
                  <a:lnTo>
                    <a:pt x="511441" y="331176"/>
                  </a:lnTo>
                  <a:lnTo>
                    <a:pt x="511509" y="331562"/>
                  </a:lnTo>
                  <a:lnTo>
                    <a:pt x="511508" y="331815"/>
                  </a:lnTo>
                  <a:lnTo>
                    <a:pt x="511351" y="333006"/>
                  </a:lnTo>
                  <a:lnTo>
                    <a:pt x="511266" y="333657"/>
                  </a:lnTo>
                  <a:lnTo>
                    <a:pt x="511283" y="334009"/>
                  </a:lnTo>
                  <a:lnTo>
                    <a:pt x="511475" y="334484"/>
                  </a:lnTo>
                  <a:lnTo>
                    <a:pt x="512154" y="335068"/>
                  </a:lnTo>
                  <a:lnTo>
                    <a:pt x="512517" y="335498"/>
                  </a:lnTo>
                  <a:lnTo>
                    <a:pt x="512834" y="336049"/>
                  </a:lnTo>
                  <a:lnTo>
                    <a:pt x="513298" y="336667"/>
                  </a:lnTo>
                  <a:lnTo>
                    <a:pt x="513956" y="337317"/>
                  </a:lnTo>
                  <a:lnTo>
                    <a:pt x="514352" y="337516"/>
                  </a:lnTo>
                  <a:lnTo>
                    <a:pt x="514930" y="337648"/>
                  </a:lnTo>
                  <a:lnTo>
                    <a:pt x="515462" y="337924"/>
                  </a:lnTo>
                  <a:lnTo>
                    <a:pt x="516119" y="338541"/>
                  </a:lnTo>
                  <a:lnTo>
                    <a:pt x="516651" y="338872"/>
                  </a:lnTo>
                  <a:lnTo>
                    <a:pt x="517457" y="339114"/>
                  </a:lnTo>
                  <a:lnTo>
                    <a:pt x="518521" y="339357"/>
                  </a:lnTo>
                  <a:lnTo>
                    <a:pt x="519023" y="339467"/>
                  </a:lnTo>
                  <a:lnTo>
                    <a:pt x="519178" y="339423"/>
                  </a:lnTo>
                  <a:lnTo>
                    <a:pt x="519590" y="338960"/>
                  </a:lnTo>
                  <a:lnTo>
                    <a:pt x="520048" y="338618"/>
                  </a:lnTo>
                  <a:lnTo>
                    <a:pt x="520453" y="338453"/>
                  </a:lnTo>
                  <a:lnTo>
                    <a:pt x="520979" y="338442"/>
                  </a:lnTo>
                  <a:lnTo>
                    <a:pt x="521455" y="338607"/>
                  </a:lnTo>
                  <a:lnTo>
                    <a:pt x="521701" y="338751"/>
                  </a:lnTo>
                  <a:lnTo>
                    <a:pt x="522247" y="339346"/>
                  </a:lnTo>
                  <a:lnTo>
                    <a:pt x="522719" y="339655"/>
                  </a:lnTo>
                  <a:lnTo>
                    <a:pt x="522720" y="339655"/>
                  </a:lnTo>
                  <a:lnTo>
                    <a:pt x="522822" y="339688"/>
                  </a:lnTo>
                  <a:lnTo>
                    <a:pt x="523290" y="339820"/>
                  </a:lnTo>
                  <a:lnTo>
                    <a:pt x="523898" y="340074"/>
                  </a:lnTo>
                  <a:lnTo>
                    <a:pt x="524131" y="340272"/>
                  </a:lnTo>
                  <a:lnTo>
                    <a:pt x="524345" y="340460"/>
                  </a:lnTo>
                  <a:lnTo>
                    <a:pt x="524616" y="340923"/>
                  </a:lnTo>
                  <a:lnTo>
                    <a:pt x="525058" y="341518"/>
                  </a:lnTo>
                  <a:lnTo>
                    <a:pt x="525704" y="341871"/>
                  </a:lnTo>
                  <a:lnTo>
                    <a:pt x="526251" y="342169"/>
                  </a:lnTo>
                  <a:lnTo>
                    <a:pt x="526791" y="342455"/>
                  </a:lnTo>
                  <a:lnTo>
                    <a:pt x="527074" y="342995"/>
                  </a:lnTo>
                  <a:lnTo>
                    <a:pt x="527364" y="343425"/>
                  </a:lnTo>
                  <a:lnTo>
                    <a:pt x="527981" y="344131"/>
                  </a:lnTo>
                  <a:lnTo>
                    <a:pt x="528638" y="344605"/>
                  </a:lnTo>
                  <a:lnTo>
                    <a:pt x="528807" y="344903"/>
                  </a:lnTo>
                  <a:lnTo>
                    <a:pt x="529008" y="345256"/>
                  </a:lnTo>
                  <a:lnTo>
                    <a:pt x="529301" y="345454"/>
                  </a:lnTo>
                  <a:lnTo>
                    <a:pt x="529725" y="345686"/>
                  </a:lnTo>
                  <a:lnTo>
                    <a:pt x="530054" y="345939"/>
                  </a:lnTo>
                  <a:lnTo>
                    <a:pt x="530339" y="346237"/>
                  </a:lnTo>
                  <a:lnTo>
                    <a:pt x="530861" y="346480"/>
                  </a:lnTo>
                  <a:lnTo>
                    <a:pt x="531123" y="346645"/>
                  </a:lnTo>
                  <a:lnTo>
                    <a:pt x="531429" y="347009"/>
                  </a:lnTo>
                  <a:lnTo>
                    <a:pt x="531646" y="347395"/>
                  </a:lnTo>
                  <a:lnTo>
                    <a:pt x="531858" y="347825"/>
                  </a:lnTo>
                  <a:lnTo>
                    <a:pt x="531994" y="348111"/>
                  </a:lnTo>
                  <a:lnTo>
                    <a:pt x="532188" y="348508"/>
                  </a:lnTo>
                  <a:lnTo>
                    <a:pt x="532272" y="348949"/>
                  </a:lnTo>
                  <a:lnTo>
                    <a:pt x="532326" y="349247"/>
                  </a:lnTo>
                  <a:lnTo>
                    <a:pt x="532453" y="349622"/>
                  </a:lnTo>
                  <a:lnTo>
                    <a:pt x="532700" y="349798"/>
                  </a:lnTo>
                  <a:lnTo>
                    <a:pt x="533111" y="349953"/>
                  </a:lnTo>
                  <a:lnTo>
                    <a:pt x="533327" y="350030"/>
                  </a:lnTo>
                  <a:lnTo>
                    <a:pt x="533569" y="350272"/>
                  </a:lnTo>
                  <a:lnTo>
                    <a:pt x="533674" y="350438"/>
                  </a:lnTo>
                  <a:lnTo>
                    <a:pt x="533925" y="350824"/>
                  </a:lnTo>
                  <a:lnTo>
                    <a:pt x="534462" y="351662"/>
                  </a:lnTo>
                  <a:lnTo>
                    <a:pt x="534867" y="352125"/>
                  </a:lnTo>
                  <a:lnTo>
                    <a:pt x="535222" y="352742"/>
                  </a:lnTo>
                  <a:lnTo>
                    <a:pt x="535343" y="352874"/>
                  </a:lnTo>
                  <a:lnTo>
                    <a:pt x="535493" y="352974"/>
                  </a:lnTo>
                  <a:lnTo>
                    <a:pt x="535716" y="353117"/>
                  </a:lnTo>
                  <a:lnTo>
                    <a:pt x="535877" y="353216"/>
                  </a:lnTo>
                  <a:lnTo>
                    <a:pt x="536070" y="353293"/>
                  </a:lnTo>
                  <a:lnTo>
                    <a:pt x="536265" y="353360"/>
                  </a:lnTo>
                  <a:lnTo>
                    <a:pt x="536560" y="353348"/>
                  </a:lnTo>
                  <a:lnTo>
                    <a:pt x="537057" y="353260"/>
                  </a:lnTo>
                  <a:lnTo>
                    <a:pt x="537774" y="353216"/>
                  </a:lnTo>
                  <a:lnTo>
                    <a:pt x="537849" y="353205"/>
                  </a:lnTo>
                  <a:lnTo>
                    <a:pt x="537850" y="353205"/>
                  </a:lnTo>
                  <a:lnTo>
                    <a:pt x="537850" y="353216"/>
                  </a:lnTo>
                  <a:lnTo>
                    <a:pt x="537850" y="353216"/>
                  </a:lnTo>
                  <a:lnTo>
                    <a:pt x="537852" y="353227"/>
                  </a:lnTo>
                  <a:lnTo>
                    <a:pt x="537852" y="353227"/>
                  </a:lnTo>
                  <a:lnTo>
                    <a:pt x="537853" y="353238"/>
                  </a:lnTo>
                  <a:lnTo>
                    <a:pt x="537855" y="353238"/>
                  </a:lnTo>
                  <a:lnTo>
                    <a:pt x="537860" y="353282"/>
                  </a:lnTo>
                  <a:lnTo>
                    <a:pt x="537874" y="353382"/>
                  </a:lnTo>
                  <a:lnTo>
                    <a:pt x="537861" y="353503"/>
                  </a:lnTo>
                  <a:lnTo>
                    <a:pt x="537849" y="353525"/>
                  </a:lnTo>
                  <a:lnTo>
                    <a:pt x="537649" y="353823"/>
                  </a:lnTo>
                  <a:lnTo>
                    <a:pt x="537545" y="353988"/>
                  </a:lnTo>
                  <a:lnTo>
                    <a:pt x="537521" y="353988"/>
                  </a:lnTo>
                  <a:lnTo>
                    <a:pt x="537497" y="353999"/>
                  </a:lnTo>
                  <a:lnTo>
                    <a:pt x="537449" y="354054"/>
                  </a:lnTo>
                  <a:lnTo>
                    <a:pt x="537269" y="354176"/>
                  </a:lnTo>
                  <a:lnTo>
                    <a:pt x="536625" y="354528"/>
                  </a:lnTo>
                  <a:lnTo>
                    <a:pt x="536436" y="354650"/>
                  </a:lnTo>
                  <a:lnTo>
                    <a:pt x="536360" y="354859"/>
                  </a:lnTo>
                  <a:lnTo>
                    <a:pt x="536345" y="355278"/>
                  </a:lnTo>
                  <a:lnTo>
                    <a:pt x="536343" y="355344"/>
                  </a:lnTo>
                  <a:lnTo>
                    <a:pt x="536303" y="355719"/>
                  </a:lnTo>
                  <a:lnTo>
                    <a:pt x="536213" y="356072"/>
                  </a:lnTo>
                  <a:lnTo>
                    <a:pt x="536095" y="356281"/>
                  </a:lnTo>
                  <a:lnTo>
                    <a:pt x="535970" y="356436"/>
                  </a:lnTo>
                  <a:lnTo>
                    <a:pt x="535666" y="356678"/>
                  </a:lnTo>
                  <a:lnTo>
                    <a:pt x="535542" y="356800"/>
                  </a:lnTo>
                  <a:lnTo>
                    <a:pt x="535409" y="356965"/>
                  </a:lnTo>
                  <a:lnTo>
                    <a:pt x="535271" y="357174"/>
                  </a:lnTo>
                  <a:lnTo>
                    <a:pt x="535245" y="357241"/>
                  </a:lnTo>
                  <a:lnTo>
                    <a:pt x="535194" y="357274"/>
                  </a:lnTo>
                  <a:lnTo>
                    <a:pt x="535185" y="357285"/>
                  </a:lnTo>
                  <a:lnTo>
                    <a:pt x="535158" y="357329"/>
                  </a:lnTo>
                  <a:lnTo>
                    <a:pt x="535006" y="357439"/>
                  </a:lnTo>
                  <a:lnTo>
                    <a:pt x="534828" y="357527"/>
                  </a:lnTo>
                  <a:lnTo>
                    <a:pt x="534752" y="357593"/>
                  </a:lnTo>
                  <a:lnTo>
                    <a:pt x="534627" y="357649"/>
                  </a:lnTo>
                  <a:lnTo>
                    <a:pt x="534416" y="357770"/>
                  </a:lnTo>
                  <a:lnTo>
                    <a:pt x="534303" y="357847"/>
                  </a:lnTo>
                  <a:lnTo>
                    <a:pt x="534241" y="357957"/>
                  </a:lnTo>
                  <a:lnTo>
                    <a:pt x="534171" y="358189"/>
                  </a:lnTo>
                  <a:lnTo>
                    <a:pt x="534140" y="358420"/>
                  </a:lnTo>
                  <a:lnTo>
                    <a:pt x="534106" y="358586"/>
                  </a:lnTo>
                  <a:lnTo>
                    <a:pt x="534094" y="358641"/>
                  </a:lnTo>
                  <a:lnTo>
                    <a:pt x="534086" y="358872"/>
                  </a:lnTo>
                  <a:lnTo>
                    <a:pt x="534038" y="359060"/>
                  </a:lnTo>
                  <a:lnTo>
                    <a:pt x="533866" y="359402"/>
                  </a:lnTo>
                  <a:lnTo>
                    <a:pt x="533693" y="359633"/>
                  </a:lnTo>
                  <a:lnTo>
                    <a:pt x="533629" y="359732"/>
                  </a:lnTo>
                  <a:lnTo>
                    <a:pt x="533564" y="359865"/>
                  </a:lnTo>
                  <a:lnTo>
                    <a:pt x="533516" y="360118"/>
                  </a:lnTo>
                  <a:lnTo>
                    <a:pt x="533471" y="360416"/>
                  </a:lnTo>
                  <a:lnTo>
                    <a:pt x="533270" y="360769"/>
                  </a:lnTo>
                  <a:lnTo>
                    <a:pt x="533223" y="360901"/>
                  </a:lnTo>
                  <a:lnTo>
                    <a:pt x="533160" y="361011"/>
                  </a:lnTo>
                  <a:lnTo>
                    <a:pt x="533149" y="361045"/>
                  </a:lnTo>
                  <a:lnTo>
                    <a:pt x="533118" y="361078"/>
                  </a:lnTo>
                  <a:lnTo>
                    <a:pt x="533098" y="361133"/>
                  </a:lnTo>
                  <a:lnTo>
                    <a:pt x="532986" y="361276"/>
                  </a:lnTo>
                  <a:lnTo>
                    <a:pt x="532879" y="361474"/>
                  </a:lnTo>
                  <a:lnTo>
                    <a:pt x="532763" y="361926"/>
                  </a:lnTo>
                  <a:lnTo>
                    <a:pt x="532698" y="362334"/>
                  </a:lnTo>
                  <a:lnTo>
                    <a:pt x="532568" y="362709"/>
                  </a:lnTo>
                  <a:lnTo>
                    <a:pt x="532571" y="362809"/>
                  </a:lnTo>
                  <a:lnTo>
                    <a:pt x="532661" y="362930"/>
                  </a:lnTo>
                  <a:lnTo>
                    <a:pt x="532788" y="363029"/>
                  </a:lnTo>
                  <a:lnTo>
                    <a:pt x="532879" y="363128"/>
                  </a:lnTo>
                  <a:lnTo>
                    <a:pt x="533281" y="363327"/>
                  </a:lnTo>
                  <a:lnTo>
                    <a:pt x="533355" y="363327"/>
                  </a:lnTo>
                  <a:lnTo>
                    <a:pt x="533439" y="363305"/>
                  </a:lnTo>
                  <a:lnTo>
                    <a:pt x="533600" y="363316"/>
                  </a:lnTo>
                  <a:lnTo>
                    <a:pt x="533727" y="363371"/>
                  </a:lnTo>
                  <a:lnTo>
                    <a:pt x="533979" y="363580"/>
                  </a:lnTo>
                  <a:lnTo>
                    <a:pt x="534198" y="363801"/>
                  </a:lnTo>
                  <a:lnTo>
                    <a:pt x="534267" y="363955"/>
                  </a:lnTo>
                  <a:lnTo>
                    <a:pt x="534317" y="364110"/>
                  </a:lnTo>
                  <a:lnTo>
                    <a:pt x="534354" y="364749"/>
                  </a:lnTo>
                  <a:lnTo>
                    <a:pt x="534424" y="365146"/>
                  </a:lnTo>
                  <a:lnTo>
                    <a:pt x="534475" y="365323"/>
                  </a:lnTo>
                  <a:lnTo>
                    <a:pt x="534627" y="365675"/>
                  </a:lnTo>
                  <a:lnTo>
                    <a:pt x="534961" y="366116"/>
                  </a:lnTo>
                  <a:lnTo>
                    <a:pt x="535138" y="366238"/>
                  </a:lnTo>
                  <a:lnTo>
                    <a:pt x="535265" y="366293"/>
                  </a:lnTo>
                  <a:lnTo>
                    <a:pt x="535446" y="366348"/>
                  </a:lnTo>
                  <a:lnTo>
                    <a:pt x="535674" y="366392"/>
                  </a:lnTo>
                  <a:lnTo>
                    <a:pt x="535816" y="366403"/>
                  </a:lnTo>
                  <a:lnTo>
                    <a:pt x="535968" y="366458"/>
                  </a:lnTo>
                  <a:lnTo>
                    <a:pt x="536272" y="366690"/>
                  </a:lnTo>
                  <a:lnTo>
                    <a:pt x="536687" y="367120"/>
                  </a:lnTo>
                  <a:lnTo>
                    <a:pt x="536924" y="367263"/>
                  </a:lnTo>
                  <a:lnTo>
                    <a:pt x="537116" y="367428"/>
                  </a:lnTo>
                  <a:lnTo>
                    <a:pt x="537347" y="367649"/>
                  </a:lnTo>
                  <a:lnTo>
                    <a:pt x="537568" y="367803"/>
                  </a:lnTo>
                  <a:lnTo>
                    <a:pt x="537638" y="367891"/>
                  </a:lnTo>
                  <a:lnTo>
                    <a:pt x="537728" y="368057"/>
                  </a:lnTo>
                  <a:lnTo>
                    <a:pt x="537849" y="368233"/>
                  </a:lnTo>
                  <a:lnTo>
                    <a:pt x="538155" y="368542"/>
                  </a:lnTo>
                  <a:lnTo>
                    <a:pt x="538524" y="368785"/>
                  </a:lnTo>
                  <a:lnTo>
                    <a:pt x="538775" y="368917"/>
                  </a:lnTo>
                  <a:lnTo>
                    <a:pt x="539148" y="369171"/>
                  </a:lnTo>
                  <a:lnTo>
                    <a:pt x="539277" y="369248"/>
                  </a:lnTo>
                  <a:lnTo>
                    <a:pt x="539438" y="369292"/>
                  </a:lnTo>
                  <a:lnTo>
                    <a:pt x="539697" y="369424"/>
                  </a:lnTo>
                  <a:lnTo>
                    <a:pt x="539831" y="369534"/>
                  </a:lnTo>
                  <a:lnTo>
                    <a:pt x="540028" y="369865"/>
                  </a:lnTo>
                  <a:lnTo>
                    <a:pt x="540166" y="370350"/>
                  </a:lnTo>
                  <a:lnTo>
                    <a:pt x="540248" y="370560"/>
                  </a:lnTo>
                  <a:lnTo>
                    <a:pt x="540394" y="370791"/>
                  </a:lnTo>
                  <a:lnTo>
                    <a:pt x="540558" y="370946"/>
                  </a:lnTo>
                  <a:lnTo>
                    <a:pt x="540677" y="371023"/>
                  </a:lnTo>
                  <a:lnTo>
                    <a:pt x="541072" y="371111"/>
                  </a:lnTo>
                  <a:lnTo>
                    <a:pt x="541269" y="371199"/>
                  </a:lnTo>
                  <a:lnTo>
                    <a:pt x="541952" y="371596"/>
                  </a:lnTo>
                  <a:lnTo>
                    <a:pt x="542079" y="371695"/>
                  </a:lnTo>
                  <a:lnTo>
                    <a:pt x="542130" y="371784"/>
                  </a:lnTo>
                  <a:lnTo>
                    <a:pt x="542172" y="371916"/>
                  </a:lnTo>
                  <a:lnTo>
                    <a:pt x="542192" y="372147"/>
                  </a:lnTo>
                  <a:lnTo>
                    <a:pt x="542115" y="372236"/>
                  </a:lnTo>
                  <a:lnTo>
                    <a:pt x="541974" y="372456"/>
                  </a:lnTo>
                  <a:lnTo>
                    <a:pt x="541839" y="372610"/>
                  </a:lnTo>
                  <a:lnTo>
                    <a:pt x="541670" y="372776"/>
                  </a:lnTo>
                  <a:lnTo>
                    <a:pt x="541650" y="372820"/>
                  </a:lnTo>
                  <a:lnTo>
                    <a:pt x="541653" y="372919"/>
                  </a:lnTo>
                  <a:lnTo>
                    <a:pt x="541786" y="373085"/>
                  </a:lnTo>
                  <a:lnTo>
                    <a:pt x="542164" y="373371"/>
                  </a:lnTo>
                  <a:lnTo>
                    <a:pt x="542584" y="373559"/>
                  </a:lnTo>
                  <a:lnTo>
                    <a:pt x="542646" y="373625"/>
                  </a:lnTo>
                  <a:lnTo>
                    <a:pt x="542674" y="373735"/>
                  </a:lnTo>
                  <a:lnTo>
                    <a:pt x="542661" y="373845"/>
                  </a:lnTo>
                  <a:lnTo>
                    <a:pt x="542595" y="374022"/>
                  </a:lnTo>
                  <a:lnTo>
                    <a:pt x="542471" y="374231"/>
                  </a:lnTo>
                  <a:lnTo>
                    <a:pt x="542451" y="374330"/>
                  </a:lnTo>
                  <a:lnTo>
                    <a:pt x="542431" y="374507"/>
                  </a:lnTo>
                  <a:lnTo>
                    <a:pt x="542449" y="374573"/>
                  </a:lnTo>
                  <a:lnTo>
                    <a:pt x="542482" y="374628"/>
                  </a:lnTo>
                  <a:lnTo>
                    <a:pt x="542592" y="374694"/>
                  </a:lnTo>
                  <a:lnTo>
                    <a:pt x="542846" y="374749"/>
                  </a:lnTo>
                  <a:lnTo>
                    <a:pt x="543134" y="374838"/>
                  </a:lnTo>
                  <a:lnTo>
                    <a:pt x="543349" y="375025"/>
                  </a:lnTo>
                  <a:lnTo>
                    <a:pt x="543405" y="375135"/>
                  </a:lnTo>
                  <a:lnTo>
                    <a:pt x="543433" y="375224"/>
                  </a:lnTo>
                  <a:lnTo>
                    <a:pt x="543438" y="375378"/>
                  </a:lnTo>
                  <a:lnTo>
                    <a:pt x="543349" y="375885"/>
                  </a:lnTo>
                  <a:lnTo>
                    <a:pt x="543340" y="376271"/>
                  </a:lnTo>
                  <a:lnTo>
                    <a:pt x="543306" y="376403"/>
                  </a:lnTo>
                  <a:lnTo>
                    <a:pt x="543273" y="376458"/>
                  </a:lnTo>
                  <a:lnTo>
                    <a:pt x="543255" y="376525"/>
                  </a:lnTo>
                  <a:lnTo>
                    <a:pt x="543032" y="376734"/>
                  </a:lnTo>
                  <a:lnTo>
                    <a:pt x="542973" y="376756"/>
                  </a:lnTo>
                  <a:lnTo>
                    <a:pt x="542936" y="376800"/>
                  </a:lnTo>
                  <a:lnTo>
                    <a:pt x="542626" y="376855"/>
                  </a:lnTo>
                  <a:lnTo>
                    <a:pt x="542469" y="376899"/>
                  </a:lnTo>
                  <a:lnTo>
                    <a:pt x="542364" y="376977"/>
                  </a:lnTo>
                  <a:lnTo>
                    <a:pt x="542279" y="377065"/>
                  </a:lnTo>
                  <a:lnTo>
                    <a:pt x="542161" y="377241"/>
                  </a:lnTo>
                  <a:lnTo>
                    <a:pt x="541958" y="377671"/>
                  </a:lnTo>
                  <a:lnTo>
                    <a:pt x="541791" y="378200"/>
                  </a:lnTo>
                  <a:lnTo>
                    <a:pt x="541613" y="378388"/>
                  </a:lnTo>
                  <a:lnTo>
                    <a:pt x="541396" y="378586"/>
                  </a:lnTo>
                  <a:lnTo>
                    <a:pt x="541284" y="378807"/>
                  </a:lnTo>
                  <a:lnTo>
                    <a:pt x="541264" y="378873"/>
                  </a:lnTo>
                  <a:lnTo>
                    <a:pt x="541246" y="379016"/>
                  </a:lnTo>
                  <a:lnTo>
                    <a:pt x="541269" y="379149"/>
                  </a:lnTo>
                  <a:lnTo>
                    <a:pt x="541373" y="379413"/>
                  </a:lnTo>
                  <a:lnTo>
                    <a:pt x="541430" y="379689"/>
                  </a:lnTo>
                  <a:lnTo>
                    <a:pt x="541509" y="379821"/>
                  </a:lnTo>
                  <a:lnTo>
                    <a:pt x="541523" y="379876"/>
                  </a:lnTo>
                  <a:lnTo>
                    <a:pt x="541552" y="379920"/>
                  </a:lnTo>
                  <a:lnTo>
                    <a:pt x="541565" y="379965"/>
                  </a:lnTo>
                  <a:lnTo>
                    <a:pt x="541768" y="380130"/>
                  </a:lnTo>
                  <a:lnTo>
                    <a:pt x="541847" y="380152"/>
                  </a:lnTo>
                  <a:lnTo>
                    <a:pt x="541904" y="380185"/>
                  </a:lnTo>
                  <a:lnTo>
                    <a:pt x="541974" y="380207"/>
                  </a:lnTo>
                  <a:lnTo>
                    <a:pt x="542161" y="380218"/>
                  </a:lnTo>
                  <a:lnTo>
                    <a:pt x="542253" y="380240"/>
                  </a:lnTo>
                  <a:lnTo>
                    <a:pt x="542336" y="380251"/>
                  </a:lnTo>
                  <a:lnTo>
                    <a:pt x="542494" y="380406"/>
                  </a:lnTo>
                  <a:lnTo>
                    <a:pt x="542581" y="380571"/>
                  </a:lnTo>
                  <a:lnTo>
                    <a:pt x="542643" y="380725"/>
                  </a:lnTo>
                  <a:lnTo>
                    <a:pt x="542683" y="380913"/>
                  </a:lnTo>
                  <a:lnTo>
                    <a:pt x="542759" y="381045"/>
                  </a:lnTo>
                  <a:lnTo>
                    <a:pt x="542786" y="381067"/>
                  </a:lnTo>
                  <a:lnTo>
                    <a:pt x="542787" y="381067"/>
                  </a:lnTo>
                  <a:lnTo>
                    <a:pt x="542833" y="381100"/>
                  </a:lnTo>
                  <a:lnTo>
                    <a:pt x="542851" y="381111"/>
                  </a:lnTo>
                  <a:lnTo>
                    <a:pt x="542884" y="381133"/>
                  </a:lnTo>
                  <a:lnTo>
                    <a:pt x="542897" y="381144"/>
                  </a:lnTo>
                  <a:lnTo>
                    <a:pt x="542987" y="381277"/>
                  </a:lnTo>
                  <a:lnTo>
                    <a:pt x="543145" y="381464"/>
                  </a:lnTo>
                  <a:lnTo>
                    <a:pt x="543188" y="381552"/>
                  </a:lnTo>
                  <a:lnTo>
                    <a:pt x="543193" y="381618"/>
                  </a:lnTo>
                  <a:lnTo>
                    <a:pt x="543168" y="381751"/>
                  </a:lnTo>
                  <a:lnTo>
                    <a:pt x="543123" y="381883"/>
                  </a:lnTo>
                  <a:lnTo>
                    <a:pt x="542779" y="382291"/>
                  </a:lnTo>
                  <a:lnTo>
                    <a:pt x="542592" y="382633"/>
                  </a:lnTo>
                  <a:lnTo>
                    <a:pt x="542505" y="382732"/>
                  </a:lnTo>
                  <a:lnTo>
                    <a:pt x="542429" y="382875"/>
                  </a:lnTo>
                  <a:lnTo>
                    <a:pt x="542353" y="382986"/>
                  </a:lnTo>
                  <a:lnTo>
                    <a:pt x="542324" y="383063"/>
                  </a:lnTo>
                  <a:lnTo>
                    <a:pt x="542304" y="383085"/>
                  </a:lnTo>
                  <a:lnTo>
                    <a:pt x="542266" y="383504"/>
                  </a:lnTo>
                  <a:lnTo>
                    <a:pt x="542189" y="384022"/>
                  </a:lnTo>
                  <a:lnTo>
                    <a:pt x="542076" y="384364"/>
                  </a:lnTo>
                  <a:lnTo>
                    <a:pt x="541980" y="384507"/>
                  </a:lnTo>
                  <a:lnTo>
                    <a:pt x="541963" y="384617"/>
                  </a:lnTo>
                  <a:lnTo>
                    <a:pt x="541927" y="384673"/>
                  </a:lnTo>
                  <a:lnTo>
                    <a:pt x="541813" y="385147"/>
                  </a:lnTo>
                  <a:lnTo>
                    <a:pt x="541430" y="385665"/>
                  </a:lnTo>
                  <a:lnTo>
                    <a:pt x="541255" y="385952"/>
                  </a:lnTo>
                  <a:lnTo>
                    <a:pt x="541199" y="386139"/>
                  </a:lnTo>
                  <a:lnTo>
                    <a:pt x="541190" y="386216"/>
                  </a:lnTo>
                  <a:lnTo>
                    <a:pt x="541199" y="386326"/>
                  </a:lnTo>
                  <a:lnTo>
                    <a:pt x="541260" y="386481"/>
                  </a:lnTo>
                  <a:lnTo>
                    <a:pt x="541545" y="386789"/>
                  </a:lnTo>
                  <a:lnTo>
                    <a:pt x="541636" y="386845"/>
                  </a:lnTo>
                  <a:lnTo>
                    <a:pt x="541760" y="386988"/>
                  </a:lnTo>
                  <a:lnTo>
                    <a:pt x="541817" y="387087"/>
                  </a:lnTo>
                  <a:lnTo>
                    <a:pt x="541980" y="387914"/>
                  </a:lnTo>
                  <a:lnTo>
                    <a:pt x="542011" y="388311"/>
                  </a:lnTo>
                  <a:lnTo>
                    <a:pt x="542000" y="388465"/>
                  </a:lnTo>
                  <a:lnTo>
                    <a:pt x="541876" y="388719"/>
                  </a:lnTo>
                  <a:lnTo>
                    <a:pt x="541760" y="388851"/>
                  </a:lnTo>
                  <a:lnTo>
                    <a:pt x="541610" y="388973"/>
                  </a:lnTo>
                  <a:lnTo>
                    <a:pt x="541407" y="389050"/>
                  </a:lnTo>
                  <a:lnTo>
                    <a:pt x="541219" y="389182"/>
                  </a:lnTo>
                  <a:lnTo>
                    <a:pt x="540922" y="389491"/>
                  </a:lnTo>
                  <a:lnTo>
                    <a:pt x="540730" y="389645"/>
                  </a:lnTo>
                  <a:lnTo>
                    <a:pt x="540595" y="389777"/>
                  </a:lnTo>
                  <a:lnTo>
                    <a:pt x="540414" y="389910"/>
                  </a:lnTo>
                  <a:lnTo>
                    <a:pt x="540358" y="389987"/>
                  </a:lnTo>
                  <a:lnTo>
                    <a:pt x="540293" y="390042"/>
                  </a:lnTo>
                  <a:lnTo>
                    <a:pt x="540271" y="390108"/>
                  </a:lnTo>
                  <a:lnTo>
                    <a:pt x="540290" y="390637"/>
                  </a:lnTo>
                  <a:lnTo>
                    <a:pt x="540429" y="390935"/>
                  </a:lnTo>
                  <a:lnTo>
                    <a:pt x="540465" y="391343"/>
                  </a:lnTo>
                  <a:lnTo>
                    <a:pt x="540728" y="392247"/>
                  </a:lnTo>
                  <a:lnTo>
                    <a:pt x="540800" y="392391"/>
                  </a:lnTo>
                  <a:lnTo>
                    <a:pt x="540936" y="392578"/>
                  </a:lnTo>
                  <a:lnTo>
                    <a:pt x="541179" y="393019"/>
                  </a:lnTo>
                  <a:lnTo>
                    <a:pt x="541362" y="393295"/>
                  </a:lnTo>
                  <a:lnTo>
                    <a:pt x="541461" y="393460"/>
                  </a:lnTo>
                  <a:lnTo>
                    <a:pt x="541498" y="393559"/>
                  </a:lnTo>
                  <a:lnTo>
                    <a:pt x="541534" y="393603"/>
                  </a:lnTo>
                  <a:lnTo>
                    <a:pt x="541583" y="393791"/>
                  </a:lnTo>
                  <a:lnTo>
                    <a:pt x="541599" y="394066"/>
                  </a:lnTo>
                  <a:lnTo>
                    <a:pt x="541599" y="394210"/>
                  </a:lnTo>
                  <a:lnTo>
                    <a:pt x="541554" y="394463"/>
                  </a:lnTo>
                  <a:lnTo>
                    <a:pt x="541506" y="394607"/>
                  </a:lnTo>
                  <a:lnTo>
                    <a:pt x="541503" y="394706"/>
                  </a:lnTo>
                  <a:lnTo>
                    <a:pt x="541498" y="394871"/>
                  </a:lnTo>
                  <a:lnTo>
                    <a:pt x="541540" y="394960"/>
                  </a:lnTo>
                  <a:lnTo>
                    <a:pt x="541552" y="395026"/>
                  </a:lnTo>
                  <a:lnTo>
                    <a:pt x="541588" y="395081"/>
                  </a:lnTo>
                  <a:lnTo>
                    <a:pt x="541619" y="395213"/>
                  </a:lnTo>
                  <a:lnTo>
                    <a:pt x="541619" y="395323"/>
                  </a:lnTo>
                  <a:lnTo>
                    <a:pt x="541554" y="395786"/>
                  </a:lnTo>
                  <a:lnTo>
                    <a:pt x="541501" y="396062"/>
                  </a:lnTo>
                  <a:lnTo>
                    <a:pt x="541514" y="396261"/>
                  </a:lnTo>
                  <a:lnTo>
                    <a:pt x="541520" y="396338"/>
                  </a:lnTo>
                  <a:lnTo>
                    <a:pt x="541568" y="396602"/>
                  </a:lnTo>
                  <a:lnTo>
                    <a:pt x="541577" y="396724"/>
                  </a:lnTo>
                  <a:lnTo>
                    <a:pt x="541559" y="396779"/>
                  </a:lnTo>
                  <a:lnTo>
                    <a:pt x="541425" y="397043"/>
                  </a:lnTo>
                  <a:lnTo>
                    <a:pt x="541382" y="397165"/>
                  </a:lnTo>
                  <a:lnTo>
                    <a:pt x="541362" y="397275"/>
                  </a:lnTo>
                  <a:lnTo>
                    <a:pt x="541371" y="397374"/>
                  </a:lnTo>
                  <a:lnTo>
                    <a:pt x="541396" y="397462"/>
                  </a:lnTo>
                  <a:lnTo>
                    <a:pt x="541506" y="397694"/>
                  </a:lnTo>
                  <a:lnTo>
                    <a:pt x="541543" y="397804"/>
                  </a:lnTo>
                  <a:lnTo>
                    <a:pt x="541570" y="398157"/>
                  </a:lnTo>
                  <a:lnTo>
                    <a:pt x="541585" y="398609"/>
                  </a:lnTo>
                  <a:lnTo>
                    <a:pt x="541630" y="398819"/>
                  </a:lnTo>
                  <a:lnTo>
                    <a:pt x="541760" y="399094"/>
                  </a:lnTo>
                  <a:lnTo>
                    <a:pt x="542036" y="399414"/>
                  </a:lnTo>
                  <a:lnTo>
                    <a:pt x="542362" y="399833"/>
                  </a:lnTo>
                  <a:lnTo>
                    <a:pt x="542757" y="400197"/>
                  </a:lnTo>
                  <a:lnTo>
                    <a:pt x="543145" y="400660"/>
                  </a:lnTo>
                  <a:lnTo>
                    <a:pt x="543230" y="400836"/>
                  </a:lnTo>
                  <a:lnTo>
                    <a:pt x="543306" y="401178"/>
                  </a:lnTo>
                  <a:lnTo>
                    <a:pt x="543311" y="401255"/>
                  </a:lnTo>
                  <a:lnTo>
                    <a:pt x="543292" y="401388"/>
                  </a:lnTo>
                  <a:lnTo>
                    <a:pt x="543250" y="401476"/>
                  </a:lnTo>
                  <a:lnTo>
                    <a:pt x="543250" y="401487"/>
                  </a:lnTo>
                  <a:lnTo>
                    <a:pt x="543210" y="401564"/>
                  </a:lnTo>
                  <a:lnTo>
                    <a:pt x="543165" y="401707"/>
                  </a:lnTo>
                  <a:lnTo>
                    <a:pt x="543134" y="401906"/>
                  </a:lnTo>
                  <a:lnTo>
                    <a:pt x="543193" y="402170"/>
                  </a:lnTo>
                  <a:lnTo>
                    <a:pt x="543228" y="402236"/>
                  </a:lnTo>
                  <a:lnTo>
                    <a:pt x="543304" y="402347"/>
                  </a:lnTo>
                  <a:lnTo>
                    <a:pt x="543337" y="402391"/>
                  </a:lnTo>
                  <a:lnTo>
                    <a:pt x="543532" y="402534"/>
                  </a:lnTo>
                  <a:lnTo>
                    <a:pt x="543815" y="402589"/>
                  </a:lnTo>
                  <a:lnTo>
                    <a:pt x="543978" y="402600"/>
                  </a:lnTo>
                  <a:lnTo>
                    <a:pt x="544090" y="402622"/>
                  </a:lnTo>
                  <a:lnTo>
                    <a:pt x="544297" y="402744"/>
                  </a:lnTo>
                  <a:lnTo>
                    <a:pt x="544432" y="402799"/>
                  </a:lnTo>
                  <a:lnTo>
                    <a:pt x="544452" y="402832"/>
                  </a:lnTo>
                  <a:lnTo>
                    <a:pt x="544522" y="402931"/>
                  </a:lnTo>
                  <a:lnTo>
                    <a:pt x="544719" y="403273"/>
                  </a:lnTo>
                  <a:lnTo>
                    <a:pt x="544846" y="403615"/>
                  </a:lnTo>
                  <a:lnTo>
                    <a:pt x="544982" y="404155"/>
                  </a:lnTo>
                  <a:lnTo>
                    <a:pt x="544974" y="404375"/>
                  </a:lnTo>
                  <a:lnTo>
                    <a:pt x="544954" y="404497"/>
                  </a:lnTo>
                  <a:lnTo>
                    <a:pt x="544819" y="404596"/>
                  </a:lnTo>
                  <a:lnTo>
                    <a:pt x="544686" y="404662"/>
                  </a:lnTo>
                  <a:lnTo>
                    <a:pt x="544522" y="404783"/>
                  </a:lnTo>
                  <a:lnTo>
                    <a:pt x="544413" y="404894"/>
                  </a:lnTo>
                  <a:lnTo>
                    <a:pt x="544299" y="405037"/>
                  </a:lnTo>
                  <a:lnTo>
                    <a:pt x="544235" y="405213"/>
                  </a:lnTo>
                  <a:lnTo>
                    <a:pt x="544223" y="405357"/>
                  </a:lnTo>
                  <a:lnTo>
                    <a:pt x="544248" y="405765"/>
                  </a:lnTo>
                  <a:lnTo>
                    <a:pt x="544291" y="405963"/>
                  </a:lnTo>
                  <a:lnTo>
                    <a:pt x="544446" y="406261"/>
                  </a:lnTo>
                  <a:lnTo>
                    <a:pt x="544542" y="406360"/>
                  </a:lnTo>
                  <a:lnTo>
                    <a:pt x="544658" y="406448"/>
                  </a:lnTo>
                  <a:lnTo>
                    <a:pt x="544681" y="406559"/>
                  </a:lnTo>
                  <a:lnTo>
                    <a:pt x="544661" y="406779"/>
                  </a:lnTo>
                  <a:lnTo>
                    <a:pt x="544562" y="406989"/>
                  </a:lnTo>
                  <a:lnTo>
                    <a:pt x="544353" y="407341"/>
                  </a:lnTo>
                  <a:lnTo>
                    <a:pt x="544333" y="407441"/>
                  </a:lnTo>
                  <a:lnTo>
                    <a:pt x="544413" y="407606"/>
                  </a:lnTo>
                  <a:lnTo>
                    <a:pt x="544607" y="407804"/>
                  </a:lnTo>
                  <a:lnTo>
                    <a:pt x="544788" y="408003"/>
                  </a:lnTo>
                  <a:lnTo>
                    <a:pt x="544835" y="408113"/>
                  </a:lnTo>
                  <a:lnTo>
                    <a:pt x="544849" y="408201"/>
                  </a:lnTo>
                  <a:lnTo>
                    <a:pt x="544849" y="408201"/>
                  </a:lnTo>
                  <a:lnTo>
                    <a:pt x="544808" y="408323"/>
                  </a:lnTo>
                  <a:lnTo>
                    <a:pt x="544717" y="408455"/>
                  </a:lnTo>
                  <a:lnTo>
                    <a:pt x="544514" y="408676"/>
                  </a:lnTo>
                  <a:lnTo>
                    <a:pt x="544415" y="408819"/>
                  </a:lnTo>
                  <a:lnTo>
                    <a:pt x="544404" y="408973"/>
                  </a:lnTo>
                  <a:lnTo>
                    <a:pt x="544460" y="409238"/>
                  </a:lnTo>
                  <a:lnTo>
                    <a:pt x="544469" y="409425"/>
                  </a:lnTo>
                  <a:lnTo>
                    <a:pt x="544404" y="409712"/>
                  </a:lnTo>
                  <a:lnTo>
                    <a:pt x="544302" y="410021"/>
                  </a:lnTo>
                  <a:lnTo>
                    <a:pt x="544282" y="410307"/>
                  </a:lnTo>
                  <a:lnTo>
                    <a:pt x="544237" y="410495"/>
                  </a:lnTo>
                  <a:lnTo>
                    <a:pt x="544172" y="410682"/>
                  </a:lnTo>
                  <a:lnTo>
                    <a:pt x="544156" y="410715"/>
                  </a:lnTo>
                  <a:lnTo>
                    <a:pt x="544110" y="410826"/>
                  </a:lnTo>
                  <a:lnTo>
                    <a:pt x="544090" y="410870"/>
                  </a:lnTo>
                  <a:lnTo>
                    <a:pt x="544090" y="410980"/>
                  </a:lnTo>
                  <a:lnTo>
                    <a:pt x="544099" y="411134"/>
                  </a:lnTo>
                  <a:lnTo>
                    <a:pt x="544110" y="411289"/>
                  </a:lnTo>
                  <a:lnTo>
                    <a:pt x="544119" y="411443"/>
                  </a:lnTo>
                  <a:lnTo>
                    <a:pt x="544150" y="411675"/>
                  </a:lnTo>
                  <a:lnTo>
                    <a:pt x="544152" y="411697"/>
                  </a:lnTo>
                  <a:lnTo>
                    <a:pt x="544139" y="411807"/>
                  </a:lnTo>
                  <a:lnTo>
                    <a:pt x="544114" y="411917"/>
                  </a:lnTo>
                  <a:lnTo>
                    <a:pt x="544063" y="412116"/>
                  </a:lnTo>
                  <a:lnTo>
                    <a:pt x="544025" y="412380"/>
                  </a:lnTo>
                  <a:lnTo>
                    <a:pt x="543868" y="412909"/>
                  </a:lnTo>
                  <a:lnTo>
                    <a:pt x="543848" y="413163"/>
                  </a:lnTo>
                  <a:lnTo>
                    <a:pt x="543868" y="413450"/>
                  </a:lnTo>
                  <a:lnTo>
                    <a:pt x="543848" y="413582"/>
                  </a:lnTo>
                  <a:lnTo>
                    <a:pt x="543766" y="413802"/>
                  </a:lnTo>
                  <a:lnTo>
                    <a:pt x="543346" y="414574"/>
                  </a:lnTo>
                  <a:lnTo>
                    <a:pt x="543168" y="415026"/>
                  </a:lnTo>
                  <a:lnTo>
                    <a:pt x="543021" y="415335"/>
                  </a:lnTo>
                  <a:lnTo>
                    <a:pt x="542985" y="415522"/>
                  </a:lnTo>
                  <a:lnTo>
                    <a:pt x="542985" y="415622"/>
                  </a:lnTo>
                  <a:lnTo>
                    <a:pt x="543024" y="415875"/>
                  </a:lnTo>
                  <a:lnTo>
                    <a:pt x="543128" y="416217"/>
                  </a:lnTo>
                  <a:lnTo>
                    <a:pt x="543132" y="416438"/>
                  </a:lnTo>
                  <a:lnTo>
                    <a:pt x="543134" y="416537"/>
                  </a:lnTo>
                  <a:lnTo>
                    <a:pt x="543047" y="417143"/>
                  </a:lnTo>
                  <a:lnTo>
                    <a:pt x="543024" y="417452"/>
                  </a:lnTo>
                  <a:lnTo>
                    <a:pt x="542858" y="418312"/>
                  </a:lnTo>
                  <a:lnTo>
                    <a:pt x="542851" y="418455"/>
                  </a:lnTo>
                  <a:lnTo>
                    <a:pt x="542866" y="418698"/>
                  </a:lnTo>
                  <a:lnTo>
                    <a:pt x="542889" y="418841"/>
                  </a:lnTo>
                  <a:lnTo>
                    <a:pt x="542894" y="418874"/>
                  </a:lnTo>
                  <a:lnTo>
                    <a:pt x="542947" y="418984"/>
                  </a:lnTo>
                  <a:lnTo>
                    <a:pt x="543253" y="419370"/>
                  </a:lnTo>
                  <a:lnTo>
                    <a:pt x="543402" y="419580"/>
                  </a:lnTo>
                  <a:lnTo>
                    <a:pt x="543436" y="419867"/>
                  </a:lnTo>
                  <a:lnTo>
                    <a:pt x="543433" y="419999"/>
                  </a:lnTo>
                  <a:lnTo>
                    <a:pt x="543416" y="420043"/>
                  </a:lnTo>
                  <a:lnTo>
                    <a:pt x="543391" y="420087"/>
                  </a:lnTo>
                  <a:lnTo>
                    <a:pt x="543391" y="420087"/>
                  </a:lnTo>
                  <a:lnTo>
                    <a:pt x="543317" y="420186"/>
                  </a:lnTo>
                  <a:lnTo>
                    <a:pt x="543286" y="420197"/>
                  </a:lnTo>
                  <a:lnTo>
                    <a:pt x="543259" y="420241"/>
                  </a:lnTo>
                  <a:lnTo>
                    <a:pt x="543101" y="420341"/>
                  </a:lnTo>
                  <a:lnTo>
                    <a:pt x="542587" y="421101"/>
                  </a:lnTo>
                  <a:lnTo>
                    <a:pt x="542465" y="421366"/>
                  </a:lnTo>
                  <a:lnTo>
                    <a:pt x="542451" y="421542"/>
                  </a:lnTo>
                  <a:lnTo>
                    <a:pt x="542465" y="421675"/>
                  </a:lnTo>
                  <a:lnTo>
                    <a:pt x="542530" y="421829"/>
                  </a:lnTo>
                  <a:lnTo>
                    <a:pt x="542652" y="421950"/>
                  </a:lnTo>
                  <a:lnTo>
                    <a:pt x="542891" y="422138"/>
                  </a:lnTo>
                  <a:lnTo>
                    <a:pt x="542936" y="422204"/>
                  </a:lnTo>
                  <a:lnTo>
                    <a:pt x="542967" y="422259"/>
                  </a:lnTo>
                  <a:lnTo>
                    <a:pt x="543005" y="422358"/>
                  </a:lnTo>
                  <a:lnTo>
                    <a:pt x="543185" y="423020"/>
                  </a:lnTo>
                  <a:lnTo>
                    <a:pt x="543259" y="423604"/>
                  </a:lnTo>
                  <a:lnTo>
                    <a:pt x="543250" y="423814"/>
                  </a:lnTo>
                  <a:lnTo>
                    <a:pt x="543198" y="424078"/>
                  </a:lnTo>
                  <a:lnTo>
                    <a:pt x="543169" y="424233"/>
                  </a:lnTo>
                  <a:lnTo>
                    <a:pt x="543163" y="424266"/>
                  </a:lnTo>
                  <a:lnTo>
                    <a:pt x="543168" y="424420"/>
                  </a:lnTo>
                  <a:lnTo>
                    <a:pt x="543202" y="424530"/>
                  </a:lnTo>
                  <a:lnTo>
                    <a:pt x="543239" y="424597"/>
                  </a:lnTo>
                  <a:lnTo>
                    <a:pt x="543244" y="424608"/>
                  </a:lnTo>
                  <a:lnTo>
                    <a:pt x="543292" y="424685"/>
                  </a:lnTo>
                  <a:lnTo>
                    <a:pt x="543507" y="424916"/>
                  </a:lnTo>
                  <a:lnTo>
                    <a:pt x="543560" y="424994"/>
                  </a:lnTo>
                  <a:lnTo>
                    <a:pt x="543614" y="425115"/>
                  </a:lnTo>
                  <a:lnTo>
                    <a:pt x="543614" y="425126"/>
                  </a:lnTo>
                  <a:lnTo>
                    <a:pt x="543605" y="425324"/>
                  </a:lnTo>
                  <a:lnTo>
                    <a:pt x="543569" y="425468"/>
                  </a:lnTo>
                  <a:lnTo>
                    <a:pt x="543512" y="425831"/>
                  </a:lnTo>
                  <a:lnTo>
                    <a:pt x="543456" y="425964"/>
                  </a:lnTo>
                  <a:lnTo>
                    <a:pt x="543371" y="426085"/>
                  </a:lnTo>
                  <a:lnTo>
                    <a:pt x="543335" y="426140"/>
                  </a:lnTo>
                  <a:lnTo>
                    <a:pt x="543204" y="426361"/>
                  </a:lnTo>
                  <a:lnTo>
                    <a:pt x="543174" y="426482"/>
                  </a:lnTo>
                  <a:lnTo>
                    <a:pt x="543163" y="426658"/>
                  </a:lnTo>
                  <a:lnTo>
                    <a:pt x="543170" y="426835"/>
                  </a:lnTo>
                  <a:lnTo>
                    <a:pt x="543210" y="426945"/>
                  </a:lnTo>
                  <a:lnTo>
                    <a:pt x="543238" y="427000"/>
                  </a:lnTo>
                  <a:lnTo>
                    <a:pt x="543309" y="427122"/>
                  </a:lnTo>
                  <a:lnTo>
                    <a:pt x="543315" y="427133"/>
                  </a:lnTo>
                  <a:lnTo>
                    <a:pt x="543326" y="427144"/>
                  </a:lnTo>
                  <a:lnTo>
                    <a:pt x="543326" y="427144"/>
                  </a:lnTo>
                  <a:lnTo>
                    <a:pt x="543326" y="427144"/>
                  </a:lnTo>
                  <a:lnTo>
                    <a:pt x="543382" y="427254"/>
                  </a:lnTo>
                  <a:lnTo>
                    <a:pt x="543462" y="427419"/>
                  </a:lnTo>
                  <a:lnTo>
                    <a:pt x="543527" y="427717"/>
                  </a:lnTo>
                  <a:lnTo>
                    <a:pt x="543719" y="428367"/>
                  </a:lnTo>
                  <a:lnTo>
                    <a:pt x="543822" y="428831"/>
                  </a:lnTo>
                  <a:lnTo>
                    <a:pt x="543933" y="429205"/>
                  </a:lnTo>
                  <a:lnTo>
                    <a:pt x="543944" y="429338"/>
                  </a:lnTo>
                  <a:lnTo>
                    <a:pt x="543927" y="429448"/>
                  </a:lnTo>
                  <a:lnTo>
                    <a:pt x="543871" y="429613"/>
                  </a:lnTo>
                  <a:lnTo>
                    <a:pt x="543724" y="429878"/>
                  </a:lnTo>
                  <a:lnTo>
                    <a:pt x="543732" y="429966"/>
                  </a:lnTo>
                  <a:lnTo>
                    <a:pt x="543719" y="430065"/>
                  </a:lnTo>
                  <a:lnTo>
                    <a:pt x="543718" y="430065"/>
                  </a:lnTo>
                  <a:lnTo>
                    <a:pt x="543718" y="430065"/>
                  </a:lnTo>
                  <a:lnTo>
                    <a:pt x="543718" y="430065"/>
                  </a:lnTo>
                  <a:lnTo>
                    <a:pt x="543692" y="430209"/>
                  </a:lnTo>
                  <a:lnTo>
                    <a:pt x="543636" y="430528"/>
                  </a:lnTo>
                  <a:lnTo>
                    <a:pt x="543744" y="430958"/>
                  </a:lnTo>
                  <a:lnTo>
                    <a:pt x="543745" y="430958"/>
                  </a:lnTo>
                  <a:lnTo>
                    <a:pt x="543756" y="431245"/>
                  </a:lnTo>
                  <a:lnTo>
                    <a:pt x="543703" y="431400"/>
                  </a:lnTo>
                  <a:lnTo>
                    <a:pt x="543599" y="431521"/>
                  </a:lnTo>
                  <a:lnTo>
                    <a:pt x="543495" y="431609"/>
                  </a:lnTo>
                  <a:lnTo>
                    <a:pt x="543350" y="431664"/>
                  </a:lnTo>
                  <a:lnTo>
                    <a:pt x="543022" y="431752"/>
                  </a:lnTo>
                  <a:lnTo>
                    <a:pt x="542909" y="431807"/>
                  </a:lnTo>
                  <a:lnTo>
                    <a:pt x="542844" y="431874"/>
                  </a:lnTo>
                  <a:lnTo>
                    <a:pt x="542818" y="431962"/>
                  </a:lnTo>
                  <a:lnTo>
                    <a:pt x="542823" y="432116"/>
                  </a:lnTo>
                  <a:lnTo>
                    <a:pt x="542826" y="432226"/>
                  </a:lnTo>
                  <a:lnTo>
                    <a:pt x="542796" y="432304"/>
                  </a:lnTo>
                  <a:lnTo>
                    <a:pt x="542796" y="432304"/>
                  </a:lnTo>
                  <a:lnTo>
                    <a:pt x="542795" y="432304"/>
                  </a:lnTo>
                  <a:lnTo>
                    <a:pt x="542795" y="432304"/>
                  </a:lnTo>
                  <a:lnTo>
                    <a:pt x="542793" y="432304"/>
                  </a:lnTo>
                  <a:lnTo>
                    <a:pt x="542792" y="432304"/>
                  </a:lnTo>
                  <a:lnTo>
                    <a:pt x="542789" y="432315"/>
                  </a:lnTo>
                  <a:lnTo>
                    <a:pt x="542709" y="432392"/>
                  </a:lnTo>
                  <a:lnTo>
                    <a:pt x="542574" y="432524"/>
                  </a:lnTo>
                  <a:lnTo>
                    <a:pt x="542474" y="432623"/>
                  </a:lnTo>
                  <a:lnTo>
                    <a:pt x="542313" y="432844"/>
                  </a:lnTo>
                  <a:lnTo>
                    <a:pt x="542240" y="433164"/>
                  </a:lnTo>
                  <a:lnTo>
                    <a:pt x="542124" y="433373"/>
                  </a:lnTo>
                  <a:lnTo>
                    <a:pt x="542056" y="433538"/>
                  </a:lnTo>
                  <a:lnTo>
                    <a:pt x="541994" y="433869"/>
                  </a:lnTo>
                  <a:lnTo>
                    <a:pt x="541932" y="434002"/>
                  </a:lnTo>
                  <a:lnTo>
                    <a:pt x="541706" y="434277"/>
                  </a:lnTo>
                  <a:lnTo>
                    <a:pt x="541447" y="434509"/>
                  </a:lnTo>
                  <a:lnTo>
                    <a:pt x="541280" y="434619"/>
                  </a:lnTo>
                  <a:lnTo>
                    <a:pt x="541145" y="434663"/>
                  </a:lnTo>
                  <a:lnTo>
                    <a:pt x="540914" y="434707"/>
                  </a:lnTo>
                  <a:lnTo>
                    <a:pt x="540736" y="434795"/>
                  </a:lnTo>
                  <a:lnTo>
                    <a:pt x="540658" y="434873"/>
                  </a:lnTo>
                  <a:lnTo>
                    <a:pt x="540617" y="434917"/>
                  </a:lnTo>
                  <a:lnTo>
                    <a:pt x="540530" y="435038"/>
                  </a:lnTo>
                  <a:lnTo>
                    <a:pt x="540374" y="435181"/>
                  </a:lnTo>
                  <a:lnTo>
                    <a:pt x="540157" y="435292"/>
                  </a:lnTo>
                  <a:lnTo>
                    <a:pt x="539954" y="435391"/>
                  </a:lnTo>
                  <a:lnTo>
                    <a:pt x="539760" y="435512"/>
                  </a:lnTo>
                  <a:lnTo>
                    <a:pt x="539181" y="436096"/>
                  </a:lnTo>
                  <a:lnTo>
                    <a:pt x="538767" y="436615"/>
                  </a:lnTo>
                  <a:lnTo>
                    <a:pt x="538668" y="436692"/>
                  </a:lnTo>
                  <a:lnTo>
                    <a:pt x="538521" y="436780"/>
                  </a:lnTo>
                  <a:lnTo>
                    <a:pt x="538343" y="436923"/>
                  </a:lnTo>
                  <a:lnTo>
                    <a:pt x="538092" y="437177"/>
                  </a:lnTo>
                  <a:lnTo>
                    <a:pt x="537841" y="437629"/>
                  </a:lnTo>
                  <a:lnTo>
                    <a:pt x="537754" y="437739"/>
                  </a:lnTo>
                  <a:lnTo>
                    <a:pt x="537562" y="437883"/>
                  </a:lnTo>
                  <a:lnTo>
                    <a:pt x="537468" y="437993"/>
                  </a:lnTo>
                  <a:lnTo>
                    <a:pt x="537423" y="438114"/>
                  </a:lnTo>
                  <a:lnTo>
                    <a:pt x="537410" y="438202"/>
                  </a:lnTo>
                  <a:lnTo>
                    <a:pt x="537441" y="438566"/>
                  </a:lnTo>
                  <a:lnTo>
                    <a:pt x="537418" y="438709"/>
                  </a:lnTo>
                  <a:lnTo>
                    <a:pt x="537322" y="438908"/>
                  </a:lnTo>
                  <a:lnTo>
                    <a:pt x="537054" y="439349"/>
                  </a:lnTo>
                  <a:lnTo>
                    <a:pt x="537050" y="439349"/>
                  </a:lnTo>
                  <a:lnTo>
                    <a:pt x="536975" y="439503"/>
                  </a:lnTo>
                  <a:lnTo>
                    <a:pt x="536907" y="439724"/>
                  </a:lnTo>
                  <a:lnTo>
                    <a:pt x="536901" y="439834"/>
                  </a:lnTo>
                  <a:lnTo>
                    <a:pt x="536919" y="439978"/>
                  </a:lnTo>
                  <a:lnTo>
                    <a:pt x="536981" y="440275"/>
                  </a:lnTo>
                  <a:lnTo>
                    <a:pt x="536983" y="440430"/>
                  </a:lnTo>
                  <a:lnTo>
                    <a:pt x="536972" y="440551"/>
                  </a:lnTo>
                  <a:lnTo>
                    <a:pt x="536845" y="441113"/>
                  </a:lnTo>
                  <a:lnTo>
                    <a:pt x="536747" y="441334"/>
                  </a:lnTo>
                  <a:lnTo>
                    <a:pt x="536602" y="441565"/>
                  </a:lnTo>
                  <a:lnTo>
                    <a:pt x="536529" y="441808"/>
                  </a:lnTo>
                  <a:lnTo>
                    <a:pt x="536529" y="441808"/>
                  </a:lnTo>
                  <a:lnTo>
                    <a:pt x="536490" y="441929"/>
                  </a:lnTo>
                  <a:lnTo>
                    <a:pt x="536486" y="442105"/>
                  </a:lnTo>
                  <a:lnTo>
                    <a:pt x="536597" y="442546"/>
                  </a:lnTo>
                  <a:lnTo>
                    <a:pt x="536597" y="442668"/>
                  </a:lnTo>
                  <a:lnTo>
                    <a:pt x="536543" y="442855"/>
                  </a:lnTo>
                  <a:lnTo>
                    <a:pt x="536484" y="442954"/>
                  </a:lnTo>
                  <a:lnTo>
                    <a:pt x="536445" y="443009"/>
                  </a:lnTo>
                  <a:lnTo>
                    <a:pt x="536307" y="443186"/>
                  </a:lnTo>
                  <a:lnTo>
                    <a:pt x="536267" y="443252"/>
                  </a:lnTo>
                  <a:lnTo>
                    <a:pt x="536146" y="443362"/>
                  </a:lnTo>
                  <a:lnTo>
                    <a:pt x="536100" y="443384"/>
                  </a:lnTo>
                  <a:lnTo>
                    <a:pt x="536010" y="443384"/>
                  </a:lnTo>
                  <a:lnTo>
                    <a:pt x="535847" y="443329"/>
                  </a:lnTo>
                  <a:lnTo>
                    <a:pt x="535745" y="443329"/>
                  </a:lnTo>
                  <a:lnTo>
                    <a:pt x="535640" y="443395"/>
                  </a:lnTo>
                  <a:lnTo>
                    <a:pt x="535620" y="443451"/>
                  </a:lnTo>
                  <a:lnTo>
                    <a:pt x="535510" y="443594"/>
                  </a:lnTo>
                  <a:lnTo>
                    <a:pt x="535325" y="443781"/>
                  </a:lnTo>
                  <a:lnTo>
                    <a:pt x="535206" y="443870"/>
                  </a:lnTo>
                  <a:lnTo>
                    <a:pt x="534966" y="443903"/>
                  </a:lnTo>
                  <a:lnTo>
                    <a:pt x="534956" y="443903"/>
                  </a:lnTo>
                  <a:lnTo>
                    <a:pt x="534815" y="443870"/>
                  </a:lnTo>
                  <a:lnTo>
                    <a:pt x="534482" y="443847"/>
                  </a:lnTo>
                  <a:lnTo>
                    <a:pt x="534042" y="443803"/>
                  </a:lnTo>
                  <a:lnTo>
                    <a:pt x="533911" y="443825"/>
                  </a:lnTo>
                  <a:lnTo>
                    <a:pt x="533768" y="443892"/>
                  </a:lnTo>
                  <a:lnTo>
                    <a:pt x="533686" y="444013"/>
                  </a:lnTo>
                  <a:lnTo>
                    <a:pt x="533549" y="444266"/>
                  </a:lnTo>
                  <a:lnTo>
                    <a:pt x="533530" y="444476"/>
                  </a:lnTo>
                  <a:lnTo>
                    <a:pt x="533530" y="444487"/>
                  </a:lnTo>
                  <a:lnTo>
                    <a:pt x="533530" y="444498"/>
                  </a:lnTo>
                  <a:lnTo>
                    <a:pt x="533528" y="444520"/>
                  </a:lnTo>
                  <a:lnTo>
                    <a:pt x="533527" y="444564"/>
                  </a:lnTo>
                  <a:lnTo>
                    <a:pt x="533555" y="444707"/>
                  </a:lnTo>
                  <a:lnTo>
                    <a:pt x="533626" y="444928"/>
                  </a:lnTo>
                  <a:lnTo>
                    <a:pt x="533700" y="445082"/>
                  </a:lnTo>
                  <a:lnTo>
                    <a:pt x="533752" y="445325"/>
                  </a:lnTo>
                  <a:lnTo>
                    <a:pt x="533750" y="445424"/>
                  </a:lnTo>
                  <a:lnTo>
                    <a:pt x="533727" y="445501"/>
                  </a:lnTo>
                  <a:lnTo>
                    <a:pt x="533685" y="445601"/>
                  </a:lnTo>
                  <a:lnTo>
                    <a:pt x="533623" y="445689"/>
                  </a:lnTo>
                  <a:lnTo>
                    <a:pt x="533589" y="445733"/>
                  </a:lnTo>
                  <a:lnTo>
                    <a:pt x="533468" y="445821"/>
                  </a:lnTo>
                  <a:lnTo>
                    <a:pt x="533305" y="445876"/>
                  </a:lnTo>
                  <a:lnTo>
                    <a:pt x="533185" y="445953"/>
                  </a:lnTo>
                  <a:lnTo>
                    <a:pt x="533132" y="446009"/>
                  </a:lnTo>
                  <a:lnTo>
                    <a:pt x="533082" y="446075"/>
                  </a:lnTo>
                  <a:lnTo>
                    <a:pt x="533051" y="446119"/>
                  </a:lnTo>
                  <a:lnTo>
                    <a:pt x="533042" y="446218"/>
                  </a:lnTo>
                  <a:lnTo>
                    <a:pt x="533051" y="446317"/>
                  </a:lnTo>
                  <a:lnTo>
                    <a:pt x="533149" y="446604"/>
                  </a:lnTo>
                  <a:lnTo>
                    <a:pt x="533165" y="446703"/>
                  </a:lnTo>
                  <a:lnTo>
                    <a:pt x="533160" y="446780"/>
                  </a:lnTo>
                  <a:lnTo>
                    <a:pt x="533115" y="446913"/>
                  </a:lnTo>
                  <a:lnTo>
                    <a:pt x="533039" y="447023"/>
                  </a:lnTo>
                  <a:lnTo>
                    <a:pt x="532929" y="447155"/>
                  </a:lnTo>
                  <a:lnTo>
                    <a:pt x="532658" y="447354"/>
                  </a:lnTo>
                  <a:lnTo>
                    <a:pt x="532520" y="447519"/>
                  </a:lnTo>
                  <a:lnTo>
                    <a:pt x="532464" y="447618"/>
                  </a:lnTo>
                  <a:lnTo>
                    <a:pt x="532227" y="448125"/>
                  </a:lnTo>
                  <a:lnTo>
                    <a:pt x="532131" y="448291"/>
                  </a:lnTo>
                  <a:lnTo>
                    <a:pt x="532043" y="448390"/>
                  </a:lnTo>
                  <a:lnTo>
                    <a:pt x="531808" y="448600"/>
                  </a:lnTo>
                  <a:lnTo>
                    <a:pt x="531699" y="448743"/>
                  </a:lnTo>
                  <a:lnTo>
                    <a:pt x="531684" y="448765"/>
                  </a:lnTo>
                  <a:lnTo>
                    <a:pt x="531493" y="449074"/>
                  </a:lnTo>
                  <a:lnTo>
                    <a:pt x="531437" y="449228"/>
                  </a:lnTo>
                  <a:lnTo>
                    <a:pt x="531360" y="449504"/>
                  </a:lnTo>
                  <a:lnTo>
                    <a:pt x="531250" y="449724"/>
                  </a:lnTo>
                  <a:lnTo>
                    <a:pt x="531165" y="449934"/>
                  </a:lnTo>
                  <a:lnTo>
                    <a:pt x="531140" y="450066"/>
                  </a:lnTo>
                  <a:lnTo>
                    <a:pt x="531089" y="450209"/>
                  </a:lnTo>
                  <a:lnTo>
                    <a:pt x="530992" y="450309"/>
                  </a:lnTo>
                  <a:lnTo>
                    <a:pt x="530895" y="450408"/>
                  </a:lnTo>
                  <a:lnTo>
                    <a:pt x="530835" y="450496"/>
                  </a:lnTo>
                  <a:lnTo>
                    <a:pt x="530612" y="450948"/>
                  </a:lnTo>
                  <a:lnTo>
                    <a:pt x="530611" y="450948"/>
                  </a:lnTo>
                  <a:lnTo>
                    <a:pt x="530516" y="451135"/>
                  </a:lnTo>
                  <a:lnTo>
                    <a:pt x="530435" y="451367"/>
                  </a:lnTo>
                  <a:lnTo>
                    <a:pt x="530406" y="451554"/>
                  </a:lnTo>
                  <a:lnTo>
                    <a:pt x="530348" y="451775"/>
                  </a:lnTo>
                  <a:lnTo>
                    <a:pt x="530297" y="451852"/>
                  </a:lnTo>
                  <a:lnTo>
                    <a:pt x="530246" y="451918"/>
                  </a:lnTo>
                  <a:lnTo>
                    <a:pt x="530150" y="451995"/>
                  </a:lnTo>
                  <a:lnTo>
                    <a:pt x="530049" y="452040"/>
                  </a:lnTo>
                  <a:lnTo>
                    <a:pt x="529933" y="452172"/>
                  </a:lnTo>
                  <a:lnTo>
                    <a:pt x="529879" y="452271"/>
                  </a:lnTo>
                  <a:lnTo>
                    <a:pt x="529882" y="452370"/>
                  </a:lnTo>
                  <a:lnTo>
                    <a:pt x="529933" y="452470"/>
                  </a:lnTo>
                  <a:lnTo>
                    <a:pt x="530163" y="452657"/>
                  </a:lnTo>
                  <a:lnTo>
                    <a:pt x="530246" y="452756"/>
                  </a:lnTo>
                  <a:lnTo>
                    <a:pt x="530288" y="452844"/>
                  </a:lnTo>
                  <a:lnTo>
                    <a:pt x="530291" y="452966"/>
                  </a:lnTo>
                  <a:lnTo>
                    <a:pt x="530263" y="453043"/>
                  </a:lnTo>
                  <a:lnTo>
                    <a:pt x="530152" y="453208"/>
                  </a:lnTo>
                  <a:lnTo>
                    <a:pt x="529839" y="453429"/>
                  </a:lnTo>
                  <a:lnTo>
                    <a:pt x="529783" y="453473"/>
                  </a:lnTo>
                  <a:lnTo>
                    <a:pt x="529690" y="453572"/>
                  </a:lnTo>
                  <a:lnTo>
                    <a:pt x="529634" y="453649"/>
                  </a:lnTo>
                  <a:lnTo>
                    <a:pt x="529589" y="453782"/>
                  </a:lnTo>
                  <a:lnTo>
                    <a:pt x="529563" y="453980"/>
                  </a:lnTo>
                  <a:lnTo>
                    <a:pt x="529433" y="454355"/>
                  </a:lnTo>
                  <a:lnTo>
                    <a:pt x="529373" y="454609"/>
                  </a:lnTo>
                  <a:lnTo>
                    <a:pt x="529368" y="454741"/>
                  </a:lnTo>
                  <a:lnTo>
                    <a:pt x="529413" y="455259"/>
                  </a:lnTo>
                  <a:lnTo>
                    <a:pt x="529476" y="455568"/>
                  </a:lnTo>
                  <a:lnTo>
                    <a:pt x="529467" y="455722"/>
                  </a:lnTo>
                  <a:lnTo>
                    <a:pt x="529447" y="455821"/>
                  </a:lnTo>
                  <a:lnTo>
                    <a:pt x="529340" y="456086"/>
                  </a:lnTo>
                  <a:lnTo>
                    <a:pt x="529317" y="456185"/>
                  </a:lnTo>
                  <a:lnTo>
                    <a:pt x="529309" y="456295"/>
                  </a:lnTo>
                  <a:lnTo>
                    <a:pt x="529323" y="456703"/>
                  </a:lnTo>
                  <a:lnTo>
                    <a:pt x="529284" y="456946"/>
                  </a:lnTo>
                  <a:lnTo>
                    <a:pt x="529140" y="457376"/>
                  </a:lnTo>
                  <a:lnTo>
                    <a:pt x="529002" y="457685"/>
                  </a:lnTo>
                  <a:lnTo>
                    <a:pt x="528911" y="457938"/>
                  </a:lnTo>
                  <a:lnTo>
                    <a:pt x="528880" y="458071"/>
                  </a:lnTo>
                  <a:lnTo>
                    <a:pt x="528857" y="458302"/>
                  </a:lnTo>
                  <a:lnTo>
                    <a:pt x="528895" y="458633"/>
                  </a:lnTo>
                  <a:lnTo>
                    <a:pt x="528897" y="458809"/>
                  </a:lnTo>
                  <a:lnTo>
                    <a:pt x="528857" y="459030"/>
                  </a:lnTo>
                  <a:lnTo>
                    <a:pt x="528826" y="459129"/>
                  </a:lnTo>
                  <a:lnTo>
                    <a:pt x="528714" y="459261"/>
                  </a:lnTo>
                  <a:lnTo>
                    <a:pt x="528609" y="459361"/>
                  </a:lnTo>
                  <a:lnTo>
                    <a:pt x="528556" y="459449"/>
                  </a:lnTo>
                  <a:lnTo>
                    <a:pt x="528474" y="459570"/>
                  </a:lnTo>
                  <a:lnTo>
                    <a:pt x="528451" y="459647"/>
                  </a:lnTo>
                  <a:lnTo>
                    <a:pt x="528411" y="459890"/>
                  </a:lnTo>
                  <a:lnTo>
                    <a:pt x="528322" y="460154"/>
                  </a:lnTo>
                  <a:lnTo>
                    <a:pt x="528223" y="460320"/>
                  </a:lnTo>
                  <a:lnTo>
                    <a:pt x="528203" y="460364"/>
                  </a:lnTo>
                  <a:lnTo>
                    <a:pt x="528186" y="460375"/>
                  </a:lnTo>
                  <a:lnTo>
                    <a:pt x="528112" y="460496"/>
                  </a:lnTo>
                  <a:lnTo>
                    <a:pt x="527985" y="460849"/>
                  </a:lnTo>
                  <a:lnTo>
                    <a:pt x="527817" y="461202"/>
                  </a:lnTo>
                  <a:lnTo>
                    <a:pt x="527800" y="461235"/>
                  </a:lnTo>
                  <a:lnTo>
                    <a:pt x="527730" y="461334"/>
                  </a:lnTo>
                  <a:lnTo>
                    <a:pt x="527568" y="461621"/>
                  </a:lnTo>
                  <a:lnTo>
                    <a:pt x="527495" y="461731"/>
                  </a:lnTo>
                  <a:lnTo>
                    <a:pt x="527385" y="461830"/>
                  </a:lnTo>
                  <a:lnTo>
                    <a:pt x="527232" y="461919"/>
                  </a:lnTo>
                  <a:lnTo>
                    <a:pt x="527100" y="461941"/>
                  </a:lnTo>
                  <a:lnTo>
                    <a:pt x="526970" y="461930"/>
                  </a:lnTo>
                  <a:lnTo>
                    <a:pt x="526775" y="461852"/>
                  </a:lnTo>
                  <a:lnTo>
                    <a:pt x="526516" y="461786"/>
                  </a:lnTo>
                  <a:lnTo>
                    <a:pt x="526340" y="461753"/>
                  </a:lnTo>
                  <a:lnTo>
                    <a:pt x="526186" y="461753"/>
                  </a:lnTo>
                  <a:lnTo>
                    <a:pt x="526016" y="461819"/>
                  </a:lnTo>
                  <a:lnTo>
                    <a:pt x="525862" y="461930"/>
                  </a:lnTo>
                  <a:lnTo>
                    <a:pt x="525760" y="462018"/>
                  </a:lnTo>
                  <a:lnTo>
                    <a:pt x="525670" y="462150"/>
                  </a:lnTo>
                  <a:lnTo>
                    <a:pt x="525652" y="462327"/>
                  </a:lnTo>
                  <a:lnTo>
                    <a:pt x="525728" y="462834"/>
                  </a:lnTo>
                  <a:lnTo>
                    <a:pt x="525706" y="463010"/>
                  </a:lnTo>
                  <a:lnTo>
                    <a:pt x="525664" y="463076"/>
                  </a:lnTo>
                  <a:lnTo>
                    <a:pt x="525644" y="463098"/>
                  </a:lnTo>
                  <a:lnTo>
                    <a:pt x="525621" y="463120"/>
                  </a:lnTo>
                  <a:lnTo>
                    <a:pt x="525469" y="463264"/>
                  </a:lnTo>
                  <a:lnTo>
                    <a:pt x="525240" y="463407"/>
                  </a:lnTo>
                  <a:lnTo>
                    <a:pt x="525201" y="463451"/>
                  </a:lnTo>
                  <a:lnTo>
                    <a:pt x="525117" y="463639"/>
                  </a:lnTo>
                  <a:lnTo>
                    <a:pt x="525072" y="464069"/>
                  </a:lnTo>
                  <a:lnTo>
                    <a:pt x="525001" y="464421"/>
                  </a:lnTo>
                  <a:lnTo>
                    <a:pt x="524945" y="464532"/>
                  </a:lnTo>
                  <a:lnTo>
                    <a:pt x="524902" y="464598"/>
                  </a:lnTo>
                  <a:lnTo>
                    <a:pt x="524795" y="464862"/>
                  </a:lnTo>
                  <a:lnTo>
                    <a:pt x="524738" y="465039"/>
                  </a:lnTo>
                  <a:lnTo>
                    <a:pt x="524653" y="465215"/>
                  </a:lnTo>
                  <a:lnTo>
                    <a:pt x="524518" y="465403"/>
                  </a:lnTo>
                  <a:lnTo>
                    <a:pt x="524256" y="465590"/>
                  </a:lnTo>
                  <a:lnTo>
                    <a:pt x="524168" y="465678"/>
                  </a:lnTo>
                  <a:lnTo>
                    <a:pt x="524110" y="465767"/>
                  </a:lnTo>
                  <a:lnTo>
                    <a:pt x="524078" y="465877"/>
                  </a:lnTo>
                  <a:lnTo>
                    <a:pt x="524086" y="466020"/>
                  </a:lnTo>
                  <a:lnTo>
                    <a:pt x="524182" y="466274"/>
                  </a:lnTo>
                  <a:lnTo>
                    <a:pt x="524188" y="466351"/>
                  </a:lnTo>
                  <a:lnTo>
                    <a:pt x="524143" y="466560"/>
                  </a:lnTo>
                  <a:lnTo>
                    <a:pt x="523985" y="466957"/>
                  </a:lnTo>
                  <a:lnTo>
                    <a:pt x="523920" y="467123"/>
                  </a:lnTo>
                  <a:lnTo>
                    <a:pt x="523742" y="467509"/>
                  </a:lnTo>
                  <a:lnTo>
                    <a:pt x="523483" y="468336"/>
                  </a:lnTo>
                  <a:lnTo>
                    <a:pt x="523367" y="468600"/>
                  </a:lnTo>
                  <a:lnTo>
                    <a:pt x="523229" y="468931"/>
                  </a:lnTo>
                  <a:lnTo>
                    <a:pt x="523006" y="469162"/>
                  </a:lnTo>
                  <a:lnTo>
                    <a:pt x="522760" y="469394"/>
                  </a:lnTo>
                  <a:lnTo>
                    <a:pt x="522644" y="469615"/>
                  </a:lnTo>
                  <a:lnTo>
                    <a:pt x="522622" y="469681"/>
                  </a:lnTo>
                  <a:lnTo>
                    <a:pt x="522588" y="470011"/>
                  </a:lnTo>
                  <a:lnTo>
                    <a:pt x="522733" y="470453"/>
                  </a:lnTo>
                  <a:lnTo>
                    <a:pt x="522780" y="470662"/>
                  </a:lnTo>
                  <a:lnTo>
                    <a:pt x="522791" y="470893"/>
                  </a:lnTo>
                  <a:lnTo>
                    <a:pt x="522666" y="471169"/>
                  </a:lnTo>
                  <a:lnTo>
                    <a:pt x="522519" y="471412"/>
                  </a:lnTo>
                  <a:lnTo>
                    <a:pt x="522259" y="471765"/>
                  </a:lnTo>
                  <a:lnTo>
                    <a:pt x="521728" y="472305"/>
                  </a:lnTo>
                  <a:lnTo>
                    <a:pt x="521587" y="472525"/>
                  </a:lnTo>
                  <a:lnTo>
                    <a:pt x="521424" y="472735"/>
                  </a:lnTo>
                  <a:lnTo>
                    <a:pt x="521244" y="472856"/>
                  </a:lnTo>
                  <a:lnTo>
                    <a:pt x="521090" y="472900"/>
                  </a:lnTo>
                  <a:lnTo>
                    <a:pt x="520742" y="472999"/>
                  </a:lnTo>
                  <a:lnTo>
                    <a:pt x="520098" y="473275"/>
                  </a:lnTo>
                  <a:lnTo>
                    <a:pt x="519204" y="473782"/>
                  </a:lnTo>
                  <a:lnTo>
                    <a:pt x="519027" y="473870"/>
                  </a:lnTo>
                  <a:lnTo>
                    <a:pt x="518976" y="473893"/>
                  </a:lnTo>
                  <a:lnTo>
                    <a:pt x="518775" y="473926"/>
                  </a:lnTo>
                  <a:lnTo>
                    <a:pt x="518701" y="473915"/>
                  </a:lnTo>
                  <a:lnTo>
                    <a:pt x="518583" y="473904"/>
                  </a:lnTo>
                  <a:lnTo>
                    <a:pt x="518446" y="473859"/>
                  </a:lnTo>
                  <a:lnTo>
                    <a:pt x="518242" y="473804"/>
                  </a:lnTo>
                  <a:lnTo>
                    <a:pt x="518067" y="473793"/>
                  </a:lnTo>
                  <a:lnTo>
                    <a:pt x="517907" y="473837"/>
                  </a:lnTo>
                  <a:lnTo>
                    <a:pt x="517798" y="473937"/>
                  </a:lnTo>
                  <a:lnTo>
                    <a:pt x="517473" y="474532"/>
                  </a:lnTo>
                  <a:lnTo>
                    <a:pt x="517119" y="474962"/>
                  </a:lnTo>
                  <a:lnTo>
                    <a:pt x="516890" y="475227"/>
                  </a:lnTo>
                  <a:lnTo>
                    <a:pt x="516255" y="475888"/>
                  </a:lnTo>
                  <a:lnTo>
                    <a:pt x="516108" y="476054"/>
                  </a:lnTo>
                  <a:lnTo>
                    <a:pt x="516038" y="476164"/>
                  </a:lnTo>
                  <a:lnTo>
                    <a:pt x="515999" y="476307"/>
                  </a:lnTo>
                  <a:lnTo>
                    <a:pt x="515993" y="476428"/>
                  </a:lnTo>
                  <a:lnTo>
                    <a:pt x="516054" y="476616"/>
                  </a:lnTo>
                  <a:lnTo>
                    <a:pt x="516200" y="476858"/>
                  </a:lnTo>
                  <a:lnTo>
                    <a:pt x="516255" y="477035"/>
                  </a:lnTo>
                  <a:lnTo>
                    <a:pt x="516266" y="477200"/>
                  </a:lnTo>
                  <a:lnTo>
                    <a:pt x="516248" y="477355"/>
                  </a:lnTo>
                  <a:lnTo>
                    <a:pt x="516191" y="477564"/>
                  </a:lnTo>
                  <a:lnTo>
                    <a:pt x="515974" y="477906"/>
                  </a:lnTo>
                  <a:lnTo>
                    <a:pt x="515750" y="478137"/>
                  </a:lnTo>
                  <a:lnTo>
                    <a:pt x="515466" y="478347"/>
                  </a:lnTo>
                  <a:lnTo>
                    <a:pt x="515276" y="478468"/>
                  </a:lnTo>
                  <a:lnTo>
                    <a:pt x="515014" y="478589"/>
                  </a:lnTo>
                  <a:lnTo>
                    <a:pt x="514818" y="478711"/>
                  </a:lnTo>
                  <a:lnTo>
                    <a:pt x="514662" y="478942"/>
                  </a:lnTo>
                  <a:lnTo>
                    <a:pt x="514480" y="479471"/>
                  </a:lnTo>
                  <a:lnTo>
                    <a:pt x="514384" y="479615"/>
                  </a:lnTo>
                  <a:lnTo>
                    <a:pt x="514231" y="479692"/>
                  </a:lnTo>
                  <a:lnTo>
                    <a:pt x="514018" y="479780"/>
                  </a:lnTo>
                  <a:lnTo>
                    <a:pt x="513804" y="479924"/>
                  </a:lnTo>
                  <a:lnTo>
                    <a:pt x="513687" y="480045"/>
                  </a:lnTo>
                  <a:lnTo>
                    <a:pt x="513620" y="480199"/>
                  </a:lnTo>
                  <a:lnTo>
                    <a:pt x="513603" y="480398"/>
                  </a:lnTo>
                  <a:lnTo>
                    <a:pt x="513631" y="480640"/>
                  </a:lnTo>
                  <a:lnTo>
                    <a:pt x="513735" y="481136"/>
                  </a:lnTo>
                  <a:lnTo>
                    <a:pt x="513767" y="481291"/>
                  </a:lnTo>
                  <a:lnTo>
                    <a:pt x="513753" y="481423"/>
                  </a:lnTo>
                  <a:lnTo>
                    <a:pt x="513703" y="481511"/>
                  </a:lnTo>
                  <a:lnTo>
                    <a:pt x="513385" y="481853"/>
                  </a:lnTo>
                  <a:lnTo>
                    <a:pt x="513036" y="482349"/>
                  </a:lnTo>
                  <a:lnTo>
                    <a:pt x="512901" y="482493"/>
                  </a:lnTo>
                  <a:lnTo>
                    <a:pt x="512720" y="482746"/>
                  </a:lnTo>
                  <a:lnTo>
                    <a:pt x="512618" y="482845"/>
                  </a:lnTo>
                  <a:lnTo>
                    <a:pt x="512491" y="482912"/>
                  </a:lnTo>
                  <a:lnTo>
                    <a:pt x="512227" y="482967"/>
                  </a:lnTo>
                  <a:lnTo>
                    <a:pt x="512188" y="482978"/>
                  </a:lnTo>
                  <a:lnTo>
                    <a:pt x="511980" y="483022"/>
                  </a:lnTo>
                  <a:lnTo>
                    <a:pt x="511860" y="483055"/>
                  </a:lnTo>
                  <a:lnTo>
                    <a:pt x="511725" y="483088"/>
                  </a:lnTo>
                  <a:lnTo>
                    <a:pt x="511572" y="483121"/>
                  </a:lnTo>
                  <a:lnTo>
                    <a:pt x="511242" y="483176"/>
                  </a:lnTo>
                  <a:lnTo>
                    <a:pt x="510794" y="483275"/>
                  </a:lnTo>
                  <a:lnTo>
                    <a:pt x="510575" y="483353"/>
                  </a:lnTo>
                  <a:lnTo>
                    <a:pt x="510138" y="483518"/>
                  </a:lnTo>
                  <a:lnTo>
                    <a:pt x="509833" y="483705"/>
                  </a:lnTo>
                  <a:lnTo>
                    <a:pt x="509661" y="483783"/>
                  </a:lnTo>
                  <a:lnTo>
                    <a:pt x="509462" y="483838"/>
                  </a:lnTo>
                  <a:lnTo>
                    <a:pt x="509421" y="483838"/>
                  </a:lnTo>
                  <a:lnTo>
                    <a:pt x="509334" y="483838"/>
                  </a:lnTo>
                  <a:lnTo>
                    <a:pt x="509152" y="483805"/>
                  </a:lnTo>
                  <a:lnTo>
                    <a:pt x="508903" y="483683"/>
                  </a:lnTo>
                  <a:lnTo>
                    <a:pt x="508638" y="483595"/>
                  </a:lnTo>
                  <a:lnTo>
                    <a:pt x="508464" y="483529"/>
                  </a:lnTo>
                  <a:lnTo>
                    <a:pt x="508265" y="483441"/>
                  </a:lnTo>
                  <a:lnTo>
                    <a:pt x="508026" y="483386"/>
                  </a:lnTo>
                  <a:lnTo>
                    <a:pt x="507623" y="483419"/>
                  </a:lnTo>
                  <a:lnTo>
                    <a:pt x="507209" y="483375"/>
                  </a:lnTo>
                  <a:lnTo>
                    <a:pt x="507004" y="483353"/>
                  </a:lnTo>
                  <a:lnTo>
                    <a:pt x="506840" y="483331"/>
                  </a:lnTo>
                  <a:lnTo>
                    <a:pt x="506741" y="483331"/>
                  </a:lnTo>
                  <a:lnTo>
                    <a:pt x="506522" y="483331"/>
                  </a:lnTo>
                  <a:lnTo>
                    <a:pt x="506291" y="483386"/>
                  </a:lnTo>
                  <a:lnTo>
                    <a:pt x="505989" y="483496"/>
                  </a:lnTo>
                  <a:lnTo>
                    <a:pt x="505848" y="483584"/>
                  </a:lnTo>
                  <a:lnTo>
                    <a:pt x="505562" y="483904"/>
                  </a:lnTo>
                  <a:lnTo>
                    <a:pt x="505377" y="484202"/>
                  </a:lnTo>
                  <a:lnTo>
                    <a:pt x="505201" y="484676"/>
                  </a:lnTo>
                  <a:lnTo>
                    <a:pt x="505126" y="484830"/>
                  </a:lnTo>
                  <a:lnTo>
                    <a:pt x="505018" y="484951"/>
                  </a:lnTo>
                  <a:lnTo>
                    <a:pt x="504870" y="485073"/>
                  </a:lnTo>
                  <a:lnTo>
                    <a:pt x="504344" y="485326"/>
                  </a:lnTo>
                  <a:lnTo>
                    <a:pt x="504102" y="485458"/>
                  </a:lnTo>
                  <a:lnTo>
                    <a:pt x="503908" y="485668"/>
                  </a:lnTo>
                  <a:lnTo>
                    <a:pt x="503741" y="485955"/>
                  </a:lnTo>
                  <a:lnTo>
                    <a:pt x="503535" y="486407"/>
                  </a:lnTo>
                  <a:lnTo>
                    <a:pt x="503381" y="486616"/>
                  </a:lnTo>
                  <a:lnTo>
                    <a:pt x="503227" y="486748"/>
                  </a:lnTo>
                  <a:lnTo>
                    <a:pt x="502918" y="486859"/>
                  </a:lnTo>
                  <a:lnTo>
                    <a:pt x="502757" y="486969"/>
                  </a:lnTo>
                  <a:lnTo>
                    <a:pt x="502496" y="487123"/>
                  </a:lnTo>
                  <a:lnTo>
                    <a:pt x="502208" y="487300"/>
                  </a:lnTo>
                  <a:lnTo>
                    <a:pt x="502100" y="487388"/>
                  </a:lnTo>
                  <a:lnTo>
                    <a:pt x="501868" y="487575"/>
                  </a:lnTo>
                  <a:lnTo>
                    <a:pt x="501655" y="487906"/>
                  </a:lnTo>
                  <a:lnTo>
                    <a:pt x="501564" y="488038"/>
                  </a:lnTo>
                  <a:lnTo>
                    <a:pt x="501337" y="488281"/>
                  </a:lnTo>
                  <a:lnTo>
                    <a:pt x="501203" y="488369"/>
                  </a:lnTo>
                  <a:lnTo>
                    <a:pt x="500924" y="488413"/>
                  </a:lnTo>
                  <a:lnTo>
                    <a:pt x="500636" y="488435"/>
                  </a:lnTo>
                  <a:lnTo>
                    <a:pt x="500129" y="488535"/>
                  </a:lnTo>
                  <a:lnTo>
                    <a:pt x="499788" y="488700"/>
                  </a:lnTo>
                  <a:lnTo>
                    <a:pt x="499387" y="488987"/>
                  </a:lnTo>
                  <a:lnTo>
                    <a:pt x="499119" y="489075"/>
                  </a:lnTo>
                  <a:lnTo>
                    <a:pt x="498470" y="489130"/>
                  </a:lnTo>
                  <a:lnTo>
                    <a:pt x="498353" y="489141"/>
                  </a:lnTo>
                  <a:lnTo>
                    <a:pt x="498064" y="489141"/>
                  </a:lnTo>
                  <a:lnTo>
                    <a:pt x="497743" y="489119"/>
                  </a:lnTo>
                  <a:lnTo>
                    <a:pt x="497437" y="489086"/>
                  </a:lnTo>
                  <a:lnTo>
                    <a:pt x="497127" y="489119"/>
                  </a:lnTo>
                  <a:lnTo>
                    <a:pt x="496508" y="489229"/>
                  </a:lnTo>
                  <a:lnTo>
                    <a:pt x="496311" y="489295"/>
                  </a:lnTo>
                  <a:lnTo>
                    <a:pt x="496122" y="489417"/>
                  </a:lnTo>
                  <a:lnTo>
                    <a:pt x="495765" y="489714"/>
                  </a:lnTo>
                  <a:lnTo>
                    <a:pt x="495333" y="489957"/>
                  </a:lnTo>
                  <a:lnTo>
                    <a:pt x="495234" y="489990"/>
                  </a:lnTo>
                  <a:lnTo>
                    <a:pt x="495173" y="490012"/>
                  </a:lnTo>
                  <a:lnTo>
                    <a:pt x="495025" y="490012"/>
                  </a:lnTo>
                  <a:lnTo>
                    <a:pt x="494676" y="489924"/>
                  </a:lnTo>
                  <a:lnTo>
                    <a:pt x="494567" y="489902"/>
                  </a:lnTo>
                  <a:lnTo>
                    <a:pt x="494454" y="489880"/>
                  </a:lnTo>
                  <a:lnTo>
                    <a:pt x="494289" y="489935"/>
                  </a:lnTo>
                  <a:lnTo>
                    <a:pt x="494006" y="490155"/>
                  </a:lnTo>
                  <a:lnTo>
                    <a:pt x="493869" y="490343"/>
                  </a:lnTo>
                  <a:lnTo>
                    <a:pt x="493806" y="490453"/>
                  </a:lnTo>
                  <a:lnTo>
                    <a:pt x="493737" y="490685"/>
                  </a:lnTo>
                  <a:lnTo>
                    <a:pt x="493729" y="490817"/>
                  </a:lnTo>
                  <a:lnTo>
                    <a:pt x="493765" y="490949"/>
                  </a:lnTo>
                  <a:lnTo>
                    <a:pt x="493855" y="491093"/>
                  </a:lnTo>
                  <a:lnTo>
                    <a:pt x="493961" y="491181"/>
                  </a:lnTo>
                  <a:lnTo>
                    <a:pt x="494094" y="491225"/>
                  </a:lnTo>
                  <a:lnTo>
                    <a:pt x="494318" y="491236"/>
                  </a:lnTo>
                  <a:lnTo>
                    <a:pt x="494456" y="491258"/>
                  </a:lnTo>
                  <a:lnTo>
                    <a:pt x="494618" y="491324"/>
                  </a:lnTo>
                  <a:lnTo>
                    <a:pt x="494794" y="491478"/>
                  </a:lnTo>
                  <a:lnTo>
                    <a:pt x="494879" y="491622"/>
                  </a:lnTo>
                  <a:lnTo>
                    <a:pt x="494923" y="491776"/>
                  </a:lnTo>
                  <a:lnTo>
                    <a:pt x="494930" y="492140"/>
                  </a:lnTo>
                  <a:lnTo>
                    <a:pt x="494908" y="492316"/>
                  </a:lnTo>
                  <a:lnTo>
                    <a:pt x="494822" y="492537"/>
                  </a:lnTo>
                  <a:lnTo>
                    <a:pt x="494465" y="492989"/>
                  </a:lnTo>
                  <a:lnTo>
                    <a:pt x="494437" y="493110"/>
                  </a:lnTo>
                  <a:lnTo>
                    <a:pt x="494465" y="493397"/>
                  </a:lnTo>
                  <a:lnTo>
                    <a:pt x="494318" y="493970"/>
                  </a:lnTo>
                  <a:lnTo>
                    <a:pt x="494346" y="494378"/>
                  </a:lnTo>
                  <a:lnTo>
                    <a:pt x="494345" y="494566"/>
                  </a:lnTo>
                  <a:lnTo>
                    <a:pt x="494273" y="494797"/>
                  </a:lnTo>
                  <a:lnTo>
                    <a:pt x="494159" y="494896"/>
                  </a:lnTo>
                  <a:lnTo>
                    <a:pt x="493926" y="495040"/>
                  </a:lnTo>
                  <a:lnTo>
                    <a:pt x="493848" y="495073"/>
                  </a:lnTo>
                  <a:lnTo>
                    <a:pt x="493602" y="495172"/>
                  </a:lnTo>
                  <a:lnTo>
                    <a:pt x="493143" y="495348"/>
                  </a:lnTo>
                  <a:lnTo>
                    <a:pt x="492812" y="495536"/>
                  </a:lnTo>
                  <a:lnTo>
                    <a:pt x="492481" y="495801"/>
                  </a:lnTo>
                  <a:lnTo>
                    <a:pt x="492231" y="495955"/>
                  </a:lnTo>
                  <a:lnTo>
                    <a:pt x="492107" y="496021"/>
                  </a:lnTo>
                  <a:lnTo>
                    <a:pt x="492000" y="496076"/>
                  </a:lnTo>
                  <a:lnTo>
                    <a:pt x="491342" y="496363"/>
                  </a:lnTo>
                  <a:lnTo>
                    <a:pt x="490634" y="496616"/>
                  </a:lnTo>
                  <a:lnTo>
                    <a:pt x="490502" y="496705"/>
                  </a:lnTo>
                  <a:lnTo>
                    <a:pt x="490366" y="496782"/>
                  </a:lnTo>
                  <a:lnTo>
                    <a:pt x="490346" y="496826"/>
                  </a:lnTo>
                  <a:lnTo>
                    <a:pt x="490288" y="496947"/>
                  </a:lnTo>
                  <a:lnTo>
                    <a:pt x="490263" y="497223"/>
                  </a:lnTo>
                  <a:lnTo>
                    <a:pt x="490378" y="497940"/>
                  </a:lnTo>
                  <a:lnTo>
                    <a:pt x="490439" y="498237"/>
                  </a:lnTo>
                  <a:lnTo>
                    <a:pt x="490530" y="498568"/>
                  </a:lnTo>
                  <a:lnTo>
                    <a:pt x="490692" y="499009"/>
                  </a:lnTo>
                  <a:lnTo>
                    <a:pt x="490726" y="499329"/>
                  </a:lnTo>
                  <a:lnTo>
                    <a:pt x="490663" y="499527"/>
                  </a:lnTo>
                  <a:lnTo>
                    <a:pt x="490476" y="499748"/>
                  </a:lnTo>
                  <a:lnTo>
                    <a:pt x="490369" y="499825"/>
                  </a:lnTo>
                  <a:lnTo>
                    <a:pt x="490324" y="499825"/>
                  </a:lnTo>
                  <a:lnTo>
                    <a:pt x="490231" y="499836"/>
                  </a:lnTo>
                  <a:lnTo>
                    <a:pt x="490143" y="499770"/>
                  </a:lnTo>
                  <a:lnTo>
                    <a:pt x="489979" y="499472"/>
                  </a:lnTo>
                  <a:lnTo>
                    <a:pt x="489780" y="499252"/>
                  </a:lnTo>
                  <a:lnTo>
                    <a:pt x="489742" y="499218"/>
                  </a:lnTo>
                  <a:lnTo>
                    <a:pt x="489614" y="499108"/>
                  </a:lnTo>
                  <a:lnTo>
                    <a:pt x="489449" y="498976"/>
                  </a:lnTo>
                  <a:lnTo>
                    <a:pt x="489414" y="498822"/>
                  </a:lnTo>
                  <a:lnTo>
                    <a:pt x="489430" y="498601"/>
                  </a:lnTo>
                  <a:lnTo>
                    <a:pt x="489446" y="498381"/>
                  </a:lnTo>
                  <a:lnTo>
                    <a:pt x="489349" y="498281"/>
                  </a:lnTo>
                  <a:lnTo>
                    <a:pt x="489220" y="498215"/>
                  </a:lnTo>
                  <a:lnTo>
                    <a:pt x="489126" y="498204"/>
                  </a:lnTo>
                  <a:lnTo>
                    <a:pt x="489059" y="498193"/>
                  </a:lnTo>
                  <a:lnTo>
                    <a:pt x="488956" y="498215"/>
                  </a:lnTo>
                  <a:lnTo>
                    <a:pt x="488813" y="498248"/>
                  </a:lnTo>
                  <a:lnTo>
                    <a:pt x="488724" y="498270"/>
                  </a:lnTo>
                  <a:lnTo>
                    <a:pt x="488640" y="498325"/>
                  </a:lnTo>
                  <a:lnTo>
                    <a:pt x="488025" y="498722"/>
                  </a:lnTo>
                  <a:lnTo>
                    <a:pt x="487439" y="499086"/>
                  </a:lnTo>
                  <a:lnTo>
                    <a:pt x="487130" y="499340"/>
                  </a:lnTo>
                  <a:lnTo>
                    <a:pt x="486670" y="499671"/>
                  </a:lnTo>
                  <a:lnTo>
                    <a:pt x="486544" y="499814"/>
                  </a:lnTo>
                  <a:lnTo>
                    <a:pt x="486503" y="499935"/>
                  </a:lnTo>
                  <a:lnTo>
                    <a:pt x="486535" y="500056"/>
                  </a:lnTo>
                  <a:lnTo>
                    <a:pt x="486717" y="500387"/>
                  </a:lnTo>
                  <a:lnTo>
                    <a:pt x="486724" y="500531"/>
                  </a:lnTo>
                  <a:lnTo>
                    <a:pt x="486598" y="500740"/>
                  </a:lnTo>
                  <a:lnTo>
                    <a:pt x="486456" y="500894"/>
                  </a:lnTo>
                  <a:lnTo>
                    <a:pt x="486119" y="501148"/>
                  </a:lnTo>
                  <a:lnTo>
                    <a:pt x="485855" y="501258"/>
                  </a:lnTo>
                  <a:lnTo>
                    <a:pt x="485684" y="501302"/>
                  </a:lnTo>
                  <a:lnTo>
                    <a:pt x="485485" y="501269"/>
                  </a:lnTo>
                  <a:lnTo>
                    <a:pt x="485208" y="501126"/>
                  </a:lnTo>
                  <a:lnTo>
                    <a:pt x="485002" y="500917"/>
                  </a:lnTo>
                  <a:lnTo>
                    <a:pt x="484707" y="500674"/>
                  </a:lnTo>
                  <a:lnTo>
                    <a:pt x="484439" y="500542"/>
                  </a:lnTo>
                  <a:lnTo>
                    <a:pt x="484332" y="500509"/>
                  </a:lnTo>
                  <a:lnTo>
                    <a:pt x="484196" y="500498"/>
                  </a:lnTo>
                  <a:lnTo>
                    <a:pt x="484021" y="500475"/>
                  </a:lnTo>
                  <a:lnTo>
                    <a:pt x="483539" y="500531"/>
                  </a:lnTo>
                  <a:lnTo>
                    <a:pt x="483212" y="500597"/>
                  </a:lnTo>
                  <a:lnTo>
                    <a:pt x="482744" y="500685"/>
                  </a:lnTo>
                  <a:lnTo>
                    <a:pt x="482320" y="500751"/>
                  </a:lnTo>
                  <a:lnTo>
                    <a:pt x="482155" y="500784"/>
                  </a:lnTo>
                  <a:lnTo>
                    <a:pt x="481563" y="500762"/>
                  </a:lnTo>
                  <a:lnTo>
                    <a:pt x="481156" y="500751"/>
                  </a:lnTo>
                  <a:lnTo>
                    <a:pt x="480996" y="500674"/>
                  </a:lnTo>
                  <a:lnTo>
                    <a:pt x="480889" y="500564"/>
                  </a:lnTo>
                  <a:lnTo>
                    <a:pt x="480800" y="500398"/>
                  </a:lnTo>
                  <a:lnTo>
                    <a:pt x="480614" y="499880"/>
                  </a:lnTo>
                  <a:lnTo>
                    <a:pt x="480434" y="499615"/>
                  </a:lnTo>
                  <a:lnTo>
                    <a:pt x="480290" y="499340"/>
                  </a:lnTo>
                  <a:lnTo>
                    <a:pt x="480135" y="499119"/>
                  </a:lnTo>
                  <a:lnTo>
                    <a:pt x="479924" y="498954"/>
                  </a:lnTo>
                  <a:lnTo>
                    <a:pt x="479650" y="498833"/>
                  </a:lnTo>
                  <a:lnTo>
                    <a:pt x="479190" y="498855"/>
                  </a:lnTo>
                  <a:lnTo>
                    <a:pt x="478402" y="499031"/>
                  </a:lnTo>
                  <a:lnTo>
                    <a:pt x="478049" y="499119"/>
                  </a:lnTo>
                  <a:lnTo>
                    <a:pt x="477684" y="499141"/>
                  </a:lnTo>
                  <a:lnTo>
                    <a:pt x="477526" y="499086"/>
                  </a:lnTo>
                  <a:lnTo>
                    <a:pt x="477403" y="498987"/>
                  </a:lnTo>
                  <a:lnTo>
                    <a:pt x="477227" y="498811"/>
                  </a:lnTo>
                  <a:lnTo>
                    <a:pt x="476997" y="498480"/>
                  </a:lnTo>
                  <a:lnTo>
                    <a:pt x="476767" y="498182"/>
                  </a:lnTo>
                  <a:lnTo>
                    <a:pt x="476537" y="497951"/>
                  </a:lnTo>
                  <a:lnTo>
                    <a:pt x="476463" y="497895"/>
                  </a:lnTo>
                  <a:lnTo>
                    <a:pt x="476459" y="497895"/>
                  </a:lnTo>
                  <a:lnTo>
                    <a:pt x="476218" y="497708"/>
                  </a:lnTo>
                  <a:lnTo>
                    <a:pt x="475960" y="497532"/>
                  </a:lnTo>
                  <a:lnTo>
                    <a:pt x="475551" y="497278"/>
                  </a:lnTo>
                  <a:lnTo>
                    <a:pt x="475422" y="497146"/>
                  </a:lnTo>
                  <a:lnTo>
                    <a:pt x="475346" y="496991"/>
                  </a:lnTo>
                  <a:lnTo>
                    <a:pt x="475341" y="496903"/>
                  </a:lnTo>
                  <a:lnTo>
                    <a:pt x="475334" y="496749"/>
                  </a:lnTo>
                  <a:lnTo>
                    <a:pt x="475463" y="496506"/>
                  </a:lnTo>
                  <a:lnTo>
                    <a:pt x="475616" y="496220"/>
                  </a:lnTo>
                  <a:lnTo>
                    <a:pt x="475636" y="496186"/>
                  </a:lnTo>
                  <a:lnTo>
                    <a:pt x="475661" y="496010"/>
                  </a:lnTo>
                  <a:lnTo>
                    <a:pt x="475663" y="495712"/>
                  </a:lnTo>
                  <a:lnTo>
                    <a:pt x="475620" y="495514"/>
                  </a:lnTo>
                  <a:lnTo>
                    <a:pt x="475538" y="495360"/>
                  </a:lnTo>
                  <a:lnTo>
                    <a:pt x="475418" y="495249"/>
                  </a:lnTo>
                  <a:lnTo>
                    <a:pt x="475027" y="495029"/>
                  </a:lnTo>
                  <a:lnTo>
                    <a:pt x="475019" y="495029"/>
                  </a:lnTo>
                  <a:lnTo>
                    <a:pt x="475011" y="495029"/>
                  </a:lnTo>
                  <a:lnTo>
                    <a:pt x="474987" y="495018"/>
                  </a:lnTo>
                  <a:lnTo>
                    <a:pt x="474830" y="494963"/>
                  </a:lnTo>
                  <a:lnTo>
                    <a:pt x="474497" y="494885"/>
                  </a:lnTo>
                  <a:lnTo>
                    <a:pt x="474331" y="494797"/>
                  </a:lnTo>
                  <a:lnTo>
                    <a:pt x="474299" y="494786"/>
                  </a:lnTo>
                  <a:lnTo>
                    <a:pt x="474118" y="494676"/>
                  </a:lnTo>
                  <a:lnTo>
                    <a:pt x="474068" y="494643"/>
                  </a:lnTo>
                  <a:lnTo>
                    <a:pt x="473894" y="494577"/>
                  </a:lnTo>
                  <a:lnTo>
                    <a:pt x="473199" y="494378"/>
                  </a:lnTo>
                  <a:lnTo>
                    <a:pt x="472798" y="494312"/>
                  </a:lnTo>
                  <a:lnTo>
                    <a:pt x="472553" y="494180"/>
                  </a:lnTo>
                  <a:lnTo>
                    <a:pt x="472494" y="494158"/>
                  </a:lnTo>
                  <a:lnTo>
                    <a:pt x="472463" y="494136"/>
                  </a:lnTo>
                  <a:lnTo>
                    <a:pt x="472417" y="494136"/>
                  </a:lnTo>
                  <a:lnTo>
                    <a:pt x="472130" y="493992"/>
                  </a:lnTo>
                  <a:lnTo>
                    <a:pt x="471865" y="493893"/>
                  </a:lnTo>
                  <a:lnTo>
                    <a:pt x="471647" y="493860"/>
                  </a:lnTo>
                  <a:lnTo>
                    <a:pt x="471379" y="493871"/>
                  </a:lnTo>
                  <a:lnTo>
                    <a:pt x="471303" y="493882"/>
                  </a:lnTo>
                  <a:lnTo>
                    <a:pt x="471222" y="493948"/>
                  </a:lnTo>
                  <a:lnTo>
                    <a:pt x="471126" y="494036"/>
                  </a:lnTo>
                  <a:lnTo>
                    <a:pt x="470979" y="494213"/>
                  </a:lnTo>
                  <a:lnTo>
                    <a:pt x="470863" y="494312"/>
                  </a:lnTo>
                  <a:lnTo>
                    <a:pt x="470823" y="494378"/>
                  </a:lnTo>
                  <a:lnTo>
                    <a:pt x="470665" y="494477"/>
                  </a:lnTo>
                  <a:lnTo>
                    <a:pt x="470471" y="494566"/>
                  </a:lnTo>
                  <a:lnTo>
                    <a:pt x="470163" y="494830"/>
                  </a:lnTo>
                  <a:lnTo>
                    <a:pt x="470053" y="494974"/>
                  </a:lnTo>
                  <a:lnTo>
                    <a:pt x="470013" y="495128"/>
                  </a:lnTo>
                  <a:lnTo>
                    <a:pt x="470008" y="495249"/>
                  </a:lnTo>
                  <a:lnTo>
                    <a:pt x="470033" y="495404"/>
                  </a:lnTo>
                  <a:lnTo>
                    <a:pt x="470158" y="495933"/>
                  </a:lnTo>
                  <a:lnTo>
                    <a:pt x="470553" y="496396"/>
                  </a:lnTo>
                  <a:lnTo>
                    <a:pt x="470629" y="496517"/>
                  </a:lnTo>
                  <a:lnTo>
                    <a:pt x="470635" y="496583"/>
                  </a:lnTo>
                  <a:lnTo>
                    <a:pt x="470595" y="496705"/>
                  </a:lnTo>
                  <a:lnTo>
                    <a:pt x="470553" y="496760"/>
                  </a:lnTo>
                  <a:lnTo>
                    <a:pt x="470432" y="496826"/>
                  </a:lnTo>
                  <a:lnTo>
                    <a:pt x="470240" y="496903"/>
                  </a:lnTo>
                  <a:lnTo>
                    <a:pt x="469983" y="497046"/>
                  </a:lnTo>
                  <a:lnTo>
                    <a:pt x="469819" y="497135"/>
                  </a:lnTo>
                  <a:lnTo>
                    <a:pt x="469565" y="497201"/>
                  </a:lnTo>
                  <a:lnTo>
                    <a:pt x="469227" y="497278"/>
                  </a:lnTo>
                  <a:lnTo>
                    <a:pt x="468998" y="497333"/>
                  </a:lnTo>
                  <a:lnTo>
                    <a:pt x="468854" y="497399"/>
                  </a:lnTo>
                  <a:lnTo>
                    <a:pt x="468518" y="497521"/>
                  </a:lnTo>
                  <a:lnTo>
                    <a:pt x="468219" y="497664"/>
                  </a:lnTo>
                  <a:lnTo>
                    <a:pt x="467997" y="497918"/>
                  </a:lnTo>
                  <a:lnTo>
                    <a:pt x="467903" y="497984"/>
                  </a:lnTo>
                  <a:lnTo>
                    <a:pt x="467816" y="498028"/>
                  </a:lnTo>
                  <a:lnTo>
                    <a:pt x="467720" y="498039"/>
                  </a:lnTo>
                  <a:lnTo>
                    <a:pt x="467373" y="498039"/>
                  </a:lnTo>
                  <a:lnTo>
                    <a:pt x="467091" y="498050"/>
                  </a:lnTo>
                  <a:lnTo>
                    <a:pt x="466797" y="498083"/>
                  </a:lnTo>
                  <a:lnTo>
                    <a:pt x="466609" y="498160"/>
                  </a:lnTo>
                  <a:lnTo>
                    <a:pt x="466125" y="498403"/>
                  </a:lnTo>
                  <a:lnTo>
                    <a:pt x="465891" y="498480"/>
                  </a:lnTo>
                  <a:lnTo>
                    <a:pt x="465835" y="498491"/>
                  </a:lnTo>
                  <a:lnTo>
                    <a:pt x="465770" y="498535"/>
                  </a:lnTo>
                  <a:lnTo>
                    <a:pt x="465480" y="498634"/>
                  </a:lnTo>
                  <a:lnTo>
                    <a:pt x="465418" y="498678"/>
                  </a:lnTo>
                  <a:lnTo>
                    <a:pt x="465130" y="498811"/>
                  </a:lnTo>
                  <a:lnTo>
                    <a:pt x="464870" y="498998"/>
                  </a:lnTo>
                  <a:lnTo>
                    <a:pt x="464611" y="499230"/>
                  </a:lnTo>
                  <a:lnTo>
                    <a:pt x="464422" y="499461"/>
                  </a:lnTo>
                  <a:lnTo>
                    <a:pt x="464340" y="499637"/>
                  </a:lnTo>
                  <a:lnTo>
                    <a:pt x="464250" y="499759"/>
                  </a:lnTo>
                  <a:lnTo>
                    <a:pt x="464112" y="499957"/>
                  </a:lnTo>
                  <a:lnTo>
                    <a:pt x="463911" y="500167"/>
                  </a:lnTo>
                  <a:lnTo>
                    <a:pt x="463717" y="500343"/>
                  </a:lnTo>
                  <a:lnTo>
                    <a:pt x="463429" y="500553"/>
                  </a:lnTo>
                  <a:lnTo>
                    <a:pt x="463277" y="500619"/>
                  </a:lnTo>
                  <a:lnTo>
                    <a:pt x="463192" y="500663"/>
                  </a:lnTo>
                  <a:lnTo>
                    <a:pt x="462971" y="500729"/>
                  </a:lnTo>
                  <a:lnTo>
                    <a:pt x="462839" y="500740"/>
                  </a:lnTo>
                  <a:lnTo>
                    <a:pt x="462732" y="500718"/>
                  </a:lnTo>
                  <a:lnTo>
                    <a:pt x="462556" y="500630"/>
                  </a:lnTo>
                  <a:lnTo>
                    <a:pt x="462475" y="500619"/>
                  </a:lnTo>
                  <a:lnTo>
                    <a:pt x="462340" y="500619"/>
                  </a:lnTo>
                  <a:lnTo>
                    <a:pt x="462181" y="500685"/>
                  </a:lnTo>
                  <a:lnTo>
                    <a:pt x="461956" y="500839"/>
                  </a:lnTo>
                  <a:lnTo>
                    <a:pt x="461688" y="501005"/>
                  </a:lnTo>
                  <a:lnTo>
                    <a:pt x="461538" y="501049"/>
                  </a:lnTo>
                  <a:lnTo>
                    <a:pt x="461434" y="501049"/>
                  </a:lnTo>
                  <a:lnTo>
                    <a:pt x="461293" y="501027"/>
                  </a:lnTo>
                  <a:lnTo>
                    <a:pt x="461123" y="500983"/>
                  </a:lnTo>
                  <a:lnTo>
                    <a:pt x="461117" y="500994"/>
                  </a:lnTo>
                  <a:lnTo>
                    <a:pt x="461117" y="500994"/>
                  </a:lnTo>
                  <a:lnTo>
                    <a:pt x="460717" y="500883"/>
                  </a:lnTo>
                  <a:lnTo>
                    <a:pt x="460463" y="500883"/>
                  </a:lnTo>
                  <a:lnTo>
                    <a:pt x="460353" y="500939"/>
                  </a:lnTo>
                  <a:lnTo>
                    <a:pt x="460198" y="501159"/>
                  </a:lnTo>
                  <a:lnTo>
                    <a:pt x="460128" y="501214"/>
                  </a:lnTo>
                  <a:lnTo>
                    <a:pt x="459998" y="501269"/>
                  </a:lnTo>
                  <a:lnTo>
                    <a:pt x="459523" y="501391"/>
                  </a:lnTo>
                  <a:lnTo>
                    <a:pt x="459369" y="501457"/>
                  </a:lnTo>
                  <a:lnTo>
                    <a:pt x="459047" y="501677"/>
                  </a:lnTo>
                  <a:lnTo>
                    <a:pt x="458832" y="501821"/>
                  </a:lnTo>
                  <a:lnTo>
                    <a:pt x="458599" y="502030"/>
                  </a:lnTo>
                  <a:lnTo>
                    <a:pt x="458443" y="502195"/>
                  </a:lnTo>
                  <a:lnTo>
                    <a:pt x="458169" y="502493"/>
                  </a:lnTo>
                  <a:lnTo>
                    <a:pt x="457859" y="502923"/>
                  </a:lnTo>
                  <a:lnTo>
                    <a:pt x="457593" y="503122"/>
                  </a:lnTo>
                  <a:lnTo>
                    <a:pt x="457432" y="503320"/>
                  </a:lnTo>
                  <a:lnTo>
                    <a:pt x="457396" y="503364"/>
                  </a:lnTo>
                  <a:lnTo>
                    <a:pt x="457269" y="503485"/>
                  </a:lnTo>
                  <a:lnTo>
                    <a:pt x="457137" y="503607"/>
                  </a:lnTo>
                  <a:lnTo>
                    <a:pt x="456908" y="503882"/>
                  </a:lnTo>
                  <a:lnTo>
                    <a:pt x="456809" y="503993"/>
                  </a:lnTo>
                  <a:lnTo>
                    <a:pt x="456688" y="504092"/>
                  </a:lnTo>
                  <a:lnTo>
                    <a:pt x="456528" y="504180"/>
                  </a:lnTo>
                  <a:lnTo>
                    <a:pt x="456412" y="504268"/>
                  </a:lnTo>
                  <a:lnTo>
                    <a:pt x="456129" y="504544"/>
                  </a:lnTo>
                  <a:lnTo>
                    <a:pt x="456008" y="504698"/>
                  </a:lnTo>
                  <a:lnTo>
                    <a:pt x="455896" y="504875"/>
                  </a:lnTo>
                  <a:lnTo>
                    <a:pt x="455655" y="505459"/>
                  </a:lnTo>
                  <a:lnTo>
                    <a:pt x="455613" y="505481"/>
                  </a:lnTo>
                  <a:lnTo>
                    <a:pt x="455528" y="505580"/>
                  </a:lnTo>
                  <a:lnTo>
                    <a:pt x="455430" y="505669"/>
                  </a:lnTo>
                  <a:lnTo>
                    <a:pt x="455283" y="505867"/>
                  </a:lnTo>
                  <a:lnTo>
                    <a:pt x="455193" y="505966"/>
                  </a:lnTo>
                  <a:lnTo>
                    <a:pt x="455029" y="506043"/>
                  </a:lnTo>
                  <a:lnTo>
                    <a:pt x="454910" y="506110"/>
                  </a:lnTo>
                  <a:lnTo>
                    <a:pt x="454662" y="506231"/>
                  </a:lnTo>
                  <a:lnTo>
                    <a:pt x="454177" y="506396"/>
                  </a:lnTo>
                  <a:lnTo>
                    <a:pt x="453974" y="506495"/>
                  </a:lnTo>
                  <a:lnTo>
                    <a:pt x="453790" y="506573"/>
                  </a:lnTo>
                  <a:lnTo>
                    <a:pt x="453419" y="506760"/>
                  </a:lnTo>
                  <a:lnTo>
                    <a:pt x="453232" y="506793"/>
                  </a:lnTo>
                  <a:lnTo>
                    <a:pt x="453192" y="506837"/>
                  </a:lnTo>
                  <a:lnTo>
                    <a:pt x="453162" y="506848"/>
                  </a:lnTo>
                  <a:lnTo>
                    <a:pt x="453042" y="506926"/>
                  </a:lnTo>
                  <a:lnTo>
                    <a:pt x="452747" y="507102"/>
                  </a:lnTo>
                  <a:lnTo>
                    <a:pt x="452645" y="507124"/>
                  </a:lnTo>
                  <a:lnTo>
                    <a:pt x="452524" y="507124"/>
                  </a:lnTo>
                  <a:lnTo>
                    <a:pt x="452326" y="507069"/>
                  </a:lnTo>
                  <a:lnTo>
                    <a:pt x="452149" y="506992"/>
                  </a:lnTo>
                  <a:lnTo>
                    <a:pt x="452075" y="506926"/>
                  </a:lnTo>
                  <a:lnTo>
                    <a:pt x="451953" y="506848"/>
                  </a:lnTo>
                  <a:lnTo>
                    <a:pt x="451660" y="506727"/>
                  </a:lnTo>
                  <a:lnTo>
                    <a:pt x="451451" y="506661"/>
                  </a:lnTo>
                  <a:lnTo>
                    <a:pt x="451328" y="506617"/>
                  </a:lnTo>
                  <a:lnTo>
                    <a:pt x="451243" y="506606"/>
                  </a:lnTo>
                  <a:lnTo>
                    <a:pt x="451087" y="506617"/>
                  </a:lnTo>
                  <a:lnTo>
                    <a:pt x="450921" y="506617"/>
                  </a:lnTo>
                  <a:lnTo>
                    <a:pt x="450475" y="506495"/>
                  </a:lnTo>
                  <a:lnTo>
                    <a:pt x="450201" y="506495"/>
                  </a:lnTo>
                  <a:lnTo>
                    <a:pt x="449976" y="506418"/>
                  </a:lnTo>
                  <a:lnTo>
                    <a:pt x="449801" y="506407"/>
                  </a:lnTo>
                  <a:lnTo>
                    <a:pt x="449561" y="506440"/>
                  </a:lnTo>
                  <a:lnTo>
                    <a:pt x="449431" y="506473"/>
                  </a:lnTo>
                  <a:lnTo>
                    <a:pt x="449333" y="506518"/>
                  </a:lnTo>
                  <a:lnTo>
                    <a:pt x="449270" y="506573"/>
                  </a:lnTo>
                  <a:lnTo>
                    <a:pt x="449203" y="506639"/>
                  </a:lnTo>
                  <a:lnTo>
                    <a:pt x="449090" y="506694"/>
                  </a:lnTo>
                  <a:lnTo>
                    <a:pt x="448817" y="506782"/>
                  </a:lnTo>
                  <a:lnTo>
                    <a:pt x="448083" y="506981"/>
                  </a:lnTo>
                  <a:lnTo>
                    <a:pt x="447882" y="507069"/>
                  </a:lnTo>
                  <a:lnTo>
                    <a:pt x="447679" y="507190"/>
                  </a:lnTo>
                  <a:lnTo>
                    <a:pt x="447476" y="507289"/>
                  </a:lnTo>
                  <a:lnTo>
                    <a:pt x="447377" y="507311"/>
                  </a:lnTo>
                  <a:lnTo>
                    <a:pt x="447083" y="507367"/>
                  </a:lnTo>
                  <a:lnTo>
                    <a:pt x="446692" y="507466"/>
                  </a:lnTo>
                  <a:lnTo>
                    <a:pt x="446367" y="507598"/>
                  </a:lnTo>
                  <a:lnTo>
                    <a:pt x="446077" y="507697"/>
                  </a:lnTo>
                  <a:lnTo>
                    <a:pt x="445885" y="507808"/>
                  </a:lnTo>
                  <a:lnTo>
                    <a:pt x="445871" y="507819"/>
                  </a:lnTo>
                  <a:lnTo>
                    <a:pt x="445713" y="507940"/>
                  </a:lnTo>
                  <a:lnTo>
                    <a:pt x="445608" y="508072"/>
                  </a:lnTo>
                  <a:lnTo>
                    <a:pt x="445532" y="508238"/>
                  </a:lnTo>
                  <a:lnTo>
                    <a:pt x="445492" y="508436"/>
                  </a:lnTo>
                  <a:lnTo>
                    <a:pt x="445503" y="508634"/>
                  </a:lnTo>
                  <a:lnTo>
                    <a:pt x="445492" y="508789"/>
                  </a:lnTo>
                  <a:lnTo>
                    <a:pt x="445458" y="508921"/>
                  </a:lnTo>
                  <a:lnTo>
                    <a:pt x="445318" y="509296"/>
                  </a:lnTo>
                  <a:lnTo>
                    <a:pt x="445377" y="509638"/>
                  </a:lnTo>
                  <a:lnTo>
                    <a:pt x="445411" y="509759"/>
                  </a:lnTo>
                  <a:lnTo>
                    <a:pt x="445451" y="509803"/>
                  </a:lnTo>
                  <a:lnTo>
                    <a:pt x="445453" y="509836"/>
                  </a:lnTo>
                  <a:lnTo>
                    <a:pt x="445566" y="510002"/>
                  </a:lnTo>
                  <a:lnTo>
                    <a:pt x="445668" y="510101"/>
                  </a:lnTo>
                  <a:lnTo>
                    <a:pt x="445896" y="510200"/>
                  </a:lnTo>
                  <a:lnTo>
                    <a:pt x="446650" y="510630"/>
                  </a:lnTo>
                  <a:lnTo>
                    <a:pt x="446793" y="510729"/>
                  </a:lnTo>
                  <a:lnTo>
                    <a:pt x="446900" y="510773"/>
                  </a:lnTo>
                  <a:lnTo>
                    <a:pt x="447002" y="510851"/>
                  </a:lnTo>
                  <a:lnTo>
                    <a:pt x="447146" y="511005"/>
                  </a:lnTo>
                  <a:lnTo>
                    <a:pt x="447235" y="511170"/>
                  </a:lnTo>
                  <a:lnTo>
                    <a:pt x="447248" y="511192"/>
                  </a:lnTo>
                  <a:lnTo>
                    <a:pt x="447244" y="511369"/>
                  </a:lnTo>
                  <a:lnTo>
                    <a:pt x="447192" y="511523"/>
                  </a:lnTo>
                  <a:lnTo>
                    <a:pt x="447025" y="511799"/>
                  </a:lnTo>
                  <a:lnTo>
                    <a:pt x="447000" y="511810"/>
                  </a:lnTo>
                  <a:lnTo>
                    <a:pt x="446946" y="511865"/>
                  </a:lnTo>
                  <a:lnTo>
                    <a:pt x="446688" y="512240"/>
                  </a:lnTo>
                  <a:lnTo>
                    <a:pt x="446633" y="512383"/>
                  </a:lnTo>
                  <a:lnTo>
                    <a:pt x="446632" y="512383"/>
                  </a:lnTo>
                  <a:lnTo>
                    <a:pt x="446632" y="512383"/>
                  </a:lnTo>
                  <a:lnTo>
                    <a:pt x="446632" y="512394"/>
                  </a:lnTo>
                  <a:lnTo>
                    <a:pt x="446631" y="512427"/>
                  </a:lnTo>
                  <a:lnTo>
                    <a:pt x="446629" y="512471"/>
                  </a:lnTo>
                  <a:lnTo>
                    <a:pt x="446626" y="512560"/>
                  </a:lnTo>
                  <a:lnTo>
                    <a:pt x="446621" y="512670"/>
                  </a:lnTo>
                  <a:lnTo>
                    <a:pt x="446621" y="512681"/>
                  </a:lnTo>
                  <a:lnTo>
                    <a:pt x="446665" y="512868"/>
                  </a:lnTo>
                  <a:lnTo>
                    <a:pt x="446740" y="513001"/>
                  </a:lnTo>
                  <a:lnTo>
                    <a:pt x="446893" y="513276"/>
                  </a:lnTo>
                  <a:lnTo>
                    <a:pt x="446912" y="513409"/>
                  </a:lnTo>
                  <a:lnTo>
                    <a:pt x="446863" y="513596"/>
                  </a:lnTo>
                  <a:lnTo>
                    <a:pt x="446731" y="513993"/>
                  </a:lnTo>
                  <a:lnTo>
                    <a:pt x="446736" y="514224"/>
                  </a:lnTo>
                  <a:lnTo>
                    <a:pt x="446718" y="514621"/>
                  </a:lnTo>
                  <a:lnTo>
                    <a:pt x="446683" y="514798"/>
                  </a:lnTo>
                  <a:lnTo>
                    <a:pt x="446674" y="514820"/>
                  </a:lnTo>
                  <a:lnTo>
                    <a:pt x="446619" y="514974"/>
                  </a:lnTo>
                  <a:lnTo>
                    <a:pt x="446617" y="514985"/>
                  </a:lnTo>
                  <a:lnTo>
                    <a:pt x="446569" y="515085"/>
                  </a:lnTo>
                  <a:lnTo>
                    <a:pt x="446474" y="515184"/>
                  </a:lnTo>
                  <a:lnTo>
                    <a:pt x="446243" y="515382"/>
                  </a:lnTo>
                  <a:lnTo>
                    <a:pt x="446144" y="515481"/>
                  </a:lnTo>
                  <a:lnTo>
                    <a:pt x="446056" y="515614"/>
                  </a:lnTo>
                  <a:lnTo>
                    <a:pt x="445951" y="515768"/>
                  </a:lnTo>
                  <a:lnTo>
                    <a:pt x="445617" y="516132"/>
                  </a:lnTo>
                  <a:lnTo>
                    <a:pt x="445592" y="516165"/>
                  </a:lnTo>
                  <a:lnTo>
                    <a:pt x="445551" y="516264"/>
                  </a:lnTo>
                  <a:lnTo>
                    <a:pt x="445517" y="516374"/>
                  </a:lnTo>
                  <a:lnTo>
                    <a:pt x="445512" y="516441"/>
                  </a:lnTo>
                  <a:lnTo>
                    <a:pt x="445494" y="516694"/>
                  </a:lnTo>
                  <a:lnTo>
                    <a:pt x="445411" y="516959"/>
                  </a:lnTo>
                  <a:lnTo>
                    <a:pt x="445340" y="517157"/>
                  </a:lnTo>
                  <a:lnTo>
                    <a:pt x="445305" y="517246"/>
                  </a:lnTo>
                  <a:lnTo>
                    <a:pt x="445264" y="517356"/>
                  </a:lnTo>
                  <a:lnTo>
                    <a:pt x="445103" y="517620"/>
                  </a:lnTo>
                  <a:lnTo>
                    <a:pt x="445069" y="517665"/>
                  </a:lnTo>
                  <a:lnTo>
                    <a:pt x="444928" y="517808"/>
                  </a:lnTo>
                  <a:lnTo>
                    <a:pt x="444890" y="517852"/>
                  </a:lnTo>
                  <a:lnTo>
                    <a:pt x="444785" y="517918"/>
                  </a:lnTo>
                  <a:lnTo>
                    <a:pt x="444433" y="518139"/>
                  </a:lnTo>
                  <a:lnTo>
                    <a:pt x="444316" y="518260"/>
                  </a:lnTo>
                  <a:lnTo>
                    <a:pt x="444272" y="518337"/>
                  </a:lnTo>
                  <a:lnTo>
                    <a:pt x="444173" y="518513"/>
                  </a:lnTo>
                  <a:lnTo>
                    <a:pt x="444018" y="518679"/>
                  </a:lnTo>
                  <a:lnTo>
                    <a:pt x="443897" y="518767"/>
                  </a:lnTo>
                  <a:lnTo>
                    <a:pt x="443472" y="518999"/>
                  </a:lnTo>
                  <a:lnTo>
                    <a:pt x="443227" y="519120"/>
                  </a:lnTo>
                  <a:lnTo>
                    <a:pt x="443134" y="519208"/>
                  </a:lnTo>
                  <a:lnTo>
                    <a:pt x="442723" y="519572"/>
                  </a:lnTo>
                  <a:lnTo>
                    <a:pt x="442266" y="519903"/>
                  </a:lnTo>
                  <a:lnTo>
                    <a:pt x="442098" y="519980"/>
                  </a:lnTo>
                  <a:lnTo>
                    <a:pt x="441683" y="520090"/>
                  </a:lnTo>
                  <a:lnTo>
                    <a:pt x="441626" y="520101"/>
                  </a:lnTo>
                  <a:lnTo>
                    <a:pt x="441518" y="520167"/>
                  </a:lnTo>
                  <a:lnTo>
                    <a:pt x="441500" y="520178"/>
                  </a:lnTo>
                  <a:lnTo>
                    <a:pt x="441452" y="520234"/>
                  </a:lnTo>
                  <a:lnTo>
                    <a:pt x="441402" y="520322"/>
                  </a:lnTo>
                  <a:lnTo>
                    <a:pt x="441373" y="520487"/>
                  </a:lnTo>
                  <a:lnTo>
                    <a:pt x="441386" y="520686"/>
                  </a:lnTo>
                  <a:lnTo>
                    <a:pt x="441418" y="520939"/>
                  </a:lnTo>
                  <a:lnTo>
                    <a:pt x="441331" y="521347"/>
                  </a:lnTo>
                  <a:lnTo>
                    <a:pt x="441267" y="521524"/>
                  </a:lnTo>
                  <a:lnTo>
                    <a:pt x="440992" y="522108"/>
                  </a:lnTo>
                  <a:lnTo>
                    <a:pt x="440748" y="522483"/>
                  </a:lnTo>
                  <a:lnTo>
                    <a:pt x="440611" y="522659"/>
                  </a:lnTo>
                  <a:lnTo>
                    <a:pt x="440592" y="522681"/>
                  </a:lnTo>
                  <a:lnTo>
                    <a:pt x="440533" y="522758"/>
                  </a:lnTo>
                  <a:lnTo>
                    <a:pt x="440469" y="522791"/>
                  </a:lnTo>
                  <a:lnTo>
                    <a:pt x="440418" y="522825"/>
                  </a:lnTo>
                  <a:lnTo>
                    <a:pt x="440278" y="522858"/>
                  </a:lnTo>
                  <a:lnTo>
                    <a:pt x="440076" y="522891"/>
                  </a:lnTo>
                  <a:lnTo>
                    <a:pt x="439944" y="522880"/>
                  </a:lnTo>
                  <a:lnTo>
                    <a:pt x="439776" y="522880"/>
                  </a:lnTo>
                  <a:lnTo>
                    <a:pt x="439611" y="522825"/>
                  </a:lnTo>
                  <a:lnTo>
                    <a:pt x="439430" y="522791"/>
                  </a:lnTo>
                  <a:lnTo>
                    <a:pt x="439210" y="522758"/>
                  </a:lnTo>
                  <a:lnTo>
                    <a:pt x="438896" y="522758"/>
                  </a:lnTo>
                  <a:lnTo>
                    <a:pt x="438688" y="522836"/>
                  </a:lnTo>
                  <a:lnTo>
                    <a:pt x="438564" y="522880"/>
                  </a:lnTo>
                  <a:lnTo>
                    <a:pt x="438409" y="522957"/>
                  </a:lnTo>
                  <a:lnTo>
                    <a:pt x="438256" y="523078"/>
                  </a:lnTo>
                  <a:lnTo>
                    <a:pt x="438152" y="523166"/>
                  </a:lnTo>
                  <a:lnTo>
                    <a:pt x="438024" y="523232"/>
                  </a:lnTo>
                  <a:lnTo>
                    <a:pt x="437859" y="523255"/>
                  </a:lnTo>
                  <a:lnTo>
                    <a:pt x="437699" y="523243"/>
                  </a:lnTo>
                  <a:lnTo>
                    <a:pt x="437246" y="523133"/>
                  </a:lnTo>
                  <a:lnTo>
                    <a:pt x="436749" y="523012"/>
                  </a:lnTo>
                  <a:lnTo>
                    <a:pt x="436368" y="522957"/>
                  </a:lnTo>
                  <a:lnTo>
                    <a:pt x="436068" y="522979"/>
                  </a:lnTo>
                  <a:lnTo>
                    <a:pt x="435789" y="523023"/>
                  </a:lnTo>
                  <a:lnTo>
                    <a:pt x="435573" y="523089"/>
                  </a:lnTo>
                  <a:lnTo>
                    <a:pt x="435424" y="523133"/>
                  </a:lnTo>
                  <a:lnTo>
                    <a:pt x="435354" y="523177"/>
                  </a:lnTo>
                  <a:lnTo>
                    <a:pt x="435034" y="523376"/>
                  </a:lnTo>
                  <a:lnTo>
                    <a:pt x="434559" y="523640"/>
                  </a:lnTo>
                  <a:lnTo>
                    <a:pt x="434436" y="523696"/>
                  </a:lnTo>
                  <a:lnTo>
                    <a:pt x="433979" y="523938"/>
                  </a:lnTo>
                  <a:lnTo>
                    <a:pt x="433863" y="523971"/>
                  </a:lnTo>
                  <a:lnTo>
                    <a:pt x="433596" y="524004"/>
                  </a:lnTo>
                  <a:lnTo>
                    <a:pt x="433077" y="524203"/>
                  </a:lnTo>
                  <a:lnTo>
                    <a:pt x="432456" y="524357"/>
                  </a:lnTo>
                  <a:lnTo>
                    <a:pt x="432192" y="524456"/>
                  </a:lnTo>
                  <a:lnTo>
                    <a:pt x="432101" y="524489"/>
                  </a:lnTo>
                  <a:lnTo>
                    <a:pt x="431709" y="524688"/>
                  </a:lnTo>
                  <a:lnTo>
                    <a:pt x="431511" y="524842"/>
                  </a:lnTo>
                  <a:lnTo>
                    <a:pt x="431389" y="524908"/>
                  </a:lnTo>
                  <a:lnTo>
                    <a:pt x="431294" y="524964"/>
                  </a:lnTo>
                  <a:lnTo>
                    <a:pt x="431124" y="525096"/>
                  </a:lnTo>
                  <a:lnTo>
                    <a:pt x="430759" y="525427"/>
                  </a:lnTo>
                  <a:lnTo>
                    <a:pt x="430440" y="525658"/>
                  </a:lnTo>
                  <a:lnTo>
                    <a:pt x="430239" y="525790"/>
                  </a:lnTo>
                  <a:lnTo>
                    <a:pt x="430108" y="525901"/>
                  </a:lnTo>
                  <a:lnTo>
                    <a:pt x="429978" y="526055"/>
                  </a:lnTo>
                  <a:lnTo>
                    <a:pt x="429893" y="526220"/>
                  </a:lnTo>
                  <a:lnTo>
                    <a:pt x="429844" y="526540"/>
                  </a:lnTo>
                  <a:lnTo>
                    <a:pt x="429798" y="526915"/>
                  </a:lnTo>
                  <a:lnTo>
                    <a:pt x="429750" y="527147"/>
                  </a:lnTo>
                  <a:lnTo>
                    <a:pt x="429682" y="527235"/>
                  </a:lnTo>
                  <a:lnTo>
                    <a:pt x="429592" y="527290"/>
                  </a:lnTo>
                  <a:lnTo>
                    <a:pt x="429438" y="527312"/>
                  </a:lnTo>
                  <a:lnTo>
                    <a:pt x="429136" y="527301"/>
                  </a:lnTo>
                  <a:lnTo>
                    <a:pt x="429012" y="527312"/>
                  </a:lnTo>
                  <a:lnTo>
                    <a:pt x="428906" y="527389"/>
                  </a:lnTo>
                  <a:lnTo>
                    <a:pt x="428877" y="527411"/>
                  </a:lnTo>
                  <a:lnTo>
                    <a:pt x="428399" y="527753"/>
                  </a:lnTo>
                  <a:lnTo>
                    <a:pt x="428208" y="527830"/>
                  </a:lnTo>
                  <a:lnTo>
                    <a:pt x="428145" y="527863"/>
                  </a:lnTo>
                  <a:lnTo>
                    <a:pt x="427982" y="527907"/>
                  </a:lnTo>
                  <a:lnTo>
                    <a:pt x="427858" y="527918"/>
                  </a:lnTo>
                  <a:lnTo>
                    <a:pt x="427502" y="527863"/>
                  </a:lnTo>
                  <a:lnTo>
                    <a:pt x="427313" y="527885"/>
                  </a:lnTo>
                  <a:lnTo>
                    <a:pt x="427023" y="527940"/>
                  </a:lnTo>
                  <a:lnTo>
                    <a:pt x="426951" y="527940"/>
                  </a:lnTo>
                  <a:lnTo>
                    <a:pt x="426740" y="527929"/>
                  </a:lnTo>
                  <a:lnTo>
                    <a:pt x="426604" y="527907"/>
                  </a:lnTo>
                  <a:lnTo>
                    <a:pt x="426383" y="527797"/>
                  </a:lnTo>
                  <a:lnTo>
                    <a:pt x="426140" y="527676"/>
                  </a:lnTo>
                  <a:lnTo>
                    <a:pt x="426036" y="527643"/>
                  </a:lnTo>
                  <a:lnTo>
                    <a:pt x="425872" y="527643"/>
                  </a:lnTo>
                  <a:lnTo>
                    <a:pt x="425755" y="527654"/>
                  </a:lnTo>
                  <a:lnTo>
                    <a:pt x="425609" y="527676"/>
                  </a:lnTo>
                  <a:lnTo>
                    <a:pt x="425411" y="527753"/>
                  </a:lnTo>
                  <a:lnTo>
                    <a:pt x="425245" y="527786"/>
                  </a:lnTo>
                  <a:lnTo>
                    <a:pt x="425056" y="527797"/>
                  </a:lnTo>
                  <a:lnTo>
                    <a:pt x="424852" y="527786"/>
                  </a:lnTo>
                  <a:lnTo>
                    <a:pt x="424746" y="527764"/>
                  </a:lnTo>
                  <a:lnTo>
                    <a:pt x="424494" y="527709"/>
                  </a:lnTo>
                  <a:lnTo>
                    <a:pt x="424316" y="527643"/>
                  </a:lnTo>
                  <a:lnTo>
                    <a:pt x="424189" y="527577"/>
                  </a:lnTo>
                  <a:lnTo>
                    <a:pt x="424023" y="527455"/>
                  </a:lnTo>
                  <a:lnTo>
                    <a:pt x="423920" y="527411"/>
                  </a:lnTo>
                  <a:lnTo>
                    <a:pt x="423753" y="527367"/>
                  </a:lnTo>
                  <a:lnTo>
                    <a:pt x="423623" y="527334"/>
                  </a:lnTo>
                  <a:lnTo>
                    <a:pt x="423212" y="527312"/>
                  </a:lnTo>
                  <a:lnTo>
                    <a:pt x="423051" y="527290"/>
                  </a:lnTo>
                  <a:lnTo>
                    <a:pt x="422929" y="527246"/>
                  </a:lnTo>
                  <a:lnTo>
                    <a:pt x="422895" y="527235"/>
                  </a:lnTo>
                  <a:lnTo>
                    <a:pt x="422829" y="527213"/>
                  </a:lnTo>
                  <a:lnTo>
                    <a:pt x="422708" y="527125"/>
                  </a:lnTo>
                  <a:lnTo>
                    <a:pt x="422619" y="527036"/>
                  </a:lnTo>
                  <a:lnTo>
                    <a:pt x="422453" y="526882"/>
                  </a:lnTo>
                  <a:lnTo>
                    <a:pt x="422338" y="526816"/>
                  </a:lnTo>
                  <a:lnTo>
                    <a:pt x="422250" y="526783"/>
                  </a:lnTo>
                  <a:lnTo>
                    <a:pt x="422192" y="526761"/>
                  </a:lnTo>
                  <a:lnTo>
                    <a:pt x="421953" y="526728"/>
                  </a:lnTo>
                  <a:lnTo>
                    <a:pt x="421788" y="526728"/>
                  </a:lnTo>
                  <a:lnTo>
                    <a:pt x="421605" y="526750"/>
                  </a:lnTo>
                  <a:lnTo>
                    <a:pt x="421471" y="526783"/>
                  </a:lnTo>
                  <a:lnTo>
                    <a:pt x="421320" y="526849"/>
                  </a:lnTo>
                  <a:lnTo>
                    <a:pt x="421173" y="526970"/>
                  </a:lnTo>
                  <a:lnTo>
                    <a:pt x="421098" y="527091"/>
                  </a:lnTo>
                  <a:lnTo>
                    <a:pt x="420988" y="527246"/>
                  </a:lnTo>
                  <a:lnTo>
                    <a:pt x="420937" y="527312"/>
                  </a:lnTo>
                  <a:lnTo>
                    <a:pt x="420934" y="527345"/>
                  </a:lnTo>
                  <a:lnTo>
                    <a:pt x="420922" y="527466"/>
                  </a:lnTo>
                  <a:lnTo>
                    <a:pt x="420946" y="527621"/>
                  </a:lnTo>
                  <a:lnTo>
                    <a:pt x="420939" y="527775"/>
                  </a:lnTo>
                  <a:lnTo>
                    <a:pt x="420884" y="527996"/>
                  </a:lnTo>
                  <a:lnTo>
                    <a:pt x="420806" y="528172"/>
                  </a:lnTo>
                  <a:lnTo>
                    <a:pt x="420782" y="528624"/>
                  </a:lnTo>
                  <a:lnTo>
                    <a:pt x="420765" y="528944"/>
                  </a:lnTo>
                  <a:lnTo>
                    <a:pt x="420756" y="529109"/>
                  </a:lnTo>
                  <a:lnTo>
                    <a:pt x="420738" y="529241"/>
                  </a:lnTo>
                  <a:lnTo>
                    <a:pt x="420678" y="529374"/>
                  </a:lnTo>
                  <a:lnTo>
                    <a:pt x="420589" y="529484"/>
                  </a:lnTo>
                  <a:lnTo>
                    <a:pt x="420564" y="529495"/>
                  </a:lnTo>
                  <a:lnTo>
                    <a:pt x="420456" y="529572"/>
                  </a:lnTo>
                  <a:lnTo>
                    <a:pt x="420219" y="529848"/>
                  </a:lnTo>
                  <a:lnTo>
                    <a:pt x="420076" y="530035"/>
                  </a:lnTo>
                  <a:lnTo>
                    <a:pt x="419812" y="530300"/>
                  </a:lnTo>
                  <a:lnTo>
                    <a:pt x="419593" y="530410"/>
                  </a:lnTo>
                  <a:lnTo>
                    <a:pt x="419293" y="530454"/>
                  </a:lnTo>
                  <a:lnTo>
                    <a:pt x="419030" y="530465"/>
                  </a:lnTo>
                  <a:lnTo>
                    <a:pt x="418828" y="530498"/>
                  </a:lnTo>
                  <a:lnTo>
                    <a:pt x="418724" y="530532"/>
                  </a:lnTo>
                  <a:lnTo>
                    <a:pt x="418614" y="530576"/>
                  </a:lnTo>
                  <a:lnTo>
                    <a:pt x="418356" y="530719"/>
                  </a:lnTo>
                  <a:lnTo>
                    <a:pt x="418304" y="530741"/>
                  </a:lnTo>
                  <a:lnTo>
                    <a:pt x="418160" y="530807"/>
                  </a:lnTo>
                  <a:lnTo>
                    <a:pt x="418050" y="530884"/>
                  </a:lnTo>
                  <a:lnTo>
                    <a:pt x="417871" y="531061"/>
                  </a:lnTo>
                  <a:lnTo>
                    <a:pt x="417801" y="531138"/>
                  </a:lnTo>
                  <a:lnTo>
                    <a:pt x="417754" y="531226"/>
                  </a:lnTo>
                  <a:lnTo>
                    <a:pt x="417619" y="531392"/>
                  </a:lnTo>
                  <a:lnTo>
                    <a:pt x="417473" y="531524"/>
                  </a:lnTo>
                  <a:lnTo>
                    <a:pt x="417376" y="531601"/>
                  </a:lnTo>
                  <a:lnTo>
                    <a:pt x="417214" y="531678"/>
                  </a:lnTo>
                  <a:lnTo>
                    <a:pt x="416968" y="531755"/>
                  </a:lnTo>
                  <a:lnTo>
                    <a:pt x="416805" y="531777"/>
                  </a:lnTo>
                  <a:lnTo>
                    <a:pt x="416778" y="531777"/>
                  </a:lnTo>
                  <a:lnTo>
                    <a:pt x="416523" y="531777"/>
                  </a:lnTo>
                  <a:lnTo>
                    <a:pt x="416163" y="531689"/>
                  </a:lnTo>
                  <a:lnTo>
                    <a:pt x="415964" y="531678"/>
                  </a:lnTo>
                  <a:lnTo>
                    <a:pt x="415406" y="531667"/>
                  </a:lnTo>
                  <a:lnTo>
                    <a:pt x="414907" y="531733"/>
                  </a:lnTo>
                  <a:lnTo>
                    <a:pt x="414555" y="531810"/>
                  </a:lnTo>
                  <a:lnTo>
                    <a:pt x="414122" y="531943"/>
                  </a:lnTo>
                  <a:lnTo>
                    <a:pt x="413744" y="532108"/>
                  </a:lnTo>
                  <a:lnTo>
                    <a:pt x="413512" y="532218"/>
                  </a:lnTo>
                  <a:lnTo>
                    <a:pt x="412898" y="532560"/>
                  </a:lnTo>
                  <a:lnTo>
                    <a:pt x="412755" y="532715"/>
                  </a:lnTo>
                  <a:lnTo>
                    <a:pt x="412726" y="532781"/>
                  </a:lnTo>
                  <a:lnTo>
                    <a:pt x="412677" y="532902"/>
                  </a:lnTo>
                  <a:lnTo>
                    <a:pt x="412680" y="533090"/>
                  </a:lnTo>
                  <a:lnTo>
                    <a:pt x="412719" y="533365"/>
                  </a:lnTo>
                  <a:lnTo>
                    <a:pt x="412696" y="533519"/>
                  </a:lnTo>
                  <a:lnTo>
                    <a:pt x="412606" y="533608"/>
                  </a:lnTo>
                  <a:lnTo>
                    <a:pt x="412509" y="533663"/>
                  </a:lnTo>
                  <a:lnTo>
                    <a:pt x="412415" y="533718"/>
                  </a:lnTo>
                  <a:lnTo>
                    <a:pt x="412088" y="533850"/>
                  </a:lnTo>
                  <a:lnTo>
                    <a:pt x="411820" y="533894"/>
                  </a:lnTo>
                  <a:lnTo>
                    <a:pt x="411587" y="533927"/>
                  </a:lnTo>
                  <a:lnTo>
                    <a:pt x="411316" y="533883"/>
                  </a:lnTo>
                  <a:lnTo>
                    <a:pt x="411051" y="533773"/>
                  </a:lnTo>
                  <a:lnTo>
                    <a:pt x="410769" y="533597"/>
                  </a:lnTo>
                  <a:lnTo>
                    <a:pt x="410368" y="533255"/>
                  </a:lnTo>
                  <a:lnTo>
                    <a:pt x="410034" y="532979"/>
                  </a:lnTo>
                  <a:lnTo>
                    <a:pt x="409805" y="532825"/>
                  </a:lnTo>
                  <a:lnTo>
                    <a:pt x="409594" y="532693"/>
                  </a:lnTo>
                  <a:lnTo>
                    <a:pt x="409346" y="532527"/>
                  </a:lnTo>
                  <a:lnTo>
                    <a:pt x="409112" y="532373"/>
                  </a:lnTo>
                  <a:lnTo>
                    <a:pt x="408938" y="532263"/>
                  </a:lnTo>
                  <a:lnTo>
                    <a:pt x="408810" y="532229"/>
                  </a:lnTo>
                  <a:lnTo>
                    <a:pt x="408603" y="532218"/>
                  </a:lnTo>
                  <a:lnTo>
                    <a:pt x="408383" y="532252"/>
                  </a:lnTo>
                  <a:lnTo>
                    <a:pt x="408153" y="532340"/>
                  </a:lnTo>
                  <a:lnTo>
                    <a:pt x="408020" y="532472"/>
                  </a:lnTo>
                  <a:lnTo>
                    <a:pt x="407939" y="532604"/>
                  </a:lnTo>
                  <a:lnTo>
                    <a:pt x="407874" y="532759"/>
                  </a:lnTo>
                  <a:lnTo>
                    <a:pt x="407848" y="532946"/>
                  </a:lnTo>
                  <a:lnTo>
                    <a:pt x="407882" y="533508"/>
                  </a:lnTo>
                  <a:lnTo>
                    <a:pt x="407850" y="533641"/>
                  </a:lnTo>
                  <a:lnTo>
                    <a:pt x="407786" y="533718"/>
                  </a:lnTo>
                  <a:lnTo>
                    <a:pt x="407661" y="533817"/>
                  </a:lnTo>
                  <a:lnTo>
                    <a:pt x="407480" y="533905"/>
                  </a:lnTo>
                  <a:lnTo>
                    <a:pt x="407012" y="534126"/>
                  </a:lnTo>
                  <a:lnTo>
                    <a:pt x="406793" y="534313"/>
                  </a:lnTo>
                  <a:lnTo>
                    <a:pt x="406525" y="534688"/>
                  </a:lnTo>
                  <a:lnTo>
                    <a:pt x="406343" y="535251"/>
                  </a:lnTo>
                  <a:lnTo>
                    <a:pt x="406318" y="535482"/>
                  </a:lnTo>
                  <a:lnTo>
                    <a:pt x="406294" y="535923"/>
                  </a:lnTo>
                  <a:lnTo>
                    <a:pt x="406271" y="536022"/>
                  </a:lnTo>
                  <a:lnTo>
                    <a:pt x="406193" y="536199"/>
                  </a:lnTo>
                  <a:lnTo>
                    <a:pt x="406072" y="536331"/>
                  </a:lnTo>
                  <a:lnTo>
                    <a:pt x="405912" y="536441"/>
                  </a:lnTo>
                  <a:lnTo>
                    <a:pt x="405572" y="536596"/>
                  </a:lnTo>
                  <a:lnTo>
                    <a:pt x="405031" y="536761"/>
                  </a:lnTo>
                  <a:lnTo>
                    <a:pt x="404890" y="536816"/>
                  </a:lnTo>
                  <a:lnTo>
                    <a:pt x="404779" y="536882"/>
                  </a:lnTo>
                  <a:lnTo>
                    <a:pt x="404319" y="537136"/>
                  </a:lnTo>
                  <a:lnTo>
                    <a:pt x="404062" y="537301"/>
                  </a:lnTo>
                  <a:lnTo>
                    <a:pt x="403850" y="537367"/>
                  </a:lnTo>
                  <a:lnTo>
                    <a:pt x="403666" y="537379"/>
                  </a:lnTo>
                  <a:lnTo>
                    <a:pt x="403398" y="537367"/>
                  </a:lnTo>
                  <a:lnTo>
                    <a:pt x="403064" y="537356"/>
                  </a:lnTo>
                  <a:lnTo>
                    <a:pt x="402668" y="537356"/>
                  </a:lnTo>
                  <a:lnTo>
                    <a:pt x="402416" y="537445"/>
                  </a:lnTo>
                  <a:lnTo>
                    <a:pt x="402047" y="537709"/>
                  </a:lnTo>
                  <a:lnTo>
                    <a:pt x="401771" y="537853"/>
                  </a:lnTo>
                  <a:lnTo>
                    <a:pt x="401292" y="538062"/>
                  </a:lnTo>
                  <a:lnTo>
                    <a:pt x="400821" y="538172"/>
                  </a:lnTo>
                  <a:lnTo>
                    <a:pt x="400569" y="538172"/>
                  </a:lnTo>
                  <a:lnTo>
                    <a:pt x="400314" y="538073"/>
                  </a:lnTo>
                  <a:lnTo>
                    <a:pt x="400173" y="537963"/>
                  </a:lnTo>
                  <a:lnTo>
                    <a:pt x="400050" y="537831"/>
                  </a:lnTo>
                  <a:lnTo>
                    <a:pt x="399980" y="537643"/>
                  </a:lnTo>
                  <a:lnTo>
                    <a:pt x="399974" y="537334"/>
                  </a:lnTo>
                  <a:lnTo>
                    <a:pt x="399927" y="537191"/>
                  </a:lnTo>
                  <a:lnTo>
                    <a:pt x="399745" y="536971"/>
                  </a:lnTo>
                  <a:lnTo>
                    <a:pt x="399293" y="536618"/>
                  </a:lnTo>
                  <a:lnTo>
                    <a:pt x="399132" y="536452"/>
                  </a:lnTo>
                  <a:lnTo>
                    <a:pt x="399009" y="536232"/>
                  </a:lnTo>
                  <a:lnTo>
                    <a:pt x="398874" y="535890"/>
                  </a:lnTo>
                  <a:lnTo>
                    <a:pt x="398685" y="535758"/>
                  </a:lnTo>
                  <a:lnTo>
                    <a:pt x="398409" y="535526"/>
                  </a:lnTo>
                  <a:lnTo>
                    <a:pt x="398163" y="535372"/>
                  </a:lnTo>
                  <a:lnTo>
                    <a:pt x="397948" y="535350"/>
                  </a:lnTo>
                  <a:lnTo>
                    <a:pt x="397781" y="535328"/>
                  </a:lnTo>
                  <a:lnTo>
                    <a:pt x="397564" y="535173"/>
                  </a:lnTo>
                  <a:lnTo>
                    <a:pt x="397509" y="535129"/>
                  </a:lnTo>
                  <a:lnTo>
                    <a:pt x="397389" y="535052"/>
                  </a:lnTo>
                  <a:lnTo>
                    <a:pt x="397108" y="534975"/>
                  </a:lnTo>
                  <a:lnTo>
                    <a:pt x="396934" y="534975"/>
                  </a:lnTo>
                  <a:lnTo>
                    <a:pt x="395961" y="535350"/>
                  </a:lnTo>
                  <a:lnTo>
                    <a:pt x="395212" y="535460"/>
                  </a:lnTo>
                  <a:lnTo>
                    <a:pt x="395070" y="535416"/>
                  </a:lnTo>
                  <a:lnTo>
                    <a:pt x="394899" y="535372"/>
                  </a:lnTo>
                  <a:lnTo>
                    <a:pt x="394503" y="535206"/>
                  </a:lnTo>
                  <a:lnTo>
                    <a:pt x="394353" y="535240"/>
                  </a:lnTo>
                  <a:lnTo>
                    <a:pt x="394061" y="535504"/>
                  </a:lnTo>
                  <a:lnTo>
                    <a:pt x="393999" y="535559"/>
                  </a:lnTo>
                  <a:lnTo>
                    <a:pt x="393636" y="535647"/>
                  </a:lnTo>
                  <a:lnTo>
                    <a:pt x="393505" y="535603"/>
                  </a:lnTo>
                  <a:lnTo>
                    <a:pt x="393362" y="535515"/>
                  </a:lnTo>
                  <a:lnTo>
                    <a:pt x="393042" y="535306"/>
                  </a:lnTo>
                  <a:lnTo>
                    <a:pt x="392867" y="535306"/>
                  </a:lnTo>
                  <a:lnTo>
                    <a:pt x="392684" y="535284"/>
                  </a:lnTo>
                  <a:lnTo>
                    <a:pt x="392470" y="535240"/>
                  </a:lnTo>
                  <a:lnTo>
                    <a:pt x="392463" y="535229"/>
                  </a:lnTo>
                  <a:lnTo>
                    <a:pt x="392156" y="535140"/>
                  </a:lnTo>
                  <a:lnTo>
                    <a:pt x="392006" y="535140"/>
                  </a:lnTo>
                  <a:lnTo>
                    <a:pt x="391844" y="535284"/>
                  </a:lnTo>
                  <a:lnTo>
                    <a:pt x="391802" y="535471"/>
                  </a:lnTo>
                  <a:lnTo>
                    <a:pt x="391843" y="535658"/>
                  </a:lnTo>
                  <a:lnTo>
                    <a:pt x="391996" y="535868"/>
                  </a:lnTo>
                  <a:lnTo>
                    <a:pt x="392115" y="536022"/>
                  </a:lnTo>
                  <a:lnTo>
                    <a:pt x="392155" y="536144"/>
                  </a:lnTo>
                  <a:lnTo>
                    <a:pt x="392154" y="536287"/>
                  </a:lnTo>
                  <a:lnTo>
                    <a:pt x="392031" y="536430"/>
                  </a:lnTo>
                  <a:lnTo>
                    <a:pt x="391899" y="536629"/>
                  </a:lnTo>
                  <a:lnTo>
                    <a:pt x="391808" y="536893"/>
                  </a:lnTo>
                  <a:lnTo>
                    <a:pt x="391731" y="536982"/>
                  </a:lnTo>
                  <a:lnTo>
                    <a:pt x="391709" y="537103"/>
                  </a:lnTo>
                  <a:lnTo>
                    <a:pt x="391647" y="537709"/>
                  </a:lnTo>
                  <a:lnTo>
                    <a:pt x="391595" y="537930"/>
                  </a:lnTo>
                  <a:lnTo>
                    <a:pt x="391352" y="538393"/>
                  </a:lnTo>
                  <a:lnTo>
                    <a:pt x="391218" y="538602"/>
                  </a:lnTo>
                  <a:lnTo>
                    <a:pt x="391009" y="538735"/>
                  </a:lnTo>
                  <a:lnTo>
                    <a:pt x="390771" y="538790"/>
                  </a:lnTo>
                  <a:lnTo>
                    <a:pt x="390646" y="538768"/>
                  </a:lnTo>
                  <a:lnTo>
                    <a:pt x="390516" y="538801"/>
                  </a:lnTo>
                  <a:lnTo>
                    <a:pt x="390393" y="538911"/>
                  </a:lnTo>
                  <a:lnTo>
                    <a:pt x="390172" y="539462"/>
                  </a:lnTo>
                  <a:lnTo>
                    <a:pt x="390169" y="539462"/>
                  </a:lnTo>
                  <a:lnTo>
                    <a:pt x="390164" y="539473"/>
                  </a:lnTo>
                  <a:lnTo>
                    <a:pt x="390164" y="539473"/>
                  </a:lnTo>
                  <a:lnTo>
                    <a:pt x="389972" y="539958"/>
                  </a:lnTo>
                  <a:lnTo>
                    <a:pt x="389864" y="540091"/>
                  </a:lnTo>
                  <a:lnTo>
                    <a:pt x="389738" y="540179"/>
                  </a:lnTo>
                  <a:lnTo>
                    <a:pt x="389557" y="540212"/>
                  </a:lnTo>
                  <a:lnTo>
                    <a:pt x="389126" y="540179"/>
                  </a:lnTo>
                  <a:lnTo>
                    <a:pt x="388801" y="540146"/>
                  </a:lnTo>
                  <a:lnTo>
                    <a:pt x="388388" y="540179"/>
                  </a:lnTo>
                  <a:lnTo>
                    <a:pt x="387920" y="540256"/>
                  </a:lnTo>
                  <a:lnTo>
                    <a:pt x="387644" y="540278"/>
                  </a:lnTo>
                  <a:lnTo>
                    <a:pt x="387302" y="540168"/>
                  </a:lnTo>
                  <a:lnTo>
                    <a:pt x="386837" y="539837"/>
                  </a:lnTo>
                  <a:lnTo>
                    <a:pt x="386477" y="539683"/>
                  </a:lnTo>
                  <a:lnTo>
                    <a:pt x="386353" y="539694"/>
                  </a:lnTo>
                  <a:lnTo>
                    <a:pt x="386292" y="539749"/>
                  </a:lnTo>
                  <a:lnTo>
                    <a:pt x="386226" y="540146"/>
                  </a:lnTo>
                  <a:lnTo>
                    <a:pt x="386157" y="540377"/>
                  </a:lnTo>
                  <a:lnTo>
                    <a:pt x="386074" y="540664"/>
                  </a:lnTo>
                  <a:lnTo>
                    <a:pt x="385983" y="540796"/>
                  </a:lnTo>
                  <a:lnTo>
                    <a:pt x="385662" y="541039"/>
                  </a:lnTo>
                  <a:lnTo>
                    <a:pt x="385261" y="541260"/>
                  </a:lnTo>
                  <a:lnTo>
                    <a:pt x="384762" y="541436"/>
                  </a:lnTo>
                  <a:lnTo>
                    <a:pt x="384616" y="541414"/>
                  </a:lnTo>
                  <a:lnTo>
                    <a:pt x="384473" y="541326"/>
                  </a:lnTo>
                  <a:lnTo>
                    <a:pt x="384335" y="541160"/>
                  </a:lnTo>
                  <a:lnTo>
                    <a:pt x="384207" y="541138"/>
                  </a:lnTo>
                  <a:lnTo>
                    <a:pt x="383966" y="541315"/>
                  </a:lnTo>
                  <a:lnTo>
                    <a:pt x="383472" y="541877"/>
                  </a:lnTo>
                  <a:lnTo>
                    <a:pt x="383085" y="542439"/>
                  </a:lnTo>
                  <a:lnTo>
                    <a:pt x="382852" y="542649"/>
                  </a:lnTo>
                  <a:lnTo>
                    <a:pt x="382650" y="542704"/>
                  </a:lnTo>
                  <a:lnTo>
                    <a:pt x="382408" y="542704"/>
                  </a:lnTo>
                  <a:lnTo>
                    <a:pt x="382031" y="542505"/>
                  </a:lnTo>
                  <a:lnTo>
                    <a:pt x="381804" y="542362"/>
                  </a:lnTo>
                  <a:lnTo>
                    <a:pt x="381499" y="542142"/>
                  </a:lnTo>
                  <a:lnTo>
                    <a:pt x="381335" y="542031"/>
                  </a:lnTo>
                  <a:lnTo>
                    <a:pt x="381147" y="541756"/>
                  </a:lnTo>
                  <a:lnTo>
                    <a:pt x="381000" y="541469"/>
                  </a:lnTo>
                  <a:lnTo>
                    <a:pt x="380826" y="541204"/>
                  </a:lnTo>
                  <a:lnTo>
                    <a:pt x="380702" y="541072"/>
                  </a:lnTo>
                  <a:lnTo>
                    <a:pt x="380575" y="541017"/>
                  </a:lnTo>
                  <a:lnTo>
                    <a:pt x="380253" y="540907"/>
                  </a:lnTo>
                  <a:lnTo>
                    <a:pt x="379975" y="540796"/>
                  </a:lnTo>
                  <a:lnTo>
                    <a:pt x="379738" y="540785"/>
                  </a:lnTo>
                  <a:lnTo>
                    <a:pt x="379460" y="540995"/>
                  </a:lnTo>
                  <a:lnTo>
                    <a:pt x="379000" y="541271"/>
                  </a:lnTo>
                  <a:lnTo>
                    <a:pt x="378630" y="541502"/>
                  </a:lnTo>
                  <a:lnTo>
                    <a:pt x="378396" y="541888"/>
                  </a:lnTo>
                  <a:lnTo>
                    <a:pt x="378246" y="542230"/>
                  </a:lnTo>
                  <a:lnTo>
                    <a:pt x="378218" y="542439"/>
                  </a:lnTo>
                  <a:lnTo>
                    <a:pt x="378144" y="542880"/>
                  </a:lnTo>
                  <a:lnTo>
                    <a:pt x="378164" y="543101"/>
                  </a:lnTo>
                  <a:lnTo>
                    <a:pt x="378218" y="543410"/>
                  </a:lnTo>
                  <a:lnTo>
                    <a:pt x="378172" y="543773"/>
                  </a:lnTo>
                  <a:lnTo>
                    <a:pt x="378075" y="543961"/>
                  </a:lnTo>
                  <a:lnTo>
                    <a:pt x="377948" y="544115"/>
                  </a:lnTo>
                  <a:lnTo>
                    <a:pt x="377788" y="544281"/>
                  </a:lnTo>
                  <a:lnTo>
                    <a:pt x="377554" y="544523"/>
                  </a:lnTo>
                  <a:lnTo>
                    <a:pt x="377554" y="544523"/>
                  </a:lnTo>
                  <a:lnTo>
                    <a:pt x="377310" y="544744"/>
                  </a:lnTo>
                  <a:lnTo>
                    <a:pt x="377113" y="544964"/>
                  </a:lnTo>
                  <a:lnTo>
                    <a:pt x="376546" y="545361"/>
                  </a:lnTo>
                  <a:lnTo>
                    <a:pt x="376381" y="545493"/>
                  </a:lnTo>
                  <a:lnTo>
                    <a:pt x="376269" y="545659"/>
                  </a:lnTo>
                  <a:lnTo>
                    <a:pt x="376259" y="545813"/>
                  </a:lnTo>
                  <a:lnTo>
                    <a:pt x="376295" y="545990"/>
                  </a:lnTo>
                  <a:lnTo>
                    <a:pt x="376381" y="546265"/>
                  </a:lnTo>
                  <a:lnTo>
                    <a:pt x="376586" y="547202"/>
                  </a:lnTo>
                  <a:lnTo>
                    <a:pt x="376559" y="547346"/>
                  </a:lnTo>
                  <a:lnTo>
                    <a:pt x="376469" y="547478"/>
                  </a:lnTo>
                  <a:lnTo>
                    <a:pt x="376279" y="547621"/>
                  </a:lnTo>
                  <a:lnTo>
                    <a:pt x="376121" y="547699"/>
                  </a:lnTo>
                  <a:lnTo>
                    <a:pt x="375937" y="547676"/>
                  </a:lnTo>
                  <a:lnTo>
                    <a:pt x="375711" y="547555"/>
                  </a:lnTo>
                  <a:lnTo>
                    <a:pt x="375524" y="547533"/>
                  </a:lnTo>
                  <a:lnTo>
                    <a:pt x="375355" y="547654"/>
                  </a:lnTo>
                  <a:lnTo>
                    <a:pt x="375195" y="547831"/>
                  </a:lnTo>
                  <a:lnTo>
                    <a:pt x="375009" y="548007"/>
                  </a:lnTo>
                  <a:lnTo>
                    <a:pt x="374954" y="548118"/>
                  </a:lnTo>
                  <a:lnTo>
                    <a:pt x="374767" y="548481"/>
                  </a:lnTo>
                  <a:lnTo>
                    <a:pt x="374643" y="548713"/>
                  </a:lnTo>
                  <a:lnTo>
                    <a:pt x="374379" y="548867"/>
                  </a:lnTo>
                  <a:lnTo>
                    <a:pt x="374125" y="548911"/>
                  </a:lnTo>
                  <a:lnTo>
                    <a:pt x="373994" y="548845"/>
                  </a:lnTo>
                  <a:lnTo>
                    <a:pt x="373895" y="548801"/>
                  </a:lnTo>
                  <a:lnTo>
                    <a:pt x="373624" y="548570"/>
                  </a:lnTo>
                  <a:lnTo>
                    <a:pt x="373321" y="548349"/>
                  </a:lnTo>
                  <a:lnTo>
                    <a:pt x="372953" y="548151"/>
                  </a:lnTo>
                  <a:lnTo>
                    <a:pt x="372466" y="547974"/>
                  </a:lnTo>
                  <a:lnTo>
                    <a:pt x="371955" y="547831"/>
                  </a:lnTo>
                  <a:lnTo>
                    <a:pt x="371113" y="547820"/>
                  </a:lnTo>
                  <a:lnTo>
                    <a:pt x="370853" y="547798"/>
                  </a:lnTo>
                  <a:lnTo>
                    <a:pt x="370696" y="547621"/>
                  </a:lnTo>
                  <a:lnTo>
                    <a:pt x="370666" y="547467"/>
                  </a:lnTo>
                  <a:lnTo>
                    <a:pt x="370656" y="547235"/>
                  </a:lnTo>
                  <a:lnTo>
                    <a:pt x="370533" y="546960"/>
                  </a:lnTo>
                  <a:lnTo>
                    <a:pt x="370378" y="546739"/>
                  </a:lnTo>
                  <a:lnTo>
                    <a:pt x="370098" y="546497"/>
                  </a:lnTo>
                  <a:lnTo>
                    <a:pt x="369971" y="546431"/>
                  </a:lnTo>
                  <a:lnTo>
                    <a:pt x="369888" y="546442"/>
                  </a:lnTo>
                  <a:lnTo>
                    <a:pt x="369808" y="546442"/>
                  </a:lnTo>
                  <a:lnTo>
                    <a:pt x="369541" y="546563"/>
                  </a:lnTo>
                  <a:lnTo>
                    <a:pt x="369107" y="546761"/>
                  </a:lnTo>
                  <a:lnTo>
                    <a:pt x="368807" y="546861"/>
                  </a:lnTo>
                  <a:lnTo>
                    <a:pt x="368636" y="547004"/>
                  </a:lnTo>
                  <a:lnTo>
                    <a:pt x="368562" y="547147"/>
                  </a:lnTo>
                  <a:lnTo>
                    <a:pt x="368483" y="547302"/>
                  </a:lnTo>
                  <a:lnTo>
                    <a:pt x="368412" y="547511"/>
                  </a:lnTo>
                  <a:lnTo>
                    <a:pt x="368259" y="547842"/>
                  </a:lnTo>
                  <a:lnTo>
                    <a:pt x="368129" y="547996"/>
                  </a:lnTo>
                  <a:lnTo>
                    <a:pt x="367758" y="548360"/>
                  </a:lnTo>
                  <a:lnTo>
                    <a:pt x="367501" y="548492"/>
                  </a:lnTo>
                  <a:lnTo>
                    <a:pt x="367274" y="548492"/>
                  </a:lnTo>
                  <a:lnTo>
                    <a:pt x="366983" y="548437"/>
                  </a:lnTo>
                  <a:lnTo>
                    <a:pt x="366763" y="548382"/>
                  </a:lnTo>
                  <a:lnTo>
                    <a:pt x="366536" y="548349"/>
                  </a:lnTo>
                  <a:lnTo>
                    <a:pt x="366472" y="548349"/>
                  </a:lnTo>
                  <a:lnTo>
                    <a:pt x="366366" y="548360"/>
                  </a:lnTo>
                  <a:lnTo>
                    <a:pt x="366229" y="548393"/>
                  </a:lnTo>
                  <a:lnTo>
                    <a:pt x="365958" y="548503"/>
                  </a:lnTo>
                  <a:lnTo>
                    <a:pt x="365461" y="548878"/>
                  </a:lnTo>
                  <a:lnTo>
                    <a:pt x="365006" y="549132"/>
                  </a:lnTo>
                  <a:lnTo>
                    <a:pt x="364743" y="549297"/>
                  </a:lnTo>
                  <a:lnTo>
                    <a:pt x="364375" y="549452"/>
                  </a:lnTo>
                  <a:lnTo>
                    <a:pt x="363864" y="549650"/>
                  </a:lnTo>
                  <a:lnTo>
                    <a:pt x="363604" y="549716"/>
                  </a:lnTo>
                  <a:lnTo>
                    <a:pt x="363141" y="549749"/>
                  </a:lnTo>
                  <a:lnTo>
                    <a:pt x="362843" y="549893"/>
                  </a:lnTo>
                  <a:lnTo>
                    <a:pt x="362653" y="550003"/>
                  </a:lnTo>
                  <a:lnTo>
                    <a:pt x="362403" y="550234"/>
                  </a:lnTo>
                  <a:lnTo>
                    <a:pt x="362198" y="550466"/>
                  </a:lnTo>
                  <a:lnTo>
                    <a:pt x="362122" y="550698"/>
                  </a:lnTo>
                  <a:lnTo>
                    <a:pt x="362002" y="550940"/>
                  </a:lnTo>
                  <a:lnTo>
                    <a:pt x="361655" y="551282"/>
                  </a:lnTo>
                  <a:lnTo>
                    <a:pt x="361491" y="551513"/>
                  </a:lnTo>
                  <a:lnTo>
                    <a:pt x="361445" y="551657"/>
                  </a:lnTo>
                  <a:lnTo>
                    <a:pt x="361335" y="551833"/>
                  </a:lnTo>
                  <a:lnTo>
                    <a:pt x="361287" y="551866"/>
                  </a:lnTo>
                  <a:lnTo>
                    <a:pt x="361194" y="551932"/>
                  </a:lnTo>
                  <a:lnTo>
                    <a:pt x="360844" y="552043"/>
                  </a:lnTo>
                  <a:lnTo>
                    <a:pt x="360577" y="552065"/>
                  </a:lnTo>
                  <a:lnTo>
                    <a:pt x="360196" y="552021"/>
                  </a:lnTo>
                  <a:lnTo>
                    <a:pt x="359955" y="552032"/>
                  </a:lnTo>
                  <a:lnTo>
                    <a:pt x="359768" y="552087"/>
                  </a:lnTo>
                  <a:lnTo>
                    <a:pt x="359528" y="552208"/>
                  </a:lnTo>
                  <a:lnTo>
                    <a:pt x="359321" y="552340"/>
                  </a:lnTo>
                  <a:lnTo>
                    <a:pt x="359231" y="552462"/>
                  </a:lnTo>
                  <a:lnTo>
                    <a:pt x="359186" y="552660"/>
                  </a:lnTo>
                  <a:lnTo>
                    <a:pt x="359071" y="552991"/>
                  </a:lnTo>
                  <a:lnTo>
                    <a:pt x="359031" y="553410"/>
                  </a:lnTo>
                  <a:lnTo>
                    <a:pt x="358990" y="553674"/>
                  </a:lnTo>
                  <a:lnTo>
                    <a:pt x="358934" y="553785"/>
                  </a:lnTo>
                  <a:lnTo>
                    <a:pt x="358626" y="554171"/>
                  </a:lnTo>
                  <a:lnTo>
                    <a:pt x="358085" y="554678"/>
                  </a:lnTo>
                  <a:lnTo>
                    <a:pt x="357655" y="555130"/>
                  </a:lnTo>
                  <a:lnTo>
                    <a:pt x="357331" y="555372"/>
                  </a:lnTo>
                  <a:lnTo>
                    <a:pt x="357289" y="555383"/>
                  </a:lnTo>
                  <a:lnTo>
                    <a:pt x="356917" y="555494"/>
                  </a:lnTo>
                  <a:lnTo>
                    <a:pt x="356627" y="555571"/>
                  </a:lnTo>
                  <a:lnTo>
                    <a:pt x="356393" y="555593"/>
                  </a:lnTo>
                  <a:lnTo>
                    <a:pt x="355938" y="555582"/>
                  </a:lnTo>
                  <a:lnTo>
                    <a:pt x="355592" y="555505"/>
                  </a:lnTo>
                  <a:lnTo>
                    <a:pt x="355418" y="555416"/>
                  </a:lnTo>
                  <a:lnTo>
                    <a:pt x="355229" y="555284"/>
                  </a:lnTo>
                  <a:lnTo>
                    <a:pt x="354981" y="555119"/>
                  </a:lnTo>
                  <a:lnTo>
                    <a:pt x="354780" y="555020"/>
                  </a:lnTo>
                  <a:lnTo>
                    <a:pt x="354447" y="554976"/>
                  </a:lnTo>
                  <a:lnTo>
                    <a:pt x="354159" y="554998"/>
                  </a:lnTo>
                  <a:lnTo>
                    <a:pt x="353972" y="555009"/>
                  </a:lnTo>
                  <a:lnTo>
                    <a:pt x="353892" y="555042"/>
                  </a:lnTo>
                  <a:lnTo>
                    <a:pt x="353829" y="555064"/>
                  </a:lnTo>
                  <a:lnTo>
                    <a:pt x="353672" y="555174"/>
                  </a:lnTo>
                  <a:lnTo>
                    <a:pt x="353547" y="555339"/>
                  </a:lnTo>
                  <a:lnTo>
                    <a:pt x="353428" y="555769"/>
                  </a:lnTo>
                  <a:lnTo>
                    <a:pt x="353227" y="556486"/>
                  </a:lnTo>
                  <a:lnTo>
                    <a:pt x="353074" y="556806"/>
                  </a:lnTo>
                  <a:lnTo>
                    <a:pt x="352767" y="557137"/>
                  </a:lnTo>
                  <a:lnTo>
                    <a:pt x="352537" y="557247"/>
                  </a:lnTo>
                  <a:lnTo>
                    <a:pt x="352229" y="557313"/>
                  </a:lnTo>
                  <a:lnTo>
                    <a:pt x="351842" y="557346"/>
                  </a:lnTo>
                  <a:lnTo>
                    <a:pt x="351625" y="557423"/>
                  </a:lnTo>
                  <a:lnTo>
                    <a:pt x="351362" y="557467"/>
                  </a:lnTo>
                  <a:lnTo>
                    <a:pt x="351105" y="557467"/>
                  </a:lnTo>
                  <a:lnTo>
                    <a:pt x="350703" y="557456"/>
                  </a:lnTo>
                  <a:lnTo>
                    <a:pt x="349929" y="557379"/>
                  </a:lnTo>
                  <a:lnTo>
                    <a:pt x="349678" y="557390"/>
                  </a:lnTo>
                  <a:lnTo>
                    <a:pt x="349502" y="557401"/>
                  </a:lnTo>
                  <a:lnTo>
                    <a:pt x="349409" y="557423"/>
                  </a:lnTo>
                  <a:lnTo>
                    <a:pt x="349104" y="557489"/>
                  </a:lnTo>
                  <a:lnTo>
                    <a:pt x="348861" y="557622"/>
                  </a:lnTo>
                  <a:lnTo>
                    <a:pt x="348807" y="557655"/>
                  </a:lnTo>
                  <a:lnTo>
                    <a:pt x="348520" y="557853"/>
                  </a:lnTo>
                  <a:lnTo>
                    <a:pt x="348253" y="557997"/>
                  </a:lnTo>
                  <a:lnTo>
                    <a:pt x="347996" y="558338"/>
                  </a:lnTo>
                  <a:lnTo>
                    <a:pt x="347729" y="558823"/>
                  </a:lnTo>
                  <a:lnTo>
                    <a:pt x="347646" y="558989"/>
                  </a:lnTo>
                  <a:lnTo>
                    <a:pt x="347554" y="559276"/>
                  </a:lnTo>
                  <a:lnTo>
                    <a:pt x="347508" y="559507"/>
                  </a:lnTo>
                  <a:lnTo>
                    <a:pt x="347484" y="559838"/>
                  </a:lnTo>
                  <a:lnTo>
                    <a:pt x="347508" y="560135"/>
                  </a:lnTo>
                  <a:lnTo>
                    <a:pt x="347505" y="560312"/>
                  </a:lnTo>
                  <a:lnTo>
                    <a:pt x="347442" y="560466"/>
                  </a:lnTo>
                  <a:lnTo>
                    <a:pt x="347244" y="560709"/>
                  </a:lnTo>
                  <a:lnTo>
                    <a:pt x="346870" y="561172"/>
                  </a:lnTo>
                  <a:lnTo>
                    <a:pt x="346484" y="561602"/>
                  </a:lnTo>
                  <a:lnTo>
                    <a:pt x="346293" y="561811"/>
                  </a:lnTo>
                  <a:lnTo>
                    <a:pt x="346039" y="562153"/>
                  </a:lnTo>
                  <a:lnTo>
                    <a:pt x="345705" y="562705"/>
                  </a:lnTo>
                  <a:lnTo>
                    <a:pt x="345543" y="562903"/>
                  </a:lnTo>
                  <a:lnTo>
                    <a:pt x="345319" y="563212"/>
                  </a:lnTo>
                  <a:lnTo>
                    <a:pt x="344902" y="563631"/>
                  </a:lnTo>
                  <a:lnTo>
                    <a:pt x="344709" y="563774"/>
                  </a:lnTo>
                  <a:lnTo>
                    <a:pt x="344469" y="563917"/>
                  </a:lnTo>
                  <a:lnTo>
                    <a:pt x="344292" y="563983"/>
                  </a:lnTo>
                  <a:lnTo>
                    <a:pt x="344009" y="564105"/>
                  </a:lnTo>
                  <a:lnTo>
                    <a:pt x="343931" y="564160"/>
                  </a:lnTo>
                  <a:lnTo>
                    <a:pt x="343841" y="564215"/>
                  </a:lnTo>
                  <a:lnTo>
                    <a:pt x="343722" y="564325"/>
                  </a:lnTo>
                  <a:lnTo>
                    <a:pt x="343579" y="564447"/>
                  </a:lnTo>
                  <a:lnTo>
                    <a:pt x="343533" y="564491"/>
                  </a:lnTo>
                  <a:lnTo>
                    <a:pt x="343127" y="564932"/>
                  </a:lnTo>
                  <a:lnTo>
                    <a:pt x="342927" y="565141"/>
                  </a:lnTo>
                  <a:lnTo>
                    <a:pt x="342775" y="565251"/>
                  </a:lnTo>
                  <a:lnTo>
                    <a:pt x="342443" y="565351"/>
                  </a:lnTo>
                  <a:lnTo>
                    <a:pt x="342386" y="565395"/>
                  </a:lnTo>
                  <a:lnTo>
                    <a:pt x="342246" y="565505"/>
                  </a:lnTo>
                  <a:lnTo>
                    <a:pt x="342143" y="565670"/>
                  </a:lnTo>
                  <a:lnTo>
                    <a:pt x="342087" y="565913"/>
                  </a:lnTo>
                  <a:lnTo>
                    <a:pt x="342084" y="566144"/>
                  </a:lnTo>
                  <a:lnTo>
                    <a:pt x="342136" y="566486"/>
                  </a:lnTo>
                  <a:lnTo>
                    <a:pt x="342105" y="566740"/>
                  </a:lnTo>
                  <a:lnTo>
                    <a:pt x="342034" y="566861"/>
                  </a:lnTo>
                  <a:lnTo>
                    <a:pt x="341969" y="566916"/>
                  </a:lnTo>
                  <a:lnTo>
                    <a:pt x="341910" y="566971"/>
                  </a:lnTo>
                  <a:lnTo>
                    <a:pt x="341750" y="567049"/>
                  </a:lnTo>
                  <a:lnTo>
                    <a:pt x="341569" y="567082"/>
                  </a:lnTo>
                  <a:lnTo>
                    <a:pt x="341369" y="567082"/>
                  </a:lnTo>
                  <a:lnTo>
                    <a:pt x="341090" y="567060"/>
                  </a:lnTo>
                  <a:lnTo>
                    <a:pt x="340950" y="567005"/>
                  </a:lnTo>
                  <a:lnTo>
                    <a:pt x="340799" y="566905"/>
                  </a:lnTo>
                  <a:lnTo>
                    <a:pt x="340667" y="566685"/>
                  </a:lnTo>
                  <a:lnTo>
                    <a:pt x="340490" y="566453"/>
                  </a:lnTo>
                  <a:lnTo>
                    <a:pt x="340293" y="566167"/>
                  </a:lnTo>
                  <a:lnTo>
                    <a:pt x="340069" y="565902"/>
                  </a:lnTo>
                  <a:lnTo>
                    <a:pt x="339901" y="565659"/>
                  </a:lnTo>
                  <a:lnTo>
                    <a:pt x="339742" y="565461"/>
                  </a:lnTo>
                  <a:lnTo>
                    <a:pt x="339432" y="565152"/>
                  </a:lnTo>
                  <a:lnTo>
                    <a:pt x="339172" y="564932"/>
                  </a:lnTo>
                  <a:lnTo>
                    <a:pt x="338815" y="564810"/>
                  </a:lnTo>
                  <a:lnTo>
                    <a:pt x="338551" y="564733"/>
                  </a:lnTo>
                  <a:lnTo>
                    <a:pt x="338291" y="564678"/>
                  </a:lnTo>
                  <a:lnTo>
                    <a:pt x="337874" y="564513"/>
                  </a:lnTo>
                  <a:lnTo>
                    <a:pt x="337717" y="564480"/>
                  </a:lnTo>
                  <a:lnTo>
                    <a:pt x="337424" y="564491"/>
                  </a:lnTo>
                  <a:lnTo>
                    <a:pt x="337065" y="564480"/>
                  </a:lnTo>
                  <a:lnTo>
                    <a:pt x="336688" y="564535"/>
                  </a:lnTo>
                  <a:lnTo>
                    <a:pt x="336295" y="564645"/>
                  </a:lnTo>
                  <a:lnTo>
                    <a:pt x="335983" y="564788"/>
                  </a:lnTo>
                  <a:lnTo>
                    <a:pt x="335831" y="564888"/>
                  </a:lnTo>
                  <a:lnTo>
                    <a:pt x="335831" y="564888"/>
                  </a:lnTo>
                  <a:lnTo>
                    <a:pt x="335760" y="564932"/>
                  </a:lnTo>
                  <a:lnTo>
                    <a:pt x="335418" y="565196"/>
                  </a:lnTo>
                  <a:lnTo>
                    <a:pt x="335329" y="565307"/>
                  </a:lnTo>
                  <a:lnTo>
                    <a:pt x="335044" y="565637"/>
                  </a:lnTo>
                  <a:lnTo>
                    <a:pt x="334768" y="566056"/>
                  </a:lnTo>
                  <a:lnTo>
                    <a:pt x="334553" y="566420"/>
                  </a:lnTo>
                  <a:lnTo>
                    <a:pt x="334394" y="566949"/>
                  </a:lnTo>
                  <a:lnTo>
                    <a:pt x="334373" y="567269"/>
                  </a:lnTo>
                  <a:lnTo>
                    <a:pt x="334394" y="567479"/>
                  </a:lnTo>
                  <a:lnTo>
                    <a:pt x="334440" y="567743"/>
                  </a:lnTo>
                  <a:lnTo>
                    <a:pt x="334547" y="568096"/>
                  </a:lnTo>
                  <a:lnTo>
                    <a:pt x="334823" y="568592"/>
                  </a:lnTo>
                  <a:lnTo>
                    <a:pt x="335106" y="569077"/>
                  </a:lnTo>
                  <a:lnTo>
                    <a:pt x="335292" y="569474"/>
                  </a:lnTo>
                  <a:lnTo>
                    <a:pt x="335483" y="570015"/>
                  </a:lnTo>
                  <a:lnTo>
                    <a:pt x="335599" y="570312"/>
                  </a:lnTo>
                  <a:lnTo>
                    <a:pt x="335688" y="570632"/>
                  </a:lnTo>
                  <a:lnTo>
                    <a:pt x="335731" y="570897"/>
                  </a:lnTo>
                  <a:lnTo>
                    <a:pt x="335759" y="571260"/>
                  </a:lnTo>
                  <a:lnTo>
                    <a:pt x="335747" y="571492"/>
                  </a:lnTo>
                  <a:lnTo>
                    <a:pt x="335626" y="572021"/>
                  </a:lnTo>
                  <a:lnTo>
                    <a:pt x="335618" y="572132"/>
                  </a:lnTo>
                  <a:lnTo>
                    <a:pt x="335697" y="572407"/>
                  </a:lnTo>
                  <a:lnTo>
                    <a:pt x="335728" y="572584"/>
                  </a:lnTo>
                  <a:lnTo>
                    <a:pt x="335747" y="572870"/>
                  </a:lnTo>
                  <a:lnTo>
                    <a:pt x="335719" y="573069"/>
                  </a:lnTo>
                  <a:lnTo>
                    <a:pt x="335673" y="573267"/>
                  </a:lnTo>
                  <a:lnTo>
                    <a:pt x="335571" y="573499"/>
                  </a:lnTo>
                  <a:lnTo>
                    <a:pt x="335449" y="573697"/>
                  </a:lnTo>
                  <a:lnTo>
                    <a:pt x="335311" y="573851"/>
                  </a:lnTo>
                  <a:lnTo>
                    <a:pt x="334769" y="574337"/>
                  </a:lnTo>
                  <a:lnTo>
                    <a:pt x="334544" y="574535"/>
                  </a:lnTo>
                  <a:lnTo>
                    <a:pt x="334422" y="574623"/>
                  </a:lnTo>
                  <a:lnTo>
                    <a:pt x="334189" y="574734"/>
                  </a:lnTo>
                  <a:lnTo>
                    <a:pt x="333971" y="574756"/>
                  </a:lnTo>
                  <a:lnTo>
                    <a:pt x="333971" y="574756"/>
                  </a:lnTo>
                  <a:lnTo>
                    <a:pt x="333652" y="574645"/>
                  </a:lnTo>
                  <a:lnTo>
                    <a:pt x="333303" y="574469"/>
                  </a:lnTo>
                  <a:lnTo>
                    <a:pt x="333036" y="574425"/>
                  </a:lnTo>
                  <a:lnTo>
                    <a:pt x="332796" y="574447"/>
                  </a:lnTo>
                  <a:lnTo>
                    <a:pt x="332619" y="574579"/>
                  </a:lnTo>
                  <a:lnTo>
                    <a:pt x="332395" y="574678"/>
                  </a:lnTo>
                  <a:lnTo>
                    <a:pt x="332257" y="574700"/>
                  </a:lnTo>
                  <a:lnTo>
                    <a:pt x="332091" y="574678"/>
                  </a:lnTo>
                  <a:lnTo>
                    <a:pt x="331591" y="574524"/>
                  </a:lnTo>
                  <a:lnTo>
                    <a:pt x="331159" y="574370"/>
                  </a:lnTo>
                  <a:lnTo>
                    <a:pt x="330730" y="574226"/>
                  </a:lnTo>
                  <a:lnTo>
                    <a:pt x="330307" y="573962"/>
                  </a:lnTo>
                  <a:lnTo>
                    <a:pt x="329875" y="573653"/>
                  </a:lnTo>
                  <a:lnTo>
                    <a:pt x="329510" y="573477"/>
                  </a:lnTo>
                  <a:lnTo>
                    <a:pt x="329127" y="573388"/>
                  </a:lnTo>
                  <a:lnTo>
                    <a:pt x="328624" y="573488"/>
                  </a:lnTo>
                  <a:lnTo>
                    <a:pt x="328035" y="573554"/>
                  </a:lnTo>
                  <a:lnTo>
                    <a:pt x="327354" y="573730"/>
                  </a:lnTo>
                  <a:lnTo>
                    <a:pt x="326740" y="574061"/>
                  </a:lnTo>
                  <a:lnTo>
                    <a:pt x="326625" y="574138"/>
                  </a:lnTo>
                  <a:lnTo>
                    <a:pt x="326459" y="574337"/>
                  </a:lnTo>
                  <a:lnTo>
                    <a:pt x="326380" y="574491"/>
                  </a:lnTo>
                  <a:lnTo>
                    <a:pt x="326373" y="574524"/>
                  </a:lnTo>
                  <a:lnTo>
                    <a:pt x="326358" y="574612"/>
                  </a:lnTo>
                  <a:lnTo>
                    <a:pt x="326266" y="574711"/>
                  </a:lnTo>
                  <a:lnTo>
                    <a:pt x="326182" y="574734"/>
                  </a:lnTo>
                  <a:lnTo>
                    <a:pt x="325782" y="574811"/>
                  </a:lnTo>
                  <a:lnTo>
                    <a:pt x="325484" y="574822"/>
                  </a:lnTo>
                  <a:lnTo>
                    <a:pt x="325122" y="574722"/>
                  </a:lnTo>
                  <a:lnTo>
                    <a:pt x="324917" y="574590"/>
                  </a:lnTo>
                  <a:lnTo>
                    <a:pt x="324613" y="574304"/>
                  </a:lnTo>
                  <a:lnTo>
                    <a:pt x="324122" y="573796"/>
                  </a:lnTo>
                  <a:lnTo>
                    <a:pt x="323764" y="573543"/>
                  </a:lnTo>
                  <a:lnTo>
                    <a:pt x="323365" y="573333"/>
                  </a:lnTo>
                  <a:lnTo>
                    <a:pt x="323129" y="573267"/>
                  </a:lnTo>
                  <a:lnTo>
                    <a:pt x="322914" y="573234"/>
                  </a:lnTo>
                  <a:lnTo>
                    <a:pt x="322733" y="573344"/>
                  </a:lnTo>
                  <a:lnTo>
                    <a:pt x="322658" y="573421"/>
                  </a:lnTo>
                  <a:lnTo>
                    <a:pt x="322571" y="573510"/>
                  </a:lnTo>
                  <a:lnTo>
                    <a:pt x="322387" y="573631"/>
                  </a:lnTo>
                  <a:lnTo>
                    <a:pt x="322289" y="573675"/>
                  </a:lnTo>
                  <a:lnTo>
                    <a:pt x="322083" y="573763"/>
                  </a:lnTo>
                  <a:lnTo>
                    <a:pt x="321801" y="573840"/>
                  </a:lnTo>
                  <a:lnTo>
                    <a:pt x="321323" y="573918"/>
                  </a:lnTo>
                  <a:lnTo>
                    <a:pt x="320606" y="573918"/>
                  </a:lnTo>
                  <a:lnTo>
                    <a:pt x="320406" y="573940"/>
                  </a:lnTo>
                  <a:lnTo>
                    <a:pt x="320207" y="573984"/>
                  </a:lnTo>
                  <a:lnTo>
                    <a:pt x="320061" y="574083"/>
                  </a:lnTo>
                  <a:lnTo>
                    <a:pt x="319839" y="574226"/>
                  </a:lnTo>
                  <a:lnTo>
                    <a:pt x="319410" y="574480"/>
                  </a:lnTo>
                  <a:lnTo>
                    <a:pt x="319214" y="574568"/>
                  </a:lnTo>
                  <a:lnTo>
                    <a:pt x="318962" y="574656"/>
                  </a:lnTo>
                  <a:lnTo>
                    <a:pt x="318585" y="574844"/>
                  </a:lnTo>
                  <a:lnTo>
                    <a:pt x="318282" y="575009"/>
                  </a:lnTo>
                  <a:lnTo>
                    <a:pt x="318271" y="575009"/>
                  </a:lnTo>
                  <a:lnTo>
                    <a:pt x="317048" y="575616"/>
                  </a:lnTo>
                  <a:lnTo>
                    <a:pt x="316740" y="575704"/>
                  </a:lnTo>
                  <a:lnTo>
                    <a:pt x="316347" y="575814"/>
                  </a:lnTo>
                  <a:lnTo>
                    <a:pt x="315980" y="576057"/>
                  </a:lnTo>
                  <a:lnTo>
                    <a:pt x="315694" y="576167"/>
                  </a:lnTo>
                  <a:lnTo>
                    <a:pt x="315452" y="576288"/>
                  </a:lnTo>
                  <a:lnTo>
                    <a:pt x="315151" y="576387"/>
                  </a:lnTo>
                  <a:lnTo>
                    <a:pt x="314853" y="576409"/>
                  </a:lnTo>
                  <a:lnTo>
                    <a:pt x="314114" y="576332"/>
                  </a:lnTo>
                  <a:lnTo>
                    <a:pt x="313895" y="576310"/>
                  </a:lnTo>
                  <a:lnTo>
                    <a:pt x="313294" y="576354"/>
                  </a:lnTo>
                  <a:lnTo>
                    <a:pt x="312713" y="576476"/>
                  </a:lnTo>
                  <a:lnTo>
                    <a:pt x="312390" y="576575"/>
                  </a:lnTo>
                  <a:lnTo>
                    <a:pt x="312161" y="576652"/>
                  </a:lnTo>
                  <a:lnTo>
                    <a:pt x="311937" y="576718"/>
                  </a:lnTo>
                  <a:lnTo>
                    <a:pt x="311707" y="576707"/>
                  </a:lnTo>
                  <a:lnTo>
                    <a:pt x="311585" y="576630"/>
                  </a:lnTo>
                  <a:lnTo>
                    <a:pt x="311282" y="576354"/>
                  </a:lnTo>
                  <a:lnTo>
                    <a:pt x="311109" y="576189"/>
                  </a:lnTo>
                  <a:lnTo>
                    <a:pt x="310878" y="576013"/>
                  </a:lnTo>
                  <a:lnTo>
                    <a:pt x="310643" y="575946"/>
                  </a:lnTo>
                  <a:lnTo>
                    <a:pt x="310313" y="575979"/>
                  </a:lnTo>
                  <a:lnTo>
                    <a:pt x="309992" y="576079"/>
                  </a:lnTo>
                  <a:lnTo>
                    <a:pt x="309610" y="576255"/>
                  </a:lnTo>
                  <a:lnTo>
                    <a:pt x="309362" y="576398"/>
                  </a:lnTo>
                  <a:lnTo>
                    <a:pt x="309208" y="576542"/>
                  </a:lnTo>
                  <a:lnTo>
                    <a:pt x="309028" y="576806"/>
                  </a:lnTo>
                  <a:lnTo>
                    <a:pt x="308964" y="576972"/>
                  </a:lnTo>
                  <a:lnTo>
                    <a:pt x="308910" y="577314"/>
                  </a:lnTo>
                  <a:lnTo>
                    <a:pt x="308859" y="577523"/>
                  </a:lnTo>
                  <a:lnTo>
                    <a:pt x="308790" y="577655"/>
                  </a:lnTo>
                  <a:lnTo>
                    <a:pt x="308569" y="578041"/>
                  </a:lnTo>
                  <a:lnTo>
                    <a:pt x="308416" y="578372"/>
                  </a:lnTo>
                  <a:lnTo>
                    <a:pt x="308346" y="578615"/>
                  </a:lnTo>
                  <a:lnTo>
                    <a:pt x="308360" y="578780"/>
                  </a:lnTo>
                  <a:lnTo>
                    <a:pt x="308378" y="578857"/>
                  </a:lnTo>
                  <a:lnTo>
                    <a:pt x="308391" y="578890"/>
                  </a:lnTo>
                  <a:lnTo>
                    <a:pt x="308481" y="579166"/>
                  </a:lnTo>
                  <a:lnTo>
                    <a:pt x="308566" y="579419"/>
                  </a:lnTo>
                  <a:lnTo>
                    <a:pt x="308654" y="579728"/>
                  </a:lnTo>
                  <a:lnTo>
                    <a:pt x="308732" y="580092"/>
                  </a:lnTo>
                  <a:lnTo>
                    <a:pt x="308749" y="580279"/>
                  </a:lnTo>
                  <a:lnTo>
                    <a:pt x="308754" y="580500"/>
                  </a:lnTo>
                  <a:lnTo>
                    <a:pt x="308714" y="580820"/>
                  </a:lnTo>
                  <a:lnTo>
                    <a:pt x="308648" y="581029"/>
                  </a:lnTo>
                  <a:lnTo>
                    <a:pt x="308562" y="581162"/>
                  </a:lnTo>
                  <a:lnTo>
                    <a:pt x="308406" y="581338"/>
                  </a:lnTo>
                  <a:lnTo>
                    <a:pt x="308177" y="581536"/>
                  </a:lnTo>
                  <a:lnTo>
                    <a:pt x="307645" y="581988"/>
                  </a:lnTo>
                  <a:lnTo>
                    <a:pt x="307548" y="582132"/>
                  </a:lnTo>
                  <a:lnTo>
                    <a:pt x="307489" y="582264"/>
                  </a:lnTo>
                  <a:lnTo>
                    <a:pt x="307439" y="582496"/>
                  </a:lnTo>
                  <a:lnTo>
                    <a:pt x="307443" y="582771"/>
                  </a:lnTo>
                  <a:lnTo>
                    <a:pt x="307419" y="582992"/>
                  </a:lnTo>
                  <a:lnTo>
                    <a:pt x="307419" y="583003"/>
                  </a:lnTo>
                  <a:lnTo>
                    <a:pt x="307404" y="583124"/>
                  </a:lnTo>
                  <a:lnTo>
                    <a:pt x="307307" y="583422"/>
                  </a:lnTo>
                  <a:lnTo>
                    <a:pt x="307221" y="583587"/>
                  </a:lnTo>
                  <a:lnTo>
                    <a:pt x="307167" y="583653"/>
                  </a:lnTo>
                  <a:lnTo>
                    <a:pt x="306954" y="583841"/>
                  </a:lnTo>
                  <a:lnTo>
                    <a:pt x="306768" y="583995"/>
                  </a:lnTo>
                  <a:lnTo>
                    <a:pt x="306615" y="584083"/>
                  </a:lnTo>
                  <a:lnTo>
                    <a:pt x="306366" y="584183"/>
                  </a:lnTo>
                  <a:lnTo>
                    <a:pt x="306026" y="584271"/>
                  </a:lnTo>
                  <a:lnTo>
                    <a:pt x="305849" y="584293"/>
                  </a:lnTo>
                  <a:lnTo>
                    <a:pt x="305668" y="584315"/>
                  </a:lnTo>
                  <a:lnTo>
                    <a:pt x="305401" y="584392"/>
                  </a:lnTo>
                  <a:lnTo>
                    <a:pt x="305162" y="584414"/>
                  </a:lnTo>
                  <a:lnTo>
                    <a:pt x="305016" y="584414"/>
                  </a:lnTo>
                  <a:lnTo>
                    <a:pt x="304884" y="584381"/>
                  </a:lnTo>
                  <a:lnTo>
                    <a:pt x="304627" y="584271"/>
                  </a:lnTo>
                  <a:lnTo>
                    <a:pt x="304493" y="584227"/>
                  </a:lnTo>
                  <a:lnTo>
                    <a:pt x="304460" y="584216"/>
                  </a:lnTo>
                  <a:lnTo>
                    <a:pt x="304405" y="584194"/>
                  </a:lnTo>
                  <a:lnTo>
                    <a:pt x="304020" y="583962"/>
                  </a:lnTo>
                  <a:lnTo>
                    <a:pt x="303777" y="583841"/>
                  </a:lnTo>
                  <a:lnTo>
                    <a:pt x="303759" y="583830"/>
                  </a:lnTo>
                  <a:lnTo>
                    <a:pt x="303546" y="583775"/>
                  </a:lnTo>
                  <a:lnTo>
                    <a:pt x="303390" y="583764"/>
                  </a:lnTo>
                  <a:lnTo>
                    <a:pt x="303163" y="583775"/>
                  </a:lnTo>
                  <a:lnTo>
                    <a:pt x="303066" y="583797"/>
                  </a:lnTo>
                  <a:lnTo>
                    <a:pt x="302890" y="583896"/>
                  </a:lnTo>
                  <a:lnTo>
                    <a:pt x="302776" y="584006"/>
                  </a:lnTo>
                  <a:lnTo>
                    <a:pt x="302705" y="584127"/>
                  </a:lnTo>
                  <a:lnTo>
                    <a:pt x="302638" y="584381"/>
                  </a:lnTo>
                  <a:lnTo>
                    <a:pt x="302639" y="584513"/>
                  </a:lnTo>
                  <a:lnTo>
                    <a:pt x="302641" y="584822"/>
                  </a:lnTo>
                  <a:lnTo>
                    <a:pt x="302638" y="585010"/>
                  </a:lnTo>
                  <a:lnTo>
                    <a:pt x="302628" y="585043"/>
                  </a:lnTo>
                  <a:lnTo>
                    <a:pt x="302590" y="585164"/>
                  </a:lnTo>
                  <a:lnTo>
                    <a:pt x="302517" y="585219"/>
                  </a:lnTo>
                  <a:lnTo>
                    <a:pt x="302399" y="585252"/>
                  </a:lnTo>
                  <a:lnTo>
                    <a:pt x="302245" y="585241"/>
                  </a:lnTo>
                  <a:lnTo>
                    <a:pt x="302034" y="585164"/>
                  </a:lnTo>
                  <a:lnTo>
                    <a:pt x="301815" y="585054"/>
                  </a:lnTo>
                  <a:lnTo>
                    <a:pt x="301745" y="585032"/>
                  </a:lnTo>
                  <a:lnTo>
                    <a:pt x="301585" y="584976"/>
                  </a:lnTo>
                  <a:lnTo>
                    <a:pt x="301407" y="584943"/>
                  </a:lnTo>
                  <a:lnTo>
                    <a:pt x="301203" y="584899"/>
                  </a:lnTo>
                  <a:lnTo>
                    <a:pt x="301092" y="584910"/>
                  </a:lnTo>
                  <a:lnTo>
                    <a:pt x="300963" y="584910"/>
                  </a:lnTo>
                  <a:lnTo>
                    <a:pt x="300679" y="584954"/>
                  </a:lnTo>
                  <a:lnTo>
                    <a:pt x="300236" y="585054"/>
                  </a:lnTo>
                  <a:lnTo>
                    <a:pt x="299499" y="585340"/>
                  </a:lnTo>
                  <a:lnTo>
                    <a:pt x="299095" y="585506"/>
                  </a:lnTo>
                  <a:lnTo>
                    <a:pt x="298861" y="585561"/>
                  </a:lnTo>
                  <a:lnTo>
                    <a:pt x="298628" y="585627"/>
                  </a:lnTo>
                  <a:lnTo>
                    <a:pt x="298477" y="585649"/>
                  </a:lnTo>
                  <a:lnTo>
                    <a:pt x="298443" y="585649"/>
                  </a:lnTo>
                  <a:lnTo>
                    <a:pt x="298174" y="585638"/>
                  </a:lnTo>
                  <a:lnTo>
                    <a:pt x="298125" y="585627"/>
                  </a:lnTo>
                  <a:lnTo>
                    <a:pt x="297906" y="585583"/>
                  </a:lnTo>
                  <a:lnTo>
                    <a:pt x="297432" y="585417"/>
                  </a:lnTo>
                  <a:lnTo>
                    <a:pt x="297054" y="585274"/>
                  </a:lnTo>
                  <a:lnTo>
                    <a:pt x="296733" y="585142"/>
                  </a:lnTo>
                  <a:lnTo>
                    <a:pt x="296437" y="585032"/>
                  </a:lnTo>
                  <a:lnTo>
                    <a:pt x="296284" y="584987"/>
                  </a:lnTo>
                  <a:lnTo>
                    <a:pt x="296144" y="584965"/>
                  </a:lnTo>
                  <a:lnTo>
                    <a:pt x="295982" y="584921"/>
                  </a:lnTo>
                  <a:lnTo>
                    <a:pt x="295666" y="584877"/>
                  </a:lnTo>
                  <a:lnTo>
                    <a:pt x="294879" y="584778"/>
                  </a:lnTo>
                  <a:lnTo>
                    <a:pt x="294614" y="584778"/>
                  </a:lnTo>
                  <a:lnTo>
                    <a:pt x="294251" y="584778"/>
                  </a:lnTo>
                  <a:lnTo>
                    <a:pt x="294016" y="584756"/>
                  </a:lnTo>
                  <a:lnTo>
                    <a:pt x="293823" y="584734"/>
                  </a:lnTo>
                  <a:lnTo>
                    <a:pt x="293527" y="584756"/>
                  </a:lnTo>
                  <a:lnTo>
                    <a:pt x="293252" y="584756"/>
                  </a:lnTo>
                  <a:lnTo>
                    <a:pt x="293059" y="584668"/>
                  </a:lnTo>
                  <a:lnTo>
                    <a:pt x="292766" y="584535"/>
                  </a:lnTo>
                  <a:lnTo>
                    <a:pt x="292652" y="584502"/>
                  </a:lnTo>
                  <a:lnTo>
                    <a:pt x="292483" y="584491"/>
                  </a:lnTo>
                  <a:lnTo>
                    <a:pt x="292193" y="584469"/>
                  </a:lnTo>
                  <a:lnTo>
                    <a:pt x="292064" y="584436"/>
                  </a:lnTo>
                  <a:lnTo>
                    <a:pt x="291945" y="584403"/>
                  </a:lnTo>
                  <a:lnTo>
                    <a:pt x="291804" y="584337"/>
                  </a:lnTo>
                  <a:lnTo>
                    <a:pt x="291667" y="584249"/>
                  </a:lnTo>
                  <a:lnTo>
                    <a:pt x="291498" y="584127"/>
                  </a:lnTo>
                  <a:lnTo>
                    <a:pt x="291395" y="584061"/>
                  </a:lnTo>
                  <a:lnTo>
                    <a:pt x="291264" y="583973"/>
                  </a:lnTo>
                  <a:lnTo>
                    <a:pt x="291159" y="583918"/>
                  </a:lnTo>
                  <a:lnTo>
                    <a:pt x="291066" y="583863"/>
                  </a:lnTo>
                  <a:lnTo>
                    <a:pt x="290946" y="583819"/>
                  </a:lnTo>
                  <a:lnTo>
                    <a:pt x="290852" y="583797"/>
                  </a:lnTo>
                  <a:lnTo>
                    <a:pt x="290641" y="583808"/>
                  </a:lnTo>
                  <a:lnTo>
                    <a:pt x="290475" y="583819"/>
                  </a:lnTo>
                  <a:lnTo>
                    <a:pt x="290135" y="583940"/>
                  </a:lnTo>
                  <a:lnTo>
                    <a:pt x="289909" y="583995"/>
                  </a:lnTo>
                  <a:lnTo>
                    <a:pt x="289441" y="584006"/>
                  </a:lnTo>
                  <a:lnTo>
                    <a:pt x="289160" y="584061"/>
                  </a:lnTo>
                  <a:lnTo>
                    <a:pt x="288759" y="584094"/>
                  </a:lnTo>
                  <a:lnTo>
                    <a:pt x="288575" y="584127"/>
                  </a:lnTo>
                  <a:lnTo>
                    <a:pt x="288409" y="584194"/>
                  </a:lnTo>
                  <a:lnTo>
                    <a:pt x="288376" y="584216"/>
                  </a:lnTo>
                  <a:lnTo>
                    <a:pt x="288195" y="584271"/>
                  </a:lnTo>
                  <a:lnTo>
                    <a:pt x="288087" y="584282"/>
                  </a:lnTo>
                  <a:lnTo>
                    <a:pt x="287972" y="584260"/>
                  </a:lnTo>
                  <a:lnTo>
                    <a:pt x="287870" y="584227"/>
                  </a:lnTo>
                  <a:lnTo>
                    <a:pt x="287825" y="584194"/>
                  </a:lnTo>
                  <a:lnTo>
                    <a:pt x="287718" y="584138"/>
                  </a:lnTo>
                  <a:lnTo>
                    <a:pt x="287516" y="584017"/>
                  </a:lnTo>
                  <a:lnTo>
                    <a:pt x="287403" y="583962"/>
                  </a:lnTo>
                  <a:lnTo>
                    <a:pt x="287295" y="583929"/>
                  </a:lnTo>
                  <a:lnTo>
                    <a:pt x="287088" y="583841"/>
                  </a:lnTo>
                  <a:lnTo>
                    <a:pt x="287043" y="583819"/>
                  </a:lnTo>
                  <a:lnTo>
                    <a:pt x="286885" y="583786"/>
                  </a:lnTo>
                  <a:lnTo>
                    <a:pt x="286480" y="583753"/>
                  </a:lnTo>
                  <a:lnTo>
                    <a:pt x="286024" y="583697"/>
                  </a:lnTo>
                  <a:lnTo>
                    <a:pt x="285633" y="583642"/>
                  </a:lnTo>
                  <a:lnTo>
                    <a:pt x="285336" y="583620"/>
                  </a:lnTo>
                  <a:lnTo>
                    <a:pt x="285168" y="583642"/>
                  </a:lnTo>
                  <a:lnTo>
                    <a:pt x="285053" y="583686"/>
                  </a:lnTo>
                  <a:lnTo>
                    <a:pt x="284925" y="583741"/>
                  </a:lnTo>
                  <a:lnTo>
                    <a:pt x="284452" y="583962"/>
                  </a:lnTo>
                  <a:lnTo>
                    <a:pt x="284275" y="584039"/>
                  </a:lnTo>
                  <a:lnTo>
                    <a:pt x="284106" y="584105"/>
                  </a:lnTo>
                  <a:lnTo>
                    <a:pt x="283917" y="584194"/>
                  </a:lnTo>
                  <a:lnTo>
                    <a:pt x="283822" y="584216"/>
                  </a:lnTo>
                  <a:lnTo>
                    <a:pt x="283756" y="584205"/>
                  </a:lnTo>
                  <a:lnTo>
                    <a:pt x="283707" y="584149"/>
                  </a:lnTo>
                  <a:lnTo>
                    <a:pt x="283670" y="583951"/>
                  </a:lnTo>
                  <a:lnTo>
                    <a:pt x="283581" y="583841"/>
                  </a:lnTo>
                  <a:lnTo>
                    <a:pt x="283250" y="583587"/>
                  </a:lnTo>
                  <a:lnTo>
                    <a:pt x="283130" y="583466"/>
                  </a:lnTo>
                  <a:lnTo>
                    <a:pt x="283086" y="583323"/>
                  </a:lnTo>
                  <a:lnTo>
                    <a:pt x="283086" y="583323"/>
                  </a:lnTo>
                  <a:lnTo>
                    <a:pt x="283078" y="583201"/>
                  </a:lnTo>
                  <a:lnTo>
                    <a:pt x="283172" y="582871"/>
                  </a:lnTo>
                  <a:lnTo>
                    <a:pt x="283198" y="582727"/>
                  </a:lnTo>
                  <a:lnTo>
                    <a:pt x="283196" y="582595"/>
                  </a:lnTo>
                  <a:lnTo>
                    <a:pt x="283134" y="582474"/>
                  </a:lnTo>
                  <a:lnTo>
                    <a:pt x="282647" y="582044"/>
                  </a:lnTo>
                  <a:lnTo>
                    <a:pt x="282499" y="581922"/>
                  </a:lnTo>
                  <a:lnTo>
                    <a:pt x="282210" y="581779"/>
                  </a:lnTo>
                  <a:lnTo>
                    <a:pt x="281999" y="581702"/>
                  </a:lnTo>
                  <a:lnTo>
                    <a:pt x="281600" y="581569"/>
                  </a:lnTo>
                  <a:lnTo>
                    <a:pt x="281347" y="581470"/>
                  </a:lnTo>
                  <a:lnTo>
                    <a:pt x="281185" y="581349"/>
                  </a:lnTo>
                  <a:lnTo>
                    <a:pt x="281104" y="581250"/>
                  </a:lnTo>
                  <a:lnTo>
                    <a:pt x="281008" y="581106"/>
                  </a:lnTo>
                  <a:lnTo>
                    <a:pt x="280922" y="580798"/>
                  </a:lnTo>
                  <a:lnTo>
                    <a:pt x="280930" y="580467"/>
                  </a:lnTo>
                  <a:lnTo>
                    <a:pt x="280941" y="580379"/>
                  </a:lnTo>
                  <a:lnTo>
                    <a:pt x="280976" y="580059"/>
                  </a:lnTo>
                  <a:lnTo>
                    <a:pt x="280958" y="579916"/>
                  </a:lnTo>
                  <a:lnTo>
                    <a:pt x="280912" y="579827"/>
                  </a:lnTo>
                  <a:lnTo>
                    <a:pt x="280886" y="579772"/>
                  </a:lnTo>
                  <a:lnTo>
                    <a:pt x="280793" y="579684"/>
                  </a:lnTo>
                  <a:lnTo>
                    <a:pt x="280773" y="579662"/>
                  </a:lnTo>
                  <a:lnTo>
                    <a:pt x="280627" y="579596"/>
                  </a:lnTo>
                  <a:lnTo>
                    <a:pt x="280481" y="579574"/>
                  </a:lnTo>
                  <a:lnTo>
                    <a:pt x="280205" y="579607"/>
                  </a:lnTo>
                  <a:lnTo>
                    <a:pt x="280076" y="579607"/>
                  </a:lnTo>
                  <a:lnTo>
                    <a:pt x="279929" y="579519"/>
                  </a:lnTo>
                  <a:lnTo>
                    <a:pt x="279807" y="579375"/>
                  </a:lnTo>
                  <a:lnTo>
                    <a:pt x="279377" y="578526"/>
                  </a:lnTo>
                  <a:lnTo>
                    <a:pt x="279159" y="578273"/>
                  </a:lnTo>
                  <a:lnTo>
                    <a:pt x="279054" y="578174"/>
                  </a:lnTo>
                  <a:lnTo>
                    <a:pt x="278647" y="577953"/>
                  </a:lnTo>
                  <a:lnTo>
                    <a:pt x="278402" y="577876"/>
                  </a:lnTo>
                  <a:lnTo>
                    <a:pt x="278029" y="577832"/>
                  </a:lnTo>
                  <a:lnTo>
                    <a:pt x="277842" y="577832"/>
                  </a:lnTo>
                  <a:lnTo>
                    <a:pt x="277573" y="577843"/>
                  </a:lnTo>
                  <a:lnTo>
                    <a:pt x="277490" y="577832"/>
                  </a:lnTo>
                  <a:lnTo>
                    <a:pt x="277318" y="577821"/>
                  </a:lnTo>
                  <a:lnTo>
                    <a:pt x="277095" y="577721"/>
                  </a:lnTo>
                  <a:lnTo>
                    <a:pt x="276872" y="577534"/>
                  </a:lnTo>
                  <a:lnTo>
                    <a:pt x="276696" y="577314"/>
                  </a:lnTo>
                  <a:lnTo>
                    <a:pt x="276494" y="576983"/>
                  </a:lnTo>
                  <a:lnTo>
                    <a:pt x="276387" y="576773"/>
                  </a:lnTo>
                  <a:lnTo>
                    <a:pt x="276266" y="576487"/>
                  </a:lnTo>
                  <a:lnTo>
                    <a:pt x="276187" y="576178"/>
                  </a:lnTo>
                  <a:lnTo>
                    <a:pt x="276060" y="575538"/>
                  </a:lnTo>
                  <a:lnTo>
                    <a:pt x="275954" y="575119"/>
                  </a:lnTo>
                  <a:lnTo>
                    <a:pt x="275856" y="574899"/>
                  </a:lnTo>
                  <a:lnTo>
                    <a:pt x="275655" y="574667"/>
                  </a:lnTo>
                  <a:lnTo>
                    <a:pt x="275398" y="574458"/>
                  </a:lnTo>
                  <a:lnTo>
                    <a:pt x="275246" y="574370"/>
                  </a:lnTo>
                  <a:lnTo>
                    <a:pt x="274989" y="574248"/>
                  </a:lnTo>
                  <a:lnTo>
                    <a:pt x="274851" y="574215"/>
                  </a:lnTo>
                  <a:lnTo>
                    <a:pt x="274568" y="574182"/>
                  </a:lnTo>
                  <a:lnTo>
                    <a:pt x="274162" y="574204"/>
                  </a:lnTo>
                  <a:lnTo>
                    <a:pt x="274002" y="574248"/>
                  </a:lnTo>
                  <a:lnTo>
                    <a:pt x="273888" y="574248"/>
                  </a:lnTo>
                  <a:lnTo>
                    <a:pt x="273760" y="574193"/>
                  </a:lnTo>
                  <a:lnTo>
                    <a:pt x="273652" y="574083"/>
                  </a:lnTo>
                  <a:lnTo>
                    <a:pt x="273429" y="573675"/>
                  </a:lnTo>
                  <a:lnTo>
                    <a:pt x="273274" y="573499"/>
                  </a:lnTo>
                  <a:lnTo>
                    <a:pt x="273016" y="573344"/>
                  </a:lnTo>
                  <a:lnTo>
                    <a:pt x="272787" y="573300"/>
                  </a:lnTo>
                  <a:lnTo>
                    <a:pt x="272518" y="573333"/>
                  </a:lnTo>
                  <a:lnTo>
                    <a:pt x="271597" y="573686"/>
                  </a:lnTo>
                  <a:lnTo>
                    <a:pt x="271288" y="573885"/>
                  </a:lnTo>
                  <a:lnTo>
                    <a:pt x="271072" y="574083"/>
                  </a:lnTo>
                  <a:lnTo>
                    <a:pt x="270567" y="574568"/>
                  </a:lnTo>
                  <a:lnTo>
                    <a:pt x="270125" y="574844"/>
                  </a:lnTo>
                  <a:lnTo>
                    <a:pt x="269684" y="575064"/>
                  </a:lnTo>
                  <a:lnTo>
                    <a:pt x="269542" y="575152"/>
                  </a:lnTo>
                  <a:lnTo>
                    <a:pt x="269377" y="575285"/>
                  </a:lnTo>
                  <a:lnTo>
                    <a:pt x="269243" y="575605"/>
                  </a:lnTo>
                  <a:lnTo>
                    <a:pt x="269155" y="575814"/>
                  </a:lnTo>
                  <a:lnTo>
                    <a:pt x="268948" y="576299"/>
                  </a:lnTo>
                  <a:lnTo>
                    <a:pt x="268794" y="576564"/>
                  </a:lnTo>
                  <a:lnTo>
                    <a:pt x="268499" y="576939"/>
                  </a:lnTo>
                  <a:lnTo>
                    <a:pt x="268377" y="577049"/>
                  </a:lnTo>
                  <a:lnTo>
                    <a:pt x="268162" y="577137"/>
                  </a:lnTo>
                  <a:lnTo>
                    <a:pt x="268046" y="577170"/>
                  </a:lnTo>
                  <a:lnTo>
                    <a:pt x="267881" y="577181"/>
                  </a:lnTo>
                  <a:lnTo>
                    <a:pt x="267668" y="577137"/>
                  </a:lnTo>
                  <a:lnTo>
                    <a:pt x="267550" y="577082"/>
                  </a:lnTo>
                  <a:lnTo>
                    <a:pt x="267330" y="576994"/>
                  </a:lnTo>
                  <a:lnTo>
                    <a:pt x="267181" y="576873"/>
                  </a:lnTo>
                  <a:lnTo>
                    <a:pt x="266766" y="576608"/>
                  </a:lnTo>
                  <a:lnTo>
                    <a:pt x="266597" y="576564"/>
                  </a:lnTo>
                  <a:lnTo>
                    <a:pt x="266469" y="576575"/>
                  </a:lnTo>
                  <a:lnTo>
                    <a:pt x="266368" y="576630"/>
                  </a:lnTo>
                  <a:lnTo>
                    <a:pt x="266315" y="576652"/>
                  </a:lnTo>
                  <a:lnTo>
                    <a:pt x="266050" y="576906"/>
                  </a:lnTo>
                  <a:lnTo>
                    <a:pt x="265902" y="577027"/>
                  </a:lnTo>
                  <a:lnTo>
                    <a:pt x="265633" y="577280"/>
                  </a:lnTo>
                  <a:lnTo>
                    <a:pt x="265414" y="577435"/>
                  </a:lnTo>
                  <a:lnTo>
                    <a:pt x="265208" y="577490"/>
                  </a:lnTo>
                  <a:lnTo>
                    <a:pt x="265019" y="577512"/>
                  </a:lnTo>
                  <a:lnTo>
                    <a:pt x="264855" y="577490"/>
                  </a:lnTo>
                  <a:lnTo>
                    <a:pt x="264730" y="577413"/>
                  </a:lnTo>
                  <a:lnTo>
                    <a:pt x="264682" y="577358"/>
                  </a:lnTo>
                  <a:lnTo>
                    <a:pt x="264578" y="577236"/>
                  </a:lnTo>
                  <a:lnTo>
                    <a:pt x="264387" y="576839"/>
                  </a:lnTo>
                  <a:lnTo>
                    <a:pt x="264193" y="576145"/>
                  </a:lnTo>
                  <a:lnTo>
                    <a:pt x="264034" y="575660"/>
                  </a:lnTo>
                  <a:lnTo>
                    <a:pt x="263523" y="575064"/>
                  </a:lnTo>
                  <a:lnTo>
                    <a:pt x="263244" y="574645"/>
                  </a:lnTo>
                  <a:lnTo>
                    <a:pt x="262746" y="573995"/>
                  </a:lnTo>
                  <a:lnTo>
                    <a:pt x="262536" y="573697"/>
                  </a:lnTo>
                  <a:lnTo>
                    <a:pt x="262339" y="573444"/>
                  </a:lnTo>
                  <a:lnTo>
                    <a:pt x="262173" y="573124"/>
                  </a:lnTo>
                  <a:lnTo>
                    <a:pt x="261878" y="572462"/>
                  </a:lnTo>
                  <a:lnTo>
                    <a:pt x="261631" y="572120"/>
                  </a:lnTo>
                  <a:lnTo>
                    <a:pt x="261407" y="571856"/>
                  </a:lnTo>
                  <a:lnTo>
                    <a:pt x="261142" y="571415"/>
                  </a:lnTo>
                  <a:lnTo>
                    <a:pt x="261012" y="571150"/>
                  </a:lnTo>
                  <a:lnTo>
                    <a:pt x="260693" y="570566"/>
                  </a:lnTo>
                  <a:lnTo>
                    <a:pt x="260532" y="570378"/>
                  </a:lnTo>
                  <a:lnTo>
                    <a:pt x="260230" y="570147"/>
                  </a:lnTo>
                  <a:lnTo>
                    <a:pt x="260113" y="570092"/>
                  </a:lnTo>
                  <a:lnTo>
                    <a:pt x="259909" y="570026"/>
                  </a:lnTo>
                  <a:lnTo>
                    <a:pt x="259465" y="569982"/>
                  </a:lnTo>
                  <a:lnTo>
                    <a:pt x="259068" y="569993"/>
                  </a:lnTo>
                  <a:lnTo>
                    <a:pt x="258961" y="570015"/>
                  </a:lnTo>
                  <a:lnTo>
                    <a:pt x="258830" y="570048"/>
                  </a:lnTo>
                  <a:lnTo>
                    <a:pt x="258659" y="570092"/>
                  </a:lnTo>
                  <a:lnTo>
                    <a:pt x="258589" y="570092"/>
                  </a:lnTo>
                  <a:lnTo>
                    <a:pt x="258492" y="570092"/>
                  </a:lnTo>
                  <a:lnTo>
                    <a:pt x="258306" y="570059"/>
                  </a:lnTo>
                  <a:lnTo>
                    <a:pt x="258116" y="569970"/>
                  </a:lnTo>
                  <a:lnTo>
                    <a:pt x="257656" y="569662"/>
                  </a:lnTo>
                  <a:lnTo>
                    <a:pt x="256856" y="569177"/>
                  </a:lnTo>
                  <a:lnTo>
                    <a:pt x="256158" y="568725"/>
                  </a:lnTo>
                  <a:lnTo>
                    <a:pt x="255971" y="568636"/>
                  </a:lnTo>
                  <a:lnTo>
                    <a:pt x="255699" y="568548"/>
                  </a:lnTo>
                  <a:lnTo>
                    <a:pt x="254720" y="568405"/>
                  </a:lnTo>
                  <a:lnTo>
                    <a:pt x="254162" y="568306"/>
                  </a:lnTo>
                  <a:lnTo>
                    <a:pt x="254075" y="568283"/>
                  </a:lnTo>
                  <a:lnTo>
                    <a:pt x="253566" y="568173"/>
                  </a:lnTo>
                  <a:lnTo>
                    <a:pt x="253452" y="568140"/>
                  </a:lnTo>
                  <a:lnTo>
                    <a:pt x="253283" y="568140"/>
                  </a:lnTo>
                  <a:lnTo>
                    <a:pt x="253101" y="568173"/>
                  </a:lnTo>
                  <a:lnTo>
                    <a:pt x="252724" y="568328"/>
                  </a:lnTo>
                  <a:lnTo>
                    <a:pt x="252644" y="568350"/>
                  </a:lnTo>
                  <a:lnTo>
                    <a:pt x="252529" y="568394"/>
                  </a:lnTo>
                  <a:lnTo>
                    <a:pt x="252452" y="568416"/>
                  </a:lnTo>
                  <a:lnTo>
                    <a:pt x="252381" y="568416"/>
                  </a:lnTo>
                  <a:lnTo>
                    <a:pt x="252295" y="568405"/>
                  </a:lnTo>
                  <a:lnTo>
                    <a:pt x="252217" y="568383"/>
                  </a:lnTo>
                  <a:lnTo>
                    <a:pt x="252018" y="568295"/>
                  </a:lnTo>
                  <a:lnTo>
                    <a:pt x="251792" y="568151"/>
                  </a:lnTo>
                  <a:lnTo>
                    <a:pt x="251585" y="567986"/>
                  </a:lnTo>
                  <a:lnTo>
                    <a:pt x="251176" y="567633"/>
                  </a:lnTo>
                  <a:lnTo>
                    <a:pt x="250985" y="567490"/>
                  </a:lnTo>
                  <a:lnTo>
                    <a:pt x="250701" y="567346"/>
                  </a:lnTo>
                  <a:lnTo>
                    <a:pt x="250137" y="567159"/>
                  </a:lnTo>
                  <a:lnTo>
                    <a:pt x="249835" y="567082"/>
                  </a:lnTo>
                  <a:lnTo>
                    <a:pt x="249271" y="567060"/>
                  </a:lnTo>
                  <a:lnTo>
                    <a:pt x="248935" y="567093"/>
                  </a:lnTo>
                  <a:lnTo>
                    <a:pt x="248346" y="567137"/>
                  </a:lnTo>
                  <a:lnTo>
                    <a:pt x="248116" y="567170"/>
                  </a:lnTo>
                  <a:lnTo>
                    <a:pt x="247919" y="567291"/>
                  </a:lnTo>
                  <a:lnTo>
                    <a:pt x="247797" y="567534"/>
                  </a:lnTo>
                  <a:lnTo>
                    <a:pt x="247664" y="567920"/>
                  </a:lnTo>
                  <a:lnTo>
                    <a:pt x="247540" y="568460"/>
                  </a:lnTo>
                  <a:lnTo>
                    <a:pt x="247491" y="568581"/>
                  </a:lnTo>
                  <a:lnTo>
                    <a:pt x="247405" y="568680"/>
                  </a:lnTo>
                  <a:lnTo>
                    <a:pt x="247088" y="569044"/>
                  </a:lnTo>
                  <a:lnTo>
                    <a:pt x="247052" y="569221"/>
                  </a:lnTo>
                  <a:lnTo>
                    <a:pt x="247056" y="569430"/>
                  </a:lnTo>
                  <a:lnTo>
                    <a:pt x="247022" y="569673"/>
                  </a:lnTo>
                  <a:lnTo>
                    <a:pt x="246878" y="570114"/>
                  </a:lnTo>
                  <a:lnTo>
                    <a:pt x="246797" y="570378"/>
                  </a:lnTo>
                  <a:lnTo>
                    <a:pt x="246703" y="570522"/>
                  </a:lnTo>
                  <a:lnTo>
                    <a:pt x="246563" y="570786"/>
                  </a:lnTo>
                  <a:lnTo>
                    <a:pt x="246431" y="570919"/>
                  </a:lnTo>
                  <a:lnTo>
                    <a:pt x="246286" y="571018"/>
                  </a:lnTo>
                  <a:lnTo>
                    <a:pt x="246061" y="571128"/>
                  </a:lnTo>
                  <a:lnTo>
                    <a:pt x="245816" y="571172"/>
                  </a:lnTo>
                  <a:lnTo>
                    <a:pt x="245548" y="571227"/>
                  </a:lnTo>
                  <a:lnTo>
                    <a:pt x="245355" y="571249"/>
                  </a:lnTo>
                  <a:lnTo>
                    <a:pt x="245143" y="571227"/>
                  </a:lnTo>
                  <a:lnTo>
                    <a:pt x="244962" y="571183"/>
                  </a:lnTo>
                  <a:lnTo>
                    <a:pt x="244852" y="571139"/>
                  </a:lnTo>
                  <a:lnTo>
                    <a:pt x="244651" y="570974"/>
                  </a:lnTo>
                  <a:lnTo>
                    <a:pt x="244427" y="570621"/>
                  </a:lnTo>
                  <a:lnTo>
                    <a:pt x="244315" y="570356"/>
                  </a:lnTo>
                  <a:lnTo>
                    <a:pt x="244122" y="570070"/>
                  </a:lnTo>
                  <a:lnTo>
                    <a:pt x="244020" y="569970"/>
                  </a:lnTo>
                  <a:lnTo>
                    <a:pt x="243001" y="569563"/>
                  </a:lnTo>
                  <a:lnTo>
                    <a:pt x="242440" y="569441"/>
                  </a:lnTo>
                  <a:lnTo>
                    <a:pt x="242216" y="569452"/>
                  </a:lnTo>
                  <a:lnTo>
                    <a:pt x="241990" y="569474"/>
                  </a:lnTo>
                  <a:lnTo>
                    <a:pt x="241907" y="569507"/>
                  </a:lnTo>
                  <a:lnTo>
                    <a:pt x="241708" y="569574"/>
                  </a:lnTo>
                  <a:lnTo>
                    <a:pt x="241490" y="569794"/>
                  </a:lnTo>
                  <a:lnTo>
                    <a:pt x="241330" y="570037"/>
                  </a:lnTo>
                  <a:lnTo>
                    <a:pt x="241230" y="570400"/>
                  </a:lnTo>
                  <a:lnTo>
                    <a:pt x="241174" y="570522"/>
                  </a:lnTo>
                  <a:lnTo>
                    <a:pt x="241073" y="570676"/>
                  </a:lnTo>
                  <a:lnTo>
                    <a:pt x="240967" y="570786"/>
                  </a:lnTo>
                  <a:lnTo>
                    <a:pt x="240830" y="570841"/>
                  </a:lnTo>
                  <a:lnTo>
                    <a:pt x="240444" y="570930"/>
                  </a:lnTo>
                  <a:lnTo>
                    <a:pt x="240221" y="571106"/>
                  </a:lnTo>
                  <a:lnTo>
                    <a:pt x="240058" y="571305"/>
                  </a:lnTo>
                  <a:lnTo>
                    <a:pt x="239798" y="571613"/>
                  </a:lnTo>
                  <a:lnTo>
                    <a:pt x="239381" y="572187"/>
                  </a:lnTo>
                  <a:lnTo>
                    <a:pt x="239283" y="572286"/>
                  </a:lnTo>
                  <a:lnTo>
                    <a:pt x="238841" y="572639"/>
                  </a:lnTo>
                  <a:lnTo>
                    <a:pt x="238534" y="572826"/>
                  </a:lnTo>
                  <a:lnTo>
                    <a:pt x="238348" y="573002"/>
                  </a:lnTo>
                  <a:lnTo>
                    <a:pt x="238179" y="573267"/>
                  </a:lnTo>
                  <a:lnTo>
                    <a:pt x="238138" y="573410"/>
                  </a:lnTo>
                  <a:lnTo>
                    <a:pt x="238059" y="573874"/>
                  </a:lnTo>
                  <a:lnTo>
                    <a:pt x="238023" y="574094"/>
                  </a:lnTo>
                  <a:lnTo>
                    <a:pt x="237949" y="574403"/>
                  </a:lnTo>
                  <a:lnTo>
                    <a:pt x="237856" y="574623"/>
                  </a:lnTo>
                  <a:lnTo>
                    <a:pt x="237610" y="574987"/>
                  </a:lnTo>
                  <a:lnTo>
                    <a:pt x="237439" y="575175"/>
                  </a:lnTo>
                  <a:lnTo>
                    <a:pt x="237252" y="575318"/>
                  </a:lnTo>
                  <a:lnTo>
                    <a:pt x="236916" y="575483"/>
                  </a:lnTo>
                  <a:lnTo>
                    <a:pt x="236752" y="575494"/>
                  </a:lnTo>
                  <a:lnTo>
                    <a:pt x="236625" y="575483"/>
                  </a:lnTo>
                  <a:lnTo>
                    <a:pt x="236534" y="575450"/>
                  </a:lnTo>
                  <a:lnTo>
                    <a:pt x="236470" y="575428"/>
                  </a:lnTo>
                  <a:lnTo>
                    <a:pt x="236151" y="575241"/>
                  </a:lnTo>
                  <a:lnTo>
                    <a:pt x="235884" y="575053"/>
                  </a:lnTo>
                  <a:lnTo>
                    <a:pt x="235638" y="574855"/>
                  </a:lnTo>
                  <a:lnTo>
                    <a:pt x="235357" y="574634"/>
                  </a:lnTo>
                  <a:lnTo>
                    <a:pt x="234998" y="574304"/>
                  </a:lnTo>
                  <a:lnTo>
                    <a:pt x="234886" y="574127"/>
                  </a:lnTo>
                  <a:lnTo>
                    <a:pt x="234808" y="573951"/>
                  </a:lnTo>
                  <a:lnTo>
                    <a:pt x="234792" y="573840"/>
                  </a:lnTo>
                  <a:lnTo>
                    <a:pt x="234790" y="573686"/>
                  </a:lnTo>
                  <a:lnTo>
                    <a:pt x="234830" y="573488"/>
                  </a:lnTo>
                  <a:lnTo>
                    <a:pt x="235231" y="572826"/>
                  </a:lnTo>
                  <a:lnTo>
                    <a:pt x="235349" y="572584"/>
                  </a:lnTo>
                  <a:lnTo>
                    <a:pt x="235371" y="572098"/>
                  </a:lnTo>
                  <a:lnTo>
                    <a:pt x="235496" y="571415"/>
                  </a:lnTo>
                  <a:lnTo>
                    <a:pt x="235508" y="571271"/>
                  </a:lnTo>
                  <a:lnTo>
                    <a:pt x="235474" y="571150"/>
                  </a:lnTo>
                  <a:lnTo>
                    <a:pt x="235345" y="570941"/>
                  </a:lnTo>
                  <a:lnTo>
                    <a:pt x="235163" y="570797"/>
                  </a:lnTo>
                  <a:lnTo>
                    <a:pt x="234962" y="570698"/>
                  </a:lnTo>
                  <a:lnTo>
                    <a:pt x="234695" y="570632"/>
                  </a:lnTo>
                  <a:lnTo>
                    <a:pt x="234282" y="570599"/>
                  </a:lnTo>
                  <a:lnTo>
                    <a:pt x="233871" y="570588"/>
                  </a:lnTo>
                  <a:lnTo>
                    <a:pt x="233375" y="570555"/>
                  </a:lnTo>
                  <a:lnTo>
                    <a:pt x="233071" y="570500"/>
                  </a:lnTo>
                  <a:lnTo>
                    <a:pt x="232784" y="570334"/>
                  </a:lnTo>
                  <a:lnTo>
                    <a:pt x="232642" y="570114"/>
                  </a:lnTo>
                  <a:lnTo>
                    <a:pt x="232502" y="569860"/>
                  </a:lnTo>
                  <a:lnTo>
                    <a:pt x="232416" y="569419"/>
                  </a:lnTo>
                  <a:lnTo>
                    <a:pt x="232200" y="568912"/>
                  </a:lnTo>
                  <a:lnTo>
                    <a:pt x="232094" y="568647"/>
                  </a:lnTo>
                  <a:lnTo>
                    <a:pt x="231968" y="568350"/>
                  </a:lnTo>
                  <a:lnTo>
                    <a:pt x="231767" y="567953"/>
                  </a:lnTo>
                  <a:lnTo>
                    <a:pt x="231613" y="567688"/>
                  </a:lnTo>
                  <a:lnTo>
                    <a:pt x="231394" y="567379"/>
                  </a:lnTo>
                  <a:lnTo>
                    <a:pt x="231131" y="567115"/>
                  </a:lnTo>
                  <a:lnTo>
                    <a:pt x="230805" y="566828"/>
                  </a:lnTo>
                  <a:lnTo>
                    <a:pt x="230604" y="566707"/>
                  </a:lnTo>
                  <a:lnTo>
                    <a:pt x="230399" y="566586"/>
                  </a:lnTo>
                  <a:lnTo>
                    <a:pt x="230280" y="566420"/>
                  </a:lnTo>
                  <a:lnTo>
                    <a:pt x="230153" y="566222"/>
                  </a:lnTo>
                  <a:lnTo>
                    <a:pt x="230014" y="566122"/>
                  </a:lnTo>
                  <a:lnTo>
                    <a:pt x="229605" y="566078"/>
                  </a:lnTo>
                  <a:lnTo>
                    <a:pt x="229383" y="566078"/>
                  </a:lnTo>
                  <a:lnTo>
                    <a:pt x="229273" y="566100"/>
                  </a:lnTo>
                  <a:lnTo>
                    <a:pt x="229141" y="566122"/>
                  </a:lnTo>
                  <a:lnTo>
                    <a:pt x="228977" y="566156"/>
                  </a:lnTo>
                  <a:lnTo>
                    <a:pt x="228606" y="566266"/>
                  </a:lnTo>
                  <a:lnTo>
                    <a:pt x="228208" y="566299"/>
                  </a:lnTo>
                  <a:lnTo>
                    <a:pt x="227890" y="566310"/>
                  </a:lnTo>
                  <a:lnTo>
                    <a:pt x="227747" y="566343"/>
                  </a:lnTo>
                  <a:lnTo>
                    <a:pt x="227572" y="566431"/>
                  </a:lnTo>
                  <a:lnTo>
                    <a:pt x="227371" y="566630"/>
                  </a:lnTo>
                  <a:lnTo>
                    <a:pt x="226927" y="567181"/>
                  </a:lnTo>
                  <a:lnTo>
                    <a:pt x="226771" y="567468"/>
                  </a:lnTo>
                  <a:lnTo>
                    <a:pt x="226670" y="567677"/>
                  </a:lnTo>
                  <a:lnTo>
                    <a:pt x="226528" y="567865"/>
                  </a:lnTo>
                  <a:lnTo>
                    <a:pt x="226345" y="568151"/>
                  </a:lnTo>
                  <a:lnTo>
                    <a:pt x="225990" y="568449"/>
                  </a:lnTo>
                  <a:lnTo>
                    <a:pt x="225593" y="568725"/>
                  </a:lnTo>
                  <a:lnTo>
                    <a:pt x="225278" y="568857"/>
                  </a:lnTo>
                  <a:lnTo>
                    <a:pt x="224962" y="569033"/>
                  </a:lnTo>
                  <a:lnTo>
                    <a:pt x="224855" y="569144"/>
                  </a:lnTo>
                  <a:lnTo>
                    <a:pt x="224771" y="569265"/>
                  </a:lnTo>
                  <a:lnTo>
                    <a:pt x="224761" y="569364"/>
                  </a:lnTo>
                  <a:lnTo>
                    <a:pt x="224799" y="569452"/>
                  </a:lnTo>
                  <a:lnTo>
                    <a:pt x="224921" y="569596"/>
                  </a:lnTo>
                  <a:lnTo>
                    <a:pt x="225000" y="569739"/>
                  </a:lnTo>
                  <a:lnTo>
                    <a:pt x="225052" y="570015"/>
                  </a:lnTo>
                  <a:lnTo>
                    <a:pt x="225150" y="570378"/>
                  </a:lnTo>
                  <a:lnTo>
                    <a:pt x="225182" y="570599"/>
                  </a:lnTo>
                  <a:lnTo>
                    <a:pt x="225207" y="570797"/>
                  </a:lnTo>
                  <a:lnTo>
                    <a:pt x="225371" y="571150"/>
                  </a:lnTo>
                  <a:lnTo>
                    <a:pt x="225406" y="571249"/>
                  </a:lnTo>
                  <a:lnTo>
                    <a:pt x="225435" y="571569"/>
                  </a:lnTo>
                  <a:lnTo>
                    <a:pt x="225399" y="571757"/>
                  </a:lnTo>
                  <a:lnTo>
                    <a:pt x="225347" y="571867"/>
                  </a:lnTo>
                  <a:lnTo>
                    <a:pt x="225197" y="572054"/>
                  </a:lnTo>
                  <a:lnTo>
                    <a:pt x="225028" y="572242"/>
                  </a:lnTo>
                  <a:lnTo>
                    <a:pt x="224828" y="572429"/>
                  </a:lnTo>
                  <a:lnTo>
                    <a:pt x="224563" y="572661"/>
                  </a:lnTo>
                  <a:lnTo>
                    <a:pt x="224267" y="572826"/>
                  </a:lnTo>
                  <a:lnTo>
                    <a:pt x="224059" y="572936"/>
                  </a:lnTo>
                  <a:lnTo>
                    <a:pt x="223749" y="573157"/>
                  </a:lnTo>
                  <a:lnTo>
                    <a:pt x="223581" y="573355"/>
                  </a:lnTo>
                  <a:lnTo>
                    <a:pt x="223506" y="573554"/>
                  </a:lnTo>
                  <a:lnTo>
                    <a:pt x="223472" y="573774"/>
                  </a:lnTo>
                  <a:lnTo>
                    <a:pt x="223506" y="573940"/>
                  </a:lnTo>
                  <a:lnTo>
                    <a:pt x="223613" y="574105"/>
                  </a:lnTo>
                  <a:lnTo>
                    <a:pt x="223969" y="574502"/>
                  </a:lnTo>
                  <a:lnTo>
                    <a:pt x="224242" y="574811"/>
                  </a:lnTo>
                  <a:lnTo>
                    <a:pt x="224584" y="575274"/>
                  </a:lnTo>
                  <a:lnTo>
                    <a:pt x="224708" y="575494"/>
                  </a:lnTo>
                  <a:lnTo>
                    <a:pt x="224732" y="575737"/>
                  </a:lnTo>
                  <a:lnTo>
                    <a:pt x="224718" y="575891"/>
                  </a:lnTo>
                  <a:lnTo>
                    <a:pt x="224666" y="576068"/>
                  </a:lnTo>
                  <a:lnTo>
                    <a:pt x="224580" y="576189"/>
                  </a:lnTo>
                  <a:lnTo>
                    <a:pt x="224493" y="576255"/>
                  </a:lnTo>
                  <a:lnTo>
                    <a:pt x="224121" y="576443"/>
                  </a:lnTo>
                  <a:lnTo>
                    <a:pt x="223900" y="576498"/>
                  </a:lnTo>
                  <a:lnTo>
                    <a:pt x="223844" y="576498"/>
                  </a:lnTo>
                  <a:lnTo>
                    <a:pt x="223565" y="576509"/>
                  </a:lnTo>
                  <a:lnTo>
                    <a:pt x="223033" y="576597"/>
                  </a:lnTo>
                  <a:lnTo>
                    <a:pt x="223032" y="576597"/>
                  </a:lnTo>
                  <a:lnTo>
                    <a:pt x="222820" y="576597"/>
                  </a:lnTo>
                  <a:lnTo>
                    <a:pt x="222614" y="576564"/>
                  </a:lnTo>
                  <a:lnTo>
                    <a:pt x="222309" y="576520"/>
                  </a:lnTo>
                  <a:lnTo>
                    <a:pt x="222157" y="576520"/>
                  </a:lnTo>
                  <a:lnTo>
                    <a:pt x="221878" y="576597"/>
                  </a:lnTo>
                  <a:lnTo>
                    <a:pt x="221843" y="576619"/>
                  </a:lnTo>
                  <a:lnTo>
                    <a:pt x="221343" y="576795"/>
                  </a:lnTo>
                  <a:lnTo>
                    <a:pt x="221082" y="576895"/>
                  </a:lnTo>
                  <a:lnTo>
                    <a:pt x="220733" y="577049"/>
                  </a:lnTo>
                  <a:lnTo>
                    <a:pt x="220353" y="577192"/>
                  </a:lnTo>
                  <a:lnTo>
                    <a:pt x="220135" y="577280"/>
                  </a:lnTo>
                  <a:lnTo>
                    <a:pt x="219756" y="577490"/>
                  </a:lnTo>
                  <a:lnTo>
                    <a:pt x="219607" y="577556"/>
                  </a:lnTo>
                  <a:lnTo>
                    <a:pt x="219596" y="577556"/>
                  </a:lnTo>
                  <a:lnTo>
                    <a:pt x="219496" y="577567"/>
                  </a:lnTo>
                  <a:lnTo>
                    <a:pt x="219355" y="577523"/>
                  </a:lnTo>
                  <a:lnTo>
                    <a:pt x="219200" y="577347"/>
                  </a:lnTo>
                  <a:lnTo>
                    <a:pt x="218967" y="576972"/>
                  </a:lnTo>
                  <a:lnTo>
                    <a:pt x="218772" y="576740"/>
                  </a:lnTo>
                  <a:lnTo>
                    <a:pt x="218188" y="576057"/>
                  </a:lnTo>
                  <a:lnTo>
                    <a:pt x="217812" y="575704"/>
                  </a:lnTo>
                  <a:lnTo>
                    <a:pt x="217504" y="575494"/>
                  </a:lnTo>
                  <a:lnTo>
                    <a:pt x="217504" y="575494"/>
                  </a:lnTo>
                  <a:lnTo>
                    <a:pt x="216465" y="575649"/>
                  </a:lnTo>
                  <a:lnTo>
                    <a:pt x="215782" y="575924"/>
                  </a:lnTo>
                  <a:lnTo>
                    <a:pt x="214980" y="576376"/>
                  </a:lnTo>
                  <a:lnTo>
                    <a:pt x="214379" y="576784"/>
                  </a:lnTo>
                  <a:lnTo>
                    <a:pt x="213837" y="577302"/>
                  </a:lnTo>
                  <a:lnTo>
                    <a:pt x="213396" y="577622"/>
                  </a:lnTo>
                  <a:lnTo>
                    <a:pt x="213045" y="577832"/>
                  </a:lnTo>
                  <a:lnTo>
                    <a:pt x="212755" y="577909"/>
                  </a:lnTo>
                  <a:lnTo>
                    <a:pt x="212503" y="577953"/>
                  </a:lnTo>
                  <a:lnTo>
                    <a:pt x="212113" y="577942"/>
                  </a:lnTo>
                  <a:lnTo>
                    <a:pt x="211622" y="577843"/>
                  </a:lnTo>
                  <a:lnTo>
                    <a:pt x="211170" y="577733"/>
                  </a:lnTo>
                  <a:lnTo>
                    <a:pt x="210950" y="577688"/>
                  </a:lnTo>
                  <a:lnTo>
                    <a:pt x="210668" y="577733"/>
                  </a:lnTo>
                  <a:lnTo>
                    <a:pt x="210097" y="578030"/>
                  </a:lnTo>
                  <a:lnTo>
                    <a:pt x="209234" y="578460"/>
                  </a:lnTo>
                  <a:lnTo>
                    <a:pt x="208583" y="578868"/>
                  </a:lnTo>
                  <a:lnTo>
                    <a:pt x="208221" y="579144"/>
                  </a:lnTo>
                  <a:lnTo>
                    <a:pt x="207760" y="579486"/>
                  </a:lnTo>
                  <a:lnTo>
                    <a:pt x="207450" y="579673"/>
                  </a:lnTo>
                  <a:lnTo>
                    <a:pt x="207019" y="579838"/>
                  </a:lnTo>
                  <a:lnTo>
                    <a:pt x="206848" y="580015"/>
                  </a:lnTo>
                  <a:lnTo>
                    <a:pt x="206688" y="580235"/>
                  </a:lnTo>
                  <a:lnTo>
                    <a:pt x="206607" y="580456"/>
                  </a:lnTo>
                  <a:lnTo>
                    <a:pt x="206607" y="580456"/>
                  </a:lnTo>
                  <a:lnTo>
                    <a:pt x="206477" y="581062"/>
                  </a:lnTo>
                  <a:lnTo>
                    <a:pt x="206357" y="581360"/>
                  </a:lnTo>
                  <a:lnTo>
                    <a:pt x="206276" y="581735"/>
                  </a:lnTo>
                  <a:lnTo>
                    <a:pt x="206246" y="581889"/>
                  </a:lnTo>
                  <a:lnTo>
                    <a:pt x="206266" y="582077"/>
                  </a:lnTo>
                  <a:lnTo>
                    <a:pt x="206357" y="582319"/>
                  </a:lnTo>
                  <a:lnTo>
                    <a:pt x="206517" y="582617"/>
                  </a:lnTo>
                  <a:lnTo>
                    <a:pt x="206577" y="582837"/>
                  </a:lnTo>
                  <a:lnTo>
                    <a:pt x="206597" y="583014"/>
                  </a:lnTo>
                  <a:lnTo>
                    <a:pt x="206487" y="583124"/>
                  </a:lnTo>
                  <a:lnTo>
                    <a:pt x="206376" y="583113"/>
                  </a:lnTo>
                  <a:lnTo>
                    <a:pt x="206246" y="583069"/>
                  </a:lnTo>
                  <a:lnTo>
                    <a:pt x="206016" y="582915"/>
                  </a:lnTo>
                  <a:lnTo>
                    <a:pt x="205714" y="582661"/>
                  </a:lnTo>
                  <a:lnTo>
                    <a:pt x="205433" y="582407"/>
                  </a:lnTo>
                  <a:lnTo>
                    <a:pt x="205133" y="582198"/>
                  </a:lnTo>
                  <a:lnTo>
                    <a:pt x="204896" y="582121"/>
                  </a:lnTo>
                  <a:lnTo>
                    <a:pt x="204696" y="582110"/>
                  </a:lnTo>
                  <a:lnTo>
                    <a:pt x="204558" y="582165"/>
                  </a:lnTo>
                  <a:lnTo>
                    <a:pt x="204454" y="582242"/>
                  </a:lnTo>
                  <a:lnTo>
                    <a:pt x="204375" y="582363"/>
                  </a:lnTo>
                  <a:lnTo>
                    <a:pt x="204279" y="582672"/>
                  </a:lnTo>
                  <a:lnTo>
                    <a:pt x="204200" y="583058"/>
                  </a:lnTo>
                  <a:lnTo>
                    <a:pt x="204175" y="583256"/>
                  </a:lnTo>
                  <a:lnTo>
                    <a:pt x="204123" y="583918"/>
                  </a:lnTo>
                  <a:lnTo>
                    <a:pt x="204093" y="584381"/>
                  </a:lnTo>
                  <a:lnTo>
                    <a:pt x="204024" y="584789"/>
                  </a:lnTo>
                  <a:lnTo>
                    <a:pt x="203990" y="585120"/>
                  </a:lnTo>
                  <a:lnTo>
                    <a:pt x="203969" y="585230"/>
                  </a:lnTo>
                  <a:lnTo>
                    <a:pt x="203900" y="585318"/>
                  </a:lnTo>
                  <a:lnTo>
                    <a:pt x="203714" y="585451"/>
                  </a:lnTo>
                  <a:lnTo>
                    <a:pt x="203428" y="585550"/>
                  </a:lnTo>
                  <a:lnTo>
                    <a:pt x="203059" y="585649"/>
                  </a:lnTo>
                  <a:lnTo>
                    <a:pt x="202680" y="585759"/>
                  </a:lnTo>
                  <a:lnTo>
                    <a:pt x="201995" y="585969"/>
                  </a:lnTo>
                  <a:lnTo>
                    <a:pt x="201547" y="586057"/>
                  </a:lnTo>
                  <a:lnTo>
                    <a:pt x="201147" y="586167"/>
                  </a:lnTo>
                  <a:lnTo>
                    <a:pt x="200723" y="586344"/>
                  </a:lnTo>
                  <a:lnTo>
                    <a:pt x="200475" y="586498"/>
                  </a:lnTo>
                  <a:lnTo>
                    <a:pt x="200289" y="586652"/>
                  </a:lnTo>
                  <a:lnTo>
                    <a:pt x="200161" y="586752"/>
                  </a:lnTo>
                  <a:lnTo>
                    <a:pt x="199879" y="587303"/>
                  </a:lnTo>
                  <a:lnTo>
                    <a:pt x="199749" y="587578"/>
                  </a:lnTo>
                  <a:lnTo>
                    <a:pt x="199658" y="587755"/>
                  </a:lnTo>
                  <a:lnTo>
                    <a:pt x="199545" y="587909"/>
                  </a:lnTo>
                  <a:lnTo>
                    <a:pt x="199308" y="588174"/>
                  </a:lnTo>
                  <a:lnTo>
                    <a:pt x="199201" y="588262"/>
                  </a:lnTo>
                  <a:lnTo>
                    <a:pt x="199053" y="588472"/>
                  </a:lnTo>
                  <a:lnTo>
                    <a:pt x="198873" y="588648"/>
                  </a:lnTo>
                  <a:lnTo>
                    <a:pt x="198663" y="588758"/>
                  </a:lnTo>
                  <a:lnTo>
                    <a:pt x="198315" y="588935"/>
                  </a:lnTo>
                  <a:lnTo>
                    <a:pt x="198209" y="588946"/>
                  </a:lnTo>
                  <a:lnTo>
                    <a:pt x="198095" y="588924"/>
                  </a:lnTo>
                  <a:lnTo>
                    <a:pt x="197899" y="588835"/>
                  </a:lnTo>
                  <a:lnTo>
                    <a:pt x="197657" y="588637"/>
                  </a:lnTo>
                  <a:lnTo>
                    <a:pt x="197437" y="588527"/>
                  </a:lnTo>
                  <a:lnTo>
                    <a:pt x="197204" y="588449"/>
                  </a:lnTo>
                  <a:lnTo>
                    <a:pt x="196867" y="588416"/>
                  </a:lnTo>
                  <a:lnTo>
                    <a:pt x="196589" y="588461"/>
                  </a:lnTo>
                  <a:lnTo>
                    <a:pt x="196333" y="588604"/>
                  </a:lnTo>
                  <a:lnTo>
                    <a:pt x="196209" y="588780"/>
                  </a:lnTo>
                  <a:lnTo>
                    <a:pt x="196173" y="589012"/>
                  </a:lnTo>
                  <a:lnTo>
                    <a:pt x="196093" y="589332"/>
                  </a:lnTo>
                  <a:lnTo>
                    <a:pt x="195976" y="589695"/>
                  </a:lnTo>
                  <a:lnTo>
                    <a:pt x="195939" y="589894"/>
                  </a:lnTo>
                  <a:lnTo>
                    <a:pt x="195917" y="590258"/>
                  </a:lnTo>
                  <a:lnTo>
                    <a:pt x="195902" y="590644"/>
                  </a:lnTo>
                  <a:lnTo>
                    <a:pt x="195770" y="591173"/>
                  </a:lnTo>
                  <a:lnTo>
                    <a:pt x="195720" y="591581"/>
                  </a:lnTo>
                  <a:lnTo>
                    <a:pt x="195712" y="592397"/>
                  </a:lnTo>
                  <a:lnTo>
                    <a:pt x="195690" y="593014"/>
                  </a:lnTo>
                  <a:lnTo>
                    <a:pt x="195631" y="593334"/>
                  </a:lnTo>
                  <a:lnTo>
                    <a:pt x="195581" y="593554"/>
                  </a:lnTo>
                  <a:lnTo>
                    <a:pt x="195492" y="593676"/>
                  </a:lnTo>
                  <a:lnTo>
                    <a:pt x="195383" y="593753"/>
                  </a:lnTo>
                  <a:lnTo>
                    <a:pt x="195178" y="593786"/>
                  </a:lnTo>
                  <a:lnTo>
                    <a:pt x="194863" y="593830"/>
                  </a:lnTo>
                  <a:lnTo>
                    <a:pt x="194462" y="593764"/>
                  </a:lnTo>
                  <a:lnTo>
                    <a:pt x="194096" y="593709"/>
                  </a:lnTo>
                  <a:lnTo>
                    <a:pt x="193913" y="593665"/>
                  </a:lnTo>
                  <a:lnTo>
                    <a:pt x="193672" y="593632"/>
                  </a:lnTo>
                  <a:lnTo>
                    <a:pt x="193291" y="593665"/>
                  </a:lnTo>
                  <a:lnTo>
                    <a:pt x="192890" y="593808"/>
                  </a:lnTo>
                  <a:lnTo>
                    <a:pt x="192312" y="594172"/>
                  </a:lnTo>
                  <a:lnTo>
                    <a:pt x="191902" y="594414"/>
                  </a:lnTo>
                  <a:lnTo>
                    <a:pt x="191727" y="594569"/>
                  </a:lnTo>
                  <a:lnTo>
                    <a:pt x="191464" y="594922"/>
                  </a:lnTo>
                  <a:lnTo>
                    <a:pt x="191463" y="594922"/>
                  </a:lnTo>
                  <a:lnTo>
                    <a:pt x="191376" y="595109"/>
                  </a:lnTo>
                  <a:lnTo>
                    <a:pt x="191362" y="595296"/>
                  </a:lnTo>
                  <a:lnTo>
                    <a:pt x="191449" y="595418"/>
                  </a:lnTo>
                  <a:lnTo>
                    <a:pt x="191559" y="595484"/>
                  </a:lnTo>
                  <a:lnTo>
                    <a:pt x="191741" y="595572"/>
                  </a:lnTo>
                  <a:lnTo>
                    <a:pt x="191896" y="595704"/>
                  </a:lnTo>
                  <a:lnTo>
                    <a:pt x="191968" y="595837"/>
                  </a:lnTo>
                  <a:lnTo>
                    <a:pt x="192019" y="596035"/>
                  </a:lnTo>
                  <a:lnTo>
                    <a:pt x="191946" y="596344"/>
                  </a:lnTo>
                  <a:lnTo>
                    <a:pt x="191800" y="596675"/>
                  </a:lnTo>
                  <a:lnTo>
                    <a:pt x="191624" y="597039"/>
                  </a:lnTo>
                  <a:lnTo>
                    <a:pt x="191325" y="597369"/>
                  </a:lnTo>
                  <a:lnTo>
                    <a:pt x="191084" y="597656"/>
                  </a:lnTo>
                  <a:lnTo>
                    <a:pt x="190856" y="597821"/>
                  </a:lnTo>
                  <a:lnTo>
                    <a:pt x="190608" y="597965"/>
                  </a:lnTo>
                  <a:lnTo>
                    <a:pt x="190338" y="598031"/>
                  </a:lnTo>
                  <a:lnTo>
                    <a:pt x="190052" y="598086"/>
                  </a:lnTo>
                  <a:lnTo>
                    <a:pt x="189672" y="598108"/>
                  </a:lnTo>
                  <a:lnTo>
                    <a:pt x="189482" y="598163"/>
                  </a:lnTo>
                  <a:lnTo>
                    <a:pt x="189328" y="598273"/>
                  </a:lnTo>
                  <a:lnTo>
                    <a:pt x="189241" y="598406"/>
                  </a:lnTo>
                  <a:lnTo>
                    <a:pt x="189153" y="598593"/>
                  </a:lnTo>
                  <a:lnTo>
                    <a:pt x="189138" y="598747"/>
                  </a:lnTo>
                  <a:lnTo>
                    <a:pt x="189205" y="598924"/>
                  </a:lnTo>
                  <a:lnTo>
                    <a:pt x="189387" y="599266"/>
                  </a:lnTo>
                  <a:lnTo>
                    <a:pt x="189526" y="599596"/>
                  </a:lnTo>
                  <a:lnTo>
                    <a:pt x="189592" y="600004"/>
                  </a:lnTo>
                  <a:lnTo>
                    <a:pt x="189636" y="600401"/>
                  </a:lnTo>
                  <a:lnTo>
                    <a:pt x="189614" y="600721"/>
                  </a:lnTo>
                  <a:lnTo>
                    <a:pt x="189570" y="601118"/>
                  </a:lnTo>
                  <a:lnTo>
                    <a:pt x="189504" y="601537"/>
                  </a:lnTo>
                  <a:lnTo>
                    <a:pt x="189423" y="601769"/>
                  </a:lnTo>
                  <a:lnTo>
                    <a:pt x="189066" y="602132"/>
                  </a:lnTo>
                  <a:lnTo>
                    <a:pt x="188765" y="602386"/>
                  </a:lnTo>
                  <a:lnTo>
                    <a:pt x="188524" y="602518"/>
                  </a:lnTo>
                  <a:lnTo>
                    <a:pt x="188326" y="602596"/>
                  </a:lnTo>
                  <a:lnTo>
                    <a:pt x="187925" y="602618"/>
                  </a:lnTo>
                  <a:lnTo>
                    <a:pt x="187500" y="602629"/>
                  </a:lnTo>
                  <a:lnTo>
                    <a:pt x="187113" y="602695"/>
                  </a:lnTo>
                  <a:lnTo>
                    <a:pt x="186631" y="603025"/>
                  </a:lnTo>
                  <a:lnTo>
                    <a:pt x="186264" y="603455"/>
                  </a:lnTo>
                  <a:lnTo>
                    <a:pt x="186125" y="603698"/>
                  </a:lnTo>
                  <a:lnTo>
                    <a:pt x="186046" y="604172"/>
                  </a:lnTo>
                  <a:lnTo>
                    <a:pt x="185961" y="604448"/>
                  </a:lnTo>
                  <a:lnTo>
                    <a:pt x="185927" y="604525"/>
                  </a:lnTo>
                  <a:lnTo>
                    <a:pt x="185874" y="604646"/>
                  </a:lnTo>
                  <a:lnTo>
                    <a:pt x="185656" y="604966"/>
                  </a:lnTo>
                  <a:lnTo>
                    <a:pt x="185410" y="605275"/>
                  </a:lnTo>
                  <a:lnTo>
                    <a:pt x="185193" y="605639"/>
                  </a:lnTo>
                  <a:lnTo>
                    <a:pt x="184934" y="606024"/>
                  </a:lnTo>
                  <a:lnTo>
                    <a:pt x="184777" y="606234"/>
                  </a:lnTo>
                  <a:lnTo>
                    <a:pt x="184593" y="606421"/>
                  </a:lnTo>
                  <a:lnTo>
                    <a:pt x="184428" y="606543"/>
                  </a:lnTo>
                  <a:lnTo>
                    <a:pt x="184272" y="606631"/>
                  </a:lnTo>
                  <a:lnTo>
                    <a:pt x="184068" y="606675"/>
                  </a:lnTo>
                  <a:lnTo>
                    <a:pt x="183788" y="606697"/>
                  </a:lnTo>
                  <a:lnTo>
                    <a:pt x="183609" y="606697"/>
                  </a:lnTo>
                  <a:lnTo>
                    <a:pt x="183377" y="606697"/>
                  </a:lnTo>
                  <a:lnTo>
                    <a:pt x="183083" y="606675"/>
                  </a:lnTo>
                  <a:lnTo>
                    <a:pt x="182834" y="606587"/>
                  </a:lnTo>
                  <a:lnTo>
                    <a:pt x="182633" y="606432"/>
                  </a:lnTo>
                  <a:lnTo>
                    <a:pt x="182366" y="606157"/>
                  </a:lnTo>
                  <a:lnTo>
                    <a:pt x="182121" y="606024"/>
                  </a:lnTo>
                  <a:lnTo>
                    <a:pt x="181906" y="605903"/>
                  </a:lnTo>
                  <a:lnTo>
                    <a:pt x="181617" y="605793"/>
                  </a:lnTo>
                  <a:lnTo>
                    <a:pt x="181403" y="605727"/>
                  </a:lnTo>
                  <a:lnTo>
                    <a:pt x="181250" y="605705"/>
                  </a:lnTo>
                  <a:lnTo>
                    <a:pt x="181145" y="605705"/>
                  </a:lnTo>
                  <a:lnTo>
                    <a:pt x="181000" y="605771"/>
                  </a:lnTo>
                  <a:lnTo>
                    <a:pt x="180909" y="605892"/>
                  </a:lnTo>
                  <a:lnTo>
                    <a:pt x="180733" y="606234"/>
                  </a:lnTo>
                  <a:lnTo>
                    <a:pt x="180646" y="606598"/>
                  </a:lnTo>
                  <a:lnTo>
                    <a:pt x="180651" y="606962"/>
                  </a:lnTo>
                  <a:lnTo>
                    <a:pt x="180615" y="607127"/>
                  </a:lnTo>
                  <a:lnTo>
                    <a:pt x="180571" y="607303"/>
                  </a:lnTo>
                  <a:lnTo>
                    <a:pt x="180497" y="607425"/>
                  </a:lnTo>
                  <a:lnTo>
                    <a:pt x="180362" y="607601"/>
                  </a:lnTo>
                  <a:lnTo>
                    <a:pt x="180204" y="607722"/>
                  </a:lnTo>
                  <a:lnTo>
                    <a:pt x="180099" y="607755"/>
                  </a:lnTo>
                  <a:lnTo>
                    <a:pt x="179954" y="607800"/>
                  </a:lnTo>
                  <a:lnTo>
                    <a:pt x="179814" y="607877"/>
                  </a:lnTo>
                  <a:lnTo>
                    <a:pt x="179547" y="608031"/>
                  </a:lnTo>
                  <a:lnTo>
                    <a:pt x="179249" y="608241"/>
                  </a:lnTo>
                  <a:lnTo>
                    <a:pt x="179049" y="608406"/>
                  </a:lnTo>
                  <a:lnTo>
                    <a:pt x="178965" y="608560"/>
                  </a:lnTo>
                  <a:lnTo>
                    <a:pt x="178917" y="608682"/>
                  </a:lnTo>
                  <a:lnTo>
                    <a:pt x="178900" y="608759"/>
                  </a:lnTo>
                  <a:lnTo>
                    <a:pt x="178869" y="608924"/>
                  </a:lnTo>
                  <a:lnTo>
                    <a:pt x="178882" y="609112"/>
                  </a:lnTo>
                  <a:lnTo>
                    <a:pt x="178935" y="609431"/>
                  </a:lnTo>
                  <a:lnTo>
                    <a:pt x="178996" y="609564"/>
                  </a:lnTo>
                  <a:lnTo>
                    <a:pt x="179114" y="609586"/>
                  </a:lnTo>
                  <a:lnTo>
                    <a:pt x="179285" y="609608"/>
                  </a:lnTo>
                  <a:lnTo>
                    <a:pt x="179503" y="609718"/>
                  </a:lnTo>
                  <a:lnTo>
                    <a:pt x="179924" y="610049"/>
                  </a:lnTo>
                  <a:lnTo>
                    <a:pt x="180266" y="610369"/>
                  </a:lnTo>
                  <a:lnTo>
                    <a:pt x="180758" y="610743"/>
                  </a:lnTo>
                  <a:lnTo>
                    <a:pt x="180956" y="610986"/>
                  </a:lnTo>
                  <a:lnTo>
                    <a:pt x="181052" y="611185"/>
                  </a:lnTo>
                  <a:lnTo>
                    <a:pt x="181072" y="611339"/>
                  </a:lnTo>
                  <a:lnTo>
                    <a:pt x="181045" y="611526"/>
                  </a:lnTo>
                  <a:lnTo>
                    <a:pt x="180942" y="611603"/>
                  </a:lnTo>
                  <a:lnTo>
                    <a:pt x="180813" y="611592"/>
                  </a:lnTo>
                  <a:lnTo>
                    <a:pt x="180634" y="611515"/>
                  </a:lnTo>
                  <a:lnTo>
                    <a:pt x="180416" y="611460"/>
                  </a:lnTo>
                  <a:lnTo>
                    <a:pt x="180088" y="611460"/>
                  </a:lnTo>
                  <a:lnTo>
                    <a:pt x="179643" y="611559"/>
                  </a:lnTo>
                  <a:lnTo>
                    <a:pt x="179445" y="611581"/>
                  </a:lnTo>
                  <a:lnTo>
                    <a:pt x="179308" y="611526"/>
                  </a:lnTo>
                  <a:lnTo>
                    <a:pt x="179144" y="611383"/>
                  </a:lnTo>
                  <a:lnTo>
                    <a:pt x="178979" y="611174"/>
                  </a:lnTo>
                  <a:lnTo>
                    <a:pt x="178891" y="611074"/>
                  </a:lnTo>
                  <a:lnTo>
                    <a:pt x="178795" y="611052"/>
                  </a:lnTo>
                  <a:lnTo>
                    <a:pt x="178576" y="611074"/>
                  </a:lnTo>
                  <a:lnTo>
                    <a:pt x="178269" y="611240"/>
                  </a:lnTo>
                  <a:lnTo>
                    <a:pt x="177961" y="611416"/>
                  </a:lnTo>
                  <a:lnTo>
                    <a:pt x="177817" y="611559"/>
                  </a:lnTo>
                  <a:lnTo>
                    <a:pt x="177762" y="611692"/>
                  </a:lnTo>
                  <a:lnTo>
                    <a:pt x="177790" y="611989"/>
                  </a:lnTo>
                  <a:lnTo>
                    <a:pt x="177811" y="612243"/>
                  </a:lnTo>
                  <a:lnTo>
                    <a:pt x="177842" y="612364"/>
                  </a:lnTo>
                  <a:lnTo>
                    <a:pt x="177935" y="612419"/>
                  </a:lnTo>
                  <a:lnTo>
                    <a:pt x="178106" y="612452"/>
                  </a:lnTo>
                  <a:lnTo>
                    <a:pt x="178628" y="612463"/>
                  </a:lnTo>
                  <a:lnTo>
                    <a:pt x="178850" y="612463"/>
                  </a:lnTo>
                  <a:lnTo>
                    <a:pt x="179090" y="612563"/>
                  </a:lnTo>
                  <a:lnTo>
                    <a:pt x="179269" y="612805"/>
                  </a:lnTo>
                  <a:lnTo>
                    <a:pt x="179406" y="613015"/>
                  </a:lnTo>
                  <a:lnTo>
                    <a:pt x="179483" y="613180"/>
                  </a:lnTo>
                  <a:lnTo>
                    <a:pt x="179483" y="613335"/>
                  </a:lnTo>
                  <a:lnTo>
                    <a:pt x="179432" y="613489"/>
                  </a:lnTo>
                  <a:lnTo>
                    <a:pt x="179397" y="613665"/>
                  </a:lnTo>
                  <a:lnTo>
                    <a:pt x="179483" y="613996"/>
                  </a:lnTo>
                  <a:lnTo>
                    <a:pt x="179637" y="614569"/>
                  </a:lnTo>
                  <a:lnTo>
                    <a:pt x="179663" y="614801"/>
                  </a:lnTo>
                  <a:lnTo>
                    <a:pt x="179637" y="615010"/>
                  </a:lnTo>
                  <a:lnTo>
                    <a:pt x="179603" y="615143"/>
                  </a:lnTo>
                  <a:lnTo>
                    <a:pt x="179424" y="615407"/>
                  </a:lnTo>
                  <a:lnTo>
                    <a:pt x="179424" y="615407"/>
                  </a:lnTo>
                  <a:lnTo>
                    <a:pt x="179269" y="615749"/>
                  </a:lnTo>
                  <a:lnTo>
                    <a:pt x="178987" y="616267"/>
                  </a:lnTo>
                  <a:lnTo>
                    <a:pt x="178765" y="616576"/>
                  </a:lnTo>
                  <a:lnTo>
                    <a:pt x="178347" y="616962"/>
                  </a:lnTo>
                  <a:lnTo>
                    <a:pt x="178081" y="617293"/>
                  </a:lnTo>
                  <a:lnTo>
                    <a:pt x="177890" y="617447"/>
                  </a:lnTo>
                  <a:lnTo>
                    <a:pt x="177649" y="617546"/>
                  </a:lnTo>
                  <a:lnTo>
                    <a:pt x="177283" y="617613"/>
                  </a:lnTo>
                  <a:lnTo>
                    <a:pt x="177010" y="617646"/>
                  </a:lnTo>
                  <a:lnTo>
                    <a:pt x="176595" y="617712"/>
                  </a:lnTo>
                  <a:lnTo>
                    <a:pt x="176088" y="617679"/>
                  </a:lnTo>
                  <a:lnTo>
                    <a:pt x="175549" y="617579"/>
                  </a:lnTo>
                  <a:lnTo>
                    <a:pt x="175217" y="617491"/>
                  </a:lnTo>
                  <a:lnTo>
                    <a:pt x="175050" y="617480"/>
                  </a:lnTo>
                  <a:lnTo>
                    <a:pt x="174826" y="617513"/>
                  </a:lnTo>
                  <a:lnTo>
                    <a:pt x="174643" y="617568"/>
                  </a:lnTo>
                  <a:lnTo>
                    <a:pt x="174485" y="617679"/>
                  </a:lnTo>
                  <a:lnTo>
                    <a:pt x="174344" y="617910"/>
                  </a:lnTo>
                  <a:lnTo>
                    <a:pt x="174270" y="618153"/>
                  </a:lnTo>
                  <a:lnTo>
                    <a:pt x="174219" y="618351"/>
                  </a:lnTo>
                  <a:lnTo>
                    <a:pt x="174248" y="618528"/>
                  </a:lnTo>
                  <a:lnTo>
                    <a:pt x="174257" y="618660"/>
                  </a:lnTo>
                  <a:lnTo>
                    <a:pt x="174261" y="618825"/>
                  </a:lnTo>
                  <a:lnTo>
                    <a:pt x="174170" y="618947"/>
                  </a:lnTo>
                  <a:lnTo>
                    <a:pt x="173994" y="619079"/>
                  </a:lnTo>
                  <a:lnTo>
                    <a:pt x="173661" y="619476"/>
                  </a:lnTo>
                  <a:lnTo>
                    <a:pt x="173446" y="619763"/>
                  </a:lnTo>
                  <a:lnTo>
                    <a:pt x="173297" y="619961"/>
                  </a:lnTo>
                  <a:lnTo>
                    <a:pt x="173069" y="620347"/>
                  </a:lnTo>
                  <a:lnTo>
                    <a:pt x="172937" y="620523"/>
                  </a:lnTo>
                  <a:lnTo>
                    <a:pt x="172885" y="620700"/>
                  </a:lnTo>
                  <a:lnTo>
                    <a:pt x="172907" y="620953"/>
                  </a:lnTo>
                  <a:lnTo>
                    <a:pt x="172915" y="621163"/>
                  </a:lnTo>
                  <a:lnTo>
                    <a:pt x="173013" y="621427"/>
                  </a:lnTo>
                  <a:lnTo>
                    <a:pt x="173086" y="621670"/>
                  </a:lnTo>
                  <a:lnTo>
                    <a:pt x="173069" y="621990"/>
                  </a:lnTo>
                  <a:lnTo>
                    <a:pt x="172977" y="622276"/>
                  </a:lnTo>
                  <a:lnTo>
                    <a:pt x="172666" y="622761"/>
                  </a:lnTo>
                  <a:lnTo>
                    <a:pt x="172552" y="623059"/>
                  </a:lnTo>
                  <a:lnTo>
                    <a:pt x="172486" y="623434"/>
                  </a:lnTo>
                  <a:lnTo>
                    <a:pt x="172526" y="623644"/>
                  </a:lnTo>
                  <a:lnTo>
                    <a:pt x="172658" y="623853"/>
                  </a:lnTo>
                  <a:lnTo>
                    <a:pt x="172711" y="624007"/>
                  </a:lnTo>
                  <a:lnTo>
                    <a:pt x="172698" y="624162"/>
                  </a:lnTo>
                  <a:lnTo>
                    <a:pt x="172638" y="624305"/>
                  </a:lnTo>
                  <a:lnTo>
                    <a:pt x="172552" y="624437"/>
                  </a:lnTo>
                  <a:lnTo>
                    <a:pt x="171837" y="625132"/>
                  </a:lnTo>
                  <a:lnTo>
                    <a:pt x="171367" y="625617"/>
                  </a:lnTo>
                  <a:lnTo>
                    <a:pt x="171262" y="625694"/>
                  </a:lnTo>
                  <a:lnTo>
                    <a:pt x="170944" y="625716"/>
                  </a:lnTo>
                  <a:lnTo>
                    <a:pt x="170772" y="625716"/>
                  </a:lnTo>
                  <a:lnTo>
                    <a:pt x="170639" y="625661"/>
                  </a:lnTo>
                  <a:lnTo>
                    <a:pt x="170360" y="625584"/>
                  </a:lnTo>
                  <a:lnTo>
                    <a:pt x="170056" y="625694"/>
                  </a:lnTo>
                  <a:lnTo>
                    <a:pt x="169903" y="625794"/>
                  </a:lnTo>
                  <a:lnTo>
                    <a:pt x="169764" y="625904"/>
                  </a:lnTo>
                  <a:lnTo>
                    <a:pt x="169513" y="626213"/>
                  </a:lnTo>
                  <a:lnTo>
                    <a:pt x="169374" y="626422"/>
                  </a:lnTo>
                  <a:lnTo>
                    <a:pt x="169327" y="626631"/>
                  </a:lnTo>
                  <a:lnTo>
                    <a:pt x="169308" y="626808"/>
                  </a:lnTo>
                  <a:lnTo>
                    <a:pt x="169354" y="626973"/>
                  </a:lnTo>
                  <a:lnTo>
                    <a:pt x="169546" y="627337"/>
                  </a:lnTo>
                  <a:lnTo>
                    <a:pt x="169778" y="627899"/>
                  </a:lnTo>
                  <a:lnTo>
                    <a:pt x="169930" y="628285"/>
                  </a:lnTo>
                  <a:lnTo>
                    <a:pt x="169936" y="628462"/>
                  </a:lnTo>
                  <a:lnTo>
                    <a:pt x="169884" y="628682"/>
                  </a:lnTo>
                  <a:lnTo>
                    <a:pt x="169811" y="628914"/>
                  </a:lnTo>
                  <a:lnTo>
                    <a:pt x="169619" y="629575"/>
                  </a:lnTo>
                  <a:lnTo>
                    <a:pt x="169572" y="629796"/>
                  </a:lnTo>
                  <a:lnTo>
                    <a:pt x="169526" y="630049"/>
                  </a:lnTo>
                  <a:lnTo>
                    <a:pt x="169413" y="630248"/>
                  </a:lnTo>
                  <a:lnTo>
                    <a:pt x="168791" y="630887"/>
                  </a:lnTo>
                  <a:lnTo>
                    <a:pt x="168573" y="631064"/>
                  </a:lnTo>
                  <a:lnTo>
                    <a:pt x="168229" y="631317"/>
                  </a:lnTo>
                  <a:lnTo>
                    <a:pt x="167944" y="631516"/>
                  </a:lnTo>
                  <a:lnTo>
                    <a:pt x="167679" y="631714"/>
                  </a:lnTo>
                  <a:lnTo>
                    <a:pt x="167202" y="632299"/>
                  </a:lnTo>
                  <a:lnTo>
                    <a:pt x="166898" y="632618"/>
                  </a:lnTo>
                  <a:lnTo>
                    <a:pt x="166673" y="632795"/>
                  </a:lnTo>
                  <a:lnTo>
                    <a:pt x="166083" y="633225"/>
                  </a:lnTo>
                  <a:lnTo>
                    <a:pt x="165679" y="633556"/>
                  </a:lnTo>
                  <a:lnTo>
                    <a:pt x="165440" y="633765"/>
                  </a:lnTo>
                  <a:lnTo>
                    <a:pt x="165222" y="633908"/>
                  </a:lnTo>
                  <a:lnTo>
                    <a:pt x="164818" y="634206"/>
                  </a:lnTo>
                  <a:lnTo>
                    <a:pt x="164388" y="634427"/>
                  </a:lnTo>
                  <a:lnTo>
                    <a:pt x="164097" y="634537"/>
                  </a:lnTo>
                  <a:lnTo>
                    <a:pt x="163898" y="634526"/>
                  </a:lnTo>
                  <a:lnTo>
                    <a:pt x="163666" y="634515"/>
                  </a:lnTo>
                  <a:lnTo>
                    <a:pt x="163534" y="634504"/>
                  </a:lnTo>
                  <a:lnTo>
                    <a:pt x="163408" y="634482"/>
                  </a:lnTo>
                  <a:lnTo>
                    <a:pt x="163276" y="634449"/>
                  </a:lnTo>
                  <a:lnTo>
                    <a:pt x="163104" y="634283"/>
                  </a:lnTo>
                  <a:lnTo>
                    <a:pt x="162872" y="633986"/>
                  </a:lnTo>
                  <a:lnTo>
                    <a:pt x="162693" y="633842"/>
                  </a:lnTo>
                  <a:lnTo>
                    <a:pt x="162468" y="633721"/>
                  </a:lnTo>
                  <a:lnTo>
                    <a:pt x="162197" y="633622"/>
                  </a:lnTo>
                  <a:lnTo>
                    <a:pt x="161951" y="633644"/>
                  </a:lnTo>
                  <a:lnTo>
                    <a:pt x="161812" y="633743"/>
                  </a:lnTo>
                  <a:lnTo>
                    <a:pt x="161712" y="633897"/>
                  </a:lnTo>
                  <a:lnTo>
                    <a:pt x="161653" y="634063"/>
                  </a:lnTo>
                  <a:lnTo>
                    <a:pt x="161560" y="634581"/>
                  </a:lnTo>
                  <a:lnTo>
                    <a:pt x="161428" y="635254"/>
                  </a:lnTo>
                  <a:lnTo>
                    <a:pt x="161395" y="635595"/>
                  </a:lnTo>
                  <a:lnTo>
                    <a:pt x="161315" y="636224"/>
                  </a:lnTo>
                  <a:lnTo>
                    <a:pt x="161249" y="636511"/>
                  </a:lnTo>
                  <a:lnTo>
                    <a:pt x="161057" y="636907"/>
                  </a:lnTo>
                  <a:lnTo>
                    <a:pt x="160898" y="637106"/>
                  </a:lnTo>
                  <a:lnTo>
                    <a:pt x="160766" y="637282"/>
                  </a:lnTo>
                  <a:lnTo>
                    <a:pt x="160567" y="637481"/>
                  </a:lnTo>
                  <a:lnTo>
                    <a:pt x="160435" y="637723"/>
                  </a:lnTo>
                  <a:lnTo>
                    <a:pt x="160269" y="638065"/>
                  </a:lnTo>
                  <a:lnTo>
                    <a:pt x="160196" y="638286"/>
                  </a:lnTo>
                  <a:lnTo>
                    <a:pt x="160203" y="638528"/>
                  </a:lnTo>
                  <a:lnTo>
                    <a:pt x="160269" y="638694"/>
                  </a:lnTo>
                  <a:lnTo>
                    <a:pt x="160362" y="638793"/>
                  </a:lnTo>
                  <a:lnTo>
                    <a:pt x="160713" y="638958"/>
                  </a:lnTo>
                  <a:lnTo>
                    <a:pt x="161221" y="639201"/>
                  </a:lnTo>
                  <a:lnTo>
                    <a:pt x="161604" y="639355"/>
                  </a:lnTo>
                  <a:lnTo>
                    <a:pt x="161928" y="639432"/>
                  </a:lnTo>
                  <a:lnTo>
                    <a:pt x="162271" y="639443"/>
                  </a:lnTo>
                  <a:lnTo>
                    <a:pt x="162573" y="639543"/>
                  </a:lnTo>
                  <a:lnTo>
                    <a:pt x="162795" y="639664"/>
                  </a:lnTo>
                  <a:lnTo>
                    <a:pt x="163090" y="639962"/>
                  </a:lnTo>
                  <a:lnTo>
                    <a:pt x="163306" y="640358"/>
                  </a:lnTo>
                  <a:lnTo>
                    <a:pt x="163453" y="640744"/>
                  </a:lnTo>
                  <a:lnTo>
                    <a:pt x="163608" y="641174"/>
                  </a:lnTo>
                  <a:lnTo>
                    <a:pt x="163655" y="641472"/>
                  </a:lnTo>
                  <a:lnTo>
                    <a:pt x="163797" y="642100"/>
                  </a:lnTo>
                  <a:lnTo>
                    <a:pt x="163797" y="642420"/>
                  </a:lnTo>
                  <a:lnTo>
                    <a:pt x="163669" y="642707"/>
                  </a:lnTo>
                  <a:lnTo>
                    <a:pt x="163401" y="642994"/>
                  </a:lnTo>
                  <a:lnTo>
                    <a:pt x="163145" y="643313"/>
                  </a:lnTo>
                  <a:lnTo>
                    <a:pt x="162910" y="643534"/>
                  </a:lnTo>
                  <a:lnTo>
                    <a:pt x="162560" y="643788"/>
                  </a:lnTo>
                  <a:lnTo>
                    <a:pt x="162197" y="644041"/>
                  </a:lnTo>
                  <a:lnTo>
                    <a:pt x="161968" y="644328"/>
                  </a:lnTo>
                  <a:lnTo>
                    <a:pt x="161760" y="644681"/>
                  </a:lnTo>
                  <a:lnTo>
                    <a:pt x="161732" y="645022"/>
                  </a:lnTo>
                  <a:lnTo>
                    <a:pt x="161753" y="645585"/>
                  </a:lnTo>
                  <a:lnTo>
                    <a:pt x="161773" y="646004"/>
                  </a:lnTo>
                  <a:lnTo>
                    <a:pt x="161780" y="646235"/>
                  </a:lnTo>
                  <a:lnTo>
                    <a:pt x="161840" y="646533"/>
                  </a:lnTo>
                  <a:lnTo>
                    <a:pt x="162008" y="646820"/>
                  </a:lnTo>
                  <a:lnTo>
                    <a:pt x="162257" y="647161"/>
                  </a:lnTo>
                  <a:lnTo>
                    <a:pt x="162310" y="647338"/>
                  </a:lnTo>
                  <a:lnTo>
                    <a:pt x="162324" y="647547"/>
                  </a:lnTo>
                  <a:lnTo>
                    <a:pt x="162304" y="647713"/>
                  </a:lnTo>
                  <a:lnTo>
                    <a:pt x="162169" y="648010"/>
                  </a:lnTo>
                  <a:lnTo>
                    <a:pt x="162049" y="648473"/>
                  </a:lnTo>
                  <a:lnTo>
                    <a:pt x="161893" y="648804"/>
                  </a:lnTo>
                  <a:lnTo>
                    <a:pt x="161746" y="649058"/>
                  </a:lnTo>
                  <a:lnTo>
                    <a:pt x="161491" y="649278"/>
                  </a:lnTo>
                  <a:lnTo>
                    <a:pt x="161074" y="649609"/>
                  </a:lnTo>
                  <a:lnTo>
                    <a:pt x="160563" y="649962"/>
                  </a:lnTo>
                  <a:lnTo>
                    <a:pt x="160348" y="650171"/>
                  </a:lnTo>
                  <a:lnTo>
                    <a:pt x="159964" y="650546"/>
                  </a:lnTo>
                  <a:lnTo>
                    <a:pt x="159924" y="650690"/>
                  </a:lnTo>
                  <a:lnTo>
                    <a:pt x="159944" y="650866"/>
                  </a:lnTo>
                  <a:lnTo>
                    <a:pt x="160018" y="651020"/>
                  </a:lnTo>
                  <a:lnTo>
                    <a:pt x="160166" y="651208"/>
                  </a:lnTo>
                  <a:lnTo>
                    <a:pt x="160220" y="651395"/>
                  </a:lnTo>
                  <a:lnTo>
                    <a:pt x="160240" y="651792"/>
                  </a:lnTo>
                  <a:lnTo>
                    <a:pt x="160284" y="651991"/>
                  </a:lnTo>
                  <a:lnTo>
                    <a:pt x="160345" y="652156"/>
                  </a:lnTo>
                  <a:lnTo>
                    <a:pt x="160358" y="652332"/>
                  </a:lnTo>
                  <a:lnTo>
                    <a:pt x="160363" y="652509"/>
                  </a:lnTo>
                  <a:lnTo>
                    <a:pt x="160290" y="652740"/>
                  </a:lnTo>
                  <a:lnTo>
                    <a:pt x="160076" y="653126"/>
                  </a:lnTo>
                  <a:lnTo>
                    <a:pt x="159886" y="653446"/>
                  </a:lnTo>
                  <a:lnTo>
                    <a:pt x="159666" y="653920"/>
                  </a:lnTo>
                  <a:lnTo>
                    <a:pt x="159402" y="654438"/>
                  </a:lnTo>
                  <a:lnTo>
                    <a:pt x="159316" y="654593"/>
                  </a:lnTo>
                  <a:lnTo>
                    <a:pt x="158869" y="655375"/>
                  </a:lnTo>
                  <a:lnTo>
                    <a:pt x="158595" y="655828"/>
                  </a:lnTo>
                  <a:lnTo>
                    <a:pt x="158245" y="656324"/>
                  </a:lnTo>
                  <a:lnTo>
                    <a:pt x="157903" y="656688"/>
                  </a:lnTo>
                  <a:lnTo>
                    <a:pt x="157620" y="656875"/>
                  </a:lnTo>
                  <a:lnTo>
                    <a:pt x="157351" y="656930"/>
                  </a:lnTo>
                  <a:lnTo>
                    <a:pt x="157106" y="656919"/>
                  </a:lnTo>
                  <a:lnTo>
                    <a:pt x="156947" y="656820"/>
                  </a:lnTo>
                  <a:lnTo>
                    <a:pt x="156856" y="656666"/>
                  </a:lnTo>
                  <a:lnTo>
                    <a:pt x="156727" y="656489"/>
                  </a:lnTo>
                  <a:lnTo>
                    <a:pt x="156671" y="656136"/>
                  </a:lnTo>
                  <a:lnTo>
                    <a:pt x="156684" y="656092"/>
                  </a:lnTo>
                  <a:lnTo>
                    <a:pt x="156611" y="655761"/>
                  </a:lnTo>
                  <a:lnTo>
                    <a:pt x="156543" y="655497"/>
                  </a:lnTo>
                  <a:lnTo>
                    <a:pt x="156390" y="655232"/>
                  </a:lnTo>
                  <a:lnTo>
                    <a:pt x="156274" y="655089"/>
                  </a:lnTo>
                  <a:lnTo>
                    <a:pt x="156164" y="654968"/>
                  </a:lnTo>
                  <a:lnTo>
                    <a:pt x="155998" y="654780"/>
                  </a:lnTo>
                  <a:lnTo>
                    <a:pt x="155852" y="654615"/>
                  </a:lnTo>
                  <a:lnTo>
                    <a:pt x="155624" y="654427"/>
                  </a:lnTo>
                  <a:lnTo>
                    <a:pt x="155441" y="654339"/>
                  </a:lnTo>
                  <a:lnTo>
                    <a:pt x="155043" y="654240"/>
                  </a:lnTo>
                  <a:lnTo>
                    <a:pt x="154755" y="654174"/>
                  </a:lnTo>
                  <a:lnTo>
                    <a:pt x="154608" y="654185"/>
                  </a:lnTo>
                  <a:lnTo>
                    <a:pt x="154577" y="654295"/>
                  </a:lnTo>
                  <a:lnTo>
                    <a:pt x="154584" y="654538"/>
                  </a:lnTo>
                  <a:lnTo>
                    <a:pt x="154565" y="654802"/>
                  </a:lnTo>
                  <a:lnTo>
                    <a:pt x="154486" y="655331"/>
                  </a:lnTo>
                  <a:lnTo>
                    <a:pt x="154339" y="655662"/>
                  </a:lnTo>
                  <a:lnTo>
                    <a:pt x="154247" y="655861"/>
                  </a:lnTo>
                  <a:lnTo>
                    <a:pt x="154131" y="656213"/>
                  </a:lnTo>
                  <a:lnTo>
                    <a:pt x="154058" y="656632"/>
                  </a:lnTo>
                  <a:lnTo>
                    <a:pt x="153972" y="656853"/>
                  </a:lnTo>
                  <a:lnTo>
                    <a:pt x="153794" y="657118"/>
                  </a:lnTo>
                  <a:lnTo>
                    <a:pt x="153556" y="657349"/>
                  </a:lnTo>
                  <a:lnTo>
                    <a:pt x="153384" y="657481"/>
                  </a:lnTo>
                  <a:lnTo>
                    <a:pt x="153164" y="657570"/>
                  </a:lnTo>
                  <a:lnTo>
                    <a:pt x="152931" y="657669"/>
                  </a:lnTo>
                  <a:lnTo>
                    <a:pt x="152637" y="657757"/>
                  </a:lnTo>
                  <a:lnTo>
                    <a:pt x="152380" y="657823"/>
                  </a:lnTo>
                  <a:lnTo>
                    <a:pt x="152117" y="657922"/>
                  </a:lnTo>
                  <a:lnTo>
                    <a:pt x="151474" y="658264"/>
                  </a:lnTo>
                  <a:lnTo>
                    <a:pt x="151210" y="658352"/>
                  </a:lnTo>
                  <a:lnTo>
                    <a:pt x="150837" y="658430"/>
                  </a:lnTo>
                  <a:lnTo>
                    <a:pt x="150451" y="658540"/>
                  </a:lnTo>
                  <a:lnTo>
                    <a:pt x="150028" y="658716"/>
                  </a:lnTo>
                  <a:lnTo>
                    <a:pt x="149533" y="658926"/>
                  </a:lnTo>
                  <a:lnTo>
                    <a:pt x="149269" y="659058"/>
                  </a:lnTo>
                  <a:lnTo>
                    <a:pt x="149024" y="659279"/>
                  </a:lnTo>
                  <a:lnTo>
                    <a:pt x="148933" y="659411"/>
                  </a:lnTo>
                  <a:lnTo>
                    <a:pt x="148866" y="659609"/>
                  </a:lnTo>
                  <a:lnTo>
                    <a:pt x="148871" y="659764"/>
                  </a:lnTo>
                  <a:lnTo>
                    <a:pt x="148926" y="659896"/>
                  </a:lnTo>
                  <a:lnTo>
                    <a:pt x="149110" y="660028"/>
                  </a:lnTo>
                  <a:lnTo>
                    <a:pt x="149454" y="660150"/>
                  </a:lnTo>
                  <a:lnTo>
                    <a:pt x="149692" y="660205"/>
                  </a:lnTo>
                  <a:lnTo>
                    <a:pt x="149961" y="660370"/>
                  </a:lnTo>
                  <a:lnTo>
                    <a:pt x="150213" y="660613"/>
                  </a:lnTo>
                  <a:lnTo>
                    <a:pt x="150347" y="660778"/>
                  </a:lnTo>
                  <a:lnTo>
                    <a:pt x="150506" y="661076"/>
                  </a:lnTo>
                  <a:lnTo>
                    <a:pt x="150518" y="661098"/>
                  </a:lnTo>
                  <a:lnTo>
                    <a:pt x="150696" y="661484"/>
                  </a:lnTo>
                  <a:lnTo>
                    <a:pt x="150775" y="661671"/>
                  </a:lnTo>
                  <a:lnTo>
                    <a:pt x="150813" y="661837"/>
                  </a:lnTo>
                  <a:lnTo>
                    <a:pt x="150775" y="661969"/>
                  </a:lnTo>
                  <a:lnTo>
                    <a:pt x="150653" y="662189"/>
                  </a:lnTo>
                  <a:lnTo>
                    <a:pt x="150549" y="662553"/>
                  </a:lnTo>
                  <a:lnTo>
                    <a:pt x="150592" y="662928"/>
                  </a:lnTo>
                  <a:lnTo>
                    <a:pt x="150647" y="663237"/>
                  </a:lnTo>
                  <a:lnTo>
                    <a:pt x="150708" y="663369"/>
                  </a:lnTo>
                  <a:lnTo>
                    <a:pt x="150780" y="663501"/>
                  </a:lnTo>
                  <a:lnTo>
                    <a:pt x="150947" y="663689"/>
                  </a:lnTo>
                  <a:lnTo>
                    <a:pt x="151038" y="663788"/>
                  </a:lnTo>
                  <a:lnTo>
                    <a:pt x="151107" y="663821"/>
                  </a:lnTo>
                  <a:lnTo>
                    <a:pt x="151205" y="663799"/>
                  </a:lnTo>
                  <a:lnTo>
                    <a:pt x="151324" y="663722"/>
                  </a:lnTo>
                  <a:lnTo>
                    <a:pt x="151414" y="663667"/>
                  </a:lnTo>
                  <a:lnTo>
                    <a:pt x="151505" y="663656"/>
                  </a:lnTo>
                  <a:lnTo>
                    <a:pt x="151644" y="663678"/>
                  </a:lnTo>
                  <a:lnTo>
                    <a:pt x="152007" y="663832"/>
                  </a:lnTo>
                  <a:lnTo>
                    <a:pt x="152104" y="663920"/>
                  </a:lnTo>
                  <a:lnTo>
                    <a:pt x="152167" y="664097"/>
                  </a:lnTo>
                  <a:lnTo>
                    <a:pt x="152160" y="664262"/>
                  </a:lnTo>
                  <a:lnTo>
                    <a:pt x="152110" y="664428"/>
                  </a:lnTo>
                  <a:lnTo>
                    <a:pt x="152013" y="664692"/>
                  </a:lnTo>
                  <a:lnTo>
                    <a:pt x="151881" y="664858"/>
                  </a:lnTo>
                  <a:lnTo>
                    <a:pt x="151637" y="664990"/>
                  </a:lnTo>
                  <a:lnTo>
                    <a:pt x="151366" y="665155"/>
                  </a:lnTo>
                  <a:lnTo>
                    <a:pt x="151087" y="665288"/>
                  </a:lnTo>
                  <a:lnTo>
                    <a:pt x="150912" y="665321"/>
                  </a:lnTo>
                  <a:lnTo>
                    <a:pt x="150605" y="665321"/>
                  </a:lnTo>
                  <a:lnTo>
                    <a:pt x="150215" y="665332"/>
                  </a:lnTo>
                  <a:lnTo>
                    <a:pt x="149895" y="665387"/>
                  </a:lnTo>
                  <a:lnTo>
                    <a:pt x="149685" y="665453"/>
                  </a:lnTo>
                  <a:lnTo>
                    <a:pt x="149582" y="665530"/>
                  </a:lnTo>
                  <a:lnTo>
                    <a:pt x="149344" y="665927"/>
                  </a:lnTo>
                  <a:lnTo>
                    <a:pt x="149263" y="666092"/>
                  </a:lnTo>
                  <a:lnTo>
                    <a:pt x="149080" y="666456"/>
                  </a:lnTo>
                  <a:lnTo>
                    <a:pt x="148905" y="666897"/>
                  </a:lnTo>
                  <a:lnTo>
                    <a:pt x="148787" y="667316"/>
                  </a:lnTo>
                  <a:lnTo>
                    <a:pt x="148668" y="667912"/>
                  </a:lnTo>
                  <a:lnTo>
                    <a:pt x="148661" y="668353"/>
                  </a:lnTo>
                  <a:lnTo>
                    <a:pt x="148710" y="668518"/>
                  </a:lnTo>
                  <a:lnTo>
                    <a:pt x="148878" y="668838"/>
                  </a:lnTo>
                  <a:lnTo>
                    <a:pt x="149065" y="669047"/>
                  </a:lnTo>
                  <a:lnTo>
                    <a:pt x="149212" y="669147"/>
                  </a:lnTo>
                  <a:lnTo>
                    <a:pt x="149637" y="669290"/>
                  </a:lnTo>
                  <a:lnTo>
                    <a:pt x="149853" y="669444"/>
                  </a:lnTo>
                  <a:lnTo>
                    <a:pt x="150160" y="669764"/>
                  </a:lnTo>
                  <a:lnTo>
                    <a:pt x="150368" y="670007"/>
                  </a:lnTo>
                  <a:lnTo>
                    <a:pt x="150536" y="670315"/>
                  </a:lnTo>
                  <a:lnTo>
                    <a:pt x="150620" y="670646"/>
                  </a:lnTo>
                  <a:lnTo>
                    <a:pt x="150647" y="671010"/>
                  </a:lnTo>
                  <a:lnTo>
                    <a:pt x="150529" y="671208"/>
                  </a:lnTo>
                  <a:lnTo>
                    <a:pt x="150334" y="671374"/>
                  </a:lnTo>
                  <a:lnTo>
                    <a:pt x="150090" y="671418"/>
                  </a:lnTo>
                  <a:lnTo>
                    <a:pt x="149860" y="671374"/>
                  </a:lnTo>
                  <a:lnTo>
                    <a:pt x="149323" y="671109"/>
                  </a:lnTo>
                  <a:lnTo>
                    <a:pt x="148962" y="670944"/>
                  </a:lnTo>
                  <a:lnTo>
                    <a:pt x="148752" y="670933"/>
                  </a:lnTo>
                  <a:lnTo>
                    <a:pt x="148313" y="670977"/>
                  </a:lnTo>
                  <a:lnTo>
                    <a:pt x="147930" y="670977"/>
                  </a:lnTo>
                  <a:lnTo>
                    <a:pt x="147365" y="670999"/>
                  </a:lnTo>
                  <a:lnTo>
                    <a:pt x="147198" y="671021"/>
                  </a:lnTo>
                  <a:lnTo>
                    <a:pt x="146955" y="671098"/>
                  </a:lnTo>
                  <a:lnTo>
                    <a:pt x="146787" y="671264"/>
                  </a:lnTo>
                  <a:lnTo>
                    <a:pt x="146627" y="671539"/>
                  </a:lnTo>
                  <a:lnTo>
                    <a:pt x="146550" y="671671"/>
                  </a:lnTo>
                  <a:lnTo>
                    <a:pt x="146425" y="672124"/>
                  </a:lnTo>
                  <a:lnTo>
                    <a:pt x="146285" y="672344"/>
                  </a:lnTo>
                  <a:lnTo>
                    <a:pt x="145909" y="672774"/>
                  </a:lnTo>
                  <a:lnTo>
                    <a:pt x="145791" y="673039"/>
                  </a:lnTo>
                  <a:lnTo>
                    <a:pt x="145763" y="673281"/>
                  </a:lnTo>
                  <a:lnTo>
                    <a:pt x="145763" y="673425"/>
                  </a:lnTo>
                  <a:lnTo>
                    <a:pt x="145902" y="673689"/>
                  </a:lnTo>
                  <a:lnTo>
                    <a:pt x="146020" y="673943"/>
                  </a:lnTo>
                  <a:lnTo>
                    <a:pt x="146049" y="674185"/>
                  </a:lnTo>
                  <a:lnTo>
                    <a:pt x="146028" y="674450"/>
                  </a:lnTo>
                  <a:lnTo>
                    <a:pt x="145978" y="674670"/>
                  </a:lnTo>
                  <a:lnTo>
                    <a:pt x="145874" y="674781"/>
                  </a:lnTo>
                  <a:lnTo>
                    <a:pt x="145679" y="674924"/>
                  </a:lnTo>
                  <a:lnTo>
                    <a:pt x="145421" y="674979"/>
                  </a:lnTo>
                  <a:lnTo>
                    <a:pt x="145198" y="675023"/>
                  </a:lnTo>
                  <a:lnTo>
                    <a:pt x="145072" y="675089"/>
                  </a:lnTo>
                  <a:lnTo>
                    <a:pt x="144954" y="675255"/>
                  </a:lnTo>
                  <a:lnTo>
                    <a:pt x="144787" y="675508"/>
                  </a:lnTo>
                  <a:lnTo>
                    <a:pt x="144034" y="676269"/>
                  </a:lnTo>
                  <a:lnTo>
                    <a:pt x="143679" y="676622"/>
                  </a:lnTo>
                  <a:lnTo>
                    <a:pt x="143449" y="676909"/>
                  </a:lnTo>
                  <a:lnTo>
                    <a:pt x="143366" y="677030"/>
                  </a:lnTo>
                  <a:lnTo>
                    <a:pt x="143158" y="677272"/>
                  </a:lnTo>
                  <a:lnTo>
                    <a:pt x="142992" y="677482"/>
                  </a:lnTo>
                  <a:lnTo>
                    <a:pt x="142784" y="677636"/>
                  </a:lnTo>
                  <a:lnTo>
                    <a:pt x="142573" y="677769"/>
                  </a:lnTo>
                  <a:lnTo>
                    <a:pt x="142368" y="677879"/>
                  </a:lnTo>
                  <a:lnTo>
                    <a:pt x="142193" y="677934"/>
                  </a:lnTo>
                  <a:lnTo>
                    <a:pt x="142014" y="677945"/>
                  </a:lnTo>
                  <a:lnTo>
                    <a:pt x="141875" y="677923"/>
                  </a:lnTo>
                  <a:lnTo>
                    <a:pt x="141767" y="677857"/>
                  </a:lnTo>
                  <a:lnTo>
                    <a:pt x="141608" y="677736"/>
                  </a:lnTo>
                  <a:lnTo>
                    <a:pt x="141562" y="677658"/>
                  </a:lnTo>
                  <a:lnTo>
                    <a:pt x="141425" y="677394"/>
                  </a:lnTo>
                  <a:lnTo>
                    <a:pt x="141340" y="677206"/>
                  </a:lnTo>
                  <a:lnTo>
                    <a:pt x="141330" y="677107"/>
                  </a:lnTo>
                  <a:lnTo>
                    <a:pt x="141362" y="676964"/>
                  </a:lnTo>
                  <a:lnTo>
                    <a:pt x="141418" y="676743"/>
                  </a:lnTo>
                  <a:lnTo>
                    <a:pt x="141388" y="676313"/>
                  </a:lnTo>
                  <a:lnTo>
                    <a:pt x="141352" y="676060"/>
                  </a:lnTo>
                  <a:lnTo>
                    <a:pt x="141284" y="675905"/>
                  </a:lnTo>
                  <a:lnTo>
                    <a:pt x="141135" y="675453"/>
                  </a:lnTo>
                  <a:lnTo>
                    <a:pt x="141024" y="675089"/>
                  </a:lnTo>
                  <a:lnTo>
                    <a:pt x="140952" y="674968"/>
                  </a:lnTo>
                  <a:lnTo>
                    <a:pt x="140626" y="674681"/>
                  </a:lnTo>
                  <a:lnTo>
                    <a:pt x="140407" y="674615"/>
                  </a:lnTo>
                  <a:lnTo>
                    <a:pt x="140174" y="674571"/>
                  </a:lnTo>
                  <a:lnTo>
                    <a:pt x="139976" y="674527"/>
                  </a:lnTo>
                  <a:lnTo>
                    <a:pt x="139725" y="674505"/>
                  </a:lnTo>
                  <a:lnTo>
                    <a:pt x="139433" y="674516"/>
                  </a:lnTo>
                  <a:lnTo>
                    <a:pt x="139280" y="674538"/>
                  </a:lnTo>
                  <a:lnTo>
                    <a:pt x="139128" y="674615"/>
                  </a:lnTo>
                  <a:lnTo>
                    <a:pt x="138997" y="674759"/>
                  </a:lnTo>
                  <a:lnTo>
                    <a:pt x="138947" y="674902"/>
                  </a:lnTo>
                  <a:lnTo>
                    <a:pt x="138913" y="675111"/>
                  </a:lnTo>
                  <a:lnTo>
                    <a:pt x="138910" y="675244"/>
                  </a:lnTo>
                  <a:lnTo>
                    <a:pt x="138940" y="675905"/>
                  </a:lnTo>
                  <a:lnTo>
                    <a:pt x="138977" y="676071"/>
                  </a:lnTo>
                  <a:lnTo>
                    <a:pt x="139106" y="676534"/>
                  </a:lnTo>
                  <a:lnTo>
                    <a:pt x="139143" y="676776"/>
                  </a:lnTo>
                  <a:lnTo>
                    <a:pt x="139177" y="676942"/>
                  </a:lnTo>
                  <a:lnTo>
                    <a:pt x="139222" y="677548"/>
                  </a:lnTo>
                  <a:lnTo>
                    <a:pt x="139230" y="677736"/>
                  </a:lnTo>
                  <a:lnTo>
                    <a:pt x="139218" y="678033"/>
                  </a:lnTo>
                  <a:lnTo>
                    <a:pt x="139152" y="678419"/>
                  </a:lnTo>
                  <a:lnTo>
                    <a:pt x="139006" y="678838"/>
                  </a:lnTo>
                  <a:lnTo>
                    <a:pt x="138792" y="679147"/>
                  </a:lnTo>
                  <a:lnTo>
                    <a:pt x="138540" y="679456"/>
                  </a:lnTo>
                  <a:lnTo>
                    <a:pt x="138467" y="679610"/>
                  </a:lnTo>
                  <a:lnTo>
                    <a:pt x="138376" y="679753"/>
                  </a:lnTo>
                  <a:lnTo>
                    <a:pt x="138320" y="679897"/>
                  </a:lnTo>
                  <a:lnTo>
                    <a:pt x="138287" y="680018"/>
                  </a:lnTo>
                  <a:lnTo>
                    <a:pt x="138293" y="680205"/>
                  </a:lnTo>
                  <a:lnTo>
                    <a:pt x="138320" y="680393"/>
                  </a:lnTo>
                  <a:lnTo>
                    <a:pt x="138376" y="680569"/>
                  </a:lnTo>
                  <a:lnTo>
                    <a:pt x="138506" y="680823"/>
                  </a:lnTo>
                  <a:lnTo>
                    <a:pt x="138629" y="681043"/>
                  </a:lnTo>
                  <a:lnTo>
                    <a:pt x="138821" y="681330"/>
                  </a:lnTo>
                  <a:lnTo>
                    <a:pt x="138994" y="681451"/>
                  </a:lnTo>
                  <a:lnTo>
                    <a:pt x="139203" y="681484"/>
                  </a:lnTo>
                  <a:lnTo>
                    <a:pt x="139433" y="681550"/>
                  </a:lnTo>
                  <a:lnTo>
                    <a:pt x="139557" y="681561"/>
                  </a:lnTo>
                  <a:lnTo>
                    <a:pt x="139788" y="681550"/>
                  </a:lnTo>
                  <a:lnTo>
                    <a:pt x="139989" y="681573"/>
                  </a:lnTo>
                  <a:lnTo>
                    <a:pt x="140254" y="681606"/>
                  </a:lnTo>
                  <a:lnTo>
                    <a:pt x="140501" y="681705"/>
                  </a:lnTo>
                  <a:lnTo>
                    <a:pt x="140653" y="681782"/>
                  </a:lnTo>
                  <a:lnTo>
                    <a:pt x="140843" y="681925"/>
                  </a:lnTo>
                  <a:lnTo>
                    <a:pt x="141321" y="682399"/>
                  </a:lnTo>
                  <a:lnTo>
                    <a:pt x="141468" y="682543"/>
                  </a:lnTo>
                  <a:lnTo>
                    <a:pt x="141608" y="682697"/>
                  </a:lnTo>
                  <a:lnTo>
                    <a:pt x="141800" y="683072"/>
                  </a:lnTo>
                  <a:lnTo>
                    <a:pt x="142182" y="683735"/>
                  </a:lnTo>
                  <a:lnTo>
                    <a:pt x="142289" y="683987"/>
                  </a:lnTo>
                  <a:lnTo>
                    <a:pt x="142396" y="684381"/>
                  </a:lnTo>
                  <a:lnTo>
                    <a:pt x="142429" y="684554"/>
                  </a:lnTo>
                  <a:lnTo>
                    <a:pt x="142384" y="685026"/>
                  </a:lnTo>
                  <a:lnTo>
                    <a:pt x="142294" y="685616"/>
                  </a:lnTo>
                  <a:lnTo>
                    <a:pt x="142260" y="685891"/>
                  </a:lnTo>
                  <a:lnTo>
                    <a:pt x="142260" y="686385"/>
                  </a:lnTo>
                  <a:lnTo>
                    <a:pt x="142232" y="686835"/>
                  </a:lnTo>
                  <a:lnTo>
                    <a:pt x="142204" y="687071"/>
                  </a:lnTo>
                  <a:lnTo>
                    <a:pt x="142160" y="687312"/>
                  </a:lnTo>
                  <a:lnTo>
                    <a:pt x="141968" y="687868"/>
                  </a:lnTo>
                  <a:lnTo>
                    <a:pt x="141895" y="688273"/>
                  </a:lnTo>
                  <a:lnTo>
                    <a:pt x="141895" y="688447"/>
                  </a:lnTo>
                  <a:lnTo>
                    <a:pt x="141924" y="689306"/>
                  </a:lnTo>
                  <a:lnTo>
                    <a:pt x="141962" y="689745"/>
                  </a:lnTo>
                  <a:lnTo>
                    <a:pt x="141973" y="689986"/>
                  </a:lnTo>
                  <a:lnTo>
                    <a:pt x="142029" y="690216"/>
                  </a:lnTo>
                  <a:lnTo>
                    <a:pt x="142091" y="690643"/>
                  </a:lnTo>
                  <a:lnTo>
                    <a:pt x="142238" y="691379"/>
                  </a:lnTo>
                  <a:lnTo>
                    <a:pt x="142569" y="692030"/>
                  </a:lnTo>
                  <a:lnTo>
                    <a:pt x="142783" y="692446"/>
                  </a:lnTo>
                  <a:lnTo>
                    <a:pt x="142912" y="692727"/>
                  </a:lnTo>
                  <a:lnTo>
                    <a:pt x="142901" y="693098"/>
                  </a:lnTo>
                  <a:lnTo>
                    <a:pt x="142823" y="693339"/>
                  </a:lnTo>
                  <a:lnTo>
                    <a:pt x="142603" y="693490"/>
                  </a:lnTo>
                  <a:lnTo>
                    <a:pt x="142260" y="693581"/>
                  </a:lnTo>
                  <a:lnTo>
                    <a:pt x="141524" y="693795"/>
                  </a:lnTo>
                  <a:lnTo>
                    <a:pt x="141164" y="693929"/>
                  </a:lnTo>
                  <a:lnTo>
                    <a:pt x="140681" y="694018"/>
                  </a:lnTo>
                  <a:lnTo>
                    <a:pt x="140136" y="694042"/>
                  </a:lnTo>
                  <a:lnTo>
                    <a:pt x="139708" y="693957"/>
                  </a:lnTo>
                  <a:lnTo>
                    <a:pt x="139410" y="693817"/>
                  </a:lnTo>
                  <a:lnTo>
                    <a:pt x="139287" y="693688"/>
                  </a:lnTo>
                  <a:lnTo>
                    <a:pt x="139130" y="693490"/>
                  </a:lnTo>
                  <a:lnTo>
                    <a:pt x="138871" y="693114"/>
                  </a:lnTo>
                  <a:lnTo>
                    <a:pt x="138747" y="692935"/>
                  </a:lnTo>
                  <a:lnTo>
                    <a:pt x="138489" y="692699"/>
                  </a:lnTo>
                  <a:lnTo>
                    <a:pt x="138129" y="692452"/>
                  </a:lnTo>
                  <a:lnTo>
                    <a:pt x="137590" y="692143"/>
                  </a:lnTo>
                  <a:lnTo>
                    <a:pt x="137247" y="691867"/>
                  </a:lnTo>
                  <a:lnTo>
                    <a:pt x="136865" y="691435"/>
                  </a:lnTo>
                  <a:lnTo>
                    <a:pt x="136595" y="691103"/>
                  </a:lnTo>
                  <a:lnTo>
                    <a:pt x="136302" y="690778"/>
                  </a:lnTo>
                  <a:lnTo>
                    <a:pt x="135954" y="690536"/>
                  </a:lnTo>
                  <a:lnTo>
                    <a:pt x="135628" y="690446"/>
                  </a:lnTo>
                  <a:lnTo>
                    <a:pt x="135370" y="690452"/>
                  </a:lnTo>
                  <a:lnTo>
                    <a:pt x="135116" y="690458"/>
                  </a:lnTo>
                  <a:lnTo>
                    <a:pt x="134892" y="690513"/>
                  </a:lnTo>
                  <a:lnTo>
                    <a:pt x="134566" y="690733"/>
                  </a:lnTo>
                  <a:lnTo>
                    <a:pt x="134235" y="690980"/>
                  </a:lnTo>
                  <a:lnTo>
                    <a:pt x="133937" y="691261"/>
                  </a:lnTo>
                  <a:lnTo>
                    <a:pt x="133757" y="691413"/>
                  </a:lnTo>
                  <a:lnTo>
                    <a:pt x="133430" y="691519"/>
                  </a:lnTo>
                  <a:lnTo>
                    <a:pt x="133149" y="691536"/>
                  </a:lnTo>
                  <a:lnTo>
                    <a:pt x="132683" y="691531"/>
                  </a:lnTo>
                  <a:lnTo>
                    <a:pt x="132329" y="691542"/>
                  </a:lnTo>
                  <a:lnTo>
                    <a:pt x="131986" y="691542"/>
                  </a:lnTo>
                  <a:lnTo>
                    <a:pt x="131705" y="691570"/>
                  </a:lnTo>
                  <a:lnTo>
                    <a:pt x="131412" y="691642"/>
                  </a:lnTo>
                  <a:lnTo>
                    <a:pt x="131149" y="691800"/>
                  </a:lnTo>
                  <a:lnTo>
                    <a:pt x="130771" y="692143"/>
                  </a:lnTo>
                  <a:lnTo>
                    <a:pt x="130586" y="692328"/>
                  </a:lnTo>
                  <a:lnTo>
                    <a:pt x="130395" y="692738"/>
                  </a:lnTo>
                  <a:lnTo>
                    <a:pt x="130199" y="693227"/>
                  </a:lnTo>
                  <a:lnTo>
                    <a:pt x="130137" y="693401"/>
                  </a:lnTo>
                  <a:lnTo>
                    <a:pt x="130059" y="693608"/>
                  </a:lnTo>
                  <a:lnTo>
                    <a:pt x="130019" y="693817"/>
                  </a:lnTo>
                  <a:lnTo>
                    <a:pt x="130059" y="694142"/>
                  </a:lnTo>
                  <a:lnTo>
                    <a:pt x="130067" y="694453"/>
                  </a:lnTo>
                  <a:lnTo>
                    <a:pt x="130193" y="695066"/>
                  </a:lnTo>
                  <a:lnTo>
                    <a:pt x="130269" y="695444"/>
                  </a:lnTo>
                  <a:lnTo>
                    <a:pt x="130277" y="695864"/>
                  </a:lnTo>
                  <a:lnTo>
                    <a:pt x="130159" y="696175"/>
                  </a:lnTo>
                  <a:lnTo>
                    <a:pt x="130101" y="696275"/>
                  </a:lnTo>
                  <a:lnTo>
                    <a:pt x="129941" y="696419"/>
                  </a:lnTo>
                  <a:lnTo>
                    <a:pt x="129638" y="696662"/>
                  </a:lnTo>
                  <a:lnTo>
                    <a:pt x="129067" y="697015"/>
                  </a:lnTo>
                  <a:lnTo>
                    <a:pt x="128882" y="697115"/>
                  </a:lnTo>
                  <a:lnTo>
                    <a:pt x="128681" y="697174"/>
                  </a:lnTo>
                  <a:lnTo>
                    <a:pt x="128251" y="697343"/>
                  </a:lnTo>
                  <a:lnTo>
                    <a:pt x="127982" y="697501"/>
                  </a:lnTo>
                  <a:lnTo>
                    <a:pt x="127831" y="697636"/>
                  </a:lnTo>
                  <a:lnTo>
                    <a:pt x="127739" y="697805"/>
                  </a:lnTo>
                  <a:lnTo>
                    <a:pt x="127781" y="697997"/>
                  </a:lnTo>
                  <a:lnTo>
                    <a:pt x="127873" y="698199"/>
                  </a:lnTo>
                  <a:lnTo>
                    <a:pt x="128151" y="698510"/>
                  </a:lnTo>
                  <a:lnTo>
                    <a:pt x="128857" y="698913"/>
                  </a:lnTo>
                  <a:lnTo>
                    <a:pt x="129305" y="699136"/>
                  </a:lnTo>
                  <a:lnTo>
                    <a:pt x="129656" y="699260"/>
                  </a:lnTo>
                  <a:lnTo>
                    <a:pt x="130082" y="699411"/>
                  </a:lnTo>
                  <a:lnTo>
                    <a:pt x="130795" y="699514"/>
                  </a:lnTo>
                  <a:lnTo>
                    <a:pt x="131123" y="699627"/>
                  </a:lnTo>
                  <a:lnTo>
                    <a:pt x="131394" y="699810"/>
                  </a:lnTo>
                  <a:lnTo>
                    <a:pt x="131690" y="700053"/>
                  </a:lnTo>
                  <a:lnTo>
                    <a:pt x="132143" y="700247"/>
                  </a:lnTo>
                  <a:lnTo>
                    <a:pt x="132531" y="700398"/>
                  </a:lnTo>
                  <a:lnTo>
                    <a:pt x="132855" y="700543"/>
                  </a:lnTo>
                  <a:lnTo>
                    <a:pt x="133001" y="700630"/>
                  </a:lnTo>
                  <a:lnTo>
                    <a:pt x="133168" y="700748"/>
                  </a:lnTo>
                  <a:lnTo>
                    <a:pt x="133298" y="700845"/>
                  </a:lnTo>
                  <a:lnTo>
                    <a:pt x="133298" y="700845"/>
                  </a:lnTo>
                  <a:lnTo>
                    <a:pt x="133567" y="701164"/>
                  </a:lnTo>
                  <a:lnTo>
                    <a:pt x="133832" y="701439"/>
                  </a:lnTo>
                  <a:lnTo>
                    <a:pt x="133946" y="701573"/>
                  </a:lnTo>
                  <a:lnTo>
                    <a:pt x="134032" y="701757"/>
                  </a:lnTo>
                  <a:lnTo>
                    <a:pt x="134183" y="702134"/>
                  </a:lnTo>
                  <a:lnTo>
                    <a:pt x="134237" y="702431"/>
                  </a:lnTo>
                  <a:lnTo>
                    <a:pt x="134274" y="702674"/>
                  </a:lnTo>
                  <a:lnTo>
                    <a:pt x="134296" y="702857"/>
                  </a:lnTo>
                  <a:lnTo>
                    <a:pt x="134280" y="703019"/>
                  </a:lnTo>
                  <a:lnTo>
                    <a:pt x="134194" y="703386"/>
                  </a:lnTo>
                  <a:lnTo>
                    <a:pt x="134140" y="703558"/>
                  </a:lnTo>
                  <a:lnTo>
                    <a:pt x="134010" y="703870"/>
                  </a:lnTo>
                  <a:lnTo>
                    <a:pt x="133630" y="704386"/>
                  </a:lnTo>
                  <a:lnTo>
                    <a:pt x="133387" y="704838"/>
                  </a:lnTo>
                  <a:lnTo>
                    <a:pt x="133230" y="705460"/>
                  </a:lnTo>
                  <a:lnTo>
                    <a:pt x="133198" y="706218"/>
                  </a:lnTo>
                  <a:lnTo>
                    <a:pt x="133230" y="706713"/>
                  </a:lnTo>
                  <a:lnTo>
                    <a:pt x="133324" y="707313"/>
                  </a:lnTo>
                  <a:lnTo>
                    <a:pt x="133429" y="707587"/>
                  </a:lnTo>
                  <a:lnTo>
                    <a:pt x="133493" y="707745"/>
                  </a:lnTo>
                  <a:lnTo>
                    <a:pt x="133693" y="707892"/>
                  </a:lnTo>
                  <a:lnTo>
                    <a:pt x="134051" y="707987"/>
                  </a:lnTo>
                  <a:lnTo>
                    <a:pt x="134526" y="708051"/>
                  </a:lnTo>
                  <a:lnTo>
                    <a:pt x="134926" y="708135"/>
                  </a:lnTo>
                  <a:lnTo>
                    <a:pt x="135443" y="708303"/>
                  </a:lnTo>
                  <a:lnTo>
                    <a:pt x="135674" y="708482"/>
                  </a:lnTo>
                  <a:lnTo>
                    <a:pt x="135959" y="708713"/>
                  </a:lnTo>
                  <a:lnTo>
                    <a:pt x="136128" y="709019"/>
                  </a:lnTo>
                  <a:lnTo>
                    <a:pt x="136244" y="709272"/>
                  </a:lnTo>
                  <a:lnTo>
                    <a:pt x="136464" y="709714"/>
                  </a:lnTo>
                  <a:lnTo>
                    <a:pt x="136644" y="709999"/>
                  </a:lnTo>
                  <a:lnTo>
                    <a:pt x="137066" y="710525"/>
                  </a:lnTo>
                  <a:lnTo>
                    <a:pt x="137318" y="710999"/>
                  </a:lnTo>
                  <a:lnTo>
                    <a:pt x="137413" y="711431"/>
                  </a:lnTo>
                  <a:lnTo>
                    <a:pt x="137466" y="711936"/>
                  </a:lnTo>
                  <a:lnTo>
                    <a:pt x="137402" y="712221"/>
                  </a:lnTo>
                  <a:lnTo>
                    <a:pt x="137360" y="712410"/>
                  </a:lnTo>
                  <a:lnTo>
                    <a:pt x="137171" y="712674"/>
                  </a:lnTo>
                  <a:lnTo>
                    <a:pt x="136855" y="712968"/>
                  </a:lnTo>
                  <a:lnTo>
                    <a:pt x="136528" y="713169"/>
                  </a:lnTo>
                  <a:lnTo>
                    <a:pt x="136307" y="713253"/>
                  </a:lnTo>
                  <a:lnTo>
                    <a:pt x="135917" y="713253"/>
                  </a:lnTo>
                  <a:lnTo>
                    <a:pt x="135021" y="713074"/>
                  </a:lnTo>
                  <a:lnTo>
                    <a:pt x="134178" y="712831"/>
                  </a:lnTo>
                  <a:lnTo>
                    <a:pt x="133051" y="712410"/>
                  </a:lnTo>
                  <a:lnTo>
                    <a:pt x="132449" y="712063"/>
                  </a:lnTo>
                  <a:lnTo>
                    <a:pt x="131712" y="711420"/>
                  </a:lnTo>
                  <a:lnTo>
                    <a:pt x="131217" y="711094"/>
                  </a:lnTo>
                  <a:lnTo>
                    <a:pt x="130879" y="710862"/>
                  </a:lnTo>
                  <a:lnTo>
                    <a:pt x="130490" y="710788"/>
                  </a:lnTo>
                  <a:lnTo>
                    <a:pt x="130131" y="710830"/>
                  </a:lnTo>
                  <a:lnTo>
                    <a:pt x="129931" y="710866"/>
                  </a:lnTo>
                  <a:lnTo>
                    <a:pt x="129692" y="711001"/>
                  </a:lnTo>
                  <a:lnTo>
                    <a:pt x="129059" y="711464"/>
                  </a:lnTo>
                  <a:lnTo>
                    <a:pt x="128142" y="712415"/>
                  </a:lnTo>
                  <a:lnTo>
                    <a:pt x="127791" y="712833"/>
                  </a:lnTo>
                  <a:lnTo>
                    <a:pt x="127316" y="713602"/>
                  </a:lnTo>
                  <a:lnTo>
                    <a:pt x="126898" y="714586"/>
                  </a:lnTo>
                  <a:lnTo>
                    <a:pt x="126762" y="714959"/>
                  </a:lnTo>
                  <a:lnTo>
                    <a:pt x="126751" y="715480"/>
                  </a:lnTo>
                  <a:lnTo>
                    <a:pt x="126784" y="715999"/>
                  </a:lnTo>
                  <a:lnTo>
                    <a:pt x="126818" y="716395"/>
                  </a:lnTo>
                  <a:lnTo>
                    <a:pt x="127022" y="716915"/>
                  </a:lnTo>
                  <a:lnTo>
                    <a:pt x="127486" y="717402"/>
                  </a:lnTo>
                  <a:lnTo>
                    <a:pt x="127486" y="717402"/>
                  </a:lnTo>
                  <a:lnTo>
                    <a:pt x="128108" y="718047"/>
                  </a:lnTo>
                  <a:lnTo>
                    <a:pt x="128900" y="718680"/>
                  </a:lnTo>
                  <a:lnTo>
                    <a:pt x="129885" y="719720"/>
                  </a:lnTo>
                  <a:lnTo>
                    <a:pt x="130066" y="720161"/>
                  </a:lnTo>
                  <a:lnTo>
                    <a:pt x="130112" y="720534"/>
                  </a:lnTo>
                  <a:lnTo>
                    <a:pt x="130123" y="720828"/>
                  </a:lnTo>
                  <a:lnTo>
                    <a:pt x="130055" y="721100"/>
                  </a:lnTo>
                  <a:lnTo>
                    <a:pt x="129738" y="721676"/>
                  </a:lnTo>
                  <a:lnTo>
                    <a:pt x="129532" y="721993"/>
                  </a:lnTo>
                  <a:lnTo>
                    <a:pt x="128918" y="722522"/>
                  </a:lnTo>
                  <a:lnTo>
                    <a:pt x="128408" y="722735"/>
                  </a:lnTo>
                  <a:lnTo>
                    <a:pt x="128069" y="722918"/>
                  </a:lnTo>
                  <a:lnTo>
                    <a:pt x="127885" y="723314"/>
                  </a:lnTo>
                  <a:lnTo>
                    <a:pt x="127178" y="723823"/>
                  </a:lnTo>
                  <a:lnTo>
                    <a:pt x="127138" y="723849"/>
                  </a:lnTo>
                  <a:lnTo>
                    <a:pt x="126073" y="724558"/>
                  </a:lnTo>
                  <a:lnTo>
                    <a:pt x="124454" y="725850"/>
                  </a:lnTo>
                  <a:lnTo>
                    <a:pt x="124453" y="725850"/>
                  </a:lnTo>
                  <a:lnTo>
                    <a:pt x="124069" y="726155"/>
                  </a:lnTo>
                  <a:lnTo>
                    <a:pt x="122982" y="727173"/>
                  </a:lnTo>
                  <a:lnTo>
                    <a:pt x="122450" y="727625"/>
                  </a:lnTo>
                  <a:lnTo>
                    <a:pt x="121545" y="728530"/>
                  </a:lnTo>
                  <a:lnTo>
                    <a:pt x="121172" y="728926"/>
                  </a:lnTo>
                  <a:lnTo>
                    <a:pt x="119871" y="729943"/>
                  </a:lnTo>
                  <a:lnTo>
                    <a:pt x="119101" y="730621"/>
                  </a:lnTo>
                  <a:lnTo>
                    <a:pt x="118343" y="731073"/>
                  </a:lnTo>
                  <a:lnTo>
                    <a:pt x="117585" y="731458"/>
                  </a:lnTo>
                  <a:lnTo>
                    <a:pt x="116646" y="731934"/>
                  </a:lnTo>
                  <a:lnTo>
                    <a:pt x="115525" y="732510"/>
                  </a:lnTo>
                  <a:lnTo>
                    <a:pt x="114472" y="732816"/>
                  </a:lnTo>
                  <a:lnTo>
                    <a:pt x="113884" y="732940"/>
                  </a:lnTo>
                  <a:lnTo>
                    <a:pt x="113860" y="732950"/>
                  </a:lnTo>
                  <a:lnTo>
                    <a:pt x="113844" y="732974"/>
                  </a:lnTo>
                  <a:lnTo>
                    <a:pt x="113105" y="733496"/>
                  </a:lnTo>
                  <a:lnTo>
                    <a:pt x="112686" y="734163"/>
                  </a:lnTo>
                  <a:lnTo>
                    <a:pt x="112483" y="734921"/>
                  </a:lnTo>
                  <a:lnTo>
                    <a:pt x="112380" y="735374"/>
                  </a:lnTo>
                  <a:lnTo>
                    <a:pt x="112007" y="735973"/>
                  </a:lnTo>
                  <a:lnTo>
                    <a:pt x="111611" y="736471"/>
                  </a:lnTo>
                  <a:lnTo>
                    <a:pt x="111203" y="736821"/>
                  </a:lnTo>
                  <a:lnTo>
                    <a:pt x="110591" y="737553"/>
                  </a:lnTo>
                  <a:lnTo>
                    <a:pt x="110410" y="737960"/>
                  </a:lnTo>
                  <a:lnTo>
                    <a:pt x="110388" y="738356"/>
                  </a:lnTo>
                  <a:lnTo>
                    <a:pt x="110379" y="738689"/>
                  </a:lnTo>
                  <a:lnTo>
                    <a:pt x="110429" y="739063"/>
                  </a:lnTo>
                  <a:lnTo>
                    <a:pt x="110687" y="739653"/>
                  </a:lnTo>
                  <a:lnTo>
                    <a:pt x="110826" y="739934"/>
                  </a:lnTo>
                  <a:lnTo>
                    <a:pt x="111188" y="740721"/>
                  </a:lnTo>
                  <a:lnTo>
                    <a:pt x="111240" y="740892"/>
                  </a:lnTo>
                  <a:lnTo>
                    <a:pt x="111297" y="741204"/>
                  </a:lnTo>
                  <a:lnTo>
                    <a:pt x="111319" y="741600"/>
                  </a:lnTo>
                  <a:lnTo>
                    <a:pt x="111275" y="742128"/>
                  </a:lnTo>
                  <a:lnTo>
                    <a:pt x="111121" y="742633"/>
                  </a:lnTo>
                  <a:lnTo>
                    <a:pt x="110814" y="743227"/>
                  </a:lnTo>
                  <a:lnTo>
                    <a:pt x="110329" y="743909"/>
                  </a:lnTo>
                  <a:lnTo>
                    <a:pt x="109472" y="744721"/>
                  </a:lnTo>
                  <a:lnTo>
                    <a:pt x="108921" y="745117"/>
                  </a:lnTo>
                  <a:lnTo>
                    <a:pt x="108362" y="745396"/>
                  </a:lnTo>
                  <a:lnTo>
                    <a:pt x="107751" y="745837"/>
                  </a:lnTo>
                  <a:lnTo>
                    <a:pt x="107321" y="746414"/>
                  </a:lnTo>
                  <a:lnTo>
                    <a:pt x="106913" y="746975"/>
                  </a:lnTo>
                  <a:lnTo>
                    <a:pt x="106913" y="746976"/>
                  </a:lnTo>
                  <a:lnTo>
                    <a:pt x="106407" y="747223"/>
                  </a:lnTo>
                  <a:lnTo>
                    <a:pt x="106046" y="747286"/>
                  </a:lnTo>
                  <a:lnTo>
                    <a:pt x="106045" y="747285"/>
                  </a:lnTo>
                  <a:lnTo>
                    <a:pt x="105663" y="747244"/>
                  </a:lnTo>
                  <a:lnTo>
                    <a:pt x="105251" y="747203"/>
                  </a:lnTo>
                  <a:lnTo>
                    <a:pt x="104744" y="747192"/>
                  </a:lnTo>
                  <a:lnTo>
                    <a:pt x="104290" y="747347"/>
                  </a:lnTo>
                  <a:lnTo>
                    <a:pt x="104000" y="747502"/>
                  </a:lnTo>
                  <a:lnTo>
                    <a:pt x="103804" y="747636"/>
                  </a:lnTo>
                  <a:lnTo>
                    <a:pt x="103639" y="747781"/>
                  </a:lnTo>
                  <a:lnTo>
                    <a:pt x="103329" y="748256"/>
                  </a:lnTo>
                  <a:lnTo>
                    <a:pt x="103142" y="748720"/>
                  </a:lnTo>
                  <a:lnTo>
                    <a:pt x="103091" y="749174"/>
                  </a:lnTo>
                  <a:lnTo>
                    <a:pt x="103050" y="749546"/>
                  </a:lnTo>
                  <a:lnTo>
                    <a:pt x="103029" y="749804"/>
                  </a:lnTo>
                  <a:lnTo>
                    <a:pt x="102801" y="750238"/>
                  </a:lnTo>
                  <a:lnTo>
                    <a:pt x="102347" y="750837"/>
                  </a:lnTo>
                  <a:lnTo>
                    <a:pt x="101759" y="751663"/>
                  </a:lnTo>
                  <a:lnTo>
                    <a:pt x="101045" y="752695"/>
                  </a:lnTo>
                  <a:lnTo>
                    <a:pt x="100611" y="753232"/>
                  </a:lnTo>
                  <a:lnTo>
                    <a:pt x="100457" y="753511"/>
                  </a:lnTo>
                  <a:lnTo>
                    <a:pt x="100332" y="753840"/>
                  </a:lnTo>
                  <a:lnTo>
                    <a:pt x="100261" y="754327"/>
                  </a:lnTo>
                  <a:lnTo>
                    <a:pt x="100291" y="755214"/>
                  </a:lnTo>
                  <a:lnTo>
                    <a:pt x="100301" y="755648"/>
                  </a:lnTo>
                  <a:lnTo>
                    <a:pt x="100611" y="756814"/>
                  </a:lnTo>
                  <a:lnTo>
                    <a:pt x="101077" y="757847"/>
                  </a:lnTo>
                  <a:lnTo>
                    <a:pt x="101201" y="758156"/>
                  </a:lnTo>
                  <a:lnTo>
                    <a:pt x="101201" y="758157"/>
                  </a:lnTo>
                  <a:lnTo>
                    <a:pt x="101211" y="758508"/>
                  </a:lnTo>
                  <a:lnTo>
                    <a:pt x="101149" y="759024"/>
                  </a:lnTo>
                  <a:lnTo>
                    <a:pt x="100983" y="759499"/>
                  </a:lnTo>
                  <a:lnTo>
                    <a:pt x="100756" y="759911"/>
                  </a:lnTo>
                  <a:lnTo>
                    <a:pt x="100312" y="760448"/>
                  </a:lnTo>
                  <a:lnTo>
                    <a:pt x="99713" y="760975"/>
                  </a:lnTo>
                  <a:lnTo>
                    <a:pt x="98949" y="761418"/>
                  </a:lnTo>
                  <a:lnTo>
                    <a:pt x="98329" y="761811"/>
                  </a:lnTo>
                  <a:lnTo>
                    <a:pt x="97957" y="762152"/>
                  </a:lnTo>
                  <a:lnTo>
                    <a:pt x="97688" y="762482"/>
                  </a:lnTo>
                  <a:lnTo>
                    <a:pt x="97347" y="763008"/>
                  </a:lnTo>
                  <a:lnTo>
                    <a:pt x="97089" y="763370"/>
                  </a:lnTo>
                  <a:lnTo>
                    <a:pt x="96696" y="764082"/>
                  </a:lnTo>
                  <a:lnTo>
                    <a:pt x="96149" y="764775"/>
                  </a:lnTo>
                  <a:lnTo>
                    <a:pt x="95363" y="765589"/>
                  </a:lnTo>
                  <a:lnTo>
                    <a:pt x="94702" y="766103"/>
                  </a:lnTo>
                  <a:lnTo>
                    <a:pt x="94671" y="766126"/>
                  </a:lnTo>
                  <a:lnTo>
                    <a:pt x="93824" y="766839"/>
                  </a:lnTo>
                  <a:lnTo>
                    <a:pt x="93173" y="767241"/>
                  </a:lnTo>
                  <a:lnTo>
                    <a:pt x="92358" y="767696"/>
                  </a:lnTo>
                  <a:lnTo>
                    <a:pt x="91826" y="767917"/>
                  </a:lnTo>
                  <a:lnTo>
                    <a:pt x="91475" y="768064"/>
                  </a:lnTo>
                  <a:lnTo>
                    <a:pt x="91101" y="768539"/>
                  </a:lnTo>
                  <a:lnTo>
                    <a:pt x="90909" y="769036"/>
                  </a:lnTo>
                  <a:lnTo>
                    <a:pt x="90965" y="769410"/>
                  </a:lnTo>
                  <a:lnTo>
                    <a:pt x="91115" y="769703"/>
                  </a:lnTo>
                  <a:lnTo>
                    <a:pt x="91510" y="770030"/>
                  </a:lnTo>
                  <a:lnTo>
                    <a:pt x="91738" y="770318"/>
                  </a:lnTo>
                  <a:lnTo>
                    <a:pt x="91985" y="770638"/>
                  </a:lnTo>
                  <a:lnTo>
                    <a:pt x="92131" y="770995"/>
                  </a:lnTo>
                  <a:lnTo>
                    <a:pt x="92244" y="771175"/>
                  </a:lnTo>
                  <a:lnTo>
                    <a:pt x="92223" y="771423"/>
                  </a:lnTo>
                  <a:lnTo>
                    <a:pt x="92171" y="771619"/>
                  </a:lnTo>
                  <a:lnTo>
                    <a:pt x="91996" y="771846"/>
                  </a:lnTo>
                  <a:lnTo>
                    <a:pt x="91809" y="771991"/>
                  </a:lnTo>
                  <a:lnTo>
                    <a:pt x="91645" y="772104"/>
                  </a:lnTo>
                  <a:lnTo>
                    <a:pt x="91397" y="772228"/>
                  </a:lnTo>
                  <a:lnTo>
                    <a:pt x="91250" y="772364"/>
                  </a:lnTo>
                  <a:lnTo>
                    <a:pt x="90976" y="772723"/>
                  </a:lnTo>
                  <a:lnTo>
                    <a:pt x="90692" y="773121"/>
                  </a:lnTo>
                  <a:lnTo>
                    <a:pt x="90526" y="773411"/>
                  </a:lnTo>
                  <a:lnTo>
                    <a:pt x="90407" y="773697"/>
                  </a:lnTo>
                  <a:lnTo>
                    <a:pt x="90304" y="773970"/>
                  </a:lnTo>
                  <a:lnTo>
                    <a:pt x="90213" y="774226"/>
                  </a:lnTo>
                  <a:lnTo>
                    <a:pt x="90150" y="774391"/>
                  </a:lnTo>
                  <a:lnTo>
                    <a:pt x="89997" y="774636"/>
                  </a:lnTo>
                  <a:lnTo>
                    <a:pt x="89723" y="774949"/>
                  </a:lnTo>
                  <a:lnTo>
                    <a:pt x="89359" y="775359"/>
                  </a:lnTo>
                  <a:lnTo>
                    <a:pt x="88579" y="776167"/>
                  </a:lnTo>
                  <a:lnTo>
                    <a:pt x="88173" y="776612"/>
                  </a:lnTo>
                  <a:lnTo>
                    <a:pt x="87480" y="777109"/>
                  </a:lnTo>
                  <a:lnTo>
                    <a:pt x="87074" y="777449"/>
                  </a:lnTo>
                  <a:lnTo>
                    <a:pt x="86708" y="777880"/>
                  </a:lnTo>
                  <a:lnTo>
                    <a:pt x="86380" y="778272"/>
                  </a:lnTo>
                  <a:lnTo>
                    <a:pt x="86014" y="778626"/>
                  </a:lnTo>
                  <a:lnTo>
                    <a:pt x="85779" y="778953"/>
                  </a:lnTo>
                  <a:lnTo>
                    <a:pt x="85621" y="779201"/>
                  </a:lnTo>
                  <a:lnTo>
                    <a:pt x="85464" y="779502"/>
                  </a:lnTo>
                  <a:lnTo>
                    <a:pt x="85254" y="780090"/>
                  </a:lnTo>
                  <a:lnTo>
                    <a:pt x="85150" y="780588"/>
                  </a:lnTo>
                  <a:lnTo>
                    <a:pt x="85058" y="781032"/>
                  </a:lnTo>
                  <a:lnTo>
                    <a:pt x="84888" y="781411"/>
                  </a:lnTo>
                  <a:lnTo>
                    <a:pt x="84732" y="781673"/>
                  </a:lnTo>
                  <a:lnTo>
                    <a:pt x="84457" y="781830"/>
                  </a:lnTo>
                  <a:lnTo>
                    <a:pt x="84234" y="781922"/>
                  </a:lnTo>
                  <a:lnTo>
                    <a:pt x="83894" y="781935"/>
                  </a:lnTo>
                  <a:lnTo>
                    <a:pt x="83462" y="781739"/>
                  </a:lnTo>
                  <a:lnTo>
                    <a:pt x="83095" y="781568"/>
                  </a:lnTo>
                  <a:lnTo>
                    <a:pt x="82781" y="781516"/>
                  </a:lnTo>
                  <a:lnTo>
                    <a:pt x="82572" y="781581"/>
                  </a:lnTo>
                  <a:lnTo>
                    <a:pt x="82271" y="781594"/>
                  </a:lnTo>
                  <a:lnTo>
                    <a:pt x="81957" y="781608"/>
                  </a:lnTo>
                  <a:lnTo>
                    <a:pt x="81682" y="781699"/>
                  </a:lnTo>
                  <a:lnTo>
                    <a:pt x="81263" y="782027"/>
                  </a:lnTo>
                  <a:lnTo>
                    <a:pt x="80700" y="782627"/>
                  </a:lnTo>
                  <a:lnTo>
                    <a:pt x="80465" y="783098"/>
                  </a:lnTo>
                  <a:lnTo>
                    <a:pt x="80307" y="783609"/>
                  </a:lnTo>
                  <a:lnTo>
                    <a:pt x="80229" y="783883"/>
                  </a:lnTo>
                  <a:lnTo>
                    <a:pt x="80242" y="784211"/>
                  </a:lnTo>
                  <a:lnTo>
                    <a:pt x="80347" y="784550"/>
                  </a:lnTo>
                  <a:lnTo>
                    <a:pt x="80425" y="784812"/>
                  </a:lnTo>
                  <a:lnTo>
                    <a:pt x="80504" y="785073"/>
                  </a:lnTo>
                  <a:lnTo>
                    <a:pt x="80530" y="785387"/>
                  </a:lnTo>
                  <a:lnTo>
                    <a:pt x="80465" y="785727"/>
                  </a:lnTo>
                  <a:lnTo>
                    <a:pt x="80255" y="786094"/>
                  </a:lnTo>
                  <a:lnTo>
                    <a:pt x="79954" y="786420"/>
                  </a:lnTo>
                  <a:lnTo>
                    <a:pt x="79719" y="786630"/>
                  </a:lnTo>
                  <a:lnTo>
                    <a:pt x="79483" y="786813"/>
                  </a:lnTo>
                  <a:lnTo>
                    <a:pt x="79130" y="786904"/>
                  </a:lnTo>
                  <a:lnTo>
                    <a:pt x="78384" y="786931"/>
                  </a:lnTo>
                  <a:lnTo>
                    <a:pt x="77494" y="787048"/>
                  </a:lnTo>
                  <a:lnTo>
                    <a:pt x="76984" y="787270"/>
                  </a:lnTo>
                  <a:lnTo>
                    <a:pt x="76708" y="787467"/>
                  </a:lnTo>
                  <a:lnTo>
                    <a:pt x="76368" y="787833"/>
                  </a:lnTo>
                  <a:lnTo>
                    <a:pt x="75832" y="788526"/>
                  </a:lnTo>
                  <a:lnTo>
                    <a:pt x="75190" y="789403"/>
                  </a:lnTo>
                  <a:lnTo>
                    <a:pt x="74850" y="789925"/>
                  </a:lnTo>
                  <a:lnTo>
                    <a:pt x="74549" y="790710"/>
                  </a:lnTo>
                  <a:lnTo>
                    <a:pt x="74406" y="791103"/>
                  </a:lnTo>
                  <a:lnTo>
                    <a:pt x="74183" y="791586"/>
                  </a:lnTo>
                  <a:lnTo>
                    <a:pt x="73895" y="792241"/>
                  </a:lnTo>
                  <a:lnTo>
                    <a:pt x="73411" y="793116"/>
                  </a:lnTo>
                  <a:lnTo>
                    <a:pt x="73097" y="793627"/>
                  </a:lnTo>
                  <a:lnTo>
                    <a:pt x="72928" y="794020"/>
                  </a:lnTo>
                  <a:lnTo>
                    <a:pt x="72702" y="794541"/>
                  </a:lnTo>
                  <a:lnTo>
                    <a:pt x="72626" y="794959"/>
                  </a:lnTo>
                  <a:lnTo>
                    <a:pt x="72713" y="795300"/>
                  </a:lnTo>
                  <a:lnTo>
                    <a:pt x="72777" y="795769"/>
                  </a:lnTo>
                  <a:lnTo>
                    <a:pt x="72777" y="795983"/>
                  </a:lnTo>
                  <a:lnTo>
                    <a:pt x="72719" y="796075"/>
                  </a:lnTo>
                  <a:lnTo>
                    <a:pt x="72574" y="796099"/>
                  </a:lnTo>
                  <a:lnTo>
                    <a:pt x="72186" y="796093"/>
                  </a:lnTo>
                  <a:lnTo>
                    <a:pt x="71699" y="796082"/>
                  </a:lnTo>
                  <a:lnTo>
                    <a:pt x="71102" y="796006"/>
                  </a:lnTo>
                  <a:lnTo>
                    <a:pt x="70696" y="795851"/>
                  </a:lnTo>
                  <a:lnTo>
                    <a:pt x="70222" y="795653"/>
                  </a:lnTo>
                  <a:lnTo>
                    <a:pt x="69636" y="795393"/>
                  </a:lnTo>
                  <a:lnTo>
                    <a:pt x="69364" y="795149"/>
                  </a:lnTo>
                  <a:lnTo>
                    <a:pt x="69207" y="794959"/>
                  </a:lnTo>
                  <a:lnTo>
                    <a:pt x="69075" y="794564"/>
                  </a:lnTo>
                  <a:lnTo>
                    <a:pt x="68993" y="794037"/>
                  </a:lnTo>
                  <a:lnTo>
                    <a:pt x="68923" y="793389"/>
                  </a:lnTo>
                  <a:lnTo>
                    <a:pt x="68902" y="793275"/>
                  </a:lnTo>
                  <a:lnTo>
                    <a:pt x="68877" y="793134"/>
                  </a:lnTo>
                  <a:lnTo>
                    <a:pt x="68371" y="792609"/>
                  </a:lnTo>
                  <a:lnTo>
                    <a:pt x="67534" y="791903"/>
                  </a:lnTo>
                  <a:lnTo>
                    <a:pt x="66456" y="791643"/>
                  </a:lnTo>
                  <a:lnTo>
                    <a:pt x="66011" y="791643"/>
                  </a:lnTo>
                  <a:lnTo>
                    <a:pt x="65248" y="791624"/>
                  </a:lnTo>
                  <a:lnTo>
                    <a:pt x="64710" y="791699"/>
                  </a:lnTo>
                  <a:lnTo>
                    <a:pt x="63818" y="791922"/>
                  </a:lnTo>
                  <a:lnTo>
                    <a:pt x="62845" y="792432"/>
                  </a:lnTo>
                  <a:lnTo>
                    <a:pt x="61941" y="792739"/>
                  </a:lnTo>
                  <a:lnTo>
                    <a:pt x="61570" y="792943"/>
                  </a:lnTo>
                  <a:lnTo>
                    <a:pt x="61253" y="793222"/>
                  </a:lnTo>
                  <a:lnTo>
                    <a:pt x="60845" y="793594"/>
                  </a:lnTo>
                  <a:lnTo>
                    <a:pt x="60436" y="793928"/>
                  </a:lnTo>
                  <a:lnTo>
                    <a:pt x="59952" y="794354"/>
                  </a:lnTo>
                  <a:lnTo>
                    <a:pt x="59576" y="794582"/>
                  </a:lnTo>
                  <a:lnTo>
                    <a:pt x="59561" y="794655"/>
                  </a:lnTo>
                  <a:lnTo>
                    <a:pt x="59539" y="794770"/>
                  </a:lnTo>
                  <a:lnTo>
                    <a:pt x="59520" y="794974"/>
                  </a:lnTo>
                  <a:lnTo>
                    <a:pt x="59380" y="795189"/>
                  </a:lnTo>
                  <a:lnTo>
                    <a:pt x="59160" y="795423"/>
                  </a:lnTo>
                  <a:lnTo>
                    <a:pt x="58956" y="795697"/>
                  </a:lnTo>
                  <a:lnTo>
                    <a:pt x="58804" y="795812"/>
                  </a:lnTo>
                  <a:lnTo>
                    <a:pt x="58548" y="795967"/>
                  </a:lnTo>
                  <a:lnTo>
                    <a:pt x="58248" y="796416"/>
                  </a:lnTo>
                  <a:lnTo>
                    <a:pt x="57976" y="796881"/>
                  </a:lnTo>
                  <a:lnTo>
                    <a:pt x="57797" y="797176"/>
                  </a:lnTo>
                  <a:lnTo>
                    <a:pt x="57665" y="797404"/>
                  </a:lnTo>
                  <a:lnTo>
                    <a:pt x="57502" y="797633"/>
                  </a:lnTo>
                  <a:lnTo>
                    <a:pt x="57224" y="797944"/>
                  </a:lnTo>
                  <a:lnTo>
                    <a:pt x="56881" y="798369"/>
                  </a:lnTo>
                  <a:lnTo>
                    <a:pt x="56390" y="798974"/>
                  </a:lnTo>
                  <a:lnTo>
                    <a:pt x="55899" y="799465"/>
                  </a:lnTo>
                  <a:lnTo>
                    <a:pt x="55571" y="799824"/>
                  </a:lnTo>
                  <a:lnTo>
                    <a:pt x="55391" y="799971"/>
                  </a:lnTo>
                  <a:lnTo>
                    <a:pt x="55391" y="799971"/>
                  </a:lnTo>
                  <a:lnTo>
                    <a:pt x="55217" y="800077"/>
                  </a:lnTo>
                  <a:lnTo>
                    <a:pt x="54695" y="800308"/>
                  </a:lnTo>
                  <a:lnTo>
                    <a:pt x="54487" y="800500"/>
                  </a:lnTo>
                  <a:lnTo>
                    <a:pt x="54224" y="800608"/>
                  </a:lnTo>
                  <a:lnTo>
                    <a:pt x="53813" y="800704"/>
                  </a:lnTo>
                  <a:lnTo>
                    <a:pt x="53519" y="800837"/>
                  </a:lnTo>
                  <a:lnTo>
                    <a:pt x="53241" y="800927"/>
                  </a:lnTo>
                  <a:lnTo>
                    <a:pt x="53018" y="800990"/>
                  </a:lnTo>
                  <a:lnTo>
                    <a:pt x="52685" y="801094"/>
                  </a:lnTo>
                  <a:lnTo>
                    <a:pt x="52457" y="801272"/>
                  </a:lnTo>
                  <a:lnTo>
                    <a:pt x="52304" y="801433"/>
                  </a:lnTo>
                  <a:lnTo>
                    <a:pt x="52059" y="801678"/>
                  </a:lnTo>
                  <a:lnTo>
                    <a:pt x="51788" y="801889"/>
                  </a:lnTo>
                  <a:lnTo>
                    <a:pt x="51552" y="802075"/>
                  </a:lnTo>
                  <a:lnTo>
                    <a:pt x="51391" y="802320"/>
                  </a:lnTo>
                  <a:lnTo>
                    <a:pt x="51315" y="802531"/>
                  </a:lnTo>
                  <a:lnTo>
                    <a:pt x="51238" y="802759"/>
                  </a:lnTo>
                  <a:lnTo>
                    <a:pt x="51204" y="802980"/>
                  </a:lnTo>
                  <a:lnTo>
                    <a:pt x="51204" y="803427"/>
                  </a:lnTo>
                  <a:lnTo>
                    <a:pt x="51299" y="804006"/>
                  </a:lnTo>
                  <a:lnTo>
                    <a:pt x="51145" y="804909"/>
                  </a:lnTo>
                  <a:lnTo>
                    <a:pt x="51312" y="806268"/>
                  </a:lnTo>
                  <a:lnTo>
                    <a:pt x="51301" y="806710"/>
                  </a:lnTo>
                  <a:lnTo>
                    <a:pt x="50916" y="807292"/>
                  </a:lnTo>
                  <a:lnTo>
                    <a:pt x="50474" y="807769"/>
                  </a:lnTo>
                  <a:lnTo>
                    <a:pt x="50275" y="807980"/>
                  </a:lnTo>
                  <a:lnTo>
                    <a:pt x="50275" y="808317"/>
                  </a:lnTo>
                  <a:lnTo>
                    <a:pt x="50322" y="808818"/>
                  </a:lnTo>
                  <a:lnTo>
                    <a:pt x="50520" y="809389"/>
                  </a:lnTo>
                  <a:lnTo>
                    <a:pt x="50684" y="810053"/>
                  </a:lnTo>
                  <a:lnTo>
                    <a:pt x="50684" y="810274"/>
                  </a:lnTo>
                  <a:lnTo>
                    <a:pt x="50485" y="810425"/>
                  </a:lnTo>
                  <a:lnTo>
                    <a:pt x="50252" y="810635"/>
                  </a:lnTo>
                  <a:lnTo>
                    <a:pt x="50236" y="810670"/>
                  </a:lnTo>
                  <a:lnTo>
                    <a:pt x="50124" y="810903"/>
                  </a:lnTo>
                  <a:lnTo>
                    <a:pt x="50261" y="812095"/>
                  </a:lnTo>
                  <a:lnTo>
                    <a:pt x="50291" y="812744"/>
                  </a:lnTo>
                  <a:lnTo>
                    <a:pt x="50215" y="813205"/>
                  </a:lnTo>
                  <a:lnTo>
                    <a:pt x="50128" y="813405"/>
                  </a:lnTo>
                  <a:lnTo>
                    <a:pt x="49762" y="813778"/>
                  </a:lnTo>
                  <a:lnTo>
                    <a:pt x="49089" y="815130"/>
                  </a:lnTo>
                  <a:lnTo>
                    <a:pt x="48470" y="816836"/>
                  </a:lnTo>
                  <a:lnTo>
                    <a:pt x="48375" y="817426"/>
                  </a:lnTo>
                  <a:lnTo>
                    <a:pt x="48288" y="817971"/>
                  </a:lnTo>
                  <a:lnTo>
                    <a:pt x="48215" y="818162"/>
                  </a:lnTo>
                  <a:lnTo>
                    <a:pt x="47943" y="818551"/>
                  </a:lnTo>
                  <a:lnTo>
                    <a:pt x="47068" y="819600"/>
                  </a:lnTo>
                  <a:lnTo>
                    <a:pt x="46680" y="820145"/>
                  </a:lnTo>
                  <a:lnTo>
                    <a:pt x="46006" y="820941"/>
                  </a:lnTo>
                  <a:lnTo>
                    <a:pt x="45660" y="821376"/>
                  </a:lnTo>
                  <a:lnTo>
                    <a:pt x="45406" y="821666"/>
                  </a:lnTo>
                  <a:lnTo>
                    <a:pt x="45207" y="822010"/>
                  </a:lnTo>
                  <a:lnTo>
                    <a:pt x="45243" y="822246"/>
                  </a:lnTo>
                  <a:lnTo>
                    <a:pt x="45351" y="822638"/>
                  </a:lnTo>
                  <a:lnTo>
                    <a:pt x="45387" y="822900"/>
                  </a:lnTo>
                  <a:lnTo>
                    <a:pt x="45361" y="823351"/>
                  </a:lnTo>
                  <a:lnTo>
                    <a:pt x="45277" y="823801"/>
                  </a:lnTo>
                  <a:lnTo>
                    <a:pt x="45252" y="824124"/>
                  </a:lnTo>
                  <a:lnTo>
                    <a:pt x="45094" y="824619"/>
                  </a:lnTo>
                  <a:lnTo>
                    <a:pt x="44792" y="825188"/>
                  </a:lnTo>
                  <a:lnTo>
                    <a:pt x="44315" y="825599"/>
                  </a:lnTo>
                  <a:lnTo>
                    <a:pt x="44009" y="825843"/>
                  </a:lnTo>
                  <a:lnTo>
                    <a:pt x="43607" y="825911"/>
                  </a:lnTo>
                  <a:lnTo>
                    <a:pt x="43225" y="825956"/>
                  </a:lnTo>
                  <a:lnTo>
                    <a:pt x="42841" y="825947"/>
                  </a:lnTo>
                  <a:lnTo>
                    <a:pt x="42537" y="826017"/>
                  </a:lnTo>
                  <a:lnTo>
                    <a:pt x="42209" y="825981"/>
                  </a:lnTo>
                  <a:lnTo>
                    <a:pt x="42209" y="825981"/>
                  </a:lnTo>
                  <a:lnTo>
                    <a:pt x="41877" y="825862"/>
                  </a:lnTo>
                  <a:lnTo>
                    <a:pt x="41649" y="825668"/>
                  </a:lnTo>
                  <a:lnTo>
                    <a:pt x="41316" y="825257"/>
                  </a:lnTo>
                  <a:lnTo>
                    <a:pt x="40788" y="824344"/>
                  </a:lnTo>
                  <a:lnTo>
                    <a:pt x="40305" y="823899"/>
                  </a:lnTo>
                  <a:lnTo>
                    <a:pt x="39895" y="823675"/>
                  </a:lnTo>
                  <a:lnTo>
                    <a:pt x="39561" y="823558"/>
                  </a:lnTo>
                  <a:lnTo>
                    <a:pt x="39102" y="823502"/>
                  </a:lnTo>
                  <a:lnTo>
                    <a:pt x="38644" y="823595"/>
                  </a:lnTo>
                  <a:lnTo>
                    <a:pt x="38211" y="823800"/>
                  </a:lnTo>
                  <a:lnTo>
                    <a:pt x="37436" y="824171"/>
                  </a:lnTo>
                  <a:lnTo>
                    <a:pt x="36922" y="824561"/>
                  </a:lnTo>
                  <a:lnTo>
                    <a:pt x="36562" y="824939"/>
                  </a:lnTo>
                  <a:lnTo>
                    <a:pt x="36209" y="825558"/>
                  </a:lnTo>
                  <a:lnTo>
                    <a:pt x="35949" y="826196"/>
                  </a:lnTo>
                  <a:lnTo>
                    <a:pt x="36023" y="826753"/>
                  </a:lnTo>
                  <a:lnTo>
                    <a:pt x="36228" y="827161"/>
                  </a:lnTo>
                  <a:lnTo>
                    <a:pt x="36531" y="827688"/>
                  </a:lnTo>
                  <a:lnTo>
                    <a:pt x="36648" y="828134"/>
                  </a:lnTo>
                  <a:lnTo>
                    <a:pt x="36506" y="828692"/>
                  </a:lnTo>
                  <a:lnTo>
                    <a:pt x="36196" y="829682"/>
                  </a:lnTo>
                  <a:lnTo>
                    <a:pt x="36115" y="830110"/>
                  </a:lnTo>
                  <a:lnTo>
                    <a:pt x="36072" y="830468"/>
                  </a:lnTo>
                  <a:lnTo>
                    <a:pt x="36072" y="830468"/>
                  </a:lnTo>
                  <a:lnTo>
                    <a:pt x="36060" y="830735"/>
                  </a:lnTo>
                  <a:lnTo>
                    <a:pt x="36048" y="831007"/>
                  </a:lnTo>
                  <a:lnTo>
                    <a:pt x="36172" y="831601"/>
                  </a:lnTo>
                  <a:lnTo>
                    <a:pt x="36593" y="832425"/>
                  </a:lnTo>
                  <a:lnTo>
                    <a:pt x="36797" y="833137"/>
                  </a:lnTo>
                  <a:lnTo>
                    <a:pt x="36859" y="833874"/>
                  </a:lnTo>
                  <a:lnTo>
                    <a:pt x="36835" y="834629"/>
                  </a:lnTo>
                  <a:lnTo>
                    <a:pt x="36618" y="835434"/>
                  </a:lnTo>
                  <a:lnTo>
                    <a:pt x="36364" y="836506"/>
                  </a:lnTo>
                  <a:lnTo>
                    <a:pt x="36246" y="837713"/>
                  </a:lnTo>
                  <a:lnTo>
                    <a:pt x="36134" y="838146"/>
                  </a:lnTo>
                  <a:lnTo>
                    <a:pt x="35824" y="838555"/>
                  </a:lnTo>
                  <a:lnTo>
                    <a:pt x="35478" y="838884"/>
                  </a:lnTo>
                  <a:lnTo>
                    <a:pt x="35412" y="839021"/>
                  </a:lnTo>
                  <a:lnTo>
                    <a:pt x="35397" y="839050"/>
                  </a:lnTo>
                  <a:lnTo>
                    <a:pt x="35267" y="839775"/>
                  </a:lnTo>
                  <a:lnTo>
                    <a:pt x="35162" y="840271"/>
                  </a:lnTo>
                  <a:lnTo>
                    <a:pt x="34926" y="840735"/>
                  </a:lnTo>
                  <a:lnTo>
                    <a:pt x="34746" y="841007"/>
                  </a:lnTo>
                  <a:lnTo>
                    <a:pt x="34016" y="842004"/>
                  </a:lnTo>
                  <a:lnTo>
                    <a:pt x="33594" y="842593"/>
                  </a:lnTo>
                  <a:lnTo>
                    <a:pt x="33365" y="842951"/>
                  </a:lnTo>
                  <a:lnTo>
                    <a:pt x="32689" y="843969"/>
                  </a:lnTo>
                  <a:lnTo>
                    <a:pt x="32217" y="844789"/>
                  </a:lnTo>
                  <a:lnTo>
                    <a:pt x="31519" y="846593"/>
                  </a:lnTo>
                  <a:lnTo>
                    <a:pt x="31519" y="846593"/>
                  </a:lnTo>
                  <a:lnTo>
                    <a:pt x="31089" y="847659"/>
                  </a:lnTo>
                  <a:lnTo>
                    <a:pt x="30801" y="848828"/>
                  </a:lnTo>
                  <a:lnTo>
                    <a:pt x="30555" y="849832"/>
                  </a:lnTo>
                  <a:lnTo>
                    <a:pt x="30392" y="850550"/>
                  </a:lnTo>
                  <a:lnTo>
                    <a:pt x="29714" y="852313"/>
                  </a:lnTo>
                  <a:lnTo>
                    <a:pt x="29325" y="853933"/>
                  </a:lnTo>
                  <a:lnTo>
                    <a:pt x="29201" y="854364"/>
                  </a:lnTo>
                  <a:lnTo>
                    <a:pt x="29037" y="855040"/>
                  </a:lnTo>
                  <a:lnTo>
                    <a:pt x="28934" y="855573"/>
                  </a:lnTo>
                  <a:lnTo>
                    <a:pt x="28914" y="856209"/>
                  </a:lnTo>
                  <a:lnTo>
                    <a:pt x="28770" y="856947"/>
                  </a:lnTo>
                  <a:lnTo>
                    <a:pt x="28442" y="858033"/>
                  </a:lnTo>
                  <a:lnTo>
                    <a:pt x="27867" y="859531"/>
                  </a:lnTo>
                  <a:lnTo>
                    <a:pt x="27815" y="860043"/>
                  </a:lnTo>
                  <a:lnTo>
                    <a:pt x="27629" y="860521"/>
                  </a:lnTo>
                  <a:lnTo>
                    <a:pt x="27327" y="861092"/>
                  </a:lnTo>
                  <a:lnTo>
                    <a:pt x="27082" y="861301"/>
                  </a:lnTo>
                  <a:lnTo>
                    <a:pt x="26522" y="861406"/>
                  </a:lnTo>
                  <a:lnTo>
                    <a:pt x="25647" y="861511"/>
                  </a:lnTo>
                  <a:lnTo>
                    <a:pt x="24855" y="861581"/>
                  </a:lnTo>
                  <a:lnTo>
                    <a:pt x="24016" y="861745"/>
                  </a:lnTo>
                  <a:lnTo>
                    <a:pt x="23375" y="861988"/>
                  </a:lnTo>
                  <a:lnTo>
                    <a:pt x="22955" y="862396"/>
                  </a:lnTo>
                  <a:lnTo>
                    <a:pt x="22664" y="862955"/>
                  </a:lnTo>
                  <a:lnTo>
                    <a:pt x="22536" y="863654"/>
                  </a:lnTo>
                  <a:lnTo>
                    <a:pt x="22256" y="864225"/>
                  </a:lnTo>
                  <a:lnTo>
                    <a:pt x="21862" y="864712"/>
                  </a:lnTo>
                  <a:lnTo>
                    <a:pt x="21515" y="864865"/>
                  </a:lnTo>
                  <a:lnTo>
                    <a:pt x="21073" y="864981"/>
                  </a:lnTo>
                  <a:lnTo>
                    <a:pt x="20632" y="865191"/>
                  </a:lnTo>
                  <a:lnTo>
                    <a:pt x="19920" y="865749"/>
                  </a:lnTo>
                  <a:lnTo>
                    <a:pt x="18863" y="866421"/>
                  </a:lnTo>
                  <a:lnTo>
                    <a:pt x="18383" y="866843"/>
                  </a:lnTo>
                  <a:lnTo>
                    <a:pt x="17883" y="867458"/>
                  </a:lnTo>
                  <a:lnTo>
                    <a:pt x="17518" y="867707"/>
                  </a:lnTo>
                  <a:lnTo>
                    <a:pt x="17096" y="867899"/>
                  </a:lnTo>
                  <a:lnTo>
                    <a:pt x="16365" y="868341"/>
                  </a:lnTo>
                  <a:lnTo>
                    <a:pt x="15789" y="868556"/>
                  </a:lnTo>
                  <a:lnTo>
                    <a:pt x="15449" y="868814"/>
                  </a:lnTo>
                  <a:lnTo>
                    <a:pt x="14808" y="869478"/>
                  </a:lnTo>
                  <a:lnTo>
                    <a:pt x="14436" y="870119"/>
                  </a:lnTo>
                  <a:lnTo>
                    <a:pt x="14436" y="870119"/>
                  </a:lnTo>
                  <a:lnTo>
                    <a:pt x="14319" y="870864"/>
                  </a:lnTo>
                  <a:lnTo>
                    <a:pt x="14167" y="871446"/>
                  </a:lnTo>
                  <a:lnTo>
                    <a:pt x="13725" y="871877"/>
                  </a:lnTo>
                  <a:lnTo>
                    <a:pt x="13200" y="872099"/>
                  </a:lnTo>
                  <a:lnTo>
                    <a:pt x="12499" y="872271"/>
                  </a:lnTo>
                  <a:lnTo>
                    <a:pt x="12489" y="872273"/>
                  </a:lnTo>
                  <a:lnTo>
                    <a:pt x="11813" y="872530"/>
                  </a:lnTo>
                  <a:lnTo>
                    <a:pt x="11475" y="873170"/>
                  </a:lnTo>
                  <a:lnTo>
                    <a:pt x="11032" y="874567"/>
                  </a:lnTo>
                  <a:lnTo>
                    <a:pt x="10648" y="875616"/>
                  </a:lnTo>
                  <a:lnTo>
                    <a:pt x="10449" y="876233"/>
                  </a:lnTo>
                  <a:lnTo>
                    <a:pt x="9878" y="876734"/>
                  </a:lnTo>
                  <a:lnTo>
                    <a:pt x="9169" y="876895"/>
                  </a:lnTo>
                  <a:lnTo>
                    <a:pt x="8734" y="876943"/>
                  </a:lnTo>
                  <a:lnTo>
                    <a:pt x="8202" y="877009"/>
                  </a:lnTo>
                  <a:lnTo>
                    <a:pt x="7832" y="876912"/>
                  </a:lnTo>
                  <a:lnTo>
                    <a:pt x="7267" y="876573"/>
                  </a:lnTo>
                  <a:lnTo>
                    <a:pt x="6478" y="876541"/>
                  </a:lnTo>
                  <a:lnTo>
                    <a:pt x="5898" y="876653"/>
                  </a:lnTo>
                  <a:lnTo>
                    <a:pt x="5321" y="876805"/>
                  </a:lnTo>
                  <a:lnTo>
                    <a:pt x="4808" y="876920"/>
                  </a:lnTo>
                  <a:lnTo>
                    <a:pt x="4144" y="877211"/>
                  </a:lnTo>
                  <a:lnTo>
                    <a:pt x="3585" y="877538"/>
                  </a:lnTo>
                  <a:lnTo>
                    <a:pt x="3444" y="878004"/>
                  </a:lnTo>
                  <a:lnTo>
                    <a:pt x="3526" y="878342"/>
                  </a:lnTo>
                  <a:lnTo>
                    <a:pt x="3899" y="878865"/>
                  </a:lnTo>
                  <a:lnTo>
                    <a:pt x="4403" y="879755"/>
                  </a:lnTo>
                  <a:lnTo>
                    <a:pt x="4424" y="879751"/>
                  </a:lnTo>
                  <a:lnTo>
                    <a:pt x="4715" y="880299"/>
                  </a:lnTo>
                  <a:lnTo>
                    <a:pt x="4723" y="880358"/>
                  </a:lnTo>
                  <a:lnTo>
                    <a:pt x="4773" y="880741"/>
                  </a:lnTo>
                  <a:lnTo>
                    <a:pt x="4680" y="881417"/>
                  </a:lnTo>
                  <a:lnTo>
                    <a:pt x="4447" y="882570"/>
                  </a:lnTo>
                  <a:lnTo>
                    <a:pt x="4343" y="883455"/>
                  </a:lnTo>
                  <a:lnTo>
                    <a:pt x="4272" y="884002"/>
                  </a:lnTo>
                  <a:lnTo>
                    <a:pt x="3970" y="884503"/>
                  </a:lnTo>
                  <a:lnTo>
                    <a:pt x="3759" y="885051"/>
                  </a:lnTo>
                  <a:lnTo>
                    <a:pt x="3713" y="885994"/>
                  </a:lnTo>
                  <a:lnTo>
                    <a:pt x="3549" y="886809"/>
                  </a:lnTo>
                  <a:lnTo>
                    <a:pt x="3212" y="887368"/>
                  </a:lnTo>
                  <a:lnTo>
                    <a:pt x="2979" y="887975"/>
                  </a:lnTo>
                  <a:lnTo>
                    <a:pt x="2780" y="888475"/>
                  </a:lnTo>
                  <a:lnTo>
                    <a:pt x="2477" y="889395"/>
                  </a:lnTo>
                  <a:lnTo>
                    <a:pt x="2477" y="889931"/>
                  </a:lnTo>
                  <a:lnTo>
                    <a:pt x="2803" y="891421"/>
                  </a:lnTo>
                  <a:lnTo>
                    <a:pt x="2967" y="892528"/>
                  </a:lnTo>
                  <a:lnTo>
                    <a:pt x="2967" y="892528"/>
                  </a:lnTo>
                  <a:lnTo>
                    <a:pt x="3119" y="893947"/>
                  </a:lnTo>
                  <a:lnTo>
                    <a:pt x="3234" y="895245"/>
                  </a:lnTo>
                  <a:lnTo>
                    <a:pt x="3481" y="896593"/>
                  </a:lnTo>
                  <a:lnTo>
                    <a:pt x="3431" y="897909"/>
                  </a:lnTo>
                  <a:lnTo>
                    <a:pt x="3300" y="898516"/>
                  </a:lnTo>
                  <a:lnTo>
                    <a:pt x="1999" y="900822"/>
                  </a:lnTo>
                  <a:lnTo>
                    <a:pt x="1603" y="901333"/>
                  </a:lnTo>
                  <a:lnTo>
                    <a:pt x="1429" y="901974"/>
                  </a:lnTo>
                  <a:lnTo>
                    <a:pt x="1312" y="902591"/>
                  </a:lnTo>
                  <a:lnTo>
                    <a:pt x="1090" y="902987"/>
                  </a:lnTo>
                  <a:lnTo>
                    <a:pt x="764" y="903594"/>
                  </a:lnTo>
                  <a:lnTo>
                    <a:pt x="520" y="904408"/>
                  </a:lnTo>
                  <a:lnTo>
                    <a:pt x="472" y="905143"/>
                  </a:lnTo>
                  <a:lnTo>
                    <a:pt x="687" y="905689"/>
                  </a:lnTo>
                  <a:lnTo>
                    <a:pt x="836" y="906124"/>
                  </a:lnTo>
                  <a:lnTo>
                    <a:pt x="792" y="906577"/>
                  </a:lnTo>
                  <a:lnTo>
                    <a:pt x="739" y="906933"/>
                  </a:lnTo>
                  <a:lnTo>
                    <a:pt x="656" y="907207"/>
                  </a:lnTo>
                  <a:lnTo>
                    <a:pt x="1086" y="907051"/>
                  </a:lnTo>
                  <a:lnTo>
                    <a:pt x="1644" y="906951"/>
                  </a:lnTo>
                  <a:lnTo>
                    <a:pt x="2433" y="906931"/>
                  </a:lnTo>
                  <a:lnTo>
                    <a:pt x="2515" y="906929"/>
                  </a:lnTo>
                  <a:lnTo>
                    <a:pt x="2530" y="906927"/>
                  </a:lnTo>
                  <a:lnTo>
                    <a:pt x="2750" y="906885"/>
                  </a:lnTo>
                  <a:lnTo>
                    <a:pt x="2961" y="906936"/>
                  </a:lnTo>
                  <a:lnTo>
                    <a:pt x="3071" y="906997"/>
                  </a:lnTo>
                  <a:lnTo>
                    <a:pt x="3236" y="907138"/>
                  </a:lnTo>
                  <a:lnTo>
                    <a:pt x="3376" y="907226"/>
                  </a:lnTo>
                  <a:lnTo>
                    <a:pt x="3417" y="907241"/>
                  </a:lnTo>
                  <a:lnTo>
                    <a:pt x="3814" y="907389"/>
                  </a:lnTo>
                  <a:lnTo>
                    <a:pt x="3896" y="907448"/>
                  </a:lnTo>
                  <a:lnTo>
                    <a:pt x="4034" y="907584"/>
                  </a:lnTo>
                  <a:lnTo>
                    <a:pt x="4191" y="907631"/>
                  </a:lnTo>
                  <a:lnTo>
                    <a:pt x="4403" y="907736"/>
                  </a:lnTo>
                  <a:lnTo>
                    <a:pt x="4488" y="907809"/>
                  </a:lnTo>
                  <a:lnTo>
                    <a:pt x="4669" y="908120"/>
                  </a:lnTo>
                  <a:lnTo>
                    <a:pt x="4798" y="908266"/>
                  </a:lnTo>
                  <a:lnTo>
                    <a:pt x="5126" y="908460"/>
                  </a:lnTo>
                  <a:lnTo>
                    <a:pt x="5273" y="908500"/>
                  </a:lnTo>
                  <a:lnTo>
                    <a:pt x="5588" y="908528"/>
                  </a:lnTo>
                  <a:lnTo>
                    <a:pt x="5901" y="908446"/>
                  </a:lnTo>
                  <a:lnTo>
                    <a:pt x="6017" y="908441"/>
                  </a:lnTo>
                  <a:lnTo>
                    <a:pt x="6130" y="908457"/>
                  </a:lnTo>
                  <a:lnTo>
                    <a:pt x="6463" y="908475"/>
                  </a:lnTo>
                  <a:lnTo>
                    <a:pt x="6853" y="908759"/>
                  </a:lnTo>
                  <a:lnTo>
                    <a:pt x="7462" y="908929"/>
                  </a:lnTo>
                  <a:lnTo>
                    <a:pt x="7704" y="908936"/>
                  </a:lnTo>
                  <a:lnTo>
                    <a:pt x="8140" y="908948"/>
                  </a:lnTo>
                  <a:lnTo>
                    <a:pt x="8404" y="908976"/>
                  </a:lnTo>
                  <a:lnTo>
                    <a:pt x="8850" y="909157"/>
                  </a:lnTo>
                  <a:lnTo>
                    <a:pt x="9025" y="909250"/>
                  </a:lnTo>
                  <a:lnTo>
                    <a:pt x="9059" y="909284"/>
                  </a:lnTo>
                  <a:lnTo>
                    <a:pt x="9322" y="909374"/>
                  </a:lnTo>
                  <a:lnTo>
                    <a:pt x="9516" y="909422"/>
                  </a:lnTo>
                  <a:lnTo>
                    <a:pt x="9683" y="909524"/>
                  </a:lnTo>
                  <a:lnTo>
                    <a:pt x="10171" y="909823"/>
                  </a:lnTo>
                  <a:lnTo>
                    <a:pt x="11286" y="910882"/>
                  </a:lnTo>
                  <a:lnTo>
                    <a:pt x="11853" y="911586"/>
                  </a:lnTo>
                  <a:lnTo>
                    <a:pt x="12559" y="912712"/>
                  </a:lnTo>
                  <a:lnTo>
                    <a:pt x="12800" y="912810"/>
                  </a:lnTo>
                  <a:lnTo>
                    <a:pt x="13462" y="912734"/>
                  </a:lnTo>
                  <a:lnTo>
                    <a:pt x="14084" y="912518"/>
                  </a:lnTo>
                  <a:lnTo>
                    <a:pt x="14555" y="912593"/>
                  </a:lnTo>
                  <a:lnTo>
                    <a:pt x="15051" y="912598"/>
                  </a:lnTo>
                  <a:lnTo>
                    <a:pt x="15188" y="912592"/>
                  </a:lnTo>
                  <a:lnTo>
                    <a:pt x="15675" y="912498"/>
                  </a:lnTo>
                  <a:lnTo>
                    <a:pt x="16217" y="912386"/>
                  </a:lnTo>
                  <a:lnTo>
                    <a:pt x="16630" y="912236"/>
                  </a:lnTo>
                  <a:lnTo>
                    <a:pt x="17098" y="911881"/>
                  </a:lnTo>
                  <a:lnTo>
                    <a:pt x="17491" y="911524"/>
                  </a:lnTo>
                  <a:lnTo>
                    <a:pt x="17922" y="911169"/>
                  </a:lnTo>
                  <a:lnTo>
                    <a:pt x="18352" y="910589"/>
                  </a:lnTo>
                  <a:lnTo>
                    <a:pt x="18951" y="909916"/>
                  </a:lnTo>
                  <a:lnTo>
                    <a:pt x="19627" y="909148"/>
                  </a:lnTo>
                  <a:lnTo>
                    <a:pt x="20094" y="908699"/>
                  </a:lnTo>
                  <a:lnTo>
                    <a:pt x="20274" y="908609"/>
                  </a:lnTo>
                  <a:lnTo>
                    <a:pt x="20676" y="908371"/>
                  </a:lnTo>
                  <a:lnTo>
                    <a:pt x="20749" y="908254"/>
                  </a:lnTo>
                  <a:lnTo>
                    <a:pt x="21179" y="907554"/>
                  </a:lnTo>
                  <a:lnTo>
                    <a:pt x="22090" y="906670"/>
                  </a:lnTo>
                  <a:lnTo>
                    <a:pt x="22277" y="905913"/>
                  </a:lnTo>
                  <a:lnTo>
                    <a:pt x="22615" y="905575"/>
                  </a:lnTo>
                  <a:lnTo>
                    <a:pt x="22953" y="905399"/>
                  </a:lnTo>
                  <a:lnTo>
                    <a:pt x="23421" y="905495"/>
                  </a:lnTo>
                  <a:lnTo>
                    <a:pt x="23953" y="905881"/>
                  </a:lnTo>
                  <a:lnTo>
                    <a:pt x="24459" y="906480"/>
                  </a:lnTo>
                  <a:lnTo>
                    <a:pt x="25803" y="907286"/>
                  </a:lnTo>
                  <a:lnTo>
                    <a:pt x="26725" y="907839"/>
                  </a:lnTo>
                  <a:lnTo>
                    <a:pt x="27368" y="908695"/>
                  </a:lnTo>
                  <a:lnTo>
                    <a:pt x="28059" y="909124"/>
                  </a:lnTo>
                  <a:lnTo>
                    <a:pt x="29226" y="909243"/>
                  </a:lnTo>
                  <a:lnTo>
                    <a:pt x="30351" y="909556"/>
                  </a:lnTo>
                  <a:lnTo>
                    <a:pt x="30768" y="909702"/>
                  </a:lnTo>
                  <a:lnTo>
                    <a:pt x="30868" y="909738"/>
                  </a:lnTo>
                  <a:lnTo>
                    <a:pt x="30869" y="909737"/>
                  </a:lnTo>
                  <a:lnTo>
                    <a:pt x="30883" y="909735"/>
                  </a:lnTo>
                  <a:lnTo>
                    <a:pt x="31151" y="909653"/>
                  </a:lnTo>
                  <a:lnTo>
                    <a:pt x="31983" y="909112"/>
                  </a:lnTo>
                  <a:lnTo>
                    <a:pt x="32613" y="908909"/>
                  </a:lnTo>
                  <a:lnTo>
                    <a:pt x="33149" y="908627"/>
                  </a:lnTo>
                  <a:lnTo>
                    <a:pt x="33408" y="908545"/>
                  </a:lnTo>
                  <a:lnTo>
                    <a:pt x="33924" y="908288"/>
                  </a:lnTo>
                  <a:lnTo>
                    <a:pt x="34073" y="908187"/>
                  </a:lnTo>
                  <a:lnTo>
                    <a:pt x="34435" y="908015"/>
                  </a:lnTo>
                  <a:lnTo>
                    <a:pt x="34500" y="907964"/>
                  </a:lnTo>
                  <a:lnTo>
                    <a:pt x="34653" y="907922"/>
                  </a:lnTo>
                  <a:lnTo>
                    <a:pt x="34869" y="907888"/>
                  </a:lnTo>
                  <a:lnTo>
                    <a:pt x="35109" y="907890"/>
                  </a:lnTo>
                  <a:lnTo>
                    <a:pt x="35579" y="907915"/>
                  </a:lnTo>
                  <a:lnTo>
                    <a:pt x="36133" y="907981"/>
                  </a:lnTo>
                  <a:lnTo>
                    <a:pt x="36392" y="907961"/>
                  </a:lnTo>
                  <a:lnTo>
                    <a:pt x="36914" y="907961"/>
                  </a:lnTo>
                  <a:lnTo>
                    <a:pt x="37081" y="907922"/>
                  </a:lnTo>
                  <a:lnTo>
                    <a:pt x="37245" y="907834"/>
                  </a:lnTo>
                  <a:lnTo>
                    <a:pt x="37451" y="907821"/>
                  </a:lnTo>
                  <a:lnTo>
                    <a:pt x="38202" y="907961"/>
                  </a:lnTo>
                  <a:lnTo>
                    <a:pt x="38345" y="908009"/>
                  </a:lnTo>
                  <a:lnTo>
                    <a:pt x="38610" y="908055"/>
                  </a:lnTo>
                  <a:lnTo>
                    <a:pt x="38821" y="908046"/>
                  </a:lnTo>
                  <a:lnTo>
                    <a:pt x="39273" y="908120"/>
                  </a:lnTo>
                  <a:lnTo>
                    <a:pt x="39322" y="908108"/>
                  </a:lnTo>
                  <a:lnTo>
                    <a:pt x="39581" y="908308"/>
                  </a:lnTo>
                  <a:lnTo>
                    <a:pt x="39849" y="908672"/>
                  </a:lnTo>
                  <a:lnTo>
                    <a:pt x="40075" y="908813"/>
                  </a:lnTo>
                  <a:lnTo>
                    <a:pt x="40496" y="908980"/>
                  </a:lnTo>
                  <a:lnTo>
                    <a:pt x="40670" y="909098"/>
                  </a:lnTo>
                  <a:lnTo>
                    <a:pt x="40769" y="909199"/>
                  </a:lnTo>
                  <a:lnTo>
                    <a:pt x="40805" y="909520"/>
                  </a:lnTo>
                  <a:lnTo>
                    <a:pt x="40887" y="909625"/>
                  </a:lnTo>
                  <a:lnTo>
                    <a:pt x="40989" y="909701"/>
                  </a:lnTo>
                  <a:lnTo>
                    <a:pt x="41136" y="909721"/>
                  </a:lnTo>
                  <a:lnTo>
                    <a:pt x="41305" y="909851"/>
                  </a:lnTo>
                  <a:lnTo>
                    <a:pt x="41407" y="909969"/>
                  </a:lnTo>
                  <a:lnTo>
                    <a:pt x="41579" y="910226"/>
                  </a:lnTo>
                  <a:lnTo>
                    <a:pt x="41793" y="910488"/>
                  </a:lnTo>
                  <a:lnTo>
                    <a:pt x="42051" y="910833"/>
                  </a:lnTo>
                  <a:lnTo>
                    <a:pt x="42524" y="911184"/>
                  </a:lnTo>
                  <a:lnTo>
                    <a:pt x="42617" y="911303"/>
                  </a:lnTo>
                  <a:lnTo>
                    <a:pt x="42752" y="911395"/>
                  </a:lnTo>
                  <a:lnTo>
                    <a:pt x="42992" y="911421"/>
                  </a:lnTo>
                  <a:lnTo>
                    <a:pt x="43277" y="911508"/>
                  </a:lnTo>
                  <a:lnTo>
                    <a:pt x="43452" y="911520"/>
                  </a:lnTo>
                  <a:lnTo>
                    <a:pt x="43670" y="911502"/>
                  </a:lnTo>
                  <a:lnTo>
                    <a:pt x="43847" y="911515"/>
                  </a:lnTo>
                  <a:lnTo>
                    <a:pt x="44127" y="911643"/>
                  </a:lnTo>
                  <a:lnTo>
                    <a:pt x="44281" y="911661"/>
                  </a:lnTo>
                  <a:lnTo>
                    <a:pt x="44564" y="911687"/>
                  </a:lnTo>
                  <a:lnTo>
                    <a:pt x="44817" y="911763"/>
                  </a:lnTo>
                  <a:lnTo>
                    <a:pt x="44913" y="911810"/>
                  </a:lnTo>
                  <a:lnTo>
                    <a:pt x="45128" y="912072"/>
                  </a:lnTo>
                  <a:lnTo>
                    <a:pt x="45277" y="912098"/>
                  </a:lnTo>
                  <a:lnTo>
                    <a:pt x="45404" y="912061"/>
                  </a:lnTo>
                  <a:lnTo>
                    <a:pt x="45571" y="911895"/>
                  </a:lnTo>
                  <a:lnTo>
                    <a:pt x="45681" y="911816"/>
                  </a:lnTo>
                  <a:lnTo>
                    <a:pt x="45873" y="911801"/>
                  </a:lnTo>
                  <a:lnTo>
                    <a:pt x="46071" y="911846"/>
                  </a:lnTo>
                  <a:lnTo>
                    <a:pt x="46279" y="911967"/>
                  </a:lnTo>
                  <a:lnTo>
                    <a:pt x="46290" y="911973"/>
                  </a:lnTo>
                  <a:lnTo>
                    <a:pt x="46339" y="911968"/>
                  </a:lnTo>
                  <a:lnTo>
                    <a:pt x="46663" y="912044"/>
                  </a:lnTo>
                  <a:lnTo>
                    <a:pt x="46996" y="912154"/>
                  </a:lnTo>
                  <a:lnTo>
                    <a:pt x="47207" y="912171"/>
                  </a:lnTo>
                  <a:lnTo>
                    <a:pt x="47374" y="912152"/>
                  </a:lnTo>
                  <a:lnTo>
                    <a:pt x="47509" y="912165"/>
                  </a:lnTo>
                  <a:lnTo>
                    <a:pt x="47640" y="912219"/>
                  </a:lnTo>
                  <a:lnTo>
                    <a:pt x="47786" y="912349"/>
                  </a:lnTo>
                  <a:lnTo>
                    <a:pt x="48037" y="912458"/>
                  </a:lnTo>
                  <a:lnTo>
                    <a:pt x="48482" y="912554"/>
                  </a:lnTo>
                  <a:lnTo>
                    <a:pt x="49013" y="912848"/>
                  </a:lnTo>
                  <a:lnTo>
                    <a:pt x="49245" y="912929"/>
                  </a:lnTo>
                  <a:lnTo>
                    <a:pt x="49462" y="912974"/>
                  </a:lnTo>
                  <a:lnTo>
                    <a:pt x="49474" y="912980"/>
                  </a:lnTo>
                  <a:lnTo>
                    <a:pt x="49614" y="913043"/>
                  </a:lnTo>
                  <a:lnTo>
                    <a:pt x="49676" y="913070"/>
                  </a:lnTo>
                  <a:lnTo>
                    <a:pt x="49742" y="913103"/>
                  </a:lnTo>
                  <a:lnTo>
                    <a:pt x="49881" y="913201"/>
                  </a:lnTo>
                  <a:lnTo>
                    <a:pt x="50102" y="913447"/>
                  </a:lnTo>
                  <a:lnTo>
                    <a:pt x="50436" y="913542"/>
                  </a:lnTo>
                  <a:lnTo>
                    <a:pt x="50771" y="913510"/>
                  </a:lnTo>
                  <a:lnTo>
                    <a:pt x="51036" y="913491"/>
                  </a:lnTo>
                  <a:lnTo>
                    <a:pt x="51375" y="913378"/>
                  </a:lnTo>
                  <a:lnTo>
                    <a:pt x="51457" y="913315"/>
                  </a:lnTo>
                  <a:lnTo>
                    <a:pt x="51552" y="913201"/>
                  </a:lnTo>
                  <a:lnTo>
                    <a:pt x="51615" y="913082"/>
                  </a:lnTo>
                  <a:lnTo>
                    <a:pt x="51703" y="912881"/>
                  </a:lnTo>
                  <a:lnTo>
                    <a:pt x="51898" y="912597"/>
                  </a:lnTo>
                  <a:lnTo>
                    <a:pt x="52031" y="912489"/>
                  </a:lnTo>
                  <a:lnTo>
                    <a:pt x="52036" y="912486"/>
                  </a:lnTo>
                  <a:lnTo>
                    <a:pt x="52375" y="912259"/>
                  </a:lnTo>
                  <a:lnTo>
                    <a:pt x="52518" y="912006"/>
                  </a:lnTo>
                  <a:lnTo>
                    <a:pt x="52522" y="912002"/>
                  </a:lnTo>
                  <a:lnTo>
                    <a:pt x="52706" y="911526"/>
                  </a:lnTo>
                  <a:lnTo>
                    <a:pt x="52799" y="911141"/>
                  </a:lnTo>
                  <a:lnTo>
                    <a:pt x="52983" y="910910"/>
                  </a:lnTo>
                  <a:lnTo>
                    <a:pt x="53352" y="910603"/>
                  </a:lnTo>
                  <a:lnTo>
                    <a:pt x="54121" y="910280"/>
                  </a:lnTo>
                  <a:lnTo>
                    <a:pt x="54861" y="909771"/>
                  </a:lnTo>
                  <a:lnTo>
                    <a:pt x="55430" y="909495"/>
                  </a:lnTo>
                  <a:lnTo>
                    <a:pt x="55815" y="909264"/>
                  </a:lnTo>
                  <a:lnTo>
                    <a:pt x="56446" y="908926"/>
                  </a:lnTo>
                  <a:lnTo>
                    <a:pt x="57323" y="908587"/>
                  </a:lnTo>
                  <a:lnTo>
                    <a:pt x="57724" y="908587"/>
                  </a:lnTo>
                  <a:lnTo>
                    <a:pt x="58262" y="908634"/>
                  </a:lnTo>
                  <a:lnTo>
                    <a:pt x="58601" y="908664"/>
                  </a:lnTo>
                  <a:lnTo>
                    <a:pt x="59032" y="908603"/>
                  </a:lnTo>
                  <a:lnTo>
                    <a:pt x="59355" y="908403"/>
                  </a:lnTo>
                  <a:lnTo>
                    <a:pt x="59801" y="907957"/>
                  </a:lnTo>
                  <a:lnTo>
                    <a:pt x="60386" y="907419"/>
                  </a:lnTo>
                  <a:lnTo>
                    <a:pt x="61418" y="906418"/>
                  </a:lnTo>
                  <a:lnTo>
                    <a:pt x="61602" y="905958"/>
                  </a:lnTo>
                  <a:lnTo>
                    <a:pt x="61772" y="905588"/>
                  </a:lnTo>
                  <a:lnTo>
                    <a:pt x="62095" y="904988"/>
                  </a:lnTo>
                  <a:lnTo>
                    <a:pt x="62248" y="904619"/>
                  </a:lnTo>
                  <a:lnTo>
                    <a:pt x="62361" y="904286"/>
                  </a:lnTo>
                  <a:lnTo>
                    <a:pt x="62456" y="904201"/>
                  </a:lnTo>
                  <a:lnTo>
                    <a:pt x="62664" y="904157"/>
                  </a:lnTo>
                  <a:lnTo>
                    <a:pt x="62687" y="904153"/>
                  </a:lnTo>
                  <a:lnTo>
                    <a:pt x="62979" y="904078"/>
                  </a:lnTo>
                  <a:lnTo>
                    <a:pt x="63052" y="904059"/>
                  </a:lnTo>
                  <a:lnTo>
                    <a:pt x="63526" y="903896"/>
                  </a:lnTo>
                  <a:lnTo>
                    <a:pt x="63818" y="903835"/>
                  </a:lnTo>
                  <a:lnTo>
                    <a:pt x="64126" y="903758"/>
                  </a:lnTo>
                  <a:lnTo>
                    <a:pt x="64604" y="903681"/>
                  </a:lnTo>
                  <a:lnTo>
                    <a:pt x="65111" y="903588"/>
                  </a:lnTo>
                  <a:lnTo>
                    <a:pt x="65345" y="903477"/>
                  </a:lnTo>
                  <a:lnTo>
                    <a:pt x="65606" y="903300"/>
                  </a:lnTo>
                  <a:lnTo>
                    <a:pt x="65903" y="903049"/>
                  </a:lnTo>
                  <a:lnTo>
                    <a:pt x="66098" y="902910"/>
                  </a:lnTo>
                  <a:lnTo>
                    <a:pt x="66536" y="902663"/>
                  </a:lnTo>
                  <a:lnTo>
                    <a:pt x="67139" y="902204"/>
                  </a:lnTo>
                  <a:lnTo>
                    <a:pt x="67415" y="901956"/>
                  </a:lnTo>
                  <a:lnTo>
                    <a:pt x="67628" y="901889"/>
                  </a:lnTo>
                  <a:lnTo>
                    <a:pt x="67902" y="901842"/>
                  </a:lnTo>
                  <a:lnTo>
                    <a:pt x="68022" y="901777"/>
                  </a:lnTo>
                  <a:lnTo>
                    <a:pt x="68181" y="901628"/>
                  </a:lnTo>
                  <a:lnTo>
                    <a:pt x="68385" y="901386"/>
                  </a:lnTo>
                  <a:lnTo>
                    <a:pt x="68589" y="901210"/>
                  </a:lnTo>
                  <a:lnTo>
                    <a:pt x="68784" y="901025"/>
                  </a:lnTo>
                  <a:lnTo>
                    <a:pt x="68971" y="900746"/>
                  </a:lnTo>
                  <a:lnTo>
                    <a:pt x="69091" y="900597"/>
                  </a:lnTo>
                  <a:lnTo>
                    <a:pt x="69204" y="900429"/>
                  </a:lnTo>
                  <a:lnTo>
                    <a:pt x="69361" y="900383"/>
                  </a:lnTo>
                  <a:lnTo>
                    <a:pt x="69510" y="900420"/>
                  </a:lnTo>
                  <a:lnTo>
                    <a:pt x="69677" y="900486"/>
                  </a:lnTo>
                  <a:lnTo>
                    <a:pt x="69872" y="900532"/>
                  </a:lnTo>
                  <a:lnTo>
                    <a:pt x="70198" y="900607"/>
                  </a:lnTo>
                  <a:lnTo>
                    <a:pt x="70467" y="900624"/>
                  </a:lnTo>
                  <a:lnTo>
                    <a:pt x="71137" y="900494"/>
                  </a:lnTo>
                  <a:lnTo>
                    <a:pt x="71359" y="900467"/>
                  </a:lnTo>
                  <a:lnTo>
                    <a:pt x="71657" y="900542"/>
                  </a:lnTo>
                  <a:lnTo>
                    <a:pt x="71825" y="900689"/>
                  </a:lnTo>
                  <a:lnTo>
                    <a:pt x="72038" y="900895"/>
                  </a:lnTo>
                  <a:lnTo>
                    <a:pt x="72290" y="900950"/>
                  </a:lnTo>
                  <a:lnTo>
                    <a:pt x="72718" y="901006"/>
                  </a:lnTo>
                  <a:lnTo>
                    <a:pt x="73061" y="901145"/>
                  </a:lnTo>
                  <a:lnTo>
                    <a:pt x="73367" y="901237"/>
                  </a:lnTo>
                  <a:lnTo>
                    <a:pt x="73600" y="901266"/>
                  </a:lnTo>
                  <a:lnTo>
                    <a:pt x="73916" y="901237"/>
                  </a:lnTo>
                  <a:lnTo>
                    <a:pt x="74344" y="901090"/>
                  </a:lnTo>
                  <a:lnTo>
                    <a:pt x="74784" y="900971"/>
                  </a:lnTo>
                  <a:lnTo>
                    <a:pt x="74983" y="900741"/>
                  </a:lnTo>
                  <a:lnTo>
                    <a:pt x="75230" y="900492"/>
                  </a:lnTo>
                  <a:lnTo>
                    <a:pt x="75401" y="900359"/>
                  </a:lnTo>
                  <a:lnTo>
                    <a:pt x="75647" y="900307"/>
                  </a:lnTo>
                  <a:lnTo>
                    <a:pt x="75701" y="900299"/>
                  </a:lnTo>
                  <a:lnTo>
                    <a:pt x="76100" y="900253"/>
                  </a:lnTo>
                  <a:lnTo>
                    <a:pt x="76379" y="900207"/>
                  </a:lnTo>
                  <a:lnTo>
                    <a:pt x="76696" y="900188"/>
                  </a:lnTo>
                  <a:lnTo>
                    <a:pt x="76957" y="900216"/>
                  </a:lnTo>
                  <a:lnTo>
                    <a:pt x="77235" y="900160"/>
                  </a:lnTo>
                  <a:lnTo>
                    <a:pt x="77579" y="900068"/>
                  </a:lnTo>
                  <a:lnTo>
                    <a:pt x="77802" y="899975"/>
                  </a:lnTo>
                  <a:lnTo>
                    <a:pt x="78173" y="899807"/>
                  </a:lnTo>
                  <a:lnTo>
                    <a:pt x="78503" y="899633"/>
                  </a:lnTo>
                  <a:lnTo>
                    <a:pt x="78749" y="899450"/>
                  </a:lnTo>
                  <a:lnTo>
                    <a:pt x="78906" y="899338"/>
                  </a:lnTo>
                  <a:lnTo>
                    <a:pt x="79032" y="899209"/>
                  </a:lnTo>
                  <a:lnTo>
                    <a:pt x="79318" y="898859"/>
                  </a:lnTo>
                  <a:lnTo>
                    <a:pt x="79671" y="898535"/>
                  </a:lnTo>
                  <a:lnTo>
                    <a:pt x="79755" y="898358"/>
                  </a:lnTo>
                  <a:lnTo>
                    <a:pt x="79792" y="897977"/>
                  </a:lnTo>
                  <a:lnTo>
                    <a:pt x="79755" y="897679"/>
                  </a:lnTo>
                  <a:lnTo>
                    <a:pt x="79810" y="897383"/>
                  </a:lnTo>
                  <a:lnTo>
                    <a:pt x="79940" y="897178"/>
                  </a:lnTo>
                  <a:lnTo>
                    <a:pt x="80219" y="896779"/>
                  </a:lnTo>
                  <a:lnTo>
                    <a:pt x="80414" y="896565"/>
                  </a:lnTo>
                  <a:lnTo>
                    <a:pt x="80536" y="896407"/>
                  </a:lnTo>
                  <a:lnTo>
                    <a:pt x="80684" y="896184"/>
                  </a:lnTo>
                  <a:lnTo>
                    <a:pt x="80860" y="895757"/>
                  </a:lnTo>
                  <a:lnTo>
                    <a:pt x="81632" y="894668"/>
                  </a:lnTo>
                  <a:lnTo>
                    <a:pt x="81638" y="894658"/>
                  </a:lnTo>
                  <a:lnTo>
                    <a:pt x="81902" y="894252"/>
                  </a:lnTo>
                  <a:lnTo>
                    <a:pt x="82181" y="893918"/>
                  </a:lnTo>
                  <a:lnTo>
                    <a:pt x="82357" y="893555"/>
                  </a:lnTo>
                  <a:lnTo>
                    <a:pt x="82441" y="893212"/>
                  </a:lnTo>
                  <a:lnTo>
                    <a:pt x="82460" y="892803"/>
                  </a:lnTo>
                  <a:lnTo>
                    <a:pt x="82618" y="892255"/>
                  </a:lnTo>
                  <a:lnTo>
                    <a:pt x="82626" y="892032"/>
                  </a:lnTo>
                  <a:lnTo>
                    <a:pt x="82655" y="891669"/>
                  </a:lnTo>
                  <a:lnTo>
                    <a:pt x="82748" y="891390"/>
                  </a:lnTo>
                  <a:lnTo>
                    <a:pt x="82868" y="891186"/>
                  </a:lnTo>
                  <a:lnTo>
                    <a:pt x="83269" y="890786"/>
                  </a:lnTo>
                  <a:lnTo>
                    <a:pt x="83575" y="890601"/>
                  </a:lnTo>
                  <a:lnTo>
                    <a:pt x="83724" y="890452"/>
                  </a:lnTo>
                  <a:lnTo>
                    <a:pt x="83920" y="890257"/>
                  </a:lnTo>
                  <a:lnTo>
                    <a:pt x="84096" y="890108"/>
                  </a:lnTo>
                  <a:lnTo>
                    <a:pt x="84395" y="889856"/>
                  </a:lnTo>
                  <a:lnTo>
                    <a:pt x="84786" y="889642"/>
                  </a:lnTo>
                  <a:lnTo>
                    <a:pt x="84869" y="889547"/>
                  </a:lnTo>
                  <a:lnTo>
                    <a:pt x="84872" y="889395"/>
                  </a:lnTo>
                  <a:lnTo>
                    <a:pt x="84872" y="889324"/>
                  </a:lnTo>
                  <a:lnTo>
                    <a:pt x="84841" y="888934"/>
                  </a:lnTo>
                  <a:lnTo>
                    <a:pt x="84840" y="888910"/>
                  </a:lnTo>
                  <a:lnTo>
                    <a:pt x="84876" y="888808"/>
                  </a:lnTo>
                  <a:lnTo>
                    <a:pt x="84960" y="888687"/>
                  </a:lnTo>
                  <a:lnTo>
                    <a:pt x="85054" y="888557"/>
                  </a:lnTo>
                  <a:lnTo>
                    <a:pt x="85230" y="888418"/>
                  </a:lnTo>
                  <a:lnTo>
                    <a:pt x="85453" y="888241"/>
                  </a:lnTo>
                  <a:lnTo>
                    <a:pt x="85648" y="888158"/>
                  </a:lnTo>
                  <a:lnTo>
                    <a:pt x="85918" y="888149"/>
                  </a:lnTo>
                  <a:lnTo>
                    <a:pt x="86020" y="888120"/>
                  </a:lnTo>
                  <a:lnTo>
                    <a:pt x="86085" y="888019"/>
                  </a:lnTo>
                  <a:lnTo>
                    <a:pt x="86215" y="887767"/>
                  </a:lnTo>
                  <a:lnTo>
                    <a:pt x="86346" y="887433"/>
                  </a:lnTo>
                  <a:lnTo>
                    <a:pt x="86466" y="887163"/>
                  </a:lnTo>
                  <a:lnTo>
                    <a:pt x="86531" y="887072"/>
                  </a:lnTo>
                  <a:lnTo>
                    <a:pt x="86537" y="887063"/>
                  </a:lnTo>
                  <a:lnTo>
                    <a:pt x="86537" y="887063"/>
                  </a:lnTo>
                  <a:lnTo>
                    <a:pt x="86801" y="886810"/>
                  </a:lnTo>
                  <a:lnTo>
                    <a:pt x="87079" y="886709"/>
                  </a:lnTo>
                  <a:lnTo>
                    <a:pt x="87424" y="886588"/>
                  </a:lnTo>
                  <a:lnTo>
                    <a:pt x="87768" y="886384"/>
                  </a:lnTo>
                  <a:lnTo>
                    <a:pt x="88354" y="885779"/>
                  </a:lnTo>
                  <a:lnTo>
                    <a:pt x="88567" y="885492"/>
                  </a:lnTo>
                  <a:lnTo>
                    <a:pt x="88865" y="885240"/>
                  </a:lnTo>
                  <a:lnTo>
                    <a:pt x="89144" y="885139"/>
                  </a:lnTo>
                  <a:lnTo>
                    <a:pt x="89432" y="885120"/>
                  </a:lnTo>
                  <a:lnTo>
                    <a:pt x="89486" y="885112"/>
                  </a:lnTo>
                  <a:lnTo>
                    <a:pt x="89670" y="885062"/>
                  </a:lnTo>
                  <a:lnTo>
                    <a:pt x="89860" y="884822"/>
                  </a:lnTo>
                  <a:lnTo>
                    <a:pt x="90101" y="884312"/>
                  </a:lnTo>
                  <a:lnTo>
                    <a:pt x="90259" y="884052"/>
                  </a:lnTo>
                  <a:lnTo>
                    <a:pt x="90534" y="883577"/>
                  </a:lnTo>
                  <a:lnTo>
                    <a:pt x="90678" y="883367"/>
                  </a:lnTo>
                  <a:lnTo>
                    <a:pt x="91004" y="883058"/>
                  </a:lnTo>
                  <a:lnTo>
                    <a:pt x="91093" y="882913"/>
                  </a:lnTo>
                  <a:lnTo>
                    <a:pt x="91103" y="882638"/>
                  </a:lnTo>
                  <a:lnTo>
                    <a:pt x="90896" y="881896"/>
                  </a:lnTo>
                  <a:lnTo>
                    <a:pt x="90789" y="881713"/>
                  </a:lnTo>
                  <a:lnTo>
                    <a:pt x="90746" y="881564"/>
                  </a:lnTo>
                  <a:lnTo>
                    <a:pt x="90828" y="881097"/>
                  </a:lnTo>
                  <a:lnTo>
                    <a:pt x="90848" y="880667"/>
                  </a:lnTo>
                  <a:lnTo>
                    <a:pt x="90848" y="880667"/>
                  </a:lnTo>
                  <a:lnTo>
                    <a:pt x="90998" y="880113"/>
                  </a:lnTo>
                  <a:lnTo>
                    <a:pt x="91181" y="879808"/>
                  </a:lnTo>
                  <a:lnTo>
                    <a:pt x="91642" y="878271"/>
                  </a:lnTo>
                  <a:lnTo>
                    <a:pt x="91860" y="877779"/>
                  </a:lnTo>
                  <a:lnTo>
                    <a:pt x="91852" y="877624"/>
                  </a:lnTo>
                  <a:lnTo>
                    <a:pt x="91821" y="877273"/>
                  </a:lnTo>
                  <a:lnTo>
                    <a:pt x="91877" y="876906"/>
                  </a:lnTo>
                  <a:lnTo>
                    <a:pt x="92204" y="876454"/>
                  </a:lnTo>
                  <a:lnTo>
                    <a:pt x="92196" y="876368"/>
                  </a:lnTo>
                  <a:lnTo>
                    <a:pt x="92103" y="876251"/>
                  </a:lnTo>
                  <a:lnTo>
                    <a:pt x="92014" y="876142"/>
                  </a:lnTo>
                  <a:lnTo>
                    <a:pt x="91884" y="875979"/>
                  </a:lnTo>
                  <a:lnTo>
                    <a:pt x="91626" y="875292"/>
                  </a:lnTo>
                  <a:lnTo>
                    <a:pt x="91540" y="874847"/>
                  </a:lnTo>
                  <a:lnTo>
                    <a:pt x="91626" y="874356"/>
                  </a:lnTo>
                  <a:lnTo>
                    <a:pt x="91720" y="874231"/>
                  </a:lnTo>
                  <a:lnTo>
                    <a:pt x="91961" y="874122"/>
                  </a:lnTo>
                  <a:lnTo>
                    <a:pt x="92545" y="873969"/>
                  </a:lnTo>
                  <a:lnTo>
                    <a:pt x="92888" y="873898"/>
                  </a:lnTo>
                  <a:lnTo>
                    <a:pt x="93111" y="873928"/>
                  </a:lnTo>
                  <a:lnTo>
                    <a:pt x="93424" y="873888"/>
                  </a:lnTo>
                  <a:lnTo>
                    <a:pt x="93526" y="873808"/>
                  </a:lnTo>
                  <a:lnTo>
                    <a:pt x="93546" y="873564"/>
                  </a:lnTo>
                  <a:lnTo>
                    <a:pt x="93536" y="873231"/>
                  </a:lnTo>
                  <a:lnTo>
                    <a:pt x="93607" y="873039"/>
                  </a:lnTo>
                  <a:lnTo>
                    <a:pt x="93769" y="872867"/>
                  </a:lnTo>
                  <a:lnTo>
                    <a:pt x="94466" y="872230"/>
                  </a:lnTo>
                  <a:lnTo>
                    <a:pt x="94881" y="871948"/>
                  </a:lnTo>
                  <a:lnTo>
                    <a:pt x="95002" y="871816"/>
                  </a:lnTo>
                  <a:lnTo>
                    <a:pt x="95124" y="871584"/>
                  </a:lnTo>
                  <a:lnTo>
                    <a:pt x="95184" y="871331"/>
                  </a:lnTo>
                  <a:lnTo>
                    <a:pt x="95320" y="870980"/>
                  </a:lnTo>
                  <a:lnTo>
                    <a:pt x="95396" y="870781"/>
                  </a:lnTo>
                  <a:lnTo>
                    <a:pt x="95399" y="870772"/>
                  </a:lnTo>
                  <a:lnTo>
                    <a:pt x="95447" y="870705"/>
                  </a:lnTo>
                  <a:lnTo>
                    <a:pt x="95579" y="870518"/>
                  </a:lnTo>
                  <a:lnTo>
                    <a:pt x="95723" y="870414"/>
                  </a:lnTo>
                  <a:lnTo>
                    <a:pt x="95998" y="870309"/>
                  </a:lnTo>
                  <a:lnTo>
                    <a:pt x="96312" y="870309"/>
                  </a:lnTo>
                  <a:lnTo>
                    <a:pt x="96561" y="870309"/>
                  </a:lnTo>
                  <a:lnTo>
                    <a:pt x="96823" y="870243"/>
                  </a:lnTo>
                  <a:lnTo>
                    <a:pt x="96979" y="870138"/>
                  </a:lnTo>
                  <a:lnTo>
                    <a:pt x="97124" y="869904"/>
                  </a:lnTo>
                  <a:lnTo>
                    <a:pt x="97254" y="869654"/>
                  </a:lnTo>
                  <a:lnTo>
                    <a:pt x="97372" y="869433"/>
                  </a:lnTo>
                  <a:lnTo>
                    <a:pt x="97425" y="869223"/>
                  </a:lnTo>
                  <a:lnTo>
                    <a:pt x="97464" y="869040"/>
                  </a:lnTo>
                  <a:lnTo>
                    <a:pt x="97517" y="868922"/>
                  </a:lnTo>
                  <a:lnTo>
                    <a:pt x="97700" y="868804"/>
                  </a:lnTo>
                  <a:lnTo>
                    <a:pt x="97959" y="868706"/>
                  </a:lnTo>
                  <a:lnTo>
                    <a:pt x="98108" y="868672"/>
                  </a:lnTo>
                  <a:lnTo>
                    <a:pt x="98511" y="868741"/>
                  </a:lnTo>
                  <a:lnTo>
                    <a:pt x="98624" y="868881"/>
                  </a:lnTo>
                  <a:lnTo>
                    <a:pt x="98747" y="869109"/>
                  </a:lnTo>
                  <a:lnTo>
                    <a:pt x="98843" y="869293"/>
                  </a:lnTo>
                  <a:lnTo>
                    <a:pt x="99132" y="869626"/>
                  </a:lnTo>
                  <a:lnTo>
                    <a:pt x="99517" y="869940"/>
                  </a:lnTo>
                  <a:lnTo>
                    <a:pt x="99788" y="870142"/>
                  </a:lnTo>
                  <a:lnTo>
                    <a:pt x="99868" y="870203"/>
                  </a:lnTo>
                  <a:lnTo>
                    <a:pt x="99999" y="870238"/>
                  </a:lnTo>
                  <a:lnTo>
                    <a:pt x="100306" y="870177"/>
                  </a:lnTo>
                  <a:lnTo>
                    <a:pt x="100428" y="870133"/>
                  </a:lnTo>
                  <a:lnTo>
                    <a:pt x="100621" y="870019"/>
                  </a:lnTo>
                  <a:lnTo>
                    <a:pt x="100849" y="869870"/>
                  </a:lnTo>
                  <a:lnTo>
                    <a:pt x="101046" y="869794"/>
                  </a:lnTo>
                  <a:lnTo>
                    <a:pt x="101365" y="869748"/>
                  </a:lnTo>
                  <a:lnTo>
                    <a:pt x="101869" y="869633"/>
                  </a:lnTo>
                  <a:lnTo>
                    <a:pt x="102795" y="869585"/>
                  </a:lnTo>
                  <a:lnTo>
                    <a:pt x="103184" y="869611"/>
                  </a:lnTo>
                  <a:lnTo>
                    <a:pt x="103481" y="869541"/>
                  </a:lnTo>
                  <a:lnTo>
                    <a:pt x="103931" y="869389"/>
                  </a:lnTo>
                  <a:lnTo>
                    <a:pt x="104352" y="869126"/>
                  </a:lnTo>
                  <a:lnTo>
                    <a:pt x="104518" y="869039"/>
                  </a:lnTo>
                  <a:lnTo>
                    <a:pt x="104921" y="868908"/>
                  </a:lnTo>
                  <a:lnTo>
                    <a:pt x="105079" y="868855"/>
                  </a:lnTo>
                  <a:lnTo>
                    <a:pt x="105315" y="868724"/>
                  </a:lnTo>
                  <a:lnTo>
                    <a:pt x="105542" y="868593"/>
                  </a:lnTo>
                  <a:lnTo>
                    <a:pt x="105779" y="868497"/>
                  </a:lnTo>
                  <a:lnTo>
                    <a:pt x="105962" y="868392"/>
                  </a:lnTo>
                  <a:lnTo>
                    <a:pt x="106129" y="868199"/>
                  </a:lnTo>
                  <a:lnTo>
                    <a:pt x="106225" y="868006"/>
                  </a:lnTo>
                  <a:lnTo>
                    <a:pt x="106234" y="867848"/>
                  </a:lnTo>
                  <a:lnTo>
                    <a:pt x="106234" y="867691"/>
                  </a:lnTo>
                  <a:lnTo>
                    <a:pt x="106278" y="867490"/>
                  </a:lnTo>
                  <a:lnTo>
                    <a:pt x="106286" y="867473"/>
                  </a:lnTo>
                  <a:lnTo>
                    <a:pt x="106466" y="866995"/>
                  </a:lnTo>
                  <a:lnTo>
                    <a:pt x="106673" y="866669"/>
                  </a:lnTo>
                  <a:lnTo>
                    <a:pt x="106806" y="866515"/>
                  </a:lnTo>
                  <a:lnTo>
                    <a:pt x="106937" y="866492"/>
                  </a:lnTo>
                  <a:lnTo>
                    <a:pt x="106974" y="866508"/>
                  </a:lnTo>
                  <a:lnTo>
                    <a:pt x="107033" y="866531"/>
                  </a:lnTo>
                  <a:lnTo>
                    <a:pt x="107136" y="866675"/>
                  </a:lnTo>
                  <a:lnTo>
                    <a:pt x="107212" y="866819"/>
                  </a:lnTo>
                  <a:lnTo>
                    <a:pt x="107340" y="866895"/>
                  </a:lnTo>
                  <a:lnTo>
                    <a:pt x="107539" y="866895"/>
                  </a:lnTo>
                  <a:lnTo>
                    <a:pt x="107892" y="866831"/>
                  </a:lnTo>
                  <a:lnTo>
                    <a:pt x="108252" y="866799"/>
                  </a:lnTo>
                  <a:lnTo>
                    <a:pt x="108271" y="866809"/>
                  </a:lnTo>
                  <a:lnTo>
                    <a:pt x="108482" y="866960"/>
                  </a:lnTo>
                  <a:lnTo>
                    <a:pt x="108582" y="867063"/>
                  </a:lnTo>
                  <a:lnTo>
                    <a:pt x="108689" y="867251"/>
                  </a:lnTo>
                  <a:lnTo>
                    <a:pt x="108781" y="867432"/>
                  </a:lnTo>
                  <a:lnTo>
                    <a:pt x="109008" y="867703"/>
                  </a:lnTo>
                  <a:lnTo>
                    <a:pt x="109278" y="868061"/>
                  </a:lnTo>
                  <a:lnTo>
                    <a:pt x="109470" y="868260"/>
                  </a:lnTo>
                  <a:lnTo>
                    <a:pt x="109759" y="868503"/>
                  </a:lnTo>
                  <a:lnTo>
                    <a:pt x="110085" y="868869"/>
                  </a:lnTo>
                  <a:lnTo>
                    <a:pt x="110407" y="869125"/>
                  </a:lnTo>
                  <a:lnTo>
                    <a:pt x="110592" y="869253"/>
                  </a:lnTo>
                  <a:lnTo>
                    <a:pt x="110688" y="869324"/>
                  </a:lnTo>
                  <a:lnTo>
                    <a:pt x="110834" y="869551"/>
                  </a:lnTo>
                  <a:lnTo>
                    <a:pt x="110958" y="869825"/>
                  </a:lnTo>
                  <a:lnTo>
                    <a:pt x="111039" y="869967"/>
                  </a:lnTo>
                  <a:lnTo>
                    <a:pt x="111128" y="870159"/>
                  </a:lnTo>
                  <a:lnTo>
                    <a:pt x="111144" y="870369"/>
                  </a:lnTo>
                  <a:lnTo>
                    <a:pt x="111167" y="870582"/>
                  </a:lnTo>
                  <a:lnTo>
                    <a:pt x="111176" y="870663"/>
                  </a:lnTo>
                  <a:lnTo>
                    <a:pt x="111272" y="871073"/>
                  </a:lnTo>
                  <a:lnTo>
                    <a:pt x="111483" y="871516"/>
                  </a:lnTo>
                  <a:lnTo>
                    <a:pt x="111695" y="871880"/>
                  </a:lnTo>
                  <a:lnTo>
                    <a:pt x="111778" y="871996"/>
                  </a:lnTo>
                  <a:lnTo>
                    <a:pt x="111900" y="872247"/>
                  </a:lnTo>
                  <a:lnTo>
                    <a:pt x="111929" y="872360"/>
                  </a:lnTo>
                  <a:lnTo>
                    <a:pt x="111913" y="872412"/>
                  </a:lnTo>
                  <a:lnTo>
                    <a:pt x="111836" y="872556"/>
                  </a:lnTo>
                  <a:lnTo>
                    <a:pt x="111832" y="872564"/>
                  </a:lnTo>
                  <a:lnTo>
                    <a:pt x="111759" y="872669"/>
                  </a:lnTo>
                  <a:lnTo>
                    <a:pt x="111561" y="872816"/>
                  </a:lnTo>
                  <a:lnTo>
                    <a:pt x="111368" y="872970"/>
                  </a:lnTo>
                  <a:lnTo>
                    <a:pt x="111201" y="873201"/>
                  </a:lnTo>
                  <a:lnTo>
                    <a:pt x="111112" y="873348"/>
                  </a:lnTo>
                  <a:lnTo>
                    <a:pt x="110996" y="873580"/>
                  </a:lnTo>
                  <a:lnTo>
                    <a:pt x="110963" y="873747"/>
                  </a:lnTo>
                  <a:lnTo>
                    <a:pt x="110977" y="873899"/>
                  </a:lnTo>
                  <a:lnTo>
                    <a:pt x="111034" y="874136"/>
                  </a:lnTo>
                  <a:lnTo>
                    <a:pt x="111093" y="874265"/>
                  </a:lnTo>
                  <a:lnTo>
                    <a:pt x="111227" y="874675"/>
                  </a:lnTo>
                  <a:lnTo>
                    <a:pt x="111401" y="875059"/>
                  </a:lnTo>
                  <a:lnTo>
                    <a:pt x="111483" y="875226"/>
                  </a:lnTo>
                  <a:lnTo>
                    <a:pt x="111618" y="875528"/>
                  </a:lnTo>
                  <a:lnTo>
                    <a:pt x="111663" y="875649"/>
                  </a:lnTo>
                  <a:lnTo>
                    <a:pt x="111695" y="875899"/>
                  </a:lnTo>
                  <a:lnTo>
                    <a:pt x="111689" y="876027"/>
                  </a:lnTo>
                  <a:lnTo>
                    <a:pt x="111682" y="876386"/>
                  </a:lnTo>
                  <a:lnTo>
                    <a:pt x="111702" y="876610"/>
                  </a:lnTo>
                  <a:lnTo>
                    <a:pt x="111721" y="876829"/>
                  </a:lnTo>
                  <a:lnTo>
                    <a:pt x="111778" y="877078"/>
                  </a:lnTo>
                  <a:lnTo>
                    <a:pt x="111823" y="877296"/>
                  </a:lnTo>
                  <a:lnTo>
                    <a:pt x="111791" y="877456"/>
                  </a:lnTo>
                  <a:lnTo>
                    <a:pt x="111740" y="877636"/>
                  </a:lnTo>
                  <a:lnTo>
                    <a:pt x="111689" y="877738"/>
                  </a:lnTo>
                  <a:lnTo>
                    <a:pt x="111502" y="877918"/>
                  </a:lnTo>
                  <a:lnTo>
                    <a:pt x="111458" y="878078"/>
                  </a:lnTo>
                  <a:lnTo>
                    <a:pt x="111483" y="878244"/>
                  </a:lnTo>
                  <a:lnTo>
                    <a:pt x="111611" y="878443"/>
                  </a:lnTo>
                  <a:lnTo>
                    <a:pt x="111711" y="878645"/>
                  </a:lnTo>
                  <a:lnTo>
                    <a:pt x="111719" y="878787"/>
                  </a:lnTo>
                  <a:lnTo>
                    <a:pt x="111662" y="878873"/>
                  </a:lnTo>
                  <a:lnTo>
                    <a:pt x="111558" y="878986"/>
                  </a:lnTo>
                  <a:lnTo>
                    <a:pt x="111491" y="879196"/>
                  </a:lnTo>
                  <a:lnTo>
                    <a:pt x="111444" y="879415"/>
                  </a:lnTo>
                  <a:lnTo>
                    <a:pt x="111407" y="879563"/>
                  </a:lnTo>
                  <a:lnTo>
                    <a:pt x="111475" y="879756"/>
                  </a:lnTo>
                  <a:lnTo>
                    <a:pt x="111598" y="879910"/>
                  </a:lnTo>
                  <a:lnTo>
                    <a:pt x="111694" y="880035"/>
                  </a:lnTo>
                  <a:lnTo>
                    <a:pt x="111790" y="880246"/>
                  </a:lnTo>
                  <a:lnTo>
                    <a:pt x="111831" y="880468"/>
                  </a:lnTo>
                  <a:lnTo>
                    <a:pt x="111723" y="880897"/>
                  </a:lnTo>
                  <a:lnTo>
                    <a:pt x="111612" y="881453"/>
                  </a:lnTo>
                  <a:lnTo>
                    <a:pt x="111657" y="881847"/>
                  </a:lnTo>
                  <a:lnTo>
                    <a:pt x="111728" y="882251"/>
                  </a:lnTo>
                  <a:lnTo>
                    <a:pt x="111871" y="882846"/>
                  </a:lnTo>
                  <a:lnTo>
                    <a:pt x="111864" y="883302"/>
                  </a:lnTo>
                  <a:lnTo>
                    <a:pt x="111894" y="883499"/>
                  </a:lnTo>
                  <a:lnTo>
                    <a:pt x="111905" y="883603"/>
                  </a:lnTo>
                  <a:lnTo>
                    <a:pt x="112207" y="884126"/>
                  </a:lnTo>
                  <a:lnTo>
                    <a:pt x="112212" y="884308"/>
                  </a:lnTo>
                  <a:lnTo>
                    <a:pt x="112160" y="884590"/>
                  </a:lnTo>
                  <a:lnTo>
                    <a:pt x="112187" y="884905"/>
                  </a:lnTo>
                  <a:lnTo>
                    <a:pt x="112255" y="885667"/>
                  </a:lnTo>
                  <a:lnTo>
                    <a:pt x="112263" y="885764"/>
                  </a:lnTo>
                  <a:lnTo>
                    <a:pt x="112304" y="886352"/>
                  </a:lnTo>
                  <a:lnTo>
                    <a:pt x="112349" y="886641"/>
                  </a:lnTo>
                  <a:lnTo>
                    <a:pt x="112259" y="886975"/>
                  </a:lnTo>
                  <a:lnTo>
                    <a:pt x="112244" y="887323"/>
                  </a:lnTo>
                  <a:lnTo>
                    <a:pt x="112287" y="887523"/>
                  </a:lnTo>
                  <a:lnTo>
                    <a:pt x="112380" y="887900"/>
                  </a:lnTo>
                  <a:lnTo>
                    <a:pt x="112668" y="888476"/>
                  </a:lnTo>
                  <a:lnTo>
                    <a:pt x="112821" y="888992"/>
                  </a:lnTo>
                  <a:lnTo>
                    <a:pt x="112877" y="889475"/>
                  </a:lnTo>
                  <a:lnTo>
                    <a:pt x="113028" y="890313"/>
                  </a:lnTo>
                  <a:lnTo>
                    <a:pt x="113136" y="890770"/>
                  </a:lnTo>
                  <a:lnTo>
                    <a:pt x="113579" y="891407"/>
                  </a:lnTo>
                  <a:lnTo>
                    <a:pt x="113894" y="891747"/>
                  </a:lnTo>
                  <a:lnTo>
                    <a:pt x="113939" y="891796"/>
                  </a:lnTo>
                  <a:lnTo>
                    <a:pt x="114009" y="892077"/>
                  </a:lnTo>
                  <a:lnTo>
                    <a:pt x="114188" y="892615"/>
                  </a:lnTo>
                  <a:lnTo>
                    <a:pt x="114310" y="892920"/>
                  </a:lnTo>
                  <a:lnTo>
                    <a:pt x="114352" y="893253"/>
                  </a:lnTo>
                  <a:lnTo>
                    <a:pt x="114356" y="893340"/>
                  </a:lnTo>
                  <a:lnTo>
                    <a:pt x="114459" y="893871"/>
                  </a:lnTo>
                  <a:lnTo>
                    <a:pt x="114521" y="894321"/>
                  </a:lnTo>
                  <a:lnTo>
                    <a:pt x="114500" y="894730"/>
                  </a:lnTo>
                  <a:lnTo>
                    <a:pt x="114792" y="895528"/>
                  </a:lnTo>
                  <a:lnTo>
                    <a:pt x="114833" y="895824"/>
                  </a:lnTo>
                  <a:lnTo>
                    <a:pt x="114874" y="896109"/>
                  </a:lnTo>
                  <a:lnTo>
                    <a:pt x="114986" y="896446"/>
                  </a:lnTo>
                  <a:lnTo>
                    <a:pt x="115109" y="896692"/>
                  </a:lnTo>
                  <a:lnTo>
                    <a:pt x="115171" y="896977"/>
                  </a:lnTo>
                  <a:lnTo>
                    <a:pt x="115171" y="897375"/>
                  </a:lnTo>
                  <a:lnTo>
                    <a:pt x="115241" y="897548"/>
                  </a:lnTo>
                  <a:lnTo>
                    <a:pt x="115528" y="897681"/>
                  </a:lnTo>
                  <a:lnTo>
                    <a:pt x="115834" y="897742"/>
                  </a:lnTo>
                  <a:lnTo>
                    <a:pt x="116324" y="897721"/>
                  </a:lnTo>
                  <a:lnTo>
                    <a:pt x="117304" y="897630"/>
                  </a:lnTo>
                  <a:lnTo>
                    <a:pt x="117896" y="897752"/>
                  </a:lnTo>
                  <a:lnTo>
                    <a:pt x="118917" y="897966"/>
                  </a:lnTo>
                  <a:lnTo>
                    <a:pt x="119357" y="898028"/>
                  </a:lnTo>
                  <a:lnTo>
                    <a:pt x="119581" y="898100"/>
                  </a:lnTo>
                  <a:lnTo>
                    <a:pt x="119785" y="898222"/>
                  </a:lnTo>
                  <a:lnTo>
                    <a:pt x="120051" y="898436"/>
                  </a:lnTo>
                  <a:lnTo>
                    <a:pt x="120265" y="898681"/>
                  </a:lnTo>
                  <a:lnTo>
                    <a:pt x="120346" y="898854"/>
                  </a:lnTo>
                  <a:lnTo>
                    <a:pt x="120332" y="898924"/>
                  </a:lnTo>
                  <a:lnTo>
                    <a:pt x="120281" y="899451"/>
                  </a:lnTo>
                  <a:lnTo>
                    <a:pt x="120294" y="899699"/>
                  </a:lnTo>
                  <a:lnTo>
                    <a:pt x="120346" y="899956"/>
                  </a:lnTo>
                  <a:lnTo>
                    <a:pt x="120581" y="900314"/>
                  </a:lnTo>
                  <a:lnTo>
                    <a:pt x="120826" y="900691"/>
                  </a:lnTo>
                  <a:lnTo>
                    <a:pt x="120989" y="900885"/>
                  </a:lnTo>
                  <a:lnTo>
                    <a:pt x="121143" y="900915"/>
                  </a:lnTo>
                  <a:lnTo>
                    <a:pt x="121501" y="901047"/>
                  </a:lnTo>
                  <a:lnTo>
                    <a:pt x="121977" y="901262"/>
                  </a:lnTo>
                  <a:lnTo>
                    <a:pt x="122225" y="901488"/>
                  </a:lnTo>
                  <a:lnTo>
                    <a:pt x="122408" y="901713"/>
                  </a:lnTo>
                  <a:lnTo>
                    <a:pt x="122636" y="902035"/>
                  </a:lnTo>
                  <a:lnTo>
                    <a:pt x="122825" y="902099"/>
                  </a:lnTo>
                  <a:lnTo>
                    <a:pt x="123142" y="902099"/>
                  </a:lnTo>
                  <a:lnTo>
                    <a:pt x="123424" y="901951"/>
                  </a:lnTo>
                  <a:lnTo>
                    <a:pt x="123549" y="901940"/>
                  </a:lnTo>
                  <a:lnTo>
                    <a:pt x="123833" y="901974"/>
                  </a:lnTo>
                  <a:lnTo>
                    <a:pt x="124262" y="902121"/>
                  </a:lnTo>
                  <a:lnTo>
                    <a:pt x="124545" y="902178"/>
                  </a:lnTo>
                  <a:lnTo>
                    <a:pt x="125416" y="902314"/>
                  </a:lnTo>
                  <a:lnTo>
                    <a:pt x="125722" y="902325"/>
                  </a:lnTo>
                  <a:lnTo>
                    <a:pt x="125993" y="902347"/>
                  </a:lnTo>
                  <a:lnTo>
                    <a:pt x="126338" y="902423"/>
                  </a:lnTo>
                  <a:lnTo>
                    <a:pt x="126387" y="902439"/>
                  </a:lnTo>
                  <a:lnTo>
                    <a:pt x="126692" y="902584"/>
                  </a:lnTo>
                  <a:lnTo>
                    <a:pt x="127042" y="902946"/>
                  </a:lnTo>
                  <a:lnTo>
                    <a:pt x="127521" y="903606"/>
                  </a:lnTo>
                  <a:lnTo>
                    <a:pt x="127534" y="903626"/>
                  </a:lnTo>
                  <a:lnTo>
                    <a:pt x="127866" y="903897"/>
                  </a:lnTo>
                  <a:lnTo>
                    <a:pt x="128400" y="904330"/>
                  </a:lnTo>
                  <a:lnTo>
                    <a:pt x="128944" y="904652"/>
                  </a:lnTo>
                  <a:lnTo>
                    <a:pt x="129809" y="905004"/>
                  </a:lnTo>
                  <a:lnTo>
                    <a:pt x="130088" y="905122"/>
                  </a:lnTo>
                  <a:lnTo>
                    <a:pt x="130593" y="905281"/>
                  </a:lnTo>
                  <a:lnTo>
                    <a:pt x="131043" y="905375"/>
                  </a:lnTo>
                  <a:lnTo>
                    <a:pt x="131473" y="905369"/>
                  </a:lnTo>
                  <a:lnTo>
                    <a:pt x="132347" y="905145"/>
                  </a:lnTo>
                  <a:lnTo>
                    <a:pt x="132961" y="904984"/>
                  </a:lnTo>
                  <a:lnTo>
                    <a:pt x="133445" y="904733"/>
                  </a:lnTo>
                  <a:lnTo>
                    <a:pt x="133616" y="904641"/>
                  </a:lnTo>
                  <a:lnTo>
                    <a:pt x="133628" y="904633"/>
                  </a:lnTo>
                  <a:lnTo>
                    <a:pt x="134081" y="904308"/>
                  </a:lnTo>
                  <a:lnTo>
                    <a:pt x="134173" y="904254"/>
                  </a:lnTo>
                  <a:lnTo>
                    <a:pt x="134352" y="904189"/>
                  </a:lnTo>
                  <a:lnTo>
                    <a:pt x="134483" y="904187"/>
                  </a:lnTo>
                  <a:lnTo>
                    <a:pt x="134934" y="904309"/>
                  </a:lnTo>
                  <a:lnTo>
                    <a:pt x="135061" y="904327"/>
                  </a:lnTo>
                  <a:lnTo>
                    <a:pt x="135285" y="904327"/>
                  </a:lnTo>
                  <a:lnTo>
                    <a:pt x="136101" y="904300"/>
                  </a:lnTo>
                  <a:lnTo>
                    <a:pt x="136824" y="904447"/>
                  </a:lnTo>
                  <a:lnTo>
                    <a:pt x="137718" y="904696"/>
                  </a:lnTo>
                  <a:lnTo>
                    <a:pt x="138344" y="904988"/>
                  </a:lnTo>
                  <a:lnTo>
                    <a:pt x="138589" y="905184"/>
                  </a:lnTo>
                  <a:lnTo>
                    <a:pt x="138694" y="905271"/>
                  </a:lnTo>
                  <a:lnTo>
                    <a:pt x="139067" y="905580"/>
                  </a:lnTo>
                  <a:lnTo>
                    <a:pt x="139320" y="905863"/>
                  </a:lnTo>
                  <a:lnTo>
                    <a:pt x="139762" y="906127"/>
                  </a:lnTo>
                  <a:lnTo>
                    <a:pt x="140511" y="906603"/>
                  </a:lnTo>
                  <a:lnTo>
                    <a:pt x="141594" y="907264"/>
                  </a:lnTo>
                  <a:lnTo>
                    <a:pt x="142771" y="907814"/>
                  </a:lnTo>
                  <a:lnTo>
                    <a:pt x="143056" y="907940"/>
                  </a:lnTo>
                  <a:lnTo>
                    <a:pt x="143935" y="908329"/>
                  </a:lnTo>
                  <a:lnTo>
                    <a:pt x="144455" y="908627"/>
                  </a:lnTo>
                  <a:lnTo>
                    <a:pt x="144715" y="908812"/>
                  </a:lnTo>
                  <a:lnTo>
                    <a:pt x="144696" y="909787"/>
                  </a:lnTo>
                  <a:lnTo>
                    <a:pt x="144681" y="910585"/>
                  </a:lnTo>
                  <a:lnTo>
                    <a:pt x="144715" y="910979"/>
                  </a:lnTo>
                  <a:lnTo>
                    <a:pt x="144770" y="911698"/>
                  </a:lnTo>
                  <a:lnTo>
                    <a:pt x="144778" y="911814"/>
                  </a:lnTo>
                  <a:lnTo>
                    <a:pt x="144797" y="912066"/>
                  </a:lnTo>
                  <a:lnTo>
                    <a:pt x="144797" y="912340"/>
                  </a:lnTo>
                  <a:lnTo>
                    <a:pt x="144797" y="912788"/>
                  </a:lnTo>
                  <a:lnTo>
                    <a:pt x="144758" y="913424"/>
                  </a:lnTo>
                  <a:lnTo>
                    <a:pt x="144776" y="913585"/>
                  </a:lnTo>
                  <a:lnTo>
                    <a:pt x="144882" y="913737"/>
                  </a:lnTo>
                  <a:lnTo>
                    <a:pt x="145093" y="914101"/>
                  </a:lnTo>
                  <a:lnTo>
                    <a:pt x="145516" y="914324"/>
                  </a:lnTo>
                  <a:lnTo>
                    <a:pt x="145868" y="914605"/>
                  </a:lnTo>
                  <a:lnTo>
                    <a:pt x="146161" y="915052"/>
                  </a:lnTo>
                  <a:lnTo>
                    <a:pt x="146232" y="915509"/>
                  </a:lnTo>
                  <a:lnTo>
                    <a:pt x="146220" y="916096"/>
                  </a:lnTo>
                  <a:lnTo>
                    <a:pt x="146255" y="916458"/>
                  </a:lnTo>
                  <a:lnTo>
                    <a:pt x="146372" y="917198"/>
                  </a:lnTo>
                  <a:lnTo>
                    <a:pt x="146690" y="917787"/>
                  </a:lnTo>
                  <a:lnTo>
                    <a:pt x="147051" y="918353"/>
                  </a:lnTo>
                  <a:lnTo>
                    <a:pt x="147218" y="918789"/>
                  </a:lnTo>
                  <a:lnTo>
                    <a:pt x="147185" y="919594"/>
                  </a:lnTo>
                  <a:lnTo>
                    <a:pt x="147245" y="920313"/>
                  </a:lnTo>
                  <a:lnTo>
                    <a:pt x="147311" y="920527"/>
                  </a:lnTo>
                  <a:lnTo>
                    <a:pt x="147374" y="920732"/>
                  </a:lnTo>
                  <a:lnTo>
                    <a:pt x="147537" y="921041"/>
                  </a:lnTo>
                  <a:lnTo>
                    <a:pt x="147789" y="921255"/>
                  </a:lnTo>
                  <a:lnTo>
                    <a:pt x="147935" y="921379"/>
                  </a:lnTo>
                  <a:lnTo>
                    <a:pt x="148083" y="921580"/>
                  </a:lnTo>
                  <a:lnTo>
                    <a:pt x="148291" y="921907"/>
                  </a:lnTo>
                  <a:lnTo>
                    <a:pt x="148356" y="922104"/>
                  </a:lnTo>
                  <a:lnTo>
                    <a:pt x="148378" y="922355"/>
                  </a:lnTo>
                  <a:lnTo>
                    <a:pt x="148302" y="922781"/>
                  </a:lnTo>
                  <a:lnTo>
                    <a:pt x="148334" y="923239"/>
                  </a:lnTo>
                  <a:lnTo>
                    <a:pt x="148465" y="923556"/>
                  </a:lnTo>
                  <a:lnTo>
                    <a:pt x="148663" y="923938"/>
                  </a:lnTo>
                  <a:lnTo>
                    <a:pt x="149718" y="926582"/>
                  </a:lnTo>
                  <a:lnTo>
                    <a:pt x="149806" y="926796"/>
                  </a:lnTo>
                  <a:lnTo>
                    <a:pt x="150141" y="927614"/>
                  </a:lnTo>
                  <a:lnTo>
                    <a:pt x="150669" y="928390"/>
                  </a:lnTo>
                  <a:lnTo>
                    <a:pt x="150784" y="928581"/>
                  </a:lnTo>
                  <a:lnTo>
                    <a:pt x="151095" y="929098"/>
                  </a:lnTo>
                  <a:lnTo>
                    <a:pt x="151306" y="929922"/>
                  </a:lnTo>
                  <a:lnTo>
                    <a:pt x="151431" y="930411"/>
                  </a:lnTo>
                  <a:lnTo>
                    <a:pt x="151495" y="930463"/>
                  </a:lnTo>
                  <a:lnTo>
                    <a:pt x="151753" y="930676"/>
                  </a:lnTo>
                  <a:lnTo>
                    <a:pt x="152012" y="931021"/>
                  </a:lnTo>
                  <a:lnTo>
                    <a:pt x="152263" y="931466"/>
                  </a:lnTo>
                  <a:lnTo>
                    <a:pt x="152289" y="931504"/>
                  </a:lnTo>
                  <a:lnTo>
                    <a:pt x="152743" y="932170"/>
                  </a:lnTo>
                  <a:lnTo>
                    <a:pt x="153277" y="932746"/>
                  </a:lnTo>
                  <a:lnTo>
                    <a:pt x="153704" y="932896"/>
                  </a:lnTo>
                  <a:lnTo>
                    <a:pt x="154143" y="932869"/>
                  </a:lnTo>
                  <a:lnTo>
                    <a:pt x="154843" y="932606"/>
                  </a:lnTo>
                  <a:lnTo>
                    <a:pt x="155142" y="932545"/>
                  </a:lnTo>
                  <a:lnTo>
                    <a:pt x="155687" y="932512"/>
                  </a:lnTo>
                  <a:lnTo>
                    <a:pt x="156242" y="932576"/>
                  </a:lnTo>
                  <a:lnTo>
                    <a:pt x="157139" y="932896"/>
                  </a:lnTo>
                  <a:lnTo>
                    <a:pt x="157523" y="933044"/>
                  </a:lnTo>
                  <a:lnTo>
                    <a:pt x="158206" y="933364"/>
                  </a:lnTo>
                  <a:lnTo>
                    <a:pt x="158739" y="933599"/>
                  </a:lnTo>
                  <a:lnTo>
                    <a:pt x="159187" y="933748"/>
                  </a:lnTo>
                  <a:lnTo>
                    <a:pt x="159465" y="933898"/>
                  </a:lnTo>
                  <a:lnTo>
                    <a:pt x="159593" y="934090"/>
                  </a:lnTo>
                  <a:lnTo>
                    <a:pt x="159579" y="934455"/>
                  </a:lnTo>
                  <a:lnTo>
                    <a:pt x="159514" y="934645"/>
                  </a:lnTo>
                  <a:lnTo>
                    <a:pt x="159657" y="934836"/>
                  </a:lnTo>
                  <a:lnTo>
                    <a:pt x="159977" y="935007"/>
                  </a:lnTo>
                  <a:lnTo>
                    <a:pt x="160254" y="935135"/>
                  </a:lnTo>
                  <a:lnTo>
                    <a:pt x="160536" y="935159"/>
                  </a:lnTo>
                  <a:lnTo>
                    <a:pt x="161065" y="935126"/>
                  </a:lnTo>
                  <a:lnTo>
                    <a:pt x="161985" y="935272"/>
                  </a:lnTo>
                  <a:lnTo>
                    <a:pt x="162434" y="935406"/>
                  </a:lnTo>
                  <a:lnTo>
                    <a:pt x="162715" y="935462"/>
                  </a:lnTo>
                  <a:lnTo>
                    <a:pt x="163457" y="935508"/>
                  </a:lnTo>
                  <a:lnTo>
                    <a:pt x="164119" y="935709"/>
                  </a:lnTo>
                  <a:lnTo>
                    <a:pt x="165029" y="936147"/>
                  </a:lnTo>
                  <a:lnTo>
                    <a:pt x="165276" y="936282"/>
                  </a:lnTo>
                  <a:lnTo>
                    <a:pt x="165646" y="936338"/>
                  </a:lnTo>
                  <a:lnTo>
                    <a:pt x="166062" y="936360"/>
                  </a:lnTo>
                  <a:lnTo>
                    <a:pt x="166758" y="936236"/>
                  </a:lnTo>
                  <a:lnTo>
                    <a:pt x="167252" y="936203"/>
                  </a:lnTo>
                  <a:lnTo>
                    <a:pt x="167567" y="936203"/>
                  </a:lnTo>
                  <a:lnTo>
                    <a:pt x="168504" y="936458"/>
                  </a:lnTo>
                  <a:lnTo>
                    <a:pt x="168807" y="936361"/>
                  </a:lnTo>
                  <a:lnTo>
                    <a:pt x="168850" y="936348"/>
                  </a:lnTo>
                  <a:lnTo>
                    <a:pt x="169195" y="936102"/>
                  </a:lnTo>
                  <a:lnTo>
                    <a:pt x="169577" y="935967"/>
                  </a:lnTo>
                  <a:lnTo>
                    <a:pt x="170351" y="936046"/>
                  </a:lnTo>
                  <a:lnTo>
                    <a:pt x="171440" y="936248"/>
                  </a:lnTo>
                  <a:lnTo>
                    <a:pt x="172069" y="936383"/>
                  </a:lnTo>
                  <a:lnTo>
                    <a:pt x="173563" y="936719"/>
                  </a:lnTo>
                  <a:lnTo>
                    <a:pt x="174349" y="936810"/>
                  </a:lnTo>
                  <a:lnTo>
                    <a:pt x="175180" y="937269"/>
                  </a:lnTo>
                  <a:lnTo>
                    <a:pt x="175404" y="937740"/>
                  </a:lnTo>
                  <a:lnTo>
                    <a:pt x="175450" y="938425"/>
                  </a:lnTo>
                  <a:lnTo>
                    <a:pt x="175371" y="938863"/>
                  </a:lnTo>
                  <a:lnTo>
                    <a:pt x="175203" y="939805"/>
                  </a:lnTo>
                  <a:lnTo>
                    <a:pt x="175237" y="940109"/>
                  </a:lnTo>
                  <a:lnTo>
                    <a:pt x="175359" y="940501"/>
                  </a:lnTo>
                  <a:lnTo>
                    <a:pt x="175562" y="940759"/>
                  </a:lnTo>
                  <a:lnTo>
                    <a:pt x="175854" y="941096"/>
                  </a:lnTo>
                  <a:lnTo>
                    <a:pt x="176055" y="941444"/>
                  </a:lnTo>
                  <a:lnTo>
                    <a:pt x="176056" y="941444"/>
                  </a:lnTo>
                  <a:lnTo>
                    <a:pt x="176599" y="942687"/>
                  </a:lnTo>
                  <a:lnTo>
                    <a:pt x="176874" y="943147"/>
                  </a:lnTo>
                  <a:lnTo>
                    <a:pt x="177019" y="943391"/>
                  </a:lnTo>
                  <a:lnTo>
                    <a:pt x="177087" y="943800"/>
                  </a:lnTo>
                  <a:lnTo>
                    <a:pt x="177048" y="943965"/>
                  </a:lnTo>
                  <a:lnTo>
                    <a:pt x="176807" y="944287"/>
                  </a:lnTo>
                  <a:lnTo>
                    <a:pt x="176687" y="944399"/>
                  </a:lnTo>
                  <a:lnTo>
                    <a:pt x="176502" y="944520"/>
                  </a:lnTo>
                  <a:lnTo>
                    <a:pt x="176309" y="944592"/>
                  </a:lnTo>
                  <a:lnTo>
                    <a:pt x="176124" y="944567"/>
                  </a:lnTo>
                  <a:lnTo>
                    <a:pt x="175964" y="944415"/>
                  </a:lnTo>
                  <a:lnTo>
                    <a:pt x="175714" y="944215"/>
                  </a:lnTo>
                  <a:lnTo>
                    <a:pt x="175377" y="944110"/>
                  </a:lnTo>
                  <a:lnTo>
                    <a:pt x="175048" y="944046"/>
                  </a:lnTo>
                  <a:lnTo>
                    <a:pt x="174598" y="944119"/>
                  </a:lnTo>
                  <a:lnTo>
                    <a:pt x="174125" y="944391"/>
                  </a:lnTo>
                  <a:lnTo>
                    <a:pt x="173795" y="944543"/>
                  </a:lnTo>
                  <a:lnTo>
                    <a:pt x="173474" y="944800"/>
                  </a:lnTo>
                  <a:lnTo>
                    <a:pt x="172960" y="945169"/>
                  </a:lnTo>
                  <a:lnTo>
                    <a:pt x="171996" y="945707"/>
                  </a:lnTo>
                  <a:lnTo>
                    <a:pt x="171238" y="946055"/>
                  </a:lnTo>
                  <a:lnTo>
                    <a:pt x="171166" y="946080"/>
                  </a:lnTo>
                  <a:lnTo>
                    <a:pt x="170857" y="946188"/>
                  </a:lnTo>
                  <a:lnTo>
                    <a:pt x="170678" y="946359"/>
                  </a:lnTo>
                  <a:lnTo>
                    <a:pt x="170488" y="946395"/>
                  </a:lnTo>
                  <a:lnTo>
                    <a:pt x="170328" y="946365"/>
                  </a:lnTo>
                  <a:lnTo>
                    <a:pt x="169756" y="946253"/>
                  </a:lnTo>
                  <a:lnTo>
                    <a:pt x="169330" y="946302"/>
                  </a:lnTo>
                  <a:lnTo>
                    <a:pt x="168952" y="946470"/>
                  </a:lnTo>
                  <a:lnTo>
                    <a:pt x="168510" y="946775"/>
                  </a:lnTo>
                  <a:lnTo>
                    <a:pt x="168181" y="946879"/>
                  </a:lnTo>
                  <a:lnTo>
                    <a:pt x="167571" y="947161"/>
                  </a:lnTo>
                  <a:lnTo>
                    <a:pt x="167025" y="947577"/>
                  </a:lnTo>
                  <a:lnTo>
                    <a:pt x="166278" y="948219"/>
                  </a:lnTo>
                  <a:lnTo>
                    <a:pt x="165571" y="948733"/>
                  </a:lnTo>
                  <a:lnTo>
                    <a:pt x="164936" y="949199"/>
                  </a:lnTo>
                  <a:lnTo>
                    <a:pt x="164535" y="949511"/>
                  </a:lnTo>
                  <a:lnTo>
                    <a:pt x="164262" y="949801"/>
                  </a:lnTo>
                  <a:lnTo>
                    <a:pt x="164141" y="949994"/>
                  </a:lnTo>
                  <a:lnTo>
                    <a:pt x="164171" y="950285"/>
                  </a:lnTo>
                  <a:lnTo>
                    <a:pt x="164301" y="950626"/>
                  </a:lnTo>
                  <a:lnTo>
                    <a:pt x="164521" y="950958"/>
                  </a:lnTo>
                  <a:lnTo>
                    <a:pt x="164712" y="951198"/>
                  </a:lnTo>
                  <a:lnTo>
                    <a:pt x="165047" y="951654"/>
                  </a:lnTo>
                  <a:lnTo>
                    <a:pt x="165143" y="951770"/>
                  </a:lnTo>
                  <a:lnTo>
                    <a:pt x="166016" y="952845"/>
                  </a:lnTo>
                  <a:lnTo>
                    <a:pt x="166229" y="953107"/>
                  </a:lnTo>
                  <a:lnTo>
                    <a:pt x="166610" y="953574"/>
                  </a:lnTo>
                  <a:lnTo>
                    <a:pt x="166881" y="953967"/>
                  </a:lnTo>
                  <a:lnTo>
                    <a:pt x="166901" y="954258"/>
                  </a:lnTo>
                  <a:lnTo>
                    <a:pt x="166781" y="954509"/>
                  </a:lnTo>
                  <a:lnTo>
                    <a:pt x="166752" y="954527"/>
                  </a:lnTo>
                  <a:lnTo>
                    <a:pt x="166462" y="954705"/>
                  </a:lnTo>
                  <a:lnTo>
                    <a:pt x="166197" y="954760"/>
                  </a:lnTo>
                  <a:lnTo>
                    <a:pt x="165232" y="954685"/>
                  </a:lnTo>
                  <a:lnTo>
                    <a:pt x="164765" y="954748"/>
                  </a:lnTo>
                  <a:lnTo>
                    <a:pt x="164459" y="954850"/>
                  </a:lnTo>
                  <a:lnTo>
                    <a:pt x="164332" y="954893"/>
                  </a:lnTo>
                  <a:lnTo>
                    <a:pt x="164232" y="955012"/>
                  </a:lnTo>
                  <a:lnTo>
                    <a:pt x="163623" y="955742"/>
                  </a:lnTo>
                  <a:lnTo>
                    <a:pt x="163601" y="955771"/>
                  </a:lnTo>
                  <a:lnTo>
                    <a:pt x="163480" y="955885"/>
                  </a:lnTo>
                  <a:lnTo>
                    <a:pt x="163074" y="956256"/>
                  </a:lnTo>
                  <a:lnTo>
                    <a:pt x="162257" y="956999"/>
                  </a:lnTo>
                  <a:lnTo>
                    <a:pt x="162042" y="957503"/>
                  </a:lnTo>
                  <a:lnTo>
                    <a:pt x="161996" y="957892"/>
                  </a:lnTo>
                  <a:lnTo>
                    <a:pt x="162009" y="958288"/>
                  </a:lnTo>
                  <a:lnTo>
                    <a:pt x="162170" y="958631"/>
                  </a:lnTo>
                  <a:lnTo>
                    <a:pt x="162190" y="958671"/>
                  </a:lnTo>
                  <a:lnTo>
                    <a:pt x="162218" y="958717"/>
                  </a:lnTo>
                  <a:lnTo>
                    <a:pt x="162405" y="959032"/>
                  </a:lnTo>
                  <a:lnTo>
                    <a:pt x="162817" y="959248"/>
                  </a:lnTo>
                  <a:lnTo>
                    <a:pt x="163503" y="959420"/>
                  </a:lnTo>
                  <a:lnTo>
                    <a:pt x="163746" y="959639"/>
                  </a:lnTo>
                  <a:lnTo>
                    <a:pt x="163902" y="959967"/>
                  </a:lnTo>
                  <a:lnTo>
                    <a:pt x="163974" y="960466"/>
                  </a:lnTo>
                  <a:lnTo>
                    <a:pt x="164102" y="960866"/>
                  </a:lnTo>
                  <a:lnTo>
                    <a:pt x="164288" y="961279"/>
                  </a:lnTo>
                  <a:lnTo>
                    <a:pt x="164445" y="961807"/>
                  </a:lnTo>
                  <a:lnTo>
                    <a:pt x="164573" y="962178"/>
                  </a:lnTo>
                  <a:lnTo>
                    <a:pt x="164744" y="962706"/>
                  </a:lnTo>
                  <a:lnTo>
                    <a:pt x="164759" y="962990"/>
                  </a:lnTo>
                  <a:lnTo>
                    <a:pt x="164659" y="963533"/>
                  </a:lnTo>
                  <a:lnTo>
                    <a:pt x="164631" y="963960"/>
                  </a:lnTo>
                  <a:lnTo>
                    <a:pt x="164701" y="964345"/>
                  </a:lnTo>
                  <a:lnTo>
                    <a:pt x="164744" y="965044"/>
                  </a:lnTo>
                  <a:lnTo>
                    <a:pt x="164802" y="965844"/>
                  </a:lnTo>
                  <a:lnTo>
                    <a:pt x="164859" y="966442"/>
                  </a:lnTo>
                  <a:lnTo>
                    <a:pt x="164966" y="967148"/>
                  </a:lnTo>
                  <a:lnTo>
                    <a:pt x="165036" y="967475"/>
                  </a:lnTo>
                  <a:lnTo>
                    <a:pt x="165018" y="967871"/>
                  </a:lnTo>
                  <a:lnTo>
                    <a:pt x="164961" y="968278"/>
                  </a:lnTo>
                  <a:lnTo>
                    <a:pt x="164908" y="968511"/>
                  </a:lnTo>
                  <a:lnTo>
                    <a:pt x="164880" y="968761"/>
                  </a:lnTo>
                  <a:lnTo>
                    <a:pt x="164940" y="969188"/>
                  </a:lnTo>
                  <a:lnTo>
                    <a:pt x="164958" y="969317"/>
                  </a:lnTo>
                  <a:lnTo>
                    <a:pt x="165015" y="969525"/>
                  </a:lnTo>
                  <a:lnTo>
                    <a:pt x="165023" y="969700"/>
                  </a:lnTo>
                  <a:lnTo>
                    <a:pt x="164961" y="969834"/>
                  </a:lnTo>
                  <a:lnTo>
                    <a:pt x="164845" y="970049"/>
                  </a:lnTo>
                  <a:lnTo>
                    <a:pt x="164460" y="970541"/>
                  </a:lnTo>
                  <a:lnTo>
                    <a:pt x="163968" y="971148"/>
                  </a:lnTo>
                  <a:lnTo>
                    <a:pt x="163878" y="971408"/>
                  </a:lnTo>
                  <a:lnTo>
                    <a:pt x="163771" y="971881"/>
                  </a:lnTo>
                  <a:lnTo>
                    <a:pt x="163645" y="972266"/>
                  </a:lnTo>
                  <a:lnTo>
                    <a:pt x="163530" y="972409"/>
                  </a:lnTo>
                  <a:lnTo>
                    <a:pt x="163342" y="972499"/>
                  </a:lnTo>
                  <a:lnTo>
                    <a:pt x="163153" y="972588"/>
                  </a:lnTo>
                  <a:lnTo>
                    <a:pt x="162966" y="972714"/>
                  </a:lnTo>
                  <a:lnTo>
                    <a:pt x="162894" y="972829"/>
                  </a:lnTo>
                  <a:lnTo>
                    <a:pt x="162859" y="972990"/>
                  </a:lnTo>
                  <a:lnTo>
                    <a:pt x="162859" y="973267"/>
                  </a:lnTo>
                  <a:lnTo>
                    <a:pt x="163011" y="973626"/>
                  </a:lnTo>
                  <a:lnTo>
                    <a:pt x="163037" y="973832"/>
                  </a:lnTo>
                  <a:lnTo>
                    <a:pt x="163039" y="973845"/>
                  </a:lnTo>
                  <a:lnTo>
                    <a:pt x="163010" y="973976"/>
                  </a:lnTo>
                  <a:lnTo>
                    <a:pt x="162974" y="974025"/>
                  </a:lnTo>
                  <a:lnTo>
                    <a:pt x="162927" y="974057"/>
                  </a:lnTo>
                  <a:lnTo>
                    <a:pt x="162735" y="974081"/>
                  </a:lnTo>
                  <a:lnTo>
                    <a:pt x="162582" y="974070"/>
                  </a:lnTo>
                  <a:lnTo>
                    <a:pt x="162507" y="974035"/>
                  </a:lnTo>
                  <a:lnTo>
                    <a:pt x="162267" y="973858"/>
                  </a:lnTo>
                  <a:lnTo>
                    <a:pt x="162125" y="973778"/>
                  </a:lnTo>
                  <a:lnTo>
                    <a:pt x="161597" y="973321"/>
                  </a:lnTo>
                  <a:lnTo>
                    <a:pt x="161100" y="972996"/>
                  </a:lnTo>
                  <a:lnTo>
                    <a:pt x="160655" y="972642"/>
                  </a:lnTo>
                  <a:lnTo>
                    <a:pt x="159315" y="971360"/>
                  </a:lnTo>
                  <a:lnTo>
                    <a:pt x="158865" y="971225"/>
                  </a:lnTo>
                  <a:lnTo>
                    <a:pt x="158588" y="971216"/>
                  </a:lnTo>
                  <a:lnTo>
                    <a:pt x="158376" y="971252"/>
                  </a:lnTo>
                  <a:lnTo>
                    <a:pt x="157979" y="971489"/>
                  </a:lnTo>
                  <a:lnTo>
                    <a:pt x="157689" y="971912"/>
                  </a:lnTo>
                  <a:lnTo>
                    <a:pt x="157503" y="972353"/>
                  </a:lnTo>
                  <a:lnTo>
                    <a:pt x="157415" y="972643"/>
                  </a:lnTo>
                  <a:lnTo>
                    <a:pt x="157380" y="972943"/>
                  </a:lnTo>
                  <a:lnTo>
                    <a:pt x="157336" y="973515"/>
                  </a:lnTo>
                  <a:lnTo>
                    <a:pt x="157380" y="974062"/>
                  </a:lnTo>
                  <a:lnTo>
                    <a:pt x="157380" y="974247"/>
                  </a:lnTo>
                  <a:lnTo>
                    <a:pt x="157362" y="974502"/>
                  </a:lnTo>
                  <a:lnTo>
                    <a:pt x="157274" y="974714"/>
                  </a:lnTo>
                  <a:lnTo>
                    <a:pt x="157071" y="974978"/>
                  </a:lnTo>
                  <a:lnTo>
                    <a:pt x="156516" y="975348"/>
                  </a:lnTo>
                  <a:lnTo>
                    <a:pt x="156075" y="975559"/>
                  </a:lnTo>
                  <a:lnTo>
                    <a:pt x="155617" y="975771"/>
                  </a:lnTo>
                  <a:lnTo>
                    <a:pt x="155202" y="975886"/>
                  </a:lnTo>
                  <a:lnTo>
                    <a:pt x="154832" y="976062"/>
                  </a:lnTo>
                  <a:lnTo>
                    <a:pt x="154409" y="976529"/>
                  </a:lnTo>
                  <a:lnTo>
                    <a:pt x="154250" y="976776"/>
                  </a:lnTo>
                  <a:lnTo>
                    <a:pt x="154170" y="976970"/>
                  </a:lnTo>
                  <a:lnTo>
                    <a:pt x="154101" y="977295"/>
                  </a:lnTo>
                  <a:lnTo>
                    <a:pt x="154032" y="977641"/>
                  </a:lnTo>
                  <a:lnTo>
                    <a:pt x="153982" y="978027"/>
                  </a:lnTo>
                  <a:lnTo>
                    <a:pt x="153968" y="978131"/>
                  </a:lnTo>
                  <a:lnTo>
                    <a:pt x="153967" y="978133"/>
                  </a:lnTo>
                  <a:lnTo>
                    <a:pt x="153898" y="978229"/>
                  </a:lnTo>
                  <a:lnTo>
                    <a:pt x="153818" y="978361"/>
                  </a:lnTo>
                  <a:lnTo>
                    <a:pt x="153792" y="978529"/>
                  </a:lnTo>
                  <a:lnTo>
                    <a:pt x="153818" y="978705"/>
                  </a:lnTo>
                  <a:lnTo>
                    <a:pt x="153871" y="978908"/>
                  </a:lnTo>
                  <a:lnTo>
                    <a:pt x="153942" y="979031"/>
                  </a:lnTo>
                  <a:lnTo>
                    <a:pt x="154083" y="979321"/>
                  </a:lnTo>
                  <a:lnTo>
                    <a:pt x="154214" y="979533"/>
                  </a:lnTo>
                  <a:lnTo>
                    <a:pt x="154329" y="979595"/>
                  </a:lnTo>
                  <a:lnTo>
                    <a:pt x="154488" y="979613"/>
                  </a:lnTo>
                  <a:lnTo>
                    <a:pt x="154762" y="979577"/>
                  </a:lnTo>
                  <a:lnTo>
                    <a:pt x="154965" y="979604"/>
                  </a:lnTo>
                  <a:lnTo>
                    <a:pt x="155246" y="979692"/>
                  </a:lnTo>
                  <a:lnTo>
                    <a:pt x="155581" y="979904"/>
                  </a:lnTo>
                  <a:lnTo>
                    <a:pt x="155837" y="980255"/>
                  </a:lnTo>
                  <a:lnTo>
                    <a:pt x="155908" y="980467"/>
                  </a:lnTo>
                  <a:lnTo>
                    <a:pt x="155934" y="980652"/>
                  </a:lnTo>
                  <a:lnTo>
                    <a:pt x="155873" y="980889"/>
                  </a:lnTo>
                  <a:lnTo>
                    <a:pt x="155617" y="981251"/>
                  </a:lnTo>
                  <a:lnTo>
                    <a:pt x="155343" y="981568"/>
                  </a:lnTo>
                  <a:lnTo>
                    <a:pt x="154947" y="981920"/>
                  </a:lnTo>
                  <a:lnTo>
                    <a:pt x="154338" y="982591"/>
                  </a:lnTo>
                  <a:lnTo>
                    <a:pt x="153739" y="983180"/>
                  </a:lnTo>
                  <a:lnTo>
                    <a:pt x="153087" y="983859"/>
                  </a:lnTo>
                  <a:lnTo>
                    <a:pt x="152725" y="984441"/>
                  </a:lnTo>
                  <a:lnTo>
                    <a:pt x="152345" y="985039"/>
                  </a:lnTo>
                  <a:lnTo>
                    <a:pt x="152064" y="985525"/>
                  </a:lnTo>
                  <a:lnTo>
                    <a:pt x="151905" y="985964"/>
                  </a:lnTo>
                  <a:lnTo>
                    <a:pt x="151678" y="986591"/>
                  </a:lnTo>
                  <a:lnTo>
                    <a:pt x="151677" y="987095"/>
                  </a:lnTo>
                  <a:lnTo>
                    <a:pt x="151751" y="987418"/>
                  </a:lnTo>
                  <a:lnTo>
                    <a:pt x="151818" y="987681"/>
                  </a:lnTo>
                  <a:lnTo>
                    <a:pt x="151940" y="988157"/>
                  </a:lnTo>
                  <a:lnTo>
                    <a:pt x="152230" y="989280"/>
                  </a:lnTo>
                  <a:lnTo>
                    <a:pt x="152711" y="990679"/>
                  </a:lnTo>
                  <a:lnTo>
                    <a:pt x="152821" y="991338"/>
                  </a:lnTo>
                  <a:lnTo>
                    <a:pt x="152799" y="991778"/>
                  </a:lnTo>
                  <a:lnTo>
                    <a:pt x="152698" y="992170"/>
                  </a:lnTo>
                  <a:lnTo>
                    <a:pt x="152373" y="992715"/>
                  </a:lnTo>
                  <a:lnTo>
                    <a:pt x="151669" y="993471"/>
                  </a:lnTo>
                  <a:lnTo>
                    <a:pt x="151664" y="993476"/>
                  </a:lnTo>
                  <a:lnTo>
                    <a:pt x="151130" y="993947"/>
                  </a:lnTo>
                  <a:lnTo>
                    <a:pt x="151053" y="993991"/>
                  </a:lnTo>
                  <a:lnTo>
                    <a:pt x="150899" y="994079"/>
                  </a:lnTo>
                  <a:lnTo>
                    <a:pt x="150634" y="994185"/>
                  </a:lnTo>
                  <a:lnTo>
                    <a:pt x="150453" y="994213"/>
                  </a:lnTo>
                  <a:lnTo>
                    <a:pt x="150066" y="994213"/>
                  </a:lnTo>
                  <a:lnTo>
                    <a:pt x="149800" y="994127"/>
                  </a:lnTo>
                  <a:lnTo>
                    <a:pt x="149639" y="994074"/>
                  </a:lnTo>
                  <a:lnTo>
                    <a:pt x="149262" y="993980"/>
                  </a:lnTo>
                  <a:lnTo>
                    <a:pt x="148935" y="994030"/>
                  </a:lnTo>
                  <a:lnTo>
                    <a:pt x="148584" y="994186"/>
                  </a:lnTo>
                  <a:lnTo>
                    <a:pt x="148076" y="994538"/>
                  </a:lnTo>
                  <a:lnTo>
                    <a:pt x="147828" y="994680"/>
                  </a:lnTo>
                  <a:lnTo>
                    <a:pt x="147373" y="994928"/>
                  </a:lnTo>
                  <a:lnTo>
                    <a:pt x="146956" y="995227"/>
                  </a:lnTo>
                  <a:lnTo>
                    <a:pt x="146748" y="995396"/>
                  </a:lnTo>
                  <a:lnTo>
                    <a:pt x="146628" y="995552"/>
                  </a:lnTo>
                  <a:lnTo>
                    <a:pt x="146572" y="995627"/>
                  </a:lnTo>
                  <a:lnTo>
                    <a:pt x="146570" y="995630"/>
                  </a:lnTo>
                  <a:lnTo>
                    <a:pt x="146448" y="995878"/>
                  </a:lnTo>
                  <a:lnTo>
                    <a:pt x="146423" y="996151"/>
                  </a:lnTo>
                  <a:lnTo>
                    <a:pt x="146513" y="996555"/>
                  </a:lnTo>
                  <a:lnTo>
                    <a:pt x="146513" y="996867"/>
                  </a:lnTo>
                  <a:lnTo>
                    <a:pt x="146448" y="997230"/>
                  </a:lnTo>
                  <a:lnTo>
                    <a:pt x="146279" y="997517"/>
                  </a:lnTo>
                  <a:lnTo>
                    <a:pt x="145954" y="997934"/>
                  </a:lnTo>
                  <a:lnTo>
                    <a:pt x="145524" y="998441"/>
                  </a:lnTo>
                  <a:lnTo>
                    <a:pt x="145238" y="998715"/>
                  </a:lnTo>
                  <a:lnTo>
                    <a:pt x="145107" y="998878"/>
                  </a:lnTo>
                  <a:lnTo>
                    <a:pt x="144887" y="999158"/>
                  </a:lnTo>
                  <a:lnTo>
                    <a:pt x="144370" y="999776"/>
                  </a:lnTo>
                  <a:lnTo>
                    <a:pt x="144365" y="999781"/>
                  </a:lnTo>
                  <a:lnTo>
                    <a:pt x="143779" y="1000614"/>
                  </a:lnTo>
                  <a:lnTo>
                    <a:pt x="143310" y="1001147"/>
                  </a:lnTo>
                  <a:lnTo>
                    <a:pt x="142894" y="1001680"/>
                  </a:lnTo>
                  <a:lnTo>
                    <a:pt x="142569" y="1002318"/>
                  </a:lnTo>
                  <a:lnTo>
                    <a:pt x="142360" y="1002826"/>
                  </a:lnTo>
                  <a:lnTo>
                    <a:pt x="142113" y="1003333"/>
                  </a:lnTo>
                  <a:lnTo>
                    <a:pt x="141775" y="1003984"/>
                  </a:lnTo>
                  <a:lnTo>
                    <a:pt x="141423" y="1004426"/>
                  </a:lnTo>
                  <a:lnTo>
                    <a:pt x="141124" y="1004791"/>
                  </a:lnTo>
                  <a:lnTo>
                    <a:pt x="140863" y="1005103"/>
                  </a:lnTo>
                  <a:lnTo>
                    <a:pt x="140525" y="1005402"/>
                  </a:lnTo>
                  <a:lnTo>
                    <a:pt x="140368" y="1005688"/>
                  </a:lnTo>
                  <a:lnTo>
                    <a:pt x="140365" y="1005696"/>
                  </a:lnTo>
                  <a:lnTo>
                    <a:pt x="140242" y="1005973"/>
                  </a:lnTo>
                  <a:lnTo>
                    <a:pt x="140212" y="1006261"/>
                  </a:lnTo>
                  <a:lnTo>
                    <a:pt x="140264" y="1006781"/>
                  </a:lnTo>
                  <a:lnTo>
                    <a:pt x="140238" y="1007068"/>
                  </a:lnTo>
                  <a:lnTo>
                    <a:pt x="140121" y="1007353"/>
                  </a:lnTo>
                  <a:lnTo>
                    <a:pt x="139912" y="1007640"/>
                  </a:lnTo>
                  <a:lnTo>
                    <a:pt x="139717" y="1007939"/>
                  </a:lnTo>
                  <a:lnTo>
                    <a:pt x="139535" y="1008212"/>
                  </a:lnTo>
                  <a:lnTo>
                    <a:pt x="139171" y="1008654"/>
                  </a:lnTo>
                  <a:lnTo>
                    <a:pt x="139066" y="1009006"/>
                  </a:lnTo>
                  <a:lnTo>
                    <a:pt x="139014" y="1009279"/>
                  </a:lnTo>
                  <a:lnTo>
                    <a:pt x="138988" y="1009591"/>
                  </a:lnTo>
                  <a:lnTo>
                    <a:pt x="138936" y="1009761"/>
                  </a:lnTo>
                  <a:lnTo>
                    <a:pt x="138884" y="1009956"/>
                  </a:lnTo>
                  <a:lnTo>
                    <a:pt x="138585" y="1010164"/>
                  </a:lnTo>
                  <a:lnTo>
                    <a:pt x="138350" y="1010359"/>
                  </a:lnTo>
                  <a:lnTo>
                    <a:pt x="138103" y="1010515"/>
                  </a:lnTo>
                  <a:lnTo>
                    <a:pt x="137894" y="1010737"/>
                  </a:lnTo>
                  <a:lnTo>
                    <a:pt x="137282" y="1011296"/>
                  </a:lnTo>
                  <a:lnTo>
                    <a:pt x="136489" y="1011973"/>
                  </a:lnTo>
                  <a:lnTo>
                    <a:pt x="136189" y="1012181"/>
                  </a:lnTo>
                  <a:lnTo>
                    <a:pt x="135132" y="1012900"/>
                  </a:lnTo>
                  <a:lnTo>
                    <a:pt x="134365" y="1013595"/>
                  </a:lnTo>
                  <a:lnTo>
                    <a:pt x="133072" y="1014399"/>
                  </a:lnTo>
                  <a:lnTo>
                    <a:pt x="132103" y="1014681"/>
                  </a:lnTo>
                  <a:lnTo>
                    <a:pt x="129490" y="1015353"/>
                  </a:lnTo>
                  <a:lnTo>
                    <a:pt x="127589" y="1015789"/>
                  </a:lnTo>
                  <a:lnTo>
                    <a:pt x="124363" y="1016955"/>
                  </a:lnTo>
                  <a:lnTo>
                    <a:pt x="123354" y="1017252"/>
                  </a:lnTo>
                  <a:lnTo>
                    <a:pt x="123353" y="1017252"/>
                  </a:lnTo>
                  <a:lnTo>
                    <a:pt x="122462" y="1017312"/>
                  </a:lnTo>
                  <a:lnTo>
                    <a:pt x="121532" y="1017213"/>
                  </a:lnTo>
                  <a:lnTo>
                    <a:pt x="120622" y="1017232"/>
                  </a:lnTo>
                  <a:lnTo>
                    <a:pt x="119613" y="1017648"/>
                  </a:lnTo>
                  <a:lnTo>
                    <a:pt x="116841" y="1019270"/>
                  </a:lnTo>
                  <a:lnTo>
                    <a:pt x="115238" y="1020635"/>
                  </a:lnTo>
                  <a:lnTo>
                    <a:pt x="114345" y="1021710"/>
                  </a:lnTo>
                  <a:lnTo>
                    <a:pt x="113411" y="1025207"/>
                  </a:lnTo>
                  <a:lnTo>
                    <a:pt x="113269" y="1026299"/>
                  </a:lnTo>
                  <a:lnTo>
                    <a:pt x="113316" y="1027977"/>
                  </a:lnTo>
                  <a:lnTo>
                    <a:pt x="113189" y="1028879"/>
                  </a:lnTo>
                  <a:lnTo>
                    <a:pt x="113173" y="1030033"/>
                  </a:lnTo>
                  <a:lnTo>
                    <a:pt x="113394" y="1031996"/>
                  </a:lnTo>
                  <a:lnTo>
                    <a:pt x="113266" y="1035081"/>
                  </a:lnTo>
                  <a:lnTo>
                    <a:pt x="113733" y="1038160"/>
                  </a:lnTo>
                  <a:lnTo>
                    <a:pt x="113822" y="1039109"/>
                  </a:lnTo>
                  <a:lnTo>
                    <a:pt x="113880" y="1039495"/>
                  </a:lnTo>
                  <a:lnTo>
                    <a:pt x="113872" y="1039686"/>
                  </a:lnTo>
                  <a:lnTo>
                    <a:pt x="113723" y="1039888"/>
                  </a:lnTo>
                  <a:lnTo>
                    <a:pt x="113626" y="1040375"/>
                  </a:lnTo>
                  <a:lnTo>
                    <a:pt x="113666" y="1040628"/>
                  </a:lnTo>
                  <a:lnTo>
                    <a:pt x="113777" y="1040735"/>
                  </a:lnTo>
                  <a:lnTo>
                    <a:pt x="114108" y="1040876"/>
                  </a:lnTo>
                  <a:lnTo>
                    <a:pt x="115053" y="1041188"/>
                  </a:lnTo>
                  <a:lnTo>
                    <a:pt x="115631" y="1041602"/>
                  </a:lnTo>
                  <a:lnTo>
                    <a:pt x="116315" y="1042460"/>
                  </a:lnTo>
                  <a:lnTo>
                    <a:pt x="116501" y="1043390"/>
                  </a:lnTo>
                  <a:lnTo>
                    <a:pt x="116475" y="1044320"/>
                  </a:lnTo>
                  <a:lnTo>
                    <a:pt x="115916" y="1048173"/>
                  </a:lnTo>
                  <a:lnTo>
                    <a:pt x="115651" y="1049289"/>
                  </a:lnTo>
                  <a:lnTo>
                    <a:pt x="115198" y="1050564"/>
                  </a:lnTo>
                  <a:lnTo>
                    <a:pt x="114321" y="1052212"/>
                  </a:lnTo>
                  <a:lnTo>
                    <a:pt x="112742" y="1054884"/>
                  </a:lnTo>
                  <a:lnTo>
                    <a:pt x="111533" y="1056239"/>
                  </a:lnTo>
                  <a:lnTo>
                    <a:pt x="110771" y="1057246"/>
                  </a:lnTo>
                  <a:lnTo>
                    <a:pt x="109953" y="1058280"/>
                  </a:lnTo>
                  <a:lnTo>
                    <a:pt x="108728" y="1059926"/>
                  </a:lnTo>
                  <a:lnTo>
                    <a:pt x="108157" y="1060810"/>
                  </a:lnTo>
                  <a:lnTo>
                    <a:pt x="107870" y="1061396"/>
                  </a:lnTo>
                  <a:lnTo>
                    <a:pt x="107625" y="1062293"/>
                  </a:lnTo>
                  <a:lnTo>
                    <a:pt x="107421" y="1062892"/>
                  </a:lnTo>
                  <a:lnTo>
                    <a:pt x="107135" y="1063273"/>
                  </a:lnTo>
                  <a:lnTo>
                    <a:pt x="106918" y="1063477"/>
                  </a:lnTo>
                  <a:lnTo>
                    <a:pt x="106074" y="1063885"/>
                  </a:lnTo>
                  <a:lnTo>
                    <a:pt x="105570" y="1064362"/>
                  </a:lnTo>
                  <a:lnTo>
                    <a:pt x="105271" y="1064987"/>
                  </a:lnTo>
                  <a:lnTo>
                    <a:pt x="104998" y="1065437"/>
                  </a:lnTo>
                  <a:lnTo>
                    <a:pt x="104590" y="1065899"/>
                  </a:lnTo>
                  <a:lnTo>
                    <a:pt x="104469" y="1066419"/>
                  </a:lnTo>
                  <a:lnTo>
                    <a:pt x="104440" y="1066864"/>
                  </a:lnTo>
                  <a:lnTo>
                    <a:pt x="104496" y="1067336"/>
                  </a:lnTo>
                  <a:lnTo>
                    <a:pt x="104719" y="1067948"/>
                  </a:lnTo>
                  <a:lnTo>
                    <a:pt x="104969" y="1068533"/>
                  </a:lnTo>
                  <a:lnTo>
                    <a:pt x="105665" y="1071425"/>
                  </a:lnTo>
                  <a:lnTo>
                    <a:pt x="106750" y="1073622"/>
                  </a:lnTo>
                  <a:lnTo>
                    <a:pt x="107135" y="1074215"/>
                  </a:lnTo>
                  <a:lnTo>
                    <a:pt x="108086" y="1075681"/>
                  </a:lnTo>
                  <a:lnTo>
                    <a:pt x="109589" y="1077015"/>
                  </a:lnTo>
                  <a:lnTo>
                    <a:pt x="110507" y="1078461"/>
                  </a:lnTo>
                  <a:lnTo>
                    <a:pt x="112622" y="1082522"/>
                  </a:lnTo>
                  <a:lnTo>
                    <a:pt x="113068" y="1083996"/>
                  </a:lnTo>
                  <a:lnTo>
                    <a:pt x="115709" y="1086868"/>
                  </a:lnTo>
                  <a:lnTo>
                    <a:pt x="117579" y="1088894"/>
                  </a:lnTo>
                  <a:lnTo>
                    <a:pt x="119382" y="1090629"/>
                  </a:lnTo>
                  <a:lnTo>
                    <a:pt x="120340" y="1091274"/>
                  </a:lnTo>
                  <a:lnTo>
                    <a:pt x="121809" y="1092098"/>
                  </a:lnTo>
                  <a:lnTo>
                    <a:pt x="123122" y="1092542"/>
                  </a:lnTo>
                  <a:lnTo>
                    <a:pt x="124392" y="1093254"/>
                  </a:lnTo>
                  <a:lnTo>
                    <a:pt x="127286" y="1094433"/>
                  </a:lnTo>
                  <a:lnTo>
                    <a:pt x="128355" y="1095056"/>
                  </a:lnTo>
                  <a:lnTo>
                    <a:pt x="129181" y="1095552"/>
                  </a:lnTo>
                  <a:lnTo>
                    <a:pt x="129247" y="1095591"/>
                  </a:lnTo>
                  <a:lnTo>
                    <a:pt x="131664" y="1097022"/>
                  </a:lnTo>
                  <a:lnTo>
                    <a:pt x="132186" y="1097344"/>
                  </a:lnTo>
                  <a:lnTo>
                    <a:pt x="132374" y="1097414"/>
                  </a:lnTo>
                  <a:lnTo>
                    <a:pt x="133039" y="1097661"/>
                  </a:lnTo>
                  <a:lnTo>
                    <a:pt x="133588" y="1097820"/>
                  </a:lnTo>
                  <a:lnTo>
                    <a:pt x="134435" y="1098138"/>
                  </a:lnTo>
                  <a:lnTo>
                    <a:pt x="135298" y="1098589"/>
                  </a:lnTo>
                  <a:lnTo>
                    <a:pt x="135554" y="1098774"/>
                  </a:lnTo>
                  <a:lnTo>
                    <a:pt x="135867" y="1099031"/>
                  </a:lnTo>
                  <a:lnTo>
                    <a:pt x="136224" y="1099486"/>
                  </a:lnTo>
                  <a:lnTo>
                    <a:pt x="136566" y="1099799"/>
                  </a:lnTo>
                  <a:lnTo>
                    <a:pt x="136965" y="1100241"/>
                  </a:lnTo>
                  <a:lnTo>
                    <a:pt x="137464" y="1100697"/>
                  </a:lnTo>
                  <a:lnTo>
                    <a:pt x="137820" y="1101109"/>
                  </a:lnTo>
                  <a:lnTo>
                    <a:pt x="138134" y="1101551"/>
                  </a:lnTo>
                  <a:lnTo>
                    <a:pt x="138433" y="1101978"/>
                  </a:lnTo>
                  <a:lnTo>
                    <a:pt x="138532" y="1102519"/>
                  </a:lnTo>
                  <a:lnTo>
                    <a:pt x="138490" y="1102705"/>
                  </a:lnTo>
                  <a:lnTo>
                    <a:pt x="138361" y="1103061"/>
                  </a:lnTo>
                  <a:lnTo>
                    <a:pt x="138176" y="1103545"/>
                  </a:lnTo>
                  <a:lnTo>
                    <a:pt x="138162" y="1103957"/>
                  </a:lnTo>
                  <a:lnTo>
                    <a:pt x="138333" y="1104427"/>
                  </a:lnTo>
                  <a:lnTo>
                    <a:pt x="139081" y="1105906"/>
                  </a:lnTo>
                  <a:lnTo>
                    <a:pt x="139662" y="1106545"/>
                  </a:lnTo>
                  <a:lnTo>
                    <a:pt x="139845" y="1106739"/>
                  </a:lnTo>
                  <a:lnTo>
                    <a:pt x="140141" y="1106795"/>
                  </a:lnTo>
                  <a:lnTo>
                    <a:pt x="140380" y="1106761"/>
                  </a:lnTo>
                  <a:lnTo>
                    <a:pt x="140602" y="1106634"/>
                  </a:lnTo>
                  <a:lnTo>
                    <a:pt x="140785" y="1106321"/>
                  </a:lnTo>
                  <a:lnTo>
                    <a:pt x="141022" y="1106070"/>
                  </a:lnTo>
                  <a:lnTo>
                    <a:pt x="141201" y="1105975"/>
                  </a:lnTo>
                  <a:lnTo>
                    <a:pt x="141863" y="1105713"/>
                  </a:lnTo>
                  <a:lnTo>
                    <a:pt x="142170" y="1105599"/>
                  </a:lnTo>
                  <a:lnTo>
                    <a:pt x="142477" y="1105565"/>
                  </a:lnTo>
                  <a:lnTo>
                    <a:pt x="142934" y="1105577"/>
                  </a:lnTo>
                  <a:lnTo>
                    <a:pt x="143416" y="1105696"/>
                  </a:lnTo>
                  <a:lnTo>
                    <a:pt x="144221" y="1105823"/>
                  </a:lnTo>
                  <a:lnTo>
                    <a:pt x="145088" y="1105949"/>
                  </a:lnTo>
                  <a:lnTo>
                    <a:pt x="145574" y="1106182"/>
                  </a:lnTo>
                  <a:lnTo>
                    <a:pt x="146039" y="1106436"/>
                  </a:lnTo>
                  <a:lnTo>
                    <a:pt x="146491" y="1106494"/>
                  </a:lnTo>
                  <a:lnTo>
                    <a:pt x="146908" y="1106498"/>
                  </a:lnTo>
                  <a:lnTo>
                    <a:pt x="147203" y="1106502"/>
                  </a:lnTo>
                  <a:lnTo>
                    <a:pt x="148037" y="1106536"/>
                  </a:lnTo>
                  <a:lnTo>
                    <a:pt x="148223" y="1106532"/>
                  </a:lnTo>
                  <a:lnTo>
                    <a:pt x="148729" y="1106518"/>
                  </a:lnTo>
                  <a:lnTo>
                    <a:pt x="149254" y="1106625"/>
                  </a:lnTo>
                  <a:lnTo>
                    <a:pt x="149784" y="1106816"/>
                  </a:lnTo>
                  <a:lnTo>
                    <a:pt x="150206" y="1107259"/>
                  </a:lnTo>
                  <a:lnTo>
                    <a:pt x="150397" y="1107577"/>
                  </a:lnTo>
                  <a:lnTo>
                    <a:pt x="150291" y="1108253"/>
                  </a:lnTo>
                  <a:lnTo>
                    <a:pt x="150037" y="1109183"/>
                  </a:lnTo>
                  <a:lnTo>
                    <a:pt x="149846" y="1109626"/>
                  </a:lnTo>
                  <a:lnTo>
                    <a:pt x="149635" y="1110515"/>
                  </a:lnTo>
                  <a:lnTo>
                    <a:pt x="149593" y="1111128"/>
                  </a:lnTo>
                  <a:lnTo>
                    <a:pt x="149424" y="1112565"/>
                  </a:lnTo>
                  <a:lnTo>
                    <a:pt x="149212" y="1114214"/>
                  </a:lnTo>
                  <a:lnTo>
                    <a:pt x="149244" y="1115081"/>
                  </a:lnTo>
                  <a:lnTo>
                    <a:pt x="148835" y="1115859"/>
                  </a:lnTo>
                  <a:lnTo>
                    <a:pt x="148458" y="1116355"/>
                  </a:lnTo>
                  <a:lnTo>
                    <a:pt x="147814" y="1116920"/>
                  </a:lnTo>
                  <a:lnTo>
                    <a:pt x="147395" y="1117426"/>
                  </a:lnTo>
                  <a:lnTo>
                    <a:pt x="147371" y="1117450"/>
                  </a:lnTo>
                  <a:lnTo>
                    <a:pt x="147086" y="1117911"/>
                  </a:lnTo>
                  <a:lnTo>
                    <a:pt x="146816" y="1118561"/>
                  </a:lnTo>
                  <a:lnTo>
                    <a:pt x="146613" y="1118966"/>
                  </a:lnTo>
                  <a:lnTo>
                    <a:pt x="146315" y="1119264"/>
                  </a:lnTo>
                  <a:lnTo>
                    <a:pt x="146084" y="1119588"/>
                  </a:lnTo>
                  <a:lnTo>
                    <a:pt x="145760" y="1120116"/>
                  </a:lnTo>
                  <a:lnTo>
                    <a:pt x="145367" y="1120846"/>
                  </a:lnTo>
                  <a:lnTo>
                    <a:pt x="145218" y="1121185"/>
                  </a:lnTo>
                  <a:lnTo>
                    <a:pt x="145204" y="1121203"/>
                  </a:lnTo>
                  <a:lnTo>
                    <a:pt x="144947" y="1121582"/>
                  </a:lnTo>
                  <a:lnTo>
                    <a:pt x="144505" y="1121930"/>
                  </a:lnTo>
                  <a:lnTo>
                    <a:pt x="143851" y="1122145"/>
                  </a:lnTo>
                  <a:lnTo>
                    <a:pt x="143445" y="1122456"/>
                  </a:lnTo>
                  <a:lnTo>
                    <a:pt x="143025" y="1122943"/>
                  </a:lnTo>
                  <a:lnTo>
                    <a:pt x="142470" y="1123863"/>
                  </a:lnTo>
                  <a:lnTo>
                    <a:pt x="142109" y="1124365"/>
                  </a:lnTo>
                  <a:lnTo>
                    <a:pt x="141936" y="1124658"/>
                  </a:lnTo>
                  <a:lnTo>
                    <a:pt x="141903" y="1125068"/>
                  </a:lnTo>
                  <a:lnTo>
                    <a:pt x="142087" y="1125501"/>
                  </a:lnTo>
                  <a:lnTo>
                    <a:pt x="142239" y="1125847"/>
                  </a:lnTo>
                  <a:lnTo>
                    <a:pt x="142498" y="1126281"/>
                  </a:lnTo>
                  <a:lnTo>
                    <a:pt x="142748" y="1126486"/>
                  </a:lnTo>
                  <a:lnTo>
                    <a:pt x="143062" y="1126713"/>
                  </a:lnTo>
                  <a:lnTo>
                    <a:pt x="143310" y="1126995"/>
                  </a:lnTo>
                  <a:lnTo>
                    <a:pt x="143398" y="1127254"/>
                  </a:lnTo>
                  <a:lnTo>
                    <a:pt x="143364" y="1127427"/>
                  </a:lnTo>
                  <a:lnTo>
                    <a:pt x="143305" y="1127567"/>
                  </a:lnTo>
                  <a:lnTo>
                    <a:pt x="143305" y="1127569"/>
                  </a:lnTo>
                  <a:lnTo>
                    <a:pt x="143299" y="1127577"/>
                  </a:lnTo>
                  <a:lnTo>
                    <a:pt x="142925" y="1127801"/>
                  </a:lnTo>
                  <a:lnTo>
                    <a:pt x="142919" y="1127806"/>
                  </a:lnTo>
                  <a:lnTo>
                    <a:pt x="142834" y="1127980"/>
                  </a:lnTo>
                  <a:lnTo>
                    <a:pt x="142780" y="1128164"/>
                  </a:lnTo>
                  <a:lnTo>
                    <a:pt x="142824" y="1128326"/>
                  </a:lnTo>
                  <a:lnTo>
                    <a:pt x="142867" y="1128391"/>
                  </a:lnTo>
                  <a:lnTo>
                    <a:pt x="143105" y="1128780"/>
                  </a:lnTo>
                  <a:lnTo>
                    <a:pt x="143603" y="1129246"/>
                  </a:lnTo>
                  <a:lnTo>
                    <a:pt x="143755" y="1129549"/>
                  </a:lnTo>
                  <a:lnTo>
                    <a:pt x="144101" y="1130252"/>
                  </a:lnTo>
                  <a:lnTo>
                    <a:pt x="144156" y="1130360"/>
                  </a:lnTo>
                  <a:lnTo>
                    <a:pt x="144242" y="1130523"/>
                  </a:lnTo>
                  <a:lnTo>
                    <a:pt x="144448" y="1130589"/>
                  </a:lnTo>
                  <a:lnTo>
                    <a:pt x="144664" y="1130675"/>
                  </a:lnTo>
                  <a:lnTo>
                    <a:pt x="144762" y="1130848"/>
                  </a:lnTo>
                  <a:lnTo>
                    <a:pt x="144762" y="1131108"/>
                  </a:lnTo>
                  <a:lnTo>
                    <a:pt x="144686" y="1131313"/>
                  </a:lnTo>
                  <a:lnTo>
                    <a:pt x="144718" y="1131497"/>
                  </a:lnTo>
                  <a:lnTo>
                    <a:pt x="144827" y="1131767"/>
                  </a:lnTo>
                  <a:lnTo>
                    <a:pt x="144946" y="1132027"/>
                  </a:lnTo>
                  <a:lnTo>
                    <a:pt x="145314" y="1132331"/>
                  </a:lnTo>
                  <a:lnTo>
                    <a:pt x="145574" y="1132482"/>
                  </a:lnTo>
                  <a:lnTo>
                    <a:pt x="145997" y="1132677"/>
                  </a:lnTo>
                  <a:lnTo>
                    <a:pt x="146304" y="1132779"/>
                  </a:lnTo>
                  <a:lnTo>
                    <a:pt x="146478" y="1132968"/>
                  </a:lnTo>
                  <a:lnTo>
                    <a:pt x="146592" y="1133027"/>
                  </a:lnTo>
                  <a:lnTo>
                    <a:pt x="146774" y="1133014"/>
                  </a:lnTo>
                  <a:lnTo>
                    <a:pt x="146974" y="1132873"/>
                  </a:lnTo>
                  <a:lnTo>
                    <a:pt x="147297" y="1132719"/>
                  </a:lnTo>
                  <a:lnTo>
                    <a:pt x="147773" y="1132643"/>
                  </a:lnTo>
                  <a:lnTo>
                    <a:pt x="147826" y="1132644"/>
                  </a:lnTo>
                  <a:lnTo>
                    <a:pt x="148249" y="1132753"/>
                  </a:lnTo>
                  <a:lnTo>
                    <a:pt x="148411" y="1132904"/>
                  </a:lnTo>
                  <a:lnTo>
                    <a:pt x="148520" y="1133174"/>
                  </a:lnTo>
                  <a:lnTo>
                    <a:pt x="148671" y="1133445"/>
                  </a:lnTo>
                  <a:lnTo>
                    <a:pt x="148768" y="1134052"/>
                  </a:lnTo>
                  <a:lnTo>
                    <a:pt x="148802" y="1134614"/>
                  </a:lnTo>
                  <a:lnTo>
                    <a:pt x="148813" y="1134776"/>
                  </a:lnTo>
                  <a:lnTo>
                    <a:pt x="148856" y="1134971"/>
                  </a:lnTo>
                  <a:lnTo>
                    <a:pt x="148899" y="1135068"/>
                  </a:lnTo>
                  <a:lnTo>
                    <a:pt x="149105" y="1135252"/>
                  </a:lnTo>
                  <a:lnTo>
                    <a:pt x="149245" y="1135360"/>
                  </a:lnTo>
                  <a:lnTo>
                    <a:pt x="149299" y="1135437"/>
                  </a:lnTo>
                  <a:lnTo>
                    <a:pt x="149321" y="1135534"/>
                  </a:lnTo>
                  <a:lnTo>
                    <a:pt x="149289" y="1135664"/>
                  </a:lnTo>
                  <a:lnTo>
                    <a:pt x="149180" y="1135837"/>
                  </a:lnTo>
                  <a:lnTo>
                    <a:pt x="149110" y="1135937"/>
                  </a:lnTo>
                  <a:lnTo>
                    <a:pt x="149061" y="1136108"/>
                  </a:lnTo>
                  <a:lnTo>
                    <a:pt x="149060" y="1136235"/>
                  </a:lnTo>
                  <a:lnTo>
                    <a:pt x="149087" y="1136389"/>
                  </a:lnTo>
                  <a:lnTo>
                    <a:pt x="149099" y="1136463"/>
                  </a:lnTo>
                  <a:lnTo>
                    <a:pt x="149245" y="1137017"/>
                  </a:lnTo>
                  <a:lnTo>
                    <a:pt x="149353" y="1137320"/>
                  </a:lnTo>
                  <a:lnTo>
                    <a:pt x="149472" y="1137623"/>
                  </a:lnTo>
                  <a:lnTo>
                    <a:pt x="149592" y="1137807"/>
                  </a:lnTo>
                  <a:lnTo>
                    <a:pt x="149874" y="1137893"/>
                  </a:lnTo>
                  <a:lnTo>
                    <a:pt x="150176" y="1138055"/>
                  </a:lnTo>
                  <a:lnTo>
                    <a:pt x="150740" y="1138423"/>
                  </a:lnTo>
                  <a:lnTo>
                    <a:pt x="151064" y="1138738"/>
                  </a:lnTo>
                  <a:lnTo>
                    <a:pt x="151303" y="1138835"/>
                  </a:lnTo>
                  <a:lnTo>
                    <a:pt x="151487" y="1138965"/>
                  </a:lnTo>
                  <a:lnTo>
                    <a:pt x="151574" y="1139160"/>
                  </a:lnTo>
                  <a:lnTo>
                    <a:pt x="151617" y="1139365"/>
                  </a:lnTo>
                  <a:lnTo>
                    <a:pt x="151671" y="1139571"/>
                  </a:lnTo>
                  <a:lnTo>
                    <a:pt x="151682" y="1139733"/>
                  </a:lnTo>
                  <a:lnTo>
                    <a:pt x="151606" y="1139938"/>
                  </a:lnTo>
                  <a:lnTo>
                    <a:pt x="151509" y="1140057"/>
                  </a:lnTo>
                  <a:lnTo>
                    <a:pt x="151401" y="1140350"/>
                  </a:lnTo>
                  <a:lnTo>
                    <a:pt x="151433" y="1140556"/>
                  </a:lnTo>
                  <a:lnTo>
                    <a:pt x="151530" y="1140686"/>
                  </a:lnTo>
                  <a:lnTo>
                    <a:pt x="151660" y="1140859"/>
                  </a:lnTo>
                  <a:lnTo>
                    <a:pt x="151768" y="1141042"/>
                  </a:lnTo>
                  <a:lnTo>
                    <a:pt x="151878" y="1141259"/>
                  </a:lnTo>
                  <a:lnTo>
                    <a:pt x="151964" y="1141486"/>
                  </a:lnTo>
                  <a:lnTo>
                    <a:pt x="152051" y="1141702"/>
                  </a:lnTo>
                  <a:lnTo>
                    <a:pt x="152210" y="1142050"/>
                  </a:lnTo>
                  <a:lnTo>
                    <a:pt x="152555" y="1142349"/>
                  </a:lnTo>
                  <a:lnTo>
                    <a:pt x="152900" y="1142672"/>
                  </a:lnTo>
                  <a:lnTo>
                    <a:pt x="153154" y="1142856"/>
                  </a:lnTo>
                  <a:lnTo>
                    <a:pt x="153453" y="1143040"/>
                  </a:lnTo>
                  <a:lnTo>
                    <a:pt x="154029" y="1143385"/>
                  </a:lnTo>
                  <a:lnTo>
                    <a:pt x="154236" y="1143592"/>
                  </a:lnTo>
                  <a:lnTo>
                    <a:pt x="154305" y="1143822"/>
                  </a:lnTo>
                  <a:lnTo>
                    <a:pt x="154467" y="1144075"/>
                  </a:lnTo>
                  <a:lnTo>
                    <a:pt x="154743" y="1144168"/>
                  </a:lnTo>
                  <a:lnTo>
                    <a:pt x="155503" y="1144467"/>
                  </a:lnTo>
                  <a:lnTo>
                    <a:pt x="155933" y="1144801"/>
                  </a:lnTo>
                  <a:lnTo>
                    <a:pt x="156552" y="1145611"/>
                  </a:lnTo>
                  <a:lnTo>
                    <a:pt x="156965" y="1146200"/>
                  </a:lnTo>
                  <a:lnTo>
                    <a:pt x="157087" y="1146279"/>
                  </a:lnTo>
                  <a:lnTo>
                    <a:pt x="157231" y="1146415"/>
                  </a:lnTo>
                  <a:lnTo>
                    <a:pt x="157277" y="1146459"/>
                  </a:lnTo>
                  <a:lnTo>
                    <a:pt x="157296" y="1146571"/>
                  </a:lnTo>
                  <a:lnTo>
                    <a:pt x="157266" y="1147082"/>
                  </a:lnTo>
                  <a:lnTo>
                    <a:pt x="157287" y="1147194"/>
                  </a:lnTo>
                  <a:lnTo>
                    <a:pt x="157362" y="1147584"/>
                  </a:lnTo>
                  <a:lnTo>
                    <a:pt x="157675" y="1147989"/>
                  </a:lnTo>
                  <a:lnTo>
                    <a:pt x="158113" y="1148434"/>
                  </a:lnTo>
                  <a:lnTo>
                    <a:pt x="158498" y="1148705"/>
                  </a:lnTo>
                  <a:lnTo>
                    <a:pt x="158685" y="1148929"/>
                  </a:lnTo>
                  <a:lnTo>
                    <a:pt x="158855" y="1149308"/>
                  </a:lnTo>
                  <a:lnTo>
                    <a:pt x="159453" y="1149004"/>
                  </a:lnTo>
                  <a:lnTo>
                    <a:pt x="159653" y="1148862"/>
                  </a:lnTo>
                  <a:lnTo>
                    <a:pt x="159877" y="1148674"/>
                  </a:lnTo>
                  <a:lnTo>
                    <a:pt x="160219" y="1148485"/>
                  </a:lnTo>
                  <a:lnTo>
                    <a:pt x="160502" y="1148380"/>
                  </a:lnTo>
                  <a:lnTo>
                    <a:pt x="160812" y="1148418"/>
                  </a:lnTo>
                  <a:lnTo>
                    <a:pt x="160980" y="1148502"/>
                  </a:lnTo>
                  <a:lnTo>
                    <a:pt x="161210" y="1148691"/>
                  </a:lnTo>
                  <a:lnTo>
                    <a:pt x="161484" y="1148816"/>
                  </a:lnTo>
                  <a:lnTo>
                    <a:pt x="161715" y="1148795"/>
                  </a:lnTo>
                  <a:lnTo>
                    <a:pt x="161946" y="1148732"/>
                  </a:lnTo>
                  <a:lnTo>
                    <a:pt x="162013" y="1148732"/>
                  </a:lnTo>
                  <a:lnTo>
                    <a:pt x="162188" y="1148804"/>
                  </a:lnTo>
                  <a:lnTo>
                    <a:pt x="162201" y="1148814"/>
                  </a:lnTo>
                  <a:lnTo>
                    <a:pt x="162261" y="1148922"/>
                  </a:lnTo>
                  <a:lnTo>
                    <a:pt x="162346" y="1149132"/>
                  </a:lnTo>
                  <a:lnTo>
                    <a:pt x="162492" y="1149257"/>
                  </a:lnTo>
                  <a:lnTo>
                    <a:pt x="162597" y="1149384"/>
                  </a:lnTo>
                  <a:lnTo>
                    <a:pt x="162534" y="1149614"/>
                  </a:lnTo>
                  <a:lnTo>
                    <a:pt x="162492" y="1149761"/>
                  </a:lnTo>
                  <a:lnTo>
                    <a:pt x="162765" y="1150035"/>
                  </a:lnTo>
                  <a:lnTo>
                    <a:pt x="163060" y="1150223"/>
                  </a:lnTo>
                  <a:lnTo>
                    <a:pt x="163185" y="1150517"/>
                  </a:lnTo>
                  <a:lnTo>
                    <a:pt x="163417" y="1150853"/>
                  </a:lnTo>
                  <a:lnTo>
                    <a:pt x="163711" y="1151105"/>
                  </a:lnTo>
                  <a:lnTo>
                    <a:pt x="163837" y="1151294"/>
                  </a:lnTo>
                  <a:lnTo>
                    <a:pt x="163963" y="1151588"/>
                  </a:lnTo>
                  <a:lnTo>
                    <a:pt x="164278" y="1151630"/>
                  </a:lnTo>
                  <a:lnTo>
                    <a:pt x="164824" y="1151294"/>
                  </a:lnTo>
                  <a:lnTo>
                    <a:pt x="165476" y="1151147"/>
                  </a:lnTo>
                  <a:lnTo>
                    <a:pt x="165874" y="1151336"/>
                  </a:lnTo>
                  <a:lnTo>
                    <a:pt x="166336" y="1151630"/>
                  </a:lnTo>
                  <a:lnTo>
                    <a:pt x="166841" y="1151839"/>
                  </a:lnTo>
                  <a:lnTo>
                    <a:pt x="167431" y="1152126"/>
                  </a:lnTo>
                  <a:lnTo>
                    <a:pt x="168302" y="1152879"/>
                  </a:lnTo>
                  <a:lnTo>
                    <a:pt x="168647" y="1153421"/>
                  </a:lnTo>
                  <a:lnTo>
                    <a:pt x="169162" y="1154583"/>
                  </a:lnTo>
                  <a:lnTo>
                    <a:pt x="169412" y="1155111"/>
                  </a:lnTo>
                  <a:lnTo>
                    <a:pt x="169664" y="1155811"/>
                  </a:lnTo>
                  <a:lnTo>
                    <a:pt x="169823" y="1156246"/>
                  </a:lnTo>
                  <a:lnTo>
                    <a:pt x="170047" y="1157264"/>
                  </a:lnTo>
                  <a:lnTo>
                    <a:pt x="170192" y="1157951"/>
                  </a:lnTo>
                  <a:lnTo>
                    <a:pt x="170311" y="1158241"/>
                  </a:lnTo>
                  <a:lnTo>
                    <a:pt x="170447" y="1158668"/>
                  </a:lnTo>
                  <a:lnTo>
                    <a:pt x="171156" y="1159281"/>
                  </a:lnTo>
                  <a:lnTo>
                    <a:pt x="171589" y="1159640"/>
                  </a:lnTo>
                  <a:lnTo>
                    <a:pt x="171949" y="1159904"/>
                  </a:lnTo>
                  <a:lnTo>
                    <a:pt x="172266" y="1160041"/>
                  </a:lnTo>
                  <a:lnTo>
                    <a:pt x="172742" y="1160115"/>
                  </a:lnTo>
                  <a:lnTo>
                    <a:pt x="173027" y="1160147"/>
                  </a:lnTo>
                  <a:lnTo>
                    <a:pt x="173419" y="1160305"/>
                  </a:lnTo>
                  <a:lnTo>
                    <a:pt x="174004" y="1160647"/>
                  </a:lnTo>
                  <a:lnTo>
                    <a:pt x="174215" y="1160846"/>
                  </a:lnTo>
                  <a:lnTo>
                    <a:pt x="174236" y="1161056"/>
                  </a:lnTo>
                  <a:lnTo>
                    <a:pt x="174257" y="1161371"/>
                  </a:lnTo>
                  <a:lnTo>
                    <a:pt x="174425" y="1161686"/>
                  </a:lnTo>
                  <a:lnTo>
                    <a:pt x="174698" y="1161770"/>
                  </a:lnTo>
                  <a:lnTo>
                    <a:pt x="175055" y="1161686"/>
                  </a:lnTo>
                  <a:lnTo>
                    <a:pt x="175349" y="1161666"/>
                  </a:lnTo>
                  <a:lnTo>
                    <a:pt x="175681" y="1161666"/>
                  </a:lnTo>
                  <a:lnTo>
                    <a:pt x="175765" y="1161711"/>
                  </a:lnTo>
                  <a:lnTo>
                    <a:pt x="176045" y="1161926"/>
                  </a:lnTo>
                  <a:lnTo>
                    <a:pt x="176960" y="1162629"/>
                  </a:lnTo>
                  <a:lnTo>
                    <a:pt x="177700" y="1163337"/>
                  </a:lnTo>
                  <a:lnTo>
                    <a:pt x="178060" y="1163855"/>
                  </a:lnTo>
                  <a:lnTo>
                    <a:pt x="178568" y="1164943"/>
                  </a:lnTo>
                  <a:lnTo>
                    <a:pt x="178863" y="1165545"/>
                  </a:lnTo>
                  <a:lnTo>
                    <a:pt x="178958" y="1165672"/>
                  </a:lnTo>
                  <a:lnTo>
                    <a:pt x="179109" y="1165990"/>
                  </a:lnTo>
                  <a:lnTo>
                    <a:pt x="179109" y="1166284"/>
                  </a:lnTo>
                  <a:lnTo>
                    <a:pt x="179067" y="1166619"/>
                  </a:lnTo>
                  <a:lnTo>
                    <a:pt x="179005" y="1167144"/>
                  </a:lnTo>
                  <a:lnTo>
                    <a:pt x="178900" y="1167501"/>
                  </a:lnTo>
                  <a:lnTo>
                    <a:pt x="178900" y="1167838"/>
                  </a:lnTo>
                  <a:lnTo>
                    <a:pt x="178984" y="1168131"/>
                  </a:lnTo>
                  <a:lnTo>
                    <a:pt x="179109" y="1168530"/>
                  </a:lnTo>
                  <a:lnTo>
                    <a:pt x="179341" y="1168887"/>
                  </a:lnTo>
                  <a:lnTo>
                    <a:pt x="179614" y="1169181"/>
                  </a:lnTo>
                  <a:lnTo>
                    <a:pt x="179992" y="1169370"/>
                  </a:lnTo>
                  <a:lnTo>
                    <a:pt x="180349" y="1169601"/>
                  </a:lnTo>
                  <a:lnTo>
                    <a:pt x="180875" y="1169874"/>
                  </a:lnTo>
                  <a:lnTo>
                    <a:pt x="181400" y="1169895"/>
                  </a:lnTo>
                  <a:lnTo>
                    <a:pt x="181820" y="1169958"/>
                  </a:lnTo>
                  <a:lnTo>
                    <a:pt x="182198" y="1170105"/>
                  </a:lnTo>
                  <a:lnTo>
                    <a:pt x="182660" y="1170273"/>
                  </a:lnTo>
                  <a:lnTo>
                    <a:pt x="183227" y="1170441"/>
                  </a:lnTo>
                  <a:lnTo>
                    <a:pt x="183668" y="1170441"/>
                  </a:lnTo>
                  <a:lnTo>
                    <a:pt x="184026" y="1170441"/>
                  </a:lnTo>
                  <a:lnTo>
                    <a:pt x="184509" y="1170420"/>
                  </a:lnTo>
                  <a:lnTo>
                    <a:pt x="185013" y="1170420"/>
                  </a:lnTo>
                  <a:lnTo>
                    <a:pt x="185559" y="1170420"/>
                  </a:lnTo>
                  <a:lnTo>
                    <a:pt x="186007" y="1170381"/>
                  </a:lnTo>
                  <a:lnTo>
                    <a:pt x="186508" y="1170557"/>
                  </a:lnTo>
                  <a:lnTo>
                    <a:pt x="187383" y="1170864"/>
                  </a:lnTo>
                  <a:lnTo>
                    <a:pt x="187614" y="1170878"/>
                  </a:lnTo>
                  <a:lnTo>
                    <a:pt x="187925" y="1170897"/>
                  </a:lnTo>
                  <a:lnTo>
                    <a:pt x="188405" y="1170810"/>
                  </a:lnTo>
                  <a:lnTo>
                    <a:pt x="189400" y="1170472"/>
                  </a:lnTo>
                  <a:lnTo>
                    <a:pt x="190367" y="1170316"/>
                  </a:lnTo>
                  <a:lnTo>
                    <a:pt x="190713" y="1170316"/>
                  </a:lnTo>
                  <a:lnTo>
                    <a:pt x="191640" y="1170364"/>
                  </a:lnTo>
                  <a:lnTo>
                    <a:pt x="192607" y="1170580"/>
                  </a:lnTo>
                  <a:lnTo>
                    <a:pt x="193229" y="1170640"/>
                  </a:lnTo>
                  <a:lnTo>
                    <a:pt x="193521" y="1170614"/>
                  </a:lnTo>
                  <a:lnTo>
                    <a:pt x="194007" y="1170465"/>
                  </a:lnTo>
                  <a:lnTo>
                    <a:pt x="194318" y="1170370"/>
                  </a:lnTo>
                  <a:lnTo>
                    <a:pt x="194495" y="1170228"/>
                  </a:lnTo>
                  <a:lnTo>
                    <a:pt x="195178" y="1169572"/>
                  </a:lnTo>
                  <a:lnTo>
                    <a:pt x="195361" y="1169485"/>
                  </a:lnTo>
                  <a:lnTo>
                    <a:pt x="195611" y="1169410"/>
                  </a:lnTo>
                  <a:lnTo>
                    <a:pt x="195875" y="1169384"/>
                  </a:lnTo>
                  <a:lnTo>
                    <a:pt x="196389" y="1169397"/>
                  </a:lnTo>
                  <a:lnTo>
                    <a:pt x="196869" y="1169505"/>
                  </a:lnTo>
                  <a:lnTo>
                    <a:pt x="197478" y="1169539"/>
                  </a:lnTo>
                  <a:lnTo>
                    <a:pt x="197851" y="1169802"/>
                  </a:lnTo>
                  <a:lnTo>
                    <a:pt x="198480" y="1170032"/>
                  </a:lnTo>
                  <a:lnTo>
                    <a:pt x="198541" y="1170025"/>
                  </a:lnTo>
                  <a:lnTo>
                    <a:pt x="198845" y="1169978"/>
                  </a:lnTo>
                  <a:lnTo>
                    <a:pt x="199299" y="1169911"/>
                  </a:lnTo>
                  <a:lnTo>
                    <a:pt x="199549" y="1169904"/>
                  </a:lnTo>
                  <a:lnTo>
                    <a:pt x="199725" y="1169958"/>
                  </a:lnTo>
                  <a:lnTo>
                    <a:pt x="199908" y="1170107"/>
                  </a:lnTo>
                  <a:lnTo>
                    <a:pt x="200185" y="1170235"/>
                  </a:lnTo>
                  <a:lnTo>
                    <a:pt x="200385" y="1170321"/>
                  </a:lnTo>
                  <a:lnTo>
                    <a:pt x="200777" y="1170354"/>
                  </a:lnTo>
                  <a:lnTo>
                    <a:pt x="201415" y="1170239"/>
                  </a:lnTo>
                  <a:lnTo>
                    <a:pt x="201970" y="1170059"/>
                  </a:lnTo>
                  <a:lnTo>
                    <a:pt x="202476" y="1169864"/>
                  </a:lnTo>
                  <a:lnTo>
                    <a:pt x="203325" y="1169554"/>
                  </a:lnTo>
                  <a:lnTo>
                    <a:pt x="203815" y="1169521"/>
                  </a:lnTo>
                  <a:lnTo>
                    <a:pt x="204256" y="1169423"/>
                  </a:lnTo>
                  <a:lnTo>
                    <a:pt x="204648" y="1169391"/>
                  </a:lnTo>
                  <a:lnTo>
                    <a:pt x="205056" y="1169440"/>
                  </a:lnTo>
                  <a:lnTo>
                    <a:pt x="205757" y="1169586"/>
                  </a:lnTo>
                  <a:lnTo>
                    <a:pt x="206182" y="1169718"/>
                  </a:lnTo>
                  <a:lnTo>
                    <a:pt x="206737" y="1169913"/>
                  </a:lnTo>
                  <a:lnTo>
                    <a:pt x="207554" y="1170304"/>
                  </a:lnTo>
                  <a:lnTo>
                    <a:pt x="208110" y="1170680"/>
                  </a:lnTo>
                  <a:lnTo>
                    <a:pt x="208387" y="1171006"/>
                  </a:lnTo>
                  <a:lnTo>
                    <a:pt x="208763" y="1171643"/>
                  </a:lnTo>
                  <a:lnTo>
                    <a:pt x="209366" y="1172295"/>
                  </a:lnTo>
                  <a:lnTo>
                    <a:pt x="209775" y="1172671"/>
                  </a:lnTo>
                  <a:lnTo>
                    <a:pt x="210069" y="1172915"/>
                  </a:lnTo>
                  <a:lnTo>
                    <a:pt x="210379" y="1173111"/>
                  </a:lnTo>
                  <a:lnTo>
                    <a:pt x="210641" y="1173160"/>
                  </a:lnTo>
                  <a:lnTo>
                    <a:pt x="210999" y="1173160"/>
                  </a:lnTo>
                  <a:lnTo>
                    <a:pt x="211506" y="1173078"/>
                  </a:lnTo>
                  <a:lnTo>
                    <a:pt x="212795" y="1173078"/>
                  </a:lnTo>
                  <a:lnTo>
                    <a:pt x="214608" y="1173209"/>
                  </a:lnTo>
                  <a:lnTo>
                    <a:pt x="215196" y="1173308"/>
                  </a:lnTo>
                  <a:lnTo>
                    <a:pt x="215473" y="1173324"/>
                  </a:lnTo>
                  <a:lnTo>
                    <a:pt x="216225" y="1173340"/>
                  </a:lnTo>
                  <a:lnTo>
                    <a:pt x="216798" y="1173149"/>
                  </a:lnTo>
                  <a:lnTo>
                    <a:pt x="217135" y="1173233"/>
                  </a:lnTo>
                  <a:lnTo>
                    <a:pt x="217386" y="1173485"/>
                  </a:lnTo>
                  <a:lnTo>
                    <a:pt x="217597" y="1173778"/>
                  </a:lnTo>
                  <a:lnTo>
                    <a:pt x="217744" y="1174136"/>
                  </a:lnTo>
                  <a:lnTo>
                    <a:pt x="217932" y="1174639"/>
                  </a:lnTo>
                  <a:lnTo>
                    <a:pt x="218017" y="1174828"/>
                  </a:lnTo>
                  <a:lnTo>
                    <a:pt x="218501" y="1174976"/>
                  </a:lnTo>
                  <a:lnTo>
                    <a:pt x="218564" y="1175164"/>
                  </a:lnTo>
                  <a:lnTo>
                    <a:pt x="218772" y="1175511"/>
                  </a:lnTo>
                  <a:lnTo>
                    <a:pt x="219164" y="1175739"/>
                  </a:lnTo>
                  <a:lnTo>
                    <a:pt x="219507" y="1175787"/>
                  </a:lnTo>
                  <a:lnTo>
                    <a:pt x="219924" y="1175796"/>
                  </a:lnTo>
                  <a:lnTo>
                    <a:pt x="220317" y="1175622"/>
                  </a:lnTo>
                  <a:lnTo>
                    <a:pt x="220708" y="1175318"/>
                  </a:lnTo>
                  <a:lnTo>
                    <a:pt x="221362" y="1174969"/>
                  </a:lnTo>
                  <a:lnTo>
                    <a:pt x="221775" y="1174926"/>
                  </a:lnTo>
                  <a:lnTo>
                    <a:pt x="222625" y="1174904"/>
                  </a:lnTo>
                  <a:lnTo>
                    <a:pt x="223016" y="1175101"/>
                  </a:lnTo>
                  <a:lnTo>
                    <a:pt x="223269" y="1175206"/>
                  </a:lnTo>
                  <a:lnTo>
                    <a:pt x="223437" y="1175459"/>
                  </a:lnTo>
                  <a:lnTo>
                    <a:pt x="223606" y="1175773"/>
                  </a:lnTo>
                  <a:lnTo>
                    <a:pt x="223815" y="1176130"/>
                  </a:lnTo>
                  <a:lnTo>
                    <a:pt x="224088" y="1176529"/>
                  </a:lnTo>
                  <a:lnTo>
                    <a:pt x="224361" y="1176802"/>
                  </a:lnTo>
                  <a:lnTo>
                    <a:pt x="224677" y="1176928"/>
                  </a:lnTo>
                  <a:lnTo>
                    <a:pt x="225096" y="1176949"/>
                  </a:lnTo>
                  <a:lnTo>
                    <a:pt x="225475" y="1176907"/>
                  </a:lnTo>
                  <a:lnTo>
                    <a:pt x="225748" y="1176887"/>
                  </a:lnTo>
                  <a:lnTo>
                    <a:pt x="226105" y="1176739"/>
                  </a:lnTo>
                  <a:lnTo>
                    <a:pt x="226294" y="1176466"/>
                  </a:lnTo>
                  <a:lnTo>
                    <a:pt x="226399" y="1176235"/>
                  </a:lnTo>
                  <a:lnTo>
                    <a:pt x="226715" y="1176193"/>
                  </a:lnTo>
                  <a:lnTo>
                    <a:pt x="227029" y="1176109"/>
                  </a:lnTo>
                  <a:lnTo>
                    <a:pt x="227366" y="1176088"/>
                  </a:lnTo>
                  <a:lnTo>
                    <a:pt x="227596" y="1176151"/>
                  </a:lnTo>
                  <a:lnTo>
                    <a:pt x="227809" y="1176144"/>
                  </a:lnTo>
                  <a:lnTo>
                    <a:pt x="228310" y="1176079"/>
                  </a:lnTo>
                  <a:lnTo>
                    <a:pt x="228746" y="1176036"/>
                  </a:lnTo>
                  <a:lnTo>
                    <a:pt x="228963" y="1175949"/>
                  </a:lnTo>
                  <a:lnTo>
                    <a:pt x="229420" y="1175644"/>
                  </a:lnTo>
                  <a:lnTo>
                    <a:pt x="229466" y="1175290"/>
                  </a:lnTo>
                  <a:lnTo>
                    <a:pt x="229771" y="1174859"/>
                  </a:lnTo>
                  <a:lnTo>
                    <a:pt x="230159" y="1174850"/>
                  </a:lnTo>
                  <a:lnTo>
                    <a:pt x="230643" y="1174997"/>
                  </a:lnTo>
                  <a:lnTo>
                    <a:pt x="231126" y="1175227"/>
                  </a:lnTo>
                  <a:lnTo>
                    <a:pt x="231672" y="1175396"/>
                  </a:lnTo>
                  <a:lnTo>
                    <a:pt x="232514" y="1175536"/>
                  </a:lnTo>
                  <a:lnTo>
                    <a:pt x="234996" y="1175295"/>
                  </a:lnTo>
                  <a:lnTo>
                    <a:pt x="237480" y="1174861"/>
                  </a:lnTo>
                  <a:lnTo>
                    <a:pt x="238525" y="1174730"/>
                  </a:lnTo>
                  <a:lnTo>
                    <a:pt x="240136" y="1174687"/>
                  </a:lnTo>
                  <a:lnTo>
                    <a:pt x="241552" y="1175013"/>
                  </a:lnTo>
                  <a:lnTo>
                    <a:pt x="242293" y="1175275"/>
                  </a:lnTo>
                  <a:lnTo>
                    <a:pt x="244188" y="1176144"/>
                  </a:lnTo>
                  <a:lnTo>
                    <a:pt x="245778" y="1177125"/>
                  </a:lnTo>
                  <a:lnTo>
                    <a:pt x="247368" y="1177668"/>
                  </a:lnTo>
                  <a:lnTo>
                    <a:pt x="247870" y="1177851"/>
                  </a:lnTo>
                  <a:lnTo>
                    <a:pt x="248269" y="1178104"/>
                  </a:lnTo>
                  <a:lnTo>
                    <a:pt x="248601" y="1178366"/>
                  </a:lnTo>
                  <a:lnTo>
                    <a:pt x="248773" y="1178503"/>
                  </a:lnTo>
                  <a:lnTo>
                    <a:pt x="249109" y="1178901"/>
                  </a:lnTo>
                  <a:lnTo>
                    <a:pt x="249592" y="1179300"/>
                  </a:lnTo>
                  <a:lnTo>
                    <a:pt x="250117" y="1179573"/>
                  </a:lnTo>
                  <a:lnTo>
                    <a:pt x="250621" y="1179762"/>
                  </a:lnTo>
                  <a:lnTo>
                    <a:pt x="251146" y="1179867"/>
                  </a:lnTo>
                  <a:lnTo>
                    <a:pt x="251694" y="1179909"/>
                  </a:lnTo>
                  <a:lnTo>
                    <a:pt x="252282" y="1180015"/>
                  </a:lnTo>
                  <a:lnTo>
                    <a:pt x="252702" y="1180182"/>
                  </a:lnTo>
                  <a:lnTo>
                    <a:pt x="253269" y="1180329"/>
                  </a:lnTo>
                  <a:lnTo>
                    <a:pt x="253773" y="1180433"/>
                  </a:lnTo>
                  <a:lnTo>
                    <a:pt x="254110" y="1180507"/>
                  </a:lnTo>
                  <a:lnTo>
                    <a:pt x="254550" y="1180392"/>
                  </a:lnTo>
                  <a:lnTo>
                    <a:pt x="254928" y="1180119"/>
                  </a:lnTo>
                  <a:lnTo>
                    <a:pt x="255222" y="1179741"/>
                  </a:lnTo>
                  <a:lnTo>
                    <a:pt x="255537" y="1179405"/>
                  </a:lnTo>
                  <a:lnTo>
                    <a:pt x="256123" y="1178953"/>
                  </a:lnTo>
                  <a:lnTo>
                    <a:pt x="256690" y="1178604"/>
                  </a:lnTo>
                  <a:lnTo>
                    <a:pt x="257648" y="1177603"/>
                  </a:lnTo>
                  <a:lnTo>
                    <a:pt x="258171" y="1177320"/>
                  </a:lnTo>
                  <a:lnTo>
                    <a:pt x="258933" y="1177386"/>
                  </a:lnTo>
                  <a:lnTo>
                    <a:pt x="260022" y="1177799"/>
                  </a:lnTo>
                  <a:lnTo>
                    <a:pt x="261413" y="1178576"/>
                  </a:lnTo>
                  <a:lnTo>
                    <a:pt x="262985" y="1179366"/>
                  </a:lnTo>
                  <a:lnTo>
                    <a:pt x="263333" y="1179453"/>
                  </a:lnTo>
                  <a:lnTo>
                    <a:pt x="264553" y="1179605"/>
                  </a:lnTo>
                  <a:lnTo>
                    <a:pt x="265250" y="1179715"/>
                  </a:lnTo>
                  <a:lnTo>
                    <a:pt x="265627" y="1179859"/>
                  </a:lnTo>
                  <a:lnTo>
                    <a:pt x="265860" y="1180280"/>
                  </a:lnTo>
                  <a:lnTo>
                    <a:pt x="266034" y="1180672"/>
                  </a:lnTo>
                  <a:lnTo>
                    <a:pt x="266274" y="1181064"/>
                  </a:lnTo>
                  <a:lnTo>
                    <a:pt x="266571" y="1181165"/>
                  </a:lnTo>
                  <a:lnTo>
                    <a:pt x="268606" y="1182251"/>
                  </a:lnTo>
                  <a:lnTo>
                    <a:pt x="269540" y="1182864"/>
                  </a:lnTo>
                  <a:lnTo>
                    <a:pt x="270076" y="1183080"/>
                  </a:lnTo>
                  <a:lnTo>
                    <a:pt x="270348" y="1183373"/>
                  </a:lnTo>
                  <a:lnTo>
                    <a:pt x="270516" y="1183835"/>
                  </a:lnTo>
                  <a:lnTo>
                    <a:pt x="270580" y="1184213"/>
                  </a:lnTo>
                  <a:lnTo>
                    <a:pt x="270685" y="1184485"/>
                  </a:lnTo>
                  <a:lnTo>
                    <a:pt x="270580" y="1185031"/>
                  </a:lnTo>
                  <a:lnTo>
                    <a:pt x="270706" y="1185347"/>
                  </a:lnTo>
                  <a:lnTo>
                    <a:pt x="270999" y="1185704"/>
                  </a:lnTo>
                  <a:lnTo>
                    <a:pt x="271252" y="1186145"/>
                  </a:lnTo>
                  <a:lnTo>
                    <a:pt x="271210" y="1186501"/>
                  </a:lnTo>
                  <a:lnTo>
                    <a:pt x="271041" y="1186879"/>
                  </a:lnTo>
                  <a:lnTo>
                    <a:pt x="271294" y="1187278"/>
                  </a:lnTo>
                  <a:lnTo>
                    <a:pt x="271482" y="1187782"/>
                  </a:lnTo>
                  <a:lnTo>
                    <a:pt x="271661" y="1188531"/>
                  </a:lnTo>
                  <a:lnTo>
                    <a:pt x="271819" y="1189092"/>
                  </a:lnTo>
                  <a:lnTo>
                    <a:pt x="271945" y="1189659"/>
                  </a:lnTo>
                  <a:lnTo>
                    <a:pt x="271945" y="1190225"/>
                  </a:lnTo>
                  <a:lnTo>
                    <a:pt x="271924" y="1190771"/>
                  </a:lnTo>
                  <a:lnTo>
                    <a:pt x="272044" y="1191535"/>
                  </a:lnTo>
                  <a:lnTo>
                    <a:pt x="272323" y="1191863"/>
                  </a:lnTo>
                  <a:lnTo>
                    <a:pt x="272848" y="1192325"/>
                  </a:lnTo>
                  <a:lnTo>
                    <a:pt x="273248" y="1192640"/>
                  </a:lnTo>
                  <a:lnTo>
                    <a:pt x="273878" y="1193018"/>
                  </a:lnTo>
                  <a:lnTo>
                    <a:pt x="274466" y="1193312"/>
                  </a:lnTo>
                  <a:lnTo>
                    <a:pt x="275117" y="1193585"/>
                  </a:lnTo>
                  <a:lnTo>
                    <a:pt x="275957" y="1193984"/>
                  </a:lnTo>
                  <a:lnTo>
                    <a:pt x="276525" y="1194298"/>
                  </a:lnTo>
                  <a:lnTo>
                    <a:pt x="277198" y="1194546"/>
                  </a:lnTo>
                  <a:lnTo>
                    <a:pt x="277849" y="1194756"/>
                  </a:lnTo>
                  <a:lnTo>
                    <a:pt x="278688" y="1195029"/>
                  </a:lnTo>
                  <a:lnTo>
                    <a:pt x="279445" y="1195323"/>
                  </a:lnTo>
                  <a:lnTo>
                    <a:pt x="279761" y="1195512"/>
                  </a:lnTo>
                  <a:lnTo>
                    <a:pt x="280412" y="1195785"/>
                  </a:lnTo>
                  <a:lnTo>
                    <a:pt x="281062" y="1196058"/>
                  </a:lnTo>
                  <a:lnTo>
                    <a:pt x="281593" y="1196425"/>
                  </a:lnTo>
                  <a:lnTo>
                    <a:pt x="282092" y="1196771"/>
                  </a:lnTo>
                  <a:lnTo>
                    <a:pt x="282659" y="1197150"/>
                  </a:lnTo>
                  <a:lnTo>
                    <a:pt x="283037" y="1197507"/>
                  </a:lnTo>
                  <a:lnTo>
                    <a:pt x="283416" y="1197653"/>
                  </a:lnTo>
                  <a:lnTo>
                    <a:pt x="283757" y="1197704"/>
                  </a:lnTo>
                  <a:lnTo>
                    <a:pt x="284018" y="1197454"/>
                  </a:lnTo>
                  <a:lnTo>
                    <a:pt x="284763" y="1197110"/>
                  </a:lnTo>
                  <a:lnTo>
                    <a:pt x="285611" y="1196881"/>
                  </a:lnTo>
                  <a:lnTo>
                    <a:pt x="286345" y="1196709"/>
                  </a:lnTo>
                  <a:lnTo>
                    <a:pt x="286688" y="1196480"/>
                  </a:lnTo>
                  <a:lnTo>
                    <a:pt x="286826" y="1196285"/>
                  </a:lnTo>
                  <a:lnTo>
                    <a:pt x="286792" y="1196045"/>
                  </a:lnTo>
                  <a:lnTo>
                    <a:pt x="286666" y="1195919"/>
                  </a:lnTo>
                  <a:lnTo>
                    <a:pt x="286356" y="1195839"/>
                  </a:lnTo>
                  <a:lnTo>
                    <a:pt x="285657" y="1195770"/>
                  </a:lnTo>
                  <a:lnTo>
                    <a:pt x="285244" y="1195621"/>
                  </a:lnTo>
                  <a:lnTo>
                    <a:pt x="284924" y="1195403"/>
                  </a:lnTo>
                  <a:lnTo>
                    <a:pt x="284637" y="1195105"/>
                  </a:lnTo>
                  <a:lnTo>
                    <a:pt x="284465" y="1194922"/>
                  </a:lnTo>
                  <a:lnTo>
                    <a:pt x="284327" y="1194727"/>
                  </a:lnTo>
                  <a:lnTo>
                    <a:pt x="284248" y="1194498"/>
                  </a:lnTo>
                  <a:lnTo>
                    <a:pt x="284201" y="1194304"/>
                  </a:lnTo>
                  <a:lnTo>
                    <a:pt x="284214" y="1194040"/>
                  </a:lnTo>
                  <a:lnTo>
                    <a:pt x="284270" y="1193284"/>
                  </a:lnTo>
                  <a:lnTo>
                    <a:pt x="284327" y="1192174"/>
                  </a:lnTo>
                  <a:lnTo>
                    <a:pt x="284465" y="1191039"/>
                  </a:lnTo>
                  <a:lnTo>
                    <a:pt x="284476" y="1190261"/>
                  </a:lnTo>
                  <a:lnTo>
                    <a:pt x="284511" y="1188932"/>
                  </a:lnTo>
                  <a:lnTo>
                    <a:pt x="284499" y="1187924"/>
                  </a:lnTo>
                  <a:lnTo>
                    <a:pt x="284522" y="1187248"/>
                  </a:lnTo>
                  <a:lnTo>
                    <a:pt x="284557" y="1186881"/>
                  </a:lnTo>
                  <a:lnTo>
                    <a:pt x="284729" y="1186618"/>
                  </a:lnTo>
                  <a:lnTo>
                    <a:pt x="284958" y="1186537"/>
                  </a:lnTo>
                  <a:close/>
                  <a:moveTo>
                    <a:pt x="762476" y="289124"/>
                  </a:moveTo>
                  <a:lnTo>
                    <a:pt x="762457" y="289124"/>
                  </a:lnTo>
                  <a:lnTo>
                    <a:pt x="762392" y="289124"/>
                  </a:lnTo>
                  <a:lnTo>
                    <a:pt x="762083" y="289036"/>
                  </a:lnTo>
                  <a:lnTo>
                    <a:pt x="761837" y="288992"/>
                  </a:lnTo>
                  <a:lnTo>
                    <a:pt x="761591" y="288970"/>
                  </a:lnTo>
                  <a:lnTo>
                    <a:pt x="761369" y="288881"/>
                  </a:lnTo>
                  <a:lnTo>
                    <a:pt x="761368" y="288881"/>
                  </a:lnTo>
                  <a:lnTo>
                    <a:pt x="761338" y="288716"/>
                  </a:lnTo>
                  <a:lnTo>
                    <a:pt x="761336" y="288528"/>
                  </a:lnTo>
                  <a:lnTo>
                    <a:pt x="761359" y="288374"/>
                  </a:lnTo>
                  <a:lnTo>
                    <a:pt x="761499" y="288132"/>
                  </a:lnTo>
                  <a:lnTo>
                    <a:pt x="761652" y="287878"/>
                  </a:lnTo>
                  <a:lnTo>
                    <a:pt x="761846" y="287668"/>
                  </a:lnTo>
                  <a:lnTo>
                    <a:pt x="762274" y="287239"/>
                  </a:lnTo>
                  <a:lnTo>
                    <a:pt x="762526" y="286897"/>
                  </a:lnTo>
                  <a:lnTo>
                    <a:pt x="762654" y="286643"/>
                  </a:lnTo>
                  <a:lnTo>
                    <a:pt x="762755" y="286323"/>
                  </a:lnTo>
                  <a:lnTo>
                    <a:pt x="762876" y="286114"/>
                  </a:lnTo>
                  <a:lnTo>
                    <a:pt x="762961" y="285915"/>
                  </a:lnTo>
                  <a:lnTo>
                    <a:pt x="762978" y="285761"/>
                  </a:lnTo>
                  <a:lnTo>
                    <a:pt x="762995" y="285430"/>
                  </a:lnTo>
                  <a:lnTo>
                    <a:pt x="763045" y="285232"/>
                  </a:lnTo>
                  <a:lnTo>
                    <a:pt x="763050" y="285066"/>
                  </a:lnTo>
                  <a:lnTo>
                    <a:pt x="763006" y="284725"/>
                  </a:lnTo>
                  <a:lnTo>
                    <a:pt x="763004" y="284416"/>
                  </a:lnTo>
                  <a:lnTo>
                    <a:pt x="763032" y="284306"/>
                  </a:lnTo>
                  <a:lnTo>
                    <a:pt x="763116" y="284162"/>
                  </a:lnTo>
                  <a:lnTo>
                    <a:pt x="763352" y="283964"/>
                  </a:lnTo>
                  <a:lnTo>
                    <a:pt x="763449" y="283832"/>
                  </a:lnTo>
                  <a:lnTo>
                    <a:pt x="763527" y="283710"/>
                  </a:lnTo>
                  <a:lnTo>
                    <a:pt x="763662" y="283490"/>
                  </a:lnTo>
                  <a:lnTo>
                    <a:pt x="763830" y="283203"/>
                  </a:lnTo>
                  <a:lnTo>
                    <a:pt x="764064" y="282641"/>
                  </a:lnTo>
                  <a:lnTo>
                    <a:pt x="764267" y="282277"/>
                  </a:lnTo>
                  <a:lnTo>
                    <a:pt x="764362" y="282156"/>
                  </a:lnTo>
                  <a:lnTo>
                    <a:pt x="764495" y="282012"/>
                  </a:lnTo>
                  <a:lnTo>
                    <a:pt x="765054" y="281560"/>
                  </a:lnTo>
                  <a:lnTo>
                    <a:pt x="765242" y="281340"/>
                  </a:lnTo>
                  <a:lnTo>
                    <a:pt x="765399" y="281097"/>
                  </a:lnTo>
                  <a:lnTo>
                    <a:pt x="765591" y="280855"/>
                  </a:lnTo>
                  <a:lnTo>
                    <a:pt x="765814" y="280645"/>
                  </a:lnTo>
                  <a:lnTo>
                    <a:pt x="765915" y="280524"/>
                  </a:lnTo>
                  <a:lnTo>
                    <a:pt x="766039" y="280414"/>
                  </a:lnTo>
                  <a:lnTo>
                    <a:pt x="766390" y="280171"/>
                  </a:lnTo>
                  <a:lnTo>
                    <a:pt x="766633" y="279973"/>
                  </a:lnTo>
                  <a:lnTo>
                    <a:pt x="766842" y="279851"/>
                  </a:lnTo>
                  <a:lnTo>
                    <a:pt x="767009" y="279774"/>
                  </a:lnTo>
                  <a:lnTo>
                    <a:pt x="767454" y="279432"/>
                  </a:lnTo>
                  <a:lnTo>
                    <a:pt x="767681" y="279278"/>
                  </a:lnTo>
                  <a:lnTo>
                    <a:pt x="768203" y="278848"/>
                  </a:lnTo>
                  <a:lnTo>
                    <a:pt x="768483" y="278528"/>
                  </a:lnTo>
                  <a:lnTo>
                    <a:pt x="768579" y="278429"/>
                  </a:lnTo>
                  <a:lnTo>
                    <a:pt x="768745" y="278363"/>
                  </a:lnTo>
                  <a:lnTo>
                    <a:pt x="768949" y="278352"/>
                  </a:lnTo>
                  <a:lnTo>
                    <a:pt x="769067" y="278330"/>
                  </a:lnTo>
                  <a:lnTo>
                    <a:pt x="769219" y="278241"/>
                  </a:lnTo>
                  <a:lnTo>
                    <a:pt x="769473" y="277999"/>
                  </a:lnTo>
                  <a:lnTo>
                    <a:pt x="769739" y="277679"/>
                  </a:lnTo>
                  <a:lnTo>
                    <a:pt x="770095" y="277315"/>
                  </a:lnTo>
                  <a:lnTo>
                    <a:pt x="770281" y="277073"/>
                  </a:lnTo>
                  <a:lnTo>
                    <a:pt x="770436" y="276941"/>
                  </a:lnTo>
                  <a:lnTo>
                    <a:pt x="770649" y="276786"/>
                  </a:lnTo>
                  <a:lnTo>
                    <a:pt x="770775" y="276654"/>
                  </a:lnTo>
                  <a:lnTo>
                    <a:pt x="770846" y="276610"/>
                  </a:lnTo>
                  <a:lnTo>
                    <a:pt x="770981" y="276610"/>
                  </a:lnTo>
                  <a:lnTo>
                    <a:pt x="771140" y="276544"/>
                  </a:lnTo>
                  <a:lnTo>
                    <a:pt x="771259" y="276422"/>
                  </a:lnTo>
                  <a:lnTo>
                    <a:pt x="771421" y="276213"/>
                  </a:lnTo>
                  <a:lnTo>
                    <a:pt x="771493" y="276169"/>
                  </a:lnTo>
                  <a:lnTo>
                    <a:pt x="771583" y="276158"/>
                  </a:lnTo>
                  <a:lnTo>
                    <a:pt x="771738" y="276047"/>
                  </a:lnTo>
                  <a:lnTo>
                    <a:pt x="771773" y="275981"/>
                  </a:lnTo>
                  <a:lnTo>
                    <a:pt x="771920" y="275805"/>
                  </a:lnTo>
                  <a:lnTo>
                    <a:pt x="772012" y="275717"/>
                  </a:lnTo>
                  <a:lnTo>
                    <a:pt x="772234" y="275617"/>
                  </a:lnTo>
                  <a:lnTo>
                    <a:pt x="772562" y="275430"/>
                  </a:lnTo>
                  <a:lnTo>
                    <a:pt x="772820" y="275242"/>
                  </a:lnTo>
                  <a:lnTo>
                    <a:pt x="773139" y="274890"/>
                  </a:lnTo>
                  <a:lnTo>
                    <a:pt x="773329" y="274724"/>
                  </a:lnTo>
                  <a:lnTo>
                    <a:pt x="773732" y="274305"/>
                  </a:lnTo>
                  <a:lnTo>
                    <a:pt x="773845" y="274206"/>
                  </a:lnTo>
                  <a:lnTo>
                    <a:pt x="773954" y="274052"/>
                  </a:lnTo>
                  <a:lnTo>
                    <a:pt x="774089" y="273754"/>
                  </a:lnTo>
                  <a:lnTo>
                    <a:pt x="774203" y="273445"/>
                  </a:lnTo>
                  <a:lnTo>
                    <a:pt x="774577" y="273026"/>
                  </a:lnTo>
                  <a:lnTo>
                    <a:pt x="774783" y="272839"/>
                  </a:lnTo>
                  <a:lnTo>
                    <a:pt x="775022" y="272751"/>
                  </a:lnTo>
                  <a:lnTo>
                    <a:pt x="775249" y="272685"/>
                  </a:lnTo>
                  <a:lnTo>
                    <a:pt x="775450" y="272585"/>
                  </a:lnTo>
                  <a:lnTo>
                    <a:pt x="775564" y="272519"/>
                  </a:lnTo>
                  <a:lnTo>
                    <a:pt x="775918" y="272144"/>
                  </a:lnTo>
                  <a:lnTo>
                    <a:pt x="776156" y="271758"/>
                  </a:lnTo>
                  <a:lnTo>
                    <a:pt x="776342" y="271549"/>
                  </a:lnTo>
                  <a:lnTo>
                    <a:pt x="776568" y="271328"/>
                  </a:lnTo>
                  <a:lnTo>
                    <a:pt x="777106" y="270854"/>
                  </a:lnTo>
                  <a:lnTo>
                    <a:pt x="777126" y="270722"/>
                  </a:lnTo>
                  <a:lnTo>
                    <a:pt x="777201" y="270612"/>
                  </a:lnTo>
                  <a:lnTo>
                    <a:pt x="777660" y="270457"/>
                  </a:lnTo>
                  <a:lnTo>
                    <a:pt x="777891" y="270292"/>
                  </a:lnTo>
                  <a:lnTo>
                    <a:pt x="778097" y="270204"/>
                  </a:lnTo>
                  <a:lnTo>
                    <a:pt x="778271" y="270049"/>
                  </a:lnTo>
                  <a:lnTo>
                    <a:pt x="778402" y="269983"/>
                  </a:lnTo>
                  <a:lnTo>
                    <a:pt x="778474" y="269972"/>
                  </a:lnTo>
                  <a:lnTo>
                    <a:pt x="778765" y="269906"/>
                  </a:lnTo>
                  <a:lnTo>
                    <a:pt x="779016" y="269829"/>
                  </a:lnTo>
                  <a:lnTo>
                    <a:pt x="779315" y="269785"/>
                  </a:lnTo>
                  <a:lnTo>
                    <a:pt x="779787" y="269774"/>
                  </a:lnTo>
                  <a:lnTo>
                    <a:pt x="779994" y="269708"/>
                  </a:lnTo>
                  <a:lnTo>
                    <a:pt x="780356" y="269664"/>
                  </a:lnTo>
                  <a:lnTo>
                    <a:pt x="780478" y="269631"/>
                  </a:lnTo>
                  <a:lnTo>
                    <a:pt x="780592" y="269553"/>
                  </a:lnTo>
                  <a:lnTo>
                    <a:pt x="780869" y="269465"/>
                  </a:lnTo>
                  <a:lnTo>
                    <a:pt x="781034" y="269388"/>
                  </a:lnTo>
                  <a:lnTo>
                    <a:pt x="781202" y="269267"/>
                  </a:lnTo>
                  <a:lnTo>
                    <a:pt x="781379" y="269101"/>
                  </a:lnTo>
                  <a:lnTo>
                    <a:pt x="781486" y="268969"/>
                  </a:lnTo>
                  <a:lnTo>
                    <a:pt x="781698" y="268947"/>
                  </a:lnTo>
                  <a:lnTo>
                    <a:pt x="781806" y="268826"/>
                  </a:lnTo>
                  <a:lnTo>
                    <a:pt x="781940" y="268638"/>
                  </a:lnTo>
                  <a:lnTo>
                    <a:pt x="782052" y="268517"/>
                  </a:lnTo>
                  <a:lnTo>
                    <a:pt x="782649" y="268120"/>
                  </a:lnTo>
                  <a:lnTo>
                    <a:pt x="782905" y="267932"/>
                  </a:lnTo>
                  <a:lnTo>
                    <a:pt x="782993" y="267888"/>
                  </a:lnTo>
                  <a:lnTo>
                    <a:pt x="783411" y="267800"/>
                  </a:lnTo>
                  <a:lnTo>
                    <a:pt x="783557" y="267723"/>
                  </a:lnTo>
                  <a:lnTo>
                    <a:pt x="783782" y="267580"/>
                  </a:lnTo>
                  <a:lnTo>
                    <a:pt x="784032" y="267458"/>
                  </a:lnTo>
                  <a:lnTo>
                    <a:pt x="784180" y="267304"/>
                  </a:lnTo>
                  <a:lnTo>
                    <a:pt x="784436" y="266984"/>
                  </a:lnTo>
                  <a:lnTo>
                    <a:pt x="784726" y="266852"/>
                  </a:lnTo>
                  <a:lnTo>
                    <a:pt x="784972" y="266654"/>
                  </a:lnTo>
                  <a:lnTo>
                    <a:pt x="785248" y="266510"/>
                  </a:lnTo>
                  <a:lnTo>
                    <a:pt x="785666" y="266334"/>
                  </a:lnTo>
                  <a:lnTo>
                    <a:pt x="785790" y="266268"/>
                  </a:lnTo>
                  <a:lnTo>
                    <a:pt x="786089" y="266036"/>
                  </a:lnTo>
                  <a:lnTo>
                    <a:pt x="786210" y="265970"/>
                  </a:lnTo>
                  <a:lnTo>
                    <a:pt x="786338" y="265805"/>
                  </a:lnTo>
                  <a:lnTo>
                    <a:pt x="786505" y="265705"/>
                  </a:lnTo>
                  <a:lnTo>
                    <a:pt x="786577" y="265683"/>
                  </a:lnTo>
                  <a:lnTo>
                    <a:pt x="786747" y="265705"/>
                  </a:lnTo>
                  <a:lnTo>
                    <a:pt x="786972" y="265650"/>
                  </a:lnTo>
                  <a:lnTo>
                    <a:pt x="787065" y="265650"/>
                  </a:lnTo>
                  <a:lnTo>
                    <a:pt x="787241" y="265562"/>
                  </a:lnTo>
                  <a:lnTo>
                    <a:pt x="787495" y="265363"/>
                  </a:lnTo>
                  <a:lnTo>
                    <a:pt x="787639" y="265286"/>
                  </a:lnTo>
                  <a:lnTo>
                    <a:pt x="787998" y="265319"/>
                  </a:lnTo>
                  <a:lnTo>
                    <a:pt x="788207" y="265319"/>
                  </a:lnTo>
                  <a:lnTo>
                    <a:pt x="788324" y="265297"/>
                  </a:lnTo>
                  <a:lnTo>
                    <a:pt x="788558" y="265220"/>
                  </a:lnTo>
                  <a:lnTo>
                    <a:pt x="788864" y="265165"/>
                  </a:lnTo>
                  <a:lnTo>
                    <a:pt x="789109" y="265055"/>
                  </a:lnTo>
                  <a:lnTo>
                    <a:pt x="789171" y="265011"/>
                  </a:lnTo>
                  <a:lnTo>
                    <a:pt x="789340" y="264989"/>
                  </a:lnTo>
                  <a:lnTo>
                    <a:pt x="789428" y="264989"/>
                  </a:lnTo>
                  <a:lnTo>
                    <a:pt x="789699" y="264900"/>
                  </a:lnTo>
                  <a:lnTo>
                    <a:pt x="789934" y="264746"/>
                  </a:lnTo>
                  <a:lnTo>
                    <a:pt x="790044" y="264647"/>
                  </a:lnTo>
                  <a:lnTo>
                    <a:pt x="790136" y="264614"/>
                  </a:lnTo>
                  <a:lnTo>
                    <a:pt x="790636" y="264592"/>
                  </a:lnTo>
                  <a:lnTo>
                    <a:pt x="790976" y="264493"/>
                  </a:lnTo>
                  <a:lnTo>
                    <a:pt x="791147" y="264415"/>
                  </a:lnTo>
                  <a:lnTo>
                    <a:pt x="791408" y="264404"/>
                  </a:lnTo>
                  <a:lnTo>
                    <a:pt x="791663" y="264294"/>
                  </a:lnTo>
                  <a:lnTo>
                    <a:pt x="792117" y="264051"/>
                  </a:lnTo>
                  <a:lnTo>
                    <a:pt x="792387" y="263974"/>
                  </a:lnTo>
                  <a:lnTo>
                    <a:pt x="792766" y="264051"/>
                  </a:lnTo>
                  <a:lnTo>
                    <a:pt x="793091" y="264063"/>
                  </a:lnTo>
                  <a:lnTo>
                    <a:pt x="793490" y="264018"/>
                  </a:lnTo>
                  <a:lnTo>
                    <a:pt x="793647" y="264029"/>
                  </a:lnTo>
                  <a:lnTo>
                    <a:pt x="793647" y="264040"/>
                  </a:lnTo>
                  <a:lnTo>
                    <a:pt x="794183" y="264669"/>
                  </a:lnTo>
                  <a:lnTo>
                    <a:pt x="794354" y="264911"/>
                  </a:lnTo>
                  <a:lnTo>
                    <a:pt x="794617" y="265408"/>
                  </a:lnTo>
                  <a:lnTo>
                    <a:pt x="794662" y="265540"/>
                  </a:lnTo>
                  <a:lnTo>
                    <a:pt x="794902" y="265915"/>
                  </a:lnTo>
                  <a:lnTo>
                    <a:pt x="794971" y="266091"/>
                  </a:lnTo>
                  <a:lnTo>
                    <a:pt x="795188" y="266433"/>
                  </a:lnTo>
                  <a:lnTo>
                    <a:pt x="795239" y="266676"/>
                  </a:lnTo>
                  <a:lnTo>
                    <a:pt x="795211" y="266885"/>
                  </a:lnTo>
                  <a:lnTo>
                    <a:pt x="795202" y="267150"/>
                  </a:lnTo>
                  <a:lnTo>
                    <a:pt x="795243" y="267348"/>
                  </a:lnTo>
                  <a:lnTo>
                    <a:pt x="795243" y="267348"/>
                  </a:lnTo>
                  <a:lnTo>
                    <a:pt x="795387" y="267624"/>
                  </a:lnTo>
                  <a:lnTo>
                    <a:pt x="795706" y="267988"/>
                  </a:lnTo>
                  <a:lnTo>
                    <a:pt x="795843" y="268285"/>
                  </a:lnTo>
                  <a:lnTo>
                    <a:pt x="796033" y="268506"/>
                  </a:lnTo>
                  <a:lnTo>
                    <a:pt x="796229" y="268837"/>
                  </a:lnTo>
                  <a:lnTo>
                    <a:pt x="796504" y="269201"/>
                  </a:lnTo>
                  <a:lnTo>
                    <a:pt x="796643" y="269465"/>
                  </a:lnTo>
                  <a:lnTo>
                    <a:pt x="796886" y="269730"/>
                  </a:lnTo>
                  <a:lnTo>
                    <a:pt x="797193" y="270281"/>
                  </a:lnTo>
                  <a:lnTo>
                    <a:pt x="797412" y="270722"/>
                  </a:lnTo>
                  <a:lnTo>
                    <a:pt x="797412" y="270722"/>
                  </a:lnTo>
                  <a:lnTo>
                    <a:pt x="797410" y="270998"/>
                  </a:lnTo>
                  <a:lnTo>
                    <a:pt x="797459" y="271229"/>
                  </a:lnTo>
                  <a:lnTo>
                    <a:pt x="797463" y="271273"/>
                  </a:lnTo>
                  <a:lnTo>
                    <a:pt x="797472" y="271384"/>
                  </a:lnTo>
                  <a:lnTo>
                    <a:pt x="797467" y="271494"/>
                  </a:lnTo>
                  <a:lnTo>
                    <a:pt x="797425" y="271637"/>
                  </a:lnTo>
                  <a:lnTo>
                    <a:pt x="797324" y="271747"/>
                  </a:lnTo>
                  <a:lnTo>
                    <a:pt x="797183" y="271847"/>
                  </a:lnTo>
                  <a:lnTo>
                    <a:pt x="796981" y="271979"/>
                  </a:lnTo>
                  <a:lnTo>
                    <a:pt x="796847" y="272045"/>
                  </a:lnTo>
                  <a:lnTo>
                    <a:pt x="796603" y="272199"/>
                  </a:lnTo>
                  <a:lnTo>
                    <a:pt x="796450" y="272277"/>
                  </a:lnTo>
                  <a:lnTo>
                    <a:pt x="796260" y="272398"/>
                  </a:lnTo>
                  <a:lnTo>
                    <a:pt x="796185" y="272486"/>
                  </a:lnTo>
                  <a:lnTo>
                    <a:pt x="796015" y="272663"/>
                  </a:lnTo>
                  <a:lnTo>
                    <a:pt x="795837" y="272927"/>
                  </a:lnTo>
                  <a:lnTo>
                    <a:pt x="795642" y="273324"/>
                  </a:lnTo>
                  <a:lnTo>
                    <a:pt x="795569" y="273511"/>
                  </a:lnTo>
                  <a:lnTo>
                    <a:pt x="795370" y="274019"/>
                  </a:lnTo>
                  <a:lnTo>
                    <a:pt x="795259" y="274361"/>
                  </a:lnTo>
                  <a:lnTo>
                    <a:pt x="795193" y="274493"/>
                  </a:lnTo>
                  <a:lnTo>
                    <a:pt x="795193" y="274493"/>
                  </a:lnTo>
                  <a:lnTo>
                    <a:pt x="795158" y="274559"/>
                  </a:lnTo>
                  <a:lnTo>
                    <a:pt x="795018" y="274768"/>
                  </a:lnTo>
                  <a:lnTo>
                    <a:pt x="794784" y="275055"/>
                  </a:lnTo>
                  <a:lnTo>
                    <a:pt x="794636" y="275176"/>
                  </a:lnTo>
                  <a:lnTo>
                    <a:pt x="794500" y="275254"/>
                  </a:lnTo>
                  <a:lnTo>
                    <a:pt x="794135" y="275342"/>
                  </a:lnTo>
                  <a:lnTo>
                    <a:pt x="793971" y="275353"/>
                  </a:lnTo>
                  <a:lnTo>
                    <a:pt x="793587" y="275430"/>
                  </a:lnTo>
                  <a:lnTo>
                    <a:pt x="793520" y="275441"/>
                  </a:lnTo>
                  <a:lnTo>
                    <a:pt x="793396" y="275419"/>
                  </a:lnTo>
                  <a:lnTo>
                    <a:pt x="793159" y="275309"/>
                  </a:lnTo>
                  <a:lnTo>
                    <a:pt x="792907" y="275198"/>
                  </a:lnTo>
                  <a:lnTo>
                    <a:pt x="792124" y="274923"/>
                  </a:lnTo>
                  <a:lnTo>
                    <a:pt x="791779" y="274835"/>
                  </a:lnTo>
                  <a:lnTo>
                    <a:pt x="791557" y="274824"/>
                  </a:lnTo>
                  <a:lnTo>
                    <a:pt x="791496" y="274846"/>
                  </a:lnTo>
                  <a:lnTo>
                    <a:pt x="791043" y="275000"/>
                  </a:lnTo>
                  <a:lnTo>
                    <a:pt x="790758" y="275154"/>
                  </a:lnTo>
                  <a:lnTo>
                    <a:pt x="790331" y="275441"/>
                  </a:lnTo>
                  <a:lnTo>
                    <a:pt x="790147" y="275595"/>
                  </a:lnTo>
                  <a:lnTo>
                    <a:pt x="789930" y="275816"/>
                  </a:lnTo>
                  <a:lnTo>
                    <a:pt x="789825" y="275893"/>
                  </a:lnTo>
                  <a:lnTo>
                    <a:pt x="789598" y="275992"/>
                  </a:lnTo>
                  <a:lnTo>
                    <a:pt x="789542" y="276003"/>
                  </a:lnTo>
                  <a:lnTo>
                    <a:pt x="789213" y="276158"/>
                  </a:lnTo>
                  <a:lnTo>
                    <a:pt x="789058" y="276268"/>
                  </a:lnTo>
                  <a:lnTo>
                    <a:pt x="789005" y="276301"/>
                  </a:lnTo>
                  <a:lnTo>
                    <a:pt x="788790" y="276500"/>
                  </a:lnTo>
                  <a:lnTo>
                    <a:pt x="788664" y="276566"/>
                  </a:lnTo>
                  <a:lnTo>
                    <a:pt x="788411" y="276643"/>
                  </a:lnTo>
                  <a:lnTo>
                    <a:pt x="787950" y="276709"/>
                  </a:lnTo>
                  <a:lnTo>
                    <a:pt x="787557" y="276808"/>
                  </a:lnTo>
                  <a:lnTo>
                    <a:pt x="787556" y="276808"/>
                  </a:lnTo>
                  <a:lnTo>
                    <a:pt x="787285" y="276885"/>
                  </a:lnTo>
                  <a:lnTo>
                    <a:pt x="786858" y="277040"/>
                  </a:lnTo>
                  <a:lnTo>
                    <a:pt x="786470" y="277150"/>
                  </a:lnTo>
                  <a:lnTo>
                    <a:pt x="786175" y="277304"/>
                  </a:lnTo>
                  <a:lnTo>
                    <a:pt x="785936" y="277470"/>
                  </a:lnTo>
                  <a:lnTo>
                    <a:pt x="785864" y="277547"/>
                  </a:lnTo>
                  <a:lnTo>
                    <a:pt x="785735" y="277745"/>
                  </a:lnTo>
                  <a:lnTo>
                    <a:pt x="785578" y="278054"/>
                  </a:lnTo>
                  <a:lnTo>
                    <a:pt x="785544" y="278164"/>
                  </a:lnTo>
                  <a:lnTo>
                    <a:pt x="785529" y="278231"/>
                  </a:lnTo>
                  <a:lnTo>
                    <a:pt x="785487" y="278451"/>
                  </a:lnTo>
                  <a:lnTo>
                    <a:pt x="785421" y="278661"/>
                  </a:lnTo>
                  <a:lnTo>
                    <a:pt x="785349" y="278947"/>
                  </a:lnTo>
                  <a:lnTo>
                    <a:pt x="785308" y="279057"/>
                  </a:lnTo>
                  <a:lnTo>
                    <a:pt x="785240" y="279201"/>
                  </a:lnTo>
                  <a:lnTo>
                    <a:pt x="785108" y="279311"/>
                  </a:lnTo>
                  <a:lnTo>
                    <a:pt x="784916" y="279410"/>
                  </a:lnTo>
                  <a:lnTo>
                    <a:pt x="784409" y="279829"/>
                  </a:lnTo>
                  <a:lnTo>
                    <a:pt x="784265" y="279940"/>
                  </a:lnTo>
                  <a:lnTo>
                    <a:pt x="784036" y="280094"/>
                  </a:lnTo>
                  <a:lnTo>
                    <a:pt x="783974" y="280138"/>
                  </a:lnTo>
                  <a:lnTo>
                    <a:pt x="783795" y="280248"/>
                  </a:lnTo>
                  <a:lnTo>
                    <a:pt x="783369" y="280458"/>
                  </a:lnTo>
                  <a:lnTo>
                    <a:pt x="782470" y="280943"/>
                  </a:lnTo>
                  <a:lnTo>
                    <a:pt x="782345" y="281020"/>
                  </a:lnTo>
                  <a:lnTo>
                    <a:pt x="782184" y="281086"/>
                  </a:lnTo>
                  <a:lnTo>
                    <a:pt x="782034" y="281119"/>
                  </a:lnTo>
                  <a:lnTo>
                    <a:pt x="781756" y="281163"/>
                  </a:lnTo>
                  <a:lnTo>
                    <a:pt x="781342" y="281152"/>
                  </a:lnTo>
                  <a:lnTo>
                    <a:pt x="780947" y="281174"/>
                  </a:lnTo>
                  <a:lnTo>
                    <a:pt x="780575" y="281218"/>
                  </a:lnTo>
                  <a:lnTo>
                    <a:pt x="780341" y="281274"/>
                  </a:lnTo>
                  <a:lnTo>
                    <a:pt x="780156" y="281340"/>
                  </a:lnTo>
                  <a:lnTo>
                    <a:pt x="779960" y="281472"/>
                  </a:lnTo>
                  <a:lnTo>
                    <a:pt x="779882" y="281505"/>
                  </a:lnTo>
                  <a:lnTo>
                    <a:pt x="779724" y="281615"/>
                  </a:lnTo>
                  <a:lnTo>
                    <a:pt x="779412" y="281891"/>
                  </a:lnTo>
                  <a:lnTo>
                    <a:pt x="779078" y="282079"/>
                  </a:lnTo>
                  <a:lnTo>
                    <a:pt x="778906" y="282145"/>
                  </a:lnTo>
                  <a:lnTo>
                    <a:pt x="778796" y="282178"/>
                  </a:lnTo>
                  <a:lnTo>
                    <a:pt x="778731" y="282211"/>
                  </a:lnTo>
                  <a:lnTo>
                    <a:pt x="778538" y="282321"/>
                  </a:lnTo>
                  <a:lnTo>
                    <a:pt x="778512" y="282343"/>
                  </a:lnTo>
                  <a:lnTo>
                    <a:pt x="778004" y="282674"/>
                  </a:lnTo>
                  <a:lnTo>
                    <a:pt x="777641" y="282972"/>
                  </a:lnTo>
                  <a:lnTo>
                    <a:pt x="777573" y="283005"/>
                  </a:lnTo>
                  <a:lnTo>
                    <a:pt x="777139" y="283214"/>
                  </a:lnTo>
                  <a:lnTo>
                    <a:pt x="776873" y="283302"/>
                  </a:lnTo>
                  <a:lnTo>
                    <a:pt x="776596" y="283446"/>
                  </a:lnTo>
                  <a:lnTo>
                    <a:pt x="776386" y="283578"/>
                  </a:lnTo>
                  <a:lnTo>
                    <a:pt x="776201" y="283666"/>
                  </a:lnTo>
                  <a:lnTo>
                    <a:pt x="776075" y="283732"/>
                  </a:lnTo>
                  <a:lnTo>
                    <a:pt x="775783" y="283865"/>
                  </a:lnTo>
                  <a:lnTo>
                    <a:pt x="775254" y="284074"/>
                  </a:lnTo>
                  <a:lnTo>
                    <a:pt x="775162" y="284140"/>
                  </a:lnTo>
                  <a:lnTo>
                    <a:pt x="775076" y="284218"/>
                  </a:lnTo>
                  <a:lnTo>
                    <a:pt x="774815" y="284581"/>
                  </a:lnTo>
                  <a:lnTo>
                    <a:pt x="774543" y="284890"/>
                  </a:lnTo>
                  <a:lnTo>
                    <a:pt x="774424" y="284978"/>
                  </a:lnTo>
                  <a:lnTo>
                    <a:pt x="774211" y="285166"/>
                  </a:lnTo>
                  <a:lnTo>
                    <a:pt x="774080" y="285309"/>
                  </a:lnTo>
                  <a:lnTo>
                    <a:pt x="773857" y="285596"/>
                  </a:lnTo>
                  <a:lnTo>
                    <a:pt x="773708" y="285838"/>
                  </a:lnTo>
                  <a:lnTo>
                    <a:pt x="773598" y="286070"/>
                  </a:lnTo>
                  <a:lnTo>
                    <a:pt x="773579" y="286114"/>
                  </a:lnTo>
                  <a:lnTo>
                    <a:pt x="773494" y="286246"/>
                  </a:lnTo>
                  <a:lnTo>
                    <a:pt x="773356" y="286423"/>
                  </a:lnTo>
                  <a:lnTo>
                    <a:pt x="773010" y="286731"/>
                  </a:lnTo>
                  <a:lnTo>
                    <a:pt x="772963" y="286775"/>
                  </a:lnTo>
                  <a:lnTo>
                    <a:pt x="772751" y="286985"/>
                  </a:lnTo>
                  <a:lnTo>
                    <a:pt x="772651" y="287051"/>
                  </a:lnTo>
                  <a:lnTo>
                    <a:pt x="772221" y="287470"/>
                  </a:lnTo>
                  <a:lnTo>
                    <a:pt x="771896" y="287735"/>
                  </a:lnTo>
                  <a:lnTo>
                    <a:pt x="771553" y="287955"/>
                  </a:lnTo>
                  <a:lnTo>
                    <a:pt x="771308" y="288010"/>
                  </a:lnTo>
                  <a:lnTo>
                    <a:pt x="771307" y="288010"/>
                  </a:lnTo>
                  <a:lnTo>
                    <a:pt x="771215" y="288043"/>
                  </a:lnTo>
                  <a:lnTo>
                    <a:pt x="771088" y="288043"/>
                  </a:lnTo>
                  <a:lnTo>
                    <a:pt x="770982" y="288032"/>
                  </a:lnTo>
                  <a:lnTo>
                    <a:pt x="770897" y="287999"/>
                  </a:lnTo>
                  <a:lnTo>
                    <a:pt x="770730" y="287878"/>
                  </a:lnTo>
                  <a:lnTo>
                    <a:pt x="770687" y="287812"/>
                  </a:lnTo>
                  <a:lnTo>
                    <a:pt x="770497" y="287635"/>
                  </a:lnTo>
                  <a:lnTo>
                    <a:pt x="770291" y="287503"/>
                  </a:lnTo>
                  <a:lnTo>
                    <a:pt x="770186" y="287459"/>
                  </a:lnTo>
                  <a:lnTo>
                    <a:pt x="770052" y="287415"/>
                  </a:lnTo>
                  <a:lnTo>
                    <a:pt x="769566" y="287371"/>
                  </a:lnTo>
                  <a:lnTo>
                    <a:pt x="769194" y="287415"/>
                  </a:lnTo>
                  <a:lnTo>
                    <a:pt x="768924" y="287492"/>
                  </a:lnTo>
                  <a:lnTo>
                    <a:pt x="768732" y="287580"/>
                  </a:lnTo>
                  <a:lnTo>
                    <a:pt x="768498" y="287713"/>
                  </a:lnTo>
                  <a:lnTo>
                    <a:pt x="768389" y="287790"/>
                  </a:lnTo>
                  <a:lnTo>
                    <a:pt x="768087" y="288088"/>
                  </a:lnTo>
                  <a:lnTo>
                    <a:pt x="767883" y="288220"/>
                  </a:lnTo>
                  <a:lnTo>
                    <a:pt x="767450" y="288385"/>
                  </a:lnTo>
                  <a:lnTo>
                    <a:pt x="767121" y="288518"/>
                  </a:lnTo>
                  <a:lnTo>
                    <a:pt x="767007" y="288540"/>
                  </a:lnTo>
                  <a:lnTo>
                    <a:pt x="766926" y="288584"/>
                  </a:lnTo>
                  <a:lnTo>
                    <a:pt x="766427" y="288903"/>
                  </a:lnTo>
                  <a:lnTo>
                    <a:pt x="766150" y="289025"/>
                  </a:lnTo>
                  <a:lnTo>
                    <a:pt x="765788" y="289135"/>
                  </a:lnTo>
                  <a:lnTo>
                    <a:pt x="765680" y="289146"/>
                  </a:lnTo>
                  <a:lnTo>
                    <a:pt x="765472" y="289146"/>
                  </a:lnTo>
                  <a:lnTo>
                    <a:pt x="765385" y="289124"/>
                  </a:lnTo>
                  <a:lnTo>
                    <a:pt x="764979" y="288936"/>
                  </a:lnTo>
                  <a:lnTo>
                    <a:pt x="764833" y="288903"/>
                  </a:lnTo>
                  <a:lnTo>
                    <a:pt x="764643" y="288914"/>
                  </a:lnTo>
                  <a:lnTo>
                    <a:pt x="764472" y="288970"/>
                  </a:lnTo>
                  <a:lnTo>
                    <a:pt x="764207" y="289168"/>
                  </a:lnTo>
                  <a:lnTo>
                    <a:pt x="764111" y="289190"/>
                  </a:lnTo>
                  <a:lnTo>
                    <a:pt x="763967" y="289256"/>
                  </a:lnTo>
                  <a:lnTo>
                    <a:pt x="763815" y="289355"/>
                  </a:lnTo>
                  <a:lnTo>
                    <a:pt x="763815" y="289355"/>
                  </a:lnTo>
                  <a:lnTo>
                    <a:pt x="763724" y="289422"/>
                  </a:lnTo>
                  <a:lnTo>
                    <a:pt x="763603" y="289444"/>
                  </a:lnTo>
                  <a:lnTo>
                    <a:pt x="763516" y="289444"/>
                  </a:lnTo>
                  <a:lnTo>
                    <a:pt x="763112" y="289289"/>
                  </a:lnTo>
                  <a:lnTo>
                    <a:pt x="762924" y="289234"/>
                  </a:lnTo>
                  <a:lnTo>
                    <a:pt x="762754" y="289179"/>
                  </a:lnTo>
                  <a:lnTo>
                    <a:pt x="762476" y="289124"/>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 name="Google Shape;446;p56"/>
            <p:cNvSpPr/>
            <p:nvPr/>
          </p:nvSpPr>
          <p:spPr>
            <a:xfrm rot="10800000" flipH="1">
              <a:off x="4821164" y="4233945"/>
              <a:ext cx="434035" cy="604866"/>
            </a:xfrm>
            <a:custGeom>
              <a:avLst/>
              <a:gdLst/>
              <a:ahLst/>
              <a:cxnLst/>
              <a:rect l="l" t="t" r="r" b="b"/>
              <a:pathLst>
                <a:path w="434035" h="604866" extrusionOk="0">
                  <a:moveTo>
                    <a:pt x="349898" y="604695"/>
                  </a:moveTo>
                  <a:lnTo>
                    <a:pt x="349963" y="604440"/>
                  </a:lnTo>
                  <a:lnTo>
                    <a:pt x="350016" y="604085"/>
                  </a:lnTo>
                  <a:lnTo>
                    <a:pt x="350064" y="603809"/>
                  </a:lnTo>
                  <a:lnTo>
                    <a:pt x="350206" y="603327"/>
                  </a:lnTo>
                  <a:lnTo>
                    <a:pt x="350290" y="603019"/>
                  </a:lnTo>
                  <a:lnTo>
                    <a:pt x="350448" y="602587"/>
                  </a:lnTo>
                  <a:lnTo>
                    <a:pt x="350635" y="602287"/>
                  </a:lnTo>
                  <a:lnTo>
                    <a:pt x="350797" y="602041"/>
                  </a:lnTo>
                  <a:lnTo>
                    <a:pt x="350902" y="601912"/>
                  </a:lnTo>
                  <a:lnTo>
                    <a:pt x="351088" y="601774"/>
                  </a:lnTo>
                  <a:lnTo>
                    <a:pt x="351286" y="601689"/>
                  </a:lnTo>
                  <a:lnTo>
                    <a:pt x="351505" y="601661"/>
                  </a:lnTo>
                  <a:lnTo>
                    <a:pt x="351894" y="601674"/>
                  </a:lnTo>
                  <a:lnTo>
                    <a:pt x="352152" y="601709"/>
                  </a:lnTo>
                  <a:lnTo>
                    <a:pt x="352355" y="601718"/>
                  </a:lnTo>
                  <a:lnTo>
                    <a:pt x="352537" y="601674"/>
                  </a:lnTo>
                  <a:lnTo>
                    <a:pt x="352694" y="601568"/>
                  </a:lnTo>
                  <a:lnTo>
                    <a:pt x="352954" y="601342"/>
                  </a:lnTo>
                  <a:lnTo>
                    <a:pt x="353277" y="600974"/>
                  </a:lnTo>
                  <a:lnTo>
                    <a:pt x="353395" y="600893"/>
                  </a:lnTo>
                  <a:lnTo>
                    <a:pt x="353577" y="600816"/>
                  </a:lnTo>
                  <a:lnTo>
                    <a:pt x="353706" y="600792"/>
                  </a:lnTo>
                  <a:lnTo>
                    <a:pt x="353966" y="600807"/>
                  </a:lnTo>
                  <a:lnTo>
                    <a:pt x="354305" y="600824"/>
                  </a:lnTo>
                  <a:lnTo>
                    <a:pt x="354601" y="600917"/>
                  </a:lnTo>
                  <a:lnTo>
                    <a:pt x="354788" y="601063"/>
                  </a:lnTo>
                  <a:lnTo>
                    <a:pt x="354929" y="601297"/>
                  </a:lnTo>
                  <a:lnTo>
                    <a:pt x="355127" y="601681"/>
                  </a:lnTo>
                  <a:lnTo>
                    <a:pt x="355309" y="601904"/>
                  </a:lnTo>
                  <a:lnTo>
                    <a:pt x="355483" y="601992"/>
                  </a:lnTo>
                  <a:lnTo>
                    <a:pt x="355702" y="602041"/>
                  </a:lnTo>
                  <a:lnTo>
                    <a:pt x="355843" y="602062"/>
                  </a:lnTo>
                  <a:lnTo>
                    <a:pt x="355940" y="602038"/>
                  </a:lnTo>
                  <a:lnTo>
                    <a:pt x="356070" y="601965"/>
                  </a:lnTo>
                  <a:lnTo>
                    <a:pt x="356155" y="601907"/>
                  </a:lnTo>
                  <a:lnTo>
                    <a:pt x="356402" y="601709"/>
                  </a:lnTo>
                  <a:lnTo>
                    <a:pt x="356665" y="601560"/>
                  </a:lnTo>
                  <a:lnTo>
                    <a:pt x="357074" y="601434"/>
                  </a:lnTo>
                  <a:lnTo>
                    <a:pt x="357568" y="601366"/>
                  </a:lnTo>
                  <a:lnTo>
                    <a:pt x="357689" y="601337"/>
                  </a:lnTo>
                  <a:lnTo>
                    <a:pt x="357798" y="601233"/>
                  </a:lnTo>
                  <a:lnTo>
                    <a:pt x="357988" y="600925"/>
                  </a:lnTo>
                  <a:lnTo>
                    <a:pt x="358223" y="600508"/>
                  </a:lnTo>
                  <a:lnTo>
                    <a:pt x="358470" y="600201"/>
                  </a:lnTo>
                  <a:lnTo>
                    <a:pt x="358660" y="599926"/>
                  </a:lnTo>
                  <a:lnTo>
                    <a:pt x="358923" y="599631"/>
                  </a:lnTo>
                  <a:lnTo>
                    <a:pt x="359405" y="599105"/>
                  </a:lnTo>
                  <a:lnTo>
                    <a:pt x="359660" y="598818"/>
                  </a:lnTo>
                  <a:lnTo>
                    <a:pt x="359732" y="598733"/>
                  </a:lnTo>
                  <a:lnTo>
                    <a:pt x="360105" y="598535"/>
                  </a:lnTo>
                  <a:lnTo>
                    <a:pt x="360271" y="598438"/>
                  </a:lnTo>
                  <a:lnTo>
                    <a:pt x="360502" y="598212"/>
                  </a:lnTo>
                  <a:lnTo>
                    <a:pt x="360744" y="598013"/>
                  </a:lnTo>
                  <a:lnTo>
                    <a:pt x="360914" y="597871"/>
                  </a:lnTo>
                  <a:lnTo>
                    <a:pt x="361157" y="597580"/>
                  </a:lnTo>
                  <a:lnTo>
                    <a:pt x="361375" y="597325"/>
                  </a:lnTo>
                  <a:lnTo>
                    <a:pt x="361659" y="597038"/>
                  </a:lnTo>
                  <a:lnTo>
                    <a:pt x="361777" y="596925"/>
                  </a:lnTo>
                  <a:lnTo>
                    <a:pt x="362027" y="596763"/>
                  </a:lnTo>
                  <a:lnTo>
                    <a:pt x="362149" y="596714"/>
                  </a:lnTo>
                  <a:lnTo>
                    <a:pt x="362299" y="596690"/>
                  </a:lnTo>
                  <a:lnTo>
                    <a:pt x="362626" y="596687"/>
                  </a:lnTo>
                  <a:lnTo>
                    <a:pt x="363270" y="596687"/>
                  </a:lnTo>
                  <a:lnTo>
                    <a:pt x="363461" y="596638"/>
                  </a:lnTo>
                  <a:lnTo>
                    <a:pt x="363861" y="596455"/>
                  </a:lnTo>
                  <a:lnTo>
                    <a:pt x="364046" y="596379"/>
                  </a:lnTo>
                  <a:lnTo>
                    <a:pt x="364608" y="596209"/>
                  </a:lnTo>
                  <a:lnTo>
                    <a:pt x="365088" y="596047"/>
                  </a:lnTo>
                  <a:lnTo>
                    <a:pt x="365559" y="595957"/>
                  </a:lnTo>
                  <a:lnTo>
                    <a:pt x="365842" y="595926"/>
                  </a:lnTo>
                  <a:lnTo>
                    <a:pt x="366105" y="595886"/>
                  </a:lnTo>
                  <a:lnTo>
                    <a:pt x="366201" y="595865"/>
                  </a:lnTo>
                  <a:lnTo>
                    <a:pt x="366286" y="595823"/>
                  </a:lnTo>
                  <a:lnTo>
                    <a:pt x="366366" y="595786"/>
                  </a:lnTo>
                  <a:lnTo>
                    <a:pt x="366503" y="595712"/>
                  </a:lnTo>
                  <a:lnTo>
                    <a:pt x="366567" y="595640"/>
                  </a:lnTo>
                  <a:lnTo>
                    <a:pt x="366694" y="595402"/>
                  </a:lnTo>
                  <a:lnTo>
                    <a:pt x="366827" y="595233"/>
                  </a:lnTo>
                  <a:lnTo>
                    <a:pt x="366923" y="595161"/>
                  </a:lnTo>
                  <a:lnTo>
                    <a:pt x="367050" y="595084"/>
                  </a:lnTo>
                  <a:lnTo>
                    <a:pt x="367183" y="595018"/>
                  </a:lnTo>
                  <a:lnTo>
                    <a:pt x="367246" y="594994"/>
                  </a:lnTo>
                  <a:lnTo>
                    <a:pt x="367419" y="594981"/>
                  </a:lnTo>
                  <a:lnTo>
                    <a:pt x="367610" y="594991"/>
                  </a:lnTo>
                  <a:lnTo>
                    <a:pt x="367782" y="595055"/>
                  </a:lnTo>
                  <a:lnTo>
                    <a:pt x="367954" y="595161"/>
                  </a:lnTo>
                  <a:lnTo>
                    <a:pt x="368056" y="595259"/>
                  </a:lnTo>
                  <a:lnTo>
                    <a:pt x="368215" y="595325"/>
                  </a:lnTo>
                  <a:lnTo>
                    <a:pt x="368496" y="595368"/>
                  </a:lnTo>
                  <a:lnTo>
                    <a:pt x="368734" y="595368"/>
                  </a:lnTo>
                  <a:lnTo>
                    <a:pt x="369018" y="595365"/>
                  </a:lnTo>
                  <a:lnTo>
                    <a:pt x="369201" y="595359"/>
                  </a:lnTo>
                  <a:lnTo>
                    <a:pt x="369413" y="595302"/>
                  </a:lnTo>
                  <a:lnTo>
                    <a:pt x="369662" y="595193"/>
                  </a:lnTo>
                  <a:lnTo>
                    <a:pt x="369817" y="595092"/>
                  </a:lnTo>
                  <a:lnTo>
                    <a:pt x="369947" y="595002"/>
                  </a:lnTo>
                  <a:lnTo>
                    <a:pt x="370087" y="594906"/>
                  </a:lnTo>
                  <a:lnTo>
                    <a:pt x="370198" y="594774"/>
                  </a:lnTo>
                  <a:lnTo>
                    <a:pt x="370350" y="594485"/>
                  </a:lnTo>
                  <a:lnTo>
                    <a:pt x="370408" y="594313"/>
                  </a:lnTo>
                  <a:lnTo>
                    <a:pt x="370551" y="593913"/>
                  </a:lnTo>
                  <a:lnTo>
                    <a:pt x="370631" y="593745"/>
                  </a:lnTo>
                  <a:lnTo>
                    <a:pt x="370689" y="593618"/>
                  </a:lnTo>
                  <a:lnTo>
                    <a:pt x="370761" y="593531"/>
                  </a:lnTo>
                  <a:lnTo>
                    <a:pt x="370837" y="593454"/>
                  </a:lnTo>
                  <a:lnTo>
                    <a:pt x="370941" y="593371"/>
                  </a:lnTo>
                  <a:lnTo>
                    <a:pt x="371190" y="593238"/>
                  </a:lnTo>
                  <a:lnTo>
                    <a:pt x="371425" y="593146"/>
                  </a:lnTo>
                  <a:lnTo>
                    <a:pt x="371549" y="593126"/>
                  </a:lnTo>
                  <a:lnTo>
                    <a:pt x="371631" y="593129"/>
                  </a:lnTo>
                  <a:lnTo>
                    <a:pt x="371669" y="593130"/>
                  </a:lnTo>
                  <a:lnTo>
                    <a:pt x="372131" y="593155"/>
                  </a:lnTo>
                  <a:lnTo>
                    <a:pt x="372171" y="593157"/>
                  </a:lnTo>
                  <a:lnTo>
                    <a:pt x="372299" y="593105"/>
                  </a:lnTo>
                  <a:lnTo>
                    <a:pt x="372509" y="592998"/>
                  </a:lnTo>
                  <a:lnTo>
                    <a:pt x="372781" y="592833"/>
                  </a:lnTo>
                  <a:lnTo>
                    <a:pt x="372898" y="592720"/>
                  </a:lnTo>
                  <a:lnTo>
                    <a:pt x="373039" y="592540"/>
                  </a:lnTo>
                  <a:lnTo>
                    <a:pt x="373119" y="592410"/>
                  </a:lnTo>
                  <a:lnTo>
                    <a:pt x="373134" y="592002"/>
                  </a:lnTo>
                  <a:lnTo>
                    <a:pt x="373169" y="591861"/>
                  </a:lnTo>
                  <a:lnTo>
                    <a:pt x="373259" y="591700"/>
                  </a:lnTo>
                  <a:lnTo>
                    <a:pt x="373338" y="591638"/>
                  </a:lnTo>
                  <a:lnTo>
                    <a:pt x="373474" y="591553"/>
                  </a:lnTo>
                  <a:lnTo>
                    <a:pt x="373635" y="591500"/>
                  </a:lnTo>
                  <a:lnTo>
                    <a:pt x="373867" y="591498"/>
                  </a:lnTo>
                  <a:lnTo>
                    <a:pt x="374087" y="591562"/>
                  </a:lnTo>
                  <a:lnTo>
                    <a:pt x="374304" y="591683"/>
                  </a:lnTo>
                  <a:lnTo>
                    <a:pt x="374477" y="591832"/>
                  </a:lnTo>
                  <a:lnTo>
                    <a:pt x="374597" y="592005"/>
                  </a:lnTo>
                  <a:lnTo>
                    <a:pt x="374800" y="592477"/>
                  </a:lnTo>
                  <a:lnTo>
                    <a:pt x="374999" y="593012"/>
                  </a:lnTo>
                  <a:lnTo>
                    <a:pt x="375098" y="593290"/>
                  </a:lnTo>
                  <a:lnTo>
                    <a:pt x="375239" y="593463"/>
                  </a:lnTo>
                  <a:lnTo>
                    <a:pt x="375327" y="593533"/>
                  </a:lnTo>
                  <a:lnTo>
                    <a:pt x="375430" y="593563"/>
                  </a:lnTo>
                  <a:lnTo>
                    <a:pt x="375542" y="593550"/>
                  </a:lnTo>
                  <a:lnTo>
                    <a:pt x="375658" y="593493"/>
                  </a:lnTo>
                  <a:lnTo>
                    <a:pt x="375775" y="593401"/>
                  </a:lnTo>
                  <a:lnTo>
                    <a:pt x="375869" y="593285"/>
                  </a:lnTo>
                  <a:lnTo>
                    <a:pt x="375964" y="593128"/>
                  </a:lnTo>
                  <a:lnTo>
                    <a:pt x="376044" y="593007"/>
                  </a:lnTo>
                  <a:lnTo>
                    <a:pt x="376167" y="592880"/>
                  </a:lnTo>
                  <a:lnTo>
                    <a:pt x="376337" y="592784"/>
                  </a:lnTo>
                  <a:lnTo>
                    <a:pt x="376574" y="592705"/>
                  </a:lnTo>
                  <a:lnTo>
                    <a:pt x="376755" y="592679"/>
                  </a:lnTo>
                  <a:lnTo>
                    <a:pt x="376898" y="592675"/>
                  </a:lnTo>
                  <a:lnTo>
                    <a:pt x="376978" y="592687"/>
                  </a:lnTo>
                  <a:lnTo>
                    <a:pt x="377163" y="592780"/>
                  </a:lnTo>
                  <a:lnTo>
                    <a:pt x="377352" y="592905"/>
                  </a:lnTo>
                  <a:lnTo>
                    <a:pt x="377538" y="593189"/>
                  </a:lnTo>
                  <a:lnTo>
                    <a:pt x="377650" y="593338"/>
                  </a:lnTo>
                  <a:lnTo>
                    <a:pt x="377702" y="593369"/>
                  </a:lnTo>
                  <a:lnTo>
                    <a:pt x="378041" y="593442"/>
                  </a:lnTo>
                  <a:lnTo>
                    <a:pt x="378174" y="593439"/>
                  </a:lnTo>
                  <a:lnTo>
                    <a:pt x="378325" y="593398"/>
                  </a:lnTo>
                  <a:lnTo>
                    <a:pt x="378474" y="593295"/>
                  </a:lnTo>
                  <a:lnTo>
                    <a:pt x="378628" y="593111"/>
                  </a:lnTo>
                  <a:lnTo>
                    <a:pt x="378774" y="592907"/>
                  </a:lnTo>
                  <a:lnTo>
                    <a:pt x="379092" y="592359"/>
                  </a:lnTo>
                  <a:lnTo>
                    <a:pt x="379140" y="592288"/>
                  </a:lnTo>
                  <a:lnTo>
                    <a:pt x="379346" y="591972"/>
                  </a:lnTo>
                  <a:lnTo>
                    <a:pt x="379728" y="591508"/>
                  </a:lnTo>
                  <a:lnTo>
                    <a:pt x="380096" y="591289"/>
                  </a:lnTo>
                  <a:lnTo>
                    <a:pt x="380386" y="591156"/>
                  </a:lnTo>
                  <a:lnTo>
                    <a:pt x="380553" y="591128"/>
                  </a:lnTo>
                  <a:lnTo>
                    <a:pt x="380830" y="591119"/>
                  </a:lnTo>
                  <a:lnTo>
                    <a:pt x="381203" y="591161"/>
                  </a:lnTo>
                  <a:lnTo>
                    <a:pt x="381564" y="591252"/>
                  </a:lnTo>
                  <a:lnTo>
                    <a:pt x="381795" y="591335"/>
                  </a:lnTo>
                  <a:lnTo>
                    <a:pt x="382099" y="591472"/>
                  </a:lnTo>
                  <a:lnTo>
                    <a:pt x="382343" y="591542"/>
                  </a:lnTo>
                  <a:lnTo>
                    <a:pt x="382525" y="591592"/>
                  </a:lnTo>
                  <a:lnTo>
                    <a:pt x="382699" y="591566"/>
                  </a:lnTo>
                  <a:lnTo>
                    <a:pt x="382852" y="591488"/>
                  </a:lnTo>
                  <a:lnTo>
                    <a:pt x="382977" y="591364"/>
                  </a:lnTo>
                  <a:lnTo>
                    <a:pt x="383048" y="591210"/>
                  </a:lnTo>
                  <a:lnTo>
                    <a:pt x="383109" y="591069"/>
                  </a:lnTo>
                  <a:lnTo>
                    <a:pt x="383176" y="590779"/>
                  </a:lnTo>
                  <a:lnTo>
                    <a:pt x="383296" y="590510"/>
                  </a:lnTo>
                  <a:lnTo>
                    <a:pt x="383541" y="590084"/>
                  </a:lnTo>
                  <a:lnTo>
                    <a:pt x="383628" y="589939"/>
                  </a:lnTo>
                  <a:lnTo>
                    <a:pt x="383673" y="589753"/>
                  </a:lnTo>
                  <a:lnTo>
                    <a:pt x="383636" y="589488"/>
                  </a:lnTo>
                  <a:lnTo>
                    <a:pt x="383503" y="589123"/>
                  </a:lnTo>
                  <a:lnTo>
                    <a:pt x="383271" y="588696"/>
                  </a:lnTo>
                  <a:lnTo>
                    <a:pt x="383138" y="588225"/>
                  </a:lnTo>
                  <a:lnTo>
                    <a:pt x="383147" y="587727"/>
                  </a:lnTo>
                  <a:lnTo>
                    <a:pt x="383147" y="587537"/>
                  </a:lnTo>
                  <a:lnTo>
                    <a:pt x="383221" y="587350"/>
                  </a:lnTo>
                  <a:lnTo>
                    <a:pt x="383338" y="587214"/>
                  </a:lnTo>
                  <a:lnTo>
                    <a:pt x="383491" y="587114"/>
                  </a:lnTo>
                  <a:lnTo>
                    <a:pt x="383751" y="587072"/>
                  </a:lnTo>
                  <a:lnTo>
                    <a:pt x="384270" y="587263"/>
                  </a:lnTo>
                  <a:lnTo>
                    <a:pt x="384544" y="587442"/>
                  </a:lnTo>
                  <a:lnTo>
                    <a:pt x="384957" y="587810"/>
                  </a:lnTo>
                  <a:lnTo>
                    <a:pt x="385227" y="588137"/>
                  </a:lnTo>
                  <a:lnTo>
                    <a:pt x="385426" y="588344"/>
                  </a:lnTo>
                  <a:lnTo>
                    <a:pt x="385625" y="588431"/>
                  </a:lnTo>
                  <a:lnTo>
                    <a:pt x="385832" y="588464"/>
                  </a:lnTo>
                  <a:lnTo>
                    <a:pt x="386026" y="588431"/>
                  </a:lnTo>
                  <a:lnTo>
                    <a:pt x="386139" y="588411"/>
                  </a:lnTo>
                  <a:lnTo>
                    <a:pt x="386210" y="588360"/>
                  </a:lnTo>
                  <a:lnTo>
                    <a:pt x="386243" y="588286"/>
                  </a:lnTo>
                  <a:lnTo>
                    <a:pt x="386210" y="588199"/>
                  </a:lnTo>
                  <a:lnTo>
                    <a:pt x="386093" y="588104"/>
                  </a:lnTo>
                  <a:lnTo>
                    <a:pt x="386031" y="587980"/>
                  </a:lnTo>
                  <a:lnTo>
                    <a:pt x="386023" y="587897"/>
                  </a:lnTo>
                  <a:lnTo>
                    <a:pt x="386043" y="587801"/>
                  </a:lnTo>
                  <a:lnTo>
                    <a:pt x="386193" y="587545"/>
                  </a:lnTo>
                  <a:lnTo>
                    <a:pt x="386487" y="587168"/>
                  </a:lnTo>
                  <a:lnTo>
                    <a:pt x="386669" y="586834"/>
                  </a:lnTo>
                  <a:lnTo>
                    <a:pt x="386760" y="586680"/>
                  </a:lnTo>
                  <a:lnTo>
                    <a:pt x="386802" y="586637"/>
                  </a:lnTo>
                  <a:lnTo>
                    <a:pt x="386914" y="586522"/>
                  </a:lnTo>
                  <a:lnTo>
                    <a:pt x="386990" y="586424"/>
                  </a:lnTo>
                  <a:lnTo>
                    <a:pt x="387023" y="586301"/>
                  </a:lnTo>
                  <a:lnTo>
                    <a:pt x="387029" y="586131"/>
                  </a:lnTo>
                  <a:lnTo>
                    <a:pt x="386968" y="585756"/>
                  </a:lnTo>
                  <a:lnTo>
                    <a:pt x="386810" y="585511"/>
                  </a:lnTo>
                  <a:lnTo>
                    <a:pt x="386752" y="585362"/>
                  </a:lnTo>
                  <a:lnTo>
                    <a:pt x="386757" y="585218"/>
                  </a:lnTo>
                  <a:lnTo>
                    <a:pt x="386793" y="585084"/>
                  </a:lnTo>
                  <a:lnTo>
                    <a:pt x="386918" y="584877"/>
                  </a:lnTo>
                  <a:lnTo>
                    <a:pt x="387300" y="584177"/>
                  </a:lnTo>
                  <a:lnTo>
                    <a:pt x="387515" y="583788"/>
                  </a:lnTo>
                  <a:lnTo>
                    <a:pt x="387673" y="583465"/>
                  </a:lnTo>
                  <a:lnTo>
                    <a:pt x="388053" y="582861"/>
                  </a:lnTo>
                  <a:lnTo>
                    <a:pt x="388174" y="582658"/>
                  </a:lnTo>
                  <a:lnTo>
                    <a:pt x="388336" y="582231"/>
                  </a:lnTo>
                  <a:lnTo>
                    <a:pt x="388405" y="582069"/>
                  </a:lnTo>
                  <a:lnTo>
                    <a:pt x="388613" y="581680"/>
                  </a:lnTo>
                  <a:lnTo>
                    <a:pt x="388721" y="581502"/>
                  </a:lnTo>
                  <a:lnTo>
                    <a:pt x="388849" y="581353"/>
                  </a:lnTo>
                  <a:lnTo>
                    <a:pt x="389082" y="581130"/>
                  </a:lnTo>
                  <a:lnTo>
                    <a:pt x="389247" y="580993"/>
                  </a:lnTo>
                  <a:lnTo>
                    <a:pt x="389471" y="580939"/>
                  </a:lnTo>
                  <a:lnTo>
                    <a:pt x="389757" y="580934"/>
                  </a:lnTo>
                  <a:lnTo>
                    <a:pt x="389972" y="581017"/>
                  </a:lnTo>
                  <a:lnTo>
                    <a:pt x="390238" y="581163"/>
                  </a:lnTo>
                  <a:lnTo>
                    <a:pt x="390611" y="581453"/>
                  </a:lnTo>
                  <a:lnTo>
                    <a:pt x="391045" y="581776"/>
                  </a:lnTo>
                  <a:lnTo>
                    <a:pt x="391522" y="582016"/>
                  </a:lnTo>
                  <a:lnTo>
                    <a:pt x="391767" y="582069"/>
                  </a:lnTo>
                  <a:lnTo>
                    <a:pt x="391920" y="582069"/>
                  </a:lnTo>
                  <a:lnTo>
                    <a:pt x="392036" y="582057"/>
                  </a:lnTo>
                  <a:lnTo>
                    <a:pt x="392164" y="582019"/>
                  </a:lnTo>
                  <a:lnTo>
                    <a:pt x="392301" y="581941"/>
                  </a:lnTo>
                  <a:lnTo>
                    <a:pt x="392513" y="581804"/>
                  </a:lnTo>
                  <a:lnTo>
                    <a:pt x="392637" y="581663"/>
                  </a:lnTo>
                  <a:lnTo>
                    <a:pt x="392836" y="581245"/>
                  </a:lnTo>
                  <a:lnTo>
                    <a:pt x="392989" y="580844"/>
                  </a:lnTo>
                  <a:lnTo>
                    <a:pt x="393056" y="580723"/>
                  </a:lnTo>
                  <a:lnTo>
                    <a:pt x="393167" y="580517"/>
                  </a:lnTo>
                  <a:lnTo>
                    <a:pt x="393329" y="580309"/>
                  </a:lnTo>
                  <a:lnTo>
                    <a:pt x="393457" y="580168"/>
                  </a:lnTo>
                  <a:lnTo>
                    <a:pt x="393758" y="579930"/>
                  </a:lnTo>
                  <a:lnTo>
                    <a:pt x="394064" y="579673"/>
                  </a:lnTo>
                  <a:lnTo>
                    <a:pt x="394119" y="579598"/>
                  </a:lnTo>
                  <a:lnTo>
                    <a:pt x="394156" y="579540"/>
                  </a:lnTo>
                  <a:lnTo>
                    <a:pt x="394182" y="579500"/>
                  </a:lnTo>
                  <a:lnTo>
                    <a:pt x="394183" y="579478"/>
                  </a:lnTo>
                  <a:lnTo>
                    <a:pt x="394187" y="579427"/>
                  </a:lnTo>
                  <a:lnTo>
                    <a:pt x="394156" y="579213"/>
                  </a:lnTo>
                  <a:lnTo>
                    <a:pt x="394146" y="579149"/>
                  </a:lnTo>
                  <a:lnTo>
                    <a:pt x="394113" y="578876"/>
                  </a:lnTo>
                  <a:lnTo>
                    <a:pt x="394099" y="578649"/>
                  </a:lnTo>
                  <a:lnTo>
                    <a:pt x="394108" y="578404"/>
                  </a:lnTo>
                  <a:lnTo>
                    <a:pt x="394158" y="578226"/>
                  </a:lnTo>
                  <a:lnTo>
                    <a:pt x="394207" y="578024"/>
                  </a:lnTo>
                  <a:lnTo>
                    <a:pt x="394228" y="577849"/>
                  </a:lnTo>
                  <a:lnTo>
                    <a:pt x="394228" y="577630"/>
                  </a:lnTo>
                  <a:lnTo>
                    <a:pt x="394236" y="577484"/>
                  </a:lnTo>
                  <a:lnTo>
                    <a:pt x="394216" y="577385"/>
                  </a:lnTo>
                  <a:lnTo>
                    <a:pt x="394080" y="577220"/>
                  </a:lnTo>
                  <a:lnTo>
                    <a:pt x="393719" y="576942"/>
                  </a:lnTo>
                  <a:lnTo>
                    <a:pt x="393483" y="576768"/>
                  </a:lnTo>
                  <a:lnTo>
                    <a:pt x="393060" y="576524"/>
                  </a:lnTo>
                  <a:lnTo>
                    <a:pt x="392929" y="576437"/>
                  </a:lnTo>
                  <a:lnTo>
                    <a:pt x="392860" y="576364"/>
                  </a:lnTo>
                  <a:lnTo>
                    <a:pt x="392817" y="576275"/>
                  </a:lnTo>
                  <a:lnTo>
                    <a:pt x="392784" y="576139"/>
                  </a:lnTo>
                  <a:lnTo>
                    <a:pt x="392707" y="575692"/>
                  </a:lnTo>
                  <a:lnTo>
                    <a:pt x="392716" y="575302"/>
                  </a:lnTo>
                  <a:lnTo>
                    <a:pt x="392683" y="574863"/>
                  </a:lnTo>
                  <a:lnTo>
                    <a:pt x="392687" y="574619"/>
                  </a:lnTo>
                  <a:lnTo>
                    <a:pt x="392770" y="574358"/>
                  </a:lnTo>
                  <a:lnTo>
                    <a:pt x="392981" y="573994"/>
                  </a:lnTo>
                  <a:lnTo>
                    <a:pt x="393134" y="573687"/>
                  </a:lnTo>
                  <a:lnTo>
                    <a:pt x="393280" y="573441"/>
                  </a:lnTo>
                  <a:lnTo>
                    <a:pt x="393388" y="573315"/>
                  </a:lnTo>
                  <a:lnTo>
                    <a:pt x="393564" y="573186"/>
                  </a:lnTo>
                  <a:lnTo>
                    <a:pt x="393815" y="573048"/>
                  </a:lnTo>
                  <a:lnTo>
                    <a:pt x="394158" y="572942"/>
                  </a:lnTo>
                  <a:lnTo>
                    <a:pt x="394248" y="572914"/>
                  </a:lnTo>
                  <a:lnTo>
                    <a:pt x="394462" y="572741"/>
                  </a:lnTo>
                  <a:lnTo>
                    <a:pt x="394682" y="572563"/>
                  </a:lnTo>
                  <a:lnTo>
                    <a:pt x="394702" y="572547"/>
                  </a:lnTo>
                  <a:lnTo>
                    <a:pt x="394810" y="572333"/>
                  </a:lnTo>
                  <a:lnTo>
                    <a:pt x="394993" y="571991"/>
                  </a:lnTo>
                  <a:lnTo>
                    <a:pt x="395128" y="571496"/>
                  </a:lnTo>
                  <a:lnTo>
                    <a:pt x="395285" y="571036"/>
                  </a:lnTo>
                  <a:lnTo>
                    <a:pt x="395488" y="570844"/>
                  </a:lnTo>
                  <a:lnTo>
                    <a:pt x="395713" y="570765"/>
                  </a:lnTo>
                  <a:lnTo>
                    <a:pt x="396040" y="570742"/>
                  </a:lnTo>
                  <a:lnTo>
                    <a:pt x="396321" y="570833"/>
                  </a:lnTo>
                  <a:lnTo>
                    <a:pt x="396726" y="571148"/>
                  </a:lnTo>
                  <a:lnTo>
                    <a:pt x="396873" y="571260"/>
                  </a:lnTo>
                  <a:lnTo>
                    <a:pt x="397445" y="571754"/>
                  </a:lnTo>
                  <a:lnTo>
                    <a:pt x="397654" y="571876"/>
                  </a:lnTo>
                  <a:lnTo>
                    <a:pt x="397797" y="571924"/>
                  </a:lnTo>
                  <a:lnTo>
                    <a:pt x="398044" y="571969"/>
                  </a:lnTo>
                  <a:lnTo>
                    <a:pt x="398281" y="571946"/>
                  </a:lnTo>
                  <a:lnTo>
                    <a:pt x="398528" y="571845"/>
                  </a:lnTo>
                  <a:lnTo>
                    <a:pt x="398844" y="571542"/>
                  </a:lnTo>
                  <a:lnTo>
                    <a:pt x="399192" y="571036"/>
                  </a:lnTo>
                  <a:lnTo>
                    <a:pt x="399395" y="570597"/>
                  </a:lnTo>
                  <a:lnTo>
                    <a:pt x="399531" y="570327"/>
                  </a:lnTo>
                  <a:lnTo>
                    <a:pt x="399666" y="570135"/>
                  </a:lnTo>
                  <a:lnTo>
                    <a:pt x="400228" y="569833"/>
                  </a:lnTo>
                  <a:lnTo>
                    <a:pt x="400525" y="569687"/>
                  </a:lnTo>
                  <a:lnTo>
                    <a:pt x="401191" y="569276"/>
                  </a:lnTo>
                  <a:lnTo>
                    <a:pt x="401220" y="569257"/>
                  </a:lnTo>
                  <a:lnTo>
                    <a:pt x="401429" y="569095"/>
                  </a:lnTo>
                  <a:lnTo>
                    <a:pt x="402066" y="568536"/>
                  </a:lnTo>
                  <a:lnTo>
                    <a:pt x="402543" y="568240"/>
                  </a:lnTo>
                  <a:lnTo>
                    <a:pt x="403134" y="567850"/>
                  </a:lnTo>
                  <a:lnTo>
                    <a:pt x="403416" y="567705"/>
                  </a:lnTo>
                  <a:lnTo>
                    <a:pt x="403956" y="567265"/>
                  </a:lnTo>
                  <a:lnTo>
                    <a:pt x="404147" y="567052"/>
                  </a:lnTo>
                  <a:lnTo>
                    <a:pt x="404299" y="566882"/>
                  </a:lnTo>
                  <a:lnTo>
                    <a:pt x="404660" y="566360"/>
                  </a:lnTo>
                  <a:lnTo>
                    <a:pt x="404992" y="565745"/>
                  </a:lnTo>
                  <a:lnTo>
                    <a:pt x="405756" y="565067"/>
                  </a:lnTo>
                  <a:lnTo>
                    <a:pt x="406752" y="564256"/>
                  </a:lnTo>
                  <a:lnTo>
                    <a:pt x="407232" y="563839"/>
                  </a:lnTo>
                  <a:lnTo>
                    <a:pt x="407748" y="563331"/>
                  </a:lnTo>
                  <a:lnTo>
                    <a:pt x="407847" y="563182"/>
                  </a:lnTo>
                  <a:lnTo>
                    <a:pt x="407887" y="563120"/>
                  </a:lnTo>
                  <a:lnTo>
                    <a:pt x="408094" y="562800"/>
                  </a:lnTo>
                  <a:lnTo>
                    <a:pt x="408320" y="562420"/>
                  </a:lnTo>
                  <a:lnTo>
                    <a:pt x="408497" y="562194"/>
                  </a:lnTo>
                  <a:lnTo>
                    <a:pt x="408745" y="562059"/>
                  </a:lnTo>
                  <a:lnTo>
                    <a:pt x="409013" y="561975"/>
                  </a:lnTo>
                  <a:lnTo>
                    <a:pt x="409183" y="561947"/>
                  </a:lnTo>
                  <a:lnTo>
                    <a:pt x="409359" y="561954"/>
                  </a:lnTo>
                  <a:lnTo>
                    <a:pt x="409507" y="561982"/>
                  </a:lnTo>
                  <a:lnTo>
                    <a:pt x="409613" y="562053"/>
                  </a:lnTo>
                  <a:lnTo>
                    <a:pt x="409839" y="562398"/>
                  </a:lnTo>
                  <a:lnTo>
                    <a:pt x="409980" y="562589"/>
                  </a:lnTo>
                  <a:lnTo>
                    <a:pt x="410201" y="562761"/>
                  </a:lnTo>
                  <a:lnTo>
                    <a:pt x="410387" y="562828"/>
                  </a:lnTo>
                  <a:lnTo>
                    <a:pt x="410488" y="562851"/>
                  </a:lnTo>
                  <a:lnTo>
                    <a:pt x="410883" y="562846"/>
                  </a:lnTo>
                  <a:lnTo>
                    <a:pt x="411097" y="562850"/>
                  </a:lnTo>
                  <a:lnTo>
                    <a:pt x="411260" y="562815"/>
                  </a:lnTo>
                  <a:lnTo>
                    <a:pt x="411443" y="562752"/>
                  </a:lnTo>
                  <a:lnTo>
                    <a:pt x="411690" y="562582"/>
                  </a:lnTo>
                  <a:lnTo>
                    <a:pt x="411767" y="562509"/>
                  </a:lnTo>
                  <a:lnTo>
                    <a:pt x="411817" y="562437"/>
                  </a:lnTo>
                  <a:lnTo>
                    <a:pt x="411886" y="562269"/>
                  </a:lnTo>
                  <a:lnTo>
                    <a:pt x="411902" y="562158"/>
                  </a:lnTo>
                  <a:lnTo>
                    <a:pt x="411917" y="562059"/>
                  </a:lnTo>
                  <a:lnTo>
                    <a:pt x="411911" y="561772"/>
                  </a:lnTo>
                  <a:lnTo>
                    <a:pt x="411889" y="561487"/>
                  </a:lnTo>
                  <a:lnTo>
                    <a:pt x="411843" y="561176"/>
                  </a:lnTo>
                  <a:lnTo>
                    <a:pt x="411839" y="561149"/>
                  </a:lnTo>
                  <a:lnTo>
                    <a:pt x="411740" y="560753"/>
                  </a:lnTo>
                  <a:lnTo>
                    <a:pt x="411663" y="560442"/>
                  </a:lnTo>
                  <a:lnTo>
                    <a:pt x="411649" y="560224"/>
                  </a:lnTo>
                  <a:lnTo>
                    <a:pt x="411676" y="559765"/>
                  </a:lnTo>
                  <a:lnTo>
                    <a:pt x="411651" y="559540"/>
                  </a:lnTo>
                  <a:lnTo>
                    <a:pt x="411629" y="559396"/>
                  </a:lnTo>
                  <a:lnTo>
                    <a:pt x="411521" y="559247"/>
                  </a:lnTo>
                  <a:lnTo>
                    <a:pt x="411503" y="559235"/>
                  </a:lnTo>
                  <a:lnTo>
                    <a:pt x="411475" y="559216"/>
                  </a:lnTo>
                  <a:lnTo>
                    <a:pt x="411446" y="559197"/>
                  </a:lnTo>
                  <a:lnTo>
                    <a:pt x="411350" y="559174"/>
                  </a:lnTo>
                  <a:lnTo>
                    <a:pt x="411231" y="559158"/>
                  </a:lnTo>
                  <a:lnTo>
                    <a:pt x="410942" y="559181"/>
                  </a:lnTo>
                  <a:lnTo>
                    <a:pt x="410459" y="559201"/>
                  </a:lnTo>
                  <a:lnTo>
                    <a:pt x="410106" y="559174"/>
                  </a:lnTo>
                  <a:lnTo>
                    <a:pt x="409990" y="559133"/>
                  </a:lnTo>
                  <a:lnTo>
                    <a:pt x="409839" y="559016"/>
                  </a:lnTo>
                  <a:lnTo>
                    <a:pt x="409635" y="558818"/>
                  </a:lnTo>
                  <a:lnTo>
                    <a:pt x="409457" y="558550"/>
                  </a:lnTo>
                  <a:lnTo>
                    <a:pt x="409310" y="558197"/>
                  </a:lnTo>
                  <a:lnTo>
                    <a:pt x="409204" y="557922"/>
                  </a:lnTo>
                  <a:lnTo>
                    <a:pt x="409126" y="557540"/>
                  </a:lnTo>
                  <a:lnTo>
                    <a:pt x="409112" y="557293"/>
                  </a:lnTo>
                  <a:lnTo>
                    <a:pt x="409210" y="556947"/>
                  </a:lnTo>
                  <a:lnTo>
                    <a:pt x="409351" y="556617"/>
                  </a:lnTo>
                  <a:lnTo>
                    <a:pt x="409536" y="556314"/>
                  </a:lnTo>
                  <a:lnTo>
                    <a:pt x="409889" y="555827"/>
                  </a:lnTo>
                  <a:lnTo>
                    <a:pt x="410312" y="555311"/>
                  </a:lnTo>
                  <a:lnTo>
                    <a:pt x="410503" y="555071"/>
                  </a:lnTo>
                  <a:lnTo>
                    <a:pt x="410794" y="554845"/>
                  </a:lnTo>
                  <a:lnTo>
                    <a:pt x="410993" y="554747"/>
                  </a:lnTo>
                  <a:lnTo>
                    <a:pt x="411371" y="554665"/>
                  </a:lnTo>
                  <a:lnTo>
                    <a:pt x="411616" y="554629"/>
                  </a:lnTo>
                  <a:lnTo>
                    <a:pt x="412200" y="554631"/>
                  </a:lnTo>
                  <a:lnTo>
                    <a:pt x="412589" y="554619"/>
                  </a:lnTo>
                  <a:lnTo>
                    <a:pt x="412934" y="554576"/>
                  </a:lnTo>
                  <a:lnTo>
                    <a:pt x="413133" y="554520"/>
                  </a:lnTo>
                  <a:lnTo>
                    <a:pt x="413386" y="554372"/>
                  </a:lnTo>
                  <a:lnTo>
                    <a:pt x="413521" y="554267"/>
                  </a:lnTo>
                  <a:lnTo>
                    <a:pt x="413702" y="554086"/>
                  </a:lnTo>
                  <a:lnTo>
                    <a:pt x="413897" y="553856"/>
                  </a:lnTo>
                  <a:lnTo>
                    <a:pt x="414120" y="553534"/>
                  </a:lnTo>
                  <a:lnTo>
                    <a:pt x="414192" y="553383"/>
                  </a:lnTo>
                  <a:lnTo>
                    <a:pt x="414235" y="553236"/>
                  </a:lnTo>
                  <a:lnTo>
                    <a:pt x="414227" y="552967"/>
                  </a:lnTo>
                  <a:lnTo>
                    <a:pt x="414220" y="552811"/>
                  </a:lnTo>
                  <a:lnTo>
                    <a:pt x="414108" y="552607"/>
                  </a:lnTo>
                  <a:lnTo>
                    <a:pt x="413874" y="552346"/>
                  </a:lnTo>
                  <a:lnTo>
                    <a:pt x="413446" y="552074"/>
                  </a:lnTo>
                  <a:lnTo>
                    <a:pt x="413451" y="552107"/>
                  </a:lnTo>
                  <a:lnTo>
                    <a:pt x="413573" y="552205"/>
                  </a:lnTo>
                  <a:lnTo>
                    <a:pt x="413579" y="552272"/>
                  </a:lnTo>
                  <a:lnTo>
                    <a:pt x="413552" y="552665"/>
                  </a:lnTo>
                  <a:lnTo>
                    <a:pt x="413494" y="552844"/>
                  </a:lnTo>
                  <a:lnTo>
                    <a:pt x="413380" y="552985"/>
                  </a:lnTo>
                  <a:lnTo>
                    <a:pt x="413213" y="553065"/>
                  </a:lnTo>
                  <a:lnTo>
                    <a:pt x="413023" y="553126"/>
                  </a:lnTo>
                  <a:lnTo>
                    <a:pt x="412920" y="553188"/>
                  </a:lnTo>
                  <a:lnTo>
                    <a:pt x="412854" y="553533"/>
                  </a:lnTo>
                  <a:lnTo>
                    <a:pt x="412793" y="553608"/>
                  </a:lnTo>
                  <a:lnTo>
                    <a:pt x="412679" y="553668"/>
                  </a:lnTo>
                  <a:lnTo>
                    <a:pt x="412499" y="553724"/>
                  </a:lnTo>
                  <a:lnTo>
                    <a:pt x="412081" y="553704"/>
                  </a:lnTo>
                  <a:lnTo>
                    <a:pt x="411850" y="553660"/>
                  </a:lnTo>
                  <a:lnTo>
                    <a:pt x="411681" y="553561"/>
                  </a:lnTo>
                  <a:lnTo>
                    <a:pt x="411466" y="553375"/>
                  </a:lnTo>
                  <a:lnTo>
                    <a:pt x="410945" y="552819"/>
                  </a:lnTo>
                  <a:lnTo>
                    <a:pt x="410657" y="552634"/>
                  </a:lnTo>
                  <a:lnTo>
                    <a:pt x="410298" y="552498"/>
                  </a:lnTo>
                  <a:lnTo>
                    <a:pt x="409802" y="552399"/>
                  </a:lnTo>
                  <a:lnTo>
                    <a:pt x="409658" y="552343"/>
                  </a:lnTo>
                  <a:lnTo>
                    <a:pt x="409356" y="552174"/>
                  </a:lnTo>
                  <a:lnTo>
                    <a:pt x="409240" y="552069"/>
                  </a:lnTo>
                  <a:lnTo>
                    <a:pt x="408963" y="551759"/>
                  </a:lnTo>
                  <a:lnTo>
                    <a:pt x="408704" y="551578"/>
                  </a:lnTo>
                  <a:lnTo>
                    <a:pt x="408549" y="551537"/>
                  </a:lnTo>
                  <a:lnTo>
                    <a:pt x="408421" y="551526"/>
                  </a:lnTo>
                  <a:lnTo>
                    <a:pt x="408089" y="551638"/>
                  </a:lnTo>
                  <a:lnTo>
                    <a:pt x="407931" y="551669"/>
                  </a:lnTo>
                  <a:lnTo>
                    <a:pt x="407778" y="551672"/>
                  </a:lnTo>
                  <a:lnTo>
                    <a:pt x="407638" y="551627"/>
                  </a:lnTo>
                  <a:lnTo>
                    <a:pt x="407406" y="551446"/>
                  </a:lnTo>
                  <a:lnTo>
                    <a:pt x="407271" y="551189"/>
                  </a:lnTo>
                  <a:lnTo>
                    <a:pt x="407153" y="551032"/>
                  </a:lnTo>
                  <a:lnTo>
                    <a:pt x="406930" y="550930"/>
                  </a:lnTo>
                  <a:lnTo>
                    <a:pt x="406774" y="550896"/>
                  </a:lnTo>
                  <a:lnTo>
                    <a:pt x="406396" y="550885"/>
                  </a:lnTo>
                  <a:lnTo>
                    <a:pt x="406049" y="550930"/>
                  </a:lnTo>
                  <a:lnTo>
                    <a:pt x="405745" y="551012"/>
                  </a:lnTo>
                  <a:lnTo>
                    <a:pt x="405395" y="551133"/>
                  </a:lnTo>
                  <a:lnTo>
                    <a:pt x="405236" y="551209"/>
                  </a:lnTo>
                  <a:lnTo>
                    <a:pt x="405056" y="551297"/>
                  </a:lnTo>
                  <a:lnTo>
                    <a:pt x="404776" y="551401"/>
                  </a:lnTo>
                  <a:lnTo>
                    <a:pt x="404449" y="551455"/>
                  </a:lnTo>
                  <a:lnTo>
                    <a:pt x="404305" y="551455"/>
                  </a:lnTo>
                  <a:lnTo>
                    <a:pt x="404161" y="551432"/>
                  </a:lnTo>
                  <a:lnTo>
                    <a:pt x="404026" y="551319"/>
                  </a:lnTo>
                  <a:lnTo>
                    <a:pt x="403922" y="551147"/>
                  </a:lnTo>
                  <a:lnTo>
                    <a:pt x="403758" y="550956"/>
                  </a:lnTo>
                  <a:lnTo>
                    <a:pt x="403656" y="550930"/>
                  </a:lnTo>
                  <a:lnTo>
                    <a:pt x="403411" y="550823"/>
                  </a:lnTo>
                  <a:lnTo>
                    <a:pt x="403245" y="550699"/>
                  </a:lnTo>
                  <a:lnTo>
                    <a:pt x="403256" y="550570"/>
                  </a:lnTo>
                  <a:lnTo>
                    <a:pt x="403355" y="550251"/>
                  </a:lnTo>
                  <a:lnTo>
                    <a:pt x="403504" y="549963"/>
                  </a:lnTo>
                  <a:lnTo>
                    <a:pt x="403623" y="549836"/>
                  </a:lnTo>
                  <a:lnTo>
                    <a:pt x="403685" y="549717"/>
                  </a:lnTo>
                  <a:lnTo>
                    <a:pt x="403741" y="549667"/>
                  </a:lnTo>
                  <a:lnTo>
                    <a:pt x="403789" y="549521"/>
                  </a:lnTo>
                  <a:lnTo>
                    <a:pt x="403815" y="549326"/>
                  </a:lnTo>
                  <a:lnTo>
                    <a:pt x="403803" y="549170"/>
                  </a:lnTo>
                  <a:lnTo>
                    <a:pt x="403732" y="548850"/>
                  </a:lnTo>
                  <a:lnTo>
                    <a:pt x="403640" y="548694"/>
                  </a:lnTo>
                  <a:lnTo>
                    <a:pt x="403524" y="548593"/>
                  </a:lnTo>
                  <a:lnTo>
                    <a:pt x="403426" y="548576"/>
                  </a:lnTo>
                  <a:lnTo>
                    <a:pt x="403306" y="548621"/>
                  </a:lnTo>
                  <a:lnTo>
                    <a:pt x="403034" y="548830"/>
                  </a:lnTo>
                  <a:lnTo>
                    <a:pt x="402931" y="548909"/>
                  </a:lnTo>
                  <a:lnTo>
                    <a:pt x="402810" y="548915"/>
                  </a:lnTo>
                  <a:lnTo>
                    <a:pt x="402678" y="548886"/>
                  </a:lnTo>
                  <a:lnTo>
                    <a:pt x="402559" y="548819"/>
                  </a:lnTo>
                  <a:lnTo>
                    <a:pt x="402342" y="548587"/>
                  </a:lnTo>
                  <a:lnTo>
                    <a:pt x="402224" y="548480"/>
                  </a:lnTo>
                  <a:lnTo>
                    <a:pt x="401773" y="548071"/>
                  </a:lnTo>
                  <a:lnTo>
                    <a:pt x="401767" y="548066"/>
                  </a:lnTo>
                  <a:lnTo>
                    <a:pt x="401757" y="548057"/>
                  </a:lnTo>
                  <a:lnTo>
                    <a:pt x="401743" y="547975"/>
                  </a:lnTo>
                  <a:lnTo>
                    <a:pt x="401743" y="547966"/>
                  </a:lnTo>
                  <a:lnTo>
                    <a:pt x="401746" y="547781"/>
                  </a:lnTo>
                  <a:lnTo>
                    <a:pt x="401696" y="547555"/>
                  </a:lnTo>
                  <a:lnTo>
                    <a:pt x="401614" y="547387"/>
                  </a:lnTo>
                  <a:lnTo>
                    <a:pt x="401366" y="547088"/>
                  </a:lnTo>
                  <a:lnTo>
                    <a:pt x="401332" y="546871"/>
                  </a:lnTo>
                  <a:lnTo>
                    <a:pt x="401337" y="546735"/>
                  </a:lnTo>
                  <a:lnTo>
                    <a:pt x="401371" y="546656"/>
                  </a:lnTo>
                  <a:lnTo>
                    <a:pt x="401478" y="546514"/>
                  </a:lnTo>
                  <a:lnTo>
                    <a:pt x="401786" y="546275"/>
                  </a:lnTo>
                  <a:lnTo>
                    <a:pt x="401834" y="546087"/>
                  </a:lnTo>
                  <a:lnTo>
                    <a:pt x="401794" y="545768"/>
                  </a:lnTo>
                  <a:lnTo>
                    <a:pt x="401797" y="545636"/>
                  </a:lnTo>
                  <a:lnTo>
                    <a:pt x="401834" y="545562"/>
                  </a:lnTo>
                  <a:lnTo>
                    <a:pt x="401980" y="545399"/>
                  </a:lnTo>
                  <a:lnTo>
                    <a:pt x="402444" y="545122"/>
                  </a:lnTo>
                  <a:lnTo>
                    <a:pt x="402559" y="545001"/>
                  </a:lnTo>
                  <a:lnTo>
                    <a:pt x="402621" y="544809"/>
                  </a:lnTo>
                  <a:lnTo>
                    <a:pt x="402658" y="544558"/>
                  </a:lnTo>
                  <a:lnTo>
                    <a:pt x="402852" y="544195"/>
                  </a:lnTo>
                  <a:lnTo>
                    <a:pt x="402923" y="543923"/>
                  </a:lnTo>
                  <a:lnTo>
                    <a:pt x="402988" y="543791"/>
                  </a:lnTo>
                  <a:lnTo>
                    <a:pt x="403092" y="543673"/>
                  </a:lnTo>
                  <a:lnTo>
                    <a:pt x="403605" y="543362"/>
                  </a:lnTo>
                  <a:lnTo>
                    <a:pt x="403789" y="543139"/>
                  </a:lnTo>
                  <a:lnTo>
                    <a:pt x="403828" y="543058"/>
                  </a:lnTo>
                  <a:lnTo>
                    <a:pt x="403848" y="542960"/>
                  </a:lnTo>
                  <a:lnTo>
                    <a:pt x="403834" y="542765"/>
                  </a:lnTo>
                  <a:lnTo>
                    <a:pt x="403753" y="542487"/>
                  </a:lnTo>
                  <a:lnTo>
                    <a:pt x="403690" y="542212"/>
                  </a:lnTo>
                  <a:lnTo>
                    <a:pt x="403772" y="542105"/>
                  </a:lnTo>
                  <a:lnTo>
                    <a:pt x="403874" y="542004"/>
                  </a:lnTo>
                  <a:lnTo>
                    <a:pt x="404060" y="541871"/>
                  </a:lnTo>
                  <a:lnTo>
                    <a:pt x="404207" y="541656"/>
                  </a:lnTo>
                  <a:lnTo>
                    <a:pt x="404460" y="541093"/>
                  </a:lnTo>
                  <a:lnTo>
                    <a:pt x="404511" y="540942"/>
                  </a:lnTo>
                  <a:lnTo>
                    <a:pt x="404641" y="540554"/>
                  </a:lnTo>
                  <a:lnTo>
                    <a:pt x="404667" y="540433"/>
                  </a:lnTo>
                  <a:lnTo>
                    <a:pt x="404681" y="540140"/>
                  </a:lnTo>
                  <a:lnTo>
                    <a:pt x="404616" y="539596"/>
                  </a:lnTo>
                  <a:lnTo>
                    <a:pt x="404638" y="538699"/>
                  </a:lnTo>
                  <a:lnTo>
                    <a:pt x="404560" y="538325"/>
                  </a:lnTo>
                  <a:lnTo>
                    <a:pt x="404469" y="538082"/>
                  </a:lnTo>
                  <a:lnTo>
                    <a:pt x="404460" y="537926"/>
                  </a:lnTo>
                  <a:lnTo>
                    <a:pt x="404517" y="537675"/>
                  </a:lnTo>
                  <a:lnTo>
                    <a:pt x="404656" y="537464"/>
                  </a:lnTo>
                  <a:lnTo>
                    <a:pt x="404776" y="537210"/>
                  </a:lnTo>
                  <a:lnTo>
                    <a:pt x="404840" y="536936"/>
                  </a:lnTo>
                  <a:lnTo>
                    <a:pt x="404901" y="536681"/>
                  </a:lnTo>
                  <a:lnTo>
                    <a:pt x="404946" y="536438"/>
                  </a:lnTo>
                  <a:lnTo>
                    <a:pt x="404935" y="536283"/>
                  </a:lnTo>
                  <a:lnTo>
                    <a:pt x="404890" y="536172"/>
                  </a:lnTo>
                  <a:lnTo>
                    <a:pt x="404579" y="535958"/>
                  </a:lnTo>
                  <a:lnTo>
                    <a:pt x="404551" y="535873"/>
                  </a:lnTo>
                  <a:lnTo>
                    <a:pt x="404345" y="535614"/>
                  </a:lnTo>
                  <a:lnTo>
                    <a:pt x="404181" y="535479"/>
                  </a:lnTo>
                  <a:lnTo>
                    <a:pt x="403978" y="535357"/>
                  </a:lnTo>
                  <a:lnTo>
                    <a:pt x="403821" y="535203"/>
                  </a:lnTo>
                  <a:lnTo>
                    <a:pt x="403662" y="534988"/>
                  </a:lnTo>
                  <a:lnTo>
                    <a:pt x="403544" y="534749"/>
                  </a:lnTo>
                  <a:lnTo>
                    <a:pt x="403216" y="534414"/>
                  </a:lnTo>
                  <a:lnTo>
                    <a:pt x="403033" y="534166"/>
                  </a:lnTo>
                  <a:lnTo>
                    <a:pt x="402881" y="534027"/>
                  </a:lnTo>
                  <a:lnTo>
                    <a:pt x="402531" y="533813"/>
                  </a:lnTo>
                  <a:lnTo>
                    <a:pt x="402344" y="533702"/>
                  </a:lnTo>
                  <a:lnTo>
                    <a:pt x="402277" y="533520"/>
                  </a:lnTo>
                  <a:lnTo>
                    <a:pt x="402305" y="533012"/>
                  </a:lnTo>
                  <a:lnTo>
                    <a:pt x="402297" y="532902"/>
                  </a:lnTo>
                  <a:lnTo>
                    <a:pt x="402266" y="532806"/>
                  </a:lnTo>
                  <a:lnTo>
                    <a:pt x="401674" y="532127"/>
                  </a:lnTo>
                  <a:lnTo>
                    <a:pt x="401520" y="531582"/>
                  </a:lnTo>
                  <a:lnTo>
                    <a:pt x="401380" y="531419"/>
                  </a:lnTo>
                  <a:lnTo>
                    <a:pt x="401174" y="531281"/>
                  </a:lnTo>
                  <a:lnTo>
                    <a:pt x="401044" y="531157"/>
                  </a:lnTo>
                  <a:lnTo>
                    <a:pt x="401002" y="530994"/>
                  </a:lnTo>
                  <a:lnTo>
                    <a:pt x="400917" y="530782"/>
                  </a:lnTo>
                  <a:lnTo>
                    <a:pt x="400730" y="530539"/>
                  </a:lnTo>
                  <a:lnTo>
                    <a:pt x="400513" y="530342"/>
                  </a:lnTo>
                  <a:lnTo>
                    <a:pt x="400112" y="530083"/>
                  </a:lnTo>
                  <a:lnTo>
                    <a:pt x="400040" y="529998"/>
                  </a:lnTo>
                  <a:lnTo>
                    <a:pt x="399978" y="529874"/>
                  </a:lnTo>
                  <a:lnTo>
                    <a:pt x="399969" y="529741"/>
                  </a:lnTo>
                  <a:lnTo>
                    <a:pt x="400011" y="529358"/>
                  </a:lnTo>
                  <a:lnTo>
                    <a:pt x="400009" y="529147"/>
                  </a:lnTo>
                  <a:lnTo>
                    <a:pt x="399966" y="528721"/>
                  </a:lnTo>
                  <a:lnTo>
                    <a:pt x="399971" y="528673"/>
                  </a:lnTo>
                  <a:lnTo>
                    <a:pt x="400051" y="528182"/>
                  </a:lnTo>
                  <a:lnTo>
                    <a:pt x="400099" y="528084"/>
                  </a:lnTo>
                  <a:lnTo>
                    <a:pt x="400112" y="527993"/>
                  </a:lnTo>
                  <a:lnTo>
                    <a:pt x="400344" y="527466"/>
                  </a:lnTo>
                  <a:lnTo>
                    <a:pt x="400519" y="527190"/>
                  </a:lnTo>
                  <a:lnTo>
                    <a:pt x="400815" y="526958"/>
                  </a:lnTo>
                  <a:lnTo>
                    <a:pt x="401094" y="526648"/>
                  </a:lnTo>
                  <a:lnTo>
                    <a:pt x="401306" y="526487"/>
                  </a:lnTo>
                  <a:lnTo>
                    <a:pt x="401571" y="526375"/>
                  </a:lnTo>
                  <a:lnTo>
                    <a:pt x="401741" y="526282"/>
                  </a:lnTo>
                  <a:lnTo>
                    <a:pt x="401870" y="526123"/>
                  </a:lnTo>
                  <a:lnTo>
                    <a:pt x="401900" y="526079"/>
                  </a:lnTo>
                  <a:lnTo>
                    <a:pt x="402085" y="525799"/>
                  </a:lnTo>
                  <a:lnTo>
                    <a:pt x="402401" y="525478"/>
                  </a:lnTo>
                  <a:lnTo>
                    <a:pt x="402480" y="525317"/>
                  </a:lnTo>
                  <a:lnTo>
                    <a:pt x="402522" y="525084"/>
                  </a:lnTo>
                  <a:lnTo>
                    <a:pt x="402525" y="524838"/>
                  </a:lnTo>
                  <a:lnTo>
                    <a:pt x="402489" y="524499"/>
                  </a:lnTo>
                  <a:lnTo>
                    <a:pt x="402409" y="524308"/>
                  </a:lnTo>
                  <a:lnTo>
                    <a:pt x="402308" y="524150"/>
                  </a:lnTo>
                  <a:lnTo>
                    <a:pt x="402116" y="523912"/>
                  </a:lnTo>
                  <a:lnTo>
                    <a:pt x="401727" y="523697"/>
                  </a:lnTo>
                  <a:lnTo>
                    <a:pt x="401543" y="523621"/>
                  </a:lnTo>
                  <a:lnTo>
                    <a:pt x="401089" y="523532"/>
                  </a:lnTo>
                  <a:lnTo>
                    <a:pt x="400686" y="523315"/>
                  </a:lnTo>
                  <a:lnTo>
                    <a:pt x="400353" y="523038"/>
                  </a:lnTo>
                  <a:lnTo>
                    <a:pt x="400296" y="522935"/>
                  </a:lnTo>
                  <a:lnTo>
                    <a:pt x="399949" y="522309"/>
                  </a:lnTo>
                  <a:lnTo>
                    <a:pt x="399563" y="521779"/>
                  </a:lnTo>
                  <a:lnTo>
                    <a:pt x="399117" y="521260"/>
                  </a:lnTo>
                  <a:lnTo>
                    <a:pt x="398804" y="521006"/>
                  </a:lnTo>
                  <a:lnTo>
                    <a:pt x="397920" y="520400"/>
                  </a:lnTo>
                  <a:lnTo>
                    <a:pt x="396784" y="519614"/>
                  </a:lnTo>
                  <a:lnTo>
                    <a:pt x="396470" y="519326"/>
                  </a:lnTo>
                  <a:lnTo>
                    <a:pt x="396383" y="519245"/>
                  </a:lnTo>
                  <a:lnTo>
                    <a:pt x="395943" y="518709"/>
                  </a:lnTo>
                  <a:lnTo>
                    <a:pt x="395745" y="518322"/>
                  </a:lnTo>
                  <a:lnTo>
                    <a:pt x="395626" y="517921"/>
                  </a:lnTo>
                  <a:lnTo>
                    <a:pt x="395511" y="517637"/>
                  </a:lnTo>
                  <a:lnTo>
                    <a:pt x="395291" y="517050"/>
                  </a:lnTo>
                  <a:lnTo>
                    <a:pt x="394938" y="516583"/>
                  </a:lnTo>
                  <a:lnTo>
                    <a:pt x="394624" y="516080"/>
                  </a:lnTo>
                  <a:lnTo>
                    <a:pt x="394082" y="515554"/>
                  </a:lnTo>
                  <a:lnTo>
                    <a:pt x="393598" y="515127"/>
                  </a:lnTo>
                  <a:lnTo>
                    <a:pt x="393568" y="515126"/>
                  </a:lnTo>
                  <a:lnTo>
                    <a:pt x="393269" y="515404"/>
                  </a:lnTo>
                  <a:lnTo>
                    <a:pt x="392911" y="515728"/>
                  </a:lnTo>
                  <a:lnTo>
                    <a:pt x="392653" y="515907"/>
                  </a:lnTo>
                  <a:lnTo>
                    <a:pt x="392407" y="516232"/>
                  </a:lnTo>
                  <a:lnTo>
                    <a:pt x="392441" y="516455"/>
                  </a:lnTo>
                  <a:lnTo>
                    <a:pt x="392474" y="516624"/>
                  </a:lnTo>
                  <a:lnTo>
                    <a:pt x="392485" y="516937"/>
                  </a:lnTo>
                  <a:lnTo>
                    <a:pt x="392485" y="517104"/>
                  </a:lnTo>
                  <a:lnTo>
                    <a:pt x="392385" y="517283"/>
                  </a:lnTo>
                  <a:lnTo>
                    <a:pt x="392217" y="517474"/>
                  </a:lnTo>
                  <a:lnTo>
                    <a:pt x="392105" y="517663"/>
                  </a:lnTo>
                  <a:lnTo>
                    <a:pt x="391971" y="517854"/>
                  </a:lnTo>
                  <a:lnTo>
                    <a:pt x="391926" y="518211"/>
                  </a:lnTo>
                  <a:lnTo>
                    <a:pt x="391904" y="518480"/>
                  </a:lnTo>
                  <a:lnTo>
                    <a:pt x="391814" y="518827"/>
                  </a:lnTo>
                  <a:lnTo>
                    <a:pt x="391658" y="519162"/>
                  </a:lnTo>
                  <a:lnTo>
                    <a:pt x="391423" y="519431"/>
                  </a:lnTo>
                  <a:lnTo>
                    <a:pt x="391064" y="519464"/>
                  </a:lnTo>
                  <a:lnTo>
                    <a:pt x="390829" y="519487"/>
                  </a:lnTo>
                  <a:lnTo>
                    <a:pt x="390438" y="519464"/>
                  </a:lnTo>
                  <a:lnTo>
                    <a:pt x="390236" y="519353"/>
                  </a:lnTo>
                  <a:lnTo>
                    <a:pt x="390024" y="519173"/>
                  </a:lnTo>
                  <a:lnTo>
                    <a:pt x="389777" y="519196"/>
                  </a:lnTo>
                  <a:lnTo>
                    <a:pt x="389542" y="519318"/>
                  </a:lnTo>
                  <a:lnTo>
                    <a:pt x="389285" y="519453"/>
                  </a:lnTo>
                  <a:lnTo>
                    <a:pt x="389106" y="519710"/>
                  </a:lnTo>
                  <a:lnTo>
                    <a:pt x="389084" y="519945"/>
                  </a:lnTo>
                  <a:lnTo>
                    <a:pt x="389039" y="520169"/>
                  </a:lnTo>
                  <a:lnTo>
                    <a:pt x="388849" y="520314"/>
                  </a:lnTo>
                  <a:lnTo>
                    <a:pt x="388546" y="520438"/>
                  </a:lnTo>
                  <a:lnTo>
                    <a:pt x="388244" y="520538"/>
                  </a:lnTo>
                  <a:lnTo>
                    <a:pt x="387875" y="520616"/>
                  </a:lnTo>
                  <a:lnTo>
                    <a:pt x="387740" y="520829"/>
                  </a:lnTo>
                  <a:lnTo>
                    <a:pt x="387617" y="521299"/>
                  </a:lnTo>
                  <a:lnTo>
                    <a:pt x="387438" y="521612"/>
                  </a:lnTo>
                  <a:lnTo>
                    <a:pt x="387192" y="521925"/>
                  </a:lnTo>
                  <a:lnTo>
                    <a:pt x="387035" y="522149"/>
                  </a:lnTo>
                  <a:lnTo>
                    <a:pt x="386834" y="522462"/>
                  </a:lnTo>
                  <a:lnTo>
                    <a:pt x="386711" y="522730"/>
                  </a:lnTo>
                  <a:lnTo>
                    <a:pt x="386610" y="523077"/>
                  </a:lnTo>
                  <a:lnTo>
                    <a:pt x="386532" y="523356"/>
                  </a:lnTo>
                  <a:lnTo>
                    <a:pt x="386532" y="523580"/>
                  </a:lnTo>
                  <a:lnTo>
                    <a:pt x="386532" y="523725"/>
                  </a:lnTo>
                  <a:lnTo>
                    <a:pt x="386565" y="523927"/>
                  </a:lnTo>
                  <a:lnTo>
                    <a:pt x="386565" y="524139"/>
                  </a:lnTo>
                  <a:lnTo>
                    <a:pt x="386476" y="524330"/>
                  </a:lnTo>
                  <a:lnTo>
                    <a:pt x="386286" y="524397"/>
                  </a:lnTo>
                  <a:lnTo>
                    <a:pt x="386095" y="524408"/>
                  </a:lnTo>
                  <a:lnTo>
                    <a:pt x="385871" y="524430"/>
                  </a:lnTo>
                  <a:lnTo>
                    <a:pt x="385690" y="524484"/>
                  </a:lnTo>
                  <a:lnTo>
                    <a:pt x="385664" y="524503"/>
                  </a:lnTo>
                  <a:lnTo>
                    <a:pt x="385559" y="524525"/>
                  </a:lnTo>
                  <a:lnTo>
                    <a:pt x="384271" y="524523"/>
                  </a:lnTo>
                  <a:lnTo>
                    <a:pt x="383511" y="524943"/>
                  </a:lnTo>
                  <a:lnTo>
                    <a:pt x="383214" y="524975"/>
                  </a:lnTo>
                  <a:lnTo>
                    <a:pt x="382355" y="524908"/>
                  </a:lnTo>
                  <a:lnTo>
                    <a:pt x="382125" y="524810"/>
                  </a:lnTo>
                  <a:lnTo>
                    <a:pt x="381763" y="524485"/>
                  </a:lnTo>
                  <a:lnTo>
                    <a:pt x="381506" y="524408"/>
                  </a:lnTo>
                  <a:lnTo>
                    <a:pt x="381160" y="524162"/>
                  </a:lnTo>
                  <a:lnTo>
                    <a:pt x="380146" y="523930"/>
                  </a:lnTo>
                  <a:lnTo>
                    <a:pt x="378742" y="524519"/>
                  </a:lnTo>
                  <a:lnTo>
                    <a:pt x="378171" y="524475"/>
                  </a:lnTo>
                  <a:lnTo>
                    <a:pt x="377298" y="524352"/>
                  </a:lnTo>
                  <a:lnTo>
                    <a:pt x="376646" y="524151"/>
                  </a:lnTo>
                  <a:lnTo>
                    <a:pt x="376145" y="523210"/>
                  </a:lnTo>
                  <a:lnTo>
                    <a:pt x="375553" y="522573"/>
                  </a:lnTo>
                  <a:lnTo>
                    <a:pt x="374992" y="522629"/>
                  </a:lnTo>
                  <a:lnTo>
                    <a:pt x="374569" y="522882"/>
                  </a:lnTo>
                  <a:lnTo>
                    <a:pt x="374030" y="522976"/>
                  </a:lnTo>
                  <a:lnTo>
                    <a:pt x="373582" y="522540"/>
                  </a:lnTo>
                  <a:lnTo>
                    <a:pt x="373269" y="522081"/>
                  </a:lnTo>
                  <a:lnTo>
                    <a:pt x="372777" y="521757"/>
                  </a:lnTo>
                  <a:lnTo>
                    <a:pt x="372285" y="521668"/>
                  </a:lnTo>
                  <a:lnTo>
                    <a:pt x="371524" y="520762"/>
                  </a:lnTo>
                  <a:lnTo>
                    <a:pt x="371199" y="520348"/>
                  </a:lnTo>
                  <a:lnTo>
                    <a:pt x="370964" y="519631"/>
                  </a:lnTo>
                  <a:lnTo>
                    <a:pt x="370773" y="518961"/>
                  </a:lnTo>
                  <a:lnTo>
                    <a:pt x="370555" y="518342"/>
                  </a:lnTo>
                  <a:lnTo>
                    <a:pt x="370796" y="518033"/>
                  </a:lnTo>
                  <a:lnTo>
                    <a:pt x="370695" y="517652"/>
                  </a:lnTo>
                  <a:lnTo>
                    <a:pt x="370102" y="517227"/>
                  </a:lnTo>
                  <a:lnTo>
                    <a:pt x="369632" y="516824"/>
                  </a:lnTo>
                  <a:lnTo>
                    <a:pt x="369442" y="516355"/>
                  </a:lnTo>
                  <a:lnTo>
                    <a:pt x="369421" y="515914"/>
                  </a:lnTo>
                  <a:lnTo>
                    <a:pt x="369421" y="515914"/>
                  </a:lnTo>
                  <a:lnTo>
                    <a:pt x="369179" y="515719"/>
                  </a:lnTo>
                  <a:lnTo>
                    <a:pt x="368996" y="515295"/>
                  </a:lnTo>
                  <a:lnTo>
                    <a:pt x="368744" y="514550"/>
                  </a:lnTo>
                  <a:lnTo>
                    <a:pt x="368617" y="514298"/>
                  </a:lnTo>
                  <a:lnTo>
                    <a:pt x="368457" y="514012"/>
                  </a:lnTo>
                  <a:lnTo>
                    <a:pt x="368206" y="513037"/>
                  </a:lnTo>
                  <a:lnTo>
                    <a:pt x="367976" y="512958"/>
                  </a:lnTo>
                  <a:lnTo>
                    <a:pt x="367460" y="512981"/>
                  </a:lnTo>
                  <a:lnTo>
                    <a:pt x="366945" y="513038"/>
                  </a:lnTo>
                  <a:lnTo>
                    <a:pt x="366554" y="512973"/>
                  </a:lnTo>
                  <a:lnTo>
                    <a:pt x="366050" y="513027"/>
                  </a:lnTo>
                  <a:lnTo>
                    <a:pt x="365454" y="513286"/>
                  </a:lnTo>
                  <a:lnTo>
                    <a:pt x="365325" y="513560"/>
                  </a:lnTo>
                  <a:lnTo>
                    <a:pt x="365309" y="513780"/>
                  </a:lnTo>
                  <a:lnTo>
                    <a:pt x="365294" y="514207"/>
                  </a:lnTo>
                  <a:lnTo>
                    <a:pt x="365122" y="514539"/>
                  </a:lnTo>
                  <a:lnTo>
                    <a:pt x="364824" y="514917"/>
                  </a:lnTo>
                  <a:lnTo>
                    <a:pt x="364545" y="515266"/>
                  </a:lnTo>
                  <a:lnTo>
                    <a:pt x="364319" y="515340"/>
                  </a:lnTo>
                  <a:lnTo>
                    <a:pt x="363781" y="515283"/>
                  </a:lnTo>
                  <a:lnTo>
                    <a:pt x="363314" y="515273"/>
                  </a:lnTo>
                  <a:lnTo>
                    <a:pt x="363253" y="515272"/>
                  </a:lnTo>
                  <a:lnTo>
                    <a:pt x="362944" y="515478"/>
                  </a:lnTo>
                  <a:lnTo>
                    <a:pt x="362697" y="515878"/>
                  </a:lnTo>
                  <a:lnTo>
                    <a:pt x="362302" y="516086"/>
                  </a:lnTo>
                  <a:lnTo>
                    <a:pt x="361752" y="516177"/>
                  </a:lnTo>
                  <a:lnTo>
                    <a:pt x="361443" y="516337"/>
                  </a:lnTo>
                  <a:lnTo>
                    <a:pt x="360983" y="516943"/>
                  </a:lnTo>
                  <a:lnTo>
                    <a:pt x="360709" y="517376"/>
                  </a:lnTo>
                  <a:lnTo>
                    <a:pt x="360410" y="517848"/>
                  </a:lnTo>
                  <a:lnTo>
                    <a:pt x="360108" y="517863"/>
                  </a:lnTo>
                  <a:lnTo>
                    <a:pt x="360105" y="517863"/>
                  </a:lnTo>
                  <a:lnTo>
                    <a:pt x="359680" y="517832"/>
                  </a:lnTo>
                  <a:lnTo>
                    <a:pt x="359481" y="517894"/>
                  </a:lnTo>
                  <a:lnTo>
                    <a:pt x="359291" y="518076"/>
                  </a:lnTo>
                  <a:lnTo>
                    <a:pt x="359200" y="518228"/>
                  </a:lnTo>
                  <a:lnTo>
                    <a:pt x="358772" y="518239"/>
                  </a:lnTo>
                  <a:lnTo>
                    <a:pt x="358314" y="518250"/>
                  </a:lnTo>
                  <a:lnTo>
                    <a:pt x="357912" y="518261"/>
                  </a:lnTo>
                  <a:lnTo>
                    <a:pt x="357442" y="518514"/>
                  </a:lnTo>
                  <a:lnTo>
                    <a:pt x="357133" y="518685"/>
                  </a:lnTo>
                  <a:lnTo>
                    <a:pt x="356583" y="519030"/>
                  </a:lnTo>
                  <a:lnTo>
                    <a:pt x="356055" y="519372"/>
                  </a:lnTo>
                  <a:lnTo>
                    <a:pt x="355666" y="519785"/>
                  </a:lnTo>
                  <a:lnTo>
                    <a:pt x="355275" y="520042"/>
                  </a:lnTo>
                  <a:lnTo>
                    <a:pt x="354864" y="519980"/>
                  </a:lnTo>
                  <a:lnTo>
                    <a:pt x="354336" y="519831"/>
                  </a:lnTo>
                  <a:lnTo>
                    <a:pt x="354141" y="519659"/>
                  </a:lnTo>
                  <a:lnTo>
                    <a:pt x="353717" y="519224"/>
                  </a:lnTo>
                  <a:lnTo>
                    <a:pt x="353603" y="519064"/>
                  </a:lnTo>
                  <a:lnTo>
                    <a:pt x="353327" y="518147"/>
                  </a:lnTo>
                  <a:lnTo>
                    <a:pt x="353190" y="517459"/>
                  </a:lnTo>
                  <a:lnTo>
                    <a:pt x="352960" y="517139"/>
                  </a:lnTo>
                  <a:lnTo>
                    <a:pt x="352842" y="516996"/>
                  </a:lnTo>
                  <a:lnTo>
                    <a:pt x="352514" y="516703"/>
                  </a:lnTo>
                  <a:lnTo>
                    <a:pt x="352135" y="516601"/>
                  </a:lnTo>
                  <a:lnTo>
                    <a:pt x="351825" y="516577"/>
                  </a:lnTo>
                  <a:lnTo>
                    <a:pt x="351563" y="516337"/>
                  </a:lnTo>
                  <a:lnTo>
                    <a:pt x="351459" y="516150"/>
                  </a:lnTo>
                  <a:lnTo>
                    <a:pt x="351378" y="516005"/>
                  </a:lnTo>
                  <a:lnTo>
                    <a:pt x="351310" y="515512"/>
                  </a:lnTo>
                  <a:lnTo>
                    <a:pt x="351229" y="515192"/>
                  </a:lnTo>
                  <a:lnTo>
                    <a:pt x="350770" y="514693"/>
                  </a:lnTo>
                  <a:lnTo>
                    <a:pt x="350427" y="514447"/>
                  </a:lnTo>
                  <a:lnTo>
                    <a:pt x="349991" y="514046"/>
                  </a:lnTo>
                  <a:lnTo>
                    <a:pt x="349602" y="513714"/>
                  </a:lnTo>
                  <a:lnTo>
                    <a:pt x="349453" y="513459"/>
                  </a:lnTo>
                  <a:lnTo>
                    <a:pt x="349378" y="513248"/>
                  </a:lnTo>
                  <a:lnTo>
                    <a:pt x="349224" y="512557"/>
                  </a:lnTo>
                  <a:lnTo>
                    <a:pt x="349064" y="511812"/>
                  </a:lnTo>
                  <a:lnTo>
                    <a:pt x="348879" y="510953"/>
                  </a:lnTo>
                  <a:lnTo>
                    <a:pt x="348628" y="510656"/>
                  </a:lnTo>
                  <a:lnTo>
                    <a:pt x="348054" y="510347"/>
                  </a:lnTo>
                  <a:lnTo>
                    <a:pt x="347382" y="509992"/>
                  </a:lnTo>
                  <a:lnTo>
                    <a:pt x="347221" y="509803"/>
                  </a:lnTo>
                  <a:lnTo>
                    <a:pt x="347145" y="509597"/>
                  </a:lnTo>
                  <a:lnTo>
                    <a:pt x="347122" y="509315"/>
                  </a:lnTo>
                  <a:lnTo>
                    <a:pt x="347176" y="508902"/>
                  </a:lnTo>
                  <a:lnTo>
                    <a:pt x="347185" y="508818"/>
                  </a:lnTo>
                  <a:lnTo>
                    <a:pt x="347229" y="508376"/>
                  </a:lnTo>
                  <a:lnTo>
                    <a:pt x="347309" y="507769"/>
                  </a:lnTo>
                  <a:lnTo>
                    <a:pt x="347313" y="507712"/>
                  </a:lnTo>
                  <a:lnTo>
                    <a:pt x="347184" y="507494"/>
                  </a:lnTo>
                  <a:lnTo>
                    <a:pt x="347077" y="507261"/>
                  </a:lnTo>
                  <a:lnTo>
                    <a:pt x="347092" y="507078"/>
                  </a:lnTo>
                  <a:lnTo>
                    <a:pt x="347236" y="506780"/>
                  </a:lnTo>
                  <a:lnTo>
                    <a:pt x="347654" y="506280"/>
                  </a:lnTo>
                  <a:lnTo>
                    <a:pt x="347722" y="505868"/>
                  </a:lnTo>
                  <a:lnTo>
                    <a:pt x="347848" y="505250"/>
                  </a:lnTo>
                  <a:lnTo>
                    <a:pt x="348238" y="504504"/>
                  </a:lnTo>
                  <a:lnTo>
                    <a:pt x="348445" y="503943"/>
                  </a:lnTo>
                  <a:lnTo>
                    <a:pt x="348639" y="503508"/>
                  </a:lnTo>
                  <a:lnTo>
                    <a:pt x="348673" y="503107"/>
                  </a:lnTo>
                  <a:lnTo>
                    <a:pt x="348800" y="502111"/>
                  </a:lnTo>
                  <a:lnTo>
                    <a:pt x="348879" y="501033"/>
                  </a:lnTo>
                  <a:lnTo>
                    <a:pt x="348937" y="500393"/>
                  </a:lnTo>
                  <a:lnTo>
                    <a:pt x="348868" y="499682"/>
                  </a:lnTo>
                  <a:lnTo>
                    <a:pt x="348730" y="498652"/>
                  </a:lnTo>
                  <a:lnTo>
                    <a:pt x="348788" y="496761"/>
                  </a:lnTo>
                  <a:lnTo>
                    <a:pt x="348738" y="496479"/>
                  </a:lnTo>
                  <a:lnTo>
                    <a:pt x="348673" y="496120"/>
                  </a:lnTo>
                  <a:lnTo>
                    <a:pt x="348540" y="495841"/>
                  </a:lnTo>
                  <a:lnTo>
                    <a:pt x="348547" y="495838"/>
                  </a:lnTo>
                  <a:lnTo>
                    <a:pt x="348555" y="495834"/>
                  </a:lnTo>
                  <a:lnTo>
                    <a:pt x="348583" y="495817"/>
                  </a:lnTo>
                  <a:lnTo>
                    <a:pt x="348670" y="495769"/>
                  </a:lnTo>
                  <a:lnTo>
                    <a:pt x="348715" y="495743"/>
                  </a:lnTo>
                  <a:lnTo>
                    <a:pt x="348851" y="495698"/>
                  </a:lnTo>
                  <a:lnTo>
                    <a:pt x="348943" y="495687"/>
                  </a:lnTo>
                  <a:lnTo>
                    <a:pt x="349070" y="495708"/>
                  </a:lnTo>
                  <a:lnTo>
                    <a:pt x="349092" y="495712"/>
                  </a:lnTo>
                  <a:lnTo>
                    <a:pt x="349242" y="495769"/>
                  </a:lnTo>
                  <a:lnTo>
                    <a:pt x="349548" y="495986"/>
                  </a:lnTo>
                  <a:lnTo>
                    <a:pt x="349643" y="496053"/>
                  </a:lnTo>
                  <a:lnTo>
                    <a:pt x="349767" y="496174"/>
                  </a:lnTo>
                  <a:lnTo>
                    <a:pt x="349947" y="496465"/>
                  </a:lnTo>
                  <a:lnTo>
                    <a:pt x="350025" y="496624"/>
                  </a:lnTo>
                  <a:lnTo>
                    <a:pt x="350054" y="496688"/>
                  </a:lnTo>
                  <a:lnTo>
                    <a:pt x="350117" y="497007"/>
                  </a:lnTo>
                  <a:lnTo>
                    <a:pt x="350258" y="497382"/>
                  </a:lnTo>
                  <a:lnTo>
                    <a:pt x="350360" y="497539"/>
                  </a:lnTo>
                  <a:lnTo>
                    <a:pt x="350464" y="497610"/>
                  </a:lnTo>
                  <a:lnTo>
                    <a:pt x="350541" y="497660"/>
                  </a:lnTo>
                  <a:lnTo>
                    <a:pt x="350626" y="497807"/>
                  </a:lnTo>
                  <a:lnTo>
                    <a:pt x="350664" y="497976"/>
                  </a:lnTo>
                  <a:lnTo>
                    <a:pt x="350757" y="498131"/>
                  </a:lnTo>
                  <a:lnTo>
                    <a:pt x="350813" y="498264"/>
                  </a:lnTo>
                  <a:lnTo>
                    <a:pt x="350852" y="498371"/>
                  </a:lnTo>
                  <a:lnTo>
                    <a:pt x="350871" y="498459"/>
                  </a:lnTo>
                  <a:lnTo>
                    <a:pt x="350937" y="498651"/>
                  </a:lnTo>
                  <a:lnTo>
                    <a:pt x="351031" y="498921"/>
                  </a:lnTo>
                  <a:lnTo>
                    <a:pt x="351254" y="499158"/>
                  </a:lnTo>
                  <a:lnTo>
                    <a:pt x="351333" y="499220"/>
                  </a:lnTo>
                  <a:lnTo>
                    <a:pt x="351531" y="499292"/>
                  </a:lnTo>
                  <a:lnTo>
                    <a:pt x="351748" y="499299"/>
                  </a:lnTo>
                  <a:lnTo>
                    <a:pt x="351835" y="499268"/>
                  </a:lnTo>
                  <a:lnTo>
                    <a:pt x="352094" y="499104"/>
                  </a:lnTo>
                  <a:lnTo>
                    <a:pt x="352442" y="498631"/>
                  </a:lnTo>
                  <a:lnTo>
                    <a:pt x="352569" y="498399"/>
                  </a:lnTo>
                  <a:lnTo>
                    <a:pt x="352772" y="498184"/>
                  </a:lnTo>
                  <a:lnTo>
                    <a:pt x="353176" y="497954"/>
                  </a:lnTo>
                  <a:lnTo>
                    <a:pt x="353302" y="497869"/>
                  </a:lnTo>
                  <a:lnTo>
                    <a:pt x="353429" y="497753"/>
                  </a:lnTo>
                  <a:lnTo>
                    <a:pt x="353601" y="497635"/>
                  </a:lnTo>
                  <a:lnTo>
                    <a:pt x="353692" y="497494"/>
                  </a:lnTo>
                  <a:lnTo>
                    <a:pt x="353793" y="497252"/>
                  </a:lnTo>
                  <a:lnTo>
                    <a:pt x="354033" y="496913"/>
                  </a:lnTo>
                  <a:lnTo>
                    <a:pt x="354172" y="496772"/>
                  </a:lnTo>
                  <a:lnTo>
                    <a:pt x="354459" y="496552"/>
                  </a:lnTo>
                  <a:lnTo>
                    <a:pt x="354998" y="496037"/>
                  </a:lnTo>
                  <a:lnTo>
                    <a:pt x="355102" y="495960"/>
                  </a:lnTo>
                  <a:lnTo>
                    <a:pt x="355359" y="495853"/>
                  </a:lnTo>
                  <a:lnTo>
                    <a:pt x="355672" y="495763"/>
                  </a:lnTo>
                  <a:lnTo>
                    <a:pt x="355841" y="495734"/>
                  </a:lnTo>
                  <a:lnTo>
                    <a:pt x="356033" y="495650"/>
                  </a:lnTo>
                  <a:lnTo>
                    <a:pt x="356316" y="495287"/>
                  </a:lnTo>
                  <a:lnTo>
                    <a:pt x="356339" y="495224"/>
                  </a:lnTo>
                  <a:lnTo>
                    <a:pt x="356344" y="495117"/>
                  </a:lnTo>
                  <a:lnTo>
                    <a:pt x="356281" y="494779"/>
                  </a:lnTo>
                  <a:lnTo>
                    <a:pt x="356274" y="494500"/>
                  </a:lnTo>
                  <a:lnTo>
                    <a:pt x="356364" y="494320"/>
                  </a:lnTo>
                  <a:lnTo>
                    <a:pt x="356381" y="494249"/>
                  </a:lnTo>
                  <a:lnTo>
                    <a:pt x="356364" y="493989"/>
                  </a:lnTo>
                  <a:lnTo>
                    <a:pt x="356299" y="493668"/>
                  </a:lnTo>
                  <a:lnTo>
                    <a:pt x="356372" y="493299"/>
                  </a:lnTo>
                  <a:lnTo>
                    <a:pt x="356352" y="493033"/>
                  </a:lnTo>
                  <a:lnTo>
                    <a:pt x="356386" y="492783"/>
                  </a:lnTo>
                  <a:lnTo>
                    <a:pt x="356437" y="492714"/>
                  </a:lnTo>
                  <a:lnTo>
                    <a:pt x="356454" y="492658"/>
                  </a:lnTo>
                  <a:lnTo>
                    <a:pt x="356544" y="492571"/>
                  </a:lnTo>
                  <a:lnTo>
                    <a:pt x="356631" y="492439"/>
                  </a:lnTo>
                  <a:lnTo>
                    <a:pt x="356660" y="492416"/>
                  </a:lnTo>
                  <a:lnTo>
                    <a:pt x="356868" y="492230"/>
                  </a:lnTo>
                  <a:lnTo>
                    <a:pt x="357026" y="492142"/>
                  </a:lnTo>
                  <a:lnTo>
                    <a:pt x="357089" y="492131"/>
                  </a:lnTo>
                  <a:lnTo>
                    <a:pt x="357171" y="492089"/>
                  </a:lnTo>
                  <a:lnTo>
                    <a:pt x="357498" y="492019"/>
                  </a:lnTo>
                  <a:lnTo>
                    <a:pt x="357608" y="491976"/>
                  </a:lnTo>
                  <a:lnTo>
                    <a:pt x="357752" y="491883"/>
                  </a:lnTo>
                  <a:lnTo>
                    <a:pt x="357935" y="491728"/>
                  </a:lnTo>
                  <a:lnTo>
                    <a:pt x="358033" y="491606"/>
                  </a:lnTo>
                  <a:lnTo>
                    <a:pt x="358076" y="491458"/>
                  </a:lnTo>
                  <a:lnTo>
                    <a:pt x="358082" y="491336"/>
                  </a:lnTo>
                  <a:lnTo>
                    <a:pt x="358113" y="491215"/>
                  </a:lnTo>
                  <a:lnTo>
                    <a:pt x="358238" y="491001"/>
                  </a:lnTo>
                  <a:lnTo>
                    <a:pt x="358663" y="490518"/>
                  </a:lnTo>
                  <a:lnTo>
                    <a:pt x="358852" y="490384"/>
                  </a:lnTo>
                  <a:lnTo>
                    <a:pt x="358912" y="490290"/>
                  </a:lnTo>
                  <a:lnTo>
                    <a:pt x="358943" y="490208"/>
                  </a:lnTo>
                  <a:lnTo>
                    <a:pt x="358957" y="490025"/>
                  </a:lnTo>
                  <a:lnTo>
                    <a:pt x="358937" y="489842"/>
                  </a:lnTo>
                  <a:lnTo>
                    <a:pt x="358937" y="489256"/>
                  </a:lnTo>
                  <a:lnTo>
                    <a:pt x="358888" y="488965"/>
                  </a:lnTo>
                  <a:lnTo>
                    <a:pt x="358886" y="488908"/>
                  </a:lnTo>
                  <a:lnTo>
                    <a:pt x="358861" y="488416"/>
                  </a:lnTo>
                  <a:lnTo>
                    <a:pt x="358897" y="488186"/>
                  </a:lnTo>
                  <a:lnTo>
                    <a:pt x="358973" y="488032"/>
                  </a:lnTo>
                  <a:lnTo>
                    <a:pt x="359069" y="487930"/>
                  </a:lnTo>
                  <a:lnTo>
                    <a:pt x="359309" y="487724"/>
                  </a:lnTo>
                  <a:lnTo>
                    <a:pt x="359445" y="487543"/>
                  </a:lnTo>
                  <a:lnTo>
                    <a:pt x="359524" y="487310"/>
                  </a:lnTo>
                  <a:lnTo>
                    <a:pt x="359758" y="487042"/>
                  </a:lnTo>
                  <a:lnTo>
                    <a:pt x="359921" y="486808"/>
                  </a:lnTo>
                  <a:lnTo>
                    <a:pt x="360003" y="486633"/>
                  </a:lnTo>
                  <a:lnTo>
                    <a:pt x="360017" y="486537"/>
                  </a:lnTo>
                  <a:lnTo>
                    <a:pt x="359983" y="486230"/>
                  </a:lnTo>
                  <a:lnTo>
                    <a:pt x="359975" y="485866"/>
                  </a:lnTo>
                  <a:lnTo>
                    <a:pt x="360051" y="485601"/>
                  </a:lnTo>
                  <a:lnTo>
                    <a:pt x="360133" y="485457"/>
                  </a:lnTo>
                  <a:lnTo>
                    <a:pt x="360254" y="485347"/>
                  </a:lnTo>
                  <a:lnTo>
                    <a:pt x="360782" y="485144"/>
                  </a:lnTo>
                  <a:lnTo>
                    <a:pt x="361231" y="484894"/>
                  </a:lnTo>
                  <a:lnTo>
                    <a:pt x="361389" y="484845"/>
                  </a:lnTo>
                  <a:lnTo>
                    <a:pt x="361546" y="484840"/>
                  </a:lnTo>
                  <a:lnTo>
                    <a:pt x="361646" y="484860"/>
                  </a:lnTo>
                  <a:lnTo>
                    <a:pt x="361806" y="484896"/>
                  </a:lnTo>
                  <a:lnTo>
                    <a:pt x="362153" y="485117"/>
                  </a:lnTo>
                  <a:lnTo>
                    <a:pt x="362467" y="485376"/>
                  </a:lnTo>
                  <a:lnTo>
                    <a:pt x="362742" y="485503"/>
                  </a:lnTo>
                  <a:lnTo>
                    <a:pt x="363149" y="485615"/>
                  </a:lnTo>
                  <a:lnTo>
                    <a:pt x="363470" y="485776"/>
                  </a:lnTo>
                  <a:lnTo>
                    <a:pt x="363612" y="485823"/>
                  </a:lnTo>
                  <a:lnTo>
                    <a:pt x="363787" y="485832"/>
                  </a:lnTo>
                  <a:lnTo>
                    <a:pt x="363925" y="485793"/>
                  </a:lnTo>
                  <a:lnTo>
                    <a:pt x="364081" y="485686"/>
                  </a:lnTo>
                  <a:lnTo>
                    <a:pt x="364168" y="485557"/>
                  </a:lnTo>
                  <a:lnTo>
                    <a:pt x="364233" y="485372"/>
                  </a:lnTo>
                  <a:lnTo>
                    <a:pt x="364291" y="485091"/>
                  </a:lnTo>
                  <a:lnTo>
                    <a:pt x="364309" y="484682"/>
                  </a:lnTo>
                  <a:lnTo>
                    <a:pt x="364487" y="484073"/>
                  </a:lnTo>
                  <a:lnTo>
                    <a:pt x="364518" y="483904"/>
                  </a:lnTo>
                  <a:lnTo>
                    <a:pt x="364548" y="483706"/>
                  </a:lnTo>
                  <a:lnTo>
                    <a:pt x="364608" y="483589"/>
                  </a:lnTo>
                  <a:lnTo>
                    <a:pt x="364958" y="483221"/>
                  </a:lnTo>
                  <a:lnTo>
                    <a:pt x="365031" y="483078"/>
                  </a:lnTo>
                  <a:lnTo>
                    <a:pt x="365079" y="482812"/>
                  </a:lnTo>
                  <a:lnTo>
                    <a:pt x="365070" y="482669"/>
                  </a:lnTo>
                  <a:lnTo>
                    <a:pt x="364974" y="482446"/>
                  </a:lnTo>
                  <a:lnTo>
                    <a:pt x="364958" y="482353"/>
                  </a:lnTo>
                  <a:lnTo>
                    <a:pt x="364958" y="482124"/>
                  </a:lnTo>
                  <a:lnTo>
                    <a:pt x="365014" y="481921"/>
                  </a:lnTo>
                  <a:lnTo>
                    <a:pt x="365036" y="481764"/>
                  </a:lnTo>
                  <a:lnTo>
                    <a:pt x="364980" y="481516"/>
                  </a:lnTo>
                  <a:lnTo>
                    <a:pt x="364967" y="481386"/>
                  </a:lnTo>
                  <a:lnTo>
                    <a:pt x="364935" y="481096"/>
                  </a:lnTo>
                  <a:lnTo>
                    <a:pt x="364954" y="480870"/>
                  </a:lnTo>
                  <a:lnTo>
                    <a:pt x="365074" y="480614"/>
                  </a:lnTo>
                  <a:lnTo>
                    <a:pt x="365164" y="480422"/>
                  </a:lnTo>
                  <a:lnTo>
                    <a:pt x="365192" y="480277"/>
                  </a:lnTo>
                  <a:lnTo>
                    <a:pt x="365197" y="480114"/>
                  </a:lnTo>
                  <a:lnTo>
                    <a:pt x="365166" y="480024"/>
                  </a:lnTo>
                  <a:lnTo>
                    <a:pt x="365139" y="479939"/>
                  </a:lnTo>
                  <a:lnTo>
                    <a:pt x="364967" y="479629"/>
                  </a:lnTo>
                  <a:lnTo>
                    <a:pt x="364833" y="479435"/>
                  </a:lnTo>
                  <a:lnTo>
                    <a:pt x="364585" y="479178"/>
                  </a:lnTo>
                  <a:lnTo>
                    <a:pt x="364058" y="478764"/>
                  </a:lnTo>
                  <a:lnTo>
                    <a:pt x="363877" y="478626"/>
                  </a:lnTo>
                  <a:lnTo>
                    <a:pt x="363813" y="478550"/>
                  </a:lnTo>
                  <a:lnTo>
                    <a:pt x="363739" y="478352"/>
                  </a:lnTo>
                  <a:lnTo>
                    <a:pt x="363730" y="478233"/>
                  </a:lnTo>
                  <a:lnTo>
                    <a:pt x="363758" y="478090"/>
                  </a:lnTo>
                  <a:lnTo>
                    <a:pt x="363866" y="477893"/>
                  </a:lnTo>
                  <a:lnTo>
                    <a:pt x="363998" y="477746"/>
                  </a:lnTo>
                  <a:lnTo>
                    <a:pt x="364103" y="477664"/>
                  </a:lnTo>
                  <a:lnTo>
                    <a:pt x="364326" y="477489"/>
                  </a:lnTo>
                  <a:lnTo>
                    <a:pt x="364588" y="477255"/>
                  </a:lnTo>
                  <a:lnTo>
                    <a:pt x="364681" y="477154"/>
                  </a:lnTo>
                  <a:lnTo>
                    <a:pt x="364902" y="476911"/>
                  </a:lnTo>
                  <a:lnTo>
                    <a:pt x="365085" y="476804"/>
                  </a:lnTo>
                  <a:lnTo>
                    <a:pt x="365500" y="476506"/>
                  </a:lnTo>
                  <a:lnTo>
                    <a:pt x="365677" y="476424"/>
                  </a:lnTo>
                  <a:lnTo>
                    <a:pt x="365985" y="476316"/>
                  </a:lnTo>
                  <a:lnTo>
                    <a:pt x="366306" y="476088"/>
                  </a:lnTo>
                  <a:lnTo>
                    <a:pt x="366630" y="475933"/>
                  </a:lnTo>
                  <a:lnTo>
                    <a:pt x="367110" y="475671"/>
                  </a:lnTo>
                  <a:lnTo>
                    <a:pt x="367509" y="475336"/>
                  </a:lnTo>
                  <a:lnTo>
                    <a:pt x="367810" y="475048"/>
                  </a:lnTo>
                  <a:lnTo>
                    <a:pt x="367891" y="474923"/>
                  </a:lnTo>
                  <a:lnTo>
                    <a:pt x="367943" y="474755"/>
                  </a:lnTo>
                  <a:lnTo>
                    <a:pt x="367960" y="474726"/>
                  </a:lnTo>
                  <a:lnTo>
                    <a:pt x="367971" y="474712"/>
                  </a:lnTo>
                  <a:lnTo>
                    <a:pt x="368005" y="474675"/>
                  </a:lnTo>
                  <a:lnTo>
                    <a:pt x="368295" y="474495"/>
                  </a:lnTo>
                  <a:lnTo>
                    <a:pt x="368670" y="474373"/>
                  </a:lnTo>
                  <a:lnTo>
                    <a:pt x="368982" y="474233"/>
                  </a:lnTo>
                  <a:lnTo>
                    <a:pt x="369154" y="474219"/>
                  </a:lnTo>
                  <a:lnTo>
                    <a:pt x="369424" y="474253"/>
                  </a:lnTo>
                  <a:lnTo>
                    <a:pt x="369567" y="474326"/>
                  </a:lnTo>
                  <a:lnTo>
                    <a:pt x="369661" y="474453"/>
                  </a:lnTo>
                  <a:lnTo>
                    <a:pt x="369790" y="474697"/>
                  </a:lnTo>
                  <a:lnTo>
                    <a:pt x="369882" y="474796"/>
                  </a:lnTo>
                  <a:lnTo>
                    <a:pt x="369971" y="474889"/>
                  </a:lnTo>
                  <a:lnTo>
                    <a:pt x="370392" y="475144"/>
                  </a:lnTo>
                  <a:lnTo>
                    <a:pt x="370485" y="475172"/>
                  </a:lnTo>
                  <a:lnTo>
                    <a:pt x="371004" y="475233"/>
                  </a:lnTo>
                  <a:lnTo>
                    <a:pt x="373238" y="475332"/>
                  </a:lnTo>
                  <a:lnTo>
                    <a:pt x="373430" y="475414"/>
                  </a:lnTo>
                  <a:lnTo>
                    <a:pt x="373828" y="475532"/>
                  </a:lnTo>
                  <a:lnTo>
                    <a:pt x="374502" y="475660"/>
                  </a:lnTo>
                  <a:lnTo>
                    <a:pt x="376189" y="475646"/>
                  </a:lnTo>
                  <a:lnTo>
                    <a:pt x="376280" y="475674"/>
                  </a:lnTo>
                  <a:lnTo>
                    <a:pt x="376749" y="475825"/>
                  </a:lnTo>
                  <a:lnTo>
                    <a:pt x="377008" y="475936"/>
                  </a:lnTo>
                  <a:lnTo>
                    <a:pt x="377939" y="475885"/>
                  </a:lnTo>
                  <a:lnTo>
                    <a:pt x="379096" y="475671"/>
                  </a:lnTo>
                  <a:lnTo>
                    <a:pt x="379361" y="475653"/>
                  </a:lnTo>
                  <a:lnTo>
                    <a:pt x="380261" y="475380"/>
                  </a:lnTo>
                  <a:lnTo>
                    <a:pt x="380956" y="475327"/>
                  </a:lnTo>
                  <a:lnTo>
                    <a:pt x="381519" y="475378"/>
                  </a:lnTo>
                  <a:lnTo>
                    <a:pt x="381746" y="475454"/>
                  </a:lnTo>
                  <a:lnTo>
                    <a:pt x="382191" y="475733"/>
                  </a:lnTo>
                  <a:lnTo>
                    <a:pt x="382657" y="475848"/>
                  </a:lnTo>
                  <a:lnTo>
                    <a:pt x="382978" y="475896"/>
                  </a:lnTo>
                  <a:lnTo>
                    <a:pt x="383492" y="475789"/>
                  </a:lnTo>
                  <a:lnTo>
                    <a:pt x="383751" y="475579"/>
                  </a:lnTo>
                  <a:lnTo>
                    <a:pt x="384034" y="475352"/>
                  </a:lnTo>
                  <a:lnTo>
                    <a:pt x="384753" y="474923"/>
                  </a:lnTo>
                  <a:lnTo>
                    <a:pt x="385134" y="474743"/>
                  </a:lnTo>
                  <a:lnTo>
                    <a:pt x="385306" y="474715"/>
                  </a:lnTo>
                  <a:lnTo>
                    <a:pt x="385791" y="474610"/>
                  </a:lnTo>
                  <a:lnTo>
                    <a:pt x="386274" y="474664"/>
                  </a:lnTo>
                  <a:lnTo>
                    <a:pt x="386510" y="474762"/>
                  </a:lnTo>
                  <a:lnTo>
                    <a:pt x="387131" y="475023"/>
                  </a:lnTo>
                  <a:lnTo>
                    <a:pt x="387422" y="475079"/>
                  </a:lnTo>
                  <a:lnTo>
                    <a:pt x="387487" y="475076"/>
                  </a:lnTo>
                  <a:lnTo>
                    <a:pt x="387803" y="474974"/>
                  </a:lnTo>
                  <a:lnTo>
                    <a:pt x="388221" y="474878"/>
                  </a:lnTo>
                  <a:lnTo>
                    <a:pt x="388643" y="474870"/>
                  </a:lnTo>
                  <a:lnTo>
                    <a:pt x="388920" y="474881"/>
                  </a:lnTo>
                  <a:lnTo>
                    <a:pt x="389422" y="475023"/>
                  </a:lnTo>
                  <a:lnTo>
                    <a:pt x="389792" y="475202"/>
                  </a:lnTo>
                  <a:lnTo>
                    <a:pt x="390024" y="475363"/>
                  </a:lnTo>
                  <a:lnTo>
                    <a:pt x="390077" y="475383"/>
                  </a:lnTo>
                  <a:lnTo>
                    <a:pt x="390354" y="475414"/>
                  </a:lnTo>
                  <a:lnTo>
                    <a:pt x="390903" y="475321"/>
                  </a:lnTo>
                  <a:lnTo>
                    <a:pt x="391079" y="475337"/>
                  </a:lnTo>
                  <a:lnTo>
                    <a:pt x="391316" y="475358"/>
                  </a:lnTo>
                  <a:lnTo>
                    <a:pt x="391606" y="475510"/>
                  </a:lnTo>
                  <a:lnTo>
                    <a:pt x="391660" y="475513"/>
                  </a:lnTo>
                  <a:lnTo>
                    <a:pt x="391860" y="475530"/>
                  </a:lnTo>
                  <a:lnTo>
                    <a:pt x="391928" y="475513"/>
                  </a:lnTo>
                  <a:lnTo>
                    <a:pt x="392097" y="475409"/>
                  </a:lnTo>
                  <a:lnTo>
                    <a:pt x="392890" y="474721"/>
                  </a:lnTo>
                  <a:lnTo>
                    <a:pt x="393242" y="474391"/>
                  </a:lnTo>
                  <a:lnTo>
                    <a:pt x="393581" y="474264"/>
                  </a:lnTo>
                  <a:lnTo>
                    <a:pt x="394521" y="474081"/>
                  </a:lnTo>
                  <a:lnTo>
                    <a:pt x="394992" y="474004"/>
                  </a:lnTo>
                  <a:lnTo>
                    <a:pt x="395085" y="473973"/>
                  </a:lnTo>
                  <a:lnTo>
                    <a:pt x="395584" y="473638"/>
                  </a:lnTo>
                  <a:lnTo>
                    <a:pt x="395740" y="472964"/>
                  </a:lnTo>
                  <a:lnTo>
                    <a:pt x="396027" y="472336"/>
                  </a:lnTo>
                  <a:lnTo>
                    <a:pt x="396217" y="472005"/>
                  </a:lnTo>
                  <a:lnTo>
                    <a:pt x="396383" y="471666"/>
                  </a:lnTo>
                  <a:lnTo>
                    <a:pt x="396510" y="470940"/>
                  </a:lnTo>
                  <a:lnTo>
                    <a:pt x="396648" y="470703"/>
                  </a:lnTo>
                  <a:lnTo>
                    <a:pt x="396845" y="470471"/>
                  </a:lnTo>
                  <a:lnTo>
                    <a:pt x="397249" y="470122"/>
                  </a:lnTo>
                  <a:lnTo>
                    <a:pt x="397627" y="469741"/>
                  </a:lnTo>
                  <a:lnTo>
                    <a:pt x="397746" y="469493"/>
                  </a:lnTo>
                  <a:lnTo>
                    <a:pt x="397748" y="469251"/>
                  </a:lnTo>
                  <a:lnTo>
                    <a:pt x="397534" y="468405"/>
                  </a:lnTo>
                  <a:lnTo>
                    <a:pt x="397378" y="468032"/>
                  </a:lnTo>
                  <a:lnTo>
                    <a:pt x="397325" y="467393"/>
                  </a:lnTo>
                  <a:lnTo>
                    <a:pt x="397193" y="467085"/>
                  </a:lnTo>
                  <a:lnTo>
                    <a:pt x="396976" y="466904"/>
                  </a:lnTo>
                  <a:lnTo>
                    <a:pt x="396459" y="466566"/>
                  </a:lnTo>
                  <a:lnTo>
                    <a:pt x="395990" y="466386"/>
                  </a:lnTo>
                  <a:lnTo>
                    <a:pt x="395108" y="465847"/>
                  </a:lnTo>
                  <a:lnTo>
                    <a:pt x="395048" y="465794"/>
                  </a:lnTo>
                  <a:lnTo>
                    <a:pt x="394865" y="465472"/>
                  </a:lnTo>
                  <a:lnTo>
                    <a:pt x="394820" y="465360"/>
                  </a:lnTo>
                  <a:lnTo>
                    <a:pt x="394786" y="464925"/>
                  </a:lnTo>
                  <a:lnTo>
                    <a:pt x="394639" y="464049"/>
                  </a:lnTo>
                  <a:lnTo>
                    <a:pt x="394275" y="463296"/>
                  </a:lnTo>
                  <a:lnTo>
                    <a:pt x="393928" y="462715"/>
                  </a:lnTo>
                  <a:lnTo>
                    <a:pt x="393912" y="462636"/>
                  </a:lnTo>
                  <a:lnTo>
                    <a:pt x="393909" y="462407"/>
                  </a:lnTo>
                  <a:lnTo>
                    <a:pt x="394052" y="461858"/>
                  </a:lnTo>
                  <a:lnTo>
                    <a:pt x="394146" y="461652"/>
                  </a:lnTo>
                  <a:lnTo>
                    <a:pt x="394267" y="461387"/>
                  </a:lnTo>
                  <a:lnTo>
                    <a:pt x="394428" y="461141"/>
                  </a:lnTo>
                  <a:lnTo>
                    <a:pt x="394586" y="461000"/>
                  </a:lnTo>
                  <a:lnTo>
                    <a:pt x="394764" y="460877"/>
                  </a:lnTo>
                  <a:lnTo>
                    <a:pt x="395054" y="460719"/>
                  </a:lnTo>
                  <a:lnTo>
                    <a:pt x="395370" y="460730"/>
                  </a:lnTo>
                  <a:lnTo>
                    <a:pt x="395573" y="460772"/>
                  </a:lnTo>
                  <a:lnTo>
                    <a:pt x="395979" y="460944"/>
                  </a:lnTo>
                  <a:lnTo>
                    <a:pt x="396121" y="461033"/>
                  </a:lnTo>
                  <a:lnTo>
                    <a:pt x="396315" y="461156"/>
                  </a:lnTo>
                  <a:lnTo>
                    <a:pt x="396505" y="461248"/>
                  </a:lnTo>
                  <a:lnTo>
                    <a:pt x="396722" y="461255"/>
                  </a:lnTo>
                  <a:lnTo>
                    <a:pt x="396953" y="461198"/>
                  </a:lnTo>
                  <a:lnTo>
                    <a:pt x="397289" y="461014"/>
                  </a:lnTo>
                  <a:lnTo>
                    <a:pt x="397391" y="460942"/>
                  </a:lnTo>
                  <a:lnTo>
                    <a:pt x="397570" y="460761"/>
                  </a:lnTo>
                  <a:lnTo>
                    <a:pt x="397728" y="460544"/>
                  </a:lnTo>
                  <a:lnTo>
                    <a:pt x="397873" y="460183"/>
                  </a:lnTo>
                  <a:lnTo>
                    <a:pt x="397895" y="460082"/>
                  </a:lnTo>
                  <a:lnTo>
                    <a:pt x="397923" y="459988"/>
                  </a:lnTo>
                  <a:lnTo>
                    <a:pt x="397951" y="459937"/>
                  </a:lnTo>
                  <a:lnTo>
                    <a:pt x="398016" y="459872"/>
                  </a:lnTo>
                  <a:lnTo>
                    <a:pt x="398104" y="459805"/>
                  </a:lnTo>
                  <a:lnTo>
                    <a:pt x="398206" y="459729"/>
                  </a:lnTo>
                  <a:lnTo>
                    <a:pt x="398287" y="459664"/>
                  </a:lnTo>
                  <a:lnTo>
                    <a:pt x="398366" y="459602"/>
                  </a:lnTo>
                  <a:lnTo>
                    <a:pt x="398449" y="459515"/>
                  </a:lnTo>
                  <a:lnTo>
                    <a:pt x="398530" y="459394"/>
                  </a:lnTo>
                  <a:lnTo>
                    <a:pt x="398561" y="459323"/>
                  </a:lnTo>
                  <a:lnTo>
                    <a:pt x="398612" y="459171"/>
                  </a:lnTo>
                  <a:lnTo>
                    <a:pt x="398643" y="458798"/>
                  </a:lnTo>
                  <a:lnTo>
                    <a:pt x="398550" y="457377"/>
                  </a:lnTo>
                  <a:lnTo>
                    <a:pt x="398550" y="457008"/>
                  </a:lnTo>
                  <a:lnTo>
                    <a:pt x="398634" y="456745"/>
                  </a:lnTo>
                  <a:lnTo>
                    <a:pt x="398863" y="456385"/>
                  </a:lnTo>
                  <a:lnTo>
                    <a:pt x="398920" y="456168"/>
                  </a:lnTo>
                  <a:lnTo>
                    <a:pt x="398922" y="456142"/>
                  </a:lnTo>
                  <a:lnTo>
                    <a:pt x="398953" y="455912"/>
                  </a:lnTo>
                  <a:lnTo>
                    <a:pt x="398962" y="455750"/>
                  </a:lnTo>
                  <a:lnTo>
                    <a:pt x="398993" y="455110"/>
                  </a:lnTo>
                  <a:lnTo>
                    <a:pt x="398967" y="454918"/>
                  </a:lnTo>
                  <a:lnTo>
                    <a:pt x="398897" y="454625"/>
                  </a:lnTo>
                  <a:lnTo>
                    <a:pt x="398741" y="454234"/>
                  </a:lnTo>
                  <a:lnTo>
                    <a:pt x="398558" y="453980"/>
                  </a:lnTo>
                  <a:lnTo>
                    <a:pt x="398525" y="453944"/>
                  </a:lnTo>
                  <a:lnTo>
                    <a:pt x="398428" y="453841"/>
                  </a:lnTo>
                  <a:lnTo>
                    <a:pt x="398313" y="453718"/>
                  </a:lnTo>
                  <a:lnTo>
                    <a:pt x="398248" y="453591"/>
                  </a:lnTo>
                  <a:lnTo>
                    <a:pt x="398211" y="453438"/>
                  </a:lnTo>
                  <a:lnTo>
                    <a:pt x="398209" y="453430"/>
                  </a:lnTo>
                  <a:lnTo>
                    <a:pt x="398208" y="453424"/>
                  </a:lnTo>
                  <a:lnTo>
                    <a:pt x="398208" y="453424"/>
                  </a:lnTo>
                  <a:lnTo>
                    <a:pt x="398178" y="453294"/>
                  </a:lnTo>
                  <a:lnTo>
                    <a:pt x="398177" y="453289"/>
                  </a:lnTo>
                  <a:lnTo>
                    <a:pt x="398192" y="453156"/>
                  </a:lnTo>
                  <a:lnTo>
                    <a:pt x="398302" y="452897"/>
                  </a:lnTo>
                  <a:lnTo>
                    <a:pt x="398344" y="452842"/>
                  </a:lnTo>
                  <a:lnTo>
                    <a:pt x="398851" y="452175"/>
                  </a:lnTo>
                  <a:lnTo>
                    <a:pt x="398866" y="452122"/>
                  </a:lnTo>
                  <a:lnTo>
                    <a:pt x="399080" y="451961"/>
                  </a:lnTo>
                  <a:lnTo>
                    <a:pt x="399498" y="451786"/>
                  </a:lnTo>
                  <a:lnTo>
                    <a:pt x="399704" y="451583"/>
                  </a:lnTo>
                  <a:lnTo>
                    <a:pt x="399755" y="451487"/>
                  </a:lnTo>
                  <a:lnTo>
                    <a:pt x="399806" y="451304"/>
                  </a:lnTo>
                  <a:lnTo>
                    <a:pt x="399864" y="450774"/>
                  </a:lnTo>
                  <a:lnTo>
                    <a:pt x="400005" y="450489"/>
                  </a:lnTo>
                  <a:lnTo>
                    <a:pt x="400710" y="449773"/>
                  </a:lnTo>
                  <a:lnTo>
                    <a:pt x="401174" y="449347"/>
                  </a:lnTo>
                  <a:lnTo>
                    <a:pt x="401571" y="448925"/>
                  </a:lnTo>
                  <a:lnTo>
                    <a:pt x="402069" y="448462"/>
                  </a:lnTo>
                  <a:lnTo>
                    <a:pt x="402096" y="448420"/>
                  </a:lnTo>
                  <a:lnTo>
                    <a:pt x="402322" y="448087"/>
                  </a:lnTo>
                  <a:lnTo>
                    <a:pt x="402482" y="447805"/>
                  </a:lnTo>
                  <a:lnTo>
                    <a:pt x="402632" y="447435"/>
                  </a:lnTo>
                  <a:lnTo>
                    <a:pt x="402692" y="446429"/>
                  </a:lnTo>
                  <a:lnTo>
                    <a:pt x="402754" y="446159"/>
                  </a:lnTo>
                  <a:lnTo>
                    <a:pt x="402782" y="445668"/>
                  </a:lnTo>
                  <a:lnTo>
                    <a:pt x="402801" y="444616"/>
                  </a:lnTo>
                  <a:lnTo>
                    <a:pt x="402839" y="444080"/>
                  </a:lnTo>
                  <a:lnTo>
                    <a:pt x="402792" y="443680"/>
                  </a:lnTo>
                  <a:lnTo>
                    <a:pt x="402770" y="443494"/>
                  </a:lnTo>
                  <a:lnTo>
                    <a:pt x="402697" y="443305"/>
                  </a:lnTo>
                  <a:lnTo>
                    <a:pt x="402477" y="442983"/>
                  </a:lnTo>
                  <a:lnTo>
                    <a:pt x="401811" y="441824"/>
                  </a:lnTo>
                  <a:lnTo>
                    <a:pt x="401768" y="441602"/>
                  </a:lnTo>
                  <a:lnTo>
                    <a:pt x="401800" y="441500"/>
                  </a:lnTo>
                  <a:lnTo>
                    <a:pt x="401846" y="441377"/>
                  </a:lnTo>
                  <a:lnTo>
                    <a:pt x="401902" y="441244"/>
                  </a:lnTo>
                  <a:lnTo>
                    <a:pt x="401975" y="441154"/>
                  </a:lnTo>
                  <a:lnTo>
                    <a:pt x="402133" y="441002"/>
                  </a:lnTo>
                  <a:lnTo>
                    <a:pt x="402491" y="440502"/>
                  </a:lnTo>
                  <a:lnTo>
                    <a:pt x="402841" y="440111"/>
                  </a:lnTo>
                  <a:lnTo>
                    <a:pt x="403036" y="439977"/>
                  </a:lnTo>
                  <a:lnTo>
                    <a:pt x="403349" y="439901"/>
                  </a:lnTo>
                  <a:lnTo>
                    <a:pt x="403580" y="439905"/>
                  </a:lnTo>
                  <a:lnTo>
                    <a:pt x="404201" y="439995"/>
                  </a:lnTo>
                  <a:lnTo>
                    <a:pt x="404576" y="439955"/>
                  </a:lnTo>
                  <a:lnTo>
                    <a:pt x="405897" y="439188"/>
                  </a:lnTo>
                  <a:lnTo>
                    <a:pt x="406114" y="439095"/>
                  </a:lnTo>
                  <a:lnTo>
                    <a:pt x="406292" y="439056"/>
                  </a:lnTo>
                  <a:lnTo>
                    <a:pt x="406845" y="439087"/>
                  </a:lnTo>
                  <a:lnTo>
                    <a:pt x="407026" y="439061"/>
                  </a:lnTo>
                  <a:lnTo>
                    <a:pt x="407107" y="439050"/>
                  </a:lnTo>
                  <a:lnTo>
                    <a:pt x="407294" y="438994"/>
                  </a:lnTo>
                  <a:lnTo>
                    <a:pt x="407452" y="438907"/>
                  </a:lnTo>
                  <a:lnTo>
                    <a:pt x="407697" y="438701"/>
                  </a:lnTo>
                  <a:lnTo>
                    <a:pt x="407869" y="438461"/>
                  </a:lnTo>
                  <a:lnTo>
                    <a:pt x="407925" y="438295"/>
                  </a:lnTo>
                  <a:lnTo>
                    <a:pt x="407931" y="438174"/>
                  </a:lnTo>
                  <a:lnTo>
                    <a:pt x="407804" y="437736"/>
                  </a:lnTo>
                  <a:lnTo>
                    <a:pt x="407474" y="437113"/>
                  </a:lnTo>
                  <a:lnTo>
                    <a:pt x="407386" y="436989"/>
                  </a:lnTo>
                  <a:lnTo>
                    <a:pt x="407186" y="436803"/>
                  </a:lnTo>
                  <a:lnTo>
                    <a:pt x="407133" y="436716"/>
                  </a:lnTo>
                  <a:lnTo>
                    <a:pt x="407124" y="436443"/>
                  </a:lnTo>
                  <a:lnTo>
                    <a:pt x="407191" y="435543"/>
                  </a:lnTo>
                  <a:lnTo>
                    <a:pt x="407539" y="434692"/>
                  </a:lnTo>
                  <a:lnTo>
                    <a:pt x="407657" y="434533"/>
                  </a:lnTo>
                  <a:lnTo>
                    <a:pt x="408064" y="434136"/>
                  </a:lnTo>
                  <a:lnTo>
                    <a:pt x="408216" y="433935"/>
                  </a:lnTo>
                  <a:lnTo>
                    <a:pt x="408343" y="433727"/>
                  </a:lnTo>
                  <a:lnTo>
                    <a:pt x="408552" y="433501"/>
                  </a:lnTo>
                  <a:lnTo>
                    <a:pt x="408740" y="433412"/>
                  </a:lnTo>
                  <a:lnTo>
                    <a:pt x="409427" y="433175"/>
                  </a:lnTo>
                  <a:lnTo>
                    <a:pt x="409427" y="433175"/>
                  </a:lnTo>
                  <a:lnTo>
                    <a:pt x="410106" y="432943"/>
                  </a:lnTo>
                  <a:lnTo>
                    <a:pt x="410323" y="432916"/>
                  </a:lnTo>
                  <a:lnTo>
                    <a:pt x="410863" y="432909"/>
                  </a:lnTo>
                  <a:lnTo>
                    <a:pt x="411260" y="432813"/>
                  </a:lnTo>
                  <a:lnTo>
                    <a:pt x="411443" y="432729"/>
                  </a:lnTo>
                  <a:lnTo>
                    <a:pt x="411486" y="432720"/>
                  </a:lnTo>
                  <a:lnTo>
                    <a:pt x="411785" y="432487"/>
                  </a:lnTo>
                  <a:lnTo>
                    <a:pt x="411929" y="432422"/>
                  </a:lnTo>
                  <a:lnTo>
                    <a:pt x="412654" y="432349"/>
                  </a:lnTo>
                  <a:lnTo>
                    <a:pt x="413114" y="432235"/>
                  </a:lnTo>
                  <a:lnTo>
                    <a:pt x="413241" y="432189"/>
                  </a:lnTo>
                  <a:lnTo>
                    <a:pt x="413577" y="432067"/>
                  </a:lnTo>
                  <a:lnTo>
                    <a:pt x="413833" y="431947"/>
                  </a:lnTo>
                  <a:lnTo>
                    <a:pt x="414349" y="431649"/>
                  </a:lnTo>
                  <a:lnTo>
                    <a:pt x="414864" y="431313"/>
                  </a:lnTo>
                  <a:lnTo>
                    <a:pt x="415473" y="431049"/>
                  </a:lnTo>
                  <a:lnTo>
                    <a:pt x="416725" y="430786"/>
                  </a:lnTo>
                  <a:lnTo>
                    <a:pt x="416920" y="430721"/>
                  </a:lnTo>
                  <a:lnTo>
                    <a:pt x="417580" y="430428"/>
                  </a:lnTo>
                  <a:lnTo>
                    <a:pt x="417755" y="430374"/>
                  </a:lnTo>
                  <a:lnTo>
                    <a:pt x="418015" y="430358"/>
                  </a:lnTo>
                  <a:lnTo>
                    <a:pt x="418232" y="430437"/>
                  </a:lnTo>
                  <a:lnTo>
                    <a:pt x="418337" y="430519"/>
                  </a:lnTo>
                  <a:lnTo>
                    <a:pt x="418636" y="430885"/>
                  </a:lnTo>
                  <a:lnTo>
                    <a:pt x="418850" y="431040"/>
                  </a:lnTo>
                  <a:lnTo>
                    <a:pt x="418951" y="431094"/>
                  </a:lnTo>
                  <a:lnTo>
                    <a:pt x="419076" y="431116"/>
                  </a:lnTo>
                  <a:lnTo>
                    <a:pt x="419203" y="431105"/>
                  </a:lnTo>
                  <a:lnTo>
                    <a:pt x="419337" y="431062"/>
                  </a:lnTo>
                  <a:lnTo>
                    <a:pt x="419411" y="431009"/>
                  </a:lnTo>
                  <a:lnTo>
                    <a:pt x="419573" y="430797"/>
                  </a:lnTo>
                  <a:lnTo>
                    <a:pt x="419631" y="430617"/>
                  </a:lnTo>
                  <a:lnTo>
                    <a:pt x="419665" y="430200"/>
                  </a:lnTo>
                  <a:lnTo>
                    <a:pt x="419736" y="429782"/>
                  </a:lnTo>
                  <a:lnTo>
                    <a:pt x="419736" y="429512"/>
                  </a:lnTo>
                  <a:lnTo>
                    <a:pt x="419640" y="428920"/>
                  </a:lnTo>
                  <a:lnTo>
                    <a:pt x="419573" y="428674"/>
                  </a:lnTo>
                  <a:lnTo>
                    <a:pt x="419446" y="428483"/>
                  </a:lnTo>
                  <a:lnTo>
                    <a:pt x="419367" y="428398"/>
                  </a:lnTo>
                  <a:lnTo>
                    <a:pt x="419143" y="428156"/>
                  </a:lnTo>
                  <a:lnTo>
                    <a:pt x="419143" y="428150"/>
                  </a:lnTo>
                  <a:lnTo>
                    <a:pt x="418410" y="427584"/>
                  </a:lnTo>
                  <a:lnTo>
                    <a:pt x="418201" y="427453"/>
                  </a:lnTo>
                  <a:lnTo>
                    <a:pt x="417857" y="427338"/>
                  </a:lnTo>
                  <a:lnTo>
                    <a:pt x="417541" y="427332"/>
                  </a:lnTo>
                  <a:lnTo>
                    <a:pt x="416514" y="427569"/>
                  </a:lnTo>
                  <a:lnTo>
                    <a:pt x="416328" y="427569"/>
                  </a:lnTo>
                  <a:lnTo>
                    <a:pt x="416141" y="427504"/>
                  </a:lnTo>
                  <a:lnTo>
                    <a:pt x="415563" y="427053"/>
                  </a:lnTo>
                  <a:lnTo>
                    <a:pt x="415462" y="426926"/>
                  </a:lnTo>
                  <a:lnTo>
                    <a:pt x="415411" y="426769"/>
                  </a:lnTo>
                  <a:lnTo>
                    <a:pt x="415402" y="426633"/>
                  </a:lnTo>
                  <a:lnTo>
                    <a:pt x="415464" y="426253"/>
                  </a:lnTo>
                  <a:lnTo>
                    <a:pt x="415442" y="426101"/>
                  </a:lnTo>
                  <a:lnTo>
                    <a:pt x="415253" y="425770"/>
                  </a:lnTo>
                  <a:lnTo>
                    <a:pt x="415177" y="425699"/>
                  </a:lnTo>
                  <a:lnTo>
                    <a:pt x="415154" y="425687"/>
                  </a:lnTo>
                  <a:lnTo>
                    <a:pt x="414795" y="425496"/>
                  </a:lnTo>
                  <a:lnTo>
                    <a:pt x="414592" y="425324"/>
                  </a:lnTo>
                  <a:lnTo>
                    <a:pt x="414525" y="425176"/>
                  </a:lnTo>
                  <a:lnTo>
                    <a:pt x="414494" y="424741"/>
                  </a:lnTo>
                  <a:lnTo>
                    <a:pt x="414606" y="424011"/>
                  </a:lnTo>
                  <a:lnTo>
                    <a:pt x="414657" y="423379"/>
                  </a:lnTo>
                  <a:lnTo>
                    <a:pt x="414657" y="423379"/>
                  </a:lnTo>
                  <a:lnTo>
                    <a:pt x="414699" y="422945"/>
                  </a:lnTo>
                  <a:lnTo>
                    <a:pt x="414891" y="422170"/>
                  </a:lnTo>
                  <a:lnTo>
                    <a:pt x="415097" y="421797"/>
                  </a:lnTo>
                  <a:lnTo>
                    <a:pt x="415109" y="421741"/>
                  </a:lnTo>
                  <a:lnTo>
                    <a:pt x="415185" y="421651"/>
                  </a:lnTo>
                  <a:lnTo>
                    <a:pt x="415394" y="421287"/>
                  </a:lnTo>
                  <a:lnTo>
                    <a:pt x="415558" y="420912"/>
                  </a:lnTo>
                  <a:lnTo>
                    <a:pt x="415750" y="420611"/>
                  </a:lnTo>
                  <a:lnTo>
                    <a:pt x="415972" y="420337"/>
                  </a:lnTo>
                  <a:lnTo>
                    <a:pt x="416150" y="420193"/>
                  </a:lnTo>
                  <a:lnTo>
                    <a:pt x="416534" y="419981"/>
                  </a:lnTo>
                  <a:lnTo>
                    <a:pt x="416755" y="419838"/>
                  </a:lnTo>
                  <a:lnTo>
                    <a:pt x="417149" y="419584"/>
                  </a:lnTo>
                  <a:lnTo>
                    <a:pt x="417371" y="419336"/>
                  </a:lnTo>
                  <a:lnTo>
                    <a:pt x="417442" y="419192"/>
                  </a:lnTo>
                  <a:lnTo>
                    <a:pt x="417476" y="418744"/>
                  </a:lnTo>
                  <a:lnTo>
                    <a:pt x="417580" y="418123"/>
                  </a:lnTo>
                  <a:lnTo>
                    <a:pt x="417580" y="418058"/>
                  </a:lnTo>
                  <a:lnTo>
                    <a:pt x="417583" y="417932"/>
                  </a:lnTo>
                  <a:lnTo>
                    <a:pt x="417529" y="417478"/>
                  </a:lnTo>
                  <a:lnTo>
                    <a:pt x="417332" y="416778"/>
                  </a:lnTo>
                  <a:lnTo>
                    <a:pt x="417321" y="416615"/>
                  </a:lnTo>
                  <a:lnTo>
                    <a:pt x="417337" y="416108"/>
                  </a:lnTo>
                  <a:lnTo>
                    <a:pt x="417369" y="415978"/>
                  </a:lnTo>
                  <a:lnTo>
                    <a:pt x="417482" y="415775"/>
                  </a:lnTo>
                  <a:lnTo>
                    <a:pt x="417812" y="415344"/>
                  </a:lnTo>
                  <a:lnTo>
                    <a:pt x="418096" y="415070"/>
                  </a:lnTo>
                  <a:lnTo>
                    <a:pt x="418348" y="414692"/>
                  </a:lnTo>
                  <a:lnTo>
                    <a:pt x="418400" y="414423"/>
                  </a:lnTo>
                  <a:lnTo>
                    <a:pt x="418453" y="414154"/>
                  </a:lnTo>
                  <a:lnTo>
                    <a:pt x="418582" y="413765"/>
                  </a:lnTo>
                  <a:lnTo>
                    <a:pt x="418607" y="413505"/>
                  </a:lnTo>
                  <a:lnTo>
                    <a:pt x="418500" y="412922"/>
                  </a:lnTo>
                  <a:lnTo>
                    <a:pt x="418491" y="412873"/>
                  </a:lnTo>
                  <a:lnTo>
                    <a:pt x="418540" y="412476"/>
                  </a:lnTo>
                  <a:lnTo>
                    <a:pt x="418567" y="411913"/>
                  </a:lnTo>
                  <a:lnTo>
                    <a:pt x="418567" y="411912"/>
                  </a:lnTo>
                  <a:lnTo>
                    <a:pt x="418621" y="411013"/>
                  </a:lnTo>
                  <a:lnTo>
                    <a:pt x="418740" y="409865"/>
                  </a:lnTo>
                  <a:lnTo>
                    <a:pt x="418743" y="409273"/>
                  </a:lnTo>
                  <a:lnTo>
                    <a:pt x="418703" y="409098"/>
                  </a:lnTo>
                  <a:lnTo>
                    <a:pt x="418641" y="408971"/>
                  </a:lnTo>
                  <a:lnTo>
                    <a:pt x="418425" y="408647"/>
                  </a:lnTo>
                  <a:lnTo>
                    <a:pt x="418190" y="408295"/>
                  </a:lnTo>
                  <a:lnTo>
                    <a:pt x="418048" y="408083"/>
                  </a:lnTo>
                  <a:lnTo>
                    <a:pt x="417993" y="408002"/>
                  </a:lnTo>
                  <a:lnTo>
                    <a:pt x="417770" y="407670"/>
                  </a:lnTo>
                  <a:lnTo>
                    <a:pt x="417758" y="407652"/>
                  </a:lnTo>
                  <a:lnTo>
                    <a:pt x="417745" y="407634"/>
                  </a:lnTo>
                  <a:lnTo>
                    <a:pt x="417745" y="407634"/>
                  </a:lnTo>
                  <a:lnTo>
                    <a:pt x="417744" y="407634"/>
                  </a:lnTo>
                  <a:lnTo>
                    <a:pt x="417744" y="407633"/>
                  </a:lnTo>
                  <a:lnTo>
                    <a:pt x="417699" y="407584"/>
                  </a:lnTo>
                  <a:lnTo>
                    <a:pt x="417464" y="407330"/>
                  </a:lnTo>
                  <a:lnTo>
                    <a:pt x="417284" y="407091"/>
                  </a:lnTo>
                  <a:lnTo>
                    <a:pt x="417070" y="406896"/>
                  </a:lnTo>
                  <a:lnTo>
                    <a:pt x="416923" y="406843"/>
                  </a:lnTo>
                  <a:lnTo>
                    <a:pt x="416819" y="406834"/>
                  </a:lnTo>
                  <a:lnTo>
                    <a:pt x="416286" y="406890"/>
                  </a:lnTo>
                  <a:lnTo>
                    <a:pt x="415967" y="406958"/>
                  </a:lnTo>
                  <a:lnTo>
                    <a:pt x="415650" y="406939"/>
                  </a:lnTo>
                  <a:lnTo>
                    <a:pt x="415326" y="406823"/>
                  </a:lnTo>
                  <a:lnTo>
                    <a:pt x="415196" y="406753"/>
                  </a:lnTo>
                  <a:lnTo>
                    <a:pt x="415092" y="406659"/>
                  </a:lnTo>
                  <a:lnTo>
                    <a:pt x="414886" y="406465"/>
                  </a:lnTo>
                  <a:lnTo>
                    <a:pt x="414762" y="406177"/>
                  </a:lnTo>
                  <a:lnTo>
                    <a:pt x="414731" y="405828"/>
                  </a:lnTo>
                  <a:lnTo>
                    <a:pt x="414683" y="405582"/>
                  </a:lnTo>
                  <a:lnTo>
                    <a:pt x="414637" y="405366"/>
                  </a:lnTo>
                  <a:lnTo>
                    <a:pt x="414491" y="405040"/>
                  </a:lnTo>
                  <a:lnTo>
                    <a:pt x="414456" y="404866"/>
                  </a:lnTo>
                  <a:lnTo>
                    <a:pt x="414456" y="404739"/>
                  </a:lnTo>
                  <a:lnTo>
                    <a:pt x="414330" y="404283"/>
                  </a:lnTo>
                  <a:lnTo>
                    <a:pt x="414327" y="404274"/>
                  </a:lnTo>
                  <a:lnTo>
                    <a:pt x="414144" y="403800"/>
                  </a:lnTo>
                  <a:lnTo>
                    <a:pt x="414031" y="403608"/>
                  </a:lnTo>
                  <a:lnTo>
                    <a:pt x="413777" y="403084"/>
                  </a:lnTo>
                  <a:lnTo>
                    <a:pt x="413476" y="402297"/>
                  </a:lnTo>
                  <a:lnTo>
                    <a:pt x="413465" y="402274"/>
                  </a:lnTo>
                  <a:lnTo>
                    <a:pt x="413309" y="401931"/>
                  </a:lnTo>
                  <a:lnTo>
                    <a:pt x="412883" y="400662"/>
                  </a:lnTo>
                  <a:lnTo>
                    <a:pt x="412784" y="400456"/>
                  </a:lnTo>
                  <a:lnTo>
                    <a:pt x="412648" y="400186"/>
                  </a:lnTo>
                  <a:lnTo>
                    <a:pt x="412643" y="399842"/>
                  </a:lnTo>
                  <a:lnTo>
                    <a:pt x="412519" y="399380"/>
                  </a:lnTo>
                  <a:lnTo>
                    <a:pt x="412482" y="399117"/>
                  </a:lnTo>
                  <a:lnTo>
                    <a:pt x="412479" y="398857"/>
                  </a:lnTo>
                  <a:lnTo>
                    <a:pt x="412561" y="398553"/>
                  </a:lnTo>
                  <a:lnTo>
                    <a:pt x="412686" y="398398"/>
                  </a:lnTo>
                  <a:lnTo>
                    <a:pt x="413164" y="397970"/>
                  </a:lnTo>
                  <a:lnTo>
                    <a:pt x="413590" y="397490"/>
                  </a:lnTo>
                  <a:lnTo>
                    <a:pt x="413746" y="397369"/>
                  </a:lnTo>
                  <a:lnTo>
                    <a:pt x="413819" y="397293"/>
                  </a:lnTo>
                  <a:lnTo>
                    <a:pt x="413913" y="397197"/>
                  </a:lnTo>
                  <a:lnTo>
                    <a:pt x="414218" y="396922"/>
                  </a:lnTo>
                  <a:lnTo>
                    <a:pt x="414713" y="396478"/>
                  </a:lnTo>
                  <a:lnTo>
                    <a:pt x="414951" y="396162"/>
                  </a:lnTo>
                  <a:lnTo>
                    <a:pt x="415047" y="395922"/>
                  </a:lnTo>
                  <a:lnTo>
                    <a:pt x="415061" y="395764"/>
                  </a:lnTo>
                  <a:lnTo>
                    <a:pt x="415032" y="395683"/>
                  </a:lnTo>
                  <a:lnTo>
                    <a:pt x="414973" y="395500"/>
                  </a:lnTo>
                  <a:lnTo>
                    <a:pt x="414864" y="395279"/>
                  </a:lnTo>
                  <a:lnTo>
                    <a:pt x="414813" y="395009"/>
                  </a:lnTo>
                  <a:lnTo>
                    <a:pt x="414855" y="394774"/>
                  </a:lnTo>
                  <a:lnTo>
                    <a:pt x="414929" y="394584"/>
                  </a:lnTo>
                  <a:lnTo>
                    <a:pt x="415021" y="394434"/>
                  </a:lnTo>
                  <a:lnTo>
                    <a:pt x="415317" y="394279"/>
                  </a:lnTo>
                  <a:lnTo>
                    <a:pt x="415884" y="393985"/>
                  </a:lnTo>
                  <a:lnTo>
                    <a:pt x="416156" y="393881"/>
                  </a:lnTo>
                  <a:lnTo>
                    <a:pt x="416505" y="393666"/>
                  </a:lnTo>
                  <a:lnTo>
                    <a:pt x="416556" y="393635"/>
                  </a:lnTo>
                  <a:lnTo>
                    <a:pt x="416993" y="393402"/>
                  </a:lnTo>
                  <a:lnTo>
                    <a:pt x="417395" y="393322"/>
                  </a:lnTo>
                  <a:lnTo>
                    <a:pt x="417502" y="393253"/>
                  </a:lnTo>
                  <a:lnTo>
                    <a:pt x="417567" y="393165"/>
                  </a:lnTo>
                  <a:lnTo>
                    <a:pt x="417648" y="392945"/>
                  </a:lnTo>
                  <a:lnTo>
                    <a:pt x="417681" y="392722"/>
                  </a:lnTo>
                  <a:lnTo>
                    <a:pt x="417659" y="392590"/>
                  </a:lnTo>
                  <a:lnTo>
                    <a:pt x="417628" y="392527"/>
                  </a:lnTo>
                  <a:lnTo>
                    <a:pt x="417504" y="392415"/>
                  </a:lnTo>
                  <a:lnTo>
                    <a:pt x="417228" y="392223"/>
                  </a:lnTo>
                  <a:lnTo>
                    <a:pt x="417222" y="392122"/>
                  </a:lnTo>
                  <a:lnTo>
                    <a:pt x="417253" y="392096"/>
                  </a:lnTo>
                  <a:lnTo>
                    <a:pt x="417448" y="391950"/>
                  </a:lnTo>
                  <a:lnTo>
                    <a:pt x="417942" y="391654"/>
                  </a:lnTo>
                  <a:lnTo>
                    <a:pt x="418404" y="391216"/>
                  </a:lnTo>
                  <a:lnTo>
                    <a:pt x="418647" y="391098"/>
                  </a:lnTo>
                  <a:lnTo>
                    <a:pt x="418940" y="391050"/>
                  </a:lnTo>
                  <a:lnTo>
                    <a:pt x="419290" y="391044"/>
                  </a:lnTo>
                  <a:lnTo>
                    <a:pt x="419465" y="391098"/>
                  </a:lnTo>
                  <a:lnTo>
                    <a:pt x="419784" y="391265"/>
                  </a:lnTo>
                  <a:lnTo>
                    <a:pt x="420044" y="391459"/>
                  </a:lnTo>
                  <a:lnTo>
                    <a:pt x="420390" y="391660"/>
                  </a:lnTo>
                  <a:lnTo>
                    <a:pt x="420631" y="391848"/>
                  </a:lnTo>
                  <a:lnTo>
                    <a:pt x="420746" y="391991"/>
                  </a:lnTo>
                  <a:lnTo>
                    <a:pt x="420848" y="392263"/>
                  </a:lnTo>
                  <a:lnTo>
                    <a:pt x="420963" y="392446"/>
                  </a:lnTo>
                  <a:lnTo>
                    <a:pt x="421392" y="392951"/>
                  </a:lnTo>
                  <a:lnTo>
                    <a:pt x="421499" y="393038"/>
                  </a:lnTo>
                  <a:lnTo>
                    <a:pt x="421501" y="393039"/>
                  </a:lnTo>
                  <a:lnTo>
                    <a:pt x="421731" y="393126"/>
                  </a:lnTo>
                  <a:lnTo>
                    <a:pt x="422216" y="393224"/>
                  </a:lnTo>
                  <a:lnTo>
                    <a:pt x="422301" y="393225"/>
                  </a:lnTo>
                  <a:lnTo>
                    <a:pt x="422397" y="393226"/>
                  </a:lnTo>
                  <a:lnTo>
                    <a:pt x="422591" y="393230"/>
                  </a:lnTo>
                  <a:lnTo>
                    <a:pt x="422921" y="393159"/>
                  </a:lnTo>
                  <a:lnTo>
                    <a:pt x="423051" y="393097"/>
                  </a:lnTo>
                  <a:lnTo>
                    <a:pt x="423345" y="392953"/>
                  </a:lnTo>
                  <a:lnTo>
                    <a:pt x="423785" y="392705"/>
                  </a:lnTo>
                  <a:lnTo>
                    <a:pt x="424126" y="392511"/>
                  </a:lnTo>
                  <a:lnTo>
                    <a:pt x="424276" y="392359"/>
                  </a:lnTo>
                  <a:lnTo>
                    <a:pt x="424461" y="392100"/>
                  </a:lnTo>
                  <a:lnTo>
                    <a:pt x="424820" y="391448"/>
                  </a:lnTo>
                  <a:lnTo>
                    <a:pt x="425359" y="390876"/>
                  </a:lnTo>
                  <a:lnTo>
                    <a:pt x="425647" y="390628"/>
                  </a:lnTo>
                  <a:lnTo>
                    <a:pt x="425680" y="390610"/>
                  </a:lnTo>
                  <a:lnTo>
                    <a:pt x="426374" y="390204"/>
                  </a:lnTo>
                  <a:lnTo>
                    <a:pt x="427233" y="389992"/>
                  </a:lnTo>
                  <a:lnTo>
                    <a:pt x="427306" y="389959"/>
                  </a:lnTo>
                  <a:lnTo>
                    <a:pt x="427396" y="389922"/>
                  </a:lnTo>
                  <a:lnTo>
                    <a:pt x="427559" y="389807"/>
                  </a:lnTo>
                  <a:lnTo>
                    <a:pt x="427709" y="389663"/>
                  </a:lnTo>
                  <a:lnTo>
                    <a:pt x="427831" y="389500"/>
                  </a:lnTo>
                  <a:lnTo>
                    <a:pt x="428076" y="389259"/>
                  </a:lnTo>
                  <a:lnTo>
                    <a:pt x="428143" y="389155"/>
                  </a:lnTo>
                  <a:lnTo>
                    <a:pt x="428316" y="388884"/>
                  </a:lnTo>
                  <a:lnTo>
                    <a:pt x="428643" y="388374"/>
                  </a:lnTo>
                  <a:lnTo>
                    <a:pt x="428934" y="388075"/>
                  </a:lnTo>
                  <a:lnTo>
                    <a:pt x="429134" y="387834"/>
                  </a:lnTo>
                  <a:lnTo>
                    <a:pt x="429456" y="387334"/>
                  </a:lnTo>
                  <a:lnTo>
                    <a:pt x="429518" y="387196"/>
                  </a:lnTo>
                  <a:lnTo>
                    <a:pt x="429622" y="386813"/>
                  </a:lnTo>
                  <a:lnTo>
                    <a:pt x="429622" y="386500"/>
                  </a:lnTo>
                  <a:lnTo>
                    <a:pt x="429560" y="386358"/>
                  </a:lnTo>
                  <a:lnTo>
                    <a:pt x="429284" y="385958"/>
                  </a:lnTo>
                  <a:lnTo>
                    <a:pt x="428739" y="385397"/>
                  </a:lnTo>
                  <a:lnTo>
                    <a:pt x="428353" y="385051"/>
                  </a:lnTo>
                  <a:lnTo>
                    <a:pt x="428304" y="384955"/>
                  </a:lnTo>
                  <a:lnTo>
                    <a:pt x="428302" y="384810"/>
                  </a:lnTo>
                  <a:lnTo>
                    <a:pt x="428327" y="384649"/>
                  </a:lnTo>
                  <a:lnTo>
                    <a:pt x="428378" y="384528"/>
                  </a:lnTo>
                  <a:lnTo>
                    <a:pt x="428793" y="384027"/>
                  </a:lnTo>
                  <a:lnTo>
                    <a:pt x="428954" y="383728"/>
                  </a:lnTo>
                  <a:lnTo>
                    <a:pt x="429086" y="383534"/>
                  </a:lnTo>
                  <a:lnTo>
                    <a:pt x="429300" y="383347"/>
                  </a:lnTo>
                  <a:lnTo>
                    <a:pt x="429543" y="383273"/>
                  </a:lnTo>
                  <a:lnTo>
                    <a:pt x="429726" y="383248"/>
                  </a:lnTo>
                  <a:lnTo>
                    <a:pt x="429820" y="383197"/>
                  </a:lnTo>
                  <a:lnTo>
                    <a:pt x="430009" y="383088"/>
                  </a:lnTo>
                  <a:lnTo>
                    <a:pt x="430181" y="382918"/>
                  </a:lnTo>
                  <a:lnTo>
                    <a:pt x="430327" y="382650"/>
                  </a:lnTo>
                  <a:lnTo>
                    <a:pt x="430353" y="382482"/>
                  </a:lnTo>
                  <a:lnTo>
                    <a:pt x="430364" y="382185"/>
                  </a:lnTo>
                  <a:lnTo>
                    <a:pt x="430344" y="381915"/>
                  </a:lnTo>
                  <a:lnTo>
                    <a:pt x="430246" y="381727"/>
                  </a:lnTo>
                  <a:lnTo>
                    <a:pt x="430048" y="381515"/>
                  </a:lnTo>
                  <a:lnTo>
                    <a:pt x="429826" y="381213"/>
                  </a:lnTo>
                  <a:lnTo>
                    <a:pt x="429764" y="381015"/>
                  </a:lnTo>
                  <a:lnTo>
                    <a:pt x="429760" y="380911"/>
                  </a:lnTo>
                  <a:lnTo>
                    <a:pt x="429806" y="380807"/>
                  </a:lnTo>
                  <a:lnTo>
                    <a:pt x="429998" y="380564"/>
                  </a:lnTo>
                  <a:lnTo>
                    <a:pt x="430128" y="380330"/>
                  </a:lnTo>
                  <a:lnTo>
                    <a:pt x="430273" y="380068"/>
                  </a:lnTo>
                  <a:lnTo>
                    <a:pt x="430416" y="379703"/>
                  </a:lnTo>
                  <a:lnTo>
                    <a:pt x="430440" y="379639"/>
                  </a:lnTo>
                  <a:lnTo>
                    <a:pt x="430554" y="379154"/>
                  </a:lnTo>
                  <a:lnTo>
                    <a:pt x="430643" y="378912"/>
                  </a:lnTo>
                  <a:lnTo>
                    <a:pt x="430650" y="378790"/>
                  </a:lnTo>
                  <a:lnTo>
                    <a:pt x="430624" y="378582"/>
                  </a:lnTo>
                  <a:lnTo>
                    <a:pt x="430610" y="378529"/>
                  </a:lnTo>
                  <a:lnTo>
                    <a:pt x="430478" y="378030"/>
                  </a:lnTo>
                  <a:lnTo>
                    <a:pt x="430353" y="377852"/>
                  </a:lnTo>
                  <a:lnTo>
                    <a:pt x="430291" y="377705"/>
                  </a:lnTo>
                  <a:lnTo>
                    <a:pt x="430282" y="377647"/>
                  </a:lnTo>
                  <a:lnTo>
                    <a:pt x="430255" y="377449"/>
                  </a:lnTo>
                  <a:lnTo>
                    <a:pt x="430319" y="377139"/>
                  </a:lnTo>
                  <a:lnTo>
                    <a:pt x="430377" y="376990"/>
                  </a:lnTo>
                  <a:lnTo>
                    <a:pt x="430414" y="376897"/>
                  </a:lnTo>
                  <a:lnTo>
                    <a:pt x="430443" y="376821"/>
                  </a:lnTo>
                  <a:lnTo>
                    <a:pt x="430447" y="376813"/>
                  </a:lnTo>
                  <a:lnTo>
                    <a:pt x="430449" y="376810"/>
                  </a:lnTo>
                  <a:lnTo>
                    <a:pt x="430449" y="376809"/>
                  </a:lnTo>
                  <a:lnTo>
                    <a:pt x="430449" y="376809"/>
                  </a:lnTo>
                  <a:lnTo>
                    <a:pt x="430449" y="376809"/>
                  </a:lnTo>
                  <a:lnTo>
                    <a:pt x="430449" y="376808"/>
                  </a:lnTo>
                  <a:lnTo>
                    <a:pt x="430487" y="375573"/>
                  </a:lnTo>
                  <a:lnTo>
                    <a:pt x="430297" y="375115"/>
                  </a:lnTo>
                  <a:lnTo>
                    <a:pt x="430297" y="375114"/>
                  </a:lnTo>
                  <a:lnTo>
                    <a:pt x="429987" y="374877"/>
                  </a:lnTo>
                  <a:lnTo>
                    <a:pt x="429822" y="374803"/>
                  </a:lnTo>
                  <a:lnTo>
                    <a:pt x="429701" y="374785"/>
                  </a:lnTo>
                  <a:lnTo>
                    <a:pt x="429523" y="374843"/>
                  </a:lnTo>
                  <a:lnTo>
                    <a:pt x="429032" y="375179"/>
                  </a:lnTo>
                  <a:lnTo>
                    <a:pt x="428471" y="375345"/>
                  </a:lnTo>
                  <a:lnTo>
                    <a:pt x="428347" y="375439"/>
                  </a:lnTo>
                  <a:lnTo>
                    <a:pt x="428233" y="375558"/>
                  </a:lnTo>
                  <a:lnTo>
                    <a:pt x="428124" y="375672"/>
                  </a:lnTo>
                  <a:lnTo>
                    <a:pt x="427999" y="375757"/>
                  </a:lnTo>
                  <a:lnTo>
                    <a:pt x="427822" y="375810"/>
                  </a:lnTo>
                  <a:lnTo>
                    <a:pt x="427769" y="375805"/>
                  </a:lnTo>
                  <a:lnTo>
                    <a:pt x="427613" y="375790"/>
                  </a:lnTo>
                  <a:lnTo>
                    <a:pt x="427501" y="375714"/>
                  </a:lnTo>
                  <a:lnTo>
                    <a:pt x="427317" y="375466"/>
                  </a:lnTo>
                  <a:lnTo>
                    <a:pt x="427213" y="375224"/>
                  </a:lnTo>
                  <a:lnTo>
                    <a:pt x="427175" y="374979"/>
                  </a:lnTo>
                  <a:lnTo>
                    <a:pt x="427117" y="374601"/>
                  </a:lnTo>
                  <a:lnTo>
                    <a:pt x="427111" y="374586"/>
                  </a:lnTo>
                  <a:lnTo>
                    <a:pt x="427021" y="374338"/>
                  </a:lnTo>
                  <a:lnTo>
                    <a:pt x="426964" y="374245"/>
                  </a:lnTo>
                  <a:lnTo>
                    <a:pt x="426950" y="374222"/>
                  </a:lnTo>
                  <a:lnTo>
                    <a:pt x="426946" y="374216"/>
                  </a:lnTo>
                  <a:lnTo>
                    <a:pt x="426943" y="374210"/>
                  </a:lnTo>
                  <a:lnTo>
                    <a:pt x="426941" y="374209"/>
                  </a:lnTo>
                  <a:lnTo>
                    <a:pt x="426941" y="374209"/>
                  </a:lnTo>
                  <a:lnTo>
                    <a:pt x="426941" y="374209"/>
                  </a:lnTo>
                  <a:lnTo>
                    <a:pt x="426856" y="373875"/>
                  </a:lnTo>
                  <a:lnTo>
                    <a:pt x="426861" y="373648"/>
                  </a:lnTo>
                  <a:lnTo>
                    <a:pt x="427033" y="373284"/>
                  </a:lnTo>
                  <a:lnTo>
                    <a:pt x="427235" y="372909"/>
                  </a:lnTo>
                  <a:lnTo>
                    <a:pt x="427442" y="372561"/>
                  </a:lnTo>
                  <a:lnTo>
                    <a:pt x="427599" y="372375"/>
                  </a:lnTo>
                  <a:lnTo>
                    <a:pt x="427794" y="372140"/>
                  </a:lnTo>
                  <a:lnTo>
                    <a:pt x="427928" y="371939"/>
                  </a:lnTo>
                  <a:lnTo>
                    <a:pt x="427998" y="371651"/>
                  </a:lnTo>
                  <a:lnTo>
                    <a:pt x="428035" y="371102"/>
                  </a:lnTo>
                  <a:lnTo>
                    <a:pt x="428004" y="370772"/>
                  </a:lnTo>
                  <a:lnTo>
                    <a:pt x="427923" y="370505"/>
                  </a:lnTo>
                  <a:lnTo>
                    <a:pt x="427858" y="370268"/>
                  </a:lnTo>
                  <a:lnTo>
                    <a:pt x="427912" y="369974"/>
                  </a:lnTo>
                  <a:lnTo>
                    <a:pt x="428034" y="369519"/>
                  </a:lnTo>
                  <a:lnTo>
                    <a:pt x="428302" y="368907"/>
                  </a:lnTo>
                  <a:lnTo>
                    <a:pt x="428553" y="368513"/>
                  </a:lnTo>
                  <a:lnTo>
                    <a:pt x="428515" y="368337"/>
                  </a:lnTo>
                  <a:lnTo>
                    <a:pt x="428464" y="368269"/>
                  </a:lnTo>
                  <a:lnTo>
                    <a:pt x="428413" y="368200"/>
                  </a:lnTo>
                  <a:lnTo>
                    <a:pt x="428302" y="368027"/>
                  </a:lnTo>
                  <a:lnTo>
                    <a:pt x="428266" y="367972"/>
                  </a:lnTo>
                  <a:lnTo>
                    <a:pt x="428260" y="367961"/>
                  </a:lnTo>
                  <a:lnTo>
                    <a:pt x="428248" y="367944"/>
                  </a:lnTo>
                  <a:lnTo>
                    <a:pt x="428227" y="367916"/>
                  </a:lnTo>
                  <a:lnTo>
                    <a:pt x="428184" y="367860"/>
                  </a:lnTo>
                  <a:lnTo>
                    <a:pt x="428151" y="367817"/>
                  </a:lnTo>
                  <a:lnTo>
                    <a:pt x="428126" y="367783"/>
                  </a:lnTo>
                  <a:lnTo>
                    <a:pt x="428115" y="367769"/>
                  </a:lnTo>
                  <a:lnTo>
                    <a:pt x="428115" y="367767"/>
                  </a:lnTo>
                  <a:lnTo>
                    <a:pt x="428115" y="367758"/>
                  </a:lnTo>
                  <a:lnTo>
                    <a:pt x="428113" y="367741"/>
                  </a:lnTo>
                  <a:lnTo>
                    <a:pt x="428113" y="367738"/>
                  </a:lnTo>
                  <a:lnTo>
                    <a:pt x="428113" y="367737"/>
                  </a:lnTo>
                  <a:lnTo>
                    <a:pt x="428113" y="367736"/>
                  </a:lnTo>
                  <a:lnTo>
                    <a:pt x="428113" y="367736"/>
                  </a:lnTo>
                  <a:lnTo>
                    <a:pt x="428113" y="367736"/>
                  </a:lnTo>
                  <a:lnTo>
                    <a:pt x="428113" y="367735"/>
                  </a:lnTo>
                  <a:lnTo>
                    <a:pt x="428034" y="367584"/>
                  </a:lnTo>
                  <a:lnTo>
                    <a:pt x="427988" y="367301"/>
                  </a:lnTo>
                  <a:lnTo>
                    <a:pt x="427923" y="367093"/>
                  </a:lnTo>
                  <a:lnTo>
                    <a:pt x="427848" y="366993"/>
                  </a:lnTo>
                  <a:lnTo>
                    <a:pt x="427551" y="366702"/>
                  </a:lnTo>
                  <a:lnTo>
                    <a:pt x="427256" y="366636"/>
                  </a:lnTo>
                  <a:lnTo>
                    <a:pt x="426816" y="366810"/>
                  </a:lnTo>
                  <a:lnTo>
                    <a:pt x="426330" y="367002"/>
                  </a:lnTo>
                  <a:lnTo>
                    <a:pt x="425934" y="367151"/>
                  </a:lnTo>
                  <a:lnTo>
                    <a:pt x="425576" y="367345"/>
                  </a:lnTo>
                  <a:lnTo>
                    <a:pt x="425207" y="367532"/>
                  </a:lnTo>
                  <a:lnTo>
                    <a:pt x="424797" y="367755"/>
                  </a:lnTo>
                  <a:lnTo>
                    <a:pt x="424597" y="367750"/>
                  </a:lnTo>
                  <a:lnTo>
                    <a:pt x="424437" y="367746"/>
                  </a:lnTo>
                  <a:lnTo>
                    <a:pt x="424077" y="367532"/>
                  </a:lnTo>
                  <a:lnTo>
                    <a:pt x="423810" y="367251"/>
                  </a:lnTo>
                  <a:lnTo>
                    <a:pt x="423810" y="367250"/>
                  </a:lnTo>
                  <a:lnTo>
                    <a:pt x="423807" y="367245"/>
                  </a:lnTo>
                  <a:lnTo>
                    <a:pt x="423800" y="367234"/>
                  </a:lnTo>
                  <a:lnTo>
                    <a:pt x="423794" y="367224"/>
                  </a:lnTo>
                  <a:lnTo>
                    <a:pt x="423684" y="367049"/>
                  </a:lnTo>
                  <a:lnTo>
                    <a:pt x="423638" y="366974"/>
                  </a:lnTo>
                  <a:lnTo>
                    <a:pt x="423579" y="366791"/>
                  </a:lnTo>
                  <a:lnTo>
                    <a:pt x="423475" y="366297"/>
                  </a:lnTo>
                  <a:lnTo>
                    <a:pt x="423322" y="366062"/>
                  </a:lnTo>
                  <a:lnTo>
                    <a:pt x="423094" y="365871"/>
                  </a:lnTo>
                  <a:lnTo>
                    <a:pt x="422648" y="365643"/>
                  </a:lnTo>
                  <a:lnTo>
                    <a:pt x="422255" y="365549"/>
                  </a:lnTo>
                  <a:lnTo>
                    <a:pt x="421801" y="365497"/>
                  </a:lnTo>
                  <a:lnTo>
                    <a:pt x="421348" y="365591"/>
                  </a:lnTo>
                  <a:lnTo>
                    <a:pt x="421067" y="365615"/>
                  </a:lnTo>
                  <a:lnTo>
                    <a:pt x="420732" y="365882"/>
                  </a:lnTo>
                  <a:lnTo>
                    <a:pt x="420221" y="366168"/>
                  </a:lnTo>
                  <a:lnTo>
                    <a:pt x="420218" y="366170"/>
                  </a:lnTo>
                  <a:lnTo>
                    <a:pt x="419995" y="366289"/>
                  </a:lnTo>
                  <a:lnTo>
                    <a:pt x="419745" y="366328"/>
                  </a:lnTo>
                  <a:lnTo>
                    <a:pt x="419294" y="366190"/>
                  </a:lnTo>
                  <a:lnTo>
                    <a:pt x="418559" y="365779"/>
                  </a:lnTo>
                  <a:lnTo>
                    <a:pt x="418224" y="365455"/>
                  </a:lnTo>
                  <a:lnTo>
                    <a:pt x="418049" y="365302"/>
                  </a:lnTo>
                  <a:lnTo>
                    <a:pt x="417983" y="365038"/>
                  </a:lnTo>
                  <a:lnTo>
                    <a:pt x="417905" y="364818"/>
                  </a:lnTo>
                  <a:lnTo>
                    <a:pt x="417824" y="364512"/>
                  </a:lnTo>
                  <a:lnTo>
                    <a:pt x="417817" y="364490"/>
                  </a:lnTo>
                  <a:lnTo>
                    <a:pt x="417826" y="364422"/>
                  </a:lnTo>
                  <a:lnTo>
                    <a:pt x="417835" y="364362"/>
                  </a:lnTo>
                  <a:lnTo>
                    <a:pt x="417888" y="363960"/>
                  </a:lnTo>
                  <a:lnTo>
                    <a:pt x="417764" y="363438"/>
                  </a:lnTo>
                  <a:lnTo>
                    <a:pt x="417744" y="363239"/>
                  </a:lnTo>
                  <a:lnTo>
                    <a:pt x="417721" y="363163"/>
                  </a:lnTo>
                  <a:lnTo>
                    <a:pt x="417694" y="363063"/>
                  </a:lnTo>
                  <a:lnTo>
                    <a:pt x="417665" y="362849"/>
                  </a:lnTo>
                  <a:lnTo>
                    <a:pt x="417662" y="362830"/>
                  </a:lnTo>
                  <a:lnTo>
                    <a:pt x="417518" y="362598"/>
                  </a:lnTo>
                  <a:lnTo>
                    <a:pt x="417440" y="362396"/>
                  </a:lnTo>
                  <a:lnTo>
                    <a:pt x="417349" y="362161"/>
                  </a:lnTo>
                  <a:lnTo>
                    <a:pt x="417293" y="362086"/>
                  </a:lnTo>
                  <a:lnTo>
                    <a:pt x="417231" y="362004"/>
                  </a:lnTo>
                  <a:lnTo>
                    <a:pt x="417206" y="361968"/>
                  </a:lnTo>
                  <a:lnTo>
                    <a:pt x="417172" y="361922"/>
                  </a:lnTo>
                  <a:lnTo>
                    <a:pt x="417169" y="361920"/>
                  </a:lnTo>
                  <a:lnTo>
                    <a:pt x="417168" y="361919"/>
                  </a:lnTo>
                  <a:lnTo>
                    <a:pt x="417168" y="361919"/>
                  </a:lnTo>
                  <a:lnTo>
                    <a:pt x="417044" y="361246"/>
                  </a:lnTo>
                  <a:lnTo>
                    <a:pt x="417026" y="360905"/>
                  </a:lnTo>
                  <a:lnTo>
                    <a:pt x="417121" y="360401"/>
                  </a:lnTo>
                  <a:lnTo>
                    <a:pt x="417275" y="359985"/>
                  </a:lnTo>
                  <a:lnTo>
                    <a:pt x="417275" y="359984"/>
                  </a:lnTo>
                  <a:lnTo>
                    <a:pt x="417275" y="359984"/>
                  </a:lnTo>
                  <a:lnTo>
                    <a:pt x="417278" y="359981"/>
                  </a:lnTo>
                  <a:lnTo>
                    <a:pt x="417279" y="359978"/>
                  </a:lnTo>
                  <a:lnTo>
                    <a:pt x="417286" y="359963"/>
                  </a:lnTo>
                  <a:lnTo>
                    <a:pt x="417293" y="359947"/>
                  </a:lnTo>
                  <a:lnTo>
                    <a:pt x="417329" y="359871"/>
                  </a:lnTo>
                  <a:lnTo>
                    <a:pt x="417368" y="359792"/>
                  </a:lnTo>
                  <a:lnTo>
                    <a:pt x="417382" y="359761"/>
                  </a:lnTo>
                  <a:lnTo>
                    <a:pt x="417384" y="359716"/>
                  </a:lnTo>
                  <a:lnTo>
                    <a:pt x="417386" y="359488"/>
                  </a:lnTo>
                  <a:lnTo>
                    <a:pt x="417352" y="359359"/>
                  </a:lnTo>
                  <a:lnTo>
                    <a:pt x="417343" y="359340"/>
                  </a:lnTo>
                  <a:lnTo>
                    <a:pt x="417321" y="359297"/>
                  </a:lnTo>
                  <a:lnTo>
                    <a:pt x="417241" y="359141"/>
                  </a:lnTo>
                  <a:lnTo>
                    <a:pt x="417485" y="358564"/>
                  </a:lnTo>
                  <a:lnTo>
                    <a:pt x="417807" y="357997"/>
                  </a:lnTo>
                  <a:lnTo>
                    <a:pt x="418057" y="357665"/>
                  </a:lnTo>
                  <a:lnTo>
                    <a:pt x="418062" y="357659"/>
                  </a:lnTo>
                  <a:lnTo>
                    <a:pt x="418065" y="357653"/>
                  </a:lnTo>
                  <a:lnTo>
                    <a:pt x="418071" y="357630"/>
                  </a:lnTo>
                  <a:lnTo>
                    <a:pt x="418079" y="357620"/>
                  </a:lnTo>
                  <a:lnTo>
                    <a:pt x="418154" y="357439"/>
                  </a:lnTo>
                  <a:lnTo>
                    <a:pt x="418357" y="357152"/>
                  </a:lnTo>
                  <a:lnTo>
                    <a:pt x="418446" y="357040"/>
                  </a:lnTo>
                  <a:lnTo>
                    <a:pt x="418520" y="356900"/>
                  </a:lnTo>
                  <a:lnTo>
                    <a:pt x="418568" y="356692"/>
                  </a:lnTo>
                  <a:lnTo>
                    <a:pt x="418578" y="356602"/>
                  </a:lnTo>
                  <a:lnTo>
                    <a:pt x="418599" y="356418"/>
                  </a:lnTo>
                  <a:lnTo>
                    <a:pt x="418540" y="356246"/>
                  </a:lnTo>
                  <a:lnTo>
                    <a:pt x="418519" y="356186"/>
                  </a:lnTo>
                  <a:lnTo>
                    <a:pt x="418516" y="356177"/>
                  </a:lnTo>
                  <a:lnTo>
                    <a:pt x="418513" y="356169"/>
                  </a:lnTo>
                  <a:lnTo>
                    <a:pt x="418512" y="356166"/>
                  </a:lnTo>
                  <a:lnTo>
                    <a:pt x="418554" y="355881"/>
                  </a:lnTo>
                  <a:lnTo>
                    <a:pt x="418540" y="355800"/>
                  </a:lnTo>
                  <a:lnTo>
                    <a:pt x="418573" y="355752"/>
                  </a:lnTo>
                  <a:lnTo>
                    <a:pt x="418588" y="355731"/>
                  </a:lnTo>
                  <a:lnTo>
                    <a:pt x="418604" y="355708"/>
                  </a:lnTo>
                  <a:lnTo>
                    <a:pt x="418674" y="355608"/>
                  </a:lnTo>
                  <a:lnTo>
                    <a:pt x="419067" y="355048"/>
                  </a:lnTo>
                  <a:lnTo>
                    <a:pt x="419289" y="354592"/>
                  </a:lnTo>
                  <a:lnTo>
                    <a:pt x="419511" y="354137"/>
                  </a:lnTo>
                  <a:lnTo>
                    <a:pt x="419589" y="354038"/>
                  </a:lnTo>
                  <a:lnTo>
                    <a:pt x="419705" y="353826"/>
                  </a:lnTo>
                  <a:lnTo>
                    <a:pt x="419942" y="353476"/>
                  </a:lnTo>
                  <a:lnTo>
                    <a:pt x="420083" y="353125"/>
                  </a:lnTo>
                  <a:lnTo>
                    <a:pt x="420190" y="352944"/>
                  </a:lnTo>
                  <a:lnTo>
                    <a:pt x="420337" y="352806"/>
                  </a:lnTo>
                  <a:lnTo>
                    <a:pt x="420419" y="352682"/>
                  </a:lnTo>
                  <a:lnTo>
                    <a:pt x="420484" y="352487"/>
                  </a:lnTo>
                  <a:lnTo>
                    <a:pt x="420484" y="352482"/>
                  </a:lnTo>
                  <a:lnTo>
                    <a:pt x="420526" y="352030"/>
                  </a:lnTo>
                  <a:lnTo>
                    <a:pt x="420565" y="351887"/>
                  </a:lnTo>
                  <a:lnTo>
                    <a:pt x="420783" y="351622"/>
                  </a:lnTo>
                  <a:lnTo>
                    <a:pt x="420932" y="351441"/>
                  </a:lnTo>
                  <a:lnTo>
                    <a:pt x="420969" y="351342"/>
                  </a:lnTo>
                  <a:lnTo>
                    <a:pt x="420983" y="351303"/>
                  </a:lnTo>
                  <a:lnTo>
                    <a:pt x="420991" y="351100"/>
                  </a:lnTo>
                  <a:lnTo>
                    <a:pt x="420935" y="350911"/>
                  </a:lnTo>
                  <a:lnTo>
                    <a:pt x="420926" y="350897"/>
                  </a:lnTo>
                  <a:lnTo>
                    <a:pt x="420921" y="350885"/>
                  </a:lnTo>
                  <a:lnTo>
                    <a:pt x="420921" y="350885"/>
                  </a:lnTo>
                  <a:lnTo>
                    <a:pt x="420895" y="349971"/>
                  </a:lnTo>
                  <a:lnTo>
                    <a:pt x="420806" y="349012"/>
                  </a:lnTo>
                  <a:lnTo>
                    <a:pt x="420690" y="348321"/>
                  </a:lnTo>
                  <a:lnTo>
                    <a:pt x="420447" y="347937"/>
                  </a:lnTo>
                  <a:lnTo>
                    <a:pt x="420153" y="347579"/>
                  </a:lnTo>
                  <a:lnTo>
                    <a:pt x="419986" y="346901"/>
                  </a:lnTo>
                  <a:lnTo>
                    <a:pt x="419717" y="346415"/>
                  </a:lnTo>
                  <a:lnTo>
                    <a:pt x="419320" y="346018"/>
                  </a:lnTo>
                  <a:lnTo>
                    <a:pt x="419243" y="345671"/>
                  </a:lnTo>
                  <a:lnTo>
                    <a:pt x="419230" y="345249"/>
                  </a:lnTo>
                  <a:lnTo>
                    <a:pt x="419115" y="344532"/>
                  </a:lnTo>
                  <a:lnTo>
                    <a:pt x="418987" y="343996"/>
                  </a:lnTo>
                  <a:lnTo>
                    <a:pt x="418641" y="343688"/>
                  </a:lnTo>
                  <a:lnTo>
                    <a:pt x="418352" y="343476"/>
                  </a:lnTo>
                  <a:lnTo>
                    <a:pt x="418130" y="343305"/>
                  </a:lnTo>
                  <a:lnTo>
                    <a:pt x="417976" y="343176"/>
                  </a:lnTo>
                  <a:lnTo>
                    <a:pt x="417933" y="343074"/>
                  </a:lnTo>
                  <a:lnTo>
                    <a:pt x="417927" y="342951"/>
                  </a:lnTo>
                  <a:lnTo>
                    <a:pt x="417927" y="342951"/>
                  </a:lnTo>
                  <a:lnTo>
                    <a:pt x="417939" y="342909"/>
                  </a:lnTo>
                  <a:lnTo>
                    <a:pt x="417983" y="342753"/>
                  </a:lnTo>
                  <a:lnTo>
                    <a:pt x="417994" y="342714"/>
                  </a:lnTo>
                  <a:lnTo>
                    <a:pt x="417998" y="342696"/>
                  </a:lnTo>
                  <a:lnTo>
                    <a:pt x="418002" y="342679"/>
                  </a:lnTo>
                  <a:lnTo>
                    <a:pt x="418006" y="342668"/>
                  </a:lnTo>
                  <a:lnTo>
                    <a:pt x="418006" y="342668"/>
                  </a:lnTo>
                  <a:lnTo>
                    <a:pt x="418006" y="342667"/>
                  </a:lnTo>
                  <a:lnTo>
                    <a:pt x="418007" y="342667"/>
                  </a:lnTo>
                  <a:lnTo>
                    <a:pt x="418105" y="342185"/>
                  </a:lnTo>
                  <a:lnTo>
                    <a:pt x="418258" y="341646"/>
                  </a:lnTo>
                  <a:lnTo>
                    <a:pt x="418327" y="341295"/>
                  </a:lnTo>
                  <a:lnTo>
                    <a:pt x="418361" y="341047"/>
                  </a:lnTo>
                  <a:lnTo>
                    <a:pt x="418318" y="340740"/>
                  </a:lnTo>
                  <a:lnTo>
                    <a:pt x="418368" y="340369"/>
                  </a:lnTo>
                  <a:lnTo>
                    <a:pt x="418379" y="340073"/>
                  </a:lnTo>
                  <a:lnTo>
                    <a:pt x="418523" y="339636"/>
                  </a:lnTo>
                  <a:lnTo>
                    <a:pt x="418536" y="339581"/>
                  </a:lnTo>
                  <a:lnTo>
                    <a:pt x="418600" y="339294"/>
                  </a:lnTo>
                  <a:lnTo>
                    <a:pt x="418790" y="339071"/>
                  </a:lnTo>
                  <a:lnTo>
                    <a:pt x="419032" y="338906"/>
                  </a:lnTo>
                  <a:lnTo>
                    <a:pt x="419059" y="338878"/>
                  </a:lnTo>
                  <a:lnTo>
                    <a:pt x="419195" y="338827"/>
                  </a:lnTo>
                  <a:lnTo>
                    <a:pt x="419479" y="338743"/>
                  </a:lnTo>
                  <a:lnTo>
                    <a:pt x="419645" y="338727"/>
                  </a:lnTo>
                  <a:lnTo>
                    <a:pt x="419805" y="338746"/>
                  </a:lnTo>
                  <a:lnTo>
                    <a:pt x="419937" y="338816"/>
                  </a:lnTo>
                  <a:lnTo>
                    <a:pt x="420170" y="338950"/>
                  </a:lnTo>
                  <a:lnTo>
                    <a:pt x="420365" y="339128"/>
                  </a:lnTo>
                  <a:lnTo>
                    <a:pt x="420619" y="339236"/>
                  </a:lnTo>
                  <a:lnTo>
                    <a:pt x="420706" y="339231"/>
                  </a:lnTo>
                  <a:lnTo>
                    <a:pt x="420749" y="339230"/>
                  </a:lnTo>
                  <a:lnTo>
                    <a:pt x="421084" y="339156"/>
                  </a:lnTo>
                  <a:lnTo>
                    <a:pt x="421359" y="338981"/>
                  </a:lnTo>
                  <a:lnTo>
                    <a:pt x="421650" y="338720"/>
                  </a:lnTo>
                  <a:lnTo>
                    <a:pt x="421714" y="338663"/>
                  </a:lnTo>
                  <a:lnTo>
                    <a:pt x="421835" y="338581"/>
                  </a:lnTo>
                  <a:lnTo>
                    <a:pt x="421964" y="338508"/>
                  </a:lnTo>
                  <a:lnTo>
                    <a:pt x="422165" y="338474"/>
                  </a:lnTo>
                  <a:lnTo>
                    <a:pt x="422359" y="338536"/>
                  </a:lnTo>
                  <a:lnTo>
                    <a:pt x="422577" y="338694"/>
                  </a:lnTo>
                  <a:lnTo>
                    <a:pt x="422643" y="338721"/>
                  </a:lnTo>
                  <a:lnTo>
                    <a:pt x="422704" y="338745"/>
                  </a:lnTo>
                  <a:lnTo>
                    <a:pt x="422825" y="338794"/>
                  </a:lnTo>
                  <a:lnTo>
                    <a:pt x="422829" y="338796"/>
                  </a:lnTo>
                  <a:lnTo>
                    <a:pt x="422836" y="338798"/>
                  </a:lnTo>
                  <a:lnTo>
                    <a:pt x="422836" y="338798"/>
                  </a:lnTo>
                  <a:lnTo>
                    <a:pt x="423181" y="338905"/>
                  </a:lnTo>
                  <a:lnTo>
                    <a:pt x="423751" y="339162"/>
                  </a:lnTo>
                  <a:lnTo>
                    <a:pt x="423842" y="339190"/>
                  </a:lnTo>
                  <a:lnTo>
                    <a:pt x="423917" y="339213"/>
                  </a:lnTo>
                  <a:lnTo>
                    <a:pt x="424053" y="339218"/>
                  </a:lnTo>
                  <a:lnTo>
                    <a:pt x="424216" y="339193"/>
                  </a:lnTo>
                  <a:lnTo>
                    <a:pt x="424434" y="339119"/>
                  </a:lnTo>
                  <a:lnTo>
                    <a:pt x="424651" y="339044"/>
                  </a:lnTo>
                  <a:lnTo>
                    <a:pt x="424812" y="339021"/>
                  </a:lnTo>
                  <a:lnTo>
                    <a:pt x="425142" y="339015"/>
                  </a:lnTo>
                  <a:lnTo>
                    <a:pt x="425398" y="338917"/>
                  </a:lnTo>
                  <a:lnTo>
                    <a:pt x="425459" y="338872"/>
                  </a:lnTo>
                  <a:lnTo>
                    <a:pt x="425584" y="338779"/>
                  </a:lnTo>
                  <a:lnTo>
                    <a:pt x="425591" y="338775"/>
                  </a:lnTo>
                  <a:lnTo>
                    <a:pt x="425593" y="338773"/>
                  </a:lnTo>
                  <a:lnTo>
                    <a:pt x="425593" y="338773"/>
                  </a:lnTo>
                  <a:lnTo>
                    <a:pt x="426146" y="338446"/>
                  </a:lnTo>
                  <a:lnTo>
                    <a:pt x="426670" y="338081"/>
                  </a:lnTo>
                  <a:lnTo>
                    <a:pt x="427083" y="337721"/>
                  </a:lnTo>
                  <a:lnTo>
                    <a:pt x="427381" y="337429"/>
                  </a:lnTo>
                  <a:lnTo>
                    <a:pt x="427536" y="337113"/>
                  </a:lnTo>
                  <a:lnTo>
                    <a:pt x="427537" y="337112"/>
                  </a:lnTo>
                  <a:lnTo>
                    <a:pt x="427693" y="336900"/>
                  </a:lnTo>
                  <a:lnTo>
                    <a:pt x="427703" y="336872"/>
                  </a:lnTo>
                  <a:lnTo>
                    <a:pt x="427731" y="336660"/>
                  </a:lnTo>
                  <a:lnTo>
                    <a:pt x="427684" y="336377"/>
                  </a:lnTo>
                  <a:lnTo>
                    <a:pt x="427611" y="336199"/>
                  </a:lnTo>
                  <a:lnTo>
                    <a:pt x="427477" y="335945"/>
                  </a:lnTo>
                  <a:lnTo>
                    <a:pt x="427313" y="335700"/>
                  </a:lnTo>
                  <a:lnTo>
                    <a:pt x="427103" y="335479"/>
                  </a:lnTo>
                  <a:lnTo>
                    <a:pt x="426882" y="335200"/>
                  </a:lnTo>
                  <a:lnTo>
                    <a:pt x="426785" y="334908"/>
                  </a:lnTo>
                  <a:lnTo>
                    <a:pt x="426733" y="334605"/>
                  </a:lnTo>
                  <a:lnTo>
                    <a:pt x="426694" y="334001"/>
                  </a:lnTo>
                  <a:lnTo>
                    <a:pt x="426684" y="333526"/>
                  </a:lnTo>
                  <a:lnTo>
                    <a:pt x="426674" y="333232"/>
                  </a:lnTo>
                  <a:lnTo>
                    <a:pt x="426660" y="333030"/>
                  </a:lnTo>
                  <a:lnTo>
                    <a:pt x="426572" y="332669"/>
                  </a:lnTo>
                  <a:lnTo>
                    <a:pt x="426581" y="332488"/>
                  </a:lnTo>
                  <a:lnTo>
                    <a:pt x="426651" y="331648"/>
                  </a:lnTo>
                  <a:lnTo>
                    <a:pt x="426666" y="331425"/>
                  </a:lnTo>
                  <a:lnTo>
                    <a:pt x="426581" y="331065"/>
                  </a:lnTo>
                  <a:lnTo>
                    <a:pt x="426586" y="330934"/>
                  </a:lnTo>
                  <a:lnTo>
                    <a:pt x="426631" y="330773"/>
                  </a:lnTo>
                  <a:lnTo>
                    <a:pt x="426749" y="330594"/>
                  </a:lnTo>
                  <a:lnTo>
                    <a:pt x="426821" y="330416"/>
                  </a:lnTo>
                  <a:lnTo>
                    <a:pt x="426842" y="330364"/>
                  </a:lnTo>
                  <a:lnTo>
                    <a:pt x="426854" y="330335"/>
                  </a:lnTo>
                  <a:lnTo>
                    <a:pt x="426854" y="330334"/>
                  </a:lnTo>
                  <a:lnTo>
                    <a:pt x="426854" y="330334"/>
                  </a:lnTo>
                  <a:lnTo>
                    <a:pt x="426871" y="330073"/>
                  </a:lnTo>
                  <a:lnTo>
                    <a:pt x="426884" y="329876"/>
                  </a:lnTo>
                  <a:lnTo>
                    <a:pt x="426906" y="329493"/>
                  </a:lnTo>
                  <a:lnTo>
                    <a:pt x="426997" y="328841"/>
                  </a:lnTo>
                  <a:lnTo>
                    <a:pt x="427072" y="328421"/>
                  </a:lnTo>
                  <a:lnTo>
                    <a:pt x="427117" y="328144"/>
                  </a:lnTo>
                  <a:lnTo>
                    <a:pt x="427197" y="328031"/>
                  </a:lnTo>
                  <a:lnTo>
                    <a:pt x="427218" y="328002"/>
                  </a:lnTo>
                  <a:lnTo>
                    <a:pt x="427445" y="327813"/>
                  </a:lnTo>
                  <a:lnTo>
                    <a:pt x="427620" y="327468"/>
                  </a:lnTo>
                  <a:lnTo>
                    <a:pt x="427890" y="326981"/>
                  </a:lnTo>
                  <a:lnTo>
                    <a:pt x="428248" y="326107"/>
                  </a:lnTo>
                  <a:lnTo>
                    <a:pt x="428276" y="325971"/>
                  </a:lnTo>
                  <a:lnTo>
                    <a:pt x="428318" y="325773"/>
                  </a:lnTo>
                  <a:lnTo>
                    <a:pt x="428400" y="325000"/>
                  </a:lnTo>
                  <a:lnTo>
                    <a:pt x="428464" y="324071"/>
                  </a:lnTo>
                  <a:lnTo>
                    <a:pt x="428464" y="324069"/>
                  </a:lnTo>
                  <a:lnTo>
                    <a:pt x="428516" y="323504"/>
                  </a:lnTo>
                  <a:lnTo>
                    <a:pt x="428645" y="322707"/>
                  </a:lnTo>
                  <a:lnTo>
                    <a:pt x="428868" y="322214"/>
                  </a:lnTo>
                  <a:lnTo>
                    <a:pt x="429165" y="321559"/>
                  </a:lnTo>
                  <a:lnTo>
                    <a:pt x="429618" y="320984"/>
                  </a:lnTo>
                  <a:lnTo>
                    <a:pt x="429876" y="320526"/>
                  </a:lnTo>
                  <a:lnTo>
                    <a:pt x="430378" y="320065"/>
                  </a:lnTo>
                  <a:lnTo>
                    <a:pt x="430512" y="320025"/>
                  </a:lnTo>
                  <a:lnTo>
                    <a:pt x="430562" y="319909"/>
                  </a:lnTo>
                  <a:lnTo>
                    <a:pt x="430714" y="319681"/>
                  </a:lnTo>
                  <a:lnTo>
                    <a:pt x="430876" y="319535"/>
                  </a:lnTo>
                  <a:lnTo>
                    <a:pt x="431123" y="319418"/>
                  </a:lnTo>
                  <a:lnTo>
                    <a:pt x="431270" y="319408"/>
                  </a:lnTo>
                  <a:lnTo>
                    <a:pt x="431360" y="319308"/>
                  </a:lnTo>
                  <a:lnTo>
                    <a:pt x="431456" y="319120"/>
                  </a:lnTo>
                  <a:lnTo>
                    <a:pt x="431532" y="318944"/>
                  </a:lnTo>
                  <a:lnTo>
                    <a:pt x="431685" y="318813"/>
                  </a:lnTo>
                  <a:lnTo>
                    <a:pt x="431830" y="318711"/>
                  </a:lnTo>
                  <a:lnTo>
                    <a:pt x="431961" y="318615"/>
                  </a:lnTo>
                  <a:lnTo>
                    <a:pt x="431977" y="318539"/>
                  </a:lnTo>
                  <a:lnTo>
                    <a:pt x="431926" y="318214"/>
                  </a:lnTo>
                  <a:lnTo>
                    <a:pt x="432002" y="318101"/>
                  </a:lnTo>
                  <a:lnTo>
                    <a:pt x="432098" y="317979"/>
                  </a:lnTo>
                  <a:lnTo>
                    <a:pt x="432190" y="317919"/>
                  </a:lnTo>
                  <a:lnTo>
                    <a:pt x="432280" y="317868"/>
                  </a:lnTo>
                  <a:lnTo>
                    <a:pt x="432376" y="317823"/>
                  </a:lnTo>
                  <a:lnTo>
                    <a:pt x="432462" y="317768"/>
                  </a:lnTo>
                  <a:lnTo>
                    <a:pt x="432548" y="317631"/>
                  </a:lnTo>
                  <a:lnTo>
                    <a:pt x="432588" y="317500"/>
                  </a:lnTo>
                  <a:lnTo>
                    <a:pt x="432533" y="317292"/>
                  </a:lnTo>
                  <a:lnTo>
                    <a:pt x="432436" y="317159"/>
                  </a:lnTo>
                  <a:lnTo>
                    <a:pt x="432300" y="317055"/>
                  </a:lnTo>
                  <a:lnTo>
                    <a:pt x="432285" y="316869"/>
                  </a:lnTo>
                  <a:lnTo>
                    <a:pt x="432331" y="316571"/>
                  </a:lnTo>
                  <a:lnTo>
                    <a:pt x="432417" y="316378"/>
                  </a:lnTo>
                  <a:lnTo>
                    <a:pt x="432533" y="316207"/>
                  </a:lnTo>
                  <a:lnTo>
                    <a:pt x="432604" y="316000"/>
                  </a:lnTo>
                  <a:lnTo>
                    <a:pt x="432659" y="315839"/>
                  </a:lnTo>
                  <a:lnTo>
                    <a:pt x="432796" y="315657"/>
                  </a:lnTo>
                  <a:lnTo>
                    <a:pt x="433018" y="315389"/>
                  </a:lnTo>
                  <a:lnTo>
                    <a:pt x="433124" y="315233"/>
                  </a:lnTo>
                  <a:lnTo>
                    <a:pt x="433362" y="315066"/>
                  </a:lnTo>
                  <a:lnTo>
                    <a:pt x="433463" y="314970"/>
                  </a:lnTo>
                  <a:lnTo>
                    <a:pt x="433508" y="314718"/>
                  </a:lnTo>
                  <a:lnTo>
                    <a:pt x="433604" y="314278"/>
                  </a:lnTo>
                  <a:lnTo>
                    <a:pt x="433640" y="313966"/>
                  </a:lnTo>
                  <a:lnTo>
                    <a:pt x="433609" y="313698"/>
                  </a:lnTo>
                  <a:lnTo>
                    <a:pt x="433599" y="313501"/>
                  </a:lnTo>
                  <a:lnTo>
                    <a:pt x="433640" y="313340"/>
                  </a:lnTo>
                  <a:lnTo>
                    <a:pt x="433892" y="313122"/>
                  </a:lnTo>
                  <a:lnTo>
                    <a:pt x="434145" y="312921"/>
                  </a:lnTo>
                  <a:lnTo>
                    <a:pt x="434353" y="312762"/>
                  </a:lnTo>
                  <a:lnTo>
                    <a:pt x="434458" y="312694"/>
                  </a:lnTo>
                  <a:lnTo>
                    <a:pt x="434466" y="312582"/>
                  </a:lnTo>
                  <a:lnTo>
                    <a:pt x="434463" y="312390"/>
                  </a:lnTo>
                  <a:lnTo>
                    <a:pt x="434494" y="311950"/>
                  </a:lnTo>
                  <a:lnTo>
                    <a:pt x="434494" y="311541"/>
                  </a:lnTo>
                  <a:lnTo>
                    <a:pt x="434478" y="310997"/>
                  </a:lnTo>
                  <a:lnTo>
                    <a:pt x="434478" y="310805"/>
                  </a:lnTo>
                  <a:lnTo>
                    <a:pt x="434463" y="310674"/>
                  </a:lnTo>
                  <a:lnTo>
                    <a:pt x="434494" y="310557"/>
                  </a:lnTo>
                  <a:lnTo>
                    <a:pt x="434508" y="310320"/>
                  </a:lnTo>
                  <a:lnTo>
                    <a:pt x="434408" y="310123"/>
                  </a:lnTo>
                  <a:lnTo>
                    <a:pt x="434129" y="309901"/>
                  </a:lnTo>
                  <a:lnTo>
                    <a:pt x="433836" y="309714"/>
                  </a:lnTo>
                  <a:lnTo>
                    <a:pt x="433619" y="309482"/>
                  </a:lnTo>
                  <a:lnTo>
                    <a:pt x="433528" y="309270"/>
                  </a:lnTo>
                  <a:lnTo>
                    <a:pt x="433463" y="309099"/>
                  </a:lnTo>
                  <a:lnTo>
                    <a:pt x="433301" y="308934"/>
                  </a:lnTo>
                  <a:lnTo>
                    <a:pt x="433114" y="308801"/>
                  </a:lnTo>
                  <a:lnTo>
                    <a:pt x="433048" y="308636"/>
                  </a:lnTo>
                  <a:lnTo>
                    <a:pt x="433064" y="308371"/>
                  </a:lnTo>
                  <a:lnTo>
                    <a:pt x="433154" y="308118"/>
                  </a:lnTo>
                  <a:lnTo>
                    <a:pt x="433326" y="307919"/>
                  </a:lnTo>
                  <a:lnTo>
                    <a:pt x="433371" y="307721"/>
                  </a:lnTo>
                  <a:lnTo>
                    <a:pt x="433326" y="307522"/>
                  </a:lnTo>
                  <a:lnTo>
                    <a:pt x="433291" y="307313"/>
                  </a:lnTo>
                  <a:lnTo>
                    <a:pt x="433452" y="306872"/>
                  </a:lnTo>
                  <a:lnTo>
                    <a:pt x="433523" y="306530"/>
                  </a:lnTo>
                  <a:lnTo>
                    <a:pt x="433583" y="306398"/>
                  </a:lnTo>
                  <a:lnTo>
                    <a:pt x="433609" y="306133"/>
                  </a:lnTo>
                  <a:lnTo>
                    <a:pt x="433659" y="305880"/>
                  </a:lnTo>
                  <a:lnTo>
                    <a:pt x="433720" y="305582"/>
                  </a:lnTo>
                  <a:lnTo>
                    <a:pt x="433690" y="305406"/>
                  </a:lnTo>
                  <a:lnTo>
                    <a:pt x="433604" y="305295"/>
                  </a:lnTo>
                  <a:lnTo>
                    <a:pt x="433609" y="305119"/>
                  </a:lnTo>
                  <a:lnTo>
                    <a:pt x="433746" y="304843"/>
                  </a:lnTo>
                  <a:lnTo>
                    <a:pt x="433889" y="304678"/>
                  </a:lnTo>
                  <a:lnTo>
                    <a:pt x="434034" y="304479"/>
                  </a:lnTo>
                  <a:lnTo>
                    <a:pt x="434069" y="304336"/>
                  </a:lnTo>
                  <a:lnTo>
                    <a:pt x="434120" y="304171"/>
                  </a:lnTo>
                  <a:lnTo>
                    <a:pt x="434165" y="303972"/>
                  </a:lnTo>
                  <a:lnTo>
                    <a:pt x="434120" y="303674"/>
                  </a:lnTo>
                  <a:lnTo>
                    <a:pt x="434074" y="303487"/>
                  </a:lnTo>
                  <a:lnTo>
                    <a:pt x="433946" y="303322"/>
                  </a:lnTo>
                  <a:lnTo>
                    <a:pt x="433826" y="303024"/>
                  </a:lnTo>
                  <a:lnTo>
                    <a:pt x="433730" y="302848"/>
                  </a:lnTo>
                  <a:lnTo>
                    <a:pt x="433675" y="302594"/>
                  </a:lnTo>
                  <a:lnTo>
                    <a:pt x="433640" y="302473"/>
                  </a:lnTo>
                  <a:lnTo>
                    <a:pt x="433685" y="302307"/>
                  </a:lnTo>
                  <a:lnTo>
                    <a:pt x="433630" y="302208"/>
                  </a:lnTo>
                  <a:lnTo>
                    <a:pt x="433695" y="302087"/>
                  </a:lnTo>
                  <a:lnTo>
                    <a:pt x="433857" y="301910"/>
                  </a:lnTo>
                  <a:lnTo>
                    <a:pt x="433963" y="301701"/>
                  </a:lnTo>
                  <a:lnTo>
                    <a:pt x="434039" y="301304"/>
                  </a:lnTo>
                  <a:lnTo>
                    <a:pt x="434039" y="301083"/>
                  </a:lnTo>
                  <a:lnTo>
                    <a:pt x="434034" y="300808"/>
                  </a:lnTo>
                  <a:lnTo>
                    <a:pt x="434110" y="300609"/>
                  </a:lnTo>
                  <a:lnTo>
                    <a:pt x="434255" y="300389"/>
                  </a:lnTo>
                  <a:lnTo>
                    <a:pt x="434383" y="300069"/>
                  </a:lnTo>
                  <a:lnTo>
                    <a:pt x="434430" y="299749"/>
                  </a:lnTo>
                  <a:lnTo>
                    <a:pt x="434302" y="299485"/>
                  </a:lnTo>
                  <a:lnTo>
                    <a:pt x="434206" y="299275"/>
                  </a:lnTo>
                  <a:lnTo>
                    <a:pt x="434089" y="299099"/>
                  </a:lnTo>
                  <a:lnTo>
                    <a:pt x="433983" y="299000"/>
                  </a:lnTo>
                  <a:lnTo>
                    <a:pt x="433857" y="298967"/>
                  </a:lnTo>
                  <a:lnTo>
                    <a:pt x="433679" y="298878"/>
                  </a:lnTo>
                  <a:lnTo>
                    <a:pt x="433493" y="298735"/>
                  </a:lnTo>
                  <a:lnTo>
                    <a:pt x="433321" y="298570"/>
                  </a:lnTo>
                  <a:lnTo>
                    <a:pt x="433180" y="298426"/>
                  </a:lnTo>
                  <a:lnTo>
                    <a:pt x="433093" y="298338"/>
                  </a:lnTo>
                  <a:lnTo>
                    <a:pt x="432897" y="298272"/>
                  </a:lnTo>
                  <a:lnTo>
                    <a:pt x="432770" y="298228"/>
                  </a:lnTo>
                  <a:lnTo>
                    <a:pt x="432584" y="298184"/>
                  </a:lnTo>
                  <a:lnTo>
                    <a:pt x="432332" y="298173"/>
                  </a:lnTo>
                  <a:lnTo>
                    <a:pt x="432013" y="298184"/>
                  </a:lnTo>
                  <a:lnTo>
                    <a:pt x="431614" y="298294"/>
                  </a:lnTo>
                  <a:lnTo>
                    <a:pt x="431178" y="298526"/>
                  </a:lnTo>
                  <a:lnTo>
                    <a:pt x="430965" y="298713"/>
                  </a:lnTo>
                  <a:lnTo>
                    <a:pt x="430901" y="298779"/>
                  </a:lnTo>
                  <a:lnTo>
                    <a:pt x="430295" y="299606"/>
                  </a:lnTo>
                  <a:lnTo>
                    <a:pt x="429896" y="300102"/>
                  </a:lnTo>
                  <a:lnTo>
                    <a:pt x="429749" y="300301"/>
                  </a:lnTo>
                  <a:lnTo>
                    <a:pt x="429592" y="300510"/>
                  </a:lnTo>
                  <a:lnTo>
                    <a:pt x="429567" y="300521"/>
                  </a:lnTo>
                  <a:lnTo>
                    <a:pt x="429467" y="300598"/>
                  </a:lnTo>
                  <a:lnTo>
                    <a:pt x="429360" y="300620"/>
                  </a:lnTo>
                  <a:lnTo>
                    <a:pt x="429358" y="300620"/>
                  </a:lnTo>
                  <a:lnTo>
                    <a:pt x="429168" y="300687"/>
                  </a:lnTo>
                  <a:lnTo>
                    <a:pt x="428997" y="300742"/>
                  </a:lnTo>
                  <a:lnTo>
                    <a:pt x="428844" y="300786"/>
                  </a:lnTo>
                  <a:lnTo>
                    <a:pt x="428711" y="300808"/>
                  </a:lnTo>
                  <a:lnTo>
                    <a:pt x="428490" y="300852"/>
                  </a:lnTo>
                  <a:lnTo>
                    <a:pt x="428262" y="300962"/>
                  </a:lnTo>
                  <a:lnTo>
                    <a:pt x="428231" y="300973"/>
                  </a:lnTo>
                  <a:lnTo>
                    <a:pt x="428161" y="300995"/>
                  </a:lnTo>
                  <a:lnTo>
                    <a:pt x="428161" y="300995"/>
                  </a:lnTo>
                  <a:lnTo>
                    <a:pt x="427954" y="301061"/>
                  </a:lnTo>
                  <a:lnTo>
                    <a:pt x="426712" y="301106"/>
                  </a:lnTo>
                  <a:lnTo>
                    <a:pt x="426639" y="301216"/>
                  </a:lnTo>
                  <a:lnTo>
                    <a:pt x="426211" y="301436"/>
                  </a:lnTo>
                  <a:lnTo>
                    <a:pt x="425872" y="301624"/>
                  </a:lnTo>
                  <a:lnTo>
                    <a:pt x="425583" y="301789"/>
                  </a:lnTo>
                  <a:lnTo>
                    <a:pt x="425121" y="301877"/>
                  </a:lnTo>
                  <a:lnTo>
                    <a:pt x="424791" y="301977"/>
                  </a:lnTo>
                  <a:lnTo>
                    <a:pt x="424502" y="302054"/>
                  </a:lnTo>
                  <a:lnTo>
                    <a:pt x="423993" y="302153"/>
                  </a:lnTo>
                  <a:lnTo>
                    <a:pt x="423489" y="302296"/>
                  </a:lnTo>
                  <a:lnTo>
                    <a:pt x="423179" y="302506"/>
                  </a:lnTo>
                  <a:lnTo>
                    <a:pt x="422878" y="302826"/>
                  </a:lnTo>
                  <a:lnTo>
                    <a:pt x="422501" y="303256"/>
                  </a:lnTo>
                  <a:lnTo>
                    <a:pt x="422289" y="303509"/>
                  </a:lnTo>
                  <a:lnTo>
                    <a:pt x="422034" y="303763"/>
                  </a:lnTo>
                  <a:lnTo>
                    <a:pt x="421856" y="303950"/>
                  </a:lnTo>
                  <a:lnTo>
                    <a:pt x="421678" y="304038"/>
                  </a:lnTo>
                  <a:lnTo>
                    <a:pt x="421178" y="304259"/>
                  </a:lnTo>
                  <a:lnTo>
                    <a:pt x="420834" y="304468"/>
                  </a:lnTo>
                  <a:lnTo>
                    <a:pt x="420397" y="304788"/>
                  </a:lnTo>
                  <a:lnTo>
                    <a:pt x="420012" y="305075"/>
                  </a:lnTo>
                  <a:lnTo>
                    <a:pt x="419718" y="305295"/>
                  </a:lnTo>
                  <a:lnTo>
                    <a:pt x="419426" y="305516"/>
                  </a:lnTo>
                  <a:lnTo>
                    <a:pt x="419202" y="305780"/>
                  </a:lnTo>
                  <a:lnTo>
                    <a:pt x="418981" y="306045"/>
                  </a:lnTo>
                  <a:lnTo>
                    <a:pt x="418765" y="306177"/>
                  </a:lnTo>
                  <a:lnTo>
                    <a:pt x="418495" y="306277"/>
                  </a:lnTo>
                  <a:lnTo>
                    <a:pt x="418495" y="306277"/>
                  </a:lnTo>
                  <a:lnTo>
                    <a:pt x="418495" y="306277"/>
                  </a:lnTo>
                  <a:lnTo>
                    <a:pt x="418493" y="306277"/>
                  </a:lnTo>
                  <a:lnTo>
                    <a:pt x="418468" y="306299"/>
                  </a:lnTo>
                  <a:lnTo>
                    <a:pt x="418427" y="306321"/>
                  </a:lnTo>
                  <a:lnTo>
                    <a:pt x="418283" y="306409"/>
                  </a:lnTo>
                  <a:lnTo>
                    <a:pt x="418261" y="306420"/>
                  </a:lnTo>
                  <a:lnTo>
                    <a:pt x="418136" y="306552"/>
                  </a:lnTo>
                  <a:lnTo>
                    <a:pt x="417569" y="306927"/>
                  </a:lnTo>
                  <a:lnTo>
                    <a:pt x="417276" y="307324"/>
                  </a:lnTo>
                  <a:lnTo>
                    <a:pt x="417066" y="307776"/>
                  </a:lnTo>
                  <a:lnTo>
                    <a:pt x="417014" y="308074"/>
                  </a:lnTo>
                  <a:lnTo>
                    <a:pt x="416635" y="309066"/>
                  </a:lnTo>
                  <a:lnTo>
                    <a:pt x="415962" y="309967"/>
                  </a:lnTo>
                  <a:lnTo>
                    <a:pt x="415368" y="310524"/>
                  </a:lnTo>
                  <a:lnTo>
                    <a:pt x="414630" y="311079"/>
                  </a:lnTo>
                  <a:lnTo>
                    <a:pt x="413970" y="311506"/>
                  </a:lnTo>
                  <a:lnTo>
                    <a:pt x="413465" y="311817"/>
                  </a:lnTo>
                  <a:lnTo>
                    <a:pt x="413116" y="311907"/>
                  </a:lnTo>
                  <a:lnTo>
                    <a:pt x="412838" y="311939"/>
                  </a:lnTo>
                  <a:lnTo>
                    <a:pt x="412795" y="311945"/>
                  </a:lnTo>
                  <a:lnTo>
                    <a:pt x="412778" y="311942"/>
                  </a:lnTo>
                  <a:lnTo>
                    <a:pt x="412561" y="311869"/>
                  </a:lnTo>
                  <a:lnTo>
                    <a:pt x="412307" y="311860"/>
                  </a:lnTo>
                  <a:lnTo>
                    <a:pt x="412215" y="311888"/>
                  </a:lnTo>
                  <a:lnTo>
                    <a:pt x="412182" y="311896"/>
                  </a:lnTo>
                  <a:lnTo>
                    <a:pt x="411887" y="312068"/>
                  </a:lnTo>
                  <a:lnTo>
                    <a:pt x="411754" y="312083"/>
                  </a:lnTo>
                  <a:lnTo>
                    <a:pt x="411566" y="312072"/>
                  </a:lnTo>
                  <a:lnTo>
                    <a:pt x="411366" y="312060"/>
                  </a:lnTo>
                  <a:lnTo>
                    <a:pt x="411350" y="312058"/>
                  </a:lnTo>
                  <a:lnTo>
                    <a:pt x="411322" y="312057"/>
                  </a:lnTo>
                  <a:lnTo>
                    <a:pt x="411313" y="312056"/>
                  </a:lnTo>
                  <a:lnTo>
                    <a:pt x="411287" y="312055"/>
                  </a:lnTo>
                  <a:lnTo>
                    <a:pt x="411286" y="312055"/>
                  </a:lnTo>
                  <a:lnTo>
                    <a:pt x="410981" y="312086"/>
                  </a:lnTo>
                  <a:lnTo>
                    <a:pt x="410905" y="312068"/>
                  </a:lnTo>
                  <a:lnTo>
                    <a:pt x="410572" y="311891"/>
                  </a:lnTo>
                  <a:lnTo>
                    <a:pt x="410535" y="311871"/>
                  </a:lnTo>
                  <a:lnTo>
                    <a:pt x="410366" y="311839"/>
                  </a:lnTo>
                  <a:lnTo>
                    <a:pt x="410289" y="311824"/>
                  </a:lnTo>
                  <a:lnTo>
                    <a:pt x="410090" y="311829"/>
                  </a:lnTo>
                  <a:lnTo>
                    <a:pt x="409912" y="311891"/>
                  </a:lnTo>
                  <a:lnTo>
                    <a:pt x="409615" y="312142"/>
                  </a:lnTo>
                  <a:lnTo>
                    <a:pt x="409246" y="312374"/>
                  </a:lnTo>
                  <a:lnTo>
                    <a:pt x="409180" y="312438"/>
                  </a:lnTo>
                  <a:lnTo>
                    <a:pt x="409006" y="312554"/>
                  </a:lnTo>
                  <a:lnTo>
                    <a:pt x="408800" y="312686"/>
                  </a:lnTo>
                  <a:lnTo>
                    <a:pt x="408746" y="312698"/>
                  </a:lnTo>
                  <a:lnTo>
                    <a:pt x="408716" y="312705"/>
                  </a:lnTo>
                  <a:lnTo>
                    <a:pt x="408457" y="312759"/>
                  </a:lnTo>
                  <a:lnTo>
                    <a:pt x="408197" y="312867"/>
                  </a:lnTo>
                  <a:lnTo>
                    <a:pt x="407970" y="312986"/>
                  </a:lnTo>
                  <a:lnTo>
                    <a:pt x="407741" y="313106"/>
                  </a:lnTo>
                  <a:lnTo>
                    <a:pt x="407740" y="313107"/>
                  </a:lnTo>
                  <a:lnTo>
                    <a:pt x="407639" y="313107"/>
                  </a:lnTo>
                  <a:lnTo>
                    <a:pt x="407613" y="313107"/>
                  </a:lnTo>
                  <a:lnTo>
                    <a:pt x="407487" y="313124"/>
                  </a:lnTo>
                  <a:lnTo>
                    <a:pt x="407473" y="313126"/>
                  </a:lnTo>
                  <a:lnTo>
                    <a:pt x="407471" y="313126"/>
                  </a:lnTo>
                  <a:lnTo>
                    <a:pt x="407471" y="313126"/>
                  </a:lnTo>
                  <a:lnTo>
                    <a:pt x="407471" y="313126"/>
                  </a:lnTo>
                  <a:lnTo>
                    <a:pt x="407212" y="313133"/>
                  </a:lnTo>
                  <a:lnTo>
                    <a:pt x="406999" y="313047"/>
                  </a:lnTo>
                  <a:lnTo>
                    <a:pt x="406898" y="312993"/>
                  </a:lnTo>
                  <a:lnTo>
                    <a:pt x="406656" y="312867"/>
                  </a:lnTo>
                  <a:lnTo>
                    <a:pt x="406196" y="312647"/>
                  </a:lnTo>
                  <a:lnTo>
                    <a:pt x="406170" y="312619"/>
                  </a:lnTo>
                  <a:lnTo>
                    <a:pt x="406083" y="312593"/>
                  </a:lnTo>
                  <a:lnTo>
                    <a:pt x="406051" y="312582"/>
                  </a:lnTo>
                  <a:lnTo>
                    <a:pt x="405968" y="312568"/>
                  </a:lnTo>
                  <a:lnTo>
                    <a:pt x="405917" y="312559"/>
                  </a:lnTo>
                  <a:lnTo>
                    <a:pt x="405848" y="312520"/>
                  </a:lnTo>
                  <a:lnTo>
                    <a:pt x="405688" y="312325"/>
                  </a:lnTo>
                  <a:lnTo>
                    <a:pt x="405680" y="312314"/>
                  </a:lnTo>
                  <a:lnTo>
                    <a:pt x="405524" y="312190"/>
                  </a:lnTo>
                  <a:lnTo>
                    <a:pt x="405198" y="312012"/>
                  </a:lnTo>
                  <a:lnTo>
                    <a:pt x="404912" y="311956"/>
                  </a:lnTo>
                  <a:lnTo>
                    <a:pt x="404709" y="311967"/>
                  </a:lnTo>
                  <a:lnTo>
                    <a:pt x="404624" y="311981"/>
                  </a:lnTo>
                  <a:lnTo>
                    <a:pt x="404379" y="312024"/>
                  </a:lnTo>
                  <a:lnTo>
                    <a:pt x="404232" y="312083"/>
                  </a:lnTo>
                  <a:lnTo>
                    <a:pt x="404125" y="312131"/>
                  </a:lnTo>
                  <a:lnTo>
                    <a:pt x="404009" y="312171"/>
                  </a:lnTo>
                  <a:lnTo>
                    <a:pt x="403863" y="312198"/>
                  </a:lnTo>
                  <a:lnTo>
                    <a:pt x="403792" y="312057"/>
                  </a:lnTo>
                  <a:lnTo>
                    <a:pt x="403687" y="311889"/>
                  </a:lnTo>
                  <a:lnTo>
                    <a:pt x="403659" y="311671"/>
                  </a:lnTo>
                  <a:lnTo>
                    <a:pt x="403629" y="311570"/>
                  </a:lnTo>
                  <a:lnTo>
                    <a:pt x="403572" y="311496"/>
                  </a:lnTo>
                  <a:lnTo>
                    <a:pt x="403482" y="311420"/>
                  </a:lnTo>
                  <a:lnTo>
                    <a:pt x="403214" y="311291"/>
                  </a:lnTo>
                  <a:lnTo>
                    <a:pt x="402749" y="311062"/>
                  </a:lnTo>
                  <a:lnTo>
                    <a:pt x="402641" y="311009"/>
                  </a:lnTo>
                  <a:lnTo>
                    <a:pt x="402288" y="310975"/>
                  </a:lnTo>
                  <a:lnTo>
                    <a:pt x="402163" y="310916"/>
                  </a:lnTo>
                  <a:lnTo>
                    <a:pt x="402080" y="310839"/>
                  </a:lnTo>
                  <a:lnTo>
                    <a:pt x="401975" y="310628"/>
                  </a:lnTo>
                  <a:lnTo>
                    <a:pt x="401961" y="310592"/>
                  </a:lnTo>
                  <a:lnTo>
                    <a:pt x="401797" y="310163"/>
                  </a:lnTo>
                  <a:lnTo>
                    <a:pt x="401482" y="309684"/>
                  </a:lnTo>
                  <a:lnTo>
                    <a:pt x="401312" y="309506"/>
                  </a:lnTo>
                  <a:lnTo>
                    <a:pt x="401230" y="309394"/>
                  </a:lnTo>
                  <a:lnTo>
                    <a:pt x="401128" y="309133"/>
                  </a:lnTo>
                  <a:lnTo>
                    <a:pt x="401074" y="308824"/>
                  </a:lnTo>
                  <a:lnTo>
                    <a:pt x="401073" y="308801"/>
                  </a:lnTo>
                  <a:lnTo>
                    <a:pt x="401024" y="308041"/>
                  </a:lnTo>
                  <a:lnTo>
                    <a:pt x="401033" y="307930"/>
                  </a:lnTo>
                  <a:lnTo>
                    <a:pt x="401035" y="307930"/>
                  </a:lnTo>
                  <a:lnTo>
                    <a:pt x="401127" y="307765"/>
                  </a:lnTo>
                  <a:lnTo>
                    <a:pt x="401143" y="307743"/>
                  </a:lnTo>
                  <a:lnTo>
                    <a:pt x="401180" y="307600"/>
                  </a:lnTo>
                  <a:lnTo>
                    <a:pt x="401183" y="307589"/>
                  </a:lnTo>
                  <a:lnTo>
                    <a:pt x="401187" y="307412"/>
                  </a:lnTo>
                  <a:lnTo>
                    <a:pt x="401188" y="307379"/>
                  </a:lnTo>
                  <a:lnTo>
                    <a:pt x="401175" y="307335"/>
                  </a:lnTo>
                  <a:lnTo>
                    <a:pt x="401170" y="307313"/>
                  </a:lnTo>
                  <a:lnTo>
                    <a:pt x="401166" y="307302"/>
                  </a:lnTo>
                  <a:lnTo>
                    <a:pt x="401165" y="307302"/>
                  </a:lnTo>
                  <a:lnTo>
                    <a:pt x="401165" y="307302"/>
                  </a:lnTo>
                  <a:lnTo>
                    <a:pt x="401165" y="307302"/>
                  </a:lnTo>
                  <a:lnTo>
                    <a:pt x="401165" y="307302"/>
                  </a:lnTo>
                  <a:lnTo>
                    <a:pt x="401125" y="307170"/>
                  </a:lnTo>
                  <a:lnTo>
                    <a:pt x="401021" y="306993"/>
                  </a:lnTo>
                  <a:lnTo>
                    <a:pt x="400804" y="306828"/>
                  </a:lnTo>
                  <a:lnTo>
                    <a:pt x="400668" y="306707"/>
                  </a:lnTo>
                  <a:lnTo>
                    <a:pt x="400572" y="306618"/>
                  </a:lnTo>
                  <a:lnTo>
                    <a:pt x="400375" y="306376"/>
                  </a:lnTo>
                  <a:lnTo>
                    <a:pt x="400121" y="306177"/>
                  </a:lnTo>
                  <a:lnTo>
                    <a:pt x="399927" y="305924"/>
                  </a:lnTo>
                  <a:lnTo>
                    <a:pt x="399864" y="305880"/>
                  </a:lnTo>
                  <a:lnTo>
                    <a:pt x="399786" y="305858"/>
                  </a:lnTo>
                  <a:lnTo>
                    <a:pt x="399416" y="305395"/>
                  </a:lnTo>
                  <a:lnTo>
                    <a:pt x="399224" y="304998"/>
                  </a:lnTo>
                  <a:lnTo>
                    <a:pt x="399148" y="304898"/>
                  </a:lnTo>
                  <a:lnTo>
                    <a:pt x="399027" y="304832"/>
                  </a:lnTo>
                  <a:lnTo>
                    <a:pt x="398916" y="304799"/>
                  </a:lnTo>
                  <a:lnTo>
                    <a:pt x="398804" y="304722"/>
                  </a:lnTo>
                  <a:lnTo>
                    <a:pt x="398694" y="304424"/>
                  </a:lnTo>
                  <a:lnTo>
                    <a:pt x="398541" y="304281"/>
                  </a:lnTo>
                  <a:lnTo>
                    <a:pt x="398409" y="304204"/>
                  </a:lnTo>
                  <a:lnTo>
                    <a:pt x="398172" y="304049"/>
                  </a:lnTo>
                  <a:lnTo>
                    <a:pt x="398096" y="303972"/>
                  </a:lnTo>
                  <a:lnTo>
                    <a:pt x="397945" y="303763"/>
                  </a:lnTo>
                  <a:lnTo>
                    <a:pt x="397791" y="303333"/>
                  </a:lnTo>
                  <a:lnTo>
                    <a:pt x="397570" y="302837"/>
                  </a:lnTo>
                  <a:lnTo>
                    <a:pt x="397494" y="302737"/>
                  </a:lnTo>
                  <a:lnTo>
                    <a:pt x="397241" y="302473"/>
                  </a:lnTo>
                  <a:lnTo>
                    <a:pt x="397094" y="302186"/>
                  </a:lnTo>
                  <a:lnTo>
                    <a:pt x="397037" y="301910"/>
                  </a:lnTo>
                  <a:lnTo>
                    <a:pt x="397029" y="301877"/>
                  </a:lnTo>
                  <a:lnTo>
                    <a:pt x="396930" y="301392"/>
                  </a:lnTo>
                  <a:lnTo>
                    <a:pt x="396742" y="301128"/>
                  </a:lnTo>
                  <a:lnTo>
                    <a:pt x="396722" y="301095"/>
                  </a:lnTo>
                  <a:lnTo>
                    <a:pt x="396445" y="300830"/>
                  </a:lnTo>
                  <a:lnTo>
                    <a:pt x="396374" y="300499"/>
                  </a:lnTo>
                  <a:lnTo>
                    <a:pt x="396349" y="300400"/>
                  </a:lnTo>
                  <a:lnTo>
                    <a:pt x="396284" y="300235"/>
                  </a:lnTo>
                  <a:lnTo>
                    <a:pt x="396251" y="300190"/>
                  </a:lnTo>
                  <a:lnTo>
                    <a:pt x="396149" y="300058"/>
                  </a:lnTo>
                  <a:lnTo>
                    <a:pt x="396032" y="299904"/>
                  </a:lnTo>
                  <a:lnTo>
                    <a:pt x="395937" y="299771"/>
                  </a:lnTo>
                  <a:lnTo>
                    <a:pt x="395913" y="299683"/>
                  </a:lnTo>
                  <a:lnTo>
                    <a:pt x="395909" y="299672"/>
                  </a:lnTo>
                  <a:lnTo>
                    <a:pt x="395925" y="299606"/>
                  </a:lnTo>
                  <a:lnTo>
                    <a:pt x="395928" y="299595"/>
                  </a:lnTo>
                  <a:lnTo>
                    <a:pt x="395930" y="299584"/>
                  </a:lnTo>
                  <a:lnTo>
                    <a:pt x="395934" y="299573"/>
                  </a:lnTo>
                  <a:lnTo>
                    <a:pt x="395934" y="299573"/>
                  </a:lnTo>
                  <a:lnTo>
                    <a:pt x="395934" y="299573"/>
                  </a:lnTo>
                  <a:lnTo>
                    <a:pt x="395934" y="299573"/>
                  </a:lnTo>
                  <a:lnTo>
                    <a:pt x="395934" y="299573"/>
                  </a:lnTo>
                  <a:lnTo>
                    <a:pt x="396137" y="299474"/>
                  </a:lnTo>
                  <a:lnTo>
                    <a:pt x="396249" y="299385"/>
                  </a:lnTo>
                  <a:lnTo>
                    <a:pt x="396334" y="299165"/>
                  </a:lnTo>
                  <a:lnTo>
                    <a:pt x="396306" y="298878"/>
                  </a:lnTo>
                  <a:lnTo>
                    <a:pt x="396198" y="298592"/>
                  </a:lnTo>
                  <a:lnTo>
                    <a:pt x="396046" y="298305"/>
                  </a:lnTo>
                  <a:lnTo>
                    <a:pt x="395853" y="297952"/>
                  </a:lnTo>
                  <a:lnTo>
                    <a:pt x="395776" y="297688"/>
                  </a:lnTo>
                  <a:lnTo>
                    <a:pt x="395567" y="297434"/>
                  </a:lnTo>
                  <a:lnTo>
                    <a:pt x="395363" y="297302"/>
                  </a:lnTo>
                  <a:lnTo>
                    <a:pt x="395358" y="297302"/>
                  </a:lnTo>
                  <a:lnTo>
                    <a:pt x="395316" y="297247"/>
                  </a:lnTo>
                  <a:lnTo>
                    <a:pt x="395147" y="297026"/>
                  </a:lnTo>
                  <a:lnTo>
                    <a:pt x="395059" y="296861"/>
                  </a:lnTo>
                  <a:lnTo>
                    <a:pt x="395014" y="296717"/>
                  </a:lnTo>
                  <a:lnTo>
                    <a:pt x="395009" y="296640"/>
                  </a:lnTo>
                  <a:lnTo>
                    <a:pt x="395046" y="296508"/>
                  </a:lnTo>
                  <a:lnTo>
                    <a:pt x="395122" y="296398"/>
                  </a:lnTo>
                  <a:lnTo>
                    <a:pt x="395251" y="296265"/>
                  </a:lnTo>
                  <a:lnTo>
                    <a:pt x="395331" y="296210"/>
                  </a:lnTo>
                  <a:lnTo>
                    <a:pt x="395497" y="296100"/>
                  </a:lnTo>
                  <a:lnTo>
                    <a:pt x="395556" y="295923"/>
                  </a:lnTo>
                  <a:lnTo>
                    <a:pt x="395568" y="295758"/>
                  </a:lnTo>
                  <a:lnTo>
                    <a:pt x="395536" y="295527"/>
                  </a:lnTo>
                  <a:lnTo>
                    <a:pt x="395503" y="295273"/>
                  </a:lnTo>
                  <a:lnTo>
                    <a:pt x="395496" y="295141"/>
                  </a:lnTo>
                  <a:lnTo>
                    <a:pt x="395490" y="294986"/>
                  </a:lnTo>
                  <a:lnTo>
                    <a:pt x="395490" y="294986"/>
                  </a:lnTo>
                  <a:lnTo>
                    <a:pt x="395488" y="294964"/>
                  </a:lnTo>
                  <a:lnTo>
                    <a:pt x="395488" y="294964"/>
                  </a:lnTo>
                  <a:lnTo>
                    <a:pt x="395488" y="294964"/>
                  </a:lnTo>
                  <a:lnTo>
                    <a:pt x="395488" y="294964"/>
                  </a:lnTo>
                  <a:lnTo>
                    <a:pt x="395531" y="294689"/>
                  </a:lnTo>
                  <a:lnTo>
                    <a:pt x="395484" y="294457"/>
                  </a:lnTo>
                  <a:lnTo>
                    <a:pt x="395395" y="294170"/>
                  </a:lnTo>
                  <a:lnTo>
                    <a:pt x="395364" y="293950"/>
                  </a:lnTo>
                  <a:lnTo>
                    <a:pt x="395335" y="293707"/>
                  </a:lnTo>
                  <a:lnTo>
                    <a:pt x="395240" y="293542"/>
                  </a:lnTo>
                  <a:lnTo>
                    <a:pt x="395110" y="293399"/>
                  </a:lnTo>
                  <a:lnTo>
                    <a:pt x="394926" y="293189"/>
                  </a:lnTo>
                  <a:lnTo>
                    <a:pt x="394819" y="292958"/>
                  </a:lnTo>
                  <a:lnTo>
                    <a:pt x="394755" y="292748"/>
                  </a:lnTo>
                  <a:lnTo>
                    <a:pt x="394793" y="292550"/>
                  </a:lnTo>
                  <a:lnTo>
                    <a:pt x="394863" y="292373"/>
                  </a:lnTo>
                  <a:lnTo>
                    <a:pt x="394939" y="292274"/>
                  </a:lnTo>
                  <a:lnTo>
                    <a:pt x="394988" y="292208"/>
                  </a:lnTo>
                  <a:lnTo>
                    <a:pt x="394990" y="292208"/>
                  </a:lnTo>
                  <a:lnTo>
                    <a:pt x="395103" y="292031"/>
                  </a:lnTo>
                  <a:lnTo>
                    <a:pt x="395215" y="291833"/>
                  </a:lnTo>
                  <a:lnTo>
                    <a:pt x="395316" y="291546"/>
                  </a:lnTo>
                  <a:lnTo>
                    <a:pt x="395288" y="291392"/>
                  </a:lnTo>
                  <a:lnTo>
                    <a:pt x="395149" y="291227"/>
                  </a:lnTo>
                  <a:lnTo>
                    <a:pt x="395044" y="291061"/>
                  </a:lnTo>
                  <a:lnTo>
                    <a:pt x="395020" y="290885"/>
                  </a:lnTo>
                  <a:lnTo>
                    <a:pt x="395018" y="290885"/>
                  </a:lnTo>
                  <a:lnTo>
                    <a:pt x="395032" y="290675"/>
                  </a:lnTo>
                  <a:lnTo>
                    <a:pt x="395113" y="290300"/>
                  </a:lnTo>
                  <a:lnTo>
                    <a:pt x="395127" y="290157"/>
                  </a:lnTo>
                  <a:lnTo>
                    <a:pt x="395150" y="289903"/>
                  </a:lnTo>
                  <a:lnTo>
                    <a:pt x="395098" y="289650"/>
                  </a:lnTo>
                  <a:lnTo>
                    <a:pt x="395082" y="289573"/>
                  </a:lnTo>
                  <a:lnTo>
                    <a:pt x="395046" y="289540"/>
                  </a:lnTo>
                  <a:lnTo>
                    <a:pt x="394978" y="289385"/>
                  </a:lnTo>
                  <a:lnTo>
                    <a:pt x="394947" y="289220"/>
                  </a:lnTo>
                  <a:lnTo>
                    <a:pt x="395159" y="288878"/>
                  </a:lnTo>
                  <a:lnTo>
                    <a:pt x="395593" y="288558"/>
                  </a:lnTo>
                  <a:lnTo>
                    <a:pt x="395677" y="288470"/>
                  </a:lnTo>
                  <a:lnTo>
                    <a:pt x="395782" y="288327"/>
                  </a:lnTo>
                  <a:lnTo>
                    <a:pt x="395813" y="288194"/>
                  </a:lnTo>
                  <a:lnTo>
                    <a:pt x="395804" y="288161"/>
                  </a:lnTo>
                  <a:lnTo>
                    <a:pt x="395749" y="288095"/>
                  </a:lnTo>
                  <a:lnTo>
                    <a:pt x="395722" y="288062"/>
                  </a:lnTo>
                  <a:lnTo>
                    <a:pt x="395517" y="287985"/>
                  </a:lnTo>
                  <a:lnTo>
                    <a:pt x="395333" y="287776"/>
                  </a:lnTo>
                  <a:lnTo>
                    <a:pt x="395184" y="287720"/>
                  </a:lnTo>
                  <a:lnTo>
                    <a:pt x="395113" y="287676"/>
                  </a:lnTo>
                  <a:lnTo>
                    <a:pt x="395052" y="287533"/>
                  </a:lnTo>
                  <a:lnTo>
                    <a:pt x="395039" y="287368"/>
                  </a:lnTo>
                  <a:lnTo>
                    <a:pt x="395090" y="287147"/>
                  </a:lnTo>
                  <a:lnTo>
                    <a:pt x="395088" y="287114"/>
                  </a:lnTo>
                  <a:lnTo>
                    <a:pt x="395059" y="286673"/>
                  </a:lnTo>
                  <a:lnTo>
                    <a:pt x="395090" y="286519"/>
                  </a:lnTo>
                  <a:lnTo>
                    <a:pt x="395249" y="286166"/>
                  </a:lnTo>
                  <a:lnTo>
                    <a:pt x="395269" y="286055"/>
                  </a:lnTo>
                  <a:lnTo>
                    <a:pt x="395260" y="285813"/>
                  </a:lnTo>
                  <a:lnTo>
                    <a:pt x="395128" y="285515"/>
                  </a:lnTo>
                  <a:lnTo>
                    <a:pt x="395128" y="285350"/>
                  </a:lnTo>
                  <a:lnTo>
                    <a:pt x="395269" y="285085"/>
                  </a:lnTo>
                  <a:lnTo>
                    <a:pt x="395338" y="284986"/>
                  </a:lnTo>
                  <a:lnTo>
                    <a:pt x="395412" y="284931"/>
                  </a:lnTo>
                  <a:lnTo>
                    <a:pt x="395573" y="284854"/>
                  </a:lnTo>
                  <a:lnTo>
                    <a:pt x="395706" y="284832"/>
                  </a:lnTo>
                  <a:lnTo>
                    <a:pt x="396264" y="284799"/>
                  </a:lnTo>
                  <a:lnTo>
                    <a:pt x="396454" y="284765"/>
                  </a:lnTo>
                  <a:lnTo>
                    <a:pt x="396758" y="284666"/>
                  </a:lnTo>
                  <a:lnTo>
                    <a:pt x="397168" y="284666"/>
                  </a:lnTo>
                  <a:lnTo>
                    <a:pt x="397438" y="284633"/>
                  </a:lnTo>
                  <a:lnTo>
                    <a:pt x="397709" y="284534"/>
                  </a:lnTo>
                  <a:lnTo>
                    <a:pt x="397811" y="284479"/>
                  </a:lnTo>
                  <a:lnTo>
                    <a:pt x="397923" y="284380"/>
                  </a:lnTo>
                  <a:lnTo>
                    <a:pt x="398137" y="284148"/>
                  </a:lnTo>
                  <a:lnTo>
                    <a:pt x="398270" y="284104"/>
                  </a:lnTo>
                  <a:lnTo>
                    <a:pt x="398465" y="284104"/>
                  </a:lnTo>
                  <a:lnTo>
                    <a:pt x="398575" y="284093"/>
                  </a:lnTo>
                  <a:lnTo>
                    <a:pt x="398824" y="283872"/>
                  </a:lnTo>
                  <a:lnTo>
                    <a:pt x="399007" y="283751"/>
                  </a:lnTo>
                  <a:lnTo>
                    <a:pt x="399119" y="283696"/>
                  </a:lnTo>
                  <a:lnTo>
                    <a:pt x="399373" y="283630"/>
                  </a:lnTo>
                  <a:lnTo>
                    <a:pt x="399543" y="283608"/>
                  </a:lnTo>
                  <a:lnTo>
                    <a:pt x="399817" y="283509"/>
                  </a:lnTo>
                  <a:lnTo>
                    <a:pt x="399898" y="283509"/>
                  </a:lnTo>
                  <a:lnTo>
                    <a:pt x="400023" y="283531"/>
                  </a:lnTo>
                  <a:lnTo>
                    <a:pt x="400246" y="283553"/>
                  </a:lnTo>
                  <a:lnTo>
                    <a:pt x="400443" y="283531"/>
                  </a:lnTo>
                  <a:lnTo>
                    <a:pt x="400609" y="283487"/>
                  </a:lnTo>
                  <a:lnTo>
                    <a:pt x="400717" y="283420"/>
                  </a:lnTo>
                  <a:lnTo>
                    <a:pt x="400953" y="283145"/>
                  </a:lnTo>
                  <a:lnTo>
                    <a:pt x="401157" y="282979"/>
                  </a:lnTo>
                  <a:lnTo>
                    <a:pt x="401227" y="282924"/>
                  </a:lnTo>
                  <a:lnTo>
                    <a:pt x="401312" y="282770"/>
                  </a:lnTo>
                  <a:lnTo>
                    <a:pt x="401377" y="282549"/>
                  </a:lnTo>
                  <a:lnTo>
                    <a:pt x="401368" y="282395"/>
                  </a:lnTo>
                  <a:lnTo>
                    <a:pt x="401208" y="281998"/>
                  </a:lnTo>
                  <a:lnTo>
                    <a:pt x="401194" y="281248"/>
                  </a:lnTo>
                  <a:lnTo>
                    <a:pt x="401194" y="281226"/>
                  </a:lnTo>
                  <a:lnTo>
                    <a:pt x="401250" y="280984"/>
                  </a:lnTo>
                  <a:lnTo>
                    <a:pt x="401306" y="280818"/>
                  </a:lnTo>
                  <a:lnTo>
                    <a:pt x="401388" y="280675"/>
                  </a:lnTo>
                  <a:lnTo>
                    <a:pt x="401571" y="280421"/>
                  </a:lnTo>
                  <a:lnTo>
                    <a:pt x="401578" y="280333"/>
                  </a:lnTo>
                  <a:lnTo>
                    <a:pt x="401535" y="280179"/>
                  </a:lnTo>
                  <a:lnTo>
                    <a:pt x="401333" y="279804"/>
                  </a:lnTo>
                  <a:lnTo>
                    <a:pt x="401210" y="279583"/>
                  </a:lnTo>
                  <a:lnTo>
                    <a:pt x="401145" y="279153"/>
                  </a:lnTo>
                  <a:lnTo>
                    <a:pt x="401072" y="278922"/>
                  </a:lnTo>
                  <a:lnTo>
                    <a:pt x="400972" y="278712"/>
                  </a:lnTo>
                  <a:lnTo>
                    <a:pt x="400965" y="278690"/>
                  </a:lnTo>
                  <a:lnTo>
                    <a:pt x="400940" y="278580"/>
                  </a:lnTo>
                  <a:lnTo>
                    <a:pt x="400971" y="278393"/>
                  </a:lnTo>
                  <a:lnTo>
                    <a:pt x="401036" y="278249"/>
                  </a:lnTo>
                  <a:lnTo>
                    <a:pt x="401137" y="278084"/>
                  </a:lnTo>
                  <a:lnTo>
                    <a:pt x="401176" y="277918"/>
                  </a:lnTo>
                  <a:lnTo>
                    <a:pt x="401148" y="277775"/>
                  </a:lnTo>
                  <a:lnTo>
                    <a:pt x="401044" y="277511"/>
                  </a:lnTo>
                  <a:lnTo>
                    <a:pt x="401049" y="277389"/>
                  </a:lnTo>
                  <a:lnTo>
                    <a:pt x="401102" y="277235"/>
                  </a:lnTo>
                  <a:lnTo>
                    <a:pt x="401125" y="277169"/>
                  </a:lnTo>
                  <a:lnTo>
                    <a:pt x="401163" y="276970"/>
                  </a:lnTo>
                  <a:lnTo>
                    <a:pt x="401151" y="276838"/>
                  </a:lnTo>
                  <a:lnTo>
                    <a:pt x="401074" y="276629"/>
                  </a:lnTo>
                  <a:lnTo>
                    <a:pt x="401058" y="276584"/>
                  </a:lnTo>
                  <a:lnTo>
                    <a:pt x="401055" y="276529"/>
                  </a:lnTo>
                  <a:lnTo>
                    <a:pt x="401049" y="276419"/>
                  </a:lnTo>
                  <a:lnTo>
                    <a:pt x="401089" y="276353"/>
                  </a:lnTo>
                  <a:lnTo>
                    <a:pt x="401094" y="276342"/>
                  </a:lnTo>
                  <a:lnTo>
                    <a:pt x="401123" y="276320"/>
                  </a:lnTo>
                  <a:lnTo>
                    <a:pt x="401135" y="276320"/>
                  </a:lnTo>
                  <a:lnTo>
                    <a:pt x="401136" y="276320"/>
                  </a:lnTo>
                  <a:lnTo>
                    <a:pt x="401136" y="276320"/>
                  </a:lnTo>
                  <a:lnTo>
                    <a:pt x="401137" y="276320"/>
                  </a:lnTo>
                  <a:lnTo>
                    <a:pt x="401261" y="276254"/>
                  </a:lnTo>
                  <a:lnTo>
                    <a:pt x="401272" y="276232"/>
                  </a:lnTo>
                  <a:lnTo>
                    <a:pt x="401286" y="276210"/>
                  </a:lnTo>
                  <a:lnTo>
                    <a:pt x="401284" y="276165"/>
                  </a:lnTo>
                  <a:lnTo>
                    <a:pt x="401230" y="276077"/>
                  </a:lnTo>
                  <a:lnTo>
                    <a:pt x="401074" y="275945"/>
                  </a:lnTo>
                  <a:lnTo>
                    <a:pt x="400965" y="275890"/>
                  </a:lnTo>
                  <a:lnTo>
                    <a:pt x="400699" y="275802"/>
                  </a:lnTo>
                  <a:lnTo>
                    <a:pt x="400487" y="275559"/>
                  </a:lnTo>
                  <a:lnTo>
                    <a:pt x="400426" y="275482"/>
                  </a:lnTo>
                  <a:lnTo>
                    <a:pt x="400409" y="275471"/>
                  </a:lnTo>
                  <a:lnTo>
                    <a:pt x="400339" y="275416"/>
                  </a:lnTo>
                  <a:lnTo>
                    <a:pt x="400040" y="275272"/>
                  </a:lnTo>
                  <a:lnTo>
                    <a:pt x="399786" y="275195"/>
                  </a:lnTo>
                  <a:lnTo>
                    <a:pt x="399726" y="275129"/>
                  </a:lnTo>
                  <a:lnTo>
                    <a:pt x="399664" y="274942"/>
                  </a:lnTo>
                  <a:lnTo>
                    <a:pt x="399594" y="274831"/>
                  </a:lnTo>
                  <a:lnTo>
                    <a:pt x="399337" y="274578"/>
                  </a:lnTo>
                  <a:lnTo>
                    <a:pt x="399134" y="274423"/>
                  </a:lnTo>
                  <a:lnTo>
                    <a:pt x="398965" y="274192"/>
                  </a:lnTo>
                  <a:lnTo>
                    <a:pt x="398663" y="273894"/>
                  </a:lnTo>
                  <a:lnTo>
                    <a:pt x="398626" y="273751"/>
                  </a:lnTo>
                  <a:lnTo>
                    <a:pt x="398663" y="273596"/>
                  </a:lnTo>
                  <a:lnTo>
                    <a:pt x="398730" y="273486"/>
                  </a:lnTo>
                  <a:lnTo>
                    <a:pt x="398863" y="273354"/>
                  </a:lnTo>
                  <a:lnTo>
                    <a:pt x="398892" y="273299"/>
                  </a:lnTo>
                  <a:lnTo>
                    <a:pt x="398984" y="273155"/>
                  </a:lnTo>
                  <a:lnTo>
                    <a:pt x="399012" y="273056"/>
                  </a:lnTo>
                  <a:lnTo>
                    <a:pt x="399007" y="272825"/>
                  </a:lnTo>
                  <a:lnTo>
                    <a:pt x="398940" y="272615"/>
                  </a:lnTo>
                  <a:lnTo>
                    <a:pt x="398914" y="272395"/>
                  </a:lnTo>
                  <a:lnTo>
                    <a:pt x="398942" y="272185"/>
                  </a:lnTo>
                  <a:lnTo>
                    <a:pt x="399170" y="271876"/>
                  </a:lnTo>
                  <a:lnTo>
                    <a:pt x="399282" y="271689"/>
                  </a:lnTo>
                  <a:lnTo>
                    <a:pt x="399284" y="271678"/>
                  </a:lnTo>
                  <a:lnTo>
                    <a:pt x="399306" y="271612"/>
                  </a:lnTo>
                  <a:lnTo>
                    <a:pt x="399308" y="271601"/>
                  </a:lnTo>
                  <a:lnTo>
                    <a:pt x="399318" y="271513"/>
                  </a:lnTo>
                  <a:lnTo>
                    <a:pt x="399319" y="271513"/>
                  </a:lnTo>
                  <a:lnTo>
                    <a:pt x="399320" y="271502"/>
                  </a:lnTo>
                  <a:lnTo>
                    <a:pt x="398828" y="271535"/>
                  </a:lnTo>
                  <a:lnTo>
                    <a:pt x="398192" y="271821"/>
                  </a:lnTo>
                  <a:lnTo>
                    <a:pt x="397353" y="272207"/>
                  </a:lnTo>
                  <a:lnTo>
                    <a:pt x="396781" y="272714"/>
                  </a:lnTo>
                  <a:lnTo>
                    <a:pt x="396011" y="273563"/>
                  </a:lnTo>
                  <a:lnTo>
                    <a:pt x="395587" y="273839"/>
                  </a:lnTo>
                  <a:lnTo>
                    <a:pt x="395285" y="273916"/>
                  </a:lnTo>
                  <a:lnTo>
                    <a:pt x="393970" y="273971"/>
                  </a:lnTo>
                  <a:lnTo>
                    <a:pt x="393053" y="274126"/>
                  </a:lnTo>
                  <a:lnTo>
                    <a:pt x="392431" y="274126"/>
                  </a:lnTo>
                  <a:lnTo>
                    <a:pt x="391809" y="273916"/>
                  </a:lnTo>
                  <a:lnTo>
                    <a:pt x="389788" y="273012"/>
                  </a:lnTo>
                  <a:lnTo>
                    <a:pt x="389497" y="272714"/>
                  </a:lnTo>
                  <a:lnTo>
                    <a:pt x="388941" y="271733"/>
                  </a:lnTo>
                  <a:lnTo>
                    <a:pt x="388636" y="271358"/>
                  </a:lnTo>
                  <a:lnTo>
                    <a:pt x="388341" y="271204"/>
                  </a:lnTo>
                  <a:lnTo>
                    <a:pt x="387534" y="270994"/>
                  </a:lnTo>
                  <a:lnTo>
                    <a:pt x="387107" y="270763"/>
                  </a:lnTo>
                  <a:lnTo>
                    <a:pt x="386265" y="269870"/>
                  </a:lnTo>
                  <a:lnTo>
                    <a:pt x="384290" y="268734"/>
                  </a:lnTo>
                  <a:lnTo>
                    <a:pt x="383653" y="268073"/>
                  </a:lnTo>
                  <a:lnTo>
                    <a:pt x="382949" y="266937"/>
                  </a:lnTo>
                  <a:lnTo>
                    <a:pt x="381932" y="265768"/>
                  </a:lnTo>
                  <a:lnTo>
                    <a:pt x="381706" y="265526"/>
                  </a:lnTo>
                  <a:lnTo>
                    <a:pt x="381499" y="265459"/>
                  </a:lnTo>
                  <a:lnTo>
                    <a:pt x="381481" y="265459"/>
                  </a:lnTo>
                  <a:lnTo>
                    <a:pt x="381212" y="265459"/>
                  </a:lnTo>
                  <a:lnTo>
                    <a:pt x="380542" y="265570"/>
                  </a:lnTo>
                  <a:lnTo>
                    <a:pt x="379400" y="266088"/>
                  </a:lnTo>
                  <a:lnTo>
                    <a:pt x="379023" y="266176"/>
                  </a:lnTo>
                  <a:lnTo>
                    <a:pt x="378545" y="265978"/>
                  </a:lnTo>
                  <a:lnTo>
                    <a:pt x="378061" y="265779"/>
                  </a:lnTo>
                  <a:lnTo>
                    <a:pt x="377682" y="265691"/>
                  </a:lnTo>
                  <a:lnTo>
                    <a:pt x="376920" y="265173"/>
                  </a:lnTo>
                  <a:lnTo>
                    <a:pt x="376761" y="265063"/>
                  </a:lnTo>
                  <a:lnTo>
                    <a:pt x="376317" y="264952"/>
                  </a:lnTo>
                  <a:lnTo>
                    <a:pt x="375062" y="264820"/>
                  </a:lnTo>
                  <a:lnTo>
                    <a:pt x="374731" y="264908"/>
                  </a:lnTo>
                  <a:lnTo>
                    <a:pt x="373848" y="265316"/>
                  </a:lnTo>
                  <a:lnTo>
                    <a:pt x="372253" y="266319"/>
                  </a:lnTo>
                  <a:lnTo>
                    <a:pt x="371823" y="266485"/>
                  </a:lnTo>
                  <a:lnTo>
                    <a:pt x="371624" y="266496"/>
                  </a:lnTo>
                  <a:lnTo>
                    <a:pt x="371307" y="266364"/>
                  </a:lnTo>
                  <a:lnTo>
                    <a:pt x="371054" y="266253"/>
                  </a:lnTo>
                  <a:lnTo>
                    <a:pt x="370821" y="266176"/>
                  </a:lnTo>
                  <a:lnTo>
                    <a:pt x="370165" y="266011"/>
                  </a:lnTo>
                  <a:lnTo>
                    <a:pt x="369909" y="265856"/>
                  </a:lnTo>
                  <a:lnTo>
                    <a:pt x="369766" y="265768"/>
                  </a:lnTo>
                  <a:lnTo>
                    <a:pt x="369293" y="265118"/>
                  </a:lnTo>
                  <a:lnTo>
                    <a:pt x="368747" y="264732"/>
                  </a:lnTo>
                  <a:lnTo>
                    <a:pt x="368400" y="264588"/>
                  </a:lnTo>
                  <a:lnTo>
                    <a:pt x="368048" y="264434"/>
                  </a:lnTo>
                  <a:lnTo>
                    <a:pt x="367109" y="264456"/>
                  </a:lnTo>
                  <a:lnTo>
                    <a:pt x="366513" y="264467"/>
                  </a:lnTo>
                  <a:lnTo>
                    <a:pt x="366477" y="264467"/>
                  </a:lnTo>
                  <a:lnTo>
                    <a:pt x="365975" y="264269"/>
                  </a:lnTo>
                  <a:lnTo>
                    <a:pt x="365502" y="263883"/>
                  </a:lnTo>
                  <a:lnTo>
                    <a:pt x="365167" y="263640"/>
                  </a:lnTo>
                  <a:lnTo>
                    <a:pt x="364974" y="263662"/>
                  </a:lnTo>
                  <a:lnTo>
                    <a:pt x="364764" y="263817"/>
                  </a:lnTo>
                  <a:lnTo>
                    <a:pt x="364370" y="264225"/>
                  </a:lnTo>
                  <a:lnTo>
                    <a:pt x="363858" y="265074"/>
                  </a:lnTo>
                  <a:lnTo>
                    <a:pt x="363459" y="265470"/>
                  </a:lnTo>
                  <a:lnTo>
                    <a:pt x="363134" y="265625"/>
                  </a:lnTo>
                  <a:lnTo>
                    <a:pt x="362753" y="265647"/>
                  </a:lnTo>
                  <a:lnTo>
                    <a:pt x="362390" y="265504"/>
                  </a:lnTo>
                  <a:lnTo>
                    <a:pt x="361966" y="265096"/>
                  </a:lnTo>
                  <a:lnTo>
                    <a:pt x="361819" y="264831"/>
                  </a:lnTo>
                  <a:lnTo>
                    <a:pt x="361809" y="264599"/>
                  </a:lnTo>
                  <a:lnTo>
                    <a:pt x="361699" y="264324"/>
                  </a:lnTo>
                  <a:lnTo>
                    <a:pt x="361314" y="263971"/>
                  </a:lnTo>
                  <a:lnTo>
                    <a:pt x="360840" y="263883"/>
                  </a:lnTo>
                  <a:lnTo>
                    <a:pt x="359652" y="263839"/>
                  </a:lnTo>
                  <a:lnTo>
                    <a:pt x="359272" y="263751"/>
                  </a:lnTo>
                  <a:lnTo>
                    <a:pt x="359048" y="263618"/>
                  </a:lnTo>
                  <a:lnTo>
                    <a:pt x="358070" y="262571"/>
                  </a:lnTo>
                  <a:lnTo>
                    <a:pt x="357701" y="262648"/>
                  </a:lnTo>
                  <a:lnTo>
                    <a:pt x="357432" y="262879"/>
                  </a:lnTo>
                  <a:lnTo>
                    <a:pt x="356936" y="263706"/>
                  </a:lnTo>
                  <a:lnTo>
                    <a:pt x="356329" y="264335"/>
                  </a:lnTo>
                  <a:lnTo>
                    <a:pt x="356139" y="264599"/>
                  </a:lnTo>
                  <a:lnTo>
                    <a:pt x="356093" y="264644"/>
                  </a:lnTo>
                  <a:lnTo>
                    <a:pt x="356095" y="264655"/>
                  </a:lnTo>
                  <a:lnTo>
                    <a:pt x="355798" y="264985"/>
                  </a:lnTo>
                  <a:lnTo>
                    <a:pt x="355501" y="265437"/>
                  </a:lnTo>
                  <a:lnTo>
                    <a:pt x="355297" y="265592"/>
                  </a:lnTo>
                  <a:lnTo>
                    <a:pt x="355251" y="265636"/>
                  </a:lnTo>
                  <a:lnTo>
                    <a:pt x="354977" y="265823"/>
                  </a:lnTo>
                  <a:lnTo>
                    <a:pt x="354308" y="266441"/>
                  </a:lnTo>
                  <a:lnTo>
                    <a:pt x="353863" y="266683"/>
                  </a:lnTo>
                  <a:lnTo>
                    <a:pt x="353673" y="266783"/>
                  </a:lnTo>
                  <a:lnTo>
                    <a:pt x="353184" y="266904"/>
                  </a:lnTo>
                  <a:lnTo>
                    <a:pt x="352602" y="266827"/>
                  </a:lnTo>
                  <a:lnTo>
                    <a:pt x="352287" y="266672"/>
                  </a:lnTo>
                  <a:lnTo>
                    <a:pt x="352078" y="266584"/>
                  </a:lnTo>
                  <a:lnTo>
                    <a:pt x="351584" y="266650"/>
                  </a:lnTo>
                  <a:lnTo>
                    <a:pt x="351100" y="266838"/>
                  </a:lnTo>
                  <a:lnTo>
                    <a:pt x="351075" y="266838"/>
                  </a:lnTo>
                  <a:lnTo>
                    <a:pt x="350675" y="266915"/>
                  </a:lnTo>
                  <a:lnTo>
                    <a:pt x="350477" y="266915"/>
                  </a:lnTo>
                  <a:lnTo>
                    <a:pt x="350274" y="266959"/>
                  </a:lnTo>
                  <a:lnTo>
                    <a:pt x="350214" y="266981"/>
                  </a:lnTo>
                  <a:lnTo>
                    <a:pt x="349953" y="267036"/>
                  </a:lnTo>
                  <a:lnTo>
                    <a:pt x="349655" y="267036"/>
                  </a:lnTo>
                  <a:lnTo>
                    <a:pt x="349573" y="267014"/>
                  </a:lnTo>
                  <a:lnTo>
                    <a:pt x="349438" y="266849"/>
                  </a:lnTo>
                  <a:lnTo>
                    <a:pt x="349311" y="266253"/>
                  </a:lnTo>
                  <a:lnTo>
                    <a:pt x="348983" y="265658"/>
                  </a:lnTo>
                  <a:lnTo>
                    <a:pt x="348564" y="265316"/>
                  </a:lnTo>
                  <a:lnTo>
                    <a:pt x="347637" y="264941"/>
                  </a:lnTo>
                  <a:lnTo>
                    <a:pt x="347380" y="264688"/>
                  </a:lnTo>
                  <a:lnTo>
                    <a:pt x="347313" y="264258"/>
                  </a:lnTo>
                  <a:lnTo>
                    <a:pt x="347537" y="263343"/>
                  </a:lnTo>
                  <a:lnTo>
                    <a:pt x="347572" y="262339"/>
                  </a:lnTo>
                  <a:lnTo>
                    <a:pt x="347494" y="262240"/>
                  </a:lnTo>
                  <a:lnTo>
                    <a:pt x="347142" y="262119"/>
                  </a:lnTo>
                  <a:lnTo>
                    <a:pt x="346420" y="262086"/>
                  </a:lnTo>
                  <a:lnTo>
                    <a:pt x="346052" y="261843"/>
                  </a:lnTo>
                  <a:lnTo>
                    <a:pt x="345936" y="261325"/>
                  </a:lnTo>
                  <a:lnTo>
                    <a:pt x="345875" y="260090"/>
                  </a:lnTo>
                  <a:lnTo>
                    <a:pt x="345728" y="259682"/>
                  </a:lnTo>
                  <a:lnTo>
                    <a:pt x="345438" y="259528"/>
                  </a:lnTo>
                  <a:lnTo>
                    <a:pt x="343707" y="259506"/>
                  </a:lnTo>
                  <a:lnTo>
                    <a:pt x="343286" y="259307"/>
                  </a:lnTo>
                  <a:lnTo>
                    <a:pt x="342998" y="259087"/>
                  </a:lnTo>
                  <a:lnTo>
                    <a:pt x="341941" y="257741"/>
                  </a:lnTo>
                  <a:lnTo>
                    <a:pt x="341620" y="257223"/>
                  </a:lnTo>
                  <a:lnTo>
                    <a:pt x="341302" y="256562"/>
                  </a:lnTo>
                  <a:lnTo>
                    <a:pt x="341326" y="255823"/>
                  </a:lnTo>
                  <a:lnTo>
                    <a:pt x="341445" y="255580"/>
                  </a:lnTo>
                  <a:lnTo>
                    <a:pt x="341595" y="255283"/>
                  </a:lnTo>
                  <a:lnTo>
                    <a:pt x="341571" y="254996"/>
                  </a:lnTo>
                  <a:lnTo>
                    <a:pt x="341204" y="254676"/>
                  </a:lnTo>
                  <a:lnTo>
                    <a:pt x="340443" y="254456"/>
                  </a:lnTo>
                  <a:lnTo>
                    <a:pt x="339989" y="254081"/>
                  </a:lnTo>
                  <a:lnTo>
                    <a:pt x="339389" y="253596"/>
                  </a:lnTo>
                  <a:lnTo>
                    <a:pt x="337722" y="252030"/>
                  </a:lnTo>
                  <a:lnTo>
                    <a:pt x="336618" y="250950"/>
                  </a:lnTo>
                  <a:lnTo>
                    <a:pt x="335504" y="250310"/>
                  </a:lnTo>
                  <a:lnTo>
                    <a:pt x="335037" y="249461"/>
                  </a:lnTo>
                  <a:lnTo>
                    <a:pt x="334449" y="248678"/>
                  </a:lnTo>
                  <a:lnTo>
                    <a:pt x="333603" y="247135"/>
                  </a:lnTo>
                  <a:lnTo>
                    <a:pt x="332678" y="245701"/>
                  </a:lnTo>
                  <a:lnTo>
                    <a:pt x="332346" y="245426"/>
                  </a:lnTo>
                  <a:lnTo>
                    <a:pt x="331167" y="244786"/>
                  </a:lnTo>
                  <a:lnTo>
                    <a:pt x="330781" y="243904"/>
                  </a:lnTo>
                  <a:lnTo>
                    <a:pt x="329929" y="242945"/>
                  </a:lnTo>
                  <a:lnTo>
                    <a:pt x="329413" y="242041"/>
                  </a:lnTo>
                  <a:lnTo>
                    <a:pt x="329167" y="241809"/>
                  </a:lnTo>
                  <a:lnTo>
                    <a:pt x="328721" y="241677"/>
                  </a:lnTo>
                  <a:lnTo>
                    <a:pt x="328409" y="241688"/>
                  </a:lnTo>
                  <a:lnTo>
                    <a:pt x="327791" y="241853"/>
                  </a:lnTo>
                  <a:lnTo>
                    <a:pt x="326984" y="242636"/>
                  </a:lnTo>
                  <a:lnTo>
                    <a:pt x="326669" y="242813"/>
                  </a:lnTo>
                  <a:lnTo>
                    <a:pt x="326104" y="242780"/>
                  </a:lnTo>
                  <a:lnTo>
                    <a:pt x="325499" y="242548"/>
                  </a:lnTo>
                  <a:lnTo>
                    <a:pt x="324995" y="242449"/>
                  </a:lnTo>
                  <a:lnTo>
                    <a:pt x="323850" y="242559"/>
                  </a:lnTo>
                  <a:lnTo>
                    <a:pt x="322191" y="241787"/>
                  </a:lnTo>
                  <a:lnTo>
                    <a:pt x="321471" y="241589"/>
                  </a:lnTo>
                  <a:lnTo>
                    <a:pt x="320926" y="241015"/>
                  </a:lnTo>
                  <a:lnTo>
                    <a:pt x="320225" y="240045"/>
                  </a:lnTo>
                  <a:lnTo>
                    <a:pt x="319846" y="239692"/>
                  </a:lnTo>
                  <a:lnTo>
                    <a:pt x="318707" y="239053"/>
                  </a:lnTo>
                  <a:lnTo>
                    <a:pt x="318377" y="238799"/>
                  </a:lnTo>
                  <a:lnTo>
                    <a:pt x="318053" y="238689"/>
                  </a:lnTo>
                  <a:lnTo>
                    <a:pt x="317971" y="238656"/>
                  </a:lnTo>
                  <a:lnTo>
                    <a:pt x="317620" y="238502"/>
                  </a:lnTo>
                  <a:lnTo>
                    <a:pt x="317485" y="238358"/>
                  </a:lnTo>
                  <a:lnTo>
                    <a:pt x="317483" y="238193"/>
                  </a:lnTo>
                  <a:lnTo>
                    <a:pt x="317577" y="237961"/>
                  </a:lnTo>
                  <a:lnTo>
                    <a:pt x="318965" y="236870"/>
                  </a:lnTo>
                  <a:lnTo>
                    <a:pt x="319637" y="236440"/>
                  </a:lnTo>
                  <a:lnTo>
                    <a:pt x="320015" y="236087"/>
                  </a:lnTo>
                  <a:lnTo>
                    <a:pt x="320185" y="235613"/>
                  </a:lnTo>
                  <a:lnTo>
                    <a:pt x="320397" y="234841"/>
                  </a:lnTo>
                  <a:lnTo>
                    <a:pt x="320669" y="234014"/>
                  </a:lnTo>
                  <a:lnTo>
                    <a:pt x="321001" y="233231"/>
                  </a:lnTo>
                  <a:lnTo>
                    <a:pt x="321213" y="232901"/>
                  </a:lnTo>
                  <a:lnTo>
                    <a:pt x="321545" y="232471"/>
                  </a:lnTo>
                  <a:lnTo>
                    <a:pt x="321749" y="232118"/>
                  </a:lnTo>
                  <a:lnTo>
                    <a:pt x="321749" y="231952"/>
                  </a:lnTo>
                  <a:lnTo>
                    <a:pt x="321613" y="231688"/>
                  </a:lnTo>
                  <a:lnTo>
                    <a:pt x="321554" y="231379"/>
                  </a:lnTo>
                  <a:lnTo>
                    <a:pt x="321539" y="231225"/>
                  </a:lnTo>
                  <a:lnTo>
                    <a:pt x="321520" y="230993"/>
                  </a:lnTo>
                  <a:lnTo>
                    <a:pt x="321531" y="230949"/>
                  </a:lnTo>
                  <a:lnTo>
                    <a:pt x="321639" y="230519"/>
                  </a:lnTo>
                  <a:lnTo>
                    <a:pt x="321664" y="230188"/>
                  </a:lnTo>
                  <a:lnTo>
                    <a:pt x="321740" y="229868"/>
                  </a:lnTo>
                  <a:lnTo>
                    <a:pt x="322029" y="229604"/>
                  </a:lnTo>
                  <a:lnTo>
                    <a:pt x="322421" y="229295"/>
                  </a:lnTo>
                  <a:lnTo>
                    <a:pt x="322914" y="228623"/>
                  </a:lnTo>
                  <a:lnTo>
                    <a:pt x="323118" y="228325"/>
                  </a:lnTo>
                  <a:lnTo>
                    <a:pt x="323187" y="228104"/>
                  </a:lnTo>
                  <a:lnTo>
                    <a:pt x="323016" y="227884"/>
                  </a:lnTo>
                  <a:lnTo>
                    <a:pt x="322795" y="227663"/>
                  </a:lnTo>
                  <a:lnTo>
                    <a:pt x="322693" y="227476"/>
                  </a:lnTo>
                  <a:lnTo>
                    <a:pt x="322676" y="227112"/>
                  </a:lnTo>
                  <a:lnTo>
                    <a:pt x="322685" y="227013"/>
                  </a:lnTo>
                  <a:lnTo>
                    <a:pt x="322863" y="226781"/>
                  </a:lnTo>
                  <a:lnTo>
                    <a:pt x="323841" y="225943"/>
                  </a:lnTo>
                  <a:lnTo>
                    <a:pt x="324411" y="225602"/>
                  </a:lnTo>
                  <a:lnTo>
                    <a:pt x="325061" y="225293"/>
                  </a:lnTo>
                  <a:lnTo>
                    <a:pt x="325822" y="224984"/>
                  </a:lnTo>
                  <a:lnTo>
                    <a:pt x="326366" y="224896"/>
                  </a:lnTo>
                  <a:lnTo>
                    <a:pt x="326911" y="225028"/>
                  </a:lnTo>
                  <a:lnTo>
                    <a:pt x="327311" y="225094"/>
                  </a:lnTo>
                  <a:lnTo>
                    <a:pt x="327600" y="225061"/>
                  </a:lnTo>
                  <a:lnTo>
                    <a:pt x="327710" y="225006"/>
                  </a:lnTo>
                  <a:lnTo>
                    <a:pt x="327914" y="224808"/>
                  </a:lnTo>
                  <a:lnTo>
                    <a:pt x="328246" y="224510"/>
                  </a:lnTo>
                  <a:lnTo>
                    <a:pt x="328619" y="224323"/>
                  </a:lnTo>
                  <a:lnTo>
                    <a:pt x="328960" y="224179"/>
                  </a:lnTo>
                  <a:lnTo>
                    <a:pt x="329233" y="224091"/>
                  </a:lnTo>
                  <a:lnTo>
                    <a:pt x="329698" y="223804"/>
                  </a:lnTo>
                  <a:lnTo>
                    <a:pt x="329870" y="223705"/>
                  </a:lnTo>
                  <a:lnTo>
                    <a:pt x="330466" y="223275"/>
                  </a:lnTo>
                  <a:lnTo>
                    <a:pt x="331104" y="222867"/>
                  </a:lnTo>
                  <a:lnTo>
                    <a:pt x="331631" y="222647"/>
                  </a:lnTo>
                  <a:lnTo>
                    <a:pt x="331776" y="222625"/>
                  </a:lnTo>
                  <a:lnTo>
                    <a:pt x="331895" y="222492"/>
                  </a:lnTo>
                  <a:lnTo>
                    <a:pt x="332175" y="222206"/>
                  </a:lnTo>
                  <a:lnTo>
                    <a:pt x="332362" y="222051"/>
                  </a:lnTo>
                  <a:lnTo>
                    <a:pt x="332503" y="221886"/>
                  </a:lnTo>
                  <a:lnTo>
                    <a:pt x="332396" y="221798"/>
                  </a:lnTo>
                  <a:lnTo>
                    <a:pt x="332259" y="221754"/>
                  </a:lnTo>
                  <a:lnTo>
                    <a:pt x="332215" y="221732"/>
                  </a:lnTo>
                  <a:lnTo>
                    <a:pt x="332085" y="221709"/>
                  </a:lnTo>
                  <a:lnTo>
                    <a:pt x="331829" y="221754"/>
                  </a:lnTo>
                  <a:lnTo>
                    <a:pt x="331746" y="221743"/>
                  </a:lnTo>
                  <a:lnTo>
                    <a:pt x="331656" y="221698"/>
                  </a:lnTo>
                  <a:lnTo>
                    <a:pt x="331081" y="221456"/>
                  </a:lnTo>
                  <a:lnTo>
                    <a:pt x="330827" y="221379"/>
                  </a:lnTo>
                  <a:lnTo>
                    <a:pt x="330381" y="221114"/>
                  </a:lnTo>
                  <a:lnTo>
                    <a:pt x="329905" y="220728"/>
                  </a:lnTo>
                  <a:lnTo>
                    <a:pt x="329893" y="220717"/>
                  </a:lnTo>
                  <a:lnTo>
                    <a:pt x="329713" y="220596"/>
                  </a:lnTo>
                  <a:lnTo>
                    <a:pt x="329581" y="220530"/>
                  </a:lnTo>
                  <a:lnTo>
                    <a:pt x="329450" y="220464"/>
                  </a:lnTo>
                  <a:lnTo>
                    <a:pt x="329385" y="220453"/>
                  </a:lnTo>
                  <a:lnTo>
                    <a:pt x="329318" y="220420"/>
                  </a:lnTo>
                  <a:lnTo>
                    <a:pt x="329179" y="220331"/>
                  </a:lnTo>
                  <a:lnTo>
                    <a:pt x="329146" y="220309"/>
                  </a:lnTo>
                  <a:lnTo>
                    <a:pt x="329077" y="220276"/>
                  </a:lnTo>
                  <a:lnTo>
                    <a:pt x="328959" y="220265"/>
                  </a:lnTo>
                  <a:lnTo>
                    <a:pt x="328829" y="220265"/>
                  </a:lnTo>
                  <a:lnTo>
                    <a:pt x="328702" y="220210"/>
                  </a:lnTo>
                  <a:lnTo>
                    <a:pt x="328626" y="220155"/>
                  </a:lnTo>
                  <a:lnTo>
                    <a:pt x="328561" y="220045"/>
                  </a:lnTo>
                  <a:lnTo>
                    <a:pt x="328519" y="220023"/>
                  </a:lnTo>
                  <a:lnTo>
                    <a:pt x="328439" y="220023"/>
                  </a:lnTo>
                  <a:lnTo>
                    <a:pt x="328298" y="220089"/>
                  </a:lnTo>
                  <a:lnTo>
                    <a:pt x="328285" y="220089"/>
                  </a:lnTo>
                  <a:lnTo>
                    <a:pt x="328053" y="220100"/>
                  </a:lnTo>
                  <a:lnTo>
                    <a:pt x="327921" y="220067"/>
                  </a:lnTo>
                  <a:lnTo>
                    <a:pt x="327890" y="220067"/>
                  </a:lnTo>
                  <a:lnTo>
                    <a:pt x="327769" y="220067"/>
                  </a:lnTo>
                  <a:lnTo>
                    <a:pt x="327285" y="220166"/>
                  </a:lnTo>
                  <a:lnTo>
                    <a:pt x="327113" y="220221"/>
                  </a:lnTo>
                  <a:lnTo>
                    <a:pt x="326930" y="220144"/>
                  </a:lnTo>
                  <a:lnTo>
                    <a:pt x="326829" y="220133"/>
                  </a:lnTo>
                  <a:lnTo>
                    <a:pt x="326626" y="220188"/>
                  </a:lnTo>
                  <a:lnTo>
                    <a:pt x="326502" y="220133"/>
                  </a:lnTo>
                  <a:lnTo>
                    <a:pt x="326417" y="220122"/>
                  </a:lnTo>
                  <a:lnTo>
                    <a:pt x="326321" y="220144"/>
                  </a:lnTo>
                  <a:lnTo>
                    <a:pt x="326182" y="220243"/>
                  </a:lnTo>
                  <a:lnTo>
                    <a:pt x="326030" y="220243"/>
                  </a:lnTo>
                  <a:lnTo>
                    <a:pt x="325959" y="220199"/>
                  </a:lnTo>
                  <a:lnTo>
                    <a:pt x="325954" y="220199"/>
                  </a:lnTo>
                  <a:lnTo>
                    <a:pt x="325813" y="220067"/>
                  </a:lnTo>
                  <a:lnTo>
                    <a:pt x="325638" y="220023"/>
                  </a:lnTo>
                  <a:lnTo>
                    <a:pt x="325365" y="220001"/>
                  </a:lnTo>
                  <a:lnTo>
                    <a:pt x="325201" y="219890"/>
                  </a:lnTo>
                  <a:lnTo>
                    <a:pt x="325156" y="219846"/>
                  </a:lnTo>
                  <a:lnTo>
                    <a:pt x="325119" y="219758"/>
                  </a:lnTo>
                  <a:lnTo>
                    <a:pt x="325122" y="219526"/>
                  </a:lnTo>
                  <a:lnTo>
                    <a:pt x="325077" y="219427"/>
                  </a:lnTo>
                  <a:lnTo>
                    <a:pt x="324605" y="219052"/>
                  </a:lnTo>
                  <a:lnTo>
                    <a:pt x="324560" y="219030"/>
                  </a:lnTo>
                  <a:lnTo>
                    <a:pt x="324383" y="218953"/>
                  </a:lnTo>
                  <a:lnTo>
                    <a:pt x="324151" y="218986"/>
                  </a:lnTo>
                  <a:lnTo>
                    <a:pt x="323523" y="219284"/>
                  </a:lnTo>
                  <a:lnTo>
                    <a:pt x="322895" y="219570"/>
                  </a:lnTo>
                  <a:lnTo>
                    <a:pt x="322633" y="219659"/>
                  </a:lnTo>
                  <a:lnTo>
                    <a:pt x="322419" y="219692"/>
                  </a:lnTo>
                  <a:lnTo>
                    <a:pt x="322185" y="219769"/>
                  </a:lnTo>
                  <a:lnTo>
                    <a:pt x="321948" y="219802"/>
                  </a:lnTo>
                  <a:lnTo>
                    <a:pt x="321657" y="219956"/>
                  </a:lnTo>
                  <a:lnTo>
                    <a:pt x="321395" y="220034"/>
                  </a:lnTo>
                  <a:lnTo>
                    <a:pt x="321285" y="220045"/>
                  </a:lnTo>
                  <a:lnTo>
                    <a:pt x="321051" y="220045"/>
                  </a:lnTo>
                  <a:lnTo>
                    <a:pt x="320632" y="220122"/>
                  </a:lnTo>
                  <a:lnTo>
                    <a:pt x="320549" y="220122"/>
                  </a:lnTo>
                  <a:lnTo>
                    <a:pt x="320368" y="220067"/>
                  </a:lnTo>
                  <a:lnTo>
                    <a:pt x="320246" y="220067"/>
                  </a:lnTo>
                  <a:lnTo>
                    <a:pt x="320128" y="220089"/>
                  </a:lnTo>
                  <a:lnTo>
                    <a:pt x="319710" y="220232"/>
                  </a:lnTo>
                  <a:lnTo>
                    <a:pt x="319371" y="220210"/>
                  </a:lnTo>
                  <a:lnTo>
                    <a:pt x="319304" y="220188"/>
                  </a:lnTo>
                  <a:lnTo>
                    <a:pt x="319061" y="220034"/>
                  </a:lnTo>
                  <a:lnTo>
                    <a:pt x="318965" y="220023"/>
                  </a:lnTo>
                  <a:lnTo>
                    <a:pt x="318810" y="220034"/>
                  </a:lnTo>
                  <a:lnTo>
                    <a:pt x="318754" y="220023"/>
                  </a:lnTo>
                  <a:lnTo>
                    <a:pt x="318500" y="219879"/>
                  </a:lnTo>
                  <a:lnTo>
                    <a:pt x="318186" y="219780"/>
                  </a:lnTo>
                  <a:lnTo>
                    <a:pt x="317911" y="219637"/>
                  </a:lnTo>
                  <a:lnTo>
                    <a:pt x="317797" y="219593"/>
                  </a:lnTo>
                  <a:lnTo>
                    <a:pt x="317659" y="219582"/>
                  </a:lnTo>
                  <a:lnTo>
                    <a:pt x="317318" y="219659"/>
                  </a:lnTo>
                  <a:lnTo>
                    <a:pt x="317213" y="219659"/>
                  </a:lnTo>
                  <a:lnTo>
                    <a:pt x="316987" y="219626"/>
                  </a:lnTo>
                  <a:lnTo>
                    <a:pt x="316875" y="219582"/>
                  </a:lnTo>
                  <a:lnTo>
                    <a:pt x="316635" y="219361"/>
                  </a:lnTo>
                  <a:lnTo>
                    <a:pt x="316539" y="219129"/>
                  </a:lnTo>
                  <a:lnTo>
                    <a:pt x="316426" y="219074"/>
                  </a:lnTo>
                  <a:lnTo>
                    <a:pt x="316373" y="219019"/>
                  </a:lnTo>
                  <a:lnTo>
                    <a:pt x="316273" y="218744"/>
                  </a:lnTo>
                  <a:lnTo>
                    <a:pt x="316074" y="218556"/>
                  </a:lnTo>
                  <a:lnTo>
                    <a:pt x="316036" y="218479"/>
                  </a:lnTo>
                  <a:lnTo>
                    <a:pt x="315927" y="218281"/>
                  </a:lnTo>
                  <a:lnTo>
                    <a:pt x="315845" y="218170"/>
                  </a:lnTo>
                  <a:lnTo>
                    <a:pt x="315710" y="218104"/>
                  </a:lnTo>
                  <a:lnTo>
                    <a:pt x="315407" y="218038"/>
                  </a:lnTo>
                  <a:lnTo>
                    <a:pt x="315326" y="217994"/>
                  </a:lnTo>
                  <a:lnTo>
                    <a:pt x="315128" y="217817"/>
                  </a:lnTo>
                  <a:lnTo>
                    <a:pt x="314739" y="217255"/>
                  </a:lnTo>
                  <a:lnTo>
                    <a:pt x="314657" y="217167"/>
                  </a:lnTo>
                  <a:lnTo>
                    <a:pt x="314369" y="217013"/>
                  </a:lnTo>
                  <a:lnTo>
                    <a:pt x="314220" y="216836"/>
                  </a:lnTo>
                  <a:lnTo>
                    <a:pt x="314081" y="216759"/>
                  </a:lnTo>
                  <a:lnTo>
                    <a:pt x="313907" y="216704"/>
                  </a:lnTo>
                  <a:lnTo>
                    <a:pt x="313704" y="216605"/>
                  </a:lnTo>
                  <a:lnTo>
                    <a:pt x="312727" y="216472"/>
                  </a:lnTo>
                  <a:lnTo>
                    <a:pt x="312443" y="216461"/>
                  </a:lnTo>
                  <a:lnTo>
                    <a:pt x="312392" y="216450"/>
                  </a:lnTo>
                  <a:lnTo>
                    <a:pt x="312361" y="216450"/>
                  </a:lnTo>
                  <a:lnTo>
                    <a:pt x="312276" y="216428"/>
                  </a:lnTo>
                  <a:lnTo>
                    <a:pt x="311940" y="216472"/>
                  </a:lnTo>
                  <a:lnTo>
                    <a:pt x="311644" y="216428"/>
                  </a:lnTo>
                  <a:lnTo>
                    <a:pt x="311610" y="216428"/>
                  </a:lnTo>
                  <a:lnTo>
                    <a:pt x="311164" y="216450"/>
                  </a:lnTo>
                  <a:lnTo>
                    <a:pt x="310727" y="216572"/>
                  </a:lnTo>
                  <a:lnTo>
                    <a:pt x="310258" y="216583"/>
                  </a:lnTo>
                  <a:lnTo>
                    <a:pt x="310050" y="216682"/>
                  </a:lnTo>
                  <a:lnTo>
                    <a:pt x="309875" y="216726"/>
                  </a:lnTo>
                  <a:lnTo>
                    <a:pt x="309725" y="216770"/>
                  </a:lnTo>
                  <a:lnTo>
                    <a:pt x="309497" y="216770"/>
                  </a:lnTo>
                  <a:lnTo>
                    <a:pt x="309133" y="216715"/>
                  </a:lnTo>
                  <a:lnTo>
                    <a:pt x="308956" y="216616"/>
                  </a:lnTo>
                  <a:lnTo>
                    <a:pt x="308811" y="216538"/>
                  </a:lnTo>
                  <a:lnTo>
                    <a:pt x="308394" y="216527"/>
                  </a:lnTo>
                  <a:lnTo>
                    <a:pt x="308298" y="216560"/>
                  </a:lnTo>
                  <a:lnTo>
                    <a:pt x="308182" y="216627"/>
                  </a:lnTo>
                  <a:lnTo>
                    <a:pt x="307931" y="216847"/>
                  </a:lnTo>
                  <a:lnTo>
                    <a:pt x="307767" y="216902"/>
                  </a:lnTo>
                  <a:lnTo>
                    <a:pt x="307490" y="216946"/>
                  </a:lnTo>
                  <a:lnTo>
                    <a:pt x="307454" y="216946"/>
                  </a:lnTo>
                  <a:lnTo>
                    <a:pt x="307356" y="216924"/>
                  </a:lnTo>
                  <a:lnTo>
                    <a:pt x="307310" y="216913"/>
                  </a:lnTo>
                  <a:lnTo>
                    <a:pt x="307296" y="216913"/>
                  </a:lnTo>
                  <a:lnTo>
                    <a:pt x="307260" y="216902"/>
                  </a:lnTo>
                  <a:lnTo>
                    <a:pt x="307226" y="216902"/>
                  </a:lnTo>
                  <a:lnTo>
                    <a:pt x="307224" y="216902"/>
                  </a:lnTo>
                  <a:lnTo>
                    <a:pt x="307223" y="216902"/>
                  </a:lnTo>
                  <a:lnTo>
                    <a:pt x="307223" y="216902"/>
                  </a:lnTo>
                  <a:lnTo>
                    <a:pt x="307222" y="216902"/>
                  </a:lnTo>
                  <a:lnTo>
                    <a:pt x="306207" y="216891"/>
                  </a:lnTo>
                  <a:lnTo>
                    <a:pt x="305565" y="216979"/>
                  </a:lnTo>
                  <a:lnTo>
                    <a:pt x="304518" y="217828"/>
                  </a:lnTo>
                  <a:lnTo>
                    <a:pt x="303858" y="218336"/>
                  </a:lnTo>
                  <a:lnTo>
                    <a:pt x="303250" y="218953"/>
                  </a:lnTo>
                  <a:lnTo>
                    <a:pt x="302676" y="219615"/>
                  </a:lnTo>
                  <a:lnTo>
                    <a:pt x="302659" y="219923"/>
                  </a:lnTo>
                  <a:lnTo>
                    <a:pt x="302862" y="220750"/>
                  </a:lnTo>
                  <a:lnTo>
                    <a:pt x="303183" y="221875"/>
                  </a:lnTo>
                  <a:lnTo>
                    <a:pt x="303183" y="222007"/>
                  </a:lnTo>
                  <a:lnTo>
                    <a:pt x="302827" y="222581"/>
                  </a:lnTo>
                  <a:lnTo>
                    <a:pt x="302693" y="222944"/>
                  </a:lnTo>
                  <a:lnTo>
                    <a:pt x="302539" y="223363"/>
                  </a:lnTo>
                  <a:lnTo>
                    <a:pt x="302456" y="223452"/>
                  </a:lnTo>
                  <a:lnTo>
                    <a:pt x="302310" y="223485"/>
                  </a:lnTo>
                  <a:lnTo>
                    <a:pt x="301983" y="223551"/>
                  </a:lnTo>
                  <a:lnTo>
                    <a:pt x="300801" y="223771"/>
                  </a:lnTo>
                  <a:lnTo>
                    <a:pt x="300064" y="224466"/>
                  </a:lnTo>
                  <a:lnTo>
                    <a:pt x="299719" y="224918"/>
                  </a:lnTo>
                  <a:lnTo>
                    <a:pt x="299719" y="224918"/>
                  </a:lnTo>
                  <a:lnTo>
                    <a:pt x="299035" y="226065"/>
                  </a:lnTo>
                  <a:lnTo>
                    <a:pt x="298807" y="226550"/>
                  </a:lnTo>
                  <a:lnTo>
                    <a:pt x="298483" y="226759"/>
                  </a:lnTo>
                  <a:lnTo>
                    <a:pt x="298182" y="226958"/>
                  </a:lnTo>
                  <a:lnTo>
                    <a:pt x="297321" y="227443"/>
                  </a:lnTo>
                  <a:lnTo>
                    <a:pt x="296729" y="227443"/>
                  </a:lnTo>
                  <a:lnTo>
                    <a:pt x="295967" y="226925"/>
                  </a:lnTo>
                  <a:lnTo>
                    <a:pt x="295715" y="226605"/>
                  </a:lnTo>
                  <a:lnTo>
                    <a:pt x="295437" y="226021"/>
                  </a:lnTo>
                  <a:lnTo>
                    <a:pt x="295411" y="225271"/>
                  </a:lnTo>
                  <a:lnTo>
                    <a:pt x="295227" y="224742"/>
                  </a:lnTo>
                  <a:lnTo>
                    <a:pt x="295394" y="224201"/>
                  </a:lnTo>
                  <a:lnTo>
                    <a:pt x="295478" y="223385"/>
                  </a:lnTo>
                  <a:lnTo>
                    <a:pt x="295532" y="222845"/>
                  </a:lnTo>
                  <a:lnTo>
                    <a:pt x="295453" y="222724"/>
                  </a:lnTo>
                  <a:lnTo>
                    <a:pt x="295133" y="222459"/>
                  </a:lnTo>
                  <a:lnTo>
                    <a:pt x="294760" y="222272"/>
                  </a:lnTo>
                  <a:lnTo>
                    <a:pt x="293776" y="221456"/>
                  </a:lnTo>
                  <a:lnTo>
                    <a:pt x="293503" y="221390"/>
                  </a:lnTo>
                  <a:lnTo>
                    <a:pt x="293033" y="221379"/>
                  </a:lnTo>
                  <a:lnTo>
                    <a:pt x="292361" y="221180"/>
                  </a:lnTo>
                  <a:lnTo>
                    <a:pt x="292180" y="221125"/>
                  </a:lnTo>
                  <a:lnTo>
                    <a:pt x="291823" y="220960"/>
                  </a:lnTo>
                  <a:lnTo>
                    <a:pt x="291317" y="220894"/>
                  </a:lnTo>
                  <a:lnTo>
                    <a:pt x="290671" y="220894"/>
                  </a:lnTo>
                  <a:lnTo>
                    <a:pt x="290112" y="220927"/>
                  </a:lnTo>
                  <a:lnTo>
                    <a:pt x="289396" y="220927"/>
                  </a:lnTo>
                  <a:lnTo>
                    <a:pt x="289309" y="220927"/>
                  </a:lnTo>
                  <a:lnTo>
                    <a:pt x="289183" y="220927"/>
                  </a:lnTo>
                  <a:lnTo>
                    <a:pt x="289100" y="220938"/>
                  </a:lnTo>
                  <a:lnTo>
                    <a:pt x="288965" y="220883"/>
                  </a:lnTo>
                  <a:lnTo>
                    <a:pt x="288694" y="220673"/>
                  </a:lnTo>
                  <a:lnTo>
                    <a:pt x="288540" y="220607"/>
                  </a:lnTo>
                  <a:lnTo>
                    <a:pt x="287986" y="220453"/>
                  </a:lnTo>
                  <a:lnTo>
                    <a:pt x="287589" y="220243"/>
                  </a:lnTo>
                  <a:lnTo>
                    <a:pt x="287382" y="220122"/>
                  </a:lnTo>
                  <a:lnTo>
                    <a:pt x="287281" y="220023"/>
                  </a:lnTo>
                  <a:lnTo>
                    <a:pt x="287132" y="219945"/>
                  </a:lnTo>
                  <a:lnTo>
                    <a:pt x="286875" y="219912"/>
                  </a:lnTo>
                  <a:lnTo>
                    <a:pt x="286513" y="219824"/>
                  </a:lnTo>
                  <a:lnTo>
                    <a:pt x="286378" y="219813"/>
                  </a:lnTo>
                  <a:lnTo>
                    <a:pt x="286087" y="219879"/>
                  </a:lnTo>
                  <a:lnTo>
                    <a:pt x="285946" y="219802"/>
                  </a:lnTo>
                  <a:lnTo>
                    <a:pt x="285697" y="219769"/>
                  </a:lnTo>
                  <a:lnTo>
                    <a:pt x="285269" y="219482"/>
                  </a:lnTo>
                  <a:lnTo>
                    <a:pt x="284984" y="219372"/>
                  </a:lnTo>
                  <a:lnTo>
                    <a:pt x="284907" y="219328"/>
                  </a:lnTo>
                  <a:lnTo>
                    <a:pt x="284724" y="219218"/>
                  </a:lnTo>
                  <a:lnTo>
                    <a:pt x="284671" y="219196"/>
                  </a:lnTo>
                  <a:lnTo>
                    <a:pt x="284490" y="219151"/>
                  </a:lnTo>
                  <a:lnTo>
                    <a:pt x="284276" y="218931"/>
                  </a:lnTo>
                  <a:lnTo>
                    <a:pt x="284137" y="218821"/>
                  </a:lnTo>
                  <a:lnTo>
                    <a:pt x="284010" y="218777"/>
                  </a:lnTo>
                  <a:lnTo>
                    <a:pt x="283816" y="218766"/>
                  </a:lnTo>
                  <a:lnTo>
                    <a:pt x="283751" y="218755"/>
                  </a:lnTo>
                  <a:lnTo>
                    <a:pt x="283356" y="218688"/>
                  </a:lnTo>
                  <a:lnTo>
                    <a:pt x="283291" y="218644"/>
                  </a:lnTo>
                  <a:lnTo>
                    <a:pt x="283029" y="218424"/>
                  </a:lnTo>
                  <a:lnTo>
                    <a:pt x="282902" y="218347"/>
                  </a:lnTo>
                  <a:lnTo>
                    <a:pt x="282831" y="218325"/>
                  </a:lnTo>
                  <a:lnTo>
                    <a:pt x="282581" y="218314"/>
                  </a:lnTo>
                  <a:lnTo>
                    <a:pt x="282383" y="218369"/>
                  </a:lnTo>
                  <a:lnTo>
                    <a:pt x="282340" y="218380"/>
                  </a:lnTo>
                  <a:lnTo>
                    <a:pt x="282027" y="218303"/>
                  </a:lnTo>
                  <a:lnTo>
                    <a:pt x="281920" y="218292"/>
                  </a:lnTo>
                  <a:lnTo>
                    <a:pt x="281443" y="218391"/>
                  </a:lnTo>
                  <a:lnTo>
                    <a:pt x="281368" y="218424"/>
                  </a:lnTo>
                  <a:lnTo>
                    <a:pt x="281136" y="218512"/>
                  </a:lnTo>
                  <a:lnTo>
                    <a:pt x="281133" y="218512"/>
                  </a:lnTo>
                  <a:lnTo>
                    <a:pt x="280879" y="218578"/>
                  </a:lnTo>
                  <a:lnTo>
                    <a:pt x="280233" y="218909"/>
                  </a:lnTo>
                  <a:lnTo>
                    <a:pt x="280165" y="218898"/>
                  </a:lnTo>
                  <a:lnTo>
                    <a:pt x="279996" y="218777"/>
                  </a:lnTo>
                  <a:lnTo>
                    <a:pt x="279716" y="218722"/>
                  </a:lnTo>
                  <a:lnTo>
                    <a:pt x="279631" y="218677"/>
                  </a:lnTo>
                  <a:lnTo>
                    <a:pt x="279586" y="218666"/>
                  </a:lnTo>
                  <a:lnTo>
                    <a:pt x="279372" y="218633"/>
                  </a:lnTo>
                  <a:lnTo>
                    <a:pt x="279149" y="218578"/>
                  </a:lnTo>
                  <a:lnTo>
                    <a:pt x="279064" y="218578"/>
                  </a:lnTo>
                  <a:lnTo>
                    <a:pt x="278921" y="218644"/>
                  </a:lnTo>
                  <a:lnTo>
                    <a:pt x="278822" y="218655"/>
                  </a:lnTo>
                  <a:lnTo>
                    <a:pt x="278591" y="218611"/>
                  </a:lnTo>
                  <a:lnTo>
                    <a:pt x="278548" y="218611"/>
                  </a:lnTo>
                  <a:lnTo>
                    <a:pt x="278167" y="218633"/>
                  </a:lnTo>
                  <a:lnTo>
                    <a:pt x="277857" y="218545"/>
                  </a:lnTo>
                  <a:lnTo>
                    <a:pt x="277414" y="218534"/>
                  </a:lnTo>
                  <a:lnTo>
                    <a:pt x="277225" y="218589"/>
                  </a:lnTo>
                  <a:lnTo>
                    <a:pt x="277118" y="218611"/>
                  </a:lnTo>
                  <a:lnTo>
                    <a:pt x="276895" y="218622"/>
                  </a:lnTo>
                  <a:lnTo>
                    <a:pt x="276602" y="218699"/>
                  </a:lnTo>
                  <a:lnTo>
                    <a:pt x="276421" y="218644"/>
                  </a:lnTo>
                  <a:lnTo>
                    <a:pt x="276234" y="218655"/>
                  </a:lnTo>
                  <a:lnTo>
                    <a:pt x="276024" y="218600"/>
                  </a:lnTo>
                  <a:lnTo>
                    <a:pt x="275944" y="218600"/>
                  </a:lnTo>
                  <a:lnTo>
                    <a:pt x="275676" y="218688"/>
                  </a:lnTo>
                  <a:lnTo>
                    <a:pt x="275145" y="218931"/>
                  </a:lnTo>
                  <a:lnTo>
                    <a:pt x="274801" y="219030"/>
                  </a:lnTo>
                  <a:lnTo>
                    <a:pt x="274488" y="219041"/>
                  </a:lnTo>
                  <a:lnTo>
                    <a:pt x="274341" y="219019"/>
                  </a:lnTo>
                  <a:lnTo>
                    <a:pt x="274141" y="219063"/>
                  </a:lnTo>
                  <a:lnTo>
                    <a:pt x="273828" y="219019"/>
                  </a:lnTo>
                  <a:lnTo>
                    <a:pt x="273631" y="219019"/>
                  </a:lnTo>
                  <a:lnTo>
                    <a:pt x="273513" y="219052"/>
                  </a:lnTo>
                  <a:lnTo>
                    <a:pt x="273334" y="219151"/>
                  </a:lnTo>
                  <a:lnTo>
                    <a:pt x="273160" y="219174"/>
                  </a:lnTo>
                  <a:lnTo>
                    <a:pt x="273092" y="219218"/>
                  </a:lnTo>
                  <a:lnTo>
                    <a:pt x="272993" y="219317"/>
                  </a:lnTo>
                  <a:lnTo>
                    <a:pt x="272917" y="219350"/>
                  </a:lnTo>
                  <a:lnTo>
                    <a:pt x="272451" y="219306"/>
                  </a:lnTo>
                  <a:lnTo>
                    <a:pt x="272339" y="219317"/>
                  </a:lnTo>
                  <a:lnTo>
                    <a:pt x="272274" y="219372"/>
                  </a:lnTo>
                  <a:lnTo>
                    <a:pt x="272158" y="219493"/>
                  </a:lnTo>
                  <a:lnTo>
                    <a:pt x="271639" y="219471"/>
                  </a:lnTo>
                  <a:lnTo>
                    <a:pt x="271297" y="219339"/>
                  </a:lnTo>
                  <a:lnTo>
                    <a:pt x="271043" y="219350"/>
                  </a:lnTo>
                  <a:lnTo>
                    <a:pt x="270648" y="219339"/>
                  </a:lnTo>
                  <a:lnTo>
                    <a:pt x="270547" y="219284"/>
                  </a:lnTo>
                  <a:lnTo>
                    <a:pt x="270411" y="219174"/>
                  </a:lnTo>
                  <a:lnTo>
                    <a:pt x="270279" y="219107"/>
                  </a:lnTo>
                  <a:lnTo>
                    <a:pt x="270101" y="218898"/>
                  </a:lnTo>
                  <a:lnTo>
                    <a:pt x="270072" y="218887"/>
                  </a:lnTo>
                  <a:lnTo>
                    <a:pt x="269920" y="218909"/>
                  </a:lnTo>
                  <a:lnTo>
                    <a:pt x="269630" y="219008"/>
                  </a:lnTo>
                  <a:lnTo>
                    <a:pt x="269474" y="219041"/>
                  </a:lnTo>
                  <a:lnTo>
                    <a:pt x="269032" y="218953"/>
                  </a:lnTo>
                  <a:lnTo>
                    <a:pt x="268931" y="218909"/>
                  </a:lnTo>
                  <a:lnTo>
                    <a:pt x="268815" y="218843"/>
                  </a:lnTo>
                  <a:lnTo>
                    <a:pt x="268648" y="218677"/>
                  </a:lnTo>
                  <a:lnTo>
                    <a:pt x="268478" y="218556"/>
                  </a:lnTo>
                  <a:lnTo>
                    <a:pt x="268186" y="218303"/>
                  </a:lnTo>
                  <a:lnTo>
                    <a:pt x="268098" y="218038"/>
                  </a:lnTo>
                  <a:lnTo>
                    <a:pt x="267929" y="217862"/>
                  </a:lnTo>
                  <a:lnTo>
                    <a:pt x="267855" y="217817"/>
                  </a:lnTo>
                  <a:lnTo>
                    <a:pt x="267784" y="217806"/>
                  </a:lnTo>
                  <a:lnTo>
                    <a:pt x="267675" y="217784"/>
                  </a:lnTo>
                  <a:lnTo>
                    <a:pt x="267415" y="217773"/>
                  </a:lnTo>
                  <a:lnTo>
                    <a:pt x="267206" y="217784"/>
                  </a:lnTo>
                  <a:lnTo>
                    <a:pt x="267023" y="217773"/>
                  </a:lnTo>
                  <a:lnTo>
                    <a:pt x="266840" y="217740"/>
                  </a:lnTo>
                  <a:lnTo>
                    <a:pt x="266523" y="217630"/>
                  </a:lnTo>
                  <a:lnTo>
                    <a:pt x="266405" y="217608"/>
                  </a:lnTo>
                  <a:lnTo>
                    <a:pt x="266258" y="217608"/>
                  </a:lnTo>
                  <a:lnTo>
                    <a:pt x="265939" y="217630"/>
                  </a:lnTo>
                  <a:lnTo>
                    <a:pt x="265815" y="217575"/>
                  </a:lnTo>
                  <a:lnTo>
                    <a:pt x="265606" y="217387"/>
                  </a:lnTo>
                  <a:lnTo>
                    <a:pt x="265423" y="217200"/>
                  </a:lnTo>
                  <a:lnTo>
                    <a:pt x="265313" y="216924"/>
                  </a:lnTo>
                  <a:lnTo>
                    <a:pt x="265172" y="216715"/>
                  </a:lnTo>
                  <a:lnTo>
                    <a:pt x="264969" y="216373"/>
                  </a:lnTo>
                  <a:lnTo>
                    <a:pt x="264929" y="216230"/>
                  </a:lnTo>
                  <a:lnTo>
                    <a:pt x="264896" y="216175"/>
                  </a:lnTo>
                  <a:lnTo>
                    <a:pt x="264662" y="215976"/>
                  </a:lnTo>
                  <a:lnTo>
                    <a:pt x="264501" y="215745"/>
                  </a:lnTo>
                  <a:lnTo>
                    <a:pt x="264472" y="215723"/>
                  </a:lnTo>
                  <a:lnTo>
                    <a:pt x="264298" y="215546"/>
                  </a:lnTo>
                  <a:lnTo>
                    <a:pt x="264173" y="215392"/>
                  </a:lnTo>
                  <a:lnTo>
                    <a:pt x="264010" y="215270"/>
                  </a:lnTo>
                  <a:lnTo>
                    <a:pt x="263925" y="215182"/>
                  </a:lnTo>
                  <a:lnTo>
                    <a:pt x="263852" y="214973"/>
                  </a:lnTo>
                  <a:lnTo>
                    <a:pt x="263877" y="214785"/>
                  </a:lnTo>
                  <a:lnTo>
                    <a:pt x="263843" y="214642"/>
                  </a:lnTo>
                  <a:lnTo>
                    <a:pt x="263736" y="214510"/>
                  </a:lnTo>
                  <a:lnTo>
                    <a:pt x="263470" y="214333"/>
                  </a:lnTo>
                  <a:lnTo>
                    <a:pt x="263349" y="214212"/>
                  </a:lnTo>
                  <a:lnTo>
                    <a:pt x="263287" y="214113"/>
                  </a:lnTo>
                  <a:lnTo>
                    <a:pt x="263247" y="214003"/>
                  </a:lnTo>
                  <a:lnTo>
                    <a:pt x="263189" y="213584"/>
                  </a:lnTo>
                  <a:lnTo>
                    <a:pt x="263104" y="213407"/>
                  </a:lnTo>
                  <a:lnTo>
                    <a:pt x="263062" y="213374"/>
                  </a:lnTo>
                  <a:lnTo>
                    <a:pt x="262957" y="213341"/>
                  </a:lnTo>
                  <a:lnTo>
                    <a:pt x="262782" y="213374"/>
                  </a:lnTo>
                  <a:lnTo>
                    <a:pt x="262706" y="213363"/>
                  </a:lnTo>
                  <a:lnTo>
                    <a:pt x="262562" y="213187"/>
                  </a:lnTo>
                  <a:lnTo>
                    <a:pt x="262416" y="212867"/>
                  </a:lnTo>
                  <a:lnTo>
                    <a:pt x="262260" y="212712"/>
                  </a:lnTo>
                  <a:lnTo>
                    <a:pt x="262128" y="212668"/>
                  </a:lnTo>
                  <a:lnTo>
                    <a:pt x="262080" y="212657"/>
                  </a:lnTo>
                  <a:lnTo>
                    <a:pt x="261781" y="212613"/>
                  </a:lnTo>
                  <a:lnTo>
                    <a:pt x="261591" y="212569"/>
                  </a:lnTo>
                  <a:lnTo>
                    <a:pt x="261256" y="212338"/>
                  </a:lnTo>
                  <a:lnTo>
                    <a:pt x="261149" y="212238"/>
                  </a:lnTo>
                  <a:lnTo>
                    <a:pt x="261080" y="212183"/>
                  </a:lnTo>
                  <a:lnTo>
                    <a:pt x="260991" y="212128"/>
                  </a:lnTo>
                  <a:lnTo>
                    <a:pt x="260694" y="212029"/>
                  </a:lnTo>
                  <a:lnTo>
                    <a:pt x="260593" y="211952"/>
                  </a:lnTo>
                  <a:lnTo>
                    <a:pt x="260511" y="211786"/>
                  </a:lnTo>
                  <a:lnTo>
                    <a:pt x="260347" y="211500"/>
                  </a:lnTo>
                  <a:lnTo>
                    <a:pt x="260240" y="211103"/>
                  </a:lnTo>
                  <a:lnTo>
                    <a:pt x="260124" y="210871"/>
                  </a:lnTo>
                  <a:lnTo>
                    <a:pt x="260062" y="210750"/>
                  </a:lnTo>
                  <a:lnTo>
                    <a:pt x="259913" y="210375"/>
                  </a:lnTo>
                  <a:lnTo>
                    <a:pt x="259317" y="209835"/>
                  </a:lnTo>
                  <a:lnTo>
                    <a:pt x="258868" y="209184"/>
                  </a:lnTo>
                  <a:lnTo>
                    <a:pt x="258756" y="208931"/>
                  </a:lnTo>
                  <a:lnTo>
                    <a:pt x="258584" y="208655"/>
                  </a:lnTo>
                  <a:lnTo>
                    <a:pt x="258431" y="208567"/>
                  </a:lnTo>
                  <a:lnTo>
                    <a:pt x="258370" y="208479"/>
                  </a:lnTo>
                  <a:lnTo>
                    <a:pt x="258268" y="208247"/>
                  </a:lnTo>
                  <a:lnTo>
                    <a:pt x="257964" y="208049"/>
                  </a:lnTo>
                  <a:lnTo>
                    <a:pt x="257819" y="207817"/>
                  </a:lnTo>
                  <a:lnTo>
                    <a:pt x="257766" y="207641"/>
                  </a:lnTo>
                  <a:lnTo>
                    <a:pt x="257803" y="207508"/>
                  </a:lnTo>
                  <a:lnTo>
                    <a:pt x="257862" y="207365"/>
                  </a:lnTo>
                  <a:lnTo>
                    <a:pt x="258220" y="206858"/>
                  </a:lnTo>
                  <a:lnTo>
                    <a:pt x="258259" y="206494"/>
                  </a:lnTo>
                  <a:lnTo>
                    <a:pt x="258285" y="206285"/>
                  </a:lnTo>
                  <a:lnTo>
                    <a:pt x="258493" y="205998"/>
                  </a:lnTo>
                  <a:lnTo>
                    <a:pt x="258640" y="205623"/>
                  </a:lnTo>
                  <a:lnTo>
                    <a:pt x="258604" y="204763"/>
                  </a:lnTo>
                  <a:lnTo>
                    <a:pt x="258957" y="204013"/>
                  </a:lnTo>
                  <a:lnTo>
                    <a:pt x="258973" y="203429"/>
                  </a:lnTo>
                  <a:lnTo>
                    <a:pt x="259156" y="203109"/>
                  </a:lnTo>
                  <a:lnTo>
                    <a:pt x="259162" y="202999"/>
                  </a:lnTo>
                  <a:lnTo>
                    <a:pt x="259106" y="202811"/>
                  </a:lnTo>
                  <a:lnTo>
                    <a:pt x="259111" y="202778"/>
                  </a:lnTo>
                  <a:lnTo>
                    <a:pt x="259156" y="202580"/>
                  </a:lnTo>
                  <a:lnTo>
                    <a:pt x="259194" y="202249"/>
                  </a:lnTo>
                  <a:lnTo>
                    <a:pt x="259156" y="202084"/>
                  </a:lnTo>
                  <a:lnTo>
                    <a:pt x="259089" y="201984"/>
                  </a:lnTo>
                  <a:lnTo>
                    <a:pt x="258957" y="201874"/>
                  </a:lnTo>
                  <a:lnTo>
                    <a:pt x="258761" y="201797"/>
                  </a:lnTo>
                  <a:lnTo>
                    <a:pt x="258488" y="201521"/>
                  </a:lnTo>
                  <a:lnTo>
                    <a:pt x="258443" y="201444"/>
                  </a:lnTo>
                  <a:lnTo>
                    <a:pt x="258429" y="201389"/>
                  </a:lnTo>
                  <a:lnTo>
                    <a:pt x="258443" y="201058"/>
                  </a:lnTo>
                  <a:lnTo>
                    <a:pt x="258435" y="200849"/>
                  </a:lnTo>
                  <a:lnTo>
                    <a:pt x="258350" y="200430"/>
                  </a:lnTo>
                  <a:lnTo>
                    <a:pt x="258251" y="200253"/>
                  </a:lnTo>
                  <a:lnTo>
                    <a:pt x="258138" y="200132"/>
                  </a:lnTo>
                  <a:lnTo>
                    <a:pt x="258073" y="199945"/>
                  </a:lnTo>
                  <a:lnTo>
                    <a:pt x="257845" y="199603"/>
                  </a:lnTo>
                  <a:lnTo>
                    <a:pt x="257696" y="199416"/>
                  </a:lnTo>
                  <a:lnTo>
                    <a:pt x="257681" y="199393"/>
                  </a:lnTo>
                  <a:lnTo>
                    <a:pt x="257159" y="198952"/>
                  </a:lnTo>
                  <a:lnTo>
                    <a:pt x="257027" y="198820"/>
                  </a:lnTo>
                  <a:lnTo>
                    <a:pt x="256944" y="198754"/>
                  </a:lnTo>
                  <a:lnTo>
                    <a:pt x="256594" y="198567"/>
                  </a:lnTo>
                  <a:lnTo>
                    <a:pt x="256406" y="198368"/>
                  </a:lnTo>
                  <a:lnTo>
                    <a:pt x="256262" y="198236"/>
                  </a:lnTo>
                  <a:lnTo>
                    <a:pt x="256112" y="198015"/>
                  </a:lnTo>
                  <a:lnTo>
                    <a:pt x="256050" y="197872"/>
                  </a:lnTo>
                  <a:lnTo>
                    <a:pt x="255989" y="197729"/>
                  </a:lnTo>
                  <a:lnTo>
                    <a:pt x="255966" y="197596"/>
                  </a:lnTo>
                  <a:lnTo>
                    <a:pt x="255955" y="197541"/>
                  </a:lnTo>
                  <a:lnTo>
                    <a:pt x="255974" y="197376"/>
                  </a:lnTo>
                  <a:lnTo>
                    <a:pt x="255994" y="196935"/>
                  </a:lnTo>
                  <a:lnTo>
                    <a:pt x="255971" y="196703"/>
                  </a:lnTo>
                  <a:lnTo>
                    <a:pt x="255848" y="196273"/>
                  </a:lnTo>
                  <a:lnTo>
                    <a:pt x="255830" y="196097"/>
                  </a:lnTo>
                  <a:lnTo>
                    <a:pt x="255844" y="195953"/>
                  </a:lnTo>
                  <a:lnTo>
                    <a:pt x="255898" y="195821"/>
                  </a:lnTo>
                  <a:lnTo>
                    <a:pt x="256056" y="195601"/>
                  </a:lnTo>
                  <a:lnTo>
                    <a:pt x="256152" y="195534"/>
                  </a:lnTo>
                  <a:lnTo>
                    <a:pt x="256402" y="195391"/>
                  </a:lnTo>
                  <a:lnTo>
                    <a:pt x="256558" y="195237"/>
                  </a:lnTo>
                  <a:lnTo>
                    <a:pt x="256654" y="195060"/>
                  </a:lnTo>
                  <a:lnTo>
                    <a:pt x="256696" y="194862"/>
                  </a:lnTo>
                  <a:lnTo>
                    <a:pt x="256694" y="194708"/>
                  </a:lnTo>
                  <a:lnTo>
                    <a:pt x="256651" y="194476"/>
                  </a:lnTo>
                  <a:lnTo>
                    <a:pt x="256607" y="194167"/>
                  </a:lnTo>
                  <a:lnTo>
                    <a:pt x="256598" y="193958"/>
                  </a:lnTo>
                  <a:lnTo>
                    <a:pt x="256637" y="193770"/>
                  </a:lnTo>
                  <a:lnTo>
                    <a:pt x="256752" y="193550"/>
                  </a:lnTo>
                  <a:lnTo>
                    <a:pt x="256781" y="193362"/>
                  </a:lnTo>
                  <a:lnTo>
                    <a:pt x="256767" y="193109"/>
                  </a:lnTo>
                  <a:lnTo>
                    <a:pt x="256801" y="192910"/>
                  </a:lnTo>
                  <a:lnTo>
                    <a:pt x="256933" y="192447"/>
                  </a:lnTo>
                  <a:lnTo>
                    <a:pt x="257179" y="192017"/>
                  </a:lnTo>
                  <a:lnTo>
                    <a:pt x="257181" y="191863"/>
                  </a:lnTo>
                  <a:lnTo>
                    <a:pt x="257187" y="191576"/>
                  </a:lnTo>
                  <a:lnTo>
                    <a:pt x="257058" y="191036"/>
                  </a:lnTo>
                  <a:lnTo>
                    <a:pt x="256976" y="190804"/>
                  </a:lnTo>
                  <a:lnTo>
                    <a:pt x="256863" y="190650"/>
                  </a:lnTo>
                  <a:lnTo>
                    <a:pt x="256435" y="190297"/>
                  </a:lnTo>
                  <a:lnTo>
                    <a:pt x="256321" y="190022"/>
                  </a:lnTo>
                  <a:lnTo>
                    <a:pt x="256273" y="189768"/>
                  </a:lnTo>
                  <a:lnTo>
                    <a:pt x="256250" y="189548"/>
                  </a:lnTo>
                  <a:lnTo>
                    <a:pt x="256358" y="189327"/>
                  </a:lnTo>
                  <a:lnTo>
                    <a:pt x="256358" y="189173"/>
                  </a:lnTo>
                  <a:lnTo>
                    <a:pt x="256279" y="188963"/>
                  </a:lnTo>
                  <a:lnTo>
                    <a:pt x="256248" y="188687"/>
                  </a:lnTo>
                  <a:lnTo>
                    <a:pt x="256349" y="188456"/>
                  </a:lnTo>
                  <a:lnTo>
                    <a:pt x="256352" y="188346"/>
                  </a:lnTo>
                  <a:lnTo>
                    <a:pt x="256402" y="188048"/>
                  </a:lnTo>
                  <a:lnTo>
                    <a:pt x="256529" y="187585"/>
                  </a:lnTo>
                  <a:lnTo>
                    <a:pt x="256640" y="187420"/>
                  </a:lnTo>
                  <a:lnTo>
                    <a:pt x="256817" y="187254"/>
                  </a:lnTo>
                  <a:lnTo>
                    <a:pt x="256888" y="187221"/>
                  </a:lnTo>
                  <a:lnTo>
                    <a:pt x="257201" y="187067"/>
                  </a:lnTo>
                  <a:lnTo>
                    <a:pt x="257698" y="186868"/>
                  </a:lnTo>
                  <a:lnTo>
                    <a:pt x="258268" y="186813"/>
                  </a:lnTo>
                  <a:lnTo>
                    <a:pt x="258804" y="186626"/>
                  </a:lnTo>
                  <a:lnTo>
                    <a:pt x="259227" y="186626"/>
                  </a:lnTo>
                  <a:lnTo>
                    <a:pt x="259408" y="186648"/>
                  </a:lnTo>
                  <a:lnTo>
                    <a:pt x="259823" y="186648"/>
                  </a:lnTo>
                  <a:lnTo>
                    <a:pt x="260153" y="186593"/>
                  </a:lnTo>
                  <a:lnTo>
                    <a:pt x="260170" y="186582"/>
                  </a:lnTo>
                  <a:lnTo>
                    <a:pt x="260243" y="186526"/>
                  </a:lnTo>
                  <a:lnTo>
                    <a:pt x="260345" y="186394"/>
                  </a:lnTo>
                  <a:lnTo>
                    <a:pt x="260328" y="186141"/>
                  </a:lnTo>
                  <a:lnTo>
                    <a:pt x="260341" y="186097"/>
                  </a:lnTo>
                  <a:lnTo>
                    <a:pt x="260627" y="185997"/>
                  </a:lnTo>
                  <a:lnTo>
                    <a:pt x="260779" y="185953"/>
                  </a:lnTo>
                  <a:lnTo>
                    <a:pt x="260908" y="185920"/>
                  </a:lnTo>
                  <a:lnTo>
                    <a:pt x="261050" y="185799"/>
                  </a:lnTo>
                  <a:lnTo>
                    <a:pt x="261073" y="185766"/>
                  </a:lnTo>
                  <a:lnTo>
                    <a:pt x="261211" y="185512"/>
                  </a:lnTo>
                  <a:lnTo>
                    <a:pt x="261352" y="185358"/>
                  </a:lnTo>
                  <a:lnTo>
                    <a:pt x="261459" y="185303"/>
                  </a:lnTo>
                  <a:lnTo>
                    <a:pt x="261840" y="185148"/>
                  </a:lnTo>
                  <a:lnTo>
                    <a:pt x="261928" y="185137"/>
                  </a:lnTo>
                  <a:lnTo>
                    <a:pt x="262062" y="185137"/>
                  </a:lnTo>
                  <a:lnTo>
                    <a:pt x="262235" y="185203"/>
                  </a:lnTo>
                  <a:lnTo>
                    <a:pt x="262435" y="185248"/>
                  </a:lnTo>
                  <a:lnTo>
                    <a:pt x="262604" y="185259"/>
                  </a:lnTo>
                  <a:lnTo>
                    <a:pt x="262867" y="185325"/>
                  </a:lnTo>
                  <a:lnTo>
                    <a:pt x="263059" y="185314"/>
                  </a:lnTo>
                  <a:lnTo>
                    <a:pt x="263437" y="185325"/>
                  </a:lnTo>
                  <a:lnTo>
                    <a:pt x="263642" y="185281"/>
                  </a:lnTo>
                  <a:lnTo>
                    <a:pt x="263854" y="185325"/>
                  </a:lnTo>
                  <a:lnTo>
                    <a:pt x="263953" y="185325"/>
                  </a:lnTo>
                  <a:lnTo>
                    <a:pt x="264193" y="185281"/>
                  </a:lnTo>
                  <a:lnTo>
                    <a:pt x="264430" y="185126"/>
                  </a:lnTo>
                  <a:lnTo>
                    <a:pt x="264704" y="185016"/>
                  </a:lnTo>
                  <a:lnTo>
                    <a:pt x="265065" y="184994"/>
                  </a:lnTo>
                  <a:lnTo>
                    <a:pt x="265124" y="184950"/>
                  </a:lnTo>
                  <a:lnTo>
                    <a:pt x="265200" y="184751"/>
                  </a:lnTo>
                  <a:lnTo>
                    <a:pt x="265271" y="184630"/>
                  </a:lnTo>
                  <a:lnTo>
                    <a:pt x="265643" y="184299"/>
                  </a:lnTo>
                  <a:lnTo>
                    <a:pt x="265731" y="184266"/>
                  </a:lnTo>
                  <a:lnTo>
                    <a:pt x="266103" y="183980"/>
                  </a:lnTo>
                  <a:lnTo>
                    <a:pt x="266566" y="183781"/>
                  </a:lnTo>
                  <a:lnTo>
                    <a:pt x="266867" y="183671"/>
                  </a:lnTo>
                  <a:lnTo>
                    <a:pt x="267305" y="183461"/>
                  </a:lnTo>
                  <a:lnTo>
                    <a:pt x="267579" y="183384"/>
                  </a:lnTo>
                  <a:lnTo>
                    <a:pt x="267793" y="183263"/>
                  </a:lnTo>
                  <a:lnTo>
                    <a:pt x="268255" y="182667"/>
                  </a:lnTo>
                  <a:lnTo>
                    <a:pt x="268600" y="182403"/>
                  </a:lnTo>
                  <a:lnTo>
                    <a:pt x="268837" y="182116"/>
                  </a:lnTo>
                  <a:lnTo>
                    <a:pt x="268976" y="182006"/>
                  </a:lnTo>
                  <a:lnTo>
                    <a:pt x="269060" y="181896"/>
                  </a:lnTo>
                  <a:lnTo>
                    <a:pt x="269291" y="181686"/>
                  </a:lnTo>
                  <a:lnTo>
                    <a:pt x="269427" y="181488"/>
                  </a:lnTo>
                  <a:lnTo>
                    <a:pt x="269677" y="180936"/>
                  </a:lnTo>
                  <a:lnTo>
                    <a:pt x="269757" y="180617"/>
                  </a:lnTo>
                  <a:lnTo>
                    <a:pt x="269779" y="180407"/>
                  </a:lnTo>
                  <a:lnTo>
                    <a:pt x="269715" y="180065"/>
                  </a:lnTo>
                  <a:lnTo>
                    <a:pt x="269728" y="179867"/>
                  </a:lnTo>
                  <a:lnTo>
                    <a:pt x="269802" y="179680"/>
                  </a:lnTo>
                  <a:lnTo>
                    <a:pt x="269931" y="179503"/>
                  </a:lnTo>
                  <a:lnTo>
                    <a:pt x="270310" y="179117"/>
                  </a:lnTo>
                  <a:lnTo>
                    <a:pt x="270344" y="179095"/>
                  </a:lnTo>
                  <a:lnTo>
                    <a:pt x="270491" y="178974"/>
                  </a:lnTo>
                  <a:lnTo>
                    <a:pt x="270652" y="178897"/>
                  </a:lnTo>
                  <a:lnTo>
                    <a:pt x="271018" y="178775"/>
                  </a:lnTo>
                  <a:lnTo>
                    <a:pt x="271150" y="178709"/>
                  </a:lnTo>
                  <a:lnTo>
                    <a:pt x="271543" y="178621"/>
                  </a:lnTo>
                  <a:lnTo>
                    <a:pt x="271735" y="178511"/>
                  </a:lnTo>
                  <a:lnTo>
                    <a:pt x="271833" y="178423"/>
                  </a:lnTo>
                  <a:lnTo>
                    <a:pt x="271913" y="178323"/>
                  </a:lnTo>
                  <a:lnTo>
                    <a:pt x="271949" y="178224"/>
                  </a:lnTo>
                  <a:lnTo>
                    <a:pt x="271966" y="178125"/>
                  </a:lnTo>
                  <a:lnTo>
                    <a:pt x="271969" y="177982"/>
                  </a:lnTo>
                  <a:lnTo>
                    <a:pt x="271963" y="177772"/>
                  </a:lnTo>
                  <a:lnTo>
                    <a:pt x="271963" y="177695"/>
                  </a:lnTo>
                  <a:lnTo>
                    <a:pt x="271963" y="177618"/>
                  </a:lnTo>
                  <a:lnTo>
                    <a:pt x="271969" y="177386"/>
                  </a:lnTo>
                  <a:lnTo>
                    <a:pt x="271969" y="177144"/>
                  </a:lnTo>
                  <a:lnTo>
                    <a:pt x="271969" y="177144"/>
                  </a:lnTo>
                  <a:lnTo>
                    <a:pt x="272003" y="177022"/>
                  </a:lnTo>
                  <a:lnTo>
                    <a:pt x="272034" y="176912"/>
                  </a:lnTo>
                  <a:lnTo>
                    <a:pt x="272085" y="176802"/>
                  </a:lnTo>
                  <a:lnTo>
                    <a:pt x="272143" y="176681"/>
                  </a:lnTo>
                  <a:lnTo>
                    <a:pt x="272208" y="176570"/>
                  </a:lnTo>
                  <a:lnTo>
                    <a:pt x="272277" y="176460"/>
                  </a:lnTo>
                  <a:lnTo>
                    <a:pt x="272328" y="176339"/>
                  </a:lnTo>
                  <a:lnTo>
                    <a:pt x="272370" y="176228"/>
                  </a:lnTo>
                  <a:lnTo>
                    <a:pt x="272417" y="176118"/>
                  </a:lnTo>
                  <a:lnTo>
                    <a:pt x="272468" y="175997"/>
                  </a:lnTo>
                  <a:lnTo>
                    <a:pt x="272502" y="175942"/>
                  </a:lnTo>
                  <a:lnTo>
                    <a:pt x="272527" y="175876"/>
                  </a:lnTo>
                  <a:lnTo>
                    <a:pt x="272522" y="175876"/>
                  </a:lnTo>
                  <a:lnTo>
                    <a:pt x="272550" y="175832"/>
                  </a:lnTo>
                  <a:lnTo>
                    <a:pt x="272578" y="175776"/>
                  </a:lnTo>
                  <a:lnTo>
                    <a:pt x="272614" y="175732"/>
                  </a:lnTo>
                  <a:lnTo>
                    <a:pt x="272674" y="175677"/>
                  </a:lnTo>
                  <a:lnTo>
                    <a:pt x="273219" y="175324"/>
                  </a:lnTo>
                  <a:lnTo>
                    <a:pt x="273639" y="175027"/>
                  </a:lnTo>
                  <a:lnTo>
                    <a:pt x="273850" y="174950"/>
                  </a:lnTo>
                  <a:lnTo>
                    <a:pt x="274029" y="174850"/>
                  </a:lnTo>
                  <a:lnTo>
                    <a:pt x="274283" y="174542"/>
                  </a:lnTo>
                  <a:lnTo>
                    <a:pt x="274303" y="174486"/>
                  </a:lnTo>
                  <a:lnTo>
                    <a:pt x="274339" y="174376"/>
                  </a:lnTo>
                  <a:lnTo>
                    <a:pt x="274328" y="174200"/>
                  </a:lnTo>
                  <a:lnTo>
                    <a:pt x="274328" y="174189"/>
                  </a:lnTo>
                  <a:lnTo>
                    <a:pt x="274285" y="174089"/>
                  </a:lnTo>
                  <a:lnTo>
                    <a:pt x="274268" y="174045"/>
                  </a:lnTo>
                  <a:lnTo>
                    <a:pt x="274252" y="173968"/>
                  </a:lnTo>
                  <a:lnTo>
                    <a:pt x="274252" y="173880"/>
                  </a:lnTo>
                  <a:lnTo>
                    <a:pt x="274285" y="173803"/>
                  </a:lnTo>
                  <a:lnTo>
                    <a:pt x="274319" y="173726"/>
                  </a:lnTo>
                  <a:lnTo>
                    <a:pt x="274328" y="173693"/>
                  </a:lnTo>
                  <a:lnTo>
                    <a:pt x="274344" y="173670"/>
                  </a:lnTo>
                  <a:lnTo>
                    <a:pt x="274353" y="173637"/>
                  </a:lnTo>
                  <a:lnTo>
                    <a:pt x="274370" y="173560"/>
                  </a:lnTo>
                  <a:lnTo>
                    <a:pt x="274370" y="173461"/>
                  </a:lnTo>
                  <a:lnTo>
                    <a:pt x="274328" y="173395"/>
                  </a:lnTo>
                  <a:lnTo>
                    <a:pt x="274252" y="173318"/>
                  </a:lnTo>
                  <a:lnTo>
                    <a:pt x="274243" y="173318"/>
                  </a:lnTo>
                  <a:lnTo>
                    <a:pt x="274234" y="173307"/>
                  </a:lnTo>
                  <a:lnTo>
                    <a:pt x="274178" y="173263"/>
                  </a:lnTo>
                  <a:lnTo>
                    <a:pt x="274161" y="173252"/>
                  </a:lnTo>
                  <a:lnTo>
                    <a:pt x="274161" y="173230"/>
                  </a:lnTo>
                  <a:lnTo>
                    <a:pt x="274144" y="173196"/>
                  </a:lnTo>
                  <a:lnTo>
                    <a:pt x="274144" y="173119"/>
                  </a:lnTo>
                  <a:lnTo>
                    <a:pt x="274152" y="173053"/>
                  </a:lnTo>
                  <a:lnTo>
                    <a:pt x="274144" y="173042"/>
                  </a:lnTo>
                  <a:lnTo>
                    <a:pt x="274118" y="172954"/>
                  </a:lnTo>
                  <a:lnTo>
                    <a:pt x="274076" y="172855"/>
                  </a:lnTo>
                  <a:lnTo>
                    <a:pt x="274011" y="172766"/>
                  </a:lnTo>
                  <a:lnTo>
                    <a:pt x="273969" y="172700"/>
                  </a:lnTo>
                  <a:lnTo>
                    <a:pt x="273944" y="172612"/>
                  </a:lnTo>
                  <a:lnTo>
                    <a:pt x="273935" y="172535"/>
                  </a:lnTo>
                  <a:lnTo>
                    <a:pt x="273969" y="172458"/>
                  </a:lnTo>
                  <a:lnTo>
                    <a:pt x="273986" y="172392"/>
                  </a:lnTo>
                  <a:lnTo>
                    <a:pt x="273984" y="172358"/>
                  </a:lnTo>
                  <a:lnTo>
                    <a:pt x="274011" y="172259"/>
                  </a:lnTo>
                  <a:lnTo>
                    <a:pt x="274020" y="172237"/>
                  </a:lnTo>
                  <a:lnTo>
                    <a:pt x="274031" y="172193"/>
                  </a:lnTo>
                  <a:lnTo>
                    <a:pt x="274071" y="172127"/>
                  </a:lnTo>
                  <a:lnTo>
                    <a:pt x="274136" y="172050"/>
                  </a:lnTo>
                  <a:lnTo>
                    <a:pt x="274187" y="172006"/>
                  </a:lnTo>
                  <a:lnTo>
                    <a:pt x="274220" y="171995"/>
                  </a:lnTo>
                  <a:lnTo>
                    <a:pt x="274272" y="171984"/>
                  </a:lnTo>
                  <a:lnTo>
                    <a:pt x="274285" y="171951"/>
                  </a:lnTo>
                  <a:lnTo>
                    <a:pt x="274353" y="171951"/>
                  </a:lnTo>
                  <a:lnTo>
                    <a:pt x="274404" y="171906"/>
                  </a:lnTo>
                  <a:lnTo>
                    <a:pt x="274494" y="171807"/>
                  </a:lnTo>
                  <a:lnTo>
                    <a:pt x="274571" y="171686"/>
                  </a:lnTo>
                  <a:lnTo>
                    <a:pt x="274621" y="171576"/>
                  </a:lnTo>
                  <a:lnTo>
                    <a:pt x="274685" y="171454"/>
                  </a:lnTo>
                  <a:lnTo>
                    <a:pt x="274754" y="171344"/>
                  </a:lnTo>
                  <a:lnTo>
                    <a:pt x="274759" y="171333"/>
                  </a:lnTo>
                  <a:lnTo>
                    <a:pt x="274819" y="171234"/>
                  </a:lnTo>
                  <a:lnTo>
                    <a:pt x="274861" y="171168"/>
                  </a:lnTo>
                  <a:lnTo>
                    <a:pt x="274861" y="171135"/>
                  </a:lnTo>
                  <a:lnTo>
                    <a:pt x="274895" y="171113"/>
                  </a:lnTo>
                  <a:lnTo>
                    <a:pt x="274937" y="171057"/>
                  </a:lnTo>
                  <a:lnTo>
                    <a:pt x="274991" y="171013"/>
                  </a:lnTo>
                  <a:lnTo>
                    <a:pt x="275047" y="170991"/>
                  </a:lnTo>
                  <a:lnTo>
                    <a:pt x="275104" y="170958"/>
                  </a:lnTo>
                  <a:lnTo>
                    <a:pt x="275169" y="170925"/>
                  </a:lnTo>
                  <a:lnTo>
                    <a:pt x="275183" y="170925"/>
                  </a:lnTo>
                  <a:lnTo>
                    <a:pt x="275219" y="170892"/>
                  </a:lnTo>
                  <a:lnTo>
                    <a:pt x="275252" y="170892"/>
                  </a:lnTo>
                  <a:lnTo>
                    <a:pt x="275270" y="170870"/>
                  </a:lnTo>
                  <a:lnTo>
                    <a:pt x="275386" y="170804"/>
                  </a:lnTo>
                  <a:lnTo>
                    <a:pt x="275521" y="170738"/>
                  </a:lnTo>
                  <a:lnTo>
                    <a:pt x="275679" y="170716"/>
                  </a:lnTo>
                  <a:lnTo>
                    <a:pt x="275786" y="170650"/>
                  </a:lnTo>
                  <a:lnTo>
                    <a:pt x="275944" y="170583"/>
                  </a:lnTo>
                  <a:lnTo>
                    <a:pt x="275998" y="170550"/>
                  </a:lnTo>
                  <a:lnTo>
                    <a:pt x="276060" y="170517"/>
                  </a:lnTo>
                  <a:lnTo>
                    <a:pt x="276108" y="170462"/>
                  </a:lnTo>
                  <a:lnTo>
                    <a:pt x="276113" y="170451"/>
                  </a:lnTo>
                  <a:lnTo>
                    <a:pt x="276153" y="170385"/>
                  </a:lnTo>
                  <a:lnTo>
                    <a:pt x="276203" y="170275"/>
                  </a:lnTo>
                  <a:lnTo>
                    <a:pt x="276234" y="170153"/>
                  </a:lnTo>
                  <a:lnTo>
                    <a:pt x="276252" y="170043"/>
                  </a:lnTo>
                  <a:lnTo>
                    <a:pt x="276277" y="169933"/>
                  </a:lnTo>
                  <a:lnTo>
                    <a:pt x="276328" y="169812"/>
                  </a:lnTo>
                  <a:lnTo>
                    <a:pt x="276370" y="169701"/>
                  </a:lnTo>
                  <a:lnTo>
                    <a:pt x="276387" y="169646"/>
                  </a:lnTo>
                  <a:lnTo>
                    <a:pt x="276404" y="169580"/>
                  </a:lnTo>
                  <a:lnTo>
                    <a:pt x="276395" y="169470"/>
                  </a:lnTo>
                  <a:lnTo>
                    <a:pt x="276361" y="169359"/>
                  </a:lnTo>
                  <a:lnTo>
                    <a:pt x="276336" y="169260"/>
                  </a:lnTo>
                  <a:lnTo>
                    <a:pt x="276334" y="169238"/>
                  </a:lnTo>
                  <a:lnTo>
                    <a:pt x="276311" y="169161"/>
                  </a:lnTo>
                  <a:lnTo>
                    <a:pt x="276314" y="169117"/>
                  </a:lnTo>
                  <a:lnTo>
                    <a:pt x="276348" y="169051"/>
                  </a:lnTo>
                  <a:lnTo>
                    <a:pt x="276421" y="168974"/>
                  </a:lnTo>
                  <a:lnTo>
                    <a:pt x="276562" y="168841"/>
                  </a:lnTo>
                  <a:lnTo>
                    <a:pt x="276712" y="168720"/>
                  </a:lnTo>
                  <a:lnTo>
                    <a:pt x="276852" y="168588"/>
                  </a:lnTo>
                  <a:lnTo>
                    <a:pt x="276928" y="168522"/>
                  </a:lnTo>
                  <a:lnTo>
                    <a:pt x="276937" y="168488"/>
                  </a:lnTo>
                  <a:lnTo>
                    <a:pt x="276971" y="168488"/>
                  </a:lnTo>
                  <a:lnTo>
                    <a:pt x="276997" y="168455"/>
                  </a:lnTo>
                  <a:lnTo>
                    <a:pt x="277120" y="168389"/>
                  </a:lnTo>
                  <a:lnTo>
                    <a:pt x="277169" y="168356"/>
                  </a:lnTo>
                  <a:lnTo>
                    <a:pt x="277254" y="168345"/>
                  </a:lnTo>
                  <a:lnTo>
                    <a:pt x="277386" y="168345"/>
                  </a:lnTo>
                  <a:lnTo>
                    <a:pt x="277519" y="168356"/>
                  </a:lnTo>
                  <a:lnTo>
                    <a:pt x="277654" y="168312"/>
                  </a:lnTo>
                  <a:lnTo>
                    <a:pt x="277702" y="168312"/>
                  </a:lnTo>
                  <a:lnTo>
                    <a:pt x="277745" y="168279"/>
                  </a:lnTo>
                  <a:lnTo>
                    <a:pt x="277787" y="168257"/>
                  </a:lnTo>
                  <a:lnTo>
                    <a:pt x="277919" y="168235"/>
                  </a:lnTo>
                  <a:lnTo>
                    <a:pt x="278052" y="168246"/>
                  </a:lnTo>
                  <a:lnTo>
                    <a:pt x="278218" y="168224"/>
                  </a:lnTo>
                  <a:lnTo>
                    <a:pt x="278337" y="168136"/>
                  </a:lnTo>
                  <a:lnTo>
                    <a:pt x="278486" y="168036"/>
                  </a:lnTo>
                  <a:lnTo>
                    <a:pt x="278512" y="168014"/>
                  </a:lnTo>
                  <a:lnTo>
                    <a:pt x="278546" y="167992"/>
                  </a:lnTo>
                  <a:lnTo>
                    <a:pt x="278586" y="167970"/>
                  </a:lnTo>
                  <a:lnTo>
                    <a:pt x="278662" y="167948"/>
                  </a:lnTo>
                  <a:lnTo>
                    <a:pt x="278678" y="167926"/>
                  </a:lnTo>
                  <a:lnTo>
                    <a:pt x="278720" y="167926"/>
                  </a:lnTo>
                  <a:lnTo>
                    <a:pt x="278845" y="167937"/>
                  </a:lnTo>
                  <a:lnTo>
                    <a:pt x="278854" y="167926"/>
                  </a:lnTo>
                  <a:lnTo>
                    <a:pt x="279011" y="167838"/>
                  </a:lnTo>
                  <a:lnTo>
                    <a:pt x="279118" y="167761"/>
                  </a:lnTo>
                  <a:lnTo>
                    <a:pt x="279186" y="167717"/>
                  </a:lnTo>
                  <a:lnTo>
                    <a:pt x="279254" y="167695"/>
                  </a:lnTo>
                  <a:lnTo>
                    <a:pt x="279395" y="167673"/>
                  </a:lnTo>
                  <a:lnTo>
                    <a:pt x="279403" y="167673"/>
                  </a:lnTo>
                  <a:lnTo>
                    <a:pt x="279513" y="167684"/>
                  </a:lnTo>
                  <a:lnTo>
                    <a:pt x="279578" y="167695"/>
                  </a:lnTo>
                  <a:lnTo>
                    <a:pt x="279618" y="167695"/>
                  </a:lnTo>
                  <a:lnTo>
                    <a:pt x="279784" y="167750"/>
                  </a:lnTo>
                  <a:lnTo>
                    <a:pt x="279903" y="167794"/>
                  </a:lnTo>
                  <a:lnTo>
                    <a:pt x="280019" y="167816"/>
                  </a:lnTo>
                  <a:lnTo>
                    <a:pt x="280135" y="167849"/>
                  </a:lnTo>
                  <a:lnTo>
                    <a:pt x="280253" y="167904"/>
                  </a:lnTo>
                  <a:lnTo>
                    <a:pt x="280368" y="167970"/>
                  </a:lnTo>
                  <a:lnTo>
                    <a:pt x="280484" y="168003"/>
                  </a:lnTo>
                  <a:lnTo>
                    <a:pt x="280602" y="168036"/>
                  </a:lnTo>
                  <a:lnTo>
                    <a:pt x="280684" y="168069"/>
                  </a:lnTo>
                  <a:lnTo>
                    <a:pt x="280684" y="168081"/>
                  </a:lnTo>
                  <a:lnTo>
                    <a:pt x="280738" y="168103"/>
                  </a:lnTo>
                  <a:lnTo>
                    <a:pt x="280870" y="168158"/>
                  </a:lnTo>
                  <a:lnTo>
                    <a:pt x="280941" y="168136"/>
                  </a:lnTo>
                  <a:lnTo>
                    <a:pt x="280963" y="168136"/>
                  </a:lnTo>
                  <a:lnTo>
                    <a:pt x="281034" y="168103"/>
                  </a:lnTo>
                  <a:lnTo>
                    <a:pt x="281150" y="168069"/>
                  </a:lnTo>
                  <a:lnTo>
                    <a:pt x="281296" y="168003"/>
                  </a:lnTo>
                  <a:lnTo>
                    <a:pt x="281367" y="167959"/>
                  </a:lnTo>
                  <a:lnTo>
                    <a:pt x="281449" y="167893"/>
                  </a:lnTo>
                  <a:lnTo>
                    <a:pt x="281494" y="167838"/>
                  </a:lnTo>
                  <a:lnTo>
                    <a:pt x="281528" y="167805"/>
                  </a:lnTo>
                  <a:lnTo>
                    <a:pt x="281595" y="167728"/>
                  </a:lnTo>
                  <a:lnTo>
                    <a:pt x="281677" y="167662"/>
                  </a:lnTo>
                  <a:lnTo>
                    <a:pt x="281751" y="167606"/>
                  </a:lnTo>
                  <a:lnTo>
                    <a:pt x="281802" y="167584"/>
                  </a:lnTo>
                  <a:lnTo>
                    <a:pt x="281827" y="167584"/>
                  </a:lnTo>
                  <a:lnTo>
                    <a:pt x="281836" y="167573"/>
                  </a:lnTo>
                  <a:lnTo>
                    <a:pt x="281934" y="167507"/>
                  </a:lnTo>
                  <a:lnTo>
                    <a:pt x="282041" y="167397"/>
                  </a:lnTo>
                  <a:lnTo>
                    <a:pt x="282143" y="167287"/>
                  </a:lnTo>
                  <a:lnTo>
                    <a:pt x="282193" y="167209"/>
                  </a:lnTo>
                  <a:lnTo>
                    <a:pt x="282284" y="167088"/>
                  </a:lnTo>
                  <a:lnTo>
                    <a:pt x="282343" y="167022"/>
                  </a:lnTo>
                  <a:lnTo>
                    <a:pt x="282434" y="166901"/>
                  </a:lnTo>
                  <a:lnTo>
                    <a:pt x="282492" y="166835"/>
                  </a:lnTo>
                  <a:lnTo>
                    <a:pt x="282583" y="166713"/>
                  </a:lnTo>
                  <a:lnTo>
                    <a:pt x="282642" y="166647"/>
                  </a:lnTo>
                  <a:lnTo>
                    <a:pt x="282727" y="166526"/>
                  </a:lnTo>
                  <a:lnTo>
                    <a:pt x="282775" y="166449"/>
                  </a:lnTo>
                  <a:lnTo>
                    <a:pt x="282791" y="166427"/>
                  </a:lnTo>
                  <a:lnTo>
                    <a:pt x="282849" y="166338"/>
                  </a:lnTo>
                  <a:lnTo>
                    <a:pt x="282919" y="166272"/>
                  </a:lnTo>
                  <a:lnTo>
                    <a:pt x="283014" y="166195"/>
                  </a:lnTo>
                  <a:lnTo>
                    <a:pt x="283040" y="166173"/>
                  </a:lnTo>
                  <a:lnTo>
                    <a:pt x="283105" y="166118"/>
                  </a:lnTo>
                  <a:lnTo>
                    <a:pt x="283184" y="166063"/>
                  </a:lnTo>
                  <a:lnTo>
                    <a:pt x="283367" y="165908"/>
                  </a:lnTo>
                  <a:lnTo>
                    <a:pt x="283500" y="165809"/>
                  </a:lnTo>
                  <a:lnTo>
                    <a:pt x="283550" y="165787"/>
                  </a:lnTo>
                  <a:lnTo>
                    <a:pt x="283652" y="165721"/>
                  </a:lnTo>
                  <a:lnTo>
                    <a:pt x="283672" y="165710"/>
                  </a:lnTo>
                  <a:lnTo>
                    <a:pt x="283703" y="165699"/>
                  </a:lnTo>
                  <a:lnTo>
                    <a:pt x="283751" y="165688"/>
                  </a:lnTo>
                  <a:lnTo>
                    <a:pt x="283791" y="165677"/>
                  </a:lnTo>
                  <a:lnTo>
                    <a:pt x="283816" y="165666"/>
                  </a:lnTo>
                  <a:lnTo>
                    <a:pt x="283818" y="165666"/>
                  </a:lnTo>
                  <a:lnTo>
                    <a:pt x="283858" y="165644"/>
                  </a:lnTo>
                  <a:lnTo>
                    <a:pt x="283903" y="165589"/>
                  </a:lnTo>
                  <a:lnTo>
                    <a:pt x="283943" y="165534"/>
                  </a:lnTo>
                  <a:lnTo>
                    <a:pt x="283969" y="165489"/>
                  </a:lnTo>
                  <a:lnTo>
                    <a:pt x="283994" y="165445"/>
                  </a:lnTo>
                  <a:lnTo>
                    <a:pt x="284076" y="165346"/>
                  </a:lnTo>
                  <a:lnTo>
                    <a:pt x="284084" y="165346"/>
                  </a:lnTo>
                  <a:lnTo>
                    <a:pt x="284135" y="165291"/>
                  </a:lnTo>
                  <a:lnTo>
                    <a:pt x="284152" y="165291"/>
                  </a:lnTo>
                  <a:lnTo>
                    <a:pt x="284251" y="165247"/>
                  </a:lnTo>
                  <a:lnTo>
                    <a:pt x="284352" y="165247"/>
                  </a:lnTo>
                  <a:lnTo>
                    <a:pt x="284493" y="165236"/>
                  </a:lnTo>
                  <a:lnTo>
                    <a:pt x="284583" y="165192"/>
                  </a:lnTo>
                  <a:lnTo>
                    <a:pt x="284685" y="165170"/>
                  </a:lnTo>
                  <a:lnTo>
                    <a:pt x="284826" y="165115"/>
                  </a:lnTo>
                  <a:lnTo>
                    <a:pt x="284916" y="165070"/>
                  </a:lnTo>
                  <a:lnTo>
                    <a:pt x="285043" y="165004"/>
                  </a:lnTo>
                  <a:lnTo>
                    <a:pt x="285159" y="164938"/>
                  </a:lnTo>
                  <a:lnTo>
                    <a:pt x="285275" y="164861"/>
                  </a:lnTo>
                  <a:lnTo>
                    <a:pt x="285385" y="164795"/>
                  </a:lnTo>
                  <a:lnTo>
                    <a:pt x="285458" y="164740"/>
                  </a:lnTo>
                  <a:lnTo>
                    <a:pt x="285467" y="164729"/>
                  </a:lnTo>
                  <a:lnTo>
                    <a:pt x="285534" y="164629"/>
                  </a:lnTo>
                  <a:lnTo>
                    <a:pt x="285568" y="164530"/>
                  </a:lnTo>
                  <a:lnTo>
                    <a:pt x="285594" y="164431"/>
                  </a:lnTo>
                  <a:lnTo>
                    <a:pt x="285610" y="164354"/>
                  </a:lnTo>
                  <a:lnTo>
                    <a:pt x="285627" y="164354"/>
                  </a:lnTo>
                  <a:lnTo>
                    <a:pt x="285633" y="164332"/>
                  </a:lnTo>
                  <a:lnTo>
                    <a:pt x="285701" y="164233"/>
                  </a:lnTo>
                  <a:lnTo>
                    <a:pt x="285799" y="164166"/>
                  </a:lnTo>
                  <a:lnTo>
                    <a:pt x="285909" y="164089"/>
                  </a:lnTo>
                  <a:lnTo>
                    <a:pt x="286034" y="164023"/>
                  </a:lnTo>
                  <a:lnTo>
                    <a:pt x="286110" y="163957"/>
                  </a:lnTo>
                  <a:lnTo>
                    <a:pt x="286226" y="163858"/>
                  </a:lnTo>
                  <a:lnTo>
                    <a:pt x="286302" y="163780"/>
                  </a:lnTo>
                  <a:lnTo>
                    <a:pt x="286400" y="163670"/>
                  </a:lnTo>
                  <a:lnTo>
                    <a:pt x="286476" y="163582"/>
                  </a:lnTo>
                  <a:lnTo>
                    <a:pt x="286583" y="163461"/>
                  </a:lnTo>
                  <a:lnTo>
                    <a:pt x="286659" y="163373"/>
                  </a:lnTo>
                  <a:lnTo>
                    <a:pt x="286717" y="163273"/>
                  </a:lnTo>
                  <a:lnTo>
                    <a:pt x="286768" y="163174"/>
                  </a:lnTo>
                  <a:lnTo>
                    <a:pt x="286835" y="163119"/>
                  </a:lnTo>
                  <a:lnTo>
                    <a:pt x="286877" y="163020"/>
                  </a:lnTo>
                  <a:lnTo>
                    <a:pt x="286925" y="162920"/>
                  </a:lnTo>
                  <a:lnTo>
                    <a:pt x="286933" y="162898"/>
                  </a:lnTo>
                  <a:lnTo>
                    <a:pt x="286942" y="162865"/>
                  </a:lnTo>
                  <a:lnTo>
                    <a:pt x="286960" y="162821"/>
                  </a:lnTo>
                  <a:lnTo>
                    <a:pt x="286985" y="162722"/>
                  </a:lnTo>
                  <a:lnTo>
                    <a:pt x="287002" y="162645"/>
                  </a:lnTo>
                  <a:lnTo>
                    <a:pt x="287010" y="162612"/>
                  </a:lnTo>
                  <a:lnTo>
                    <a:pt x="287027" y="162590"/>
                  </a:lnTo>
                  <a:lnTo>
                    <a:pt x="287052" y="162557"/>
                  </a:lnTo>
                  <a:lnTo>
                    <a:pt x="287069" y="162524"/>
                  </a:lnTo>
                  <a:lnTo>
                    <a:pt x="287069" y="162424"/>
                  </a:lnTo>
                  <a:lnTo>
                    <a:pt x="287078" y="162424"/>
                  </a:lnTo>
                  <a:lnTo>
                    <a:pt x="287150" y="162303"/>
                  </a:lnTo>
                  <a:lnTo>
                    <a:pt x="287227" y="162193"/>
                  </a:lnTo>
                  <a:lnTo>
                    <a:pt x="287317" y="162105"/>
                  </a:lnTo>
                  <a:lnTo>
                    <a:pt x="287402" y="162049"/>
                  </a:lnTo>
                  <a:lnTo>
                    <a:pt x="287444" y="162027"/>
                  </a:lnTo>
                  <a:lnTo>
                    <a:pt x="287467" y="162005"/>
                  </a:lnTo>
                  <a:lnTo>
                    <a:pt x="287487" y="161994"/>
                  </a:lnTo>
                  <a:lnTo>
                    <a:pt x="287518" y="161972"/>
                  </a:lnTo>
                  <a:lnTo>
                    <a:pt x="287520" y="161972"/>
                  </a:lnTo>
                  <a:lnTo>
                    <a:pt x="287580" y="161928"/>
                  </a:lnTo>
                  <a:lnTo>
                    <a:pt x="287630" y="161884"/>
                  </a:lnTo>
                  <a:lnTo>
                    <a:pt x="287665" y="161840"/>
                  </a:lnTo>
                  <a:lnTo>
                    <a:pt x="287665" y="161840"/>
                  </a:lnTo>
                  <a:lnTo>
                    <a:pt x="287690" y="161785"/>
                  </a:lnTo>
                  <a:lnTo>
                    <a:pt x="287712" y="161686"/>
                  </a:lnTo>
                  <a:lnTo>
                    <a:pt x="287743" y="161564"/>
                  </a:lnTo>
                  <a:lnTo>
                    <a:pt x="287777" y="161454"/>
                  </a:lnTo>
                  <a:lnTo>
                    <a:pt x="287803" y="161333"/>
                  </a:lnTo>
                  <a:lnTo>
                    <a:pt x="287819" y="161223"/>
                  </a:lnTo>
                  <a:lnTo>
                    <a:pt x="287828" y="161112"/>
                  </a:lnTo>
                  <a:lnTo>
                    <a:pt x="287819" y="161002"/>
                  </a:lnTo>
                  <a:lnTo>
                    <a:pt x="287777" y="160881"/>
                  </a:lnTo>
                  <a:lnTo>
                    <a:pt x="287743" y="160770"/>
                  </a:lnTo>
                  <a:lnTo>
                    <a:pt x="287712" y="160660"/>
                  </a:lnTo>
                  <a:lnTo>
                    <a:pt x="287687" y="160583"/>
                  </a:lnTo>
                  <a:lnTo>
                    <a:pt x="287687" y="160539"/>
                  </a:lnTo>
                  <a:lnTo>
                    <a:pt x="287687" y="160429"/>
                  </a:lnTo>
                  <a:lnTo>
                    <a:pt x="287712" y="160307"/>
                  </a:lnTo>
                  <a:lnTo>
                    <a:pt x="287737" y="160197"/>
                  </a:lnTo>
                  <a:lnTo>
                    <a:pt x="287761" y="160087"/>
                  </a:lnTo>
                  <a:lnTo>
                    <a:pt x="287786" y="159966"/>
                  </a:lnTo>
                  <a:lnTo>
                    <a:pt x="287828" y="159855"/>
                  </a:lnTo>
                  <a:lnTo>
                    <a:pt x="287888" y="159745"/>
                  </a:lnTo>
                  <a:lnTo>
                    <a:pt x="287955" y="159635"/>
                  </a:lnTo>
                  <a:lnTo>
                    <a:pt x="288029" y="159514"/>
                  </a:lnTo>
                  <a:lnTo>
                    <a:pt x="288113" y="159403"/>
                  </a:lnTo>
                  <a:lnTo>
                    <a:pt x="288178" y="159293"/>
                  </a:lnTo>
                  <a:lnTo>
                    <a:pt x="288254" y="159172"/>
                  </a:lnTo>
                  <a:lnTo>
                    <a:pt x="288271" y="159139"/>
                  </a:lnTo>
                  <a:lnTo>
                    <a:pt x="288305" y="159061"/>
                  </a:lnTo>
                  <a:lnTo>
                    <a:pt x="288308" y="159050"/>
                  </a:lnTo>
                  <a:lnTo>
                    <a:pt x="288404" y="158885"/>
                  </a:lnTo>
                  <a:lnTo>
                    <a:pt x="288406" y="158885"/>
                  </a:lnTo>
                  <a:lnTo>
                    <a:pt x="288412" y="158863"/>
                  </a:lnTo>
                  <a:lnTo>
                    <a:pt x="288497" y="158753"/>
                  </a:lnTo>
                  <a:lnTo>
                    <a:pt x="288553" y="158665"/>
                  </a:lnTo>
                  <a:lnTo>
                    <a:pt x="288591" y="158620"/>
                  </a:lnTo>
                  <a:lnTo>
                    <a:pt x="288654" y="158543"/>
                  </a:lnTo>
                  <a:lnTo>
                    <a:pt x="288680" y="158521"/>
                  </a:lnTo>
                  <a:lnTo>
                    <a:pt x="288705" y="158477"/>
                  </a:lnTo>
                  <a:lnTo>
                    <a:pt x="288728" y="158444"/>
                  </a:lnTo>
                  <a:lnTo>
                    <a:pt x="288762" y="158422"/>
                  </a:lnTo>
                  <a:lnTo>
                    <a:pt x="288770" y="158389"/>
                  </a:lnTo>
                  <a:lnTo>
                    <a:pt x="288788" y="158367"/>
                  </a:lnTo>
                  <a:lnTo>
                    <a:pt x="288804" y="158345"/>
                  </a:lnTo>
                  <a:lnTo>
                    <a:pt x="288830" y="158323"/>
                  </a:lnTo>
                  <a:lnTo>
                    <a:pt x="288839" y="158301"/>
                  </a:lnTo>
                  <a:lnTo>
                    <a:pt x="288864" y="158257"/>
                  </a:lnTo>
                  <a:lnTo>
                    <a:pt x="288869" y="158257"/>
                  </a:lnTo>
                  <a:lnTo>
                    <a:pt x="288954" y="158179"/>
                  </a:lnTo>
                  <a:lnTo>
                    <a:pt x="289005" y="158102"/>
                  </a:lnTo>
                  <a:lnTo>
                    <a:pt x="289007" y="158102"/>
                  </a:lnTo>
                  <a:lnTo>
                    <a:pt x="289067" y="157992"/>
                  </a:lnTo>
                  <a:lnTo>
                    <a:pt x="289132" y="157871"/>
                  </a:lnTo>
                  <a:lnTo>
                    <a:pt x="289190" y="157794"/>
                  </a:lnTo>
                  <a:lnTo>
                    <a:pt x="289264" y="157705"/>
                  </a:lnTo>
                  <a:lnTo>
                    <a:pt x="289295" y="157628"/>
                  </a:lnTo>
                  <a:lnTo>
                    <a:pt x="289295" y="157551"/>
                  </a:lnTo>
                  <a:lnTo>
                    <a:pt x="289264" y="157474"/>
                  </a:lnTo>
                  <a:lnTo>
                    <a:pt x="289228" y="157408"/>
                  </a:lnTo>
                  <a:lnTo>
                    <a:pt x="289219" y="157364"/>
                  </a:lnTo>
                  <a:lnTo>
                    <a:pt x="289221" y="157341"/>
                  </a:lnTo>
                  <a:lnTo>
                    <a:pt x="289230" y="157308"/>
                  </a:lnTo>
                  <a:lnTo>
                    <a:pt x="289304" y="157220"/>
                  </a:lnTo>
                  <a:lnTo>
                    <a:pt x="289337" y="157187"/>
                  </a:lnTo>
                  <a:lnTo>
                    <a:pt x="289371" y="157176"/>
                  </a:lnTo>
                  <a:lnTo>
                    <a:pt x="289422" y="157121"/>
                  </a:lnTo>
                  <a:lnTo>
                    <a:pt x="289464" y="157088"/>
                  </a:lnTo>
                  <a:lnTo>
                    <a:pt x="289538" y="156989"/>
                  </a:lnTo>
                  <a:lnTo>
                    <a:pt x="289589" y="156889"/>
                  </a:lnTo>
                  <a:lnTo>
                    <a:pt x="289656" y="156801"/>
                  </a:lnTo>
                  <a:lnTo>
                    <a:pt x="289721" y="156691"/>
                  </a:lnTo>
                  <a:lnTo>
                    <a:pt x="289806" y="156603"/>
                  </a:lnTo>
                  <a:lnTo>
                    <a:pt x="289815" y="156592"/>
                  </a:lnTo>
                  <a:lnTo>
                    <a:pt x="289888" y="156515"/>
                  </a:lnTo>
                  <a:lnTo>
                    <a:pt x="289964" y="156459"/>
                  </a:lnTo>
                  <a:lnTo>
                    <a:pt x="290062" y="156338"/>
                  </a:lnTo>
                  <a:lnTo>
                    <a:pt x="290096" y="156294"/>
                  </a:lnTo>
                  <a:lnTo>
                    <a:pt x="290122" y="156250"/>
                  </a:lnTo>
                  <a:lnTo>
                    <a:pt x="290122" y="156239"/>
                  </a:lnTo>
                  <a:lnTo>
                    <a:pt x="290147" y="156228"/>
                  </a:lnTo>
                  <a:lnTo>
                    <a:pt x="290156" y="156195"/>
                  </a:lnTo>
                  <a:lnTo>
                    <a:pt x="290156" y="156195"/>
                  </a:lnTo>
                  <a:lnTo>
                    <a:pt x="290181" y="156151"/>
                  </a:lnTo>
                  <a:lnTo>
                    <a:pt x="290181" y="156140"/>
                  </a:lnTo>
                  <a:lnTo>
                    <a:pt x="290227" y="156062"/>
                  </a:lnTo>
                  <a:lnTo>
                    <a:pt x="290272" y="156007"/>
                  </a:lnTo>
                  <a:lnTo>
                    <a:pt x="290297" y="155985"/>
                  </a:lnTo>
                  <a:lnTo>
                    <a:pt x="290399" y="155875"/>
                  </a:lnTo>
                  <a:lnTo>
                    <a:pt x="291005" y="154960"/>
                  </a:lnTo>
                  <a:lnTo>
                    <a:pt x="291836" y="153130"/>
                  </a:lnTo>
                  <a:lnTo>
                    <a:pt x="291917" y="152523"/>
                  </a:lnTo>
                  <a:lnTo>
                    <a:pt x="292185" y="151729"/>
                  </a:lnTo>
                  <a:lnTo>
                    <a:pt x="292314" y="150980"/>
                  </a:lnTo>
                  <a:lnTo>
                    <a:pt x="292370" y="150175"/>
                  </a:lnTo>
                  <a:lnTo>
                    <a:pt x="292652" y="149679"/>
                  </a:lnTo>
                  <a:lnTo>
                    <a:pt x="293130" y="148907"/>
                  </a:lnTo>
                  <a:lnTo>
                    <a:pt x="293410" y="148102"/>
                  </a:lnTo>
                  <a:lnTo>
                    <a:pt x="293487" y="147077"/>
                  </a:lnTo>
                  <a:lnTo>
                    <a:pt x="293378" y="146084"/>
                  </a:lnTo>
                  <a:lnTo>
                    <a:pt x="293224" y="145610"/>
                  </a:lnTo>
                  <a:lnTo>
                    <a:pt x="292961" y="145224"/>
                  </a:lnTo>
                  <a:lnTo>
                    <a:pt x="292791" y="144552"/>
                  </a:lnTo>
                  <a:lnTo>
                    <a:pt x="292652" y="144298"/>
                  </a:lnTo>
                  <a:lnTo>
                    <a:pt x="292311" y="143835"/>
                  </a:lnTo>
                  <a:lnTo>
                    <a:pt x="291707" y="143030"/>
                  </a:lnTo>
                  <a:lnTo>
                    <a:pt x="291484" y="142203"/>
                  </a:lnTo>
                  <a:lnTo>
                    <a:pt x="291551" y="141475"/>
                  </a:lnTo>
                  <a:lnTo>
                    <a:pt x="292108" y="140472"/>
                  </a:lnTo>
                  <a:lnTo>
                    <a:pt x="292433" y="139458"/>
                  </a:lnTo>
                  <a:lnTo>
                    <a:pt x="292433" y="139006"/>
                  </a:lnTo>
                  <a:lnTo>
                    <a:pt x="291639" y="138399"/>
                  </a:lnTo>
                  <a:lnTo>
                    <a:pt x="291062" y="137815"/>
                  </a:lnTo>
                  <a:lnTo>
                    <a:pt x="290887" y="137275"/>
                  </a:lnTo>
                  <a:lnTo>
                    <a:pt x="290655" y="136349"/>
                  </a:lnTo>
                  <a:lnTo>
                    <a:pt x="290763" y="135555"/>
                  </a:lnTo>
                  <a:lnTo>
                    <a:pt x="291079" y="134849"/>
                  </a:lnTo>
                  <a:lnTo>
                    <a:pt x="291320" y="134309"/>
                  </a:lnTo>
                  <a:lnTo>
                    <a:pt x="291428" y="133162"/>
                  </a:lnTo>
                  <a:lnTo>
                    <a:pt x="291537" y="131982"/>
                  </a:lnTo>
                  <a:lnTo>
                    <a:pt x="291629" y="131806"/>
                  </a:lnTo>
                  <a:lnTo>
                    <a:pt x="291815" y="131453"/>
                  </a:lnTo>
                  <a:lnTo>
                    <a:pt x="292295" y="130670"/>
                  </a:lnTo>
                  <a:lnTo>
                    <a:pt x="292680" y="129733"/>
                  </a:lnTo>
                  <a:lnTo>
                    <a:pt x="292694" y="129380"/>
                  </a:lnTo>
                  <a:lnTo>
                    <a:pt x="292586" y="128686"/>
                  </a:lnTo>
                  <a:lnTo>
                    <a:pt x="292573" y="127991"/>
                  </a:lnTo>
                  <a:lnTo>
                    <a:pt x="292667" y="126944"/>
                  </a:lnTo>
                  <a:lnTo>
                    <a:pt x="292573" y="126525"/>
                  </a:lnTo>
                  <a:lnTo>
                    <a:pt x="292744" y="125984"/>
                  </a:lnTo>
                  <a:lnTo>
                    <a:pt x="292976" y="124915"/>
                  </a:lnTo>
                  <a:lnTo>
                    <a:pt x="293100" y="124132"/>
                  </a:lnTo>
                  <a:lnTo>
                    <a:pt x="292930" y="123713"/>
                  </a:lnTo>
                  <a:lnTo>
                    <a:pt x="292775" y="123504"/>
                  </a:lnTo>
                  <a:lnTo>
                    <a:pt x="292511" y="123107"/>
                  </a:lnTo>
                  <a:lnTo>
                    <a:pt x="292450" y="122533"/>
                  </a:lnTo>
                  <a:lnTo>
                    <a:pt x="292465" y="121530"/>
                  </a:lnTo>
                  <a:lnTo>
                    <a:pt x="292573" y="121155"/>
                  </a:lnTo>
                  <a:lnTo>
                    <a:pt x="292601" y="120538"/>
                  </a:lnTo>
                  <a:lnTo>
                    <a:pt x="292280" y="118763"/>
                  </a:lnTo>
                  <a:lnTo>
                    <a:pt x="292481" y="118002"/>
                  </a:lnTo>
                  <a:lnTo>
                    <a:pt x="292760" y="116954"/>
                  </a:lnTo>
                  <a:lnTo>
                    <a:pt x="293030" y="116546"/>
                  </a:lnTo>
                  <a:lnTo>
                    <a:pt x="293100" y="116436"/>
                  </a:lnTo>
                  <a:lnTo>
                    <a:pt x="293734" y="116083"/>
                  </a:lnTo>
                  <a:lnTo>
                    <a:pt x="294149" y="115885"/>
                  </a:lnTo>
                  <a:lnTo>
                    <a:pt x="294865" y="115598"/>
                  </a:lnTo>
                  <a:lnTo>
                    <a:pt x="295654" y="115168"/>
                  </a:lnTo>
                  <a:lnTo>
                    <a:pt x="296520" y="114132"/>
                  </a:lnTo>
                  <a:lnTo>
                    <a:pt x="297449" y="113228"/>
                  </a:lnTo>
                  <a:lnTo>
                    <a:pt x="298207" y="112158"/>
                  </a:lnTo>
                  <a:lnTo>
                    <a:pt x="298346" y="111309"/>
                  </a:lnTo>
                  <a:lnTo>
                    <a:pt x="298129" y="110670"/>
                  </a:lnTo>
                  <a:lnTo>
                    <a:pt x="297696" y="109898"/>
                  </a:lnTo>
                  <a:lnTo>
                    <a:pt x="297031" y="109005"/>
                  </a:lnTo>
                  <a:lnTo>
                    <a:pt x="296288" y="107968"/>
                  </a:lnTo>
                  <a:lnTo>
                    <a:pt x="296180" y="107406"/>
                  </a:lnTo>
                  <a:lnTo>
                    <a:pt x="296535" y="106370"/>
                  </a:lnTo>
                  <a:lnTo>
                    <a:pt x="296671" y="105807"/>
                  </a:lnTo>
                  <a:lnTo>
                    <a:pt x="296753" y="105466"/>
                  </a:lnTo>
                  <a:lnTo>
                    <a:pt x="296582" y="104826"/>
                  </a:lnTo>
                  <a:lnTo>
                    <a:pt x="295793" y="103944"/>
                  </a:lnTo>
                  <a:lnTo>
                    <a:pt x="294971" y="102257"/>
                  </a:lnTo>
                  <a:lnTo>
                    <a:pt x="294810" y="101750"/>
                  </a:lnTo>
                  <a:lnTo>
                    <a:pt x="294781" y="101364"/>
                  </a:lnTo>
                  <a:lnTo>
                    <a:pt x="294706" y="101298"/>
                  </a:lnTo>
                  <a:lnTo>
                    <a:pt x="294706" y="101199"/>
                  </a:lnTo>
                  <a:lnTo>
                    <a:pt x="294909" y="100570"/>
                  </a:lnTo>
                  <a:lnTo>
                    <a:pt x="295397" y="99699"/>
                  </a:lnTo>
                  <a:lnTo>
                    <a:pt x="295894" y="99104"/>
                  </a:lnTo>
                  <a:lnTo>
                    <a:pt x="295965" y="99027"/>
                  </a:lnTo>
                  <a:lnTo>
                    <a:pt x="295969" y="98641"/>
                  </a:lnTo>
                  <a:lnTo>
                    <a:pt x="295677" y="98398"/>
                  </a:lnTo>
                  <a:lnTo>
                    <a:pt x="295679" y="98266"/>
                  </a:lnTo>
                  <a:lnTo>
                    <a:pt x="295548" y="98111"/>
                  </a:lnTo>
                  <a:lnTo>
                    <a:pt x="295113" y="97880"/>
                  </a:lnTo>
                  <a:lnTo>
                    <a:pt x="294590" y="97737"/>
                  </a:lnTo>
                  <a:lnTo>
                    <a:pt x="294043" y="97737"/>
                  </a:lnTo>
                  <a:lnTo>
                    <a:pt x="292915" y="98023"/>
                  </a:lnTo>
                  <a:lnTo>
                    <a:pt x="292114" y="98111"/>
                  </a:lnTo>
                  <a:lnTo>
                    <a:pt x="291657" y="98387"/>
                  </a:lnTo>
                  <a:lnTo>
                    <a:pt x="291419" y="98156"/>
                  </a:lnTo>
                  <a:lnTo>
                    <a:pt x="291284" y="97880"/>
                  </a:lnTo>
                  <a:lnTo>
                    <a:pt x="291340" y="96006"/>
                  </a:lnTo>
                  <a:lnTo>
                    <a:pt x="291475" y="95046"/>
                  </a:lnTo>
                  <a:lnTo>
                    <a:pt x="292016" y="93459"/>
                  </a:lnTo>
                  <a:lnTo>
                    <a:pt x="292073" y="93029"/>
                  </a:lnTo>
                  <a:lnTo>
                    <a:pt x="292368" y="92466"/>
                  </a:lnTo>
                  <a:lnTo>
                    <a:pt x="293651" y="91176"/>
                  </a:lnTo>
                  <a:lnTo>
                    <a:pt x="294133" y="90515"/>
                  </a:lnTo>
                  <a:lnTo>
                    <a:pt x="294647" y="89379"/>
                  </a:lnTo>
                  <a:lnTo>
                    <a:pt x="295427" y="87196"/>
                  </a:lnTo>
                  <a:lnTo>
                    <a:pt x="295651" y="86821"/>
                  </a:lnTo>
                  <a:lnTo>
                    <a:pt x="295993" y="86270"/>
                  </a:lnTo>
                  <a:lnTo>
                    <a:pt x="296365" y="85465"/>
                  </a:lnTo>
                  <a:lnTo>
                    <a:pt x="296520" y="84660"/>
                  </a:lnTo>
                  <a:lnTo>
                    <a:pt x="296412" y="82918"/>
                  </a:lnTo>
                  <a:lnTo>
                    <a:pt x="296177" y="81066"/>
                  </a:lnTo>
                  <a:lnTo>
                    <a:pt x="295980" y="79048"/>
                  </a:lnTo>
                  <a:lnTo>
                    <a:pt x="295819" y="78618"/>
                  </a:lnTo>
                  <a:lnTo>
                    <a:pt x="295096" y="77240"/>
                  </a:lnTo>
                  <a:lnTo>
                    <a:pt x="294796" y="75619"/>
                  </a:lnTo>
                  <a:lnTo>
                    <a:pt x="294538" y="74759"/>
                  </a:lnTo>
                  <a:lnTo>
                    <a:pt x="294211" y="74373"/>
                  </a:lnTo>
                  <a:lnTo>
                    <a:pt x="292682" y="73260"/>
                  </a:lnTo>
                  <a:lnTo>
                    <a:pt x="291304" y="71914"/>
                  </a:lnTo>
                  <a:lnTo>
                    <a:pt x="290175" y="71220"/>
                  </a:lnTo>
                  <a:lnTo>
                    <a:pt x="289788" y="70095"/>
                  </a:lnTo>
                  <a:lnTo>
                    <a:pt x="289525" y="68640"/>
                  </a:lnTo>
                  <a:lnTo>
                    <a:pt x="289510" y="67614"/>
                  </a:lnTo>
                  <a:lnTo>
                    <a:pt x="290009" y="66964"/>
                  </a:lnTo>
                  <a:lnTo>
                    <a:pt x="290401" y="66721"/>
                  </a:lnTo>
                  <a:lnTo>
                    <a:pt x="291649" y="66214"/>
                  </a:lnTo>
                  <a:lnTo>
                    <a:pt x="291824" y="66049"/>
                  </a:lnTo>
                  <a:lnTo>
                    <a:pt x="291804" y="65663"/>
                  </a:lnTo>
                  <a:lnTo>
                    <a:pt x="291651" y="65134"/>
                  </a:lnTo>
                  <a:lnTo>
                    <a:pt x="291637" y="63788"/>
                  </a:lnTo>
                  <a:lnTo>
                    <a:pt x="291331" y="62840"/>
                  </a:lnTo>
                  <a:lnTo>
                    <a:pt x="290510" y="61440"/>
                  </a:lnTo>
                  <a:lnTo>
                    <a:pt x="290289" y="61054"/>
                  </a:lnTo>
                  <a:lnTo>
                    <a:pt x="289518" y="59533"/>
                  </a:lnTo>
                  <a:lnTo>
                    <a:pt x="289170" y="58430"/>
                  </a:lnTo>
                  <a:lnTo>
                    <a:pt x="289309" y="57228"/>
                  </a:lnTo>
                  <a:lnTo>
                    <a:pt x="289958" y="55475"/>
                  </a:lnTo>
                  <a:lnTo>
                    <a:pt x="290840" y="53612"/>
                  </a:lnTo>
                  <a:lnTo>
                    <a:pt x="291723" y="52211"/>
                  </a:lnTo>
                  <a:lnTo>
                    <a:pt x="291985" y="51660"/>
                  </a:lnTo>
                  <a:lnTo>
                    <a:pt x="292110" y="50712"/>
                  </a:lnTo>
                  <a:lnTo>
                    <a:pt x="292033" y="49863"/>
                  </a:lnTo>
                  <a:lnTo>
                    <a:pt x="292233" y="48970"/>
                  </a:lnTo>
                  <a:lnTo>
                    <a:pt x="292311" y="48386"/>
                  </a:lnTo>
                  <a:lnTo>
                    <a:pt x="292388" y="47790"/>
                  </a:lnTo>
                  <a:lnTo>
                    <a:pt x="292621" y="47162"/>
                  </a:lnTo>
                  <a:lnTo>
                    <a:pt x="293144" y="45750"/>
                  </a:lnTo>
                  <a:lnTo>
                    <a:pt x="293697" y="45188"/>
                  </a:lnTo>
                  <a:lnTo>
                    <a:pt x="294267" y="43898"/>
                  </a:lnTo>
                  <a:lnTo>
                    <a:pt x="294378" y="43192"/>
                  </a:lnTo>
                  <a:lnTo>
                    <a:pt x="294229" y="42255"/>
                  </a:lnTo>
                  <a:lnTo>
                    <a:pt x="294180" y="42046"/>
                  </a:lnTo>
                  <a:lnTo>
                    <a:pt x="293945" y="41748"/>
                  </a:lnTo>
                  <a:lnTo>
                    <a:pt x="293314" y="41660"/>
                  </a:lnTo>
                  <a:lnTo>
                    <a:pt x="292460" y="41638"/>
                  </a:lnTo>
                  <a:lnTo>
                    <a:pt x="291630" y="41891"/>
                  </a:lnTo>
                  <a:lnTo>
                    <a:pt x="291234" y="42123"/>
                  </a:lnTo>
                  <a:lnTo>
                    <a:pt x="290874" y="42079"/>
                  </a:lnTo>
                  <a:lnTo>
                    <a:pt x="290416" y="41682"/>
                  </a:lnTo>
                  <a:lnTo>
                    <a:pt x="290032" y="41064"/>
                  </a:lnTo>
                  <a:lnTo>
                    <a:pt x="289636" y="40337"/>
                  </a:lnTo>
                  <a:lnTo>
                    <a:pt x="289475" y="39896"/>
                  </a:lnTo>
                  <a:lnTo>
                    <a:pt x="289562" y="39521"/>
                  </a:lnTo>
                  <a:lnTo>
                    <a:pt x="290242" y="39058"/>
                  </a:lnTo>
                  <a:lnTo>
                    <a:pt x="290892" y="38540"/>
                  </a:lnTo>
                  <a:lnTo>
                    <a:pt x="291238" y="38198"/>
                  </a:lnTo>
                  <a:lnTo>
                    <a:pt x="291377" y="37613"/>
                  </a:lnTo>
                  <a:lnTo>
                    <a:pt x="291268" y="36775"/>
                  </a:lnTo>
                  <a:lnTo>
                    <a:pt x="291079" y="35938"/>
                  </a:lnTo>
                  <a:lnTo>
                    <a:pt x="290958" y="35265"/>
                  </a:lnTo>
                  <a:lnTo>
                    <a:pt x="290772" y="34769"/>
                  </a:lnTo>
                  <a:lnTo>
                    <a:pt x="290607" y="34262"/>
                  </a:lnTo>
                  <a:lnTo>
                    <a:pt x="290209" y="33567"/>
                  </a:lnTo>
                  <a:lnTo>
                    <a:pt x="289885" y="32365"/>
                  </a:lnTo>
                  <a:lnTo>
                    <a:pt x="289973" y="31726"/>
                  </a:lnTo>
                  <a:lnTo>
                    <a:pt x="290263" y="31318"/>
                  </a:lnTo>
                  <a:lnTo>
                    <a:pt x="290618" y="30314"/>
                  </a:lnTo>
                  <a:lnTo>
                    <a:pt x="291439" y="28804"/>
                  </a:lnTo>
                  <a:lnTo>
                    <a:pt x="291527" y="28286"/>
                  </a:lnTo>
                  <a:lnTo>
                    <a:pt x="291539" y="27525"/>
                  </a:lnTo>
                  <a:lnTo>
                    <a:pt x="291680" y="26852"/>
                  </a:lnTo>
                  <a:lnTo>
                    <a:pt x="291936" y="26213"/>
                  </a:lnTo>
                  <a:lnTo>
                    <a:pt x="292420" y="25430"/>
                  </a:lnTo>
                  <a:lnTo>
                    <a:pt x="292674" y="24559"/>
                  </a:lnTo>
                  <a:lnTo>
                    <a:pt x="292840" y="24449"/>
                  </a:lnTo>
                  <a:lnTo>
                    <a:pt x="293262" y="24526"/>
                  </a:lnTo>
                  <a:lnTo>
                    <a:pt x="293529" y="24372"/>
                  </a:lnTo>
                  <a:lnTo>
                    <a:pt x="294196" y="24581"/>
                  </a:lnTo>
                  <a:lnTo>
                    <a:pt x="294428" y="24581"/>
                  </a:lnTo>
                  <a:lnTo>
                    <a:pt x="294521" y="24504"/>
                  </a:lnTo>
                  <a:lnTo>
                    <a:pt x="294400" y="23997"/>
                  </a:lnTo>
                  <a:lnTo>
                    <a:pt x="294538" y="21571"/>
                  </a:lnTo>
                  <a:lnTo>
                    <a:pt x="294629" y="20887"/>
                  </a:lnTo>
                  <a:lnTo>
                    <a:pt x="295081" y="19046"/>
                  </a:lnTo>
                  <a:lnTo>
                    <a:pt x="295066" y="18616"/>
                  </a:lnTo>
                  <a:lnTo>
                    <a:pt x="294917" y="17999"/>
                  </a:lnTo>
                  <a:lnTo>
                    <a:pt x="295018" y="16896"/>
                  </a:lnTo>
                  <a:lnTo>
                    <a:pt x="295313" y="16312"/>
                  </a:lnTo>
                  <a:lnTo>
                    <a:pt x="295619" y="15926"/>
                  </a:lnTo>
                  <a:lnTo>
                    <a:pt x="295985" y="15639"/>
                  </a:lnTo>
                  <a:lnTo>
                    <a:pt x="296700" y="15341"/>
                  </a:lnTo>
                  <a:lnTo>
                    <a:pt x="296985" y="14989"/>
                  </a:lnTo>
                  <a:lnTo>
                    <a:pt x="296895" y="14658"/>
                  </a:lnTo>
                  <a:lnTo>
                    <a:pt x="296670" y="14338"/>
                  </a:lnTo>
                  <a:lnTo>
                    <a:pt x="295761" y="13346"/>
                  </a:lnTo>
                  <a:lnTo>
                    <a:pt x="295120" y="12739"/>
                  </a:lnTo>
                  <a:lnTo>
                    <a:pt x="293720" y="11835"/>
                  </a:lnTo>
                  <a:lnTo>
                    <a:pt x="293365" y="11681"/>
                  </a:lnTo>
                  <a:lnTo>
                    <a:pt x="293087" y="11681"/>
                  </a:lnTo>
                  <a:lnTo>
                    <a:pt x="292967" y="11835"/>
                  </a:lnTo>
                  <a:lnTo>
                    <a:pt x="292795" y="11924"/>
                  </a:lnTo>
                  <a:lnTo>
                    <a:pt x="292338" y="12012"/>
                  </a:lnTo>
                  <a:lnTo>
                    <a:pt x="291951" y="11979"/>
                  </a:lnTo>
                  <a:lnTo>
                    <a:pt x="291258" y="11714"/>
                  </a:lnTo>
                  <a:lnTo>
                    <a:pt x="290950" y="11725"/>
                  </a:lnTo>
                  <a:lnTo>
                    <a:pt x="290634" y="11879"/>
                  </a:lnTo>
                  <a:lnTo>
                    <a:pt x="289677" y="12530"/>
                  </a:lnTo>
                  <a:lnTo>
                    <a:pt x="288843" y="12839"/>
                  </a:lnTo>
                  <a:lnTo>
                    <a:pt x="288567" y="12817"/>
                  </a:lnTo>
                  <a:lnTo>
                    <a:pt x="288323" y="12695"/>
                  </a:lnTo>
                  <a:lnTo>
                    <a:pt x="288121" y="12519"/>
                  </a:lnTo>
                  <a:lnTo>
                    <a:pt x="287788" y="12045"/>
                  </a:lnTo>
                  <a:lnTo>
                    <a:pt x="287576" y="11957"/>
                  </a:lnTo>
                  <a:lnTo>
                    <a:pt x="286903" y="12111"/>
                  </a:lnTo>
                  <a:lnTo>
                    <a:pt x="285620" y="12706"/>
                  </a:lnTo>
                  <a:lnTo>
                    <a:pt x="285080" y="12618"/>
                  </a:lnTo>
                  <a:lnTo>
                    <a:pt x="283515" y="12034"/>
                  </a:lnTo>
                  <a:lnTo>
                    <a:pt x="282837" y="12541"/>
                  </a:lnTo>
                  <a:lnTo>
                    <a:pt x="282497" y="12618"/>
                  </a:lnTo>
                  <a:lnTo>
                    <a:pt x="281024" y="11935"/>
                  </a:lnTo>
                  <a:lnTo>
                    <a:pt x="280618" y="11714"/>
                  </a:lnTo>
                  <a:lnTo>
                    <a:pt x="280365" y="11471"/>
                  </a:lnTo>
                  <a:lnTo>
                    <a:pt x="279937" y="11284"/>
                  </a:lnTo>
                  <a:lnTo>
                    <a:pt x="279131" y="11174"/>
                  </a:lnTo>
                  <a:lnTo>
                    <a:pt x="278928" y="11075"/>
                  </a:lnTo>
                  <a:lnTo>
                    <a:pt x="278230" y="11130"/>
                  </a:lnTo>
                  <a:lnTo>
                    <a:pt x="277735" y="11350"/>
                  </a:lnTo>
                  <a:lnTo>
                    <a:pt x="277352" y="11725"/>
                  </a:lnTo>
                  <a:lnTo>
                    <a:pt x="276603" y="13324"/>
                  </a:lnTo>
                  <a:lnTo>
                    <a:pt x="276003" y="14107"/>
                  </a:lnTo>
                  <a:lnTo>
                    <a:pt x="275175" y="15022"/>
                  </a:lnTo>
                  <a:lnTo>
                    <a:pt x="274435" y="15507"/>
                  </a:lnTo>
                  <a:lnTo>
                    <a:pt x="273927" y="16047"/>
                  </a:lnTo>
                  <a:lnTo>
                    <a:pt x="273660" y="16455"/>
                  </a:lnTo>
                  <a:lnTo>
                    <a:pt x="273636" y="16918"/>
                  </a:lnTo>
                  <a:lnTo>
                    <a:pt x="273553" y="17040"/>
                  </a:lnTo>
                  <a:lnTo>
                    <a:pt x="273441" y="17062"/>
                  </a:lnTo>
                  <a:lnTo>
                    <a:pt x="273199" y="16709"/>
                  </a:lnTo>
                  <a:lnTo>
                    <a:pt x="273019" y="16576"/>
                  </a:lnTo>
                  <a:lnTo>
                    <a:pt x="272160" y="16124"/>
                  </a:lnTo>
                  <a:lnTo>
                    <a:pt x="271667" y="16014"/>
                  </a:lnTo>
                  <a:lnTo>
                    <a:pt x="270847" y="15672"/>
                  </a:lnTo>
                  <a:lnTo>
                    <a:pt x="270455" y="15661"/>
                  </a:lnTo>
                  <a:lnTo>
                    <a:pt x="269645" y="15937"/>
                  </a:lnTo>
                  <a:lnTo>
                    <a:pt x="269226" y="16213"/>
                  </a:lnTo>
                  <a:lnTo>
                    <a:pt x="269002" y="16742"/>
                  </a:lnTo>
                  <a:lnTo>
                    <a:pt x="268765" y="17701"/>
                  </a:lnTo>
                  <a:lnTo>
                    <a:pt x="268464" y="18120"/>
                  </a:lnTo>
                  <a:lnTo>
                    <a:pt x="268184" y="18197"/>
                  </a:lnTo>
                  <a:lnTo>
                    <a:pt x="267646" y="17822"/>
                  </a:lnTo>
                  <a:lnTo>
                    <a:pt x="266443" y="16709"/>
                  </a:lnTo>
                  <a:lnTo>
                    <a:pt x="265760" y="16268"/>
                  </a:lnTo>
                  <a:lnTo>
                    <a:pt x="265179" y="16058"/>
                  </a:lnTo>
                  <a:lnTo>
                    <a:pt x="263862" y="15893"/>
                  </a:lnTo>
                  <a:lnTo>
                    <a:pt x="263511" y="15794"/>
                  </a:lnTo>
                  <a:lnTo>
                    <a:pt x="263298" y="15650"/>
                  </a:lnTo>
                  <a:lnTo>
                    <a:pt x="263134" y="15264"/>
                  </a:lnTo>
                  <a:lnTo>
                    <a:pt x="263081" y="14614"/>
                  </a:lnTo>
                  <a:lnTo>
                    <a:pt x="262699" y="14184"/>
                  </a:lnTo>
                  <a:lnTo>
                    <a:pt x="262094" y="13919"/>
                  </a:lnTo>
                  <a:lnTo>
                    <a:pt x="261812" y="13721"/>
                  </a:lnTo>
                  <a:lnTo>
                    <a:pt x="261164" y="13004"/>
                  </a:lnTo>
                  <a:lnTo>
                    <a:pt x="260755" y="12354"/>
                  </a:lnTo>
                  <a:lnTo>
                    <a:pt x="260268" y="11361"/>
                  </a:lnTo>
                  <a:lnTo>
                    <a:pt x="259139" y="9542"/>
                  </a:lnTo>
                  <a:lnTo>
                    <a:pt x="258430" y="8054"/>
                  </a:lnTo>
                  <a:lnTo>
                    <a:pt x="258194" y="7855"/>
                  </a:lnTo>
                  <a:lnTo>
                    <a:pt x="257798" y="7877"/>
                  </a:lnTo>
                  <a:lnTo>
                    <a:pt x="257233" y="8362"/>
                  </a:lnTo>
                  <a:lnTo>
                    <a:pt x="257067" y="8726"/>
                  </a:lnTo>
                  <a:lnTo>
                    <a:pt x="256838" y="9740"/>
                  </a:lnTo>
                  <a:lnTo>
                    <a:pt x="256590" y="10038"/>
                  </a:lnTo>
                  <a:lnTo>
                    <a:pt x="255759" y="10523"/>
                  </a:lnTo>
                  <a:lnTo>
                    <a:pt x="255133" y="11041"/>
                  </a:lnTo>
                  <a:lnTo>
                    <a:pt x="254896" y="11163"/>
                  </a:lnTo>
                  <a:lnTo>
                    <a:pt x="254272" y="11207"/>
                  </a:lnTo>
                  <a:lnTo>
                    <a:pt x="253889" y="11130"/>
                  </a:lnTo>
                  <a:lnTo>
                    <a:pt x="252979" y="10556"/>
                  </a:lnTo>
                  <a:lnTo>
                    <a:pt x="252043" y="10325"/>
                  </a:lnTo>
                  <a:lnTo>
                    <a:pt x="251592" y="10027"/>
                  </a:lnTo>
                  <a:lnTo>
                    <a:pt x="250871" y="9333"/>
                  </a:lnTo>
                  <a:lnTo>
                    <a:pt x="250295" y="9101"/>
                  </a:lnTo>
                  <a:lnTo>
                    <a:pt x="250024" y="9112"/>
                  </a:lnTo>
                  <a:lnTo>
                    <a:pt x="249652" y="9321"/>
                  </a:lnTo>
                  <a:lnTo>
                    <a:pt x="248704" y="10171"/>
                  </a:lnTo>
                  <a:lnTo>
                    <a:pt x="247917" y="11119"/>
                  </a:lnTo>
                  <a:lnTo>
                    <a:pt x="247670" y="11240"/>
                  </a:lnTo>
                  <a:lnTo>
                    <a:pt x="246893" y="11240"/>
                  </a:lnTo>
                  <a:lnTo>
                    <a:pt x="246200" y="11130"/>
                  </a:lnTo>
                  <a:lnTo>
                    <a:pt x="245720" y="10876"/>
                  </a:lnTo>
                  <a:lnTo>
                    <a:pt x="245171" y="10446"/>
                  </a:lnTo>
                  <a:lnTo>
                    <a:pt x="244820" y="10380"/>
                  </a:lnTo>
                  <a:lnTo>
                    <a:pt x="244594" y="10512"/>
                  </a:lnTo>
                  <a:lnTo>
                    <a:pt x="244397" y="10766"/>
                  </a:lnTo>
                  <a:lnTo>
                    <a:pt x="244172" y="11692"/>
                  </a:lnTo>
                  <a:lnTo>
                    <a:pt x="243319" y="12541"/>
                  </a:lnTo>
                  <a:lnTo>
                    <a:pt x="242837" y="12795"/>
                  </a:lnTo>
                  <a:lnTo>
                    <a:pt x="242532" y="12850"/>
                  </a:lnTo>
                  <a:lnTo>
                    <a:pt x="242063" y="12872"/>
                  </a:lnTo>
                  <a:lnTo>
                    <a:pt x="241303" y="12751"/>
                  </a:lnTo>
                  <a:lnTo>
                    <a:pt x="240771" y="12861"/>
                  </a:lnTo>
                  <a:lnTo>
                    <a:pt x="240005" y="13445"/>
                  </a:lnTo>
                  <a:lnTo>
                    <a:pt x="239356" y="13710"/>
                  </a:lnTo>
                  <a:lnTo>
                    <a:pt x="238937" y="14261"/>
                  </a:lnTo>
                  <a:lnTo>
                    <a:pt x="237143" y="15264"/>
                  </a:lnTo>
                  <a:lnTo>
                    <a:pt x="236704" y="15573"/>
                  </a:lnTo>
                  <a:lnTo>
                    <a:pt x="236205" y="16058"/>
                  </a:lnTo>
                  <a:lnTo>
                    <a:pt x="235930" y="16202"/>
                  </a:lnTo>
                  <a:lnTo>
                    <a:pt x="235312" y="16279"/>
                  </a:lnTo>
                  <a:lnTo>
                    <a:pt x="233786" y="15992"/>
                  </a:lnTo>
                  <a:lnTo>
                    <a:pt x="233482" y="16058"/>
                  </a:lnTo>
                  <a:lnTo>
                    <a:pt x="232957" y="16312"/>
                  </a:lnTo>
                  <a:lnTo>
                    <a:pt x="232724" y="16356"/>
                  </a:lnTo>
                  <a:lnTo>
                    <a:pt x="232539" y="16312"/>
                  </a:lnTo>
                  <a:lnTo>
                    <a:pt x="232163" y="16025"/>
                  </a:lnTo>
                  <a:lnTo>
                    <a:pt x="232007" y="16003"/>
                  </a:lnTo>
                  <a:lnTo>
                    <a:pt x="231274" y="16356"/>
                  </a:lnTo>
                  <a:lnTo>
                    <a:pt x="230746" y="16488"/>
                  </a:lnTo>
                  <a:lnTo>
                    <a:pt x="229958" y="16819"/>
                  </a:lnTo>
                  <a:lnTo>
                    <a:pt x="228498" y="16830"/>
                  </a:lnTo>
                  <a:lnTo>
                    <a:pt x="227776" y="17040"/>
                  </a:lnTo>
                  <a:lnTo>
                    <a:pt x="227345" y="17062"/>
                  </a:lnTo>
                  <a:lnTo>
                    <a:pt x="226168" y="17447"/>
                  </a:lnTo>
                  <a:lnTo>
                    <a:pt x="224816" y="17646"/>
                  </a:lnTo>
                  <a:lnTo>
                    <a:pt x="224472" y="17591"/>
                  </a:lnTo>
                  <a:lnTo>
                    <a:pt x="224132" y="17337"/>
                  </a:lnTo>
                  <a:lnTo>
                    <a:pt x="223409" y="17051"/>
                  </a:lnTo>
                  <a:lnTo>
                    <a:pt x="222602" y="16962"/>
                  </a:lnTo>
                  <a:lnTo>
                    <a:pt x="222100" y="16753"/>
                  </a:lnTo>
                  <a:lnTo>
                    <a:pt x="221903" y="16764"/>
                  </a:lnTo>
                  <a:lnTo>
                    <a:pt x="221611" y="16962"/>
                  </a:lnTo>
                  <a:lnTo>
                    <a:pt x="221429" y="17006"/>
                  </a:lnTo>
                  <a:lnTo>
                    <a:pt x="221072" y="16984"/>
                  </a:lnTo>
                  <a:lnTo>
                    <a:pt x="220690" y="16863"/>
                  </a:lnTo>
                  <a:lnTo>
                    <a:pt x="220666" y="16830"/>
                  </a:lnTo>
                  <a:lnTo>
                    <a:pt x="220467" y="16554"/>
                  </a:lnTo>
                  <a:lnTo>
                    <a:pt x="220387" y="16334"/>
                  </a:lnTo>
                  <a:lnTo>
                    <a:pt x="220359" y="16168"/>
                  </a:lnTo>
                  <a:lnTo>
                    <a:pt x="220391" y="15981"/>
                  </a:lnTo>
                  <a:lnTo>
                    <a:pt x="220359" y="15639"/>
                  </a:lnTo>
                  <a:lnTo>
                    <a:pt x="220398" y="15275"/>
                  </a:lnTo>
                  <a:lnTo>
                    <a:pt x="220393" y="14989"/>
                  </a:lnTo>
                  <a:lnTo>
                    <a:pt x="220433" y="14691"/>
                  </a:lnTo>
                  <a:lnTo>
                    <a:pt x="220579" y="14537"/>
                  </a:lnTo>
                  <a:lnTo>
                    <a:pt x="220588" y="14393"/>
                  </a:lnTo>
                  <a:lnTo>
                    <a:pt x="220551" y="14283"/>
                  </a:lnTo>
                  <a:lnTo>
                    <a:pt x="220517" y="14250"/>
                  </a:lnTo>
                  <a:lnTo>
                    <a:pt x="220356" y="13930"/>
                  </a:lnTo>
                  <a:lnTo>
                    <a:pt x="220249" y="13412"/>
                  </a:lnTo>
                  <a:lnTo>
                    <a:pt x="220218" y="13258"/>
                  </a:lnTo>
                  <a:lnTo>
                    <a:pt x="220184" y="13214"/>
                  </a:lnTo>
                  <a:lnTo>
                    <a:pt x="219891" y="12938"/>
                  </a:lnTo>
                  <a:lnTo>
                    <a:pt x="219769" y="12728"/>
                  </a:lnTo>
                  <a:lnTo>
                    <a:pt x="219730" y="12453"/>
                  </a:lnTo>
                  <a:lnTo>
                    <a:pt x="219626" y="12100"/>
                  </a:lnTo>
                  <a:lnTo>
                    <a:pt x="219481" y="11813"/>
                  </a:lnTo>
                  <a:lnTo>
                    <a:pt x="219344" y="11582"/>
                  </a:lnTo>
                  <a:lnTo>
                    <a:pt x="219270" y="11229"/>
                  </a:lnTo>
                  <a:lnTo>
                    <a:pt x="219047" y="10854"/>
                  </a:lnTo>
                  <a:lnTo>
                    <a:pt x="218945" y="10623"/>
                  </a:lnTo>
                  <a:lnTo>
                    <a:pt x="218895" y="10259"/>
                  </a:lnTo>
                  <a:lnTo>
                    <a:pt x="218753" y="9851"/>
                  </a:lnTo>
                  <a:lnTo>
                    <a:pt x="218610" y="9531"/>
                  </a:lnTo>
                  <a:lnTo>
                    <a:pt x="218503" y="9388"/>
                  </a:lnTo>
                  <a:lnTo>
                    <a:pt x="218353" y="9244"/>
                  </a:lnTo>
                  <a:lnTo>
                    <a:pt x="218226" y="9145"/>
                  </a:lnTo>
                  <a:lnTo>
                    <a:pt x="218068" y="9068"/>
                  </a:lnTo>
                  <a:lnTo>
                    <a:pt x="217738" y="8947"/>
                  </a:lnTo>
                  <a:lnTo>
                    <a:pt x="217371" y="8891"/>
                  </a:lnTo>
                  <a:lnTo>
                    <a:pt x="217030" y="8792"/>
                  </a:lnTo>
                  <a:lnTo>
                    <a:pt x="216663" y="8649"/>
                  </a:lnTo>
                  <a:lnTo>
                    <a:pt x="216468" y="8517"/>
                  </a:lnTo>
                  <a:lnTo>
                    <a:pt x="216372" y="8406"/>
                  </a:lnTo>
                  <a:lnTo>
                    <a:pt x="216305" y="8285"/>
                  </a:lnTo>
                  <a:lnTo>
                    <a:pt x="216077" y="7778"/>
                  </a:lnTo>
                  <a:lnTo>
                    <a:pt x="215938" y="7348"/>
                  </a:lnTo>
                  <a:lnTo>
                    <a:pt x="215898" y="7094"/>
                  </a:lnTo>
                  <a:lnTo>
                    <a:pt x="215825" y="6973"/>
                  </a:lnTo>
                  <a:lnTo>
                    <a:pt x="215687" y="6830"/>
                  </a:lnTo>
                  <a:lnTo>
                    <a:pt x="215329" y="6631"/>
                  </a:lnTo>
                  <a:lnTo>
                    <a:pt x="215179" y="6466"/>
                  </a:lnTo>
                  <a:lnTo>
                    <a:pt x="215122" y="6389"/>
                  </a:lnTo>
                  <a:lnTo>
                    <a:pt x="215117" y="6289"/>
                  </a:lnTo>
                  <a:lnTo>
                    <a:pt x="214995" y="6124"/>
                  </a:lnTo>
                  <a:lnTo>
                    <a:pt x="214787" y="5959"/>
                  </a:lnTo>
                  <a:lnTo>
                    <a:pt x="214702" y="5870"/>
                  </a:lnTo>
                  <a:lnTo>
                    <a:pt x="214654" y="5705"/>
                  </a:lnTo>
                  <a:lnTo>
                    <a:pt x="214631" y="5551"/>
                  </a:lnTo>
                  <a:lnTo>
                    <a:pt x="214578" y="5418"/>
                  </a:lnTo>
                  <a:lnTo>
                    <a:pt x="214358" y="5231"/>
                  </a:lnTo>
                  <a:lnTo>
                    <a:pt x="214149" y="5121"/>
                  </a:lnTo>
                  <a:lnTo>
                    <a:pt x="213915" y="5032"/>
                  </a:lnTo>
                  <a:lnTo>
                    <a:pt x="213765" y="4944"/>
                  </a:lnTo>
                  <a:lnTo>
                    <a:pt x="213591" y="4779"/>
                  </a:lnTo>
                  <a:lnTo>
                    <a:pt x="213500" y="4658"/>
                  </a:lnTo>
                  <a:lnTo>
                    <a:pt x="213477" y="4536"/>
                  </a:lnTo>
                  <a:lnTo>
                    <a:pt x="213481" y="4382"/>
                  </a:lnTo>
                  <a:lnTo>
                    <a:pt x="213511" y="4161"/>
                  </a:lnTo>
                  <a:lnTo>
                    <a:pt x="213489" y="3996"/>
                  </a:lnTo>
                  <a:lnTo>
                    <a:pt x="213508" y="3875"/>
                  </a:lnTo>
                  <a:lnTo>
                    <a:pt x="213542" y="3787"/>
                  </a:lnTo>
                  <a:lnTo>
                    <a:pt x="213542" y="3566"/>
                  </a:lnTo>
                  <a:lnTo>
                    <a:pt x="213452" y="3147"/>
                  </a:lnTo>
                  <a:lnTo>
                    <a:pt x="213419" y="3059"/>
                  </a:lnTo>
                  <a:lnTo>
                    <a:pt x="213359" y="3004"/>
                  </a:lnTo>
                  <a:lnTo>
                    <a:pt x="213368" y="2871"/>
                  </a:lnTo>
                  <a:lnTo>
                    <a:pt x="213551" y="2508"/>
                  </a:lnTo>
                  <a:lnTo>
                    <a:pt x="213566" y="2419"/>
                  </a:lnTo>
                  <a:lnTo>
                    <a:pt x="213526" y="2232"/>
                  </a:lnTo>
                  <a:lnTo>
                    <a:pt x="213452" y="2067"/>
                  </a:lnTo>
                  <a:lnTo>
                    <a:pt x="213430" y="1956"/>
                  </a:lnTo>
                  <a:lnTo>
                    <a:pt x="213436" y="1835"/>
                  </a:lnTo>
                  <a:lnTo>
                    <a:pt x="213455" y="1504"/>
                  </a:lnTo>
                  <a:lnTo>
                    <a:pt x="213421" y="1306"/>
                  </a:lnTo>
                  <a:lnTo>
                    <a:pt x="213385" y="1207"/>
                  </a:lnTo>
                  <a:lnTo>
                    <a:pt x="213314" y="1085"/>
                  </a:lnTo>
                  <a:lnTo>
                    <a:pt x="213086" y="909"/>
                  </a:lnTo>
                  <a:lnTo>
                    <a:pt x="212963" y="755"/>
                  </a:lnTo>
                  <a:lnTo>
                    <a:pt x="212919" y="710"/>
                  </a:lnTo>
                  <a:lnTo>
                    <a:pt x="212795" y="622"/>
                  </a:lnTo>
                  <a:lnTo>
                    <a:pt x="212667" y="534"/>
                  </a:lnTo>
                  <a:lnTo>
                    <a:pt x="212575" y="512"/>
                  </a:lnTo>
                  <a:lnTo>
                    <a:pt x="212453" y="556"/>
                  </a:lnTo>
                  <a:lnTo>
                    <a:pt x="212388" y="600"/>
                  </a:lnTo>
                  <a:lnTo>
                    <a:pt x="212281" y="600"/>
                  </a:lnTo>
                  <a:lnTo>
                    <a:pt x="212263" y="600"/>
                  </a:lnTo>
                  <a:lnTo>
                    <a:pt x="212249" y="600"/>
                  </a:lnTo>
                  <a:lnTo>
                    <a:pt x="212248" y="600"/>
                  </a:lnTo>
                  <a:lnTo>
                    <a:pt x="212247" y="600"/>
                  </a:lnTo>
                  <a:lnTo>
                    <a:pt x="212289" y="909"/>
                  </a:lnTo>
                  <a:lnTo>
                    <a:pt x="212409" y="1162"/>
                  </a:lnTo>
                  <a:lnTo>
                    <a:pt x="212446" y="1427"/>
                  </a:lnTo>
                  <a:lnTo>
                    <a:pt x="212630" y="1747"/>
                  </a:lnTo>
                  <a:lnTo>
                    <a:pt x="212658" y="1890"/>
                  </a:lnTo>
                  <a:lnTo>
                    <a:pt x="212704" y="2199"/>
                  </a:lnTo>
                  <a:lnTo>
                    <a:pt x="212676" y="2408"/>
                  </a:lnTo>
                  <a:lnTo>
                    <a:pt x="212584" y="2717"/>
                  </a:lnTo>
                  <a:lnTo>
                    <a:pt x="212464" y="3103"/>
                  </a:lnTo>
                  <a:lnTo>
                    <a:pt x="212270" y="3787"/>
                  </a:lnTo>
                  <a:lnTo>
                    <a:pt x="212050" y="4569"/>
                  </a:lnTo>
                  <a:lnTo>
                    <a:pt x="211920" y="4955"/>
                  </a:lnTo>
                  <a:lnTo>
                    <a:pt x="211819" y="5407"/>
                  </a:lnTo>
                  <a:lnTo>
                    <a:pt x="211709" y="5870"/>
                  </a:lnTo>
                  <a:lnTo>
                    <a:pt x="211543" y="6091"/>
                  </a:lnTo>
                  <a:lnTo>
                    <a:pt x="211387" y="6356"/>
                  </a:lnTo>
                  <a:lnTo>
                    <a:pt x="211294" y="6686"/>
                  </a:lnTo>
                  <a:lnTo>
                    <a:pt x="211276" y="6896"/>
                  </a:lnTo>
                  <a:lnTo>
                    <a:pt x="211405" y="7624"/>
                  </a:lnTo>
                  <a:lnTo>
                    <a:pt x="211561" y="8539"/>
                  </a:lnTo>
                  <a:lnTo>
                    <a:pt x="211561" y="9090"/>
                  </a:lnTo>
                  <a:lnTo>
                    <a:pt x="211543" y="9685"/>
                  </a:lnTo>
                  <a:lnTo>
                    <a:pt x="211442" y="10082"/>
                  </a:lnTo>
                  <a:lnTo>
                    <a:pt x="211360" y="10678"/>
                  </a:lnTo>
                  <a:lnTo>
                    <a:pt x="211288" y="11306"/>
                  </a:lnTo>
                  <a:lnTo>
                    <a:pt x="211271" y="11593"/>
                  </a:lnTo>
                  <a:lnTo>
                    <a:pt x="210983" y="12221"/>
                  </a:lnTo>
                  <a:lnTo>
                    <a:pt x="210765" y="12475"/>
                  </a:lnTo>
                  <a:lnTo>
                    <a:pt x="210207" y="13324"/>
                  </a:lnTo>
                  <a:lnTo>
                    <a:pt x="209739" y="13798"/>
                  </a:lnTo>
                  <a:lnTo>
                    <a:pt x="209270" y="14636"/>
                  </a:lnTo>
                  <a:lnTo>
                    <a:pt x="203938" y="14151"/>
                  </a:lnTo>
                  <a:lnTo>
                    <a:pt x="201720" y="18451"/>
                  </a:lnTo>
                  <a:lnTo>
                    <a:pt x="199569" y="22916"/>
                  </a:lnTo>
                  <a:lnTo>
                    <a:pt x="198835" y="25573"/>
                  </a:lnTo>
                  <a:lnTo>
                    <a:pt x="198407" y="27128"/>
                  </a:lnTo>
                  <a:lnTo>
                    <a:pt x="198199" y="27878"/>
                  </a:lnTo>
                  <a:lnTo>
                    <a:pt x="197818" y="27547"/>
                  </a:lnTo>
                  <a:lnTo>
                    <a:pt x="197492" y="27371"/>
                  </a:lnTo>
                  <a:lnTo>
                    <a:pt x="196568" y="26797"/>
                  </a:lnTo>
                  <a:lnTo>
                    <a:pt x="195700" y="26213"/>
                  </a:lnTo>
                  <a:lnTo>
                    <a:pt x="194856" y="25419"/>
                  </a:lnTo>
                  <a:lnTo>
                    <a:pt x="194097" y="24493"/>
                  </a:lnTo>
                  <a:lnTo>
                    <a:pt x="193777" y="23931"/>
                  </a:lnTo>
                  <a:lnTo>
                    <a:pt x="193547" y="23390"/>
                  </a:lnTo>
                  <a:lnTo>
                    <a:pt x="193313" y="23049"/>
                  </a:lnTo>
                  <a:lnTo>
                    <a:pt x="193138" y="22806"/>
                  </a:lnTo>
                  <a:lnTo>
                    <a:pt x="187632" y="19476"/>
                  </a:lnTo>
                  <a:lnTo>
                    <a:pt x="186821" y="18980"/>
                  </a:lnTo>
                  <a:lnTo>
                    <a:pt x="182162" y="16698"/>
                  </a:lnTo>
                  <a:lnTo>
                    <a:pt x="177368" y="21329"/>
                  </a:lnTo>
                  <a:lnTo>
                    <a:pt x="177006" y="21483"/>
                  </a:lnTo>
                  <a:lnTo>
                    <a:pt x="176263" y="21891"/>
                  </a:lnTo>
                  <a:lnTo>
                    <a:pt x="174840" y="22222"/>
                  </a:lnTo>
                  <a:lnTo>
                    <a:pt x="169741" y="22872"/>
                  </a:lnTo>
                  <a:lnTo>
                    <a:pt x="169498" y="22927"/>
                  </a:lnTo>
                  <a:lnTo>
                    <a:pt x="169355" y="22938"/>
                  </a:lnTo>
                  <a:lnTo>
                    <a:pt x="167060" y="23357"/>
                  </a:lnTo>
                  <a:lnTo>
                    <a:pt x="167060" y="23357"/>
                  </a:lnTo>
                  <a:lnTo>
                    <a:pt x="161246" y="24206"/>
                  </a:lnTo>
                  <a:lnTo>
                    <a:pt x="155961" y="24978"/>
                  </a:lnTo>
                  <a:lnTo>
                    <a:pt x="155520" y="25320"/>
                  </a:lnTo>
                  <a:lnTo>
                    <a:pt x="155266" y="25584"/>
                  </a:lnTo>
                  <a:lnTo>
                    <a:pt x="155299" y="25959"/>
                  </a:lnTo>
                  <a:lnTo>
                    <a:pt x="155663" y="26466"/>
                  </a:lnTo>
                  <a:lnTo>
                    <a:pt x="156391" y="27205"/>
                  </a:lnTo>
                  <a:lnTo>
                    <a:pt x="156722" y="27591"/>
                  </a:lnTo>
                  <a:lnTo>
                    <a:pt x="156932" y="27734"/>
                  </a:lnTo>
                  <a:lnTo>
                    <a:pt x="157494" y="28032"/>
                  </a:lnTo>
                  <a:lnTo>
                    <a:pt x="157958" y="28451"/>
                  </a:lnTo>
                  <a:lnTo>
                    <a:pt x="158278" y="28793"/>
                  </a:lnTo>
                  <a:lnTo>
                    <a:pt x="158631" y="29289"/>
                  </a:lnTo>
                  <a:lnTo>
                    <a:pt x="158885" y="29818"/>
                  </a:lnTo>
                  <a:lnTo>
                    <a:pt x="159094" y="30160"/>
                  </a:lnTo>
                  <a:lnTo>
                    <a:pt x="159469" y="30469"/>
                  </a:lnTo>
                  <a:lnTo>
                    <a:pt x="160142" y="30910"/>
                  </a:lnTo>
                  <a:lnTo>
                    <a:pt x="160462" y="31185"/>
                  </a:lnTo>
                  <a:lnTo>
                    <a:pt x="160904" y="31483"/>
                  </a:lnTo>
                  <a:lnTo>
                    <a:pt x="161224" y="31858"/>
                  </a:lnTo>
                  <a:lnTo>
                    <a:pt x="161786" y="32564"/>
                  </a:lnTo>
                  <a:lnTo>
                    <a:pt x="162173" y="33082"/>
                  </a:lnTo>
                  <a:lnTo>
                    <a:pt x="162283" y="33402"/>
                  </a:lnTo>
                  <a:lnTo>
                    <a:pt x="162426" y="33765"/>
                  </a:lnTo>
                  <a:lnTo>
                    <a:pt x="162658" y="34251"/>
                  </a:lnTo>
                  <a:lnTo>
                    <a:pt x="162912" y="34714"/>
                  </a:lnTo>
                  <a:lnTo>
                    <a:pt x="163165" y="35100"/>
                  </a:lnTo>
                  <a:lnTo>
                    <a:pt x="163331" y="35508"/>
                  </a:lnTo>
                  <a:lnTo>
                    <a:pt x="163353" y="35805"/>
                  </a:lnTo>
                  <a:lnTo>
                    <a:pt x="163243" y="36070"/>
                  </a:lnTo>
                  <a:lnTo>
                    <a:pt x="163044" y="36224"/>
                  </a:lnTo>
                  <a:lnTo>
                    <a:pt x="162945" y="36246"/>
                  </a:lnTo>
                  <a:lnTo>
                    <a:pt x="162548" y="36268"/>
                  </a:lnTo>
                  <a:lnTo>
                    <a:pt x="162139" y="36169"/>
                  </a:lnTo>
                  <a:lnTo>
                    <a:pt x="161875" y="35982"/>
                  </a:lnTo>
                  <a:lnTo>
                    <a:pt x="161367" y="35915"/>
                  </a:lnTo>
                  <a:lnTo>
                    <a:pt x="161179" y="36136"/>
                  </a:lnTo>
                  <a:lnTo>
                    <a:pt x="161058" y="36456"/>
                  </a:lnTo>
                  <a:lnTo>
                    <a:pt x="160926" y="36698"/>
                  </a:lnTo>
                  <a:lnTo>
                    <a:pt x="160451" y="36853"/>
                  </a:lnTo>
                  <a:lnTo>
                    <a:pt x="160198" y="36985"/>
                  </a:lnTo>
                  <a:lnTo>
                    <a:pt x="159889" y="37106"/>
                  </a:lnTo>
                  <a:lnTo>
                    <a:pt x="159580" y="37117"/>
                  </a:lnTo>
                  <a:lnTo>
                    <a:pt x="159138" y="37084"/>
                  </a:lnTo>
                  <a:lnTo>
                    <a:pt x="159028" y="37216"/>
                  </a:lnTo>
                  <a:lnTo>
                    <a:pt x="158896" y="37360"/>
                  </a:lnTo>
                  <a:lnTo>
                    <a:pt x="158730" y="37525"/>
                  </a:lnTo>
                  <a:lnTo>
                    <a:pt x="158543" y="37591"/>
                  </a:lnTo>
                  <a:lnTo>
                    <a:pt x="158256" y="37658"/>
                  </a:lnTo>
                  <a:lnTo>
                    <a:pt x="157903" y="37757"/>
                  </a:lnTo>
                  <a:lnTo>
                    <a:pt x="157616" y="37669"/>
                  </a:lnTo>
                  <a:lnTo>
                    <a:pt x="157472" y="37503"/>
                  </a:lnTo>
                  <a:lnTo>
                    <a:pt x="157086" y="37216"/>
                  </a:lnTo>
                  <a:lnTo>
                    <a:pt x="156579" y="36775"/>
                  </a:lnTo>
                  <a:lnTo>
                    <a:pt x="156137" y="36555"/>
                  </a:lnTo>
                  <a:lnTo>
                    <a:pt x="155685" y="36224"/>
                  </a:lnTo>
                  <a:lnTo>
                    <a:pt x="155321" y="35982"/>
                  </a:lnTo>
                  <a:lnTo>
                    <a:pt x="154824" y="35728"/>
                  </a:lnTo>
                  <a:lnTo>
                    <a:pt x="154460" y="35530"/>
                  </a:lnTo>
                  <a:lnTo>
                    <a:pt x="153876" y="35265"/>
                  </a:lnTo>
                  <a:lnTo>
                    <a:pt x="153534" y="35100"/>
                  </a:lnTo>
                  <a:lnTo>
                    <a:pt x="153379" y="34912"/>
                  </a:lnTo>
                  <a:lnTo>
                    <a:pt x="153170" y="34659"/>
                  </a:lnTo>
                  <a:lnTo>
                    <a:pt x="152839" y="34328"/>
                  </a:lnTo>
                  <a:lnTo>
                    <a:pt x="152783" y="34273"/>
                  </a:lnTo>
                  <a:lnTo>
                    <a:pt x="152706" y="34196"/>
                  </a:lnTo>
                  <a:lnTo>
                    <a:pt x="152607" y="34162"/>
                  </a:lnTo>
                  <a:lnTo>
                    <a:pt x="152474" y="34151"/>
                  </a:lnTo>
                  <a:lnTo>
                    <a:pt x="152287" y="34218"/>
                  </a:lnTo>
                  <a:lnTo>
                    <a:pt x="151956" y="34317"/>
                  </a:lnTo>
                  <a:lnTo>
                    <a:pt x="151559" y="34460"/>
                  </a:lnTo>
                  <a:lnTo>
                    <a:pt x="151239" y="34614"/>
                  </a:lnTo>
                  <a:lnTo>
                    <a:pt x="150963" y="34736"/>
                  </a:lnTo>
                  <a:lnTo>
                    <a:pt x="150709" y="34769"/>
                  </a:lnTo>
                  <a:lnTo>
                    <a:pt x="150533" y="34725"/>
                  </a:lnTo>
                  <a:lnTo>
                    <a:pt x="150113" y="34570"/>
                  </a:lnTo>
                  <a:lnTo>
                    <a:pt x="149451" y="34317"/>
                  </a:lnTo>
                  <a:lnTo>
                    <a:pt x="149076" y="34173"/>
                  </a:lnTo>
                  <a:lnTo>
                    <a:pt x="148789" y="34063"/>
                  </a:lnTo>
                  <a:lnTo>
                    <a:pt x="148580" y="33964"/>
                  </a:lnTo>
                  <a:lnTo>
                    <a:pt x="148381" y="33909"/>
                  </a:lnTo>
                  <a:lnTo>
                    <a:pt x="147995" y="33854"/>
                  </a:lnTo>
                  <a:lnTo>
                    <a:pt x="147852" y="33832"/>
                  </a:lnTo>
                  <a:lnTo>
                    <a:pt x="147024" y="33810"/>
                  </a:lnTo>
                  <a:lnTo>
                    <a:pt x="146616" y="33754"/>
                  </a:lnTo>
                  <a:lnTo>
                    <a:pt x="146318" y="33688"/>
                  </a:lnTo>
                  <a:lnTo>
                    <a:pt x="145965" y="33611"/>
                  </a:lnTo>
                  <a:lnTo>
                    <a:pt x="145777" y="33589"/>
                  </a:lnTo>
                  <a:lnTo>
                    <a:pt x="145667" y="33600"/>
                  </a:lnTo>
                  <a:lnTo>
                    <a:pt x="145457" y="33589"/>
                  </a:lnTo>
                  <a:lnTo>
                    <a:pt x="145259" y="33534"/>
                  </a:lnTo>
                  <a:lnTo>
                    <a:pt x="145060" y="33446"/>
                  </a:lnTo>
                  <a:lnTo>
                    <a:pt x="144829" y="33346"/>
                  </a:lnTo>
                  <a:lnTo>
                    <a:pt x="144641" y="33335"/>
                  </a:lnTo>
                  <a:lnTo>
                    <a:pt x="144233" y="33269"/>
                  </a:lnTo>
                  <a:lnTo>
                    <a:pt x="143780" y="33247"/>
                  </a:lnTo>
                  <a:lnTo>
                    <a:pt x="143494" y="33181"/>
                  </a:lnTo>
                  <a:lnTo>
                    <a:pt x="143074" y="33016"/>
                  </a:lnTo>
                  <a:lnTo>
                    <a:pt x="142854" y="32905"/>
                  </a:lnTo>
                  <a:lnTo>
                    <a:pt x="142578" y="32784"/>
                  </a:lnTo>
                  <a:lnTo>
                    <a:pt x="142390" y="32718"/>
                  </a:lnTo>
                  <a:lnTo>
                    <a:pt x="142081" y="32762"/>
                  </a:lnTo>
                  <a:lnTo>
                    <a:pt x="141508" y="32762"/>
                  </a:lnTo>
                  <a:lnTo>
                    <a:pt x="141044" y="32575"/>
                  </a:lnTo>
                  <a:lnTo>
                    <a:pt x="140812" y="32431"/>
                  </a:lnTo>
                  <a:lnTo>
                    <a:pt x="140504" y="32266"/>
                  </a:lnTo>
                  <a:lnTo>
                    <a:pt x="140117" y="32134"/>
                  </a:lnTo>
                  <a:lnTo>
                    <a:pt x="139698" y="31979"/>
                  </a:lnTo>
                  <a:lnTo>
                    <a:pt x="139389" y="31924"/>
                  </a:lnTo>
                  <a:lnTo>
                    <a:pt x="138893" y="31792"/>
                  </a:lnTo>
                  <a:lnTo>
                    <a:pt x="138297" y="31715"/>
                  </a:lnTo>
                  <a:lnTo>
                    <a:pt x="137977" y="31726"/>
                  </a:lnTo>
                  <a:lnTo>
                    <a:pt x="137756" y="31847"/>
                  </a:lnTo>
                  <a:lnTo>
                    <a:pt x="137503" y="31990"/>
                  </a:lnTo>
                  <a:lnTo>
                    <a:pt x="137282" y="32057"/>
                  </a:lnTo>
                  <a:lnTo>
                    <a:pt x="137072" y="32079"/>
                  </a:lnTo>
                  <a:lnTo>
                    <a:pt x="136796" y="32101"/>
                  </a:lnTo>
                  <a:lnTo>
                    <a:pt x="136432" y="32057"/>
                  </a:lnTo>
                  <a:lnTo>
                    <a:pt x="136079" y="32068"/>
                  </a:lnTo>
                  <a:lnTo>
                    <a:pt x="135627" y="32277"/>
                  </a:lnTo>
                  <a:lnTo>
                    <a:pt x="135274" y="32431"/>
                  </a:lnTo>
                  <a:lnTo>
                    <a:pt x="134888" y="32641"/>
                  </a:lnTo>
                  <a:lnTo>
                    <a:pt x="134237" y="33159"/>
                  </a:lnTo>
                  <a:lnTo>
                    <a:pt x="133906" y="33490"/>
                  </a:lnTo>
                  <a:lnTo>
                    <a:pt x="133674" y="33721"/>
                  </a:lnTo>
                  <a:lnTo>
                    <a:pt x="133233" y="33975"/>
                  </a:lnTo>
                  <a:lnTo>
                    <a:pt x="133233" y="33975"/>
                  </a:lnTo>
                  <a:lnTo>
                    <a:pt x="133078" y="34063"/>
                  </a:lnTo>
                  <a:lnTo>
                    <a:pt x="132295" y="34681"/>
                  </a:lnTo>
                  <a:lnTo>
                    <a:pt x="131633" y="35133"/>
                  </a:lnTo>
                  <a:lnTo>
                    <a:pt x="131357" y="35419"/>
                  </a:lnTo>
                  <a:lnTo>
                    <a:pt x="131225" y="35530"/>
                  </a:lnTo>
                  <a:lnTo>
                    <a:pt x="131114" y="35552"/>
                  </a:lnTo>
                  <a:lnTo>
                    <a:pt x="130828" y="35761"/>
                  </a:lnTo>
                  <a:lnTo>
                    <a:pt x="130695" y="35960"/>
                  </a:lnTo>
                  <a:lnTo>
                    <a:pt x="130618" y="36158"/>
                  </a:lnTo>
                  <a:lnTo>
                    <a:pt x="130552" y="36390"/>
                  </a:lnTo>
                  <a:lnTo>
                    <a:pt x="130353" y="36709"/>
                  </a:lnTo>
                  <a:lnTo>
                    <a:pt x="130066" y="37051"/>
                  </a:lnTo>
                  <a:lnTo>
                    <a:pt x="130011" y="37117"/>
                  </a:lnTo>
                  <a:lnTo>
                    <a:pt x="130000" y="37139"/>
                  </a:lnTo>
                  <a:lnTo>
                    <a:pt x="130000" y="37150"/>
                  </a:lnTo>
                  <a:lnTo>
                    <a:pt x="129967" y="37205"/>
                  </a:lnTo>
                  <a:lnTo>
                    <a:pt x="129691" y="37426"/>
                  </a:lnTo>
                  <a:lnTo>
                    <a:pt x="129316" y="37691"/>
                  </a:lnTo>
                  <a:lnTo>
                    <a:pt x="129184" y="37768"/>
                  </a:lnTo>
                  <a:lnTo>
                    <a:pt x="129007" y="37900"/>
                  </a:lnTo>
                  <a:lnTo>
                    <a:pt x="128875" y="37977"/>
                  </a:lnTo>
                  <a:lnTo>
                    <a:pt x="128555" y="38341"/>
                  </a:lnTo>
                  <a:lnTo>
                    <a:pt x="128742" y="38584"/>
                  </a:lnTo>
                  <a:lnTo>
                    <a:pt x="129007" y="38716"/>
                  </a:lnTo>
                  <a:lnTo>
                    <a:pt x="129073" y="38793"/>
                  </a:lnTo>
                  <a:lnTo>
                    <a:pt x="129106" y="38892"/>
                  </a:lnTo>
                  <a:lnTo>
                    <a:pt x="129117" y="39135"/>
                  </a:lnTo>
                  <a:lnTo>
                    <a:pt x="129162" y="39234"/>
                  </a:lnTo>
                  <a:lnTo>
                    <a:pt x="129184" y="39267"/>
                  </a:lnTo>
                  <a:lnTo>
                    <a:pt x="129184" y="39278"/>
                  </a:lnTo>
                  <a:lnTo>
                    <a:pt x="129184" y="39278"/>
                  </a:lnTo>
                  <a:lnTo>
                    <a:pt x="129184" y="39278"/>
                  </a:lnTo>
                  <a:lnTo>
                    <a:pt x="129162" y="39300"/>
                  </a:lnTo>
                  <a:lnTo>
                    <a:pt x="129128" y="39322"/>
                  </a:lnTo>
                  <a:lnTo>
                    <a:pt x="128864" y="39719"/>
                  </a:lnTo>
                  <a:lnTo>
                    <a:pt x="128731" y="40006"/>
                  </a:lnTo>
                  <a:lnTo>
                    <a:pt x="128643" y="40304"/>
                  </a:lnTo>
                  <a:lnTo>
                    <a:pt x="128522" y="40590"/>
                  </a:lnTo>
                  <a:lnTo>
                    <a:pt x="128356" y="40778"/>
                  </a:lnTo>
                  <a:lnTo>
                    <a:pt x="128058" y="41285"/>
                  </a:lnTo>
                  <a:lnTo>
                    <a:pt x="127849" y="41428"/>
                  </a:lnTo>
                  <a:lnTo>
                    <a:pt x="127661" y="41616"/>
                  </a:lnTo>
                  <a:lnTo>
                    <a:pt x="127639" y="41704"/>
                  </a:lnTo>
                  <a:lnTo>
                    <a:pt x="127628" y="41836"/>
                  </a:lnTo>
                  <a:lnTo>
                    <a:pt x="127760" y="42046"/>
                  </a:lnTo>
                  <a:lnTo>
                    <a:pt x="127771" y="42145"/>
                  </a:lnTo>
                  <a:lnTo>
                    <a:pt x="127705" y="42277"/>
                  </a:lnTo>
                  <a:lnTo>
                    <a:pt x="127429" y="42597"/>
                  </a:lnTo>
                  <a:lnTo>
                    <a:pt x="127385" y="42751"/>
                  </a:lnTo>
                  <a:lnTo>
                    <a:pt x="127385" y="42961"/>
                  </a:lnTo>
                  <a:lnTo>
                    <a:pt x="127507" y="43181"/>
                  </a:lnTo>
                  <a:lnTo>
                    <a:pt x="127595" y="43556"/>
                  </a:lnTo>
                  <a:lnTo>
                    <a:pt x="127595" y="43766"/>
                  </a:lnTo>
                  <a:lnTo>
                    <a:pt x="127518" y="44405"/>
                  </a:lnTo>
                  <a:lnTo>
                    <a:pt x="127606" y="44780"/>
                  </a:lnTo>
                  <a:lnTo>
                    <a:pt x="127617" y="44901"/>
                  </a:lnTo>
                  <a:lnTo>
                    <a:pt x="127562" y="45188"/>
                  </a:lnTo>
                  <a:lnTo>
                    <a:pt x="127253" y="45309"/>
                  </a:lnTo>
                  <a:lnTo>
                    <a:pt x="126900" y="45508"/>
                  </a:lnTo>
                  <a:lnTo>
                    <a:pt x="126470" y="45662"/>
                  </a:lnTo>
                  <a:lnTo>
                    <a:pt x="126459" y="45662"/>
                  </a:lnTo>
                  <a:lnTo>
                    <a:pt x="125984" y="45872"/>
                  </a:lnTo>
                  <a:lnTo>
                    <a:pt x="125719" y="46015"/>
                  </a:lnTo>
                  <a:lnTo>
                    <a:pt x="125399" y="46059"/>
                  </a:lnTo>
                  <a:lnTo>
                    <a:pt x="125278" y="46158"/>
                  </a:lnTo>
                  <a:lnTo>
                    <a:pt x="125035" y="46280"/>
                  </a:lnTo>
                  <a:lnTo>
                    <a:pt x="124528" y="46412"/>
                  </a:lnTo>
                  <a:lnTo>
                    <a:pt x="124296" y="46533"/>
                  </a:lnTo>
                  <a:lnTo>
                    <a:pt x="124009" y="46655"/>
                  </a:lnTo>
                  <a:lnTo>
                    <a:pt x="123568" y="46798"/>
                  </a:lnTo>
                  <a:lnTo>
                    <a:pt x="123358" y="46842"/>
                  </a:lnTo>
                  <a:lnTo>
                    <a:pt x="123270" y="46853"/>
                  </a:lnTo>
                  <a:lnTo>
                    <a:pt x="122718" y="46941"/>
                  </a:lnTo>
                  <a:lnTo>
                    <a:pt x="122431" y="47151"/>
                  </a:lnTo>
                  <a:lnTo>
                    <a:pt x="122299" y="47162"/>
                  </a:lnTo>
                  <a:lnTo>
                    <a:pt x="122056" y="47250"/>
                  </a:lnTo>
                  <a:lnTo>
                    <a:pt x="121924" y="47316"/>
                  </a:lnTo>
                  <a:lnTo>
                    <a:pt x="121560" y="47437"/>
                  </a:lnTo>
                  <a:lnTo>
                    <a:pt x="121350" y="47548"/>
                  </a:lnTo>
                  <a:lnTo>
                    <a:pt x="121218" y="47647"/>
                  </a:lnTo>
                  <a:lnTo>
                    <a:pt x="120721" y="48187"/>
                  </a:lnTo>
                  <a:lnTo>
                    <a:pt x="120710" y="48187"/>
                  </a:lnTo>
                  <a:lnTo>
                    <a:pt x="120710" y="48187"/>
                  </a:lnTo>
                  <a:lnTo>
                    <a:pt x="120710" y="48187"/>
                  </a:lnTo>
                  <a:lnTo>
                    <a:pt x="120710" y="48187"/>
                  </a:lnTo>
                  <a:lnTo>
                    <a:pt x="120644" y="48286"/>
                  </a:lnTo>
                  <a:lnTo>
                    <a:pt x="120600" y="48408"/>
                  </a:lnTo>
                  <a:lnTo>
                    <a:pt x="120567" y="48507"/>
                  </a:lnTo>
                  <a:lnTo>
                    <a:pt x="120534" y="48661"/>
                  </a:lnTo>
                  <a:lnTo>
                    <a:pt x="120468" y="48782"/>
                  </a:lnTo>
                  <a:lnTo>
                    <a:pt x="120357" y="48981"/>
                  </a:lnTo>
                  <a:lnTo>
                    <a:pt x="120148" y="49345"/>
                  </a:lnTo>
                  <a:lnTo>
                    <a:pt x="119872" y="49720"/>
                  </a:lnTo>
                  <a:lnTo>
                    <a:pt x="119408" y="50381"/>
                  </a:lnTo>
                  <a:lnTo>
                    <a:pt x="118967" y="50977"/>
                  </a:lnTo>
                  <a:lnTo>
                    <a:pt x="118724" y="51374"/>
                  </a:lnTo>
                  <a:lnTo>
                    <a:pt x="118471" y="51616"/>
                  </a:lnTo>
                  <a:lnTo>
                    <a:pt x="118305" y="51737"/>
                  </a:lnTo>
                  <a:lnTo>
                    <a:pt x="118106" y="51859"/>
                  </a:lnTo>
                  <a:lnTo>
                    <a:pt x="117974" y="51980"/>
                  </a:lnTo>
                  <a:lnTo>
                    <a:pt x="117831" y="52178"/>
                  </a:lnTo>
                  <a:lnTo>
                    <a:pt x="117742" y="52322"/>
                  </a:lnTo>
                  <a:lnTo>
                    <a:pt x="117555" y="52476"/>
                  </a:lnTo>
                  <a:lnTo>
                    <a:pt x="117301" y="52675"/>
                  </a:lnTo>
                  <a:lnTo>
                    <a:pt x="117213" y="52741"/>
                  </a:lnTo>
                  <a:lnTo>
                    <a:pt x="116838" y="52785"/>
                  </a:lnTo>
                  <a:lnTo>
                    <a:pt x="116551" y="52730"/>
                  </a:lnTo>
                  <a:lnTo>
                    <a:pt x="116297" y="52619"/>
                  </a:lnTo>
                  <a:lnTo>
                    <a:pt x="116032" y="52575"/>
                  </a:lnTo>
                  <a:lnTo>
                    <a:pt x="115779" y="52542"/>
                  </a:lnTo>
                  <a:lnTo>
                    <a:pt x="115580" y="52553"/>
                  </a:lnTo>
                  <a:lnTo>
                    <a:pt x="115172" y="52686"/>
                  </a:lnTo>
                  <a:lnTo>
                    <a:pt x="114951" y="52785"/>
                  </a:lnTo>
                  <a:lnTo>
                    <a:pt x="114719" y="52917"/>
                  </a:lnTo>
                  <a:lnTo>
                    <a:pt x="114543" y="53060"/>
                  </a:lnTo>
                  <a:lnTo>
                    <a:pt x="114344" y="53314"/>
                  </a:lnTo>
                  <a:lnTo>
                    <a:pt x="114333" y="53325"/>
                  </a:lnTo>
                  <a:lnTo>
                    <a:pt x="114322" y="53347"/>
                  </a:lnTo>
                  <a:lnTo>
                    <a:pt x="114124" y="53645"/>
                  </a:lnTo>
                  <a:lnTo>
                    <a:pt x="113947" y="54031"/>
                  </a:lnTo>
                  <a:lnTo>
                    <a:pt x="113826" y="54229"/>
                  </a:lnTo>
                  <a:lnTo>
                    <a:pt x="113737" y="54439"/>
                  </a:lnTo>
                  <a:lnTo>
                    <a:pt x="113627" y="54637"/>
                  </a:lnTo>
                  <a:lnTo>
                    <a:pt x="113605" y="54825"/>
                  </a:lnTo>
                  <a:lnTo>
                    <a:pt x="113517" y="54924"/>
                  </a:lnTo>
                  <a:lnTo>
                    <a:pt x="113153" y="55067"/>
                  </a:lnTo>
                  <a:lnTo>
                    <a:pt x="112899" y="55122"/>
                  </a:lnTo>
                  <a:lnTo>
                    <a:pt x="112689" y="55255"/>
                  </a:lnTo>
                  <a:lnTo>
                    <a:pt x="112656" y="55277"/>
                  </a:lnTo>
                  <a:lnTo>
                    <a:pt x="112513" y="55442"/>
                  </a:lnTo>
                  <a:lnTo>
                    <a:pt x="112491" y="55475"/>
                  </a:lnTo>
                  <a:lnTo>
                    <a:pt x="112424" y="55552"/>
                  </a:lnTo>
                  <a:lnTo>
                    <a:pt x="112358" y="55651"/>
                  </a:lnTo>
                  <a:lnTo>
                    <a:pt x="112325" y="55685"/>
                  </a:lnTo>
                  <a:lnTo>
                    <a:pt x="112314" y="55707"/>
                  </a:lnTo>
                  <a:lnTo>
                    <a:pt x="112182" y="55883"/>
                  </a:lnTo>
                  <a:lnTo>
                    <a:pt x="111994" y="56214"/>
                  </a:lnTo>
                  <a:lnTo>
                    <a:pt x="111873" y="56500"/>
                  </a:lnTo>
                  <a:lnTo>
                    <a:pt x="111884" y="56964"/>
                  </a:lnTo>
                  <a:lnTo>
                    <a:pt x="111851" y="57217"/>
                  </a:lnTo>
                  <a:lnTo>
                    <a:pt x="111818" y="57360"/>
                  </a:lnTo>
                  <a:lnTo>
                    <a:pt x="111696" y="57625"/>
                  </a:lnTo>
                  <a:lnTo>
                    <a:pt x="111575" y="57746"/>
                  </a:lnTo>
                  <a:lnTo>
                    <a:pt x="111564" y="57757"/>
                  </a:lnTo>
                  <a:lnTo>
                    <a:pt x="111343" y="57890"/>
                  </a:lnTo>
                  <a:lnTo>
                    <a:pt x="111222" y="58000"/>
                  </a:lnTo>
                  <a:lnTo>
                    <a:pt x="110913" y="58232"/>
                  </a:lnTo>
                  <a:lnTo>
                    <a:pt x="110825" y="58375"/>
                  </a:lnTo>
                  <a:lnTo>
                    <a:pt x="110593" y="58584"/>
                  </a:lnTo>
                  <a:lnTo>
                    <a:pt x="110549" y="58606"/>
                  </a:lnTo>
                  <a:lnTo>
                    <a:pt x="110427" y="58684"/>
                  </a:lnTo>
                  <a:lnTo>
                    <a:pt x="110251" y="58750"/>
                  </a:lnTo>
                  <a:lnTo>
                    <a:pt x="109721" y="58882"/>
                  </a:lnTo>
                  <a:lnTo>
                    <a:pt x="109677" y="58893"/>
                  </a:lnTo>
                  <a:lnTo>
                    <a:pt x="109490" y="58970"/>
                  </a:lnTo>
                  <a:lnTo>
                    <a:pt x="108905" y="59345"/>
                  </a:lnTo>
                  <a:lnTo>
                    <a:pt x="108585" y="59621"/>
                  </a:lnTo>
                  <a:lnTo>
                    <a:pt x="108353" y="59896"/>
                  </a:lnTo>
                  <a:lnTo>
                    <a:pt x="108166" y="60216"/>
                  </a:lnTo>
                  <a:lnTo>
                    <a:pt x="108066" y="60337"/>
                  </a:lnTo>
                  <a:lnTo>
                    <a:pt x="108055" y="60348"/>
                  </a:lnTo>
                  <a:lnTo>
                    <a:pt x="107901" y="60470"/>
                  </a:lnTo>
                  <a:lnTo>
                    <a:pt x="107769" y="60514"/>
                  </a:lnTo>
                  <a:lnTo>
                    <a:pt x="107647" y="60525"/>
                  </a:lnTo>
                  <a:lnTo>
                    <a:pt x="107404" y="60492"/>
                  </a:lnTo>
                  <a:lnTo>
                    <a:pt x="107349" y="60503"/>
                  </a:lnTo>
                  <a:lnTo>
                    <a:pt x="107294" y="60536"/>
                  </a:lnTo>
                  <a:lnTo>
                    <a:pt x="107217" y="60613"/>
                  </a:lnTo>
                  <a:lnTo>
                    <a:pt x="107140" y="60701"/>
                  </a:lnTo>
                  <a:lnTo>
                    <a:pt x="106776" y="61219"/>
                  </a:lnTo>
                  <a:lnTo>
                    <a:pt x="106588" y="61374"/>
                  </a:lnTo>
                  <a:lnTo>
                    <a:pt x="106511" y="61429"/>
                  </a:lnTo>
                  <a:lnTo>
                    <a:pt x="106301" y="61484"/>
                  </a:lnTo>
                  <a:lnTo>
                    <a:pt x="106080" y="61572"/>
                  </a:lnTo>
                  <a:lnTo>
                    <a:pt x="105794" y="61649"/>
                  </a:lnTo>
                  <a:lnTo>
                    <a:pt x="105661" y="61649"/>
                  </a:lnTo>
                  <a:lnTo>
                    <a:pt x="105430" y="61550"/>
                  </a:lnTo>
                  <a:lnTo>
                    <a:pt x="105198" y="61528"/>
                  </a:lnTo>
                  <a:lnTo>
                    <a:pt x="104988" y="61605"/>
                  </a:lnTo>
                  <a:lnTo>
                    <a:pt x="104547" y="61605"/>
                  </a:lnTo>
                  <a:lnTo>
                    <a:pt x="104128" y="61672"/>
                  </a:lnTo>
                  <a:lnTo>
                    <a:pt x="103642" y="61694"/>
                  </a:lnTo>
                  <a:lnTo>
                    <a:pt x="103620" y="61705"/>
                  </a:lnTo>
                  <a:lnTo>
                    <a:pt x="103421" y="61870"/>
                  </a:lnTo>
                  <a:lnTo>
                    <a:pt x="103333" y="62013"/>
                  </a:lnTo>
                  <a:lnTo>
                    <a:pt x="103212" y="62322"/>
                  </a:lnTo>
                  <a:lnTo>
                    <a:pt x="103190" y="62410"/>
                  </a:lnTo>
                  <a:lnTo>
                    <a:pt x="103168" y="62620"/>
                  </a:lnTo>
                  <a:lnTo>
                    <a:pt x="103113" y="62697"/>
                  </a:lnTo>
                  <a:lnTo>
                    <a:pt x="103057" y="62741"/>
                  </a:lnTo>
                  <a:lnTo>
                    <a:pt x="102958" y="62763"/>
                  </a:lnTo>
                  <a:lnTo>
                    <a:pt x="102627" y="62719"/>
                  </a:lnTo>
                  <a:lnTo>
                    <a:pt x="102484" y="62785"/>
                  </a:lnTo>
                  <a:lnTo>
                    <a:pt x="102263" y="62939"/>
                  </a:lnTo>
                  <a:lnTo>
                    <a:pt x="102197" y="63138"/>
                  </a:lnTo>
                  <a:lnTo>
                    <a:pt x="102153" y="63171"/>
                  </a:lnTo>
                  <a:lnTo>
                    <a:pt x="101943" y="63193"/>
                  </a:lnTo>
                  <a:lnTo>
                    <a:pt x="101700" y="63303"/>
                  </a:lnTo>
                  <a:lnTo>
                    <a:pt x="101623" y="63314"/>
                  </a:lnTo>
                  <a:lnTo>
                    <a:pt x="101579" y="63325"/>
                  </a:lnTo>
                  <a:lnTo>
                    <a:pt x="101215" y="63358"/>
                  </a:lnTo>
                  <a:lnTo>
                    <a:pt x="100917" y="63292"/>
                  </a:lnTo>
                  <a:lnTo>
                    <a:pt x="100862" y="63226"/>
                  </a:lnTo>
                  <a:lnTo>
                    <a:pt x="100807" y="63105"/>
                  </a:lnTo>
                  <a:lnTo>
                    <a:pt x="100774" y="63083"/>
                  </a:lnTo>
                  <a:lnTo>
                    <a:pt x="100575" y="63237"/>
                  </a:lnTo>
                  <a:lnTo>
                    <a:pt x="100365" y="63325"/>
                  </a:lnTo>
                  <a:lnTo>
                    <a:pt x="100222" y="63425"/>
                  </a:lnTo>
                  <a:lnTo>
                    <a:pt x="99957" y="63777"/>
                  </a:lnTo>
                  <a:lnTo>
                    <a:pt x="99902" y="63799"/>
                  </a:lnTo>
                  <a:lnTo>
                    <a:pt x="99814" y="63799"/>
                  </a:lnTo>
                  <a:lnTo>
                    <a:pt x="99692" y="63722"/>
                  </a:lnTo>
                  <a:lnTo>
                    <a:pt x="99560" y="63524"/>
                  </a:lnTo>
                  <a:lnTo>
                    <a:pt x="99427" y="63425"/>
                  </a:lnTo>
                  <a:lnTo>
                    <a:pt x="99317" y="63292"/>
                  </a:lnTo>
                  <a:lnTo>
                    <a:pt x="99141" y="63028"/>
                  </a:lnTo>
                  <a:lnTo>
                    <a:pt x="98953" y="62851"/>
                  </a:lnTo>
                  <a:lnTo>
                    <a:pt x="98799" y="62829"/>
                  </a:lnTo>
                  <a:lnTo>
                    <a:pt x="98666" y="62884"/>
                  </a:lnTo>
                  <a:lnTo>
                    <a:pt x="98534" y="62995"/>
                  </a:lnTo>
                  <a:lnTo>
                    <a:pt x="98368" y="63248"/>
                  </a:lnTo>
                  <a:lnTo>
                    <a:pt x="98203" y="63347"/>
                  </a:lnTo>
                  <a:lnTo>
                    <a:pt x="98015" y="63347"/>
                  </a:lnTo>
                  <a:lnTo>
                    <a:pt x="97640" y="63281"/>
                  </a:lnTo>
                  <a:lnTo>
                    <a:pt x="97574" y="63226"/>
                  </a:lnTo>
                  <a:lnTo>
                    <a:pt x="97552" y="63160"/>
                  </a:lnTo>
                  <a:lnTo>
                    <a:pt x="97552" y="63083"/>
                  </a:lnTo>
                  <a:lnTo>
                    <a:pt x="97585" y="63039"/>
                  </a:lnTo>
                  <a:lnTo>
                    <a:pt x="97607" y="62973"/>
                  </a:lnTo>
                  <a:lnTo>
                    <a:pt x="97596" y="62895"/>
                  </a:lnTo>
                  <a:lnTo>
                    <a:pt x="97475" y="62708"/>
                  </a:lnTo>
                  <a:lnTo>
                    <a:pt x="97386" y="62631"/>
                  </a:lnTo>
                  <a:lnTo>
                    <a:pt x="97298" y="62509"/>
                  </a:lnTo>
                  <a:lnTo>
                    <a:pt x="97210" y="62421"/>
                  </a:lnTo>
                  <a:lnTo>
                    <a:pt x="97144" y="62399"/>
                  </a:lnTo>
                  <a:lnTo>
                    <a:pt x="96978" y="62377"/>
                  </a:lnTo>
                  <a:lnTo>
                    <a:pt x="96802" y="62432"/>
                  </a:lnTo>
                  <a:lnTo>
                    <a:pt x="96371" y="62311"/>
                  </a:lnTo>
                  <a:lnTo>
                    <a:pt x="96217" y="62311"/>
                  </a:lnTo>
                  <a:lnTo>
                    <a:pt x="96085" y="62267"/>
                  </a:lnTo>
                  <a:lnTo>
                    <a:pt x="95798" y="62091"/>
                  </a:lnTo>
                  <a:lnTo>
                    <a:pt x="95687" y="62102"/>
                  </a:lnTo>
                  <a:lnTo>
                    <a:pt x="95500" y="62157"/>
                  </a:lnTo>
                  <a:lnTo>
                    <a:pt x="95378" y="62113"/>
                  </a:lnTo>
                  <a:lnTo>
                    <a:pt x="95345" y="62046"/>
                  </a:lnTo>
                  <a:lnTo>
                    <a:pt x="95246" y="61969"/>
                  </a:lnTo>
                  <a:lnTo>
                    <a:pt x="95058" y="61804"/>
                  </a:lnTo>
                  <a:lnTo>
                    <a:pt x="94981" y="61771"/>
                  </a:lnTo>
                  <a:lnTo>
                    <a:pt x="94838" y="61760"/>
                  </a:lnTo>
                  <a:lnTo>
                    <a:pt x="94794" y="61782"/>
                  </a:lnTo>
                  <a:lnTo>
                    <a:pt x="94761" y="61826"/>
                  </a:lnTo>
                  <a:lnTo>
                    <a:pt x="94650" y="62002"/>
                  </a:lnTo>
                  <a:lnTo>
                    <a:pt x="94595" y="62057"/>
                  </a:lnTo>
                  <a:lnTo>
                    <a:pt x="94485" y="62057"/>
                  </a:lnTo>
                  <a:lnTo>
                    <a:pt x="94363" y="61991"/>
                  </a:lnTo>
                  <a:lnTo>
                    <a:pt x="94286" y="61991"/>
                  </a:lnTo>
                  <a:lnTo>
                    <a:pt x="94253" y="62013"/>
                  </a:lnTo>
                  <a:lnTo>
                    <a:pt x="94209" y="62091"/>
                  </a:lnTo>
                  <a:lnTo>
                    <a:pt x="94165" y="62267"/>
                  </a:lnTo>
                  <a:lnTo>
                    <a:pt x="94187" y="62532"/>
                  </a:lnTo>
                  <a:lnTo>
                    <a:pt x="94165" y="62587"/>
                  </a:lnTo>
                  <a:lnTo>
                    <a:pt x="94132" y="62620"/>
                  </a:lnTo>
                  <a:lnTo>
                    <a:pt x="93977" y="62642"/>
                  </a:lnTo>
                  <a:lnTo>
                    <a:pt x="93613" y="62576"/>
                  </a:lnTo>
                  <a:lnTo>
                    <a:pt x="93448" y="62509"/>
                  </a:lnTo>
                  <a:lnTo>
                    <a:pt x="93227" y="62355"/>
                  </a:lnTo>
                  <a:lnTo>
                    <a:pt x="93039" y="62333"/>
                  </a:lnTo>
                  <a:lnTo>
                    <a:pt x="92940" y="62355"/>
                  </a:lnTo>
                  <a:lnTo>
                    <a:pt x="92819" y="62421"/>
                  </a:lnTo>
                  <a:lnTo>
                    <a:pt x="92388" y="62719"/>
                  </a:lnTo>
                  <a:lnTo>
                    <a:pt x="92278" y="62818"/>
                  </a:lnTo>
                  <a:lnTo>
                    <a:pt x="91991" y="62829"/>
                  </a:lnTo>
                  <a:lnTo>
                    <a:pt x="91892" y="62851"/>
                  </a:lnTo>
                  <a:lnTo>
                    <a:pt x="91726" y="63149"/>
                  </a:lnTo>
                  <a:lnTo>
                    <a:pt x="91219" y="63447"/>
                  </a:lnTo>
                  <a:lnTo>
                    <a:pt x="90932" y="63700"/>
                  </a:lnTo>
                  <a:lnTo>
                    <a:pt x="90546" y="63899"/>
                  </a:lnTo>
                  <a:lnTo>
                    <a:pt x="90259" y="64097"/>
                  </a:lnTo>
                  <a:lnTo>
                    <a:pt x="90138" y="64152"/>
                  </a:lnTo>
                  <a:lnTo>
                    <a:pt x="90038" y="64252"/>
                  </a:lnTo>
                  <a:lnTo>
                    <a:pt x="89972" y="64417"/>
                  </a:lnTo>
                  <a:lnTo>
                    <a:pt x="89862" y="64472"/>
                  </a:lnTo>
                  <a:lnTo>
                    <a:pt x="89520" y="64571"/>
                  </a:lnTo>
                  <a:lnTo>
                    <a:pt x="89123" y="64715"/>
                  </a:lnTo>
                  <a:lnTo>
                    <a:pt x="88803" y="64880"/>
                  </a:lnTo>
                  <a:lnTo>
                    <a:pt x="88615" y="65145"/>
                  </a:lnTo>
                  <a:lnTo>
                    <a:pt x="88527" y="65233"/>
                  </a:lnTo>
                  <a:lnTo>
                    <a:pt x="88461" y="65266"/>
                  </a:lnTo>
                  <a:lnTo>
                    <a:pt x="88428" y="65277"/>
                  </a:lnTo>
                  <a:lnTo>
                    <a:pt x="88339" y="65288"/>
                  </a:lnTo>
                  <a:lnTo>
                    <a:pt x="88218" y="65255"/>
                  </a:lnTo>
                  <a:lnTo>
                    <a:pt x="88052" y="65178"/>
                  </a:lnTo>
                  <a:lnTo>
                    <a:pt x="88052" y="65178"/>
                  </a:lnTo>
                  <a:lnTo>
                    <a:pt x="88041" y="65178"/>
                  </a:lnTo>
                  <a:lnTo>
                    <a:pt x="88041" y="65178"/>
                  </a:lnTo>
                  <a:lnTo>
                    <a:pt x="88030" y="65167"/>
                  </a:lnTo>
                  <a:lnTo>
                    <a:pt x="88008" y="65167"/>
                  </a:lnTo>
                  <a:lnTo>
                    <a:pt x="87997" y="65156"/>
                  </a:lnTo>
                  <a:lnTo>
                    <a:pt x="87986" y="65156"/>
                  </a:lnTo>
                  <a:lnTo>
                    <a:pt x="87986" y="65156"/>
                  </a:lnTo>
                  <a:lnTo>
                    <a:pt x="87986" y="65156"/>
                  </a:lnTo>
                  <a:lnTo>
                    <a:pt x="87832" y="65100"/>
                  </a:lnTo>
                  <a:lnTo>
                    <a:pt x="87766" y="65078"/>
                  </a:lnTo>
                  <a:lnTo>
                    <a:pt x="87611" y="65023"/>
                  </a:lnTo>
                  <a:lnTo>
                    <a:pt x="87435" y="64990"/>
                  </a:lnTo>
                  <a:lnTo>
                    <a:pt x="87313" y="64957"/>
                  </a:lnTo>
                  <a:lnTo>
                    <a:pt x="87247" y="64946"/>
                  </a:lnTo>
                  <a:lnTo>
                    <a:pt x="87214" y="64946"/>
                  </a:lnTo>
                  <a:lnTo>
                    <a:pt x="87203" y="64946"/>
                  </a:lnTo>
                  <a:lnTo>
                    <a:pt x="87203" y="64946"/>
                  </a:lnTo>
                  <a:lnTo>
                    <a:pt x="87203" y="64946"/>
                  </a:lnTo>
                  <a:lnTo>
                    <a:pt x="87159" y="64968"/>
                  </a:lnTo>
                  <a:lnTo>
                    <a:pt x="87104" y="65001"/>
                  </a:lnTo>
                  <a:lnTo>
                    <a:pt x="87071" y="65056"/>
                  </a:lnTo>
                  <a:lnTo>
                    <a:pt x="87048" y="65111"/>
                  </a:lnTo>
                  <a:lnTo>
                    <a:pt x="87026" y="65167"/>
                  </a:lnTo>
                  <a:lnTo>
                    <a:pt x="87004" y="65211"/>
                  </a:lnTo>
                  <a:lnTo>
                    <a:pt x="86993" y="65299"/>
                  </a:lnTo>
                  <a:lnTo>
                    <a:pt x="86982" y="65376"/>
                  </a:lnTo>
                  <a:lnTo>
                    <a:pt x="86971" y="65453"/>
                  </a:lnTo>
                  <a:lnTo>
                    <a:pt x="86971" y="65553"/>
                  </a:lnTo>
                  <a:lnTo>
                    <a:pt x="86949" y="65630"/>
                  </a:lnTo>
                  <a:lnTo>
                    <a:pt x="86927" y="65751"/>
                  </a:lnTo>
                  <a:lnTo>
                    <a:pt x="86905" y="65817"/>
                  </a:lnTo>
                  <a:lnTo>
                    <a:pt x="86861" y="65938"/>
                  </a:lnTo>
                  <a:lnTo>
                    <a:pt x="86839" y="65994"/>
                  </a:lnTo>
                  <a:lnTo>
                    <a:pt x="86795" y="66071"/>
                  </a:lnTo>
                  <a:lnTo>
                    <a:pt x="86717" y="66126"/>
                  </a:lnTo>
                  <a:lnTo>
                    <a:pt x="86574" y="66192"/>
                  </a:lnTo>
                  <a:lnTo>
                    <a:pt x="86397" y="66214"/>
                  </a:lnTo>
                  <a:lnTo>
                    <a:pt x="86309" y="66225"/>
                  </a:lnTo>
                  <a:lnTo>
                    <a:pt x="86144" y="66214"/>
                  </a:lnTo>
                  <a:lnTo>
                    <a:pt x="86033" y="66225"/>
                  </a:lnTo>
                  <a:lnTo>
                    <a:pt x="85934" y="66225"/>
                  </a:lnTo>
                  <a:lnTo>
                    <a:pt x="85813" y="66247"/>
                  </a:lnTo>
                  <a:lnTo>
                    <a:pt x="85713" y="66313"/>
                  </a:lnTo>
                  <a:lnTo>
                    <a:pt x="85647" y="66357"/>
                  </a:lnTo>
                  <a:lnTo>
                    <a:pt x="85427" y="66600"/>
                  </a:lnTo>
                  <a:lnTo>
                    <a:pt x="85283" y="66787"/>
                  </a:lnTo>
                  <a:lnTo>
                    <a:pt x="85195" y="66920"/>
                  </a:lnTo>
                  <a:lnTo>
                    <a:pt x="85074" y="67184"/>
                  </a:lnTo>
                  <a:lnTo>
                    <a:pt x="84974" y="67317"/>
                  </a:lnTo>
                  <a:lnTo>
                    <a:pt x="84853" y="67438"/>
                  </a:lnTo>
                  <a:lnTo>
                    <a:pt x="84720" y="67548"/>
                  </a:lnTo>
                  <a:lnTo>
                    <a:pt x="84522" y="67658"/>
                  </a:lnTo>
                  <a:lnTo>
                    <a:pt x="84367" y="67736"/>
                  </a:lnTo>
                  <a:lnTo>
                    <a:pt x="84158" y="67802"/>
                  </a:lnTo>
                  <a:lnTo>
                    <a:pt x="84036" y="67857"/>
                  </a:lnTo>
                  <a:lnTo>
                    <a:pt x="83838" y="67967"/>
                  </a:lnTo>
                  <a:lnTo>
                    <a:pt x="83639" y="68177"/>
                  </a:lnTo>
                  <a:lnTo>
                    <a:pt x="83397" y="68441"/>
                  </a:lnTo>
                  <a:lnTo>
                    <a:pt x="83198" y="68596"/>
                  </a:lnTo>
                  <a:lnTo>
                    <a:pt x="82801" y="68882"/>
                  </a:lnTo>
                  <a:lnTo>
                    <a:pt x="82216" y="69202"/>
                  </a:lnTo>
                  <a:lnTo>
                    <a:pt x="81852" y="69423"/>
                  </a:lnTo>
                  <a:lnTo>
                    <a:pt x="81609" y="69544"/>
                  </a:lnTo>
                  <a:lnTo>
                    <a:pt x="81311" y="69566"/>
                  </a:lnTo>
                  <a:lnTo>
                    <a:pt x="80914" y="69555"/>
                  </a:lnTo>
                  <a:lnTo>
                    <a:pt x="80594" y="69577"/>
                  </a:lnTo>
                  <a:lnTo>
                    <a:pt x="80241" y="69588"/>
                  </a:lnTo>
                  <a:lnTo>
                    <a:pt x="79943" y="69555"/>
                  </a:lnTo>
                  <a:lnTo>
                    <a:pt x="79678" y="69522"/>
                  </a:lnTo>
                  <a:lnTo>
                    <a:pt x="79645" y="69522"/>
                  </a:lnTo>
                  <a:lnTo>
                    <a:pt x="79645" y="69522"/>
                  </a:lnTo>
                  <a:lnTo>
                    <a:pt x="79634" y="69522"/>
                  </a:lnTo>
                  <a:lnTo>
                    <a:pt x="79612" y="69511"/>
                  </a:lnTo>
                  <a:lnTo>
                    <a:pt x="79590" y="69511"/>
                  </a:lnTo>
                  <a:lnTo>
                    <a:pt x="79568" y="69500"/>
                  </a:lnTo>
                  <a:lnTo>
                    <a:pt x="79546" y="69489"/>
                  </a:lnTo>
                  <a:lnTo>
                    <a:pt x="79513" y="69478"/>
                  </a:lnTo>
                  <a:lnTo>
                    <a:pt x="79458" y="69456"/>
                  </a:lnTo>
                  <a:lnTo>
                    <a:pt x="79369" y="69423"/>
                  </a:lnTo>
                  <a:lnTo>
                    <a:pt x="79248" y="69378"/>
                  </a:lnTo>
                  <a:lnTo>
                    <a:pt x="79127" y="69323"/>
                  </a:lnTo>
                  <a:lnTo>
                    <a:pt x="78983" y="69279"/>
                  </a:lnTo>
                  <a:lnTo>
                    <a:pt x="78851" y="69224"/>
                  </a:lnTo>
                  <a:lnTo>
                    <a:pt x="78741" y="69180"/>
                  </a:lnTo>
                  <a:lnTo>
                    <a:pt x="78652" y="69147"/>
                  </a:lnTo>
                  <a:lnTo>
                    <a:pt x="78597" y="69125"/>
                  </a:lnTo>
                  <a:lnTo>
                    <a:pt x="78564" y="69114"/>
                  </a:lnTo>
                  <a:lnTo>
                    <a:pt x="78542" y="69103"/>
                  </a:lnTo>
                  <a:lnTo>
                    <a:pt x="78520" y="69092"/>
                  </a:lnTo>
                  <a:lnTo>
                    <a:pt x="78498" y="69092"/>
                  </a:lnTo>
                  <a:lnTo>
                    <a:pt x="78487" y="69081"/>
                  </a:lnTo>
                  <a:lnTo>
                    <a:pt x="78465" y="69070"/>
                  </a:lnTo>
                  <a:lnTo>
                    <a:pt x="78432" y="69070"/>
                  </a:lnTo>
                  <a:lnTo>
                    <a:pt x="78410" y="69059"/>
                  </a:lnTo>
                  <a:lnTo>
                    <a:pt x="78365" y="69048"/>
                  </a:lnTo>
                  <a:lnTo>
                    <a:pt x="78332" y="69037"/>
                  </a:lnTo>
                  <a:lnTo>
                    <a:pt x="78288" y="69026"/>
                  </a:lnTo>
                  <a:lnTo>
                    <a:pt x="78244" y="69015"/>
                  </a:lnTo>
                  <a:lnTo>
                    <a:pt x="78211" y="69004"/>
                  </a:lnTo>
                  <a:lnTo>
                    <a:pt x="78178" y="68993"/>
                  </a:lnTo>
                  <a:lnTo>
                    <a:pt x="78156" y="68982"/>
                  </a:lnTo>
                  <a:lnTo>
                    <a:pt x="78134" y="68982"/>
                  </a:lnTo>
                  <a:lnTo>
                    <a:pt x="78112" y="68971"/>
                  </a:lnTo>
                  <a:lnTo>
                    <a:pt x="78101" y="68960"/>
                  </a:lnTo>
                  <a:lnTo>
                    <a:pt x="78090" y="68960"/>
                  </a:lnTo>
                  <a:lnTo>
                    <a:pt x="78068" y="68949"/>
                  </a:lnTo>
                  <a:lnTo>
                    <a:pt x="78045" y="68937"/>
                  </a:lnTo>
                  <a:lnTo>
                    <a:pt x="78012" y="68926"/>
                  </a:lnTo>
                  <a:lnTo>
                    <a:pt x="77968" y="68904"/>
                  </a:lnTo>
                  <a:lnTo>
                    <a:pt x="77924" y="68871"/>
                  </a:lnTo>
                  <a:lnTo>
                    <a:pt x="77858" y="68849"/>
                  </a:lnTo>
                  <a:lnTo>
                    <a:pt x="77803" y="68816"/>
                  </a:lnTo>
                  <a:lnTo>
                    <a:pt x="77737" y="68783"/>
                  </a:lnTo>
                  <a:lnTo>
                    <a:pt x="77692" y="68761"/>
                  </a:lnTo>
                  <a:lnTo>
                    <a:pt x="77648" y="68739"/>
                  </a:lnTo>
                  <a:lnTo>
                    <a:pt x="77615" y="68717"/>
                  </a:lnTo>
                  <a:lnTo>
                    <a:pt x="77593" y="68706"/>
                  </a:lnTo>
                  <a:lnTo>
                    <a:pt x="77571" y="68706"/>
                  </a:lnTo>
                  <a:lnTo>
                    <a:pt x="77560" y="68695"/>
                  </a:lnTo>
                  <a:lnTo>
                    <a:pt x="77538" y="68684"/>
                  </a:lnTo>
                  <a:lnTo>
                    <a:pt x="77527" y="68684"/>
                  </a:lnTo>
                  <a:lnTo>
                    <a:pt x="77505" y="68684"/>
                  </a:lnTo>
                  <a:lnTo>
                    <a:pt x="77494" y="68673"/>
                  </a:lnTo>
                  <a:lnTo>
                    <a:pt x="77472" y="68662"/>
                  </a:lnTo>
                  <a:lnTo>
                    <a:pt x="77450" y="68662"/>
                  </a:lnTo>
                  <a:lnTo>
                    <a:pt x="77417" y="68651"/>
                  </a:lnTo>
                  <a:lnTo>
                    <a:pt x="77395" y="68651"/>
                  </a:lnTo>
                  <a:lnTo>
                    <a:pt x="77372" y="68640"/>
                  </a:lnTo>
                  <a:lnTo>
                    <a:pt x="77350" y="68629"/>
                  </a:lnTo>
                  <a:lnTo>
                    <a:pt x="77328" y="68629"/>
                  </a:lnTo>
                  <a:lnTo>
                    <a:pt x="77306" y="68618"/>
                  </a:lnTo>
                  <a:lnTo>
                    <a:pt x="77295" y="68618"/>
                  </a:lnTo>
                  <a:lnTo>
                    <a:pt x="77273" y="68607"/>
                  </a:lnTo>
                  <a:lnTo>
                    <a:pt x="77262" y="68607"/>
                  </a:lnTo>
                  <a:lnTo>
                    <a:pt x="77251" y="68607"/>
                  </a:lnTo>
                  <a:lnTo>
                    <a:pt x="77229" y="68607"/>
                  </a:lnTo>
                  <a:lnTo>
                    <a:pt x="77218" y="68607"/>
                  </a:lnTo>
                  <a:lnTo>
                    <a:pt x="77207" y="68607"/>
                  </a:lnTo>
                  <a:lnTo>
                    <a:pt x="77196" y="68607"/>
                  </a:lnTo>
                  <a:lnTo>
                    <a:pt x="77185" y="68618"/>
                  </a:lnTo>
                  <a:lnTo>
                    <a:pt x="77174" y="68618"/>
                  </a:lnTo>
                  <a:lnTo>
                    <a:pt x="77163" y="68618"/>
                  </a:lnTo>
                  <a:lnTo>
                    <a:pt x="77152" y="68618"/>
                  </a:lnTo>
                  <a:lnTo>
                    <a:pt x="77141" y="68618"/>
                  </a:lnTo>
                  <a:lnTo>
                    <a:pt x="77130" y="68618"/>
                  </a:lnTo>
                  <a:lnTo>
                    <a:pt x="77119" y="68618"/>
                  </a:lnTo>
                  <a:lnTo>
                    <a:pt x="77108" y="68618"/>
                  </a:lnTo>
                  <a:lnTo>
                    <a:pt x="77097" y="68629"/>
                  </a:lnTo>
                  <a:lnTo>
                    <a:pt x="77086" y="68629"/>
                  </a:lnTo>
                  <a:lnTo>
                    <a:pt x="77075" y="68629"/>
                  </a:lnTo>
                  <a:lnTo>
                    <a:pt x="77063" y="68640"/>
                  </a:lnTo>
                  <a:lnTo>
                    <a:pt x="77052" y="68640"/>
                  </a:lnTo>
                  <a:lnTo>
                    <a:pt x="77041" y="68651"/>
                  </a:lnTo>
                  <a:lnTo>
                    <a:pt x="77030" y="68651"/>
                  </a:lnTo>
                  <a:lnTo>
                    <a:pt x="77030" y="68651"/>
                  </a:lnTo>
                  <a:lnTo>
                    <a:pt x="77019" y="68651"/>
                  </a:lnTo>
                  <a:lnTo>
                    <a:pt x="77019" y="68662"/>
                  </a:lnTo>
                  <a:lnTo>
                    <a:pt x="77019" y="68662"/>
                  </a:lnTo>
                  <a:lnTo>
                    <a:pt x="77008" y="68662"/>
                  </a:lnTo>
                  <a:lnTo>
                    <a:pt x="76997" y="68662"/>
                  </a:lnTo>
                  <a:lnTo>
                    <a:pt x="76997" y="68673"/>
                  </a:lnTo>
                  <a:lnTo>
                    <a:pt x="76986" y="68673"/>
                  </a:lnTo>
                  <a:lnTo>
                    <a:pt x="76975" y="68684"/>
                  </a:lnTo>
                  <a:lnTo>
                    <a:pt x="76964" y="68684"/>
                  </a:lnTo>
                  <a:lnTo>
                    <a:pt x="76953" y="68695"/>
                  </a:lnTo>
                  <a:lnTo>
                    <a:pt x="76942" y="68706"/>
                  </a:lnTo>
                  <a:lnTo>
                    <a:pt x="76931" y="68717"/>
                  </a:lnTo>
                  <a:lnTo>
                    <a:pt x="76920" y="68728"/>
                  </a:lnTo>
                  <a:lnTo>
                    <a:pt x="76909" y="68739"/>
                  </a:lnTo>
                  <a:lnTo>
                    <a:pt x="76898" y="68750"/>
                  </a:lnTo>
                  <a:lnTo>
                    <a:pt x="76887" y="68772"/>
                  </a:lnTo>
                  <a:lnTo>
                    <a:pt x="76865" y="68783"/>
                  </a:lnTo>
                  <a:lnTo>
                    <a:pt x="76854" y="68805"/>
                  </a:lnTo>
                  <a:lnTo>
                    <a:pt x="76843" y="68816"/>
                  </a:lnTo>
                  <a:lnTo>
                    <a:pt x="76832" y="68827"/>
                  </a:lnTo>
                  <a:lnTo>
                    <a:pt x="76821" y="68838"/>
                  </a:lnTo>
                  <a:lnTo>
                    <a:pt x="76810" y="68849"/>
                  </a:lnTo>
                  <a:lnTo>
                    <a:pt x="76799" y="68860"/>
                  </a:lnTo>
                  <a:lnTo>
                    <a:pt x="76788" y="68860"/>
                  </a:lnTo>
                  <a:lnTo>
                    <a:pt x="76777" y="68871"/>
                  </a:lnTo>
                  <a:lnTo>
                    <a:pt x="76766" y="68882"/>
                  </a:lnTo>
                  <a:lnTo>
                    <a:pt x="76755" y="68882"/>
                  </a:lnTo>
                  <a:lnTo>
                    <a:pt x="76744" y="68893"/>
                  </a:lnTo>
                  <a:lnTo>
                    <a:pt x="76733" y="68893"/>
                  </a:lnTo>
                  <a:lnTo>
                    <a:pt x="76721" y="68893"/>
                  </a:lnTo>
                  <a:lnTo>
                    <a:pt x="76710" y="68893"/>
                  </a:lnTo>
                  <a:lnTo>
                    <a:pt x="76699" y="68893"/>
                  </a:lnTo>
                  <a:lnTo>
                    <a:pt x="76677" y="68893"/>
                  </a:lnTo>
                  <a:lnTo>
                    <a:pt x="76666" y="68893"/>
                  </a:lnTo>
                  <a:lnTo>
                    <a:pt x="76655" y="68882"/>
                  </a:lnTo>
                  <a:lnTo>
                    <a:pt x="76633" y="68882"/>
                  </a:lnTo>
                  <a:lnTo>
                    <a:pt x="76622" y="68882"/>
                  </a:lnTo>
                  <a:lnTo>
                    <a:pt x="76611" y="68882"/>
                  </a:lnTo>
                  <a:lnTo>
                    <a:pt x="76600" y="68882"/>
                  </a:lnTo>
                  <a:lnTo>
                    <a:pt x="76589" y="68882"/>
                  </a:lnTo>
                  <a:lnTo>
                    <a:pt x="76567" y="68871"/>
                  </a:lnTo>
                  <a:lnTo>
                    <a:pt x="76556" y="68871"/>
                  </a:lnTo>
                  <a:lnTo>
                    <a:pt x="76545" y="68871"/>
                  </a:lnTo>
                  <a:lnTo>
                    <a:pt x="76534" y="68871"/>
                  </a:lnTo>
                  <a:lnTo>
                    <a:pt x="76512" y="68860"/>
                  </a:lnTo>
                  <a:lnTo>
                    <a:pt x="76501" y="68860"/>
                  </a:lnTo>
                  <a:lnTo>
                    <a:pt x="76490" y="68860"/>
                  </a:lnTo>
                  <a:lnTo>
                    <a:pt x="76479" y="68860"/>
                  </a:lnTo>
                  <a:lnTo>
                    <a:pt x="76479" y="68849"/>
                  </a:lnTo>
                  <a:lnTo>
                    <a:pt x="76468" y="68849"/>
                  </a:lnTo>
                  <a:lnTo>
                    <a:pt x="76457" y="68849"/>
                  </a:lnTo>
                  <a:lnTo>
                    <a:pt x="76457" y="68849"/>
                  </a:lnTo>
                  <a:lnTo>
                    <a:pt x="76446" y="68838"/>
                  </a:lnTo>
                  <a:lnTo>
                    <a:pt x="76435" y="68838"/>
                  </a:lnTo>
                  <a:lnTo>
                    <a:pt x="76424" y="68838"/>
                  </a:lnTo>
                  <a:lnTo>
                    <a:pt x="76413" y="68838"/>
                  </a:lnTo>
                  <a:lnTo>
                    <a:pt x="76402" y="68827"/>
                  </a:lnTo>
                  <a:lnTo>
                    <a:pt x="76391" y="68827"/>
                  </a:lnTo>
                  <a:lnTo>
                    <a:pt x="76379" y="68816"/>
                  </a:lnTo>
                  <a:lnTo>
                    <a:pt x="76368" y="68805"/>
                  </a:lnTo>
                  <a:lnTo>
                    <a:pt x="76357" y="68805"/>
                  </a:lnTo>
                  <a:lnTo>
                    <a:pt x="76346" y="68794"/>
                  </a:lnTo>
                  <a:lnTo>
                    <a:pt x="76335" y="68783"/>
                  </a:lnTo>
                  <a:lnTo>
                    <a:pt x="76324" y="68772"/>
                  </a:lnTo>
                  <a:lnTo>
                    <a:pt x="76313" y="68750"/>
                  </a:lnTo>
                  <a:lnTo>
                    <a:pt x="76291" y="68739"/>
                  </a:lnTo>
                  <a:lnTo>
                    <a:pt x="76280" y="68728"/>
                  </a:lnTo>
                  <a:lnTo>
                    <a:pt x="76269" y="68717"/>
                  </a:lnTo>
                  <a:lnTo>
                    <a:pt x="76258" y="68706"/>
                  </a:lnTo>
                  <a:lnTo>
                    <a:pt x="76247" y="68695"/>
                  </a:lnTo>
                  <a:lnTo>
                    <a:pt x="76236" y="68684"/>
                  </a:lnTo>
                  <a:lnTo>
                    <a:pt x="76225" y="68673"/>
                  </a:lnTo>
                  <a:lnTo>
                    <a:pt x="76214" y="68662"/>
                  </a:lnTo>
                  <a:lnTo>
                    <a:pt x="76203" y="68662"/>
                  </a:lnTo>
                  <a:lnTo>
                    <a:pt x="76192" y="68651"/>
                  </a:lnTo>
                  <a:lnTo>
                    <a:pt x="76181" y="68640"/>
                  </a:lnTo>
                  <a:lnTo>
                    <a:pt x="76170" y="68629"/>
                  </a:lnTo>
                  <a:lnTo>
                    <a:pt x="76159" y="68629"/>
                  </a:lnTo>
                  <a:lnTo>
                    <a:pt x="76148" y="68618"/>
                  </a:lnTo>
                  <a:lnTo>
                    <a:pt x="76137" y="68618"/>
                  </a:lnTo>
                  <a:lnTo>
                    <a:pt x="76126" y="68607"/>
                  </a:lnTo>
                  <a:lnTo>
                    <a:pt x="76104" y="68607"/>
                  </a:lnTo>
                  <a:lnTo>
                    <a:pt x="76104" y="68596"/>
                  </a:lnTo>
                  <a:lnTo>
                    <a:pt x="76082" y="68585"/>
                  </a:lnTo>
                  <a:lnTo>
                    <a:pt x="76071" y="68585"/>
                  </a:lnTo>
                  <a:lnTo>
                    <a:pt x="76060" y="68585"/>
                  </a:lnTo>
                  <a:lnTo>
                    <a:pt x="76049" y="68574"/>
                  </a:lnTo>
                  <a:lnTo>
                    <a:pt x="76037" y="68563"/>
                  </a:lnTo>
                  <a:lnTo>
                    <a:pt x="76026" y="68563"/>
                  </a:lnTo>
                  <a:lnTo>
                    <a:pt x="76004" y="68563"/>
                  </a:lnTo>
                  <a:lnTo>
                    <a:pt x="75993" y="68552"/>
                  </a:lnTo>
                  <a:lnTo>
                    <a:pt x="75971" y="68552"/>
                  </a:lnTo>
                  <a:lnTo>
                    <a:pt x="75949" y="68541"/>
                  </a:lnTo>
                  <a:lnTo>
                    <a:pt x="75916" y="68541"/>
                  </a:lnTo>
                  <a:lnTo>
                    <a:pt x="75883" y="68530"/>
                  </a:lnTo>
                  <a:lnTo>
                    <a:pt x="75828" y="68518"/>
                  </a:lnTo>
                  <a:lnTo>
                    <a:pt x="75773" y="68507"/>
                  </a:lnTo>
                  <a:lnTo>
                    <a:pt x="75718" y="68496"/>
                  </a:lnTo>
                  <a:lnTo>
                    <a:pt x="75662" y="68485"/>
                  </a:lnTo>
                  <a:lnTo>
                    <a:pt x="75607" y="68485"/>
                  </a:lnTo>
                  <a:lnTo>
                    <a:pt x="75574" y="68474"/>
                  </a:lnTo>
                  <a:lnTo>
                    <a:pt x="75541" y="68474"/>
                  </a:lnTo>
                  <a:lnTo>
                    <a:pt x="75519" y="68463"/>
                  </a:lnTo>
                  <a:lnTo>
                    <a:pt x="75497" y="68463"/>
                  </a:lnTo>
                  <a:lnTo>
                    <a:pt x="75486" y="68463"/>
                  </a:lnTo>
                  <a:lnTo>
                    <a:pt x="75464" y="68452"/>
                  </a:lnTo>
                  <a:lnTo>
                    <a:pt x="75442" y="68452"/>
                  </a:lnTo>
                  <a:lnTo>
                    <a:pt x="75420" y="68441"/>
                  </a:lnTo>
                  <a:lnTo>
                    <a:pt x="75398" y="68430"/>
                  </a:lnTo>
                  <a:lnTo>
                    <a:pt x="75364" y="68419"/>
                  </a:lnTo>
                  <a:lnTo>
                    <a:pt x="75309" y="68408"/>
                  </a:lnTo>
                  <a:lnTo>
                    <a:pt x="75265" y="68386"/>
                  </a:lnTo>
                  <a:lnTo>
                    <a:pt x="75210" y="68375"/>
                  </a:lnTo>
                  <a:lnTo>
                    <a:pt x="75166" y="68353"/>
                  </a:lnTo>
                  <a:lnTo>
                    <a:pt x="75122" y="68342"/>
                  </a:lnTo>
                  <a:lnTo>
                    <a:pt x="75089" y="68331"/>
                  </a:lnTo>
                  <a:lnTo>
                    <a:pt x="75055" y="68320"/>
                  </a:lnTo>
                  <a:lnTo>
                    <a:pt x="75033" y="68320"/>
                  </a:lnTo>
                  <a:lnTo>
                    <a:pt x="75011" y="68309"/>
                  </a:lnTo>
                  <a:lnTo>
                    <a:pt x="75000" y="68309"/>
                  </a:lnTo>
                  <a:lnTo>
                    <a:pt x="74989" y="68309"/>
                  </a:lnTo>
                  <a:lnTo>
                    <a:pt x="74967" y="68309"/>
                  </a:lnTo>
                  <a:lnTo>
                    <a:pt x="74956" y="68309"/>
                  </a:lnTo>
                  <a:lnTo>
                    <a:pt x="74934" y="68309"/>
                  </a:lnTo>
                  <a:lnTo>
                    <a:pt x="74923" y="68309"/>
                  </a:lnTo>
                  <a:lnTo>
                    <a:pt x="74901" y="68320"/>
                  </a:lnTo>
                  <a:lnTo>
                    <a:pt x="74879" y="68320"/>
                  </a:lnTo>
                  <a:lnTo>
                    <a:pt x="74868" y="68320"/>
                  </a:lnTo>
                  <a:lnTo>
                    <a:pt x="74846" y="68320"/>
                  </a:lnTo>
                  <a:lnTo>
                    <a:pt x="74824" y="68320"/>
                  </a:lnTo>
                  <a:lnTo>
                    <a:pt x="74802" y="68320"/>
                  </a:lnTo>
                  <a:lnTo>
                    <a:pt x="74791" y="68320"/>
                  </a:lnTo>
                  <a:lnTo>
                    <a:pt x="74780" y="68320"/>
                  </a:lnTo>
                  <a:lnTo>
                    <a:pt x="74769" y="68331"/>
                  </a:lnTo>
                  <a:lnTo>
                    <a:pt x="74747" y="68331"/>
                  </a:lnTo>
                  <a:lnTo>
                    <a:pt x="74736" y="68342"/>
                  </a:lnTo>
                  <a:lnTo>
                    <a:pt x="74725" y="68342"/>
                  </a:lnTo>
                  <a:lnTo>
                    <a:pt x="74702" y="68353"/>
                  </a:lnTo>
                  <a:lnTo>
                    <a:pt x="74691" y="68353"/>
                  </a:lnTo>
                  <a:lnTo>
                    <a:pt x="74669" y="68364"/>
                  </a:lnTo>
                  <a:lnTo>
                    <a:pt x="74658" y="68375"/>
                  </a:lnTo>
                  <a:lnTo>
                    <a:pt x="74636" y="68375"/>
                  </a:lnTo>
                  <a:lnTo>
                    <a:pt x="74625" y="68386"/>
                  </a:lnTo>
                  <a:lnTo>
                    <a:pt x="74603" y="68408"/>
                  </a:lnTo>
                  <a:lnTo>
                    <a:pt x="74592" y="68408"/>
                  </a:lnTo>
                  <a:lnTo>
                    <a:pt x="74570" y="68419"/>
                  </a:lnTo>
                  <a:lnTo>
                    <a:pt x="74559" y="68430"/>
                  </a:lnTo>
                  <a:lnTo>
                    <a:pt x="74537" y="68430"/>
                  </a:lnTo>
                  <a:lnTo>
                    <a:pt x="74526" y="68441"/>
                  </a:lnTo>
                  <a:lnTo>
                    <a:pt x="74515" y="68452"/>
                  </a:lnTo>
                  <a:lnTo>
                    <a:pt x="74504" y="68463"/>
                  </a:lnTo>
                  <a:lnTo>
                    <a:pt x="74493" y="68474"/>
                  </a:lnTo>
                  <a:lnTo>
                    <a:pt x="74482" y="68485"/>
                  </a:lnTo>
                  <a:lnTo>
                    <a:pt x="74460" y="68496"/>
                  </a:lnTo>
                  <a:lnTo>
                    <a:pt x="74449" y="68518"/>
                  </a:lnTo>
                  <a:lnTo>
                    <a:pt x="74427" y="68541"/>
                  </a:lnTo>
                  <a:lnTo>
                    <a:pt x="74405" y="68574"/>
                  </a:lnTo>
                  <a:lnTo>
                    <a:pt x="74383" y="68596"/>
                  </a:lnTo>
                  <a:lnTo>
                    <a:pt x="74349" y="68618"/>
                  </a:lnTo>
                  <a:lnTo>
                    <a:pt x="74327" y="68651"/>
                  </a:lnTo>
                  <a:lnTo>
                    <a:pt x="74316" y="68662"/>
                  </a:lnTo>
                  <a:lnTo>
                    <a:pt x="74305" y="68684"/>
                  </a:lnTo>
                  <a:lnTo>
                    <a:pt x="74283" y="68695"/>
                  </a:lnTo>
                  <a:lnTo>
                    <a:pt x="74272" y="68706"/>
                  </a:lnTo>
                  <a:lnTo>
                    <a:pt x="74261" y="68717"/>
                  </a:lnTo>
                  <a:lnTo>
                    <a:pt x="74250" y="68728"/>
                  </a:lnTo>
                  <a:lnTo>
                    <a:pt x="74239" y="68739"/>
                  </a:lnTo>
                  <a:lnTo>
                    <a:pt x="74217" y="68739"/>
                  </a:lnTo>
                  <a:lnTo>
                    <a:pt x="74206" y="68750"/>
                  </a:lnTo>
                  <a:lnTo>
                    <a:pt x="74184" y="68772"/>
                  </a:lnTo>
                  <a:lnTo>
                    <a:pt x="74162" y="68783"/>
                  </a:lnTo>
                  <a:lnTo>
                    <a:pt x="74129" y="68794"/>
                  </a:lnTo>
                  <a:lnTo>
                    <a:pt x="74107" y="68805"/>
                  </a:lnTo>
                  <a:lnTo>
                    <a:pt x="74074" y="68816"/>
                  </a:lnTo>
                  <a:lnTo>
                    <a:pt x="74052" y="68838"/>
                  </a:lnTo>
                  <a:lnTo>
                    <a:pt x="74041" y="68849"/>
                  </a:lnTo>
                  <a:lnTo>
                    <a:pt x="74018" y="68849"/>
                  </a:lnTo>
                  <a:lnTo>
                    <a:pt x="74007" y="68860"/>
                  </a:lnTo>
                  <a:lnTo>
                    <a:pt x="73985" y="68871"/>
                  </a:lnTo>
                  <a:lnTo>
                    <a:pt x="73974" y="68882"/>
                  </a:lnTo>
                  <a:lnTo>
                    <a:pt x="73963" y="68893"/>
                  </a:lnTo>
                  <a:lnTo>
                    <a:pt x="73952" y="68904"/>
                  </a:lnTo>
                  <a:lnTo>
                    <a:pt x="73941" y="68904"/>
                  </a:lnTo>
                  <a:lnTo>
                    <a:pt x="73930" y="68915"/>
                  </a:lnTo>
                  <a:lnTo>
                    <a:pt x="73919" y="68926"/>
                  </a:lnTo>
                  <a:lnTo>
                    <a:pt x="73908" y="68937"/>
                  </a:lnTo>
                  <a:lnTo>
                    <a:pt x="73897" y="68949"/>
                  </a:lnTo>
                  <a:lnTo>
                    <a:pt x="73886" y="68960"/>
                  </a:lnTo>
                  <a:lnTo>
                    <a:pt x="73875" y="68971"/>
                  </a:lnTo>
                  <a:lnTo>
                    <a:pt x="73864" y="68982"/>
                  </a:lnTo>
                  <a:lnTo>
                    <a:pt x="73853" y="68993"/>
                  </a:lnTo>
                  <a:lnTo>
                    <a:pt x="73842" y="69004"/>
                  </a:lnTo>
                  <a:lnTo>
                    <a:pt x="73831" y="69015"/>
                  </a:lnTo>
                  <a:lnTo>
                    <a:pt x="73820" y="69026"/>
                  </a:lnTo>
                  <a:lnTo>
                    <a:pt x="73809" y="69037"/>
                  </a:lnTo>
                  <a:lnTo>
                    <a:pt x="73798" y="69048"/>
                  </a:lnTo>
                  <a:lnTo>
                    <a:pt x="73798" y="69059"/>
                  </a:lnTo>
                  <a:lnTo>
                    <a:pt x="73787" y="69070"/>
                  </a:lnTo>
                  <a:lnTo>
                    <a:pt x="73776" y="69092"/>
                  </a:lnTo>
                  <a:lnTo>
                    <a:pt x="73765" y="69103"/>
                  </a:lnTo>
                  <a:lnTo>
                    <a:pt x="73754" y="69125"/>
                  </a:lnTo>
                  <a:lnTo>
                    <a:pt x="73743" y="69147"/>
                  </a:lnTo>
                  <a:lnTo>
                    <a:pt x="73732" y="69169"/>
                  </a:lnTo>
                  <a:lnTo>
                    <a:pt x="73710" y="69191"/>
                  </a:lnTo>
                  <a:lnTo>
                    <a:pt x="73698" y="69202"/>
                  </a:lnTo>
                  <a:lnTo>
                    <a:pt x="73687" y="69224"/>
                  </a:lnTo>
                  <a:lnTo>
                    <a:pt x="73676" y="69235"/>
                  </a:lnTo>
                  <a:lnTo>
                    <a:pt x="73676" y="69257"/>
                  </a:lnTo>
                  <a:lnTo>
                    <a:pt x="73665" y="69268"/>
                  </a:lnTo>
                  <a:lnTo>
                    <a:pt x="73665" y="69279"/>
                  </a:lnTo>
                  <a:lnTo>
                    <a:pt x="73654" y="69301"/>
                  </a:lnTo>
                  <a:lnTo>
                    <a:pt x="73654" y="69323"/>
                  </a:lnTo>
                  <a:lnTo>
                    <a:pt x="73654" y="69334"/>
                  </a:lnTo>
                  <a:lnTo>
                    <a:pt x="73654" y="69367"/>
                  </a:lnTo>
                  <a:lnTo>
                    <a:pt x="73654" y="69401"/>
                  </a:lnTo>
                  <a:lnTo>
                    <a:pt x="73654" y="69445"/>
                  </a:lnTo>
                  <a:lnTo>
                    <a:pt x="73654" y="69500"/>
                  </a:lnTo>
                  <a:lnTo>
                    <a:pt x="73654" y="69544"/>
                  </a:lnTo>
                  <a:lnTo>
                    <a:pt x="73654" y="69599"/>
                  </a:lnTo>
                  <a:lnTo>
                    <a:pt x="73665" y="69643"/>
                  </a:lnTo>
                  <a:lnTo>
                    <a:pt x="73665" y="69676"/>
                  </a:lnTo>
                  <a:lnTo>
                    <a:pt x="73665" y="69709"/>
                  </a:lnTo>
                  <a:lnTo>
                    <a:pt x="73665" y="69731"/>
                  </a:lnTo>
                  <a:lnTo>
                    <a:pt x="73665" y="69742"/>
                  </a:lnTo>
                  <a:lnTo>
                    <a:pt x="73665" y="69764"/>
                  </a:lnTo>
                  <a:lnTo>
                    <a:pt x="73665" y="69775"/>
                  </a:lnTo>
                  <a:lnTo>
                    <a:pt x="73665" y="69797"/>
                  </a:lnTo>
                  <a:lnTo>
                    <a:pt x="73665" y="69808"/>
                  </a:lnTo>
                  <a:lnTo>
                    <a:pt x="73676" y="69819"/>
                  </a:lnTo>
                  <a:lnTo>
                    <a:pt x="73676" y="69842"/>
                  </a:lnTo>
                  <a:lnTo>
                    <a:pt x="73676" y="69853"/>
                  </a:lnTo>
                  <a:lnTo>
                    <a:pt x="73687" y="69875"/>
                  </a:lnTo>
                  <a:lnTo>
                    <a:pt x="73687" y="69897"/>
                  </a:lnTo>
                  <a:lnTo>
                    <a:pt x="73687" y="69908"/>
                  </a:lnTo>
                  <a:lnTo>
                    <a:pt x="73698" y="69919"/>
                  </a:lnTo>
                  <a:lnTo>
                    <a:pt x="73698" y="69941"/>
                  </a:lnTo>
                  <a:lnTo>
                    <a:pt x="73698" y="69952"/>
                  </a:lnTo>
                  <a:lnTo>
                    <a:pt x="73698" y="69963"/>
                  </a:lnTo>
                  <a:lnTo>
                    <a:pt x="73710" y="69985"/>
                  </a:lnTo>
                  <a:lnTo>
                    <a:pt x="73710" y="69996"/>
                  </a:lnTo>
                  <a:lnTo>
                    <a:pt x="73710" y="70007"/>
                  </a:lnTo>
                  <a:lnTo>
                    <a:pt x="73721" y="70029"/>
                  </a:lnTo>
                  <a:lnTo>
                    <a:pt x="73732" y="70040"/>
                  </a:lnTo>
                  <a:lnTo>
                    <a:pt x="73732" y="70051"/>
                  </a:lnTo>
                  <a:lnTo>
                    <a:pt x="73743" y="70073"/>
                  </a:lnTo>
                  <a:lnTo>
                    <a:pt x="73754" y="70095"/>
                  </a:lnTo>
                  <a:lnTo>
                    <a:pt x="73765" y="70117"/>
                  </a:lnTo>
                  <a:lnTo>
                    <a:pt x="73765" y="70139"/>
                  </a:lnTo>
                  <a:lnTo>
                    <a:pt x="73776" y="70150"/>
                  </a:lnTo>
                  <a:lnTo>
                    <a:pt x="73787" y="70172"/>
                  </a:lnTo>
                  <a:lnTo>
                    <a:pt x="73798" y="70194"/>
                  </a:lnTo>
                  <a:lnTo>
                    <a:pt x="73798" y="70205"/>
                  </a:lnTo>
                  <a:lnTo>
                    <a:pt x="73809" y="70227"/>
                  </a:lnTo>
                  <a:lnTo>
                    <a:pt x="73809" y="70238"/>
                  </a:lnTo>
                  <a:lnTo>
                    <a:pt x="73820" y="70249"/>
                  </a:lnTo>
                  <a:lnTo>
                    <a:pt x="73820" y="70261"/>
                  </a:lnTo>
                  <a:lnTo>
                    <a:pt x="73820" y="70283"/>
                  </a:lnTo>
                  <a:lnTo>
                    <a:pt x="73820" y="70294"/>
                  </a:lnTo>
                  <a:lnTo>
                    <a:pt x="73831" y="70305"/>
                  </a:lnTo>
                  <a:lnTo>
                    <a:pt x="73831" y="70316"/>
                  </a:lnTo>
                  <a:lnTo>
                    <a:pt x="73831" y="70316"/>
                  </a:lnTo>
                  <a:lnTo>
                    <a:pt x="73831" y="70327"/>
                  </a:lnTo>
                  <a:lnTo>
                    <a:pt x="73831" y="70338"/>
                  </a:lnTo>
                  <a:lnTo>
                    <a:pt x="73831" y="70349"/>
                  </a:lnTo>
                  <a:lnTo>
                    <a:pt x="73831" y="70360"/>
                  </a:lnTo>
                  <a:lnTo>
                    <a:pt x="73831" y="70360"/>
                  </a:lnTo>
                  <a:lnTo>
                    <a:pt x="73831" y="70382"/>
                  </a:lnTo>
                  <a:lnTo>
                    <a:pt x="73831" y="70393"/>
                  </a:lnTo>
                  <a:lnTo>
                    <a:pt x="73831" y="70404"/>
                  </a:lnTo>
                  <a:lnTo>
                    <a:pt x="73831" y="70415"/>
                  </a:lnTo>
                  <a:lnTo>
                    <a:pt x="73831" y="70426"/>
                  </a:lnTo>
                  <a:lnTo>
                    <a:pt x="73831" y="70437"/>
                  </a:lnTo>
                  <a:lnTo>
                    <a:pt x="73820" y="70448"/>
                  </a:lnTo>
                  <a:lnTo>
                    <a:pt x="73809" y="70459"/>
                  </a:lnTo>
                  <a:lnTo>
                    <a:pt x="73809" y="70470"/>
                  </a:lnTo>
                  <a:lnTo>
                    <a:pt x="73809" y="70481"/>
                  </a:lnTo>
                  <a:lnTo>
                    <a:pt x="73798" y="70492"/>
                  </a:lnTo>
                  <a:lnTo>
                    <a:pt x="73787" y="70503"/>
                  </a:lnTo>
                  <a:lnTo>
                    <a:pt x="73787" y="70514"/>
                  </a:lnTo>
                  <a:lnTo>
                    <a:pt x="73787" y="70525"/>
                  </a:lnTo>
                  <a:lnTo>
                    <a:pt x="73776" y="70536"/>
                  </a:lnTo>
                  <a:lnTo>
                    <a:pt x="73765" y="70547"/>
                  </a:lnTo>
                  <a:lnTo>
                    <a:pt x="73765" y="70558"/>
                  </a:lnTo>
                  <a:lnTo>
                    <a:pt x="73754" y="70569"/>
                  </a:lnTo>
                  <a:lnTo>
                    <a:pt x="73743" y="70580"/>
                  </a:lnTo>
                  <a:lnTo>
                    <a:pt x="73732" y="70591"/>
                  </a:lnTo>
                  <a:lnTo>
                    <a:pt x="73721" y="70613"/>
                  </a:lnTo>
                  <a:lnTo>
                    <a:pt x="73698" y="70624"/>
                  </a:lnTo>
                  <a:lnTo>
                    <a:pt x="73676" y="70646"/>
                  </a:lnTo>
                  <a:lnTo>
                    <a:pt x="73643" y="70668"/>
                  </a:lnTo>
                  <a:lnTo>
                    <a:pt x="73610" y="70691"/>
                  </a:lnTo>
                  <a:lnTo>
                    <a:pt x="73566" y="70724"/>
                  </a:lnTo>
                  <a:lnTo>
                    <a:pt x="73522" y="70768"/>
                  </a:lnTo>
                  <a:lnTo>
                    <a:pt x="73478" y="70801"/>
                  </a:lnTo>
                  <a:lnTo>
                    <a:pt x="73434" y="70823"/>
                  </a:lnTo>
                  <a:lnTo>
                    <a:pt x="73412" y="70845"/>
                  </a:lnTo>
                  <a:lnTo>
                    <a:pt x="73389" y="70867"/>
                  </a:lnTo>
                  <a:lnTo>
                    <a:pt x="73367" y="70878"/>
                  </a:lnTo>
                  <a:lnTo>
                    <a:pt x="73356" y="70889"/>
                  </a:lnTo>
                  <a:lnTo>
                    <a:pt x="73345" y="70900"/>
                  </a:lnTo>
                  <a:lnTo>
                    <a:pt x="73334" y="70911"/>
                  </a:lnTo>
                  <a:lnTo>
                    <a:pt x="73323" y="70922"/>
                  </a:lnTo>
                  <a:lnTo>
                    <a:pt x="73312" y="70933"/>
                  </a:lnTo>
                  <a:lnTo>
                    <a:pt x="73301" y="70933"/>
                  </a:lnTo>
                  <a:lnTo>
                    <a:pt x="73290" y="70944"/>
                  </a:lnTo>
                  <a:lnTo>
                    <a:pt x="73290" y="70955"/>
                  </a:lnTo>
                  <a:lnTo>
                    <a:pt x="73279" y="70966"/>
                  </a:lnTo>
                  <a:lnTo>
                    <a:pt x="73268" y="70966"/>
                  </a:lnTo>
                  <a:lnTo>
                    <a:pt x="73268" y="70977"/>
                  </a:lnTo>
                  <a:lnTo>
                    <a:pt x="73257" y="70988"/>
                  </a:lnTo>
                  <a:lnTo>
                    <a:pt x="73246" y="70999"/>
                  </a:lnTo>
                  <a:lnTo>
                    <a:pt x="73235" y="70999"/>
                  </a:lnTo>
                  <a:lnTo>
                    <a:pt x="73235" y="71010"/>
                  </a:lnTo>
                  <a:lnTo>
                    <a:pt x="73213" y="71021"/>
                  </a:lnTo>
                  <a:lnTo>
                    <a:pt x="73213" y="71021"/>
                  </a:lnTo>
                  <a:lnTo>
                    <a:pt x="73202" y="71032"/>
                  </a:lnTo>
                  <a:lnTo>
                    <a:pt x="73191" y="71032"/>
                  </a:lnTo>
                  <a:lnTo>
                    <a:pt x="73180" y="71043"/>
                  </a:lnTo>
                  <a:lnTo>
                    <a:pt x="73169" y="71043"/>
                  </a:lnTo>
                  <a:lnTo>
                    <a:pt x="73169" y="71043"/>
                  </a:lnTo>
                  <a:lnTo>
                    <a:pt x="73169" y="71054"/>
                  </a:lnTo>
                  <a:lnTo>
                    <a:pt x="73158" y="71054"/>
                  </a:lnTo>
                  <a:lnTo>
                    <a:pt x="73158" y="71054"/>
                  </a:lnTo>
                  <a:lnTo>
                    <a:pt x="73147" y="71054"/>
                  </a:lnTo>
                  <a:lnTo>
                    <a:pt x="73147" y="71054"/>
                  </a:lnTo>
                  <a:lnTo>
                    <a:pt x="73136" y="71065"/>
                  </a:lnTo>
                  <a:lnTo>
                    <a:pt x="73136" y="71065"/>
                  </a:lnTo>
                  <a:lnTo>
                    <a:pt x="73125" y="71065"/>
                  </a:lnTo>
                  <a:lnTo>
                    <a:pt x="73114" y="71076"/>
                  </a:lnTo>
                  <a:lnTo>
                    <a:pt x="73103" y="71076"/>
                  </a:lnTo>
                  <a:lnTo>
                    <a:pt x="73081" y="71076"/>
                  </a:lnTo>
                  <a:lnTo>
                    <a:pt x="73070" y="71076"/>
                  </a:lnTo>
                  <a:lnTo>
                    <a:pt x="73047" y="71076"/>
                  </a:lnTo>
                  <a:lnTo>
                    <a:pt x="73036" y="71076"/>
                  </a:lnTo>
                  <a:lnTo>
                    <a:pt x="73003" y="71076"/>
                  </a:lnTo>
                  <a:lnTo>
                    <a:pt x="72981" y="71076"/>
                  </a:lnTo>
                  <a:lnTo>
                    <a:pt x="72959" y="71087"/>
                  </a:lnTo>
                  <a:lnTo>
                    <a:pt x="72948" y="71087"/>
                  </a:lnTo>
                  <a:lnTo>
                    <a:pt x="72926" y="71087"/>
                  </a:lnTo>
                  <a:lnTo>
                    <a:pt x="72893" y="71087"/>
                  </a:lnTo>
                  <a:lnTo>
                    <a:pt x="72860" y="71087"/>
                  </a:lnTo>
                  <a:lnTo>
                    <a:pt x="72860" y="71087"/>
                  </a:lnTo>
                  <a:lnTo>
                    <a:pt x="72838" y="71087"/>
                  </a:lnTo>
                  <a:lnTo>
                    <a:pt x="72816" y="71087"/>
                  </a:lnTo>
                  <a:lnTo>
                    <a:pt x="72816" y="71087"/>
                  </a:lnTo>
                  <a:lnTo>
                    <a:pt x="72805" y="71087"/>
                  </a:lnTo>
                  <a:lnTo>
                    <a:pt x="72783" y="71087"/>
                  </a:lnTo>
                  <a:lnTo>
                    <a:pt x="72772" y="71076"/>
                  </a:lnTo>
                  <a:lnTo>
                    <a:pt x="72761" y="71076"/>
                  </a:lnTo>
                  <a:lnTo>
                    <a:pt x="72761" y="71076"/>
                  </a:lnTo>
                  <a:lnTo>
                    <a:pt x="72761" y="71076"/>
                  </a:lnTo>
                  <a:lnTo>
                    <a:pt x="72584" y="71121"/>
                  </a:lnTo>
                  <a:lnTo>
                    <a:pt x="72529" y="71132"/>
                  </a:lnTo>
                  <a:lnTo>
                    <a:pt x="72308" y="71187"/>
                  </a:lnTo>
                  <a:lnTo>
                    <a:pt x="72176" y="71253"/>
                  </a:lnTo>
                  <a:lnTo>
                    <a:pt x="72055" y="71440"/>
                  </a:lnTo>
                  <a:lnTo>
                    <a:pt x="71999" y="71562"/>
                  </a:lnTo>
                  <a:lnTo>
                    <a:pt x="71911" y="71738"/>
                  </a:lnTo>
                  <a:lnTo>
                    <a:pt x="71867" y="71881"/>
                  </a:lnTo>
                  <a:lnTo>
                    <a:pt x="71867" y="72003"/>
                  </a:lnTo>
                  <a:lnTo>
                    <a:pt x="71845" y="72091"/>
                  </a:lnTo>
                  <a:lnTo>
                    <a:pt x="71790" y="72157"/>
                  </a:lnTo>
                  <a:lnTo>
                    <a:pt x="71701" y="72289"/>
                  </a:lnTo>
                  <a:lnTo>
                    <a:pt x="71613" y="72400"/>
                  </a:lnTo>
                  <a:lnTo>
                    <a:pt x="71359" y="72697"/>
                  </a:lnTo>
                  <a:lnTo>
                    <a:pt x="71271" y="72940"/>
                  </a:lnTo>
                  <a:lnTo>
                    <a:pt x="71216" y="73028"/>
                  </a:lnTo>
                  <a:lnTo>
                    <a:pt x="71161" y="73105"/>
                  </a:lnTo>
                  <a:lnTo>
                    <a:pt x="71028" y="73315"/>
                  </a:lnTo>
                  <a:lnTo>
                    <a:pt x="70929" y="73436"/>
                  </a:lnTo>
                  <a:lnTo>
                    <a:pt x="70885" y="73546"/>
                  </a:lnTo>
                  <a:lnTo>
                    <a:pt x="70863" y="73701"/>
                  </a:lnTo>
                  <a:lnTo>
                    <a:pt x="70841" y="73899"/>
                  </a:lnTo>
                  <a:lnTo>
                    <a:pt x="70841" y="74097"/>
                  </a:lnTo>
                  <a:lnTo>
                    <a:pt x="70841" y="74307"/>
                  </a:lnTo>
                  <a:lnTo>
                    <a:pt x="70929" y="74538"/>
                  </a:lnTo>
                  <a:lnTo>
                    <a:pt x="71051" y="74869"/>
                  </a:lnTo>
                  <a:lnTo>
                    <a:pt x="71095" y="75123"/>
                  </a:lnTo>
                  <a:lnTo>
                    <a:pt x="71139" y="75399"/>
                  </a:lnTo>
                  <a:lnTo>
                    <a:pt x="71128" y="75564"/>
                  </a:lnTo>
                  <a:lnTo>
                    <a:pt x="71051" y="75696"/>
                  </a:lnTo>
                  <a:lnTo>
                    <a:pt x="70907" y="75862"/>
                  </a:lnTo>
                  <a:lnTo>
                    <a:pt x="70797" y="75961"/>
                  </a:lnTo>
                  <a:lnTo>
                    <a:pt x="70576" y="76192"/>
                  </a:lnTo>
                  <a:lnTo>
                    <a:pt x="70355" y="76435"/>
                  </a:lnTo>
                  <a:lnTo>
                    <a:pt x="70179" y="76655"/>
                  </a:lnTo>
                  <a:lnTo>
                    <a:pt x="70069" y="76821"/>
                  </a:lnTo>
                  <a:lnTo>
                    <a:pt x="70013" y="77052"/>
                  </a:lnTo>
                  <a:lnTo>
                    <a:pt x="69969" y="77339"/>
                  </a:lnTo>
                  <a:lnTo>
                    <a:pt x="69881" y="77538"/>
                  </a:lnTo>
                  <a:lnTo>
                    <a:pt x="69671" y="77769"/>
                  </a:lnTo>
                  <a:lnTo>
                    <a:pt x="69506" y="77868"/>
                  </a:lnTo>
                  <a:lnTo>
                    <a:pt x="69285" y="78045"/>
                  </a:lnTo>
                  <a:lnTo>
                    <a:pt x="69208" y="78133"/>
                  </a:lnTo>
                  <a:lnTo>
                    <a:pt x="69164" y="78298"/>
                  </a:lnTo>
                  <a:lnTo>
                    <a:pt x="69197" y="78530"/>
                  </a:lnTo>
                  <a:lnTo>
                    <a:pt x="69230" y="78695"/>
                  </a:lnTo>
                  <a:lnTo>
                    <a:pt x="69230" y="78872"/>
                  </a:lnTo>
                  <a:lnTo>
                    <a:pt x="69230" y="79081"/>
                  </a:lnTo>
                  <a:lnTo>
                    <a:pt x="69285" y="79302"/>
                  </a:lnTo>
                  <a:lnTo>
                    <a:pt x="69539" y="79710"/>
                  </a:lnTo>
                  <a:lnTo>
                    <a:pt x="69616" y="79897"/>
                  </a:lnTo>
                  <a:lnTo>
                    <a:pt x="69649" y="80073"/>
                  </a:lnTo>
                  <a:lnTo>
                    <a:pt x="69671" y="80239"/>
                  </a:lnTo>
                  <a:lnTo>
                    <a:pt x="69682" y="80459"/>
                  </a:lnTo>
                  <a:lnTo>
                    <a:pt x="69693" y="80724"/>
                  </a:lnTo>
                  <a:lnTo>
                    <a:pt x="69649" y="80966"/>
                  </a:lnTo>
                  <a:lnTo>
                    <a:pt x="69550" y="81176"/>
                  </a:lnTo>
                  <a:lnTo>
                    <a:pt x="69550" y="81275"/>
                  </a:lnTo>
                  <a:lnTo>
                    <a:pt x="69594" y="81385"/>
                  </a:lnTo>
                  <a:lnTo>
                    <a:pt x="69682" y="81485"/>
                  </a:lnTo>
                  <a:lnTo>
                    <a:pt x="69782" y="81562"/>
                  </a:lnTo>
                  <a:lnTo>
                    <a:pt x="69815" y="81573"/>
                  </a:lnTo>
                  <a:lnTo>
                    <a:pt x="69914" y="81628"/>
                  </a:lnTo>
                  <a:lnTo>
                    <a:pt x="69914" y="81639"/>
                  </a:lnTo>
                  <a:lnTo>
                    <a:pt x="69914" y="81639"/>
                  </a:lnTo>
                  <a:lnTo>
                    <a:pt x="69914" y="81661"/>
                  </a:lnTo>
                  <a:lnTo>
                    <a:pt x="69925" y="81672"/>
                  </a:lnTo>
                  <a:lnTo>
                    <a:pt x="69925" y="81683"/>
                  </a:lnTo>
                  <a:lnTo>
                    <a:pt x="69925" y="81694"/>
                  </a:lnTo>
                  <a:lnTo>
                    <a:pt x="69925" y="81705"/>
                  </a:lnTo>
                  <a:lnTo>
                    <a:pt x="69936" y="81716"/>
                  </a:lnTo>
                  <a:lnTo>
                    <a:pt x="69936" y="81727"/>
                  </a:lnTo>
                  <a:lnTo>
                    <a:pt x="69936" y="81738"/>
                  </a:lnTo>
                  <a:lnTo>
                    <a:pt x="69936" y="81749"/>
                  </a:lnTo>
                  <a:lnTo>
                    <a:pt x="69947" y="81760"/>
                  </a:lnTo>
                  <a:lnTo>
                    <a:pt x="69947" y="81771"/>
                  </a:lnTo>
                  <a:lnTo>
                    <a:pt x="69947" y="81782"/>
                  </a:lnTo>
                  <a:lnTo>
                    <a:pt x="69947" y="81793"/>
                  </a:lnTo>
                  <a:lnTo>
                    <a:pt x="69958" y="81804"/>
                  </a:lnTo>
                  <a:lnTo>
                    <a:pt x="69958" y="81827"/>
                  </a:lnTo>
                  <a:lnTo>
                    <a:pt x="69958" y="81838"/>
                  </a:lnTo>
                  <a:lnTo>
                    <a:pt x="69958" y="81849"/>
                  </a:lnTo>
                  <a:lnTo>
                    <a:pt x="69958" y="81860"/>
                  </a:lnTo>
                  <a:lnTo>
                    <a:pt x="69958" y="81871"/>
                  </a:lnTo>
                  <a:lnTo>
                    <a:pt x="69958" y="81882"/>
                  </a:lnTo>
                  <a:lnTo>
                    <a:pt x="69958" y="81893"/>
                  </a:lnTo>
                  <a:lnTo>
                    <a:pt x="69958" y="81915"/>
                  </a:lnTo>
                  <a:lnTo>
                    <a:pt x="69958" y="81926"/>
                  </a:lnTo>
                  <a:lnTo>
                    <a:pt x="69958" y="81948"/>
                  </a:lnTo>
                  <a:lnTo>
                    <a:pt x="69958" y="81959"/>
                  </a:lnTo>
                  <a:lnTo>
                    <a:pt x="69958" y="81981"/>
                  </a:lnTo>
                  <a:lnTo>
                    <a:pt x="69958" y="81992"/>
                  </a:lnTo>
                  <a:lnTo>
                    <a:pt x="69958" y="82014"/>
                  </a:lnTo>
                  <a:lnTo>
                    <a:pt x="69958" y="82014"/>
                  </a:lnTo>
                  <a:lnTo>
                    <a:pt x="69980" y="82014"/>
                  </a:lnTo>
                  <a:lnTo>
                    <a:pt x="69991" y="82003"/>
                  </a:lnTo>
                  <a:lnTo>
                    <a:pt x="70002" y="82003"/>
                  </a:lnTo>
                  <a:lnTo>
                    <a:pt x="70013" y="81992"/>
                  </a:lnTo>
                  <a:lnTo>
                    <a:pt x="70036" y="81992"/>
                  </a:lnTo>
                  <a:lnTo>
                    <a:pt x="70047" y="81992"/>
                  </a:lnTo>
                  <a:lnTo>
                    <a:pt x="70058" y="81992"/>
                  </a:lnTo>
                  <a:lnTo>
                    <a:pt x="70069" y="81992"/>
                  </a:lnTo>
                  <a:lnTo>
                    <a:pt x="70080" y="81992"/>
                  </a:lnTo>
                  <a:lnTo>
                    <a:pt x="70091" y="81992"/>
                  </a:lnTo>
                  <a:lnTo>
                    <a:pt x="70102" y="81992"/>
                  </a:lnTo>
                  <a:lnTo>
                    <a:pt x="70113" y="81992"/>
                  </a:lnTo>
                  <a:lnTo>
                    <a:pt x="70124" y="81992"/>
                  </a:lnTo>
                  <a:lnTo>
                    <a:pt x="70135" y="81992"/>
                  </a:lnTo>
                  <a:lnTo>
                    <a:pt x="70146" y="81992"/>
                  </a:lnTo>
                  <a:lnTo>
                    <a:pt x="70157" y="81992"/>
                  </a:lnTo>
                  <a:lnTo>
                    <a:pt x="70168" y="81992"/>
                  </a:lnTo>
                  <a:lnTo>
                    <a:pt x="70179" y="81992"/>
                  </a:lnTo>
                  <a:lnTo>
                    <a:pt x="70201" y="82003"/>
                  </a:lnTo>
                  <a:lnTo>
                    <a:pt x="70212" y="82003"/>
                  </a:lnTo>
                  <a:lnTo>
                    <a:pt x="70223" y="82014"/>
                  </a:lnTo>
                  <a:lnTo>
                    <a:pt x="70245" y="82025"/>
                  </a:lnTo>
                  <a:lnTo>
                    <a:pt x="70256" y="82025"/>
                  </a:lnTo>
                  <a:lnTo>
                    <a:pt x="70278" y="82036"/>
                  </a:lnTo>
                  <a:lnTo>
                    <a:pt x="70300" y="82047"/>
                  </a:lnTo>
                  <a:lnTo>
                    <a:pt x="70322" y="82058"/>
                  </a:lnTo>
                  <a:lnTo>
                    <a:pt x="70333" y="82069"/>
                  </a:lnTo>
                  <a:lnTo>
                    <a:pt x="70355" y="82080"/>
                  </a:lnTo>
                  <a:lnTo>
                    <a:pt x="70366" y="82080"/>
                  </a:lnTo>
                  <a:lnTo>
                    <a:pt x="70389" y="82091"/>
                  </a:lnTo>
                  <a:lnTo>
                    <a:pt x="70400" y="82102"/>
                  </a:lnTo>
                  <a:lnTo>
                    <a:pt x="70422" y="82102"/>
                  </a:lnTo>
                  <a:lnTo>
                    <a:pt x="70433" y="82113"/>
                  </a:lnTo>
                  <a:lnTo>
                    <a:pt x="70444" y="82113"/>
                  </a:lnTo>
                  <a:lnTo>
                    <a:pt x="70466" y="82124"/>
                  </a:lnTo>
                  <a:lnTo>
                    <a:pt x="70477" y="82124"/>
                  </a:lnTo>
                  <a:lnTo>
                    <a:pt x="70499" y="82135"/>
                  </a:lnTo>
                  <a:lnTo>
                    <a:pt x="70510" y="82146"/>
                  </a:lnTo>
                  <a:lnTo>
                    <a:pt x="70543" y="82146"/>
                  </a:lnTo>
                  <a:lnTo>
                    <a:pt x="70565" y="82157"/>
                  </a:lnTo>
                  <a:lnTo>
                    <a:pt x="70587" y="82168"/>
                  </a:lnTo>
                  <a:lnTo>
                    <a:pt x="70609" y="82179"/>
                  </a:lnTo>
                  <a:lnTo>
                    <a:pt x="70642" y="82190"/>
                  </a:lnTo>
                  <a:lnTo>
                    <a:pt x="70664" y="82201"/>
                  </a:lnTo>
                  <a:lnTo>
                    <a:pt x="70675" y="82201"/>
                  </a:lnTo>
                  <a:lnTo>
                    <a:pt x="70697" y="82212"/>
                  </a:lnTo>
                  <a:lnTo>
                    <a:pt x="70709" y="82212"/>
                  </a:lnTo>
                  <a:lnTo>
                    <a:pt x="70731" y="82212"/>
                  </a:lnTo>
                  <a:lnTo>
                    <a:pt x="70742" y="82223"/>
                  </a:lnTo>
                  <a:lnTo>
                    <a:pt x="70753" y="82223"/>
                  </a:lnTo>
                  <a:lnTo>
                    <a:pt x="70775" y="82223"/>
                  </a:lnTo>
                  <a:lnTo>
                    <a:pt x="70797" y="82223"/>
                  </a:lnTo>
                  <a:lnTo>
                    <a:pt x="70808" y="82212"/>
                  </a:lnTo>
                  <a:lnTo>
                    <a:pt x="70819" y="82212"/>
                  </a:lnTo>
                  <a:lnTo>
                    <a:pt x="70841" y="82212"/>
                  </a:lnTo>
                  <a:lnTo>
                    <a:pt x="70852" y="82201"/>
                  </a:lnTo>
                  <a:lnTo>
                    <a:pt x="70863" y="82201"/>
                  </a:lnTo>
                  <a:lnTo>
                    <a:pt x="70874" y="82201"/>
                  </a:lnTo>
                  <a:lnTo>
                    <a:pt x="70885" y="82190"/>
                  </a:lnTo>
                  <a:lnTo>
                    <a:pt x="70896" y="82190"/>
                  </a:lnTo>
                  <a:lnTo>
                    <a:pt x="70907" y="82179"/>
                  </a:lnTo>
                  <a:lnTo>
                    <a:pt x="70918" y="82168"/>
                  </a:lnTo>
                  <a:lnTo>
                    <a:pt x="70929" y="82168"/>
                  </a:lnTo>
                  <a:lnTo>
                    <a:pt x="70951" y="82168"/>
                  </a:lnTo>
                  <a:lnTo>
                    <a:pt x="70962" y="82157"/>
                  </a:lnTo>
                  <a:lnTo>
                    <a:pt x="70973" y="82157"/>
                  </a:lnTo>
                  <a:lnTo>
                    <a:pt x="70984" y="82146"/>
                  </a:lnTo>
                  <a:lnTo>
                    <a:pt x="70995" y="82146"/>
                  </a:lnTo>
                  <a:lnTo>
                    <a:pt x="71017" y="82146"/>
                  </a:lnTo>
                  <a:lnTo>
                    <a:pt x="71028" y="82135"/>
                  </a:lnTo>
                  <a:lnTo>
                    <a:pt x="71039" y="82135"/>
                  </a:lnTo>
                  <a:lnTo>
                    <a:pt x="71062" y="82135"/>
                  </a:lnTo>
                  <a:lnTo>
                    <a:pt x="71084" y="82135"/>
                  </a:lnTo>
                  <a:lnTo>
                    <a:pt x="71106" y="82135"/>
                  </a:lnTo>
                  <a:lnTo>
                    <a:pt x="71117" y="82135"/>
                  </a:lnTo>
                  <a:lnTo>
                    <a:pt x="71139" y="82135"/>
                  </a:lnTo>
                  <a:lnTo>
                    <a:pt x="71172" y="82135"/>
                  </a:lnTo>
                  <a:lnTo>
                    <a:pt x="71183" y="82135"/>
                  </a:lnTo>
                  <a:lnTo>
                    <a:pt x="71205" y="82124"/>
                  </a:lnTo>
                  <a:lnTo>
                    <a:pt x="71227" y="82124"/>
                  </a:lnTo>
                  <a:lnTo>
                    <a:pt x="71238" y="82124"/>
                  </a:lnTo>
                  <a:lnTo>
                    <a:pt x="71249" y="82124"/>
                  </a:lnTo>
                  <a:lnTo>
                    <a:pt x="71271" y="82135"/>
                  </a:lnTo>
                  <a:lnTo>
                    <a:pt x="71282" y="82135"/>
                  </a:lnTo>
                  <a:lnTo>
                    <a:pt x="71304" y="82135"/>
                  </a:lnTo>
                  <a:lnTo>
                    <a:pt x="71315" y="82146"/>
                  </a:lnTo>
                  <a:lnTo>
                    <a:pt x="71326" y="82146"/>
                  </a:lnTo>
                  <a:lnTo>
                    <a:pt x="71337" y="82157"/>
                  </a:lnTo>
                  <a:lnTo>
                    <a:pt x="71348" y="82168"/>
                  </a:lnTo>
                  <a:lnTo>
                    <a:pt x="71359" y="82168"/>
                  </a:lnTo>
                  <a:lnTo>
                    <a:pt x="71381" y="82179"/>
                  </a:lnTo>
                  <a:lnTo>
                    <a:pt x="71393" y="82190"/>
                  </a:lnTo>
                  <a:lnTo>
                    <a:pt x="71393" y="82201"/>
                  </a:lnTo>
                  <a:lnTo>
                    <a:pt x="71404" y="82212"/>
                  </a:lnTo>
                  <a:lnTo>
                    <a:pt x="71415" y="82212"/>
                  </a:lnTo>
                  <a:lnTo>
                    <a:pt x="71426" y="82223"/>
                  </a:lnTo>
                  <a:lnTo>
                    <a:pt x="71437" y="82234"/>
                  </a:lnTo>
                  <a:lnTo>
                    <a:pt x="71448" y="82234"/>
                  </a:lnTo>
                  <a:lnTo>
                    <a:pt x="71459" y="82245"/>
                  </a:lnTo>
                  <a:lnTo>
                    <a:pt x="71470" y="82256"/>
                  </a:lnTo>
                  <a:lnTo>
                    <a:pt x="71481" y="82256"/>
                  </a:lnTo>
                  <a:lnTo>
                    <a:pt x="71492" y="82268"/>
                  </a:lnTo>
                  <a:lnTo>
                    <a:pt x="71503" y="82279"/>
                  </a:lnTo>
                  <a:lnTo>
                    <a:pt x="71525" y="82279"/>
                  </a:lnTo>
                  <a:lnTo>
                    <a:pt x="71536" y="82290"/>
                  </a:lnTo>
                  <a:lnTo>
                    <a:pt x="71558" y="82290"/>
                  </a:lnTo>
                  <a:lnTo>
                    <a:pt x="71569" y="82301"/>
                  </a:lnTo>
                  <a:lnTo>
                    <a:pt x="71591" y="82301"/>
                  </a:lnTo>
                  <a:lnTo>
                    <a:pt x="71602" y="82301"/>
                  </a:lnTo>
                  <a:lnTo>
                    <a:pt x="71613" y="82301"/>
                  </a:lnTo>
                  <a:lnTo>
                    <a:pt x="71635" y="82301"/>
                  </a:lnTo>
                  <a:lnTo>
                    <a:pt x="71646" y="82301"/>
                  </a:lnTo>
                  <a:lnTo>
                    <a:pt x="71657" y="82301"/>
                  </a:lnTo>
                  <a:lnTo>
                    <a:pt x="71668" y="82301"/>
                  </a:lnTo>
                  <a:lnTo>
                    <a:pt x="71679" y="82301"/>
                  </a:lnTo>
                  <a:lnTo>
                    <a:pt x="71690" y="82290"/>
                  </a:lnTo>
                  <a:lnTo>
                    <a:pt x="71701" y="82290"/>
                  </a:lnTo>
                  <a:lnTo>
                    <a:pt x="71713" y="82290"/>
                  </a:lnTo>
                  <a:lnTo>
                    <a:pt x="71724" y="82290"/>
                  </a:lnTo>
                  <a:lnTo>
                    <a:pt x="71735" y="82290"/>
                  </a:lnTo>
                  <a:lnTo>
                    <a:pt x="71746" y="82290"/>
                  </a:lnTo>
                  <a:lnTo>
                    <a:pt x="71768" y="82290"/>
                  </a:lnTo>
                  <a:lnTo>
                    <a:pt x="71779" y="82290"/>
                  </a:lnTo>
                  <a:lnTo>
                    <a:pt x="71790" y="82290"/>
                  </a:lnTo>
                  <a:lnTo>
                    <a:pt x="71812" y="82290"/>
                  </a:lnTo>
                  <a:lnTo>
                    <a:pt x="71834" y="82290"/>
                  </a:lnTo>
                  <a:lnTo>
                    <a:pt x="71856" y="82290"/>
                  </a:lnTo>
                  <a:lnTo>
                    <a:pt x="71889" y="82290"/>
                  </a:lnTo>
                  <a:lnTo>
                    <a:pt x="71922" y="82290"/>
                  </a:lnTo>
                  <a:lnTo>
                    <a:pt x="71966" y="82290"/>
                  </a:lnTo>
                  <a:lnTo>
                    <a:pt x="72010" y="82290"/>
                  </a:lnTo>
                  <a:lnTo>
                    <a:pt x="72055" y="82290"/>
                  </a:lnTo>
                  <a:lnTo>
                    <a:pt x="72099" y="82290"/>
                  </a:lnTo>
                  <a:lnTo>
                    <a:pt x="72132" y="82290"/>
                  </a:lnTo>
                  <a:lnTo>
                    <a:pt x="72154" y="82290"/>
                  </a:lnTo>
                  <a:lnTo>
                    <a:pt x="72176" y="82290"/>
                  </a:lnTo>
                  <a:lnTo>
                    <a:pt x="72187" y="82290"/>
                  </a:lnTo>
                  <a:lnTo>
                    <a:pt x="72209" y="82290"/>
                  </a:lnTo>
                  <a:lnTo>
                    <a:pt x="72220" y="82301"/>
                  </a:lnTo>
                  <a:lnTo>
                    <a:pt x="72231" y="82301"/>
                  </a:lnTo>
                  <a:lnTo>
                    <a:pt x="72253" y="82312"/>
                  </a:lnTo>
                  <a:lnTo>
                    <a:pt x="72264" y="82323"/>
                  </a:lnTo>
                  <a:lnTo>
                    <a:pt x="72286" y="82323"/>
                  </a:lnTo>
                  <a:lnTo>
                    <a:pt x="72308" y="82334"/>
                  </a:lnTo>
                  <a:lnTo>
                    <a:pt x="72319" y="82345"/>
                  </a:lnTo>
                  <a:lnTo>
                    <a:pt x="72341" y="82356"/>
                  </a:lnTo>
                  <a:lnTo>
                    <a:pt x="72363" y="82367"/>
                  </a:lnTo>
                  <a:lnTo>
                    <a:pt x="72386" y="82378"/>
                  </a:lnTo>
                  <a:lnTo>
                    <a:pt x="72408" y="82378"/>
                  </a:lnTo>
                  <a:lnTo>
                    <a:pt x="72419" y="82389"/>
                  </a:lnTo>
                  <a:lnTo>
                    <a:pt x="72430" y="82400"/>
                  </a:lnTo>
                  <a:lnTo>
                    <a:pt x="72452" y="82400"/>
                  </a:lnTo>
                  <a:lnTo>
                    <a:pt x="72463" y="82411"/>
                  </a:lnTo>
                  <a:lnTo>
                    <a:pt x="72474" y="82411"/>
                  </a:lnTo>
                  <a:lnTo>
                    <a:pt x="72485" y="82422"/>
                  </a:lnTo>
                  <a:lnTo>
                    <a:pt x="72496" y="82422"/>
                  </a:lnTo>
                  <a:lnTo>
                    <a:pt x="72518" y="82422"/>
                  </a:lnTo>
                  <a:lnTo>
                    <a:pt x="72529" y="82422"/>
                  </a:lnTo>
                  <a:lnTo>
                    <a:pt x="72540" y="82433"/>
                  </a:lnTo>
                  <a:lnTo>
                    <a:pt x="72551" y="82433"/>
                  </a:lnTo>
                  <a:lnTo>
                    <a:pt x="72562" y="82444"/>
                  </a:lnTo>
                  <a:lnTo>
                    <a:pt x="72584" y="82444"/>
                  </a:lnTo>
                  <a:lnTo>
                    <a:pt x="72595" y="82444"/>
                  </a:lnTo>
                  <a:lnTo>
                    <a:pt x="72606" y="82444"/>
                  </a:lnTo>
                  <a:lnTo>
                    <a:pt x="72617" y="82455"/>
                  </a:lnTo>
                  <a:lnTo>
                    <a:pt x="72639" y="82455"/>
                  </a:lnTo>
                  <a:lnTo>
                    <a:pt x="72650" y="82455"/>
                  </a:lnTo>
                  <a:lnTo>
                    <a:pt x="72661" y="82466"/>
                  </a:lnTo>
                  <a:lnTo>
                    <a:pt x="72672" y="82466"/>
                  </a:lnTo>
                  <a:lnTo>
                    <a:pt x="72694" y="82466"/>
                  </a:lnTo>
                  <a:lnTo>
                    <a:pt x="72717" y="82466"/>
                  </a:lnTo>
                  <a:lnTo>
                    <a:pt x="72739" y="82466"/>
                  </a:lnTo>
                  <a:lnTo>
                    <a:pt x="72761" y="82477"/>
                  </a:lnTo>
                  <a:lnTo>
                    <a:pt x="72794" y="82477"/>
                  </a:lnTo>
                  <a:lnTo>
                    <a:pt x="72816" y="82477"/>
                  </a:lnTo>
                  <a:lnTo>
                    <a:pt x="72849" y="82488"/>
                  </a:lnTo>
                  <a:lnTo>
                    <a:pt x="72882" y="82488"/>
                  </a:lnTo>
                  <a:lnTo>
                    <a:pt x="72915" y="82488"/>
                  </a:lnTo>
                  <a:lnTo>
                    <a:pt x="72937" y="82488"/>
                  </a:lnTo>
                  <a:lnTo>
                    <a:pt x="72959" y="82488"/>
                  </a:lnTo>
                  <a:lnTo>
                    <a:pt x="72970" y="82499"/>
                  </a:lnTo>
                  <a:lnTo>
                    <a:pt x="72992" y="82499"/>
                  </a:lnTo>
                  <a:lnTo>
                    <a:pt x="73003" y="82510"/>
                  </a:lnTo>
                  <a:lnTo>
                    <a:pt x="73014" y="82510"/>
                  </a:lnTo>
                  <a:lnTo>
                    <a:pt x="73036" y="82521"/>
                  </a:lnTo>
                  <a:lnTo>
                    <a:pt x="73036" y="82521"/>
                  </a:lnTo>
                  <a:lnTo>
                    <a:pt x="73047" y="82532"/>
                  </a:lnTo>
                  <a:lnTo>
                    <a:pt x="73059" y="82543"/>
                  </a:lnTo>
                  <a:lnTo>
                    <a:pt x="73070" y="82554"/>
                  </a:lnTo>
                  <a:lnTo>
                    <a:pt x="73081" y="82565"/>
                  </a:lnTo>
                  <a:lnTo>
                    <a:pt x="73092" y="82576"/>
                  </a:lnTo>
                  <a:lnTo>
                    <a:pt x="73103" y="82587"/>
                  </a:lnTo>
                  <a:lnTo>
                    <a:pt x="73114" y="82598"/>
                  </a:lnTo>
                  <a:lnTo>
                    <a:pt x="73125" y="82609"/>
                  </a:lnTo>
                  <a:lnTo>
                    <a:pt x="73136" y="82609"/>
                  </a:lnTo>
                  <a:lnTo>
                    <a:pt x="73147" y="82620"/>
                  </a:lnTo>
                  <a:lnTo>
                    <a:pt x="73158" y="82631"/>
                  </a:lnTo>
                  <a:lnTo>
                    <a:pt x="73158" y="82642"/>
                  </a:lnTo>
                  <a:lnTo>
                    <a:pt x="73169" y="82653"/>
                  </a:lnTo>
                  <a:lnTo>
                    <a:pt x="73180" y="82664"/>
                  </a:lnTo>
                  <a:lnTo>
                    <a:pt x="73180" y="82675"/>
                  </a:lnTo>
                  <a:lnTo>
                    <a:pt x="73191" y="82697"/>
                  </a:lnTo>
                  <a:lnTo>
                    <a:pt x="73191" y="82709"/>
                  </a:lnTo>
                  <a:lnTo>
                    <a:pt x="73191" y="82720"/>
                  </a:lnTo>
                  <a:lnTo>
                    <a:pt x="73202" y="82731"/>
                  </a:lnTo>
                  <a:lnTo>
                    <a:pt x="73213" y="82742"/>
                  </a:lnTo>
                  <a:lnTo>
                    <a:pt x="73213" y="82753"/>
                  </a:lnTo>
                  <a:lnTo>
                    <a:pt x="73224" y="82764"/>
                  </a:lnTo>
                  <a:lnTo>
                    <a:pt x="73224" y="82775"/>
                  </a:lnTo>
                  <a:lnTo>
                    <a:pt x="73235" y="82797"/>
                  </a:lnTo>
                  <a:lnTo>
                    <a:pt x="73235" y="82808"/>
                  </a:lnTo>
                  <a:lnTo>
                    <a:pt x="73235" y="82819"/>
                  </a:lnTo>
                  <a:lnTo>
                    <a:pt x="73246" y="82830"/>
                  </a:lnTo>
                  <a:lnTo>
                    <a:pt x="73246" y="82852"/>
                  </a:lnTo>
                  <a:lnTo>
                    <a:pt x="73257" y="82863"/>
                  </a:lnTo>
                  <a:lnTo>
                    <a:pt x="73257" y="82885"/>
                  </a:lnTo>
                  <a:lnTo>
                    <a:pt x="73257" y="82896"/>
                  </a:lnTo>
                  <a:lnTo>
                    <a:pt x="73268" y="82918"/>
                  </a:lnTo>
                  <a:lnTo>
                    <a:pt x="73268" y="82940"/>
                  </a:lnTo>
                  <a:lnTo>
                    <a:pt x="73268" y="82962"/>
                  </a:lnTo>
                  <a:lnTo>
                    <a:pt x="73279" y="82995"/>
                  </a:lnTo>
                  <a:lnTo>
                    <a:pt x="73279" y="83017"/>
                  </a:lnTo>
                  <a:lnTo>
                    <a:pt x="73279" y="83039"/>
                  </a:lnTo>
                  <a:lnTo>
                    <a:pt x="73290" y="83061"/>
                  </a:lnTo>
                  <a:lnTo>
                    <a:pt x="73290" y="83083"/>
                  </a:lnTo>
                  <a:lnTo>
                    <a:pt x="73290" y="83094"/>
                  </a:lnTo>
                  <a:lnTo>
                    <a:pt x="73301" y="83105"/>
                  </a:lnTo>
                  <a:lnTo>
                    <a:pt x="73301" y="83116"/>
                  </a:lnTo>
                  <a:lnTo>
                    <a:pt x="73301" y="83127"/>
                  </a:lnTo>
                  <a:lnTo>
                    <a:pt x="73312" y="83139"/>
                  </a:lnTo>
                  <a:lnTo>
                    <a:pt x="73312" y="83150"/>
                  </a:lnTo>
                  <a:lnTo>
                    <a:pt x="73312" y="83161"/>
                  </a:lnTo>
                  <a:lnTo>
                    <a:pt x="73323" y="83172"/>
                  </a:lnTo>
                  <a:lnTo>
                    <a:pt x="73323" y="83172"/>
                  </a:lnTo>
                  <a:lnTo>
                    <a:pt x="73323" y="83172"/>
                  </a:lnTo>
                  <a:lnTo>
                    <a:pt x="73334" y="83183"/>
                  </a:lnTo>
                  <a:lnTo>
                    <a:pt x="73334" y="83183"/>
                  </a:lnTo>
                  <a:lnTo>
                    <a:pt x="73334" y="83194"/>
                  </a:lnTo>
                  <a:lnTo>
                    <a:pt x="73334" y="83194"/>
                  </a:lnTo>
                  <a:lnTo>
                    <a:pt x="73345" y="83205"/>
                  </a:lnTo>
                  <a:lnTo>
                    <a:pt x="73356" y="83216"/>
                  </a:lnTo>
                  <a:lnTo>
                    <a:pt x="73356" y="83216"/>
                  </a:lnTo>
                  <a:lnTo>
                    <a:pt x="73367" y="83227"/>
                  </a:lnTo>
                  <a:lnTo>
                    <a:pt x="73378" y="83227"/>
                  </a:lnTo>
                  <a:lnTo>
                    <a:pt x="73389" y="83238"/>
                  </a:lnTo>
                  <a:lnTo>
                    <a:pt x="73401" y="83238"/>
                  </a:lnTo>
                  <a:lnTo>
                    <a:pt x="73412" y="83238"/>
                  </a:lnTo>
                  <a:lnTo>
                    <a:pt x="73423" y="83238"/>
                  </a:lnTo>
                  <a:lnTo>
                    <a:pt x="73434" y="83238"/>
                  </a:lnTo>
                  <a:lnTo>
                    <a:pt x="73445" y="83238"/>
                  </a:lnTo>
                  <a:lnTo>
                    <a:pt x="73445" y="83227"/>
                  </a:lnTo>
                  <a:lnTo>
                    <a:pt x="73456" y="83227"/>
                  </a:lnTo>
                  <a:lnTo>
                    <a:pt x="73467" y="83227"/>
                  </a:lnTo>
                  <a:lnTo>
                    <a:pt x="73478" y="83227"/>
                  </a:lnTo>
                  <a:lnTo>
                    <a:pt x="73489" y="83227"/>
                  </a:lnTo>
                  <a:lnTo>
                    <a:pt x="73489" y="83227"/>
                  </a:lnTo>
                  <a:lnTo>
                    <a:pt x="73500" y="83216"/>
                  </a:lnTo>
                  <a:lnTo>
                    <a:pt x="73500" y="83216"/>
                  </a:lnTo>
                  <a:lnTo>
                    <a:pt x="73511" y="83216"/>
                  </a:lnTo>
                  <a:lnTo>
                    <a:pt x="73522" y="83205"/>
                  </a:lnTo>
                  <a:lnTo>
                    <a:pt x="73533" y="83205"/>
                  </a:lnTo>
                  <a:lnTo>
                    <a:pt x="73555" y="83205"/>
                  </a:lnTo>
                  <a:lnTo>
                    <a:pt x="73555" y="83194"/>
                  </a:lnTo>
                  <a:lnTo>
                    <a:pt x="73577" y="83194"/>
                  </a:lnTo>
                  <a:lnTo>
                    <a:pt x="73588" y="83183"/>
                  </a:lnTo>
                  <a:lnTo>
                    <a:pt x="73599" y="83183"/>
                  </a:lnTo>
                  <a:lnTo>
                    <a:pt x="73610" y="83172"/>
                  </a:lnTo>
                  <a:lnTo>
                    <a:pt x="73621" y="83172"/>
                  </a:lnTo>
                  <a:lnTo>
                    <a:pt x="73632" y="83161"/>
                  </a:lnTo>
                  <a:lnTo>
                    <a:pt x="73643" y="83161"/>
                  </a:lnTo>
                  <a:lnTo>
                    <a:pt x="73654" y="83150"/>
                  </a:lnTo>
                  <a:lnTo>
                    <a:pt x="73676" y="83150"/>
                  </a:lnTo>
                  <a:lnTo>
                    <a:pt x="73687" y="83139"/>
                  </a:lnTo>
                  <a:lnTo>
                    <a:pt x="73698" y="83139"/>
                  </a:lnTo>
                  <a:lnTo>
                    <a:pt x="73710" y="83127"/>
                  </a:lnTo>
                  <a:lnTo>
                    <a:pt x="73721" y="83127"/>
                  </a:lnTo>
                  <a:lnTo>
                    <a:pt x="73732" y="83127"/>
                  </a:lnTo>
                  <a:lnTo>
                    <a:pt x="73754" y="83127"/>
                  </a:lnTo>
                  <a:lnTo>
                    <a:pt x="73765" y="83127"/>
                  </a:lnTo>
                  <a:lnTo>
                    <a:pt x="73776" y="83127"/>
                  </a:lnTo>
                  <a:lnTo>
                    <a:pt x="73787" y="83127"/>
                  </a:lnTo>
                  <a:lnTo>
                    <a:pt x="73798" y="83127"/>
                  </a:lnTo>
                  <a:lnTo>
                    <a:pt x="73798" y="83127"/>
                  </a:lnTo>
                  <a:lnTo>
                    <a:pt x="73809" y="83127"/>
                  </a:lnTo>
                  <a:lnTo>
                    <a:pt x="73820" y="83139"/>
                  </a:lnTo>
                  <a:lnTo>
                    <a:pt x="73831" y="83139"/>
                  </a:lnTo>
                  <a:lnTo>
                    <a:pt x="73842" y="83139"/>
                  </a:lnTo>
                  <a:lnTo>
                    <a:pt x="73853" y="83139"/>
                  </a:lnTo>
                  <a:lnTo>
                    <a:pt x="73864" y="83139"/>
                  </a:lnTo>
                  <a:lnTo>
                    <a:pt x="73875" y="83139"/>
                  </a:lnTo>
                  <a:lnTo>
                    <a:pt x="73886" y="83150"/>
                  </a:lnTo>
                  <a:lnTo>
                    <a:pt x="73897" y="83150"/>
                  </a:lnTo>
                  <a:lnTo>
                    <a:pt x="73908" y="83161"/>
                  </a:lnTo>
                  <a:lnTo>
                    <a:pt x="73930" y="83161"/>
                  </a:lnTo>
                  <a:lnTo>
                    <a:pt x="73941" y="83172"/>
                  </a:lnTo>
                  <a:lnTo>
                    <a:pt x="73941" y="83172"/>
                  </a:lnTo>
                  <a:lnTo>
                    <a:pt x="73963" y="83183"/>
                  </a:lnTo>
                  <a:lnTo>
                    <a:pt x="73985" y="83194"/>
                  </a:lnTo>
                  <a:lnTo>
                    <a:pt x="74007" y="83216"/>
                  </a:lnTo>
                  <a:lnTo>
                    <a:pt x="74041" y="83227"/>
                  </a:lnTo>
                  <a:lnTo>
                    <a:pt x="74074" y="83249"/>
                  </a:lnTo>
                  <a:lnTo>
                    <a:pt x="74107" y="83260"/>
                  </a:lnTo>
                  <a:lnTo>
                    <a:pt x="74129" y="83282"/>
                  </a:lnTo>
                  <a:lnTo>
                    <a:pt x="74151" y="83293"/>
                  </a:lnTo>
                  <a:lnTo>
                    <a:pt x="74173" y="83304"/>
                  </a:lnTo>
                  <a:lnTo>
                    <a:pt x="74184" y="83315"/>
                  </a:lnTo>
                  <a:lnTo>
                    <a:pt x="74195" y="83315"/>
                  </a:lnTo>
                  <a:lnTo>
                    <a:pt x="74217" y="83326"/>
                  </a:lnTo>
                  <a:lnTo>
                    <a:pt x="74228" y="83326"/>
                  </a:lnTo>
                  <a:lnTo>
                    <a:pt x="74239" y="83337"/>
                  </a:lnTo>
                  <a:lnTo>
                    <a:pt x="74261" y="83337"/>
                  </a:lnTo>
                  <a:lnTo>
                    <a:pt x="74272" y="83337"/>
                  </a:lnTo>
                  <a:lnTo>
                    <a:pt x="74294" y="83348"/>
                  </a:lnTo>
                  <a:lnTo>
                    <a:pt x="74305" y="83348"/>
                  </a:lnTo>
                  <a:lnTo>
                    <a:pt x="74327" y="83359"/>
                  </a:lnTo>
                  <a:lnTo>
                    <a:pt x="74338" y="83359"/>
                  </a:lnTo>
                  <a:lnTo>
                    <a:pt x="74360" y="83359"/>
                  </a:lnTo>
                  <a:lnTo>
                    <a:pt x="74371" y="83359"/>
                  </a:lnTo>
                  <a:lnTo>
                    <a:pt x="74394" y="83370"/>
                  </a:lnTo>
                  <a:lnTo>
                    <a:pt x="74405" y="83370"/>
                  </a:lnTo>
                  <a:lnTo>
                    <a:pt x="74416" y="83370"/>
                  </a:lnTo>
                  <a:lnTo>
                    <a:pt x="74427" y="83381"/>
                  </a:lnTo>
                  <a:lnTo>
                    <a:pt x="74449" y="83381"/>
                  </a:lnTo>
                  <a:lnTo>
                    <a:pt x="74460" y="83381"/>
                  </a:lnTo>
                  <a:lnTo>
                    <a:pt x="74471" y="83381"/>
                  </a:lnTo>
                  <a:lnTo>
                    <a:pt x="74482" y="83381"/>
                  </a:lnTo>
                  <a:lnTo>
                    <a:pt x="74493" y="83381"/>
                  </a:lnTo>
                  <a:lnTo>
                    <a:pt x="74504" y="83381"/>
                  </a:lnTo>
                  <a:lnTo>
                    <a:pt x="74515" y="83381"/>
                  </a:lnTo>
                  <a:lnTo>
                    <a:pt x="74515" y="83381"/>
                  </a:lnTo>
                  <a:lnTo>
                    <a:pt x="74526" y="83381"/>
                  </a:lnTo>
                  <a:lnTo>
                    <a:pt x="74537" y="83381"/>
                  </a:lnTo>
                  <a:lnTo>
                    <a:pt x="74537" y="83381"/>
                  </a:lnTo>
                  <a:lnTo>
                    <a:pt x="74548" y="83381"/>
                  </a:lnTo>
                  <a:lnTo>
                    <a:pt x="74559" y="83381"/>
                  </a:lnTo>
                  <a:lnTo>
                    <a:pt x="74570" y="83381"/>
                  </a:lnTo>
                  <a:lnTo>
                    <a:pt x="74581" y="83381"/>
                  </a:lnTo>
                  <a:lnTo>
                    <a:pt x="74603" y="83392"/>
                  </a:lnTo>
                  <a:lnTo>
                    <a:pt x="74614" y="83392"/>
                  </a:lnTo>
                  <a:lnTo>
                    <a:pt x="74625" y="83392"/>
                  </a:lnTo>
                  <a:lnTo>
                    <a:pt x="74647" y="83403"/>
                  </a:lnTo>
                  <a:lnTo>
                    <a:pt x="74669" y="83403"/>
                  </a:lnTo>
                  <a:lnTo>
                    <a:pt x="74691" y="83414"/>
                  </a:lnTo>
                  <a:lnTo>
                    <a:pt x="74713" y="83425"/>
                  </a:lnTo>
                  <a:lnTo>
                    <a:pt x="74747" y="83425"/>
                  </a:lnTo>
                  <a:lnTo>
                    <a:pt x="74780" y="83436"/>
                  </a:lnTo>
                  <a:lnTo>
                    <a:pt x="74802" y="83447"/>
                  </a:lnTo>
                  <a:lnTo>
                    <a:pt x="74835" y="83447"/>
                  </a:lnTo>
                  <a:lnTo>
                    <a:pt x="74857" y="83458"/>
                  </a:lnTo>
                  <a:lnTo>
                    <a:pt x="74879" y="83458"/>
                  </a:lnTo>
                  <a:lnTo>
                    <a:pt x="74890" y="83469"/>
                  </a:lnTo>
                  <a:lnTo>
                    <a:pt x="74912" y="83469"/>
                  </a:lnTo>
                  <a:lnTo>
                    <a:pt x="74923" y="83469"/>
                  </a:lnTo>
                  <a:lnTo>
                    <a:pt x="74945" y="83480"/>
                  </a:lnTo>
                  <a:lnTo>
                    <a:pt x="74967" y="83480"/>
                  </a:lnTo>
                  <a:lnTo>
                    <a:pt x="74989" y="83480"/>
                  </a:lnTo>
                  <a:lnTo>
                    <a:pt x="75011" y="83480"/>
                  </a:lnTo>
                  <a:lnTo>
                    <a:pt x="75044" y="83480"/>
                  </a:lnTo>
                  <a:lnTo>
                    <a:pt x="75089" y="83480"/>
                  </a:lnTo>
                  <a:lnTo>
                    <a:pt x="75133" y="83480"/>
                  </a:lnTo>
                  <a:lnTo>
                    <a:pt x="75188" y="83491"/>
                  </a:lnTo>
                  <a:lnTo>
                    <a:pt x="75232" y="83491"/>
                  </a:lnTo>
                  <a:lnTo>
                    <a:pt x="75276" y="83491"/>
                  </a:lnTo>
                  <a:lnTo>
                    <a:pt x="75309" y="83491"/>
                  </a:lnTo>
                  <a:lnTo>
                    <a:pt x="75342" y="83491"/>
                  </a:lnTo>
                  <a:lnTo>
                    <a:pt x="75353" y="83491"/>
                  </a:lnTo>
                  <a:lnTo>
                    <a:pt x="75375" y="83502"/>
                  </a:lnTo>
                  <a:lnTo>
                    <a:pt x="75386" y="83502"/>
                  </a:lnTo>
                  <a:lnTo>
                    <a:pt x="75398" y="83502"/>
                  </a:lnTo>
                  <a:lnTo>
                    <a:pt x="75409" y="83502"/>
                  </a:lnTo>
                  <a:lnTo>
                    <a:pt x="75420" y="83513"/>
                  </a:lnTo>
                  <a:lnTo>
                    <a:pt x="75431" y="83513"/>
                  </a:lnTo>
                  <a:lnTo>
                    <a:pt x="75442" y="83513"/>
                  </a:lnTo>
                  <a:lnTo>
                    <a:pt x="75442" y="83513"/>
                  </a:lnTo>
                  <a:lnTo>
                    <a:pt x="75453" y="83513"/>
                  </a:lnTo>
                  <a:lnTo>
                    <a:pt x="75453" y="83524"/>
                  </a:lnTo>
                  <a:lnTo>
                    <a:pt x="75464" y="83524"/>
                  </a:lnTo>
                  <a:lnTo>
                    <a:pt x="75464" y="83524"/>
                  </a:lnTo>
                  <a:lnTo>
                    <a:pt x="75475" y="83524"/>
                  </a:lnTo>
                  <a:lnTo>
                    <a:pt x="75486" y="83535"/>
                  </a:lnTo>
                  <a:lnTo>
                    <a:pt x="75497" y="83535"/>
                  </a:lnTo>
                  <a:lnTo>
                    <a:pt x="75508" y="83546"/>
                  </a:lnTo>
                  <a:lnTo>
                    <a:pt x="75519" y="83546"/>
                  </a:lnTo>
                  <a:lnTo>
                    <a:pt x="75530" y="83558"/>
                  </a:lnTo>
                  <a:lnTo>
                    <a:pt x="75541" y="83569"/>
                  </a:lnTo>
                  <a:lnTo>
                    <a:pt x="75552" y="83569"/>
                  </a:lnTo>
                  <a:lnTo>
                    <a:pt x="75563" y="83580"/>
                  </a:lnTo>
                  <a:lnTo>
                    <a:pt x="75585" y="83591"/>
                  </a:lnTo>
                  <a:lnTo>
                    <a:pt x="75596" y="83602"/>
                  </a:lnTo>
                  <a:lnTo>
                    <a:pt x="75607" y="83602"/>
                  </a:lnTo>
                  <a:lnTo>
                    <a:pt x="75629" y="83613"/>
                  </a:lnTo>
                  <a:lnTo>
                    <a:pt x="75640" y="83624"/>
                  </a:lnTo>
                  <a:lnTo>
                    <a:pt x="75651" y="83635"/>
                  </a:lnTo>
                  <a:lnTo>
                    <a:pt x="75662" y="83635"/>
                  </a:lnTo>
                  <a:lnTo>
                    <a:pt x="75673" y="83646"/>
                  </a:lnTo>
                  <a:lnTo>
                    <a:pt x="75695" y="83657"/>
                  </a:lnTo>
                  <a:lnTo>
                    <a:pt x="75707" y="83668"/>
                  </a:lnTo>
                  <a:lnTo>
                    <a:pt x="75718" y="83679"/>
                  </a:lnTo>
                  <a:lnTo>
                    <a:pt x="75729" y="83690"/>
                  </a:lnTo>
                  <a:lnTo>
                    <a:pt x="75740" y="83701"/>
                  </a:lnTo>
                  <a:lnTo>
                    <a:pt x="75740" y="83712"/>
                  </a:lnTo>
                  <a:lnTo>
                    <a:pt x="75751" y="83723"/>
                  </a:lnTo>
                  <a:lnTo>
                    <a:pt x="75762" y="83734"/>
                  </a:lnTo>
                  <a:lnTo>
                    <a:pt x="75773" y="83745"/>
                  </a:lnTo>
                  <a:lnTo>
                    <a:pt x="75773" y="83756"/>
                  </a:lnTo>
                  <a:lnTo>
                    <a:pt x="75784" y="83767"/>
                  </a:lnTo>
                  <a:lnTo>
                    <a:pt x="75795" y="83789"/>
                  </a:lnTo>
                  <a:lnTo>
                    <a:pt x="75795" y="83800"/>
                  </a:lnTo>
                  <a:lnTo>
                    <a:pt x="75806" y="83811"/>
                  </a:lnTo>
                  <a:lnTo>
                    <a:pt x="75817" y="83822"/>
                  </a:lnTo>
                  <a:lnTo>
                    <a:pt x="75817" y="83833"/>
                  </a:lnTo>
                  <a:lnTo>
                    <a:pt x="75828" y="83855"/>
                  </a:lnTo>
                  <a:lnTo>
                    <a:pt x="75839" y="83866"/>
                  </a:lnTo>
                  <a:lnTo>
                    <a:pt x="75839" y="83877"/>
                  </a:lnTo>
                  <a:lnTo>
                    <a:pt x="75850" y="83888"/>
                  </a:lnTo>
                  <a:lnTo>
                    <a:pt x="75850" y="83899"/>
                  </a:lnTo>
                  <a:lnTo>
                    <a:pt x="75861" y="83921"/>
                  </a:lnTo>
                  <a:lnTo>
                    <a:pt x="75861" y="83932"/>
                  </a:lnTo>
                  <a:lnTo>
                    <a:pt x="75872" y="83943"/>
                  </a:lnTo>
                  <a:lnTo>
                    <a:pt x="75872" y="83965"/>
                  </a:lnTo>
                  <a:lnTo>
                    <a:pt x="75883" y="83977"/>
                  </a:lnTo>
                  <a:lnTo>
                    <a:pt x="75883" y="83999"/>
                  </a:lnTo>
                  <a:lnTo>
                    <a:pt x="75894" y="84021"/>
                  </a:lnTo>
                  <a:lnTo>
                    <a:pt x="75905" y="84043"/>
                  </a:lnTo>
                  <a:lnTo>
                    <a:pt x="75905" y="84076"/>
                  </a:lnTo>
                  <a:lnTo>
                    <a:pt x="75916" y="84098"/>
                  </a:lnTo>
                  <a:lnTo>
                    <a:pt x="75927" y="84120"/>
                  </a:lnTo>
                  <a:lnTo>
                    <a:pt x="75927" y="84142"/>
                  </a:lnTo>
                  <a:lnTo>
                    <a:pt x="75938" y="84164"/>
                  </a:lnTo>
                  <a:lnTo>
                    <a:pt x="75938" y="84175"/>
                  </a:lnTo>
                  <a:lnTo>
                    <a:pt x="75949" y="84186"/>
                  </a:lnTo>
                  <a:lnTo>
                    <a:pt x="75949" y="84197"/>
                  </a:lnTo>
                  <a:lnTo>
                    <a:pt x="75960" y="84219"/>
                  </a:lnTo>
                  <a:lnTo>
                    <a:pt x="75960" y="84230"/>
                  </a:lnTo>
                  <a:lnTo>
                    <a:pt x="75960" y="84230"/>
                  </a:lnTo>
                  <a:lnTo>
                    <a:pt x="75971" y="84241"/>
                  </a:lnTo>
                  <a:lnTo>
                    <a:pt x="75971" y="84252"/>
                  </a:lnTo>
                  <a:lnTo>
                    <a:pt x="75971" y="84252"/>
                  </a:lnTo>
                  <a:lnTo>
                    <a:pt x="75982" y="84252"/>
                  </a:lnTo>
                  <a:lnTo>
                    <a:pt x="75982" y="84252"/>
                  </a:lnTo>
                  <a:lnTo>
                    <a:pt x="75982" y="84263"/>
                  </a:lnTo>
                  <a:lnTo>
                    <a:pt x="75982" y="84263"/>
                  </a:lnTo>
                  <a:lnTo>
                    <a:pt x="75993" y="84274"/>
                  </a:lnTo>
                  <a:lnTo>
                    <a:pt x="75993" y="84285"/>
                  </a:lnTo>
                  <a:lnTo>
                    <a:pt x="75993" y="84285"/>
                  </a:lnTo>
                  <a:lnTo>
                    <a:pt x="76004" y="84296"/>
                  </a:lnTo>
                  <a:lnTo>
                    <a:pt x="76015" y="84307"/>
                  </a:lnTo>
                  <a:lnTo>
                    <a:pt x="76026" y="84318"/>
                  </a:lnTo>
                  <a:lnTo>
                    <a:pt x="76037" y="84329"/>
                  </a:lnTo>
                  <a:lnTo>
                    <a:pt x="76049" y="84340"/>
                  </a:lnTo>
                  <a:lnTo>
                    <a:pt x="76060" y="84351"/>
                  </a:lnTo>
                  <a:lnTo>
                    <a:pt x="76082" y="84362"/>
                  </a:lnTo>
                  <a:lnTo>
                    <a:pt x="76104" y="84384"/>
                  </a:lnTo>
                  <a:lnTo>
                    <a:pt x="76115" y="84395"/>
                  </a:lnTo>
                  <a:lnTo>
                    <a:pt x="76137" y="84418"/>
                  </a:lnTo>
                  <a:lnTo>
                    <a:pt x="76159" y="84440"/>
                  </a:lnTo>
                  <a:lnTo>
                    <a:pt x="76181" y="84451"/>
                  </a:lnTo>
                  <a:lnTo>
                    <a:pt x="76203" y="84462"/>
                  </a:lnTo>
                  <a:lnTo>
                    <a:pt x="76214" y="84473"/>
                  </a:lnTo>
                  <a:lnTo>
                    <a:pt x="76225" y="84484"/>
                  </a:lnTo>
                  <a:lnTo>
                    <a:pt x="76236" y="84495"/>
                  </a:lnTo>
                  <a:lnTo>
                    <a:pt x="76247" y="84506"/>
                  </a:lnTo>
                  <a:lnTo>
                    <a:pt x="76269" y="84517"/>
                  </a:lnTo>
                  <a:lnTo>
                    <a:pt x="76280" y="84517"/>
                  </a:lnTo>
                  <a:lnTo>
                    <a:pt x="76291" y="84528"/>
                  </a:lnTo>
                  <a:lnTo>
                    <a:pt x="76313" y="84539"/>
                  </a:lnTo>
                  <a:lnTo>
                    <a:pt x="76324" y="84539"/>
                  </a:lnTo>
                  <a:lnTo>
                    <a:pt x="76346" y="84550"/>
                  </a:lnTo>
                  <a:lnTo>
                    <a:pt x="76357" y="84550"/>
                  </a:lnTo>
                  <a:lnTo>
                    <a:pt x="76379" y="84561"/>
                  </a:lnTo>
                  <a:lnTo>
                    <a:pt x="76402" y="84572"/>
                  </a:lnTo>
                  <a:lnTo>
                    <a:pt x="76413" y="84583"/>
                  </a:lnTo>
                  <a:lnTo>
                    <a:pt x="76435" y="84583"/>
                  </a:lnTo>
                  <a:lnTo>
                    <a:pt x="76457" y="84594"/>
                  </a:lnTo>
                  <a:lnTo>
                    <a:pt x="76468" y="84594"/>
                  </a:lnTo>
                  <a:lnTo>
                    <a:pt x="76479" y="84605"/>
                  </a:lnTo>
                  <a:lnTo>
                    <a:pt x="76490" y="84605"/>
                  </a:lnTo>
                  <a:lnTo>
                    <a:pt x="76501" y="84616"/>
                  </a:lnTo>
                  <a:lnTo>
                    <a:pt x="76523" y="84627"/>
                  </a:lnTo>
                  <a:lnTo>
                    <a:pt x="76534" y="84627"/>
                  </a:lnTo>
                  <a:lnTo>
                    <a:pt x="76545" y="84638"/>
                  </a:lnTo>
                  <a:lnTo>
                    <a:pt x="76567" y="84649"/>
                  </a:lnTo>
                  <a:lnTo>
                    <a:pt x="76578" y="84660"/>
                  </a:lnTo>
                  <a:lnTo>
                    <a:pt x="76600" y="84671"/>
                  </a:lnTo>
                  <a:lnTo>
                    <a:pt x="76611" y="84671"/>
                  </a:lnTo>
                  <a:lnTo>
                    <a:pt x="76633" y="84682"/>
                  </a:lnTo>
                  <a:lnTo>
                    <a:pt x="76644" y="84693"/>
                  </a:lnTo>
                  <a:lnTo>
                    <a:pt x="76655" y="84704"/>
                  </a:lnTo>
                  <a:lnTo>
                    <a:pt x="76677" y="84715"/>
                  </a:lnTo>
                  <a:lnTo>
                    <a:pt x="76688" y="84715"/>
                  </a:lnTo>
                  <a:lnTo>
                    <a:pt x="76699" y="84726"/>
                  </a:lnTo>
                  <a:lnTo>
                    <a:pt x="76710" y="84737"/>
                  </a:lnTo>
                  <a:lnTo>
                    <a:pt x="76721" y="84737"/>
                  </a:lnTo>
                  <a:lnTo>
                    <a:pt x="76744" y="84748"/>
                  </a:lnTo>
                  <a:lnTo>
                    <a:pt x="76755" y="84759"/>
                  </a:lnTo>
                  <a:lnTo>
                    <a:pt x="76766" y="84770"/>
                  </a:lnTo>
                  <a:lnTo>
                    <a:pt x="76777" y="84781"/>
                  </a:lnTo>
                  <a:lnTo>
                    <a:pt x="76799" y="84792"/>
                  </a:lnTo>
                  <a:lnTo>
                    <a:pt x="76821" y="84814"/>
                  </a:lnTo>
                  <a:lnTo>
                    <a:pt x="76832" y="84825"/>
                  </a:lnTo>
                  <a:lnTo>
                    <a:pt x="76854" y="84836"/>
                  </a:lnTo>
                  <a:lnTo>
                    <a:pt x="76865" y="84847"/>
                  </a:lnTo>
                  <a:lnTo>
                    <a:pt x="76887" y="84859"/>
                  </a:lnTo>
                  <a:lnTo>
                    <a:pt x="76898" y="84870"/>
                  </a:lnTo>
                  <a:lnTo>
                    <a:pt x="76909" y="84881"/>
                  </a:lnTo>
                  <a:lnTo>
                    <a:pt x="76931" y="84892"/>
                  </a:lnTo>
                  <a:lnTo>
                    <a:pt x="76942" y="84903"/>
                  </a:lnTo>
                  <a:lnTo>
                    <a:pt x="76953" y="84903"/>
                  </a:lnTo>
                  <a:lnTo>
                    <a:pt x="76964" y="84903"/>
                  </a:lnTo>
                  <a:lnTo>
                    <a:pt x="76986" y="84903"/>
                  </a:lnTo>
                  <a:lnTo>
                    <a:pt x="77008" y="84903"/>
                  </a:lnTo>
                  <a:lnTo>
                    <a:pt x="77030" y="84903"/>
                  </a:lnTo>
                  <a:lnTo>
                    <a:pt x="77063" y="84914"/>
                  </a:lnTo>
                  <a:lnTo>
                    <a:pt x="77097" y="84914"/>
                  </a:lnTo>
                  <a:lnTo>
                    <a:pt x="77119" y="84914"/>
                  </a:lnTo>
                  <a:lnTo>
                    <a:pt x="77152" y="84914"/>
                  </a:lnTo>
                  <a:lnTo>
                    <a:pt x="77185" y="84914"/>
                  </a:lnTo>
                  <a:lnTo>
                    <a:pt x="77207" y="84914"/>
                  </a:lnTo>
                  <a:lnTo>
                    <a:pt x="77229" y="84925"/>
                  </a:lnTo>
                  <a:lnTo>
                    <a:pt x="77240" y="84925"/>
                  </a:lnTo>
                  <a:lnTo>
                    <a:pt x="77262" y="84925"/>
                  </a:lnTo>
                  <a:lnTo>
                    <a:pt x="77273" y="84925"/>
                  </a:lnTo>
                  <a:lnTo>
                    <a:pt x="77284" y="84936"/>
                  </a:lnTo>
                  <a:lnTo>
                    <a:pt x="77295" y="84936"/>
                  </a:lnTo>
                  <a:lnTo>
                    <a:pt x="77317" y="84947"/>
                  </a:lnTo>
                  <a:lnTo>
                    <a:pt x="77317" y="84947"/>
                  </a:lnTo>
                  <a:lnTo>
                    <a:pt x="77328" y="84958"/>
                  </a:lnTo>
                  <a:lnTo>
                    <a:pt x="77339" y="84958"/>
                  </a:lnTo>
                  <a:lnTo>
                    <a:pt x="77350" y="84969"/>
                  </a:lnTo>
                  <a:lnTo>
                    <a:pt x="77361" y="84969"/>
                  </a:lnTo>
                  <a:lnTo>
                    <a:pt x="77372" y="84980"/>
                  </a:lnTo>
                  <a:lnTo>
                    <a:pt x="77384" y="84980"/>
                  </a:lnTo>
                  <a:lnTo>
                    <a:pt x="77384" y="84991"/>
                  </a:lnTo>
                  <a:lnTo>
                    <a:pt x="77395" y="84991"/>
                  </a:lnTo>
                  <a:lnTo>
                    <a:pt x="77406" y="85002"/>
                  </a:lnTo>
                  <a:lnTo>
                    <a:pt x="77417" y="85013"/>
                  </a:lnTo>
                  <a:lnTo>
                    <a:pt x="77439" y="85024"/>
                  </a:lnTo>
                  <a:lnTo>
                    <a:pt x="77439" y="85024"/>
                  </a:lnTo>
                  <a:lnTo>
                    <a:pt x="77450" y="85035"/>
                  </a:lnTo>
                  <a:lnTo>
                    <a:pt x="77461" y="85046"/>
                  </a:lnTo>
                  <a:lnTo>
                    <a:pt x="77472" y="85057"/>
                  </a:lnTo>
                  <a:lnTo>
                    <a:pt x="77483" y="85068"/>
                  </a:lnTo>
                  <a:lnTo>
                    <a:pt x="77494" y="85079"/>
                  </a:lnTo>
                  <a:lnTo>
                    <a:pt x="77505" y="85090"/>
                  </a:lnTo>
                  <a:lnTo>
                    <a:pt x="77516" y="85101"/>
                  </a:lnTo>
                  <a:lnTo>
                    <a:pt x="77527" y="85112"/>
                  </a:lnTo>
                  <a:lnTo>
                    <a:pt x="77527" y="85123"/>
                  </a:lnTo>
                  <a:lnTo>
                    <a:pt x="77549" y="85134"/>
                  </a:lnTo>
                  <a:lnTo>
                    <a:pt x="77560" y="85145"/>
                  </a:lnTo>
                  <a:lnTo>
                    <a:pt x="77560" y="85156"/>
                  </a:lnTo>
                  <a:lnTo>
                    <a:pt x="77571" y="85167"/>
                  </a:lnTo>
                  <a:lnTo>
                    <a:pt x="77582" y="85178"/>
                  </a:lnTo>
                  <a:lnTo>
                    <a:pt x="77582" y="85189"/>
                  </a:lnTo>
                  <a:lnTo>
                    <a:pt x="77593" y="85200"/>
                  </a:lnTo>
                  <a:lnTo>
                    <a:pt x="77593" y="85200"/>
                  </a:lnTo>
                  <a:lnTo>
                    <a:pt x="77604" y="85211"/>
                  </a:lnTo>
                  <a:lnTo>
                    <a:pt x="77604" y="85211"/>
                  </a:lnTo>
                  <a:lnTo>
                    <a:pt x="77604" y="85222"/>
                  </a:lnTo>
                  <a:lnTo>
                    <a:pt x="77615" y="85222"/>
                  </a:lnTo>
                  <a:lnTo>
                    <a:pt x="77615" y="85222"/>
                  </a:lnTo>
                  <a:lnTo>
                    <a:pt x="77615" y="85233"/>
                  </a:lnTo>
                  <a:lnTo>
                    <a:pt x="77615" y="85233"/>
                  </a:lnTo>
                  <a:lnTo>
                    <a:pt x="77626" y="85233"/>
                  </a:lnTo>
                  <a:lnTo>
                    <a:pt x="77626" y="85244"/>
                  </a:lnTo>
                  <a:lnTo>
                    <a:pt x="77626" y="85255"/>
                  </a:lnTo>
                  <a:lnTo>
                    <a:pt x="77637" y="85266"/>
                  </a:lnTo>
                  <a:lnTo>
                    <a:pt x="77637" y="85278"/>
                  </a:lnTo>
                  <a:lnTo>
                    <a:pt x="77648" y="85278"/>
                  </a:lnTo>
                  <a:lnTo>
                    <a:pt x="77648" y="85289"/>
                  </a:lnTo>
                  <a:lnTo>
                    <a:pt x="77659" y="85300"/>
                  </a:lnTo>
                  <a:lnTo>
                    <a:pt x="77659" y="85311"/>
                  </a:lnTo>
                  <a:lnTo>
                    <a:pt x="77659" y="85322"/>
                  </a:lnTo>
                  <a:lnTo>
                    <a:pt x="77670" y="85322"/>
                  </a:lnTo>
                  <a:lnTo>
                    <a:pt x="77670" y="85333"/>
                  </a:lnTo>
                  <a:lnTo>
                    <a:pt x="77670" y="85333"/>
                  </a:lnTo>
                  <a:lnTo>
                    <a:pt x="77670" y="85344"/>
                  </a:lnTo>
                  <a:lnTo>
                    <a:pt x="77670" y="85355"/>
                  </a:lnTo>
                  <a:lnTo>
                    <a:pt x="77681" y="85355"/>
                  </a:lnTo>
                  <a:lnTo>
                    <a:pt x="77681" y="85366"/>
                  </a:lnTo>
                  <a:lnTo>
                    <a:pt x="77692" y="85377"/>
                  </a:lnTo>
                  <a:lnTo>
                    <a:pt x="77692" y="85388"/>
                  </a:lnTo>
                  <a:lnTo>
                    <a:pt x="77692" y="85410"/>
                  </a:lnTo>
                  <a:lnTo>
                    <a:pt x="77703" y="85421"/>
                  </a:lnTo>
                  <a:lnTo>
                    <a:pt x="77703" y="85432"/>
                  </a:lnTo>
                  <a:lnTo>
                    <a:pt x="77703" y="85454"/>
                  </a:lnTo>
                  <a:lnTo>
                    <a:pt x="77715" y="85465"/>
                  </a:lnTo>
                  <a:lnTo>
                    <a:pt x="77715" y="85487"/>
                  </a:lnTo>
                  <a:lnTo>
                    <a:pt x="77715" y="85520"/>
                  </a:lnTo>
                  <a:lnTo>
                    <a:pt x="77715" y="85542"/>
                  </a:lnTo>
                  <a:lnTo>
                    <a:pt x="77726" y="85575"/>
                  </a:lnTo>
                  <a:lnTo>
                    <a:pt x="77726" y="85597"/>
                  </a:lnTo>
                  <a:lnTo>
                    <a:pt x="77737" y="85619"/>
                  </a:lnTo>
                  <a:lnTo>
                    <a:pt x="77737" y="85652"/>
                  </a:lnTo>
                  <a:lnTo>
                    <a:pt x="77737" y="85663"/>
                  </a:lnTo>
                  <a:lnTo>
                    <a:pt x="77748" y="85685"/>
                  </a:lnTo>
                  <a:lnTo>
                    <a:pt x="77748" y="85697"/>
                  </a:lnTo>
                  <a:lnTo>
                    <a:pt x="77748" y="85708"/>
                  </a:lnTo>
                  <a:lnTo>
                    <a:pt x="77748" y="85730"/>
                  </a:lnTo>
                  <a:lnTo>
                    <a:pt x="77748" y="85741"/>
                  </a:lnTo>
                  <a:lnTo>
                    <a:pt x="77748" y="85763"/>
                  </a:lnTo>
                  <a:lnTo>
                    <a:pt x="77748" y="85774"/>
                  </a:lnTo>
                  <a:lnTo>
                    <a:pt x="77748" y="85796"/>
                  </a:lnTo>
                  <a:lnTo>
                    <a:pt x="77748" y="85807"/>
                  </a:lnTo>
                  <a:lnTo>
                    <a:pt x="77748" y="85818"/>
                  </a:lnTo>
                  <a:lnTo>
                    <a:pt x="77748" y="85829"/>
                  </a:lnTo>
                  <a:lnTo>
                    <a:pt x="77748" y="85840"/>
                  </a:lnTo>
                  <a:lnTo>
                    <a:pt x="77748" y="85840"/>
                  </a:lnTo>
                  <a:lnTo>
                    <a:pt x="77748" y="85862"/>
                  </a:lnTo>
                  <a:lnTo>
                    <a:pt x="77748" y="85884"/>
                  </a:lnTo>
                  <a:lnTo>
                    <a:pt x="77759" y="85895"/>
                  </a:lnTo>
                  <a:lnTo>
                    <a:pt x="77759" y="85917"/>
                  </a:lnTo>
                  <a:lnTo>
                    <a:pt x="77759" y="85928"/>
                  </a:lnTo>
                  <a:lnTo>
                    <a:pt x="77759" y="85939"/>
                  </a:lnTo>
                  <a:lnTo>
                    <a:pt x="77759" y="85961"/>
                  </a:lnTo>
                  <a:lnTo>
                    <a:pt x="77759" y="85972"/>
                  </a:lnTo>
                  <a:lnTo>
                    <a:pt x="77759" y="85994"/>
                  </a:lnTo>
                  <a:lnTo>
                    <a:pt x="77770" y="86027"/>
                  </a:lnTo>
                  <a:lnTo>
                    <a:pt x="77770" y="86049"/>
                  </a:lnTo>
                  <a:lnTo>
                    <a:pt x="77781" y="86093"/>
                  </a:lnTo>
                  <a:lnTo>
                    <a:pt x="77792" y="86149"/>
                  </a:lnTo>
                  <a:lnTo>
                    <a:pt x="77803" y="86215"/>
                  </a:lnTo>
                  <a:lnTo>
                    <a:pt x="77814" y="86270"/>
                  </a:lnTo>
                  <a:lnTo>
                    <a:pt x="77836" y="86336"/>
                  </a:lnTo>
                  <a:lnTo>
                    <a:pt x="77847" y="86391"/>
                  </a:lnTo>
                  <a:lnTo>
                    <a:pt x="77847" y="86424"/>
                  </a:lnTo>
                  <a:lnTo>
                    <a:pt x="77858" y="86457"/>
                  </a:lnTo>
                  <a:lnTo>
                    <a:pt x="77858" y="86479"/>
                  </a:lnTo>
                  <a:lnTo>
                    <a:pt x="77869" y="86501"/>
                  </a:lnTo>
                  <a:lnTo>
                    <a:pt x="77869" y="86523"/>
                  </a:lnTo>
                  <a:lnTo>
                    <a:pt x="77880" y="86534"/>
                  </a:lnTo>
                  <a:lnTo>
                    <a:pt x="77880" y="86545"/>
                  </a:lnTo>
                  <a:lnTo>
                    <a:pt x="77880" y="86568"/>
                  </a:lnTo>
                  <a:lnTo>
                    <a:pt x="77891" y="86579"/>
                  </a:lnTo>
                  <a:lnTo>
                    <a:pt x="77891" y="86601"/>
                  </a:lnTo>
                  <a:lnTo>
                    <a:pt x="77902" y="86623"/>
                  </a:lnTo>
                  <a:lnTo>
                    <a:pt x="77913" y="86634"/>
                  </a:lnTo>
                  <a:lnTo>
                    <a:pt x="77924" y="86656"/>
                  </a:lnTo>
                  <a:lnTo>
                    <a:pt x="77924" y="86678"/>
                  </a:lnTo>
                  <a:lnTo>
                    <a:pt x="77935" y="86700"/>
                  </a:lnTo>
                  <a:lnTo>
                    <a:pt x="77935" y="86711"/>
                  </a:lnTo>
                  <a:lnTo>
                    <a:pt x="77946" y="86733"/>
                  </a:lnTo>
                  <a:lnTo>
                    <a:pt x="77946" y="86744"/>
                  </a:lnTo>
                  <a:lnTo>
                    <a:pt x="77957" y="86755"/>
                  </a:lnTo>
                  <a:lnTo>
                    <a:pt x="77957" y="86766"/>
                  </a:lnTo>
                  <a:lnTo>
                    <a:pt x="77968" y="86777"/>
                  </a:lnTo>
                  <a:lnTo>
                    <a:pt x="77979" y="86788"/>
                  </a:lnTo>
                  <a:lnTo>
                    <a:pt x="77979" y="86799"/>
                  </a:lnTo>
                  <a:lnTo>
                    <a:pt x="77990" y="86810"/>
                  </a:lnTo>
                  <a:lnTo>
                    <a:pt x="78001" y="86821"/>
                  </a:lnTo>
                  <a:lnTo>
                    <a:pt x="78001" y="86821"/>
                  </a:lnTo>
                  <a:lnTo>
                    <a:pt x="78001" y="86832"/>
                  </a:lnTo>
                  <a:lnTo>
                    <a:pt x="78012" y="86843"/>
                  </a:lnTo>
                  <a:lnTo>
                    <a:pt x="78012" y="86843"/>
                  </a:lnTo>
                  <a:lnTo>
                    <a:pt x="78023" y="86854"/>
                  </a:lnTo>
                  <a:lnTo>
                    <a:pt x="78034" y="86865"/>
                  </a:lnTo>
                  <a:lnTo>
                    <a:pt x="78034" y="86876"/>
                  </a:lnTo>
                  <a:lnTo>
                    <a:pt x="78045" y="86887"/>
                  </a:lnTo>
                  <a:lnTo>
                    <a:pt x="78057" y="86898"/>
                  </a:lnTo>
                  <a:lnTo>
                    <a:pt x="78068" y="86898"/>
                  </a:lnTo>
                  <a:lnTo>
                    <a:pt x="78068" y="86909"/>
                  </a:lnTo>
                  <a:lnTo>
                    <a:pt x="78079" y="86920"/>
                  </a:lnTo>
                  <a:lnTo>
                    <a:pt x="78090" y="86920"/>
                  </a:lnTo>
                  <a:lnTo>
                    <a:pt x="78090" y="86931"/>
                  </a:lnTo>
                  <a:lnTo>
                    <a:pt x="78101" y="86942"/>
                  </a:lnTo>
                  <a:lnTo>
                    <a:pt x="78112" y="86942"/>
                  </a:lnTo>
                  <a:lnTo>
                    <a:pt x="78112" y="86953"/>
                  </a:lnTo>
                  <a:lnTo>
                    <a:pt x="78112" y="86953"/>
                  </a:lnTo>
                  <a:lnTo>
                    <a:pt x="78123" y="86953"/>
                  </a:lnTo>
                  <a:lnTo>
                    <a:pt x="78123" y="86964"/>
                  </a:lnTo>
                  <a:lnTo>
                    <a:pt x="78134" y="86975"/>
                  </a:lnTo>
                  <a:lnTo>
                    <a:pt x="78145" y="86975"/>
                  </a:lnTo>
                  <a:lnTo>
                    <a:pt x="78145" y="86986"/>
                  </a:lnTo>
                  <a:lnTo>
                    <a:pt x="78167" y="86997"/>
                  </a:lnTo>
                  <a:lnTo>
                    <a:pt x="78178" y="86997"/>
                  </a:lnTo>
                  <a:lnTo>
                    <a:pt x="78178" y="87009"/>
                  </a:lnTo>
                  <a:lnTo>
                    <a:pt x="78200" y="87020"/>
                  </a:lnTo>
                  <a:lnTo>
                    <a:pt x="78211" y="87020"/>
                  </a:lnTo>
                  <a:lnTo>
                    <a:pt x="78222" y="87031"/>
                  </a:lnTo>
                  <a:lnTo>
                    <a:pt x="78244" y="87031"/>
                  </a:lnTo>
                  <a:lnTo>
                    <a:pt x="78255" y="87042"/>
                  </a:lnTo>
                  <a:lnTo>
                    <a:pt x="78277" y="87053"/>
                  </a:lnTo>
                  <a:lnTo>
                    <a:pt x="78299" y="87064"/>
                  </a:lnTo>
                  <a:lnTo>
                    <a:pt x="78310" y="87075"/>
                  </a:lnTo>
                  <a:lnTo>
                    <a:pt x="78332" y="87075"/>
                  </a:lnTo>
                  <a:lnTo>
                    <a:pt x="78343" y="87086"/>
                  </a:lnTo>
                  <a:lnTo>
                    <a:pt x="78354" y="87097"/>
                  </a:lnTo>
                  <a:lnTo>
                    <a:pt x="78376" y="87097"/>
                  </a:lnTo>
                  <a:lnTo>
                    <a:pt x="78387" y="87108"/>
                  </a:lnTo>
                  <a:lnTo>
                    <a:pt x="78399" y="87119"/>
                  </a:lnTo>
                  <a:lnTo>
                    <a:pt x="78421" y="87119"/>
                  </a:lnTo>
                  <a:lnTo>
                    <a:pt x="78432" y="87130"/>
                  </a:lnTo>
                  <a:lnTo>
                    <a:pt x="78454" y="87141"/>
                  </a:lnTo>
                  <a:lnTo>
                    <a:pt x="78465" y="87152"/>
                  </a:lnTo>
                  <a:lnTo>
                    <a:pt x="78498" y="87174"/>
                  </a:lnTo>
                  <a:lnTo>
                    <a:pt x="78531" y="87185"/>
                  </a:lnTo>
                  <a:lnTo>
                    <a:pt x="78553" y="87207"/>
                  </a:lnTo>
                  <a:lnTo>
                    <a:pt x="78586" y="87229"/>
                  </a:lnTo>
                  <a:lnTo>
                    <a:pt x="78619" y="87251"/>
                  </a:lnTo>
                  <a:lnTo>
                    <a:pt x="78652" y="87273"/>
                  </a:lnTo>
                  <a:lnTo>
                    <a:pt x="78674" y="87284"/>
                  </a:lnTo>
                  <a:lnTo>
                    <a:pt x="78696" y="87295"/>
                  </a:lnTo>
                  <a:lnTo>
                    <a:pt x="78718" y="87306"/>
                  </a:lnTo>
                  <a:lnTo>
                    <a:pt x="78729" y="87317"/>
                  </a:lnTo>
                  <a:lnTo>
                    <a:pt x="78741" y="87328"/>
                  </a:lnTo>
                  <a:lnTo>
                    <a:pt x="78752" y="87339"/>
                  </a:lnTo>
                  <a:lnTo>
                    <a:pt x="78774" y="87350"/>
                  </a:lnTo>
                  <a:lnTo>
                    <a:pt x="78785" y="87361"/>
                  </a:lnTo>
                  <a:lnTo>
                    <a:pt x="78807" y="87372"/>
                  </a:lnTo>
                  <a:lnTo>
                    <a:pt x="78818" y="87394"/>
                  </a:lnTo>
                  <a:lnTo>
                    <a:pt x="78840" y="87416"/>
                  </a:lnTo>
                  <a:lnTo>
                    <a:pt x="78873" y="87439"/>
                  </a:lnTo>
                  <a:lnTo>
                    <a:pt x="78895" y="87461"/>
                  </a:lnTo>
                  <a:lnTo>
                    <a:pt x="78928" y="87483"/>
                  </a:lnTo>
                  <a:lnTo>
                    <a:pt x="78950" y="87505"/>
                  </a:lnTo>
                  <a:lnTo>
                    <a:pt x="78961" y="87516"/>
                  </a:lnTo>
                  <a:lnTo>
                    <a:pt x="78983" y="87527"/>
                  </a:lnTo>
                  <a:lnTo>
                    <a:pt x="78994" y="87538"/>
                  </a:lnTo>
                  <a:lnTo>
                    <a:pt x="79005" y="87549"/>
                  </a:lnTo>
                  <a:lnTo>
                    <a:pt x="79027" y="87560"/>
                  </a:lnTo>
                  <a:lnTo>
                    <a:pt x="79027" y="87571"/>
                  </a:lnTo>
                  <a:lnTo>
                    <a:pt x="79049" y="87582"/>
                  </a:lnTo>
                  <a:lnTo>
                    <a:pt x="79060" y="87582"/>
                  </a:lnTo>
                  <a:lnTo>
                    <a:pt x="79072" y="87593"/>
                  </a:lnTo>
                  <a:lnTo>
                    <a:pt x="79072" y="87604"/>
                  </a:lnTo>
                  <a:lnTo>
                    <a:pt x="79083" y="87604"/>
                  </a:lnTo>
                  <a:lnTo>
                    <a:pt x="79094" y="87615"/>
                  </a:lnTo>
                  <a:lnTo>
                    <a:pt x="79105" y="87615"/>
                  </a:lnTo>
                  <a:lnTo>
                    <a:pt x="79116" y="87626"/>
                  </a:lnTo>
                  <a:lnTo>
                    <a:pt x="79127" y="87637"/>
                  </a:lnTo>
                  <a:lnTo>
                    <a:pt x="79138" y="87637"/>
                  </a:lnTo>
                  <a:lnTo>
                    <a:pt x="79149" y="87648"/>
                  </a:lnTo>
                  <a:lnTo>
                    <a:pt x="79160" y="87648"/>
                  </a:lnTo>
                  <a:lnTo>
                    <a:pt x="79171" y="87659"/>
                  </a:lnTo>
                  <a:lnTo>
                    <a:pt x="79182" y="87659"/>
                  </a:lnTo>
                  <a:lnTo>
                    <a:pt x="79193" y="87670"/>
                  </a:lnTo>
                  <a:lnTo>
                    <a:pt x="79204" y="87670"/>
                  </a:lnTo>
                  <a:lnTo>
                    <a:pt x="79215" y="87670"/>
                  </a:lnTo>
                  <a:lnTo>
                    <a:pt x="79226" y="87670"/>
                  </a:lnTo>
                  <a:lnTo>
                    <a:pt x="79226" y="87670"/>
                  </a:lnTo>
                  <a:lnTo>
                    <a:pt x="79237" y="87670"/>
                  </a:lnTo>
                  <a:lnTo>
                    <a:pt x="79237" y="87670"/>
                  </a:lnTo>
                  <a:lnTo>
                    <a:pt x="79248" y="87670"/>
                  </a:lnTo>
                  <a:lnTo>
                    <a:pt x="79248" y="87670"/>
                  </a:lnTo>
                  <a:lnTo>
                    <a:pt x="79259" y="87670"/>
                  </a:lnTo>
                  <a:lnTo>
                    <a:pt x="79259" y="87670"/>
                  </a:lnTo>
                  <a:lnTo>
                    <a:pt x="79270" y="87670"/>
                  </a:lnTo>
                  <a:lnTo>
                    <a:pt x="79281" y="87670"/>
                  </a:lnTo>
                  <a:lnTo>
                    <a:pt x="79292" y="87670"/>
                  </a:lnTo>
                  <a:lnTo>
                    <a:pt x="79303" y="87670"/>
                  </a:lnTo>
                  <a:lnTo>
                    <a:pt x="79314" y="87659"/>
                  </a:lnTo>
                  <a:lnTo>
                    <a:pt x="79336" y="87659"/>
                  </a:lnTo>
                  <a:lnTo>
                    <a:pt x="79347" y="87659"/>
                  </a:lnTo>
                  <a:lnTo>
                    <a:pt x="79369" y="87648"/>
                  </a:lnTo>
                  <a:lnTo>
                    <a:pt x="79392" y="87648"/>
                  </a:lnTo>
                  <a:lnTo>
                    <a:pt x="79414" y="87637"/>
                  </a:lnTo>
                  <a:lnTo>
                    <a:pt x="79447" y="87637"/>
                  </a:lnTo>
                  <a:lnTo>
                    <a:pt x="79469" y="87626"/>
                  </a:lnTo>
                  <a:lnTo>
                    <a:pt x="79491" y="87626"/>
                  </a:lnTo>
                  <a:lnTo>
                    <a:pt x="79524" y="87615"/>
                  </a:lnTo>
                  <a:lnTo>
                    <a:pt x="79535" y="87615"/>
                  </a:lnTo>
                  <a:lnTo>
                    <a:pt x="79557" y="87604"/>
                  </a:lnTo>
                  <a:lnTo>
                    <a:pt x="79568" y="87604"/>
                  </a:lnTo>
                  <a:lnTo>
                    <a:pt x="79590" y="87604"/>
                  </a:lnTo>
                  <a:lnTo>
                    <a:pt x="79601" y="87604"/>
                  </a:lnTo>
                  <a:lnTo>
                    <a:pt x="79612" y="87593"/>
                  </a:lnTo>
                  <a:lnTo>
                    <a:pt x="79634" y="87593"/>
                  </a:lnTo>
                  <a:lnTo>
                    <a:pt x="79645" y="87593"/>
                  </a:lnTo>
                  <a:lnTo>
                    <a:pt x="79656" y="87593"/>
                  </a:lnTo>
                  <a:lnTo>
                    <a:pt x="79667" y="87593"/>
                  </a:lnTo>
                  <a:lnTo>
                    <a:pt x="79678" y="87593"/>
                  </a:lnTo>
                  <a:lnTo>
                    <a:pt x="79700" y="87593"/>
                  </a:lnTo>
                  <a:lnTo>
                    <a:pt x="79711" y="87593"/>
                  </a:lnTo>
                  <a:lnTo>
                    <a:pt x="79723" y="87582"/>
                  </a:lnTo>
                  <a:lnTo>
                    <a:pt x="79734" y="87582"/>
                  </a:lnTo>
                  <a:lnTo>
                    <a:pt x="79745" y="87582"/>
                  </a:lnTo>
                  <a:lnTo>
                    <a:pt x="79756" y="87582"/>
                  </a:lnTo>
                  <a:lnTo>
                    <a:pt x="79767" y="87582"/>
                  </a:lnTo>
                  <a:lnTo>
                    <a:pt x="79789" y="87582"/>
                  </a:lnTo>
                  <a:lnTo>
                    <a:pt x="79800" y="87582"/>
                  </a:lnTo>
                  <a:lnTo>
                    <a:pt x="79811" y="87582"/>
                  </a:lnTo>
                  <a:lnTo>
                    <a:pt x="79822" y="87593"/>
                  </a:lnTo>
                  <a:lnTo>
                    <a:pt x="79833" y="87593"/>
                  </a:lnTo>
                  <a:lnTo>
                    <a:pt x="79844" y="87593"/>
                  </a:lnTo>
                  <a:lnTo>
                    <a:pt x="79855" y="87593"/>
                  </a:lnTo>
                  <a:lnTo>
                    <a:pt x="79866" y="87604"/>
                  </a:lnTo>
                  <a:lnTo>
                    <a:pt x="79877" y="87604"/>
                  </a:lnTo>
                  <a:lnTo>
                    <a:pt x="79877" y="87604"/>
                  </a:lnTo>
                  <a:lnTo>
                    <a:pt x="79888" y="87604"/>
                  </a:lnTo>
                  <a:lnTo>
                    <a:pt x="79899" y="87604"/>
                  </a:lnTo>
                  <a:lnTo>
                    <a:pt x="79910" y="87604"/>
                  </a:lnTo>
                  <a:lnTo>
                    <a:pt x="79921" y="87615"/>
                  </a:lnTo>
                  <a:lnTo>
                    <a:pt x="79932" y="87615"/>
                  </a:lnTo>
                  <a:lnTo>
                    <a:pt x="79943" y="87615"/>
                  </a:lnTo>
                  <a:lnTo>
                    <a:pt x="79954" y="87626"/>
                  </a:lnTo>
                  <a:lnTo>
                    <a:pt x="79965" y="87626"/>
                  </a:lnTo>
                  <a:lnTo>
                    <a:pt x="79987" y="87637"/>
                  </a:lnTo>
                  <a:lnTo>
                    <a:pt x="79998" y="87648"/>
                  </a:lnTo>
                  <a:lnTo>
                    <a:pt x="80020" y="87659"/>
                  </a:lnTo>
                  <a:lnTo>
                    <a:pt x="80042" y="87670"/>
                  </a:lnTo>
                  <a:lnTo>
                    <a:pt x="80065" y="87692"/>
                  </a:lnTo>
                  <a:lnTo>
                    <a:pt x="80087" y="87703"/>
                  </a:lnTo>
                  <a:lnTo>
                    <a:pt x="80120" y="87725"/>
                  </a:lnTo>
                  <a:lnTo>
                    <a:pt x="80153" y="87747"/>
                  </a:lnTo>
                  <a:lnTo>
                    <a:pt x="80175" y="87769"/>
                  </a:lnTo>
                  <a:lnTo>
                    <a:pt x="80197" y="87780"/>
                  </a:lnTo>
                  <a:lnTo>
                    <a:pt x="80208" y="87791"/>
                  </a:lnTo>
                  <a:lnTo>
                    <a:pt x="80230" y="87802"/>
                  </a:lnTo>
                  <a:lnTo>
                    <a:pt x="80241" y="87813"/>
                  </a:lnTo>
                  <a:lnTo>
                    <a:pt x="80252" y="87824"/>
                  </a:lnTo>
                  <a:lnTo>
                    <a:pt x="80263" y="87824"/>
                  </a:lnTo>
                  <a:lnTo>
                    <a:pt x="80274" y="87847"/>
                  </a:lnTo>
                  <a:lnTo>
                    <a:pt x="80285" y="87858"/>
                  </a:lnTo>
                  <a:lnTo>
                    <a:pt x="80296" y="87869"/>
                  </a:lnTo>
                  <a:lnTo>
                    <a:pt x="80318" y="87880"/>
                  </a:lnTo>
                  <a:lnTo>
                    <a:pt x="80329" y="87891"/>
                  </a:lnTo>
                  <a:lnTo>
                    <a:pt x="80340" y="87913"/>
                  </a:lnTo>
                  <a:lnTo>
                    <a:pt x="80362" y="87924"/>
                  </a:lnTo>
                  <a:lnTo>
                    <a:pt x="80373" y="87935"/>
                  </a:lnTo>
                  <a:lnTo>
                    <a:pt x="80384" y="87957"/>
                  </a:lnTo>
                  <a:lnTo>
                    <a:pt x="80407" y="87968"/>
                  </a:lnTo>
                  <a:lnTo>
                    <a:pt x="80418" y="87990"/>
                  </a:lnTo>
                  <a:lnTo>
                    <a:pt x="80429" y="87990"/>
                  </a:lnTo>
                  <a:lnTo>
                    <a:pt x="80429" y="88012"/>
                  </a:lnTo>
                  <a:lnTo>
                    <a:pt x="80440" y="88023"/>
                  </a:lnTo>
                  <a:lnTo>
                    <a:pt x="80451" y="88034"/>
                  </a:lnTo>
                  <a:lnTo>
                    <a:pt x="80451" y="88045"/>
                  </a:lnTo>
                  <a:lnTo>
                    <a:pt x="80462" y="88067"/>
                  </a:lnTo>
                  <a:lnTo>
                    <a:pt x="80473" y="88078"/>
                  </a:lnTo>
                  <a:lnTo>
                    <a:pt x="80473" y="88100"/>
                  </a:lnTo>
                  <a:lnTo>
                    <a:pt x="80484" y="88133"/>
                  </a:lnTo>
                  <a:lnTo>
                    <a:pt x="80495" y="88155"/>
                  </a:lnTo>
                  <a:lnTo>
                    <a:pt x="80506" y="88177"/>
                  </a:lnTo>
                  <a:lnTo>
                    <a:pt x="80517" y="88210"/>
                  </a:lnTo>
                  <a:lnTo>
                    <a:pt x="80517" y="88232"/>
                  </a:lnTo>
                  <a:lnTo>
                    <a:pt x="80528" y="88254"/>
                  </a:lnTo>
                  <a:lnTo>
                    <a:pt x="80539" y="88277"/>
                  </a:lnTo>
                  <a:lnTo>
                    <a:pt x="80539" y="88288"/>
                  </a:lnTo>
                  <a:lnTo>
                    <a:pt x="80550" y="88310"/>
                  </a:lnTo>
                  <a:lnTo>
                    <a:pt x="80550" y="88321"/>
                  </a:lnTo>
                  <a:lnTo>
                    <a:pt x="80561" y="88332"/>
                  </a:lnTo>
                  <a:lnTo>
                    <a:pt x="80561" y="88343"/>
                  </a:lnTo>
                  <a:lnTo>
                    <a:pt x="80572" y="88354"/>
                  </a:lnTo>
                  <a:lnTo>
                    <a:pt x="80572" y="88365"/>
                  </a:lnTo>
                  <a:lnTo>
                    <a:pt x="80583" y="88365"/>
                  </a:lnTo>
                  <a:lnTo>
                    <a:pt x="80583" y="88365"/>
                  </a:lnTo>
                  <a:lnTo>
                    <a:pt x="80583" y="88376"/>
                  </a:lnTo>
                  <a:lnTo>
                    <a:pt x="80583" y="88376"/>
                  </a:lnTo>
                  <a:lnTo>
                    <a:pt x="80594" y="88387"/>
                  </a:lnTo>
                  <a:lnTo>
                    <a:pt x="80594" y="88387"/>
                  </a:lnTo>
                  <a:lnTo>
                    <a:pt x="80594" y="88398"/>
                  </a:lnTo>
                  <a:lnTo>
                    <a:pt x="80605" y="88398"/>
                  </a:lnTo>
                  <a:lnTo>
                    <a:pt x="80605" y="88409"/>
                  </a:lnTo>
                  <a:lnTo>
                    <a:pt x="80616" y="88420"/>
                  </a:lnTo>
                  <a:lnTo>
                    <a:pt x="80627" y="88420"/>
                  </a:lnTo>
                  <a:lnTo>
                    <a:pt x="80638" y="88431"/>
                  </a:lnTo>
                  <a:lnTo>
                    <a:pt x="80660" y="88431"/>
                  </a:lnTo>
                  <a:lnTo>
                    <a:pt x="80671" y="88442"/>
                  </a:lnTo>
                  <a:lnTo>
                    <a:pt x="80693" y="88453"/>
                  </a:lnTo>
                  <a:lnTo>
                    <a:pt x="80715" y="88453"/>
                  </a:lnTo>
                  <a:lnTo>
                    <a:pt x="80749" y="88475"/>
                  </a:lnTo>
                  <a:lnTo>
                    <a:pt x="80771" y="88475"/>
                  </a:lnTo>
                  <a:lnTo>
                    <a:pt x="80782" y="88486"/>
                  </a:lnTo>
                  <a:lnTo>
                    <a:pt x="80782" y="88486"/>
                  </a:lnTo>
                  <a:lnTo>
                    <a:pt x="80793" y="88486"/>
                  </a:lnTo>
                  <a:lnTo>
                    <a:pt x="80815" y="88497"/>
                  </a:lnTo>
                  <a:lnTo>
                    <a:pt x="80815" y="88497"/>
                  </a:lnTo>
                  <a:lnTo>
                    <a:pt x="80815" y="88497"/>
                  </a:lnTo>
                  <a:lnTo>
                    <a:pt x="80804" y="88740"/>
                  </a:lnTo>
                  <a:lnTo>
                    <a:pt x="80826" y="89478"/>
                  </a:lnTo>
                  <a:lnTo>
                    <a:pt x="80826" y="89842"/>
                  </a:lnTo>
                  <a:lnTo>
                    <a:pt x="80782" y="90217"/>
                  </a:lnTo>
                  <a:lnTo>
                    <a:pt x="80760" y="90382"/>
                  </a:lnTo>
                  <a:lnTo>
                    <a:pt x="80715" y="90912"/>
                  </a:lnTo>
                  <a:lnTo>
                    <a:pt x="80715" y="91220"/>
                  </a:lnTo>
                  <a:lnTo>
                    <a:pt x="80671" y="91584"/>
                  </a:lnTo>
                  <a:lnTo>
                    <a:pt x="80638" y="91816"/>
                  </a:lnTo>
                  <a:lnTo>
                    <a:pt x="80594" y="92003"/>
                  </a:lnTo>
                  <a:lnTo>
                    <a:pt x="80550" y="92290"/>
                  </a:lnTo>
                  <a:lnTo>
                    <a:pt x="80561" y="92643"/>
                  </a:lnTo>
                  <a:lnTo>
                    <a:pt x="80506" y="92918"/>
                  </a:lnTo>
                  <a:lnTo>
                    <a:pt x="80506" y="93139"/>
                  </a:lnTo>
                  <a:lnTo>
                    <a:pt x="80451" y="93381"/>
                  </a:lnTo>
                  <a:lnTo>
                    <a:pt x="80329" y="93613"/>
                  </a:lnTo>
                  <a:lnTo>
                    <a:pt x="80175" y="93800"/>
                  </a:lnTo>
                  <a:lnTo>
                    <a:pt x="80087" y="94043"/>
                  </a:lnTo>
                  <a:lnTo>
                    <a:pt x="80065" y="94208"/>
                  </a:lnTo>
                  <a:lnTo>
                    <a:pt x="80076" y="94396"/>
                  </a:lnTo>
                  <a:lnTo>
                    <a:pt x="79932" y="94539"/>
                  </a:lnTo>
                  <a:lnTo>
                    <a:pt x="79656" y="94671"/>
                  </a:lnTo>
                  <a:lnTo>
                    <a:pt x="79381" y="94727"/>
                  </a:lnTo>
                  <a:lnTo>
                    <a:pt x="78983" y="94815"/>
                  </a:lnTo>
                  <a:lnTo>
                    <a:pt x="78840" y="94881"/>
                  </a:lnTo>
                  <a:lnTo>
                    <a:pt x="78718" y="94991"/>
                  </a:lnTo>
                  <a:lnTo>
                    <a:pt x="78619" y="95079"/>
                  </a:lnTo>
                  <a:lnTo>
                    <a:pt x="78410" y="95090"/>
                  </a:lnTo>
                  <a:lnTo>
                    <a:pt x="78123" y="95024"/>
                  </a:lnTo>
                  <a:lnTo>
                    <a:pt x="77957" y="95002"/>
                  </a:lnTo>
                  <a:lnTo>
                    <a:pt x="77604" y="95079"/>
                  </a:lnTo>
                  <a:lnTo>
                    <a:pt x="77317" y="95311"/>
                  </a:lnTo>
                  <a:lnTo>
                    <a:pt x="77008" y="95564"/>
                  </a:lnTo>
                  <a:lnTo>
                    <a:pt x="76898" y="95851"/>
                  </a:lnTo>
                  <a:lnTo>
                    <a:pt x="76876" y="96182"/>
                  </a:lnTo>
                  <a:lnTo>
                    <a:pt x="76699" y="96590"/>
                  </a:lnTo>
                  <a:lnTo>
                    <a:pt x="76611" y="96788"/>
                  </a:lnTo>
                  <a:lnTo>
                    <a:pt x="76468" y="97141"/>
                  </a:lnTo>
                  <a:lnTo>
                    <a:pt x="76379" y="97737"/>
                  </a:lnTo>
                  <a:lnTo>
                    <a:pt x="76313" y="98056"/>
                  </a:lnTo>
                  <a:lnTo>
                    <a:pt x="76214" y="98343"/>
                  </a:lnTo>
                  <a:lnTo>
                    <a:pt x="76104" y="98497"/>
                  </a:lnTo>
                  <a:lnTo>
                    <a:pt x="76060" y="98641"/>
                  </a:lnTo>
                  <a:lnTo>
                    <a:pt x="76115" y="98773"/>
                  </a:lnTo>
                  <a:lnTo>
                    <a:pt x="76269" y="98883"/>
                  </a:lnTo>
                  <a:lnTo>
                    <a:pt x="76622" y="99115"/>
                  </a:lnTo>
                  <a:lnTo>
                    <a:pt x="76876" y="99313"/>
                  </a:lnTo>
                  <a:lnTo>
                    <a:pt x="76997" y="99490"/>
                  </a:lnTo>
                  <a:lnTo>
                    <a:pt x="77075" y="99622"/>
                  </a:lnTo>
                  <a:lnTo>
                    <a:pt x="77086" y="99787"/>
                  </a:lnTo>
                  <a:lnTo>
                    <a:pt x="77063" y="100096"/>
                  </a:lnTo>
                  <a:lnTo>
                    <a:pt x="77008" y="100272"/>
                  </a:lnTo>
                  <a:lnTo>
                    <a:pt x="76909" y="100548"/>
                  </a:lnTo>
                  <a:lnTo>
                    <a:pt x="76843" y="100702"/>
                  </a:lnTo>
                  <a:lnTo>
                    <a:pt x="76766" y="101110"/>
                  </a:lnTo>
                  <a:lnTo>
                    <a:pt x="76699" y="101452"/>
                  </a:lnTo>
                  <a:lnTo>
                    <a:pt x="76710" y="101805"/>
                  </a:lnTo>
                  <a:lnTo>
                    <a:pt x="76766" y="102059"/>
                  </a:lnTo>
                  <a:lnTo>
                    <a:pt x="76865" y="102312"/>
                  </a:lnTo>
                  <a:lnTo>
                    <a:pt x="76964" y="102555"/>
                  </a:lnTo>
                  <a:lnTo>
                    <a:pt x="77052" y="102698"/>
                  </a:lnTo>
                  <a:lnTo>
                    <a:pt x="77130" y="102819"/>
                  </a:lnTo>
                  <a:lnTo>
                    <a:pt x="77207" y="102952"/>
                  </a:lnTo>
                  <a:lnTo>
                    <a:pt x="77251" y="103172"/>
                  </a:lnTo>
                  <a:lnTo>
                    <a:pt x="77251" y="103382"/>
                  </a:lnTo>
                  <a:lnTo>
                    <a:pt x="77240" y="103679"/>
                  </a:lnTo>
                  <a:lnTo>
                    <a:pt x="77284" y="103933"/>
                  </a:lnTo>
                  <a:lnTo>
                    <a:pt x="77229" y="104142"/>
                  </a:lnTo>
                  <a:lnTo>
                    <a:pt x="76964" y="104484"/>
                  </a:lnTo>
                  <a:lnTo>
                    <a:pt x="76655" y="104716"/>
                  </a:lnTo>
                  <a:lnTo>
                    <a:pt x="76302" y="104870"/>
                  </a:lnTo>
                  <a:lnTo>
                    <a:pt x="75905" y="105091"/>
                  </a:lnTo>
                  <a:lnTo>
                    <a:pt x="75640" y="105135"/>
                  </a:lnTo>
                  <a:lnTo>
                    <a:pt x="75486" y="105190"/>
                  </a:lnTo>
                  <a:lnTo>
                    <a:pt x="75254" y="105278"/>
                  </a:lnTo>
                  <a:lnTo>
                    <a:pt x="74945" y="105322"/>
                  </a:lnTo>
                  <a:lnTo>
                    <a:pt x="74680" y="105421"/>
                  </a:lnTo>
                  <a:lnTo>
                    <a:pt x="74482" y="105477"/>
                  </a:lnTo>
                  <a:lnTo>
                    <a:pt x="74239" y="105587"/>
                  </a:lnTo>
                  <a:lnTo>
                    <a:pt x="74096" y="105686"/>
                  </a:lnTo>
                  <a:lnTo>
                    <a:pt x="73809" y="106006"/>
                  </a:lnTo>
                  <a:lnTo>
                    <a:pt x="73676" y="106149"/>
                  </a:lnTo>
                  <a:lnTo>
                    <a:pt x="73533" y="106370"/>
                  </a:lnTo>
                  <a:lnTo>
                    <a:pt x="73268" y="106789"/>
                  </a:lnTo>
                  <a:lnTo>
                    <a:pt x="73047" y="107130"/>
                  </a:lnTo>
                  <a:lnTo>
                    <a:pt x="72672" y="107560"/>
                  </a:lnTo>
                  <a:lnTo>
                    <a:pt x="72441" y="107759"/>
                  </a:lnTo>
                  <a:lnTo>
                    <a:pt x="72772" y="107924"/>
                  </a:lnTo>
                  <a:lnTo>
                    <a:pt x="73036" y="108046"/>
                  </a:lnTo>
                  <a:lnTo>
                    <a:pt x="73334" y="108156"/>
                  </a:lnTo>
                  <a:lnTo>
                    <a:pt x="73456" y="108233"/>
                  </a:lnTo>
                  <a:lnTo>
                    <a:pt x="73643" y="108409"/>
                  </a:lnTo>
                  <a:lnTo>
                    <a:pt x="73864" y="108652"/>
                  </a:lnTo>
                  <a:lnTo>
                    <a:pt x="74052" y="108884"/>
                  </a:lnTo>
                  <a:lnTo>
                    <a:pt x="74316" y="109115"/>
                  </a:lnTo>
                  <a:lnTo>
                    <a:pt x="74570" y="109291"/>
                  </a:lnTo>
                  <a:lnTo>
                    <a:pt x="74857" y="109435"/>
                  </a:lnTo>
                  <a:lnTo>
                    <a:pt x="75254" y="109435"/>
                  </a:lnTo>
                  <a:lnTo>
                    <a:pt x="75707" y="109358"/>
                  </a:lnTo>
                  <a:lnTo>
                    <a:pt x="76071" y="109258"/>
                  </a:lnTo>
                  <a:lnTo>
                    <a:pt x="76534" y="109082"/>
                  </a:lnTo>
                  <a:lnTo>
                    <a:pt x="76975" y="108839"/>
                  </a:lnTo>
                  <a:lnTo>
                    <a:pt x="77295" y="108795"/>
                  </a:lnTo>
                  <a:lnTo>
                    <a:pt x="77560" y="108850"/>
                  </a:lnTo>
                  <a:lnTo>
                    <a:pt x="78454" y="109115"/>
                  </a:lnTo>
                  <a:lnTo>
                    <a:pt x="78763" y="109402"/>
                  </a:lnTo>
                  <a:lnTo>
                    <a:pt x="79038" y="109688"/>
                  </a:lnTo>
                  <a:lnTo>
                    <a:pt x="79281" y="110063"/>
                  </a:lnTo>
                  <a:lnTo>
                    <a:pt x="79403" y="110229"/>
                  </a:lnTo>
                  <a:lnTo>
                    <a:pt x="79535" y="110438"/>
                  </a:lnTo>
                  <a:lnTo>
                    <a:pt x="79557" y="110648"/>
                  </a:lnTo>
                  <a:lnTo>
                    <a:pt x="79590" y="110890"/>
                  </a:lnTo>
                  <a:lnTo>
                    <a:pt x="79700" y="111177"/>
                  </a:lnTo>
                  <a:lnTo>
                    <a:pt x="79800" y="111486"/>
                  </a:lnTo>
                  <a:lnTo>
                    <a:pt x="79822" y="111673"/>
                  </a:lnTo>
                  <a:lnTo>
                    <a:pt x="79921" y="111982"/>
                  </a:lnTo>
                  <a:lnTo>
                    <a:pt x="79888" y="112357"/>
                  </a:lnTo>
                  <a:lnTo>
                    <a:pt x="79899" y="112654"/>
                  </a:lnTo>
                  <a:lnTo>
                    <a:pt x="79822" y="112864"/>
                  </a:lnTo>
                  <a:lnTo>
                    <a:pt x="79734" y="113084"/>
                  </a:lnTo>
                  <a:lnTo>
                    <a:pt x="79678" y="113217"/>
                  </a:lnTo>
                  <a:lnTo>
                    <a:pt x="79623" y="113492"/>
                  </a:lnTo>
                  <a:lnTo>
                    <a:pt x="79634" y="113713"/>
                  </a:lnTo>
                  <a:lnTo>
                    <a:pt x="79778" y="113878"/>
                  </a:lnTo>
                  <a:lnTo>
                    <a:pt x="79965" y="113999"/>
                  </a:lnTo>
                  <a:lnTo>
                    <a:pt x="80164" y="114121"/>
                  </a:lnTo>
                  <a:lnTo>
                    <a:pt x="80362" y="114407"/>
                  </a:lnTo>
                  <a:lnTo>
                    <a:pt x="80440" y="114617"/>
                  </a:lnTo>
                  <a:lnTo>
                    <a:pt x="80451" y="114848"/>
                  </a:lnTo>
                  <a:lnTo>
                    <a:pt x="80418" y="115102"/>
                  </a:lnTo>
                  <a:lnTo>
                    <a:pt x="80462" y="115311"/>
                  </a:lnTo>
                  <a:lnTo>
                    <a:pt x="80594" y="115477"/>
                  </a:lnTo>
                  <a:lnTo>
                    <a:pt x="80804" y="115576"/>
                  </a:lnTo>
                  <a:lnTo>
                    <a:pt x="81046" y="115708"/>
                  </a:lnTo>
                  <a:lnTo>
                    <a:pt x="81377" y="115951"/>
                  </a:lnTo>
                  <a:lnTo>
                    <a:pt x="81708" y="116094"/>
                  </a:lnTo>
                  <a:lnTo>
                    <a:pt x="82084" y="116216"/>
                  </a:lnTo>
                  <a:lnTo>
                    <a:pt x="82348" y="116326"/>
                  </a:lnTo>
                  <a:lnTo>
                    <a:pt x="82492" y="116425"/>
                  </a:lnTo>
                  <a:lnTo>
                    <a:pt x="82536" y="116535"/>
                  </a:lnTo>
                  <a:lnTo>
                    <a:pt x="82591" y="116679"/>
                  </a:lnTo>
                  <a:lnTo>
                    <a:pt x="82602" y="116855"/>
                  </a:lnTo>
                  <a:lnTo>
                    <a:pt x="82580" y="117142"/>
                  </a:lnTo>
                  <a:lnTo>
                    <a:pt x="82591" y="117318"/>
                  </a:lnTo>
                  <a:lnTo>
                    <a:pt x="82635" y="117506"/>
                  </a:lnTo>
                  <a:lnTo>
                    <a:pt x="82701" y="117649"/>
                  </a:lnTo>
                  <a:lnTo>
                    <a:pt x="82690" y="117715"/>
                  </a:lnTo>
                  <a:lnTo>
                    <a:pt x="82668" y="117792"/>
                  </a:lnTo>
                  <a:lnTo>
                    <a:pt x="82635" y="117892"/>
                  </a:lnTo>
                  <a:lnTo>
                    <a:pt x="82613" y="117991"/>
                  </a:lnTo>
                  <a:lnTo>
                    <a:pt x="82602" y="118134"/>
                  </a:lnTo>
                  <a:lnTo>
                    <a:pt x="82646" y="118255"/>
                  </a:lnTo>
                  <a:lnTo>
                    <a:pt x="82668" y="118344"/>
                  </a:lnTo>
                  <a:lnTo>
                    <a:pt x="82757" y="118476"/>
                  </a:lnTo>
                  <a:lnTo>
                    <a:pt x="82867" y="118575"/>
                  </a:lnTo>
                  <a:lnTo>
                    <a:pt x="82966" y="118663"/>
                  </a:lnTo>
                  <a:lnTo>
                    <a:pt x="83143" y="118796"/>
                  </a:lnTo>
                  <a:lnTo>
                    <a:pt x="83253" y="118917"/>
                  </a:lnTo>
                  <a:lnTo>
                    <a:pt x="83297" y="119082"/>
                  </a:lnTo>
                  <a:lnTo>
                    <a:pt x="83286" y="119204"/>
                  </a:lnTo>
                  <a:lnTo>
                    <a:pt x="83275" y="119413"/>
                  </a:lnTo>
                  <a:lnTo>
                    <a:pt x="83275" y="119556"/>
                  </a:lnTo>
                  <a:lnTo>
                    <a:pt x="83253" y="119678"/>
                  </a:lnTo>
                  <a:lnTo>
                    <a:pt x="83121" y="119854"/>
                  </a:lnTo>
                  <a:lnTo>
                    <a:pt x="82988" y="119953"/>
                  </a:lnTo>
                  <a:lnTo>
                    <a:pt x="82922" y="120031"/>
                  </a:lnTo>
                  <a:lnTo>
                    <a:pt x="82889" y="120141"/>
                  </a:lnTo>
                  <a:lnTo>
                    <a:pt x="82878" y="120262"/>
                  </a:lnTo>
                  <a:lnTo>
                    <a:pt x="82922" y="120427"/>
                  </a:lnTo>
                  <a:lnTo>
                    <a:pt x="82988" y="120714"/>
                  </a:lnTo>
                  <a:lnTo>
                    <a:pt x="83043" y="121067"/>
                  </a:lnTo>
                  <a:lnTo>
                    <a:pt x="83143" y="121453"/>
                  </a:lnTo>
                  <a:lnTo>
                    <a:pt x="83330" y="121883"/>
                  </a:lnTo>
                  <a:lnTo>
                    <a:pt x="83374" y="122070"/>
                  </a:lnTo>
                  <a:lnTo>
                    <a:pt x="83352" y="122313"/>
                  </a:lnTo>
                  <a:lnTo>
                    <a:pt x="83308" y="122533"/>
                  </a:lnTo>
                  <a:lnTo>
                    <a:pt x="83308" y="122644"/>
                  </a:lnTo>
                  <a:lnTo>
                    <a:pt x="83352" y="122754"/>
                  </a:lnTo>
                  <a:lnTo>
                    <a:pt x="83540" y="122941"/>
                  </a:lnTo>
                  <a:lnTo>
                    <a:pt x="83694" y="123052"/>
                  </a:lnTo>
                  <a:lnTo>
                    <a:pt x="83904" y="123316"/>
                  </a:lnTo>
                  <a:lnTo>
                    <a:pt x="84103" y="123471"/>
                  </a:lnTo>
                  <a:lnTo>
                    <a:pt x="84356" y="123581"/>
                  </a:lnTo>
                  <a:lnTo>
                    <a:pt x="84555" y="123757"/>
                  </a:lnTo>
                  <a:lnTo>
                    <a:pt x="84787" y="123989"/>
                  </a:lnTo>
                  <a:lnTo>
                    <a:pt x="84886" y="124132"/>
                  </a:lnTo>
                  <a:lnTo>
                    <a:pt x="84952" y="124220"/>
                  </a:lnTo>
                  <a:lnTo>
                    <a:pt x="85040" y="124397"/>
                  </a:lnTo>
                  <a:lnTo>
                    <a:pt x="85217" y="124683"/>
                  </a:lnTo>
                  <a:lnTo>
                    <a:pt x="85504" y="124937"/>
                  </a:lnTo>
                  <a:lnTo>
                    <a:pt x="85548" y="125169"/>
                  </a:lnTo>
                  <a:lnTo>
                    <a:pt x="85570" y="125444"/>
                  </a:lnTo>
                  <a:lnTo>
                    <a:pt x="85691" y="125532"/>
                  </a:lnTo>
                  <a:lnTo>
                    <a:pt x="85901" y="125521"/>
                  </a:lnTo>
                  <a:lnTo>
                    <a:pt x="86133" y="125488"/>
                  </a:lnTo>
                  <a:lnTo>
                    <a:pt x="86629" y="125444"/>
                  </a:lnTo>
                  <a:lnTo>
                    <a:pt x="87115" y="125334"/>
                  </a:lnTo>
                  <a:lnTo>
                    <a:pt x="87368" y="125367"/>
                  </a:lnTo>
                  <a:lnTo>
                    <a:pt x="87534" y="125477"/>
                  </a:lnTo>
                  <a:lnTo>
                    <a:pt x="87710" y="125687"/>
                  </a:lnTo>
                  <a:lnTo>
                    <a:pt x="87766" y="125863"/>
                  </a:lnTo>
                  <a:lnTo>
                    <a:pt x="87821" y="126161"/>
                  </a:lnTo>
                  <a:lnTo>
                    <a:pt x="87821" y="126425"/>
                  </a:lnTo>
                  <a:lnTo>
                    <a:pt x="87832" y="126712"/>
                  </a:lnTo>
                  <a:lnTo>
                    <a:pt x="87854" y="126900"/>
                  </a:lnTo>
                  <a:lnTo>
                    <a:pt x="87876" y="127120"/>
                  </a:lnTo>
                  <a:lnTo>
                    <a:pt x="87876" y="127274"/>
                  </a:lnTo>
                  <a:lnTo>
                    <a:pt x="88041" y="127473"/>
                  </a:lnTo>
                  <a:lnTo>
                    <a:pt x="88273" y="127737"/>
                  </a:lnTo>
                  <a:lnTo>
                    <a:pt x="88472" y="128057"/>
                  </a:lnTo>
                  <a:lnTo>
                    <a:pt x="88582" y="128421"/>
                  </a:lnTo>
                  <a:lnTo>
                    <a:pt x="88681" y="128730"/>
                  </a:lnTo>
                  <a:lnTo>
                    <a:pt x="88792" y="129027"/>
                  </a:lnTo>
                  <a:lnTo>
                    <a:pt x="88902" y="129259"/>
                  </a:lnTo>
                  <a:lnTo>
                    <a:pt x="89101" y="129380"/>
                  </a:lnTo>
                  <a:lnTo>
                    <a:pt x="89321" y="129391"/>
                  </a:lnTo>
                  <a:lnTo>
                    <a:pt x="89630" y="129314"/>
                  </a:lnTo>
                  <a:lnTo>
                    <a:pt x="89928" y="129226"/>
                  </a:lnTo>
                  <a:lnTo>
                    <a:pt x="90414" y="128961"/>
                  </a:lnTo>
                  <a:lnTo>
                    <a:pt x="90667" y="128752"/>
                  </a:lnTo>
                  <a:lnTo>
                    <a:pt x="91053" y="128476"/>
                  </a:lnTo>
                  <a:lnTo>
                    <a:pt x="91164" y="128531"/>
                  </a:lnTo>
                  <a:lnTo>
                    <a:pt x="91197" y="128653"/>
                  </a:lnTo>
                  <a:lnTo>
                    <a:pt x="91109" y="128917"/>
                  </a:lnTo>
                  <a:lnTo>
                    <a:pt x="91053" y="129105"/>
                  </a:lnTo>
                  <a:lnTo>
                    <a:pt x="91064" y="129347"/>
                  </a:lnTo>
                  <a:lnTo>
                    <a:pt x="91109" y="129513"/>
                  </a:lnTo>
                  <a:lnTo>
                    <a:pt x="91197" y="129744"/>
                  </a:lnTo>
                  <a:lnTo>
                    <a:pt x="91252" y="129910"/>
                  </a:lnTo>
                  <a:lnTo>
                    <a:pt x="91307" y="130042"/>
                  </a:lnTo>
                  <a:lnTo>
                    <a:pt x="91429" y="130229"/>
                  </a:lnTo>
                  <a:lnTo>
                    <a:pt x="91583" y="130505"/>
                  </a:lnTo>
                  <a:lnTo>
                    <a:pt x="91660" y="130968"/>
                  </a:lnTo>
                  <a:lnTo>
                    <a:pt x="91671" y="131321"/>
                  </a:lnTo>
                  <a:lnTo>
                    <a:pt x="91671" y="131674"/>
                  </a:lnTo>
                  <a:lnTo>
                    <a:pt x="91749" y="132115"/>
                  </a:lnTo>
                  <a:lnTo>
                    <a:pt x="91771" y="132556"/>
                  </a:lnTo>
                  <a:lnTo>
                    <a:pt x="91826" y="132875"/>
                  </a:lnTo>
                  <a:lnTo>
                    <a:pt x="91903" y="133151"/>
                  </a:lnTo>
                  <a:lnTo>
                    <a:pt x="91914" y="133438"/>
                  </a:lnTo>
                  <a:lnTo>
                    <a:pt x="91914" y="133758"/>
                  </a:lnTo>
                  <a:lnTo>
                    <a:pt x="92002" y="133956"/>
                  </a:lnTo>
                  <a:lnTo>
                    <a:pt x="92146" y="134221"/>
                  </a:lnTo>
                  <a:lnTo>
                    <a:pt x="92190" y="134507"/>
                  </a:lnTo>
                  <a:lnTo>
                    <a:pt x="92124" y="134893"/>
                  </a:lnTo>
                  <a:lnTo>
                    <a:pt x="92079" y="135070"/>
                  </a:lnTo>
                  <a:lnTo>
                    <a:pt x="92124" y="135323"/>
                  </a:lnTo>
                  <a:lnTo>
                    <a:pt x="92102" y="135555"/>
                  </a:lnTo>
                  <a:lnTo>
                    <a:pt x="91914" y="135786"/>
                  </a:lnTo>
                  <a:lnTo>
                    <a:pt x="91583" y="136062"/>
                  </a:lnTo>
                  <a:lnTo>
                    <a:pt x="91395" y="136371"/>
                  </a:lnTo>
                  <a:lnTo>
                    <a:pt x="91395" y="136371"/>
                  </a:lnTo>
                  <a:lnTo>
                    <a:pt x="91307" y="136580"/>
                  </a:lnTo>
                  <a:lnTo>
                    <a:pt x="91219" y="136856"/>
                  </a:lnTo>
                  <a:lnTo>
                    <a:pt x="91197" y="137186"/>
                  </a:lnTo>
                  <a:lnTo>
                    <a:pt x="91241" y="137473"/>
                  </a:lnTo>
                  <a:lnTo>
                    <a:pt x="91197" y="137749"/>
                  </a:lnTo>
                  <a:lnTo>
                    <a:pt x="91098" y="137881"/>
                  </a:lnTo>
                  <a:lnTo>
                    <a:pt x="90910" y="138069"/>
                  </a:lnTo>
                  <a:lnTo>
                    <a:pt x="90689" y="138267"/>
                  </a:lnTo>
                  <a:lnTo>
                    <a:pt x="90579" y="138443"/>
                  </a:lnTo>
                  <a:lnTo>
                    <a:pt x="90491" y="138763"/>
                  </a:lnTo>
                  <a:lnTo>
                    <a:pt x="90369" y="139094"/>
                  </a:lnTo>
                  <a:lnTo>
                    <a:pt x="90259" y="139359"/>
                  </a:lnTo>
                  <a:lnTo>
                    <a:pt x="90127" y="139667"/>
                  </a:lnTo>
                  <a:lnTo>
                    <a:pt x="89983" y="139965"/>
                  </a:lnTo>
                  <a:lnTo>
                    <a:pt x="89752" y="140219"/>
                  </a:lnTo>
                  <a:lnTo>
                    <a:pt x="89608" y="140439"/>
                  </a:lnTo>
                  <a:lnTo>
                    <a:pt x="89410" y="140627"/>
                  </a:lnTo>
                  <a:lnTo>
                    <a:pt x="89034" y="140781"/>
                  </a:lnTo>
                  <a:lnTo>
                    <a:pt x="88825" y="140913"/>
                  </a:lnTo>
                  <a:lnTo>
                    <a:pt x="88659" y="141012"/>
                  </a:lnTo>
                  <a:lnTo>
                    <a:pt x="88372" y="141222"/>
                  </a:lnTo>
                  <a:lnTo>
                    <a:pt x="88218" y="141365"/>
                  </a:lnTo>
                  <a:lnTo>
                    <a:pt x="87964" y="141685"/>
                  </a:lnTo>
                  <a:lnTo>
                    <a:pt x="87677" y="141994"/>
                  </a:lnTo>
                  <a:lnTo>
                    <a:pt x="87313" y="142325"/>
                  </a:lnTo>
                  <a:lnTo>
                    <a:pt x="87060" y="142457"/>
                  </a:lnTo>
                  <a:lnTo>
                    <a:pt x="86729" y="142611"/>
                  </a:lnTo>
                  <a:lnTo>
                    <a:pt x="86607" y="142755"/>
                  </a:lnTo>
                  <a:lnTo>
                    <a:pt x="86486" y="143019"/>
                  </a:lnTo>
                  <a:lnTo>
                    <a:pt x="86408" y="143218"/>
                  </a:lnTo>
                  <a:lnTo>
                    <a:pt x="86232" y="143449"/>
                  </a:lnTo>
                  <a:lnTo>
                    <a:pt x="86033" y="143548"/>
                  </a:lnTo>
                  <a:lnTo>
                    <a:pt x="85691" y="143736"/>
                  </a:lnTo>
                  <a:lnTo>
                    <a:pt x="85405" y="143879"/>
                  </a:lnTo>
                  <a:lnTo>
                    <a:pt x="85217" y="144044"/>
                  </a:lnTo>
                  <a:lnTo>
                    <a:pt x="84974" y="144353"/>
                  </a:lnTo>
                  <a:lnTo>
                    <a:pt x="84776" y="144430"/>
                  </a:lnTo>
                  <a:lnTo>
                    <a:pt x="84445" y="144574"/>
                  </a:lnTo>
                  <a:lnTo>
                    <a:pt x="84202" y="144783"/>
                  </a:lnTo>
                  <a:lnTo>
                    <a:pt x="84058" y="144982"/>
                  </a:lnTo>
                  <a:lnTo>
                    <a:pt x="83882" y="145114"/>
                  </a:lnTo>
                  <a:lnTo>
                    <a:pt x="83739" y="145345"/>
                  </a:lnTo>
                  <a:lnTo>
                    <a:pt x="83595" y="145643"/>
                  </a:lnTo>
                  <a:lnTo>
                    <a:pt x="83474" y="145875"/>
                  </a:lnTo>
                  <a:lnTo>
                    <a:pt x="83385" y="145996"/>
                  </a:lnTo>
                  <a:lnTo>
                    <a:pt x="83176" y="146139"/>
                  </a:lnTo>
                  <a:lnTo>
                    <a:pt x="83010" y="146360"/>
                  </a:lnTo>
                  <a:lnTo>
                    <a:pt x="82966" y="146514"/>
                  </a:lnTo>
                  <a:lnTo>
                    <a:pt x="82933" y="146691"/>
                  </a:lnTo>
                  <a:lnTo>
                    <a:pt x="82922" y="146878"/>
                  </a:lnTo>
                  <a:lnTo>
                    <a:pt x="82878" y="147099"/>
                  </a:lnTo>
                  <a:lnTo>
                    <a:pt x="82823" y="147352"/>
                  </a:lnTo>
                  <a:lnTo>
                    <a:pt x="82734" y="147573"/>
                  </a:lnTo>
                  <a:lnTo>
                    <a:pt x="82613" y="147937"/>
                  </a:lnTo>
                  <a:lnTo>
                    <a:pt x="82591" y="148069"/>
                  </a:lnTo>
                  <a:lnTo>
                    <a:pt x="82580" y="148168"/>
                  </a:lnTo>
                  <a:lnTo>
                    <a:pt x="82525" y="148300"/>
                  </a:lnTo>
                  <a:lnTo>
                    <a:pt x="82492" y="148411"/>
                  </a:lnTo>
                  <a:lnTo>
                    <a:pt x="82437" y="148532"/>
                  </a:lnTo>
                  <a:lnTo>
                    <a:pt x="82359" y="148719"/>
                  </a:lnTo>
                  <a:lnTo>
                    <a:pt x="82315" y="148940"/>
                  </a:lnTo>
                  <a:lnTo>
                    <a:pt x="82337" y="149127"/>
                  </a:lnTo>
                  <a:lnTo>
                    <a:pt x="82459" y="149403"/>
                  </a:lnTo>
                  <a:lnTo>
                    <a:pt x="82569" y="149590"/>
                  </a:lnTo>
                  <a:lnTo>
                    <a:pt x="82613" y="149756"/>
                  </a:lnTo>
                  <a:lnTo>
                    <a:pt x="82646" y="149899"/>
                  </a:lnTo>
                  <a:lnTo>
                    <a:pt x="83043" y="150483"/>
                  </a:lnTo>
                  <a:lnTo>
                    <a:pt x="83397" y="150638"/>
                  </a:lnTo>
                  <a:lnTo>
                    <a:pt x="83849" y="150969"/>
                  </a:lnTo>
                  <a:lnTo>
                    <a:pt x="84213" y="151288"/>
                  </a:lnTo>
                  <a:lnTo>
                    <a:pt x="84301" y="151608"/>
                  </a:lnTo>
                  <a:lnTo>
                    <a:pt x="84334" y="151972"/>
                  </a:lnTo>
                  <a:lnTo>
                    <a:pt x="84434" y="152181"/>
                  </a:lnTo>
                  <a:lnTo>
                    <a:pt x="84500" y="152325"/>
                  </a:lnTo>
                  <a:lnTo>
                    <a:pt x="84765" y="152600"/>
                  </a:lnTo>
                  <a:lnTo>
                    <a:pt x="84798" y="152667"/>
                  </a:lnTo>
                  <a:lnTo>
                    <a:pt x="84820" y="152700"/>
                  </a:lnTo>
                  <a:lnTo>
                    <a:pt x="84831" y="152777"/>
                  </a:lnTo>
                  <a:lnTo>
                    <a:pt x="84798" y="152876"/>
                  </a:lnTo>
                  <a:lnTo>
                    <a:pt x="84743" y="153064"/>
                  </a:lnTo>
                  <a:lnTo>
                    <a:pt x="85096" y="159657"/>
                  </a:lnTo>
                  <a:lnTo>
                    <a:pt x="85107" y="159679"/>
                  </a:lnTo>
                  <a:lnTo>
                    <a:pt x="85118" y="159690"/>
                  </a:lnTo>
                  <a:lnTo>
                    <a:pt x="85129" y="159690"/>
                  </a:lnTo>
                  <a:lnTo>
                    <a:pt x="85140" y="159690"/>
                  </a:lnTo>
                  <a:lnTo>
                    <a:pt x="85151" y="159701"/>
                  </a:lnTo>
                  <a:lnTo>
                    <a:pt x="85162" y="159701"/>
                  </a:lnTo>
                  <a:lnTo>
                    <a:pt x="85184" y="159701"/>
                  </a:lnTo>
                  <a:lnTo>
                    <a:pt x="85195" y="159701"/>
                  </a:lnTo>
                  <a:lnTo>
                    <a:pt x="85206" y="159701"/>
                  </a:lnTo>
                  <a:lnTo>
                    <a:pt x="85228" y="159701"/>
                  </a:lnTo>
                  <a:lnTo>
                    <a:pt x="85239" y="159701"/>
                  </a:lnTo>
                  <a:lnTo>
                    <a:pt x="85261" y="159701"/>
                  </a:lnTo>
                  <a:lnTo>
                    <a:pt x="85294" y="159701"/>
                  </a:lnTo>
                  <a:lnTo>
                    <a:pt x="85327" y="159701"/>
                  </a:lnTo>
                  <a:lnTo>
                    <a:pt x="85371" y="159701"/>
                  </a:lnTo>
                  <a:lnTo>
                    <a:pt x="85416" y="159701"/>
                  </a:lnTo>
                  <a:lnTo>
                    <a:pt x="85471" y="159701"/>
                  </a:lnTo>
                  <a:lnTo>
                    <a:pt x="85515" y="159701"/>
                  </a:lnTo>
                  <a:lnTo>
                    <a:pt x="85559" y="159701"/>
                  </a:lnTo>
                  <a:lnTo>
                    <a:pt x="85592" y="159701"/>
                  </a:lnTo>
                  <a:lnTo>
                    <a:pt x="85614" y="159701"/>
                  </a:lnTo>
                  <a:lnTo>
                    <a:pt x="85636" y="159701"/>
                  </a:lnTo>
                  <a:lnTo>
                    <a:pt x="85658" y="159701"/>
                  </a:lnTo>
                  <a:lnTo>
                    <a:pt x="85680" y="159701"/>
                  </a:lnTo>
                  <a:lnTo>
                    <a:pt x="85691" y="159701"/>
                  </a:lnTo>
                  <a:lnTo>
                    <a:pt x="85713" y="159701"/>
                  </a:lnTo>
                  <a:lnTo>
                    <a:pt x="85724" y="159690"/>
                  </a:lnTo>
                  <a:lnTo>
                    <a:pt x="85747" y="159690"/>
                  </a:lnTo>
                  <a:lnTo>
                    <a:pt x="85758" y="159690"/>
                  </a:lnTo>
                  <a:lnTo>
                    <a:pt x="85780" y="159690"/>
                  </a:lnTo>
                  <a:lnTo>
                    <a:pt x="85802" y="159690"/>
                  </a:lnTo>
                  <a:lnTo>
                    <a:pt x="85824" y="159690"/>
                  </a:lnTo>
                  <a:lnTo>
                    <a:pt x="85846" y="159690"/>
                  </a:lnTo>
                  <a:lnTo>
                    <a:pt x="85868" y="159690"/>
                  </a:lnTo>
                  <a:lnTo>
                    <a:pt x="85890" y="159690"/>
                  </a:lnTo>
                  <a:lnTo>
                    <a:pt x="85923" y="159690"/>
                  </a:lnTo>
                  <a:lnTo>
                    <a:pt x="85956" y="159690"/>
                  </a:lnTo>
                  <a:lnTo>
                    <a:pt x="85989" y="159701"/>
                  </a:lnTo>
                  <a:lnTo>
                    <a:pt x="86022" y="159701"/>
                  </a:lnTo>
                  <a:lnTo>
                    <a:pt x="86055" y="159701"/>
                  </a:lnTo>
                  <a:lnTo>
                    <a:pt x="86078" y="159701"/>
                  </a:lnTo>
                  <a:lnTo>
                    <a:pt x="86089" y="159701"/>
                  </a:lnTo>
                  <a:lnTo>
                    <a:pt x="86111" y="159701"/>
                  </a:lnTo>
                  <a:lnTo>
                    <a:pt x="86122" y="159701"/>
                  </a:lnTo>
                  <a:lnTo>
                    <a:pt x="86144" y="159712"/>
                  </a:lnTo>
                  <a:lnTo>
                    <a:pt x="86166" y="159712"/>
                  </a:lnTo>
                  <a:lnTo>
                    <a:pt x="86177" y="159712"/>
                  </a:lnTo>
                  <a:lnTo>
                    <a:pt x="86199" y="159723"/>
                  </a:lnTo>
                  <a:lnTo>
                    <a:pt x="86210" y="159723"/>
                  </a:lnTo>
                  <a:lnTo>
                    <a:pt x="86221" y="159723"/>
                  </a:lnTo>
                  <a:lnTo>
                    <a:pt x="86243" y="159723"/>
                  </a:lnTo>
                  <a:lnTo>
                    <a:pt x="86254" y="159723"/>
                  </a:lnTo>
                  <a:lnTo>
                    <a:pt x="86265" y="159723"/>
                  </a:lnTo>
                  <a:lnTo>
                    <a:pt x="86276" y="159723"/>
                  </a:lnTo>
                  <a:lnTo>
                    <a:pt x="86287" y="159723"/>
                  </a:lnTo>
                  <a:lnTo>
                    <a:pt x="86298" y="159723"/>
                  </a:lnTo>
                  <a:lnTo>
                    <a:pt x="86309" y="159723"/>
                  </a:lnTo>
                  <a:lnTo>
                    <a:pt x="86320" y="159723"/>
                  </a:lnTo>
                  <a:lnTo>
                    <a:pt x="86331" y="159723"/>
                  </a:lnTo>
                  <a:lnTo>
                    <a:pt x="86342" y="159723"/>
                  </a:lnTo>
                  <a:lnTo>
                    <a:pt x="86353" y="159723"/>
                  </a:lnTo>
                  <a:lnTo>
                    <a:pt x="86364" y="159723"/>
                  </a:lnTo>
                  <a:lnTo>
                    <a:pt x="86375" y="159723"/>
                  </a:lnTo>
                  <a:lnTo>
                    <a:pt x="86397" y="159723"/>
                  </a:lnTo>
                  <a:lnTo>
                    <a:pt x="86408" y="159734"/>
                  </a:lnTo>
                  <a:lnTo>
                    <a:pt x="86420" y="159734"/>
                  </a:lnTo>
                  <a:lnTo>
                    <a:pt x="86431" y="159734"/>
                  </a:lnTo>
                  <a:lnTo>
                    <a:pt x="86442" y="159745"/>
                  </a:lnTo>
                  <a:lnTo>
                    <a:pt x="86453" y="159745"/>
                  </a:lnTo>
                  <a:lnTo>
                    <a:pt x="86464" y="159745"/>
                  </a:lnTo>
                  <a:lnTo>
                    <a:pt x="86475" y="159745"/>
                  </a:lnTo>
                  <a:lnTo>
                    <a:pt x="86486" y="159756"/>
                  </a:lnTo>
                  <a:lnTo>
                    <a:pt x="86497" y="159756"/>
                  </a:lnTo>
                  <a:lnTo>
                    <a:pt x="86508" y="159756"/>
                  </a:lnTo>
                  <a:lnTo>
                    <a:pt x="86519" y="159756"/>
                  </a:lnTo>
                  <a:lnTo>
                    <a:pt x="86541" y="159756"/>
                  </a:lnTo>
                  <a:lnTo>
                    <a:pt x="86552" y="159767"/>
                  </a:lnTo>
                  <a:lnTo>
                    <a:pt x="86563" y="159767"/>
                  </a:lnTo>
                  <a:lnTo>
                    <a:pt x="86574" y="159767"/>
                  </a:lnTo>
                  <a:lnTo>
                    <a:pt x="86585" y="159767"/>
                  </a:lnTo>
                  <a:lnTo>
                    <a:pt x="86596" y="159767"/>
                  </a:lnTo>
                  <a:lnTo>
                    <a:pt x="86618" y="159767"/>
                  </a:lnTo>
                  <a:lnTo>
                    <a:pt x="86629" y="159767"/>
                  </a:lnTo>
                  <a:lnTo>
                    <a:pt x="86640" y="159767"/>
                  </a:lnTo>
                  <a:lnTo>
                    <a:pt x="86651" y="159767"/>
                  </a:lnTo>
                  <a:lnTo>
                    <a:pt x="86662" y="159767"/>
                  </a:lnTo>
                  <a:lnTo>
                    <a:pt x="86673" y="159767"/>
                  </a:lnTo>
                  <a:lnTo>
                    <a:pt x="86684" y="159767"/>
                  </a:lnTo>
                  <a:lnTo>
                    <a:pt x="86695" y="159767"/>
                  </a:lnTo>
                  <a:lnTo>
                    <a:pt x="86706" y="159767"/>
                  </a:lnTo>
                  <a:lnTo>
                    <a:pt x="86717" y="159767"/>
                  </a:lnTo>
                  <a:lnTo>
                    <a:pt x="86729" y="159767"/>
                  </a:lnTo>
                  <a:lnTo>
                    <a:pt x="86740" y="159767"/>
                  </a:lnTo>
                  <a:lnTo>
                    <a:pt x="86751" y="159767"/>
                  </a:lnTo>
                  <a:lnTo>
                    <a:pt x="86762" y="159767"/>
                  </a:lnTo>
                  <a:lnTo>
                    <a:pt x="86784" y="159767"/>
                  </a:lnTo>
                  <a:lnTo>
                    <a:pt x="86795" y="159756"/>
                  </a:lnTo>
                  <a:lnTo>
                    <a:pt x="86806" y="159756"/>
                  </a:lnTo>
                  <a:lnTo>
                    <a:pt x="86817" y="159756"/>
                  </a:lnTo>
                  <a:lnTo>
                    <a:pt x="86839" y="159745"/>
                  </a:lnTo>
                  <a:lnTo>
                    <a:pt x="86850" y="159745"/>
                  </a:lnTo>
                  <a:lnTo>
                    <a:pt x="86861" y="159745"/>
                  </a:lnTo>
                  <a:lnTo>
                    <a:pt x="86872" y="159734"/>
                  </a:lnTo>
                  <a:lnTo>
                    <a:pt x="86883" y="159734"/>
                  </a:lnTo>
                  <a:lnTo>
                    <a:pt x="86905" y="159723"/>
                  </a:lnTo>
                  <a:lnTo>
                    <a:pt x="86916" y="159723"/>
                  </a:lnTo>
                  <a:lnTo>
                    <a:pt x="86927" y="159723"/>
                  </a:lnTo>
                  <a:lnTo>
                    <a:pt x="86938" y="159712"/>
                  </a:lnTo>
                  <a:lnTo>
                    <a:pt x="86949" y="159712"/>
                  </a:lnTo>
                  <a:lnTo>
                    <a:pt x="86960" y="159701"/>
                  </a:lnTo>
                  <a:lnTo>
                    <a:pt x="86982" y="159690"/>
                  </a:lnTo>
                  <a:lnTo>
                    <a:pt x="86993" y="159668"/>
                  </a:lnTo>
                  <a:lnTo>
                    <a:pt x="87004" y="159657"/>
                  </a:lnTo>
                  <a:lnTo>
                    <a:pt x="87026" y="159635"/>
                  </a:lnTo>
                  <a:lnTo>
                    <a:pt x="87048" y="159602"/>
                  </a:lnTo>
                  <a:lnTo>
                    <a:pt x="87071" y="159580"/>
                  </a:lnTo>
                  <a:lnTo>
                    <a:pt x="87093" y="159547"/>
                  </a:lnTo>
                  <a:lnTo>
                    <a:pt x="87115" y="159514"/>
                  </a:lnTo>
                  <a:lnTo>
                    <a:pt x="87148" y="159492"/>
                  </a:lnTo>
                  <a:lnTo>
                    <a:pt x="87159" y="159469"/>
                  </a:lnTo>
                  <a:lnTo>
                    <a:pt x="87181" y="159447"/>
                  </a:lnTo>
                  <a:lnTo>
                    <a:pt x="87192" y="159436"/>
                  </a:lnTo>
                  <a:lnTo>
                    <a:pt x="87203" y="159425"/>
                  </a:lnTo>
                  <a:lnTo>
                    <a:pt x="87214" y="159414"/>
                  </a:lnTo>
                  <a:lnTo>
                    <a:pt x="87225" y="159403"/>
                  </a:lnTo>
                  <a:lnTo>
                    <a:pt x="87236" y="159392"/>
                  </a:lnTo>
                  <a:lnTo>
                    <a:pt x="87258" y="159381"/>
                  </a:lnTo>
                  <a:lnTo>
                    <a:pt x="87280" y="159359"/>
                  </a:lnTo>
                  <a:lnTo>
                    <a:pt x="87302" y="159348"/>
                  </a:lnTo>
                  <a:lnTo>
                    <a:pt x="87324" y="159326"/>
                  </a:lnTo>
                  <a:lnTo>
                    <a:pt x="87357" y="159304"/>
                  </a:lnTo>
                  <a:lnTo>
                    <a:pt x="87368" y="159293"/>
                  </a:lnTo>
                  <a:lnTo>
                    <a:pt x="87390" y="159282"/>
                  </a:lnTo>
                  <a:lnTo>
                    <a:pt x="87413" y="159271"/>
                  </a:lnTo>
                  <a:lnTo>
                    <a:pt x="87446" y="159249"/>
                  </a:lnTo>
                  <a:lnTo>
                    <a:pt x="87468" y="159227"/>
                  </a:lnTo>
                  <a:lnTo>
                    <a:pt x="87490" y="159216"/>
                  </a:lnTo>
                  <a:lnTo>
                    <a:pt x="87501" y="159205"/>
                  </a:lnTo>
                  <a:lnTo>
                    <a:pt x="87523" y="159205"/>
                  </a:lnTo>
                  <a:lnTo>
                    <a:pt x="87534" y="159194"/>
                  </a:lnTo>
                  <a:lnTo>
                    <a:pt x="87644" y="159172"/>
                  </a:lnTo>
                  <a:lnTo>
                    <a:pt x="87677" y="159172"/>
                  </a:lnTo>
                  <a:lnTo>
                    <a:pt x="87710" y="159172"/>
                  </a:lnTo>
                  <a:lnTo>
                    <a:pt x="87832" y="159183"/>
                  </a:lnTo>
                  <a:lnTo>
                    <a:pt x="87865" y="159183"/>
                  </a:lnTo>
                  <a:lnTo>
                    <a:pt x="88185" y="159172"/>
                  </a:lnTo>
                  <a:lnTo>
                    <a:pt x="88582" y="159150"/>
                  </a:lnTo>
                  <a:lnTo>
                    <a:pt x="88637" y="159150"/>
                  </a:lnTo>
                  <a:lnTo>
                    <a:pt x="88692" y="159117"/>
                  </a:lnTo>
                  <a:lnTo>
                    <a:pt x="88714" y="159106"/>
                  </a:lnTo>
                  <a:lnTo>
                    <a:pt x="88714" y="159106"/>
                  </a:lnTo>
                  <a:lnTo>
                    <a:pt x="88726" y="159106"/>
                  </a:lnTo>
                  <a:lnTo>
                    <a:pt x="88880" y="159128"/>
                  </a:lnTo>
                  <a:lnTo>
                    <a:pt x="89012" y="159216"/>
                  </a:lnTo>
                  <a:lnTo>
                    <a:pt x="89255" y="159690"/>
                  </a:lnTo>
                  <a:lnTo>
                    <a:pt x="89641" y="160605"/>
                  </a:lnTo>
                  <a:lnTo>
                    <a:pt x="89740" y="160870"/>
                  </a:lnTo>
                  <a:lnTo>
                    <a:pt x="90557" y="162711"/>
                  </a:lnTo>
                  <a:lnTo>
                    <a:pt x="91539" y="164872"/>
                  </a:lnTo>
                  <a:lnTo>
                    <a:pt x="93889" y="170208"/>
                  </a:lnTo>
                  <a:lnTo>
                    <a:pt x="94242" y="170936"/>
                  </a:lnTo>
                  <a:lnTo>
                    <a:pt x="94242" y="170936"/>
                  </a:lnTo>
                  <a:lnTo>
                    <a:pt x="94099" y="170936"/>
                  </a:lnTo>
                  <a:lnTo>
                    <a:pt x="94088" y="170925"/>
                  </a:lnTo>
                  <a:lnTo>
                    <a:pt x="94054" y="170925"/>
                  </a:lnTo>
                  <a:lnTo>
                    <a:pt x="93966" y="170903"/>
                  </a:lnTo>
                  <a:lnTo>
                    <a:pt x="93812" y="170881"/>
                  </a:lnTo>
                  <a:lnTo>
                    <a:pt x="93701" y="170870"/>
                  </a:lnTo>
                  <a:lnTo>
                    <a:pt x="93536" y="170848"/>
                  </a:lnTo>
                  <a:lnTo>
                    <a:pt x="93525" y="170848"/>
                  </a:lnTo>
                  <a:lnTo>
                    <a:pt x="93459" y="170837"/>
                  </a:lnTo>
                  <a:lnTo>
                    <a:pt x="93403" y="170815"/>
                  </a:lnTo>
                  <a:lnTo>
                    <a:pt x="93359" y="170804"/>
                  </a:lnTo>
                  <a:lnTo>
                    <a:pt x="93326" y="170793"/>
                  </a:lnTo>
                  <a:lnTo>
                    <a:pt x="93271" y="170782"/>
                  </a:lnTo>
                  <a:lnTo>
                    <a:pt x="93227" y="170760"/>
                  </a:lnTo>
                  <a:lnTo>
                    <a:pt x="93139" y="170738"/>
                  </a:lnTo>
                  <a:lnTo>
                    <a:pt x="93106" y="170727"/>
                  </a:lnTo>
                  <a:lnTo>
                    <a:pt x="93017" y="170705"/>
                  </a:lnTo>
                  <a:lnTo>
                    <a:pt x="92896" y="170683"/>
                  </a:lnTo>
                  <a:lnTo>
                    <a:pt x="92730" y="170638"/>
                  </a:lnTo>
                  <a:lnTo>
                    <a:pt x="92686" y="170627"/>
                  </a:lnTo>
                  <a:lnTo>
                    <a:pt x="92554" y="170605"/>
                  </a:lnTo>
                  <a:lnTo>
                    <a:pt x="92411" y="170594"/>
                  </a:lnTo>
                  <a:lnTo>
                    <a:pt x="92278" y="170583"/>
                  </a:lnTo>
                  <a:lnTo>
                    <a:pt x="92135" y="170605"/>
                  </a:lnTo>
                  <a:lnTo>
                    <a:pt x="92079" y="170616"/>
                  </a:lnTo>
                  <a:lnTo>
                    <a:pt x="92068" y="170627"/>
                  </a:lnTo>
                  <a:lnTo>
                    <a:pt x="91980" y="170627"/>
                  </a:lnTo>
                  <a:lnTo>
                    <a:pt x="91903" y="170627"/>
                  </a:lnTo>
                  <a:lnTo>
                    <a:pt x="91815" y="170716"/>
                  </a:lnTo>
                  <a:lnTo>
                    <a:pt x="91793" y="170738"/>
                  </a:lnTo>
                  <a:lnTo>
                    <a:pt x="91704" y="170804"/>
                  </a:lnTo>
                  <a:lnTo>
                    <a:pt x="91649" y="170848"/>
                  </a:lnTo>
                  <a:lnTo>
                    <a:pt x="91594" y="170892"/>
                  </a:lnTo>
                  <a:lnTo>
                    <a:pt x="91528" y="170969"/>
                  </a:lnTo>
                  <a:lnTo>
                    <a:pt x="91451" y="171035"/>
                  </a:lnTo>
                  <a:lnTo>
                    <a:pt x="91395" y="171057"/>
                  </a:lnTo>
                  <a:lnTo>
                    <a:pt x="91362" y="171068"/>
                  </a:lnTo>
                  <a:lnTo>
                    <a:pt x="91263" y="171102"/>
                  </a:lnTo>
                  <a:lnTo>
                    <a:pt x="90932" y="171289"/>
                  </a:lnTo>
                  <a:lnTo>
                    <a:pt x="90855" y="171311"/>
                  </a:lnTo>
                  <a:lnTo>
                    <a:pt x="90778" y="171333"/>
                  </a:lnTo>
                  <a:lnTo>
                    <a:pt x="90700" y="171344"/>
                  </a:lnTo>
                  <a:lnTo>
                    <a:pt x="90634" y="171355"/>
                  </a:lnTo>
                  <a:lnTo>
                    <a:pt x="90480" y="171355"/>
                  </a:lnTo>
                  <a:lnTo>
                    <a:pt x="90436" y="171355"/>
                  </a:lnTo>
                  <a:lnTo>
                    <a:pt x="90127" y="171289"/>
                  </a:lnTo>
                  <a:lnTo>
                    <a:pt x="90038" y="171289"/>
                  </a:lnTo>
                  <a:lnTo>
                    <a:pt x="89961" y="171289"/>
                  </a:lnTo>
                  <a:lnTo>
                    <a:pt x="89939" y="171289"/>
                  </a:lnTo>
                  <a:lnTo>
                    <a:pt x="89829" y="171278"/>
                  </a:lnTo>
                  <a:lnTo>
                    <a:pt x="89685" y="171256"/>
                  </a:lnTo>
                  <a:lnTo>
                    <a:pt x="89454" y="171278"/>
                  </a:lnTo>
                  <a:lnTo>
                    <a:pt x="89398" y="171289"/>
                  </a:lnTo>
                  <a:lnTo>
                    <a:pt x="89376" y="171289"/>
                  </a:lnTo>
                  <a:lnTo>
                    <a:pt x="89299" y="171289"/>
                  </a:lnTo>
                  <a:lnTo>
                    <a:pt x="89255" y="171278"/>
                  </a:lnTo>
                  <a:lnTo>
                    <a:pt x="89255" y="171278"/>
                  </a:lnTo>
                  <a:lnTo>
                    <a:pt x="89266" y="171344"/>
                  </a:lnTo>
                  <a:lnTo>
                    <a:pt x="89376" y="171598"/>
                  </a:lnTo>
                  <a:lnTo>
                    <a:pt x="89465" y="171752"/>
                  </a:lnTo>
                  <a:lnTo>
                    <a:pt x="89707" y="171962"/>
                  </a:lnTo>
                  <a:lnTo>
                    <a:pt x="90049" y="172127"/>
                  </a:lnTo>
                  <a:lnTo>
                    <a:pt x="90204" y="172226"/>
                  </a:lnTo>
                  <a:lnTo>
                    <a:pt x="90336" y="172347"/>
                  </a:lnTo>
                  <a:lnTo>
                    <a:pt x="90414" y="172447"/>
                  </a:lnTo>
                  <a:lnTo>
                    <a:pt x="90480" y="172491"/>
                  </a:lnTo>
                  <a:lnTo>
                    <a:pt x="90623" y="172513"/>
                  </a:lnTo>
                  <a:lnTo>
                    <a:pt x="90877" y="172447"/>
                  </a:lnTo>
                  <a:lnTo>
                    <a:pt x="90998" y="172425"/>
                  </a:lnTo>
                  <a:lnTo>
                    <a:pt x="91120" y="172447"/>
                  </a:lnTo>
                  <a:lnTo>
                    <a:pt x="91274" y="172502"/>
                  </a:lnTo>
                  <a:lnTo>
                    <a:pt x="91484" y="172744"/>
                  </a:lnTo>
                  <a:lnTo>
                    <a:pt x="91660" y="172987"/>
                  </a:lnTo>
                  <a:lnTo>
                    <a:pt x="91892" y="173516"/>
                  </a:lnTo>
                  <a:lnTo>
                    <a:pt x="91969" y="173637"/>
                  </a:lnTo>
                  <a:lnTo>
                    <a:pt x="92267" y="173935"/>
                  </a:lnTo>
                  <a:lnTo>
                    <a:pt x="92433" y="174123"/>
                  </a:lnTo>
                  <a:lnTo>
                    <a:pt x="92433" y="174145"/>
                  </a:lnTo>
                  <a:lnTo>
                    <a:pt x="92466" y="174200"/>
                  </a:lnTo>
                  <a:lnTo>
                    <a:pt x="92499" y="174343"/>
                  </a:lnTo>
                  <a:lnTo>
                    <a:pt x="92477" y="174696"/>
                  </a:lnTo>
                  <a:lnTo>
                    <a:pt x="92388" y="174916"/>
                  </a:lnTo>
                  <a:lnTo>
                    <a:pt x="92289" y="175038"/>
                  </a:lnTo>
                  <a:lnTo>
                    <a:pt x="92201" y="175214"/>
                  </a:lnTo>
                  <a:lnTo>
                    <a:pt x="92124" y="175457"/>
                  </a:lnTo>
                  <a:lnTo>
                    <a:pt x="92102" y="175666"/>
                  </a:lnTo>
                  <a:lnTo>
                    <a:pt x="92135" y="176195"/>
                  </a:lnTo>
                  <a:lnTo>
                    <a:pt x="92113" y="176427"/>
                  </a:lnTo>
                  <a:lnTo>
                    <a:pt x="92212" y="176769"/>
                  </a:lnTo>
                  <a:lnTo>
                    <a:pt x="92267" y="176857"/>
                  </a:lnTo>
                  <a:lnTo>
                    <a:pt x="92377" y="176989"/>
                  </a:lnTo>
                  <a:lnTo>
                    <a:pt x="92455" y="177077"/>
                  </a:lnTo>
                  <a:lnTo>
                    <a:pt x="92466" y="177100"/>
                  </a:lnTo>
                  <a:lnTo>
                    <a:pt x="92543" y="177188"/>
                  </a:lnTo>
                  <a:lnTo>
                    <a:pt x="92598" y="177232"/>
                  </a:lnTo>
                  <a:lnTo>
                    <a:pt x="92609" y="177243"/>
                  </a:lnTo>
                  <a:lnTo>
                    <a:pt x="92642" y="177265"/>
                  </a:lnTo>
                  <a:lnTo>
                    <a:pt x="92675" y="177375"/>
                  </a:lnTo>
                  <a:lnTo>
                    <a:pt x="92730" y="177496"/>
                  </a:lnTo>
                  <a:lnTo>
                    <a:pt x="92753" y="177530"/>
                  </a:lnTo>
                  <a:lnTo>
                    <a:pt x="92764" y="177563"/>
                  </a:lnTo>
                  <a:lnTo>
                    <a:pt x="92775" y="177574"/>
                  </a:lnTo>
                  <a:lnTo>
                    <a:pt x="92819" y="177629"/>
                  </a:lnTo>
                  <a:lnTo>
                    <a:pt x="92907" y="177728"/>
                  </a:lnTo>
                  <a:lnTo>
                    <a:pt x="92940" y="177783"/>
                  </a:lnTo>
                  <a:lnTo>
                    <a:pt x="92940" y="177805"/>
                  </a:lnTo>
                  <a:lnTo>
                    <a:pt x="92940" y="177926"/>
                  </a:lnTo>
                  <a:lnTo>
                    <a:pt x="92940" y="177959"/>
                  </a:lnTo>
                  <a:lnTo>
                    <a:pt x="92940" y="177982"/>
                  </a:lnTo>
                  <a:lnTo>
                    <a:pt x="92940" y="178037"/>
                  </a:lnTo>
                  <a:lnTo>
                    <a:pt x="92929" y="178103"/>
                  </a:lnTo>
                  <a:lnTo>
                    <a:pt x="92918" y="178125"/>
                  </a:lnTo>
                  <a:lnTo>
                    <a:pt x="92918" y="178125"/>
                  </a:lnTo>
                  <a:lnTo>
                    <a:pt x="92929" y="178290"/>
                  </a:lnTo>
                  <a:lnTo>
                    <a:pt x="92940" y="178356"/>
                  </a:lnTo>
                  <a:lnTo>
                    <a:pt x="92962" y="178434"/>
                  </a:lnTo>
                  <a:lnTo>
                    <a:pt x="93028" y="178599"/>
                  </a:lnTo>
                  <a:lnTo>
                    <a:pt x="93139" y="178764"/>
                  </a:lnTo>
                  <a:lnTo>
                    <a:pt x="93734" y="179327"/>
                  </a:lnTo>
                  <a:lnTo>
                    <a:pt x="94032" y="179536"/>
                  </a:lnTo>
                  <a:lnTo>
                    <a:pt x="94143" y="179613"/>
                  </a:lnTo>
                  <a:lnTo>
                    <a:pt x="94242" y="179713"/>
                  </a:lnTo>
                  <a:lnTo>
                    <a:pt x="94529" y="180154"/>
                  </a:lnTo>
                  <a:lnTo>
                    <a:pt x="94584" y="180275"/>
                  </a:lnTo>
                  <a:lnTo>
                    <a:pt x="94595" y="180418"/>
                  </a:lnTo>
                  <a:lnTo>
                    <a:pt x="94452" y="180925"/>
                  </a:lnTo>
                  <a:lnTo>
                    <a:pt x="94419" y="181179"/>
                  </a:lnTo>
                  <a:lnTo>
                    <a:pt x="94441" y="181355"/>
                  </a:lnTo>
                  <a:lnTo>
                    <a:pt x="94507" y="181499"/>
                  </a:lnTo>
                  <a:lnTo>
                    <a:pt x="94628" y="181609"/>
                  </a:lnTo>
                  <a:lnTo>
                    <a:pt x="94705" y="181675"/>
                  </a:lnTo>
                  <a:lnTo>
                    <a:pt x="94871" y="181708"/>
                  </a:lnTo>
                  <a:lnTo>
                    <a:pt x="95114" y="181719"/>
                  </a:lnTo>
                  <a:lnTo>
                    <a:pt x="95224" y="181763"/>
                  </a:lnTo>
                  <a:lnTo>
                    <a:pt x="95389" y="181885"/>
                  </a:lnTo>
                  <a:lnTo>
                    <a:pt x="96173" y="182568"/>
                  </a:lnTo>
                  <a:lnTo>
                    <a:pt x="96250" y="182679"/>
                  </a:lnTo>
                  <a:lnTo>
                    <a:pt x="96305" y="182844"/>
                  </a:lnTo>
                  <a:lnTo>
                    <a:pt x="96393" y="183285"/>
                  </a:lnTo>
                  <a:lnTo>
                    <a:pt x="96405" y="183494"/>
                  </a:lnTo>
                  <a:lnTo>
                    <a:pt x="96382" y="183649"/>
                  </a:lnTo>
                  <a:lnTo>
                    <a:pt x="96327" y="183748"/>
                  </a:lnTo>
                  <a:lnTo>
                    <a:pt x="96195" y="183913"/>
                  </a:lnTo>
                  <a:lnTo>
                    <a:pt x="95930" y="184134"/>
                  </a:lnTo>
                  <a:lnTo>
                    <a:pt x="95864" y="184233"/>
                  </a:lnTo>
                  <a:lnTo>
                    <a:pt x="95831" y="184288"/>
                  </a:lnTo>
                  <a:lnTo>
                    <a:pt x="95853" y="184365"/>
                  </a:lnTo>
                  <a:lnTo>
                    <a:pt x="95897" y="184432"/>
                  </a:lnTo>
                  <a:lnTo>
                    <a:pt x="96096" y="184564"/>
                  </a:lnTo>
                  <a:lnTo>
                    <a:pt x="96195" y="184663"/>
                  </a:lnTo>
                  <a:lnTo>
                    <a:pt x="96382" y="185049"/>
                  </a:lnTo>
                  <a:lnTo>
                    <a:pt x="96405" y="185137"/>
                  </a:lnTo>
                  <a:lnTo>
                    <a:pt x="96416" y="185270"/>
                  </a:lnTo>
                  <a:lnTo>
                    <a:pt x="96405" y="185391"/>
                  </a:lnTo>
                  <a:lnTo>
                    <a:pt x="96217" y="185865"/>
                  </a:lnTo>
                  <a:lnTo>
                    <a:pt x="96206" y="186041"/>
                  </a:lnTo>
                  <a:lnTo>
                    <a:pt x="96228" y="186317"/>
                  </a:lnTo>
                  <a:lnTo>
                    <a:pt x="96217" y="186449"/>
                  </a:lnTo>
                  <a:lnTo>
                    <a:pt x="96129" y="186714"/>
                  </a:lnTo>
                  <a:lnTo>
                    <a:pt x="96062" y="186857"/>
                  </a:lnTo>
                  <a:lnTo>
                    <a:pt x="95919" y="187067"/>
                  </a:lnTo>
                  <a:lnTo>
                    <a:pt x="95610" y="187420"/>
                  </a:lnTo>
                  <a:lnTo>
                    <a:pt x="95467" y="187651"/>
                  </a:lnTo>
                  <a:lnTo>
                    <a:pt x="95400" y="187872"/>
                  </a:lnTo>
                  <a:lnTo>
                    <a:pt x="95334" y="188489"/>
                  </a:lnTo>
                  <a:lnTo>
                    <a:pt x="95400" y="188853"/>
                  </a:lnTo>
                  <a:lnTo>
                    <a:pt x="95423" y="189084"/>
                  </a:lnTo>
                  <a:lnTo>
                    <a:pt x="95511" y="189492"/>
                  </a:lnTo>
                  <a:lnTo>
                    <a:pt x="95555" y="189801"/>
                  </a:lnTo>
                  <a:lnTo>
                    <a:pt x="95599" y="189900"/>
                  </a:lnTo>
                  <a:lnTo>
                    <a:pt x="95643" y="190033"/>
                  </a:lnTo>
                  <a:lnTo>
                    <a:pt x="95776" y="190452"/>
                  </a:lnTo>
                  <a:lnTo>
                    <a:pt x="95787" y="190606"/>
                  </a:lnTo>
                  <a:lnTo>
                    <a:pt x="95698" y="190893"/>
                  </a:lnTo>
                  <a:lnTo>
                    <a:pt x="95687" y="190948"/>
                  </a:lnTo>
                  <a:lnTo>
                    <a:pt x="95709" y="191058"/>
                  </a:lnTo>
                  <a:lnTo>
                    <a:pt x="95599" y="191301"/>
                  </a:lnTo>
                  <a:lnTo>
                    <a:pt x="95599" y="191433"/>
                  </a:lnTo>
                  <a:lnTo>
                    <a:pt x="95643" y="191554"/>
                  </a:lnTo>
                  <a:lnTo>
                    <a:pt x="95941" y="191720"/>
                  </a:lnTo>
                  <a:lnTo>
                    <a:pt x="96051" y="191775"/>
                  </a:lnTo>
                  <a:lnTo>
                    <a:pt x="96129" y="191863"/>
                  </a:lnTo>
                  <a:lnTo>
                    <a:pt x="96162" y="191940"/>
                  </a:lnTo>
                  <a:lnTo>
                    <a:pt x="96151" y="192083"/>
                  </a:lnTo>
                  <a:lnTo>
                    <a:pt x="95985" y="192370"/>
                  </a:lnTo>
                  <a:lnTo>
                    <a:pt x="95963" y="192480"/>
                  </a:lnTo>
                  <a:lnTo>
                    <a:pt x="95985" y="192613"/>
                  </a:lnTo>
                  <a:lnTo>
                    <a:pt x="96162" y="192888"/>
                  </a:lnTo>
                  <a:lnTo>
                    <a:pt x="96217" y="193076"/>
                  </a:lnTo>
                  <a:lnTo>
                    <a:pt x="96261" y="193241"/>
                  </a:lnTo>
                  <a:lnTo>
                    <a:pt x="96239" y="193440"/>
                  </a:lnTo>
                  <a:lnTo>
                    <a:pt x="96250" y="193550"/>
                  </a:lnTo>
                  <a:lnTo>
                    <a:pt x="96305" y="193726"/>
                  </a:lnTo>
                  <a:lnTo>
                    <a:pt x="96316" y="193881"/>
                  </a:lnTo>
                  <a:lnTo>
                    <a:pt x="96173" y="194222"/>
                  </a:lnTo>
                  <a:lnTo>
                    <a:pt x="96173" y="194388"/>
                  </a:lnTo>
                  <a:lnTo>
                    <a:pt x="96272" y="194686"/>
                  </a:lnTo>
                  <a:lnTo>
                    <a:pt x="96371" y="194895"/>
                  </a:lnTo>
                  <a:lnTo>
                    <a:pt x="96471" y="195171"/>
                  </a:lnTo>
                  <a:lnTo>
                    <a:pt x="96504" y="195402"/>
                  </a:lnTo>
                  <a:lnTo>
                    <a:pt x="96581" y="195656"/>
                  </a:lnTo>
                  <a:lnTo>
                    <a:pt x="96713" y="195832"/>
                  </a:lnTo>
                  <a:lnTo>
                    <a:pt x="96934" y="195953"/>
                  </a:lnTo>
                  <a:lnTo>
                    <a:pt x="97066" y="196031"/>
                  </a:lnTo>
                  <a:lnTo>
                    <a:pt x="97232" y="196295"/>
                  </a:lnTo>
                  <a:lnTo>
                    <a:pt x="97353" y="196372"/>
                  </a:lnTo>
                  <a:lnTo>
                    <a:pt x="97408" y="196450"/>
                  </a:lnTo>
                  <a:lnTo>
                    <a:pt x="97508" y="196692"/>
                  </a:lnTo>
                  <a:lnTo>
                    <a:pt x="97519" y="196946"/>
                  </a:lnTo>
                  <a:lnTo>
                    <a:pt x="97519" y="196957"/>
                  </a:lnTo>
                  <a:lnTo>
                    <a:pt x="97519" y="197056"/>
                  </a:lnTo>
                  <a:lnTo>
                    <a:pt x="97530" y="197133"/>
                  </a:lnTo>
                  <a:lnTo>
                    <a:pt x="97508" y="197177"/>
                  </a:lnTo>
                  <a:lnTo>
                    <a:pt x="97508" y="197199"/>
                  </a:lnTo>
                  <a:lnTo>
                    <a:pt x="97497" y="197232"/>
                  </a:lnTo>
                  <a:lnTo>
                    <a:pt x="97486" y="197254"/>
                  </a:lnTo>
                  <a:lnTo>
                    <a:pt x="97486" y="197254"/>
                  </a:lnTo>
                  <a:lnTo>
                    <a:pt x="97486" y="197254"/>
                  </a:lnTo>
                  <a:lnTo>
                    <a:pt x="97475" y="197277"/>
                  </a:lnTo>
                  <a:lnTo>
                    <a:pt x="97431" y="197321"/>
                  </a:lnTo>
                  <a:lnTo>
                    <a:pt x="97364" y="197398"/>
                  </a:lnTo>
                  <a:lnTo>
                    <a:pt x="97089" y="197662"/>
                  </a:lnTo>
                  <a:lnTo>
                    <a:pt x="96879" y="197773"/>
                  </a:lnTo>
                  <a:lnTo>
                    <a:pt x="96791" y="197817"/>
                  </a:lnTo>
                  <a:lnTo>
                    <a:pt x="96592" y="197938"/>
                  </a:lnTo>
                  <a:lnTo>
                    <a:pt x="96393" y="198170"/>
                  </a:lnTo>
                  <a:lnTo>
                    <a:pt x="96118" y="198423"/>
                  </a:lnTo>
                  <a:lnTo>
                    <a:pt x="96029" y="198589"/>
                  </a:lnTo>
                  <a:lnTo>
                    <a:pt x="95842" y="198721"/>
                  </a:lnTo>
                  <a:lnTo>
                    <a:pt x="95610" y="198798"/>
                  </a:lnTo>
                  <a:lnTo>
                    <a:pt x="95511" y="198809"/>
                  </a:lnTo>
                  <a:lnTo>
                    <a:pt x="95279" y="198798"/>
                  </a:lnTo>
                  <a:lnTo>
                    <a:pt x="95158" y="198809"/>
                  </a:lnTo>
                  <a:lnTo>
                    <a:pt x="94915" y="198964"/>
                  </a:lnTo>
                  <a:lnTo>
                    <a:pt x="94672" y="199052"/>
                  </a:lnTo>
                  <a:lnTo>
                    <a:pt x="94529" y="199151"/>
                  </a:lnTo>
                  <a:lnTo>
                    <a:pt x="94220" y="199482"/>
                  </a:lnTo>
                  <a:lnTo>
                    <a:pt x="93966" y="199680"/>
                  </a:lnTo>
                  <a:lnTo>
                    <a:pt x="93194" y="200419"/>
                  </a:lnTo>
                  <a:lnTo>
                    <a:pt x="93150" y="200507"/>
                  </a:lnTo>
                  <a:lnTo>
                    <a:pt x="93172" y="200650"/>
                  </a:lnTo>
                  <a:lnTo>
                    <a:pt x="93139" y="200750"/>
                  </a:lnTo>
                  <a:lnTo>
                    <a:pt x="93106" y="200794"/>
                  </a:lnTo>
                  <a:lnTo>
                    <a:pt x="92962" y="200882"/>
                  </a:lnTo>
                  <a:lnTo>
                    <a:pt x="92863" y="200981"/>
                  </a:lnTo>
                  <a:lnTo>
                    <a:pt x="92808" y="201058"/>
                  </a:lnTo>
                  <a:lnTo>
                    <a:pt x="92753" y="201213"/>
                  </a:lnTo>
                  <a:lnTo>
                    <a:pt x="92631" y="201400"/>
                  </a:lnTo>
                  <a:lnTo>
                    <a:pt x="92554" y="201455"/>
                  </a:lnTo>
                  <a:lnTo>
                    <a:pt x="92278" y="201599"/>
                  </a:lnTo>
                  <a:lnTo>
                    <a:pt x="92157" y="201709"/>
                  </a:lnTo>
                  <a:lnTo>
                    <a:pt x="92013" y="201885"/>
                  </a:lnTo>
                  <a:lnTo>
                    <a:pt x="91892" y="202139"/>
                  </a:lnTo>
                  <a:lnTo>
                    <a:pt x="91693" y="202403"/>
                  </a:lnTo>
                  <a:lnTo>
                    <a:pt x="91649" y="202492"/>
                  </a:lnTo>
                  <a:lnTo>
                    <a:pt x="91638" y="202591"/>
                  </a:lnTo>
                  <a:lnTo>
                    <a:pt x="91671" y="202701"/>
                  </a:lnTo>
                  <a:lnTo>
                    <a:pt x="91704" y="202822"/>
                  </a:lnTo>
                  <a:lnTo>
                    <a:pt x="91715" y="202977"/>
                  </a:lnTo>
                  <a:lnTo>
                    <a:pt x="91671" y="203264"/>
                  </a:lnTo>
                  <a:lnTo>
                    <a:pt x="91583" y="203561"/>
                  </a:lnTo>
                  <a:lnTo>
                    <a:pt x="91572" y="203649"/>
                  </a:lnTo>
                  <a:lnTo>
                    <a:pt x="91594" y="203815"/>
                  </a:lnTo>
                  <a:lnTo>
                    <a:pt x="91649" y="203936"/>
                  </a:lnTo>
                  <a:lnTo>
                    <a:pt x="91649" y="204002"/>
                  </a:lnTo>
                  <a:lnTo>
                    <a:pt x="91605" y="204101"/>
                  </a:lnTo>
                  <a:lnTo>
                    <a:pt x="91296" y="204531"/>
                  </a:lnTo>
                  <a:lnTo>
                    <a:pt x="91042" y="204995"/>
                  </a:lnTo>
                  <a:lnTo>
                    <a:pt x="90954" y="205259"/>
                  </a:lnTo>
                  <a:lnTo>
                    <a:pt x="90965" y="205403"/>
                  </a:lnTo>
                  <a:lnTo>
                    <a:pt x="91031" y="205601"/>
                  </a:lnTo>
                  <a:lnTo>
                    <a:pt x="91009" y="205799"/>
                  </a:lnTo>
                  <a:lnTo>
                    <a:pt x="90932" y="206020"/>
                  </a:lnTo>
                  <a:lnTo>
                    <a:pt x="90811" y="206240"/>
                  </a:lnTo>
                  <a:lnTo>
                    <a:pt x="90634" y="206781"/>
                  </a:lnTo>
                  <a:lnTo>
                    <a:pt x="90480" y="207078"/>
                  </a:lnTo>
                  <a:lnTo>
                    <a:pt x="90270" y="207431"/>
                  </a:lnTo>
                  <a:lnTo>
                    <a:pt x="90071" y="207619"/>
                  </a:lnTo>
                  <a:lnTo>
                    <a:pt x="89796" y="207817"/>
                  </a:lnTo>
                  <a:lnTo>
                    <a:pt x="89498" y="208093"/>
                  </a:lnTo>
                  <a:lnTo>
                    <a:pt x="89222" y="208236"/>
                  </a:lnTo>
                  <a:lnTo>
                    <a:pt x="89023" y="208302"/>
                  </a:lnTo>
                  <a:lnTo>
                    <a:pt x="88328" y="208820"/>
                  </a:lnTo>
                  <a:lnTo>
                    <a:pt x="88141" y="209008"/>
                  </a:lnTo>
                  <a:lnTo>
                    <a:pt x="87997" y="209239"/>
                  </a:lnTo>
                  <a:lnTo>
                    <a:pt x="87887" y="209405"/>
                  </a:lnTo>
                  <a:lnTo>
                    <a:pt x="87887" y="209405"/>
                  </a:lnTo>
                  <a:lnTo>
                    <a:pt x="87887" y="209405"/>
                  </a:lnTo>
                  <a:lnTo>
                    <a:pt x="87909" y="209559"/>
                  </a:lnTo>
                  <a:lnTo>
                    <a:pt x="87997" y="209692"/>
                  </a:lnTo>
                  <a:lnTo>
                    <a:pt x="88130" y="209769"/>
                  </a:lnTo>
                  <a:lnTo>
                    <a:pt x="88273" y="209802"/>
                  </a:lnTo>
                  <a:lnTo>
                    <a:pt x="88494" y="210011"/>
                  </a:lnTo>
                  <a:lnTo>
                    <a:pt x="88703" y="210309"/>
                  </a:lnTo>
                  <a:lnTo>
                    <a:pt x="89068" y="210838"/>
                  </a:lnTo>
                  <a:lnTo>
                    <a:pt x="89432" y="211411"/>
                  </a:lnTo>
                  <a:lnTo>
                    <a:pt x="89740" y="211963"/>
                  </a:lnTo>
                  <a:lnTo>
                    <a:pt x="89994" y="212382"/>
                  </a:lnTo>
                  <a:lnTo>
                    <a:pt x="90038" y="212657"/>
                  </a:lnTo>
                  <a:lnTo>
                    <a:pt x="89961" y="212823"/>
                  </a:lnTo>
                  <a:lnTo>
                    <a:pt x="89807" y="212966"/>
                  </a:lnTo>
                  <a:lnTo>
                    <a:pt x="89575" y="213131"/>
                  </a:lnTo>
                  <a:lnTo>
                    <a:pt x="89365" y="213264"/>
                  </a:lnTo>
                  <a:lnTo>
                    <a:pt x="89034" y="213562"/>
                  </a:lnTo>
                  <a:lnTo>
                    <a:pt x="88814" y="213881"/>
                  </a:lnTo>
                  <a:lnTo>
                    <a:pt x="88759" y="214146"/>
                  </a:lnTo>
                  <a:lnTo>
                    <a:pt x="88759" y="214554"/>
                  </a:lnTo>
                  <a:lnTo>
                    <a:pt x="88814" y="214940"/>
                  </a:lnTo>
                  <a:lnTo>
                    <a:pt x="88902" y="215193"/>
                  </a:lnTo>
                  <a:lnTo>
                    <a:pt x="88891" y="215348"/>
                  </a:lnTo>
                  <a:lnTo>
                    <a:pt x="88858" y="215535"/>
                  </a:lnTo>
                  <a:lnTo>
                    <a:pt x="88494" y="216638"/>
                  </a:lnTo>
                  <a:lnTo>
                    <a:pt x="88317" y="217222"/>
                  </a:lnTo>
                  <a:lnTo>
                    <a:pt x="88141" y="217652"/>
                  </a:lnTo>
                  <a:lnTo>
                    <a:pt x="88052" y="217895"/>
                  </a:lnTo>
                  <a:lnTo>
                    <a:pt x="87975" y="218236"/>
                  </a:lnTo>
                  <a:lnTo>
                    <a:pt x="87810" y="218699"/>
                  </a:lnTo>
                  <a:lnTo>
                    <a:pt x="87721" y="218887"/>
                  </a:lnTo>
                  <a:lnTo>
                    <a:pt x="87600" y="219085"/>
                  </a:lnTo>
                  <a:lnTo>
                    <a:pt x="87479" y="219207"/>
                  </a:lnTo>
                  <a:lnTo>
                    <a:pt x="87313" y="219339"/>
                  </a:lnTo>
                  <a:lnTo>
                    <a:pt x="87148" y="219493"/>
                  </a:lnTo>
                  <a:lnTo>
                    <a:pt x="86916" y="219637"/>
                  </a:lnTo>
                  <a:lnTo>
                    <a:pt x="86872" y="219317"/>
                  </a:lnTo>
                  <a:lnTo>
                    <a:pt x="86850" y="218722"/>
                  </a:lnTo>
                  <a:lnTo>
                    <a:pt x="86817" y="218071"/>
                  </a:lnTo>
                  <a:lnTo>
                    <a:pt x="86872" y="216979"/>
                  </a:lnTo>
                  <a:lnTo>
                    <a:pt x="87015" y="215921"/>
                  </a:lnTo>
                  <a:lnTo>
                    <a:pt x="86938" y="215348"/>
                  </a:lnTo>
                  <a:lnTo>
                    <a:pt x="86850" y="215017"/>
                  </a:lnTo>
                  <a:lnTo>
                    <a:pt x="86364" y="214256"/>
                  </a:lnTo>
                  <a:lnTo>
                    <a:pt x="86011" y="213870"/>
                  </a:lnTo>
                  <a:lnTo>
                    <a:pt x="85360" y="213330"/>
                  </a:lnTo>
                  <a:lnTo>
                    <a:pt x="84632" y="212812"/>
                  </a:lnTo>
                  <a:lnTo>
                    <a:pt x="83926" y="211808"/>
                  </a:lnTo>
                  <a:lnTo>
                    <a:pt x="83683" y="211059"/>
                  </a:lnTo>
                  <a:lnTo>
                    <a:pt x="83154" y="210287"/>
                  </a:lnTo>
                  <a:lnTo>
                    <a:pt x="82028" y="209118"/>
                  </a:lnTo>
                  <a:lnTo>
                    <a:pt x="81532" y="208765"/>
                  </a:lnTo>
                  <a:lnTo>
                    <a:pt x="81080" y="208666"/>
                  </a:lnTo>
                  <a:lnTo>
                    <a:pt x="80914" y="208677"/>
                  </a:lnTo>
                  <a:lnTo>
                    <a:pt x="80771" y="208721"/>
                  </a:lnTo>
                  <a:lnTo>
                    <a:pt x="80638" y="208820"/>
                  </a:lnTo>
                  <a:lnTo>
                    <a:pt x="80384" y="208898"/>
                  </a:lnTo>
                  <a:lnTo>
                    <a:pt x="79800" y="209162"/>
                  </a:lnTo>
                  <a:lnTo>
                    <a:pt x="79469" y="209295"/>
                  </a:lnTo>
                  <a:lnTo>
                    <a:pt x="79237" y="209372"/>
                  </a:lnTo>
                  <a:lnTo>
                    <a:pt x="79038" y="209317"/>
                  </a:lnTo>
                  <a:lnTo>
                    <a:pt x="78895" y="209052"/>
                  </a:lnTo>
                  <a:lnTo>
                    <a:pt x="78729" y="208820"/>
                  </a:lnTo>
                  <a:lnTo>
                    <a:pt x="78564" y="208446"/>
                  </a:lnTo>
                  <a:lnTo>
                    <a:pt x="78443" y="207916"/>
                  </a:lnTo>
                  <a:lnTo>
                    <a:pt x="78288" y="207497"/>
                  </a:lnTo>
                  <a:lnTo>
                    <a:pt x="78101" y="207123"/>
                  </a:lnTo>
                  <a:lnTo>
                    <a:pt x="77593" y="206196"/>
                  </a:lnTo>
                  <a:lnTo>
                    <a:pt x="77549" y="205722"/>
                  </a:lnTo>
                  <a:lnTo>
                    <a:pt x="77461" y="205248"/>
                  </a:lnTo>
                  <a:lnTo>
                    <a:pt x="77097" y="204984"/>
                  </a:lnTo>
                  <a:lnTo>
                    <a:pt x="76854" y="204906"/>
                  </a:lnTo>
                  <a:lnTo>
                    <a:pt x="76446" y="204984"/>
                  </a:lnTo>
                  <a:lnTo>
                    <a:pt x="75938" y="205149"/>
                  </a:lnTo>
                  <a:lnTo>
                    <a:pt x="75111" y="205149"/>
                  </a:lnTo>
                  <a:lnTo>
                    <a:pt x="74603" y="204928"/>
                  </a:lnTo>
                  <a:lnTo>
                    <a:pt x="74327" y="204763"/>
                  </a:lnTo>
                  <a:lnTo>
                    <a:pt x="74018" y="204509"/>
                  </a:lnTo>
                  <a:lnTo>
                    <a:pt x="73544" y="204520"/>
                  </a:lnTo>
                  <a:lnTo>
                    <a:pt x="73224" y="204553"/>
                  </a:lnTo>
                  <a:lnTo>
                    <a:pt x="72816" y="204664"/>
                  </a:lnTo>
                  <a:lnTo>
                    <a:pt x="72463" y="204796"/>
                  </a:lnTo>
                  <a:lnTo>
                    <a:pt x="72077" y="204972"/>
                  </a:lnTo>
                  <a:lnTo>
                    <a:pt x="71735" y="205303"/>
                  </a:lnTo>
                  <a:lnTo>
                    <a:pt x="71635" y="205436"/>
                  </a:lnTo>
                  <a:lnTo>
                    <a:pt x="71514" y="205502"/>
                  </a:lnTo>
                  <a:lnTo>
                    <a:pt x="71282" y="205524"/>
                  </a:lnTo>
                  <a:lnTo>
                    <a:pt x="71128" y="205524"/>
                  </a:lnTo>
                  <a:lnTo>
                    <a:pt x="70830" y="205491"/>
                  </a:lnTo>
                  <a:lnTo>
                    <a:pt x="70477" y="205469"/>
                  </a:lnTo>
                  <a:lnTo>
                    <a:pt x="70124" y="205480"/>
                  </a:lnTo>
                  <a:lnTo>
                    <a:pt x="69826" y="205524"/>
                  </a:lnTo>
                  <a:lnTo>
                    <a:pt x="69550" y="205634"/>
                  </a:lnTo>
                  <a:lnTo>
                    <a:pt x="69164" y="205656"/>
                  </a:lnTo>
                  <a:lnTo>
                    <a:pt x="68987" y="205623"/>
                  </a:lnTo>
                  <a:lnTo>
                    <a:pt x="68811" y="205546"/>
                  </a:lnTo>
                  <a:lnTo>
                    <a:pt x="68392" y="205579"/>
                  </a:lnTo>
                  <a:lnTo>
                    <a:pt x="67840" y="205656"/>
                  </a:lnTo>
                  <a:lnTo>
                    <a:pt x="67454" y="205656"/>
                  </a:lnTo>
                  <a:lnTo>
                    <a:pt x="67178" y="205634"/>
                  </a:lnTo>
                  <a:lnTo>
                    <a:pt x="66825" y="205546"/>
                  </a:lnTo>
                  <a:lnTo>
                    <a:pt x="66461" y="205447"/>
                  </a:lnTo>
                  <a:lnTo>
                    <a:pt x="66218" y="205458"/>
                  </a:lnTo>
                  <a:lnTo>
                    <a:pt x="65865" y="205369"/>
                  </a:lnTo>
                  <a:lnTo>
                    <a:pt x="65490" y="205358"/>
                  </a:lnTo>
                  <a:lnTo>
                    <a:pt x="65004" y="205436"/>
                  </a:lnTo>
                  <a:lnTo>
                    <a:pt x="64718" y="205535"/>
                  </a:lnTo>
                  <a:lnTo>
                    <a:pt x="64475" y="205524"/>
                  </a:lnTo>
                  <a:lnTo>
                    <a:pt x="64133" y="205524"/>
                  </a:lnTo>
                  <a:lnTo>
                    <a:pt x="63824" y="205568"/>
                  </a:lnTo>
                  <a:lnTo>
                    <a:pt x="63702" y="205656"/>
                  </a:lnTo>
                  <a:lnTo>
                    <a:pt x="63559" y="205755"/>
                  </a:lnTo>
                  <a:lnTo>
                    <a:pt x="63405" y="205910"/>
                  </a:lnTo>
                  <a:lnTo>
                    <a:pt x="63272" y="206152"/>
                  </a:lnTo>
                  <a:lnTo>
                    <a:pt x="63151" y="206450"/>
                  </a:lnTo>
                  <a:lnTo>
                    <a:pt x="62963" y="206637"/>
                  </a:lnTo>
                  <a:lnTo>
                    <a:pt x="62809" y="206737"/>
                  </a:lnTo>
                  <a:lnTo>
                    <a:pt x="62588" y="206990"/>
                  </a:lnTo>
                  <a:lnTo>
                    <a:pt x="62323" y="207111"/>
                  </a:lnTo>
                  <a:lnTo>
                    <a:pt x="62014" y="207266"/>
                  </a:lnTo>
                  <a:lnTo>
                    <a:pt x="61915" y="207398"/>
                  </a:lnTo>
                  <a:lnTo>
                    <a:pt x="61816" y="207597"/>
                  </a:lnTo>
                  <a:lnTo>
                    <a:pt x="61706" y="207839"/>
                  </a:lnTo>
                  <a:lnTo>
                    <a:pt x="61617" y="208071"/>
                  </a:lnTo>
                  <a:lnTo>
                    <a:pt x="61375" y="208302"/>
                  </a:lnTo>
                  <a:lnTo>
                    <a:pt x="61264" y="208435"/>
                  </a:lnTo>
                  <a:lnTo>
                    <a:pt x="61077" y="208589"/>
                  </a:lnTo>
                  <a:lnTo>
                    <a:pt x="60867" y="208787"/>
                  </a:lnTo>
                  <a:lnTo>
                    <a:pt x="60514" y="209030"/>
                  </a:lnTo>
                  <a:lnTo>
                    <a:pt x="60139" y="209195"/>
                  </a:lnTo>
                  <a:lnTo>
                    <a:pt x="59907" y="209140"/>
                  </a:lnTo>
                  <a:lnTo>
                    <a:pt x="59709" y="208898"/>
                  </a:lnTo>
                  <a:lnTo>
                    <a:pt x="59400" y="208534"/>
                  </a:lnTo>
                  <a:lnTo>
                    <a:pt x="59036" y="208005"/>
                  </a:lnTo>
                  <a:lnTo>
                    <a:pt x="58815" y="207828"/>
                  </a:lnTo>
                  <a:lnTo>
                    <a:pt x="58638" y="207453"/>
                  </a:lnTo>
                  <a:lnTo>
                    <a:pt x="58517" y="207211"/>
                  </a:lnTo>
                  <a:lnTo>
                    <a:pt x="58418" y="206946"/>
                  </a:lnTo>
                  <a:lnTo>
                    <a:pt x="58296" y="206637"/>
                  </a:lnTo>
                  <a:lnTo>
                    <a:pt x="58197" y="206417"/>
                  </a:lnTo>
                  <a:lnTo>
                    <a:pt x="57998" y="206119"/>
                  </a:lnTo>
                  <a:lnTo>
                    <a:pt x="57877" y="205910"/>
                  </a:lnTo>
                  <a:lnTo>
                    <a:pt x="57623" y="205568"/>
                  </a:lnTo>
                  <a:lnTo>
                    <a:pt x="57480" y="205314"/>
                  </a:lnTo>
                  <a:lnTo>
                    <a:pt x="57403" y="205105"/>
                  </a:lnTo>
                  <a:lnTo>
                    <a:pt x="57105" y="204884"/>
                  </a:lnTo>
                  <a:lnTo>
                    <a:pt x="56829" y="204620"/>
                  </a:lnTo>
                  <a:lnTo>
                    <a:pt x="56730" y="204465"/>
                  </a:lnTo>
                  <a:lnTo>
                    <a:pt x="56498" y="204278"/>
                  </a:lnTo>
                  <a:lnTo>
                    <a:pt x="56299" y="204234"/>
                  </a:lnTo>
                  <a:lnTo>
                    <a:pt x="56057" y="204112"/>
                  </a:lnTo>
                  <a:lnTo>
                    <a:pt x="55869" y="203837"/>
                  </a:lnTo>
                  <a:lnTo>
                    <a:pt x="55781" y="203616"/>
                  </a:lnTo>
                  <a:lnTo>
                    <a:pt x="55737" y="202988"/>
                  </a:lnTo>
                  <a:lnTo>
                    <a:pt x="55704" y="202536"/>
                  </a:lnTo>
                  <a:lnTo>
                    <a:pt x="55582" y="202062"/>
                  </a:lnTo>
                  <a:lnTo>
                    <a:pt x="55516" y="201742"/>
                  </a:lnTo>
                  <a:lnTo>
                    <a:pt x="55406" y="201588"/>
                  </a:lnTo>
                  <a:lnTo>
                    <a:pt x="55119" y="201455"/>
                  </a:lnTo>
                  <a:lnTo>
                    <a:pt x="54865" y="201411"/>
                  </a:lnTo>
                  <a:lnTo>
                    <a:pt x="54402" y="201422"/>
                  </a:lnTo>
                  <a:lnTo>
                    <a:pt x="54115" y="201543"/>
                  </a:lnTo>
                  <a:lnTo>
                    <a:pt x="53916" y="201709"/>
                  </a:lnTo>
                  <a:lnTo>
                    <a:pt x="53696" y="201907"/>
                  </a:lnTo>
                  <a:lnTo>
                    <a:pt x="53431" y="202106"/>
                  </a:lnTo>
                  <a:lnTo>
                    <a:pt x="53122" y="202227"/>
                  </a:lnTo>
                  <a:lnTo>
                    <a:pt x="52725" y="202238"/>
                  </a:lnTo>
                  <a:lnTo>
                    <a:pt x="52394" y="202161"/>
                  </a:lnTo>
                  <a:lnTo>
                    <a:pt x="52096" y="202095"/>
                  </a:lnTo>
                  <a:lnTo>
                    <a:pt x="51754" y="202084"/>
                  </a:lnTo>
                  <a:lnTo>
                    <a:pt x="51412" y="202106"/>
                  </a:lnTo>
                  <a:lnTo>
                    <a:pt x="51026" y="202139"/>
                  </a:lnTo>
                  <a:lnTo>
                    <a:pt x="50706" y="202370"/>
                  </a:lnTo>
                  <a:lnTo>
                    <a:pt x="50573" y="202547"/>
                  </a:lnTo>
                  <a:lnTo>
                    <a:pt x="50463" y="202668"/>
                  </a:lnTo>
                  <a:lnTo>
                    <a:pt x="50353" y="202789"/>
                  </a:lnTo>
                  <a:lnTo>
                    <a:pt x="50286" y="202900"/>
                  </a:lnTo>
                  <a:lnTo>
                    <a:pt x="50275" y="202999"/>
                  </a:lnTo>
                  <a:lnTo>
                    <a:pt x="50253" y="203109"/>
                  </a:lnTo>
                  <a:lnTo>
                    <a:pt x="50187" y="203164"/>
                  </a:lnTo>
                  <a:lnTo>
                    <a:pt x="50110" y="203120"/>
                  </a:lnTo>
                  <a:lnTo>
                    <a:pt x="49966" y="202977"/>
                  </a:lnTo>
                  <a:lnTo>
                    <a:pt x="49812" y="202712"/>
                  </a:lnTo>
                  <a:lnTo>
                    <a:pt x="49404" y="201996"/>
                  </a:lnTo>
                  <a:lnTo>
                    <a:pt x="49194" y="201709"/>
                  </a:lnTo>
                  <a:lnTo>
                    <a:pt x="49139" y="201588"/>
                  </a:lnTo>
                  <a:lnTo>
                    <a:pt x="48863" y="201400"/>
                  </a:lnTo>
                  <a:lnTo>
                    <a:pt x="48598" y="201323"/>
                  </a:lnTo>
                  <a:lnTo>
                    <a:pt x="48345" y="201334"/>
                  </a:lnTo>
                  <a:lnTo>
                    <a:pt x="48135" y="201356"/>
                  </a:lnTo>
                  <a:lnTo>
                    <a:pt x="47991" y="201444"/>
                  </a:lnTo>
                  <a:lnTo>
                    <a:pt x="47892" y="201444"/>
                  </a:lnTo>
                  <a:lnTo>
                    <a:pt x="47716" y="201411"/>
                  </a:lnTo>
                  <a:lnTo>
                    <a:pt x="47528" y="201290"/>
                  </a:lnTo>
                  <a:lnTo>
                    <a:pt x="47407" y="201158"/>
                  </a:lnTo>
                  <a:lnTo>
                    <a:pt x="47307" y="200992"/>
                  </a:lnTo>
                  <a:lnTo>
                    <a:pt x="47153" y="200628"/>
                  </a:lnTo>
                  <a:lnTo>
                    <a:pt x="47065" y="200375"/>
                  </a:lnTo>
                  <a:lnTo>
                    <a:pt x="46811" y="200121"/>
                  </a:lnTo>
                  <a:lnTo>
                    <a:pt x="46458" y="199923"/>
                  </a:lnTo>
                  <a:lnTo>
                    <a:pt x="46116" y="199691"/>
                  </a:lnTo>
                  <a:lnTo>
                    <a:pt x="45851" y="199526"/>
                  </a:lnTo>
                  <a:lnTo>
                    <a:pt x="45619" y="199162"/>
                  </a:lnTo>
                  <a:lnTo>
                    <a:pt x="45531" y="198964"/>
                  </a:lnTo>
                  <a:lnTo>
                    <a:pt x="45377" y="198864"/>
                  </a:lnTo>
                  <a:lnTo>
                    <a:pt x="45178" y="198754"/>
                  </a:lnTo>
                  <a:lnTo>
                    <a:pt x="44858" y="198611"/>
                  </a:lnTo>
                  <a:lnTo>
                    <a:pt x="44560" y="198500"/>
                  </a:lnTo>
                  <a:lnTo>
                    <a:pt x="44362" y="198467"/>
                  </a:lnTo>
                  <a:lnTo>
                    <a:pt x="44152" y="198456"/>
                  </a:lnTo>
                  <a:lnTo>
                    <a:pt x="43876" y="198522"/>
                  </a:lnTo>
                  <a:lnTo>
                    <a:pt x="43622" y="198589"/>
                  </a:lnTo>
                  <a:lnTo>
                    <a:pt x="43391" y="198611"/>
                  </a:lnTo>
                  <a:lnTo>
                    <a:pt x="43049" y="198633"/>
                  </a:lnTo>
                  <a:lnTo>
                    <a:pt x="42718" y="198666"/>
                  </a:lnTo>
                  <a:lnTo>
                    <a:pt x="42276" y="198611"/>
                  </a:lnTo>
                  <a:lnTo>
                    <a:pt x="42001" y="198578"/>
                  </a:lnTo>
                  <a:lnTo>
                    <a:pt x="41802" y="198467"/>
                  </a:lnTo>
                  <a:lnTo>
                    <a:pt x="41625" y="198313"/>
                  </a:lnTo>
                  <a:lnTo>
                    <a:pt x="41361" y="197927"/>
                  </a:lnTo>
                  <a:lnTo>
                    <a:pt x="41063" y="197773"/>
                  </a:lnTo>
                  <a:lnTo>
                    <a:pt x="40831" y="197773"/>
                  </a:lnTo>
                  <a:lnTo>
                    <a:pt x="40301" y="197684"/>
                  </a:lnTo>
                  <a:lnTo>
                    <a:pt x="40147" y="197651"/>
                  </a:lnTo>
                  <a:lnTo>
                    <a:pt x="40037" y="197651"/>
                  </a:lnTo>
                  <a:lnTo>
                    <a:pt x="39750" y="197740"/>
                  </a:lnTo>
                  <a:lnTo>
                    <a:pt x="39463" y="197839"/>
                  </a:lnTo>
                  <a:lnTo>
                    <a:pt x="39077" y="197861"/>
                  </a:lnTo>
                  <a:lnTo>
                    <a:pt x="38746" y="197894"/>
                  </a:lnTo>
                  <a:lnTo>
                    <a:pt x="38437" y="197905"/>
                  </a:lnTo>
                  <a:lnTo>
                    <a:pt x="38051" y="197938"/>
                  </a:lnTo>
                  <a:lnTo>
                    <a:pt x="38051" y="197938"/>
                  </a:lnTo>
                  <a:lnTo>
                    <a:pt x="37775" y="197872"/>
                  </a:lnTo>
                  <a:lnTo>
                    <a:pt x="37367" y="197640"/>
                  </a:lnTo>
                  <a:lnTo>
                    <a:pt x="37102" y="197519"/>
                  </a:lnTo>
                  <a:lnTo>
                    <a:pt x="36947" y="197332"/>
                  </a:lnTo>
                  <a:lnTo>
                    <a:pt x="36848" y="197210"/>
                  </a:lnTo>
                  <a:lnTo>
                    <a:pt x="36638" y="197001"/>
                  </a:lnTo>
                  <a:lnTo>
                    <a:pt x="36473" y="196714"/>
                  </a:lnTo>
                  <a:lnTo>
                    <a:pt x="36440" y="196538"/>
                  </a:lnTo>
                  <a:lnTo>
                    <a:pt x="36407" y="196339"/>
                  </a:lnTo>
                  <a:lnTo>
                    <a:pt x="36263" y="196218"/>
                  </a:lnTo>
                  <a:lnTo>
                    <a:pt x="35844" y="196053"/>
                  </a:lnTo>
                  <a:lnTo>
                    <a:pt x="35469" y="195876"/>
                  </a:lnTo>
                  <a:lnTo>
                    <a:pt x="35138" y="195678"/>
                  </a:lnTo>
                  <a:lnTo>
                    <a:pt x="34774" y="195303"/>
                  </a:lnTo>
                  <a:lnTo>
                    <a:pt x="34575" y="195160"/>
                  </a:lnTo>
                  <a:lnTo>
                    <a:pt x="34432" y="195138"/>
                  </a:lnTo>
                  <a:lnTo>
                    <a:pt x="34244" y="195215"/>
                  </a:lnTo>
                  <a:lnTo>
                    <a:pt x="34101" y="195325"/>
                  </a:lnTo>
                  <a:lnTo>
                    <a:pt x="33902" y="195435"/>
                  </a:lnTo>
                  <a:lnTo>
                    <a:pt x="33671" y="195623"/>
                  </a:lnTo>
                  <a:lnTo>
                    <a:pt x="33373" y="195777"/>
                  </a:lnTo>
                  <a:lnTo>
                    <a:pt x="32998" y="196031"/>
                  </a:lnTo>
                  <a:lnTo>
                    <a:pt x="32600" y="196306"/>
                  </a:lnTo>
                  <a:lnTo>
                    <a:pt x="32358" y="196648"/>
                  </a:lnTo>
                  <a:lnTo>
                    <a:pt x="32192" y="197133"/>
                  </a:lnTo>
                  <a:lnTo>
                    <a:pt x="32038" y="197365"/>
                  </a:lnTo>
                  <a:lnTo>
                    <a:pt x="31828" y="197629"/>
                  </a:lnTo>
                  <a:lnTo>
                    <a:pt x="31563" y="197872"/>
                  </a:lnTo>
                  <a:lnTo>
                    <a:pt x="31287" y="198092"/>
                  </a:lnTo>
                  <a:lnTo>
                    <a:pt x="31100" y="198390"/>
                  </a:lnTo>
                  <a:lnTo>
                    <a:pt x="30846" y="198964"/>
                  </a:lnTo>
                  <a:lnTo>
                    <a:pt x="30769" y="199217"/>
                  </a:lnTo>
                  <a:lnTo>
                    <a:pt x="30681" y="199669"/>
                  </a:lnTo>
                  <a:lnTo>
                    <a:pt x="30636" y="199989"/>
                  </a:lnTo>
                  <a:lnTo>
                    <a:pt x="30504" y="200209"/>
                  </a:lnTo>
                  <a:lnTo>
                    <a:pt x="30184" y="200220"/>
                  </a:lnTo>
                  <a:lnTo>
                    <a:pt x="29688" y="200121"/>
                  </a:lnTo>
                  <a:lnTo>
                    <a:pt x="29191" y="200000"/>
                  </a:lnTo>
                  <a:lnTo>
                    <a:pt x="28739" y="200187"/>
                  </a:lnTo>
                  <a:lnTo>
                    <a:pt x="28441" y="200717"/>
                  </a:lnTo>
                  <a:lnTo>
                    <a:pt x="28264" y="201312"/>
                  </a:lnTo>
                  <a:lnTo>
                    <a:pt x="28154" y="201521"/>
                  </a:lnTo>
                  <a:lnTo>
                    <a:pt x="27977" y="201687"/>
                  </a:lnTo>
                  <a:lnTo>
                    <a:pt x="27801" y="201720"/>
                  </a:lnTo>
                  <a:lnTo>
                    <a:pt x="27580" y="201731"/>
                  </a:lnTo>
                  <a:lnTo>
                    <a:pt x="27029" y="201731"/>
                  </a:lnTo>
                  <a:lnTo>
                    <a:pt x="26874" y="201797"/>
                  </a:lnTo>
                  <a:lnTo>
                    <a:pt x="26620" y="201951"/>
                  </a:lnTo>
                  <a:lnTo>
                    <a:pt x="26389" y="202227"/>
                  </a:lnTo>
                  <a:lnTo>
                    <a:pt x="26278" y="202525"/>
                  </a:lnTo>
                  <a:lnTo>
                    <a:pt x="26234" y="202657"/>
                  </a:lnTo>
                  <a:lnTo>
                    <a:pt x="26091" y="202778"/>
                  </a:lnTo>
                  <a:lnTo>
                    <a:pt x="25947" y="202822"/>
                  </a:lnTo>
                  <a:lnTo>
                    <a:pt x="25771" y="202789"/>
                  </a:lnTo>
                  <a:lnTo>
                    <a:pt x="25517" y="202745"/>
                  </a:lnTo>
                  <a:lnTo>
                    <a:pt x="25296" y="202646"/>
                  </a:lnTo>
                  <a:lnTo>
                    <a:pt x="24855" y="202536"/>
                  </a:lnTo>
                  <a:lnTo>
                    <a:pt x="24668" y="202547"/>
                  </a:lnTo>
                  <a:lnTo>
                    <a:pt x="24381" y="202624"/>
                  </a:lnTo>
                  <a:lnTo>
                    <a:pt x="24171" y="202701"/>
                  </a:lnTo>
                  <a:lnTo>
                    <a:pt x="23807" y="202856"/>
                  </a:lnTo>
                  <a:lnTo>
                    <a:pt x="23630" y="202889"/>
                  </a:lnTo>
                  <a:lnTo>
                    <a:pt x="23443" y="202889"/>
                  </a:lnTo>
                  <a:lnTo>
                    <a:pt x="23200" y="202933"/>
                  </a:lnTo>
                  <a:lnTo>
                    <a:pt x="23101" y="203021"/>
                  </a:lnTo>
                  <a:lnTo>
                    <a:pt x="22991" y="203120"/>
                  </a:lnTo>
                  <a:lnTo>
                    <a:pt x="22847" y="203186"/>
                  </a:lnTo>
                  <a:lnTo>
                    <a:pt x="22615" y="203230"/>
                  </a:lnTo>
                  <a:lnTo>
                    <a:pt x="22141" y="203297"/>
                  </a:lnTo>
                  <a:lnTo>
                    <a:pt x="21865" y="203352"/>
                  </a:lnTo>
                  <a:lnTo>
                    <a:pt x="21468" y="203451"/>
                  </a:lnTo>
                  <a:lnTo>
                    <a:pt x="21203" y="203550"/>
                  </a:lnTo>
                  <a:lnTo>
                    <a:pt x="20927" y="203793"/>
                  </a:lnTo>
                  <a:lnTo>
                    <a:pt x="20519" y="204223"/>
                  </a:lnTo>
                  <a:lnTo>
                    <a:pt x="20343" y="204553"/>
                  </a:lnTo>
                  <a:lnTo>
                    <a:pt x="20122" y="204730"/>
                  </a:lnTo>
                  <a:lnTo>
                    <a:pt x="19979" y="204840"/>
                  </a:lnTo>
                  <a:lnTo>
                    <a:pt x="19747" y="204862"/>
                  </a:lnTo>
                  <a:lnTo>
                    <a:pt x="19272" y="204906"/>
                  </a:lnTo>
                  <a:lnTo>
                    <a:pt x="18886" y="204961"/>
                  </a:lnTo>
                  <a:lnTo>
                    <a:pt x="18732" y="204972"/>
                  </a:lnTo>
                  <a:lnTo>
                    <a:pt x="18500" y="204906"/>
                  </a:lnTo>
                  <a:lnTo>
                    <a:pt x="18478" y="204895"/>
                  </a:lnTo>
                  <a:lnTo>
                    <a:pt x="18423" y="204862"/>
                  </a:lnTo>
                  <a:lnTo>
                    <a:pt x="18114" y="204598"/>
                  </a:lnTo>
                  <a:lnTo>
                    <a:pt x="17816" y="204245"/>
                  </a:lnTo>
                  <a:lnTo>
                    <a:pt x="17617" y="203837"/>
                  </a:lnTo>
                  <a:lnTo>
                    <a:pt x="17595" y="203671"/>
                  </a:lnTo>
                  <a:lnTo>
                    <a:pt x="17485" y="203418"/>
                  </a:lnTo>
                  <a:lnTo>
                    <a:pt x="17187" y="203164"/>
                  </a:lnTo>
                  <a:lnTo>
                    <a:pt x="16867" y="202878"/>
                  </a:lnTo>
                  <a:lnTo>
                    <a:pt x="16691" y="202701"/>
                  </a:lnTo>
                  <a:lnTo>
                    <a:pt x="16349" y="202580"/>
                  </a:lnTo>
                  <a:lnTo>
                    <a:pt x="15940" y="202437"/>
                  </a:lnTo>
                  <a:lnTo>
                    <a:pt x="15654" y="202348"/>
                  </a:lnTo>
                  <a:lnTo>
                    <a:pt x="15389" y="202381"/>
                  </a:lnTo>
                  <a:lnTo>
                    <a:pt x="15212" y="202514"/>
                  </a:lnTo>
                  <a:lnTo>
                    <a:pt x="14970" y="202580"/>
                  </a:lnTo>
                  <a:lnTo>
                    <a:pt x="14605" y="202591"/>
                  </a:lnTo>
                  <a:lnTo>
                    <a:pt x="14164" y="202470"/>
                  </a:lnTo>
                  <a:lnTo>
                    <a:pt x="13767" y="202437"/>
                  </a:lnTo>
                  <a:lnTo>
                    <a:pt x="13215" y="202635"/>
                  </a:lnTo>
                  <a:lnTo>
                    <a:pt x="12851" y="202800"/>
                  </a:lnTo>
                  <a:lnTo>
                    <a:pt x="12719" y="202856"/>
                  </a:lnTo>
                  <a:lnTo>
                    <a:pt x="12476" y="203065"/>
                  </a:lnTo>
                  <a:lnTo>
                    <a:pt x="12344" y="203286"/>
                  </a:lnTo>
                  <a:lnTo>
                    <a:pt x="12200" y="203418"/>
                  </a:lnTo>
                  <a:lnTo>
                    <a:pt x="11991" y="203550"/>
                  </a:lnTo>
                  <a:lnTo>
                    <a:pt x="11726" y="203583"/>
                  </a:lnTo>
                  <a:lnTo>
                    <a:pt x="11516" y="203506"/>
                  </a:lnTo>
                  <a:lnTo>
                    <a:pt x="11329" y="203374"/>
                  </a:lnTo>
                  <a:lnTo>
                    <a:pt x="11119" y="203308"/>
                  </a:lnTo>
                  <a:lnTo>
                    <a:pt x="10832" y="203297"/>
                  </a:lnTo>
                  <a:lnTo>
                    <a:pt x="10501" y="203341"/>
                  </a:lnTo>
                  <a:lnTo>
                    <a:pt x="10148" y="203462"/>
                  </a:lnTo>
                  <a:lnTo>
                    <a:pt x="9839" y="203594"/>
                  </a:lnTo>
                  <a:lnTo>
                    <a:pt x="9442" y="203660"/>
                  </a:lnTo>
                  <a:lnTo>
                    <a:pt x="9166" y="203716"/>
                  </a:lnTo>
                  <a:lnTo>
                    <a:pt x="8990" y="203826"/>
                  </a:lnTo>
                  <a:lnTo>
                    <a:pt x="8736" y="204046"/>
                  </a:lnTo>
                  <a:lnTo>
                    <a:pt x="8261" y="204322"/>
                  </a:lnTo>
                  <a:lnTo>
                    <a:pt x="8063" y="204443"/>
                  </a:lnTo>
                  <a:lnTo>
                    <a:pt x="7919" y="204498"/>
                  </a:lnTo>
                  <a:lnTo>
                    <a:pt x="7688" y="204509"/>
                  </a:lnTo>
                  <a:lnTo>
                    <a:pt x="7379" y="204509"/>
                  </a:lnTo>
                  <a:lnTo>
                    <a:pt x="6982" y="204520"/>
                  </a:lnTo>
                  <a:lnTo>
                    <a:pt x="6805" y="204498"/>
                  </a:lnTo>
                  <a:lnTo>
                    <a:pt x="6584" y="204487"/>
                  </a:lnTo>
                  <a:lnTo>
                    <a:pt x="6287" y="204587"/>
                  </a:lnTo>
                  <a:lnTo>
                    <a:pt x="6143" y="204741"/>
                  </a:lnTo>
                  <a:lnTo>
                    <a:pt x="6066" y="204928"/>
                  </a:lnTo>
                  <a:lnTo>
                    <a:pt x="5967" y="205072"/>
                  </a:lnTo>
                  <a:lnTo>
                    <a:pt x="5812" y="205160"/>
                  </a:lnTo>
                  <a:lnTo>
                    <a:pt x="5492" y="205215"/>
                  </a:lnTo>
                  <a:lnTo>
                    <a:pt x="5172" y="205270"/>
                  </a:lnTo>
                  <a:lnTo>
                    <a:pt x="4764" y="205270"/>
                  </a:lnTo>
                  <a:lnTo>
                    <a:pt x="4378" y="205237"/>
                  </a:lnTo>
                  <a:lnTo>
                    <a:pt x="4003" y="205193"/>
                  </a:lnTo>
                  <a:lnTo>
                    <a:pt x="3705" y="205226"/>
                  </a:lnTo>
                  <a:lnTo>
                    <a:pt x="3473" y="205248"/>
                  </a:lnTo>
                  <a:lnTo>
                    <a:pt x="3175" y="205292"/>
                  </a:lnTo>
                  <a:lnTo>
                    <a:pt x="2723" y="205458"/>
                  </a:lnTo>
                  <a:lnTo>
                    <a:pt x="2436" y="205524"/>
                  </a:lnTo>
                  <a:lnTo>
                    <a:pt x="2160" y="205623"/>
                  </a:lnTo>
                  <a:lnTo>
                    <a:pt x="1818" y="205766"/>
                  </a:lnTo>
                  <a:lnTo>
                    <a:pt x="1509" y="205921"/>
                  </a:lnTo>
                  <a:lnTo>
                    <a:pt x="1278" y="206097"/>
                  </a:lnTo>
                  <a:lnTo>
                    <a:pt x="1101" y="206351"/>
                  </a:lnTo>
                  <a:lnTo>
                    <a:pt x="913" y="206582"/>
                  </a:lnTo>
                  <a:lnTo>
                    <a:pt x="748" y="206913"/>
                  </a:lnTo>
                  <a:lnTo>
                    <a:pt x="549" y="207211"/>
                  </a:lnTo>
                  <a:lnTo>
                    <a:pt x="516" y="207365"/>
                  </a:lnTo>
                  <a:lnTo>
                    <a:pt x="560" y="207575"/>
                  </a:lnTo>
                  <a:lnTo>
                    <a:pt x="671" y="207839"/>
                  </a:lnTo>
                  <a:lnTo>
                    <a:pt x="693" y="208082"/>
                  </a:lnTo>
                  <a:lnTo>
                    <a:pt x="616" y="208258"/>
                  </a:lnTo>
                  <a:lnTo>
                    <a:pt x="571" y="208567"/>
                  </a:lnTo>
                  <a:lnTo>
                    <a:pt x="571" y="208754"/>
                  </a:lnTo>
                  <a:lnTo>
                    <a:pt x="549" y="209019"/>
                  </a:lnTo>
                  <a:lnTo>
                    <a:pt x="472" y="209228"/>
                  </a:lnTo>
                  <a:lnTo>
                    <a:pt x="472" y="209460"/>
                  </a:lnTo>
                  <a:lnTo>
                    <a:pt x="571" y="209636"/>
                  </a:lnTo>
                  <a:lnTo>
                    <a:pt x="737" y="209890"/>
                  </a:lnTo>
                  <a:lnTo>
                    <a:pt x="836" y="210210"/>
                  </a:lnTo>
                  <a:lnTo>
                    <a:pt x="991" y="210794"/>
                  </a:lnTo>
                  <a:lnTo>
                    <a:pt x="1134" y="210882"/>
                  </a:lnTo>
                  <a:lnTo>
                    <a:pt x="1432" y="211004"/>
                  </a:lnTo>
                  <a:lnTo>
                    <a:pt x="1608" y="211081"/>
                  </a:lnTo>
                  <a:lnTo>
                    <a:pt x="2072" y="211224"/>
                  </a:lnTo>
                  <a:lnTo>
                    <a:pt x="2502" y="211411"/>
                  </a:lnTo>
                  <a:lnTo>
                    <a:pt x="2701" y="211632"/>
                  </a:lnTo>
                  <a:lnTo>
                    <a:pt x="2866" y="211819"/>
                  </a:lnTo>
                  <a:lnTo>
                    <a:pt x="2921" y="211941"/>
                  </a:lnTo>
                  <a:lnTo>
                    <a:pt x="3010" y="212238"/>
                  </a:lnTo>
                  <a:lnTo>
                    <a:pt x="3076" y="212690"/>
                  </a:lnTo>
                  <a:lnTo>
                    <a:pt x="3208" y="213098"/>
                  </a:lnTo>
                  <a:lnTo>
                    <a:pt x="3341" y="213495"/>
                  </a:lnTo>
                  <a:lnTo>
                    <a:pt x="3341" y="214102"/>
                  </a:lnTo>
                  <a:lnTo>
                    <a:pt x="3628" y="214444"/>
                  </a:lnTo>
                  <a:lnTo>
                    <a:pt x="3672" y="214576"/>
                  </a:lnTo>
                  <a:lnTo>
                    <a:pt x="3517" y="214807"/>
                  </a:lnTo>
                  <a:lnTo>
                    <a:pt x="3429" y="215006"/>
                  </a:lnTo>
                  <a:lnTo>
                    <a:pt x="3705" y="215480"/>
                  </a:lnTo>
                  <a:lnTo>
                    <a:pt x="3815" y="215866"/>
                  </a:lnTo>
                  <a:lnTo>
                    <a:pt x="4025" y="216583"/>
                  </a:lnTo>
                  <a:lnTo>
                    <a:pt x="4334" y="217178"/>
                  </a:lnTo>
                  <a:lnTo>
                    <a:pt x="4466" y="217906"/>
                  </a:lnTo>
                  <a:lnTo>
                    <a:pt x="4444" y="218236"/>
                  </a:lnTo>
                  <a:lnTo>
                    <a:pt x="4488" y="218821"/>
                  </a:lnTo>
                  <a:lnTo>
                    <a:pt x="4621" y="219372"/>
                  </a:lnTo>
                  <a:lnTo>
                    <a:pt x="4709" y="219802"/>
                  </a:lnTo>
                  <a:lnTo>
                    <a:pt x="4852" y="220188"/>
                  </a:lnTo>
                  <a:lnTo>
                    <a:pt x="4952" y="220640"/>
                  </a:lnTo>
                  <a:lnTo>
                    <a:pt x="5084" y="220916"/>
                  </a:lnTo>
                  <a:lnTo>
                    <a:pt x="5338" y="221335"/>
                  </a:lnTo>
                  <a:lnTo>
                    <a:pt x="5415" y="221533"/>
                  </a:lnTo>
                  <a:lnTo>
                    <a:pt x="5658" y="222426"/>
                  </a:lnTo>
                  <a:lnTo>
                    <a:pt x="5812" y="223055"/>
                  </a:lnTo>
                  <a:lnTo>
                    <a:pt x="6187" y="223705"/>
                  </a:lnTo>
                  <a:lnTo>
                    <a:pt x="6474" y="224290"/>
                  </a:lnTo>
                  <a:lnTo>
                    <a:pt x="6684" y="224709"/>
                  </a:lnTo>
                  <a:lnTo>
                    <a:pt x="7213" y="224951"/>
                  </a:lnTo>
                  <a:lnTo>
                    <a:pt x="7401" y="225194"/>
                  </a:lnTo>
                  <a:lnTo>
                    <a:pt x="7577" y="225370"/>
                  </a:lnTo>
                  <a:lnTo>
                    <a:pt x="7809" y="225458"/>
                  </a:lnTo>
                  <a:lnTo>
                    <a:pt x="8096" y="225590"/>
                  </a:lnTo>
                  <a:lnTo>
                    <a:pt x="8372" y="225712"/>
                  </a:lnTo>
                  <a:lnTo>
                    <a:pt x="8603" y="225789"/>
                  </a:lnTo>
                  <a:lnTo>
                    <a:pt x="8791" y="225833"/>
                  </a:lnTo>
                  <a:lnTo>
                    <a:pt x="9056" y="225888"/>
                  </a:lnTo>
                  <a:lnTo>
                    <a:pt x="9177" y="225987"/>
                  </a:lnTo>
                  <a:lnTo>
                    <a:pt x="9299" y="226153"/>
                  </a:lnTo>
                  <a:lnTo>
                    <a:pt x="9453" y="226561"/>
                  </a:lnTo>
                  <a:lnTo>
                    <a:pt x="9663" y="226991"/>
                  </a:lnTo>
                  <a:lnTo>
                    <a:pt x="9839" y="227134"/>
                  </a:lnTo>
                  <a:lnTo>
                    <a:pt x="10159" y="227200"/>
                  </a:lnTo>
                  <a:lnTo>
                    <a:pt x="10711" y="227355"/>
                  </a:lnTo>
                  <a:lnTo>
                    <a:pt x="11020" y="227509"/>
                  </a:lnTo>
                  <a:lnTo>
                    <a:pt x="11527" y="227895"/>
                  </a:lnTo>
                  <a:lnTo>
                    <a:pt x="11759" y="228126"/>
                  </a:lnTo>
                  <a:lnTo>
                    <a:pt x="12046" y="228281"/>
                  </a:lnTo>
                  <a:lnTo>
                    <a:pt x="12311" y="228424"/>
                  </a:lnTo>
                  <a:lnTo>
                    <a:pt x="12675" y="228678"/>
                  </a:lnTo>
                  <a:lnTo>
                    <a:pt x="13116" y="228887"/>
                  </a:lnTo>
                  <a:lnTo>
                    <a:pt x="13513" y="228986"/>
                  </a:lnTo>
                  <a:lnTo>
                    <a:pt x="13844" y="229119"/>
                  </a:lnTo>
                  <a:lnTo>
                    <a:pt x="14054" y="229284"/>
                  </a:lnTo>
                  <a:lnTo>
                    <a:pt x="14352" y="229637"/>
                  </a:lnTo>
                  <a:lnTo>
                    <a:pt x="14462" y="229924"/>
                  </a:lnTo>
                  <a:lnTo>
                    <a:pt x="14517" y="230453"/>
                  </a:lnTo>
                  <a:lnTo>
                    <a:pt x="14727" y="230905"/>
                  </a:lnTo>
                  <a:lnTo>
                    <a:pt x="14903" y="231092"/>
                  </a:lnTo>
                  <a:lnTo>
                    <a:pt x="15113" y="231247"/>
                  </a:lnTo>
                  <a:lnTo>
                    <a:pt x="15587" y="231566"/>
                  </a:lnTo>
                  <a:lnTo>
                    <a:pt x="15907" y="231765"/>
                  </a:lnTo>
                  <a:lnTo>
                    <a:pt x="16029" y="231897"/>
                  </a:lnTo>
                  <a:lnTo>
                    <a:pt x="16128" y="231996"/>
                  </a:lnTo>
                  <a:lnTo>
                    <a:pt x="16249" y="232041"/>
                  </a:lnTo>
                  <a:lnTo>
                    <a:pt x="16404" y="231952"/>
                  </a:lnTo>
                  <a:lnTo>
                    <a:pt x="16547" y="231787"/>
                  </a:lnTo>
                  <a:lnTo>
                    <a:pt x="16779" y="231533"/>
                  </a:lnTo>
                  <a:lnTo>
                    <a:pt x="16966" y="231379"/>
                  </a:lnTo>
                  <a:lnTo>
                    <a:pt x="17132" y="231269"/>
                  </a:lnTo>
                  <a:lnTo>
                    <a:pt x="17629" y="231103"/>
                  </a:lnTo>
                  <a:lnTo>
                    <a:pt x="18158" y="230872"/>
                  </a:lnTo>
                  <a:lnTo>
                    <a:pt x="18655" y="230751"/>
                  </a:lnTo>
                  <a:lnTo>
                    <a:pt x="19063" y="230684"/>
                  </a:lnTo>
                  <a:lnTo>
                    <a:pt x="19471" y="230773"/>
                  </a:lnTo>
                  <a:lnTo>
                    <a:pt x="19835" y="230839"/>
                  </a:lnTo>
                  <a:lnTo>
                    <a:pt x="19990" y="230894"/>
                  </a:lnTo>
                  <a:lnTo>
                    <a:pt x="20343" y="231059"/>
                  </a:lnTo>
                  <a:lnTo>
                    <a:pt x="20420" y="231269"/>
                  </a:lnTo>
                  <a:lnTo>
                    <a:pt x="20563" y="231544"/>
                  </a:lnTo>
                  <a:lnTo>
                    <a:pt x="20751" y="231699"/>
                  </a:lnTo>
                  <a:lnTo>
                    <a:pt x="21976" y="231445"/>
                  </a:lnTo>
                  <a:lnTo>
                    <a:pt x="22682" y="231611"/>
                  </a:lnTo>
                  <a:lnTo>
                    <a:pt x="23421" y="232096"/>
                  </a:lnTo>
                  <a:lnTo>
                    <a:pt x="23906" y="232548"/>
                  </a:lnTo>
                  <a:lnTo>
                    <a:pt x="24447" y="232945"/>
                  </a:lnTo>
                  <a:lnTo>
                    <a:pt x="24789" y="233408"/>
                  </a:lnTo>
                  <a:lnTo>
                    <a:pt x="25153" y="233860"/>
                  </a:lnTo>
                  <a:lnTo>
                    <a:pt x="25495" y="234268"/>
                  </a:lnTo>
                  <a:lnTo>
                    <a:pt x="25981" y="234698"/>
                  </a:lnTo>
                  <a:lnTo>
                    <a:pt x="26212" y="234929"/>
                  </a:lnTo>
                  <a:lnTo>
                    <a:pt x="26499" y="235128"/>
                  </a:lnTo>
                  <a:lnTo>
                    <a:pt x="26786" y="235293"/>
                  </a:lnTo>
                  <a:lnTo>
                    <a:pt x="27139" y="235536"/>
                  </a:lnTo>
                  <a:lnTo>
                    <a:pt x="27371" y="235679"/>
                  </a:lnTo>
                  <a:lnTo>
                    <a:pt x="27647" y="236054"/>
                  </a:lnTo>
                  <a:lnTo>
                    <a:pt x="27790" y="236263"/>
                  </a:lnTo>
                  <a:lnTo>
                    <a:pt x="27922" y="236429"/>
                  </a:lnTo>
                  <a:lnTo>
                    <a:pt x="28099" y="236616"/>
                  </a:lnTo>
                  <a:lnTo>
                    <a:pt x="28364" y="236958"/>
                  </a:lnTo>
                  <a:lnTo>
                    <a:pt x="28573" y="237145"/>
                  </a:lnTo>
                  <a:lnTo>
                    <a:pt x="28794" y="237322"/>
                  </a:lnTo>
                  <a:lnTo>
                    <a:pt x="29125" y="237520"/>
                  </a:lnTo>
                  <a:lnTo>
                    <a:pt x="29423" y="237653"/>
                  </a:lnTo>
                  <a:lnTo>
                    <a:pt x="29577" y="237818"/>
                  </a:lnTo>
                  <a:lnTo>
                    <a:pt x="29621" y="237972"/>
                  </a:lnTo>
                  <a:lnTo>
                    <a:pt x="29677" y="238237"/>
                  </a:lnTo>
                  <a:lnTo>
                    <a:pt x="29798" y="238722"/>
                  </a:lnTo>
                  <a:lnTo>
                    <a:pt x="29886" y="239064"/>
                  </a:lnTo>
                  <a:lnTo>
                    <a:pt x="29952" y="239251"/>
                  </a:lnTo>
                  <a:lnTo>
                    <a:pt x="30041" y="239505"/>
                  </a:lnTo>
                  <a:lnTo>
                    <a:pt x="30107" y="239770"/>
                  </a:lnTo>
                  <a:lnTo>
                    <a:pt x="30195" y="240001"/>
                  </a:lnTo>
                  <a:lnTo>
                    <a:pt x="30294" y="240376"/>
                  </a:lnTo>
                  <a:lnTo>
                    <a:pt x="30316" y="240641"/>
                  </a:lnTo>
                  <a:lnTo>
                    <a:pt x="30316" y="240949"/>
                  </a:lnTo>
                  <a:lnTo>
                    <a:pt x="30272" y="241291"/>
                  </a:lnTo>
                  <a:lnTo>
                    <a:pt x="30173" y="241655"/>
                  </a:lnTo>
                  <a:lnTo>
                    <a:pt x="30008" y="242118"/>
                  </a:lnTo>
                  <a:lnTo>
                    <a:pt x="29963" y="242272"/>
                  </a:lnTo>
                  <a:lnTo>
                    <a:pt x="29974" y="242504"/>
                  </a:lnTo>
                  <a:lnTo>
                    <a:pt x="30085" y="242923"/>
                  </a:lnTo>
                  <a:lnTo>
                    <a:pt x="30316" y="243386"/>
                  </a:lnTo>
                  <a:lnTo>
                    <a:pt x="30416" y="243651"/>
                  </a:lnTo>
                  <a:lnTo>
                    <a:pt x="30438" y="243882"/>
                  </a:lnTo>
                  <a:lnTo>
                    <a:pt x="30394" y="244103"/>
                  </a:lnTo>
                  <a:lnTo>
                    <a:pt x="30283" y="244445"/>
                  </a:lnTo>
                  <a:lnTo>
                    <a:pt x="30228" y="244599"/>
                  </a:lnTo>
                  <a:lnTo>
                    <a:pt x="30107" y="244753"/>
                  </a:lnTo>
                  <a:lnTo>
                    <a:pt x="30052" y="245029"/>
                  </a:lnTo>
                  <a:lnTo>
                    <a:pt x="30052" y="245216"/>
                  </a:lnTo>
                  <a:lnTo>
                    <a:pt x="30195" y="245635"/>
                  </a:lnTo>
                  <a:lnTo>
                    <a:pt x="30228" y="245834"/>
                  </a:lnTo>
                  <a:lnTo>
                    <a:pt x="30250" y="246010"/>
                  </a:lnTo>
                  <a:lnTo>
                    <a:pt x="30206" y="246606"/>
                  </a:lnTo>
                  <a:lnTo>
                    <a:pt x="30217" y="247465"/>
                  </a:lnTo>
                  <a:lnTo>
                    <a:pt x="30217" y="247664"/>
                  </a:lnTo>
                  <a:lnTo>
                    <a:pt x="30239" y="247918"/>
                  </a:lnTo>
                  <a:lnTo>
                    <a:pt x="30239" y="248039"/>
                  </a:lnTo>
                  <a:lnTo>
                    <a:pt x="30162" y="248259"/>
                  </a:lnTo>
                  <a:lnTo>
                    <a:pt x="30063" y="248480"/>
                  </a:lnTo>
                  <a:lnTo>
                    <a:pt x="30030" y="248689"/>
                  </a:lnTo>
                  <a:lnTo>
                    <a:pt x="30019" y="248965"/>
                  </a:lnTo>
                  <a:lnTo>
                    <a:pt x="29974" y="249174"/>
                  </a:lnTo>
                  <a:lnTo>
                    <a:pt x="29930" y="249461"/>
                  </a:lnTo>
                  <a:lnTo>
                    <a:pt x="29908" y="249671"/>
                  </a:lnTo>
                  <a:lnTo>
                    <a:pt x="29952" y="249847"/>
                  </a:lnTo>
                  <a:lnTo>
                    <a:pt x="30019" y="249946"/>
                  </a:lnTo>
                  <a:lnTo>
                    <a:pt x="30239" y="250057"/>
                  </a:lnTo>
                  <a:lnTo>
                    <a:pt x="30592" y="250211"/>
                  </a:lnTo>
                  <a:lnTo>
                    <a:pt x="30890" y="250398"/>
                  </a:lnTo>
                  <a:lnTo>
                    <a:pt x="31012" y="250564"/>
                  </a:lnTo>
                  <a:lnTo>
                    <a:pt x="31221" y="250784"/>
                  </a:lnTo>
                  <a:lnTo>
                    <a:pt x="31298" y="251093"/>
                  </a:lnTo>
                  <a:lnTo>
                    <a:pt x="31298" y="251358"/>
                  </a:lnTo>
                  <a:lnTo>
                    <a:pt x="31221" y="251644"/>
                  </a:lnTo>
                  <a:lnTo>
                    <a:pt x="31210" y="251754"/>
                  </a:lnTo>
                  <a:lnTo>
                    <a:pt x="31254" y="252229"/>
                  </a:lnTo>
                  <a:lnTo>
                    <a:pt x="31265" y="252471"/>
                  </a:lnTo>
                  <a:lnTo>
                    <a:pt x="31254" y="252780"/>
                  </a:lnTo>
                  <a:lnTo>
                    <a:pt x="31232" y="253177"/>
                  </a:lnTo>
                  <a:lnTo>
                    <a:pt x="31188" y="253408"/>
                  </a:lnTo>
                  <a:lnTo>
                    <a:pt x="31034" y="253772"/>
                  </a:lnTo>
                  <a:lnTo>
                    <a:pt x="30923" y="254037"/>
                  </a:lnTo>
                  <a:lnTo>
                    <a:pt x="30758" y="254401"/>
                  </a:lnTo>
                  <a:lnTo>
                    <a:pt x="30714" y="254709"/>
                  </a:lnTo>
                  <a:lnTo>
                    <a:pt x="30714" y="255128"/>
                  </a:lnTo>
                  <a:lnTo>
                    <a:pt x="31001" y="255680"/>
                  </a:lnTo>
                  <a:lnTo>
                    <a:pt x="31067" y="255845"/>
                  </a:lnTo>
                  <a:lnTo>
                    <a:pt x="31243" y="255999"/>
                  </a:lnTo>
                  <a:lnTo>
                    <a:pt x="31442" y="256220"/>
                  </a:lnTo>
                  <a:lnTo>
                    <a:pt x="31585" y="256462"/>
                  </a:lnTo>
                  <a:lnTo>
                    <a:pt x="31839" y="256826"/>
                  </a:lnTo>
                  <a:lnTo>
                    <a:pt x="32082" y="257135"/>
                  </a:lnTo>
                  <a:lnTo>
                    <a:pt x="32269" y="257389"/>
                  </a:lnTo>
                  <a:lnTo>
                    <a:pt x="32788" y="257752"/>
                  </a:lnTo>
                  <a:lnTo>
                    <a:pt x="33428" y="258116"/>
                  </a:lnTo>
                  <a:lnTo>
                    <a:pt x="33935" y="258249"/>
                  </a:lnTo>
                  <a:lnTo>
                    <a:pt x="34388" y="258315"/>
                  </a:lnTo>
                  <a:lnTo>
                    <a:pt x="34509" y="258447"/>
                  </a:lnTo>
                  <a:lnTo>
                    <a:pt x="34520" y="258690"/>
                  </a:lnTo>
                  <a:lnTo>
                    <a:pt x="34266" y="259076"/>
                  </a:lnTo>
                  <a:lnTo>
                    <a:pt x="34090" y="259517"/>
                  </a:lnTo>
                  <a:lnTo>
                    <a:pt x="34068" y="259638"/>
                  </a:lnTo>
                  <a:lnTo>
                    <a:pt x="33935" y="260310"/>
                  </a:lnTo>
                  <a:lnTo>
                    <a:pt x="33737" y="260685"/>
                  </a:lnTo>
                  <a:lnTo>
                    <a:pt x="33516" y="260917"/>
                  </a:lnTo>
                  <a:lnTo>
                    <a:pt x="33317" y="261148"/>
                  </a:lnTo>
                  <a:lnTo>
                    <a:pt x="33086" y="261358"/>
                  </a:lnTo>
                  <a:lnTo>
                    <a:pt x="32898" y="261446"/>
                  </a:lnTo>
                  <a:lnTo>
                    <a:pt x="32645" y="261556"/>
                  </a:lnTo>
                  <a:lnTo>
                    <a:pt x="32380" y="261920"/>
                  </a:lnTo>
                  <a:lnTo>
                    <a:pt x="32203" y="262196"/>
                  </a:lnTo>
                  <a:lnTo>
                    <a:pt x="32027" y="262604"/>
                  </a:lnTo>
                  <a:lnTo>
                    <a:pt x="31916" y="263001"/>
                  </a:lnTo>
                  <a:lnTo>
                    <a:pt x="31839" y="263265"/>
                  </a:lnTo>
                  <a:lnTo>
                    <a:pt x="31707" y="263420"/>
                  </a:lnTo>
                  <a:lnTo>
                    <a:pt x="31332" y="263982"/>
                  </a:lnTo>
                  <a:lnTo>
                    <a:pt x="31144" y="264158"/>
                  </a:lnTo>
                  <a:lnTo>
                    <a:pt x="30967" y="264423"/>
                  </a:lnTo>
                  <a:lnTo>
                    <a:pt x="30813" y="264820"/>
                  </a:lnTo>
                  <a:lnTo>
                    <a:pt x="30493" y="265173"/>
                  </a:lnTo>
                  <a:lnTo>
                    <a:pt x="30184" y="265482"/>
                  </a:lnTo>
                  <a:lnTo>
                    <a:pt x="29963" y="265790"/>
                  </a:lnTo>
                  <a:lnTo>
                    <a:pt x="29754" y="265989"/>
                  </a:lnTo>
                  <a:lnTo>
                    <a:pt x="29632" y="266198"/>
                  </a:lnTo>
                  <a:lnTo>
                    <a:pt x="29621" y="266441"/>
                  </a:lnTo>
                  <a:lnTo>
                    <a:pt x="29842" y="267146"/>
                  </a:lnTo>
                  <a:lnTo>
                    <a:pt x="30041" y="267632"/>
                  </a:lnTo>
                  <a:lnTo>
                    <a:pt x="30272" y="268348"/>
                  </a:lnTo>
                  <a:lnTo>
                    <a:pt x="30350" y="268701"/>
                  </a:lnTo>
                  <a:lnTo>
                    <a:pt x="30526" y="269065"/>
                  </a:lnTo>
                  <a:lnTo>
                    <a:pt x="31034" y="269804"/>
                  </a:lnTo>
                  <a:lnTo>
                    <a:pt x="31453" y="270344"/>
                  </a:lnTo>
                  <a:lnTo>
                    <a:pt x="31640" y="270763"/>
                  </a:lnTo>
                  <a:lnTo>
                    <a:pt x="31718" y="270950"/>
                  </a:lnTo>
                  <a:lnTo>
                    <a:pt x="31640" y="271193"/>
                  </a:lnTo>
                  <a:lnTo>
                    <a:pt x="31409" y="271490"/>
                  </a:lnTo>
                  <a:lnTo>
                    <a:pt x="31276" y="271700"/>
                  </a:lnTo>
                  <a:lnTo>
                    <a:pt x="31221" y="272075"/>
                  </a:lnTo>
                  <a:lnTo>
                    <a:pt x="31287" y="272395"/>
                  </a:lnTo>
                  <a:lnTo>
                    <a:pt x="31464" y="272770"/>
                  </a:lnTo>
                  <a:lnTo>
                    <a:pt x="31850" y="273188"/>
                  </a:lnTo>
                  <a:lnTo>
                    <a:pt x="32313" y="273585"/>
                  </a:lnTo>
                  <a:lnTo>
                    <a:pt x="32689" y="273993"/>
                  </a:lnTo>
                  <a:lnTo>
                    <a:pt x="32843" y="274302"/>
                  </a:lnTo>
                  <a:lnTo>
                    <a:pt x="32909" y="274456"/>
                  </a:lnTo>
                  <a:lnTo>
                    <a:pt x="32920" y="274666"/>
                  </a:lnTo>
                  <a:lnTo>
                    <a:pt x="32920" y="274853"/>
                  </a:lnTo>
                  <a:lnTo>
                    <a:pt x="32479" y="275140"/>
                  </a:lnTo>
                  <a:lnTo>
                    <a:pt x="32324" y="275636"/>
                  </a:lnTo>
                  <a:lnTo>
                    <a:pt x="32424" y="275890"/>
                  </a:lnTo>
                  <a:lnTo>
                    <a:pt x="32711" y="276397"/>
                  </a:lnTo>
                  <a:lnTo>
                    <a:pt x="32953" y="276860"/>
                  </a:lnTo>
                  <a:lnTo>
                    <a:pt x="33097" y="277268"/>
                  </a:lnTo>
                  <a:lnTo>
                    <a:pt x="33163" y="277511"/>
                  </a:lnTo>
                  <a:lnTo>
                    <a:pt x="33097" y="277764"/>
                  </a:lnTo>
                  <a:lnTo>
                    <a:pt x="32931" y="277996"/>
                  </a:lnTo>
                  <a:lnTo>
                    <a:pt x="32766" y="278106"/>
                  </a:lnTo>
                  <a:lnTo>
                    <a:pt x="32556" y="278139"/>
                  </a:lnTo>
                  <a:lnTo>
                    <a:pt x="32313" y="278227"/>
                  </a:lnTo>
                  <a:lnTo>
                    <a:pt x="32082" y="278448"/>
                  </a:lnTo>
                  <a:lnTo>
                    <a:pt x="31960" y="278679"/>
                  </a:lnTo>
                  <a:lnTo>
                    <a:pt x="31817" y="278988"/>
                  </a:lnTo>
                  <a:lnTo>
                    <a:pt x="31497" y="279098"/>
                  </a:lnTo>
                  <a:lnTo>
                    <a:pt x="31100" y="279142"/>
                  </a:lnTo>
                  <a:lnTo>
                    <a:pt x="30703" y="279087"/>
                  </a:lnTo>
                  <a:lnTo>
                    <a:pt x="30361" y="279043"/>
                  </a:lnTo>
                  <a:lnTo>
                    <a:pt x="29798" y="278977"/>
                  </a:lnTo>
                  <a:lnTo>
                    <a:pt x="29445" y="278900"/>
                  </a:lnTo>
                  <a:lnTo>
                    <a:pt x="29191" y="278867"/>
                  </a:lnTo>
                  <a:lnTo>
                    <a:pt x="29313" y="279330"/>
                  </a:lnTo>
                  <a:lnTo>
                    <a:pt x="29566" y="279837"/>
                  </a:lnTo>
                  <a:lnTo>
                    <a:pt x="29588" y="279936"/>
                  </a:lnTo>
                  <a:lnTo>
                    <a:pt x="29643" y="280344"/>
                  </a:lnTo>
                  <a:lnTo>
                    <a:pt x="29566" y="280906"/>
                  </a:lnTo>
                  <a:lnTo>
                    <a:pt x="29191" y="281590"/>
                  </a:lnTo>
                  <a:lnTo>
                    <a:pt x="29070" y="281755"/>
                  </a:lnTo>
                  <a:lnTo>
                    <a:pt x="29026" y="281965"/>
                  </a:lnTo>
                  <a:lnTo>
                    <a:pt x="28915" y="282483"/>
                  </a:lnTo>
                  <a:lnTo>
                    <a:pt x="28717" y="283189"/>
                  </a:lnTo>
                  <a:lnTo>
                    <a:pt x="28651" y="283586"/>
                  </a:lnTo>
                  <a:lnTo>
                    <a:pt x="28651" y="283927"/>
                  </a:lnTo>
                  <a:lnTo>
                    <a:pt x="28474" y="284721"/>
                  </a:lnTo>
                  <a:lnTo>
                    <a:pt x="28408" y="284975"/>
                  </a:lnTo>
                  <a:lnTo>
                    <a:pt x="28297" y="285339"/>
                  </a:lnTo>
                  <a:lnTo>
                    <a:pt x="28198" y="285592"/>
                  </a:lnTo>
                  <a:lnTo>
                    <a:pt x="28121" y="285945"/>
                  </a:lnTo>
                  <a:lnTo>
                    <a:pt x="27989" y="286353"/>
                  </a:lnTo>
                  <a:lnTo>
                    <a:pt x="27812" y="286684"/>
                  </a:lnTo>
                  <a:lnTo>
                    <a:pt x="27635" y="286882"/>
                  </a:lnTo>
                  <a:lnTo>
                    <a:pt x="27426" y="287048"/>
                  </a:lnTo>
                  <a:lnTo>
                    <a:pt x="27084" y="287213"/>
                  </a:lnTo>
                  <a:lnTo>
                    <a:pt x="26698" y="287345"/>
                  </a:lnTo>
                  <a:lnTo>
                    <a:pt x="26278" y="287500"/>
                  </a:lnTo>
                  <a:lnTo>
                    <a:pt x="26113" y="287720"/>
                  </a:lnTo>
                  <a:lnTo>
                    <a:pt x="26113" y="288150"/>
                  </a:lnTo>
                  <a:lnTo>
                    <a:pt x="26356" y="288536"/>
                  </a:lnTo>
                  <a:lnTo>
                    <a:pt x="26510" y="288757"/>
                  </a:lnTo>
                  <a:lnTo>
                    <a:pt x="26940" y="289143"/>
                  </a:lnTo>
                  <a:lnTo>
                    <a:pt x="27271" y="289749"/>
                  </a:lnTo>
                  <a:lnTo>
                    <a:pt x="27360" y="290003"/>
                  </a:lnTo>
                  <a:lnTo>
                    <a:pt x="27426" y="290234"/>
                  </a:lnTo>
                  <a:lnTo>
                    <a:pt x="27635" y="290488"/>
                  </a:lnTo>
                  <a:lnTo>
                    <a:pt x="27900" y="290741"/>
                  </a:lnTo>
                  <a:lnTo>
                    <a:pt x="28066" y="291006"/>
                  </a:lnTo>
                  <a:lnTo>
                    <a:pt x="28397" y="291359"/>
                  </a:lnTo>
                  <a:lnTo>
                    <a:pt x="28485" y="291767"/>
                  </a:lnTo>
                  <a:lnTo>
                    <a:pt x="28584" y="292605"/>
                  </a:lnTo>
                  <a:lnTo>
                    <a:pt x="28706" y="293090"/>
                  </a:lnTo>
                  <a:lnTo>
                    <a:pt x="29103" y="293586"/>
                  </a:lnTo>
                  <a:lnTo>
                    <a:pt x="29577" y="294071"/>
                  </a:lnTo>
                  <a:lnTo>
                    <a:pt x="29974" y="294523"/>
                  </a:lnTo>
                  <a:lnTo>
                    <a:pt x="30074" y="294810"/>
                  </a:lnTo>
                  <a:lnTo>
                    <a:pt x="30107" y="295074"/>
                  </a:lnTo>
                  <a:lnTo>
                    <a:pt x="30041" y="295383"/>
                  </a:lnTo>
                  <a:lnTo>
                    <a:pt x="29831" y="295703"/>
                  </a:lnTo>
                  <a:lnTo>
                    <a:pt x="29787" y="295890"/>
                  </a:lnTo>
                  <a:lnTo>
                    <a:pt x="29787" y="296166"/>
                  </a:lnTo>
                  <a:lnTo>
                    <a:pt x="29853" y="296420"/>
                  </a:lnTo>
                  <a:lnTo>
                    <a:pt x="30063" y="296618"/>
                  </a:lnTo>
                  <a:lnTo>
                    <a:pt x="30250" y="296772"/>
                  </a:lnTo>
                  <a:lnTo>
                    <a:pt x="30526" y="296894"/>
                  </a:lnTo>
                  <a:lnTo>
                    <a:pt x="31078" y="297026"/>
                  </a:lnTo>
                  <a:lnTo>
                    <a:pt x="31651" y="297269"/>
                  </a:lnTo>
                  <a:lnTo>
                    <a:pt x="32258" y="297467"/>
                  </a:lnTo>
                  <a:lnTo>
                    <a:pt x="32567" y="297632"/>
                  </a:lnTo>
                  <a:lnTo>
                    <a:pt x="32832" y="298018"/>
                  </a:lnTo>
                  <a:lnTo>
                    <a:pt x="32931" y="298448"/>
                  </a:lnTo>
                  <a:lnTo>
                    <a:pt x="33053" y="298944"/>
                  </a:lnTo>
                  <a:lnTo>
                    <a:pt x="33108" y="299694"/>
                  </a:lnTo>
                  <a:lnTo>
                    <a:pt x="33086" y="300246"/>
                  </a:lnTo>
                  <a:lnTo>
                    <a:pt x="32987" y="300631"/>
                  </a:lnTo>
                  <a:lnTo>
                    <a:pt x="32964" y="300940"/>
                  </a:lnTo>
                  <a:lnTo>
                    <a:pt x="32898" y="301238"/>
                  </a:lnTo>
                  <a:lnTo>
                    <a:pt x="32689" y="301524"/>
                  </a:lnTo>
                  <a:lnTo>
                    <a:pt x="32600" y="301756"/>
                  </a:lnTo>
                  <a:lnTo>
                    <a:pt x="32589" y="302164"/>
                  </a:lnTo>
                  <a:lnTo>
                    <a:pt x="32633" y="302682"/>
                  </a:lnTo>
                  <a:lnTo>
                    <a:pt x="32865" y="303487"/>
                  </a:lnTo>
                  <a:lnTo>
                    <a:pt x="33086" y="304071"/>
                  </a:lnTo>
                  <a:lnTo>
                    <a:pt x="33163" y="304435"/>
                  </a:lnTo>
                  <a:lnTo>
                    <a:pt x="33284" y="304744"/>
                  </a:lnTo>
                  <a:lnTo>
                    <a:pt x="33450" y="305295"/>
                  </a:lnTo>
                  <a:lnTo>
                    <a:pt x="33968" y="305869"/>
                  </a:lnTo>
                  <a:lnTo>
                    <a:pt x="34322" y="306266"/>
                  </a:lnTo>
                  <a:lnTo>
                    <a:pt x="34641" y="306563"/>
                  </a:lnTo>
                  <a:lnTo>
                    <a:pt x="35182" y="306960"/>
                  </a:lnTo>
                  <a:lnTo>
                    <a:pt x="35756" y="307214"/>
                  </a:lnTo>
                  <a:lnTo>
                    <a:pt x="36120" y="307390"/>
                  </a:lnTo>
                  <a:lnTo>
                    <a:pt x="36429" y="307633"/>
                  </a:lnTo>
                  <a:lnTo>
                    <a:pt x="36638" y="307666"/>
                  </a:lnTo>
                  <a:lnTo>
                    <a:pt x="37378" y="307511"/>
                  </a:lnTo>
                  <a:lnTo>
                    <a:pt x="37742" y="307302"/>
                  </a:lnTo>
                  <a:lnTo>
                    <a:pt x="38095" y="307059"/>
                  </a:lnTo>
                  <a:lnTo>
                    <a:pt x="38282" y="306773"/>
                  </a:lnTo>
                  <a:lnTo>
                    <a:pt x="38338" y="306321"/>
                  </a:lnTo>
                  <a:lnTo>
                    <a:pt x="38194" y="305836"/>
                  </a:lnTo>
                  <a:lnTo>
                    <a:pt x="37885" y="305317"/>
                  </a:lnTo>
                  <a:lnTo>
                    <a:pt x="37620" y="304413"/>
                  </a:lnTo>
                  <a:lnTo>
                    <a:pt x="37587" y="304038"/>
                  </a:lnTo>
                  <a:lnTo>
                    <a:pt x="37731" y="303741"/>
                  </a:lnTo>
                  <a:lnTo>
                    <a:pt x="38073" y="303366"/>
                  </a:lnTo>
                  <a:lnTo>
                    <a:pt x="38404" y="303189"/>
                  </a:lnTo>
                  <a:lnTo>
                    <a:pt x="38646" y="303013"/>
                  </a:lnTo>
                  <a:lnTo>
                    <a:pt x="38922" y="302859"/>
                  </a:lnTo>
                  <a:lnTo>
                    <a:pt x="39187" y="302671"/>
                  </a:lnTo>
                  <a:lnTo>
                    <a:pt x="39981" y="302197"/>
                  </a:lnTo>
                  <a:lnTo>
                    <a:pt x="40290" y="302010"/>
                  </a:lnTo>
                  <a:lnTo>
                    <a:pt x="40621" y="301800"/>
                  </a:lnTo>
                  <a:lnTo>
                    <a:pt x="40919" y="301469"/>
                  </a:lnTo>
                  <a:lnTo>
                    <a:pt x="41372" y="301072"/>
                  </a:lnTo>
                  <a:lnTo>
                    <a:pt x="41780" y="300819"/>
                  </a:lnTo>
                  <a:lnTo>
                    <a:pt x="42166" y="300742"/>
                  </a:lnTo>
                  <a:lnTo>
                    <a:pt x="42464" y="300709"/>
                  </a:lnTo>
                  <a:lnTo>
                    <a:pt x="42662" y="300720"/>
                  </a:lnTo>
                  <a:lnTo>
                    <a:pt x="42982" y="300510"/>
                  </a:lnTo>
                  <a:lnTo>
                    <a:pt x="43346" y="300301"/>
                  </a:lnTo>
                  <a:lnTo>
                    <a:pt x="43777" y="300036"/>
                  </a:lnTo>
                  <a:lnTo>
                    <a:pt x="44218" y="299694"/>
                  </a:lnTo>
                  <a:lnTo>
                    <a:pt x="44803" y="299220"/>
                  </a:lnTo>
                  <a:lnTo>
                    <a:pt x="44803" y="299220"/>
                  </a:lnTo>
                  <a:lnTo>
                    <a:pt x="44814" y="299231"/>
                  </a:lnTo>
                  <a:lnTo>
                    <a:pt x="44869" y="299264"/>
                  </a:lnTo>
                  <a:lnTo>
                    <a:pt x="44990" y="299385"/>
                  </a:lnTo>
                  <a:lnTo>
                    <a:pt x="45046" y="299441"/>
                  </a:lnTo>
                  <a:lnTo>
                    <a:pt x="45266" y="299507"/>
                  </a:lnTo>
                  <a:lnTo>
                    <a:pt x="45432" y="299606"/>
                  </a:lnTo>
                  <a:lnTo>
                    <a:pt x="45498" y="299639"/>
                  </a:lnTo>
                  <a:lnTo>
                    <a:pt x="45664" y="299716"/>
                  </a:lnTo>
                  <a:lnTo>
                    <a:pt x="45840" y="299771"/>
                  </a:lnTo>
                  <a:lnTo>
                    <a:pt x="46028" y="299926"/>
                  </a:lnTo>
                  <a:lnTo>
                    <a:pt x="46237" y="299992"/>
                  </a:lnTo>
                  <a:lnTo>
                    <a:pt x="46469" y="300146"/>
                  </a:lnTo>
                  <a:lnTo>
                    <a:pt x="46678" y="300301"/>
                  </a:lnTo>
                  <a:lnTo>
                    <a:pt x="46767" y="300422"/>
                  </a:lnTo>
                  <a:lnTo>
                    <a:pt x="46943" y="300477"/>
                  </a:lnTo>
                  <a:lnTo>
                    <a:pt x="47153" y="300654"/>
                  </a:lnTo>
                  <a:lnTo>
                    <a:pt x="47484" y="300874"/>
                  </a:lnTo>
                  <a:lnTo>
                    <a:pt x="47672" y="301039"/>
                  </a:lnTo>
                  <a:lnTo>
                    <a:pt x="47881" y="301205"/>
                  </a:lnTo>
                  <a:lnTo>
                    <a:pt x="48267" y="301469"/>
                  </a:lnTo>
                  <a:lnTo>
                    <a:pt x="48378" y="301469"/>
                  </a:lnTo>
                  <a:lnTo>
                    <a:pt x="48554" y="301403"/>
                  </a:lnTo>
                  <a:lnTo>
                    <a:pt x="48775" y="301337"/>
                  </a:lnTo>
                  <a:lnTo>
                    <a:pt x="48973" y="301359"/>
                  </a:lnTo>
                  <a:lnTo>
                    <a:pt x="49161" y="301425"/>
                  </a:lnTo>
                  <a:lnTo>
                    <a:pt x="49293" y="301580"/>
                  </a:lnTo>
                  <a:lnTo>
                    <a:pt x="49459" y="301756"/>
                  </a:lnTo>
                  <a:lnTo>
                    <a:pt x="49624" y="301811"/>
                  </a:lnTo>
                  <a:lnTo>
                    <a:pt x="49757" y="301811"/>
                  </a:lnTo>
                  <a:lnTo>
                    <a:pt x="49867" y="301910"/>
                  </a:lnTo>
                  <a:lnTo>
                    <a:pt x="50066" y="302186"/>
                  </a:lnTo>
                  <a:lnTo>
                    <a:pt x="50275" y="302362"/>
                  </a:lnTo>
                  <a:lnTo>
                    <a:pt x="50540" y="302528"/>
                  </a:lnTo>
                  <a:lnTo>
                    <a:pt x="50717" y="302660"/>
                  </a:lnTo>
                  <a:lnTo>
                    <a:pt x="50904" y="302781"/>
                  </a:lnTo>
                  <a:lnTo>
                    <a:pt x="51202" y="302837"/>
                  </a:lnTo>
                  <a:lnTo>
                    <a:pt x="51456" y="302936"/>
                  </a:lnTo>
                  <a:lnTo>
                    <a:pt x="51555" y="303013"/>
                  </a:lnTo>
                  <a:lnTo>
                    <a:pt x="51522" y="303079"/>
                  </a:lnTo>
                  <a:lnTo>
                    <a:pt x="51500" y="303200"/>
                  </a:lnTo>
                  <a:lnTo>
                    <a:pt x="51511" y="303300"/>
                  </a:lnTo>
                  <a:lnTo>
                    <a:pt x="51511" y="303454"/>
                  </a:lnTo>
                  <a:lnTo>
                    <a:pt x="51500" y="303564"/>
                  </a:lnTo>
                  <a:lnTo>
                    <a:pt x="51511" y="303674"/>
                  </a:lnTo>
                  <a:lnTo>
                    <a:pt x="51522" y="303807"/>
                  </a:lnTo>
                  <a:lnTo>
                    <a:pt x="51478" y="304038"/>
                  </a:lnTo>
                  <a:lnTo>
                    <a:pt x="51412" y="304149"/>
                  </a:lnTo>
                  <a:lnTo>
                    <a:pt x="51323" y="304259"/>
                  </a:lnTo>
                  <a:lnTo>
                    <a:pt x="51279" y="304314"/>
                  </a:lnTo>
                  <a:lnTo>
                    <a:pt x="51158" y="304601"/>
                  </a:lnTo>
                  <a:lnTo>
                    <a:pt x="50937" y="304965"/>
                  </a:lnTo>
                  <a:lnTo>
                    <a:pt x="50827" y="305108"/>
                  </a:lnTo>
                  <a:lnTo>
                    <a:pt x="50606" y="305317"/>
                  </a:lnTo>
                  <a:lnTo>
                    <a:pt x="50441" y="305527"/>
                  </a:lnTo>
                  <a:lnTo>
                    <a:pt x="50264" y="305758"/>
                  </a:lnTo>
                  <a:lnTo>
                    <a:pt x="50132" y="305979"/>
                  </a:lnTo>
                  <a:lnTo>
                    <a:pt x="49867" y="306288"/>
                  </a:lnTo>
                  <a:lnTo>
                    <a:pt x="49591" y="306552"/>
                  </a:lnTo>
                  <a:lnTo>
                    <a:pt x="49382" y="306784"/>
                  </a:lnTo>
                  <a:lnTo>
                    <a:pt x="49216" y="307070"/>
                  </a:lnTo>
                  <a:lnTo>
                    <a:pt x="49029" y="307445"/>
                  </a:lnTo>
                  <a:lnTo>
                    <a:pt x="48896" y="307765"/>
                  </a:lnTo>
                  <a:lnTo>
                    <a:pt x="48775" y="308129"/>
                  </a:lnTo>
                  <a:lnTo>
                    <a:pt x="48764" y="308427"/>
                  </a:lnTo>
                  <a:lnTo>
                    <a:pt x="48687" y="308669"/>
                  </a:lnTo>
                  <a:lnTo>
                    <a:pt x="48565" y="309000"/>
                  </a:lnTo>
                  <a:lnTo>
                    <a:pt x="48532" y="309223"/>
                  </a:lnTo>
                  <a:lnTo>
                    <a:pt x="48521" y="309450"/>
                  </a:lnTo>
                  <a:lnTo>
                    <a:pt x="48554" y="309763"/>
                  </a:lnTo>
                  <a:lnTo>
                    <a:pt x="48543" y="310077"/>
                  </a:lnTo>
                  <a:lnTo>
                    <a:pt x="48620" y="310426"/>
                  </a:lnTo>
                  <a:lnTo>
                    <a:pt x="48731" y="310652"/>
                  </a:lnTo>
                  <a:lnTo>
                    <a:pt x="48973" y="310896"/>
                  </a:lnTo>
                  <a:lnTo>
                    <a:pt x="49393" y="311227"/>
                  </a:lnTo>
                  <a:lnTo>
                    <a:pt x="49768" y="311480"/>
                  </a:lnTo>
                  <a:lnTo>
                    <a:pt x="50286" y="311759"/>
                  </a:lnTo>
                  <a:lnTo>
                    <a:pt x="50739" y="312003"/>
                  </a:lnTo>
                  <a:lnTo>
                    <a:pt x="51059" y="312185"/>
                  </a:lnTo>
                  <a:lnTo>
                    <a:pt x="51357" y="312491"/>
                  </a:lnTo>
                  <a:lnTo>
                    <a:pt x="51500" y="312761"/>
                  </a:lnTo>
                  <a:lnTo>
                    <a:pt x="51566" y="312996"/>
                  </a:lnTo>
                  <a:lnTo>
                    <a:pt x="51555" y="313268"/>
                  </a:lnTo>
                  <a:lnTo>
                    <a:pt x="51621" y="313454"/>
                  </a:lnTo>
                  <a:lnTo>
                    <a:pt x="51743" y="313506"/>
                  </a:lnTo>
                  <a:lnTo>
                    <a:pt x="51952" y="313540"/>
                  </a:lnTo>
                  <a:lnTo>
                    <a:pt x="52361" y="313642"/>
                  </a:lnTo>
                  <a:lnTo>
                    <a:pt x="52901" y="313608"/>
                  </a:lnTo>
                  <a:lnTo>
                    <a:pt x="53210" y="313540"/>
                  </a:lnTo>
                  <a:lnTo>
                    <a:pt x="53431" y="313523"/>
                  </a:lnTo>
                  <a:lnTo>
                    <a:pt x="53707" y="313557"/>
                  </a:lnTo>
                  <a:lnTo>
                    <a:pt x="53817" y="313727"/>
                  </a:lnTo>
                  <a:lnTo>
                    <a:pt x="53905" y="314033"/>
                  </a:lnTo>
                  <a:lnTo>
                    <a:pt x="53938" y="314305"/>
                  </a:lnTo>
                  <a:lnTo>
                    <a:pt x="54004" y="314884"/>
                  </a:lnTo>
                  <a:lnTo>
                    <a:pt x="54126" y="315242"/>
                  </a:lnTo>
                  <a:lnTo>
                    <a:pt x="54302" y="315446"/>
                  </a:lnTo>
                  <a:lnTo>
                    <a:pt x="54622" y="315718"/>
                  </a:lnTo>
                  <a:lnTo>
                    <a:pt x="55152" y="316109"/>
                  </a:lnTo>
                  <a:lnTo>
                    <a:pt x="55373" y="316263"/>
                  </a:lnTo>
                  <a:lnTo>
                    <a:pt x="55693" y="316399"/>
                  </a:lnTo>
                  <a:lnTo>
                    <a:pt x="56068" y="316464"/>
                  </a:lnTo>
                  <a:lnTo>
                    <a:pt x="56266" y="316537"/>
                  </a:lnTo>
                  <a:lnTo>
                    <a:pt x="56619" y="316989"/>
                  </a:lnTo>
                  <a:lnTo>
                    <a:pt x="56818" y="317196"/>
                  </a:lnTo>
                  <a:lnTo>
                    <a:pt x="56961" y="317438"/>
                  </a:lnTo>
                  <a:lnTo>
                    <a:pt x="57182" y="317960"/>
                  </a:lnTo>
                  <a:lnTo>
                    <a:pt x="57237" y="318136"/>
                  </a:lnTo>
                  <a:lnTo>
                    <a:pt x="57248" y="318260"/>
                  </a:lnTo>
                  <a:lnTo>
                    <a:pt x="57226" y="318344"/>
                  </a:lnTo>
                  <a:lnTo>
                    <a:pt x="57149" y="318410"/>
                  </a:lnTo>
                  <a:lnTo>
                    <a:pt x="57061" y="318469"/>
                  </a:lnTo>
                  <a:lnTo>
                    <a:pt x="57005" y="318578"/>
                  </a:lnTo>
                  <a:lnTo>
                    <a:pt x="56972" y="318686"/>
                  </a:lnTo>
                  <a:lnTo>
                    <a:pt x="56972" y="318927"/>
                  </a:lnTo>
                  <a:lnTo>
                    <a:pt x="56994" y="319128"/>
                  </a:lnTo>
                  <a:lnTo>
                    <a:pt x="56994" y="319295"/>
                  </a:lnTo>
                  <a:lnTo>
                    <a:pt x="56851" y="319445"/>
                  </a:lnTo>
                  <a:lnTo>
                    <a:pt x="56730" y="319653"/>
                  </a:lnTo>
                  <a:lnTo>
                    <a:pt x="56697" y="319837"/>
                  </a:lnTo>
                  <a:lnTo>
                    <a:pt x="56741" y="319987"/>
                  </a:lnTo>
                  <a:lnTo>
                    <a:pt x="56928" y="320287"/>
                  </a:lnTo>
                  <a:lnTo>
                    <a:pt x="57061" y="320579"/>
                  </a:lnTo>
                  <a:lnTo>
                    <a:pt x="57127" y="320796"/>
                  </a:lnTo>
                  <a:lnTo>
                    <a:pt x="57226" y="321122"/>
                  </a:lnTo>
                  <a:lnTo>
                    <a:pt x="57281" y="321447"/>
                  </a:lnTo>
                  <a:lnTo>
                    <a:pt x="57480" y="322114"/>
                  </a:lnTo>
                  <a:lnTo>
                    <a:pt x="57667" y="322689"/>
                  </a:lnTo>
                  <a:lnTo>
                    <a:pt x="57899" y="323015"/>
                  </a:lnTo>
                  <a:lnTo>
                    <a:pt x="58164" y="323315"/>
                  </a:lnTo>
                  <a:lnTo>
                    <a:pt x="58385" y="323532"/>
                  </a:lnTo>
                  <a:lnTo>
                    <a:pt x="58671" y="323674"/>
                  </a:lnTo>
                  <a:lnTo>
                    <a:pt x="58749" y="323815"/>
                  </a:lnTo>
                  <a:lnTo>
                    <a:pt x="58815" y="324074"/>
                  </a:lnTo>
                  <a:lnTo>
                    <a:pt x="58848" y="324307"/>
                  </a:lnTo>
                  <a:lnTo>
                    <a:pt x="58881" y="324691"/>
                  </a:lnTo>
                  <a:lnTo>
                    <a:pt x="58870" y="324924"/>
                  </a:lnTo>
                  <a:lnTo>
                    <a:pt x="58782" y="325167"/>
                  </a:lnTo>
                  <a:lnTo>
                    <a:pt x="58705" y="325350"/>
                  </a:lnTo>
                  <a:lnTo>
                    <a:pt x="58495" y="325762"/>
                  </a:lnTo>
                  <a:lnTo>
                    <a:pt x="58385" y="326022"/>
                  </a:lnTo>
                  <a:lnTo>
                    <a:pt x="58230" y="326304"/>
                  </a:lnTo>
                  <a:lnTo>
                    <a:pt x="58087" y="326471"/>
                  </a:lnTo>
                  <a:lnTo>
                    <a:pt x="57888" y="326680"/>
                  </a:lnTo>
                  <a:lnTo>
                    <a:pt x="57756" y="326898"/>
                  </a:lnTo>
                  <a:lnTo>
                    <a:pt x="57678" y="327127"/>
                  </a:lnTo>
                  <a:lnTo>
                    <a:pt x="57590" y="327326"/>
                  </a:lnTo>
                  <a:lnTo>
                    <a:pt x="57359" y="327618"/>
                  </a:lnTo>
                  <a:lnTo>
                    <a:pt x="57083" y="327993"/>
                  </a:lnTo>
                  <a:lnTo>
                    <a:pt x="56807" y="328233"/>
                  </a:lnTo>
                  <a:lnTo>
                    <a:pt x="56674" y="328318"/>
                  </a:lnTo>
                  <a:lnTo>
                    <a:pt x="56608" y="328361"/>
                  </a:lnTo>
                  <a:lnTo>
                    <a:pt x="56509" y="328468"/>
                  </a:lnTo>
                  <a:lnTo>
                    <a:pt x="56421" y="328553"/>
                  </a:lnTo>
                  <a:lnTo>
                    <a:pt x="56090" y="328762"/>
                  </a:lnTo>
                  <a:lnTo>
                    <a:pt x="55946" y="328856"/>
                  </a:lnTo>
                  <a:lnTo>
                    <a:pt x="55847" y="328903"/>
                  </a:lnTo>
                  <a:lnTo>
                    <a:pt x="55560" y="328991"/>
                  </a:lnTo>
                  <a:lnTo>
                    <a:pt x="55648" y="329099"/>
                  </a:lnTo>
                  <a:lnTo>
                    <a:pt x="55726" y="329346"/>
                  </a:lnTo>
                  <a:lnTo>
                    <a:pt x="55704" y="329707"/>
                  </a:lnTo>
                  <a:lnTo>
                    <a:pt x="55704" y="330340"/>
                  </a:lnTo>
                  <a:lnTo>
                    <a:pt x="55571" y="331051"/>
                  </a:lnTo>
                  <a:lnTo>
                    <a:pt x="55317" y="331434"/>
                  </a:lnTo>
                  <a:lnTo>
                    <a:pt x="55097" y="331923"/>
                  </a:lnTo>
                  <a:lnTo>
                    <a:pt x="54666" y="332514"/>
                  </a:lnTo>
                  <a:lnTo>
                    <a:pt x="54402" y="332822"/>
                  </a:lnTo>
                  <a:lnTo>
                    <a:pt x="54391" y="332843"/>
                  </a:lnTo>
                  <a:lnTo>
                    <a:pt x="54369" y="332852"/>
                  </a:lnTo>
                  <a:lnTo>
                    <a:pt x="53817" y="333093"/>
                  </a:lnTo>
                  <a:lnTo>
                    <a:pt x="53387" y="333249"/>
                  </a:lnTo>
                  <a:lnTo>
                    <a:pt x="53276" y="333342"/>
                  </a:lnTo>
                  <a:lnTo>
                    <a:pt x="53232" y="333378"/>
                  </a:lnTo>
                  <a:lnTo>
                    <a:pt x="53221" y="333452"/>
                  </a:lnTo>
                  <a:lnTo>
                    <a:pt x="53376" y="333595"/>
                  </a:lnTo>
                  <a:lnTo>
                    <a:pt x="53519" y="333660"/>
                  </a:lnTo>
                  <a:lnTo>
                    <a:pt x="53662" y="333727"/>
                  </a:lnTo>
                  <a:lnTo>
                    <a:pt x="54027" y="333916"/>
                  </a:lnTo>
                  <a:lnTo>
                    <a:pt x="54490" y="334330"/>
                  </a:lnTo>
                  <a:lnTo>
                    <a:pt x="54655" y="334771"/>
                  </a:lnTo>
                  <a:lnTo>
                    <a:pt x="54578" y="335250"/>
                  </a:lnTo>
                  <a:lnTo>
                    <a:pt x="54424" y="335542"/>
                  </a:lnTo>
                  <a:lnTo>
                    <a:pt x="54192" y="335651"/>
                  </a:lnTo>
                  <a:lnTo>
                    <a:pt x="54148" y="335677"/>
                  </a:lnTo>
                  <a:lnTo>
                    <a:pt x="54015" y="335764"/>
                  </a:lnTo>
                  <a:lnTo>
                    <a:pt x="53718" y="335956"/>
                  </a:lnTo>
                  <a:lnTo>
                    <a:pt x="53343" y="336098"/>
                  </a:lnTo>
                  <a:lnTo>
                    <a:pt x="52736" y="336327"/>
                  </a:lnTo>
                  <a:lnTo>
                    <a:pt x="52096" y="336970"/>
                  </a:lnTo>
                  <a:lnTo>
                    <a:pt x="51699" y="337442"/>
                  </a:lnTo>
                  <a:lnTo>
                    <a:pt x="51632" y="337674"/>
                  </a:lnTo>
                  <a:lnTo>
                    <a:pt x="51643" y="337882"/>
                  </a:lnTo>
                  <a:lnTo>
                    <a:pt x="51654" y="338075"/>
                  </a:lnTo>
                  <a:lnTo>
                    <a:pt x="51809" y="338421"/>
                  </a:lnTo>
                  <a:lnTo>
                    <a:pt x="51919" y="338994"/>
                  </a:lnTo>
                  <a:lnTo>
                    <a:pt x="51809" y="339454"/>
                  </a:lnTo>
                  <a:lnTo>
                    <a:pt x="51500" y="339949"/>
                  </a:lnTo>
                  <a:lnTo>
                    <a:pt x="51059" y="340319"/>
                  </a:lnTo>
                  <a:lnTo>
                    <a:pt x="50981" y="340389"/>
                  </a:lnTo>
                  <a:lnTo>
                    <a:pt x="50772" y="340583"/>
                  </a:lnTo>
                  <a:lnTo>
                    <a:pt x="50297" y="341180"/>
                  </a:lnTo>
                  <a:lnTo>
                    <a:pt x="50132" y="341667"/>
                  </a:lnTo>
                  <a:lnTo>
                    <a:pt x="50088" y="341807"/>
                  </a:lnTo>
                  <a:lnTo>
                    <a:pt x="49999" y="342193"/>
                  </a:lnTo>
                  <a:lnTo>
                    <a:pt x="49867" y="342409"/>
                  </a:lnTo>
                  <a:lnTo>
                    <a:pt x="49602" y="342571"/>
                  </a:lnTo>
                  <a:lnTo>
                    <a:pt x="49536" y="342631"/>
                  </a:lnTo>
                  <a:lnTo>
                    <a:pt x="49426" y="342739"/>
                  </a:lnTo>
                  <a:lnTo>
                    <a:pt x="49371" y="342906"/>
                  </a:lnTo>
                  <a:lnTo>
                    <a:pt x="49371" y="342989"/>
                  </a:lnTo>
                  <a:lnTo>
                    <a:pt x="49371" y="343061"/>
                  </a:lnTo>
                  <a:lnTo>
                    <a:pt x="49393" y="343112"/>
                  </a:lnTo>
                  <a:lnTo>
                    <a:pt x="49470" y="343360"/>
                  </a:lnTo>
                  <a:lnTo>
                    <a:pt x="49624" y="343577"/>
                  </a:lnTo>
                  <a:lnTo>
                    <a:pt x="49624" y="343578"/>
                  </a:lnTo>
                  <a:lnTo>
                    <a:pt x="49867" y="343671"/>
                  </a:lnTo>
                  <a:lnTo>
                    <a:pt x="50353" y="343972"/>
                  </a:lnTo>
                  <a:lnTo>
                    <a:pt x="50540" y="344216"/>
                  </a:lnTo>
                  <a:lnTo>
                    <a:pt x="50937" y="344741"/>
                  </a:lnTo>
                  <a:lnTo>
                    <a:pt x="50970" y="345358"/>
                  </a:lnTo>
                  <a:lnTo>
                    <a:pt x="50992" y="345581"/>
                  </a:lnTo>
                  <a:lnTo>
                    <a:pt x="51014" y="346411"/>
                  </a:lnTo>
                  <a:lnTo>
                    <a:pt x="51059" y="346615"/>
                  </a:lnTo>
                  <a:lnTo>
                    <a:pt x="51246" y="347339"/>
                  </a:lnTo>
                  <a:lnTo>
                    <a:pt x="51599" y="348010"/>
                  </a:lnTo>
                  <a:lnTo>
                    <a:pt x="52118" y="348484"/>
                  </a:lnTo>
                  <a:lnTo>
                    <a:pt x="52923" y="349274"/>
                  </a:lnTo>
                  <a:lnTo>
                    <a:pt x="53618" y="350182"/>
                  </a:lnTo>
                  <a:lnTo>
                    <a:pt x="53696" y="350715"/>
                  </a:lnTo>
                  <a:lnTo>
                    <a:pt x="54744" y="353182"/>
                  </a:lnTo>
                  <a:lnTo>
                    <a:pt x="55097" y="354150"/>
                  </a:lnTo>
                  <a:lnTo>
                    <a:pt x="55560" y="355409"/>
                  </a:lnTo>
                  <a:lnTo>
                    <a:pt x="55924" y="356611"/>
                  </a:lnTo>
                  <a:lnTo>
                    <a:pt x="55924" y="356863"/>
                  </a:lnTo>
                  <a:lnTo>
                    <a:pt x="55979" y="357223"/>
                  </a:lnTo>
                  <a:lnTo>
                    <a:pt x="56057" y="357571"/>
                  </a:lnTo>
                  <a:lnTo>
                    <a:pt x="56200" y="358148"/>
                  </a:lnTo>
                  <a:lnTo>
                    <a:pt x="56156" y="358353"/>
                  </a:lnTo>
                  <a:lnTo>
                    <a:pt x="56090" y="358557"/>
                  </a:lnTo>
                  <a:lnTo>
                    <a:pt x="55990" y="358713"/>
                  </a:lnTo>
                  <a:lnTo>
                    <a:pt x="56035" y="358816"/>
                  </a:lnTo>
                  <a:lnTo>
                    <a:pt x="56200" y="358906"/>
                  </a:lnTo>
                  <a:lnTo>
                    <a:pt x="56421" y="358979"/>
                  </a:lnTo>
                  <a:lnTo>
                    <a:pt x="56851" y="359126"/>
                  </a:lnTo>
                  <a:lnTo>
                    <a:pt x="57745" y="359581"/>
                  </a:lnTo>
                  <a:lnTo>
                    <a:pt x="58318" y="359687"/>
                  </a:lnTo>
                  <a:lnTo>
                    <a:pt x="58561" y="359719"/>
                  </a:lnTo>
                  <a:lnTo>
                    <a:pt x="58980" y="359663"/>
                  </a:lnTo>
                  <a:lnTo>
                    <a:pt x="59389" y="359476"/>
                  </a:lnTo>
                  <a:lnTo>
                    <a:pt x="59653" y="359451"/>
                  </a:lnTo>
                  <a:lnTo>
                    <a:pt x="60393" y="359784"/>
                  </a:lnTo>
                  <a:lnTo>
                    <a:pt x="60933" y="360065"/>
                  </a:lnTo>
                  <a:lnTo>
                    <a:pt x="61220" y="360387"/>
                  </a:lnTo>
                  <a:lnTo>
                    <a:pt x="61694" y="360812"/>
                  </a:lnTo>
                  <a:lnTo>
                    <a:pt x="62169" y="360999"/>
                  </a:lnTo>
                  <a:lnTo>
                    <a:pt x="62787" y="360931"/>
                  </a:lnTo>
                  <a:lnTo>
                    <a:pt x="63416" y="361067"/>
                  </a:lnTo>
                  <a:lnTo>
                    <a:pt x="64265" y="361475"/>
                  </a:lnTo>
                  <a:lnTo>
                    <a:pt x="65225" y="362120"/>
                  </a:lnTo>
                  <a:lnTo>
                    <a:pt x="65942" y="362407"/>
                  </a:lnTo>
                  <a:lnTo>
                    <a:pt x="66615" y="362663"/>
                  </a:lnTo>
                  <a:lnTo>
                    <a:pt x="67123" y="362863"/>
                  </a:lnTo>
                  <a:lnTo>
                    <a:pt x="67972" y="363411"/>
                  </a:lnTo>
                  <a:lnTo>
                    <a:pt x="68678" y="364167"/>
                  </a:lnTo>
                  <a:lnTo>
                    <a:pt x="69175" y="364949"/>
                  </a:lnTo>
                  <a:lnTo>
                    <a:pt x="69296" y="365513"/>
                  </a:lnTo>
                  <a:lnTo>
                    <a:pt x="69362" y="365976"/>
                  </a:lnTo>
                  <a:lnTo>
                    <a:pt x="69484" y="366183"/>
                  </a:lnTo>
                  <a:lnTo>
                    <a:pt x="69870" y="366487"/>
                  </a:lnTo>
                  <a:lnTo>
                    <a:pt x="70212" y="366748"/>
                  </a:lnTo>
                  <a:lnTo>
                    <a:pt x="70422" y="367208"/>
                  </a:lnTo>
                  <a:lnTo>
                    <a:pt x="70543" y="367852"/>
                  </a:lnTo>
                  <a:lnTo>
                    <a:pt x="70609" y="368364"/>
                  </a:lnTo>
                  <a:lnTo>
                    <a:pt x="70664" y="369520"/>
                  </a:lnTo>
                  <a:lnTo>
                    <a:pt x="70477" y="370215"/>
                  </a:lnTo>
                  <a:lnTo>
                    <a:pt x="70543" y="370441"/>
                  </a:lnTo>
                  <a:lnTo>
                    <a:pt x="70819" y="370588"/>
                  </a:lnTo>
                  <a:lnTo>
                    <a:pt x="71271" y="370745"/>
                  </a:lnTo>
                  <a:lnTo>
                    <a:pt x="71801" y="370823"/>
                  </a:lnTo>
                  <a:lnTo>
                    <a:pt x="72021" y="370802"/>
                  </a:lnTo>
                  <a:lnTo>
                    <a:pt x="72121" y="370716"/>
                  </a:lnTo>
                  <a:lnTo>
                    <a:pt x="72176" y="370667"/>
                  </a:lnTo>
                  <a:lnTo>
                    <a:pt x="72330" y="370420"/>
                  </a:lnTo>
                  <a:lnTo>
                    <a:pt x="72772" y="370082"/>
                  </a:lnTo>
                  <a:lnTo>
                    <a:pt x="73047" y="369821"/>
                  </a:lnTo>
                  <a:lnTo>
                    <a:pt x="73158" y="369632"/>
                  </a:lnTo>
                  <a:lnTo>
                    <a:pt x="73412" y="369337"/>
                  </a:lnTo>
                  <a:lnTo>
                    <a:pt x="73996" y="369103"/>
                  </a:lnTo>
                  <a:lnTo>
                    <a:pt x="74581" y="368981"/>
                  </a:lnTo>
                  <a:lnTo>
                    <a:pt x="74967" y="369059"/>
                  </a:lnTo>
                  <a:lnTo>
                    <a:pt x="75453" y="369381"/>
                  </a:lnTo>
                  <a:lnTo>
                    <a:pt x="75751" y="369755"/>
                  </a:lnTo>
                  <a:lnTo>
                    <a:pt x="75971" y="370196"/>
                  </a:lnTo>
                  <a:lnTo>
                    <a:pt x="76082" y="370415"/>
                  </a:lnTo>
                  <a:lnTo>
                    <a:pt x="76192" y="370702"/>
                  </a:lnTo>
                  <a:lnTo>
                    <a:pt x="76379" y="370876"/>
                  </a:lnTo>
                  <a:lnTo>
                    <a:pt x="76578" y="370920"/>
                  </a:lnTo>
                  <a:lnTo>
                    <a:pt x="76821" y="370726"/>
                  </a:lnTo>
                  <a:lnTo>
                    <a:pt x="77019" y="370478"/>
                  </a:lnTo>
                  <a:lnTo>
                    <a:pt x="77361" y="370172"/>
                  </a:lnTo>
                  <a:lnTo>
                    <a:pt x="77770" y="369815"/>
                  </a:lnTo>
                  <a:lnTo>
                    <a:pt x="78332" y="369451"/>
                  </a:lnTo>
                  <a:lnTo>
                    <a:pt x="78774" y="369259"/>
                  </a:lnTo>
                  <a:lnTo>
                    <a:pt x="79072" y="369233"/>
                  </a:lnTo>
                  <a:lnTo>
                    <a:pt x="79303" y="369399"/>
                  </a:lnTo>
                  <a:lnTo>
                    <a:pt x="79645" y="370015"/>
                  </a:lnTo>
                  <a:lnTo>
                    <a:pt x="80065" y="370884"/>
                  </a:lnTo>
                  <a:lnTo>
                    <a:pt x="80550" y="371918"/>
                  </a:lnTo>
                  <a:lnTo>
                    <a:pt x="80936" y="372640"/>
                  </a:lnTo>
                  <a:lnTo>
                    <a:pt x="81322" y="373292"/>
                  </a:lnTo>
                  <a:lnTo>
                    <a:pt x="81554" y="373744"/>
                  </a:lnTo>
                  <a:lnTo>
                    <a:pt x="81587" y="374221"/>
                  </a:lnTo>
                  <a:lnTo>
                    <a:pt x="81642" y="374926"/>
                  </a:lnTo>
                  <a:lnTo>
                    <a:pt x="81697" y="375488"/>
                  </a:lnTo>
                  <a:lnTo>
                    <a:pt x="81731" y="375855"/>
                  </a:lnTo>
                  <a:lnTo>
                    <a:pt x="81708" y="376576"/>
                  </a:lnTo>
                  <a:lnTo>
                    <a:pt x="81686" y="377279"/>
                  </a:lnTo>
                  <a:lnTo>
                    <a:pt x="81786" y="377647"/>
                  </a:lnTo>
                  <a:lnTo>
                    <a:pt x="81907" y="378030"/>
                  </a:lnTo>
                  <a:lnTo>
                    <a:pt x="81984" y="378204"/>
                  </a:lnTo>
                  <a:lnTo>
                    <a:pt x="82039" y="378365"/>
                  </a:lnTo>
                  <a:lnTo>
                    <a:pt x="82062" y="378465"/>
                  </a:lnTo>
                  <a:lnTo>
                    <a:pt x="82128" y="378672"/>
                  </a:lnTo>
                  <a:lnTo>
                    <a:pt x="82194" y="378787"/>
                  </a:lnTo>
                  <a:lnTo>
                    <a:pt x="82293" y="378887"/>
                  </a:lnTo>
                  <a:lnTo>
                    <a:pt x="82503" y="378934"/>
                  </a:lnTo>
                  <a:lnTo>
                    <a:pt x="82757" y="378927"/>
                  </a:lnTo>
                  <a:lnTo>
                    <a:pt x="83088" y="378853"/>
                  </a:lnTo>
                  <a:lnTo>
                    <a:pt x="83374" y="378794"/>
                  </a:lnTo>
                  <a:lnTo>
                    <a:pt x="83573" y="378760"/>
                  </a:lnTo>
                  <a:lnTo>
                    <a:pt x="83750" y="378713"/>
                  </a:lnTo>
                  <a:lnTo>
                    <a:pt x="83915" y="378694"/>
                  </a:lnTo>
                  <a:lnTo>
                    <a:pt x="84191" y="378862"/>
                  </a:lnTo>
                  <a:lnTo>
                    <a:pt x="84610" y="379192"/>
                  </a:lnTo>
                  <a:lnTo>
                    <a:pt x="84864" y="379596"/>
                  </a:lnTo>
                  <a:lnTo>
                    <a:pt x="85052" y="379976"/>
                  </a:lnTo>
                  <a:lnTo>
                    <a:pt x="85173" y="380241"/>
                  </a:lnTo>
                  <a:lnTo>
                    <a:pt x="85305" y="380601"/>
                  </a:lnTo>
                  <a:lnTo>
                    <a:pt x="85515" y="381183"/>
                  </a:lnTo>
                  <a:lnTo>
                    <a:pt x="85636" y="381634"/>
                  </a:lnTo>
                  <a:lnTo>
                    <a:pt x="85724" y="381936"/>
                  </a:lnTo>
                  <a:lnTo>
                    <a:pt x="85702" y="382063"/>
                  </a:lnTo>
                  <a:lnTo>
                    <a:pt x="85658" y="382202"/>
                  </a:lnTo>
                  <a:lnTo>
                    <a:pt x="85603" y="382391"/>
                  </a:lnTo>
                  <a:lnTo>
                    <a:pt x="85526" y="382530"/>
                  </a:lnTo>
                  <a:lnTo>
                    <a:pt x="85349" y="382581"/>
                  </a:lnTo>
                  <a:lnTo>
                    <a:pt x="85162" y="382518"/>
                  </a:lnTo>
                  <a:lnTo>
                    <a:pt x="85052" y="382467"/>
                  </a:lnTo>
                  <a:lnTo>
                    <a:pt x="84809" y="382467"/>
                  </a:lnTo>
                  <a:lnTo>
                    <a:pt x="84544" y="382569"/>
                  </a:lnTo>
                  <a:lnTo>
                    <a:pt x="84202" y="382695"/>
                  </a:lnTo>
                  <a:lnTo>
                    <a:pt x="84025" y="382758"/>
                  </a:lnTo>
                  <a:lnTo>
                    <a:pt x="83849" y="382859"/>
                  </a:lnTo>
                  <a:lnTo>
                    <a:pt x="83562" y="383101"/>
                  </a:lnTo>
                  <a:lnTo>
                    <a:pt x="83286" y="383520"/>
                  </a:lnTo>
                  <a:lnTo>
                    <a:pt x="82900" y="384146"/>
                  </a:lnTo>
                  <a:lnTo>
                    <a:pt x="82580" y="384565"/>
                  </a:lnTo>
                  <a:lnTo>
                    <a:pt x="82348" y="384893"/>
                  </a:lnTo>
                  <a:lnTo>
                    <a:pt x="82337" y="384900"/>
                  </a:lnTo>
                  <a:lnTo>
                    <a:pt x="81973" y="385163"/>
                  </a:lnTo>
                  <a:lnTo>
                    <a:pt x="80771" y="385608"/>
                  </a:lnTo>
                  <a:lnTo>
                    <a:pt x="80219" y="385938"/>
                  </a:lnTo>
                  <a:lnTo>
                    <a:pt x="79811" y="386353"/>
                  </a:lnTo>
                  <a:lnTo>
                    <a:pt x="79491" y="386614"/>
                  </a:lnTo>
                  <a:lnTo>
                    <a:pt x="78983" y="386950"/>
                  </a:lnTo>
                  <a:lnTo>
                    <a:pt x="78674" y="387291"/>
                  </a:lnTo>
                  <a:lnTo>
                    <a:pt x="78012" y="387862"/>
                  </a:lnTo>
                  <a:lnTo>
                    <a:pt x="77803" y="388166"/>
                  </a:lnTo>
                  <a:lnTo>
                    <a:pt x="77648" y="388398"/>
                  </a:lnTo>
                  <a:lnTo>
                    <a:pt x="77637" y="388405"/>
                  </a:lnTo>
                  <a:lnTo>
                    <a:pt x="77163" y="388856"/>
                  </a:lnTo>
                  <a:lnTo>
                    <a:pt x="76755" y="389126"/>
                  </a:lnTo>
                  <a:lnTo>
                    <a:pt x="76622" y="389220"/>
                  </a:lnTo>
                  <a:lnTo>
                    <a:pt x="76468" y="389339"/>
                  </a:lnTo>
                  <a:lnTo>
                    <a:pt x="76313" y="389364"/>
                  </a:lnTo>
                  <a:lnTo>
                    <a:pt x="76060" y="389388"/>
                  </a:lnTo>
                  <a:lnTo>
                    <a:pt x="75894" y="389404"/>
                  </a:lnTo>
                  <a:lnTo>
                    <a:pt x="75850" y="389418"/>
                  </a:lnTo>
                  <a:lnTo>
                    <a:pt x="75596" y="389510"/>
                  </a:lnTo>
                  <a:lnTo>
                    <a:pt x="75331" y="389752"/>
                  </a:lnTo>
                  <a:lnTo>
                    <a:pt x="75122" y="389952"/>
                  </a:lnTo>
                  <a:lnTo>
                    <a:pt x="74857" y="390146"/>
                  </a:lnTo>
                  <a:lnTo>
                    <a:pt x="74791" y="390194"/>
                  </a:lnTo>
                  <a:lnTo>
                    <a:pt x="74438" y="390456"/>
                  </a:lnTo>
                  <a:lnTo>
                    <a:pt x="74151" y="390855"/>
                  </a:lnTo>
                  <a:lnTo>
                    <a:pt x="74118" y="390908"/>
                  </a:lnTo>
                  <a:lnTo>
                    <a:pt x="73798" y="391212"/>
                  </a:lnTo>
                  <a:lnTo>
                    <a:pt x="73378" y="391437"/>
                  </a:lnTo>
                  <a:lnTo>
                    <a:pt x="73257" y="391576"/>
                  </a:lnTo>
                  <a:lnTo>
                    <a:pt x="73125" y="391725"/>
                  </a:lnTo>
                  <a:lnTo>
                    <a:pt x="72981" y="392171"/>
                  </a:lnTo>
                  <a:lnTo>
                    <a:pt x="72827" y="392489"/>
                  </a:lnTo>
                  <a:lnTo>
                    <a:pt x="72705" y="392958"/>
                  </a:lnTo>
                  <a:lnTo>
                    <a:pt x="72728" y="393445"/>
                  </a:lnTo>
                  <a:lnTo>
                    <a:pt x="72352" y="393914"/>
                  </a:lnTo>
                  <a:lnTo>
                    <a:pt x="72121" y="394044"/>
                  </a:lnTo>
                  <a:lnTo>
                    <a:pt x="71514" y="394096"/>
                  </a:lnTo>
                  <a:lnTo>
                    <a:pt x="70973" y="394297"/>
                  </a:lnTo>
                  <a:lnTo>
                    <a:pt x="70322" y="394684"/>
                  </a:lnTo>
                  <a:lnTo>
                    <a:pt x="70234" y="394740"/>
                  </a:lnTo>
                  <a:lnTo>
                    <a:pt x="69671" y="395090"/>
                  </a:lnTo>
                  <a:lnTo>
                    <a:pt x="69660" y="395096"/>
                  </a:lnTo>
                  <a:lnTo>
                    <a:pt x="69373" y="395305"/>
                  </a:lnTo>
                  <a:lnTo>
                    <a:pt x="69274" y="395413"/>
                  </a:lnTo>
                  <a:lnTo>
                    <a:pt x="69153" y="395540"/>
                  </a:lnTo>
                  <a:lnTo>
                    <a:pt x="68778" y="395739"/>
                  </a:lnTo>
                  <a:lnTo>
                    <a:pt x="68458" y="396011"/>
                  </a:lnTo>
                  <a:lnTo>
                    <a:pt x="68226" y="396209"/>
                  </a:lnTo>
                  <a:lnTo>
                    <a:pt x="67884" y="396580"/>
                  </a:lnTo>
                  <a:lnTo>
                    <a:pt x="67829" y="396825"/>
                  </a:lnTo>
                  <a:lnTo>
                    <a:pt x="67763" y="396924"/>
                  </a:lnTo>
                  <a:lnTo>
                    <a:pt x="67553" y="397200"/>
                  </a:lnTo>
                  <a:lnTo>
                    <a:pt x="67299" y="397459"/>
                  </a:lnTo>
                  <a:lnTo>
                    <a:pt x="67034" y="397690"/>
                  </a:lnTo>
                  <a:lnTo>
                    <a:pt x="66759" y="398071"/>
                  </a:lnTo>
                  <a:lnTo>
                    <a:pt x="66582" y="398615"/>
                  </a:lnTo>
                  <a:lnTo>
                    <a:pt x="66494" y="398821"/>
                  </a:lnTo>
                  <a:lnTo>
                    <a:pt x="66328" y="398966"/>
                  </a:lnTo>
                  <a:lnTo>
                    <a:pt x="66229" y="399089"/>
                  </a:lnTo>
                  <a:lnTo>
                    <a:pt x="66130" y="399157"/>
                  </a:lnTo>
                  <a:lnTo>
                    <a:pt x="66075" y="399263"/>
                  </a:lnTo>
                  <a:lnTo>
                    <a:pt x="66240" y="399421"/>
                  </a:lnTo>
                  <a:lnTo>
                    <a:pt x="66825" y="399720"/>
                  </a:lnTo>
                  <a:lnTo>
                    <a:pt x="67542" y="400372"/>
                  </a:lnTo>
                  <a:lnTo>
                    <a:pt x="67730" y="400621"/>
                  </a:lnTo>
                  <a:lnTo>
                    <a:pt x="67818" y="400727"/>
                  </a:lnTo>
                  <a:lnTo>
                    <a:pt x="68226" y="400948"/>
                  </a:lnTo>
                  <a:lnTo>
                    <a:pt x="69848" y="401328"/>
                  </a:lnTo>
                  <a:lnTo>
                    <a:pt x="70609" y="401534"/>
                  </a:lnTo>
                  <a:lnTo>
                    <a:pt x="71679" y="401828"/>
                  </a:lnTo>
                  <a:lnTo>
                    <a:pt x="72363" y="402134"/>
                  </a:lnTo>
                  <a:lnTo>
                    <a:pt x="72694" y="402493"/>
                  </a:lnTo>
                  <a:lnTo>
                    <a:pt x="72739" y="402748"/>
                  </a:lnTo>
                  <a:lnTo>
                    <a:pt x="72717" y="402816"/>
                  </a:lnTo>
                  <a:lnTo>
                    <a:pt x="72540" y="403480"/>
                  </a:lnTo>
                  <a:lnTo>
                    <a:pt x="72297" y="404320"/>
                  </a:lnTo>
                  <a:lnTo>
                    <a:pt x="72297" y="405440"/>
                  </a:lnTo>
                  <a:lnTo>
                    <a:pt x="72352" y="406173"/>
                  </a:lnTo>
                  <a:lnTo>
                    <a:pt x="72617" y="406986"/>
                  </a:lnTo>
                  <a:lnTo>
                    <a:pt x="72937" y="407479"/>
                  </a:lnTo>
                  <a:lnTo>
                    <a:pt x="73257" y="407799"/>
                  </a:lnTo>
                  <a:lnTo>
                    <a:pt x="73279" y="407964"/>
                  </a:lnTo>
                  <a:lnTo>
                    <a:pt x="73323" y="408204"/>
                  </a:lnTo>
                  <a:lnTo>
                    <a:pt x="73312" y="408270"/>
                  </a:lnTo>
                  <a:lnTo>
                    <a:pt x="73279" y="408627"/>
                  </a:lnTo>
                  <a:lnTo>
                    <a:pt x="73213" y="408927"/>
                  </a:lnTo>
                  <a:lnTo>
                    <a:pt x="73003" y="409248"/>
                  </a:lnTo>
                  <a:lnTo>
                    <a:pt x="72717" y="409554"/>
                  </a:lnTo>
                  <a:lnTo>
                    <a:pt x="72507" y="409625"/>
                  </a:lnTo>
                  <a:lnTo>
                    <a:pt x="72132" y="409843"/>
                  </a:lnTo>
                  <a:lnTo>
                    <a:pt x="71679" y="410017"/>
                  </a:lnTo>
                  <a:lnTo>
                    <a:pt x="71426" y="410017"/>
                  </a:lnTo>
                  <a:lnTo>
                    <a:pt x="71227" y="409990"/>
                  </a:lnTo>
                  <a:lnTo>
                    <a:pt x="71006" y="409957"/>
                  </a:lnTo>
                  <a:lnTo>
                    <a:pt x="70731" y="409973"/>
                  </a:lnTo>
                  <a:lnTo>
                    <a:pt x="70587" y="410001"/>
                  </a:lnTo>
                  <a:lnTo>
                    <a:pt x="70488" y="410007"/>
                  </a:lnTo>
                  <a:lnTo>
                    <a:pt x="70322" y="410113"/>
                  </a:lnTo>
                  <a:lnTo>
                    <a:pt x="70157" y="410325"/>
                  </a:lnTo>
                  <a:lnTo>
                    <a:pt x="70036" y="410477"/>
                  </a:lnTo>
                  <a:lnTo>
                    <a:pt x="69991" y="410533"/>
                  </a:lnTo>
                  <a:lnTo>
                    <a:pt x="69991" y="410655"/>
                  </a:lnTo>
                  <a:lnTo>
                    <a:pt x="70013" y="410764"/>
                  </a:lnTo>
                  <a:lnTo>
                    <a:pt x="70091" y="410890"/>
                  </a:lnTo>
                  <a:lnTo>
                    <a:pt x="70289" y="411194"/>
                  </a:lnTo>
                  <a:lnTo>
                    <a:pt x="70742" y="411636"/>
                  </a:lnTo>
                  <a:lnTo>
                    <a:pt x="71161" y="411903"/>
                  </a:lnTo>
                  <a:lnTo>
                    <a:pt x="71315" y="412088"/>
                  </a:lnTo>
                  <a:lnTo>
                    <a:pt x="71404" y="412284"/>
                  </a:lnTo>
                  <a:lnTo>
                    <a:pt x="71426" y="412425"/>
                  </a:lnTo>
                  <a:lnTo>
                    <a:pt x="71404" y="412601"/>
                  </a:lnTo>
                  <a:lnTo>
                    <a:pt x="71337" y="412725"/>
                  </a:lnTo>
                  <a:lnTo>
                    <a:pt x="71216" y="412823"/>
                  </a:lnTo>
                  <a:lnTo>
                    <a:pt x="71073" y="412949"/>
                  </a:lnTo>
                  <a:lnTo>
                    <a:pt x="70995" y="413129"/>
                  </a:lnTo>
                  <a:lnTo>
                    <a:pt x="70929" y="413282"/>
                  </a:lnTo>
                  <a:lnTo>
                    <a:pt x="70907" y="413369"/>
                  </a:lnTo>
                  <a:lnTo>
                    <a:pt x="70896" y="413527"/>
                  </a:lnTo>
                  <a:lnTo>
                    <a:pt x="70863" y="413619"/>
                  </a:lnTo>
                  <a:lnTo>
                    <a:pt x="70775" y="413729"/>
                  </a:lnTo>
                  <a:lnTo>
                    <a:pt x="70631" y="413968"/>
                  </a:lnTo>
                  <a:lnTo>
                    <a:pt x="70532" y="414099"/>
                  </a:lnTo>
                  <a:lnTo>
                    <a:pt x="70278" y="414175"/>
                  </a:lnTo>
                  <a:lnTo>
                    <a:pt x="69936" y="414203"/>
                  </a:lnTo>
                  <a:lnTo>
                    <a:pt x="69616" y="414240"/>
                  </a:lnTo>
                  <a:lnTo>
                    <a:pt x="69340" y="414301"/>
                  </a:lnTo>
                  <a:lnTo>
                    <a:pt x="68899" y="414404"/>
                  </a:lnTo>
                  <a:lnTo>
                    <a:pt x="68579" y="414399"/>
                  </a:lnTo>
                  <a:lnTo>
                    <a:pt x="68292" y="414508"/>
                  </a:lnTo>
                  <a:lnTo>
                    <a:pt x="68083" y="414671"/>
                  </a:lnTo>
                  <a:lnTo>
                    <a:pt x="67983" y="414758"/>
                  </a:lnTo>
                  <a:lnTo>
                    <a:pt x="67840" y="414890"/>
                  </a:lnTo>
                  <a:lnTo>
                    <a:pt x="67763" y="414944"/>
                  </a:lnTo>
                  <a:lnTo>
                    <a:pt x="67630" y="414982"/>
                  </a:lnTo>
                  <a:lnTo>
                    <a:pt x="67034" y="415002"/>
                  </a:lnTo>
                  <a:lnTo>
                    <a:pt x="66792" y="415037"/>
                  </a:lnTo>
                  <a:lnTo>
                    <a:pt x="66781" y="415037"/>
                  </a:lnTo>
                  <a:lnTo>
                    <a:pt x="66770" y="415046"/>
                  </a:lnTo>
                  <a:lnTo>
                    <a:pt x="66659" y="415122"/>
                  </a:lnTo>
                  <a:lnTo>
                    <a:pt x="66538" y="415324"/>
                  </a:lnTo>
                  <a:lnTo>
                    <a:pt x="66152" y="416214"/>
                  </a:lnTo>
                  <a:lnTo>
                    <a:pt x="66008" y="416405"/>
                  </a:lnTo>
                  <a:lnTo>
                    <a:pt x="65920" y="416574"/>
                  </a:lnTo>
                  <a:lnTo>
                    <a:pt x="65821" y="416787"/>
                  </a:lnTo>
                  <a:lnTo>
                    <a:pt x="65777" y="417059"/>
                  </a:lnTo>
                  <a:lnTo>
                    <a:pt x="65755" y="417366"/>
                  </a:lnTo>
                  <a:lnTo>
                    <a:pt x="65722" y="417535"/>
                  </a:lnTo>
                  <a:lnTo>
                    <a:pt x="65722" y="417752"/>
                  </a:lnTo>
                  <a:lnTo>
                    <a:pt x="65777" y="417989"/>
                  </a:lnTo>
                  <a:lnTo>
                    <a:pt x="65821" y="418326"/>
                  </a:lnTo>
                  <a:lnTo>
                    <a:pt x="65931" y="418665"/>
                  </a:lnTo>
                  <a:lnTo>
                    <a:pt x="65931" y="418810"/>
                  </a:lnTo>
                  <a:lnTo>
                    <a:pt x="65887" y="418943"/>
                  </a:lnTo>
                  <a:lnTo>
                    <a:pt x="65722" y="419200"/>
                  </a:lnTo>
                  <a:lnTo>
                    <a:pt x="65611" y="419427"/>
                  </a:lnTo>
                  <a:lnTo>
                    <a:pt x="65556" y="419559"/>
                  </a:lnTo>
                  <a:lnTo>
                    <a:pt x="65523" y="419620"/>
                  </a:lnTo>
                  <a:lnTo>
                    <a:pt x="65468" y="419788"/>
                  </a:lnTo>
                  <a:lnTo>
                    <a:pt x="65424" y="419913"/>
                  </a:lnTo>
                  <a:lnTo>
                    <a:pt x="65368" y="420189"/>
                  </a:lnTo>
                  <a:lnTo>
                    <a:pt x="65611" y="420466"/>
                  </a:lnTo>
                  <a:lnTo>
                    <a:pt x="65931" y="420711"/>
                  </a:lnTo>
                  <a:lnTo>
                    <a:pt x="66273" y="421194"/>
                  </a:lnTo>
                  <a:lnTo>
                    <a:pt x="66704" y="421574"/>
                  </a:lnTo>
                  <a:lnTo>
                    <a:pt x="66836" y="421633"/>
                  </a:lnTo>
                  <a:lnTo>
                    <a:pt x="67090" y="421676"/>
                  </a:lnTo>
                  <a:lnTo>
                    <a:pt x="67454" y="421582"/>
                  </a:lnTo>
                  <a:lnTo>
                    <a:pt x="67851" y="421439"/>
                  </a:lnTo>
                  <a:lnTo>
                    <a:pt x="67972" y="421439"/>
                  </a:lnTo>
                  <a:lnTo>
                    <a:pt x="68149" y="421493"/>
                  </a:lnTo>
                  <a:lnTo>
                    <a:pt x="68270" y="421595"/>
                  </a:lnTo>
                  <a:lnTo>
                    <a:pt x="68314" y="421713"/>
                  </a:lnTo>
                  <a:lnTo>
                    <a:pt x="68347" y="421881"/>
                  </a:lnTo>
                  <a:lnTo>
                    <a:pt x="68370" y="422330"/>
                  </a:lnTo>
                  <a:lnTo>
                    <a:pt x="68381" y="422584"/>
                  </a:lnTo>
                  <a:lnTo>
                    <a:pt x="68414" y="422696"/>
                  </a:lnTo>
                  <a:lnTo>
                    <a:pt x="68756" y="422739"/>
                  </a:lnTo>
                  <a:lnTo>
                    <a:pt x="69142" y="422758"/>
                  </a:lnTo>
                  <a:lnTo>
                    <a:pt x="69506" y="422758"/>
                  </a:lnTo>
                  <a:lnTo>
                    <a:pt x="69738" y="422751"/>
                  </a:lnTo>
                  <a:lnTo>
                    <a:pt x="70002" y="422743"/>
                  </a:lnTo>
                  <a:lnTo>
                    <a:pt x="70102" y="422766"/>
                  </a:lnTo>
                  <a:lnTo>
                    <a:pt x="70146" y="422781"/>
                  </a:lnTo>
                  <a:lnTo>
                    <a:pt x="70510" y="422881"/>
                  </a:lnTo>
                  <a:lnTo>
                    <a:pt x="71117" y="423215"/>
                  </a:lnTo>
                  <a:lnTo>
                    <a:pt x="71194" y="423272"/>
                  </a:lnTo>
                  <a:lnTo>
                    <a:pt x="71624" y="423642"/>
                  </a:lnTo>
                  <a:lnTo>
                    <a:pt x="72055" y="424143"/>
                  </a:lnTo>
                  <a:lnTo>
                    <a:pt x="72772" y="424831"/>
                  </a:lnTo>
                  <a:lnTo>
                    <a:pt x="73136" y="425148"/>
                  </a:lnTo>
                  <a:lnTo>
                    <a:pt x="73290" y="425267"/>
                  </a:lnTo>
                  <a:lnTo>
                    <a:pt x="73489" y="425241"/>
                  </a:lnTo>
                  <a:lnTo>
                    <a:pt x="73798" y="425029"/>
                  </a:lnTo>
                  <a:lnTo>
                    <a:pt x="74018" y="424805"/>
                  </a:lnTo>
                  <a:lnTo>
                    <a:pt x="74206" y="424792"/>
                  </a:lnTo>
                  <a:lnTo>
                    <a:pt x="74349" y="424857"/>
                  </a:lnTo>
                  <a:lnTo>
                    <a:pt x="74592" y="424963"/>
                  </a:lnTo>
                  <a:lnTo>
                    <a:pt x="74824" y="425121"/>
                  </a:lnTo>
                  <a:lnTo>
                    <a:pt x="75386" y="425452"/>
                  </a:lnTo>
                  <a:lnTo>
                    <a:pt x="76037" y="425598"/>
                  </a:lnTo>
                  <a:lnTo>
                    <a:pt x="76391" y="425663"/>
                  </a:lnTo>
                  <a:lnTo>
                    <a:pt x="76909" y="425769"/>
                  </a:lnTo>
                  <a:lnTo>
                    <a:pt x="77648" y="425822"/>
                  </a:lnTo>
                  <a:lnTo>
                    <a:pt x="78454" y="425861"/>
                  </a:lnTo>
                  <a:lnTo>
                    <a:pt x="79049" y="425914"/>
                  </a:lnTo>
                  <a:lnTo>
                    <a:pt x="79689" y="425980"/>
                  </a:lnTo>
                  <a:lnTo>
                    <a:pt x="79921" y="426086"/>
                  </a:lnTo>
                  <a:lnTo>
                    <a:pt x="80120" y="426311"/>
                  </a:lnTo>
                  <a:lnTo>
                    <a:pt x="80318" y="426522"/>
                  </a:lnTo>
                  <a:lnTo>
                    <a:pt x="80473" y="426694"/>
                  </a:lnTo>
                  <a:lnTo>
                    <a:pt x="80550" y="426719"/>
                  </a:lnTo>
                  <a:lnTo>
                    <a:pt x="80572" y="426720"/>
                  </a:lnTo>
                  <a:lnTo>
                    <a:pt x="80671" y="426707"/>
                  </a:lnTo>
                  <a:lnTo>
                    <a:pt x="80848" y="426614"/>
                  </a:lnTo>
                  <a:lnTo>
                    <a:pt x="80914" y="426482"/>
                  </a:lnTo>
                  <a:lnTo>
                    <a:pt x="81058" y="426179"/>
                  </a:lnTo>
                  <a:lnTo>
                    <a:pt x="81311" y="425927"/>
                  </a:lnTo>
                  <a:lnTo>
                    <a:pt x="81554" y="425676"/>
                  </a:lnTo>
                  <a:lnTo>
                    <a:pt x="81708" y="425346"/>
                  </a:lnTo>
                  <a:lnTo>
                    <a:pt x="81775" y="425089"/>
                  </a:lnTo>
                  <a:lnTo>
                    <a:pt x="81797" y="424925"/>
                  </a:lnTo>
                  <a:lnTo>
                    <a:pt x="81830" y="424884"/>
                  </a:lnTo>
                  <a:lnTo>
                    <a:pt x="81896" y="424881"/>
                  </a:lnTo>
                  <a:lnTo>
                    <a:pt x="82017" y="424921"/>
                  </a:lnTo>
                  <a:lnTo>
                    <a:pt x="82150" y="424948"/>
                  </a:lnTo>
                  <a:lnTo>
                    <a:pt x="82304" y="424941"/>
                  </a:lnTo>
                  <a:lnTo>
                    <a:pt x="82514" y="424856"/>
                  </a:lnTo>
                  <a:lnTo>
                    <a:pt x="82723" y="424738"/>
                  </a:lnTo>
                  <a:lnTo>
                    <a:pt x="82900" y="424613"/>
                  </a:lnTo>
                  <a:lnTo>
                    <a:pt x="83088" y="424472"/>
                  </a:lnTo>
                  <a:lnTo>
                    <a:pt x="83242" y="424292"/>
                  </a:lnTo>
                  <a:lnTo>
                    <a:pt x="83341" y="424160"/>
                  </a:lnTo>
                  <a:lnTo>
                    <a:pt x="83441" y="424003"/>
                  </a:lnTo>
                  <a:lnTo>
                    <a:pt x="83617" y="423777"/>
                  </a:lnTo>
                  <a:lnTo>
                    <a:pt x="83739" y="423605"/>
                  </a:lnTo>
                  <a:lnTo>
                    <a:pt x="83970" y="423223"/>
                  </a:lnTo>
                  <a:lnTo>
                    <a:pt x="84268" y="422824"/>
                  </a:lnTo>
                  <a:lnTo>
                    <a:pt x="84489" y="422535"/>
                  </a:lnTo>
                  <a:lnTo>
                    <a:pt x="84643" y="422377"/>
                  </a:lnTo>
                  <a:lnTo>
                    <a:pt x="84853" y="422168"/>
                  </a:lnTo>
                  <a:lnTo>
                    <a:pt x="85327" y="421973"/>
                  </a:lnTo>
                  <a:lnTo>
                    <a:pt x="85791" y="421847"/>
                  </a:lnTo>
                  <a:lnTo>
                    <a:pt x="86331" y="421745"/>
                  </a:lnTo>
                  <a:lnTo>
                    <a:pt x="86706" y="421621"/>
                  </a:lnTo>
                  <a:lnTo>
                    <a:pt x="86927" y="421558"/>
                  </a:lnTo>
                  <a:lnTo>
                    <a:pt x="87037" y="421496"/>
                  </a:lnTo>
                  <a:lnTo>
                    <a:pt x="87148" y="421441"/>
                  </a:lnTo>
                  <a:lnTo>
                    <a:pt x="87313" y="421433"/>
                  </a:lnTo>
                  <a:lnTo>
                    <a:pt x="87534" y="421441"/>
                  </a:lnTo>
                  <a:lnTo>
                    <a:pt x="87710" y="421410"/>
                  </a:lnTo>
                  <a:lnTo>
                    <a:pt x="87865" y="421309"/>
                  </a:lnTo>
                  <a:lnTo>
                    <a:pt x="88108" y="421012"/>
                  </a:lnTo>
                  <a:lnTo>
                    <a:pt x="88196" y="420499"/>
                  </a:lnTo>
                  <a:lnTo>
                    <a:pt x="88207" y="420073"/>
                  </a:lnTo>
                  <a:lnTo>
                    <a:pt x="88229" y="419890"/>
                  </a:lnTo>
                  <a:lnTo>
                    <a:pt x="88361" y="419657"/>
                  </a:lnTo>
                  <a:lnTo>
                    <a:pt x="88593" y="419498"/>
                  </a:lnTo>
                  <a:lnTo>
                    <a:pt x="89056" y="419365"/>
                  </a:lnTo>
                  <a:lnTo>
                    <a:pt x="89310" y="419341"/>
                  </a:lnTo>
                  <a:lnTo>
                    <a:pt x="89498" y="419243"/>
                  </a:lnTo>
                  <a:lnTo>
                    <a:pt x="89729" y="419035"/>
                  </a:lnTo>
                  <a:lnTo>
                    <a:pt x="90005" y="418742"/>
                  </a:lnTo>
                  <a:lnTo>
                    <a:pt x="90414" y="418369"/>
                  </a:lnTo>
                  <a:lnTo>
                    <a:pt x="90722" y="417738"/>
                  </a:lnTo>
                  <a:lnTo>
                    <a:pt x="91009" y="417204"/>
                  </a:lnTo>
                  <a:lnTo>
                    <a:pt x="91109" y="416682"/>
                  </a:lnTo>
                  <a:lnTo>
                    <a:pt x="91142" y="415958"/>
                  </a:lnTo>
                  <a:lnTo>
                    <a:pt x="91020" y="415474"/>
                  </a:lnTo>
                  <a:lnTo>
                    <a:pt x="90855" y="414970"/>
                  </a:lnTo>
                  <a:lnTo>
                    <a:pt x="90789" y="414751"/>
                  </a:lnTo>
                  <a:lnTo>
                    <a:pt x="90756" y="414482"/>
                  </a:lnTo>
                  <a:lnTo>
                    <a:pt x="90745" y="414323"/>
                  </a:lnTo>
                  <a:lnTo>
                    <a:pt x="90778" y="414128"/>
                  </a:lnTo>
                  <a:lnTo>
                    <a:pt x="90789" y="414032"/>
                  </a:lnTo>
                  <a:lnTo>
                    <a:pt x="91053" y="413793"/>
                  </a:lnTo>
                  <a:lnTo>
                    <a:pt x="91296" y="413621"/>
                  </a:lnTo>
                  <a:lnTo>
                    <a:pt x="91495" y="413380"/>
                  </a:lnTo>
                  <a:lnTo>
                    <a:pt x="91760" y="412882"/>
                  </a:lnTo>
                  <a:lnTo>
                    <a:pt x="91980" y="411971"/>
                  </a:lnTo>
                  <a:lnTo>
                    <a:pt x="92157" y="410958"/>
                  </a:lnTo>
                  <a:lnTo>
                    <a:pt x="92289" y="410443"/>
                  </a:lnTo>
                  <a:lnTo>
                    <a:pt x="92543" y="410151"/>
                  </a:lnTo>
                  <a:lnTo>
                    <a:pt x="92896" y="410082"/>
                  </a:lnTo>
                  <a:lnTo>
                    <a:pt x="93172" y="410099"/>
                  </a:lnTo>
                  <a:lnTo>
                    <a:pt x="93525" y="410168"/>
                  </a:lnTo>
                  <a:lnTo>
                    <a:pt x="93911" y="410151"/>
                  </a:lnTo>
                  <a:lnTo>
                    <a:pt x="94198" y="410028"/>
                  </a:lnTo>
                  <a:lnTo>
                    <a:pt x="94827" y="409655"/>
                  </a:lnTo>
                  <a:lnTo>
                    <a:pt x="95489" y="409225"/>
                  </a:lnTo>
                  <a:lnTo>
                    <a:pt x="95798" y="409057"/>
                  </a:lnTo>
                  <a:lnTo>
                    <a:pt x="96051" y="408962"/>
                  </a:lnTo>
                  <a:lnTo>
                    <a:pt x="96261" y="408795"/>
                  </a:lnTo>
                  <a:lnTo>
                    <a:pt x="96449" y="408591"/>
                  </a:lnTo>
                  <a:lnTo>
                    <a:pt x="96625" y="408322"/>
                  </a:lnTo>
                  <a:lnTo>
                    <a:pt x="96702" y="408282"/>
                  </a:lnTo>
                  <a:lnTo>
                    <a:pt x="96824" y="408285"/>
                  </a:lnTo>
                  <a:lnTo>
                    <a:pt x="96890" y="408286"/>
                  </a:lnTo>
                  <a:lnTo>
                    <a:pt x="97089" y="408390"/>
                  </a:lnTo>
                  <a:lnTo>
                    <a:pt x="98093" y="409347"/>
                  </a:lnTo>
                  <a:lnTo>
                    <a:pt x="98236" y="409493"/>
                  </a:lnTo>
                  <a:lnTo>
                    <a:pt x="98435" y="409714"/>
                  </a:lnTo>
                  <a:lnTo>
                    <a:pt x="99328" y="410833"/>
                  </a:lnTo>
                  <a:lnTo>
                    <a:pt x="99538" y="411669"/>
                  </a:lnTo>
                  <a:lnTo>
                    <a:pt x="99549" y="411790"/>
                  </a:lnTo>
                  <a:lnTo>
                    <a:pt x="99582" y="411941"/>
                  </a:lnTo>
                  <a:lnTo>
                    <a:pt x="99571" y="412334"/>
                  </a:lnTo>
                  <a:lnTo>
                    <a:pt x="99615" y="412636"/>
                  </a:lnTo>
                  <a:lnTo>
                    <a:pt x="99770" y="413049"/>
                  </a:lnTo>
                  <a:lnTo>
                    <a:pt x="99968" y="413563"/>
                  </a:lnTo>
                  <a:lnTo>
                    <a:pt x="100145" y="413997"/>
                  </a:lnTo>
                  <a:lnTo>
                    <a:pt x="100200" y="414238"/>
                  </a:lnTo>
                  <a:lnTo>
                    <a:pt x="100255" y="414379"/>
                  </a:lnTo>
                  <a:lnTo>
                    <a:pt x="100365" y="414550"/>
                  </a:lnTo>
                  <a:lnTo>
                    <a:pt x="100586" y="414913"/>
                  </a:lnTo>
                  <a:lnTo>
                    <a:pt x="100939" y="415266"/>
                  </a:lnTo>
                  <a:lnTo>
                    <a:pt x="101071" y="415427"/>
                  </a:lnTo>
                  <a:lnTo>
                    <a:pt x="101204" y="415628"/>
                  </a:lnTo>
                  <a:lnTo>
                    <a:pt x="101226" y="415760"/>
                  </a:lnTo>
                  <a:lnTo>
                    <a:pt x="101127" y="415951"/>
                  </a:lnTo>
                  <a:lnTo>
                    <a:pt x="100928" y="416132"/>
                  </a:lnTo>
                  <a:lnTo>
                    <a:pt x="100707" y="416334"/>
                  </a:lnTo>
                  <a:lnTo>
                    <a:pt x="100398" y="416736"/>
                  </a:lnTo>
                  <a:lnTo>
                    <a:pt x="100211" y="417110"/>
                  </a:lnTo>
                  <a:lnTo>
                    <a:pt x="100101" y="417381"/>
                  </a:lnTo>
                  <a:lnTo>
                    <a:pt x="100012" y="417553"/>
                  </a:lnTo>
                  <a:lnTo>
                    <a:pt x="99957" y="417618"/>
                  </a:lnTo>
                  <a:lnTo>
                    <a:pt x="99924" y="417721"/>
                  </a:lnTo>
                  <a:lnTo>
                    <a:pt x="99935" y="417816"/>
                  </a:lnTo>
                  <a:lnTo>
                    <a:pt x="100079" y="418233"/>
                  </a:lnTo>
                  <a:lnTo>
                    <a:pt x="100067" y="418572"/>
                  </a:lnTo>
                  <a:lnTo>
                    <a:pt x="100079" y="418808"/>
                  </a:lnTo>
                  <a:lnTo>
                    <a:pt x="100034" y="419174"/>
                  </a:lnTo>
                  <a:lnTo>
                    <a:pt x="99924" y="419474"/>
                  </a:lnTo>
                  <a:lnTo>
                    <a:pt x="99714" y="419814"/>
                  </a:lnTo>
                  <a:lnTo>
                    <a:pt x="99582" y="420050"/>
                  </a:lnTo>
                  <a:lnTo>
                    <a:pt x="99472" y="420299"/>
                  </a:lnTo>
                  <a:lnTo>
                    <a:pt x="99472" y="420546"/>
                  </a:lnTo>
                  <a:lnTo>
                    <a:pt x="99516" y="420807"/>
                  </a:lnTo>
                  <a:lnTo>
                    <a:pt x="99582" y="420964"/>
                  </a:lnTo>
                  <a:lnTo>
                    <a:pt x="99549" y="421120"/>
                  </a:lnTo>
                  <a:lnTo>
                    <a:pt x="99439" y="421265"/>
                  </a:lnTo>
                  <a:lnTo>
                    <a:pt x="99174" y="421513"/>
                  </a:lnTo>
                  <a:lnTo>
                    <a:pt x="98953" y="421709"/>
                  </a:lnTo>
                  <a:lnTo>
                    <a:pt x="98688" y="421957"/>
                  </a:lnTo>
                  <a:lnTo>
                    <a:pt x="98655" y="422087"/>
                  </a:lnTo>
                  <a:lnTo>
                    <a:pt x="98666" y="422473"/>
                  </a:lnTo>
                  <a:lnTo>
                    <a:pt x="98788" y="422835"/>
                  </a:lnTo>
                  <a:lnTo>
                    <a:pt x="98898" y="423037"/>
                  </a:lnTo>
                  <a:lnTo>
                    <a:pt x="99427" y="423480"/>
                  </a:lnTo>
                  <a:lnTo>
                    <a:pt x="99770" y="423775"/>
                  </a:lnTo>
                  <a:lnTo>
                    <a:pt x="99913" y="423989"/>
                  </a:lnTo>
                  <a:lnTo>
                    <a:pt x="99979" y="424177"/>
                  </a:lnTo>
                  <a:lnTo>
                    <a:pt x="100045" y="424373"/>
                  </a:lnTo>
                  <a:lnTo>
                    <a:pt x="100112" y="424592"/>
                  </a:lnTo>
                  <a:lnTo>
                    <a:pt x="100233" y="424674"/>
                  </a:lnTo>
                  <a:lnTo>
                    <a:pt x="100586" y="424728"/>
                  </a:lnTo>
                  <a:lnTo>
                    <a:pt x="100685" y="424793"/>
                  </a:lnTo>
                  <a:lnTo>
                    <a:pt x="100751" y="424988"/>
                  </a:lnTo>
                  <a:lnTo>
                    <a:pt x="100851" y="425276"/>
                  </a:lnTo>
                  <a:lnTo>
                    <a:pt x="100961" y="425550"/>
                  </a:lnTo>
                  <a:lnTo>
                    <a:pt x="101127" y="425694"/>
                  </a:lnTo>
                  <a:lnTo>
                    <a:pt x="101413" y="425747"/>
                  </a:lnTo>
                  <a:lnTo>
                    <a:pt x="101689" y="425825"/>
                  </a:lnTo>
                  <a:lnTo>
                    <a:pt x="101800" y="425955"/>
                  </a:lnTo>
                  <a:lnTo>
                    <a:pt x="101888" y="426088"/>
                  </a:lnTo>
                  <a:lnTo>
                    <a:pt x="101998" y="426248"/>
                  </a:lnTo>
                  <a:lnTo>
                    <a:pt x="102075" y="426303"/>
                  </a:lnTo>
                  <a:lnTo>
                    <a:pt x="102208" y="426318"/>
                  </a:lnTo>
                  <a:lnTo>
                    <a:pt x="102440" y="426318"/>
                  </a:lnTo>
                  <a:lnTo>
                    <a:pt x="102583" y="426311"/>
                  </a:lnTo>
                  <a:lnTo>
                    <a:pt x="102671" y="426311"/>
                  </a:lnTo>
                  <a:lnTo>
                    <a:pt x="102760" y="426352"/>
                  </a:lnTo>
                  <a:lnTo>
                    <a:pt x="102870" y="426436"/>
                  </a:lnTo>
                  <a:lnTo>
                    <a:pt x="102980" y="426504"/>
                  </a:lnTo>
                  <a:lnTo>
                    <a:pt x="103057" y="426550"/>
                  </a:lnTo>
                  <a:lnTo>
                    <a:pt x="103223" y="426643"/>
                  </a:lnTo>
                  <a:lnTo>
                    <a:pt x="103289" y="426652"/>
                  </a:lnTo>
                  <a:lnTo>
                    <a:pt x="103477" y="426617"/>
                  </a:lnTo>
                  <a:lnTo>
                    <a:pt x="103653" y="426626"/>
                  </a:lnTo>
                  <a:lnTo>
                    <a:pt x="103741" y="426671"/>
                  </a:lnTo>
                  <a:lnTo>
                    <a:pt x="103874" y="426832"/>
                  </a:lnTo>
                  <a:lnTo>
                    <a:pt x="103940" y="426870"/>
                  </a:lnTo>
                  <a:lnTo>
                    <a:pt x="104017" y="426883"/>
                  </a:lnTo>
                  <a:lnTo>
                    <a:pt x="104205" y="426853"/>
                  </a:lnTo>
                  <a:lnTo>
                    <a:pt x="104690" y="426777"/>
                  </a:lnTo>
                  <a:lnTo>
                    <a:pt x="105308" y="426424"/>
                  </a:lnTo>
                  <a:lnTo>
                    <a:pt x="105540" y="426242"/>
                  </a:lnTo>
                  <a:lnTo>
                    <a:pt x="105882" y="425837"/>
                  </a:lnTo>
                  <a:lnTo>
                    <a:pt x="106290" y="425482"/>
                  </a:lnTo>
                  <a:lnTo>
                    <a:pt x="106400" y="425384"/>
                  </a:lnTo>
                  <a:lnTo>
                    <a:pt x="106676" y="425029"/>
                  </a:lnTo>
                  <a:lnTo>
                    <a:pt x="106985" y="424804"/>
                  </a:lnTo>
                  <a:lnTo>
                    <a:pt x="107173" y="424631"/>
                  </a:lnTo>
                  <a:lnTo>
                    <a:pt x="107360" y="424533"/>
                  </a:lnTo>
                  <a:lnTo>
                    <a:pt x="107515" y="424496"/>
                  </a:lnTo>
                  <a:lnTo>
                    <a:pt x="107691" y="424514"/>
                  </a:lnTo>
                  <a:lnTo>
                    <a:pt x="107802" y="424497"/>
                  </a:lnTo>
                  <a:lnTo>
                    <a:pt x="107923" y="424479"/>
                  </a:lnTo>
                  <a:lnTo>
                    <a:pt x="108199" y="424340"/>
                  </a:lnTo>
                  <a:lnTo>
                    <a:pt x="108508" y="424131"/>
                  </a:lnTo>
                  <a:lnTo>
                    <a:pt x="108640" y="424179"/>
                  </a:lnTo>
                  <a:lnTo>
                    <a:pt x="108750" y="424278"/>
                  </a:lnTo>
                  <a:lnTo>
                    <a:pt x="108960" y="424435"/>
                  </a:lnTo>
                  <a:lnTo>
                    <a:pt x="109081" y="424558"/>
                  </a:lnTo>
                  <a:lnTo>
                    <a:pt x="109159" y="424657"/>
                  </a:lnTo>
                  <a:lnTo>
                    <a:pt x="109313" y="424715"/>
                  </a:lnTo>
                  <a:lnTo>
                    <a:pt x="109545" y="424698"/>
                  </a:lnTo>
                  <a:lnTo>
                    <a:pt x="109777" y="424600"/>
                  </a:lnTo>
                  <a:lnTo>
                    <a:pt x="109953" y="424550"/>
                  </a:lnTo>
                  <a:lnTo>
                    <a:pt x="110207" y="424459"/>
                  </a:lnTo>
                  <a:lnTo>
                    <a:pt x="110505" y="424278"/>
                  </a:lnTo>
                  <a:lnTo>
                    <a:pt x="110736" y="424055"/>
                  </a:lnTo>
                  <a:lnTo>
                    <a:pt x="110814" y="423947"/>
                  </a:lnTo>
                  <a:lnTo>
                    <a:pt x="111012" y="423717"/>
                  </a:lnTo>
                  <a:lnTo>
                    <a:pt x="111178" y="423626"/>
                  </a:lnTo>
                  <a:lnTo>
                    <a:pt x="111332" y="423631"/>
                  </a:lnTo>
                  <a:lnTo>
                    <a:pt x="111509" y="423691"/>
                  </a:lnTo>
                  <a:lnTo>
                    <a:pt x="111707" y="423873"/>
                  </a:lnTo>
                  <a:lnTo>
                    <a:pt x="111774" y="424099"/>
                  </a:lnTo>
                  <a:lnTo>
                    <a:pt x="111829" y="424352"/>
                  </a:lnTo>
                  <a:lnTo>
                    <a:pt x="111851" y="424587"/>
                  </a:lnTo>
                  <a:lnTo>
                    <a:pt x="111884" y="424794"/>
                  </a:lnTo>
                  <a:lnTo>
                    <a:pt x="111972" y="424974"/>
                  </a:lnTo>
                  <a:lnTo>
                    <a:pt x="112127" y="425136"/>
                  </a:lnTo>
                  <a:lnTo>
                    <a:pt x="112292" y="425379"/>
                  </a:lnTo>
                  <a:lnTo>
                    <a:pt x="112413" y="425535"/>
                  </a:lnTo>
                  <a:lnTo>
                    <a:pt x="112744" y="425958"/>
                  </a:lnTo>
                  <a:lnTo>
                    <a:pt x="112844" y="426144"/>
                  </a:lnTo>
                  <a:lnTo>
                    <a:pt x="113031" y="426560"/>
                  </a:lnTo>
                  <a:lnTo>
                    <a:pt x="113142" y="426733"/>
                  </a:lnTo>
                  <a:lnTo>
                    <a:pt x="113197" y="426829"/>
                  </a:lnTo>
                  <a:lnTo>
                    <a:pt x="113197" y="426870"/>
                  </a:lnTo>
                  <a:lnTo>
                    <a:pt x="113197" y="426955"/>
                  </a:lnTo>
                  <a:lnTo>
                    <a:pt x="113131" y="427167"/>
                  </a:lnTo>
                  <a:lnTo>
                    <a:pt x="113120" y="427301"/>
                  </a:lnTo>
                  <a:lnTo>
                    <a:pt x="113064" y="427563"/>
                  </a:lnTo>
                  <a:lnTo>
                    <a:pt x="113064" y="427933"/>
                  </a:lnTo>
                  <a:lnTo>
                    <a:pt x="113064" y="428284"/>
                  </a:lnTo>
                  <a:lnTo>
                    <a:pt x="113120" y="428564"/>
                  </a:lnTo>
                  <a:lnTo>
                    <a:pt x="113120" y="428708"/>
                  </a:lnTo>
                  <a:lnTo>
                    <a:pt x="113053" y="428825"/>
                  </a:lnTo>
                  <a:lnTo>
                    <a:pt x="112921" y="429077"/>
                  </a:lnTo>
                  <a:lnTo>
                    <a:pt x="112833" y="429276"/>
                  </a:lnTo>
                  <a:lnTo>
                    <a:pt x="112811" y="429574"/>
                  </a:lnTo>
                  <a:lnTo>
                    <a:pt x="112855" y="429808"/>
                  </a:lnTo>
                  <a:lnTo>
                    <a:pt x="112932" y="430061"/>
                  </a:lnTo>
                  <a:lnTo>
                    <a:pt x="112899" y="430493"/>
                  </a:lnTo>
                  <a:lnTo>
                    <a:pt x="112800" y="430808"/>
                  </a:lnTo>
                  <a:lnTo>
                    <a:pt x="112623" y="431368"/>
                  </a:lnTo>
                  <a:lnTo>
                    <a:pt x="112590" y="431651"/>
                  </a:lnTo>
                  <a:lnTo>
                    <a:pt x="112601" y="431827"/>
                  </a:lnTo>
                  <a:lnTo>
                    <a:pt x="112645" y="431909"/>
                  </a:lnTo>
                  <a:lnTo>
                    <a:pt x="113009" y="432044"/>
                  </a:lnTo>
                  <a:lnTo>
                    <a:pt x="113274" y="432262"/>
                  </a:lnTo>
                  <a:lnTo>
                    <a:pt x="113462" y="432697"/>
                  </a:lnTo>
                  <a:lnTo>
                    <a:pt x="113484" y="433145"/>
                  </a:lnTo>
                  <a:lnTo>
                    <a:pt x="113395" y="433702"/>
                  </a:lnTo>
                  <a:lnTo>
                    <a:pt x="113384" y="434177"/>
                  </a:lnTo>
                  <a:lnTo>
                    <a:pt x="113440" y="434611"/>
                  </a:lnTo>
                  <a:lnTo>
                    <a:pt x="113495" y="434803"/>
                  </a:lnTo>
                  <a:lnTo>
                    <a:pt x="113428" y="435547"/>
                  </a:lnTo>
                  <a:lnTo>
                    <a:pt x="113384" y="436191"/>
                  </a:lnTo>
                  <a:lnTo>
                    <a:pt x="113660" y="436486"/>
                  </a:lnTo>
                  <a:lnTo>
                    <a:pt x="114466" y="436633"/>
                  </a:lnTo>
                  <a:lnTo>
                    <a:pt x="115238" y="436502"/>
                  </a:lnTo>
                  <a:lnTo>
                    <a:pt x="116286" y="436815"/>
                  </a:lnTo>
                  <a:lnTo>
                    <a:pt x="116915" y="437490"/>
                  </a:lnTo>
                  <a:lnTo>
                    <a:pt x="117334" y="437980"/>
                  </a:lnTo>
                  <a:lnTo>
                    <a:pt x="117775" y="438511"/>
                  </a:lnTo>
                  <a:lnTo>
                    <a:pt x="118338" y="438593"/>
                  </a:lnTo>
                  <a:lnTo>
                    <a:pt x="118658" y="438972"/>
                  </a:lnTo>
                  <a:lnTo>
                    <a:pt x="118978" y="439695"/>
                  </a:lnTo>
                  <a:lnTo>
                    <a:pt x="119122" y="440272"/>
                  </a:lnTo>
                  <a:lnTo>
                    <a:pt x="119530" y="440790"/>
                  </a:lnTo>
                  <a:lnTo>
                    <a:pt x="119960" y="440930"/>
                  </a:lnTo>
                  <a:lnTo>
                    <a:pt x="120092" y="441072"/>
                  </a:lnTo>
                  <a:lnTo>
                    <a:pt x="120412" y="441408"/>
                  </a:lnTo>
                  <a:lnTo>
                    <a:pt x="121185" y="442296"/>
                  </a:lnTo>
                  <a:lnTo>
                    <a:pt x="121527" y="442971"/>
                  </a:lnTo>
                  <a:lnTo>
                    <a:pt x="121935" y="443857"/>
                  </a:lnTo>
                  <a:lnTo>
                    <a:pt x="122354" y="444272"/>
                  </a:lnTo>
                  <a:lnTo>
                    <a:pt x="122917" y="444627"/>
                  </a:lnTo>
                  <a:lnTo>
                    <a:pt x="123766" y="445029"/>
                  </a:lnTo>
                  <a:lnTo>
                    <a:pt x="124462" y="446001"/>
                  </a:lnTo>
                  <a:lnTo>
                    <a:pt x="124793" y="446823"/>
                  </a:lnTo>
                  <a:lnTo>
                    <a:pt x="124958" y="447531"/>
                  </a:lnTo>
                  <a:lnTo>
                    <a:pt x="125355" y="447972"/>
                  </a:lnTo>
                  <a:lnTo>
                    <a:pt x="125951" y="448421"/>
                  </a:lnTo>
                  <a:lnTo>
                    <a:pt x="126635" y="448894"/>
                  </a:lnTo>
                  <a:lnTo>
                    <a:pt x="126657" y="448916"/>
                  </a:lnTo>
                  <a:lnTo>
                    <a:pt x="127043" y="449035"/>
                  </a:lnTo>
                  <a:lnTo>
                    <a:pt x="127507" y="448999"/>
                  </a:lnTo>
                  <a:lnTo>
                    <a:pt x="127948" y="449325"/>
                  </a:lnTo>
                  <a:lnTo>
                    <a:pt x="128963" y="449540"/>
                  </a:lnTo>
                  <a:lnTo>
                    <a:pt x="129702" y="449704"/>
                  </a:lnTo>
                  <a:lnTo>
                    <a:pt x="130342" y="450066"/>
                  </a:lnTo>
                  <a:lnTo>
                    <a:pt x="130861" y="450388"/>
                  </a:lnTo>
                  <a:lnTo>
                    <a:pt x="131181" y="450734"/>
                  </a:lnTo>
                  <a:lnTo>
                    <a:pt x="131335" y="450890"/>
                  </a:lnTo>
                  <a:lnTo>
                    <a:pt x="132008" y="451647"/>
                  </a:lnTo>
                  <a:lnTo>
                    <a:pt x="132582" y="452223"/>
                  </a:lnTo>
                  <a:lnTo>
                    <a:pt x="133310" y="453244"/>
                  </a:lnTo>
                  <a:lnTo>
                    <a:pt x="133961" y="453869"/>
                  </a:lnTo>
                  <a:lnTo>
                    <a:pt x="134777" y="454110"/>
                  </a:lnTo>
                  <a:lnTo>
                    <a:pt x="135484" y="454247"/>
                  </a:lnTo>
                  <a:lnTo>
                    <a:pt x="135826" y="454477"/>
                  </a:lnTo>
                  <a:lnTo>
                    <a:pt x="136024" y="454988"/>
                  </a:lnTo>
                  <a:lnTo>
                    <a:pt x="136168" y="455333"/>
                  </a:lnTo>
                  <a:lnTo>
                    <a:pt x="136741" y="455450"/>
                  </a:lnTo>
                  <a:lnTo>
                    <a:pt x="136984" y="455498"/>
                  </a:lnTo>
                  <a:lnTo>
                    <a:pt x="137756" y="455564"/>
                  </a:lnTo>
                  <a:lnTo>
                    <a:pt x="138804" y="455992"/>
                  </a:lnTo>
                  <a:lnTo>
                    <a:pt x="138992" y="456486"/>
                  </a:lnTo>
                  <a:lnTo>
                    <a:pt x="139091" y="457257"/>
                  </a:lnTo>
                  <a:lnTo>
                    <a:pt x="138970" y="458083"/>
                  </a:lnTo>
                  <a:lnTo>
                    <a:pt x="138992" y="458741"/>
                  </a:lnTo>
                  <a:lnTo>
                    <a:pt x="138992" y="459116"/>
                  </a:lnTo>
                  <a:lnTo>
                    <a:pt x="138926" y="459285"/>
                  </a:lnTo>
                  <a:lnTo>
                    <a:pt x="138584" y="460500"/>
                  </a:lnTo>
                  <a:lnTo>
                    <a:pt x="138220" y="461045"/>
                  </a:lnTo>
                  <a:lnTo>
                    <a:pt x="137845" y="461647"/>
                  </a:lnTo>
                  <a:lnTo>
                    <a:pt x="137580" y="462480"/>
                  </a:lnTo>
                  <a:lnTo>
                    <a:pt x="137414" y="463258"/>
                  </a:lnTo>
                  <a:lnTo>
                    <a:pt x="137293" y="463710"/>
                  </a:lnTo>
                  <a:lnTo>
                    <a:pt x="137282" y="464023"/>
                  </a:lnTo>
                  <a:lnTo>
                    <a:pt x="137282" y="464169"/>
                  </a:lnTo>
                  <a:lnTo>
                    <a:pt x="137536" y="464101"/>
                  </a:lnTo>
                  <a:lnTo>
                    <a:pt x="138010" y="464103"/>
                  </a:lnTo>
                  <a:lnTo>
                    <a:pt x="138915" y="464241"/>
                  </a:lnTo>
                  <a:lnTo>
                    <a:pt x="139621" y="464349"/>
                  </a:lnTo>
                  <a:lnTo>
                    <a:pt x="139952" y="464391"/>
                  </a:lnTo>
                  <a:lnTo>
                    <a:pt x="140128" y="464413"/>
                  </a:lnTo>
                  <a:lnTo>
                    <a:pt x="140349" y="464464"/>
                  </a:lnTo>
                  <a:lnTo>
                    <a:pt x="140669" y="464669"/>
                  </a:lnTo>
                  <a:lnTo>
                    <a:pt x="140956" y="464931"/>
                  </a:lnTo>
                  <a:lnTo>
                    <a:pt x="141155" y="465472"/>
                  </a:lnTo>
                  <a:lnTo>
                    <a:pt x="141265" y="465790"/>
                  </a:lnTo>
                  <a:lnTo>
                    <a:pt x="141386" y="465892"/>
                  </a:lnTo>
                  <a:lnTo>
                    <a:pt x="141585" y="465966"/>
                  </a:lnTo>
                  <a:lnTo>
                    <a:pt x="141794" y="465920"/>
                  </a:lnTo>
                  <a:lnTo>
                    <a:pt x="142015" y="465771"/>
                  </a:lnTo>
                  <a:lnTo>
                    <a:pt x="142368" y="465576"/>
                  </a:lnTo>
                  <a:lnTo>
                    <a:pt x="142545" y="465533"/>
                  </a:lnTo>
                  <a:lnTo>
                    <a:pt x="142754" y="465525"/>
                  </a:lnTo>
                  <a:lnTo>
                    <a:pt x="142997" y="465541"/>
                  </a:lnTo>
                  <a:lnTo>
                    <a:pt x="143328" y="465577"/>
                  </a:lnTo>
                  <a:lnTo>
                    <a:pt x="143659" y="465585"/>
                  </a:lnTo>
                  <a:lnTo>
                    <a:pt x="143847" y="465292"/>
                  </a:lnTo>
                  <a:lnTo>
                    <a:pt x="143847" y="465019"/>
                  </a:lnTo>
                  <a:lnTo>
                    <a:pt x="143836" y="464684"/>
                  </a:lnTo>
                  <a:lnTo>
                    <a:pt x="143935" y="464206"/>
                  </a:lnTo>
                  <a:lnTo>
                    <a:pt x="144200" y="464042"/>
                  </a:lnTo>
                  <a:lnTo>
                    <a:pt x="144928" y="464241"/>
                  </a:lnTo>
                  <a:lnTo>
                    <a:pt x="145502" y="465086"/>
                  </a:lnTo>
                  <a:lnTo>
                    <a:pt x="146152" y="465932"/>
                  </a:lnTo>
                  <a:lnTo>
                    <a:pt x="146715" y="466384"/>
                  </a:lnTo>
                  <a:lnTo>
                    <a:pt x="147421" y="466988"/>
                  </a:lnTo>
                  <a:lnTo>
                    <a:pt x="147929" y="467184"/>
                  </a:lnTo>
                  <a:lnTo>
                    <a:pt x="148061" y="467235"/>
                  </a:lnTo>
                  <a:lnTo>
                    <a:pt x="149264" y="467351"/>
                  </a:lnTo>
                  <a:lnTo>
                    <a:pt x="149915" y="467482"/>
                  </a:lnTo>
                  <a:lnTo>
                    <a:pt x="150124" y="467746"/>
                  </a:lnTo>
                  <a:lnTo>
                    <a:pt x="150268" y="468437"/>
                  </a:lnTo>
                  <a:lnTo>
                    <a:pt x="150367" y="469151"/>
                  </a:lnTo>
                  <a:lnTo>
                    <a:pt x="150367" y="469185"/>
                  </a:lnTo>
                  <a:lnTo>
                    <a:pt x="150378" y="469193"/>
                  </a:lnTo>
                  <a:lnTo>
                    <a:pt x="150444" y="469331"/>
                  </a:lnTo>
                  <a:lnTo>
                    <a:pt x="150632" y="469444"/>
                  </a:lnTo>
                  <a:lnTo>
                    <a:pt x="150952" y="469535"/>
                  </a:lnTo>
                  <a:lnTo>
                    <a:pt x="151349" y="469607"/>
                  </a:lnTo>
                  <a:lnTo>
                    <a:pt x="151636" y="469586"/>
                  </a:lnTo>
                  <a:lnTo>
                    <a:pt x="151812" y="469484"/>
                  </a:lnTo>
                  <a:lnTo>
                    <a:pt x="152077" y="469361"/>
                  </a:lnTo>
                  <a:lnTo>
                    <a:pt x="152221" y="469290"/>
                  </a:lnTo>
                  <a:lnTo>
                    <a:pt x="152364" y="469260"/>
                  </a:lnTo>
                  <a:lnTo>
                    <a:pt x="152927" y="469269"/>
                  </a:lnTo>
                  <a:lnTo>
                    <a:pt x="153401" y="469239"/>
                  </a:lnTo>
                  <a:lnTo>
                    <a:pt x="153898" y="469326"/>
                  </a:lnTo>
                  <a:lnTo>
                    <a:pt x="154913" y="469737"/>
                  </a:lnTo>
                  <a:lnTo>
                    <a:pt x="155696" y="470050"/>
                  </a:lnTo>
                  <a:lnTo>
                    <a:pt x="157009" y="470357"/>
                  </a:lnTo>
                  <a:lnTo>
                    <a:pt x="157848" y="470547"/>
                  </a:lnTo>
                  <a:lnTo>
                    <a:pt x="158697" y="470587"/>
                  </a:lnTo>
                  <a:lnTo>
                    <a:pt x="158719" y="470588"/>
                  </a:lnTo>
                  <a:lnTo>
                    <a:pt x="159359" y="470588"/>
                  </a:lnTo>
                  <a:lnTo>
                    <a:pt x="159944" y="470415"/>
                  </a:lnTo>
                  <a:lnTo>
                    <a:pt x="160385" y="470163"/>
                  </a:lnTo>
                  <a:lnTo>
                    <a:pt x="160396" y="470135"/>
                  </a:lnTo>
                  <a:lnTo>
                    <a:pt x="160484" y="469885"/>
                  </a:lnTo>
                  <a:lnTo>
                    <a:pt x="160639" y="469550"/>
                  </a:lnTo>
                  <a:lnTo>
                    <a:pt x="161179" y="468944"/>
                  </a:lnTo>
                  <a:lnTo>
                    <a:pt x="161621" y="468454"/>
                  </a:lnTo>
                  <a:lnTo>
                    <a:pt x="161831" y="468454"/>
                  </a:lnTo>
                  <a:lnTo>
                    <a:pt x="162261" y="468633"/>
                  </a:lnTo>
                  <a:lnTo>
                    <a:pt x="162658" y="468584"/>
                  </a:lnTo>
                  <a:lnTo>
                    <a:pt x="162967" y="468370"/>
                  </a:lnTo>
                  <a:lnTo>
                    <a:pt x="163099" y="468094"/>
                  </a:lnTo>
                  <a:lnTo>
                    <a:pt x="163154" y="467889"/>
                  </a:lnTo>
                  <a:lnTo>
                    <a:pt x="163232" y="467644"/>
                  </a:lnTo>
                  <a:lnTo>
                    <a:pt x="163309" y="467460"/>
                  </a:lnTo>
                  <a:lnTo>
                    <a:pt x="163375" y="467286"/>
                  </a:lnTo>
                  <a:lnTo>
                    <a:pt x="163541" y="467133"/>
                  </a:lnTo>
                  <a:lnTo>
                    <a:pt x="163772" y="466999"/>
                  </a:lnTo>
                  <a:lnTo>
                    <a:pt x="164114" y="466969"/>
                  </a:lnTo>
                  <a:lnTo>
                    <a:pt x="164379" y="467041"/>
                  </a:lnTo>
                  <a:lnTo>
                    <a:pt x="164765" y="467154"/>
                  </a:lnTo>
                  <a:lnTo>
                    <a:pt x="165361" y="467761"/>
                  </a:lnTo>
                  <a:lnTo>
                    <a:pt x="165626" y="468289"/>
                  </a:lnTo>
                  <a:lnTo>
                    <a:pt x="165692" y="468561"/>
                  </a:lnTo>
                  <a:lnTo>
                    <a:pt x="165979" y="469366"/>
                  </a:lnTo>
                  <a:lnTo>
                    <a:pt x="166299" y="469573"/>
                  </a:lnTo>
                  <a:lnTo>
                    <a:pt x="166597" y="469648"/>
                  </a:lnTo>
                  <a:lnTo>
                    <a:pt x="166751" y="469683"/>
                  </a:lnTo>
                  <a:lnTo>
                    <a:pt x="167490" y="469927"/>
                  </a:lnTo>
                  <a:lnTo>
                    <a:pt x="168097" y="470395"/>
                  </a:lnTo>
                  <a:lnTo>
                    <a:pt x="168550" y="471104"/>
                  </a:lnTo>
                  <a:lnTo>
                    <a:pt x="168748" y="471680"/>
                  </a:lnTo>
                  <a:lnTo>
                    <a:pt x="168781" y="472401"/>
                  </a:lnTo>
                  <a:lnTo>
                    <a:pt x="168539" y="473276"/>
                  </a:lnTo>
                  <a:lnTo>
                    <a:pt x="168285" y="473661"/>
                  </a:lnTo>
                  <a:lnTo>
                    <a:pt x="167314" y="474563"/>
                  </a:lnTo>
                  <a:lnTo>
                    <a:pt x="166950" y="475056"/>
                  </a:lnTo>
                  <a:lnTo>
                    <a:pt x="165858" y="477259"/>
                  </a:lnTo>
                  <a:lnTo>
                    <a:pt x="165835" y="477893"/>
                  </a:lnTo>
                  <a:lnTo>
                    <a:pt x="165913" y="478259"/>
                  </a:lnTo>
                  <a:lnTo>
                    <a:pt x="166442" y="479014"/>
                  </a:lnTo>
                  <a:lnTo>
                    <a:pt x="166674" y="479356"/>
                  </a:lnTo>
                  <a:lnTo>
                    <a:pt x="167237" y="480156"/>
                  </a:lnTo>
                  <a:lnTo>
                    <a:pt x="167843" y="481424"/>
                  </a:lnTo>
                  <a:lnTo>
                    <a:pt x="167965" y="481705"/>
                  </a:lnTo>
                  <a:lnTo>
                    <a:pt x="168274" y="482463"/>
                  </a:lnTo>
                  <a:lnTo>
                    <a:pt x="168550" y="484360"/>
                  </a:lnTo>
                  <a:lnTo>
                    <a:pt x="168373" y="485176"/>
                  </a:lnTo>
                  <a:lnTo>
                    <a:pt x="168119" y="485661"/>
                  </a:lnTo>
                  <a:lnTo>
                    <a:pt x="167866" y="485913"/>
                  </a:lnTo>
                  <a:lnTo>
                    <a:pt x="167623" y="486253"/>
                  </a:lnTo>
                  <a:lnTo>
                    <a:pt x="167524" y="486537"/>
                  </a:lnTo>
                  <a:lnTo>
                    <a:pt x="167490" y="486962"/>
                  </a:lnTo>
                  <a:lnTo>
                    <a:pt x="167479" y="487360"/>
                  </a:lnTo>
                  <a:lnTo>
                    <a:pt x="167568" y="487743"/>
                  </a:lnTo>
                  <a:lnTo>
                    <a:pt x="167866" y="488153"/>
                  </a:lnTo>
                  <a:lnTo>
                    <a:pt x="168307" y="488676"/>
                  </a:lnTo>
                  <a:lnTo>
                    <a:pt x="168472" y="489073"/>
                  </a:lnTo>
                  <a:lnTo>
                    <a:pt x="168439" y="489345"/>
                  </a:lnTo>
                  <a:lnTo>
                    <a:pt x="168174" y="489731"/>
                  </a:lnTo>
                  <a:lnTo>
                    <a:pt x="167910" y="489969"/>
                  </a:lnTo>
                  <a:lnTo>
                    <a:pt x="167325" y="490469"/>
                  </a:lnTo>
                  <a:lnTo>
                    <a:pt x="167259" y="490509"/>
                  </a:lnTo>
                  <a:lnTo>
                    <a:pt x="167104" y="490567"/>
                  </a:lnTo>
                  <a:lnTo>
                    <a:pt x="166839" y="490630"/>
                  </a:lnTo>
                  <a:lnTo>
                    <a:pt x="166762" y="490714"/>
                  </a:lnTo>
                  <a:lnTo>
                    <a:pt x="166729" y="490818"/>
                  </a:lnTo>
                  <a:lnTo>
                    <a:pt x="166740" y="490875"/>
                  </a:lnTo>
                  <a:lnTo>
                    <a:pt x="166817" y="490968"/>
                  </a:lnTo>
                  <a:lnTo>
                    <a:pt x="167182" y="491240"/>
                  </a:lnTo>
                  <a:lnTo>
                    <a:pt x="167623" y="491525"/>
                  </a:lnTo>
                  <a:lnTo>
                    <a:pt x="168384" y="491911"/>
                  </a:lnTo>
                  <a:lnTo>
                    <a:pt x="168925" y="492217"/>
                  </a:lnTo>
                  <a:lnTo>
                    <a:pt x="169388" y="492419"/>
                  </a:lnTo>
                  <a:lnTo>
                    <a:pt x="170249" y="492933"/>
                  </a:lnTo>
                  <a:lnTo>
                    <a:pt x="170712" y="493447"/>
                  </a:lnTo>
                  <a:lnTo>
                    <a:pt x="170955" y="493784"/>
                  </a:lnTo>
                  <a:lnTo>
                    <a:pt x="171198" y="494006"/>
                  </a:lnTo>
                  <a:lnTo>
                    <a:pt x="171529" y="494321"/>
                  </a:lnTo>
                  <a:lnTo>
                    <a:pt x="171970" y="494732"/>
                  </a:lnTo>
                  <a:lnTo>
                    <a:pt x="172146" y="494944"/>
                  </a:lnTo>
                  <a:lnTo>
                    <a:pt x="172632" y="495527"/>
                  </a:lnTo>
                  <a:lnTo>
                    <a:pt x="173007" y="495945"/>
                  </a:lnTo>
                  <a:lnTo>
                    <a:pt x="173371" y="496298"/>
                  </a:lnTo>
                  <a:lnTo>
                    <a:pt x="173734" y="496742"/>
                  </a:lnTo>
                  <a:lnTo>
                    <a:pt x="174044" y="497134"/>
                  </a:lnTo>
                  <a:lnTo>
                    <a:pt x="174325" y="497370"/>
                  </a:lnTo>
                  <a:lnTo>
                    <a:pt x="174558" y="497545"/>
                  </a:lnTo>
                  <a:lnTo>
                    <a:pt x="174788" y="497631"/>
                  </a:lnTo>
                  <a:lnTo>
                    <a:pt x="175146" y="497680"/>
                  </a:lnTo>
                  <a:lnTo>
                    <a:pt x="175808" y="497580"/>
                  </a:lnTo>
                  <a:lnTo>
                    <a:pt x="175943" y="497560"/>
                  </a:lnTo>
                  <a:lnTo>
                    <a:pt x="176088" y="497606"/>
                  </a:lnTo>
                  <a:lnTo>
                    <a:pt x="176224" y="497715"/>
                  </a:lnTo>
                  <a:lnTo>
                    <a:pt x="176333" y="497932"/>
                  </a:lnTo>
                  <a:lnTo>
                    <a:pt x="176479" y="498178"/>
                  </a:lnTo>
                  <a:lnTo>
                    <a:pt x="176533" y="498486"/>
                  </a:lnTo>
                  <a:lnTo>
                    <a:pt x="176625" y="498768"/>
                  </a:lnTo>
                  <a:lnTo>
                    <a:pt x="176769" y="498967"/>
                  </a:lnTo>
                  <a:lnTo>
                    <a:pt x="176915" y="499149"/>
                  </a:lnTo>
                  <a:lnTo>
                    <a:pt x="177170" y="499321"/>
                  </a:lnTo>
                  <a:lnTo>
                    <a:pt x="177453" y="499477"/>
                  </a:lnTo>
                  <a:lnTo>
                    <a:pt x="177524" y="499442"/>
                  </a:lnTo>
                  <a:lnTo>
                    <a:pt x="177583" y="499372"/>
                  </a:lnTo>
                  <a:lnTo>
                    <a:pt x="177705" y="499158"/>
                  </a:lnTo>
                  <a:lnTo>
                    <a:pt x="177885" y="498977"/>
                  </a:lnTo>
                  <a:lnTo>
                    <a:pt x="177944" y="498899"/>
                  </a:lnTo>
                  <a:lnTo>
                    <a:pt x="178055" y="498617"/>
                  </a:lnTo>
                  <a:lnTo>
                    <a:pt x="178060" y="498419"/>
                  </a:lnTo>
                  <a:lnTo>
                    <a:pt x="178116" y="498027"/>
                  </a:lnTo>
                  <a:lnTo>
                    <a:pt x="178404" y="497632"/>
                  </a:lnTo>
                  <a:lnTo>
                    <a:pt x="178466" y="497362"/>
                  </a:lnTo>
                  <a:lnTo>
                    <a:pt x="178537" y="497195"/>
                  </a:lnTo>
                  <a:lnTo>
                    <a:pt x="178602" y="497099"/>
                  </a:lnTo>
                  <a:lnTo>
                    <a:pt x="178873" y="496775"/>
                  </a:lnTo>
                  <a:lnTo>
                    <a:pt x="178886" y="496699"/>
                  </a:lnTo>
                  <a:lnTo>
                    <a:pt x="179019" y="496395"/>
                  </a:lnTo>
                  <a:lnTo>
                    <a:pt x="179078" y="496341"/>
                  </a:lnTo>
                  <a:lnTo>
                    <a:pt x="179200" y="496121"/>
                  </a:lnTo>
                  <a:lnTo>
                    <a:pt x="179245" y="496008"/>
                  </a:lnTo>
                  <a:lnTo>
                    <a:pt x="179301" y="495745"/>
                  </a:lnTo>
                  <a:lnTo>
                    <a:pt x="179310" y="495543"/>
                  </a:lnTo>
                  <a:lnTo>
                    <a:pt x="179335" y="495479"/>
                  </a:lnTo>
                  <a:lnTo>
                    <a:pt x="179434" y="495363"/>
                  </a:lnTo>
                  <a:lnTo>
                    <a:pt x="179733" y="495307"/>
                  </a:lnTo>
                  <a:lnTo>
                    <a:pt x="179857" y="495269"/>
                  </a:lnTo>
                  <a:lnTo>
                    <a:pt x="180117" y="495106"/>
                  </a:lnTo>
                  <a:lnTo>
                    <a:pt x="180198" y="494963"/>
                  </a:lnTo>
                  <a:lnTo>
                    <a:pt x="180238" y="494855"/>
                  </a:lnTo>
                  <a:lnTo>
                    <a:pt x="180320" y="494787"/>
                  </a:lnTo>
                  <a:lnTo>
                    <a:pt x="180532" y="494666"/>
                  </a:lnTo>
                  <a:lnTo>
                    <a:pt x="180608" y="494584"/>
                  </a:lnTo>
                  <a:lnTo>
                    <a:pt x="180656" y="494494"/>
                  </a:lnTo>
                  <a:lnTo>
                    <a:pt x="180850" y="494263"/>
                  </a:lnTo>
                  <a:lnTo>
                    <a:pt x="180926" y="494204"/>
                  </a:lnTo>
                  <a:lnTo>
                    <a:pt x="180981" y="494184"/>
                  </a:lnTo>
                  <a:lnTo>
                    <a:pt x="181118" y="494040"/>
                  </a:lnTo>
                  <a:lnTo>
                    <a:pt x="181218" y="493775"/>
                  </a:lnTo>
                  <a:lnTo>
                    <a:pt x="181245" y="493620"/>
                  </a:lnTo>
                  <a:lnTo>
                    <a:pt x="181387" y="493301"/>
                  </a:lnTo>
                  <a:lnTo>
                    <a:pt x="181421" y="493274"/>
                  </a:lnTo>
                  <a:lnTo>
                    <a:pt x="181446" y="493194"/>
                  </a:lnTo>
                  <a:lnTo>
                    <a:pt x="181544" y="493056"/>
                  </a:lnTo>
                  <a:lnTo>
                    <a:pt x="181649" y="492816"/>
                  </a:lnTo>
                  <a:lnTo>
                    <a:pt x="181742" y="492696"/>
                  </a:lnTo>
                  <a:lnTo>
                    <a:pt x="181754" y="492653"/>
                  </a:lnTo>
                  <a:lnTo>
                    <a:pt x="181807" y="492616"/>
                  </a:lnTo>
                  <a:lnTo>
                    <a:pt x="181821" y="492580"/>
                  </a:lnTo>
                  <a:lnTo>
                    <a:pt x="182160" y="492153"/>
                  </a:lnTo>
                  <a:lnTo>
                    <a:pt x="182468" y="491355"/>
                  </a:lnTo>
                  <a:lnTo>
                    <a:pt x="182702" y="491153"/>
                  </a:lnTo>
                  <a:lnTo>
                    <a:pt x="182983" y="490933"/>
                  </a:lnTo>
                  <a:lnTo>
                    <a:pt x="183380" y="490757"/>
                  </a:lnTo>
                  <a:lnTo>
                    <a:pt x="183701" y="490529"/>
                  </a:lnTo>
                  <a:lnTo>
                    <a:pt x="184225" y="490127"/>
                  </a:lnTo>
                  <a:lnTo>
                    <a:pt x="184340" y="490051"/>
                  </a:lnTo>
                  <a:lnTo>
                    <a:pt x="184549" y="489935"/>
                  </a:lnTo>
                  <a:lnTo>
                    <a:pt x="184784" y="489803"/>
                  </a:lnTo>
                  <a:lnTo>
                    <a:pt x="185179" y="489607"/>
                  </a:lnTo>
                  <a:lnTo>
                    <a:pt x="185418" y="489489"/>
                  </a:lnTo>
                  <a:lnTo>
                    <a:pt x="185800" y="489401"/>
                  </a:lnTo>
                  <a:lnTo>
                    <a:pt x="185859" y="489388"/>
                  </a:lnTo>
                  <a:lnTo>
                    <a:pt x="186003" y="489354"/>
                  </a:lnTo>
                  <a:lnTo>
                    <a:pt x="186564" y="489320"/>
                  </a:lnTo>
                  <a:lnTo>
                    <a:pt x="186967" y="489379"/>
                  </a:lnTo>
                  <a:lnTo>
                    <a:pt x="187469" y="489531"/>
                  </a:lnTo>
                  <a:lnTo>
                    <a:pt x="187721" y="489703"/>
                  </a:lnTo>
                  <a:lnTo>
                    <a:pt x="187822" y="489799"/>
                  </a:lnTo>
                  <a:lnTo>
                    <a:pt x="188063" y="490025"/>
                  </a:lnTo>
                  <a:lnTo>
                    <a:pt x="188440" y="490346"/>
                  </a:lnTo>
                  <a:lnTo>
                    <a:pt x="188460" y="490375"/>
                  </a:lnTo>
                  <a:lnTo>
                    <a:pt x="188585" y="490567"/>
                  </a:lnTo>
                  <a:lnTo>
                    <a:pt x="188655" y="490775"/>
                  </a:lnTo>
                  <a:lnTo>
                    <a:pt x="188694" y="491063"/>
                  </a:lnTo>
                  <a:lnTo>
                    <a:pt x="188748" y="491257"/>
                  </a:lnTo>
                  <a:lnTo>
                    <a:pt x="188979" y="491682"/>
                  </a:lnTo>
                  <a:lnTo>
                    <a:pt x="189171" y="491943"/>
                  </a:lnTo>
                  <a:lnTo>
                    <a:pt x="189279" y="492033"/>
                  </a:lnTo>
                  <a:lnTo>
                    <a:pt x="189436" y="492207"/>
                  </a:lnTo>
                  <a:lnTo>
                    <a:pt x="189563" y="492289"/>
                  </a:lnTo>
                  <a:lnTo>
                    <a:pt x="189777" y="492475"/>
                  </a:lnTo>
                  <a:lnTo>
                    <a:pt x="189873" y="492540"/>
                  </a:lnTo>
                  <a:lnTo>
                    <a:pt x="190054" y="492633"/>
                  </a:lnTo>
                  <a:lnTo>
                    <a:pt x="190136" y="492698"/>
                  </a:lnTo>
                  <a:lnTo>
                    <a:pt x="190184" y="492777"/>
                  </a:lnTo>
                  <a:lnTo>
                    <a:pt x="190260" y="492960"/>
                  </a:lnTo>
                  <a:lnTo>
                    <a:pt x="190438" y="493129"/>
                  </a:lnTo>
                  <a:lnTo>
                    <a:pt x="190458" y="493214"/>
                  </a:lnTo>
                  <a:lnTo>
                    <a:pt x="190463" y="493321"/>
                  </a:lnTo>
                  <a:lnTo>
                    <a:pt x="190525" y="493600"/>
                  </a:lnTo>
                  <a:lnTo>
                    <a:pt x="190593" y="493750"/>
                  </a:lnTo>
                  <a:lnTo>
                    <a:pt x="190661" y="493835"/>
                  </a:lnTo>
                  <a:lnTo>
                    <a:pt x="190770" y="493918"/>
                  </a:lnTo>
                  <a:lnTo>
                    <a:pt x="191138" y="494121"/>
                  </a:lnTo>
                  <a:lnTo>
                    <a:pt x="191319" y="494192"/>
                  </a:lnTo>
                  <a:lnTo>
                    <a:pt x="191694" y="494297"/>
                  </a:lnTo>
                  <a:lnTo>
                    <a:pt x="191944" y="494339"/>
                  </a:lnTo>
                  <a:lnTo>
                    <a:pt x="191944" y="494340"/>
                  </a:lnTo>
                  <a:lnTo>
                    <a:pt x="191944" y="494341"/>
                  </a:lnTo>
                  <a:lnTo>
                    <a:pt x="191913" y="494398"/>
                  </a:lnTo>
                  <a:lnTo>
                    <a:pt x="191879" y="494581"/>
                  </a:lnTo>
                  <a:lnTo>
                    <a:pt x="191755" y="494844"/>
                  </a:lnTo>
                  <a:lnTo>
                    <a:pt x="191699" y="494943"/>
                  </a:lnTo>
                  <a:lnTo>
                    <a:pt x="191402" y="495597"/>
                  </a:lnTo>
                  <a:lnTo>
                    <a:pt x="191290" y="495926"/>
                  </a:lnTo>
                  <a:lnTo>
                    <a:pt x="191222" y="496189"/>
                  </a:lnTo>
                  <a:lnTo>
                    <a:pt x="191219" y="496459"/>
                  </a:lnTo>
                  <a:lnTo>
                    <a:pt x="191245" y="496656"/>
                  </a:lnTo>
                  <a:lnTo>
                    <a:pt x="191306" y="496902"/>
                  </a:lnTo>
                  <a:lnTo>
                    <a:pt x="191332" y="497099"/>
                  </a:lnTo>
                  <a:lnTo>
                    <a:pt x="191344" y="497489"/>
                  </a:lnTo>
                  <a:lnTo>
                    <a:pt x="191293" y="497722"/>
                  </a:lnTo>
                  <a:lnTo>
                    <a:pt x="191264" y="497999"/>
                  </a:lnTo>
                  <a:lnTo>
                    <a:pt x="191248" y="498075"/>
                  </a:lnTo>
                  <a:lnTo>
                    <a:pt x="191149" y="498278"/>
                  </a:lnTo>
                  <a:lnTo>
                    <a:pt x="190996" y="498704"/>
                  </a:lnTo>
                  <a:lnTo>
                    <a:pt x="190971" y="498743"/>
                  </a:lnTo>
                  <a:lnTo>
                    <a:pt x="190949" y="499064"/>
                  </a:lnTo>
                  <a:lnTo>
                    <a:pt x="190880" y="499335"/>
                  </a:lnTo>
                  <a:lnTo>
                    <a:pt x="190777" y="499549"/>
                  </a:lnTo>
                  <a:lnTo>
                    <a:pt x="190728" y="499598"/>
                  </a:lnTo>
                  <a:lnTo>
                    <a:pt x="190719" y="499623"/>
                  </a:lnTo>
                  <a:lnTo>
                    <a:pt x="190717" y="499795"/>
                  </a:lnTo>
                  <a:lnTo>
                    <a:pt x="190739" y="499984"/>
                  </a:lnTo>
                  <a:lnTo>
                    <a:pt x="190739" y="500156"/>
                  </a:lnTo>
                  <a:lnTo>
                    <a:pt x="190782" y="500389"/>
                  </a:lnTo>
                  <a:lnTo>
                    <a:pt x="190808" y="500686"/>
                  </a:lnTo>
                  <a:lnTo>
                    <a:pt x="190777" y="500793"/>
                  </a:lnTo>
                  <a:lnTo>
                    <a:pt x="190754" y="501041"/>
                  </a:lnTo>
                  <a:lnTo>
                    <a:pt x="190717" y="501235"/>
                  </a:lnTo>
                  <a:lnTo>
                    <a:pt x="190647" y="501433"/>
                  </a:lnTo>
                  <a:lnTo>
                    <a:pt x="190590" y="501695"/>
                  </a:lnTo>
                  <a:lnTo>
                    <a:pt x="190540" y="501859"/>
                  </a:lnTo>
                  <a:lnTo>
                    <a:pt x="190503" y="502180"/>
                  </a:lnTo>
                  <a:lnTo>
                    <a:pt x="190364" y="502620"/>
                  </a:lnTo>
                  <a:lnTo>
                    <a:pt x="190221" y="502812"/>
                  </a:lnTo>
                  <a:lnTo>
                    <a:pt x="190076" y="502913"/>
                  </a:lnTo>
                  <a:lnTo>
                    <a:pt x="189938" y="503094"/>
                  </a:lnTo>
                  <a:lnTo>
                    <a:pt x="189904" y="503158"/>
                  </a:lnTo>
                  <a:lnTo>
                    <a:pt x="189822" y="503451"/>
                  </a:lnTo>
                  <a:lnTo>
                    <a:pt x="189769" y="503556"/>
                  </a:lnTo>
                  <a:lnTo>
                    <a:pt x="189721" y="503598"/>
                  </a:lnTo>
                  <a:lnTo>
                    <a:pt x="189636" y="503911"/>
                  </a:lnTo>
                  <a:lnTo>
                    <a:pt x="189507" y="504165"/>
                  </a:lnTo>
                  <a:lnTo>
                    <a:pt x="189451" y="504247"/>
                  </a:lnTo>
                  <a:lnTo>
                    <a:pt x="189362" y="504498"/>
                  </a:lnTo>
                  <a:lnTo>
                    <a:pt x="189343" y="504602"/>
                  </a:lnTo>
                  <a:lnTo>
                    <a:pt x="189369" y="504796"/>
                  </a:lnTo>
                  <a:lnTo>
                    <a:pt x="189473" y="505073"/>
                  </a:lnTo>
                  <a:lnTo>
                    <a:pt x="189761" y="505544"/>
                  </a:lnTo>
                  <a:lnTo>
                    <a:pt x="189815" y="505615"/>
                  </a:lnTo>
                  <a:lnTo>
                    <a:pt x="190012" y="505769"/>
                  </a:lnTo>
                  <a:lnTo>
                    <a:pt x="190108" y="505905"/>
                  </a:lnTo>
                  <a:lnTo>
                    <a:pt x="190277" y="506113"/>
                  </a:lnTo>
                  <a:lnTo>
                    <a:pt x="190407" y="506252"/>
                  </a:lnTo>
                  <a:lnTo>
                    <a:pt x="190556" y="506370"/>
                  </a:lnTo>
                  <a:lnTo>
                    <a:pt x="190621" y="506458"/>
                  </a:lnTo>
                  <a:lnTo>
                    <a:pt x="190759" y="506527"/>
                  </a:lnTo>
                  <a:lnTo>
                    <a:pt x="191007" y="506596"/>
                  </a:lnTo>
                  <a:lnTo>
                    <a:pt x="191118" y="506663"/>
                  </a:lnTo>
                  <a:lnTo>
                    <a:pt x="191154" y="506672"/>
                  </a:lnTo>
                  <a:lnTo>
                    <a:pt x="191199" y="506663"/>
                  </a:lnTo>
                  <a:lnTo>
                    <a:pt x="191371" y="506551"/>
                  </a:lnTo>
                  <a:lnTo>
                    <a:pt x="191640" y="506460"/>
                  </a:lnTo>
                  <a:lnTo>
                    <a:pt x="191747" y="506449"/>
                  </a:lnTo>
                  <a:lnTo>
                    <a:pt x="192083" y="506449"/>
                  </a:lnTo>
                  <a:lnTo>
                    <a:pt x="192241" y="506525"/>
                  </a:lnTo>
                  <a:lnTo>
                    <a:pt x="192334" y="506638"/>
                  </a:lnTo>
                  <a:lnTo>
                    <a:pt x="192382" y="506669"/>
                  </a:lnTo>
                  <a:lnTo>
                    <a:pt x="192413" y="506784"/>
                  </a:lnTo>
                  <a:lnTo>
                    <a:pt x="192348" y="507072"/>
                  </a:lnTo>
                  <a:lnTo>
                    <a:pt x="192370" y="507335"/>
                  </a:lnTo>
                  <a:lnTo>
                    <a:pt x="192368" y="507514"/>
                  </a:lnTo>
                  <a:lnTo>
                    <a:pt x="192308" y="507760"/>
                  </a:lnTo>
                  <a:lnTo>
                    <a:pt x="192297" y="507884"/>
                  </a:lnTo>
                  <a:lnTo>
                    <a:pt x="192176" y="508234"/>
                  </a:lnTo>
                  <a:lnTo>
                    <a:pt x="192094" y="508417"/>
                  </a:lnTo>
                  <a:lnTo>
                    <a:pt x="192295" y="508573"/>
                  </a:lnTo>
                  <a:lnTo>
                    <a:pt x="192405" y="508722"/>
                  </a:lnTo>
                  <a:lnTo>
                    <a:pt x="192702" y="509121"/>
                  </a:lnTo>
                  <a:lnTo>
                    <a:pt x="192953" y="509482"/>
                  </a:lnTo>
                  <a:lnTo>
                    <a:pt x="193144" y="509786"/>
                  </a:lnTo>
                  <a:lnTo>
                    <a:pt x="193303" y="510114"/>
                  </a:lnTo>
                  <a:lnTo>
                    <a:pt x="193442" y="510379"/>
                  </a:lnTo>
                  <a:lnTo>
                    <a:pt x="193555" y="510691"/>
                  </a:lnTo>
                  <a:lnTo>
                    <a:pt x="193783" y="511109"/>
                  </a:lnTo>
                  <a:lnTo>
                    <a:pt x="193941" y="511449"/>
                  </a:lnTo>
                  <a:lnTo>
                    <a:pt x="194145" y="512131"/>
                  </a:lnTo>
                  <a:lnTo>
                    <a:pt x="194374" y="512578"/>
                  </a:lnTo>
                  <a:lnTo>
                    <a:pt x="194457" y="512743"/>
                  </a:lnTo>
                  <a:lnTo>
                    <a:pt x="194552" y="513004"/>
                  </a:lnTo>
                  <a:lnTo>
                    <a:pt x="194691" y="513389"/>
                  </a:lnTo>
                  <a:lnTo>
                    <a:pt x="194845" y="513939"/>
                  </a:lnTo>
                  <a:lnTo>
                    <a:pt x="194922" y="514217"/>
                  </a:lnTo>
                  <a:lnTo>
                    <a:pt x="195109" y="514324"/>
                  </a:lnTo>
                  <a:lnTo>
                    <a:pt x="195425" y="514387"/>
                  </a:lnTo>
                  <a:lnTo>
                    <a:pt x="196123" y="514359"/>
                  </a:lnTo>
                  <a:lnTo>
                    <a:pt x="196388" y="514510"/>
                  </a:lnTo>
                  <a:lnTo>
                    <a:pt x="197004" y="515097"/>
                  </a:lnTo>
                  <a:lnTo>
                    <a:pt x="197377" y="515295"/>
                  </a:lnTo>
                  <a:lnTo>
                    <a:pt x="197377" y="515296"/>
                  </a:lnTo>
                  <a:lnTo>
                    <a:pt x="197749" y="515496"/>
                  </a:lnTo>
                  <a:lnTo>
                    <a:pt x="197941" y="515719"/>
                  </a:lnTo>
                  <a:lnTo>
                    <a:pt x="198273" y="516105"/>
                  </a:lnTo>
                  <a:lnTo>
                    <a:pt x="198856" y="516964"/>
                  </a:lnTo>
                  <a:lnTo>
                    <a:pt x="199636" y="517849"/>
                  </a:lnTo>
                  <a:lnTo>
                    <a:pt x="200130" y="518743"/>
                  </a:lnTo>
                  <a:lnTo>
                    <a:pt x="200489" y="519523"/>
                  </a:lnTo>
                  <a:lnTo>
                    <a:pt x="200731" y="520044"/>
                  </a:lnTo>
                  <a:lnTo>
                    <a:pt x="200996" y="520612"/>
                  </a:lnTo>
                  <a:lnTo>
                    <a:pt x="201188" y="521096"/>
                  </a:lnTo>
                  <a:lnTo>
                    <a:pt x="201130" y="521389"/>
                  </a:lnTo>
                  <a:lnTo>
                    <a:pt x="200891" y="521713"/>
                  </a:lnTo>
                  <a:lnTo>
                    <a:pt x="200573" y="521924"/>
                  </a:lnTo>
                  <a:lnTo>
                    <a:pt x="199707" y="522322"/>
                  </a:lnTo>
                  <a:lnTo>
                    <a:pt x="199512" y="522583"/>
                  </a:lnTo>
                  <a:lnTo>
                    <a:pt x="199451" y="522952"/>
                  </a:lnTo>
                  <a:lnTo>
                    <a:pt x="199444" y="523327"/>
                  </a:lnTo>
                  <a:lnTo>
                    <a:pt x="199402" y="523595"/>
                  </a:lnTo>
                  <a:lnTo>
                    <a:pt x="199220" y="524610"/>
                  </a:lnTo>
                  <a:lnTo>
                    <a:pt x="199342" y="525344"/>
                  </a:lnTo>
                  <a:lnTo>
                    <a:pt x="199568" y="526223"/>
                  </a:lnTo>
                  <a:lnTo>
                    <a:pt x="200079" y="527471"/>
                  </a:lnTo>
                  <a:lnTo>
                    <a:pt x="200391" y="528265"/>
                  </a:lnTo>
                  <a:lnTo>
                    <a:pt x="200647" y="529313"/>
                  </a:lnTo>
                  <a:lnTo>
                    <a:pt x="200567" y="530260"/>
                  </a:lnTo>
                  <a:lnTo>
                    <a:pt x="200839" y="530336"/>
                  </a:lnTo>
                  <a:lnTo>
                    <a:pt x="201289" y="530365"/>
                  </a:lnTo>
                  <a:lnTo>
                    <a:pt x="202045" y="530308"/>
                  </a:lnTo>
                  <a:lnTo>
                    <a:pt x="202481" y="530351"/>
                  </a:lnTo>
                  <a:lnTo>
                    <a:pt x="202756" y="530438"/>
                  </a:lnTo>
                  <a:lnTo>
                    <a:pt x="202959" y="530626"/>
                  </a:lnTo>
                  <a:lnTo>
                    <a:pt x="203047" y="530758"/>
                  </a:lnTo>
                  <a:lnTo>
                    <a:pt x="203047" y="531092"/>
                  </a:lnTo>
                  <a:lnTo>
                    <a:pt x="203047" y="531309"/>
                  </a:lnTo>
                  <a:lnTo>
                    <a:pt x="202945" y="531527"/>
                  </a:lnTo>
                  <a:lnTo>
                    <a:pt x="202799" y="531817"/>
                  </a:lnTo>
                  <a:lnTo>
                    <a:pt x="202814" y="531991"/>
                  </a:lnTo>
                  <a:lnTo>
                    <a:pt x="202844" y="532137"/>
                  </a:lnTo>
                  <a:lnTo>
                    <a:pt x="202945" y="532281"/>
                  </a:lnTo>
                  <a:lnTo>
                    <a:pt x="203433" y="533030"/>
                  </a:lnTo>
                  <a:lnTo>
                    <a:pt x="203706" y="533297"/>
                  </a:lnTo>
                  <a:lnTo>
                    <a:pt x="204247" y="533823"/>
                  </a:lnTo>
                  <a:lnTo>
                    <a:pt x="204683" y="534219"/>
                  </a:lnTo>
                  <a:lnTo>
                    <a:pt x="204782" y="534312"/>
                  </a:lnTo>
                  <a:lnTo>
                    <a:pt x="205466" y="534576"/>
                  </a:lnTo>
                  <a:lnTo>
                    <a:pt x="205706" y="534692"/>
                  </a:lnTo>
                  <a:lnTo>
                    <a:pt x="206126" y="534866"/>
                  </a:lnTo>
                  <a:lnTo>
                    <a:pt x="206446" y="534996"/>
                  </a:lnTo>
                  <a:lnTo>
                    <a:pt x="206663" y="535010"/>
                  </a:lnTo>
                  <a:lnTo>
                    <a:pt x="206969" y="534909"/>
                  </a:lnTo>
                  <a:lnTo>
                    <a:pt x="207419" y="534720"/>
                  </a:lnTo>
                  <a:lnTo>
                    <a:pt x="207899" y="534619"/>
                  </a:lnTo>
                  <a:lnTo>
                    <a:pt x="208142" y="534619"/>
                  </a:lnTo>
                  <a:lnTo>
                    <a:pt x="208320" y="534630"/>
                  </a:lnTo>
                  <a:lnTo>
                    <a:pt x="208560" y="534677"/>
                  </a:lnTo>
                  <a:lnTo>
                    <a:pt x="208699" y="534742"/>
                  </a:lnTo>
                  <a:lnTo>
                    <a:pt x="208772" y="534918"/>
                  </a:lnTo>
                  <a:lnTo>
                    <a:pt x="208889" y="535450"/>
                  </a:lnTo>
                  <a:lnTo>
                    <a:pt x="209123" y="536245"/>
                  </a:lnTo>
                  <a:lnTo>
                    <a:pt x="209355" y="536668"/>
                  </a:lnTo>
                  <a:lnTo>
                    <a:pt x="209583" y="537004"/>
                  </a:lnTo>
                  <a:lnTo>
                    <a:pt x="209882" y="537347"/>
                  </a:lnTo>
                  <a:lnTo>
                    <a:pt x="210276" y="537770"/>
                  </a:lnTo>
                  <a:lnTo>
                    <a:pt x="210641" y="538193"/>
                  </a:lnTo>
                  <a:lnTo>
                    <a:pt x="211094" y="538772"/>
                  </a:lnTo>
                  <a:lnTo>
                    <a:pt x="211501" y="539613"/>
                  </a:lnTo>
                  <a:lnTo>
                    <a:pt x="212039" y="541298"/>
                  </a:lnTo>
                  <a:lnTo>
                    <a:pt x="212184" y="542009"/>
                  </a:lnTo>
                  <a:lnTo>
                    <a:pt x="212213" y="543040"/>
                  </a:lnTo>
                  <a:lnTo>
                    <a:pt x="212247" y="543125"/>
                  </a:lnTo>
                  <a:lnTo>
                    <a:pt x="212415" y="543154"/>
                  </a:lnTo>
                  <a:lnTo>
                    <a:pt x="212823" y="543154"/>
                  </a:lnTo>
                  <a:lnTo>
                    <a:pt x="213445" y="543163"/>
                  </a:lnTo>
                  <a:lnTo>
                    <a:pt x="213972" y="543163"/>
                  </a:lnTo>
                  <a:lnTo>
                    <a:pt x="214155" y="543196"/>
                  </a:lnTo>
                  <a:lnTo>
                    <a:pt x="214489" y="543530"/>
                  </a:lnTo>
                  <a:lnTo>
                    <a:pt x="214865" y="543946"/>
                  </a:lnTo>
                  <a:lnTo>
                    <a:pt x="214982" y="544289"/>
                  </a:lnTo>
                  <a:lnTo>
                    <a:pt x="214940" y="544465"/>
                  </a:lnTo>
                  <a:lnTo>
                    <a:pt x="214874" y="544632"/>
                  </a:lnTo>
                  <a:lnTo>
                    <a:pt x="214706" y="544975"/>
                  </a:lnTo>
                  <a:lnTo>
                    <a:pt x="214531" y="545234"/>
                  </a:lnTo>
                  <a:lnTo>
                    <a:pt x="214465" y="545359"/>
                  </a:lnTo>
                  <a:lnTo>
                    <a:pt x="214241" y="546062"/>
                  </a:lnTo>
                  <a:lnTo>
                    <a:pt x="214064" y="546846"/>
                  </a:lnTo>
                  <a:lnTo>
                    <a:pt x="213896" y="547499"/>
                  </a:lnTo>
                  <a:lnTo>
                    <a:pt x="213739" y="548153"/>
                  </a:lnTo>
                  <a:lnTo>
                    <a:pt x="213786" y="548589"/>
                  </a:lnTo>
                  <a:lnTo>
                    <a:pt x="214118" y="549392"/>
                  </a:lnTo>
                  <a:lnTo>
                    <a:pt x="214196" y="549896"/>
                  </a:lnTo>
                  <a:lnTo>
                    <a:pt x="214521" y="550690"/>
                  </a:lnTo>
                  <a:lnTo>
                    <a:pt x="214691" y="551553"/>
                  </a:lnTo>
                  <a:lnTo>
                    <a:pt x="214823" y="551950"/>
                  </a:lnTo>
                  <a:lnTo>
                    <a:pt x="215061" y="552432"/>
                  </a:lnTo>
                  <a:lnTo>
                    <a:pt x="215131" y="552575"/>
                  </a:lnTo>
                  <a:lnTo>
                    <a:pt x="215272" y="553034"/>
                  </a:lnTo>
                  <a:lnTo>
                    <a:pt x="215255" y="553413"/>
                  </a:lnTo>
                  <a:lnTo>
                    <a:pt x="215196" y="553569"/>
                  </a:lnTo>
                  <a:lnTo>
                    <a:pt x="215106" y="553818"/>
                  </a:lnTo>
                  <a:lnTo>
                    <a:pt x="214920" y="554171"/>
                  </a:lnTo>
                  <a:lnTo>
                    <a:pt x="214620" y="554506"/>
                  </a:lnTo>
                  <a:lnTo>
                    <a:pt x="214245" y="554625"/>
                  </a:lnTo>
                  <a:lnTo>
                    <a:pt x="213698" y="554497"/>
                  </a:lnTo>
                  <a:lnTo>
                    <a:pt x="213187" y="554473"/>
                  </a:lnTo>
                  <a:lnTo>
                    <a:pt x="212907" y="554544"/>
                  </a:lnTo>
                  <a:lnTo>
                    <a:pt x="212655" y="554688"/>
                  </a:lnTo>
                  <a:lnTo>
                    <a:pt x="212061" y="555124"/>
                  </a:lnTo>
                  <a:lnTo>
                    <a:pt x="211112" y="555473"/>
                  </a:lnTo>
                  <a:lnTo>
                    <a:pt x="210391" y="555861"/>
                  </a:lnTo>
                  <a:lnTo>
                    <a:pt x="209960" y="556120"/>
                  </a:lnTo>
                  <a:lnTo>
                    <a:pt x="208937" y="556393"/>
                  </a:lnTo>
                  <a:lnTo>
                    <a:pt x="208419" y="556566"/>
                  </a:lnTo>
                  <a:lnTo>
                    <a:pt x="208045" y="556840"/>
                  </a:lnTo>
                  <a:lnTo>
                    <a:pt x="207900" y="557171"/>
                  </a:lnTo>
                  <a:lnTo>
                    <a:pt x="207911" y="557691"/>
                  </a:lnTo>
                  <a:lnTo>
                    <a:pt x="207889" y="558296"/>
                  </a:lnTo>
                  <a:lnTo>
                    <a:pt x="207602" y="558806"/>
                  </a:lnTo>
                  <a:lnTo>
                    <a:pt x="207327" y="559217"/>
                  </a:lnTo>
                  <a:lnTo>
                    <a:pt x="207198" y="559571"/>
                  </a:lnTo>
                  <a:lnTo>
                    <a:pt x="207209" y="560218"/>
                  </a:lnTo>
                  <a:lnTo>
                    <a:pt x="207294" y="560516"/>
                  </a:lnTo>
                  <a:lnTo>
                    <a:pt x="207613" y="560760"/>
                  </a:lnTo>
                  <a:lnTo>
                    <a:pt x="207963" y="560888"/>
                  </a:lnTo>
                  <a:lnTo>
                    <a:pt x="208386" y="560908"/>
                  </a:lnTo>
                  <a:lnTo>
                    <a:pt x="208889" y="560765"/>
                  </a:lnTo>
                  <a:lnTo>
                    <a:pt x="209436" y="560779"/>
                  </a:lnTo>
                  <a:lnTo>
                    <a:pt x="209910" y="560977"/>
                  </a:lnTo>
                  <a:lnTo>
                    <a:pt x="210641" y="561816"/>
                  </a:lnTo>
                  <a:lnTo>
                    <a:pt x="211033" y="562723"/>
                  </a:lnTo>
                  <a:lnTo>
                    <a:pt x="211156" y="563075"/>
                  </a:lnTo>
                  <a:lnTo>
                    <a:pt x="211165" y="563290"/>
                  </a:lnTo>
                  <a:lnTo>
                    <a:pt x="211091" y="563424"/>
                  </a:lnTo>
                  <a:lnTo>
                    <a:pt x="210038" y="564413"/>
                  </a:lnTo>
                  <a:lnTo>
                    <a:pt x="209757" y="564786"/>
                  </a:lnTo>
                  <a:lnTo>
                    <a:pt x="209744" y="565216"/>
                  </a:lnTo>
                  <a:lnTo>
                    <a:pt x="209801" y="565547"/>
                  </a:lnTo>
                  <a:lnTo>
                    <a:pt x="209858" y="565792"/>
                  </a:lnTo>
                  <a:lnTo>
                    <a:pt x="209925" y="566258"/>
                  </a:lnTo>
                  <a:lnTo>
                    <a:pt x="209969" y="566915"/>
                  </a:lnTo>
                  <a:lnTo>
                    <a:pt x="210144" y="567236"/>
                  </a:lnTo>
                  <a:lnTo>
                    <a:pt x="210546" y="567747"/>
                  </a:lnTo>
                  <a:lnTo>
                    <a:pt x="210663" y="568178"/>
                  </a:lnTo>
                  <a:lnTo>
                    <a:pt x="210669" y="568323"/>
                  </a:lnTo>
                  <a:lnTo>
                    <a:pt x="210533" y="568551"/>
                  </a:lnTo>
                  <a:lnTo>
                    <a:pt x="210341" y="568625"/>
                  </a:lnTo>
                  <a:lnTo>
                    <a:pt x="210089" y="568670"/>
                  </a:lnTo>
                  <a:lnTo>
                    <a:pt x="209572" y="568685"/>
                  </a:lnTo>
                  <a:lnTo>
                    <a:pt x="209253" y="568744"/>
                  </a:lnTo>
                  <a:lnTo>
                    <a:pt x="209002" y="568900"/>
                  </a:lnTo>
                  <a:lnTo>
                    <a:pt x="208913" y="569018"/>
                  </a:lnTo>
                  <a:lnTo>
                    <a:pt x="208891" y="569217"/>
                  </a:lnTo>
                  <a:lnTo>
                    <a:pt x="208972" y="569483"/>
                  </a:lnTo>
                  <a:lnTo>
                    <a:pt x="209238" y="569846"/>
                  </a:lnTo>
                  <a:lnTo>
                    <a:pt x="209408" y="570370"/>
                  </a:lnTo>
                  <a:lnTo>
                    <a:pt x="209447" y="570647"/>
                  </a:lnTo>
                  <a:lnTo>
                    <a:pt x="209483" y="571106"/>
                  </a:lnTo>
                  <a:lnTo>
                    <a:pt x="209455" y="571176"/>
                  </a:lnTo>
                  <a:lnTo>
                    <a:pt x="209384" y="571298"/>
                  </a:lnTo>
                  <a:lnTo>
                    <a:pt x="209128" y="571696"/>
                  </a:lnTo>
                  <a:lnTo>
                    <a:pt x="208890" y="571990"/>
                  </a:lnTo>
                  <a:lnTo>
                    <a:pt x="208789" y="572191"/>
                  </a:lnTo>
                  <a:lnTo>
                    <a:pt x="208926" y="572693"/>
                  </a:lnTo>
                  <a:lnTo>
                    <a:pt x="209181" y="573203"/>
                  </a:lnTo>
                  <a:lnTo>
                    <a:pt x="209610" y="573741"/>
                  </a:lnTo>
                  <a:lnTo>
                    <a:pt x="209903" y="574127"/>
                  </a:lnTo>
                  <a:lnTo>
                    <a:pt x="210338" y="574591"/>
                  </a:lnTo>
                  <a:lnTo>
                    <a:pt x="210523" y="575143"/>
                  </a:lnTo>
                  <a:lnTo>
                    <a:pt x="210332" y="575829"/>
                  </a:lnTo>
                  <a:lnTo>
                    <a:pt x="209975" y="576276"/>
                  </a:lnTo>
                  <a:lnTo>
                    <a:pt x="209510" y="576814"/>
                  </a:lnTo>
                  <a:lnTo>
                    <a:pt x="209355" y="577179"/>
                  </a:lnTo>
                  <a:lnTo>
                    <a:pt x="209137" y="577682"/>
                  </a:lnTo>
                  <a:lnTo>
                    <a:pt x="209150" y="578091"/>
                  </a:lnTo>
                  <a:lnTo>
                    <a:pt x="209184" y="578487"/>
                  </a:lnTo>
                  <a:lnTo>
                    <a:pt x="209245" y="578848"/>
                  </a:lnTo>
                  <a:lnTo>
                    <a:pt x="209314" y="579456"/>
                  </a:lnTo>
                  <a:lnTo>
                    <a:pt x="209300" y="579766"/>
                  </a:lnTo>
                  <a:lnTo>
                    <a:pt x="209113" y="580276"/>
                  </a:lnTo>
                  <a:lnTo>
                    <a:pt x="209018" y="580465"/>
                  </a:lnTo>
                  <a:lnTo>
                    <a:pt x="208883" y="580721"/>
                  </a:lnTo>
                  <a:lnTo>
                    <a:pt x="208735" y="580868"/>
                  </a:lnTo>
                  <a:lnTo>
                    <a:pt x="208304" y="581369"/>
                  </a:lnTo>
                  <a:lnTo>
                    <a:pt x="208090" y="581675"/>
                  </a:lnTo>
                  <a:lnTo>
                    <a:pt x="207969" y="582065"/>
                  </a:lnTo>
                  <a:lnTo>
                    <a:pt x="207955" y="582778"/>
                  </a:lnTo>
                  <a:lnTo>
                    <a:pt x="208036" y="583275"/>
                  </a:lnTo>
                  <a:lnTo>
                    <a:pt x="208078" y="583772"/>
                  </a:lnTo>
                  <a:lnTo>
                    <a:pt x="207858" y="584101"/>
                  </a:lnTo>
                  <a:lnTo>
                    <a:pt x="207548" y="584255"/>
                  </a:lnTo>
                  <a:lnTo>
                    <a:pt x="206912" y="584454"/>
                  </a:lnTo>
                  <a:lnTo>
                    <a:pt x="206263" y="584703"/>
                  </a:lnTo>
                  <a:lnTo>
                    <a:pt x="205988" y="584800"/>
                  </a:lnTo>
                  <a:lnTo>
                    <a:pt x="205793" y="584880"/>
                  </a:lnTo>
                  <a:lnTo>
                    <a:pt x="205499" y="584986"/>
                  </a:lnTo>
                  <a:lnTo>
                    <a:pt x="205286" y="585111"/>
                  </a:lnTo>
                  <a:lnTo>
                    <a:pt x="205046" y="585209"/>
                  </a:lnTo>
                  <a:lnTo>
                    <a:pt x="204752" y="585422"/>
                  </a:lnTo>
                  <a:lnTo>
                    <a:pt x="204629" y="585599"/>
                  </a:lnTo>
                  <a:lnTo>
                    <a:pt x="204548" y="585849"/>
                  </a:lnTo>
                  <a:lnTo>
                    <a:pt x="204531" y="586044"/>
                  </a:lnTo>
                  <a:lnTo>
                    <a:pt x="204539" y="586195"/>
                  </a:lnTo>
                  <a:lnTo>
                    <a:pt x="204566" y="586381"/>
                  </a:lnTo>
                  <a:lnTo>
                    <a:pt x="204717" y="586576"/>
                  </a:lnTo>
                  <a:lnTo>
                    <a:pt x="204910" y="586660"/>
                  </a:lnTo>
                  <a:lnTo>
                    <a:pt x="205195" y="586731"/>
                  </a:lnTo>
                  <a:lnTo>
                    <a:pt x="205565" y="586873"/>
                  </a:lnTo>
                  <a:lnTo>
                    <a:pt x="205665" y="587015"/>
                  </a:lnTo>
                  <a:lnTo>
                    <a:pt x="205778" y="587215"/>
                  </a:lnTo>
                  <a:lnTo>
                    <a:pt x="205921" y="587414"/>
                  </a:lnTo>
                  <a:lnTo>
                    <a:pt x="206063" y="587656"/>
                  </a:lnTo>
                  <a:lnTo>
                    <a:pt x="206529" y="588027"/>
                  </a:lnTo>
                  <a:lnTo>
                    <a:pt x="206832" y="588538"/>
                  </a:lnTo>
                  <a:lnTo>
                    <a:pt x="206946" y="588865"/>
                  </a:lnTo>
                  <a:lnTo>
                    <a:pt x="206990" y="589014"/>
                  </a:lnTo>
                  <a:lnTo>
                    <a:pt x="207074" y="589253"/>
                  </a:lnTo>
                  <a:lnTo>
                    <a:pt x="207191" y="589425"/>
                  </a:lnTo>
                  <a:lnTo>
                    <a:pt x="207349" y="589548"/>
                  </a:lnTo>
                  <a:lnTo>
                    <a:pt x="207636" y="589734"/>
                  </a:lnTo>
                  <a:lnTo>
                    <a:pt x="207655" y="589846"/>
                  </a:lnTo>
                  <a:lnTo>
                    <a:pt x="207692" y="590070"/>
                  </a:lnTo>
                  <a:lnTo>
                    <a:pt x="207752" y="590198"/>
                  </a:lnTo>
                  <a:lnTo>
                    <a:pt x="207825" y="590351"/>
                  </a:lnTo>
                  <a:lnTo>
                    <a:pt x="207961" y="590468"/>
                  </a:lnTo>
                  <a:lnTo>
                    <a:pt x="208210" y="590631"/>
                  </a:lnTo>
                  <a:lnTo>
                    <a:pt x="208419" y="590699"/>
                  </a:lnTo>
                  <a:lnTo>
                    <a:pt x="208637" y="590733"/>
                  </a:lnTo>
                  <a:lnTo>
                    <a:pt x="209014" y="590733"/>
                  </a:lnTo>
                  <a:lnTo>
                    <a:pt x="209246" y="590695"/>
                  </a:lnTo>
                  <a:lnTo>
                    <a:pt x="209305" y="590686"/>
                  </a:lnTo>
                  <a:lnTo>
                    <a:pt x="209479" y="590658"/>
                  </a:lnTo>
                  <a:lnTo>
                    <a:pt x="209653" y="590672"/>
                  </a:lnTo>
                  <a:lnTo>
                    <a:pt x="209906" y="590865"/>
                  </a:lnTo>
                  <a:lnTo>
                    <a:pt x="209917" y="590990"/>
                  </a:lnTo>
                  <a:lnTo>
                    <a:pt x="209892" y="591152"/>
                  </a:lnTo>
                  <a:lnTo>
                    <a:pt x="209854" y="591382"/>
                  </a:lnTo>
                  <a:lnTo>
                    <a:pt x="209831" y="591526"/>
                  </a:lnTo>
                  <a:lnTo>
                    <a:pt x="209842" y="591982"/>
                  </a:lnTo>
                  <a:lnTo>
                    <a:pt x="209879" y="592284"/>
                  </a:lnTo>
                  <a:lnTo>
                    <a:pt x="210146" y="592780"/>
                  </a:lnTo>
                  <a:lnTo>
                    <a:pt x="210213" y="593077"/>
                  </a:lnTo>
                  <a:lnTo>
                    <a:pt x="210253" y="593263"/>
                  </a:lnTo>
                  <a:lnTo>
                    <a:pt x="210462" y="593575"/>
                  </a:lnTo>
                  <a:lnTo>
                    <a:pt x="210503" y="593896"/>
                  </a:lnTo>
                  <a:lnTo>
                    <a:pt x="210577" y="593962"/>
                  </a:lnTo>
                  <a:lnTo>
                    <a:pt x="210636" y="593981"/>
                  </a:lnTo>
                  <a:lnTo>
                    <a:pt x="211003" y="594096"/>
                  </a:lnTo>
                  <a:lnTo>
                    <a:pt x="211327" y="594245"/>
                  </a:lnTo>
                  <a:lnTo>
                    <a:pt x="211438" y="594393"/>
                  </a:lnTo>
                  <a:lnTo>
                    <a:pt x="211797" y="594865"/>
                  </a:lnTo>
                  <a:lnTo>
                    <a:pt x="212525" y="595548"/>
                  </a:lnTo>
                  <a:lnTo>
                    <a:pt x="212638" y="595649"/>
                  </a:lnTo>
                  <a:lnTo>
                    <a:pt x="212727" y="595730"/>
                  </a:lnTo>
                  <a:lnTo>
                    <a:pt x="213162" y="596081"/>
                  </a:lnTo>
                  <a:lnTo>
                    <a:pt x="213297" y="596191"/>
                  </a:lnTo>
                  <a:lnTo>
                    <a:pt x="213813" y="596719"/>
                  </a:lnTo>
                  <a:lnTo>
                    <a:pt x="214203" y="596992"/>
                  </a:lnTo>
                  <a:lnTo>
                    <a:pt x="214689" y="597374"/>
                  </a:lnTo>
                  <a:lnTo>
                    <a:pt x="215331" y="597663"/>
                  </a:lnTo>
                  <a:lnTo>
                    <a:pt x="215632" y="597799"/>
                  </a:lnTo>
                  <a:lnTo>
                    <a:pt x="215614" y="598012"/>
                  </a:lnTo>
                  <a:lnTo>
                    <a:pt x="215564" y="598205"/>
                  </a:lnTo>
                  <a:lnTo>
                    <a:pt x="215499" y="598344"/>
                  </a:lnTo>
                  <a:lnTo>
                    <a:pt x="215407" y="598536"/>
                  </a:lnTo>
                  <a:lnTo>
                    <a:pt x="215356" y="598778"/>
                  </a:lnTo>
                  <a:lnTo>
                    <a:pt x="215322" y="599046"/>
                  </a:lnTo>
                  <a:lnTo>
                    <a:pt x="215310" y="599388"/>
                  </a:lnTo>
                  <a:lnTo>
                    <a:pt x="215322" y="599605"/>
                  </a:lnTo>
                  <a:lnTo>
                    <a:pt x="215344" y="599856"/>
                  </a:lnTo>
                  <a:lnTo>
                    <a:pt x="215339" y="599965"/>
                  </a:lnTo>
                  <a:lnTo>
                    <a:pt x="215300" y="600197"/>
                  </a:lnTo>
                  <a:lnTo>
                    <a:pt x="215292" y="600216"/>
                  </a:lnTo>
                  <a:lnTo>
                    <a:pt x="215009" y="601101"/>
                  </a:lnTo>
                  <a:lnTo>
                    <a:pt x="215097" y="601277"/>
                  </a:lnTo>
                  <a:lnTo>
                    <a:pt x="215360" y="601401"/>
                  </a:lnTo>
                  <a:lnTo>
                    <a:pt x="215494" y="601465"/>
                  </a:lnTo>
                  <a:lnTo>
                    <a:pt x="216514" y="601517"/>
                  </a:lnTo>
                  <a:lnTo>
                    <a:pt x="216890" y="601426"/>
                  </a:lnTo>
                  <a:lnTo>
                    <a:pt x="217557" y="601270"/>
                  </a:lnTo>
                  <a:lnTo>
                    <a:pt x="218725" y="601270"/>
                  </a:lnTo>
                  <a:lnTo>
                    <a:pt x="218875" y="601219"/>
                  </a:lnTo>
                  <a:lnTo>
                    <a:pt x="218909" y="601185"/>
                  </a:lnTo>
                  <a:lnTo>
                    <a:pt x="218957" y="601156"/>
                  </a:lnTo>
                  <a:lnTo>
                    <a:pt x="219112" y="601058"/>
                  </a:lnTo>
                  <a:lnTo>
                    <a:pt x="219412" y="600800"/>
                  </a:lnTo>
                  <a:lnTo>
                    <a:pt x="219560" y="600666"/>
                  </a:lnTo>
                  <a:lnTo>
                    <a:pt x="219863" y="600523"/>
                  </a:lnTo>
                  <a:lnTo>
                    <a:pt x="220395" y="600398"/>
                  </a:lnTo>
                  <a:lnTo>
                    <a:pt x="220826" y="600384"/>
                  </a:lnTo>
                  <a:lnTo>
                    <a:pt x="221133" y="600454"/>
                  </a:lnTo>
                  <a:lnTo>
                    <a:pt x="221343" y="600440"/>
                  </a:lnTo>
                  <a:lnTo>
                    <a:pt x="221537" y="600230"/>
                  </a:lnTo>
                  <a:lnTo>
                    <a:pt x="221830" y="599938"/>
                  </a:lnTo>
                  <a:lnTo>
                    <a:pt x="222123" y="599814"/>
                  </a:lnTo>
                  <a:lnTo>
                    <a:pt x="222443" y="599730"/>
                  </a:lnTo>
                  <a:lnTo>
                    <a:pt x="222652" y="599674"/>
                  </a:lnTo>
                  <a:lnTo>
                    <a:pt x="222791" y="599507"/>
                  </a:lnTo>
                  <a:lnTo>
                    <a:pt x="222930" y="599312"/>
                  </a:lnTo>
                  <a:lnTo>
                    <a:pt x="222972" y="599146"/>
                  </a:lnTo>
                  <a:lnTo>
                    <a:pt x="222972" y="598936"/>
                  </a:lnTo>
                  <a:lnTo>
                    <a:pt x="222875" y="598449"/>
                  </a:lnTo>
                  <a:lnTo>
                    <a:pt x="222764" y="598184"/>
                  </a:lnTo>
                  <a:lnTo>
                    <a:pt x="222722" y="597976"/>
                  </a:lnTo>
                  <a:lnTo>
                    <a:pt x="222634" y="597800"/>
                  </a:lnTo>
                  <a:lnTo>
                    <a:pt x="222550" y="597671"/>
                  </a:lnTo>
                  <a:lnTo>
                    <a:pt x="222534" y="597595"/>
                  </a:lnTo>
                  <a:lnTo>
                    <a:pt x="222587" y="597503"/>
                  </a:lnTo>
                  <a:lnTo>
                    <a:pt x="222648" y="597450"/>
                  </a:lnTo>
                  <a:lnTo>
                    <a:pt x="222718" y="597374"/>
                  </a:lnTo>
                  <a:lnTo>
                    <a:pt x="222839" y="597335"/>
                  </a:lnTo>
                  <a:lnTo>
                    <a:pt x="223045" y="597313"/>
                  </a:lnTo>
                  <a:lnTo>
                    <a:pt x="223213" y="597358"/>
                  </a:lnTo>
                  <a:lnTo>
                    <a:pt x="223389" y="597419"/>
                  </a:lnTo>
                  <a:lnTo>
                    <a:pt x="223610" y="597534"/>
                  </a:lnTo>
                  <a:lnTo>
                    <a:pt x="224030" y="597664"/>
                  </a:lnTo>
                  <a:lnTo>
                    <a:pt x="224457" y="597785"/>
                  </a:lnTo>
                  <a:lnTo>
                    <a:pt x="224778" y="597839"/>
                  </a:lnTo>
                  <a:lnTo>
                    <a:pt x="225145" y="597862"/>
                  </a:lnTo>
                  <a:lnTo>
                    <a:pt x="225351" y="597900"/>
                  </a:lnTo>
                  <a:lnTo>
                    <a:pt x="225450" y="597892"/>
                  </a:lnTo>
                  <a:lnTo>
                    <a:pt x="225557" y="597771"/>
                  </a:lnTo>
                  <a:lnTo>
                    <a:pt x="225579" y="597610"/>
                  </a:lnTo>
                  <a:lnTo>
                    <a:pt x="225587" y="597457"/>
                  </a:lnTo>
                  <a:lnTo>
                    <a:pt x="225618" y="597129"/>
                  </a:lnTo>
                  <a:lnTo>
                    <a:pt x="225740" y="596825"/>
                  </a:lnTo>
                  <a:lnTo>
                    <a:pt x="225862" y="596702"/>
                  </a:lnTo>
                  <a:lnTo>
                    <a:pt x="225984" y="596564"/>
                  </a:lnTo>
                  <a:lnTo>
                    <a:pt x="226251" y="596428"/>
                  </a:lnTo>
                  <a:lnTo>
                    <a:pt x="226489" y="596268"/>
                  </a:lnTo>
                  <a:lnTo>
                    <a:pt x="226885" y="596099"/>
                  </a:lnTo>
                  <a:lnTo>
                    <a:pt x="227198" y="596038"/>
                  </a:lnTo>
                  <a:lnTo>
                    <a:pt x="227603" y="596046"/>
                  </a:lnTo>
                  <a:lnTo>
                    <a:pt x="227725" y="596038"/>
                  </a:lnTo>
                  <a:lnTo>
                    <a:pt x="227901" y="595947"/>
                  </a:lnTo>
                  <a:lnTo>
                    <a:pt x="228084" y="595908"/>
                  </a:lnTo>
                  <a:lnTo>
                    <a:pt x="228351" y="595855"/>
                  </a:lnTo>
                  <a:lnTo>
                    <a:pt x="228519" y="595779"/>
                  </a:lnTo>
                  <a:lnTo>
                    <a:pt x="228740" y="595665"/>
                  </a:lnTo>
                  <a:lnTo>
                    <a:pt x="228924" y="595535"/>
                  </a:lnTo>
                  <a:lnTo>
                    <a:pt x="229138" y="595337"/>
                  </a:lnTo>
                  <a:lnTo>
                    <a:pt x="229321" y="595184"/>
                  </a:lnTo>
                  <a:lnTo>
                    <a:pt x="229541" y="595116"/>
                  </a:lnTo>
                  <a:lnTo>
                    <a:pt x="229687" y="595100"/>
                  </a:lnTo>
                  <a:lnTo>
                    <a:pt x="229930" y="595183"/>
                  </a:lnTo>
                  <a:lnTo>
                    <a:pt x="230225" y="595486"/>
                  </a:lnTo>
                  <a:lnTo>
                    <a:pt x="230453" y="595724"/>
                  </a:lnTo>
                  <a:lnTo>
                    <a:pt x="230738" y="595855"/>
                  </a:lnTo>
                  <a:lnTo>
                    <a:pt x="231073" y="595915"/>
                  </a:lnTo>
                  <a:lnTo>
                    <a:pt x="231824" y="596153"/>
                  </a:lnTo>
                  <a:lnTo>
                    <a:pt x="232110" y="596165"/>
                  </a:lnTo>
                  <a:lnTo>
                    <a:pt x="232301" y="596177"/>
                  </a:lnTo>
                  <a:lnTo>
                    <a:pt x="232551" y="596129"/>
                  </a:lnTo>
                  <a:lnTo>
                    <a:pt x="232933" y="595915"/>
                  </a:lnTo>
                  <a:lnTo>
                    <a:pt x="233183" y="595868"/>
                  </a:lnTo>
                  <a:lnTo>
                    <a:pt x="233661" y="595760"/>
                  </a:lnTo>
                  <a:lnTo>
                    <a:pt x="233927" y="595677"/>
                  </a:lnTo>
                  <a:lnTo>
                    <a:pt x="234258" y="595647"/>
                  </a:lnTo>
                  <a:lnTo>
                    <a:pt x="234448" y="595635"/>
                  </a:lnTo>
                  <a:lnTo>
                    <a:pt x="234678" y="595617"/>
                  </a:lnTo>
                  <a:lnTo>
                    <a:pt x="234780" y="595600"/>
                  </a:lnTo>
                  <a:lnTo>
                    <a:pt x="234892" y="595559"/>
                  </a:lnTo>
                  <a:lnTo>
                    <a:pt x="234969" y="595494"/>
                  </a:lnTo>
                  <a:lnTo>
                    <a:pt x="235135" y="595357"/>
                  </a:lnTo>
                  <a:lnTo>
                    <a:pt x="235332" y="595278"/>
                  </a:lnTo>
                  <a:lnTo>
                    <a:pt x="235573" y="595158"/>
                  </a:lnTo>
                  <a:lnTo>
                    <a:pt x="235645" y="595092"/>
                  </a:lnTo>
                  <a:lnTo>
                    <a:pt x="235749" y="594949"/>
                  </a:lnTo>
                  <a:lnTo>
                    <a:pt x="235781" y="594862"/>
                  </a:lnTo>
                  <a:lnTo>
                    <a:pt x="235836" y="594714"/>
                  </a:lnTo>
                  <a:lnTo>
                    <a:pt x="235918" y="594582"/>
                  </a:lnTo>
                  <a:lnTo>
                    <a:pt x="236061" y="594472"/>
                  </a:lnTo>
                  <a:lnTo>
                    <a:pt x="236185" y="594379"/>
                  </a:lnTo>
                  <a:lnTo>
                    <a:pt x="236411" y="594352"/>
                  </a:lnTo>
                  <a:lnTo>
                    <a:pt x="236744" y="594391"/>
                  </a:lnTo>
                  <a:lnTo>
                    <a:pt x="236853" y="594472"/>
                  </a:lnTo>
                  <a:lnTo>
                    <a:pt x="237037" y="594506"/>
                  </a:lnTo>
                  <a:lnTo>
                    <a:pt x="237147" y="594495"/>
                  </a:lnTo>
                  <a:lnTo>
                    <a:pt x="237272" y="594443"/>
                  </a:lnTo>
                  <a:lnTo>
                    <a:pt x="237416" y="594346"/>
                  </a:lnTo>
                  <a:lnTo>
                    <a:pt x="237652" y="594196"/>
                  </a:lnTo>
                  <a:lnTo>
                    <a:pt x="237806" y="594110"/>
                  </a:lnTo>
                  <a:lnTo>
                    <a:pt x="237944" y="594105"/>
                  </a:lnTo>
                  <a:lnTo>
                    <a:pt x="238209" y="594110"/>
                  </a:lnTo>
                  <a:lnTo>
                    <a:pt x="238605" y="594133"/>
                  </a:lnTo>
                  <a:lnTo>
                    <a:pt x="238922" y="594225"/>
                  </a:lnTo>
                  <a:lnTo>
                    <a:pt x="238922" y="594225"/>
                  </a:lnTo>
                  <a:lnTo>
                    <a:pt x="239151" y="594368"/>
                  </a:lnTo>
                  <a:lnTo>
                    <a:pt x="239357" y="594438"/>
                  </a:lnTo>
                  <a:lnTo>
                    <a:pt x="239513" y="594483"/>
                  </a:lnTo>
                  <a:lnTo>
                    <a:pt x="239732" y="594500"/>
                  </a:lnTo>
                  <a:lnTo>
                    <a:pt x="240168" y="594541"/>
                  </a:lnTo>
                  <a:lnTo>
                    <a:pt x="240364" y="594570"/>
                  </a:lnTo>
                  <a:lnTo>
                    <a:pt x="240456" y="594607"/>
                  </a:lnTo>
                  <a:lnTo>
                    <a:pt x="240643" y="594778"/>
                  </a:lnTo>
                  <a:lnTo>
                    <a:pt x="240816" y="595008"/>
                  </a:lnTo>
                  <a:lnTo>
                    <a:pt x="240952" y="595288"/>
                  </a:lnTo>
                  <a:lnTo>
                    <a:pt x="241110" y="595510"/>
                  </a:lnTo>
                  <a:lnTo>
                    <a:pt x="241391" y="595714"/>
                  </a:lnTo>
                  <a:lnTo>
                    <a:pt x="241519" y="595812"/>
                  </a:lnTo>
                  <a:lnTo>
                    <a:pt x="241603" y="595918"/>
                  </a:lnTo>
                  <a:lnTo>
                    <a:pt x="241943" y="596422"/>
                  </a:lnTo>
                  <a:lnTo>
                    <a:pt x="242274" y="596601"/>
                  </a:lnTo>
                  <a:lnTo>
                    <a:pt x="242474" y="596580"/>
                  </a:lnTo>
                  <a:lnTo>
                    <a:pt x="242603" y="596537"/>
                  </a:lnTo>
                  <a:lnTo>
                    <a:pt x="242770" y="596441"/>
                  </a:lnTo>
                  <a:lnTo>
                    <a:pt x="242969" y="596223"/>
                  </a:lnTo>
                  <a:lnTo>
                    <a:pt x="243120" y="595986"/>
                  </a:lnTo>
                  <a:lnTo>
                    <a:pt x="243345" y="595773"/>
                  </a:lnTo>
                  <a:lnTo>
                    <a:pt x="243633" y="595735"/>
                  </a:lnTo>
                  <a:lnTo>
                    <a:pt x="243858" y="595760"/>
                  </a:lnTo>
                  <a:lnTo>
                    <a:pt x="244171" y="595848"/>
                  </a:lnTo>
                  <a:lnTo>
                    <a:pt x="244372" y="596035"/>
                  </a:lnTo>
                  <a:lnTo>
                    <a:pt x="244609" y="596173"/>
                  </a:lnTo>
                  <a:lnTo>
                    <a:pt x="244735" y="596198"/>
                  </a:lnTo>
                  <a:lnTo>
                    <a:pt x="244873" y="596198"/>
                  </a:lnTo>
                  <a:lnTo>
                    <a:pt x="245224" y="596073"/>
                  </a:lnTo>
                  <a:lnTo>
                    <a:pt x="245636" y="596035"/>
                  </a:lnTo>
                  <a:lnTo>
                    <a:pt x="246114" y="595884"/>
                  </a:lnTo>
                  <a:lnTo>
                    <a:pt x="246425" y="595647"/>
                  </a:lnTo>
                  <a:lnTo>
                    <a:pt x="246626" y="595448"/>
                  </a:lnTo>
                  <a:lnTo>
                    <a:pt x="246776" y="595284"/>
                  </a:lnTo>
                  <a:lnTo>
                    <a:pt x="247098" y="595185"/>
                  </a:lnTo>
                  <a:lnTo>
                    <a:pt x="247202" y="595154"/>
                  </a:lnTo>
                  <a:lnTo>
                    <a:pt x="247458" y="595080"/>
                  </a:lnTo>
                  <a:lnTo>
                    <a:pt x="247745" y="594936"/>
                  </a:lnTo>
                  <a:lnTo>
                    <a:pt x="248452" y="594671"/>
                  </a:lnTo>
                  <a:lnTo>
                    <a:pt x="248552" y="594614"/>
                  </a:lnTo>
                  <a:lnTo>
                    <a:pt x="248693" y="594409"/>
                  </a:lnTo>
                  <a:lnTo>
                    <a:pt x="248805" y="594159"/>
                  </a:lnTo>
                  <a:lnTo>
                    <a:pt x="249080" y="593708"/>
                  </a:lnTo>
                  <a:lnTo>
                    <a:pt x="249306" y="593420"/>
                  </a:lnTo>
                  <a:lnTo>
                    <a:pt x="249594" y="593132"/>
                  </a:lnTo>
                  <a:lnTo>
                    <a:pt x="249794" y="592982"/>
                  </a:lnTo>
                  <a:lnTo>
                    <a:pt x="249795" y="592982"/>
                  </a:lnTo>
                  <a:lnTo>
                    <a:pt x="249932" y="592882"/>
                  </a:lnTo>
                  <a:lnTo>
                    <a:pt x="250332" y="592619"/>
                  </a:lnTo>
                  <a:lnTo>
                    <a:pt x="250570" y="592444"/>
                  </a:lnTo>
                  <a:lnTo>
                    <a:pt x="250884" y="592156"/>
                  </a:lnTo>
                  <a:lnTo>
                    <a:pt x="250915" y="592129"/>
                  </a:lnTo>
                  <a:lnTo>
                    <a:pt x="251478" y="591789"/>
                  </a:lnTo>
                  <a:lnTo>
                    <a:pt x="252157" y="591534"/>
                  </a:lnTo>
                  <a:lnTo>
                    <a:pt x="252521" y="591395"/>
                  </a:lnTo>
                  <a:lnTo>
                    <a:pt x="252884" y="591312"/>
                  </a:lnTo>
                  <a:lnTo>
                    <a:pt x="253072" y="591265"/>
                  </a:lnTo>
                  <a:lnTo>
                    <a:pt x="253368" y="591173"/>
                  </a:lnTo>
                  <a:lnTo>
                    <a:pt x="253653" y="591099"/>
                  </a:lnTo>
                  <a:lnTo>
                    <a:pt x="253916" y="591091"/>
                  </a:lnTo>
                  <a:lnTo>
                    <a:pt x="254050" y="591099"/>
                  </a:lnTo>
                  <a:lnTo>
                    <a:pt x="254244" y="591038"/>
                  </a:lnTo>
                  <a:lnTo>
                    <a:pt x="254439" y="590979"/>
                  </a:lnTo>
                  <a:lnTo>
                    <a:pt x="254693" y="590890"/>
                  </a:lnTo>
                  <a:lnTo>
                    <a:pt x="254903" y="590762"/>
                  </a:lnTo>
                  <a:lnTo>
                    <a:pt x="255022" y="590613"/>
                  </a:lnTo>
                  <a:lnTo>
                    <a:pt x="255202" y="590366"/>
                  </a:lnTo>
                  <a:lnTo>
                    <a:pt x="255352" y="590067"/>
                  </a:lnTo>
                  <a:lnTo>
                    <a:pt x="255636" y="589633"/>
                  </a:lnTo>
                  <a:lnTo>
                    <a:pt x="256077" y="589199"/>
                  </a:lnTo>
                  <a:lnTo>
                    <a:pt x="256316" y="588877"/>
                  </a:lnTo>
                  <a:lnTo>
                    <a:pt x="256526" y="588691"/>
                  </a:lnTo>
                  <a:lnTo>
                    <a:pt x="257125" y="588153"/>
                  </a:lnTo>
                  <a:lnTo>
                    <a:pt x="257521" y="587779"/>
                  </a:lnTo>
                  <a:lnTo>
                    <a:pt x="258158" y="587277"/>
                  </a:lnTo>
                  <a:lnTo>
                    <a:pt x="258659" y="587060"/>
                  </a:lnTo>
                  <a:lnTo>
                    <a:pt x="259183" y="586979"/>
                  </a:lnTo>
                  <a:lnTo>
                    <a:pt x="259512" y="586888"/>
                  </a:lnTo>
                  <a:lnTo>
                    <a:pt x="259909" y="586694"/>
                  </a:lnTo>
                  <a:lnTo>
                    <a:pt x="260732" y="586223"/>
                  </a:lnTo>
                  <a:lnTo>
                    <a:pt x="261158" y="585992"/>
                  </a:lnTo>
                  <a:lnTo>
                    <a:pt x="261383" y="585917"/>
                  </a:lnTo>
                  <a:lnTo>
                    <a:pt x="261674" y="585842"/>
                  </a:lnTo>
                  <a:lnTo>
                    <a:pt x="261864" y="585842"/>
                  </a:lnTo>
                  <a:lnTo>
                    <a:pt x="262353" y="585952"/>
                  </a:lnTo>
                  <a:lnTo>
                    <a:pt x="262523" y="585922"/>
                  </a:lnTo>
                  <a:lnTo>
                    <a:pt x="262755" y="585680"/>
                  </a:lnTo>
                  <a:lnTo>
                    <a:pt x="262807" y="585599"/>
                  </a:lnTo>
                  <a:lnTo>
                    <a:pt x="263016" y="585406"/>
                  </a:lnTo>
                  <a:lnTo>
                    <a:pt x="263264" y="585070"/>
                  </a:lnTo>
                  <a:lnTo>
                    <a:pt x="263454" y="584822"/>
                  </a:lnTo>
                  <a:lnTo>
                    <a:pt x="263688" y="584501"/>
                  </a:lnTo>
                  <a:lnTo>
                    <a:pt x="263950" y="584209"/>
                  </a:lnTo>
                  <a:lnTo>
                    <a:pt x="264184" y="584092"/>
                  </a:lnTo>
                  <a:lnTo>
                    <a:pt x="264404" y="584005"/>
                  </a:lnTo>
                  <a:lnTo>
                    <a:pt x="264652" y="583903"/>
                  </a:lnTo>
                  <a:lnTo>
                    <a:pt x="264856" y="583727"/>
                  </a:lnTo>
                  <a:lnTo>
                    <a:pt x="265017" y="583449"/>
                  </a:lnTo>
                  <a:lnTo>
                    <a:pt x="265227" y="582660"/>
                  </a:lnTo>
                  <a:lnTo>
                    <a:pt x="265285" y="582522"/>
                  </a:lnTo>
                  <a:lnTo>
                    <a:pt x="265368" y="582453"/>
                  </a:lnTo>
                  <a:lnTo>
                    <a:pt x="265430" y="582448"/>
                  </a:lnTo>
                  <a:lnTo>
                    <a:pt x="265589" y="582436"/>
                  </a:lnTo>
                  <a:lnTo>
                    <a:pt x="266605" y="582474"/>
                  </a:lnTo>
                  <a:lnTo>
                    <a:pt x="267384" y="582476"/>
                  </a:lnTo>
                  <a:lnTo>
                    <a:pt x="268350" y="582388"/>
                  </a:lnTo>
                  <a:lnTo>
                    <a:pt x="268773" y="582207"/>
                  </a:lnTo>
                  <a:lnTo>
                    <a:pt x="269158" y="582042"/>
                  </a:lnTo>
                  <a:lnTo>
                    <a:pt x="269958" y="581868"/>
                  </a:lnTo>
                  <a:lnTo>
                    <a:pt x="270114" y="581778"/>
                  </a:lnTo>
                  <a:lnTo>
                    <a:pt x="270389" y="581582"/>
                  </a:lnTo>
                  <a:lnTo>
                    <a:pt x="270738" y="581465"/>
                  </a:lnTo>
                  <a:lnTo>
                    <a:pt x="270954" y="581391"/>
                  </a:lnTo>
                  <a:lnTo>
                    <a:pt x="271315" y="581329"/>
                  </a:lnTo>
                  <a:lnTo>
                    <a:pt x="271706" y="581260"/>
                  </a:lnTo>
                  <a:lnTo>
                    <a:pt x="272136" y="581192"/>
                  </a:lnTo>
                  <a:lnTo>
                    <a:pt x="272458" y="581181"/>
                  </a:lnTo>
                  <a:lnTo>
                    <a:pt x="272812" y="581235"/>
                  </a:lnTo>
                  <a:lnTo>
                    <a:pt x="273340" y="581217"/>
                  </a:lnTo>
                  <a:lnTo>
                    <a:pt x="273527" y="581210"/>
                  </a:lnTo>
                  <a:lnTo>
                    <a:pt x="274221" y="581119"/>
                  </a:lnTo>
                  <a:lnTo>
                    <a:pt x="274792" y="581091"/>
                  </a:lnTo>
                  <a:lnTo>
                    <a:pt x="275338" y="581294"/>
                  </a:lnTo>
                  <a:lnTo>
                    <a:pt x="275537" y="581461"/>
                  </a:lnTo>
                  <a:lnTo>
                    <a:pt x="275799" y="581682"/>
                  </a:lnTo>
                  <a:lnTo>
                    <a:pt x="276162" y="582071"/>
                  </a:lnTo>
                  <a:lnTo>
                    <a:pt x="276349" y="582332"/>
                  </a:lnTo>
                  <a:lnTo>
                    <a:pt x="276421" y="582543"/>
                  </a:lnTo>
                  <a:lnTo>
                    <a:pt x="276475" y="582679"/>
                  </a:lnTo>
                  <a:lnTo>
                    <a:pt x="276582" y="583073"/>
                  </a:lnTo>
                  <a:lnTo>
                    <a:pt x="276658" y="583195"/>
                  </a:lnTo>
                  <a:lnTo>
                    <a:pt x="276839" y="583409"/>
                  </a:lnTo>
                  <a:lnTo>
                    <a:pt x="277465" y="583868"/>
                  </a:lnTo>
                  <a:lnTo>
                    <a:pt x="277942" y="584272"/>
                  </a:lnTo>
                  <a:lnTo>
                    <a:pt x="278814" y="584915"/>
                  </a:lnTo>
                  <a:lnTo>
                    <a:pt x="279331" y="585268"/>
                  </a:lnTo>
                  <a:lnTo>
                    <a:pt x="279734" y="585589"/>
                  </a:lnTo>
                  <a:lnTo>
                    <a:pt x="279976" y="585938"/>
                  </a:lnTo>
                  <a:lnTo>
                    <a:pt x="280046" y="585967"/>
                  </a:lnTo>
                  <a:lnTo>
                    <a:pt x="280309" y="585972"/>
                  </a:lnTo>
                  <a:lnTo>
                    <a:pt x="280523" y="585851"/>
                  </a:lnTo>
                  <a:lnTo>
                    <a:pt x="280709" y="585806"/>
                  </a:lnTo>
                  <a:lnTo>
                    <a:pt x="280887" y="585729"/>
                  </a:lnTo>
                  <a:lnTo>
                    <a:pt x="281139" y="585560"/>
                  </a:lnTo>
                  <a:lnTo>
                    <a:pt x="281311" y="585469"/>
                  </a:lnTo>
                  <a:lnTo>
                    <a:pt x="281519" y="585408"/>
                  </a:lnTo>
                  <a:lnTo>
                    <a:pt x="282140" y="585284"/>
                  </a:lnTo>
                  <a:lnTo>
                    <a:pt x="282411" y="585199"/>
                  </a:lnTo>
                  <a:lnTo>
                    <a:pt x="282715" y="585129"/>
                  </a:lnTo>
                  <a:lnTo>
                    <a:pt x="283489" y="585126"/>
                  </a:lnTo>
                  <a:lnTo>
                    <a:pt x="283847" y="585076"/>
                  </a:lnTo>
                  <a:lnTo>
                    <a:pt x="284240" y="584979"/>
                  </a:lnTo>
                  <a:lnTo>
                    <a:pt x="284259" y="584973"/>
                  </a:lnTo>
                  <a:lnTo>
                    <a:pt x="284739" y="584796"/>
                  </a:lnTo>
                  <a:lnTo>
                    <a:pt x="284927" y="584748"/>
                  </a:lnTo>
                  <a:lnTo>
                    <a:pt x="285786" y="584697"/>
                  </a:lnTo>
                  <a:lnTo>
                    <a:pt x="285836" y="584680"/>
                  </a:lnTo>
                  <a:lnTo>
                    <a:pt x="286039" y="584607"/>
                  </a:lnTo>
                  <a:lnTo>
                    <a:pt x="286217" y="584571"/>
                  </a:lnTo>
                  <a:lnTo>
                    <a:pt x="286395" y="584576"/>
                  </a:lnTo>
                  <a:lnTo>
                    <a:pt x="286646" y="584629"/>
                  </a:lnTo>
                  <a:lnTo>
                    <a:pt x="286691" y="584638"/>
                  </a:lnTo>
                  <a:lnTo>
                    <a:pt x="286716" y="584637"/>
                  </a:lnTo>
                  <a:lnTo>
                    <a:pt x="286907" y="584626"/>
                  </a:lnTo>
                  <a:lnTo>
                    <a:pt x="286940" y="584625"/>
                  </a:lnTo>
                  <a:lnTo>
                    <a:pt x="286946" y="584625"/>
                  </a:lnTo>
                  <a:lnTo>
                    <a:pt x="286950" y="584624"/>
                  </a:lnTo>
                  <a:lnTo>
                    <a:pt x="286950" y="584624"/>
                  </a:lnTo>
                  <a:lnTo>
                    <a:pt x="286951" y="584624"/>
                  </a:lnTo>
                  <a:lnTo>
                    <a:pt x="287938" y="584813"/>
                  </a:lnTo>
                  <a:lnTo>
                    <a:pt x="288268" y="584911"/>
                  </a:lnTo>
                  <a:lnTo>
                    <a:pt x="288562" y="584960"/>
                  </a:lnTo>
                  <a:lnTo>
                    <a:pt x="288810" y="585002"/>
                  </a:lnTo>
                  <a:lnTo>
                    <a:pt x="289199" y="585126"/>
                  </a:lnTo>
                  <a:lnTo>
                    <a:pt x="289489" y="585270"/>
                  </a:lnTo>
                  <a:lnTo>
                    <a:pt x="289727" y="585445"/>
                  </a:lnTo>
                  <a:lnTo>
                    <a:pt x="290100" y="585636"/>
                  </a:lnTo>
                  <a:lnTo>
                    <a:pt x="290604" y="585954"/>
                  </a:lnTo>
                  <a:lnTo>
                    <a:pt x="291000" y="586115"/>
                  </a:lnTo>
                  <a:lnTo>
                    <a:pt x="291191" y="586124"/>
                  </a:lnTo>
                  <a:lnTo>
                    <a:pt x="291270" y="586124"/>
                  </a:lnTo>
                  <a:lnTo>
                    <a:pt x="291732" y="586126"/>
                  </a:lnTo>
                  <a:lnTo>
                    <a:pt x="292047" y="586206"/>
                  </a:lnTo>
                  <a:lnTo>
                    <a:pt x="292661" y="586141"/>
                  </a:lnTo>
                  <a:lnTo>
                    <a:pt x="293392" y="586135"/>
                  </a:lnTo>
                  <a:lnTo>
                    <a:pt x="293561" y="586166"/>
                  </a:lnTo>
                  <a:lnTo>
                    <a:pt x="293838" y="586302"/>
                  </a:lnTo>
                  <a:lnTo>
                    <a:pt x="294241" y="586432"/>
                  </a:lnTo>
                  <a:lnTo>
                    <a:pt x="294769" y="586465"/>
                  </a:lnTo>
                  <a:lnTo>
                    <a:pt x="294955" y="586443"/>
                  </a:lnTo>
                  <a:lnTo>
                    <a:pt x="295548" y="586459"/>
                  </a:lnTo>
                  <a:lnTo>
                    <a:pt x="295745" y="586425"/>
                  </a:lnTo>
                  <a:lnTo>
                    <a:pt x="296468" y="586510"/>
                  </a:lnTo>
                  <a:lnTo>
                    <a:pt x="296871" y="586646"/>
                  </a:lnTo>
                  <a:lnTo>
                    <a:pt x="297046" y="586758"/>
                  </a:lnTo>
                  <a:lnTo>
                    <a:pt x="297229" y="586956"/>
                  </a:lnTo>
                  <a:lnTo>
                    <a:pt x="297793" y="587723"/>
                  </a:lnTo>
                  <a:lnTo>
                    <a:pt x="298070" y="588018"/>
                  </a:lnTo>
                  <a:lnTo>
                    <a:pt x="298939" y="588661"/>
                  </a:lnTo>
                  <a:lnTo>
                    <a:pt x="299103" y="588994"/>
                  </a:lnTo>
                  <a:lnTo>
                    <a:pt x="299246" y="589099"/>
                  </a:lnTo>
                  <a:lnTo>
                    <a:pt x="299836" y="589380"/>
                  </a:lnTo>
                  <a:lnTo>
                    <a:pt x="299974" y="589403"/>
                  </a:lnTo>
                  <a:lnTo>
                    <a:pt x="300231" y="589369"/>
                  </a:lnTo>
                  <a:lnTo>
                    <a:pt x="300429" y="589380"/>
                  </a:lnTo>
                  <a:lnTo>
                    <a:pt x="300773" y="589499"/>
                  </a:lnTo>
                  <a:lnTo>
                    <a:pt x="300993" y="589527"/>
                  </a:lnTo>
                  <a:lnTo>
                    <a:pt x="301258" y="589514"/>
                  </a:lnTo>
                  <a:lnTo>
                    <a:pt x="301495" y="589445"/>
                  </a:lnTo>
                  <a:lnTo>
                    <a:pt x="301585" y="589389"/>
                  </a:lnTo>
                  <a:lnTo>
                    <a:pt x="302063" y="589217"/>
                  </a:lnTo>
                  <a:lnTo>
                    <a:pt x="302350" y="589059"/>
                  </a:lnTo>
                  <a:lnTo>
                    <a:pt x="302603" y="588924"/>
                  </a:lnTo>
                  <a:lnTo>
                    <a:pt x="302706" y="588828"/>
                  </a:lnTo>
                  <a:lnTo>
                    <a:pt x="303152" y="588532"/>
                  </a:lnTo>
                  <a:lnTo>
                    <a:pt x="303377" y="588413"/>
                  </a:lnTo>
                  <a:lnTo>
                    <a:pt x="303665" y="588301"/>
                  </a:lnTo>
                  <a:lnTo>
                    <a:pt x="303666" y="588301"/>
                  </a:lnTo>
                  <a:lnTo>
                    <a:pt x="303860" y="588225"/>
                  </a:lnTo>
                  <a:lnTo>
                    <a:pt x="304579" y="587971"/>
                  </a:lnTo>
                  <a:lnTo>
                    <a:pt x="304937" y="587824"/>
                  </a:lnTo>
                  <a:lnTo>
                    <a:pt x="305149" y="587633"/>
                  </a:lnTo>
                  <a:lnTo>
                    <a:pt x="305330" y="587345"/>
                  </a:lnTo>
                  <a:lnTo>
                    <a:pt x="305462" y="587218"/>
                  </a:lnTo>
                  <a:lnTo>
                    <a:pt x="305792" y="586981"/>
                  </a:lnTo>
                  <a:lnTo>
                    <a:pt x="306009" y="586897"/>
                  </a:lnTo>
                  <a:lnTo>
                    <a:pt x="306205" y="586742"/>
                  </a:lnTo>
                  <a:lnTo>
                    <a:pt x="306305" y="586613"/>
                  </a:lnTo>
                  <a:lnTo>
                    <a:pt x="306551" y="586296"/>
                  </a:lnTo>
                  <a:lnTo>
                    <a:pt x="306810" y="586202"/>
                  </a:lnTo>
                  <a:lnTo>
                    <a:pt x="307167" y="586119"/>
                  </a:lnTo>
                  <a:lnTo>
                    <a:pt x="307361" y="586025"/>
                  </a:lnTo>
                  <a:lnTo>
                    <a:pt x="307477" y="585865"/>
                  </a:lnTo>
                  <a:lnTo>
                    <a:pt x="307649" y="585552"/>
                  </a:lnTo>
                  <a:lnTo>
                    <a:pt x="307869" y="585303"/>
                  </a:lnTo>
                  <a:lnTo>
                    <a:pt x="307911" y="585255"/>
                  </a:lnTo>
                  <a:lnTo>
                    <a:pt x="307917" y="585030"/>
                  </a:lnTo>
                  <a:lnTo>
                    <a:pt x="307866" y="584895"/>
                  </a:lnTo>
                  <a:lnTo>
                    <a:pt x="307837" y="584819"/>
                  </a:lnTo>
                  <a:lnTo>
                    <a:pt x="307796" y="584587"/>
                  </a:lnTo>
                  <a:lnTo>
                    <a:pt x="307804" y="584489"/>
                  </a:lnTo>
                  <a:lnTo>
                    <a:pt x="307868" y="584405"/>
                  </a:lnTo>
                  <a:lnTo>
                    <a:pt x="307877" y="584394"/>
                  </a:lnTo>
                  <a:lnTo>
                    <a:pt x="307880" y="584390"/>
                  </a:lnTo>
                  <a:lnTo>
                    <a:pt x="307883" y="584388"/>
                  </a:lnTo>
                  <a:lnTo>
                    <a:pt x="307883" y="584388"/>
                  </a:lnTo>
                  <a:lnTo>
                    <a:pt x="307883" y="584388"/>
                  </a:lnTo>
                  <a:lnTo>
                    <a:pt x="308156" y="584401"/>
                  </a:lnTo>
                  <a:lnTo>
                    <a:pt x="308405" y="584317"/>
                  </a:lnTo>
                  <a:lnTo>
                    <a:pt x="308611" y="584294"/>
                  </a:lnTo>
                  <a:lnTo>
                    <a:pt x="308783" y="584305"/>
                  </a:lnTo>
                  <a:lnTo>
                    <a:pt x="309372" y="584525"/>
                  </a:lnTo>
                  <a:lnTo>
                    <a:pt x="309651" y="584599"/>
                  </a:lnTo>
                  <a:lnTo>
                    <a:pt x="309700" y="584613"/>
                  </a:lnTo>
                  <a:lnTo>
                    <a:pt x="310535" y="584931"/>
                  </a:lnTo>
                  <a:lnTo>
                    <a:pt x="310691" y="585047"/>
                  </a:lnTo>
                  <a:lnTo>
                    <a:pt x="310955" y="585438"/>
                  </a:lnTo>
                  <a:lnTo>
                    <a:pt x="311193" y="585732"/>
                  </a:lnTo>
                  <a:lnTo>
                    <a:pt x="311731" y="586164"/>
                  </a:lnTo>
                  <a:lnTo>
                    <a:pt x="312389" y="586744"/>
                  </a:lnTo>
                  <a:lnTo>
                    <a:pt x="312510" y="586916"/>
                  </a:lnTo>
                  <a:lnTo>
                    <a:pt x="312747" y="587424"/>
                  </a:lnTo>
                  <a:lnTo>
                    <a:pt x="313012" y="587833"/>
                  </a:lnTo>
                  <a:lnTo>
                    <a:pt x="313427" y="588286"/>
                  </a:lnTo>
                  <a:lnTo>
                    <a:pt x="313743" y="588549"/>
                  </a:lnTo>
                  <a:lnTo>
                    <a:pt x="313969" y="588667"/>
                  </a:lnTo>
                  <a:lnTo>
                    <a:pt x="314078" y="588709"/>
                  </a:lnTo>
                  <a:lnTo>
                    <a:pt x="314387" y="588826"/>
                  </a:lnTo>
                  <a:lnTo>
                    <a:pt x="315043" y="589248"/>
                  </a:lnTo>
                  <a:lnTo>
                    <a:pt x="315840" y="589296"/>
                  </a:lnTo>
                  <a:lnTo>
                    <a:pt x="316133" y="589414"/>
                  </a:lnTo>
                  <a:lnTo>
                    <a:pt x="316322" y="589516"/>
                  </a:lnTo>
                  <a:lnTo>
                    <a:pt x="316630" y="589749"/>
                  </a:lnTo>
                  <a:lnTo>
                    <a:pt x="316880" y="589936"/>
                  </a:lnTo>
                  <a:lnTo>
                    <a:pt x="317167" y="590020"/>
                  </a:lnTo>
                  <a:lnTo>
                    <a:pt x="317453" y="590102"/>
                  </a:lnTo>
                  <a:lnTo>
                    <a:pt x="318000" y="590164"/>
                  </a:lnTo>
                  <a:lnTo>
                    <a:pt x="318139" y="590213"/>
                  </a:lnTo>
                  <a:lnTo>
                    <a:pt x="318246" y="590305"/>
                  </a:lnTo>
                  <a:lnTo>
                    <a:pt x="318348" y="590457"/>
                  </a:lnTo>
                  <a:lnTo>
                    <a:pt x="318474" y="590734"/>
                  </a:lnTo>
                  <a:lnTo>
                    <a:pt x="318577" y="591337"/>
                  </a:lnTo>
                  <a:lnTo>
                    <a:pt x="318621" y="591603"/>
                  </a:lnTo>
                  <a:lnTo>
                    <a:pt x="318648" y="592087"/>
                  </a:lnTo>
                  <a:lnTo>
                    <a:pt x="318658" y="592265"/>
                  </a:lnTo>
                  <a:lnTo>
                    <a:pt x="318661" y="592281"/>
                  </a:lnTo>
                  <a:lnTo>
                    <a:pt x="318733" y="592689"/>
                  </a:lnTo>
                  <a:lnTo>
                    <a:pt x="318739" y="592726"/>
                  </a:lnTo>
                  <a:lnTo>
                    <a:pt x="318741" y="592740"/>
                  </a:lnTo>
                  <a:lnTo>
                    <a:pt x="318743" y="592744"/>
                  </a:lnTo>
                  <a:lnTo>
                    <a:pt x="318743" y="592744"/>
                  </a:lnTo>
                  <a:lnTo>
                    <a:pt x="318756" y="592768"/>
                  </a:lnTo>
                  <a:lnTo>
                    <a:pt x="318804" y="592863"/>
                  </a:lnTo>
                  <a:lnTo>
                    <a:pt x="319250" y="593379"/>
                  </a:lnTo>
                  <a:lnTo>
                    <a:pt x="319440" y="593720"/>
                  </a:lnTo>
                  <a:lnTo>
                    <a:pt x="319482" y="593858"/>
                  </a:lnTo>
                  <a:lnTo>
                    <a:pt x="319485" y="593930"/>
                  </a:lnTo>
                  <a:lnTo>
                    <a:pt x="319496" y="594171"/>
                  </a:lnTo>
                  <a:lnTo>
                    <a:pt x="319310" y="595217"/>
                  </a:lnTo>
                  <a:lnTo>
                    <a:pt x="319386" y="595823"/>
                  </a:lnTo>
                  <a:lnTo>
                    <a:pt x="319420" y="595911"/>
                  </a:lnTo>
                  <a:lnTo>
                    <a:pt x="319614" y="596131"/>
                  </a:lnTo>
                  <a:lnTo>
                    <a:pt x="320054" y="596271"/>
                  </a:lnTo>
                  <a:lnTo>
                    <a:pt x="320330" y="596384"/>
                  </a:lnTo>
                  <a:lnTo>
                    <a:pt x="320435" y="596427"/>
                  </a:lnTo>
                  <a:lnTo>
                    <a:pt x="320692" y="596564"/>
                  </a:lnTo>
                  <a:lnTo>
                    <a:pt x="320915" y="596720"/>
                  </a:lnTo>
                  <a:lnTo>
                    <a:pt x="321309" y="597118"/>
                  </a:lnTo>
                  <a:lnTo>
                    <a:pt x="321496" y="597306"/>
                  </a:lnTo>
                  <a:lnTo>
                    <a:pt x="321584" y="597421"/>
                  </a:lnTo>
                  <a:lnTo>
                    <a:pt x="321726" y="597606"/>
                  </a:lnTo>
                  <a:lnTo>
                    <a:pt x="321732" y="597614"/>
                  </a:lnTo>
                  <a:lnTo>
                    <a:pt x="321736" y="597619"/>
                  </a:lnTo>
                  <a:lnTo>
                    <a:pt x="321736" y="597620"/>
                  </a:lnTo>
                  <a:lnTo>
                    <a:pt x="321736" y="597620"/>
                  </a:lnTo>
                  <a:lnTo>
                    <a:pt x="321770" y="597667"/>
                  </a:lnTo>
                  <a:lnTo>
                    <a:pt x="321886" y="597938"/>
                  </a:lnTo>
                  <a:lnTo>
                    <a:pt x="322239" y="598315"/>
                  </a:lnTo>
                  <a:lnTo>
                    <a:pt x="322447" y="598465"/>
                  </a:lnTo>
                  <a:lnTo>
                    <a:pt x="322793" y="598650"/>
                  </a:lnTo>
                  <a:lnTo>
                    <a:pt x="323395" y="598972"/>
                  </a:lnTo>
                  <a:lnTo>
                    <a:pt x="324433" y="599477"/>
                  </a:lnTo>
                  <a:lnTo>
                    <a:pt x="324738" y="600033"/>
                  </a:lnTo>
                  <a:lnTo>
                    <a:pt x="324758" y="600157"/>
                  </a:lnTo>
                  <a:lnTo>
                    <a:pt x="324778" y="600417"/>
                  </a:lnTo>
                  <a:lnTo>
                    <a:pt x="324792" y="600738"/>
                  </a:lnTo>
                  <a:lnTo>
                    <a:pt x="324806" y="601060"/>
                  </a:lnTo>
                  <a:lnTo>
                    <a:pt x="324813" y="601093"/>
                  </a:lnTo>
                  <a:lnTo>
                    <a:pt x="324849" y="601256"/>
                  </a:lnTo>
                  <a:lnTo>
                    <a:pt x="324874" y="601369"/>
                  </a:lnTo>
                  <a:lnTo>
                    <a:pt x="324927" y="601517"/>
                  </a:lnTo>
                  <a:lnTo>
                    <a:pt x="324929" y="601525"/>
                  </a:lnTo>
                  <a:lnTo>
                    <a:pt x="325089" y="602248"/>
                  </a:lnTo>
                  <a:lnTo>
                    <a:pt x="325227" y="602661"/>
                  </a:lnTo>
                  <a:lnTo>
                    <a:pt x="325324" y="602863"/>
                  </a:lnTo>
                  <a:lnTo>
                    <a:pt x="325441" y="603033"/>
                  </a:lnTo>
                  <a:lnTo>
                    <a:pt x="325521" y="603121"/>
                  </a:lnTo>
                  <a:lnTo>
                    <a:pt x="325635" y="603150"/>
                  </a:lnTo>
                  <a:lnTo>
                    <a:pt x="325829" y="603203"/>
                  </a:lnTo>
                  <a:lnTo>
                    <a:pt x="325999" y="603232"/>
                  </a:lnTo>
                  <a:lnTo>
                    <a:pt x="326113" y="603235"/>
                  </a:lnTo>
                  <a:lnTo>
                    <a:pt x="326339" y="603179"/>
                  </a:lnTo>
                  <a:lnTo>
                    <a:pt x="326549" y="603106"/>
                  </a:lnTo>
                  <a:lnTo>
                    <a:pt x="326935" y="602903"/>
                  </a:lnTo>
                  <a:lnTo>
                    <a:pt x="327120" y="602726"/>
                  </a:lnTo>
                  <a:lnTo>
                    <a:pt x="327416" y="602527"/>
                  </a:lnTo>
                  <a:lnTo>
                    <a:pt x="327602" y="602459"/>
                  </a:lnTo>
                  <a:lnTo>
                    <a:pt x="327789" y="602454"/>
                  </a:lnTo>
                  <a:lnTo>
                    <a:pt x="327966" y="602500"/>
                  </a:lnTo>
                  <a:lnTo>
                    <a:pt x="328075" y="602588"/>
                  </a:lnTo>
                  <a:lnTo>
                    <a:pt x="328172" y="602689"/>
                  </a:lnTo>
                  <a:lnTo>
                    <a:pt x="328322" y="602960"/>
                  </a:lnTo>
                  <a:lnTo>
                    <a:pt x="328517" y="603244"/>
                  </a:lnTo>
                  <a:lnTo>
                    <a:pt x="328929" y="603632"/>
                  </a:lnTo>
                  <a:lnTo>
                    <a:pt x="329330" y="603938"/>
                  </a:lnTo>
                  <a:lnTo>
                    <a:pt x="329718" y="604255"/>
                  </a:lnTo>
                  <a:lnTo>
                    <a:pt x="330046" y="604425"/>
                  </a:lnTo>
                  <a:lnTo>
                    <a:pt x="330350" y="604534"/>
                  </a:lnTo>
                  <a:lnTo>
                    <a:pt x="330746" y="604614"/>
                  </a:lnTo>
                  <a:lnTo>
                    <a:pt x="331256" y="604655"/>
                  </a:lnTo>
                  <a:lnTo>
                    <a:pt x="331690" y="604707"/>
                  </a:lnTo>
                  <a:lnTo>
                    <a:pt x="331945" y="604789"/>
                  </a:lnTo>
                  <a:lnTo>
                    <a:pt x="332377" y="604975"/>
                  </a:lnTo>
                  <a:lnTo>
                    <a:pt x="332791" y="605193"/>
                  </a:lnTo>
                  <a:lnTo>
                    <a:pt x="333131" y="605213"/>
                  </a:lnTo>
                  <a:lnTo>
                    <a:pt x="333976" y="605221"/>
                  </a:lnTo>
                  <a:lnTo>
                    <a:pt x="334948" y="605237"/>
                  </a:lnTo>
                  <a:lnTo>
                    <a:pt x="335268" y="605157"/>
                  </a:lnTo>
                  <a:lnTo>
                    <a:pt x="335417" y="605031"/>
                  </a:lnTo>
                  <a:lnTo>
                    <a:pt x="335530" y="604857"/>
                  </a:lnTo>
                  <a:lnTo>
                    <a:pt x="335603" y="604655"/>
                  </a:lnTo>
                  <a:lnTo>
                    <a:pt x="335712" y="604340"/>
                  </a:lnTo>
                  <a:lnTo>
                    <a:pt x="335817" y="604166"/>
                  </a:lnTo>
                  <a:lnTo>
                    <a:pt x="336299" y="603838"/>
                  </a:lnTo>
                  <a:lnTo>
                    <a:pt x="336522" y="603793"/>
                  </a:lnTo>
                  <a:lnTo>
                    <a:pt x="336724" y="603802"/>
                  </a:lnTo>
                  <a:lnTo>
                    <a:pt x="336899" y="603862"/>
                  </a:lnTo>
                  <a:lnTo>
                    <a:pt x="337202" y="604069"/>
                  </a:lnTo>
                  <a:lnTo>
                    <a:pt x="337583" y="604396"/>
                  </a:lnTo>
                  <a:lnTo>
                    <a:pt x="337724" y="604497"/>
                  </a:lnTo>
                  <a:lnTo>
                    <a:pt x="337890" y="604546"/>
                  </a:lnTo>
                  <a:lnTo>
                    <a:pt x="338032" y="604534"/>
                  </a:lnTo>
                  <a:lnTo>
                    <a:pt x="338226" y="604449"/>
                  </a:lnTo>
                  <a:lnTo>
                    <a:pt x="338679" y="604032"/>
                  </a:lnTo>
                  <a:lnTo>
                    <a:pt x="339039" y="603659"/>
                  </a:lnTo>
                  <a:lnTo>
                    <a:pt x="339140" y="603571"/>
                  </a:lnTo>
                  <a:lnTo>
                    <a:pt x="339375" y="603446"/>
                  </a:lnTo>
                  <a:lnTo>
                    <a:pt x="339460" y="603344"/>
                  </a:lnTo>
                  <a:lnTo>
                    <a:pt x="339505" y="603154"/>
                  </a:lnTo>
                  <a:lnTo>
                    <a:pt x="339529" y="602597"/>
                  </a:lnTo>
                  <a:lnTo>
                    <a:pt x="339610" y="602212"/>
                  </a:lnTo>
                  <a:lnTo>
                    <a:pt x="339687" y="602001"/>
                  </a:lnTo>
                  <a:lnTo>
                    <a:pt x="339837" y="601759"/>
                  </a:lnTo>
                  <a:lnTo>
                    <a:pt x="339962" y="601618"/>
                  </a:lnTo>
                  <a:lnTo>
                    <a:pt x="340079" y="601504"/>
                  </a:lnTo>
                  <a:lnTo>
                    <a:pt x="340399" y="601302"/>
                  </a:lnTo>
                  <a:lnTo>
                    <a:pt x="340763" y="601189"/>
                  </a:lnTo>
                  <a:lnTo>
                    <a:pt x="341047" y="601196"/>
                  </a:lnTo>
                  <a:lnTo>
                    <a:pt x="341330" y="601293"/>
                  </a:lnTo>
                  <a:lnTo>
                    <a:pt x="341622" y="601520"/>
                  </a:lnTo>
                  <a:lnTo>
                    <a:pt x="341962" y="601775"/>
                  </a:lnTo>
                  <a:lnTo>
                    <a:pt x="342289" y="601933"/>
                  </a:lnTo>
                  <a:lnTo>
                    <a:pt x="342524" y="602018"/>
                  </a:lnTo>
                  <a:lnTo>
                    <a:pt x="342803" y="602066"/>
                  </a:lnTo>
                  <a:lnTo>
                    <a:pt x="343022" y="602071"/>
                  </a:lnTo>
                  <a:lnTo>
                    <a:pt x="343500" y="602107"/>
                  </a:lnTo>
                  <a:lnTo>
                    <a:pt x="343710" y="602204"/>
                  </a:lnTo>
                  <a:lnTo>
                    <a:pt x="343811" y="602329"/>
                  </a:lnTo>
                  <a:lnTo>
                    <a:pt x="343892" y="602475"/>
                  </a:lnTo>
                  <a:lnTo>
                    <a:pt x="343929" y="602629"/>
                  </a:lnTo>
                  <a:lnTo>
                    <a:pt x="343900" y="602960"/>
                  </a:lnTo>
                  <a:lnTo>
                    <a:pt x="343820" y="603300"/>
                  </a:lnTo>
                  <a:lnTo>
                    <a:pt x="343774" y="603514"/>
                  </a:lnTo>
                  <a:lnTo>
                    <a:pt x="343657" y="603773"/>
                  </a:lnTo>
                  <a:lnTo>
                    <a:pt x="343430" y="604076"/>
                  </a:lnTo>
                  <a:lnTo>
                    <a:pt x="343342" y="604202"/>
                  </a:lnTo>
                  <a:lnTo>
                    <a:pt x="343252" y="604408"/>
                  </a:lnTo>
                  <a:lnTo>
                    <a:pt x="343272" y="604598"/>
                  </a:lnTo>
                  <a:lnTo>
                    <a:pt x="343427" y="604731"/>
                  </a:lnTo>
                  <a:lnTo>
                    <a:pt x="343580" y="604796"/>
                  </a:lnTo>
                  <a:lnTo>
                    <a:pt x="343786" y="604833"/>
                  </a:lnTo>
                  <a:lnTo>
                    <a:pt x="344078" y="604845"/>
                  </a:lnTo>
                  <a:lnTo>
                    <a:pt x="344337" y="604828"/>
                  </a:lnTo>
                  <a:lnTo>
                    <a:pt x="344689" y="604792"/>
                  </a:lnTo>
                  <a:lnTo>
                    <a:pt x="345361" y="604805"/>
                  </a:lnTo>
                  <a:lnTo>
                    <a:pt x="345535" y="604805"/>
                  </a:lnTo>
                  <a:lnTo>
                    <a:pt x="345911" y="604889"/>
                  </a:lnTo>
                  <a:lnTo>
                    <a:pt x="346118" y="604905"/>
                  </a:lnTo>
                  <a:lnTo>
                    <a:pt x="346300" y="604816"/>
                  </a:lnTo>
                  <a:lnTo>
                    <a:pt x="346433" y="604667"/>
                  </a:lnTo>
                  <a:lnTo>
                    <a:pt x="346624" y="604517"/>
                  </a:lnTo>
                  <a:lnTo>
                    <a:pt x="346834" y="604461"/>
                  </a:lnTo>
                  <a:lnTo>
                    <a:pt x="346976" y="604513"/>
                  </a:lnTo>
                  <a:lnTo>
                    <a:pt x="347085" y="604594"/>
                  </a:lnTo>
                  <a:lnTo>
                    <a:pt x="347292" y="604731"/>
                  </a:lnTo>
                  <a:lnTo>
                    <a:pt x="347595" y="604825"/>
                  </a:lnTo>
                  <a:lnTo>
                    <a:pt x="348133" y="604951"/>
                  </a:lnTo>
                  <a:lnTo>
                    <a:pt x="348332" y="605031"/>
                  </a:lnTo>
                  <a:lnTo>
                    <a:pt x="348769" y="605193"/>
                  </a:lnTo>
                  <a:lnTo>
                    <a:pt x="349165" y="605339"/>
                  </a:lnTo>
                  <a:lnTo>
                    <a:pt x="349347" y="605378"/>
                  </a:lnTo>
                  <a:lnTo>
                    <a:pt x="349553" y="605375"/>
                  </a:lnTo>
                  <a:lnTo>
                    <a:pt x="349749" y="605342"/>
                  </a:lnTo>
                  <a:lnTo>
                    <a:pt x="349890" y="605221"/>
                  </a:lnTo>
                  <a:lnTo>
                    <a:pt x="349914" y="605116"/>
                  </a:lnTo>
                  <a:lnTo>
                    <a:pt x="349919" y="604963"/>
                  </a:lnTo>
                  <a:lnTo>
                    <a:pt x="349898" y="604695"/>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 name="Google Shape;447;p56"/>
            <p:cNvSpPr/>
            <p:nvPr/>
          </p:nvSpPr>
          <p:spPr>
            <a:xfrm rot="10800000" flipH="1">
              <a:off x="4395740" y="3196469"/>
              <a:ext cx="787778" cy="615729"/>
            </a:xfrm>
            <a:custGeom>
              <a:avLst/>
              <a:gdLst/>
              <a:ahLst/>
              <a:cxnLst/>
              <a:rect l="l" t="t" r="r" b="b"/>
              <a:pathLst>
                <a:path w="787778" h="615729" extrusionOk="0">
                  <a:moveTo>
                    <a:pt x="374448" y="611552"/>
                  </a:moveTo>
                  <a:lnTo>
                    <a:pt x="374967" y="611372"/>
                  </a:lnTo>
                  <a:lnTo>
                    <a:pt x="375011" y="611389"/>
                  </a:lnTo>
                  <a:lnTo>
                    <a:pt x="375419" y="611291"/>
                  </a:lnTo>
                  <a:lnTo>
                    <a:pt x="375971" y="611224"/>
                  </a:lnTo>
                  <a:lnTo>
                    <a:pt x="376015" y="611209"/>
                  </a:lnTo>
                  <a:lnTo>
                    <a:pt x="376236" y="611229"/>
                  </a:lnTo>
                  <a:lnTo>
                    <a:pt x="376137" y="610826"/>
                  </a:lnTo>
                  <a:lnTo>
                    <a:pt x="376137" y="610499"/>
                  </a:lnTo>
                  <a:lnTo>
                    <a:pt x="376192" y="609907"/>
                  </a:lnTo>
                  <a:lnTo>
                    <a:pt x="376269" y="609539"/>
                  </a:lnTo>
                  <a:lnTo>
                    <a:pt x="376258" y="609151"/>
                  </a:lnTo>
                  <a:lnTo>
                    <a:pt x="376313" y="608907"/>
                  </a:lnTo>
                  <a:lnTo>
                    <a:pt x="376368" y="608769"/>
                  </a:lnTo>
                  <a:lnTo>
                    <a:pt x="376710" y="608643"/>
                  </a:lnTo>
                  <a:lnTo>
                    <a:pt x="377516" y="607907"/>
                  </a:lnTo>
                  <a:lnTo>
                    <a:pt x="378012" y="607511"/>
                  </a:lnTo>
                  <a:lnTo>
                    <a:pt x="378652" y="606932"/>
                  </a:lnTo>
                  <a:lnTo>
                    <a:pt x="379281" y="606204"/>
                  </a:lnTo>
                  <a:lnTo>
                    <a:pt x="379623" y="605406"/>
                  </a:lnTo>
                  <a:lnTo>
                    <a:pt x="380770" y="605006"/>
                  </a:lnTo>
                  <a:lnTo>
                    <a:pt x="381333" y="604578"/>
                  </a:lnTo>
                  <a:lnTo>
                    <a:pt x="381488" y="603873"/>
                  </a:lnTo>
                  <a:lnTo>
                    <a:pt x="381355" y="603102"/>
                  </a:lnTo>
                  <a:lnTo>
                    <a:pt x="381245" y="602289"/>
                  </a:lnTo>
                  <a:lnTo>
                    <a:pt x="381123" y="601648"/>
                  </a:lnTo>
                  <a:lnTo>
                    <a:pt x="381234" y="601093"/>
                  </a:lnTo>
                  <a:lnTo>
                    <a:pt x="381554" y="600429"/>
                  </a:lnTo>
                  <a:lnTo>
                    <a:pt x="381962" y="599768"/>
                  </a:lnTo>
                  <a:lnTo>
                    <a:pt x="381984" y="599548"/>
                  </a:lnTo>
                  <a:lnTo>
                    <a:pt x="382326" y="599118"/>
                  </a:lnTo>
                  <a:lnTo>
                    <a:pt x="382591" y="598527"/>
                  </a:lnTo>
                  <a:lnTo>
                    <a:pt x="382867" y="597864"/>
                  </a:lnTo>
                  <a:lnTo>
                    <a:pt x="383363" y="596762"/>
                  </a:lnTo>
                  <a:lnTo>
                    <a:pt x="384124" y="595925"/>
                  </a:lnTo>
                  <a:lnTo>
                    <a:pt x="384533" y="594953"/>
                  </a:lnTo>
                  <a:lnTo>
                    <a:pt x="384853" y="594408"/>
                  </a:lnTo>
                  <a:lnTo>
                    <a:pt x="385713" y="593457"/>
                  </a:lnTo>
                  <a:lnTo>
                    <a:pt x="386265" y="592470"/>
                  </a:lnTo>
                  <a:lnTo>
                    <a:pt x="386342" y="591939"/>
                  </a:lnTo>
                  <a:lnTo>
                    <a:pt x="386077" y="591621"/>
                  </a:lnTo>
                  <a:lnTo>
                    <a:pt x="386055" y="591449"/>
                  </a:lnTo>
                  <a:lnTo>
                    <a:pt x="386099" y="591376"/>
                  </a:lnTo>
                  <a:lnTo>
                    <a:pt x="386342" y="591141"/>
                  </a:lnTo>
                  <a:lnTo>
                    <a:pt x="386684" y="590787"/>
                  </a:lnTo>
                  <a:lnTo>
                    <a:pt x="386717" y="590560"/>
                  </a:lnTo>
                  <a:lnTo>
                    <a:pt x="387037" y="590055"/>
                  </a:lnTo>
                  <a:lnTo>
                    <a:pt x="387324" y="589547"/>
                  </a:lnTo>
                  <a:lnTo>
                    <a:pt x="387247" y="589143"/>
                  </a:lnTo>
                  <a:lnTo>
                    <a:pt x="387092" y="588682"/>
                  </a:lnTo>
                  <a:lnTo>
                    <a:pt x="387181" y="588214"/>
                  </a:lnTo>
                  <a:lnTo>
                    <a:pt x="387214" y="587702"/>
                  </a:lnTo>
                  <a:lnTo>
                    <a:pt x="387159" y="587375"/>
                  </a:lnTo>
                  <a:lnTo>
                    <a:pt x="387148" y="586777"/>
                  </a:lnTo>
                  <a:lnTo>
                    <a:pt x="387236" y="586419"/>
                  </a:lnTo>
                  <a:lnTo>
                    <a:pt x="387247" y="585841"/>
                  </a:lnTo>
                  <a:lnTo>
                    <a:pt x="387335" y="585279"/>
                  </a:lnTo>
                  <a:lnTo>
                    <a:pt x="387291" y="584832"/>
                  </a:lnTo>
                  <a:lnTo>
                    <a:pt x="387059" y="584328"/>
                  </a:lnTo>
                  <a:lnTo>
                    <a:pt x="386927" y="583795"/>
                  </a:lnTo>
                  <a:lnTo>
                    <a:pt x="387037" y="583420"/>
                  </a:lnTo>
                  <a:lnTo>
                    <a:pt x="387092" y="582984"/>
                  </a:lnTo>
                  <a:lnTo>
                    <a:pt x="386794" y="582474"/>
                  </a:lnTo>
                  <a:lnTo>
                    <a:pt x="386364" y="582290"/>
                  </a:lnTo>
                  <a:lnTo>
                    <a:pt x="385945" y="581580"/>
                  </a:lnTo>
                  <a:lnTo>
                    <a:pt x="385614" y="580743"/>
                  </a:lnTo>
                  <a:lnTo>
                    <a:pt x="385448" y="579860"/>
                  </a:lnTo>
                  <a:lnTo>
                    <a:pt x="385106" y="578975"/>
                  </a:lnTo>
                  <a:lnTo>
                    <a:pt x="384775" y="578187"/>
                  </a:lnTo>
                  <a:lnTo>
                    <a:pt x="384621" y="577922"/>
                  </a:lnTo>
                  <a:lnTo>
                    <a:pt x="384312" y="577560"/>
                  </a:lnTo>
                  <a:lnTo>
                    <a:pt x="384124" y="577361"/>
                  </a:lnTo>
                  <a:lnTo>
                    <a:pt x="384069" y="577230"/>
                  </a:lnTo>
                  <a:lnTo>
                    <a:pt x="384025" y="577065"/>
                  </a:lnTo>
                  <a:lnTo>
                    <a:pt x="383981" y="576724"/>
                  </a:lnTo>
                  <a:lnTo>
                    <a:pt x="383838" y="576360"/>
                  </a:lnTo>
                  <a:lnTo>
                    <a:pt x="383507" y="575997"/>
                  </a:lnTo>
                  <a:lnTo>
                    <a:pt x="383297" y="575767"/>
                  </a:lnTo>
                  <a:lnTo>
                    <a:pt x="382988" y="575521"/>
                  </a:lnTo>
                  <a:lnTo>
                    <a:pt x="382823" y="575283"/>
                  </a:lnTo>
                  <a:lnTo>
                    <a:pt x="382657" y="575129"/>
                  </a:lnTo>
                  <a:lnTo>
                    <a:pt x="382282" y="574941"/>
                  </a:lnTo>
                  <a:lnTo>
                    <a:pt x="382094" y="574711"/>
                  </a:lnTo>
                  <a:lnTo>
                    <a:pt x="382039" y="574479"/>
                  </a:lnTo>
                  <a:lnTo>
                    <a:pt x="382006" y="574260"/>
                  </a:lnTo>
                  <a:lnTo>
                    <a:pt x="382094" y="573984"/>
                  </a:lnTo>
                  <a:lnTo>
                    <a:pt x="382127" y="573599"/>
                  </a:lnTo>
                  <a:lnTo>
                    <a:pt x="382061" y="573303"/>
                  </a:lnTo>
                  <a:lnTo>
                    <a:pt x="381940" y="572961"/>
                  </a:lnTo>
                  <a:lnTo>
                    <a:pt x="381741" y="572697"/>
                  </a:lnTo>
                  <a:lnTo>
                    <a:pt x="381565" y="572554"/>
                  </a:lnTo>
                  <a:lnTo>
                    <a:pt x="381410" y="572488"/>
                  </a:lnTo>
                  <a:lnTo>
                    <a:pt x="381344" y="572403"/>
                  </a:lnTo>
                  <a:lnTo>
                    <a:pt x="381399" y="572318"/>
                  </a:lnTo>
                  <a:lnTo>
                    <a:pt x="381653" y="572170"/>
                  </a:lnTo>
                  <a:lnTo>
                    <a:pt x="381852" y="572084"/>
                  </a:lnTo>
                  <a:lnTo>
                    <a:pt x="382061" y="571944"/>
                  </a:lnTo>
                  <a:lnTo>
                    <a:pt x="382216" y="571734"/>
                  </a:lnTo>
                  <a:lnTo>
                    <a:pt x="382194" y="571540"/>
                  </a:lnTo>
                  <a:lnTo>
                    <a:pt x="382150" y="571316"/>
                  </a:lnTo>
                  <a:lnTo>
                    <a:pt x="382216" y="571064"/>
                  </a:lnTo>
                  <a:lnTo>
                    <a:pt x="382315" y="570744"/>
                  </a:lnTo>
                  <a:lnTo>
                    <a:pt x="382359" y="570471"/>
                  </a:lnTo>
                  <a:lnTo>
                    <a:pt x="382436" y="569836"/>
                  </a:lnTo>
                  <a:lnTo>
                    <a:pt x="382514" y="569383"/>
                  </a:lnTo>
                  <a:lnTo>
                    <a:pt x="382701" y="568670"/>
                  </a:lnTo>
                  <a:lnTo>
                    <a:pt x="382800" y="568443"/>
                  </a:lnTo>
                  <a:lnTo>
                    <a:pt x="382933" y="567970"/>
                  </a:lnTo>
                  <a:lnTo>
                    <a:pt x="383198" y="567635"/>
                  </a:lnTo>
                  <a:lnTo>
                    <a:pt x="383584" y="567393"/>
                  </a:lnTo>
                  <a:lnTo>
                    <a:pt x="383959" y="567272"/>
                  </a:lnTo>
                  <a:lnTo>
                    <a:pt x="384180" y="567105"/>
                  </a:lnTo>
                  <a:lnTo>
                    <a:pt x="384290" y="566771"/>
                  </a:lnTo>
                  <a:lnTo>
                    <a:pt x="384334" y="566392"/>
                  </a:lnTo>
                  <a:lnTo>
                    <a:pt x="384334" y="566224"/>
                  </a:lnTo>
                  <a:lnTo>
                    <a:pt x="384411" y="565982"/>
                  </a:lnTo>
                  <a:lnTo>
                    <a:pt x="384588" y="565770"/>
                  </a:lnTo>
                  <a:lnTo>
                    <a:pt x="384753" y="565481"/>
                  </a:lnTo>
                  <a:lnTo>
                    <a:pt x="384687" y="565254"/>
                  </a:lnTo>
                  <a:lnTo>
                    <a:pt x="384511" y="565072"/>
                  </a:lnTo>
                  <a:lnTo>
                    <a:pt x="384378" y="564951"/>
                  </a:lnTo>
                  <a:lnTo>
                    <a:pt x="384334" y="564768"/>
                  </a:lnTo>
                  <a:lnTo>
                    <a:pt x="384422" y="564587"/>
                  </a:lnTo>
                  <a:lnTo>
                    <a:pt x="384610" y="564404"/>
                  </a:lnTo>
                  <a:lnTo>
                    <a:pt x="384775" y="564258"/>
                  </a:lnTo>
                  <a:lnTo>
                    <a:pt x="384875" y="563858"/>
                  </a:lnTo>
                  <a:lnTo>
                    <a:pt x="384897" y="563434"/>
                  </a:lnTo>
                  <a:lnTo>
                    <a:pt x="384775" y="562994"/>
                  </a:lnTo>
                  <a:lnTo>
                    <a:pt x="384786" y="562554"/>
                  </a:lnTo>
                  <a:lnTo>
                    <a:pt x="384908" y="562128"/>
                  </a:lnTo>
                  <a:lnTo>
                    <a:pt x="385018" y="561719"/>
                  </a:lnTo>
                  <a:lnTo>
                    <a:pt x="385018" y="561248"/>
                  </a:lnTo>
                  <a:lnTo>
                    <a:pt x="384974" y="560808"/>
                  </a:lnTo>
                  <a:lnTo>
                    <a:pt x="384908" y="560536"/>
                  </a:lnTo>
                  <a:lnTo>
                    <a:pt x="384709" y="560323"/>
                  </a:lnTo>
                  <a:lnTo>
                    <a:pt x="384533" y="560141"/>
                  </a:lnTo>
                  <a:lnTo>
                    <a:pt x="384312" y="559991"/>
                  </a:lnTo>
                  <a:lnTo>
                    <a:pt x="383937" y="559823"/>
                  </a:lnTo>
                  <a:lnTo>
                    <a:pt x="383087" y="559854"/>
                  </a:lnTo>
                  <a:lnTo>
                    <a:pt x="382602" y="559807"/>
                  </a:lnTo>
                  <a:lnTo>
                    <a:pt x="382083" y="559641"/>
                  </a:lnTo>
                  <a:lnTo>
                    <a:pt x="381752" y="559431"/>
                  </a:lnTo>
                  <a:lnTo>
                    <a:pt x="381267" y="559003"/>
                  </a:lnTo>
                  <a:lnTo>
                    <a:pt x="380914" y="558579"/>
                  </a:lnTo>
                  <a:lnTo>
                    <a:pt x="380616" y="558093"/>
                  </a:lnTo>
                  <a:lnTo>
                    <a:pt x="380539" y="557881"/>
                  </a:lnTo>
                  <a:lnTo>
                    <a:pt x="380450" y="557608"/>
                  </a:lnTo>
                  <a:lnTo>
                    <a:pt x="380417" y="557350"/>
                  </a:lnTo>
                  <a:lnTo>
                    <a:pt x="380428" y="556925"/>
                  </a:lnTo>
                  <a:lnTo>
                    <a:pt x="380417" y="556606"/>
                  </a:lnTo>
                  <a:lnTo>
                    <a:pt x="380384" y="556299"/>
                  </a:lnTo>
                  <a:lnTo>
                    <a:pt x="380594" y="555924"/>
                  </a:lnTo>
                  <a:lnTo>
                    <a:pt x="380748" y="555681"/>
                  </a:lnTo>
                  <a:lnTo>
                    <a:pt x="380903" y="555334"/>
                  </a:lnTo>
                  <a:lnTo>
                    <a:pt x="381013" y="554927"/>
                  </a:lnTo>
                  <a:lnTo>
                    <a:pt x="381090" y="554685"/>
                  </a:lnTo>
                  <a:lnTo>
                    <a:pt x="381112" y="554088"/>
                  </a:lnTo>
                  <a:lnTo>
                    <a:pt x="381035" y="553466"/>
                  </a:lnTo>
                  <a:lnTo>
                    <a:pt x="381024" y="552996"/>
                  </a:lnTo>
                  <a:lnTo>
                    <a:pt x="381101" y="552434"/>
                  </a:lnTo>
                  <a:lnTo>
                    <a:pt x="381135" y="552192"/>
                  </a:lnTo>
                  <a:lnTo>
                    <a:pt x="381256" y="551797"/>
                  </a:lnTo>
                  <a:lnTo>
                    <a:pt x="381256" y="551554"/>
                  </a:lnTo>
                  <a:lnTo>
                    <a:pt x="381311" y="550552"/>
                  </a:lnTo>
                  <a:lnTo>
                    <a:pt x="381344" y="550374"/>
                  </a:lnTo>
                  <a:lnTo>
                    <a:pt x="381664" y="549628"/>
                  </a:lnTo>
                  <a:lnTo>
                    <a:pt x="382039" y="549060"/>
                  </a:lnTo>
                  <a:lnTo>
                    <a:pt x="382116" y="548833"/>
                  </a:lnTo>
                  <a:lnTo>
                    <a:pt x="382105" y="548509"/>
                  </a:lnTo>
                  <a:lnTo>
                    <a:pt x="382039" y="548282"/>
                  </a:lnTo>
                  <a:lnTo>
                    <a:pt x="381951" y="548120"/>
                  </a:lnTo>
                  <a:lnTo>
                    <a:pt x="381631" y="547845"/>
                  </a:lnTo>
                  <a:lnTo>
                    <a:pt x="380748" y="547216"/>
                  </a:lnTo>
                  <a:lnTo>
                    <a:pt x="380539" y="547022"/>
                  </a:lnTo>
                  <a:lnTo>
                    <a:pt x="380417" y="546861"/>
                  </a:lnTo>
                  <a:lnTo>
                    <a:pt x="380406" y="546455"/>
                  </a:lnTo>
                  <a:lnTo>
                    <a:pt x="380461" y="546310"/>
                  </a:lnTo>
                  <a:lnTo>
                    <a:pt x="380616" y="546179"/>
                  </a:lnTo>
                  <a:lnTo>
                    <a:pt x="380693" y="545855"/>
                  </a:lnTo>
                  <a:lnTo>
                    <a:pt x="380693" y="545660"/>
                  </a:lnTo>
                  <a:lnTo>
                    <a:pt x="380671" y="545289"/>
                  </a:lnTo>
                  <a:lnTo>
                    <a:pt x="380638" y="545158"/>
                  </a:lnTo>
                  <a:lnTo>
                    <a:pt x="380395" y="544754"/>
                  </a:lnTo>
                  <a:lnTo>
                    <a:pt x="380395" y="544431"/>
                  </a:lnTo>
                  <a:lnTo>
                    <a:pt x="380561" y="544025"/>
                  </a:lnTo>
                  <a:lnTo>
                    <a:pt x="381256" y="543018"/>
                  </a:lnTo>
                  <a:lnTo>
                    <a:pt x="381366" y="542775"/>
                  </a:lnTo>
                  <a:lnTo>
                    <a:pt x="381554" y="542151"/>
                  </a:lnTo>
                  <a:lnTo>
                    <a:pt x="381697" y="541710"/>
                  </a:lnTo>
                  <a:lnTo>
                    <a:pt x="381664" y="541301"/>
                  </a:lnTo>
                  <a:lnTo>
                    <a:pt x="381510" y="540861"/>
                  </a:lnTo>
                  <a:lnTo>
                    <a:pt x="381466" y="540390"/>
                  </a:lnTo>
                  <a:lnTo>
                    <a:pt x="381576" y="539678"/>
                  </a:lnTo>
                  <a:lnTo>
                    <a:pt x="381907" y="538919"/>
                  </a:lnTo>
                  <a:lnTo>
                    <a:pt x="382061" y="538554"/>
                  </a:lnTo>
                  <a:lnTo>
                    <a:pt x="381984" y="538190"/>
                  </a:lnTo>
                  <a:lnTo>
                    <a:pt x="381885" y="537977"/>
                  </a:lnTo>
                  <a:lnTo>
                    <a:pt x="381785" y="537371"/>
                  </a:lnTo>
                  <a:lnTo>
                    <a:pt x="381819" y="536780"/>
                  </a:lnTo>
                  <a:lnTo>
                    <a:pt x="381841" y="536006"/>
                  </a:lnTo>
                  <a:lnTo>
                    <a:pt x="381819" y="535596"/>
                  </a:lnTo>
                  <a:lnTo>
                    <a:pt x="381697" y="535156"/>
                  </a:lnTo>
                  <a:lnTo>
                    <a:pt x="381466" y="534762"/>
                  </a:lnTo>
                  <a:lnTo>
                    <a:pt x="380980" y="534352"/>
                  </a:lnTo>
                  <a:lnTo>
                    <a:pt x="380583" y="533791"/>
                  </a:lnTo>
                  <a:lnTo>
                    <a:pt x="380285" y="533441"/>
                  </a:lnTo>
                  <a:lnTo>
                    <a:pt x="380020" y="533048"/>
                  </a:lnTo>
                  <a:lnTo>
                    <a:pt x="379888" y="532562"/>
                  </a:lnTo>
                  <a:lnTo>
                    <a:pt x="379921" y="531803"/>
                  </a:lnTo>
                  <a:lnTo>
                    <a:pt x="379932" y="531379"/>
                  </a:lnTo>
                  <a:lnTo>
                    <a:pt x="380086" y="530681"/>
                  </a:lnTo>
                  <a:lnTo>
                    <a:pt x="380009" y="529938"/>
                  </a:lnTo>
                  <a:lnTo>
                    <a:pt x="379855" y="529269"/>
                  </a:lnTo>
                  <a:lnTo>
                    <a:pt x="379612" y="528586"/>
                  </a:lnTo>
                  <a:lnTo>
                    <a:pt x="379160" y="527939"/>
                  </a:lnTo>
                  <a:lnTo>
                    <a:pt x="378972" y="527534"/>
                  </a:lnTo>
                  <a:lnTo>
                    <a:pt x="378884" y="527421"/>
                  </a:lnTo>
                  <a:lnTo>
                    <a:pt x="378884" y="527372"/>
                  </a:lnTo>
                  <a:lnTo>
                    <a:pt x="378773" y="527146"/>
                  </a:lnTo>
                  <a:lnTo>
                    <a:pt x="378696" y="526903"/>
                  </a:lnTo>
                  <a:lnTo>
                    <a:pt x="378608" y="526773"/>
                  </a:lnTo>
                  <a:lnTo>
                    <a:pt x="378608" y="526708"/>
                  </a:lnTo>
                  <a:lnTo>
                    <a:pt x="378431" y="526288"/>
                  </a:lnTo>
                  <a:lnTo>
                    <a:pt x="378332" y="525802"/>
                  </a:lnTo>
                  <a:lnTo>
                    <a:pt x="378244" y="525138"/>
                  </a:lnTo>
                  <a:lnTo>
                    <a:pt x="378067" y="524474"/>
                  </a:lnTo>
                  <a:lnTo>
                    <a:pt x="377968" y="523924"/>
                  </a:lnTo>
                  <a:lnTo>
                    <a:pt x="377913" y="523811"/>
                  </a:lnTo>
                  <a:lnTo>
                    <a:pt x="377902" y="522758"/>
                  </a:lnTo>
                  <a:lnTo>
                    <a:pt x="377957" y="522320"/>
                  </a:lnTo>
                  <a:lnTo>
                    <a:pt x="378122" y="521720"/>
                  </a:lnTo>
                  <a:lnTo>
                    <a:pt x="378255" y="521379"/>
                  </a:lnTo>
                  <a:lnTo>
                    <a:pt x="378442" y="520989"/>
                  </a:lnTo>
                  <a:lnTo>
                    <a:pt x="378531" y="520649"/>
                  </a:lnTo>
                  <a:lnTo>
                    <a:pt x="378509" y="520228"/>
                  </a:lnTo>
                  <a:lnTo>
                    <a:pt x="378476" y="520082"/>
                  </a:lnTo>
                  <a:lnTo>
                    <a:pt x="378354" y="519591"/>
                  </a:lnTo>
                  <a:lnTo>
                    <a:pt x="378189" y="519227"/>
                  </a:lnTo>
                  <a:lnTo>
                    <a:pt x="378111" y="518893"/>
                  </a:lnTo>
                  <a:lnTo>
                    <a:pt x="378045" y="518407"/>
                  </a:lnTo>
                  <a:lnTo>
                    <a:pt x="378023" y="517998"/>
                  </a:lnTo>
                  <a:lnTo>
                    <a:pt x="378067" y="517679"/>
                  </a:lnTo>
                  <a:lnTo>
                    <a:pt x="378156" y="517452"/>
                  </a:lnTo>
                  <a:lnTo>
                    <a:pt x="378641" y="517057"/>
                  </a:lnTo>
                  <a:lnTo>
                    <a:pt x="378895" y="516526"/>
                  </a:lnTo>
                  <a:lnTo>
                    <a:pt x="379093" y="515784"/>
                  </a:lnTo>
                  <a:lnTo>
                    <a:pt x="379557" y="515207"/>
                  </a:lnTo>
                  <a:lnTo>
                    <a:pt x="380064" y="514782"/>
                  </a:lnTo>
                  <a:lnTo>
                    <a:pt x="380285" y="514478"/>
                  </a:lnTo>
                  <a:lnTo>
                    <a:pt x="380550" y="514175"/>
                  </a:lnTo>
                  <a:lnTo>
                    <a:pt x="380903" y="513433"/>
                  </a:lnTo>
                  <a:lnTo>
                    <a:pt x="381146" y="512930"/>
                  </a:lnTo>
                  <a:lnTo>
                    <a:pt x="381278" y="512493"/>
                  </a:lnTo>
                  <a:lnTo>
                    <a:pt x="381256" y="511634"/>
                  </a:lnTo>
                  <a:lnTo>
                    <a:pt x="381322" y="511179"/>
                  </a:lnTo>
                  <a:lnTo>
                    <a:pt x="381322" y="510790"/>
                  </a:lnTo>
                  <a:lnTo>
                    <a:pt x="381488" y="509899"/>
                  </a:lnTo>
                  <a:lnTo>
                    <a:pt x="381543" y="509704"/>
                  </a:lnTo>
                  <a:lnTo>
                    <a:pt x="381543" y="509608"/>
                  </a:lnTo>
                  <a:lnTo>
                    <a:pt x="381686" y="508991"/>
                  </a:lnTo>
                  <a:lnTo>
                    <a:pt x="381774" y="508115"/>
                  </a:lnTo>
                  <a:lnTo>
                    <a:pt x="381819" y="507970"/>
                  </a:lnTo>
                  <a:lnTo>
                    <a:pt x="381819" y="507694"/>
                  </a:lnTo>
                  <a:lnTo>
                    <a:pt x="381885" y="507468"/>
                  </a:lnTo>
                  <a:lnTo>
                    <a:pt x="381918" y="506965"/>
                  </a:lnTo>
                  <a:lnTo>
                    <a:pt x="381962" y="506690"/>
                  </a:lnTo>
                  <a:lnTo>
                    <a:pt x="381984" y="506666"/>
                  </a:lnTo>
                  <a:lnTo>
                    <a:pt x="381973" y="506512"/>
                  </a:lnTo>
                  <a:lnTo>
                    <a:pt x="382028" y="506366"/>
                  </a:lnTo>
                  <a:lnTo>
                    <a:pt x="382028" y="506269"/>
                  </a:lnTo>
                  <a:lnTo>
                    <a:pt x="382072" y="506195"/>
                  </a:lnTo>
                  <a:lnTo>
                    <a:pt x="382061" y="506042"/>
                  </a:lnTo>
                  <a:lnTo>
                    <a:pt x="382094" y="505911"/>
                  </a:lnTo>
                  <a:lnTo>
                    <a:pt x="382315" y="505458"/>
                  </a:lnTo>
                  <a:lnTo>
                    <a:pt x="382547" y="505133"/>
                  </a:lnTo>
                  <a:lnTo>
                    <a:pt x="382767" y="504889"/>
                  </a:lnTo>
                  <a:lnTo>
                    <a:pt x="382823" y="504889"/>
                  </a:lnTo>
                  <a:lnTo>
                    <a:pt x="383297" y="504482"/>
                  </a:lnTo>
                  <a:lnTo>
                    <a:pt x="383584" y="504369"/>
                  </a:lnTo>
                  <a:lnTo>
                    <a:pt x="383716" y="504287"/>
                  </a:lnTo>
                  <a:lnTo>
                    <a:pt x="383981" y="504222"/>
                  </a:lnTo>
                  <a:lnTo>
                    <a:pt x="384202" y="504124"/>
                  </a:lnTo>
                  <a:lnTo>
                    <a:pt x="384268" y="504124"/>
                  </a:lnTo>
                  <a:lnTo>
                    <a:pt x="384599" y="503977"/>
                  </a:lnTo>
                  <a:lnTo>
                    <a:pt x="384742" y="503944"/>
                  </a:lnTo>
                  <a:lnTo>
                    <a:pt x="385007" y="503782"/>
                  </a:lnTo>
                  <a:lnTo>
                    <a:pt x="385283" y="503498"/>
                  </a:lnTo>
                  <a:lnTo>
                    <a:pt x="385459" y="503213"/>
                  </a:lnTo>
                  <a:lnTo>
                    <a:pt x="386541" y="502117"/>
                  </a:lnTo>
                  <a:lnTo>
                    <a:pt x="386872" y="501687"/>
                  </a:lnTo>
                  <a:lnTo>
                    <a:pt x="387148" y="501184"/>
                  </a:lnTo>
                  <a:lnTo>
                    <a:pt x="387214" y="500990"/>
                  </a:lnTo>
                  <a:lnTo>
                    <a:pt x="387291" y="500893"/>
                  </a:lnTo>
                  <a:lnTo>
                    <a:pt x="387423" y="500429"/>
                  </a:lnTo>
                  <a:lnTo>
                    <a:pt x="387379" y="500010"/>
                  </a:lnTo>
                  <a:lnTo>
                    <a:pt x="387313" y="499843"/>
                  </a:lnTo>
                  <a:lnTo>
                    <a:pt x="387258" y="499677"/>
                  </a:lnTo>
                  <a:lnTo>
                    <a:pt x="387136" y="499386"/>
                  </a:lnTo>
                  <a:lnTo>
                    <a:pt x="386905" y="498885"/>
                  </a:lnTo>
                  <a:lnTo>
                    <a:pt x="386894" y="498367"/>
                  </a:lnTo>
                  <a:lnTo>
                    <a:pt x="387114" y="497945"/>
                  </a:lnTo>
                  <a:lnTo>
                    <a:pt x="387423" y="497491"/>
                  </a:lnTo>
                  <a:lnTo>
                    <a:pt x="387578" y="497355"/>
                  </a:lnTo>
                  <a:lnTo>
                    <a:pt x="387721" y="497231"/>
                  </a:lnTo>
                  <a:lnTo>
                    <a:pt x="387821" y="496940"/>
                  </a:lnTo>
                  <a:lnTo>
                    <a:pt x="387909" y="496696"/>
                  </a:lnTo>
                  <a:lnTo>
                    <a:pt x="387909" y="496323"/>
                  </a:lnTo>
                  <a:lnTo>
                    <a:pt x="388019" y="495951"/>
                  </a:lnTo>
                  <a:lnTo>
                    <a:pt x="388295" y="495643"/>
                  </a:lnTo>
                  <a:lnTo>
                    <a:pt x="388416" y="495480"/>
                  </a:lnTo>
                  <a:lnTo>
                    <a:pt x="388438" y="495092"/>
                  </a:lnTo>
                  <a:lnTo>
                    <a:pt x="388593" y="494800"/>
                  </a:lnTo>
                  <a:lnTo>
                    <a:pt x="388935" y="494378"/>
                  </a:lnTo>
                  <a:lnTo>
                    <a:pt x="389111" y="494070"/>
                  </a:lnTo>
                  <a:lnTo>
                    <a:pt x="389089" y="493617"/>
                  </a:lnTo>
                  <a:lnTo>
                    <a:pt x="389200" y="493325"/>
                  </a:lnTo>
                  <a:lnTo>
                    <a:pt x="389398" y="492952"/>
                  </a:lnTo>
                  <a:lnTo>
                    <a:pt x="389376" y="492450"/>
                  </a:lnTo>
                  <a:lnTo>
                    <a:pt x="389376" y="492142"/>
                  </a:lnTo>
                  <a:lnTo>
                    <a:pt x="389442" y="491527"/>
                  </a:lnTo>
                  <a:lnTo>
                    <a:pt x="389641" y="490960"/>
                  </a:lnTo>
                  <a:lnTo>
                    <a:pt x="389817" y="490619"/>
                  </a:lnTo>
                  <a:lnTo>
                    <a:pt x="389817" y="490247"/>
                  </a:lnTo>
                  <a:lnTo>
                    <a:pt x="389961" y="489825"/>
                  </a:lnTo>
                  <a:lnTo>
                    <a:pt x="390071" y="489307"/>
                  </a:lnTo>
                  <a:lnTo>
                    <a:pt x="390281" y="488950"/>
                  </a:lnTo>
                  <a:lnTo>
                    <a:pt x="390689" y="488512"/>
                  </a:lnTo>
                  <a:lnTo>
                    <a:pt x="390921" y="488204"/>
                  </a:lnTo>
                  <a:lnTo>
                    <a:pt x="391230" y="487879"/>
                  </a:lnTo>
                  <a:lnTo>
                    <a:pt x="391517" y="487425"/>
                  </a:lnTo>
                  <a:lnTo>
                    <a:pt x="391594" y="486988"/>
                  </a:lnTo>
                  <a:lnTo>
                    <a:pt x="391594" y="486875"/>
                  </a:lnTo>
                  <a:lnTo>
                    <a:pt x="391583" y="486712"/>
                  </a:lnTo>
                  <a:lnTo>
                    <a:pt x="391693" y="486372"/>
                  </a:lnTo>
                  <a:lnTo>
                    <a:pt x="391825" y="486210"/>
                  </a:lnTo>
                  <a:lnTo>
                    <a:pt x="391892" y="485837"/>
                  </a:lnTo>
                  <a:lnTo>
                    <a:pt x="392035" y="485610"/>
                  </a:lnTo>
                  <a:lnTo>
                    <a:pt x="392333" y="485205"/>
                  </a:lnTo>
                  <a:lnTo>
                    <a:pt x="392609" y="484913"/>
                  </a:lnTo>
                  <a:lnTo>
                    <a:pt x="392896" y="484734"/>
                  </a:lnTo>
                  <a:lnTo>
                    <a:pt x="393094" y="484490"/>
                  </a:lnTo>
                  <a:lnTo>
                    <a:pt x="393238" y="484134"/>
                  </a:lnTo>
                  <a:lnTo>
                    <a:pt x="393414" y="483826"/>
                  </a:lnTo>
                  <a:lnTo>
                    <a:pt x="393657" y="483517"/>
                  </a:lnTo>
                  <a:lnTo>
                    <a:pt x="393734" y="483416"/>
                  </a:lnTo>
                  <a:lnTo>
                    <a:pt x="393845" y="483199"/>
                  </a:lnTo>
                  <a:lnTo>
                    <a:pt x="393999" y="482785"/>
                  </a:lnTo>
                  <a:lnTo>
                    <a:pt x="393977" y="482513"/>
                  </a:lnTo>
                  <a:lnTo>
                    <a:pt x="394043" y="482302"/>
                  </a:lnTo>
                  <a:lnTo>
                    <a:pt x="394297" y="481928"/>
                  </a:lnTo>
                  <a:lnTo>
                    <a:pt x="394297" y="481925"/>
                  </a:lnTo>
                  <a:lnTo>
                    <a:pt x="394098" y="481363"/>
                  </a:lnTo>
                  <a:lnTo>
                    <a:pt x="394076" y="481188"/>
                  </a:lnTo>
                  <a:lnTo>
                    <a:pt x="394076" y="481152"/>
                  </a:lnTo>
                  <a:lnTo>
                    <a:pt x="394109" y="480780"/>
                  </a:lnTo>
                  <a:lnTo>
                    <a:pt x="394176" y="480407"/>
                  </a:lnTo>
                  <a:lnTo>
                    <a:pt x="394010" y="479695"/>
                  </a:lnTo>
                  <a:lnTo>
                    <a:pt x="393889" y="479242"/>
                  </a:lnTo>
                  <a:lnTo>
                    <a:pt x="393845" y="478967"/>
                  </a:lnTo>
                  <a:lnTo>
                    <a:pt x="393646" y="478611"/>
                  </a:lnTo>
                  <a:lnTo>
                    <a:pt x="393514" y="478190"/>
                  </a:lnTo>
                  <a:lnTo>
                    <a:pt x="393337" y="477916"/>
                  </a:lnTo>
                  <a:lnTo>
                    <a:pt x="393249" y="477705"/>
                  </a:lnTo>
                  <a:lnTo>
                    <a:pt x="393216" y="477446"/>
                  </a:lnTo>
                  <a:lnTo>
                    <a:pt x="393282" y="477155"/>
                  </a:lnTo>
                  <a:lnTo>
                    <a:pt x="393216" y="476912"/>
                  </a:lnTo>
                  <a:lnTo>
                    <a:pt x="393050" y="476588"/>
                  </a:lnTo>
                  <a:lnTo>
                    <a:pt x="392907" y="476216"/>
                  </a:lnTo>
                  <a:lnTo>
                    <a:pt x="392730" y="475844"/>
                  </a:lnTo>
                  <a:lnTo>
                    <a:pt x="392609" y="475359"/>
                  </a:lnTo>
                  <a:lnTo>
                    <a:pt x="392510" y="474776"/>
                  </a:lnTo>
                  <a:lnTo>
                    <a:pt x="392366" y="474517"/>
                  </a:lnTo>
                  <a:lnTo>
                    <a:pt x="392289" y="474259"/>
                  </a:lnTo>
                  <a:lnTo>
                    <a:pt x="392399" y="473983"/>
                  </a:lnTo>
                  <a:lnTo>
                    <a:pt x="392510" y="473788"/>
                  </a:lnTo>
                  <a:lnTo>
                    <a:pt x="392620" y="473545"/>
                  </a:lnTo>
                  <a:lnTo>
                    <a:pt x="392609" y="473302"/>
                  </a:lnTo>
                  <a:lnTo>
                    <a:pt x="392587" y="473027"/>
                  </a:lnTo>
                  <a:lnTo>
                    <a:pt x="392708" y="472735"/>
                  </a:lnTo>
                  <a:lnTo>
                    <a:pt x="392609" y="472557"/>
                  </a:lnTo>
                  <a:lnTo>
                    <a:pt x="392554" y="472380"/>
                  </a:lnTo>
                  <a:lnTo>
                    <a:pt x="392521" y="472201"/>
                  </a:lnTo>
                  <a:lnTo>
                    <a:pt x="392388" y="471910"/>
                  </a:lnTo>
                  <a:lnTo>
                    <a:pt x="392168" y="471603"/>
                  </a:lnTo>
                  <a:lnTo>
                    <a:pt x="392179" y="471441"/>
                  </a:lnTo>
                  <a:lnTo>
                    <a:pt x="392256" y="471069"/>
                  </a:lnTo>
                  <a:lnTo>
                    <a:pt x="392179" y="470599"/>
                  </a:lnTo>
                  <a:lnTo>
                    <a:pt x="392156" y="470162"/>
                  </a:lnTo>
                  <a:lnTo>
                    <a:pt x="392168" y="469999"/>
                  </a:lnTo>
                  <a:lnTo>
                    <a:pt x="392190" y="469741"/>
                  </a:lnTo>
                  <a:lnTo>
                    <a:pt x="392267" y="469174"/>
                  </a:lnTo>
                  <a:lnTo>
                    <a:pt x="392267" y="468834"/>
                  </a:lnTo>
                  <a:lnTo>
                    <a:pt x="392477" y="468655"/>
                  </a:lnTo>
                  <a:lnTo>
                    <a:pt x="392642" y="468347"/>
                  </a:lnTo>
                  <a:lnTo>
                    <a:pt x="392576" y="468024"/>
                  </a:lnTo>
                  <a:lnTo>
                    <a:pt x="392532" y="467506"/>
                  </a:lnTo>
                  <a:lnTo>
                    <a:pt x="392543" y="467101"/>
                  </a:lnTo>
                  <a:lnTo>
                    <a:pt x="392675" y="466728"/>
                  </a:lnTo>
                  <a:lnTo>
                    <a:pt x="392796" y="466323"/>
                  </a:lnTo>
                  <a:lnTo>
                    <a:pt x="392819" y="465886"/>
                  </a:lnTo>
                  <a:lnTo>
                    <a:pt x="392730" y="465481"/>
                  </a:lnTo>
                  <a:lnTo>
                    <a:pt x="392598" y="464834"/>
                  </a:lnTo>
                  <a:lnTo>
                    <a:pt x="392499" y="464494"/>
                  </a:lnTo>
                  <a:lnTo>
                    <a:pt x="392532" y="463959"/>
                  </a:lnTo>
                  <a:lnTo>
                    <a:pt x="392620" y="463522"/>
                  </a:lnTo>
                  <a:lnTo>
                    <a:pt x="392807" y="463117"/>
                  </a:lnTo>
                  <a:lnTo>
                    <a:pt x="392907" y="462914"/>
                  </a:lnTo>
                  <a:lnTo>
                    <a:pt x="393006" y="462713"/>
                  </a:lnTo>
                  <a:lnTo>
                    <a:pt x="393116" y="462509"/>
                  </a:lnTo>
                  <a:lnTo>
                    <a:pt x="393227" y="462306"/>
                  </a:lnTo>
                  <a:lnTo>
                    <a:pt x="393282" y="462209"/>
                  </a:lnTo>
                  <a:lnTo>
                    <a:pt x="393491" y="461933"/>
                  </a:lnTo>
                  <a:lnTo>
                    <a:pt x="393767" y="461673"/>
                  </a:lnTo>
                  <a:lnTo>
                    <a:pt x="394076" y="461512"/>
                  </a:lnTo>
                  <a:lnTo>
                    <a:pt x="394209" y="460911"/>
                  </a:lnTo>
                  <a:lnTo>
                    <a:pt x="394187" y="460539"/>
                  </a:lnTo>
                  <a:lnTo>
                    <a:pt x="394198" y="460475"/>
                  </a:lnTo>
                  <a:lnTo>
                    <a:pt x="394242" y="460182"/>
                  </a:lnTo>
                  <a:lnTo>
                    <a:pt x="394253" y="459939"/>
                  </a:lnTo>
                  <a:lnTo>
                    <a:pt x="394120" y="459778"/>
                  </a:lnTo>
                  <a:lnTo>
                    <a:pt x="394010" y="459503"/>
                  </a:lnTo>
                  <a:lnTo>
                    <a:pt x="394120" y="459195"/>
                  </a:lnTo>
                  <a:lnTo>
                    <a:pt x="394120" y="458952"/>
                  </a:lnTo>
                  <a:lnTo>
                    <a:pt x="394098" y="458612"/>
                  </a:lnTo>
                  <a:lnTo>
                    <a:pt x="394220" y="458191"/>
                  </a:lnTo>
                  <a:lnTo>
                    <a:pt x="394231" y="458061"/>
                  </a:lnTo>
                  <a:lnTo>
                    <a:pt x="394275" y="457672"/>
                  </a:lnTo>
                  <a:lnTo>
                    <a:pt x="394352" y="457438"/>
                  </a:lnTo>
                  <a:lnTo>
                    <a:pt x="394385" y="457358"/>
                  </a:lnTo>
                  <a:lnTo>
                    <a:pt x="394407" y="457283"/>
                  </a:lnTo>
                  <a:lnTo>
                    <a:pt x="394485" y="457073"/>
                  </a:lnTo>
                  <a:lnTo>
                    <a:pt x="394606" y="456862"/>
                  </a:lnTo>
                  <a:lnTo>
                    <a:pt x="394782" y="456538"/>
                  </a:lnTo>
                  <a:lnTo>
                    <a:pt x="394860" y="456295"/>
                  </a:lnTo>
                  <a:lnTo>
                    <a:pt x="394937" y="456116"/>
                  </a:lnTo>
                  <a:lnTo>
                    <a:pt x="394948" y="456098"/>
                  </a:lnTo>
                  <a:lnTo>
                    <a:pt x="395025" y="455908"/>
                  </a:lnTo>
                  <a:lnTo>
                    <a:pt x="395180" y="455544"/>
                  </a:lnTo>
                  <a:lnTo>
                    <a:pt x="395191" y="455533"/>
                  </a:lnTo>
                  <a:lnTo>
                    <a:pt x="395224" y="455354"/>
                  </a:lnTo>
                  <a:lnTo>
                    <a:pt x="395411" y="455160"/>
                  </a:lnTo>
                  <a:lnTo>
                    <a:pt x="395709" y="455013"/>
                  </a:lnTo>
                  <a:lnTo>
                    <a:pt x="395853" y="454851"/>
                  </a:lnTo>
                  <a:lnTo>
                    <a:pt x="396084" y="454559"/>
                  </a:lnTo>
                  <a:lnTo>
                    <a:pt x="396272" y="454251"/>
                  </a:lnTo>
                  <a:lnTo>
                    <a:pt x="396360" y="454008"/>
                  </a:lnTo>
                  <a:lnTo>
                    <a:pt x="396570" y="453829"/>
                  </a:lnTo>
                  <a:lnTo>
                    <a:pt x="396724" y="453634"/>
                  </a:lnTo>
                  <a:lnTo>
                    <a:pt x="396890" y="453343"/>
                  </a:lnTo>
                  <a:lnTo>
                    <a:pt x="397000" y="453002"/>
                  </a:lnTo>
                  <a:lnTo>
                    <a:pt x="397121" y="452840"/>
                  </a:lnTo>
                  <a:lnTo>
                    <a:pt x="397243" y="452581"/>
                  </a:lnTo>
                  <a:lnTo>
                    <a:pt x="397188" y="452289"/>
                  </a:lnTo>
                  <a:lnTo>
                    <a:pt x="397132" y="452172"/>
                  </a:lnTo>
                  <a:lnTo>
                    <a:pt x="397066" y="452030"/>
                  </a:lnTo>
                  <a:lnTo>
                    <a:pt x="397110" y="451862"/>
                  </a:lnTo>
                  <a:lnTo>
                    <a:pt x="397110" y="451820"/>
                  </a:lnTo>
                  <a:lnTo>
                    <a:pt x="397066" y="451681"/>
                  </a:lnTo>
                  <a:lnTo>
                    <a:pt x="397055" y="451642"/>
                  </a:lnTo>
                  <a:lnTo>
                    <a:pt x="397000" y="451383"/>
                  </a:lnTo>
                  <a:lnTo>
                    <a:pt x="397044" y="451156"/>
                  </a:lnTo>
                  <a:lnTo>
                    <a:pt x="397143" y="450895"/>
                  </a:lnTo>
                  <a:lnTo>
                    <a:pt x="397353" y="450445"/>
                  </a:lnTo>
                  <a:lnTo>
                    <a:pt x="397342" y="450249"/>
                  </a:lnTo>
                  <a:lnTo>
                    <a:pt x="397276" y="449941"/>
                  </a:lnTo>
                  <a:lnTo>
                    <a:pt x="397353" y="449646"/>
                  </a:lnTo>
                  <a:lnTo>
                    <a:pt x="397441" y="449357"/>
                  </a:lnTo>
                  <a:lnTo>
                    <a:pt x="397618" y="449228"/>
                  </a:lnTo>
                  <a:lnTo>
                    <a:pt x="397783" y="449213"/>
                  </a:lnTo>
                  <a:lnTo>
                    <a:pt x="397993" y="449194"/>
                  </a:lnTo>
                  <a:lnTo>
                    <a:pt x="398269" y="449226"/>
                  </a:lnTo>
                  <a:lnTo>
                    <a:pt x="398456" y="449193"/>
                  </a:lnTo>
                  <a:lnTo>
                    <a:pt x="398611" y="448999"/>
                  </a:lnTo>
                  <a:lnTo>
                    <a:pt x="398710" y="448853"/>
                  </a:lnTo>
                  <a:lnTo>
                    <a:pt x="399030" y="448852"/>
                  </a:lnTo>
                  <a:lnTo>
                    <a:pt x="399295" y="448884"/>
                  </a:lnTo>
                  <a:lnTo>
                    <a:pt x="399637" y="448899"/>
                  </a:lnTo>
                  <a:lnTo>
                    <a:pt x="400045" y="448843"/>
                  </a:lnTo>
                  <a:lnTo>
                    <a:pt x="399836" y="448506"/>
                  </a:lnTo>
                  <a:lnTo>
                    <a:pt x="399637" y="448068"/>
                  </a:lnTo>
                  <a:lnTo>
                    <a:pt x="399670" y="447629"/>
                  </a:lnTo>
                  <a:lnTo>
                    <a:pt x="399703" y="447056"/>
                  </a:lnTo>
                  <a:lnTo>
                    <a:pt x="399637" y="446924"/>
                  </a:lnTo>
                  <a:lnTo>
                    <a:pt x="399527" y="446719"/>
                  </a:lnTo>
                  <a:lnTo>
                    <a:pt x="399659" y="445976"/>
                  </a:lnTo>
                  <a:lnTo>
                    <a:pt x="399968" y="445672"/>
                  </a:lnTo>
                  <a:lnTo>
                    <a:pt x="400133" y="445301"/>
                  </a:lnTo>
                  <a:lnTo>
                    <a:pt x="400310" y="444963"/>
                  </a:lnTo>
                  <a:lnTo>
                    <a:pt x="400133" y="444660"/>
                  </a:lnTo>
                  <a:lnTo>
                    <a:pt x="399791" y="444222"/>
                  </a:lnTo>
                  <a:lnTo>
                    <a:pt x="399527" y="443953"/>
                  </a:lnTo>
                  <a:lnTo>
                    <a:pt x="399692" y="443581"/>
                  </a:lnTo>
                  <a:lnTo>
                    <a:pt x="400067" y="443310"/>
                  </a:lnTo>
                  <a:lnTo>
                    <a:pt x="400398" y="443175"/>
                  </a:lnTo>
                  <a:lnTo>
                    <a:pt x="400674" y="443005"/>
                  </a:lnTo>
                  <a:lnTo>
                    <a:pt x="400840" y="442667"/>
                  </a:lnTo>
                  <a:lnTo>
                    <a:pt x="400873" y="442364"/>
                  </a:lnTo>
                  <a:lnTo>
                    <a:pt x="401148" y="441958"/>
                  </a:lnTo>
                  <a:lnTo>
                    <a:pt x="401215" y="441655"/>
                  </a:lnTo>
                  <a:lnTo>
                    <a:pt x="401590" y="441519"/>
                  </a:lnTo>
                  <a:lnTo>
                    <a:pt x="401822" y="441349"/>
                  </a:lnTo>
                  <a:lnTo>
                    <a:pt x="401656" y="441147"/>
                  </a:lnTo>
                  <a:lnTo>
                    <a:pt x="401413" y="440777"/>
                  </a:lnTo>
                  <a:lnTo>
                    <a:pt x="401380" y="440406"/>
                  </a:lnTo>
                  <a:lnTo>
                    <a:pt x="401512" y="439933"/>
                  </a:lnTo>
                  <a:lnTo>
                    <a:pt x="401612" y="439562"/>
                  </a:lnTo>
                  <a:lnTo>
                    <a:pt x="401822" y="439089"/>
                  </a:lnTo>
                  <a:lnTo>
                    <a:pt x="401987" y="438684"/>
                  </a:lnTo>
                  <a:lnTo>
                    <a:pt x="402119" y="438211"/>
                  </a:lnTo>
                  <a:lnTo>
                    <a:pt x="402285" y="437772"/>
                  </a:lnTo>
                  <a:lnTo>
                    <a:pt x="402494" y="437468"/>
                  </a:lnTo>
                  <a:lnTo>
                    <a:pt x="402461" y="436962"/>
                  </a:lnTo>
                  <a:lnTo>
                    <a:pt x="402528" y="436490"/>
                  </a:lnTo>
                  <a:lnTo>
                    <a:pt x="402660" y="436017"/>
                  </a:lnTo>
                  <a:lnTo>
                    <a:pt x="402825" y="435578"/>
                  </a:lnTo>
                  <a:lnTo>
                    <a:pt x="402859" y="435275"/>
                  </a:lnTo>
                  <a:lnTo>
                    <a:pt x="402925" y="435005"/>
                  </a:lnTo>
                  <a:lnTo>
                    <a:pt x="403201" y="434599"/>
                  </a:lnTo>
                  <a:lnTo>
                    <a:pt x="403399" y="434329"/>
                  </a:lnTo>
                  <a:lnTo>
                    <a:pt x="403366" y="433890"/>
                  </a:lnTo>
                  <a:lnTo>
                    <a:pt x="403267" y="433250"/>
                  </a:lnTo>
                  <a:lnTo>
                    <a:pt x="403267" y="432609"/>
                  </a:lnTo>
                  <a:lnTo>
                    <a:pt x="403498" y="432338"/>
                  </a:lnTo>
                  <a:lnTo>
                    <a:pt x="403774" y="431966"/>
                  </a:lnTo>
                  <a:lnTo>
                    <a:pt x="403841" y="431629"/>
                  </a:lnTo>
                  <a:lnTo>
                    <a:pt x="403664" y="431258"/>
                  </a:lnTo>
                  <a:lnTo>
                    <a:pt x="403664" y="430617"/>
                  </a:lnTo>
                  <a:lnTo>
                    <a:pt x="403830" y="430246"/>
                  </a:lnTo>
                  <a:lnTo>
                    <a:pt x="404172" y="429975"/>
                  </a:lnTo>
                  <a:lnTo>
                    <a:pt x="404414" y="429435"/>
                  </a:lnTo>
                  <a:lnTo>
                    <a:pt x="404547" y="429232"/>
                  </a:lnTo>
                  <a:lnTo>
                    <a:pt x="404514" y="428861"/>
                  </a:lnTo>
                  <a:lnTo>
                    <a:pt x="404580" y="428456"/>
                  </a:lnTo>
                  <a:lnTo>
                    <a:pt x="404712" y="428085"/>
                  </a:lnTo>
                  <a:lnTo>
                    <a:pt x="404977" y="427814"/>
                  </a:lnTo>
                  <a:lnTo>
                    <a:pt x="404778" y="427444"/>
                  </a:lnTo>
                  <a:lnTo>
                    <a:pt x="404712" y="426972"/>
                  </a:lnTo>
                  <a:lnTo>
                    <a:pt x="404712" y="426499"/>
                  </a:lnTo>
                  <a:lnTo>
                    <a:pt x="404602" y="426196"/>
                  </a:lnTo>
                  <a:lnTo>
                    <a:pt x="404668" y="425723"/>
                  </a:lnTo>
                  <a:lnTo>
                    <a:pt x="404436" y="425454"/>
                  </a:lnTo>
                  <a:lnTo>
                    <a:pt x="403785" y="425321"/>
                  </a:lnTo>
                  <a:lnTo>
                    <a:pt x="403178" y="425255"/>
                  </a:lnTo>
                  <a:lnTo>
                    <a:pt x="402461" y="424953"/>
                  </a:lnTo>
                  <a:lnTo>
                    <a:pt x="401954" y="424718"/>
                  </a:lnTo>
                  <a:lnTo>
                    <a:pt x="401921" y="424414"/>
                  </a:lnTo>
                  <a:lnTo>
                    <a:pt x="402020" y="423807"/>
                  </a:lnTo>
                  <a:lnTo>
                    <a:pt x="402152" y="423503"/>
                  </a:lnTo>
                  <a:lnTo>
                    <a:pt x="402252" y="422828"/>
                  </a:lnTo>
                  <a:lnTo>
                    <a:pt x="402152" y="422424"/>
                  </a:lnTo>
                  <a:lnTo>
                    <a:pt x="402285" y="421951"/>
                  </a:lnTo>
                  <a:lnTo>
                    <a:pt x="402417" y="421579"/>
                  </a:lnTo>
                  <a:lnTo>
                    <a:pt x="402450" y="421242"/>
                  </a:lnTo>
                  <a:lnTo>
                    <a:pt x="402660" y="420788"/>
                  </a:lnTo>
                  <a:lnTo>
                    <a:pt x="402638" y="420218"/>
                  </a:lnTo>
                  <a:lnTo>
                    <a:pt x="402792" y="419856"/>
                  </a:lnTo>
                  <a:lnTo>
                    <a:pt x="402704" y="419557"/>
                  </a:lnTo>
                  <a:lnTo>
                    <a:pt x="402803" y="419273"/>
                  </a:lnTo>
                  <a:lnTo>
                    <a:pt x="403013" y="418769"/>
                  </a:lnTo>
                  <a:lnTo>
                    <a:pt x="403024" y="418753"/>
                  </a:lnTo>
                  <a:lnTo>
                    <a:pt x="403300" y="418391"/>
                  </a:lnTo>
                  <a:lnTo>
                    <a:pt x="403410" y="418154"/>
                  </a:lnTo>
                  <a:lnTo>
                    <a:pt x="403554" y="417776"/>
                  </a:lnTo>
                  <a:lnTo>
                    <a:pt x="403708" y="417571"/>
                  </a:lnTo>
                  <a:lnTo>
                    <a:pt x="403918" y="417271"/>
                  </a:lnTo>
                  <a:lnTo>
                    <a:pt x="404183" y="417286"/>
                  </a:lnTo>
                  <a:lnTo>
                    <a:pt x="404480" y="417301"/>
                  </a:lnTo>
                  <a:lnTo>
                    <a:pt x="404844" y="417206"/>
                  </a:lnTo>
                  <a:lnTo>
                    <a:pt x="405032" y="416875"/>
                  </a:lnTo>
                  <a:lnTo>
                    <a:pt x="405175" y="416497"/>
                  </a:lnTo>
                  <a:lnTo>
                    <a:pt x="405495" y="416181"/>
                  </a:lnTo>
                  <a:lnTo>
                    <a:pt x="405716" y="415913"/>
                  </a:lnTo>
                  <a:lnTo>
                    <a:pt x="405904" y="415677"/>
                  </a:lnTo>
                  <a:lnTo>
                    <a:pt x="406080" y="415393"/>
                  </a:lnTo>
                  <a:lnTo>
                    <a:pt x="406334" y="415156"/>
                  </a:lnTo>
                  <a:lnTo>
                    <a:pt x="406455" y="414731"/>
                  </a:lnTo>
                  <a:lnTo>
                    <a:pt x="406665" y="414289"/>
                  </a:lnTo>
                  <a:lnTo>
                    <a:pt x="406886" y="413817"/>
                  </a:lnTo>
                  <a:lnTo>
                    <a:pt x="407040" y="413344"/>
                  </a:lnTo>
                  <a:lnTo>
                    <a:pt x="407139" y="412777"/>
                  </a:lnTo>
                  <a:lnTo>
                    <a:pt x="407228" y="412210"/>
                  </a:lnTo>
                  <a:lnTo>
                    <a:pt x="407239" y="411816"/>
                  </a:lnTo>
                  <a:lnTo>
                    <a:pt x="407371" y="411485"/>
                  </a:lnTo>
                  <a:lnTo>
                    <a:pt x="407526" y="411217"/>
                  </a:lnTo>
                  <a:lnTo>
                    <a:pt x="407846" y="411028"/>
                  </a:lnTo>
                  <a:lnTo>
                    <a:pt x="407956" y="410823"/>
                  </a:lnTo>
                  <a:lnTo>
                    <a:pt x="408132" y="410681"/>
                  </a:lnTo>
                  <a:lnTo>
                    <a:pt x="408364" y="410601"/>
                  </a:lnTo>
                  <a:lnTo>
                    <a:pt x="408618" y="410617"/>
                  </a:lnTo>
                  <a:lnTo>
                    <a:pt x="408838" y="410490"/>
                  </a:lnTo>
                  <a:lnTo>
                    <a:pt x="409059" y="410301"/>
                  </a:lnTo>
                  <a:lnTo>
                    <a:pt x="409423" y="410221"/>
                  </a:lnTo>
                  <a:lnTo>
                    <a:pt x="409831" y="410063"/>
                  </a:lnTo>
                  <a:lnTo>
                    <a:pt x="409865" y="409826"/>
                  </a:lnTo>
                  <a:lnTo>
                    <a:pt x="409964" y="409543"/>
                  </a:lnTo>
                  <a:lnTo>
                    <a:pt x="409986" y="409244"/>
                  </a:lnTo>
                  <a:lnTo>
                    <a:pt x="410185" y="409023"/>
                  </a:lnTo>
                  <a:lnTo>
                    <a:pt x="410405" y="408818"/>
                  </a:lnTo>
                  <a:lnTo>
                    <a:pt x="410670" y="408691"/>
                  </a:lnTo>
                  <a:lnTo>
                    <a:pt x="410813" y="408549"/>
                  </a:lnTo>
                  <a:lnTo>
                    <a:pt x="410780" y="408376"/>
                  </a:lnTo>
                  <a:lnTo>
                    <a:pt x="410780" y="408093"/>
                  </a:lnTo>
                  <a:lnTo>
                    <a:pt x="410791" y="407778"/>
                  </a:lnTo>
                  <a:lnTo>
                    <a:pt x="410869" y="407589"/>
                  </a:lnTo>
                  <a:lnTo>
                    <a:pt x="411078" y="407273"/>
                  </a:lnTo>
                  <a:lnTo>
                    <a:pt x="411332" y="406863"/>
                  </a:lnTo>
                  <a:lnTo>
                    <a:pt x="411486" y="406454"/>
                  </a:lnTo>
                  <a:lnTo>
                    <a:pt x="411564" y="406170"/>
                  </a:lnTo>
                  <a:lnTo>
                    <a:pt x="411674" y="406012"/>
                  </a:lnTo>
                  <a:lnTo>
                    <a:pt x="411950" y="405886"/>
                  </a:lnTo>
                  <a:lnTo>
                    <a:pt x="412104" y="405602"/>
                  </a:lnTo>
                  <a:lnTo>
                    <a:pt x="412325" y="405617"/>
                  </a:lnTo>
                  <a:lnTo>
                    <a:pt x="412965" y="405584"/>
                  </a:lnTo>
                  <a:lnTo>
                    <a:pt x="413263" y="405599"/>
                  </a:lnTo>
                  <a:lnTo>
                    <a:pt x="413550" y="405489"/>
                  </a:lnTo>
                  <a:lnTo>
                    <a:pt x="413947" y="405614"/>
                  </a:lnTo>
                  <a:lnTo>
                    <a:pt x="414609" y="405706"/>
                  </a:lnTo>
                  <a:lnTo>
                    <a:pt x="414907" y="405484"/>
                  </a:lnTo>
                  <a:lnTo>
                    <a:pt x="415039" y="405233"/>
                  </a:lnTo>
                  <a:lnTo>
                    <a:pt x="415348" y="404792"/>
                  </a:lnTo>
                  <a:lnTo>
                    <a:pt x="415701" y="404271"/>
                  </a:lnTo>
                  <a:lnTo>
                    <a:pt x="416010" y="403861"/>
                  </a:lnTo>
                  <a:lnTo>
                    <a:pt x="416253" y="403577"/>
                  </a:lnTo>
                  <a:lnTo>
                    <a:pt x="416440" y="403404"/>
                  </a:lnTo>
                  <a:lnTo>
                    <a:pt x="416716" y="403279"/>
                  </a:lnTo>
                  <a:lnTo>
                    <a:pt x="416793" y="403246"/>
                  </a:lnTo>
                  <a:lnTo>
                    <a:pt x="417202" y="403182"/>
                  </a:lnTo>
                  <a:lnTo>
                    <a:pt x="417533" y="403008"/>
                  </a:lnTo>
                  <a:lnTo>
                    <a:pt x="417786" y="402850"/>
                  </a:lnTo>
                  <a:lnTo>
                    <a:pt x="417930" y="402660"/>
                  </a:lnTo>
                  <a:lnTo>
                    <a:pt x="417753" y="402315"/>
                  </a:lnTo>
                  <a:lnTo>
                    <a:pt x="417764" y="401874"/>
                  </a:lnTo>
                  <a:lnTo>
                    <a:pt x="417709" y="401417"/>
                  </a:lnTo>
                  <a:lnTo>
                    <a:pt x="417654" y="401072"/>
                  </a:lnTo>
                  <a:lnTo>
                    <a:pt x="417643" y="400961"/>
                  </a:lnTo>
                  <a:lnTo>
                    <a:pt x="417654" y="400599"/>
                  </a:lnTo>
                  <a:lnTo>
                    <a:pt x="417731" y="400268"/>
                  </a:lnTo>
                  <a:lnTo>
                    <a:pt x="417466" y="399922"/>
                  </a:lnTo>
                  <a:lnTo>
                    <a:pt x="417356" y="399773"/>
                  </a:lnTo>
                  <a:lnTo>
                    <a:pt x="417257" y="399623"/>
                  </a:lnTo>
                  <a:lnTo>
                    <a:pt x="417102" y="399280"/>
                  </a:lnTo>
                  <a:lnTo>
                    <a:pt x="417290" y="398756"/>
                  </a:lnTo>
                  <a:lnTo>
                    <a:pt x="417433" y="398545"/>
                  </a:lnTo>
                  <a:lnTo>
                    <a:pt x="417455" y="398482"/>
                  </a:lnTo>
                  <a:lnTo>
                    <a:pt x="417521" y="398253"/>
                  </a:lnTo>
                  <a:lnTo>
                    <a:pt x="417654" y="397781"/>
                  </a:lnTo>
                  <a:lnTo>
                    <a:pt x="417731" y="397214"/>
                  </a:lnTo>
                  <a:lnTo>
                    <a:pt x="417852" y="396820"/>
                  </a:lnTo>
                  <a:lnTo>
                    <a:pt x="417930" y="396473"/>
                  </a:lnTo>
                  <a:lnTo>
                    <a:pt x="417930" y="396190"/>
                  </a:lnTo>
                  <a:lnTo>
                    <a:pt x="418194" y="396048"/>
                  </a:lnTo>
                  <a:lnTo>
                    <a:pt x="418338" y="395827"/>
                  </a:lnTo>
                  <a:lnTo>
                    <a:pt x="418592" y="395811"/>
                  </a:lnTo>
                  <a:lnTo>
                    <a:pt x="418757" y="395803"/>
                  </a:lnTo>
                  <a:lnTo>
                    <a:pt x="418956" y="395794"/>
                  </a:lnTo>
                  <a:lnTo>
                    <a:pt x="419243" y="395526"/>
                  </a:lnTo>
                  <a:lnTo>
                    <a:pt x="419419" y="395274"/>
                  </a:lnTo>
                  <a:lnTo>
                    <a:pt x="419607" y="395068"/>
                  </a:lnTo>
                  <a:lnTo>
                    <a:pt x="419816" y="395005"/>
                  </a:lnTo>
                  <a:lnTo>
                    <a:pt x="419905" y="394832"/>
                  </a:lnTo>
                  <a:lnTo>
                    <a:pt x="420225" y="394752"/>
                  </a:lnTo>
                  <a:lnTo>
                    <a:pt x="420556" y="394720"/>
                  </a:lnTo>
                  <a:lnTo>
                    <a:pt x="420920" y="394798"/>
                  </a:lnTo>
                  <a:lnTo>
                    <a:pt x="421229" y="394844"/>
                  </a:lnTo>
                  <a:lnTo>
                    <a:pt x="421560" y="394736"/>
                  </a:lnTo>
                  <a:lnTo>
                    <a:pt x="421692" y="394268"/>
                  </a:lnTo>
                  <a:lnTo>
                    <a:pt x="421703" y="394211"/>
                  </a:lnTo>
                  <a:lnTo>
                    <a:pt x="421725" y="394169"/>
                  </a:lnTo>
                  <a:lnTo>
                    <a:pt x="421769" y="394094"/>
                  </a:lnTo>
                  <a:lnTo>
                    <a:pt x="421924" y="393832"/>
                  </a:lnTo>
                  <a:lnTo>
                    <a:pt x="421968" y="393763"/>
                  </a:lnTo>
                  <a:lnTo>
                    <a:pt x="422288" y="393227"/>
                  </a:lnTo>
                  <a:lnTo>
                    <a:pt x="422288" y="393223"/>
                  </a:lnTo>
                  <a:lnTo>
                    <a:pt x="422453" y="392791"/>
                  </a:lnTo>
                  <a:lnTo>
                    <a:pt x="422409" y="392270"/>
                  </a:lnTo>
                  <a:lnTo>
                    <a:pt x="422685" y="391988"/>
                  </a:lnTo>
                  <a:lnTo>
                    <a:pt x="422939" y="391764"/>
                  </a:lnTo>
                  <a:lnTo>
                    <a:pt x="422928" y="391683"/>
                  </a:lnTo>
                  <a:lnTo>
                    <a:pt x="422917" y="391602"/>
                  </a:lnTo>
                  <a:lnTo>
                    <a:pt x="422906" y="391494"/>
                  </a:lnTo>
                  <a:lnTo>
                    <a:pt x="422906" y="391143"/>
                  </a:lnTo>
                  <a:lnTo>
                    <a:pt x="423126" y="390846"/>
                  </a:lnTo>
                  <a:lnTo>
                    <a:pt x="423093" y="390522"/>
                  </a:lnTo>
                  <a:lnTo>
                    <a:pt x="423181" y="390198"/>
                  </a:lnTo>
                  <a:lnTo>
                    <a:pt x="423093" y="389712"/>
                  </a:lnTo>
                  <a:lnTo>
                    <a:pt x="422850" y="389443"/>
                  </a:lnTo>
                  <a:lnTo>
                    <a:pt x="422608" y="389012"/>
                  </a:lnTo>
                  <a:lnTo>
                    <a:pt x="422519" y="388742"/>
                  </a:lnTo>
                  <a:lnTo>
                    <a:pt x="422663" y="388229"/>
                  </a:lnTo>
                  <a:lnTo>
                    <a:pt x="422707" y="387770"/>
                  </a:lnTo>
                  <a:lnTo>
                    <a:pt x="422674" y="387436"/>
                  </a:lnTo>
                  <a:lnTo>
                    <a:pt x="422652" y="387285"/>
                  </a:lnTo>
                  <a:lnTo>
                    <a:pt x="422542" y="386853"/>
                  </a:lnTo>
                  <a:lnTo>
                    <a:pt x="422542" y="386583"/>
                  </a:lnTo>
                  <a:lnTo>
                    <a:pt x="422586" y="386489"/>
                  </a:lnTo>
                  <a:lnTo>
                    <a:pt x="422630" y="386394"/>
                  </a:lnTo>
                  <a:lnTo>
                    <a:pt x="423038" y="386204"/>
                  </a:lnTo>
                  <a:lnTo>
                    <a:pt x="423303" y="385853"/>
                  </a:lnTo>
                  <a:lnTo>
                    <a:pt x="423523" y="385663"/>
                  </a:lnTo>
                  <a:lnTo>
                    <a:pt x="423821" y="385366"/>
                  </a:lnTo>
                  <a:lnTo>
                    <a:pt x="424064" y="385095"/>
                  </a:lnTo>
                  <a:lnTo>
                    <a:pt x="424252" y="384663"/>
                  </a:lnTo>
                  <a:lnTo>
                    <a:pt x="424384" y="384312"/>
                  </a:lnTo>
                  <a:lnTo>
                    <a:pt x="424550" y="383961"/>
                  </a:lnTo>
                  <a:lnTo>
                    <a:pt x="424715" y="383744"/>
                  </a:lnTo>
                  <a:lnTo>
                    <a:pt x="425013" y="383555"/>
                  </a:lnTo>
                  <a:lnTo>
                    <a:pt x="425311" y="383257"/>
                  </a:lnTo>
                  <a:lnTo>
                    <a:pt x="425576" y="383014"/>
                  </a:lnTo>
                  <a:lnTo>
                    <a:pt x="425796" y="382797"/>
                  </a:lnTo>
                  <a:lnTo>
                    <a:pt x="426017" y="382635"/>
                  </a:lnTo>
                  <a:lnTo>
                    <a:pt x="426072" y="382443"/>
                  </a:lnTo>
                  <a:lnTo>
                    <a:pt x="426094" y="382365"/>
                  </a:lnTo>
                  <a:lnTo>
                    <a:pt x="426227" y="382176"/>
                  </a:lnTo>
                  <a:lnTo>
                    <a:pt x="426425" y="381878"/>
                  </a:lnTo>
                  <a:lnTo>
                    <a:pt x="426392" y="381582"/>
                  </a:lnTo>
                  <a:lnTo>
                    <a:pt x="426414" y="381285"/>
                  </a:lnTo>
                  <a:lnTo>
                    <a:pt x="426745" y="381014"/>
                  </a:lnTo>
                  <a:lnTo>
                    <a:pt x="426878" y="380636"/>
                  </a:lnTo>
                  <a:lnTo>
                    <a:pt x="426900" y="380454"/>
                  </a:lnTo>
                  <a:lnTo>
                    <a:pt x="426911" y="380404"/>
                  </a:lnTo>
                  <a:lnTo>
                    <a:pt x="426944" y="380248"/>
                  </a:lnTo>
                  <a:lnTo>
                    <a:pt x="426944" y="380163"/>
                  </a:lnTo>
                  <a:lnTo>
                    <a:pt x="426955" y="379824"/>
                  </a:lnTo>
                  <a:lnTo>
                    <a:pt x="426977" y="379431"/>
                  </a:lnTo>
                  <a:lnTo>
                    <a:pt x="427109" y="378958"/>
                  </a:lnTo>
                  <a:lnTo>
                    <a:pt x="427164" y="378682"/>
                  </a:lnTo>
                  <a:lnTo>
                    <a:pt x="427253" y="378337"/>
                  </a:lnTo>
                  <a:lnTo>
                    <a:pt x="427319" y="378131"/>
                  </a:lnTo>
                  <a:lnTo>
                    <a:pt x="427462" y="377963"/>
                  </a:lnTo>
                  <a:lnTo>
                    <a:pt x="427551" y="377868"/>
                  </a:lnTo>
                  <a:lnTo>
                    <a:pt x="427650" y="377759"/>
                  </a:lnTo>
                  <a:lnTo>
                    <a:pt x="427749" y="377593"/>
                  </a:lnTo>
                  <a:lnTo>
                    <a:pt x="427760" y="377567"/>
                  </a:lnTo>
                  <a:lnTo>
                    <a:pt x="427926" y="377332"/>
                  </a:lnTo>
                  <a:lnTo>
                    <a:pt x="427992" y="377047"/>
                  </a:lnTo>
                  <a:lnTo>
                    <a:pt x="428047" y="376770"/>
                  </a:lnTo>
                  <a:lnTo>
                    <a:pt x="428058" y="376422"/>
                  </a:lnTo>
                  <a:lnTo>
                    <a:pt x="428113" y="375887"/>
                  </a:lnTo>
                  <a:lnTo>
                    <a:pt x="428257" y="375568"/>
                  </a:lnTo>
                  <a:lnTo>
                    <a:pt x="428378" y="375341"/>
                  </a:lnTo>
                  <a:lnTo>
                    <a:pt x="428455" y="375203"/>
                  </a:lnTo>
                  <a:lnTo>
                    <a:pt x="428588" y="374998"/>
                  </a:lnTo>
                  <a:lnTo>
                    <a:pt x="428665" y="374781"/>
                  </a:lnTo>
                  <a:lnTo>
                    <a:pt x="428720" y="374525"/>
                  </a:lnTo>
                  <a:lnTo>
                    <a:pt x="428654" y="374387"/>
                  </a:lnTo>
                  <a:lnTo>
                    <a:pt x="428544" y="374191"/>
                  </a:lnTo>
                  <a:lnTo>
                    <a:pt x="428510" y="374136"/>
                  </a:lnTo>
                  <a:lnTo>
                    <a:pt x="428400" y="373984"/>
                  </a:lnTo>
                  <a:lnTo>
                    <a:pt x="428301" y="373620"/>
                  </a:lnTo>
                  <a:lnTo>
                    <a:pt x="428301" y="373315"/>
                  </a:lnTo>
                  <a:lnTo>
                    <a:pt x="428279" y="372833"/>
                  </a:lnTo>
                  <a:lnTo>
                    <a:pt x="428312" y="372498"/>
                  </a:lnTo>
                  <a:lnTo>
                    <a:pt x="428345" y="372114"/>
                  </a:lnTo>
                  <a:lnTo>
                    <a:pt x="428466" y="371838"/>
                  </a:lnTo>
                  <a:lnTo>
                    <a:pt x="428709" y="371596"/>
                  </a:lnTo>
                  <a:lnTo>
                    <a:pt x="428753" y="371552"/>
                  </a:lnTo>
                  <a:lnTo>
                    <a:pt x="428775" y="371470"/>
                  </a:lnTo>
                  <a:lnTo>
                    <a:pt x="428852" y="371139"/>
                  </a:lnTo>
                  <a:lnTo>
                    <a:pt x="428874" y="370735"/>
                  </a:lnTo>
                  <a:lnTo>
                    <a:pt x="428886" y="370233"/>
                  </a:lnTo>
                  <a:lnTo>
                    <a:pt x="428886" y="370017"/>
                  </a:lnTo>
                  <a:lnTo>
                    <a:pt x="428985" y="369731"/>
                  </a:lnTo>
                  <a:lnTo>
                    <a:pt x="429117" y="369475"/>
                  </a:lnTo>
                  <a:lnTo>
                    <a:pt x="429283" y="369287"/>
                  </a:lnTo>
                  <a:lnTo>
                    <a:pt x="429481" y="369176"/>
                  </a:lnTo>
                  <a:lnTo>
                    <a:pt x="429581" y="369119"/>
                  </a:lnTo>
                  <a:lnTo>
                    <a:pt x="429801" y="368824"/>
                  </a:lnTo>
                  <a:lnTo>
                    <a:pt x="429801" y="368627"/>
                  </a:lnTo>
                  <a:lnTo>
                    <a:pt x="429812" y="368440"/>
                  </a:lnTo>
                  <a:lnTo>
                    <a:pt x="429868" y="368285"/>
                  </a:lnTo>
                  <a:lnTo>
                    <a:pt x="429923" y="368062"/>
                  </a:lnTo>
                  <a:lnTo>
                    <a:pt x="429967" y="367819"/>
                  </a:lnTo>
                  <a:lnTo>
                    <a:pt x="429956" y="367808"/>
                  </a:lnTo>
                  <a:lnTo>
                    <a:pt x="429757" y="367617"/>
                  </a:lnTo>
                  <a:lnTo>
                    <a:pt x="429724" y="367273"/>
                  </a:lnTo>
                  <a:lnTo>
                    <a:pt x="429757" y="366990"/>
                  </a:lnTo>
                  <a:lnTo>
                    <a:pt x="429713" y="366828"/>
                  </a:lnTo>
                  <a:lnTo>
                    <a:pt x="429570" y="366565"/>
                  </a:lnTo>
                  <a:lnTo>
                    <a:pt x="429536" y="366322"/>
                  </a:lnTo>
                  <a:lnTo>
                    <a:pt x="429592" y="365958"/>
                  </a:lnTo>
                  <a:lnTo>
                    <a:pt x="429713" y="365553"/>
                  </a:lnTo>
                  <a:lnTo>
                    <a:pt x="429779" y="365421"/>
                  </a:lnTo>
                  <a:lnTo>
                    <a:pt x="429834" y="365289"/>
                  </a:lnTo>
                  <a:lnTo>
                    <a:pt x="429823" y="365215"/>
                  </a:lnTo>
                  <a:lnTo>
                    <a:pt x="429790" y="364925"/>
                  </a:lnTo>
                  <a:lnTo>
                    <a:pt x="429834" y="364581"/>
                  </a:lnTo>
                  <a:lnTo>
                    <a:pt x="429790" y="364201"/>
                  </a:lnTo>
                  <a:lnTo>
                    <a:pt x="429812" y="363589"/>
                  </a:lnTo>
                  <a:lnTo>
                    <a:pt x="429691" y="363298"/>
                  </a:lnTo>
                  <a:lnTo>
                    <a:pt x="429691" y="363286"/>
                  </a:lnTo>
                  <a:lnTo>
                    <a:pt x="429713" y="362982"/>
                  </a:lnTo>
                  <a:lnTo>
                    <a:pt x="429834" y="362800"/>
                  </a:lnTo>
                  <a:lnTo>
                    <a:pt x="430099" y="362698"/>
                  </a:lnTo>
                  <a:lnTo>
                    <a:pt x="430507" y="362555"/>
                  </a:lnTo>
                  <a:lnTo>
                    <a:pt x="430750" y="362433"/>
                  </a:lnTo>
                  <a:lnTo>
                    <a:pt x="431048" y="362210"/>
                  </a:lnTo>
                  <a:lnTo>
                    <a:pt x="431280" y="361946"/>
                  </a:lnTo>
                  <a:lnTo>
                    <a:pt x="431423" y="361683"/>
                  </a:lnTo>
                  <a:lnTo>
                    <a:pt x="431578" y="361480"/>
                  </a:lnTo>
                  <a:lnTo>
                    <a:pt x="432052" y="361499"/>
                  </a:lnTo>
                  <a:lnTo>
                    <a:pt x="432361" y="361478"/>
                  </a:lnTo>
                  <a:lnTo>
                    <a:pt x="432681" y="361498"/>
                  </a:lnTo>
                  <a:lnTo>
                    <a:pt x="433045" y="361477"/>
                  </a:lnTo>
                  <a:lnTo>
                    <a:pt x="433376" y="361213"/>
                  </a:lnTo>
                  <a:lnTo>
                    <a:pt x="433575" y="360970"/>
                  </a:lnTo>
                  <a:lnTo>
                    <a:pt x="433861" y="360645"/>
                  </a:lnTo>
                  <a:lnTo>
                    <a:pt x="434148" y="360240"/>
                  </a:lnTo>
                  <a:lnTo>
                    <a:pt x="434391" y="359855"/>
                  </a:lnTo>
                  <a:lnTo>
                    <a:pt x="434678" y="359550"/>
                  </a:lnTo>
                  <a:lnTo>
                    <a:pt x="434976" y="359226"/>
                  </a:lnTo>
                  <a:lnTo>
                    <a:pt x="435406" y="358820"/>
                  </a:lnTo>
                  <a:lnTo>
                    <a:pt x="435505" y="358597"/>
                  </a:lnTo>
                  <a:lnTo>
                    <a:pt x="435505" y="358334"/>
                  </a:lnTo>
                  <a:lnTo>
                    <a:pt x="435649" y="358172"/>
                  </a:lnTo>
                  <a:lnTo>
                    <a:pt x="436079" y="358151"/>
                  </a:lnTo>
                  <a:lnTo>
                    <a:pt x="436366" y="358150"/>
                  </a:lnTo>
                  <a:lnTo>
                    <a:pt x="436587" y="357927"/>
                  </a:lnTo>
                  <a:lnTo>
                    <a:pt x="436752" y="357977"/>
                  </a:lnTo>
                  <a:lnTo>
                    <a:pt x="436851" y="358007"/>
                  </a:lnTo>
                  <a:lnTo>
                    <a:pt x="437094" y="358189"/>
                  </a:lnTo>
                  <a:lnTo>
                    <a:pt x="437403" y="358411"/>
                  </a:lnTo>
                  <a:lnTo>
                    <a:pt x="437690" y="358572"/>
                  </a:lnTo>
                  <a:lnTo>
                    <a:pt x="437911" y="358612"/>
                  </a:lnTo>
                  <a:lnTo>
                    <a:pt x="438264" y="358693"/>
                  </a:lnTo>
                  <a:lnTo>
                    <a:pt x="438462" y="358814"/>
                  </a:lnTo>
                  <a:lnTo>
                    <a:pt x="438837" y="358914"/>
                  </a:lnTo>
                  <a:lnTo>
                    <a:pt x="438959" y="358630"/>
                  </a:lnTo>
                  <a:lnTo>
                    <a:pt x="438937" y="358408"/>
                  </a:lnTo>
                  <a:lnTo>
                    <a:pt x="438915" y="358043"/>
                  </a:lnTo>
                  <a:lnTo>
                    <a:pt x="439058" y="357800"/>
                  </a:lnTo>
                  <a:lnTo>
                    <a:pt x="439356" y="357557"/>
                  </a:lnTo>
                  <a:lnTo>
                    <a:pt x="439378" y="357091"/>
                  </a:lnTo>
                  <a:lnTo>
                    <a:pt x="439378" y="356788"/>
                  </a:lnTo>
                  <a:lnTo>
                    <a:pt x="439378" y="356785"/>
                  </a:lnTo>
                  <a:lnTo>
                    <a:pt x="439676" y="356427"/>
                  </a:lnTo>
                  <a:lnTo>
                    <a:pt x="439830" y="356181"/>
                  </a:lnTo>
                  <a:lnTo>
                    <a:pt x="439841" y="356157"/>
                  </a:lnTo>
                  <a:lnTo>
                    <a:pt x="439885" y="356078"/>
                  </a:lnTo>
                  <a:lnTo>
                    <a:pt x="439885" y="355815"/>
                  </a:lnTo>
                  <a:lnTo>
                    <a:pt x="439885" y="355451"/>
                  </a:lnTo>
                  <a:lnTo>
                    <a:pt x="439841" y="354965"/>
                  </a:lnTo>
                  <a:lnTo>
                    <a:pt x="440128" y="354701"/>
                  </a:lnTo>
                  <a:lnTo>
                    <a:pt x="439676" y="354196"/>
                  </a:lnTo>
                  <a:lnTo>
                    <a:pt x="439334" y="353832"/>
                  </a:lnTo>
                  <a:lnTo>
                    <a:pt x="438981" y="353610"/>
                  </a:lnTo>
                  <a:lnTo>
                    <a:pt x="438749" y="353363"/>
                  </a:lnTo>
                  <a:lnTo>
                    <a:pt x="438738" y="353348"/>
                  </a:lnTo>
                  <a:lnTo>
                    <a:pt x="438782" y="353063"/>
                  </a:lnTo>
                  <a:lnTo>
                    <a:pt x="438870" y="353053"/>
                  </a:lnTo>
                  <a:lnTo>
                    <a:pt x="439621" y="352961"/>
                  </a:lnTo>
                  <a:lnTo>
                    <a:pt x="440018" y="352778"/>
                  </a:lnTo>
                  <a:lnTo>
                    <a:pt x="440371" y="352515"/>
                  </a:lnTo>
                  <a:lnTo>
                    <a:pt x="440878" y="352088"/>
                  </a:lnTo>
                  <a:lnTo>
                    <a:pt x="441364" y="351723"/>
                  </a:lnTo>
                  <a:lnTo>
                    <a:pt x="441916" y="351540"/>
                  </a:lnTo>
                  <a:lnTo>
                    <a:pt x="442787" y="351255"/>
                  </a:lnTo>
                  <a:lnTo>
                    <a:pt x="442909" y="351011"/>
                  </a:lnTo>
                  <a:lnTo>
                    <a:pt x="443118" y="350728"/>
                  </a:lnTo>
                  <a:lnTo>
                    <a:pt x="443427" y="350444"/>
                  </a:lnTo>
                  <a:lnTo>
                    <a:pt x="443913" y="350220"/>
                  </a:lnTo>
                  <a:lnTo>
                    <a:pt x="444255" y="349754"/>
                  </a:lnTo>
                  <a:lnTo>
                    <a:pt x="444398" y="349429"/>
                  </a:lnTo>
                  <a:lnTo>
                    <a:pt x="444563" y="349024"/>
                  </a:lnTo>
                  <a:lnTo>
                    <a:pt x="444563" y="348660"/>
                  </a:lnTo>
                  <a:lnTo>
                    <a:pt x="444475" y="348336"/>
                  </a:lnTo>
                  <a:lnTo>
                    <a:pt x="444475" y="348033"/>
                  </a:lnTo>
                  <a:lnTo>
                    <a:pt x="444641" y="347850"/>
                  </a:lnTo>
                  <a:lnTo>
                    <a:pt x="444718" y="347445"/>
                  </a:lnTo>
                  <a:lnTo>
                    <a:pt x="444784" y="347162"/>
                  </a:lnTo>
                  <a:lnTo>
                    <a:pt x="444718" y="346858"/>
                  </a:lnTo>
                  <a:lnTo>
                    <a:pt x="444939" y="346534"/>
                  </a:lnTo>
                  <a:lnTo>
                    <a:pt x="445192" y="346351"/>
                  </a:lnTo>
                  <a:lnTo>
                    <a:pt x="445292" y="346068"/>
                  </a:lnTo>
                  <a:lnTo>
                    <a:pt x="445336" y="345988"/>
                  </a:lnTo>
                  <a:lnTo>
                    <a:pt x="445490" y="345736"/>
                  </a:lnTo>
                  <a:lnTo>
                    <a:pt x="445667" y="345615"/>
                  </a:lnTo>
                  <a:lnTo>
                    <a:pt x="445965" y="345513"/>
                  </a:lnTo>
                  <a:lnTo>
                    <a:pt x="446207" y="345334"/>
                  </a:lnTo>
                  <a:lnTo>
                    <a:pt x="446218" y="345330"/>
                  </a:lnTo>
                  <a:lnTo>
                    <a:pt x="446252" y="345316"/>
                  </a:lnTo>
                  <a:lnTo>
                    <a:pt x="446461" y="345247"/>
                  </a:lnTo>
                  <a:lnTo>
                    <a:pt x="446649" y="345186"/>
                  </a:lnTo>
                  <a:lnTo>
                    <a:pt x="446803" y="345004"/>
                  </a:lnTo>
                  <a:lnTo>
                    <a:pt x="447035" y="344821"/>
                  </a:lnTo>
                  <a:lnTo>
                    <a:pt x="447189" y="344765"/>
                  </a:lnTo>
                  <a:lnTo>
                    <a:pt x="447377" y="344700"/>
                  </a:lnTo>
                  <a:lnTo>
                    <a:pt x="447840" y="344699"/>
                  </a:lnTo>
                  <a:lnTo>
                    <a:pt x="448248" y="344577"/>
                  </a:lnTo>
                  <a:lnTo>
                    <a:pt x="448315" y="344334"/>
                  </a:lnTo>
                  <a:lnTo>
                    <a:pt x="448458" y="343949"/>
                  </a:lnTo>
                  <a:lnTo>
                    <a:pt x="448370" y="343545"/>
                  </a:lnTo>
                  <a:lnTo>
                    <a:pt x="448271" y="343261"/>
                  </a:lnTo>
                  <a:lnTo>
                    <a:pt x="448447" y="342937"/>
                  </a:lnTo>
                  <a:lnTo>
                    <a:pt x="448635" y="343018"/>
                  </a:lnTo>
                  <a:lnTo>
                    <a:pt x="448833" y="342896"/>
                  </a:lnTo>
                  <a:lnTo>
                    <a:pt x="449142" y="342612"/>
                  </a:lnTo>
                  <a:lnTo>
                    <a:pt x="449550" y="342368"/>
                  </a:lnTo>
                  <a:lnTo>
                    <a:pt x="449793" y="342469"/>
                  </a:lnTo>
                  <a:lnTo>
                    <a:pt x="450102" y="342407"/>
                  </a:lnTo>
                  <a:lnTo>
                    <a:pt x="450488" y="342144"/>
                  </a:lnTo>
                  <a:lnTo>
                    <a:pt x="450709" y="342123"/>
                  </a:lnTo>
                  <a:lnTo>
                    <a:pt x="451117" y="341960"/>
                  </a:lnTo>
                  <a:lnTo>
                    <a:pt x="451205" y="341596"/>
                  </a:lnTo>
                  <a:lnTo>
                    <a:pt x="451305" y="341434"/>
                  </a:lnTo>
                  <a:lnTo>
                    <a:pt x="451426" y="341049"/>
                  </a:lnTo>
                  <a:lnTo>
                    <a:pt x="451625" y="340522"/>
                  </a:lnTo>
                  <a:lnTo>
                    <a:pt x="451790" y="340218"/>
                  </a:lnTo>
                  <a:lnTo>
                    <a:pt x="452011" y="339894"/>
                  </a:lnTo>
                  <a:lnTo>
                    <a:pt x="451967" y="339610"/>
                  </a:lnTo>
                  <a:lnTo>
                    <a:pt x="451823" y="339388"/>
                  </a:lnTo>
                  <a:lnTo>
                    <a:pt x="451702" y="339125"/>
                  </a:lnTo>
                  <a:lnTo>
                    <a:pt x="451702" y="338963"/>
                  </a:lnTo>
                  <a:lnTo>
                    <a:pt x="451889" y="338720"/>
                  </a:lnTo>
                  <a:lnTo>
                    <a:pt x="452066" y="338457"/>
                  </a:lnTo>
                  <a:lnTo>
                    <a:pt x="452187" y="338173"/>
                  </a:lnTo>
                  <a:lnTo>
                    <a:pt x="451989" y="337688"/>
                  </a:lnTo>
                  <a:lnTo>
                    <a:pt x="451945" y="337283"/>
                  </a:lnTo>
                  <a:lnTo>
                    <a:pt x="451900" y="336939"/>
                  </a:lnTo>
                  <a:lnTo>
                    <a:pt x="452011" y="336453"/>
                  </a:lnTo>
                  <a:lnTo>
                    <a:pt x="451900" y="336170"/>
                  </a:lnTo>
                  <a:lnTo>
                    <a:pt x="451757" y="335947"/>
                  </a:lnTo>
                  <a:lnTo>
                    <a:pt x="451900" y="335664"/>
                  </a:lnTo>
                  <a:lnTo>
                    <a:pt x="452121" y="335319"/>
                  </a:lnTo>
                  <a:lnTo>
                    <a:pt x="452187" y="335177"/>
                  </a:lnTo>
                  <a:lnTo>
                    <a:pt x="452408" y="334833"/>
                  </a:lnTo>
                  <a:lnTo>
                    <a:pt x="452507" y="334610"/>
                  </a:lnTo>
                  <a:lnTo>
                    <a:pt x="452507" y="334407"/>
                  </a:lnTo>
                  <a:lnTo>
                    <a:pt x="452342" y="333983"/>
                  </a:lnTo>
                  <a:lnTo>
                    <a:pt x="452331" y="333598"/>
                  </a:lnTo>
                  <a:lnTo>
                    <a:pt x="452309" y="333295"/>
                  </a:lnTo>
                  <a:lnTo>
                    <a:pt x="452463" y="333072"/>
                  </a:lnTo>
                  <a:lnTo>
                    <a:pt x="452629" y="332747"/>
                  </a:lnTo>
                  <a:lnTo>
                    <a:pt x="452916" y="332423"/>
                  </a:lnTo>
                  <a:lnTo>
                    <a:pt x="453324" y="332058"/>
                  </a:lnTo>
                  <a:lnTo>
                    <a:pt x="453522" y="331835"/>
                  </a:lnTo>
                  <a:lnTo>
                    <a:pt x="453787" y="331591"/>
                  </a:lnTo>
                  <a:lnTo>
                    <a:pt x="453589" y="331126"/>
                  </a:lnTo>
                  <a:lnTo>
                    <a:pt x="453710" y="330620"/>
                  </a:lnTo>
                  <a:lnTo>
                    <a:pt x="453743" y="330276"/>
                  </a:lnTo>
                  <a:lnTo>
                    <a:pt x="453908" y="329891"/>
                  </a:lnTo>
                  <a:lnTo>
                    <a:pt x="454052" y="329587"/>
                  </a:lnTo>
                  <a:lnTo>
                    <a:pt x="454251" y="329183"/>
                  </a:lnTo>
                  <a:lnTo>
                    <a:pt x="454350" y="329073"/>
                  </a:lnTo>
                  <a:lnTo>
                    <a:pt x="454438" y="328963"/>
                  </a:lnTo>
                  <a:lnTo>
                    <a:pt x="454604" y="328778"/>
                  </a:lnTo>
                  <a:lnTo>
                    <a:pt x="454835" y="328002"/>
                  </a:lnTo>
                  <a:lnTo>
                    <a:pt x="454968" y="327581"/>
                  </a:lnTo>
                  <a:lnTo>
                    <a:pt x="454968" y="327433"/>
                  </a:lnTo>
                  <a:lnTo>
                    <a:pt x="454968" y="327095"/>
                  </a:lnTo>
                  <a:lnTo>
                    <a:pt x="454901" y="326549"/>
                  </a:lnTo>
                  <a:lnTo>
                    <a:pt x="454901" y="326205"/>
                  </a:lnTo>
                  <a:lnTo>
                    <a:pt x="454979" y="325923"/>
                  </a:lnTo>
                  <a:lnTo>
                    <a:pt x="455210" y="325617"/>
                  </a:lnTo>
                  <a:lnTo>
                    <a:pt x="455221" y="325314"/>
                  </a:lnTo>
                  <a:lnTo>
                    <a:pt x="455409" y="325131"/>
                  </a:lnTo>
                  <a:lnTo>
                    <a:pt x="455718" y="324888"/>
                  </a:lnTo>
                  <a:lnTo>
                    <a:pt x="455939" y="324665"/>
                  </a:lnTo>
                  <a:lnTo>
                    <a:pt x="456347" y="324441"/>
                  </a:lnTo>
                  <a:lnTo>
                    <a:pt x="456634" y="324299"/>
                  </a:lnTo>
                  <a:lnTo>
                    <a:pt x="457141" y="324055"/>
                  </a:lnTo>
                  <a:lnTo>
                    <a:pt x="457307" y="323893"/>
                  </a:lnTo>
                  <a:lnTo>
                    <a:pt x="457307" y="323569"/>
                  </a:lnTo>
                  <a:lnTo>
                    <a:pt x="457240" y="323184"/>
                  </a:lnTo>
                  <a:lnTo>
                    <a:pt x="457340" y="322860"/>
                  </a:lnTo>
                  <a:lnTo>
                    <a:pt x="457505" y="322577"/>
                  </a:lnTo>
                  <a:lnTo>
                    <a:pt x="457814" y="322576"/>
                  </a:lnTo>
                  <a:lnTo>
                    <a:pt x="457958" y="322535"/>
                  </a:lnTo>
                  <a:lnTo>
                    <a:pt x="458222" y="322373"/>
                  </a:lnTo>
                  <a:lnTo>
                    <a:pt x="458498" y="322190"/>
                  </a:lnTo>
                  <a:lnTo>
                    <a:pt x="458951" y="321967"/>
                  </a:lnTo>
                  <a:lnTo>
                    <a:pt x="458984" y="321959"/>
                  </a:lnTo>
                  <a:lnTo>
                    <a:pt x="459679" y="321803"/>
                  </a:lnTo>
                  <a:lnTo>
                    <a:pt x="460043" y="321620"/>
                  </a:lnTo>
                  <a:lnTo>
                    <a:pt x="459999" y="321256"/>
                  </a:lnTo>
                  <a:lnTo>
                    <a:pt x="459778" y="320791"/>
                  </a:lnTo>
                  <a:lnTo>
                    <a:pt x="459635" y="320532"/>
                  </a:lnTo>
                  <a:lnTo>
                    <a:pt x="459546" y="320366"/>
                  </a:lnTo>
                  <a:lnTo>
                    <a:pt x="459204" y="320185"/>
                  </a:lnTo>
                  <a:lnTo>
                    <a:pt x="458895" y="319902"/>
                  </a:lnTo>
                  <a:lnTo>
                    <a:pt x="458730" y="319619"/>
                  </a:lnTo>
                  <a:lnTo>
                    <a:pt x="458564" y="319194"/>
                  </a:lnTo>
                  <a:lnTo>
                    <a:pt x="458509" y="319012"/>
                  </a:lnTo>
                  <a:lnTo>
                    <a:pt x="458531" y="318688"/>
                  </a:lnTo>
                  <a:lnTo>
                    <a:pt x="458609" y="318405"/>
                  </a:lnTo>
                  <a:lnTo>
                    <a:pt x="458399" y="318081"/>
                  </a:lnTo>
                  <a:lnTo>
                    <a:pt x="458233" y="317798"/>
                  </a:lnTo>
                  <a:lnTo>
                    <a:pt x="458233" y="317515"/>
                  </a:lnTo>
                  <a:lnTo>
                    <a:pt x="458355" y="317332"/>
                  </a:lnTo>
                  <a:lnTo>
                    <a:pt x="458542" y="317130"/>
                  </a:lnTo>
                  <a:lnTo>
                    <a:pt x="458542" y="316927"/>
                  </a:lnTo>
                  <a:lnTo>
                    <a:pt x="458620" y="316664"/>
                  </a:lnTo>
                  <a:lnTo>
                    <a:pt x="458785" y="316502"/>
                  </a:lnTo>
                  <a:lnTo>
                    <a:pt x="458995" y="316461"/>
                  </a:lnTo>
                  <a:lnTo>
                    <a:pt x="459337" y="316521"/>
                  </a:lnTo>
                  <a:lnTo>
                    <a:pt x="459579" y="316480"/>
                  </a:lnTo>
                  <a:lnTo>
                    <a:pt x="459789" y="316338"/>
                  </a:lnTo>
                  <a:lnTo>
                    <a:pt x="460087" y="316054"/>
                  </a:lnTo>
                  <a:lnTo>
                    <a:pt x="460396" y="315952"/>
                  </a:lnTo>
                  <a:lnTo>
                    <a:pt x="460639" y="315952"/>
                  </a:lnTo>
                  <a:lnTo>
                    <a:pt x="460881" y="315870"/>
                  </a:lnTo>
                  <a:lnTo>
                    <a:pt x="461069" y="315647"/>
                  </a:lnTo>
                  <a:lnTo>
                    <a:pt x="461146" y="315404"/>
                  </a:lnTo>
                  <a:lnTo>
                    <a:pt x="461356" y="315161"/>
                  </a:lnTo>
                  <a:lnTo>
                    <a:pt x="461411" y="314918"/>
                  </a:lnTo>
                  <a:lnTo>
                    <a:pt x="461521" y="314715"/>
                  </a:lnTo>
                  <a:lnTo>
                    <a:pt x="461742" y="314613"/>
                  </a:lnTo>
                  <a:lnTo>
                    <a:pt x="462029" y="314491"/>
                  </a:lnTo>
                  <a:lnTo>
                    <a:pt x="462272" y="314289"/>
                  </a:lnTo>
                  <a:lnTo>
                    <a:pt x="462393" y="314066"/>
                  </a:lnTo>
                  <a:lnTo>
                    <a:pt x="462558" y="313802"/>
                  </a:lnTo>
                  <a:lnTo>
                    <a:pt x="462591" y="313539"/>
                  </a:lnTo>
                  <a:lnTo>
                    <a:pt x="462691" y="313308"/>
                  </a:lnTo>
                  <a:lnTo>
                    <a:pt x="462801" y="313154"/>
                  </a:lnTo>
                  <a:lnTo>
                    <a:pt x="462922" y="312810"/>
                  </a:lnTo>
                  <a:lnTo>
                    <a:pt x="462945" y="312607"/>
                  </a:lnTo>
                  <a:lnTo>
                    <a:pt x="463143" y="312445"/>
                  </a:lnTo>
                  <a:lnTo>
                    <a:pt x="463143" y="312444"/>
                  </a:lnTo>
                  <a:lnTo>
                    <a:pt x="463176" y="312439"/>
                  </a:lnTo>
                  <a:lnTo>
                    <a:pt x="463463" y="312384"/>
                  </a:lnTo>
                  <a:lnTo>
                    <a:pt x="463585" y="312356"/>
                  </a:lnTo>
                  <a:lnTo>
                    <a:pt x="463717" y="312321"/>
                  </a:lnTo>
                  <a:lnTo>
                    <a:pt x="463838" y="312305"/>
                  </a:lnTo>
                  <a:lnTo>
                    <a:pt x="463971" y="312286"/>
                  </a:lnTo>
                  <a:lnTo>
                    <a:pt x="464147" y="312261"/>
                  </a:lnTo>
                  <a:lnTo>
                    <a:pt x="464346" y="312099"/>
                  </a:lnTo>
                  <a:lnTo>
                    <a:pt x="464511" y="311855"/>
                  </a:lnTo>
                  <a:lnTo>
                    <a:pt x="464875" y="311612"/>
                  </a:lnTo>
                  <a:lnTo>
                    <a:pt x="464975" y="311328"/>
                  </a:lnTo>
                  <a:lnTo>
                    <a:pt x="464975" y="311106"/>
                  </a:lnTo>
                  <a:lnTo>
                    <a:pt x="464975" y="310782"/>
                  </a:lnTo>
                  <a:lnTo>
                    <a:pt x="465019" y="310397"/>
                  </a:lnTo>
                  <a:lnTo>
                    <a:pt x="464975" y="310195"/>
                  </a:lnTo>
                  <a:lnTo>
                    <a:pt x="465041" y="309952"/>
                  </a:lnTo>
                  <a:lnTo>
                    <a:pt x="465052" y="309689"/>
                  </a:lnTo>
                  <a:lnTo>
                    <a:pt x="465030" y="309162"/>
                  </a:lnTo>
                  <a:lnTo>
                    <a:pt x="464875" y="308879"/>
                  </a:lnTo>
                  <a:lnTo>
                    <a:pt x="464743" y="308677"/>
                  </a:lnTo>
                  <a:lnTo>
                    <a:pt x="464743" y="308544"/>
                  </a:lnTo>
                  <a:lnTo>
                    <a:pt x="464743" y="308394"/>
                  </a:lnTo>
                  <a:lnTo>
                    <a:pt x="464743" y="308171"/>
                  </a:lnTo>
                  <a:lnTo>
                    <a:pt x="464787" y="307887"/>
                  </a:lnTo>
                  <a:lnTo>
                    <a:pt x="464864" y="307624"/>
                  </a:lnTo>
                  <a:lnTo>
                    <a:pt x="464908" y="307179"/>
                  </a:lnTo>
                  <a:lnTo>
                    <a:pt x="464930" y="306774"/>
                  </a:lnTo>
                  <a:lnTo>
                    <a:pt x="465074" y="306490"/>
                  </a:lnTo>
                  <a:lnTo>
                    <a:pt x="465317" y="306247"/>
                  </a:lnTo>
                  <a:lnTo>
                    <a:pt x="465515" y="306024"/>
                  </a:lnTo>
                  <a:lnTo>
                    <a:pt x="465659" y="305781"/>
                  </a:lnTo>
                  <a:lnTo>
                    <a:pt x="465659" y="305619"/>
                  </a:lnTo>
                  <a:lnTo>
                    <a:pt x="465593" y="305295"/>
                  </a:lnTo>
                  <a:lnTo>
                    <a:pt x="465637" y="305052"/>
                  </a:lnTo>
                  <a:lnTo>
                    <a:pt x="465714" y="304809"/>
                  </a:lnTo>
                  <a:lnTo>
                    <a:pt x="465714" y="304505"/>
                  </a:lnTo>
                  <a:lnTo>
                    <a:pt x="465515" y="304060"/>
                  </a:lnTo>
                  <a:lnTo>
                    <a:pt x="465306" y="303818"/>
                  </a:lnTo>
                  <a:lnTo>
                    <a:pt x="465250" y="303596"/>
                  </a:lnTo>
                  <a:lnTo>
                    <a:pt x="465162" y="303252"/>
                  </a:lnTo>
                  <a:lnTo>
                    <a:pt x="465107" y="302665"/>
                  </a:lnTo>
                  <a:lnTo>
                    <a:pt x="465173" y="302287"/>
                  </a:lnTo>
                  <a:lnTo>
                    <a:pt x="465593" y="302145"/>
                  </a:lnTo>
                  <a:lnTo>
                    <a:pt x="466001" y="302254"/>
                  </a:lnTo>
                  <a:lnTo>
                    <a:pt x="466552" y="302253"/>
                  </a:lnTo>
                  <a:lnTo>
                    <a:pt x="466850" y="302252"/>
                  </a:lnTo>
                  <a:lnTo>
                    <a:pt x="467402" y="302251"/>
                  </a:lnTo>
                  <a:lnTo>
                    <a:pt x="467821" y="302414"/>
                  </a:lnTo>
                  <a:lnTo>
                    <a:pt x="468174" y="302496"/>
                  </a:lnTo>
                  <a:lnTo>
                    <a:pt x="468649" y="302495"/>
                  </a:lnTo>
                  <a:lnTo>
                    <a:pt x="469002" y="302549"/>
                  </a:lnTo>
                  <a:lnTo>
                    <a:pt x="469366" y="302657"/>
                  </a:lnTo>
                  <a:lnTo>
                    <a:pt x="469807" y="302957"/>
                  </a:lnTo>
                  <a:lnTo>
                    <a:pt x="470293" y="303202"/>
                  </a:lnTo>
                  <a:lnTo>
                    <a:pt x="470734" y="303310"/>
                  </a:lnTo>
                  <a:lnTo>
                    <a:pt x="471264" y="303255"/>
                  </a:lnTo>
                  <a:lnTo>
                    <a:pt x="471727" y="303363"/>
                  </a:lnTo>
                  <a:lnTo>
                    <a:pt x="472278" y="303608"/>
                  </a:lnTo>
                  <a:lnTo>
                    <a:pt x="472775" y="303744"/>
                  </a:lnTo>
                  <a:lnTo>
                    <a:pt x="473216" y="303688"/>
                  </a:lnTo>
                  <a:lnTo>
                    <a:pt x="473625" y="303660"/>
                  </a:lnTo>
                  <a:lnTo>
                    <a:pt x="474264" y="303659"/>
                  </a:lnTo>
                  <a:lnTo>
                    <a:pt x="474816" y="303576"/>
                  </a:lnTo>
                  <a:lnTo>
                    <a:pt x="475224" y="303657"/>
                  </a:lnTo>
                  <a:lnTo>
                    <a:pt x="475644" y="303820"/>
                  </a:lnTo>
                  <a:lnTo>
                    <a:pt x="475831" y="304066"/>
                  </a:lnTo>
                  <a:lnTo>
                    <a:pt x="476250" y="304147"/>
                  </a:lnTo>
                  <a:lnTo>
                    <a:pt x="476405" y="304215"/>
                  </a:lnTo>
                  <a:lnTo>
                    <a:pt x="476570" y="304283"/>
                  </a:lnTo>
                  <a:lnTo>
                    <a:pt x="476703" y="304283"/>
                  </a:lnTo>
                  <a:lnTo>
                    <a:pt x="476813" y="304283"/>
                  </a:lnTo>
                  <a:lnTo>
                    <a:pt x="477045" y="304282"/>
                  </a:lnTo>
                  <a:lnTo>
                    <a:pt x="477376" y="304200"/>
                  </a:lnTo>
                  <a:lnTo>
                    <a:pt x="477652" y="304254"/>
                  </a:lnTo>
                  <a:lnTo>
                    <a:pt x="477949" y="304253"/>
                  </a:lnTo>
                  <a:lnTo>
                    <a:pt x="478258" y="303870"/>
                  </a:lnTo>
                  <a:lnTo>
                    <a:pt x="478534" y="303815"/>
                  </a:lnTo>
                  <a:lnTo>
                    <a:pt x="478854" y="303869"/>
                  </a:lnTo>
                  <a:lnTo>
                    <a:pt x="479218" y="303787"/>
                  </a:lnTo>
                  <a:lnTo>
                    <a:pt x="479627" y="303622"/>
                  </a:lnTo>
                  <a:lnTo>
                    <a:pt x="480123" y="303485"/>
                  </a:lnTo>
                  <a:lnTo>
                    <a:pt x="480344" y="303375"/>
                  </a:lnTo>
                  <a:lnTo>
                    <a:pt x="480675" y="303511"/>
                  </a:lnTo>
                  <a:lnTo>
                    <a:pt x="481116" y="303701"/>
                  </a:lnTo>
                  <a:lnTo>
                    <a:pt x="481557" y="304001"/>
                  </a:lnTo>
                  <a:lnTo>
                    <a:pt x="481502" y="304411"/>
                  </a:lnTo>
                  <a:lnTo>
                    <a:pt x="481590" y="305176"/>
                  </a:lnTo>
                  <a:lnTo>
                    <a:pt x="481833" y="305612"/>
                  </a:lnTo>
                  <a:lnTo>
                    <a:pt x="482385" y="305584"/>
                  </a:lnTo>
                  <a:lnTo>
                    <a:pt x="482903" y="305337"/>
                  </a:lnTo>
                  <a:lnTo>
                    <a:pt x="483157" y="304927"/>
                  </a:lnTo>
                  <a:lnTo>
                    <a:pt x="483510" y="304763"/>
                  </a:lnTo>
                  <a:lnTo>
                    <a:pt x="483764" y="304626"/>
                  </a:lnTo>
                  <a:lnTo>
                    <a:pt x="484007" y="304243"/>
                  </a:lnTo>
                  <a:lnTo>
                    <a:pt x="484084" y="303833"/>
                  </a:lnTo>
                  <a:lnTo>
                    <a:pt x="484283" y="303669"/>
                  </a:lnTo>
                  <a:lnTo>
                    <a:pt x="484856" y="303449"/>
                  </a:lnTo>
                  <a:lnTo>
                    <a:pt x="485187" y="303585"/>
                  </a:lnTo>
                  <a:lnTo>
                    <a:pt x="485573" y="303885"/>
                  </a:lnTo>
                  <a:lnTo>
                    <a:pt x="485993" y="304403"/>
                  </a:lnTo>
                  <a:lnTo>
                    <a:pt x="486125" y="304731"/>
                  </a:lnTo>
                  <a:lnTo>
                    <a:pt x="486621" y="305112"/>
                  </a:lnTo>
                  <a:lnTo>
                    <a:pt x="486820" y="305194"/>
                  </a:lnTo>
                  <a:lnTo>
                    <a:pt x="487372" y="305384"/>
                  </a:lnTo>
                  <a:lnTo>
                    <a:pt x="488001" y="305547"/>
                  </a:lnTo>
                  <a:lnTo>
                    <a:pt x="488552" y="305628"/>
                  </a:lnTo>
                  <a:lnTo>
                    <a:pt x="488905" y="305573"/>
                  </a:lnTo>
                  <a:lnTo>
                    <a:pt x="489402" y="305791"/>
                  </a:lnTo>
                  <a:lnTo>
                    <a:pt x="489711" y="306173"/>
                  </a:lnTo>
                  <a:lnTo>
                    <a:pt x="490064" y="306554"/>
                  </a:lnTo>
                  <a:lnTo>
                    <a:pt x="490781" y="306717"/>
                  </a:lnTo>
                  <a:lnTo>
                    <a:pt x="491222" y="306689"/>
                  </a:lnTo>
                  <a:lnTo>
                    <a:pt x="491686" y="306579"/>
                  </a:lnTo>
                  <a:lnTo>
                    <a:pt x="492237" y="306578"/>
                  </a:lnTo>
                  <a:lnTo>
                    <a:pt x="492877" y="306686"/>
                  </a:lnTo>
                  <a:lnTo>
                    <a:pt x="493396" y="306822"/>
                  </a:lnTo>
                  <a:lnTo>
                    <a:pt x="494058" y="306930"/>
                  </a:lnTo>
                  <a:lnTo>
                    <a:pt x="494885" y="307060"/>
                  </a:lnTo>
                  <a:lnTo>
                    <a:pt x="495636" y="307010"/>
                  </a:lnTo>
                  <a:lnTo>
                    <a:pt x="496209" y="307200"/>
                  </a:lnTo>
                  <a:lnTo>
                    <a:pt x="496639" y="307370"/>
                  </a:lnTo>
                  <a:lnTo>
                    <a:pt x="497092" y="307554"/>
                  </a:lnTo>
                  <a:lnTo>
                    <a:pt x="497919" y="307908"/>
                  </a:lnTo>
                  <a:lnTo>
                    <a:pt x="498548" y="308180"/>
                  </a:lnTo>
                  <a:lnTo>
                    <a:pt x="498990" y="308398"/>
                  </a:lnTo>
                  <a:lnTo>
                    <a:pt x="499486" y="308479"/>
                  </a:lnTo>
                  <a:lnTo>
                    <a:pt x="500016" y="308533"/>
                  </a:lnTo>
                  <a:lnTo>
                    <a:pt x="500313" y="308614"/>
                  </a:lnTo>
                  <a:lnTo>
                    <a:pt x="500810" y="308832"/>
                  </a:lnTo>
                  <a:lnTo>
                    <a:pt x="501582" y="309022"/>
                  </a:lnTo>
                  <a:lnTo>
                    <a:pt x="502024" y="309103"/>
                  </a:lnTo>
                  <a:lnTo>
                    <a:pt x="502355" y="309186"/>
                  </a:lnTo>
                  <a:lnTo>
                    <a:pt x="502697" y="309458"/>
                  </a:lnTo>
                  <a:lnTo>
                    <a:pt x="502741" y="309490"/>
                  </a:lnTo>
                  <a:lnTo>
                    <a:pt x="502895" y="309668"/>
                  </a:lnTo>
                  <a:lnTo>
                    <a:pt x="502906" y="309675"/>
                  </a:lnTo>
                  <a:lnTo>
                    <a:pt x="503348" y="309975"/>
                  </a:lnTo>
                  <a:lnTo>
                    <a:pt x="503634" y="310306"/>
                  </a:lnTo>
                  <a:lnTo>
                    <a:pt x="503866" y="310575"/>
                  </a:lnTo>
                  <a:lnTo>
                    <a:pt x="504561" y="310820"/>
                  </a:lnTo>
                  <a:lnTo>
                    <a:pt x="505245" y="310956"/>
                  </a:lnTo>
                  <a:lnTo>
                    <a:pt x="505929" y="311146"/>
                  </a:lnTo>
                  <a:lnTo>
                    <a:pt x="506481" y="311582"/>
                  </a:lnTo>
                  <a:lnTo>
                    <a:pt x="507143" y="312045"/>
                  </a:lnTo>
                  <a:lnTo>
                    <a:pt x="508191" y="312372"/>
                  </a:lnTo>
                  <a:lnTo>
                    <a:pt x="508908" y="312289"/>
                  </a:lnTo>
                  <a:lnTo>
                    <a:pt x="509195" y="312243"/>
                  </a:lnTo>
                  <a:lnTo>
                    <a:pt x="509427" y="312206"/>
                  </a:lnTo>
                  <a:lnTo>
                    <a:pt x="509978" y="312123"/>
                  </a:lnTo>
                  <a:lnTo>
                    <a:pt x="510530" y="312095"/>
                  </a:lnTo>
                  <a:lnTo>
                    <a:pt x="511060" y="312368"/>
                  </a:lnTo>
                  <a:lnTo>
                    <a:pt x="511578" y="312422"/>
                  </a:lnTo>
                  <a:lnTo>
                    <a:pt x="512428" y="312994"/>
                  </a:lnTo>
                  <a:lnTo>
                    <a:pt x="513630" y="313376"/>
                  </a:lnTo>
                  <a:lnTo>
                    <a:pt x="514160" y="313600"/>
                  </a:lnTo>
                  <a:lnTo>
                    <a:pt x="514579" y="313680"/>
                  </a:lnTo>
                  <a:lnTo>
                    <a:pt x="514844" y="313729"/>
                  </a:lnTo>
                  <a:lnTo>
                    <a:pt x="515054" y="313825"/>
                  </a:lnTo>
                  <a:lnTo>
                    <a:pt x="515352" y="314003"/>
                  </a:lnTo>
                  <a:lnTo>
                    <a:pt x="516113" y="314668"/>
                  </a:lnTo>
                  <a:lnTo>
                    <a:pt x="516334" y="314765"/>
                  </a:lnTo>
                  <a:lnTo>
                    <a:pt x="516709" y="315055"/>
                  </a:lnTo>
                  <a:lnTo>
                    <a:pt x="517018" y="315427"/>
                  </a:lnTo>
                  <a:lnTo>
                    <a:pt x="517426" y="316174"/>
                  </a:lnTo>
                  <a:lnTo>
                    <a:pt x="517757" y="316642"/>
                  </a:lnTo>
                  <a:lnTo>
                    <a:pt x="518132" y="317759"/>
                  </a:lnTo>
                  <a:lnTo>
                    <a:pt x="518176" y="318134"/>
                  </a:lnTo>
                  <a:lnTo>
                    <a:pt x="518264" y="318197"/>
                  </a:lnTo>
                  <a:lnTo>
                    <a:pt x="518507" y="318715"/>
                  </a:lnTo>
                  <a:lnTo>
                    <a:pt x="519875" y="320625"/>
                  </a:lnTo>
                  <a:lnTo>
                    <a:pt x="520791" y="321741"/>
                  </a:lnTo>
                  <a:lnTo>
                    <a:pt x="520923" y="321904"/>
                  </a:lnTo>
                  <a:lnTo>
                    <a:pt x="521354" y="322778"/>
                  </a:lnTo>
                  <a:lnTo>
                    <a:pt x="521585" y="323117"/>
                  </a:lnTo>
                  <a:lnTo>
                    <a:pt x="521795" y="323344"/>
                  </a:lnTo>
                  <a:lnTo>
                    <a:pt x="522380" y="323700"/>
                  </a:lnTo>
                  <a:lnTo>
                    <a:pt x="522644" y="323975"/>
                  </a:lnTo>
                  <a:lnTo>
                    <a:pt x="522997" y="324671"/>
                  </a:lnTo>
                  <a:lnTo>
                    <a:pt x="523119" y="325222"/>
                  </a:lnTo>
                  <a:lnTo>
                    <a:pt x="523317" y="325545"/>
                  </a:lnTo>
                  <a:lnTo>
                    <a:pt x="524343" y="326549"/>
                  </a:lnTo>
                  <a:lnTo>
                    <a:pt x="524785" y="327426"/>
                  </a:lnTo>
                  <a:lnTo>
                    <a:pt x="525028" y="327749"/>
                  </a:lnTo>
                  <a:lnTo>
                    <a:pt x="525325" y="328140"/>
                  </a:lnTo>
                  <a:lnTo>
                    <a:pt x="525601" y="328491"/>
                  </a:lnTo>
                  <a:lnTo>
                    <a:pt x="525645" y="328890"/>
                  </a:lnTo>
                  <a:lnTo>
                    <a:pt x="525656" y="329284"/>
                  </a:lnTo>
                  <a:lnTo>
                    <a:pt x="525623" y="330063"/>
                  </a:lnTo>
                  <a:lnTo>
                    <a:pt x="525701" y="330454"/>
                  </a:lnTo>
                  <a:lnTo>
                    <a:pt x="525866" y="330793"/>
                  </a:lnTo>
                  <a:lnTo>
                    <a:pt x="525921" y="331667"/>
                  </a:lnTo>
                  <a:lnTo>
                    <a:pt x="526164" y="332526"/>
                  </a:lnTo>
                  <a:lnTo>
                    <a:pt x="526230" y="333110"/>
                  </a:lnTo>
                  <a:lnTo>
                    <a:pt x="526462" y="333449"/>
                  </a:lnTo>
                  <a:lnTo>
                    <a:pt x="526528" y="334551"/>
                  </a:lnTo>
                  <a:lnTo>
                    <a:pt x="526462" y="334893"/>
                  </a:lnTo>
                  <a:lnTo>
                    <a:pt x="526352" y="335102"/>
                  </a:lnTo>
                  <a:lnTo>
                    <a:pt x="526440" y="335296"/>
                  </a:lnTo>
                  <a:lnTo>
                    <a:pt x="526826" y="335670"/>
                  </a:lnTo>
                  <a:lnTo>
                    <a:pt x="526903" y="335864"/>
                  </a:lnTo>
                  <a:lnTo>
                    <a:pt x="526903" y="336091"/>
                  </a:lnTo>
                  <a:lnTo>
                    <a:pt x="526804" y="336221"/>
                  </a:lnTo>
                  <a:lnTo>
                    <a:pt x="526793" y="336326"/>
                  </a:lnTo>
                  <a:lnTo>
                    <a:pt x="526815" y="336570"/>
                  </a:lnTo>
                  <a:lnTo>
                    <a:pt x="527080" y="336655"/>
                  </a:lnTo>
                  <a:lnTo>
                    <a:pt x="527256" y="336642"/>
                  </a:lnTo>
                  <a:lnTo>
                    <a:pt x="527488" y="336641"/>
                  </a:lnTo>
                  <a:lnTo>
                    <a:pt x="527521" y="336613"/>
                  </a:lnTo>
                  <a:lnTo>
                    <a:pt x="527609" y="336547"/>
                  </a:lnTo>
                  <a:lnTo>
                    <a:pt x="527962" y="336506"/>
                  </a:lnTo>
                  <a:lnTo>
                    <a:pt x="528161" y="336506"/>
                  </a:lnTo>
                  <a:lnTo>
                    <a:pt x="528337" y="336372"/>
                  </a:lnTo>
                  <a:lnTo>
                    <a:pt x="528536" y="336318"/>
                  </a:lnTo>
                  <a:lnTo>
                    <a:pt x="528702" y="336291"/>
                  </a:lnTo>
                  <a:lnTo>
                    <a:pt x="528867" y="336317"/>
                  </a:lnTo>
                  <a:lnTo>
                    <a:pt x="529121" y="336344"/>
                  </a:lnTo>
                  <a:lnTo>
                    <a:pt x="529463" y="336437"/>
                  </a:lnTo>
                  <a:lnTo>
                    <a:pt x="529650" y="336437"/>
                  </a:lnTo>
                  <a:lnTo>
                    <a:pt x="529882" y="336329"/>
                  </a:lnTo>
                  <a:lnTo>
                    <a:pt x="530059" y="336302"/>
                  </a:lnTo>
                  <a:lnTo>
                    <a:pt x="530279" y="336329"/>
                  </a:lnTo>
                  <a:lnTo>
                    <a:pt x="530279" y="336332"/>
                  </a:lnTo>
                  <a:lnTo>
                    <a:pt x="530312" y="336344"/>
                  </a:lnTo>
                  <a:lnTo>
                    <a:pt x="530478" y="336423"/>
                  </a:lnTo>
                  <a:lnTo>
                    <a:pt x="530665" y="336516"/>
                  </a:lnTo>
                  <a:lnTo>
                    <a:pt x="530787" y="336677"/>
                  </a:lnTo>
                  <a:lnTo>
                    <a:pt x="531063" y="336811"/>
                  </a:lnTo>
                  <a:lnTo>
                    <a:pt x="531294" y="336878"/>
                  </a:lnTo>
                  <a:lnTo>
                    <a:pt x="531802" y="336837"/>
                  </a:lnTo>
                  <a:lnTo>
                    <a:pt x="532166" y="336783"/>
                  </a:lnTo>
                  <a:lnTo>
                    <a:pt x="532607" y="336769"/>
                  </a:lnTo>
                  <a:lnTo>
                    <a:pt x="532927" y="336769"/>
                  </a:lnTo>
                  <a:lnTo>
                    <a:pt x="533093" y="336728"/>
                  </a:lnTo>
                  <a:lnTo>
                    <a:pt x="533302" y="336648"/>
                  </a:lnTo>
                  <a:lnTo>
                    <a:pt x="533545" y="336567"/>
                  </a:lnTo>
                  <a:lnTo>
                    <a:pt x="533766" y="336701"/>
                  </a:lnTo>
                  <a:lnTo>
                    <a:pt x="533810" y="336709"/>
                  </a:lnTo>
                  <a:lnTo>
                    <a:pt x="533953" y="336741"/>
                  </a:lnTo>
                  <a:lnTo>
                    <a:pt x="534196" y="336767"/>
                  </a:lnTo>
                  <a:lnTo>
                    <a:pt x="534350" y="336848"/>
                  </a:lnTo>
                  <a:lnTo>
                    <a:pt x="534472" y="336915"/>
                  </a:lnTo>
                  <a:lnTo>
                    <a:pt x="534737" y="337075"/>
                  </a:lnTo>
                  <a:lnTo>
                    <a:pt x="535024" y="337223"/>
                  </a:lnTo>
                  <a:lnTo>
                    <a:pt x="535266" y="337357"/>
                  </a:lnTo>
                  <a:lnTo>
                    <a:pt x="535542" y="337504"/>
                  </a:lnTo>
                  <a:lnTo>
                    <a:pt x="535928" y="337625"/>
                  </a:lnTo>
                  <a:lnTo>
                    <a:pt x="536259" y="337624"/>
                  </a:lnTo>
                  <a:lnTo>
                    <a:pt x="536524" y="337557"/>
                  </a:lnTo>
                  <a:lnTo>
                    <a:pt x="536756" y="337436"/>
                  </a:lnTo>
                  <a:lnTo>
                    <a:pt x="536833" y="337333"/>
                  </a:lnTo>
                  <a:lnTo>
                    <a:pt x="536888" y="337248"/>
                  </a:lnTo>
                  <a:lnTo>
                    <a:pt x="537054" y="337234"/>
                  </a:lnTo>
                  <a:lnTo>
                    <a:pt x="537252" y="337244"/>
                  </a:lnTo>
                  <a:lnTo>
                    <a:pt x="537307" y="337247"/>
                  </a:lnTo>
                  <a:lnTo>
                    <a:pt x="537396" y="337172"/>
                  </a:lnTo>
                  <a:lnTo>
                    <a:pt x="537517" y="337072"/>
                  </a:lnTo>
                  <a:lnTo>
                    <a:pt x="537738" y="336884"/>
                  </a:lnTo>
                  <a:lnTo>
                    <a:pt x="537991" y="336763"/>
                  </a:lnTo>
                  <a:lnTo>
                    <a:pt x="538289" y="336642"/>
                  </a:lnTo>
                  <a:lnTo>
                    <a:pt x="538488" y="336547"/>
                  </a:lnTo>
                  <a:lnTo>
                    <a:pt x="538775" y="336507"/>
                  </a:lnTo>
                  <a:lnTo>
                    <a:pt x="538962" y="336319"/>
                  </a:lnTo>
                  <a:lnTo>
                    <a:pt x="539139" y="336130"/>
                  </a:lnTo>
                  <a:lnTo>
                    <a:pt x="539271" y="335942"/>
                  </a:lnTo>
                  <a:lnTo>
                    <a:pt x="539404" y="335754"/>
                  </a:lnTo>
                  <a:lnTo>
                    <a:pt x="539492" y="335580"/>
                  </a:lnTo>
                  <a:lnTo>
                    <a:pt x="539536" y="335405"/>
                  </a:lnTo>
                  <a:lnTo>
                    <a:pt x="539701" y="335324"/>
                  </a:lnTo>
                  <a:lnTo>
                    <a:pt x="539878" y="335257"/>
                  </a:lnTo>
                  <a:lnTo>
                    <a:pt x="540132" y="335122"/>
                  </a:lnTo>
                  <a:lnTo>
                    <a:pt x="540441" y="335047"/>
                  </a:lnTo>
                  <a:lnTo>
                    <a:pt x="540838" y="334987"/>
                  </a:lnTo>
                  <a:lnTo>
                    <a:pt x="541114" y="335041"/>
                  </a:lnTo>
                  <a:lnTo>
                    <a:pt x="541334" y="335188"/>
                  </a:lnTo>
                  <a:lnTo>
                    <a:pt x="541544" y="335255"/>
                  </a:lnTo>
                  <a:lnTo>
                    <a:pt x="541798" y="335228"/>
                  </a:lnTo>
                  <a:lnTo>
                    <a:pt x="541952" y="335389"/>
                  </a:lnTo>
                  <a:lnTo>
                    <a:pt x="542195" y="335550"/>
                  </a:lnTo>
                  <a:lnTo>
                    <a:pt x="542570" y="335643"/>
                  </a:lnTo>
                  <a:lnTo>
                    <a:pt x="543045" y="335576"/>
                  </a:lnTo>
                  <a:lnTo>
                    <a:pt x="543409" y="335495"/>
                  </a:lnTo>
                  <a:lnTo>
                    <a:pt x="543640" y="335427"/>
                  </a:lnTo>
                  <a:lnTo>
                    <a:pt x="544126" y="335172"/>
                  </a:lnTo>
                  <a:lnTo>
                    <a:pt x="544523" y="334889"/>
                  </a:lnTo>
                  <a:lnTo>
                    <a:pt x="545097" y="334338"/>
                  </a:lnTo>
                  <a:lnTo>
                    <a:pt x="545472" y="334056"/>
                  </a:lnTo>
                  <a:lnTo>
                    <a:pt x="545770" y="333827"/>
                  </a:lnTo>
                  <a:lnTo>
                    <a:pt x="546211" y="333491"/>
                  </a:lnTo>
                  <a:lnTo>
                    <a:pt x="546630" y="333329"/>
                  </a:lnTo>
                  <a:lnTo>
                    <a:pt x="546972" y="333289"/>
                  </a:lnTo>
                  <a:lnTo>
                    <a:pt x="547414" y="333436"/>
                  </a:lnTo>
                  <a:lnTo>
                    <a:pt x="547579" y="333417"/>
                  </a:lnTo>
                  <a:lnTo>
                    <a:pt x="547877" y="333382"/>
                  </a:lnTo>
                  <a:lnTo>
                    <a:pt x="548065" y="333185"/>
                  </a:lnTo>
                  <a:lnTo>
                    <a:pt x="548197" y="333032"/>
                  </a:lnTo>
                  <a:lnTo>
                    <a:pt x="548561" y="332857"/>
                  </a:lnTo>
                  <a:lnTo>
                    <a:pt x="548980" y="332736"/>
                  </a:lnTo>
                  <a:lnTo>
                    <a:pt x="549333" y="332655"/>
                  </a:lnTo>
                  <a:lnTo>
                    <a:pt x="549664" y="332789"/>
                  </a:lnTo>
                  <a:lnTo>
                    <a:pt x="549929" y="332950"/>
                  </a:lnTo>
                  <a:lnTo>
                    <a:pt x="550293" y="333178"/>
                  </a:lnTo>
                  <a:lnTo>
                    <a:pt x="550646" y="333379"/>
                  </a:lnTo>
                  <a:lnTo>
                    <a:pt x="551066" y="333674"/>
                  </a:lnTo>
                  <a:lnTo>
                    <a:pt x="551176" y="333734"/>
                  </a:lnTo>
                  <a:lnTo>
                    <a:pt x="551474" y="333888"/>
                  </a:lnTo>
                  <a:lnTo>
                    <a:pt x="551838" y="333847"/>
                  </a:lnTo>
                  <a:lnTo>
                    <a:pt x="551904" y="333805"/>
                  </a:lnTo>
                  <a:lnTo>
                    <a:pt x="552136" y="333673"/>
                  </a:lnTo>
                  <a:lnTo>
                    <a:pt x="552323" y="333525"/>
                  </a:lnTo>
                  <a:lnTo>
                    <a:pt x="552522" y="333551"/>
                  </a:lnTo>
                  <a:lnTo>
                    <a:pt x="552765" y="333580"/>
                  </a:lnTo>
                  <a:lnTo>
                    <a:pt x="552853" y="333591"/>
                  </a:lnTo>
                  <a:lnTo>
                    <a:pt x="552930" y="333531"/>
                  </a:lnTo>
                  <a:lnTo>
                    <a:pt x="553140" y="333376"/>
                  </a:lnTo>
                  <a:lnTo>
                    <a:pt x="553372" y="333336"/>
                  </a:lnTo>
                  <a:lnTo>
                    <a:pt x="553669" y="333456"/>
                  </a:lnTo>
                  <a:lnTo>
                    <a:pt x="553736" y="333497"/>
                  </a:lnTo>
                  <a:lnTo>
                    <a:pt x="553956" y="333630"/>
                  </a:lnTo>
                  <a:lnTo>
                    <a:pt x="554221" y="333654"/>
                  </a:lnTo>
                  <a:lnTo>
                    <a:pt x="554254" y="333657"/>
                  </a:lnTo>
                  <a:lnTo>
                    <a:pt x="554618" y="333952"/>
                  </a:lnTo>
                  <a:lnTo>
                    <a:pt x="554894" y="334086"/>
                  </a:lnTo>
                  <a:lnTo>
                    <a:pt x="555148" y="334180"/>
                  </a:lnTo>
                  <a:lnTo>
                    <a:pt x="555424" y="334177"/>
                  </a:lnTo>
                  <a:lnTo>
                    <a:pt x="555722" y="334258"/>
                  </a:lnTo>
                  <a:lnTo>
                    <a:pt x="555777" y="334309"/>
                  </a:lnTo>
                  <a:lnTo>
                    <a:pt x="555887" y="334420"/>
                  </a:lnTo>
                  <a:lnTo>
                    <a:pt x="556019" y="334717"/>
                  </a:lnTo>
                  <a:lnTo>
                    <a:pt x="555920" y="335203"/>
                  </a:lnTo>
                  <a:lnTo>
                    <a:pt x="556030" y="335472"/>
                  </a:lnTo>
                  <a:lnTo>
                    <a:pt x="556383" y="335607"/>
                  </a:lnTo>
                  <a:lnTo>
                    <a:pt x="556703" y="335850"/>
                  </a:lnTo>
                  <a:lnTo>
                    <a:pt x="556979" y="335957"/>
                  </a:lnTo>
                  <a:lnTo>
                    <a:pt x="557200" y="336065"/>
                  </a:lnTo>
                  <a:lnTo>
                    <a:pt x="557034" y="336443"/>
                  </a:lnTo>
                  <a:lnTo>
                    <a:pt x="557112" y="336740"/>
                  </a:lnTo>
                  <a:lnTo>
                    <a:pt x="557553" y="336739"/>
                  </a:lnTo>
                  <a:lnTo>
                    <a:pt x="557928" y="336793"/>
                  </a:lnTo>
                  <a:lnTo>
                    <a:pt x="558204" y="336955"/>
                  </a:lnTo>
                  <a:lnTo>
                    <a:pt x="558226" y="337252"/>
                  </a:lnTo>
                  <a:lnTo>
                    <a:pt x="558391" y="337413"/>
                  </a:lnTo>
                  <a:lnTo>
                    <a:pt x="558634" y="337521"/>
                  </a:lnTo>
                  <a:lnTo>
                    <a:pt x="559020" y="337818"/>
                  </a:lnTo>
                  <a:lnTo>
                    <a:pt x="559396" y="338411"/>
                  </a:lnTo>
                  <a:lnTo>
                    <a:pt x="559616" y="338438"/>
                  </a:lnTo>
                  <a:lnTo>
                    <a:pt x="559804" y="338653"/>
                  </a:lnTo>
                  <a:lnTo>
                    <a:pt x="560080" y="338707"/>
                  </a:lnTo>
                  <a:lnTo>
                    <a:pt x="560411" y="338572"/>
                  </a:lnTo>
                  <a:lnTo>
                    <a:pt x="560951" y="338383"/>
                  </a:lnTo>
                  <a:lnTo>
                    <a:pt x="561878" y="338139"/>
                  </a:lnTo>
                  <a:lnTo>
                    <a:pt x="562683" y="337868"/>
                  </a:lnTo>
                  <a:lnTo>
                    <a:pt x="563478" y="337651"/>
                  </a:lnTo>
                  <a:lnTo>
                    <a:pt x="563853" y="337570"/>
                  </a:lnTo>
                  <a:lnTo>
                    <a:pt x="564316" y="337327"/>
                  </a:lnTo>
                  <a:lnTo>
                    <a:pt x="564614" y="336868"/>
                  </a:lnTo>
                  <a:lnTo>
                    <a:pt x="564868" y="336220"/>
                  </a:lnTo>
                  <a:lnTo>
                    <a:pt x="564890" y="336165"/>
                  </a:lnTo>
                  <a:lnTo>
                    <a:pt x="565166" y="335707"/>
                  </a:lnTo>
                  <a:lnTo>
                    <a:pt x="565254" y="335531"/>
                  </a:lnTo>
                  <a:lnTo>
                    <a:pt x="565442" y="335226"/>
                  </a:lnTo>
                  <a:lnTo>
                    <a:pt x="565541" y="335085"/>
                  </a:lnTo>
                  <a:lnTo>
                    <a:pt x="565762" y="334950"/>
                  </a:lnTo>
                  <a:lnTo>
                    <a:pt x="565927" y="335106"/>
                  </a:lnTo>
                  <a:lnTo>
                    <a:pt x="566148" y="335303"/>
                  </a:lnTo>
                  <a:lnTo>
                    <a:pt x="567030" y="335535"/>
                  </a:lnTo>
                  <a:lnTo>
                    <a:pt x="568001" y="336062"/>
                  </a:lnTo>
                  <a:lnTo>
                    <a:pt x="568476" y="336379"/>
                  </a:lnTo>
                  <a:lnTo>
                    <a:pt x="568641" y="336756"/>
                  </a:lnTo>
                  <a:lnTo>
                    <a:pt x="568752" y="337323"/>
                  </a:lnTo>
                  <a:lnTo>
                    <a:pt x="568729" y="337863"/>
                  </a:lnTo>
                  <a:lnTo>
                    <a:pt x="568586" y="338160"/>
                  </a:lnTo>
                  <a:lnTo>
                    <a:pt x="568994" y="338483"/>
                  </a:lnTo>
                  <a:lnTo>
                    <a:pt x="569325" y="338375"/>
                  </a:lnTo>
                  <a:lnTo>
                    <a:pt x="569645" y="338375"/>
                  </a:lnTo>
                  <a:lnTo>
                    <a:pt x="569998" y="338644"/>
                  </a:lnTo>
                  <a:lnTo>
                    <a:pt x="570362" y="339049"/>
                  </a:lnTo>
                  <a:lnTo>
                    <a:pt x="570870" y="339480"/>
                  </a:lnTo>
                  <a:lnTo>
                    <a:pt x="571388" y="339912"/>
                  </a:lnTo>
                  <a:lnTo>
                    <a:pt x="571775" y="340208"/>
                  </a:lnTo>
                  <a:lnTo>
                    <a:pt x="572183" y="340397"/>
                  </a:lnTo>
                  <a:lnTo>
                    <a:pt x="572558" y="340451"/>
                  </a:lnTo>
                  <a:lnTo>
                    <a:pt x="572966" y="340369"/>
                  </a:lnTo>
                  <a:lnTo>
                    <a:pt x="573209" y="340666"/>
                  </a:lnTo>
                  <a:lnTo>
                    <a:pt x="573319" y="341071"/>
                  </a:lnTo>
                  <a:lnTo>
                    <a:pt x="573407" y="341341"/>
                  </a:lnTo>
                  <a:lnTo>
                    <a:pt x="573705" y="341664"/>
                  </a:lnTo>
                  <a:lnTo>
                    <a:pt x="574169" y="341907"/>
                  </a:lnTo>
                  <a:lnTo>
                    <a:pt x="574599" y="342014"/>
                  </a:lnTo>
                  <a:lnTo>
                    <a:pt x="575140" y="342014"/>
                  </a:lnTo>
                  <a:lnTo>
                    <a:pt x="575415" y="342041"/>
                  </a:lnTo>
                  <a:lnTo>
                    <a:pt x="575603" y="342230"/>
                  </a:lnTo>
                  <a:lnTo>
                    <a:pt x="575713" y="342661"/>
                  </a:lnTo>
                  <a:lnTo>
                    <a:pt x="575879" y="342877"/>
                  </a:lnTo>
                  <a:lnTo>
                    <a:pt x="576320" y="343444"/>
                  </a:lnTo>
                  <a:lnTo>
                    <a:pt x="577026" y="343875"/>
                  </a:lnTo>
                  <a:lnTo>
                    <a:pt x="577512" y="344549"/>
                  </a:lnTo>
                  <a:lnTo>
                    <a:pt x="577622" y="345035"/>
                  </a:lnTo>
                  <a:lnTo>
                    <a:pt x="577534" y="345737"/>
                  </a:lnTo>
                  <a:lnTo>
                    <a:pt x="577446" y="346196"/>
                  </a:lnTo>
                  <a:lnTo>
                    <a:pt x="577556" y="346709"/>
                  </a:lnTo>
                  <a:lnTo>
                    <a:pt x="577887" y="347545"/>
                  </a:lnTo>
                  <a:lnTo>
                    <a:pt x="578108" y="348031"/>
                  </a:lnTo>
                  <a:lnTo>
                    <a:pt x="578372" y="348624"/>
                  </a:lnTo>
                  <a:lnTo>
                    <a:pt x="578571" y="348867"/>
                  </a:lnTo>
                  <a:lnTo>
                    <a:pt x="578483" y="349164"/>
                  </a:lnTo>
                  <a:lnTo>
                    <a:pt x="578692" y="349633"/>
                  </a:lnTo>
                  <a:lnTo>
                    <a:pt x="578604" y="350664"/>
                  </a:lnTo>
                  <a:lnTo>
                    <a:pt x="578461" y="351406"/>
                  </a:lnTo>
                  <a:lnTo>
                    <a:pt x="578108" y="352128"/>
                  </a:lnTo>
                  <a:lnTo>
                    <a:pt x="577633" y="352520"/>
                  </a:lnTo>
                  <a:lnTo>
                    <a:pt x="577446" y="353241"/>
                  </a:lnTo>
                  <a:lnTo>
                    <a:pt x="577611" y="354313"/>
                  </a:lnTo>
                  <a:lnTo>
                    <a:pt x="577898" y="354457"/>
                  </a:lnTo>
                  <a:lnTo>
                    <a:pt x="579089" y="354663"/>
                  </a:lnTo>
                  <a:lnTo>
                    <a:pt x="579752" y="354662"/>
                  </a:lnTo>
                  <a:lnTo>
                    <a:pt x="580811" y="354620"/>
                  </a:lnTo>
                  <a:lnTo>
                    <a:pt x="581429" y="354517"/>
                  </a:lnTo>
                  <a:lnTo>
                    <a:pt x="581914" y="354578"/>
                  </a:lnTo>
                  <a:lnTo>
                    <a:pt x="582245" y="354928"/>
                  </a:lnTo>
                  <a:lnTo>
                    <a:pt x="582598" y="355382"/>
                  </a:lnTo>
                  <a:lnTo>
                    <a:pt x="583403" y="355855"/>
                  </a:lnTo>
                  <a:lnTo>
                    <a:pt x="584087" y="356246"/>
                  </a:lnTo>
                  <a:lnTo>
                    <a:pt x="584981" y="356967"/>
                  </a:lnTo>
                  <a:lnTo>
                    <a:pt x="585599" y="357462"/>
                  </a:lnTo>
                  <a:lnTo>
                    <a:pt x="585996" y="357832"/>
                  </a:lnTo>
                  <a:lnTo>
                    <a:pt x="586515" y="358430"/>
                  </a:lnTo>
                  <a:lnTo>
                    <a:pt x="586934" y="358904"/>
                  </a:lnTo>
                  <a:lnTo>
                    <a:pt x="587287" y="359440"/>
                  </a:lnTo>
                  <a:lnTo>
                    <a:pt x="587574" y="359996"/>
                  </a:lnTo>
                  <a:lnTo>
                    <a:pt x="588048" y="360593"/>
                  </a:lnTo>
                  <a:lnTo>
                    <a:pt x="588589" y="361108"/>
                  </a:lnTo>
                  <a:lnTo>
                    <a:pt x="588887" y="361747"/>
                  </a:lnTo>
                  <a:lnTo>
                    <a:pt x="589052" y="362366"/>
                  </a:lnTo>
                  <a:lnTo>
                    <a:pt x="589052" y="363025"/>
                  </a:lnTo>
                  <a:lnTo>
                    <a:pt x="589097" y="363663"/>
                  </a:lnTo>
                  <a:lnTo>
                    <a:pt x="590211" y="364859"/>
                  </a:lnTo>
                  <a:lnTo>
                    <a:pt x="590542" y="365232"/>
                  </a:lnTo>
                  <a:lnTo>
                    <a:pt x="590884" y="365622"/>
                  </a:lnTo>
                  <a:lnTo>
                    <a:pt x="591215" y="366157"/>
                  </a:lnTo>
                  <a:lnTo>
                    <a:pt x="591524" y="366549"/>
                  </a:lnTo>
                  <a:lnTo>
                    <a:pt x="591855" y="367456"/>
                  </a:lnTo>
                  <a:lnTo>
                    <a:pt x="591943" y="368033"/>
                  </a:lnTo>
                  <a:lnTo>
                    <a:pt x="592064" y="368486"/>
                  </a:lnTo>
                  <a:lnTo>
                    <a:pt x="592020" y="369146"/>
                  </a:lnTo>
                  <a:lnTo>
                    <a:pt x="591998" y="369352"/>
                  </a:lnTo>
                  <a:lnTo>
                    <a:pt x="592230" y="369620"/>
                  </a:lnTo>
                  <a:lnTo>
                    <a:pt x="592506" y="369867"/>
                  </a:lnTo>
                  <a:lnTo>
                    <a:pt x="592870" y="369970"/>
                  </a:lnTo>
                  <a:lnTo>
                    <a:pt x="593377" y="369949"/>
                  </a:lnTo>
                  <a:lnTo>
                    <a:pt x="593830" y="370031"/>
                  </a:lnTo>
                  <a:lnTo>
                    <a:pt x="594282" y="370175"/>
                  </a:lnTo>
                  <a:lnTo>
                    <a:pt x="594536" y="370381"/>
                  </a:lnTo>
                  <a:lnTo>
                    <a:pt x="594326" y="370794"/>
                  </a:lnTo>
                  <a:lnTo>
                    <a:pt x="594370" y="371227"/>
                  </a:lnTo>
                  <a:lnTo>
                    <a:pt x="594271" y="371557"/>
                  </a:lnTo>
                  <a:lnTo>
                    <a:pt x="594348" y="371804"/>
                  </a:lnTo>
                  <a:lnTo>
                    <a:pt x="594392" y="372175"/>
                  </a:lnTo>
                  <a:lnTo>
                    <a:pt x="594249" y="372381"/>
                  </a:lnTo>
                  <a:lnTo>
                    <a:pt x="593774" y="372670"/>
                  </a:lnTo>
                  <a:lnTo>
                    <a:pt x="593521" y="373165"/>
                  </a:lnTo>
                  <a:lnTo>
                    <a:pt x="593543" y="373598"/>
                  </a:lnTo>
                  <a:lnTo>
                    <a:pt x="593686" y="374093"/>
                  </a:lnTo>
                  <a:lnTo>
                    <a:pt x="593730" y="374690"/>
                  </a:lnTo>
                  <a:lnTo>
                    <a:pt x="593455" y="375123"/>
                  </a:lnTo>
                  <a:lnTo>
                    <a:pt x="593289" y="375556"/>
                  </a:lnTo>
                  <a:lnTo>
                    <a:pt x="593333" y="375866"/>
                  </a:lnTo>
                  <a:lnTo>
                    <a:pt x="593256" y="376402"/>
                  </a:lnTo>
                  <a:lnTo>
                    <a:pt x="592859" y="376752"/>
                  </a:lnTo>
                  <a:lnTo>
                    <a:pt x="592417" y="377103"/>
                  </a:lnTo>
                  <a:lnTo>
                    <a:pt x="592175" y="377474"/>
                  </a:lnTo>
                  <a:lnTo>
                    <a:pt x="591844" y="377536"/>
                  </a:lnTo>
                  <a:lnTo>
                    <a:pt x="591612" y="377619"/>
                  </a:lnTo>
                  <a:lnTo>
                    <a:pt x="591369" y="377887"/>
                  </a:lnTo>
                  <a:lnTo>
                    <a:pt x="591027" y="377990"/>
                  </a:lnTo>
                  <a:lnTo>
                    <a:pt x="590509" y="378259"/>
                  </a:lnTo>
                  <a:lnTo>
                    <a:pt x="589792" y="378480"/>
                  </a:lnTo>
                  <a:lnTo>
                    <a:pt x="589990" y="378898"/>
                  </a:lnTo>
                  <a:lnTo>
                    <a:pt x="589847" y="379434"/>
                  </a:lnTo>
                  <a:lnTo>
                    <a:pt x="589604" y="379970"/>
                  </a:lnTo>
                  <a:lnTo>
                    <a:pt x="589251" y="380300"/>
                  </a:lnTo>
                  <a:lnTo>
                    <a:pt x="589306" y="380548"/>
                  </a:lnTo>
                  <a:lnTo>
                    <a:pt x="589461" y="380960"/>
                  </a:lnTo>
                  <a:lnTo>
                    <a:pt x="589604" y="381290"/>
                  </a:lnTo>
                  <a:lnTo>
                    <a:pt x="589703" y="381640"/>
                  </a:lnTo>
                  <a:lnTo>
                    <a:pt x="589604" y="382197"/>
                  </a:lnTo>
                  <a:lnTo>
                    <a:pt x="589317" y="382300"/>
                  </a:lnTo>
                  <a:lnTo>
                    <a:pt x="588920" y="382259"/>
                  </a:lnTo>
                  <a:lnTo>
                    <a:pt x="588799" y="382589"/>
                  </a:lnTo>
                  <a:lnTo>
                    <a:pt x="588732" y="383207"/>
                  </a:lnTo>
                  <a:lnTo>
                    <a:pt x="588611" y="383455"/>
                  </a:lnTo>
                  <a:lnTo>
                    <a:pt x="588335" y="383805"/>
                  </a:lnTo>
                  <a:lnTo>
                    <a:pt x="588335" y="384259"/>
                  </a:lnTo>
                  <a:lnTo>
                    <a:pt x="588468" y="384919"/>
                  </a:lnTo>
                  <a:lnTo>
                    <a:pt x="588611" y="385248"/>
                  </a:lnTo>
                  <a:lnTo>
                    <a:pt x="588931" y="385436"/>
                  </a:lnTo>
                  <a:lnTo>
                    <a:pt x="588964" y="385454"/>
                  </a:lnTo>
                  <a:lnTo>
                    <a:pt x="588688" y="386155"/>
                  </a:lnTo>
                  <a:lnTo>
                    <a:pt x="588732" y="386444"/>
                  </a:lnTo>
                  <a:lnTo>
                    <a:pt x="588942" y="386732"/>
                  </a:lnTo>
                  <a:lnTo>
                    <a:pt x="588843" y="387042"/>
                  </a:lnTo>
                  <a:lnTo>
                    <a:pt x="588666" y="387135"/>
                  </a:lnTo>
                  <a:lnTo>
                    <a:pt x="588523" y="387207"/>
                  </a:lnTo>
                  <a:lnTo>
                    <a:pt x="588302" y="387083"/>
                  </a:lnTo>
                  <a:lnTo>
                    <a:pt x="588115" y="387104"/>
                  </a:lnTo>
                  <a:lnTo>
                    <a:pt x="587971" y="387455"/>
                  </a:lnTo>
                  <a:lnTo>
                    <a:pt x="587883" y="387970"/>
                  </a:lnTo>
                  <a:lnTo>
                    <a:pt x="587883" y="388217"/>
                  </a:lnTo>
                  <a:lnTo>
                    <a:pt x="587949" y="388417"/>
                  </a:lnTo>
                  <a:lnTo>
                    <a:pt x="588004" y="388631"/>
                  </a:lnTo>
                  <a:lnTo>
                    <a:pt x="587971" y="388977"/>
                  </a:lnTo>
                  <a:lnTo>
                    <a:pt x="587497" y="389387"/>
                  </a:lnTo>
                  <a:lnTo>
                    <a:pt x="587155" y="389714"/>
                  </a:lnTo>
                  <a:lnTo>
                    <a:pt x="587077" y="389785"/>
                  </a:lnTo>
                  <a:lnTo>
                    <a:pt x="586636" y="389950"/>
                  </a:lnTo>
                  <a:lnTo>
                    <a:pt x="586437" y="390074"/>
                  </a:lnTo>
                  <a:lnTo>
                    <a:pt x="586327" y="390404"/>
                  </a:lnTo>
                  <a:lnTo>
                    <a:pt x="586228" y="390672"/>
                  </a:lnTo>
                  <a:lnTo>
                    <a:pt x="586040" y="391022"/>
                  </a:lnTo>
                  <a:lnTo>
                    <a:pt x="586084" y="391331"/>
                  </a:lnTo>
                  <a:lnTo>
                    <a:pt x="586250" y="391620"/>
                  </a:lnTo>
                  <a:lnTo>
                    <a:pt x="586460" y="391888"/>
                  </a:lnTo>
                  <a:lnTo>
                    <a:pt x="586813" y="391970"/>
                  </a:lnTo>
                  <a:lnTo>
                    <a:pt x="587177" y="391949"/>
                  </a:lnTo>
                  <a:lnTo>
                    <a:pt x="587530" y="391866"/>
                  </a:lnTo>
                  <a:lnTo>
                    <a:pt x="587806" y="391990"/>
                  </a:lnTo>
                  <a:lnTo>
                    <a:pt x="588137" y="391887"/>
                  </a:lnTo>
                  <a:lnTo>
                    <a:pt x="588534" y="391660"/>
                  </a:lnTo>
                  <a:lnTo>
                    <a:pt x="588843" y="391350"/>
                  </a:lnTo>
                  <a:lnTo>
                    <a:pt x="589008" y="391133"/>
                  </a:lnTo>
                  <a:lnTo>
                    <a:pt x="589041" y="391082"/>
                  </a:lnTo>
                  <a:lnTo>
                    <a:pt x="589317" y="390979"/>
                  </a:lnTo>
                  <a:lnTo>
                    <a:pt x="589604" y="391040"/>
                  </a:lnTo>
                  <a:lnTo>
                    <a:pt x="589836" y="391020"/>
                  </a:lnTo>
                  <a:lnTo>
                    <a:pt x="590045" y="391040"/>
                  </a:lnTo>
                  <a:lnTo>
                    <a:pt x="590123" y="391050"/>
                  </a:lnTo>
                  <a:lnTo>
                    <a:pt x="590398" y="391081"/>
                  </a:lnTo>
                  <a:lnTo>
                    <a:pt x="590729" y="390978"/>
                  </a:lnTo>
                  <a:lnTo>
                    <a:pt x="590785" y="390934"/>
                  </a:lnTo>
                  <a:lnTo>
                    <a:pt x="590928" y="390813"/>
                  </a:lnTo>
                  <a:lnTo>
                    <a:pt x="591226" y="390689"/>
                  </a:lnTo>
                  <a:lnTo>
                    <a:pt x="591535" y="390648"/>
                  </a:lnTo>
                  <a:lnTo>
                    <a:pt x="591866" y="390586"/>
                  </a:lnTo>
                  <a:lnTo>
                    <a:pt x="592241" y="390627"/>
                  </a:lnTo>
                  <a:lnTo>
                    <a:pt x="592550" y="390771"/>
                  </a:lnTo>
                  <a:lnTo>
                    <a:pt x="592969" y="390915"/>
                  </a:lnTo>
                  <a:lnTo>
                    <a:pt x="593212" y="390956"/>
                  </a:lnTo>
                  <a:lnTo>
                    <a:pt x="593488" y="390997"/>
                  </a:lnTo>
                  <a:lnTo>
                    <a:pt x="593730" y="391141"/>
                  </a:lnTo>
                  <a:lnTo>
                    <a:pt x="593896" y="391285"/>
                  </a:lnTo>
                  <a:lnTo>
                    <a:pt x="594083" y="391403"/>
                  </a:lnTo>
                  <a:lnTo>
                    <a:pt x="594128" y="391429"/>
                  </a:lnTo>
                  <a:lnTo>
                    <a:pt x="594260" y="391354"/>
                  </a:lnTo>
                  <a:lnTo>
                    <a:pt x="594337" y="391306"/>
                  </a:lnTo>
                  <a:lnTo>
                    <a:pt x="594591" y="391161"/>
                  </a:lnTo>
                  <a:lnTo>
                    <a:pt x="594856" y="391017"/>
                  </a:lnTo>
                  <a:lnTo>
                    <a:pt x="595143" y="391017"/>
                  </a:lnTo>
                  <a:lnTo>
                    <a:pt x="595352" y="391140"/>
                  </a:lnTo>
                  <a:lnTo>
                    <a:pt x="595518" y="391429"/>
                  </a:lnTo>
                  <a:lnTo>
                    <a:pt x="595562" y="391437"/>
                  </a:lnTo>
                  <a:lnTo>
                    <a:pt x="596080" y="391553"/>
                  </a:lnTo>
                  <a:lnTo>
                    <a:pt x="596312" y="391797"/>
                  </a:lnTo>
                  <a:lnTo>
                    <a:pt x="596411" y="392109"/>
                  </a:lnTo>
                  <a:lnTo>
                    <a:pt x="596268" y="392272"/>
                  </a:lnTo>
                  <a:lnTo>
                    <a:pt x="596180" y="392356"/>
                  </a:lnTo>
                  <a:lnTo>
                    <a:pt x="595816" y="392377"/>
                  </a:lnTo>
                  <a:lnTo>
                    <a:pt x="595518" y="392769"/>
                  </a:lnTo>
                  <a:lnTo>
                    <a:pt x="595628" y="393078"/>
                  </a:lnTo>
                  <a:lnTo>
                    <a:pt x="595849" y="393284"/>
                  </a:lnTo>
                  <a:lnTo>
                    <a:pt x="596125" y="393593"/>
                  </a:lnTo>
                  <a:lnTo>
                    <a:pt x="596191" y="393840"/>
                  </a:lnTo>
                  <a:lnTo>
                    <a:pt x="596102" y="394273"/>
                  </a:lnTo>
                  <a:lnTo>
                    <a:pt x="596268" y="394623"/>
                  </a:lnTo>
                  <a:lnTo>
                    <a:pt x="596334" y="395015"/>
                  </a:lnTo>
                  <a:lnTo>
                    <a:pt x="596389" y="395366"/>
                  </a:lnTo>
                  <a:lnTo>
                    <a:pt x="596312" y="395634"/>
                  </a:lnTo>
                  <a:lnTo>
                    <a:pt x="596191" y="396005"/>
                  </a:lnTo>
                  <a:lnTo>
                    <a:pt x="596290" y="396479"/>
                  </a:lnTo>
                  <a:lnTo>
                    <a:pt x="596268" y="396747"/>
                  </a:lnTo>
                  <a:lnTo>
                    <a:pt x="596500" y="396932"/>
                  </a:lnTo>
                  <a:lnTo>
                    <a:pt x="596456" y="397221"/>
                  </a:lnTo>
                  <a:lnTo>
                    <a:pt x="596522" y="397489"/>
                  </a:lnTo>
                  <a:lnTo>
                    <a:pt x="596753" y="397695"/>
                  </a:lnTo>
                  <a:lnTo>
                    <a:pt x="597018" y="398045"/>
                  </a:lnTo>
                  <a:lnTo>
                    <a:pt x="597272" y="398086"/>
                  </a:lnTo>
                  <a:lnTo>
                    <a:pt x="597603" y="398354"/>
                  </a:lnTo>
                  <a:lnTo>
                    <a:pt x="597890" y="398436"/>
                  </a:lnTo>
                  <a:lnTo>
                    <a:pt x="598475" y="398457"/>
                  </a:lnTo>
                  <a:lnTo>
                    <a:pt x="599011" y="398724"/>
                  </a:lnTo>
                  <a:lnTo>
                    <a:pt x="599239" y="399075"/>
                  </a:lnTo>
                  <a:lnTo>
                    <a:pt x="599406" y="399507"/>
                  </a:lnTo>
                  <a:lnTo>
                    <a:pt x="599302" y="400044"/>
                  </a:lnTo>
                  <a:lnTo>
                    <a:pt x="599012" y="400518"/>
                  </a:lnTo>
                  <a:lnTo>
                    <a:pt x="598287" y="400848"/>
                  </a:lnTo>
                  <a:lnTo>
                    <a:pt x="598000" y="400848"/>
                  </a:lnTo>
                  <a:lnTo>
                    <a:pt x="597768" y="401158"/>
                  </a:lnTo>
                  <a:lnTo>
                    <a:pt x="597912" y="401487"/>
                  </a:lnTo>
                  <a:lnTo>
                    <a:pt x="597746" y="401755"/>
                  </a:lnTo>
                  <a:lnTo>
                    <a:pt x="597559" y="402127"/>
                  </a:lnTo>
                  <a:lnTo>
                    <a:pt x="597746" y="402394"/>
                  </a:lnTo>
                  <a:lnTo>
                    <a:pt x="598353" y="402497"/>
                  </a:lnTo>
                  <a:lnTo>
                    <a:pt x="598596" y="402373"/>
                  </a:lnTo>
                  <a:lnTo>
                    <a:pt x="599075" y="402291"/>
                  </a:lnTo>
                  <a:lnTo>
                    <a:pt x="599324" y="402291"/>
                  </a:lnTo>
                  <a:lnTo>
                    <a:pt x="599470" y="402497"/>
                  </a:lnTo>
                  <a:lnTo>
                    <a:pt x="599366" y="402703"/>
                  </a:lnTo>
                  <a:lnTo>
                    <a:pt x="599201" y="403012"/>
                  </a:lnTo>
                  <a:lnTo>
                    <a:pt x="599201" y="403342"/>
                  </a:lnTo>
                  <a:lnTo>
                    <a:pt x="599325" y="403631"/>
                  </a:lnTo>
                  <a:lnTo>
                    <a:pt x="599346" y="404002"/>
                  </a:lnTo>
                  <a:lnTo>
                    <a:pt x="599594" y="404208"/>
                  </a:lnTo>
                  <a:lnTo>
                    <a:pt x="599865" y="404331"/>
                  </a:lnTo>
                  <a:lnTo>
                    <a:pt x="599928" y="404661"/>
                  </a:lnTo>
                  <a:lnTo>
                    <a:pt x="600197" y="404867"/>
                  </a:lnTo>
                  <a:lnTo>
                    <a:pt x="600508" y="404784"/>
                  </a:lnTo>
                  <a:lnTo>
                    <a:pt x="600840" y="404743"/>
                  </a:lnTo>
                  <a:lnTo>
                    <a:pt x="600965" y="405073"/>
                  </a:lnTo>
                  <a:lnTo>
                    <a:pt x="601049" y="405485"/>
                  </a:lnTo>
                  <a:lnTo>
                    <a:pt x="601397" y="405670"/>
                  </a:lnTo>
                  <a:lnTo>
                    <a:pt x="601687" y="405856"/>
                  </a:lnTo>
                  <a:lnTo>
                    <a:pt x="601875" y="406082"/>
                  </a:lnTo>
                  <a:lnTo>
                    <a:pt x="602000" y="406350"/>
                  </a:lnTo>
                  <a:lnTo>
                    <a:pt x="602311" y="406309"/>
                  </a:lnTo>
                  <a:lnTo>
                    <a:pt x="602518" y="406309"/>
                  </a:lnTo>
                  <a:lnTo>
                    <a:pt x="602684" y="406721"/>
                  </a:lnTo>
                  <a:lnTo>
                    <a:pt x="602975" y="406803"/>
                  </a:lnTo>
                  <a:lnTo>
                    <a:pt x="603361" y="406770"/>
                  </a:lnTo>
                  <a:lnTo>
                    <a:pt x="603467" y="407195"/>
                  </a:lnTo>
                  <a:lnTo>
                    <a:pt x="603571" y="407607"/>
                  </a:lnTo>
                  <a:lnTo>
                    <a:pt x="603778" y="407813"/>
                  </a:lnTo>
                  <a:lnTo>
                    <a:pt x="604193" y="408019"/>
                  </a:lnTo>
                  <a:lnTo>
                    <a:pt x="604567" y="408411"/>
                  </a:lnTo>
                  <a:lnTo>
                    <a:pt x="604941" y="408390"/>
                  </a:lnTo>
                  <a:lnTo>
                    <a:pt x="605252" y="408286"/>
                  </a:lnTo>
                  <a:lnTo>
                    <a:pt x="605688" y="408286"/>
                  </a:lnTo>
                  <a:lnTo>
                    <a:pt x="606269" y="408472"/>
                  </a:lnTo>
                  <a:lnTo>
                    <a:pt x="606352" y="408884"/>
                  </a:lnTo>
                  <a:lnTo>
                    <a:pt x="606435" y="409255"/>
                  </a:lnTo>
                  <a:lnTo>
                    <a:pt x="606767" y="409605"/>
                  </a:lnTo>
                  <a:lnTo>
                    <a:pt x="607079" y="409914"/>
                  </a:lnTo>
                  <a:lnTo>
                    <a:pt x="607308" y="410244"/>
                  </a:lnTo>
                  <a:lnTo>
                    <a:pt x="607557" y="410388"/>
                  </a:lnTo>
                  <a:lnTo>
                    <a:pt x="607826" y="410347"/>
                  </a:lnTo>
                  <a:lnTo>
                    <a:pt x="608137" y="410408"/>
                  </a:lnTo>
                  <a:lnTo>
                    <a:pt x="608511" y="410553"/>
                  </a:lnTo>
                  <a:lnTo>
                    <a:pt x="608573" y="410800"/>
                  </a:lnTo>
                  <a:lnTo>
                    <a:pt x="608429" y="411089"/>
                  </a:lnTo>
                  <a:lnTo>
                    <a:pt x="608097" y="411274"/>
                  </a:lnTo>
                  <a:lnTo>
                    <a:pt x="607910" y="411666"/>
                  </a:lnTo>
                  <a:lnTo>
                    <a:pt x="607599" y="412140"/>
                  </a:lnTo>
                  <a:lnTo>
                    <a:pt x="607246" y="412326"/>
                  </a:lnTo>
                  <a:lnTo>
                    <a:pt x="606852" y="412368"/>
                  </a:lnTo>
                  <a:lnTo>
                    <a:pt x="606499" y="412409"/>
                  </a:lnTo>
                  <a:lnTo>
                    <a:pt x="606126" y="412471"/>
                  </a:lnTo>
                  <a:lnTo>
                    <a:pt x="605690" y="412801"/>
                  </a:lnTo>
                  <a:lnTo>
                    <a:pt x="605233" y="412842"/>
                  </a:lnTo>
                  <a:lnTo>
                    <a:pt x="604757" y="413152"/>
                  </a:lnTo>
                  <a:lnTo>
                    <a:pt x="604757" y="413605"/>
                  </a:lnTo>
                  <a:lnTo>
                    <a:pt x="604695" y="413956"/>
                  </a:lnTo>
                  <a:lnTo>
                    <a:pt x="604591" y="414306"/>
                  </a:lnTo>
                  <a:lnTo>
                    <a:pt x="604674" y="414698"/>
                  </a:lnTo>
                  <a:lnTo>
                    <a:pt x="604820" y="414925"/>
                  </a:lnTo>
                  <a:lnTo>
                    <a:pt x="604799" y="415193"/>
                  </a:lnTo>
                  <a:lnTo>
                    <a:pt x="604820" y="415564"/>
                  </a:lnTo>
                  <a:lnTo>
                    <a:pt x="605048" y="415605"/>
                  </a:lnTo>
                  <a:lnTo>
                    <a:pt x="605317" y="415584"/>
                  </a:lnTo>
                  <a:lnTo>
                    <a:pt x="605235" y="415893"/>
                  </a:lnTo>
                  <a:lnTo>
                    <a:pt x="605215" y="416244"/>
                  </a:lnTo>
                  <a:lnTo>
                    <a:pt x="605090" y="416594"/>
                  </a:lnTo>
                  <a:lnTo>
                    <a:pt x="605276" y="416862"/>
                  </a:lnTo>
                  <a:lnTo>
                    <a:pt x="605712" y="416986"/>
                  </a:lnTo>
                  <a:lnTo>
                    <a:pt x="606128" y="417068"/>
                  </a:lnTo>
                  <a:lnTo>
                    <a:pt x="606647" y="417047"/>
                  </a:lnTo>
                  <a:lnTo>
                    <a:pt x="607580" y="417212"/>
                  </a:lnTo>
                  <a:lnTo>
                    <a:pt x="608162" y="417479"/>
                  </a:lnTo>
                  <a:lnTo>
                    <a:pt x="608743" y="417562"/>
                  </a:lnTo>
                  <a:lnTo>
                    <a:pt x="609221" y="417564"/>
                  </a:lnTo>
                  <a:lnTo>
                    <a:pt x="609501" y="417450"/>
                  </a:lnTo>
                  <a:lnTo>
                    <a:pt x="609860" y="417167"/>
                  </a:lnTo>
                  <a:lnTo>
                    <a:pt x="610088" y="417219"/>
                  </a:lnTo>
                  <a:lnTo>
                    <a:pt x="610170" y="417474"/>
                  </a:lnTo>
                  <a:lnTo>
                    <a:pt x="610157" y="417798"/>
                  </a:lnTo>
                  <a:lnTo>
                    <a:pt x="610320" y="418035"/>
                  </a:lnTo>
                  <a:lnTo>
                    <a:pt x="610548" y="418447"/>
                  </a:lnTo>
                  <a:lnTo>
                    <a:pt x="610631" y="418715"/>
                  </a:lnTo>
                  <a:lnTo>
                    <a:pt x="610694" y="418921"/>
                  </a:lnTo>
                  <a:lnTo>
                    <a:pt x="610507" y="419189"/>
                  </a:lnTo>
                  <a:lnTo>
                    <a:pt x="610528" y="419437"/>
                  </a:lnTo>
                  <a:lnTo>
                    <a:pt x="610673" y="419684"/>
                  </a:lnTo>
                  <a:lnTo>
                    <a:pt x="610665" y="419949"/>
                  </a:lnTo>
                  <a:lnTo>
                    <a:pt x="610662" y="419979"/>
                  </a:lnTo>
                  <a:lnTo>
                    <a:pt x="610661" y="420007"/>
                  </a:lnTo>
                  <a:lnTo>
                    <a:pt x="610659" y="420035"/>
                  </a:lnTo>
                  <a:lnTo>
                    <a:pt x="610659" y="420061"/>
                  </a:lnTo>
                  <a:lnTo>
                    <a:pt x="610661" y="420087"/>
                  </a:lnTo>
                  <a:lnTo>
                    <a:pt x="610663" y="420113"/>
                  </a:lnTo>
                  <a:lnTo>
                    <a:pt x="610665" y="420137"/>
                  </a:lnTo>
                  <a:lnTo>
                    <a:pt x="610669" y="420161"/>
                  </a:lnTo>
                  <a:lnTo>
                    <a:pt x="610674" y="420183"/>
                  </a:lnTo>
                  <a:lnTo>
                    <a:pt x="610679" y="420205"/>
                  </a:lnTo>
                  <a:lnTo>
                    <a:pt x="610686" y="420227"/>
                  </a:lnTo>
                  <a:lnTo>
                    <a:pt x="610694" y="420247"/>
                  </a:lnTo>
                  <a:lnTo>
                    <a:pt x="610701" y="420267"/>
                  </a:lnTo>
                  <a:lnTo>
                    <a:pt x="610711" y="420285"/>
                  </a:lnTo>
                  <a:lnTo>
                    <a:pt x="610721" y="420303"/>
                  </a:lnTo>
                  <a:lnTo>
                    <a:pt x="610732" y="420320"/>
                  </a:lnTo>
                  <a:lnTo>
                    <a:pt x="610739" y="420330"/>
                  </a:lnTo>
                  <a:lnTo>
                    <a:pt x="610747" y="420339"/>
                  </a:lnTo>
                  <a:lnTo>
                    <a:pt x="610755" y="420347"/>
                  </a:lnTo>
                  <a:lnTo>
                    <a:pt x="610764" y="420356"/>
                  </a:lnTo>
                  <a:lnTo>
                    <a:pt x="610773" y="420364"/>
                  </a:lnTo>
                  <a:lnTo>
                    <a:pt x="610784" y="420372"/>
                  </a:lnTo>
                  <a:lnTo>
                    <a:pt x="610795" y="420380"/>
                  </a:lnTo>
                  <a:lnTo>
                    <a:pt x="610806" y="420388"/>
                  </a:lnTo>
                  <a:lnTo>
                    <a:pt x="610818" y="420395"/>
                  </a:lnTo>
                  <a:lnTo>
                    <a:pt x="610832" y="420402"/>
                  </a:lnTo>
                  <a:lnTo>
                    <a:pt x="610845" y="420409"/>
                  </a:lnTo>
                  <a:lnTo>
                    <a:pt x="610859" y="420415"/>
                  </a:lnTo>
                  <a:lnTo>
                    <a:pt x="610889" y="420427"/>
                  </a:lnTo>
                  <a:lnTo>
                    <a:pt x="610922" y="420438"/>
                  </a:lnTo>
                  <a:lnTo>
                    <a:pt x="610957" y="420448"/>
                  </a:lnTo>
                  <a:lnTo>
                    <a:pt x="610995" y="420457"/>
                  </a:lnTo>
                  <a:lnTo>
                    <a:pt x="611036" y="420465"/>
                  </a:lnTo>
                  <a:lnTo>
                    <a:pt x="611079" y="420472"/>
                  </a:lnTo>
                  <a:lnTo>
                    <a:pt x="611124" y="420478"/>
                  </a:lnTo>
                  <a:lnTo>
                    <a:pt x="611173" y="420483"/>
                  </a:lnTo>
                  <a:lnTo>
                    <a:pt x="611222" y="420486"/>
                  </a:lnTo>
                  <a:lnTo>
                    <a:pt x="611276" y="420489"/>
                  </a:lnTo>
                  <a:lnTo>
                    <a:pt x="611289" y="420489"/>
                  </a:lnTo>
                  <a:lnTo>
                    <a:pt x="611303" y="420489"/>
                  </a:lnTo>
                  <a:lnTo>
                    <a:pt x="611316" y="420488"/>
                  </a:lnTo>
                  <a:lnTo>
                    <a:pt x="611329" y="420486"/>
                  </a:lnTo>
                  <a:lnTo>
                    <a:pt x="611344" y="420484"/>
                  </a:lnTo>
                  <a:lnTo>
                    <a:pt x="611357" y="420481"/>
                  </a:lnTo>
                  <a:lnTo>
                    <a:pt x="611371" y="420478"/>
                  </a:lnTo>
                  <a:lnTo>
                    <a:pt x="611385" y="420474"/>
                  </a:lnTo>
                  <a:lnTo>
                    <a:pt x="611415" y="420464"/>
                  </a:lnTo>
                  <a:lnTo>
                    <a:pt x="611445" y="420452"/>
                  </a:lnTo>
                  <a:lnTo>
                    <a:pt x="611476" y="420437"/>
                  </a:lnTo>
                  <a:lnTo>
                    <a:pt x="611509" y="420420"/>
                  </a:lnTo>
                  <a:lnTo>
                    <a:pt x="611537" y="420404"/>
                  </a:lnTo>
                  <a:lnTo>
                    <a:pt x="611565" y="420386"/>
                  </a:lnTo>
                  <a:lnTo>
                    <a:pt x="611595" y="420366"/>
                  </a:lnTo>
                  <a:lnTo>
                    <a:pt x="611627" y="420343"/>
                  </a:lnTo>
                  <a:lnTo>
                    <a:pt x="611687" y="420300"/>
                  </a:lnTo>
                  <a:lnTo>
                    <a:pt x="611823" y="420196"/>
                  </a:lnTo>
                  <a:lnTo>
                    <a:pt x="611859" y="420171"/>
                  </a:lnTo>
                  <a:lnTo>
                    <a:pt x="611890" y="420149"/>
                  </a:lnTo>
                  <a:lnTo>
                    <a:pt x="611922" y="420128"/>
                  </a:lnTo>
                  <a:lnTo>
                    <a:pt x="611950" y="420110"/>
                  </a:lnTo>
                  <a:lnTo>
                    <a:pt x="611979" y="420094"/>
                  </a:lnTo>
                  <a:lnTo>
                    <a:pt x="612006" y="420080"/>
                  </a:lnTo>
                  <a:lnTo>
                    <a:pt x="612032" y="420068"/>
                  </a:lnTo>
                  <a:lnTo>
                    <a:pt x="612057" y="420059"/>
                  </a:lnTo>
                  <a:lnTo>
                    <a:pt x="612082" y="420052"/>
                  </a:lnTo>
                  <a:lnTo>
                    <a:pt x="612094" y="420049"/>
                  </a:lnTo>
                  <a:lnTo>
                    <a:pt x="612106" y="420047"/>
                  </a:lnTo>
                  <a:lnTo>
                    <a:pt x="612117" y="420045"/>
                  </a:lnTo>
                  <a:lnTo>
                    <a:pt x="612128" y="420044"/>
                  </a:lnTo>
                  <a:lnTo>
                    <a:pt x="612139" y="420044"/>
                  </a:lnTo>
                  <a:lnTo>
                    <a:pt x="612150" y="420044"/>
                  </a:lnTo>
                  <a:lnTo>
                    <a:pt x="612161" y="420044"/>
                  </a:lnTo>
                  <a:lnTo>
                    <a:pt x="612172" y="420046"/>
                  </a:lnTo>
                  <a:lnTo>
                    <a:pt x="612182" y="420047"/>
                  </a:lnTo>
                  <a:lnTo>
                    <a:pt x="612193" y="420050"/>
                  </a:lnTo>
                  <a:lnTo>
                    <a:pt x="612212" y="420056"/>
                  </a:lnTo>
                  <a:lnTo>
                    <a:pt x="612232" y="420064"/>
                  </a:lnTo>
                  <a:lnTo>
                    <a:pt x="612252" y="420074"/>
                  </a:lnTo>
                  <a:lnTo>
                    <a:pt x="612270" y="420087"/>
                  </a:lnTo>
                  <a:lnTo>
                    <a:pt x="612290" y="420101"/>
                  </a:lnTo>
                  <a:lnTo>
                    <a:pt x="612309" y="420117"/>
                  </a:lnTo>
                  <a:lnTo>
                    <a:pt x="612329" y="420136"/>
                  </a:lnTo>
                  <a:lnTo>
                    <a:pt x="612349" y="420157"/>
                  </a:lnTo>
                  <a:lnTo>
                    <a:pt x="612366" y="420177"/>
                  </a:lnTo>
                  <a:lnTo>
                    <a:pt x="612384" y="420199"/>
                  </a:lnTo>
                  <a:lnTo>
                    <a:pt x="612402" y="420223"/>
                  </a:lnTo>
                  <a:lnTo>
                    <a:pt x="612421" y="420249"/>
                  </a:lnTo>
                  <a:lnTo>
                    <a:pt x="612459" y="420304"/>
                  </a:lnTo>
                  <a:lnTo>
                    <a:pt x="612532" y="420416"/>
                  </a:lnTo>
                  <a:lnTo>
                    <a:pt x="612564" y="420463"/>
                  </a:lnTo>
                  <a:lnTo>
                    <a:pt x="612597" y="420510"/>
                  </a:lnTo>
                  <a:lnTo>
                    <a:pt x="612628" y="420551"/>
                  </a:lnTo>
                  <a:lnTo>
                    <a:pt x="612647" y="420574"/>
                  </a:lnTo>
                  <a:lnTo>
                    <a:pt x="612664" y="420595"/>
                  </a:lnTo>
                  <a:lnTo>
                    <a:pt x="612682" y="420614"/>
                  </a:lnTo>
                  <a:lnTo>
                    <a:pt x="612699" y="420632"/>
                  </a:lnTo>
                  <a:lnTo>
                    <a:pt x="612717" y="420649"/>
                  </a:lnTo>
                  <a:lnTo>
                    <a:pt x="612735" y="420664"/>
                  </a:lnTo>
                  <a:lnTo>
                    <a:pt x="612752" y="420678"/>
                  </a:lnTo>
                  <a:lnTo>
                    <a:pt x="612770" y="420691"/>
                  </a:lnTo>
                  <a:lnTo>
                    <a:pt x="612812" y="420716"/>
                  </a:lnTo>
                  <a:lnTo>
                    <a:pt x="612963" y="420765"/>
                  </a:lnTo>
                  <a:lnTo>
                    <a:pt x="613012" y="420781"/>
                  </a:lnTo>
                  <a:lnTo>
                    <a:pt x="613236" y="420801"/>
                  </a:lnTo>
                  <a:lnTo>
                    <a:pt x="613493" y="420724"/>
                  </a:lnTo>
                  <a:lnTo>
                    <a:pt x="613765" y="420562"/>
                  </a:lnTo>
                  <a:lnTo>
                    <a:pt x="613965" y="420368"/>
                  </a:lnTo>
                  <a:lnTo>
                    <a:pt x="614160" y="420246"/>
                  </a:lnTo>
                  <a:lnTo>
                    <a:pt x="614699" y="420246"/>
                  </a:lnTo>
                  <a:lnTo>
                    <a:pt x="614709" y="420246"/>
                  </a:lnTo>
                  <a:lnTo>
                    <a:pt x="615053" y="420266"/>
                  </a:lnTo>
                  <a:lnTo>
                    <a:pt x="615221" y="420428"/>
                  </a:lnTo>
                  <a:lnTo>
                    <a:pt x="615253" y="420683"/>
                  </a:lnTo>
                  <a:lnTo>
                    <a:pt x="615184" y="420958"/>
                  </a:lnTo>
                  <a:lnTo>
                    <a:pt x="615057" y="421032"/>
                  </a:lnTo>
                  <a:lnTo>
                    <a:pt x="614979" y="421045"/>
                  </a:lnTo>
                  <a:lnTo>
                    <a:pt x="614966" y="421073"/>
                  </a:lnTo>
                  <a:lnTo>
                    <a:pt x="614891" y="421230"/>
                  </a:lnTo>
                  <a:lnTo>
                    <a:pt x="614776" y="421481"/>
                  </a:lnTo>
                  <a:lnTo>
                    <a:pt x="614805" y="421724"/>
                  </a:lnTo>
                  <a:lnTo>
                    <a:pt x="614931" y="421865"/>
                  </a:lnTo>
                  <a:lnTo>
                    <a:pt x="615115" y="421987"/>
                  </a:lnTo>
                  <a:lnTo>
                    <a:pt x="615269" y="422084"/>
                  </a:lnTo>
                  <a:lnTo>
                    <a:pt x="615283" y="422098"/>
                  </a:lnTo>
                  <a:lnTo>
                    <a:pt x="615473" y="422282"/>
                  </a:lnTo>
                  <a:lnTo>
                    <a:pt x="615575" y="422387"/>
                  </a:lnTo>
                  <a:lnTo>
                    <a:pt x="615601" y="422414"/>
                  </a:lnTo>
                  <a:lnTo>
                    <a:pt x="615624" y="422438"/>
                  </a:lnTo>
                  <a:lnTo>
                    <a:pt x="615649" y="422466"/>
                  </a:lnTo>
                  <a:lnTo>
                    <a:pt x="615671" y="422491"/>
                  </a:lnTo>
                  <a:lnTo>
                    <a:pt x="615689" y="422515"/>
                  </a:lnTo>
                  <a:lnTo>
                    <a:pt x="615706" y="422538"/>
                  </a:lnTo>
                  <a:lnTo>
                    <a:pt x="615715" y="422552"/>
                  </a:lnTo>
                  <a:lnTo>
                    <a:pt x="615723" y="422566"/>
                  </a:lnTo>
                  <a:lnTo>
                    <a:pt x="615730" y="422580"/>
                  </a:lnTo>
                  <a:lnTo>
                    <a:pt x="615736" y="422593"/>
                  </a:lnTo>
                  <a:lnTo>
                    <a:pt x="615741" y="422606"/>
                  </a:lnTo>
                  <a:lnTo>
                    <a:pt x="615746" y="422618"/>
                  </a:lnTo>
                  <a:lnTo>
                    <a:pt x="615749" y="422631"/>
                  </a:lnTo>
                  <a:lnTo>
                    <a:pt x="615751" y="422643"/>
                  </a:lnTo>
                  <a:lnTo>
                    <a:pt x="615752" y="422655"/>
                  </a:lnTo>
                  <a:lnTo>
                    <a:pt x="615753" y="422667"/>
                  </a:lnTo>
                  <a:lnTo>
                    <a:pt x="615753" y="422679"/>
                  </a:lnTo>
                  <a:lnTo>
                    <a:pt x="615752" y="422691"/>
                  </a:lnTo>
                  <a:lnTo>
                    <a:pt x="615750" y="422702"/>
                  </a:lnTo>
                  <a:lnTo>
                    <a:pt x="615747" y="422714"/>
                  </a:lnTo>
                  <a:lnTo>
                    <a:pt x="615744" y="422725"/>
                  </a:lnTo>
                  <a:lnTo>
                    <a:pt x="615739" y="422736"/>
                  </a:lnTo>
                  <a:lnTo>
                    <a:pt x="615734" y="422746"/>
                  </a:lnTo>
                  <a:lnTo>
                    <a:pt x="615727" y="422757"/>
                  </a:lnTo>
                  <a:lnTo>
                    <a:pt x="615720" y="422767"/>
                  </a:lnTo>
                  <a:lnTo>
                    <a:pt x="615712" y="422778"/>
                  </a:lnTo>
                  <a:lnTo>
                    <a:pt x="615692" y="422802"/>
                  </a:lnTo>
                  <a:lnTo>
                    <a:pt x="615644" y="422851"/>
                  </a:lnTo>
                  <a:lnTo>
                    <a:pt x="615625" y="422873"/>
                  </a:lnTo>
                  <a:lnTo>
                    <a:pt x="615615" y="422885"/>
                  </a:lnTo>
                  <a:lnTo>
                    <a:pt x="615607" y="422896"/>
                  </a:lnTo>
                  <a:lnTo>
                    <a:pt x="615599" y="422907"/>
                  </a:lnTo>
                  <a:lnTo>
                    <a:pt x="615592" y="422918"/>
                  </a:lnTo>
                  <a:lnTo>
                    <a:pt x="615570" y="422959"/>
                  </a:lnTo>
                  <a:lnTo>
                    <a:pt x="615563" y="422975"/>
                  </a:lnTo>
                  <a:lnTo>
                    <a:pt x="615471" y="423259"/>
                  </a:lnTo>
                  <a:lnTo>
                    <a:pt x="615471" y="423273"/>
                  </a:lnTo>
                  <a:lnTo>
                    <a:pt x="615470" y="423287"/>
                  </a:lnTo>
                  <a:lnTo>
                    <a:pt x="615471" y="423300"/>
                  </a:lnTo>
                  <a:lnTo>
                    <a:pt x="615472" y="423313"/>
                  </a:lnTo>
                  <a:lnTo>
                    <a:pt x="615474" y="423325"/>
                  </a:lnTo>
                  <a:lnTo>
                    <a:pt x="615477" y="423337"/>
                  </a:lnTo>
                  <a:lnTo>
                    <a:pt x="615480" y="423348"/>
                  </a:lnTo>
                  <a:lnTo>
                    <a:pt x="615483" y="423358"/>
                  </a:lnTo>
                  <a:lnTo>
                    <a:pt x="615488" y="423368"/>
                  </a:lnTo>
                  <a:lnTo>
                    <a:pt x="615493" y="423377"/>
                  </a:lnTo>
                  <a:lnTo>
                    <a:pt x="615499" y="423385"/>
                  </a:lnTo>
                  <a:lnTo>
                    <a:pt x="615505" y="423393"/>
                  </a:lnTo>
                  <a:lnTo>
                    <a:pt x="615512" y="423400"/>
                  </a:lnTo>
                  <a:lnTo>
                    <a:pt x="615520" y="423407"/>
                  </a:lnTo>
                  <a:lnTo>
                    <a:pt x="615527" y="423413"/>
                  </a:lnTo>
                  <a:lnTo>
                    <a:pt x="615535" y="423418"/>
                  </a:lnTo>
                  <a:lnTo>
                    <a:pt x="615555" y="423428"/>
                  </a:lnTo>
                  <a:lnTo>
                    <a:pt x="615572" y="423437"/>
                  </a:lnTo>
                  <a:lnTo>
                    <a:pt x="615630" y="423461"/>
                  </a:lnTo>
                  <a:lnTo>
                    <a:pt x="615646" y="423470"/>
                  </a:lnTo>
                  <a:lnTo>
                    <a:pt x="615665" y="423480"/>
                  </a:lnTo>
                  <a:lnTo>
                    <a:pt x="615724" y="423512"/>
                  </a:lnTo>
                  <a:lnTo>
                    <a:pt x="615729" y="423515"/>
                  </a:lnTo>
                  <a:lnTo>
                    <a:pt x="615729" y="423516"/>
                  </a:lnTo>
                  <a:lnTo>
                    <a:pt x="615752" y="423528"/>
                  </a:lnTo>
                  <a:lnTo>
                    <a:pt x="615777" y="423540"/>
                  </a:lnTo>
                  <a:lnTo>
                    <a:pt x="615796" y="423549"/>
                  </a:lnTo>
                  <a:lnTo>
                    <a:pt x="615822" y="423559"/>
                  </a:lnTo>
                  <a:lnTo>
                    <a:pt x="615833" y="423562"/>
                  </a:lnTo>
                  <a:lnTo>
                    <a:pt x="615844" y="423565"/>
                  </a:lnTo>
                  <a:lnTo>
                    <a:pt x="615855" y="423568"/>
                  </a:lnTo>
                  <a:lnTo>
                    <a:pt x="615865" y="423569"/>
                  </a:lnTo>
                  <a:lnTo>
                    <a:pt x="615875" y="423570"/>
                  </a:lnTo>
                  <a:lnTo>
                    <a:pt x="615885" y="423570"/>
                  </a:lnTo>
                  <a:lnTo>
                    <a:pt x="615895" y="423569"/>
                  </a:lnTo>
                  <a:lnTo>
                    <a:pt x="615905" y="423568"/>
                  </a:lnTo>
                  <a:lnTo>
                    <a:pt x="615914" y="423565"/>
                  </a:lnTo>
                  <a:lnTo>
                    <a:pt x="615924" y="423561"/>
                  </a:lnTo>
                  <a:lnTo>
                    <a:pt x="615934" y="423556"/>
                  </a:lnTo>
                  <a:lnTo>
                    <a:pt x="615944" y="423549"/>
                  </a:lnTo>
                  <a:lnTo>
                    <a:pt x="615955" y="423542"/>
                  </a:lnTo>
                  <a:lnTo>
                    <a:pt x="615965" y="423533"/>
                  </a:lnTo>
                  <a:lnTo>
                    <a:pt x="615975" y="423524"/>
                  </a:lnTo>
                  <a:lnTo>
                    <a:pt x="615985" y="423513"/>
                  </a:lnTo>
                  <a:lnTo>
                    <a:pt x="615996" y="423502"/>
                  </a:lnTo>
                  <a:lnTo>
                    <a:pt x="616007" y="423488"/>
                  </a:lnTo>
                  <a:lnTo>
                    <a:pt x="616029" y="423460"/>
                  </a:lnTo>
                  <a:lnTo>
                    <a:pt x="616073" y="423401"/>
                  </a:lnTo>
                  <a:lnTo>
                    <a:pt x="616092" y="423376"/>
                  </a:lnTo>
                  <a:lnTo>
                    <a:pt x="616112" y="423352"/>
                  </a:lnTo>
                  <a:lnTo>
                    <a:pt x="616130" y="423333"/>
                  </a:lnTo>
                  <a:lnTo>
                    <a:pt x="616141" y="423322"/>
                  </a:lnTo>
                  <a:lnTo>
                    <a:pt x="616152" y="423313"/>
                  </a:lnTo>
                  <a:lnTo>
                    <a:pt x="616162" y="423304"/>
                  </a:lnTo>
                  <a:lnTo>
                    <a:pt x="616173" y="423297"/>
                  </a:lnTo>
                  <a:lnTo>
                    <a:pt x="616183" y="423291"/>
                  </a:lnTo>
                  <a:lnTo>
                    <a:pt x="616185" y="423291"/>
                  </a:lnTo>
                  <a:lnTo>
                    <a:pt x="616193" y="423287"/>
                  </a:lnTo>
                  <a:lnTo>
                    <a:pt x="616202" y="423283"/>
                  </a:lnTo>
                  <a:lnTo>
                    <a:pt x="616213" y="423280"/>
                  </a:lnTo>
                  <a:lnTo>
                    <a:pt x="616229" y="423277"/>
                  </a:lnTo>
                  <a:lnTo>
                    <a:pt x="616244" y="423276"/>
                  </a:lnTo>
                  <a:lnTo>
                    <a:pt x="616261" y="423275"/>
                  </a:lnTo>
                  <a:lnTo>
                    <a:pt x="616279" y="423276"/>
                  </a:lnTo>
                  <a:lnTo>
                    <a:pt x="616297" y="423278"/>
                  </a:lnTo>
                  <a:lnTo>
                    <a:pt x="616316" y="423281"/>
                  </a:lnTo>
                  <a:lnTo>
                    <a:pt x="616336" y="423285"/>
                  </a:lnTo>
                  <a:lnTo>
                    <a:pt x="616357" y="423290"/>
                  </a:lnTo>
                  <a:lnTo>
                    <a:pt x="616376" y="423296"/>
                  </a:lnTo>
                  <a:lnTo>
                    <a:pt x="616396" y="423302"/>
                  </a:lnTo>
                  <a:lnTo>
                    <a:pt x="616440" y="423318"/>
                  </a:lnTo>
                  <a:lnTo>
                    <a:pt x="616482" y="423334"/>
                  </a:lnTo>
                  <a:lnTo>
                    <a:pt x="616574" y="423373"/>
                  </a:lnTo>
                  <a:lnTo>
                    <a:pt x="616605" y="423385"/>
                  </a:lnTo>
                  <a:lnTo>
                    <a:pt x="616678" y="423397"/>
                  </a:lnTo>
                  <a:lnTo>
                    <a:pt x="616700" y="423421"/>
                  </a:lnTo>
                  <a:lnTo>
                    <a:pt x="616710" y="423424"/>
                  </a:lnTo>
                  <a:lnTo>
                    <a:pt x="616784" y="423453"/>
                  </a:lnTo>
                  <a:lnTo>
                    <a:pt x="616851" y="423481"/>
                  </a:lnTo>
                  <a:lnTo>
                    <a:pt x="616913" y="423507"/>
                  </a:lnTo>
                  <a:lnTo>
                    <a:pt x="616970" y="423535"/>
                  </a:lnTo>
                  <a:lnTo>
                    <a:pt x="617024" y="423562"/>
                  </a:lnTo>
                  <a:lnTo>
                    <a:pt x="617075" y="423589"/>
                  </a:lnTo>
                  <a:lnTo>
                    <a:pt x="617099" y="423603"/>
                  </a:lnTo>
                  <a:lnTo>
                    <a:pt x="617123" y="423618"/>
                  </a:lnTo>
                  <a:lnTo>
                    <a:pt x="617146" y="423632"/>
                  </a:lnTo>
                  <a:lnTo>
                    <a:pt x="617168" y="423647"/>
                  </a:lnTo>
                  <a:lnTo>
                    <a:pt x="617189" y="423662"/>
                  </a:lnTo>
                  <a:lnTo>
                    <a:pt x="617210" y="423677"/>
                  </a:lnTo>
                  <a:lnTo>
                    <a:pt x="617230" y="423693"/>
                  </a:lnTo>
                  <a:lnTo>
                    <a:pt x="617248" y="423708"/>
                  </a:lnTo>
                  <a:lnTo>
                    <a:pt x="617267" y="423724"/>
                  </a:lnTo>
                  <a:lnTo>
                    <a:pt x="617285" y="423740"/>
                  </a:lnTo>
                  <a:lnTo>
                    <a:pt x="617301" y="423757"/>
                  </a:lnTo>
                  <a:lnTo>
                    <a:pt x="617318" y="423773"/>
                  </a:lnTo>
                  <a:lnTo>
                    <a:pt x="617321" y="423777"/>
                  </a:lnTo>
                  <a:lnTo>
                    <a:pt x="617333" y="423790"/>
                  </a:lnTo>
                  <a:lnTo>
                    <a:pt x="617348" y="423807"/>
                  </a:lnTo>
                  <a:lnTo>
                    <a:pt x="617362" y="423824"/>
                  </a:lnTo>
                  <a:lnTo>
                    <a:pt x="617375" y="423842"/>
                  </a:lnTo>
                  <a:lnTo>
                    <a:pt x="617387" y="423860"/>
                  </a:lnTo>
                  <a:lnTo>
                    <a:pt x="617400" y="423878"/>
                  </a:lnTo>
                  <a:lnTo>
                    <a:pt x="617408" y="423894"/>
                  </a:lnTo>
                  <a:lnTo>
                    <a:pt x="617417" y="423914"/>
                  </a:lnTo>
                  <a:lnTo>
                    <a:pt x="617421" y="423921"/>
                  </a:lnTo>
                  <a:lnTo>
                    <a:pt x="617635" y="424070"/>
                  </a:lnTo>
                  <a:lnTo>
                    <a:pt x="617706" y="424090"/>
                  </a:lnTo>
                  <a:lnTo>
                    <a:pt x="617706" y="424090"/>
                  </a:lnTo>
                  <a:lnTo>
                    <a:pt x="617731" y="424085"/>
                  </a:lnTo>
                  <a:lnTo>
                    <a:pt x="617753" y="424078"/>
                  </a:lnTo>
                  <a:lnTo>
                    <a:pt x="617772" y="424070"/>
                  </a:lnTo>
                  <a:lnTo>
                    <a:pt x="617790" y="424061"/>
                  </a:lnTo>
                  <a:lnTo>
                    <a:pt x="617799" y="424057"/>
                  </a:lnTo>
                  <a:lnTo>
                    <a:pt x="617806" y="424052"/>
                  </a:lnTo>
                  <a:lnTo>
                    <a:pt x="617813" y="424046"/>
                  </a:lnTo>
                  <a:lnTo>
                    <a:pt x="617819" y="424041"/>
                  </a:lnTo>
                  <a:lnTo>
                    <a:pt x="617825" y="424033"/>
                  </a:lnTo>
                  <a:lnTo>
                    <a:pt x="617831" y="424025"/>
                  </a:lnTo>
                  <a:lnTo>
                    <a:pt x="617836" y="424014"/>
                  </a:lnTo>
                  <a:lnTo>
                    <a:pt x="617842" y="424003"/>
                  </a:lnTo>
                  <a:lnTo>
                    <a:pt x="617845" y="423990"/>
                  </a:lnTo>
                  <a:lnTo>
                    <a:pt x="617850" y="423975"/>
                  </a:lnTo>
                  <a:lnTo>
                    <a:pt x="617863" y="423913"/>
                  </a:lnTo>
                  <a:lnTo>
                    <a:pt x="617871" y="423886"/>
                  </a:lnTo>
                  <a:lnTo>
                    <a:pt x="617875" y="423873"/>
                  </a:lnTo>
                  <a:lnTo>
                    <a:pt x="617879" y="423861"/>
                  </a:lnTo>
                  <a:lnTo>
                    <a:pt x="617885" y="423851"/>
                  </a:lnTo>
                  <a:lnTo>
                    <a:pt x="617892" y="423841"/>
                  </a:lnTo>
                  <a:lnTo>
                    <a:pt x="617899" y="423831"/>
                  </a:lnTo>
                  <a:lnTo>
                    <a:pt x="617909" y="423821"/>
                  </a:lnTo>
                  <a:lnTo>
                    <a:pt x="617919" y="423812"/>
                  </a:lnTo>
                  <a:lnTo>
                    <a:pt x="617929" y="423802"/>
                  </a:lnTo>
                  <a:lnTo>
                    <a:pt x="617941" y="423793"/>
                  </a:lnTo>
                  <a:lnTo>
                    <a:pt x="617953" y="423784"/>
                  </a:lnTo>
                  <a:lnTo>
                    <a:pt x="617968" y="423775"/>
                  </a:lnTo>
                  <a:lnTo>
                    <a:pt x="617982" y="423767"/>
                  </a:lnTo>
                  <a:lnTo>
                    <a:pt x="617996" y="423759"/>
                  </a:lnTo>
                  <a:lnTo>
                    <a:pt x="618013" y="423751"/>
                  </a:lnTo>
                  <a:lnTo>
                    <a:pt x="618048" y="423734"/>
                  </a:lnTo>
                  <a:lnTo>
                    <a:pt x="618088" y="423718"/>
                  </a:lnTo>
                  <a:lnTo>
                    <a:pt x="618148" y="423696"/>
                  </a:lnTo>
                  <a:lnTo>
                    <a:pt x="618167" y="423689"/>
                  </a:lnTo>
                  <a:lnTo>
                    <a:pt x="618187" y="423683"/>
                  </a:lnTo>
                  <a:lnTo>
                    <a:pt x="618208" y="423677"/>
                  </a:lnTo>
                  <a:lnTo>
                    <a:pt x="618230" y="423671"/>
                  </a:lnTo>
                  <a:lnTo>
                    <a:pt x="618252" y="423666"/>
                  </a:lnTo>
                  <a:lnTo>
                    <a:pt x="618275" y="423661"/>
                  </a:lnTo>
                  <a:lnTo>
                    <a:pt x="618299" y="423657"/>
                  </a:lnTo>
                  <a:lnTo>
                    <a:pt x="618322" y="423653"/>
                  </a:lnTo>
                  <a:lnTo>
                    <a:pt x="618346" y="423650"/>
                  </a:lnTo>
                  <a:lnTo>
                    <a:pt x="618372" y="423648"/>
                  </a:lnTo>
                  <a:lnTo>
                    <a:pt x="618397" y="423645"/>
                  </a:lnTo>
                  <a:lnTo>
                    <a:pt x="618422" y="423644"/>
                  </a:lnTo>
                  <a:lnTo>
                    <a:pt x="618449" y="423642"/>
                  </a:lnTo>
                  <a:lnTo>
                    <a:pt x="618475" y="423642"/>
                  </a:lnTo>
                  <a:lnTo>
                    <a:pt x="618530" y="423642"/>
                  </a:lnTo>
                  <a:lnTo>
                    <a:pt x="618550" y="423642"/>
                  </a:lnTo>
                  <a:lnTo>
                    <a:pt x="618570" y="423644"/>
                  </a:lnTo>
                  <a:lnTo>
                    <a:pt x="618591" y="423645"/>
                  </a:lnTo>
                  <a:lnTo>
                    <a:pt x="618612" y="423648"/>
                  </a:lnTo>
                  <a:lnTo>
                    <a:pt x="618656" y="423654"/>
                  </a:lnTo>
                  <a:lnTo>
                    <a:pt x="618704" y="423663"/>
                  </a:lnTo>
                  <a:lnTo>
                    <a:pt x="618750" y="423673"/>
                  </a:lnTo>
                  <a:lnTo>
                    <a:pt x="618801" y="423686"/>
                  </a:lnTo>
                  <a:lnTo>
                    <a:pt x="618849" y="423699"/>
                  </a:lnTo>
                  <a:lnTo>
                    <a:pt x="618968" y="423732"/>
                  </a:lnTo>
                  <a:lnTo>
                    <a:pt x="618991" y="423739"/>
                  </a:lnTo>
                  <a:lnTo>
                    <a:pt x="619015" y="423747"/>
                  </a:lnTo>
                  <a:lnTo>
                    <a:pt x="619041" y="423757"/>
                  </a:lnTo>
                  <a:lnTo>
                    <a:pt x="619071" y="423770"/>
                  </a:lnTo>
                  <a:lnTo>
                    <a:pt x="619103" y="423784"/>
                  </a:lnTo>
                  <a:lnTo>
                    <a:pt x="619138" y="423799"/>
                  </a:lnTo>
                  <a:lnTo>
                    <a:pt x="619176" y="423817"/>
                  </a:lnTo>
                  <a:lnTo>
                    <a:pt x="619217" y="423837"/>
                  </a:lnTo>
                  <a:lnTo>
                    <a:pt x="619294" y="423876"/>
                  </a:lnTo>
                  <a:lnTo>
                    <a:pt x="619383" y="423923"/>
                  </a:lnTo>
                  <a:lnTo>
                    <a:pt x="619472" y="423971"/>
                  </a:lnTo>
                  <a:lnTo>
                    <a:pt x="619672" y="424080"/>
                  </a:lnTo>
                  <a:lnTo>
                    <a:pt x="619762" y="424127"/>
                  </a:lnTo>
                  <a:lnTo>
                    <a:pt x="619805" y="424150"/>
                  </a:lnTo>
                  <a:lnTo>
                    <a:pt x="619842" y="424168"/>
                  </a:lnTo>
                  <a:lnTo>
                    <a:pt x="619874" y="424184"/>
                  </a:lnTo>
                  <a:lnTo>
                    <a:pt x="619903" y="424197"/>
                  </a:lnTo>
                  <a:lnTo>
                    <a:pt x="619928" y="424208"/>
                  </a:lnTo>
                  <a:lnTo>
                    <a:pt x="619954" y="424218"/>
                  </a:lnTo>
                  <a:lnTo>
                    <a:pt x="619977" y="424227"/>
                  </a:lnTo>
                  <a:lnTo>
                    <a:pt x="620000" y="424235"/>
                  </a:lnTo>
                  <a:lnTo>
                    <a:pt x="620023" y="424243"/>
                  </a:lnTo>
                  <a:lnTo>
                    <a:pt x="620045" y="424249"/>
                  </a:lnTo>
                  <a:lnTo>
                    <a:pt x="620103" y="424264"/>
                  </a:lnTo>
                  <a:lnTo>
                    <a:pt x="620116" y="424267"/>
                  </a:lnTo>
                  <a:lnTo>
                    <a:pt x="620132" y="424273"/>
                  </a:lnTo>
                  <a:lnTo>
                    <a:pt x="620147" y="424280"/>
                  </a:lnTo>
                  <a:lnTo>
                    <a:pt x="620158" y="424287"/>
                  </a:lnTo>
                  <a:lnTo>
                    <a:pt x="620171" y="424296"/>
                  </a:lnTo>
                  <a:lnTo>
                    <a:pt x="620184" y="424306"/>
                  </a:lnTo>
                  <a:lnTo>
                    <a:pt x="620199" y="424319"/>
                  </a:lnTo>
                  <a:lnTo>
                    <a:pt x="620215" y="424335"/>
                  </a:lnTo>
                  <a:lnTo>
                    <a:pt x="620234" y="424353"/>
                  </a:lnTo>
                  <a:lnTo>
                    <a:pt x="620281" y="424402"/>
                  </a:lnTo>
                  <a:lnTo>
                    <a:pt x="620329" y="424452"/>
                  </a:lnTo>
                  <a:lnTo>
                    <a:pt x="620362" y="424489"/>
                  </a:lnTo>
                  <a:lnTo>
                    <a:pt x="620393" y="424523"/>
                  </a:lnTo>
                  <a:lnTo>
                    <a:pt x="620418" y="424555"/>
                  </a:lnTo>
                  <a:lnTo>
                    <a:pt x="620444" y="424586"/>
                  </a:lnTo>
                  <a:lnTo>
                    <a:pt x="620465" y="424616"/>
                  </a:lnTo>
                  <a:lnTo>
                    <a:pt x="620484" y="424646"/>
                  </a:lnTo>
                  <a:lnTo>
                    <a:pt x="620501" y="424674"/>
                  </a:lnTo>
                  <a:lnTo>
                    <a:pt x="620512" y="424695"/>
                  </a:lnTo>
                  <a:lnTo>
                    <a:pt x="620523" y="424716"/>
                  </a:lnTo>
                  <a:lnTo>
                    <a:pt x="620533" y="424739"/>
                  </a:lnTo>
                  <a:lnTo>
                    <a:pt x="620543" y="424761"/>
                  </a:lnTo>
                  <a:lnTo>
                    <a:pt x="620553" y="424785"/>
                  </a:lnTo>
                  <a:lnTo>
                    <a:pt x="620562" y="424809"/>
                  </a:lnTo>
                  <a:lnTo>
                    <a:pt x="620570" y="424833"/>
                  </a:lnTo>
                  <a:lnTo>
                    <a:pt x="620579" y="424858"/>
                  </a:lnTo>
                  <a:lnTo>
                    <a:pt x="620587" y="424883"/>
                  </a:lnTo>
                  <a:lnTo>
                    <a:pt x="620595" y="424909"/>
                  </a:lnTo>
                  <a:lnTo>
                    <a:pt x="620601" y="424935"/>
                  </a:lnTo>
                  <a:lnTo>
                    <a:pt x="620607" y="424960"/>
                  </a:lnTo>
                  <a:lnTo>
                    <a:pt x="620612" y="424986"/>
                  </a:lnTo>
                  <a:lnTo>
                    <a:pt x="620618" y="425012"/>
                  </a:lnTo>
                  <a:lnTo>
                    <a:pt x="620622" y="425038"/>
                  </a:lnTo>
                  <a:lnTo>
                    <a:pt x="620626" y="425064"/>
                  </a:lnTo>
                  <a:lnTo>
                    <a:pt x="620629" y="425089"/>
                  </a:lnTo>
                  <a:lnTo>
                    <a:pt x="620631" y="425114"/>
                  </a:lnTo>
                  <a:lnTo>
                    <a:pt x="620633" y="425139"/>
                  </a:lnTo>
                  <a:lnTo>
                    <a:pt x="620634" y="425164"/>
                  </a:lnTo>
                  <a:lnTo>
                    <a:pt x="620636" y="425188"/>
                  </a:lnTo>
                  <a:lnTo>
                    <a:pt x="620636" y="425211"/>
                  </a:lnTo>
                  <a:lnTo>
                    <a:pt x="620634" y="425235"/>
                  </a:lnTo>
                  <a:lnTo>
                    <a:pt x="620633" y="425257"/>
                  </a:lnTo>
                  <a:lnTo>
                    <a:pt x="620631" y="425279"/>
                  </a:lnTo>
                  <a:lnTo>
                    <a:pt x="620629" y="425301"/>
                  </a:lnTo>
                  <a:lnTo>
                    <a:pt x="620626" y="425322"/>
                  </a:lnTo>
                  <a:lnTo>
                    <a:pt x="620622" y="425342"/>
                  </a:lnTo>
                  <a:lnTo>
                    <a:pt x="620618" y="425362"/>
                  </a:lnTo>
                  <a:lnTo>
                    <a:pt x="620612" y="425380"/>
                  </a:lnTo>
                  <a:lnTo>
                    <a:pt x="620607" y="425399"/>
                  </a:lnTo>
                  <a:lnTo>
                    <a:pt x="620601" y="425416"/>
                  </a:lnTo>
                  <a:lnTo>
                    <a:pt x="620600" y="425417"/>
                  </a:lnTo>
                  <a:lnTo>
                    <a:pt x="620594" y="425434"/>
                  </a:lnTo>
                  <a:lnTo>
                    <a:pt x="620585" y="425451"/>
                  </a:lnTo>
                  <a:lnTo>
                    <a:pt x="620574" y="425467"/>
                  </a:lnTo>
                  <a:lnTo>
                    <a:pt x="620562" y="425484"/>
                  </a:lnTo>
                  <a:lnTo>
                    <a:pt x="620547" y="425500"/>
                  </a:lnTo>
                  <a:lnTo>
                    <a:pt x="620532" y="425516"/>
                  </a:lnTo>
                  <a:lnTo>
                    <a:pt x="620514" y="425531"/>
                  </a:lnTo>
                  <a:lnTo>
                    <a:pt x="620495" y="425547"/>
                  </a:lnTo>
                  <a:lnTo>
                    <a:pt x="620474" y="425562"/>
                  </a:lnTo>
                  <a:lnTo>
                    <a:pt x="620452" y="425576"/>
                  </a:lnTo>
                  <a:lnTo>
                    <a:pt x="620428" y="425592"/>
                  </a:lnTo>
                  <a:lnTo>
                    <a:pt x="620402" y="425607"/>
                  </a:lnTo>
                  <a:lnTo>
                    <a:pt x="620374" y="425622"/>
                  </a:lnTo>
                  <a:lnTo>
                    <a:pt x="620344" y="425638"/>
                  </a:lnTo>
                  <a:lnTo>
                    <a:pt x="620223" y="425699"/>
                  </a:lnTo>
                  <a:lnTo>
                    <a:pt x="620172" y="425726"/>
                  </a:lnTo>
                  <a:lnTo>
                    <a:pt x="620146" y="425741"/>
                  </a:lnTo>
                  <a:lnTo>
                    <a:pt x="620120" y="425755"/>
                  </a:lnTo>
                  <a:lnTo>
                    <a:pt x="620098" y="425769"/>
                  </a:lnTo>
                  <a:lnTo>
                    <a:pt x="620077" y="425783"/>
                  </a:lnTo>
                  <a:lnTo>
                    <a:pt x="620053" y="425800"/>
                  </a:lnTo>
                  <a:lnTo>
                    <a:pt x="620031" y="425817"/>
                  </a:lnTo>
                  <a:lnTo>
                    <a:pt x="620010" y="425835"/>
                  </a:lnTo>
                  <a:lnTo>
                    <a:pt x="619992" y="425852"/>
                  </a:lnTo>
                  <a:lnTo>
                    <a:pt x="619976" y="425870"/>
                  </a:lnTo>
                  <a:lnTo>
                    <a:pt x="619960" y="425888"/>
                  </a:lnTo>
                  <a:lnTo>
                    <a:pt x="619947" y="425906"/>
                  </a:lnTo>
                  <a:lnTo>
                    <a:pt x="619936" y="425925"/>
                  </a:lnTo>
                  <a:lnTo>
                    <a:pt x="619921" y="425952"/>
                  </a:lnTo>
                  <a:lnTo>
                    <a:pt x="619907" y="425979"/>
                  </a:lnTo>
                  <a:lnTo>
                    <a:pt x="619894" y="426005"/>
                  </a:lnTo>
                  <a:lnTo>
                    <a:pt x="619881" y="426032"/>
                  </a:lnTo>
                  <a:lnTo>
                    <a:pt x="619870" y="426058"/>
                  </a:lnTo>
                  <a:lnTo>
                    <a:pt x="619859" y="426084"/>
                  </a:lnTo>
                  <a:lnTo>
                    <a:pt x="619849" y="426110"/>
                  </a:lnTo>
                  <a:lnTo>
                    <a:pt x="619840" y="426135"/>
                  </a:lnTo>
                  <a:lnTo>
                    <a:pt x="619832" y="426159"/>
                  </a:lnTo>
                  <a:lnTo>
                    <a:pt x="619826" y="426182"/>
                  </a:lnTo>
                  <a:lnTo>
                    <a:pt x="619820" y="426205"/>
                  </a:lnTo>
                  <a:lnTo>
                    <a:pt x="619816" y="426226"/>
                  </a:lnTo>
                  <a:lnTo>
                    <a:pt x="619812" y="426248"/>
                  </a:lnTo>
                  <a:lnTo>
                    <a:pt x="619810" y="426268"/>
                  </a:lnTo>
                  <a:lnTo>
                    <a:pt x="619808" y="426287"/>
                  </a:lnTo>
                  <a:lnTo>
                    <a:pt x="619808" y="426306"/>
                  </a:lnTo>
                  <a:lnTo>
                    <a:pt x="619808" y="426316"/>
                  </a:lnTo>
                  <a:lnTo>
                    <a:pt x="619809" y="426327"/>
                  </a:lnTo>
                  <a:lnTo>
                    <a:pt x="619811" y="426337"/>
                  </a:lnTo>
                  <a:lnTo>
                    <a:pt x="619814" y="426347"/>
                  </a:lnTo>
                  <a:lnTo>
                    <a:pt x="619816" y="426357"/>
                  </a:lnTo>
                  <a:lnTo>
                    <a:pt x="619819" y="426368"/>
                  </a:lnTo>
                  <a:lnTo>
                    <a:pt x="619824" y="426378"/>
                  </a:lnTo>
                  <a:lnTo>
                    <a:pt x="619828" y="426388"/>
                  </a:lnTo>
                  <a:lnTo>
                    <a:pt x="619833" y="426398"/>
                  </a:lnTo>
                  <a:lnTo>
                    <a:pt x="619839" y="426409"/>
                  </a:lnTo>
                  <a:lnTo>
                    <a:pt x="619852" y="426429"/>
                  </a:lnTo>
                  <a:lnTo>
                    <a:pt x="619869" y="426450"/>
                  </a:lnTo>
                  <a:lnTo>
                    <a:pt x="619887" y="426471"/>
                  </a:lnTo>
                  <a:lnTo>
                    <a:pt x="619906" y="426490"/>
                  </a:lnTo>
                  <a:lnTo>
                    <a:pt x="619928" y="426510"/>
                  </a:lnTo>
                  <a:lnTo>
                    <a:pt x="619952" y="426530"/>
                  </a:lnTo>
                  <a:lnTo>
                    <a:pt x="619979" y="426551"/>
                  </a:lnTo>
                  <a:lnTo>
                    <a:pt x="620006" y="426571"/>
                  </a:lnTo>
                  <a:lnTo>
                    <a:pt x="620036" y="426593"/>
                  </a:lnTo>
                  <a:lnTo>
                    <a:pt x="620152" y="426673"/>
                  </a:lnTo>
                  <a:lnTo>
                    <a:pt x="620200" y="426706"/>
                  </a:lnTo>
                  <a:lnTo>
                    <a:pt x="620224" y="426724"/>
                  </a:lnTo>
                  <a:lnTo>
                    <a:pt x="620246" y="426741"/>
                  </a:lnTo>
                  <a:lnTo>
                    <a:pt x="620266" y="426757"/>
                  </a:lnTo>
                  <a:lnTo>
                    <a:pt x="620284" y="426773"/>
                  </a:lnTo>
                  <a:lnTo>
                    <a:pt x="620305" y="426793"/>
                  </a:lnTo>
                  <a:lnTo>
                    <a:pt x="620323" y="426812"/>
                  </a:lnTo>
                  <a:lnTo>
                    <a:pt x="620340" y="426830"/>
                  </a:lnTo>
                  <a:lnTo>
                    <a:pt x="620354" y="426849"/>
                  </a:lnTo>
                  <a:lnTo>
                    <a:pt x="620366" y="426867"/>
                  </a:lnTo>
                  <a:lnTo>
                    <a:pt x="620377" y="426885"/>
                  </a:lnTo>
                  <a:lnTo>
                    <a:pt x="620385" y="426904"/>
                  </a:lnTo>
                  <a:lnTo>
                    <a:pt x="620392" y="426922"/>
                  </a:lnTo>
                  <a:lnTo>
                    <a:pt x="620395" y="426934"/>
                  </a:lnTo>
                  <a:lnTo>
                    <a:pt x="620398" y="426946"/>
                  </a:lnTo>
                  <a:lnTo>
                    <a:pt x="620401" y="426958"/>
                  </a:lnTo>
                  <a:lnTo>
                    <a:pt x="620402" y="426971"/>
                  </a:lnTo>
                  <a:lnTo>
                    <a:pt x="620403" y="426984"/>
                  </a:lnTo>
                  <a:lnTo>
                    <a:pt x="620404" y="426997"/>
                  </a:lnTo>
                  <a:lnTo>
                    <a:pt x="620403" y="427010"/>
                  </a:lnTo>
                  <a:lnTo>
                    <a:pt x="620403" y="427024"/>
                  </a:lnTo>
                  <a:lnTo>
                    <a:pt x="620401" y="427038"/>
                  </a:lnTo>
                  <a:lnTo>
                    <a:pt x="620399" y="427052"/>
                  </a:lnTo>
                  <a:lnTo>
                    <a:pt x="620396" y="427067"/>
                  </a:lnTo>
                  <a:lnTo>
                    <a:pt x="620393" y="427082"/>
                  </a:lnTo>
                  <a:lnTo>
                    <a:pt x="620385" y="427113"/>
                  </a:lnTo>
                  <a:lnTo>
                    <a:pt x="620374" y="427146"/>
                  </a:lnTo>
                  <a:lnTo>
                    <a:pt x="620364" y="427173"/>
                  </a:lnTo>
                  <a:lnTo>
                    <a:pt x="620352" y="427202"/>
                  </a:lnTo>
                  <a:lnTo>
                    <a:pt x="620339" y="427233"/>
                  </a:lnTo>
                  <a:lnTo>
                    <a:pt x="620322" y="427266"/>
                  </a:lnTo>
                  <a:lnTo>
                    <a:pt x="620291" y="427328"/>
                  </a:lnTo>
                  <a:lnTo>
                    <a:pt x="620210" y="427479"/>
                  </a:lnTo>
                  <a:lnTo>
                    <a:pt x="620190" y="427520"/>
                  </a:lnTo>
                  <a:lnTo>
                    <a:pt x="620171" y="427557"/>
                  </a:lnTo>
                  <a:lnTo>
                    <a:pt x="620154" y="427595"/>
                  </a:lnTo>
                  <a:lnTo>
                    <a:pt x="620140" y="427631"/>
                  </a:lnTo>
                  <a:lnTo>
                    <a:pt x="620128" y="427665"/>
                  </a:lnTo>
                  <a:lnTo>
                    <a:pt x="620118" y="427697"/>
                  </a:lnTo>
                  <a:lnTo>
                    <a:pt x="620110" y="427729"/>
                  </a:lnTo>
                  <a:lnTo>
                    <a:pt x="620105" y="427759"/>
                  </a:lnTo>
                  <a:lnTo>
                    <a:pt x="620104" y="427773"/>
                  </a:lnTo>
                  <a:lnTo>
                    <a:pt x="620102" y="427788"/>
                  </a:lnTo>
                  <a:lnTo>
                    <a:pt x="620102" y="427802"/>
                  </a:lnTo>
                  <a:lnTo>
                    <a:pt x="620100" y="427816"/>
                  </a:lnTo>
                  <a:lnTo>
                    <a:pt x="620102" y="427829"/>
                  </a:lnTo>
                  <a:lnTo>
                    <a:pt x="620102" y="427843"/>
                  </a:lnTo>
                  <a:lnTo>
                    <a:pt x="620104" y="427856"/>
                  </a:lnTo>
                  <a:lnTo>
                    <a:pt x="620106" y="427869"/>
                  </a:lnTo>
                  <a:lnTo>
                    <a:pt x="620108" y="427882"/>
                  </a:lnTo>
                  <a:lnTo>
                    <a:pt x="620111" y="427894"/>
                  </a:lnTo>
                  <a:lnTo>
                    <a:pt x="620115" y="427907"/>
                  </a:lnTo>
                  <a:lnTo>
                    <a:pt x="620119" y="427919"/>
                  </a:lnTo>
                  <a:lnTo>
                    <a:pt x="620136" y="427966"/>
                  </a:lnTo>
                  <a:lnTo>
                    <a:pt x="620146" y="427991"/>
                  </a:lnTo>
                  <a:lnTo>
                    <a:pt x="620156" y="428015"/>
                  </a:lnTo>
                  <a:lnTo>
                    <a:pt x="620166" y="428035"/>
                  </a:lnTo>
                  <a:lnTo>
                    <a:pt x="620175" y="428055"/>
                  </a:lnTo>
                  <a:lnTo>
                    <a:pt x="620186" y="428072"/>
                  </a:lnTo>
                  <a:lnTo>
                    <a:pt x="620198" y="428087"/>
                  </a:lnTo>
                  <a:lnTo>
                    <a:pt x="620210" y="428100"/>
                  </a:lnTo>
                  <a:lnTo>
                    <a:pt x="620219" y="428108"/>
                  </a:lnTo>
                  <a:lnTo>
                    <a:pt x="620230" y="428115"/>
                  </a:lnTo>
                  <a:lnTo>
                    <a:pt x="620242" y="428121"/>
                  </a:lnTo>
                  <a:lnTo>
                    <a:pt x="620255" y="428127"/>
                  </a:lnTo>
                  <a:lnTo>
                    <a:pt x="620268" y="428132"/>
                  </a:lnTo>
                  <a:lnTo>
                    <a:pt x="620283" y="428136"/>
                  </a:lnTo>
                  <a:lnTo>
                    <a:pt x="620349" y="428154"/>
                  </a:lnTo>
                  <a:lnTo>
                    <a:pt x="620363" y="428159"/>
                  </a:lnTo>
                  <a:lnTo>
                    <a:pt x="620376" y="428164"/>
                  </a:lnTo>
                  <a:lnTo>
                    <a:pt x="620387" y="428170"/>
                  </a:lnTo>
                  <a:lnTo>
                    <a:pt x="620397" y="428176"/>
                  </a:lnTo>
                  <a:lnTo>
                    <a:pt x="620405" y="428183"/>
                  </a:lnTo>
                  <a:lnTo>
                    <a:pt x="620410" y="428191"/>
                  </a:lnTo>
                  <a:lnTo>
                    <a:pt x="620414" y="428196"/>
                  </a:lnTo>
                  <a:lnTo>
                    <a:pt x="620417" y="428202"/>
                  </a:lnTo>
                  <a:lnTo>
                    <a:pt x="620419" y="428209"/>
                  </a:lnTo>
                  <a:lnTo>
                    <a:pt x="620420" y="428216"/>
                  </a:lnTo>
                  <a:lnTo>
                    <a:pt x="620421" y="428223"/>
                  </a:lnTo>
                  <a:lnTo>
                    <a:pt x="620421" y="428231"/>
                  </a:lnTo>
                  <a:lnTo>
                    <a:pt x="620421" y="428240"/>
                  </a:lnTo>
                  <a:lnTo>
                    <a:pt x="620420" y="428249"/>
                  </a:lnTo>
                  <a:lnTo>
                    <a:pt x="620417" y="428266"/>
                  </a:lnTo>
                  <a:lnTo>
                    <a:pt x="620412" y="428286"/>
                  </a:lnTo>
                  <a:lnTo>
                    <a:pt x="620405" y="428308"/>
                  </a:lnTo>
                  <a:lnTo>
                    <a:pt x="620386" y="428367"/>
                  </a:lnTo>
                  <a:lnTo>
                    <a:pt x="620381" y="428386"/>
                  </a:lnTo>
                  <a:lnTo>
                    <a:pt x="620377" y="428402"/>
                  </a:lnTo>
                  <a:lnTo>
                    <a:pt x="620374" y="428419"/>
                  </a:lnTo>
                  <a:lnTo>
                    <a:pt x="620373" y="428435"/>
                  </a:lnTo>
                  <a:lnTo>
                    <a:pt x="620373" y="428449"/>
                  </a:lnTo>
                  <a:lnTo>
                    <a:pt x="620374" y="428463"/>
                  </a:lnTo>
                  <a:lnTo>
                    <a:pt x="620376" y="428472"/>
                  </a:lnTo>
                  <a:lnTo>
                    <a:pt x="620380" y="428481"/>
                  </a:lnTo>
                  <a:lnTo>
                    <a:pt x="620383" y="428491"/>
                  </a:lnTo>
                  <a:lnTo>
                    <a:pt x="620387" y="428500"/>
                  </a:lnTo>
                  <a:lnTo>
                    <a:pt x="620393" y="428509"/>
                  </a:lnTo>
                  <a:lnTo>
                    <a:pt x="620399" y="428519"/>
                  </a:lnTo>
                  <a:lnTo>
                    <a:pt x="620406" y="428528"/>
                  </a:lnTo>
                  <a:lnTo>
                    <a:pt x="620414" y="428538"/>
                  </a:lnTo>
                  <a:lnTo>
                    <a:pt x="620430" y="428557"/>
                  </a:lnTo>
                  <a:lnTo>
                    <a:pt x="620451" y="428577"/>
                  </a:lnTo>
                  <a:lnTo>
                    <a:pt x="620476" y="428598"/>
                  </a:lnTo>
                  <a:lnTo>
                    <a:pt x="620524" y="428640"/>
                  </a:lnTo>
                  <a:lnTo>
                    <a:pt x="620544" y="428657"/>
                  </a:lnTo>
                  <a:lnTo>
                    <a:pt x="620565" y="428676"/>
                  </a:lnTo>
                  <a:lnTo>
                    <a:pt x="620582" y="428692"/>
                  </a:lnTo>
                  <a:lnTo>
                    <a:pt x="620590" y="428703"/>
                  </a:lnTo>
                  <a:lnTo>
                    <a:pt x="620598" y="428713"/>
                  </a:lnTo>
                  <a:lnTo>
                    <a:pt x="620606" y="428722"/>
                  </a:lnTo>
                  <a:lnTo>
                    <a:pt x="620612" y="428732"/>
                  </a:lnTo>
                  <a:lnTo>
                    <a:pt x="620618" y="428742"/>
                  </a:lnTo>
                  <a:lnTo>
                    <a:pt x="620622" y="428751"/>
                  </a:lnTo>
                  <a:lnTo>
                    <a:pt x="620627" y="428761"/>
                  </a:lnTo>
                  <a:lnTo>
                    <a:pt x="620630" y="428771"/>
                  </a:lnTo>
                  <a:lnTo>
                    <a:pt x="620633" y="428785"/>
                  </a:lnTo>
                  <a:lnTo>
                    <a:pt x="620637" y="428800"/>
                  </a:lnTo>
                  <a:lnTo>
                    <a:pt x="620639" y="428816"/>
                  </a:lnTo>
                  <a:lnTo>
                    <a:pt x="620640" y="428832"/>
                  </a:lnTo>
                  <a:lnTo>
                    <a:pt x="620641" y="428849"/>
                  </a:lnTo>
                  <a:lnTo>
                    <a:pt x="620641" y="428867"/>
                  </a:lnTo>
                  <a:lnTo>
                    <a:pt x="620640" y="428885"/>
                  </a:lnTo>
                  <a:lnTo>
                    <a:pt x="620639" y="428905"/>
                  </a:lnTo>
                  <a:lnTo>
                    <a:pt x="620634" y="428940"/>
                  </a:lnTo>
                  <a:lnTo>
                    <a:pt x="620628" y="428979"/>
                  </a:lnTo>
                  <a:lnTo>
                    <a:pt x="620621" y="429017"/>
                  </a:lnTo>
                  <a:lnTo>
                    <a:pt x="620601" y="429107"/>
                  </a:lnTo>
                  <a:lnTo>
                    <a:pt x="620594" y="429151"/>
                  </a:lnTo>
                  <a:lnTo>
                    <a:pt x="620588" y="429180"/>
                  </a:lnTo>
                  <a:lnTo>
                    <a:pt x="620580" y="429209"/>
                  </a:lnTo>
                  <a:lnTo>
                    <a:pt x="620572" y="429239"/>
                  </a:lnTo>
                  <a:lnTo>
                    <a:pt x="620561" y="429270"/>
                  </a:lnTo>
                  <a:lnTo>
                    <a:pt x="620547" y="429301"/>
                  </a:lnTo>
                  <a:lnTo>
                    <a:pt x="620533" y="429334"/>
                  </a:lnTo>
                  <a:lnTo>
                    <a:pt x="620516" y="429368"/>
                  </a:lnTo>
                  <a:lnTo>
                    <a:pt x="620498" y="429403"/>
                  </a:lnTo>
                  <a:lnTo>
                    <a:pt x="620480" y="429434"/>
                  </a:lnTo>
                  <a:lnTo>
                    <a:pt x="620461" y="429466"/>
                  </a:lnTo>
                  <a:lnTo>
                    <a:pt x="620440" y="429500"/>
                  </a:lnTo>
                  <a:lnTo>
                    <a:pt x="620417" y="429536"/>
                  </a:lnTo>
                  <a:lnTo>
                    <a:pt x="620372" y="429605"/>
                  </a:lnTo>
                  <a:lnTo>
                    <a:pt x="620257" y="429772"/>
                  </a:lnTo>
                  <a:lnTo>
                    <a:pt x="620226" y="429818"/>
                  </a:lnTo>
                  <a:lnTo>
                    <a:pt x="620201" y="429859"/>
                  </a:lnTo>
                  <a:lnTo>
                    <a:pt x="620173" y="429904"/>
                  </a:lnTo>
                  <a:lnTo>
                    <a:pt x="620150" y="429946"/>
                  </a:lnTo>
                  <a:lnTo>
                    <a:pt x="620130" y="429985"/>
                  </a:lnTo>
                  <a:lnTo>
                    <a:pt x="620121" y="430004"/>
                  </a:lnTo>
                  <a:lnTo>
                    <a:pt x="620114" y="430023"/>
                  </a:lnTo>
                  <a:lnTo>
                    <a:pt x="620106" y="430045"/>
                  </a:lnTo>
                  <a:lnTo>
                    <a:pt x="620098" y="430066"/>
                  </a:lnTo>
                  <a:lnTo>
                    <a:pt x="620092" y="430087"/>
                  </a:lnTo>
                  <a:lnTo>
                    <a:pt x="620087" y="430107"/>
                  </a:lnTo>
                  <a:lnTo>
                    <a:pt x="620084" y="430127"/>
                  </a:lnTo>
                  <a:lnTo>
                    <a:pt x="620081" y="430146"/>
                  </a:lnTo>
                  <a:lnTo>
                    <a:pt x="620079" y="430164"/>
                  </a:lnTo>
                  <a:lnTo>
                    <a:pt x="620079" y="430182"/>
                  </a:lnTo>
                  <a:lnTo>
                    <a:pt x="620079" y="430200"/>
                  </a:lnTo>
                  <a:lnTo>
                    <a:pt x="620082" y="430217"/>
                  </a:lnTo>
                  <a:lnTo>
                    <a:pt x="620085" y="430234"/>
                  </a:lnTo>
                  <a:lnTo>
                    <a:pt x="620089" y="430250"/>
                  </a:lnTo>
                  <a:lnTo>
                    <a:pt x="620095" y="430266"/>
                  </a:lnTo>
                  <a:lnTo>
                    <a:pt x="620103" y="430282"/>
                  </a:lnTo>
                  <a:lnTo>
                    <a:pt x="620110" y="430297"/>
                  </a:lnTo>
                  <a:lnTo>
                    <a:pt x="620119" y="430312"/>
                  </a:lnTo>
                  <a:lnTo>
                    <a:pt x="620126" y="430320"/>
                  </a:lnTo>
                  <a:lnTo>
                    <a:pt x="620131" y="430327"/>
                  </a:lnTo>
                  <a:lnTo>
                    <a:pt x="620146" y="430343"/>
                  </a:lnTo>
                  <a:lnTo>
                    <a:pt x="620163" y="430359"/>
                  </a:lnTo>
                  <a:lnTo>
                    <a:pt x="620184" y="430375"/>
                  </a:lnTo>
                  <a:lnTo>
                    <a:pt x="620203" y="430389"/>
                  </a:lnTo>
                  <a:lnTo>
                    <a:pt x="620225" y="430403"/>
                  </a:lnTo>
                  <a:lnTo>
                    <a:pt x="620303" y="430452"/>
                  </a:lnTo>
                  <a:lnTo>
                    <a:pt x="620332" y="430471"/>
                  </a:lnTo>
                  <a:lnTo>
                    <a:pt x="620360" y="430490"/>
                  </a:lnTo>
                  <a:lnTo>
                    <a:pt x="620383" y="430508"/>
                  </a:lnTo>
                  <a:lnTo>
                    <a:pt x="620394" y="430517"/>
                  </a:lnTo>
                  <a:lnTo>
                    <a:pt x="620404" y="430526"/>
                  </a:lnTo>
                  <a:lnTo>
                    <a:pt x="620414" y="430536"/>
                  </a:lnTo>
                  <a:lnTo>
                    <a:pt x="620421" y="430545"/>
                  </a:lnTo>
                  <a:lnTo>
                    <a:pt x="620429" y="430555"/>
                  </a:lnTo>
                  <a:lnTo>
                    <a:pt x="620436" y="430564"/>
                  </a:lnTo>
                  <a:lnTo>
                    <a:pt x="620442" y="430574"/>
                  </a:lnTo>
                  <a:lnTo>
                    <a:pt x="620448" y="430583"/>
                  </a:lnTo>
                  <a:lnTo>
                    <a:pt x="620455" y="430598"/>
                  </a:lnTo>
                  <a:lnTo>
                    <a:pt x="620462" y="430613"/>
                  </a:lnTo>
                  <a:lnTo>
                    <a:pt x="620468" y="430629"/>
                  </a:lnTo>
                  <a:lnTo>
                    <a:pt x="620473" y="430646"/>
                  </a:lnTo>
                  <a:lnTo>
                    <a:pt x="620479" y="430664"/>
                  </a:lnTo>
                  <a:lnTo>
                    <a:pt x="620483" y="430683"/>
                  </a:lnTo>
                  <a:lnTo>
                    <a:pt x="620488" y="430703"/>
                  </a:lnTo>
                  <a:lnTo>
                    <a:pt x="620491" y="430723"/>
                  </a:lnTo>
                  <a:lnTo>
                    <a:pt x="620494" y="430744"/>
                  </a:lnTo>
                  <a:lnTo>
                    <a:pt x="620497" y="430767"/>
                  </a:lnTo>
                  <a:lnTo>
                    <a:pt x="620499" y="430790"/>
                  </a:lnTo>
                  <a:lnTo>
                    <a:pt x="620500" y="430814"/>
                  </a:lnTo>
                  <a:lnTo>
                    <a:pt x="620502" y="430867"/>
                  </a:lnTo>
                  <a:lnTo>
                    <a:pt x="620503" y="430928"/>
                  </a:lnTo>
                  <a:lnTo>
                    <a:pt x="620502" y="430955"/>
                  </a:lnTo>
                  <a:lnTo>
                    <a:pt x="620501" y="430982"/>
                  </a:lnTo>
                  <a:lnTo>
                    <a:pt x="620498" y="431009"/>
                  </a:lnTo>
                  <a:lnTo>
                    <a:pt x="620493" y="431037"/>
                  </a:lnTo>
                  <a:lnTo>
                    <a:pt x="620488" y="431065"/>
                  </a:lnTo>
                  <a:lnTo>
                    <a:pt x="620482" y="431093"/>
                  </a:lnTo>
                  <a:lnTo>
                    <a:pt x="620474" y="431121"/>
                  </a:lnTo>
                  <a:lnTo>
                    <a:pt x="620466" y="431149"/>
                  </a:lnTo>
                  <a:lnTo>
                    <a:pt x="620456" y="431178"/>
                  </a:lnTo>
                  <a:lnTo>
                    <a:pt x="620445" y="431207"/>
                  </a:lnTo>
                  <a:lnTo>
                    <a:pt x="620433" y="431236"/>
                  </a:lnTo>
                  <a:lnTo>
                    <a:pt x="620419" y="431266"/>
                  </a:lnTo>
                  <a:lnTo>
                    <a:pt x="620405" y="431295"/>
                  </a:lnTo>
                  <a:lnTo>
                    <a:pt x="620390" y="431325"/>
                  </a:lnTo>
                  <a:lnTo>
                    <a:pt x="620373" y="431355"/>
                  </a:lnTo>
                  <a:lnTo>
                    <a:pt x="620355" y="431385"/>
                  </a:lnTo>
                  <a:lnTo>
                    <a:pt x="620335" y="431416"/>
                  </a:lnTo>
                  <a:lnTo>
                    <a:pt x="620316" y="431446"/>
                  </a:lnTo>
                  <a:lnTo>
                    <a:pt x="620295" y="431477"/>
                  </a:lnTo>
                  <a:lnTo>
                    <a:pt x="620273" y="431508"/>
                  </a:lnTo>
                  <a:lnTo>
                    <a:pt x="620248" y="431539"/>
                  </a:lnTo>
                  <a:lnTo>
                    <a:pt x="620224" y="431570"/>
                  </a:lnTo>
                  <a:lnTo>
                    <a:pt x="620199" y="431602"/>
                  </a:lnTo>
                  <a:lnTo>
                    <a:pt x="620172" y="431633"/>
                  </a:lnTo>
                  <a:lnTo>
                    <a:pt x="620143" y="431665"/>
                  </a:lnTo>
                  <a:lnTo>
                    <a:pt x="620115" y="431696"/>
                  </a:lnTo>
                  <a:lnTo>
                    <a:pt x="620085" y="431728"/>
                  </a:lnTo>
                  <a:lnTo>
                    <a:pt x="620054" y="431760"/>
                  </a:lnTo>
                  <a:lnTo>
                    <a:pt x="620022" y="431792"/>
                  </a:lnTo>
                  <a:lnTo>
                    <a:pt x="619989" y="431824"/>
                  </a:lnTo>
                  <a:lnTo>
                    <a:pt x="619955" y="431857"/>
                  </a:lnTo>
                  <a:lnTo>
                    <a:pt x="619919" y="431889"/>
                  </a:lnTo>
                  <a:lnTo>
                    <a:pt x="619901" y="431905"/>
                  </a:lnTo>
                  <a:lnTo>
                    <a:pt x="619880" y="431921"/>
                  </a:lnTo>
                  <a:lnTo>
                    <a:pt x="619857" y="431937"/>
                  </a:lnTo>
                  <a:lnTo>
                    <a:pt x="619831" y="431953"/>
                  </a:lnTo>
                  <a:lnTo>
                    <a:pt x="619808" y="431967"/>
                  </a:lnTo>
                  <a:lnTo>
                    <a:pt x="619782" y="431983"/>
                  </a:lnTo>
                  <a:lnTo>
                    <a:pt x="619691" y="432033"/>
                  </a:lnTo>
                  <a:lnTo>
                    <a:pt x="619657" y="432052"/>
                  </a:lnTo>
                  <a:lnTo>
                    <a:pt x="619624" y="432072"/>
                  </a:lnTo>
                  <a:lnTo>
                    <a:pt x="619595" y="432091"/>
                  </a:lnTo>
                  <a:lnTo>
                    <a:pt x="619580" y="432102"/>
                  </a:lnTo>
                  <a:lnTo>
                    <a:pt x="619566" y="432112"/>
                  </a:lnTo>
                  <a:lnTo>
                    <a:pt x="619553" y="432123"/>
                  </a:lnTo>
                  <a:lnTo>
                    <a:pt x="619541" y="432134"/>
                  </a:lnTo>
                  <a:lnTo>
                    <a:pt x="619529" y="432145"/>
                  </a:lnTo>
                  <a:lnTo>
                    <a:pt x="619519" y="432156"/>
                  </a:lnTo>
                  <a:lnTo>
                    <a:pt x="619509" y="432167"/>
                  </a:lnTo>
                  <a:lnTo>
                    <a:pt x="619500" y="432179"/>
                  </a:lnTo>
                  <a:lnTo>
                    <a:pt x="619488" y="432196"/>
                  </a:lnTo>
                  <a:lnTo>
                    <a:pt x="619477" y="432215"/>
                  </a:lnTo>
                  <a:lnTo>
                    <a:pt x="619468" y="432235"/>
                  </a:lnTo>
                  <a:lnTo>
                    <a:pt x="619459" y="432255"/>
                  </a:lnTo>
                  <a:lnTo>
                    <a:pt x="619453" y="432278"/>
                  </a:lnTo>
                  <a:lnTo>
                    <a:pt x="619447" y="432301"/>
                  </a:lnTo>
                  <a:lnTo>
                    <a:pt x="619442" y="432326"/>
                  </a:lnTo>
                  <a:lnTo>
                    <a:pt x="619438" y="432352"/>
                  </a:lnTo>
                  <a:lnTo>
                    <a:pt x="619436" y="432377"/>
                  </a:lnTo>
                  <a:lnTo>
                    <a:pt x="619434" y="432403"/>
                  </a:lnTo>
                  <a:lnTo>
                    <a:pt x="619433" y="432431"/>
                  </a:lnTo>
                  <a:lnTo>
                    <a:pt x="619433" y="432461"/>
                  </a:lnTo>
                  <a:lnTo>
                    <a:pt x="619435" y="432522"/>
                  </a:lnTo>
                  <a:lnTo>
                    <a:pt x="619441" y="432640"/>
                  </a:lnTo>
                  <a:lnTo>
                    <a:pt x="619443" y="432690"/>
                  </a:lnTo>
                  <a:lnTo>
                    <a:pt x="619443" y="432740"/>
                  </a:lnTo>
                  <a:lnTo>
                    <a:pt x="619442" y="432785"/>
                  </a:lnTo>
                  <a:lnTo>
                    <a:pt x="619441" y="432810"/>
                  </a:lnTo>
                  <a:lnTo>
                    <a:pt x="619438" y="432834"/>
                  </a:lnTo>
                  <a:lnTo>
                    <a:pt x="619435" y="432857"/>
                  </a:lnTo>
                  <a:lnTo>
                    <a:pt x="619432" y="432879"/>
                  </a:lnTo>
                  <a:lnTo>
                    <a:pt x="619427" y="432900"/>
                  </a:lnTo>
                  <a:lnTo>
                    <a:pt x="619422" y="432920"/>
                  </a:lnTo>
                  <a:lnTo>
                    <a:pt x="619415" y="432940"/>
                  </a:lnTo>
                  <a:lnTo>
                    <a:pt x="619409" y="432958"/>
                  </a:lnTo>
                  <a:lnTo>
                    <a:pt x="619361" y="433085"/>
                  </a:lnTo>
                  <a:lnTo>
                    <a:pt x="619340" y="433138"/>
                  </a:lnTo>
                  <a:lnTo>
                    <a:pt x="619328" y="433166"/>
                  </a:lnTo>
                  <a:lnTo>
                    <a:pt x="619316" y="433191"/>
                  </a:lnTo>
                  <a:lnTo>
                    <a:pt x="619305" y="433214"/>
                  </a:lnTo>
                  <a:lnTo>
                    <a:pt x="619294" y="433235"/>
                  </a:lnTo>
                  <a:lnTo>
                    <a:pt x="619281" y="433256"/>
                  </a:lnTo>
                  <a:lnTo>
                    <a:pt x="619269" y="433274"/>
                  </a:lnTo>
                  <a:lnTo>
                    <a:pt x="619255" y="433290"/>
                  </a:lnTo>
                  <a:lnTo>
                    <a:pt x="619243" y="433304"/>
                  </a:lnTo>
                  <a:lnTo>
                    <a:pt x="619230" y="433316"/>
                  </a:lnTo>
                  <a:lnTo>
                    <a:pt x="619217" y="433326"/>
                  </a:lnTo>
                  <a:lnTo>
                    <a:pt x="619203" y="433333"/>
                  </a:lnTo>
                  <a:lnTo>
                    <a:pt x="619190" y="433339"/>
                  </a:lnTo>
                  <a:lnTo>
                    <a:pt x="619183" y="433341"/>
                  </a:lnTo>
                  <a:lnTo>
                    <a:pt x="619175" y="433343"/>
                  </a:lnTo>
                  <a:lnTo>
                    <a:pt x="619167" y="433344"/>
                  </a:lnTo>
                  <a:lnTo>
                    <a:pt x="619158" y="433345"/>
                  </a:lnTo>
                  <a:lnTo>
                    <a:pt x="619141" y="433345"/>
                  </a:lnTo>
                  <a:lnTo>
                    <a:pt x="619121" y="433343"/>
                  </a:lnTo>
                  <a:lnTo>
                    <a:pt x="619100" y="433340"/>
                  </a:lnTo>
                  <a:lnTo>
                    <a:pt x="619078" y="433334"/>
                  </a:lnTo>
                  <a:lnTo>
                    <a:pt x="619058" y="433328"/>
                  </a:lnTo>
                  <a:lnTo>
                    <a:pt x="619054" y="433327"/>
                  </a:lnTo>
                  <a:lnTo>
                    <a:pt x="619029" y="433317"/>
                  </a:lnTo>
                  <a:lnTo>
                    <a:pt x="619004" y="433306"/>
                  </a:lnTo>
                  <a:lnTo>
                    <a:pt x="618976" y="433293"/>
                  </a:lnTo>
                  <a:lnTo>
                    <a:pt x="618947" y="433278"/>
                  </a:lnTo>
                  <a:lnTo>
                    <a:pt x="618918" y="433261"/>
                  </a:lnTo>
                  <a:lnTo>
                    <a:pt x="618771" y="433162"/>
                  </a:lnTo>
                  <a:lnTo>
                    <a:pt x="618695" y="433080"/>
                  </a:lnTo>
                  <a:lnTo>
                    <a:pt x="618663" y="433042"/>
                  </a:lnTo>
                  <a:lnTo>
                    <a:pt x="618650" y="433027"/>
                  </a:lnTo>
                  <a:lnTo>
                    <a:pt x="618637" y="433015"/>
                  </a:lnTo>
                  <a:lnTo>
                    <a:pt x="618624" y="433002"/>
                  </a:lnTo>
                  <a:lnTo>
                    <a:pt x="618612" y="432992"/>
                  </a:lnTo>
                  <a:lnTo>
                    <a:pt x="618600" y="432984"/>
                  </a:lnTo>
                  <a:lnTo>
                    <a:pt x="618588" y="432977"/>
                  </a:lnTo>
                  <a:lnTo>
                    <a:pt x="618578" y="432972"/>
                  </a:lnTo>
                  <a:lnTo>
                    <a:pt x="618568" y="432968"/>
                  </a:lnTo>
                  <a:lnTo>
                    <a:pt x="618558" y="432966"/>
                  </a:lnTo>
                  <a:lnTo>
                    <a:pt x="618548" y="432964"/>
                  </a:lnTo>
                  <a:lnTo>
                    <a:pt x="618537" y="432963"/>
                  </a:lnTo>
                  <a:lnTo>
                    <a:pt x="618527" y="432963"/>
                  </a:lnTo>
                  <a:lnTo>
                    <a:pt x="618516" y="432964"/>
                  </a:lnTo>
                  <a:lnTo>
                    <a:pt x="618506" y="432966"/>
                  </a:lnTo>
                  <a:lnTo>
                    <a:pt x="618495" y="432969"/>
                  </a:lnTo>
                  <a:lnTo>
                    <a:pt x="618484" y="432972"/>
                  </a:lnTo>
                  <a:lnTo>
                    <a:pt x="618473" y="432977"/>
                  </a:lnTo>
                  <a:lnTo>
                    <a:pt x="618462" y="432983"/>
                  </a:lnTo>
                  <a:lnTo>
                    <a:pt x="618451" y="432990"/>
                  </a:lnTo>
                  <a:lnTo>
                    <a:pt x="618439" y="432997"/>
                  </a:lnTo>
                  <a:lnTo>
                    <a:pt x="618427" y="433006"/>
                  </a:lnTo>
                  <a:lnTo>
                    <a:pt x="618415" y="433016"/>
                  </a:lnTo>
                  <a:lnTo>
                    <a:pt x="618395" y="433034"/>
                  </a:lnTo>
                  <a:lnTo>
                    <a:pt x="618374" y="433054"/>
                  </a:lnTo>
                  <a:lnTo>
                    <a:pt x="618351" y="433079"/>
                  </a:lnTo>
                  <a:lnTo>
                    <a:pt x="618327" y="433106"/>
                  </a:lnTo>
                  <a:lnTo>
                    <a:pt x="618305" y="433133"/>
                  </a:lnTo>
                  <a:lnTo>
                    <a:pt x="618281" y="433163"/>
                  </a:lnTo>
                  <a:lnTo>
                    <a:pt x="618189" y="433283"/>
                  </a:lnTo>
                  <a:lnTo>
                    <a:pt x="618150" y="433332"/>
                  </a:lnTo>
                  <a:lnTo>
                    <a:pt x="618129" y="433358"/>
                  </a:lnTo>
                  <a:lnTo>
                    <a:pt x="618109" y="433381"/>
                  </a:lnTo>
                  <a:lnTo>
                    <a:pt x="618090" y="433402"/>
                  </a:lnTo>
                  <a:lnTo>
                    <a:pt x="618073" y="433422"/>
                  </a:lnTo>
                  <a:lnTo>
                    <a:pt x="618051" y="433443"/>
                  </a:lnTo>
                  <a:lnTo>
                    <a:pt x="618031" y="433463"/>
                  </a:lnTo>
                  <a:lnTo>
                    <a:pt x="618010" y="433480"/>
                  </a:lnTo>
                  <a:lnTo>
                    <a:pt x="617990" y="433495"/>
                  </a:lnTo>
                  <a:lnTo>
                    <a:pt x="617971" y="433509"/>
                  </a:lnTo>
                  <a:lnTo>
                    <a:pt x="617951" y="433521"/>
                  </a:lnTo>
                  <a:lnTo>
                    <a:pt x="617932" y="433531"/>
                  </a:lnTo>
                  <a:lnTo>
                    <a:pt x="617914" y="433539"/>
                  </a:lnTo>
                  <a:lnTo>
                    <a:pt x="617893" y="433546"/>
                  </a:lnTo>
                  <a:lnTo>
                    <a:pt x="617872" y="433552"/>
                  </a:lnTo>
                  <a:lnTo>
                    <a:pt x="617850" y="433558"/>
                  </a:lnTo>
                  <a:lnTo>
                    <a:pt x="617827" y="433562"/>
                  </a:lnTo>
                  <a:lnTo>
                    <a:pt x="617801" y="433566"/>
                  </a:lnTo>
                  <a:lnTo>
                    <a:pt x="617776" y="433569"/>
                  </a:lnTo>
                  <a:lnTo>
                    <a:pt x="617749" y="433571"/>
                  </a:lnTo>
                  <a:lnTo>
                    <a:pt x="617721" y="433572"/>
                  </a:lnTo>
                  <a:lnTo>
                    <a:pt x="617696" y="433572"/>
                  </a:lnTo>
                  <a:lnTo>
                    <a:pt x="617671" y="433572"/>
                  </a:lnTo>
                  <a:lnTo>
                    <a:pt x="617616" y="433570"/>
                  </a:lnTo>
                  <a:lnTo>
                    <a:pt x="617562" y="433566"/>
                  </a:lnTo>
                  <a:lnTo>
                    <a:pt x="617433" y="433557"/>
                  </a:lnTo>
                  <a:lnTo>
                    <a:pt x="617370" y="433553"/>
                  </a:lnTo>
                  <a:lnTo>
                    <a:pt x="617340" y="433552"/>
                  </a:lnTo>
                  <a:lnTo>
                    <a:pt x="617311" y="433552"/>
                  </a:lnTo>
                  <a:lnTo>
                    <a:pt x="617285" y="433553"/>
                  </a:lnTo>
                  <a:lnTo>
                    <a:pt x="617259" y="433554"/>
                  </a:lnTo>
                  <a:lnTo>
                    <a:pt x="617235" y="433556"/>
                  </a:lnTo>
                  <a:lnTo>
                    <a:pt x="617212" y="433559"/>
                  </a:lnTo>
                  <a:lnTo>
                    <a:pt x="617189" y="433563"/>
                  </a:lnTo>
                  <a:lnTo>
                    <a:pt x="617168" y="433567"/>
                  </a:lnTo>
                  <a:lnTo>
                    <a:pt x="617148" y="433572"/>
                  </a:lnTo>
                  <a:lnTo>
                    <a:pt x="617128" y="433579"/>
                  </a:lnTo>
                  <a:lnTo>
                    <a:pt x="617111" y="433586"/>
                  </a:lnTo>
                  <a:lnTo>
                    <a:pt x="617093" y="433594"/>
                  </a:lnTo>
                  <a:lnTo>
                    <a:pt x="617072" y="433604"/>
                  </a:lnTo>
                  <a:lnTo>
                    <a:pt x="617052" y="433615"/>
                  </a:lnTo>
                  <a:lnTo>
                    <a:pt x="617033" y="433628"/>
                  </a:lnTo>
                  <a:lnTo>
                    <a:pt x="617013" y="433641"/>
                  </a:lnTo>
                  <a:lnTo>
                    <a:pt x="616995" y="433656"/>
                  </a:lnTo>
                  <a:lnTo>
                    <a:pt x="616976" y="433672"/>
                  </a:lnTo>
                  <a:lnTo>
                    <a:pt x="616957" y="433688"/>
                  </a:lnTo>
                  <a:lnTo>
                    <a:pt x="616938" y="433706"/>
                  </a:lnTo>
                  <a:lnTo>
                    <a:pt x="616921" y="433725"/>
                  </a:lnTo>
                  <a:lnTo>
                    <a:pt x="616902" y="433745"/>
                  </a:lnTo>
                  <a:lnTo>
                    <a:pt x="616884" y="433766"/>
                  </a:lnTo>
                  <a:lnTo>
                    <a:pt x="616867" y="433788"/>
                  </a:lnTo>
                  <a:lnTo>
                    <a:pt x="616849" y="433811"/>
                  </a:lnTo>
                  <a:lnTo>
                    <a:pt x="616831" y="433836"/>
                  </a:lnTo>
                  <a:lnTo>
                    <a:pt x="616814" y="433861"/>
                  </a:lnTo>
                  <a:lnTo>
                    <a:pt x="616797" y="433888"/>
                  </a:lnTo>
                  <a:lnTo>
                    <a:pt x="616782" y="433914"/>
                  </a:lnTo>
                  <a:lnTo>
                    <a:pt x="616765" y="433941"/>
                  </a:lnTo>
                  <a:lnTo>
                    <a:pt x="616750" y="433969"/>
                  </a:lnTo>
                  <a:lnTo>
                    <a:pt x="616734" y="433998"/>
                  </a:lnTo>
                  <a:lnTo>
                    <a:pt x="616719" y="434028"/>
                  </a:lnTo>
                  <a:lnTo>
                    <a:pt x="616702" y="434060"/>
                  </a:lnTo>
                  <a:lnTo>
                    <a:pt x="616670" y="434129"/>
                  </a:lnTo>
                  <a:lnTo>
                    <a:pt x="616642" y="434193"/>
                  </a:lnTo>
                  <a:lnTo>
                    <a:pt x="616611" y="434265"/>
                  </a:lnTo>
                  <a:lnTo>
                    <a:pt x="616582" y="434334"/>
                  </a:lnTo>
                  <a:lnTo>
                    <a:pt x="616519" y="434487"/>
                  </a:lnTo>
                  <a:lnTo>
                    <a:pt x="616490" y="434554"/>
                  </a:lnTo>
                  <a:lnTo>
                    <a:pt x="616447" y="434656"/>
                  </a:lnTo>
                  <a:lnTo>
                    <a:pt x="616418" y="434732"/>
                  </a:lnTo>
                  <a:lnTo>
                    <a:pt x="616391" y="434801"/>
                  </a:lnTo>
                  <a:lnTo>
                    <a:pt x="616368" y="434865"/>
                  </a:lnTo>
                  <a:lnTo>
                    <a:pt x="616358" y="434896"/>
                  </a:lnTo>
                  <a:lnTo>
                    <a:pt x="616349" y="434927"/>
                  </a:lnTo>
                  <a:lnTo>
                    <a:pt x="616340" y="434957"/>
                  </a:lnTo>
                  <a:lnTo>
                    <a:pt x="616333" y="434986"/>
                  </a:lnTo>
                  <a:lnTo>
                    <a:pt x="616325" y="435015"/>
                  </a:lnTo>
                  <a:lnTo>
                    <a:pt x="616319" y="435043"/>
                  </a:lnTo>
                  <a:lnTo>
                    <a:pt x="616314" y="435071"/>
                  </a:lnTo>
                  <a:lnTo>
                    <a:pt x="616308" y="435098"/>
                  </a:lnTo>
                  <a:lnTo>
                    <a:pt x="616301" y="435150"/>
                  </a:lnTo>
                  <a:lnTo>
                    <a:pt x="616295" y="435202"/>
                  </a:lnTo>
                  <a:lnTo>
                    <a:pt x="616291" y="435255"/>
                  </a:lnTo>
                  <a:lnTo>
                    <a:pt x="616287" y="435308"/>
                  </a:lnTo>
                  <a:lnTo>
                    <a:pt x="616286" y="435360"/>
                  </a:lnTo>
                  <a:lnTo>
                    <a:pt x="616286" y="435413"/>
                  </a:lnTo>
                  <a:lnTo>
                    <a:pt x="616287" y="435464"/>
                  </a:lnTo>
                  <a:lnTo>
                    <a:pt x="616291" y="435515"/>
                  </a:lnTo>
                  <a:lnTo>
                    <a:pt x="616294" y="435556"/>
                  </a:lnTo>
                  <a:lnTo>
                    <a:pt x="616300" y="435597"/>
                  </a:lnTo>
                  <a:lnTo>
                    <a:pt x="616307" y="435639"/>
                  </a:lnTo>
                  <a:lnTo>
                    <a:pt x="616315" y="435681"/>
                  </a:lnTo>
                  <a:lnTo>
                    <a:pt x="616325" y="435725"/>
                  </a:lnTo>
                  <a:lnTo>
                    <a:pt x="616336" y="435769"/>
                  </a:lnTo>
                  <a:lnTo>
                    <a:pt x="616349" y="435814"/>
                  </a:lnTo>
                  <a:lnTo>
                    <a:pt x="616364" y="435861"/>
                  </a:lnTo>
                  <a:lnTo>
                    <a:pt x="616380" y="435907"/>
                  </a:lnTo>
                  <a:lnTo>
                    <a:pt x="616398" y="435955"/>
                  </a:lnTo>
                  <a:lnTo>
                    <a:pt x="616417" y="436004"/>
                  </a:lnTo>
                  <a:lnTo>
                    <a:pt x="616437" y="436056"/>
                  </a:lnTo>
                  <a:lnTo>
                    <a:pt x="616461" y="436109"/>
                  </a:lnTo>
                  <a:lnTo>
                    <a:pt x="616486" y="436165"/>
                  </a:lnTo>
                  <a:lnTo>
                    <a:pt x="616514" y="436226"/>
                  </a:lnTo>
                  <a:lnTo>
                    <a:pt x="616547" y="436294"/>
                  </a:lnTo>
                  <a:lnTo>
                    <a:pt x="616570" y="436346"/>
                  </a:lnTo>
                  <a:lnTo>
                    <a:pt x="616623" y="436463"/>
                  </a:lnTo>
                  <a:lnTo>
                    <a:pt x="616646" y="436512"/>
                  </a:lnTo>
                  <a:lnTo>
                    <a:pt x="616661" y="436542"/>
                  </a:lnTo>
                  <a:lnTo>
                    <a:pt x="616676" y="436570"/>
                  </a:lnTo>
                  <a:lnTo>
                    <a:pt x="616690" y="436596"/>
                  </a:lnTo>
                  <a:lnTo>
                    <a:pt x="616703" y="436620"/>
                  </a:lnTo>
                  <a:lnTo>
                    <a:pt x="616720" y="436646"/>
                  </a:lnTo>
                  <a:lnTo>
                    <a:pt x="616735" y="436670"/>
                  </a:lnTo>
                  <a:lnTo>
                    <a:pt x="616752" y="436693"/>
                  </a:lnTo>
                  <a:lnTo>
                    <a:pt x="616768" y="436714"/>
                  </a:lnTo>
                  <a:lnTo>
                    <a:pt x="616785" y="436733"/>
                  </a:lnTo>
                  <a:lnTo>
                    <a:pt x="616803" y="436752"/>
                  </a:lnTo>
                  <a:lnTo>
                    <a:pt x="616820" y="436768"/>
                  </a:lnTo>
                  <a:lnTo>
                    <a:pt x="616838" y="436784"/>
                  </a:lnTo>
                  <a:lnTo>
                    <a:pt x="616856" y="436797"/>
                  </a:lnTo>
                  <a:lnTo>
                    <a:pt x="616876" y="436809"/>
                  </a:lnTo>
                  <a:lnTo>
                    <a:pt x="616896" y="436821"/>
                  </a:lnTo>
                  <a:lnTo>
                    <a:pt x="616920" y="436831"/>
                  </a:lnTo>
                  <a:lnTo>
                    <a:pt x="616946" y="436842"/>
                  </a:lnTo>
                  <a:lnTo>
                    <a:pt x="616977" y="436853"/>
                  </a:lnTo>
                  <a:lnTo>
                    <a:pt x="617010" y="436863"/>
                  </a:lnTo>
                  <a:lnTo>
                    <a:pt x="617105" y="436892"/>
                  </a:lnTo>
                  <a:lnTo>
                    <a:pt x="617135" y="436902"/>
                  </a:lnTo>
                  <a:lnTo>
                    <a:pt x="617160" y="436911"/>
                  </a:lnTo>
                  <a:lnTo>
                    <a:pt x="617189" y="436923"/>
                  </a:lnTo>
                  <a:lnTo>
                    <a:pt x="617214" y="436936"/>
                  </a:lnTo>
                  <a:lnTo>
                    <a:pt x="617226" y="436943"/>
                  </a:lnTo>
                  <a:lnTo>
                    <a:pt x="617237" y="436950"/>
                  </a:lnTo>
                  <a:lnTo>
                    <a:pt x="617248" y="436957"/>
                  </a:lnTo>
                  <a:lnTo>
                    <a:pt x="617258" y="436965"/>
                  </a:lnTo>
                  <a:lnTo>
                    <a:pt x="617273" y="436977"/>
                  </a:lnTo>
                  <a:lnTo>
                    <a:pt x="617287" y="436989"/>
                  </a:lnTo>
                  <a:lnTo>
                    <a:pt x="617301" y="437002"/>
                  </a:lnTo>
                  <a:lnTo>
                    <a:pt x="617316" y="437016"/>
                  </a:lnTo>
                  <a:lnTo>
                    <a:pt x="617329" y="437031"/>
                  </a:lnTo>
                  <a:lnTo>
                    <a:pt x="617343" y="437047"/>
                  </a:lnTo>
                  <a:lnTo>
                    <a:pt x="617372" y="437080"/>
                  </a:lnTo>
                  <a:lnTo>
                    <a:pt x="617401" y="437117"/>
                  </a:lnTo>
                  <a:lnTo>
                    <a:pt x="617430" y="437157"/>
                  </a:lnTo>
                  <a:lnTo>
                    <a:pt x="617461" y="437202"/>
                  </a:lnTo>
                  <a:lnTo>
                    <a:pt x="617496" y="437255"/>
                  </a:lnTo>
                  <a:lnTo>
                    <a:pt x="617507" y="437273"/>
                  </a:lnTo>
                  <a:lnTo>
                    <a:pt x="617517" y="437292"/>
                  </a:lnTo>
                  <a:lnTo>
                    <a:pt x="617526" y="437312"/>
                  </a:lnTo>
                  <a:lnTo>
                    <a:pt x="617535" y="437333"/>
                  </a:lnTo>
                  <a:lnTo>
                    <a:pt x="617544" y="437355"/>
                  </a:lnTo>
                  <a:lnTo>
                    <a:pt x="617552" y="437378"/>
                  </a:lnTo>
                  <a:lnTo>
                    <a:pt x="617560" y="437402"/>
                  </a:lnTo>
                  <a:lnTo>
                    <a:pt x="617566" y="437428"/>
                  </a:lnTo>
                  <a:lnTo>
                    <a:pt x="617577" y="437472"/>
                  </a:lnTo>
                  <a:lnTo>
                    <a:pt x="617587" y="437523"/>
                  </a:lnTo>
                  <a:lnTo>
                    <a:pt x="617596" y="437571"/>
                  </a:lnTo>
                  <a:lnTo>
                    <a:pt x="617615" y="437689"/>
                  </a:lnTo>
                  <a:lnTo>
                    <a:pt x="617626" y="437749"/>
                  </a:lnTo>
                  <a:lnTo>
                    <a:pt x="617632" y="437778"/>
                  </a:lnTo>
                  <a:lnTo>
                    <a:pt x="617638" y="437805"/>
                  </a:lnTo>
                  <a:lnTo>
                    <a:pt x="617646" y="437830"/>
                  </a:lnTo>
                  <a:lnTo>
                    <a:pt x="617652" y="437854"/>
                  </a:lnTo>
                  <a:lnTo>
                    <a:pt x="617660" y="437878"/>
                  </a:lnTo>
                  <a:lnTo>
                    <a:pt x="617669" y="437900"/>
                  </a:lnTo>
                  <a:lnTo>
                    <a:pt x="617678" y="437922"/>
                  </a:lnTo>
                  <a:lnTo>
                    <a:pt x="617688" y="437943"/>
                  </a:lnTo>
                  <a:lnTo>
                    <a:pt x="617697" y="437963"/>
                  </a:lnTo>
                  <a:lnTo>
                    <a:pt x="617709" y="437981"/>
                  </a:lnTo>
                  <a:lnTo>
                    <a:pt x="617721" y="437999"/>
                  </a:lnTo>
                  <a:lnTo>
                    <a:pt x="617733" y="438016"/>
                  </a:lnTo>
                  <a:lnTo>
                    <a:pt x="617774" y="438069"/>
                  </a:lnTo>
                  <a:lnTo>
                    <a:pt x="617802" y="438104"/>
                  </a:lnTo>
                  <a:lnTo>
                    <a:pt x="617829" y="438136"/>
                  </a:lnTo>
                  <a:lnTo>
                    <a:pt x="617854" y="438162"/>
                  </a:lnTo>
                  <a:lnTo>
                    <a:pt x="617867" y="438174"/>
                  </a:lnTo>
                  <a:lnTo>
                    <a:pt x="617879" y="438186"/>
                  </a:lnTo>
                  <a:lnTo>
                    <a:pt x="617892" y="438196"/>
                  </a:lnTo>
                  <a:lnTo>
                    <a:pt x="617904" y="438205"/>
                  </a:lnTo>
                  <a:lnTo>
                    <a:pt x="617916" y="438214"/>
                  </a:lnTo>
                  <a:lnTo>
                    <a:pt x="617928" y="438221"/>
                  </a:lnTo>
                  <a:lnTo>
                    <a:pt x="617940" y="438228"/>
                  </a:lnTo>
                  <a:lnTo>
                    <a:pt x="617951" y="438234"/>
                  </a:lnTo>
                  <a:lnTo>
                    <a:pt x="617961" y="438238"/>
                  </a:lnTo>
                  <a:lnTo>
                    <a:pt x="617971" y="438241"/>
                  </a:lnTo>
                  <a:lnTo>
                    <a:pt x="617991" y="438247"/>
                  </a:lnTo>
                  <a:lnTo>
                    <a:pt x="618013" y="438251"/>
                  </a:lnTo>
                  <a:lnTo>
                    <a:pt x="618036" y="438253"/>
                  </a:lnTo>
                  <a:lnTo>
                    <a:pt x="618060" y="438254"/>
                  </a:lnTo>
                  <a:lnTo>
                    <a:pt x="618086" y="438253"/>
                  </a:lnTo>
                  <a:lnTo>
                    <a:pt x="618113" y="438250"/>
                  </a:lnTo>
                  <a:lnTo>
                    <a:pt x="618142" y="438245"/>
                  </a:lnTo>
                  <a:lnTo>
                    <a:pt x="618171" y="438239"/>
                  </a:lnTo>
                  <a:lnTo>
                    <a:pt x="618201" y="438232"/>
                  </a:lnTo>
                  <a:lnTo>
                    <a:pt x="618234" y="438222"/>
                  </a:lnTo>
                  <a:lnTo>
                    <a:pt x="618268" y="438211"/>
                  </a:lnTo>
                  <a:lnTo>
                    <a:pt x="618302" y="438199"/>
                  </a:lnTo>
                  <a:lnTo>
                    <a:pt x="618341" y="438185"/>
                  </a:lnTo>
                  <a:lnTo>
                    <a:pt x="618380" y="438169"/>
                  </a:lnTo>
                  <a:lnTo>
                    <a:pt x="618444" y="438143"/>
                  </a:lnTo>
                  <a:lnTo>
                    <a:pt x="618462" y="438135"/>
                  </a:lnTo>
                  <a:lnTo>
                    <a:pt x="618481" y="438125"/>
                  </a:lnTo>
                  <a:lnTo>
                    <a:pt x="618501" y="438114"/>
                  </a:lnTo>
                  <a:lnTo>
                    <a:pt x="618522" y="438101"/>
                  </a:lnTo>
                  <a:lnTo>
                    <a:pt x="618539" y="438089"/>
                  </a:lnTo>
                  <a:lnTo>
                    <a:pt x="618558" y="438075"/>
                  </a:lnTo>
                  <a:lnTo>
                    <a:pt x="618645" y="438011"/>
                  </a:lnTo>
                  <a:lnTo>
                    <a:pt x="618668" y="437995"/>
                  </a:lnTo>
                  <a:lnTo>
                    <a:pt x="618689" y="437982"/>
                  </a:lnTo>
                  <a:lnTo>
                    <a:pt x="618710" y="437969"/>
                  </a:lnTo>
                  <a:lnTo>
                    <a:pt x="618731" y="437959"/>
                  </a:lnTo>
                  <a:lnTo>
                    <a:pt x="618752" y="437950"/>
                  </a:lnTo>
                  <a:lnTo>
                    <a:pt x="618772" y="437943"/>
                  </a:lnTo>
                  <a:lnTo>
                    <a:pt x="618791" y="437938"/>
                  </a:lnTo>
                  <a:lnTo>
                    <a:pt x="618811" y="437933"/>
                  </a:lnTo>
                  <a:lnTo>
                    <a:pt x="618832" y="437929"/>
                  </a:lnTo>
                  <a:lnTo>
                    <a:pt x="618853" y="437925"/>
                  </a:lnTo>
                  <a:lnTo>
                    <a:pt x="618875" y="437922"/>
                  </a:lnTo>
                  <a:lnTo>
                    <a:pt x="618897" y="437919"/>
                  </a:lnTo>
                  <a:lnTo>
                    <a:pt x="618920" y="437917"/>
                  </a:lnTo>
                  <a:lnTo>
                    <a:pt x="618943" y="437916"/>
                  </a:lnTo>
                  <a:lnTo>
                    <a:pt x="618967" y="437915"/>
                  </a:lnTo>
                  <a:lnTo>
                    <a:pt x="618993" y="437915"/>
                  </a:lnTo>
                  <a:lnTo>
                    <a:pt x="619018" y="437915"/>
                  </a:lnTo>
                  <a:lnTo>
                    <a:pt x="619045" y="437916"/>
                  </a:lnTo>
                  <a:lnTo>
                    <a:pt x="619071" y="437917"/>
                  </a:lnTo>
                  <a:lnTo>
                    <a:pt x="619099" y="437919"/>
                  </a:lnTo>
                  <a:lnTo>
                    <a:pt x="619155" y="437925"/>
                  </a:lnTo>
                  <a:lnTo>
                    <a:pt x="619173" y="437928"/>
                  </a:lnTo>
                  <a:lnTo>
                    <a:pt x="619191" y="437931"/>
                  </a:lnTo>
                  <a:lnTo>
                    <a:pt x="619209" y="437936"/>
                  </a:lnTo>
                  <a:lnTo>
                    <a:pt x="619228" y="437941"/>
                  </a:lnTo>
                  <a:lnTo>
                    <a:pt x="619246" y="437948"/>
                  </a:lnTo>
                  <a:lnTo>
                    <a:pt x="619266" y="437956"/>
                  </a:lnTo>
                  <a:lnTo>
                    <a:pt x="619286" y="437964"/>
                  </a:lnTo>
                  <a:lnTo>
                    <a:pt x="619307" y="437974"/>
                  </a:lnTo>
                  <a:lnTo>
                    <a:pt x="619341" y="437993"/>
                  </a:lnTo>
                  <a:lnTo>
                    <a:pt x="619381" y="438016"/>
                  </a:lnTo>
                  <a:lnTo>
                    <a:pt x="619418" y="438038"/>
                  </a:lnTo>
                  <a:lnTo>
                    <a:pt x="619505" y="438094"/>
                  </a:lnTo>
                  <a:lnTo>
                    <a:pt x="619549" y="438121"/>
                  </a:lnTo>
                  <a:lnTo>
                    <a:pt x="619571" y="438133"/>
                  </a:lnTo>
                  <a:lnTo>
                    <a:pt x="619592" y="438144"/>
                  </a:lnTo>
                  <a:lnTo>
                    <a:pt x="619612" y="438154"/>
                  </a:lnTo>
                  <a:lnTo>
                    <a:pt x="619630" y="438163"/>
                  </a:lnTo>
                  <a:lnTo>
                    <a:pt x="619650" y="438171"/>
                  </a:lnTo>
                  <a:lnTo>
                    <a:pt x="619669" y="438178"/>
                  </a:lnTo>
                  <a:lnTo>
                    <a:pt x="619688" y="438184"/>
                  </a:lnTo>
                  <a:lnTo>
                    <a:pt x="619707" y="438189"/>
                  </a:lnTo>
                  <a:lnTo>
                    <a:pt x="620030" y="438084"/>
                  </a:lnTo>
                  <a:lnTo>
                    <a:pt x="620072" y="438058"/>
                  </a:lnTo>
                  <a:lnTo>
                    <a:pt x="620111" y="438034"/>
                  </a:lnTo>
                  <a:lnTo>
                    <a:pt x="620131" y="438023"/>
                  </a:lnTo>
                  <a:lnTo>
                    <a:pt x="620150" y="438013"/>
                  </a:lnTo>
                  <a:lnTo>
                    <a:pt x="620168" y="438005"/>
                  </a:lnTo>
                  <a:lnTo>
                    <a:pt x="620183" y="437999"/>
                  </a:lnTo>
                  <a:lnTo>
                    <a:pt x="620202" y="437993"/>
                  </a:lnTo>
                  <a:lnTo>
                    <a:pt x="620219" y="437988"/>
                  </a:lnTo>
                  <a:lnTo>
                    <a:pt x="620235" y="437985"/>
                  </a:lnTo>
                  <a:lnTo>
                    <a:pt x="620251" y="437984"/>
                  </a:lnTo>
                  <a:lnTo>
                    <a:pt x="620265" y="437985"/>
                  </a:lnTo>
                  <a:lnTo>
                    <a:pt x="620279" y="437987"/>
                  </a:lnTo>
                  <a:lnTo>
                    <a:pt x="620292" y="437991"/>
                  </a:lnTo>
                  <a:lnTo>
                    <a:pt x="620305" y="437997"/>
                  </a:lnTo>
                  <a:lnTo>
                    <a:pt x="620313" y="438002"/>
                  </a:lnTo>
                  <a:lnTo>
                    <a:pt x="620323" y="438009"/>
                  </a:lnTo>
                  <a:lnTo>
                    <a:pt x="620332" y="438016"/>
                  </a:lnTo>
                  <a:lnTo>
                    <a:pt x="620341" y="438024"/>
                  </a:lnTo>
                  <a:lnTo>
                    <a:pt x="620351" y="438033"/>
                  </a:lnTo>
                  <a:lnTo>
                    <a:pt x="620360" y="438043"/>
                  </a:lnTo>
                  <a:lnTo>
                    <a:pt x="620370" y="438055"/>
                  </a:lnTo>
                  <a:lnTo>
                    <a:pt x="620380" y="438067"/>
                  </a:lnTo>
                  <a:lnTo>
                    <a:pt x="620396" y="438090"/>
                  </a:lnTo>
                  <a:lnTo>
                    <a:pt x="620416" y="438118"/>
                  </a:lnTo>
                  <a:lnTo>
                    <a:pt x="620433" y="438146"/>
                  </a:lnTo>
                  <a:lnTo>
                    <a:pt x="620471" y="438207"/>
                  </a:lnTo>
                  <a:lnTo>
                    <a:pt x="620487" y="438233"/>
                  </a:lnTo>
                  <a:lnTo>
                    <a:pt x="620520" y="438283"/>
                  </a:lnTo>
                  <a:lnTo>
                    <a:pt x="620551" y="438335"/>
                  </a:lnTo>
                  <a:lnTo>
                    <a:pt x="620579" y="438388"/>
                  </a:lnTo>
                  <a:lnTo>
                    <a:pt x="620607" y="438441"/>
                  </a:lnTo>
                  <a:lnTo>
                    <a:pt x="620632" y="438495"/>
                  </a:lnTo>
                  <a:lnTo>
                    <a:pt x="620657" y="438550"/>
                  </a:lnTo>
                  <a:lnTo>
                    <a:pt x="620679" y="438607"/>
                  </a:lnTo>
                  <a:lnTo>
                    <a:pt x="620700" y="438663"/>
                  </a:lnTo>
                  <a:lnTo>
                    <a:pt x="620718" y="438721"/>
                  </a:lnTo>
                  <a:lnTo>
                    <a:pt x="620735" y="438780"/>
                  </a:lnTo>
                  <a:lnTo>
                    <a:pt x="620751" y="438840"/>
                  </a:lnTo>
                  <a:lnTo>
                    <a:pt x="620765" y="438900"/>
                  </a:lnTo>
                  <a:lnTo>
                    <a:pt x="620777" y="438962"/>
                  </a:lnTo>
                  <a:lnTo>
                    <a:pt x="620788" y="439024"/>
                  </a:lnTo>
                  <a:lnTo>
                    <a:pt x="620797" y="439087"/>
                  </a:lnTo>
                  <a:lnTo>
                    <a:pt x="620804" y="439151"/>
                  </a:lnTo>
                  <a:lnTo>
                    <a:pt x="620821" y="439175"/>
                  </a:lnTo>
                  <a:lnTo>
                    <a:pt x="620836" y="439197"/>
                  </a:lnTo>
                  <a:lnTo>
                    <a:pt x="620853" y="439219"/>
                  </a:lnTo>
                  <a:lnTo>
                    <a:pt x="620871" y="439241"/>
                  </a:lnTo>
                  <a:lnTo>
                    <a:pt x="620887" y="439262"/>
                  </a:lnTo>
                  <a:lnTo>
                    <a:pt x="620905" y="439282"/>
                  </a:lnTo>
                  <a:lnTo>
                    <a:pt x="620922" y="439302"/>
                  </a:lnTo>
                  <a:lnTo>
                    <a:pt x="620941" y="439321"/>
                  </a:lnTo>
                  <a:lnTo>
                    <a:pt x="620959" y="439340"/>
                  </a:lnTo>
                  <a:lnTo>
                    <a:pt x="620978" y="439358"/>
                  </a:lnTo>
                  <a:lnTo>
                    <a:pt x="620996" y="439376"/>
                  </a:lnTo>
                  <a:lnTo>
                    <a:pt x="621015" y="439393"/>
                  </a:lnTo>
                  <a:lnTo>
                    <a:pt x="621035" y="439410"/>
                  </a:lnTo>
                  <a:lnTo>
                    <a:pt x="621055" y="439426"/>
                  </a:lnTo>
                  <a:lnTo>
                    <a:pt x="621075" y="439442"/>
                  </a:lnTo>
                  <a:lnTo>
                    <a:pt x="621095" y="439457"/>
                  </a:lnTo>
                  <a:lnTo>
                    <a:pt x="621109" y="439467"/>
                  </a:lnTo>
                  <a:lnTo>
                    <a:pt x="621123" y="439476"/>
                  </a:lnTo>
                  <a:lnTo>
                    <a:pt x="621139" y="439485"/>
                  </a:lnTo>
                  <a:lnTo>
                    <a:pt x="621154" y="439494"/>
                  </a:lnTo>
                  <a:lnTo>
                    <a:pt x="621170" y="439502"/>
                  </a:lnTo>
                  <a:lnTo>
                    <a:pt x="621186" y="439509"/>
                  </a:lnTo>
                  <a:lnTo>
                    <a:pt x="621204" y="439517"/>
                  </a:lnTo>
                  <a:lnTo>
                    <a:pt x="621220" y="439523"/>
                  </a:lnTo>
                  <a:lnTo>
                    <a:pt x="621238" y="439530"/>
                  </a:lnTo>
                  <a:lnTo>
                    <a:pt x="621257" y="439535"/>
                  </a:lnTo>
                  <a:lnTo>
                    <a:pt x="621275" y="439541"/>
                  </a:lnTo>
                  <a:lnTo>
                    <a:pt x="621295" y="439546"/>
                  </a:lnTo>
                  <a:lnTo>
                    <a:pt x="621315" y="439550"/>
                  </a:lnTo>
                  <a:lnTo>
                    <a:pt x="621335" y="439554"/>
                  </a:lnTo>
                  <a:lnTo>
                    <a:pt x="621378" y="439561"/>
                  </a:lnTo>
                  <a:lnTo>
                    <a:pt x="621416" y="439565"/>
                  </a:lnTo>
                  <a:lnTo>
                    <a:pt x="621455" y="439569"/>
                  </a:lnTo>
                  <a:lnTo>
                    <a:pt x="621498" y="439571"/>
                  </a:lnTo>
                  <a:lnTo>
                    <a:pt x="621544" y="439573"/>
                  </a:lnTo>
                  <a:lnTo>
                    <a:pt x="621585" y="439573"/>
                  </a:lnTo>
                  <a:lnTo>
                    <a:pt x="621632" y="439573"/>
                  </a:lnTo>
                  <a:lnTo>
                    <a:pt x="621794" y="439571"/>
                  </a:lnTo>
                  <a:lnTo>
                    <a:pt x="621858" y="439571"/>
                  </a:lnTo>
                  <a:lnTo>
                    <a:pt x="621923" y="439572"/>
                  </a:lnTo>
                  <a:lnTo>
                    <a:pt x="621981" y="439574"/>
                  </a:lnTo>
                  <a:lnTo>
                    <a:pt x="622014" y="439577"/>
                  </a:lnTo>
                  <a:lnTo>
                    <a:pt x="622043" y="439579"/>
                  </a:lnTo>
                  <a:lnTo>
                    <a:pt x="622073" y="439583"/>
                  </a:lnTo>
                  <a:lnTo>
                    <a:pt x="622102" y="439587"/>
                  </a:lnTo>
                  <a:lnTo>
                    <a:pt x="622128" y="439591"/>
                  </a:lnTo>
                  <a:lnTo>
                    <a:pt x="622155" y="439597"/>
                  </a:lnTo>
                  <a:lnTo>
                    <a:pt x="622180" y="439603"/>
                  </a:lnTo>
                  <a:lnTo>
                    <a:pt x="622206" y="439609"/>
                  </a:lnTo>
                  <a:lnTo>
                    <a:pt x="622282" y="439631"/>
                  </a:lnTo>
                  <a:lnTo>
                    <a:pt x="622444" y="439675"/>
                  </a:lnTo>
                  <a:lnTo>
                    <a:pt x="622515" y="439694"/>
                  </a:lnTo>
                  <a:lnTo>
                    <a:pt x="622587" y="439715"/>
                  </a:lnTo>
                  <a:lnTo>
                    <a:pt x="622652" y="439735"/>
                  </a:lnTo>
                  <a:lnTo>
                    <a:pt x="622724" y="439759"/>
                  </a:lnTo>
                  <a:lnTo>
                    <a:pt x="622789" y="439782"/>
                  </a:lnTo>
                  <a:lnTo>
                    <a:pt x="622820" y="439794"/>
                  </a:lnTo>
                  <a:lnTo>
                    <a:pt x="622850" y="439806"/>
                  </a:lnTo>
                  <a:lnTo>
                    <a:pt x="622879" y="439818"/>
                  </a:lnTo>
                  <a:lnTo>
                    <a:pt x="622906" y="439830"/>
                  </a:lnTo>
                  <a:lnTo>
                    <a:pt x="622935" y="439844"/>
                  </a:lnTo>
                  <a:lnTo>
                    <a:pt x="622964" y="439857"/>
                  </a:lnTo>
                  <a:lnTo>
                    <a:pt x="622990" y="439871"/>
                  </a:lnTo>
                  <a:lnTo>
                    <a:pt x="623015" y="439886"/>
                  </a:lnTo>
                  <a:lnTo>
                    <a:pt x="623040" y="439901"/>
                  </a:lnTo>
                  <a:lnTo>
                    <a:pt x="623064" y="439916"/>
                  </a:lnTo>
                  <a:lnTo>
                    <a:pt x="623087" y="439931"/>
                  </a:lnTo>
                  <a:lnTo>
                    <a:pt x="623108" y="439946"/>
                  </a:lnTo>
                  <a:lnTo>
                    <a:pt x="623129" y="439962"/>
                  </a:lnTo>
                  <a:lnTo>
                    <a:pt x="623149" y="439979"/>
                  </a:lnTo>
                  <a:lnTo>
                    <a:pt x="623168" y="439995"/>
                  </a:lnTo>
                  <a:lnTo>
                    <a:pt x="623185" y="440012"/>
                  </a:lnTo>
                  <a:lnTo>
                    <a:pt x="623202" y="440030"/>
                  </a:lnTo>
                  <a:lnTo>
                    <a:pt x="623218" y="440048"/>
                  </a:lnTo>
                  <a:lnTo>
                    <a:pt x="623234" y="440066"/>
                  </a:lnTo>
                  <a:lnTo>
                    <a:pt x="623247" y="440084"/>
                  </a:lnTo>
                  <a:lnTo>
                    <a:pt x="623259" y="440101"/>
                  </a:lnTo>
                  <a:lnTo>
                    <a:pt x="623271" y="440118"/>
                  </a:lnTo>
                  <a:lnTo>
                    <a:pt x="623293" y="440155"/>
                  </a:lnTo>
                  <a:lnTo>
                    <a:pt x="623315" y="440193"/>
                  </a:lnTo>
                  <a:lnTo>
                    <a:pt x="623336" y="440234"/>
                  </a:lnTo>
                  <a:lnTo>
                    <a:pt x="623355" y="440277"/>
                  </a:lnTo>
                  <a:lnTo>
                    <a:pt x="623374" y="440322"/>
                  </a:lnTo>
                  <a:lnTo>
                    <a:pt x="623391" y="440367"/>
                  </a:lnTo>
                  <a:lnTo>
                    <a:pt x="623407" y="440415"/>
                  </a:lnTo>
                  <a:lnTo>
                    <a:pt x="623420" y="440463"/>
                  </a:lnTo>
                  <a:lnTo>
                    <a:pt x="623434" y="440511"/>
                  </a:lnTo>
                  <a:lnTo>
                    <a:pt x="623443" y="440560"/>
                  </a:lnTo>
                  <a:lnTo>
                    <a:pt x="623452" y="440609"/>
                  </a:lnTo>
                  <a:lnTo>
                    <a:pt x="623460" y="440657"/>
                  </a:lnTo>
                  <a:lnTo>
                    <a:pt x="623466" y="440705"/>
                  </a:lnTo>
                  <a:lnTo>
                    <a:pt x="623469" y="440752"/>
                  </a:lnTo>
                  <a:lnTo>
                    <a:pt x="623470" y="440797"/>
                  </a:lnTo>
                  <a:lnTo>
                    <a:pt x="623470" y="440815"/>
                  </a:lnTo>
                  <a:lnTo>
                    <a:pt x="623468" y="440834"/>
                  </a:lnTo>
                  <a:lnTo>
                    <a:pt x="623466" y="440853"/>
                  </a:lnTo>
                  <a:lnTo>
                    <a:pt x="623463" y="440872"/>
                  </a:lnTo>
                  <a:lnTo>
                    <a:pt x="623459" y="440892"/>
                  </a:lnTo>
                  <a:lnTo>
                    <a:pt x="623453" y="440912"/>
                  </a:lnTo>
                  <a:lnTo>
                    <a:pt x="623448" y="440934"/>
                  </a:lnTo>
                  <a:lnTo>
                    <a:pt x="623441" y="440956"/>
                  </a:lnTo>
                  <a:lnTo>
                    <a:pt x="623428" y="440993"/>
                  </a:lnTo>
                  <a:lnTo>
                    <a:pt x="623410" y="441035"/>
                  </a:lnTo>
                  <a:lnTo>
                    <a:pt x="623394" y="441075"/>
                  </a:lnTo>
                  <a:lnTo>
                    <a:pt x="623351" y="441172"/>
                  </a:lnTo>
                  <a:lnTo>
                    <a:pt x="623330" y="441222"/>
                  </a:lnTo>
                  <a:lnTo>
                    <a:pt x="623320" y="441247"/>
                  </a:lnTo>
                  <a:lnTo>
                    <a:pt x="623311" y="441271"/>
                  </a:lnTo>
                  <a:lnTo>
                    <a:pt x="623304" y="441293"/>
                  </a:lnTo>
                  <a:lnTo>
                    <a:pt x="623298" y="441314"/>
                  </a:lnTo>
                  <a:lnTo>
                    <a:pt x="623292" y="441337"/>
                  </a:lnTo>
                  <a:lnTo>
                    <a:pt x="623288" y="441358"/>
                  </a:lnTo>
                  <a:lnTo>
                    <a:pt x="623283" y="441379"/>
                  </a:lnTo>
                  <a:lnTo>
                    <a:pt x="623281" y="441399"/>
                  </a:lnTo>
                  <a:lnTo>
                    <a:pt x="623280" y="441419"/>
                  </a:lnTo>
                  <a:lnTo>
                    <a:pt x="623280" y="441439"/>
                  </a:lnTo>
                  <a:lnTo>
                    <a:pt x="623280" y="441458"/>
                  </a:lnTo>
                  <a:lnTo>
                    <a:pt x="623282" y="441476"/>
                  </a:lnTo>
                  <a:lnTo>
                    <a:pt x="623287" y="441516"/>
                  </a:lnTo>
                  <a:lnTo>
                    <a:pt x="623293" y="441553"/>
                  </a:lnTo>
                  <a:lnTo>
                    <a:pt x="623301" y="441588"/>
                  </a:lnTo>
                  <a:lnTo>
                    <a:pt x="623309" y="441621"/>
                  </a:lnTo>
                  <a:lnTo>
                    <a:pt x="623318" y="441651"/>
                  </a:lnTo>
                  <a:lnTo>
                    <a:pt x="623328" y="441680"/>
                  </a:lnTo>
                  <a:lnTo>
                    <a:pt x="623339" y="441707"/>
                  </a:lnTo>
                  <a:lnTo>
                    <a:pt x="623351" y="441731"/>
                  </a:lnTo>
                  <a:lnTo>
                    <a:pt x="623357" y="441742"/>
                  </a:lnTo>
                  <a:lnTo>
                    <a:pt x="623364" y="441753"/>
                  </a:lnTo>
                  <a:lnTo>
                    <a:pt x="623373" y="441763"/>
                  </a:lnTo>
                  <a:lnTo>
                    <a:pt x="623383" y="441774"/>
                  </a:lnTo>
                  <a:lnTo>
                    <a:pt x="623394" y="441784"/>
                  </a:lnTo>
                  <a:lnTo>
                    <a:pt x="623405" y="441794"/>
                  </a:lnTo>
                  <a:lnTo>
                    <a:pt x="623418" y="441804"/>
                  </a:lnTo>
                  <a:lnTo>
                    <a:pt x="623432" y="441815"/>
                  </a:lnTo>
                  <a:lnTo>
                    <a:pt x="623460" y="441831"/>
                  </a:lnTo>
                  <a:lnTo>
                    <a:pt x="623491" y="441849"/>
                  </a:lnTo>
                  <a:lnTo>
                    <a:pt x="623523" y="441865"/>
                  </a:lnTo>
                  <a:lnTo>
                    <a:pt x="623597" y="441901"/>
                  </a:lnTo>
                  <a:lnTo>
                    <a:pt x="623631" y="441920"/>
                  </a:lnTo>
                  <a:lnTo>
                    <a:pt x="623648" y="441929"/>
                  </a:lnTo>
                  <a:lnTo>
                    <a:pt x="623662" y="441938"/>
                  </a:lnTo>
                  <a:lnTo>
                    <a:pt x="623675" y="441947"/>
                  </a:lnTo>
                  <a:lnTo>
                    <a:pt x="623687" y="441956"/>
                  </a:lnTo>
                  <a:lnTo>
                    <a:pt x="623699" y="441965"/>
                  </a:lnTo>
                  <a:lnTo>
                    <a:pt x="623709" y="441975"/>
                  </a:lnTo>
                  <a:lnTo>
                    <a:pt x="623718" y="441985"/>
                  </a:lnTo>
                  <a:lnTo>
                    <a:pt x="623726" y="441995"/>
                  </a:lnTo>
                  <a:lnTo>
                    <a:pt x="623733" y="442005"/>
                  </a:lnTo>
                  <a:lnTo>
                    <a:pt x="623737" y="442015"/>
                  </a:lnTo>
                  <a:lnTo>
                    <a:pt x="623741" y="442026"/>
                  </a:lnTo>
                  <a:lnTo>
                    <a:pt x="623744" y="442036"/>
                  </a:lnTo>
                  <a:lnTo>
                    <a:pt x="623746" y="442051"/>
                  </a:lnTo>
                  <a:lnTo>
                    <a:pt x="623746" y="442067"/>
                  </a:lnTo>
                  <a:lnTo>
                    <a:pt x="623745" y="442083"/>
                  </a:lnTo>
                  <a:lnTo>
                    <a:pt x="623744" y="442101"/>
                  </a:lnTo>
                  <a:lnTo>
                    <a:pt x="623740" y="442119"/>
                  </a:lnTo>
                  <a:lnTo>
                    <a:pt x="623736" y="442138"/>
                  </a:lnTo>
                  <a:lnTo>
                    <a:pt x="623730" y="442158"/>
                  </a:lnTo>
                  <a:lnTo>
                    <a:pt x="623723" y="442179"/>
                  </a:lnTo>
                  <a:lnTo>
                    <a:pt x="623715" y="442202"/>
                  </a:lnTo>
                  <a:lnTo>
                    <a:pt x="623705" y="442224"/>
                  </a:lnTo>
                  <a:lnTo>
                    <a:pt x="623695" y="442248"/>
                  </a:lnTo>
                  <a:lnTo>
                    <a:pt x="623683" y="442273"/>
                  </a:lnTo>
                  <a:lnTo>
                    <a:pt x="623670" y="442298"/>
                  </a:lnTo>
                  <a:lnTo>
                    <a:pt x="623655" y="442323"/>
                  </a:lnTo>
                  <a:lnTo>
                    <a:pt x="623640" y="442349"/>
                  </a:lnTo>
                  <a:lnTo>
                    <a:pt x="623624" y="442376"/>
                  </a:lnTo>
                  <a:lnTo>
                    <a:pt x="623607" y="442401"/>
                  </a:lnTo>
                  <a:lnTo>
                    <a:pt x="623588" y="442426"/>
                  </a:lnTo>
                  <a:lnTo>
                    <a:pt x="623567" y="442451"/>
                  </a:lnTo>
                  <a:lnTo>
                    <a:pt x="623545" y="442476"/>
                  </a:lnTo>
                  <a:lnTo>
                    <a:pt x="623521" y="442500"/>
                  </a:lnTo>
                  <a:lnTo>
                    <a:pt x="623494" y="442524"/>
                  </a:lnTo>
                  <a:lnTo>
                    <a:pt x="623467" y="442547"/>
                  </a:lnTo>
                  <a:lnTo>
                    <a:pt x="623437" y="442570"/>
                  </a:lnTo>
                  <a:lnTo>
                    <a:pt x="623405" y="442593"/>
                  </a:lnTo>
                  <a:lnTo>
                    <a:pt x="623372" y="442615"/>
                  </a:lnTo>
                  <a:lnTo>
                    <a:pt x="623338" y="442637"/>
                  </a:lnTo>
                  <a:lnTo>
                    <a:pt x="623301" y="442657"/>
                  </a:lnTo>
                  <a:lnTo>
                    <a:pt x="623264" y="442677"/>
                  </a:lnTo>
                  <a:lnTo>
                    <a:pt x="623225" y="442697"/>
                  </a:lnTo>
                  <a:lnTo>
                    <a:pt x="623186" y="442715"/>
                  </a:lnTo>
                  <a:lnTo>
                    <a:pt x="623146" y="442733"/>
                  </a:lnTo>
                  <a:lnTo>
                    <a:pt x="623131" y="442738"/>
                  </a:lnTo>
                  <a:lnTo>
                    <a:pt x="623117" y="442743"/>
                  </a:lnTo>
                  <a:lnTo>
                    <a:pt x="623101" y="442747"/>
                  </a:lnTo>
                  <a:lnTo>
                    <a:pt x="623086" y="442750"/>
                  </a:lnTo>
                  <a:lnTo>
                    <a:pt x="623069" y="442754"/>
                  </a:lnTo>
                  <a:lnTo>
                    <a:pt x="623052" y="442756"/>
                  </a:lnTo>
                  <a:lnTo>
                    <a:pt x="623033" y="442758"/>
                  </a:lnTo>
                  <a:lnTo>
                    <a:pt x="623013" y="442759"/>
                  </a:lnTo>
                  <a:lnTo>
                    <a:pt x="622979" y="442761"/>
                  </a:lnTo>
                  <a:lnTo>
                    <a:pt x="622939" y="442761"/>
                  </a:lnTo>
                  <a:lnTo>
                    <a:pt x="622901" y="442759"/>
                  </a:lnTo>
                  <a:lnTo>
                    <a:pt x="622807" y="442756"/>
                  </a:lnTo>
                  <a:lnTo>
                    <a:pt x="622757" y="442755"/>
                  </a:lnTo>
                  <a:lnTo>
                    <a:pt x="622733" y="442755"/>
                  </a:lnTo>
                  <a:lnTo>
                    <a:pt x="622710" y="442756"/>
                  </a:lnTo>
                  <a:lnTo>
                    <a:pt x="622689" y="442758"/>
                  </a:lnTo>
                  <a:lnTo>
                    <a:pt x="622669" y="442760"/>
                  </a:lnTo>
                  <a:lnTo>
                    <a:pt x="622648" y="442764"/>
                  </a:lnTo>
                  <a:lnTo>
                    <a:pt x="622627" y="442768"/>
                  </a:lnTo>
                  <a:lnTo>
                    <a:pt x="622608" y="442774"/>
                  </a:lnTo>
                  <a:lnTo>
                    <a:pt x="622591" y="442780"/>
                  </a:lnTo>
                  <a:lnTo>
                    <a:pt x="622574" y="442788"/>
                  </a:lnTo>
                  <a:lnTo>
                    <a:pt x="622559" y="442797"/>
                  </a:lnTo>
                  <a:lnTo>
                    <a:pt x="622544" y="442807"/>
                  </a:lnTo>
                  <a:lnTo>
                    <a:pt x="622531" y="442818"/>
                  </a:lnTo>
                  <a:lnTo>
                    <a:pt x="622521" y="442827"/>
                  </a:lnTo>
                  <a:lnTo>
                    <a:pt x="622511" y="442837"/>
                  </a:lnTo>
                  <a:lnTo>
                    <a:pt x="622501" y="442848"/>
                  </a:lnTo>
                  <a:lnTo>
                    <a:pt x="622491" y="442860"/>
                  </a:lnTo>
                  <a:lnTo>
                    <a:pt x="622471" y="442885"/>
                  </a:lnTo>
                  <a:lnTo>
                    <a:pt x="622452" y="442914"/>
                  </a:lnTo>
                  <a:lnTo>
                    <a:pt x="622433" y="442945"/>
                  </a:lnTo>
                  <a:lnTo>
                    <a:pt x="622414" y="442979"/>
                  </a:lnTo>
                  <a:lnTo>
                    <a:pt x="622395" y="443016"/>
                  </a:lnTo>
                  <a:lnTo>
                    <a:pt x="622378" y="443055"/>
                  </a:lnTo>
                  <a:lnTo>
                    <a:pt x="622371" y="443070"/>
                  </a:lnTo>
                  <a:lnTo>
                    <a:pt x="622366" y="443084"/>
                  </a:lnTo>
                  <a:lnTo>
                    <a:pt x="622361" y="443099"/>
                  </a:lnTo>
                  <a:lnTo>
                    <a:pt x="622357" y="443115"/>
                  </a:lnTo>
                  <a:lnTo>
                    <a:pt x="622353" y="443132"/>
                  </a:lnTo>
                  <a:lnTo>
                    <a:pt x="622350" y="443149"/>
                  </a:lnTo>
                  <a:lnTo>
                    <a:pt x="622348" y="443167"/>
                  </a:lnTo>
                  <a:lnTo>
                    <a:pt x="622346" y="443185"/>
                  </a:lnTo>
                  <a:lnTo>
                    <a:pt x="622343" y="443223"/>
                  </a:lnTo>
                  <a:lnTo>
                    <a:pt x="622343" y="443265"/>
                  </a:lnTo>
                  <a:lnTo>
                    <a:pt x="622345" y="443310"/>
                  </a:lnTo>
                  <a:lnTo>
                    <a:pt x="622348" y="443396"/>
                  </a:lnTo>
                  <a:lnTo>
                    <a:pt x="622349" y="443432"/>
                  </a:lnTo>
                  <a:lnTo>
                    <a:pt x="622349" y="443469"/>
                  </a:lnTo>
                  <a:lnTo>
                    <a:pt x="622349" y="443502"/>
                  </a:lnTo>
                  <a:lnTo>
                    <a:pt x="622348" y="443521"/>
                  </a:lnTo>
                  <a:lnTo>
                    <a:pt x="622346" y="443539"/>
                  </a:lnTo>
                  <a:lnTo>
                    <a:pt x="622343" y="443556"/>
                  </a:lnTo>
                  <a:lnTo>
                    <a:pt x="622341" y="443572"/>
                  </a:lnTo>
                  <a:lnTo>
                    <a:pt x="622338" y="443588"/>
                  </a:lnTo>
                  <a:lnTo>
                    <a:pt x="622335" y="443604"/>
                  </a:lnTo>
                  <a:lnTo>
                    <a:pt x="622330" y="443618"/>
                  </a:lnTo>
                  <a:lnTo>
                    <a:pt x="622326" y="443633"/>
                  </a:lnTo>
                  <a:lnTo>
                    <a:pt x="622318" y="443654"/>
                  </a:lnTo>
                  <a:lnTo>
                    <a:pt x="622307" y="443676"/>
                  </a:lnTo>
                  <a:lnTo>
                    <a:pt x="622296" y="443697"/>
                  </a:lnTo>
                  <a:lnTo>
                    <a:pt x="622282" y="443719"/>
                  </a:lnTo>
                  <a:lnTo>
                    <a:pt x="622266" y="443740"/>
                  </a:lnTo>
                  <a:lnTo>
                    <a:pt x="622250" y="443762"/>
                  </a:lnTo>
                  <a:lnTo>
                    <a:pt x="622231" y="443784"/>
                  </a:lnTo>
                  <a:lnTo>
                    <a:pt x="622209" y="443806"/>
                  </a:lnTo>
                  <a:lnTo>
                    <a:pt x="622191" y="443824"/>
                  </a:lnTo>
                  <a:lnTo>
                    <a:pt x="622170" y="443842"/>
                  </a:lnTo>
                  <a:lnTo>
                    <a:pt x="622149" y="443861"/>
                  </a:lnTo>
                  <a:lnTo>
                    <a:pt x="622125" y="443882"/>
                  </a:lnTo>
                  <a:lnTo>
                    <a:pt x="622079" y="443919"/>
                  </a:lnTo>
                  <a:lnTo>
                    <a:pt x="621966" y="444006"/>
                  </a:lnTo>
                  <a:lnTo>
                    <a:pt x="621937" y="444030"/>
                  </a:lnTo>
                  <a:lnTo>
                    <a:pt x="621912" y="444051"/>
                  </a:lnTo>
                  <a:lnTo>
                    <a:pt x="621886" y="444074"/>
                  </a:lnTo>
                  <a:lnTo>
                    <a:pt x="621862" y="444096"/>
                  </a:lnTo>
                  <a:lnTo>
                    <a:pt x="621841" y="444117"/>
                  </a:lnTo>
                  <a:lnTo>
                    <a:pt x="621823" y="444138"/>
                  </a:lnTo>
                  <a:lnTo>
                    <a:pt x="621804" y="444160"/>
                  </a:lnTo>
                  <a:lnTo>
                    <a:pt x="621787" y="444181"/>
                  </a:lnTo>
                  <a:lnTo>
                    <a:pt x="621773" y="444203"/>
                  </a:lnTo>
                  <a:lnTo>
                    <a:pt x="621761" y="444224"/>
                  </a:lnTo>
                  <a:lnTo>
                    <a:pt x="621750" y="444246"/>
                  </a:lnTo>
                  <a:lnTo>
                    <a:pt x="621741" y="444268"/>
                  </a:lnTo>
                  <a:lnTo>
                    <a:pt x="621733" y="444290"/>
                  </a:lnTo>
                  <a:lnTo>
                    <a:pt x="621729" y="444312"/>
                  </a:lnTo>
                  <a:lnTo>
                    <a:pt x="621726" y="444330"/>
                  </a:lnTo>
                  <a:lnTo>
                    <a:pt x="621723" y="444350"/>
                  </a:lnTo>
                  <a:lnTo>
                    <a:pt x="621722" y="444372"/>
                  </a:lnTo>
                  <a:lnTo>
                    <a:pt x="621723" y="444396"/>
                  </a:lnTo>
                  <a:lnTo>
                    <a:pt x="621725" y="444417"/>
                  </a:lnTo>
                  <a:lnTo>
                    <a:pt x="621727" y="444441"/>
                  </a:lnTo>
                  <a:lnTo>
                    <a:pt x="621736" y="444520"/>
                  </a:lnTo>
                  <a:lnTo>
                    <a:pt x="621739" y="444549"/>
                  </a:lnTo>
                  <a:lnTo>
                    <a:pt x="621741" y="444576"/>
                  </a:lnTo>
                  <a:lnTo>
                    <a:pt x="621741" y="444600"/>
                  </a:lnTo>
                  <a:lnTo>
                    <a:pt x="621741" y="444625"/>
                  </a:lnTo>
                  <a:lnTo>
                    <a:pt x="621738" y="444647"/>
                  </a:lnTo>
                  <a:lnTo>
                    <a:pt x="621734" y="444667"/>
                  </a:lnTo>
                  <a:lnTo>
                    <a:pt x="621731" y="444676"/>
                  </a:lnTo>
                  <a:lnTo>
                    <a:pt x="621729" y="444685"/>
                  </a:lnTo>
                  <a:lnTo>
                    <a:pt x="621721" y="444701"/>
                  </a:lnTo>
                  <a:lnTo>
                    <a:pt x="621714" y="444717"/>
                  </a:lnTo>
                  <a:lnTo>
                    <a:pt x="621702" y="444732"/>
                  </a:lnTo>
                  <a:lnTo>
                    <a:pt x="621691" y="444747"/>
                  </a:lnTo>
                  <a:lnTo>
                    <a:pt x="621678" y="444762"/>
                  </a:lnTo>
                  <a:lnTo>
                    <a:pt x="621663" y="444776"/>
                  </a:lnTo>
                  <a:lnTo>
                    <a:pt x="621645" y="444789"/>
                  </a:lnTo>
                  <a:lnTo>
                    <a:pt x="621626" y="444803"/>
                  </a:lnTo>
                  <a:lnTo>
                    <a:pt x="621609" y="444814"/>
                  </a:lnTo>
                  <a:lnTo>
                    <a:pt x="621590" y="444826"/>
                  </a:lnTo>
                  <a:lnTo>
                    <a:pt x="621569" y="444837"/>
                  </a:lnTo>
                  <a:lnTo>
                    <a:pt x="621546" y="444849"/>
                  </a:lnTo>
                  <a:lnTo>
                    <a:pt x="621499" y="444871"/>
                  </a:lnTo>
                  <a:lnTo>
                    <a:pt x="621410" y="444911"/>
                  </a:lnTo>
                  <a:lnTo>
                    <a:pt x="621375" y="444927"/>
                  </a:lnTo>
                  <a:lnTo>
                    <a:pt x="621338" y="444945"/>
                  </a:lnTo>
                  <a:lnTo>
                    <a:pt x="621307" y="444961"/>
                  </a:lnTo>
                  <a:lnTo>
                    <a:pt x="621291" y="444971"/>
                  </a:lnTo>
                  <a:lnTo>
                    <a:pt x="621274" y="444981"/>
                  </a:lnTo>
                  <a:lnTo>
                    <a:pt x="621260" y="444991"/>
                  </a:lnTo>
                  <a:lnTo>
                    <a:pt x="621246" y="445001"/>
                  </a:lnTo>
                  <a:lnTo>
                    <a:pt x="621232" y="445011"/>
                  </a:lnTo>
                  <a:lnTo>
                    <a:pt x="621220" y="445021"/>
                  </a:lnTo>
                  <a:lnTo>
                    <a:pt x="621209" y="445031"/>
                  </a:lnTo>
                  <a:lnTo>
                    <a:pt x="621199" y="445042"/>
                  </a:lnTo>
                  <a:lnTo>
                    <a:pt x="621181" y="445063"/>
                  </a:lnTo>
                  <a:lnTo>
                    <a:pt x="621163" y="445086"/>
                  </a:lnTo>
                  <a:lnTo>
                    <a:pt x="621145" y="445110"/>
                  </a:lnTo>
                  <a:lnTo>
                    <a:pt x="621130" y="445136"/>
                  </a:lnTo>
                  <a:lnTo>
                    <a:pt x="621114" y="445163"/>
                  </a:lnTo>
                  <a:lnTo>
                    <a:pt x="621101" y="445192"/>
                  </a:lnTo>
                  <a:lnTo>
                    <a:pt x="621088" y="445221"/>
                  </a:lnTo>
                  <a:lnTo>
                    <a:pt x="621088" y="445223"/>
                  </a:lnTo>
                  <a:lnTo>
                    <a:pt x="621075" y="445256"/>
                  </a:lnTo>
                  <a:lnTo>
                    <a:pt x="621064" y="445288"/>
                  </a:lnTo>
                  <a:lnTo>
                    <a:pt x="621054" y="445322"/>
                  </a:lnTo>
                  <a:lnTo>
                    <a:pt x="621043" y="445359"/>
                  </a:lnTo>
                  <a:lnTo>
                    <a:pt x="621033" y="445398"/>
                  </a:lnTo>
                  <a:lnTo>
                    <a:pt x="621024" y="445437"/>
                  </a:lnTo>
                  <a:lnTo>
                    <a:pt x="621015" y="445480"/>
                  </a:lnTo>
                  <a:lnTo>
                    <a:pt x="620983" y="445643"/>
                  </a:lnTo>
                  <a:lnTo>
                    <a:pt x="620969" y="445711"/>
                  </a:lnTo>
                  <a:lnTo>
                    <a:pt x="620960" y="445748"/>
                  </a:lnTo>
                  <a:lnTo>
                    <a:pt x="620952" y="445782"/>
                  </a:lnTo>
                  <a:lnTo>
                    <a:pt x="620943" y="445813"/>
                  </a:lnTo>
                  <a:lnTo>
                    <a:pt x="620935" y="445843"/>
                  </a:lnTo>
                  <a:lnTo>
                    <a:pt x="620924" y="445878"/>
                  </a:lnTo>
                  <a:lnTo>
                    <a:pt x="620911" y="445911"/>
                  </a:lnTo>
                  <a:lnTo>
                    <a:pt x="620899" y="445943"/>
                  </a:lnTo>
                  <a:lnTo>
                    <a:pt x="620885" y="445973"/>
                  </a:lnTo>
                  <a:lnTo>
                    <a:pt x="620872" y="446001"/>
                  </a:lnTo>
                  <a:lnTo>
                    <a:pt x="620856" y="446028"/>
                  </a:lnTo>
                  <a:lnTo>
                    <a:pt x="620841" y="446053"/>
                  </a:lnTo>
                  <a:lnTo>
                    <a:pt x="620823" y="446077"/>
                  </a:lnTo>
                  <a:lnTo>
                    <a:pt x="620808" y="446097"/>
                  </a:lnTo>
                  <a:lnTo>
                    <a:pt x="620789" y="446118"/>
                  </a:lnTo>
                  <a:lnTo>
                    <a:pt x="620768" y="446139"/>
                  </a:lnTo>
                  <a:lnTo>
                    <a:pt x="620709" y="446193"/>
                  </a:lnTo>
                  <a:lnTo>
                    <a:pt x="620693" y="446210"/>
                  </a:lnTo>
                  <a:lnTo>
                    <a:pt x="620680" y="446225"/>
                  </a:lnTo>
                  <a:lnTo>
                    <a:pt x="620664" y="446244"/>
                  </a:lnTo>
                  <a:lnTo>
                    <a:pt x="620652" y="446262"/>
                  </a:lnTo>
                  <a:lnTo>
                    <a:pt x="620648" y="446271"/>
                  </a:lnTo>
                  <a:lnTo>
                    <a:pt x="620643" y="446280"/>
                  </a:lnTo>
                  <a:lnTo>
                    <a:pt x="620639" y="446289"/>
                  </a:lnTo>
                  <a:lnTo>
                    <a:pt x="620636" y="446298"/>
                  </a:lnTo>
                  <a:lnTo>
                    <a:pt x="620630" y="446318"/>
                  </a:lnTo>
                  <a:lnTo>
                    <a:pt x="620626" y="446341"/>
                  </a:lnTo>
                  <a:lnTo>
                    <a:pt x="620621" y="446367"/>
                  </a:lnTo>
                  <a:lnTo>
                    <a:pt x="620619" y="446397"/>
                  </a:lnTo>
                  <a:lnTo>
                    <a:pt x="620617" y="446428"/>
                  </a:lnTo>
                  <a:lnTo>
                    <a:pt x="620615" y="446464"/>
                  </a:lnTo>
                  <a:lnTo>
                    <a:pt x="620612" y="446581"/>
                  </a:lnTo>
                  <a:lnTo>
                    <a:pt x="620611" y="446619"/>
                  </a:lnTo>
                  <a:lnTo>
                    <a:pt x="620609" y="446653"/>
                  </a:lnTo>
                  <a:lnTo>
                    <a:pt x="620607" y="446666"/>
                  </a:lnTo>
                  <a:lnTo>
                    <a:pt x="620605" y="446677"/>
                  </a:lnTo>
                  <a:lnTo>
                    <a:pt x="620598" y="446704"/>
                  </a:lnTo>
                  <a:lnTo>
                    <a:pt x="620591" y="446730"/>
                  </a:lnTo>
                  <a:lnTo>
                    <a:pt x="620584" y="446753"/>
                  </a:lnTo>
                  <a:lnTo>
                    <a:pt x="620575" y="446776"/>
                  </a:lnTo>
                  <a:lnTo>
                    <a:pt x="620568" y="446794"/>
                  </a:lnTo>
                  <a:lnTo>
                    <a:pt x="620559" y="446812"/>
                  </a:lnTo>
                  <a:lnTo>
                    <a:pt x="620531" y="446873"/>
                  </a:lnTo>
                  <a:lnTo>
                    <a:pt x="620519" y="446900"/>
                  </a:lnTo>
                  <a:lnTo>
                    <a:pt x="620505" y="446929"/>
                  </a:lnTo>
                  <a:lnTo>
                    <a:pt x="620494" y="446959"/>
                  </a:lnTo>
                  <a:lnTo>
                    <a:pt x="620483" y="446991"/>
                  </a:lnTo>
                  <a:lnTo>
                    <a:pt x="620473" y="447024"/>
                  </a:lnTo>
                  <a:lnTo>
                    <a:pt x="620462" y="447060"/>
                  </a:lnTo>
                  <a:lnTo>
                    <a:pt x="620452" y="447099"/>
                  </a:lnTo>
                  <a:lnTo>
                    <a:pt x="620844" y="447642"/>
                  </a:lnTo>
                  <a:lnTo>
                    <a:pt x="620853" y="447912"/>
                  </a:lnTo>
                  <a:lnTo>
                    <a:pt x="620446" y="448039"/>
                  </a:lnTo>
                  <a:lnTo>
                    <a:pt x="620319" y="448425"/>
                  </a:lnTo>
                  <a:lnTo>
                    <a:pt x="620513" y="450228"/>
                  </a:lnTo>
                  <a:lnTo>
                    <a:pt x="620468" y="450439"/>
                  </a:lnTo>
                  <a:lnTo>
                    <a:pt x="620460" y="450467"/>
                  </a:lnTo>
                  <a:lnTo>
                    <a:pt x="620444" y="450523"/>
                  </a:lnTo>
                  <a:lnTo>
                    <a:pt x="620425" y="450581"/>
                  </a:lnTo>
                  <a:lnTo>
                    <a:pt x="620404" y="450641"/>
                  </a:lnTo>
                  <a:lnTo>
                    <a:pt x="620384" y="450693"/>
                  </a:lnTo>
                  <a:lnTo>
                    <a:pt x="620363" y="450748"/>
                  </a:lnTo>
                  <a:lnTo>
                    <a:pt x="620339" y="450805"/>
                  </a:lnTo>
                  <a:lnTo>
                    <a:pt x="620313" y="450866"/>
                  </a:lnTo>
                  <a:lnTo>
                    <a:pt x="620263" y="450983"/>
                  </a:lnTo>
                  <a:lnTo>
                    <a:pt x="620164" y="451201"/>
                  </a:lnTo>
                  <a:lnTo>
                    <a:pt x="620126" y="451288"/>
                  </a:lnTo>
                  <a:lnTo>
                    <a:pt x="620087" y="451378"/>
                  </a:lnTo>
                  <a:lnTo>
                    <a:pt x="620053" y="451459"/>
                  </a:lnTo>
                  <a:lnTo>
                    <a:pt x="620035" y="451506"/>
                  </a:lnTo>
                  <a:lnTo>
                    <a:pt x="620018" y="451551"/>
                  </a:lnTo>
                  <a:lnTo>
                    <a:pt x="620002" y="451594"/>
                  </a:lnTo>
                  <a:lnTo>
                    <a:pt x="619987" y="451637"/>
                  </a:lnTo>
                  <a:lnTo>
                    <a:pt x="619973" y="451679"/>
                  </a:lnTo>
                  <a:lnTo>
                    <a:pt x="619960" y="451719"/>
                  </a:lnTo>
                  <a:lnTo>
                    <a:pt x="619948" y="451759"/>
                  </a:lnTo>
                  <a:lnTo>
                    <a:pt x="619937" y="451799"/>
                  </a:lnTo>
                  <a:lnTo>
                    <a:pt x="619915" y="451879"/>
                  </a:lnTo>
                  <a:lnTo>
                    <a:pt x="619889" y="451968"/>
                  </a:lnTo>
                  <a:lnTo>
                    <a:pt x="619859" y="452061"/>
                  </a:lnTo>
                  <a:lnTo>
                    <a:pt x="619776" y="452322"/>
                  </a:lnTo>
                  <a:lnTo>
                    <a:pt x="619752" y="452403"/>
                  </a:lnTo>
                  <a:lnTo>
                    <a:pt x="619730" y="452476"/>
                  </a:lnTo>
                  <a:lnTo>
                    <a:pt x="619707" y="452560"/>
                  </a:lnTo>
                  <a:lnTo>
                    <a:pt x="619688" y="452638"/>
                  </a:lnTo>
                  <a:lnTo>
                    <a:pt x="619670" y="452712"/>
                  </a:lnTo>
                  <a:lnTo>
                    <a:pt x="619656" y="452782"/>
                  </a:lnTo>
                  <a:lnTo>
                    <a:pt x="619649" y="452823"/>
                  </a:lnTo>
                  <a:lnTo>
                    <a:pt x="619643" y="452863"/>
                  </a:lnTo>
                  <a:lnTo>
                    <a:pt x="619637" y="452903"/>
                  </a:lnTo>
                  <a:lnTo>
                    <a:pt x="619633" y="452941"/>
                  </a:lnTo>
                  <a:lnTo>
                    <a:pt x="619629" y="452979"/>
                  </a:lnTo>
                  <a:lnTo>
                    <a:pt x="619626" y="453016"/>
                  </a:lnTo>
                  <a:lnTo>
                    <a:pt x="619625" y="453053"/>
                  </a:lnTo>
                  <a:lnTo>
                    <a:pt x="619624" y="453089"/>
                  </a:lnTo>
                  <a:lnTo>
                    <a:pt x="619624" y="453125"/>
                  </a:lnTo>
                  <a:lnTo>
                    <a:pt x="619624" y="453160"/>
                  </a:lnTo>
                  <a:lnTo>
                    <a:pt x="619626" y="453194"/>
                  </a:lnTo>
                  <a:lnTo>
                    <a:pt x="619628" y="453228"/>
                  </a:lnTo>
                  <a:lnTo>
                    <a:pt x="619632" y="453262"/>
                  </a:lnTo>
                  <a:lnTo>
                    <a:pt x="619636" y="453295"/>
                  </a:lnTo>
                  <a:lnTo>
                    <a:pt x="619641" y="453328"/>
                  </a:lnTo>
                  <a:lnTo>
                    <a:pt x="619647" y="453361"/>
                  </a:lnTo>
                  <a:lnTo>
                    <a:pt x="619656" y="453402"/>
                  </a:lnTo>
                  <a:lnTo>
                    <a:pt x="619666" y="453444"/>
                  </a:lnTo>
                  <a:lnTo>
                    <a:pt x="619677" y="453485"/>
                  </a:lnTo>
                  <a:lnTo>
                    <a:pt x="619688" y="453526"/>
                  </a:lnTo>
                  <a:lnTo>
                    <a:pt x="619700" y="453568"/>
                  </a:lnTo>
                  <a:lnTo>
                    <a:pt x="619713" y="453609"/>
                  </a:lnTo>
                  <a:lnTo>
                    <a:pt x="619728" y="453651"/>
                  </a:lnTo>
                  <a:lnTo>
                    <a:pt x="619743" y="453692"/>
                  </a:lnTo>
                  <a:lnTo>
                    <a:pt x="619768" y="453719"/>
                  </a:lnTo>
                  <a:lnTo>
                    <a:pt x="619794" y="453744"/>
                  </a:lnTo>
                  <a:lnTo>
                    <a:pt x="619819" y="453769"/>
                  </a:lnTo>
                  <a:lnTo>
                    <a:pt x="619846" y="453792"/>
                  </a:lnTo>
                  <a:lnTo>
                    <a:pt x="619872" y="453815"/>
                  </a:lnTo>
                  <a:lnTo>
                    <a:pt x="619900" y="453836"/>
                  </a:lnTo>
                  <a:lnTo>
                    <a:pt x="619927" y="453857"/>
                  </a:lnTo>
                  <a:lnTo>
                    <a:pt x="619955" y="453876"/>
                  </a:lnTo>
                  <a:lnTo>
                    <a:pt x="619982" y="453895"/>
                  </a:lnTo>
                  <a:lnTo>
                    <a:pt x="620011" y="453912"/>
                  </a:lnTo>
                  <a:lnTo>
                    <a:pt x="620040" y="453928"/>
                  </a:lnTo>
                  <a:lnTo>
                    <a:pt x="620070" y="453943"/>
                  </a:lnTo>
                  <a:lnTo>
                    <a:pt x="620098" y="453957"/>
                  </a:lnTo>
                  <a:lnTo>
                    <a:pt x="620128" y="453971"/>
                  </a:lnTo>
                  <a:lnTo>
                    <a:pt x="620159" y="453983"/>
                  </a:lnTo>
                  <a:lnTo>
                    <a:pt x="620189" y="453994"/>
                  </a:lnTo>
                  <a:lnTo>
                    <a:pt x="620214" y="454002"/>
                  </a:lnTo>
                  <a:lnTo>
                    <a:pt x="620240" y="454008"/>
                  </a:lnTo>
                  <a:lnTo>
                    <a:pt x="620266" y="454015"/>
                  </a:lnTo>
                  <a:lnTo>
                    <a:pt x="620294" y="454020"/>
                  </a:lnTo>
                  <a:lnTo>
                    <a:pt x="620322" y="454025"/>
                  </a:lnTo>
                  <a:lnTo>
                    <a:pt x="620352" y="454028"/>
                  </a:lnTo>
                  <a:lnTo>
                    <a:pt x="620384" y="454031"/>
                  </a:lnTo>
                  <a:lnTo>
                    <a:pt x="620416" y="454033"/>
                  </a:lnTo>
                  <a:lnTo>
                    <a:pt x="620448" y="454035"/>
                  </a:lnTo>
                  <a:lnTo>
                    <a:pt x="620482" y="454035"/>
                  </a:lnTo>
                  <a:lnTo>
                    <a:pt x="620518" y="454035"/>
                  </a:lnTo>
                  <a:lnTo>
                    <a:pt x="620555" y="454034"/>
                  </a:lnTo>
                  <a:lnTo>
                    <a:pt x="620594" y="454033"/>
                  </a:lnTo>
                  <a:lnTo>
                    <a:pt x="620637" y="454031"/>
                  </a:lnTo>
                  <a:lnTo>
                    <a:pt x="620749" y="454023"/>
                  </a:lnTo>
                  <a:lnTo>
                    <a:pt x="620802" y="454018"/>
                  </a:lnTo>
                  <a:lnTo>
                    <a:pt x="620858" y="454011"/>
                  </a:lnTo>
                  <a:lnTo>
                    <a:pt x="620917" y="454002"/>
                  </a:lnTo>
                  <a:lnTo>
                    <a:pt x="620979" y="453990"/>
                  </a:lnTo>
                  <a:lnTo>
                    <a:pt x="621038" y="453977"/>
                  </a:lnTo>
                  <a:lnTo>
                    <a:pt x="621106" y="453962"/>
                  </a:lnTo>
                  <a:lnTo>
                    <a:pt x="621167" y="453946"/>
                  </a:lnTo>
                  <a:lnTo>
                    <a:pt x="621333" y="453904"/>
                  </a:lnTo>
                  <a:lnTo>
                    <a:pt x="621373" y="453894"/>
                  </a:lnTo>
                  <a:lnTo>
                    <a:pt x="621413" y="453882"/>
                  </a:lnTo>
                  <a:lnTo>
                    <a:pt x="621455" y="453870"/>
                  </a:lnTo>
                  <a:lnTo>
                    <a:pt x="621497" y="453856"/>
                  </a:lnTo>
                  <a:lnTo>
                    <a:pt x="621540" y="453841"/>
                  </a:lnTo>
                  <a:lnTo>
                    <a:pt x="621584" y="453825"/>
                  </a:lnTo>
                  <a:lnTo>
                    <a:pt x="621630" y="453807"/>
                  </a:lnTo>
                  <a:lnTo>
                    <a:pt x="621676" y="453788"/>
                  </a:lnTo>
                  <a:lnTo>
                    <a:pt x="621757" y="453754"/>
                  </a:lnTo>
                  <a:lnTo>
                    <a:pt x="621846" y="453714"/>
                  </a:lnTo>
                  <a:lnTo>
                    <a:pt x="621931" y="453674"/>
                  </a:lnTo>
                  <a:lnTo>
                    <a:pt x="622140" y="453576"/>
                  </a:lnTo>
                  <a:lnTo>
                    <a:pt x="622251" y="453526"/>
                  </a:lnTo>
                  <a:lnTo>
                    <a:pt x="622307" y="453501"/>
                  </a:lnTo>
                  <a:lnTo>
                    <a:pt x="622360" y="453479"/>
                  </a:lnTo>
                  <a:lnTo>
                    <a:pt x="622411" y="453458"/>
                  </a:lnTo>
                  <a:lnTo>
                    <a:pt x="622459" y="453439"/>
                  </a:lnTo>
                  <a:lnTo>
                    <a:pt x="622513" y="453420"/>
                  </a:lnTo>
                  <a:lnTo>
                    <a:pt x="622565" y="453402"/>
                  </a:lnTo>
                  <a:lnTo>
                    <a:pt x="622616" y="453387"/>
                  </a:lnTo>
                  <a:lnTo>
                    <a:pt x="622666" y="453373"/>
                  </a:lnTo>
                  <a:lnTo>
                    <a:pt x="622714" y="453360"/>
                  </a:lnTo>
                  <a:lnTo>
                    <a:pt x="622762" y="453349"/>
                  </a:lnTo>
                  <a:lnTo>
                    <a:pt x="622809" y="453340"/>
                  </a:lnTo>
                  <a:lnTo>
                    <a:pt x="622857" y="453333"/>
                  </a:lnTo>
                  <a:lnTo>
                    <a:pt x="622903" y="453325"/>
                  </a:lnTo>
                  <a:lnTo>
                    <a:pt x="622955" y="453316"/>
                  </a:lnTo>
                  <a:lnTo>
                    <a:pt x="623012" y="453305"/>
                  </a:lnTo>
                  <a:lnTo>
                    <a:pt x="623186" y="453269"/>
                  </a:lnTo>
                  <a:lnTo>
                    <a:pt x="623242" y="453259"/>
                  </a:lnTo>
                  <a:lnTo>
                    <a:pt x="623291" y="453250"/>
                  </a:lnTo>
                  <a:lnTo>
                    <a:pt x="623346" y="453242"/>
                  </a:lnTo>
                  <a:lnTo>
                    <a:pt x="623399" y="453236"/>
                  </a:lnTo>
                  <a:lnTo>
                    <a:pt x="623448" y="453232"/>
                  </a:lnTo>
                  <a:lnTo>
                    <a:pt x="623493" y="453230"/>
                  </a:lnTo>
                  <a:lnTo>
                    <a:pt x="623520" y="453230"/>
                  </a:lnTo>
                  <a:lnTo>
                    <a:pt x="623544" y="453231"/>
                  </a:lnTo>
                  <a:lnTo>
                    <a:pt x="623568" y="453232"/>
                  </a:lnTo>
                  <a:lnTo>
                    <a:pt x="623591" y="453234"/>
                  </a:lnTo>
                  <a:lnTo>
                    <a:pt x="623614" y="453237"/>
                  </a:lnTo>
                  <a:lnTo>
                    <a:pt x="623637" y="453241"/>
                  </a:lnTo>
                  <a:lnTo>
                    <a:pt x="623658" y="453245"/>
                  </a:lnTo>
                  <a:lnTo>
                    <a:pt x="623678" y="453250"/>
                  </a:lnTo>
                  <a:lnTo>
                    <a:pt x="623699" y="453256"/>
                  </a:lnTo>
                  <a:lnTo>
                    <a:pt x="623718" y="453262"/>
                  </a:lnTo>
                  <a:lnTo>
                    <a:pt x="623738" y="453269"/>
                  </a:lnTo>
                  <a:lnTo>
                    <a:pt x="623756" y="453277"/>
                  </a:lnTo>
                  <a:lnTo>
                    <a:pt x="623774" y="453286"/>
                  </a:lnTo>
                  <a:lnTo>
                    <a:pt x="623791" y="453295"/>
                  </a:lnTo>
                  <a:lnTo>
                    <a:pt x="623809" y="453306"/>
                  </a:lnTo>
                  <a:lnTo>
                    <a:pt x="623824" y="453317"/>
                  </a:lnTo>
                  <a:lnTo>
                    <a:pt x="623849" y="453335"/>
                  </a:lnTo>
                  <a:lnTo>
                    <a:pt x="623872" y="453352"/>
                  </a:lnTo>
                  <a:lnTo>
                    <a:pt x="623890" y="453367"/>
                  </a:lnTo>
                  <a:lnTo>
                    <a:pt x="623908" y="453382"/>
                  </a:lnTo>
                  <a:lnTo>
                    <a:pt x="623923" y="453396"/>
                  </a:lnTo>
                  <a:lnTo>
                    <a:pt x="623937" y="453410"/>
                  </a:lnTo>
                  <a:lnTo>
                    <a:pt x="623949" y="453424"/>
                  </a:lnTo>
                  <a:lnTo>
                    <a:pt x="623959" y="453437"/>
                  </a:lnTo>
                  <a:lnTo>
                    <a:pt x="623966" y="453449"/>
                  </a:lnTo>
                  <a:lnTo>
                    <a:pt x="623972" y="453463"/>
                  </a:lnTo>
                  <a:lnTo>
                    <a:pt x="623976" y="453477"/>
                  </a:lnTo>
                  <a:lnTo>
                    <a:pt x="623980" y="453493"/>
                  </a:lnTo>
                  <a:lnTo>
                    <a:pt x="623981" y="453510"/>
                  </a:lnTo>
                  <a:lnTo>
                    <a:pt x="623981" y="453528"/>
                  </a:lnTo>
                  <a:lnTo>
                    <a:pt x="623979" y="453547"/>
                  </a:lnTo>
                  <a:lnTo>
                    <a:pt x="623976" y="453568"/>
                  </a:lnTo>
                  <a:lnTo>
                    <a:pt x="623972" y="453590"/>
                  </a:lnTo>
                  <a:lnTo>
                    <a:pt x="623965" y="453613"/>
                  </a:lnTo>
                  <a:lnTo>
                    <a:pt x="623958" y="453638"/>
                  </a:lnTo>
                  <a:lnTo>
                    <a:pt x="623949" y="453665"/>
                  </a:lnTo>
                  <a:lnTo>
                    <a:pt x="623940" y="453691"/>
                  </a:lnTo>
                  <a:lnTo>
                    <a:pt x="623929" y="453719"/>
                  </a:lnTo>
                  <a:lnTo>
                    <a:pt x="623890" y="453813"/>
                  </a:lnTo>
                  <a:lnTo>
                    <a:pt x="623877" y="453846"/>
                  </a:lnTo>
                  <a:lnTo>
                    <a:pt x="623866" y="453878"/>
                  </a:lnTo>
                  <a:lnTo>
                    <a:pt x="623857" y="453905"/>
                  </a:lnTo>
                  <a:lnTo>
                    <a:pt x="623854" y="453920"/>
                  </a:lnTo>
                  <a:lnTo>
                    <a:pt x="623851" y="453934"/>
                  </a:lnTo>
                  <a:lnTo>
                    <a:pt x="623849" y="453946"/>
                  </a:lnTo>
                  <a:lnTo>
                    <a:pt x="623849" y="453957"/>
                  </a:lnTo>
                  <a:lnTo>
                    <a:pt x="623851" y="453967"/>
                  </a:lnTo>
                  <a:lnTo>
                    <a:pt x="623853" y="453976"/>
                  </a:lnTo>
                  <a:lnTo>
                    <a:pt x="623856" y="453983"/>
                  </a:lnTo>
                  <a:lnTo>
                    <a:pt x="623860" y="453989"/>
                  </a:lnTo>
                  <a:lnTo>
                    <a:pt x="623865" y="453993"/>
                  </a:lnTo>
                  <a:lnTo>
                    <a:pt x="623868" y="453996"/>
                  </a:lnTo>
                  <a:lnTo>
                    <a:pt x="623873" y="453999"/>
                  </a:lnTo>
                  <a:lnTo>
                    <a:pt x="623878" y="454001"/>
                  </a:lnTo>
                  <a:lnTo>
                    <a:pt x="623888" y="454004"/>
                  </a:lnTo>
                  <a:lnTo>
                    <a:pt x="623900" y="454006"/>
                  </a:lnTo>
                  <a:lnTo>
                    <a:pt x="623915" y="454006"/>
                  </a:lnTo>
                  <a:lnTo>
                    <a:pt x="623930" y="454004"/>
                  </a:lnTo>
                  <a:lnTo>
                    <a:pt x="623948" y="454001"/>
                  </a:lnTo>
                  <a:lnTo>
                    <a:pt x="623966" y="453996"/>
                  </a:lnTo>
                  <a:lnTo>
                    <a:pt x="623984" y="453991"/>
                  </a:lnTo>
                  <a:lnTo>
                    <a:pt x="624003" y="453984"/>
                  </a:lnTo>
                  <a:lnTo>
                    <a:pt x="624023" y="453977"/>
                  </a:lnTo>
                  <a:lnTo>
                    <a:pt x="624046" y="453967"/>
                  </a:lnTo>
                  <a:lnTo>
                    <a:pt x="624091" y="453948"/>
                  </a:lnTo>
                  <a:lnTo>
                    <a:pt x="624189" y="453904"/>
                  </a:lnTo>
                  <a:lnTo>
                    <a:pt x="624232" y="453885"/>
                  </a:lnTo>
                  <a:lnTo>
                    <a:pt x="624278" y="453867"/>
                  </a:lnTo>
                  <a:lnTo>
                    <a:pt x="624317" y="453852"/>
                  </a:lnTo>
                  <a:lnTo>
                    <a:pt x="624339" y="453844"/>
                  </a:lnTo>
                  <a:lnTo>
                    <a:pt x="624359" y="453837"/>
                  </a:lnTo>
                  <a:lnTo>
                    <a:pt x="624379" y="453832"/>
                  </a:lnTo>
                  <a:lnTo>
                    <a:pt x="624399" y="453827"/>
                  </a:lnTo>
                  <a:lnTo>
                    <a:pt x="624417" y="453823"/>
                  </a:lnTo>
                  <a:lnTo>
                    <a:pt x="624434" y="453820"/>
                  </a:lnTo>
                  <a:lnTo>
                    <a:pt x="624451" y="453818"/>
                  </a:lnTo>
                  <a:lnTo>
                    <a:pt x="624466" y="453817"/>
                  </a:lnTo>
                  <a:lnTo>
                    <a:pt x="624492" y="453816"/>
                  </a:lnTo>
                  <a:lnTo>
                    <a:pt x="624517" y="453815"/>
                  </a:lnTo>
                  <a:lnTo>
                    <a:pt x="624543" y="453816"/>
                  </a:lnTo>
                  <a:lnTo>
                    <a:pt x="624570" y="453817"/>
                  </a:lnTo>
                  <a:lnTo>
                    <a:pt x="624598" y="453818"/>
                  </a:lnTo>
                  <a:lnTo>
                    <a:pt x="624625" y="453820"/>
                  </a:lnTo>
                  <a:lnTo>
                    <a:pt x="624654" y="453823"/>
                  </a:lnTo>
                  <a:lnTo>
                    <a:pt x="624684" y="453827"/>
                  </a:lnTo>
                  <a:lnTo>
                    <a:pt x="624713" y="453831"/>
                  </a:lnTo>
                  <a:lnTo>
                    <a:pt x="624744" y="453835"/>
                  </a:lnTo>
                  <a:lnTo>
                    <a:pt x="624808" y="453847"/>
                  </a:lnTo>
                  <a:lnTo>
                    <a:pt x="624877" y="453861"/>
                  </a:lnTo>
                  <a:lnTo>
                    <a:pt x="624952" y="453878"/>
                  </a:lnTo>
                  <a:lnTo>
                    <a:pt x="624988" y="453887"/>
                  </a:lnTo>
                  <a:lnTo>
                    <a:pt x="625025" y="453898"/>
                  </a:lnTo>
                  <a:lnTo>
                    <a:pt x="625061" y="453910"/>
                  </a:lnTo>
                  <a:lnTo>
                    <a:pt x="625097" y="453924"/>
                  </a:lnTo>
                  <a:lnTo>
                    <a:pt x="625135" y="453940"/>
                  </a:lnTo>
                  <a:lnTo>
                    <a:pt x="625173" y="453957"/>
                  </a:lnTo>
                  <a:lnTo>
                    <a:pt x="625212" y="453976"/>
                  </a:lnTo>
                  <a:lnTo>
                    <a:pt x="625253" y="453996"/>
                  </a:lnTo>
                  <a:lnTo>
                    <a:pt x="625287" y="454014"/>
                  </a:lnTo>
                  <a:lnTo>
                    <a:pt x="625321" y="454034"/>
                  </a:lnTo>
                  <a:lnTo>
                    <a:pt x="625359" y="454055"/>
                  </a:lnTo>
                  <a:lnTo>
                    <a:pt x="625397" y="454079"/>
                  </a:lnTo>
                  <a:lnTo>
                    <a:pt x="625470" y="454124"/>
                  </a:lnTo>
                  <a:lnTo>
                    <a:pt x="625648" y="454237"/>
                  </a:lnTo>
                  <a:lnTo>
                    <a:pt x="625698" y="454268"/>
                  </a:lnTo>
                  <a:lnTo>
                    <a:pt x="625743" y="454295"/>
                  </a:lnTo>
                  <a:lnTo>
                    <a:pt x="625791" y="454323"/>
                  </a:lnTo>
                  <a:lnTo>
                    <a:pt x="625839" y="454349"/>
                  </a:lnTo>
                  <a:lnTo>
                    <a:pt x="625883" y="454371"/>
                  </a:lnTo>
                  <a:lnTo>
                    <a:pt x="625926" y="454392"/>
                  </a:lnTo>
                  <a:lnTo>
                    <a:pt x="626057" y="454452"/>
                  </a:lnTo>
                  <a:lnTo>
                    <a:pt x="626176" y="454505"/>
                  </a:lnTo>
                  <a:lnTo>
                    <a:pt x="626287" y="454553"/>
                  </a:lnTo>
                  <a:lnTo>
                    <a:pt x="626390" y="454598"/>
                  </a:lnTo>
                  <a:lnTo>
                    <a:pt x="626492" y="454640"/>
                  </a:lnTo>
                  <a:lnTo>
                    <a:pt x="626589" y="454679"/>
                  </a:lnTo>
                  <a:lnTo>
                    <a:pt x="626684" y="454715"/>
                  </a:lnTo>
                  <a:lnTo>
                    <a:pt x="626775" y="454749"/>
                  </a:lnTo>
                  <a:lnTo>
                    <a:pt x="626867" y="454782"/>
                  </a:lnTo>
                  <a:lnTo>
                    <a:pt x="626956" y="454812"/>
                  </a:lnTo>
                  <a:lnTo>
                    <a:pt x="627044" y="454840"/>
                  </a:lnTo>
                  <a:lnTo>
                    <a:pt x="627130" y="454866"/>
                  </a:lnTo>
                  <a:lnTo>
                    <a:pt x="627213" y="454889"/>
                  </a:lnTo>
                  <a:lnTo>
                    <a:pt x="627297" y="454911"/>
                  </a:lnTo>
                  <a:lnTo>
                    <a:pt x="627379" y="454931"/>
                  </a:lnTo>
                  <a:lnTo>
                    <a:pt x="627459" y="454949"/>
                  </a:lnTo>
                  <a:lnTo>
                    <a:pt x="627509" y="454959"/>
                  </a:lnTo>
                  <a:lnTo>
                    <a:pt x="627561" y="454968"/>
                  </a:lnTo>
                  <a:lnTo>
                    <a:pt x="627585" y="454971"/>
                  </a:lnTo>
                  <a:lnTo>
                    <a:pt x="627614" y="454976"/>
                  </a:lnTo>
                  <a:lnTo>
                    <a:pt x="627668" y="454982"/>
                  </a:lnTo>
                  <a:lnTo>
                    <a:pt x="627723" y="454988"/>
                  </a:lnTo>
                  <a:lnTo>
                    <a:pt x="627781" y="454993"/>
                  </a:lnTo>
                  <a:lnTo>
                    <a:pt x="627840" y="454997"/>
                  </a:lnTo>
                  <a:lnTo>
                    <a:pt x="627901" y="454999"/>
                  </a:lnTo>
                  <a:lnTo>
                    <a:pt x="627963" y="455001"/>
                  </a:lnTo>
                  <a:lnTo>
                    <a:pt x="627992" y="455001"/>
                  </a:lnTo>
                  <a:lnTo>
                    <a:pt x="628188" y="455000"/>
                  </a:lnTo>
                  <a:lnTo>
                    <a:pt x="628662" y="454984"/>
                  </a:lnTo>
                  <a:lnTo>
                    <a:pt x="628723" y="454983"/>
                  </a:lnTo>
                  <a:lnTo>
                    <a:pt x="628756" y="454982"/>
                  </a:lnTo>
                  <a:lnTo>
                    <a:pt x="629060" y="454983"/>
                  </a:lnTo>
                  <a:lnTo>
                    <a:pt x="629325" y="455004"/>
                  </a:lnTo>
                  <a:lnTo>
                    <a:pt x="629379" y="455012"/>
                  </a:lnTo>
                  <a:lnTo>
                    <a:pt x="629433" y="455021"/>
                  </a:lnTo>
                  <a:lnTo>
                    <a:pt x="629474" y="455029"/>
                  </a:lnTo>
                  <a:lnTo>
                    <a:pt x="629517" y="455037"/>
                  </a:lnTo>
                  <a:lnTo>
                    <a:pt x="629560" y="455047"/>
                  </a:lnTo>
                  <a:lnTo>
                    <a:pt x="629604" y="455058"/>
                  </a:lnTo>
                  <a:lnTo>
                    <a:pt x="629650" y="455069"/>
                  </a:lnTo>
                  <a:lnTo>
                    <a:pt x="629696" y="455082"/>
                  </a:lnTo>
                  <a:lnTo>
                    <a:pt x="629744" y="455095"/>
                  </a:lnTo>
                  <a:lnTo>
                    <a:pt x="629794" y="455110"/>
                  </a:lnTo>
                  <a:lnTo>
                    <a:pt x="629878" y="455137"/>
                  </a:lnTo>
                  <a:lnTo>
                    <a:pt x="629972" y="455168"/>
                  </a:lnTo>
                  <a:lnTo>
                    <a:pt x="630061" y="455198"/>
                  </a:lnTo>
                  <a:lnTo>
                    <a:pt x="630273" y="455272"/>
                  </a:lnTo>
                  <a:lnTo>
                    <a:pt x="630379" y="455308"/>
                  </a:lnTo>
                  <a:lnTo>
                    <a:pt x="630480" y="455341"/>
                  </a:lnTo>
                  <a:lnTo>
                    <a:pt x="630572" y="455369"/>
                  </a:lnTo>
                  <a:lnTo>
                    <a:pt x="630615" y="455381"/>
                  </a:lnTo>
                  <a:lnTo>
                    <a:pt x="630657" y="455392"/>
                  </a:lnTo>
                  <a:lnTo>
                    <a:pt x="630698" y="455403"/>
                  </a:lnTo>
                  <a:lnTo>
                    <a:pt x="630737" y="455413"/>
                  </a:lnTo>
                  <a:lnTo>
                    <a:pt x="630777" y="455422"/>
                  </a:lnTo>
                  <a:lnTo>
                    <a:pt x="630816" y="455430"/>
                  </a:lnTo>
                  <a:lnTo>
                    <a:pt x="630854" y="455437"/>
                  </a:lnTo>
                  <a:lnTo>
                    <a:pt x="630892" y="455444"/>
                  </a:lnTo>
                  <a:lnTo>
                    <a:pt x="630926" y="455449"/>
                  </a:lnTo>
                  <a:lnTo>
                    <a:pt x="630962" y="455454"/>
                  </a:lnTo>
                  <a:lnTo>
                    <a:pt x="631000" y="455458"/>
                  </a:lnTo>
                  <a:lnTo>
                    <a:pt x="631041" y="455462"/>
                  </a:lnTo>
                  <a:lnTo>
                    <a:pt x="631119" y="455467"/>
                  </a:lnTo>
                  <a:lnTo>
                    <a:pt x="631264" y="455475"/>
                  </a:lnTo>
                  <a:lnTo>
                    <a:pt x="631321" y="455478"/>
                  </a:lnTo>
                  <a:lnTo>
                    <a:pt x="631378" y="455483"/>
                  </a:lnTo>
                  <a:lnTo>
                    <a:pt x="631430" y="455488"/>
                  </a:lnTo>
                  <a:lnTo>
                    <a:pt x="631459" y="455492"/>
                  </a:lnTo>
                  <a:lnTo>
                    <a:pt x="631488" y="455495"/>
                  </a:lnTo>
                  <a:lnTo>
                    <a:pt x="631514" y="455500"/>
                  </a:lnTo>
                  <a:lnTo>
                    <a:pt x="631541" y="455505"/>
                  </a:lnTo>
                  <a:lnTo>
                    <a:pt x="631566" y="455510"/>
                  </a:lnTo>
                  <a:lnTo>
                    <a:pt x="631590" y="455515"/>
                  </a:lnTo>
                  <a:lnTo>
                    <a:pt x="631615" y="455521"/>
                  </a:lnTo>
                  <a:lnTo>
                    <a:pt x="631638" y="455528"/>
                  </a:lnTo>
                  <a:lnTo>
                    <a:pt x="631669" y="455538"/>
                  </a:lnTo>
                  <a:lnTo>
                    <a:pt x="631699" y="455551"/>
                  </a:lnTo>
                  <a:lnTo>
                    <a:pt x="631733" y="455565"/>
                  </a:lnTo>
                  <a:lnTo>
                    <a:pt x="631768" y="455582"/>
                  </a:lnTo>
                  <a:lnTo>
                    <a:pt x="631798" y="455599"/>
                  </a:lnTo>
                  <a:lnTo>
                    <a:pt x="631832" y="455618"/>
                  </a:lnTo>
                  <a:lnTo>
                    <a:pt x="631942" y="455683"/>
                  </a:lnTo>
                  <a:lnTo>
                    <a:pt x="631983" y="455707"/>
                  </a:lnTo>
                  <a:lnTo>
                    <a:pt x="632024" y="455729"/>
                  </a:lnTo>
                  <a:lnTo>
                    <a:pt x="632060" y="455747"/>
                  </a:lnTo>
                  <a:lnTo>
                    <a:pt x="632080" y="455756"/>
                  </a:lnTo>
                  <a:lnTo>
                    <a:pt x="632100" y="455765"/>
                  </a:lnTo>
                  <a:lnTo>
                    <a:pt x="632119" y="455772"/>
                  </a:lnTo>
                  <a:lnTo>
                    <a:pt x="632136" y="455778"/>
                  </a:lnTo>
                  <a:lnTo>
                    <a:pt x="632155" y="455784"/>
                  </a:lnTo>
                  <a:lnTo>
                    <a:pt x="632173" y="455788"/>
                  </a:lnTo>
                  <a:lnTo>
                    <a:pt x="632190" y="455792"/>
                  </a:lnTo>
                  <a:lnTo>
                    <a:pt x="632207" y="455796"/>
                  </a:lnTo>
                  <a:lnTo>
                    <a:pt x="632227" y="455798"/>
                  </a:lnTo>
                  <a:lnTo>
                    <a:pt x="632246" y="455800"/>
                  </a:lnTo>
                  <a:lnTo>
                    <a:pt x="632265" y="455800"/>
                  </a:lnTo>
                  <a:lnTo>
                    <a:pt x="632286" y="455800"/>
                  </a:lnTo>
                  <a:lnTo>
                    <a:pt x="632307" y="455799"/>
                  </a:lnTo>
                  <a:lnTo>
                    <a:pt x="632329" y="455797"/>
                  </a:lnTo>
                  <a:lnTo>
                    <a:pt x="632352" y="455794"/>
                  </a:lnTo>
                  <a:lnTo>
                    <a:pt x="632375" y="455790"/>
                  </a:lnTo>
                  <a:lnTo>
                    <a:pt x="632399" y="455786"/>
                  </a:lnTo>
                  <a:lnTo>
                    <a:pt x="632423" y="455780"/>
                  </a:lnTo>
                  <a:lnTo>
                    <a:pt x="632449" y="455773"/>
                  </a:lnTo>
                  <a:lnTo>
                    <a:pt x="632476" y="455766"/>
                  </a:lnTo>
                  <a:lnTo>
                    <a:pt x="632532" y="455748"/>
                  </a:lnTo>
                  <a:lnTo>
                    <a:pt x="632645" y="455711"/>
                  </a:lnTo>
                  <a:lnTo>
                    <a:pt x="632693" y="455696"/>
                  </a:lnTo>
                  <a:lnTo>
                    <a:pt x="632741" y="455682"/>
                  </a:lnTo>
                  <a:lnTo>
                    <a:pt x="632785" y="455671"/>
                  </a:lnTo>
                  <a:lnTo>
                    <a:pt x="632811" y="455665"/>
                  </a:lnTo>
                  <a:lnTo>
                    <a:pt x="632835" y="455661"/>
                  </a:lnTo>
                  <a:lnTo>
                    <a:pt x="632859" y="455657"/>
                  </a:lnTo>
                  <a:lnTo>
                    <a:pt x="632873" y="455656"/>
                  </a:lnTo>
                  <a:lnTo>
                    <a:pt x="632995" y="455659"/>
                  </a:lnTo>
                  <a:lnTo>
                    <a:pt x="633157" y="455713"/>
                  </a:lnTo>
                  <a:lnTo>
                    <a:pt x="633425" y="455851"/>
                  </a:lnTo>
                  <a:lnTo>
                    <a:pt x="633569" y="455899"/>
                  </a:lnTo>
                  <a:lnTo>
                    <a:pt x="633752" y="455901"/>
                  </a:lnTo>
                  <a:lnTo>
                    <a:pt x="633978" y="455850"/>
                  </a:lnTo>
                  <a:lnTo>
                    <a:pt x="634190" y="455765"/>
                  </a:lnTo>
                  <a:lnTo>
                    <a:pt x="634193" y="455764"/>
                  </a:lnTo>
                  <a:lnTo>
                    <a:pt x="634230" y="455744"/>
                  </a:lnTo>
                  <a:lnTo>
                    <a:pt x="634262" y="455727"/>
                  </a:lnTo>
                  <a:lnTo>
                    <a:pt x="634296" y="455707"/>
                  </a:lnTo>
                  <a:lnTo>
                    <a:pt x="634328" y="455687"/>
                  </a:lnTo>
                  <a:lnTo>
                    <a:pt x="634361" y="455665"/>
                  </a:lnTo>
                  <a:lnTo>
                    <a:pt x="634393" y="455642"/>
                  </a:lnTo>
                  <a:lnTo>
                    <a:pt x="634426" y="455617"/>
                  </a:lnTo>
                  <a:lnTo>
                    <a:pt x="634458" y="455591"/>
                  </a:lnTo>
                  <a:lnTo>
                    <a:pt x="634490" y="455564"/>
                  </a:lnTo>
                  <a:lnTo>
                    <a:pt x="634521" y="455536"/>
                  </a:lnTo>
                  <a:lnTo>
                    <a:pt x="634552" y="455507"/>
                  </a:lnTo>
                  <a:lnTo>
                    <a:pt x="634582" y="455477"/>
                  </a:lnTo>
                  <a:lnTo>
                    <a:pt x="634612" y="455446"/>
                  </a:lnTo>
                  <a:lnTo>
                    <a:pt x="634642" y="455414"/>
                  </a:lnTo>
                  <a:lnTo>
                    <a:pt x="634671" y="455381"/>
                  </a:lnTo>
                  <a:lnTo>
                    <a:pt x="634698" y="455348"/>
                  </a:lnTo>
                  <a:lnTo>
                    <a:pt x="634725" y="455314"/>
                  </a:lnTo>
                  <a:lnTo>
                    <a:pt x="634746" y="455285"/>
                  </a:lnTo>
                  <a:lnTo>
                    <a:pt x="634767" y="455256"/>
                  </a:lnTo>
                  <a:lnTo>
                    <a:pt x="634788" y="455225"/>
                  </a:lnTo>
                  <a:lnTo>
                    <a:pt x="634808" y="455194"/>
                  </a:lnTo>
                  <a:lnTo>
                    <a:pt x="634827" y="455160"/>
                  </a:lnTo>
                  <a:lnTo>
                    <a:pt x="634846" y="455126"/>
                  </a:lnTo>
                  <a:lnTo>
                    <a:pt x="634865" y="455090"/>
                  </a:lnTo>
                  <a:lnTo>
                    <a:pt x="634884" y="455054"/>
                  </a:lnTo>
                  <a:lnTo>
                    <a:pt x="634901" y="455016"/>
                  </a:lnTo>
                  <a:lnTo>
                    <a:pt x="634919" y="454976"/>
                  </a:lnTo>
                  <a:lnTo>
                    <a:pt x="634937" y="454935"/>
                  </a:lnTo>
                  <a:lnTo>
                    <a:pt x="634954" y="454893"/>
                  </a:lnTo>
                  <a:lnTo>
                    <a:pt x="634971" y="454849"/>
                  </a:lnTo>
                  <a:lnTo>
                    <a:pt x="634988" y="454803"/>
                  </a:lnTo>
                  <a:lnTo>
                    <a:pt x="635005" y="454756"/>
                  </a:lnTo>
                  <a:lnTo>
                    <a:pt x="635022" y="454706"/>
                  </a:lnTo>
                  <a:lnTo>
                    <a:pt x="635028" y="454685"/>
                  </a:lnTo>
                  <a:lnTo>
                    <a:pt x="635035" y="454664"/>
                  </a:lnTo>
                  <a:lnTo>
                    <a:pt x="635040" y="454642"/>
                  </a:lnTo>
                  <a:lnTo>
                    <a:pt x="635045" y="454620"/>
                  </a:lnTo>
                  <a:lnTo>
                    <a:pt x="635050" y="454596"/>
                  </a:lnTo>
                  <a:lnTo>
                    <a:pt x="635055" y="454572"/>
                  </a:lnTo>
                  <a:lnTo>
                    <a:pt x="635062" y="454520"/>
                  </a:lnTo>
                  <a:lnTo>
                    <a:pt x="635068" y="454475"/>
                  </a:lnTo>
                  <a:lnTo>
                    <a:pt x="635073" y="454424"/>
                  </a:lnTo>
                  <a:lnTo>
                    <a:pt x="635086" y="454259"/>
                  </a:lnTo>
                  <a:lnTo>
                    <a:pt x="635091" y="454200"/>
                  </a:lnTo>
                  <a:lnTo>
                    <a:pt x="635098" y="454143"/>
                  </a:lnTo>
                  <a:lnTo>
                    <a:pt x="635104" y="454093"/>
                  </a:lnTo>
                  <a:lnTo>
                    <a:pt x="635109" y="454068"/>
                  </a:lnTo>
                  <a:lnTo>
                    <a:pt x="635113" y="454045"/>
                  </a:lnTo>
                  <a:lnTo>
                    <a:pt x="635119" y="454022"/>
                  </a:lnTo>
                  <a:lnTo>
                    <a:pt x="635123" y="454000"/>
                  </a:lnTo>
                  <a:lnTo>
                    <a:pt x="635130" y="453978"/>
                  </a:lnTo>
                  <a:lnTo>
                    <a:pt x="635135" y="453957"/>
                  </a:lnTo>
                  <a:lnTo>
                    <a:pt x="635142" y="453937"/>
                  </a:lnTo>
                  <a:lnTo>
                    <a:pt x="635150" y="453917"/>
                  </a:lnTo>
                  <a:lnTo>
                    <a:pt x="635168" y="453867"/>
                  </a:lnTo>
                  <a:lnTo>
                    <a:pt x="635189" y="453818"/>
                  </a:lnTo>
                  <a:lnTo>
                    <a:pt x="635211" y="453769"/>
                  </a:lnTo>
                  <a:lnTo>
                    <a:pt x="635236" y="453721"/>
                  </a:lnTo>
                  <a:lnTo>
                    <a:pt x="635260" y="453673"/>
                  </a:lnTo>
                  <a:lnTo>
                    <a:pt x="635286" y="453625"/>
                  </a:lnTo>
                  <a:lnTo>
                    <a:pt x="635314" y="453578"/>
                  </a:lnTo>
                  <a:lnTo>
                    <a:pt x="635324" y="453563"/>
                  </a:lnTo>
                  <a:lnTo>
                    <a:pt x="635343" y="453543"/>
                  </a:lnTo>
                  <a:lnTo>
                    <a:pt x="635370" y="453512"/>
                  </a:lnTo>
                  <a:lnTo>
                    <a:pt x="635398" y="453486"/>
                  </a:lnTo>
                  <a:lnTo>
                    <a:pt x="635426" y="453461"/>
                  </a:lnTo>
                  <a:lnTo>
                    <a:pt x="635455" y="453438"/>
                  </a:lnTo>
                  <a:lnTo>
                    <a:pt x="635485" y="453417"/>
                  </a:lnTo>
                  <a:lnTo>
                    <a:pt x="635515" y="453398"/>
                  </a:lnTo>
                  <a:lnTo>
                    <a:pt x="635547" y="453380"/>
                  </a:lnTo>
                  <a:lnTo>
                    <a:pt x="635563" y="453371"/>
                  </a:lnTo>
                  <a:lnTo>
                    <a:pt x="635581" y="453363"/>
                  </a:lnTo>
                  <a:lnTo>
                    <a:pt x="635599" y="453356"/>
                  </a:lnTo>
                  <a:lnTo>
                    <a:pt x="635617" y="453348"/>
                  </a:lnTo>
                  <a:lnTo>
                    <a:pt x="635637" y="453341"/>
                  </a:lnTo>
                  <a:lnTo>
                    <a:pt x="635657" y="453335"/>
                  </a:lnTo>
                  <a:lnTo>
                    <a:pt x="635677" y="453329"/>
                  </a:lnTo>
                  <a:lnTo>
                    <a:pt x="635698" y="453324"/>
                  </a:lnTo>
                  <a:lnTo>
                    <a:pt x="635719" y="453319"/>
                  </a:lnTo>
                  <a:lnTo>
                    <a:pt x="635741" y="453315"/>
                  </a:lnTo>
                  <a:lnTo>
                    <a:pt x="635763" y="453311"/>
                  </a:lnTo>
                  <a:lnTo>
                    <a:pt x="635785" y="453308"/>
                  </a:lnTo>
                  <a:lnTo>
                    <a:pt x="635807" y="453306"/>
                  </a:lnTo>
                  <a:lnTo>
                    <a:pt x="635829" y="453304"/>
                  </a:lnTo>
                  <a:lnTo>
                    <a:pt x="635852" y="453302"/>
                  </a:lnTo>
                  <a:lnTo>
                    <a:pt x="635874" y="453301"/>
                  </a:lnTo>
                  <a:lnTo>
                    <a:pt x="635898" y="453301"/>
                  </a:lnTo>
                  <a:lnTo>
                    <a:pt x="635920" y="453301"/>
                  </a:lnTo>
                  <a:lnTo>
                    <a:pt x="635943" y="453302"/>
                  </a:lnTo>
                  <a:lnTo>
                    <a:pt x="635965" y="453303"/>
                  </a:lnTo>
                  <a:lnTo>
                    <a:pt x="635987" y="453305"/>
                  </a:lnTo>
                  <a:lnTo>
                    <a:pt x="636009" y="453308"/>
                  </a:lnTo>
                  <a:lnTo>
                    <a:pt x="636031" y="453311"/>
                  </a:lnTo>
                  <a:lnTo>
                    <a:pt x="636052" y="453314"/>
                  </a:lnTo>
                  <a:lnTo>
                    <a:pt x="636073" y="453319"/>
                  </a:lnTo>
                  <a:lnTo>
                    <a:pt x="636093" y="453323"/>
                  </a:lnTo>
                  <a:lnTo>
                    <a:pt x="636113" y="453329"/>
                  </a:lnTo>
                  <a:lnTo>
                    <a:pt x="636133" y="453334"/>
                  </a:lnTo>
                  <a:lnTo>
                    <a:pt x="636151" y="453340"/>
                  </a:lnTo>
                  <a:lnTo>
                    <a:pt x="636170" y="453347"/>
                  </a:lnTo>
                  <a:lnTo>
                    <a:pt x="636188" y="453354"/>
                  </a:lnTo>
                  <a:lnTo>
                    <a:pt x="636204" y="453362"/>
                  </a:lnTo>
                  <a:lnTo>
                    <a:pt x="636220" y="453369"/>
                  </a:lnTo>
                  <a:lnTo>
                    <a:pt x="636234" y="453378"/>
                  </a:lnTo>
                  <a:lnTo>
                    <a:pt x="636250" y="453386"/>
                  </a:lnTo>
                  <a:lnTo>
                    <a:pt x="636265" y="453396"/>
                  </a:lnTo>
                  <a:lnTo>
                    <a:pt x="636280" y="453406"/>
                  </a:lnTo>
                  <a:lnTo>
                    <a:pt x="636297" y="453418"/>
                  </a:lnTo>
                  <a:lnTo>
                    <a:pt x="636329" y="453442"/>
                  </a:lnTo>
                  <a:lnTo>
                    <a:pt x="636362" y="453470"/>
                  </a:lnTo>
                  <a:lnTo>
                    <a:pt x="636396" y="453501"/>
                  </a:lnTo>
                  <a:lnTo>
                    <a:pt x="636432" y="453536"/>
                  </a:lnTo>
                  <a:lnTo>
                    <a:pt x="636470" y="453576"/>
                  </a:lnTo>
                  <a:lnTo>
                    <a:pt x="636482" y="453589"/>
                  </a:lnTo>
                  <a:lnTo>
                    <a:pt x="636494" y="453604"/>
                  </a:lnTo>
                  <a:lnTo>
                    <a:pt x="636505" y="453619"/>
                  </a:lnTo>
                  <a:lnTo>
                    <a:pt x="636517" y="453634"/>
                  </a:lnTo>
                  <a:lnTo>
                    <a:pt x="636528" y="453651"/>
                  </a:lnTo>
                  <a:lnTo>
                    <a:pt x="636539" y="453669"/>
                  </a:lnTo>
                  <a:lnTo>
                    <a:pt x="636549" y="453688"/>
                  </a:lnTo>
                  <a:lnTo>
                    <a:pt x="636558" y="453707"/>
                  </a:lnTo>
                  <a:lnTo>
                    <a:pt x="636568" y="453729"/>
                  </a:lnTo>
                  <a:lnTo>
                    <a:pt x="636578" y="453752"/>
                  </a:lnTo>
                  <a:lnTo>
                    <a:pt x="636589" y="453777"/>
                  </a:lnTo>
                  <a:lnTo>
                    <a:pt x="636599" y="453803"/>
                  </a:lnTo>
                  <a:lnTo>
                    <a:pt x="636619" y="453859"/>
                  </a:lnTo>
                  <a:lnTo>
                    <a:pt x="636657" y="453971"/>
                  </a:lnTo>
                  <a:lnTo>
                    <a:pt x="636672" y="454017"/>
                  </a:lnTo>
                  <a:lnTo>
                    <a:pt x="636690" y="454064"/>
                  </a:lnTo>
                  <a:lnTo>
                    <a:pt x="636706" y="454105"/>
                  </a:lnTo>
                  <a:lnTo>
                    <a:pt x="636717" y="454128"/>
                  </a:lnTo>
                  <a:lnTo>
                    <a:pt x="636728" y="454150"/>
                  </a:lnTo>
                  <a:lnTo>
                    <a:pt x="636741" y="454170"/>
                  </a:lnTo>
                  <a:lnTo>
                    <a:pt x="636752" y="454189"/>
                  </a:lnTo>
                  <a:lnTo>
                    <a:pt x="636764" y="454207"/>
                  </a:lnTo>
                  <a:lnTo>
                    <a:pt x="636777" y="454223"/>
                  </a:lnTo>
                  <a:lnTo>
                    <a:pt x="636789" y="454239"/>
                  </a:lnTo>
                  <a:lnTo>
                    <a:pt x="636802" y="454253"/>
                  </a:lnTo>
                  <a:lnTo>
                    <a:pt x="636817" y="454266"/>
                  </a:lnTo>
                  <a:lnTo>
                    <a:pt x="636830" y="454279"/>
                  </a:lnTo>
                  <a:lnTo>
                    <a:pt x="636845" y="454291"/>
                  </a:lnTo>
                  <a:lnTo>
                    <a:pt x="636861" y="454302"/>
                  </a:lnTo>
                  <a:lnTo>
                    <a:pt x="636876" y="454313"/>
                  </a:lnTo>
                  <a:lnTo>
                    <a:pt x="636893" y="454324"/>
                  </a:lnTo>
                  <a:lnTo>
                    <a:pt x="636910" y="454334"/>
                  </a:lnTo>
                  <a:lnTo>
                    <a:pt x="636928" y="454344"/>
                  </a:lnTo>
                  <a:lnTo>
                    <a:pt x="636947" y="454353"/>
                  </a:lnTo>
                  <a:lnTo>
                    <a:pt x="636966" y="454362"/>
                  </a:lnTo>
                  <a:lnTo>
                    <a:pt x="636985" y="454370"/>
                  </a:lnTo>
                  <a:lnTo>
                    <a:pt x="637006" y="454378"/>
                  </a:lnTo>
                  <a:lnTo>
                    <a:pt x="637027" y="454385"/>
                  </a:lnTo>
                  <a:lnTo>
                    <a:pt x="637049" y="454393"/>
                  </a:lnTo>
                  <a:lnTo>
                    <a:pt x="637073" y="454399"/>
                  </a:lnTo>
                  <a:lnTo>
                    <a:pt x="637097" y="454406"/>
                  </a:lnTo>
                  <a:lnTo>
                    <a:pt x="637138" y="454416"/>
                  </a:lnTo>
                  <a:lnTo>
                    <a:pt x="637181" y="454424"/>
                  </a:lnTo>
                  <a:lnTo>
                    <a:pt x="637228" y="454432"/>
                  </a:lnTo>
                  <a:lnTo>
                    <a:pt x="637279" y="454440"/>
                  </a:lnTo>
                  <a:lnTo>
                    <a:pt x="637324" y="454446"/>
                  </a:lnTo>
                  <a:lnTo>
                    <a:pt x="637376" y="454452"/>
                  </a:lnTo>
                  <a:lnTo>
                    <a:pt x="637555" y="454470"/>
                  </a:lnTo>
                  <a:lnTo>
                    <a:pt x="637624" y="454478"/>
                  </a:lnTo>
                  <a:lnTo>
                    <a:pt x="637694" y="454487"/>
                  </a:lnTo>
                  <a:lnTo>
                    <a:pt x="637756" y="454496"/>
                  </a:lnTo>
                  <a:lnTo>
                    <a:pt x="637790" y="454502"/>
                  </a:lnTo>
                  <a:lnTo>
                    <a:pt x="637822" y="454508"/>
                  </a:lnTo>
                  <a:lnTo>
                    <a:pt x="637852" y="454515"/>
                  </a:lnTo>
                  <a:lnTo>
                    <a:pt x="637881" y="454522"/>
                  </a:lnTo>
                  <a:lnTo>
                    <a:pt x="637910" y="454530"/>
                  </a:lnTo>
                  <a:lnTo>
                    <a:pt x="637936" y="454538"/>
                  </a:lnTo>
                  <a:lnTo>
                    <a:pt x="637963" y="454547"/>
                  </a:lnTo>
                  <a:lnTo>
                    <a:pt x="637988" y="454556"/>
                  </a:lnTo>
                  <a:lnTo>
                    <a:pt x="638094" y="454598"/>
                  </a:lnTo>
                  <a:lnTo>
                    <a:pt x="638195" y="454639"/>
                  </a:lnTo>
                  <a:lnTo>
                    <a:pt x="638290" y="454679"/>
                  </a:lnTo>
                  <a:lnTo>
                    <a:pt x="638381" y="454719"/>
                  </a:lnTo>
                  <a:lnTo>
                    <a:pt x="638468" y="454760"/>
                  </a:lnTo>
                  <a:lnTo>
                    <a:pt x="638552" y="454801"/>
                  </a:lnTo>
                  <a:lnTo>
                    <a:pt x="638634" y="454842"/>
                  </a:lnTo>
                  <a:lnTo>
                    <a:pt x="638711" y="454884"/>
                  </a:lnTo>
                  <a:lnTo>
                    <a:pt x="638787" y="454927"/>
                  </a:lnTo>
                  <a:lnTo>
                    <a:pt x="638860" y="454970"/>
                  </a:lnTo>
                  <a:lnTo>
                    <a:pt x="638895" y="454992"/>
                  </a:lnTo>
                  <a:lnTo>
                    <a:pt x="638930" y="455014"/>
                  </a:lnTo>
                  <a:lnTo>
                    <a:pt x="638964" y="455037"/>
                  </a:lnTo>
                  <a:lnTo>
                    <a:pt x="638997" y="455059"/>
                  </a:lnTo>
                  <a:lnTo>
                    <a:pt x="639030" y="455082"/>
                  </a:lnTo>
                  <a:lnTo>
                    <a:pt x="639062" y="455105"/>
                  </a:lnTo>
                  <a:lnTo>
                    <a:pt x="639093" y="455128"/>
                  </a:lnTo>
                  <a:lnTo>
                    <a:pt x="639124" y="455151"/>
                  </a:lnTo>
                  <a:lnTo>
                    <a:pt x="639153" y="455175"/>
                  </a:lnTo>
                  <a:lnTo>
                    <a:pt x="639183" y="455199"/>
                  </a:lnTo>
                  <a:lnTo>
                    <a:pt x="639212" y="455223"/>
                  </a:lnTo>
                  <a:lnTo>
                    <a:pt x="639241" y="455247"/>
                  </a:lnTo>
                  <a:lnTo>
                    <a:pt x="639287" y="455288"/>
                  </a:lnTo>
                  <a:lnTo>
                    <a:pt x="639334" y="455332"/>
                  </a:lnTo>
                  <a:lnTo>
                    <a:pt x="639382" y="455379"/>
                  </a:lnTo>
                  <a:lnTo>
                    <a:pt x="639430" y="455427"/>
                  </a:lnTo>
                  <a:lnTo>
                    <a:pt x="639480" y="455479"/>
                  </a:lnTo>
                  <a:lnTo>
                    <a:pt x="639530" y="455533"/>
                  </a:lnTo>
                  <a:lnTo>
                    <a:pt x="639582" y="455590"/>
                  </a:lnTo>
                  <a:lnTo>
                    <a:pt x="639634" y="455652"/>
                  </a:lnTo>
                  <a:lnTo>
                    <a:pt x="639655" y="455676"/>
                  </a:lnTo>
                  <a:lnTo>
                    <a:pt x="639675" y="455702"/>
                  </a:lnTo>
                  <a:lnTo>
                    <a:pt x="639696" y="455728"/>
                  </a:lnTo>
                  <a:lnTo>
                    <a:pt x="639716" y="455756"/>
                  </a:lnTo>
                  <a:lnTo>
                    <a:pt x="639737" y="455785"/>
                  </a:lnTo>
                  <a:lnTo>
                    <a:pt x="639757" y="455816"/>
                  </a:lnTo>
                  <a:lnTo>
                    <a:pt x="639778" y="455847"/>
                  </a:lnTo>
                  <a:lnTo>
                    <a:pt x="639799" y="455881"/>
                  </a:lnTo>
                  <a:lnTo>
                    <a:pt x="639833" y="455939"/>
                  </a:lnTo>
                  <a:lnTo>
                    <a:pt x="639871" y="456005"/>
                  </a:lnTo>
                  <a:lnTo>
                    <a:pt x="639906" y="456068"/>
                  </a:lnTo>
                  <a:lnTo>
                    <a:pt x="639990" y="456221"/>
                  </a:lnTo>
                  <a:lnTo>
                    <a:pt x="640034" y="456299"/>
                  </a:lnTo>
                  <a:lnTo>
                    <a:pt x="640056" y="456338"/>
                  </a:lnTo>
                  <a:lnTo>
                    <a:pt x="640077" y="456373"/>
                  </a:lnTo>
                  <a:lnTo>
                    <a:pt x="640098" y="456407"/>
                  </a:lnTo>
                  <a:lnTo>
                    <a:pt x="640119" y="456439"/>
                  </a:lnTo>
                  <a:lnTo>
                    <a:pt x="640140" y="456472"/>
                  </a:lnTo>
                  <a:lnTo>
                    <a:pt x="640162" y="456503"/>
                  </a:lnTo>
                  <a:lnTo>
                    <a:pt x="640183" y="456532"/>
                  </a:lnTo>
                  <a:lnTo>
                    <a:pt x="640205" y="456561"/>
                  </a:lnTo>
                  <a:lnTo>
                    <a:pt x="640226" y="456588"/>
                  </a:lnTo>
                  <a:lnTo>
                    <a:pt x="640248" y="456614"/>
                  </a:lnTo>
                  <a:lnTo>
                    <a:pt x="640270" y="456639"/>
                  </a:lnTo>
                  <a:lnTo>
                    <a:pt x="640293" y="456662"/>
                  </a:lnTo>
                  <a:lnTo>
                    <a:pt x="640336" y="456707"/>
                  </a:lnTo>
                  <a:lnTo>
                    <a:pt x="640381" y="456751"/>
                  </a:lnTo>
                  <a:lnTo>
                    <a:pt x="640427" y="456794"/>
                  </a:lnTo>
                  <a:lnTo>
                    <a:pt x="640474" y="456836"/>
                  </a:lnTo>
                  <a:lnTo>
                    <a:pt x="640522" y="456877"/>
                  </a:lnTo>
                  <a:lnTo>
                    <a:pt x="640570" y="456918"/>
                  </a:lnTo>
                  <a:lnTo>
                    <a:pt x="640620" y="456958"/>
                  </a:lnTo>
                  <a:lnTo>
                    <a:pt x="640669" y="456996"/>
                  </a:lnTo>
                  <a:lnTo>
                    <a:pt x="640721" y="457034"/>
                  </a:lnTo>
                  <a:lnTo>
                    <a:pt x="640773" y="457071"/>
                  </a:lnTo>
                  <a:lnTo>
                    <a:pt x="640826" y="457107"/>
                  </a:lnTo>
                  <a:lnTo>
                    <a:pt x="640880" y="457143"/>
                  </a:lnTo>
                  <a:lnTo>
                    <a:pt x="640935" y="457177"/>
                  </a:lnTo>
                  <a:lnTo>
                    <a:pt x="640992" y="457211"/>
                  </a:lnTo>
                  <a:lnTo>
                    <a:pt x="641049" y="457243"/>
                  </a:lnTo>
                  <a:lnTo>
                    <a:pt x="641106" y="457275"/>
                  </a:lnTo>
                  <a:lnTo>
                    <a:pt x="641164" y="457300"/>
                  </a:lnTo>
                  <a:lnTo>
                    <a:pt x="641222" y="457323"/>
                  </a:lnTo>
                  <a:lnTo>
                    <a:pt x="641280" y="457344"/>
                  </a:lnTo>
                  <a:lnTo>
                    <a:pt x="641337" y="457364"/>
                  </a:lnTo>
                  <a:lnTo>
                    <a:pt x="641395" y="457383"/>
                  </a:lnTo>
                  <a:lnTo>
                    <a:pt x="641450" y="457400"/>
                  </a:lnTo>
                  <a:lnTo>
                    <a:pt x="641597" y="457437"/>
                  </a:lnTo>
                  <a:lnTo>
                    <a:pt x="641829" y="457478"/>
                  </a:lnTo>
                  <a:lnTo>
                    <a:pt x="642002" y="457493"/>
                  </a:lnTo>
                  <a:lnTo>
                    <a:pt x="642158" y="457490"/>
                  </a:lnTo>
                  <a:lnTo>
                    <a:pt x="642394" y="457439"/>
                  </a:lnTo>
                  <a:lnTo>
                    <a:pt x="642780" y="457305"/>
                  </a:lnTo>
                  <a:lnTo>
                    <a:pt x="642996" y="457239"/>
                  </a:lnTo>
                  <a:lnTo>
                    <a:pt x="643177" y="457209"/>
                  </a:lnTo>
                  <a:lnTo>
                    <a:pt x="643396" y="457223"/>
                  </a:lnTo>
                  <a:lnTo>
                    <a:pt x="643581" y="457272"/>
                  </a:lnTo>
                  <a:lnTo>
                    <a:pt x="643849" y="457358"/>
                  </a:lnTo>
                  <a:lnTo>
                    <a:pt x="644026" y="457398"/>
                  </a:lnTo>
                  <a:lnTo>
                    <a:pt x="644223" y="457405"/>
                  </a:lnTo>
                  <a:lnTo>
                    <a:pt x="644544" y="457383"/>
                  </a:lnTo>
                  <a:lnTo>
                    <a:pt x="644753" y="457388"/>
                  </a:lnTo>
                  <a:lnTo>
                    <a:pt x="644959" y="457422"/>
                  </a:lnTo>
                  <a:lnTo>
                    <a:pt x="645043" y="457447"/>
                  </a:lnTo>
                  <a:lnTo>
                    <a:pt x="645080" y="457454"/>
                  </a:lnTo>
                  <a:lnTo>
                    <a:pt x="645106" y="457461"/>
                  </a:lnTo>
                  <a:lnTo>
                    <a:pt x="645162" y="457479"/>
                  </a:lnTo>
                  <a:lnTo>
                    <a:pt x="645217" y="457498"/>
                  </a:lnTo>
                  <a:lnTo>
                    <a:pt x="645275" y="457520"/>
                  </a:lnTo>
                  <a:lnTo>
                    <a:pt x="645331" y="457542"/>
                  </a:lnTo>
                  <a:lnTo>
                    <a:pt x="645388" y="457567"/>
                  </a:lnTo>
                  <a:lnTo>
                    <a:pt x="645446" y="457593"/>
                  </a:lnTo>
                  <a:lnTo>
                    <a:pt x="645504" y="457621"/>
                  </a:lnTo>
                  <a:lnTo>
                    <a:pt x="645563" y="457651"/>
                  </a:lnTo>
                  <a:lnTo>
                    <a:pt x="645621" y="457683"/>
                  </a:lnTo>
                  <a:lnTo>
                    <a:pt x="645681" y="457715"/>
                  </a:lnTo>
                  <a:lnTo>
                    <a:pt x="645739" y="457750"/>
                  </a:lnTo>
                  <a:lnTo>
                    <a:pt x="645800" y="457786"/>
                  </a:lnTo>
                  <a:lnTo>
                    <a:pt x="645859" y="457824"/>
                  </a:lnTo>
                  <a:lnTo>
                    <a:pt x="645921" y="457865"/>
                  </a:lnTo>
                  <a:lnTo>
                    <a:pt x="645983" y="457906"/>
                  </a:lnTo>
                  <a:lnTo>
                    <a:pt x="646046" y="457950"/>
                  </a:lnTo>
                  <a:lnTo>
                    <a:pt x="646110" y="457996"/>
                  </a:lnTo>
                  <a:lnTo>
                    <a:pt x="646175" y="458044"/>
                  </a:lnTo>
                  <a:lnTo>
                    <a:pt x="646240" y="458093"/>
                  </a:lnTo>
                  <a:lnTo>
                    <a:pt x="646307" y="458145"/>
                  </a:lnTo>
                  <a:lnTo>
                    <a:pt x="646377" y="458200"/>
                  </a:lnTo>
                  <a:lnTo>
                    <a:pt x="646447" y="458257"/>
                  </a:lnTo>
                  <a:lnTo>
                    <a:pt x="646521" y="458318"/>
                  </a:lnTo>
                  <a:lnTo>
                    <a:pt x="646599" y="458383"/>
                  </a:lnTo>
                  <a:lnTo>
                    <a:pt x="646682" y="458454"/>
                  </a:lnTo>
                  <a:lnTo>
                    <a:pt x="646830" y="458582"/>
                  </a:lnTo>
                  <a:lnTo>
                    <a:pt x="646884" y="458629"/>
                  </a:lnTo>
                  <a:lnTo>
                    <a:pt x="646933" y="458673"/>
                  </a:lnTo>
                  <a:lnTo>
                    <a:pt x="646980" y="458716"/>
                  </a:lnTo>
                  <a:lnTo>
                    <a:pt x="647023" y="458757"/>
                  </a:lnTo>
                  <a:lnTo>
                    <a:pt x="647065" y="458797"/>
                  </a:lnTo>
                  <a:lnTo>
                    <a:pt x="647104" y="458837"/>
                  </a:lnTo>
                  <a:lnTo>
                    <a:pt x="647143" y="458877"/>
                  </a:lnTo>
                  <a:lnTo>
                    <a:pt x="647179" y="458916"/>
                  </a:lnTo>
                  <a:lnTo>
                    <a:pt x="647213" y="458955"/>
                  </a:lnTo>
                  <a:lnTo>
                    <a:pt x="647245" y="458994"/>
                  </a:lnTo>
                  <a:lnTo>
                    <a:pt x="647276" y="459032"/>
                  </a:lnTo>
                  <a:lnTo>
                    <a:pt x="647305" y="459071"/>
                  </a:lnTo>
                  <a:lnTo>
                    <a:pt x="647332" y="459109"/>
                  </a:lnTo>
                  <a:lnTo>
                    <a:pt x="647358" y="459147"/>
                  </a:lnTo>
                  <a:lnTo>
                    <a:pt x="647368" y="459162"/>
                  </a:lnTo>
                  <a:lnTo>
                    <a:pt x="647376" y="459179"/>
                  </a:lnTo>
                  <a:lnTo>
                    <a:pt x="647385" y="459196"/>
                  </a:lnTo>
                  <a:lnTo>
                    <a:pt x="647394" y="459214"/>
                  </a:lnTo>
                  <a:lnTo>
                    <a:pt x="647403" y="459232"/>
                  </a:lnTo>
                  <a:lnTo>
                    <a:pt x="647411" y="459252"/>
                  </a:lnTo>
                  <a:lnTo>
                    <a:pt x="647419" y="459273"/>
                  </a:lnTo>
                  <a:lnTo>
                    <a:pt x="647427" y="459295"/>
                  </a:lnTo>
                  <a:lnTo>
                    <a:pt x="647440" y="459335"/>
                  </a:lnTo>
                  <a:lnTo>
                    <a:pt x="647454" y="459380"/>
                  </a:lnTo>
                  <a:lnTo>
                    <a:pt x="647466" y="459425"/>
                  </a:lnTo>
                  <a:lnTo>
                    <a:pt x="647496" y="459539"/>
                  </a:lnTo>
                  <a:lnTo>
                    <a:pt x="647513" y="459599"/>
                  </a:lnTo>
                  <a:lnTo>
                    <a:pt x="647523" y="459630"/>
                  </a:lnTo>
                  <a:lnTo>
                    <a:pt x="647532" y="459659"/>
                  </a:lnTo>
                  <a:lnTo>
                    <a:pt x="647542" y="459685"/>
                  </a:lnTo>
                  <a:lnTo>
                    <a:pt x="647553" y="459710"/>
                  </a:lnTo>
                  <a:lnTo>
                    <a:pt x="647565" y="459737"/>
                  </a:lnTo>
                  <a:lnTo>
                    <a:pt x="647579" y="459763"/>
                  </a:lnTo>
                  <a:lnTo>
                    <a:pt x="647594" y="459786"/>
                  </a:lnTo>
                  <a:lnTo>
                    <a:pt x="647609" y="459808"/>
                  </a:lnTo>
                  <a:lnTo>
                    <a:pt x="647625" y="459828"/>
                  </a:lnTo>
                  <a:lnTo>
                    <a:pt x="647642" y="459846"/>
                  </a:lnTo>
                  <a:lnTo>
                    <a:pt x="647660" y="459862"/>
                  </a:lnTo>
                  <a:lnTo>
                    <a:pt x="647679" y="459876"/>
                  </a:lnTo>
                  <a:lnTo>
                    <a:pt x="647703" y="459893"/>
                  </a:lnTo>
                  <a:lnTo>
                    <a:pt x="647728" y="459909"/>
                  </a:lnTo>
                  <a:lnTo>
                    <a:pt x="647754" y="459924"/>
                  </a:lnTo>
                  <a:lnTo>
                    <a:pt x="647780" y="459938"/>
                  </a:lnTo>
                  <a:lnTo>
                    <a:pt x="647808" y="459952"/>
                  </a:lnTo>
                  <a:lnTo>
                    <a:pt x="647834" y="459964"/>
                  </a:lnTo>
                  <a:lnTo>
                    <a:pt x="647861" y="459975"/>
                  </a:lnTo>
                  <a:lnTo>
                    <a:pt x="647887" y="459985"/>
                  </a:lnTo>
                  <a:lnTo>
                    <a:pt x="647913" y="459994"/>
                  </a:lnTo>
                  <a:lnTo>
                    <a:pt x="647938" y="460001"/>
                  </a:lnTo>
                  <a:lnTo>
                    <a:pt x="647963" y="460007"/>
                  </a:lnTo>
                  <a:lnTo>
                    <a:pt x="647987" y="460012"/>
                  </a:lnTo>
                  <a:lnTo>
                    <a:pt x="648011" y="460015"/>
                  </a:lnTo>
                  <a:lnTo>
                    <a:pt x="648033" y="460017"/>
                  </a:lnTo>
                  <a:lnTo>
                    <a:pt x="648055" y="460018"/>
                  </a:lnTo>
                  <a:lnTo>
                    <a:pt x="648076" y="460017"/>
                  </a:lnTo>
                  <a:lnTo>
                    <a:pt x="648094" y="460016"/>
                  </a:lnTo>
                  <a:lnTo>
                    <a:pt x="648111" y="460014"/>
                  </a:lnTo>
                  <a:lnTo>
                    <a:pt x="648130" y="460010"/>
                  </a:lnTo>
                  <a:lnTo>
                    <a:pt x="648149" y="460006"/>
                  </a:lnTo>
                  <a:lnTo>
                    <a:pt x="648169" y="460001"/>
                  </a:lnTo>
                  <a:lnTo>
                    <a:pt x="648188" y="459995"/>
                  </a:lnTo>
                  <a:lnTo>
                    <a:pt x="648208" y="459988"/>
                  </a:lnTo>
                  <a:lnTo>
                    <a:pt x="648228" y="459980"/>
                  </a:lnTo>
                  <a:lnTo>
                    <a:pt x="648249" y="459971"/>
                  </a:lnTo>
                  <a:lnTo>
                    <a:pt x="648270" y="459962"/>
                  </a:lnTo>
                  <a:lnTo>
                    <a:pt x="648291" y="459952"/>
                  </a:lnTo>
                  <a:lnTo>
                    <a:pt x="648312" y="459941"/>
                  </a:lnTo>
                  <a:lnTo>
                    <a:pt x="648333" y="459929"/>
                  </a:lnTo>
                  <a:lnTo>
                    <a:pt x="648353" y="459916"/>
                  </a:lnTo>
                  <a:lnTo>
                    <a:pt x="648374" y="459903"/>
                  </a:lnTo>
                  <a:lnTo>
                    <a:pt x="648394" y="459890"/>
                  </a:lnTo>
                  <a:lnTo>
                    <a:pt x="648402" y="459883"/>
                  </a:lnTo>
                  <a:lnTo>
                    <a:pt x="648412" y="459875"/>
                  </a:lnTo>
                  <a:lnTo>
                    <a:pt x="648431" y="459858"/>
                  </a:lnTo>
                  <a:lnTo>
                    <a:pt x="648450" y="459839"/>
                  </a:lnTo>
                  <a:lnTo>
                    <a:pt x="648469" y="459816"/>
                  </a:lnTo>
                  <a:lnTo>
                    <a:pt x="648486" y="459794"/>
                  </a:lnTo>
                  <a:lnTo>
                    <a:pt x="648505" y="459768"/>
                  </a:lnTo>
                  <a:lnTo>
                    <a:pt x="648523" y="459741"/>
                  </a:lnTo>
                  <a:lnTo>
                    <a:pt x="648569" y="459668"/>
                  </a:lnTo>
                  <a:lnTo>
                    <a:pt x="648583" y="459647"/>
                  </a:lnTo>
                  <a:lnTo>
                    <a:pt x="648597" y="459628"/>
                  </a:lnTo>
                  <a:lnTo>
                    <a:pt x="648612" y="459608"/>
                  </a:lnTo>
                  <a:lnTo>
                    <a:pt x="648628" y="459590"/>
                  </a:lnTo>
                  <a:lnTo>
                    <a:pt x="648642" y="459574"/>
                  </a:lnTo>
                  <a:lnTo>
                    <a:pt x="648657" y="459559"/>
                  </a:lnTo>
                  <a:lnTo>
                    <a:pt x="648674" y="459545"/>
                  </a:lnTo>
                  <a:lnTo>
                    <a:pt x="648692" y="459531"/>
                  </a:lnTo>
                  <a:lnTo>
                    <a:pt x="648709" y="459518"/>
                  </a:lnTo>
                  <a:lnTo>
                    <a:pt x="648728" y="459506"/>
                  </a:lnTo>
                  <a:lnTo>
                    <a:pt x="648748" y="459495"/>
                  </a:lnTo>
                  <a:lnTo>
                    <a:pt x="648768" y="459485"/>
                  </a:lnTo>
                  <a:lnTo>
                    <a:pt x="648789" y="459475"/>
                  </a:lnTo>
                  <a:lnTo>
                    <a:pt x="648810" y="459466"/>
                  </a:lnTo>
                  <a:lnTo>
                    <a:pt x="648832" y="459458"/>
                  </a:lnTo>
                  <a:lnTo>
                    <a:pt x="648855" y="459451"/>
                  </a:lnTo>
                  <a:lnTo>
                    <a:pt x="648878" y="459444"/>
                  </a:lnTo>
                  <a:lnTo>
                    <a:pt x="648902" y="459439"/>
                  </a:lnTo>
                  <a:lnTo>
                    <a:pt x="648928" y="459434"/>
                  </a:lnTo>
                  <a:lnTo>
                    <a:pt x="648954" y="459429"/>
                  </a:lnTo>
                  <a:lnTo>
                    <a:pt x="648981" y="459426"/>
                  </a:lnTo>
                  <a:lnTo>
                    <a:pt x="649008" y="459423"/>
                  </a:lnTo>
                  <a:lnTo>
                    <a:pt x="649034" y="459421"/>
                  </a:lnTo>
                  <a:lnTo>
                    <a:pt x="649060" y="459420"/>
                  </a:lnTo>
                  <a:lnTo>
                    <a:pt x="649086" y="459419"/>
                  </a:lnTo>
                  <a:lnTo>
                    <a:pt x="649114" y="459419"/>
                  </a:lnTo>
                  <a:lnTo>
                    <a:pt x="649143" y="459420"/>
                  </a:lnTo>
                  <a:lnTo>
                    <a:pt x="649173" y="459421"/>
                  </a:lnTo>
                  <a:lnTo>
                    <a:pt x="649237" y="459424"/>
                  </a:lnTo>
                  <a:lnTo>
                    <a:pt x="649296" y="459429"/>
                  </a:lnTo>
                  <a:lnTo>
                    <a:pt x="649363" y="459436"/>
                  </a:lnTo>
                  <a:lnTo>
                    <a:pt x="649432" y="459444"/>
                  </a:lnTo>
                  <a:lnTo>
                    <a:pt x="649614" y="459467"/>
                  </a:lnTo>
                  <a:lnTo>
                    <a:pt x="649668" y="459473"/>
                  </a:lnTo>
                  <a:lnTo>
                    <a:pt x="649717" y="459478"/>
                  </a:lnTo>
                  <a:lnTo>
                    <a:pt x="649772" y="459482"/>
                  </a:lnTo>
                  <a:lnTo>
                    <a:pt x="649822" y="459486"/>
                  </a:lnTo>
                  <a:lnTo>
                    <a:pt x="649870" y="459487"/>
                  </a:lnTo>
                  <a:lnTo>
                    <a:pt x="649915" y="459488"/>
                  </a:lnTo>
                  <a:lnTo>
                    <a:pt x="649968" y="459487"/>
                  </a:lnTo>
                  <a:lnTo>
                    <a:pt x="649993" y="459486"/>
                  </a:lnTo>
                  <a:lnTo>
                    <a:pt x="650019" y="459484"/>
                  </a:lnTo>
                  <a:lnTo>
                    <a:pt x="650042" y="459482"/>
                  </a:lnTo>
                  <a:lnTo>
                    <a:pt x="650066" y="459479"/>
                  </a:lnTo>
                  <a:lnTo>
                    <a:pt x="650088" y="459476"/>
                  </a:lnTo>
                  <a:lnTo>
                    <a:pt x="650110" y="459472"/>
                  </a:lnTo>
                  <a:lnTo>
                    <a:pt x="650132" y="459468"/>
                  </a:lnTo>
                  <a:lnTo>
                    <a:pt x="650153" y="459464"/>
                  </a:lnTo>
                  <a:lnTo>
                    <a:pt x="650174" y="459458"/>
                  </a:lnTo>
                  <a:lnTo>
                    <a:pt x="650195" y="459453"/>
                  </a:lnTo>
                  <a:lnTo>
                    <a:pt x="650214" y="459446"/>
                  </a:lnTo>
                  <a:lnTo>
                    <a:pt x="650234" y="459439"/>
                  </a:lnTo>
                  <a:lnTo>
                    <a:pt x="650253" y="459432"/>
                  </a:lnTo>
                  <a:lnTo>
                    <a:pt x="650271" y="459424"/>
                  </a:lnTo>
                  <a:lnTo>
                    <a:pt x="650292" y="459414"/>
                  </a:lnTo>
                  <a:lnTo>
                    <a:pt x="650313" y="459403"/>
                  </a:lnTo>
                  <a:lnTo>
                    <a:pt x="650334" y="459392"/>
                  </a:lnTo>
                  <a:lnTo>
                    <a:pt x="650355" y="459379"/>
                  </a:lnTo>
                  <a:lnTo>
                    <a:pt x="650377" y="459365"/>
                  </a:lnTo>
                  <a:lnTo>
                    <a:pt x="650399" y="459350"/>
                  </a:lnTo>
                  <a:lnTo>
                    <a:pt x="650423" y="459334"/>
                  </a:lnTo>
                  <a:lnTo>
                    <a:pt x="650446" y="459317"/>
                  </a:lnTo>
                  <a:lnTo>
                    <a:pt x="650485" y="459285"/>
                  </a:lnTo>
                  <a:lnTo>
                    <a:pt x="650529" y="459250"/>
                  </a:lnTo>
                  <a:lnTo>
                    <a:pt x="650565" y="459218"/>
                  </a:lnTo>
                  <a:lnTo>
                    <a:pt x="650670" y="459130"/>
                  </a:lnTo>
                  <a:lnTo>
                    <a:pt x="650784" y="459032"/>
                  </a:lnTo>
                  <a:lnTo>
                    <a:pt x="650952" y="458929"/>
                  </a:lnTo>
                  <a:lnTo>
                    <a:pt x="651193" y="458869"/>
                  </a:lnTo>
                  <a:lnTo>
                    <a:pt x="651528" y="458831"/>
                  </a:lnTo>
                  <a:lnTo>
                    <a:pt x="651609" y="458808"/>
                  </a:lnTo>
                  <a:lnTo>
                    <a:pt x="651642" y="458797"/>
                  </a:lnTo>
                  <a:lnTo>
                    <a:pt x="651675" y="458785"/>
                  </a:lnTo>
                  <a:lnTo>
                    <a:pt x="651708" y="458772"/>
                  </a:lnTo>
                  <a:lnTo>
                    <a:pt x="651740" y="458759"/>
                  </a:lnTo>
                  <a:lnTo>
                    <a:pt x="651771" y="458745"/>
                  </a:lnTo>
                  <a:lnTo>
                    <a:pt x="651803" y="458730"/>
                  </a:lnTo>
                  <a:lnTo>
                    <a:pt x="651834" y="458715"/>
                  </a:lnTo>
                  <a:lnTo>
                    <a:pt x="651863" y="458699"/>
                  </a:lnTo>
                  <a:lnTo>
                    <a:pt x="651893" y="458683"/>
                  </a:lnTo>
                  <a:lnTo>
                    <a:pt x="651923" y="458666"/>
                  </a:lnTo>
                  <a:lnTo>
                    <a:pt x="651953" y="458648"/>
                  </a:lnTo>
                  <a:lnTo>
                    <a:pt x="651982" y="458630"/>
                  </a:lnTo>
                  <a:lnTo>
                    <a:pt x="652010" y="458611"/>
                  </a:lnTo>
                  <a:lnTo>
                    <a:pt x="652038" y="458591"/>
                  </a:lnTo>
                  <a:lnTo>
                    <a:pt x="652065" y="458571"/>
                  </a:lnTo>
                  <a:lnTo>
                    <a:pt x="652093" y="458550"/>
                  </a:lnTo>
                  <a:lnTo>
                    <a:pt x="652119" y="458528"/>
                  </a:lnTo>
                  <a:lnTo>
                    <a:pt x="652146" y="458506"/>
                  </a:lnTo>
                  <a:lnTo>
                    <a:pt x="652172" y="458483"/>
                  </a:lnTo>
                  <a:lnTo>
                    <a:pt x="652198" y="458460"/>
                  </a:lnTo>
                  <a:lnTo>
                    <a:pt x="652223" y="458436"/>
                  </a:lnTo>
                  <a:lnTo>
                    <a:pt x="652247" y="458411"/>
                  </a:lnTo>
                  <a:lnTo>
                    <a:pt x="652272" y="458386"/>
                  </a:lnTo>
                  <a:lnTo>
                    <a:pt x="652296" y="458360"/>
                  </a:lnTo>
                  <a:lnTo>
                    <a:pt x="652319" y="458334"/>
                  </a:lnTo>
                  <a:lnTo>
                    <a:pt x="652342" y="458306"/>
                  </a:lnTo>
                  <a:lnTo>
                    <a:pt x="652366" y="458279"/>
                  </a:lnTo>
                  <a:lnTo>
                    <a:pt x="652388" y="458250"/>
                  </a:lnTo>
                  <a:lnTo>
                    <a:pt x="652410" y="458221"/>
                  </a:lnTo>
                  <a:lnTo>
                    <a:pt x="652432" y="458191"/>
                  </a:lnTo>
                  <a:lnTo>
                    <a:pt x="652453" y="458161"/>
                  </a:lnTo>
                  <a:lnTo>
                    <a:pt x="652474" y="458130"/>
                  </a:lnTo>
                  <a:lnTo>
                    <a:pt x="652495" y="458098"/>
                  </a:lnTo>
                  <a:lnTo>
                    <a:pt x="652514" y="458066"/>
                  </a:lnTo>
                  <a:lnTo>
                    <a:pt x="652534" y="458033"/>
                  </a:lnTo>
                  <a:lnTo>
                    <a:pt x="652553" y="458000"/>
                  </a:lnTo>
                  <a:lnTo>
                    <a:pt x="652572" y="457966"/>
                  </a:lnTo>
                  <a:lnTo>
                    <a:pt x="652591" y="457931"/>
                  </a:lnTo>
                  <a:lnTo>
                    <a:pt x="652608" y="457895"/>
                  </a:lnTo>
                  <a:lnTo>
                    <a:pt x="652626" y="457859"/>
                  </a:lnTo>
                  <a:lnTo>
                    <a:pt x="652644" y="457823"/>
                  </a:lnTo>
                  <a:lnTo>
                    <a:pt x="652660" y="457785"/>
                  </a:lnTo>
                  <a:lnTo>
                    <a:pt x="652677" y="457747"/>
                  </a:lnTo>
                  <a:lnTo>
                    <a:pt x="652692" y="457709"/>
                  </a:lnTo>
                  <a:lnTo>
                    <a:pt x="652708" y="457670"/>
                  </a:lnTo>
                  <a:lnTo>
                    <a:pt x="652723" y="457630"/>
                  </a:lnTo>
                  <a:lnTo>
                    <a:pt x="652737" y="457589"/>
                  </a:lnTo>
                  <a:lnTo>
                    <a:pt x="652752" y="457548"/>
                  </a:lnTo>
                  <a:lnTo>
                    <a:pt x="652766" y="457507"/>
                  </a:lnTo>
                  <a:lnTo>
                    <a:pt x="652780" y="457464"/>
                  </a:lnTo>
                  <a:lnTo>
                    <a:pt x="652793" y="457421"/>
                  </a:lnTo>
                  <a:lnTo>
                    <a:pt x="652806" y="457378"/>
                  </a:lnTo>
                  <a:lnTo>
                    <a:pt x="652818" y="457333"/>
                  </a:lnTo>
                  <a:lnTo>
                    <a:pt x="652830" y="457289"/>
                  </a:lnTo>
                  <a:lnTo>
                    <a:pt x="652842" y="457243"/>
                  </a:lnTo>
                  <a:lnTo>
                    <a:pt x="652853" y="457197"/>
                  </a:lnTo>
                  <a:lnTo>
                    <a:pt x="652864" y="457150"/>
                  </a:lnTo>
                  <a:lnTo>
                    <a:pt x="652874" y="457103"/>
                  </a:lnTo>
                  <a:lnTo>
                    <a:pt x="652884" y="457055"/>
                  </a:lnTo>
                  <a:lnTo>
                    <a:pt x="652903" y="456957"/>
                  </a:lnTo>
                  <a:lnTo>
                    <a:pt x="652920" y="456856"/>
                  </a:lnTo>
                  <a:lnTo>
                    <a:pt x="654065" y="456977"/>
                  </a:lnTo>
                  <a:lnTo>
                    <a:pt x="657504" y="456356"/>
                  </a:lnTo>
                  <a:lnTo>
                    <a:pt x="658692" y="456356"/>
                  </a:lnTo>
                  <a:lnTo>
                    <a:pt x="660262" y="456314"/>
                  </a:lnTo>
                  <a:lnTo>
                    <a:pt x="661620" y="456483"/>
                  </a:lnTo>
                  <a:lnTo>
                    <a:pt x="662808" y="456694"/>
                  </a:lnTo>
                  <a:lnTo>
                    <a:pt x="663997" y="456947"/>
                  </a:lnTo>
                  <a:lnTo>
                    <a:pt x="664845" y="457200"/>
                  </a:lnTo>
                  <a:lnTo>
                    <a:pt x="665863" y="457580"/>
                  </a:lnTo>
                  <a:lnTo>
                    <a:pt x="666245" y="457727"/>
                  </a:lnTo>
                  <a:lnTo>
                    <a:pt x="666636" y="457887"/>
                  </a:lnTo>
                  <a:lnTo>
                    <a:pt x="667177" y="458594"/>
                  </a:lnTo>
                  <a:lnTo>
                    <a:pt x="669351" y="459490"/>
                  </a:lnTo>
                  <a:lnTo>
                    <a:pt x="670757" y="460069"/>
                  </a:lnTo>
                  <a:lnTo>
                    <a:pt x="671059" y="460194"/>
                  </a:lnTo>
                  <a:lnTo>
                    <a:pt x="671288" y="460385"/>
                  </a:lnTo>
                  <a:lnTo>
                    <a:pt x="671498" y="460632"/>
                  </a:lnTo>
                  <a:lnTo>
                    <a:pt x="671828" y="460989"/>
                  </a:lnTo>
                  <a:lnTo>
                    <a:pt x="672203" y="461394"/>
                  </a:lnTo>
                  <a:lnTo>
                    <a:pt x="673003" y="462384"/>
                  </a:lnTo>
                  <a:lnTo>
                    <a:pt x="679355" y="469953"/>
                  </a:lnTo>
                  <a:lnTo>
                    <a:pt x="679364" y="469967"/>
                  </a:lnTo>
                  <a:lnTo>
                    <a:pt x="680761" y="471924"/>
                  </a:lnTo>
                  <a:lnTo>
                    <a:pt x="681990" y="473239"/>
                  </a:lnTo>
                  <a:lnTo>
                    <a:pt x="682481" y="473762"/>
                  </a:lnTo>
                  <a:lnTo>
                    <a:pt x="683747" y="475174"/>
                  </a:lnTo>
                  <a:lnTo>
                    <a:pt x="685227" y="476177"/>
                  </a:lnTo>
                  <a:lnTo>
                    <a:pt x="686237" y="477100"/>
                  </a:lnTo>
                  <a:lnTo>
                    <a:pt x="688335" y="478654"/>
                  </a:lnTo>
                  <a:lnTo>
                    <a:pt x="690534" y="480468"/>
                  </a:lnTo>
                  <a:lnTo>
                    <a:pt x="691426" y="481113"/>
                  </a:lnTo>
                  <a:lnTo>
                    <a:pt x="692325" y="481890"/>
                  </a:lnTo>
                  <a:lnTo>
                    <a:pt x="692572" y="482167"/>
                  </a:lnTo>
                  <a:lnTo>
                    <a:pt x="693184" y="482883"/>
                  </a:lnTo>
                  <a:lnTo>
                    <a:pt x="693498" y="483252"/>
                  </a:lnTo>
                  <a:lnTo>
                    <a:pt x="693498" y="483253"/>
                  </a:lnTo>
                  <a:lnTo>
                    <a:pt x="693712" y="483504"/>
                  </a:lnTo>
                  <a:lnTo>
                    <a:pt x="694655" y="484913"/>
                  </a:lnTo>
                  <a:lnTo>
                    <a:pt x="695404" y="485944"/>
                  </a:lnTo>
                  <a:lnTo>
                    <a:pt x="695831" y="486559"/>
                  </a:lnTo>
                  <a:lnTo>
                    <a:pt x="696033" y="486923"/>
                  </a:lnTo>
                  <a:lnTo>
                    <a:pt x="696095" y="487237"/>
                  </a:lnTo>
                  <a:lnTo>
                    <a:pt x="696258" y="487638"/>
                  </a:lnTo>
                  <a:lnTo>
                    <a:pt x="696422" y="488267"/>
                  </a:lnTo>
                  <a:lnTo>
                    <a:pt x="696496" y="488672"/>
                  </a:lnTo>
                  <a:lnTo>
                    <a:pt x="696544" y="490028"/>
                  </a:lnTo>
                  <a:lnTo>
                    <a:pt x="696577" y="490960"/>
                  </a:lnTo>
                  <a:lnTo>
                    <a:pt x="696580" y="493861"/>
                  </a:lnTo>
                  <a:lnTo>
                    <a:pt x="696451" y="496251"/>
                  </a:lnTo>
                  <a:lnTo>
                    <a:pt x="696535" y="497854"/>
                  </a:lnTo>
                  <a:lnTo>
                    <a:pt x="696824" y="499071"/>
                  </a:lnTo>
                  <a:lnTo>
                    <a:pt x="696878" y="499243"/>
                  </a:lnTo>
                  <a:lnTo>
                    <a:pt x="696974" y="499457"/>
                  </a:lnTo>
                  <a:lnTo>
                    <a:pt x="697060" y="499661"/>
                  </a:lnTo>
                  <a:lnTo>
                    <a:pt x="697256" y="499999"/>
                  </a:lnTo>
                  <a:lnTo>
                    <a:pt x="697265" y="500014"/>
                  </a:lnTo>
                  <a:lnTo>
                    <a:pt x="697293" y="500055"/>
                  </a:lnTo>
                  <a:lnTo>
                    <a:pt x="697531" y="500389"/>
                  </a:lnTo>
                  <a:lnTo>
                    <a:pt x="697543" y="500423"/>
                  </a:lnTo>
                  <a:lnTo>
                    <a:pt x="697618" y="500657"/>
                  </a:lnTo>
                  <a:lnTo>
                    <a:pt x="697631" y="500808"/>
                  </a:lnTo>
                  <a:lnTo>
                    <a:pt x="697631" y="500808"/>
                  </a:lnTo>
                  <a:lnTo>
                    <a:pt x="697640" y="500902"/>
                  </a:lnTo>
                  <a:lnTo>
                    <a:pt x="697597" y="501106"/>
                  </a:lnTo>
                  <a:lnTo>
                    <a:pt x="697539" y="501328"/>
                  </a:lnTo>
                  <a:lnTo>
                    <a:pt x="697511" y="501438"/>
                  </a:lnTo>
                  <a:lnTo>
                    <a:pt x="697442" y="501841"/>
                  </a:lnTo>
                  <a:lnTo>
                    <a:pt x="697424" y="501942"/>
                  </a:lnTo>
                  <a:lnTo>
                    <a:pt x="697022" y="503923"/>
                  </a:lnTo>
                  <a:lnTo>
                    <a:pt x="697036" y="505413"/>
                  </a:lnTo>
                  <a:lnTo>
                    <a:pt x="697224" y="506974"/>
                  </a:lnTo>
                  <a:lnTo>
                    <a:pt x="697477" y="507833"/>
                  </a:lnTo>
                  <a:lnTo>
                    <a:pt x="697667" y="508124"/>
                  </a:lnTo>
                  <a:lnTo>
                    <a:pt x="697914" y="508430"/>
                  </a:lnTo>
                  <a:lnTo>
                    <a:pt x="698134" y="508765"/>
                  </a:lnTo>
                  <a:lnTo>
                    <a:pt x="698294" y="509056"/>
                  </a:lnTo>
                  <a:lnTo>
                    <a:pt x="698512" y="509246"/>
                  </a:lnTo>
                  <a:lnTo>
                    <a:pt x="698789" y="509493"/>
                  </a:lnTo>
                  <a:lnTo>
                    <a:pt x="699036" y="509712"/>
                  </a:lnTo>
                  <a:lnTo>
                    <a:pt x="699049" y="509743"/>
                  </a:lnTo>
                  <a:lnTo>
                    <a:pt x="699212" y="510163"/>
                  </a:lnTo>
                  <a:lnTo>
                    <a:pt x="699241" y="510454"/>
                  </a:lnTo>
                  <a:lnTo>
                    <a:pt x="699256" y="510614"/>
                  </a:lnTo>
                  <a:lnTo>
                    <a:pt x="699212" y="510848"/>
                  </a:lnTo>
                  <a:lnTo>
                    <a:pt x="699127" y="511073"/>
                  </a:lnTo>
                  <a:lnTo>
                    <a:pt x="699125" y="511080"/>
                  </a:lnTo>
                  <a:lnTo>
                    <a:pt x="698935" y="511371"/>
                  </a:lnTo>
                  <a:lnTo>
                    <a:pt x="698308" y="511998"/>
                  </a:lnTo>
                  <a:lnTo>
                    <a:pt x="698061" y="512333"/>
                  </a:lnTo>
                  <a:lnTo>
                    <a:pt x="697769" y="512668"/>
                  </a:lnTo>
                  <a:lnTo>
                    <a:pt x="697758" y="512689"/>
                  </a:lnTo>
                  <a:lnTo>
                    <a:pt x="697550" y="513060"/>
                  </a:lnTo>
                  <a:lnTo>
                    <a:pt x="697507" y="513513"/>
                  </a:lnTo>
                  <a:lnTo>
                    <a:pt x="697502" y="513623"/>
                  </a:lnTo>
                  <a:lnTo>
                    <a:pt x="697477" y="514196"/>
                  </a:lnTo>
                  <a:lnTo>
                    <a:pt x="697463" y="514662"/>
                  </a:lnTo>
                  <a:lnTo>
                    <a:pt x="697400" y="515056"/>
                  </a:lnTo>
                  <a:lnTo>
                    <a:pt x="697376" y="515337"/>
                  </a:lnTo>
                  <a:lnTo>
                    <a:pt x="697385" y="515420"/>
                  </a:lnTo>
                  <a:lnTo>
                    <a:pt x="697395" y="515493"/>
                  </a:lnTo>
                  <a:lnTo>
                    <a:pt x="697395" y="515493"/>
                  </a:lnTo>
                  <a:lnTo>
                    <a:pt x="697419" y="515527"/>
                  </a:lnTo>
                  <a:lnTo>
                    <a:pt x="697459" y="515561"/>
                  </a:lnTo>
                  <a:lnTo>
                    <a:pt x="697589" y="515643"/>
                  </a:lnTo>
                  <a:lnTo>
                    <a:pt x="711459" y="523967"/>
                  </a:lnTo>
                  <a:lnTo>
                    <a:pt x="730067" y="532914"/>
                  </a:lnTo>
                  <a:lnTo>
                    <a:pt x="741091" y="538216"/>
                  </a:lnTo>
                  <a:lnTo>
                    <a:pt x="742662" y="539001"/>
                  </a:lnTo>
                  <a:lnTo>
                    <a:pt x="743841" y="539688"/>
                  </a:lnTo>
                  <a:lnTo>
                    <a:pt x="746323" y="541646"/>
                  </a:lnTo>
                  <a:lnTo>
                    <a:pt x="747133" y="542232"/>
                  </a:lnTo>
                  <a:lnTo>
                    <a:pt x="749090" y="543648"/>
                  </a:lnTo>
                  <a:lnTo>
                    <a:pt x="749654" y="543873"/>
                  </a:lnTo>
                  <a:lnTo>
                    <a:pt x="751953" y="544792"/>
                  </a:lnTo>
                  <a:lnTo>
                    <a:pt x="754720" y="545841"/>
                  </a:lnTo>
                  <a:lnTo>
                    <a:pt x="758631" y="546891"/>
                  </a:lnTo>
                  <a:lnTo>
                    <a:pt x="762162" y="547367"/>
                  </a:lnTo>
                  <a:lnTo>
                    <a:pt x="763584" y="547396"/>
                  </a:lnTo>
                  <a:lnTo>
                    <a:pt x="766933" y="547463"/>
                  </a:lnTo>
                  <a:lnTo>
                    <a:pt x="769144" y="547396"/>
                  </a:lnTo>
                  <a:lnTo>
                    <a:pt x="770082" y="547367"/>
                  </a:lnTo>
                  <a:lnTo>
                    <a:pt x="771990" y="546700"/>
                  </a:lnTo>
                  <a:lnTo>
                    <a:pt x="773517" y="545937"/>
                  </a:lnTo>
                  <a:lnTo>
                    <a:pt x="775997" y="543744"/>
                  </a:lnTo>
                  <a:lnTo>
                    <a:pt x="776535" y="543222"/>
                  </a:lnTo>
                  <a:lnTo>
                    <a:pt x="776535" y="543222"/>
                  </a:lnTo>
                  <a:lnTo>
                    <a:pt x="779337" y="540501"/>
                  </a:lnTo>
                  <a:lnTo>
                    <a:pt x="779802" y="539958"/>
                  </a:lnTo>
                  <a:lnTo>
                    <a:pt x="782104" y="537260"/>
                  </a:lnTo>
                  <a:lnTo>
                    <a:pt x="782984" y="534887"/>
                  </a:lnTo>
                  <a:lnTo>
                    <a:pt x="783059" y="534685"/>
                  </a:lnTo>
                  <a:lnTo>
                    <a:pt x="783150" y="534111"/>
                  </a:lnTo>
                  <a:lnTo>
                    <a:pt x="783727" y="530490"/>
                  </a:lnTo>
                  <a:lnTo>
                    <a:pt x="785211" y="524488"/>
                  </a:lnTo>
                  <a:lnTo>
                    <a:pt x="787562" y="501619"/>
                  </a:lnTo>
                  <a:lnTo>
                    <a:pt x="787820" y="497994"/>
                  </a:lnTo>
                  <a:lnTo>
                    <a:pt x="788055" y="494167"/>
                  </a:lnTo>
                  <a:lnTo>
                    <a:pt x="788251" y="490808"/>
                  </a:lnTo>
                  <a:lnTo>
                    <a:pt x="787899" y="489206"/>
                  </a:lnTo>
                  <a:lnTo>
                    <a:pt x="787391" y="487527"/>
                  </a:lnTo>
                  <a:lnTo>
                    <a:pt x="786492" y="484910"/>
                  </a:lnTo>
                  <a:lnTo>
                    <a:pt x="786405" y="484042"/>
                  </a:lnTo>
                  <a:lnTo>
                    <a:pt x="786324" y="483247"/>
                  </a:lnTo>
                  <a:lnTo>
                    <a:pt x="785623" y="483032"/>
                  </a:lnTo>
                  <a:lnTo>
                    <a:pt x="783551" y="482040"/>
                  </a:lnTo>
                  <a:lnTo>
                    <a:pt x="781234" y="481415"/>
                  </a:lnTo>
                  <a:lnTo>
                    <a:pt x="774842" y="478591"/>
                  </a:lnTo>
                  <a:lnTo>
                    <a:pt x="773678" y="476323"/>
                  </a:lnTo>
                  <a:lnTo>
                    <a:pt x="770549" y="472951"/>
                  </a:lnTo>
                  <a:lnTo>
                    <a:pt x="764672" y="470814"/>
                  </a:lnTo>
                  <a:lnTo>
                    <a:pt x="762591" y="468638"/>
                  </a:lnTo>
                  <a:lnTo>
                    <a:pt x="762023" y="467487"/>
                  </a:lnTo>
                  <a:lnTo>
                    <a:pt x="761407" y="464980"/>
                  </a:lnTo>
                  <a:lnTo>
                    <a:pt x="761147" y="463668"/>
                  </a:lnTo>
                  <a:lnTo>
                    <a:pt x="761052" y="462518"/>
                  </a:lnTo>
                  <a:lnTo>
                    <a:pt x="760910" y="458050"/>
                  </a:lnTo>
                  <a:lnTo>
                    <a:pt x="760669" y="453778"/>
                  </a:lnTo>
                  <a:lnTo>
                    <a:pt x="760525" y="452806"/>
                  </a:lnTo>
                  <a:lnTo>
                    <a:pt x="760357" y="451500"/>
                  </a:lnTo>
                  <a:lnTo>
                    <a:pt x="759014" y="448791"/>
                  </a:lnTo>
                  <a:lnTo>
                    <a:pt x="757518" y="446007"/>
                  </a:lnTo>
                  <a:lnTo>
                    <a:pt x="756924" y="444867"/>
                  </a:lnTo>
                  <a:lnTo>
                    <a:pt x="755977" y="444370"/>
                  </a:lnTo>
                  <a:lnTo>
                    <a:pt x="755109" y="443704"/>
                  </a:lnTo>
                  <a:lnTo>
                    <a:pt x="754687" y="443026"/>
                  </a:lnTo>
                  <a:lnTo>
                    <a:pt x="754688" y="442462"/>
                  </a:lnTo>
                  <a:lnTo>
                    <a:pt x="754338" y="440696"/>
                  </a:lnTo>
                  <a:lnTo>
                    <a:pt x="753845" y="437584"/>
                  </a:lnTo>
                  <a:lnTo>
                    <a:pt x="753236" y="430470"/>
                  </a:lnTo>
                  <a:lnTo>
                    <a:pt x="752858" y="428252"/>
                  </a:lnTo>
                  <a:lnTo>
                    <a:pt x="752848" y="428206"/>
                  </a:lnTo>
                  <a:lnTo>
                    <a:pt x="752308" y="425883"/>
                  </a:lnTo>
                  <a:lnTo>
                    <a:pt x="752668" y="424654"/>
                  </a:lnTo>
                  <a:lnTo>
                    <a:pt x="753702" y="423066"/>
                  </a:lnTo>
                  <a:lnTo>
                    <a:pt x="753681" y="421319"/>
                  </a:lnTo>
                  <a:lnTo>
                    <a:pt x="752777" y="420175"/>
                  </a:lnTo>
                  <a:lnTo>
                    <a:pt x="751726" y="419786"/>
                  </a:lnTo>
                  <a:lnTo>
                    <a:pt x="750752" y="419358"/>
                  </a:lnTo>
                  <a:lnTo>
                    <a:pt x="749779" y="419046"/>
                  </a:lnTo>
                  <a:lnTo>
                    <a:pt x="749000" y="417489"/>
                  </a:lnTo>
                  <a:lnTo>
                    <a:pt x="748298" y="416010"/>
                  </a:lnTo>
                  <a:lnTo>
                    <a:pt x="747674" y="414415"/>
                  </a:lnTo>
                  <a:lnTo>
                    <a:pt x="747830" y="413675"/>
                  </a:lnTo>
                  <a:lnTo>
                    <a:pt x="748726" y="411885"/>
                  </a:lnTo>
                  <a:lnTo>
                    <a:pt x="749115" y="410561"/>
                  </a:lnTo>
                  <a:lnTo>
                    <a:pt x="749700" y="409900"/>
                  </a:lnTo>
                  <a:lnTo>
                    <a:pt x="750135" y="409404"/>
                  </a:lnTo>
                  <a:lnTo>
                    <a:pt x="750790" y="408537"/>
                  </a:lnTo>
                  <a:lnTo>
                    <a:pt x="751181" y="407746"/>
                  </a:lnTo>
                  <a:lnTo>
                    <a:pt x="751764" y="407564"/>
                  </a:lnTo>
                  <a:lnTo>
                    <a:pt x="752337" y="407513"/>
                  </a:lnTo>
                  <a:lnTo>
                    <a:pt x="752732" y="407133"/>
                  </a:lnTo>
                  <a:lnTo>
                    <a:pt x="752697" y="406375"/>
                  </a:lnTo>
                  <a:lnTo>
                    <a:pt x="752263" y="405727"/>
                  </a:lnTo>
                  <a:lnTo>
                    <a:pt x="751866" y="404464"/>
                  </a:lnTo>
                  <a:lnTo>
                    <a:pt x="751090" y="400784"/>
                  </a:lnTo>
                  <a:lnTo>
                    <a:pt x="750712" y="399993"/>
                  </a:lnTo>
                  <a:lnTo>
                    <a:pt x="749485" y="398731"/>
                  </a:lnTo>
                  <a:lnTo>
                    <a:pt x="748883" y="397685"/>
                  </a:lnTo>
                  <a:lnTo>
                    <a:pt x="748104" y="397146"/>
                  </a:lnTo>
                  <a:lnTo>
                    <a:pt x="747789" y="396928"/>
                  </a:lnTo>
                  <a:lnTo>
                    <a:pt x="747068" y="396640"/>
                  </a:lnTo>
                  <a:lnTo>
                    <a:pt x="746659" y="395837"/>
                  </a:lnTo>
                  <a:lnTo>
                    <a:pt x="745772" y="394782"/>
                  </a:lnTo>
                  <a:lnTo>
                    <a:pt x="745156" y="393611"/>
                  </a:lnTo>
                  <a:lnTo>
                    <a:pt x="745156" y="392457"/>
                  </a:lnTo>
                  <a:lnTo>
                    <a:pt x="745562" y="391110"/>
                  </a:lnTo>
                  <a:lnTo>
                    <a:pt x="745899" y="389929"/>
                  </a:lnTo>
                  <a:lnTo>
                    <a:pt x="746913" y="388958"/>
                  </a:lnTo>
                  <a:lnTo>
                    <a:pt x="748602" y="388536"/>
                  </a:lnTo>
                  <a:lnTo>
                    <a:pt x="751727" y="388029"/>
                  </a:lnTo>
                  <a:lnTo>
                    <a:pt x="755703" y="386696"/>
                  </a:lnTo>
                  <a:lnTo>
                    <a:pt x="756879" y="384737"/>
                  </a:lnTo>
                  <a:lnTo>
                    <a:pt x="756147" y="383519"/>
                  </a:lnTo>
                  <a:lnTo>
                    <a:pt x="756050" y="382641"/>
                  </a:lnTo>
                  <a:lnTo>
                    <a:pt x="755889" y="381816"/>
                  </a:lnTo>
                  <a:lnTo>
                    <a:pt x="755889" y="381525"/>
                  </a:lnTo>
                  <a:lnTo>
                    <a:pt x="755627" y="380145"/>
                  </a:lnTo>
                  <a:lnTo>
                    <a:pt x="755630" y="379285"/>
                  </a:lnTo>
                  <a:lnTo>
                    <a:pt x="755826" y="377957"/>
                  </a:lnTo>
                  <a:lnTo>
                    <a:pt x="755927" y="375930"/>
                  </a:lnTo>
                  <a:lnTo>
                    <a:pt x="756027" y="375103"/>
                  </a:lnTo>
                  <a:lnTo>
                    <a:pt x="757006" y="371358"/>
                  </a:lnTo>
                  <a:lnTo>
                    <a:pt x="759580" y="364567"/>
                  </a:lnTo>
                  <a:lnTo>
                    <a:pt x="760285" y="359347"/>
                  </a:lnTo>
                  <a:lnTo>
                    <a:pt x="762496" y="355182"/>
                  </a:lnTo>
                  <a:lnTo>
                    <a:pt x="762645" y="353739"/>
                  </a:lnTo>
                  <a:lnTo>
                    <a:pt x="762874" y="353025"/>
                  </a:lnTo>
                  <a:lnTo>
                    <a:pt x="763250" y="352653"/>
                  </a:lnTo>
                  <a:lnTo>
                    <a:pt x="764116" y="352167"/>
                  </a:lnTo>
                  <a:lnTo>
                    <a:pt x="764264" y="351892"/>
                  </a:lnTo>
                  <a:lnTo>
                    <a:pt x="764509" y="351033"/>
                  </a:lnTo>
                  <a:lnTo>
                    <a:pt x="764673" y="350724"/>
                  </a:lnTo>
                  <a:lnTo>
                    <a:pt x="764950" y="350400"/>
                  </a:lnTo>
                  <a:lnTo>
                    <a:pt x="765321" y="350133"/>
                  </a:lnTo>
                  <a:lnTo>
                    <a:pt x="765377" y="350093"/>
                  </a:lnTo>
                  <a:lnTo>
                    <a:pt x="766029" y="349882"/>
                  </a:lnTo>
                  <a:lnTo>
                    <a:pt x="766423" y="349591"/>
                  </a:lnTo>
                  <a:lnTo>
                    <a:pt x="766537" y="349446"/>
                  </a:lnTo>
                  <a:lnTo>
                    <a:pt x="766914" y="348457"/>
                  </a:lnTo>
                  <a:lnTo>
                    <a:pt x="767174" y="348003"/>
                  </a:lnTo>
                  <a:lnTo>
                    <a:pt x="767616" y="347647"/>
                  </a:lnTo>
                  <a:lnTo>
                    <a:pt x="768139" y="347339"/>
                  </a:lnTo>
                  <a:lnTo>
                    <a:pt x="768564" y="346546"/>
                  </a:lnTo>
                  <a:lnTo>
                    <a:pt x="768860" y="346156"/>
                  </a:lnTo>
                  <a:lnTo>
                    <a:pt x="769596" y="345491"/>
                  </a:lnTo>
                  <a:lnTo>
                    <a:pt x="770037" y="344795"/>
                  </a:lnTo>
                  <a:lnTo>
                    <a:pt x="770201" y="344245"/>
                  </a:lnTo>
                  <a:lnTo>
                    <a:pt x="770218" y="343498"/>
                  </a:lnTo>
                  <a:lnTo>
                    <a:pt x="770088" y="342883"/>
                  </a:lnTo>
                  <a:lnTo>
                    <a:pt x="769881" y="342388"/>
                  </a:lnTo>
                  <a:lnTo>
                    <a:pt x="769706" y="341055"/>
                  </a:lnTo>
                  <a:lnTo>
                    <a:pt x="769601" y="340498"/>
                  </a:lnTo>
                  <a:lnTo>
                    <a:pt x="769652" y="339758"/>
                  </a:lnTo>
                  <a:lnTo>
                    <a:pt x="769681" y="338848"/>
                  </a:lnTo>
                  <a:lnTo>
                    <a:pt x="769669" y="338051"/>
                  </a:lnTo>
                  <a:lnTo>
                    <a:pt x="769833" y="337693"/>
                  </a:lnTo>
                  <a:lnTo>
                    <a:pt x="770814" y="336787"/>
                  </a:lnTo>
                  <a:lnTo>
                    <a:pt x="770814" y="336496"/>
                  </a:lnTo>
                  <a:lnTo>
                    <a:pt x="770733" y="336251"/>
                  </a:lnTo>
                  <a:lnTo>
                    <a:pt x="770296" y="335172"/>
                  </a:lnTo>
                  <a:lnTo>
                    <a:pt x="770169" y="334644"/>
                  </a:lnTo>
                  <a:lnTo>
                    <a:pt x="769303" y="333432"/>
                  </a:lnTo>
                  <a:lnTo>
                    <a:pt x="768900" y="332870"/>
                  </a:lnTo>
                  <a:lnTo>
                    <a:pt x="768007" y="332362"/>
                  </a:lnTo>
                  <a:lnTo>
                    <a:pt x="767605" y="332147"/>
                  </a:lnTo>
                  <a:lnTo>
                    <a:pt x="767041" y="331745"/>
                  </a:lnTo>
                  <a:lnTo>
                    <a:pt x="766826" y="331288"/>
                  </a:lnTo>
                  <a:lnTo>
                    <a:pt x="766530" y="330872"/>
                  </a:lnTo>
                  <a:lnTo>
                    <a:pt x="766315" y="330389"/>
                  </a:lnTo>
                  <a:lnTo>
                    <a:pt x="765644" y="329852"/>
                  </a:lnTo>
                  <a:lnTo>
                    <a:pt x="765187" y="329476"/>
                  </a:lnTo>
                  <a:lnTo>
                    <a:pt x="764757" y="328537"/>
                  </a:lnTo>
                  <a:lnTo>
                    <a:pt x="764543" y="327946"/>
                  </a:lnTo>
                  <a:lnTo>
                    <a:pt x="764462" y="327543"/>
                  </a:lnTo>
                  <a:lnTo>
                    <a:pt x="764167" y="327221"/>
                  </a:lnTo>
                  <a:lnTo>
                    <a:pt x="764032" y="326684"/>
                  </a:lnTo>
                  <a:lnTo>
                    <a:pt x="763781" y="325960"/>
                  </a:lnTo>
                  <a:lnTo>
                    <a:pt x="763476" y="325767"/>
                  </a:lnTo>
                  <a:lnTo>
                    <a:pt x="763253" y="325047"/>
                  </a:lnTo>
                  <a:lnTo>
                    <a:pt x="762796" y="324295"/>
                  </a:lnTo>
                  <a:lnTo>
                    <a:pt x="762340" y="323812"/>
                  </a:lnTo>
                  <a:lnTo>
                    <a:pt x="761910" y="323436"/>
                  </a:lnTo>
                  <a:lnTo>
                    <a:pt x="761293" y="323154"/>
                  </a:lnTo>
                  <a:lnTo>
                    <a:pt x="761454" y="322886"/>
                  </a:lnTo>
                  <a:lnTo>
                    <a:pt x="761400" y="322564"/>
                  </a:lnTo>
                  <a:lnTo>
                    <a:pt x="760808" y="322054"/>
                  </a:lnTo>
                  <a:lnTo>
                    <a:pt x="760379" y="321544"/>
                  </a:lnTo>
                  <a:lnTo>
                    <a:pt x="760029" y="321383"/>
                  </a:lnTo>
                  <a:lnTo>
                    <a:pt x="759896" y="320497"/>
                  </a:lnTo>
                  <a:lnTo>
                    <a:pt x="759896" y="320040"/>
                  </a:lnTo>
                  <a:lnTo>
                    <a:pt x="759788" y="319531"/>
                  </a:lnTo>
                  <a:lnTo>
                    <a:pt x="759520" y="318913"/>
                  </a:lnTo>
                  <a:lnTo>
                    <a:pt x="759546" y="318349"/>
                  </a:lnTo>
                  <a:lnTo>
                    <a:pt x="759681" y="317759"/>
                  </a:lnTo>
                  <a:lnTo>
                    <a:pt x="759466" y="317276"/>
                  </a:lnTo>
                  <a:lnTo>
                    <a:pt x="759143" y="316980"/>
                  </a:lnTo>
                  <a:lnTo>
                    <a:pt x="758633" y="316658"/>
                  </a:lnTo>
                  <a:lnTo>
                    <a:pt x="757934" y="316470"/>
                  </a:lnTo>
                  <a:lnTo>
                    <a:pt x="757477" y="316148"/>
                  </a:lnTo>
                  <a:lnTo>
                    <a:pt x="756968" y="315960"/>
                  </a:lnTo>
                  <a:lnTo>
                    <a:pt x="756350" y="316041"/>
                  </a:lnTo>
                  <a:lnTo>
                    <a:pt x="755920" y="316202"/>
                  </a:lnTo>
                  <a:lnTo>
                    <a:pt x="755678" y="316417"/>
                  </a:lnTo>
                  <a:lnTo>
                    <a:pt x="755517" y="316604"/>
                  </a:lnTo>
                  <a:lnTo>
                    <a:pt x="755195" y="316819"/>
                  </a:lnTo>
                  <a:lnTo>
                    <a:pt x="754953" y="316819"/>
                  </a:lnTo>
                  <a:lnTo>
                    <a:pt x="754569" y="316706"/>
                  </a:lnTo>
                  <a:lnTo>
                    <a:pt x="754388" y="316792"/>
                  </a:lnTo>
                  <a:lnTo>
                    <a:pt x="753933" y="316792"/>
                  </a:lnTo>
                  <a:lnTo>
                    <a:pt x="753395" y="316792"/>
                  </a:lnTo>
                  <a:lnTo>
                    <a:pt x="752991" y="316604"/>
                  </a:lnTo>
                  <a:lnTo>
                    <a:pt x="752428" y="316282"/>
                  </a:lnTo>
                  <a:lnTo>
                    <a:pt x="751864" y="316148"/>
                  </a:lnTo>
                  <a:lnTo>
                    <a:pt x="751300" y="315745"/>
                  </a:lnTo>
                  <a:lnTo>
                    <a:pt x="751139" y="315209"/>
                  </a:lnTo>
                  <a:lnTo>
                    <a:pt x="750843" y="314725"/>
                  </a:lnTo>
                  <a:lnTo>
                    <a:pt x="750709" y="314350"/>
                  </a:lnTo>
                  <a:lnTo>
                    <a:pt x="750709" y="313544"/>
                  </a:lnTo>
                  <a:lnTo>
                    <a:pt x="750735" y="312954"/>
                  </a:lnTo>
                  <a:lnTo>
                    <a:pt x="750872" y="312415"/>
                  </a:lnTo>
                  <a:lnTo>
                    <a:pt x="750225" y="311665"/>
                  </a:lnTo>
                  <a:lnTo>
                    <a:pt x="749151" y="310967"/>
                  </a:lnTo>
                  <a:lnTo>
                    <a:pt x="748587" y="310806"/>
                  </a:lnTo>
                  <a:lnTo>
                    <a:pt x="747754" y="310538"/>
                  </a:lnTo>
                  <a:lnTo>
                    <a:pt x="746663" y="310478"/>
                  </a:lnTo>
                  <a:lnTo>
                    <a:pt x="746272" y="309958"/>
                  </a:lnTo>
                  <a:lnTo>
                    <a:pt x="745990" y="309156"/>
                  </a:lnTo>
                  <a:lnTo>
                    <a:pt x="745729" y="308766"/>
                  </a:lnTo>
                  <a:lnTo>
                    <a:pt x="745600" y="308311"/>
                  </a:lnTo>
                  <a:lnTo>
                    <a:pt x="745145" y="307314"/>
                  </a:lnTo>
                  <a:lnTo>
                    <a:pt x="744797" y="306989"/>
                  </a:lnTo>
                  <a:lnTo>
                    <a:pt x="744364" y="306772"/>
                  </a:lnTo>
                  <a:lnTo>
                    <a:pt x="744016" y="306447"/>
                  </a:lnTo>
                  <a:lnTo>
                    <a:pt x="743951" y="306078"/>
                  </a:lnTo>
                  <a:lnTo>
                    <a:pt x="743887" y="305753"/>
                  </a:lnTo>
                  <a:lnTo>
                    <a:pt x="743692" y="305320"/>
                  </a:lnTo>
                  <a:lnTo>
                    <a:pt x="743279" y="304843"/>
                  </a:lnTo>
                  <a:lnTo>
                    <a:pt x="742998" y="304843"/>
                  </a:lnTo>
                  <a:lnTo>
                    <a:pt x="742650" y="304843"/>
                  </a:lnTo>
                  <a:lnTo>
                    <a:pt x="742347" y="304734"/>
                  </a:lnTo>
                  <a:lnTo>
                    <a:pt x="741826" y="304474"/>
                  </a:lnTo>
                  <a:lnTo>
                    <a:pt x="741457" y="304409"/>
                  </a:lnTo>
                  <a:lnTo>
                    <a:pt x="741088" y="304301"/>
                  </a:lnTo>
                  <a:lnTo>
                    <a:pt x="740719" y="303932"/>
                  </a:lnTo>
                  <a:lnTo>
                    <a:pt x="740459" y="303629"/>
                  </a:lnTo>
                  <a:lnTo>
                    <a:pt x="740373" y="303152"/>
                  </a:lnTo>
                  <a:lnTo>
                    <a:pt x="740004" y="302285"/>
                  </a:lnTo>
                  <a:lnTo>
                    <a:pt x="739614" y="302263"/>
                  </a:lnTo>
                  <a:lnTo>
                    <a:pt x="739093" y="302545"/>
                  </a:lnTo>
                  <a:lnTo>
                    <a:pt x="738725" y="302567"/>
                  </a:lnTo>
                  <a:lnTo>
                    <a:pt x="738312" y="302610"/>
                  </a:lnTo>
                  <a:lnTo>
                    <a:pt x="737965" y="302610"/>
                  </a:lnTo>
                  <a:lnTo>
                    <a:pt x="737575" y="302632"/>
                  </a:lnTo>
                  <a:lnTo>
                    <a:pt x="737332" y="302299"/>
                  </a:lnTo>
                  <a:lnTo>
                    <a:pt x="737196" y="301927"/>
                  </a:lnTo>
                  <a:lnTo>
                    <a:pt x="737162" y="301724"/>
                  </a:lnTo>
                  <a:lnTo>
                    <a:pt x="736993" y="301352"/>
                  </a:lnTo>
                  <a:lnTo>
                    <a:pt x="736520" y="301251"/>
                  </a:lnTo>
                  <a:lnTo>
                    <a:pt x="736317" y="301082"/>
                  </a:lnTo>
                  <a:lnTo>
                    <a:pt x="736419" y="300777"/>
                  </a:lnTo>
                  <a:lnTo>
                    <a:pt x="736756" y="300574"/>
                  </a:lnTo>
                  <a:lnTo>
                    <a:pt x="737028" y="300338"/>
                  </a:lnTo>
                  <a:lnTo>
                    <a:pt x="737162" y="300067"/>
                  </a:lnTo>
                  <a:lnTo>
                    <a:pt x="737637" y="299661"/>
                  </a:lnTo>
                  <a:lnTo>
                    <a:pt x="738144" y="299560"/>
                  </a:lnTo>
                  <a:lnTo>
                    <a:pt x="738550" y="299188"/>
                  </a:lnTo>
                  <a:lnTo>
                    <a:pt x="738583" y="298410"/>
                  </a:lnTo>
                  <a:lnTo>
                    <a:pt x="738753" y="298038"/>
                  </a:lnTo>
                  <a:lnTo>
                    <a:pt x="739227" y="297700"/>
                  </a:lnTo>
                  <a:lnTo>
                    <a:pt x="739633" y="297294"/>
                  </a:lnTo>
                  <a:lnTo>
                    <a:pt x="740309" y="297565"/>
                  </a:lnTo>
                  <a:lnTo>
                    <a:pt x="740749" y="297802"/>
                  </a:lnTo>
                  <a:lnTo>
                    <a:pt x="741291" y="297700"/>
                  </a:lnTo>
                  <a:lnTo>
                    <a:pt x="742059" y="297505"/>
                  </a:lnTo>
                  <a:lnTo>
                    <a:pt x="742288" y="297241"/>
                  </a:lnTo>
                  <a:lnTo>
                    <a:pt x="743388" y="296517"/>
                  </a:lnTo>
                  <a:lnTo>
                    <a:pt x="744336" y="295739"/>
                  </a:lnTo>
                  <a:lnTo>
                    <a:pt x="744878" y="295333"/>
                  </a:lnTo>
                  <a:lnTo>
                    <a:pt x="745326" y="294468"/>
                  </a:lnTo>
                  <a:lnTo>
                    <a:pt x="745757" y="294116"/>
                  </a:lnTo>
                  <a:lnTo>
                    <a:pt x="744978" y="293794"/>
                  </a:lnTo>
                  <a:lnTo>
                    <a:pt x="744604" y="294015"/>
                  </a:lnTo>
                  <a:lnTo>
                    <a:pt x="744127" y="294151"/>
                  </a:lnTo>
                  <a:lnTo>
                    <a:pt x="743414" y="294304"/>
                  </a:lnTo>
                  <a:lnTo>
                    <a:pt x="743056" y="294406"/>
                  </a:lnTo>
                  <a:lnTo>
                    <a:pt x="742614" y="294457"/>
                  </a:lnTo>
                  <a:lnTo>
                    <a:pt x="741967" y="294457"/>
                  </a:lnTo>
                  <a:lnTo>
                    <a:pt x="741407" y="294253"/>
                  </a:lnTo>
                  <a:lnTo>
                    <a:pt x="740879" y="293964"/>
                  </a:lnTo>
                  <a:lnTo>
                    <a:pt x="740448" y="293902"/>
                  </a:lnTo>
                  <a:lnTo>
                    <a:pt x="740148" y="293386"/>
                  </a:lnTo>
                  <a:lnTo>
                    <a:pt x="739875" y="293080"/>
                  </a:lnTo>
                  <a:lnTo>
                    <a:pt x="739535" y="292876"/>
                  </a:lnTo>
                  <a:lnTo>
                    <a:pt x="738838" y="292740"/>
                  </a:lnTo>
                  <a:lnTo>
                    <a:pt x="738242" y="292502"/>
                  </a:lnTo>
                  <a:lnTo>
                    <a:pt x="737903" y="292315"/>
                  </a:lnTo>
                  <a:lnTo>
                    <a:pt x="737426" y="292026"/>
                  </a:lnTo>
                  <a:lnTo>
                    <a:pt x="736933" y="291618"/>
                  </a:lnTo>
                  <a:lnTo>
                    <a:pt x="736474" y="291380"/>
                  </a:lnTo>
                  <a:lnTo>
                    <a:pt x="736000" y="291257"/>
                  </a:lnTo>
                  <a:lnTo>
                    <a:pt x="735797" y="291298"/>
                  </a:lnTo>
                  <a:lnTo>
                    <a:pt x="735555" y="291346"/>
                  </a:lnTo>
                  <a:lnTo>
                    <a:pt x="735278" y="291364"/>
                  </a:lnTo>
                  <a:lnTo>
                    <a:pt x="734977" y="291125"/>
                  </a:lnTo>
                  <a:lnTo>
                    <a:pt x="734670" y="290955"/>
                  </a:lnTo>
                  <a:lnTo>
                    <a:pt x="734242" y="290685"/>
                  </a:lnTo>
                  <a:lnTo>
                    <a:pt x="733980" y="290021"/>
                  </a:lnTo>
                  <a:lnTo>
                    <a:pt x="733734" y="289426"/>
                  </a:lnTo>
                  <a:lnTo>
                    <a:pt x="733360" y="288882"/>
                  </a:lnTo>
                  <a:lnTo>
                    <a:pt x="732748" y="288474"/>
                  </a:lnTo>
                  <a:lnTo>
                    <a:pt x="731931" y="287709"/>
                  </a:lnTo>
                  <a:lnTo>
                    <a:pt x="731268" y="287216"/>
                  </a:lnTo>
                  <a:lnTo>
                    <a:pt x="730842" y="286927"/>
                  </a:lnTo>
                  <a:lnTo>
                    <a:pt x="730299" y="285567"/>
                  </a:lnTo>
                  <a:lnTo>
                    <a:pt x="730197" y="284887"/>
                  </a:lnTo>
                  <a:lnTo>
                    <a:pt x="730282" y="284275"/>
                  </a:lnTo>
                  <a:lnTo>
                    <a:pt x="729993" y="283425"/>
                  </a:lnTo>
                  <a:lnTo>
                    <a:pt x="729591" y="282855"/>
                  </a:lnTo>
                  <a:lnTo>
                    <a:pt x="729515" y="282560"/>
                  </a:lnTo>
                  <a:lnTo>
                    <a:pt x="729383" y="281858"/>
                  </a:lnTo>
                  <a:lnTo>
                    <a:pt x="729036" y="281270"/>
                  </a:lnTo>
                  <a:lnTo>
                    <a:pt x="728518" y="280769"/>
                  </a:lnTo>
                  <a:lnTo>
                    <a:pt x="728163" y="280406"/>
                  </a:lnTo>
                  <a:lnTo>
                    <a:pt x="727748" y="279922"/>
                  </a:lnTo>
                  <a:lnTo>
                    <a:pt x="727626" y="279463"/>
                  </a:lnTo>
                  <a:lnTo>
                    <a:pt x="727626" y="278919"/>
                  </a:lnTo>
                  <a:lnTo>
                    <a:pt x="727705" y="278409"/>
                  </a:lnTo>
                  <a:lnTo>
                    <a:pt x="727653" y="277838"/>
                  </a:lnTo>
                  <a:lnTo>
                    <a:pt x="727376" y="277216"/>
                  </a:lnTo>
                  <a:lnTo>
                    <a:pt x="727367" y="276792"/>
                  </a:lnTo>
                  <a:lnTo>
                    <a:pt x="727419" y="276230"/>
                  </a:lnTo>
                  <a:lnTo>
                    <a:pt x="727480" y="275634"/>
                  </a:lnTo>
                  <a:lnTo>
                    <a:pt x="727445" y="275089"/>
                  </a:lnTo>
                  <a:lnTo>
                    <a:pt x="727306" y="274570"/>
                  </a:lnTo>
                  <a:lnTo>
                    <a:pt x="727142" y="274259"/>
                  </a:lnTo>
                  <a:lnTo>
                    <a:pt x="726804" y="274017"/>
                  </a:lnTo>
                  <a:lnTo>
                    <a:pt x="726381" y="273836"/>
                  </a:lnTo>
                  <a:lnTo>
                    <a:pt x="725862" y="273844"/>
                  </a:lnTo>
                  <a:lnTo>
                    <a:pt x="725628" y="273654"/>
                  </a:lnTo>
                  <a:lnTo>
                    <a:pt x="725516" y="273334"/>
                  </a:lnTo>
                  <a:lnTo>
                    <a:pt x="725343" y="272963"/>
                  </a:lnTo>
                  <a:lnTo>
                    <a:pt x="724833" y="272470"/>
                  </a:lnTo>
                  <a:lnTo>
                    <a:pt x="724720" y="272210"/>
                  </a:lnTo>
                  <a:lnTo>
                    <a:pt x="724849" y="271873"/>
                  </a:lnTo>
                  <a:lnTo>
                    <a:pt x="725196" y="271449"/>
                  </a:lnTo>
                  <a:lnTo>
                    <a:pt x="725299" y="271009"/>
                  </a:lnTo>
                  <a:lnTo>
                    <a:pt x="725299" y="270584"/>
                  </a:lnTo>
                  <a:lnTo>
                    <a:pt x="725251" y="270283"/>
                  </a:lnTo>
                  <a:lnTo>
                    <a:pt x="725069" y="269870"/>
                  </a:lnTo>
                  <a:lnTo>
                    <a:pt x="725333" y="269463"/>
                  </a:lnTo>
                  <a:lnTo>
                    <a:pt x="725548" y="269081"/>
                  </a:lnTo>
                  <a:lnTo>
                    <a:pt x="725740" y="268651"/>
                  </a:lnTo>
                  <a:lnTo>
                    <a:pt x="725786" y="268540"/>
                  </a:lnTo>
                  <a:lnTo>
                    <a:pt x="725877" y="268335"/>
                  </a:lnTo>
                  <a:lnTo>
                    <a:pt x="725810" y="268160"/>
                  </a:lnTo>
                  <a:lnTo>
                    <a:pt x="725644" y="267958"/>
                  </a:lnTo>
                  <a:lnTo>
                    <a:pt x="725416" y="267420"/>
                  </a:lnTo>
                  <a:lnTo>
                    <a:pt x="725416" y="267049"/>
                  </a:lnTo>
                  <a:lnTo>
                    <a:pt x="726076" y="266053"/>
                  </a:lnTo>
                  <a:lnTo>
                    <a:pt x="726296" y="265559"/>
                  </a:lnTo>
                  <a:lnTo>
                    <a:pt x="726351" y="264762"/>
                  </a:lnTo>
                  <a:lnTo>
                    <a:pt x="726319" y="264453"/>
                  </a:lnTo>
                  <a:lnTo>
                    <a:pt x="726430" y="264169"/>
                  </a:lnTo>
                  <a:lnTo>
                    <a:pt x="726900" y="263774"/>
                  </a:lnTo>
                  <a:lnTo>
                    <a:pt x="726956" y="263417"/>
                  </a:lnTo>
                  <a:lnTo>
                    <a:pt x="727006" y="262807"/>
                  </a:lnTo>
                  <a:lnTo>
                    <a:pt x="727285" y="262455"/>
                  </a:lnTo>
                  <a:lnTo>
                    <a:pt x="727671" y="262290"/>
                  </a:lnTo>
                  <a:lnTo>
                    <a:pt x="727903" y="261732"/>
                  </a:lnTo>
                  <a:lnTo>
                    <a:pt x="727903" y="261337"/>
                  </a:lnTo>
                  <a:lnTo>
                    <a:pt x="727928" y="260834"/>
                  </a:lnTo>
                  <a:lnTo>
                    <a:pt x="728155" y="260250"/>
                  </a:lnTo>
                  <a:lnTo>
                    <a:pt x="728370" y="259652"/>
                  </a:lnTo>
                  <a:lnTo>
                    <a:pt x="728919" y="259078"/>
                  </a:lnTo>
                  <a:lnTo>
                    <a:pt x="729052" y="258648"/>
                  </a:lnTo>
                  <a:lnTo>
                    <a:pt x="728932" y="258158"/>
                  </a:lnTo>
                  <a:lnTo>
                    <a:pt x="728704" y="257704"/>
                  </a:lnTo>
                  <a:lnTo>
                    <a:pt x="728267" y="257396"/>
                  </a:lnTo>
                  <a:lnTo>
                    <a:pt x="728060" y="257273"/>
                  </a:lnTo>
                  <a:lnTo>
                    <a:pt x="727533" y="256961"/>
                  </a:lnTo>
                  <a:lnTo>
                    <a:pt x="726268" y="256878"/>
                  </a:lnTo>
                  <a:lnTo>
                    <a:pt x="725636" y="256961"/>
                  </a:lnTo>
                  <a:lnTo>
                    <a:pt x="725119" y="256749"/>
                  </a:lnTo>
                  <a:lnTo>
                    <a:pt x="725004" y="256604"/>
                  </a:lnTo>
                  <a:lnTo>
                    <a:pt x="724261" y="256027"/>
                  </a:lnTo>
                  <a:lnTo>
                    <a:pt x="723575" y="255780"/>
                  </a:lnTo>
                  <a:lnTo>
                    <a:pt x="723218" y="255451"/>
                  </a:lnTo>
                  <a:lnTo>
                    <a:pt x="723040" y="254659"/>
                  </a:lnTo>
                  <a:lnTo>
                    <a:pt x="723205" y="254018"/>
                  </a:lnTo>
                  <a:lnTo>
                    <a:pt x="723264" y="253844"/>
                  </a:lnTo>
                  <a:lnTo>
                    <a:pt x="723395" y="252996"/>
                  </a:lnTo>
                  <a:lnTo>
                    <a:pt x="723674" y="252550"/>
                  </a:lnTo>
                  <a:lnTo>
                    <a:pt x="723766" y="252306"/>
                  </a:lnTo>
                  <a:lnTo>
                    <a:pt x="723553" y="252002"/>
                  </a:lnTo>
                  <a:lnTo>
                    <a:pt x="723374" y="251807"/>
                  </a:lnTo>
                  <a:lnTo>
                    <a:pt x="723218" y="251636"/>
                  </a:lnTo>
                  <a:lnTo>
                    <a:pt x="723034" y="251361"/>
                  </a:lnTo>
                  <a:lnTo>
                    <a:pt x="723065" y="250936"/>
                  </a:lnTo>
                  <a:lnTo>
                    <a:pt x="723102" y="250585"/>
                  </a:lnTo>
                  <a:lnTo>
                    <a:pt x="723126" y="250357"/>
                  </a:lnTo>
                  <a:lnTo>
                    <a:pt x="723248" y="249960"/>
                  </a:lnTo>
                  <a:lnTo>
                    <a:pt x="723278" y="249534"/>
                  </a:lnTo>
                  <a:lnTo>
                    <a:pt x="723266" y="249353"/>
                  </a:lnTo>
                  <a:lnTo>
                    <a:pt x="723248" y="249107"/>
                  </a:lnTo>
                  <a:lnTo>
                    <a:pt x="722943" y="248985"/>
                  </a:lnTo>
                  <a:lnTo>
                    <a:pt x="722517" y="249199"/>
                  </a:lnTo>
                  <a:lnTo>
                    <a:pt x="721767" y="249320"/>
                  </a:lnTo>
                  <a:lnTo>
                    <a:pt x="721196" y="249694"/>
                  </a:lnTo>
                  <a:lnTo>
                    <a:pt x="720572" y="249538"/>
                  </a:lnTo>
                  <a:lnTo>
                    <a:pt x="720383" y="249291"/>
                  </a:lnTo>
                  <a:lnTo>
                    <a:pt x="719658" y="248870"/>
                  </a:lnTo>
                  <a:lnTo>
                    <a:pt x="719285" y="248498"/>
                  </a:lnTo>
                  <a:lnTo>
                    <a:pt x="719046" y="248227"/>
                  </a:lnTo>
                  <a:lnTo>
                    <a:pt x="718630" y="247643"/>
                  </a:lnTo>
                  <a:lnTo>
                    <a:pt x="718523" y="247462"/>
                  </a:lnTo>
                  <a:lnTo>
                    <a:pt x="718554" y="246914"/>
                  </a:lnTo>
                  <a:lnTo>
                    <a:pt x="719150" y="246403"/>
                  </a:lnTo>
                  <a:lnTo>
                    <a:pt x="719930" y="245290"/>
                  </a:lnTo>
                  <a:lnTo>
                    <a:pt x="720437" y="244784"/>
                  </a:lnTo>
                  <a:lnTo>
                    <a:pt x="720667" y="244377"/>
                  </a:lnTo>
                  <a:lnTo>
                    <a:pt x="720992" y="243441"/>
                  </a:lnTo>
                  <a:lnTo>
                    <a:pt x="720973" y="243047"/>
                  </a:lnTo>
                  <a:lnTo>
                    <a:pt x="720944" y="242441"/>
                  </a:lnTo>
                  <a:lnTo>
                    <a:pt x="720827" y="241628"/>
                  </a:lnTo>
                  <a:lnTo>
                    <a:pt x="720688" y="240882"/>
                  </a:lnTo>
                  <a:lnTo>
                    <a:pt x="720413" y="240151"/>
                  </a:lnTo>
                  <a:lnTo>
                    <a:pt x="720021" y="239916"/>
                  </a:lnTo>
                  <a:lnTo>
                    <a:pt x="719207" y="239443"/>
                  </a:lnTo>
                  <a:lnTo>
                    <a:pt x="718673" y="239043"/>
                  </a:lnTo>
                  <a:lnTo>
                    <a:pt x="718340" y="238628"/>
                  </a:lnTo>
                  <a:lnTo>
                    <a:pt x="718035" y="238080"/>
                  </a:lnTo>
                  <a:lnTo>
                    <a:pt x="717456" y="237653"/>
                  </a:lnTo>
                  <a:lnTo>
                    <a:pt x="717091" y="237318"/>
                  </a:lnTo>
                  <a:lnTo>
                    <a:pt x="716725" y="236892"/>
                  </a:lnTo>
                  <a:lnTo>
                    <a:pt x="715938" y="236020"/>
                  </a:lnTo>
                  <a:lnTo>
                    <a:pt x="715478" y="235084"/>
                  </a:lnTo>
                  <a:lnTo>
                    <a:pt x="714542" y="232764"/>
                  </a:lnTo>
                  <a:lnTo>
                    <a:pt x="714293" y="232409"/>
                  </a:lnTo>
                  <a:lnTo>
                    <a:pt x="713646" y="232230"/>
                  </a:lnTo>
                  <a:lnTo>
                    <a:pt x="712670" y="232261"/>
                  </a:lnTo>
                  <a:lnTo>
                    <a:pt x="711878" y="232322"/>
                  </a:lnTo>
                  <a:lnTo>
                    <a:pt x="711451" y="232444"/>
                  </a:lnTo>
                  <a:lnTo>
                    <a:pt x="710719" y="232139"/>
                  </a:lnTo>
                  <a:lnTo>
                    <a:pt x="709877" y="231351"/>
                  </a:lnTo>
                  <a:lnTo>
                    <a:pt x="709330" y="230943"/>
                  </a:lnTo>
                  <a:lnTo>
                    <a:pt x="709013" y="230708"/>
                  </a:lnTo>
                  <a:lnTo>
                    <a:pt x="708921" y="230007"/>
                  </a:lnTo>
                  <a:lnTo>
                    <a:pt x="708385" y="229664"/>
                  </a:lnTo>
                  <a:lnTo>
                    <a:pt x="707737" y="229880"/>
                  </a:lnTo>
                  <a:lnTo>
                    <a:pt x="707158" y="230453"/>
                  </a:lnTo>
                  <a:lnTo>
                    <a:pt x="706615" y="230742"/>
                  </a:lnTo>
                  <a:lnTo>
                    <a:pt x="705665" y="230915"/>
                  </a:lnTo>
                  <a:lnTo>
                    <a:pt x="705277" y="230311"/>
                  </a:lnTo>
                  <a:lnTo>
                    <a:pt x="704845" y="229707"/>
                  </a:lnTo>
                  <a:lnTo>
                    <a:pt x="704586" y="229190"/>
                  </a:lnTo>
                  <a:lnTo>
                    <a:pt x="704802" y="227895"/>
                  </a:lnTo>
                  <a:lnTo>
                    <a:pt x="704802" y="227205"/>
                  </a:lnTo>
                  <a:lnTo>
                    <a:pt x="705708" y="225911"/>
                  </a:lnTo>
                  <a:lnTo>
                    <a:pt x="705752" y="225220"/>
                  </a:lnTo>
                  <a:lnTo>
                    <a:pt x="705499" y="224569"/>
                  </a:lnTo>
                  <a:lnTo>
                    <a:pt x="704715" y="223581"/>
                  </a:lnTo>
                  <a:lnTo>
                    <a:pt x="704445" y="223162"/>
                  </a:lnTo>
                  <a:lnTo>
                    <a:pt x="704010" y="222674"/>
                  </a:lnTo>
                  <a:lnTo>
                    <a:pt x="703590" y="222560"/>
                  </a:lnTo>
                  <a:lnTo>
                    <a:pt x="703041" y="222508"/>
                  </a:lnTo>
                  <a:lnTo>
                    <a:pt x="702643" y="221640"/>
                  </a:lnTo>
                  <a:lnTo>
                    <a:pt x="702773" y="221208"/>
                  </a:lnTo>
                  <a:lnTo>
                    <a:pt x="703291" y="220691"/>
                  </a:lnTo>
                  <a:lnTo>
                    <a:pt x="703804" y="219562"/>
                  </a:lnTo>
                  <a:lnTo>
                    <a:pt x="704270" y="218472"/>
                  </a:lnTo>
                  <a:lnTo>
                    <a:pt x="704370" y="217585"/>
                  </a:lnTo>
                  <a:lnTo>
                    <a:pt x="704155" y="216593"/>
                  </a:lnTo>
                  <a:lnTo>
                    <a:pt x="704248" y="215625"/>
                  </a:lnTo>
                  <a:lnTo>
                    <a:pt x="704458" y="215079"/>
                  </a:lnTo>
                  <a:lnTo>
                    <a:pt x="704759" y="214112"/>
                  </a:lnTo>
                  <a:lnTo>
                    <a:pt x="705665" y="213681"/>
                  </a:lnTo>
                  <a:lnTo>
                    <a:pt x="706141" y="213293"/>
                  </a:lnTo>
                  <a:lnTo>
                    <a:pt x="706008" y="212485"/>
                  </a:lnTo>
                  <a:lnTo>
                    <a:pt x="705724" y="212294"/>
                  </a:lnTo>
                  <a:lnTo>
                    <a:pt x="705422" y="212090"/>
                  </a:lnTo>
                  <a:lnTo>
                    <a:pt x="704537" y="211600"/>
                  </a:lnTo>
                  <a:lnTo>
                    <a:pt x="703461" y="211134"/>
                  </a:lnTo>
                  <a:lnTo>
                    <a:pt x="702481" y="210309"/>
                  </a:lnTo>
                  <a:lnTo>
                    <a:pt x="701834" y="209891"/>
                  </a:lnTo>
                  <a:lnTo>
                    <a:pt x="700698" y="209617"/>
                  </a:lnTo>
                  <a:lnTo>
                    <a:pt x="699515" y="209401"/>
                  </a:lnTo>
                  <a:lnTo>
                    <a:pt x="698403" y="208899"/>
                  </a:lnTo>
                  <a:lnTo>
                    <a:pt x="698196" y="208298"/>
                  </a:lnTo>
                  <a:lnTo>
                    <a:pt x="698136" y="207583"/>
                  </a:lnTo>
                  <a:lnTo>
                    <a:pt x="698434" y="207016"/>
                  </a:lnTo>
                  <a:lnTo>
                    <a:pt x="698598" y="206747"/>
                  </a:lnTo>
                  <a:lnTo>
                    <a:pt x="698733" y="206493"/>
                  </a:lnTo>
                  <a:lnTo>
                    <a:pt x="699061" y="205897"/>
                  </a:lnTo>
                  <a:lnTo>
                    <a:pt x="699255" y="205554"/>
                  </a:lnTo>
                  <a:lnTo>
                    <a:pt x="699464" y="205137"/>
                  </a:lnTo>
                  <a:lnTo>
                    <a:pt x="699688" y="204733"/>
                  </a:lnTo>
                  <a:lnTo>
                    <a:pt x="699673" y="204450"/>
                  </a:lnTo>
                  <a:lnTo>
                    <a:pt x="699464" y="204093"/>
                  </a:lnTo>
                  <a:lnTo>
                    <a:pt x="699435" y="203661"/>
                  </a:lnTo>
                  <a:lnTo>
                    <a:pt x="699225" y="203467"/>
                  </a:lnTo>
                  <a:lnTo>
                    <a:pt x="699106" y="203153"/>
                  </a:lnTo>
                  <a:lnTo>
                    <a:pt x="699001" y="202944"/>
                  </a:lnTo>
                  <a:lnTo>
                    <a:pt x="698822" y="202690"/>
                  </a:lnTo>
                  <a:lnTo>
                    <a:pt x="698464" y="202274"/>
                  </a:lnTo>
                  <a:lnTo>
                    <a:pt x="698374" y="201931"/>
                  </a:lnTo>
                  <a:lnTo>
                    <a:pt x="698300" y="201781"/>
                  </a:lnTo>
                  <a:lnTo>
                    <a:pt x="698211" y="201468"/>
                  </a:lnTo>
                  <a:lnTo>
                    <a:pt x="698166" y="201289"/>
                  </a:lnTo>
                  <a:lnTo>
                    <a:pt x="698166" y="201155"/>
                  </a:lnTo>
                  <a:lnTo>
                    <a:pt x="698150" y="200916"/>
                  </a:lnTo>
                  <a:lnTo>
                    <a:pt x="697987" y="200722"/>
                  </a:lnTo>
                  <a:lnTo>
                    <a:pt x="697718" y="200528"/>
                  </a:lnTo>
                  <a:lnTo>
                    <a:pt x="697494" y="200245"/>
                  </a:lnTo>
                  <a:lnTo>
                    <a:pt x="697480" y="200066"/>
                  </a:lnTo>
                  <a:lnTo>
                    <a:pt x="697539" y="199977"/>
                  </a:lnTo>
                  <a:lnTo>
                    <a:pt x="697688" y="199813"/>
                  </a:lnTo>
                  <a:lnTo>
                    <a:pt x="698017" y="199664"/>
                  </a:lnTo>
                  <a:lnTo>
                    <a:pt x="698017" y="199529"/>
                  </a:lnTo>
                  <a:lnTo>
                    <a:pt x="697987" y="199351"/>
                  </a:lnTo>
                  <a:lnTo>
                    <a:pt x="697733" y="199141"/>
                  </a:lnTo>
                  <a:lnTo>
                    <a:pt x="697704" y="198903"/>
                  </a:lnTo>
                  <a:lnTo>
                    <a:pt x="697718" y="198709"/>
                  </a:lnTo>
                  <a:lnTo>
                    <a:pt x="697987" y="198515"/>
                  </a:lnTo>
                  <a:lnTo>
                    <a:pt x="698106" y="198426"/>
                  </a:lnTo>
                  <a:lnTo>
                    <a:pt x="698449" y="198366"/>
                  </a:lnTo>
                  <a:lnTo>
                    <a:pt x="698584" y="198202"/>
                  </a:lnTo>
                  <a:lnTo>
                    <a:pt x="698763" y="198097"/>
                  </a:lnTo>
                  <a:lnTo>
                    <a:pt x="699001" y="198113"/>
                  </a:lnTo>
                  <a:lnTo>
                    <a:pt x="699270" y="198157"/>
                  </a:lnTo>
                  <a:lnTo>
                    <a:pt x="699598" y="198380"/>
                  </a:lnTo>
                  <a:lnTo>
                    <a:pt x="700016" y="198501"/>
                  </a:lnTo>
                  <a:lnTo>
                    <a:pt x="700315" y="198560"/>
                  </a:lnTo>
                  <a:lnTo>
                    <a:pt x="700613" y="198650"/>
                  </a:lnTo>
                  <a:lnTo>
                    <a:pt x="700956" y="198858"/>
                  </a:lnTo>
                  <a:lnTo>
                    <a:pt x="701404" y="199052"/>
                  </a:lnTo>
                  <a:lnTo>
                    <a:pt x="701792" y="199321"/>
                  </a:lnTo>
                  <a:lnTo>
                    <a:pt x="702285" y="199381"/>
                  </a:lnTo>
                  <a:lnTo>
                    <a:pt x="702762" y="199246"/>
                  </a:lnTo>
                  <a:lnTo>
                    <a:pt x="703180" y="199022"/>
                  </a:lnTo>
                  <a:lnTo>
                    <a:pt x="703524" y="198798"/>
                  </a:lnTo>
                  <a:lnTo>
                    <a:pt x="704194" y="198798"/>
                  </a:lnTo>
                  <a:lnTo>
                    <a:pt x="704732" y="198814"/>
                  </a:lnTo>
                  <a:lnTo>
                    <a:pt x="704926" y="198575"/>
                  </a:lnTo>
                  <a:lnTo>
                    <a:pt x="705344" y="197934"/>
                  </a:lnTo>
                  <a:lnTo>
                    <a:pt x="705657" y="197203"/>
                  </a:lnTo>
                  <a:lnTo>
                    <a:pt x="706083" y="196527"/>
                  </a:lnTo>
                  <a:lnTo>
                    <a:pt x="706359" y="195850"/>
                  </a:lnTo>
                  <a:lnTo>
                    <a:pt x="704262" y="194422"/>
                  </a:lnTo>
                  <a:lnTo>
                    <a:pt x="704170" y="194126"/>
                  </a:lnTo>
                  <a:lnTo>
                    <a:pt x="704077" y="193881"/>
                  </a:lnTo>
                  <a:lnTo>
                    <a:pt x="703934" y="193614"/>
                  </a:lnTo>
                  <a:lnTo>
                    <a:pt x="703771" y="193195"/>
                  </a:lnTo>
                  <a:lnTo>
                    <a:pt x="703647" y="192919"/>
                  </a:lnTo>
                  <a:lnTo>
                    <a:pt x="703525" y="192765"/>
                  </a:lnTo>
                  <a:lnTo>
                    <a:pt x="703412" y="192540"/>
                  </a:lnTo>
                  <a:lnTo>
                    <a:pt x="703279" y="192111"/>
                  </a:lnTo>
                  <a:lnTo>
                    <a:pt x="703221" y="191816"/>
                  </a:lnTo>
                  <a:lnTo>
                    <a:pt x="703239" y="191431"/>
                  </a:lnTo>
                  <a:lnTo>
                    <a:pt x="703412" y="191016"/>
                  </a:lnTo>
                  <a:lnTo>
                    <a:pt x="703689" y="190771"/>
                  </a:lnTo>
                  <a:lnTo>
                    <a:pt x="703996" y="190495"/>
                  </a:lnTo>
                  <a:lnTo>
                    <a:pt x="704046" y="190075"/>
                  </a:lnTo>
                  <a:lnTo>
                    <a:pt x="703740" y="189891"/>
                  </a:lnTo>
                  <a:lnTo>
                    <a:pt x="703453" y="189707"/>
                  </a:lnTo>
                  <a:lnTo>
                    <a:pt x="703290" y="189492"/>
                  </a:lnTo>
                  <a:lnTo>
                    <a:pt x="703381" y="189236"/>
                  </a:lnTo>
                  <a:lnTo>
                    <a:pt x="703381" y="189011"/>
                  </a:lnTo>
                  <a:lnTo>
                    <a:pt x="703228" y="188888"/>
                  </a:lnTo>
                  <a:lnTo>
                    <a:pt x="703075" y="188766"/>
                  </a:lnTo>
                  <a:lnTo>
                    <a:pt x="702952" y="188664"/>
                  </a:lnTo>
                  <a:lnTo>
                    <a:pt x="702788" y="188571"/>
                  </a:lnTo>
                  <a:lnTo>
                    <a:pt x="702595" y="188530"/>
                  </a:lnTo>
                  <a:lnTo>
                    <a:pt x="702470" y="188530"/>
                  </a:lnTo>
                  <a:lnTo>
                    <a:pt x="702307" y="188449"/>
                  </a:lnTo>
                  <a:lnTo>
                    <a:pt x="702153" y="188479"/>
                  </a:lnTo>
                  <a:lnTo>
                    <a:pt x="702020" y="188633"/>
                  </a:lnTo>
                  <a:lnTo>
                    <a:pt x="701959" y="188704"/>
                  </a:lnTo>
                  <a:lnTo>
                    <a:pt x="701805" y="188848"/>
                  </a:lnTo>
                  <a:lnTo>
                    <a:pt x="701682" y="188888"/>
                  </a:lnTo>
                  <a:lnTo>
                    <a:pt x="701457" y="188950"/>
                  </a:lnTo>
                  <a:lnTo>
                    <a:pt x="701242" y="188991"/>
                  </a:lnTo>
                  <a:lnTo>
                    <a:pt x="701007" y="189094"/>
                  </a:lnTo>
                  <a:lnTo>
                    <a:pt x="700658" y="189094"/>
                  </a:lnTo>
                  <a:lnTo>
                    <a:pt x="700536" y="188909"/>
                  </a:lnTo>
                  <a:lnTo>
                    <a:pt x="700546" y="188735"/>
                  </a:lnTo>
                  <a:lnTo>
                    <a:pt x="700505" y="188458"/>
                  </a:lnTo>
                  <a:lnTo>
                    <a:pt x="700392" y="188377"/>
                  </a:lnTo>
                  <a:lnTo>
                    <a:pt x="700382" y="188193"/>
                  </a:lnTo>
                  <a:lnTo>
                    <a:pt x="700484" y="187845"/>
                  </a:lnTo>
                  <a:lnTo>
                    <a:pt x="700526" y="187609"/>
                  </a:lnTo>
                  <a:lnTo>
                    <a:pt x="700720" y="187538"/>
                  </a:lnTo>
                  <a:lnTo>
                    <a:pt x="701058" y="187507"/>
                  </a:lnTo>
                  <a:lnTo>
                    <a:pt x="701180" y="187344"/>
                  </a:lnTo>
                  <a:lnTo>
                    <a:pt x="701191" y="187150"/>
                  </a:lnTo>
                  <a:lnTo>
                    <a:pt x="701191" y="186935"/>
                  </a:lnTo>
                  <a:lnTo>
                    <a:pt x="701089" y="186811"/>
                  </a:lnTo>
                  <a:lnTo>
                    <a:pt x="700904" y="186586"/>
                  </a:lnTo>
                  <a:lnTo>
                    <a:pt x="700812" y="186423"/>
                  </a:lnTo>
                  <a:lnTo>
                    <a:pt x="700883" y="186280"/>
                  </a:lnTo>
                  <a:lnTo>
                    <a:pt x="700986" y="186208"/>
                  </a:lnTo>
                  <a:lnTo>
                    <a:pt x="701273" y="186127"/>
                  </a:lnTo>
                  <a:lnTo>
                    <a:pt x="701426" y="186024"/>
                  </a:lnTo>
                  <a:lnTo>
                    <a:pt x="701549" y="185881"/>
                  </a:lnTo>
                  <a:lnTo>
                    <a:pt x="701560" y="185706"/>
                  </a:lnTo>
                  <a:lnTo>
                    <a:pt x="701620" y="185493"/>
                  </a:lnTo>
                  <a:lnTo>
                    <a:pt x="701733" y="185359"/>
                  </a:lnTo>
                  <a:lnTo>
                    <a:pt x="701866" y="185308"/>
                  </a:lnTo>
                  <a:lnTo>
                    <a:pt x="702092" y="185257"/>
                  </a:lnTo>
                  <a:lnTo>
                    <a:pt x="702183" y="185029"/>
                  </a:lnTo>
                  <a:lnTo>
                    <a:pt x="702153" y="184775"/>
                  </a:lnTo>
                  <a:lnTo>
                    <a:pt x="702114" y="184333"/>
                  </a:lnTo>
                  <a:lnTo>
                    <a:pt x="701919" y="184186"/>
                  </a:lnTo>
                  <a:lnTo>
                    <a:pt x="701712" y="184101"/>
                  </a:lnTo>
                  <a:lnTo>
                    <a:pt x="701444" y="184077"/>
                  </a:lnTo>
                  <a:lnTo>
                    <a:pt x="701395" y="183724"/>
                  </a:lnTo>
                  <a:lnTo>
                    <a:pt x="701286" y="183371"/>
                  </a:lnTo>
                  <a:lnTo>
                    <a:pt x="701213" y="183104"/>
                  </a:lnTo>
                  <a:lnTo>
                    <a:pt x="701030" y="182776"/>
                  </a:lnTo>
                  <a:lnTo>
                    <a:pt x="700945" y="182569"/>
                  </a:lnTo>
                  <a:lnTo>
                    <a:pt x="700969" y="182265"/>
                  </a:lnTo>
                  <a:lnTo>
                    <a:pt x="701213" y="182082"/>
                  </a:lnTo>
                  <a:lnTo>
                    <a:pt x="701298" y="181864"/>
                  </a:lnTo>
                  <a:lnTo>
                    <a:pt x="701189" y="181717"/>
                  </a:lnTo>
                  <a:lnTo>
                    <a:pt x="701054" y="181499"/>
                  </a:lnTo>
                  <a:lnTo>
                    <a:pt x="700884" y="181280"/>
                  </a:lnTo>
                  <a:lnTo>
                    <a:pt x="700604" y="181086"/>
                  </a:lnTo>
                  <a:lnTo>
                    <a:pt x="700434" y="181049"/>
                  </a:lnTo>
                  <a:lnTo>
                    <a:pt x="700227" y="181001"/>
                  </a:lnTo>
                  <a:lnTo>
                    <a:pt x="699936" y="180915"/>
                  </a:lnTo>
                  <a:lnTo>
                    <a:pt x="699692" y="180927"/>
                  </a:lnTo>
                  <a:lnTo>
                    <a:pt x="699266" y="180878"/>
                  </a:lnTo>
                  <a:lnTo>
                    <a:pt x="698974" y="180696"/>
                  </a:lnTo>
                  <a:lnTo>
                    <a:pt x="698694" y="180708"/>
                  </a:lnTo>
                  <a:lnTo>
                    <a:pt x="698414" y="180721"/>
                  </a:lnTo>
                  <a:lnTo>
                    <a:pt x="698146" y="180757"/>
                  </a:lnTo>
                  <a:lnTo>
                    <a:pt x="697720" y="180915"/>
                  </a:lnTo>
                  <a:lnTo>
                    <a:pt x="697429" y="180987"/>
                  </a:lnTo>
                  <a:lnTo>
                    <a:pt x="697234" y="180987"/>
                  </a:lnTo>
                  <a:lnTo>
                    <a:pt x="696929" y="180987"/>
                  </a:lnTo>
                  <a:lnTo>
                    <a:pt x="696601" y="180915"/>
                  </a:lnTo>
                  <a:lnTo>
                    <a:pt x="696394" y="180915"/>
                  </a:lnTo>
                  <a:lnTo>
                    <a:pt x="696174" y="180915"/>
                  </a:lnTo>
                  <a:lnTo>
                    <a:pt x="695920" y="180927"/>
                  </a:lnTo>
                  <a:lnTo>
                    <a:pt x="695724" y="181073"/>
                  </a:lnTo>
                  <a:lnTo>
                    <a:pt x="695567" y="181243"/>
                  </a:lnTo>
                  <a:lnTo>
                    <a:pt x="695469" y="181535"/>
                  </a:lnTo>
                  <a:lnTo>
                    <a:pt x="695177" y="181669"/>
                  </a:lnTo>
                  <a:lnTo>
                    <a:pt x="695007" y="181657"/>
                  </a:lnTo>
                  <a:lnTo>
                    <a:pt x="694751" y="181729"/>
                  </a:lnTo>
                  <a:lnTo>
                    <a:pt x="694532" y="181790"/>
                  </a:lnTo>
                  <a:lnTo>
                    <a:pt x="694228" y="181925"/>
                  </a:lnTo>
                  <a:lnTo>
                    <a:pt x="693984" y="182010"/>
                  </a:lnTo>
                  <a:lnTo>
                    <a:pt x="693778" y="182155"/>
                  </a:lnTo>
                  <a:lnTo>
                    <a:pt x="693571" y="182350"/>
                  </a:lnTo>
                  <a:lnTo>
                    <a:pt x="693315" y="182484"/>
                  </a:lnTo>
                  <a:lnTo>
                    <a:pt x="693048" y="182642"/>
                  </a:lnTo>
                  <a:lnTo>
                    <a:pt x="693121" y="182861"/>
                  </a:lnTo>
                  <a:lnTo>
                    <a:pt x="693290" y="183141"/>
                  </a:lnTo>
                  <a:lnTo>
                    <a:pt x="693266" y="183469"/>
                  </a:lnTo>
                  <a:lnTo>
                    <a:pt x="693133" y="183712"/>
                  </a:lnTo>
                  <a:lnTo>
                    <a:pt x="692962" y="183871"/>
                  </a:lnTo>
                  <a:lnTo>
                    <a:pt x="692658" y="184004"/>
                  </a:lnTo>
                  <a:lnTo>
                    <a:pt x="692439" y="184210"/>
                  </a:lnTo>
                  <a:lnTo>
                    <a:pt x="692220" y="184442"/>
                  </a:lnTo>
                  <a:lnTo>
                    <a:pt x="691976" y="184734"/>
                  </a:lnTo>
                  <a:lnTo>
                    <a:pt x="691660" y="184734"/>
                  </a:lnTo>
                  <a:lnTo>
                    <a:pt x="691429" y="184795"/>
                  </a:lnTo>
                  <a:lnTo>
                    <a:pt x="691294" y="184928"/>
                  </a:lnTo>
                  <a:lnTo>
                    <a:pt x="691088" y="185087"/>
                  </a:lnTo>
                  <a:lnTo>
                    <a:pt x="691040" y="185378"/>
                  </a:lnTo>
                  <a:lnTo>
                    <a:pt x="691052" y="185573"/>
                  </a:lnTo>
                  <a:lnTo>
                    <a:pt x="691113" y="185791"/>
                  </a:lnTo>
                  <a:lnTo>
                    <a:pt x="690935" y="186103"/>
                  </a:lnTo>
                  <a:lnTo>
                    <a:pt x="690747" y="186389"/>
                  </a:lnTo>
                  <a:lnTo>
                    <a:pt x="690494" y="186818"/>
                  </a:lnTo>
                  <a:lnTo>
                    <a:pt x="690057" y="186962"/>
                  </a:lnTo>
                  <a:lnTo>
                    <a:pt x="689697" y="187732"/>
                  </a:lnTo>
                  <a:lnTo>
                    <a:pt x="689150" y="188347"/>
                  </a:lnTo>
                  <a:lnTo>
                    <a:pt x="688449" y="188791"/>
                  </a:lnTo>
                  <a:lnTo>
                    <a:pt x="687526" y="188997"/>
                  </a:lnTo>
                  <a:lnTo>
                    <a:pt x="686534" y="188911"/>
                  </a:lnTo>
                  <a:lnTo>
                    <a:pt x="685935" y="188552"/>
                  </a:lnTo>
                  <a:lnTo>
                    <a:pt x="685371" y="187988"/>
                  </a:lnTo>
                  <a:lnTo>
                    <a:pt x="684721" y="187185"/>
                  </a:lnTo>
                  <a:lnTo>
                    <a:pt x="684208" y="186347"/>
                  </a:lnTo>
                  <a:lnTo>
                    <a:pt x="683592" y="185715"/>
                  </a:lnTo>
                  <a:lnTo>
                    <a:pt x="682754" y="185035"/>
                  </a:lnTo>
                  <a:lnTo>
                    <a:pt x="681576" y="184862"/>
                  </a:lnTo>
                  <a:lnTo>
                    <a:pt x="681589" y="183597"/>
                  </a:lnTo>
                  <a:lnTo>
                    <a:pt x="667981" y="177670"/>
                  </a:lnTo>
                  <a:lnTo>
                    <a:pt x="658407" y="176499"/>
                  </a:lnTo>
                  <a:lnTo>
                    <a:pt x="658164" y="177231"/>
                  </a:lnTo>
                  <a:lnTo>
                    <a:pt x="656132" y="183340"/>
                  </a:lnTo>
                  <a:lnTo>
                    <a:pt x="656014" y="183141"/>
                  </a:lnTo>
                  <a:lnTo>
                    <a:pt x="655724" y="183053"/>
                  </a:lnTo>
                  <a:lnTo>
                    <a:pt x="655168" y="183141"/>
                  </a:lnTo>
                  <a:lnTo>
                    <a:pt x="654650" y="183268"/>
                  </a:lnTo>
                  <a:lnTo>
                    <a:pt x="654411" y="183507"/>
                  </a:lnTo>
                  <a:lnTo>
                    <a:pt x="654173" y="183764"/>
                  </a:lnTo>
                  <a:lnTo>
                    <a:pt x="653524" y="184060"/>
                  </a:lnTo>
                  <a:lnTo>
                    <a:pt x="652688" y="184050"/>
                  </a:lnTo>
                  <a:lnTo>
                    <a:pt x="652436" y="184117"/>
                  </a:lnTo>
                  <a:lnTo>
                    <a:pt x="652072" y="184153"/>
                  </a:lnTo>
                  <a:lnTo>
                    <a:pt x="650638" y="183818"/>
                  </a:lnTo>
                  <a:lnTo>
                    <a:pt x="650131" y="184176"/>
                  </a:lnTo>
                  <a:lnTo>
                    <a:pt x="649518" y="184266"/>
                  </a:lnTo>
                  <a:lnTo>
                    <a:pt x="649143" y="184461"/>
                  </a:lnTo>
                  <a:lnTo>
                    <a:pt x="648828" y="184910"/>
                  </a:lnTo>
                  <a:lnTo>
                    <a:pt x="648544" y="185448"/>
                  </a:lnTo>
                  <a:lnTo>
                    <a:pt x="648199" y="185838"/>
                  </a:lnTo>
                  <a:lnTo>
                    <a:pt x="647890" y="185946"/>
                  </a:lnTo>
                  <a:lnTo>
                    <a:pt x="647605" y="185946"/>
                  </a:lnTo>
                  <a:lnTo>
                    <a:pt x="647509" y="185926"/>
                  </a:lnTo>
                  <a:lnTo>
                    <a:pt x="647291" y="185822"/>
                  </a:lnTo>
                  <a:lnTo>
                    <a:pt x="647136" y="185658"/>
                  </a:lnTo>
                  <a:lnTo>
                    <a:pt x="646895" y="185620"/>
                  </a:lnTo>
                  <a:lnTo>
                    <a:pt x="646866" y="185616"/>
                  </a:lnTo>
                  <a:lnTo>
                    <a:pt x="646474" y="185730"/>
                  </a:lnTo>
                  <a:lnTo>
                    <a:pt x="645892" y="185823"/>
                  </a:lnTo>
                  <a:lnTo>
                    <a:pt x="645563" y="185853"/>
                  </a:lnTo>
                  <a:lnTo>
                    <a:pt x="645143" y="185823"/>
                  </a:lnTo>
                  <a:lnTo>
                    <a:pt x="644920" y="185798"/>
                  </a:lnTo>
                  <a:lnTo>
                    <a:pt x="644738" y="185778"/>
                  </a:lnTo>
                  <a:lnTo>
                    <a:pt x="644731" y="185770"/>
                  </a:lnTo>
                  <a:lnTo>
                    <a:pt x="644397" y="185878"/>
                  </a:lnTo>
                  <a:lnTo>
                    <a:pt x="644335" y="185928"/>
                  </a:lnTo>
                  <a:lnTo>
                    <a:pt x="644155" y="186122"/>
                  </a:lnTo>
                  <a:lnTo>
                    <a:pt x="644091" y="186213"/>
                  </a:lnTo>
                  <a:lnTo>
                    <a:pt x="644050" y="186272"/>
                  </a:lnTo>
                  <a:lnTo>
                    <a:pt x="643871" y="186437"/>
                  </a:lnTo>
                  <a:lnTo>
                    <a:pt x="643686" y="186545"/>
                  </a:lnTo>
                  <a:lnTo>
                    <a:pt x="643367" y="186674"/>
                  </a:lnTo>
                  <a:lnTo>
                    <a:pt x="643028" y="186843"/>
                  </a:lnTo>
                  <a:lnTo>
                    <a:pt x="642890" y="186982"/>
                  </a:lnTo>
                  <a:lnTo>
                    <a:pt x="642811" y="187100"/>
                  </a:lnTo>
                  <a:lnTo>
                    <a:pt x="642478" y="187581"/>
                  </a:lnTo>
                  <a:lnTo>
                    <a:pt x="642293" y="187988"/>
                  </a:lnTo>
                  <a:lnTo>
                    <a:pt x="642126" y="188118"/>
                  </a:lnTo>
                  <a:lnTo>
                    <a:pt x="641849" y="188063"/>
                  </a:lnTo>
                  <a:lnTo>
                    <a:pt x="641486" y="187941"/>
                  </a:lnTo>
                  <a:lnTo>
                    <a:pt x="641051" y="187887"/>
                  </a:lnTo>
                  <a:lnTo>
                    <a:pt x="640125" y="187949"/>
                  </a:lnTo>
                  <a:lnTo>
                    <a:pt x="639467" y="188068"/>
                  </a:lnTo>
                  <a:lnTo>
                    <a:pt x="638927" y="188338"/>
                  </a:lnTo>
                  <a:lnTo>
                    <a:pt x="638747" y="188473"/>
                  </a:lnTo>
                  <a:lnTo>
                    <a:pt x="638508" y="188847"/>
                  </a:lnTo>
                  <a:lnTo>
                    <a:pt x="638313" y="189146"/>
                  </a:lnTo>
                  <a:lnTo>
                    <a:pt x="638027" y="189227"/>
                  </a:lnTo>
                  <a:lnTo>
                    <a:pt x="637677" y="189149"/>
                  </a:lnTo>
                  <a:lnTo>
                    <a:pt x="637437" y="189009"/>
                  </a:lnTo>
                  <a:lnTo>
                    <a:pt x="637183" y="188816"/>
                  </a:lnTo>
                  <a:lnTo>
                    <a:pt x="636942" y="188649"/>
                  </a:lnTo>
                  <a:lnTo>
                    <a:pt x="636519" y="188318"/>
                  </a:lnTo>
                  <a:lnTo>
                    <a:pt x="635865" y="187596"/>
                  </a:lnTo>
                  <a:lnTo>
                    <a:pt x="635773" y="187376"/>
                  </a:lnTo>
                  <a:lnTo>
                    <a:pt x="635736" y="187140"/>
                  </a:lnTo>
                  <a:lnTo>
                    <a:pt x="635747" y="186870"/>
                  </a:lnTo>
                  <a:lnTo>
                    <a:pt x="635703" y="186722"/>
                  </a:lnTo>
                  <a:lnTo>
                    <a:pt x="635467" y="186436"/>
                  </a:lnTo>
                  <a:lnTo>
                    <a:pt x="635153" y="186272"/>
                  </a:lnTo>
                  <a:lnTo>
                    <a:pt x="634703" y="186047"/>
                  </a:lnTo>
                  <a:lnTo>
                    <a:pt x="634415" y="185962"/>
                  </a:lnTo>
                  <a:lnTo>
                    <a:pt x="633966" y="185946"/>
                  </a:lnTo>
                  <a:lnTo>
                    <a:pt x="633760" y="185871"/>
                  </a:lnTo>
                  <a:lnTo>
                    <a:pt x="633597" y="185748"/>
                  </a:lnTo>
                  <a:lnTo>
                    <a:pt x="633500" y="185597"/>
                  </a:lnTo>
                  <a:lnTo>
                    <a:pt x="633233" y="185248"/>
                  </a:lnTo>
                  <a:lnTo>
                    <a:pt x="632891" y="184805"/>
                  </a:lnTo>
                  <a:lnTo>
                    <a:pt x="632681" y="184431"/>
                  </a:lnTo>
                  <a:lnTo>
                    <a:pt x="632397" y="183967"/>
                  </a:lnTo>
                  <a:lnTo>
                    <a:pt x="631722" y="183510"/>
                  </a:lnTo>
                  <a:lnTo>
                    <a:pt x="629850" y="182755"/>
                  </a:lnTo>
                  <a:lnTo>
                    <a:pt x="627678" y="182021"/>
                  </a:lnTo>
                  <a:lnTo>
                    <a:pt x="625386" y="181617"/>
                  </a:lnTo>
                  <a:lnTo>
                    <a:pt x="623748" y="181520"/>
                  </a:lnTo>
                  <a:lnTo>
                    <a:pt x="622877" y="181606"/>
                  </a:lnTo>
                  <a:lnTo>
                    <a:pt x="621879" y="181908"/>
                  </a:lnTo>
                  <a:lnTo>
                    <a:pt x="620577" y="182683"/>
                  </a:lnTo>
                  <a:lnTo>
                    <a:pt x="619622" y="183071"/>
                  </a:lnTo>
                  <a:lnTo>
                    <a:pt x="617046" y="183524"/>
                  </a:lnTo>
                  <a:lnTo>
                    <a:pt x="616190" y="183674"/>
                  </a:lnTo>
                  <a:lnTo>
                    <a:pt x="613975" y="183676"/>
                  </a:lnTo>
                  <a:lnTo>
                    <a:pt x="613572" y="183603"/>
                  </a:lnTo>
                  <a:lnTo>
                    <a:pt x="613107" y="183352"/>
                  </a:lnTo>
                  <a:lnTo>
                    <a:pt x="612658" y="183136"/>
                  </a:lnTo>
                  <a:lnTo>
                    <a:pt x="612367" y="183117"/>
                  </a:lnTo>
                  <a:lnTo>
                    <a:pt x="611368" y="183075"/>
                  </a:lnTo>
                  <a:lnTo>
                    <a:pt x="609153" y="183291"/>
                  </a:lnTo>
                  <a:lnTo>
                    <a:pt x="608104" y="183626"/>
                  </a:lnTo>
                  <a:lnTo>
                    <a:pt x="607654" y="183932"/>
                  </a:lnTo>
                  <a:lnTo>
                    <a:pt x="606947" y="184565"/>
                  </a:lnTo>
                  <a:lnTo>
                    <a:pt x="606393" y="184970"/>
                  </a:lnTo>
                  <a:lnTo>
                    <a:pt x="605075" y="185583"/>
                  </a:lnTo>
                  <a:lnTo>
                    <a:pt x="604371" y="185838"/>
                  </a:lnTo>
                  <a:lnTo>
                    <a:pt x="603937" y="186003"/>
                  </a:lnTo>
                  <a:lnTo>
                    <a:pt x="603607" y="186167"/>
                  </a:lnTo>
                  <a:lnTo>
                    <a:pt x="603277" y="186497"/>
                  </a:lnTo>
                  <a:lnTo>
                    <a:pt x="602918" y="186766"/>
                  </a:lnTo>
                  <a:lnTo>
                    <a:pt x="602034" y="187275"/>
                  </a:lnTo>
                  <a:lnTo>
                    <a:pt x="601136" y="187784"/>
                  </a:lnTo>
                  <a:lnTo>
                    <a:pt x="599533" y="188817"/>
                  </a:lnTo>
                  <a:lnTo>
                    <a:pt x="598298" y="189582"/>
                  </a:lnTo>
                  <a:lnTo>
                    <a:pt x="597173" y="190228"/>
                  </a:lnTo>
                  <a:lnTo>
                    <a:pt x="593521" y="193417"/>
                  </a:lnTo>
                  <a:lnTo>
                    <a:pt x="591656" y="194850"/>
                  </a:lnTo>
                  <a:lnTo>
                    <a:pt x="590332" y="195881"/>
                  </a:lnTo>
                  <a:lnTo>
                    <a:pt x="589262" y="196637"/>
                  </a:lnTo>
                  <a:lnTo>
                    <a:pt x="589141" y="196734"/>
                  </a:lnTo>
                  <a:lnTo>
                    <a:pt x="586669" y="198405"/>
                  </a:lnTo>
                  <a:lnTo>
                    <a:pt x="586636" y="198429"/>
                  </a:lnTo>
                  <a:lnTo>
                    <a:pt x="586404" y="198556"/>
                  </a:lnTo>
                  <a:lnTo>
                    <a:pt x="584010" y="199579"/>
                  </a:lnTo>
                  <a:lnTo>
                    <a:pt x="582488" y="200482"/>
                  </a:lnTo>
                  <a:lnTo>
                    <a:pt x="582289" y="200543"/>
                  </a:lnTo>
                  <a:lnTo>
                    <a:pt x="581859" y="200601"/>
                  </a:lnTo>
                  <a:lnTo>
                    <a:pt x="581616" y="200551"/>
                  </a:lnTo>
                  <a:lnTo>
                    <a:pt x="581020" y="200287"/>
                  </a:lnTo>
                  <a:lnTo>
                    <a:pt x="580800" y="200216"/>
                  </a:lnTo>
                  <a:lnTo>
                    <a:pt x="580303" y="200159"/>
                  </a:lnTo>
                  <a:lnTo>
                    <a:pt x="580082" y="200150"/>
                  </a:lnTo>
                  <a:lnTo>
                    <a:pt x="578758" y="200314"/>
                  </a:lnTo>
                  <a:lnTo>
                    <a:pt x="577865" y="200343"/>
                  </a:lnTo>
                  <a:lnTo>
                    <a:pt x="577611" y="200312"/>
                  </a:lnTo>
                  <a:lnTo>
                    <a:pt x="577335" y="200224"/>
                  </a:lnTo>
                  <a:lnTo>
                    <a:pt x="577059" y="200172"/>
                  </a:lnTo>
                  <a:lnTo>
                    <a:pt x="576894" y="200166"/>
                  </a:lnTo>
                  <a:lnTo>
                    <a:pt x="576784" y="200196"/>
                  </a:lnTo>
                  <a:lnTo>
                    <a:pt x="576618" y="200297"/>
                  </a:lnTo>
                  <a:lnTo>
                    <a:pt x="576166" y="200399"/>
                  </a:lnTo>
                  <a:lnTo>
                    <a:pt x="575713" y="200392"/>
                  </a:lnTo>
                  <a:lnTo>
                    <a:pt x="575393" y="200430"/>
                  </a:lnTo>
                  <a:lnTo>
                    <a:pt x="575184" y="200538"/>
                  </a:lnTo>
                  <a:lnTo>
                    <a:pt x="574886" y="200798"/>
                  </a:lnTo>
                  <a:lnTo>
                    <a:pt x="574654" y="200992"/>
                  </a:lnTo>
                  <a:lnTo>
                    <a:pt x="574323" y="201169"/>
                  </a:lnTo>
                  <a:lnTo>
                    <a:pt x="573970" y="201312"/>
                  </a:lnTo>
                  <a:lnTo>
                    <a:pt x="573617" y="201384"/>
                  </a:lnTo>
                  <a:lnTo>
                    <a:pt x="573154" y="201436"/>
                  </a:lnTo>
                  <a:lnTo>
                    <a:pt x="572900" y="201396"/>
                  </a:lnTo>
                  <a:lnTo>
                    <a:pt x="571113" y="200881"/>
                  </a:lnTo>
                  <a:lnTo>
                    <a:pt x="570031" y="200839"/>
                  </a:lnTo>
                  <a:lnTo>
                    <a:pt x="568178" y="201201"/>
                  </a:lnTo>
                  <a:lnTo>
                    <a:pt x="567869" y="201333"/>
                  </a:lnTo>
                  <a:lnTo>
                    <a:pt x="567328" y="201695"/>
                  </a:lnTo>
                  <a:lnTo>
                    <a:pt x="567041" y="201780"/>
                  </a:lnTo>
                  <a:lnTo>
                    <a:pt x="566931" y="201783"/>
                  </a:lnTo>
                  <a:lnTo>
                    <a:pt x="566688" y="201703"/>
                  </a:lnTo>
                  <a:lnTo>
                    <a:pt x="566699" y="201607"/>
                  </a:lnTo>
                  <a:lnTo>
                    <a:pt x="566766" y="201462"/>
                  </a:lnTo>
                  <a:lnTo>
                    <a:pt x="566887" y="201299"/>
                  </a:lnTo>
                  <a:lnTo>
                    <a:pt x="568376" y="199680"/>
                  </a:lnTo>
                  <a:lnTo>
                    <a:pt x="568818" y="199180"/>
                  </a:lnTo>
                  <a:lnTo>
                    <a:pt x="569248" y="198562"/>
                  </a:lnTo>
                  <a:lnTo>
                    <a:pt x="569722" y="197778"/>
                  </a:lnTo>
                  <a:lnTo>
                    <a:pt x="570053" y="196995"/>
                  </a:lnTo>
                  <a:lnTo>
                    <a:pt x="570296" y="196365"/>
                  </a:lnTo>
                  <a:lnTo>
                    <a:pt x="570362" y="196180"/>
                  </a:lnTo>
                  <a:lnTo>
                    <a:pt x="570528" y="195324"/>
                  </a:lnTo>
                  <a:lnTo>
                    <a:pt x="570583" y="194625"/>
                  </a:lnTo>
                  <a:lnTo>
                    <a:pt x="570760" y="194041"/>
                  </a:lnTo>
                  <a:lnTo>
                    <a:pt x="571212" y="193068"/>
                  </a:lnTo>
                  <a:lnTo>
                    <a:pt x="571344" y="192754"/>
                  </a:lnTo>
                  <a:lnTo>
                    <a:pt x="571388" y="192334"/>
                  </a:lnTo>
                  <a:lnTo>
                    <a:pt x="571366" y="191635"/>
                  </a:lnTo>
                  <a:lnTo>
                    <a:pt x="571344" y="191172"/>
                  </a:lnTo>
                  <a:lnTo>
                    <a:pt x="571466" y="190561"/>
                  </a:lnTo>
                  <a:lnTo>
                    <a:pt x="571576" y="190307"/>
                  </a:lnTo>
                  <a:lnTo>
                    <a:pt x="571764" y="190002"/>
                  </a:lnTo>
                  <a:lnTo>
                    <a:pt x="571918" y="189794"/>
                  </a:lnTo>
                  <a:lnTo>
                    <a:pt x="572117" y="189498"/>
                  </a:lnTo>
                  <a:lnTo>
                    <a:pt x="572315" y="189286"/>
                  </a:lnTo>
                  <a:lnTo>
                    <a:pt x="572646" y="188823"/>
                  </a:lnTo>
                  <a:lnTo>
                    <a:pt x="572944" y="188430"/>
                  </a:lnTo>
                  <a:lnTo>
                    <a:pt x="573573" y="187552"/>
                  </a:lnTo>
                  <a:lnTo>
                    <a:pt x="574058" y="186788"/>
                  </a:lnTo>
                  <a:lnTo>
                    <a:pt x="574588" y="185966"/>
                  </a:lnTo>
                  <a:lnTo>
                    <a:pt x="575162" y="184753"/>
                  </a:lnTo>
                  <a:lnTo>
                    <a:pt x="575548" y="183780"/>
                  </a:lnTo>
                  <a:lnTo>
                    <a:pt x="575669" y="182927"/>
                  </a:lnTo>
                  <a:lnTo>
                    <a:pt x="575614" y="182274"/>
                  </a:lnTo>
                  <a:lnTo>
                    <a:pt x="575769" y="181707"/>
                  </a:lnTo>
                  <a:lnTo>
                    <a:pt x="575879" y="181445"/>
                  </a:lnTo>
                  <a:lnTo>
                    <a:pt x="576133" y="181078"/>
                  </a:lnTo>
                  <a:lnTo>
                    <a:pt x="576265" y="180843"/>
                  </a:lnTo>
                  <a:lnTo>
                    <a:pt x="576508" y="180530"/>
                  </a:lnTo>
                  <a:lnTo>
                    <a:pt x="576563" y="180285"/>
                  </a:lnTo>
                  <a:lnTo>
                    <a:pt x="576530" y="179880"/>
                  </a:lnTo>
                  <a:lnTo>
                    <a:pt x="576364" y="179235"/>
                  </a:lnTo>
                  <a:lnTo>
                    <a:pt x="576177" y="178794"/>
                  </a:lnTo>
                  <a:lnTo>
                    <a:pt x="575835" y="178456"/>
                  </a:lnTo>
                  <a:lnTo>
                    <a:pt x="575360" y="178083"/>
                  </a:lnTo>
                  <a:lnTo>
                    <a:pt x="575217" y="177910"/>
                  </a:lnTo>
                  <a:lnTo>
                    <a:pt x="575184" y="177870"/>
                  </a:lnTo>
                  <a:lnTo>
                    <a:pt x="575051" y="177744"/>
                  </a:lnTo>
                  <a:lnTo>
                    <a:pt x="574809" y="177534"/>
                  </a:lnTo>
                  <a:lnTo>
                    <a:pt x="574566" y="177368"/>
                  </a:lnTo>
                  <a:lnTo>
                    <a:pt x="574467" y="177234"/>
                  </a:lnTo>
                  <a:lnTo>
                    <a:pt x="574400" y="177081"/>
                  </a:lnTo>
                  <a:lnTo>
                    <a:pt x="574400" y="176931"/>
                  </a:lnTo>
                  <a:lnTo>
                    <a:pt x="574511" y="176792"/>
                  </a:lnTo>
                  <a:lnTo>
                    <a:pt x="574610" y="176700"/>
                  </a:lnTo>
                  <a:lnTo>
                    <a:pt x="574610" y="176700"/>
                  </a:lnTo>
                  <a:lnTo>
                    <a:pt x="574665" y="176514"/>
                  </a:lnTo>
                  <a:lnTo>
                    <a:pt x="574654" y="176310"/>
                  </a:lnTo>
                  <a:lnTo>
                    <a:pt x="574522" y="176142"/>
                  </a:lnTo>
                  <a:lnTo>
                    <a:pt x="574279" y="176025"/>
                  </a:lnTo>
                  <a:lnTo>
                    <a:pt x="573959" y="175934"/>
                  </a:lnTo>
                  <a:lnTo>
                    <a:pt x="573694" y="175864"/>
                  </a:lnTo>
                  <a:lnTo>
                    <a:pt x="573474" y="175816"/>
                  </a:lnTo>
                  <a:lnTo>
                    <a:pt x="573330" y="175664"/>
                  </a:lnTo>
                  <a:lnTo>
                    <a:pt x="573253" y="175488"/>
                  </a:lnTo>
                  <a:lnTo>
                    <a:pt x="573132" y="174988"/>
                  </a:lnTo>
                  <a:lnTo>
                    <a:pt x="573088" y="174746"/>
                  </a:lnTo>
                  <a:lnTo>
                    <a:pt x="573010" y="174628"/>
                  </a:lnTo>
                  <a:lnTo>
                    <a:pt x="572591" y="174600"/>
                  </a:lnTo>
                  <a:lnTo>
                    <a:pt x="571300" y="174515"/>
                  </a:lnTo>
                  <a:lnTo>
                    <a:pt x="570693" y="174653"/>
                  </a:lnTo>
                  <a:lnTo>
                    <a:pt x="570208" y="174444"/>
                  </a:lnTo>
                  <a:lnTo>
                    <a:pt x="569480" y="174136"/>
                  </a:lnTo>
                  <a:lnTo>
                    <a:pt x="568939" y="173911"/>
                  </a:lnTo>
                  <a:lnTo>
                    <a:pt x="568674" y="173911"/>
                  </a:lnTo>
                  <a:lnTo>
                    <a:pt x="568321" y="174321"/>
                  </a:lnTo>
                  <a:lnTo>
                    <a:pt x="567968" y="174297"/>
                  </a:lnTo>
                  <a:lnTo>
                    <a:pt x="566402" y="173708"/>
                  </a:lnTo>
                  <a:lnTo>
                    <a:pt x="564846" y="173102"/>
                  </a:lnTo>
                  <a:lnTo>
                    <a:pt x="563698" y="172877"/>
                  </a:lnTo>
                  <a:lnTo>
                    <a:pt x="562573" y="172877"/>
                  </a:lnTo>
                  <a:lnTo>
                    <a:pt x="561139" y="173258"/>
                  </a:lnTo>
                  <a:lnTo>
                    <a:pt x="558778" y="173695"/>
                  </a:lnTo>
                  <a:lnTo>
                    <a:pt x="556737" y="173562"/>
                  </a:lnTo>
                  <a:lnTo>
                    <a:pt x="556317" y="173534"/>
                  </a:lnTo>
                  <a:lnTo>
                    <a:pt x="556064" y="173534"/>
                  </a:lnTo>
                  <a:lnTo>
                    <a:pt x="555523" y="173633"/>
                  </a:lnTo>
                  <a:lnTo>
                    <a:pt x="554563" y="173865"/>
                  </a:lnTo>
                  <a:lnTo>
                    <a:pt x="553702" y="174106"/>
                  </a:lnTo>
                  <a:lnTo>
                    <a:pt x="552820" y="174317"/>
                  </a:lnTo>
                  <a:lnTo>
                    <a:pt x="551650" y="174481"/>
                  </a:lnTo>
                  <a:lnTo>
                    <a:pt x="550613" y="174554"/>
                  </a:lnTo>
                  <a:lnTo>
                    <a:pt x="550117" y="174590"/>
                  </a:lnTo>
                  <a:lnTo>
                    <a:pt x="549433" y="174500"/>
                  </a:lnTo>
                  <a:lnTo>
                    <a:pt x="548936" y="174293"/>
                  </a:lnTo>
                  <a:lnTo>
                    <a:pt x="548197" y="174193"/>
                  </a:lnTo>
                  <a:lnTo>
                    <a:pt x="547634" y="174166"/>
                  </a:lnTo>
                  <a:lnTo>
                    <a:pt x="547193" y="174139"/>
                  </a:lnTo>
                  <a:lnTo>
                    <a:pt x="546763" y="174086"/>
                  </a:lnTo>
                  <a:lnTo>
                    <a:pt x="546200" y="174002"/>
                  </a:lnTo>
                  <a:lnTo>
                    <a:pt x="544413" y="173616"/>
                  </a:lnTo>
                  <a:lnTo>
                    <a:pt x="542669" y="172984"/>
                  </a:lnTo>
                  <a:lnTo>
                    <a:pt x="542018" y="172660"/>
                  </a:lnTo>
                  <a:lnTo>
                    <a:pt x="541588" y="172440"/>
                  </a:lnTo>
                  <a:lnTo>
                    <a:pt x="540981" y="172027"/>
                  </a:lnTo>
                  <a:lnTo>
                    <a:pt x="540573" y="171642"/>
                  </a:lnTo>
                  <a:lnTo>
                    <a:pt x="540441" y="171505"/>
                  </a:lnTo>
                  <a:lnTo>
                    <a:pt x="539812" y="170694"/>
                  </a:lnTo>
                  <a:lnTo>
                    <a:pt x="539525" y="170353"/>
                  </a:lnTo>
                  <a:lnTo>
                    <a:pt x="539470" y="170312"/>
                  </a:lnTo>
                  <a:lnTo>
                    <a:pt x="539437" y="170290"/>
                  </a:lnTo>
                  <a:lnTo>
                    <a:pt x="538797" y="169988"/>
                  </a:lnTo>
                  <a:lnTo>
                    <a:pt x="538587" y="169939"/>
                  </a:lnTo>
                  <a:lnTo>
                    <a:pt x="538433" y="169867"/>
                  </a:lnTo>
                  <a:lnTo>
                    <a:pt x="538356" y="169748"/>
                  </a:lnTo>
                  <a:lnTo>
                    <a:pt x="538322" y="169630"/>
                  </a:lnTo>
                  <a:lnTo>
                    <a:pt x="538333" y="169495"/>
                  </a:lnTo>
                  <a:lnTo>
                    <a:pt x="538344" y="169205"/>
                  </a:lnTo>
                  <a:lnTo>
                    <a:pt x="538311" y="168972"/>
                  </a:lnTo>
                  <a:lnTo>
                    <a:pt x="538278" y="168716"/>
                  </a:lnTo>
                  <a:lnTo>
                    <a:pt x="538267" y="168490"/>
                  </a:lnTo>
                  <a:lnTo>
                    <a:pt x="538278" y="168331"/>
                  </a:lnTo>
                  <a:lnTo>
                    <a:pt x="538333" y="168081"/>
                  </a:lnTo>
                  <a:lnTo>
                    <a:pt x="538543" y="167876"/>
                  </a:lnTo>
                  <a:lnTo>
                    <a:pt x="538698" y="167799"/>
                  </a:lnTo>
                  <a:lnTo>
                    <a:pt x="538841" y="167634"/>
                  </a:lnTo>
                  <a:lnTo>
                    <a:pt x="538841" y="167412"/>
                  </a:lnTo>
                  <a:lnTo>
                    <a:pt x="538786" y="167190"/>
                  </a:lnTo>
                  <a:lnTo>
                    <a:pt x="538786" y="167090"/>
                  </a:lnTo>
                  <a:lnTo>
                    <a:pt x="538675" y="166602"/>
                  </a:lnTo>
                  <a:lnTo>
                    <a:pt x="538664" y="166193"/>
                  </a:lnTo>
                  <a:lnTo>
                    <a:pt x="538764" y="165800"/>
                  </a:lnTo>
                  <a:lnTo>
                    <a:pt x="538940" y="165569"/>
                  </a:lnTo>
                  <a:lnTo>
                    <a:pt x="539238" y="165470"/>
                  </a:lnTo>
                  <a:lnTo>
                    <a:pt x="539459" y="165439"/>
                  </a:lnTo>
                  <a:lnTo>
                    <a:pt x="539757" y="165402"/>
                  </a:lnTo>
                  <a:lnTo>
                    <a:pt x="540154" y="165286"/>
                  </a:lnTo>
                  <a:lnTo>
                    <a:pt x="540364" y="165222"/>
                  </a:lnTo>
                  <a:lnTo>
                    <a:pt x="540639" y="165101"/>
                  </a:lnTo>
                  <a:lnTo>
                    <a:pt x="540970" y="164881"/>
                  </a:lnTo>
                  <a:lnTo>
                    <a:pt x="541875" y="164403"/>
                  </a:lnTo>
                  <a:lnTo>
                    <a:pt x="542118" y="164174"/>
                  </a:lnTo>
                  <a:lnTo>
                    <a:pt x="542427" y="163840"/>
                  </a:lnTo>
                  <a:lnTo>
                    <a:pt x="542504" y="163674"/>
                  </a:lnTo>
                  <a:lnTo>
                    <a:pt x="542669" y="163128"/>
                  </a:lnTo>
                  <a:lnTo>
                    <a:pt x="542736" y="162763"/>
                  </a:lnTo>
                  <a:lnTo>
                    <a:pt x="542703" y="162430"/>
                  </a:lnTo>
                  <a:lnTo>
                    <a:pt x="542548" y="162172"/>
                  </a:lnTo>
                  <a:lnTo>
                    <a:pt x="542261" y="161793"/>
                  </a:lnTo>
                  <a:lnTo>
                    <a:pt x="542074" y="161629"/>
                  </a:lnTo>
                  <a:lnTo>
                    <a:pt x="541974" y="161452"/>
                  </a:lnTo>
                  <a:lnTo>
                    <a:pt x="541886" y="161257"/>
                  </a:lnTo>
                  <a:lnTo>
                    <a:pt x="541809" y="161035"/>
                  </a:lnTo>
                  <a:lnTo>
                    <a:pt x="541798" y="161022"/>
                  </a:lnTo>
                  <a:lnTo>
                    <a:pt x="541687" y="160852"/>
                  </a:lnTo>
                  <a:lnTo>
                    <a:pt x="541544" y="160631"/>
                  </a:lnTo>
                  <a:lnTo>
                    <a:pt x="541092" y="160246"/>
                  </a:lnTo>
                  <a:lnTo>
                    <a:pt x="540816" y="159987"/>
                  </a:lnTo>
                  <a:lnTo>
                    <a:pt x="540683" y="159638"/>
                  </a:lnTo>
                  <a:lnTo>
                    <a:pt x="540452" y="159289"/>
                  </a:lnTo>
                  <a:lnTo>
                    <a:pt x="540275" y="159026"/>
                  </a:lnTo>
                  <a:lnTo>
                    <a:pt x="540220" y="158891"/>
                  </a:lnTo>
                  <a:lnTo>
                    <a:pt x="540220" y="158853"/>
                  </a:lnTo>
                  <a:lnTo>
                    <a:pt x="540209" y="158600"/>
                  </a:lnTo>
                  <a:lnTo>
                    <a:pt x="540275" y="158326"/>
                  </a:lnTo>
                  <a:lnTo>
                    <a:pt x="540231" y="158069"/>
                  </a:lnTo>
                  <a:lnTo>
                    <a:pt x="540121" y="157848"/>
                  </a:lnTo>
                  <a:lnTo>
                    <a:pt x="539823" y="157728"/>
                  </a:lnTo>
                  <a:lnTo>
                    <a:pt x="539415" y="157711"/>
                  </a:lnTo>
                  <a:lnTo>
                    <a:pt x="538720" y="157604"/>
                  </a:lnTo>
                  <a:lnTo>
                    <a:pt x="538389" y="157453"/>
                  </a:lnTo>
                  <a:lnTo>
                    <a:pt x="538058" y="157104"/>
                  </a:lnTo>
                  <a:lnTo>
                    <a:pt x="537693" y="156208"/>
                  </a:lnTo>
                  <a:lnTo>
                    <a:pt x="537407" y="155693"/>
                  </a:lnTo>
                  <a:lnTo>
                    <a:pt x="536910" y="155207"/>
                  </a:lnTo>
                  <a:lnTo>
                    <a:pt x="536336" y="154722"/>
                  </a:lnTo>
                  <a:lnTo>
                    <a:pt x="535972" y="154446"/>
                  </a:lnTo>
                  <a:lnTo>
                    <a:pt x="535862" y="154345"/>
                  </a:lnTo>
                  <a:lnTo>
                    <a:pt x="535752" y="154251"/>
                  </a:lnTo>
                  <a:lnTo>
                    <a:pt x="535608" y="154171"/>
                  </a:lnTo>
                  <a:lnTo>
                    <a:pt x="535421" y="154119"/>
                  </a:lnTo>
                  <a:lnTo>
                    <a:pt x="535200" y="154085"/>
                  </a:lnTo>
                  <a:lnTo>
                    <a:pt x="535012" y="154083"/>
                  </a:lnTo>
                  <a:lnTo>
                    <a:pt x="534571" y="154212"/>
                  </a:lnTo>
                  <a:lnTo>
                    <a:pt x="534273" y="154422"/>
                  </a:lnTo>
                  <a:lnTo>
                    <a:pt x="534053" y="154504"/>
                  </a:lnTo>
                  <a:lnTo>
                    <a:pt x="533843" y="154536"/>
                  </a:lnTo>
                  <a:lnTo>
                    <a:pt x="533534" y="154558"/>
                  </a:lnTo>
                  <a:lnTo>
                    <a:pt x="533082" y="154681"/>
                  </a:lnTo>
                  <a:lnTo>
                    <a:pt x="532784" y="154801"/>
                  </a:lnTo>
                  <a:lnTo>
                    <a:pt x="532552" y="154891"/>
                  </a:lnTo>
                  <a:lnTo>
                    <a:pt x="532376" y="154984"/>
                  </a:lnTo>
                  <a:lnTo>
                    <a:pt x="532166" y="155185"/>
                  </a:lnTo>
                  <a:lnTo>
                    <a:pt x="532000" y="155313"/>
                  </a:lnTo>
                  <a:lnTo>
                    <a:pt x="531647" y="155522"/>
                  </a:lnTo>
                  <a:lnTo>
                    <a:pt x="531372" y="155668"/>
                  </a:lnTo>
                  <a:lnTo>
                    <a:pt x="531129" y="155741"/>
                  </a:lnTo>
                  <a:lnTo>
                    <a:pt x="530941" y="155782"/>
                  </a:lnTo>
                  <a:lnTo>
                    <a:pt x="530765" y="155825"/>
                  </a:lnTo>
                  <a:lnTo>
                    <a:pt x="530632" y="155876"/>
                  </a:lnTo>
                  <a:lnTo>
                    <a:pt x="530268" y="156025"/>
                  </a:lnTo>
                  <a:lnTo>
                    <a:pt x="529970" y="156112"/>
                  </a:lnTo>
                  <a:lnTo>
                    <a:pt x="529695" y="156143"/>
                  </a:lnTo>
                  <a:lnTo>
                    <a:pt x="529430" y="156090"/>
                  </a:lnTo>
                  <a:lnTo>
                    <a:pt x="529121" y="155976"/>
                  </a:lnTo>
                  <a:lnTo>
                    <a:pt x="528867" y="155861"/>
                  </a:lnTo>
                  <a:lnTo>
                    <a:pt x="528624" y="155682"/>
                  </a:lnTo>
                  <a:lnTo>
                    <a:pt x="528216" y="155305"/>
                  </a:lnTo>
                  <a:lnTo>
                    <a:pt x="527753" y="154825"/>
                  </a:lnTo>
                  <a:lnTo>
                    <a:pt x="527488" y="154650"/>
                  </a:lnTo>
                  <a:lnTo>
                    <a:pt x="527444" y="154436"/>
                  </a:lnTo>
                  <a:lnTo>
                    <a:pt x="527345" y="154232"/>
                  </a:lnTo>
                  <a:lnTo>
                    <a:pt x="527212" y="154079"/>
                  </a:lnTo>
                  <a:lnTo>
                    <a:pt x="527146" y="154035"/>
                  </a:lnTo>
                  <a:lnTo>
                    <a:pt x="527146" y="154029"/>
                  </a:lnTo>
                  <a:lnTo>
                    <a:pt x="527113" y="153661"/>
                  </a:lnTo>
                  <a:lnTo>
                    <a:pt x="527002" y="153246"/>
                  </a:lnTo>
                  <a:lnTo>
                    <a:pt x="526870" y="152723"/>
                  </a:lnTo>
                  <a:lnTo>
                    <a:pt x="526727" y="152274"/>
                  </a:lnTo>
                  <a:lnTo>
                    <a:pt x="526694" y="151773"/>
                  </a:lnTo>
                  <a:lnTo>
                    <a:pt x="526671" y="151282"/>
                  </a:lnTo>
                  <a:lnTo>
                    <a:pt x="526495" y="150887"/>
                  </a:lnTo>
                  <a:lnTo>
                    <a:pt x="526329" y="150641"/>
                  </a:lnTo>
                  <a:lnTo>
                    <a:pt x="525954" y="150514"/>
                  </a:lnTo>
                  <a:lnTo>
                    <a:pt x="525656" y="150514"/>
                  </a:lnTo>
                  <a:lnTo>
                    <a:pt x="525348" y="150322"/>
                  </a:lnTo>
                  <a:lnTo>
                    <a:pt x="524807" y="150130"/>
                  </a:lnTo>
                  <a:lnTo>
                    <a:pt x="524299" y="150350"/>
                  </a:lnTo>
                  <a:lnTo>
                    <a:pt x="523891" y="150215"/>
                  </a:lnTo>
                  <a:lnTo>
                    <a:pt x="523957" y="149683"/>
                  </a:lnTo>
                  <a:lnTo>
                    <a:pt x="524013" y="149212"/>
                  </a:lnTo>
                  <a:lnTo>
                    <a:pt x="523858" y="148988"/>
                  </a:lnTo>
                  <a:lnTo>
                    <a:pt x="523560" y="148499"/>
                  </a:lnTo>
                  <a:lnTo>
                    <a:pt x="523317" y="147766"/>
                  </a:lnTo>
                  <a:lnTo>
                    <a:pt x="523317" y="147427"/>
                  </a:lnTo>
                  <a:lnTo>
                    <a:pt x="523218" y="146769"/>
                  </a:lnTo>
                  <a:lnTo>
                    <a:pt x="522920" y="146318"/>
                  </a:lnTo>
                  <a:lnTo>
                    <a:pt x="522788" y="145623"/>
                  </a:lnTo>
                  <a:lnTo>
                    <a:pt x="522821" y="144965"/>
                  </a:lnTo>
                  <a:lnTo>
                    <a:pt x="522876" y="144420"/>
                  </a:lnTo>
                  <a:lnTo>
                    <a:pt x="522622" y="143931"/>
                  </a:lnTo>
                  <a:lnTo>
                    <a:pt x="522258" y="143480"/>
                  </a:lnTo>
                  <a:lnTo>
                    <a:pt x="522302" y="143067"/>
                  </a:lnTo>
                  <a:lnTo>
                    <a:pt x="522369" y="142259"/>
                  </a:lnTo>
                  <a:lnTo>
                    <a:pt x="522545" y="141450"/>
                  </a:lnTo>
                  <a:lnTo>
                    <a:pt x="522347" y="141255"/>
                  </a:lnTo>
                  <a:lnTo>
                    <a:pt x="521828" y="141036"/>
                  </a:lnTo>
                  <a:lnTo>
                    <a:pt x="521298" y="140794"/>
                  </a:lnTo>
                  <a:lnTo>
                    <a:pt x="520813" y="140443"/>
                  </a:lnTo>
                  <a:lnTo>
                    <a:pt x="520438" y="140377"/>
                  </a:lnTo>
                  <a:lnTo>
                    <a:pt x="520041" y="140772"/>
                  </a:lnTo>
                  <a:lnTo>
                    <a:pt x="519864" y="141124"/>
                  </a:lnTo>
                  <a:lnTo>
                    <a:pt x="519533" y="141541"/>
                  </a:lnTo>
                  <a:lnTo>
                    <a:pt x="519390" y="141915"/>
                  </a:lnTo>
                  <a:lnTo>
                    <a:pt x="519059" y="142331"/>
                  </a:lnTo>
                  <a:lnTo>
                    <a:pt x="518816" y="142375"/>
                  </a:lnTo>
                  <a:lnTo>
                    <a:pt x="518353" y="142705"/>
                  </a:lnTo>
                  <a:lnTo>
                    <a:pt x="518198" y="142947"/>
                  </a:lnTo>
                  <a:lnTo>
                    <a:pt x="517624" y="143232"/>
                  </a:lnTo>
                  <a:lnTo>
                    <a:pt x="517183" y="143232"/>
                  </a:lnTo>
                  <a:lnTo>
                    <a:pt x="516819" y="143232"/>
                  </a:lnTo>
                  <a:lnTo>
                    <a:pt x="516223" y="143298"/>
                  </a:lnTo>
                  <a:lnTo>
                    <a:pt x="515870" y="143407"/>
                  </a:lnTo>
                  <a:lnTo>
                    <a:pt x="515716" y="143605"/>
                  </a:lnTo>
                  <a:lnTo>
                    <a:pt x="515495" y="143803"/>
                  </a:lnTo>
                  <a:lnTo>
                    <a:pt x="515363" y="143825"/>
                  </a:lnTo>
                  <a:lnTo>
                    <a:pt x="515032" y="143825"/>
                  </a:lnTo>
                  <a:lnTo>
                    <a:pt x="514634" y="143803"/>
                  </a:lnTo>
                  <a:lnTo>
                    <a:pt x="514326" y="143781"/>
                  </a:lnTo>
                  <a:lnTo>
                    <a:pt x="513961" y="143781"/>
                  </a:lnTo>
                  <a:lnTo>
                    <a:pt x="513586" y="143868"/>
                  </a:lnTo>
                  <a:lnTo>
                    <a:pt x="512704" y="144045"/>
                  </a:lnTo>
                  <a:lnTo>
                    <a:pt x="511931" y="144067"/>
                  </a:lnTo>
                  <a:lnTo>
                    <a:pt x="511490" y="144067"/>
                  </a:lnTo>
                  <a:lnTo>
                    <a:pt x="511071" y="144054"/>
                  </a:lnTo>
                  <a:lnTo>
                    <a:pt x="510971" y="144248"/>
                  </a:lnTo>
                  <a:lnTo>
                    <a:pt x="510894" y="144525"/>
                  </a:lnTo>
                  <a:lnTo>
                    <a:pt x="510839" y="144679"/>
                  </a:lnTo>
                  <a:lnTo>
                    <a:pt x="510784" y="144647"/>
                  </a:lnTo>
                  <a:lnTo>
                    <a:pt x="510762" y="144638"/>
                  </a:lnTo>
                  <a:lnTo>
                    <a:pt x="510740" y="144616"/>
                  </a:lnTo>
                  <a:lnTo>
                    <a:pt x="510707" y="144490"/>
                  </a:lnTo>
                  <a:lnTo>
                    <a:pt x="510674" y="144404"/>
                  </a:lnTo>
                  <a:lnTo>
                    <a:pt x="510574" y="144306"/>
                  </a:lnTo>
                  <a:lnTo>
                    <a:pt x="510376" y="144177"/>
                  </a:lnTo>
                  <a:lnTo>
                    <a:pt x="510210" y="144112"/>
                  </a:lnTo>
                  <a:lnTo>
                    <a:pt x="510000" y="144052"/>
                  </a:lnTo>
                  <a:lnTo>
                    <a:pt x="509681" y="143883"/>
                  </a:lnTo>
                  <a:lnTo>
                    <a:pt x="509526" y="143813"/>
                  </a:lnTo>
                  <a:lnTo>
                    <a:pt x="509394" y="143754"/>
                  </a:lnTo>
                  <a:lnTo>
                    <a:pt x="509217" y="143678"/>
                  </a:lnTo>
                  <a:lnTo>
                    <a:pt x="509096" y="143633"/>
                  </a:lnTo>
                  <a:lnTo>
                    <a:pt x="508886" y="143536"/>
                  </a:lnTo>
                  <a:lnTo>
                    <a:pt x="508555" y="143468"/>
                  </a:lnTo>
                  <a:lnTo>
                    <a:pt x="508379" y="143416"/>
                  </a:lnTo>
                  <a:lnTo>
                    <a:pt x="508169" y="143375"/>
                  </a:lnTo>
                  <a:lnTo>
                    <a:pt x="507992" y="143360"/>
                  </a:lnTo>
                  <a:lnTo>
                    <a:pt x="507772" y="143360"/>
                  </a:lnTo>
                  <a:lnTo>
                    <a:pt x="507595" y="143348"/>
                  </a:lnTo>
                  <a:lnTo>
                    <a:pt x="507408" y="143348"/>
                  </a:lnTo>
                  <a:lnTo>
                    <a:pt x="507297" y="143360"/>
                  </a:lnTo>
                  <a:lnTo>
                    <a:pt x="507165" y="143396"/>
                  </a:lnTo>
                  <a:lnTo>
                    <a:pt x="507066" y="143424"/>
                  </a:lnTo>
                  <a:lnTo>
                    <a:pt x="506933" y="143465"/>
                  </a:lnTo>
                  <a:lnTo>
                    <a:pt x="506735" y="143521"/>
                  </a:lnTo>
                  <a:lnTo>
                    <a:pt x="506624" y="143557"/>
                  </a:lnTo>
                  <a:lnTo>
                    <a:pt x="506547" y="143585"/>
                  </a:lnTo>
                  <a:lnTo>
                    <a:pt x="506371" y="143629"/>
                  </a:lnTo>
                  <a:lnTo>
                    <a:pt x="506271" y="143633"/>
                  </a:lnTo>
                  <a:lnTo>
                    <a:pt x="506106" y="143609"/>
                  </a:lnTo>
                  <a:lnTo>
                    <a:pt x="505973" y="143590"/>
                  </a:lnTo>
                  <a:lnTo>
                    <a:pt x="505929" y="143585"/>
                  </a:lnTo>
                  <a:lnTo>
                    <a:pt x="505764" y="143585"/>
                  </a:lnTo>
                  <a:lnTo>
                    <a:pt x="505709" y="143585"/>
                  </a:lnTo>
                  <a:lnTo>
                    <a:pt x="505687" y="143585"/>
                  </a:lnTo>
                  <a:lnTo>
                    <a:pt x="505676" y="143585"/>
                  </a:lnTo>
                  <a:lnTo>
                    <a:pt x="505676" y="143585"/>
                  </a:lnTo>
                  <a:lnTo>
                    <a:pt x="505378" y="143540"/>
                  </a:lnTo>
                  <a:lnTo>
                    <a:pt x="505058" y="143510"/>
                  </a:lnTo>
                  <a:lnTo>
                    <a:pt x="504771" y="143540"/>
                  </a:lnTo>
                  <a:lnTo>
                    <a:pt x="504484" y="143627"/>
                  </a:lnTo>
                  <a:lnTo>
                    <a:pt x="504175" y="143609"/>
                  </a:lnTo>
                  <a:lnTo>
                    <a:pt x="503954" y="143565"/>
                  </a:lnTo>
                  <a:lnTo>
                    <a:pt x="503634" y="143565"/>
                  </a:lnTo>
                  <a:lnTo>
                    <a:pt x="503226" y="143718"/>
                  </a:lnTo>
                  <a:lnTo>
                    <a:pt x="502796" y="143821"/>
                  </a:lnTo>
                  <a:lnTo>
                    <a:pt x="502355" y="143770"/>
                  </a:lnTo>
                  <a:lnTo>
                    <a:pt x="501505" y="143513"/>
                  </a:lnTo>
                  <a:lnTo>
                    <a:pt x="500865" y="143283"/>
                  </a:lnTo>
                  <a:lnTo>
                    <a:pt x="500611" y="142865"/>
                  </a:lnTo>
                  <a:lnTo>
                    <a:pt x="500280" y="142590"/>
                  </a:lnTo>
                  <a:lnTo>
                    <a:pt x="499938" y="142488"/>
                  </a:lnTo>
                  <a:lnTo>
                    <a:pt x="499729" y="142536"/>
                  </a:lnTo>
                  <a:lnTo>
                    <a:pt x="499607" y="142565"/>
                  </a:lnTo>
                  <a:lnTo>
                    <a:pt x="499276" y="142964"/>
                  </a:lnTo>
                  <a:lnTo>
                    <a:pt x="498990" y="143157"/>
                  </a:lnTo>
                  <a:lnTo>
                    <a:pt x="498802" y="143332"/>
                  </a:lnTo>
                  <a:lnTo>
                    <a:pt x="498537" y="143771"/>
                  </a:lnTo>
                  <a:lnTo>
                    <a:pt x="498206" y="144293"/>
                  </a:lnTo>
                  <a:lnTo>
                    <a:pt x="497853" y="144725"/>
                  </a:lnTo>
                  <a:lnTo>
                    <a:pt x="497599" y="144930"/>
                  </a:lnTo>
                  <a:lnTo>
                    <a:pt x="497180" y="145164"/>
                  </a:lnTo>
                  <a:lnTo>
                    <a:pt x="496904" y="145383"/>
                  </a:lnTo>
                  <a:lnTo>
                    <a:pt x="496628" y="145741"/>
                  </a:lnTo>
                  <a:lnTo>
                    <a:pt x="496441" y="145888"/>
                  </a:lnTo>
                  <a:lnTo>
                    <a:pt x="496286" y="146101"/>
                  </a:lnTo>
                  <a:lnTo>
                    <a:pt x="496121" y="146597"/>
                  </a:lnTo>
                  <a:lnTo>
                    <a:pt x="496275" y="147283"/>
                  </a:lnTo>
                  <a:lnTo>
                    <a:pt x="496253" y="147744"/>
                  </a:lnTo>
                  <a:lnTo>
                    <a:pt x="496220" y="148283"/>
                  </a:lnTo>
                  <a:lnTo>
                    <a:pt x="495812" y="148539"/>
                  </a:lnTo>
                  <a:lnTo>
                    <a:pt x="494731" y="148744"/>
                  </a:lnTo>
                  <a:lnTo>
                    <a:pt x="493782" y="149078"/>
                  </a:lnTo>
                  <a:lnTo>
                    <a:pt x="492943" y="149231"/>
                  </a:lnTo>
                  <a:lnTo>
                    <a:pt x="491730" y="149744"/>
                  </a:lnTo>
                  <a:lnTo>
                    <a:pt x="490935" y="149693"/>
                  </a:lnTo>
                  <a:lnTo>
                    <a:pt x="490538" y="149614"/>
                  </a:lnTo>
                  <a:lnTo>
                    <a:pt x="490130" y="149865"/>
                  </a:lnTo>
                  <a:lnTo>
                    <a:pt x="489424" y="149974"/>
                  </a:lnTo>
                  <a:lnTo>
                    <a:pt x="488861" y="150206"/>
                  </a:lnTo>
                  <a:lnTo>
                    <a:pt x="488299" y="150462"/>
                  </a:lnTo>
                  <a:lnTo>
                    <a:pt x="487758" y="150693"/>
                  </a:lnTo>
                  <a:lnTo>
                    <a:pt x="487471" y="150949"/>
                  </a:lnTo>
                  <a:lnTo>
                    <a:pt x="487239" y="151488"/>
                  </a:lnTo>
                  <a:lnTo>
                    <a:pt x="487228" y="151715"/>
                  </a:lnTo>
                  <a:lnTo>
                    <a:pt x="486831" y="151763"/>
                  </a:lnTo>
                  <a:lnTo>
                    <a:pt x="486412" y="151531"/>
                  </a:lnTo>
                  <a:lnTo>
                    <a:pt x="486048" y="151222"/>
                  </a:lnTo>
                  <a:lnTo>
                    <a:pt x="485871" y="150824"/>
                  </a:lnTo>
                  <a:lnTo>
                    <a:pt x="485706" y="150345"/>
                  </a:lnTo>
                  <a:lnTo>
                    <a:pt x="485617" y="149981"/>
                  </a:lnTo>
                  <a:lnTo>
                    <a:pt x="485651" y="149536"/>
                  </a:lnTo>
                  <a:lnTo>
                    <a:pt x="485772" y="149147"/>
                  </a:lnTo>
                  <a:lnTo>
                    <a:pt x="485816" y="149026"/>
                  </a:lnTo>
                  <a:lnTo>
                    <a:pt x="485926" y="148829"/>
                  </a:lnTo>
                  <a:lnTo>
                    <a:pt x="486048" y="148545"/>
                  </a:lnTo>
                  <a:lnTo>
                    <a:pt x="486246" y="148254"/>
                  </a:lnTo>
                  <a:lnTo>
                    <a:pt x="486368" y="148065"/>
                  </a:lnTo>
                  <a:lnTo>
                    <a:pt x="486445" y="147898"/>
                  </a:lnTo>
                  <a:lnTo>
                    <a:pt x="486467" y="147746"/>
                  </a:lnTo>
                  <a:lnTo>
                    <a:pt x="486412" y="147533"/>
                  </a:lnTo>
                  <a:lnTo>
                    <a:pt x="486324" y="147372"/>
                  </a:lnTo>
                  <a:lnTo>
                    <a:pt x="486147" y="147124"/>
                  </a:lnTo>
                  <a:lnTo>
                    <a:pt x="486092" y="146910"/>
                  </a:lnTo>
                  <a:lnTo>
                    <a:pt x="486026" y="146505"/>
                  </a:lnTo>
                  <a:lnTo>
                    <a:pt x="485937" y="146288"/>
                  </a:lnTo>
                  <a:lnTo>
                    <a:pt x="485816" y="146136"/>
                  </a:lnTo>
                  <a:lnTo>
                    <a:pt x="485739" y="145975"/>
                  </a:lnTo>
                  <a:lnTo>
                    <a:pt x="485717" y="145481"/>
                  </a:lnTo>
                  <a:lnTo>
                    <a:pt x="485750" y="145132"/>
                  </a:lnTo>
                  <a:lnTo>
                    <a:pt x="485772" y="144886"/>
                  </a:lnTo>
                  <a:lnTo>
                    <a:pt x="485772" y="144882"/>
                  </a:lnTo>
                  <a:lnTo>
                    <a:pt x="485772" y="144878"/>
                  </a:lnTo>
                  <a:lnTo>
                    <a:pt x="485772" y="144866"/>
                  </a:lnTo>
                  <a:lnTo>
                    <a:pt x="485816" y="144594"/>
                  </a:lnTo>
                  <a:lnTo>
                    <a:pt x="485860" y="144476"/>
                  </a:lnTo>
                  <a:lnTo>
                    <a:pt x="485871" y="144335"/>
                  </a:lnTo>
                  <a:lnTo>
                    <a:pt x="485937" y="144103"/>
                  </a:lnTo>
                  <a:lnTo>
                    <a:pt x="486180" y="143518"/>
                  </a:lnTo>
                  <a:lnTo>
                    <a:pt x="486213" y="143444"/>
                  </a:lnTo>
                  <a:lnTo>
                    <a:pt x="486302" y="143040"/>
                  </a:lnTo>
                  <a:lnTo>
                    <a:pt x="486434" y="142772"/>
                  </a:lnTo>
                  <a:lnTo>
                    <a:pt x="486489" y="142491"/>
                  </a:lnTo>
                  <a:lnTo>
                    <a:pt x="486467" y="142051"/>
                  </a:lnTo>
                  <a:lnTo>
                    <a:pt x="486368" y="141848"/>
                  </a:lnTo>
                  <a:lnTo>
                    <a:pt x="486357" y="141780"/>
                  </a:lnTo>
                  <a:lnTo>
                    <a:pt x="486368" y="141625"/>
                  </a:lnTo>
                  <a:lnTo>
                    <a:pt x="486467" y="141202"/>
                  </a:lnTo>
                  <a:lnTo>
                    <a:pt x="486401" y="140675"/>
                  </a:lnTo>
                  <a:lnTo>
                    <a:pt x="486257" y="140351"/>
                  </a:lnTo>
                  <a:lnTo>
                    <a:pt x="486125" y="140027"/>
                  </a:lnTo>
                  <a:lnTo>
                    <a:pt x="485993" y="139906"/>
                  </a:lnTo>
                  <a:lnTo>
                    <a:pt x="485937" y="139823"/>
                  </a:lnTo>
                  <a:lnTo>
                    <a:pt x="485816" y="139482"/>
                  </a:lnTo>
                  <a:lnTo>
                    <a:pt x="485761" y="139370"/>
                  </a:lnTo>
                  <a:lnTo>
                    <a:pt x="485739" y="139313"/>
                  </a:lnTo>
                  <a:lnTo>
                    <a:pt x="485728" y="139275"/>
                  </a:lnTo>
                  <a:lnTo>
                    <a:pt x="485728" y="139191"/>
                  </a:lnTo>
                  <a:lnTo>
                    <a:pt x="485739" y="139121"/>
                  </a:lnTo>
                  <a:lnTo>
                    <a:pt x="485761" y="139092"/>
                  </a:lnTo>
                  <a:lnTo>
                    <a:pt x="485949" y="138899"/>
                  </a:lnTo>
                  <a:lnTo>
                    <a:pt x="486026" y="138769"/>
                  </a:lnTo>
                  <a:lnTo>
                    <a:pt x="486015" y="138600"/>
                  </a:lnTo>
                  <a:lnTo>
                    <a:pt x="485937" y="138371"/>
                  </a:lnTo>
                  <a:lnTo>
                    <a:pt x="485937" y="138275"/>
                  </a:lnTo>
                  <a:lnTo>
                    <a:pt x="485960" y="138166"/>
                  </a:lnTo>
                  <a:lnTo>
                    <a:pt x="486026" y="137967"/>
                  </a:lnTo>
                  <a:lnTo>
                    <a:pt x="486037" y="137911"/>
                  </a:lnTo>
                  <a:lnTo>
                    <a:pt x="486081" y="137787"/>
                  </a:lnTo>
                  <a:lnTo>
                    <a:pt x="486081" y="137599"/>
                  </a:lnTo>
                  <a:lnTo>
                    <a:pt x="486114" y="137361"/>
                  </a:lnTo>
                  <a:lnTo>
                    <a:pt x="486158" y="137111"/>
                  </a:lnTo>
                  <a:lnTo>
                    <a:pt x="486224" y="136997"/>
                  </a:lnTo>
                  <a:lnTo>
                    <a:pt x="486224" y="136831"/>
                  </a:lnTo>
                  <a:lnTo>
                    <a:pt x="486191" y="136622"/>
                  </a:lnTo>
                  <a:lnTo>
                    <a:pt x="486202" y="136404"/>
                  </a:lnTo>
                  <a:lnTo>
                    <a:pt x="486235" y="136237"/>
                  </a:lnTo>
                  <a:lnTo>
                    <a:pt x="486268" y="136061"/>
                  </a:lnTo>
                  <a:lnTo>
                    <a:pt x="486313" y="135801"/>
                  </a:lnTo>
                  <a:lnTo>
                    <a:pt x="486335" y="135634"/>
                  </a:lnTo>
                  <a:lnTo>
                    <a:pt x="486390" y="135458"/>
                  </a:lnTo>
                  <a:lnTo>
                    <a:pt x="486368" y="135302"/>
                  </a:lnTo>
                  <a:lnTo>
                    <a:pt x="486324" y="135188"/>
                  </a:lnTo>
                  <a:lnTo>
                    <a:pt x="486257" y="135094"/>
                  </a:lnTo>
                  <a:lnTo>
                    <a:pt x="486191" y="134939"/>
                  </a:lnTo>
                  <a:lnTo>
                    <a:pt x="486114" y="134761"/>
                  </a:lnTo>
                  <a:lnTo>
                    <a:pt x="486048" y="134522"/>
                  </a:lnTo>
                  <a:lnTo>
                    <a:pt x="485960" y="134263"/>
                  </a:lnTo>
                  <a:lnTo>
                    <a:pt x="485937" y="134242"/>
                  </a:lnTo>
                  <a:lnTo>
                    <a:pt x="485882" y="134054"/>
                  </a:lnTo>
                  <a:lnTo>
                    <a:pt x="485805" y="133857"/>
                  </a:lnTo>
                  <a:lnTo>
                    <a:pt x="485739" y="133702"/>
                  </a:lnTo>
                  <a:lnTo>
                    <a:pt x="485640" y="133566"/>
                  </a:lnTo>
                  <a:lnTo>
                    <a:pt x="485573" y="133399"/>
                  </a:lnTo>
                  <a:lnTo>
                    <a:pt x="485507" y="133285"/>
                  </a:lnTo>
                  <a:lnTo>
                    <a:pt x="485441" y="133098"/>
                  </a:lnTo>
                  <a:lnTo>
                    <a:pt x="485331" y="132880"/>
                  </a:lnTo>
                  <a:lnTo>
                    <a:pt x="485275" y="132682"/>
                  </a:lnTo>
                  <a:lnTo>
                    <a:pt x="485198" y="132516"/>
                  </a:lnTo>
                  <a:lnTo>
                    <a:pt x="485110" y="132350"/>
                  </a:lnTo>
                  <a:lnTo>
                    <a:pt x="485022" y="132214"/>
                  </a:lnTo>
                  <a:lnTo>
                    <a:pt x="484900" y="132048"/>
                  </a:lnTo>
                  <a:lnTo>
                    <a:pt x="484779" y="131986"/>
                  </a:lnTo>
                  <a:lnTo>
                    <a:pt x="484613" y="131881"/>
                  </a:lnTo>
                  <a:lnTo>
                    <a:pt x="484569" y="131757"/>
                  </a:lnTo>
                  <a:lnTo>
                    <a:pt x="484547" y="131570"/>
                  </a:lnTo>
                  <a:lnTo>
                    <a:pt x="484547" y="131425"/>
                  </a:lnTo>
                  <a:lnTo>
                    <a:pt x="484525" y="131289"/>
                  </a:lnTo>
                  <a:lnTo>
                    <a:pt x="484459" y="131185"/>
                  </a:lnTo>
                  <a:lnTo>
                    <a:pt x="484327" y="131081"/>
                  </a:lnTo>
                  <a:lnTo>
                    <a:pt x="484172" y="130988"/>
                  </a:lnTo>
                  <a:lnTo>
                    <a:pt x="484018" y="130946"/>
                  </a:lnTo>
                  <a:lnTo>
                    <a:pt x="484018" y="130946"/>
                  </a:lnTo>
                  <a:lnTo>
                    <a:pt x="484018" y="130947"/>
                  </a:lnTo>
                  <a:lnTo>
                    <a:pt x="484018" y="130947"/>
                  </a:lnTo>
                  <a:lnTo>
                    <a:pt x="483951" y="131077"/>
                  </a:lnTo>
                  <a:lnTo>
                    <a:pt x="483797" y="131287"/>
                  </a:lnTo>
                  <a:lnTo>
                    <a:pt x="483609" y="131480"/>
                  </a:lnTo>
                  <a:lnTo>
                    <a:pt x="483455" y="131572"/>
                  </a:lnTo>
                  <a:lnTo>
                    <a:pt x="483356" y="131572"/>
                  </a:lnTo>
                  <a:lnTo>
                    <a:pt x="483223" y="131531"/>
                  </a:lnTo>
                  <a:lnTo>
                    <a:pt x="483146" y="131524"/>
                  </a:lnTo>
                  <a:lnTo>
                    <a:pt x="483036" y="131513"/>
                  </a:lnTo>
                  <a:lnTo>
                    <a:pt x="482970" y="131510"/>
                  </a:lnTo>
                  <a:lnTo>
                    <a:pt x="482903" y="131505"/>
                  </a:lnTo>
                  <a:lnTo>
                    <a:pt x="482760" y="131538"/>
                  </a:lnTo>
                  <a:lnTo>
                    <a:pt x="482639" y="131538"/>
                  </a:lnTo>
                  <a:lnTo>
                    <a:pt x="482528" y="131496"/>
                  </a:lnTo>
                  <a:lnTo>
                    <a:pt x="482374" y="131371"/>
                  </a:lnTo>
                  <a:lnTo>
                    <a:pt x="482076" y="131253"/>
                  </a:lnTo>
                  <a:lnTo>
                    <a:pt x="481668" y="131086"/>
                  </a:lnTo>
                  <a:lnTo>
                    <a:pt x="481436" y="130918"/>
                  </a:lnTo>
                  <a:lnTo>
                    <a:pt x="481160" y="130775"/>
                  </a:lnTo>
                  <a:lnTo>
                    <a:pt x="480895" y="130725"/>
                  </a:lnTo>
                  <a:lnTo>
                    <a:pt x="480741" y="130766"/>
                  </a:lnTo>
                  <a:lnTo>
                    <a:pt x="480443" y="130918"/>
                  </a:lnTo>
                  <a:lnTo>
                    <a:pt x="480289" y="131010"/>
                  </a:lnTo>
                  <a:lnTo>
                    <a:pt x="480145" y="131027"/>
                  </a:lnTo>
                  <a:lnTo>
                    <a:pt x="479946" y="130994"/>
                  </a:lnTo>
                  <a:lnTo>
                    <a:pt x="479704" y="130843"/>
                  </a:lnTo>
                  <a:lnTo>
                    <a:pt x="479560" y="130775"/>
                  </a:lnTo>
                  <a:lnTo>
                    <a:pt x="479450" y="130750"/>
                  </a:lnTo>
                  <a:lnTo>
                    <a:pt x="479207" y="130733"/>
                  </a:lnTo>
                  <a:lnTo>
                    <a:pt x="479009" y="130801"/>
                  </a:lnTo>
                  <a:lnTo>
                    <a:pt x="478832" y="130834"/>
                  </a:lnTo>
                  <a:lnTo>
                    <a:pt x="478678" y="130812"/>
                  </a:lnTo>
                  <a:lnTo>
                    <a:pt x="478589" y="130801"/>
                  </a:lnTo>
                  <a:lnTo>
                    <a:pt x="478468" y="130801"/>
                  </a:lnTo>
                  <a:lnTo>
                    <a:pt x="478391" y="130843"/>
                  </a:lnTo>
                  <a:lnTo>
                    <a:pt x="478181" y="130959"/>
                  </a:lnTo>
                  <a:lnTo>
                    <a:pt x="477983" y="131187"/>
                  </a:lnTo>
                  <a:lnTo>
                    <a:pt x="477872" y="131262"/>
                  </a:lnTo>
                  <a:lnTo>
                    <a:pt x="477784" y="131295"/>
                  </a:lnTo>
                  <a:lnTo>
                    <a:pt x="477619" y="131245"/>
                  </a:lnTo>
                  <a:lnTo>
                    <a:pt x="477420" y="131061"/>
                  </a:lnTo>
                  <a:lnTo>
                    <a:pt x="477288" y="130850"/>
                  </a:lnTo>
                  <a:lnTo>
                    <a:pt x="477012" y="130658"/>
                  </a:lnTo>
                  <a:lnTo>
                    <a:pt x="476747" y="130566"/>
                  </a:lnTo>
                  <a:lnTo>
                    <a:pt x="476482" y="130528"/>
                  </a:lnTo>
                  <a:lnTo>
                    <a:pt x="476449" y="130524"/>
                  </a:lnTo>
                  <a:lnTo>
                    <a:pt x="475975" y="130491"/>
                  </a:lnTo>
                  <a:lnTo>
                    <a:pt x="475721" y="130507"/>
                  </a:lnTo>
                  <a:lnTo>
                    <a:pt x="475335" y="130582"/>
                  </a:lnTo>
                  <a:lnTo>
                    <a:pt x="475059" y="130658"/>
                  </a:lnTo>
                  <a:lnTo>
                    <a:pt x="474838" y="130692"/>
                  </a:lnTo>
                  <a:lnTo>
                    <a:pt x="474651" y="130692"/>
                  </a:lnTo>
                  <a:lnTo>
                    <a:pt x="474430" y="130617"/>
                  </a:lnTo>
                  <a:lnTo>
                    <a:pt x="474242" y="130633"/>
                  </a:lnTo>
                  <a:lnTo>
                    <a:pt x="473889" y="130666"/>
                  </a:lnTo>
                  <a:lnTo>
                    <a:pt x="473680" y="130725"/>
                  </a:lnTo>
                  <a:lnTo>
                    <a:pt x="473625" y="130725"/>
                  </a:lnTo>
                  <a:lnTo>
                    <a:pt x="473492" y="130725"/>
                  </a:lnTo>
                  <a:lnTo>
                    <a:pt x="473272" y="130708"/>
                  </a:lnTo>
                  <a:lnTo>
                    <a:pt x="473029" y="130633"/>
                  </a:lnTo>
                  <a:lnTo>
                    <a:pt x="472808" y="130633"/>
                  </a:lnTo>
                  <a:lnTo>
                    <a:pt x="472643" y="130591"/>
                  </a:lnTo>
                  <a:lnTo>
                    <a:pt x="472444" y="130582"/>
                  </a:lnTo>
                  <a:lnTo>
                    <a:pt x="472301" y="130578"/>
                  </a:lnTo>
                  <a:lnTo>
                    <a:pt x="472113" y="130491"/>
                  </a:lnTo>
                  <a:lnTo>
                    <a:pt x="471848" y="130348"/>
                  </a:lnTo>
                  <a:lnTo>
                    <a:pt x="471606" y="130004"/>
                  </a:lnTo>
                  <a:lnTo>
                    <a:pt x="471539" y="129870"/>
                  </a:lnTo>
                  <a:lnTo>
                    <a:pt x="471506" y="129619"/>
                  </a:lnTo>
                  <a:lnTo>
                    <a:pt x="471396" y="129426"/>
                  </a:lnTo>
                  <a:lnTo>
                    <a:pt x="471374" y="129411"/>
                  </a:lnTo>
                  <a:lnTo>
                    <a:pt x="471153" y="129232"/>
                  </a:lnTo>
                  <a:lnTo>
                    <a:pt x="470811" y="128964"/>
                  </a:lnTo>
                  <a:lnTo>
                    <a:pt x="470557" y="128696"/>
                  </a:lnTo>
                  <a:lnTo>
                    <a:pt x="470237" y="128410"/>
                  </a:lnTo>
                  <a:lnTo>
                    <a:pt x="469984" y="128175"/>
                  </a:lnTo>
                  <a:lnTo>
                    <a:pt x="469884" y="127982"/>
                  </a:lnTo>
                  <a:lnTo>
                    <a:pt x="469774" y="127840"/>
                  </a:lnTo>
                  <a:lnTo>
                    <a:pt x="469509" y="127647"/>
                  </a:lnTo>
                  <a:lnTo>
                    <a:pt x="469244" y="127429"/>
                  </a:lnTo>
                  <a:lnTo>
                    <a:pt x="469046" y="127245"/>
                  </a:lnTo>
                  <a:lnTo>
                    <a:pt x="468969" y="127119"/>
                  </a:lnTo>
                  <a:lnTo>
                    <a:pt x="468770" y="126817"/>
                  </a:lnTo>
                  <a:lnTo>
                    <a:pt x="468627" y="126699"/>
                  </a:lnTo>
                  <a:lnTo>
                    <a:pt x="468461" y="126575"/>
                  </a:lnTo>
                  <a:lnTo>
                    <a:pt x="468362" y="126431"/>
                  </a:lnTo>
                  <a:lnTo>
                    <a:pt x="468340" y="126322"/>
                  </a:lnTo>
                  <a:lnTo>
                    <a:pt x="468318" y="126138"/>
                  </a:lnTo>
                  <a:lnTo>
                    <a:pt x="468274" y="126003"/>
                  </a:lnTo>
                  <a:lnTo>
                    <a:pt x="468064" y="125903"/>
                  </a:lnTo>
                  <a:lnTo>
                    <a:pt x="467976" y="125836"/>
                  </a:lnTo>
                  <a:lnTo>
                    <a:pt x="467909" y="125727"/>
                  </a:lnTo>
                  <a:lnTo>
                    <a:pt x="467821" y="125559"/>
                  </a:lnTo>
                  <a:lnTo>
                    <a:pt x="467479" y="125341"/>
                  </a:lnTo>
                  <a:lnTo>
                    <a:pt x="467259" y="125215"/>
                  </a:lnTo>
                  <a:lnTo>
                    <a:pt x="467181" y="125164"/>
                  </a:lnTo>
                  <a:lnTo>
                    <a:pt x="467159" y="125089"/>
                  </a:lnTo>
                  <a:lnTo>
                    <a:pt x="467049" y="124998"/>
                  </a:lnTo>
                  <a:lnTo>
                    <a:pt x="466950" y="124956"/>
                  </a:lnTo>
                  <a:lnTo>
                    <a:pt x="466839" y="125006"/>
                  </a:lnTo>
                  <a:lnTo>
                    <a:pt x="466696" y="125131"/>
                  </a:lnTo>
                  <a:lnTo>
                    <a:pt x="466585" y="125190"/>
                  </a:lnTo>
                  <a:lnTo>
                    <a:pt x="466475" y="125190"/>
                  </a:lnTo>
                  <a:lnTo>
                    <a:pt x="466376" y="125122"/>
                  </a:lnTo>
                  <a:lnTo>
                    <a:pt x="466199" y="124938"/>
                  </a:lnTo>
                  <a:lnTo>
                    <a:pt x="466078" y="124838"/>
                  </a:lnTo>
                  <a:lnTo>
                    <a:pt x="465890" y="124838"/>
                  </a:lnTo>
                  <a:lnTo>
                    <a:pt x="465692" y="124922"/>
                  </a:lnTo>
                  <a:lnTo>
                    <a:pt x="465482" y="124998"/>
                  </a:lnTo>
                  <a:lnTo>
                    <a:pt x="465284" y="125047"/>
                  </a:lnTo>
                  <a:lnTo>
                    <a:pt x="465107" y="125006"/>
                  </a:lnTo>
                  <a:lnTo>
                    <a:pt x="464908" y="124880"/>
                  </a:lnTo>
                  <a:lnTo>
                    <a:pt x="464776" y="124821"/>
                  </a:lnTo>
                  <a:lnTo>
                    <a:pt x="464633" y="124729"/>
                  </a:lnTo>
                  <a:lnTo>
                    <a:pt x="464478" y="124620"/>
                  </a:lnTo>
                  <a:lnTo>
                    <a:pt x="464280" y="124377"/>
                  </a:lnTo>
                  <a:lnTo>
                    <a:pt x="464180" y="124251"/>
                  </a:lnTo>
                  <a:lnTo>
                    <a:pt x="464136" y="124099"/>
                  </a:lnTo>
                  <a:lnTo>
                    <a:pt x="464169" y="123933"/>
                  </a:lnTo>
                  <a:lnTo>
                    <a:pt x="464136" y="123782"/>
                  </a:lnTo>
                  <a:lnTo>
                    <a:pt x="463993" y="123605"/>
                  </a:lnTo>
                  <a:lnTo>
                    <a:pt x="463893" y="123480"/>
                  </a:lnTo>
                  <a:lnTo>
                    <a:pt x="463761" y="123438"/>
                  </a:lnTo>
                  <a:lnTo>
                    <a:pt x="463673" y="123278"/>
                  </a:lnTo>
                  <a:lnTo>
                    <a:pt x="463573" y="123001"/>
                  </a:lnTo>
                  <a:lnTo>
                    <a:pt x="463474" y="122868"/>
                  </a:lnTo>
                  <a:lnTo>
                    <a:pt x="463463" y="122666"/>
                  </a:lnTo>
                  <a:lnTo>
                    <a:pt x="463331" y="122322"/>
                  </a:lnTo>
                  <a:lnTo>
                    <a:pt x="463331" y="122096"/>
                  </a:lnTo>
                  <a:lnTo>
                    <a:pt x="463353" y="121912"/>
                  </a:lnTo>
                  <a:lnTo>
                    <a:pt x="463342" y="121768"/>
                  </a:lnTo>
                  <a:lnTo>
                    <a:pt x="463342" y="121575"/>
                  </a:lnTo>
                  <a:lnTo>
                    <a:pt x="463375" y="121408"/>
                  </a:lnTo>
                  <a:lnTo>
                    <a:pt x="463463" y="121308"/>
                  </a:lnTo>
                  <a:lnTo>
                    <a:pt x="463507" y="121157"/>
                  </a:lnTo>
                  <a:lnTo>
                    <a:pt x="463441" y="120787"/>
                  </a:lnTo>
                  <a:lnTo>
                    <a:pt x="463353" y="120569"/>
                  </a:lnTo>
                  <a:lnTo>
                    <a:pt x="463264" y="120385"/>
                  </a:lnTo>
                  <a:lnTo>
                    <a:pt x="463132" y="120192"/>
                  </a:lnTo>
                  <a:lnTo>
                    <a:pt x="462967" y="120066"/>
                  </a:lnTo>
                  <a:lnTo>
                    <a:pt x="462878" y="120024"/>
                  </a:lnTo>
                  <a:lnTo>
                    <a:pt x="462669" y="119857"/>
                  </a:lnTo>
                  <a:lnTo>
                    <a:pt x="462492" y="119714"/>
                  </a:lnTo>
                  <a:lnTo>
                    <a:pt x="462327" y="119513"/>
                  </a:lnTo>
                  <a:lnTo>
                    <a:pt x="462183" y="119245"/>
                  </a:lnTo>
                  <a:lnTo>
                    <a:pt x="462051" y="119143"/>
                  </a:lnTo>
                  <a:lnTo>
                    <a:pt x="461885" y="118992"/>
                  </a:lnTo>
                  <a:lnTo>
                    <a:pt x="461753" y="118817"/>
                  </a:lnTo>
                  <a:lnTo>
                    <a:pt x="461698" y="118657"/>
                  </a:lnTo>
                  <a:lnTo>
                    <a:pt x="461731" y="118456"/>
                  </a:lnTo>
                  <a:lnTo>
                    <a:pt x="461830" y="118314"/>
                  </a:lnTo>
                  <a:lnTo>
                    <a:pt x="462040" y="118112"/>
                  </a:lnTo>
                  <a:lnTo>
                    <a:pt x="462117" y="118003"/>
                  </a:lnTo>
                  <a:lnTo>
                    <a:pt x="462172" y="117777"/>
                  </a:lnTo>
                  <a:lnTo>
                    <a:pt x="462172" y="117643"/>
                  </a:lnTo>
                  <a:lnTo>
                    <a:pt x="462128" y="117492"/>
                  </a:lnTo>
                  <a:lnTo>
                    <a:pt x="462040" y="117382"/>
                  </a:lnTo>
                  <a:lnTo>
                    <a:pt x="461996" y="117156"/>
                  </a:lnTo>
                  <a:lnTo>
                    <a:pt x="461941" y="116997"/>
                  </a:lnTo>
                  <a:lnTo>
                    <a:pt x="461852" y="116922"/>
                  </a:lnTo>
                  <a:lnTo>
                    <a:pt x="461852" y="116729"/>
                  </a:lnTo>
                  <a:lnTo>
                    <a:pt x="461919" y="116645"/>
                  </a:lnTo>
                  <a:lnTo>
                    <a:pt x="461896" y="116527"/>
                  </a:lnTo>
                  <a:lnTo>
                    <a:pt x="461841" y="116401"/>
                  </a:lnTo>
                  <a:lnTo>
                    <a:pt x="461720" y="116284"/>
                  </a:lnTo>
                  <a:lnTo>
                    <a:pt x="461676" y="116159"/>
                  </a:lnTo>
                  <a:lnTo>
                    <a:pt x="461709" y="115990"/>
                  </a:lnTo>
                  <a:lnTo>
                    <a:pt x="461775" y="115881"/>
                  </a:lnTo>
                  <a:lnTo>
                    <a:pt x="461709" y="115672"/>
                  </a:lnTo>
                  <a:lnTo>
                    <a:pt x="461676" y="115445"/>
                  </a:lnTo>
                  <a:lnTo>
                    <a:pt x="461554" y="115236"/>
                  </a:lnTo>
                  <a:lnTo>
                    <a:pt x="461444" y="115043"/>
                  </a:lnTo>
                  <a:lnTo>
                    <a:pt x="461433" y="114875"/>
                  </a:lnTo>
                  <a:lnTo>
                    <a:pt x="461444" y="114598"/>
                  </a:lnTo>
                  <a:lnTo>
                    <a:pt x="461433" y="114364"/>
                  </a:lnTo>
                  <a:lnTo>
                    <a:pt x="461367" y="114196"/>
                  </a:lnTo>
                  <a:lnTo>
                    <a:pt x="461190" y="113986"/>
                  </a:lnTo>
                  <a:lnTo>
                    <a:pt x="461047" y="113860"/>
                  </a:lnTo>
                  <a:lnTo>
                    <a:pt x="461025" y="113701"/>
                  </a:lnTo>
                  <a:lnTo>
                    <a:pt x="461091" y="113566"/>
                  </a:lnTo>
                  <a:lnTo>
                    <a:pt x="461157" y="113457"/>
                  </a:lnTo>
                  <a:lnTo>
                    <a:pt x="461124" y="113332"/>
                  </a:lnTo>
                  <a:lnTo>
                    <a:pt x="460981" y="113189"/>
                  </a:lnTo>
                  <a:lnTo>
                    <a:pt x="460848" y="113022"/>
                  </a:lnTo>
                  <a:lnTo>
                    <a:pt x="460782" y="112854"/>
                  </a:lnTo>
                  <a:lnTo>
                    <a:pt x="460749" y="112728"/>
                  </a:lnTo>
                  <a:lnTo>
                    <a:pt x="460727" y="112501"/>
                  </a:lnTo>
                  <a:lnTo>
                    <a:pt x="460705" y="112359"/>
                  </a:lnTo>
                  <a:lnTo>
                    <a:pt x="460628" y="112292"/>
                  </a:lnTo>
                  <a:lnTo>
                    <a:pt x="460484" y="112283"/>
                  </a:lnTo>
                  <a:lnTo>
                    <a:pt x="460197" y="112317"/>
                  </a:lnTo>
                  <a:lnTo>
                    <a:pt x="459966" y="112376"/>
                  </a:lnTo>
                  <a:lnTo>
                    <a:pt x="459866" y="112418"/>
                  </a:lnTo>
                  <a:lnTo>
                    <a:pt x="459679" y="112426"/>
                  </a:lnTo>
                  <a:lnTo>
                    <a:pt x="459491" y="112376"/>
                  </a:lnTo>
                  <a:lnTo>
                    <a:pt x="459337" y="112275"/>
                  </a:lnTo>
                  <a:lnTo>
                    <a:pt x="459259" y="112158"/>
                  </a:lnTo>
                  <a:lnTo>
                    <a:pt x="459248" y="112024"/>
                  </a:lnTo>
                  <a:lnTo>
                    <a:pt x="459315" y="111856"/>
                  </a:lnTo>
                  <a:lnTo>
                    <a:pt x="459447" y="111764"/>
                  </a:lnTo>
                  <a:lnTo>
                    <a:pt x="459513" y="111663"/>
                  </a:lnTo>
                  <a:lnTo>
                    <a:pt x="459513" y="111545"/>
                  </a:lnTo>
                  <a:lnTo>
                    <a:pt x="459480" y="111509"/>
                  </a:lnTo>
                  <a:lnTo>
                    <a:pt x="459458" y="111487"/>
                  </a:lnTo>
                  <a:lnTo>
                    <a:pt x="459337" y="111454"/>
                  </a:lnTo>
                  <a:lnTo>
                    <a:pt x="459271" y="111345"/>
                  </a:lnTo>
                  <a:lnTo>
                    <a:pt x="459248" y="111152"/>
                  </a:lnTo>
                  <a:lnTo>
                    <a:pt x="459271" y="110959"/>
                  </a:lnTo>
                  <a:lnTo>
                    <a:pt x="459315" y="110732"/>
                  </a:lnTo>
                  <a:lnTo>
                    <a:pt x="459370" y="110589"/>
                  </a:lnTo>
                  <a:lnTo>
                    <a:pt x="459447" y="110490"/>
                  </a:lnTo>
                  <a:lnTo>
                    <a:pt x="459546" y="110371"/>
                  </a:lnTo>
                  <a:lnTo>
                    <a:pt x="459635" y="110271"/>
                  </a:lnTo>
                  <a:lnTo>
                    <a:pt x="459690" y="110162"/>
                  </a:lnTo>
                  <a:lnTo>
                    <a:pt x="459723" y="109986"/>
                  </a:lnTo>
                  <a:lnTo>
                    <a:pt x="459679" y="109868"/>
                  </a:lnTo>
                  <a:lnTo>
                    <a:pt x="459591" y="109835"/>
                  </a:lnTo>
                  <a:lnTo>
                    <a:pt x="459403" y="109877"/>
                  </a:lnTo>
                  <a:lnTo>
                    <a:pt x="459282" y="109877"/>
                  </a:lnTo>
                  <a:lnTo>
                    <a:pt x="459160" y="109852"/>
                  </a:lnTo>
                  <a:lnTo>
                    <a:pt x="459127" y="109759"/>
                  </a:lnTo>
                  <a:lnTo>
                    <a:pt x="459138" y="109650"/>
                  </a:lnTo>
                  <a:lnTo>
                    <a:pt x="459182" y="109542"/>
                  </a:lnTo>
                  <a:lnTo>
                    <a:pt x="459171" y="109366"/>
                  </a:lnTo>
                  <a:lnTo>
                    <a:pt x="458940" y="109164"/>
                  </a:lnTo>
                  <a:lnTo>
                    <a:pt x="458785" y="108980"/>
                  </a:lnTo>
                  <a:lnTo>
                    <a:pt x="458741" y="108845"/>
                  </a:lnTo>
                  <a:lnTo>
                    <a:pt x="458774" y="108652"/>
                  </a:lnTo>
                  <a:lnTo>
                    <a:pt x="458807" y="108485"/>
                  </a:lnTo>
                  <a:lnTo>
                    <a:pt x="458763" y="108283"/>
                  </a:lnTo>
                  <a:lnTo>
                    <a:pt x="458730" y="108124"/>
                  </a:lnTo>
                  <a:lnTo>
                    <a:pt x="458785" y="107898"/>
                  </a:lnTo>
                  <a:lnTo>
                    <a:pt x="458785" y="107680"/>
                  </a:lnTo>
                  <a:lnTo>
                    <a:pt x="458785" y="107470"/>
                  </a:lnTo>
                  <a:lnTo>
                    <a:pt x="458796" y="107361"/>
                  </a:lnTo>
                  <a:lnTo>
                    <a:pt x="458951" y="107252"/>
                  </a:lnTo>
                  <a:lnTo>
                    <a:pt x="459116" y="107194"/>
                  </a:lnTo>
                  <a:lnTo>
                    <a:pt x="459237" y="107059"/>
                  </a:lnTo>
                  <a:lnTo>
                    <a:pt x="459315" y="106959"/>
                  </a:lnTo>
                  <a:lnTo>
                    <a:pt x="459392" y="106833"/>
                  </a:lnTo>
                  <a:lnTo>
                    <a:pt x="459381" y="106597"/>
                  </a:lnTo>
                  <a:lnTo>
                    <a:pt x="459304" y="106489"/>
                  </a:lnTo>
                  <a:lnTo>
                    <a:pt x="459304" y="106347"/>
                  </a:lnTo>
                  <a:lnTo>
                    <a:pt x="459392" y="106212"/>
                  </a:lnTo>
                  <a:lnTo>
                    <a:pt x="459657" y="105961"/>
                  </a:lnTo>
                  <a:lnTo>
                    <a:pt x="459734" y="105701"/>
                  </a:lnTo>
                  <a:lnTo>
                    <a:pt x="459756" y="105466"/>
                  </a:lnTo>
                  <a:lnTo>
                    <a:pt x="459756" y="105264"/>
                  </a:lnTo>
                  <a:lnTo>
                    <a:pt x="459690" y="105138"/>
                  </a:lnTo>
                  <a:lnTo>
                    <a:pt x="459690" y="105038"/>
                  </a:lnTo>
                  <a:lnTo>
                    <a:pt x="459690" y="104803"/>
                  </a:lnTo>
                  <a:lnTo>
                    <a:pt x="459679" y="104652"/>
                  </a:lnTo>
                  <a:lnTo>
                    <a:pt x="459613" y="104501"/>
                  </a:lnTo>
                  <a:lnTo>
                    <a:pt x="459546" y="104477"/>
                  </a:lnTo>
                  <a:lnTo>
                    <a:pt x="459447" y="104477"/>
                  </a:lnTo>
                  <a:lnTo>
                    <a:pt x="459326" y="104426"/>
                  </a:lnTo>
                  <a:lnTo>
                    <a:pt x="459271" y="104325"/>
                  </a:lnTo>
                  <a:lnTo>
                    <a:pt x="459116" y="103931"/>
                  </a:lnTo>
                  <a:lnTo>
                    <a:pt x="459061" y="103729"/>
                  </a:lnTo>
                  <a:lnTo>
                    <a:pt x="458995" y="103562"/>
                  </a:lnTo>
                  <a:lnTo>
                    <a:pt x="458951" y="103494"/>
                  </a:lnTo>
                  <a:lnTo>
                    <a:pt x="458884" y="103478"/>
                  </a:lnTo>
                  <a:lnTo>
                    <a:pt x="458752" y="103545"/>
                  </a:lnTo>
                  <a:lnTo>
                    <a:pt x="458686" y="103620"/>
                  </a:lnTo>
                  <a:lnTo>
                    <a:pt x="458609" y="103654"/>
                  </a:lnTo>
                  <a:lnTo>
                    <a:pt x="458509" y="103646"/>
                  </a:lnTo>
                  <a:lnTo>
                    <a:pt x="458355" y="103562"/>
                  </a:lnTo>
                  <a:lnTo>
                    <a:pt x="458256" y="103511"/>
                  </a:lnTo>
                  <a:lnTo>
                    <a:pt x="458145" y="103571"/>
                  </a:lnTo>
                  <a:lnTo>
                    <a:pt x="457969" y="103596"/>
                  </a:lnTo>
                  <a:lnTo>
                    <a:pt x="457847" y="103553"/>
                  </a:lnTo>
                  <a:lnTo>
                    <a:pt x="457759" y="103436"/>
                  </a:lnTo>
                  <a:lnTo>
                    <a:pt x="457660" y="103159"/>
                  </a:lnTo>
                  <a:lnTo>
                    <a:pt x="457549" y="102933"/>
                  </a:lnTo>
                  <a:lnTo>
                    <a:pt x="457395" y="102706"/>
                  </a:lnTo>
                  <a:lnTo>
                    <a:pt x="457130" y="102531"/>
                  </a:lnTo>
                  <a:lnTo>
                    <a:pt x="456943" y="102430"/>
                  </a:lnTo>
                  <a:lnTo>
                    <a:pt x="456854" y="102384"/>
                  </a:lnTo>
                  <a:lnTo>
                    <a:pt x="456843" y="102380"/>
                  </a:lnTo>
                  <a:lnTo>
                    <a:pt x="456788" y="102262"/>
                  </a:lnTo>
                  <a:lnTo>
                    <a:pt x="456777" y="102103"/>
                  </a:lnTo>
                  <a:lnTo>
                    <a:pt x="456744" y="101934"/>
                  </a:lnTo>
                  <a:lnTo>
                    <a:pt x="456744" y="101921"/>
                  </a:lnTo>
                  <a:lnTo>
                    <a:pt x="456733" y="101817"/>
                  </a:lnTo>
                  <a:lnTo>
                    <a:pt x="456722" y="101813"/>
                  </a:lnTo>
                  <a:lnTo>
                    <a:pt x="456645" y="101768"/>
                  </a:lnTo>
                  <a:lnTo>
                    <a:pt x="456556" y="101717"/>
                  </a:lnTo>
                  <a:lnTo>
                    <a:pt x="456534" y="101617"/>
                  </a:lnTo>
                  <a:lnTo>
                    <a:pt x="456534" y="101559"/>
                  </a:lnTo>
                  <a:lnTo>
                    <a:pt x="456534" y="101088"/>
                  </a:lnTo>
                  <a:lnTo>
                    <a:pt x="456601" y="100828"/>
                  </a:lnTo>
                  <a:lnTo>
                    <a:pt x="456601" y="100509"/>
                  </a:lnTo>
                  <a:lnTo>
                    <a:pt x="456601" y="100224"/>
                  </a:lnTo>
                  <a:lnTo>
                    <a:pt x="456567" y="100064"/>
                  </a:lnTo>
                  <a:lnTo>
                    <a:pt x="456501" y="99897"/>
                  </a:lnTo>
                  <a:lnTo>
                    <a:pt x="456490" y="99755"/>
                  </a:lnTo>
                  <a:lnTo>
                    <a:pt x="456413" y="99620"/>
                  </a:lnTo>
                  <a:lnTo>
                    <a:pt x="456281" y="99528"/>
                  </a:lnTo>
                  <a:lnTo>
                    <a:pt x="456181" y="99444"/>
                  </a:lnTo>
                  <a:lnTo>
                    <a:pt x="456148" y="99352"/>
                  </a:lnTo>
                  <a:lnTo>
                    <a:pt x="456126" y="99084"/>
                  </a:lnTo>
                  <a:lnTo>
                    <a:pt x="456115" y="98941"/>
                  </a:lnTo>
                  <a:lnTo>
                    <a:pt x="456038" y="98807"/>
                  </a:lnTo>
                  <a:lnTo>
                    <a:pt x="455905" y="98673"/>
                  </a:lnTo>
                  <a:lnTo>
                    <a:pt x="455872" y="98573"/>
                  </a:lnTo>
                  <a:lnTo>
                    <a:pt x="455872" y="98379"/>
                  </a:lnTo>
                  <a:lnTo>
                    <a:pt x="455817" y="98245"/>
                  </a:lnTo>
                  <a:lnTo>
                    <a:pt x="455740" y="98161"/>
                  </a:lnTo>
                  <a:lnTo>
                    <a:pt x="455718" y="98001"/>
                  </a:lnTo>
                  <a:lnTo>
                    <a:pt x="455729" y="97801"/>
                  </a:lnTo>
                  <a:lnTo>
                    <a:pt x="455795" y="97675"/>
                  </a:lnTo>
                  <a:lnTo>
                    <a:pt x="455950" y="97566"/>
                  </a:lnTo>
                  <a:lnTo>
                    <a:pt x="456071" y="97466"/>
                  </a:lnTo>
                  <a:lnTo>
                    <a:pt x="456137" y="97364"/>
                  </a:lnTo>
                  <a:lnTo>
                    <a:pt x="456148" y="97020"/>
                  </a:lnTo>
                  <a:lnTo>
                    <a:pt x="456159" y="96661"/>
                  </a:lnTo>
                  <a:lnTo>
                    <a:pt x="456126" y="96484"/>
                  </a:lnTo>
                  <a:lnTo>
                    <a:pt x="456082" y="96316"/>
                  </a:lnTo>
                  <a:lnTo>
                    <a:pt x="455972" y="96215"/>
                  </a:lnTo>
                  <a:lnTo>
                    <a:pt x="455839" y="96073"/>
                  </a:lnTo>
                  <a:lnTo>
                    <a:pt x="455806" y="95939"/>
                  </a:lnTo>
                  <a:lnTo>
                    <a:pt x="455795" y="95787"/>
                  </a:lnTo>
                  <a:lnTo>
                    <a:pt x="455850" y="95629"/>
                  </a:lnTo>
                  <a:lnTo>
                    <a:pt x="455961" y="95452"/>
                  </a:lnTo>
                  <a:lnTo>
                    <a:pt x="456005" y="95352"/>
                  </a:lnTo>
                  <a:lnTo>
                    <a:pt x="456016" y="95193"/>
                  </a:lnTo>
                  <a:lnTo>
                    <a:pt x="455983" y="95008"/>
                  </a:lnTo>
                  <a:lnTo>
                    <a:pt x="456038" y="94908"/>
                  </a:lnTo>
                  <a:lnTo>
                    <a:pt x="456027" y="94781"/>
                  </a:lnTo>
                  <a:lnTo>
                    <a:pt x="456005" y="94664"/>
                  </a:lnTo>
                  <a:lnTo>
                    <a:pt x="455939" y="94575"/>
                  </a:lnTo>
                  <a:lnTo>
                    <a:pt x="455861" y="94471"/>
                  </a:lnTo>
                  <a:lnTo>
                    <a:pt x="455784" y="94278"/>
                  </a:lnTo>
                  <a:lnTo>
                    <a:pt x="455729" y="94119"/>
                  </a:lnTo>
                  <a:lnTo>
                    <a:pt x="455696" y="93976"/>
                  </a:lnTo>
                  <a:lnTo>
                    <a:pt x="455585" y="93825"/>
                  </a:lnTo>
                  <a:lnTo>
                    <a:pt x="455420" y="93675"/>
                  </a:lnTo>
                  <a:lnTo>
                    <a:pt x="455277" y="93599"/>
                  </a:lnTo>
                  <a:lnTo>
                    <a:pt x="455221" y="93473"/>
                  </a:lnTo>
                  <a:lnTo>
                    <a:pt x="455210" y="93313"/>
                  </a:lnTo>
                  <a:lnTo>
                    <a:pt x="455310" y="93155"/>
                  </a:lnTo>
                  <a:lnTo>
                    <a:pt x="455453" y="92819"/>
                  </a:lnTo>
                  <a:lnTo>
                    <a:pt x="455619" y="92475"/>
                  </a:lnTo>
                  <a:lnTo>
                    <a:pt x="455773" y="92182"/>
                  </a:lnTo>
                  <a:lnTo>
                    <a:pt x="455905" y="91947"/>
                  </a:lnTo>
                  <a:lnTo>
                    <a:pt x="456115" y="91771"/>
                  </a:lnTo>
                  <a:lnTo>
                    <a:pt x="456248" y="91645"/>
                  </a:lnTo>
                  <a:lnTo>
                    <a:pt x="456380" y="91596"/>
                  </a:lnTo>
                  <a:lnTo>
                    <a:pt x="456413" y="91494"/>
                  </a:lnTo>
                  <a:lnTo>
                    <a:pt x="456424" y="91292"/>
                  </a:lnTo>
                  <a:lnTo>
                    <a:pt x="456369" y="91141"/>
                  </a:lnTo>
                  <a:lnTo>
                    <a:pt x="456391" y="90975"/>
                  </a:lnTo>
                  <a:lnTo>
                    <a:pt x="456534" y="90647"/>
                  </a:lnTo>
                  <a:lnTo>
                    <a:pt x="456711" y="90371"/>
                  </a:lnTo>
                  <a:lnTo>
                    <a:pt x="456821" y="90178"/>
                  </a:lnTo>
                  <a:lnTo>
                    <a:pt x="456965" y="90052"/>
                  </a:lnTo>
                  <a:lnTo>
                    <a:pt x="457031" y="89910"/>
                  </a:lnTo>
                  <a:lnTo>
                    <a:pt x="457042" y="89750"/>
                  </a:lnTo>
                  <a:lnTo>
                    <a:pt x="456976" y="89632"/>
                  </a:lnTo>
                  <a:lnTo>
                    <a:pt x="456854" y="89606"/>
                  </a:lnTo>
                  <a:lnTo>
                    <a:pt x="456744" y="89565"/>
                  </a:lnTo>
                  <a:lnTo>
                    <a:pt x="456711" y="89490"/>
                  </a:lnTo>
                  <a:lnTo>
                    <a:pt x="456755" y="89373"/>
                  </a:lnTo>
                  <a:lnTo>
                    <a:pt x="456876" y="89238"/>
                  </a:lnTo>
                  <a:lnTo>
                    <a:pt x="456976" y="89078"/>
                  </a:lnTo>
                  <a:lnTo>
                    <a:pt x="456987" y="88794"/>
                  </a:lnTo>
                  <a:lnTo>
                    <a:pt x="456887" y="88727"/>
                  </a:lnTo>
                  <a:lnTo>
                    <a:pt x="456810" y="88643"/>
                  </a:lnTo>
                  <a:lnTo>
                    <a:pt x="456744" y="88290"/>
                  </a:lnTo>
                  <a:lnTo>
                    <a:pt x="456656" y="88089"/>
                  </a:lnTo>
                  <a:lnTo>
                    <a:pt x="456567" y="87980"/>
                  </a:lnTo>
                  <a:lnTo>
                    <a:pt x="456523" y="87846"/>
                  </a:lnTo>
                  <a:lnTo>
                    <a:pt x="456512" y="87461"/>
                  </a:lnTo>
                  <a:lnTo>
                    <a:pt x="456490" y="87234"/>
                  </a:lnTo>
                  <a:lnTo>
                    <a:pt x="456479" y="86809"/>
                  </a:lnTo>
                  <a:lnTo>
                    <a:pt x="456479" y="86480"/>
                  </a:lnTo>
                  <a:lnTo>
                    <a:pt x="456479" y="86025"/>
                  </a:lnTo>
                  <a:lnTo>
                    <a:pt x="456490" y="85559"/>
                  </a:lnTo>
                  <a:lnTo>
                    <a:pt x="456490" y="85558"/>
                  </a:lnTo>
                  <a:lnTo>
                    <a:pt x="456490" y="85557"/>
                  </a:lnTo>
                  <a:lnTo>
                    <a:pt x="456490" y="85557"/>
                  </a:lnTo>
                  <a:lnTo>
                    <a:pt x="456490" y="85555"/>
                  </a:lnTo>
                  <a:lnTo>
                    <a:pt x="456490" y="85553"/>
                  </a:lnTo>
                  <a:lnTo>
                    <a:pt x="456490" y="85553"/>
                  </a:lnTo>
                  <a:lnTo>
                    <a:pt x="456490" y="85551"/>
                  </a:lnTo>
                  <a:lnTo>
                    <a:pt x="456490" y="85550"/>
                  </a:lnTo>
                  <a:lnTo>
                    <a:pt x="456490" y="85549"/>
                  </a:lnTo>
                  <a:lnTo>
                    <a:pt x="456490" y="85547"/>
                  </a:lnTo>
                  <a:lnTo>
                    <a:pt x="456479" y="85534"/>
                  </a:lnTo>
                  <a:lnTo>
                    <a:pt x="456479" y="85528"/>
                  </a:lnTo>
                  <a:lnTo>
                    <a:pt x="456479" y="85524"/>
                  </a:lnTo>
                  <a:lnTo>
                    <a:pt x="456479" y="85435"/>
                  </a:lnTo>
                  <a:lnTo>
                    <a:pt x="456479" y="85435"/>
                  </a:lnTo>
                  <a:lnTo>
                    <a:pt x="456479" y="85432"/>
                  </a:lnTo>
                  <a:lnTo>
                    <a:pt x="456479" y="85428"/>
                  </a:lnTo>
                  <a:lnTo>
                    <a:pt x="456402" y="85181"/>
                  </a:lnTo>
                  <a:lnTo>
                    <a:pt x="456347" y="84968"/>
                  </a:lnTo>
                  <a:lnTo>
                    <a:pt x="456358" y="84814"/>
                  </a:lnTo>
                  <a:lnTo>
                    <a:pt x="456369" y="84577"/>
                  </a:lnTo>
                  <a:lnTo>
                    <a:pt x="456457" y="84119"/>
                  </a:lnTo>
                  <a:lnTo>
                    <a:pt x="456479" y="83736"/>
                  </a:lnTo>
                  <a:lnTo>
                    <a:pt x="456479" y="83570"/>
                  </a:lnTo>
                  <a:lnTo>
                    <a:pt x="456579" y="83042"/>
                  </a:lnTo>
                  <a:lnTo>
                    <a:pt x="456612" y="82817"/>
                  </a:lnTo>
                  <a:lnTo>
                    <a:pt x="456623" y="82529"/>
                  </a:lnTo>
                  <a:lnTo>
                    <a:pt x="456601" y="82375"/>
                  </a:lnTo>
                  <a:lnTo>
                    <a:pt x="456534" y="82194"/>
                  </a:lnTo>
                  <a:lnTo>
                    <a:pt x="456479" y="82107"/>
                  </a:lnTo>
                  <a:lnTo>
                    <a:pt x="456259" y="81855"/>
                  </a:lnTo>
                  <a:lnTo>
                    <a:pt x="456159" y="81675"/>
                  </a:lnTo>
                  <a:lnTo>
                    <a:pt x="456126" y="81457"/>
                  </a:lnTo>
                  <a:lnTo>
                    <a:pt x="456181" y="81100"/>
                  </a:lnTo>
                  <a:lnTo>
                    <a:pt x="456181" y="80976"/>
                  </a:lnTo>
                  <a:lnTo>
                    <a:pt x="456126" y="80874"/>
                  </a:lnTo>
                  <a:lnTo>
                    <a:pt x="455894" y="80651"/>
                  </a:lnTo>
                  <a:lnTo>
                    <a:pt x="455817" y="80544"/>
                  </a:lnTo>
                  <a:lnTo>
                    <a:pt x="455806" y="80460"/>
                  </a:lnTo>
                  <a:lnTo>
                    <a:pt x="455828" y="80164"/>
                  </a:lnTo>
                  <a:lnTo>
                    <a:pt x="455817" y="80105"/>
                  </a:lnTo>
                  <a:lnTo>
                    <a:pt x="455806" y="80056"/>
                  </a:lnTo>
                  <a:lnTo>
                    <a:pt x="455773" y="79985"/>
                  </a:lnTo>
                  <a:lnTo>
                    <a:pt x="455707" y="79893"/>
                  </a:lnTo>
                  <a:lnTo>
                    <a:pt x="455597" y="79795"/>
                  </a:lnTo>
                  <a:lnTo>
                    <a:pt x="455442" y="79656"/>
                  </a:lnTo>
                  <a:lnTo>
                    <a:pt x="455343" y="79560"/>
                  </a:lnTo>
                  <a:lnTo>
                    <a:pt x="455332" y="79546"/>
                  </a:lnTo>
                  <a:lnTo>
                    <a:pt x="455056" y="79177"/>
                  </a:lnTo>
                  <a:lnTo>
                    <a:pt x="454857" y="78839"/>
                  </a:lnTo>
                  <a:lnTo>
                    <a:pt x="454736" y="78568"/>
                  </a:lnTo>
                  <a:lnTo>
                    <a:pt x="454714" y="78517"/>
                  </a:lnTo>
                  <a:lnTo>
                    <a:pt x="454626" y="78305"/>
                  </a:lnTo>
                  <a:lnTo>
                    <a:pt x="454438" y="78060"/>
                  </a:lnTo>
                  <a:lnTo>
                    <a:pt x="454383" y="77959"/>
                  </a:lnTo>
                  <a:lnTo>
                    <a:pt x="454173" y="77530"/>
                  </a:lnTo>
                  <a:lnTo>
                    <a:pt x="453975" y="77333"/>
                  </a:lnTo>
                  <a:lnTo>
                    <a:pt x="453456" y="77102"/>
                  </a:lnTo>
                  <a:lnTo>
                    <a:pt x="453147" y="76963"/>
                  </a:lnTo>
                  <a:lnTo>
                    <a:pt x="452993" y="76842"/>
                  </a:lnTo>
                  <a:lnTo>
                    <a:pt x="452882" y="76719"/>
                  </a:lnTo>
                  <a:lnTo>
                    <a:pt x="452695" y="76393"/>
                  </a:lnTo>
                  <a:lnTo>
                    <a:pt x="452386" y="76045"/>
                  </a:lnTo>
                  <a:lnTo>
                    <a:pt x="452287" y="75985"/>
                  </a:lnTo>
                  <a:lnTo>
                    <a:pt x="452077" y="75909"/>
                  </a:lnTo>
                  <a:lnTo>
                    <a:pt x="452055" y="75892"/>
                  </a:lnTo>
                  <a:lnTo>
                    <a:pt x="451967" y="75816"/>
                  </a:lnTo>
                  <a:lnTo>
                    <a:pt x="451889" y="75627"/>
                  </a:lnTo>
                  <a:lnTo>
                    <a:pt x="451812" y="75359"/>
                  </a:lnTo>
                  <a:lnTo>
                    <a:pt x="451625" y="75116"/>
                  </a:lnTo>
                  <a:lnTo>
                    <a:pt x="451503" y="75044"/>
                  </a:lnTo>
                  <a:lnTo>
                    <a:pt x="451238" y="74950"/>
                  </a:lnTo>
                  <a:lnTo>
                    <a:pt x="451106" y="74874"/>
                  </a:lnTo>
                  <a:lnTo>
                    <a:pt x="451018" y="74764"/>
                  </a:lnTo>
                  <a:lnTo>
                    <a:pt x="450919" y="74575"/>
                  </a:lnTo>
                  <a:lnTo>
                    <a:pt x="450863" y="74226"/>
                  </a:lnTo>
                  <a:lnTo>
                    <a:pt x="450830" y="74177"/>
                  </a:lnTo>
                  <a:lnTo>
                    <a:pt x="450808" y="74119"/>
                  </a:lnTo>
                  <a:lnTo>
                    <a:pt x="450764" y="74054"/>
                  </a:lnTo>
                  <a:lnTo>
                    <a:pt x="450687" y="74019"/>
                  </a:lnTo>
                  <a:lnTo>
                    <a:pt x="450466" y="74006"/>
                  </a:lnTo>
                  <a:lnTo>
                    <a:pt x="450323" y="73963"/>
                  </a:lnTo>
                  <a:lnTo>
                    <a:pt x="450135" y="73834"/>
                  </a:lnTo>
                  <a:lnTo>
                    <a:pt x="449716" y="73478"/>
                  </a:lnTo>
                  <a:lnTo>
                    <a:pt x="449561" y="73380"/>
                  </a:lnTo>
                  <a:lnTo>
                    <a:pt x="449385" y="73279"/>
                  </a:lnTo>
                  <a:lnTo>
                    <a:pt x="449164" y="73047"/>
                  </a:lnTo>
                  <a:lnTo>
                    <a:pt x="449010" y="72793"/>
                  </a:lnTo>
                  <a:lnTo>
                    <a:pt x="448866" y="72638"/>
                  </a:lnTo>
                  <a:lnTo>
                    <a:pt x="448734" y="72540"/>
                  </a:lnTo>
                  <a:lnTo>
                    <a:pt x="448392" y="72433"/>
                  </a:lnTo>
                  <a:lnTo>
                    <a:pt x="448237" y="72419"/>
                  </a:lnTo>
                  <a:lnTo>
                    <a:pt x="448116" y="72388"/>
                  </a:lnTo>
                  <a:lnTo>
                    <a:pt x="448017" y="72339"/>
                  </a:lnTo>
                  <a:lnTo>
                    <a:pt x="447818" y="72192"/>
                  </a:lnTo>
                  <a:lnTo>
                    <a:pt x="447642" y="72138"/>
                  </a:lnTo>
                  <a:lnTo>
                    <a:pt x="447399" y="72204"/>
                  </a:lnTo>
                  <a:lnTo>
                    <a:pt x="447167" y="72345"/>
                  </a:lnTo>
                  <a:lnTo>
                    <a:pt x="447134" y="72364"/>
                  </a:lnTo>
                  <a:lnTo>
                    <a:pt x="446704" y="72511"/>
                  </a:lnTo>
                  <a:lnTo>
                    <a:pt x="446450" y="72556"/>
                  </a:lnTo>
                  <a:lnTo>
                    <a:pt x="446218" y="72554"/>
                  </a:lnTo>
                  <a:lnTo>
                    <a:pt x="445821" y="72427"/>
                  </a:lnTo>
                  <a:lnTo>
                    <a:pt x="445623" y="72393"/>
                  </a:lnTo>
                  <a:lnTo>
                    <a:pt x="445534" y="72413"/>
                  </a:lnTo>
                  <a:lnTo>
                    <a:pt x="445259" y="72475"/>
                  </a:lnTo>
                  <a:lnTo>
                    <a:pt x="445148" y="72458"/>
                  </a:lnTo>
                  <a:lnTo>
                    <a:pt x="445060" y="72415"/>
                  </a:lnTo>
                  <a:lnTo>
                    <a:pt x="444961" y="72331"/>
                  </a:lnTo>
                  <a:lnTo>
                    <a:pt x="444707" y="71987"/>
                  </a:lnTo>
                  <a:lnTo>
                    <a:pt x="444475" y="71756"/>
                  </a:lnTo>
                  <a:lnTo>
                    <a:pt x="444299" y="71649"/>
                  </a:lnTo>
                  <a:lnTo>
                    <a:pt x="443857" y="71434"/>
                  </a:lnTo>
                  <a:lnTo>
                    <a:pt x="443714" y="71327"/>
                  </a:lnTo>
                  <a:lnTo>
                    <a:pt x="443593" y="71200"/>
                  </a:lnTo>
                  <a:lnTo>
                    <a:pt x="443372" y="71056"/>
                  </a:lnTo>
                  <a:lnTo>
                    <a:pt x="443041" y="70910"/>
                  </a:lnTo>
                  <a:lnTo>
                    <a:pt x="442898" y="70834"/>
                  </a:lnTo>
                  <a:lnTo>
                    <a:pt x="442666" y="70673"/>
                  </a:lnTo>
                  <a:lnTo>
                    <a:pt x="442335" y="70499"/>
                  </a:lnTo>
                  <a:lnTo>
                    <a:pt x="442313" y="70490"/>
                  </a:lnTo>
                  <a:lnTo>
                    <a:pt x="442180" y="70454"/>
                  </a:lnTo>
                  <a:lnTo>
                    <a:pt x="442048" y="70450"/>
                  </a:lnTo>
                  <a:lnTo>
                    <a:pt x="441982" y="70490"/>
                  </a:lnTo>
                  <a:lnTo>
                    <a:pt x="441905" y="70552"/>
                  </a:lnTo>
                  <a:lnTo>
                    <a:pt x="441805" y="70583"/>
                  </a:lnTo>
                  <a:lnTo>
                    <a:pt x="441596" y="70554"/>
                  </a:lnTo>
                  <a:lnTo>
                    <a:pt x="441474" y="70550"/>
                  </a:lnTo>
                  <a:lnTo>
                    <a:pt x="441419" y="70560"/>
                  </a:lnTo>
                  <a:lnTo>
                    <a:pt x="441276" y="70642"/>
                  </a:lnTo>
                  <a:lnTo>
                    <a:pt x="441022" y="70862"/>
                  </a:lnTo>
                  <a:lnTo>
                    <a:pt x="440757" y="70977"/>
                  </a:lnTo>
                  <a:lnTo>
                    <a:pt x="440592" y="71113"/>
                  </a:lnTo>
                  <a:lnTo>
                    <a:pt x="440581" y="71121"/>
                  </a:lnTo>
                  <a:lnTo>
                    <a:pt x="440448" y="71180"/>
                  </a:lnTo>
                  <a:lnTo>
                    <a:pt x="440172" y="71177"/>
                  </a:lnTo>
                  <a:lnTo>
                    <a:pt x="440040" y="71155"/>
                  </a:lnTo>
                  <a:lnTo>
                    <a:pt x="439897" y="71076"/>
                  </a:lnTo>
                  <a:lnTo>
                    <a:pt x="439742" y="70921"/>
                  </a:lnTo>
                  <a:lnTo>
                    <a:pt x="439610" y="70831"/>
                  </a:lnTo>
                  <a:lnTo>
                    <a:pt x="439268" y="70713"/>
                  </a:lnTo>
                  <a:lnTo>
                    <a:pt x="439069" y="70592"/>
                  </a:lnTo>
                  <a:lnTo>
                    <a:pt x="438639" y="70254"/>
                  </a:lnTo>
                  <a:lnTo>
                    <a:pt x="438319" y="70005"/>
                  </a:lnTo>
                  <a:lnTo>
                    <a:pt x="438231" y="69954"/>
                  </a:lnTo>
                  <a:lnTo>
                    <a:pt x="437889" y="69810"/>
                  </a:lnTo>
                  <a:lnTo>
                    <a:pt x="437866" y="69802"/>
                  </a:lnTo>
                  <a:lnTo>
                    <a:pt x="437811" y="69779"/>
                  </a:lnTo>
                  <a:lnTo>
                    <a:pt x="437436" y="69585"/>
                  </a:lnTo>
                  <a:lnTo>
                    <a:pt x="436675" y="68990"/>
                  </a:lnTo>
                  <a:lnTo>
                    <a:pt x="436620" y="68926"/>
                  </a:lnTo>
                  <a:lnTo>
                    <a:pt x="436509" y="68722"/>
                  </a:lnTo>
                  <a:lnTo>
                    <a:pt x="436366" y="68578"/>
                  </a:lnTo>
                  <a:lnTo>
                    <a:pt x="436223" y="68513"/>
                  </a:lnTo>
                  <a:lnTo>
                    <a:pt x="435903" y="68440"/>
                  </a:lnTo>
                  <a:lnTo>
                    <a:pt x="435792" y="68372"/>
                  </a:lnTo>
                  <a:lnTo>
                    <a:pt x="435748" y="68339"/>
                  </a:lnTo>
                  <a:lnTo>
                    <a:pt x="435594" y="68223"/>
                  </a:lnTo>
                  <a:lnTo>
                    <a:pt x="435086" y="67999"/>
                  </a:lnTo>
                  <a:lnTo>
                    <a:pt x="435020" y="67997"/>
                  </a:lnTo>
                  <a:lnTo>
                    <a:pt x="434998" y="67988"/>
                  </a:lnTo>
                  <a:lnTo>
                    <a:pt x="434865" y="67955"/>
                  </a:lnTo>
                  <a:lnTo>
                    <a:pt x="434733" y="67890"/>
                  </a:lnTo>
                  <a:lnTo>
                    <a:pt x="434623" y="67809"/>
                  </a:lnTo>
                  <a:lnTo>
                    <a:pt x="434568" y="67769"/>
                  </a:lnTo>
                  <a:lnTo>
                    <a:pt x="434490" y="67715"/>
                  </a:lnTo>
                  <a:lnTo>
                    <a:pt x="434435" y="67693"/>
                  </a:lnTo>
                  <a:lnTo>
                    <a:pt x="434358" y="67653"/>
                  </a:lnTo>
                  <a:lnTo>
                    <a:pt x="434248" y="67599"/>
                  </a:lnTo>
                  <a:lnTo>
                    <a:pt x="434215" y="67582"/>
                  </a:lnTo>
                  <a:lnTo>
                    <a:pt x="434181" y="67563"/>
                  </a:lnTo>
                  <a:lnTo>
                    <a:pt x="434104" y="67534"/>
                  </a:lnTo>
                  <a:lnTo>
                    <a:pt x="433983" y="67496"/>
                  </a:lnTo>
                  <a:lnTo>
                    <a:pt x="433884" y="67479"/>
                  </a:lnTo>
                  <a:lnTo>
                    <a:pt x="433806" y="67464"/>
                  </a:lnTo>
                  <a:lnTo>
                    <a:pt x="433685" y="67425"/>
                  </a:lnTo>
                  <a:lnTo>
                    <a:pt x="433553" y="67380"/>
                  </a:lnTo>
                  <a:lnTo>
                    <a:pt x="433398" y="67315"/>
                  </a:lnTo>
                  <a:lnTo>
                    <a:pt x="433299" y="67254"/>
                  </a:lnTo>
                  <a:lnTo>
                    <a:pt x="433210" y="67199"/>
                  </a:lnTo>
                  <a:lnTo>
                    <a:pt x="433133" y="67152"/>
                  </a:lnTo>
                  <a:lnTo>
                    <a:pt x="432913" y="67072"/>
                  </a:lnTo>
                  <a:lnTo>
                    <a:pt x="432913" y="67072"/>
                  </a:lnTo>
                  <a:lnTo>
                    <a:pt x="432879" y="67064"/>
                  </a:lnTo>
                  <a:lnTo>
                    <a:pt x="432835" y="67052"/>
                  </a:lnTo>
                  <a:lnTo>
                    <a:pt x="432813" y="67047"/>
                  </a:lnTo>
                  <a:lnTo>
                    <a:pt x="432747" y="67034"/>
                  </a:lnTo>
                  <a:lnTo>
                    <a:pt x="432747" y="67031"/>
                  </a:lnTo>
                  <a:lnTo>
                    <a:pt x="432736" y="67030"/>
                  </a:lnTo>
                  <a:lnTo>
                    <a:pt x="432736" y="67029"/>
                  </a:lnTo>
                  <a:lnTo>
                    <a:pt x="432736" y="67028"/>
                  </a:lnTo>
                  <a:lnTo>
                    <a:pt x="432725" y="67027"/>
                  </a:lnTo>
                  <a:lnTo>
                    <a:pt x="432714" y="67023"/>
                  </a:lnTo>
                  <a:lnTo>
                    <a:pt x="432681" y="67015"/>
                  </a:lnTo>
                  <a:lnTo>
                    <a:pt x="432681" y="67013"/>
                  </a:lnTo>
                  <a:lnTo>
                    <a:pt x="432670" y="67014"/>
                  </a:lnTo>
                  <a:lnTo>
                    <a:pt x="432670" y="67014"/>
                  </a:lnTo>
                  <a:lnTo>
                    <a:pt x="432659" y="67015"/>
                  </a:lnTo>
                  <a:lnTo>
                    <a:pt x="432604" y="67017"/>
                  </a:lnTo>
                  <a:lnTo>
                    <a:pt x="432416" y="67027"/>
                  </a:lnTo>
                  <a:lnTo>
                    <a:pt x="432008" y="67148"/>
                  </a:lnTo>
                  <a:lnTo>
                    <a:pt x="431644" y="67349"/>
                  </a:lnTo>
                  <a:lnTo>
                    <a:pt x="431478" y="67476"/>
                  </a:lnTo>
                  <a:lnTo>
                    <a:pt x="431324" y="67521"/>
                  </a:lnTo>
                  <a:lnTo>
                    <a:pt x="431213" y="67526"/>
                  </a:lnTo>
                  <a:lnTo>
                    <a:pt x="431136" y="67507"/>
                  </a:lnTo>
                  <a:lnTo>
                    <a:pt x="430783" y="67476"/>
                  </a:lnTo>
                  <a:lnTo>
                    <a:pt x="430518" y="67453"/>
                  </a:lnTo>
                  <a:lnTo>
                    <a:pt x="430463" y="67448"/>
                  </a:lnTo>
                  <a:lnTo>
                    <a:pt x="430243" y="67439"/>
                  </a:lnTo>
                  <a:lnTo>
                    <a:pt x="429945" y="67439"/>
                  </a:lnTo>
                  <a:lnTo>
                    <a:pt x="429680" y="67492"/>
                  </a:lnTo>
                  <a:lnTo>
                    <a:pt x="429559" y="67546"/>
                  </a:lnTo>
                  <a:lnTo>
                    <a:pt x="429404" y="67588"/>
                  </a:lnTo>
                  <a:lnTo>
                    <a:pt x="429327" y="67614"/>
                  </a:lnTo>
                  <a:lnTo>
                    <a:pt x="429128" y="67642"/>
                  </a:lnTo>
                  <a:lnTo>
                    <a:pt x="429007" y="67653"/>
                  </a:lnTo>
                  <a:lnTo>
                    <a:pt x="428808" y="67702"/>
                  </a:lnTo>
                  <a:lnTo>
                    <a:pt x="428731" y="67729"/>
                  </a:lnTo>
                  <a:lnTo>
                    <a:pt x="428621" y="67749"/>
                  </a:lnTo>
                  <a:lnTo>
                    <a:pt x="428532" y="67774"/>
                  </a:lnTo>
                  <a:lnTo>
                    <a:pt x="428367" y="67831"/>
                  </a:lnTo>
                  <a:lnTo>
                    <a:pt x="428301" y="67854"/>
                  </a:lnTo>
                  <a:lnTo>
                    <a:pt x="427981" y="68017"/>
                  </a:lnTo>
                  <a:lnTo>
                    <a:pt x="427826" y="68173"/>
                  </a:lnTo>
                  <a:lnTo>
                    <a:pt x="427716" y="68243"/>
                  </a:lnTo>
                  <a:lnTo>
                    <a:pt x="427573" y="68265"/>
                  </a:lnTo>
                  <a:lnTo>
                    <a:pt x="427484" y="68249"/>
                  </a:lnTo>
                  <a:lnTo>
                    <a:pt x="427396" y="68234"/>
                  </a:lnTo>
                  <a:lnTo>
                    <a:pt x="427264" y="68220"/>
                  </a:lnTo>
                  <a:lnTo>
                    <a:pt x="427197" y="68219"/>
                  </a:lnTo>
                  <a:lnTo>
                    <a:pt x="427120" y="68217"/>
                  </a:lnTo>
                  <a:lnTo>
                    <a:pt x="426999" y="68245"/>
                  </a:lnTo>
                  <a:lnTo>
                    <a:pt x="426844" y="68321"/>
                  </a:lnTo>
                  <a:lnTo>
                    <a:pt x="426646" y="68466"/>
                  </a:lnTo>
                  <a:lnTo>
                    <a:pt x="426403" y="68671"/>
                  </a:lnTo>
                  <a:lnTo>
                    <a:pt x="425951" y="69015"/>
                  </a:lnTo>
                  <a:lnTo>
                    <a:pt x="425730" y="69165"/>
                  </a:lnTo>
                  <a:lnTo>
                    <a:pt x="425520" y="69263"/>
                  </a:lnTo>
                  <a:lnTo>
                    <a:pt x="425388" y="69311"/>
                  </a:lnTo>
                  <a:lnTo>
                    <a:pt x="425311" y="69331"/>
                  </a:lnTo>
                  <a:lnTo>
                    <a:pt x="425189" y="69348"/>
                  </a:lnTo>
                  <a:lnTo>
                    <a:pt x="425068" y="69348"/>
                  </a:lnTo>
                  <a:lnTo>
                    <a:pt x="425035" y="69348"/>
                  </a:lnTo>
                  <a:lnTo>
                    <a:pt x="424892" y="69277"/>
                  </a:lnTo>
                  <a:lnTo>
                    <a:pt x="424792" y="69221"/>
                  </a:lnTo>
                  <a:lnTo>
                    <a:pt x="424616" y="69082"/>
                  </a:lnTo>
                  <a:lnTo>
                    <a:pt x="424472" y="69020"/>
                  </a:lnTo>
                  <a:lnTo>
                    <a:pt x="424274" y="68913"/>
                  </a:lnTo>
                  <a:lnTo>
                    <a:pt x="424042" y="68818"/>
                  </a:lnTo>
                  <a:lnTo>
                    <a:pt x="423910" y="68765"/>
                  </a:lnTo>
                  <a:lnTo>
                    <a:pt x="423788" y="68727"/>
                  </a:lnTo>
                  <a:lnTo>
                    <a:pt x="423590" y="68689"/>
                  </a:lnTo>
                  <a:lnTo>
                    <a:pt x="423523" y="68665"/>
                  </a:lnTo>
                  <a:lnTo>
                    <a:pt x="423435" y="68615"/>
                  </a:lnTo>
                  <a:lnTo>
                    <a:pt x="423336" y="68573"/>
                  </a:lnTo>
                  <a:lnTo>
                    <a:pt x="423192" y="68488"/>
                  </a:lnTo>
                  <a:lnTo>
                    <a:pt x="422950" y="68282"/>
                  </a:lnTo>
                  <a:lnTo>
                    <a:pt x="422718" y="68144"/>
                  </a:lnTo>
                  <a:lnTo>
                    <a:pt x="422586" y="68093"/>
                  </a:lnTo>
                  <a:lnTo>
                    <a:pt x="422486" y="68088"/>
                  </a:lnTo>
                  <a:lnTo>
                    <a:pt x="422387" y="68115"/>
                  </a:lnTo>
                  <a:lnTo>
                    <a:pt x="422078" y="68155"/>
                  </a:lnTo>
                  <a:lnTo>
                    <a:pt x="421813" y="68209"/>
                  </a:lnTo>
                  <a:lnTo>
                    <a:pt x="421526" y="68236"/>
                  </a:lnTo>
                  <a:lnTo>
                    <a:pt x="421339" y="68265"/>
                  </a:lnTo>
                  <a:lnTo>
                    <a:pt x="421207" y="68279"/>
                  </a:lnTo>
                  <a:lnTo>
                    <a:pt x="421085" y="68225"/>
                  </a:lnTo>
                  <a:lnTo>
                    <a:pt x="421041" y="68184"/>
                  </a:lnTo>
                  <a:lnTo>
                    <a:pt x="420975" y="68090"/>
                  </a:lnTo>
                  <a:lnTo>
                    <a:pt x="420931" y="67986"/>
                  </a:lnTo>
                  <a:lnTo>
                    <a:pt x="420842" y="67836"/>
                  </a:lnTo>
                  <a:lnTo>
                    <a:pt x="420809" y="67763"/>
                  </a:lnTo>
                  <a:lnTo>
                    <a:pt x="420776" y="67709"/>
                  </a:lnTo>
                  <a:lnTo>
                    <a:pt x="420754" y="67668"/>
                  </a:lnTo>
                  <a:lnTo>
                    <a:pt x="420732" y="67594"/>
                  </a:lnTo>
                  <a:lnTo>
                    <a:pt x="420699" y="67521"/>
                  </a:lnTo>
                  <a:lnTo>
                    <a:pt x="420589" y="67403"/>
                  </a:lnTo>
                  <a:lnTo>
                    <a:pt x="420489" y="67340"/>
                  </a:lnTo>
                  <a:lnTo>
                    <a:pt x="420412" y="67275"/>
                  </a:lnTo>
                  <a:lnTo>
                    <a:pt x="420335" y="67230"/>
                  </a:lnTo>
                  <a:lnTo>
                    <a:pt x="420302" y="67193"/>
                  </a:lnTo>
                  <a:lnTo>
                    <a:pt x="420269" y="67132"/>
                  </a:lnTo>
                  <a:lnTo>
                    <a:pt x="420236" y="67095"/>
                  </a:lnTo>
                  <a:lnTo>
                    <a:pt x="420191" y="67047"/>
                  </a:lnTo>
                  <a:lnTo>
                    <a:pt x="420059" y="66918"/>
                  </a:lnTo>
                  <a:lnTo>
                    <a:pt x="419860" y="66844"/>
                  </a:lnTo>
                  <a:lnTo>
                    <a:pt x="419673" y="66791"/>
                  </a:lnTo>
                  <a:lnTo>
                    <a:pt x="419518" y="66723"/>
                  </a:lnTo>
                  <a:lnTo>
                    <a:pt x="419452" y="66715"/>
                  </a:lnTo>
                  <a:lnTo>
                    <a:pt x="419430" y="66715"/>
                  </a:lnTo>
                  <a:lnTo>
                    <a:pt x="419331" y="66681"/>
                  </a:lnTo>
                  <a:lnTo>
                    <a:pt x="419265" y="66647"/>
                  </a:lnTo>
                  <a:lnTo>
                    <a:pt x="419099" y="66632"/>
                  </a:lnTo>
                  <a:lnTo>
                    <a:pt x="419011" y="66627"/>
                  </a:lnTo>
                  <a:lnTo>
                    <a:pt x="418934" y="66601"/>
                  </a:lnTo>
                  <a:lnTo>
                    <a:pt x="418868" y="66554"/>
                  </a:lnTo>
                  <a:lnTo>
                    <a:pt x="418823" y="66516"/>
                  </a:lnTo>
                  <a:lnTo>
                    <a:pt x="418768" y="66477"/>
                  </a:lnTo>
                  <a:lnTo>
                    <a:pt x="418592" y="66337"/>
                  </a:lnTo>
                  <a:lnTo>
                    <a:pt x="418526" y="66303"/>
                  </a:lnTo>
                  <a:lnTo>
                    <a:pt x="418426" y="66255"/>
                  </a:lnTo>
                  <a:lnTo>
                    <a:pt x="418283" y="66142"/>
                  </a:lnTo>
                  <a:lnTo>
                    <a:pt x="418161" y="65984"/>
                  </a:lnTo>
                  <a:lnTo>
                    <a:pt x="418150" y="65950"/>
                  </a:lnTo>
                  <a:lnTo>
                    <a:pt x="418062" y="65900"/>
                  </a:lnTo>
                  <a:lnTo>
                    <a:pt x="418062" y="65895"/>
                  </a:lnTo>
                  <a:lnTo>
                    <a:pt x="417996" y="65855"/>
                  </a:lnTo>
                  <a:lnTo>
                    <a:pt x="417897" y="65832"/>
                  </a:lnTo>
                  <a:lnTo>
                    <a:pt x="417819" y="65817"/>
                  </a:lnTo>
                  <a:lnTo>
                    <a:pt x="417753" y="65801"/>
                  </a:lnTo>
                  <a:lnTo>
                    <a:pt x="417665" y="65767"/>
                  </a:lnTo>
                  <a:lnTo>
                    <a:pt x="417621" y="65747"/>
                  </a:lnTo>
                  <a:lnTo>
                    <a:pt x="417599" y="65736"/>
                  </a:lnTo>
                  <a:lnTo>
                    <a:pt x="417521" y="65680"/>
                  </a:lnTo>
                  <a:lnTo>
                    <a:pt x="417455" y="65626"/>
                  </a:lnTo>
                  <a:lnTo>
                    <a:pt x="417422" y="65598"/>
                  </a:lnTo>
                  <a:lnTo>
                    <a:pt x="417389" y="65567"/>
                  </a:lnTo>
                  <a:lnTo>
                    <a:pt x="417356" y="65524"/>
                  </a:lnTo>
                  <a:lnTo>
                    <a:pt x="417312" y="65468"/>
                  </a:lnTo>
                  <a:lnTo>
                    <a:pt x="417290" y="65417"/>
                  </a:lnTo>
                  <a:lnTo>
                    <a:pt x="417290" y="65350"/>
                  </a:lnTo>
                  <a:lnTo>
                    <a:pt x="417323" y="65314"/>
                  </a:lnTo>
                  <a:lnTo>
                    <a:pt x="417378" y="65245"/>
                  </a:lnTo>
                  <a:lnTo>
                    <a:pt x="417433" y="65198"/>
                  </a:lnTo>
                  <a:lnTo>
                    <a:pt x="417510" y="65107"/>
                  </a:lnTo>
                  <a:lnTo>
                    <a:pt x="417599" y="64992"/>
                  </a:lnTo>
                  <a:lnTo>
                    <a:pt x="417632" y="64921"/>
                  </a:lnTo>
                  <a:lnTo>
                    <a:pt x="417643" y="64859"/>
                  </a:lnTo>
                  <a:lnTo>
                    <a:pt x="417632" y="64767"/>
                  </a:lnTo>
                  <a:lnTo>
                    <a:pt x="417610" y="64715"/>
                  </a:lnTo>
                  <a:lnTo>
                    <a:pt x="417544" y="64642"/>
                  </a:lnTo>
                  <a:lnTo>
                    <a:pt x="417422" y="64555"/>
                  </a:lnTo>
                  <a:lnTo>
                    <a:pt x="417356" y="64515"/>
                  </a:lnTo>
                  <a:lnTo>
                    <a:pt x="417268" y="64472"/>
                  </a:lnTo>
                  <a:lnTo>
                    <a:pt x="417202" y="64456"/>
                  </a:lnTo>
                  <a:lnTo>
                    <a:pt x="417135" y="64436"/>
                  </a:lnTo>
                  <a:lnTo>
                    <a:pt x="416992" y="64430"/>
                  </a:lnTo>
                  <a:lnTo>
                    <a:pt x="416882" y="64470"/>
                  </a:lnTo>
                  <a:lnTo>
                    <a:pt x="416782" y="64478"/>
                  </a:lnTo>
                  <a:lnTo>
                    <a:pt x="416716" y="64465"/>
                  </a:lnTo>
                  <a:lnTo>
                    <a:pt x="416683" y="64441"/>
                  </a:lnTo>
                  <a:lnTo>
                    <a:pt x="416562" y="64318"/>
                  </a:lnTo>
                  <a:lnTo>
                    <a:pt x="416528" y="64251"/>
                  </a:lnTo>
                  <a:lnTo>
                    <a:pt x="416517" y="64213"/>
                  </a:lnTo>
                  <a:lnTo>
                    <a:pt x="416517" y="64174"/>
                  </a:lnTo>
                  <a:lnTo>
                    <a:pt x="416528" y="64151"/>
                  </a:lnTo>
                  <a:lnTo>
                    <a:pt x="416551" y="64123"/>
                  </a:lnTo>
                  <a:lnTo>
                    <a:pt x="416573" y="64106"/>
                  </a:lnTo>
                  <a:lnTo>
                    <a:pt x="416617" y="64064"/>
                  </a:lnTo>
                  <a:lnTo>
                    <a:pt x="416760" y="63931"/>
                  </a:lnTo>
                  <a:lnTo>
                    <a:pt x="416837" y="63793"/>
                  </a:lnTo>
                  <a:lnTo>
                    <a:pt x="416860" y="63731"/>
                  </a:lnTo>
                  <a:lnTo>
                    <a:pt x="416860" y="63644"/>
                  </a:lnTo>
                  <a:lnTo>
                    <a:pt x="416860" y="63590"/>
                  </a:lnTo>
                  <a:lnTo>
                    <a:pt x="416837" y="63534"/>
                  </a:lnTo>
                  <a:lnTo>
                    <a:pt x="416793" y="63505"/>
                  </a:lnTo>
                  <a:lnTo>
                    <a:pt x="416672" y="63463"/>
                  </a:lnTo>
                  <a:lnTo>
                    <a:pt x="416584" y="63435"/>
                  </a:lnTo>
                  <a:lnTo>
                    <a:pt x="416540" y="63424"/>
                  </a:lnTo>
                  <a:lnTo>
                    <a:pt x="416473" y="63409"/>
                  </a:lnTo>
                  <a:lnTo>
                    <a:pt x="416462" y="63404"/>
                  </a:lnTo>
                  <a:lnTo>
                    <a:pt x="416396" y="63353"/>
                  </a:lnTo>
                  <a:lnTo>
                    <a:pt x="416297" y="63257"/>
                  </a:lnTo>
                  <a:lnTo>
                    <a:pt x="416242" y="63187"/>
                  </a:lnTo>
                  <a:lnTo>
                    <a:pt x="416197" y="63116"/>
                  </a:lnTo>
                  <a:lnTo>
                    <a:pt x="416142" y="62936"/>
                  </a:lnTo>
                  <a:lnTo>
                    <a:pt x="416098" y="62708"/>
                  </a:lnTo>
                  <a:lnTo>
                    <a:pt x="416142" y="62533"/>
                  </a:lnTo>
                  <a:lnTo>
                    <a:pt x="416153" y="62279"/>
                  </a:lnTo>
                  <a:lnTo>
                    <a:pt x="416164" y="62240"/>
                  </a:lnTo>
                  <a:lnTo>
                    <a:pt x="416197" y="61941"/>
                  </a:lnTo>
                  <a:lnTo>
                    <a:pt x="416186" y="61586"/>
                  </a:lnTo>
                  <a:lnTo>
                    <a:pt x="416175" y="61441"/>
                  </a:lnTo>
                  <a:lnTo>
                    <a:pt x="416175" y="61213"/>
                  </a:lnTo>
                  <a:lnTo>
                    <a:pt x="416186" y="61075"/>
                  </a:lnTo>
                  <a:lnTo>
                    <a:pt x="416231" y="60889"/>
                  </a:lnTo>
                  <a:lnTo>
                    <a:pt x="416253" y="60726"/>
                  </a:lnTo>
                  <a:lnTo>
                    <a:pt x="416253" y="60608"/>
                  </a:lnTo>
                  <a:lnTo>
                    <a:pt x="416242" y="60514"/>
                  </a:lnTo>
                  <a:lnTo>
                    <a:pt x="416164" y="60389"/>
                  </a:lnTo>
                  <a:lnTo>
                    <a:pt x="416065" y="60306"/>
                  </a:lnTo>
                  <a:lnTo>
                    <a:pt x="415988" y="60238"/>
                  </a:lnTo>
                  <a:lnTo>
                    <a:pt x="415933" y="60195"/>
                  </a:lnTo>
                  <a:lnTo>
                    <a:pt x="415889" y="60128"/>
                  </a:lnTo>
                  <a:lnTo>
                    <a:pt x="415844" y="60063"/>
                  </a:lnTo>
                  <a:lnTo>
                    <a:pt x="415822" y="59973"/>
                  </a:lnTo>
                  <a:lnTo>
                    <a:pt x="415778" y="59806"/>
                  </a:lnTo>
                  <a:lnTo>
                    <a:pt x="415723" y="59710"/>
                  </a:lnTo>
                  <a:lnTo>
                    <a:pt x="415668" y="59522"/>
                  </a:lnTo>
                  <a:lnTo>
                    <a:pt x="415635" y="59423"/>
                  </a:lnTo>
                  <a:lnTo>
                    <a:pt x="415547" y="59270"/>
                  </a:lnTo>
                  <a:lnTo>
                    <a:pt x="415403" y="59009"/>
                  </a:lnTo>
                  <a:lnTo>
                    <a:pt x="415194" y="58738"/>
                  </a:lnTo>
                  <a:lnTo>
                    <a:pt x="415183" y="58721"/>
                  </a:lnTo>
                  <a:lnTo>
                    <a:pt x="415160" y="58696"/>
                  </a:lnTo>
                  <a:lnTo>
                    <a:pt x="415138" y="58642"/>
                  </a:lnTo>
                  <a:lnTo>
                    <a:pt x="415094" y="58544"/>
                  </a:lnTo>
                  <a:lnTo>
                    <a:pt x="415061" y="58448"/>
                  </a:lnTo>
                  <a:lnTo>
                    <a:pt x="415039" y="58360"/>
                  </a:lnTo>
                  <a:lnTo>
                    <a:pt x="415028" y="58262"/>
                  </a:lnTo>
                  <a:lnTo>
                    <a:pt x="415028" y="58163"/>
                  </a:lnTo>
                  <a:lnTo>
                    <a:pt x="415028" y="58095"/>
                  </a:lnTo>
                  <a:lnTo>
                    <a:pt x="415006" y="58019"/>
                  </a:lnTo>
                  <a:lnTo>
                    <a:pt x="414995" y="57954"/>
                  </a:lnTo>
                  <a:lnTo>
                    <a:pt x="414940" y="57849"/>
                  </a:lnTo>
                  <a:lnTo>
                    <a:pt x="414840" y="57708"/>
                  </a:lnTo>
                  <a:lnTo>
                    <a:pt x="414818" y="57588"/>
                  </a:lnTo>
                  <a:lnTo>
                    <a:pt x="414829" y="57492"/>
                  </a:lnTo>
                  <a:lnTo>
                    <a:pt x="414863" y="57402"/>
                  </a:lnTo>
                  <a:lnTo>
                    <a:pt x="414885" y="57328"/>
                  </a:lnTo>
                  <a:lnTo>
                    <a:pt x="414896" y="57230"/>
                  </a:lnTo>
                  <a:lnTo>
                    <a:pt x="414907" y="57142"/>
                  </a:lnTo>
                  <a:lnTo>
                    <a:pt x="414929" y="57058"/>
                  </a:lnTo>
                  <a:lnTo>
                    <a:pt x="414940" y="56978"/>
                  </a:lnTo>
                  <a:lnTo>
                    <a:pt x="414929" y="56894"/>
                  </a:lnTo>
                  <a:lnTo>
                    <a:pt x="414896" y="56826"/>
                  </a:lnTo>
                  <a:lnTo>
                    <a:pt x="414852" y="56744"/>
                  </a:lnTo>
                  <a:lnTo>
                    <a:pt x="414785" y="56657"/>
                  </a:lnTo>
                  <a:lnTo>
                    <a:pt x="414785" y="56505"/>
                  </a:lnTo>
                  <a:lnTo>
                    <a:pt x="414785" y="56424"/>
                  </a:lnTo>
                  <a:lnTo>
                    <a:pt x="414785" y="56422"/>
                  </a:lnTo>
                  <a:lnTo>
                    <a:pt x="414785" y="56415"/>
                  </a:lnTo>
                  <a:lnTo>
                    <a:pt x="414785" y="56400"/>
                  </a:lnTo>
                  <a:lnTo>
                    <a:pt x="414785" y="56390"/>
                  </a:lnTo>
                  <a:lnTo>
                    <a:pt x="414785" y="56376"/>
                  </a:lnTo>
                  <a:lnTo>
                    <a:pt x="414785" y="56357"/>
                  </a:lnTo>
                  <a:lnTo>
                    <a:pt x="414796" y="56345"/>
                  </a:lnTo>
                  <a:lnTo>
                    <a:pt x="414796" y="56331"/>
                  </a:lnTo>
                  <a:lnTo>
                    <a:pt x="414796" y="56321"/>
                  </a:lnTo>
                  <a:lnTo>
                    <a:pt x="414796" y="56308"/>
                  </a:lnTo>
                  <a:lnTo>
                    <a:pt x="414796" y="56277"/>
                  </a:lnTo>
                  <a:lnTo>
                    <a:pt x="414807" y="56239"/>
                  </a:lnTo>
                  <a:lnTo>
                    <a:pt x="414807" y="56192"/>
                  </a:lnTo>
                  <a:lnTo>
                    <a:pt x="414785" y="56158"/>
                  </a:lnTo>
                  <a:lnTo>
                    <a:pt x="414774" y="56136"/>
                  </a:lnTo>
                  <a:lnTo>
                    <a:pt x="414741" y="56102"/>
                  </a:lnTo>
                  <a:lnTo>
                    <a:pt x="414741" y="56093"/>
                  </a:lnTo>
                  <a:lnTo>
                    <a:pt x="414697" y="56049"/>
                  </a:lnTo>
                  <a:lnTo>
                    <a:pt x="414653" y="56000"/>
                  </a:lnTo>
                  <a:lnTo>
                    <a:pt x="414609" y="55949"/>
                  </a:lnTo>
                  <a:lnTo>
                    <a:pt x="414554" y="55879"/>
                  </a:lnTo>
                  <a:lnTo>
                    <a:pt x="414520" y="55828"/>
                  </a:lnTo>
                  <a:lnTo>
                    <a:pt x="414498" y="55787"/>
                  </a:lnTo>
                  <a:lnTo>
                    <a:pt x="414476" y="55747"/>
                  </a:lnTo>
                  <a:lnTo>
                    <a:pt x="414454" y="55682"/>
                  </a:lnTo>
                  <a:lnTo>
                    <a:pt x="414399" y="55597"/>
                  </a:lnTo>
                  <a:lnTo>
                    <a:pt x="414355" y="55558"/>
                  </a:lnTo>
                  <a:lnTo>
                    <a:pt x="414278" y="55501"/>
                  </a:lnTo>
                  <a:lnTo>
                    <a:pt x="414068" y="55329"/>
                  </a:lnTo>
                  <a:lnTo>
                    <a:pt x="413936" y="55177"/>
                  </a:lnTo>
                  <a:lnTo>
                    <a:pt x="413781" y="54883"/>
                  </a:lnTo>
                  <a:lnTo>
                    <a:pt x="413693" y="54641"/>
                  </a:lnTo>
                  <a:lnTo>
                    <a:pt x="413649" y="54559"/>
                  </a:lnTo>
                  <a:lnTo>
                    <a:pt x="413616" y="54481"/>
                  </a:lnTo>
                  <a:lnTo>
                    <a:pt x="413572" y="54401"/>
                  </a:lnTo>
                  <a:lnTo>
                    <a:pt x="413539" y="54328"/>
                  </a:lnTo>
                  <a:lnTo>
                    <a:pt x="413494" y="54275"/>
                  </a:lnTo>
                  <a:lnTo>
                    <a:pt x="413450" y="54221"/>
                  </a:lnTo>
                  <a:lnTo>
                    <a:pt x="413395" y="54170"/>
                  </a:lnTo>
                  <a:lnTo>
                    <a:pt x="413340" y="54119"/>
                  </a:lnTo>
                  <a:lnTo>
                    <a:pt x="413296" y="54066"/>
                  </a:lnTo>
                  <a:lnTo>
                    <a:pt x="413241" y="54030"/>
                  </a:lnTo>
                  <a:lnTo>
                    <a:pt x="413197" y="53967"/>
                  </a:lnTo>
                  <a:lnTo>
                    <a:pt x="413064" y="53826"/>
                  </a:lnTo>
                  <a:lnTo>
                    <a:pt x="412855" y="53415"/>
                  </a:lnTo>
                  <a:lnTo>
                    <a:pt x="412744" y="53172"/>
                  </a:lnTo>
                  <a:lnTo>
                    <a:pt x="412700" y="53102"/>
                  </a:lnTo>
                  <a:lnTo>
                    <a:pt x="412634" y="53045"/>
                  </a:lnTo>
                  <a:lnTo>
                    <a:pt x="412557" y="53009"/>
                  </a:lnTo>
                  <a:lnTo>
                    <a:pt x="412479" y="52986"/>
                  </a:lnTo>
                  <a:lnTo>
                    <a:pt x="412413" y="52975"/>
                  </a:lnTo>
                  <a:lnTo>
                    <a:pt x="412270" y="52980"/>
                  </a:lnTo>
                  <a:lnTo>
                    <a:pt x="412193" y="52972"/>
                  </a:lnTo>
                  <a:lnTo>
                    <a:pt x="412104" y="52949"/>
                  </a:lnTo>
                  <a:lnTo>
                    <a:pt x="412016" y="52921"/>
                  </a:lnTo>
                  <a:lnTo>
                    <a:pt x="411917" y="52882"/>
                  </a:lnTo>
                  <a:lnTo>
                    <a:pt x="411828" y="52828"/>
                  </a:lnTo>
                  <a:lnTo>
                    <a:pt x="411762" y="52786"/>
                  </a:lnTo>
                  <a:lnTo>
                    <a:pt x="411663" y="52721"/>
                  </a:lnTo>
                  <a:lnTo>
                    <a:pt x="411431" y="52493"/>
                  </a:lnTo>
                  <a:lnTo>
                    <a:pt x="411111" y="52146"/>
                  </a:lnTo>
                  <a:lnTo>
                    <a:pt x="410880" y="51979"/>
                  </a:lnTo>
                  <a:lnTo>
                    <a:pt x="410703" y="51861"/>
                  </a:lnTo>
                  <a:lnTo>
                    <a:pt x="410626" y="51819"/>
                  </a:lnTo>
                  <a:lnTo>
                    <a:pt x="410538" y="51776"/>
                  </a:lnTo>
                  <a:lnTo>
                    <a:pt x="410504" y="51762"/>
                  </a:lnTo>
                  <a:lnTo>
                    <a:pt x="410405" y="51671"/>
                  </a:lnTo>
                  <a:lnTo>
                    <a:pt x="410350" y="51641"/>
                  </a:lnTo>
                  <a:lnTo>
                    <a:pt x="410229" y="51593"/>
                  </a:lnTo>
                  <a:lnTo>
                    <a:pt x="410151" y="51553"/>
                  </a:lnTo>
                  <a:lnTo>
                    <a:pt x="409986" y="51432"/>
                  </a:lnTo>
                  <a:lnTo>
                    <a:pt x="409809" y="51260"/>
                  </a:lnTo>
                  <a:lnTo>
                    <a:pt x="409633" y="51144"/>
                  </a:lnTo>
                  <a:lnTo>
                    <a:pt x="409456" y="51094"/>
                  </a:lnTo>
                  <a:lnTo>
                    <a:pt x="409291" y="51057"/>
                  </a:lnTo>
                  <a:lnTo>
                    <a:pt x="409114" y="50920"/>
                  </a:lnTo>
                  <a:lnTo>
                    <a:pt x="408949" y="50775"/>
                  </a:lnTo>
                  <a:lnTo>
                    <a:pt x="408838" y="50634"/>
                  </a:lnTo>
                  <a:lnTo>
                    <a:pt x="408673" y="50496"/>
                  </a:lnTo>
                  <a:lnTo>
                    <a:pt x="408485" y="50392"/>
                  </a:lnTo>
                  <a:lnTo>
                    <a:pt x="408342" y="50344"/>
                  </a:lnTo>
                  <a:lnTo>
                    <a:pt x="408210" y="50322"/>
                  </a:lnTo>
                  <a:lnTo>
                    <a:pt x="408088" y="50353"/>
                  </a:lnTo>
                  <a:lnTo>
                    <a:pt x="407989" y="50387"/>
                  </a:lnTo>
                  <a:lnTo>
                    <a:pt x="407956" y="50392"/>
                  </a:lnTo>
                  <a:lnTo>
                    <a:pt x="407912" y="50398"/>
                  </a:lnTo>
                  <a:lnTo>
                    <a:pt x="407868" y="50369"/>
                  </a:lnTo>
                  <a:lnTo>
                    <a:pt x="407823" y="50335"/>
                  </a:lnTo>
                  <a:lnTo>
                    <a:pt x="407768" y="50288"/>
                  </a:lnTo>
                  <a:lnTo>
                    <a:pt x="407702" y="50226"/>
                  </a:lnTo>
                  <a:lnTo>
                    <a:pt x="407614" y="50127"/>
                  </a:lnTo>
                  <a:lnTo>
                    <a:pt x="407459" y="50009"/>
                  </a:lnTo>
                  <a:lnTo>
                    <a:pt x="407338" y="49938"/>
                  </a:lnTo>
                  <a:lnTo>
                    <a:pt x="407261" y="49924"/>
                  </a:lnTo>
                  <a:lnTo>
                    <a:pt x="407184" y="49918"/>
                  </a:lnTo>
                  <a:lnTo>
                    <a:pt x="407051" y="49924"/>
                  </a:lnTo>
                  <a:lnTo>
                    <a:pt x="406875" y="49929"/>
                  </a:lnTo>
                  <a:lnTo>
                    <a:pt x="406830" y="49922"/>
                  </a:lnTo>
                  <a:lnTo>
                    <a:pt x="406742" y="49902"/>
                  </a:lnTo>
                  <a:lnTo>
                    <a:pt x="406621" y="49859"/>
                  </a:lnTo>
                  <a:lnTo>
                    <a:pt x="406400" y="49749"/>
                  </a:lnTo>
                  <a:lnTo>
                    <a:pt x="406202" y="49596"/>
                  </a:lnTo>
                  <a:lnTo>
                    <a:pt x="406113" y="49518"/>
                  </a:lnTo>
                  <a:lnTo>
                    <a:pt x="406014" y="49442"/>
                  </a:lnTo>
                  <a:lnTo>
                    <a:pt x="405937" y="49380"/>
                  </a:lnTo>
                  <a:lnTo>
                    <a:pt x="405804" y="49278"/>
                  </a:lnTo>
                  <a:lnTo>
                    <a:pt x="405793" y="49265"/>
                  </a:lnTo>
                  <a:lnTo>
                    <a:pt x="405694" y="49180"/>
                  </a:lnTo>
                  <a:lnTo>
                    <a:pt x="405650" y="49137"/>
                  </a:lnTo>
                  <a:lnTo>
                    <a:pt x="405606" y="49095"/>
                  </a:lnTo>
                  <a:lnTo>
                    <a:pt x="405518" y="48990"/>
                  </a:lnTo>
                  <a:lnTo>
                    <a:pt x="405451" y="48915"/>
                  </a:lnTo>
                  <a:lnTo>
                    <a:pt x="405385" y="48839"/>
                  </a:lnTo>
                  <a:lnTo>
                    <a:pt x="405275" y="48725"/>
                  </a:lnTo>
                  <a:lnTo>
                    <a:pt x="404999" y="48497"/>
                  </a:lnTo>
                  <a:lnTo>
                    <a:pt x="404591" y="48061"/>
                  </a:lnTo>
                  <a:lnTo>
                    <a:pt x="404348" y="47838"/>
                  </a:lnTo>
                  <a:lnTo>
                    <a:pt x="404293" y="47769"/>
                  </a:lnTo>
                  <a:lnTo>
                    <a:pt x="404216" y="47686"/>
                  </a:lnTo>
                  <a:lnTo>
                    <a:pt x="404083" y="47603"/>
                  </a:lnTo>
                  <a:lnTo>
                    <a:pt x="403785" y="47496"/>
                  </a:lnTo>
                  <a:lnTo>
                    <a:pt x="403664" y="47451"/>
                  </a:lnTo>
                  <a:lnTo>
                    <a:pt x="403609" y="47425"/>
                  </a:lnTo>
                  <a:lnTo>
                    <a:pt x="403366" y="47327"/>
                  </a:lnTo>
                  <a:lnTo>
                    <a:pt x="403013" y="47175"/>
                  </a:lnTo>
                  <a:lnTo>
                    <a:pt x="402671" y="47016"/>
                  </a:lnTo>
                  <a:lnTo>
                    <a:pt x="402406" y="46842"/>
                  </a:lnTo>
                  <a:lnTo>
                    <a:pt x="402230" y="46737"/>
                  </a:lnTo>
                  <a:lnTo>
                    <a:pt x="402108" y="46611"/>
                  </a:lnTo>
                  <a:lnTo>
                    <a:pt x="402064" y="46563"/>
                  </a:lnTo>
                  <a:lnTo>
                    <a:pt x="401943" y="46470"/>
                  </a:lnTo>
                  <a:lnTo>
                    <a:pt x="401777" y="46341"/>
                  </a:lnTo>
                  <a:lnTo>
                    <a:pt x="401711" y="46267"/>
                  </a:lnTo>
                  <a:lnTo>
                    <a:pt x="401656" y="46180"/>
                  </a:lnTo>
                  <a:lnTo>
                    <a:pt x="401634" y="46134"/>
                  </a:lnTo>
                  <a:lnTo>
                    <a:pt x="401612" y="46080"/>
                  </a:lnTo>
                  <a:lnTo>
                    <a:pt x="401557" y="46010"/>
                  </a:lnTo>
                  <a:lnTo>
                    <a:pt x="401524" y="45954"/>
                  </a:lnTo>
                  <a:lnTo>
                    <a:pt x="401457" y="45888"/>
                  </a:lnTo>
                  <a:lnTo>
                    <a:pt x="401380" y="45828"/>
                  </a:lnTo>
                  <a:lnTo>
                    <a:pt x="401226" y="45729"/>
                  </a:lnTo>
                  <a:lnTo>
                    <a:pt x="401137" y="45680"/>
                  </a:lnTo>
                  <a:lnTo>
                    <a:pt x="400928" y="45542"/>
                  </a:lnTo>
                  <a:lnTo>
                    <a:pt x="400817" y="45438"/>
                  </a:lnTo>
                  <a:lnTo>
                    <a:pt x="400762" y="45385"/>
                  </a:lnTo>
                  <a:lnTo>
                    <a:pt x="400674" y="45283"/>
                  </a:lnTo>
                  <a:lnTo>
                    <a:pt x="400608" y="45213"/>
                  </a:lnTo>
                  <a:lnTo>
                    <a:pt x="400498" y="45066"/>
                  </a:lnTo>
                  <a:lnTo>
                    <a:pt x="400464" y="44998"/>
                  </a:lnTo>
                  <a:lnTo>
                    <a:pt x="400354" y="44829"/>
                  </a:lnTo>
                  <a:lnTo>
                    <a:pt x="400277" y="44727"/>
                  </a:lnTo>
                  <a:lnTo>
                    <a:pt x="400211" y="44646"/>
                  </a:lnTo>
                  <a:lnTo>
                    <a:pt x="399979" y="44451"/>
                  </a:lnTo>
                  <a:lnTo>
                    <a:pt x="399880" y="44366"/>
                  </a:lnTo>
                  <a:lnTo>
                    <a:pt x="399780" y="44282"/>
                  </a:lnTo>
                  <a:lnTo>
                    <a:pt x="399681" y="44206"/>
                  </a:lnTo>
                  <a:lnTo>
                    <a:pt x="399582" y="44113"/>
                  </a:lnTo>
                  <a:lnTo>
                    <a:pt x="399504" y="44039"/>
                  </a:lnTo>
                  <a:lnTo>
                    <a:pt x="399427" y="43983"/>
                  </a:lnTo>
                  <a:lnTo>
                    <a:pt x="399372" y="43933"/>
                  </a:lnTo>
                  <a:lnTo>
                    <a:pt x="399295" y="43839"/>
                  </a:lnTo>
                  <a:lnTo>
                    <a:pt x="399229" y="43761"/>
                  </a:lnTo>
                  <a:lnTo>
                    <a:pt x="399174" y="43661"/>
                  </a:lnTo>
                  <a:lnTo>
                    <a:pt x="399129" y="43574"/>
                  </a:lnTo>
                  <a:lnTo>
                    <a:pt x="399085" y="43498"/>
                  </a:lnTo>
                  <a:lnTo>
                    <a:pt x="399063" y="43428"/>
                  </a:lnTo>
                  <a:lnTo>
                    <a:pt x="398975" y="43194"/>
                  </a:lnTo>
                  <a:lnTo>
                    <a:pt x="398820" y="42966"/>
                  </a:lnTo>
                  <a:lnTo>
                    <a:pt x="398710" y="42807"/>
                  </a:lnTo>
                  <a:lnTo>
                    <a:pt x="398666" y="42737"/>
                  </a:lnTo>
                  <a:lnTo>
                    <a:pt x="398589" y="42658"/>
                  </a:lnTo>
                  <a:lnTo>
                    <a:pt x="398489" y="42587"/>
                  </a:lnTo>
                  <a:lnTo>
                    <a:pt x="398467" y="42573"/>
                  </a:lnTo>
                  <a:lnTo>
                    <a:pt x="398379" y="42522"/>
                  </a:lnTo>
                  <a:lnTo>
                    <a:pt x="398291" y="42469"/>
                  </a:lnTo>
                  <a:lnTo>
                    <a:pt x="398181" y="42401"/>
                  </a:lnTo>
                  <a:lnTo>
                    <a:pt x="398114" y="42359"/>
                  </a:lnTo>
                  <a:lnTo>
                    <a:pt x="398048" y="42303"/>
                  </a:lnTo>
                  <a:lnTo>
                    <a:pt x="398004" y="42241"/>
                  </a:lnTo>
                  <a:lnTo>
                    <a:pt x="397993" y="42176"/>
                  </a:lnTo>
                  <a:lnTo>
                    <a:pt x="397982" y="42100"/>
                  </a:lnTo>
                  <a:lnTo>
                    <a:pt x="397982" y="41995"/>
                  </a:lnTo>
                  <a:lnTo>
                    <a:pt x="397982" y="41910"/>
                  </a:lnTo>
                  <a:lnTo>
                    <a:pt x="397960" y="41849"/>
                  </a:lnTo>
                  <a:lnTo>
                    <a:pt x="397927" y="41789"/>
                  </a:lnTo>
                  <a:lnTo>
                    <a:pt x="397916" y="41727"/>
                  </a:lnTo>
                  <a:lnTo>
                    <a:pt x="397905" y="41680"/>
                  </a:lnTo>
                  <a:lnTo>
                    <a:pt x="397905" y="41617"/>
                  </a:lnTo>
                  <a:lnTo>
                    <a:pt x="397883" y="41564"/>
                  </a:lnTo>
                  <a:lnTo>
                    <a:pt x="397850" y="41519"/>
                  </a:lnTo>
                  <a:lnTo>
                    <a:pt x="397794" y="41479"/>
                  </a:lnTo>
                  <a:lnTo>
                    <a:pt x="397750" y="41451"/>
                  </a:lnTo>
                  <a:lnTo>
                    <a:pt x="397684" y="41414"/>
                  </a:lnTo>
                  <a:lnTo>
                    <a:pt x="397618" y="41380"/>
                  </a:lnTo>
                  <a:lnTo>
                    <a:pt x="397563" y="41344"/>
                  </a:lnTo>
                  <a:lnTo>
                    <a:pt x="397463" y="41248"/>
                  </a:lnTo>
                  <a:lnTo>
                    <a:pt x="397430" y="41206"/>
                  </a:lnTo>
                  <a:lnTo>
                    <a:pt x="397419" y="41204"/>
                  </a:lnTo>
                  <a:lnTo>
                    <a:pt x="397386" y="41172"/>
                  </a:lnTo>
                  <a:lnTo>
                    <a:pt x="397276" y="41090"/>
                  </a:lnTo>
                  <a:lnTo>
                    <a:pt x="397110" y="41014"/>
                  </a:lnTo>
                  <a:lnTo>
                    <a:pt x="396989" y="40974"/>
                  </a:lnTo>
                  <a:lnTo>
                    <a:pt x="396890" y="40898"/>
                  </a:lnTo>
                  <a:lnTo>
                    <a:pt x="396835" y="40833"/>
                  </a:lnTo>
                  <a:lnTo>
                    <a:pt x="396779" y="40746"/>
                  </a:lnTo>
                  <a:lnTo>
                    <a:pt x="396702" y="40566"/>
                  </a:lnTo>
                  <a:lnTo>
                    <a:pt x="396658" y="40360"/>
                  </a:lnTo>
                  <a:lnTo>
                    <a:pt x="396581" y="40194"/>
                  </a:lnTo>
                  <a:lnTo>
                    <a:pt x="396537" y="40056"/>
                  </a:lnTo>
                  <a:lnTo>
                    <a:pt x="396481" y="39971"/>
                  </a:lnTo>
                  <a:lnTo>
                    <a:pt x="396426" y="39895"/>
                  </a:lnTo>
                  <a:lnTo>
                    <a:pt x="396349" y="39830"/>
                  </a:lnTo>
                  <a:lnTo>
                    <a:pt x="396272" y="39761"/>
                  </a:lnTo>
                  <a:lnTo>
                    <a:pt x="396173" y="39706"/>
                  </a:lnTo>
                  <a:lnTo>
                    <a:pt x="395963" y="39627"/>
                  </a:lnTo>
                  <a:lnTo>
                    <a:pt x="395687" y="39511"/>
                  </a:lnTo>
                  <a:lnTo>
                    <a:pt x="395488" y="39446"/>
                  </a:lnTo>
                  <a:lnTo>
                    <a:pt x="395433" y="39424"/>
                  </a:lnTo>
                  <a:lnTo>
                    <a:pt x="395323" y="39381"/>
                  </a:lnTo>
                  <a:lnTo>
                    <a:pt x="395235" y="39300"/>
                  </a:lnTo>
                  <a:lnTo>
                    <a:pt x="395113" y="39057"/>
                  </a:lnTo>
                  <a:lnTo>
                    <a:pt x="395047" y="38942"/>
                  </a:lnTo>
                  <a:lnTo>
                    <a:pt x="394871" y="38680"/>
                  </a:lnTo>
                  <a:lnTo>
                    <a:pt x="394838" y="38606"/>
                  </a:lnTo>
                  <a:lnTo>
                    <a:pt x="394782" y="38510"/>
                  </a:lnTo>
                  <a:lnTo>
                    <a:pt x="394738" y="38428"/>
                  </a:lnTo>
                  <a:lnTo>
                    <a:pt x="394595" y="38329"/>
                  </a:lnTo>
                  <a:lnTo>
                    <a:pt x="394451" y="38259"/>
                  </a:lnTo>
                  <a:lnTo>
                    <a:pt x="394187" y="38155"/>
                  </a:lnTo>
                  <a:lnTo>
                    <a:pt x="393977" y="38077"/>
                  </a:lnTo>
                  <a:lnTo>
                    <a:pt x="393723" y="37943"/>
                  </a:lnTo>
                  <a:lnTo>
                    <a:pt x="393514" y="37786"/>
                  </a:lnTo>
                  <a:lnTo>
                    <a:pt x="393370" y="37592"/>
                  </a:lnTo>
                  <a:lnTo>
                    <a:pt x="393304" y="37369"/>
                  </a:lnTo>
                  <a:lnTo>
                    <a:pt x="393293" y="37112"/>
                  </a:lnTo>
                  <a:lnTo>
                    <a:pt x="393293" y="37036"/>
                  </a:lnTo>
                  <a:lnTo>
                    <a:pt x="393304" y="36898"/>
                  </a:lnTo>
                  <a:lnTo>
                    <a:pt x="393315" y="36725"/>
                  </a:lnTo>
                  <a:lnTo>
                    <a:pt x="393315" y="36618"/>
                  </a:lnTo>
                  <a:lnTo>
                    <a:pt x="393326" y="36551"/>
                  </a:lnTo>
                  <a:lnTo>
                    <a:pt x="393326" y="36446"/>
                  </a:lnTo>
                  <a:lnTo>
                    <a:pt x="393293" y="36328"/>
                  </a:lnTo>
                  <a:lnTo>
                    <a:pt x="393249" y="36164"/>
                  </a:lnTo>
                  <a:lnTo>
                    <a:pt x="393205" y="36026"/>
                  </a:lnTo>
                  <a:lnTo>
                    <a:pt x="393172" y="35942"/>
                  </a:lnTo>
                  <a:lnTo>
                    <a:pt x="393138" y="35852"/>
                  </a:lnTo>
                  <a:lnTo>
                    <a:pt x="393050" y="35747"/>
                  </a:lnTo>
                  <a:lnTo>
                    <a:pt x="392984" y="35691"/>
                  </a:lnTo>
                  <a:lnTo>
                    <a:pt x="392896" y="35662"/>
                  </a:lnTo>
                  <a:lnTo>
                    <a:pt x="392719" y="35620"/>
                  </a:lnTo>
                  <a:lnTo>
                    <a:pt x="392477" y="35593"/>
                  </a:lnTo>
                  <a:lnTo>
                    <a:pt x="392399" y="35578"/>
                  </a:lnTo>
                  <a:lnTo>
                    <a:pt x="392322" y="35550"/>
                  </a:lnTo>
                  <a:lnTo>
                    <a:pt x="392234" y="35482"/>
                  </a:lnTo>
                  <a:lnTo>
                    <a:pt x="392156" y="35423"/>
                  </a:lnTo>
                  <a:lnTo>
                    <a:pt x="392079" y="35352"/>
                  </a:lnTo>
                  <a:lnTo>
                    <a:pt x="392057" y="35325"/>
                  </a:lnTo>
                  <a:lnTo>
                    <a:pt x="392002" y="35271"/>
                  </a:lnTo>
                  <a:lnTo>
                    <a:pt x="391881" y="35093"/>
                  </a:lnTo>
                  <a:lnTo>
                    <a:pt x="391781" y="34805"/>
                  </a:lnTo>
                  <a:lnTo>
                    <a:pt x="391649" y="34574"/>
                  </a:lnTo>
                  <a:lnTo>
                    <a:pt x="391506" y="34439"/>
                  </a:lnTo>
                  <a:lnTo>
                    <a:pt x="391439" y="34366"/>
                  </a:lnTo>
                  <a:lnTo>
                    <a:pt x="391395" y="34281"/>
                  </a:lnTo>
                  <a:lnTo>
                    <a:pt x="391329" y="34157"/>
                  </a:lnTo>
                  <a:lnTo>
                    <a:pt x="391263" y="34041"/>
                  </a:lnTo>
                  <a:lnTo>
                    <a:pt x="391153" y="33779"/>
                  </a:lnTo>
                  <a:lnTo>
                    <a:pt x="391130" y="33666"/>
                  </a:lnTo>
                  <a:lnTo>
                    <a:pt x="391119" y="33601"/>
                  </a:lnTo>
                  <a:lnTo>
                    <a:pt x="391053" y="33299"/>
                  </a:lnTo>
                  <a:lnTo>
                    <a:pt x="391042" y="33176"/>
                  </a:lnTo>
                  <a:lnTo>
                    <a:pt x="390921" y="32962"/>
                  </a:lnTo>
                  <a:lnTo>
                    <a:pt x="390877" y="32913"/>
                  </a:lnTo>
                  <a:lnTo>
                    <a:pt x="390811" y="32823"/>
                  </a:lnTo>
                  <a:lnTo>
                    <a:pt x="390755" y="32741"/>
                  </a:lnTo>
                  <a:lnTo>
                    <a:pt x="390711" y="32649"/>
                  </a:lnTo>
                  <a:lnTo>
                    <a:pt x="390678" y="32553"/>
                  </a:lnTo>
                  <a:lnTo>
                    <a:pt x="390656" y="32443"/>
                  </a:lnTo>
                  <a:lnTo>
                    <a:pt x="390667" y="32350"/>
                  </a:lnTo>
                  <a:lnTo>
                    <a:pt x="390678" y="32240"/>
                  </a:lnTo>
                  <a:lnTo>
                    <a:pt x="390700" y="32062"/>
                  </a:lnTo>
                  <a:lnTo>
                    <a:pt x="390700" y="32060"/>
                  </a:lnTo>
                  <a:lnTo>
                    <a:pt x="390700" y="32056"/>
                  </a:lnTo>
                  <a:lnTo>
                    <a:pt x="390700" y="32053"/>
                  </a:lnTo>
                  <a:lnTo>
                    <a:pt x="390700" y="32050"/>
                  </a:lnTo>
                  <a:lnTo>
                    <a:pt x="390711" y="32036"/>
                  </a:lnTo>
                  <a:lnTo>
                    <a:pt x="390777" y="31845"/>
                  </a:lnTo>
                  <a:lnTo>
                    <a:pt x="390910" y="31416"/>
                  </a:lnTo>
                  <a:lnTo>
                    <a:pt x="391053" y="31002"/>
                  </a:lnTo>
                  <a:lnTo>
                    <a:pt x="391075" y="30864"/>
                  </a:lnTo>
                  <a:lnTo>
                    <a:pt x="391164" y="30683"/>
                  </a:lnTo>
                  <a:lnTo>
                    <a:pt x="391219" y="30451"/>
                  </a:lnTo>
                  <a:lnTo>
                    <a:pt x="391252" y="30346"/>
                  </a:lnTo>
                  <a:lnTo>
                    <a:pt x="391285" y="30063"/>
                  </a:lnTo>
                  <a:lnTo>
                    <a:pt x="391318" y="29882"/>
                  </a:lnTo>
                  <a:lnTo>
                    <a:pt x="391351" y="29725"/>
                  </a:lnTo>
                  <a:lnTo>
                    <a:pt x="391406" y="29417"/>
                  </a:lnTo>
                  <a:lnTo>
                    <a:pt x="391472" y="29113"/>
                  </a:lnTo>
                  <a:lnTo>
                    <a:pt x="391528" y="28874"/>
                  </a:lnTo>
                  <a:lnTo>
                    <a:pt x="391550" y="28628"/>
                  </a:lnTo>
                  <a:lnTo>
                    <a:pt x="391572" y="28411"/>
                  </a:lnTo>
                  <a:lnTo>
                    <a:pt x="391594" y="28307"/>
                  </a:lnTo>
                  <a:lnTo>
                    <a:pt x="391627" y="28208"/>
                  </a:lnTo>
                  <a:lnTo>
                    <a:pt x="391682" y="28126"/>
                  </a:lnTo>
                  <a:lnTo>
                    <a:pt x="391759" y="28027"/>
                  </a:lnTo>
                  <a:lnTo>
                    <a:pt x="391903" y="27867"/>
                  </a:lnTo>
                  <a:lnTo>
                    <a:pt x="392057" y="27697"/>
                  </a:lnTo>
                  <a:lnTo>
                    <a:pt x="392156" y="27540"/>
                  </a:lnTo>
                  <a:lnTo>
                    <a:pt x="392234" y="27404"/>
                  </a:lnTo>
                  <a:lnTo>
                    <a:pt x="392399" y="27038"/>
                  </a:lnTo>
                  <a:lnTo>
                    <a:pt x="392521" y="26801"/>
                  </a:lnTo>
                  <a:lnTo>
                    <a:pt x="392587" y="26663"/>
                  </a:lnTo>
                  <a:lnTo>
                    <a:pt x="392609" y="26587"/>
                  </a:lnTo>
                  <a:lnTo>
                    <a:pt x="392620" y="26519"/>
                  </a:lnTo>
                  <a:lnTo>
                    <a:pt x="392631" y="26488"/>
                  </a:lnTo>
                  <a:lnTo>
                    <a:pt x="392719" y="26352"/>
                  </a:lnTo>
                  <a:lnTo>
                    <a:pt x="392752" y="26270"/>
                  </a:lnTo>
                  <a:lnTo>
                    <a:pt x="392830" y="26172"/>
                  </a:lnTo>
                  <a:lnTo>
                    <a:pt x="392929" y="25946"/>
                  </a:lnTo>
                  <a:lnTo>
                    <a:pt x="393061" y="25749"/>
                  </a:lnTo>
                  <a:lnTo>
                    <a:pt x="393127" y="25620"/>
                  </a:lnTo>
                  <a:lnTo>
                    <a:pt x="393161" y="25523"/>
                  </a:lnTo>
                  <a:lnTo>
                    <a:pt x="393194" y="25425"/>
                  </a:lnTo>
                  <a:lnTo>
                    <a:pt x="393216" y="25356"/>
                  </a:lnTo>
                  <a:lnTo>
                    <a:pt x="393216" y="25292"/>
                  </a:lnTo>
                  <a:lnTo>
                    <a:pt x="393216" y="25225"/>
                  </a:lnTo>
                  <a:lnTo>
                    <a:pt x="393205" y="25115"/>
                  </a:lnTo>
                  <a:lnTo>
                    <a:pt x="393194" y="25072"/>
                  </a:lnTo>
                  <a:lnTo>
                    <a:pt x="393194" y="24988"/>
                  </a:lnTo>
                  <a:lnTo>
                    <a:pt x="393216" y="24911"/>
                  </a:lnTo>
                  <a:lnTo>
                    <a:pt x="393238" y="24796"/>
                  </a:lnTo>
                  <a:lnTo>
                    <a:pt x="393249" y="24754"/>
                  </a:lnTo>
                  <a:lnTo>
                    <a:pt x="393326" y="24593"/>
                  </a:lnTo>
                  <a:lnTo>
                    <a:pt x="393381" y="24460"/>
                  </a:lnTo>
                  <a:lnTo>
                    <a:pt x="393469" y="24249"/>
                  </a:lnTo>
                  <a:lnTo>
                    <a:pt x="393436" y="24077"/>
                  </a:lnTo>
                  <a:lnTo>
                    <a:pt x="393392" y="23781"/>
                  </a:lnTo>
                  <a:lnTo>
                    <a:pt x="393392" y="23699"/>
                  </a:lnTo>
                  <a:lnTo>
                    <a:pt x="393370" y="23657"/>
                  </a:lnTo>
                  <a:lnTo>
                    <a:pt x="393348" y="23584"/>
                  </a:lnTo>
                  <a:lnTo>
                    <a:pt x="393337" y="23538"/>
                  </a:lnTo>
                  <a:lnTo>
                    <a:pt x="393304" y="23482"/>
                  </a:lnTo>
                  <a:lnTo>
                    <a:pt x="393282" y="23466"/>
                  </a:lnTo>
                  <a:lnTo>
                    <a:pt x="393216" y="23435"/>
                  </a:lnTo>
                  <a:lnTo>
                    <a:pt x="393161" y="23420"/>
                  </a:lnTo>
                  <a:lnTo>
                    <a:pt x="393072" y="23400"/>
                  </a:lnTo>
                  <a:lnTo>
                    <a:pt x="392995" y="23370"/>
                  </a:lnTo>
                  <a:lnTo>
                    <a:pt x="392907" y="23310"/>
                  </a:lnTo>
                  <a:lnTo>
                    <a:pt x="392874" y="23276"/>
                  </a:lnTo>
                  <a:lnTo>
                    <a:pt x="392763" y="23223"/>
                  </a:lnTo>
                  <a:lnTo>
                    <a:pt x="392675" y="23181"/>
                  </a:lnTo>
                  <a:lnTo>
                    <a:pt x="392620" y="23144"/>
                  </a:lnTo>
                  <a:lnTo>
                    <a:pt x="392532" y="23040"/>
                  </a:lnTo>
                  <a:lnTo>
                    <a:pt x="392454" y="22907"/>
                  </a:lnTo>
                  <a:lnTo>
                    <a:pt x="392333" y="22628"/>
                  </a:lnTo>
                  <a:lnTo>
                    <a:pt x="392278" y="22334"/>
                  </a:lnTo>
                  <a:lnTo>
                    <a:pt x="392212" y="22081"/>
                  </a:lnTo>
                  <a:lnTo>
                    <a:pt x="392212" y="21912"/>
                  </a:lnTo>
                  <a:lnTo>
                    <a:pt x="392212" y="21748"/>
                  </a:lnTo>
                  <a:lnTo>
                    <a:pt x="392212" y="21653"/>
                  </a:lnTo>
                  <a:lnTo>
                    <a:pt x="392234" y="21543"/>
                  </a:lnTo>
                  <a:lnTo>
                    <a:pt x="392201" y="21409"/>
                  </a:lnTo>
                  <a:lnTo>
                    <a:pt x="392168" y="21328"/>
                  </a:lnTo>
                  <a:lnTo>
                    <a:pt x="392123" y="21226"/>
                  </a:lnTo>
                  <a:lnTo>
                    <a:pt x="392068" y="21108"/>
                  </a:lnTo>
                  <a:lnTo>
                    <a:pt x="391947" y="20922"/>
                  </a:lnTo>
                  <a:lnTo>
                    <a:pt x="391859" y="20761"/>
                  </a:lnTo>
                  <a:lnTo>
                    <a:pt x="391693" y="20576"/>
                  </a:lnTo>
                  <a:lnTo>
                    <a:pt x="391583" y="20395"/>
                  </a:lnTo>
                  <a:lnTo>
                    <a:pt x="391472" y="20203"/>
                  </a:lnTo>
                  <a:lnTo>
                    <a:pt x="391197" y="19904"/>
                  </a:lnTo>
                  <a:lnTo>
                    <a:pt x="390998" y="19720"/>
                  </a:lnTo>
                  <a:lnTo>
                    <a:pt x="390822" y="19551"/>
                  </a:lnTo>
                  <a:lnTo>
                    <a:pt x="390744" y="19493"/>
                  </a:lnTo>
                  <a:lnTo>
                    <a:pt x="390601" y="19377"/>
                  </a:lnTo>
                  <a:lnTo>
                    <a:pt x="390402" y="19236"/>
                  </a:lnTo>
                  <a:lnTo>
                    <a:pt x="390303" y="19162"/>
                  </a:lnTo>
                  <a:lnTo>
                    <a:pt x="390027" y="18943"/>
                  </a:lnTo>
                  <a:lnTo>
                    <a:pt x="389851" y="18715"/>
                  </a:lnTo>
                  <a:lnTo>
                    <a:pt x="389718" y="18503"/>
                  </a:lnTo>
                  <a:lnTo>
                    <a:pt x="389520" y="18325"/>
                  </a:lnTo>
                  <a:lnTo>
                    <a:pt x="389288" y="18125"/>
                  </a:lnTo>
                  <a:lnTo>
                    <a:pt x="389266" y="18108"/>
                  </a:lnTo>
                  <a:lnTo>
                    <a:pt x="389145" y="18029"/>
                  </a:lnTo>
                  <a:lnTo>
                    <a:pt x="389122" y="17990"/>
                  </a:lnTo>
                  <a:lnTo>
                    <a:pt x="389067" y="17925"/>
                  </a:lnTo>
                  <a:lnTo>
                    <a:pt x="389023" y="17882"/>
                  </a:lnTo>
                  <a:lnTo>
                    <a:pt x="388990" y="17866"/>
                  </a:lnTo>
                  <a:lnTo>
                    <a:pt x="388902" y="17844"/>
                  </a:lnTo>
                  <a:lnTo>
                    <a:pt x="388847" y="17831"/>
                  </a:lnTo>
                  <a:lnTo>
                    <a:pt x="388780" y="17815"/>
                  </a:lnTo>
                  <a:lnTo>
                    <a:pt x="388692" y="17778"/>
                  </a:lnTo>
                  <a:lnTo>
                    <a:pt x="388593" y="17708"/>
                  </a:lnTo>
                  <a:lnTo>
                    <a:pt x="388427" y="17594"/>
                  </a:lnTo>
                  <a:lnTo>
                    <a:pt x="388295" y="17505"/>
                  </a:lnTo>
                  <a:lnTo>
                    <a:pt x="388229" y="17420"/>
                  </a:lnTo>
                  <a:lnTo>
                    <a:pt x="388174" y="17353"/>
                  </a:lnTo>
                  <a:lnTo>
                    <a:pt x="388129" y="17288"/>
                  </a:lnTo>
                  <a:lnTo>
                    <a:pt x="388118" y="17228"/>
                  </a:lnTo>
                  <a:lnTo>
                    <a:pt x="388107" y="17116"/>
                  </a:lnTo>
                  <a:lnTo>
                    <a:pt x="388107" y="17060"/>
                  </a:lnTo>
                  <a:lnTo>
                    <a:pt x="388107" y="16978"/>
                  </a:lnTo>
                  <a:lnTo>
                    <a:pt x="388107" y="16910"/>
                  </a:lnTo>
                  <a:lnTo>
                    <a:pt x="388063" y="16830"/>
                  </a:lnTo>
                  <a:lnTo>
                    <a:pt x="388052" y="16808"/>
                  </a:lnTo>
                  <a:lnTo>
                    <a:pt x="388008" y="16772"/>
                  </a:lnTo>
                  <a:lnTo>
                    <a:pt x="387964" y="16743"/>
                  </a:lnTo>
                  <a:lnTo>
                    <a:pt x="387876" y="16692"/>
                  </a:lnTo>
                  <a:lnTo>
                    <a:pt x="387832" y="16611"/>
                  </a:lnTo>
                  <a:lnTo>
                    <a:pt x="387798" y="16479"/>
                  </a:lnTo>
                  <a:lnTo>
                    <a:pt x="387776" y="16419"/>
                  </a:lnTo>
                  <a:lnTo>
                    <a:pt x="387611" y="16238"/>
                  </a:lnTo>
                  <a:lnTo>
                    <a:pt x="387534" y="16148"/>
                  </a:lnTo>
                  <a:lnTo>
                    <a:pt x="387501" y="16106"/>
                  </a:lnTo>
                  <a:lnTo>
                    <a:pt x="387390" y="16046"/>
                  </a:lnTo>
                  <a:lnTo>
                    <a:pt x="387302" y="15997"/>
                  </a:lnTo>
                  <a:lnTo>
                    <a:pt x="387258" y="15959"/>
                  </a:lnTo>
                  <a:lnTo>
                    <a:pt x="387214" y="15901"/>
                  </a:lnTo>
                  <a:lnTo>
                    <a:pt x="387203" y="15836"/>
                  </a:lnTo>
                  <a:lnTo>
                    <a:pt x="387203" y="15725"/>
                  </a:lnTo>
                  <a:lnTo>
                    <a:pt x="387225" y="15695"/>
                  </a:lnTo>
                  <a:lnTo>
                    <a:pt x="387258" y="15604"/>
                  </a:lnTo>
                  <a:lnTo>
                    <a:pt x="387269" y="15545"/>
                  </a:lnTo>
                  <a:lnTo>
                    <a:pt x="387236" y="15472"/>
                  </a:lnTo>
                  <a:lnTo>
                    <a:pt x="387192" y="15412"/>
                  </a:lnTo>
                  <a:lnTo>
                    <a:pt x="387103" y="15329"/>
                  </a:lnTo>
                  <a:lnTo>
                    <a:pt x="387026" y="15229"/>
                  </a:lnTo>
                  <a:lnTo>
                    <a:pt x="387004" y="15187"/>
                  </a:lnTo>
                  <a:lnTo>
                    <a:pt x="386982" y="15105"/>
                  </a:lnTo>
                  <a:lnTo>
                    <a:pt x="386993" y="15040"/>
                  </a:lnTo>
                  <a:lnTo>
                    <a:pt x="387004" y="14990"/>
                  </a:lnTo>
                  <a:lnTo>
                    <a:pt x="387004" y="14950"/>
                  </a:lnTo>
                  <a:lnTo>
                    <a:pt x="386993" y="14914"/>
                  </a:lnTo>
                  <a:lnTo>
                    <a:pt x="386938" y="14863"/>
                  </a:lnTo>
                  <a:lnTo>
                    <a:pt x="386872" y="14831"/>
                  </a:lnTo>
                  <a:lnTo>
                    <a:pt x="386806" y="14809"/>
                  </a:lnTo>
                  <a:lnTo>
                    <a:pt x="386706" y="14784"/>
                  </a:lnTo>
                  <a:lnTo>
                    <a:pt x="386640" y="14744"/>
                  </a:lnTo>
                  <a:lnTo>
                    <a:pt x="386574" y="14679"/>
                  </a:lnTo>
                  <a:lnTo>
                    <a:pt x="386541" y="14645"/>
                  </a:lnTo>
                  <a:lnTo>
                    <a:pt x="386530" y="14628"/>
                  </a:lnTo>
                  <a:lnTo>
                    <a:pt x="386519" y="14538"/>
                  </a:lnTo>
                  <a:lnTo>
                    <a:pt x="386541" y="14445"/>
                  </a:lnTo>
                  <a:lnTo>
                    <a:pt x="386541" y="14404"/>
                  </a:lnTo>
                  <a:lnTo>
                    <a:pt x="386497" y="14322"/>
                  </a:lnTo>
                  <a:lnTo>
                    <a:pt x="386430" y="14257"/>
                  </a:lnTo>
                  <a:lnTo>
                    <a:pt x="386375" y="14206"/>
                  </a:lnTo>
                  <a:lnTo>
                    <a:pt x="386342" y="14174"/>
                  </a:lnTo>
                  <a:lnTo>
                    <a:pt x="386298" y="14147"/>
                  </a:lnTo>
                  <a:lnTo>
                    <a:pt x="386221" y="14073"/>
                  </a:lnTo>
                  <a:lnTo>
                    <a:pt x="386199" y="14028"/>
                  </a:lnTo>
                  <a:lnTo>
                    <a:pt x="386177" y="13992"/>
                  </a:lnTo>
                  <a:lnTo>
                    <a:pt x="386166" y="13949"/>
                  </a:lnTo>
                  <a:lnTo>
                    <a:pt x="386121" y="13910"/>
                  </a:lnTo>
                  <a:lnTo>
                    <a:pt x="386044" y="13845"/>
                  </a:lnTo>
                  <a:lnTo>
                    <a:pt x="385890" y="13749"/>
                  </a:lnTo>
                  <a:lnTo>
                    <a:pt x="385868" y="13721"/>
                  </a:lnTo>
                  <a:lnTo>
                    <a:pt x="385857" y="13661"/>
                  </a:lnTo>
                  <a:lnTo>
                    <a:pt x="385857" y="13594"/>
                  </a:lnTo>
                  <a:lnTo>
                    <a:pt x="385857" y="13520"/>
                  </a:lnTo>
                  <a:lnTo>
                    <a:pt x="385835" y="13426"/>
                  </a:lnTo>
                  <a:lnTo>
                    <a:pt x="385790" y="13337"/>
                  </a:lnTo>
                  <a:lnTo>
                    <a:pt x="385724" y="13214"/>
                  </a:lnTo>
                  <a:lnTo>
                    <a:pt x="385636" y="13089"/>
                  </a:lnTo>
                  <a:lnTo>
                    <a:pt x="385614" y="13058"/>
                  </a:lnTo>
                  <a:lnTo>
                    <a:pt x="385515" y="13013"/>
                  </a:lnTo>
                  <a:lnTo>
                    <a:pt x="385459" y="12976"/>
                  </a:lnTo>
                  <a:lnTo>
                    <a:pt x="385404" y="12926"/>
                  </a:lnTo>
                  <a:lnTo>
                    <a:pt x="385371" y="12881"/>
                  </a:lnTo>
                  <a:lnTo>
                    <a:pt x="385338" y="12816"/>
                  </a:lnTo>
                  <a:lnTo>
                    <a:pt x="385305" y="12765"/>
                  </a:lnTo>
                  <a:lnTo>
                    <a:pt x="385250" y="12691"/>
                  </a:lnTo>
                  <a:lnTo>
                    <a:pt x="385173" y="12610"/>
                  </a:lnTo>
                  <a:lnTo>
                    <a:pt x="385095" y="12494"/>
                  </a:lnTo>
                  <a:lnTo>
                    <a:pt x="385051" y="12385"/>
                  </a:lnTo>
                  <a:lnTo>
                    <a:pt x="385029" y="12298"/>
                  </a:lnTo>
                  <a:lnTo>
                    <a:pt x="385007" y="12198"/>
                  </a:lnTo>
                  <a:lnTo>
                    <a:pt x="385018" y="12133"/>
                  </a:lnTo>
                  <a:lnTo>
                    <a:pt x="385029" y="12066"/>
                  </a:lnTo>
                  <a:lnTo>
                    <a:pt x="385029" y="11995"/>
                  </a:lnTo>
                  <a:lnTo>
                    <a:pt x="384996" y="11922"/>
                  </a:lnTo>
                  <a:lnTo>
                    <a:pt x="384941" y="11840"/>
                  </a:lnTo>
                  <a:lnTo>
                    <a:pt x="384886" y="11750"/>
                  </a:lnTo>
                  <a:lnTo>
                    <a:pt x="384831" y="11663"/>
                  </a:lnTo>
                  <a:lnTo>
                    <a:pt x="384764" y="11595"/>
                  </a:lnTo>
                  <a:lnTo>
                    <a:pt x="384676" y="11479"/>
                  </a:lnTo>
                  <a:lnTo>
                    <a:pt x="384610" y="11392"/>
                  </a:lnTo>
                  <a:lnTo>
                    <a:pt x="384599" y="11355"/>
                  </a:lnTo>
                  <a:lnTo>
                    <a:pt x="384577" y="11296"/>
                  </a:lnTo>
                  <a:lnTo>
                    <a:pt x="384577" y="11223"/>
                  </a:lnTo>
                  <a:lnTo>
                    <a:pt x="384566" y="11112"/>
                  </a:lnTo>
                  <a:lnTo>
                    <a:pt x="384555" y="11073"/>
                  </a:lnTo>
                  <a:lnTo>
                    <a:pt x="384500" y="11000"/>
                  </a:lnTo>
                  <a:lnTo>
                    <a:pt x="384433" y="10966"/>
                  </a:lnTo>
                  <a:lnTo>
                    <a:pt x="384378" y="10920"/>
                  </a:lnTo>
                  <a:lnTo>
                    <a:pt x="384334" y="10859"/>
                  </a:lnTo>
                  <a:lnTo>
                    <a:pt x="384290" y="10788"/>
                  </a:lnTo>
                  <a:lnTo>
                    <a:pt x="384257" y="10701"/>
                  </a:lnTo>
                  <a:lnTo>
                    <a:pt x="384191" y="10600"/>
                  </a:lnTo>
                  <a:lnTo>
                    <a:pt x="384135" y="10543"/>
                  </a:lnTo>
                  <a:lnTo>
                    <a:pt x="384124" y="10520"/>
                  </a:lnTo>
                  <a:lnTo>
                    <a:pt x="384091" y="10461"/>
                  </a:lnTo>
                  <a:lnTo>
                    <a:pt x="384091" y="10455"/>
                  </a:lnTo>
                  <a:lnTo>
                    <a:pt x="384069" y="10360"/>
                  </a:lnTo>
                  <a:lnTo>
                    <a:pt x="384080" y="10219"/>
                  </a:lnTo>
                  <a:lnTo>
                    <a:pt x="384091" y="10180"/>
                  </a:lnTo>
                  <a:lnTo>
                    <a:pt x="384102" y="10092"/>
                  </a:lnTo>
                  <a:lnTo>
                    <a:pt x="384102" y="10013"/>
                  </a:lnTo>
                  <a:lnTo>
                    <a:pt x="384058" y="9914"/>
                  </a:lnTo>
                  <a:lnTo>
                    <a:pt x="384025" y="9827"/>
                  </a:lnTo>
                  <a:lnTo>
                    <a:pt x="383992" y="9740"/>
                  </a:lnTo>
                  <a:lnTo>
                    <a:pt x="383981" y="9649"/>
                  </a:lnTo>
                  <a:lnTo>
                    <a:pt x="383970" y="9568"/>
                  </a:lnTo>
                  <a:lnTo>
                    <a:pt x="383959" y="9494"/>
                  </a:lnTo>
                  <a:lnTo>
                    <a:pt x="383926" y="9385"/>
                  </a:lnTo>
                  <a:lnTo>
                    <a:pt x="383904" y="9328"/>
                  </a:lnTo>
                  <a:lnTo>
                    <a:pt x="383838" y="9247"/>
                  </a:lnTo>
                  <a:lnTo>
                    <a:pt x="383760" y="9156"/>
                  </a:lnTo>
                  <a:lnTo>
                    <a:pt x="383661" y="9077"/>
                  </a:lnTo>
                  <a:lnTo>
                    <a:pt x="383584" y="8995"/>
                  </a:lnTo>
                  <a:lnTo>
                    <a:pt x="383418" y="8762"/>
                  </a:lnTo>
                  <a:lnTo>
                    <a:pt x="383242" y="8411"/>
                  </a:lnTo>
                  <a:lnTo>
                    <a:pt x="383198" y="8311"/>
                  </a:lnTo>
                  <a:lnTo>
                    <a:pt x="383154" y="8257"/>
                  </a:lnTo>
                  <a:lnTo>
                    <a:pt x="383098" y="8228"/>
                  </a:lnTo>
                  <a:lnTo>
                    <a:pt x="383043" y="8211"/>
                  </a:lnTo>
                  <a:lnTo>
                    <a:pt x="382977" y="8189"/>
                  </a:lnTo>
                  <a:lnTo>
                    <a:pt x="382900" y="8096"/>
                  </a:lnTo>
                  <a:lnTo>
                    <a:pt x="382889" y="8054"/>
                  </a:lnTo>
                  <a:lnTo>
                    <a:pt x="382867" y="7985"/>
                  </a:lnTo>
                  <a:lnTo>
                    <a:pt x="382834" y="7904"/>
                  </a:lnTo>
                  <a:lnTo>
                    <a:pt x="382767" y="7853"/>
                  </a:lnTo>
                  <a:lnTo>
                    <a:pt x="382679" y="7826"/>
                  </a:lnTo>
                  <a:lnTo>
                    <a:pt x="382591" y="7766"/>
                  </a:lnTo>
                  <a:lnTo>
                    <a:pt x="382536" y="7706"/>
                  </a:lnTo>
                  <a:lnTo>
                    <a:pt x="382480" y="7603"/>
                  </a:lnTo>
                  <a:lnTo>
                    <a:pt x="382392" y="7442"/>
                  </a:lnTo>
                  <a:lnTo>
                    <a:pt x="382216" y="7168"/>
                  </a:lnTo>
                  <a:lnTo>
                    <a:pt x="382006" y="6816"/>
                  </a:lnTo>
                  <a:lnTo>
                    <a:pt x="381995" y="6806"/>
                  </a:lnTo>
                  <a:lnTo>
                    <a:pt x="381808" y="6493"/>
                  </a:lnTo>
                  <a:lnTo>
                    <a:pt x="381510" y="6081"/>
                  </a:lnTo>
                  <a:lnTo>
                    <a:pt x="381267" y="5756"/>
                  </a:lnTo>
                  <a:lnTo>
                    <a:pt x="381168" y="5562"/>
                  </a:lnTo>
                  <a:lnTo>
                    <a:pt x="381090" y="5444"/>
                  </a:lnTo>
                  <a:lnTo>
                    <a:pt x="380969" y="5354"/>
                  </a:lnTo>
                  <a:lnTo>
                    <a:pt x="380803" y="5269"/>
                  </a:lnTo>
                  <a:lnTo>
                    <a:pt x="380660" y="5242"/>
                  </a:lnTo>
                  <a:lnTo>
                    <a:pt x="380362" y="5149"/>
                  </a:lnTo>
                  <a:lnTo>
                    <a:pt x="380075" y="5006"/>
                  </a:lnTo>
                  <a:lnTo>
                    <a:pt x="379866" y="4925"/>
                  </a:lnTo>
                  <a:lnTo>
                    <a:pt x="379722" y="4810"/>
                  </a:lnTo>
                  <a:lnTo>
                    <a:pt x="379623" y="4635"/>
                  </a:lnTo>
                  <a:lnTo>
                    <a:pt x="379579" y="4505"/>
                  </a:lnTo>
                  <a:lnTo>
                    <a:pt x="379524" y="4266"/>
                  </a:lnTo>
                  <a:lnTo>
                    <a:pt x="379446" y="3935"/>
                  </a:lnTo>
                  <a:lnTo>
                    <a:pt x="379369" y="3607"/>
                  </a:lnTo>
                  <a:lnTo>
                    <a:pt x="379259" y="3390"/>
                  </a:lnTo>
                  <a:lnTo>
                    <a:pt x="379027" y="3036"/>
                  </a:lnTo>
                  <a:lnTo>
                    <a:pt x="379016" y="3019"/>
                  </a:lnTo>
                  <a:lnTo>
                    <a:pt x="378983" y="2999"/>
                  </a:lnTo>
                  <a:lnTo>
                    <a:pt x="378751" y="2860"/>
                  </a:lnTo>
                  <a:lnTo>
                    <a:pt x="378464" y="2797"/>
                  </a:lnTo>
                  <a:lnTo>
                    <a:pt x="378332" y="2803"/>
                  </a:lnTo>
                  <a:lnTo>
                    <a:pt x="377891" y="2776"/>
                  </a:lnTo>
                  <a:lnTo>
                    <a:pt x="377527" y="2769"/>
                  </a:lnTo>
                  <a:lnTo>
                    <a:pt x="377317" y="2789"/>
                  </a:lnTo>
                  <a:lnTo>
                    <a:pt x="376964" y="2722"/>
                  </a:lnTo>
                  <a:lnTo>
                    <a:pt x="376821" y="2695"/>
                  </a:lnTo>
                  <a:lnTo>
                    <a:pt x="376721" y="2645"/>
                  </a:lnTo>
                  <a:lnTo>
                    <a:pt x="376456" y="2506"/>
                  </a:lnTo>
                  <a:lnTo>
                    <a:pt x="376280" y="2325"/>
                  </a:lnTo>
                  <a:lnTo>
                    <a:pt x="376280" y="2033"/>
                  </a:lnTo>
                  <a:lnTo>
                    <a:pt x="376236" y="1811"/>
                  </a:lnTo>
                  <a:lnTo>
                    <a:pt x="376048" y="1693"/>
                  </a:lnTo>
                  <a:lnTo>
                    <a:pt x="375651" y="1638"/>
                  </a:lnTo>
                  <a:lnTo>
                    <a:pt x="375287" y="1581"/>
                  </a:lnTo>
                  <a:lnTo>
                    <a:pt x="374945" y="1540"/>
                  </a:lnTo>
                  <a:lnTo>
                    <a:pt x="374647" y="1492"/>
                  </a:lnTo>
                  <a:lnTo>
                    <a:pt x="374526" y="1425"/>
                  </a:lnTo>
                  <a:lnTo>
                    <a:pt x="374316" y="1330"/>
                  </a:lnTo>
                  <a:lnTo>
                    <a:pt x="374095" y="1180"/>
                  </a:lnTo>
                  <a:lnTo>
                    <a:pt x="373775" y="1006"/>
                  </a:lnTo>
                  <a:lnTo>
                    <a:pt x="373665" y="978"/>
                  </a:lnTo>
                  <a:lnTo>
                    <a:pt x="373588" y="959"/>
                  </a:lnTo>
                  <a:lnTo>
                    <a:pt x="373213" y="959"/>
                  </a:lnTo>
                  <a:lnTo>
                    <a:pt x="372860" y="888"/>
                  </a:lnTo>
                  <a:lnTo>
                    <a:pt x="372650" y="777"/>
                  </a:lnTo>
                  <a:lnTo>
                    <a:pt x="372308" y="619"/>
                  </a:lnTo>
                  <a:lnTo>
                    <a:pt x="372065" y="533"/>
                  </a:lnTo>
                  <a:lnTo>
                    <a:pt x="371801" y="462"/>
                  </a:lnTo>
                  <a:lnTo>
                    <a:pt x="371492" y="345"/>
                  </a:lnTo>
                  <a:lnTo>
                    <a:pt x="371403" y="325"/>
                  </a:lnTo>
                  <a:lnTo>
                    <a:pt x="371348" y="333"/>
                  </a:lnTo>
                  <a:lnTo>
                    <a:pt x="371315" y="349"/>
                  </a:lnTo>
                  <a:lnTo>
                    <a:pt x="371260" y="404"/>
                  </a:lnTo>
                  <a:lnTo>
                    <a:pt x="371238" y="536"/>
                  </a:lnTo>
                  <a:lnTo>
                    <a:pt x="371326" y="753"/>
                  </a:lnTo>
                  <a:lnTo>
                    <a:pt x="371359" y="981"/>
                  </a:lnTo>
                  <a:lnTo>
                    <a:pt x="371370" y="1211"/>
                  </a:lnTo>
                  <a:lnTo>
                    <a:pt x="371359" y="1459"/>
                  </a:lnTo>
                  <a:lnTo>
                    <a:pt x="371326" y="1871"/>
                  </a:lnTo>
                  <a:lnTo>
                    <a:pt x="371293" y="2110"/>
                  </a:lnTo>
                  <a:lnTo>
                    <a:pt x="371260" y="2212"/>
                  </a:lnTo>
                  <a:lnTo>
                    <a:pt x="371172" y="2543"/>
                  </a:lnTo>
                  <a:lnTo>
                    <a:pt x="371083" y="2691"/>
                  </a:lnTo>
                  <a:lnTo>
                    <a:pt x="370918" y="3113"/>
                  </a:lnTo>
                  <a:lnTo>
                    <a:pt x="370785" y="3225"/>
                  </a:lnTo>
                  <a:lnTo>
                    <a:pt x="370587" y="3263"/>
                  </a:lnTo>
                  <a:lnTo>
                    <a:pt x="370488" y="3298"/>
                  </a:lnTo>
                  <a:lnTo>
                    <a:pt x="370355" y="3344"/>
                  </a:lnTo>
                  <a:lnTo>
                    <a:pt x="370234" y="3436"/>
                  </a:lnTo>
                  <a:lnTo>
                    <a:pt x="370234" y="3437"/>
                  </a:lnTo>
                  <a:lnTo>
                    <a:pt x="370124" y="3564"/>
                  </a:lnTo>
                  <a:lnTo>
                    <a:pt x="370124" y="3596"/>
                  </a:lnTo>
                  <a:lnTo>
                    <a:pt x="370024" y="3953"/>
                  </a:lnTo>
                  <a:lnTo>
                    <a:pt x="370013" y="4379"/>
                  </a:lnTo>
                  <a:lnTo>
                    <a:pt x="370079" y="4744"/>
                  </a:lnTo>
                  <a:lnTo>
                    <a:pt x="370113" y="4915"/>
                  </a:lnTo>
                  <a:lnTo>
                    <a:pt x="370113" y="5177"/>
                  </a:lnTo>
                  <a:lnTo>
                    <a:pt x="370057" y="5325"/>
                  </a:lnTo>
                  <a:lnTo>
                    <a:pt x="369936" y="5405"/>
                  </a:lnTo>
                  <a:lnTo>
                    <a:pt x="369804" y="5462"/>
                  </a:lnTo>
                  <a:lnTo>
                    <a:pt x="369627" y="5519"/>
                  </a:lnTo>
                  <a:lnTo>
                    <a:pt x="369528" y="5630"/>
                  </a:lnTo>
                  <a:lnTo>
                    <a:pt x="369506" y="5738"/>
                  </a:lnTo>
                  <a:lnTo>
                    <a:pt x="369495" y="5803"/>
                  </a:lnTo>
                  <a:lnTo>
                    <a:pt x="369506" y="6037"/>
                  </a:lnTo>
                  <a:lnTo>
                    <a:pt x="369550" y="6268"/>
                  </a:lnTo>
                  <a:lnTo>
                    <a:pt x="369616" y="6584"/>
                  </a:lnTo>
                  <a:lnTo>
                    <a:pt x="369682" y="6806"/>
                  </a:lnTo>
                  <a:lnTo>
                    <a:pt x="369682" y="7053"/>
                  </a:lnTo>
                  <a:lnTo>
                    <a:pt x="369649" y="7322"/>
                  </a:lnTo>
                  <a:lnTo>
                    <a:pt x="369594" y="7500"/>
                  </a:lnTo>
                  <a:lnTo>
                    <a:pt x="369539" y="7694"/>
                  </a:lnTo>
                  <a:lnTo>
                    <a:pt x="369506" y="7840"/>
                  </a:lnTo>
                  <a:lnTo>
                    <a:pt x="369473" y="8049"/>
                  </a:lnTo>
                  <a:lnTo>
                    <a:pt x="369439" y="8195"/>
                  </a:lnTo>
                  <a:lnTo>
                    <a:pt x="369417" y="8377"/>
                  </a:lnTo>
                  <a:lnTo>
                    <a:pt x="369406" y="8496"/>
                  </a:lnTo>
                  <a:lnTo>
                    <a:pt x="369406" y="8655"/>
                  </a:lnTo>
                  <a:lnTo>
                    <a:pt x="369428" y="8866"/>
                  </a:lnTo>
                  <a:lnTo>
                    <a:pt x="369428" y="9036"/>
                  </a:lnTo>
                  <a:lnTo>
                    <a:pt x="369450" y="9159"/>
                  </a:lnTo>
                  <a:lnTo>
                    <a:pt x="369461" y="9334"/>
                  </a:lnTo>
                  <a:lnTo>
                    <a:pt x="369384" y="9467"/>
                  </a:lnTo>
                  <a:lnTo>
                    <a:pt x="369175" y="9767"/>
                  </a:lnTo>
                  <a:lnTo>
                    <a:pt x="368987" y="9909"/>
                  </a:lnTo>
                  <a:lnTo>
                    <a:pt x="368744" y="9990"/>
                  </a:lnTo>
                  <a:lnTo>
                    <a:pt x="368524" y="10004"/>
                  </a:lnTo>
                  <a:lnTo>
                    <a:pt x="368402" y="9982"/>
                  </a:lnTo>
                  <a:lnTo>
                    <a:pt x="368292" y="9908"/>
                  </a:lnTo>
                  <a:lnTo>
                    <a:pt x="368193" y="9768"/>
                  </a:lnTo>
                  <a:lnTo>
                    <a:pt x="368149" y="9651"/>
                  </a:lnTo>
                  <a:lnTo>
                    <a:pt x="368104" y="9500"/>
                  </a:lnTo>
                  <a:lnTo>
                    <a:pt x="368038" y="9314"/>
                  </a:lnTo>
                  <a:lnTo>
                    <a:pt x="367906" y="9111"/>
                  </a:lnTo>
                  <a:lnTo>
                    <a:pt x="367807" y="8994"/>
                  </a:lnTo>
                  <a:lnTo>
                    <a:pt x="367630" y="8862"/>
                  </a:lnTo>
                  <a:lnTo>
                    <a:pt x="367487" y="8742"/>
                  </a:lnTo>
                  <a:lnTo>
                    <a:pt x="367233" y="8608"/>
                  </a:lnTo>
                  <a:lnTo>
                    <a:pt x="366924" y="8492"/>
                  </a:lnTo>
                  <a:lnTo>
                    <a:pt x="366659" y="8379"/>
                  </a:lnTo>
                  <a:lnTo>
                    <a:pt x="366240" y="8252"/>
                  </a:lnTo>
                  <a:lnTo>
                    <a:pt x="366063" y="8157"/>
                  </a:lnTo>
                  <a:lnTo>
                    <a:pt x="365854" y="8048"/>
                  </a:lnTo>
                  <a:lnTo>
                    <a:pt x="365743" y="7901"/>
                  </a:lnTo>
                  <a:lnTo>
                    <a:pt x="365600" y="7726"/>
                  </a:lnTo>
                  <a:lnTo>
                    <a:pt x="365479" y="7547"/>
                  </a:lnTo>
                  <a:lnTo>
                    <a:pt x="365368" y="7351"/>
                  </a:lnTo>
                  <a:lnTo>
                    <a:pt x="365346" y="7177"/>
                  </a:lnTo>
                  <a:lnTo>
                    <a:pt x="365324" y="7043"/>
                  </a:lnTo>
                  <a:lnTo>
                    <a:pt x="365357" y="6736"/>
                  </a:lnTo>
                  <a:lnTo>
                    <a:pt x="365324" y="6516"/>
                  </a:lnTo>
                  <a:lnTo>
                    <a:pt x="365148" y="6373"/>
                  </a:lnTo>
                  <a:lnTo>
                    <a:pt x="364883" y="6318"/>
                  </a:lnTo>
                  <a:lnTo>
                    <a:pt x="364486" y="6355"/>
                  </a:lnTo>
                  <a:lnTo>
                    <a:pt x="364254" y="6469"/>
                  </a:lnTo>
                  <a:lnTo>
                    <a:pt x="363901" y="6940"/>
                  </a:lnTo>
                  <a:lnTo>
                    <a:pt x="363559" y="7670"/>
                  </a:lnTo>
                  <a:lnTo>
                    <a:pt x="363559" y="8527"/>
                  </a:lnTo>
                  <a:lnTo>
                    <a:pt x="363515" y="8867"/>
                  </a:lnTo>
                  <a:lnTo>
                    <a:pt x="363449" y="9092"/>
                  </a:lnTo>
                  <a:lnTo>
                    <a:pt x="363382" y="9285"/>
                  </a:lnTo>
                  <a:lnTo>
                    <a:pt x="363316" y="9515"/>
                  </a:lnTo>
                  <a:lnTo>
                    <a:pt x="363250" y="9619"/>
                  </a:lnTo>
                  <a:lnTo>
                    <a:pt x="363084" y="9712"/>
                  </a:lnTo>
                  <a:lnTo>
                    <a:pt x="362897" y="9704"/>
                  </a:lnTo>
                  <a:lnTo>
                    <a:pt x="362698" y="9612"/>
                  </a:lnTo>
                  <a:lnTo>
                    <a:pt x="362522" y="9618"/>
                  </a:lnTo>
                  <a:lnTo>
                    <a:pt x="362136" y="9822"/>
                  </a:lnTo>
                  <a:lnTo>
                    <a:pt x="361915" y="9902"/>
                  </a:lnTo>
                  <a:lnTo>
                    <a:pt x="361573" y="9956"/>
                  </a:lnTo>
                  <a:lnTo>
                    <a:pt x="361562" y="9957"/>
                  </a:lnTo>
                  <a:lnTo>
                    <a:pt x="361121" y="10000"/>
                  </a:lnTo>
                  <a:lnTo>
                    <a:pt x="360944" y="9983"/>
                  </a:lnTo>
                  <a:lnTo>
                    <a:pt x="360812" y="9949"/>
                  </a:lnTo>
                  <a:lnTo>
                    <a:pt x="360690" y="9919"/>
                  </a:lnTo>
                  <a:lnTo>
                    <a:pt x="360470" y="9800"/>
                  </a:lnTo>
                  <a:lnTo>
                    <a:pt x="360304" y="9723"/>
                  </a:lnTo>
                  <a:lnTo>
                    <a:pt x="360216" y="9643"/>
                  </a:lnTo>
                  <a:lnTo>
                    <a:pt x="360094" y="9521"/>
                  </a:lnTo>
                  <a:lnTo>
                    <a:pt x="359984" y="9444"/>
                  </a:lnTo>
                  <a:lnTo>
                    <a:pt x="359841" y="9404"/>
                  </a:lnTo>
                  <a:lnTo>
                    <a:pt x="359620" y="9410"/>
                  </a:lnTo>
                  <a:lnTo>
                    <a:pt x="359333" y="9465"/>
                  </a:lnTo>
                  <a:lnTo>
                    <a:pt x="358958" y="9465"/>
                  </a:lnTo>
                  <a:lnTo>
                    <a:pt x="358726" y="9401"/>
                  </a:lnTo>
                  <a:lnTo>
                    <a:pt x="358395" y="9017"/>
                  </a:lnTo>
                  <a:lnTo>
                    <a:pt x="358252" y="8678"/>
                  </a:lnTo>
                  <a:lnTo>
                    <a:pt x="358120" y="8242"/>
                  </a:lnTo>
                  <a:lnTo>
                    <a:pt x="358042" y="7801"/>
                  </a:lnTo>
                  <a:lnTo>
                    <a:pt x="357888" y="7289"/>
                  </a:lnTo>
                  <a:lnTo>
                    <a:pt x="357722" y="7092"/>
                  </a:lnTo>
                  <a:lnTo>
                    <a:pt x="357336" y="6929"/>
                  </a:lnTo>
                  <a:lnTo>
                    <a:pt x="356928" y="6914"/>
                  </a:lnTo>
                  <a:lnTo>
                    <a:pt x="356564" y="6891"/>
                  </a:lnTo>
                  <a:lnTo>
                    <a:pt x="356332" y="6881"/>
                  </a:lnTo>
                  <a:lnTo>
                    <a:pt x="356100" y="6942"/>
                  </a:lnTo>
                  <a:lnTo>
                    <a:pt x="355924" y="7019"/>
                  </a:lnTo>
                  <a:lnTo>
                    <a:pt x="355803" y="7139"/>
                  </a:lnTo>
                  <a:lnTo>
                    <a:pt x="355626" y="7374"/>
                  </a:lnTo>
                  <a:lnTo>
                    <a:pt x="355450" y="7629"/>
                  </a:lnTo>
                  <a:lnTo>
                    <a:pt x="355273" y="7837"/>
                  </a:lnTo>
                  <a:lnTo>
                    <a:pt x="354379" y="8538"/>
                  </a:lnTo>
                  <a:lnTo>
                    <a:pt x="352724" y="9376"/>
                  </a:lnTo>
                  <a:lnTo>
                    <a:pt x="352493" y="9643"/>
                  </a:lnTo>
                  <a:lnTo>
                    <a:pt x="352316" y="10046"/>
                  </a:lnTo>
                  <a:lnTo>
                    <a:pt x="352140" y="10242"/>
                  </a:lnTo>
                  <a:lnTo>
                    <a:pt x="351963" y="10401"/>
                  </a:lnTo>
                  <a:lnTo>
                    <a:pt x="351731" y="10608"/>
                  </a:lnTo>
                  <a:lnTo>
                    <a:pt x="351411" y="10719"/>
                  </a:lnTo>
                  <a:lnTo>
                    <a:pt x="351180" y="10780"/>
                  </a:lnTo>
                  <a:lnTo>
                    <a:pt x="350573" y="10771"/>
                  </a:lnTo>
                  <a:lnTo>
                    <a:pt x="350308" y="10752"/>
                  </a:lnTo>
                  <a:lnTo>
                    <a:pt x="350099" y="10730"/>
                  </a:lnTo>
                  <a:lnTo>
                    <a:pt x="350110" y="10833"/>
                  </a:lnTo>
                  <a:lnTo>
                    <a:pt x="350209" y="10998"/>
                  </a:lnTo>
                  <a:lnTo>
                    <a:pt x="350297" y="11201"/>
                  </a:lnTo>
                  <a:lnTo>
                    <a:pt x="350341" y="11431"/>
                  </a:lnTo>
                  <a:lnTo>
                    <a:pt x="350429" y="11714"/>
                  </a:lnTo>
                  <a:lnTo>
                    <a:pt x="350463" y="11926"/>
                  </a:lnTo>
                  <a:lnTo>
                    <a:pt x="350474" y="12138"/>
                  </a:lnTo>
                  <a:lnTo>
                    <a:pt x="350474" y="12387"/>
                  </a:lnTo>
                  <a:lnTo>
                    <a:pt x="350529" y="12549"/>
                  </a:lnTo>
                  <a:lnTo>
                    <a:pt x="350639" y="12658"/>
                  </a:lnTo>
                  <a:lnTo>
                    <a:pt x="350760" y="12718"/>
                  </a:lnTo>
                  <a:lnTo>
                    <a:pt x="350915" y="12795"/>
                  </a:lnTo>
                  <a:lnTo>
                    <a:pt x="351014" y="12846"/>
                  </a:lnTo>
                  <a:lnTo>
                    <a:pt x="351080" y="12929"/>
                  </a:lnTo>
                  <a:lnTo>
                    <a:pt x="351136" y="13073"/>
                  </a:lnTo>
                  <a:lnTo>
                    <a:pt x="351147" y="13257"/>
                  </a:lnTo>
                  <a:lnTo>
                    <a:pt x="351202" y="13525"/>
                  </a:lnTo>
                  <a:lnTo>
                    <a:pt x="351191" y="13652"/>
                  </a:lnTo>
                  <a:lnTo>
                    <a:pt x="351224" y="13832"/>
                  </a:lnTo>
                  <a:lnTo>
                    <a:pt x="351191" y="14019"/>
                  </a:lnTo>
                  <a:lnTo>
                    <a:pt x="351103" y="14248"/>
                  </a:lnTo>
                  <a:lnTo>
                    <a:pt x="350683" y="14968"/>
                  </a:lnTo>
                  <a:lnTo>
                    <a:pt x="350606" y="15195"/>
                  </a:lnTo>
                  <a:lnTo>
                    <a:pt x="350463" y="15420"/>
                  </a:lnTo>
                  <a:lnTo>
                    <a:pt x="350242" y="15639"/>
                  </a:lnTo>
                  <a:lnTo>
                    <a:pt x="350110" y="15759"/>
                  </a:lnTo>
                  <a:lnTo>
                    <a:pt x="349944" y="15798"/>
                  </a:lnTo>
                  <a:lnTo>
                    <a:pt x="349701" y="15770"/>
                  </a:lnTo>
                  <a:lnTo>
                    <a:pt x="349183" y="15728"/>
                  </a:lnTo>
                  <a:lnTo>
                    <a:pt x="349172" y="15727"/>
                  </a:lnTo>
                  <a:lnTo>
                    <a:pt x="348708" y="15721"/>
                  </a:lnTo>
                  <a:lnTo>
                    <a:pt x="348366" y="15721"/>
                  </a:lnTo>
                  <a:lnTo>
                    <a:pt x="348157" y="15770"/>
                  </a:lnTo>
                  <a:lnTo>
                    <a:pt x="347793" y="15915"/>
                  </a:lnTo>
                  <a:lnTo>
                    <a:pt x="347627" y="16076"/>
                  </a:lnTo>
                  <a:lnTo>
                    <a:pt x="347318" y="16361"/>
                  </a:lnTo>
                  <a:lnTo>
                    <a:pt x="347020" y="16746"/>
                  </a:lnTo>
                  <a:lnTo>
                    <a:pt x="346866" y="16978"/>
                  </a:lnTo>
                  <a:lnTo>
                    <a:pt x="346744" y="17092"/>
                  </a:lnTo>
                  <a:lnTo>
                    <a:pt x="346711" y="17116"/>
                  </a:lnTo>
                  <a:lnTo>
                    <a:pt x="346667" y="17115"/>
                  </a:lnTo>
                  <a:lnTo>
                    <a:pt x="346623" y="17114"/>
                  </a:lnTo>
                  <a:lnTo>
                    <a:pt x="346535" y="17074"/>
                  </a:lnTo>
                  <a:lnTo>
                    <a:pt x="346347" y="17017"/>
                  </a:lnTo>
                  <a:lnTo>
                    <a:pt x="346171" y="17045"/>
                  </a:lnTo>
                  <a:lnTo>
                    <a:pt x="345983" y="17132"/>
                  </a:lnTo>
                  <a:lnTo>
                    <a:pt x="345840" y="17122"/>
                  </a:lnTo>
                  <a:lnTo>
                    <a:pt x="345597" y="17094"/>
                  </a:lnTo>
                  <a:lnTo>
                    <a:pt x="345487" y="17094"/>
                  </a:lnTo>
                  <a:lnTo>
                    <a:pt x="345365" y="17035"/>
                  </a:lnTo>
                  <a:lnTo>
                    <a:pt x="345233" y="16871"/>
                  </a:lnTo>
                  <a:lnTo>
                    <a:pt x="345167" y="16707"/>
                  </a:lnTo>
                  <a:lnTo>
                    <a:pt x="345078" y="16485"/>
                  </a:lnTo>
                  <a:lnTo>
                    <a:pt x="345012" y="16205"/>
                  </a:lnTo>
                  <a:lnTo>
                    <a:pt x="344902" y="15983"/>
                  </a:lnTo>
                  <a:lnTo>
                    <a:pt x="344792" y="15839"/>
                  </a:lnTo>
                  <a:lnTo>
                    <a:pt x="344483" y="15742"/>
                  </a:lnTo>
                  <a:lnTo>
                    <a:pt x="344207" y="15771"/>
                  </a:lnTo>
                  <a:lnTo>
                    <a:pt x="343821" y="15858"/>
                  </a:lnTo>
                  <a:lnTo>
                    <a:pt x="343600" y="15896"/>
                  </a:lnTo>
                  <a:lnTo>
                    <a:pt x="343501" y="15888"/>
                  </a:lnTo>
                  <a:lnTo>
                    <a:pt x="343357" y="15819"/>
                  </a:lnTo>
                  <a:lnTo>
                    <a:pt x="343258" y="15636"/>
                  </a:lnTo>
                  <a:lnTo>
                    <a:pt x="343115" y="15463"/>
                  </a:lnTo>
                  <a:lnTo>
                    <a:pt x="342795" y="15366"/>
                  </a:lnTo>
                  <a:lnTo>
                    <a:pt x="342442" y="15492"/>
                  </a:lnTo>
                  <a:lnTo>
                    <a:pt x="342199" y="15685"/>
                  </a:lnTo>
                  <a:lnTo>
                    <a:pt x="341746" y="16508"/>
                  </a:lnTo>
                  <a:lnTo>
                    <a:pt x="341636" y="16785"/>
                  </a:lnTo>
                  <a:lnTo>
                    <a:pt x="341449" y="16943"/>
                  </a:lnTo>
                  <a:lnTo>
                    <a:pt x="341294" y="17029"/>
                  </a:lnTo>
                  <a:lnTo>
                    <a:pt x="340930" y="17161"/>
                  </a:lnTo>
                  <a:lnTo>
                    <a:pt x="340632" y="17277"/>
                  </a:lnTo>
                  <a:lnTo>
                    <a:pt x="340533" y="17303"/>
                  </a:lnTo>
                  <a:lnTo>
                    <a:pt x="340213" y="17385"/>
                  </a:lnTo>
                  <a:lnTo>
                    <a:pt x="339893" y="17451"/>
                  </a:lnTo>
                  <a:lnTo>
                    <a:pt x="339242" y="17673"/>
                  </a:lnTo>
                  <a:lnTo>
                    <a:pt x="338801" y="17904"/>
                  </a:lnTo>
                  <a:lnTo>
                    <a:pt x="338668" y="17953"/>
                  </a:lnTo>
                  <a:lnTo>
                    <a:pt x="338492" y="17944"/>
                  </a:lnTo>
                  <a:lnTo>
                    <a:pt x="338470" y="17943"/>
                  </a:lnTo>
                  <a:lnTo>
                    <a:pt x="338227" y="17856"/>
                  </a:lnTo>
                  <a:lnTo>
                    <a:pt x="337984" y="17724"/>
                  </a:lnTo>
                  <a:lnTo>
                    <a:pt x="337532" y="17423"/>
                  </a:lnTo>
                  <a:lnTo>
                    <a:pt x="337223" y="17310"/>
                  </a:lnTo>
                  <a:lnTo>
                    <a:pt x="336870" y="17208"/>
                  </a:lnTo>
                  <a:lnTo>
                    <a:pt x="336473" y="17065"/>
                  </a:lnTo>
                  <a:lnTo>
                    <a:pt x="336230" y="16921"/>
                  </a:lnTo>
                  <a:lnTo>
                    <a:pt x="336009" y="16740"/>
                  </a:lnTo>
                  <a:lnTo>
                    <a:pt x="335833" y="16655"/>
                  </a:lnTo>
                  <a:lnTo>
                    <a:pt x="335612" y="16703"/>
                  </a:lnTo>
                  <a:lnTo>
                    <a:pt x="335480" y="16861"/>
                  </a:lnTo>
                  <a:lnTo>
                    <a:pt x="335369" y="17006"/>
                  </a:lnTo>
                  <a:lnTo>
                    <a:pt x="335248" y="17476"/>
                  </a:lnTo>
                  <a:lnTo>
                    <a:pt x="335237" y="17982"/>
                  </a:lnTo>
                  <a:lnTo>
                    <a:pt x="335237" y="18224"/>
                  </a:lnTo>
                  <a:lnTo>
                    <a:pt x="335182" y="18453"/>
                  </a:lnTo>
                  <a:lnTo>
                    <a:pt x="335105" y="18742"/>
                  </a:lnTo>
                  <a:lnTo>
                    <a:pt x="334972" y="19021"/>
                  </a:lnTo>
                  <a:lnTo>
                    <a:pt x="334840" y="19204"/>
                  </a:lnTo>
                  <a:lnTo>
                    <a:pt x="334796" y="19412"/>
                  </a:lnTo>
                  <a:lnTo>
                    <a:pt x="334752" y="19708"/>
                  </a:lnTo>
                  <a:lnTo>
                    <a:pt x="334652" y="19974"/>
                  </a:lnTo>
                  <a:lnTo>
                    <a:pt x="334520" y="20155"/>
                  </a:lnTo>
                  <a:lnTo>
                    <a:pt x="334332" y="20263"/>
                  </a:lnTo>
                  <a:lnTo>
                    <a:pt x="333902" y="20214"/>
                  </a:lnTo>
                  <a:lnTo>
                    <a:pt x="333571" y="20311"/>
                  </a:lnTo>
                  <a:lnTo>
                    <a:pt x="333295" y="20516"/>
                  </a:lnTo>
                  <a:lnTo>
                    <a:pt x="333163" y="20613"/>
                  </a:lnTo>
                  <a:lnTo>
                    <a:pt x="332909" y="20890"/>
                  </a:lnTo>
                  <a:lnTo>
                    <a:pt x="332733" y="21072"/>
                  </a:lnTo>
                  <a:lnTo>
                    <a:pt x="332644" y="21300"/>
                  </a:lnTo>
                  <a:lnTo>
                    <a:pt x="332611" y="21675"/>
                  </a:lnTo>
                  <a:lnTo>
                    <a:pt x="332611" y="22169"/>
                  </a:lnTo>
                  <a:lnTo>
                    <a:pt x="332567" y="22386"/>
                  </a:lnTo>
                  <a:lnTo>
                    <a:pt x="332324" y="22765"/>
                  </a:lnTo>
                  <a:lnTo>
                    <a:pt x="331971" y="22965"/>
                  </a:lnTo>
                  <a:lnTo>
                    <a:pt x="331916" y="22978"/>
                  </a:lnTo>
                  <a:lnTo>
                    <a:pt x="331420" y="23099"/>
                  </a:lnTo>
                  <a:lnTo>
                    <a:pt x="331232" y="23099"/>
                  </a:lnTo>
                  <a:lnTo>
                    <a:pt x="331232" y="23099"/>
                  </a:lnTo>
                  <a:lnTo>
                    <a:pt x="331078" y="23018"/>
                  </a:lnTo>
                  <a:lnTo>
                    <a:pt x="330824" y="22854"/>
                  </a:lnTo>
                  <a:lnTo>
                    <a:pt x="330449" y="22772"/>
                  </a:lnTo>
                  <a:lnTo>
                    <a:pt x="329941" y="22833"/>
                  </a:lnTo>
                  <a:lnTo>
                    <a:pt x="329665" y="23013"/>
                  </a:lnTo>
                  <a:lnTo>
                    <a:pt x="329312" y="23062"/>
                  </a:lnTo>
                  <a:lnTo>
                    <a:pt x="329169" y="23026"/>
                  </a:lnTo>
                  <a:lnTo>
                    <a:pt x="328981" y="22904"/>
                  </a:lnTo>
                  <a:lnTo>
                    <a:pt x="328772" y="22703"/>
                  </a:lnTo>
                  <a:lnTo>
                    <a:pt x="328385" y="22374"/>
                  </a:lnTo>
                  <a:lnTo>
                    <a:pt x="327900" y="22083"/>
                  </a:lnTo>
                  <a:lnTo>
                    <a:pt x="327448" y="21879"/>
                  </a:lnTo>
                  <a:lnTo>
                    <a:pt x="327073" y="21675"/>
                  </a:lnTo>
                  <a:lnTo>
                    <a:pt x="326576" y="21566"/>
                  </a:lnTo>
                  <a:lnTo>
                    <a:pt x="326157" y="21481"/>
                  </a:lnTo>
                  <a:lnTo>
                    <a:pt x="325826" y="21433"/>
                  </a:lnTo>
                  <a:lnTo>
                    <a:pt x="325164" y="21566"/>
                  </a:lnTo>
                  <a:lnTo>
                    <a:pt x="324535" y="21812"/>
                  </a:lnTo>
                  <a:lnTo>
                    <a:pt x="324237" y="21919"/>
                  </a:lnTo>
                  <a:lnTo>
                    <a:pt x="323674" y="22133"/>
                  </a:lnTo>
                  <a:lnTo>
                    <a:pt x="323487" y="22266"/>
                  </a:lnTo>
                  <a:lnTo>
                    <a:pt x="323354" y="22374"/>
                  </a:lnTo>
                  <a:lnTo>
                    <a:pt x="323211" y="22469"/>
                  </a:lnTo>
                  <a:lnTo>
                    <a:pt x="322902" y="22626"/>
                  </a:lnTo>
                  <a:lnTo>
                    <a:pt x="322428" y="22898"/>
                  </a:lnTo>
                  <a:lnTo>
                    <a:pt x="322030" y="23219"/>
                  </a:lnTo>
                  <a:lnTo>
                    <a:pt x="321413" y="23677"/>
                  </a:lnTo>
                  <a:lnTo>
                    <a:pt x="321192" y="23928"/>
                  </a:lnTo>
                  <a:lnTo>
                    <a:pt x="321071" y="24136"/>
                  </a:lnTo>
                  <a:lnTo>
                    <a:pt x="320982" y="24461"/>
                  </a:lnTo>
                  <a:lnTo>
                    <a:pt x="320740" y="25246"/>
                  </a:lnTo>
                  <a:lnTo>
                    <a:pt x="320607" y="25608"/>
                  </a:lnTo>
                  <a:lnTo>
                    <a:pt x="320431" y="26126"/>
                  </a:lnTo>
                  <a:lnTo>
                    <a:pt x="320210" y="26416"/>
                  </a:lnTo>
                  <a:lnTo>
                    <a:pt x="319879" y="26667"/>
                  </a:lnTo>
                  <a:lnTo>
                    <a:pt x="319206" y="26850"/>
                  </a:lnTo>
                  <a:lnTo>
                    <a:pt x="318930" y="26903"/>
                  </a:lnTo>
                  <a:lnTo>
                    <a:pt x="318577" y="26953"/>
                  </a:lnTo>
                  <a:lnTo>
                    <a:pt x="318378" y="27055"/>
                  </a:lnTo>
                  <a:lnTo>
                    <a:pt x="317871" y="27248"/>
                  </a:lnTo>
                  <a:lnTo>
                    <a:pt x="317562" y="27285"/>
                  </a:lnTo>
                  <a:lnTo>
                    <a:pt x="317308" y="27357"/>
                  </a:lnTo>
                  <a:lnTo>
                    <a:pt x="317154" y="27441"/>
                  </a:lnTo>
                  <a:lnTo>
                    <a:pt x="316966" y="27586"/>
                  </a:lnTo>
                  <a:lnTo>
                    <a:pt x="316690" y="27756"/>
                  </a:lnTo>
                  <a:lnTo>
                    <a:pt x="316459" y="27947"/>
                  </a:lnTo>
                  <a:lnTo>
                    <a:pt x="316227" y="28154"/>
                  </a:lnTo>
                  <a:lnTo>
                    <a:pt x="315995" y="28430"/>
                  </a:lnTo>
                  <a:lnTo>
                    <a:pt x="315642" y="28599"/>
                  </a:lnTo>
                  <a:lnTo>
                    <a:pt x="315278" y="28635"/>
                  </a:lnTo>
                  <a:lnTo>
                    <a:pt x="315069" y="28611"/>
                  </a:lnTo>
                  <a:lnTo>
                    <a:pt x="314771" y="28477"/>
                  </a:lnTo>
                  <a:lnTo>
                    <a:pt x="314429" y="28436"/>
                  </a:lnTo>
                  <a:lnTo>
                    <a:pt x="314032" y="28436"/>
                  </a:lnTo>
                  <a:lnTo>
                    <a:pt x="313877" y="28484"/>
                  </a:lnTo>
                  <a:lnTo>
                    <a:pt x="313734" y="28572"/>
                  </a:lnTo>
                  <a:lnTo>
                    <a:pt x="313734" y="28572"/>
                  </a:lnTo>
                  <a:lnTo>
                    <a:pt x="313734" y="28574"/>
                  </a:lnTo>
                  <a:lnTo>
                    <a:pt x="313734" y="28580"/>
                  </a:lnTo>
                  <a:lnTo>
                    <a:pt x="313745" y="28606"/>
                  </a:lnTo>
                  <a:lnTo>
                    <a:pt x="313756" y="28651"/>
                  </a:lnTo>
                  <a:lnTo>
                    <a:pt x="313767" y="28732"/>
                  </a:lnTo>
                  <a:lnTo>
                    <a:pt x="313844" y="28930"/>
                  </a:lnTo>
                  <a:lnTo>
                    <a:pt x="313866" y="29042"/>
                  </a:lnTo>
                  <a:lnTo>
                    <a:pt x="313877" y="29138"/>
                  </a:lnTo>
                  <a:lnTo>
                    <a:pt x="313888" y="29305"/>
                  </a:lnTo>
                  <a:lnTo>
                    <a:pt x="313866" y="29519"/>
                  </a:lnTo>
                  <a:lnTo>
                    <a:pt x="313855" y="29658"/>
                  </a:lnTo>
                  <a:lnTo>
                    <a:pt x="313899" y="29798"/>
                  </a:lnTo>
                  <a:lnTo>
                    <a:pt x="313998" y="29953"/>
                  </a:lnTo>
                  <a:lnTo>
                    <a:pt x="314142" y="30083"/>
                  </a:lnTo>
                  <a:lnTo>
                    <a:pt x="314230" y="30199"/>
                  </a:lnTo>
                  <a:lnTo>
                    <a:pt x="314307" y="30351"/>
                  </a:lnTo>
                  <a:lnTo>
                    <a:pt x="314340" y="30458"/>
                  </a:lnTo>
                  <a:lnTo>
                    <a:pt x="314550" y="30855"/>
                  </a:lnTo>
                  <a:lnTo>
                    <a:pt x="314583" y="30976"/>
                  </a:lnTo>
                  <a:lnTo>
                    <a:pt x="314716" y="31132"/>
                  </a:lnTo>
                  <a:lnTo>
                    <a:pt x="314958" y="31262"/>
                  </a:lnTo>
                  <a:lnTo>
                    <a:pt x="315013" y="31315"/>
                  </a:lnTo>
                  <a:lnTo>
                    <a:pt x="315102" y="31521"/>
                  </a:lnTo>
                  <a:lnTo>
                    <a:pt x="315102" y="31523"/>
                  </a:lnTo>
                  <a:lnTo>
                    <a:pt x="315058" y="31623"/>
                  </a:lnTo>
                  <a:lnTo>
                    <a:pt x="314969" y="31708"/>
                  </a:lnTo>
                  <a:lnTo>
                    <a:pt x="314826" y="31776"/>
                  </a:lnTo>
                  <a:lnTo>
                    <a:pt x="314716" y="31836"/>
                  </a:lnTo>
                  <a:lnTo>
                    <a:pt x="314583" y="31911"/>
                  </a:lnTo>
                  <a:lnTo>
                    <a:pt x="314241" y="31997"/>
                  </a:lnTo>
                  <a:lnTo>
                    <a:pt x="313369" y="31927"/>
                  </a:lnTo>
                  <a:lnTo>
                    <a:pt x="311814" y="31945"/>
                  </a:lnTo>
                  <a:lnTo>
                    <a:pt x="310821" y="32087"/>
                  </a:lnTo>
                  <a:lnTo>
                    <a:pt x="310446" y="32103"/>
                  </a:lnTo>
                  <a:lnTo>
                    <a:pt x="310071" y="32200"/>
                  </a:lnTo>
                  <a:lnTo>
                    <a:pt x="309254" y="32470"/>
                  </a:lnTo>
                  <a:lnTo>
                    <a:pt x="308945" y="32610"/>
                  </a:lnTo>
                  <a:lnTo>
                    <a:pt x="308327" y="32922"/>
                  </a:lnTo>
                  <a:lnTo>
                    <a:pt x="307765" y="33210"/>
                  </a:lnTo>
                  <a:lnTo>
                    <a:pt x="307048" y="33342"/>
                  </a:lnTo>
                  <a:lnTo>
                    <a:pt x="306992" y="32963"/>
                  </a:lnTo>
                  <a:lnTo>
                    <a:pt x="307025" y="32610"/>
                  </a:lnTo>
                  <a:lnTo>
                    <a:pt x="307103" y="32176"/>
                  </a:lnTo>
                  <a:lnTo>
                    <a:pt x="307180" y="31922"/>
                  </a:lnTo>
                  <a:lnTo>
                    <a:pt x="307312" y="31557"/>
                  </a:lnTo>
                  <a:lnTo>
                    <a:pt x="307423" y="31176"/>
                  </a:lnTo>
                  <a:lnTo>
                    <a:pt x="307522" y="30826"/>
                  </a:lnTo>
                  <a:lnTo>
                    <a:pt x="307632" y="30461"/>
                  </a:lnTo>
                  <a:lnTo>
                    <a:pt x="307743" y="30064"/>
                  </a:lnTo>
                  <a:lnTo>
                    <a:pt x="307798" y="29731"/>
                  </a:lnTo>
                  <a:lnTo>
                    <a:pt x="307919" y="29445"/>
                  </a:lnTo>
                  <a:lnTo>
                    <a:pt x="308041" y="29064"/>
                  </a:lnTo>
                  <a:lnTo>
                    <a:pt x="308085" y="28747"/>
                  </a:lnTo>
                  <a:lnTo>
                    <a:pt x="308107" y="28460"/>
                  </a:lnTo>
                  <a:lnTo>
                    <a:pt x="308074" y="28144"/>
                  </a:lnTo>
                  <a:lnTo>
                    <a:pt x="308085" y="27921"/>
                  </a:lnTo>
                  <a:lnTo>
                    <a:pt x="308361" y="27460"/>
                  </a:lnTo>
                  <a:lnTo>
                    <a:pt x="308405" y="26921"/>
                  </a:lnTo>
                  <a:lnTo>
                    <a:pt x="308581" y="26651"/>
                  </a:lnTo>
                  <a:lnTo>
                    <a:pt x="308636" y="26490"/>
                  </a:lnTo>
                  <a:lnTo>
                    <a:pt x="308636" y="26345"/>
                  </a:lnTo>
                  <a:lnTo>
                    <a:pt x="308537" y="26253"/>
                  </a:lnTo>
                  <a:lnTo>
                    <a:pt x="308327" y="26254"/>
                  </a:lnTo>
                  <a:lnTo>
                    <a:pt x="307809" y="26775"/>
                  </a:lnTo>
                  <a:lnTo>
                    <a:pt x="307412" y="27001"/>
                  </a:lnTo>
                  <a:lnTo>
                    <a:pt x="307103" y="27210"/>
                  </a:lnTo>
                  <a:lnTo>
                    <a:pt x="307014" y="27306"/>
                  </a:lnTo>
                  <a:lnTo>
                    <a:pt x="306871" y="27548"/>
                  </a:lnTo>
                  <a:lnTo>
                    <a:pt x="306816" y="27700"/>
                  </a:lnTo>
                  <a:lnTo>
                    <a:pt x="306739" y="27831"/>
                  </a:lnTo>
                  <a:lnTo>
                    <a:pt x="306772" y="28338"/>
                  </a:lnTo>
                  <a:lnTo>
                    <a:pt x="306761" y="28459"/>
                  </a:lnTo>
                  <a:lnTo>
                    <a:pt x="306683" y="28557"/>
                  </a:lnTo>
                  <a:lnTo>
                    <a:pt x="306474" y="28659"/>
                  </a:lnTo>
                  <a:lnTo>
                    <a:pt x="306198" y="28749"/>
                  </a:lnTo>
                  <a:lnTo>
                    <a:pt x="306055" y="28774"/>
                  </a:lnTo>
                  <a:lnTo>
                    <a:pt x="305900" y="28879"/>
                  </a:lnTo>
                  <a:lnTo>
                    <a:pt x="305724" y="28961"/>
                  </a:lnTo>
                  <a:lnTo>
                    <a:pt x="305690" y="28961"/>
                  </a:lnTo>
                  <a:lnTo>
                    <a:pt x="305646" y="28966"/>
                  </a:lnTo>
                  <a:lnTo>
                    <a:pt x="305470" y="28932"/>
                  </a:lnTo>
                  <a:lnTo>
                    <a:pt x="304995" y="28957"/>
                  </a:lnTo>
                  <a:lnTo>
                    <a:pt x="304631" y="29048"/>
                  </a:lnTo>
                  <a:lnTo>
                    <a:pt x="304311" y="29192"/>
                  </a:lnTo>
                  <a:lnTo>
                    <a:pt x="303892" y="29482"/>
                  </a:lnTo>
                  <a:lnTo>
                    <a:pt x="303605" y="29776"/>
                  </a:lnTo>
                  <a:lnTo>
                    <a:pt x="303374" y="29964"/>
                  </a:lnTo>
                  <a:lnTo>
                    <a:pt x="303175" y="30083"/>
                  </a:lnTo>
                  <a:lnTo>
                    <a:pt x="302480" y="30398"/>
                  </a:lnTo>
                  <a:lnTo>
                    <a:pt x="302248" y="30647"/>
                  </a:lnTo>
                  <a:lnTo>
                    <a:pt x="301774" y="31041"/>
                  </a:lnTo>
                  <a:lnTo>
                    <a:pt x="301641" y="31177"/>
                  </a:lnTo>
                  <a:lnTo>
                    <a:pt x="301498" y="31281"/>
                  </a:lnTo>
                  <a:lnTo>
                    <a:pt x="301476" y="31295"/>
                  </a:lnTo>
                  <a:lnTo>
                    <a:pt x="301200" y="31557"/>
                  </a:lnTo>
                  <a:lnTo>
                    <a:pt x="301134" y="31594"/>
                  </a:lnTo>
                  <a:lnTo>
                    <a:pt x="301024" y="31622"/>
                  </a:lnTo>
                  <a:lnTo>
                    <a:pt x="300957" y="31657"/>
                  </a:lnTo>
                  <a:lnTo>
                    <a:pt x="300902" y="31713"/>
                  </a:lnTo>
                  <a:lnTo>
                    <a:pt x="300494" y="31848"/>
                  </a:lnTo>
                  <a:lnTo>
                    <a:pt x="299920" y="32451"/>
                  </a:lnTo>
                  <a:lnTo>
                    <a:pt x="299545" y="32756"/>
                  </a:lnTo>
                  <a:lnTo>
                    <a:pt x="299093" y="32973"/>
                  </a:lnTo>
                  <a:lnTo>
                    <a:pt x="298740" y="33091"/>
                  </a:lnTo>
                  <a:lnTo>
                    <a:pt x="298331" y="33292"/>
                  </a:lnTo>
                  <a:lnTo>
                    <a:pt x="298188" y="33334"/>
                  </a:lnTo>
                  <a:lnTo>
                    <a:pt x="298177" y="33339"/>
                  </a:lnTo>
                  <a:lnTo>
                    <a:pt x="298177" y="33341"/>
                  </a:lnTo>
                  <a:lnTo>
                    <a:pt x="297725" y="33597"/>
                  </a:lnTo>
                  <a:lnTo>
                    <a:pt x="297438" y="33788"/>
                  </a:lnTo>
                  <a:lnTo>
                    <a:pt x="296996" y="34072"/>
                  </a:lnTo>
                  <a:lnTo>
                    <a:pt x="296687" y="34191"/>
                  </a:lnTo>
                  <a:lnTo>
                    <a:pt x="296445" y="34203"/>
                  </a:lnTo>
                  <a:lnTo>
                    <a:pt x="296158" y="34132"/>
                  </a:lnTo>
                  <a:lnTo>
                    <a:pt x="295970" y="33918"/>
                  </a:lnTo>
                  <a:lnTo>
                    <a:pt x="295827" y="33692"/>
                  </a:lnTo>
                  <a:lnTo>
                    <a:pt x="295695" y="33538"/>
                  </a:lnTo>
                  <a:lnTo>
                    <a:pt x="295617" y="33395"/>
                  </a:lnTo>
                  <a:lnTo>
                    <a:pt x="295606" y="33217"/>
                  </a:lnTo>
                  <a:lnTo>
                    <a:pt x="295584" y="33085"/>
                  </a:lnTo>
                  <a:lnTo>
                    <a:pt x="295540" y="32836"/>
                  </a:lnTo>
                  <a:lnTo>
                    <a:pt x="295496" y="32634"/>
                  </a:lnTo>
                  <a:lnTo>
                    <a:pt x="295463" y="32433"/>
                  </a:lnTo>
                  <a:lnTo>
                    <a:pt x="295452" y="32326"/>
                  </a:lnTo>
                  <a:lnTo>
                    <a:pt x="295496" y="32207"/>
                  </a:lnTo>
                  <a:lnTo>
                    <a:pt x="295496" y="32088"/>
                  </a:lnTo>
                  <a:lnTo>
                    <a:pt x="295386" y="31945"/>
                  </a:lnTo>
                  <a:lnTo>
                    <a:pt x="295297" y="31683"/>
                  </a:lnTo>
                  <a:lnTo>
                    <a:pt x="295198" y="31339"/>
                  </a:lnTo>
                  <a:lnTo>
                    <a:pt x="295220" y="31029"/>
                  </a:lnTo>
                  <a:lnTo>
                    <a:pt x="295209" y="30840"/>
                  </a:lnTo>
                  <a:lnTo>
                    <a:pt x="295110" y="30673"/>
                  </a:lnTo>
                  <a:lnTo>
                    <a:pt x="294955" y="30530"/>
                  </a:lnTo>
                  <a:lnTo>
                    <a:pt x="294922" y="30412"/>
                  </a:lnTo>
                  <a:lnTo>
                    <a:pt x="294801" y="30268"/>
                  </a:lnTo>
                  <a:lnTo>
                    <a:pt x="294746" y="30067"/>
                  </a:lnTo>
                  <a:lnTo>
                    <a:pt x="294801" y="29769"/>
                  </a:lnTo>
                  <a:lnTo>
                    <a:pt x="294856" y="29555"/>
                  </a:lnTo>
                  <a:lnTo>
                    <a:pt x="294944" y="29378"/>
                  </a:lnTo>
                  <a:lnTo>
                    <a:pt x="295044" y="29139"/>
                  </a:lnTo>
                  <a:lnTo>
                    <a:pt x="295121" y="28866"/>
                  </a:lnTo>
                  <a:lnTo>
                    <a:pt x="295143" y="28664"/>
                  </a:lnTo>
                  <a:lnTo>
                    <a:pt x="295231" y="28449"/>
                  </a:lnTo>
                  <a:lnTo>
                    <a:pt x="295099" y="28284"/>
                  </a:lnTo>
                  <a:lnTo>
                    <a:pt x="294900" y="28093"/>
                  </a:lnTo>
                  <a:lnTo>
                    <a:pt x="294724" y="28014"/>
                  </a:lnTo>
                  <a:lnTo>
                    <a:pt x="294470" y="27891"/>
                  </a:lnTo>
                  <a:lnTo>
                    <a:pt x="294293" y="27694"/>
                  </a:lnTo>
                  <a:lnTo>
                    <a:pt x="294172" y="27546"/>
                  </a:lnTo>
                  <a:lnTo>
                    <a:pt x="293918" y="27344"/>
                  </a:lnTo>
                  <a:lnTo>
                    <a:pt x="293808" y="27237"/>
                  </a:lnTo>
                  <a:lnTo>
                    <a:pt x="293764" y="27047"/>
                  </a:lnTo>
                  <a:lnTo>
                    <a:pt x="293687" y="26880"/>
                  </a:lnTo>
                  <a:lnTo>
                    <a:pt x="293653" y="26452"/>
                  </a:lnTo>
                  <a:lnTo>
                    <a:pt x="293830" y="26132"/>
                  </a:lnTo>
                  <a:lnTo>
                    <a:pt x="293984" y="25739"/>
                  </a:lnTo>
                  <a:lnTo>
                    <a:pt x="294062" y="25561"/>
                  </a:lnTo>
                  <a:lnTo>
                    <a:pt x="294150" y="25371"/>
                  </a:lnTo>
                  <a:lnTo>
                    <a:pt x="294172" y="25276"/>
                  </a:lnTo>
                  <a:lnTo>
                    <a:pt x="294348" y="25050"/>
                  </a:lnTo>
                  <a:lnTo>
                    <a:pt x="294514" y="24955"/>
                  </a:lnTo>
                  <a:lnTo>
                    <a:pt x="294657" y="24847"/>
                  </a:lnTo>
                  <a:lnTo>
                    <a:pt x="294679" y="24694"/>
                  </a:lnTo>
                  <a:lnTo>
                    <a:pt x="294569" y="24527"/>
                  </a:lnTo>
                  <a:lnTo>
                    <a:pt x="294183" y="24349"/>
                  </a:lnTo>
                  <a:lnTo>
                    <a:pt x="294006" y="24158"/>
                  </a:lnTo>
                  <a:lnTo>
                    <a:pt x="293874" y="24028"/>
                  </a:lnTo>
                  <a:lnTo>
                    <a:pt x="293532" y="23481"/>
                  </a:lnTo>
                  <a:lnTo>
                    <a:pt x="293300" y="23101"/>
                  </a:lnTo>
                  <a:lnTo>
                    <a:pt x="293146" y="22779"/>
                  </a:lnTo>
                  <a:lnTo>
                    <a:pt x="292760" y="22340"/>
                  </a:lnTo>
                  <a:lnTo>
                    <a:pt x="292572" y="22161"/>
                  </a:lnTo>
                  <a:lnTo>
                    <a:pt x="292374" y="21984"/>
                  </a:lnTo>
                  <a:lnTo>
                    <a:pt x="292219" y="21769"/>
                  </a:lnTo>
                  <a:lnTo>
                    <a:pt x="292098" y="21532"/>
                  </a:lnTo>
                  <a:lnTo>
                    <a:pt x="291855" y="21151"/>
                  </a:lnTo>
                  <a:lnTo>
                    <a:pt x="291767" y="20936"/>
                  </a:lnTo>
                  <a:lnTo>
                    <a:pt x="291701" y="20759"/>
                  </a:lnTo>
                  <a:lnTo>
                    <a:pt x="291524" y="20628"/>
                  </a:lnTo>
                  <a:lnTo>
                    <a:pt x="291270" y="20652"/>
                  </a:lnTo>
                  <a:lnTo>
                    <a:pt x="290983" y="20772"/>
                  </a:lnTo>
                  <a:lnTo>
                    <a:pt x="290520" y="20995"/>
                  </a:lnTo>
                  <a:lnTo>
                    <a:pt x="289935" y="21217"/>
                  </a:lnTo>
                  <a:lnTo>
                    <a:pt x="289538" y="21426"/>
                  </a:lnTo>
                  <a:lnTo>
                    <a:pt x="289152" y="21693"/>
                  </a:lnTo>
                  <a:lnTo>
                    <a:pt x="288821" y="21946"/>
                  </a:lnTo>
                  <a:lnTo>
                    <a:pt x="288589" y="22183"/>
                  </a:lnTo>
                  <a:lnTo>
                    <a:pt x="288214" y="22555"/>
                  </a:lnTo>
                  <a:lnTo>
                    <a:pt x="288038" y="22660"/>
                  </a:lnTo>
                  <a:lnTo>
                    <a:pt x="287718" y="22600"/>
                  </a:lnTo>
                  <a:lnTo>
                    <a:pt x="287497" y="22465"/>
                  </a:lnTo>
                  <a:lnTo>
                    <a:pt x="287287" y="22257"/>
                  </a:lnTo>
                  <a:lnTo>
                    <a:pt x="287023" y="22063"/>
                  </a:lnTo>
                  <a:lnTo>
                    <a:pt x="286714" y="21893"/>
                  </a:lnTo>
                  <a:lnTo>
                    <a:pt x="286416" y="21809"/>
                  </a:lnTo>
                  <a:lnTo>
                    <a:pt x="286184" y="21806"/>
                  </a:lnTo>
                  <a:lnTo>
                    <a:pt x="285985" y="21851"/>
                  </a:lnTo>
                  <a:lnTo>
                    <a:pt x="285886" y="21957"/>
                  </a:lnTo>
                  <a:lnTo>
                    <a:pt x="285886" y="21957"/>
                  </a:lnTo>
                  <a:lnTo>
                    <a:pt x="285886" y="21966"/>
                  </a:lnTo>
                  <a:lnTo>
                    <a:pt x="285886" y="21986"/>
                  </a:lnTo>
                  <a:lnTo>
                    <a:pt x="285842" y="22213"/>
                  </a:lnTo>
                  <a:lnTo>
                    <a:pt x="285842" y="22566"/>
                  </a:lnTo>
                  <a:lnTo>
                    <a:pt x="285688" y="22705"/>
                  </a:lnTo>
                  <a:lnTo>
                    <a:pt x="285655" y="22736"/>
                  </a:lnTo>
                  <a:lnTo>
                    <a:pt x="285522" y="22890"/>
                  </a:lnTo>
                  <a:lnTo>
                    <a:pt x="285357" y="22941"/>
                  </a:lnTo>
                  <a:lnTo>
                    <a:pt x="285279" y="23006"/>
                  </a:lnTo>
                  <a:lnTo>
                    <a:pt x="285114" y="23319"/>
                  </a:lnTo>
                  <a:lnTo>
                    <a:pt x="285048" y="23442"/>
                  </a:lnTo>
                  <a:lnTo>
                    <a:pt x="284915" y="23804"/>
                  </a:lnTo>
                  <a:lnTo>
                    <a:pt x="284915" y="23965"/>
                  </a:lnTo>
                  <a:lnTo>
                    <a:pt x="284959" y="24150"/>
                  </a:lnTo>
                  <a:lnTo>
                    <a:pt x="284959" y="24202"/>
                  </a:lnTo>
                  <a:lnTo>
                    <a:pt x="284959" y="24308"/>
                  </a:lnTo>
                  <a:lnTo>
                    <a:pt x="284915" y="24447"/>
                  </a:lnTo>
                  <a:lnTo>
                    <a:pt x="284915" y="24601"/>
                  </a:lnTo>
                  <a:lnTo>
                    <a:pt x="284937" y="24659"/>
                  </a:lnTo>
                  <a:lnTo>
                    <a:pt x="284959" y="24720"/>
                  </a:lnTo>
                  <a:lnTo>
                    <a:pt x="285059" y="24872"/>
                  </a:lnTo>
                  <a:lnTo>
                    <a:pt x="285136" y="25095"/>
                  </a:lnTo>
                  <a:lnTo>
                    <a:pt x="285202" y="25448"/>
                  </a:lnTo>
                  <a:lnTo>
                    <a:pt x="285147" y="25874"/>
                  </a:lnTo>
                  <a:lnTo>
                    <a:pt x="285048" y="26156"/>
                  </a:lnTo>
                  <a:lnTo>
                    <a:pt x="285015" y="26350"/>
                  </a:lnTo>
                  <a:lnTo>
                    <a:pt x="284816" y="26674"/>
                  </a:lnTo>
                  <a:lnTo>
                    <a:pt x="284816" y="26806"/>
                  </a:lnTo>
                  <a:lnTo>
                    <a:pt x="284816" y="27150"/>
                  </a:lnTo>
                  <a:lnTo>
                    <a:pt x="284794" y="27193"/>
                  </a:lnTo>
                  <a:lnTo>
                    <a:pt x="284606" y="27328"/>
                  </a:lnTo>
                  <a:lnTo>
                    <a:pt x="284584" y="27362"/>
                  </a:lnTo>
                  <a:lnTo>
                    <a:pt x="284562" y="27588"/>
                  </a:lnTo>
                  <a:lnTo>
                    <a:pt x="284352" y="28157"/>
                  </a:lnTo>
                  <a:lnTo>
                    <a:pt x="284275" y="28521"/>
                  </a:lnTo>
                  <a:lnTo>
                    <a:pt x="284176" y="28639"/>
                  </a:lnTo>
                  <a:lnTo>
                    <a:pt x="283977" y="28817"/>
                  </a:lnTo>
                  <a:lnTo>
                    <a:pt x="283955" y="28876"/>
                  </a:lnTo>
                  <a:lnTo>
                    <a:pt x="283977" y="29325"/>
                  </a:lnTo>
                  <a:lnTo>
                    <a:pt x="283999" y="29366"/>
                  </a:lnTo>
                  <a:lnTo>
                    <a:pt x="284033" y="29488"/>
                  </a:lnTo>
                  <a:lnTo>
                    <a:pt x="284022" y="29536"/>
                  </a:lnTo>
                  <a:lnTo>
                    <a:pt x="283989" y="29587"/>
                  </a:lnTo>
                  <a:lnTo>
                    <a:pt x="283955" y="29759"/>
                  </a:lnTo>
                  <a:lnTo>
                    <a:pt x="283989" y="30052"/>
                  </a:lnTo>
                  <a:lnTo>
                    <a:pt x="283933" y="30154"/>
                  </a:lnTo>
                  <a:lnTo>
                    <a:pt x="283757" y="30379"/>
                  </a:lnTo>
                  <a:lnTo>
                    <a:pt x="283702" y="30500"/>
                  </a:lnTo>
                  <a:lnTo>
                    <a:pt x="283646" y="30701"/>
                  </a:lnTo>
                  <a:lnTo>
                    <a:pt x="283558" y="30864"/>
                  </a:lnTo>
                  <a:lnTo>
                    <a:pt x="283271" y="31199"/>
                  </a:lnTo>
                  <a:lnTo>
                    <a:pt x="283161" y="31414"/>
                  </a:lnTo>
                  <a:lnTo>
                    <a:pt x="283073" y="31679"/>
                  </a:lnTo>
                  <a:lnTo>
                    <a:pt x="282951" y="31901"/>
                  </a:lnTo>
                  <a:lnTo>
                    <a:pt x="282764" y="32059"/>
                  </a:lnTo>
                  <a:lnTo>
                    <a:pt x="282554" y="32330"/>
                  </a:lnTo>
                  <a:lnTo>
                    <a:pt x="282499" y="32432"/>
                  </a:lnTo>
                  <a:lnTo>
                    <a:pt x="282433" y="32626"/>
                  </a:lnTo>
                  <a:lnTo>
                    <a:pt x="282157" y="33020"/>
                  </a:lnTo>
                  <a:lnTo>
                    <a:pt x="282124" y="33083"/>
                  </a:lnTo>
                  <a:lnTo>
                    <a:pt x="282058" y="33212"/>
                  </a:lnTo>
                  <a:lnTo>
                    <a:pt x="281980" y="33345"/>
                  </a:lnTo>
                  <a:lnTo>
                    <a:pt x="281958" y="33621"/>
                  </a:lnTo>
                  <a:lnTo>
                    <a:pt x="281980" y="33748"/>
                  </a:lnTo>
                  <a:lnTo>
                    <a:pt x="282014" y="33835"/>
                  </a:lnTo>
                  <a:lnTo>
                    <a:pt x="282091" y="33938"/>
                  </a:lnTo>
                  <a:lnTo>
                    <a:pt x="282168" y="34092"/>
                  </a:lnTo>
                  <a:lnTo>
                    <a:pt x="282212" y="34248"/>
                  </a:lnTo>
                  <a:lnTo>
                    <a:pt x="282201" y="34289"/>
                  </a:lnTo>
                  <a:lnTo>
                    <a:pt x="282124" y="34414"/>
                  </a:lnTo>
                  <a:lnTo>
                    <a:pt x="282102" y="34510"/>
                  </a:lnTo>
                  <a:lnTo>
                    <a:pt x="282091" y="34633"/>
                  </a:lnTo>
                  <a:lnTo>
                    <a:pt x="282135" y="34943"/>
                  </a:lnTo>
                  <a:lnTo>
                    <a:pt x="282102" y="35195"/>
                  </a:lnTo>
                  <a:lnTo>
                    <a:pt x="282014" y="35426"/>
                  </a:lnTo>
                  <a:lnTo>
                    <a:pt x="282025" y="35660"/>
                  </a:lnTo>
                  <a:lnTo>
                    <a:pt x="281992" y="35790"/>
                  </a:lnTo>
                  <a:lnTo>
                    <a:pt x="281826" y="35959"/>
                  </a:lnTo>
                  <a:lnTo>
                    <a:pt x="281672" y="36013"/>
                  </a:lnTo>
                  <a:lnTo>
                    <a:pt x="281649" y="36020"/>
                  </a:lnTo>
                  <a:lnTo>
                    <a:pt x="281451" y="36181"/>
                  </a:lnTo>
                  <a:lnTo>
                    <a:pt x="281296" y="36243"/>
                  </a:lnTo>
                  <a:lnTo>
                    <a:pt x="281197" y="36306"/>
                  </a:lnTo>
                  <a:lnTo>
                    <a:pt x="281164" y="36357"/>
                  </a:lnTo>
                  <a:lnTo>
                    <a:pt x="281120" y="36571"/>
                  </a:lnTo>
                  <a:lnTo>
                    <a:pt x="280943" y="36785"/>
                  </a:lnTo>
                  <a:lnTo>
                    <a:pt x="280932" y="37284"/>
                  </a:lnTo>
                  <a:lnTo>
                    <a:pt x="280987" y="37572"/>
                  </a:lnTo>
                  <a:lnTo>
                    <a:pt x="280965" y="37701"/>
                  </a:lnTo>
                  <a:lnTo>
                    <a:pt x="281109" y="38124"/>
                  </a:lnTo>
                  <a:lnTo>
                    <a:pt x="281308" y="38327"/>
                  </a:lnTo>
                  <a:lnTo>
                    <a:pt x="281440" y="38465"/>
                  </a:lnTo>
                  <a:lnTo>
                    <a:pt x="281495" y="38570"/>
                  </a:lnTo>
                  <a:lnTo>
                    <a:pt x="281848" y="38860"/>
                  </a:lnTo>
                  <a:lnTo>
                    <a:pt x="281892" y="38964"/>
                  </a:lnTo>
                  <a:lnTo>
                    <a:pt x="282080" y="39187"/>
                  </a:lnTo>
                  <a:lnTo>
                    <a:pt x="282113" y="39241"/>
                  </a:lnTo>
                  <a:lnTo>
                    <a:pt x="282113" y="39384"/>
                  </a:lnTo>
                  <a:lnTo>
                    <a:pt x="281848" y="39641"/>
                  </a:lnTo>
                  <a:lnTo>
                    <a:pt x="281760" y="39779"/>
                  </a:lnTo>
                  <a:lnTo>
                    <a:pt x="281749" y="39878"/>
                  </a:lnTo>
                  <a:lnTo>
                    <a:pt x="281771" y="40064"/>
                  </a:lnTo>
                  <a:lnTo>
                    <a:pt x="281738" y="40273"/>
                  </a:lnTo>
                  <a:lnTo>
                    <a:pt x="281749" y="40326"/>
                  </a:lnTo>
                  <a:lnTo>
                    <a:pt x="281826" y="40397"/>
                  </a:lnTo>
                  <a:lnTo>
                    <a:pt x="281914" y="40436"/>
                  </a:lnTo>
                  <a:lnTo>
                    <a:pt x="282179" y="40436"/>
                  </a:lnTo>
                  <a:lnTo>
                    <a:pt x="282300" y="40478"/>
                  </a:lnTo>
                  <a:lnTo>
                    <a:pt x="282466" y="40577"/>
                  </a:lnTo>
                  <a:lnTo>
                    <a:pt x="282576" y="40802"/>
                  </a:lnTo>
                  <a:lnTo>
                    <a:pt x="282620" y="40952"/>
                  </a:lnTo>
                  <a:lnTo>
                    <a:pt x="282620" y="41316"/>
                  </a:lnTo>
                  <a:lnTo>
                    <a:pt x="282687" y="41502"/>
                  </a:lnTo>
                  <a:lnTo>
                    <a:pt x="282698" y="41541"/>
                  </a:lnTo>
                  <a:lnTo>
                    <a:pt x="282764" y="41812"/>
                  </a:lnTo>
                  <a:lnTo>
                    <a:pt x="282786" y="42026"/>
                  </a:lnTo>
                  <a:lnTo>
                    <a:pt x="282764" y="42241"/>
                  </a:lnTo>
                  <a:lnTo>
                    <a:pt x="282709" y="42421"/>
                  </a:lnTo>
                  <a:lnTo>
                    <a:pt x="282499" y="42846"/>
                  </a:lnTo>
                  <a:lnTo>
                    <a:pt x="282411" y="43081"/>
                  </a:lnTo>
                  <a:lnTo>
                    <a:pt x="282267" y="43324"/>
                  </a:lnTo>
                  <a:lnTo>
                    <a:pt x="282267" y="43340"/>
                  </a:lnTo>
                  <a:lnTo>
                    <a:pt x="282245" y="43501"/>
                  </a:lnTo>
                  <a:lnTo>
                    <a:pt x="282267" y="43681"/>
                  </a:lnTo>
                  <a:lnTo>
                    <a:pt x="282256" y="44141"/>
                  </a:lnTo>
                  <a:lnTo>
                    <a:pt x="282201" y="44372"/>
                  </a:lnTo>
                  <a:lnTo>
                    <a:pt x="282069" y="44624"/>
                  </a:lnTo>
                  <a:lnTo>
                    <a:pt x="281903" y="44832"/>
                  </a:lnTo>
                  <a:lnTo>
                    <a:pt x="281881" y="45086"/>
                  </a:lnTo>
                  <a:lnTo>
                    <a:pt x="281826" y="45269"/>
                  </a:lnTo>
                  <a:lnTo>
                    <a:pt x="281727" y="45457"/>
                  </a:lnTo>
                  <a:lnTo>
                    <a:pt x="281694" y="45689"/>
                  </a:lnTo>
                  <a:lnTo>
                    <a:pt x="281605" y="45840"/>
                  </a:lnTo>
                  <a:lnTo>
                    <a:pt x="281561" y="45929"/>
                  </a:lnTo>
                  <a:lnTo>
                    <a:pt x="281352" y="46425"/>
                  </a:lnTo>
                  <a:lnTo>
                    <a:pt x="281032" y="46780"/>
                  </a:lnTo>
                  <a:lnTo>
                    <a:pt x="280844" y="47110"/>
                  </a:lnTo>
                  <a:lnTo>
                    <a:pt x="280767" y="47217"/>
                  </a:lnTo>
                  <a:lnTo>
                    <a:pt x="280667" y="47242"/>
                  </a:lnTo>
                  <a:lnTo>
                    <a:pt x="280557" y="47373"/>
                  </a:lnTo>
                  <a:lnTo>
                    <a:pt x="280458" y="47606"/>
                  </a:lnTo>
                  <a:lnTo>
                    <a:pt x="280182" y="47959"/>
                  </a:lnTo>
                  <a:lnTo>
                    <a:pt x="280017" y="48077"/>
                  </a:lnTo>
                  <a:lnTo>
                    <a:pt x="279840" y="48407"/>
                  </a:lnTo>
                  <a:lnTo>
                    <a:pt x="279730" y="48515"/>
                  </a:lnTo>
                  <a:lnTo>
                    <a:pt x="279664" y="48562"/>
                  </a:lnTo>
                  <a:lnTo>
                    <a:pt x="279321" y="48675"/>
                  </a:lnTo>
                  <a:lnTo>
                    <a:pt x="279266" y="48712"/>
                  </a:lnTo>
                  <a:lnTo>
                    <a:pt x="279123" y="48850"/>
                  </a:lnTo>
                  <a:lnTo>
                    <a:pt x="278957" y="48955"/>
                  </a:lnTo>
                  <a:lnTo>
                    <a:pt x="278946" y="48962"/>
                  </a:lnTo>
                  <a:lnTo>
                    <a:pt x="278924" y="48973"/>
                  </a:lnTo>
                  <a:lnTo>
                    <a:pt x="278913" y="48997"/>
                  </a:lnTo>
                  <a:lnTo>
                    <a:pt x="278891" y="49039"/>
                  </a:lnTo>
                  <a:lnTo>
                    <a:pt x="278825" y="49482"/>
                  </a:lnTo>
                  <a:lnTo>
                    <a:pt x="278825" y="49611"/>
                  </a:lnTo>
                  <a:lnTo>
                    <a:pt x="278836" y="49685"/>
                  </a:lnTo>
                  <a:lnTo>
                    <a:pt x="278991" y="49938"/>
                  </a:lnTo>
                  <a:lnTo>
                    <a:pt x="279200" y="50099"/>
                  </a:lnTo>
                  <a:lnTo>
                    <a:pt x="279233" y="50144"/>
                  </a:lnTo>
                  <a:lnTo>
                    <a:pt x="279344" y="50445"/>
                  </a:lnTo>
                  <a:lnTo>
                    <a:pt x="279443" y="50603"/>
                  </a:lnTo>
                  <a:lnTo>
                    <a:pt x="279520" y="50798"/>
                  </a:lnTo>
                  <a:lnTo>
                    <a:pt x="279630" y="50996"/>
                  </a:lnTo>
                  <a:lnTo>
                    <a:pt x="279818" y="51215"/>
                  </a:lnTo>
                  <a:lnTo>
                    <a:pt x="279862" y="51278"/>
                  </a:lnTo>
                  <a:lnTo>
                    <a:pt x="280083" y="51571"/>
                  </a:lnTo>
                  <a:lnTo>
                    <a:pt x="280204" y="51799"/>
                  </a:lnTo>
                  <a:lnTo>
                    <a:pt x="280281" y="52024"/>
                  </a:lnTo>
                  <a:lnTo>
                    <a:pt x="280138" y="52363"/>
                  </a:lnTo>
                  <a:lnTo>
                    <a:pt x="279961" y="52538"/>
                  </a:lnTo>
                  <a:lnTo>
                    <a:pt x="279851" y="52605"/>
                  </a:lnTo>
                  <a:lnTo>
                    <a:pt x="279664" y="52834"/>
                  </a:lnTo>
                  <a:lnTo>
                    <a:pt x="279355" y="53279"/>
                  </a:lnTo>
                  <a:lnTo>
                    <a:pt x="279255" y="53364"/>
                  </a:lnTo>
                  <a:lnTo>
                    <a:pt x="278979" y="53561"/>
                  </a:lnTo>
                  <a:lnTo>
                    <a:pt x="278814" y="53860"/>
                  </a:lnTo>
                  <a:lnTo>
                    <a:pt x="278571" y="54168"/>
                  </a:lnTo>
                  <a:lnTo>
                    <a:pt x="278317" y="54669"/>
                  </a:lnTo>
                  <a:lnTo>
                    <a:pt x="278185" y="54887"/>
                  </a:lnTo>
                  <a:lnTo>
                    <a:pt x="278207" y="55507"/>
                  </a:lnTo>
                  <a:lnTo>
                    <a:pt x="278108" y="55933"/>
                  </a:lnTo>
                  <a:lnTo>
                    <a:pt x="277953" y="56333"/>
                  </a:lnTo>
                  <a:lnTo>
                    <a:pt x="277655" y="56742"/>
                  </a:lnTo>
                  <a:lnTo>
                    <a:pt x="277578" y="56916"/>
                  </a:lnTo>
                  <a:lnTo>
                    <a:pt x="277578" y="56921"/>
                  </a:lnTo>
                  <a:lnTo>
                    <a:pt x="277523" y="57184"/>
                  </a:lnTo>
                  <a:lnTo>
                    <a:pt x="277501" y="57306"/>
                  </a:lnTo>
                  <a:lnTo>
                    <a:pt x="277479" y="57370"/>
                  </a:lnTo>
                  <a:lnTo>
                    <a:pt x="277457" y="57421"/>
                  </a:lnTo>
                  <a:lnTo>
                    <a:pt x="277446" y="57432"/>
                  </a:lnTo>
                  <a:lnTo>
                    <a:pt x="277446" y="57439"/>
                  </a:lnTo>
                  <a:lnTo>
                    <a:pt x="277446" y="57440"/>
                  </a:lnTo>
                  <a:lnTo>
                    <a:pt x="277446" y="57441"/>
                  </a:lnTo>
                  <a:lnTo>
                    <a:pt x="277391" y="57427"/>
                  </a:lnTo>
                  <a:lnTo>
                    <a:pt x="277203" y="57311"/>
                  </a:lnTo>
                  <a:lnTo>
                    <a:pt x="277004" y="57271"/>
                  </a:lnTo>
                  <a:lnTo>
                    <a:pt x="276773" y="57309"/>
                  </a:lnTo>
                  <a:lnTo>
                    <a:pt x="276508" y="57396"/>
                  </a:lnTo>
                  <a:lnTo>
                    <a:pt x="276188" y="57416"/>
                  </a:lnTo>
                  <a:lnTo>
                    <a:pt x="275835" y="57537"/>
                  </a:lnTo>
                  <a:lnTo>
                    <a:pt x="275670" y="57577"/>
                  </a:lnTo>
                  <a:lnTo>
                    <a:pt x="275537" y="57568"/>
                  </a:lnTo>
                  <a:lnTo>
                    <a:pt x="275383" y="57523"/>
                  </a:lnTo>
                  <a:lnTo>
                    <a:pt x="275195" y="57407"/>
                  </a:lnTo>
                  <a:lnTo>
                    <a:pt x="275052" y="57284"/>
                  </a:lnTo>
                  <a:lnTo>
                    <a:pt x="274930" y="57103"/>
                  </a:lnTo>
                  <a:lnTo>
                    <a:pt x="274798" y="56922"/>
                  </a:lnTo>
                  <a:lnTo>
                    <a:pt x="274522" y="56652"/>
                  </a:lnTo>
                  <a:lnTo>
                    <a:pt x="274379" y="56491"/>
                  </a:lnTo>
                  <a:lnTo>
                    <a:pt x="274346" y="56411"/>
                  </a:lnTo>
                  <a:lnTo>
                    <a:pt x="274224" y="56087"/>
                  </a:lnTo>
                  <a:lnTo>
                    <a:pt x="274136" y="56020"/>
                  </a:lnTo>
                  <a:lnTo>
                    <a:pt x="273948" y="55938"/>
                  </a:lnTo>
                  <a:lnTo>
                    <a:pt x="273893" y="55801"/>
                  </a:lnTo>
                  <a:lnTo>
                    <a:pt x="273882" y="55676"/>
                  </a:lnTo>
                  <a:lnTo>
                    <a:pt x="273904" y="55575"/>
                  </a:lnTo>
                  <a:lnTo>
                    <a:pt x="273871" y="55504"/>
                  </a:lnTo>
                  <a:lnTo>
                    <a:pt x="273617" y="55296"/>
                  </a:lnTo>
                  <a:lnTo>
                    <a:pt x="273551" y="55194"/>
                  </a:lnTo>
                  <a:lnTo>
                    <a:pt x="273463" y="55124"/>
                  </a:lnTo>
                  <a:lnTo>
                    <a:pt x="273419" y="55099"/>
                  </a:lnTo>
                  <a:lnTo>
                    <a:pt x="273319" y="55042"/>
                  </a:lnTo>
                  <a:lnTo>
                    <a:pt x="273198" y="55033"/>
                  </a:lnTo>
                  <a:lnTo>
                    <a:pt x="273099" y="54979"/>
                  </a:lnTo>
                  <a:lnTo>
                    <a:pt x="273066" y="54942"/>
                  </a:lnTo>
                  <a:lnTo>
                    <a:pt x="272911" y="54796"/>
                  </a:lnTo>
                  <a:lnTo>
                    <a:pt x="272779" y="54711"/>
                  </a:lnTo>
                  <a:lnTo>
                    <a:pt x="272580" y="54548"/>
                  </a:lnTo>
                  <a:lnTo>
                    <a:pt x="272216" y="54412"/>
                  </a:lnTo>
                  <a:lnTo>
                    <a:pt x="271874" y="54249"/>
                  </a:lnTo>
                  <a:lnTo>
                    <a:pt x="271521" y="54246"/>
                  </a:lnTo>
                  <a:lnTo>
                    <a:pt x="271345" y="54204"/>
                  </a:lnTo>
                  <a:lnTo>
                    <a:pt x="271025" y="54202"/>
                  </a:lnTo>
                  <a:lnTo>
                    <a:pt x="270628" y="54134"/>
                  </a:lnTo>
                  <a:lnTo>
                    <a:pt x="270451" y="54063"/>
                  </a:lnTo>
                  <a:lnTo>
                    <a:pt x="270186" y="54027"/>
                  </a:lnTo>
                  <a:lnTo>
                    <a:pt x="270087" y="53992"/>
                  </a:lnTo>
                  <a:lnTo>
                    <a:pt x="270010" y="53942"/>
                  </a:lnTo>
                  <a:lnTo>
                    <a:pt x="269634" y="53846"/>
                  </a:lnTo>
                  <a:lnTo>
                    <a:pt x="269469" y="53750"/>
                  </a:lnTo>
                  <a:lnTo>
                    <a:pt x="269348" y="53733"/>
                  </a:lnTo>
                  <a:lnTo>
                    <a:pt x="269303" y="53750"/>
                  </a:lnTo>
                  <a:lnTo>
                    <a:pt x="269138" y="53877"/>
                  </a:lnTo>
                  <a:lnTo>
                    <a:pt x="268962" y="53891"/>
                  </a:lnTo>
                  <a:lnTo>
                    <a:pt x="268763" y="53927"/>
                  </a:lnTo>
                  <a:lnTo>
                    <a:pt x="268575" y="54012"/>
                  </a:lnTo>
                  <a:lnTo>
                    <a:pt x="268421" y="54179"/>
                  </a:lnTo>
                  <a:lnTo>
                    <a:pt x="268277" y="54291"/>
                  </a:lnTo>
                  <a:lnTo>
                    <a:pt x="267847" y="54514"/>
                  </a:lnTo>
                  <a:lnTo>
                    <a:pt x="267781" y="54577"/>
                  </a:lnTo>
                  <a:lnTo>
                    <a:pt x="267748" y="54641"/>
                  </a:lnTo>
                  <a:lnTo>
                    <a:pt x="267737" y="54737"/>
                  </a:lnTo>
                  <a:lnTo>
                    <a:pt x="267737" y="54863"/>
                  </a:lnTo>
                  <a:lnTo>
                    <a:pt x="267726" y="54974"/>
                  </a:lnTo>
                  <a:lnTo>
                    <a:pt x="267659" y="55089"/>
                  </a:lnTo>
                  <a:lnTo>
                    <a:pt x="267582" y="55143"/>
                  </a:lnTo>
                  <a:lnTo>
                    <a:pt x="267461" y="55191"/>
                  </a:lnTo>
                  <a:lnTo>
                    <a:pt x="267251" y="55211"/>
                  </a:lnTo>
                  <a:lnTo>
                    <a:pt x="267196" y="55236"/>
                  </a:lnTo>
                  <a:lnTo>
                    <a:pt x="267108" y="55296"/>
                  </a:lnTo>
                  <a:lnTo>
                    <a:pt x="266942" y="55383"/>
                  </a:lnTo>
                  <a:lnTo>
                    <a:pt x="266843" y="55437"/>
                  </a:lnTo>
                  <a:lnTo>
                    <a:pt x="266622" y="55301"/>
                  </a:lnTo>
                  <a:lnTo>
                    <a:pt x="266468" y="55332"/>
                  </a:lnTo>
                  <a:lnTo>
                    <a:pt x="266358" y="55397"/>
                  </a:lnTo>
                  <a:lnTo>
                    <a:pt x="265839" y="55439"/>
                  </a:lnTo>
                  <a:lnTo>
                    <a:pt x="265751" y="55470"/>
                  </a:lnTo>
                  <a:lnTo>
                    <a:pt x="265530" y="55602"/>
                  </a:lnTo>
                  <a:lnTo>
                    <a:pt x="265431" y="55645"/>
                  </a:lnTo>
                  <a:lnTo>
                    <a:pt x="265254" y="55647"/>
                  </a:lnTo>
                  <a:lnTo>
                    <a:pt x="265177" y="55631"/>
                  </a:lnTo>
                  <a:lnTo>
                    <a:pt x="265056" y="55651"/>
                  </a:lnTo>
                  <a:lnTo>
                    <a:pt x="264769" y="55812"/>
                  </a:lnTo>
                  <a:lnTo>
                    <a:pt x="264261" y="56011"/>
                  </a:lnTo>
                  <a:lnTo>
                    <a:pt x="264052" y="56136"/>
                  </a:lnTo>
                  <a:lnTo>
                    <a:pt x="263544" y="56315"/>
                  </a:lnTo>
                  <a:lnTo>
                    <a:pt x="263213" y="56536"/>
                  </a:lnTo>
                  <a:lnTo>
                    <a:pt x="262937" y="56603"/>
                  </a:lnTo>
                  <a:lnTo>
                    <a:pt x="262937" y="56603"/>
                  </a:lnTo>
                  <a:lnTo>
                    <a:pt x="262937" y="56600"/>
                  </a:lnTo>
                  <a:lnTo>
                    <a:pt x="262926" y="56598"/>
                  </a:lnTo>
                  <a:lnTo>
                    <a:pt x="262926" y="56597"/>
                  </a:lnTo>
                  <a:lnTo>
                    <a:pt x="262838" y="56505"/>
                  </a:lnTo>
                  <a:lnTo>
                    <a:pt x="262695" y="56435"/>
                  </a:lnTo>
                  <a:lnTo>
                    <a:pt x="262640" y="56389"/>
                  </a:lnTo>
                  <a:lnTo>
                    <a:pt x="262562" y="56212"/>
                  </a:lnTo>
                  <a:lnTo>
                    <a:pt x="262507" y="56121"/>
                  </a:lnTo>
                  <a:lnTo>
                    <a:pt x="262463" y="55884"/>
                  </a:lnTo>
                  <a:lnTo>
                    <a:pt x="262408" y="55723"/>
                  </a:lnTo>
                  <a:lnTo>
                    <a:pt x="262375" y="55705"/>
                  </a:lnTo>
                  <a:lnTo>
                    <a:pt x="262353" y="55645"/>
                  </a:lnTo>
                  <a:lnTo>
                    <a:pt x="262231" y="55551"/>
                  </a:lnTo>
                  <a:lnTo>
                    <a:pt x="262066" y="55335"/>
                  </a:lnTo>
                  <a:lnTo>
                    <a:pt x="261889" y="55180"/>
                  </a:lnTo>
                  <a:lnTo>
                    <a:pt x="261801" y="55067"/>
                  </a:lnTo>
                  <a:lnTo>
                    <a:pt x="261702" y="54782"/>
                  </a:lnTo>
                  <a:lnTo>
                    <a:pt x="261613" y="54655"/>
                  </a:lnTo>
                  <a:lnTo>
                    <a:pt x="261503" y="54210"/>
                  </a:lnTo>
                  <a:lnTo>
                    <a:pt x="261426" y="54134"/>
                  </a:lnTo>
                  <a:lnTo>
                    <a:pt x="261150" y="53728"/>
                  </a:lnTo>
                  <a:lnTo>
                    <a:pt x="261040" y="53541"/>
                  </a:lnTo>
                  <a:lnTo>
                    <a:pt x="260929" y="53411"/>
                  </a:lnTo>
                  <a:lnTo>
                    <a:pt x="260742" y="53254"/>
                  </a:lnTo>
                  <a:lnTo>
                    <a:pt x="260631" y="53087"/>
                  </a:lnTo>
                  <a:lnTo>
                    <a:pt x="260466" y="52975"/>
                  </a:lnTo>
                  <a:lnTo>
                    <a:pt x="260378" y="52935"/>
                  </a:lnTo>
                  <a:lnTo>
                    <a:pt x="260179" y="52654"/>
                  </a:lnTo>
                  <a:lnTo>
                    <a:pt x="259914" y="52411"/>
                  </a:lnTo>
                  <a:lnTo>
                    <a:pt x="259881" y="52303"/>
                  </a:lnTo>
                  <a:lnTo>
                    <a:pt x="259727" y="52069"/>
                  </a:lnTo>
                  <a:lnTo>
                    <a:pt x="259617" y="51957"/>
                  </a:lnTo>
                  <a:lnTo>
                    <a:pt x="259385" y="51796"/>
                  </a:lnTo>
                  <a:lnTo>
                    <a:pt x="259263" y="51669"/>
                  </a:lnTo>
                  <a:lnTo>
                    <a:pt x="259197" y="51559"/>
                  </a:lnTo>
                  <a:lnTo>
                    <a:pt x="259186" y="51309"/>
                  </a:lnTo>
                  <a:lnTo>
                    <a:pt x="259142" y="51207"/>
                  </a:lnTo>
                  <a:lnTo>
                    <a:pt x="258910" y="51106"/>
                  </a:lnTo>
                  <a:lnTo>
                    <a:pt x="258822" y="51046"/>
                  </a:lnTo>
                  <a:lnTo>
                    <a:pt x="258668" y="50992"/>
                  </a:lnTo>
                  <a:lnTo>
                    <a:pt x="258524" y="51018"/>
                  </a:lnTo>
                  <a:lnTo>
                    <a:pt x="258193" y="51015"/>
                  </a:lnTo>
                  <a:lnTo>
                    <a:pt x="257983" y="51119"/>
                  </a:lnTo>
                  <a:lnTo>
                    <a:pt x="257873" y="51114"/>
                  </a:lnTo>
                  <a:lnTo>
                    <a:pt x="257454" y="50852"/>
                  </a:lnTo>
                  <a:lnTo>
                    <a:pt x="257222" y="50677"/>
                  </a:lnTo>
                  <a:lnTo>
                    <a:pt x="257002" y="50556"/>
                  </a:lnTo>
                  <a:lnTo>
                    <a:pt x="256483" y="50195"/>
                  </a:lnTo>
                  <a:lnTo>
                    <a:pt x="256317" y="50141"/>
                  </a:lnTo>
                  <a:lnTo>
                    <a:pt x="256086" y="50096"/>
                  </a:lnTo>
                  <a:lnTo>
                    <a:pt x="255755" y="50003"/>
                  </a:lnTo>
                  <a:lnTo>
                    <a:pt x="255424" y="49994"/>
                  </a:lnTo>
                  <a:lnTo>
                    <a:pt x="255236" y="49777"/>
                  </a:lnTo>
                  <a:lnTo>
                    <a:pt x="255038" y="49665"/>
                  </a:lnTo>
                  <a:lnTo>
                    <a:pt x="254729" y="49433"/>
                  </a:lnTo>
                  <a:lnTo>
                    <a:pt x="254508" y="49317"/>
                  </a:lnTo>
                  <a:lnTo>
                    <a:pt x="254221" y="49312"/>
                  </a:lnTo>
                  <a:lnTo>
                    <a:pt x="253857" y="49078"/>
                  </a:lnTo>
                  <a:lnTo>
                    <a:pt x="253427" y="48859"/>
                  </a:lnTo>
                  <a:lnTo>
                    <a:pt x="253206" y="48633"/>
                  </a:lnTo>
                  <a:lnTo>
                    <a:pt x="253085" y="48534"/>
                  </a:lnTo>
                  <a:lnTo>
                    <a:pt x="252919" y="48359"/>
                  </a:lnTo>
                  <a:lnTo>
                    <a:pt x="252853" y="48317"/>
                  </a:lnTo>
                  <a:lnTo>
                    <a:pt x="252632" y="48300"/>
                  </a:lnTo>
                  <a:lnTo>
                    <a:pt x="252390" y="48187"/>
                  </a:lnTo>
                  <a:lnTo>
                    <a:pt x="252324" y="48171"/>
                  </a:lnTo>
                  <a:lnTo>
                    <a:pt x="252291" y="48164"/>
                  </a:lnTo>
                  <a:lnTo>
                    <a:pt x="252158" y="48190"/>
                  </a:lnTo>
                  <a:lnTo>
                    <a:pt x="251960" y="48187"/>
                  </a:lnTo>
                  <a:lnTo>
                    <a:pt x="251794" y="48238"/>
                  </a:lnTo>
                  <a:lnTo>
                    <a:pt x="251518" y="48249"/>
                  </a:lnTo>
                  <a:lnTo>
                    <a:pt x="251364" y="48222"/>
                  </a:lnTo>
                  <a:lnTo>
                    <a:pt x="251187" y="48108"/>
                  </a:lnTo>
                  <a:lnTo>
                    <a:pt x="251000" y="48061"/>
                  </a:lnTo>
                  <a:lnTo>
                    <a:pt x="250625" y="48182"/>
                  </a:lnTo>
                  <a:lnTo>
                    <a:pt x="250360" y="48209"/>
                  </a:lnTo>
                  <a:lnTo>
                    <a:pt x="250316" y="48224"/>
                  </a:lnTo>
                  <a:lnTo>
                    <a:pt x="250161" y="48274"/>
                  </a:lnTo>
                  <a:lnTo>
                    <a:pt x="249742" y="48359"/>
                  </a:lnTo>
                  <a:lnTo>
                    <a:pt x="249367" y="48244"/>
                  </a:lnTo>
                  <a:lnTo>
                    <a:pt x="249168" y="48151"/>
                  </a:lnTo>
                  <a:lnTo>
                    <a:pt x="248947" y="48117"/>
                  </a:lnTo>
                  <a:lnTo>
                    <a:pt x="248892" y="48088"/>
                  </a:lnTo>
                  <a:lnTo>
                    <a:pt x="248727" y="48077"/>
                  </a:lnTo>
                  <a:lnTo>
                    <a:pt x="248506" y="48015"/>
                  </a:lnTo>
                  <a:lnTo>
                    <a:pt x="248263" y="48010"/>
                  </a:lnTo>
                  <a:lnTo>
                    <a:pt x="248076" y="47934"/>
                  </a:lnTo>
                  <a:lnTo>
                    <a:pt x="248021" y="47926"/>
                  </a:lnTo>
                  <a:lnTo>
                    <a:pt x="247844" y="47903"/>
                  </a:lnTo>
                  <a:lnTo>
                    <a:pt x="247414" y="47928"/>
                  </a:lnTo>
                  <a:lnTo>
                    <a:pt x="247348" y="47948"/>
                  </a:lnTo>
                  <a:lnTo>
                    <a:pt x="247138" y="47967"/>
                  </a:lnTo>
                  <a:lnTo>
                    <a:pt x="247072" y="47941"/>
                  </a:lnTo>
                  <a:lnTo>
                    <a:pt x="246928" y="47795"/>
                  </a:lnTo>
                  <a:lnTo>
                    <a:pt x="246829" y="47793"/>
                  </a:lnTo>
                  <a:lnTo>
                    <a:pt x="246542" y="47858"/>
                  </a:lnTo>
                  <a:lnTo>
                    <a:pt x="246288" y="47725"/>
                  </a:lnTo>
                  <a:lnTo>
                    <a:pt x="246134" y="47700"/>
                  </a:lnTo>
                  <a:lnTo>
                    <a:pt x="246123" y="47722"/>
                  </a:lnTo>
                  <a:lnTo>
                    <a:pt x="246112" y="47832"/>
                  </a:lnTo>
                  <a:lnTo>
                    <a:pt x="246145" y="48007"/>
                  </a:lnTo>
                  <a:lnTo>
                    <a:pt x="246145" y="48077"/>
                  </a:lnTo>
                  <a:lnTo>
                    <a:pt x="246079" y="48204"/>
                  </a:lnTo>
                  <a:lnTo>
                    <a:pt x="246013" y="48294"/>
                  </a:lnTo>
                  <a:lnTo>
                    <a:pt x="245902" y="48472"/>
                  </a:lnTo>
                  <a:lnTo>
                    <a:pt x="245803" y="48774"/>
                  </a:lnTo>
                  <a:lnTo>
                    <a:pt x="245792" y="48782"/>
                  </a:lnTo>
                  <a:lnTo>
                    <a:pt x="245748" y="48836"/>
                  </a:lnTo>
                  <a:lnTo>
                    <a:pt x="245715" y="48864"/>
                  </a:lnTo>
                  <a:lnTo>
                    <a:pt x="245682" y="48884"/>
                  </a:lnTo>
                  <a:lnTo>
                    <a:pt x="245660" y="48897"/>
                  </a:lnTo>
                  <a:lnTo>
                    <a:pt x="245450" y="49008"/>
                  </a:lnTo>
                  <a:lnTo>
                    <a:pt x="245251" y="49067"/>
                  </a:lnTo>
                  <a:lnTo>
                    <a:pt x="245075" y="49123"/>
                  </a:lnTo>
                  <a:lnTo>
                    <a:pt x="244843" y="49200"/>
                  </a:lnTo>
                  <a:lnTo>
                    <a:pt x="244424" y="49205"/>
                  </a:lnTo>
                  <a:lnTo>
                    <a:pt x="244269" y="49095"/>
                  </a:lnTo>
                  <a:lnTo>
                    <a:pt x="244159" y="49033"/>
                  </a:lnTo>
                  <a:lnTo>
                    <a:pt x="243740" y="48943"/>
                  </a:lnTo>
                  <a:lnTo>
                    <a:pt x="243563" y="48988"/>
                  </a:lnTo>
                  <a:lnTo>
                    <a:pt x="243310" y="49013"/>
                  </a:lnTo>
                  <a:lnTo>
                    <a:pt x="242990" y="49104"/>
                  </a:lnTo>
                  <a:lnTo>
                    <a:pt x="242923" y="49098"/>
                  </a:lnTo>
                  <a:lnTo>
                    <a:pt x="242725" y="48966"/>
                  </a:lnTo>
                  <a:lnTo>
                    <a:pt x="242637" y="48951"/>
                  </a:lnTo>
                  <a:lnTo>
                    <a:pt x="242460" y="49039"/>
                  </a:lnTo>
                  <a:lnTo>
                    <a:pt x="242295" y="49064"/>
                  </a:lnTo>
                  <a:lnTo>
                    <a:pt x="242140" y="49118"/>
                  </a:lnTo>
                  <a:lnTo>
                    <a:pt x="242041" y="49185"/>
                  </a:lnTo>
                  <a:lnTo>
                    <a:pt x="241908" y="49230"/>
                  </a:lnTo>
                  <a:lnTo>
                    <a:pt x="241710" y="49245"/>
                  </a:lnTo>
                  <a:lnTo>
                    <a:pt x="241622" y="49270"/>
                  </a:lnTo>
                  <a:lnTo>
                    <a:pt x="241313" y="49498"/>
                  </a:lnTo>
                  <a:lnTo>
                    <a:pt x="241224" y="49609"/>
                  </a:lnTo>
                  <a:lnTo>
                    <a:pt x="241191" y="49674"/>
                  </a:lnTo>
                  <a:lnTo>
                    <a:pt x="241059" y="49859"/>
                  </a:lnTo>
                  <a:lnTo>
                    <a:pt x="240717" y="50059"/>
                  </a:lnTo>
                  <a:lnTo>
                    <a:pt x="240662" y="50101"/>
                  </a:lnTo>
                  <a:lnTo>
                    <a:pt x="240507" y="50177"/>
                  </a:lnTo>
                  <a:lnTo>
                    <a:pt x="240187" y="50262"/>
                  </a:lnTo>
                  <a:lnTo>
                    <a:pt x="240066" y="50318"/>
                  </a:lnTo>
                  <a:lnTo>
                    <a:pt x="239790" y="50440"/>
                  </a:lnTo>
                  <a:lnTo>
                    <a:pt x="239658" y="50471"/>
                  </a:lnTo>
                  <a:lnTo>
                    <a:pt x="239426" y="50471"/>
                  </a:lnTo>
                  <a:lnTo>
                    <a:pt x="239371" y="50491"/>
                  </a:lnTo>
                  <a:lnTo>
                    <a:pt x="239183" y="50552"/>
                  </a:lnTo>
                  <a:lnTo>
                    <a:pt x="239018" y="50643"/>
                  </a:lnTo>
                  <a:lnTo>
                    <a:pt x="238974" y="50671"/>
                  </a:lnTo>
                  <a:lnTo>
                    <a:pt x="238930" y="50719"/>
                  </a:lnTo>
                  <a:lnTo>
                    <a:pt x="238907" y="50741"/>
                  </a:lnTo>
                  <a:lnTo>
                    <a:pt x="238885" y="50767"/>
                  </a:lnTo>
                  <a:lnTo>
                    <a:pt x="238863" y="50789"/>
                  </a:lnTo>
                  <a:lnTo>
                    <a:pt x="238863" y="50789"/>
                  </a:lnTo>
                  <a:lnTo>
                    <a:pt x="238863" y="50791"/>
                  </a:lnTo>
                  <a:lnTo>
                    <a:pt x="238863" y="50791"/>
                  </a:lnTo>
                  <a:lnTo>
                    <a:pt x="238863" y="50791"/>
                  </a:lnTo>
                  <a:lnTo>
                    <a:pt x="238863" y="50789"/>
                  </a:lnTo>
                  <a:lnTo>
                    <a:pt x="238863" y="50791"/>
                  </a:lnTo>
                  <a:lnTo>
                    <a:pt x="238863" y="50789"/>
                  </a:lnTo>
                  <a:lnTo>
                    <a:pt x="238621" y="50762"/>
                  </a:lnTo>
                  <a:lnTo>
                    <a:pt x="238234" y="50653"/>
                  </a:lnTo>
                  <a:lnTo>
                    <a:pt x="237981" y="50610"/>
                  </a:lnTo>
                  <a:lnTo>
                    <a:pt x="237429" y="50588"/>
                  </a:lnTo>
                  <a:lnTo>
                    <a:pt x="237098" y="50514"/>
                  </a:lnTo>
                  <a:lnTo>
                    <a:pt x="236789" y="50321"/>
                  </a:lnTo>
                  <a:lnTo>
                    <a:pt x="236414" y="50151"/>
                  </a:lnTo>
                  <a:lnTo>
                    <a:pt x="235884" y="50055"/>
                  </a:lnTo>
                  <a:lnTo>
                    <a:pt x="235542" y="50128"/>
                  </a:lnTo>
                  <a:lnTo>
                    <a:pt x="235222" y="50227"/>
                  </a:lnTo>
                  <a:lnTo>
                    <a:pt x="234914" y="50281"/>
                  </a:lnTo>
                  <a:lnTo>
                    <a:pt x="234858" y="50294"/>
                  </a:lnTo>
                  <a:lnTo>
                    <a:pt x="234516" y="50421"/>
                  </a:lnTo>
                  <a:lnTo>
                    <a:pt x="234152" y="50546"/>
                  </a:lnTo>
                  <a:lnTo>
                    <a:pt x="233755" y="50582"/>
                  </a:lnTo>
                  <a:lnTo>
                    <a:pt x="233248" y="50614"/>
                  </a:lnTo>
                  <a:lnTo>
                    <a:pt x="233016" y="50641"/>
                  </a:lnTo>
                  <a:lnTo>
                    <a:pt x="232817" y="50614"/>
                  </a:lnTo>
                  <a:lnTo>
                    <a:pt x="232894" y="50438"/>
                  </a:lnTo>
                  <a:lnTo>
                    <a:pt x="232994" y="50315"/>
                  </a:lnTo>
                  <a:lnTo>
                    <a:pt x="233093" y="50162"/>
                  </a:lnTo>
                  <a:lnTo>
                    <a:pt x="233115" y="50110"/>
                  </a:lnTo>
                  <a:lnTo>
                    <a:pt x="233281" y="49896"/>
                  </a:lnTo>
                  <a:lnTo>
                    <a:pt x="233435" y="49770"/>
                  </a:lnTo>
                  <a:lnTo>
                    <a:pt x="233523" y="49685"/>
                  </a:lnTo>
                  <a:lnTo>
                    <a:pt x="234075" y="49094"/>
                  </a:lnTo>
                  <a:lnTo>
                    <a:pt x="234549" y="48650"/>
                  </a:lnTo>
                  <a:lnTo>
                    <a:pt x="235002" y="48163"/>
                  </a:lnTo>
                  <a:lnTo>
                    <a:pt x="235311" y="47720"/>
                  </a:lnTo>
                  <a:lnTo>
                    <a:pt x="235498" y="47454"/>
                  </a:lnTo>
                  <a:lnTo>
                    <a:pt x="235608" y="47188"/>
                  </a:lnTo>
                  <a:lnTo>
                    <a:pt x="235642" y="46879"/>
                  </a:lnTo>
                  <a:lnTo>
                    <a:pt x="235653" y="46509"/>
                  </a:lnTo>
                  <a:lnTo>
                    <a:pt x="235730" y="46154"/>
                  </a:lnTo>
                  <a:lnTo>
                    <a:pt x="236072" y="45874"/>
                  </a:lnTo>
                  <a:lnTo>
                    <a:pt x="236293" y="45786"/>
                  </a:lnTo>
                  <a:lnTo>
                    <a:pt x="236469" y="45608"/>
                  </a:lnTo>
                  <a:lnTo>
                    <a:pt x="236568" y="45475"/>
                  </a:lnTo>
                  <a:lnTo>
                    <a:pt x="236690" y="45269"/>
                  </a:lnTo>
                  <a:lnTo>
                    <a:pt x="236767" y="45047"/>
                  </a:lnTo>
                  <a:lnTo>
                    <a:pt x="236999" y="44692"/>
                  </a:lnTo>
                  <a:lnTo>
                    <a:pt x="237230" y="44522"/>
                  </a:lnTo>
                  <a:lnTo>
                    <a:pt x="237374" y="44411"/>
                  </a:lnTo>
                  <a:lnTo>
                    <a:pt x="238036" y="43850"/>
                  </a:lnTo>
                  <a:lnTo>
                    <a:pt x="238389" y="43570"/>
                  </a:lnTo>
                  <a:lnTo>
                    <a:pt x="238654" y="43289"/>
                  </a:lnTo>
                  <a:lnTo>
                    <a:pt x="238742" y="43112"/>
                  </a:lnTo>
                  <a:lnTo>
                    <a:pt x="238786" y="42935"/>
                  </a:lnTo>
                  <a:lnTo>
                    <a:pt x="238676" y="42729"/>
                  </a:lnTo>
                  <a:lnTo>
                    <a:pt x="238400" y="42565"/>
                  </a:lnTo>
                  <a:lnTo>
                    <a:pt x="238212" y="42403"/>
                  </a:lnTo>
                  <a:lnTo>
                    <a:pt x="237948" y="42059"/>
                  </a:lnTo>
                  <a:lnTo>
                    <a:pt x="237837" y="41730"/>
                  </a:lnTo>
                  <a:lnTo>
                    <a:pt x="237870" y="41316"/>
                  </a:lnTo>
                  <a:lnTo>
                    <a:pt x="237959" y="40985"/>
                  </a:lnTo>
                  <a:lnTo>
                    <a:pt x="238036" y="40594"/>
                  </a:lnTo>
                  <a:lnTo>
                    <a:pt x="237892" y="40242"/>
                  </a:lnTo>
                  <a:lnTo>
                    <a:pt x="237760" y="40183"/>
                  </a:lnTo>
                  <a:lnTo>
                    <a:pt x="237374" y="40173"/>
                  </a:lnTo>
                  <a:lnTo>
                    <a:pt x="236921" y="40333"/>
                  </a:lnTo>
                  <a:lnTo>
                    <a:pt x="236568" y="40293"/>
                  </a:lnTo>
                  <a:lnTo>
                    <a:pt x="236403" y="40183"/>
                  </a:lnTo>
                  <a:lnTo>
                    <a:pt x="236193" y="40040"/>
                  </a:lnTo>
                  <a:lnTo>
                    <a:pt x="236006" y="39768"/>
                  </a:lnTo>
                  <a:lnTo>
                    <a:pt x="235686" y="39508"/>
                  </a:lnTo>
                  <a:lnTo>
                    <a:pt x="235432" y="39330"/>
                  </a:lnTo>
                  <a:lnTo>
                    <a:pt x="235222" y="39183"/>
                  </a:lnTo>
                  <a:lnTo>
                    <a:pt x="234980" y="38962"/>
                  </a:lnTo>
                  <a:lnTo>
                    <a:pt x="234902" y="38799"/>
                  </a:lnTo>
                  <a:lnTo>
                    <a:pt x="234891" y="38505"/>
                  </a:lnTo>
                  <a:lnTo>
                    <a:pt x="234980" y="38150"/>
                  </a:lnTo>
                  <a:lnTo>
                    <a:pt x="235134" y="37868"/>
                  </a:lnTo>
                  <a:lnTo>
                    <a:pt x="235289" y="37632"/>
                  </a:lnTo>
                  <a:lnTo>
                    <a:pt x="235377" y="37455"/>
                  </a:lnTo>
                  <a:lnTo>
                    <a:pt x="235454" y="37249"/>
                  </a:lnTo>
                  <a:lnTo>
                    <a:pt x="235498" y="37071"/>
                  </a:lnTo>
                  <a:lnTo>
                    <a:pt x="235476" y="36957"/>
                  </a:lnTo>
                  <a:lnTo>
                    <a:pt x="235333" y="36783"/>
                  </a:lnTo>
                  <a:lnTo>
                    <a:pt x="235211" y="36620"/>
                  </a:lnTo>
                  <a:lnTo>
                    <a:pt x="235112" y="36305"/>
                  </a:lnTo>
                  <a:lnTo>
                    <a:pt x="235090" y="35898"/>
                  </a:lnTo>
                  <a:lnTo>
                    <a:pt x="235200" y="35614"/>
                  </a:lnTo>
                  <a:lnTo>
                    <a:pt x="235233" y="35450"/>
                  </a:lnTo>
                  <a:lnTo>
                    <a:pt x="235189" y="35203"/>
                  </a:lnTo>
                  <a:lnTo>
                    <a:pt x="235057" y="34973"/>
                  </a:lnTo>
                  <a:lnTo>
                    <a:pt x="234936" y="34788"/>
                  </a:lnTo>
                  <a:lnTo>
                    <a:pt x="234814" y="34675"/>
                  </a:lnTo>
                  <a:lnTo>
                    <a:pt x="234682" y="34565"/>
                  </a:lnTo>
                  <a:lnTo>
                    <a:pt x="233932" y="34127"/>
                  </a:lnTo>
                  <a:lnTo>
                    <a:pt x="233623" y="33915"/>
                  </a:lnTo>
                  <a:lnTo>
                    <a:pt x="233402" y="33751"/>
                  </a:lnTo>
                  <a:lnTo>
                    <a:pt x="233281" y="33557"/>
                  </a:lnTo>
                  <a:lnTo>
                    <a:pt x="233258" y="33345"/>
                  </a:lnTo>
                  <a:lnTo>
                    <a:pt x="233248" y="33009"/>
                  </a:lnTo>
                  <a:lnTo>
                    <a:pt x="233281" y="32803"/>
                  </a:lnTo>
                  <a:lnTo>
                    <a:pt x="233336" y="32560"/>
                  </a:lnTo>
                  <a:lnTo>
                    <a:pt x="233468" y="32229"/>
                  </a:lnTo>
                  <a:lnTo>
                    <a:pt x="233656" y="31924"/>
                  </a:lnTo>
                  <a:lnTo>
                    <a:pt x="233788" y="31771"/>
                  </a:lnTo>
                  <a:lnTo>
                    <a:pt x="233810" y="31491"/>
                  </a:lnTo>
                  <a:lnTo>
                    <a:pt x="233667" y="31339"/>
                  </a:lnTo>
                  <a:lnTo>
                    <a:pt x="233303" y="31263"/>
                  </a:lnTo>
                  <a:lnTo>
                    <a:pt x="232939" y="31122"/>
                  </a:lnTo>
                  <a:lnTo>
                    <a:pt x="232586" y="30970"/>
                  </a:lnTo>
                  <a:lnTo>
                    <a:pt x="232221" y="30932"/>
                  </a:lnTo>
                  <a:lnTo>
                    <a:pt x="232034" y="30932"/>
                  </a:lnTo>
                  <a:lnTo>
                    <a:pt x="231791" y="30970"/>
                  </a:lnTo>
                  <a:lnTo>
                    <a:pt x="231548" y="31008"/>
                  </a:lnTo>
                  <a:lnTo>
                    <a:pt x="231251" y="31148"/>
                  </a:lnTo>
                  <a:lnTo>
                    <a:pt x="230920" y="31211"/>
                  </a:lnTo>
                  <a:lnTo>
                    <a:pt x="230577" y="31148"/>
                  </a:lnTo>
                  <a:lnTo>
                    <a:pt x="230434" y="31046"/>
                  </a:lnTo>
                  <a:lnTo>
                    <a:pt x="230169" y="30919"/>
                  </a:lnTo>
                  <a:lnTo>
                    <a:pt x="229938" y="30843"/>
                  </a:lnTo>
                  <a:lnTo>
                    <a:pt x="229640" y="30868"/>
                  </a:lnTo>
                  <a:lnTo>
                    <a:pt x="229287" y="30855"/>
                  </a:lnTo>
                  <a:lnTo>
                    <a:pt x="228923" y="30767"/>
                  </a:lnTo>
                  <a:lnTo>
                    <a:pt x="228580" y="30512"/>
                  </a:lnTo>
                  <a:lnTo>
                    <a:pt x="228338" y="30435"/>
                  </a:lnTo>
                  <a:lnTo>
                    <a:pt x="227996" y="30487"/>
                  </a:lnTo>
                  <a:lnTo>
                    <a:pt x="227687" y="30601"/>
                  </a:lnTo>
                  <a:lnTo>
                    <a:pt x="227312" y="30550"/>
                  </a:lnTo>
                  <a:lnTo>
                    <a:pt x="227025" y="30524"/>
                  </a:lnTo>
                  <a:lnTo>
                    <a:pt x="226826" y="30524"/>
                  </a:lnTo>
                  <a:lnTo>
                    <a:pt x="226539" y="30550"/>
                  </a:lnTo>
                  <a:lnTo>
                    <a:pt x="226363" y="30575"/>
                  </a:lnTo>
                  <a:lnTo>
                    <a:pt x="226186" y="30677"/>
                  </a:lnTo>
                  <a:lnTo>
                    <a:pt x="226076" y="30780"/>
                  </a:lnTo>
                  <a:lnTo>
                    <a:pt x="225811" y="31046"/>
                  </a:lnTo>
                  <a:lnTo>
                    <a:pt x="225579" y="31364"/>
                  </a:lnTo>
                  <a:lnTo>
                    <a:pt x="225381" y="31440"/>
                  </a:lnTo>
                  <a:lnTo>
                    <a:pt x="225116" y="31478"/>
                  </a:lnTo>
                  <a:lnTo>
                    <a:pt x="224873" y="31516"/>
                  </a:lnTo>
                  <a:lnTo>
                    <a:pt x="224664" y="31606"/>
                  </a:lnTo>
                  <a:lnTo>
                    <a:pt x="224620" y="31665"/>
                  </a:lnTo>
                  <a:lnTo>
                    <a:pt x="224531" y="31779"/>
                  </a:lnTo>
                  <a:lnTo>
                    <a:pt x="224388" y="31812"/>
                  </a:lnTo>
                  <a:lnTo>
                    <a:pt x="224289" y="31772"/>
                  </a:lnTo>
                  <a:lnTo>
                    <a:pt x="224244" y="31598"/>
                  </a:lnTo>
                  <a:lnTo>
                    <a:pt x="224234" y="31432"/>
                  </a:lnTo>
                  <a:lnTo>
                    <a:pt x="224234" y="31284"/>
                  </a:lnTo>
                  <a:lnTo>
                    <a:pt x="224189" y="31110"/>
                  </a:lnTo>
                  <a:lnTo>
                    <a:pt x="224068" y="30963"/>
                  </a:lnTo>
                  <a:lnTo>
                    <a:pt x="223748" y="30741"/>
                  </a:lnTo>
                  <a:lnTo>
                    <a:pt x="223671" y="30608"/>
                  </a:lnTo>
                  <a:lnTo>
                    <a:pt x="223549" y="30394"/>
                  </a:lnTo>
                  <a:lnTo>
                    <a:pt x="223439" y="30113"/>
                  </a:lnTo>
                  <a:lnTo>
                    <a:pt x="223340" y="29899"/>
                  </a:lnTo>
                  <a:lnTo>
                    <a:pt x="223185" y="29671"/>
                  </a:lnTo>
                  <a:lnTo>
                    <a:pt x="222876" y="29470"/>
                  </a:lnTo>
                  <a:lnTo>
                    <a:pt x="222512" y="29309"/>
                  </a:lnTo>
                  <a:lnTo>
                    <a:pt x="222115" y="29090"/>
                  </a:lnTo>
                  <a:lnTo>
                    <a:pt x="221597" y="28897"/>
                  </a:lnTo>
                  <a:lnTo>
                    <a:pt x="221409" y="28917"/>
                  </a:lnTo>
                  <a:lnTo>
                    <a:pt x="221034" y="29037"/>
                  </a:lnTo>
                  <a:lnTo>
                    <a:pt x="220571" y="29255"/>
                  </a:lnTo>
                  <a:lnTo>
                    <a:pt x="220295" y="29382"/>
                  </a:lnTo>
                  <a:lnTo>
                    <a:pt x="220162" y="29382"/>
                  </a:lnTo>
                  <a:lnTo>
                    <a:pt x="220085" y="29350"/>
                  </a:lnTo>
                  <a:lnTo>
                    <a:pt x="219776" y="29189"/>
                  </a:lnTo>
                  <a:lnTo>
                    <a:pt x="219611" y="29108"/>
                  </a:lnTo>
                  <a:lnTo>
                    <a:pt x="219390" y="29035"/>
                  </a:lnTo>
                  <a:lnTo>
                    <a:pt x="219324" y="28999"/>
                  </a:lnTo>
                  <a:lnTo>
                    <a:pt x="218551" y="29097"/>
                  </a:lnTo>
                  <a:lnTo>
                    <a:pt x="217327" y="29554"/>
                  </a:lnTo>
                  <a:lnTo>
                    <a:pt x="217150" y="29644"/>
                  </a:lnTo>
                  <a:lnTo>
                    <a:pt x="216841" y="29684"/>
                  </a:lnTo>
                  <a:lnTo>
                    <a:pt x="216599" y="29718"/>
                  </a:lnTo>
                  <a:lnTo>
                    <a:pt x="216477" y="29718"/>
                  </a:lnTo>
                  <a:lnTo>
                    <a:pt x="216301" y="29597"/>
                  </a:lnTo>
                  <a:lnTo>
                    <a:pt x="216212" y="29483"/>
                  </a:lnTo>
                  <a:lnTo>
                    <a:pt x="216091" y="29337"/>
                  </a:lnTo>
                  <a:lnTo>
                    <a:pt x="216025" y="29128"/>
                  </a:lnTo>
                  <a:lnTo>
                    <a:pt x="216025" y="29008"/>
                  </a:lnTo>
                  <a:lnTo>
                    <a:pt x="215959" y="28861"/>
                  </a:lnTo>
                  <a:lnTo>
                    <a:pt x="215826" y="28673"/>
                  </a:lnTo>
                  <a:lnTo>
                    <a:pt x="215683" y="28526"/>
                  </a:lnTo>
                  <a:lnTo>
                    <a:pt x="215628" y="28398"/>
                  </a:lnTo>
                  <a:lnTo>
                    <a:pt x="215573" y="28265"/>
                  </a:lnTo>
                  <a:lnTo>
                    <a:pt x="215396" y="28097"/>
                  </a:lnTo>
                  <a:lnTo>
                    <a:pt x="215230" y="28017"/>
                  </a:lnTo>
                  <a:lnTo>
                    <a:pt x="215098" y="27951"/>
                  </a:lnTo>
                  <a:lnTo>
                    <a:pt x="215054" y="27855"/>
                  </a:lnTo>
                  <a:lnTo>
                    <a:pt x="214988" y="27750"/>
                  </a:lnTo>
                  <a:lnTo>
                    <a:pt x="214955" y="27576"/>
                  </a:lnTo>
                  <a:lnTo>
                    <a:pt x="214866" y="27374"/>
                  </a:lnTo>
                  <a:lnTo>
                    <a:pt x="214789" y="27268"/>
                  </a:lnTo>
                  <a:lnTo>
                    <a:pt x="214679" y="27241"/>
                  </a:lnTo>
                  <a:lnTo>
                    <a:pt x="214425" y="27348"/>
                  </a:lnTo>
                  <a:lnTo>
                    <a:pt x="214215" y="27509"/>
                  </a:lnTo>
                  <a:lnTo>
                    <a:pt x="214017" y="27642"/>
                  </a:lnTo>
                  <a:lnTo>
                    <a:pt x="213873" y="27737"/>
                  </a:lnTo>
                  <a:lnTo>
                    <a:pt x="213675" y="28001"/>
                  </a:lnTo>
                  <a:lnTo>
                    <a:pt x="213432" y="28247"/>
                  </a:lnTo>
                  <a:lnTo>
                    <a:pt x="213156" y="28551"/>
                  </a:lnTo>
                  <a:lnTo>
                    <a:pt x="212936" y="28906"/>
                  </a:lnTo>
                  <a:lnTo>
                    <a:pt x="212792" y="29126"/>
                  </a:lnTo>
                  <a:lnTo>
                    <a:pt x="212605" y="29315"/>
                  </a:lnTo>
                  <a:lnTo>
                    <a:pt x="212439" y="29408"/>
                  </a:lnTo>
                  <a:lnTo>
                    <a:pt x="211976" y="29774"/>
                  </a:lnTo>
                  <a:lnTo>
                    <a:pt x="211678" y="30004"/>
                  </a:lnTo>
                  <a:lnTo>
                    <a:pt x="211203" y="30423"/>
                  </a:lnTo>
                  <a:lnTo>
                    <a:pt x="210872" y="30800"/>
                  </a:lnTo>
                  <a:lnTo>
                    <a:pt x="210685" y="31071"/>
                  </a:lnTo>
                  <a:lnTo>
                    <a:pt x="210409" y="31385"/>
                  </a:lnTo>
                  <a:lnTo>
                    <a:pt x="210266" y="31626"/>
                  </a:lnTo>
                  <a:lnTo>
                    <a:pt x="210067" y="31898"/>
                  </a:lnTo>
                  <a:lnTo>
                    <a:pt x="210001" y="32106"/>
                  </a:lnTo>
                  <a:lnTo>
                    <a:pt x="209924" y="32211"/>
                  </a:lnTo>
                  <a:lnTo>
                    <a:pt x="209604" y="32295"/>
                  </a:lnTo>
                  <a:lnTo>
                    <a:pt x="209085" y="32295"/>
                  </a:lnTo>
                  <a:lnTo>
                    <a:pt x="208754" y="32190"/>
                  </a:lnTo>
                  <a:lnTo>
                    <a:pt x="208589" y="32044"/>
                  </a:lnTo>
                  <a:lnTo>
                    <a:pt x="208280" y="31698"/>
                  </a:lnTo>
                  <a:lnTo>
                    <a:pt x="207993" y="31343"/>
                  </a:lnTo>
                  <a:lnTo>
                    <a:pt x="207794" y="30993"/>
                  </a:lnTo>
                  <a:lnTo>
                    <a:pt x="207629" y="30691"/>
                  </a:lnTo>
                  <a:lnTo>
                    <a:pt x="207441" y="29796"/>
                  </a:lnTo>
                  <a:lnTo>
                    <a:pt x="207110" y="29385"/>
                  </a:lnTo>
                  <a:lnTo>
                    <a:pt x="206879" y="29322"/>
                  </a:lnTo>
                  <a:lnTo>
                    <a:pt x="206614" y="29357"/>
                  </a:lnTo>
                  <a:lnTo>
                    <a:pt x="206106" y="29683"/>
                  </a:lnTo>
                  <a:lnTo>
                    <a:pt x="205841" y="29733"/>
                  </a:lnTo>
                  <a:lnTo>
                    <a:pt x="205268" y="29511"/>
                  </a:lnTo>
                  <a:lnTo>
                    <a:pt x="204771" y="28986"/>
                  </a:lnTo>
                  <a:lnTo>
                    <a:pt x="204517" y="28305"/>
                  </a:lnTo>
                  <a:lnTo>
                    <a:pt x="204506" y="26897"/>
                  </a:lnTo>
                  <a:lnTo>
                    <a:pt x="204683" y="26304"/>
                  </a:lnTo>
                  <a:lnTo>
                    <a:pt x="204870" y="25589"/>
                  </a:lnTo>
                  <a:lnTo>
                    <a:pt x="204926" y="25174"/>
                  </a:lnTo>
                  <a:lnTo>
                    <a:pt x="204771" y="24967"/>
                  </a:lnTo>
                  <a:lnTo>
                    <a:pt x="203866" y="24828"/>
                  </a:lnTo>
                  <a:lnTo>
                    <a:pt x="202675" y="24629"/>
                  </a:lnTo>
                  <a:lnTo>
                    <a:pt x="202300" y="24576"/>
                  </a:lnTo>
                  <a:lnTo>
                    <a:pt x="201671" y="24427"/>
                  </a:lnTo>
                  <a:lnTo>
                    <a:pt x="201373" y="24361"/>
                  </a:lnTo>
                  <a:lnTo>
                    <a:pt x="201119" y="24267"/>
                  </a:lnTo>
                  <a:lnTo>
                    <a:pt x="200965" y="24134"/>
                  </a:lnTo>
                  <a:lnTo>
                    <a:pt x="200821" y="23935"/>
                  </a:lnTo>
                  <a:lnTo>
                    <a:pt x="200590" y="23808"/>
                  </a:lnTo>
                  <a:lnTo>
                    <a:pt x="200369" y="23704"/>
                  </a:lnTo>
                  <a:lnTo>
                    <a:pt x="200148" y="23652"/>
                  </a:lnTo>
                  <a:lnTo>
                    <a:pt x="200005" y="23515"/>
                  </a:lnTo>
                  <a:lnTo>
                    <a:pt x="199872" y="23286"/>
                  </a:lnTo>
                  <a:lnTo>
                    <a:pt x="199795" y="23116"/>
                  </a:lnTo>
                  <a:lnTo>
                    <a:pt x="199619" y="22907"/>
                  </a:lnTo>
                  <a:lnTo>
                    <a:pt x="199321" y="22606"/>
                  </a:lnTo>
                  <a:lnTo>
                    <a:pt x="199045" y="22409"/>
                  </a:lnTo>
                  <a:lnTo>
                    <a:pt x="198769" y="22318"/>
                  </a:lnTo>
                  <a:lnTo>
                    <a:pt x="198571" y="22174"/>
                  </a:lnTo>
                  <a:lnTo>
                    <a:pt x="198251" y="22005"/>
                  </a:lnTo>
                  <a:lnTo>
                    <a:pt x="197997" y="21808"/>
                  </a:lnTo>
                  <a:lnTo>
                    <a:pt x="197820" y="21507"/>
                  </a:lnTo>
                  <a:lnTo>
                    <a:pt x="197544" y="21285"/>
                  </a:lnTo>
                  <a:lnTo>
                    <a:pt x="197147" y="21089"/>
                  </a:lnTo>
                  <a:lnTo>
                    <a:pt x="196728" y="21023"/>
                  </a:lnTo>
                  <a:lnTo>
                    <a:pt x="196187" y="20972"/>
                  </a:lnTo>
                  <a:lnTo>
                    <a:pt x="196022" y="20997"/>
                  </a:lnTo>
                  <a:lnTo>
                    <a:pt x="195757" y="21120"/>
                  </a:lnTo>
                  <a:lnTo>
                    <a:pt x="195570" y="21177"/>
                  </a:lnTo>
                  <a:lnTo>
                    <a:pt x="195184" y="21266"/>
                  </a:lnTo>
                  <a:lnTo>
                    <a:pt x="194985" y="21243"/>
                  </a:lnTo>
                  <a:lnTo>
                    <a:pt x="194786" y="21120"/>
                  </a:lnTo>
                  <a:lnTo>
                    <a:pt x="194422" y="20903"/>
                  </a:lnTo>
                  <a:lnTo>
                    <a:pt x="193915" y="20782"/>
                  </a:lnTo>
                  <a:lnTo>
                    <a:pt x="193650" y="20834"/>
                  </a:lnTo>
                  <a:lnTo>
                    <a:pt x="193584" y="20889"/>
                  </a:lnTo>
                  <a:lnTo>
                    <a:pt x="193407" y="21031"/>
                  </a:lnTo>
                  <a:lnTo>
                    <a:pt x="193197" y="21156"/>
                  </a:lnTo>
                  <a:lnTo>
                    <a:pt x="192922" y="21243"/>
                  </a:lnTo>
                  <a:lnTo>
                    <a:pt x="192602" y="21266"/>
                  </a:lnTo>
                  <a:lnTo>
                    <a:pt x="192171" y="21243"/>
                  </a:lnTo>
                  <a:lnTo>
                    <a:pt x="191951" y="21261"/>
                  </a:lnTo>
                  <a:lnTo>
                    <a:pt x="191664" y="21280"/>
                  </a:lnTo>
                  <a:lnTo>
                    <a:pt x="191344" y="21271"/>
                  </a:lnTo>
                  <a:lnTo>
                    <a:pt x="191178" y="21246"/>
                  </a:lnTo>
                  <a:lnTo>
                    <a:pt x="190825" y="21211"/>
                  </a:lnTo>
                  <a:lnTo>
                    <a:pt x="190439" y="21183"/>
                  </a:lnTo>
                  <a:lnTo>
                    <a:pt x="190064" y="21162"/>
                  </a:lnTo>
                  <a:lnTo>
                    <a:pt x="189590" y="21120"/>
                  </a:lnTo>
                  <a:lnTo>
                    <a:pt x="189082" y="20923"/>
                  </a:lnTo>
                  <a:lnTo>
                    <a:pt x="188850" y="20728"/>
                  </a:lnTo>
                  <a:lnTo>
                    <a:pt x="188619" y="20429"/>
                  </a:lnTo>
                  <a:lnTo>
                    <a:pt x="188520" y="20233"/>
                  </a:lnTo>
                  <a:lnTo>
                    <a:pt x="188464" y="19965"/>
                  </a:lnTo>
                  <a:lnTo>
                    <a:pt x="188409" y="19880"/>
                  </a:lnTo>
                  <a:lnTo>
                    <a:pt x="188244" y="19794"/>
                  </a:lnTo>
                  <a:lnTo>
                    <a:pt x="188045" y="19701"/>
                  </a:lnTo>
                  <a:lnTo>
                    <a:pt x="187891" y="19680"/>
                  </a:lnTo>
                  <a:lnTo>
                    <a:pt x="187637" y="19688"/>
                  </a:lnTo>
                  <a:lnTo>
                    <a:pt x="187328" y="19645"/>
                  </a:lnTo>
                  <a:lnTo>
                    <a:pt x="187251" y="19612"/>
                  </a:lnTo>
                  <a:lnTo>
                    <a:pt x="187251" y="19611"/>
                  </a:lnTo>
                  <a:lnTo>
                    <a:pt x="186975" y="19599"/>
                  </a:lnTo>
                  <a:lnTo>
                    <a:pt x="186765" y="19608"/>
                  </a:lnTo>
                  <a:lnTo>
                    <a:pt x="186556" y="19551"/>
                  </a:lnTo>
                  <a:lnTo>
                    <a:pt x="186423" y="19486"/>
                  </a:lnTo>
                  <a:lnTo>
                    <a:pt x="186302" y="19383"/>
                  </a:lnTo>
                  <a:lnTo>
                    <a:pt x="186247" y="19242"/>
                  </a:lnTo>
                  <a:lnTo>
                    <a:pt x="186225" y="19125"/>
                  </a:lnTo>
                  <a:lnTo>
                    <a:pt x="186070" y="18982"/>
                  </a:lnTo>
                  <a:lnTo>
                    <a:pt x="185949" y="18819"/>
                  </a:lnTo>
                  <a:lnTo>
                    <a:pt x="185927" y="18661"/>
                  </a:lnTo>
                  <a:lnTo>
                    <a:pt x="185872" y="18560"/>
                  </a:lnTo>
                  <a:lnTo>
                    <a:pt x="185706" y="18401"/>
                  </a:lnTo>
                  <a:lnTo>
                    <a:pt x="185629" y="18270"/>
                  </a:lnTo>
                  <a:lnTo>
                    <a:pt x="185585" y="18059"/>
                  </a:lnTo>
                  <a:lnTo>
                    <a:pt x="185585" y="17868"/>
                  </a:lnTo>
                  <a:lnTo>
                    <a:pt x="185596" y="17727"/>
                  </a:lnTo>
                  <a:lnTo>
                    <a:pt x="185673" y="17593"/>
                  </a:lnTo>
                  <a:lnTo>
                    <a:pt x="185695" y="17530"/>
                  </a:lnTo>
                  <a:lnTo>
                    <a:pt x="185640" y="17431"/>
                  </a:lnTo>
                  <a:lnTo>
                    <a:pt x="185507" y="17354"/>
                  </a:lnTo>
                  <a:lnTo>
                    <a:pt x="185364" y="17184"/>
                  </a:lnTo>
                  <a:lnTo>
                    <a:pt x="185298" y="16978"/>
                  </a:lnTo>
                  <a:lnTo>
                    <a:pt x="185132" y="16852"/>
                  </a:lnTo>
                  <a:lnTo>
                    <a:pt x="184901" y="16732"/>
                  </a:lnTo>
                  <a:lnTo>
                    <a:pt x="184834" y="16626"/>
                  </a:lnTo>
                  <a:lnTo>
                    <a:pt x="184801" y="16508"/>
                  </a:lnTo>
                  <a:lnTo>
                    <a:pt x="184834" y="16445"/>
                  </a:lnTo>
                  <a:lnTo>
                    <a:pt x="184934" y="16251"/>
                  </a:lnTo>
                  <a:lnTo>
                    <a:pt x="185011" y="16161"/>
                  </a:lnTo>
                  <a:lnTo>
                    <a:pt x="185066" y="16076"/>
                  </a:lnTo>
                  <a:lnTo>
                    <a:pt x="185099" y="15907"/>
                  </a:lnTo>
                  <a:lnTo>
                    <a:pt x="185088" y="15745"/>
                  </a:lnTo>
                  <a:lnTo>
                    <a:pt x="185110" y="15611"/>
                  </a:lnTo>
                  <a:lnTo>
                    <a:pt x="185165" y="15492"/>
                  </a:lnTo>
                  <a:lnTo>
                    <a:pt x="185232" y="15386"/>
                  </a:lnTo>
                  <a:lnTo>
                    <a:pt x="185298" y="15293"/>
                  </a:lnTo>
                  <a:lnTo>
                    <a:pt x="185320" y="15261"/>
                  </a:lnTo>
                  <a:lnTo>
                    <a:pt x="185309" y="15140"/>
                  </a:lnTo>
                  <a:lnTo>
                    <a:pt x="185243" y="14986"/>
                  </a:lnTo>
                  <a:lnTo>
                    <a:pt x="185154" y="14868"/>
                  </a:lnTo>
                  <a:lnTo>
                    <a:pt x="185055" y="14778"/>
                  </a:lnTo>
                  <a:lnTo>
                    <a:pt x="184768" y="14638"/>
                  </a:lnTo>
                  <a:lnTo>
                    <a:pt x="184492" y="14517"/>
                  </a:lnTo>
                  <a:lnTo>
                    <a:pt x="184217" y="14465"/>
                  </a:lnTo>
                  <a:lnTo>
                    <a:pt x="183930" y="14448"/>
                  </a:lnTo>
                  <a:lnTo>
                    <a:pt x="183654" y="14386"/>
                  </a:lnTo>
                  <a:lnTo>
                    <a:pt x="183555" y="14303"/>
                  </a:lnTo>
                  <a:lnTo>
                    <a:pt x="183389" y="14168"/>
                  </a:lnTo>
                  <a:lnTo>
                    <a:pt x="183135" y="14031"/>
                  </a:lnTo>
                  <a:lnTo>
                    <a:pt x="182871" y="14020"/>
                  </a:lnTo>
                  <a:lnTo>
                    <a:pt x="182639" y="14106"/>
                  </a:lnTo>
                  <a:lnTo>
                    <a:pt x="182407" y="14234"/>
                  </a:lnTo>
                  <a:lnTo>
                    <a:pt x="182176" y="14405"/>
                  </a:lnTo>
                  <a:lnTo>
                    <a:pt x="181944" y="14508"/>
                  </a:lnTo>
                  <a:lnTo>
                    <a:pt x="181723" y="14567"/>
                  </a:lnTo>
                  <a:lnTo>
                    <a:pt x="181491" y="14714"/>
                  </a:lnTo>
                  <a:lnTo>
                    <a:pt x="181238" y="14781"/>
                  </a:lnTo>
                  <a:lnTo>
                    <a:pt x="180763" y="14807"/>
                  </a:lnTo>
                  <a:lnTo>
                    <a:pt x="180300" y="14762"/>
                  </a:lnTo>
                  <a:lnTo>
                    <a:pt x="180035" y="14700"/>
                  </a:lnTo>
                  <a:lnTo>
                    <a:pt x="179825" y="14579"/>
                  </a:lnTo>
                  <a:lnTo>
                    <a:pt x="179660" y="14423"/>
                  </a:lnTo>
                  <a:lnTo>
                    <a:pt x="179439" y="14203"/>
                  </a:lnTo>
                  <a:lnTo>
                    <a:pt x="179351" y="14093"/>
                  </a:lnTo>
                  <a:lnTo>
                    <a:pt x="179285" y="13953"/>
                  </a:lnTo>
                  <a:lnTo>
                    <a:pt x="179163" y="13869"/>
                  </a:lnTo>
                  <a:lnTo>
                    <a:pt x="179042" y="13858"/>
                  </a:lnTo>
                  <a:lnTo>
                    <a:pt x="178755" y="13894"/>
                  </a:lnTo>
                  <a:lnTo>
                    <a:pt x="178435" y="13872"/>
                  </a:lnTo>
                  <a:lnTo>
                    <a:pt x="178435" y="13872"/>
                  </a:lnTo>
                  <a:lnTo>
                    <a:pt x="178071" y="13808"/>
                  </a:lnTo>
                  <a:lnTo>
                    <a:pt x="177740" y="13696"/>
                  </a:lnTo>
                  <a:lnTo>
                    <a:pt x="177575" y="13658"/>
                  </a:lnTo>
                  <a:lnTo>
                    <a:pt x="177464" y="13634"/>
                  </a:lnTo>
                  <a:lnTo>
                    <a:pt x="177133" y="13644"/>
                  </a:lnTo>
                  <a:lnTo>
                    <a:pt x="177067" y="13639"/>
                  </a:lnTo>
                  <a:lnTo>
                    <a:pt x="176858" y="13658"/>
                  </a:lnTo>
                  <a:lnTo>
                    <a:pt x="176670" y="13696"/>
                  </a:lnTo>
                  <a:lnTo>
                    <a:pt x="176538" y="13653"/>
                  </a:lnTo>
                  <a:lnTo>
                    <a:pt x="176295" y="13475"/>
                  </a:lnTo>
                  <a:lnTo>
                    <a:pt x="176085" y="13420"/>
                  </a:lnTo>
                  <a:lnTo>
                    <a:pt x="175964" y="13398"/>
                  </a:lnTo>
                  <a:lnTo>
                    <a:pt x="175754" y="13453"/>
                  </a:lnTo>
                  <a:lnTo>
                    <a:pt x="175589" y="13409"/>
                  </a:lnTo>
                  <a:lnTo>
                    <a:pt x="175401" y="13233"/>
                  </a:lnTo>
                  <a:lnTo>
                    <a:pt x="175225" y="13023"/>
                  </a:lnTo>
                  <a:lnTo>
                    <a:pt x="175125" y="12825"/>
                  </a:lnTo>
                  <a:lnTo>
                    <a:pt x="175136" y="12659"/>
                  </a:lnTo>
                  <a:lnTo>
                    <a:pt x="175203" y="12527"/>
                  </a:lnTo>
                  <a:lnTo>
                    <a:pt x="175225" y="12363"/>
                  </a:lnTo>
                  <a:lnTo>
                    <a:pt x="175225" y="12130"/>
                  </a:lnTo>
                  <a:lnTo>
                    <a:pt x="175236" y="11976"/>
                  </a:lnTo>
                  <a:lnTo>
                    <a:pt x="175192" y="11800"/>
                  </a:lnTo>
                  <a:lnTo>
                    <a:pt x="175136" y="11694"/>
                  </a:lnTo>
                  <a:lnTo>
                    <a:pt x="175037" y="11518"/>
                  </a:lnTo>
                  <a:lnTo>
                    <a:pt x="174971" y="11370"/>
                  </a:lnTo>
                  <a:lnTo>
                    <a:pt x="174949" y="11235"/>
                  </a:lnTo>
                  <a:lnTo>
                    <a:pt x="174971" y="11010"/>
                  </a:lnTo>
                  <a:lnTo>
                    <a:pt x="175004" y="10851"/>
                  </a:lnTo>
                  <a:lnTo>
                    <a:pt x="175026" y="10709"/>
                  </a:lnTo>
                  <a:lnTo>
                    <a:pt x="175114" y="10561"/>
                  </a:lnTo>
                  <a:lnTo>
                    <a:pt x="175236" y="10443"/>
                  </a:lnTo>
                  <a:lnTo>
                    <a:pt x="175335" y="10390"/>
                  </a:lnTo>
                  <a:lnTo>
                    <a:pt x="175379" y="10314"/>
                  </a:lnTo>
                  <a:lnTo>
                    <a:pt x="175412" y="10172"/>
                  </a:lnTo>
                  <a:lnTo>
                    <a:pt x="175390" y="9971"/>
                  </a:lnTo>
                  <a:lnTo>
                    <a:pt x="175401" y="9800"/>
                  </a:lnTo>
                  <a:lnTo>
                    <a:pt x="175390" y="9682"/>
                  </a:lnTo>
                  <a:lnTo>
                    <a:pt x="175346" y="9612"/>
                  </a:lnTo>
                  <a:lnTo>
                    <a:pt x="175203" y="9493"/>
                  </a:lnTo>
                  <a:lnTo>
                    <a:pt x="175059" y="9428"/>
                  </a:lnTo>
                  <a:lnTo>
                    <a:pt x="174938" y="9392"/>
                  </a:lnTo>
                  <a:lnTo>
                    <a:pt x="174828" y="9293"/>
                  </a:lnTo>
                  <a:lnTo>
                    <a:pt x="174750" y="9175"/>
                  </a:lnTo>
                  <a:lnTo>
                    <a:pt x="174640" y="9051"/>
                  </a:lnTo>
                  <a:lnTo>
                    <a:pt x="174607" y="8933"/>
                  </a:lnTo>
                  <a:lnTo>
                    <a:pt x="174596" y="8850"/>
                  </a:lnTo>
                  <a:lnTo>
                    <a:pt x="174596" y="8673"/>
                  </a:lnTo>
                  <a:lnTo>
                    <a:pt x="174585" y="8506"/>
                  </a:lnTo>
                  <a:lnTo>
                    <a:pt x="174574" y="8392"/>
                  </a:lnTo>
                  <a:lnTo>
                    <a:pt x="174441" y="8186"/>
                  </a:lnTo>
                  <a:lnTo>
                    <a:pt x="174077" y="8036"/>
                  </a:lnTo>
                  <a:lnTo>
                    <a:pt x="173823" y="8041"/>
                  </a:lnTo>
                  <a:lnTo>
                    <a:pt x="173559" y="8125"/>
                  </a:lnTo>
                  <a:lnTo>
                    <a:pt x="173206" y="8159"/>
                  </a:lnTo>
                  <a:lnTo>
                    <a:pt x="172996" y="8130"/>
                  </a:lnTo>
                  <a:lnTo>
                    <a:pt x="172753" y="8084"/>
                  </a:lnTo>
                  <a:lnTo>
                    <a:pt x="172345" y="8017"/>
                  </a:lnTo>
                  <a:lnTo>
                    <a:pt x="171937" y="8032"/>
                  </a:lnTo>
                  <a:lnTo>
                    <a:pt x="171672" y="8013"/>
                  </a:lnTo>
                  <a:lnTo>
                    <a:pt x="171286" y="7955"/>
                  </a:lnTo>
                  <a:lnTo>
                    <a:pt x="170966" y="7955"/>
                  </a:lnTo>
                  <a:lnTo>
                    <a:pt x="170502" y="7888"/>
                  </a:lnTo>
                  <a:lnTo>
                    <a:pt x="170271" y="7776"/>
                  </a:lnTo>
                  <a:lnTo>
                    <a:pt x="170028" y="7579"/>
                  </a:lnTo>
                  <a:lnTo>
                    <a:pt x="169852" y="7334"/>
                  </a:lnTo>
                  <a:lnTo>
                    <a:pt x="169730" y="7159"/>
                  </a:lnTo>
                  <a:lnTo>
                    <a:pt x="169543" y="6942"/>
                  </a:lnTo>
                  <a:lnTo>
                    <a:pt x="169344" y="6740"/>
                  </a:lnTo>
                  <a:lnTo>
                    <a:pt x="169134" y="6575"/>
                  </a:lnTo>
                  <a:lnTo>
                    <a:pt x="168958" y="6407"/>
                  </a:lnTo>
                  <a:lnTo>
                    <a:pt x="168870" y="6242"/>
                  </a:lnTo>
                  <a:lnTo>
                    <a:pt x="168881" y="5991"/>
                  </a:lnTo>
                  <a:lnTo>
                    <a:pt x="168903" y="5866"/>
                  </a:lnTo>
                  <a:lnTo>
                    <a:pt x="168859" y="5709"/>
                  </a:lnTo>
                  <a:lnTo>
                    <a:pt x="168781" y="5568"/>
                  </a:lnTo>
                  <a:lnTo>
                    <a:pt x="168649" y="5399"/>
                  </a:lnTo>
                  <a:lnTo>
                    <a:pt x="168472" y="5239"/>
                  </a:lnTo>
                  <a:lnTo>
                    <a:pt x="168164" y="5070"/>
                  </a:lnTo>
                  <a:lnTo>
                    <a:pt x="167998" y="4919"/>
                  </a:lnTo>
                  <a:lnTo>
                    <a:pt x="167866" y="4487"/>
                  </a:lnTo>
                  <a:lnTo>
                    <a:pt x="167777" y="4061"/>
                  </a:lnTo>
                  <a:lnTo>
                    <a:pt x="167535" y="3489"/>
                  </a:lnTo>
                  <a:lnTo>
                    <a:pt x="167281" y="3271"/>
                  </a:lnTo>
                  <a:lnTo>
                    <a:pt x="166961" y="3121"/>
                  </a:lnTo>
                  <a:lnTo>
                    <a:pt x="166464" y="3096"/>
                  </a:lnTo>
                  <a:lnTo>
                    <a:pt x="166387" y="3226"/>
                  </a:lnTo>
                  <a:lnTo>
                    <a:pt x="166431" y="3323"/>
                  </a:lnTo>
                  <a:lnTo>
                    <a:pt x="166486" y="3440"/>
                  </a:lnTo>
                  <a:lnTo>
                    <a:pt x="166553" y="3556"/>
                  </a:lnTo>
                  <a:lnTo>
                    <a:pt x="166575" y="3719"/>
                  </a:lnTo>
                  <a:lnTo>
                    <a:pt x="166564" y="3829"/>
                  </a:lnTo>
                  <a:lnTo>
                    <a:pt x="166453" y="3999"/>
                  </a:lnTo>
                  <a:lnTo>
                    <a:pt x="166343" y="4180"/>
                  </a:lnTo>
                  <a:lnTo>
                    <a:pt x="166277" y="4278"/>
                  </a:lnTo>
                  <a:lnTo>
                    <a:pt x="166078" y="4440"/>
                  </a:lnTo>
                  <a:lnTo>
                    <a:pt x="166012" y="4466"/>
                  </a:lnTo>
                  <a:lnTo>
                    <a:pt x="165714" y="4548"/>
                  </a:lnTo>
                  <a:lnTo>
                    <a:pt x="165471" y="4597"/>
                  </a:lnTo>
                  <a:lnTo>
                    <a:pt x="165140" y="4694"/>
                  </a:lnTo>
                  <a:lnTo>
                    <a:pt x="164898" y="4767"/>
                  </a:lnTo>
                  <a:lnTo>
                    <a:pt x="164765" y="4905"/>
                  </a:lnTo>
                  <a:lnTo>
                    <a:pt x="164644" y="5092"/>
                  </a:lnTo>
                  <a:lnTo>
                    <a:pt x="164545" y="5230"/>
                  </a:lnTo>
                  <a:lnTo>
                    <a:pt x="164511" y="5400"/>
                  </a:lnTo>
                  <a:lnTo>
                    <a:pt x="164456" y="5563"/>
                  </a:lnTo>
                  <a:lnTo>
                    <a:pt x="164423" y="5684"/>
                  </a:lnTo>
                  <a:lnTo>
                    <a:pt x="164368" y="5822"/>
                  </a:lnTo>
                  <a:lnTo>
                    <a:pt x="164258" y="5984"/>
                  </a:lnTo>
                  <a:lnTo>
                    <a:pt x="164114" y="6099"/>
                  </a:lnTo>
                  <a:lnTo>
                    <a:pt x="163883" y="6261"/>
                  </a:lnTo>
                  <a:lnTo>
                    <a:pt x="163684" y="6366"/>
                  </a:lnTo>
                  <a:lnTo>
                    <a:pt x="163629" y="6431"/>
                  </a:lnTo>
                  <a:lnTo>
                    <a:pt x="163508" y="6480"/>
                  </a:lnTo>
                  <a:lnTo>
                    <a:pt x="163320" y="6472"/>
                  </a:lnTo>
                  <a:lnTo>
                    <a:pt x="163155" y="6553"/>
                  </a:lnTo>
                  <a:lnTo>
                    <a:pt x="162912" y="6577"/>
                  </a:lnTo>
                  <a:lnTo>
                    <a:pt x="162658" y="6553"/>
                  </a:lnTo>
                  <a:lnTo>
                    <a:pt x="162548" y="6509"/>
                  </a:lnTo>
                  <a:lnTo>
                    <a:pt x="162250" y="6353"/>
                  </a:lnTo>
                  <a:lnTo>
                    <a:pt x="162051" y="6239"/>
                  </a:lnTo>
                  <a:lnTo>
                    <a:pt x="161875" y="5998"/>
                  </a:lnTo>
                  <a:lnTo>
                    <a:pt x="161709" y="5884"/>
                  </a:lnTo>
                  <a:lnTo>
                    <a:pt x="161422" y="5921"/>
                  </a:lnTo>
                  <a:lnTo>
                    <a:pt x="161323" y="5935"/>
                  </a:lnTo>
                  <a:lnTo>
                    <a:pt x="161091" y="5935"/>
                  </a:lnTo>
                  <a:lnTo>
                    <a:pt x="160959" y="5985"/>
                  </a:lnTo>
                  <a:lnTo>
                    <a:pt x="160804" y="6099"/>
                  </a:lnTo>
                  <a:lnTo>
                    <a:pt x="160639" y="6302"/>
                  </a:lnTo>
                  <a:lnTo>
                    <a:pt x="160529" y="6454"/>
                  </a:lnTo>
                  <a:lnTo>
                    <a:pt x="160264" y="6645"/>
                  </a:lnTo>
                  <a:lnTo>
                    <a:pt x="159999" y="6797"/>
                  </a:lnTo>
                  <a:lnTo>
                    <a:pt x="159679" y="6924"/>
                  </a:lnTo>
                  <a:lnTo>
                    <a:pt x="159293" y="6949"/>
                  </a:lnTo>
                  <a:lnTo>
                    <a:pt x="158907" y="6924"/>
                  </a:lnTo>
                  <a:lnTo>
                    <a:pt x="158498" y="6809"/>
                  </a:lnTo>
                  <a:lnTo>
                    <a:pt x="158322" y="6695"/>
                  </a:lnTo>
                  <a:lnTo>
                    <a:pt x="158201" y="6658"/>
                  </a:lnTo>
                  <a:lnTo>
                    <a:pt x="158013" y="6734"/>
                  </a:lnTo>
                  <a:lnTo>
                    <a:pt x="157892" y="6937"/>
                  </a:lnTo>
                  <a:lnTo>
                    <a:pt x="157759" y="7025"/>
                  </a:lnTo>
                  <a:lnTo>
                    <a:pt x="157572" y="7140"/>
                  </a:lnTo>
                  <a:lnTo>
                    <a:pt x="157340" y="7171"/>
                  </a:lnTo>
                  <a:lnTo>
                    <a:pt x="156700" y="7220"/>
                  </a:lnTo>
                  <a:lnTo>
                    <a:pt x="156435" y="7248"/>
                  </a:lnTo>
                  <a:lnTo>
                    <a:pt x="156016" y="7229"/>
                  </a:lnTo>
                  <a:lnTo>
                    <a:pt x="155475" y="7183"/>
                  </a:lnTo>
                  <a:lnTo>
                    <a:pt x="155321" y="7104"/>
                  </a:lnTo>
                  <a:lnTo>
                    <a:pt x="155156" y="7085"/>
                  </a:lnTo>
                  <a:lnTo>
                    <a:pt x="154924" y="7118"/>
                  </a:lnTo>
                  <a:lnTo>
                    <a:pt x="154670" y="7183"/>
                  </a:lnTo>
                  <a:lnTo>
                    <a:pt x="154494" y="7241"/>
                  </a:lnTo>
                  <a:lnTo>
                    <a:pt x="154273" y="7300"/>
                  </a:lnTo>
                  <a:lnTo>
                    <a:pt x="154141" y="7443"/>
                  </a:lnTo>
                  <a:lnTo>
                    <a:pt x="154107" y="7639"/>
                  </a:lnTo>
                  <a:lnTo>
                    <a:pt x="154085" y="7840"/>
                  </a:lnTo>
                  <a:lnTo>
                    <a:pt x="154107" y="7978"/>
                  </a:lnTo>
                  <a:lnTo>
                    <a:pt x="154085" y="8062"/>
                  </a:lnTo>
                  <a:lnTo>
                    <a:pt x="154074" y="8160"/>
                  </a:lnTo>
                  <a:lnTo>
                    <a:pt x="154096" y="8296"/>
                  </a:lnTo>
                  <a:lnTo>
                    <a:pt x="154119" y="8440"/>
                  </a:lnTo>
                  <a:lnTo>
                    <a:pt x="154152" y="8557"/>
                  </a:lnTo>
                  <a:lnTo>
                    <a:pt x="154185" y="8655"/>
                  </a:lnTo>
                  <a:lnTo>
                    <a:pt x="154207" y="8740"/>
                  </a:lnTo>
                  <a:lnTo>
                    <a:pt x="154196" y="8791"/>
                  </a:lnTo>
                  <a:lnTo>
                    <a:pt x="154174" y="8856"/>
                  </a:lnTo>
                  <a:lnTo>
                    <a:pt x="154129" y="8922"/>
                  </a:lnTo>
                  <a:lnTo>
                    <a:pt x="154074" y="8980"/>
                  </a:lnTo>
                  <a:lnTo>
                    <a:pt x="153975" y="9098"/>
                  </a:lnTo>
                  <a:lnTo>
                    <a:pt x="153810" y="9273"/>
                  </a:lnTo>
                  <a:lnTo>
                    <a:pt x="153699" y="9390"/>
                  </a:lnTo>
                  <a:lnTo>
                    <a:pt x="153611" y="9442"/>
                  </a:lnTo>
                  <a:lnTo>
                    <a:pt x="153412" y="9567"/>
                  </a:lnTo>
                  <a:lnTo>
                    <a:pt x="153280" y="9690"/>
                  </a:lnTo>
                  <a:lnTo>
                    <a:pt x="153203" y="9742"/>
                  </a:lnTo>
                  <a:lnTo>
                    <a:pt x="153114" y="9865"/>
                  </a:lnTo>
                  <a:lnTo>
                    <a:pt x="152971" y="9983"/>
                  </a:lnTo>
                  <a:lnTo>
                    <a:pt x="152839" y="10100"/>
                  </a:lnTo>
                  <a:lnTo>
                    <a:pt x="152717" y="10407"/>
                  </a:lnTo>
                  <a:lnTo>
                    <a:pt x="152695" y="10589"/>
                  </a:lnTo>
                  <a:lnTo>
                    <a:pt x="152695" y="10765"/>
                  </a:lnTo>
                  <a:lnTo>
                    <a:pt x="152728" y="10934"/>
                  </a:lnTo>
                  <a:lnTo>
                    <a:pt x="152717" y="11032"/>
                  </a:lnTo>
                  <a:lnTo>
                    <a:pt x="152629" y="11188"/>
                  </a:lnTo>
                  <a:lnTo>
                    <a:pt x="152441" y="11319"/>
                  </a:lnTo>
                  <a:lnTo>
                    <a:pt x="152298" y="11442"/>
                  </a:lnTo>
                  <a:lnTo>
                    <a:pt x="152144" y="11559"/>
                  </a:lnTo>
                  <a:lnTo>
                    <a:pt x="152033" y="11637"/>
                  </a:lnTo>
                  <a:lnTo>
                    <a:pt x="151901" y="11735"/>
                  </a:lnTo>
                  <a:lnTo>
                    <a:pt x="151779" y="11891"/>
                  </a:lnTo>
                  <a:lnTo>
                    <a:pt x="151680" y="12015"/>
                  </a:lnTo>
                  <a:lnTo>
                    <a:pt x="151459" y="12315"/>
                  </a:lnTo>
                  <a:lnTo>
                    <a:pt x="151162" y="12634"/>
                  </a:lnTo>
                  <a:lnTo>
                    <a:pt x="150831" y="12954"/>
                  </a:lnTo>
                  <a:lnTo>
                    <a:pt x="150676" y="13051"/>
                  </a:lnTo>
                  <a:lnTo>
                    <a:pt x="150533" y="13161"/>
                  </a:lnTo>
                  <a:lnTo>
                    <a:pt x="150411" y="13285"/>
                  </a:lnTo>
                  <a:lnTo>
                    <a:pt x="150334" y="13357"/>
                  </a:lnTo>
                  <a:lnTo>
                    <a:pt x="150290" y="13467"/>
                  </a:lnTo>
                  <a:lnTo>
                    <a:pt x="150191" y="13571"/>
                  </a:lnTo>
                  <a:lnTo>
                    <a:pt x="150091" y="13728"/>
                  </a:lnTo>
                  <a:lnTo>
                    <a:pt x="150025" y="13917"/>
                  </a:lnTo>
                  <a:lnTo>
                    <a:pt x="150036" y="14256"/>
                  </a:lnTo>
                  <a:lnTo>
                    <a:pt x="150058" y="14373"/>
                  </a:lnTo>
                  <a:lnTo>
                    <a:pt x="150036" y="14491"/>
                  </a:lnTo>
                  <a:lnTo>
                    <a:pt x="149815" y="14639"/>
                  </a:lnTo>
                  <a:lnTo>
                    <a:pt x="149716" y="14653"/>
                  </a:lnTo>
                  <a:lnTo>
                    <a:pt x="149496" y="14653"/>
                  </a:lnTo>
                  <a:lnTo>
                    <a:pt x="149176" y="14613"/>
                  </a:lnTo>
                  <a:lnTo>
                    <a:pt x="148900" y="14574"/>
                  </a:lnTo>
                  <a:lnTo>
                    <a:pt x="148624" y="14477"/>
                  </a:lnTo>
                  <a:lnTo>
                    <a:pt x="148514" y="14471"/>
                  </a:lnTo>
                  <a:lnTo>
                    <a:pt x="148238" y="14431"/>
                  </a:lnTo>
                  <a:lnTo>
                    <a:pt x="148006" y="14352"/>
                  </a:lnTo>
                  <a:lnTo>
                    <a:pt x="147598" y="14245"/>
                  </a:lnTo>
                  <a:lnTo>
                    <a:pt x="147234" y="14142"/>
                  </a:lnTo>
                  <a:lnTo>
                    <a:pt x="146914" y="14122"/>
                  </a:lnTo>
                  <a:lnTo>
                    <a:pt x="146682" y="14173"/>
                  </a:lnTo>
                  <a:lnTo>
                    <a:pt x="146517" y="14235"/>
                  </a:lnTo>
                  <a:lnTo>
                    <a:pt x="146417" y="14469"/>
                  </a:lnTo>
                  <a:lnTo>
                    <a:pt x="146362" y="14825"/>
                  </a:lnTo>
                  <a:lnTo>
                    <a:pt x="146274" y="15191"/>
                  </a:lnTo>
                  <a:lnTo>
                    <a:pt x="146097" y="15435"/>
                  </a:lnTo>
                  <a:lnTo>
                    <a:pt x="145987" y="15547"/>
                  </a:lnTo>
                  <a:lnTo>
                    <a:pt x="145910" y="15638"/>
                  </a:lnTo>
                  <a:lnTo>
                    <a:pt x="145866" y="15812"/>
                  </a:lnTo>
                  <a:lnTo>
                    <a:pt x="145888" y="15944"/>
                  </a:lnTo>
                  <a:lnTo>
                    <a:pt x="145932" y="16117"/>
                  </a:lnTo>
                  <a:lnTo>
                    <a:pt x="145921" y="16208"/>
                  </a:lnTo>
                  <a:lnTo>
                    <a:pt x="145833" y="16310"/>
                  </a:lnTo>
                  <a:lnTo>
                    <a:pt x="145700" y="16463"/>
                  </a:lnTo>
                  <a:lnTo>
                    <a:pt x="145645" y="16656"/>
                  </a:lnTo>
                  <a:lnTo>
                    <a:pt x="145667" y="16891"/>
                  </a:lnTo>
                  <a:lnTo>
                    <a:pt x="145678" y="17103"/>
                  </a:lnTo>
                  <a:lnTo>
                    <a:pt x="145678" y="17213"/>
                  </a:lnTo>
                  <a:lnTo>
                    <a:pt x="145821" y="17421"/>
                  </a:lnTo>
                  <a:lnTo>
                    <a:pt x="145976" y="17615"/>
                  </a:lnTo>
                  <a:lnTo>
                    <a:pt x="146042" y="17731"/>
                  </a:lnTo>
                  <a:lnTo>
                    <a:pt x="146064" y="17848"/>
                  </a:lnTo>
                  <a:lnTo>
                    <a:pt x="146075" y="18082"/>
                  </a:lnTo>
                  <a:lnTo>
                    <a:pt x="146075" y="18289"/>
                  </a:lnTo>
                  <a:lnTo>
                    <a:pt x="146108" y="18425"/>
                  </a:lnTo>
                  <a:lnTo>
                    <a:pt x="146197" y="18632"/>
                  </a:lnTo>
                  <a:lnTo>
                    <a:pt x="146285" y="18762"/>
                  </a:lnTo>
                  <a:lnTo>
                    <a:pt x="146417" y="18963"/>
                  </a:lnTo>
                  <a:lnTo>
                    <a:pt x="146605" y="19099"/>
                  </a:lnTo>
                  <a:lnTo>
                    <a:pt x="146715" y="19183"/>
                  </a:lnTo>
                  <a:lnTo>
                    <a:pt x="146748" y="19260"/>
                  </a:lnTo>
                  <a:lnTo>
                    <a:pt x="146737" y="19422"/>
                  </a:lnTo>
                  <a:lnTo>
                    <a:pt x="146671" y="19572"/>
                  </a:lnTo>
                  <a:lnTo>
                    <a:pt x="146594" y="19650"/>
                  </a:lnTo>
                  <a:lnTo>
                    <a:pt x="146528" y="19863"/>
                  </a:lnTo>
                  <a:lnTo>
                    <a:pt x="146506" y="19996"/>
                  </a:lnTo>
                  <a:lnTo>
                    <a:pt x="146473" y="20121"/>
                  </a:lnTo>
                  <a:lnTo>
                    <a:pt x="146318" y="20274"/>
                  </a:lnTo>
                  <a:lnTo>
                    <a:pt x="146108" y="20487"/>
                  </a:lnTo>
                  <a:lnTo>
                    <a:pt x="145899" y="20734"/>
                  </a:lnTo>
                  <a:lnTo>
                    <a:pt x="145645" y="21136"/>
                  </a:lnTo>
                  <a:lnTo>
                    <a:pt x="145336" y="21894"/>
                  </a:lnTo>
                  <a:lnTo>
                    <a:pt x="145270" y="22346"/>
                  </a:lnTo>
                  <a:lnTo>
                    <a:pt x="145259" y="22755"/>
                  </a:lnTo>
                  <a:lnTo>
                    <a:pt x="145259" y="22892"/>
                  </a:lnTo>
                  <a:lnTo>
                    <a:pt x="145171" y="23209"/>
                  </a:lnTo>
                  <a:lnTo>
                    <a:pt x="145038" y="23542"/>
                  </a:lnTo>
                  <a:lnTo>
                    <a:pt x="144961" y="23738"/>
                  </a:lnTo>
                  <a:lnTo>
                    <a:pt x="144873" y="23985"/>
                  </a:lnTo>
                  <a:lnTo>
                    <a:pt x="144796" y="24215"/>
                  </a:lnTo>
                  <a:lnTo>
                    <a:pt x="144729" y="24303"/>
                  </a:lnTo>
                  <a:lnTo>
                    <a:pt x="144630" y="24424"/>
                  </a:lnTo>
                  <a:lnTo>
                    <a:pt x="144575" y="24480"/>
                  </a:lnTo>
                  <a:lnTo>
                    <a:pt x="144553" y="24510"/>
                  </a:lnTo>
                  <a:lnTo>
                    <a:pt x="144531" y="24587"/>
                  </a:lnTo>
                  <a:lnTo>
                    <a:pt x="144498" y="24780"/>
                  </a:lnTo>
                  <a:lnTo>
                    <a:pt x="144509" y="24952"/>
                  </a:lnTo>
                  <a:lnTo>
                    <a:pt x="144542" y="25111"/>
                  </a:lnTo>
                  <a:lnTo>
                    <a:pt x="144564" y="25274"/>
                  </a:lnTo>
                  <a:lnTo>
                    <a:pt x="144641" y="25449"/>
                  </a:lnTo>
                  <a:lnTo>
                    <a:pt x="144707" y="25578"/>
                  </a:lnTo>
                  <a:lnTo>
                    <a:pt x="144751" y="25668"/>
                  </a:lnTo>
                  <a:lnTo>
                    <a:pt x="144762" y="25754"/>
                  </a:lnTo>
                  <a:lnTo>
                    <a:pt x="144751" y="25883"/>
                  </a:lnTo>
                  <a:lnTo>
                    <a:pt x="144774" y="26085"/>
                  </a:lnTo>
                  <a:lnTo>
                    <a:pt x="144818" y="26214"/>
                  </a:lnTo>
                  <a:lnTo>
                    <a:pt x="144851" y="26342"/>
                  </a:lnTo>
                  <a:lnTo>
                    <a:pt x="144895" y="26446"/>
                  </a:lnTo>
                  <a:lnTo>
                    <a:pt x="144928" y="26514"/>
                  </a:lnTo>
                  <a:lnTo>
                    <a:pt x="144972" y="26577"/>
                  </a:lnTo>
                  <a:lnTo>
                    <a:pt x="145016" y="26639"/>
                  </a:lnTo>
                  <a:lnTo>
                    <a:pt x="145082" y="26694"/>
                  </a:lnTo>
                  <a:lnTo>
                    <a:pt x="145137" y="26738"/>
                  </a:lnTo>
                  <a:lnTo>
                    <a:pt x="145149" y="26773"/>
                  </a:lnTo>
                  <a:lnTo>
                    <a:pt x="145137" y="26801"/>
                  </a:lnTo>
                  <a:lnTo>
                    <a:pt x="144917" y="27275"/>
                  </a:lnTo>
                  <a:lnTo>
                    <a:pt x="144873" y="27559"/>
                  </a:lnTo>
                  <a:lnTo>
                    <a:pt x="144453" y="27447"/>
                  </a:lnTo>
                  <a:lnTo>
                    <a:pt x="144123" y="27372"/>
                  </a:lnTo>
                  <a:lnTo>
                    <a:pt x="143582" y="27417"/>
                  </a:lnTo>
                  <a:lnTo>
                    <a:pt x="143229" y="27342"/>
                  </a:lnTo>
                  <a:lnTo>
                    <a:pt x="143019" y="27372"/>
                  </a:lnTo>
                  <a:lnTo>
                    <a:pt x="142644" y="27372"/>
                  </a:lnTo>
                  <a:lnTo>
                    <a:pt x="142225" y="27328"/>
                  </a:lnTo>
                  <a:lnTo>
                    <a:pt x="141783" y="27402"/>
                  </a:lnTo>
                  <a:lnTo>
                    <a:pt x="141430" y="27417"/>
                  </a:lnTo>
                  <a:lnTo>
                    <a:pt x="140768" y="27402"/>
                  </a:lnTo>
                  <a:lnTo>
                    <a:pt x="140062" y="27372"/>
                  </a:lnTo>
                  <a:lnTo>
                    <a:pt x="139577" y="27455"/>
                  </a:lnTo>
                  <a:lnTo>
                    <a:pt x="139246" y="27568"/>
                  </a:lnTo>
                  <a:lnTo>
                    <a:pt x="138926" y="27887"/>
                  </a:lnTo>
                  <a:lnTo>
                    <a:pt x="138794" y="28030"/>
                  </a:lnTo>
                  <a:lnTo>
                    <a:pt x="138661" y="28079"/>
                  </a:lnTo>
                  <a:lnTo>
                    <a:pt x="138352" y="27963"/>
                  </a:lnTo>
                  <a:lnTo>
                    <a:pt x="138275" y="27791"/>
                  </a:lnTo>
                  <a:lnTo>
                    <a:pt x="137955" y="27388"/>
                  </a:lnTo>
                  <a:lnTo>
                    <a:pt x="137536" y="27341"/>
                  </a:lnTo>
                  <a:lnTo>
                    <a:pt x="137458" y="27456"/>
                  </a:lnTo>
                  <a:lnTo>
                    <a:pt x="137359" y="27801"/>
                  </a:lnTo>
                  <a:lnTo>
                    <a:pt x="137337" y="28011"/>
                  </a:lnTo>
                  <a:lnTo>
                    <a:pt x="137194" y="28433"/>
                  </a:lnTo>
                  <a:lnTo>
                    <a:pt x="137072" y="28719"/>
                  </a:lnTo>
                  <a:lnTo>
                    <a:pt x="136819" y="28815"/>
                  </a:lnTo>
                  <a:lnTo>
                    <a:pt x="136565" y="29103"/>
                  </a:lnTo>
                  <a:lnTo>
                    <a:pt x="136488" y="29322"/>
                  </a:lnTo>
                  <a:lnTo>
                    <a:pt x="136421" y="29543"/>
                  </a:lnTo>
                  <a:lnTo>
                    <a:pt x="136366" y="29839"/>
                  </a:lnTo>
                  <a:lnTo>
                    <a:pt x="136278" y="30185"/>
                  </a:lnTo>
                  <a:lnTo>
                    <a:pt x="136245" y="30643"/>
                  </a:lnTo>
                  <a:lnTo>
                    <a:pt x="136157" y="30855"/>
                  </a:lnTo>
                  <a:lnTo>
                    <a:pt x="136002" y="31055"/>
                  </a:lnTo>
                  <a:lnTo>
                    <a:pt x="135759" y="31831"/>
                  </a:lnTo>
                  <a:lnTo>
                    <a:pt x="135660" y="32166"/>
                  </a:lnTo>
                  <a:lnTo>
                    <a:pt x="135462" y="32788"/>
                  </a:lnTo>
                  <a:lnTo>
                    <a:pt x="135406" y="32970"/>
                  </a:lnTo>
                  <a:lnTo>
                    <a:pt x="135384" y="33248"/>
                  </a:lnTo>
                  <a:lnTo>
                    <a:pt x="135373" y="33411"/>
                  </a:lnTo>
                  <a:lnTo>
                    <a:pt x="135395" y="33765"/>
                  </a:lnTo>
                  <a:lnTo>
                    <a:pt x="135362" y="33879"/>
                  </a:lnTo>
                  <a:lnTo>
                    <a:pt x="135274" y="34041"/>
                  </a:lnTo>
                  <a:lnTo>
                    <a:pt x="135108" y="34339"/>
                  </a:lnTo>
                  <a:lnTo>
                    <a:pt x="135108" y="34482"/>
                  </a:lnTo>
                  <a:lnTo>
                    <a:pt x="135097" y="34750"/>
                  </a:lnTo>
                  <a:lnTo>
                    <a:pt x="135042" y="35162"/>
                  </a:lnTo>
                  <a:lnTo>
                    <a:pt x="135053" y="35363"/>
                  </a:lnTo>
                  <a:lnTo>
                    <a:pt x="135075" y="35564"/>
                  </a:lnTo>
                  <a:lnTo>
                    <a:pt x="135042" y="35727"/>
                  </a:lnTo>
                  <a:lnTo>
                    <a:pt x="134965" y="35765"/>
                  </a:lnTo>
                  <a:lnTo>
                    <a:pt x="134811" y="35736"/>
                  </a:lnTo>
                  <a:lnTo>
                    <a:pt x="134656" y="35555"/>
                  </a:lnTo>
                  <a:lnTo>
                    <a:pt x="134270" y="34472"/>
                  </a:lnTo>
                  <a:lnTo>
                    <a:pt x="133917" y="33831"/>
                  </a:lnTo>
                  <a:lnTo>
                    <a:pt x="133432" y="33429"/>
                  </a:lnTo>
                  <a:lnTo>
                    <a:pt x="132913" y="33218"/>
                  </a:lnTo>
                  <a:lnTo>
                    <a:pt x="132670" y="33139"/>
                  </a:lnTo>
                  <a:lnTo>
                    <a:pt x="131942" y="32939"/>
                  </a:lnTo>
                  <a:lnTo>
                    <a:pt x="131556" y="32770"/>
                  </a:lnTo>
                  <a:lnTo>
                    <a:pt x="131390" y="32665"/>
                  </a:lnTo>
                  <a:lnTo>
                    <a:pt x="131236" y="32497"/>
                  </a:lnTo>
                  <a:lnTo>
                    <a:pt x="131015" y="32320"/>
                  </a:lnTo>
                  <a:lnTo>
                    <a:pt x="130784" y="32015"/>
                  </a:lnTo>
                  <a:lnTo>
                    <a:pt x="130563" y="31799"/>
                  </a:lnTo>
                  <a:lnTo>
                    <a:pt x="130320" y="31765"/>
                  </a:lnTo>
                  <a:lnTo>
                    <a:pt x="130088" y="32071"/>
                  </a:lnTo>
                  <a:lnTo>
                    <a:pt x="129592" y="32200"/>
                  </a:lnTo>
                  <a:lnTo>
                    <a:pt x="129371" y="32200"/>
                  </a:lnTo>
                  <a:lnTo>
                    <a:pt x="129095" y="32256"/>
                  </a:lnTo>
                  <a:lnTo>
                    <a:pt x="128908" y="32320"/>
                  </a:lnTo>
                  <a:lnTo>
                    <a:pt x="128798" y="32337"/>
                  </a:lnTo>
                  <a:lnTo>
                    <a:pt x="128533" y="32288"/>
                  </a:lnTo>
                  <a:lnTo>
                    <a:pt x="128224" y="32305"/>
                  </a:lnTo>
                  <a:lnTo>
                    <a:pt x="128025" y="32393"/>
                  </a:lnTo>
                  <a:lnTo>
                    <a:pt x="127893" y="32481"/>
                  </a:lnTo>
                  <a:lnTo>
                    <a:pt x="127849" y="32601"/>
                  </a:lnTo>
                  <a:lnTo>
                    <a:pt x="127860" y="32723"/>
                  </a:lnTo>
                  <a:lnTo>
                    <a:pt x="127915" y="32851"/>
                  </a:lnTo>
                  <a:lnTo>
                    <a:pt x="127904" y="33091"/>
                  </a:lnTo>
                  <a:lnTo>
                    <a:pt x="127827" y="33381"/>
                  </a:lnTo>
                  <a:lnTo>
                    <a:pt x="127827" y="33525"/>
                  </a:lnTo>
                  <a:lnTo>
                    <a:pt x="127959" y="33743"/>
                  </a:lnTo>
                  <a:lnTo>
                    <a:pt x="128036" y="33863"/>
                  </a:lnTo>
                  <a:lnTo>
                    <a:pt x="128047" y="33967"/>
                  </a:lnTo>
                  <a:lnTo>
                    <a:pt x="128036" y="34047"/>
                  </a:lnTo>
                  <a:lnTo>
                    <a:pt x="128091" y="34127"/>
                  </a:lnTo>
                  <a:lnTo>
                    <a:pt x="128235" y="34361"/>
                  </a:lnTo>
                  <a:lnTo>
                    <a:pt x="128356" y="34513"/>
                  </a:lnTo>
                  <a:lnTo>
                    <a:pt x="128467" y="34658"/>
                  </a:lnTo>
                  <a:lnTo>
                    <a:pt x="128566" y="34714"/>
                  </a:lnTo>
                  <a:lnTo>
                    <a:pt x="128676" y="34802"/>
                  </a:lnTo>
                  <a:lnTo>
                    <a:pt x="128698" y="34922"/>
                  </a:lnTo>
                  <a:lnTo>
                    <a:pt x="128588" y="35059"/>
                  </a:lnTo>
                  <a:lnTo>
                    <a:pt x="128411" y="35240"/>
                  </a:lnTo>
                  <a:lnTo>
                    <a:pt x="128257" y="35381"/>
                  </a:lnTo>
                  <a:lnTo>
                    <a:pt x="128158" y="35465"/>
                  </a:lnTo>
                  <a:lnTo>
                    <a:pt x="128058" y="35715"/>
                  </a:lnTo>
                  <a:lnTo>
                    <a:pt x="128003" y="35896"/>
                  </a:lnTo>
                  <a:lnTo>
                    <a:pt x="127992" y="36133"/>
                  </a:lnTo>
                  <a:lnTo>
                    <a:pt x="127981" y="36345"/>
                  </a:lnTo>
                  <a:lnTo>
                    <a:pt x="127860" y="36705"/>
                  </a:lnTo>
                  <a:lnTo>
                    <a:pt x="127573" y="37065"/>
                  </a:lnTo>
                  <a:lnTo>
                    <a:pt x="127474" y="37238"/>
                  </a:lnTo>
                  <a:lnTo>
                    <a:pt x="127341" y="37341"/>
                  </a:lnTo>
                  <a:lnTo>
                    <a:pt x="127209" y="37419"/>
                  </a:lnTo>
                  <a:lnTo>
                    <a:pt x="127143" y="37496"/>
                  </a:lnTo>
                  <a:lnTo>
                    <a:pt x="127109" y="37674"/>
                  </a:lnTo>
                  <a:lnTo>
                    <a:pt x="127054" y="37862"/>
                  </a:lnTo>
                  <a:lnTo>
                    <a:pt x="127032" y="38035"/>
                  </a:lnTo>
                  <a:lnTo>
                    <a:pt x="126988" y="38228"/>
                  </a:lnTo>
                  <a:lnTo>
                    <a:pt x="126889" y="38362"/>
                  </a:lnTo>
                  <a:lnTo>
                    <a:pt x="126701" y="38498"/>
                  </a:lnTo>
                  <a:lnTo>
                    <a:pt x="126525" y="38607"/>
                  </a:lnTo>
                  <a:lnTo>
                    <a:pt x="126370" y="38767"/>
                  </a:lnTo>
                  <a:lnTo>
                    <a:pt x="126061" y="39134"/>
                  </a:lnTo>
                  <a:lnTo>
                    <a:pt x="125874" y="39366"/>
                  </a:lnTo>
                  <a:lnTo>
                    <a:pt x="125664" y="39719"/>
                  </a:lnTo>
                  <a:lnTo>
                    <a:pt x="125565" y="40093"/>
                  </a:lnTo>
                  <a:lnTo>
                    <a:pt x="125433" y="40501"/>
                  </a:lnTo>
                  <a:lnTo>
                    <a:pt x="125179" y="40810"/>
                  </a:lnTo>
                  <a:lnTo>
                    <a:pt x="125157" y="41077"/>
                  </a:lnTo>
                  <a:lnTo>
                    <a:pt x="125157" y="41332"/>
                  </a:lnTo>
                  <a:lnTo>
                    <a:pt x="125179" y="41523"/>
                  </a:lnTo>
                  <a:lnTo>
                    <a:pt x="125344" y="41747"/>
                  </a:lnTo>
                  <a:lnTo>
                    <a:pt x="125499" y="41811"/>
                  </a:lnTo>
                  <a:lnTo>
                    <a:pt x="125642" y="41949"/>
                  </a:lnTo>
                  <a:lnTo>
                    <a:pt x="125808" y="42173"/>
                  </a:lnTo>
                  <a:lnTo>
                    <a:pt x="125940" y="42365"/>
                  </a:lnTo>
                  <a:lnTo>
                    <a:pt x="126227" y="42534"/>
                  </a:lnTo>
                  <a:lnTo>
                    <a:pt x="126492" y="42620"/>
                  </a:lnTo>
                  <a:lnTo>
                    <a:pt x="126690" y="42673"/>
                  </a:lnTo>
                  <a:lnTo>
                    <a:pt x="126823" y="42758"/>
                  </a:lnTo>
                  <a:lnTo>
                    <a:pt x="126955" y="42831"/>
                  </a:lnTo>
                  <a:lnTo>
                    <a:pt x="126966" y="42931"/>
                  </a:lnTo>
                  <a:lnTo>
                    <a:pt x="126955" y="42979"/>
                  </a:lnTo>
                  <a:lnTo>
                    <a:pt x="126867" y="43130"/>
                  </a:lnTo>
                  <a:lnTo>
                    <a:pt x="126768" y="43197"/>
                  </a:lnTo>
                  <a:lnTo>
                    <a:pt x="126646" y="43249"/>
                  </a:lnTo>
                  <a:lnTo>
                    <a:pt x="126470" y="43348"/>
                  </a:lnTo>
                  <a:lnTo>
                    <a:pt x="126392" y="43423"/>
                  </a:lnTo>
                  <a:lnTo>
                    <a:pt x="126260" y="43554"/>
                  </a:lnTo>
                  <a:lnTo>
                    <a:pt x="126139" y="43686"/>
                  </a:lnTo>
                  <a:lnTo>
                    <a:pt x="126084" y="43778"/>
                  </a:lnTo>
                  <a:lnTo>
                    <a:pt x="126061" y="43941"/>
                  </a:lnTo>
                  <a:lnTo>
                    <a:pt x="126106" y="44113"/>
                  </a:lnTo>
                  <a:lnTo>
                    <a:pt x="126117" y="44382"/>
                  </a:lnTo>
                  <a:lnTo>
                    <a:pt x="126017" y="44604"/>
                  </a:lnTo>
                  <a:lnTo>
                    <a:pt x="126061" y="44947"/>
                  </a:lnTo>
                  <a:lnTo>
                    <a:pt x="126084" y="45193"/>
                  </a:lnTo>
                  <a:lnTo>
                    <a:pt x="126061" y="45495"/>
                  </a:lnTo>
                  <a:lnTo>
                    <a:pt x="125995" y="45634"/>
                  </a:lnTo>
                  <a:lnTo>
                    <a:pt x="125962" y="45765"/>
                  </a:lnTo>
                  <a:lnTo>
                    <a:pt x="125918" y="45960"/>
                  </a:lnTo>
                  <a:lnTo>
                    <a:pt x="125885" y="46124"/>
                  </a:lnTo>
                  <a:lnTo>
                    <a:pt x="125874" y="46313"/>
                  </a:lnTo>
                  <a:lnTo>
                    <a:pt x="125786" y="46451"/>
                  </a:lnTo>
                  <a:lnTo>
                    <a:pt x="125686" y="46517"/>
                  </a:lnTo>
                  <a:lnTo>
                    <a:pt x="125499" y="46639"/>
                  </a:lnTo>
                  <a:lnTo>
                    <a:pt x="125410" y="46704"/>
                  </a:lnTo>
                  <a:lnTo>
                    <a:pt x="125377" y="46819"/>
                  </a:lnTo>
                  <a:lnTo>
                    <a:pt x="125377" y="46946"/>
                  </a:lnTo>
                  <a:lnTo>
                    <a:pt x="125366" y="47056"/>
                  </a:lnTo>
                  <a:lnTo>
                    <a:pt x="125388" y="47228"/>
                  </a:lnTo>
                  <a:lnTo>
                    <a:pt x="125421" y="47449"/>
                  </a:lnTo>
                  <a:lnTo>
                    <a:pt x="125410" y="47702"/>
                  </a:lnTo>
                  <a:lnTo>
                    <a:pt x="125333" y="47882"/>
                  </a:lnTo>
                  <a:lnTo>
                    <a:pt x="125223" y="47971"/>
                  </a:lnTo>
                  <a:lnTo>
                    <a:pt x="125024" y="48136"/>
                  </a:lnTo>
                  <a:lnTo>
                    <a:pt x="124980" y="48250"/>
                  </a:lnTo>
                  <a:lnTo>
                    <a:pt x="125013" y="48382"/>
                  </a:lnTo>
                  <a:lnTo>
                    <a:pt x="124991" y="48536"/>
                  </a:lnTo>
                  <a:lnTo>
                    <a:pt x="124947" y="48658"/>
                  </a:lnTo>
                  <a:lnTo>
                    <a:pt x="124837" y="48846"/>
                  </a:lnTo>
                  <a:lnTo>
                    <a:pt x="124759" y="49125"/>
                  </a:lnTo>
                  <a:lnTo>
                    <a:pt x="124649" y="49395"/>
                  </a:lnTo>
                  <a:lnTo>
                    <a:pt x="124495" y="49517"/>
                  </a:lnTo>
                  <a:lnTo>
                    <a:pt x="124296" y="49648"/>
                  </a:lnTo>
                  <a:lnTo>
                    <a:pt x="124142" y="49771"/>
                  </a:lnTo>
                  <a:lnTo>
                    <a:pt x="124097" y="49893"/>
                  </a:lnTo>
                  <a:lnTo>
                    <a:pt x="123987" y="50204"/>
                  </a:lnTo>
                  <a:lnTo>
                    <a:pt x="123921" y="50310"/>
                  </a:lnTo>
                  <a:lnTo>
                    <a:pt x="123789" y="50645"/>
                  </a:lnTo>
                  <a:lnTo>
                    <a:pt x="123733" y="50817"/>
                  </a:lnTo>
                  <a:lnTo>
                    <a:pt x="123623" y="51062"/>
                  </a:lnTo>
                  <a:lnTo>
                    <a:pt x="123513" y="51185"/>
                  </a:lnTo>
                  <a:lnTo>
                    <a:pt x="123215" y="51258"/>
                  </a:lnTo>
                  <a:lnTo>
                    <a:pt x="123016" y="51341"/>
                  </a:lnTo>
                  <a:lnTo>
                    <a:pt x="122818" y="51406"/>
                  </a:lnTo>
                  <a:lnTo>
                    <a:pt x="122575" y="51480"/>
                  </a:lnTo>
                  <a:lnTo>
                    <a:pt x="122178" y="51487"/>
                  </a:lnTo>
                  <a:lnTo>
                    <a:pt x="121626" y="51626"/>
                  </a:lnTo>
                  <a:lnTo>
                    <a:pt x="121383" y="51684"/>
                  </a:lnTo>
                  <a:lnTo>
                    <a:pt x="121196" y="51667"/>
                  </a:lnTo>
                  <a:lnTo>
                    <a:pt x="121086" y="51667"/>
                  </a:lnTo>
                  <a:lnTo>
                    <a:pt x="120832" y="51643"/>
                  </a:lnTo>
                  <a:lnTo>
                    <a:pt x="120567" y="51700"/>
                  </a:lnTo>
                  <a:lnTo>
                    <a:pt x="120435" y="51757"/>
                  </a:lnTo>
                  <a:lnTo>
                    <a:pt x="120313" y="51831"/>
                  </a:lnTo>
                  <a:lnTo>
                    <a:pt x="120247" y="51946"/>
                  </a:lnTo>
                  <a:lnTo>
                    <a:pt x="120137" y="52084"/>
                  </a:lnTo>
                  <a:lnTo>
                    <a:pt x="119982" y="52215"/>
                  </a:lnTo>
                  <a:lnTo>
                    <a:pt x="119806" y="52364"/>
                  </a:lnTo>
                  <a:lnTo>
                    <a:pt x="119839" y="52485"/>
                  </a:lnTo>
                  <a:lnTo>
                    <a:pt x="119861" y="52582"/>
                  </a:lnTo>
                  <a:lnTo>
                    <a:pt x="119894" y="52689"/>
                  </a:lnTo>
                  <a:lnTo>
                    <a:pt x="119960" y="52780"/>
                  </a:lnTo>
                  <a:lnTo>
                    <a:pt x="120092" y="52959"/>
                  </a:lnTo>
                  <a:lnTo>
                    <a:pt x="120126" y="53114"/>
                  </a:lnTo>
                  <a:lnTo>
                    <a:pt x="120137" y="53359"/>
                  </a:lnTo>
                  <a:lnTo>
                    <a:pt x="120159" y="53700"/>
                  </a:lnTo>
                  <a:lnTo>
                    <a:pt x="120181" y="53856"/>
                  </a:lnTo>
                  <a:lnTo>
                    <a:pt x="120236" y="54100"/>
                  </a:lnTo>
                  <a:lnTo>
                    <a:pt x="120313" y="54215"/>
                  </a:lnTo>
                  <a:lnTo>
                    <a:pt x="120368" y="54387"/>
                  </a:lnTo>
                  <a:lnTo>
                    <a:pt x="120534" y="54665"/>
                  </a:lnTo>
                  <a:lnTo>
                    <a:pt x="120666" y="54829"/>
                  </a:lnTo>
                  <a:lnTo>
                    <a:pt x="120721" y="54935"/>
                  </a:lnTo>
                  <a:lnTo>
                    <a:pt x="120788" y="55066"/>
                  </a:lnTo>
                  <a:lnTo>
                    <a:pt x="120755" y="55124"/>
                  </a:lnTo>
                  <a:lnTo>
                    <a:pt x="120666" y="55246"/>
                  </a:lnTo>
                  <a:lnTo>
                    <a:pt x="120523" y="55418"/>
                  </a:lnTo>
                  <a:lnTo>
                    <a:pt x="120446" y="55573"/>
                  </a:lnTo>
                  <a:lnTo>
                    <a:pt x="120379" y="55859"/>
                  </a:lnTo>
                  <a:lnTo>
                    <a:pt x="120346" y="56153"/>
                  </a:lnTo>
                  <a:lnTo>
                    <a:pt x="120203" y="56350"/>
                  </a:lnTo>
                  <a:lnTo>
                    <a:pt x="120037" y="56579"/>
                  </a:lnTo>
                  <a:lnTo>
                    <a:pt x="119916" y="56717"/>
                  </a:lnTo>
                  <a:lnTo>
                    <a:pt x="119850" y="56872"/>
                  </a:lnTo>
                  <a:lnTo>
                    <a:pt x="119706" y="57028"/>
                  </a:lnTo>
                  <a:lnTo>
                    <a:pt x="119508" y="57159"/>
                  </a:lnTo>
                  <a:lnTo>
                    <a:pt x="119331" y="57207"/>
                  </a:lnTo>
                  <a:lnTo>
                    <a:pt x="118901" y="57298"/>
                  </a:lnTo>
                  <a:lnTo>
                    <a:pt x="118669" y="57379"/>
                  </a:lnTo>
                  <a:lnTo>
                    <a:pt x="118415" y="57478"/>
                  </a:lnTo>
                  <a:lnTo>
                    <a:pt x="118095" y="57657"/>
                  </a:lnTo>
                  <a:lnTo>
                    <a:pt x="118029" y="57722"/>
                  </a:lnTo>
                  <a:lnTo>
                    <a:pt x="117886" y="58009"/>
                  </a:lnTo>
                  <a:lnTo>
                    <a:pt x="117776" y="58279"/>
                  </a:lnTo>
                  <a:lnTo>
                    <a:pt x="117610" y="58557"/>
                  </a:lnTo>
                  <a:lnTo>
                    <a:pt x="117423" y="58950"/>
                  </a:lnTo>
                  <a:lnTo>
                    <a:pt x="117257" y="59187"/>
                  </a:lnTo>
                  <a:lnTo>
                    <a:pt x="117169" y="59383"/>
                  </a:lnTo>
                  <a:lnTo>
                    <a:pt x="117114" y="59513"/>
                  </a:lnTo>
                  <a:lnTo>
                    <a:pt x="116992" y="59718"/>
                  </a:lnTo>
                  <a:lnTo>
                    <a:pt x="116893" y="59996"/>
                  </a:lnTo>
                  <a:lnTo>
                    <a:pt x="116805" y="60233"/>
                  </a:lnTo>
                  <a:lnTo>
                    <a:pt x="116694" y="60380"/>
                  </a:lnTo>
                  <a:lnTo>
                    <a:pt x="116540" y="60568"/>
                  </a:lnTo>
                  <a:lnTo>
                    <a:pt x="116507" y="60666"/>
                  </a:lnTo>
                  <a:lnTo>
                    <a:pt x="116496" y="60862"/>
                  </a:lnTo>
                  <a:lnTo>
                    <a:pt x="116573" y="61149"/>
                  </a:lnTo>
                  <a:lnTo>
                    <a:pt x="116672" y="61451"/>
                  </a:lnTo>
                  <a:lnTo>
                    <a:pt x="116705" y="61770"/>
                  </a:lnTo>
                  <a:lnTo>
                    <a:pt x="116705" y="61999"/>
                  </a:lnTo>
                  <a:lnTo>
                    <a:pt x="116772" y="62187"/>
                  </a:lnTo>
                  <a:lnTo>
                    <a:pt x="116838" y="62337"/>
                  </a:lnTo>
                  <a:lnTo>
                    <a:pt x="116749" y="62455"/>
                  </a:lnTo>
                  <a:lnTo>
                    <a:pt x="116705" y="62600"/>
                  </a:lnTo>
                  <a:lnTo>
                    <a:pt x="116716" y="62711"/>
                  </a:lnTo>
                  <a:lnTo>
                    <a:pt x="116617" y="63016"/>
                  </a:lnTo>
                  <a:lnTo>
                    <a:pt x="116584" y="63216"/>
                  </a:lnTo>
                  <a:lnTo>
                    <a:pt x="116507" y="63355"/>
                  </a:lnTo>
                  <a:lnTo>
                    <a:pt x="116485" y="63472"/>
                  </a:lnTo>
                  <a:lnTo>
                    <a:pt x="116507" y="63577"/>
                  </a:lnTo>
                  <a:lnTo>
                    <a:pt x="116584" y="63757"/>
                  </a:lnTo>
                  <a:lnTo>
                    <a:pt x="116584" y="63936"/>
                  </a:lnTo>
                  <a:lnTo>
                    <a:pt x="116573" y="64096"/>
                  </a:lnTo>
                  <a:lnTo>
                    <a:pt x="116496" y="64248"/>
                  </a:lnTo>
                  <a:lnTo>
                    <a:pt x="116452" y="64408"/>
                  </a:lnTo>
                  <a:lnTo>
                    <a:pt x="116396" y="64595"/>
                  </a:lnTo>
                  <a:lnTo>
                    <a:pt x="116363" y="64955"/>
                  </a:lnTo>
                  <a:lnTo>
                    <a:pt x="116374" y="65267"/>
                  </a:lnTo>
                  <a:lnTo>
                    <a:pt x="116396" y="65414"/>
                  </a:lnTo>
                  <a:lnTo>
                    <a:pt x="116374" y="65709"/>
                  </a:lnTo>
                  <a:lnTo>
                    <a:pt x="116628" y="66220"/>
                  </a:lnTo>
                  <a:lnTo>
                    <a:pt x="116915" y="66516"/>
                  </a:lnTo>
                  <a:lnTo>
                    <a:pt x="117191" y="66715"/>
                  </a:lnTo>
                  <a:lnTo>
                    <a:pt x="117367" y="66913"/>
                  </a:lnTo>
                  <a:lnTo>
                    <a:pt x="117467" y="67098"/>
                  </a:lnTo>
                  <a:lnTo>
                    <a:pt x="117456" y="67256"/>
                  </a:lnTo>
                  <a:lnTo>
                    <a:pt x="117433" y="67396"/>
                  </a:lnTo>
                  <a:lnTo>
                    <a:pt x="117378" y="67535"/>
                  </a:lnTo>
                  <a:lnTo>
                    <a:pt x="117334" y="67820"/>
                  </a:lnTo>
                  <a:lnTo>
                    <a:pt x="117301" y="68030"/>
                  </a:lnTo>
                  <a:lnTo>
                    <a:pt x="117213" y="68177"/>
                  </a:lnTo>
                  <a:lnTo>
                    <a:pt x="117102" y="68586"/>
                  </a:lnTo>
                  <a:lnTo>
                    <a:pt x="116981" y="68943"/>
                  </a:lnTo>
                  <a:lnTo>
                    <a:pt x="116882" y="69446"/>
                  </a:lnTo>
                  <a:lnTo>
                    <a:pt x="116849" y="69835"/>
                  </a:lnTo>
                  <a:lnTo>
                    <a:pt x="116904" y="70079"/>
                  </a:lnTo>
                  <a:lnTo>
                    <a:pt x="116937" y="70277"/>
                  </a:lnTo>
                  <a:lnTo>
                    <a:pt x="116959" y="70378"/>
                  </a:lnTo>
                  <a:lnTo>
                    <a:pt x="116970" y="70510"/>
                  </a:lnTo>
                  <a:lnTo>
                    <a:pt x="116948" y="70674"/>
                  </a:lnTo>
                  <a:lnTo>
                    <a:pt x="116926" y="70807"/>
                  </a:lnTo>
                  <a:lnTo>
                    <a:pt x="116871" y="70945"/>
                  </a:lnTo>
                  <a:lnTo>
                    <a:pt x="116871" y="71051"/>
                  </a:lnTo>
                  <a:lnTo>
                    <a:pt x="116893" y="71151"/>
                  </a:lnTo>
                  <a:lnTo>
                    <a:pt x="116871" y="71230"/>
                  </a:lnTo>
                  <a:lnTo>
                    <a:pt x="116772" y="71369"/>
                  </a:lnTo>
                  <a:lnTo>
                    <a:pt x="116705" y="71455"/>
                  </a:lnTo>
                  <a:lnTo>
                    <a:pt x="116606" y="71614"/>
                  </a:lnTo>
                  <a:lnTo>
                    <a:pt x="116396" y="71971"/>
                  </a:lnTo>
                  <a:lnTo>
                    <a:pt x="116286" y="72057"/>
                  </a:lnTo>
                  <a:lnTo>
                    <a:pt x="116198" y="72136"/>
                  </a:lnTo>
                  <a:lnTo>
                    <a:pt x="116088" y="72295"/>
                  </a:lnTo>
                  <a:lnTo>
                    <a:pt x="115999" y="72335"/>
                  </a:lnTo>
                  <a:lnTo>
                    <a:pt x="115845" y="72414"/>
                  </a:lnTo>
                  <a:lnTo>
                    <a:pt x="115591" y="72585"/>
                  </a:lnTo>
                  <a:lnTo>
                    <a:pt x="115359" y="72750"/>
                  </a:lnTo>
                  <a:lnTo>
                    <a:pt x="115083" y="72856"/>
                  </a:lnTo>
                  <a:lnTo>
                    <a:pt x="114730" y="73035"/>
                  </a:lnTo>
                  <a:lnTo>
                    <a:pt x="114466" y="73194"/>
                  </a:lnTo>
                  <a:lnTo>
                    <a:pt x="114388" y="73266"/>
                  </a:lnTo>
                  <a:lnTo>
                    <a:pt x="114333" y="73339"/>
                  </a:lnTo>
                  <a:lnTo>
                    <a:pt x="114311" y="73475"/>
                  </a:lnTo>
                  <a:lnTo>
                    <a:pt x="114245" y="73729"/>
                  </a:lnTo>
                  <a:lnTo>
                    <a:pt x="114190" y="73849"/>
                  </a:lnTo>
                  <a:lnTo>
                    <a:pt x="114101" y="74034"/>
                  </a:lnTo>
                  <a:lnTo>
                    <a:pt x="114013" y="74212"/>
                  </a:lnTo>
                  <a:lnTo>
                    <a:pt x="113881" y="74464"/>
                  </a:lnTo>
                  <a:lnTo>
                    <a:pt x="113748" y="74655"/>
                  </a:lnTo>
                  <a:lnTo>
                    <a:pt x="113715" y="74846"/>
                  </a:lnTo>
                  <a:lnTo>
                    <a:pt x="113726" y="75006"/>
                  </a:lnTo>
                  <a:lnTo>
                    <a:pt x="113793" y="75178"/>
                  </a:lnTo>
                  <a:lnTo>
                    <a:pt x="113859" y="75244"/>
                  </a:lnTo>
                  <a:lnTo>
                    <a:pt x="113859" y="75390"/>
                  </a:lnTo>
                  <a:lnTo>
                    <a:pt x="113870" y="75648"/>
                  </a:lnTo>
                  <a:lnTo>
                    <a:pt x="113848" y="75827"/>
                  </a:lnTo>
                  <a:lnTo>
                    <a:pt x="113804" y="75939"/>
                  </a:lnTo>
                  <a:lnTo>
                    <a:pt x="113782" y="76065"/>
                  </a:lnTo>
                  <a:lnTo>
                    <a:pt x="113748" y="76249"/>
                  </a:lnTo>
                  <a:lnTo>
                    <a:pt x="113693" y="76456"/>
                  </a:lnTo>
                  <a:lnTo>
                    <a:pt x="113682" y="76542"/>
                  </a:lnTo>
                  <a:lnTo>
                    <a:pt x="113671" y="76688"/>
                  </a:lnTo>
                  <a:lnTo>
                    <a:pt x="113682" y="76839"/>
                  </a:lnTo>
                  <a:lnTo>
                    <a:pt x="113760" y="76991"/>
                  </a:lnTo>
                  <a:lnTo>
                    <a:pt x="113881" y="77190"/>
                  </a:lnTo>
                  <a:lnTo>
                    <a:pt x="113991" y="77375"/>
                  </a:lnTo>
                  <a:lnTo>
                    <a:pt x="114135" y="77480"/>
                  </a:lnTo>
                  <a:lnTo>
                    <a:pt x="114256" y="77580"/>
                  </a:lnTo>
                  <a:lnTo>
                    <a:pt x="114278" y="77692"/>
                  </a:lnTo>
                  <a:lnTo>
                    <a:pt x="114267" y="77844"/>
                  </a:lnTo>
                  <a:lnTo>
                    <a:pt x="114267" y="78049"/>
                  </a:lnTo>
                  <a:lnTo>
                    <a:pt x="114223" y="78152"/>
                  </a:lnTo>
                  <a:lnTo>
                    <a:pt x="114267" y="78254"/>
                  </a:lnTo>
                  <a:lnTo>
                    <a:pt x="114388" y="78387"/>
                  </a:lnTo>
                  <a:lnTo>
                    <a:pt x="114499" y="78473"/>
                  </a:lnTo>
                  <a:lnTo>
                    <a:pt x="114642" y="78598"/>
                  </a:lnTo>
                  <a:lnTo>
                    <a:pt x="114797" y="78751"/>
                  </a:lnTo>
                  <a:lnTo>
                    <a:pt x="114874" y="78948"/>
                  </a:lnTo>
                  <a:lnTo>
                    <a:pt x="114929" y="79088"/>
                  </a:lnTo>
                  <a:lnTo>
                    <a:pt x="114940" y="79265"/>
                  </a:lnTo>
                  <a:lnTo>
                    <a:pt x="114940" y="79471"/>
                  </a:lnTo>
                  <a:lnTo>
                    <a:pt x="114984" y="79557"/>
                  </a:lnTo>
                  <a:lnTo>
                    <a:pt x="115017" y="79656"/>
                  </a:lnTo>
                  <a:lnTo>
                    <a:pt x="115073" y="79834"/>
                  </a:lnTo>
                  <a:lnTo>
                    <a:pt x="115106" y="79953"/>
                  </a:lnTo>
                  <a:lnTo>
                    <a:pt x="115194" y="80185"/>
                  </a:lnTo>
                  <a:lnTo>
                    <a:pt x="115238" y="80297"/>
                  </a:lnTo>
                  <a:lnTo>
                    <a:pt x="115381" y="80688"/>
                  </a:lnTo>
                  <a:lnTo>
                    <a:pt x="115481" y="80933"/>
                  </a:lnTo>
                  <a:lnTo>
                    <a:pt x="115514" y="81098"/>
                  </a:lnTo>
                  <a:lnTo>
                    <a:pt x="115481" y="81395"/>
                  </a:lnTo>
                  <a:lnTo>
                    <a:pt x="115503" y="81613"/>
                  </a:lnTo>
                  <a:lnTo>
                    <a:pt x="115547" y="81839"/>
                  </a:lnTo>
                  <a:lnTo>
                    <a:pt x="115591" y="82056"/>
                  </a:lnTo>
                  <a:lnTo>
                    <a:pt x="115569" y="82208"/>
                  </a:lnTo>
                  <a:lnTo>
                    <a:pt x="115536" y="82288"/>
                  </a:lnTo>
                  <a:lnTo>
                    <a:pt x="115448" y="82506"/>
                  </a:lnTo>
                  <a:lnTo>
                    <a:pt x="115392" y="82671"/>
                  </a:lnTo>
                  <a:lnTo>
                    <a:pt x="115326" y="82731"/>
                  </a:lnTo>
                  <a:lnTo>
                    <a:pt x="115282" y="82863"/>
                  </a:lnTo>
                  <a:lnTo>
                    <a:pt x="115161" y="82995"/>
                  </a:lnTo>
                  <a:lnTo>
                    <a:pt x="115128" y="83088"/>
                  </a:lnTo>
                  <a:lnTo>
                    <a:pt x="115106" y="83174"/>
                  </a:lnTo>
                  <a:lnTo>
                    <a:pt x="115095" y="83280"/>
                  </a:lnTo>
                  <a:lnTo>
                    <a:pt x="115161" y="83424"/>
                  </a:lnTo>
                  <a:lnTo>
                    <a:pt x="115128" y="83530"/>
                  </a:lnTo>
                  <a:lnTo>
                    <a:pt x="115061" y="83583"/>
                  </a:lnTo>
                  <a:lnTo>
                    <a:pt x="114918" y="83683"/>
                  </a:lnTo>
                  <a:lnTo>
                    <a:pt x="114775" y="83809"/>
                  </a:lnTo>
                  <a:lnTo>
                    <a:pt x="114631" y="84099"/>
                  </a:lnTo>
                  <a:lnTo>
                    <a:pt x="114521" y="84271"/>
                  </a:lnTo>
                  <a:lnTo>
                    <a:pt x="114333" y="84615"/>
                  </a:lnTo>
                  <a:lnTo>
                    <a:pt x="114256" y="84886"/>
                  </a:lnTo>
                  <a:lnTo>
                    <a:pt x="114245" y="84999"/>
                  </a:lnTo>
                  <a:lnTo>
                    <a:pt x="114256" y="85125"/>
                  </a:lnTo>
                  <a:lnTo>
                    <a:pt x="114300" y="85290"/>
                  </a:lnTo>
                  <a:lnTo>
                    <a:pt x="114377" y="85466"/>
                  </a:lnTo>
                  <a:lnTo>
                    <a:pt x="114543" y="85632"/>
                  </a:lnTo>
                  <a:lnTo>
                    <a:pt x="114620" y="85761"/>
                  </a:lnTo>
                  <a:lnTo>
                    <a:pt x="114841" y="85897"/>
                  </a:lnTo>
                  <a:lnTo>
                    <a:pt x="114896" y="85989"/>
                  </a:lnTo>
                  <a:lnTo>
                    <a:pt x="114929" y="86136"/>
                  </a:lnTo>
                  <a:lnTo>
                    <a:pt x="114918" y="86292"/>
                  </a:lnTo>
                  <a:lnTo>
                    <a:pt x="114918" y="86558"/>
                  </a:lnTo>
                  <a:lnTo>
                    <a:pt x="114907" y="86686"/>
                  </a:lnTo>
                  <a:lnTo>
                    <a:pt x="114918" y="86796"/>
                  </a:lnTo>
                  <a:lnTo>
                    <a:pt x="114995" y="86969"/>
                  </a:lnTo>
                  <a:lnTo>
                    <a:pt x="115028" y="87116"/>
                  </a:lnTo>
                  <a:lnTo>
                    <a:pt x="115095" y="87326"/>
                  </a:lnTo>
                  <a:lnTo>
                    <a:pt x="115194" y="87556"/>
                  </a:lnTo>
                  <a:lnTo>
                    <a:pt x="115260" y="87748"/>
                  </a:lnTo>
                  <a:lnTo>
                    <a:pt x="115404" y="87950"/>
                  </a:lnTo>
                  <a:lnTo>
                    <a:pt x="115569" y="88161"/>
                  </a:lnTo>
                  <a:lnTo>
                    <a:pt x="115734" y="88206"/>
                  </a:lnTo>
                  <a:lnTo>
                    <a:pt x="115823" y="88244"/>
                  </a:lnTo>
                  <a:lnTo>
                    <a:pt x="115856" y="88325"/>
                  </a:lnTo>
                  <a:lnTo>
                    <a:pt x="115834" y="88463"/>
                  </a:lnTo>
                  <a:lnTo>
                    <a:pt x="115801" y="88720"/>
                  </a:lnTo>
                  <a:lnTo>
                    <a:pt x="115745" y="88958"/>
                  </a:lnTo>
                  <a:lnTo>
                    <a:pt x="115624" y="89196"/>
                  </a:lnTo>
                  <a:lnTo>
                    <a:pt x="115624" y="89362"/>
                  </a:lnTo>
                  <a:lnTo>
                    <a:pt x="115558" y="89508"/>
                  </a:lnTo>
                  <a:lnTo>
                    <a:pt x="115392" y="89591"/>
                  </a:lnTo>
                  <a:lnTo>
                    <a:pt x="115249" y="89664"/>
                  </a:lnTo>
                  <a:lnTo>
                    <a:pt x="115227" y="89812"/>
                  </a:lnTo>
                  <a:lnTo>
                    <a:pt x="115271" y="90050"/>
                  </a:lnTo>
                  <a:lnTo>
                    <a:pt x="115359" y="90233"/>
                  </a:lnTo>
                  <a:lnTo>
                    <a:pt x="115392" y="90472"/>
                  </a:lnTo>
                  <a:lnTo>
                    <a:pt x="115370" y="90618"/>
                  </a:lnTo>
                  <a:lnTo>
                    <a:pt x="115216" y="90866"/>
                  </a:lnTo>
                  <a:lnTo>
                    <a:pt x="115095" y="91076"/>
                  </a:lnTo>
                  <a:lnTo>
                    <a:pt x="115017" y="91297"/>
                  </a:lnTo>
                  <a:lnTo>
                    <a:pt x="114962" y="91462"/>
                  </a:lnTo>
                  <a:lnTo>
                    <a:pt x="114918" y="91645"/>
                  </a:lnTo>
                  <a:lnTo>
                    <a:pt x="114742" y="91935"/>
                  </a:lnTo>
                  <a:lnTo>
                    <a:pt x="114697" y="92130"/>
                  </a:lnTo>
                  <a:lnTo>
                    <a:pt x="114863" y="92292"/>
                  </a:lnTo>
                  <a:lnTo>
                    <a:pt x="115106" y="92408"/>
                  </a:lnTo>
                  <a:lnTo>
                    <a:pt x="115205" y="92619"/>
                  </a:lnTo>
                  <a:lnTo>
                    <a:pt x="115205" y="92622"/>
                  </a:lnTo>
                  <a:lnTo>
                    <a:pt x="115227" y="92734"/>
                  </a:lnTo>
                  <a:lnTo>
                    <a:pt x="115238" y="92935"/>
                  </a:lnTo>
                  <a:lnTo>
                    <a:pt x="115238" y="93071"/>
                  </a:lnTo>
                  <a:lnTo>
                    <a:pt x="115216" y="93173"/>
                  </a:lnTo>
                  <a:lnTo>
                    <a:pt x="115194" y="93359"/>
                  </a:lnTo>
                  <a:lnTo>
                    <a:pt x="115106" y="93535"/>
                  </a:lnTo>
                  <a:lnTo>
                    <a:pt x="115061" y="93690"/>
                  </a:lnTo>
                  <a:lnTo>
                    <a:pt x="115061" y="94090"/>
                  </a:lnTo>
                  <a:lnTo>
                    <a:pt x="115028" y="94442"/>
                  </a:lnTo>
                  <a:lnTo>
                    <a:pt x="114885" y="94785"/>
                  </a:lnTo>
                  <a:lnTo>
                    <a:pt x="114786" y="95061"/>
                  </a:lnTo>
                  <a:lnTo>
                    <a:pt x="114730" y="95344"/>
                  </a:lnTo>
                  <a:lnTo>
                    <a:pt x="114675" y="95595"/>
                  </a:lnTo>
                  <a:lnTo>
                    <a:pt x="114786" y="95956"/>
                  </a:lnTo>
                  <a:lnTo>
                    <a:pt x="114797" y="96104"/>
                  </a:lnTo>
                  <a:lnTo>
                    <a:pt x="114775" y="96252"/>
                  </a:lnTo>
                  <a:lnTo>
                    <a:pt x="114730" y="96437"/>
                  </a:lnTo>
                  <a:lnTo>
                    <a:pt x="114730" y="96651"/>
                  </a:lnTo>
                  <a:lnTo>
                    <a:pt x="114708" y="96765"/>
                  </a:lnTo>
                  <a:lnTo>
                    <a:pt x="114653" y="97016"/>
                  </a:lnTo>
                  <a:lnTo>
                    <a:pt x="114576" y="97189"/>
                  </a:lnTo>
                  <a:lnTo>
                    <a:pt x="114543" y="97349"/>
                  </a:lnTo>
                  <a:lnTo>
                    <a:pt x="114488" y="97554"/>
                  </a:lnTo>
                  <a:lnTo>
                    <a:pt x="114444" y="97743"/>
                  </a:lnTo>
                  <a:lnTo>
                    <a:pt x="114355" y="98025"/>
                  </a:lnTo>
                  <a:lnTo>
                    <a:pt x="114267" y="98290"/>
                  </a:lnTo>
                  <a:lnTo>
                    <a:pt x="114212" y="98613"/>
                  </a:lnTo>
                  <a:lnTo>
                    <a:pt x="114234" y="98804"/>
                  </a:lnTo>
                  <a:lnTo>
                    <a:pt x="114256" y="98928"/>
                  </a:lnTo>
                  <a:lnTo>
                    <a:pt x="114311" y="99036"/>
                  </a:lnTo>
                  <a:lnTo>
                    <a:pt x="114422" y="99127"/>
                  </a:lnTo>
                  <a:lnTo>
                    <a:pt x="114455" y="99202"/>
                  </a:lnTo>
                  <a:lnTo>
                    <a:pt x="114444" y="99309"/>
                  </a:lnTo>
                  <a:lnTo>
                    <a:pt x="114399" y="99474"/>
                  </a:lnTo>
                  <a:lnTo>
                    <a:pt x="114333" y="99665"/>
                  </a:lnTo>
                  <a:lnTo>
                    <a:pt x="114168" y="99988"/>
                  </a:lnTo>
                  <a:lnTo>
                    <a:pt x="114079" y="100279"/>
                  </a:lnTo>
                  <a:lnTo>
                    <a:pt x="114013" y="100452"/>
                  </a:lnTo>
                  <a:lnTo>
                    <a:pt x="114024" y="100544"/>
                  </a:lnTo>
                  <a:lnTo>
                    <a:pt x="114057" y="100643"/>
                  </a:lnTo>
                  <a:lnTo>
                    <a:pt x="114146" y="100692"/>
                  </a:lnTo>
                  <a:lnTo>
                    <a:pt x="114278" y="100884"/>
                  </a:lnTo>
                  <a:lnTo>
                    <a:pt x="114433" y="101122"/>
                  </a:lnTo>
                  <a:lnTo>
                    <a:pt x="114444" y="101269"/>
                  </a:lnTo>
                  <a:lnTo>
                    <a:pt x="114422" y="101472"/>
                  </a:lnTo>
                  <a:lnTo>
                    <a:pt x="114366" y="101768"/>
                  </a:lnTo>
                  <a:lnTo>
                    <a:pt x="114146" y="102238"/>
                  </a:lnTo>
                  <a:lnTo>
                    <a:pt x="114024" y="102433"/>
                  </a:lnTo>
                  <a:lnTo>
                    <a:pt x="113980" y="102672"/>
                  </a:lnTo>
                  <a:lnTo>
                    <a:pt x="114002" y="102832"/>
                  </a:lnTo>
                  <a:lnTo>
                    <a:pt x="114035" y="103019"/>
                  </a:lnTo>
                  <a:lnTo>
                    <a:pt x="113936" y="103447"/>
                  </a:lnTo>
                  <a:lnTo>
                    <a:pt x="113892" y="103751"/>
                  </a:lnTo>
                  <a:lnTo>
                    <a:pt x="113826" y="104084"/>
                  </a:lnTo>
                  <a:lnTo>
                    <a:pt x="113826" y="104216"/>
                  </a:lnTo>
                  <a:lnTo>
                    <a:pt x="113892" y="104360"/>
                  </a:lnTo>
                  <a:lnTo>
                    <a:pt x="114124" y="104577"/>
                  </a:lnTo>
                  <a:lnTo>
                    <a:pt x="114433" y="104831"/>
                  </a:lnTo>
                  <a:lnTo>
                    <a:pt x="114697" y="105041"/>
                  </a:lnTo>
                  <a:lnTo>
                    <a:pt x="115260" y="105404"/>
                  </a:lnTo>
                  <a:lnTo>
                    <a:pt x="115867" y="105569"/>
                  </a:lnTo>
                  <a:lnTo>
                    <a:pt x="116584" y="105723"/>
                  </a:lnTo>
                  <a:lnTo>
                    <a:pt x="117025" y="105711"/>
                  </a:lnTo>
                  <a:lnTo>
                    <a:pt x="117147" y="105644"/>
                  </a:lnTo>
                  <a:lnTo>
                    <a:pt x="117290" y="105944"/>
                  </a:lnTo>
                  <a:lnTo>
                    <a:pt x="117456" y="106133"/>
                  </a:lnTo>
                  <a:lnTo>
                    <a:pt x="117709" y="106213"/>
                  </a:lnTo>
                  <a:lnTo>
                    <a:pt x="118007" y="106223"/>
                  </a:lnTo>
                  <a:lnTo>
                    <a:pt x="118338" y="106233"/>
                  </a:lnTo>
                  <a:lnTo>
                    <a:pt x="118713" y="106233"/>
                  </a:lnTo>
                  <a:lnTo>
                    <a:pt x="118934" y="106223"/>
                  </a:lnTo>
                  <a:lnTo>
                    <a:pt x="119442" y="106143"/>
                  </a:lnTo>
                  <a:lnTo>
                    <a:pt x="119938" y="106072"/>
                  </a:lnTo>
                  <a:lnTo>
                    <a:pt x="120655" y="106263"/>
                  </a:lnTo>
                  <a:lnTo>
                    <a:pt x="120832" y="106373"/>
                  </a:lnTo>
                  <a:lnTo>
                    <a:pt x="120975" y="106401"/>
                  </a:lnTo>
                  <a:lnTo>
                    <a:pt x="121174" y="106443"/>
                  </a:lnTo>
                  <a:lnTo>
                    <a:pt x="121405" y="106403"/>
                  </a:lnTo>
                  <a:lnTo>
                    <a:pt x="122001" y="106303"/>
                  </a:lnTo>
                  <a:lnTo>
                    <a:pt x="122266" y="106203"/>
                  </a:lnTo>
                  <a:lnTo>
                    <a:pt x="122321" y="106113"/>
                  </a:lnTo>
                  <a:lnTo>
                    <a:pt x="122387" y="105964"/>
                  </a:lnTo>
                  <a:lnTo>
                    <a:pt x="122498" y="105804"/>
                  </a:lnTo>
                  <a:lnTo>
                    <a:pt x="122674" y="105457"/>
                  </a:lnTo>
                  <a:lnTo>
                    <a:pt x="122895" y="105242"/>
                  </a:lnTo>
                  <a:lnTo>
                    <a:pt x="123071" y="105126"/>
                  </a:lnTo>
                  <a:lnTo>
                    <a:pt x="123292" y="105192"/>
                  </a:lnTo>
                  <a:lnTo>
                    <a:pt x="123623" y="105242"/>
                  </a:lnTo>
                  <a:lnTo>
                    <a:pt x="123932" y="105308"/>
                  </a:lnTo>
                  <a:lnTo>
                    <a:pt x="123987" y="105440"/>
                  </a:lnTo>
                  <a:lnTo>
                    <a:pt x="124053" y="105820"/>
                  </a:lnTo>
                  <a:lnTo>
                    <a:pt x="124131" y="106100"/>
                  </a:lnTo>
                  <a:lnTo>
                    <a:pt x="124197" y="106398"/>
                  </a:lnTo>
                  <a:lnTo>
                    <a:pt x="124484" y="107008"/>
                  </a:lnTo>
                  <a:lnTo>
                    <a:pt x="124826" y="107718"/>
                  </a:lnTo>
                  <a:lnTo>
                    <a:pt x="125002" y="108247"/>
                  </a:lnTo>
                  <a:lnTo>
                    <a:pt x="125300" y="108841"/>
                  </a:lnTo>
                  <a:lnTo>
                    <a:pt x="125333" y="109187"/>
                  </a:lnTo>
                  <a:lnTo>
                    <a:pt x="125355" y="109650"/>
                  </a:lnTo>
                  <a:lnTo>
                    <a:pt x="125388" y="110244"/>
                  </a:lnTo>
                  <a:lnTo>
                    <a:pt x="125598" y="110870"/>
                  </a:lnTo>
                  <a:lnTo>
                    <a:pt x="125962" y="111416"/>
                  </a:lnTo>
                  <a:lnTo>
                    <a:pt x="126348" y="111582"/>
                  </a:lnTo>
                  <a:lnTo>
                    <a:pt x="126889" y="111696"/>
                  </a:lnTo>
                  <a:lnTo>
                    <a:pt x="127242" y="111647"/>
                  </a:lnTo>
                  <a:lnTo>
                    <a:pt x="127738" y="111582"/>
                  </a:lnTo>
                  <a:lnTo>
                    <a:pt x="128378" y="111449"/>
                  </a:lnTo>
                  <a:lnTo>
                    <a:pt x="128621" y="111218"/>
                  </a:lnTo>
                  <a:lnTo>
                    <a:pt x="128908" y="111136"/>
                  </a:lnTo>
                  <a:lnTo>
                    <a:pt x="129581" y="110988"/>
                  </a:lnTo>
                  <a:lnTo>
                    <a:pt x="130232" y="110542"/>
                  </a:lnTo>
                  <a:lnTo>
                    <a:pt x="130497" y="110393"/>
                  </a:lnTo>
                  <a:lnTo>
                    <a:pt x="130673" y="110145"/>
                  </a:lnTo>
                  <a:lnTo>
                    <a:pt x="130894" y="109832"/>
                  </a:lnTo>
                  <a:lnTo>
                    <a:pt x="131070" y="109545"/>
                  </a:lnTo>
                  <a:lnTo>
                    <a:pt x="131236" y="109471"/>
                  </a:lnTo>
                  <a:lnTo>
                    <a:pt x="131357" y="109474"/>
                  </a:lnTo>
                  <a:lnTo>
                    <a:pt x="131732" y="109733"/>
                  </a:lnTo>
                  <a:lnTo>
                    <a:pt x="131942" y="109980"/>
                  </a:lnTo>
                  <a:lnTo>
                    <a:pt x="132372" y="110162"/>
                  </a:lnTo>
                  <a:lnTo>
                    <a:pt x="132571" y="110311"/>
                  </a:lnTo>
                  <a:lnTo>
                    <a:pt x="132791" y="110559"/>
                  </a:lnTo>
                  <a:lnTo>
                    <a:pt x="132968" y="111078"/>
                  </a:lnTo>
                  <a:lnTo>
                    <a:pt x="133078" y="111499"/>
                  </a:lnTo>
                  <a:lnTo>
                    <a:pt x="133487" y="113150"/>
                  </a:lnTo>
                  <a:lnTo>
                    <a:pt x="134270" y="113701"/>
                  </a:lnTo>
                  <a:lnTo>
                    <a:pt x="134932" y="113945"/>
                  </a:lnTo>
                  <a:lnTo>
                    <a:pt x="135462" y="114081"/>
                  </a:lnTo>
                  <a:lnTo>
                    <a:pt x="135748" y="114172"/>
                  </a:lnTo>
                  <a:lnTo>
                    <a:pt x="136432" y="114172"/>
                  </a:lnTo>
                  <a:lnTo>
                    <a:pt x="138032" y="114227"/>
                  </a:lnTo>
                  <a:lnTo>
                    <a:pt x="139367" y="114458"/>
                  </a:lnTo>
                  <a:lnTo>
                    <a:pt x="140261" y="114541"/>
                  </a:lnTo>
                  <a:lnTo>
                    <a:pt x="141287" y="114382"/>
                  </a:lnTo>
                  <a:lnTo>
                    <a:pt x="141916" y="114172"/>
                  </a:lnTo>
                  <a:lnTo>
                    <a:pt x="142633" y="114303"/>
                  </a:lnTo>
                  <a:lnTo>
                    <a:pt x="142997" y="114198"/>
                  </a:lnTo>
                  <a:lnTo>
                    <a:pt x="143527" y="114198"/>
                  </a:lnTo>
                  <a:lnTo>
                    <a:pt x="144100" y="114248"/>
                  </a:lnTo>
                  <a:lnTo>
                    <a:pt x="144398" y="114316"/>
                  </a:lnTo>
                  <a:lnTo>
                    <a:pt x="144442" y="114351"/>
                  </a:lnTo>
                  <a:lnTo>
                    <a:pt x="144453" y="114383"/>
                  </a:lnTo>
                  <a:lnTo>
                    <a:pt x="144431" y="114439"/>
                  </a:lnTo>
                  <a:lnTo>
                    <a:pt x="144420" y="114486"/>
                  </a:lnTo>
                  <a:lnTo>
                    <a:pt x="144431" y="114543"/>
                  </a:lnTo>
                  <a:lnTo>
                    <a:pt x="144354" y="115125"/>
                  </a:lnTo>
                  <a:lnTo>
                    <a:pt x="144288" y="115329"/>
                  </a:lnTo>
                  <a:lnTo>
                    <a:pt x="143968" y="115740"/>
                  </a:lnTo>
                  <a:lnTo>
                    <a:pt x="143582" y="116277"/>
                  </a:lnTo>
                  <a:lnTo>
                    <a:pt x="143405" y="116609"/>
                  </a:lnTo>
                  <a:lnTo>
                    <a:pt x="143317" y="116877"/>
                  </a:lnTo>
                  <a:lnTo>
                    <a:pt x="143130" y="117517"/>
                  </a:lnTo>
                  <a:lnTo>
                    <a:pt x="142964" y="117811"/>
                  </a:lnTo>
                  <a:lnTo>
                    <a:pt x="142975" y="117990"/>
                  </a:lnTo>
                  <a:lnTo>
                    <a:pt x="143240" y="118144"/>
                  </a:lnTo>
                  <a:lnTo>
                    <a:pt x="143527" y="118234"/>
                  </a:lnTo>
                  <a:lnTo>
                    <a:pt x="143615" y="118400"/>
                  </a:lnTo>
                  <a:lnTo>
                    <a:pt x="143604" y="118656"/>
                  </a:lnTo>
                  <a:lnTo>
                    <a:pt x="143560" y="118917"/>
                  </a:lnTo>
                  <a:lnTo>
                    <a:pt x="143372" y="119163"/>
                  </a:lnTo>
                  <a:lnTo>
                    <a:pt x="143185" y="119687"/>
                  </a:lnTo>
                  <a:lnTo>
                    <a:pt x="143163" y="120072"/>
                  </a:lnTo>
                  <a:lnTo>
                    <a:pt x="142975" y="120518"/>
                  </a:lnTo>
                  <a:lnTo>
                    <a:pt x="142898" y="120793"/>
                  </a:lnTo>
                  <a:lnTo>
                    <a:pt x="142854" y="121180"/>
                  </a:lnTo>
                  <a:lnTo>
                    <a:pt x="142799" y="121552"/>
                  </a:lnTo>
                  <a:lnTo>
                    <a:pt x="142799" y="121756"/>
                  </a:lnTo>
                  <a:lnTo>
                    <a:pt x="142832" y="121991"/>
                  </a:lnTo>
                  <a:lnTo>
                    <a:pt x="142887" y="122149"/>
                  </a:lnTo>
                  <a:lnTo>
                    <a:pt x="143108" y="122345"/>
                  </a:lnTo>
                  <a:lnTo>
                    <a:pt x="143284" y="122503"/>
                  </a:lnTo>
                  <a:lnTo>
                    <a:pt x="143483" y="122574"/>
                  </a:lnTo>
                  <a:lnTo>
                    <a:pt x="143637" y="122646"/>
                  </a:lnTo>
                  <a:lnTo>
                    <a:pt x="143869" y="122830"/>
                  </a:lnTo>
                  <a:lnTo>
                    <a:pt x="143924" y="122915"/>
                  </a:lnTo>
                  <a:lnTo>
                    <a:pt x="143935" y="123046"/>
                  </a:lnTo>
                  <a:lnTo>
                    <a:pt x="143913" y="123136"/>
                  </a:lnTo>
                  <a:lnTo>
                    <a:pt x="143869" y="123183"/>
                  </a:lnTo>
                  <a:lnTo>
                    <a:pt x="143769" y="123219"/>
                  </a:lnTo>
                  <a:lnTo>
                    <a:pt x="143659" y="123244"/>
                  </a:lnTo>
                  <a:lnTo>
                    <a:pt x="143527" y="123387"/>
                  </a:lnTo>
                  <a:lnTo>
                    <a:pt x="143372" y="123513"/>
                  </a:lnTo>
                  <a:lnTo>
                    <a:pt x="143185" y="123663"/>
                  </a:lnTo>
                  <a:lnTo>
                    <a:pt x="143085" y="123820"/>
                  </a:lnTo>
                  <a:lnTo>
                    <a:pt x="143085" y="123821"/>
                  </a:lnTo>
                  <a:lnTo>
                    <a:pt x="143041" y="123922"/>
                  </a:lnTo>
                  <a:lnTo>
                    <a:pt x="143008" y="124093"/>
                  </a:lnTo>
                  <a:lnTo>
                    <a:pt x="142997" y="124294"/>
                  </a:lnTo>
                  <a:lnTo>
                    <a:pt x="143074" y="124496"/>
                  </a:lnTo>
                  <a:lnTo>
                    <a:pt x="143108" y="124608"/>
                  </a:lnTo>
                  <a:lnTo>
                    <a:pt x="143085" y="124746"/>
                  </a:lnTo>
                  <a:lnTo>
                    <a:pt x="143074" y="125054"/>
                  </a:lnTo>
                  <a:lnTo>
                    <a:pt x="143085" y="125250"/>
                  </a:lnTo>
                  <a:lnTo>
                    <a:pt x="143174" y="125376"/>
                  </a:lnTo>
                  <a:lnTo>
                    <a:pt x="143240" y="125529"/>
                  </a:lnTo>
                  <a:lnTo>
                    <a:pt x="143284" y="125767"/>
                  </a:lnTo>
                  <a:lnTo>
                    <a:pt x="143284" y="125935"/>
                  </a:lnTo>
                  <a:lnTo>
                    <a:pt x="143273" y="126396"/>
                  </a:lnTo>
                  <a:lnTo>
                    <a:pt x="143218" y="126773"/>
                  </a:lnTo>
                  <a:lnTo>
                    <a:pt x="143163" y="127081"/>
                  </a:lnTo>
                  <a:lnTo>
                    <a:pt x="142997" y="127570"/>
                  </a:lnTo>
                  <a:lnTo>
                    <a:pt x="142721" y="128142"/>
                  </a:lnTo>
                  <a:lnTo>
                    <a:pt x="142655" y="128353"/>
                  </a:lnTo>
                  <a:lnTo>
                    <a:pt x="142633" y="128577"/>
                  </a:lnTo>
                  <a:lnTo>
                    <a:pt x="142721" y="128743"/>
                  </a:lnTo>
                  <a:lnTo>
                    <a:pt x="142644" y="129121"/>
                  </a:lnTo>
                  <a:lnTo>
                    <a:pt x="142611" y="129398"/>
                  </a:lnTo>
                  <a:lnTo>
                    <a:pt x="142611" y="129761"/>
                  </a:lnTo>
                  <a:lnTo>
                    <a:pt x="142534" y="129999"/>
                  </a:lnTo>
                  <a:lnTo>
                    <a:pt x="142291" y="130502"/>
                  </a:lnTo>
                  <a:lnTo>
                    <a:pt x="142170" y="130851"/>
                  </a:lnTo>
                  <a:lnTo>
                    <a:pt x="142126" y="131061"/>
                  </a:lnTo>
                  <a:lnTo>
                    <a:pt x="142214" y="131187"/>
                  </a:lnTo>
                  <a:lnTo>
                    <a:pt x="142247" y="131368"/>
                  </a:lnTo>
                  <a:lnTo>
                    <a:pt x="142247" y="131564"/>
                  </a:lnTo>
                  <a:lnTo>
                    <a:pt x="142181" y="131815"/>
                  </a:lnTo>
                  <a:lnTo>
                    <a:pt x="142015" y="131969"/>
                  </a:lnTo>
                  <a:lnTo>
                    <a:pt x="141706" y="132179"/>
                  </a:lnTo>
                  <a:lnTo>
                    <a:pt x="141298" y="132388"/>
                  </a:lnTo>
                  <a:lnTo>
                    <a:pt x="140768" y="132542"/>
                  </a:lnTo>
                  <a:lnTo>
                    <a:pt x="140393" y="132710"/>
                  </a:lnTo>
                  <a:lnTo>
                    <a:pt x="139919" y="133366"/>
                  </a:lnTo>
                  <a:lnTo>
                    <a:pt x="139753" y="133842"/>
                  </a:lnTo>
                  <a:lnTo>
                    <a:pt x="139709" y="134149"/>
                  </a:lnTo>
                  <a:lnTo>
                    <a:pt x="139720" y="134344"/>
                  </a:lnTo>
                  <a:lnTo>
                    <a:pt x="139753" y="134541"/>
                  </a:lnTo>
                  <a:lnTo>
                    <a:pt x="139776" y="134834"/>
                  </a:lnTo>
                  <a:lnTo>
                    <a:pt x="139687" y="135070"/>
                  </a:lnTo>
                  <a:lnTo>
                    <a:pt x="139489" y="135376"/>
                  </a:lnTo>
                  <a:lnTo>
                    <a:pt x="139411" y="135567"/>
                  </a:lnTo>
                  <a:lnTo>
                    <a:pt x="139422" y="135699"/>
                  </a:lnTo>
                  <a:lnTo>
                    <a:pt x="139467" y="135802"/>
                  </a:lnTo>
                  <a:lnTo>
                    <a:pt x="139588" y="135955"/>
                  </a:lnTo>
                  <a:lnTo>
                    <a:pt x="139698" y="136588"/>
                  </a:lnTo>
                  <a:lnTo>
                    <a:pt x="139698" y="137025"/>
                  </a:lnTo>
                  <a:lnTo>
                    <a:pt x="139632" y="137475"/>
                  </a:lnTo>
                  <a:lnTo>
                    <a:pt x="139610" y="137710"/>
                  </a:lnTo>
                  <a:lnTo>
                    <a:pt x="139588" y="137878"/>
                  </a:lnTo>
                  <a:lnTo>
                    <a:pt x="139842" y="138350"/>
                  </a:lnTo>
                  <a:lnTo>
                    <a:pt x="139930" y="138597"/>
                  </a:lnTo>
                  <a:lnTo>
                    <a:pt x="139963" y="138855"/>
                  </a:lnTo>
                  <a:lnTo>
                    <a:pt x="139974" y="139214"/>
                  </a:lnTo>
                  <a:lnTo>
                    <a:pt x="139908" y="139405"/>
                  </a:lnTo>
                  <a:lnTo>
                    <a:pt x="139820" y="139516"/>
                  </a:lnTo>
                  <a:lnTo>
                    <a:pt x="139632" y="139707"/>
                  </a:lnTo>
                  <a:lnTo>
                    <a:pt x="139478" y="139820"/>
                  </a:lnTo>
                  <a:lnTo>
                    <a:pt x="139356" y="140123"/>
                  </a:lnTo>
                  <a:lnTo>
                    <a:pt x="139279" y="140515"/>
                  </a:lnTo>
                  <a:lnTo>
                    <a:pt x="139213" y="140987"/>
                  </a:lnTo>
                  <a:lnTo>
                    <a:pt x="139246" y="141189"/>
                  </a:lnTo>
                  <a:lnTo>
                    <a:pt x="139378" y="141403"/>
                  </a:lnTo>
                  <a:lnTo>
                    <a:pt x="139555" y="141649"/>
                  </a:lnTo>
                  <a:lnTo>
                    <a:pt x="139786" y="142116"/>
                  </a:lnTo>
                  <a:lnTo>
                    <a:pt x="140117" y="142471"/>
                  </a:lnTo>
                  <a:lnTo>
                    <a:pt x="140460" y="142893"/>
                  </a:lnTo>
                  <a:lnTo>
                    <a:pt x="140967" y="143401"/>
                  </a:lnTo>
                  <a:lnTo>
                    <a:pt x="141022" y="143610"/>
                  </a:lnTo>
                  <a:lnTo>
                    <a:pt x="141298" y="143909"/>
                  </a:lnTo>
                  <a:lnTo>
                    <a:pt x="141475" y="144224"/>
                  </a:lnTo>
                  <a:lnTo>
                    <a:pt x="141475" y="144575"/>
                  </a:lnTo>
                  <a:lnTo>
                    <a:pt x="141419" y="144979"/>
                  </a:lnTo>
                  <a:lnTo>
                    <a:pt x="141408" y="145066"/>
                  </a:lnTo>
                  <a:lnTo>
                    <a:pt x="141508" y="145143"/>
                  </a:lnTo>
                  <a:lnTo>
                    <a:pt x="141552" y="145259"/>
                  </a:lnTo>
                  <a:lnTo>
                    <a:pt x="141596" y="145476"/>
                  </a:lnTo>
                  <a:lnTo>
                    <a:pt x="141596" y="145606"/>
                  </a:lnTo>
                  <a:lnTo>
                    <a:pt x="141640" y="145985"/>
                  </a:lnTo>
                  <a:lnTo>
                    <a:pt x="141783" y="146240"/>
                  </a:lnTo>
                  <a:lnTo>
                    <a:pt x="141982" y="146379"/>
                  </a:lnTo>
                  <a:lnTo>
                    <a:pt x="142170" y="146479"/>
                  </a:lnTo>
                  <a:lnTo>
                    <a:pt x="142324" y="146734"/>
                  </a:lnTo>
                  <a:lnTo>
                    <a:pt x="142490" y="147059"/>
                  </a:lnTo>
                  <a:lnTo>
                    <a:pt x="142490" y="147214"/>
                  </a:lnTo>
                  <a:lnTo>
                    <a:pt x="142501" y="147376"/>
                  </a:lnTo>
                  <a:lnTo>
                    <a:pt x="142401" y="147553"/>
                  </a:lnTo>
                  <a:lnTo>
                    <a:pt x="142203" y="147715"/>
                  </a:lnTo>
                  <a:lnTo>
                    <a:pt x="142114" y="147862"/>
                  </a:lnTo>
                  <a:lnTo>
                    <a:pt x="142103" y="148025"/>
                  </a:lnTo>
                  <a:lnTo>
                    <a:pt x="142280" y="148287"/>
                  </a:lnTo>
                  <a:lnTo>
                    <a:pt x="142501" y="148612"/>
                  </a:lnTo>
                  <a:lnTo>
                    <a:pt x="142534" y="148789"/>
                  </a:lnTo>
                  <a:lnTo>
                    <a:pt x="142567" y="148913"/>
                  </a:lnTo>
                  <a:lnTo>
                    <a:pt x="142611" y="149005"/>
                  </a:lnTo>
                  <a:lnTo>
                    <a:pt x="142611" y="149215"/>
                  </a:lnTo>
                  <a:lnTo>
                    <a:pt x="142589" y="149408"/>
                  </a:lnTo>
                  <a:lnTo>
                    <a:pt x="142534" y="149554"/>
                  </a:lnTo>
                  <a:lnTo>
                    <a:pt x="142379" y="149755"/>
                  </a:lnTo>
                  <a:lnTo>
                    <a:pt x="142203" y="149948"/>
                  </a:lnTo>
                  <a:lnTo>
                    <a:pt x="142004" y="150125"/>
                  </a:lnTo>
                  <a:lnTo>
                    <a:pt x="141883" y="150380"/>
                  </a:lnTo>
                  <a:lnTo>
                    <a:pt x="141883" y="150536"/>
                  </a:lnTo>
                  <a:lnTo>
                    <a:pt x="141706" y="150789"/>
                  </a:lnTo>
                  <a:lnTo>
                    <a:pt x="141607" y="150983"/>
                  </a:lnTo>
                  <a:lnTo>
                    <a:pt x="141585" y="151253"/>
                  </a:lnTo>
                  <a:lnTo>
                    <a:pt x="141442" y="151469"/>
                  </a:lnTo>
                  <a:lnTo>
                    <a:pt x="141386" y="151624"/>
                  </a:lnTo>
                  <a:lnTo>
                    <a:pt x="141099" y="151863"/>
                  </a:lnTo>
                  <a:lnTo>
                    <a:pt x="140835" y="152088"/>
                  </a:lnTo>
                  <a:lnTo>
                    <a:pt x="140713" y="152188"/>
                  </a:lnTo>
                  <a:lnTo>
                    <a:pt x="140404" y="152574"/>
                  </a:lnTo>
                  <a:lnTo>
                    <a:pt x="140162" y="152867"/>
                  </a:lnTo>
                  <a:lnTo>
                    <a:pt x="139786" y="153236"/>
                  </a:lnTo>
                  <a:lnTo>
                    <a:pt x="139367" y="153586"/>
                  </a:lnTo>
                  <a:lnTo>
                    <a:pt x="139169" y="153875"/>
                  </a:lnTo>
                  <a:lnTo>
                    <a:pt x="139036" y="154287"/>
                  </a:lnTo>
                  <a:lnTo>
                    <a:pt x="138959" y="154549"/>
                  </a:lnTo>
                  <a:lnTo>
                    <a:pt x="138893" y="154628"/>
                  </a:lnTo>
                  <a:lnTo>
                    <a:pt x="138683" y="154841"/>
                  </a:lnTo>
                  <a:lnTo>
                    <a:pt x="138551" y="154969"/>
                  </a:lnTo>
                  <a:lnTo>
                    <a:pt x="138429" y="155118"/>
                  </a:lnTo>
                  <a:lnTo>
                    <a:pt x="138374" y="155261"/>
                  </a:lnTo>
                  <a:lnTo>
                    <a:pt x="138352" y="155395"/>
                  </a:lnTo>
                  <a:lnTo>
                    <a:pt x="138297" y="155532"/>
                  </a:lnTo>
                  <a:lnTo>
                    <a:pt x="138209" y="155623"/>
                  </a:lnTo>
                  <a:lnTo>
                    <a:pt x="138054" y="155687"/>
                  </a:lnTo>
                  <a:lnTo>
                    <a:pt x="137955" y="155692"/>
                  </a:lnTo>
                  <a:lnTo>
                    <a:pt x="137834" y="155751"/>
                  </a:lnTo>
                  <a:lnTo>
                    <a:pt x="137448" y="155789"/>
                  </a:lnTo>
                  <a:lnTo>
                    <a:pt x="137117" y="155804"/>
                  </a:lnTo>
                  <a:lnTo>
                    <a:pt x="136962" y="155821"/>
                  </a:lnTo>
                  <a:lnTo>
                    <a:pt x="136819" y="155859"/>
                  </a:lnTo>
                  <a:lnTo>
                    <a:pt x="136576" y="156039"/>
                  </a:lnTo>
                  <a:lnTo>
                    <a:pt x="136190" y="156226"/>
                  </a:lnTo>
                  <a:lnTo>
                    <a:pt x="135881" y="156346"/>
                  </a:lnTo>
                  <a:lnTo>
                    <a:pt x="135484" y="156623"/>
                  </a:lnTo>
                  <a:lnTo>
                    <a:pt x="135318" y="156849"/>
                  </a:lnTo>
                  <a:lnTo>
                    <a:pt x="134877" y="157418"/>
                  </a:lnTo>
                  <a:lnTo>
                    <a:pt x="134667" y="157732"/>
                  </a:lnTo>
                  <a:lnTo>
                    <a:pt x="134579" y="158047"/>
                  </a:lnTo>
                  <a:lnTo>
                    <a:pt x="134612" y="158168"/>
                  </a:lnTo>
                  <a:lnTo>
                    <a:pt x="134645" y="158310"/>
                  </a:lnTo>
                  <a:lnTo>
                    <a:pt x="134623" y="158430"/>
                  </a:lnTo>
                  <a:lnTo>
                    <a:pt x="134513" y="158610"/>
                  </a:lnTo>
                  <a:lnTo>
                    <a:pt x="134369" y="158760"/>
                  </a:lnTo>
                  <a:lnTo>
                    <a:pt x="134281" y="158983"/>
                  </a:lnTo>
                  <a:lnTo>
                    <a:pt x="134193" y="159307"/>
                  </a:lnTo>
                  <a:lnTo>
                    <a:pt x="134126" y="159621"/>
                  </a:lnTo>
                  <a:lnTo>
                    <a:pt x="134126" y="159981"/>
                  </a:lnTo>
                  <a:lnTo>
                    <a:pt x="134171" y="160258"/>
                  </a:lnTo>
                  <a:lnTo>
                    <a:pt x="134270" y="160610"/>
                  </a:lnTo>
                  <a:lnTo>
                    <a:pt x="134369" y="160761"/>
                  </a:lnTo>
                  <a:lnTo>
                    <a:pt x="134557" y="160941"/>
                  </a:lnTo>
                  <a:lnTo>
                    <a:pt x="134778" y="161120"/>
                  </a:lnTo>
                  <a:lnTo>
                    <a:pt x="135031" y="161217"/>
                  </a:lnTo>
                  <a:lnTo>
                    <a:pt x="135086" y="161367"/>
                  </a:lnTo>
                  <a:lnTo>
                    <a:pt x="135064" y="161577"/>
                  </a:lnTo>
                  <a:lnTo>
                    <a:pt x="134987" y="161959"/>
                  </a:lnTo>
                  <a:lnTo>
                    <a:pt x="134833" y="162469"/>
                  </a:lnTo>
                  <a:lnTo>
                    <a:pt x="134645" y="163061"/>
                  </a:lnTo>
                  <a:lnTo>
                    <a:pt x="134623" y="163295"/>
                  </a:lnTo>
                  <a:lnTo>
                    <a:pt x="134457" y="163339"/>
                  </a:lnTo>
                  <a:lnTo>
                    <a:pt x="134270" y="163279"/>
                  </a:lnTo>
                  <a:lnTo>
                    <a:pt x="134060" y="163249"/>
                  </a:lnTo>
                  <a:lnTo>
                    <a:pt x="133862" y="163175"/>
                  </a:lnTo>
                  <a:lnTo>
                    <a:pt x="133729" y="163257"/>
                  </a:lnTo>
                  <a:lnTo>
                    <a:pt x="133575" y="163486"/>
                  </a:lnTo>
                  <a:lnTo>
                    <a:pt x="133509" y="163768"/>
                  </a:lnTo>
                  <a:lnTo>
                    <a:pt x="133409" y="164042"/>
                  </a:lnTo>
                  <a:lnTo>
                    <a:pt x="133387" y="164153"/>
                  </a:lnTo>
                  <a:lnTo>
                    <a:pt x="133332" y="164376"/>
                  </a:lnTo>
                  <a:lnTo>
                    <a:pt x="133211" y="164747"/>
                  </a:lnTo>
                  <a:lnTo>
                    <a:pt x="133078" y="165191"/>
                  </a:lnTo>
                  <a:lnTo>
                    <a:pt x="132957" y="165605"/>
                  </a:lnTo>
                  <a:lnTo>
                    <a:pt x="132714" y="165991"/>
                  </a:lnTo>
                  <a:lnTo>
                    <a:pt x="132571" y="166191"/>
                  </a:lnTo>
                  <a:lnTo>
                    <a:pt x="132483" y="166420"/>
                  </a:lnTo>
                  <a:lnTo>
                    <a:pt x="132383" y="166583"/>
                  </a:lnTo>
                  <a:lnTo>
                    <a:pt x="132229" y="166814"/>
                  </a:lnTo>
                  <a:lnTo>
                    <a:pt x="132097" y="166880"/>
                  </a:lnTo>
                  <a:lnTo>
                    <a:pt x="132008" y="167007"/>
                  </a:lnTo>
                  <a:lnTo>
                    <a:pt x="132030" y="167299"/>
                  </a:lnTo>
                  <a:lnTo>
                    <a:pt x="132141" y="167611"/>
                  </a:lnTo>
                  <a:lnTo>
                    <a:pt x="132152" y="167901"/>
                  </a:lnTo>
                  <a:lnTo>
                    <a:pt x="132019" y="168156"/>
                  </a:lnTo>
                  <a:lnTo>
                    <a:pt x="131721" y="168341"/>
                  </a:lnTo>
                  <a:lnTo>
                    <a:pt x="131401" y="168642"/>
                  </a:lnTo>
                  <a:lnTo>
                    <a:pt x="130971" y="168874"/>
                  </a:lnTo>
                  <a:lnTo>
                    <a:pt x="130585" y="169105"/>
                  </a:lnTo>
                  <a:lnTo>
                    <a:pt x="130144" y="169187"/>
                  </a:lnTo>
                  <a:lnTo>
                    <a:pt x="129879" y="169398"/>
                  </a:lnTo>
                  <a:lnTo>
                    <a:pt x="129824" y="169582"/>
                  </a:lnTo>
                  <a:lnTo>
                    <a:pt x="129769" y="171176"/>
                  </a:lnTo>
                  <a:lnTo>
                    <a:pt x="129294" y="172499"/>
                  </a:lnTo>
                  <a:lnTo>
                    <a:pt x="128952" y="173288"/>
                  </a:lnTo>
                  <a:lnTo>
                    <a:pt x="127937" y="174138"/>
                  </a:lnTo>
                  <a:lnTo>
                    <a:pt x="127650" y="174464"/>
                  </a:lnTo>
                  <a:lnTo>
                    <a:pt x="127065" y="174717"/>
                  </a:lnTo>
                  <a:lnTo>
                    <a:pt x="126922" y="174821"/>
                  </a:lnTo>
                  <a:lnTo>
                    <a:pt x="126790" y="175005"/>
                  </a:lnTo>
                  <a:lnTo>
                    <a:pt x="126690" y="175170"/>
                  </a:lnTo>
                  <a:lnTo>
                    <a:pt x="126646" y="175385"/>
                  </a:lnTo>
                  <a:lnTo>
                    <a:pt x="126657" y="175582"/>
                  </a:lnTo>
                  <a:lnTo>
                    <a:pt x="126602" y="175736"/>
                  </a:lnTo>
                  <a:lnTo>
                    <a:pt x="126437" y="175938"/>
                  </a:lnTo>
                  <a:lnTo>
                    <a:pt x="126249" y="176141"/>
                  </a:lnTo>
                  <a:lnTo>
                    <a:pt x="126050" y="176356"/>
                  </a:lnTo>
                  <a:lnTo>
                    <a:pt x="125962" y="176497"/>
                  </a:lnTo>
                  <a:lnTo>
                    <a:pt x="125885" y="176583"/>
                  </a:lnTo>
                  <a:lnTo>
                    <a:pt x="125819" y="176729"/>
                  </a:lnTo>
                  <a:lnTo>
                    <a:pt x="125819" y="176775"/>
                  </a:lnTo>
                  <a:lnTo>
                    <a:pt x="125841" y="176867"/>
                  </a:lnTo>
                  <a:lnTo>
                    <a:pt x="125885" y="176924"/>
                  </a:lnTo>
                  <a:lnTo>
                    <a:pt x="126039" y="177063"/>
                  </a:lnTo>
                  <a:lnTo>
                    <a:pt x="126150" y="177137"/>
                  </a:lnTo>
                  <a:lnTo>
                    <a:pt x="126447" y="177265"/>
                  </a:lnTo>
                  <a:lnTo>
                    <a:pt x="126503" y="177267"/>
                  </a:lnTo>
                  <a:lnTo>
                    <a:pt x="126734" y="177380"/>
                  </a:lnTo>
                  <a:lnTo>
                    <a:pt x="126922" y="177533"/>
                  </a:lnTo>
                  <a:lnTo>
                    <a:pt x="126922" y="177534"/>
                  </a:lnTo>
                  <a:lnTo>
                    <a:pt x="126922" y="177534"/>
                  </a:lnTo>
                  <a:lnTo>
                    <a:pt x="126900" y="177665"/>
                  </a:lnTo>
                  <a:lnTo>
                    <a:pt x="126801" y="177778"/>
                  </a:lnTo>
                  <a:lnTo>
                    <a:pt x="126591" y="178040"/>
                  </a:lnTo>
                  <a:lnTo>
                    <a:pt x="126348" y="178295"/>
                  </a:lnTo>
                  <a:lnTo>
                    <a:pt x="126249" y="178614"/>
                  </a:lnTo>
                  <a:lnTo>
                    <a:pt x="126172" y="179045"/>
                  </a:lnTo>
                  <a:lnTo>
                    <a:pt x="126094" y="179562"/>
                  </a:lnTo>
                  <a:lnTo>
                    <a:pt x="126094" y="179862"/>
                  </a:lnTo>
                  <a:lnTo>
                    <a:pt x="126084" y="180190"/>
                  </a:lnTo>
                  <a:lnTo>
                    <a:pt x="125951" y="180398"/>
                  </a:lnTo>
                  <a:lnTo>
                    <a:pt x="125763" y="180500"/>
                  </a:lnTo>
                  <a:lnTo>
                    <a:pt x="125532" y="180674"/>
                  </a:lnTo>
                  <a:lnTo>
                    <a:pt x="125234" y="181023"/>
                  </a:lnTo>
                  <a:lnTo>
                    <a:pt x="125024" y="181630"/>
                  </a:lnTo>
                  <a:lnTo>
                    <a:pt x="124660" y="182325"/>
                  </a:lnTo>
                  <a:lnTo>
                    <a:pt x="124550" y="182841"/>
                  </a:lnTo>
                  <a:lnTo>
                    <a:pt x="124506" y="183167"/>
                  </a:lnTo>
                  <a:lnTo>
                    <a:pt x="124484" y="183236"/>
                  </a:lnTo>
                  <a:lnTo>
                    <a:pt x="124020" y="184531"/>
                  </a:lnTo>
                  <a:lnTo>
                    <a:pt x="123678" y="185249"/>
                  </a:lnTo>
                  <a:lnTo>
                    <a:pt x="122752" y="186646"/>
                  </a:lnTo>
                  <a:lnTo>
                    <a:pt x="122332" y="186951"/>
                  </a:lnTo>
                  <a:lnTo>
                    <a:pt x="121968" y="187325"/>
                  </a:lnTo>
                  <a:lnTo>
                    <a:pt x="121626" y="187611"/>
                  </a:lnTo>
                  <a:lnTo>
                    <a:pt x="121317" y="187940"/>
                  </a:lnTo>
                  <a:lnTo>
                    <a:pt x="121008" y="188240"/>
                  </a:lnTo>
                  <a:lnTo>
                    <a:pt x="120688" y="188604"/>
                  </a:lnTo>
                  <a:lnTo>
                    <a:pt x="120280" y="189161"/>
                  </a:lnTo>
                  <a:lnTo>
                    <a:pt x="120004" y="189589"/>
                  </a:lnTo>
                  <a:lnTo>
                    <a:pt x="119607" y="190163"/>
                  </a:lnTo>
                  <a:lnTo>
                    <a:pt x="119519" y="190495"/>
                  </a:lnTo>
                  <a:lnTo>
                    <a:pt x="119375" y="190785"/>
                  </a:lnTo>
                  <a:lnTo>
                    <a:pt x="119276" y="191000"/>
                  </a:lnTo>
                  <a:lnTo>
                    <a:pt x="119155" y="191272"/>
                  </a:lnTo>
                  <a:lnTo>
                    <a:pt x="119044" y="191574"/>
                  </a:lnTo>
                  <a:lnTo>
                    <a:pt x="118890" y="191943"/>
                  </a:lnTo>
                  <a:lnTo>
                    <a:pt x="118813" y="192206"/>
                  </a:lnTo>
                  <a:lnTo>
                    <a:pt x="118713" y="192506"/>
                  </a:lnTo>
                  <a:lnTo>
                    <a:pt x="118658" y="192683"/>
                  </a:lnTo>
                  <a:lnTo>
                    <a:pt x="118592" y="192973"/>
                  </a:lnTo>
                  <a:lnTo>
                    <a:pt x="118493" y="193377"/>
                  </a:lnTo>
                  <a:lnTo>
                    <a:pt x="118360" y="193745"/>
                  </a:lnTo>
                  <a:lnTo>
                    <a:pt x="118261" y="194149"/>
                  </a:lnTo>
                  <a:lnTo>
                    <a:pt x="118184" y="194390"/>
                  </a:lnTo>
                  <a:lnTo>
                    <a:pt x="118095" y="194609"/>
                  </a:lnTo>
                  <a:lnTo>
                    <a:pt x="118062" y="194811"/>
                  </a:lnTo>
                  <a:lnTo>
                    <a:pt x="118018" y="194986"/>
                  </a:lnTo>
                  <a:lnTo>
                    <a:pt x="117952" y="195390"/>
                  </a:lnTo>
                  <a:lnTo>
                    <a:pt x="117908" y="195657"/>
                  </a:lnTo>
                  <a:lnTo>
                    <a:pt x="117886" y="195929"/>
                  </a:lnTo>
                  <a:lnTo>
                    <a:pt x="117798" y="196179"/>
                  </a:lnTo>
                  <a:lnTo>
                    <a:pt x="117698" y="196609"/>
                  </a:lnTo>
                  <a:lnTo>
                    <a:pt x="117687" y="196846"/>
                  </a:lnTo>
                  <a:lnTo>
                    <a:pt x="117654" y="197083"/>
                  </a:lnTo>
                  <a:lnTo>
                    <a:pt x="117599" y="197403"/>
                  </a:lnTo>
                  <a:lnTo>
                    <a:pt x="117555" y="197758"/>
                  </a:lnTo>
                  <a:lnTo>
                    <a:pt x="117577" y="198017"/>
                  </a:lnTo>
                  <a:lnTo>
                    <a:pt x="117511" y="198188"/>
                  </a:lnTo>
                  <a:lnTo>
                    <a:pt x="117456" y="198333"/>
                  </a:lnTo>
                  <a:lnTo>
                    <a:pt x="117411" y="198552"/>
                  </a:lnTo>
                  <a:lnTo>
                    <a:pt x="117389" y="198749"/>
                  </a:lnTo>
                  <a:lnTo>
                    <a:pt x="117411" y="198885"/>
                  </a:lnTo>
                  <a:lnTo>
                    <a:pt x="117478" y="199034"/>
                  </a:lnTo>
                  <a:lnTo>
                    <a:pt x="117500" y="199302"/>
                  </a:lnTo>
                  <a:lnTo>
                    <a:pt x="117478" y="199566"/>
                  </a:lnTo>
                  <a:lnTo>
                    <a:pt x="117433" y="199775"/>
                  </a:lnTo>
                  <a:lnTo>
                    <a:pt x="117445" y="199977"/>
                  </a:lnTo>
                  <a:lnTo>
                    <a:pt x="117445" y="200280"/>
                  </a:lnTo>
                  <a:lnTo>
                    <a:pt x="117500" y="200775"/>
                  </a:lnTo>
                  <a:lnTo>
                    <a:pt x="117478" y="201056"/>
                  </a:lnTo>
                  <a:lnTo>
                    <a:pt x="117411" y="201174"/>
                  </a:lnTo>
                  <a:lnTo>
                    <a:pt x="117378" y="201420"/>
                  </a:lnTo>
                  <a:lnTo>
                    <a:pt x="117400" y="201692"/>
                  </a:lnTo>
                  <a:lnTo>
                    <a:pt x="117467" y="201920"/>
                  </a:lnTo>
                  <a:lnTo>
                    <a:pt x="117555" y="202140"/>
                  </a:lnTo>
                  <a:lnTo>
                    <a:pt x="117665" y="202284"/>
                  </a:lnTo>
                  <a:lnTo>
                    <a:pt x="117809" y="202504"/>
                  </a:lnTo>
                  <a:lnTo>
                    <a:pt x="117842" y="202640"/>
                  </a:lnTo>
                  <a:lnTo>
                    <a:pt x="117864" y="202880"/>
                  </a:lnTo>
                  <a:lnTo>
                    <a:pt x="117809" y="203105"/>
                  </a:lnTo>
                  <a:lnTo>
                    <a:pt x="117676" y="203345"/>
                  </a:lnTo>
                  <a:lnTo>
                    <a:pt x="117533" y="203678"/>
                  </a:lnTo>
                  <a:lnTo>
                    <a:pt x="117389" y="204012"/>
                  </a:lnTo>
                  <a:lnTo>
                    <a:pt x="117202" y="204344"/>
                  </a:lnTo>
                  <a:lnTo>
                    <a:pt x="116959" y="204538"/>
                  </a:lnTo>
                  <a:lnTo>
                    <a:pt x="116749" y="204649"/>
                  </a:lnTo>
                  <a:lnTo>
                    <a:pt x="116507" y="204710"/>
                  </a:lnTo>
                  <a:lnTo>
                    <a:pt x="116286" y="204753"/>
                  </a:lnTo>
                  <a:lnTo>
                    <a:pt x="116043" y="204806"/>
                  </a:lnTo>
                  <a:lnTo>
                    <a:pt x="115867" y="204849"/>
                  </a:lnTo>
                  <a:lnTo>
                    <a:pt x="115679" y="204815"/>
                  </a:lnTo>
                  <a:lnTo>
                    <a:pt x="115492" y="204757"/>
                  </a:lnTo>
                  <a:lnTo>
                    <a:pt x="115227" y="204705"/>
                  </a:lnTo>
                  <a:lnTo>
                    <a:pt x="115006" y="204718"/>
                  </a:lnTo>
                  <a:lnTo>
                    <a:pt x="114896" y="204806"/>
                  </a:lnTo>
                  <a:lnTo>
                    <a:pt x="114896" y="204867"/>
                  </a:lnTo>
                  <a:lnTo>
                    <a:pt x="114951" y="205017"/>
                  </a:lnTo>
                  <a:lnTo>
                    <a:pt x="115006" y="205266"/>
                  </a:lnTo>
                  <a:lnTo>
                    <a:pt x="115073" y="205621"/>
                  </a:lnTo>
                  <a:lnTo>
                    <a:pt x="115106" y="205891"/>
                  </a:lnTo>
                  <a:lnTo>
                    <a:pt x="115083" y="206124"/>
                  </a:lnTo>
                  <a:lnTo>
                    <a:pt x="114995" y="206405"/>
                  </a:lnTo>
                  <a:lnTo>
                    <a:pt x="114852" y="206686"/>
                  </a:lnTo>
                  <a:lnTo>
                    <a:pt x="114708" y="206871"/>
                  </a:lnTo>
                  <a:lnTo>
                    <a:pt x="114598" y="207014"/>
                  </a:lnTo>
                  <a:lnTo>
                    <a:pt x="114477" y="207210"/>
                  </a:lnTo>
                  <a:lnTo>
                    <a:pt x="114377" y="207428"/>
                  </a:lnTo>
                  <a:lnTo>
                    <a:pt x="114311" y="207708"/>
                  </a:lnTo>
                  <a:lnTo>
                    <a:pt x="114256" y="208005"/>
                  </a:lnTo>
                  <a:lnTo>
                    <a:pt x="114179" y="208312"/>
                  </a:lnTo>
                  <a:lnTo>
                    <a:pt x="114091" y="208572"/>
                  </a:lnTo>
                  <a:lnTo>
                    <a:pt x="113980" y="208768"/>
                  </a:lnTo>
                  <a:lnTo>
                    <a:pt x="113837" y="209021"/>
                  </a:lnTo>
                  <a:lnTo>
                    <a:pt x="113605" y="209530"/>
                  </a:lnTo>
                  <a:lnTo>
                    <a:pt x="113528" y="209716"/>
                  </a:lnTo>
                  <a:lnTo>
                    <a:pt x="113451" y="210123"/>
                  </a:lnTo>
                  <a:lnTo>
                    <a:pt x="113362" y="210446"/>
                  </a:lnTo>
                  <a:lnTo>
                    <a:pt x="113241" y="210600"/>
                  </a:lnTo>
                  <a:lnTo>
                    <a:pt x="113098" y="210701"/>
                  </a:lnTo>
                  <a:lnTo>
                    <a:pt x="112954" y="210774"/>
                  </a:lnTo>
                  <a:lnTo>
                    <a:pt x="112789" y="210838"/>
                  </a:lnTo>
                  <a:lnTo>
                    <a:pt x="112590" y="210923"/>
                  </a:lnTo>
                  <a:lnTo>
                    <a:pt x="112149" y="211029"/>
                  </a:lnTo>
                  <a:lnTo>
                    <a:pt x="111465" y="211219"/>
                  </a:lnTo>
                  <a:lnTo>
                    <a:pt x="111112" y="211455"/>
                  </a:lnTo>
                  <a:lnTo>
                    <a:pt x="110957" y="211783"/>
                  </a:lnTo>
                  <a:lnTo>
                    <a:pt x="110703" y="212528"/>
                  </a:lnTo>
                  <a:lnTo>
                    <a:pt x="110328" y="212999"/>
                  </a:lnTo>
                  <a:lnTo>
                    <a:pt x="110108" y="213111"/>
                  </a:lnTo>
                  <a:lnTo>
                    <a:pt x="109876" y="213228"/>
                  </a:lnTo>
                  <a:lnTo>
                    <a:pt x="109699" y="213349"/>
                  </a:lnTo>
                  <a:lnTo>
                    <a:pt x="109446" y="213525"/>
                  </a:lnTo>
                  <a:lnTo>
                    <a:pt x="109037" y="213907"/>
                  </a:lnTo>
                  <a:lnTo>
                    <a:pt x="108773" y="214227"/>
                  </a:lnTo>
                  <a:lnTo>
                    <a:pt x="108596" y="214447"/>
                  </a:lnTo>
                  <a:lnTo>
                    <a:pt x="108508" y="214603"/>
                  </a:lnTo>
                  <a:lnTo>
                    <a:pt x="108475" y="214769"/>
                  </a:lnTo>
                  <a:lnTo>
                    <a:pt x="108419" y="214986"/>
                  </a:lnTo>
                  <a:lnTo>
                    <a:pt x="108386" y="215179"/>
                  </a:lnTo>
                  <a:lnTo>
                    <a:pt x="108397" y="215390"/>
                  </a:lnTo>
                  <a:lnTo>
                    <a:pt x="108386" y="215555"/>
                  </a:lnTo>
                  <a:lnTo>
                    <a:pt x="108409" y="215817"/>
                  </a:lnTo>
                  <a:lnTo>
                    <a:pt x="108409" y="215965"/>
                  </a:lnTo>
                  <a:lnTo>
                    <a:pt x="108431" y="216169"/>
                  </a:lnTo>
                  <a:lnTo>
                    <a:pt x="108453" y="216495"/>
                  </a:lnTo>
                  <a:lnTo>
                    <a:pt x="108464" y="216742"/>
                  </a:lnTo>
                  <a:lnTo>
                    <a:pt x="108475" y="216990"/>
                  </a:lnTo>
                  <a:lnTo>
                    <a:pt x="108475" y="217121"/>
                  </a:lnTo>
                  <a:lnTo>
                    <a:pt x="108397" y="217209"/>
                  </a:lnTo>
                  <a:lnTo>
                    <a:pt x="108298" y="217302"/>
                  </a:lnTo>
                  <a:lnTo>
                    <a:pt x="108199" y="217420"/>
                  </a:lnTo>
                  <a:lnTo>
                    <a:pt x="108078" y="217603"/>
                  </a:lnTo>
                  <a:lnTo>
                    <a:pt x="107945" y="217742"/>
                  </a:lnTo>
                  <a:lnTo>
                    <a:pt x="107868" y="217854"/>
                  </a:lnTo>
                  <a:lnTo>
                    <a:pt x="107747" y="217965"/>
                  </a:lnTo>
                  <a:lnTo>
                    <a:pt x="107614" y="218124"/>
                  </a:lnTo>
                  <a:lnTo>
                    <a:pt x="107526" y="218271"/>
                  </a:lnTo>
                  <a:lnTo>
                    <a:pt x="107438" y="218437"/>
                  </a:lnTo>
                  <a:lnTo>
                    <a:pt x="107371" y="218614"/>
                  </a:lnTo>
                  <a:lnTo>
                    <a:pt x="107294" y="218807"/>
                  </a:lnTo>
                  <a:lnTo>
                    <a:pt x="107206" y="218993"/>
                  </a:lnTo>
                  <a:lnTo>
                    <a:pt x="107129" y="219209"/>
                  </a:lnTo>
                  <a:lnTo>
                    <a:pt x="107073" y="219398"/>
                  </a:lnTo>
                  <a:lnTo>
                    <a:pt x="107018" y="219527"/>
                  </a:lnTo>
                  <a:lnTo>
                    <a:pt x="106952" y="219649"/>
                  </a:lnTo>
                  <a:lnTo>
                    <a:pt x="106886" y="219768"/>
                  </a:lnTo>
                  <a:lnTo>
                    <a:pt x="106831" y="219988"/>
                  </a:lnTo>
                  <a:lnTo>
                    <a:pt x="106809" y="220165"/>
                  </a:lnTo>
                  <a:lnTo>
                    <a:pt x="106776" y="220339"/>
                  </a:lnTo>
                  <a:lnTo>
                    <a:pt x="106743" y="220494"/>
                  </a:lnTo>
                  <a:lnTo>
                    <a:pt x="106720" y="220720"/>
                  </a:lnTo>
                  <a:lnTo>
                    <a:pt x="106709" y="220833"/>
                  </a:lnTo>
                  <a:lnTo>
                    <a:pt x="106676" y="220946"/>
                  </a:lnTo>
                  <a:lnTo>
                    <a:pt x="106588" y="221090"/>
                  </a:lnTo>
                  <a:lnTo>
                    <a:pt x="106434" y="221197"/>
                  </a:lnTo>
                  <a:lnTo>
                    <a:pt x="106301" y="221276"/>
                  </a:lnTo>
                  <a:lnTo>
                    <a:pt x="106224" y="221315"/>
                  </a:lnTo>
                  <a:lnTo>
                    <a:pt x="106103" y="221360"/>
                  </a:lnTo>
                  <a:lnTo>
                    <a:pt x="105750" y="221654"/>
                  </a:lnTo>
                  <a:lnTo>
                    <a:pt x="105562" y="221864"/>
                  </a:lnTo>
                  <a:lnTo>
                    <a:pt x="105452" y="222033"/>
                  </a:lnTo>
                  <a:lnTo>
                    <a:pt x="105363" y="221885"/>
                  </a:lnTo>
                  <a:lnTo>
                    <a:pt x="105231" y="221788"/>
                  </a:lnTo>
                  <a:lnTo>
                    <a:pt x="105065" y="221685"/>
                  </a:lnTo>
                  <a:lnTo>
                    <a:pt x="104933" y="221612"/>
                  </a:lnTo>
                  <a:lnTo>
                    <a:pt x="104834" y="221552"/>
                  </a:lnTo>
                  <a:lnTo>
                    <a:pt x="104591" y="221519"/>
                  </a:lnTo>
                  <a:lnTo>
                    <a:pt x="104260" y="221501"/>
                  </a:lnTo>
                  <a:lnTo>
                    <a:pt x="104006" y="221485"/>
                  </a:lnTo>
                  <a:lnTo>
                    <a:pt x="103852" y="221505"/>
                  </a:lnTo>
                  <a:lnTo>
                    <a:pt x="103731" y="221475"/>
                  </a:lnTo>
                  <a:lnTo>
                    <a:pt x="103664" y="221409"/>
                  </a:lnTo>
                  <a:lnTo>
                    <a:pt x="103598" y="221268"/>
                  </a:lnTo>
                  <a:lnTo>
                    <a:pt x="103543" y="221149"/>
                  </a:lnTo>
                  <a:lnTo>
                    <a:pt x="103477" y="221025"/>
                  </a:lnTo>
                  <a:lnTo>
                    <a:pt x="103388" y="220928"/>
                  </a:lnTo>
                  <a:lnTo>
                    <a:pt x="103256" y="220841"/>
                  </a:lnTo>
                  <a:lnTo>
                    <a:pt x="103146" y="220739"/>
                  </a:lnTo>
                  <a:lnTo>
                    <a:pt x="103035" y="220625"/>
                  </a:lnTo>
                  <a:lnTo>
                    <a:pt x="102947" y="220544"/>
                  </a:lnTo>
                  <a:lnTo>
                    <a:pt x="102925" y="220470"/>
                  </a:lnTo>
                  <a:lnTo>
                    <a:pt x="102947" y="220358"/>
                  </a:lnTo>
                  <a:lnTo>
                    <a:pt x="102969" y="220223"/>
                  </a:lnTo>
                  <a:lnTo>
                    <a:pt x="102991" y="220027"/>
                  </a:lnTo>
                  <a:lnTo>
                    <a:pt x="102980" y="219836"/>
                  </a:lnTo>
                  <a:lnTo>
                    <a:pt x="102925" y="219770"/>
                  </a:lnTo>
                  <a:lnTo>
                    <a:pt x="102804" y="219659"/>
                  </a:lnTo>
                  <a:lnTo>
                    <a:pt x="102208" y="219548"/>
                  </a:lnTo>
                  <a:lnTo>
                    <a:pt x="101822" y="219383"/>
                  </a:lnTo>
                  <a:lnTo>
                    <a:pt x="101645" y="219287"/>
                  </a:lnTo>
                  <a:lnTo>
                    <a:pt x="101226" y="219145"/>
                  </a:lnTo>
                  <a:lnTo>
                    <a:pt x="100873" y="218963"/>
                  </a:lnTo>
                  <a:lnTo>
                    <a:pt x="100531" y="218916"/>
                  </a:lnTo>
                  <a:lnTo>
                    <a:pt x="100211" y="218939"/>
                  </a:lnTo>
                  <a:lnTo>
                    <a:pt x="99902" y="219066"/>
                  </a:lnTo>
                  <a:lnTo>
                    <a:pt x="99670" y="219200"/>
                  </a:lnTo>
                  <a:lnTo>
                    <a:pt x="99262" y="219280"/>
                  </a:lnTo>
                  <a:lnTo>
                    <a:pt x="98997" y="219344"/>
                  </a:lnTo>
                  <a:lnTo>
                    <a:pt x="98644" y="219487"/>
                  </a:lnTo>
                  <a:lnTo>
                    <a:pt x="98402" y="219518"/>
                  </a:lnTo>
                  <a:lnTo>
                    <a:pt x="97993" y="219426"/>
                  </a:lnTo>
                  <a:lnTo>
                    <a:pt x="97850" y="219289"/>
                  </a:lnTo>
                  <a:lnTo>
                    <a:pt x="97706" y="219108"/>
                  </a:lnTo>
                  <a:lnTo>
                    <a:pt x="97519" y="218953"/>
                  </a:lnTo>
                  <a:lnTo>
                    <a:pt x="97442" y="218728"/>
                  </a:lnTo>
                  <a:lnTo>
                    <a:pt x="97431" y="218564"/>
                  </a:lnTo>
                  <a:lnTo>
                    <a:pt x="97375" y="218399"/>
                  </a:lnTo>
                  <a:lnTo>
                    <a:pt x="97199" y="218233"/>
                  </a:lnTo>
                  <a:lnTo>
                    <a:pt x="97044" y="218036"/>
                  </a:lnTo>
                  <a:lnTo>
                    <a:pt x="96868" y="217793"/>
                  </a:lnTo>
                  <a:lnTo>
                    <a:pt x="96758" y="217639"/>
                  </a:lnTo>
                  <a:lnTo>
                    <a:pt x="96714" y="217475"/>
                  </a:lnTo>
                  <a:lnTo>
                    <a:pt x="96680" y="217353"/>
                  </a:lnTo>
                  <a:lnTo>
                    <a:pt x="96658" y="217287"/>
                  </a:lnTo>
                  <a:lnTo>
                    <a:pt x="96526" y="217167"/>
                  </a:lnTo>
                  <a:lnTo>
                    <a:pt x="96393" y="217024"/>
                  </a:lnTo>
                  <a:lnTo>
                    <a:pt x="96349" y="216865"/>
                  </a:lnTo>
                  <a:lnTo>
                    <a:pt x="96250" y="216667"/>
                  </a:lnTo>
                  <a:lnTo>
                    <a:pt x="96195" y="216578"/>
                  </a:lnTo>
                  <a:lnTo>
                    <a:pt x="96052" y="216469"/>
                  </a:lnTo>
                  <a:lnTo>
                    <a:pt x="95897" y="216301"/>
                  </a:lnTo>
                  <a:lnTo>
                    <a:pt x="95842" y="216234"/>
                  </a:lnTo>
                  <a:lnTo>
                    <a:pt x="95732" y="216040"/>
                  </a:lnTo>
                  <a:lnTo>
                    <a:pt x="95665" y="215986"/>
                  </a:lnTo>
                  <a:lnTo>
                    <a:pt x="95588" y="215951"/>
                  </a:lnTo>
                  <a:lnTo>
                    <a:pt x="95489" y="215920"/>
                  </a:lnTo>
                  <a:lnTo>
                    <a:pt x="95389" y="215830"/>
                  </a:lnTo>
                  <a:lnTo>
                    <a:pt x="95356" y="215736"/>
                  </a:lnTo>
                  <a:lnTo>
                    <a:pt x="95356" y="215611"/>
                  </a:lnTo>
                  <a:lnTo>
                    <a:pt x="95378" y="215439"/>
                  </a:lnTo>
                  <a:lnTo>
                    <a:pt x="95389" y="215286"/>
                  </a:lnTo>
                  <a:lnTo>
                    <a:pt x="95401" y="215200"/>
                  </a:lnTo>
                  <a:lnTo>
                    <a:pt x="95423" y="215051"/>
                  </a:lnTo>
                  <a:lnTo>
                    <a:pt x="95434" y="214836"/>
                  </a:lnTo>
                  <a:lnTo>
                    <a:pt x="95522" y="214627"/>
                  </a:lnTo>
                  <a:lnTo>
                    <a:pt x="95577" y="214371"/>
                  </a:lnTo>
                  <a:lnTo>
                    <a:pt x="95577" y="214045"/>
                  </a:lnTo>
                  <a:lnTo>
                    <a:pt x="95478" y="213843"/>
                  </a:lnTo>
                  <a:lnTo>
                    <a:pt x="95445" y="213726"/>
                  </a:lnTo>
                  <a:lnTo>
                    <a:pt x="95511" y="213619"/>
                  </a:lnTo>
                  <a:lnTo>
                    <a:pt x="95566" y="213357"/>
                  </a:lnTo>
                  <a:lnTo>
                    <a:pt x="95621" y="213212"/>
                  </a:lnTo>
                  <a:lnTo>
                    <a:pt x="95643" y="213083"/>
                  </a:lnTo>
                  <a:lnTo>
                    <a:pt x="95577" y="212814"/>
                  </a:lnTo>
                  <a:lnTo>
                    <a:pt x="95577" y="212659"/>
                  </a:lnTo>
                  <a:lnTo>
                    <a:pt x="95544" y="212406"/>
                  </a:lnTo>
                  <a:lnTo>
                    <a:pt x="95478" y="211983"/>
                  </a:lnTo>
                  <a:lnTo>
                    <a:pt x="95489" y="211751"/>
                  </a:lnTo>
                  <a:lnTo>
                    <a:pt x="95599" y="211399"/>
                  </a:lnTo>
                  <a:lnTo>
                    <a:pt x="95963" y="211096"/>
                  </a:lnTo>
                  <a:lnTo>
                    <a:pt x="96140" y="210854"/>
                  </a:lnTo>
                  <a:lnTo>
                    <a:pt x="96294" y="210481"/>
                  </a:lnTo>
                  <a:lnTo>
                    <a:pt x="96283" y="210068"/>
                  </a:lnTo>
                  <a:lnTo>
                    <a:pt x="96305" y="209896"/>
                  </a:lnTo>
                  <a:lnTo>
                    <a:pt x="96449" y="209669"/>
                  </a:lnTo>
                  <a:lnTo>
                    <a:pt x="96669" y="209368"/>
                  </a:lnTo>
                  <a:lnTo>
                    <a:pt x="96736" y="209263"/>
                  </a:lnTo>
                  <a:lnTo>
                    <a:pt x="96879" y="209138"/>
                  </a:lnTo>
                  <a:lnTo>
                    <a:pt x="97022" y="209092"/>
                  </a:lnTo>
                  <a:lnTo>
                    <a:pt x="97177" y="209106"/>
                  </a:lnTo>
                  <a:lnTo>
                    <a:pt x="97442" y="209176"/>
                  </a:lnTo>
                  <a:lnTo>
                    <a:pt x="97519" y="209212"/>
                  </a:lnTo>
                  <a:lnTo>
                    <a:pt x="97651" y="209166"/>
                  </a:lnTo>
                  <a:lnTo>
                    <a:pt x="97684" y="209106"/>
                  </a:lnTo>
                  <a:lnTo>
                    <a:pt x="97706" y="209032"/>
                  </a:lnTo>
                  <a:lnTo>
                    <a:pt x="97684" y="208871"/>
                  </a:lnTo>
                  <a:lnTo>
                    <a:pt x="97684" y="208779"/>
                  </a:lnTo>
                  <a:lnTo>
                    <a:pt x="97751" y="208444"/>
                  </a:lnTo>
                  <a:lnTo>
                    <a:pt x="97795" y="208305"/>
                  </a:lnTo>
                  <a:lnTo>
                    <a:pt x="97839" y="208154"/>
                  </a:lnTo>
                  <a:lnTo>
                    <a:pt x="97905" y="208058"/>
                  </a:lnTo>
                  <a:lnTo>
                    <a:pt x="97971" y="207936"/>
                  </a:lnTo>
                  <a:lnTo>
                    <a:pt x="98004" y="207778"/>
                  </a:lnTo>
                  <a:lnTo>
                    <a:pt x="98004" y="207661"/>
                  </a:lnTo>
                  <a:lnTo>
                    <a:pt x="98026" y="207439"/>
                  </a:lnTo>
                  <a:lnTo>
                    <a:pt x="98214" y="207135"/>
                  </a:lnTo>
                  <a:lnTo>
                    <a:pt x="98457" y="206811"/>
                  </a:lnTo>
                  <a:lnTo>
                    <a:pt x="98611" y="206582"/>
                  </a:lnTo>
                  <a:lnTo>
                    <a:pt x="98655" y="206458"/>
                  </a:lnTo>
                  <a:lnTo>
                    <a:pt x="98644" y="206384"/>
                  </a:lnTo>
                  <a:lnTo>
                    <a:pt x="98567" y="206307"/>
                  </a:lnTo>
                  <a:lnTo>
                    <a:pt x="98269" y="206212"/>
                  </a:lnTo>
                  <a:lnTo>
                    <a:pt x="97916" y="206085"/>
                  </a:lnTo>
                  <a:lnTo>
                    <a:pt x="97751" y="205968"/>
                  </a:lnTo>
                  <a:lnTo>
                    <a:pt x="97596" y="205851"/>
                  </a:lnTo>
                  <a:lnTo>
                    <a:pt x="97431" y="205773"/>
                  </a:lnTo>
                  <a:lnTo>
                    <a:pt x="97298" y="205773"/>
                  </a:lnTo>
                  <a:lnTo>
                    <a:pt x="97067" y="205968"/>
                  </a:lnTo>
                  <a:lnTo>
                    <a:pt x="96890" y="206170"/>
                  </a:lnTo>
                  <a:lnTo>
                    <a:pt x="96658" y="206490"/>
                  </a:lnTo>
                  <a:lnTo>
                    <a:pt x="96305" y="206693"/>
                  </a:lnTo>
                  <a:lnTo>
                    <a:pt x="96074" y="206824"/>
                  </a:lnTo>
                  <a:lnTo>
                    <a:pt x="95765" y="207027"/>
                  </a:lnTo>
                  <a:lnTo>
                    <a:pt x="95566" y="207102"/>
                  </a:lnTo>
                  <a:lnTo>
                    <a:pt x="95323" y="207312"/>
                  </a:lnTo>
                  <a:lnTo>
                    <a:pt x="95125" y="207415"/>
                  </a:lnTo>
                  <a:lnTo>
                    <a:pt x="95014" y="207476"/>
                  </a:lnTo>
                  <a:lnTo>
                    <a:pt x="94926" y="207632"/>
                  </a:lnTo>
                  <a:lnTo>
                    <a:pt x="94750" y="207908"/>
                  </a:lnTo>
                  <a:lnTo>
                    <a:pt x="94551" y="208088"/>
                  </a:lnTo>
                  <a:lnTo>
                    <a:pt x="94441" y="208213"/>
                  </a:lnTo>
                  <a:lnTo>
                    <a:pt x="94363" y="208338"/>
                  </a:lnTo>
                  <a:lnTo>
                    <a:pt x="94242" y="208552"/>
                  </a:lnTo>
                  <a:lnTo>
                    <a:pt x="93911" y="208857"/>
                  </a:lnTo>
                  <a:lnTo>
                    <a:pt x="93856" y="208911"/>
                  </a:lnTo>
                  <a:lnTo>
                    <a:pt x="93845" y="208971"/>
                  </a:lnTo>
                  <a:lnTo>
                    <a:pt x="93867" y="209008"/>
                  </a:lnTo>
                  <a:lnTo>
                    <a:pt x="93955" y="209097"/>
                  </a:lnTo>
                  <a:lnTo>
                    <a:pt x="94088" y="209139"/>
                  </a:lnTo>
                  <a:lnTo>
                    <a:pt x="94286" y="209219"/>
                  </a:lnTo>
                  <a:lnTo>
                    <a:pt x="94374" y="209271"/>
                  </a:lnTo>
                  <a:lnTo>
                    <a:pt x="94419" y="209330"/>
                  </a:lnTo>
                  <a:lnTo>
                    <a:pt x="94441" y="209480"/>
                  </a:lnTo>
                  <a:lnTo>
                    <a:pt x="94286" y="209654"/>
                  </a:lnTo>
                  <a:lnTo>
                    <a:pt x="94121" y="209799"/>
                  </a:lnTo>
                  <a:lnTo>
                    <a:pt x="93999" y="210195"/>
                  </a:lnTo>
                  <a:lnTo>
                    <a:pt x="93823" y="210555"/>
                  </a:lnTo>
                  <a:lnTo>
                    <a:pt x="93779" y="210597"/>
                  </a:lnTo>
                  <a:lnTo>
                    <a:pt x="93668" y="210663"/>
                  </a:lnTo>
                  <a:lnTo>
                    <a:pt x="93359" y="210826"/>
                  </a:lnTo>
                  <a:lnTo>
                    <a:pt x="93128" y="211036"/>
                  </a:lnTo>
                  <a:lnTo>
                    <a:pt x="92775" y="211359"/>
                  </a:lnTo>
                  <a:lnTo>
                    <a:pt x="92708" y="211436"/>
                  </a:lnTo>
                  <a:lnTo>
                    <a:pt x="92565" y="211563"/>
                  </a:lnTo>
                  <a:lnTo>
                    <a:pt x="92311" y="211720"/>
                  </a:lnTo>
                  <a:lnTo>
                    <a:pt x="92124" y="211898"/>
                  </a:lnTo>
                  <a:lnTo>
                    <a:pt x="91914" y="212051"/>
                  </a:lnTo>
                  <a:lnTo>
                    <a:pt x="91407" y="212446"/>
                  </a:lnTo>
                  <a:lnTo>
                    <a:pt x="91031" y="212917"/>
                  </a:lnTo>
                  <a:lnTo>
                    <a:pt x="90568" y="213857"/>
                  </a:lnTo>
                  <a:lnTo>
                    <a:pt x="90325" y="214115"/>
                  </a:lnTo>
                  <a:lnTo>
                    <a:pt x="90116" y="214385"/>
                  </a:lnTo>
                  <a:lnTo>
                    <a:pt x="89917" y="214598"/>
                  </a:lnTo>
                  <a:lnTo>
                    <a:pt x="89818" y="214681"/>
                  </a:lnTo>
                  <a:lnTo>
                    <a:pt x="89575" y="214895"/>
                  </a:lnTo>
                  <a:lnTo>
                    <a:pt x="89454" y="215081"/>
                  </a:lnTo>
                  <a:lnTo>
                    <a:pt x="89410" y="215309"/>
                  </a:lnTo>
                  <a:lnTo>
                    <a:pt x="89388" y="215423"/>
                  </a:lnTo>
                  <a:lnTo>
                    <a:pt x="89376" y="215594"/>
                  </a:lnTo>
                  <a:lnTo>
                    <a:pt x="89222" y="215739"/>
                  </a:lnTo>
                  <a:lnTo>
                    <a:pt x="88935" y="215910"/>
                  </a:lnTo>
                  <a:lnTo>
                    <a:pt x="88516" y="216287"/>
                  </a:lnTo>
                  <a:lnTo>
                    <a:pt x="88119" y="216568"/>
                  </a:lnTo>
                  <a:lnTo>
                    <a:pt x="87942" y="216674"/>
                  </a:lnTo>
                  <a:lnTo>
                    <a:pt x="87843" y="216770"/>
                  </a:lnTo>
                  <a:lnTo>
                    <a:pt x="87710" y="216925"/>
                  </a:lnTo>
                  <a:lnTo>
                    <a:pt x="87545" y="217144"/>
                  </a:lnTo>
                  <a:lnTo>
                    <a:pt x="87413" y="217271"/>
                  </a:lnTo>
                  <a:lnTo>
                    <a:pt x="87346" y="217385"/>
                  </a:lnTo>
                  <a:lnTo>
                    <a:pt x="87324" y="217490"/>
                  </a:lnTo>
                  <a:lnTo>
                    <a:pt x="87291" y="217696"/>
                  </a:lnTo>
                  <a:lnTo>
                    <a:pt x="87214" y="217833"/>
                  </a:lnTo>
                  <a:lnTo>
                    <a:pt x="87159" y="217886"/>
                  </a:lnTo>
                  <a:lnTo>
                    <a:pt x="86861" y="218008"/>
                  </a:lnTo>
                  <a:lnTo>
                    <a:pt x="86673" y="218201"/>
                  </a:lnTo>
                  <a:lnTo>
                    <a:pt x="86607" y="218219"/>
                  </a:lnTo>
                  <a:lnTo>
                    <a:pt x="86530" y="218201"/>
                  </a:lnTo>
                  <a:lnTo>
                    <a:pt x="86475" y="218175"/>
                  </a:lnTo>
                  <a:lnTo>
                    <a:pt x="86375" y="218153"/>
                  </a:lnTo>
                  <a:lnTo>
                    <a:pt x="86232" y="218140"/>
                  </a:lnTo>
                  <a:lnTo>
                    <a:pt x="86100" y="218195"/>
                  </a:lnTo>
                  <a:lnTo>
                    <a:pt x="85934" y="218337"/>
                  </a:lnTo>
                  <a:lnTo>
                    <a:pt x="85703" y="218480"/>
                  </a:lnTo>
                  <a:lnTo>
                    <a:pt x="85526" y="218503"/>
                  </a:lnTo>
                  <a:lnTo>
                    <a:pt x="85338" y="218598"/>
                  </a:lnTo>
                  <a:lnTo>
                    <a:pt x="84985" y="218931"/>
                  </a:lnTo>
                  <a:lnTo>
                    <a:pt x="84643" y="219157"/>
                  </a:lnTo>
                  <a:lnTo>
                    <a:pt x="84312" y="219466"/>
                  </a:lnTo>
                  <a:lnTo>
                    <a:pt x="84224" y="219567"/>
                  </a:lnTo>
                  <a:lnTo>
                    <a:pt x="84059" y="219908"/>
                  </a:lnTo>
                  <a:lnTo>
                    <a:pt x="84025" y="220281"/>
                  </a:lnTo>
                  <a:lnTo>
                    <a:pt x="83981" y="220392"/>
                  </a:lnTo>
                  <a:lnTo>
                    <a:pt x="83904" y="220505"/>
                  </a:lnTo>
                  <a:lnTo>
                    <a:pt x="83827" y="220674"/>
                  </a:lnTo>
                  <a:lnTo>
                    <a:pt x="83661" y="220861"/>
                  </a:lnTo>
                  <a:lnTo>
                    <a:pt x="83573" y="220973"/>
                  </a:lnTo>
                  <a:lnTo>
                    <a:pt x="83507" y="221090"/>
                  </a:lnTo>
                  <a:lnTo>
                    <a:pt x="83385" y="221207"/>
                  </a:lnTo>
                  <a:lnTo>
                    <a:pt x="83353" y="221314"/>
                  </a:lnTo>
                  <a:lnTo>
                    <a:pt x="83330" y="221410"/>
                  </a:lnTo>
                  <a:lnTo>
                    <a:pt x="83319" y="221538"/>
                  </a:lnTo>
                  <a:lnTo>
                    <a:pt x="83353" y="221671"/>
                  </a:lnTo>
                  <a:lnTo>
                    <a:pt x="83463" y="221841"/>
                  </a:lnTo>
                  <a:lnTo>
                    <a:pt x="83529" y="221969"/>
                  </a:lnTo>
                  <a:lnTo>
                    <a:pt x="83694" y="222065"/>
                  </a:lnTo>
                  <a:lnTo>
                    <a:pt x="83761" y="222123"/>
                  </a:lnTo>
                  <a:lnTo>
                    <a:pt x="83739" y="222204"/>
                  </a:lnTo>
                  <a:lnTo>
                    <a:pt x="83683" y="222315"/>
                  </a:lnTo>
                  <a:lnTo>
                    <a:pt x="83606" y="222390"/>
                  </a:lnTo>
                  <a:lnTo>
                    <a:pt x="83507" y="222475"/>
                  </a:lnTo>
                  <a:lnTo>
                    <a:pt x="83363" y="222656"/>
                  </a:lnTo>
                  <a:lnTo>
                    <a:pt x="83353" y="222725"/>
                  </a:lnTo>
                  <a:lnTo>
                    <a:pt x="83319" y="222859"/>
                  </a:lnTo>
                  <a:lnTo>
                    <a:pt x="83275" y="222991"/>
                  </a:lnTo>
                  <a:lnTo>
                    <a:pt x="83209" y="223066"/>
                  </a:lnTo>
                  <a:lnTo>
                    <a:pt x="83044" y="223248"/>
                  </a:lnTo>
                  <a:lnTo>
                    <a:pt x="82955" y="223327"/>
                  </a:lnTo>
                  <a:lnTo>
                    <a:pt x="82856" y="223380"/>
                  </a:lnTo>
                  <a:lnTo>
                    <a:pt x="82713" y="223391"/>
                  </a:lnTo>
                  <a:lnTo>
                    <a:pt x="82580" y="223465"/>
                  </a:lnTo>
                  <a:lnTo>
                    <a:pt x="82503" y="223525"/>
                  </a:lnTo>
                  <a:lnTo>
                    <a:pt x="82459" y="223593"/>
                  </a:lnTo>
                  <a:lnTo>
                    <a:pt x="82470" y="223705"/>
                  </a:lnTo>
                  <a:lnTo>
                    <a:pt x="82448" y="223822"/>
                  </a:lnTo>
                  <a:lnTo>
                    <a:pt x="82459" y="223934"/>
                  </a:lnTo>
                  <a:lnTo>
                    <a:pt x="82459" y="224067"/>
                  </a:lnTo>
                  <a:lnTo>
                    <a:pt x="82393" y="224148"/>
                  </a:lnTo>
                  <a:lnTo>
                    <a:pt x="82315" y="224232"/>
                  </a:lnTo>
                  <a:lnTo>
                    <a:pt x="82216" y="224232"/>
                  </a:lnTo>
                  <a:lnTo>
                    <a:pt x="82106" y="224339"/>
                  </a:lnTo>
                  <a:lnTo>
                    <a:pt x="82095" y="224386"/>
                  </a:lnTo>
                  <a:lnTo>
                    <a:pt x="82117" y="224442"/>
                  </a:lnTo>
                  <a:lnTo>
                    <a:pt x="82161" y="224501"/>
                  </a:lnTo>
                  <a:lnTo>
                    <a:pt x="82205" y="224591"/>
                  </a:lnTo>
                  <a:lnTo>
                    <a:pt x="82216" y="224650"/>
                  </a:lnTo>
                  <a:lnTo>
                    <a:pt x="82205" y="224736"/>
                  </a:lnTo>
                  <a:lnTo>
                    <a:pt x="82183" y="224838"/>
                  </a:lnTo>
                  <a:lnTo>
                    <a:pt x="82183" y="224876"/>
                  </a:lnTo>
                  <a:lnTo>
                    <a:pt x="82172" y="224995"/>
                  </a:lnTo>
                  <a:lnTo>
                    <a:pt x="82183" y="225162"/>
                  </a:lnTo>
                  <a:lnTo>
                    <a:pt x="82150" y="225264"/>
                  </a:lnTo>
                  <a:lnTo>
                    <a:pt x="82006" y="225378"/>
                  </a:lnTo>
                  <a:lnTo>
                    <a:pt x="81841" y="225475"/>
                  </a:lnTo>
                  <a:lnTo>
                    <a:pt x="81587" y="225710"/>
                  </a:lnTo>
                  <a:lnTo>
                    <a:pt x="81466" y="226047"/>
                  </a:lnTo>
                  <a:lnTo>
                    <a:pt x="81422" y="226110"/>
                  </a:lnTo>
                  <a:lnTo>
                    <a:pt x="81411" y="226226"/>
                  </a:lnTo>
                  <a:lnTo>
                    <a:pt x="81422" y="226268"/>
                  </a:lnTo>
                  <a:lnTo>
                    <a:pt x="81466" y="226339"/>
                  </a:lnTo>
                  <a:lnTo>
                    <a:pt x="81510" y="226459"/>
                  </a:lnTo>
                  <a:lnTo>
                    <a:pt x="81521" y="226520"/>
                  </a:lnTo>
                  <a:lnTo>
                    <a:pt x="81521" y="226612"/>
                  </a:lnTo>
                  <a:lnTo>
                    <a:pt x="81477" y="226732"/>
                  </a:lnTo>
                  <a:lnTo>
                    <a:pt x="81422" y="226801"/>
                  </a:lnTo>
                  <a:lnTo>
                    <a:pt x="81333" y="227037"/>
                  </a:lnTo>
                  <a:lnTo>
                    <a:pt x="81157" y="227260"/>
                  </a:lnTo>
                  <a:lnTo>
                    <a:pt x="81035" y="227388"/>
                  </a:lnTo>
                  <a:lnTo>
                    <a:pt x="80914" y="227585"/>
                  </a:lnTo>
                  <a:lnTo>
                    <a:pt x="80870" y="227664"/>
                  </a:lnTo>
                  <a:lnTo>
                    <a:pt x="80815" y="227912"/>
                  </a:lnTo>
                  <a:lnTo>
                    <a:pt x="80793" y="228007"/>
                  </a:lnTo>
                  <a:lnTo>
                    <a:pt x="80771" y="228140"/>
                  </a:lnTo>
                  <a:lnTo>
                    <a:pt x="80749" y="228260"/>
                  </a:lnTo>
                  <a:lnTo>
                    <a:pt x="80705" y="228358"/>
                  </a:lnTo>
                  <a:lnTo>
                    <a:pt x="80638" y="228461"/>
                  </a:lnTo>
                  <a:lnTo>
                    <a:pt x="80495" y="228648"/>
                  </a:lnTo>
                  <a:lnTo>
                    <a:pt x="80374" y="228929"/>
                  </a:lnTo>
                  <a:lnTo>
                    <a:pt x="80307" y="229071"/>
                  </a:lnTo>
                  <a:lnTo>
                    <a:pt x="80142" y="229281"/>
                  </a:lnTo>
                  <a:lnTo>
                    <a:pt x="79932" y="229529"/>
                  </a:lnTo>
                  <a:lnTo>
                    <a:pt x="79789" y="229696"/>
                  </a:lnTo>
                  <a:lnTo>
                    <a:pt x="79767" y="229937"/>
                  </a:lnTo>
                  <a:lnTo>
                    <a:pt x="79634" y="230180"/>
                  </a:lnTo>
                  <a:lnTo>
                    <a:pt x="79480" y="230262"/>
                  </a:lnTo>
                  <a:lnTo>
                    <a:pt x="79392" y="230364"/>
                  </a:lnTo>
                  <a:lnTo>
                    <a:pt x="79359" y="230652"/>
                  </a:lnTo>
                  <a:lnTo>
                    <a:pt x="79270" y="230815"/>
                  </a:lnTo>
                  <a:lnTo>
                    <a:pt x="79182" y="230976"/>
                  </a:lnTo>
                  <a:lnTo>
                    <a:pt x="79072" y="231057"/>
                  </a:lnTo>
                  <a:lnTo>
                    <a:pt x="78983" y="231125"/>
                  </a:lnTo>
                  <a:lnTo>
                    <a:pt x="78840" y="231315"/>
                  </a:lnTo>
                  <a:lnTo>
                    <a:pt x="78708" y="231505"/>
                  </a:lnTo>
                  <a:lnTo>
                    <a:pt x="78542" y="231777"/>
                  </a:lnTo>
                  <a:lnTo>
                    <a:pt x="78487" y="231925"/>
                  </a:lnTo>
                  <a:lnTo>
                    <a:pt x="78454" y="232083"/>
                  </a:lnTo>
                  <a:lnTo>
                    <a:pt x="78487" y="232273"/>
                  </a:lnTo>
                  <a:lnTo>
                    <a:pt x="78531" y="232555"/>
                  </a:lnTo>
                  <a:lnTo>
                    <a:pt x="78542" y="232913"/>
                  </a:lnTo>
                  <a:lnTo>
                    <a:pt x="78608" y="233213"/>
                  </a:lnTo>
                  <a:lnTo>
                    <a:pt x="78630" y="233342"/>
                  </a:lnTo>
                  <a:lnTo>
                    <a:pt x="78608" y="233432"/>
                  </a:lnTo>
                  <a:lnTo>
                    <a:pt x="78575" y="233652"/>
                  </a:lnTo>
                  <a:lnTo>
                    <a:pt x="78531" y="233904"/>
                  </a:lnTo>
                  <a:lnTo>
                    <a:pt x="78377" y="234357"/>
                  </a:lnTo>
                  <a:lnTo>
                    <a:pt x="78211" y="234548"/>
                  </a:lnTo>
                  <a:lnTo>
                    <a:pt x="78156" y="234629"/>
                  </a:lnTo>
                  <a:lnTo>
                    <a:pt x="77946" y="234776"/>
                  </a:lnTo>
                  <a:lnTo>
                    <a:pt x="77781" y="234868"/>
                  </a:lnTo>
                  <a:lnTo>
                    <a:pt x="77693" y="234905"/>
                  </a:lnTo>
                  <a:lnTo>
                    <a:pt x="77538" y="234911"/>
                  </a:lnTo>
                  <a:lnTo>
                    <a:pt x="77417" y="234891"/>
                  </a:lnTo>
                  <a:lnTo>
                    <a:pt x="77328" y="234915"/>
                  </a:lnTo>
                  <a:lnTo>
                    <a:pt x="77240" y="234968"/>
                  </a:lnTo>
                  <a:lnTo>
                    <a:pt x="77174" y="235034"/>
                  </a:lnTo>
                  <a:lnTo>
                    <a:pt x="77174" y="235102"/>
                  </a:lnTo>
                  <a:lnTo>
                    <a:pt x="77174" y="235186"/>
                  </a:lnTo>
                  <a:lnTo>
                    <a:pt x="77108" y="235330"/>
                  </a:lnTo>
                  <a:lnTo>
                    <a:pt x="77008" y="235492"/>
                  </a:lnTo>
                  <a:lnTo>
                    <a:pt x="76942" y="235592"/>
                  </a:lnTo>
                  <a:lnTo>
                    <a:pt x="76887" y="235650"/>
                  </a:lnTo>
                  <a:lnTo>
                    <a:pt x="76788" y="235701"/>
                  </a:lnTo>
                  <a:lnTo>
                    <a:pt x="76699" y="235744"/>
                  </a:lnTo>
                  <a:lnTo>
                    <a:pt x="76677" y="235802"/>
                  </a:lnTo>
                  <a:lnTo>
                    <a:pt x="76666" y="235926"/>
                  </a:lnTo>
                  <a:lnTo>
                    <a:pt x="76611" y="236116"/>
                  </a:lnTo>
                  <a:lnTo>
                    <a:pt x="76578" y="236427"/>
                  </a:lnTo>
                  <a:lnTo>
                    <a:pt x="76512" y="236575"/>
                  </a:lnTo>
                  <a:lnTo>
                    <a:pt x="76380" y="236827"/>
                  </a:lnTo>
                  <a:lnTo>
                    <a:pt x="76313" y="236995"/>
                  </a:lnTo>
                  <a:lnTo>
                    <a:pt x="76346" y="237127"/>
                  </a:lnTo>
                  <a:lnTo>
                    <a:pt x="76346" y="237481"/>
                  </a:lnTo>
                  <a:lnTo>
                    <a:pt x="76368" y="237571"/>
                  </a:lnTo>
                  <a:lnTo>
                    <a:pt x="76534" y="237708"/>
                  </a:lnTo>
                  <a:lnTo>
                    <a:pt x="76832" y="237824"/>
                  </a:lnTo>
                  <a:lnTo>
                    <a:pt x="76854" y="237836"/>
                  </a:lnTo>
                  <a:lnTo>
                    <a:pt x="77262" y="238115"/>
                  </a:lnTo>
                  <a:lnTo>
                    <a:pt x="77505" y="238534"/>
                  </a:lnTo>
                  <a:lnTo>
                    <a:pt x="77604" y="238857"/>
                  </a:lnTo>
                  <a:lnTo>
                    <a:pt x="77549" y="239408"/>
                  </a:lnTo>
                  <a:lnTo>
                    <a:pt x="77450" y="239717"/>
                  </a:lnTo>
                  <a:lnTo>
                    <a:pt x="77196" y="240205"/>
                  </a:lnTo>
                  <a:lnTo>
                    <a:pt x="77042" y="240351"/>
                  </a:lnTo>
                  <a:lnTo>
                    <a:pt x="76733" y="240840"/>
                  </a:lnTo>
                  <a:lnTo>
                    <a:pt x="76666" y="241101"/>
                  </a:lnTo>
                  <a:lnTo>
                    <a:pt x="76744" y="241780"/>
                  </a:lnTo>
                  <a:lnTo>
                    <a:pt x="77152" y="242734"/>
                  </a:lnTo>
                  <a:lnTo>
                    <a:pt x="77350" y="242974"/>
                  </a:lnTo>
                  <a:lnTo>
                    <a:pt x="77648" y="243200"/>
                  </a:lnTo>
                  <a:lnTo>
                    <a:pt x="78189" y="243456"/>
                  </a:lnTo>
                  <a:lnTo>
                    <a:pt x="78663" y="243825"/>
                  </a:lnTo>
                  <a:lnTo>
                    <a:pt x="78807" y="244011"/>
                  </a:lnTo>
                  <a:lnTo>
                    <a:pt x="78994" y="244271"/>
                  </a:lnTo>
                  <a:lnTo>
                    <a:pt x="79182" y="244472"/>
                  </a:lnTo>
                  <a:lnTo>
                    <a:pt x="79359" y="244584"/>
                  </a:lnTo>
                  <a:lnTo>
                    <a:pt x="79756" y="244744"/>
                  </a:lnTo>
                  <a:lnTo>
                    <a:pt x="79910" y="244889"/>
                  </a:lnTo>
                  <a:lnTo>
                    <a:pt x="80307" y="245057"/>
                  </a:lnTo>
                  <a:lnTo>
                    <a:pt x="80484" y="245225"/>
                  </a:lnTo>
                  <a:lnTo>
                    <a:pt x="80771" y="245312"/>
                  </a:lnTo>
                  <a:lnTo>
                    <a:pt x="81069" y="245414"/>
                  </a:lnTo>
                  <a:lnTo>
                    <a:pt x="81113" y="245583"/>
                  </a:lnTo>
                  <a:lnTo>
                    <a:pt x="81223" y="245809"/>
                  </a:lnTo>
                  <a:lnTo>
                    <a:pt x="81333" y="245902"/>
                  </a:lnTo>
                  <a:lnTo>
                    <a:pt x="81554" y="245961"/>
                  </a:lnTo>
                  <a:lnTo>
                    <a:pt x="81631" y="246085"/>
                  </a:lnTo>
                  <a:lnTo>
                    <a:pt x="81675" y="246275"/>
                  </a:lnTo>
                  <a:lnTo>
                    <a:pt x="81709" y="246457"/>
                  </a:lnTo>
                  <a:lnTo>
                    <a:pt x="81697" y="246640"/>
                  </a:lnTo>
                  <a:lnTo>
                    <a:pt x="81764" y="246793"/>
                  </a:lnTo>
                  <a:lnTo>
                    <a:pt x="81808" y="246939"/>
                  </a:lnTo>
                  <a:lnTo>
                    <a:pt x="81786" y="247070"/>
                  </a:lnTo>
                  <a:lnTo>
                    <a:pt x="81764" y="247215"/>
                  </a:lnTo>
                  <a:lnTo>
                    <a:pt x="81797" y="247288"/>
                  </a:lnTo>
                  <a:lnTo>
                    <a:pt x="81973" y="247238"/>
                  </a:lnTo>
                  <a:lnTo>
                    <a:pt x="82238" y="247187"/>
                  </a:lnTo>
                  <a:lnTo>
                    <a:pt x="82492" y="247201"/>
                  </a:lnTo>
                  <a:lnTo>
                    <a:pt x="82757" y="247310"/>
                  </a:lnTo>
                  <a:lnTo>
                    <a:pt x="82845" y="247405"/>
                  </a:lnTo>
                  <a:lnTo>
                    <a:pt x="83010" y="247580"/>
                  </a:lnTo>
                  <a:lnTo>
                    <a:pt x="83077" y="247661"/>
                  </a:lnTo>
                  <a:lnTo>
                    <a:pt x="83121" y="247792"/>
                  </a:lnTo>
                  <a:lnTo>
                    <a:pt x="83220" y="247909"/>
                  </a:lnTo>
                  <a:lnTo>
                    <a:pt x="83363" y="247948"/>
                  </a:lnTo>
                  <a:lnTo>
                    <a:pt x="83540" y="247897"/>
                  </a:lnTo>
                  <a:lnTo>
                    <a:pt x="83948" y="247724"/>
                  </a:lnTo>
                  <a:lnTo>
                    <a:pt x="84224" y="247574"/>
                  </a:lnTo>
                  <a:lnTo>
                    <a:pt x="84423" y="247523"/>
                  </a:lnTo>
                  <a:lnTo>
                    <a:pt x="84621" y="247457"/>
                  </a:lnTo>
                  <a:lnTo>
                    <a:pt x="84787" y="247299"/>
                  </a:lnTo>
                  <a:lnTo>
                    <a:pt x="85019" y="247122"/>
                  </a:lnTo>
                  <a:lnTo>
                    <a:pt x="85272" y="246965"/>
                  </a:lnTo>
                  <a:lnTo>
                    <a:pt x="85449" y="246916"/>
                  </a:lnTo>
                  <a:lnTo>
                    <a:pt x="85725" y="246929"/>
                  </a:lnTo>
                  <a:lnTo>
                    <a:pt x="85989" y="247106"/>
                  </a:lnTo>
                  <a:lnTo>
                    <a:pt x="86056" y="247170"/>
                  </a:lnTo>
                  <a:lnTo>
                    <a:pt x="86056" y="247310"/>
                  </a:lnTo>
                  <a:lnTo>
                    <a:pt x="86078" y="247408"/>
                  </a:lnTo>
                  <a:lnTo>
                    <a:pt x="86133" y="247622"/>
                  </a:lnTo>
                  <a:lnTo>
                    <a:pt x="86287" y="247983"/>
                  </a:lnTo>
                  <a:lnTo>
                    <a:pt x="86475" y="248139"/>
                  </a:lnTo>
                  <a:lnTo>
                    <a:pt x="86662" y="248197"/>
                  </a:lnTo>
                  <a:lnTo>
                    <a:pt x="86993" y="248304"/>
                  </a:lnTo>
                  <a:lnTo>
                    <a:pt x="87170" y="248318"/>
                  </a:lnTo>
                  <a:lnTo>
                    <a:pt x="87424" y="248533"/>
                  </a:lnTo>
                  <a:lnTo>
                    <a:pt x="87722" y="248673"/>
                  </a:lnTo>
                  <a:lnTo>
                    <a:pt x="87898" y="248714"/>
                  </a:lnTo>
                  <a:lnTo>
                    <a:pt x="88063" y="248797"/>
                  </a:lnTo>
                  <a:lnTo>
                    <a:pt x="88240" y="248887"/>
                  </a:lnTo>
                  <a:lnTo>
                    <a:pt x="88626" y="248878"/>
                  </a:lnTo>
                  <a:lnTo>
                    <a:pt x="88880" y="248953"/>
                  </a:lnTo>
                  <a:lnTo>
                    <a:pt x="89057" y="249026"/>
                  </a:lnTo>
                  <a:lnTo>
                    <a:pt x="89277" y="249133"/>
                  </a:lnTo>
                  <a:lnTo>
                    <a:pt x="89465" y="249297"/>
                  </a:lnTo>
                  <a:lnTo>
                    <a:pt x="89520" y="249363"/>
                  </a:lnTo>
                  <a:lnTo>
                    <a:pt x="89564" y="249486"/>
                  </a:lnTo>
                  <a:lnTo>
                    <a:pt x="89619" y="249568"/>
                  </a:lnTo>
                  <a:lnTo>
                    <a:pt x="89663" y="249626"/>
                  </a:lnTo>
                  <a:lnTo>
                    <a:pt x="89763" y="249650"/>
                  </a:lnTo>
                  <a:lnTo>
                    <a:pt x="89939" y="249700"/>
                  </a:lnTo>
                  <a:lnTo>
                    <a:pt x="90138" y="249761"/>
                  </a:lnTo>
                  <a:lnTo>
                    <a:pt x="90325" y="249877"/>
                  </a:lnTo>
                  <a:lnTo>
                    <a:pt x="90513" y="249934"/>
                  </a:lnTo>
                  <a:lnTo>
                    <a:pt x="90689" y="249934"/>
                  </a:lnTo>
                  <a:lnTo>
                    <a:pt x="90921" y="249976"/>
                  </a:lnTo>
                  <a:lnTo>
                    <a:pt x="91186" y="249966"/>
                  </a:lnTo>
                  <a:lnTo>
                    <a:pt x="91263" y="249966"/>
                  </a:lnTo>
                  <a:lnTo>
                    <a:pt x="91373" y="249982"/>
                  </a:lnTo>
                  <a:lnTo>
                    <a:pt x="91407" y="250013"/>
                  </a:lnTo>
                  <a:lnTo>
                    <a:pt x="91395" y="250098"/>
                  </a:lnTo>
                  <a:lnTo>
                    <a:pt x="91418" y="250176"/>
                  </a:lnTo>
                  <a:lnTo>
                    <a:pt x="91451" y="250271"/>
                  </a:lnTo>
                  <a:lnTo>
                    <a:pt x="91528" y="250386"/>
                  </a:lnTo>
                  <a:lnTo>
                    <a:pt x="91605" y="250523"/>
                  </a:lnTo>
                  <a:lnTo>
                    <a:pt x="91704" y="250622"/>
                  </a:lnTo>
                  <a:lnTo>
                    <a:pt x="91760" y="250670"/>
                  </a:lnTo>
                  <a:lnTo>
                    <a:pt x="91980" y="250807"/>
                  </a:lnTo>
                  <a:lnTo>
                    <a:pt x="92069" y="250854"/>
                  </a:lnTo>
                  <a:lnTo>
                    <a:pt x="92124" y="250907"/>
                  </a:lnTo>
                  <a:lnTo>
                    <a:pt x="92190" y="251017"/>
                  </a:lnTo>
                  <a:lnTo>
                    <a:pt x="92223" y="251127"/>
                  </a:lnTo>
                  <a:lnTo>
                    <a:pt x="92223" y="251207"/>
                  </a:lnTo>
                  <a:lnTo>
                    <a:pt x="92245" y="251301"/>
                  </a:lnTo>
                  <a:lnTo>
                    <a:pt x="92311" y="251475"/>
                  </a:lnTo>
                  <a:lnTo>
                    <a:pt x="92300" y="251553"/>
                  </a:lnTo>
                  <a:lnTo>
                    <a:pt x="92300" y="251653"/>
                  </a:lnTo>
                  <a:lnTo>
                    <a:pt x="92267" y="251732"/>
                  </a:lnTo>
                  <a:lnTo>
                    <a:pt x="92278" y="251826"/>
                  </a:lnTo>
                  <a:lnTo>
                    <a:pt x="92278" y="251858"/>
                  </a:lnTo>
                  <a:lnTo>
                    <a:pt x="92333" y="251885"/>
                  </a:lnTo>
                  <a:lnTo>
                    <a:pt x="92411" y="251889"/>
                  </a:lnTo>
                  <a:lnTo>
                    <a:pt x="92499" y="251895"/>
                  </a:lnTo>
                  <a:lnTo>
                    <a:pt x="92620" y="251950"/>
                  </a:lnTo>
                  <a:lnTo>
                    <a:pt x="92863" y="252032"/>
                  </a:lnTo>
                  <a:lnTo>
                    <a:pt x="93117" y="252228"/>
                  </a:lnTo>
                  <a:lnTo>
                    <a:pt x="93216" y="252367"/>
                  </a:lnTo>
                  <a:lnTo>
                    <a:pt x="93249" y="252563"/>
                  </a:lnTo>
                  <a:lnTo>
                    <a:pt x="93282" y="252840"/>
                  </a:lnTo>
                  <a:lnTo>
                    <a:pt x="93359" y="253071"/>
                  </a:lnTo>
                  <a:lnTo>
                    <a:pt x="93359" y="253280"/>
                  </a:lnTo>
                  <a:lnTo>
                    <a:pt x="93227" y="253684"/>
                  </a:lnTo>
                  <a:lnTo>
                    <a:pt x="93172" y="254019"/>
                  </a:lnTo>
                  <a:lnTo>
                    <a:pt x="93139" y="254401"/>
                  </a:lnTo>
                  <a:lnTo>
                    <a:pt x="93150" y="254586"/>
                  </a:lnTo>
                  <a:lnTo>
                    <a:pt x="93183" y="254853"/>
                  </a:lnTo>
                  <a:lnTo>
                    <a:pt x="93161" y="255002"/>
                  </a:lnTo>
                  <a:lnTo>
                    <a:pt x="93106" y="255221"/>
                  </a:lnTo>
                  <a:lnTo>
                    <a:pt x="93017" y="255545"/>
                  </a:lnTo>
                  <a:lnTo>
                    <a:pt x="92929" y="255719"/>
                  </a:lnTo>
                  <a:lnTo>
                    <a:pt x="92885" y="255881"/>
                  </a:lnTo>
                  <a:lnTo>
                    <a:pt x="92896" y="256089"/>
                  </a:lnTo>
                  <a:lnTo>
                    <a:pt x="92885" y="256262"/>
                  </a:lnTo>
                  <a:lnTo>
                    <a:pt x="92830" y="256481"/>
                  </a:lnTo>
                  <a:lnTo>
                    <a:pt x="92797" y="256656"/>
                  </a:lnTo>
                  <a:lnTo>
                    <a:pt x="92808" y="256770"/>
                  </a:lnTo>
                  <a:lnTo>
                    <a:pt x="92929" y="256863"/>
                  </a:lnTo>
                  <a:lnTo>
                    <a:pt x="93106" y="256991"/>
                  </a:lnTo>
                  <a:lnTo>
                    <a:pt x="93382" y="257014"/>
                  </a:lnTo>
                  <a:lnTo>
                    <a:pt x="93624" y="256886"/>
                  </a:lnTo>
                  <a:lnTo>
                    <a:pt x="93867" y="256934"/>
                  </a:lnTo>
                  <a:lnTo>
                    <a:pt x="93999" y="257048"/>
                  </a:lnTo>
                  <a:lnTo>
                    <a:pt x="94198" y="257210"/>
                  </a:lnTo>
                  <a:lnTo>
                    <a:pt x="94396" y="257303"/>
                  </a:lnTo>
                  <a:lnTo>
                    <a:pt x="94529" y="257326"/>
                  </a:lnTo>
                  <a:lnTo>
                    <a:pt x="94750" y="257337"/>
                  </a:lnTo>
                  <a:lnTo>
                    <a:pt x="94805" y="257362"/>
                  </a:lnTo>
                  <a:lnTo>
                    <a:pt x="94838" y="257401"/>
                  </a:lnTo>
                  <a:lnTo>
                    <a:pt x="94849" y="257445"/>
                  </a:lnTo>
                  <a:lnTo>
                    <a:pt x="94926" y="257719"/>
                  </a:lnTo>
                  <a:lnTo>
                    <a:pt x="94981" y="257927"/>
                  </a:lnTo>
                  <a:lnTo>
                    <a:pt x="95058" y="258146"/>
                  </a:lnTo>
                  <a:lnTo>
                    <a:pt x="95070" y="258296"/>
                  </a:lnTo>
                  <a:lnTo>
                    <a:pt x="95070" y="258458"/>
                  </a:lnTo>
                  <a:lnTo>
                    <a:pt x="95147" y="258586"/>
                  </a:lnTo>
                  <a:lnTo>
                    <a:pt x="95169" y="258736"/>
                  </a:lnTo>
                  <a:lnTo>
                    <a:pt x="95103" y="258932"/>
                  </a:lnTo>
                  <a:lnTo>
                    <a:pt x="95070" y="259430"/>
                  </a:lnTo>
                  <a:lnTo>
                    <a:pt x="95070" y="259695"/>
                  </a:lnTo>
                  <a:lnTo>
                    <a:pt x="95103" y="259845"/>
                  </a:lnTo>
                  <a:lnTo>
                    <a:pt x="95180" y="259996"/>
                  </a:lnTo>
                  <a:lnTo>
                    <a:pt x="95180" y="260123"/>
                  </a:lnTo>
                  <a:lnTo>
                    <a:pt x="95213" y="260309"/>
                  </a:lnTo>
                  <a:lnTo>
                    <a:pt x="95213" y="260458"/>
                  </a:lnTo>
                  <a:lnTo>
                    <a:pt x="95257" y="260702"/>
                  </a:lnTo>
                  <a:lnTo>
                    <a:pt x="95356" y="260829"/>
                  </a:lnTo>
                  <a:lnTo>
                    <a:pt x="95621" y="261095"/>
                  </a:lnTo>
                  <a:lnTo>
                    <a:pt x="95919" y="261325"/>
                  </a:lnTo>
                  <a:lnTo>
                    <a:pt x="96162" y="261395"/>
                  </a:lnTo>
                  <a:lnTo>
                    <a:pt x="96548" y="261325"/>
                  </a:lnTo>
                  <a:lnTo>
                    <a:pt x="97100" y="261282"/>
                  </a:lnTo>
                  <a:lnTo>
                    <a:pt x="97706" y="261408"/>
                  </a:lnTo>
                  <a:lnTo>
                    <a:pt x="97982" y="261552"/>
                  </a:lnTo>
                  <a:lnTo>
                    <a:pt x="98986" y="261685"/>
                  </a:lnTo>
                  <a:lnTo>
                    <a:pt x="99251" y="261811"/>
                  </a:lnTo>
                  <a:lnTo>
                    <a:pt x="99869" y="262043"/>
                  </a:lnTo>
                  <a:lnTo>
                    <a:pt x="100520" y="262182"/>
                  </a:lnTo>
                  <a:lnTo>
                    <a:pt x="101380" y="262320"/>
                  </a:lnTo>
                  <a:lnTo>
                    <a:pt x="101987" y="262205"/>
                  </a:lnTo>
                  <a:lnTo>
                    <a:pt x="102384" y="262089"/>
                  </a:lnTo>
                  <a:lnTo>
                    <a:pt x="102704" y="262146"/>
                  </a:lnTo>
                  <a:lnTo>
                    <a:pt x="102859" y="262424"/>
                  </a:lnTo>
                  <a:lnTo>
                    <a:pt x="102980" y="262724"/>
                  </a:lnTo>
                  <a:lnTo>
                    <a:pt x="103035" y="263255"/>
                  </a:lnTo>
                  <a:lnTo>
                    <a:pt x="103002" y="263496"/>
                  </a:lnTo>
                  <a:lnTo>
                    <a:pt x="103002" y="263592"/>
                  </a:lnTo>
                  <a:lnTo>
                    <a:pt x="103002" y="263831"/>
                  </a:lnTo>
                  <a:lnTo>
                    <a:pt x="102980" y="264104"/>
                  </a:lnTo>
                  <a:lnTo>
                    <a:pt x="103013" y="264422"/>
                  </a:lnTo>
                  <a:lnTo>
                    <a:pt x="103080" y="264614"/>
                  </a:lnTo>
                  <a:lnTo>
                    <a:pt x="103190" y="264872"/>
                  </a:lnTo>
                  <a:lnTo>
                    <a:pt x="103256" y="265083"/>
                  </a:lnTo>
                  <a:lnTo>
                    <a:pt x="103333" y="265467"/>
                  </a:lnTo>
                  <a:lnTo>
                    <a:pt x="103333" y="265667"/>
                  </a:lnTo>
                  <a:lnTo>
                    <a:pt x="103278" y="265822"/>
                  </a:lnTo>
                  <a:lnTo>
                    <a:pt x="103245" y="265865"/>
                  </a:lnTo>
                  <a:lnTo>
                    <a:pt x="103157" y="265969"/>
                  </a:lnTo>
                  <a:lnTo>
                    <a:pt x="103068" y="266096"/>
                  </a:lnTo>
                  <a:lnTo>
                    <a:pt x="102958" y="266229"/>
                  </a:lnTo>
                  <a:lnTo>
                    <a:pt x="102737" y="266703"/>
                  </a:lnTo>
                  <a:lnTo>
                    <a:pt x="102704" y="266900"/>
                  </a:lnTo>
                  <a:lnTo>
                    <a:pt x="102715" y="267111"/>
                  </a:lnTo>
                  <a:lnTo>
                    <a:pt x="102804" y="267256"/>
                  </a:lnTo>
                  <a:lnTo>
                    <a:pt x="102991" y="267440"/>
                  </a:lnTo>
                  <a:lnTo>
                    <a:pt x="103201" y="267582"/>
                  </a:lnTo>
                  <a:lnTo>
                    <a:pt x="103455" y="267738"/>
                  </a:lnTo>
                  <a:lnTo>
                    <a:pt x="103675" y="267916"/>
                  </a:lnTo>
                  <a:lnTo>
                    <a:pt x="103896" y="268100"/>
                  </a:lnTo>
                  <a:lnTo>
                    <a:pt x="104216" y="268548"/>
                  </a:lnTo>
                  <a:lnTo>
                    <a:pt x="104415" y="268715"/>
                  </a:lnTo>
                  <a:lnTo>
                    <a:pt x="104668" y="268802"/>
                  </a:lnTo>
                  <a:lnTo>
                    <a:pt x="104988" y="268859"/>
                  </a:lnTo>
                  <a:lnTo>
                    <a:pt x="105286" y="268950"/>
                  </a:lnTo>
                  <a:lnTo>
                    <a:pt x="105507" y="269042"/>
                  </a:lnTo>
                  <a:lnTo>
                    <a:pt x="105728" y="269301"/>
                  </a:lnTo>
                  <a:lnTo>
                    <a:pt x="105849" y="269633"/>
                  </a:lnTo>
                  <a:lnTo>
                    <a:pt x="106301" y="270431"/>
                  </a:lnTo>
                  <a:lnTo>
                    <a:pt x="106533" y="270723"/>
                  </a:lnTo>
                  <a:lnTo>
                    <a:pt x="107140" y="271268"/>
                  </a:lnTo>
                  <a:lnTo>
                    <a:pt x="107537" y="271654"/>
                  </a:lnTo>
                  <a:lnTo>
                    <a:pt x="107669" y="271996"/>
                  </a:lnTo>
                  <a:lnTo>
                    <a:pt x="107680" y="272213"/>
                  </a:lnTo>
                  <a:lnTo>
                    <a:pt x="107625" y="272389"/>
                  </a:lnTo>
                  <a:lnTo>
                    <a:pt x="107537" y="272585"/>
                  </a:lnTo>
                  <a:lnTo>
                    <a:pt x="107371" y="272902"/>
                  </a:lnTo>
                  <a:lnTo>
                    <a:pt x="107338" y="273005"/>
                  </a:lnTo>
                  <a:lnTo>
                    <a:pt x="107316" y="273138"/>
                  </a:lnTo>
                  <a:lnTo>
                    <a:pt x="107305" y="273218"/>
                  </a:lnTo>
                  <a:lnTo>
                    <a:pt x="107283" y="273375"/>
                  </a:lnTo>
                  <a:lnTo>
                    <a:pt x="107283" y="273446"/>
                  </a:lnTo>
                  <a:lnTo>
                    <a:pt x="107338" y="273635"/>
                  </a:lnTo>
                  <a:lnTo>
                    <a:pt x="107371" y="273778"/>
                  </a:lnTo>
                  <a:lnTo>
                    <a:pt x="107382" y="273872"/>
                  </a:lnTo>
                  <a:lnTo>
                    <a:pt x="107427" y="273953"/>
                  </a:lnTo>
                  <a:lnTo>
                    <a:pt x="107493" y="274067"/>
                  </a:lnTo>
                  <a:lnTo>
                    <a:pt x="107515" y="274139"/>
                  </a:lnTo>
                  <a:lnTo>
                    <a:pt x="107526" y="274339"/>
                  </a:lnTo>
                  <a:lnTo>
                    <a:pt x="107526" y="274597"/>
                  </a:lnTo>
                  <a:lnTo>
                    <a:pt x="107515" y="274759"/>
                  </a:lnTo>
                  <a:lnTo>
                    <a:pt x="107471" y="274905"/>
                  </a:lnTo>
                  <a:lnTo>
                    <a:pt x="107382" y="275075"/>
                  </a:lnTo>
                  <a:lnTo>
                    <a:pt x="107294" y="275226"/>
                  </a:lnTo>
                  <a:lnTo>
                    <a:pt x="107173" y="275487"/>
                  </a:lnTo>
                  <a:lnTo>
                    <a:pt x="107096" y="275642"/>
                  </a:lnTo>
                  <a:lnTo>
                    <a:pt x="107007" y="275828"/>
                  </a:lnTo>
                  <a:lnTo>
                    <a:pt x="106919" y="276093"/>
                  </a:lnTo>
                  <a:lnTo>
                    <a:pt x="106908" y="276295"/>
                  </a:lnTo>
                  <a:lnTo>
                    <a:pt x="106963" y="276552"/>
                  </a:lnTo>
                  <a:lnTo>
                    <a:pt x="106996" y="276728"/>
                  </a:lnTo>
                  <a:lnTo>
                    <a:pt x="106985" y="276823"/>
                  </a:lnTo>
                  <a:lnTo>
                    <a:pt x="106952" y="276910"/>
                  </a:lnTo>
                  <a:lnTo>
                    <a:pt x="106919" y="277028"/>
                  </a:lnTo>
                  <a:lnTo>
                    <a:pt x="106941" y="277097"/>
                  </a:lnTo>
                  <a:lnTo>
                    <a:pt x="106974" y="277170"/>
                  </a:lnTo>
                  <a:lnTo>
                    <a:pt x="107073" y="277269"/>
                  </a:lnTo>
                  <a:lnTo>
                    <a:pt x="107118" y="277352"/>
                  </a:lnTo>
                  <a:lnTo>
                    <a:pt x="107250" y="277594"/>
                  </a:lnTo>
                  <a:lnTo>
                    <a:pt x="107449" y="277878"/>
                  </a:lnTo>
                  <a:lnTo>
                    <a:pt x="107504" y="278053"/>
                  </a:lnTo>
                  <a:lnTo>
                    <a:pt x="107537" y="278477"/>
                  </a:lnTo>
                  <a:lnTo>
                    <a:pt x="107526" y="279059"/>
                  </a:lnTo>
                  <a:lnTo>
                    <a:pt x="107504" y="279482"/>
                  </a:lnTo>
                  <a:lnTo>
                    <a:pt x="107460" y="279843"/>
                  </a:lnTo>
                  <a:lnTo>
                    <a:pt x="107427" y="280116"/>
                  </a:lnTo>
                  <a:lnTo>
                    <a:pt x="107404" y="280484"/>
                  </a:lnTo>
                  <a:lnTo>
                    <a:pt x="107382" y="280912"/>
                  </a:lnTo>
                  <a:lnTo>
                    <a:pt x="107382" y="281324"/>
                  </a:lnTo>
                  <a:lnTo>
                    <a:pt x="107360" y="281489"/>
                  </a:lnTo>
                  <a:lnTo>
                    <a:pt x="107327" y="281566"/>
                  </a:lnTo>
                  <a:lnTo>
                    <a:pt x="107283" y="281648"/>
                  </a:lnTo>
                  <a:lnTo>
                    <a:pt x="107206" y="281733"/>
                  </a:lnTo>
                  <a:lnTo>
                    <a:pt x="107140" y="281802"/>
                  </a:lnTo>
                  <a:lnTo>
                    <a:pt x="107040" y="281873"/>
                  </a:lnTo>
                  <a:lnTo>
                    <a:pt x="106908" y="282069"/>
                  </a:lnTo>
                  <a:lnTo>
                    <a:pt x="106765" y="282333"/>
                  </a:lnTo>
                  <a:lnTo>
                    <a:pt x="106489" y="282806"/>
                  </a:lnTo>
                  <a:lnTo>
                    <a:pt x="106334" y="283080"/>
                  </a:lnTo>
                  <a:lnTo>
                    <a:pt x="106047" y="283410"/>
                  </a:lnTo>
                  <a:lnTo>
                    <a:pt x="105628" y="283939"/>
                  </a:lnTo>
                  <a:lnTo>
                    <a:pt x="105286" y="284449"/>
                  </a:lnTo>
                  <a:lnTo>
                    <a:pt x="105121" y="284715"/>
                  </a:lnTo>
                  <a:lnTo>
                    <a:pt x="104922" y="284885"/>
                  </a:lnTo>
                  <a:lnTo>
                    <a:pt x="104812" y="285077"/>
                  </a:lnTo>
                  <a:lnTo>
                    <a:pt x="104756" y="285344"/>
                  </a:lnTo>
                  <a:lnTo>
                    <a:pt x="104701" y="285577"/>
                  </a:lnTo>
                  <a:lnTo>
                    <a:pt x="104591" y="285853"/>
                  </a:lnTo>
                  <a:lnTo>
                    <a:pt x="104150" y="286249"/>
                  </a:lnTo>
                  <a:lnTo>
                    <a:pt x="103874" y="286772"/>
                  </a:lnTo>
                  <a:lnTo>
                    <a:pt x="103675" y="287242"/>
                  </a:lnTo>
                  <a:lnTo>
                    <a:pt x="103488" y="287692"/>
                  </a:lnTo>
                  <a:lnTo>
                    <a:pt x="103256" y="287981"/>
                  </a:lnTo>
                  <a:lnTo>
                    <a:pt x="103223" y="288318"/>
                  </a:lnTo>
                  <a:lnTo>
                    <a:pt x="103289" y="288556"/>
                  </a:lnTo>
                  <a:lnTo>
                    <a:pt x="103466" y="288731"/>
                  </a:lnTo>
                  <a:lnTo>
                    <a:pt x="103598" y="288937"/>
                  </a:lnTo>
                  <a:lnTo>
                    <a:pt x="103775" y="289149"/>
                  </a:lnTo>
                  <a:lnTo>
                    <a:pt x="103918" y="289473"/>
                  </a:lnTo>
                  <a:lnTo>
                    <a:pt x="104084" y="289890"/>
                  </a:lnTo>
                  <a:lnTo>
                    <a:pt x="104282" y="290287"/>
                  </a:lnTo>
                  <a:lnTo>
                    <a:pt x="104426" y="290592"/>
                  </a:lnTo>
                  <a:lnTo>
                    <a:pt x="104525" y="290995"/>
                  </a:lnTo>
                  <a:lnTo>
                    <a:pt x="104635" y="291293"/>
                  </a:lnTo>
                  <a:lnTo>
                    <a:pt x="104690" y="291532"/>
                  </a:lnTo>
                  <a:lnTo>
                    <a:pt x="104635" y="291816"/>
                  </a:lnTo>
                  <a:lnTo>
                    <a:pt x="104536" y="292140"/>
                  </a:lnTo>
                  <a:lnTo>
                    <a:pt x="104525" y="292361"/>
                  </a:lnTo>
                  <a:lnTo>
                    <a:pt x="104580" y="292488"/>
                  </a:lnTo>
                  <a:lnTo>
                    <a:pt x="104746" y="292670"/>
                  </a:lnTo>
                  <a:lnTo>
                    <a:pt x="105021" y="292688"/>
                  </a:lnTo>
                  <a:lnTo>
                    <a:pt x="105264" y="292682"/>
                  </a:lnTo>
                  <a:lnTo>
                    <a:pt x="105463" y="292800"/>
                  </a:lnTo>
                  <a:lnTo>
                    <a:pt x="105628" y="292893"/>
                  </a:lnTo>
                  <a:lnTo>
                    <a:pt x="105794" y="293080"/>
                  </a:lnTo>
                  <a:lnTo>
                    <a:pt x="106456" y="293398"/>
                  </a:lnTo>
                  <a:lnTo>
                    <a:pt x="106853" y="293646"/>
                  </a:lnTo>
                  <a:lnTo>
                    <a:pt x="107040" y="293914"/>
                  </a:lnTo>
                  <a:lnTo>
                    <a:pt x="107162" y="294057"/>
                  </a:lnTo>
                  <a:lnTo>
                    <a:pt x="107371" y="294484"/>
                  </a:lnTo>
                  <a:lnTo>
                    <a:pt x="107658" y="295026"/>
                  </a:lnTo>
                  <a:lnTo>
                    <a:pt x="108111" y="295326"/>
                  </a:lnTo>
                  <a:lnTo>
                    <a:pt x="108298" y="295462"/>
                  </a:lnTo>
                  <a:lnTo>
                    <a:pt x="108397" y="295630"/>
                  </a:lnTo>
                  <a:lnTo>
                    <a:pt x="108530" y="295927"/>
                  </a:lnTo>
                  <a:lnTo>
                    <a:pt x="108640" y="296285"/>
                  </a:lnTo>
                  <a:lnTo>
                    <a:pt x="108717" y="296662"/>
                  </a:lnTo>
                  <a:lnTo>
                    <a:pt x="108905" y="296979"/>
                  </a:lnTo>
                  <a:lnTo>
                    <a:pt x="109004" y="297049"/>
                  </a:lnTo>
                  <a:lnTo>
                    <a:pt x="109225" y="297138"/>
                  </a:lnTo>
                  <a:lnTo>
                    <a:pt x="109446" y="297386"/>
                  </a:lnTo>
                  <a:lnTo>
                    <a:pt x="109600" y="297627"/>
                  </a:lnTo>
                  <a:lnTo>
                    <a:pt x="109710" y="297987"/>
                  </a:lnTo>
                  <a:lnTo>
                    <a:pt x="109810" y="298504"/>
                  </a:lnTo>
                  <a:lnTo>
                    <a:pt x="109887" y="298778"/>
                  </a:lnTo>
                  <a:lnTo>
                    <a:pt x="110008" y="299505"/>
                  </a:lnTo>
                  <a:lnTo>
                    <a:pt x="110008" y="299975"/>
                  </a:lnTo>
                  <a:lnTo>
                    <a:pt x="109898" y="300217"/>
                  </a:lnTo>
                  <a:lnTo>
                    <a:pt x="109710" y="300816"/>
                  </a:lnTo>
                  <a:lnTo>
                    <a:pt x="109457" y="301739"/>
                  </a:lnTo>
                  <a:lnTo>
                    <a:pt x="109435" y="301836"/>
                  </a:lnTo>
                  <a:lnTo>
                    <a:pt x="109192" y="302306"/>
                  </a:lnTo>
                  <a:lnTo>
                    <a:pt x="108850" y="302840"/>
                  </a:lnTo>
                  <a:lnTo>
                    <a:pt x="108386" y="303502"/>
                  </a:lnTo>
                  <a:lnTo>
                    <a:pt x="108144" y="304217"/>
                  </a:lnTo>
                  <a:lnTo>
                    <a:pt x="108022" y="304813"/>
                  </a:lnTo>
                  <a:lnTo>
                    <a:pt x="108011" y="305368"/>
                  </a:lnTo>
                  <a:lnTo>
                    <a:pt x="108078" y="305694"/>
                  </a:lnTo>
                  <a:lnTo>
                    <a:pt x="108022" y="306154"/>
                  </a:lnTo>
                  <a:lnTo>
                    <a:pt x="108111" y="306905"/>
                  </a:lnTo>
                  <a:lnTo>
                    <a:pt x="108210" y="307414"/>
                  </a:lnTo>
                  <a:lnTo>
                    <a:pt x="108320" y="307753"/>
                  </a:lnTo>
                  <a:lnTo>
                    <a:pt x="108574" y="308060"/>
                  </a:lnTo>
                  <a:lnTo>
                    <a:pt x="108993" y="308357"/>
                  </a:lnTo>
                  <a:lnTo>
                    <a:pt x="109302" y="308653"/>
                  </a:lnTo>
                  <a:lnTo>
                    <a:pt x="109523" y="309077"/>
                  </a:lnTo>
                  <a:lnTo>
                    <a:pt x="109611" y="309278"/>
                  </a:lnTo>
                  <a:lnTo>
                    <a:pt x="109843" y="309384"/>
                  </a:lnTo>
                  <a:lnTo>
                    <a:pt x="110130" y="309426"/>
                  </a:lnTo>
                  <a:lnTo>
                    <a:pt x="110306" y="309426"/>
                  </a:lnTo>
                  <a:lnTo>
                    <a:pt x="110516" y="309363"/>
                  </a:lnTo>
                  <a:lnTo>
                    <a:pt x="110869" y="309359"/>
                  </a:lnTo>
                  <a:lnTo>
                    <a:pt x="111233" y="309537"/>
                  </a:lnTo>
                  <a:lnTo>
                    <a:pt x="111454" y="309732"/>
                  </a:lnTo>
                  <a:lnTo>
                    <a:pt x="111465" y="310112"/>
                  </a:lnTo>
                  <a:lnTo>
                    <a:pt x="111365" y="311008"/>
                  </a:lnTo>
                  <a:lnTo>
                    <a:pt x="111398" y="311202"/>
                  </a:lnTo>
                  <a:lnTo>
                    <a:pt x="111398" y="311687"/>
                  </a:lnTo>
                  <a:lnTo>
                    <a:pt x="111498" y="312269"/>
                  </a:lnTo>
                  <a:lnTo>
                    <a:pt x="111652" y="312704"/>
                  </a:lnTo>
                  <a:lnTo>
                    <a:pt x="111652" y="312785"/>
                  </a:lnTo>
                  <a:lnTo>
                    <a:pt x="111785" y="313237"/>
                  </a:lnTo>
                  <a:lnTo>
                    <a:pt x="112171" y="313769"/>
                  </a:lnTo>
                  <a:lnTo>
                    <a:pt x="112524" y="314381"/>
                  </a:lnTo>
                  <a:lnTo>
                    <a:pt x="112667" y="314720"/>
                  </a:lnTo>
                  <a:lnTo>
                    <a:pt x="112855" y="315230"/>
                  </a:lnTo>
                  <a:lnTo>
                    <a:pt x="112921" y="315484"/>
                  </a:lnTo>
                  <a:lnTo>
                    <a:pt x="113020" y="315679"/>
                  </a:lnTo>
                  <a:lnTo>
                    <a:pt x="113208" y="315941"/>
                  </a:lnTo>
                  <a:lnTo>
                    <a:pt x="113440" y="316064"/>
                  </a:lnTo>
                  <a:lnTo>
                    <a:pt x="113682" y="316173"/>
                  </a:lnTo>
                  <a:lnTo>
                    <a:pt x="113870" y="316272"/>
                  </a:lnTo>
                  <a:lnTo>
                    <a:pt x="114057" y="316358"/>
                  </a:lnTo>
                  <a:lnTo>
                    <a:pt x="114344" y="316433"/>
                  </a:lnTo>
                  <a:lnTo>
                    <a:pt x="114521" y="316457"/>
                  </a:lnTo>
                  <a:lnTo>
                    <a:pt x="114863" y="316381"/>
                  </a:lnTo>
                  <a:lnTo>
                    <a:pt x="115150" y="316237"/>
                  </a:lnTo>
                  <a:lnTo>
                    <a:pt x="115558" y="316212"/>
                  </a:lnTo>
                  <a:lnTo>
                    <a:pt x="115834" y="316387"/>
                  </a:lnTo>
                  <a:lnTo>
                    <a:pt x="116054" y="316679"/>
                  </a:lnTo>
                  <a:lnTo>
                    <a:pt x="116319" y="317004"/>
                  </a:lnTo>
                  <a:lnTo>
                    <a:pt x="116418" y="317209"/>
                  </a:lnTo>
                  <a:lnTo>
                    <a:pt x="116551" y="317544"/>
                  </a:lnTo>
                  <a:lnTo>
                    <a:pt x="116783" y="317880"/>
                  </a:lnTo>
                  <a:lnTo>
                    <a:pt x="117102" y="318031"/>
                  </a:lnTo>
                  <a:lnTo>
                    <a:pt x="117467" y="318270"/>
                  </a:lnTo>
                  <a:lnTo>
                    <a:pt x="117831" y="318518"/>
                  </a:lnTo>
                  <a:lnTo>
                    <a:pt x="118084" y="318885"/>
                  </a:lnTo>
                  <a:lnTo>
                    <a:pt x="118228" y="319427"/>
                  </a:lnTo>
                  <a:lnTo>
                    <a:pt x="118195" y="320022"/>
                  </a:lnTo>
                  <a:lnTo>
                    <a:pt x="118184" y="320585"/>
                  </a:lnTo>
                  <a:lnTo>
                    <a:pt x="118272" y="321180"/>
                  </a:lnTo>
                  <a:lnTo>
                    <a:pt x="118382" y="321623"/>
                  </a:lnTo>
                  <a:lnTo>
                    <a:pt x="118493" y="321870"/>
                  </a:lnTo>
                  <a:lnTo>
                    <a:pt x="118658" y="322002"/>
                  </a:lnTo>
                  <a:lnTo>
                    <a:pt x="118824" y="322119"/>
                  </a:lnTo>
                  <a:lnTo>
                    <a:pt x="118956" y="322342"/>
                  </a:lnTo>
                  <a:lnTo>
                    <a:pt x="119099" y="322618"/>
                  </a:lnTo>
                  <a:lnTo>
                    <a:pt x="119188" y="322920"/>
                  </a:lnTo>
                  <a:lnTo>
                    <a:pt x="119221" y="323053"/>
                  </a:lnTo>
                  <a:lnTo>
                    <a:pt x="119420" y="323669"/>
                  </a:lnTo>
                  <a:lnTo>
                    <a:pt x="119662" y="324088"/>
                  </a:lnTo>
                  <a:lnTo>
                    <a:pt x="119684" y="324456"/>
                  </a:lnTo>
                  <a:lnTo>
                    <a:pt x="119761" y="324731"/>
                  </a:lnTo>
                  <a:lnTo>
                    <a:pt x="119872" y="324915"/>
                  </a:lnTo>
                  <a:lnTo>
                    <a:pt x="119872" y="325191"/>
                  </a:lnTo>
                  <a:lnTo>
                    <a:pt x="119905" y="325962"/>
                  </a:lnTo>
                  <a:lnTo>
                    <a:pt x="120081" y="326284"/>
                  </a:lnTo>
                  <a:lnTo>
                    <a:pt x="120258" y="326528"/>
                  </a:lnTo>
                  <a:lnTo>
                    <a:pt x="120611" y="326765"/>
                  </a:lnTo>
                  <a:lnTo>
                    <a:pt x="120887" y="326929"/>
                  </a:lnTo>
                  <a:lnTo>
                    <a:pt x="121229" y="327156"/>
                  </a:lnTo>
                  <a:lnTo>
                    <a:pt x="121483" y="327282"/>
                  </a:lnTo>
                  <a:lnTo>
                    <a:pt x="122034" y="327494"/>
                  </a:lnTo>
                  <a:lnTo>
                    <a:pt x="122718" y="327742"/>
                  </a:lnTo>
                  <a:lnTo>
                    <a:pt x="123082" y="327884"/>
                  </a:lnTo>
                  <a:lnTo>
                    <a:pt x="123380" y="328016"/>
                  </a:lnTo>
                  <a:lnTo>
                    <a:pt x="123645" y="328293"/>
                  </a:lnTo>
                  <a:lnTo>
                    <a:pt x="123965" y="328686"/>
                  </a:lnTo>
                  <a:lnTo>
                    <a:pt x="124252" y="329030"/>
                  </a:lnTo>
                  <a:lnTo>
                    <a:pt x="124362" y="329531"/>
                  </a:lnTo>
                  <a:lnTo>
                    <a:pt x="124351" y="330307"/>
                  </a:lnTo>
                  <a:lnTo>
                    <a:pt x="124395" y="330453"/>
                  </a:lnTo>
                  <a:lnTo>
                    <a:pt x="124495" y="330549"/>
                  </a:lnTo>
                  <a:lnTo>
                    <a:pt x="124693" y="330661"/>
                  </a:lnTo>
                  <a:lnTo>
                    <a:pt x="124925" y="330676"/>
                  </a:lnTo>
                  <a:lnTo>
                    <a:pt x="125124" y="330789"/>
                  </a:lnTo>
                  <a:lnTo>
                    <a:pt x="125399" y="330943"/>
                  </a:lnTo>
                  <a:lnTo>
                    <a:pt x="125675" y="331110"/>
                  </a:lnTo>
                  <a:lnTo>
                    <a:pt x="125951" y="331229"/>
                  </a:lnTo>
                  <a:lnTo>
                    <a:pt x="126139" y="331263"/>
                  </a:lnTo>
                  <a:lnTo>
                    <a:pt x="126470" y="331350"/>
                  </a:lnTo>
                  <a:lnTo>
                    <a:pt x="126646" y="331471"/>
                  </a:lnTo>
                  <a:lnTo>
                    <a:pt x="126690" y="331572"/>
                  </a:lnTo>
                  <a:lnTo>
                    <a:pt x="126734" y="331727"/>
                  </a:lnTo>
                  <a:lnTo>
                    <a:pt x="126801" y="331975"/>
                  </a:lnTo>
                  <a:lnTo>
                    <a:pt x="126933" y="332298"/>
                  </a:lnTo>
                  <a:lnTo>
                    <a:pt x="127109" y="332558"/>
                  </a:lnTo>
                  <a:lnTo>
                    <a:pt x="127220" y="332760"/>
                  </a:lnTo>
                  <a:lnTo>
                    <a:pt x="127396" y="332966"/>
                  </a:lnTo>
                  <a:lnTo>
                    <a:pt x="127661" y="333185"/>
                  </a:lnTo>
                  <a:lnTo>
                    <a:pt x="127827" y="333400"/>
                  </a:lnTo>
                  <a:lnTo>
                    <a:pt x="127849" y="333686"/>
                  </a:lnTo>
                  <a:lnTo>
                    <a:pt x="127827" y="333887"/>
                  </a:lnTo>
                  <a:lnTo>
                    <a:pt x="127794" y="334037"/>
                  </a:lnTo>
                  <a:lnTo>
                    <a:pt x="127716" y="334129"/>
                  </a:lnTo>
                  <a:lnTo>
                    <a:pt x="127628" y="334251"/>
                  </a:lnTo>
                  <a:lnTo>
                    <a:pt x="127374" y="334497"/>
                  </a:lnTo>
                  <a:lnTo>
                    <a:pt x="127253" y="334690"/>
                  </a:lnTo>
                  <a:lnTo>
                    <a:pt x="127021" y="334966"/>
                  </a:lnTo>
                  <a:lnTo>
                    <a:pt x="126801" y="335134"/>
                  </a:lnTo>
                  <a:lnTo>
                    <a:pt x="126690" y="335282"/>
                  </a:lnTo>
                  <a:lnTo>
                    <a:pt x="126723" y="335443"/>
                  </a:lnTo>
                  <a:lnTo>
                    <a:pt x="126745" y="335598"/>
                  </a:lnTo>
                  <a:lnTo>
                    <a:pt x="126768" y="335783"/>
                  </a:lnTo>
                  <a:lnTo>
                    <a:pt x="126778" y="336042"/>
                  </a:lnTo>
                  <a:lnTo>
                    <a:pt x="126856" y="336243"/>
                  </a:lnTo>
                  <a:lnTo>
                    <a:pt x="126955" y="336524"/>
                  </a:lnTo>
                  <a:lnTo>
                    <a:pt x="127032" y="336770"/>
                  </a:lnTo>
                  <a:lnTo>
                    <a:pt x="127076" y="337204"/>
                  </a:lnTo>
                  <a:lnTo>
                    <a:pt x="127087" y="337584"/>
                  </a:lnTo>
                  <a:lnTo>
                    <a:pt x="127319" y="338002"/>
                  </a:lnTo>
                  <a:lnTo>
                    <a:pt x="127705" y="338220"/>
                  </a:lnTo>
                  <a:lnTo>
                    <a:pt x="128467" y="338319"/>
                  </a:lnTo>
                  <a:lnTo>
                    <a:pt x="128820" y="338468"/>
                  </a:lnTo>
                  <a:lnTo>
                    <a:pt x="129228" y="338468"/>
                  </a:lnTo>
                  <a:lnTo>
                    <a:pt x="129713" y="338408"/>
                  </a:lnTo>
                  <a:lnTo>
                    <a:pt x="130574" y="338339"/>
                  </a:lnTo>
                  <a:lnTo>
                    <a:pt x="130828" y="338448"/>
                  </a:lnTo>
                  <a:lnTo>
                    <a:pt x="131081" y="338776"/>
                  </a:lnTo>
                  <a:lnTo>
                    <a:pt x="131346" y="339322"/>
                  </a:lnTo>
                  <a:lnTo>
                    <a:pt x="131600" y="339808"/>
                  </a:lnTo>
                  <a:lnTo>
                    <a:pt x="131655" y="340186"/>
                  </a:lnTo>
                  <a:lnTo>
                    <a:pt x="131567" y="340632"/>
                  </a:lnTo>
                  <a:lnTo>
                    <a:pt x="131457" y="341009"/>
                  </a:lnTo>
                  <a:lnTo>
                    <a:pt x="131401" y="341446"/>
                  </a:lnTo>
                  <a:lnTo>
                    <a:pt x="131423" y="341590"/>
                  </a:lnTo>
                  <a:lnTo>
                    <a:pt x="131490" y="341724"/>
                  </a:lnTo>
                  <a:lnTo>
                    <a:pt x="131578" y="341800"/>
                  </a:lnTo>
                  <a:lnTo>
                    <a:pt x="131710" y="341946"/>
                  </a:lnTo>
                  <a:lnTo>
                    <a:pt x="131865" y="342062"/>
                  </a:lnTo>
                  <a:lnTo>
                    <a:pt x="132019" y="342229"/>
                  </a:lnTo>
                  <a:lnTo>
                    <a:pt x="132350" y="342533"/>
                  </a:lnTo>
                  <a:lnTo>
                    <a:pt x="132681" y="342942"/>
                  </a:lnTo>
                  <a:lnTo>
                    <a:pt x="132946" y="343382"/>
                  </a:lnTo>
                  <a:lnTo>
                    <a:pt x="132946" y="343498"/>
                  </a:lnTo>
                  <a:lnTo>
                    <a:pt x="132935" y="343718"/>
                  </a:lnTo>
                  <a:lnTo>
                    <a:pt x="132957" y="343948"/>
                  </a:lnTo>
                  <a:lnTo>
                    <a:pt x="132880" y="344281"/>
                  </a:lnTo>
                  <a:lnTo>
                    <a:pt x="132869" y="344650"/>
                  </a:lnTo>
                  <a:lnTo>
                    <a:pt x="132869" y="344831"/>
                  </a:lnTo>
                  <a:lnTo>
                    <a:pt x="132913" y="344952"/>
                  </a:lnTo>
                  <a:lnTo>
                    <a:pt x="133056" y="345107"/>
                  </a:lnTo>
                  <a:lnTo>
                    <a:pt x="133145" y="345301"/>
                  </a:lnTo>
                  <a:lnTo>
                    <a:pt x="133244" y="345516"/>
                  </a:lnTo>
                  <a:lnTo>
                    <a:pt x="133299" y="345630"/>
                  </a:lnTo>
                  <a:lnTo>
                    <a:pt x="133509" y="345838"/>
                  </a:lnTo>
                  <a:lnTo>
                    <a:pt x="133884" y="346140"/>
                  </a:lnTo>
                  <a:lnTo>
                    <a:pt x="134193" y="346281"/>
                  </a:lnTo>
                  <a:lnTo>
                    <a:pt x="134391" y="346330"/>
                  </a:lnTo>
                  <a:lnTo>
                    <a:pt x="134535" y="346329"/>
                  </a:lnTo>
                  <a:lnTo>
                    <a:pt x="134766" y="346249"/>
                  </a:lnTo>
                  <a:lnTo>
                    <a:pt x="135219" y="346109"/>
                  </a:lnTo>
                  <a:lnTo>
                    <a:pt x="135682" y="346025"/>
                  </a:lnTo>
                  <a:lnTo>
                    <a:pt x="136090" y="345838"/>
                  </a:lnTo>
                  <a:lnTo>
                    <a:pt x="136355" y="345714"/>
                  </a:lnTo>
                  <a:lnTo>
                    <a:pt x="136730" y="345410"/>
                  </a:lnTo>
                  <a:lnTo>
                    <a:pt x="136885" y="345124"/>
                  </a:lnTo>
                  <a:lnTo>
                    <a:pt x="136929" y="344795"/>
                  </a:lnTo>
                  <a:lnTo>
                    <a:pt x="136940" y="344351"/>
                  </a:lnTo>
                  <a:lnTo>
                    <a:pt x="136940" y="344197"/>
                  </a:lnTo>
                  <a:lnTo>
                    <a:pt x="136819" y="343986"/>
                  </a:lnTo>
                  <a:lnTo>
                    <a:pt x="136763" y="343802"/>
                  </a:lnTo>
                  <a:lnTo>
                    <a:pt x="136808" y="343731"/>
                  </a:lnTo>
                  <a:lnTo>
                    <a:pt x="136819" y="343571"/>
                  </a:lnTo>
                  <a:lnTo>
                    <a:pt x="136852" y="343346"/>
                  </a:lnTo>
                  <a:lnTo>
                    <a:pt x="136885" y="343083"/>
                  </a:lnTo>
                  <a:lnTo>
                    <a:pt x="136885" y="342792"/>
                  </a:lnTo>
                  <a:lnTo>
                    <a:pt x="136951" y="342571"/>
                  </a:lnTo>
                  <a:lnTo>
                    <a:pt x="137083" y="342322"/>
                  </a:lnTo>
                  <a:lnTo>
                    <a:pt x="137227" y="342120"/>
                  </a:lnTo>
                  <a:lnTo>
                    <a:pt x="137249" y="342103"/>
                  </a:lnTo>
                  <a:lnTo>
                    <a:pt x="137271" y="342085"/>
                  </a:lnTo>
                  <a:lnTo>
                    <a:pt x="137293" y="342068"/>
                  </a:lnTo>
                  <a:lnTo>
                    <a:pt x="137293" y="342065"/>
                  </a:lnTo>
                  <a:lnTo>
                    <a:pt x="137315" y="342037"/>
                  </a:lnTo>
                  <a:lnTo>
                    <a:pt x="137326" y="342020"/>
                  </a:lnTo>
                  <a:lnTo>
                    <a:pt x="137326" y="342015"/>
                  </a:lnTo>
                  <a:lnTo>
                    <a:pt x="137326" y="341992"/>
                  </a:lnTo>
                  <a:lnTo>
                    <a:pt x="137326" y="341952"/>
                  </a:lnTo>
                  <a:lnTo>
                    <a:pt x="137326" y="341910"/>
                  </a:lnTo>
                  <a:lnTo>
                    <a:pt x="137304" y="341880"/>
                  </a:lnTo>
                  <a:lnTo>
                    <a:pt x="137304" y="341876"/>
                  </a:lnTo>
                  <a:lnTo>
                    <a:pt x="137293" y="341857"/>
                  </a:lnTo>
                  <a:lnTo>
                    <a:pt x="137271" y="341835"/>
                  </a:lnTo>
                  <a:lnTo>
                    <a:pt x="137260" y="341792"/>
                  </a:lnTo>
                  <a:lnTo>
                    <a:pt x="137260" y="341746"/>
                  </a:lnTo>
                  <a:lnTo>
                    <a:pt x="137260" y="341746"/>
                  </a:lnTo>
                  <a:lnTo>
                    <a:pt x="137282" y="341651"/>
                  </a:lnTo>
                  <a:lnTo>
                    <a:pt x="137293" y="341619"/>
                  </a:lnTo>
                  <a:lnTo>
                    <a:pt x="137249" y="341459"/>
                  </a:lnTo>
                  <a:lnTo>
                    <a:pt x="137249" y="341425"/>
                  </a:lnTo>
                  <a:lnTo>
                    <a:pt x="137205" y="341209"/>
                  </a:lnTo>
                  <a:lnTo>
                    <a:pt x="137139" y="341096"/>
                  </a:lnTo>
                  <a:lnTo>
                    <a:pt x="137083" y="341026"/>
                  </a:lnTo>
                  <a:lnTo>
                    <a:pt x="137050" y="340988"/>
                  </a:lnTo>
                  <a:lnTo>
                    <a:pt x="137072" y="340951"/>
                  </a:lnTo>
                  <a:lnTo>
                    <a:pt x="137139" y="340866"/>
                  </a:lnTo>
                  <a:lnTo>
                    <a:pt x="137216" y="340711"/>
                  </a:lnTo>
                  <a:lnTo>
                    <a:pt x="137315" y="340575"/>
                  </a:lnTo>
                  <a:lnTo>
                    <a:pt x="137403" y="340467"/>
                  </a:lnTo>
                  <a:lnTo>
                    <a:pt x="137448" y="340387"/>
                  </a:lnTo>
                  <a:lnTo>
                    <a:pt x="137448" y="340303"/>
                  </a:lnTo>
                  <a:lnTo>
                    <a:pt x="137425" y="340218"/>
                  </a:lnTo>
                  <a:lnTo>
                    <a:pt x="137392" y="340129"/>
                  </a:lnTo>
                  <a:lnTo>
                    <a:pt x="137392" y="340035"/>
                  </a:lnTo>
                  <a:lnTo>
                    <a:pt x="137414" y="339965"/>
                  </a:lnTo>
                  <a:lnTo>
                    <a:pt x="137536" y="339880"/>
                  </a:lnTo>
                  <a:lnTo>
                    <a:pt x="137613" y="339786"/>
                  </a:lnTo>
                  <a:lnTo>
                    <a:pt x="137668" y="339664"/>
                  </a:lnTo>
                  <a:lnTo>
                    <a:pt x="137668" y="339500"/>
                  </a:lnTo>
                  <a:lnTo>
                    <a:pt x="137690" y="339359"/>
                  </a:lnTo>
                  <a:lnTo>
                    <a:pt x="137745" y="339204"/>
                  </a:lnTo>
                  <a:lnTo>
                    <a:pt x="137756" y="339103"/>
                  </a:lnTo>
                  <a:lnTo>
                    <a:pt x="137767" y="339035"/>
                  </a:lnTo>
                  <a:lnTo>
                    <a:pt x="137767" y="338856"/>
                  </a:lnTo>
                  <a:lnTo>
                    <a:pt x="137779" y="338753"/>
                  </a:lnTo>
                  <a:lnTo>
                    <a:pt x="137856" y="338617"/>
                  </a:lnTo>
                  <a:lnTo>
                    <a:pt x="137944" y="338513"/>
                  </a:lnTo>
                  <a:lnTo>
                    <a:pt x="137955" y="338368"/>
                  </a:lnTo>
                  <a:lnTo>
                    <a:pt x="137955" y="338204"/>
                  </a:lnTo>
                  <a:lnTo>
                    <a:pt x="137999" y="338049"/>
                  </a:lnTo>
                  <a:lnTo>
                    <a:pt x="138087" y="337936"/>
                  </a:lnTo>
                  <a:lnTo>
                    <a:pt x="138120" y="337818"/>
                  </a:lnTo>
                  <a:lnTo>
                    <a:pt x="138110" y="337729"/>
                  </a:lnTo>
                  <a:lnTo>
                    <a:pt x="138120" y="337602"/>
                  </a:lnTo>
                  <a:lnTo>
                    <a:pt x="138165" y="337508"/>
                  </a:lnTo>
                  <a:lnTo>
                    <a:pt x="138275" y="337377"/>
                  </a:lnTo>
                  <a:lnTo>
                    <a:pt x="138363" y="337264"/>
                  </a:lnTo>
                  <a:lnTo>
                    <a:pt x="138463" y="337142"/>
                  </a:lnTo>
                  <a:lnTo>
                    <a:pt x="138551" y="337025"/>
                  </a:lnTo>
                  <a:lnTo>
                    <a:pt x="138595" y="336931"/>
                  </a:lnTo>
                  <a:lnTo>
                    <a:pt x="138661" y="336776"/>
                  </a:lnTo>
                  <a:lnTo>
                    <a:pt x="138683" y="336654"/>
                  </a:lnTo>
                  <a:lnTo>
                    <a:pt x="138749" y="336565"/>
                  </a:lnTo>
                  <a:lnTo>
                    <a:pt x="138816" y="336499"/>
                  </a:lnTo>
                  <a:lnTo>
                    <a:pt x="138871" y="336466"/>
                  </a:lnTo>
                  <a:lnTo>
                    <a:pt x="138904" y="336405"/>
                  </a:lnTo>
                  <a:lnTo>
                    <a:pt x="138926" y="336264"/>
                  </a:lnTo>
                  <a:lnTo>
                    <a:pt x="138981" y="336090"/>
                  </a:lnTo>
                  <a:lnTo>
                    <a:pt x="139102" y="335832"/>
                  </a:lnTo>
                  <a:lnTo>
                    <a:pt x="139180" y="335555"/>
                  </a:lnTo>
                  <a:lnTo>
                    <a:pt x="139268" y="335320"/>
                  </a:lnTo>
                  <a:lnTo>
                    <a:pt x="139345" y="335221"/>
                  </a:lnTo>
                  <a:lnTo>
                    <a:pt x="139411" y="335184"/>
                  </a:lnTo>
                  <a:lnTo>
                    <a:pt x="139511" y="335090"/>
                  </a:lnTo>
                  <a:lnTo>
                    <a:pt x="139577" y="335029"/>
                  </a:lnTo>
                  <a:lnTo>
                    <a:pt x="139632" y="334940"/>
                  </a:lnTo>
                  <a:lnTo>
                    <a:pt x="139632" y="334818"/>
                  </a:lnTo>
                  <a:lnTo>
                    <a:pt x="139676" y="334686"/>
                  </a:lnTo>
                  <a:lnTo>
                    <a:pt x="139786" y="334512"/>
                  </a:lnTo>
                  <a:lnTo>
                    <a:pt x="139875" y="334381"/>
                  </a:lnTo>
                  <a:lnTo>
                    <a:pt x="139963" y="334287"/>
                  </a:lnTo>
                  <a:lnTo>
                    <a:pt x="140106" y="334151"/>
                  </a:lnTo>
                  <a:lnTo>
                    <a:pt x="140239" y="333958"/>
                  </a:lnTo>
                  <a:lnTo>
                    <a:pt x="140404" y="333719"/>
                  </a:lnTo>
                  <a:lnTo>
                    <a:pt x="140614" y="333488"/>
                  </a:lnTo>
                  <a:lnTo>
                    <a:pt x="140636" y="333442"/>
                  </a:lnTo>
                  <a:lnTo>
                    <a:pt x="140824" y="333211"/>
                  </a:lnTo>
                  <a:lnTo>
                    <a:pt x="140989" y="332915"/>
                  </a:lnTo>
                  <a:lnTo>
                    <a:pt x="141155" y="332779"/>
                  </a:lnTo>
                  <a:lnTo>
                    <a:pt x="141221" y="332610"/>
                  </a:lnTo>
                  <a:lnTo>
                    <a:pt x="141342" y="332436"/>
                  </a:lnTo>
                  <a:lnTo>
                    <a:pt x="141419" y="332258"/>
                  </a:lnTo>
                  <a:lnTo>
                    <a:pt x="141452" y="332000"/>
                  </a:lnTo>
                  <a:lnTo>
                    <a:pt x="141464" y="331910"/>
                  </a:lnTo>
                  <a:lnTo>
                    <a:pt x="141552" y="331751"/>
                  </a:lnTo>
                  <a:lnTo>
                    <a:pt x="141673" y="331530"/>
                  </a:lnTo>
                  <a:lnTo>
                    <a:pt x="141817" y="331267"/>
                  </a:lnTo>
                  <a:lnTo>
                    <a:pt x="141960" y="331046"/>
                  </a:lnTo>
                  <a:lnTo>
                    <a:pt x="141982" y="331009"/>
                  </a:lnTo>
                  <a:lnTo>
                    <a:pt x="142037" y="330905"/>
                  </a:lnTo>
                  <a:lnTo>
                    <a:pt x="142059" y="330821"/>
                  </a:lnTo>
                  <a:lnTo>
                    <a:pt x="142059" y="330736"/>
                  </a:lnTo>
                  <a:lnTo>
                    <a:pt x="142081" y="330572"/>
                  </a:lnTo>
                  <a:lnTo>
                    <a:pt x="142081" y="330412"/>
                  </a:lnTo>
                  <a:lnTo>
                    <a:pt x="142037" y="330234"/>
                  </a:lnTo>
                  <a:lnTo>
                    <a:pt x="141982" y="330055"/>
                  </a:lnTo>
                  <a:lnTo>
                    <a:pt x="141927" y="329872"/>
                  </a:lnTo>
                  <a:lnTo>
                    <a:pt x="141927" y="329713"/>
                  </a:lnTo>
                  <a:lnTo>
                    <a:pt x="141949" y="329647"/>
                  </a:lnTo>
                  <a:lnTo>
                    <a:pt x="141982" y="329590"/>
                  </a:lnTo>
                  <a:lnTo>
                    <a:pt x="142026" y="329483"/>
                  </a:lnTo>
                  <a:lnTo>
                    <a:pt x="142037" y="329353"/>
                  </a:lnTo>
                  <a:lnTo>
                    <a:pt x="141993" y="329257"/>
                  </a:lnTo>
                  <a:lnTo>
                    <a:pt x="142004" y="329126"/>
                  </a:lnTo>
                  <a:lnTo>
                    <a:pt x="142026" y="329046"/>
                  </a:lnTo>
                  <a:lnTo>
                    <a:pt x="142148" y="328905"/>
                  </a:lnTo>
                  <a:lnTo>
                    <a:pt x="142214" y="328811"/>
                  </a:lnTo>
                  <a:lnTo>
                    <a:pt x="142236" y="328661"/>
                  </a:lnTo>
                  <a:lnTo>
                    <a:pt x="142214" y="328496"/>
                  </a:lnTo>
                  <a:lnTo>
                    <a:pt x="142181" y="328332"/>
                  </a:lnTo>
                  <a:lnTo>
                    <a:pt x="142148" y="328233"/>
                  </a:lnTo>
                  <a:lnTo>
                    <a:pt x="142114" y="328163"/>
                  </a:lnTo>
                  <a:lnTo>
                    <a:pt x="142103" y="328078"/>
                  </a:lnTo>
                  <a:lnTo>
                    <a:pt x="142148" y="328036"/>
                  </a:lnTo>
                  <a:lnTo>
                    <a:pt x="142324" y="327942"/>
                  </a:lnTo>
                  <a:lnTo>
                    <a:pt x="142545" y="327768"/>
                  </a:lnTo>
                  <a:lnTo>
                    <a:pt x="142832" y="327580"/>
                  </a:lnTo>
                  <a:lnTo>
                    <a:pt x="143152" y="327435"/>
                  </a:lnTo>
                  <a:lnTo>
                    <a:pt x="143350" y="327318"/>
                  </a:lnTo>
                  <a:lnTo>
                    <a:pt x="143505" y="327252"/>
                  </a:lnTo>
                  <a:lnTo>
                    <a:pt x="143670" y="327144"/>
                  </a:lnTo>
                  <a:lnTo>
                    <a:pt x="143858" y="327078"/>
                  </a:lnTo>
                  <a:lnTo>
                    <a:pt x="144012" y="327031"/>
                  </a:lnTo>
                  <a:lnTo>
                    <a:pt x="144123" y="326979"/>
                  </a:lnTo>
                  <a:lnTo>
                    <a:pt x="144156" y="326904"/>
                  </a:lnTo>
                  <a:lnTo>
                    <a:pt x="144178" y="326843"/>
                  </a:lnTo>
                  <a:lnTo>
                    <a:pt x="144244" y="326810"/>
                  </a:lnTo>
                  <a:lnTo>
                    <a:pt x="144354" y="326796"/>
                  </a:lnTo>
                  <a:lnTo>
                    <a:pt x="144487" y="326759"/>
                  </a:lnTo>
                  <a:lnTo>
                    <a:pt x="144586" y="326702"/>
                  </a:lnTo>
                  <a:lnTo>
                    <a:pt x="144774" y="326641"/>
                  </a:lnTo>
                  <a:lnTo>
                    <a:pt x="144873" y="326613"/>
                  </a:lnTo>
                  <a:lnTo>
                    <a:pt x="144972" y="326561"/>
                  </a:lnTo>
                  <a:lnTo>
                    <a:pt x="145093" y="326561"/>
                  </a:lnTo>
                  <a:lnTo>
                    <a:pt x="145226" y="326613"/>
                  </a:lnTo>
                  <a:lnTo>
                    <a:pt x="145237" y="326615"/>
                  </a:lnTo>
                  <a:lnTo>
                    <a:pt x="145314" y="326627"/>
                  </a:lnTo>
                  <a:lnTo>
                    <a:pt x="145402" y="326632"/>
                  </a:lnTo>
                  <a:lnTo>
                    <a:pt x="145546" y="326622"/>
                  </a:lnTo>
                  <a:lnTo>
                    <a:pt x="145579" y="326621"/>
                  </a:lnTo>
                  <a:lnTo>
                    <a:pt x="145711" y="326613"/>
                  </a:lnTo>
                  <a:lnTo>
                    <a:pt x="145844" y="326585"/>
                  </a:lnTo>
                  <a:lnTo>
                    <a:pt x="145921" y="326547"/>
                  </a:lnTo>
                  <a:lnTo>
                    <a:pt x="146020" y="326519"/>
                  </a:lnTo>
                  <a:lnTo>
                    <a:pt x="146153" y="326514"/>
                  </a:lnTo>
                  <a:lnTo>
                    <a:pt x="146329" y="326543"/>
                  </a:lnTo>
                  <a:lnTo>
                    <a:pt x="146373" y="326563"/>
                  </a:lnTo>
                  <a:lnTo>
                    <a:pt x="146462" y="326594"/>
                  </a:lnTo>
                  <a:lnTo>
                    <a:pt x="146616" y="326655"/>
                  </a:lnTo>
                  <a:lnTo>
                    <a:pt x="146759" y="326655"/>
                  </a:lnTo>
                  <a:lnTo>
                    <a:pt x="146936" y="326622"/>
                  </a:lnTo>
                  <a:lnTo>
                    <a:pt x="146980" y="326604"/>
                  </a:lnTo>
                  <a:lnTo>
                    <a:pt x="147090" y="326557"/>
                  </a:lnTo>
                  <a:lnTo>
                    <a:pt x="147333" y="326462"/>
                  </a:lnTo>
                  <a:lnTo>
                    <a:pt x="147355" y="326453"/>
                  </a:lnTo>
                  <a:lnTo>
                    <a:pt x="147399" y="326432"/>
                  </a:lnTo>
                  <a:lnTo>
                    <a:pt x="147532" y="326369"/>
                  </a:lnTo>
                  <a:lnTo>
                    <a:pt x="147642" y="326302"/>
                  </a:lnTo>
                  <a:lnTo>
                    <a:pt x="147708" y="326276"/>
                  </a:lnTo>
                  <a:lnTo>
                    <a:pt x="147796" y="326205"/>
                  </a:lnTo>
                  <a:lnTo>
                    <a:pt x="147863" y="326157"/>
                  </a:lnTo>
                  <a:lnTo>
                    <a:pt x="147973" y="326127"/>
                  </a:lnTo>
                  <a:lnTo>
                    <a:pt x="148006" y="326086"/>
                  </a:lnTo>
                  <a:lnTo>
                    <a:pt x="148039" y="326042"/>
                  </a:lnTo>
                  <a:lnTo>
                    <a:pt x="148094" y="325975"/>
                  </a:lnTo>
                  <a:lnTo>
                    <a:pt x="148249" y="325797"/>
                  </a:lnTo>
                  <a:lnTo>
                    <a:pt x="148481" y="325570"/>
                  </a:lnTo>
                  <a:lnTo>
                    <a:pt x="148657" y="325377"/>
                  </a:lnTo>
                  <a:lnTo>
                    <a:pt x="148756" y="325314"/>
                  </a:lnTo>
                  <a:lnTo>
                    <a:pt x="148823" y="325255"/>
                  </a:lnTo>
                  <a:lnTo>
                    <a:pt x="148911" y="325151"/>
                  </a:lnTo>
                  <a:lnTo>
                    <a:pt x="148999" y="325043"/>
                  </a:lnTo>
                  <a:lnTo>
                    <a:pt x="149043" y="324965"/>
                  </a:lnTo>
                  <a:lnTo>
                    <a:pt x="149121" y="324843"/>
                  </a:lnTo>
                  <a:lnTo>
                    <a:pt x="149198" y="324705"/>
                  </a:lnTo>
                  <a:lnTo>
                    <a:pt x="149275" y="324631"/>
                  </a:lnTo>
                  <a:lnTo>
                    <a:pt x="149407" y="324442"/>
                  </a:lnTo>
                  <a:lnTo>
                    <a:pt x="149484" y="324341"/>
                  </a:lnTo>
                  <a:lnTo>
                    <a:pt x="149573" y="324250"/>
                  </a:lnTo>
                  <a:lnTo>
                    <a:pt x="149639" y="324215"/>
                  </a:lnTo>
                  <a:lnTo>
                    <a:pt x="149749" y="324171"/>
                  </a:lnTo>
                  <a:lnTo>
                    <a:pt x="149882" y="324171"/>
                  </a:lnTo>
                  <a:lnTo>
                    <a:pt x="150025" y="324171"/>
                  </a:lnTo>
                  <a:lnTo>
                    <a:pt x="150147" y="324141"/>
                  </a:lnTo>
                  <a:lnTo>
                    <a:pt x="150213" y="324085"/>
                  </a:lnTo>
                  <a:lnTo>
                    <a:pt x="150279" y="323981"/>
                  </a:lnTo>
                  <a:lnTo>
                    <a:pt x="150367" y="323898"/>
                  </a:lnTo>
                  <a:lnTo>
                    <a:pt x="150489" y="323781"/>
                  </a:lnTo>
                  <a:lnTo>
                    <a:pt x="150632" y="323673"/>
                  </a:lnTo>
                  <a:lnTo>
                    <a:pt x="150809" y="323591"/>
                  </a:lnTo>
                  <a:lnTo>
                    <a:pt x="151007" y="323532"/>
                  </a:lnTo>
                  <a:lnTo>
                    <a:pt x="151173" y="323502"/>
                  </a:lnTo>
                  <a:lnTo>
                    <a:pt x="151305" y="323443"/>
                  </a:lnTo>
                  <a:lnTo>
                    <a:pt x="151371" y="323376"/>
                  </a:lnTo>
                  <a:lnTo>
                    <a:pt x="151415" y="323287"/>
                  </a:lnTo>
                  <a:lnTo>
                    <a:pt x="151415" y="323209"/>
                  </a:lnTo>
                  <a:lnTo>
                    <a:pt x="151426" y="323127"/>
                  </a:lnTo>
                  <a:lnTo>
                    <a:pt x="151471" y="323053"/>
                  </a:lnTo>
                  <a:lnTo>
                    <a:pt x="151548" y="322993"/>
                  </a:lnTo>
                  <a:lnTo>
                    <a:pt x="151647" y="322960"/>
                  </a:lnTo>
                  <a:lnTo>
                    <a:pt x="151757" y="322916"/>
                  </a:lnTo>
                  <a:lnTo>
                    <a:pt x="151890" y="322804"/>
                  </a:lnTo>
                  <a:lnTo>
                    <a:pt x="152022" y="322685"/>
                  </a:lnTo>
                  <a:lnTo>
                    <a:pt x="152210" y="322488"/>
                  </a:lnTo>
                  <a:lnTo>
                    <a:pt x="152342" y="322288"/>
                  </a:lnTo>
                  <a:lnTo>
                    <a:pt x="152463" y="322047"/>
                  </a:lnTo>
                  <a:lnTo>
                    <a:pt x="152563" y="321856"/>
                  </a:lnTo>
                  <a:lnTo>
                    <a:pt x="152596" y="321753"/>
                  </a:lnTo>
                  <a:lnTo>
                    <a:pt x="152651" y="321623"/>
                  </a:lnTo>
                  <a:lnTo>
                    <a:pt x="152728" y="321508"/>
                  </a:lnTo>
                  <a:lnTo>
                    <a:pt x="152828" y="321334"/>
                  </a:lnTo>
                  <a:lnTo>
                    <a:pt x="152938" y="321096"/>
                  </a:lnTo>
                  <a:lnTo>
                    <a:pt x="152960" y="320970"/>
                  </a:lnTo>
                  <a:lnTo>
                    <a:pt x="153026" y="320877"/>
                  </a:lnTo>
                  <a:lnTo>
                    <a:pt x="153103" y="320821"/>
                  </a:lnTo>
                  <a:lnTo>
                    <a:pt x="153192" y="320803"/>
                  </a:lnTo>
                  <a:lnTo>
                    <a:pt x="153346" y="320740"/>
                  </a:lnTo>
                  <a:lnTo>
                    <a:pt x="153478" y="320643"/>
                  </a:lnTo>
                  <a:lnTo>
                    <a:pt x="153611" y="320517"/>
                  </a:lnTo>
                  <a:lnTo>
                    <a:pt x="153732" y="320313"/>
                  </a:lnTo>
                  <a:lnTo>
                    <a:pt x="153843" y="320075"/>
                  </a:lnTo>
                  <a:lnTo>
                    <a:pt x="153920" y="319877"/>
                  </a:lnTo>
                  <a:lnTo>
                    <a:pt x="153920" y="319837"/>
                  </a:lnTo>
                  <a:lnTo>
                    <a:pt x="153975" y="319722"/>
                  </a:lnTo>
                  <a:lnTo>
                    <a:pt x="154063" y="319559"/>
                  </a:lnTo>
                  <a:lnTo>
                    <a:pt x="154119" y="319384"/>
                  </a:lnTo>
                  <a:lnTo>
                    <a:pt x="154163" y="319258"/>
                  </a:lnTo>
                  <a:lnTo>
                    <a:pt x="154240" y="319147"/>
                  </a:lnTo>
                  <a:lnTo>
                    <a:pt x="154361" y="318998"/>
                  </a:lnTo>
                  <a:lnTo>
                    <a:pt x="154438" y="318876"/>
                  </a:lnTo>
                  <a:lnTo>
                    <a:pt x="154494" y="318772"/>
                  </a:lnTo>
                  <a:lnTo>
                    <a:pt x="154549" y="318560"/>
                  </a:lnTo>
                  <a:lnTo>
                    <a:pt x="154604" y="318311"/>
                  </a:lnTo>
                  <a:lnTo>
                    <a:pt x="154648" y="318111"/>
                  </a:lnTo>
                  <a:lnTo>
                    <a:pt x="154681" y="317981"/>
                  </a:lnTo>
                  <a:lnTo>
                    <a:pt x="154725" y="317907"/>
                  </a:lnTo>
                  <a:lnTo>
                    <a:pt x="154803" y="317847"/>
                  </a:lnTo>
                  <a:lnTo>
                    <a:pt x="154935" y="317773"/>
                  </a:lnTo>
                  <a:lnTo>
                    <a:pt x="155100" y="317721"/>
                  </a:lnTo>
                  <a:lnTo>
                    <a:pt x="155222" y="317673"/>
                  </a:lnTo>
                  <a:lnTo>
                    <a:pt x="155310" y="317591"/>
                  </a:lnTo>
                  <a:lnTo>
                    <a:pt x="155420" y="317491"/>
                  </a:lnTo>
                  <a:lnTo>
                    <a:pt x="155464" y="317402"/>
                  </a:lnTo>
                  <a:lnTo>
                    <a:pt x="155586" y="317279"/>
                  </a:lnTo>
                  <a:lnTo>
                    <a:pt x="155674" y="317210"/>
                  </a:lnTo>
                  <a:lnTo>
                    <a:pt x="155740" y="317157"/>
                  </a:lnTo>
                  <a:lnTo>
                    <a:pt x="155873" y="317067"/>
                  </a:lnTo>
                  <a:lnTo>
                    <a:pt x="155961" y="317015"/>
                  </a:lnTo>
                  <a:lnTo>
                    <a:pt x="156016" y="316956"/>
                  </a:lnTo>
                  <a:lnTo>
                    <a:pt x="156027" y="316882"/>
                  </a:lnTo>
                  <a:lnTo>
                    <a:pt x="156016" y="316785"/>
                  </a:lnTo>
                  <a:lnTo>
                    <a:pt x="156027" y="316718"/>
                  </a:lnTo>
                  <a:lnTo>
                    <a:pt x="156049" y="316689"/>
                  </a:lnTo>
                  <a:lnTo>
                    <a:pt x="156071" y="316646"/>
                  </a:lnTo>
                  <a:lnTo>
                    <a:pt x="156093" y="316593"/>
                  </a:lnTo>
                  <a:lnTo>
                    <a:pt x="156171" y="316573"/>
                  </a:lnTo>
                  <a:lnTo>
                    <a:pt x="156215" y="316589"/>
                  </a:lnTo>
                  <a:lnTo>
                    <a:pt x="156336" y="316648"/>
                  </a:lnTo>
                  <a:lnTo>
                    <a:pt x="156336" y="316647"/>
                  </a:lnTo>
                  <a:lnTo>
                    <a:pt x="156513" y="316764"/>
                  </a:lnTo>
                  <a:lnTo>
                    <a:pt x="156667" y="316901"/>
                  </a:lnTo>
                  <a:lnTo>
                    <a:pt x="156976" y="317225"/>
                  </a:lnTo>
                  <a:lnTo>
                    <a:pt x="157175" y="317421"/>
                  </a:lnTo>
                  <a:lnTo>
                    <a:pt x="157417" y="317573"/>
                  </a:lnTo>
                  <a:lnTo>
                    <a:pt x="157737" y="317732"/>
                  </a:lnTo>
                  <a:lnTo>
                    <a:pt x="158112" y="317874"/>
                  </a:lnTo>
                  <a:lnTo>
                    <a:pt x="158344" y="317999"/>
                  </a:lnTo>
                  <a:lnTo>
                    <a:pt x="158410" y="318205"/>
                  </a:lnTo>
                  <a:lnTo>
                    <a:pt x="158410" y="318543"/>
                  </a:lnTo>
                  <a:lnTo>
                    <a:pt x="158498" y="318687"/>
                  </a:lnTo>
                  <a:lnTo>
                    <a:pt x="158863" y="319173"/>
                  </a:lnTo>
                  <a:lnTo>
                    <a:pt x="159028" y="319483"/>
                  </a:lnTo>
                  <a:lnTo>
                    <a:pt x="159160" y="320118"/>
                  </a:lnTo>
                  <a:lnTo>
                    <a:pt x="159282" y="320339"/>
                  </a:lnTo>
                  <a:lnTo>
                    <a:pt x="159668" y="320850"/>
                  </a:lnTo>
                  <a:lnTo>
                    <a:pt x="159811" y="321068"/>
                  </a:lnTo>
                  <a:lnTo>
                    <a:pt x="159933" y="321457"/>
                  </a:lnTo>
                  <a:lnTo>
                    <a:pt x="160209" y="321877"/>
                  </a:lnTo>
                  <a:lnTo>
                    <a:pt x="160242" y="322027"/>
                  </a:lnTo>
                  <a:lnTo>
                    <a:pt x="160275" y="322436"/>
                  </a:lnTo>
                  <a:lnTo>
                    <a:pt x="160440" y="322868"/>
                  </a:lnTo>
                  <a:lnTo>
                    <a:pt x="160661" y="323200"/>
                  </a:lnTo>
                  <a:lnTo>
                    <a:pt x="160793" y="323457"/>
                  </a:lnTo>
                  <a:lnTo>
                    <a:pt x="160926" y="323881"/>
                  </a:lnTo>
                  <a:lnTo>
                    <a:pt x="161047" y="324271"/>
                  </a:lnTo>
                  <a:lnTo>
                    <a:pt x="161246" y="324737"/>
                  </a:lnTo>
                  <a:lnTo>
                    <a:pt x="161389" y="324975"/>
                  </a:lnTo>
                  <a:lnTo>
                    <a:pt x="161500" y="325094"/>
                  </a:lnTo>
                  <a:lnTo>
                    <a:pt x="161632" y="325333"/>
                  </a:lnTo>
                  <a:lnTo>
                    <a:pt x="161676" y="325517"/>
                  </a:lnTo>
                  <a:lnTo>
                    <a:pt x="161753" y="325670"/>
                  </a:lnTo>
                  <a:lnTo>
                    <a:pt x="161908" y="325822"/>
                  </a:lnTo>
                  <a:lnTo>
                    <a:pt x="162206" y="325974"/>
                  </a:lnTo>
                  <a:lnTo>
                    <a:pt x="162515" y="326066"/>
                  </a:lnTo>
                  <a:lnTo>
                    <a:pt x="162680" y="326158"/>
                  </a:lnTo>
                  <a:lnTo>
                    <a:pt x="162823" y="326483"/>
                  </a:lnTo>
                  <a:lnTo>
                    <a:pt x="163000" y="326713"/>
                  </a:lnTo>
                  <a:lnTo>
                    <a:pt x="163177" y="326869"/>
                  </a:lnTo>
                  <a:lnTo>
                    <a:pt x="163243" y="327078"/>
                  </a:lnTo>
                  <a:lnTo>
                    <a:pt x="163265" y="327368"/>
                  </a:lnTo>
                  <a:lnTo>
                    <a:pt x="163221" y="327615"/>
                  </a:lnTo>
                  <a:lnTo>
                    <a:pt x="163188" y="327977"/>
                  </a:lnTo>
                  <a:lnTo>
                    <a:pt x="163132" y="328208"/>
                  </a:lnTo>
                  <a:lnTo>
                    <a:pt x="163044" y="328402"/>
                  </a:lnTo>
                  <a:lnTo>
                    <a:pt x="163088" y="328672"/>
                  </a:lnTo>
                  <a:lnTo>
                    <a:pt x="163166" y="328901"/>
                  </a:lnTo>
                  <a:lnTo>
                    <a:pt x="163353" y="329394"/>
                  </a:lnTo>
                  <a:lnTo>
                    <a:pt x="163408" y="329584"/>
                  </a:lnTo>
                  <a:lnTo>
                    <a:pt x="163408" y="330016"/>
                  </a:lnTo>
                  <a:lnTo>
                    <a:pt x="163486" y="330314"/>
                  </a:lnTo>
                  <a:lnTo>
                    <a:pt x="163629" y="330674"/>
                  </a:lnTo>
                  <a:lnTo>
                    <a:pt x="163629" y="330754"/>
                  </a:lnTo>
                  <a:lnTo>
                    <a:pt x="163574" y="330933"/>
                  </a:lnTo>
                  <a:lnTo>
                    <a:pt x="163464" y="331071"/>
                  </a:lnTo>
                  <a:lnTo>
                    <a:pt x="163364" y="331141"/>
                  </a:lnTo>
                  <a:lnTo>
                    <a:pt x="163320" y="331214"/>
                  </a:lnTo>
                  <a:lnTo>
                    <a:pt x="163066" y="331652"/>
                  </a:lnTo>
                  <a:lnTo>
                    <a:pt x="162912" y="331887"/>
                  </a:lnTo>
                  <a:lnTo>
                    <a:pt x="162779" y="332132"/>
                  </a:lnTo>
                  <a:lnTo>
                    <a:pt x="162768" y="332366"/>
                  </a:lnTo>
                  <a:lnTo>
                    <a:pt x="162812" y="332642"/>
                  </a:lnTo>
                  <a:lnTo>
                    <a:pt x="162768" y="332898"/>
                  </a:lnTo>
                  <a:lnTo>
                    <a:pt x="162537" y="333256"/>
                  </a:lnTo>
                  <a:lnTo>
                    <a:pt x="162283" y="333659"/>
                  </a:lnTo>
                  <a:lnTo>
                    <a:pt x="162184" y="333957"/>
                  </a:lnTo>
                  <a:lnTo>
                    <a:pt x="162139" y="334280"/>
                  </a:lnTo>
                  <a:lnTo>
                    <a:pt x="162161" y="334457"/>
                  </a:lnTo>
                  <a:lnTo>
                    <a:pt x="162206" y="334559"/>
                  </a:lnTo>
                  <a:lnTo>
                    <a:pt x="162349" y="334707"/>
                  </a:lnTo>
                  <a:lnTo>
                    <a:pt x="162515" y="334893"/>
                  </a:lnTo>
                  <a:lnTo>
                    <a:pt x="162548" y="335092"/>
                  </a:lnTo>
                  <a:lnTo>
                    <a:pt x="162526" y="335458"/>
                  </a:lnTo>
                  <a:lnTo>
                    <a:pt x="162448" y="335604"/>
                  </a:lnTo>
                  <a:lnTo>
                    <a:pt x="162217" y="335899"/>
                  </a:lnTo>
                  <a:lnTo>
                    <a:pt x="162029" y="336205"/>
                  </a:lnTo>
                  <a:lnTo>
                    <a:pt x="161864" y="336463"/>
                  </a:lnTo>
                  <a:lnTo>
                    <a:pt x="161886" y="336575"/>
                  </a:lnTo>
                  <a:lnTo>
                    <a:pt x="162040" y="336779"/>
                  </a:lnTo>
                  <a:lnTo>
                    <a:pt x="162161" y="337112"/>
                  </a:lnTo>
                  <a:lnTo>
                    <a:pt x="162261" y="337273"/>
                  </a:lnTo>
                  <a:lnTo>
                    <a:pt x="162371" y="337341"/>
                  </a:lnTo>
                  <a:lnTo>
                    <a:pt x="162504" y="337413"/>
                  </a:lnTo>
                  <a:lnTo>
                    <a:pt x="162702" y="337624"/>
                  </a:lnTo>
                  <a:lnTo>
                    <a:pt x="162835" y="337915"/>
                  </a:lnTo>
                  <a:lnTo>
                    <a:pt x="162845" y="338314"/>
                  </a:lnTo>
                  <a:lnTo>
                    <a:pt x="162845" y="338801"/>
                  </a:lnTo>
                  <a:lnTo>
                    <a:pt x="162912" y="338996"/>
                  </a:lnTo>
                  <a:lnTo>
                    <a:pt x="163143" y="339262"/>
                  </a:lnTo>
                  <a:lnTo>
                    <a:pt x="163298" y="339503"/>
                  </a:lnTo>
                  <a:lnTo>
                    <a:pt x="163364" y="339705"/>
                  </a:lnTo>
                  <a:lnTo>
                    <a:pt x="163375" y="339818"/>
                  </a:lnTo>
                  <a:lnTo>
                    <a:pt x="163386" y="339930"/>
                  </a:lnTo>
                  <a:lnTo>
                    <a:pt x="163375" y="340120"/>
                  </a:lnTo>
                  <a:lnTo>
                    <a:pt x="163254" y="340588"/>
                  </a:lnTo>
                  <a:lnTo>
                    <a:pt x="163177" y="340969"/>
                  </a:lnTo>
                  <a:lnTo>
                    <a:pt x="163110" y="341257"/>
                  </a:lnTo>
                  <a:lnTo>
                    <a:pt x="163110" y="341390"/>
                  </a:lnTo>
                  <a:lnTo>
                    <a:pt x="163155" y="341538"/>
                  </a:lnTo>
                  <a:lnTo>
                    <a:pt x="163276" y="341711"/>
                  </a:lnTo>
                  <a:lnTo>
                    <a:pt x="163364" y="341822"/>
                  </a:lnTo>
                  <a:lnTo>
                    <a:pt x="163386" y="341887"/>
                  </a:lnTo>
                  <a:lnTo>
                    <a:pt x="163408" y="341976"/>
                  </a:lnTo>
                  <a:lnTo>
                    <a:pt x="163408" y="342081"/>
                  </a:lnTo>
                  <a:lnTo>
                    <a:pt x="163298" y="342261"/>
                  </a:lnTo>
                  <a:lnTo>
                    <a:pt x="163232" y="342725"/>
                  </a:lnTo>
                  <a:lnTo>
                    <a:pt x="163364" y="343056"/>
                  </a:lnTo>
                  <a:lnTo>
                    <a:pt x="163651" y="343385"/>
                  </a:lnTo>
                  <a:lnTo>
                    <a:pt x="163817" y="343578"/>
                  </a:lnTo>
                  <a:lnTo>
                    <a:pt x="163960" y="343978"/>
                  </a:lnTo>
                  <a:lnTo>
                    <a:pt x="164158" y="344175"/>
                  </a:lnTo>
                  <a:lnTo>
                    <a:pt x="164523" y="344510"/>
                  </a:lnTo>
                  <a:lnTo>
                    <a:pt x="164721" y="344632"/>
                  </a:lnTo>
                  <a:lnTo>
                    <a:pt x="164865" y="344720"/>
                  </a:lnTo>
                  <a:lnTo>
                    <a:pt x="164964" y="344888"/>
                  </a:lnTo>
                  <a:lnTo>
                    <a:pt x="165273" y="345257"/>
                  </a:lnTo>
                  <a:lnTo>
                    <a:pt x="165538" y="345642"/>
                  </a:lnTo>
                  <a:lnTo>
                    <a:pt x="165769" y="345977"/>
                  </a:lnTo>
                  <a:lnTo>
                    <a:pt x="166078" y="346325"/>
                  </a:lnTo>
                  <a:lnTo>
                    <a:pt x="166321" y="346571"/>
                  </a:lnTo>
                  <a:lnTo>
                    <a:pt x="166917" y="347033"/>
                  </a:lnTo>
                  <a:lnTo>
                    <a:pt x="167159" y="347275"/>
                  </a:lnTo>
                  <a:lnTo>
                    <a:pt x="167259" y="347604"/>
                  </a:lnTo>
                  <a:lnTo>
                    <a:pt x="167358" y="347902"/>
                  </a:lnTo>
                  <a:lnTo>
                    <a:pt x="167325" y="348040"/>
                  </a:lnTo>
                  <a:lnTo>
                    <a:pt x="167270" y="348134"/>
                  </a:lnTo>
                  <a:lnTo>
                    <a:pt x="167182" y="348298"/>
                  </a:lnTo>
                  <a:lnTo>
                    <a:pt x="167126" y="348439"/>
                  </a:lnTo>
                  <a:lnTo>
                    <a:pt x="167071" y="348586"/>
                  </a:lnTo>
                  <a:lnTo>
                    <a:pt x="166950" y="348882"/>
                  </a:lnTo>
                  <a:lnTo>
                    <a:pt x="166795" y="349195"/>
                  </a:lnTo>
                  <a:lnTo>
                    <a:pt x="166773" y="349241"/>
                  </a:lnTo>
                  <a:lnTo>
                    <a:pt x="166564" y="349536"/>
                  </a:lnTo>
                  <a:lnTo>
                    <a:pt x="166431" y="349730"/>
                  </a:lnTo>
                  <a:lnTo>
                    <a:pt x="166255" y="349972"/>
                  </a:lnTo>
                  <a:lnTo>
                    <a:pt x="166067" y="350301"/>
                  </a:lnTo>
                  <a:lnTo>
                    <a:pt x="165869" y="350690"/>
                  </a:lnTo>
                  <a:lnTo>
                    <a:pt x="165847" y="350763"/>
                  </a:lnTo>
                  <a:lnTo>
                    <a:pt x="165847" y="350914"/>
                  </a:lnTo>
                  <a:lnTo>
                    <a:pt x="165880" y="351075"/>
                  </a:lnTo>
                  <a:lnTo>
                    <a:pt x="165979" y="351344"/>
                  </a:lnTo>
                  <a:lnTo>
                    <a:pt x="166089" y="351562"/>
                  </a:lnTo>
                  <a:lnTo>
                    <a:pt x="166133" y="351619"/>
                  </a:lnTo>
                  <a:lnTo>
                    <a:pt x="166222" y="351776"/>
                  </a:lnTo>
                  <a:lnTo>
                    <a:pt x="166299" y="351938"/>
                  </a:lnTo>
                  <a:lnTo>
                    <a:pt x="166310" y="352102"/>
                  </a:lnTo>
                  <a:lnTo>
                    <a:pt x="166343" y="352300"/>
                  </a:lnTo>
                  <a:lnTo>
                    <a:pt x="166343" y="352478"/>
                  </a:lnTo>
                  <a:lnTo>
                    <a:pt x="166343" y="352555"/>
                  </a:lnTo>
                  <a:lnTo>
                    <a:pt x="166321" y="352662"/>
                  </a:lnTo>
                  <a:lnTo>
                    <a:pt x="166321" y="352910"/>
                  </a:lnTo>
                  <a:lnTo>
                    <a:pt x="166343" y="353105"/>
                  </a:lnTo>
                  <a:lnTo>
                    <a:pt x="166398" y="353222"/>
                  </a:lnTo>
                  <a:lnTo>
                    <a:pt x="166431" y="353269"/>
                  </a:lnTo>
                  <a:lnTo>
                    <a:pt x="166475" y="353417"/>
                  </a:lnTo>
                  <a:lnTo>
                    <a:pt x="166508" y="353498"/>
                  </a:lnTo>
                  <a:lnTo>
                    <a:pt x="166531" y="353565"/>
                  </a:lnTo>
                  <a:lnTo>
                    <a:pt x="166575" y="353702"/>
                  </a:lnTo>
                  <a:lnTo>
                    <a:pt x="166630" y="353893"/>
                  </a:lnTo>
                  <a:lnTo>
                    <a:pt x="166674" y="354084"/>
                  </a:lnTo>
                  <a:lnTo>
                    <a:pt x="166685" y="354286"/>
                  </a:lnTo>
                  <a:lnTo>
                    <a:pt x="166685" y="354453"/>
                  </a:lnTo>
                  <a:lnTo>
                    <a:pt x="166630" y="354551"/>
                  </a:lnTo>
                  <a:lnTo>
                    <a:pt x="166542" y="354728"/>
                  </a:lnTo>
                  <a:lnTo>
                    <a:pt x="166464" y="354799"/>
                  </a:lnTo>
                  <a:lnTo>
                    <a:pt x="166321" y="354903"/>
                  </a:lnTo>
                  <a:lnTo>
                    <a:pt x="166222" y="355034"/>
                  </a:lnTo>
                  <a:lnTo>
                    <a:pt x="166167" y="355151"/>
                  </a:lnTo>
                  <a:lnTo>
                    <a:pt x="166133" y="355272"/>
                  </a:lnTo>
                  <a:lnTo>
                    <a:pt x="166133" y="355426"/>
                  </a:lnTo>
                  <a:lnTo>
                    <a:pt x="166111" y="355628"/>
                  </a:lnTo>
                  <a:lnTo>
                    <a:pt x="166056" y="355852"/>
                  </a:lnTo>
                  <a:lnTo>
                    <a:pt x="165946" y="356174"/>
                  </a:lnTo>
                  <a:lnTo>
                    <a:pt x="165880" y="356419"/>
                  </a:lnTo>
                  <a:lnTo>
                    <a:pt x="165836" y="356604"/>
                  </a:lnTo>
                  <a:lnTo>
                    <a:pt x="165802" y="356882"/>
                  </a:lnTo>
                  <a:lnTo>
                    <a:pt x="165769" y="357124"/>
                  </a:lnTo>
                  <a:lnTo>
                    <a:pt x="165692" y="357396"/>
                  </a:lnTo>
                  <a:lnTo>
                    <a:pt x="165670" y="357483"/>
                  </a:lnTo>
                  <a:lnTo>
                    <a:pt x="165571" y="357868"/>
                  </a:lnTo>
                  <a:lnTo>
                    <a:pt x="165438" y="358264"/>
                  </a:lnTo>
                  <a:lnTo>
                    <a:pt x="165405" y="358385"/>
                  </a:lnTo>
                  <a:lnTo>
                    <a:pt x="165328" y="358596"/>
                  </a:lnTo>
                  <a:lnTo>
                    <a:pt x="165273" y="358754"/>
                  </a:lnTo>
                  <a:lnTo>
                    <a:pt x="165251" y="358871"/>
                  </a:lnTo>
                  <a:lnTo>
                    <a:pt x="165207" y="358972"/>
                  </a:lnTo>
                  <a:lnTo>
                    <a:pt x="165096" y="359109"/>
                  </a:lnTo>
                  <a:lnTo>
                    <a:pt x="164986" y="359201"/>
                  </a:lnTo>
                  <a:lnTo>
                    <a:pt x="164953" y="359224"/>
                  </a:lnTo>
                  <a:lnTo>
                    <a:pt x="164832" y="359364"/>
                  </a:lnTo>
                  <a:lnTo>
                    <a:pt x="164765" y="359509"/>
                  </a:lnTo>
                  <a:lnTo>
                    <a:pt x="164765" y="359562"/>
                  </a:lnTo>
                  <a:lnTo>
                    <a:pt x="164809" y="359629"/>
                  </a:lnTo>
                  <a:lnTo>
                    <a:pt x="164832" y="359702"/>
                  </a:lnTo>
                  <a:lnTo>
                    <a:pt x="164865" y="359789"/>
                  </a:lnTo>
                  <a:lnTo>
                    <a:pt x="164843" y="359880"/>
                  </a:lnTo>
                  <a:lnTo>
                    <a:pt x="164809" y="359967"/>
                  </a:lnTo>
                  <a:lnTo>
                    <a:pt x="164765" y="360081"/>
                  </a:lnTo>
                  <a:lnTo>
                    <a:pt x="164732" y="360233"/>
                  </a:lnTo>
                  <a:lnTo>
                    <a:pt x="164732" y="360338"/>
                  </a:lnTo>
                  <a:lnTo>
                    <a:pt x="164765" y="360518"/>
                  </a:lnTo>
                  <a:lnTo>
                    <a:pt x="164820" y="360663"/>
                  </a:lnTo>
                  <a:lnTo>
                    <a:pt x="164920" y="360817"/>
                  </a:lnTo>
                  <a:lnTo>
                    <a:pt x="164953" y="360965"/>
                  </a:lnTo>
                  <a:lnTo>
                    <a:pt x="164953" y="361032"/>
                  </a:lnTo>
                  <a:lnTo>
                    <a:pt x="164953" y="361112"/>
                  </a:lnTo>
                  <a:lnTo>
                    <a:pt x="164920" y="361256"/>
                  </a:lnTo>
                  <a:lnTo>
                    <a:pt x="164843" y="361427"/>
                  </a:lnTo>
                  <a:lnTo>
                    <a:pt x="164721" y="361635"/>
                  </a:lnTo>
                  <a:lnTo>
                    <a:pt x="164611" y="361827"/>
                  </a:lnTo>
                  <a:lnTo>
                    <a:pt x="164501" y="362025"/>
                  </a:lnTo>
                  <a:lnTo>
                    <a:pt x="164368" y="362206"/>
                  </a:lnTo>
                  <a:lnTo>
                    <a:pt x="164335" y="362330"/>
                  </a:lnTo>
                  <a:lnTo>
                    <a:pt x="164291" y="362485"/>
                  </a:lnTo>
                  <a:lnTo>
                    <a:pt x="164269" y="362581"/>
                  </a:lnTo>
                  <a:lnTo>
                    <a:pt x="164148" y="362783"/>
                  </a:lnTo>
                  <a:lnTo>
                    <a:pt x="164048" y="362940"/>
                  </a:lnTo>
                  <a:lnTo>
                    <a:pt x="163938" y="363101"/>
                  </a:lnTo>
                  <a:lnTo>
                    <a:pt x="163794" y="363252"/>
                  </a:lnTo>
                  <a:lnTo>
                    <a:pt x="163640" y="363319"/>
                  </a:lnTo>
                  <a:lnTo>
                    <a:pt x="163508" y="363390"/>
                  </a:lnTo>
                  <a:lnTo>
                    <a:pt x="163452" y="363469"/>
                  </a:lnTo>
                  <a:lnTo>
                    <a:pt x="163430" y="363494"/>
                  </a:lnTo>
                  <a:lnTo>
                    <a:pt x="163386" y="363594"/>
                  </a:lnTo>
                  <a:lnTo>
                    <a:pt x="163353" y="363739"/>
                  </a:lnTo>
                  <a:lnTo>
                    <a:pt x="163298" y="363940"/>
                  </a:lnTo>
                  <a:lnTo>
                    <a:pt x="163221" y="364148"/>
                  </a:lnTo>
                  <a:lnTo>
                    <a:pt x="163143" y="364400"/>
                  </a:lnTo>
                  <a:lnTo>
                    <a:pt x="163077" y="364584"/>
                  </a:lnTo>
                  <a:lnTo>
                    <a:pt x="162956" y="364822"/>
                  </a:lnTo>
                  <a:lnTo>
                    <a:pt x="162790" y="365024"/>
                  </a:lnTo>
                  <a:lnTo>
                    <a:pt x="162680" y="365140"/>
                  </a:lnTo>
                  <a:lnTo>
                    <a:pt x="162603" y="365228"/>
                  </a:lnTo>
                  <a:lnTo>
                    <a:pt x="162504" y="365307"/>
                  </a:lnTo>
                  <a:lnTo>
                    <a:pt x="162426" y="365379"/>
                  </a:lnTo>
                  <a:lnTo>
                    <a:pt x="162250" y="365481"/>
                  </a:lnTo>
                  <a:lnTo>
                    <a:pt x="162228" y="365490"/>
                  </a:lnTo>
                  <a:lnTo>
                    <a:pt x="162184" y="365519"/>
                  </a:lnTo>
                  <a:lnTo>
                    <a:pt x="162173" y="365524"/>
                  </a:lnTo>
                  <a:lnTo>
                    <a:pt x="162161" y="365529"/>
                  </a:lnTo>
                  <a:lnTo>
                    <a:pt x="162128" y="365551"/>
                  </a:lnTo>
                  <a:lnTo>
                    <a:pt x="162084" y="365577"/>
                  </a:lnTo>
                  <a:lnTo>
                    <a:pt x="162084" y="365578"/>
                  </a:lnTo>
                  <a:lnTo>
                    <a:pt x="162040" y="365603"/>
                  </a:lnTo>
                  <a:lnTo>
                    <a:pt x="161963" y="365654"/>
                  </a:lnTo>
                  <a:lnTo>
                    <a:pt x="161930" y="365670"/>
                  </a:lnTo>
                  <a:lnTo>
                    <a:pt x="161842" y="365721"/>
                  </a:lnTo>
                  <a:lnTo>
                    <a:pt x="161786" y="365765"/>
                  </a:lnTo>
                  <a:lnTo>
                    <a:pt x="161632" y="365923"/>
                  </a:lnTo>
                  <a:lnTo>
                    <a:pt x="161433" y="366080"/>
                  </a:lnTo>
                  <a:lnTo>
                    <a:pt x="161279" y="366258"/>
                  </a:lnTo>
                  <a:lnTo>
                    <a:pt x="161080" y="366443"/>
                  </a:lnTo>
                  <a:lnTo>
                    <a:pt x="160849" y="366640"/>
                  </a:lnTo>
                  <a:lnTo>
                    <a:pt x="160738" y="366775"/>
                  </a:lnTo>
                  <a:lnTo>
                    <a:pt x="160716" y="366801"/>
                  </a:lnTo>
                  <a:lnTo>
                    <a:pt x="160617" y="366976"/>
                  </a:lnTo>
                  <a:lnTo>
                    <a:pt x="160451" y="367184"/>
                  </a:lnTo>
                  <a:lnTo>
                    <a:pt x="160352" y="367321"/>
                  </a:lnTo>
                  <a:lnTo>
                    <a:pt x="160319" y="367355"/>
                  </a:lnTo>
                  <a:lnTo>
                    <a:pt x="160209" y="367486"/>
                  </a:lnTo>
                  <a:lnTo>
                    <a:pt x="160043" y="367633"/>
                  </a:lnTo>
                  <a:lnTo>
                    <a:pt x="159900" y="367751"/>
                  </a:lnTo>
                  <a:lnTo>
                    <a:pt x="159756" y="367856"/>
                  </a:lnTo>
                  <a:lnTo>
                    <a:pt x="159679" y="367927"/>
                  </a:lnTo>
                  <a:lnTo>
                    <a:pt x="159547" y="367990"/>
                  </a:lnTo>
                  <a:lnTo>
                    <a:pt x="159414" y="368090"/>
                  </a:lnTo>
                  <a:lnTo>
                    <a:pt x="159348" y="368120"/>
                  </a:lnTo>
                  <a:lnTo>
                    <a:pt x="159227" y="368207"/>
                  </a:lnTo>
                  <a:lnTo>
                    <a:pt x="159205" y="368230"/>
                  </a:lnTo>
                  <a:lnTo>
                    <a:pt x="159116" y="368294"/>
                  </a:lnTo>
                  <a:lnTo>
                    <a:pt x="158929" y="368475"/>
                  </a:lnTo>
                  <a:lnTo>
                    <a:pt x="158785" y="368656"/>
                  </a:lnTo>
                  <a:lnTo>
                    <a:pt x="158686" y="368787"/>
                  </a:lnTo>
                  <a:lnTo>
                    <a:pt x="158664" y="368821"/>
                  </a:lnTo>
                  <a:lnTo>
                    <a:pt x="158609" y="368828"/>
                  </a:lnTo>
                  <a:lnTo>
                    <a:pt x="158521" y="368881"/>
                  </a:lnTo>
                  <a:lnTo>
                    <a:pt x="158443" y="368930"/>
                  </a:lnTo>
                  <a:lnTo>
                    <a:pt x="158366" y="369029"/>
                  </a:lnTo>
                  <a:lnTo>
                    <a:pt x="158322" y="369093"/>
                  </a:lnTo>
                  <a:lnTo>
                    <a:pt x="158234" y="369144"/>
                  </a:lnTo>
                  <a:lnTo>
                    <a:pt x="158035" y="369253"/>
                  </a:lnTo>
                  <a:lnTo>
                    <a:pt x="157925" y="369327"/>
                  </a:lnTo>
                  <a:lnTo>
                    <a:pt x="157826" y="369424"/>
                  </a:lnTo>
                  <a:lnTo>
                    <a:pt x="157704" y="369555"/>
                  </a:lnTo>
                  <a:lnTo>
                    <a:pt x="157616" y="369676"/>
                  </a:lnTo>
                  <a:lnTo>
                    <a:pt x="157550" y="369790"/>
                  </a:lnTo>
                  <a:lnTo>
                    <a:pt x="157495" y="369918"/>
                  </a:lnTo>
                  <a:lnTo>
                    <a:pt x="157439" y="369995"/>
                  </a:lnTo>
                  <a:lnTo>
                    <a:pt x="157296" y="370159"/>
                  </a:lnTo>
                  <a:lnTo>
                    <a:pt x="157230" y="370296"/>
                  </a:lnTo>
                  <a:lnTo>
                    <a:pt x="157208" y="370337"/>
                  </a:lnTo>
                  <a:lnTo>
                    <a:pt x="157097" y="370461"/>
                  </a:lnTo>
                  <a:lnTo>
                    <a:pt x="156932" y="370612"/>
                  </a:lnTo>
                  <a:lnTo>
                    <a:pt x="156788" y="370706"/>
                  </a:lnTo>
                  <a:lnTo>
                    <a:pt x="156645" y="370870"/>
                  </a:lnTo>
                  <a:lnTo>
                    <a:pt x="156535" y="371068"/>
                  </a:lnTo>
                  <a:lnTo>
                    <a:pt x="156424" y="371343"/>
                  </a:lnTo>
                  <a:lnTo>
                    <a:pt x="156424" y="371363"/>
                  </a:lnTo>
                  <a:lnTo>
                    <a:pt x="156358" y="371447"/>
                  </a:lnTo>
                  <a:lnTo>
                    <a:pt x="156237" y="371610"/>
                  </a:lnTo>
                  <a:lnTo>
                    <a:pt x="156082" y="371806"/>
                  </a:lnTo>
                  <a:lnTo>
                    <a:pt x="155928" y="371921"/>
                  </a:lnTo>
                  <a:lnTo>
                    <a:pt x="155773" y="372078"/>
                  </a:lnTo>
                  <a:lnTo>
                    <a:pt x="155685" y="372205"/>
                  </a:lnTo>
                  <a:lnTo>
                    <a:pt x="155608" y="372410"/>
                  </a:lnTo>
                  <a:lnTo>
                    <a:pt x="155564" y="372491"/>
                  </a:lnTo>
                  <a:lnTo>
                    <a:pt x="155520" y="372588"/>
                  </a:lnTo>
                  <a:lnTo>
                    <a:pt x="155498" y="372705"/>
                  </a:lnTo>
                  <a:lnTo>
                    <a:pt x="155442" y="373081"/>
                  </a:lnTo>
                  <a:lnTo>
                    <a:pt x="155409" y="373306"/>
                  </a:lnTo>
                  <a:lnTo>
                    <a:pt x="155156" y="373771"/>
                  </a:lnTo>
                  <a:lnTo>
                    <a:pt x="155166" y="374103"/>
                  </a:lnTo>
                  <a:lnTo>
                    <a:pt x="155166" y="374479"/>
                  </a:lnTo>
                  <a:lnTo>
                    <a:pt x="155266" y="374777"/>
                  </a:lnTo>
                  <a:lnTo>
                    <a:pt x="155343" y="375093"/>
                  </a:lnTo>
                  <a:lnTo>
                    <a:pt x="155343" y="375566"/>
                  </a:lnTo>
                  <a:lnTo>
                    <a:pt x="155233" y="375854"/>
                  </a:lnTo>
                  <a:lnTo>
                    <a:pt x="155166" y="375940"/>
                  </a:lnTo>
                  <a:lnTo>
                    <a:pt x="155045" y="376093"/>
                  </a:lnTo>
                  <a:lnTo>
                    <a:pt x="154758" y="376437"/>
                  </a:lnTo>
                  <a:lnTo>
                    <a:pt x="154383" y="376666"/>
                  </a:lnTo>
                  <a:lnTo>
                    <a:pt x="153942" y="376874"/>
                  </a:lnTo>
                  <a:lnTo>
                    <a:pt x="153633" y="377024"/>
                  </a:lnTo>
                  <a:lnTo>
                    <a:pt x="153478" y="377173"/>
                  </a:lnTo>
                  <a:lnTo>
                    <a:pt x="153170" y="377627"/>
                  </a:lnTo>
                  <a:lnTo>
                    <a:pt x="153059" y="377715"/>
                  </a:lnTo>
                  <a:lnTo>
                    <a:pt x="152861" y="377810"/>
                  </a:lnTo>
                  <a:lnTo>
                    <a:pt x="152530" y="377920"/>
                  </a:lnTo>
                  <a:lnTo>
                    <a:pt x="152342" y="378008"/>
                  </a:lnTo>
                  <a:lnTo>
                    <a:pt x="152210" y="378098"/>
                  </a:lnTo>
                  <a:lnTo>
                    <a:pt x="151790" y="378574"/>
                  </a:lnTo>
                  <a:lnTo>
                    <a:pt x="151437" y="378967"/>
                  </a:lnTo>
                  <a:lnTo>
                    <a:pt x="151173" y="379130"/>
                  </a:lnTo>
                  <a:lnTo>
                    <a:pt x="151018" y="379207"/>
                  </a:lnTo>
                  <a:lnTo>
                    <a:pt x="150919" y="379226"/>
                  </a:lnTo>
                  <a:lnTo>
                    <a:pt x="150764" y="379206"/>
                  </a:lnTo>
                  <a:lnTo>
                    <a:pt x="150610" y="379136"/>
                  </a:lnTo>
                  <a:lnTo>
                    <a:pt x="150456" y="379188"/>
                  </a:lnTo>
                  <a:lnTo>
                    <a:pt x="150323" y="379285"/>
                  </a:lnTo>
                  <a:lnTo>
                    <a:pt x="150202" y="379411"/>
                  </a:lnTo>
                  <a:lnTo>
                    <a:pt x="149915" y="379700"/>
                  </a:lnTo>
                  <a:lnTo>
                    <a:pt x="149639" y="379984"/>
                  </a:lnTo>
                  <a:lnTo>
                    <a:pt x="149385" y="380243"/>
                  </a:lnTo>
                  <a:lnTo>
                    <a:pt x="149341" y="380390"/>
                  </a:lnTo>
                  <a:lnTo>
                    <a:pt x="149319" y="380468"/>
                  </a:lnTo>
                  <a:lnTo>
                    <a:pt x="149363" y="380594"/>
                  </a:lnTo>
                  <a:lnTo>
                    <a:pt x="149440" y="380687"/>
                  </a:lnTo>
                  <a:lnTo>
                    <a:pt x="149595" y="380908"/>
                  </a:lnTo>
                  <a:lnTo>
                    <a:pt x="149639" y="381092"/>
                  </a:lnTo>
                  <a:lnTo>
                    <a:pt x="149584" y="381392"/>
                  </a:lnTo>
                  <a:lnTo>
                    <a:pt x="149529" y="381506"/>
                  </a:lnTo>
                  <a:lnTo>
                    <a:pt x="149308" y="381810"/>
                  </a:lnTo>
                  <a:lnTo>
                    <a:pt x="149220" y="381853"/>
                  </a:lnTo>
                  <a:lnTo>
                    <a:pt x="149010" y="381923"/>
                  </a:lnTo>
                  <a:lnTo>
                    <a:pt x="148823" y="382009"/>
                  </a:lnTo>
                  <a:lnTo>
                    <a:pt x="148657" y="382040"/>
                  </a:lnTo>
                  <a:lnTo>
                    <a:pt x="148370" y="382163"/>
                  </a:lnTo>
                  <a:lnTo>
                    <a:pt x="148172" y="382319"/>
                  </a:lnTo>
                  <a:lnTo>
                    <a:pt x="147896" y="382459"/>
                  </a:lnTo>
                  <a:lnTo>
                    <a:pt x="147653" y="382587"/>
                  </a:lnTo>
                  <a:lnTo>
                    <a:pt x="147344" y="382710"/>
                  </a:lnTo>
                  <a:lnTo>
                    <a:pt x="147223" y="382763"/>
                  </a:lnTo>
                  <a:lnTo>
                    <a:pt x="147101" y="382799"/>
                  </a:lnTo>
                  <a:lnTo>
                    <a:pt x="147090" y="382802"/>
                  </a:lnTo>
                  <a:lnTo>
                    <a:pt x="146715" y="382868"/>
                  </a:lnTo>
                  <a:lnTo>
                    <a:pt x="146473" y="382917"/>
                  </a:lnTo>
                  <a:lnTo>
                    <a:pt x="146142" y="382945"/>
                  </a:lnTo>
                  <a:lnTo>
                    <a:pt x="146053" y="382962"/>
                  </a:lnTo>
                  <a:lnTo>
                    <a:pt x="145623" y="383051"/>
                  </a:lnTo>
                  <a:lnTo>
                    <a:pt x="145281" y="383151"/>
                  </a:lnTo>
                  <a:lnTo>
                    <a:pt x="144939" y="383239"/>
                  </a:lnTo>
                  <a:lnTo>
                    <a:pt x="144939" y="383240"/>
                  </a:lnTo>
                  <a:lnTo>
                    <a:pt x="144796" y="383276"/>
                  </a:lnTo>
                  <a:lnTo>
                    <a:pt x="144476" y="383301"/>
                  </a:lnTo>
                  <a:lnTo>
                    <a:pt x="144255" y="383319"/>
                  </a:lnTo>
                  <a:lnTo>
                    <a:pt x="144034" y="383317"/>
                  </a:lnTo>
                  <a:lnTo>
                    <a:pt x="143626" y="383313"/>
                  </a:lnTo>
                  <a:lnTo>
                    <a:pt x="143185" y="383332"/>
                  </a:lnTo>
                  <a:lnTo>
                    <a:pt x="143174" y="383333"/>
                  </a:lnTo>
                  <a:lnTo>
                    <a:pt x="142964" y="383341"/>
                  </a:lnTo>
                  <a:lnTo>
                    <a:pt x="142732" y="383370"/>
                  </a:lnTo>
                  <a:lnTo>
                    <a:pt x="142468" y="383403"/>
                  </a:lnTo>
                  <a:lnTo>
                    <a:pt x="142081" y="383431"/>
                  </a:lnTo>
                  <a:lnTo>
                    <a:pt x="141960" y="383436"/>
                  </a:lnTo>
                  <a:lnTo>
                    <a:pt x="141805" y="383442"/>
                  </a:lnTo>
                  <a:lnTo>
                    <a:pt x="141651" y="383453"/>
                  </a:lnTo>
                  <a:lnTo>
                    <a:pt x="141519" y="383498"/>
                  </a:lnTo>
                  <a:lnTo>
                    <a:pt x="141375" y="383615"/>
                  </a:lnTo>
                  <a:lnTo>
                    <a:pt x="141331" y="383661"/>
                  </a:lnTo>
                  <a:lnTo>
                    <a:pt x="141210" y="383816"/>
                  </a:lnTo>
                  <a:lnTo>
                    <a:pt x="141099" y="384040"/>
                  </a:lnTo>
                  <a:lnTo>
                    <a:pt x="141044" y="384246"/>
                  </a:lnTo>
                  <a:lnTo>
                    <a:pt x="140989" y="384386"/>
                  </a:lnTo>
                  <a:lnTo>
                    <a:pt x="140934" y="384520"/>
                  </a:lnTo>
                  <a:lnTo>
                    <a:pt x="140868" y="384682"/>
                  </a:lnTo>
                  <a:lnTo>
                    <a:pt x="140768" y="384855"/>
                  </a:lnTo>
                  <a:lnTo>
                    <a:pt x="140691" y="384938"/>
                  </a:lnTo>
                  <a:lnTo>
                    <a:pt x="140570" y="385079"/>
                  </a:lnTo>
                  <a:lnTo>
                    <a:pt x="140338" y="385202"/>
                  </a:lnTo>
                  <a:lnTo>
                    <a:pt x="140316" y="385218"/>
                  </a:lnTo>
                  <a:lnTo>
                    <a:pt x="140151" y="385255"/>
                  </a:lnTo>
                  <a:lnTo>
                    <a:pt x="139996" y="385286"/>
                  </a:lnTo>
                  <a:lnTo>
                    <a:pt x="139908" y="385308"/>
                  </a:lnTo>
                  <a:lnTo>
                    <a:pt x="139621" y="385341"/>
                  </a:lnTo>
                  <a:lnTo>
                    <a:pt x="139378" y="385336"/>
                  </a:lnTo>
                  <a:lnTo>
                    <a:pt x="139356" y="385336"/>
                  </a:lnTo>
                  <a:lnTo>
                    <a:pt x="139224" y="385316"/>
                  </a:lnTo>
                  <a:lnTo>
                    <a:pt x="139091" y="385296"/>
                  </a:lnTo>
                  <a:lnTo>
                    <a:pt x="138816" y="385296"/>
                  </a:lnTo>
                  <a:lnTo>
                    <a:pt x="138672" y="385299"/>
                  </a:lnTo>
                  <a:lnTo>
                    <a:pt x="138529" y="385302"/>
                  </a:lnTo>
                  <a:lnTo>
                    <a:pt x="138198" y="385358"/>
                  </a:lnTo>
                  <a:lnTo>
                    <a:pt x="137878" y="385419"/>
                  </a:lnTo>
                  <a:lnTo>
                    <a:pt x="137470" y="385575"/>
                  </a:lnTo>
                  <a:lnTo>
                    <a:pt x="137436" y="385588"/>
                  </a:lnTo>
                  <a:lnTo>
                    <a:pt x="137139" y="385721"/>
                  </a:lnTo>
                  <a:lnTo>
                    <a:pt x="136929" y="385758"/>
                  </a:lnTo>
                  <a:lnTo>
                    <a:pt x="136763" y="385796"/>
                  </a:lnTo>
                  <a:lnTo>
                    <a:pt x="136609" y="385857"/>
                  </a:lnTo>
                  <a:lnTo>
                    <a:pt x="136366" y="386138"/>
                  </a:lnTo>
                  <a:lnTo>
                    <a:pt x="136002" y="386520"/>
                  </a:lnTo>
                  <a:lnTo>
                    <a:pt x="135848" y="386620"/>
                  </a:lnTo>
                  <a:lnTo>
                    <a:pt x="135715" y="386617"/>
                  </a:lnTo>
                  <a:lnTo>
                    <a:pt x="135605" y="386586"/>
                  </a:lnTo>
                  <a:lnTo>
                    <a:pt x="135362" y="386449"/>
                  </a:lnTo>
                  <a:lnTo>
                    <a:pt x="134932" y="386403"/>
                  </a:lnTo>
                  <a:lnTo>
                    <a:pt x="134524" y="386467"/>
                  </a:lnTo>
                  <a:lnTo>
                    <a:pt x="134237" y="386610"/>
                  </a:lnTo>
                  <a:lnTo>
                    <a:pt x="134016" y="386830"/>
                  </a:lnTo>
                  <a:lnTo>
                    <a:pt x="133829" y="387032"/>
                  </a:lnTo>
                  <a:lnTo>
                    <a:pt x="133718" y="387101"/>
                  </a:lnTo>
                  <a:lnTo>
                    <a:pt x="133597" y="387157"/>
                  </a:lnTo>
                  <a:lnTo>
                    <a:pt x="133156" y="387225"/>
                  </a:lnTo>
                  <a:lnTo>
                    <a:pt x="132957" y="387271"/>
                  </a:lnTo>
                  <a:lnTo>
                    <a:pt x="132714" y="387438"/>
                  </a:lnTo>
                  <a:lnTo>
                    <a:pt x="132460" y="387680"/>
                  </a:lnTo>
                  <a:lnTo>
                    <a:pt x="132185" y="387849"/>
                  </a:lnTo>
                  <a:lnTo>
                    <a:pt x="131931" y="387905"/>
                  </a:lnTo>
                  <a:lnTo>
                    <a:pt x="131567" y="387859"/>
                  </a:lnTo>
                  <a:lnTo>
                    <a:pt x="131247" y="387729"/>
                  </a:lnTo>
                  <a:lnTo>
                    <a:pt x="130905" y="387604"/>
                  </a:lnTo>
                  <a:lnTo>
                    <a:pt x="130750" y="387618"/>
                  </a:lnTo>
                  <a:lnTo>
                    <a:pt x="130375" y="387700"/>
                  </a:lnTo>
                  <a:lnTo>
                    <a:pt x="130055" y="387747"/>
                  </a:lnTo>
                  <a:lnTo>
                    <a:pt x="129923" y="387717"/>
                  </a:lnTo>
                  <a:lnTo>
                    <a:pt x="129691" y="387598"/>
                  </a:lnTo>
                  <a:lnTo>
                    <a:pt x="129526" y="387583"/>
                  </a:lnTo>
                  <a:lnTo>
                    <a:pt x="129250" y="387638"/>
                  </a:lnTo>
                  <a:lnTo>
                    <a:pt x="128831" y="387740"/>
                  </a:lnTo>
                  <a:lnTo>
                    <a:pt x="128478" y="387838"/>
                  </a:lnTo>
                  <a:lnTo>
                    <a:pt x="128113" y="387828"/>
                  </a:lnTo>
                  <a:lnTo>
                    <a:pt x="127716" y="387776"/>
                  </a:lnTo>
                  <a:lnTo>
                    <a:pt x="127242" y="387811"/>
                  </a:lnTo>
                  <a:lnTo>
                    <a:pt x="126900" y="387877"/>
                  </a:lnTo>
                  <a:lnTo>
                    <a:pt x="126701" y="387959"/>
                  </a:lnTo>
                  <a:lnTo>
                    <a:pt x="126216" y="388222"/>
                  </a:lnTo>
                  <a:lnTo>
                    <a:pt x="125830" y="388399"/>
                  </a:lnTo>
                  <a:lnTo>
                    <a:pt x="125510" y="388648"/>
                  </a:lnTo>
                  <a:lnTo>
                    <a:pt x="125146" y="389060"/>
                  </a:lnTo>
                  <a:lnTo>
                    <a:pt x="124848" y="389236"/>
                  </a:lnTo>
                  <a:lnTo>
                    <a:pt x="124627" y="389305"/>
                  </a:lnTo>
                  <a:lnTo>
                    <a:pt x="124440" y="389309"/>
                  </a:lnTo>
                  <a:lnTo>
                    <a:pt x="124274" y="389370"/>
                  </a:lnTo>
                  <a:lnTo>
                    <a:pt x="123844" y="389708"/>
                  </a:lnTo>
                  <a:lnTo>
                    <a:pt x="123424" y="389981"/>
                  </a:lnTo>
                  <a:lnTo>
                    <a:pt x="123127" y="390068"/>
                  </a:lnTo>
                  <a:lnTo>
                    <a:pt x="122961" y="390126"/>
                  </a:lnTo>
                  <a:lnTo>
                    <a:pt x="122895" y="390184"/>
                  </a:lnTo>
                  <a:lnTo>
                    <a:pt x="122851" y="390252"/>
                  </a:lnTo>
                  <a:lnTo>
                    <a:pt x="122774" y="390491"/>
                  </a:lnTo>
                  <a:lnTo>
                    <a:pt x="122608" y="390607"/>
                  </a:lnTo>
                  <a:lnTo>
                    <a:pt x="122211" y="390845"/>
                  </a:lnTo>
                  <a:lnTo>
                    <a:pt x="121803" y="391056"/>
                  </a:lnTo>
                  <a:lnTo>
                    <a:pt x="121494" y="391207"/>
                  </a:lnTo>
                  <a:lnTo>
                    <a:pt x="121074" y="391517"/>
                  </a:lnTo>
                  <a:lnTo>
                    <a:pt x="120832" y="391595"/>
                  </a:lnTo>
                  <a:lnTo>
                    <a:pt x="120688" y="391590"/>
                  </a:lnTo>
                  <a:lnTo>
                    <a:pt x="120556" y="391503"/>
                  </a:lnTo>
                  <a:lnTo>
                    <a:pt x="120435" y="391475"/>
                  </a:lnTo>
                  <a:lnTo>
                    <a:pt x="120258" y="391485"/>
                  </a:lnTo>
                  <a:lnTo>
                    <a:pt x="120104" y="391554"/>
                  </a:lnTo>
                  <a:lnTo>
                    <a:pt x="119938" y="391678"/>
                  </a:lnTo>
                  <a:lnTo>
                    <a:pt x="119684" y="391933"/>
                  </a:lnTo>
                  <a:lnTo>
                    <a:pt x="119563" y="392023"/>
                  </a:lnTo>
                  <a:lnTo>
                    <a:pt x="119298" y="392093"/>
                  </a:lnTo>
                  <a:lnTo>
                    <a:pt x="118934" y="392174"/>
                  </a:lnTo>
                  <a:lnTo>
                    <a:pt x="118890" y="392200"/>
                  </a:lnTo>
                  <a:lnTo>
                    <a:pt x="118857" y="392203"/>
                  </a:lnTo>
                  <a:lnTo>
                    <a:pt x="118680" y="392365"/>
                  </a:lnTo>
                  <a:lnTo>
                    <a:pt x="118647" y="392560"/>
                  </a:lnTo>
                  <a:lnTo>
                    <a:pt x="118702" y="392697"/>
                  </a:lnTo>
                  <a:lnTo>
                    <a:pt x="118868" y="392814"/>
                  </a:lnTo>
                  <a:lnTo>
                    <a:pt x="118879" y="392959"/>
                  </a:lnTo>
                  <a:lnTo>
                    <a:pt x="118769" y="393057"/>
                  </a:lnTo>
                  <a:lnTo>
                    <a:pt x="118570" y="393066"/>
                  </a:lnTo>
                  <a:lnTo>
                    <a:pt x="118427" y="393243"/>
                  </a:lnTo>
                  <a:lnTo>
                    <a:pt x="118239" y="393572"/>
                  </a:lnTo>
                  <a:lnTo>
                    <a:pt x="117963" y="393856"/>
                  </a:lnTo>
                  <a:lnTo>
                    <a:pt x="117665" y="394048"/>
                  </a:lnTo>
                  <a:lnTo>
                    <a:pt x="117433" y="394276"/>
                  </a:lnTo>
                  <a:lnTo>
                    <a:pt x="117345" y="394440"/>
                  </a:lnTo>
                  <a:lnTo>
                    <a:pt x="117224" y="394680"/>
                  </a:lnTo>
                  <a:lnTo>
                    <a:pt x="117213" y="394939"/>
                  </a:lnTo>
                  <a:lnTo>
                    <a:pt x="117114" y="395115"/>
                  </a:lnTo>
                  <a:lnTo>
                    <a:pt x="116849" y="395199"/>
                  </a:lnTo>
                  <a:lnTo>
                    <a:pt x="116529" y="395068"/>
                  </a:lnTo>
                  <a:lnTo>
                    <a:pt x="116396" y="395064"/>
                  </a:lnTo>
                  <a:lnTo>
                    <a:pt x="116286" y="395251"/>
                  </a:lnTo>
                  <a:lnTo>
                    <a:pt x="116076" y="395596"/>
                  </a:lnTo>
                  <a:lnTo>
                    <a:pt x="115900" y="395769"/>
                  </a:lnTo>
                  <a:lnTo>
                    <a:pt x="115757" y="395925"/>
                  </a:lnTo>
                  <a:lnTo>
                    <a:pt x="115624" y="396074"/>
                  </a:lnTo>
                  <a:lnTo>
                    <a:pt x="115470" y="396247"/>
                  </a:lnTo>
                  <a:lnTo>
                    <a:pt x="115271" y="396470"/>
                  </a:lnTo>
                  <a:lnTo>
                    <a:pt x="114951" y="396895"/>
                  </a:lnTo>
                  <a:lnTo>
                    <a:pt x="114631" y="397275"/>
                  </a:lnTo>
                  <a:lnTo>
                    <a:pt x="114399" y="397624"/>
                  </a:lnTo>
                  <a:lnTo>
                    <a:pt x="114322" y="397827"/>
                  </a:lnTo>
                  <a:lnTo>
                    <a:pt x="114256" y="398092"/>
                  </a:lnTo>
                  <a:lnTo>
                    <a:pt x="114068" y="398200"/>
                  </a:lnTo>
                  <a:lnTo>
                    <a:pt x="113892" y="398347"/>
                  </a:lnTo>
                  <a:lnTo>
                    <a:pt x="113616" y="398561"/>
                  </a:lnTo>
                  <a:lnTo>
                    <a:pt x="113417" y="398709"/>
                  </a:lnTo>
                  <a:lnTo>
                    <a:pt x="113296" y="398803"/>
                  </a:lnTo>
                  <a:lnTo>
                    <a:pt x="113186" y="398834"/>
                  </a:lnTo>
                  <a:lnTo>
                    <a:pt x="113131" y="398846"/>
                  </a:lnTo>
                  <a:lnTo>
                    <a:pt x="112700" y="399013"/>
                  </a:lnTo>
                  <a:lnTo>
                    <a:pt x="112436" y="399042"/>
                  </a:lnTo>
                  <a:lnTo>
                    <a:pt x="112226" y="399106"/>
                  </a:lnTo>
                  <a:lnTo>
                    <a:pt x="111917" y="399102"/>
                  </a:lnTo>
                  <a:lnTo>
                    <a:pt x="111807" y="399134"/>
                  </a:lnTo>
                  <a:lnTo>
                    <a:pt x="111641" y="399162"/>
                  </a:lnTo>
                  <a:lnTo>
                    <a:pt x="111222" y="399459"/>
                  </a:lnTo>
                  <a:lnTo>
                    <a:pt x="110902" y="399663"/>
                  </a:lnTo>
                  <a:lnTo>
                    <a:pt x="110725" y="399753"/>
                  </a:lnTo>
                  <a:lnTo>
                    <a:pt x="110571" y="399855"/>
                  </a:lnTo>
                  <a:lnTo>
                    <a:pt x="110505" y="399916"/>
                  </a:lnTo>
                  <a:lnTo>
                    <a:pt x="110218" y="400135"/>
                  </a:lnTo>
                  <a:lnTo>
                    <a:pt x="109997" y="400229"/>
                  </a:lnTo>
                  <a:lnTo>
                    <a:pt x="109710" y="400254"/>
                  </a:lnTo>
                  <a:lnTo>
                    <a:pt x="109468" y="400229"/>
                  </a:lnTo>
                  <a:lnTo>
                    <a:pt x="109159" y="400077"/>
                  </a:lnTo>
                  <a:lnTo>
                    <a:pt x="108960" y="399957"/>
                  </a:lnTo>
                  <a:lnTo>
                    <a:pt x="108464" y="399810"/>
                  </a:lnTo>
                  <a:lnTo>
                    <a:pt x="107868" y="399641"/>
                  </a:lnTo>
                  <a:lnTo>
                    <a:pt x="107669" y="399547"/>
                  </a:lnTo>
                  <a:lnTo>
                    <a:pt x="107449" y="399396"/>
                  </a:lnTo>
                  <a:lnTo>
                    <a:pt x="107316" y="399319"/>
                  </a:lnTo>
                  <a:lnTo>
                    <a:pt x="107151" y="399289"/>
                  </a:lnTo>
                  <a:lnTo>
                    <a:pt x="106897" y="399295"/>
                  </a:lnTo>
                  <a:lnTo>
                    <a:pt x="106698" y="399258"/>
                  </a:lnTo>
                  <a:lnTo>
                    <a:pt x="106500" y="399228"/>
                  </a:lnTo>
                  <a:lnTo>
                    <a:pt x="106400" y="399225"/>
                  </a:lnTo>
                  <a:lnTo>
                    <a:pt x="106301" y="399206"/>
                  </a:lnTo>
                  <a:lnTo>
                    <a:pt x="106014" y="399194"/>
                  </a:lnTo>
                  <a:lnTo>
                    <a:pt x="105794" y="399154"/>
                  </a:lnTo>
                  <a:lnTo>
                    <a:pt x="105452" y="399027"/>
                  </a:lnTo>
                  <a:lnTo>
                    <a:pt x="105297" y="399105"/>
                  </a:lnTo>
                  <a:lnTo>
                    <a:pt x="104812" y="399620"/>
                  </a:lnTo>
                  <a:lnTo>
                    <a:pt x="104481" y="400145"/>
                  </a:lnTo>
                  <a:lnTo>
                    <a:pt x="104205" y="400613"/>
                  </a:lnTo>
                  <a:lnTo>
                    <a:pt x="103940" y="400898"/>
                  </a:lnTo>
                  <a:lnTo>
                    <a:pt x="103631" y="401095"/>
                  </a:lnTo>
                  <a:lnTo>
                    <a:pt x="103433" y="401098"/>
                  </a:lnTo>
                  <a:lnTo>
                    <a:pt x="103002" y="401112"/>
                  </a:lnTo>
                  <a:lnTo>
                    <a:pt x="102793" y="401187"/>
                  </a:lnTo>
                  <a:lnTo>
                    <a:pt x="102373" y="401481"/>
                  </a:lnTo>
                  <a:lnTo>
                    <a:pt x="102142" y="401562"/>
                  </a:lnTo>
                  <a:lnTo>
                    <a:pt x="101987" y="401549"/>
                  </a:lnTo>
                  <a:lnTo>
                    <a:pt x="101811" y="401476"/>
                  </a:lnTo>
                  <a:lnTo>
                    <a:pt x="101579" y="401261"/>
                  </a:lnTo>
                  <a:lnTo>
                    <a:pt x="101303" y="400973"/>
                  </a:lnTo>
                  <a:lnTo>
                    <a:pt x="101171" y="400921"/>
                  </a:lnTo>
                  <a:lnTo>
                    <a:pt x="101127" y="400918"/>
                  </a:lnTo>
                  <a:lnTo>
                    <a:pt x="100917" y="400906"/>
                  </a:lnTo>
                  <a:lnTo>
                    <a:pt x="100730" y="400964"/>
                  </a:lnTo>
                  <a:lnTo>
                    <a:pt x="100443" y="401234"/>
                  </a:lnTo>
                  <a:lnTo>
                    <a:pt x="100211" y="401564"/>
                  </a:lnTo>
                  <a:lnTo>
                    <a:pt x="100012" y="402126"/>
                  </a:lnTo>
                  <a:lnTo>
                    <a:pt x="99880" y="402692"/>
                  </a:lnTo>
                  <a:lnTo>
                    <a:pt x="99725" y="402932"/>
                  </a:lnTo>
                  <a:lnTo>
                    <a:pt x="99659" y="403018"/>
                  </a:lnTo>
                  <a:lnTo>
                    <a:pt x="99505" y="403092"/>
                  </a:lnTo>
                  <a:lnTo>
                    <a:pt x="99405" y="403108"/>
                  </a:lnTo>
                  <a:lnTo>
                    <a:pt x="99328" y="403107"/>
                  </a:lnTo>
                  <a:lnTo>
                    <a:pt x="98975" y="403061"/>
                  </a:lnTo>
                  <a:lnTo>
                    <a:pt x="98501" y="403036"/>
                  </a:lnTo>
                  <a:lnTo>
                    <a:pt x="98203" y="402996"/>
                  </a:lnTo>
                  <a:lnTo>
                    <a:pt x="98093" y="402926"/>
                  </a:lnTo>
                  <a:lnTo>
                    <a:pt x="97828" y="402574"/>
                  </a:lnTo>
                  <a:lnTo>
                    <a:pt x="97662" y="402366"/>
                  </a:lnTo>
                  <a:lnTo>
                    <a:pt x="97331" y="402209"/>
                  </a:lnTo>
                  <a:lnTo>
                    <a:pt x="96636" y="402238"/>
                  </a:lnTo>
                  <a:lnTo>
                    <a:pt x="96206" y="402259"/>
                  </a:lnTo>
                  <a:lnTo>
                    <a:pt x="95643" y="402366"/>
                  </a:lnTo>
                  <a:lnTo>
                    <a:pt x="95478" y="402476"/>
                  </a:lnTo>
                  <a:lnTo>
                    <a:pt x="95423" y="402560"/>
                  </a:lnTo>
                  <a:lnTo>
                    <a:pt x="95434" y="402945"/>
                  </a:lnTo>
                  <a:lnTo>
                    <a:pt x="95411" y="403016"/>
                  </a:lnTo>
                  <a:lnTo>
                    <a:pt x="95356" y="403097"/>
                  </a:lnTo>
                  <a:lnTo>
                    <a:pt x="95235" y="403177"/>
                  </a:lnTo>
                  <a:lnTo>
                    <a:pt x="95169" y="403269"/>
                  </a:lnTo>
                  <a:lnTo>
                    <a:pt x="95180" y="403589"/>
                  </a:lnTo>
                  <a:lnTo>
                    <a:pt x="95224" y="403778"/>
                  </a:lnTo>
                  <a:lnTo>
                    <a:pt x="95202" y="403950"/>
                  </a:lnTo>
                  <a:lnTo>
                    <a:pt x="95136" y="404126"/>
                  </a:lnTo>
                  <a:lnTo>
                    <a:pt x="94981" y="404339"/>
                  </a:lnTo>
                  <a:lnTo>
                    <a:pt x="94838" y="404532"/>
                  </a:lnTo>
                  <a:lnTo>
                    <a:pt x="94661" y="404738"/>
                  </a:lnTo>
                  <a:lnTo>
                    <a:pt x="94386" y="404905"/>
                  </a:lnTo>
                  <a:lnTo>
                    <a:pt x="94165" y="404917"/>
                  </a:lnTo>
                  <a:lnTo>
                    <a:pt x="93988" y="404927"/>
                  </a:lnTo>
                  <a:lnTo>
                    <a:pt x="93779" y="405003"/>
                  </a:lnTo>
                  <a:lnTo>
                    <a:pt x="93635" y="405138"/>
                  </a:lnTo>
                  <a:lnTo>
                    <a:pt x="93525" y="405314"/>
                  </a:lnTo>
                  <a:lnTo>
                    <a:pt x="93492" y="405608"/>
                  </a:lnTo>
                  <a:lnTo>
                    <a:pt x="93492" y="405756"/>
                  </a:lnTo>
                  <a:lnTo>
                    <a:pt x="93370" y="405858"/>
                  </a:lnTo>
                  <a:lnTo>
                    <a:pt x="93128" y="406005"/>
                  </a:lnTo>
                  <a:lnTo>
                    <a:pt x="93095" y="406015"/>
                  </a:lnTo>
                  <a:lnTo>
                    <a:pt x="92797" y="406146"/>
                  </a:lnTo>
                  <a:lnTo>
                    <a:pt x="92708" y="406234"/>
                  </a:lnTo>
                  <a:lnTo>
                    <a:pt x="92631" y="406278"/>
                  </a:lnTo>
                  <a:lnTo>
                    <a:pt x="92554" y="406359"/>
                  </a:lnTo>
                  <a:lnTo>
                    <a:pt x="92223" y="406471"/>
                  </a:lnTo>
                  <a:lnTo>
                    <a:pt x="91848" y="406618"/>
                  </a:lnTo>
                  <a:lnTo>
                    <a:pt x="91440" y="406735"/>
                  </a:lnTo>
                  <a:lnTo>
                    <a:pt x="91219" y="406834"/>
                  </a:lnTo>
                  <a:lnTo>
                    <a:pt x="91042" y="406970"/>
                  </a:lnTo>
                  <a:lnTo>
                    <a:pt x="90954" y="407102"/>
                  </a:lnTo>
                  <a:lnTo>
                    <a:pt x="90877" y="407588"/>
                  </a:lnTo>
                  <a:lnTo>
                    <a:pt x="90844" y="407696"/>
                  </a:lnTo>
                  <a:lnTo>
                    <a:pt x="90778" y="407781"/>
                  </a:lnTo>
                  <a:lnTo>
                    <a:pt x="90623" y="407812"/>
                  </a:lnTo>
                  <a:lnTo>
                    <a:pt x="90469" y="407867"/>
                  </a:lnTo>
                  <a:lnTo>
                    <a:pt x="90105" y="408283"/>
                  </a:lnTo>
                  <a:lnTo>
                    <a:pt x="89961" y="408498"/>
                  </a:lnTo>
                  <a:lnTo>
                    <a:pt x="89906" y="408543"/>
                  </a:lnTo>
                  <a:lnTo>
                    <a:pt x="89873" y="408677"/>
                  </a:lnTo>
                  <a:lnTo>
                    <a:pt x="89818" y="408838"/>
                  </a:lnTo>
                  <a:lnTo>
                    <a:pt x="89818" y="409033"/>
                  </a:lnTo>
                  <a:lnTo>
                    <a:pt x="89840" y="409329"/>
                  </a:lnTo>
                  <a:lnTo>
                    <a:pt x="89840" y="409590"/>
                  </a:lnTo>
                  <a:lnTo>
                    <a:pt x="89840" y="409897"/>
                  </a:lnTo>
                  <a:lnTo>
                    <a:pt x="89785" y="410107"/>
                  </a:lnTo>
                  <a:lnTo>
                    <a:pt x="89685" y="410286"/>
                  </a:lnTo>
                  <a:lnTo>
                    <a:pt x="89586" y="410456"/>
                  </a:lnTo>
                  <a:lnTo>
                    <a:pt x="89476" y="410635"/>
                  </a:lnTo>
                  <a:lnTo>
                    <a:pt x="89255" y="410929"/>
                  </a:lnTo>
                  <a:lnTo>
                    <a:pt x="89035" y="411034"/>
                  </a:lnTo>
                  <a:lnTo>
                    <a:pt x="88814" y="411140"/>
                  </a:lnTo>
                  <a:lnTo>
                    <a:pt x="88439" y="411228"/>
                  </a:lnTo>
                  <a:lnTo>
                    <a:pt x="88229" y="411286"/>
                  </a:lnTo>
                  <a:lnTo>
                    <a:pt x="87810" y="411415"/>
                  </a:lnTo>
                  <a:lnTo>
                    <a:pt x="87468" y="411555"/>
                  </a:lnTo>
                  <a:lnTo>
                    <a:pt x="87258" y="411701"/>
                  </a:lnTo>
                  <a:lnTo>
                    <a:pt x="86960" y="411929"/>
                  </a:lnTo>
                  <a:lnTo>
                    <a:pt x="86718" y="412146"/>
                  </a:lnTo>
                  <a:lnTo>
                    <a:pt x="86342" y="412327"/>
                  </a:lnTo>
                  <a:lnTo>
                    <a:pt x="86022" y="412427"/>
                  </a:lnTo>
                  <a:lnTo>
                    <a:pt x="85747" y="412438"/>
                  </a:lnTo>
                  <a:lnTo>
                    <a:pt x="85493" y="412509"/>
                  </a:lnTo>
                  <a:lnTo>
                    <a:pt x="85316" y="412620"/>
                  </a:lnTo>
                  <a:lnTo>
                    <a:pt x="85206" y="412828"/>
                  </a:lnTo>
                  <a:lnTo>
                    <a:pt x="85173" y="413108"/>
                  </a:lnTo>
                  <a:lnTo>
                    <a:pt x="85029" y="413366"/>
                  </a:lnTo>
                  <a:lnTo>
                    <a:pt x="84798" y="413569"/>
                  </a:lnTo>
                  <a:lnTo>
                    <a:pt x="84412" y="413936"/>
                  </a:lnTo>
                  <a:lnTo>
                    <a:pt x="84246" y="414162"/>
                  </a:lnTo>
                  <a:lnTo>
                    <a:pt x="84037" y="414419"/>
                  </a:lnTo>
                  <a:lnTo>
                    <a:pt x="83816" y="414536"/>
                  </a:lnTo>
                  <a:lnTo>
                    <a:pt x="83452" y="414646"/>
                  </a:lnTo>
                  <a:lnTo>
                    <a:pt x="83099" y="414747"/>
                  </a:lnTo>
                  <a:lnTo>
                    <a:pt x="82735" y="414810"/>
                  </a:lnTo>
                  <a:lnTo>
                    <a:pt x="82459" y="414895"/>
                  </a:lnTo>
                  <a:lnTo>
                    <a:pt x="82194" y="415106"/>
                  </a:lnTo>
                  <a:lnTo>
                    <a:pt x="82028" y="415434"/>
                  </a:lnTo>
                  <a:lnTo>
                    <a:pt x="81896" y="415597"/>
                  </a:lnTo>
                  <a:lnTo>
                    <a:pt x="81687" y="415738"/>
                  </a:lnTo>
                  <a:lnTo>
                    <a:pt x="81521" y="415808"/>
                  </a:lnTo>
                  <a:lnTo>
                    <a:pt x="81356" y="415855"/>
                  </a:lnTo>
                  <a:lnTo>
                    <a:pt x="81102" y="415964"/>
                  </a:lnTo>
                  <a:lnTo>
                    <a:pt x="80837" y="416113"/>
                  </a:lnTo>
                  <a:lnTo>
                    <a:pt x="80616" y="416362"/>
                  </a:lnTo>
                  <a:lnTo>
                    <a:pt x="80506" y="416549"/>
                  </a:lnTo>
                  <a:lnTo>
                    <a:pt x="80418" y="416752"/>
                  </a:lnTo>
                  <a:lnTo>
                    <a:pt x="80440" y="417036"/>
                  </a:lnTo>
                  <a:lnTo>
                    <a:pt x="80451" y="417327"/>
                  </a:lnTo>
                  <a:lnTo>
                    <a:pt x="80484" y="417513"/>
                  </a:lnTo>
                  <a:lnTo>
                    <a:pt x="80528" y="417642"/>
                  </a:lnTo>
                  <a:lnTo>
                    <a:pt x="80550" y="417751"/>
                  </a:lnTo>
                  <a:lnTo>
                    <a:pt x="80561" y="417926"/>
                  </a:lnTo>
                  <a:lnTo>
                    <a:pt x="80649" y="418195"/>
                  </a:lnTo>
                  <a:lnTo>
                    <a:pt x="80660" y="418566"/>
                  </a:lnTo>
                  <a:lnTo>
                    <a:pt x="80671" y="418772"/>
                  </a:lnTo>
                  <a:lnTo>
                    <a:pt x="80693" y="418982"/>
                  </a:lnTo>
                  <a:lnTo>
                    <a:pt x="80627" y="419221"/>
                  </a:lnTo>
                  <a:lnTo>
                    <a:pt x="80517" y="419389"/>
                  </a:lnTo>
                  <a:lnTo>
                    <a:pt x="80329" y="419742"/>
                  </a:lnTo>
                  <a:lnTo>
                    <a:pt x="80153" y="419934"/>
                  </a:lnTo>
                  <a:lnTo>
                    <a:pt x="79965" y="420138"/>
                  </a:lnTo>
                  <a:lnTo>
                    <a:pt x="79756" y="420234"/>
                  </a:lnTo>
                  <a:lnTo>
                    <a:pt x="79557" y="420326"/>
                  </a:lnTo>
                  <a:lnTo>
                    <a:pt x="79259" y="420368"/>
                  </a:lnTo>
                  <a:lnTo>
                    <a:pt x="78939" y="420417"/>
                  </a:lnTo>
                  <a:lnTo>
                    <a:pt x="78708" y="420452"/>
                  </a:lnTo>
                  <a:lnTo>
                    <a:pt x="78266" y="420578"/>
                  </a:lnTo>
                  <a:lnTo>
                    <a:pt x="77935" y="420773"/>
                  </a:lnTo>
                  <a:lnTo>
                    <a:pt x="77604" y="420966"/>
                  </a:lnTo>
                  <a:lnTo>
                    <a:pt x="77284" y="421220"/>
                  </a:lnTo>
                  <a:lnTo>
                    <a:pt x="76964" y="421384"/>
                  </a:lnTo>
                  <a:lnTo>
                    <a:pt x="76755" y="421571"/>
                  </a:lnTo>
                  <a:lnTo>
                    <a:pt x="76589" y="421586"/>
                  </a:lnTo>
                  <a:lnTo>
                    <a:pt x="76358" y="421606"/>
                  </a:lnTo>
                  <a:lnTo>
                    <a:pt x="76037" y="421561"/>
                  </a:lnTo>
                  <a:lnTo>
                    <a:pt x="75806" y="421529"/>
                  </a:lnTo>
                  <a:lnTo>
                    <a:pt x="75674" y="421509"/>
                  </a:lnTo>
                  <a:lnTo>
                    <a:pt x="75464" y="421561"/>
                  </a:lnTo>
                  <a:lnTo>
                    <a:pt x="75320" y="421597"/>
                  </a:lnTo>
                  <a:lnTo>
                    <a:pt x="75221" y="421699"/>
                  </a:lnTo>
                  <a:lnTo>
                    <a:pt x="75144" y="421867"/>
                  </a:lnTo>
                  <a:lnTo>
                    <a:pt x="75033" y="422037"/>
                  </a:lnTo>
                  <a:lnTo>
                    <a:pt x="74923" y="422151"/>
                  </a:lnTo>
                  <a:lnTo>
                    <a:pt x="74824" y="422247"/>
                  </a:lnTo>
                  <a:lnTo>
                    <a:pt x="74669" y="422318"/>
                  </a:lnTo>
                  <a:lnTo>
                    <a:pt x="74537" y="422321"/>
                  </a:lnTo>
                  <a:lnTo>
                    <a:pt x="74338" y="422311"/>
                  </a:lnTo>
                  <a:lnTo>
                    <a:pt x="74140" y="422314"/>
                  </a:lnTo>
                  <a:lnTo>
                    <a:pt x="73842" y="422335"/>
                  </a:lnTo>
                  <a:lnTo>
                    <a:pt x="73643" y="422364"/>
                  </a:lnTo>
                  <a:lnTo>
                    <a:pt x="73434" y="422350"/>
                  </a:lnTo>
                  <a:lnTo>
                    <a:pt x="73213" y="422339"/>
                  </a:lnTo>
                  <a:lnTo>
                    <a:pt x="72893" y="422303"/>
                  </a:lnTo>
                  <a:lnTo>
                    <a:pt x="72717" y="422275"/>
                  </a:lnTo>
                  <a:lnTo>
                    <a:pt x="72485" y="422321"/>
                  </a:lnTo>
                  <a:lnTo>
                    <a:pt x="72143" y="422434"/>
                  </a:lnTo>
                  <a:lnTo>
                    <a:pt x="72066" y="422460"/>
                  </a:lnTo>
                  <a:lnTo>
                    <a:pt x="71845" y="422549"/>
                  </a:lnTo>
                  <a:lnTo>
                    <a:pt x="71624" y="422620"/>
                  </a:lnTo>
                  <a:lnTo>
                    <a:pt x="71415" y="422687"/>
                  </a:lnTo>
                  <a:lnTo>
                    <a:pt x="71227" y="422786"/>
                  </a:lnTo>
                  <a:lnTo>
                    <a:pt x="70973" y="422954"/>
                  </a:lnTo>
                  <a:lnTo>
                    <a:pt x="70819" y="423057"/>
                  </a:lnTo>
                  <a:lnTo>
                    <a:pt x="70664" y="423131"/>
                  </a:lnTo>
                  <a:lnTo>
                    <a:pt x="70378" y="423231"/>
                  </a:lnTo>
                  <a:lnTo>
                    <a:pt x="70168" y="423337"/>
                  </a:lnTo>
                  <a:lnTo>
                    <a:pt x="69914" y="423515"/>
                  </a:lnTo>
                  <a:lnTo>
                    <a:pt x="69793" y="423697"/>
                  </a:lnTo>
                  <a:lnTo>
                    <a:pt x="69683" y="423902"/>
                  </a:lnTo>
                  <a:lnTo>
                    <a:pt x="69572" y="424122"/>
                  </a:lnTo>
                  <a:lnTo>
                    <a:pt x="69396" y="424307"/>
                  </a:lnTo>
                  <a:lnTo>
                    <a:pt x="69208" y="424523"/>
                  </a:lnTo>
                  <a:lnTo>
                    <a:pt x="69010" y="424680"/>
                  </a:lnTo>
                  <a:lnTo>
                    <a:pt x="68888" y="424762"/>
                  </a:lnTo>
                  <a:lnTo>
                    <a:pt x="68679" y="424858"/>
                  </a:lnTo>
                  <a:lnTo>
                    <a:pt x="68447" y="424900"/>
                  </a:lnTo>
                  <a:lnTo>
                    <a:pt x="68138" y="425003"/>
                  </a:lnTo>
                  <a:lnTo>
                    <a:pt x="67807" y="425163"/>
                  </a:lnTo>
                  <a:lnTo>
                    <a:pt x="67553" y="425312"/>
                  </a:lnTo>
                  <a:lnTo>
                    <a:pt x="67344" y="425454"/>
                  </a:lnTo>
                  <a:lnTo>
                    <a:pt x="67046" y="425667"/>
                  </a:lnTo>
                  <a:lnTo>
                    <a:pt x="66869" y="425792"/>
                  </a:lnTo>
                  <a:lnTo>
                    <a:pt x="66726" y="425880"/>
                  </a:lnTo>
                  <a:lnTo>
                    <a:pt x="66505" y="425977"/>
                  </a:lnTo>
                  <a:lnTo>
                    <a:pt x="66251" y="426072"/>
                  </a:lnTo>
                  <a:lnTo>
                    <a:pt x="66008" y="426211"/>
                  </a:lnTo>
                  <a:lnTo>
                    <a:pt x="65821" y="426349"/>
                  </a:lnTo>
                  <a:lnTo>
                    <a:pt x="65655" y="426509"/>
                  </a:lnTo>
                  <a:lnTo>
                    <a:pt x="65523" y="426648"/>
                  </a:lnTo>
                  <a:lnTo>
                    <a:pt x="65435" y="426786"/>
                  </a:lnTo>
                  <a:lnTo>
                    <a:pt x="65347" y="426911"/>
                  </a:lnTo>
                  <a:lnTo>
                    <a:pt x="65203" y="427035"/>
                  </a:lnTo>
                  <a:lnTo>
                    <a:pt x="65060" y="427185"/>
                  </a:lnTo>
                  <a:lnTo>
                    <a:pt x="64927" y="427330"/>
                  </a:lnTo>
                  <a:lnTo>
                    <a:pt x="64751" y="427521"/>
                  </a:lnTo>
                  <a:lnTo>
                    <a:pt x="64607" y="427721"/>
                  </a:lnTo>
                  <a:lnTo>
                    <a:pt x="64464" y="427863"/>
                  </a:lnTo>
                  <a:lnTo>
                    <a:pt x="64320" y="427990"/>
                  </a:lnTo>
                  <a:lnTo>
                    <a:pt x="64177" y="428086"/>
                  </a:lnTo>
                  <a:lnTo>
                    <a:pt x="64056" y="428143"/>
                  </a:lnTo>
                  <a:lnTo>
                    <a:pt x="63967" y="428157"/>
                  </a:lnTo>
                  <a:lnTo>
                    <a:pt x="63879" y="428157"/>
                  </a:lnTo>
                  <a:lnTo>
                    <a:pt x="63758" y="428097"/>
                  </a:lnTo>
                  <a:lnTo>
                    <a:pt x="63669" y="428001"/>
                  </a:lnTo>
                  <a:lnTo>
                    <a:pt x="63559" y="427873"/>
                  </a:lnTo>
                  <a:lnTo>
                    <a:pt x="63427" y="427760"/>
                  </a:lnTo>
                  <a:lnTo>
                    <a:pt x="63338" y="427668"/>
                  </a:lnTo>
                  <a:lnTo>
                    <a:pt x="63173" y="427472"/>
                  </a:lnTo>
                  <a:lnTo>
                    <a:pt x="63052" y="427330"/>
                  </a:lnTo>
                  <a:lnTo>
                    <a:pt x="62930" y="427269"/>
                  </a:lnTo>
                  <a:lnTo>
                    <a:pt x="62754" y="427216"/>
                  </a:lnTo>
                  <a:lnTo>
                    <a:pt x="62566" y="427185"/>
                  </a:lnTo>
                  <a:lnTo>
                    <a:pt x="62357" y="427223"/>
                  </a:lnTo>
                  <a:lnTo>
                    <a:pt x="62202" y="427298"/>
                  </a:lnTo>
                  <a:lnTo>
                    <a:pt x="61992" y="427425"/>
                  </a:lnTo>
                  <a:lnTo>
                    <a:pt x="61794" y="427557"/>
                  </a:lnTo>
                  <a:lnTo>
                    <a:pt x="61650" y="427656"/>
                  </a:lnTo>
                  <a:lnTo>
                    <a:pt x="61496" y="427727"/>
                  </a:lnTo>
                  <a:lnTo>
                    <a:pt x="61242" y="427792"/>
                  </a:lnTo>
                  <a:lnTo>
                    <a:pt x="61099" y="427816"/>
                  </a:lnTo>
                  <a:lnTo>
                    <a:pt x="61010" y="427863"/>
                  </a:lnTo>
                  <a:lnTo>
                    <a:pt x="60944" y="427899"/>
                  </a:lnTo>
                  <a:lnTo>
                    <a:pt x="60856" y="427944"/>
                  </a:lnTo>
                  <a:lnTo>
                    <a:pt x="60768" y="428033"/>
                  </a:lnTo>
                  <a:lnTo>
                    <a:pt x="60580" y="428143"/>
                  </a:lnTo>
                  <a:lnTo>
                    <a:pt x="60459" y="428178"/>
                  </a:lnTo>
                  <a:lnTo>
                    <a:pt x="60216" y="428193"/>
                  </a:lnTo>
                  <a:lnTo>
                    <a:pt x="59995" y="428250"/>
                  </a:lnTo>
                  <a:lnTo>
                    <a:pt x="59609" y="428342"/>
                  </a:lnTo>
                  <a:lnTo>
                    <a:pt x="59422" y="428399"/>
                  </a:lnTo>
                  <a:lnTo>
                    <a:pt x="59223" y="428456"/>
                  </a:lnTo>
                  <a:lnTo>
                    <a:pt x="59069" y="428527"/>
                  </a:lnTo>
                  <a:lnTo>
                    <a:pt x="59003" y="428594"/>
                  </a:lnTo>
                  <a:lnTo>
                    <a:pt x="58947" y="428697"/>
                  </a:lnTo>
                  <a:lnTo>
                    <a:pt x="58947" y="428818"/>
                  </a:lnTo>
                  <a:lnTo>
                    <a:pt x="58980" y="428921"/>
                  </a:lnTo>
                  <a:lnTo>
                    <a:pt x="59069" y="429049"/>
                  </a:lnTo>
                  <a:lnTo>
                    <a:pt x="59245" y="429177"/>
                  </a:lnTo>
                  <a:lnTo>
                    <a:pt x="59455" y="429315"/>
                  </a:lnTo>
                  <a:lnTo>
                    <a:pt x="59554" y="429478"/>
                  </a:lnTo>
                  <a:lnTo>
                    <a:pt x="59665" y="429664"/>
                  </a:lnTo>
                  <a:lnTo>
                    <a:pt x="59709" y="429901"/>
                  </a:lnTo>
                  <a:lnTo>
                    <a:pt x="59742" y="430214"/>
                  </a:lnTo>
                  <a:lnTo>
                    <a:pt x="59753" y="430381"/>
                  </a:lnTo>
                  <a:lnTo>
                    <a:pt x="59808" y="430502"/>
                  </a:lnTo>
                  <a:lnTo>
                    <a:pt x="59918" y="430633"/>
                  </a:lnTo>
                  <a:lnTo>
                    <a:pt x="60062" y="430732"/>
                  </a:lnTo>
                  <a:lnTo>
                    <a:pt x="60282" y="430796"/>
                  </a:lnTo>
                  <a:lnTo>
                    <a:pt x="60448" y="430807"/>
                  </a:lnTo>
                  <a:lnTo>
                    <a:pt x="60768" y="430828"/>
                  </a:lnTo>
                  <a:lnTo>
                    <a:pt x="60977" y="430908"/>
                  </a:lnTo>
                  <a:lnTo>
                    <a:pt x="61066" y="430999"/>
                  </a:lnTo>
                  <a:lnTo>
                    <a:pt x="61132" y="431137"/>
                  </a:lnTo>
                  <a:lnTo>
                    <a:pt x="61132" y="431273"/>
                  </a:lnTo>
                  <a:lnTo>
                    <a:pt x="61066" y="431468"/>
                  </a:lnTo>
                  <a:lnTo>
                    <a:pt x="60966" y="431702"/>
                  </a:lnTo>
                  <a:lnTo>
                    <a:pt x="60911" y="431908"/>
                  </a:lnTo>
                  <a:lnTo>
                    <a:pt x="60845" y="432068"/>
                  </a:lnTo>
                  <a:lnTo>
                    <a:pt x="60801" y="432210"/>
                  </a:lnTo>
                  <a:lnTo>
                    <a:pt x="60790" y="432306"/>
                  </a:lnTo>
                  <a:lnTo>
                    <a:pt x="60823" y="432409"/>
                  </a:lnTo>
                  <a:lnTo>
                    <a:pt x="60900" y="432512"/>
                  </a:lnTo>
                  <a:lnTo>
                    <a:pt x="60988" y="432604"/>
                  </a:lnTo>
                  <a:lnTo>
                    <a:pt x="61044" y="432711"/>
                  </a:lnTo>
                  <a:lnTo>
                    <a:pt x="61044" y="432800"/>
                  </a:lnTo>
                  <a:lnTo>
                    <a:pt x="61010" y="432949"/>
                  </a:lnTo>
                  <a:lnTo>
                    <a:pt x="60889" y="433066"/>
                  </a:lnTo>
                  <a:lnTo>
                    <a:pt x="60746" y="433141"/>
                  </a:lnTo>
                  <a:lnTo>
                    <a:pt x="60613" y="433219"/>
                  </a:lnTo>
                  <a:lnTo>
                    <a:pt x="60503" y="433361"/>
                  </a:lnTo>
                  <a:lnTo>
                    <a:pt x="60426" y="433500"/>
                  </a:lnTo>
                  <a:lnTo>
                    <a:pt x="60404" y="433620"/>
                  </a:lnTo>
                  <a:lnTo>
                    <a:pt x="60371" y="433783"/>
                  </a:lnTo>
                  <a:lnTo>
                    <a:pt x="60360" y="434011"/>
                  </a:lnTo>
                  <a:lnTo>
                    <a:pt x="60338" y="434189"/>
                  </a:lnTo>
                  <a:lnTo>
                    <a:pt x="60282" y="434312"/>
                  </a:lnTo>
                  <a:lnTo>
                    <a:pt x="60216" y="434452"/>
                  </a:lnTo>
                  <a:lnTo>
                    <a:pt x="60117" y="434530"/>
                  </a:lnTo>
                  <a:lnTo>
                    <a:pt x="59995" y="434533"/>
                  </a:lnTo>
                  <a:lnTo>
                    <a:pt x="59863" y="434516"/>
                  </a:lnTo>
                  <a:lnTo>
                    <a:pt x="59709" y="434458"/>
                  </a:lnTo>
                  <a:lnTo>
                    <a:pt x="59543" y="434430"/>
                  </a:lnTo>
                  <a:lnTo>
                    <a:pt x="59311" y="434420"/>
                  </a:lnTo>
                  <a:lnTo>
                    <a:pt x="59146" y="434398"/>
                  </a:lnTo>
                  <a:lnTo>
                    <a:pt x="58870" y="434406"/>
                  </a:lnTo>
                  <a:lnTo>
                    <a:pt x="58727" y="434491"/>
                  </a:lnTo>
                  <a:lnTo>
                    <a:pt x="58451" y="434665"/>
                  </a:lnTo>
                  <a:lnTo>
                    <a:pt x="58318" y="434796"/>
                  </a:lnTo>
                  <a:lnTo>
                    <a:pt x="58131" y="435009"/>
                  </a:lnTo>
                  <a:lnTo>
                    <a:pt x="57976" y="435183"/>
                  </a:lnTo>
                  <a:lnTo>
                    <a:pt x="57822" y="435304"/>
                  </a:lnTo>
                  <a:lnTo>
                    <a:pt x="57623" y="435432"/>
                  </a:lnTo>
                  <a:lnTo>
                    <a:pt x="57447" y="435489"/>
                  </a:lnTo>
                  <a:lnTo>
                    <a:pt x="57259" y="435542"/>
                  </a:lnTo>
                  <a:lnTo>
                    <a:pt x="57116" y="435585"/>
                  </a:lnTo>
                  <a:lnTo>
                    <a:pt x="56917" y="435641"/>
                  </a:lnTo>
                  <a:lnTo>
                    <a:pt x="56774" y="435631"/>
                  </a:lnTo>
                  <a:lnTo>
                    <a:pt x="56597" y="435570"/>
                  </a:lnTo>
                  <a:lnTo>
                    <a:pt x="56443" y="435489"/>
                  </a:lnTo>
                  <a:lnTo>
                    <a:pt x="56299" y="435411"/>
                  </a:lnTo>
                  <a:lnTo>
                    <a:pt x="55990" y="435258"/>
                  </a:lnTo>
                  <a:lnTo>
                    <a:pt x="55836" y="435174"/>
                  </a:lnTo>
                  <a:lnTo>
                    <a:pt x="55637" y="435183"/>
                  </a:lnTo>
                  <a:lnTo>
                    <a:pt x="55450" y="435279"/>
                  </a:lnTo>
                  <a:lnTo>
                    <a:pt x="55295" y="435451"/>
                  </a:lnTo>
                  <a:lnTo>
                    <a:pt x="55196" y="435681"/>
                  </a:lnTo>
                  <a:lnTo>
                    <a:pt x="55174" y="435908"/>
                  </a:lnTo>
                  <a:lnTo>
                    <a:pt x="55141" y="436374"/>
                  </a:lnTo>
                  <a:lnTo>
                    <a:pt x="55097" y="436703"/>
                  </a:lnTo>
                  <a:lnTo>
                    <a:pt x="55042" y="437027"/>
                  </a:lnTo>
                  <a:lnTo>
                    <a:pt x="55053" y="437399"/>
                  </a:lnTo>
                  <a:lnTo>
                    <a:pt x="55064" y="437717"/>
                  </a:lnTo>
                  <a:lnTo>
                    <a:pt x="55075" y="437989"/>
                  </a:lnTo>
                  <a:lnTo>
                    <a:pt x="55075" y="438245"/>
                  </a:lnTo>
                  <a:lnTo>
                    <a:pt x="55086" y="438462"/>
                  </a:lnTo>
                  <a:lnTo>
                    <a:pt x="55020" y="438676"/>
                  </a:lnTo>
                  <a:lnTo>
                    <a:pt x="54876" y="438919"/>
                  </a:lnTo>
                  <a:lnTo>
                    <a:pt x="54799" y="439069"/>
                  </a:lnTo>
                  <a:lnTo>
                    <a:pt x="54655" y="439179"/>
                  </a:lnTo>
                  <a:lnTo>
                    <a:pt x="54534" y="439278"/>
                  </a:lnTo>
                  <a:lnTo>
                    <a:pt x="54369" y="439309"/>
                  </a:lnTo>
                  <a:lnTo>
                    <a:pt x="54214" y="439339"/>
                  </a:lnTo>
                  <a:lnTo>
                    <a:pt x="54049" y="439329"/>
                  </a:lnTo>
                  <a:lnTo>
                    <a:pt x="53927" y="439300"/>
                  </a:lnTo>
                  <a:lnTo>
                    <a:pt x="53795" y="439280"/>
                  </a:lnTo>
                  <a:lnTo>
                    <a:pt x="53607" y="439257"/>
                  </a:lnTo>
                  <a:lnTo>
                    <a:pt x="53464" y="439243"/>
                  </a:lnTo>
                  <a:lnTo>
                    <a:pt x="53376" y="439251"/>
                  </a:lnTo>
                  <a:lnTo>
                    <a:pt x="53309" y="439271"/>
                  </a:lnTo>
                  <a:lnTo>
                    <a:pt x="53210" y="439351"/>
                  </a:lnTo>
                  <a:lnTo>
                    <a:pt x="53177" y="439475"/>
                  </a:lnTo>
                  <a:lnTo>
                    <a:pt x="53144" y="439582"/>
                  </a:lnTo>
                  <a:lnTo>
                    <a:pt x="53067" y="439791"/>
                  </a:lnTo>
                  <a:lnTo>
                    <a:pt x="52978" y="440069"/>
                  </a:lnTo>
                  <a:lnTo>
                    <a:pt x="52901" y="440306"/>
                  </a:lnTo>
                  <a:lnTo>
                    <a:pt x="52846" y="440490"/>
                  </a:lnTo>
                  <a:lnTo>
                    <a:pt x="52758" y="440593"/>
                  </a:lnTo>
                  <a:lnTo>
                    <a:pt x="52570" y="440846"/>
                  </a:lnTo>
                  <a:lnTo>
                    <a:pt x="52471" y="440975"/>
                  </a:lnTo>
                  <a:lnTo>
                    <a:pt x="52416" y="441324"/>
                  </a:lnTo>
                  <a:lnTo>
                    <a:pt x="52394" y="441517"/>
                  </a:lnTo>
                  <a:lnTo>
                    <a:pt x="52493" y="441780"/>
                  </a:lnTo>
                  <a:lnTo>
                    <a:pt x="52736" y="442088"/>
                  </a:lnTo>
                  <a:lnTo>
                    <a:pt x="52967" y="442280"/>
                  </a:lnTo>
                  <a:lnTo>
                    <a:pt x="53100" y="442409"/>
                  </a:lnTo>
                  <a:lnTo>
                    <a:pt x="53309" y="442534"/>
                  </a:lnTo>
                  <a:lnTo>
                    <a:pt x="53398" y="442622"/>
                  </a:lnTo>
                  <a:lnTo>
                    <a:pt x="53464" y="442718"/>
                  </a:lnTo>
                  <a:lnTo>
                    <a:pt x="53497" y="442822"/>
                  </a:lnTo>
                  <a:lnTo>
                    <a:pt x="53508" y="442994"/>
                  </a:lnTo>
                  <a:lnTo>
                    <a:pt x="53453" y="443164"/>
                  </a:lnTo>
                  <a:lnTo>
                    <a:pt x="53409" y="443272"/>
                  </a:lnTo>
                  <a:lnTo>
                    <a:pt x="53298" y="443418"/>
                  </a:lnTo>
                  <a:lnTo>
                    <a:pt x="53199" y="443556"/>
                  </a:lnTo>
                  <a:lnTo>
                    <a:pt x="53078" y="443730"/>
                  </a:lnTo>
                  <a:lnTo>
                    <a:pt x="52990" y="443834"/>
                  </a:lnTo>
                  <a:lnTo>
                    <a:pt x="52901" y="443916"/>
                  </a:lnTo>
                  <a:lnTo>
                    <a:pt x="52780" y="443990"/>
                  </a:lnTo>
                  <a:lnTo>
                    <a:pt x="52647" y="444078"/>
                  </a:lnTo>
                  <a:lnTo>
                    <a:pt x="52460" y="444148"/>
                  </a:lnTo>
                  <a:lnTo>
                    <a:pt x="52294" y="444196"/>
                  </a:lnTo>
                  <a:lnTo>
                    <a:pt x="52151" y="444246"/>
                  </a:lnTo>
                  <a:lnTo>
                    <a:pt x="51963" y="444304"/>
                  </a:lnTo>
                  <a:lnTo>
                    <a:pt x="51809" y="444358"/>
                  </a:lnTo>
                  <a:lnTo>
                    <a:pt x="51699" y="444410"/>
                  </a:lnTo>
                  <a:lnTo>
                    <a:pt x="51588" y="444478"/>
                  </a:lnTo>
                  <a:lnTo>
                    <a:pt x="51445" y="444668"/>
                  </a:lnTo>
                  <a:lnTo>
                    <a:pt x="51357" y="444760"/>
                  </a:lnTo>
                  <a:lnTo>
                    <a:pt x="51279" y="444824"/>
                  </a:lnTo>
                  <a:lnTo>
                    <a:pt x="51191" y="444888"/>
                  </a:lnTo>
                  <a:lnTo>
                    <a:pt x="51081" y="444938"/>
                  </a:lnTo>
                  <a:lnTo>
                    <a:pt x="50970" y="444981"/>
                  </a:lnTo>
                  <a:lnTo>
                    <a:pt x="50893" y="445038"/>
                  </a:lnTo>
                  <a:lnTo>
                    <a:pt x="50838" y="445100"/>
                  </a:lnTo>
                  <a:lnTo>
                    <a:pt x="50783" y="445162"/>
                  </a:lnTo>
                  <a:lnTo>
                    <a:pt x="50761" y="445250"/>
                  </a:lnTo>
                  <a:lnTo>
                    <a:pt x="50750" y="445318"/>
                  </a:lnTo>
                  <a:lnTo>
                    <a:pt x="50750" y="445390"/>
                  </a:lnTo>
                  <a:lnTo>
                    <a:pt x="50783" y="445472"/>
                  </a:lnTo>
                  <a:lnTo>
                    <a:pt x="50827" y="445548"/>
                  </a:lnTo>
                  <a:lnTo>
                    <a:pt x="50915" y="445634"/>
                  </a:lnTo>
                  <a:lnTo>
                    <a:pt x="51004" y="445726"/>
                  </a:lnTo>
                  <a:lnTo>
                    <a:pt x="51059" y="445818"/>
                  </a:lnTo>
                  <a:lnTo>
                    <a:pt x="51081" y="445886"/>
                  </a:lnTo>
                  <a:lnTo>
                    <a:pt x="51081" y="445990"/>
                  </a:lnTo>
                  <a:lnTo>
                    <a:pt x="51037" y="446092"/>
                  </a:lnTo>
                  <a:lnTo>
                    <a:pt x="50937" y="446220"/>
                  </a:lnTo>
                  <a:lnTo>
                    <a:pt x="50849" y="446346"/>
                  </a:lnTo>
                  <a:lnTo>
                    <a:pt x="50728" y="446478"/>
                  </a:lnTo>
                  <a:lnTo>
                    <a:pt x="50617" y="446614"/>
                  </a:lnTo>
                  <a:lnTo>
                    <a:pt x="50452" y="446820"/>
                  </a:lnTo>
                  <a:lnTo>
                    <a:pt x="50253" y="447019"/>
                  </a:lnTo>
                  <a:lnTo>
                    <a:pt x="50099" y="447127"/>
                  </a:lnTo>
                  <a:lnTo>
                    <a:pt x="49977" y="447244"/>
                  </a:lnTo>
                  <a:lnTo>
                    <a:pt x="49856" y="447339"/>
                  </a:lnTo>
                  <a:lnTo>
                    <a:pt x="49768" y="447431"/>
                  </a:lnTo>
                  <a:lnTo>
                    <a:pt x="49713" y="447532"/>
                  </a:lnTo>
                  <a:lnTo>
                    <a:pt x="49668" y="447624"/>
                  </a:lnTo>
                  <a:lnTo>
                    <a:pt x="49624" y="447751"/>
                  </a:lnTo>
                  <a:lnTo>
                    <a:pt x="49602" y="447841"/>
                  </a:lnTo>
                  <a:lnTo>
                    <a:pt x="49602" y="447920"/>
                  </a:lnTo>
                  <a:lnTo>
                    <a:pt x="49591" y="448015"/>
                  </a:lnTo>
                  <a:lnTo>
                    <a:pt x="49591" y="448133"/>
                  </a:lnTo>
                  <a:lnTo>
                    <a:pt x="49591" y="448233"/>
                  </a:lnTo>
                  <a:lnTo>
                    <a:pt x="49591" y="448315"/>
                  </a:lnTo>
                  <a:lnTo>
                    <a:pt x="49558" y="448391"/>
                  </a:lnTo>
                  <a:lnTo>
                    <a:pt x="49536" y="448447"/>
                  </a:lnTo>
                  <a:lnTo>
                    <a:pt x="49492" y="448523"/>
                  </a:lnTo>
                  <a:lnTo>
                    <a:pt x="49437" y="448581"/>
                  </a:lnTo>
                  <a:lnTo>
                    <a:pt x="49338" y="448629"/>
                  </a:lnTo>
                  <a:lnTo>
                    <a:pt x="49238" y="448681"/>
                  </a:lnTo>
                  <a:lnTo>
                    <a:pt x="49139" y="448741"/>
                  </a:lnTo>
                  <a:lnTo>
                    <a:pt x="49018" y="448849"/>
                  </a:lnTo>
                  <a:lnTo>
                    <a:pt x="48940" y="448951"/>
                  </a:lnTo>
                  <a:lnTo>
                    <a:pt x="48830" y="449103"/>
                  </a:lnTo>
                  <a:lnTo>
                    <a:pt x="48753" y="449217"/>
                  </a:lnTo>
                  <a:lnTo>
                    <a:pt x="48631" y="449341"/>
                  </a:lnTo>
                  <a:lnTo>
                    <a:pt x="48543" y="449435"/>
                  </a:lnTo>
                  <a:lnTo>
                    <a:pt x="48455" y="449519"/>
                  </a:lnTo>
                  <a:lnTo>
                    <a:pt x="48323" y="449587"/>
                  </a:lnTo>
                  <a:lnTo>
                    <a:pt x="48135" y="449623"/>
                  </a:lnTo>
                  <a:lnTo>
                    <a:pt x="48002" y="449617"/>
                  </a:lnTo>
                  <a:lnTo>
                    <a:pt x="47992" y="449606"/>
                  </a:lnTo>
                  <a:lnTo>
                    <a:pt x="47782" y="449485"/>
                  </a:lnTo>
                  <a:lnTo>
                    <a:pt x="47661" y="449330"/>
                  </a:lnTo>
                  <a:lnTo>
                    <a:pt x="47528" y="449030"/>
                  </a:lnTo>
                  <a:lnTo>
                    <a:pt x="47418" y="448815"/>
                  </a:lnTo>
                  <a:lnTo>
                    <a:pt x="47308" y="448654"/>
                  </a:lnTo>
                  <a:lnTo>
                    <a:pt x="47241" y="448567"/>
                  </a:lnTo>
                  <a:lnTo>
                    <a:pt x="46899" y="448326"/>
                  </a:lnTo>
                  <a:lnTo>
                    <a:pt x="46745" y="448242"/>
                  </a:lnTo>
                  <a:lnTo>
                    <a:pt x="46601" y="448197"/>
                  </a:lnTo>
                  <a:lnTo>
                    <a:pt x="46491" y="448191"/>
                  </a:lnTo>
                  <a:lnTo>
                    <a:pt x="46270" y="448215"/>
                  </a:lnTo>
                  <a:lnTo>
                    <a:pt x="46083" y="448297"/>
                  </a:lnTo>
                  <a:lnTo>
                    <a:pt x="45884" y="448432"/>
                  </a:lnTo>
                  <a:lnTo>
                    <a:pt x="45675" y="448556"/>
                  </a:lnTo>
                  <a:lnTo>
                    <a:pt x="45498" y="448707"/>
                  </a:lnTo>
                  <a:lnTo>
                    <a:pt x="45244" y="448908"/>
                  </a:lnTo>
                  <a:lnTo>
                    <a:pt x="45167" y="448977"/>
                  </a:lnTo>
                  <a:lnTo>
                    <a:pt x="45090" y="449051"/>
                  </a:lnTo>
                  <a:lnTo>
                    <a:pt x="45035" y="449138"/>
                  </a:lnTo>
                  <a:lnTo>
                    <a:pt x="44979" y="449283"/>
                  </a:lnTo>
                  <a:lnTo>
                    <a:pt x="44891" y="449437"/>
                  </a:lnTo>
                  <a:lnTo>
                    <a:pt x="44792" y="449596"/>
                  </a:lnTo>
                  <a:lnTo>
                    <a:pt x="44682" y="449792"/>
                  </a:lnTo>
                  <a:lnTo>
                    <a:pt x="44582" y="449964"/>
                  </a:lnTo>
                  <a:lnTo>
                    <a:pt x="44483" y="450138"/>
                  </a:lnTo>
                  <a:lnTo>
                    <a:pt x="44395" y="450355"/>
                  </a:lnTo>
                  <a:lnTo>
                    <a:pt x="44307" y="450493"/>
                  </a:lnTo>
                  <a:lnTo>
                    <a:pt x="44163" y="450723"/>
                  </a:lnTo>
                  <a:lnTo>
                    <a:pt x="44020" y="450858"/>
                  </a:lnTo>
                  <a:lnTo>
                    <a:pt x="43854" y="451067"/>
                  </a:lnTo>
                  <a:lnTo>
                    <a:pt x="43656" y="451279"/>
                  </a:lnTo>
                  <a:lnTo>
                    <a:pt x="43534" y="451396"/>
                  </a:lnTo>
                  <a:lnTo>
                    <a:pt x="43479" y="451512"/>
                  </a:lnTo>
                  <a:lnTo>
                    <a:pt x="43457" y="451665"/>
                  </a:lnTo>
                  <a:lnTo>
                    <a:pt x="43468" y="451784"/>
                  </a:lnTo>
                  <a:lnTo>
                    <a:pt x="43523" y="451906"/>
                  </a:lnTo>
                  <a:lnTo>
                    <a:pt x="43545" y="452149"/>
                  </a:lnTo>
                  <a:lnTo>
                    <a:pt x="43556" y="452353"/>
                  </a:lnTo>
                  <a:lnTo>
                    <a:pt x="43567" y="452629"/>
                  </a:lnTo>
                  <a:lnTo>
                    <a:pt x="43567" y="452880"/>
                  </a:lnTo>
                  <a:lnTo>
                    <a:pt x="43589" y="453054"/>
                  </a:lnTo>
                  <a:lnTo>
                    <a:pt x="43578" y="453306"/>
                  </a:lnTo>
                  <a:lnTo>
                    <a:pt x="43567" y="453467"/>
                  </a:lnTo>
                  <a:lnTo>
                    <a:pt x="43523" y="453610"/>
                  </a:lnTo>
                  <a:lnTo>
                    <a:pt x="43446" y="453745"/>
                  </a:lnTo>
                  <a:lnTo>
                    <a:pt x="43358" y="453856"/>
                  </a:lnTo>
                  <a:lnTo>
                    <a:pt x="43214" y="453967"/>
                  </a:lnTo>
                  <a:lnTo>
                    <a:pt x="42971" y="454073"/>
                  </a:lnTo>
                  <a:lnTo>
                    <a:pt x="42773" y="454110"/>
                  </a:lnTo>
                  <a:lnTo>
                    <a:pt x="42497" y="454195"/>
                  </a:lnTo>
                  <a:lnTo>
                    <a:pt x="42298" y="454261"/>
                  </a:lnTo>
                  <a:lnTo>
                    <a:pt x="42111" y="454314"/>
                  </a:lnTo>
                  <a:lnTo>
                    <a:pt x="41957" y="454362"/>
                  </a:lnTo>
                  <a:lnTo>
                    <a:pt x="41813" y="454462"/>
                  </a:lnTo>
                  <a:lnTo>
                    <a:pt x="41636" y="454579"/>
                  </a:lnTo>
                  <a:lnTo>
                    <a:pt x="41515" y="454708"/>
                  </a:lnTo>
                  <a:lnTo>
                    <a:pt x="41449" y="454793"/>
                  </a:lnTo>
                  <a:lnTo>
                    <a:pt x="41372" y="454914"/>
                  </a:lnTo>
                  <a:lnTo>
                    <a:pt x="41350" y="454983"/>
                  </a:lnTo>
                  <a:lnTo>
                    <a:pt x="41328" y="455081"/>
                  </a:lnTo>
                  <a:lnTo>
                    <a:pt x="41328" y="455179"/>
                  </a:lnTo>
                  <a:lnTo>
                    <a:pt x="41383" y="455301"/>
                  </a:lnTo>
                  <a:lnTo>
                    <a:pt x="41482" y="455417"/>
                  </a:lnTo>
                  <a:lnTo>
                    <a:pt x="41581" y="455533"/>
                  </a:lnTo>
                  <a:lnTo>
                    <a:pt x="41692" y="455626"/>
                  </a:lnTo>
                  <a:lnTo>
                    <a:pt x="41780" y="455729"/>
                  </a:lnTo>
                  <a:lnTo>
                    <a:pt x="41857" y="455864"/>
                  </a:lnTo>
                  <a:lnTo>
                    <a:pt x="41901" y="455999"/>
                  </a:lnTo>
                  <a:lnTo>
                    <a:pt x="41901" y="456140"/>
                  </a:lnTo>
                  <a:lnTo>
                    <a:pt x="41912" y="456346"/>
                  </a:lnTo>
                  <a:lnTo>
                    <a:pt x="41901" y="456545"/>
                  </a:lnTo>
                  <a:lnTo>
                    <a:pt x="41868" y="456671"/>
                  </a:lnTo>
                  <a:lnTo>
                    <a:pt x="41813" y="456844"/>
                  </a:lnTo>
                  <a:lnTo>
                    <a:pt x="41714" y="457036"/>
                  </a:lnTo>
                  <a:lnTo>
                    <a:pt x="41625" y="457177"/>
                  </a:lnTo>
                  <a:lnTo>
                    <a:pt x="41471" y="457362"/>
                  </a:lnTo>
                  <a:lnTo>
                    <a:pt x="41350" y="457521"/>
                  </a:lnTo>
                  <a:lnTo>
                    <a:pt x="41261" y="457669"/>
                  </a:lnTo>
                  <a:lnTo>
                    <a:pt x="41206" y="457814"/>
                  </a:lnTo>
                  <a:lnTo>
                    <a:pt x="41195" y="457963"/>
                  </a:lnTo>
                  <a:lnTo>
                    <a:pt x="41184" y="458214"/>
                  </a:lnTo>
                  <a:lnTo>
                    <a:pt x="41184" y="458447"/>
                  </a:lnTo>
                  <a:lnTo>
                    <a:pt x="41206" y="458743"/>
                  </a:lnTo>
                  <a:lnTo>
                    <a:pt x="41217" y="458923"/>
                  </a:lnTo>
                  <a:lnTo>
                    <a:pt x="41261" y="459058"/>
                  </a:lnTo>
                  <a:lnTo>
                    <a:pt x="41305" y="459188"/>
                  </a:lnTo>
                  <a:lnTo>
                    <a:pt x="41394" y="459320"/>
                  </a:lnTo>
                  <a:lnTo>
                    <a:pt x="41515" y="459463"/>
                  </a:lnTo>
                  <a:lnTo>
                    <a:pt x="41681" y="459584"/>
                  </a:lnTo>
                  <a:lnTo>
                    <a:pt x="41835" y="459696"/>
                  </a:lnTo>
                  <a:lnTo>
                    <a:pt x="41979" y="459815"/>
                  </a:lnTo>
                  <a:lnTo>
                    <a:pt x="42034" y="459892"/>
                  </a:lnTo>
                  <a:lnTo>
                    <a:pt x="42089" y="459984"/>
                  </a:lnTo>
                  <a:lnTo>
                    <a:pt x="42089" y="460103"/>
                  </a:lnTo>
                  <a:lnTo>
                    <a:pt x="42089" y="460299"/>
                  </a:lnTo>
                  <a:lnTo>
                    <a:pt x="42056" y="460516"/>
                  </a:lnTo>
                  <a:lnTo>
                    <a:pt x="42012" y="460696"/>
                  </a:lnTo>
                  <a:lnTo>
                    <a:pt x="41979" y="460899"/>
                  </a:lnTo>
                  <a:lnTo>
                    <a:pt x="41923" y="461148"/>
                  </a:lnTo>
                  <a:lnTo>
                    <a:pt x="41846" y="461283"/>
                  </a:lnTo>
                  <a:lnTo>
                    <a:pt x="41725" y="461445"/>
                  </a:lnTo>
                  <a:lnTo>
                    <a:pt x="41570" y="461569"/>
                  </a:lnTo>
                  <a:lnTo>
                    <a:pt x="41416" y="461662"/>
                  </a:lnTo>
                  <a:lnTo>
                    <a:pt x="41140" y="461815"/>
                  </a:lnTo>
                  <a:lnTo>
                    <a:pt x="40897" y="461987"/>
                  </a:lnTo>
                  <a:lnTo>
                    <a:pt x="40632" y="462191"/>
                  </a:lnTo>
                  <a:lnTo>
                    <a:pt x="40478" y="462374"/>
                  </a:lnTo>
                  <a:lnTo>
                    <a:pt x="40313" y="462561"/>
                  </a:lnTo>
                  <a:lnTo>
                    <a:pt x="40180" y="462710"/>
                  </a:lnTo>
                  <a:lnTo>
                    <a:pt x="40092" y="462897"/>
                  </a:lnTo>
                  <a:lnTo>
                    <a:pt x="40059" y="463072"/>
                  </a:lnTo>
                  <a:lnTo>
                    <a:pt x="40070" y="463204"/>
                  </a:lnTo>
                  <a:lnTo>
                    <a:pt x="40125" y="463318"/>
                  </a:lnTo>
                  <a:lnTo>
                    <a:pt x="40180" y="463434"/>
                  </a:lnTo>
                  <a:lnTo>
                    <a:pt x="40213" y="463577"/>
                  </a:lnTo>
                  <a:lnTo>
                    <a:pt x="40235" y="463744"/>
                  </a:lnTo>
                  <a:lnTo>
                    <a:pt x="40235" y="463919"/>
                  </a:lnTo>
                  <a:lnTo>
                    <a:pt x="40246" y="464137"/>
                  </a:lnTo>
                  <a:lnTo>
                    <a:pt x="40224" y="464305"/>
                  </a:lnTo>
                  <a:lnTo>
                    <a:pt x="40169" y="464462"/>
                  </a:lnTo>
                  <a:lnTo>
                    <a:pt x="40103" y="464656"/>
                  </a:lnTo>
                  <a:lnTo>
                    <a:pt x="40048" y="464806"/>
                  </a:lnTo>
                  <a:lnTo>
                    <a:pt x="39993" y="464919"/>
                  </a:lnTo>
                  <a:lnTo>
                    <a:pt x="39970" y="465019"/>
                  </a:lnTo>
                  <a:lnTo>
                    <a:pt x="39960" y="465109"/>
                  </a:lnTo>
                  <a:lnTo>
                    <a:pt x="39960" y="465194"/>
                  </a:lnTo>
                  <a:lnTo>
                    <a:pt x="39982" y="465284"/>
                  </a:lnTo>
                  <a:lnTo>
                    <a:pt x="40015" y="465354"/>
                  </a:lnTo>
                  <a:lnTo>
                    <a:pt x="40070" y="465436"/>
                  </a:lnTo>
                  <a:lnTo>
                    <a:pt x="40136" y="465504"/>
                  </a:lnTo>
                  <a:lnTo>
                    <a:pt x="40224" y="465574"/>
                  </a:lnTo>
                  <a:lnTo>
                    <a:pt x="40301" y="465639"/>
                  </a:lnTo>
                  <a:lnTo>
                    <a:pt x="40456" y="465703"/>
                  </a:lnTo>
                  <a:lnTo>
                    <a:pt x="40566" y="465799"/>
                  </a:lnTo>
                  <a:lnTo>
                    <a:pt x="40721" y="465969"/>
                  </a:lnTo>
                  <a:lnTo>
                    <a:pt x="40809" y="466080"/>
                  </a:lnTo>
                  <a:lnTo>
                    <a:pt x="40864" y="466191"/>
                  </a:lnTo>
                  <a:lnTo>
                    <a:pt x="40908" y="466290"/>
                  </a:lnTo>
                  <a:lnTo>
                    <a:pt x="40919" y="466390"/>
                  </a:lnTo>
                  <a:lnTo>
                    <a:pt x="40930" y="466513"/>
                  </a:lnTo>
                  <a:lnTo>
                    <a:pt x="40930" y="466647"/>
                  </a:lnTo>
                  <a:lnTo>
                    <a:pt x="40875" y="466791"/>
                  </a:lnTo>
                  <a:lnTo>
                    <a:pt x="40831" y="466875"/>
                  </a:lnTo>
                  <a:lnTo>
                    <a:pt x="40787" y="466957"/>
                  </a:lnTo>
                  <a:lnTo>
                    <a:pt x="40754" y="467001"/>
                  </a:lnTo>
                  <a:lnTo>
                    <a:pt x="40721" y="467039"/>
                  </a:lnTo>
                  <a:lnTo>
                    <a:pt x="40610" y="467144"/>
                  </a:lnTo>
                  <a:lnTo>
                    <a:pt x="40445" y="467307"/>
                  </a:lnTo>
                  <a:lnTo>
                    <a:pt x="40180" y="467543"/>
                  </a:lnTo>
                  <a:lnTo>
                    <a:pt x="39915" y="467729"/>
                  </a:lnTo>
                  <a:lnTo>
                    <a:pt x="39662" y="467864"/>
                  </a:lnTo>
                  <a:lnTo>
                    <a:pt x="39364" y="467972"/>
                  </a:lnTo>
                  <a:lnTo>
                    <a:pt x="39011" y="468116"/>
                  </a:lnTo>
                  <a:lnTo>
                    <a:pt x="38713" y="468233"/>
                  </a:lnTo>
                  <a:lnTo>
                    <a:pt x="38371" y="468387"/>
                  </a:lnTo>
                  <a:lnTo>
                    <a:pt x="38128" y="468501"/>
                  </a:lnTo>
                  <a:lnTo>
                    <a:pt x="37852" y="468651"/>
                  </a:lnTo>
                  <a:lnTo>
                    <a:pt x="37687" y="468814"/>
                  </a:lnTo>
                  <a:lnTo>
                    <a:pt x="37367" y="469255"/>
                  </a:lnTo>
                  <a:lnTo>
                    <a:pt x="37256" y="469401"/>
                  </a:lnTo>
                  <a:lnTo>
                    <a:pt x="37146" y="469540"/>
                  </a:lnTo>
                  <a:lnTo>
                    <a:pt x="37014" y="469745"/>
                  </a:lnTo>
                  <a:lnTo>
                    <a:pt x="36804" y="470016"/>
                  </a:lnTo>
                  <a:lnTo>
                    <a:pt x="36594" y="470232"/>
                  </a:lnTo>
                  <a:lnTo>
                    <a:pt x="36418" y="470351"/>
                  </a:lnTo>
                  <a:lnTo>
                    <a:pt x="36197" y="470484"/>
                  </a:lnTo>
                  <a:lnTo>
                    <a:pt x="35977" y="470625"/>
                  </a:lnTo>
                  <a:lnTo>
                    <a:pt x="35844" y="470750"/>
                  </a:lnTo>
                  <a:lnTo>
                    <a:pt x="35712" y="470966"/>
                  </a:lnTo>
                  <a:lnTo>
                    <a:pt x="35535" y="471276"/>
                  </a:lnTo>
                  <a:lnTo>
                    <a:pt x="35359" y="471517"/>
                  </a:lnTo>
                  <a:lnTo>
                    <a:pt x="35237" y="471706"/>
                  </a:lnTo>
                  <a:lnTo>
                    <a:pt x="35050" y="471955"/>
                  </a:lnTo>
                  <a:lnTo>
                    <a:pt x="34818" y="472290"/>
                  </a:lnTo>
                  <a:lnTo>
                    <a:pt x="34708" y="472536"/>
                  </a:lnTo>
                  <a:lnTo>
                    <a:pt x="34597" y="472802"/>
                  </a:lnTo>
                  <a:lnTo>
                    <a:pt x="34498" y="473024"/>
                  </a:lnTo>
                  <a:lnTo>
                    <a:pt x="34443" y="473262"/>
                  </a:lnTo>
                  <a:lnTo>
                    <a:pt x="34421" y="473525"/>
                  </a:lnTo>
                  <a:lnTo>
                    <a:pt x="34388" y="473772"/>
                  </a:lnTo>
                  <a:lnTo>
                    <a:pt x="34333" y="473993"/>
                  </a:lnTo>
                  <a:lnTo>
                    <a:pt x="34266" y="474262"/>
                  </a:lnTo>
                  <a:lnTo>
                    <a:pt x="34200" y="474531"/>
                  </a:lnTo>
                  <a:lnTo>
                    <a:pt x="34112" y="474766"/>
                  </a:lnTo>
                  <a:lnTo>
                    <a:pt x="34002" y="475145"/>
                  </a:lnTo>
                  <a:lnTo>
                    <a:pt x="33880" y="475492"/>
                  </a:lnTo>
                  <a:lnTo>
                    <a:pt x="33847" y="475785"/>
                  </a:lnTo>
                  <a:lnTo>
                    <a:pt x="33803" y="476211"/>
                  </a:lnTo>
                  <a:lnTo>
                    <a:pt x="33781" y="476464"/>
                  </a:lnTo>
                  <a:lnTo>
                    <a:pt x="33770" y="476682"/>
                  </a:lnTo>
                  <a:lnTo>
                    <a:pt x="33704" y="476876"/>
                  </a:lnTo>
                  <a:lnTo>
                    <a:pt x="33659" y="477073"/>
                  </a:lnTo>
                  <a:lnTo>
                    <a:pt x="33659" y="477284"/>
                  </a:lnTo>
                  <a:lnTo>
                    <a:pt x="33682" y="477538"/>
                  </a:lnTo>
                  <a:lnTo>
                    <a:pt x="33693" y="477807"/>
                  </a:lnTo>
                  <a:lnTo>
                    <a:pt x="33693" y="477992"/>
                  </a:lnTo>
                  <a:lnTo>
                    <a:pt x="33637" y="478184"/>
                  </a:lnTo>
                  <a:lnTo>
                    <a:pt x="33582" y="478325"/>
                  </a:lnTo>
                  <a:lnTo>
                    <a:pt x="33461" y="478505"/>
                  </a:lnTo>
                  <a:lnTo>
                    <a:pt x="33251" y="478796"/>
                  </a:lnTo>
                  <a:lnTo>
                    <a:pt x="33097" y="478985"/>
                  </a:lnTo>
                  <a:lnTo>
                    <a:pt x="32931" y="479170"/>
                  </a:lnTo>
                  <a:lnTo>
                    <a:pt x="32766" y="479391"/>
                  </a:lnTo>
                  <a:lnTo>
                    <a:pt x="32634" y="479577"/>
                  </a:lnTo>
                  <a:lnTo>
                    <a:pt x="32523" y="479809"/>
                  </a:lnTo>
                  <a:lnTo>
                    <a:pt x="32424" y="480017"/>
                  </a:lnTo>
                  <a:lnTo>
                    <a:pt x="32325" y="480250"/>
                  </a:lnTo>
                  <a:lnTo>
                    <a:pt x="32258" y="480499"/>
                  </a:lnTo>
                  <a:lnTo>
                    <a:pt x="32192" y="480890"/>
                  </a:lnTo>
                  <a:lnTo>
                    <a:pt x="32071" y="481172"/>
                  </a:lnTo>
                  <a:lnTo>
                    <a:pt x="31905" y="481496"/>
                  </a:lnTo>
                  <a:lnTo>
                    <a:pt x="31773" y="481698"/>
                  </a:lnTo>
                  <a:lnTo>
                    <a:pt x="31574" y="481859"/>
                  </a:lnTo>
                  <a:lnTo>
                    <a:pt x="31254" y="481934"/>
                  </a:lnTo>
                  <a:lnTo>
                    <a:pt x="31023" y="482006"/>
                  </a:lnTo>
                  <a:lnTo>
                    <a:pt x="30868" y="482061"/>
                  </a:lnTo>
                  <a:lnTo>
                    <a:pt x="30681" y="482174"/>
                  </a:lnTo>
                  <a:lnTo>
                    <a:pt x="30482" y="482319"/>
                  </a:lnTo>
                  <a:lnTo>
                    <a:pt x="30272" y="482451"/>
                  </a:lnTo>
                  <a:lnTo>
                    <a:pt x="29897" y="482657"/>
                  </a:lnTo>
                  <a:lnTo>
                    <a:pt x="29577" y="482778"/>
                  </a:lnTo>
                  <a:lnTo>
                    <a:pt x="29346" y="482864"/>
                  </a:lnTo>
                  <a:lnTo>
                    <a:pt x="28993" y="482942"/>
                  </a:lnTo>
                  <a:lnTo>
                    <a:pt x="28783" y="483031"/>
                  </a:lnTo>
                  <a:lnTo>
                    <a:pt x="28673" y="483203"/>
                  </a:lnTo>
                  <a:lnTo>
                    <a:pt x="28507" y="483465"/>
                  </a:lnTo>
                  <a:lnTo>
                    <a:pt x="28331" y="483632"/>
                  </a:lnTo>
                  <a:lnTo>
                    <a:pt x="28143" y="483742"/>
                  </a:lnTo>
                  <a:lnTo>
                    <a:pt x="27845" y="483801"/>
                  </a:lnTo>
                  <a:lnTo>
                    <a:pt x="27569" y="483947"/>
                  </a:lnTo>
                  <a:lnTo>
                    <a:pt x="27415" y="484089"/>
                  </a:lnTo>
                  <a:lnTo>
                    <a:pt x="27327" y="484268"/>
                  </a:lnTo>
                  <a:lnTo>
                    <a:pt x="27260" y="484469"/>
                  </a:lnTo>
                  <a:lnTo>
                    <a:pt x="27205" y="484640"/>
                  </a:lnTo>
                  <a:lnTo>
                    <a:pt x="27194" y="484719"/>
                  </a:lnTo>
                  <a:lnTo>
                    <a:pt x="27172" y="484799"/>
                  </a:lnTo>
                  <a:lnTo>
                    <a:pt x="27150" y="484889"/>
                  </a:lnTo>
                  <a:lnTo>
                    <a:pt x="27117" y="485012"/>
                  </a:lnTo>
                  <a:lnTo>
                    <a:pt x="27062" y="485272"/>
                  </a:lnTo>
                  <a:lnTo>
                    <a:pt x="27018" y="485439"/>
                  </a:lnTo>
                  <a:lnTo>
                    <a:pt x="26985" y="485596"/>
                  </a:lnTo>
                  <a:lnTo>
                    <a:pt x="26830" y="485665"/>
                  </a:lnTo>
                  <a:lnTo>
                    <a:pt x="26621" y="485678"/>
                  </a:lnTo>
                  <a:lnTo>
                    <a:pt x="26521" y="485684"/>
                  </a:lnTo>
                  <a:lnTo>
                    <a:pt x="26455" y="485743"/>
                  </a:lnTo>
                  <a:lnTo>
                    <a:pt x="26389" y="485796"/>
                  </a:lnTo>
                  <a:lnTo>
                    <a:pt x="26334" y="485839"/>
                  </a:lnTo>
                  <a:lnTo>
                    <a:pt x="26323" y="485912"/>
                  </a:lnTo>
                  <a:lnTo>
                    <a:pt x="26311" y="485974"/>
                  </a:lnTo>
                  <a:lnTo>
                    <a:pt x="26311" y="486038"/>
                  </a:lnTo>
                  <a:lnTo>
                    <a:pt x="26367" y="486105"/>
                  </a:lnTo>
                  <a:lnTo>
                    <a:pt x="26433" y="486139"/>
                  </a:lnTo>
                  <a:lnTo>
                    <a:pt x="26488" y="486150"/>
                  </a:lnTo>
                  <a:lnTo>
                    <a:pt x="26565" y="486167"/>
                  </a:lnTo>
                  <a:lnTo>
                    <a:pt x="26654" y="486187"/>
                  </a:lnTo>
                  <a:lnTo>
                    <a:pt x="26797" y="486256"/>
                  </a:lnTo>
                  <a:lnTo>
                    <a:pt x="26907" y="486384"/>
                  </a:lnTo>
                  <a:lnTo>
                    <a:pt x="26974" y="486545"/>
                  </a:lnTo>
                  <a:lnTo>
                    <a:pt x="26996" y="486747"/>
                  </a:lnTo>
                  <a:lnTo>
                    <a:pt x="27018" y="486890"/>
                  </a:lnTo>
                  <a:lnTo>
                    <a:pt x="26985" y="487114"/>
                  </a:lnTo>
                  <a:lnTo>
                    <a:pt x="26952" y="487316"/>
                  </a:lnTo>
                  <a:lnTo>
                    <a:pt x="26907" y="487633"/>
                  </a:lnTo>
                  <a:lnTo>
                    <a:pt x="26918" y="488063"/>
                  </a:lnTo>
                  <a:lnTo>
                    <a:pt x="26863" y="488395"/>
                  </a:lnTo>
                  <a:lnTo>
                    <a:pt x="26808" y="488716"/>
                  </a:lnTo>
                  <a:lnTo>
                    <a:pt x="26742" y="488897"/>
                  </a:lnTo>
                  <a:lnTo>
                    <a:pt x="26576" y="489318"/>
                  </a:lnTo>
                  <a:lnTo>
                    <a:pt x="26521" y="489597"/>
                  </a:lnTo>
                  <a:lnTo>
                    <a:pt x="26444" y="489919"/>
                  </a:lnTo>
                  <a:lnTo>
                    <a:pt x="26378" y="490193"/>
                  </a:lnTo>
                  <a:lnTo>
                    <a:pt x="26334" y="490412"/>
                  </a:lnTo>
                  <a:lnTo>
                    <a:pt x="26256" y="490652"/>
                  </a:lnTo>
                  <a:lnTo>
                    <a:pt x="26168" y="490898"/>
                  </a:lnTo>
                  <a:lnTo>
                    <a:pt x="26113" y="491232"/>
                  </a:lnTo>
                  <a:lnTo>
                    <a:pt x="26058" y="491445"/>
                  </a:lnTo>
                  <a:lnTo>
                    <a:pt x="26014" y="491724"/>
                  </a:lnTo>
                  <a:lnTo>
                    <a:pt x="26047" y="491948"/>
                  </a:lnTo>
                  <a:lnTo>
                    <a:pt x="26047" y="492156"/>
                  </a:lnTo>
                  <a:lnTo>
                    <a:pt x="25981" y="492381"/>
                  </a:lnTo>
                  <a:lnTo>
                    <a:pt x="25981" y="492397"/>
                  </a:lnTo>
                  <a:lnTo>
                    <a:pt x="25859" y="492638"/>
                  </a:lnTo>
                  <a:lnTo>
                    <a:pt x="25738" y="492714"/>
                  </a:lnTo>
                  <a:lnTo>
                    <a:pt x="25605" y="492758"/>
                  </a:lnTo>
                  <a:lnTo>
                    <a:pt x="25274" y="492774"/>
                  </a:lnTo>
                  <a:lnTo>
                    <a:pt x="24988" y="492900"/>
                  </a:lnTo>
                  <a:lnTo>
                    <a:pt x="24701" y="493064"/>
                  </a:lnTo>
                  <a:lnTo>
                    <a:pt x="24458" y="493222"/>
                  </a:lnTo>
                  <a:lnTo>
                    <a:pt x="24237" y="493425"/>
                  </a:lnTo>
                  <a:lnTo>
                    <a:pt x="23939" y="493753"/>
                  </a:lnTo>
                  <a:lnTo>
                    <a:pt x="23785" y="494037"/>
                  </a:lnTo>
                  <a:lnTo>
                    <a:pt x="23630" y="494262"/>
                  </a:lnTo>
                  <a:lnTo>
                    <a:pt x="23399" y="494459"/>
                  </a:lnTo>
                  <a:lnTo>
                    <a:pt x="23233" y="494606"/>
                  </a:lnTo>
                  <a:lnTo>
                    <a:pt x="23035" y="494743"/>
                  </a:lnTo>
                  <a:lnTo>
                    <a:pt x="22869" y="494825"/>
                  </a:lnTo>
                  <a:lnTo>
                    <a:pt x="22770" y="494890"/>
                  </a:lnTo>
                  <a:lnTo>
                    <a:pt x="22593" y="494874"/>
                  </a:lnTo>
                  <a:lnTo>
                    <a:pt x="22483" y="494874"/>
                  </a:lnTo>
                  <a:lnTo>
                    <a:pt x="22384" y="494907"/>
                  </a:lnTo>
                  <a:lnTo>
                    <a:pt x="22218" y="495104"/>
                  </a:lnTo>
                  <a:lnTo>
                    <a:pt x="21964" y="495411"/>
                  </a:lnTo>
                  <a:lnTo>
                    <a:pt x="21766" y="495634"/>
                  </a:lnTo>
                  <a:lnTo>
                    <a:pt x="21479" y="495831"/>
                  </a:lnTo>
                  <a:lnTo>
                    <a:pt x="21203" y="496028"/>
                  </a:lnTo>
                  <a:lnTo>
                    <a:pt x="20972" y="496253"/>
                  </a:lnTo>
                  <a:lnTo>
                    <a:pt x="20696" y="496460"/>
                  </a:lnTo>
                  <a:lnTo>
                    <a:pt x="20387" y="496647"/>
                  </a:lnTo>
                  <a:lnTo>
                    <a:pt x="20188" y="496821"/>
                  </a:lnTo>
                  <a:lnTo>
                    <a:pt x="20023" y="497013"/>
                  </a:lnTo>
                  <a:lnTo>
                    <a:pt x="20001" y="497177"/>
                  </a:lnTo>
                  <a:lnTo>
                    <a:pt x="19990" y="497314"/>
                  </a:lnTo>
                  <a:lnTo>
                    <a:pt x="20056" y="497461"/>
                  </a:lnTo>
                  <a:lnTo>
                    <a:pt x="20056" y="497626"/>
                  </a:lnTo>
                  <a:lnTo>
                    <a:pt x="19990" y="497855"/>
                  </a:lnTo>
                  <a:lnTo>
                    <a:pt x="19890" y="498041"/>
                  </a:lnTo>
                  <a:lnTo>
                    <a:pt x="19791" y="498226"/>
                  </a:lnTo>
                  <a:lnTo>
                    <a:pt x="19714" y="498385"/>
                  </a:lnTo>
                  <a:lnTo>
                    <a:pt x="19659" y="498572"/>
                  </a:lnTo>
                  <a:lnTo>
                    <a:pt x="19681" y="498708"/>
                  </a:lnTo>
                  <a:lnTo>
                    <a:pt x="19692" y="498817"/>
                  </a:lnTo>
                  <a:lnTo>
                    <a:pt x="19736" y="498910"/>
                  </a:lnTo>
                  <a:lnTo>
                    <a:pt x="19868" y="498994"/>
                  </a:lnTo>
                  <a:lnTo>
                    <a:pt x="19990" y="499029"/>
                  </a:lnTo>
                  <a:lnTo>
                    <a:pt x="20122" y="499112"/>
                  </a:lnTo>
                  <a:lnTo>
                    <a:pt x="20276" y="499201"/>
                  </a:lnTo>
                  <a:lnTo>
                    <a:pt x="20398" y="499265"/>
                  </a:lnTo>
                  <a:lnTo>
                    <a:pt x="20464" y="499329"/>
                  </a:lnTo>
                  <a:lnTo>
                    <a:pt x="20530" y="499427"/>
                  </a:lnTo>
                  <a:lnTo>
                    <a:pt x="20530" y="499546"/>
                  </a:lnTo>
                  <a:lnTo>
                    <a:pt x="20497" y="499720"/>
                  </a:lnTo>
                  <a:lnTo>
                    <a:pt x="20431" y="499917"/>
                  </a:lnTo>
                  <a:lnTo>
                    <a:pt x="20398" y="500081"/>
                  </a:lnTo>
                  <a:lnTo>
                    <a:pt x="20343" y="500319"/>
                  </a:lnTo>
                  <a:lnTo>
                    <a:pt x="20343" y="500600"/>
                  </a:lnTo>
                  <a:lnTo>
                    <a:pt x="20321" y="500819"/>
                  </a:lnTo>
                  <a:lnTo>
                    <a:pt x="20288" y="501022"/>
                  </a:lnTo>
                  <a:lnTo>
                    <a:pt x="20254" y="501114"/>
                  </a:lnTo>
                  <a:lnTo>
                    <a:pt x="20177" y="501393"/>
                  </a:lnTo>
                  <a:lnTo>
                    <a:pt x="20166" y="501526"/>
                  </a:lnTo>
                  <a:lnTo>
                    <a:pt x="20144" y="501698"/>
                  </a:lnTo>
                  <a:lnTo>
                    <a:pt x="20144" y="501818"/>
                  </a:lnTo>
                  <a:lnTo>
                    <a:pt x="20144" y="501955"/>
                  </a:lnTo>
                  <a:lnTo>
                    <a:pt x="20188" y="502180"/>
                  </a:lnTo>
                  <a:lnTo>
                    <a:pt x="20232" y="502323"/>
                  </a:lnTo>
                  <a:lnTo>
                    <a:pt x="20343" y="502546"/>
                  </a:lnTo>
                  <a:lnTo>
                    <a:pt x="20376" y="502700"/>
                  </a:lnTo>
                  <a:lnTo>
                    <a:pt x="20464" y="502961"/>
                  </a:lnTo>
                  <a:lnTo>
                    <a:pt x="20508" y="503170"/>
                  </a:lnTo>
                  <a:lnTo>
                    <a:pt x="20508" y="503208"/>
                  </a:lnTo>
                  <a:lnTo>
                    <a:pt x="20530" y="503444"/>
                  </a:lnTo>
                  <a:lnTo>
                    <a:pt x="20563" y="503659"/>
                  </a:lnTo>
                  <a:lnTo>
                    <a:pt x="20585" y="503823"/>
                  </a:lnTo>
                  <a:lnTo>
                    <a:pt x="20585" y="503942"/>
                  </a:lnTo>
                  <a:lnTo>
                    <a:pt x="20552" y="504050"/>
                  </a:lnTo>
                  <a:lnTo>
                    <a:pt x="20486" y="504147"/>
                  </a:lnTo>
                  <a:lnTo>
                    <a:pt x="20409" y="504241"/>
                  </a:lnTo>
                  <a:lnTo>
                    <a:pt x="20310" y="504327"/>
                  </a:lnTo>
                  <a:lnTo>
                    <a:pt x="20221" y="504364"/>
                  </a:lnTo>
                  <a:lnTo>
                    <a:pt x="20144" y="504402"/>
                  </a:lnTo>
                  <a:lnTo>
                    <a:pt x="20045" y="504439"/>
                  </a:lnTo>
                  <a:lnTo>
                    <a:pt x="19857" y="504532"/>
                  </a:lnTo>
                  <a:lnTo>
                    <a:pt x="19648" y="504645"/>
                  </a:lnTo>
                  <a:lnTo>
                    <a:pt x="19537" y="504754"/>
                  </a:lnTo>
                  <a:lnTo>
                    <a:pt x="19416" y="504907"/>
                  </a:lnTo>
                  <a:lnTo>
                    <a:pt x="19273" y="505142"/>
                  </a:lnTo>
                  <a:lnTo>
                    <a:pt x="19129" y="505419"/>
                  </a:lnTo>
                  <a:lnTo>
                    <a:pt x="19063" y="505628"/>
                  </a:lnTo>
                  <a:lnTo>
                    <a:pt x="19041" y="505733"/>
                  </a:lnTo>
                  <a:lnTo>
                    <a:pt x="19041" y="505845"/>
                  </a:lnTo>
                  <a:lnTo>
                    <a:pt x="19063" y="505991"/>
                  </a:lnTo>
                  <a:lnTo>
                    <a:pt x="19096" y="506136"/>
                  </a:lnTo>
                  <a:lnTo>
                    <a:pt x="19184" y="506248"/>
                  </a:lnTo>
                  <a:lnTo>
                    <a:pt x="19295" y="506357"/>
                  </a:lnTo>
                  <a:lnTo>
                    <a:pt x="19383" y="506475"/>
                  </a:lnTo>
                  <a:lnTo>
                    <a:pt x="19427" y="506658"/>
                  </a:lnTo>
                  <a:lnTo>
                    <a:pt x="19372" y="506833"/>
                  </a:lnTo>
                  <a:lnTo>
                    <a:pt x="19283" y="507039"/>
                  </a:lnTo>
                  <a:lnTo>
                    <a:pt x="19173" y="507268"/>
                  </a:lnTo>
                  <a:lnTo>
                    <a:pt x="19107" y="507424"/>
                  </a:lnTo>
                  <a:lnTo>
                    <a:pt x="19008" y="507630"/>
                  </a:lnTo>
                  <a:lnTo>
                    <a:pt x="18886" y="507940"/>
                  </a:lnTo>
                  <a:lnTo>
                    <a:pt x="18776" y="508231"/>
                  </a:lnTo>
                  <a:lnTo>
                    <a:pt x="18787" y="508445"/>
                  </a:lnTo>
                  <a:lnTo>
                    <a:pt x="18809" y="508545"/>
                  </a:lnTo>
                  <a:lnTo>
                    <a:pt x="18820" y="508613"/>
                  </a:lnTo>
                  <a:lnTo>
                    <a:pt x="18842" y="508733"/>
                  </a:lnTo>
                  <a:lnTo>
                    <a:pt x="18897" y="508916"/>
                  </a:lnTo>
                  <a:lnTo>
                    <a:pt x="18941" y="509048"/>
                  </a:lnTo>
                  <a:lnTo>
                    <a:pt x="18986" y="509247"/>
                  </a:lnTo>
                  <a:lnTo>
                    <a:pt x="19019" y="509396"/>
                  </a:lnTo>
                  <a:lnTo>
                    <a:pt x="19019" y="509482"/>
                  </a:lnTo>
                  <a:lnTo>
                    <a:pt x="19008" y="509575"/>
                  </a:lnTo>
                  <a:lnTo>
                    <a:pt x="18953" y="509680"/>
                  </a:lnTo>
                  <a:lnTo>
                    <a:pt x="18831" y="509770"/>
                  </a:lnTo>
                  <a:lnTo>
                    <a:pt x="18732" y="509860"/>
                  </a:lnTo>
                  <a:lnTo>
                    <a:pt x="18632" y="509975"/>
                  </a:lnTo>
                  <a:lnTo>
                    <a:pt x="18599" y="510080"/>
                  </a:lnTo>
                  <a:lnTo>
                    <a:pt x="18533" y="510319"/>
                  </a:lnTo>
                  <a:lnTo>
                    <a:pt x="18522" y="510451"/>
                  </a:lnTo>
                  <a:lnTo>
                    <a:pt x="18434" y="510738"/>
                  </a:lnTo>
                  <a:lnTo>
                    <a:pt x="18346" y="510929"/>
                  </a:lnTo>
                  <a:lnTo>
                    <a:pt x="18257" y="511101"/>
                  </a:lnTo>
                  <a:lnTo>
                    <a:pt x="18059" y="511299"/>
                  </a:lnTo>
                  <a:lnTo>
                    <a:pt x="17926" y="511414"/>
                  </a:lnTo>
                  <a:lnTo>
                    <a:pt x="17728" y="511538"/>
                  </a:lnTo>
                  <a:lnTo>
                    <a:pt x="17595" y="511597"/>
                  </a:lnTo>
                  <a:lnTo>
                    <a:pt x="17496" y="511672"/>
                  </a:lnTo>
                  <a:lnTo>
                    <a:pt x="17408" y="511754"/>
                  </a:lnTo>
                  <a:lnTo>
                    <a:pt x="17320" y="511863"/>
                  </a:lnTo>
                  <a:lnTo>
                    <a:pt x="17242" y="512013"/>
                  </a:lnTo>
                  <a:lnTo>
                    <a:pt x="17220" y="512148"/>
                  </a:lnTo>
                  <a:lnTo>
                    <a:pt x="17209" y="512304"/>
                  </a:lnTo>
                  <a:lnTo>
                    <a:pt x="17209" y="512417"/>
                  </a:lnTo>
                  <a:lnTo>
                    <a:pt x="17231" y="512530"/>
                  </a:lnTo>
                  <a:lnTo>
                    <a:pt x="17253" y="512799"/>
                  </a:lnTo>
                  <a:lnTo>
                    <a:pt x="17242" y="512877"/>
                  </a:lnTo>
                  <a:lnTo>
                    <a:pt x="17176" y="512985"/>
                  </a:lnTo>
                  <a:lnTo>
                    <a:pt x="17066" y="513106"/>
                  </a:lnTo>
                  <a:lnTo>
                    <a:pt x="16956" y="513195"/>
                  </a:lnTo>
                  <a:lnTo>
                    <a:pt x="16724" y="513408"/>
                  </a:lnTo>
                  <a:lnTo>
                    <a:pt x="16470" y="513697"/>
                  </a:lnTo>
                  <a:lnTo>
                    <a:pt x="16360" y="513961"/>
                  </a:lnTo>
                  <a:lnTo>
                    <a:pt x="16316" y="514156"/>
                  </a:lnTo>
                  <a:lnTo>
                    <a:pt x="16272" y="514335"/>
                  </a:lnTo>
                  <a:lnTo>
                    <a:pt x="16216" y="514507"/>
                  </a:lnTo>
                  <a:lnTo>
                    <a:pt x="16216" y="514616"/>
                  </a:lnTo>
                  <a:lnTo>
                    <a:pt x="16227" y="514732"/>
                  </a:lnTo>
                  <a:lnTo>
                    <a:pt x="16260" y="514865"/>
                  </a:lnTo>
                  <a:lnTo>
                    <a:pt x="16305" y="515008"/>
                  </a:lnTo>
                  <a:lnTo>
                    <a:pt x="16360" y="515162"/>
                  </a:lnTo>
                  <a:lnTo>
                    <a:pt x="16459" y="515336"/>
                  </a:lnTo>
                  <a:lnTo>
                    <a:pt x="16525" y="515553"/>
                  </a:lnTo>
                  <a:lnTo>
                    <a:pt x="16569" y="515741"/>
                  </a:lnTo>
                  <a:lnTo>
                    <a:pt x="16569" y="516144"/>
                  </a:lnTo>
                  <a:lnTo>
                    <a:pt x="16547" y="516287"/>
                  </a:lnTo>
                  <a:lnTo>
                    <a:pt x="16558" y="516338"/>
                  </a:lnTo>
                  <a:lnTo>
                    <a:pt x="16580" y="516395"/>
                  </a:lnTo>
                  <a:lnTo>
                    <a:pt x="16603" y="516428"/>
                  </a:lnTo>
                  <a:lnTo>
                    <a:pt x="16625" y="516462"/>
                  </a:lnTo>
                  <a:lnTo>
                    <a:pt x="16702" y="516551"/>
                  </a:lnTo>
                  <a:lnTo>
                    <a:pt x="17000" y="516858"/>
                  </a:lnTo>
                  <a:lnTo>
                    <a:pt x="17088" y="516989"/>
                  </a:lnTo>
                  <a:lnTo>
                    <a:pt x="17132" y="517105"/>
                  </a:lnTo>
                  <a:lnTo>
                    <a:pt x="17143" y="517194"/>
                  </a:lnTo>
                  <a:lnTo>
                    <a:pt x="17132" y="517327"/>
                  </a:lnTo>
                  <a:lnTo>
                    <a:pt x="17110" y="517461"/>
                  </a:lnTo>
                  <a:lnTo>
                    <a:pt x="17066" y="517596"/>
                  </a:lnTo>
                  <a:lnTo>
                    <a:pt x="16967" y="517772"/>
                  </a:lnTo>
                  <a:lnTo>
                    <a:pt x="16812" y="518003"/>
                  </a:lnTo>
                  <a:lnTo>
                    <a:pt x="16768" y="518119"/>
                  </a:lnTo>
                  <a:lnTo>
                    <a:pt x="16746" y="518232"/>
                  </a:lnTo>
                  <a:lnTo>
                    <a:pt x="16713" y="518488"/>
                  </a:lnTo>
                  <a:lnTo>
                    <a:pt x="16669" y="518796"/>
                  </a:lnTo>
                  <a:lnTo>
                    <a:pt x="16603" y="519058"/>
                  </a:lnTo>
                  <a:lnTo>
                    <a:pt x="16514" y="519227"/>
                  </a:lnTo>
                  <a:lnTo>
                    <a:pt x="16382" y="519385"/>
                  </a:lnTo>
                  <a:lnTo>
                    <a:pt x="16205" y="519541"/>
                  </a:lnTo>
                  <a:lnTo>
                    <a:pt x="15896" y="519751"/>
                  </a:lnTo>
                  <a:lnTo>
                    <a:pt x="15709" y="519832"/>
                  </a:lnTo>
                  <a:lnTo>
                    <a:pt x="15488" y="519867"/>
                  </a:lnTo>
                  <a:lnTo>
                    <a:pt x="15223" y="519896"/>
                  </a:lnTo>
                  <a:lnTo>
                    <a:pt x="15014" y="519952"/>
                  </a:lnTo>
                  <a:lnTo>
                    <a:pt x="14848" y="520023"/>
                  </a:lnTo>
                  <a:lnTo>
                    <a:pt x="14407" y="520255"/>
                  </a:lnTo>
                  <a:lnTo>
                    <a:pt x="14230" y="520322"/>
                  </a:lnTo>
                  <a:lnTo>
                    <a:pt x="14076" y="520352"/>
                  </a:lnTo>
                  <a:lnTo>
                    <a:pt x="13855" y="520359"/>
                  </a:lnTo>
                  <a:lnTo>
                    <a:pt x="13568" y="520344"/>
                  </a:lnTo>
                  <a:lnTo>
                    <a:pt x="13304" y="520333"/>
                  </a:lnTo>
                  <a:lnTo>
                    <a:pt x="12774" y="520365"/>
                  </a:lnTo>
                  <a:lnTo>
                    <a:pt x="12388" y="520359"/>
                  </a:lnTo>
                  <a:lnTo>
                    <a:pt x="12013" y="520333"/>
                  </a:lnTo>
                  <a:lnTo>
                    <a:pt x="11373" y="520339"/>
                  </a:lnTo>
                  <a:lnTo>
                    <a:pt x="10887" y="520354"/>
                  </a:lnTo>
                  <a:lnTo>
                    <a:pt x="10093" y="520396"/>
                  </a:lnTo>
                  <a:lnTo>
                    <a:pt x="9596" y="520405"/>
                  </a:lnTo>
                  <a:lnTo>
                    <a:pt x="9420" y="520471"/>
                  </a:lnTo>
                  <a:lnTo>
                    <a:pt x="9265" y="520598"/>
                  </a:lnTo>
                  <a:lnTo>
                    <a:pt x="8979" y="520872"/>
                  </a:lnTo>
                  <a:lnTo>
                    <a:pt x="8968" y="520888"/>
                  </a:lnTo>
                  <a:lnTo>
                    <a:pt x="8934" y="520916"/>
                  </a:lnTo>
                  <a:lnTo>
                    <a:pt x="8868" y="520989"/>
                  </a:lnTo>
                  <a:lnTo>
                    <a:pt x="8714" y="521152"/>
                  </a:lnTo>
                  <a:lnTo>
                    <a:pt x="8648" y="521231"/>
                  </a:lnTo>
                  <a:lnTo>
                    <a:pt x="8537" y="521360"/>
                  </a:lnTo>
                  <a:lnTo>
                    <a:pt x="8383" y="521462"/>
                  </a:lnTo>
                  <a:lnTo>
                    <a:pt x="8295" y="521506"/>
                  </a:lnTo>
                  <a:lnTo>
                    <a:pt x="8173" y="521566"/>
                  </a:lnTo>
                  <a:lnTo>
                    <a:pt x="7975" y="521739"/>
                  </a:lnTo>
                  <a:lnTo>
                    <a:pt x="7754" y="521872"/>
                  </a:lnTo>
                  <a:lnTo>
                    <a:pt x="7511" y="522064"/>
                  </a:lnTo>
                  <a:lnTo>
                    <a:pt x="7324" y="522227"/>
                  </a:lnTo>
                  <a:lnTo>
                    <a:pt x="7191" y="522469"/>
                  </a:lnTo>
                  <a:lnTo>
                    <a:pt x="7136" y="522726"/>
                  </a:lnTo>
                  <a:lnTo>
                    <a:pt x="7048" y="522962"/>
                  </a:lnTo>
                  <a:lnTo>
                    <a:pt x="6982" y="523179"/>
                  </a:lnTo>
                  <a:lnTo>
                    <a:pt x="6937" y="523400"/>
                  </a:lnTo>
                  <a:lnTo>
                    <a:pt x="6849" y="523622"/>
                  </a:lnTo>
                  <a:lnTo>
                    <a:pt x="6849" y="523815"/>
                  </a:lnTo>
                  <a:lnTo>
                    <a:pt x="6871" y="523998"/>
                  </a:lnTo>
                  <a:lnTo>
                    <a:pt x="6937" y="524155"/>
                  </a:lnTo>
                  <a:lnTo>
                    <a:pt x="7037" y="524377"/>
                  </a:lnTo>
                  <a:lnTo>
                    <a:pt x="7092" y="524501"/>
                  </a:lnTo>
                  <a:lnTo>
                    <a:pt x="7092" y="524633"/>
                  </a:lnTo>
                  <a:lnTo>
                    <a:pt x="7004" y="524840"/>
                  </a:lnTo>
                  <a:lnTo>
                    <a:pt x="6949" y="524972"/>
                  </a:lnTo>
                  <a:lnTo>
                    <a:pt x="6937" y="525008"/>
                  </a:lnTo>
                  <a:lnTo>
                    <a:pt x="6882" y="525185"/>
                  </a:lnTo>
                  <a:lnTo>
                    <a:pt x="6904" y="525422"/>
                  </a:lnTo>
                  <a:lnTo>
                    <a:pt x="7059" y="525718"/>
                  </a:lnTo>
                  <a:lnTo>
                    <a:pt x="7114" y="525797"/>
                  </a:lnTo>
                  <a:lnTo>
                    <a:pt x="7202" y="525854"/>
                  </a:lnTo>
                  <a:lnTo>
                    <a:pt x="7268" y="525888"/>
                  </a:lnTo>
                  <a:lnTo>
                    <a:pt x="7357" y="525933"/>
                  </a:lnTo>
                  <a:lnTo>
                    <a:pt x="7478" y="525926"/>
                  </a:lnTo>
                  <a:lnTo>
                    <a:pt x="7588" y="525989"/>
                  </a:lnTo>
                  <a:lnTo>
                    <a:pt x="7688" y="526075"/>
                  </a:lnTo>
                  <a:lnTo>
                    <a:pt x="7754" y="526168"/>
                  </a:lnTo>
                  <a:lnTo>
                    <a:pt x="7776" y="526260"/>
                  </a:lnTo>
                  <a:lnTo>
                    <a:pt x="7776" y="526366"/>
                  </a:lnTo>
                  <a:lnTo>
                    <a:pt x="7710" y="526532"/>
                  </a:lnTo>
                  <a:lnTo>
                    <a:pt x="7611" y="526704"/>
                  </a:lnTo>
                  <a:lnTo>
                    <a:pt x="7500" y="526856"/>
                  </a:lnTo>
                  <a:lnTo>
                    <a:pt x="7456" y="526946"/>
                  </a:lnTo>
                  <a:lnTo>
                    <a:pt x="7401" y="527095"/>
                  </a:lnTo>
                  <a:lnTo>
                    <a:pt x="7379" y="527276"/>
                  </a:lnTo>
                  <a:lnTo>
                    <a:pt x="7379" y="527408"/>
                  </a:lnTo>
                  <a:lnTo>
                    <a:pt x="7390" y="527533"/>
                  </a:lnTo>
                  <a:lnTo>
                    <a:pt x="7522" y="527740"/>
                  </a:lnTo>
                  <a:lnTo>
                    <a:pt x="7655" y="527905"/>
                  </a:lnTo>
                  <a:lnTo>
                    <a:pt x="7798" y="528084"/>
                  </a:lnTo>
                  <a:lnTo>
                    <a:pt x="7842" y="528156"/>
                  </a:lnTo>
                  <a:lnTo>
                    <a:pt x="7886" y="528252"/>
                  </a:lnTo>
                  <a:lnTo>
                    <a:pt x="7986" y="528417"/>
                  </a:lnTo>
                  <a:lnTo>
                    <a:pt x="8052" y="528556"/>
                  </a:lnTo>
                  <a:lnTo>
                    <a:pt x="8085" y="528676"/>
                  </a:lnTo>
                  <a:lnTo>
                    <a:pt x="8085" y="528891"/>
                  </a:lnTo>
                  <a:lnTo>
                    <a:pt x="8041" y="529111"/>
                  </a:lnTo>
                  <a:lnTo>
                    <a:pt x="7997" y="529281"/>
                  </a:lnTo>
                  <a:lnTo>
                    <a:pt x="7919" y="529531"/>
                  </a:lnTo>
                  <a:lnTo>
                    <a:pt x="7875" y="529709"/>
                  </a:lnTo>
                  <a:lnTo>
                    <a:pt x="7853" y="529911"/>
                  </a:lnTo>
                  <a:lnTo>
                    <a:pt x="7842" y="530277"/>
                  </a:lnTo>
                  <a:lnTo>
                    <a:pt x="7842" y="530510"/>
                  </a:lnTo>
                  <a:lnTo>
                    <a:pt x="7842" y="530692"/>
                  </a:lnTo>
                  <a:lnTo>
                    <a:pt x="7842" y="530867"/>
                  </a:lnTo>
                  <a:lnTo>
                    <a:pt x="7853" y="531110"/>
                  </a:lnTo>
                  <a:lnTo>
                    <a:pt x="7897" y="531310"/>
                  </a:lnTo>
                  <a:lnTo>
                    <a:pt x="7931" y="531526"/>
                  </a:lnTo>
                  <a:lnTo>
                    <a:pt x="7986" y="531719"/>
                  </a:lnTo>
                  <a:lnTo>
                    <a:pt x="7997" y="531735"/>
                  </a:lnTo>
                  <a:lnTo>
                    <a:pt x="8052" y="531930"/>
                  </a:lnTo>
                  <a:lnTo>
                    <a:pt x="8074" y="532115"/>
                  </a:lnTo>
                  <a:lnTo>
                    <a:pt x="8129" y="532317"/>
                  </a:lnTo>
                  <a:lnTo>
                    <a:pt x="8151" y="532471"/>
                  </a:lnTo>
                  <a:lnTo>
                    <a:pt x="8240" y="532647"/>
                  </a:lnTo>
                  <a:lnTo>
                    <a:pt x="8339" y="532865"/>
                  </a:lnTo>
                  <a:lnTo>
                    <a:pt x="8438" y="533081"/>
                  </a:lnTo>
                  <a:lnTo>
                    <a:pt x="8559" y="533332"/>
                  </a:lnTo>
                  <a:lnTo>
                    <a:pt x="8637" y="533508"/>
                  </a:lnTo>
                  <a:lnTo>
                    <a:pt x="8703" y="533660"/>
                  </a:lnTo>
                  <a:lnTo>
                    <a:pt x="8736" y="533817"/>
                  </a:lnTo>
                  <a:lnTo>
                    <a:pt x="8758" y="534057"/>
                  </a:lnTo>
                  <a:lnTo>
                    <a:pt x="8758" y="534175"/>
                  </a:lnTo>
                  <a:lnTo>
                    <a:pt x="8758" y="534249"/>
                  </a:lnTo>
                  <a:lnTo>
                    <a:pt x="8736" y="534487"/>
                  </a:lnTo>
                  <a:lnTo>
                    <a:pt x="8681" y="534760"/>
                  </a:lnTo>
                  <a:lnTo>
                    <a:pt x="8659" y="534954"/>
                  </a:lnTo>
                  <a:lnTo>
                    <a:pt x="8648" y="535136"/>
                  </a:lnTo>
                  <a:lnTo>
                    <a:pt x="8659" y="535365"/>
                  </a:lnTo>
                  <a:lnTo>
                    <a:pt x="8615" y="535611"/>
                  </a:lnTo>
                  <a:lnTo>
                    <a:pt x="8581" y="535793"/>
                  </a:lnTo>
                  <a:lnTo>
                    <a:pt x="8493" y="535923"/>
                  </a:lnTo>
                  <a:lnTo>
                    <a:pt x="8317" y="536079"/>
                  </a:lnTo>
                  <a:lnTo>
                    <a:pt x="8195" y="536184"/>
                  </a:lnTo>
                  <a:lnTo>
                    <a:pt x="8052" y="536331"/>
                  </a:lnTo>
                  <a:lnTo>
                    <a:pt x="7820" y="536526"/>
                  </a:lnTo>
                  <a:lnTo>
                    <a:pt x="7655" y="536691"/>
                  </a:lnTo>
                  <a:lnTo>
                    <a:pt x="7522" y="536830"/>
                  </a:lnTo>
                  <a:lnTo>
                    <a:pt x="7489" y="536859"/>
                  </a:lnTo>
                  <a:lnTo>
                    <a:pt x="7357" y="536953"/>
                  </a:lnTo>
                  <a:lnTo>
                    <a:pt x="7258" y="537115"/>
                  </a:lnTo>
                  <a:lnTo>
                    <a:pt x="7103" y="537270"/>
                  </a:lnTo>
                  <a:lnTo>
                    <a:pt x="6971" y="537414"/>
                  </a:lnTo>
                  <a:lnTo>
                    <a:pt x="6860" y="537570"/>
                  </a:lnTo>
                  <a:lnTo>
                    <a:pt x="6783" y="537712"/>
                  </a:lnTo>
                  <a:lnTo>
                    <a:pt x="6761" y="537751"/>
                  </a:lnTo>
                  <a:lnTo>
                    <a:pt x="6651" y="538003"/>
                  </a:lnTo>
                  <a:lnTo>
                    <a:pt x="6562" y="538229"/>
                  </a:lnTo>
                  <a:lnTo>
                    <a:pt x="6452" y="538444"/>
                  </a:lnTo>
                  <a:lnTo>
                    <a:pt x="6342" y="538663"/>
                  </a:lnTo>
                  <a:lnTo>
                    <a:pt x="6276" y="538814"/>
                  </a:lnTo>
                  <a:lnTo>
                    <a:pt x="6209" y="539000"/>
                  </a:lnTo>
                  <a:lnTo>
                    <a:pt x="6176" y="539199"/>
                  </a:lnTo>
                  <a:lnTo>
                    <a:pt x="6176" y="539477"/>
                  </a:lnTo>
                  <a:lnTo>
                    <a:pt x="6220" y="539607"/>
                  </a:lnTo>
                  <a:lnTo>
                    <a:pt x="6265" y="539735"/>
                  </a:lnTo>
                  <a:lnTo>
                    <a:pt x="6331" y="539925"/>
                  </a:lnTo>
                  <a:lnTo>
                    <a:pt x="6408" y="540153"/>
                  </a:lnTo>
                  <a:lnTo>
                    <a:pt x="6474" y="540369"/>
                  </a:lnTo>
                  <a:lnTo>
                    <a:pt x="6518" y="540537"/>
                  </a:lnTo>
                  <a:lnTo>
                    <a:pt x="6551" y="540692"/>
                  </a:lnTo>
                  <a:lnTo>
                    <a:pt x="6551" y="540853"/>
                  </a:lnTo>
                  <a:lnTo>
                    <a:pt x="6540" y="541028"/>
                  </a:lnTo>
                  <a:lnTo>
                    <a:pt x="6452" y="541193"/>
                  </a:lnTo>
                  <a:lnTo>
                    <a:pt x="6331" y="541361"/>
                  </a:lnTo>
                  <a:lnTo>
                    <a:pt x="6143" y="541492"/>
                  </a:lnTo>
                  <a:lnTo>
                    <a:pt x="5978" y="541604"/>
                  </a:lnTo>
                  <a:lnTo>
                    <a:pt x="5735" y="541738"/>
                  </a:lnTo>
                  <a:lnTo>
                    <a:pt x="5558" y="541835"/>
                  </a:lnTo>
                  <a:lnTo>
                    <a:pt x="5371" y="541907"/>
                  </a:lnTo>
                  <a:lnTo>
                    <a:pt x="5283" y="541944"/>
                  </a:lnTo>
                  <a:lnTo>
                    <a:pt x="5084" y="542024"/>
                  </a:lnTo>
                  <a:lnTo>
                    <a:pt x="4852" y="542114"/>
                  </a:lnTo>
                  <a:lnTo>
                    <a:pt x="4720" y="542168"/>
                  </a:lnTo>
                  <a:lnTo>
                    <a:pt x="4378" y="542340"/>
                  </a:lnTo>
                  <a:lnTo>
                    <a:pt x="4268" y="542412"/>
                  </a:lnTo>
                  <a:lnTo>
                    <a:pt x="4113" y="542535"/>
                  </a:lnTo>
                  <a:lnTo>
                    <a:pt x="3992" y="542653"/>
                  </a:lnTo>
                  <a:lnTo>
                    <a:pt x="3859" y="542859"/>
                  </a:lnTo>
                  <a:lnTo>
                    <a:pt x="3793" y="542986"/>
                  </a:lnTo>
                  <a:lnTo>
                    <a:pt x="3705" y="543137"/>
                  </a:lnTo>
                  <a:lnTo>
                    <a:pt x="3572" y="543377"/>
                  </a:lnTo>
                  <a:lnTo>
                    <a:pt x="3473" y="543588"/>
                  </a:lnTo>
                  <a:lnTo>
                    <a:pt x="3451" y="543634"/>
                  </a:lnTo>
                  <a:lnTo>
                    <a:pt x="3308" y="543844"/>
                  </a:lnTo>
                  <a:lnTo>
                    <a:pt x="3164" y="544074"/>
                  </a:lnTo>
                  <a:lnTo>
                    <a:pt x="3021" y="544339"/>
                  </a:lnTo>
                  <a:lnTo>
                    <a:pt x="2911" y="544544"/>
                  </a:lnTo>
                  <a:lnTo>
                    <a:pt x="2822" y="544713"/>
                  </a:lnTo>
                  <a:lnTo>
                    <a:pt x="2723" y="544882"/>
                  </a:lnTo>
                  <a:lnTo>
                    <a:pt x="2557" y="545029"/>
                  </a:lnTo>
                  <a:lnTo>
                    <a:pt x="2425" y="545163"/>
                  </a:lnTo>
                  <a:lnTo>
                    <a:pt x="2425" y="545170"/>
                  </a:lnTo>
                  <a:lnTo>
                    <a:pt x="2304" y="545332"/>
                  </a:lnTo>
                  <a:lnTo>
                    <a:pt x="2271" y="545490"/>
                  </a:lnTo>
                  <a:lnTo>
                    <a:pt x="2215" y="545678"/>
                  </a:lnTo>
                  <a:lnTo>
                    <a:pt x="2204" y="545699"/>
                  </a:lnTo>
                  <a:lnTo>
                    <a:pt x="2204" y="545827"/>
                  </a:lnTo>
                  <a:lnTo>
                    <a:pt x="2260" y="545945"/>
                  </a:lnTo>
                  <a:lnTo>
                    <a:pt x="2359" y="546132"/>
                  </a:lnTo>
                  <a:lnTo>
                    <a:pt x="2502" y="546336"/>
                  </a:lnTo>
                  <a:lnTo>
                    <a:pt x="2502" y="546412"/>
                  </a:lnTo>
                  <a:lnTo>
                    <a:pt x="2425" y="546604"/>
                  </a:lnTo>
                  <a:lnTo>
                    <a:pt x="2359" y="546755"/>
                  </a:lnTo>
                  <a:lnTo>
                    <a:pt x="2248" y="546873"/>
                  </a:lnTo>
                  <a:lnTo>
                    <a:pt x="2204" y="546904"/>
                  </a:lnTo>
                  <a:lnTo>
                    <a:pt x="2127" y="546957"/>
                  </a:lnTo>
                  <a:lnTo>
                    <a:pt x="1951" y="547042"/>
                  </a:lnTo>
                  <a:lnTo>
                    <a:pt x="1807" y="547088"/>
                  </a:lnTo>
                  <a:lnTo>
                    <a:pt x="1675" y="547203"/>
                  </a:lnTo>
                  <a:lnTo>
                    <a:pt x="1608" y="547261"/>
                  </a:lnTo>
                  <a:lnTo>
                    <a:pt x="1531" y="547340"/>
                  </a:lnTo>
                  <a:lnTo>
                    <a:pt x="1355" y="547647"/>
                  </a:lnTo>
                  <a:lnTo>
                    <a:pt x="1178" y="548094"/>
                  </a:lnTo>
                  <a:lnTo>
                    <a:pt x="1057" y="548365"/>
                  </a:lnTo>
                  <a:lnTo>
                    <a:pt x="1024" y="548528"/>
                  </a:lnTo>
                  <a:lnTo>
                    <a:pt x="1057" y="548767"/>
                  </a:lnTo>
                  <a:lnTo>
                    <a:pt x="1101" y="548859"/>
                  </a:lnTo>
                  <a:lnTo>
                    <a:pt x="1156" y="548946"/>
                  </a:lnTo>
                  <a:lnTo>
                    <a:pt x="1344" y="549177"/>
                  </a:lnTo>
                  <a:lnTo>
                    <a:pt x="1421" y="549287"/>
                  </a:lnTo>
                  <a:lnTo>
                    <a:pt x="1553" y="549451"/>
                  </a:lnTo>
                  <a:lnTo>
                    <a:pt x="1631" y="549545"/>
                  </a:lnTo>
                  <a:lnTo>
                    <a:pt x="1642" y="549570"/>
                  </a:lnTo>
                  <a:lnTo>
                    <a:pt x="1730" y="549665"/>
                  </a:lnTo>
                  <a:lnTo>
                    <a:pt x="1873" y="549801"/>
                  </a:lnTo>
                  <a:lnTo>
                    <a:pt x="2061" y="550005"/>
                  </a:lnTo>
                  <a:lnTo>
                    <a:pt x="2149" y="550121"/>
                  </a:lnTo>
                  <a:lnTo>
                    <a:pt x="2193" y="550205"/>
                  </a:lnTo>
                  <a:lnTo>
                    <a:pt x="2381" y="550734"/>
                  </a:lnTo>
                  <a:lnTo>
                    <a:pt x="2392" y="550994"/>
                  </a:lnTo>
                  <a:lnTo>
                    <a:pt x="2304" y="551652"/>
                  </a:lnTo>
                  <a:lnTo>
                    <a:pt x="2171" y="551977"/>
                  </a:lnTo>
                  <a:lnTo>
                    <a:pt x="2017" y="552322"/>
                  </a:lnTo>
                  <a:lnTo>
                    <a:pt x="1774" y="552599"/>
                  </a:lnTo>
                  <a:lnTo>
                    <a:pt x="1719" y="552625"/>
                  </a:lnTo>
                  <a:lnTo>
                    <a:pt x="1608" y="552679"/>
                  </a:lnTo>
                  <a:lnTo>
                    <a:pt x="1509" y="552686"/>
                  </a:lnTo>
                  <a:lnTo>
                    <a:pt x="1410" y="552669"/>
                  </a:lnTo>
                  <a:lnTo>
                    <a:pt x="1311" y="552649"/>
                  </a:lnTo>
                  <a:lnTo>
                    <a:pt x="969" y="552620"/>
                  </a:lnTo>
                  <a:lnTo>
                    <a:pt x="627" y="552615"/>
                  </a:lnTo>
                  <a:lnTo>
                    <a:pt x="472" y="552602"/>
                  </a:lnTo>
                  <a:lnTo>
                    <a:pt x="483" y="552621"/>
                  </a:lnTo>
                  <a:lnTo>
                    <a:pt x="516" y="552650"/>
                  </a:lnTo>
                  <a:lnTo>
                    <a:pt x="594" y="552735"/>
                  </a:lnTo>
                  <a:lnTo>
                    <a:pt x="594" y="552741"/>
                  </a:lnTo>
                  <a:lnTo>
                    <a:pt x="627" y="552808"/>
                  </a:lnTo>
                  <a:lnTo>
                    <a:pt x="715" y="553037"/>
                  </a:lnTo>
                  <a:lnTo>
                    <a:pt x="715" y="553051"/>
                  </a:lnTo>
                  <a:lnTo>
                    <a:pt x="825" y="553226"/>
                  </a:lnTo>
                  <a:lnTo>
                    <a:pt x="1002" y="553409"/>
                  </a:lnTo>
                  <a:lnTo>
                    <a:pt x="1278" y="553702"/>
                  </a:lnTo>
                  <a:lnTo>
                    <a:pt x="1388" y="553829"/>
                  </a:lnTo>
                  <a:lnTo>
                    <a:pt x="1542" y="554012"/>
                  </a:lnTo>
                  <a:lnTo>
                    <a:pt x="1818" y="554272"/>
                  </a:lnTo>
                  <a:lnTo>
                    <a:pt x="1962" y="554439"/>
                  </a:lnTo>
                  <a:lnTo>
                    <a:pt x="2072" y="554522"/>
                  </a:lnTo>
                  <a:lnTo>
                    <a:pt x="2271" y="554673"/>
                  </a:lnTo>
                  <a:lnTo>
                    <a:pt x="2348" y="554743"/>
                  </a:lnTo>
                  <a:lnTo>
                    <a:pt x="2436" y="554839"/>
                  </a:lnTo>
                  <a:lnTo>
                    <a:pt x="2557" y="554923"/>
                  </a:lnTo>
                  <a:lnTo>
                    <a:pt x="2756" y="555028"/>
                  </a:lnTo>
                  <a:lnTo>
                    <a:pt x="3098" y="555082"/>
                  </a:lnTo>
                  <a:lnTo>
                    <a:pt x="3264" y="555093"/>
                  </a:lnTo>
                  <a:lnTo>
                    <a:pt x="3815" y="555098"/>
                  </a:lnTo>
                  <a:lnTo>
                    <a:pt x="4610" y="555107"/>
                  </a:lnTo>
                  <a:lnTo>
                    <a:pt x="4764" y="555118"/>
                  </a:lnTo>
                  <a:lnTo>
                    <a:pt x="4896" y="555143"/>
                  </a:lnTo>
                  <a:lnTo>
                    <a:pt x="5128" y="555236"/>
                  </a:lnTo>
                  <a:lnTo>
                    <a:pt x="5316" y="555261"/>
                  </a:lnTo>
                  <a:lnTo>
                    <a:pt x="5492" y="555307"/>
                  </a:lnTo>
                  <a:lnTo>
                    <a:pt x="5569" y="555350"/>
                  </a:lnTo>
                  <a:lnTo>
                    <a:pt x="5614" y="555388"/>
                  </a:lnTo>
                  <a:lnTo>
                    <a:pt x="5735" y="555583"/>
                  </a:lnTo>
                  <a:lnTo>
                    <a:pt x="5856" y="555719"/>
                  </a:lnTo>
                  <a:lnTo>
                    <a:pt x="6088" y="555877"/>
                  </a:lnTo>
                  <a:lnTo>
                    <a:pt x="6243" y="556018"/>
                  </a:lnTo>
                  <a:lnTo>
                    <a:pt x="6364" y="556192"/>
                  </a:lnTo>
                  <a:lnTo>
                    <a:pt x="6452" y="556288"/>
                  </a:lnTo>
                  <a:lnTo>
                    <a:pt x="6540" y="556344"/>
                  </a:lnTo>
                  <a:lnTo>
                    <a:pt x="6629" y="556369"/>
                  </a:lnTo>
                  <a:lnTo>
                    <a:pt x="6739" y="556342"/>
                  </a:lnTo>
                  <a:lnTo>
                    <a:pt x="6860" y="556254"/>
                  </a:lnTo>
                  <a:lnTo>
                    <a:pt x="6993" y="556192"/>
                  </a:lnTo>
                  <a:lnTo>
                    <a:pt x="7081" y="556178"/>
                  </a:lnTo>
                  <a:lnTo>
                    <a:pt x="7169" y="556212"/>
                  </a:lnTo>
                  <a:lnTo>
                    <a:pt x="7268" y="556277"/>
                  </a:lnTo>
                  <a:lnTo>
                    <a:pt x="7555" y="556561"/>
                  </a:lnTo>
                  <a:lnTo>
                    <a:pt x="7710" y="556744"/>
                  </a:lnTo>
                  <a:lnTo>
                    <a:pt x="7964" y="556978"/>
                  </a:lnTo>
                  <a:lnTo>
                    <a:pt x="8041" y="557044"/>
                  </a:lnTo>
                  <a:lnTo>
                    <a:pt x="8217" y="557238"/>
                  </a:lnTo>
                  <a:lnTo>
                    <a:pt x="8504" y="557751"/>
                  </a:lnTo>
                  <a:lnTo>
                    <a:pt x="8559" y="557935"/>
                  </a:lnTo>
                  <a:lnTo>
                    <a:pt x="8780" y="558411"/>
                  </a:lnTo>
                  <a:lnTo>
                    <a:pt x="8868" y="558578"/>
                  </a:lnTo>
                  <a:lnTo>
                    <a:pt x="8968" y="558694"/>
                  </a:lnTo>
                  <a:lnTo>
                    <a:pt x="9111" y="558797"/>
                  </a:lnTo>
                  <a:lnTo>
                    <a:pt x="9850" y="559161"/>
                  </a:lnTo>
                  <a:lnTo>
                    <a:pt x="9983" y="559243"/>
                  </a:lnTo>
                  <a:lnTo>
                    <a:pt x="10016" y="559257"/>
                  </a:lnTo>
                  <a:lnTo>
                    <a:pt x="10259" y="559443"/>
                  </a:lnTo>
                  <a:lnTo>
                    <a:pt x="10358" y="559592"/>
                  </a:lnTo>
                  <a:lnTo>
                    <a:pt x="10435" y="559748"/>
                  </a:lnTo>
                  <a:lnTo>
                    <a:pt x="10501" y="559925"/>
                  </a:lnTo>
                  <a:lnTo>
                    <a:pt x="10567" y="560164"/>
                  </a:lnTo>
                  <a:lnTo>
                    <a:pt x="10733" y="560624"/>
                  </a:lnTo>
                  <a:lnTo>
                    <a:pt x="10865" y="560852"/>
                  </a:lnTo>
                  <a:lnTo>
                    <a:pt x="10976" y="561064"/>
                  </a:lnTo>
                  <a:lnTo>
                    <a:pt x="11009" y="561104"/>
                  </a:lnTo>
                  <a:lnTo>
                    <a:pt x="11296" y="561363"/>
                  </a:lnTo>
                  <a:lnTo>
                    <a:pt x="11593" y="561611"/>
                  </a:lnTo>
                  <a:lnTo>
                    <a:pt x="11593" y="561617"/>
                  </a:lnTo>
                  <a:lnTo>
                    <a:pt x="11638" y="561705"/>
                  </a:lnTo>
                  <a:lnTo>
                    <a:pt x="11770" y="562015"/>
                  </a:lnTo>
                  <a:lnTo>
                    <a:pt x="11858" y="562305"/>
                  </a:lnTo>
                  <a:lnTo>
                    <a:pt x="11869" y="562411"/>
                  </a:lnTo>
                  <a:lnTo>
                    <a:pt x="11858" y="562560"/>
                  </a:lnTo>
                  <a:lnTo>
                    <a:pt x="11825" y="562779"/>
                  </a:lnTo>
                  <a:lnTo>
                    <a:pt x="11748" y="563027"/>
                  </a:lnTo>
                  <a:lnTo>
                    <a:pt x="11715" y="563190"/>
                  </a:lnTo>
                  <a:lnTo>
                    <a:pt x="11704" y="563303"/>
                  </a:lnTo>
                  <a:lnTo>
                    <a:pt x="11704" y="563416"/>
                  </a:lnTo>
                  <a:lnTo>
                    <a:pt x="11726" y="563582"/>
                  </a:lnTo>
                  <a:lnTo>
                    <a:pt x="11825" y="564010"/>
                  </a:lnTo>
                  <a:lnTo>
                    <a:pt x="11847" y="564075"/>
                  </a:lnTo>
                  <a:lnTo>
                    <a:pt x="12123" y="564825"/>
                  </a:lnTo>
                  <a:lnTo>
                    <a:pt x="12200" y="564969"/>
                  </a:lnTo>
                  <a:lnTo>
                    <a:pt x="12222" y="565000"/>
                  </a:lnTo>
                  <a:lnTo>
                    <a:pt x="12333" y="565127"/>
                  </a:lnTo>
                  <a:lnTo>
                    <a:pt x="12399" y="565198"/>
                  </a:lnTo>
                  <a:lnTo>
                    <a:pt x="12664" y="565393"/>
                  </a:lnTo>
                  <a:lnTo>
                    <a:pt x="12763" y="565505"/>
                  </a:lnTo>
                  <a:lnTo>
                    <a:pt x="12818" y="565584"/>
                  </a:lnTo>
                  <a:lnTo>
                    <a:pt x="13050" y="566081"/>
                  </a:lnTo>
                  <a:lnTo>
                    <a:pt x="13094" y="566239"/>
                  </a:lnTo>
                  <a:lnTo>
                    <a:pt x="13226" y="566771"/>
                  </a:lnTo>
                  <a:lnTo>
                    <a:pt x="13237" y="566857"/>
                  </a:lnTo>
                  <a:lnTo>
                    <a:pt x="13281" y="567273"/>
                  </a:lnTo>
                  <a:lnTo>
                    <a:pt x="13315" y="567462"/>
                  </a:lnTo>
                  <a:lnTo>
                    <a:pt x="13436" y="567885"/>
                  </a:lnTo>
                  <a:lnTo>
                    <a:pt x="13491" y="568031"/>
                  </a:lnTo>
                  <a:lnTo>
                    <a:pt x="13601" y="568178"/>
                  </a:lnTo>
                  <a:lnTo>
                    <a:pt x="13767" y="568341"/>
                  </a:lnTo>
                  <a:lnTo>
                    <a:pt x="13932" y="568407"/>
                  </a:lnTo>
                  <a:lnTo>
                    <a:pt x="14043" y="568464"/>
                  </a:lnTo>
                  <a:lnTo>
                    <a:pt x="14175" y="568556"/>
                  </a:lnTo>
                  <a:lnTo>
                    <a:pt x="14241" y="568616"/>
                  </a:lnTo>
                  <a:lnTo>
                    <a:pt x="14330" y="568734"/>
                  </a:lnTo>
                  <a:lnTo>
                    <a:pt x="14451" y="568824"/>
                  </a:lnTo>
                  <a:lnTo>
                    <a:pt x="14628" y="568917"/>
                  </a:lnTo>
                  <a:lnTo>
                    <a:pt x="14925" y="569027"/>
                  </a:lnTo>
                  <a:lnTo>
                    <a:pt x="15058" y="569092"/>
                  </a:lnTo>
                  <a:lnTo>
                    <a:pt x="15135" y="569190"/>
                  </a:lnTo>
                  <a:lnTo>
                    <a:pt x="15168" y="569275"/>
                  </a:lnTo>
                  <a:lnTo>
                    <a:pt x="15212" y="569636"/>
                  </a:lnTo>
                  <a:lnTo>
                    <a:pt x="15312" y="569934"/>
                  </a:lnTo>
                  <a:lnTo>
                    <a:pt x="15312" y="569952"/>
                  </a:lnTo>
                  <a:lnTo>
                    <a:pt x="15323" y="569949"/>
                  </a:lnTo>
                  <a:lnTo>
                    <a:pt x="15334" y="569952"/>
                  </a:lnTo>
                  <a:lnTo>
                    <a:pt x="15378" y="569994"/>
                  </a:lnTo>
                  <a:lnTo>
                    <a:pt x="15411" y="570028"/>
                  </a:lnTo>
                  <a:lnTo>
                    <a:pt x="15466" y="570115"/>
                  </a:lnTo>
                  <a:lnTo>
                    <a:pt x="15521" y="570206"/>
                  </a:lnTo>
                  <a:lnTo>
                    <a:pt x="15532" y="570258"/>
                  </a:lnTo>
                  <a:lnTo>
                    <a:pt x="15598" y="570289"/>
                  </a:lnTo>
                  <a:lnTo>
                    <a:pt x="15786" y="570289"/>
                  </a:lnTo>
                  <a:lnTo>
                    <a:pt x="15885" y="570256"/>
                  </a:lnTo>
                  <a:lnTo>
                    <a:pt x="16084" y="570132"/>
                  </a:lnTo>
                  <a:lnTo>
                    <a:pt x="16249" y="569993"/>
                  </a:lnTo>
                  <a:lnTo>
                    <a:pt x="16702" y="569605"/>
                  </a:lnTo>
                  <a:lnTo>
                    <a:pt x="16812" y="569545"/>
                  </a:lnTo>
                  <a:lnTo>
                    <a:pt x="17011" y="569472"/>
                  </a:lnTo>
                  <a:lnTo>
                    <a:pt x="17364" y="569317"/>
                  </a:lnTo>
                  <a:lnTo>
                    <a:pt x="17629" y="569222"/>
                  </a:lnTo>
                  <a:lnTo>
                    <a:pt x="17706" y="569193"/>
                  </a:lnTo>
                  <a:lnTo>
                    <a:pt x="18125" y="569083"/>
                  </a:lnTo>
                  <a:lnTo>
                    <a:pt x="18776" y="569007"/>
                  </a:lnTo>
                  <a:lnTo>
                    <a:pt x="19019" y="568937"/>
                  </a:lnTo>
                  <a:lnTo>
                    <a:pt x="19085" y="568909"/>
                  </a:lnTo>
                  <a:lnTo>
                    <a:pt x="19096" y="568902"/>
                  </a:lnTo>
                  <a:lnTo>
                    <a:pt x="19151" y="568874"/>
                  </a:lnTo>
                  <a:lnTo>
                    <a:pt x="19317" y="568801"/>
                  </a:lnTo>
                  <a:lnTo>
                    <a:pt x="19592" y="568734"/>
                  </a:lnTo>
                  <a:lnTo>
                    <a:pt x="19703" y="568714"/>
                  </a:lnTo>
                  <a:lnTo>
                    <a:pt x="19846" y="568712"/>
                  </a:lnTo>
                  <a:lnTo>
                    <a:pt x="19857" y="568712"/>
                  </a:lnTo>
                  <a:lnTo>
                    <a:pt x="19990" y="568728"/>
                  </a:lnTo>
                  <a:lnTo>
                    <a:pt x="20089" y="568728"/>
                  </a:lnTo>
                  <a:lnTo>
                    <a:pt x="20177" y="568719"/>
                  </a:lnTo>
                  <a:lnTo>
                    <a:pt x="20265" y="568705"/>
                  </a:lnTo>
                  <a:lnTo>
                    <a:pt x="20321" y="568695"/>
                  </a:lnTo>
                  <a:lnTo>
                    <a:pt x="20398" y="568682"/>
                  </a:lnTo>
                  <a:lnTo>
                    <a:pt x="20420" y="568680"/>
                  </a:lnTo>
                  <a:lnTo>
                    <a:pt x="20563" y="568581"/>
                  </a:lnTo>
                  <a:lnTo>
                    <a:pt x="20883" y="568384"/>
                  </a:lnTo>
                  <a:lnTo>
                    <a:pt x="21137" y="568183"/>
                  </a:lnTo>
                  <a:lnTo>
                    <a:pt x="21258" y="568116"/>
                  </a:lnTo>
                  <a:lnTo>
                    <a:pt x="21424" y="568080"/>
                  </a:lnTo>
                  <a:lnTo>
                    <a:pt x="21722" y="568011"/>
                  </a:lnTo>
                  <a:lnTo>
                    <a:pt x="21810" y="568011"/>
                  </a:lnTo>
                  <a:lnTo>
                    <a:pt x="22031" y="568040"/>
                  </a:lnTo>
                  <a:lnTo>
                    <a:pt x="22251" y="568031"/>
                  </a:lnTo>
                  <a:lnTo>
                    <a:pt x="22516" y="567984"/>
                  </a:lnTo>
                  <a:lnTo>
                    <a:pt x="22770" y="567874"/>
                  </a:lnTo>
                  <a:lnTo>
                    <a:pt x="22913" y="567769"/>
                  </a:lnTo>
                  <a:lnTo>
                    <a:pt x="23002" y="567665"/>
                  </a:lnTo>
                  <a:lnTo>
                    <a:pt x="23068" y="567584"/>
                  </a:lnTo>
                  <a:lnTo>
                    <a:pt x="23200" y="567473"/>
                  </a:lnTo>
                  <a:lnTo>
                    <a:pt x="23586" y="567341"/>
                  </a:lnTo>
                  <a:lnTo>
                    <a:pt x="23597" y="567338"/>
                  </a:lnTo>
                  <a:lnTo>
                    <a:pt x="23675" y="567316"/>
                  </a:lnTo>
                  <a:lnTo>
                    <a:pt x="23752" y="567288"/>
                  </a:lnTo>
                  <a:lnTo>
                    <a:pt x="23862" y="567233"/>
                  </a:lnTo>
                  <a:lnTo>
                    <a:pt x="23995" y="567155"/>
                  </a:lnTo>
                  <a:lnTo>
                    <a:pt x="24061" y="567167"/>
                  </a:lnTo>
                  <a:lnTo>
                    <a:pt x="24182" y="567178"/>
                  </a:lnTo>
                  <a:lnTo>
                    <a:pt x="24282" y="567189"/>
                  </a:lnTo>
                  <a:lnTo>
                    <a:pt x="24348" y="567194"/>
                  </a:lnTo>
                  <a:lnTo>
                    <a:pt x="24381" y="567197"/>
                  </a:lnTo>
                  <a:lnTo>
                    <a:pt x="24480" y="567222"/>
                  </a:lnTo>
                  <a:lnTo>
                    <a:pt x="24568" y="567257"/>
                  </a:lnTo>
                  <a:lnTo>
                    <a:pt x="24612" y="567274"/>
                  </a:lnTo>
                  <a:lnTo>
                    <a:pt x="24723" y="567295"/>
                  </a:lnTo>
                  <a:lnTo>
                    <a:pt x="24822" y="567309"/>
                  </a:lnTo>
                  <a:lnTo>
                    <a:pt x="24921" y="567309"/>
                  </a:lnTo>
                  <a:lnTo>
                    <a:pt x="24999" y="567309"/>
                  </a:lnTo>
                  <a:lnTo>
                    <a:pt x="25175" y="567288"/>
                  </a:lnTo>
                  <a:lnTo>
                    <a:pt x="25330" y="567245"/>
                  </a:lnTo>
                  <a:lnTo>
                    <a:pt x="25683" y="567204"/>
                  </a:lnTo>
                  <a:lnTo>
                    <a:pt x="25848" y="567156"/>
                  </a:lnTo>
                  <a:lnTo>
                    <a:pt x="25892" y="567137"/>
                  </a:lnTo>
                  <a:lnTo>
                    <a:pt x="26234" y="566918"/>
                  </a:lnTo>
                  <a:lnTo>
                    <a:pt x="26356" y="566870"/>
                  </a:lnTo>
                  <a:lnTo>
                    <a:pt x="26643" y="566813"/>
                  </a:lnTo>
                  <a:lnTo>
                    <a:pt x="27040" y="566740"/>
                  </a:lnTo>
                  <a:lnTo>
                    <a:pt x="27073" y="566725"/>
                  </a:lnTo>
                  <a:lnTo>
                    <a:pt x="27084" y="566723"/>
                  </a:lnTo>
                  <a:lnTo>
                    <a:pt x="27205" y="566706"/>
                  </a:lnTo>
                  <a:lnTo>
                    <a:pt x="27316" y="566706"/>
                  </a:lnTo>
                  <a:lnTo>
                    <a:pt x="27426" y="566706"/>
                  </a:lnTo>
                  <a:lnTo>
                    <a:pt x="27459" y="566709"/>
                  </a:lnTo>
                  <a:lnTo>
                    <a:pt x="27713" y="566811"/>
                  </a:lnTo>
                  <a:lnTo>
                    <a:pt x="27768" y="566820"/>
                  </a:lnTo>
                  <a:lnTo>
                    <a:pt x="27779" y="566820"/>
                  </a:lnTo>
                  <a:lnTo>
                    <a:pt x="27845" y="566813"/>
                  </a:lnTo>
                  <a:lnTo>
                    <a:pt x="27977" y="566762"/>
                  </a:lnTo>
                  <a:lnTo>
                    <a:pt x="28044" y="566720"/>
                  </a:lnTo>
                  <a:lnTo>
                    <a:pt x="28154" y="566622"/>
                  </a:lnTo>
                  <a:lnTo>
                    <a:pt x="28165" y="566616"/>
                  </a:lnTo>
                  <a:lnTo>
                    <a:pt x="28242" y="566537"/>
                  </a:lnTo>
                  <a:lnTo>
                    <a:pt x="28408" y="566444"/>
                  </a:lnTo>
                  <a:lnTo>
                    <a:pt x="28463" y="566427"/>
                  </a:lnTo>
                  <a:lnTo>
                    <a:pt x="28562" y="566398"/>
                  </a:lnTo>
                  <a:lnTo>
                    <a:pt x="28651" y="566365"/>
                  </a:lnTo>
                  <a:lnTo>
                    <a:pt x="28849" y="566239"/>
                  </a:lnTo>
                  <a:lnTo>
                    <a:pt x="29037" y="566150"/>
                  </a:lnTo>
                  <a:lnTo>
                    <a:pt x="29290" y="566004"/>
                  </a:lnTo>
                  <a:lnTo>
                    <a:pt x="29522" y="565914"/>
                  </a:lnTo>
                  <a:lnTo>
                    <a:pt x="29853" y="565857"/>
                  </a:lnTo>
                  <a:lnTo>
                    <a:pt x="30173" y="565783"/>
                  </a:lnTo>
                  <a:lnTo>
                    <a:pt x="30317" y="565771"/>
                  </a:lnTo>
                  <a:lnTo>
                    <a:pt x="30504" y="565790"/>
                  </a:lnTo>
                  <a:lnTo>
                    <a:pt x="30835" y="565788"/>
                  </a:lnTo>
                  <a:lnTo>
                    <a:pt x="30946" y="565764"/>
                  </a:lnTo>
                  <a:lnTo>
                    <a:pt x="31519" y="565601"/>
                  </a:lnTo>
                  <a:lnTo>
                    <a:pt x="31663" y="565542"/>
                  </a:lnTo>
                  <a:lnTo>
                    <a:pt x="31894" y="565415"/>
                  </a:lnTo>
                  <a:lnTo>
                    <a:pt x="32137" y="565214"/>
                  </a:lnTo>
                  <a:lnTo>
                    <a:pt x="32214" y="565170"/>
                  </a:lnTo>
                  <a:lnTo>
                    <a:pt x="32314" y="565141"/>
                  </a:lnTo>
                  <a:lnTo>
                    <a:pt x="32424" y="565138"/>
                  </a:lnTo>
                  <a:lnTo>
                    <a:pt x="32854" y="565218"/>
                  </a:lnTo>
                  <a:lnTo>
                    <a:pt x="32975" y="565252"/>
                  </a:lnTo>
                  <a:lnTo>
                    <a:pt x="33053" y="565294"/>
                  </a:lnTo>
                  <a:lnTo>
                    <a:pt x="33318" y="565527"/>
                  </a:lnTo>
                  <a:lnTo>
                    <a:pt x="33384" y="565562"/>
                  </a:lnTo>
                  <a:lnTo>
                    <a:pt x="33494" y="565603"/>
                  </a:lnTo>
                  <a:lnTo>
                    <a:pt x="33659" y="565643"/>
                  </a:lnTo>
                  <a:lnTo>
                    <a:pt x="33980" y="565742"/>
                  </a:lnTo>
                  <a:lnTo>
                    <a:pt x="34145" y="565813"/>
                  </a:lnTo>
                  <a:lnTo>
                    <a:pt x="34233" y="565877"/>
                  </a:lnTo>
                  <a:lnTo>
                    <a:pt x="34344" y="566004"/>
                  </a:lnTo>
                  <a:lnTo>
                    <a:pt x="34564" y="566288"/>
                  </a:lnTo>
                  <a:lnTo>
                    <a:pt x="34641" y="566364"/>
                  </a:lnTo>
                  <a:lnTo>
                    <a:pt x="34664" y="566382"/>
                  </a:lnTo>
                  <a:lnTo>
                    <a:pt x="34730" y="566434"/>
                  </a:lnTo>
                  <a:lnTo>
                    <a:pt x="34807" y="566469"/>
                  </a:lnTo>
                  <a:lnTo>
                    <a:pt x="34906" y="566495"/>
                  </a:lnTo>
                  <a:lnTo>
                    <a:pt x="35006" y="566519"/>
                  </a:lnTo>
                  <a:lnTo>
                    <a:pt x="35083" y="566556"/>
                  </a:lnTo>
                  <a:lnTo>
                    <a:pt x="35160" y="566598"/>
                  </a:lnTo>
                  <a:lnTo>
                    <a:pt x="35259" y="566689"/>
                  </a:lnTo>
                  <a:lnTo>
                    <a:pt x="35414" y="566780"/>
                  </a:lnTo>
                  <a:lnTo>
                    <a:pt x="35546" y="566816"/>
                  </a:lnTo>
                  <a:lnTo>
                    <a:pt x="35712" y="566833"/>
                  </a:lnTo>
                  <a:lnTo>
                    <a:pt x="35943" y="566820"/>
                  </a:lnTo>
                  <a:lnTo>
                    <a:pt x="36583" y="566864"/>
                  </a:lnTo>
                  <a:lnTo>
                    <a:pt x="36837" y="566864"/>
                  </a:lnTo>
                  <a:lnTo>
                    <a:pt x="36969" y="566836"/>
                  </a:lnTo>
                  <a:lnTo>
                    <a:pt x="36991" y="566825"/>
                  </a:lnTo>
                  <a:lnTo>
                    <a:pt x="37179" y="566746"/>
                  </a:lnTo>
                  <a:lnTo>
                    <a:pt x="37312" y="566704"/>
                  </a:lnTo>
                  <a:lnTo>
                    <a:pt x="37499" y="566673"/>
                  </a:lnTo>
                  <a:lnTo>
                    <a:pt x="37609" y="566673"/>
                  </a:lnTo>
                  <a:lnTo>
                    <a:pt x="37698" y="566689"/>
                  </a:lnTo>
                  <a:lnTo>
                    <a:pt x="37742" y="566712"/>
                  </a:lnTo>
                  <a:lnTo>
                    <a:pt x="37753" y="566715"/>
                  </a:lnTo>
                  <a:lnTo>
                    <a:pt x="37907" y="566788"/>
                  </a:lnTo>
                  <a:lnTo>
                    <a:pt x="38040" y="566889"/>
                  </a:lnTo>
                  <a:lnTo>
                    <a:pt x="38183" y="566949"/>
                  </a:lnTo>
                  <a:lnTo>
                    <a:pt x="38382" y="566985"/>
                  </a:lnTo>
                  <a:lnTo>
                    <a:pt x="38558" y="566993"/>
                  </a:lnTo>
                  <a:lnTo>
                    <a:pt x="38569" y="566992"/>
                  </a:lnTo>
                  <a:lnTo>
                    <a:pt x="38647" y="567008"/>
                  </a:lnTo>
                  <a:lnTo>
                    <a:pt x="38735" y="567037"/>
                  </a:lnTo>
                  <a:lnTo>
                    <a:pt x="38746" y="567039"/>
                  </a:lnTo>
                  <a:lnTo>
                    <a:pt x="38746" y="567040"/>
                  </a:lnTo>
                  <a:lnTo>
                    <a:pt x="38812" y="567071"/>
                  </a:lnTo>
                  <a:lnTo>
                    <a:pt x="38867" y="567124"/>
                  </a:lnTo>
                  <a:lnTo>
                    <a:pt x="38900" y="567198"/>
                  </a:lnTo>
                  <a:lnTo>
                    <a:pt x="38911" y="567314"/>
                  </a:lnTo>
                  <a:lnTo>
                    <a:pt x="38911" y="567412"/>
                  </a:lnTo>
                  <a:lnTo>
                    <a:pt x="38911" y="567502"/>
                  </a:lnTo>
                  <a:lnTo>
                    <a:pt x="38933" y="567576"/>
                  </a:lnTo>
                  <a:lnTo>
                    <a:pt x="38944" y="567602"/>
                  </a:lnTo>
                  <a:lnTo>
                    <a:pt x="38978" y="567674"/>
                  </a:lnTo>
                  <a:lnTo>
                    <a:pt x="39033" y="567708"/>
                  </a:lnTo>
                  <a:lnTo>
                    <a:pt x="39033" y="567714"/>
                  </a:lnTo>
                  <a:lnTo>
                    <a:pt x="39066" y="567725"/>
                  </a:lnTo>
                  <a:lnTo>
                    <a:pt x="39264" y="567820"/>
                  </a:lnTo>
                  <a:lnTo>
                    <a:pt x="39430" y="567924"/>
                  </a:lnTo>
                  <a:lnTo>
                    <a:pt x="39805" y="568240"/>
                  </a:lnTo>
                  <a:lnTo>
                    <a:pt x="40004" y="568369"/>
                  </a:lnTo>
                  <a:lnTo>
                    <a:pt x="40191" y="568498"/>
                  </a:lnTo>
                  <a:lnTo>
                    <a:pt x="40291" y="568618"/>
                  </a:lnTo>
                  <a:lnTo>
                    <a:pt x="40346" y="568697"/>
                  </a:lnTo>
                  <a:lnTo>
                    <a:pt x="40434" y="568815"/>
                  </a:lnTo>
                  <a:lnTo>
                    <a:pt x="40445" y="568821"/>
                  </a:lnTo>
                  <a:lnTo>
                    <a:pt x="40500" y="568908"/>
                  </a:lnTo>
                  <a:lnTo>
                    <a:pt x="40721" y="569215"/>
                  </a:lnTo>
                  <a:lnTo>
                    <a:pt x="40963" y="569413"/>
                  </a:lnTo>
                  <a:lnTo>
                    <a:pt x="41085" y="569481"/>
                  </a:lnTo>
                  <a:lnTo>
                    <a:pt x="41085" y="569482"/>
                  </a:lnTo>
                  <a:lnTo>
                    <a:pt x="41085" y="569484"/>
                  </a:lnTo>
                  <a:lnTo>
                    <a:pt x="41140" y="569512"/>
                  </a:lnTo>
                  <a:lnTo>
                    <a:pt x="41173" y="569523"/>
                  </a:lnTo>
                  <a:lnTo>
                    <a:pt x="41294" y="569542"/>
                  </a:lnTo>
                  <a:lnTo>
                    <a:pt x="41339" y="569542"/>
                  </a:lnTo>
                  <a:lnTo>
                    <a:pt x="41648" y="569594"/>
                  </a:lnTo>
                  <a:lnTo>
                    <a:pt x="41890" y="569675"/>
                  </a:lnTo>
                  <a:lnTo>
                    <a:pt x="42166" y="569802"/>
                  </a:lnTo>
                  <a:lnTo>
                    <a:pt x="42585" y="569994"/>
                  </a:lnTo>
                  <a:lnTo>
                    <a:pt x="42927" y="570106"/>
                  </a:lnTo>
                  <a:lnTo>
                    <a:pt x="42938" y="570116"/>
                  </a:lnTo>
                  <a:lnTo>
                    <a:pt x="43082" y="570178"/>
                  </a:lnTo>
                  <a:lnTo>
                    <a:pt x="43225" y="570247"/>
                  </a:lnTo>
                  <a:lnTo>
                    <a:pt x="43369" y="570282"/>
                  </a:lnTo>
                  <a:lnTo>
                    <a:pt x="43622" y="570385"/>
                  </a:lnTo>
                  <a:lnTo>
                    <a:pt x="43810" y="570510"/>
                  </a:lnTo>
                  <a:lnTo>
                    <a:pt x="44130" y="570657"/>
                  </a:lnTo>
                  <a:lnTo>
                    <a:pt x="44637" y="571068"/>
                  </a:lnTo>
                  <a:lnTo>
                    <a:pt x="44737" y="571167"/>
                  </a:lnTo>
                  <a:lnTo>
                    <a:pt x="44880" y="571330"/>
                  </a:lnTo>
                  <a:lnTo>
                    <a:pt x="45035" y="571562"/>
                  </a:lnTo>
                  <a:lnTo>
                    <a:pt x="45189" y="571694"/>
                  </a:lnTo>
                  <a:lnTo>
                    <a:pt x="45310" y="571832"/>
                  </a:lnTo>
                  <a:lnTo>
                    <a:pt x="45443" y="572035"/>
                  </a:lnTo>
                  <a:lnTo>
                    <a:pt x="45553" y="572131"/>
                  </a:lnTo>
                  <a:lnTo>
                    <a:pt x="45675" y="572201"/>
                  </a:lnTo>
                  <a:lnTo>
                    <a:pt x="46006" y="572360"/>
                  </a:lnTo>
                  <a:lnTo>
                    <a:pt x="46105" y="572438"/>
                  </a:lnTo>
                  <a:lnTo>
                    <a:pt x="46215" y="572560"/>
                  </a:lnTo>
                  <a:lnTo>
                    <a:pt x="46403" y="572675"/>
                  </a:lnTo>
                  <a:lnTo>
                    <a:pt x="46701" y="572786"/>
                  </a:lnTo>
                  <a:lnTo>
                    <a:pt x="46789" y="572816"/>
                  </a:lnTo>
                  <a:lnTo>
                    <a:pt x="46921" y="572920"/>
                  </a:lnTo>
                  <a:lnTo>
                    <a:pt x="47308" y="573081"/>
                  </a:lnTo>
                  <a:lnTo>
                    <a:pt x="47385" y="573137"/>
                  </a:lnTo>
                  <a:lnTo>
                    <a:pt x="47484" y="573224"/>
                  </a:lnTo>
                  <a:lnTo>
                    <a:pt x="47484" y="573224"/>
                  </a:lnTo>
                  <a:lnTo>
                    <a:pt x="47550" y="573313"/>
                  </a:lnTo>
                  <a:lnTo>
                    <a:pt x="47594" y="573357"/>
                  </a:lnTo>
                  <a:lnTo>
                    <a:pt x="47661" y="573414"/>
                  </a:lnTo>
                  <a:lnTo>
                    <a:pt x="47716" y="573468"/>
                  </a:lnTo>
                  <a:lnTo>
                    <a:pt x="47738" y="573481"/>
                  </a:lnTo>
                  <a:lnTo>
                    <a:pt x="48036" y="573848"/>
                  </a:lnTo>
                  <a:lnTo>
                    <a:pt x="48135" y="573919"/>
                  </a:lnTo>
                  <a:lnTo>
                    <a:pt x="48212" y="573941"/>
                  </a:lnTo>
                  <a:lnTo>
                    <a:pt x="48300" y="573948"/>
                  </a:lnTo>
                  <a:lnTo>
                    <a:pt x="48378" y="573943"/>
                  </a:lnTo>
                  <a:lnTo>
                    <a:pt x="48554" y="573901"/>
                  </a:lnTo>
                  <a:lnTo>
                    <a:pt x="48598" y="573905"/>
                  </a:lnTo>
                  <a:lnTo>
                    <a:pt x="48642" y="573930"/>
                  </a:lnTo>
                  <a:lnTo>
                    <a:pt x="48907" y="574263"/>
                  </a:lnTo>
                  <a:lnTo>
                    <a:pt x="48984" y="574340"/>
                  </a:lnTo>
                  <a:lnTo>
                    <a:pt x="49062" y="574382"/>
                  </a:lnTo>
                  <a:lnTo>
                    <a:pt x="49150" y="574425"/>
                  </a:lnTo>
                  <a:lnTo>
                    <a:pt x="49161" y="574426"/>
                  </a:lnTo>
                  <a:lnTo>
                    <a:pt x="49282" y="574471"/>
                  </a:lnTo>
                  <a:lnTo>
                    <a:pt x="49327" y="574491"/>
                  </a:lnTo>
                  <a:lnTo>
                    <a:pt x="49382" y="574543"/>
                  </a:lnTo>
                  <a:lnTo>
                    <a:pt x="49404" y="574558"/>
                  </a:lnTo>
                  <a:lnTo>
                    <a:pt x="49426" y="574607"/>
                  </a:lnTo>
                  <a:lnTo>
                    <a:pt x="49470" y="574665"/>
                  </a:lnTo>
                  <a:lnTo>
                    <a:pt x="49547" y="574812"/>
                  </a:lnTo>
                  <a:lnTo>
                    <a:pt x="49646" y="574942"/>
                  </a:lnTo>
                  <a:lnTo>
                    <a:pt x="49658" y="574953"/>
                  </a:lnTo>
                  <a:lnTo>
                    <a:pt x="49834" y="575094"/>
                  </a:lnTo>
                  <a:lnTo>
                    <a:pt x="50231" y="575413"/>
                  </a:lnTo>
                  <a:lnTo>
                    <a:pt x="50408" y="575641"/>
                  </a:lnTo>
                  <a:lnTo>
                    <a:pt x="50595" y="575915"/>
                  </a:lnTo>
                  <a:lnTo>
                    <a:pt x="50761" y="576026"/>
                  </a:lnTo>
                  <a:lnTo>
                    <a:pt x="50849" y="576135"/>
                  </a:lnTo>
                  <a:lnTo>
                    <a:pt x="50882" y="576212"/>
                  </a:lnTo>
                  <a:lnTo>
                    <a:pt x="50915" y="576334"/>
                  </a:lnTo>
                  <a:lnTo>
                    <a:pt x="50937" y="576452"/>
                  </a:lnTo>
                  <a:lnTo>
                    <a:pt x="50948" y="576544"/>
                  </a:lnTo>
                  <a:lnTo>
                    <a:pt x="50948" y="576639"/>
                  </a:lnTo>
                  <a:lnTo>
                    <a:pt x="51015" y="576712"/>
                  </a:lnTo>
                  <a:lnTo>
                    <a:pt x="51533" y="576792"/>
                  </a:lnTo>
                  <a:lnTo>
                    <a:pt x="51621" y="576838"/>
                  </a:lnTo>
                  <a:lnTo>
                    <a:pt x="51798" y="576910"/>
                  </a:lnTo>
                  <a:lnTo>
                    <a:pt x="51842" y="576928"/>
                  </a:lnTo>
                  <a:lnTo>
                    <a:pt x="52008" y="577102"/>
                  </a:lnTo>
                  <a:lnTo>
                    <a:pt x="52206" y="577488"/>
                  </a:lnTo>
                  <a:lnTo>
                    <a:pt x="52283" y="578015"/>
                  </a:lnTo>
                  <a:lnTo>
                    <a:pt x="53078" y="576646"/>
                  </a:lnTo>
                  <a:lnTo>
                    <a:pt x="53067" y="576069"/>
                  </a:lnTo>
                  <a:lnTo>
                    <a:pt x="53078" y="575622"/>
                  </a:lnTo>
                  <a:lnTo>
                    <a:pt x="53045" y="575505"/>
                  </a:lnTo>
                  <a:lnTo>
                    <a:pt x="52890" y="575051"/>
                  </a:lnTo>
                  <a:lnTo>
                    <a:pt x="52835" y="574789"/>
                  </a:lnTo>
                  <a:lnTo>
                    <a:pt x="52824" y="574669"/>
                  </a:lnTo>
                  <a:lnTo>
                    <a:pt x="52835" y="574594"/>
                  </a:lnTo>
                  <a:lnTo>
                    <a:pt x="52868" y="574467"/>
                  </a:lnTo>
                  <a:lnTo>
                    <a:pt x="53012" y="574231"/>
                  </a:lnTo>
                  <a:lnTo>
                    <a:pt x="53067" y="574091"/>
                  </a:lnTo>
                  <a:lnTo>
                    <a:pt x="53067" y="573996"/>
                  </a:lnTo>
                  <a:lnTo>
                    <a:pt x="52890" y="573699"/>
                  </a:lnTo>
                  <a:lnTo>
                    <a:pt x="52857" y="573642"/>
                  </a:lnTo>
                  <a:lnTo>
                    <a:pt x="52614" y="572934"/>
                  </a:lnTo>
                  <a:lnTo>
                    <a:pt x="52416" y="572233"/>
                  </a:lnTo>
                  <a:lnTo>
                    <a:pt x="52405" y="571917"/>
                  </a:lnTo>
                  <a:lnTo>
                    <a:pt x="52383" y="571708"/>
                  </a:lnTo>
                  <a:lnTo>
                    <a:pt x="52239" y="571596"/>
                  </a:lnTo>
                  <a:lnTo>
                    <a:pt x="51864" y="571423"/>
                  </a:lnTo>
                  <a:lnTo>
                    <a:pt x="51379" y="571036"/>
                  </a:lnTo>
                  <a:lnTo>
                    <a:pt x="51202" y="570804"/>
                  </a:lnTo>
                  <a:lnTo>
                    <a:pt x="51070" y="570642"/>
                  </a:lnTo>
                  <a:lnTo>
                    <a:pt x="50915" y="570344"/>
                  </a:lnTo>
                  <a:lnTo>
                    <a:pt x="50816" y="570015"/>
                  </a:lnTo>
                  <a:lnTo>
                    <a:pt x="50860" y="569648"/>
                  </a:lnTo>
                  <a:lnTo>
                    <a:pt x="50849" y="569427"/>
                  </a:lnTo>
                  <a:lnTo>
                    <a:pt x="50772" y="569242"/>
                  </a:lnTo>
                  <a:lnTo>
                    <a:pt x="50595" y="568962"/>
                  </a:lnTo>
                  <a:lnTo>
                    <a:pt x="50375" y="568587"/>
                  </a:lnTo>
                  <a:lnTo>
                    <a:pt x="50033" y="568169"/>
                  </a:lnTo>
                  <a:lnTo>
                    <a:pt x="49845" y="568004"/>
                  </a:lnTo>
                  <a:lnTo>
                    <a:pt x="49823" y="567920"/>
                  </a:lnTo>
                  <a:lnTo>
                    <a:pt x="49911" y="567753"/>
                  </a:lnTo>
                  <a:lnTo>
                    <a:pt x="50121" y="567449"/>
                  </a:lnTo>
                  <a:lnTo>
                    <a:pt x="50562" y="566614"/>
                  </a:lnTo>
                  <a:lnTo>
                    <a:pt x="50650" y="566562"/>
                  </a:lnTo>
                  <a:lnTo>
                    <a:pt x="51015" y="566556"/>
                  </a:lnTo>
                  <a:lnTo>
                    <a:pt x="51302" y="566551"/>
                  </a:lnTo>
                  <a:lnTo>
                    <a:pt x="51621" y="566371"/>
                  </a:lnTo>
                  <a:lnTo>
                    <a:pt x="51754" y="566327"/>
                  </a:lnTo>
                  <a:lnTo>
                    <a:pt x="51908" y="566273"/>
                  </a:lnTo>
                  <a:lnTo>
                    <a:pt x="52217" y="566160"/>
                  </a:lnTo>
                  <a:lnTo>
                    <a:pt x="53574" y="566004"/>
                  </a:lnTo>
                  <a:lnTo>
                    <a:pt x="54082" y="565875"/>
                  </a:lnTo>
                  <a:lnTo>
                    <a:pt x="54733" y="565675"/>
                  </a:lnTo>
                  <a:lnTo>
                    <a:pt x="55174" y="565670"/>
                  </a:lnTo>
                  <a:lnTo>
                    <a:pt x="55527" y="565746"/>
                  </a:lnTo>
                  <a:lnTo>
                    <a:pt x="55902" y="565866"/>
                  </a:lnTo>
                  <a:lnTo>
                    <a:pt x="56123" y="565977"/>
                  </a:lnTo>
                  <a:lnTo>
                    <a:pt x="56156" y="566121"/>
                  </a:lnTo>
                  <a:lnTo>
                    <a:pt x="56189" y="566256"/>
                  </a:lnTo>
                  <a:lnTo>
                    <a:pt x="56200" y="566562"/>
                  </a:lnTo>
                  <a:lnTo>
                    <a:pt x="56222" y="566709"/>
                  </a:lnTo>
                  <a:lnTo>
                    <a:pt x="56310" y="566861"/>
                  </a:lnTo>
                  <a:lnTo>
                    <a:pt x="56443" y="566982"/>
                  </a:lnTo>
                  <a:lnTo>
                    <a:pt x="56641" y="567038"/>
                  </a:lnTo>
                  <a:lnTo>
                    <a:pt x="56829" y="567031"/>
                  </a:lnTo>
                  <a:lnTo>
                    <a:pt x="57050" y="566942"/>
                  </a:lnTo>
                  <a:lnTo>
                    <a:pt x="57403" y="566794"/>
                  </a:lnTo>
                  <a:lnTo>
                    <a:pt x="57701" y="566708"/>
                  </a:lnTo>
                  <a:lnTo>
                    <a:pt x="58043" y="566638"/>
                  </a:lnTo>
                  <a:lnTo>
                    <a:pt x="58363" y="566513"/>
                  </a:lnTo>
                  <a:lnTo>
                    <a:pt x="58594" y="566532"/>
                  </a:lnTo>
                  <a:lnTo>
                    <a:pt x="58980" y="566728"/>
                  </a:lnTo>
                  <a:lnTo>
                    <a:pt x="59179" y="566794"/>
                  </a:lnTo>
                  <a:lnTo>
                    <a:pt x="59367" y="566790"/>
                  </a:lnTo>
                  <a:lnTo>
                    <a:pt x="59642" y="566685"/>
                  </a:lnTo>
                  <a:lnTo>
                    <a:pt x="59863" y="566570"/>
                  </a:lnTo>
                  <a:lnTo>
                    <a:pt x="60128" y="566290"/>
                  </a:lnTo>
                  <a:lnTo>
                    <a:pt x="60227" y="566094"/>
                  </a:lnTo>
                  <a:lnTo>
                    <a:pt x="60349" y="565994"/>
                  </a:lnTo>
                  <a:lnTo>
                    <a:pt x="60602" y="565951"/>
                  </a:lnTo>
                  <a:lnTo>
                    <a:pt x="60724" y="565892"/>
                  </a:lnTo>
                  <a:lnTo>
                    <a:pt x="60900" y="565803"/>
                  </a:lnTo>
                  <a:lnTo>
                    <a:pt x="60955" y="565709"/>
                  </a:lnTo>
                  <a:lnTo>
                    <a:pt x="60955" y="565521"/>
                  </a:lnTo>
                  <a:lnTo>
                    <a:pt x="61044" y="565151"/>
                  </a:lnTo>
                  <a:lnTo>
                    <a:pt x="61077" y="564979"/>
                  </a:lnTo>
                  <a:lnTo>
                    <a:pt x="61297" y="564584"/>
                  </a:lnTo>
                  <a:lnTo>
                    <a:pt x="61452" y="564430"/>
                  </a:lnTo>
                  <a:lnTo>
                    <a:pt x="61573" y="564421"/>
                  </a:lnTo>
                  <a:lnTo>
                    <a:pt x="61661" y="564498"/>
                  </a:lnTo>
                  <a:lnTo>
                    <a:pt x="62103" y="564813"/>
                  </a:lnTo>
                  <a:lnTo>
                    <a:pt x="62290" y="564893"/>
                  </a:lnTo>
                  <a:lnTo>
                    <a:pt x="62599" y="565035"/>
                  </a:lnTo>
                  <a:lnTo>
                    <a:pt x="62809" y="565064"/>
                  </a:lnTo>
                  <a:lnTo>
                    <a:pt x="62952" y="565084"/>
                  </a:lnTo>
                  <a:lnTo>
                    <a:pt x="63283" y="565064"/>
                  </a:lnTo>
                  <a:lnTo>
                    <a:pt x="63449" y="565171"/>
                  </a:lnTo>
                  <a:lnTo>
                    <a:pt x="63967" y="565698"/>
                  </a:lnTo>
                  <a:lnTo>
                    <a:pt x="64276" y="565971"/>
                  </a:lnTo>
                  <a:lnTo>
                    <a:pt x="64574" y="566086"/>
                  </a:lnTo>
                  <a:lnTo>
                    <a:pt x="64729" y="566071"/>
                  </a:lnTo>
                  <a:lnTo>
                    <a:pt x="64971" y="565947"/>
                  </a:lnTo>
                  <a:lnTo>
                    <a:pt x="65335" y="565653"/>
                  </a:lnTo>
                  <a:lnTo>
                    <a:pt x="65567" y="565472"/>
                  </a:lnTo>
                  <a:lnTo>
                    <a:pt x="65633" y="565410"/>
                  </a:lnTo>
                  <a:lnTo>
                    <a:pt x="66075" y="565028"/>
                  </a:lnTo>
                  <a:lnTo>
                    <a:pt x="66329" y="564881"/>
                  </a:lnTo>
                  <a:lnTo>
                    <a:pt x="66924" y="564697"/>
                  </a:lnTo>
                  <a:lnTo>
                    <a:pt x="67233" y="564437"/>
                  </a:lnTo>
                  <a:lnTo>
                    <a:pt x="67277" y="564323"/>
                  </a:lnTo>
                  <a:lnTo>
                    <a:pt x="67388" y="563943"/>
                  </a:lnTo>
                  <a:lnTo>
                    <a:pt x="67542" y="563073"/>
                  </a:lnTo>
                  <a:lnTo>
                    <a:pt x="67586" y="562823"/>
                  </a:lnTo>
                  <a:lnTo>
                    <a:pt x="67531" y="562475"/>
                  </a:lnTo>
                  <a:lnTo>
                    <a:pt x="67498" y="562273"/>
                  </a:lnTo>
                  <a:lnTo>
                    <a:pt x="67443" y="561940"/>
                  </a:lnTo>
                  <a:lnTo>
                    <a:pt x="67321" y="561576"/>
                  </a:lnTo>
                  <a:lnTo>
                    <a:pt x="66472" y="560967"/>
                  </a:lnTo>
                  <a:lnTo>
                    <a:pt x="66075" y="560529"/>
                  </a:lnTo>
                  <a:lnTo>
                    <a:pt x="66008" y="560357"/>
                  </a:lnTo>
                  <a:lnTo>
                    <a:pt x="66008" y="560151"/>
                  </a:lnTo>
                  <a:lnTo>
                    <a:pt x="66020" y="560102"/>
                  </a:lnTo>
                  <a:lnTo>
                    <a:pt x="66086" y="559940"/>
                  </a:lnTo>
                  <a:lnTo>
                    <a:pt x="66075" y="559349"/>
                  </a:lnTo>
                  <a:lnTo>
                    <a:pt x="66053" y="559324"/>
                  </a:lnTo>
                  <a:lnTo>
                    <a:pt x="66053" y="558847"/>
                  </a:lnTo>
                  <a:lnTo>
                    <a:pt x="65986" y="558427"/>
                  </a:lnTo>
                  <a:lnTo>
                    <a:pt x="65920" y="558298"/>
                  </a:lnTo>
                  <a:lnTo>
                    <a:pt x="65722" y="558088"/>
                  </a:lnTo>
                  <a:lnTo>
                    <a:pt x="65545" y="557943"/>
                  </a:lnTo>
                  <a:lnTo>
                    <a:pt x="65347" y="557830"/>
                  </a:lnTo>
                  <a:lnTo>
                    <a:pt x="65192" y="557751"/>
                  </a:lnTo>
                  <a:lnTo>
                    <a:pt x="64740" y="557636"/>
                  </a:lnTo>
                  <a:lnTo>
                    <a:pt x="64464" y="557428"/>
                  </a:lnTo>
                  <a:lnTo>
                    <a:pt x="64332" y="557262"/>
                  </a:lnTo>
                  <a:lnTo>
                    <a:pt x="64221" y="556989"/>
                  </a:lnTo>
                  <a:lnTo>
                    <a:pt x="64144" y="556538"/>
                  </a:lnTo>
                  <a:lnTo>
                    <a:pt x="64188" y="556315"/>
                  </a:lnTo>
                  <a:lnTo>
                    <a:pt x="64795" y="555763"/>
                  </a:lnTo>
                  <a:lnTo>
                    <a:pt x="64916" y="555526"/>
                  </a:lnTo>
                  <a:lnTo>
                    <a:pt x="65026" y="555339"/>
                  </a:lnTo>
                  <a:lnTo>
                    <a:pt x="65137" y="555025"/>
                  </a:lnTo>
                  <a:lnTo>
                    <a:pt x="65545" y="554561"/>
                  </a:lnTo>
                  <a:lnTo>
                    <a:pt x="65666" y="554445"/>
                  </a:lnTo>
                  <a:lnTo>
                    <a:pt x="65986" y="554137"/>
                  </a:lnTo>
                  <a:lnTo>
                    <a:pt x="66251" y="553881"/>
                  </a:lnTo>
                  <a:lnTo>
                    <a:pt x="66571" y="553749"/>
                  </a:lnTo>
                  <a:lnTo>
                    <a:pt x="67388" y="553792"/>
                  </a:lnTo>
                  <a:lnTo>
                    <a:pt x="67862" y="553741"/>
                  </a:lnTo>
                  <a:lnTo>
                    <a:pt x="68050" y="553721"/>
                  </a:lnTo>
                  <a:lnTo>
                    <a:pt x="68634" y="553590"/>
                  </a:lnTo>
                  <a:lnTo>
                    <a:pt x="68745" y="553452"/>
                  </a:lnTo>
                  <a:lnTo>
                    <a:pt x="68789" y="553088"/>
                  </a:lnTo>
                  <a:lnTo>
                    <a:pt x="68789" y="552856"/>
                  </a:lnTo>
                  <a:lnTo>
                    <a:pt x="68800" y="552707"/>
                  </a:lnTo>
                  <a:lnTo>
                    <a:pt x="68689" y="552102"/>
                  </a:lnTo>
                  <a:lnTo>
                    <a:pt x="68601" y="551830"/>
                  </a:lnTo>
                  <a:lnTo>
                    <a:pt x="68612" y="551642"/>
                  </a:lnTo>
                  <a:lnTo>
                    <a:pt x="68701" y="551460"/>
                  </a:lnTo>
                  <a:lnTo>
                    <a:pt x="69020" y="551226"/>
                  </a:lnTo>
                  <a:lnTo>
                    <a:pt x="69418" y="550978"/>
                  </a:lnTo>
                  <a:lnTo>
                    <a:pt x="69782" y="550866"/>
                  </a:lnTo>
                  <a:lnTo>
                    <a:pt x="69892" y="550855"/>
                  </a:lnTo>
                  <a:lnTo>
                    <a:pt x="70168" y="550827"/>
                  </a:lnTo>
                  <a:lnTo>
                    <a:pt x="70400" y="550803"/>
                  </a:lnTo>
                  <a:lnTo>
                    <a:pt x="70521" y="550883"/>
                  </a:lnTo>
                  <a:lnTo>
                    <a:pt x="70731" y="551022"/>
                  </a:lnTo>
                  <a:lnTo>
                    <a:pt x="70742" y="551022"/>
                  </a:lnTo>
                  <a:lnTo>
                    <a:pt x="70940" y="551023"/>
                  </a:lnTo>
                  <a:lnTo>
                    <a:pt x="71172" y="550938"/>
                  </a:lnTo>
                  <a:lnTo>
                    <a:pt x="71382" y="550897"/>
                  </a:lnTo>
                  <a:lnTo>
                    <a:pt x="71613" y="550706"/>
                  </a:lnTo>
                  <a:lnTo>
                    <a:pt x="71988" y="550599"/>
                  </a:lnTo>
                  <a:lnTo>
                    <a:pt x="72110" y="550564"/>
                  </a:lnTo>
                  <a:lnTo>
                    <a:pt x="72672" y="550565"/>
                  </a:lnTo>
                  <a:lnTo>
                    <a:pt x="72838" y="550451"/>
                  </a:lnTo>
                  <a:lnTo>
                    <a:pt x="72937" y="550236"/>
                  </a:lnTo>
                  <a:lnTo>
                    <a:pt x="72904" y="549816"/>
                  </a:lnTo>
                  <a:lnTo>
                    <a:pt x="72937" y="549259"/>
                  </a:lnTo>
                  <a:lnTo>
                    <a:pt x="72937" y="549047"/>
                  </a:lnTo>
                  <a:lnTo>
                    <a:pt x="73114" y="548799"/>
                  </a:lnTo>
                  <a:lnTo>
                    <a:pt x="73279" y="548677"/>
                  </a:lnTo>
                  <a:lnTo>
                    <a:pt x="73853" y="548512"/>
                  </a:lnTo>
                  <a:lnTo>
                    <a:pt x="73985" y="548477"/>
                  </a:lnTo>
                  <a:lnTo>
                    <a:pt x="74085" y="548355"/>
                  </a:lnTo>
                  <a:lnTo>
                    <a:pt x="74129" y="548310"/>
                  </a:lnTo>
                  <a:lnTo>
                    <a:pt x="74151" y="548043"/>
                  </a:lnTo>
                  <a:lnTo>
                    <a:pt x="74085" y="547636"/>
                  </a:lnTo>
                  <a:lnTo>
                    <a:pt x="74085" y="547548"/>
                  </a:lnTo>
                  <a:lnTo>
                    <a:pt x="74085" y="547337"/>
                  </a:lnTo>
                  <a:lnTo>
                    <a:pt x="74217" y="547089"/>
                  </a:lnTo>
                  <a:lnTo>
                    <a:pt x="74559" y="546835"/>
                  </a:lnTo>
                  <a:lnTo>
                    <a:pt x="74978" y="546670"/>
                  </a:lnTo>
                  <a:lnTo>
                    <a:pt x="75320" y="546473"/>
                  </a:lnTo>
                  <a:lnTo>
                    <a:pt x="75519" y="546251"/>
                  </a:lnTo>
                  <a:lnTo>
                    <a:pt x="75607" y="546199"/>
                  </a:lnTo>
                  <a:lnTo>
                    <a:pt x="75993" y="545959"/>
                  </a:lnTo>
                  <a:lnTo>
                    <a:pt x="76744" y="545990"/>
                  </a:lnTo>
                  <a:lnTo>
                    <a:pt x="77582" y="546091"/>
                  </a:lnTo>
                  <a:lnTo>
                    <a:pt x="77593" y="546092"/>
                  </a:lnTo>
                  <a:lnTo>
                    <a:pt x="77979" y="546047"/>
                  </a:lnTo>
                  <a:lnTo>
                    <a:pt x="78597" y="546068"/>
                  </a:lnTo>
                  <a:lnTo>
                    <a:pt x="78730" y="546073"/>
                  </a:lnTo>
                  <a:lnTo>
                    <a:pt x="79193" y="546015"/>
                  </a:lnTo>
                  <a:lnTo>
                    <a:pt x="79502" y="546065"/>
                  </a:lnTo>
                  <a:lnTo>
                    <a:pt x="79590" y="546258"/>
                  </a:lnTo>
                  <a:lnTo>
                    <a:pt x="79590" y="546284"/>
                  </a:lnTo>
                  <a:lnTo>
                    <a:pt x="79690" y="547058"/>
                  </a:lnTo>
                  <a:lnTo>
                    <a:pt x="79723" y="547305"/>
                  </a:lnTo>
                  <a:lnTo>
                    <a:pt x="79866" y="547737"/>
                  </a:lnTo>
                  <a:lnTo>
                    <a:pt x="80175" y="548487"/>
                  </a:lnTo>
                  <a:lnTo>
                    <a:pt x="80440" y="548819"/>
                  </a:lnTo>
                  <a:lnTo>
                    <a:pt x="80627" y="549017"/>
                  </a:lnTo>
                  <a:lnTo>
                    <a:pt x="80881" y="549391"/>
                  </a:lnTo>
                  <a:lnTo>
                    <a:pt x="81179" y="549576"/>
                  </a:lnTo>
                  <a:lnTo>
                    <a:pt x="81378" y="549594"/>
                  </a:lnTo>
                  <a:lnTo>
                    <a:pt x="81510" y="549549"/>
                  </a:lnTo>
                  <a:lnTo>
                    <a:pt x="82679" y="549123"/>
                  </a:lnTo>
                  <a:lnTo>
                    <a:pt x="83165" y="548970"/>
                  </a:lnTo>
                  <a:lnTo>
                    <a:pt x="83430" y="549009"/>
                  </a:lnTo>
                  <a:lnTo>
                    <a:pt x="84059" y="549478"/>
                  </a:lnTo>
                  <a:lnTo>
                    <a:pt x="84588" y="549762"/>
                  </a:lnTo>
                  <a:lnTo>
                    <a:pt x="85085" y="549876"/>
                  </a:lnTo>
                  <a:lnTo>
                    <a:pt x="85548" y="549885"/>
                  </a:lnTo>
                  <a:lnTo>
                    <a:pt x="85835" y="549981"/>
                  </a:lnTo>
                  <a:lnTo>
                    <a:pt x="86188" y="550175"/>
                  </a:lnTo>
                  <a:lnTo>
                    <a:pt x="86508" y="550387"/>
                  </a:lnTo>
                  <a:lnTo>
                    <a:pt x="86773" y="550477"/>
                  </a:lnTo>
                  <a:lnTo>
                    <a:pt x="86839" y="550307"/>
                  </a:lnTo>
                  <a:lnTo>
                    <a:pt x="86861" y="550043"/>
                  </a:lnTo>
                  <a:lnTo>
                    <a:pt x="86883" y="549911"/>
                  </a:lnTo>
                  <a:lnTo>
                    <a:pt x="86993" y="549810"/>
                  </a:lnTo>
                  <a:lnTo>
                    <a:pt x="87644" y="549432"/>
                  </a:lnTo>
                  <a:lnTo>
                    <a:pt x="88339" y="548564"/>
                  </a:lnTo>
                  <a:lnTo>
                    <a:pt x="88571" y="548344"/>
                  </a:lnTo>
                  <a:lnTo>
                    <a:pt x="88615" y="548326"/>
                  </a:lnTo>
                  <a:lnTo>
                    <a:pt x="89090" y="548160"/>
                  </a:lnTo>
                  <a:lnTo>
                    <a:pt x="89410" y="547909"/>
                  </a:lnTo>
                  <a:lnTo>
                    <a:pt x="90701" y="546413"/>
                  </a:lnTo>
                  <a:lnTo>
                    <a:pt x="91230" y="545609"/>
                  </a:lnTo>
                  <a:lnTo>
                    <a:pt x="91495" y="545418"/>
                  </a:lnTo>
                  <a:lnTo>
                    <a:pt x="92046" y="545231"/>
                  </a:lnTo>
                  <a:lnTo>
                    <a:pt x="92742" y="545162"/>
                  </a:lnTo>
                  <a:lnTo>
                    <a:pt x="93415" y="545093"/>
                  </a:lnTo>
                  <a:lnTo>
                    <a:pt x="93635" y="545071"/>
                  </a:lnTo>
                  <a:lnTo>
                    <a:pt x="94077" y="544835"/>
                  </a:lnTo>
                  <a:lnTo>
                    <a:pt x="94396" y="544762"/>
                  </a:lnTo>
                  <a:lnTo>
                    <a:pt x="95114" y="544574"/>
                  </a:lnTo>
                  <a:lnTo>
                    <a:pt x="95842" y="544284"/>
                  </a:lnTo>
                  <a:lnTo>
                    <a:pt x="96239" y="544083"/>
                  </a:lnTo>
                  <a:lnTo>
                    <a:pt x="96449" y="544017"/>
                  </a:lnTo>
                  <a:lnTo>
                    <a:pt x="96879" y="543981"/>
                  </a:lnTo>
                  <a:lnTo>
                    <a:pt x="97287" y="543915"/>
                  </a:lnTo>
                  <a:lnTo>
                    <a:pt x="97773" y="544069"/>
                  </a:lnTo>
                  <a:lnTo>
                    <a:pt x="97927" y="544063"/>
                  </a:lnTo>
                  <a:lnTo>
                    <a:pt x="98313" y="544044"/>
                  </a:lnTo>
                  <a:lnTo>
                    <a:pt x="98755" y="544066"/>
                  </a:lnTo>
                  <a:lnTo>
                    <a:pt x="99141" y="544218"/>
                  </a:lnTo>
                  <a:lnTo>
                    <a:pt x="99350" y="544302"/>
                  </a:lnTo>
                  <a:lnTo>
                    <a:pt x="99582" y="544626"/>
                  </a:lnTo>
                  <a:lnTo>
                    <a:pt x="99858" y="545440"/>
                  </a:lnTo>
                  <a:lnTo>
                    <a:pt x="99913" y="545579"/>
                  </a:lnTo>
                  <a:lnTo>
                    <a:pt x="100112" y="545796"/>
                  </a:lnTo>
                  <a:lnTo>
                    <a:pt x="100950" y="545975"/>
                  </a:lnTo>
                  <a:lnTo>
                    <a:pt x="101171" y="546024"/>
                  </a:lnTo>
                  <a:lnTo>
                    <a:pt x="101601" y="546393"/>
                  </a:lnTo>
                  <a:lnTo>
                    <a:pt x="101712" y="546582"/>
                  </a:lnTo>
                  <a:lnTo>
                    <a:pt x="101767" y="546736"/>
                  </a:lnTo>
                  <a:lnTo>
                    <a:pt x="101855" y="547007"/>
                  </a:lnTo>
                  <a:lnTo>
                    <a:pt x="101932" y="547440"/>
                  </a:lnTo>
                  <a:lnTo>
                    <a:pt x="102164" y="547824"/>
                  </a:lnTo>
                  <a:lnTo>
                    <a:pt x="102638" y="548249"/>
                  </a:lnTo>
                  <a:lnTo>
                    <a:pt x="102958" y="548320"/>
                  </a:lnTo>
                  <a:lnTo>
                    <a:pt x="103532" y="548218"/>
                  </a:lnTo>
                  <a:lnTo>
                    <a:pt x="103907" y="548216"/>
                  </a:lnTo>
                  <a:lnTo>
                    <a:pt x="104183" y="548247"/>
                  </a:lnTo>
                  <a:lnTo>
                    <a:pt x="104470" y="548228"/>
                  </a:lnTo>
                  <a:lnTo>
                    <a:pt x="104657" y="548128"/>
                  </a:lnTo>
                  <a:lnTo>
                    <a:pt x="104966" y="547410"/>
                  </a:lnTo>
                  <a:lnTo>
                    <a:pt x="105121" y="547269"/>
                  </a:lnTo>
                  <a:lnTo>
                    <a:pt x="105485" y="547146"/>
                  </a:lnTo>
                  <a:lnTo>
                    <a:pt x="106036" y="546958"/>
                  </a:lnTo>
                  <a:lnTo>
                    <a:pt x="106422" y="546785"/>
                  </a:lnTo>
                  <a:lnTo>
                    <a:pt x="106533" y="546714"/>
                  </a:lnTo>
                  <a:lnTo>
                    <a:pt x="106941" y="546454"/>
                  </a:lnTo>
                  <a:lnTo>
                    <a:pt x="106963" y="546279"/>
                  </a:lnTo>
                  <a:lnTo>
                    <a:pt x="106842" y="546045"/>
                  </a:lnTo>
                  <a:lnTo>
                    <a:pt x="106687" y="545860"/>
                  </a:lnTo>
                  <a:lnTo>
                    <a:pt x="106511" y="545561"/>
                  </a:lnTo>
                  <a:lnTo>
                    <a:pt x="106279" y="545358"/>
                  </a:lnTo>
                  <a:lnTo>
                    <a:pt x="106301" y="545077"/>
                  </a:lnTo>
                  <a:lnTo>
                    <a:pt x="106588" y="544618"/>
                  </a:lnTo>
                  <a:lnTo>
                    <a:pt x="106753" y="544404"/>
                  </a:lnTo>
                  <a:lnTo>
                    <a:pt x="107548" y="543800"/>
                  </a:lnTo>
                  <a:lnTo>
                    <a:pt x="107824" y="543511"/>
                  </a:lnTo>
                  <a:lnTo>
                    <a:pt x="107846" y="543133"/>
                  </a:lnTo>
                  <a:lnTo>
                    <a:pt x="107824" y="542673"/>
                  </a:lnTo>
                  <a:lnTo>
                    <a:pt x="107824" y="542517"/>
                  </a:lnTo>
                  <a:lnTo>
                    <a:pt x="107912" y="542330"/>
                  </a:lnTo>
                  <a:lnTo>
                    <a:pt x="108111" y="542222"/>
                  </a:lnTo>
                  <a:lnTo>
                    <a:pt x="108563" y="542202"/>
                  </a:lnTo>
                  <a:lnTo>
                    <a:pt x="108993" y="542184"/>
                  </a:lnTo>
                  <a:lnTo>
                    <a:pt x="109744" y="542057"/>
                  </a:lnTo>
                  <a:lnTo>
                    <a:pt x="110306" y="541819"/>
                  </a:lnTo>
                  <a:lnTo>
                    <a:pt x="110692" y="541656"/>
                  </a:lnTo>
                  <a:lnTo>
                    <a:pt x="111420" y="541580"/>
                  </a:lnTo>
                  <a:lnTo>
                    <a:pt x="112303" y="541379"/>
                  </a:lnTo>
                  <a:lnTo>
                    <a:pt x="112844" y="541335"/>
                  </a:lnTo>
                  <a:lnTo>
                    <a:pt x="113660" y="541322"/>
                  </a:lnTo>
                  <a:lnTo>
                    <a:pt x="114068" y="541447"/>
                  </a:lnTo>
                  <a:lnTo>
                    <a:pt x="114477" y="541650"/>
                  </a:lnTo>
                  <a:lnTo>
                    <a:pt x="114984" y="541800"/>
                  </a:lnTo>
                  <a:lnTo>
                    <a:pt x="115282" y="541840"/>
                  </a:lnTo>
                  <a:lnTo>
                    <a:pt x="115900" y="541922"/>
                  </a:lnTo>
                  <a:lnTo>
                    <a:pt x="116430" y="542161"/>
                  </a:lnTo>
                  <a:lnTo>
                    <a:pt x="116672" y="542287"/>
                  </a:lnTo>
                  <a:lnTo>
                    <a:pt x="117180" y="542550"/>
                  </a:lnTo>
                  <a:lnTo>
                    <a:pt x="117467" y="542558"/>
                  </a:lnTo>
                  <a:lnTo>
                    <a:pt x="117709" y="542441"/>
                  </a:lnTo>
                  <a:lnTo>
                    <a:pt x="118040" y="542055"/>
                  </a:lnTo>
                  <a:lnTo>
                    <a:pt x="118625" y="541753"/>
                  </a:lnTo>
                  <a:lnTo>
                    <a:pt x="118912" y="541732"/>
                  </a:lnTo>
                  <a:lnTo>
                    <a:pt x="119077" y="541720"/>
                  </a:lnTo>
                  <a:lnTo>
                    <a:pt x="119430" y="542021"/>
                  </a:lnTo>
                  <a:lnTo>
                    <a:pt x="119464" y="542164"/>
                  </a:lnTo>
                  <a:lnTo>
                    <a:pt x="119320" y="542701"/>
                  </a:lnTo>
                  <a:lnTo>
                    <a:pt x="119320" y="542985"/>
                  </a:lnTo>
                  <a:lnTo>
                    <a:pt x="119309" y="543404"/>
                  </a:lnTo>
                  <a:lnTo>
                    <a:pt x="119320" y="543493"/>
                  </a:lnTo>
                  <a:lnTo>
                    <a:pt x="119342" y="543623"/>
                  </a:lnTo>
                  <a:lnTo>
                    <a:pt x="119464" y="543715"/>
                  </a:lnTo>
                  <a:lnTo>
                    <a:pt x="120059" y="543934"/>
                  </a:lnTo>
                  <a:lnTo>
                    <a:pt x="120269" y="544027"/>
                  </a:lnTo>
                  <a:lnTo>
                    <a:pt x="120368" y="544240"/>
                  </a:lnTo>
                  <a:lnTo>
                    <a:pt x="120468" y="544448"/>
                  </a:lnTo>
                  <a:lnTo>
                    <a:pt x="120567" y="544660"/>
                  </a:lnTo>
                  <a:lnTo>
                    <a:pt x="120611" y="544742"/>
                  </a:lnTo>
                  <a:lnTo>
                    <a:pt x="120699" y="544925"/>
                  </a:lnTo>
                  <a:lnTo>
                    <a:pt x="120920" y="545280"/>
                  </a:lnTo>
                  <a:lnTo>
                    <a:pt x="121086" y="545377"/>
                  </a:lnTo>
                  <a:lnTo>
                    <a:pt x="121163" y="545423"/>
                  </a:lnTo>
                  <a:lnTo>
                    <a:pt x="121659" y="545633"/>
                  </a:lnTo>
                  <a:lnTo>
                    <a:pt x="121825" y="545654"/>
                  </a:lnTo>
                  <a:lnTo>
                    <a:pt x="122045" y="545519"/>
                  </a:lnTo>
                  <a:lnTo>
                    <a:pt x="122299" y="545204"/>
                  </a:lnTo>
                  <a:lnTo>
                    <a:pt x="122520" y="544808"/>
                  </a:lnTo>
                  <a:lnTo>
                    <a:pt x="122652" y="544680"/>
                  </a:lnTo>
                  <a:lnTo>
                    <a:pt x="123160" y="544560"/>
                  </a:lnTo>
                  <a:lnTo>
                    <a:pt x="123391" y="544506"/>
                  </a:lnTo>
                  <a:lnTo>
                    <a:pt x="123811" y="544533"/>
                  </a:lnTo>
                  <a:lnTo>
                    <a:pt x="124252" y="544634"/>
                  </a:lnTo>
                  <a:lnTo>
                    <a:pt x="124539" y="544855"/>
                  </a:lnTo>
                  <a:lnTo>
                    <a:pt x="124660" y="544915"/>
                  </a:lnTo>
                  <a:lnTo>
                    <a:pt x="124837" y="544908"/>
                  </a:lnTo>
                  <a:lnTo>
                    <a:pt x="125344" y="544694"/>
                  </a:lnTo>
                  <a:lnTo>
                    <a:pt x="125752" y="544210"/>
                  </a:lnTo>
                  <a:lnTo>
                    <a:pt x="126072" y="543620"/>
                  </a:lnTo>
                  <a:lnTo>
                    <a:pt x="126470" y="543046"/>
                  </a:lnTo>
                  <a:lnTo>
                    <a:pt x="127043" y="542728"/>
                  </a:lnTo>
                  <a:lnTo>
                    <a:pt x="127727" y="542429"/>
                  </a:lnTo>
                  <a:lnTo>
                    <a:pt x="127959" y="542390"/>
                  </a:lnTo>
                  <a:lnTo>
                    <a:pt x="128213" y="542397"/>
                  </a:lnTo>
                  <a:lnTo>
                    <a:pt x="128312" y="542453"/>
                  </a:lnTo>
                  <a:lnTo>
                    <a:pt x="128489" y="542735"/>
                  </a:lnTo>
                  <a:lnTo>
                    <a:pt x="128687" y="542981"/>
                  </a:lnTo>
                  <a:lnTo>
                    <a:pt x="128709" y="543083"/>
                  </a:lnTo>
                  <a:lnTo>
                    <a:pt x="128698" y="543930"/>
                  </a:lnTo>
                  <a:lnTo>
                    <a:pt x="128643" y="544708"/>
                  </a:lnTo>
                  <a:lnTo>
                    <a:pt x="128588" y="545472"/>
                  </a:lnTo>
                  <a:lnTo>
                    <a:pt x="128665" y="545928"/>
                  </a:lnTo>
                  <a:lnTo>
                    <a:pt x="128831" y="546291"/>
                  </a:lnTo>
                  <a:lnTo>
                    <a:pt x="129062" y="546439"/>
                  </a:lnTo>
                  <a:lnTo>
                    <a:pt x="129239" y="546434"/>
                  </a:lnTo>
                  <a:lnTo>
                    <a:pt x="129393" y="546432"/>
                  </a:lnTo>
                  <a:lnTo>
                    <a:pt x="129802" y="546468"/>
                  </a:lnTo>
                  <a:lnTo>
                    <a:pt x="130375" y="546559"/>
                  </a:lnTo>
                  <a:lnTo>
                    <a:pt x="131137" y="546783"/>
                  </a:lnTo>
                  <a:lnTo>
                    <a:pt x="131743" y="546813"/>
                  </a:lnTo>
                  <a:lnTo>
                    <a:pt x="132416" y="547348"/>
                  </a:lnTo>
                  <a:lnTo>
                    <a:pt x="132648" y="547557"/>
                  </a:lnTo>
                  <a:lnTo>
                    <a:pt x="132891" y="547774"/>
                  </a:lnTo>
                  <a:lnTo>
                    <a:pt x="133134" y="547998"/>
                  </a:lnTo>
                  <a:lnTo>
                    <a:pt x="133255" y="548193"/>
                  </a:lnTo>
                  <a:lnTo>
                    <a:pt x="133266" y="548217"/>
                  </a:lnTo>
                  <a:lnTo>
                    <a:pt x="133299" y="548558"/>
                  </a:lnTo>
                  <a:lnTo>
                    <a:pt x="133277" y="549092"/>
                  </a:lnTo>
                  <a:lnTo>
                    <a:pt x="133498" y="549832"/>
                  </a:lnTo>
                  <a:lnTo>
                    <a:pt x="133498" y="550006"/>
                  </a:lnTo>
                  <a:lnTo>
                    <a:pt x="133498" y="550303"/>
                  </a:lnTo>
                  <a:lnTo>
                    <a:pt x="133509" y="550832"/>
                  </a:lnTo>
                  <a:lnTo>
                    <a:pt x="133531" y="550987"/>
                  </a:lnTo>
                  <a:lnTo>
                    <a:pt x="133674" y="551170"/>
                  </a:lnTo>
                  <a:lnTo>
                    <a:pt x="133972" y="551427"/>
                  </a:lnTo>
                  <a:lnTo>
                    <a:pt x="134071" y="551509"/>
                  </a:lnTo>
                  <a:lnTo>
                    <a:pt x="134270" y="551806"/>
                  </a:lnTo>
                  <a:lnTo>
                    <a:pt x="134391" y="551953"/>
                  </a:lnTo>
                  <a:lnTo>
                    <a:pt x="134413" y="552289"/>
                  </a:lnTo>
                  <a:lnTo>
                    <a:pt x="134325" y="552704"/>
                  </a:lnTo>
                  <a:lnTo>
                    <a:pt x="134204" y="553568"/>
                  </a:lnTo>
                  <a:lnTo>
                    <a:pt x="134292" y="553739"/>
                  </a:lnTo>
                  <a:lnTo>
                    <a:pt x="134314" y="553775"/>
                  </a:lnTo>
                  <a:lnTo>
                    <a:pt x="134435" y="553990"/>
                  </a:lnTo>
                  <a:lnTo>
                    <a:pt x="134899" y="554327"/>
                  </a:lnTo>
                  <a:lnTo>
                    <a:pt x="135175" y="554523"/>
                  </a:lnTo>
                  <a:lnTo>
                    <a:pt x="135704" y="554570"/>
                  </a:lnTo>
                  <a:lnTo>
                    <a:pt x="135859" y="554651"/>
                  </a:lnTo>
                  <a:lnTo>
                    <a:pt x="136046" y="554864"/>
                  </a:lnTo>
                  <a:lnTo>
                    <a:pt x="136168" y="555133"/>
                  </a:lnTo>
                  <a:lnTo>
                    <a:pt x="136344" y="555453"/>
                  </a:lnTo>
                  <a:lnTo>
                    <a:pt x="136708" y="555804"/>
                  </a:lnTo>
                  <a:lnTo>
                    <a:pt x="136984" y="556074"/>
                  </a:lnTo>
                  <a:lnTo>
                    <a:pt x="137194" y="556193"/>
                  </a:lnTo>
                  <a:lnTo>
                    <a:pt x="137558" y="556408"/>
                  </a:lnTo>
                  <a:lnTo>
                    <a:pt x="137801" y="556495"/>
                  </a:lnTo>
                  <a:lnTo>
                    <a:pt x="138242" y="556556"/>
                  </a:lnTo>
                  <a:lnTo>
                    <a:pt x="138540" y="556535"/>
                  </a:lnTo>
                  <a:lnTo>
                    <a:pt x="139025" y="556300"/>
                  </a:lnTo>
                  <a:lnTo>
                    <a:pt x="139511" y="555945"/>
                  </a:lnTo>
                  <a:lnTo>
                    <a:pt x="139974" y="555871"/>
                  </a:lnTo>
                  <a:lnTo>
                    <a:pt x="140184" y="555956"/>
                  </a:lnTo>
                  <a:lnTo>
                    <a:pt x="140206" y="555961"/>
                  </a:lnTo>
                  <a:lnTo>
                    <a:pt x="140504" y="556079"/>
                  </a:lnTo>
                  <a:lnTo>
                    <a:pt x="141188" y="556125"/>
                  </a:lnTo>
                  <a:lnTo>
                    <a:pt x="141452" y="556265"/>
                  </a:lnTo>
                  <a:lnTo>
                    <a:pt x="142192" y="556669"/>
                  </a:lnTo>
                  <a:lnTo>
                    <a:pt x="142434" y="556728"/>
                  </a:lnTo>
                  <a:lnTo>
                    <a:pt x="142721" y="556864"/>
                  </a:lnTo>
                  <a:lnTo>
                    <a:pt x="143703" y="557320"/>
                  </a:lnTo>
                  <a:lnTo>
                    <a:pt x="143836" y="557410"/>
                  </a:lnTo>
                  <a:lnTo>
                    <a:pt x="144586" y="557949"/>
                  </a:lnTo>
                  <a:lnTo>
                    <a:pt x="144784" y="558005"/>
                  </a:lnTo>
                  <a:lnTo>
                    <a:pt x="145215" y="558122"/>
                  </a:lnTo>
                  <a:lnTo>
                    <a:pt x="145281" y="558122"/>
                  </a:lnTo>
                  <a:lnTo>
                    <a:pt x="145546" y="558119"/>
                  </a:lnTo>
                  <a:lnTo>
                    <a:pt x="146186" y="558043"/>
                  </a:lnTo>
                  <a:lnTo>
                    <a:pt x="146539" y="558066"/>
                  </a:lnTo>
                  <a:lnTo>
                    <a:pt x="146737" y="558080"/>
                  </a:lnTo>
                  <a:lnTo>
                    <a:pt x="147388" y="558043"/>
                  </a:lnTo>
                  <a:lnTo>
                    <a:pt x="147510" y="557949"/>
                  </a:lnTo>
                  <a:lnTo>
                    <a:pt x="147741" y="557700"/>
                  </a:lnTo>
                  <a:lnTo>
                    <a:pt x="147940" y="557228"/>
                  </a:lnTo>
                  <a:lnTo>
                    <a:pt x="148061" y="556958"/>
                  </a:lnTo>
                  <a:lnTo>
                    <a:pt x="148183" y="556701"/>
                  </a:lnTo>
                  <a:lnTo>
                    <a:pt x="148580" y="555508"/>
                  </a:lnTo>
                  <a:lnTo>
                    <a:pt x="148767" y="555078"/>
                  </a:lnTo>
                  <a:lnTo>
                    <a:pt x="148911" y="554799"/>
                  </a:lnTo>
                  <a:lnTo>
                    <a:pt x="149253" y="554438"/>
                  </a:lnTo>
                  <a:lnTo>
                    <a:pt x="149551" y="554314"/>
                  </a:lnTo>
                  <a:lnTo>
                    <a:pt x="149584" y="554302"/>
                  </a:lnTo>
                  <a:lnTo>
                    <a:pt x="149793" y="554278"/>
                  </a:lnTo>
                  <a:lnTo>
                    <a:pt x="150014" y="554250"/>
                  </a:lnTo>
                  <a:lnTo>
                    <a:pt x="150433" y="554200"/>
                  </a:lnTo>
                  <a:lnTo>
                    <a:pt x="150764" y="554211"/>
                  </a:lnTo>
                  <a:lnTo>
                    <a:pt x="151128" y="554345"/>
                  </a:lnTo>
                  <a:lnTo>
                    <a:pt x="151261" y="554384"/>
                  </a:lnTo>
                  <a:lnTo>
                    <a:pt x="151471" y="554445"/>
                  </a:lnTo>
                  <a:lnTo>
                    <a:pt x="151691" y="554565"/>
                  </a:lnTo>
                  <a:lnTo>
                    <a:pt x="151956" y="554680"/>
                  </a:lnTo>
                  <a:lnTo>
                    <a:pt x="152331" y="554904"/>
                  </a:lnTo>
                  <a:lnTo>
                    <a:pt x="152508" y="555002"/>
                  </a:lnTo>
                  <a:lnTo>
                    <a:pt x="152772" y="555028"/>
                  </a:lnTo>
                  <a:lnTo>
                    <a:pt x="152938" y="554995"/>
                  </a:lnTo>
                  <a:lnTo>
                    <a:pt x="153137" y="554868"/>
                  </a:lnTo>
                  <a:lnTo>
                    <a:pt x="153291" y="554799"/>
                  </a:lnTo>
                  <a:lnTo>
                    <a:pt x="153467" y="554749"/>
                  </a:lnTo>
                  <a:lnTo>
                    <a:pt x="153832" y="554706"/>
                  </a:lnTo>
                  <a:lnTo>
                    <a:pt x="154063" y="554550"/>
                  </a:lnTo>
                  <a:lnTo>
                    <a:pt x="154207" y="554387"/>
                  </a:lnTo>
                  <a:lnTo>
                    <a:pt x="154295" y="554116"/>
                  </a:lnTo>
                  <a:lnTo>
                    <a:pt x="154427" y="553889"/>
                  </a:lnTo>
                  <a:lnTo>
                    <a:pt x="154527" y="553736"/>
                  </a:lnTo>
                  <a:lnTo>
                    <a:pt x="155200" y="553578"/>
                  </a:lnTo>
                  <a:lnTo>
                    <a:pt x="155387" y="553545"/>
                  </a:lnTo>
                  <a:lnTo>
                    <a:pt x="155542" y="553567"/>
                  </a:lnTo>
                  <a:lnTo>
                    <a:pt x="155674" y="553643"/>
                  </a:lnTo>
                  <a:lnTo>
                    <a:pt x="155972" y="553859"/>
                  </a:lnTo>
                  <a:lnTo>
                    <a:pt x="156093" y="553979"/>
                  </a:lnTo>
                  <a:lnTo>
                    <a:pt x="156325" y="554008"/>
                  </a:lnTo>
                  <a:lnTo>
                    <a:pt x="156535" y="554019"/>
                  </a:lnTo>
                  <a:lnTo>
                    <a:pt x="156623" y="554023"/>
                  </a:lnTo>
                  <a:lnTo>
                    <a:pt x="156788" y="554032"/>
                  </a:lnTo>
                  <a:lnTo>
                    <a:pt x="156888" y="554036"/>
                  </a:lnTo>
                  <a:lnTo>
                    <a:pt x="157119" y="554138"/>
                  </a:lnTo>
                  <a:lnTo>
                    <a:pt x="157362" y="554636"/>
                  </a:lnTo>
                  <a:lnTo>
                    <a:pt x="157517" y="554834"/>
                  </a:lnTo>
                  <a:lnTo>
                    <a:pt x="157814" y="554981"/>
                  </a:lnTo>
                  <a:lnTo>
                    <a:pt x="158057" y="555023"/>
                  </a:lnTo>
                  <a:lnTo>
                    <a:pt x="158620" y="555120"/>
                  </a:lnTo>
                  <a:lnTo>
                    <a:pt x="158951" y="555340"/>
                  </a:lnTo>
                  <a:lnTo>
                    <a:pt x="159050" y="555409"/>
                  </a:lnTo>
                  <a:lnTo>
                    <a:pt x="159183" y="555496"/>
                  </a:lnTo>
                  <a:lnTo>
                    <a:pt x="159282" y="555565"/>
                  </a:lnTo>
                  <a:lnTo>
                    <a:pt x="159679" y="555573"/>
                  </a:lnTo>
                  <a:lnTo>
                    <a:pt x="160429" y="555366"/>
                  </a:lnTo>
                  <a:lnTo>
                    <a:pt x="160562" y="555330"/>
                  </a:lnTo>
                  <a:lnTo>
                    <a:pt x="160705" y="555290"/>
                  </a:lnTo>
                  <a:lnTo>
                    <a:pt x="160793" y="555268"/>
                  </a:lnTo>
                  <a:lnTo>
                    <a:pt x="161025" y="555204"/>
                  </a:lnTo>
                  <a:lnTo>
                    <a:pt x="162305" y="554662"/>
                  </a:lnTo>
                  <a:lnTo>
                    <a:pt x="162845" y="554256"/>
                  </a:lnTo>
                  <a:lnTo>
                    <a:pt x="162978" y="554163"/>
                  </a:lnTo>
                  <a:lnTo>
                    <a:pt x="163121" y="554154"/>
                  </a:lnTo>
                  <a:lnTo>
                    <a:pt x="163452" y="554526"/>
                  </a:lnTo>
                  <a:lnTo>
                    <a:pt x="163607" y="554850"/>
                  </a:lnTo>
                  <a:lnTo>
                    <a:pt x="163839" y="555092"/>
                  </a:lnTo>
                  <a:lnTo>
                    <a:pt x="164037" y="555221"/>
                  </a:lnTo>
                  <a:lnTo>
                    <a:pt x="164534" y="555449"/>
                  </a:lnTo>
                  <a:lnTo>
                    <a:pt x="164809" y="555628"/>
                  </a:lnTo>
                  <a:lnTo>
                    <a:pt x="165107" y="555872"/>
                  </a:lnTo>
                  <a:lnTo>
                    <a:pt x="165273" y="555970"/>
                  </a:lnTo>
                  <a:lnTo>
                    <a:pt x="165295" y="555976"/>
                  </a:lnTo>
                  <a:lnTo>
                    <a:pt x="165516" y="556036"/>
                  </a:lnTo>
                  <a:lnTo>
                    <a:pt x="165648" y="556163"/>
                  </a:lnTo>
                  <a:lnTo>
                    <a:pt x="165681" y="556451"/>
                  </a:lnTo>
                  <a:lnTo>
                    <a:pt x="165692" y="556514"/>
                  </a:lnTo>
                  <a:lnTo>
                    <a:pt x="165703" y="556567"/>
                  </a:lnTo>
                  <a:lnTo>
                    <a:pt x="165913" y="556807"/>
                  </a:lnTo>
                  <a:lnTo>
                    <a:pt x="166255" y="556926"/>
                  </a:lnTo>
                  <a:lnTo>
                    <a:pt x="166674" y="556873"/>
                  </a:lnTo>
                  <a:lnTo>
                    <a:pt x="166884" y="556787"/>
                  </a:lnTo>
                  <a:lnTo>
                    <a:pt x="166994" y="556742"/>
                  </a:lnTo>
                  <a:lnTo>
                    <a:pt x="167601" y="556369"/>
                  </a:lnTo>
                  <a:lnTo>
                    <a:pt x="168263" y="555959"/>
                  </a:lnTo>
                  <a:lnTo>
                    <a:pt x="168461" y="555933"/>
                  </a:lnTo>
                  <a:lnTo>
                    <a:pt x="168892" y="555877"/>
                  </a:lnTo>
                  <a:lnTo>
                    <a:pt x="169002" y="555817"/>
                  </a:lnTo>
                  <a:lnTo>
                    <a:pt x="169201" y="555714"/>
                  </a:lnTo>
                  <a:lnTo>
                    <a:pt x="169576" y="555284"/>
                  </a:lnTo>
                  <a:lnTo>
                    <a:pt x="170138" y="554621"/>
                  </a:lnTo>
                  <a:lnTo>
                    <a:pt x="170900" y="553842"/>
                  </a:lnTo>
                  <a:lnTo>
                    <a:pt x="171021" y="553654"/>
                  </a:lnTo>
                  <a:lnTo>
                    <a:pt x="171142" y="553419"/>
                  </a:lnTo>
                  <a:lnTo>
                    <a:pt x="171297" y="553272"/>
                  </a:lnTo>
                  <a:lnTo>
                    <a:pt x="171606" y="553185"/>
                  </a:lnTo>
                  <a:lnTo>
                    <a:pt x="172389" y="552735"/>
                  </a:lnTo>
                  <a:lnTo>
                    <a:pt x="172632" y="552594"/>
                  </a:lnTo>
                  <a:lnTo>
                    <a:pt x="173250" y="552409"/>
                  </a:lnTo>
                  <a:lnTo>
                    <a:pt x="173470" y="552343"/>
                  </a:lnTo>
                  <a:lnTo>
                    <a:pt x="174463" y="552138"/>
                  </a:lnTo>
                  <a:lnTo>
                    <a:pt x="174728" y="552083"/>
                  </a:lnTo>
                  <a:lnTo>
                    <a:pt x="174805" y="552070"/>
                  </a:lnTo>
                  <a:lnTo>
                    <a:pt x="175357" y="551981"/>
                  </a:lnTo>
                  <a:lnTo>
                    <a:pt x="175512" y="551940"/>
                  </a:lnTo>
                  <a:lnTo>
                    <a:pt x="175688" y="551960"/>
                  </a:lnTo>
                  <a:lnTo>
                    <a:pt x="176063" y="552076"/>
                  </a:lnTo>
                  <a:lnTo>
                    <a:pt x="176516" y="552067"/>
                  </a:lnTo>
                  <a:lnTo>
                    <a:pt x="176626" y="552084"/>
                  </a:lnTo>
                  <a:lnTo>
                    <a:pt x="176813" y="552169"/>
                  </a:lnTo>
                  <a:lnTo>
                    <a:pt x="177166" y="552422"/>
                  </a:lnTo>
                  <a:lnTo>
                    <a:pt x="177376" y="552510"/>
                  </a:lnTo>
                  <a:lnTo>
                    <a:pt x="177531" y="552502"/>
                  </a:lnTo>
                  <a:lnTo>
                    <a:pt x="177773" y="552389"/>
                  </a:lnTo>
                  <a:lnTo>
                    <a:pt x="177906" y="552346"/>
                  </a:lnTo>
                  <a:lnTo>
                    <a:pt x="178038" y="552335"/>
                  </a:lnTo>
                  <a:lnTo>
                    <a:pt x="178137" y="552349"/>
                  </a:lnTo>
                  <a:lnTo>
                    <a:pt x="178303" y="552428"/>
                  </a:lnTo>
                  <a:lnTo>
                    <a:pt x="178336" y="552438"/>
                  </a:lnTo>
                  <a:lnTo>
                    <a:pt x="178391" y="552484"/>
                  </a:lnTo>
                  <a:lnTo>
                    <a:pt x="178446" y="552528"/>
                  </a:lnTo>
                  <a:lnTo>
                    <a:pt x="178656" y="552755"/>
                  </a:lnTo>
                  <a:lnTo>
                    <a:pt x="178799" y="552809"/>
                  </a:lnTo>
                  <a:lnTo>
                    <a:pt x="178987" y="552842"/>
                  </a:lnTo>
                  <a:lnTo>
                    <a:pt x="179550" y="553034"/>
                  </a:lnTo>
                  <a:lnTo>
                    <a:pt x="179814" y="553079"/>
                  </a:lnTo>
                  <a:lnTo>
                    <a:pt x="180289" y="553259"/>
                  </a:lnTo>
                  <a:lnTo>
                    <a:pt x="180311" y="553268"/>
                  </a:lnTo>
                  <a:lnTo>
                    <a:pt x="180377" y="553315"/>
                  </a:lnTo>
                  <a:lnTo>
                    <a:pt x="180399" y="553348"/>
                  </a:lnTo>
                  <a:lnTo>
                    <a:pt x="180432" y="553462"/>
                  </a:lnTo>
                  <a:lnTo>
                    <a:pt x="180476" y="553627"/>
                  </a:lnTo>
                  <a:lnTo>
                    <a:pt x="180498" y="553717"/>
                  </a:lnTo>
                  <a:lnTo>
                    <a:pt x="180520" y="553859"/>
                  </a:lnTo>
                  <a:lnTo>
                    <a:pt x="180520" y="553944"/>
                  </a:lnTo>
                  <a:lnTo>
                    <a:pt x="180476" y="554073"/>
                  </a:lnTo>
                  <a:lnTo>
                    <a:pt x="180454" y="554195"/>
                  </a:lnTo>
                  <a:lnTo>
                    <a:pt x="180443" y="554346"/>
                  </a:lnTo>
                  <a:lnTo>
                    <a:pt x="180443" y="554454"/>
                  </a:lnTo>
                  <a:lnTo>
                    <a:pt x="180476" y="554604"/>
                  </a:lnTo>
                  <a:lnTo>
                    <a:pt x="180520" y="554764"/>
                  </a:lnTo>
                  <a:lnTo>
                    <a:pt x="180576" y="554881"/>
                  </a:lnTo>
                  <a:lnTo>
                    <a:pt x="180653" y="554959"/>
                  </a:lnTo>
                  <a:lnTo>
                    <a:pt x="180664" y="554974"/>
                  </a:lnTo>
                  <a:lnTo>
                    <a:pt x="180796" y="555107"/>
                  </a:lnTo>
                  <a:lnTo>
                    <a:pt x="181105" y="555121"/>
                  </a:lnTo>
                  <a:lnTo>
                    <a:pt x="181569" y="555058"/>
                  </a:lnTo>
                  <a:lnTo>
                    <a:pt x="181690" y="555042"/>
                  </a:lnTo>
                  <a:lnTo>
                    <a:pt x="182253" y="555062"/>
                  </a:lnTo>
                  <a:lnTo>
                    <a:pt x="182694" y="554952"/>
                  </a:lnTo>
                  <a:lnTo>
                    <a:pt x="182937" y="554893"/>
                  </a:lnTo>
                  <a:lnTo>
                    <a:pt x="182959" y="554884"/>
                  </a:lnTo>
                  <a:lnTo>
                    <a:pt x="183135" y="554830"/>
                  </a:lnTo>
                  <a:lnTo>
                    <a:pt x="183279" y="554791"/>
                  </a:lnTo>
                  <a:lnTo>
                    <a:pt x="183389" y="554770"/>
                  </a:lnTo>
                  <a:lnTo>
                    <a:pt x="183444" y="554754"/>
                  </a:lnTo>
                  <a:lnTo>
                    <a:pt x="183499" y="554724"/>
                  </a:lnTo>
                  <a:lnTo>
                    <a:pt x="183544" y="554657"/>
                  </a:lnTo>
                  <a:lnTo>
                    <a:pt x="183555" y="554570"/>
                  </a:lnTo>
                  <a:lnTo>
                    <a:pt x="183555" y="554464"/>
                  </a:lnTo>
                  <a:lnTo>
                    <a:pt x="183544" y="554346"/>
                  </a:lnTo>
                  <a:lnTo>
                    <a:pt x="183544" y="554316"/>
                  </a:lnTo>
                  <a:lnTo>
                    <a:pt x="183544" y="554295"/>
                  </a:lnTo>
                  <a:lnTo>
                    <a:pt x="183555" y="554287"/>
                  </a:lnTo>
                  <a:lnTo>
                    <a:pt x="183555" y="554277"/>
                  </a:lnTo>
                  <a:lnTo>
                    <a:pt x="183566" y="554266"/>
                  </a:lnTo>
                  <a:lnTo>
                    <a:pt x="183621" y="554217"/>
                  </a:lnTo>
                  <a:lnTo>
                    <a:pt x="183698" y="554157"/>
                  </a:lnTo>
                  <a:lnTo>
                    <a:pt x="183764" y="554075"/>
                  </a:lnTo>
                  <a:lnTo>
                    <a:pt x="183819" y="553988"/>
                  </a:lnTo>
                  <a:lnTo>
                    <a:pt x="183864" y="553900"/>
                  </a:lnTo>
                  <a:lnTo>
                    <a:pt x="183919" y="553837"/>
                  </a:lnTo>
                  <a:lnTo>
                    <a:pt x="183996" y="553800"/>
                  </a:lnTo>
                  <a:lnTo>
                    <a:pt x="184062" y="553779"/>
                  </a:lnTo>
                  <a:lnTo>
                    <a:pt x="184195" y="553770"/>
                  </a:lnTo>
                  <a:lnTo>
                    <a:pt x="184316" y="553782"/>
                  </a:lnTo>
                  <a:lnTo>
                    <a:pt x="184327" y="553788"/>
                  </a:lnTo>
                  <a:lnTo>
                    <a:pt x="184514" y="553807"/>
                  </a:lnTo>
                  <a:lnTo>
                    <a:pt x="184823" y="553900"/>
                  </a:lnTo>
                  <a:lnTo>
                    <a:pt x="185188" y="553974"/>
                  </a:lnTo>
                  <a:lnTo>
                    <a:pt x="185331" y="554050"/>
                  </a:lnTo>
                  <a:lnTo>
                    <a:pt x="185585" y="554247"/>
                  </a:lnTo>
                  <a:lnTo>
                    <a:pt x="185839" y="554379"/>
                  </a:lnTo>
                  <a:lnTo>
                    <a:pt x="185982" y="554405"/>
                  </a:lnTo>
                  <a:lnTo>
                    <a:pt x="186125" y="554430"/>
                  </a:lnTo>
                  <a:lnTo>
                    <a:pt x="186346" y="554563"/>
                  </a:lnTo>
                  <a:lnTo>
                    <a:pt x="186368" y="554577"/>
                  </a:lnTo>
                  <a:lnTo>
                    <a:pt x="186368" y="554579"/>
                  </a:lnTo>
                  <a:lnTo>
                    <a:pt x="186445" y="554606"/>
                  </a:lnTo>
                  <a:lnTo>
                    <a:pt x="186511" y="554615"/>
                  </a:lnTo>
                  <a:lnTo>
                    <a:pt x="186556" y="554612"/>
                  </a:lnTo>
                  <a:lnTo>
                    <a:pt x="186622" y="554585"/>
                  </a:lnTo>
                  <a:lnTo>
                    <a:pt x="186732" y="554528"/>
                  </a:lnTo>
                  <a:lnTo>
                    <a:pt x="186820" y="554473"/>
                  </a:lnTo>
                  <a:lnTo>
                    <a:pt x="186909" y="554443"/>
                  </a:lnTo>
                  <a:lnTo>
                    <a:pt x="186986" y="554440"/>
                  </a:lnTo>
                  <a:lnTo>
                    <a:pt x="187041" y="554452"/>
                  </a:lnTo>
                  <a:lnTo>
                    <a:pt x="187063" y="554459"/>
                  </a:lnTo>
                  <a:lnTo>
                    <a:pt x="187096" y="554467"/>
                  </a:lnTo>
                  <a:lnTo>
                    <a:pt x="187096" y="554467"/>
                  </a:lnTo>
                  <a:lnTo>
                    <a:pt x="187096" y="554469"/>
                  </a:lnTo>
                  <a:lnTo>
                    <a:pt x="187129" y="554509"/>
                  </a:lnTo>
                  <a:lnTo>
                    <a:pt x="187184" y="554624"/>
                  </a:lnTo>
                  <a:lnTo>
                    <a:pt x="187240" y="554751"/>
                  </a:lnTo>
                  <a:lnTo>
                    <a:pt x="187273" y="554888"/>
                  </a:lnTo>
                  <a:lnTo>
                    <a:pt x="187317" y="554957"/>
                  </a:lnTo>
                  <a:lnTo>
                    <a:pt x="187405" y="555009"/>
                  </a:lnTo>
                  <a:lnTo>
                    <a:pt x="187405" y="555014"/>
                  </a:lnTo>
                  <a:lnTo>
                    <a:pt x="187538" y="555072"/>
                  </a:lnTo>
                  <a:lnTo>
                    <a:pt x="187681" y="555096"/>
                  </a:lnTo>
                  <a:lnTo>
                    <a:pt x="187858" y="555129"/>
                  </a:lnTo>
                  <a:lnTo>
                    <a:pt x="188045" y="555155"/>
                  </a:lnTo>
                  <a:lnTo>
                    <a:pt x="188166" y="555150"/>
                  </a:lnTo>
                  <a:lnTo>
                    <a:pt x="188321" y="555101"/>
                  </a:lnTo>
                  <a:lnTo>
                    <a:pt x="188806" y="554910"/>
                  </a:lnTo>
                  <a:lnTo>
                    <a:pt x="189071" y="554788"/>
                  </a:lnTo>
                  <a:lnTo>
                    <a:pt x="189535" y="554571"/>
                  </a:lnTo>
                  <a:lnTo>
                    <a:pt x="189987" y="554408"/>
                  </a:lnTo>
                  <a:lnTo>
                    <a:pt x="190208" y="554390"/>
                  </a:lnTo>
                  <a:lnTo>
                    <a:pt x="190693" y="554410"/>
                  </a:lnTo>
                  <a:lnTo>
                    <a:pt x="190947" y="554481"/>
                  </a:lnTo>
                  <a:lnTo>
                    <a:pt x="191090" y="554551"/>
                  </a:lnTo>
                  <a:lnTo>
                    <a:pt x="191201" y="554649"/>
                  </a:lnTo>
                  <a:lnTo>
                    <a:pt x="191333" y="554850"/>
                  </a:lnTo>
                  <a:lnTo>
                    <a:pt x="191476" y="555047"/>
                  </a:lnTo>
                  <a:lnTo>
                    <a:pt x="191664" y="555402"/>
                  </a:lnTo>
                  <a:lnTo>
                    <a:pt x="191741" y="555513"/>
                  </a:lnTo>
                  <a:lnTo>
                    <a:pt x="191896" y="555659"/>
                  </a:lnTo>
                  <a:lnTo>
                    <a:pt x="192171" y="555877"/>
                  </a:lnTo>
                  <a:lnTo>
                    <a:pt x="192271" y="555975"/>
                  </a:lnTo>
                  <a:lnTo>
                    <a:pt x="192315" y="556078"/>
                  </a:lnTo>
                  <a:lnTo>
                    <a:pt x="192403" y="556297"/>
                  </a:lnTo>
                  <a:lnTo>
                    <a:pt x="192436" y="556508"/>
                  </a:lnTo>
                  <a:lnTo>
                    <a:pt x="192447" y="556832"/>
                  </a:lnTo>
                  <a:lnTo>
                    <a:pt x="192469" y="556885"/>
                  </a:lnTo>
                  <a:lnTo>
                    <a:pt x="192524" y="556925"/>
                  </a:lnTo>
                  <a:lnTo>
                    <a:pt x="192558" y="556946"/>
                  </a:lnTo>
                  <a:lnTo>
                    <a:pt x="192602" y="556946"/>
                  </a:lnTo>
                  <a:lnTo>
                    <a:pt x="192657" y="556938"/>
                  </a:lnTo>
                  <a:lnTo>
                    <a:pt x="192723" y="556913"/>
                  </a:lnTo>
                  <a:lnTo>
                    <a:pt x="192833" y="556860"/>
                  </a:lnTo>
                  <a:lnTo>
                    <a:pt x="192955" y="556805"/>
                  </a:lnTo>
                  <a:lnTo>
                    <a:pt x="192955" y="556801"/>
                  </a:lnTo>
                  <a:lnTo>
                    <a:pt x="192977" y="556791"/>
                  </a:lnTo>
                  <a:lnTo>
                    <a:pt x="193164" y="556683"/>
                  </a:lnTo>
                  <a:lnTo>
                    <a:pt x="193186" y="556677"/>
                  </a:lnTo>
                  <a:lnTo>
                    <a:pt x="193275" y="556654"/>
                  </a:lnTo>
                  <a:lnTo>
                    <a:pt x="193396" y="556648"/>
                  </a:lnTo>
                  <a:lnTo>
                    <a:pt x="193429" y="556646"/>
                  </a:lnTo>
                  <a:lnTo>
                    <a:pt x="193451" y="556648"/>
                  </a:lnTo>
                  <a:lnTo>
                    <a:pt x="193462" y="556652"/>
                  </a:lnTo>
                  <a:lnTo>
                    <a:pt x="193506" y="556658"/>
                  </a:lnTo>
                  <a:lnTo>
                    <a:pt x="193595" y="556698"/>
                  </a:lnTo>
                  <a:lnTo>
                    <a:pt x="193694" y="556764"/>
                  </a:lnTo>
                  <a:lnTo>
                    <a:pt x="193771" y="556808"/>
                  </a:lnTo>
                  <a:lnTo>
                    <a:pt x="193859" y="556832"/>
                  </a:lnTo>
                  <a:lnTo>
                    <a:pt x="193959" y="556838"/>
                  </a:lnTo>
                  <a:lnTo>
                    <a:pt x="194014" y="556842"/>
                  </a:lnTo>
                  <a:lnTo>
                    <a:pt x="194224" y="556847"/>
                  </a:lnTo>
                  <a:lnTo>
                    <a:pt x="194290" y="556869"/>
                  </a:lnTo>
                  <a:lnTo>
                    <a:pt x="194367" y="556931"/>
                  </a:lnTo>
                  <a:lnTo>
                    <a:pt x="194477" y="557103"/>
                  </a:lnTo>
                  <a:lnTo>
                    <a:pt x="194588" y="557148"/>
                  </a:lnTo>
                  <a:lnTo>
                    <a:pt x="194786" y="557171"/>
                  </a:lnTo>
                  <a:lnTo>
                    <a:pt x="194941" y="557156"/>
                  </a:lnTo>
                  <a:lnTo>
                    <a:pt x="195095" y="557140"/>
                  </a:lnTo>
                  <a:lnTo>
                    <a:pt x="195283" y="557179"/>
                  </a:lnTo>
                  <a:lnTo>
                    <a:pt x="195382" y="557235"/>
                  </a:lnTo>
                  <a:lnTo>
                    <a:pt x="195735" y="557526"/>
                  </a:lnTo>
                  <a:lnTo>
                    <a:pt x="195856" y="557588"/>
                  </a:lnTo>
                  <a:lnTo>
                    <a:pt x="196066" y="557694"/>
                  </a:lnTo>
                  <a:lnTo>
                    <a:pt x="196099" y="557698"/>
                  </a:lnTo>
                  <a:lnTo>
                    <a:pt x="196132" y="557698"/>
                  </a:lnTo>
                  <a:lnTo>
                    <a:pt x="196165" y="557689"/>
                  </a:lnTo>
                  <a:lnTo>
                    <a:pt x="196199" y="557670"/>
                  </a:lnTo>
                  <a:lnTo>
                    <a:pt x="196276" y="557591"/>
                  </a:lnTo>
                  <a:lnTo>
                    <a:pt x="196309" y="557555"/>
                  </a:lnTo>
                  <a:lnTo>
                    <a:pt x="196386" y="557516"/>
                  </a:lnTo>
                  <a:lnTo>
                    <a:pt x="196474" y="557494"/>
                  </a:lnTo>
                  <a:lnTo>
                    <a:pt x="196574" y="557473"/>
                  </a:lnTo>
                  <a:lnTo>
                    <a:pt x="196684" y="557483"/>
                  </a:lnTo>
                  <a:lnTo>
                    <a:pt x="196750" y="557483"/>
                  </a:lnTo>
                  <a:lnTo>
                    <a:pt x="196794" y="557490"/>
                  </a:lnTo>
                  <a:lnTo>
                    <a:pt x="196838" y="557509"/>
                  </a:lnTo>
                  <a:lnTo>
                    <a:pt x="196883" y="557544"/>
                  </a:lnTo>
                  <a:lnTo>
                    <a:pt x="196894" y="557557"/>
                  </a:lnTo>
                  <a:lnTo>
                    <a:pt x="196938" y="557619"/>
                  </a:lnTo>
                  <a:lnTo>
                    <a:pt x="197004" y="557721"/>
                  </a:lnTo>
                  <a:lnTo>
                    <a:pt x="197070" y="557787"/>
                  </a:lnTo>
                  <a:lnTo>
                    <a:pt x="197136" y="557805"/>
                  </a:lnTo>
                  <a:lnTo>
                    <a:pt x="197158" y="557805"/>
                  </a:lnTo>
                  <a:lnTo>
                    <a:pt x="197191" y="557805"/>
                  </a:lnTo>
                  <a:lnTo>
                    <a:pt x="197236" y="557801"/>
                  </a:lnTo>
                  <a:lnTo>
                    <a:pt x="197247" y="557794"/>
                  </a:lnTo>
                  <a:lnTo>
                    <a:pt x="197291" y="557780"/>
                  </a:lnTo>
                  <a:lnTo>
                    <a:pt x="197313" y="557765"/>
                  </a:lnTo>
                  <a:lnTo>
                    <a:pt x="197335" y="557749"/>
                  </a:lnTo>
                  <a:lnTo>
                    <a:pt x="197368" y="557722"/>
                  </a:lnTo>
                  <a:lnTo>
                    <a:pt x="197368" y="557721"/>
                  </a:lnTo>
                  <a:lnTo>
                    <a:pt x="197379" y="557712"/>
                  </a:lnTo>
                  <a:lnTo>
                    <a:pt x="197445" y="557605"/>
                  </a:lnTo>
                  <a:lnTo>
                    <a:pt x="197489" y="557567"/>
                  </a:lnTo>
                  <a:lnTo>
                    <a:pt x="197489" y="557565"/>
                  </a:lnTo>
                  <a:lnTo>
                    <a:pt x="197522" y="557534"/>
                  </a:lnTo>
                  <a:lnTo>
                    <a:pt x="197743" y="557459"/>
                  </a:lnTo>
                  <a:lnTo>
                    <a:pt x="197997" y="557436"/>
                  </a:lnTo>
                  <a:lnTo>
                    <a:pt x="198350" y="557325"/>
                  </a:lnTo>
                  <a:lnTo>
                    <a:pt x="198571" y="557278"/>
                  </a:lnTo>
                  <a:lnTo>
                    <a:pt x="198780" y="557294"/>
                  </a:lnTo>
                  <a:lnTo>
                    <a:pt x="198869" y="557348"/>
                  </a:lnTo>
                  <a:lnTo>
                    <a:pt x="198902" y="557497"/>
                  </a:lnTo>
                  <a:lnTo>
                    <a:pt x="198891" y="557864"/>
                  </a:lnTo>
                  <a:lnTo>
                    <a:pt x="198913" y="558036"/>
                  </a:lnTo>
                  <a:lnTo>
                    <a:pt x="198957" y="558115"/>
                  </a:lnTo>
                  <a:lnTo>
                    <a:pt x="199089" y="558191"/>
                  </a:lnTo>
                  <a:lnTo>
                    <a:pt x="199244" y="558185"/>
                  </a:lnTo>
                  <a:lnTo>
                    <a:pt x="199475" y="558107"/>
                  </a:lnTo>
                  <a:lnTo>
                    <a:pt x="199641" y="558002"/>
                  </a:lnTo>
                  <a:lnTo>
                    <a:pt x="199652" y="557993"/>
                  </a:lnTo>
                  <a:lnTo>
                    <a:pt x="199740" y="557898"/>
                  </a:lnTo>
                  <a:lnTo>
                    <a:pt x="199917" y="557771"/>
                  </a:lnTo>
                  <a:lnTo>
                    <a:pt x="200049" y="557698"/>
                  </a:lnTo>
                  <a:lnTo>
                    <a:pt x="200579" y="557551"/>
                  </a:lnTo>
                  <a:lnTo>
                    <a:pt x="200843" y="557560"/>
                  </a:lnTo>
                  <a:lnTo>
                    <a:pt x="201141" y="557543"/>
                  </a:lnTo>
                  <a:lnTo>
                    <a:pt x="201329" y="557566"/>
                  </a:lnTo>
                  <a:lnTo>
                    <a:pt x="201583" y="557656"/>
                  </a:lnTo>
                  <a:lnTo>
                    <a:pt x="201858" y="557684"/>
                  </a:lnTo>
                  <a:lnTo>
                    <a:pt x="202289" y="557642"/>
                  </a:lnTo>
                  <a:lnTo>
                    <a:pt x="202531" y="557675"/>
                  </a:lnTo>
                  <a:lnTo>
                    <a:pt x="202774" y="557796"/>
                  </a:lnTo>
                  <a:lnTo>
                    <a:pt x="203017" y="557943"/>
                  </a:lnTo>
                  <a:lnTo>
                    <a:pt x="203392" y="557960"/>
                  </a:lnTo>
                  <a:lnTo>
                    <a:pt x="203557" y="558002"/>
                  </a:lnTo>
                  <a:lnTo>
                    <a:pt x="203756" y="558087"/>
                  </a:lnTo>
                  <a:lnTo>
                    <a:pt x="204253" y="558343"/>
                  </a:lnTo>
                  <a:lnTo>
                    <a:pt x="204650" y="558629"/>
                  </a:lnTo>
                  <a:lnTo>
                    <a:pt x="204837" y="558721"/>
                  </a:lnTo>
                  <a:lnTo>
                    <a:pt x="204904" y="558736"/>
                  </a:lnTo>
                  <a:lnTo>
                    <a:pt x="204970" y="558732"/>
                  </a:lnTo>
                  <a:lnTo>
                    <a:pt x="204981" y="558732"/>
                  </a:lnTo>
                  <a:lnTo>
                    <a:pt x="204981" y="558731"/>
                  </a:lnTo>
                  <a:lnTo>
                    <a:pt x="205014" y="558722"/>
                  </a:lnTo>
                  <a:lnTo>
                    <a:pt x="205058" y="558711"/>
                  </a:lnTo>
                  <a:lnTo>
                    <a:pt x="205113" y="558689"/>
                  </a:lnTo>
                  <a:lnTo>
                    <a:pt x="205157" y="558668"/>
                  </a:lnTo>
                  <a:lnTo>
                    <a:pt x="205235" y="558635"/>
                  </a:lnTo>
                  <a:lnTo>
                    <a:pt x="205312" y="558626"/>
                  </a:lnTo>
                  <a:lnTo>
                    <a:pt x="205389" y="558630"/>
                  </a:lnTo>
                  <a:lnTo>
                    <a:pt x="205488" y="558666"/>
                  </a:lnTo>
                  <a:lnTo>
                    <a:pt x="205544" y="558701"/>
                  </a:lnTo>
                  <a:lnTo>
                    <a:pt x="205632" y="558723"/>
                  </a:lnTo>
                  <a:lnTo>
                    <a:pt x="205676" y="558723"/>
                  </a:lnTo>
                  <a:lnTo>
                    <a:pt x="205698" y="558723"/>
                  </a:lnTo>
                  <a:lnTo>
                    <a:pt x="205753" y="558718"/>
                  </a:lnTo>
                  <a:lnTo>
                    <a:pt x="205753" y="558717"/>
                  </a:lnTo>
                  <a:lnTo>
                    <a:pt x="205775" y="558708"/>
                  </a:lnTo>
                  <a:lnTo>
                    <a:pt x="205908" y="558656"/>
                  </a:lnTo>
                  <a:lnTo>
                    <a:pt x="205963" y="558636"/>
                  </a:lnTo>
                  <a:lnTo>
                    <a:pt x="206007" y="558623"/>
                  </a:lnTo>
                  <a:lnTo>
                    <a:pt x="206095" y="558614"/>
                  </a:lnTo>
                  <a:lnTo>
                    <a:pt x="206161" y="558619"/>
                  </a:lnTo>
                  <a:lnTo>
                    <a:pt x="206272" y="558640"/>
                  </a:lnTo>
                  <a:lnTo>
                    <a:pt x="206448" y="558631"/>
                  </a:lnTo>
                  <a:lnTo>
                    <a:pt x="206548" y="558594"/>
                  </a:lnTo>
                  <a:lnTo>
                    <a:pt x="206757" y="558464"/>
                  </a:lnTo>
                  <a:lnTo>
                    <a:pt x="206856" y="558419"/>
                  </a:lnTo>
                  <a:lnTo>
                    <a:pt x="206912" y="558390"/>
                  </a:lnTo>
                  <a:lnTo>
                    <a:pt x="206967" y="558366"/>
                  </a:lnTo>
                  <a:lnTo>
                    <a:pt x="207342" y="558250"/>
                  </a:lnTo>
                  <a:lnTo>
                    <a:pt x="207540" y="558234"/>
                  </a:lnTo>
                  <a:lnTo>
                    <a:pt x="207673" y="558250"/>
                  </a:lnTo>
                  <a:lnTo>
                    <a:pt x="207695" y="558254"/>
                  </a:lnTo>
                  <a:lnTo>
                    <a:pt x="208247" y="558442"/>
                  </a:lnTo>
                  <a:lnTo>
                    <a:pt x="208478" y="558476"/>
                  </a:lnTo>
                  <a:lnTo>
                    <a:pt x="208611" y="558529"/>
                  </a:lnTo>
                  <a:lnTo>
                    <a:pt x="208743" y="558668"/>
                  </a:lnTo>
                  <a:lnTo>
                    <a:pt x="208975" y="558942"/>
                  </a:lnTo>
                  <a:lnTo>
                    <a:pt x="209008" y="558969"/>
                  </a:lnTo>
                  <a:lnTo>
                    <a:pt x="209074" y="559020"/>
                  </a:lnTo>
                  <a:lnTo>
                    <a:pt x="209195" y="559054"/>
                  </a:lnTo>
                  <a:lnTo>
                    <a:pt x="209427" y="559060"/>
                  </a:lnTo>
                  <a:lnTo>
                    <a:pt x="209582" y="559077"/>
                  </a:lnTo>
                  <a:lnTo>
                    <a:pt x="209725" y="559107"/>
                  </a:lnTo>
                  <a:lnTo>
                    <a:pt x="209868" y="559152"/>
                  </a:lnTo>
                  <a:lnTo>
                    <a:pt x="209990" y="559185"/>
                  </a:lnTo>
                  <a:lnTo>
                    <a:pt x="210089" y="559195"/>
                  </a:lnTo>
                  <a:lnTo>
                    <a:pt x="210155" y="559195"/>
                  </a:lnTo>
                  <a:lnTo>
                    <a:pt x="210188" y="559191"/>
                  </a:lnTo>
                  <a:lnTo>
                    <a:pt x="210221" y="559185"/>
                  </a:lnTo>
                  <a:lnTo>
                    <a:pt x="210255" y="559171"/>
                  </a:lnTo>
                  <a:lnTo>
                    <a:pt x="210321" y="559130"/>
                  </a:lnTo>
                  <a:lnTo>
                    <a:pt x="210409" y="559074"/>
                  </a:lnTo>
                  <a:lnTo>
                    <a:pt x="210519" y="559023"/>
                  </a:lnTo>
                  <a:lnTo>
                    <a:pt x="210630" y="558985"/>
                  </a:lnTo>
                  <a:lnTo>
                    <a:pt x="210740" y="558955"/>
                  </a:lnTo>
                  <a:lnTo>
                    <a:pt x="210817" y="558935"/>
                  </a:lnTo>
                  <a:lnTo>
                    <a:pt x="210917" y="558871"/>
                  </a:lnTo>
                  <a:lnTo>
                    <a:pt x="210972" y="558835"/>
                  </a:lnTo>
                  <a:lnTo>
                    <a:pt x="210972" y="558827"/>
                  </a:lnTo>
                  <a:lnTo>
                    <a:pt x="211016" y="558795"/>
                  </a:lnTo>
                  <a:lnTo>
                    <a:pt x="211016" y="558795"/>
                  </a:lnTo>
                  <a:lnTo>
                    <a:pt x="211181" y="558782"/>
                  </a:lnTo>
                  <a:lnTo>
                    <a:pt x="211259" y="558752"/>
                  </a:lnTo>
                  <a:lnTo>
                    <a:pt x="211557" y="558736"/>
                  </a:lnTo>
                  <a:lnTo>
                    <a:pt x="211777" y="558744"/>
                  </a:lnTo>
                  <a:lnTo>
                    <a:pt x="211887" y="558744"/>
                  </a:lnTo>
                  <a:lnTo>
                    <a:pt x="212053" y="558792"/>
                  </a:lnTo>
                  <a:lnTo>
                    <a:pt x="212218" y="558792"/>
                  </a:lnTo>
                  <a:lnTo>
                    <a:pt x="212417" y="558807"/>
                  </a:lnTo>
                  <a:lnTo>
                    <a:pt x="212527" y="558863"/>
                  </a:lnTo>
                  <a:lnTo>
                    <a:pt x="212770" y="558981"/>
                  </a:lnTo>
                  <a:lnTo>
                    <a:pt x="213167" y="559357"/>
                  </a:lnTo>
                  <a:lnTo>
                    <a:pt x="213443" y="559621"/>
                  </a:lnTo>
                  <a:lnTo>
                    <a:pt x="213576" y="559698"/>
                  </a:lnTo>
                  <a:lnTo>
                    <a:pt x="213697" y="559744"/>
                  </a:lnTo>
                  <a:lnTo>
                    <a:pt x="213752" y="559744"/>
                  </a:lnTo>
                  <a:lnTo>
                    <a:pt x="213973" y="559742"/>
                  </a:lnTo>
                  <a:lnTo>
                    <a:pt x="214160" y="559723"/>
                  </a:lnTo>
                  <a:lnTo>
                    <a:pt x="214304" y="559708"/>
                  </a:lnTo>
                  <a:lnTo>
                    <a:pt x="214447" y="559787"/>
                  </a:lnTo>
                  <a:lnTo>
                    <a:pt x="214480" y="559829"/>
                  </a:lnTo>
                  <a:lnTo>
                    <a:pt x="214800" y="560130"/>
                  </a:lnTo>
                  <a:lnTo>
                    <a:pt x="215197" y="560353"/>
                  </a:lnTo>
                  <a:lnTo>
                    <a:pt x="216124" y="560814"/>
                  </a:lnTo>
                  <a:lnTo>
                    <a:pt x="216378" y="561007"/>
                  </a:lnTo>
                  <a:lnTo>
                    <a:pt x="216367" y="561116"/>
                  </a:lnTo>
                  <a:lnTo>
                    <a:pt x="216433" y="561199"/>
                  </a:lnTo>
                  <a:lnTo>
                    <a:pt x="216488" y="561274"/>
                  </a:lnTo>
                  <a:lnTo>
                    <a:pt x="216521" y="561320"/>
                  </a:lnTo>
                  <a:lnTo>
                    <a:pt x="216555" y="561355"/>
                  </a:lnTo>
                  <a:lnTo>
                    <a:pt x="216599" y="561400"/>
                  </a:lnTo>
                  <a:lnTo>
                    <a:pt x="216654" y="561432"/>
                  </a:lnTo>
                  <a:lnTo>
                    <a:pt x="216698" y="561445"/>
                  </a:lnTo>
                  <a:lnTo>
                    <a:pt x="216764" y="561440"/>
                  </a:lnTo>
                  <a:lnTo>
                    <a:pt x="216896" y="561427"/>
                  </a:lnTo>
                  <a:lnTo>
                    <a:pt x="216963" y="561418"/>
                  </a:lnTo>
                  <a:lnTo>
                    <a:pt x="217040" y="561418"/>
                  </a:lnTo>
                  <a:lnTo>
                    <a:pt x="217117" y="561428"/>
                  </a:lnTo>
                  <a:lnTo>
                    <a:pt x="217205" y="561432"/>
                  </a:lnTo>
                  <a:lnTo>
                    <a:pt x="217349" y="561481"/>
                  </a:lnTo>
                  <a:lnTo>
                    <a:pt x="217404" y="561543"/>
                  </a:lnTo>
                  <a:lnTo>
                    <a:pt x="217503" y="561637"/>
                  </a:lnTo>
                  <a:lnTo>
                    <a:pt x="217581" y="561716"/>
                  </a:lnTo>
                  <a:lnTo>
                    <a:pt x="217625" y="561769"/>
                  </a:lnTo>
                  <a:lnTo>
                    <a:pt x="217746" y="561732"/>
                  </a:lnTo>
                  <a:lnTo>
                    <a:pt x="217900" y="561621"/>
                  </a:lnTo>
                  <a:lnTo>
                    <a:pt x="218099" y="561550"/>
                  </a:lnTo>
                  <a:lnTo>
                    <a:pt x="218408" y="561460"/>
                  </a:lnTo>
                  <a:lnTo>
                    <a:pt x="218529" y="561371"/>
                  </a:lnTo>
                  <a:lnTo>
                    <a:pt x="218607" y="561301"/>
                  </a:lnTo>
                  <a:lnTo>
                    <a:pt x="218607" y="561210"/>
                  </a:lnTo>
                  <a:lnTo>
                    <a:pt x="218596" y="560858"/>
                  </a:lnTo>
                  <a:lnTo>
                    <a:pt x="218529" y="560712"/>
                  </a:lnTo>
                  <a:lnTo>
                    <a:pt x="218364" y="560576"/>
                  </a:lnTo>
                  <a:lnTo>
                    <a:pt x="218265" y="560427"/>
                  </a:lnTo>
                  <a:lnTo>
                    <a:pt x="218221" y="560296"/>
                  </a:lnTo>
                  <a:lnTo>
                    <a:pt x="218221" y="560209"/>
                  </a:lnTo>
                  <a:lnTo>
                    <a:pt x="218231" y="560099"/>
                  </a:lnTo>
                  <a:lnTo>
                    <a:pt x="218309" y="560037"/>
                  </a:lnTo>
                  <a:lnTo>
                    <a:pt x="218397" y="559946"/>
                  </a:lnTo>
                  <a:lnTo>
                    <a:pt x="218540" y="559818"/>
                  </a:lnTo>
                  <a:lnTo>
                    <a:pt x="218640" y="559726"/>
                  </a:lnTo>
                  <a:lnTo>
                    <a:pt x="218772" y="559599"/>
                  </a:lnTo>
                  <a:lnTo>
                    <a:pt x="218849" y="559532"/>
                  </a:lnTo>
                  <a:lnTo>
                    <a:pt x="218871" y="559392"/>
                  </a:lnTo>
                  <a:lnTo>
                    <a:pt x="218915" y="559311"/>
                  </a:lnTo>
                  <a:lnTo>
                    <a:pt x="218982" y="559172"/>
                  </a:lnTo>
                  <a:lnTo>
                    <a:pt x="219169" y="558883"/>
                  </a:lnTo>
                  <a:lnTo>
                    <a:pt x="219180" y="558691"/>
                  </a:lnTo>
                  <a:lnTo>
                    <a:pt x="219147" y="558378"/>
                  </a:lnTo>
                  <a:lnTo>
                    <a:pt x="219302" y="558240"/>
                  </a:lnTo>
                  <a:lnTo>
                    <a:pt x="219688" y="557881"/>
                  </a:lnTo>
                  <a:lnTo>
                    <a:pt x="219820" y="557690"/>
                  </a:lnTo>
                  <a:lnTo>
                    <a:pt x="219931" y="557393"/>
                  </a:lnTo>
                  <a:lnTo>
                    <a:pt x="219975" y="557298"/>
                  </a:lnTo>
                  <a:lnTo>
                    <a:pt x="220052" y="557279"/>
                  </a:lnTo>
                  <a:lnTo>
                    <a:pt x="220217" y="557337"/>
                  </a:lnTo>
                  <a:lnTo>
                    <a:pt x="220427" y="557367"/>
                  </a:lnTo>
                  <a:lnTo>
                    <a:pt x="220460" y="557323"/>
                  </a:lnTo>
                  <a:lnTo>
                    <a:pt x="220493" y="557297"/>
                  </a:lnTo>
                  <a:lnTo>
                    <a:pt x="220604" y="557195"/>
                  </a:lnTo>
                  <a:lnTo>
                    <a:pt x="220813" y="557062"/>
                  </a:lnTo>
                  <a:lnTo>
                    <a:pt x="220835" y="557053"/>
                  </a:lnTo>
                  <a:lnTo>
                    <a:pt x="221023" y="556970"/>
                  </a:lnTo>
                  <a:lnTo>
                    <a:pt x="221177" y="556883"/>
                  </a:lnTo>
                  <a:lnTo>
                    <a:pt x="221376" y="556720"/>
                  </a:lnTo>
                  <a:lnTo>
                    <a:pt x="221453" y="556646"/>
                  </a:lnTo>
                  <a:lnTo>
                    <a:pt x="221508" y="556590"/>
                  </a:lnTo>
                  <a:lnTo>
                    <a:pt x="221619" y="556433"/>
                  </a:lnTo>
                  <a:lnTo>
                    <a:pt x="221740" y="556289"/>
                  </a:lnTo>
                  <a:lnTo>
                    <a:pt x="221861" y="556191"/>
                  </a:lnTo>
                  <a:lnTo>
                    <a:pt x="221950" y="556140"/>
                  </a:lnTo>
                  <a:lnTo>
                    <a:pt x="222016" y="556098"/>
                  </a:lnTo>
                  <a:lnTo>
                    <a:pt x="222292" y="555996"/>
                  </a:lnTo>
                  <a:lnTo>
                    <a:pt x="222545" y="555886"/>
                  </a:lnTo>
                  <a:lnTo>
                    <a:pt x="222600" y="555841"/>
                  </a:lnTo>
                  <a:lnTo>
                    <a:pt x="222711" y="555756"/>
                  </a:lnTo>
                  <a:lnTo>
                    <a:pt x="222744" y="555706"/>
                  </a:lnTo>
                  <a:lnTo>
                    <a:pt x="222843" y="555640"/>
                  </a:lnTo>
                  <a:lnTo>
                    <a:pt x="222921" y="555413"/>
                  </a:lnTo>
                  <a:lnTo>
                    <a:pt x="223086" y="555069"/>
                  </a:lnTo>
                  <a:lnTo>
                    <a:pt x="223196" y="554933"/>
                  </a:lnTo>
                  <a:lnTo>
                    <a:pt x="223263" y="554903"/>
                  </a:lnTo>
                  <a:lnTo>
                    <a:pt x="223439" y="554830"/>
                  </a:lnTo>
                  <a:lnTo>
                    <a:pt x="223627" y="554743"/>
                  </a:lnTo>
                  <a:lnTo>
                    <a:pt x="223792" y="554601"/>
                  </a:lnTo>
                  <a:lnTo>
                    <a:pt x="223858" y="554548"/>
                  </a:lnTo>
                  <a:lnTo>
                    <a:pt x="223958" y="554463"/>
                  </a:lnTo>
                  <a:lnTo>
                    <a:pt x="224112" y="554329"/>
                  </a:lnTo>
                  <a:lnTo>
                    <a:pt x="224278" y="554166"/>
                  </a:lnTo>
                  <a:lnTo>
                    <a:pt x="224741" y="553635"/>
                  </a:lnTo>
                  <a:lnTo>
                    <a:pt x="224796" y="553592"/>
                  </a:lnTo>
                  <a:lnTo>
                    <a:pt x="224973" y="553545"/>
                  </a:lnTo>
                  <a:lnTo>
                    <a:pt x="225017" y="553536"/>
                  </a:lnTo>
                  <a:lnTo>
                    <a:pt x="225138" y="553509"/>
                  </a:lnTo>
                  <a:lnTo>
                    <a:pt x="225271" y="553440"/>
                  </a:lnTo>
                  <a:lnTo>
                    <a:pt x="225370" y="553352"/>
                  </a:lnTo>
                  <a:lnTo>
                    <a:pt x="225392" y="553313"/>
                  </a:lnTo>
                  <a:lnTo>
                    <a:pt x="225414" y="553276"/>
                  </a:lnTo>
                  <a:lnTo>
                    <a:pt x="225480" y="553054"/>
                  </a:lnTo>
                  <a:lnTo>
                    <a:pt x="225591" y="552859"/>
                  </a:lnTo>
                  <a:lnTo>
                    <a:pt x="225756" y="552710"/>
                  </a:lnTo>
                  <a:lnTo>
                    <a:pt x="226032" y="552520"/>
                  </a:lnTo>
                  <a:lnTo>
                    <a:pt x="226352" y="552324"/>
                  </a:lnTo>
                  <a:lnTo>
                    <a:pt x="226506" y="552099"/>
                  </a:lnTo>
                  <a:lnTo>
                    <a:pt x="226595" y="551859"/>
                  </a:lnTo>
                  <a:lnTo>
                    <a:pt x="226760" y="551655"/>
                  </a:lnTo>
                  <a:lnTo>
                    <a:pt x="226815" y="551620"/>
                  </a:lnTo>
                  <a:lnTo>
                    <a:pt x="227080" y="551467"/>
                  </a:lnTo>
                  <a:lnTo>
                    <a:pt x="227268" y="551347"/>
                  </a:lnTo>
                  <a:lnTo>
                    <a:pt x="227356" y="551310"/>
                  </a:lnTo>
                  <a:lnTo>
                    <a:pt x="227510" y="551263"/>
                  </a:lnTo>
                  <a:lnTo>
                    <a:pt x="227643" y="551223"/>
                  </a:lnTo>
                  <a:lnTo>
                    <a:pt x="227775" y="551173"/>
                  </a:lnTo>
                  <a:lnTo>
                    <a:pt x="227963" y="551113"/>
                  </a:lnTo>
                  <a:lnTo>
                    <a:pt x="228106" y="551053"/>
                  </a:lnTo>
                  <a:lnTo>
                    <a:pt x="228272" y="550995"/>
                  </a:lnTo>
                  <a:lnTo>
                    <a:pt x="228448" y="550964"/>
                  </a:lnTo>
                  <a:lnTo>
                    <a:pt x="228680" y="550933"/>
                  </a:lnTo>
                  <a:lnTo>
                    <a:pt x="228845" y="550923"/>
                  </a:lnTo>
                  <a:lnTo>
                    <a:pt x="229187" y="550960"/>
                  </a:lnTo>
                  <a:lnTo>
                    <a:pt x="229375" y="551089"/>
                  </a:lnTo>
                  <a:lnTo>
                    <a:pt x="229430" y="551098"/>
                  </a:lnTo>
                  <a:lnTo>
                    <a:pt x="229562" y="551101"/>
                  </a:lnTo>
                  <a:lnTo>
                    <a:pt x="229673" y="551080"/>
                  </a:lnTo>
                  <a:lnTo>
                    <a:pt x="229761" y="551001"/>
                  </a:lnTo>
                  <a:lnTo>
                    <a:pt x="229893" y="550879"/>
                  </a:lnTo>
                  <a:lnTo>
                    <a:pt x="230048" y="550602"/>
                  </a:lnTo>
                  <a:lnTo>
                    <a:pt x="230357" y="550162"/>
                  </a:lnTo>
                  <a:lnTo>
                    <a:pt x="230699" y="549689"/>
                  </a:lnTo>
                  <a:lnTo>
                    <a:pt x="230875" y="549165"/>
                  </a:lnTo>
                  <a:lnTo>
                    <a:pt x="231217" y="548602"/>
                  </a:lnTo>
                  <a:lnTo>
                    <a:pt x="231460" y="548180"/>
                  </a:lnTo>
                  <a:lnTo>
                    <a:pt x="231659" y="547877"/>
                  </a:lnTo>
                  <a:lnTo>
                    <a:pt x="231846" y="547565"/>
                  </a:lnTo>
                  <a:lnTo>
                    <a:pt x="232188" y="547354"/>
                  </a:lnTo>
                  <a:lnTo>
                    <a:pt x="232574" y="547122"/>
                  </a:lnTo>
                  <a:lnTo>
                    <a:pt x="232696" y="546891"/>
                  </a:lnTo>
                  <a:lnTo>
                    <a:pt x="232950" y="546488"/>
                  </a:lnTo>
                  <a:lnTo>
                    <a:pt x="232939" y="546157"/>
                  </a:lnTo>
                  <a:lnTo>
                    <a:pt x="232685" y="545711"/>
                  </a:lnTo>
                  <a:lnTo>
                    <a:pt x="232266" y="545299"/>
                  </a:lnTo>
                  <a:lnTo>
                    <a:pt x="232012" y="544791"/>
                  </a:lnTo>
                  <a:lnTo>
                    <a:pt x="231979" y="544684"/>
                  </a:lnTo>
                  <a:lnTo>
                    <a:pt x="231813" y="544082"/>
                  </a:lnTo>
                  <a:lnTo>
                    <a:pt x="231471" y="543305"/>
                  </a:lnTo>
                  <a:lnTo>
                    <a:pt x="231372" y="543076"/>
                  </a:lnTo>
                  <a:lnTo>
                    <a:pt x="231394" y="542878"/>
                  </a:lnTo>
                  <a:lnTo>
                    <a:pt x="231714" y="542433"/>
                  </a:lnTo>
                  <a:lnTo>
                    <a:pt x="232144" y="541888"/>
                  </a:lnTo>
                  <a:lnTo>
                    <a:pt x="232254" y="541743"/>
                  </a:lnTo>
                  <a:lnTo>
                    <a:pt x="232387" y="541399"/>
                  </a:lnTo>
                  <a:lnTo>
                    <a:pt x="232497" y="540725"/>
                  </a:lnTo>
                  <a:lnTo>
                    <a:pt x="232530" y="540507"/>
                  </a:lnTo>
                  <a:lnTo>
                    <a:pt x="232442" y="540169"/>
                  </a:lnTo>
                  <a:lnTo>
                    <a:pt x="232354" y="539864"/>
                  </a:lnTo>
                  <a:lnTo>
                    <a:pt x="232442" y="539743"/>
                  </a:lnTo>
                  <a:lnTo>
                    <a:pt x="232850" y="539723"/>
                  </a:lnTo>
                  <a:lnTo>
                    <a:pt x="233236" y="539743"/>
                  </a:lnTo>
                  <a:lnTo>
                    <a:pt x="233700" y="539837"/>
                  </a:lnTo>
                  <a:lnTo>
                    <a:pt x="234307" y="540026"/>
                  </a:lnTo>
                  <a:lnTo>
                    <a:pt x="234660" y="540162"/>
                  </a:lnTo>
                  <a:lnTo>
                    <a:pt x="235509" y="540359"/>
                  </a:lnTo>
                  <a:lnTo>
                    <a:pt x="236072" y="540563"/>
                  </a:lnTo>
                  <a:lnTo>
                    <a:pt x="236204" y="540611"/>
                  </a:lnTo>
                  <a:lnTo>
                    <a:pt x="236215" y="540618"/>
                  </a:lnTo>
                  <a:lnTo>
                    <a:pt x="236877" y="540673"/>
                  </a:lnTo>
                  <a:lnTo>
                    <a:pt x="237385" y="540716"/>
                  </a:lnTo>
                  <a:lnTo>
                    <a:pt x="237705" y="540752"/>
                  </a:lnTo>
                  <a:lnTo>
                    <a:pt x="238279" y="540818"/>
                  </a:lnTo>
                  <a:lnTo>
                    <a:pt x="238852" y="540883"/>
                  </a:lnTo>
                  <a:lnTo>
                    <a:pt x="239636" y="540993"/>
                  </a:lnTo>
                  <a:lnTo>
                    <a:pt x="239889" y="541091"/>
                  </a:lnTo>
                  <a:lnTo>
                    <a:pt x="240220" y="541220"/>
                  </a:lnTo>
                  <a:lnTo>
                    <a:pt x="240662" y="541440"/>
                  </a:lnTo>
                  <a:lnTo>
                    <a:pt x="240783" y="541747"/>
                  </a:lnTo>
                  <a:lnTo>
                    <a:pt x="240827" y="542010"/>
                  </a:lnTo>
                  <a:lnTo>
                    <a:pt x="240463" y="542434"/>
                  </a:lnTo>
                  <a:lnTo>
                    <a:pt x="240176" y="542831"/>
                  </a:lnTo>
                  <a:lnTo>
                    <a:pt x="240099" y="543217"/>
                  </a:lnTo>
                  <a:lnTo>
                    <a:pt x="240143" y="543881"/>
                  </a:lnTo>
                  <a:lnTo>
                    <a:pt x="240143" y="543900"/>
                  </a:lnTo>
                  <a:lnTo>
                    <a:pt x="240165" y="544224"/>
                  </a:lnTo>
                  <a:lnTo>
                    <a:pt x="240154" y="544240"/>
                  </a:lnTo>
                  <a:lnTo>
                    <a:pt x="240187" y="544629"/>
                  </a:lnTo>
                  <a:lnTo>
                    <a:pt x="240309" y="544860"/>
                  </a:lnTo>
                  <a:lnTo>
                    <a:pt x="240728" y="545264"/>
                  </a:lnTo>
                  <a:lnTo>
                    <a:pt x="240849" y="545439"/>
                  </a:lnTo>
                  <a:lnTo>
                    <a:pt x="240927" y="545555"/>
                  </a:lnTo>
                  <a:lnTo>
                    <a:pt x="241158" y="546184"/>
                  </a:lnTo>
                  <a:lnTo>
                    <a:pt x="241842" y="547250"/>
                  </a:lnTo>
                  <a:lnTo>
                    <a:pt x="241864" y="547283"/>
                  </a:lnTo>
                  <a:lnTo>
                    <a:pt x="242096" y="547575"/>
                  </a:lnTo>
                  <a:lnTo>
                    <a:pt x="242339" y="547906"/>
                  </a:lnTo>
                  <a:lnTo>
                    <a:pt x="242725" y="548395"/>
                  </a:lnTo>
                  <a:lnTo>
                    <a:pt x="243012" y="549320"/>
                  </a:lnTo>
                  <a:lnTo>
                    <a:pt x="243332" y="550300"/>
                  </a:lnTo>
                  <a:lnTo>
                    <a:pt x="243442" y="550560"/>
                  </a:lnTo>
                  <a:lnTo>
                    <a:pt x="243685" y="551111"/>
                  </a:lnTo>
                  <a:lnTo>
                    <a:pt x="243751" y="551571"/>
                  </a:lnTo>
                  <a:lnTo>
                    <a:pt x="243740" y="551929"/>
                  </a:lnTo>
                  <a:lnTo>
                    <a:pt x="243608" y="552301"/>
                  </a:lnTo>
                  <a:lnTo>
                    <a:pt x="243530" y="552426"/>
                  </a:lnTo>
                  <a:lnTo>
                    <a:pt x="243464" y="552520"/>
                  </a:lnTo>
                  <a:lnTo>
                    <a:pt x="243387" y="552659"/>
                  </a:lnTo>
                  <a:lnTo>
                    <a:pt x="243343" y="552797"/>
                  </a:lnTo>
                  <a:lnTo>
                    <a:pt x="243155" y="553205"/>
                  </a:lnTo>
                  <a:lnTo>
                    <a:pt x="243166" y="553352"/>
                  </a:lnTo>
                  <a:lnTo>
                    <a:pt x="243210" y="553440"/>
                  </a:lnTo>
                  <a:lnTo>
                    <a:pt x="243365" y="553828"/>
                  </a:lnTo>
                  <a:lnTo>
                    <a:pt x="243729" y="554268"/>
                  </a:lnTo>
                  <a:lnTo>
                    <a:pt x="244159" y="554684"/>
                  </a:lnTo>
                  <a:lnTo>
                    <a:pt x="244545" y="555214"/>
                  </a:lnTo>
                  <a:lnTo>
                    <a:pt x="244689" y="555386"/>
                  </a:lnTo>
                  <a:lnTo>
                    <a:pt x="244854" y="555572"/>
                  </a:lnTo>
                  <a:lnTo>
                    <a:pt x="245152" y="555816"/>
                  </a:lnTo>
                  <a:lnTo>
                    <a:pt x="245340" y="556160"/>
                  </a:lnTo>
                  <a:lnTo>
                    <a:pt x="245362" y="556890"/>
                  </a:lnTo>
                  <a:lnTo>
                    <a:pt x="245373" y="557315"/>
                  </a:lnTo>
                  <a:lnTo>
                    <a:pt x="245384" y="557745"/>
                  </a:lnTo>
                  <a:lnTo>
                    <a:pt x="245439" y="558022"/>
                  </a:lnTo>
                  <a:lnTo>
                    <a:pt x="245472" y="558206"/>
                  </a:lnTo>
                  <a:lnTo>
                    <a:pt x="245792" y="558613"/>
                  </a:lnTo>
                  <a:lnTo>
                    <a:pt x="245980" y="559127"/>
                  </a:lnTo>
                  <a:lnTo>
                    <a:pt x="246101" y="559461"/>
                  </a:lnTo>
                  <a:lnTo>
                    <a:pt x="246266" y="560303"/>
                  </a:lnTo>
                  <a:lnTo>
                    <a:pt x="246597" y="561027"/>
                  </a:lnTo>
                  <a:lnTo>
                    <a:pt x="246818" y="561608"/>
                  </a:lnTo>
                  <a:lnTo>
                    <a:pt x="246873" y="562000"/>
                  </a:lnTo>
                  <a:lnTo>
                    <a:pt x="246840" y="562282"/>
                  </a:lnTo>
                  <a:lnTo>
                    <a:pt x="246785" y="562900"/>
                  </a:lnTo>
                  <a:lnTo>
                    <a:pt x="246785" y="562943"/>
                  </a:lnTo>
                  <a:lnTo>
                    <a:pt x="246774" y="562976"/>
                  </a:lnTo>
                  <a:lnTo>
                    <a:pt x="246785" y="563045"/>
                  </a:lnTo>
                  <a:lnTo>
                    <a:pt x="246763" y="563683"/>
                  </a:lnTo>
                  <a:lnTo>
                    <a:pt x="246818" y="564048"/>
                  </a:lnTo>
                  <a:lnTo>
                    <a:pt x="246928" y="564264"/>
                  </a:lnTo>
                  <a:lnTo>
                    <a:pt x="247403" y="564703"/>
                  </a:lnTo>
                  <a:lnTo>
                    <a:pt x="247491" y="564791"/>
                  </a:lnTo>
                  <a:lnTo>
                    <a:pt x="247910" y="565218"/>
                  </a:lnTo>
                  <a:lnTo>
                    <a:pt x="248175" y="565697"/>
                  </a:lnTo>
                  <a:lnTo>
                    <a:pt x="248352" y="566258"/>
                  </a:lnTo>
                  <a:lnTo>
                    <a:pt x="248374" y="566803"/>
                  </a:lnTo>
                  <a:lnTo>
                    <a:pt x="248517" y="567140"/>
                  </a:lnTo>
                  <a:lnTo>
                    <a:pt x="248650" y="567314"/>
                  </a:lnTo>
                  <a:lnTo>
                    <a:pt x="249069" y="567766"/>
                  </a:lnTo>
                  <a:lnTo>
                    <a:pt x="249234" y="568170"/>
                  </a:lnTo>
                  <a:lnTo>
                    <a:pt x="249312" y="568680"/>
                  </a:lnTo>
                  <a:lnTo>
                    <a:pt x="249124" y="569240"/>
                  </a:lnTo>
                  <a:lnTo>
                    <a:pt x="249124" y="569386"/>
                  </a:lnTo>
                  <a:lnTo>
                    <a:pt x="249124" y="569532"/>
                  </a:lnTo>
                  <a:lnTo>
                    <a:pt x="249157" y="569596"/>
                  </a:lnTo>
                  <a:lnTo>
                    <a:pt x="249400" y="569902"/>
                  </a:lnTo>
                  <a:lnTo>
                    <a:pt x="249830" y="570225"/>
                  </a:lnTo>
                  <a:lnTo>
                    <a:pt x="250481" y="570531"/>
                  </a:lnTo>
                  <a:lnTo>
                    <a:pt x="250658" y="570660"/>
                  </a:lnTo>
                  <a:lnTo>
                    <a:pt x="250967" y="570950"/>
                  </a:lnTo>
                  <a:lnTo>
                    <a:pt x="251143" y="571160"/>
                  </a:lnTo>
                  <a:lnTo>
                    <a:pt x="251441" y="571564"/>
                  </a:lnTo>
                  <a:lnTo>
                    <a:pt x="251452" y="571580"/>
                  </a:lnTo>
                  <a:lnTo>
                    <a:pt x="251739" y="572098"/>
                  </a:lnTo>
                  <a:lnTo>
                    <a:pt x="251915" y="572483"/>
                  </a:lnTo>
                  <a:lnTo>
                    <a:pt x="252180" y="573598"/>
                  </a:lnTo>
                  <a:lnTo>
                    <a:pt x="252224" y="574011"/>
                  </a:lnTo>
                  <a:lnTo>
                    <a:pt x="252346" y="574179"/>
                  </a:lnTo>
                  <a:lnTo>
                    <a:pt x="252478" y="574262"/>
                  </a:lnTo>
                  <a:lnTo>
                    <a:pt x="252655" y="574372"/>
                  </a:lnTo>
                  <a:lnTo>
                    <a:pt x="252677" y="574391"/>
                  </a:lnTo>
                  <a:lnTo>
                    <a:pt x="252919" y="574561"/>
                  </a:lnTo>
                  <a:lnTo>
                    <a:pt x="253239" y="574977"/>
                  </a:lnTo>
                  <a:lnTo>
                    <a:pt x="253736" y="575545"/>
                  </a:lnTo>
                  <a:lnTo>
                    <a:pt x="253990" y="576071"/>
                  </a:lnTo>
                  <a:lnTo>
                    <a:pt x="254144" y="576479"/>
                  </a:lnTo>
                  <a:lnTo>
                    <a:pt x="254243" y="576768"/>
                  </a:lnTo>
                  <a:lnTo>
                    <a:pt x="254398" y="576964"/>
                  </a:lnTo>
                  <a:lnTo>
                    <a:pt x="254585" y="577053"/>
                  </a:lnTo>
                  <a:lnTo>
                    <a:pt x="255104" y="577109"/>
                  </a:lnTo>
                  <a:lnTo>
                    <a:pt x="255292" y="577130"/>
                  </a:lnTo>
                  <a:lnTo>
                    <a:pt x="255755" y="577234"/>
                  </a:lnTo>
                  <a:lnTo>
                    <a:pt x="255898" y="577268"/>
                  </a:lnTo>
                  <a:lnTo>
                    <a:pt x="256119" y="577316"/>
                  </a:lnTo>
                  <a:lnTo>
                    <a:pt x="256295" y="577417"/>
                  </a:lnTo>
                  <a:lnTo>
                    <a:pt x="256538" y="577662"/>
                  </a:lnTo>
                  <a:lnTo>
                    <a:pt x="256759" y="577780"/>
                  </a:lnTo>
                  <a:lnTo>
                    <a:pt x="256946" y="577829"/>
                  </a:lnTo>
                  <a:lnTo>
                    <a:pt x="257421" y="577795"/>
                  </a:lnTo>
                  <a:lnTo>
                    <a:pt x="257752" y="577857"/>
                  </a:lnTo>
                  <a:lnTo>
                    <a:pt x="258193" y="578114"/>
                  </a:lnTo>
                  <a:lnTo>
                    <a:pt x="258524" y="578448"/>
                  </a:lnTo>
                  <a:lnTo>
                    <a:pt x="258756" y="578599"/>
                  </a:lnTo>
                  <a:lnTo>
                    <a:pt x="259208" y="578735"/>
                  </a:lnTo>
                  <a:lnTo>
                    <a:pt x="259694" y="579134"/>
                  </a:lnTo>
                  <a:lnTo>
                    <a:pt x="260223" y="579763"/>
                  </a:lnTo>
                  <a:lnTo>
                    <a:pt x="261227" y="581203"/>
                  </a:lnTo>
                  <a:lnTo>
                    <a:pt x="261602" y="581520"/>
                  </a:lnTo>
                  <a:lnTo>
                    <a:pt x="262253" y="581875"/>
                  </a:lnTo>
                  <a:lnTo>
                    <a:pt x="262628" y="581996"/>
                  </a:lnTo>
                  <a:lnTo>
                    <a:pt x="262695" y="582017"/>
                  </a:lnTo>
                  <a:lnTo>
                    <a:pt x="262971" y="582109"/>
                  </a:lnTo>
                  <a:lnTo>
                    <a:pt x="263015" y="582118"/>
                  </a:lnTo>
                  <a:lnTo>
                    <a:pt x="263246" y="582163"/>
                  </a:lnTo>
                  <a:lnTo>
                    <a:pt x="263643" y="582242"/>
                  </a:lnTo>
                  <a:lnTo>
                    <a:pt x="264063" y="582313"/>
                  </a:lnTo>
                  <a:lnTo>
                    <a:pt x="264769" y="582433"/>
                  </a:lnTo>
                  <a:lnTo>
                    <a:pt x="265144" y="582507"/>
                  </a:lnTo>
                  <a:lnTo>
                    <a:pt x="265232" y="582546"/>
                  </a:lnTo>
                  <a:lnTo>
                    <a:pt x="265618" y="582723"/>
                  </a:lnTo>
                  <a:lnTo>
                    <a:pt x="266159" y="582933"/>
                  </a:lnTo>
                  <a:lnTo>
                    <a:pt x="266192" y="583081"/>
                  </a:lnTo>
                  <a:lnTo>
                    <a:pt x="266269" y="583818"/>
                  </a:lnTo>
                  <a:lnTo>
                    <a:pt x="266512" y="584554"/>
                  </a:lnTo>
                  <a:lnTo>
                    <a:pt x="266589" y="584805"/>
                  </a:lnTo>
                  <a:lnTo>
                    <a:pt x="267097" y="585245"/>
                  </a:lnTo>
                  <a:lnTo>
                    <a:pt x="267108" y="585371"/>
                  </a:lnTo>
                  <a:lnTo>
                    <a:pt x="267218" y="585546"/>
                  </a:lnTo>
                  <a:lnTo>
                    <a:pt x="267284" y="585732"/>
                  </a:lnTo>
                  <a:lnTo>
                    <a:pt x="267251" y="585971"/>
                  </a:lnTo>
                  <a:lnTo>
                    <a:pt x="267273" y="586108"/>
                  </a:lnTo>
                  <a:lnTo>
                    <a:pt x="267273" y="586108"/>
                  </a:lnTo>
                  <a:lnTo>
                    <a:pt x="267329" y="586180"/>
                  </a:lnTo>
                  <a:lnTo>
                    <a:pt x="267439" y="586219"/>
                  </a:lnTo>
                  <a:lnTo>
                    <a:pt x="268112" y="586165"/>
                  </a:lnTo>
                  <a:lnTo>
                    <a:pt x="268719" y="586045"/>
                  </a:lnTo>
                  <a:lnTo>
                    <a:pt x="269072" y="585849"/>
                  </a:lnTo>
                  <a:lnTo>
                    <a:pt x="269513" y="585493"/>
                  </a:lnTo>
                  <a:lnTo>
                    <a:pt x="269899" y="585142"/>
                  </a:lnTo>
                  <a:lnTo>
                    <a:pt x="270274" y="584668"/>
                  </a:lnTo>
                  <a:lnTo>
                    <a:pt x="270550" y="584159"/>
                  </a:lnTo>
                  <a:lnTo>
                    <a:pt x="270638" y="583886"/>
                  </a:lnTo>
                  <a:lnTo>
                    <a:pt x="270672" y="583770"/>
                  </a:lnTo>
                  <a:lnTo>
                    <a:pt x="270947" y="583260"/>
                  </a:lnTo>
                  <a:lnTo>
                    <a:pt x="271312" y="582651"/>
                  </a:lnTo>
                  <a:lnTo>
                    <a:pt x="271322" y="582629"/>
                  </a:lnTo>
                  <a:lnTo>
                    <a:pt x="271455" y="582417"/>
                  </a:lnTo>
                  <a:lnTo>
                    <a:pt x="271720" y="582229"/>
                  </a:lnTo>
                  <a:lnTo>
                    <a:pt x="272029" y="582153"/>
                  </a:lnTo>
                  <a:lnTo>
                    <a:pt x="272459" y="582121"/>
                  </a:lnTo>
                  <a:lnTo>
                    <a:pt x="272492" y="582120"/>
                  </a:lnTo>
                  <a:lnTo>
                    <a:pt x="273342" y="582090"/>
                  </a:lnTo>
                  <a:lnTo>
                    <a:pt x="273761" y="582112"/>
                  </a:lnTo>
                  <a:lnTo>
                    <a:pt x="274379" y="582257"/>
                  </a:lnTo>
                  <a:lnTo>
                    <a:pt x="274875" y="582315"/>
                  </a:lnTo>
                  <a:lnTo>
                    <a:pt x="275460" y="582380"/>
                  </a:lnTo>
                  <a:lnTo>
                    <a:pt x="275802" y="582394"/>
                  </a:lnTo>
                  <a:lnTo>
                    <a:pt x="275901" y="582398"/>
                  </a:lnTo>
                  <a:lnTo>
                    <a:pt x="276409" y="582305"/>
                  </a:lnTo>
                  <a:lnTo>
                    <a:pt x="277159" y="581907"/>
                  </a:lnTo>
                  <a:lnTo>
                    <a:pt x="277678" y="581446"/>
                  </a:lnTo>
                  <a:lnTo>
                    <a:pt x="278097" y="580989"/>
                  </a:lnTo>
                  <a:lnTo>
                    <a:pt x="278284" y="580692"/>
                  </a:lnTo>
                  <a:lnTo>
                    <a:pt x="278428" y="580336"/>
                  </a:lnTo>
                  <a:lnTo>
                    <a:pt x="278439" y="579989"/>
                  </a:lnTo>
                  <a:lnTo>
                    <a:pt x="278450" y="579941"/>
                  </a:lnTo>
                  <a:lnTo>
                    <a:pt x="278615" y="579388"/>
                  </a:lnTo>
                  <a:lnTo>
                    <a:pt x="278615" y="579027"/>
                  </a:lnTo>
                  <a:lnTo>
                    <a:pt x="278538" y="578517"/>
                  </a:lnTo>
                  <a:lnTo>
                    <a:pt x="278527" y="578442"/>
                  </a:lnTo>
                  <a:lnTo>
                    <a:pt x="278406" y="577842"/>
                  </a:lnTo>
                  <a:lnTo>
                    <a:pt x="278295" y="577270"/>
                  </a:lnTo>
                  <a:lnTo>
                    <a:pt x="278295" y="576884"/>
                  </a:lnTo>
                  <a:lnTo>
                    <a:pt x="278461" y="576252"/>
                  </a:lnTo>
                  <a:lnTo>
                    <a:pt x="278759" y="575862"/>
                  </a:lnTo>
                  <a:lnTo>
                    <a:pt x="279222" y="575327"/>
                  </a:lnTo>
                  <a:lnTo>
                    <a:pt x="279233" y="575312"/>
                  </a:lnTo>
                  <a:lnTo>
                    <a:pt x="279509" y="574685"/>
                  </a:lnTo>
                  <a:lnTo>
                    <a:pt x="279686" y="574260"/>
                  </a:lnTo>
                  <a:lnTo>
                    <a:pt x="279719" y="573955"/>
                  </a:lnTo>
                  <a:lnTo>
                    <a:pt x="279675" y="573447"/>
                  </a:lnTo>
                  <a:lnTo>
                    <a:pt x="279586" y="572787"/>
                  </a:lnTo>
                  <a:lnTo>
                    <a:pt x="279575" y="572574"/>
                  </a:lnTo>
                  <a:lnTo>
                    <a:pt x="279542" y="572286"/>
                  </a:lnTo>
                  <a:lnTo>
                    <a:pt x="279608" y="571845"/>
                  </a:lnTo>
                  <a:lnTo>
                    <a:pt x="279774" y="571569"/>
                  </a:lnTo>
                  <a:lnTo>
                    <a:pt x="280028" y="571316"/>
                  </a:lnTo>
                  <a:lnTo>
                    <a:pt x="280403" y="571130"/>
                  </a:lnTo>
                  <a:lnTo>
                    <a:pt x="280932" y="570650"/>
                  </a:lnTo>
                  <a:lnTo>
                    <a:pt x="281285" y="570251"/>
                  </a:lnTo>
                  <a:lnTo>
                    <a:pt x="281363" y="569858"/>
                  </a:lnTo>
                  <a:lnTo>
                    <a:pt x="281418" y="569608"/>
                  </a:lnTo>
                  <a:lnTo>
                    <a:pt x="281396" y="569167"/>
                  </a:lnTo>
                  <a:lnTo>
                    <a:pt x="281175" y="568718"/>
                  </a:lnTo>
                  <a:lnTo>
                    <a:pt x="280999" y="568472"/>
                  </a:lnTo>
                  <a:lnTo>
                    <a:pt x="280612" y="568226"/>
                  </a:lnTo>
                  <a:lnTo>
                    <a:pt x="280182" y="568092"/>
                  </a:lnTo>
                  <a:lnTo>
                    <a:pt x="279917" y="567892"/>
                  </a:lnTo>
                  <a:lnTo>
                    <a:pt x="279763" y="567747"/>
                  </a:lnTo>
                  <a:lnTo>
                    <a:pt x="279719" y="567201"/>
                  </a:lnTo>
                  <a:lnTo>
                    <a:pt x="279807" y="566769"/>
                  </a:lnTo>
                  <a:lnTo>
                    <a:pt x="280568" y="564724"/>
                  </a:lnTo>
                  <a:lnTo>
                    <a:pt x="280667" y="564434"/>
                  </a:lnTo>
                  <a:lnTo>
                    <a:pt x="280701" y="564353"/>
                  </a:lnTo>
                  <a:lnTo>
                    <a:pt x="281142" y="563256"/>
                  </a:lnTo>
                  <a:lnTo>
                    <a:pt x="281285" y="562870"/>
                  </a:lnTo>
                  <a:lnTo>
                    <a:pt x="281440" y="562701"/>
                  </a:lnTo>
                  <a:lnTo>
                    <a:pt x="281594" y="562532"/>
                  </a:lnTo>
                  <a:lnTo>
                    <a:pt x="282201" y="562210"/>
                  </a:lnTo>
                  <a:lnTo>
                    <a:pt x="283073" y="561921"/>
                  </a:lnTo>
                  <a:lnTo>
                    <a:pt x="283724" y="561465"/>
                  </a:lnTo>
                  <a:lnTo>
                    <a:pt x="283977" y="561184"/>
                  </a:lnTo>
                  <a:lnTo>
                    <a:pt x="284077" y="560826"/>
                  </a:lnTo>
                  <a:lnTo>
                    <a:pt x="283823" y="560101"/>
                  </a:lnTo>
                  <a:lnTo>
                    <a:pt x="282698" y="559041"/>
                  </a:lnTo>
                  <a:lnTo>
                    <a:pt x="281639" y="557744"/>
                  </a:lnTo>
                  <a:lnTo>
                    <a:pt x="280921" y="556328"/>
                  </a:lnTo>
                  <a:lnTo>
                    <a:pt x="280524" y="554585"/>
                  </a:lnTo>
                  <a:lnTo>
                    <a:pt x="280469" y="554246"/>
                  </a:lnTo>
                  <a:lnTo>
                    <a:pt x="280579" y="554002"/>
                  </a:lnTo>
                  <a:lnTo>
                    <a:pt x="280910" y="553787"/>
                  </a:lnTo>
                  <a:lnTo>
                    <a:pt x="280976" y="553661"/>
                  </a:lnTo>
                  <a:lnTo>
                    <a:pt x="281241" y="553513"/>
                  </a:lnTo>
                  <a:lnTo>
                    <a:pt x="281616" y="553364"/>
                  </a:lnTo>
                  <a:lnTo>
                    <a:pt x="282201" y="553068"/>
                  </a:lnTo>
                  <a:lnTo>
                    <a:pt x="282753" y="552795"/>
                  </a:lnTo>
                  <a:lnTo>
                    <a:pt x="282973" y="552586"/>
                  </a:lnTo>
                  <a:lnTo>
                    <a:pt x="283051" y="552278"/>
                  </a:lnTo>
                  <a:lnTo>
                    <a:pt x="283128" y="551527"/>
                  </a:lnTo>
                  <a:lnTo>
                    <a:pt x="283194" y="550847"/>
                  </a:lnTo>
                  <a:lnTo>
                    <a:pt x="283260" y="549702"/>
                  </a:lnTo>
                  <a:lnTo>
                    <a:pt x="283757" y="548810"/>
                  </a:lnTo>
                  <a:lnTo>
                    <a:pt x="284661" y="547673"/>
                  </a:lnTo>
                  <a:lnTo>
                    <a:pt x="285688" y="546786"/>
                  </a:lnTo>
                  <a:lnTo>
                    <a:pt x="286802" y="545945"/>
                  </a:lnTo>
                  <a:lnTo>
                    <a:pt x="287321" y="545603"/>
                  </a:lnTo>
                  <a:lnTo>
                    <a:pt x="287640" y="545074"/>
                  </a:lnTo>
                  <a:lnTo>
                    <a:pt x="287596" y="544339"/>
                  </a:lnTo>
                  <a:lnTo>
                    <a:pt x="287254" y="543656"/>
                  </a:lnTo>
                  <a:lnTo>
                    <a:pt x="286670" y="542983"/>
                  </a:lnTo>
                  <a:lnTo>
                    <a:pt x="285831" y="542257"/>
                  </a:lnTo>
                  <a:lnTo>
                    <a:pt x="285533" y="541621"/>
                  </a:lnTo>
                  <a:lnTo>
                    <a:pt x="285577" y="540973"/>
                  </a:lnTo>
                  <a:lnTo>
                    <a:pt x="285908" y="540454"/>
                  </a:lnTo>
                  <a:lnTo>
                    <a:pt x="286460" y="540150"/>
                  </a:lnTo>
                  <a:lnTo>
                    <a:pt x="286967" y="540137"/>
                  </a:lnTo>
                  <a:lnTo>
                    <a:pt x="287541" y="540389"/>
                  </a:lnTo>
                  <a:lnTo>
                    <a:pt x="288269" y="541061"/>
                  </a:lnTo>
                  <a:lnTo>
                    <a:pt x="288821" y="541405"/>
                  </a:lnTo>
                  <a:lnTo>
                    <a:pt x="289483" y="541543"/>
                  </a:lnTo>
                  <a:lnTo>
                    <a:pt x="290244" y="541593"/>
                  </a:lnTo>
                  <a:lnTo>
                    <a:pt x="290366" y="541640"/>
                  </a:lnTo>
                  <a:lnTo>
                    <a:pt x="290586" y="541667"/>
                  </a:lnTo>
                  <a:lnTo>
                    <a:pt x="290862" y="541667"/>
                  </a:lnTo>
                  <a:lnTo>
                    <a:pt x="291469" y="541616"/>
                  </a:lnTo>
                  <a:lnTo>
                    <a:pt x="291601" y="541520"/>
                  </a:lnTo>
                  <a:lnTo>
                    <a:pt x="291921" y="541284"/>
                  </a:lnTo>
                  <a:lnTo>
                    <a:pt x="292760" y="540620"/>
                  </a:lnTo>
                  <a:lnTo>
                    <a:pt x="292848" y="540555"/>
                  </a:lnTo>
                  <a:lnTo>
                    <a:pt x="293091" y="540362"/>
                  </a:lnTo>
                  <a:lnTo>
                    <a:pt x="293212" y="540224"/>
                  </a:lnTo>
                  <a:lnTo>
                    <a:pt x="293367" y="539690"/>
                  </a:lnTo>
                  <a:lnTo>
                    <a:pt x="293300" y="539280"/>
                  </a:lnTo>
                  <a:lnTo>
                    <a:pt x="292936" y="539001"/>
                  </a:lnTo>
                  <a:lnTo>
                    <a:pt x="292318" y="538776"/>
                  </a:lnTo>
                  <a:lnTo>
                    <a:pt x="291370" y="538498"/>
                  </a:lnTo>
                  <a:lnTo>
                    <a:pt x="290939" y="537760"/>
                  </a:lnTo>
                  <a:lnTo>
                    <a:pt x="291116" y="537015"/>
                  </a:lnTo>
                  <a:lnTo>
                    <a:pt x="291447" y="536490"/>
                  </a:lnTo>
                  <a:lnTo>
                    <a:pt x="291998" y="536278"/>
                  </a:lnTo>
                  <a:lnTo>
                    <a:pt x="292219" y="536088"/>
                  </a:lnTo>
                  <a:lnTo>
                    <a:pt x="292473" y="535926"/>
                  </a:lnTo>
                  <a:lnTo>
                    <a:pt x="292638" y="535826"/>
                  </a:lnTo>
                  <a:lnTo>
                    <a:pt x="293179" y="535546"/>
                  </a:lnTo>
                  <a:lnTo>
                    <a:pt x="293841" y="535216"/>
                  </a:lnTo>
                  <a:lnTo>
                    <a:pt x="294271" y="535023"/>
                  </a:lnTo>
                  <a:lnTo>
                    <a:pt x="294547" y="534830"/>
                  </a:lnTo>
                  <a:lnTo>
                    <a:pt x="295154" y="534347"/>
                  </a:lnTo>
                  <a:lnTo>
                    <a:pt x="295308" y="533855"/>
                  </a:lnTo>
                  <a:lnTo>
                    <a:pt x="295220" y="533488"/>
                  </a:lnTo>
                  <a:lnTo>
                    <a:pt x="294702" y="532847"/>
                  </a:lnTo>
                  <a:lnTo>
                    <a:pt x="294481" y="532076"/>
                  </a:lnTo>
                  <a:lnTo>
                    <a:pt x="294536" y="531579"/>
                  </a:lnTo>
                  <a:lnTo>
                    <a:pt x="294911" y="531151"/>
                  </a:lnTo>
                  <a:lnTo>
                    <a:pt x="295584" y="530764"/>
                  </a:lnTo>
                  <a:lnTo>
                    <a:pt x="296467" y="530493"/>
                  </a:lnTo>
                  <a:lnTo>
                    <a:pt x="297217" y="530243"/>
                  </a:lnTo>
                  <a:lnTo>
                    <a:pt x="297681" y="530004"/>
                  </a:lnTo>
                  <a:lnTo>
                    <a:pt x="297835" y="529323"/>
                  </a:lnTo>
                  <a:lnTo>
                    <a:pt x="297658" y="528558"/>
                  </a:lnTo>
                  <a:lnTo>
                    <a:pt x="297184" y="527696"/>
                  </a:lnTo>
                  <a:lnTo>
                    <a:pt x="296467" y="526565"/>
                  </a:lnTo>
                  <a:lnTo>
                    <a:pt x="296103" y="525719"/>
                  </a:lnTo>
                  <a:lnTo>
                    <a:pt x="295794" y="524883"/>
                  </a:lnTo>
                  <a:lnTo>
                    <a:pt x="295904" y="524472"/>
                  </a:lnTo>
                  <a:lnTo>
                    <a:pt x="296081" y="524127"/>
                  </a:lnTo>
                  <a:lnTo>
                    <a:pt x="296654" y="523677"/>
                  </a:lnTo>
                  <a:lnTo>
                    <a:pt x="297206" y="523281"/>
                  </a:lnTo>
                  <a:lnTo>
                    <a:pt x="297857" y="522744"/>
                  </a:lnTo>
                  <a:lnTo>
                    <a:pt x="298023" y="522280"/>
                  </a:lnTo>
                  <a:lnTo>
                    <a:pt x="297857" y="521778"/>
                  </a:lnTo>
                  <a:lnTo>
                    <a:pt x="296875" y="520939"/>
                  </a:lnTo>
                  <a:lnTo>
                    <a:pt x="296191" y="519771"/>
                  </a:lnTo>
                  <a:lnTo>
                    <a:pt x="296081" y="518540"/>
                  </a:lnTo>
                  <a:lnTo>
                    <a:pt x="296158" y="518108"/>
                  </a:lnTo>
                  <a:lnTo>
                    <a:pt x="296511" y="517508"/>
                  </a:lnTo>
                  <a:lnTo>
                    <a:pt x="297305" y="516874"/>
                  </a:lnTo>
                  <a:lnTo>
                    <a:pt x="298387" y="516353"/>
                  </a:lnTo>
                  <a:lnTo>
                    <a:pt x="299214" y="516010"/>
                  </a:lnTo>
                  <a:lnTo>
                    <a:pt x="300108" y="515343"/>
                  </a:lnTo>
                  <a:lnTo>
                    <a:pt x="300880" y="514460"/>
                  </a:lnTo>
                  <a:lnTo>
                    <a:pt x="301079" y="513765"/>
                  </a:lnTo>
                  <a:lnTo>
                    <a:pt x="301343" y="512873"/>
                  </a:lnTo>
                  <a:lnTo>
                    <a:pt x="302039" y="510101"/>
                  </a:lnTo>
                  <a:lnTo>
                    <a:pt x="302116" y="509497"/>
                  </a:lnTo>
                  <a:lnTo>
                    <a:pt x="302005" y="509276"/>
                  </a:lnTo>
                  <a:lnTo>
                    <a:pt x="301685" y="509228"/>
                  </a:lnTo>
                  <a:lnTo>
                    <a:pt x="301277" y="509322"/>
                  </a:lnTo>
                  <a:lnTo>
                    <a:pt x="300659" y="509442"/>
                  </a:lnTo>
                  <a:lnTo>
                    <a:pt x="300064" y="509498"/>
                  </a:lnTo>
                  <a:lnTo>
                    <a:pt x="299711" y="509273"/>
                  </a:lnTo>
                  <a:lnTo>
                    <a:pt x="299567" y="508885"/>
                  </a:lnTo>
                  <a:lnTo>
                    <a:pt x="299644" y="508453"/>
                  </a:lnTo>
                  <a:lnTo>
                    <a:pt x="300229" y="507652"/>
                  </a:lnTo>
                  <a:lnTo>
                    <a:pt x="300560" y="507051"/>
                  </a:lnTo>
                  <a:lnTo>
                    <a:pt x="300637" y="506609"/>
                  </a:lnTo>
                  <a:lnTo>
                    <a:pt x="300604" y="505853"/>
                  </a:lnTo>
                  <a:lnTo>
                    <a:pt x="300108" y="505013"/>
                  </a:lnTo>
                  <a:lnTo>
                    <a:pt x="299975" y="504776"/>
                  </a:lnTo>
                  <a:lnTo>
                    <a:pt x="299611" y="503622"/>
                  </a:lnTo>
                  <a:lnTo>
                    <a:pt x="299567" y="502840"/>
                  </a:lnTo>
                  <a:lnTo>
                    <a:pt x="299898" y="502262"/>
                  </a:lnTo>
                  <a:lnTo>
                    <a:pt x="300715" y="501595"/>
                  </a:lnTo>
                  <a:lnTo>
                    <a:pt x="301641" y="501077"/>
                  </a:lnTo>
                  <a:lnTo>
                    <a:pt x="302535" y="500374"/>
                  </a:lnTo>
                  <a:lnTo>
                    <a:pt x="303329" y="499407"/>
                  </a:lnTo>
                  <a:lnTo>
                    <a:pt x="303682" y="498742"/>
                  </a:lnTo>
                  <a:lnTo>
                    <a:pt x="303716" y="498155"/>
                  </a:lnTo>
                  <a:lnTo>
                    <a:pt x="303749" y="497042"/>
                  </a:lnTo>
                  <a:lnTo>
                    <a:pt x="303892" y="496654"/>
                  </a:lnTo>
                  <a:lnTo>
                    <a:pt x="304510" y="495869"/>
                  </a:lnTo>
                  <a:lnTo>
                    <a:pt x="305150" y="494923"/>
                  </a:lnTo>
                  <a:lnTo>
                    <a:pt x="306077" y="493949"/>
                  </a:lnTo>
                  <a:lnTo>
                    <a:pt x="307224" y="492828"/>
                  </a:lnTo>
                  <a:lnTo>
                    <a:pt x="307511" y="492295"/>
                  </a:lnTo>
                  <a:lnTo>
                    <a:pt x="307665" y="492017"/>
                  </a:lnTo>
                  <a:lnTo>
                    <a:pt x="307632" y="491548"/>
                  </a:lnTo>
                  <a:lnTo>
                    <a:pt x="307158" y="491175"/>
                  </a:lnTo>
                  <a:lnTo>
                    <a:pt x="306143" y="490905"/>
                  </a:lnTo>
                  <a:lnTo>
                    <a:pt x="305282" y="491029"/>
                  </a:lnTo>
                  <a:lnTo>
                    <a:pt x="304422" y="491447"/>
                  </a:lnTo>
                  <a:lnTo>
                    <a:pt x="303881" y="491510"/>
                  </a:lnTo>
                  <a:lnTo>
                    <a:pt x="303363" y="491258"/>
                  </a:lnTo>
                  <a:lnTo>
                    <a:pt x="303065" y="490784"/>
                  </a:lnTo>
                  <a:lnTo>
                    <a:pt x="303065" y="490197"/>
                  </a:lnTo>
                  <a:lnTo>
                    <a:pt x="303296" y="489649"/>
                  </a:lnTo>
                  <a:lnTo>
                    <a:pt x="303881" y="489113"/>
                  </a:lnTo>
                  <a:lnTo>
                    <a:pt x="304455" y="489160"/>
                  </a:lnTo>
                  <a:lnTo>
                    <a:pt x="305073" y="489209"/>
                  </a:lnTo>
                  <a:lnTo>
                    <a:pt x="305922" y="489246"/>
                  </a:lnTo>
                  <a:lnTo>
                    <a:pt x="306507" y="489174"/>
                  </a:lnTo>
                  <a:lnTo>
                    <a:pt x="307037" y="488787"/>
                  </a:lnTo>
                  <a:lnTo>
                    <a:pt x="307290" y="488270"/>
                  </a:lnTo>
                  <a:lnTo>
                    <a:pt x="307224" y="487906"/>
                  </a:lnTo>
                  <a:lnTo>
                    <a:pt x="306893" y="487626"/>
                  </a:lnTo>
                  <a:lnTo>
                    <a:pt x="306397" y="487393"/>
                  </a:lnTo>
                  <a:lnTo>
                    <a:pt x="305724" y="487213"/>
                  </a:lnTo>
                  <a:lnTo>
                    <a:pt x="304962" y="486952"/>
                  </a:lnTo>
                  <a:lnTo>
                    <a:pt x="304422" y="486090"/>
                  </a:lnTo>
                  <a:lnTo>
                    <a:pt x="304378" y="486005"/>
                  </a:lnTo>
                  <a:lnTo>
                    <a:pt x="304256" y="485762"/>
                  </a:lnTo>
                  <a:lnTo>
                    <a:pt x="304223" y="485528"/>
                  </a:lnTo>
                  <a:lnTo>
                    <a:pt x="304256" y="485213"/>
                  </a:lnTo>
                  <a:lnTo>
                    <a:pt x="304289" y="485036"/>
                  </a:lnTo>
                  <a:lnTo>
                    <a:pt x="304367" y="484903"/>
                  </a:lnTo>
                  <a:lnTo>
                    <a:pt x="304433" y="484783"/>
                  </a:lnTo>
                  <a:lnTo>
                    <a:pt x="304819" y="484530"/>
                  </a:lnTo>
                  <a:lnTo>
                    <a:pt x="305382" y="484219"/>
                  </a:lnTo>
                  <a:lnTo>
                    <a:pt x="305624" y="484007"/>
                  </a:lnTo>
                  <a:lnTo>
                    <a:pt x="305900" y="483748"/>
                  </a:lnTo>
                  <a:lnTo>
                    <a:pt x="306154" y="483102"/>
                  </a:lnTo>
                  <a:lnTo>
                    <a:pt x="306529" y="482509"/>
                  </a:lnTo>
                  <a:lnTo>
                    <a:pt x="306584" y="481942"/>
                  </a:lnTo>
                  <a:lnTo>
                    <a:pt x="307213" y="481271"/>
                  </a:lnTo>
                  <a:lnTo>
                    <a:pt x="307721" y="480902"/>
                  </a:lnTo>
                  <a:lnTo>
                    <a:pt x="308349" y="480505"/>
                  </a:lnTo>
                  <a:lnTo>
                    <a:pt x="309232" y="480618"/>
                  </a:lnTo>
                  <a:lnTo>
                    <a:pt x="309795" y="480902"/>
                  </a:lnTo>
                  <a:lnTo>
                    <a:pt x="310247" y="481129"/>
                  </a:lnTo>
                  <a:lnTo>
                    <a:pt x="310655" y="481884"/>
                  </a:lnTo>
                  <a:lnTo>
                    <a:pt x="310799" y="482497"/>
                  </a:lnTo>
                  <a:lnTo>
                    <a:pt x="311196" y="482793"/>
                  </a:lnTo>
                  <a:lnTo>
                    <a:pt x="311759" y="482852"/>
                  </a:lnTo>
                  <a:lnTo>
                    <a:pt x="312564" y="482849"/>
                  </a:lnTo>
                  <a:lnTo>
                    <a:pt x="313237" y="483292"/>
                  </a:lnTo>
                  <a:lnTo>
                    <a:pt x="314693" y="483861"/>
                  </a:lnTo>
                  <a:lnTo>
                    <a:pt x="315786" y="484579"/>
                  </a:lnTo>
                  <a:lnTo>
                    <a:pt x="316161" y="485050"/>
                  </a:lnTo>
                  <a:lnTo>
                    <a:pt x="316271" y="485333"/>
                  </a:lnTo>
                  <a:lnTo>
                    <a:pt x="316304" y="485785"/>
                  </a:lnTo>
                  <a:lnTo>
                    <a:pt x="316216" y="486211"/>
                  </a:lnTo>
                  <a:lnTo>
                    <a:pt x="315731" y="486853"/>
                  </a:lnTo>
                  <a:lnTo>
                    <a:pt x="315212" y="487280"/>
                  </a:lnTo>
                  <a:lnTo>
                    <a:pt x="314484" y="488139"/>
                  </a:lnTo>
                  <a:lnTo>
                    <a:pt x="314351" y="488537"/>
                  </a:lnTo>
                  <a:lnTo>
                    <a:pt x="314484" y="489279"/>
                  </a:lnTo>
                  <a:lnTo>
                    <a:pt x="314793" y="489676"/>
                  </a:lnTo>
                  <a:lnTo>
                    <a:pt x="315223" y="489783"/>
                  </a:lnTo>
                  <a:lnTo>
                    <a:pt x="315587" y="489741"/>
                  </a:lnTo>
                  <a:lnTo>
                    <a:pt x="315896" y="489504"/>
                  </a:lnTo>
                  <a:lnTo>
                    <a:pt x="316150" y="489011"/>
                  </a:lnTo>
                  <a:lnTo>
                    <a:pt x="316326" y="488025"/>
                  </a:lnTo>
                  <a:lnTo>
                    <a:pt x="316624" y="487565"/>
                  </a:lnTo>
                  <a:lnTo>
                    <a:pt x="317055" y="487274"/>
                  </a:lnTo>
                  <a:lnTo>
                    <a:pt x="317728" y="487285"/>
                  </a:lnTo>
                  <a:lnTo>
                    <a:pt x="318158" y="487554"/>
                  </a:lnTo>
                  <a:lnTo>
                    <a:pt x="318665" y="488166"/>
                  </a:lnTo>
                  <a:lnTo>
                    <a:pt x="318996" y="488556"/>
                  </a:lnTo>
                  <a:lnTo>
                    <a:pt x="319680" y="489053"/>
                  </a:lnTo>
                  <a:lnTo>
                    <a:pt x="320375" y="489078"/>
                  </a:lnTo>
                  <a:lnTo>
                    <a:pt x="321082" y="488793"/>
                  </a:lnTo>
                  <a:lnTo>
                    <a:pt x="321733" y="488330"/>
                  </a:lnTo>
                  <a:lnTo>
                    <a:pt x="321821" y="488312"/>
                  </a:lnTo>
                  <a:lnTo>
                    <a:pt x="322670" y="488012"/>
                  </a:lnTo>
                  <a:lnTo>
                    <a:pt x="322814" y="487965"/>
                  </a:lnTo>
                  <a:lnTo>
                    <a:pt x="323090" y="488098"/>
                  </a:lnTo>
                  <a:lnTo>
                    <a:pt x="323752" y="488565"/>
                  </a:lnTo>
                  <a:lnTo>
                    <a:pt x="323752" y="488566"/>
                  </a:lnTo>
                  <a:lnTo>
                    <a:pt x="323961" y="488802"/>
                  </a:lnTo>
                  <a:lnTo>
                    <a:pt x="324038" y="488823"/>
                  </a:lnTo>
                  <a:lnTo>
                    <a:pt x="324127" y="488847"/>
                  </a:lnTo>
                  <a:lnTo>
                    <a:pt x="324248" y="488879"/>
                  </a:lnTo>
                  <a:lnTo>
                    <a:pt x="324347" y="488920"/>
                  </a:lnTo>
                  <a:lnTo>
                    <a:pt x="324447" y="488957"/>
                  </a:lnTo>
                  <a:lnTo>
                    <a:pt x="324557" y="488962"/>
                  </a:lnTo>
                  <a:lnTo>
                    <a:pt x="324645" y="488944"/>
                  </a:lnTo>
                  <a:lnTo>
                    <a:pt x="324767" y="488851"/>
                  </a:lnTo>
                  <a:lnTo>
                    <a:pt x="324921" y="488763"/>
                  </a:lnTo>
                  <a:lnTo>
                    <a:pt x="325009" y="488750"/>
                  </a:lnTo>
                  <a:lnTo>
                    <a:pt x="325054" y="488759"/>
                  </a:lnTo>
                  <a:lnTo>
                    <a:pt x="325087" y="488782"/>
                  </a:lnTo>
                  <a:lnTo>
                    <a:pt x="325109" y="488833"/>
                  </a:lnTo>
                  <a:lnTo>
                    <a:pt x="325109" y="488916"/>
                  </a:lnTo>
                  <a:lnTo>
                    <a:pt x="325109" y="489008"/>
                  </a:lnTo>
                  <a:lnTo>
                    <a:pt x="325076" y="489115"/>
                  </a:lnTo>
                  <a:lnTo>
                    <a:pt x="325020" y="489216"/>
                  </a:lnTo>
                  <a:lnTo>
                    <a:pt x="324987" y="489364"/>
                  </a:lnTo>
                  <a:lnTo>
                    <a:pt x="324987" y="489456"/>
                  </a:lnTo>
                  <a:lnTo>
                    <a:pt x="325020" y="489664"/>
                  </a:lnTo>
                  <a:lnTo>
                    <a:pt x="325142" y="489821"/>
                  </a:lnTo>
                  <a:lnTo>
                    <a:pt x="325307" y="490015"/>
                  </a:lnTo>
                  <a:lnTo>
                    <a:pt x="325373" y="490168"/>
                  </a:lnTo>
                  <a:lnTo>
                    <a:pt x="325385" y="490316"/>
                  </a:lnTo>
                  <a:lnTo>
                    <a:pt x="325385" y="490542"/>
                  </a:lnTo>
                  <a:lnTo>
                    <a:pt x="325362" y="490704"/>
                  </a:lnTo>
                  <a:lnTo>
                    <a:pt x="325340" y="490907"/>
                  </a:lnTo>
                  <a:lnTo>
                    <a:pt x="325329" y="490958"/>
                  </a:lnTo>
                  <a:lnTo>
                    <a:pt x="325307" y="491161"/>
                  </a:lnTo>
                  <a:lnTo>
                    <a:pt x="325307" y="491281"/>
                  </a:lnTo>
                  <a:lnTo>
                    <a:pt x="325307" y="491323"/>
                  </a:lnTo>
                  <a:lnTo>
                    <a:pt x="325329" y="491429"/>
                  </a:lnTo>
                  <a:lnTo>
                    <a:pt x="325362" y="491480"/>
                  </a:lnTo>
                  <a:lnTo>
                    <a:pt x="325429" y="491489"/>
                  </a:lnTo>
                  <a:lnTo>
                    <a:pt x="325528" y="491503"/>
                  </a:lnTo>
                  <a:lnTo>
                    <a:pt x="325671" y="491614"/>
                  </a:lnTo>
                  <a:lnTo>
                    <a:pt x="325881" y="491896"/>
                  </a:lnTo>
                  <a:lnTo>
                    <a:pt x="326013" y="492094"/>
                  </a:lnTo>
                  <a:lnTo>
                    <a:pt x="326102" y="492256"/>
                  </a:lnTo>
                  <a:lnTo>
                    <a:pt x="326146" y="492418"/>
                  </a:lnTo>
                  <a:lnTo>
                    <a:pt x="326179" y="492552"/>
                  </a:lnTo>
                  <a:lnTo>
                    <a:pt x="326223" y="492640"/>
                  </a:lnTo>
                  <a:lnTo>
                    <a:pt x="326212" y="492686"/>
                  </a:lnTo>
                  <a:lnTo>
                    <a:pt x="326157" y="492741"/>
                  </a:lnTo>
                  <a:lnTo>
                    <a:pt x="326091" y="492755"/>
                  </a:lnTo>
                  <a:lnTo>
                    <a:pt x="326035" y="492737"/>
                  </a:lnTo>
                  <a:lnTo>
                    <a:pt x="325947" y="492663"/>
                  </a:lnTo>
                  <a:lnTo>
                    <a:pt x="325859" y="492603"/>
                  </a:lnTo>
                  <a:lnTo>
                    <a:pt x="325771" y="492570"/>
                  </a:lnTo>
                  <a:lnTo>
                    <a:pt x="325627" y="492589"/>
                  </a:lnTo>
                  <a:lnTo>
                    <a:pt x="325440" y="492704"/>
                  </a:lnTo>
                  <a:lnTo>
                    <a:pt x="325285" y="492867"/>
                  </a:lnTo>
                  <a:lnTo>
                    <a:pt x="325274" y="492885"/>
                  </a:lnTo>
                  <a:lnTo>
                    <a:pt x="325230" y="492951"/>
                  </a:lnTo>
                  <a:lnTo>
                    <a:pt x="325208" y="493026"/>
                  </a:lnTo>
                  <a:lnTo>
                    <a:pt x="325197" y="493078"/>
                  </a:lnTo>
                  <a:lnTo>
                    <a:pt x="325208" y="493094"/>
                  </a:lnTo>
                  <a:lnTo>
                    <a:pt x="325208" y="493115"/>
                  </a:lnTo>
                  <a:lnTo>
                    <a:pt x="325219" y="493123"/>
                  </a:lnTo>
                  <a:lnTo>
                    <a:pt x="325219" y="493139"/>
                  </a:lnTo>
                  <a:lnTo>
                    <a:pt x="325252" y="493167"/>
                  </a:lnTo>
                  <a:lnTo>
                    <a:pt x="325307" y="493199"/>
                  </a:lnTo>
                  <a:lnTo>
                    <a:pt x="325318" y="493200"/>
                  </a:lnTo>
                  <a:lnTo>
                    <a:pt x="325429" y="493242"/>
                  </a:lnTo>
                  <a:lnTo>
                    <a:pt x="325506" y="493263"/>
                  </a:lnTo>
                  <a:lnTo>
                    <a:pt x="325594" y="493365"/>
                  </a:lnTo>
                  <a:lnTo>
                    <a:pt x="325760" y="493490"/>
                  </a:lnTo>
                  <a:lnTo>
                    <a:pt x="325947" y="493665"/>
                  </a:lnTo>
                  <a:lnTo>
                    <a:pt x="326057" y="493799"/>
                  </a:lnTo>
                  <a:lnTo>
                    <a:pt x="326135" y="493947"/>
                  </a:lnTo>
                  <a:lnTo>
                    <a:pt x="326146" y="494192"/>
                  </a:lnTo>
                  <a:lnTo>
                    <a:pt x="326124" y="494423"/>
                  </a:lnTo>
                  <a:lnTo>
                    <a:pt x="326035" y="494668"/>
                  </a:lnTo>
                  <a:lnTo>
                    <a:pt x="325903" y="494927"/>
                  </a:lnTo>
                  <a:lnTo>
                    <a:pt x="325804" y="495162"/>
                  </a:lnTo>
                  <a:lnTo>
                    <a:pt x="325782" y="495361"/>
                  </a:lnTo>
                  <a:lnTo>
                    <a:pt x="325749" y="495511"/>
                  </a:lnTo>
                  <a:lnTo>
                    <a:pt x="325738" y="495587"/>
                  </a:lnTo>
                  <a:lnTo>
                    <a:pt x="325738" y="495735"/>
                  </a:lnTo>
                  <a:lnTo>
                    <a:pt x="325815" y="495832"/>
                  </a:lnTo>
                  <a:lnTo>
                    <a:pt x="325980" y="496003"/>
                  </a:lnTo>
                  <a:lnTo>
                    <a:pt x="326124" y="496110"/>
                  </a:lnTo>
                  <a:lnTo>
                    <a:pt x="326256" y="496215"/>
                  </a:lnTo>
                  <a:lnTo>
                    <a:pt x="326411" y="496377"/>
                  </a:lnTo>
                  <a:lnTo>
                    <a:pt x="326477" y="496418"/>
                  </a:lnTo>
                  <a:lnTo>
                    <a:pt x="326532" y="496401"/>
                  </a:lnTo>
                  <a:lnTo>
                    <a:pt x="326554" y="496377"/>
                  </a:lnTo>
                  <a:lnTo>
                    <a:pt x="326664" y="496188"/>
                  </a:lnTo>
                  <a:lnTo>
                    <a:pt x="326753" y="496013"/>
                  </a:lnTo>
                  <a:lnTo>
                    <a:pt x="326863" y="495842"/>
                  </a:lnTo>
                  <a:lnTo>
                    <a:pt x="327017" y="495680"/>
                  </a:lnTo>
                  <a:lnTo>
                    <a:pt x="327238" y="495541"/>
                  </a:lnTo>
                  <a:lnTo>
                    <a:pt x="327481" y="495388"/>
                  </a:lnTo>
                  <a:lnTo>
                    <a:pt x="327723" y="495268"/>
                  </a:lnTo>
                  <a:lnTo>
                    <a:pt x="327889" y="495203"/>
                  </a:lnTo>
                  <a:lnTo>
                    <a:pt x="327955" y="495209"/>
                  </a:lnTo>
                  <a:lnTo>
                    <a:pt x="327999" y="495254"/>
                  </a:lnTo>
                  <a:lnTo>
                    <a:pt x="328010" y="495361"/>
                  </a:lnTo>
                  <a:lnTo>
                    <a:pt x="327999" y="495477"/>
                  </a:lnTo>
                  <a:lnTo>
                    <a:pt x="327988" y="495545"/>
                  </a:lnTo>
                  <a:lnTo>
                    <a:pt x="328010" y="495656"/>
                  </a:lnTo>
                  <a:lnTo>
                    <a:pt x="328077" y="495735"/>
                  </a:lnTo>
                  <a:lnTo>
                    <a:pt x="328209" y="495777"/>
                  </a:lnTo>
                  <a:lnTo>
                    <a:pt x="328308" y="495846"/>
                  </a:lnTo>
                  <a:lnTo>
                    <a:pt x="328374" y="495933"/>
                  </a:lnTo>
                  <a:lnTo>
                    <a:pt x="328463" y="496082"/>
                  </a:lnTo>
                  <a:lnTo>
                    <a:pt x="328518" y="496174"/>
                  </a:lnTo>
                  <a:lnTo>
                    <a:pt x="328562" y="496280"/>
                  </a:lnTo>
                  <a:lnTo>
                    <a:pt x="328573" y="496354"/>
                  </a:lnTo>
                  <a:lnTo>
                    <a:pt x="328584" y="496460"/>
                  </a:lnTo>
                  <a:lnTo>
                    <a:pt x="328606" y="496645"/>
                  </a:lnTo>
                  <a:lnTo>
                    <a:pt x="328617" y="496802"/>
                  </a:lnTo>
                  <a:lnTo>
                    <a:pt x="328661" y="496950"/>
                  </a:lnTo>
                  <a:lnTo>
                    <a:pt x="328739" y="497042"/>
                  </a:lnTo>
                  <a:lnTo>
                    <a:pt x="328871" y="497042"/>
                  </a:lnTo>
                  <a:lnTo>
                    <a:pt x="329003" y="497038"/>
                  </a:lnTo>
                  <a:lnTo>
                    <a:pt x="329036" y="497047"/>
                  </a:lnTo>
                  <a:lnTo>
                    <a:pt x="329092" y="497103"/>
                  </a:lnTo>
                  <a:lnTo>
                    <a:pt x="329092" y="497148"/>
                  </a:lnTo>
                  <a:lnTo>
                    <a:pt x="329092" y="497223"/>
                  </a:lnTo>
                  <a:lnTo>
                    <a:pt x="329003" y="497274"/>
                  </a:lnTo>
                  <a:lnTo>
                    <a:pt x="328893" y="497310"/>
                  </a:lnTo>
                  <a:lnTo>
                    <a:pt x="328805" y="497361"/>
                  </a:lnTo>
                  <a:lnTo>
                    <a:pt x="328761" y="497430"/>
                  </a:lnTo>
                  <a:lnTo>
                    <a:pt x="328750" y="497536"/>
                  </a:lnTo>
                  <a:lnTo>
                    <a:pt x="328750" y="497666"/>
                  </a:lnTo>
                  <a:lnTo>
                    <a:pt x="328761" y="497685"/>
                  </a:lnTo>
                  <a:lnTo>
                    <a:pt x="328794" y="497765"/>
                  </a:lnTo>
                  <a:lnTo>
                    <a:pt x="328827" y="497879"/>
                  </a:lnTo>
                  <a:lnTo>
                    <a:pt x="328882" y="497976"/>
                  </a:lnTo>
                  <a:lnTo>
                    <a:pt x="328882" y="498073"/>
                  </a:lnTo>
                  <a:lnTo>
                    <a:pt x="328871" y="498145"/>
                  </a:lnTo>
                  <a:lnTo>
                    <a:pt x="328805" y="498215"/>
                  </a:lnTo>
                  <a:lnTo>
                    <a:pt x="328694" y="498290"/>
                  </a:lnTo>
                  <a:lnTo>
                    <a:pt x="328672" y="498374"/>
                  </a:lnTo>
                  <a:lnTo>
                    <a:pt x="328694" y="498449"/>
                  </a:lnTo>
                  <a:lnTo>
                    <a:pt x="328761" y="498529"/>
                  </a:lnTo>
                  <a:lnTo>
                    <a:pt x="328860" y="498542"/>
                  </a:lnTo>
                  <a:lnTo>
                    <a:pt x="328970" y="498515"/>
                  </a:lnTo>
                  <a:lnTo>
                    <a:pt x="329036" y="498462"/>
                  </a:lnTo>
                  <a:lnTo>
                    <a:pt x="329092" y="498423"/>
                  </a:lnTo>
                  <a:lnTo>
                    <a:pt x="329147" y="498436"/>
                  </a:lnTo>
                  <a:lnTo>
                    <a:pt x="329213" y="498524"/>
                  </a:lnTo>
                  <a:lnTo>
                    <a:pt x="329257" y="498662"/>
                  </a:lnTo>
                  <a:lnTo>
                    <a:pt x="329279" y="498799"/>
                  </a:lnTo>
                  <a:lnTo>
                    <a:pt x="329334" y="499100"/>
                  </a:lnTo>
                  <a:lnTo>
                    <a:pt x="329334" y="499235"/>
                  </a:lnTo>
                  <a:lnTo>
                    <a:pt x="329334" y="499288"/>
                  </a:lnTo>
                  <a:lnTo>
                    <a:pt x="329356" y="499407"/>
                  </a:lnTo>
                  <a:lnTo>
                    <a:pt x="329445" y="499565"/>
                  </a:lnTo>
                  <a:lnTo>
                    <a:pt x="329577" y="499676"/>
                  </a:lnTo>
                  <a:lnTo>
                    <a:pt x="329698" y="499731"/>
                  </a:lnTo>
                  <a:lnTo>
                    <a:pt x="329853" y="499778"/>
                  </a:lnTo>
                  <a:lnTo>
                    <a:pt x="329985" y="499787"/>
                  </a:lnTo>
                  <a:lnTo>
                    <a:pt x="330107" y="499763"/>
                  </a:lnTo>
                  <a:lnTo>
                    <a:pt x="330162" y="499722"/>
                  </a:lnTo>
                  <a:lnTo>
                    <a:pt x="330217" y="499662"/>
                  </a:lnTo>
                  <a:lnTo>
                    <a:pt x="330261" y="499616"/>
                  </a:lnTo>
                  <a:lnTo>
                    <a:pt x="330327" y="499601"/>
                  </a:lnTo>
                  <a:lnTo>
                    <a:pt x="330371" y="499632"/>
                  </a:lnTo>
                  <a:lnTo>
                    <a:pt x="330393" y="499649"/>
                  </a:lnTo>
                  <a:lnTo>
                    <a:pt x="330427" y="499739"/>
                  </a:lnTo>
                  <a:lnTo>
                    <a:pt x="330548" y="500091"/>
                  </a:lnTo>
                  <a:lnTo>
                    <a:pt x="330669" y="500492"/>
                  </a:lnTo>
                  <a:lnTo>
                    <a:pt x="330758" y="500686"/>
                  </a:lnTo>
                  <a:lnTo>
                    <a:pt x="330879" y="500918"/>
                  </a:lnTo>
                  <a:lnTo>
                    <a:pt x="331111" y="501275"/>
                  </a:lnTo>
                  <a:lnTo>
                    <a:pt x="331199" y="501487"/>
                  </a:lnTo>
                  <a:lnTo>
                    <a:pt x="331210" y="501557"/>
                  </a:lnTo>
                  <a:lnTo>
                    <a:pt x="331188" y="501637"/>
                  </a:lnTo>
                  <a:lnTo>
                    <a:pt x="331078" y="501766"/>
                  </a:lnTo>
                  <a:lnTo>
                    <a:pt x="330945" y="501823"/>
                  </a:lnTo>
                  <a:lnTo>
                    <a:pt x="330791" y="501848"/>
                  </a:lnTo>
                  <a:lnTo>
                    <a:pt x="330239" y="501825"/>
                  </a:lnTo>
                  <a:lnTo>
                    <a:pt x="330074" y="501856"/>
                  </a:lnTo>
                  <a:lnTo>
                    <a:pt x="329919" y="501907"/>
                  </a:lnTo>
                  <a:lnTo>
                    <a:pt x="329798" y="501966"/>
                  </a:lnTo>
                  <a:lnTo>
                    <a:pt x="329676" y="502051"/>
                  </a:lnTo>
                  <a:lnTo>
                    <a:pt x="329621" y="502153"/>
                  </a:lnTo>
                  <a:lnTo>
                    <a:pt x="329621" y="502274"/>
                  </a:lnTo>
                  <a:lnTo>
                    <a:pt x="329654" y="502352"/>
                  </a:lnTo>
                  <a:lnTo>
                    <a:pt x="329654" y="502352"/>
                  </a:lnTo>
                  <a:lnTo>
                    <a:pt x="329732" y="502479"/>
                  </a:lnTo>
                  <a:lnTo>
                    <a:pt x="329842" y="502578"/>
                  </a:lnTo>
                  <a:lnTo>
                    <a:pt x="330007" y="502658"/>
                  </a:lnTo>
                  <a:lnTo>
                    <a:pt x="330195" y="502722"/>
                  </a:lnTo>
                  <a:lnTo>
                    <a:pt x="330504" y="502792"/>
                  </a:lnTo>
                  <a:lnTo>
                    <a:pt x="330658" y="502843"/>
                  </a:lnTo>
                  <a:lnTo>
                    <a:pt x="330780" y="502944"/>
                  </a:lnTo>
                  <a:lnTo>
                    <a:pt x="330835" y="503046"/>
                  </a:lnTo>
                  <a:lnTo>
                    <a:pt x="330857" y="503170"/>
                  </a:lnTo>
                  <a:lnTo>
                    <a:pt x="330846" y="503297"/>
                  </a:lnTo>
                  <a:lnTo>
                    <a:pt x="330680" y="503771"/>
                  </a:lnTo>
                  <a:lnTo>
                    <a:pt x="330614" y="504016"/>
                  </a:lnTo>
                  <a:lnTo>
                    <a:pt x="330614" y="504146"/>
                  </a:lnTo>
                  <a:lnTo>
                    <a:pt x="330658" y="504465"/>
                  </a:lnTo>
                  <a:lnTo>
                    <a:pt x="330603" y="504851"/>
                  </a:lnTo>
                  <a:lnTo>
                    <a:pt x="330548" y="505178"/>
                  </a:lnTo>
                  <a:lnTo>
                    <a:pt x="330548" y="505390"/>
                  </a:lnTo>
                  <a:lnTo>
                    <a:pt x="330603" y="505618"/>
                  </a:lnTo>
                  <a:lnTo>
                    <a:pt x="330824" y="506080"/>
                  </a:lnTo>
                  <a:lnTo>
                    <a:pt x="330890" y="506190"/>
                  </a:lnTo>
                  <a:lnTo>
                    <a:pt x="331044" y="506500"/>
                  </a:lnTo>
                  <a:lnTo>
                    <a:pt x="331342" y="506971"/>
                  </a:lnTo>
                  <a:lnTo>
                    <a:pt x="331420" y="507134"/>
                  </a:lnTo>
                  <a:lnTo>
                    <a:pt x="331442" y="507228"/>
                  </a:lnTo>
                  <a:lnTo>
                    <a:pt x="331453" y="507427"/>
                  </a:lnTo>
                  <a:lnTo>
                    <a:pt x="331420" y="507577"/>
                  </a:lnTo>
                  <a:lnTo>
                    <a:pt x="331364" y="507707"/>
                  </a:lnTo>
                  <a:lnTo>
                    <a:pt x="331243" y="507921"/>
                  </a:lnTo>
                  <a:lnTo>
                    <a:pt x="331155" y="508133"/>
                  </a:lnTo>
                  <a:lnTo>
                    <a:pt x="331144" y="508249"/>
                  </a:lnTo>
                  <a:lnTo>
                    <a:pt x="331155" y="508448"/>
                  </a:lnTo>
                  <a:lnTo>
                    <a:pt x="331254" y="508601"/>
                  </a:lnTo>
                  <a:lnTo>
                    <a:pt x="331442" y="508660"/>
                  </a:lnTo>
                  <a:lnTo>
                    <a:pt x="331519" y="508702"/>
                  </a:lnTo>
                  <a:lnTo>
                    <a:pt x="331563" y="508756"/>
                  </a:lnTo>
                  <a:lnTo>
                    <a:pt x="331629" y="508914"/>
                  </a:lnTo>
                  <a:lnTo>
                    <a:pt x="331695" y="509337"/>
                  </a:lnTo>
                  <a:lnTo>
                    <a:pt x="331817" y="509630"/>
                  </a:lnTo>
                  <a:lnTo>
                    <a:pt x="331839" y="509661"/>
                  </a:lnTo>
                  <a:lnTo>
                    <a:pt x="331894" y="509774"/>
                  </a:lnTo>
                  <a:lnTo>
                    <a:pt x="331927" y="509816"/>
                  </a:lnTo>
                  <a:lnTo>
                    <a:pt x="331982" y="509861"/>
                  </a:lnTo>
                  <a:lnTo>
                    <a:pt x="332104" y="509870"/>
                  </a:lnTo>
                  <a:lnTo>
                    <a:pt x="332181" y="509824"/>
                  </a:lnTo>
                  <a:lnTo>
                    <a:pt x="332324" y="509709"/>
                  </a:lnTo>
                  <a:lnTo>
                    <a:pt x="332413" y="509712"/>
                  </a:lnTo>
                  <a:lnTo>
                    <a:pt x="332457" y="509746"/>
                  </a:lnTo>
                  <a:lnTo>
                    <a:pt x="332501" y="509864"/>
                  </a:lnTo>
                  <a:lnTo>
                    <a:pt x="332578" y="510222"/>
                  </a:lnTo>
                  <a:lnTo>
                    <a:pt x="332733" y="510679"/>
                  </a:lnTo>
                  <a:lnTo>
                    <a:pt x="332865" y="510967"/>
                  </a:lnTo>
                  <a:lnTo>
                    <a:pt x="332931" y="511023"/>
                  </a:lnTo>
                  <a:lnTo>
                    <a:pt x="333196" y="511186"/>
                  </a:lnTo>
                  <a:lnTo>
                    <a:pt x="333328" y="511316"/>
                  </a:lnTo>
                  <a:lnTo>
                    <a:pt x="333383" y="511409"/>
                  </a:lnTo>
                  <a:lnTo>
                    <a:pt x="333394" y="511477"/>
                  </a:lnTo>
                  <a:lnTo>
                    <a:pt x="333383" y="511809"/>
                  </a:lnTo>
                  <a:lnTo>
                    <a:pt x="333428" y="511869"/>
                  </a:lnTo>
                  <a:lnTo>
                    <a:pt x="333582" y="511953"/>
                  </a:lnTo>
                  <a:lnTo>
                    <a:pt x="333670" y="512030"/>
                  </a:lnTo>
                  <a:lnTo>
                    <a:pt x="333670" y="512145"/>
                  </a:lnTo>
                  <a:lnTo>
                    <a:pt x="333659" y="512185"/>
                  </a:lnTo>
                  <a:lnTo>
                    <a:pt x="333626" y="512236"/>
                  </a:lnTo>
                  <a:lnTo>
                    <a:pt x="333516" y="512305"/>
                  </a:lnTo>
                  <a:lnTo>
                    <a:pt x="333428" y="512334"/>
                  </a:lnTo>
                  <a:lnTo>
                    <a:pt x="333295" y="512396"/>
                  </a:lnTo>
                  <a:lnTo>
                    <a:pt x="333196" y="512495"/>
                  </a:lnTo>
                  <a:lnTo>
                    <a:pt x="333064" y="512737"/>
                  </a:lnTo>
                  <a:lnTo>
                    <a:pt x="332832" y="513096"/>
                  </a:lnTo>
                  <a:lnTo>
                    <a:pt x="332777" y="513228"/>
                  </a:lnTo>
                  <a:lnTo>
                    <a:pt x="332733" y="513375"/>
                  </a:lnTo>
                  <a:lnTo>
                    <a:pt x="332733" y="513619"/>
                  </a:lnTo>
                  <a:lnTo>
                    <a:pt x="332766" y="513974"/>
                  </a:lnTo>
                  <a:lnTo>
                    <a:pt x="332832" y="514119"/>
                  </a:lnTo>
                  <a:lnTo>
                    <a:pt x="333041" y="514376"/>
                  </a:lnTo>
                  <a:lnTo>
                    <a:pt x="333163" y="514463"/>
                  </a:lnTo>
                  <a:lnTo>
                    <a:pt x="333262" y="514503"/>
                  </a:lnTo>
                  <a:lnTo>
                    <a:pt x="333372" y="514521"/>
                  </a:lnTo>
                  <a:lnTo>
                    <a:pt x="333472" y="514510"/>
                  </a:lnTo>
                  <a:lnTo>
                    <a:pt x="333549" y="514483"/>
                  </a:lnTo>
                  <a:lnTo>
                    <a:pt x="333571" y="514445"/>
                  </a:lnTo>
                  <a:lnTo>
                    <a:pt x="333659" y="514361"/>
                  </a:lnTo>
                  <a:lnTo>
                    <a:pt x="333703" y="514347"/>
                  </a:lnTo>
                  <a:lnTo>
                    <a:pt x="333736" y="514353"/>
                  </a:lnTo>
                  <a:lnTo>
                    <a:pt x="333924" y="514483"/>
                  </a:lnTo>
                  <a:lnTo>
                    <a:pt x="334365" y="514865"/>
                  </a:lnTo>
                  <a:lnTo>
                    <a:pt x="334597" y="515041"/>
                  </a:lnTo>
                  <a:lnTo>
                    <a:pt x="334685" y="515140"/>
                  </a:lnTo>
                  <a:lnTo>
                    <a:pt x="334796" y="515312"/>
                  </a:lnTo>
                  <a:lnTo>
                    <a:pt x="334884" y="515385"/>
                  </a:lnTo>
                  <a:lnTo>
                    <a:pt x="334917" y="515381"/>
                  </a:lnTo>
                  <a:lnTo>
                    <a:pt x="334950" y="515356"/>
                  </a:lnTo>
                  <a:lnTo>
                    <a:pt x="334961" y="515309"/>
                  </a:lnTo>
                  <a:lnTo>
                    <a:pt x="334961" y="515238"/>
                  </a:lnTo>
                  <a:lnTo>
                    <a:pt x="334851" y="514905"/>
                  </a:lnTo>
                  <a:lnTo>
                    <a:pt x="334840" y="514793"/>
                  </a:lnTo>
                  <a:lnTo>
                    <a:pt x="334862" y="514745"/>
                  </a:lnTo>
                  <a:lnTo>
                    <a:pt x="334939" y="514691"/>
                  </a:lnTo>
                  <a:lnTo>
                    <a:pt x="334983" y="514680"/>
                  </a:lnTo>
                  <a:lnTo>
                    <a:pt x="335016" y="514693"/>
                  </a:lnTo>
                  <a:lnTo>
                    <a:pt x="335060" y="514745"/>
                  </a:lnTo>
                  <a:lnTo>
                    <a:pt x="335116" y="514847"/>
                  </a:lnTo>
                  <a:lnTo>
                    <a:pt x="335171" y="514919"/>
                  </a:lnTo>
                  <a:lnTo>
                    <a:pt x="335226" y="514968"/>
                  </a:lnTo>
                  <a:lnTo>
                    <a:pt x="335347" y="515030"/>
                  </a:lnTo>
                  <a:lnTo>
                    <a:pt x="335447" y="515115"/>
                  </a:lnTo>
                  <a:lnTo>
                    <a:pt x="335469" y="515207"/>
                  </a:lnTo>
                  <a:lnTo>
                    <a:pt x="335436" y="515394"/>
                  </a:lnTo>
                  <a:lnTo>
                    <a:pt x="335491" y="515653"/>
                  </a:lnTo>
                  <a:lnTo>
                    <a:pt x="335491" y="515771"/>
                  </a:lnTo>
                  <a:lnTo>
                    <a:pt x="335425" y="515897"/>
                  </a:lnTo>
                  <a:lnTo>
                    <a:pt x="335369" y="515973"/>
                  </a:lnTo>
                  <a:lnTo>
                    <a:pt x="335314" y="516011"/>
                  </a:lnTo>
                  <a:lnTo>
                    <a:pt x="335237" y="516098"/>
                  </a:lnTo>
                  <a:lnTo>
                    <a:pt x="335160" y="516216"/>
                  </a:lnTo>
                  <a:lnTo>
                    <a:pt x="335094" y="516445"/>
                  </a:lnTo>
                  <a:lnTo>
                    <a:pt x="335083" y="516603"/>
                  </a:lnTo>
                  <a:lnTo>
                    <a:pt x="335105" y="516766"/>
                  </a:lnTo>
                  <a:lnTo>
                    <a:pt x="335149" y="516896"/>
                  </a:lnTo>
                  <a:lnTo>
                    <a:pt x="335248" y="517031"/>
                  </a:lnTo>
                  <a:lnTo>
                    <a:pt x="335414" y="517243"/>
                  </a:lnTo>
                  <a:lnTo>
                    <a:pt x="335502" y="517319"/>
                  </a:lnTo>
                  <a:lnTo>
                    <a:pt x="335590" y="517338"/>
                  </a:lnTo>
                  <a:lnTo>
                    <a:pt x="335722" y="517282"/>
                  </a:lnTo>
                  <a:lnTo>
                    <a:pt x="335822" y="517203"/>
                  </a:lnTo>
                  <a:lnTo>
                    <a:pt x="335954" y="517054"/>
                  </a:lnTo>
                  <a:lnTo>
                    <a:pt x="336042" y="516983"/>
                  </a:lnTo>
                  <a:lnTo>
                    <a:pt x="336131" y="516958"/>
                  </a:lnTo>
                  <a:lnTo>
                    <a:pt x="336241" y="516953"/>
                  </a:lnTo>
                  <a:lnTo>
                    <a:pt x="336561" y="516978"/>
                  </a:lnTo>
                  <a:lnTo>
                    <a:pt x="336660" y="517014"/>
                  </a:lnTo>
                  <a:lnTo>
                    <a:pt x="336726" y="517065"/>
                  </a:lnTo>
                  <a:lnTo>
                    <a:pt x="336804" y="517136"/>
                  </a:lnTo>
                  <a:lnTo>
                    <a:pt x="336870" y="517217"/>
                  </a:lnTo>
                  <a:lnTo>
                    <a:pt x="337057" y="517561"/>
                  </a:lnTo>
                  <a:lnTo>
                    <a:pt x="337157" y="517854"/>
                  </a:lnTo>
                  <a:lnTo>
                    <a:pt x="337212" y="517959"/>
                  </a:lnTo>
                  <a:lnTo>
                    <a:pt x="337245" y="517987"/>
                  </a:lnTo>
                  <a:lnTo>
                    <a:pt x="337322" y="518010"/>
                  </a:lnTo>
                  <a:lnTo>
                    <a:pt x="337355" y="518001"/>
                  </a:lnTo>
                  <a:lnTo>
                    <a:pt x="337422" y="517939"/>
                  </a:lnTo>
                  <a:lnTo>
                    <a:pt x="337477" y="517789"/>
                  </a:lnTo>
                  <a:lnTo>
                    <a:pt x="337543" y="517702"/>
                  </a:lnTo>
                  <a:lnTo>
                    <a:pt x="337697" y="517711"/>
                  </a:lnTo>
                  <a:lnTo>
                    <a:pt x="337852" y="517756"/>
                  </a:lnTo>
                  <a:lnTo>
                    <a:pt x="337929" y="517762"/>
                  </a:lnTo>
                  <a:lnTo>
                    <a:pt x="338150" y="517675"/>
                  </a:lnTo>
                  <a:lnTo>
                    <a:pt x="338205" y="517666"/>
                  </a:lnTo>
                  <a:lnTo>
                    <a:pt x="338348" y="517717"/>
                  </a:lnTo>
                  <a:lnTo>
                    <a:pt x="338370" y="517773"/>
                  </a:lnTo>
                  <a:lnTo>
                    <a:pt x="338370" y="517934"/>
                  </a:lnTo>
                  <a:lnTo>
                    <a:pt x="338404" y="518015"/>
                  </a:lnTo>
                  <a:lnTo>
                    <a:pt x="338492" y="518151"/>
                  </a:lnTo>
                  <a:lnTo>
                    <a:pt x="338547" y="518157"/>
                  </a:lnTo>
                  <a:lnTo>
                    <a:pt x="338624" y="518131"/>
                  </a:lnTo>
                  <a:lnTo>
                    <a:pt x="338712" y="518063"/>
                  </a:lnTo>
                  <a:lnTo>
                    <a:pt x="338757" y="518004"/>
                  </a:lnTo>
                  <a:lnTo>
                    <a:pt x="338801" y="517905"/>
                  </a:lnTo>
                  <a:lnTo>
                    <a:pt x="338812" y="517759"/>
                  </a:lnTo>
                  <a:lnTo>
                    <a:pt x="338746" y="517474"/>
                  </a:lnTo>
                  <a:lnTo>
                    <a:pt x="338734" y="517362"/>
                  </a:lnTo>
                  <a:lnTo>
                    <a:pt x="338757" y="517299"/>
                  </a:lnTo>
                  <a:lnTo>
                    <a:pt x="338878" y="517085"/>
                  </a:lnTo>
                  <a:lnTo>
                    <a:pt x="339010" y="516967"/>
                  </a:lnTo>
                  <a:lnTo>
                    <a:pt x="339474" y="516676"/>
                  </a:lnTo>
                  <a:lnTo>
                    <a:pt x="339551" y="516648"/>
                  </a:lnTo>
                  <a:lnTo>
                    <a:pt x="339595" y="516645"/>
                  </a:lnTo>
                  <a:lnTo>
                    <a:pt x="339727" y="516727"/>
                  </a:lnTo>
                  <a:lnTo>
                    <a:pt x="339749" y="516797"/>
                  </a:lnTo>
                  <a:lnTo>
                    <a:pt x="339772" y="516949"/>
                  </a:lnTo>
                  <a:lnTo>
                    <a:pt x="339805" y="517034"/>
                  </a:lnTo>
                  <a:lnTo>
                    <a:pt x="339827" y="517059"/>
                  </a:lnTo>
                  <a:lnTo>
                    <a:pt x="339882" y="517065"/>
                  </a:lnTo>
                  <a:lnTo>
                    <a:pt x="339948" y="517043"/>
                  </a:lnTo>
                  <a:lnTo>
                    <a:pt x="340103" y="516922"/>
                  </a:lnTo>
                  <a:lnTo>
                    <a:pt x="340213" y="516865"/>
                  </a:lnTo>
                  <a:lnTo>
                    <a:pt x="340257" y="516859"/>
                  </a:lnTo>
                  <a:lnTo>
                    <a:pt x="340290" y="516893"/>
                  </a:lnTo>
                  <a:lnTo>
                    <a:pt x="340301" y="516998"/>
                  </a:lnTo>
                  <a:lnTo>
                    <a:pt x="340279" y="517116"/>
                  </a:lnTo>
                  <a:lnTo>
                    <a:pt x="340058" y="517438"/>
                  </a:lnTo>
                  <a:lnTo>
                    <a:pt x="340025" y="517534"/>
                  </a:lnTo>
                  <a:lnTo>
                    <a:pt x="340003" y="517635"/>
                  </a:lnTo>
                  <a:lnTo>
                    <a:pt x="340003" y="517702"/>
                  </a:lnTo>
                  <a:lnTo>
                    <a:pt x="340047" y="517782"/>
                  </a:lnTo>
                  <a:lnTo>
                    <a:pt x="340125" y="517880"/>
                  </a:lnTo>
                  <a:lnTo>
                    <a:pt x="340213" y="517948"/>
                  </a:lnTo>
                  <a:lnTo>
                    <a:pt x="340400" y="517959"/>
                  </a:lnTo>
                  <a:lnTo>
                    <a:pt x="340621" y="517914"/>
                  </a:lnTo>
                  <a:lnTo>
                    <a:pt x="341228" y="517666"/>
                  </a:lnTo>
                  <a:lnTo>
                    <a:pt x="341316" y="517666"/>
                  </a:lnTo>
                  <a:lnTo>
                    <a:pt x="341382" y="517693"/>
                  </a:lnTo>
                  <a:lnTo>
                    <a:pt x="341393" y="517736"/>
                  </a:lnTo>
                  <a:lnTo>
                    <a:pt x="341404" y="517846"/>
                  </a:lnTo>
                  <a:lnTo>
                    <a:pt x="341338" y="518004"/>
                  </a:lnTo>
                  <a:lnTo>
                    <a:pt x="341316" y="518097"/>
                  </a:lnTo>
                  <a:lnTo>
                    <a:pt x="341327" y="518171"/>
                  </a:lnTo>
                  <a:lnTo>
                    <a:pt x="341360" y="518267"/>
                  </a:lnTo>
                  <a:lnTo>
                    <a:pt x="341449" y="518419"/>
                  </a:lnTo>
                  <a:lnTo>
                    <a:pt x="341581" y="518573"/>
                  </a:lnTo>
                  <a:lnTo>
                    <a:pt x="341735" y="518700"/>
                  </a:lnTo>
                  <a:lnTo>
                    <a:pt x="341857" y="518850"/>
                  </a:lnTo>
                  <a:lnTo>
                    <a:pt x="341901" y="518954"/>
                  </a:lnTo>
                  <a:lnTo>
                    <a:pt x="341967" y="519149"/>
                  </a:lnTo>
                  <a:lnTo>
                    <a:pt x="341967" y="519295"/>
                  </a:lnTo>
                  <a:lnTo>
                    <a:pt x="341868" y="519998"/>
                  </a:lnTo>
                  <a:lnTo>
                    <a:pt x="341868" y="520195"/>
                  </a:lnTo>
                  <a:lnTo>
                    <a:pt x="341901" y="520440"/>
                  </a:lnTo>
                  <a:lnTo>
                    <a:pt x="341989" y="520784"/>
                  </a:lnTo>
                  <a:lnTo>
                    <a:pt x="342000" y="520939"/>
                  </a:lnTo>
                  <a:lnTo>
                    <a:pt x="341945" y="521179"/>
                  </a:lnTo>
                  <a:lnTo>
                    <a:pt x="341912" y="521305"/>
                  </a:lnTo>
                  <a:lnTo>
                    <a:pt x="341868" y="521431"/>
                  </a:lnTo>
                  <a:lnTo>
                    <a:pt x="341868" y="521436"/>
                  </a:lnTo>
                  <a:lnTo>
                    <a:pt x="341857" y="521452"/>
                  </a:lnTo>
                  <a:lnTo>
                    <a:pt x="341835" y="521486"/>
                  </a:lnTo>
                  <a:lnTo>
                    <a:pt x="341824" y="521495"/>
                  </a:lnTo>
                  <a:lnTo>
                    <a:pt x="341824" y="521497"/>
                  </a:lnTo>
                  <a:lnTo>
                    <a:pt x="341824" y="521500"/>
                  </a:lnTo>
                  <a:lnTo>
                    <a:pt x="341824" y="521501"/>
                  </a:lnTo>
                  <a:lnTo>
                    <a:pt x="341713" y="521587"/>
                  </a:lnTo>
                  <a:lnTo>
                    <a:pt x="341669" y="521626"/>
                  </a:lnTo>
                  <a:lnTo>
                    <a:pt x="341658" y="521630"/>
                  </a:lnTo>
                  <a:lnTo>
                    <a:pt x="341614" y="521665"/>
                  </a:lnTo>
                  <a:lnTo>
                    <a:pt x="341603" y="521675"/>
                  </a:lnTo>
                  <a:lnTo>
                    <a:pt x="341570" y="521706"/>
                  </a:lnTo>
                  <a:lnTo>
                    <a:pt x="341438" y="521835"/>
                  </a:lnTo>
                  <a:lnTo>
                    <a:pt x="341261" y="521991"/>
                  </a:lnTo>
                  <a:lnTo>
                    <a:pt x="341151" y="522064"/>
                  </a:lnTo>
                  <a:lnTo>
                    <a:pt x="341051" y="522113"/>
                  </a:lnTo>
                  <a:lnTo>
                    <a:pt x="340985" y="522113"/>
                  </a:lnTo>
                  <a:lnTo>
                    <a:pt x="340897" y="522039"/>
                  </a:lnTo>
                  <a:lnTo>
                    <a:pt x="340831" y="521914"/>
                  </a:lnTo>
                  <a:lnTo>
                    <a:pt x="340820" y="521878"/>
                  </a:lnTo>
                  <a:lnTo>
                    <a:pt x="340742" y="521794"/>
                  </a:lnTo>
                  <a:lnTo>
                    <a:pt x="340687" y="521785"/>
                  </a:lnTo>
                  <a:lnTo>
                    <a:pt x="340632" y="521805"/>
                  </a:lnTo>
                  <a:lnTo>
                    <a:pt x="340544" y="521932"/>
                  </a:lnTo>
                  <a:lnTo>
                    <a:pt x="340533" y="521979"/>
                  </a:lnTo>
                  <a:lnTo>
                    <a:pt x="340378" y="522422"/>
                  </a:lnTo>
                  <a:lnTo>
                    <a:pt x="340378" y="522430"/>
                  </a:lnTo>
                  <a:lnTo>
                    <a:pt x="340312" y="522583"/>
                  </a:lnTo>
                  <a:lnTo>
                    <a:pt x="340224" y="522712"/>
                  </a:lnTo>
                  <a:lnTo>
                    <a:pt x="340114" y="522848"/>
                  </a:lnTo>
                  <a:lnTo>
                    <a:pt x="340025" y="522924"/>
                  </a:lnTo>
                  <a:lnTo>
                    <a:pt x="339904" y="522995"/>
                  </a:lnTo>
                  <a:lnTo>
                    <a:pt x="339816" y="523034"/>
                  </a:lnTo>
                  <a:lnTo>
                    <a:pt x="339716" y="523051"/>
                  </a:lnTo>
                  <a:lnTo>
                    <a:pt x="339628" y="523051"/>
                  </a:lnTo>
                  <a:lnTo>
                    <a:pt x="339573" y="523023"/>
                  </a:lnTo>
                  <a:lnTo>
                    <a:pt x="339529" y="522955"/>
                  </a:lnTo>
                  <a:lnTo>
                    <a:pt x="339452" y="522656"/>
                  </a:lnTo>
                  <a:lnTo>
                    <a:pt x="339341" y="522476"/>
                  </a:lnTo>
                  <a:lnTo>
                    <a:pt x="339209" y="522403"/>
                  </a:lnTo>
                  <a:lnTo>
                    <a:pt x="339099" y="522388"/>
                  </a:lnTo>
                  <a:lnTo>
                    <a:pt x="339021" y="522442"/>
                  </a:lnTo>
                  <a:lnTo>
                    <a:pt x="338977" y="522493"/>
                  </a:lnTo>
                  <a:lnTo>
                    <a:pt x="338933" y="522687"/>
                  </a:lnTo>
                  <a:lnTo>
                    <a:pt x="338867" y="522812"/>
                  </a:lnTo>
                  <a:lnTo>
                    <a:pt x="338657" y="522877"/>
                  </a:lnTo>
                  <a:lnTo>
                    <a:pt x="338448" y="522904"/>
                  </a:lnTo>
                  <a:lnTo>
                    <a:pt x="338359" y="522935"/>
                  </a:lnTo>
                  <a:lnTo>
                    <a:pt x="338238" y="523043"/>
                  </a:lnTo>
                  <a:lnTo>
                    <a:pt x="338161" y="523138"/>
                  </a:lnTo>
                  <a:lnTo>
                    <a:pt x="338028" y="523389"/>
                  </a:lnTo>
                  <a:lnTo>
                    <a:pt x="337984" y="523556"/>
                  </a:lnTo>
                  <a:lnTo>
                    <a:pt x="337951" y="523883"/>
                  </a:lnTo>
                  <a:lnTo>
                    <a:pt x="337951" y="523996"/>
                  </a:lnTo>
                  <a:lnTo>
                    <a:pt x="338205" y="524349"/>
                  </a:lnTo>
                  <a:lnTo>
                    <a:pt x="338271" y="524452"/>
                  </a:lnTo>
                  <a:lnTo>
                    <a:pt x="338282" y="524521"/>
                  </a:lnTo>
                  <a:lnTo>
                    <a:pt x="338282" y="524585"/>
                  </a:lnTo>
                  <a:lnTo>
                    <a:pt x="338249" y="524800"/>
                  </a:lnTo>
                  <a:lnTo>
                    <a:pt x="338183" y="524923"/>
                  </a:lnTo>
                  <a:lnTo>
                    <a:pt x="337951" y="525098"/>
                  </a:lnTo>
                  <a:lnTo>
                    <a:pt x="337797" y="525160"/>
                  </a:lnTo>
                  <a:lnTo>
                    <a:pt x="337631" y="525253"/>
                  </a:lnTo>
                  <a:lnTo>
                    <a:pt x="337521" y="525341"/>
                  </a:lnTo>
                  <a:lnTo>
                    <a:pt x="337422" y="525445"/>
                  </a:lnTo>
                  <a:lnTo>
                    <a:pt x="337267" y="525645"/>
                  </a:lnTo>
                  <a:lnTo>
                    <a:pt x="337157" y="525961"/>
                  </a:lnTo>
                  <a:lnTo>
                    <a:pt x="337135" y="526071"/>
                  </a:lnTo>
                  <a:lnTo>
                    <a:pt x="337146" y="526113"/>
                  </a:lnTo>
                  <a:lnTo>
                    <a:pt x="337190" y="526187"/>
                  </a:lnTo>
                  <a:lnTo>
                    <a:pt x="337234" y="526221"/>
                  </a:lnTo>
                  <a:lnTo>
                    <a:pt x="337289" y="526234"/>
                  </a:lnTo>
                  <a:lnTo>
                    <a:pt x="337399" y="526221"/>
                  </a:lnTo>
                  <a:lnTo>
                    <a:pt x="337521" y="526130"/>
                  </a:lnTo>
                  <a:lnTo>
                    <a:pt x="337620" y="526074"/>
                  </a:lnTo>
                  <a:lnTo>
                    <a:pt x="337764" y="526071"/>
                  </a:lnTo>
                  <a:lnTo>
                    <a:pt x="337841" y="526145"/>
                  </a:lnTo>
                  <a:lnTo>
                    <a:pt x="337841" y="526239"/>
                  </a:lnTo>
                  <a:lnTo>
                    <a:pt x="337775" y="526482"/>
                  </a:lnTo>
                  <a:lnTo>
                    <a:pt x="337797" y="526694"/>
                  </a:lnTo>
                  <a:lnTo>
                    <a:pt x="337863" y="526851"/>
                  </a:lnTo>
                  <a:lnTo>
                    <a:pt x="338183" y="527356"/>
                  </a:lnTo>
                  <a:lnTo>
                    <a:pt x="338238" y="527507"/>
                  </a:lnTo>
                  <a:lnTo>
                    <a:pt x="338249" y="527534"/>
                  </a:lnTo>
                  <a:lnTo>
                    <a:pt x="338249" y="527599"/>
                  </a:lnTo>
                  <a:lnTo>
                    <a:pt x="338227" y="527720"/>
                  </a:lnTo>
                  <a:lnTo>
                    <a:pt x="338183" y="527774"/>
                  </a:lnTo>
                  <a:lnTo>
                    <a:pt x="338128" y="527816"/>
                  </a:lnTo>
                  <a:lnTo>
                    <a:pt x="337874" y="527914"/>
                  </a:lnTo>
                  <a:lnTo>
                    <a:pt x="337741" y="527979"/>
                  </a:lnTo>
                  <a:lnTo>
                    <a:pt x="337697" y="528053"/>
                  </a:lnTo>
                  <a:lnTo>
                    <a:pt x="337598" y="528265"/>
                  </a:lnTo>
                  <a:lnTo>
                    <a:pt x="337543" y="528354"/>
                  </a:lnTo>
                  <a:lnTo>
                    <a:pt x="337455" y="528442"/>
                  </a:lnTo>
                  <a:lnTo>
                    <a:pt x="337422" y="528519"/>
                  </a:lnTo>
                  <a:lnTo>
                    <a:pt x="337377" y="528673"/>
                  </a:lnTo>
                  <a:lnTo>
                    <a:pt x="337399" y="528808"/>
                  </a:lnTo>
                  <a:lnTo>
                    <a:pt x="337532" y="528972"/>
                  </a:lnTo>
                  <a:lnTo>
                    <a:pt x="337753" y="529122"/>
                  </a:lnTo>
                  <a:lnTo>
                    <a:pt x="337797" y="529172"/>
                  </a:lnTo>
                  <a:lnTo>
                    <a:pt x="337863" y="529290"/>
                  </a:lnTo>
                  <a:lnTo>
                    <a:pt x="337907" y="529598"/>
                  </a:lnTo>
                  <a:lnTo>
                    <a:pt x="337973" y="529753"/>
                  </a:lnTo>
                  <a:lnTo>
                    <a:pt x="338050" y="529889"/>
                  </a:lnTo>
                  <a:lnTo>
                    <a:pt x="338084" y="529976"/>
                  </a:lnTo>
                  <a:lnTo>
                    <a:pt x="338106" y="530219"/>
                  </a:lnTo>
                  <a:lnTo>
                    <a:pt x="338072" y="530337"/>
                  </a:lnTo>
                  <a:lnTo>
                    <a:pt x="338017" y="530438"/>
                  </a:lnTo>
                  <a:lnTo>
                    <a:pt x="337962" y="530478"/>
                  </a:lnTo>
                  <a:lnTo>
                    <a:pt x="337841" y="530520"/>
                  </a:lnTo>
                  <a:lnTo>
                    <a:pt x="337719" y="530543"/>
                  </a:lnTo>
                  <a:lnTo>
                    <a:pt x="337311" y="530463"/>
                  </a:lnTo>
                  <a:lnTo>
                    <a:pt x="337267" y="530469"/>
                  </a:lnTo>
                  <a:lnTo>
                    <a:pt x="337212" y="530506"/>
                  </a:lnTo>
                  <a:lnTo>
                    <a:pt x="337190" y="530579"/>
                  </a:lnTo>
                  <a:lnTo>
                    <a:pt x="337190" y="530672"/>
                  </a:lnTo>
                  <a:lnTo>
                    <a:pt x="337234" y="530892"/>
                  </a:lnTo>
                  <a:lnTo>
                    <a:pt x="337234" y="531039"/>
                  </a:lnTo>
                  <a:lnTo>
                    <a:pt x="337212" y="531175"/>
                  </a:lnTo>
                  <a:lnTo>
                    <a:pt x="337179" y="531309"/>
                  </a:lnTo>
                  <a:lnTo>
                    <a:pt x="337157" y="531388"/>
                  </a:lnTo>
                  <a:lnTo>
                    <a:pt x="337102" y="531470"/>
                  </a:lnTo>
                  <a:lnTo>
                    <a:pt x="337057" y="531640"/>
                  </a:lnTo>
                  <a:lnTo>
                    <a:pt x="337057" y="531901"/>
                  </a:lnTo>
                  <a:lnTo>
                    <a:pt x="337091" y="532122"/>
                  </a:lnTo>
                  <a:lnTo>
                    <a:pt x="337466" y="532982"/>
                  </a:lnTo>
                  <a:lnTo>
                    <a:pt x="337499" y="533311"/>
                  </a:lnTo>
                  <a:lnTo>
                    <a:pt x="337455" y="533757"/>
                  </a:lnTo>
                  <a:lnTo>
                    <a:pt x="337466" y="534070"/>
                  </a:lnTo>
                  <a:lnTo>
                    <a:pt x="337488" y="534436"/>
                  </a:lnTo>
                  <a:lnTo>
                    <a:pt x="337521" y="534608"/>
                  </a:lnTo>
                  <a:lnTo>
                    <a:pt x="337797" y="535136"/>
                  </a:lnTo>
                  <a:lnTo>
                    <a:pt x="338172" y="535558"/>
                  </a:lnTo>
                  <a:lnTo>
                    <a:pt x="338183" y="535573"/>
                  </a:lnTo>
                  <a:lnTo>
                    <a:pt x="338249" y="535669"/>
                  </a:lnTo>
                  <a:lnTo>
                    <a:pt x="338282" y="535748"/>
                  </a:lnTo>
                  <a:lnTo>
                    <a:pt x="338282" y="535852"/>
                  </a:lnTo>
                  <a:lnTo>
                    <a:pt x="338238" y="535928"/>
                  </a:lnTo>
                  <a:lnTo>
                    <a:pt x="338205" y="535956"/>
                  </a:lnTo>
                  <a:lnTo>
                    <a:pt x="338061" y="535948"/>
                  </a:lnTo>
                  <a:lnTo>
                    <a:pt x="337741" y="535875"/>
                  </a:lnTo>
                  <a:lnTo>
                    <a:pt x="337587" y="535880"/>
                  </a:lnTo>
                  <a:lnTo>
                    <a:pt x="337466" y="535917"/>
                  </a:lnTo>
                  <a:lnTo>
                    <a:pt x="337289" y="536058"/>
                  </a:lnTo>
                  <a:lnTo>
                    <a:pt x="337234" y="536185"/>
                  </a:lnTo>
                  <a:lnTo>
                    <a:pt x="337168" y="536429"/>
                  </a:lnTo>
                  <a:lnTo>
                    <a:pt x="337046" y="536664"/>
                  </a:lnTo>
                  <a:lnTo>
                    <a:pt x="336947" y="536782"/>
                  </a:lnTo>
                  <a:lnTo>
                    <a:pt x="336550" y="537175"/>
                  </a:lnTo>
                  <a:lnTo>
                    <a:pt x="336384" y="537394"/>
                  </a:lnTo>
                  <a:lnTo>
                    <a:pt x="336351" y="537504"/>
                  </a:lnTo>
                  <a:lnTo>
                    <a:pt x="336340" y="537626"/>
                  </a:lnTo>
                  <a:lnTo>
                    <a:pt x="336340" y="537848"/>
                  </a:lnTo>
                  <a:lnTo>
                    <a:pt x="336307" y="538031"/>
                  </a:lnTo>
                  <a:lnTo>
                    <a:pt x="336296" y="538073"/>
                  </a:lnTo>
                  <a:lnTo>
                    <a:pt x="336230" y="538175"/>
                  </a:lnTo>
                  <a:lnTo>
                    <a:pt x="336042" y="538350"/>
                  </a:lnTo>
                  <a:lnTo>
                    <a:pt x="335601" y="538531"/>
                  </a:lnTo>
                  <a:lnTo>
                    <a:pt x="335469" y="538613"/>
                  </a:lnTo>
                  <a:lnTo>
                    <a:pt x="335358" y="538725"/>
                  </a:lnTo>
                  <a:lnTo>
                    <a:pt x="335248" y="538953"/>
                  </a:lnTo>
                  <a:lnTo>
                    <a:pt x="335160" y="539086"/>
                  </a:lnTo>
                  <a:lnTo>
                    <a:pt x="334961" y="539294"/>
                  </a:lnTo>
                  <a:lnTo>
                    <a:pt x="334730" y="539549"/>
                  </a:lnTo>
                  <a:lnTo>
                    <a:pt x="334410" y="540030"/>
                  </a:lnTo>
                  <a:lnTo>
                    <a:pt x="334255" y="540385"/>
                  </a:lnTo>
                  <a:lnTo>
                    <a:pt x="334189" y="540645"/>
                  </a:lnTo>
                  <a:lnTo>
                    <a:pt x="334189" y="540829"/>
                  </a:lnTo>
                  <a:lnTo>
                    <a:pt x="334222" y="541051"/>
                  </a:lnTo>
                  <a:lnTo>
                    <a:pt x="334354" y="541365"/>
                  </a:lnTo>
                  <a:lnTo>
                    <a:pt x="334365" y="541505"/>
                  </a:lnTo>
                  <a:lnTo>
                    <a:pt x="334299" y="541666"/>
                  </a:lnTo>
                  <a:lnTo>
                    <a:pt x="334178" y="541832"/>
                  </a:lnTo>
                  <a:lnTo>
                    <a:pt x="334123" y="541957"/>
                  </a:lnTo>
                  <a:lnTo>
                    <a:pt x="334090" y="542129"/>
                  </a:lnTo>
                  <a:lnTo>
                    <a:pt x="334101" y="542377"/>
                  </a:lnTo>
                  <a:lnTo>
                    <a:pt x="334145" y="542475"/>
                  </a:lnTo>
                  <a:lnTo>
                    <a:pt x="334222" y="542650"/>
                  </a:lnTo>
                  <a:lnTo>
                    <a:pt x="334277" y="542746"/>
                  </a:lnTo>
                  <a:lnTo>
                    <a:pt x="334343" y="542875"/>
                  </a:lnTo>
                  <a:lnTo>
                    <a:pt x="334476" y="543065"/>
                  </a:lnTo>
                  <a:lnTo>
                    <a:pt x="334818" y="543496"/>
                  </a:lnTo>
                  <a:lnTo>
                    <a:pt x="334950" y="543735"/>
                  </a:lnTo>
                  <a:lnTo>
                    <a:pt x="335038" y="544017"/>
                  </a:lnTo>
                  <a:lnTo>
                    <a:pt x="335105" y="544421"/>
                  </a:lnTo>
                  <a:lnTo>
                    <a:pt x="335138" y="544505"/>
                  </a:lnTo>
                  <a:lnTo>
                    <a:pt x="335237" y="544778"/>
                  </a:lnTo>
                  <a:lnTo>
                    <a:pt x="335347" y="545071"/>
                  </a:lnTo>
                  <a:lnTo>
                    <a:pt x="335402" y="545343"/>
                  </a:lnTo>
                  <a:lnTo>
                    <a:pt x="335414" y="545534"/>
                  </a:lnTo>
                  <a:lnTo>
                    <a:pt x="335380" y="545678"/>
                  </a:lnTo>
                  <a:lnTo>
                    <a:pt x="335160" y="545813"/>
                  </a:lnTo>
                  <a:lnTo>
                    <a:pt x="335027" y="545929"/>
                  </a:lnTo>
                  <a:lnTo>
                    <a:pt x="334972" y="546016"/>
                  </a:lnTo>
                  <a:lnTo>
                    <a:pt x="334950" y="546103"/>
                  </a:lnTo>
                  <a:lnTo>
                    <a:pt x="334939" y="546211"/>
                  </a:lnTo>
                  <a:lnTo>
                    <a:pt x="334983" y="546275"/>
                  </a:lnTo>
                  <a:lnTo>
                    <a:pt x="335094" y="546281"/>
                  </a:lnTo>
                  <a:lnTo>
                    <a:pt x="335160" y="546250"/>
                  </a:lnTo>
                  <a:lnTo>
                    <a:pt x="335237" y="546179"/>
                  </a:lnTo>
                  <a:lnTo>
                    <a:pt x="335347" y="546118"/>
                  </a:lnTo>
                  <a:lnTo>
                    <a:pt x="335447" y="546109"/>
                  </a:lnTo>
                  <a:lnTo>
                    <a:pt x="335557" y="546166"/>
                  </a:lnTo>
                  <a:lnTo>
                    <a:pt x="335656" y="546290"/>
                  </a:lnTo>
                  <a:lnTo>
                    <a:pt x="335733" y="546431"/>
                  </a:lnTo>
                  <a:lnTo>
                    <a:pt x="335976" y="547088"/>
                  </a:lnTo>
                  <a:lnTo>
                    <a:pt x="336075" y="547327"/>
                  </a:lnTo>
                  <a:lnTo>
                    <a:pt x="336241" y="547880"/>
                  </a:lnTo>
                  <a:lnTo>
                    <a:pt x="336362" y="548075"/>
                  </a:lnTo>
                  <a:lnTo>
                    <a:pt x="336495" y="548216"/>
                  </a:lnTo>
                  <a:lnTo>
                    <a:pt x="336528" y="548298"/>
                  </a:lnTo>
                  <a:lnTo>
                    <a:pt x="336528" y="548396"/>
                  </a:lnTo>
                  <a:lnTo>
                    <a:pt x="336506" y="548517"/>
                  </a:lnTo>
                  <a:lnTo>
                    <a:pt x="336340" y="548906"/>
                  </a:lnTo>
                  <a:lnTo>
                    <a:pt x="336274" y="549092"/>
                  </a:lnTo>
                  <a:lnTo>
                    <a:pt x="336230" y="549321"/>
                  </a:lnTo>
                  <a:lnTo>
                    <a:pt x="336230" y="549482"/>
                  </a:lnTo>
                  <a:lnTo>
                    <a:pt x="336329" y="550110"/>
                  </a:lnTo>
                  <a:lnTo>
                    <a:pt x="336329" y="550116"/>
                  </a:lnTo>
                  <a:lnTo>
                    <a:pt x="336329" y="550325"/>
                  </a:lnTo>
                  <a:lnTo>
                    <a:pt x="336296" y="550640"/>
                  </a:lnTo>
                  <a:lnTo>
                    <a:pt x="336197" y="551021"/>
                  </a:lnTo>
                  <a:lnTo>
                    <a:pt x="336075" y="551675"/>
                  </a:lnTo>
                  <a:lnTo>
                    <a:pt x="336031" y="551819"/>
                  </a:lnTo>
                  <a:lnTo>
                    <a:pt x="335954" y="551962"/>
                  </a:lnTo>
                  <a:lnTo>
                    <a:pt x="335910" y="552002"/>
                  </a:lnTo>
                  <a:lnTo>
                    <a:pt x="335833" y="552101"/>
                  </a:lnTo>
                  <a:lnTo>
                    <a:pt x="335689" y="552228"/>
                  </a:lnTo>
                  <a:lnTo>
                    <a:pt x="335436" y="552349"/>
                  </a:lnTo>
                  <a:lnTo>
                    <a:pt x="335347" y="552433"/>
                  </a:lnTo>
                  <a:lnTo>
                    <a:pt x="335270" y="552532"/>
                  </a:lnTo>
                  <a:lnTo>
                    <a:pt x="335237" y="552609"/>
                  </a:lnTo>
                  <a:lnTo>
                    <a:pt x="335204" y="552781"/>
                  </a:lnTo>
                  <a:lnTo>
                    <a:pt x="335171" y="553079"/>
                  </a:lnTo>
                  <a:lnTo>
                    <a:pt x="335182" y="553291"/>
                  </a:lnTo>
                  <a:lnTo>
                    <a:pt x="335204" y="553356"/>
                  </a:lnTo>
                  <a:lnTo>
                    <a:pt x="335281" y="553445"/>
                  </a:lnTo>
                  <a:lnTo>
                    <a:pt x="335458" y="553592"/>
                  </a:lnTo>
                  <a:lnTo>
                    <a:pt x="335778" y="553787"/>
                  </a:lnTo>
                  <a:lnTo>
                    <a:pt x="335888" y="553872"/>
                  </a:lnTo>
                  <a:lnTo>
                    <a:pt x="335998" y="553993"/>
                  </a:lnTo>
                  <a:lnTo>
                    <a:pt x="336109" y="554184"/>
                  </a:lnTo>
                  <a:lnTo>
                    <a:pt x="336153" y="554300"/>
                  </a:lnTo>
                  <a:lnTo>
                    <a:pt x="336197" y="554484"/>
                  </a:lnTo>
                  <a:lnTo>
                    <a:pt x="336230" y="554722"/>
                  </a:lnTo>
                  <a:lnTo>
                    <a:pt x="336263" y="554991"/>
                  </a:lnTo>
                  <a:lnTo>
                    <a:pt x="336252" y="555372"/>
                  </a:lnTo>
                  <a:lnTo>
                    <a:pt x="336230" y="555502"/>
                  </a:lnTo>
                  <a:lnTo>
                    <a:pt x="336241" y="555659"/>
                  </a:lnTo>
                  <a:lnTo>
                    <a:pt x="336252" y="555750"/>
                  </a:lnTo>
                  <a:lnTo>
                    <a:pt x="336285" y="555842"/>
                  </a:lnTo>
                  <a:lnTo>
                    <a:pt x="336329" y="555918"/>
                  </a:lnTo>
                  <a:lnTo>
                    <a:pt x="336506" y="556104"/>
                  </a:lnTo>
                  <a:lnTo>
                    <a:pt x="336528" y="556127"/>
                  </a:lnTo>
                  <a:lnTo>
                    <a:pt x="336594" y="556251"/>
                  </a:lnTo>
                  <a:lnTo>
                    <a:pt x="336616" y="556328"/>
                  </a:lnTo>
                  <a:lnTo>
                    <a:pt x="336627" y="556500"/>
                  </a:lnTo>
                  <a:lnTo>
                    <a:pt x="336616" y="556694"/>
                  </a:lnTo>
                  <a:lnTo>
                    <a:pt x="336572" y="556903"/>
                  </a:lnTo>
                  <a:lnTo>
                    <a:pt x="336484" y="557151"/>
                  </a:lnTo>
                  <a:lnTo>
                    <a:pt x="336473" y="557298"/>
                  </a:lnTo>
                  <a:lnTo>
                    <a:pt x="336473" y="557452"/>
                  </a:lnTo>
                  <a:lnTo>
                    <a:pt x="336506" y="557740"/>
                  </a:lnTo>
                  <a:lnTo>
                    <a:pt x="336539" y="557900"/>
                  </a:lnTo>
                  <a:lnTo>
                    <a:pt x="336605" y="558158"/>
                  </a:lnTo>
                  <a:lnTo>
                    <a:pt x="336605" y="558433"/>
                  </a:lnTo>
                  <a:lnTo>
                    <a:pt x="336550" y="558839"/>
                  </a:lnTo>
                  <a:lnTo>
                    <a:pt x="336373" y="559454"/>
                  </a:lnTo>
                  <a:lnTo>
                    <a:pt x="336329" y="559663"/>
                  </a:lnTo>
                  <a:lnTo>
                    <a:pt x="336340" y="559886"/>
                  </a:lnTo>
                  <a:lnTo>
                    <a:pt x="336418" y="560213"/>
                  </a:lnTo>
                  <a:lnTo>
                    <a:pt x="336594" y="560734"/>
                  </a:lnTo>
                  <a:lnTo>
                    <a:pt x="336660" y="561104"/>
                  </a:lnTo>
                  <a:lnTo>
                    <a:pt x="336671" y="561166"/>
                  </a:lnTo>
                  <a:lnTo>
                    <a:pt x="336660" y="561171"/>
                  </a:lnTo>
                  <a:lnTo>
                    <a:pt x="336660" y="561172"/>
                  </a:lnTo>
                  <a:lnTo>
                    <a:pt x="336660" y="561254"/>
                  </a:lnTo>
                  <a:lnTo>
                    <a:pt x="336627" y="561340"/>
                  </a:lnTo>
                  <a:lnTo>
                    <a:pt x="336572" y="561424"/>
                  </a:lnTo>
                  <a:lnTo>
                    <a:pt x="336539" y="561495"/>
                  </a:lnTo>
                  <a:lnTo>
                    <a:pt x="336528" y="561557"/>
                  </a:lnTo>
                  <a:lnTo>
                    <a:pt x="336539" y="561636"/>
                  </a:lnTo>
                  <a:lnTo>
                    <a:pt x="336572" y="561720"/>
                  </a:lnTo>
                  <a:lnTo>
                    <a:pt x="336594" y="561796"/>
                  </a:lnTo>
                  <a:lnTo>
                    <a:pt x="336594" y="561825"/>
                  </a:lnTo>
                  <a:lnTo>
                    <a:pt x="336594" y="561859"/>
                  </a:lnTo>
                  <a:lnTo>
                    <a:pt x="336594" y="561964"/>
                  </a:lnTo>
                  <a:lnTo>
                    <a:pt x="336583" y="562043"/>
                  </a:lnTo>
                  <a:lnTo>
                    <a:pt x="336550" y="562122"/>
                  </a:lnTo>
                  <a:lnTo>
                    <a:pt x="336528" y="562172"/>
                  </a:lnTo>
                  <a:lnTo>
                    <a:pt x="336517" y="562189"/>
                  </a:lnTo>
                  <a:lnTo>
                    <a:pt x="336484" y="562244"/>
                  </a:lnTo>
                  <a:lnTo>
                    <a:pt x="336473" y="562248"/>
                  </a:lnTo>
                  <a:lnTo>
                    <a:pt x="336407" y="562313"/>
                  </a:lnTo>
                  <a:lnTo>
                    <a:pt x="336340" y="562381"/>
                  </a:lnTo>
                  <a:lnTo>
                    <a:pt x="336285" y="562424"/>
                  </a:lnTo>
                  <a:lnTo>
                    <a:pt x="336274" y="562434"/>
                  </a:lnTo>
                  <a:lnTo>
                    <a:pt x="336186" y="562500"/>
                  </a:lnTo>
                  <a:lnTo>
                    <a:pt x="336098" y="562591"/>
                  </a:lnTo>
                  <a:lnTo>
                    <a:pt x="336042" y="562665"/>
                  </a:lnTo>
                  <a:lnTo>
                    <a:pt x="335998" y="562711"/>
                  </a:lnTo>
                  <a:lnTo>
                    <a:pt x="335998" y="562730"/>
                  </a:lnTo>
                  <a:lnTo>
                    <a:pt x="335998" y="562742"/>
                  </a:lnTo>
                  <a:lnTo>
                    <a:pt x="335877" y="563299"/>
                  </a:lnTo>
                  <a:lnTo>
                    <a:pt x="335822" y="564036"/>
                  </a:lnTo>
                  <a:lnTo>
                    <a:pt x="335811" y="564266"/>
                  </a:lnTo>
                  <a:lnTo>
                    <a:pt x="335778" y="564585"/>
                  </a:lnTo>
                  <a:lnTo>
                    <a:pt x="335678" y="564872"/>
                  </a:lnTo>
                  <a:lnTo>
                    <a:pt x="335722" y="565169"/>
                  </a:lnTo>
                  <a:lnTo>
                    <a:pt x="335722" y="565395"/>
                  </a:lnTo>
                  <a:lnTo>
                    <a:pt x="335711" y="565479"/>
                  </a:lnTo>
                  <a:lnTo>
                    <a:pt x="335700" y="565554"/>
                  </a:lnTo>
                  <a:lnTo>
                    <a:pt x="335656" y="565729"/>
                  </a:lnTo>
                  <a:lnTo>
                    <a:pt x="335546" y="566007"/>
                  </a:lnTo>
                  <a:lnTo>
                    <a:pt x="335447" y="566640"/>
                  </a:lnTo>
                  <a:lnTo>
                    <a:pt x="335480" y="567162"/>
                  </a:lnTo>
                  <a:lnTo>
                    <a:pt x="335480" y="567637"/>
                  </a:lnTo>
                  <a:lnTo>
                    <a:pt x="335491" y="567965"/>
                  </a:lnTo>
                  <a:lnTo>
                    <a:pt x="335425" y="568192"/>
                  </a:lnTo>
                  <a:lnTo>
                    <a:pt x="335358" y="568366"/>
                  </a:lnTo>
                  <a:lnTo>
                    <a:pt x="335369" y="568697"/>
                  </a:lnTo>
                  <a:lnTo>
                    <a:pt x="335347" y="569102"/>
                  </a:lnTo>
                  <a:lnTo>
                    <a:pt x="335436" y="569533"/>
                  </a:lnTo>
                  <a:lnTo>
                    <a:pt x="335414" y="569717"/>
                  </a:lnTo>
                  <a:lnTo>
                    <a:pt x="335336" y="569952"/>
                  </a:lnTo>
                  <a:lnTo>
                    <a:pt x="335325" y="570161"/>
                  </a:lnTo>
                  <a:lnTo>
                    <a:pt x="335380" y="570349"/>
                  </a:lnTo>
                  <a:lnTo>
                    <a:pt x="335546" y="570496"/>
                  </a:lnTo>
                  <a:lnTo>
                    <a:pt x="335888" y="570741"/>
                  </a:lnTo>
                  <a:lnTo>
                    <a:pt x="336153" y="570986"/>
                  </a:lnTo>
                  <a:lnTo>
                    <a:pt x="336175" y="571166"/>
                  </a:lnTo>
                  <a:lnTo>
                    <a:pt x="336109" y="571329"/>
                  </a:lnTo>
                  <a:lnTo>
                    <a:pt x="336009" y="571623"/>
                  </a:lnTo>
                  <a:lnTo>
                    <a:pt x="335987" y="571900"/>
                  </a:lnTo>
                  <a:lnTo>
                    <a:pt x="336020" y="572146"/>
                  </a:lnTo>
                  <a:lnTo>
                    <a:pt x="335943" y="572587"/>
                  </a:lnTo>
                  <a:lnTo>
                    <a:pt x="335943" y="572897"/>
                  </a:lnTo>
                  <a:lnTo>
                    <a:pt x="335888" y="573199"/>
                  </a:lnTo>
                  <a:lnTo>
                    <a:pt x="336053" y="573704"/>
                  </a:lnTo>
                  <a:lnTo>
                    <a:pt x="336396" y="574025"/>
                  </a:lnTo>
                  <a:lnTo>
                    <a:pt x="336517" y="574170"/>
                  </a:lnTo>
                  <a:lnTo>
                    <a:pt x="336638" y="574396"/>
                  </a:lnTo>
                  <a:lnTo>
                    <a:pt x="336649" y="574671"/>
                  </a:lnTo>
                  <a:lnTo>
                    <a:pt x="336892" y="574977"/>
                  </a:lnTo>
                  <a:lnTo>
                    <a:pt x="337035" y="575237"/>
                  </a:lnTo>
                  <a:lnTo>
                    <a:pt x="337344" y="575625"/>
                  </a:lnTo>
                  <a:lnTo>
                    <a:pt x="337609" y="575884"/>
                  </a:lnTo>
                  <a:lnTo>
                    <a:pt x="338017" y="576157"/>
                  </a:lnTo>
                  <a:lnTo>
                    <a:pt x="338128" y="576206"/>
                  </a:lnTo>
                  <a:lnTo>
                    <a:pt x="338635" y="576626"/>
                  </a:lnTo>
                  <a:lnTo>
                    <a:pt x="338966" y="576965"/>
                  </a:lnTo>
                  <a:lnTo>
                    <a:pt x="339065" y="577126"/>
                  </a:lnTo>
                  <a:lnTo>
                    <a:pt x="339198" y="577408"/>
                  </a:lnTo>
                  <a:lnTo>
                    <a:pt x="339165" y="577761"/>
                  </a:lnTo>
                  <a:lnTo>
                    <a:pt x="339065" y="578083"/>
                  </a:lnTo>
                  <a:lnTo>
                    <a:pt x="338955" y="578518"/>
                  </a:lnTo>
                  <a:lnTo>
                    <a:pt x="338922" y="578950"/>
                  </a:lnTo>
                  <a:lnTo>
                    <a:pt x="338823" y="579323"/>
                  </a:lnTo>
                  <a:lnTo>
                    <a:pt x="338712" y="579710"/>
                  </a:lnTo>
                  <a:lnTo>
                    <a:pt x="338679" y="580064"/>
                  </a:lnTo>
                  <a:lnTo>
                    <a:pt x="338668" y="580724"/>
                  </a:lnTo>
                  <a:lnTo>
                    <a:pt x="338867" y="581258"/>
                  </a:lnTo>
                  <a:lnTo>
                    <a:pt x="339275" y="581969"/>
                  </a:lnTo>
                  <a:lnTo>
                    <a:pt x="339727" y="582617"/>
                  </a:lnTo>
                  <a:lnTo>
                    <a:pt x="340169" y="583101"/>
                  </a:lnTo>
                  <a:lnTo>
                    <a:pt x="340842" y="583729"/>
                  </a:lnTo>
                  <a:lnTo>
                    <a:pt x="341316" y="584284"/>
                  </a:lnTo>
                  <a:lnTo>
                    <a:pt x="341515" y="584790"/>
                  </a:lnTo>
                  <a:lnTo>
                    <a:pt x="341548" y="585363"/>
                  </a:lnTo>
                  <a:lnTo>
                    <a:pt x="341349" y="586506"/>
                  </a:lnTo>
                  <a:lnTo>
                    <a:pt x="341206" y="587110"/>
                  </a:lnTo>
                  <a:lnTo>
                    <a:pt x="341118" y="587470"/>
                  </a:lnTo>
                  <a:lnTo>
                    <a:pt x="341040" y="587927"/>
                  </a:lnTo>
                  <a:lnTo>
                    <a:pt x="341151" y="588483"/>
                  </a:lnTo>
                  <a:lnTo>
                    <a:pt x="341272" y="588712"/>
                  </a:lnTo>
                  <a:lnTo>
                    <a:pt x="341482" y="588907"/>
                  </a:lnTo>
                  <a:lnTo>
                    <a:pt x="341713" y="589104"/>
                  </a:lnTo>
                  <a:lnTo>
                    <a:pt x="341735" y="589203"/>
                  </a:lnTo>
                  <a:lnTo>
                    <a:pt x="341780" y="589578"/>
                  </a:lnTo>
                  <a:lnTo>
                    <a:pt x="341746" y="589937"/>
                  </a:lnTo>
                  <a:lnTo>
                    <a:pt x="341526" y="590394"/>
                  </a:lnTo>
                  <a:lnTo>
                    <a:pt x="341305" y="590949"/>
                  </a:lnTo>
                  <a:lnTo>
                    <a:pt x="341239" y="591325"/>
                  </a:lnTo>
                  <a:lnTo>
                    <a:pt x="341151" y="591685"/>
                  </a:lnTo>
                  <a:lnTo>
                    <a:pt x="340941" y="592142"/>
                  </a:lnTo>
                  <a:lnTo>
                    <a:pt x="340742" y="592469"/>
                  </a:lnTo>
                  <a:lnTo>
                    <a:pt x="340533" y="592730"/>
                  </a:lnTo>
                  <a:lnTo>
                    <a:pt x="340356" y="593106"/>
                  </a:lnTo>
                  <a:lnTo>
                    <a:pt x="340235" y="593465"/>
                  </a:lnTo>
                  <a:lnTo>
                    <a:pt x="340235" y="593743"/>
                  </a:lnTo>
                  <a:lnTo>
                    <a:pt x="340356" y="593956"/>
                  </a:lnTo>
                  <a:lnTo>
                    <a:pt x="340599" y="594282"/>
                  </a:lnTo>
                  <a:lnTo>
                    <a:pt x="340842" y="594527"/>
                  </a:lnTo>
                  <a:lnTo>
                    <a:pt x="341096" y="594831"/>
                  </a:lnTo>
                  <a:lnTo>
                    <a:pt x="341173" y="594900"/>
                  </a:lnTo>
                  <a:lnTo>
                    <a:pt x="341382" y="595048"/>
                  </a:lnTo>
                  <a:lnTo>
                    <a:pt x="341040" y="595374"/>
                  </a:lnTo>
                  <a:lnTo>
                    <a:pt x="340831" y="595589"/>
                  </a:lnTo>
                  <a:lnTo>
                    <a:pt x="340522" y="595911"/>
                  </a:lnTo>
                  <a:lnTo>
                    <a:pt x="340301" y="596343"/>
                  </a:lnTo>
                  <a:lnTo>
                    <a:pt x="340136" y="596570"/>
                  </a:lnTo>
                  <a:lnTo>
                    <a:pt x="339860" y="596728"/>
                  </a:lnTo>
                  <a:lnTo>
                    <a:pt x="339441" y="596877"/>
                  </a:lnTo>
                  <a:lnTo>
                    <a:pt x="339054" y="596904"/>
                  </a:lnTo>
                  <a:lnTo>
                    <a:pt x="338635" y="596894"/>
                  </a:lnTo>
                  <a:lnTo>
                    <a:pt x="338392" y="597052"/>
                  </a:lnTo>
                  <a:lnTo>
                    <a:pt x="338150" y="597313"/>
                  </a:lnTo>
                  <a:lnTo>
                    <a:pt x="337995" y="597726"/>
                  </a:lnTo>
                  <a:lnTo>
                    <a:pt x="337984" y="597778"/>
                  </a:lnTo>
                  <a:lnTo>
                    <a:pt x="337719" y="598224"/>
                  </a:lnTo>
                  <a:lnTo>
                    <a:pt x="337466" y="598660"/>
                  </a:lnTo>
                  <a:lnTo>
                    <a:pt x="336991" y="599108"/>
                  </a:lnTo>
                  <a:lnTo>
                    <a:pt x="336649" y="599505"/>
                  </a:lnTo>
                  <a:lnTo>
                    <a:pt x="336473" y="599697"/>
                  </a:lnTo>
                  <a:lnTo>
                    <a:pt x="336263" y="600245"/>
                  </a:lnTo>
                  <a:lnTo>
                    <a:pt x="336197" y="600317"/>
                  </a:lnTo>
                  <a:lnTo>
                    <a:pt x="336153" y="600365"/>
                  </a:lnTo>
                  <a:lnTo>
                    <a:pt x="336009" y="600429"/>
                  </a:lnTo>
                  <a:lnTo>
                    <a:pt x="336219" y="601275"/>
                  </a:lnTo>
                  <a:lnTo>
                    <a:pt x="337013" y="601986"/>
                  </a:lnTo>
                  <a:lnTo>
                    <a:pt x="337532" y="602783"/>
                  </a:lnTo>
                  <a:lnTo>
                    <a:pt x="337973" y="603291"/>
                  </a:lnTo>
                  <a:lnTo>
                    <a:pt x="339010" y="603615"/>
                  </a:lnTo>
                  <a:lnTo>
                    <a:pt x="339385" y="603875"/>
                  </a:lnTo>
                  <a:lnTo>
                    <a:pt x="339860" y="604273"/>
                  </a:lnTo>
                  <a:lnTo>
                    <a:pt x="340257" y="604950"/>
                  </a:lnTo>
                  <a:lnTo>
                    <a:pt x="340500" y="605539"/>
                  </a:lnTo>
                  <a:lnTo>
                    <a:pt x="340643" y="606019"/>
                  </a:lnTo>
                  <a:lnTo>
                    <a:pt x="340489" y="606946"/>
                  </a:lnTo>
                  <a:lnTo>
                    <a:pt x="341382" y="607739"/>
                  </a:lnTo>
                  <a:lnTo>
                    <a:pt x="342011" y="608536"/>
                  </a:lnTo>
                  <a:lnTo>
                    <a:pt x="342695" y="608485"/>
                  </a:lnTo>
                  <a:lnTo>
                    <a:pt x="343015" y="608415"/>
                  </a:lnTo>
                  <a:lnTo>
                    <a:pt x="343666" y="608399"/>
                  </a:lnTo>
                  <a:lnTo>
                    <a:pt x="344251" y="608547"/>
                  </a:lnTo>
                  <a:lnTo>
                    <a:pt x="345023" y="608693"/>
                  </a:lnTo>
                  <a:lnTo>
                    <a:pt x="345531" y="608727"/>
                  </a:lnTo>
                  <a:lnTo>
                    <a:pt x="346016" y="609127"/>
                  </a:lnTo>
                  <a:lnTo>
                    <a:pt x="346954" y="609453"/>
                  </a:lnTo>
                  <a:lnTo>
                    <a:pt x="347980" y="609590"/>
                  </a:lnTo>
                  <a:lnTo>
                    <a:pt x="348819" y="609330"/>
                  </a:lnTo>
                  <a:lnTo>
                    <a:pt x="349470" y="609046"/>
                  </a:lnTo>
                  <a:lnTo>
                    <a:pt x="350076" y="608518"/>
                  </a:lnTo>
                  <a:lnTo>
                    <a:pt x="351411" y="608072"/>
                  </a:lnTo>
                  <a:lnTo>
                    <a:pt x="352967" y="608030"/>
                  </a:lnTo>
                  <a:lnTo>
                    <a:pt x="354015" y="608286"/>
                  </a:lnTo>
                  <a:lnTo>
                    <a:pt x="354247" y="608429"/>
                  </a:lnTo>
                  <a:lnTo>
                    <a:pt x="354446" y="608546"/>
                  </a:lnTo>
                  <a:lnTo>
                    <a:pt x="354589" y="608676"/>
                  </a:lnTo>
                  <a:lnTo>
                    <a:pt x="354821" y="608793"/>
                  </a:lnTo>
                  <a:lnTo>
                    <a:pt x="355097" y="608882"/>
                  </a:lnTo>
                  <a:lnTo>
                    <a:pt x="355483" y="609054"/>
                  </a:lnTo>
                  <a:lnTo>
                    <a:pt x="355979" y="609158"/>
                  </a:lnTo>
                  <a:lnTo>
                    <a:pt x="356288" y="609237"/>
                  </a:lnTo>
                  <a:lnTo>
                    <a:pt x="356619" y="609145"/>
                  </a:lnTo>
                  <a:lnTo>
                    <a:pt x="356972" y="608937"/>
                  </a:lnTo>
                  <a:lnTo>
                    <a:pt x="357336" y="608585"/>
                  </a:lnTo>
                  <a:lnTo>
                    <a:pt x="357766" y="607950"/>
                  </a:lnTo>
                  <a:lnTo>
                    <a:pt x="357800" y="607804"/>
                  </a:lnTo>
                  <a:lnTo>
                    <a:pt x="358252" y="606783"/>
                  </a:lnTo>
                  <a:lnTo>
                    <a:pt x="358373" y="606528"/>
                  </a:lnTo>
                  <a:lnTo>
                    <a:pt x="358473" y="606304"/>
                  </a:lnTo>
                  <a:lnTo>
                    <a:pt x="358704" y="606074"/>
                  </a:lnTo>
                  <a:lnTo>
                    <a:pt x="358848" y="605957"/>
                  </a:lnTo>
                  <a:lnTo>
                    <a:pt x="358947" y="605895"/>
                  </a:lnTo>
                  <a:lnTo>
                    <a:pt x="359079" y="605841"/>
                  </a:lnTo>
                  <a:lnTo>
                    <a:pt x="359444" y="605812"/>
                  </a:lnTo>
                  <a:lnTo>
                    <a:pt x="359885" y="605788"/>
                  </a:lnTo>
                  <a:lnTo>
                    <a:pt x="360172" y="605768"/>
                  </a:lnTo>
                  <a:lnTo>
                    <a:pt x="360238" y="605788"/>
                  </a:lnTo>
                  <a:lnTo>
                    <a:pt x="360315" y="605826"/>
                  </a:lnTo>
                  <a:lnTo>
                    <a:pt x="360503" y="605982"/>
                  </a:lnTo>
                  <a:lnTo>
                    <a:pt x="360569" y="606181"/>
                  </a:lnTo>
                  <a:lnTo>
                    <a:pt x="360569" y="606454"/>
                  </a:lnTo>
                  <a:lnTo>
                    <a:pt x="360547" y="606712"/>
                  </a:lnTo>
                  <a:lnTo>
                    <a:pt x="360436" y="607087"/>
                  </a:lnTo>
                  <a:lnTo>
                    <a:pt x="360436" y="607296"/>
                  </a:lnTo>
                  <a:lnTo>
                    <a:pt x="360514" y="607548"/>
                  </a:lnTo>
                  <a:lnTo>
                    <a:pt x="360580" y="607749"/>
                  </a:lnTo>
                  <a:lnTo>
                    <a:pt x="360812" y="608218"/>
                  </a:lnTo>
                  <a:lnTo>
                    <a:pt x="361010" y="608492"/>
                  </a:lnTo>
                  <a:lnTo>
                    <a:pt x="361452" y="608864"/>
                  </a:lnTo>
                  <a:lnTo>
                    <a:pt x="362036" y="609202"/>
                  </a:lnTo>
                  <a:lnTo>
                    <a:pt x="362400" y="609262"/>
                  </a:lnTo>
                  <a:lnTo>
                    <a:pt x="362864" y="609239"/>
                  </a:lnTo>
                  <a:lnTo>
                    <a:pt x="363338" y="609388"/>
                  </a:lnTo>
                  <a:lnTo>
                    <a:pt x="364133" y="609744"/>
                  </a:lnTo>
                  <a:lnTo>
                    <a:pt x="364706" y="610100"/>
                  </a:lnTo>
                  <a:lnTo>
                    <a:pt x="365070" y="610442"/>
                  </a:lnTo>
                  <a:lnTo>
                    <a:pt x="365192" y="610599"/>
                  </a:lnTo>
                  <a:lnTo>
                    <a:pt x="365390" y="610717"/>
                  </a:lnTo>
                  <a:lnTo>
                    <a:pt x="365545" y="610786"/>
                  </a:lnTo>
                  <a:lnTo>
                    <a:pt x="365810" y="610858"/>
                  </a:lnTo>
                  <a:lnTo>
                    <a:pt x="365887" y="610866"/>
                  </a:lnTo>
                  <a:lnTo>
                    <a:pt x="366361" y="611453"/>
                  </a:lnTo>
                  <a:lnTo>
                    <a:pt x="366659" y="611710"/>
                  </a:lnTo>
                  <a:lnTo>
                    <a:pt x="367045" y="611786"/>
                  </a:lnTo>
                  <a:lnTo>
                    <a:pt x="367630" y="611823"/>
                  </a:lnTo>
                  <a:lnTo>
                    <a:pt x="368369" y="612137"/>
                  </a:lnTo>
                  <a:lnTo>
                    <a:pt x="369131" y="612589"/>
                  </a:lnTo>
                  <a:lnTo>
                    <a:pt x="369340" y="612721"/>
                  </a:lnTo>
                  <a:lnTo>
                    <a:pt x="369737" y="613305"/>
                  </a:lnTo>
                  <a:lnTo>
                    <a:pt x="369947" y="614294"/>
                  </a:lnTo>
                  <a:lnTo>
                    <a:pt x="370267" y="614688"/>
                  </a:lnTo>
                  <a:lnTo>
                    <a:pt x="370399" y="614999"/>
                  </a:lnTo>
                  <a:lnTo>
                    <a:pt x="370443" y="615533"/>
                  </a:lnTo>
                  <a:lnTo>
                    <a:pt x="370620" y="615785"/>
                  </a:lnTo>
                  <a:lnTo>
                    <a:pt x="370929" y="615913"/>
                  </a:lnTo>
                  <a:lnTo>
                    <a:pt x="371481" y="616022"/>
                  </a:lnTo>
                  <a:lnTo>
                    <a:pt x="372198" y="616055"/>
                  </a:lnTo>
                  <a:lnTo>
                    <a:pt x="372573" y="616055"/>
                  </a:lnTo>
                  <a:lnTo>
                    <a:pt x="372893" y="616040"/>
                  </a:lnTo>
                  <a:lnTo>
                    <a:pt x="373158" y="615898"/>
                  </a:lnTo>
                  <a:lnTo>
                    <a:pt x="373312" y="615613"/>
                  </a:lnTo>
                  <a:lnTo>
                    <a:pt x="373422" y="615029"/>
                  </a:lnTo>
                  <a:lnTo>
                    <a:pt x="373533" y="614274"/>
                  </a:lnTo>
                  <a:lnTo>
                    <a:pt x="373775" y="613519"/>
                  </a:lnTo>
                  <a:lnTo>
                    <a:pt x="373798" y="612920"/>
                  </a:lnTo>
                  <a:lnTo>
                    <a:pt x="373842" y="612071"/>
                  </a:lnTo>
                  <a:lnTo>
                    <a:pt x="374283" y="611650"/>
                  </a:lnTo>
                  <a:lnTo>
                    <a:pt x="374448" y="611552"/>
                  </a:lnTo>
                  <a:close/>
                </a:path>
              </a:pathLst>
            </a:custGeom>
            <a:solidFill>
              <a:srgbClr val="F2F2F2"/>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 name="Google Shape;448;p56"/>
            <p:cNvSpPr/>
            <p:nvPr/>
          </p:nvSpPr>
          <p:spPr>
            <a:xfrm rot="10800000" flipH="1">
              <a:off x="4655061" y="4510332"/>
              <a:ext cx="494349" cy="698809"/>
            </a:xfrm>
            <a:custGeom>
              <a:avLst/>
              <a:gdLst/>
              <a:ahLst/>
              <a:cxnLst/>
              <a:rect l="l" t="t" r="r" b="b"/>
              <a:pathLst>
                <a:path w="494349" h="698809" extrusionOk="0">
                  <a:moveTo>
                    <a:pt x="222523" y="698943"/>
                  </a:moveTo>
                  <a:lnTo>
                    <a:pt x="222612" y="698858"/>
                  </a:lnTo>
                  <a:lnTo>
                    <a:pt x="222711" y="698751"/>
                  </a:lnTo>
                  <a:lnTo>
                    <a:pt x="222777" y="698708"/>
                  </a:lnTo>
                  <a:lnTo>
                    <a:pt x="222910" y="698623"/>
                  </a:lnTo>
                  <a:lnTo>
                    <a:pt x="223185" y="698383"/>
                  </a:lnTo>
                  <a:lnTo>
                    <a:pt x="223461" y="698008"/>
                  </a:lnTo>
                  <a:lnTo>
                    <a:pt x="223693" y="697715"/>
                  </a:lnTo>
                  <a:lnTo>
                    <a:pt x="223781" y="697517"/>
                  </a:lnTo>
                  <a:lnTo>
                    <a:pt x="223858" y="697288"/>
                  </a:lnTo>
                  <a:lnTo>
                    <a:pt x="223991" y="697069"/>
                  </a:lnTo>
                  <a:lnTo>
                    <a:pt x="224189" y="696861"/>
                  </a:lnTo>
                  <a:lnTo>
                    <a:pt x="224333" y="696693"/>
                  </a:lnTo>
                  <a:lnTo>
                    <a:pt x="224487" y="696412"/>
                  </a:lnTo>
                  <a:lnTo>
                    <a:pt x="224598" y="696152"/>
                  </a:lnTo>
                  <a:lnTo>
                    <a:pt x="224807" y="695740"/>
                  </a:lnTo>
                  <a:lnTo>
                    <a:pt x="224884" y="695557"/>
                  </a:lnTo>
                  <a:lnTo>
                    <a:pt x="224973" y="695314"/>
                  </a:lnTo>
                  <a:lnTo>
                    <a:pt x="224984" y="695080"/>
                  </a:lnTo>
                  <a:lnTo>
                    <a:pt x="224951" y="694697"/>
                  </a:lnTo>
                  <a:lnTo>
                    <a:pt x="224918" y="694464"/>
                  </a:lnTo>
                  <a:lnTo>
                    <a:pt x="224851" y="694205"/>
                  </a:lnTo>
                  <a:lnTo>
                    <a:pt x="224774" y="694064"/>
                  </a:lnTo>
                  <a:lnTo>
                    <a:pt x="224487" y="693922"/>
                  </a:lnTo>
                  <a:lnTo>
                    <a:pt x="224267" y="693704"/>
                  </a:lnTo>
                  <a:lnTo>
                    <a:pt x="224002" y="693404"/>
                  </a:lnTo>
                  <a:lnTo>
                    <a:pt x="223770" y="693079"/>
                  </a:lnTo>
                  <a:lnTo>
                    <a:pt x="223583" y="692504"/>
                  </a:lnTo>
                  <a:lnTo>
                    <a:pt x="223384" y="691837"/>
                  </a:lnTo>
                  <a:lnTo>
                    <a:pt x="223329" y="691511"/>
                  </a:lnTo>
                  <a:lnTo>
                    <a:pt x="223229" y="691186"/>
                  </a:lnTo>
                  <a:lnTo>
                    <a:pt x="223163" y="690969"/>
                  </a:lnTo>
                  <a:lnTo>
                    <a:pt x="223031" y="690677"/>
                  </a:lnTo>
                  <a:lnTo>
                    <a:pt x="222843" y="690377"/>
                  </a:lnTo>
                  <a:lnTo>
                    <a:pt x="222799" y="690227"/>
                  </a:lnTo>
                  <a:lnTo>
                    <a:pt x="222832" y="690043"/>
                  </a:lnTo>
                  <a:lnTo>
                    <a:pt x="222954" y="689834"/>
                  </a:lnTo>
                  <a:lnTo>
                    <a:pt x="223097" y="689684"/>
                  </a:lnTo>
                  <a:lnTo>
                    <a:pt x="223097" y="689518"/>
                  </a:lnTo>
                  <a:lnTo>
                    <a:pt x="223075" y="689317"/>
                  </a:lnTo>
                  <a:lnTo>
                    <a:pt x="223075" y="689076"/>
                  </a:lnTo>
                  <a:lnTo>
                    <a:pt x="223108" y="688968"/>
                  </a:lnTo>
                  <a:lnTo>
                    <a:pt x="223163" y="688859"/>
                  </a:lnTo>
                  <a:lnTo>
                    <a:pt x="223252" y="688800"/>
                  </a:lnTo>
                  <a:lnTo>
                    <a:pt x="223329" y="688734"/>
                  </a:lnTo>
                  <a:lnTo>
                    <a:pt x="223351" y="688650"/>
                  </a:lnTo>
                  <a:lnTo>
                    <a:pt x="223340" y="688526"/>
                  </a:lnTo>
                  <a:lnTo>
                    <a:pt x="223285" y="688350"/>
                  </a:lnTo>
                  <a:lnTo>
                    <a:pt x="223064" y="687828"/>
                  </a:lnTo>
                  <a:lnTo>
                    <a:pt x="222921" y="687586"/>
                  </a:lnTo>
                  <a:lnTo>
                    <a:pt x="222722" y="687379"/>
                  </a:lnTo>
                  <a:lnTo>
                    <a:pt x="222369" y="686927"/>
                  </a:lnTo>
                  <a:lnTo>
                    <a:pt x="222170" y="686854"/>
                  </a:lnTo>
                  <a:lnTo>
                    <a:pt x="221795" y="686789"/>
                  </a:lnTo>
                  <a:lnTo>
                    <a:pt x="221475" y="686652"/>
                  </a:lnTo>
                  <a:lnTo>
                    <a:pt x="221255" y="686499"/>
                  </a:lnTo>
                  <a:lnTo>
                    <a:pt x="220725" y="686108"/>
                  </a:lnTo>
                  <a:lnTo>
                    <a:pt x="220405" y="685835"/>
                  </a:lnTo>
                  <a:lnTo>
                    <a:pt x="220229" y="685631"/>
                  </a:lnTo>
                  <a:lnTo>
                    <a:pt x="220107" y="685274"/>
                  </a:lnTo>
                  <a:lnTo>
                    <a:pt x="220041" y="684695"/>
                  </a:lnTo>
                  <a:lnTo>
                    <a:pt x="220008" y="684423"/>
                  </a:lnTo>
                  <a:lnTo>
                    <a:pt x="219920" y="684116"/>
                  </a:lnTo>
                  <a:lnTo>
                    <a:pt x="219809" y="683947"/>
                  </a:lnTo>
                  <a:lnTo>
                    <a:pt x="219533" y="683912"/>
                  </a:lnTo>
                  <a:lnTo>
                    <a:pt x="219313" y="683930"/>
                  </a:lnTo>
                  <a:lnTo>
                    <a:pt x="219004" y="683997"/>
                  </a:lnTo>
                  <a:lnTo>
                    <a:pt x="218463" y="684031"/>
                  </a:lnTo>
                  <a:lnTo>
                    <a:pt x="218055" y="683930"/>
                  </a:lnTo>
                  <a:lnTo>
                    <a:pt x="217845" y="683896"/>
                  </a:lnTo>
                  <a:lnTo>
                    <a:pt x="217724" y="683844"/>
                  </a:lnTo>
                  <a:lnTo>
                    <a:pt x="217658" y="683658"/>
                  </a:lnTo>
                  <a:lnTo>
                    <a:pt x="217669" y="683385"/>
                  </a:lnTo>
                  <a:lnTo>
                    <a:pt x="217603" y="683151"/>
                  </a:lnTo>
                  <a:lnTo>
                    <a:pt x="217459" y="682880"/>
                  </a:lnTo>
                  <a:lnTo>
                    <a:pt x="217161" y="682575"/>
                  </a:lnTo>
                  <a:lnTo>
                    <a:pt x="216841" y="682393"/>
                  </a:lnTo>
                  <a:lnTo>
                    <a:pt x="216389" y="682148"/>
                  </a:lnTo>
                  <a:lnTo>
                    <a:pt x="215870" y="681869"/>
                  </a:lnTo>
                  <a:lnTo>
                    <a:pt x="215495" y="681617"/>
                  </a:lnTo>
                  <a:lnTo>
                    <a:pt x="215076" y="681286"/>
                  </a:lnTo>
                  <a:lnTo>
                    <a:pt x="214833" y="681041"/>
                  </a:lnTo>
                  <a:lnTo>
                    <a:pt x="214723" y="680815"/>
                  </a:lnTo>
                  <a:lnTo>
                    <a:pt x="214646" y="680467"/>
                  </a:lnTo>
                  <a:lnTo>
                    <a:pt x="214657" y="680153"/>
                  </a:lnTo>
                  <a:lnTo>
                    <a:pt x="214624" y="679840"/>
                  </a:lnTo>
                  <a:lnTo>
                    <a:pt x="214635" y="679612"/>
                  </a:lnTo>
                  <a:lnTo>
                    <a:pt x="214668" y="679390"/>
                  </a:lnTo>
                  <a:lnTo>
                    <a:pt x="214789" y="679059"/>
                  </a:lnTo>
                  <a:lnTo>
                    <a:pt x="214866" y="678816"/>
                  </a:lnTo>
                  <a:lnTo>
                    <a:pt x="214877" y="678519"/>
                  </a:lnTo>
                  <a:lnTo>
                    <a:pt x="214999" y="678155"/>
                  </a:lnTo>
                  <a:lnTo>
                    <a:pt x="215131" y="677835"/>
                  </a:lnTo>
                  <a:lnTo>
                    <a:pt x="215319" y="677460"/>
                  </a:lnTo>
                  <a:lnTo>
                    <a:pt x="215484" y="677174"/>
                  </a:lnTo>
                  <a:lnTo>
                    <a:pt x="215694" y="676942"/>
                  </a:lnTo>
                  <a:lnTo>
                    <a:pt x="215970" y="676677"/>
                  </a:lnTo>
                  <a:lnTo>
                    <a:pt x="216235" y="676369"/>
                  </a:lnTo>
                  <a:lnTo>
                    <a:pt x="216367" y="676148"/>
                  </a:lnTo>
                  <a:lnTo>
                    <a:pt x="216543" y="675917"/>
                  </a:lnTo>
                  <a:lnTo>
                    <a:pt x="216709" y="675707"/>
                  </a:lnTo>
                  <a:lnTo>
                    <a:pt x="216930" y="675498"/>
                  </a:lnTo>
                  <a:lnTo>
                    <a:pt x="217040" y="675354"/>
                  </a:lnTo>
                  <a:lnTo>
                    <a:pt x="217261" y="674990"/>
                  </a:lnTo>
                  <a:lnTo>
                    <a:pt x="217382" y="674704"/>
                  </a:lnTo>
                  <a:lnTo>
                    <a:pt x="217426" y="674649"/>
                  </a:lnTo>
                  <a:lnTo>
                    <a:pt x="217514" y="674538"/>
                  </a:lnTo>
                  <a:lnTo>
                    <a:pt x="217581" y="674428"/>
                  </a:lnTo>
                  <a:lnTo>
                    <a:pt x="217625" y="674197"/>
                  </a:lnTo>
                  <a:lnTo>
                    <a:pt x="217614" y="674064"/>
                  </a:lnTo>
                  <a:lnTo>
                    <a:pt x="217603" y="673954"/>
                  </a:lnTo>
                  <a:lnTo>
                    <a:pt x="217614" y="673844"/>
                  </a:lnTo>
                  <a:lnTo>
                    <a:pt x="217614" y="673689"/>
                  </a:lnTo>
                  <a:lnTo>
                    <a:pt x="217603" y="673590"/>
                  </a:lnTo>
                  <a:lnTo>
                    <a:pt x="217625" y="673469"/>
                  </a:lnTo>
                  <a:lnTo>
                    <a:pt x="217658" y="673403"/>
                  </a:lnTo>
                  <a:lnTo>
                    <a:pt x="217558" y="673326"/>
                  </a:lnTo>
                  <a:lnTo>
                    <a:pt x="217305" y="673226"/>
                  </a:lnTo>
                  <a:lnTo>
                    <a:pt x="217007" y="673171"/>
                  </a:lnTo>
                  <a:lnTo>
                    <a:pt x="216819" y="673050"/>
                  </a:lnTo>
                  <a:lnTo>
                    <a:pt x="216643" y="672918"/>
                  </a:lnTo>
                  <a:lnTo>
                    <a:pt x="216378" y="672752"/>
                  </a:lnTo>
                  <a:lnTo>
                    <a:pt x="216168" y="672576"/>
                  </a:lnTo>
                  <a:lnTo>
                    <a:pt x="215970" y="672300"/>
                  </a:lnTo>
                  <a:lnTo>
                    <a:pt x="215859" y="672201"/>
                  </a:lnTo>
                  <a:lnTo>
                    <a:pt x="215727" y="672201"/>
                  </a:lnTo>
                  <a:lnTo>
                    <a:pt x="215561" y="672146"/>
                  </a:lnTo>
                  <a:lnTo>
                    <a:pt x="215396" y="671969"/>
                  </a:lnTo>
                  <a:lnTo>
                    <a:pt x="215264" y="671815"/>
                  </a:lnTo>
                  <a:lnTo>
                    <a:pt x="215076" y="671749"/>
                  </a:lnTo>
                  <a:lnTo>
                    <a:pt x="214877" y="671727"/>
                  </a:lnTo>
                  <a:lnTo>
                    <a:pt x="214657" y="671793"/>
                  </a:lnTo>
                  <a:lnTo>
                    <a:pt x="214480" y="671859"/>
                  </a:lnTo>
                  <a:lnTo>
                    <a:pt x="214370" y="671859"/>
                  </a:lnTo>
                  <a:lnTo>
                    <a:pt x="213984" y="671594"/>
                  </a:lnTo>
                  <a:lnTo>
                    <a:pt x="213774" y="671429"/>
                  </a:lnTo>
                  <a:lnTo>
                    <a:pt x="213587" y="671264"/>
                  </a:lnTo>
                  <a:lnTo>
                    <a:pt x="213256" y="671043"/>
                  </a:lnTo>
                  <a:lnTo>
                    <a:pt x="213046" y="670867"/>
                  </a:lnTo>
                  <a:lnTo>
                    <a:pt x="212869" y="670812"/>
                  </a:lnTo>
                  <a:lnTo>
                    <a:pt x="212781" y="670690"/>
                  </a:lnTo>
                  <a:lnTo>
                    <a:pt x="212572" y="670536"/>
                  </a:lnTo>
                  <a:lnTo>
                    <a:pt x="212340" y="670382"/>
                  </a:lnTo>
                  <a:lnTo>
                    <a:pt x="212130" y="670316"/>
                  </a:lnTo>
                  <a:lnTo>
                    <a:pt x="211943" y="670161"/>
                  </a:lnTo>
                  <a:lnTo>
                    <a:pt x="211766" y="670106"/>
                  </a:lnTo>
                  <a:lnTo>
                    <a:pt x="211601" y="670029"/>
                  </a:lnTo>
                  <a:lnTo>
                    <a:pt x="211534" y="669996"/>
                  </a:lnTo>
                  <a:lnTo>
                    <a:pt x="211369" y="669897"/>
                  </a:lnTo>
                  <a:lnTo>
                    <a:pt x="211148" y="669830"/>
                  </a:lnTo>
                  <a:lnTo>
                    <a:pt x="211093" y="669775"/>
                  </a:lnTo>
                  <a:lnTo>
                    <a:pt x="210972" y="669654"/>
                  </a:lnTo>
                  <a:lnTo>
                    <a:pt x="210917" y="669621"/>
                  </a:lnTo>
                  <a:lnTo>
                    <a:pt x="210906" y="669610"/>
                  </a:lnTo>
                  <a:lnTo>
                    <a:pt x="210906" y="669610"/>
                  </a:lnTo>
                  <a:lnTo>
                    <a:pt x="210321" y="670084"/>
                  </a:lnTo>
                  <a:lnTo>
                    <a:pt x="209879" y="670426"/>
                  </a:lnTo>
                  <a:lnTo>
                    <a:pt x="209449" y="670690"/>
                  </a:lnTo>
                  <a:lnTo>
                    <a:pt x="209085" y="670900"/>
                  </a:lnTo>
                  <a:lnTo>
                    <a:pt x="208765" y="671109"/>
                  </a:lnTo>
                  <a:lnTo>
                    <a:pt x="208567" y="671098"/>
                  </a:lnTo>
                  <a:lnTo>
                    <a:pt x="208269" y="671131"/>
                  </a:lnTo>
                  <a:lnTo>
                    <a:pt x="207882" y="671209"/>
                  </a:lnTo>
                  <a:lnTo>
                    <a:pt x="207474" y="671462"/>
                  </a:lnTo>
                  <a:lnTo>
                    <a:pt x="207022" y="671859"/>
                  </a:lnTo>
                  <a:lnTo>
                    <a:pt x="206724" y="672190"/>
                  </a:lnTo>
                  <a:lnTo>
                    <a:pt x="206393" y="672399"/>
                  </a:lnTo>
                  <a:lnTo>
                    <a:pt x="206084" y="672587"/>
                  </a:lnTo>
                  <a:lnTo>
                    <a:pt x="205290" y="673061"/>
                  </a:lnTo>
                  <a:lnTo>
                    <a:pt x="205025" y="673248"/>
                  </a:lnTo>
                  <a:lnTo>
                    <a:pt x="204749" y="673403"/>
                  </a:lnTo>
                  <a:lnTo>
                    <a:pt x="204506" y="673579"/>
                  </a:lnTo>
                  <a:lnTo>
                    <a:pt x="204175" y="673755"/>
                  </a:lnTo>
                  <a:lnTo>
                    <a:pt x="203833" y="674130"/>
                  </a:lnTo>
                  <a:lnTo>
                    <a:pt x="203690" y="674428"/>
                  </a:lnTo>
                  <a:lnTo>
                    <a:pt x="203723" y="674803"/>
                  </a:lnTo>
                  <a:lnTo>
                    <a:pt x="203988" y="675707"/>
                  </a:lnTo>
                  <a:lnTo>
                    <a:pt x="204297" y="676225"/>
                  </a:lnTo>
                  <a:lnTo>
                    <a:pt x="204440" y="676710"/>
                  </a:lnTo>
                  <a:lnTo>
                    <a:pt x="204385" y="677162"/>
                  </a:lnTo>
                  <a:lnTo>
                    <a:pt x="204197" y="677449"/>
                  </a:lnTo>
                  <a:lnTo>
                    <a:pt x="203844" y="677692"/>
                  </a:lnTo>
                  <a:lnTo>
                    <a:pt x="203480" y="677901"/>
                  </a:lnTo>
                  <a:lnTo>
                    <a:pt x="202741" y="678056"/>
                  </a:lnTo>
                  <a:lnTo>
                    <a:pt x="202531" y="678022"/>
                  </a:lnTo>
                  <a:lnTo>
                    <a:pt x="202223" y="677780"/>
                  </a:lnTo>
                  <a:lnTo>
                    <a:pt x="201858" y="677603"/>
                  </a:lnTo>
                  <a:lnTo>
                    <a:pt x="201285" y="677350"/>
                  </a:lnTo>
                  <a:lnTo>
                    <a:pt x="200744" y="676953"/>
                  </a:lnTo>
                  <a:lnTo>
                    <a:pt x="200424" y="676655"/>
                  </a:lnTo>
                  <a:lnTo>
                    <a:pt x="200071" y="676258"/>
                  </a:lnTo>
                  <a:lnTo>
                    <a:pt x="199553" y="675685"/>
                  </a:lnTo>
                  <a:lnTo>
                    <a:pt x="199387" y="675134"/>
                  </a:lnTo>
                  <a:lnTo>
                    <a:pt x="199266" y="674825"/>
                  </a:lnTo>
                  <a:lnTo>
                    <a:pt x="199188" y="674461"/>
                  </a:lnTo>
                  <a:lnTo>
                    <a:pt x="198968" y="673877"/>
                  </a:lnTo>
                  <a:lnTo>
                    <a:pt x="198736" y="673072"/>
                  </a:lnTo>
                  <a:lnTo>
                    <a:pt x="198692" y="672554"/>
                  </a:lnTo>
                  <a:lnTo>
                    <a:pt x="198703" y="672146"/>
                  </a:lnTo>
                  <a:lnTo>
                    <a:pt x="198791" y="671914"/>
                  </a:lnTo>
                  <a:lnTo>
                    <a:pt x="199001" y="671628"/>
                  </a:lnTo>
                  <a:lnTo>
                    <a:pt x="199067" y="671330"/>
                  </a:lnTo>
                  <a:lnTo>
                    <a:pt x="199089" y="671021"/>
                  </a:lnTo>
                  <a:lnTo>
                    <a:pt x="199188" y="670635"/>
                  </a:lnTo>
                  <a:lnTo>
                    <a:pt x="199211" y="670084"/>
                  </a:lnTo>
                  <a:lnTo>
                    <a:pt x="199155" y="669334"/>
                  </a:lnTo>
                  <a:lnTo>
                    <a:pt x="199034" y="668838"/>
                  </a:lnTo>
                  <a:lnTo>
                    <a:pt x="198935" y="668408"/>
                  </a:lnTo>
                  <a:lnTo>
                    <a:pt x="198670" y="668022"/>
                  </a:lnTo>
                  <a:lnTo>
                    <a:pt x="198361" y="667857"/>
                  </a:lnTo>
                  <a:lnTo>
                    <a:pt x="197754" y="667658"/>
                  </a:lnTo>
                  <a:lnTo>
                    <a:pt x="197180" y="667416"/>
                  </a:lnTo>
                  <a:lnTo>
                    <a:pt x="196629" y="667283"/>
                  </a:lnTo>
                  <a:lnTo>
                    <a:pt x="196353" y="667162"/>
                  </a:lnTo>
                  <a:lnTo>
                    <a:pt x="196165" y="667008"/>
                  </a:lnTo>
                  <a:lnTo>
                    <a:pt x="195956" y="666809"/>
                  </a:lnTo>
                  <a:lnTo>
                    <a:pt x="195890" y="666556"/>
                  </a:lnTo>
                  <a:lnTo>
                    <a:pt x="195890" y="666280"/>
                  </a:lnTo>
                  <a:lnTo>
                    <a:pt x="195934" y="666093"/>
                  </a:lnTo>
                  <a:lnTo>
                    <a:pt x="196143" y="665773"/>
                  </a:lnTo>
                  <a:lnTo>
                    <a:pt x="196210" y="665464"/>
                  </a:lnTo>
                  <a:lnTo>
                    <a:pt x="196176" y="665200"/>
                  </a:lnTo>
                  <a:lnTo>
                    <a:pt x="196077" y="664913"/>
                  </a:lnTo>
                  <a:lnTo>
                    <a:pt x="195680" y="664461"/>
                  </a:lnTo>
                  <a:lnTo>
                    <a:pt x="195205" y="663976"/>
                  </a:lnTo>
                  <a:lnTo>
                    <a:pt x="194808" y="663480"/>
                  </a:lnTo>
                  <a:lnTo>
                    <a:pt x="194687" y="662994"/>
                  </a:lnTo>
                  <a:lnTo>
                    <a:pt x="194588" y="662157"/>
                  </a:lnTo>
                  <a:lnTo>
                    <a:pt x="194499" y="661749"/>
                  </a:lnTo>
                  <a:lnTo>
                    <a:pt x="194168" y="661396"/>
                  </a:lnTo>
                  <a:lnTo>
                    <a:pt x="194003" y="661131"/>
                  </a:lnTo>
                  <a:lnTo>
                    <a:pt x="193738" y="660877"/>
                  </a:lnTo>
                  <a:lnTo>
                    <a:pt x="193529" y="660624"/>
                  </a:lnTo>
                  <a:lnTo>
                    <a:pt x="193462" y="660392"/>
                  </a:lnTo>
                  <a:lnTo>
                    <a:pt x="193374" y="660139"/>
                  </a:lnTo>
                  <a:lnTo>
                    <a:pt x="193043" y="659532"/>
                  </a:lnTo>
                  <a:lnTo>
                    <a:pt x="192613" y="659146"/>
                  </a:lnTo>
                  <a:lnTo>
                    <a:pt x="192458" y="658926"/>
                  </a:lnTo>
                  <a:lnTo>
                    <a:pt x="192216" y="658540"/>
                  </a:lnTo>
                  <a:lnTo>
                    <a:pt x="192216" y="658110"/>
                  </a:lnTo>
                  <a:lnTo>
                    <a:pt x="192381" y="657890"/>
                  </a:lnTo>
                  <a:lnTo>
                    <a:pt x="192800" y="657735"/>
                  </a:lnTo>
                  <a:lnTo>
                    <a:pt x="193186" y="657603"/>
                  </a:lnTo>
                  <a:lnTo>
                    <a:pt x="193529" y="657438"/>
                  </a:lnTo>
                  <a:lnTo>
                    <a:pt x="193738" y="657272"/>
                  </a:lnTo>
                  <a:lnTo>
                    <a:pt x="193915" y="657074"/>
                  </a:lnTo>
                  <a:lnTo>
                    <a:pt x="194091" y="656743"/>
                  </a:lnTo>
                  <a:lnTo>
                    <a:pt x="194224" y="656335"/>
                  </a:lnTo>
                  <a:lnTo>
                    <a:pt x="194301" y="655982"/>
                  </a:lnTo>
                  <a:lnTo>
                    <a:pt x="194400" y="655729"/>
                  </a:lnTo>
                  <a:lnTo>
                    <a:pt x="194510" y="655365"/>
                  </a:lnTo>
                  <a:lnTo>
                    <a:pt x="194577" y="655111"/>
                  </a:lnTo>
                  <a:lnTo>
                    <a:pt x="194753" y="654317"/>
                  </a:lnTo>
                  <a:lnTo>
                    <a:pt x="194753" y="653975"/>
                  </a:lnTo>
                  <a:lnTo>
                    <a:pt x="194819" y="653579"/>
                  </a:lnTo>
                  <a:lnTo>
                    <a:pt x="195018" y="652873"/>
                  </a:lnTo>
                  <a:lnTo>
                    <a:pt x="195128" y="652355"/>
                  </a:lnTo>
                  <a:lnTo>
                    <a:pt x="195172" y="652145"/>
                  </a:lnTo>
                  <a:lnTo>
                    <a:pt x="195294" y="651980"/>
                  </a:lnTo>
                  <a:lnTo>
                    <a:pt x="195669" y="651296"/>
                  </a:lnTo>
                  <a:lnTo>
                    <a:pt x="195746" y="650734"/>
                  </a:lnTo>
                  <a:lnTo>
                    <a:pt x="195691" y="650326"/>
                  </a:lnTo>
                  <a:lnTo>
                    <a:pt x="195669" y="650227"/>
                  </a:lnTo>
                  <a:lnTo>
                    <a:pt x="195415" y="649719"/>
                  </a:lnTo>
                  <a:lnTo>
                    <a:pt x="195294" y="649256"/>
                  </a:lnTo>
                  <a:lnTo>
                    <a:pt x="195548" y="649290"/>
                  </a:lnTo>
                  <a:lnTo>
                    <a:pt x="195901" y="649367"/>
                  </a:lnTo>
                  <a:lnTo>
                    <a:pt x="196463" y="649433"/>
                  </a:lnTo>
                  <a:lnTo>
                    <a:pt x="196805" y="649477"/>
                  </a:lnTo>
                  <a:lnTo>
                    <a:pt x="197202" y="649532"/>
                  </a:lnTo>
                  <a:lnTo>
                    <a:pt x="197600" y="649488"/>
                  </a:lnTo>
                  <a:lnTo>
                    <a:pt x="197920" y="649378"/>
                  </a:lnTo>
                  <a:lnTo>
                    <a:pt x="198063" y="649069"/>
                  </a:lnTo>
                  <a:lnTo>
                    <a:pt x="198184" y="648837"/>
                  </a:lnTo>
                  <a:lnTo>
                    <a:pt x="198416" y="648617"/>
                  </a:lnTo>
                  <a:lnTo>
                    <a:pt x="198659" y="648529"/>
                  </a:lnTo>
                  <a:lnTo>
                    <a:pt x="198868" y="648496"/>
                  </a:lnTo>
                  <a:lnTo>
                    <a:pt x="199034" y="648385"/>
                  </a:lnTo>
                  <a:lnTo>
                    <a:pt x="199200" y="648154"/>
                  </a:lnTo>
                  <a:lnTo>
                    <a:pt x="199266" y="647900"/>
                  </a:lnTo>
                  <a:lnTo>
                    <a:pt x="199200" y="647658"/>
                  </a:lnTo>
                  <a:lnTo>
                    <a:pt x="199056" y="647250"/>
                  </a:lnTo>
                  <a:lnTo>
                    <a:pt x="198813" y="646787"/>
                  </a:lnTo>
                  <a:lnTo>
                    <a:pt x="198526" y="646279"/>
                  </a:lnTo>
                  <a:lnTo>
                    <a:pt x="198427" y="646026"/>
                  </a:lnTo>
                  <a:lnTo>
                    <a:pt x="198582" y="645530"/>
                  </a:lnTo>
                  <a:lnTo>
                    <a:pt x="199023" y="645243"/>
                  </a:lnTo>
                  <a:lnTo>
                    <a:pt x="199023" y="645056"/>
                  </a:lnTo>
                  <a:lnTo>
                    <a:pt x="199012" y="644846"/>
                  </a:lnTo>
                  <a:lnTo>
                    <a:pt x="198946" y="644692"/>
                  </a:lnTo>
                  <a:lnTo>
                    <a:pt x="198791" y="644383"/>
                  </a:lnTo>
                  <a:lnTo>
                    <a:pt x="198416" y="643975"/>
                  </a:lnTo>
                  <a:lnTo>
                    <a:pt x="197953" y="643578"/>
                  </a:lnTo>
                  <a:lnTo>
                    <a:pt x="197567" y="643159"/>
                  </a:lnTo>
                  <a:lnTo>
                    <a:pt x="197390" y="642784"/>
                  </a:lnTo>
                  <a:lnTo>
                    <a:pt x="197324" y="642465"/>
                  </a:lnTo>
                  <a:lnTo>
                    <a:pt x="197379" y="642090"/>
                  </a:lnTo>
                  <a:lnTo>
                    <a:pt x="197511" y="641880"/>
                  </a:lnTo>
                  <a:lnTo>
                    <a:pt x="197743" y="641583"/>
                  </a:lnTo>
                  <a:lnTo>
                    <a:pt x="197820" y="641340"/>
                  </a:lnTo>
                  <a:lnTo>
                    <a:pt x="197743" y="641152"/>
                  </a:lnTo>
                  <a:lnTo>
                    <a:pt x="197556" y="640734"/>
                  </a:lnTo>
                  <a:lnTo>
                    <a:pt x="197136" y="640193"/>
                  </a:lnTo>
                  <a:lnTo>
                    <a:pt x="196629" y="639455"/>
                  </a:lnTo>
                  <a:lnTo>
                    <a:pt x="196452" y="639091"/>
                  </a:lnTo>
                  <a:lnTo>
                    <a:pt x="196375" y="638738"/>
                  </a:lnTo>
                  <a:lnTo>
                    <a:pt x="196143" y="638021"/>
                  </a:lnTo>
                  <a:lnTo>
                    <a:pt x="195945" y="637536"/>
                  </a:lnTo>
                  <a:lnTo>
                    <a:pt x="195724" y="636830"/>
                  </a:lnTo>
                  <a:lnTo>
                    <a:pt x="195735" y="636588"/>
                  </a:lnTo>
                  <a:lnTo>
                    <a:pt x="195857" y="636378"/>
                  </a:lnTo>
                  <a:lnTo>
                    <a:pt x="196066" y="636180"/>
                  </a:lnTo>
                  <a:lnTo>
                    <a:pt x="196287" y="635871"/>
                  </a:lnTo>
                  <a:lnTo>
                    <a:pt x="196596" y="635563"/>
                  </a:lnTo>
                  <a:lnTo>
                    <a:pt x="196916" y="635210"/>
                  </a:lnTo>
                  <a:lnTo>
                    <a:pt x="197070" y="634813"/>
                  </a:lnTo>
                  <a:lnTo>
                    <a:pt x="197247" y="634548"/>
                  </a:lnTo>
                  <a:lnTo>
                    <a:pt x="197434" y="634372"/>
                  </a:lnTo>
                  <a:lnTo>
                    <a:pt x="197809" y="633809"/>
                  </a:lnTo>
                  <a:lnTo>
                    <a:pt x="197942" y="633655"/>
                  </a:lnTo>
                  <a:lnTo>
                    <a:pt x="198019" y="633390"/>
                  </a:lnTo>
                  <a:lnTo>
                    <a:pt x="198129" y="632994"/>
                  </a:lnTo>
                  <a:lnTo>
                    <a:pt x="198306" y="632586"/>
                  </a:lnTo>
                  <a:lnTo>
                    <a:pt x="198482" y="632310"/>
                  </a:lnTo>
                  <a:lnTo>
                    <a:pt x="198747" y="631946"/>
                  </a:lnTo>
                  <a:lnTo>
                    <a:pt x="199001" y="631836"/>
                  </a:lnTo>
                  <a:lnTo>
                    <a:pt x="199188" y="631748"/>
                  </a:lnTo>
                  <a:lnTo>
                    <a:pt x="199420" y="631538"/>
                  </a:lnTo>
                  <a:lnTo>
                    <a:pt x="199619" y="631307"/>
                  </a:lnTo>
                  <a:lnTo>
                    <a:pt x="199839" y="631075"/>
                  </a:lnTo>
                  <a:lnTo>
                    <a:pt x="200038" y="630700"/>
                  </a:lnTo>
                  <a:lnTo>
                    <a:pt x="200170" y="630028"/>
                  </a:lnTo>
                  <a:lnTo>
                    <a:pt x="200192" y="629906"/>
                  </a:lnTo>
                  <a:lnTo>
                    <a:pt x="200369" y="629465"/>
                  </a:lnTo>
                  <a:lnTo>
                    <a:pt x="200623" y="629079"/>
                  </a:lnTo>
                  <a:lnTo>
                    <a:pt x="200612" y="628837"/>
                  </a:lnTo>
                  <a:lnTo>
                    <a:pt x="200490" y="628705"/>
                  </a:lnTo>
                  <a:lnTo>
                    <a:pt x="200038" y="628638"/>
                  </a:lnTo>
                  <a:lnTo>
                    <a:pt x="199531" y="628506"/>
                  </a:lnTo>
                  <a:lnTo>
                    <a:pt x="198891" y="628142"/>
                  </a:lnTo>
                  <a:lnTo>
                    <a:pt x="198372" y="627778"/>
                  </a:lnTo>
                  <a:lnTo>
                    <a:pt x="198184" y="627525"/>
                  </a:lnTo>
                  <a:lnTo>
                    <a:pt x="197942" y="627216"/>
                  </a:lnTo>
                  <a:lnTo>
                    <a:pt x="197688" y="626852"/>
                  </a:lnTo>
                  <a:lnTo>
                    <a:pt x="197545" y="626610"/>
                  </a:lnTo>
                  <a:lnTo>
                    <a:pt x="197346" y="626389"/>
                  </a:lnTo>
                  <a:lnTo>
                    <a:pt x="197169" y="626235"/>
                  </a:lnTo>
                  <a:lnTo>
                    <a:pt x="197103" y="626069"/>
                  </a:lnTo>
                  <a:lnTo>
                    <a:pt x="196816" y="625518"/>
                  </a:lnTo>
                  <a:lnTo>
                    <a:pt x="196816" y="625099"/>
                  </a:lnTo>
                  <a:lnTo>
                    <a:pt x="196860" y="624790"/>
                  </a:lnTo>
                  <a:lnTo>
                    <a:pt x="197026" y="624427"/>
                  </a:lnTo>
                  <a:lnTo>
                    <a:pt x="197136" y="624162"/>
                  </a:lnTo>
                  <a:lnTo>
                    <a:pt x="197291" y="623798"/>
                  </a:lnTo>
                  <a:lnTo>
                    <a:pt x="197335" y="623567"/>
                  </a:lnTo>
                  <a:lnTo>
                    <a:pt x="197357" y="623170"/>
                  </a:lnTo>
                  <a:lnTo>
                    <a:pt x="197368" y="622861"/>
                  </a:lnTo>
                  <a:lnTo>
                    <a:pt x="197357" y="622618"/>
                  </a:lnTo>
                  <a:lnTo>
                    <a:pt x="197313" y="622144"/>
                  </a:lnTo>
                  <a:lnTo>
                    <a:pt x="197324" y="622034"/>
                  </a:lnTo>
                  <a:lnTo>
                    <a:pt x="197401" y="621747"/>
                  </a:lnTo>
                  <a:lnTo>
                    <a:pt x="197401" y="621483"/>
                  </a:lnTo>
                  <a:lnTo>
                    <a:pt x="197324" y="621174"/>
                  </a:lnTo>
                  <a:lnTo>
                    <a:pt x="197114" y="620953"/>
                  </a:lnTo>
                  <a:lnTo>
                    <a:pt x="196993" y="620788"/>
                  </a:lnTo>
                  <a:lnTo>
                    <a:pt x="196695" y="620601"/>
                  </a:lnTo>
                  <a:lnTo>
                    <a:pt x="196342" y="620446"/>
                  </a:lnTo>
                  <a:lnTo>
                    <a:pt x="196121" y="620336"/>
                  </a:lnTo>
                  <a:lnTo>
                    <a:pt x="196055" y="620237"/>
                  </a:lnTo>
                  <a:lnTo>
                    <a:pt x="196011" y="620060"/>
                  </a:lnTo>
                  <a:lnTo>
                    <a:pt x="196033" y="619851"/>
                  </a:lnTo>
                  <a:lnTo>
                    <a:pt x="196077" y="619564"/>
                  </a:lnTo>
                  <a:lnTo>
                    <a:pt x="196121" y="619355"/>
                  </a:lnTo>
                  <a:lnTo>
                    <a:pt x="196132" y="619079"/>
                  </a:lnTo>
                  <a:lnTo>
                    <a:pt x="196165" y="618870"/>
                  </a:lnTo>
                  <a:lnTo>
                    <a:pt x="196265" y="618649"/>
                  </a:lnTo>
                  <a:lnTo>
                    <a:pt x="196342" y="618429"/>
                  </a:lnTo>
                  <a:lnTo>
                    <a:pt x="196342" y="618307"/>
                  </a:lnTo>
                  <a:lnTo>
                    <a:pt x="196320" y="618054"/>
                  </a:lnTo>
                  <a:lnTo>
                    <a:pt x="196320" y="617855"/>
                  </a:lnTo>
                  <a:lnTo>
                    <a:pt x="196309" y="616995"/>
                  </a:lnTo>
                  <a:lnTo>
                    <a:pt x="196353" y="616400"/>
                  </a:lnTo>
                  <a:lnTo>
                    <a:pt x="196331" y="616223"/>
                  </a:lnTo>
                  <a:lnTo>
                    <a:pt x="196298" y="616025"/>
                  </a:lnTo>
                  <a:lnTo>
                    <a:pt x="196154" y="615606"/>
                  </a:lnTo>
                  <a:lnTo>
                    <a:pt x="196154" y="615419"/>
                  </a:lnTo>
                  <a:lnTo>
                    <a:pt x="196210" y="615143"/>
                  </a:lnTo>
                  <a:lnTo>
                    <a:pt x="196331" y="614989"/>
                  </a:lnTo>
                  <a:lnTo>
                    <a:pt x="196386" y="614834"/>
                  </a:lnTo>
                  <a:lnTo>
                    <a:pt x="196496" y="614492"/>
                  </a:lnTo>
                  <a:lnTo>
                    <a:pt x="196541" y="614272"/>
                  </a:lnTo>
                  <a:lnTo>
                    <a:pt x="196518" y="614040"/>
                  </a:lnTo>
                  <a:lnTo>
                    <a:pt x="196419" y="613776"/>
                  </a:lnTo>
                  <a:lnTo>
                    <a:pt x="196187" y="613313"/>
                  </a:lnTo>
                  <a:lnTo>
                    <a:pt x="196077" y="612894"/>
                  </a:lnTo>
                  <a:lnTo>
                    <a:pt x="196066" y="612662"/>
                  </a:lnTo>
                  <a:lnTo>
                    <a:pt x="196110" y="612508"/>
                  </a:lnTo>
                  <a:lnTo>
                    <a:pt x="196276" y="612045"/>
                  </a:lnTo>
                  <a:lnTo>
                    <a:pt x="196375" y="611681"/>
                  </a:lnTo>
                  <a:lnTo>
                    <a:pt x="196419" y="611339"/>
                  </a:lnTo>
                  <a:lnTo>
                    <a:pt x="196419" y="611030"/>
                  </a:lnTo>
                  <a:lnTo>
                    <a:pt x="196397" y="610766"/>
                  </a:lnTo>
                  <a:lnTo>
                    <a:pt x="196298" y="610391"/>
                  </a:lnTo>
                  <a:lnTo>
                    <a:pt x="196210" y="610159"/>
                  </a:lnTo>
                  <a:lnTo>
                    <a:pt x="196143" y="609895"/>
                  </a:lnTo>
                  <a:lnTo>
                    <a:pt x="196055" y="609641"/>
                  </a:lnTo>
                  <a:lnTo>
                    <a:pt x="195989" y="609454"/>
                  </a:lnTo>
                  <a:lnTo>
                    <a:pt x="195901" y="609112"/>
                  </a:lnTo>
                  <a:lnTo>
                    <a:pt x="195779" y="608627"/>
                  </a:lnTo>
                  <a:lnTo>
                    <a:pt x="195724" y="608362"/>
                  </a:lnTo>
                  <a:lnTo>
                    <a:pt x="195680" y="608208"/>
                  </a:lnTo>
                  <a:lnTo>
                    <a:pt x="195526" y="608042"/>
                  </a:lnTo>
                  <a:lnTo>
                    <a:pt x="195228" y="607910"/>
                  </a:lnTo>
                  <a:lnTo>
                    <a:pt x="194897" y="607712"/>
                  </a:lnTo>
                  <a:lnTo>
                    <a:pt x="194676" y="607535"/>
                  </a:lnTo>
                  <a:lnTo>
                    <a:pt x="194466" y="607348"/>
                  </a:lnTo>
                  <a:lnTo>
                    <a:pt x="194202" y="607006"/>
                  </a:lnTo>
                  <a:lnTo>
                    <a:pt x="194025" y="606818"/>
                  </a:lnTo>
                  <a:lnTo>
                    <a:pt x="193893" y="606653"/>
                  </a:lnTo>
                  <a:lnTo>
                    <a:pt x="193749" y="606444"/>
                  </a:lnTo>
                  <a:lnTo>
                    <a:pt x="193473" y="606069"/>
                  </a:lnTo>
                  <a:lnTo>
                    <a:pt x="193242" y="605925"/>
                  </a:lnTo>
                  <a:lnTo>
                    <a:pt x="192889" y="605683"/>
                  </a:lnTo>
                  <a:lnTo>
                    <a:pt x="192602" y="605518"/>
                  </a:lnTo>
                  <a:lnTo>
                    <a:pt x="192315" y="605319"/>
                  </a:lnTo>
                  <a:lnTo>
                    <a:pt x="192083" y="605087"/>
                  </a:lnTo>
                  <a:lnTo>
                    <a:pt x="191598" y="604657"/>
                  </a:lnTo>
                  <a:lnTo>
                    <a:pt x="191256" y="604249"/>
                  </a:lnTo>
                  <a:lnTo>
                    <a:pt x="190892" y="603798"/>
                  </a:lnTo>
                  <a:lnTo>
                    <a:pt x="190550" y="603334"/>
                  </a:lnTo>
                  <a:lnTo>
                    <a:pt x="190009" y="602937"/>
                  </a:lnTo>
                  <a:lnTo>
                    <a:pt x="189523" y="602485"/>
                  </a:lnTo>
                  <a:lnTo>
                    <a:pt x="188784" y="602000"/>
                  </a:lnTo>
                  <a:lnTo>
                    <a:pt x="188078" y="601835"/>
                  </a:lnTo>
                  <a:lnTo>
                    <a:pt x="186854" y="602088"/>
                  </a:lnTo>
                  <a:lnTo>
                    <a:pt x="186666" y="601934"/>
                  </a:lnTo>
                  <a:lnTo>
                    <a:pt x="186523" y="601659"/>
                  </a:lnTo>
                  <a:lnTo>
                    <a:pt x="186445" y="601449"/>
                  </a:lnTo>
                  <a:lnTo>
                    <a:pt x="186092" y="601284"/>
                  </a:lnTo>
                  <a:lnTo>
                    <a:pt x="185938" y="601229"/>
                  </a:lnTo>
                  <a:lnTo>
                    <a:pt x="185574" y="601162"/>
                  </a:lnTo>
                  <a:lnTo>
                    <a:pt x="185165" y="601074"/>
                  </a:lnTo>
                  <a:lnTo>
                    <a:pt x="184757" y="601140"/>
                  </a:lnTo>
                  <a:lnTo>
                    <a:pt x="184261" y="601262"/>
                  </a:lnTo>
                  <a:lnTo>
                    <a:pt x="183731" y="601493"/>
                  </a:lnTo>
                  <a:lnTo>
                    <a:pt x="183235" y="601659"/>
                  </a:lnTo>
                  <a:lnTo>
                    <a:pt x="183069" y="601769"/>
                  </a:lnTo>
                  <a:lnTo>
                    <a:pt x="182882" y="601923"/>
                  </a:lnTo>
                  <a:lnTo>
                    <a:pt x="182650" y="602177"/>
                  </a:lnTo>
                  <a:lnTo>
                    <a:pt x="182507" y="602342"/>
                  </a:lnTo>
                  <a:lnTo>
                    <a:pt x="182352" y="602430"/>
                  </a:lnTo>
                  <a:lnTo>
                    <a:pt x="182231" y="602386"/>
                  </a:lnTo>
                  <a:lnTo>
                    <a:pt x="182131" y="602287"/>
                  </a:lnTo>
                  <a:lnTo>
                    <a:pt x="182010" y="602155"/>
                  </a:lnTo>
                  <a:lnTo>
                    <a:pt x="181690" y="601956"/>
                  </a:lnTo>
                  <a:lnTo>
                    <a:pt x="181216" y="601636"/>
                  </a:lnTo>
                  <a:lnTo>
                    <a:pt x="181006" y="601482"/>
                  </a:lnTo>
                  <a:lnTo>
                    <a:pt x="180830" y="601295"/>
                  </a:lnTo>
                  <a:lnTo>
                    <a:pt x="180620" y="600843"/>
                  </a:lnTo>
                  <a:lnTo>
                    <a:pt x="180565" y="600313"/>
                  </a:lnTo>
                  <a:lnTo>
                    <a:pt x="180454" y="600027"/>
                  </a:lnTo>
                  <a:lnTo>
                    <a:pt x="180156" y="599674"/>
                  </a:lnTo>
                  <a:lnTo>
                    <a:pt x="179947" y="599508"/>
                  </a:lnTo>
                  <a:lnTo>
                    <a:pt x="179616" y="599376"/>
                  </a:lnTo>
                  <a:lnTo>
                    <a:pt x="179219" y="599277"/>
                  </a:lnTo>
                  <a:lnTo>
                    <a:pt x="178777" y="599067"/>
                  </a:lnTo>
                  <a:lnTo>
                    <a:pt x="178413" y="598814"/>
                  </a:lnTo>
                  <a:lnTo>
                    <a:pt x="178148" y="598671"/>
                  </a:lnTo>
                  <a:lnTo>
                    <a:pt x="177862" y="598516"/>
                  </a:lnTo>
                  <a:lnTo>
                    <a:pt x="177630" y="598285"/>
                  </a:lnTo>
                  <a:lnTo>
                    <a:pt x="177122" y="597899"/>
                  </a:lnTo>
                  <a:lnTo>
                    <a:pt x="176813" y="597744"/>
                  </a:lnTo>
                  <a:lnTo>
                    <a:pt x="176262" y="597590"/>
                  </a:lnTo>
                  <a:lnTo>
                    <a:pt x="175942" y="597524"/>
                  </a:lnTo>
                  <a:lnTo>
                    <a:pt x="175765" y="597381"/>
                  </a:lnTo>
                  <a:lnTo>
                    <a:pt x="175556" y="596951"/>
                  </a:lnTo>
                  <a:lnTo>
                    <a:pt x="175401" y="596543"/>
                  </a:lnTo>
                  <a:lnTo>
                    <a:pt x="175280" y="596377"/>
                  </a:lnTo>
                  <a:lnTo>
                    <a:pt x="175159" y="596278"/>
                  </a:lnTo>
                  <a:lnTo>
                    <a:pt x="174894" y="596223"/>
                  </a:lnTo>
                  <a:lnTo>
                    <a:pt x="174706" y="596179"/>
                  </a:lnTo>
                  <a:lnTo>
                    <a:pt x="174474" y="596102"/>
                  </a:lnTo>
                  <a:lnTo>
                    <a:pt x="174199" y="595980"/>
                  </a:lnTo>
                  <a:lnTo>
                    <a:pt x="173912" y="595848"/>
                  </a:lnTo>
                  <a:lnTo>
                    <a:pt x="173680" y="595760"/>
                  </a:lnTo>
                  <a:lnTo>
                    <a:pt x="173504" y="595583"/>
                  </a:lnTo>
                  <a:lnTo>
                    <a:pt x="173316" y="595341"/>
                  </a:lnTo>
                  <a:lnTo>
                    <a:pt x="172786" y="595098"/>
                  </a:lnTo>
                  <a:lnTo>
                    <a:pt x="172577" y="594679"/>
                  </a:lnTo>
                  <a:lnTo>
                    <a:pt x="172290" y="594095"/>
                  </a:lnTo>
                  <a:lnTo>
                    <a:pt x="171915" y="593444"/>
                  </a:lnTo>
                  <a:lnTo>
                    <a:pt x="171760" y="592816"/>
                  </a:lnTo>
                  <a:lnTo>
                    <a:pt x="171518" y="591923"/>
                  </a:lnTo>
                  <a:lnTo>
                    <a:pt x="171440" y="591724"/>
                  </a:lnTo>
                  <a:lnTo>
                    <a:pt x="171187" y="591305"/>
                  </a:lnTo>
                  <a:lnTo>
                    <a:pt x="171054" y="591030"/>
                  </a:lnTo>
                  <a:lnTo>
                    <a:pt x="170955" y="590578"/>
                  </a:lnTo>
                  <a:lnTo>
                    <a:pt x="170811" y="590192"/>
                  </a:lnTo>
                  <a:lnTo>
                    <a:pt x="170723" y="589762"/>
                  </a:lnTo>
                  <a:lnTo>
                    <a:pt x="170591" y="589210"/>
                  </a:lnTo>
                  <a:lnTo>
                    <a:pt x="170547" y="588626"/>
                  </a:lnTo>
                  <a:lnTo>
                    <a:pt x="170569" y="588295"/>
                  </a:lnTo>
                  <a:lnTo>
                    <a:pt x="170436" y="587568"/>
                  </a:lnTo>
                  <a:lnTo>
                    <a:pt x="170127" y="586972"/>
                  </a:lnTo>
                  <a:lnTo>
                    <a:pt x="169918" y="586256"/>
                  </a:lnTo>
                  <a:lnTo>
                    <a:pt x="169807" y="585870"/>
                  </a:lnTo>
                  <a:lnTo>
                    <a:pt x="169532" y="585396"/>
                  </a:lnTo>
                  <a:lnTo>
                    <a:pt x="169620" y="585197"/>
                  </a:lnTo>
                  <a:lnTo>
                    <a:pt x="169774" y="584966"/>
                  </a:lnTo>
                  <a:lnTo>
                    <a:pt x="169730" y="584833"/>
                  </a:lnTo>
                  <a:lnTo>
                    <a:pt x="169443" y="584491"/>
                  </a:lnTo>
                  <a:lnTo>
                    <a:pt x="169443" y="583885"/>
                  </a:lnTo>
                  <a:lnTo>
                    <a:pt x="169311" y="583488"/>
                  </a:lnTo>
                  <a:lnTo>
                    <a:pt x="169179" y="583080"/>
                  </a:lnTo>
                  <a:lnTo>
                    <a:pt x="169112" y="582628"/>
                  </a:lnTo>
                  <a:lnTo>
                    <a:pt x="169024" y="582330"/>
                  </a:lnTo>
                  <a:lnTo>
                    <a:pt x="168969" y="582209"/>
                  </a:lnTo>
                  <a:lnTo>
                    <a:pt x="168803" y="582022"/>
                  </a:lnTo>
                  <a:lnTo>
                    <a:pt x="168605" y="581801"/>
                  </a:lnTo>
                  <a:lnTo>
                    <a:pt x="168175" y="581614"/>
                  </a:lnTo>
                  <a:lnTo>
                    <a:pt x="167711" y="581470"/>
                  </a:lnTo>
                  <a:lnTo>
                    <a:pt x="167535" y="581393"/>
                  </a:lnTo>
                  <a:lnTo>
                    <a:pt x="167237" y="581272"/>
                  </a:lnTo>
                  <a:lnTo>
                    <a:pt x="167093" y="581184"/>
                  </a:lnTo>
                  <a:lnTo>
                    <a:pt x="166939" y="580599"/>
                  </a:lnTo>
                  <a:lnTo>
                    <a:pt x="166840" y="580280"/>
                  </a:lnTo>
                  <a:lnTo>
                    <a:pt x="166674" y="580026"/>
                  </a:lnTo>
                  <a:lnTo>
                    <a:pt x="166575" y="579850"/>
                  </a:lnTo>
                  <a:lnTo>
                    <a:pt x="166575" y="579618"/>
                  </a:lnTo>
                  <a:lnTo>
                    <a:pt x="166652" y="579409"/>
                  </a:lnTo>
                  <a:lnTo>
                    <a:pt x="166674" y="579144"/>
                  </a:lnTo>
                  <a:lnTo>
                    <a:pt x="166674" y="578957"/>
                  </a:lnTo>
                  <a:lnTo>
                    <a:pt x="166718" y="578648"/>
                  </a:lnTo>
                  <a:lnTo>
                    <a:pt x="166795" y="578471"/>
                  </a:lnTo>
                  <a:lnTo>
                    <a:pt x="166773" y="578229"/>
                  </a:lnTo>
                  <a:lnTo>
                    <a:pt x="166663" y="577964"/>
                  </a:lnTo>
                  <a:lnTo>
                    <a:pt x="166619" y="577755"/>
                  </a:lnTo>
                  <a:lnTo>
                    <a:pt x="166652" y="577600"/>
                  </a:lnTo>
                  <a:lnTo>
                    <a:pt x="166851" y="577303"/>
                  </a:lnTo>
                  <a:lnTo>
                    <a:pt x="167016" y="576972"/>
                  </a:lnTo>
                  <a:lnTo>
                    <a:pt x="167204" y="576740"/>
                  </a:lnTo>
                  <a:lnTo>
                    <a:pt x="167380" y="576487"/>
                  </a:lnTo>
                  <a:lnTo>
                    <a:pt x="167612" y="576310"/>
                  </a:lnTo>
                  <a:lnTo>
                    <a:pt x="167921" y="576156"/>
                  </a:lnTo>
                  <a:lnTo>
                    <a:pt x="168263" y="576013"/>
                  </a:lnTo>
                  <a:lnTo>
                    <a:pt x="168539" y="575913"/>
                  </a:lnTo>
                  <a:lnTo>
                    <a:pt x="168825" y="575847"/>
                  </a:lnTo>
                  <a:lnTo>
                    <a:pt x="169278" y="575682"/>
                  </a:lnTo>
                  <a:lnTo>
                    <a:pt x="169576" y="575638"/>
                  </a:lnTo>
                  <a:lnTo>
                    <a:pt x="169807" y="575616"/>
                  </a:lnTo>
                  <a:lnTo>
                    <a:pt x="170105" y="575583"/>
                  </a:lnTo>
                  <a:lnTo>
                    <a:pt x="170480" y="575627"/>
                  </a:lnTo>
                  <a:lnTo>
                    <a:pt x="170867" y="575660"/>
                  </a:lnTo>
                  <a:lnTo>
                    <a:pt x="171275" y="575660"/>
                  </a:lnTo>
                  <a:lnTo>
                    <a:pt x="171595" y="575605"/>
                  </a:lnTo>
                  <a:lnTo>
                    <a:pt x="171915" y="575550"/>
                  </a:lnTo>
                  <a:lnTo>
                    <a:pt x="172069" y="575461"/>
                  </a:lnTo>
                  <a:lnTo>
                    <a:pt x="172169" y="575318"/>
                  </a:lnTo>
                  <a:lnTo>
                    <a:pt x="172246" y="575131"/>
                  </a:lnTo>
                  <a:lnTo>
                    <a:pt x="172389" y="574976"/>
                  </a:lnTo>
                  <a:lnTo>
                    <a:pt x="172687" y="574877"/>
                  </a:lnTo>
                  <a:lnTo>
                    <a:pt x="172908" y="574888"/>
                  </a:lnTo>
                  <a:lnTo>
                    <a:pt x="173084" y="574910"/>
                  </a:lnTo>
                  <a:lnTo>
                    <a:pt x="173481" y="574899"/>
                  </a:lnTo>
                  <a:lnTo>
                    <a:pt x="173790" y="574899"/>
                  </a:lnTo>
                  <a:lnTo>
                    <a:pt x="174022" y="574888"/>
                  </a:lnTo>
                  <a:lnTo>
                    <a:pt x="174165" y="574833"/>
                  </a:lnTo>
                  <a:lnTo>
                    <a:pt x="174364" y="574712"/>
                  </a:lnTo>
                  <a:lnTo>
                    <a:pt x="174839" y="574436"/>
                  </a:lnTo>
                  <a:lnTo>
                    <a:pt x="175092" y="574216"/>
                  </a:lnTo>
                  <a:lnTo>
                    <a:pt x="175269" y="574105"/>
                  </a:lnTo>
                  <a:lnTo>
                    <a:pt x="175545" y="574050"/>
                  </a:lnTo>
                  <a:lnTo>
                    <a:pt x="175942" y="573984"/>
                  </a:lnTo>
                  <a:lnTo>
                    <a:pt x="176251" y="573852"/>
                  </a:lnTo>
                  <a:lnTo>
                    <a:pt x="176604" y="573730"/>
                  </a:lnTo>
                  <a:lnTo>
                    <a:pt x="176935" y="573686"/>
                  </a:lnTo>
                  <a:lnTo>
                    <a:pt x="177222" y="573697"/>
                  </a:lnTo>
                  <a:lnTo>
                    <a:pt x="177431" y="573763"/>
                  </a:lnTo>
                  <a:lnTo>
                    <a:pt x="177619" y="573896"/>
                  </a:lnTo>
                  <a:lnTo>
                    <a:pt x="177828" y="573973"/>
                  </a:lnTo>
                  <a:lnTo>
                    <a:pt x="178093" y="573940"/>
                  </a:lnTo>
                  <a:lnTo>
                    <a:pt x="178303" y="573808"/>
                  </a:lnTo>
                  <a:lnTo>
                    <a:pt x="178446" y="573675"/>
                  </a:lnTo>
                  <a:lnTo>
                    <a:pt x="178579" y="573455"/>
                  </a:lnTo>
                  <a:lnTo>
                    <a:pt x="178821" y="573245"/>
                  </a:lnTo>
                  <a:lnTo>
                    <a:pt x="178954" y="573190"/>
                  </a:lnTo>
                  <a:lnTo>
                    <a:pt x="179318" y="573025"/>
                  </a:lnTo>
                  <a:lnTo>
                    <a:pt x="179870" y="572826"/>
                  </a:lnTo>
                  <a:lnTo>
                    <a:pt x="180267" y="572859"/>
                  </a:lnTo>
                  <a:lnTo>
                    <a:pt x="180708" y="572981"/>
                  </a:lnTo>
                  <a:lnTo>
                    <a:pt x="181072" y="572970"/>
                  </a:lnTo>
                  <a:lnTo>
                    <a:pt x="181315" y="572903"/>
                  </a:lnTo>
                  <a:lnTo>
                    <a:pt x="181491" y="572771"/>
                  </a:lnTo>
                  <a:lnTo>
                    <a:pt x="181756" y="572738"/>
                  </a:lnTo>
                  <a:lnTo>
                    <a:pt x="182043" y="572826"/>
                  </a:lnTo>
                  <a:lnTo>
                    <a:pt x="182451" y="572970"/>
                  </a:lnTo>
                  <a:lnTo>
                    <a:pt x="182793" y="573091"/>
                  </a:lnTo>
                  <a:lnTo>
                    <a:pt x="182970" y="573267"/>
                  </a:lnTo>
                  <a:lnTo>
                    <a:pt x="183290" y="573554"/>
                  </a:lnTo>
                  <a:lnTo>
                    <a:pt x="183588" y="573808"/>
                  </a:lnTo>
                  <a:lnTo>
                    <a:pt x="183698" y="574061"/>
                  </a:lnTo>
                  <a:lnTo>
                    <a:pt x="183720" y="574227"/>
                  </a:lnTo>
                  <a:lnTo>
                    <a:pt x="183919" y="574635"/>
                  </a:lnTo>
                  <a:lnTo>
                    <a:pt x="184217" y="574987"/>
                  </a:lnTo>
                  <a:lnTo>
                    <a:pt x="184526" y="575252"/>
                  </a:lnTo>
                  <a:lnTo>
                    <a:pt x="184581" y="575285"/>
                  </a:lnTo>
                  <a:lnTo>
                    <a:pt x="184603" y="575296"/>
                  </a:lnTo>
                  <a:lnTo>
                    <a:pt x="184834" y="575362"/>
                  </a:lnTo>
                  <a:lnTo>
                    <a:pt x="184989" y="575351"/>
                  </a:lnTo>
                  <a:lnTo>
                    <a:pt x="185375" y="575296"/>
                  </a:lnTo>
                  <a:lnTo>
                    <a:pt x="185849" y="575252"/>
                  </a:lnTo>
                  <a:lnTo>
                    <a:pt x="186081" y="575230"/>
                  </a:lnTo>
                  <a:lnTo>
                    <a:pt x="186225" y="575120"/>
                  </a:lnTo>
                  <a:lnTo>
                    <a:pt x="186445" y="574943"/>
                  </a:lnTo>
                  <a:lnTo>
                    <a:pt x="186622" y="574612"/>
                  </a:lnTo>
                  <a:lnTo>
                    <a:pt x="187030" y="574182"/>
                  </a:lnTo>
                  <a:lnTo>
                    <a:pt x="187306" y="573940"/>
                  </a:lnTo>
                  <a:lnTo>
                    <a:pt x="187571" y="573841"/>
                  </a:lnTo>
                  <a:lnTo>
                    <a:pt x="187968" y="573741"/>
                  </a:lnTo>
                  <a:lnTo>
                    <a:pt x="188244" y="573686"/>
                  </a:lnTo>
                  <a:lnTo>
                    <a:pt x="188718" y="573620"/>
                  </a:lnTo>
                  <a:lnTo>
                    <a:pt x="188950" y="573576"/>
                  </a:lnTo>
                  <a:lnTo>
                    <a:pt x="189093" y="573510"/>
                  </a:lnTo>
                  <a:lnTo>
                    <a:pt x="189204" y="573411"/>
                  </a:lnTo>
                  <a:lnTo>
                    <a:pt x="189303" y="573322"/>
                  </a:lnTo>
                  <a:lnTo>
                    <a:pt x="189546" y="573278"/>
                  </a:lnTo>
                  <a:lnTo>
                    <a:pt x="189733" y="573278"/>
                  </a:lnTo>
                  <a:lnTo>
                    <a:pt x="189910" y="573245"/>
                  </a:lnTo>
                  <a:lnTo>
                    <a:pt x="190274" y="573091"/>
                  </a:lnTo>
                  <a:lnTo>
                    <a:pt x="190483" y="573014"/>
                  </a:lnTo>
                  <a:lnTo>
                    <a:pt x="190770" y="572937"/>
                  </a:lnTo>
                  <a:lnTo>
                    <a:pt x="190958" y="572926"/>
                  </a:lnTo>
                  <a:lnTo>
                    <a:pt x="191399" y="573036"/>
                  </a:lnTo>
                  <a:lnTo>
                    <a:pt x="191620" y="573135"/>
                  </a:lnTo>
                  <a:lnTo>
                    <a:pt x="191874" y="573179"/>
                  </a:lnTo>
                  <a:lnTo>
                    <a:pt x="192050" y="573212"/>
                  </a:lnTo>
                  <a:lnTo>
                    <a:pt x="192194" y="573168"/>
                  </a:lnTo>
                  <a:lnTo>
                    <a:pt x="192337" y="573047"/>
                  </a:lnTo>
                  <a:lnTo>
                    <a:pt x="192381" y="572915"/>
                  </a:lnTo>
                  <a:lnTo>
                    <a:pt x="192491" y="572617"/>
                  </a:lnTo>
                  <a:lnTo>
                    <a:pt x="192723" y="572341"/>
                  </a:lnTo>
                  <a:lnTo>
                    <a:pt x="192977" y="572187"/>
                  </a:lnTo>
                  <a:lnTo>
                    <a:pt x="193131" y="572121"/>
                  </a:lnTo>
                  <a:lnTo>
                    <a:pt x="193683" y="572121"/>
                  </a:lnTo>
                  <a:lnTo>
                    <a:pt x="193904" y="572110"/>
                  </a:lnTo>
                  <a:lnTo>
                    <a:pt x="194080" y="572077"/>
                  </a:lnTo>
                  <a:lnTo>
                    <a:pt x="194257" y="571911"/>
                  </a:lnTo>
                  <a:lnTo>
                    <a:pt x="194367" y="571702"/>
                  </a:lnTo>
                  <a:lnTo>
                    <a:pt x="194544" y="571106"/>
                  </a:lnTo>
                  <a:lnTo>
                    <a:pt x="194841" y="570577"/>
                  </a:lnTo>
                  <a:lnTo>
                    <a:pt x="195294" y="570390"/>
                  </a:lnTo>
                  <a:lnTo>
                    <a:pt x="195790" y="570511"/>
                  </a:lnTo>
                  <a:lnTo>
                    <a:pt x="196287" y="570610"/>
                  </a:lnTo>
                  <a:lnTo>
                    <a:pt x="196607" y="570599"/>
                  </a:lnTo>
                  <a:lnTo>
                    <a:pt x="196739" y="570379"/>
                  </a:lnTo>
                  <a:lnTo>
                    <a:pt x="196783" y="570059"/>
                  </a:lnTo>
                  <a:lnTo>
                    <a:pt x="196871" y="569607"/>
                  </a:lnTo>
                  <a:lnTo>
                    <a:pt x="196949" y="569353"/>
                  </a:lnTo>
                  <a:lnTo>
                    <a:pt x="197202" y="568780"/>
                  </a:lnTo>
                  <a:lnTo>
                    <a:pt x="197390" y="568482"/>
                  </a:lnTo>
                  <a:lnTo>
                    <a:pt x="197666" y="568262"/>
                  </a:lnTo>
                  <a:lnTo>
                    <a:pt x="197931" y="568019"/>
                  </a:lnTo>
                  <a:lnTo>
                    <a:pt x="198140" y="567754"/>
                  </a:lnTo>
                  <a:lnTo>
                    <a:pt x="198295" y="567523"/>
                  </a:lnTo>
                  <a:lnTo>
                    <a:pt x="198460" y="567038"/>
                  </a:lnTo>
                  <a:lnTo>
                    <a:pt x="198703" y="566696"/>
                  </a:lnTo>
                  <a:lnTo>
                    <a:pt x="199100" y="566420"/>
                  </a:lnTo>
                  <a:lnTo>
                    <a:pt x="199475" y="566167"/>
                  </a:lnTo>
                  <a:lnTo>
                    <a:pt x="199773" y="566012"/>
                  </a:lnTo>
                  <a:lnTo>
                    <a:pt x="200005" y="565825"/>
                  </a:lnTo>
                  <a:lnTo>
                    <a:pt x="200204" y="565715"/>
                  </a:lnTo>
                  <a:lnTo>
                    <a:pt x="200347" y="565604"/>
                  </a:lnTo>
                  <a:lnTo>
                    <a:pt x="200534" y="565527"/>
                  </a:lnTo>
                  <a:lnTo>
                    <a:pt x="200678" y="565549"/>
                  </a:lnTo>
                  <a:lnTo>
                    <a:pt x="200876" y="565693"/>
                  </a:lnTo>
                  <a:lnTo>
                    <a:pt x="201241" y="566068"/>
                  </a:lnTo>
                  <a:lnTo>
                    <a:pt x="201572" y="566266"/>
                  </a:lnTo>
                  <a:lnTo>
                    <a:pt x="201947" y="566442"/>
                  </a:lnTo>
                  <a:lnTo>
                    <a:pt x="202366" y="566608"/>
                  </a:lnTo>
                  <a:lnTo>
                    <a:pt x="202509" y="566729"/>
                  </a:lnTo>
                  <a:lnTo>
                    <a:pt x="202542" y="566928"/>
                  </a:lnTo>
                  <a:lnTo>
                    <a:pt x="202576" y="567104"/>
                  </a:lnTo>
                  <a:lnTo>
                    <a:pt x="202741" y="567391"/>
                  </a:lnTo>
                  <a:lnTo>
                    <a:pt x="202951" y="567600"/>
                  </a:lnTo>
                  <a:lnTo>
                    <a:pt x="203050" y="567721"/>
                  </a:lnTo>
                  <a:lnTo>
                    <a:pt x="203205" y="567909"/>
                  </a:lnTo>
                  <a:lnTo>
                    <a:pt x="203469" y="568030"/>
                  </a:lnTo>
                  <a:lnTo>
                    <a:pt x="203878" y="568262"/>
                  </a:lnTo>
                  <a:lnTo>
                    <a:pt x="204153" y="568328"/>
                  </a:lnTo>
                  <a:lnTo>
                    <a:pt x="204153" y="568328"/>
                  </a:lnTo>
                  <a:lnTo>
                    <a:pt x="204539" y="568295"/>
                  </a:lnTo>
                  <a:lnTo>
                    <a:pt x="204848" y="568284"/>
                  </a:lnTo>
                  <a:lnTo>
                    <a:pt x="205179" y="568251"/>
                  </a:lnTo>
                  <a:lnTo>
                    <a:pt x="205566" y="568229"/>
                  </a:lnTo>
                  <a:lnTo>
                    <a:pt x="205852" y="568129"/>
                  </a:lnTo>
                  <a:lnTo>
                    <a:pt x="206139" y="568041"/>
                  </a:lnTo>
                  <a:lnTo>
                    <a:pt x="206250" y="568041"/>
                  </a:lnTo>
                  <a:lnTo>
                    <a:pt x="206404" y="568074"/>
                  </a:lnTo>
                  <a:lnTo>
                    <a:pt x="206934" y="568162"/>
                  </a:lnTo>
                  <a:lnTo>
                    <a:pt x="207165" y="568162"/>
                  </a:lnTo>
                  <a:lnTo>
                    <a:pt x="207463" y="568317"/>
                  </a:lnTo>
                  <a:lnTo>
                    <a:pt x="207728" y="568703"/>
                  </a:lnTo>
                  <a:lnTo>
                    <a:pt x="207905" y="568857"/>
                  </a:lnTo>
                  <a:lnTo>
                    <a:pt x="208103" y="568967"/>
                  </a:lnTo>
                  <a:lnTo>
                    <a:pt x="208379" y="569000"/>
                  </a:lnTo>
                  <a:lnTo>
                    <a:pt x="208820" y="569056"/>
                  </a:lnTo>
                  <a:lnTo>
                    <a:pt x="209151" y="569022"/>
                  </a:lnTo>
                  <a:lnTo>
                    <a:pt x="209493" y="569000"/>
                  </a:lnTo>
                  <a:lnTo>
                    <a:pt x="209725" y="568978"/>
                  </a:lnTo>
                  <a:lnTo>
                    <a:pt x="209979" y="568912"/>
                  </a:lnTo>
                  <a:lnTo>
                    <a:pt x="210255" y="568846"/>
                  </a:lnTo>
                  <a:lnTo>
                    <a:pt x="210464" y="568857"/>
                  </a:lnTo>
                  <a:lnTo>
                    <a:pt x="210663" y="568890"/>
                  </a:lnTo>
                  <a:lnTo>
                    <a:pt x="210961" y="569000"/>
                  </a:lnTo>
                  <a:lnTo>
                    <a:pt x="211281" y="569144"/>
                  </a:lnTo>
                  <a:lnTo>
                    <a:pt x="211479" y="569254"/>
                  </a:lnTo>
                  <a:lnTo>
                    <a:pt x="211634" y="569353"/>
                  </a:lnTo>
                  <a:lnTo>
                    <a:pt x="211722" y="569552"/>
                  </a:lnTo>
                  <a:lnTo>
                    <a:pt x="211954" y="569915"/>
                  </a:lnTo>
                  <a:lnTo>
                    <a:pt x="212218" y="570081"/>
                  </a:lnTo>
                  <a:lnTo>
                    <a:pt x="212561" y="570312"/>
                  </a:lnTo>
                  <a:lnTo>
                    <a:pt x="212914" y="570511"/>
                  </a:lnTo>
                  <a:lnTo>
                    <a:pt x="213167" y="570765"/>
                  </a:lnTo>
                  <a:lnTo>
                    <a:pt x="213256" y="571018"/>
                  </a:lnTo>
                  <a:lnTo>
                    <a:pt x="213410" y="571382"/>
                  </a:lnTo>
                  <a:lnTo>
                    <a:pt x="213509" y="571547"/>
                  </a:lnTo>
                  <a:lnTo>
                    <a:pt x="213631" y="571680"/>
                  </a:lnTo>
                  <a:lnTo>
                    <a:pt x="213818" y="571801"/>
                  </a:lnTo>
                  <a:lnTo>
                    <a:pt x="213995" y="571834"/>
                  </a:lnTo>
                  <a:lnTo>
                    <a:pt x="214094" y="571834"/>
                  </a:lnTo>
                  <a:lnTo>
                    <a:pt x="214238" y="571746"/>
                  </a:lnTo>
                  <a:lnTo>
                    <a:pt x="214447" y="571724"/>
                  </a:lnTo>
                  <a:lnTo>
                    <a:pt x="214701" y="571713"/>
                  </a:lnTo>
                  <a:lnTo>
                    <a:pt x="214966" y="571790"/>
                  </a:lnTo>
                  <a:lnTo>
                    <a:pt x="215242" y="571977"/>
                  </a:lnTo>
                  <a:lnTo>
                    <a:pt x="215297" y="572099"/>
                  </a:lnTo>
                  <a:lnTo>
                    <a:pt x="215506" y="572385"/>
                  </a:lnTo>
                  <a:lnTo>
                    <a:pt x="215915" y="573102"/>
                  </a:lnTo>
                  <a:lnTo>
                    <a:pt x="216069" y="573367"/>
                  </a:lnTo>
                  <a:lnTo>
                    <a:pt x="216213" y="573510"/>
                  </a:lnTo>
                  <a:lnTo>
                    <a:pt x="216290" y="573554"/>
                  </a:lnTo>
                  <a:lnTo>
                    <a:pt x="216356" y="573499"/>
                  </a:lnTo>
                  <a:lnTo>
                    <a:pt x="216378" y="573389"/>
                  </a:lnTo>
                  <a:lnTo>
                    <a:pt x="216389" y="573289"/>
                  </a:lnTo>
                  <a:lnTo>
                    <a:pt x="216455" y="573179"/>
                  </a:lnTo>
                  <a:lnTo>
                    <a:pt x="216566" y="573058"/>
                  </a:lnTo>
                  <a:lnTo>
                    <a:pt x="216676" y="572937"/>
                  </a:lnTo>
                  <a:lnTo>
                    <a:pt x="216808" y="572760"/>
                  </a:lnTo>
                  <a:lnTo>
                    <a:pt x="217128" y="572529"/>
                  </a:lnTo>
                  <a:lnTo>
                    <a:pt x="217514" y="572496"/>
                  </a:lnTo>
                  <a:lnTo>
                    <a:pt x="217856" y="572473"/>
                  </a:lnTo>
                  <a:lnTo>
                    <a:pt x="218198" y="572484"/>
                  </a:lnTo>
                  <a:lnTo>
                    <a:pt x="218496" y="572551"/>
                  </a:lnTo>
                  <a:lnTo>
                    <a:pt x="218827" y="572628"/>
                  </a:lnTo>
                  <a:lnTo>
                    <a:pt x="219224" y="572617"/>
                  </a:lnTo>
                  <a:lnTo>
                    <a:pt x="219533" y="572496"/>
                  </a:lnTo>
                  <a:lnTo>
                    <a:pt x="219798" y="572297"/>
                  </a:lnTo>
                  <a:lnTo>
                    <a:pt x="220019" y="572099"/>
                  </a:lnTo>
                  <a:lnTo>
                    <a:pt x="220217" y="571933"/>
                  </a:lnTo>
                  <a:lnTo>
                    <a:pt x="220504" y="571812"/>
                  </a:lnTo>
                  <a:lnTo>
                    <a:pt x="220968" y="571801"/>
                  </a:lnTo>
                  <a:lnTo>
                    <a:pt x="221221" y="571845"/>
                  </a:lnTo>
                  <a:lnTo>
                    <a:pt x="221508" y="571977"/>
                  </a:lnTo>
                  <a:lnTo>
                    <a:pt x="221619" y="572132"/>
                  </a:lnTo>
                  <a:lnTo>
                    <a:pt x="221685" y="572451"/>
                  </a:lnTo>
                  <a:lnTo>
                    <a:pt x="221806" y="572926"/>
                  </a:lnTo>
                  <a:lnTo>
                    <a:pt x="221839" y="573378"/>
                  </a:lnTo>
                  <a:lnTo>
                    <a:pt x="221883" y="574006"/>
                  </a:lnTo>
                  <a:lnTo>
                    <a:pt x="221972" y="574227"/>
                  </a:lnTo>
                  <a:lnTo>
                    <a:pt x="222159" y="574502"/>
                  </a:lnTo>
                  <a:lnTo>
                    <a:pt x="222402" y="574623"/>
                  </a:lnTo>
                  <a:lnTo>
                    <a:pt x="222601" y="574668"/>
                  </a:lnTo>
                  <a:lnTo>
                    <a:pt x="222832" y="574855"/>
                  </a:lnTo>
                  <a:lnTo>
                    <a:pt x="222932" y="575009"/>
                  </a:lnTo>
                  <a:lnTo>
                    <a:pt x="223207" y="575274"/>
                  </a:lnTo>
                  <a:lnTo>
                    <a:pt x="223505" y="575495"/>
                  </a:lnTo>
                  <a:lnTo>
                    <a:pt x="223583" y="575704"/>
                  </a:lnTo>
                  <a:lnTo>
                    <a:pt x="223726" y="575958"/>
                  </a:lnTo>
                  <a:lnTo>
                    <a:pt x="223980" y="576299"/>
                  </a:lnTo>
                  <a:lnTo>
                    <a:pt x="224101" y="576509"/>
                  </a:lnTo>
                  <a:lnTo>
                    <a:pt x="224300" y="576807"/>
                  </a:lnTo>
                  <a:lnTo>
                    <a:pt x="224399" y="577027"/>
                  </a:lnTo>
                  <a:lnTo>
                    <a:pt x="224520" y="577336"/>
                  </a:lnTo>
                  <a:lnTo>
                    <a:pt x="224620" y="577600"/>
                  </a:lnTo>
                  <a:lnTo>
                    <a:pt x="224741" y="577843"/>
                  </a:lnTo>
                  <a:lnTo>
                    <a:pt x="224918" y="578218"/>
                  </a:lnTo>
                  <a:lnTo>
                    <a:pt x="225138" y="578394"/>
                  </a:lnTo>
                  <a:lnTo>
                    <a:pt x="225502" y="578923"/>
                  </a:lnTo>
                  <a:lnTo>
                    <a:pt x="225811" y="579287"/>
                  </a:lnTo>
                  <a:lnTo>
                    <a:pt x="226010" y="579530"/>
                  </a:lnTo>
                  <a:lnTo>
                    <a:pt x="226242" y="579585"/>
                  </a:lnTo>
                  <a:lnTo>
                    <a:pt x="226617" y="579420"/>
                  </a:lnTo>
                  <a:lnTo>
                    <a:pt x="226970" y="579177"/>
                  </a:lnTo>
                  <a:lnTo>
                    <a:pt x="227179" y="578979"/>
                  </a:lnTo>
                  <a:lnTo>
                    <a:pt x="227367" y="578824"/>
                  </a:lnTo>
                  <a:lnTo>
                    <a:pt x="227477" y="578692"/>
                  </a:lnTo>
                  <a:lnTo>
                    <a:pt x="227720" y="578460"/>
                  </a:lnTo>
                  <a:lnTo>
                    <a:pt x="227808" y="578229"/>
                  </a:lnTo>
                  <a:lnTo>
                    <a:pt x="227919" y="577986"/>
                  </a:lnTo>
                  <a:lnTo>
                    <a:pt x="228018" y="577788"/>
                  </a:lnTo>
                  <a:lnTo>
                    <a:pt x="228117" y="577656"/>
                  </a:lnTo>
                  <a:lnTo>
                    <a:pt x="228426" y="577501"/>
                  </a:lnTo>
                  <a:lnTo>
                    <a:pt x="228691" y="577380"/>
                  </a:lnTo>
                  <a:lnTo>
                    <a:pt x="228911" y="577126"/>
                  </a:lnTo>
                  <a:lnTo>
                    <a:pt x="229066" y="577027"/>
                  </a:lnTo>
                  <a:lnTo>
                    <a:pt x="229254" y="576840"/>
                  </a:lnTo>
                  <a:lnTo>
                    <a:pt x="229375" y="576542"/>
                  </a:lnTo>
                  <a:lnTo>
                    <a:pt x="229507" y="576299"/>
                  </a:lnTo>
                  <a:lnTo>
                    <a:pt x="229662" y="576145"/>
                  </a:lnTo>
                  <a:lnTo>
                    <a:pt x="229805" y="576046"/>
                  </a:lnTo>
                  <a:lnTo>
                    <a:pt x="229927" y="575958"/>
                  </a:lnTo>
                  <a:lnTo>
                    <a:pt x="230235" y="575913"/>
                  </a:lnTo>
                  <a:lnTo>
                    <a:pt x="230577" y="575913"/>
                  </a:lnTo>
                  <a:lnTo>
                    <a:pt x="230820" y="575924"/>
                  </a:lnTo>
                  <a:lnTo>
                    <a:pt x="231107" y="575825"/>
                  </a:lnTo>
                  <a:lnTo>
                    <a:pt x="231593" y="575748"/>
                  </a:lnTo>
                  <a:lnTo>
                    <a:pt x="231968" y="575759"/>
                  </a:lnTo>
                  <a:lnTo>
                    <a:pt x="232321" y="575847"/>
                  </a:lnTo>
                  <a:lnTo>
                    <a:pt x="232563" y="575836"/>
                  </a:lnTo>
                  <a:lnTo>
                    <a:pt x="232928" y="575936"/>
                  </a:lnTo>
                  <a:lnTo>
                    <a:pt x="233281" y="576024"/>
                  </a:lnTo>
                  <a:lnTo>
                    <a:pt x="233556" y="576046"/>
                  </a:lnTo>
                  <a:lnTo>
                    <a:pt x="233943" y="576046"/>
                  </a:lnTo>
                  <a:lnTo>
                    <a:pt x="234494" y="575969"/>
                  </a:lnTo>
                  <a:lnTo>
                    <a:pt x="234914" y="575936"/>
                  </a:lnTo>
                  <a:lnTo>
                    <a:pt x="235090" y="576013"/>
                  </a:lnTo>
                  <a:lnTo>
                    <a:pt x="235267" y="576046"/>
                  </a:lnTo>
                  <a:lnTo>
                    <a:pt x="235653" y="576024"/>
                  </a:lnTo>
                  <a:lnTo>
                    <a:pt x="235929" y="575913"/>
                  </a:lnTo>
                  <a:lnTo>
                    <a:pt x="236226" y="575869"/>
                  </a:lnTo>
                  <a:lnTo>
                    <a:pt x="236579" y="575858"/>
                  </a:lnTo>
                  <a:lnTo>
                    <a:pt x="236933" y="575880"/>
                  </a:lnTo>
                  <a:lnTo>
                    <a:pt x="237230" y="575913"/>
                  </a:lnTo>
                  <a:lnTo>
                    <a:pt x="237385" y="575913"/>
                  </a:lnTo>
                  <a:lnTo>
                    <a:pt x="237617" y="575891"/>
                  </a:lnTo>
                  <a:lnTo>
                    <a:pt x="237738" y="575825"/>
                  </a:lnTo>
                  <a:lnTo>
                    <a:pt x="237837" y="575693"/>
                  </a:lnTo>
                  <a:lnTo>
                    <a:pt x="238179" y="575362"/>
                  </a:lnTo>
                  <a:lnTo>
                    <a:pt x="238565" y="575186"/>
                  </a:lnTo>
                  <a:lnTo>
                    <a:pt x="238919" y="575054"/>
                  </a:lnTo>
                  <a:lnTo>
                    <a:pt x="239327" y="574943"/>
                  </a:lnTo>
                  <a:lnTo>
                    <a:pt x="239647" y="574910"/>
                  </a:lnTo>
                  <a:lnTo>
                    <a:pt x="240121" y="574899"/>
                  </a:lnTo>
                  <a:lnTo>
                    <a:pt x="240430" y="575153"/>
                  </a:lnTo>
                  <a:lnTo>
                    <a:pt x="240706" y="575318"/>
                  </a:lnTo>
                  <a:lnTo>
                    <a:pt x="241213" y="575539"/>
                  </a:lnTo>
                  <a:lnTo>
                    <a:pt x="242041" y="575539"/>
                  </a:lnTo>
                  <a:lnTo>
                    <a:pt x="242548" y="575373"/>
                  </a:lnTo>
                  <a:lnTo>
                    <a:pt x="242957" y="575296"/>
                  </a:lnTo>
                  <a:lnTo>
                    <a:pt x="243199" y="575373"/>
                  </a:lnTo>
                  <a:lnTo>
                    <a:pt x="243563" y="575638"/>
                  </a:lnTo>
                  <a:lnTo>
                    <a:pt x="243652" y="576112"/>
                  </a:lnTo>
                  <a:lnTo>
                    <a:pt x="243696" y="576586"/>
                  </a:lnTo>
                  <a:lnTo>
                    <a:pt x="244203" y="577512"/>
                  </a:lnTo>
                  <a:lnTo>
                    <a:pt x="244391" y="577887"/>
                  </a:lnTo>
                  <a:lnTo>
                    <a:pt x="244545" y="578306"/>
                  </a:lnTo>
                  <a:lnTo>
                    <a:pt x="244667" y="578835"/>
                  </a:lnTo>
                  <a:lnTo>
                    <a:pt x="244832" y="579210"/>
                  </a:lnTo>
                  <a:lnTo>
                    <a:pt x="244998" y="579442"/>
                  </a:lnTo>
                  <a:lnTo>
                    <a:pt x="245141" y="579706"/>
                  </a:lnTo>
                  <a:lnTo>
                    <a:pt x="245340" y="579761"/>
                  </a:lnTo>
                  <a:lnTo>
                    <a:pt x="245571" y="579684"/>
                  </a:lnTo>
                  <a:lnTo>
                    <a:pt x="245902" y="579552"/>
                  </a:lnTo>
                  <a:lnTo>
                    <a:pt x="246487" y="579287"/>
                  </a:lnTo>
                  <a:lnTo>
                    <a:pt x="246741" y="579210"/>
                  </a:lnTo>
                  <a:lnTo>
                    <a:pt x="246873" y="579111"/>
                  </a:lnTo>
                  <a:lnTo>
                    <a:pt x="247017" y="579067"/>
                  </a:lnTo>
                  <a:lnTo>
                    <a:pt x="247182" y="579056"/>
                  </a:lnTo>
                  <a:lnTo>
                    <a:pt x="247635" y="579155"/>
                  </a:lnTo>
                  <a:lnTo>
                    <a:pt x="248131" y="579508"/>
                  </a:lnTo>
                  <a:lnTo>
                    <a:pt x="249256" y="580677"/>
                  </a:lnTo>
                  <a:lnTo>
                    <a:pt x="249786" y="581448"/>
                  </a:lnTo>
                  <a:lnTo>
                    <a:pt x="250029" y="582198"/>
                  </a:lnTo>
                  <a:lnTo>
                    <a:pt x="250735" y="583201"/>
                  </a:lnTo>
                  <a:lnTo>
                    <a:pt x="251463" y="583720"/>
                  </a:lnTo>
                  <a:lnTo>
                    <a:pt x="252114" y="584260"/>
                  </a:lnTo>
                  <a:lnTo>
                    <a:pt x="252467" y="584646"/>
                  </a:lnTo>
                  <a:lnTo>
                    <a:pt x="252952" y="585407"/>
                  </a:lnTo>
                  <a:lnTo>
                    <a:pt x="253041" y="585737"/>
                  </a:lnTo>
                  <a:lnTo>
                    <a:pt x="253118" y="586311"/>
                  </a:lnTo>
                  <a:lnTo>
                    <a:pt x="252975" y="587369"/>
                  </a:lnTo>
                  <a:lnTo>
                    <a:pt x="252919" y="588461"/>
                  </a:lnTo>
                  <a:lnTo>
                    <a:pt x="252952" y="589111"/>
                  </a:lnTo>
                  <a:lnTo>
                    <a:pt x="252975" y="589707"/>
                  </a:lnTo>
                  <a:lnTo>
                    <a:pt x="253019" y="590026"/>
                  </a:lnTo>
                  <a:lnTo>
                    <a:pt x="253250" y="589883"/>
                  </a:lnTo>
                  <a:lnTo>
                    <a:pt x="253416" y="589729"/>
                  </a:lnTo>
                  <a:lnTo>
                    <a:pt x="253581" y="589596"/>
                  </a:lnTo>
                  <a:lnTo>
                    <a:pt x="253703" y="589475"/>
                  </a:lnTo>
                  <a:lnTo>
                    <a:pt x="253824" y="589277"/>
                  </a:lnTo>
                  <a:lnTo>
                    <a:pt x="253912" y="589089"/>
                  </a:lnTo>
                  <a:lnTo>
                    <a:pt x="254078" y="588626"/>
                  </a:lnTo>
                  <a:lnTo>
                    <a:pt x="254155" y="588284"/>
                  </a:lnTo>
                  <a:lnTo>
                    <a:pt x="254243" y="588042"/>
                  </a:lnTo>
                  <a:lnTo>
                    <a:pt x="254420" y="587612"/>
                  </a:lnTo>
                  <a:lnTo>
                    <a:pt x="254596" y="587027"/>
                  </a:lnTo>
                  <a:lnTo>
                    <a:pt x="254961" y="585925"/>
                  </a:lnTo>
                  <a:lnTo>
                    <a:pt x="254994" y="585737"/>
                  </a:lnTo>
                  <a:lnTo>
                    <a:pt x="255005" y="585583"/>
                  </a:lnTo>
                  <a:lnTo>
                    <a:pt x="254916" y="585329"/>
                  </a:lnTo>
                  <a:lnTo>
                    <a:pt x="254861" y="584944"/>
                  </a:lnTo>
                  <a:lnTo>
                    <a:pt x="254861" y="584536"/>
                  </a:lnTo>
                  <a:lnTo>
                    <a:pt x="254916" y="584271"/>
                  </a:lnTo>
                  <a:lnTo>
                    <a:pt x="255137" y="583951"/>
                  </a:lnTo>
                  <a:lnTo>
                    <a:pt x="255468" y="583654"/>
                  </a:lnTo>
                  <a:lnTo>
                    <a:pt x="255678" y="583521"/>
                  </a:lnTo>
                  <a:lnTo>
                    <a:pt x="255909" y="583356"/>
                  </a:lnTo>
                  <a:lnTo>
                    <a:pt x="256064" y="583212"/>
                  </a:lnTo>
                  <a:lnTo>
                    <a:pt x="256141" y="583047"/>
                  </a:lnTo>
                  <a:lnTo>
                    <a:pt x="256097" y="582771"/>
                  </a:lnTo>
                  <a:lnTo>
                    <a:pt x="255843" y="582352"/>
                  </a:lnTo>
                  <a:lnTo>
                    <a:pt x="255534" y="581801"/>
                  </a:lnTo>
                  <a:lnTo>
                    <a:pt x="255170" y="581228"/>
                  </a:lnTo>
                  <a:lnTo>
                    <a:pt x="254806" y="580699"/>
                  </a:lnTo>
                  <a:lnTo>
                    <a:pt x="254596" y="580401"/>
                  </a:lnTo>
                  <a:lnTo>
                    <a:pt x="254376" y="580191"/>
                  </a:lnTo>
                  <a:lnTo>
                    <a:pt x="254232" y="580158"/>
                  </a:lnTo>
                  <a:lnTo>
                    <a:pt x="254100" y="580081"/>
                  </a:lnTo>
                  <a:lnTo>
                    <a:pt x="254012" y="579949"/>
                  </a:lnTo>
                  <a:lnTo>
                    <a:pt x="253990" y="579795"/>
                  </a:lnTo>
                  <a:lnTo>
                    <a:pt x="253990" y="579795"/>
                  </a:lnTo>
                  <a:lnTo>
                    <a:pt x="253990" y="579795"/>
                  </a:lnTo>
                  <a:lnTo>
                    <a:pt x="254100" y="579629"/>
                  </a:lnTo>
                  <a:lnTo>
                    <a:pt x="254243" y="579398"/>
                  </a:lnTo>
                  <a:lnTo>
                    <a:pt x="254431" y="579210"/>
                  </a:lnTo>
                  <a:lnTo>
                    <a:pt x="255126" y="578692"/>
                  </a:lnTo>
                  <a:lnTo>
                    <a:pt x="255325" y="578626"/>
                  </a:lnTo>
                  <a:lnTo>
                    <a:pt x="255600" y="578482"/>
                  </a:lnTo>
                  <a:lnTo>
                    <a:pt x="255898" y="578207"/>
                  </a:lnTo>
                  <a:lnTo>
                    <a:pt x="256174" y="578008"/>
                  </a:lnTo>
                  <a:lnTo>
                    <a:pt x="256373" y="577821"/>
                  </a:lnTo>
                  <a:lnTo>
                    <a:pt x="256582" y="577468"/>
                  </a:lnTo>
                  <a:lnTo>
                    <a:pt x="256737" y="577170"/>
                  </a:lnTo>
                  <a:lnTo>
                    <a:pt x="256913" y="576630"/>
                  </a:lnTo>
                  <a:lnTo>
                    <a:pt x="257035" y="576410"/>
                  </a:lnTo>
                  <a:lnTo>
                    <a:pt x="257112" y="576189"/>
                  </a:lnTo>
                  <a:lnTo>
                    <a:pt x="257134" y="575991"/>
                  </a:lnTo>
                  <a:lnTo>
                    <a:pt x="257068" y="575792"/>
                  </a:lnTo>
                  <a:lnTo>
                    <a:pt x="257057" y="575649"/>
                  </a:lnTo>
                  <a:lnTo>
                    <a:pt x="257145" y="575384"/>
                  </a:lnTo>
                  <a:lnTo>
                    <a:pt x="257399" y="574921"/>
                  </a:lnTo>
                  <a:lnTo>
                    <a:pt x="257708" y="574491"/>
                  </a:lnTo>
                  <a:lnTo>
                    <a:pt x="257752" y="574392"/>
                  </a:lnTo>
                  <a:lnTo>
                    <a:pt x="257752" y="574326"/>
                  </a:lnTo>
                  <a:lnTo>
                    <a:pt x="257697" y="574204"/>
                  </a:lnTo>
                  <a:lnTo>
                    <a:pt x="257675" y="574039"/>
                  </a:lnTo>
                  <a:lnTo>
                    <a:pt x="257686" y="573951"/>
                  </a:lnTo>
                  <a:lnTo>
                    <a:pt x="257774" y="573653"/>
                  </a:lnTo>
                  <a:lnTo>
                    <a:pt x="257818" y="573367"/>
                  </a:lnTo>
                  <a:lnTo>
                    <a:pt x="257807" y="573212"/>
                  </a:lnTo>
                  <a:lnTo>
                    <a:pt x="257774" y="573091"/>
                  </a:lnTo>
                  <a:lnTo>
                    <a:pt x="257741" y="572981"/>
                  </a:lnTo>
                  <a:lnTo>
                    <a:pt x="257752" y="572881"/>
                  </a:lnTo>
                  <a:lnTo>
                    <a:pt x="257796" y="572793"/>
                  </a:lnTo>
                  <a:lnTo>
                    <a:pt x="257995" y="572529"/>
                  </a:lnTo>
                  <a:lnTo>
                    <a:pt x="258116" y="572275"/>
                  </a:lnTo>
                  <a:lnTo>
                    <a:pt x="258259" y="572099"/>
                  </a:lnTo>
                  <a:lnTo>
                    <a:pt x="258381" y="571988"/>
                  </a:lnTo>
                  <a:lnTo>
                    <a:pt x="258657" y="571845"/>
                  </a:lnTo>
                  <a:lnTo>
                    <a:pt x="258734" y="571790"/>
                  </a:lnTo>
                  <a:lnTo>
                    <a:pt x="258855" y="571602"/>
                  </a:lnTo>
                  <a:lnTo>
                    <a:pt x="258910" y="571448"/>
                  </a:lnTo>
                  <a:lnTo>
                    <a:pt x="258966" y="571371"/>
                  </a:lnTo>
                  <a:lnTo>
                    <a:pt x="259065" y="571272"/>
                  </a:lnTo>
                  <a:lnTo>
                    <a:pt x="259208" y="571184"/>
                  </a:lnTo>
                  <a:lnTo>
                    <a:pt x="259241" y="571139"/>
                  </a:lnTo>
                  <a:lnTo>
                    <a:pt x="259274" y="571040"/>
                  </a:lnTo>
                  <a:lnTo>
                    <a:pt x="259252" y="570897"/>
                  </a:lnTo>
                  <a:lnTo>
                    <a:pt x="259297" y="570809"/>
                  </a:lnTo>
                  <a:lnTo>
                    <a:pt x="260069" y="570070"/>
                  </a:lnTo>
                  <a:lnTo>
                    <a:pt x="260323" y="569871"/>
                  </a:lnTo>
                  <a:lnTo>
                    <a:pt x="260631" y="569541"/>
                  </a:lnTo>
                  <a:lnTo>
                    <a:pt x="260775" y="569441"/>
                  </a:lnTo>
                  <a:lnTo>
                    <a:pt x="261018" y="569353"/>
                  </a:lnTo>
                  <a:lnTo>
                    <a:pt x="261260" y="569199"/>
                  </a:lnTo>
                  <a:lnTo>
                    <a:pt x="261382" y="569188"/>
                  </a:lnTo>
                  <a:lnTo>
                    <a:pt x="261613" y="569199"/>
                  </a:lnTo>
                  <a:lnTo>
                    <a:pt x="261713" y="569188"/>
                  </a:lnTo>
                  <a:lnTo>
                    <a:pt x="261944" y="569111"/>
                  </a:lnTo>
                  <a:lnTo>
                    <a:pt x="262132" y="568978"/>
                  </a:lnTo>
                  <a:lnTo>
                    <a:pt x="262220" y="568813"/>
                  </a:lnTo>
                  <a:lnTo>
                    <a:pt x="262496" y="568559"/>
                  </a:lnTo>
                  <a:lnTo>
                    <a:pt x="262695" y="568328"/>
                  </a:lnTo>
                  <a:lnTo>
                    <a:pt x="262893" y="568207"/>
                  </a:lnTo>
                  <a:lnTo>
                    <a:pt x="262982" y="568162"/>
                  </a:lnTo>
                  <a:lnTo>
                    <a:pt x="263191" y="568052"/>
                  </a:lnTo>
                  <a:lnTo>
                    <a:pt x="263467" y="567788"/>
                  </a:lnTo>
                  <a:lnTo>
                    <a:pt x="263533" y="567710"/>
                  </a:lnTo>
                  <a:lnTo>
                    <a:pt x="263577" y="567666"/>
                  </a:lnTo>
                  <a:lnTo>
                    <a:pt x="263588" y="567644"/>
                  </a:lnTo>
                  <a:lnTo>
                    <a:pt x="263588" y="567644"/>
                  </a:lnTo>
                  <a:lnTo>
                    <a:pt x="263588" y="567644"/>
                  </a:lnTo>
                  <a:lnTo>
                    <a:pt x="263599" y="567622"/>
                  </a:lnTo>
                  <a:lnTo>
                    <a:pt x="263610" y="567589"/>
                  </a:lnTo>
                  <a:lnTo>
                    <a:pt x="263610" y="567567"/>
                  </a:lnTo>
                  <a:lnTo>
                    <a:pt x="263633" y="567523"/>
                  </a:lnTo>
                  <a:lnTo>
                    <a:pt x="263621" y="567446"/>
                  </a:lnTo>
                  <a:lnTo>
                    <a:pt x="263621" y="567346"/>
                  </a:lnTo>
                  <a:lnTo>
                    <a:pt x="263621" y="567335"/>
                  </a:lnTo>
                  <a:lnTo>
                    <a:pt x="263610" y="567082"/>
                  </a:lnTo>
                  <a:lnTo>
                    <a:pt x="263511" y="566839"/>
                  </a:lnTo>
                  <a:lnTo>
                    <a:pt x="263456" y="566762"/>
                  </a:lnTo>
                  <a:lnTo>
                    <a:pt x="263335" y="566685"/>
                  </a:lnTo>
                  <a:lnTo>
                    <a:pt x="263169" y="566420"/>
                  </a:lnTo>
                  <a:lnTo>
                    <a:pt x="263037" y="566343"/>
                  </a:lnTo>
                  <a:lnTo>
                    <a:pt x="262816" y="566222"/>
                  </a:lnTo>
                  <a:lnTo>
                    <a:pt x="262684" y="566045"/>
                  </a:lnTo>
                  <a:lnTo>
                    <a:pt x="262606" y="565792"/>
                  </a:lnTo>
                  <a:lnTo>
                    <a:pt x="262573" y="565560"/>
                  </a:lnTo>
                  <a:lnTo>
                    <a:pt x="262474" y="565285"/>
                  </a:lnTo>
                  <a:lnTo>
                    <a:pt x="262375" y="565075"/>
                  </a:lnTo>
                  <a:lnTo>
                    <a:pt x="262275" y="564778"/>
                  </a:lnTo>
                  <a:lnTo>
                    <a:pt x="262275" y="564612"/>
                  </a:lnTo>
                  <a:lnTo>
                    <a:pt x="262419" y="564270"/>
                  </a:lnTo>
                  <a:lnTo>
                    <a:pt x="262408" y="564116"/>
                  </a:lnTo>
                  <a:lnTo>
                    <a:pt x="262353" y="563940"/>
                  </a:lnTo>
                  <a:lnTo>
                    <a:pt x="262342" y="563829"/>
                  </a:lnTo>
                  <a:lnTo>
                    <a:pt x="262364" y="563631"/>
                  </a:lnTo>
                  <a:lnTo>
                    <a:pt x="262320" y="563465"/>
                  </a:lnTo>
                  <a:lnTo>
                    <a:pt x="262264" y="563278"/>
                  </a:lnTo>
                  <a:lnTo>
                    <a:pt x="262088" y="563002"/>
                  </a:lnTo>
                  <a:lnTo>
                    <a:pt x="262066" y="562870"/>
                  </a:lnTo>
                  <a:lnTo>
                    <a:pt x="262088" y="562760"/>
                  </a:lnTo>
                  <a:lnTo>
                    <a:pt x="262253" y="562473"/>
                  </a:lnTo>
                  <a:lnTo>
                    <a:pt x="262264" y="562330"/>
                  </a:lnTo>
                  <a:lnTo>
                    <a:pt x="262231" y="562253"/>
                  </a:lnTo>
                  <a:lnTo>
                    <a:pt x="262154" y="562164"/>
                  </a:lnTo>
                  <a:lnTo>
                    <a:pt x="262044" y="562109"/>
                  </a:lnTo>
                  <a:lnTo>
                    <a:pt x="261746" y="561944"/>
                  </a:lnTo>
                  <a:lnTo>
                    <a:pt x="261702" y="561823"/>
                  </a:lnTo>
                  <a:lnTo>
                    <a:pt x="261702" y="561690"/>
                  </a:lnTo>
                  <a:lnTo>
                    <a:pt x="261812" y="561448"/>
                  </a:lnTo>
                  <a:lnTo>
                    <a:pt x="261790" y="561338"/>
                  </a:lnTo>
                  <a:lnTo>
                    <a:pt x="261801" y="561282"/>
                  </a:lnTo>
                  <a:lnTo>
                    <a:pt x="261889" y="560996"/>
                  </a:lnTo>
                  <a:lnTo>
                    <a:pt x="261878" y="560841"/>
                  </a:lnTo>
                  <a:lnTo>
                    <a:pt x="261746" y="560422"/>
                  </a:lnTo>
                  <a:lnTo>
                    <a:pt x="261702" y="560290"/>
                  </a:lnTo>
                  <a:lnTo>
                    <a:pt x="261658" y="560191"/>
                  </a:lnTo>
                  <a:lnTo>
                    <a:pt x="261613" y="559882"/>
                  </a:lnTo>
                  <a:lnTo>
                    <a:pt x="261525" y="559474"/>
                  </a:lnTo>
                  <a:lnTo>
                    <a:pt x="261503" y="559243"/>
                  </a:lnTo>
                  <a:lnTo>
                    <a:pt x="261437" y="558879"/>
                  </a:lnTo>
                  <a:lnTo>
                    <a:pt x="261503" y="558261"/>
                  </a:lnTo>
                  <a:lnTo>
                    <a:pt x="261569" y="558041"/>
                  </a:lnTo>
                  <a:lnTo>
                    <a:pt x="261713" y="557809"/>
                  </a:lnTo>
                  <a:lnTo>
                    <a:pt x="262022" y="557456"/>
                  </a:lnTo>
                  <a:lnTo>
                    <a:pt x="262165" y="557247"/>
                  </a:lnTo>
                  <a:lnTo>
                    <a:pt x="262231" y="557104"/>
                  </a:lnTo>
                  <a:lnTo>
                    <a:pt x="262320" y="556839"/>
                  </a:lnTo>
                  <a:lnTo>
                    <a:pt x="262331" y="556707"/>
                  </a:lnTo>
                  <a:lnTo>
                    <a:pt x="262309" y="556431"/>
                  </a:lnTo>
                  <a:lnTo>
                    <a:pt x="262320" y="556255"/>
                  </a:lnTo>
                  <a:lnTo>
                    <a:pt x="262507" y="555781"/>
                  </a:lnTo>
                  <a:lnTo>
                    <a:pt x="262518" y="555659"/>
                  </a:lnTo>
                  <a:lnTo>
                    <a:pt x="262507" y="555527"/>
                  </a:lnTo>
                  <a:lnTo>
                    <a:pt x="262485" y="555439"/>
                  </a:lnTo>
                  <a:lnTo>
                    <a:pt x="262298" y="555053"/>
                  </a:lnTo>
                  <a:lnTo>
                    <a:pt x="262198" y="554954"/>
                  </a:lnTo>
                  <a:lnTo>
                    <a:pt x="262000" y="554821"/>
                  </a:lnTo>
                  <a:lnTo>
                    <a:pt x="261955" y="554755"/>
                  </a:lnTo>
                  <a:lnTo>
                    <a:pt x="261933" y="554678"/>
                  </a:lnTo>
                  <a:lnTo>
                    <a:pt x="261967" y="554623"/>
                  </a:lnTo>
                  <a:lnTo>
                    <a:pt x="262033" y="554524"/>
                  </a:lnTo>
                  <a:lnTo>
                    <a:pt x="262298" y="554303"/>
                  </a:lnTo>
                  <a:lnTo>
                    <a:pt x="262430" y="554138"/>
                  </a:lnTo>
                  <a:lnTo>
                    <a:pt x="262485" y="554039"/>
                  </a:lnTo>
                  <a:lnTo>
                    <a:pt x="262507" y="553884"/>
                  </a:lnTo>
                  <a:lnTo>
                    <a:pt x="262496" y="553675"/>
                  </a:lnTo>
                  <a:lnTo>
                    <a:pt x="262408" y="553234"/>
                  </a:lnTo>
                  <a:lnTo>
                    <a:pt x="262353" y="553068"/>
                  </a:lnTo>
                  <a:lnTo>
                    <a:pt x="262275" y="552958"/>
                  </a:lnTo>
                  <a:lnTo>
                    <a:pt x="261492" y="552274"/>
                  </a:lnTo>
                  <a:lnTo>
                    <a:pt x="261327" y="552153"/>
                  </a:lnTo>
                  <a:lnTo>
                    <a:pt x="261216" y="552109"/>
                  </a:lnTo>
                  <a:lnTo>
                    <a:pt x="260974" y="552098"/>
                  </a:lnTo>
                  <a:lnTo>
                    <a:pt x="260808" y="552065"/>
                  </a:lnTo>
                  <a:lnTo>
                    <a:pt x="260731" y="551999"/>
                  </a:lnTo>
                  <a:lnTo>
                    <a:pt x="260609" y="551889"/>
                  </a:lnTo>
                  <a:lnTo>
                    <a:pt x="260543" y="551745"/>
                  </a:lnTo>
                  <a:lnTo>
                    <a:pt x="260521" y="551569"/>
                  </a:lnTo>
                  <a:lnTo>
                    <a:pt x="260554" y="551315"/>
                  </a:lnTo>
                  <a:lnTo>
                    <a:pt x="260698" y="550808"/>
                  </a:lnTo>
                  <a:lnTo>
                    <a:pt x="260687" y="550665"/>
                  </a:lnTo>
                  <a:lnTo>
                    <a:pt x="260631" y="550543"/>
                  </a:lnTo>
                  <a:lnTo>
                    <a:pt x="260345" y="550102"/>
                  </a:lnTo>
                  <a:lnTo>
                    <a:pt x="260245" y="550003"/>
                  </a:lnTo>
                  <a:lnTo>
                    <a:pt x="260135" y="549926"/>
                  </a:lnTo>
                  <a:lnTo>
                    <a:pt x="259837" y="549716"/>
                  </a:lnTo>
                  <a:lnTo>
                    <a:pt x="259241" y="549154"/>
                  </a:lnTo>
                  <a:lnTo>
                    <a:pt x="259131" y="548989"/>
                  </a:lnTo>
                  <a:lnTo>
                    <a:pt x="259065" y="548823"/>
                  </a:lnTo>
                  <a:lnTo>
                    <a:pt x="259043" y="548746"/>
                  </a:lnTo>
                  <a:lnTo>
                    <a:pt x="259032" y="548680"/>
                  </a:lnTo>
                  <a:lnTo>
                    <a:pt x="259021" y="548515"/>
                  </a:lnTo>
                  <a:lnTo>
                    <a:pt x="259021" y="548515"/>
                  </a:lnTo>
                  <a:lnTo>
                    <a:pt x="259032" y="548493"/>
                  </a:lnTo>
                  <a:lnTo>
                    <a:pt x="259043" y="548426"/>
                  </a:lnTo>
                  <a:lnTo>
                    <a:pt x="259043" y="548371"/>
                  </a:lnTo>
                  <a:lnTo>
                    <a:pt x="259043" y="548349"/>
                  </a:lnTo>
                  <a:lnTo>
                    <a:pt x="259043" y="548316"/>
                  </a:lnTo>
                  <a:lnTo>
                    <a:pt x="259043" y="548195"/>
                  </a:lnTo>
                  <a:lnTo>
                    <a:pt x="259043" y="548173"/>
                  </a:lnTo>
                  <a:lnTo>
                    <a:pt x="259010" y="548118"/>
                  </a:lnTo>
                  <a:lnTo>
                    <a:pt x="258921" y="548018"/>
                  </a:lnTo>
                  <a:lnTo>
                    <a:pt x="258877" y="547963"/>
                  </a:lnTo>
                  <a:lnTo>
                    <a:pt x="258866" y="547952"/>
                  </a:lnTo>
                  <a:lnTo>
                    <a:pt x="258855" y="547919"/>
                  </a:lnTo>
                  <a:lnTo>
                    <a:pt x="258833" y="547886"/>
                  </a:lnTo>
                  <a:lnTo>
                    <a:pt x="258778" y="547765"/>
                  </a:lnTo>
                  <a:lnTo>
                    <a:pt x="258745" y="547655"/>
                  </a:lnTo>
                  <a:lnTo>
                    <a:pt x="258712" y="547633"/>
                  </a:lnTo>
                  <a:lnTo>
                    <a:pt x="258701" y="547622"/>
                  </a:lnTo>
                  <a:lnTo>
                    <a:pt x="258646" y="547577"/>
                  </a:lnTo>
                  <a:lnTo>
                    <a:pt x="258568" y="547489"/>
                  </a:lnTo>
                  <a:lnTo>
                    <a:pt x="258557" y="547467"/>
                  </a:lnTo>
                  <a:lnTo>
                    <a:pt x="258480" y="547379"/>
                  </a:lnTo>
                  <a:lnTo>
                    <a:pt x="258370" y="547247"/>
                  </a:lnTo>
                  <a:lnTo>
                    <a:pt x="258315" y="547159"/>
                  </a:lnTo>
                  <a:lnTo>
                    <a:pt x="258215" y="546817"/>
                  </a:lnTo>
                  <a:lnTo>
                    <a:pt x="258237" y="546585"/>
                  </a:lnTo>
                  <a:lnTo>
                    <a:pt x="258204" y="546056"/>
                  </a:lnTo>
                  <a:lnTo>
                    <a:pt x="258226" y="545846"/>
                  </a:lnTo>
                  <a:lnTo>
                    <a:pt x="258304" y="545604"/>
                  </a:lnTo>
                  <a:lnTo>
                    <a:pt x="258392" y="545427"/>
                  </a:lnTo>
                  <a:lnTo>
                    <a:pt x="258491" y="545306"/>
                  </a:lnTo>
                  <a:lnTo>
                    <a:pt x="258579" y="545086"/>
                  </a:lnTo>
                  <a:lnTo>
                    <a:pt x="258601" y="544733"/>
                  </a:lnTo>
                  <a:lnTo>
                    <a:pt x="258568" y="544589"/>
                  </a:lnTo>
                  <a:lnTo>
                    <a:pt x="258535" y="544534"/>
                  </a:lnTo>
                  <a:lnTo>
                    <a:pt x="258535" y="544512"/>
                  </a:lnTo>
                  <a:lnTo>
                    <a:pt x="258370" y="544325"/>
                  </a:lnTo>
                  <a:lnTo>
                    <a:pt x="258072" y="544027"/>
                  </a:lnTo>
                  <a:lnTo>
                    <a:pt x="257995" y="543906"/>
                  </a:lnTo>
                  <a:lnTo>
                    <a:pt x="257763" y="543377"/>
                  </a:lnTo>
                  <a:lnTo>
                    <a:pt x="257586" y="543134"/>
                  </a:lnTo>
                  <a:lnTo>
                    <a:pt x="257377" y="542892"/>
                  </a:lnTo>
                  <a:lnTo>
                    <a:pt x="257222" y="542836"/>
                  </a:lnTo>
                  <a:lnTo>
                    <a:pt x="257101" y="542814"/>
                  </a:lnTo>
                  <a:lnTo>
                    <a:pt x="256980" y="542836"/>
                  </a:lnTo>
                  <a:lnTo>
                    <a:pt x="256726" y="542903"/>
                  </a:lnTo>
                  <a:lnTo>
                    <a:pt x="256582" y="542881"/>
                  </a:lnTo>
                  <a:lnTo>
                    <a:pt x="256516" y="542836"/>
                  </a:lnTo>
                  <a:lnTo>
                    <a:pt x="256439" y="542737"/>
                  </a:lnTo>
                  <a:lnTo>
                    <a:pt x="256307" y="542616"/>
                  </a:lnTo>
                  <a:lnTo>
                    <a:pt x="256152" y="542517"/>
                  </a:lnTo>
                  <a:lnTo>
                    <a:pt x="255810" y="542351"/>
                  </a:lnTo>
                  <a:lnTo>
                    <a:pt x="255567" y="542142"/>
                  </a:lnTo>
                  <a:lnTo>
                    <a:pt x="255479" y="541987"/>
                  </a:lnTo>
                  <a:lnTo>
                    <a:pt x="255369" y="541734"/>
                  </a:lnTo>
                  <a:lnTo>
                    <a:pt x="255358" y="541668"/>
                  </a:lnTo>
                  <a:lnTo>
                    <a:pt x="255358" y="541668"/>
                  </a:lnTo>
                  <a:lnTo>
                    <a:pt x="255402" y="541679"/>
                  </a:lnTo>
                  <a:lnTo>
                    <a:pt x="255479" y="541679"/>
                  </a:lnTo>
                  <a:lnTo>
                    <a:pt x="255501" y="541679"/>
                  </a:lnTo>
                  <a:lnTo>
                    <a:pt x="255556" y="541668"/>
                  </a:lnTo>
                  <a:lnTo>
                    <a:pt x="255788" y="541646"/>
                  </a:lnTo>
                  <a:lnTo>
                    <a:pt x="255931" y="541668"/>
                  </a:lnTo>
                  <a:lnTo>
                    <a:pt x="256042" y="541679"/>
                  </a:lnTo>
                  <a:lnTo>
                    <a:pt x="256064" y="541679"/>
                  </a:lnTo>
                  <a:lnTo>
                    <a:pt x="256141" y="541679"/>
                  </a:lnTo>
                  <a:lnTo>
                    <a:pt x="256229" y="541679"/>
                  </a:lnTo>
                  <a:lnTo>
                    <a:pt x="256538" y="541745"/>
                  </a:lnTo>
                  <a:lnTo>
                    <a:pt x="256582" y="541745"/>
                  </a:lnTo>
                  <a:lnTo>
                    <a:pt x="256737" y="541745"/>
                  </a:lnTo>
                  <a:lnTo>
                    <a:pt x="256803" y="541734"/>
                  </a:lnTo>
                  <a:lnTo>
                    <a:pt x="256880" y="541723"/>
                  </a:lnTo>
                  <a:lnTo>
                    <a:pt x="256957" y="541701"/>
                  </a:lnTo>
                  <a:lnTo>
                    <a:pt x="257035" y="541679"/>
                  </a:lnTo>
                  <a:lnTo>
                    <a:pt x="257366" y="541491"/>
                  </a:lnTo>
                  <a:lnTo>
                    <a:pt x="257465" y="541458"/>
                  </a:lnTo>
                  <a:lnTo>
                    <a:pt x="257498" y="541447"/>
                  </a:lnTo>
                  <a:lnTo>
                    <a:pt x="257553" y="541425"/>
                  </a:lnTo>
                  <a:lnTo>
                    <a:pt x="257631" y="541359"/>
                  </a:lnTo>
                  <a:lnTo>
                    <a:pt x="257697" y="541282"/>
                  </a:lnTo>
                  <a:lnTo>
                    <a:pt x="257752" y="541238"/>
                  </a:lnTo>
                  <a:lnTo>
                    <a:pt x="257807" y="541194"/>
                  </a:lnTo>
                  <a:lnTo>
                    <a:pt x="257895" y="541127"/>
                  </a:lnTo>
                  <a:lnTo>
                    <a:pt x="257917" y="541105"/>
                  </a:lnTo>
                  <a:lnTo>
                    <a:pt x="258006" y="541017"/>
                  </a:lnTo>
                  <a:lnTo>
                    <a:pt x="258083" y="541017"/>
                  </a:lnTo>
                  <a:lnTo>
                    <a:pt x="258171" y="541017"/>
                  </a:lnTo>
                  <a:lnTo>
                    <a:pt x="258182" y="541006"/>
                  </a:lnTo>
                  <a:lnTo>
                    <a:pt x="258237" y="540995"/>
                  </a:lnTo>
                  <a:lnTo>
                    <a:pt x="258381" y="540973"/>
                  </a:lnTo>
                  <a:lnTo>
                    <a:pt x="258513" y="540984"/>
                  </a:lnTo>
                  <a:lnTo>
                    <a:pt x="258657" y="540995"/>
                  </a:lnTo>
                  <a:lnTo>
                    <a:pt x="258789" y="541017"/>
                  </a:lnTo>
                  <a:lnTo>
                    <a:pt x="258833" y="541028"/>
                  </a:lnTo>
                  <a:lnTo>
                    <a:pt x="258999" y="541072"/>
                  </a:lnTo>
                  <a:lnTo>
                    <a:pt x="259120" y="541094"/>
                  </a:lnTo>
                  <a:lnTo>
                    <a:pt x="259208" y="541116"/>
                  </a:lnTo>
                  <a:lnTo>
                    <a:pt x="259241" y="541127"/>
                  </a:lnTo>
                  <a:lnTo>
                    <a:pt x="259330" y="541149"/>
                  </a:lnTo>
                  <a:lnTo>
                    <a:pt x="259374" y="541172"/>
                  </a:lnTo>
                  <a:lnTo>
                    <a:pt x="259429" y="541183"/>
                  </a:lnTo>
                  <a:lnTo>
                    <a:pt x="259462" y="541194"/>
                  </a:lnTo>
                  <a:lnTo>
                    <a:pt x="259506" y="541205"/>
                  </a:lnTo>
                  <a:lnTo>
                    <a:pt x="259561" y="541227"/>
                  </a:lnTo>
                  <a:lnTo>
                    <a:pt x="259628" y="541238"/>
                  </a:lnTo>
                  <a:lnTo>
                    <a:pt x="259639" y="541238"/>
                  </a:lnTo>
                  <a:lnTo>
                    <a:pt x="259804" y="541260"/>
                  </a:lnTo>
                  <a:lnTo>
                    <a:pt x="259914" y="541271"/>
                  </a:lnTo>
                  <a:lnTo>
                    <a:pt x="260069" y="541293"/>
                  </a:lnTo>
                  <a:lnTo>
                    <a:pt x="260157" y="541315"/>
                  </a:lnTo>
                  <a:lnTo>
                    <a:pt x="260190" y="541315"/>
                  </a:lnTo>
                  <a:lnTo>
                    <a:pt x="260201" y="541326"/>
                  </a:lnTo>
                  <a:lnTo>
                    <a:pt x="260345" y="541326"/>
                  </a:lnTo>
                  <a:lnTo>
                    <a:pt x="260345" y="541326"/>
                  </a:lnTo>
                  <a:lnTo>
                    <a:pt x="259992" y="540598"/>
                  </a:lnTo>
                  <a:lnTo>
                    <a:pt x="257642" y="535262"/>
                  </a:lnTo>
                  <a:lnTo>
                    <a:pt x="256660" y="533101"/>
                  </a:lnTo>
                  <a:lnTo>
                    <a:pt x="255843" y="531259"/>
                  </a:lnTo>
                  <a:lnTo>
                    <a:pt x="255744" y="530995"/>
                  </a:lnTo>
                  <a:lnTo>
                    <a:pt x="255358" y="530080"/>
                  </a:lnTo>
                  <a:lnTo>
                    <a:pt x="255115" y="529606"/>
                  </a:lnTo>
                  <a:lnTo>
                    <a:pt x="254983" y="529517"/>
                  </a:lnTo>
                  <a:lnTo>
                    <a:pt x="254828" y="529495"/>
                  </a:lnTo>
                  <a:lnTo>
                    <a:pt x="254817" y="529495"/>
                  </a:lnTo>
                  <a:lnTo>
                    <a:pt x="254817" y="529495"/>
                  </a:lnTo>
                  <a:lnTo>
                    <a:pt x="254795" y="529506"/>
                  </a:lnTo>
                  <a:lnTo>
                    <a:pt x="254740" y="529539"/>
                  </a:lnTo>
                  <a:lnTo>
                    <a:pt x="254685" y="529539"/>
                  </a:lnTo>
                  <a:lnTo>
                    <a:pt x="254288" y="529561"/>
                  </a:lnTo>
                  <a:lnTo>
                    <a:pt x="253968" y="529573"/>
                  </a:lnTo>
                  <a:lnTo>
                    <a:pt x="253934" y="529573"/>
                  </a:lnTo>
                  <a:lnTo>
                    <a:pt x="253813" y="529561"/>
                  </a:lnTo>
                  <a:lnTo>
                    <a:pt x="253780" y="529561"/>
                  </a:lnTo>
                  <a:lnTo>
                    <a:pt x="253747" y="529561"/>
                  </a:lnTo>
                  <a:lnTo>
                    <a:pt x="253637" y="529584"/>
                  </a:lnTo>
                  <a:lnTo>
                    <a:pt x="253626" y="529595"/>
                  </a:lnTo>
                  <a:lnTo>
                    <a:pt x="253604" y="529595"/>
                  </a:lnTo>
                  <a:lnTo>
                    <a:pt x="253592" y="529606"/>
                  </a:lnTo>
                  <a:lnTo>
                    <a:pt x="253570" y="529617"/>
                  </a:lnTo>
                  <a:lnTo>
                    <a:pt x="253548" y="529639"/>
                  </a:lnTo>
                  <a:lnTo>
                    <a:pt x="253515" y="529661"/>
                  </a:lnTo>
                  <a:lnTo>
                    <a:pt x="253493" y="529672"/>
                  </a:lnTo>
                  <a:lnTo>
                    <a:pt x="253471" y="529683"/>
                  </a:lnTo>
                  <a:lnTo>
                    <a:pt x="253460" y="529694"/>
                  </a:lnTo>
                  <a:lnTo>
                    <a:pt x="253427" y="529716"/>
                  </a:lnTo>
                  <a:lnTo>
                    <a:pt x="253405" y="529738"/>
                  </a:lnTo>
                  <a:lnTo>
                    <a:pt x="253383" y="529749"/>
                  </a:lnTo>
                  <a:lnTo>
                    <a:pt x="253361" y="529771"/>
                  </a:lnTo>
                  <a:lnTo>
                    <a:pt x="253339" y="529782"/>
                  </a:lnTo>
                  <a:lnTo>
                    <a:pt x="253328" y="529793"/>
                  </a:lnTo>
                  <a:lnTo>
                    <a:pt x="253317" y="529804"/>
                  </a:lnTo>
                  <a:lnTo>
                    <a:pt x="253306" y="529815"/>
                  </a:lnTo>
                  <a:lnTo>
                    <a:pt x="253295" y="529826"/>
                  </a:lnTo>
                  <a:lnTo>
                    <a:pt x="253283" y="529837"/>
                  </a:lnTo>
                  <a:lnTo>
                    <a:pt x="253261" y="529859"/>
                  </a:lnTo>
                  <a:lnTo>
                    <a:pt x="253250" y="529881"/>
                  </a:lnTo>
                  <a:lnTo>
                    <a:pt x="253217" y="529903"/>
                  </a:lnTo>
                  <a:lnTo>
                    <a:pt x="253195" y="529936"/>
                  </a:lnTo>
                  <a:lnTo>
                    <a:pt x="253173" y="529969"/>
                  </a:lnTo>
                  <a:lnTo>
                    <a:pt x="253151" y="529992"/>
                  </a:lnTo>
                  <a:lnTo>
                    <a:pt x="253129" y="530025"/>
                  </a:lnTo>
                  <a:lnTo>
                    <a:pt x="253107" y="530047"/>
                  </a:lnTo>
                  <a:lnTo>
                    <a:pt x="253096" y="530058"/>
                  </a:lnTo>
                  <a:lnTo>
                    <a:pt x="253085" y="530080"/>
                  </a:lnTo>
                  <a:lnTo>
                    <a:pt x="253063" y="530091"/>
                  </a:lnTo>
                  <a:lnTo>
                    <a:pt x="253052" y="530102"/>
                  </a:lnTo>
                  <a:lnTo>
                    <a:pt x="253041" y="530102"/>
                  </a:lnTo>
                  <a:lnTo>
                    <a:pt x="253030" y="530113"/>
                  </a:lnTo>
                  <a:lnTo>
                    <a:pt x="253019" y="530113"/>
                  </a:lnTo>
                  <a:lnTo>
                    <a:pt x="253008" y="530113"/>
                  </a:lnTo>
                  <a:lnTo>
                    <a:pt x="252986" y="530124"/>
                  </a:lnTo>
                  <a:lnTo>
                    <a:pt x="252975" y="530124"/>
                  </a:lnTo>
                  <a:lnTo>
                    <a:pt x="252964" y="530135"/>
                  </a:lnTo>
                  <a:lnTo>
                    <a:pt x="252952" y="530135"/>
                  </a:lnTo>
                  <a:lnTo>
                    <a:pt x="252941" y="530135"/>
                  </a:lnTo>
                  <a:lnTo>
                    <a:pt x="252919" y="530146"/>
                  </a:lnTo>
                  <a:lnTo>
                    <a:pt x="252908" y="530146"/>
                  </a:lnTo>
                  <a:lnTo>
                    <a:pt x="252897" y="530146"/>
                  </a:lnTo>
                  <a:lnTo>
                    <a:pt x="252886" y="530157"/>
                  </a:lnTo>
                  <a:lnTo>
                    <a:pt x="252864" y="530157"/>
                  </a:lnTo>
                  <a:lnTo>
                    <a:pt x="252853" y="530157"/>
                  </a:lnTo>
                  <a:lnTo>
                    <a:pt x="252842" y="530157"/>
                  </a:lnTo>
                  <a:lnTo>
                    <a:pt x="252831" y="530157"/>
                  </a:lnTo>
                  <a:lnTo>
                    <a:pt x="252820" y="530157"/>
                  </a:lnTo>
                  <a:lnTo>
                    <a:pt x="252809" y="530157"/>
                  </a:lnTo>
                  <a:lnTo>
                    <a:pt x="252798" y="530157"/>
                  </a:lnTo>
                  <a:lnTo>
                    <a:pt x="252787" y="530157"/>
                  </a:lnTo>
                  <a:lnTo>
                    <a:pt x="252776" y="530157"/>
                  </a:lnTo>
                  <a:lnTo>
                    <a:pt x="252765" y="530157"/>
                  </a:lnTo>
                  <a:lnTo>
                    <a:pt x="252754" y="530157"/>
                  </a:lnTo>
                  <a:lnTo>
                    <a:pt x="252743" y="530157"/>
                  </a:lnTo>
                  <a:lnTo>
                    <a:pt x="252732" y="530157"/>
                  </a:lnTo>
                  <a:lnTo>
                    <a:pt x="252721" y="530157"/>
                  </a:lnTo>
                  <a:lnTo>
                    <a:pt x="252699" y="530157"/>
                  </a:lnTo>
                  <a:lnTo>
                    <a:pt x="252688" y="530157"/>
                  </a:lnTo>
                  <a:lnTo>
                    <a:pt x="252677" y="530157"/>
                  </a:lnTo>
                  <a:lnTo>
                    <a:pt x="252666" y="530157"/>
                  </a:lnTo>
                  <a:lnTo>
                    <a:pt x="252655" y="530157"/>
                  </a:lnTo>
                  <a:lnTo>
                    <a:pt x="252644" y="530146"/>
                  </a:lnTo>
                  <a:lnTo>
                    <a:pt x="252622" y="530146"/>
                  </a:lnTo>
                  <a:lnTo>
                    <a:pt x="252610" y="530146"/>
                  </a:lnTo>
                  <a:lnTo>
                    <a:pt x="252599" y="530146"/>
                  </a:lnTo>
                  <a:lnTo>
                    <a:pt x="252588" y="530146"/>
                  </a:lnTo>
                  <a:lnTo>
                    <a:pt x="252577" y="530135"/>
                  </a:lnTo>
                  <a:lnTo>
                    <a:pt x="252566" y="530135"/>
                  </a:lnTo>
                  <a:lnTo>
                    <a:pt x="252555" y="530135"/>
                  </a:lnTo>
                  <a:lnTo>
                    <a:pt x="252544" y="530135"/>
                  </a:lnTo>
                  <a:lnTo>
                    <a:pt x="252533" y="530124"/>
                  </a:lnTo>
                  <a:lnTo>
                    <a:pt x="252522" y="530124"/>
                  </a:lnTo>
                  <a:lnTo>
                    <a:pt x="252511" y="530124"/>
                  </a:lnTo>
                  <a:lnTo>
                    <a:pt x="252500" y="530113"/>
                  </a:lnTo>
                  <a:lnTo>
                    <a:pt x="252478" y="530113"/>
                  </a:lnTo>
                  <a:lnTo>
                    <a:pt x="252467" y="530113"/>
                  </a:lnTo>
                  <a:lnTo>
                    <a:pt x="252456" y="530113"/>
                  </a:lnTo>
                  <a:lnTo>
                    <a:pt x="252445" y="530113"/>
                  </a:lnTo>
                  <a:lnTo>
                    <a:pt x="252434" y="530113"/>
                  </a:lnTo>
                  <a:lnTo>
                    <a:pt x="252423" y="530113"/>
                  </a:lnTo>
                  <a:lnTo>
                    <a:pt x="252412" y="530113"/>
                  </a:lnTo>
                  <a:lnTo>
                    <a:pt x="252401" y="530113"/>
                  </a:lnTo>
                  <a:lnTo>
                    <a:pt x="252390" y="530113"/>
                  </a:lnTo>
                  <a:lnTo>
                    <a:pt x="252379" y="530113"/>
                  </a:lnTo>
                  <a:lnTo>
                    <a:pt x="252368" y="530113"/>
                  </a:lnTo>
                  <a:lnTo>
                    <a:pt x="252357" y="530113"/>
                  </a:lnTo>
                  <a:lnTo>
                    <a:pt x="252346" y="530113"/>
                  </a:lnTo>
                  <a:lnTo>
                    <a:pt x="252324" y="530113"/>
                  </a:lnTo>
                  <a:lnTo>
                    <a:pt x="252313" y="530113"/>
                  </a:lnTo>
                  <a:lnTo>
                    <a:pt x="252302" y="530113"/>
                  </a:lnTo>
                  <a:lnTo>
                    <a:pt x="252280" y="530102"/>
                  </a:lnTo>
                  <a:lnTo>
                    <a:pt x="252268" y="530102"/>
                  </a:lnTo>
                  <a:lnTo>
                    <a:pt x="252246" y="530102"/>
                  </a:lnTo>
                  <a:lnTo>
                    <a:pt x="252224" y="530091"/>
                  </a:lnTo>
                  <a:lnTo>
                    <a:pt x="252213" y="530091"/>
                  </a:lnTo>
                  <a:lnTo>
                    <a:pt x="252191" y="530091"/>
                  </a:lnTo>
                  <a:lnTo>
                    <a:pt x="252180" y="530091"/>
                  </a:lnTo>
                  <a:lnTo>
                    <a:pt x="252158" y="530091"/>
                  </a:lnTo>
                  <a:lnTo>
                    <a:pt x="252125" y="530091"/>
                  </a:lnTo>
                  <a:lnTo>
                    <a:pt x="252092" y="530091"/>
                  </a:lnTo>
                  <a:lnTo>
                    <a:pt x="252059" y="530080"/>
                  </a:lnTo>
                  <a:lnTo>
                    <a:pt x="252026" y="530080"/>
                  </a:lnTo>
                  <a:lnTo>
                    <a:pt x="251993" y="530080"/>
                  </a:lnTo>
                  <a:lnTo>
                    <a:pt x="251971" y="530080"/>
                  </a:lnTo>
                  <a:lnTo>
                    <a:pt x="251949" y="530080"/>
                  </a:lnTo>
                  <a:lnTo>
                    <a:pt x="251926" y="530080"/>
                  </a:lnTo>
                  <a:lnTo>
                    <a:pt x="251904" y="530080"/>
                  </a:lnTo>
                  <a:lnTo>
                    <a:pt x="251882" y="530080"/>
                  </a:lnTo>
                  <a:lnTo>
                    <a:pt x="251860" y="530080"/>
                  </a:lnTo>
                  <a:lnTo>
                    <a:pt x="251849" y="530080"/>
                  </a:lnTo>
                  <a:lnTo>
                    <a:pt x="251827" y="530080"/>
                  </a:lnTo>
                  <a:lnTo>
                    <a:pt x="251816" y="530091"/>
                  </a:lnTo>
                  <a:lnTo>
                    <a:pt x="251794" y="530091"/>
                  </a:lnTo>
                  <a:lnTo>
                    <a:pt x="251783" y="530091"/>
                  </a:lnTo>
                  <a:lnTo>
                    <a:pt x="251761" y="530091"/>
                  </a:lnTo>
                  <a:lnTo>
                    <a:pt x="251739" y="530091"/>
                  </a:lnTo>
                  <a:lnTo>
                    <a:pt x="251717" y="530091"/>
                  </a:lnTo>
                  <a:lnTo>
                    <a:pt x="251695" y="530091"/>
                  </a:lnTo>
                  <a:lnTo>
                    <a:pt x="251662" y="530091"/>
                  </a:lnTo>
                  <a:lnTo>
                    <a:pt x="251618" y="530091"/>
                  </a:lnTo>
                  <a:lnTo>
                    <a:pt x="251573" y="530091"/>
                  </a:lnTo>
                  <a:lnTo>
                    <a:pt x="251518" y="530091"/>
                  </a:lnTo>
                  <a:lnTo>
                    <a:pt x="251474" y="530091"/>
                  </a:lnTo>
                  <a:lnTo>
                    <a:pt x="251430" y="530091"/>
                  </a:lnTo>
                  <a:lnTo>
                    <a:pt x="251397" y="530091"/>
                  </a:lnTo>
                  <a:lnTo>
                    <a:pt x="251364" y="530091"/>
                  </a:lnTo>
                  <a:lnTo>
                    <a:pt x="251342" y="530091"/>
                  </a:lnTo>
                  <a:lnTo>
                    <a:pt x="251331" y="530091"/>
                  </a:lnTo>
                  <a:lnTo>
                    <a:pt x="251309" y="530091"/>
                  </a:lnTo>
                  <a:lnTo>
                    <a:pt x="251298" y="530091"/>
                  </a:lnTo>
                  <a:lnTo>
                    <a:pt x="251286" y="530091"/>
                  </a:lnTo>
                  <a:lnTo>
                    <a:pt x="251264" y="530091"/>
                  </a:lnTo>
                  <a:lnTo>
                    <a:pt x="251253" y="530091"/>
                  </a:lnTo>
                  <a:lnTo>
                    <a:pt x="251242" y="530080"/>
                  </a:lnTo>
                  <a:lnTo>
                    <a:pt x="251231" y="530080"/>
                  </a:lnTo>
                  <a:lnTo>
                    <a:pt x="251220" y="530080"/>
                  </a:lnTo>
                  <a:lnTo>
                    <a:pt x="251209" y="530069"/>
                  </a:lnTo>
                  <a:lnTo>
                    <a:pt x="251198" y="530047"/>
                  </a:lnTo>
                  <a:lnTo>
                    <a:pt x="250845" y="523453"/>
                  </a:lnTo>
                  <a:lnTo>
                    <a:pt x="250900" y="523266"/>
                  </a:lnTo>
                  <a:lnTo>
                    <a:pt x="250933" y="523167"/>
                  </a:lnTo>
                  <a:lnTo>
                    <a:pt x="250922" y="523089"/>
                  </a:lnTo>
                  <a:lnTo>
                    <a:pt x="250900" y="523056"/>
                  </a:lnTo>
                  <a:lnTo>
                    <a:pt x="250867" y="522990"/>
                  </a:lnTo>
                  <a:lnTo>
                    <a:pt x="250602" y="522714"/>
                  </a:lnTo>
                  <a:lnTo>
                    <a:pt x="250536" y="522571"/>
                  </a:lnTo>
                  <a:lnTo>
                    <a:pt x="250437" y="522362"/>
                  </a:lnTo>
                  <a:lnTo>
                    <a:pt x="250404" y="521998"/>
                  </a:lnTo>
                  <a:lnTo>
                    <a:pt x="250316" y="521678"/>
                  </a:lnTo>
                  <a:lnTo>
                    <a:pt x="249952" y="521358"/>
                  </a:lnTo>
                  <a:lnTo>
                    <a:pt x="249499" y="521028"/>
                  </a:lnTo>
                  <a:lnTo>
                    <a:pt x="249146" y="520873"/>
                  </a:lnTo>
                  <a:lnTo>
                    <a:pt x="248749" y="520289"/>
                  </a:lnTo>
                  <a:lnTo>
                    <a:pt x="248716" y="520145"/>
                  </a:lnTo>
                  <a:lnTo>
                    <a:pt x="248672" y="519980"/>
                  </a:lnTo>
                  <a:lnTo>
                    <a:pt x="248561" y="519793"/>
                  </a:lnTo>
                  <a:lnTo>
                    <a:pt x="248440" y="519517"/>
                  </a:lnTo>
                  <a:lnTo>
                    <a:pt x="248418" y="519330"/>
                  </a:lnTo>
                  <a:lnTo>
                    <a:pt x="248462" y="519109"/>
                  </a:lnTo>
                  <a:lnTo>
                    <a:pt x="248539" y="518922"/>
                  </a:lnTo>
                  <a:lnTo>
                    <a:pt x="248594" y="518800"/>
                  </a:lnTo>
                  <a:lnTo>
                    <a:pt x="248628" y="518690"/>
                  </a:lnTo>
                  <a:lnTo>
                    <a:pt x="248683" y="518558"/>
                  </a:lnTo>
                  <a:lnTo>
                    <a:pt x="248694" y="518459"/>
                  </a:lnTo>
                  <a:lnTo>
                    <a:pt x="248716" y="518326"/>
                  </a:lnTo>
                  <a:lnTo>
                    <a:pt x="248837" y="517962"/>
                  </a:lnTo>
                  <a:lnTo>
                    <a:pt x="248925" y="517742"/>
                  </a:lnTo>
                  <a:lnTo>
                    <a:pt x="248981" y="517488"/>
                  </a:lnTo>
                  <a:lnTo>
                    <a:pt x="249025" y="517268"/>
                  </a:lnTo>
                  <a:lnTo>
                    <a:pt x="249036" y="517080"/>
                  </a:lnTo>
                  <a:lnTo>
                    <a:pt x="249069" y="516904"/>
                  </a:lnTo>
                  <a:lnTo>
                    <a:pt x="249113" y="516750"/>
                  </a:lnTo>
                  <a:lnTo>
                    <a:pt x="249278" y="516529"/>
                  </a:lnTo>
                  <a:lnTo>
                    <a:pt x="249488" y="516386"/>
                  </a:lnTo>
                  <a:lnTo>
                    <a:pt x="249576" y="516264"/>
                  </a:lnTo>
                  <a:lnTo>
                    <a:pt x="249698" y="516033"/>
                  </a:lnTo>
                  <a:lnTo>
                    <a:pt x="249841" y="515735"/>
                  </a:lnTo>
                  <a:lnTo>
                    <a:pt x="249985" y="515504"/>
                  </a:lnTo>
                  <a:lnTo>
                    <a:pt x="250161" y="515371"/>
                  </a:lnTo>
                  <a:lnTo>
                    <a:pt x="250305" y="515173"/>
                  </a:lnTo>
                  <a:lnTo>
                    <a:pt x="250547" y="514963"/>
                  </a:lnTo>
                  <a:lnTo>
                    <a:pt x="250878" y="514820"/>
                  </a:lnTo>
                  <a:lnTo>
                    <a:pt x="251077" y="514743"/>
                  </a:lnTo>
                  <a:lnTo>
                    <a:pt x="251320" y="514434"/>
                  </a:lnTo>
                  <a:lnTo>
                    <a:pt x="251507" y="514269"/>
                  </a:lnTo>
                  <a:lnTo>
                    <a:pt x="251794" y="514125"/>
                  </a:lnTo>
                  <a:lnTo>
                    <a:pt x="252136" y="513938"/>
                  </a:lnTo>
                  <a:lnTo>
                    <a:pt x="252335" y="513839"/>
                  </a:lnTo>
                  <a:lnTo>
                    <a:pt x="252511" y="513607"/>
                  </a:lnTo>
                  <a:lnTo>
                    <a:pt x="252588" y="513409"/>
                  </a:lnTo>
                  <a:lnTo>
                    <a:pt x="252710" y="513144"/>
                  </a:lnTo>
                  <a:lnTo>
                    <a:pt x="252831" y="513001"/>
                  </a:lnTo>
                  <a:lnTo>
                    <a:pt x="253162" y="512847"/>
                  </a:lnTo>
                  <a:lnTo>
                    <a:pt x="253416" y="512714"/>
                  </a:lnTo>
                  <a:lnTo>
                    <a:pt x="253780" y="512383"/>
                  </a:lnTo>
                  <a:lnTo>
                    <a:pt x="254067" y="512075"/>
                  </a:lnTo>
                  <a:lnTo>
                    <a:pt x="254321" y="511755"/>
                  </a:lnTo>
                  <a:lnTo>
                    <a:pt x="254475" y="511612"/>
                  </a:lnTo>
                  <a:lnTo>
                    <a:pt x="254762" y="511402"/>
                  </a:lnTo>
                  <a:lnTo>
                    <a:pt x="254927" y="511303"/>
                  </a:lnTo>
                  <a:lnTo>
                    <a:pt x="255137" y="511171"/>
                  </a:lnTo>
                  <a:lnTo>
                    <a:pt x="255512" y="511016"/>
                  </a:lnTo>
                  <a:lnTo>
                    <a:pt x="255711" y="510829"/>
                  </a:lnTo>
                  <a:lnTo>
                    <a:pt x="255854" y="510608"/>
                  </a:lnTo>
                  <a:lnTo>
                    <a:pt x="256086" y="510355"/>
                  </a:lnTo>
                  <a:lnTo>
                    <a:pt x="256229" y="510057"/>
                  </a:lnTo>
                  <a:lnTo>
                    <a:pt x="256362" y="509748"/>
                  </a:lnTo>
                  <a:lnTo>
                    <a:pt x="256472" y="509484"/>
                  </a:lnTo>
                  <a:lnTo>
                    <a:pt x="256593" y="509153"/>
                  </a:lnTo>
                  <a:lnTo>
                    <a:pt x="256682" y="508833"/>
                  </a:lnTo>
                  <a:lnTo>
                    <a:pt x="256792" y="508657"/>
                  </a:lnTo>
                  <a:lnTo>
                    <a:pt x="257013" y="508458"/>
                  </a:lnTo>
                  <a:lnTo>
                    <a:pt x="257200" y="508271"/>
                  </a:lnTo>
                  <a:lnTo>
                    <a:pt x="257300" y="508139"/>
                  </a:lnTo>
                  <a:lnTo>
                    <a:pt x="257344" y="507863"/>
                  </a:lnTo>
                  <a:lnTo>
                    <a:pt x="257300" y="507576"/>
                  </a:lnTo>
                  <a:lnTo>
                    <a:pt x="257322" y="507245"/>
                  </a:lnTo>
                  <a:lnTo>
                    <a:pt x="257410" y="506970"/>
                  </a:lnTo>
                  <a:lnTo>
                    <a:pt x="257498" y="506760"/>
                  </a:lnTo>
                  <a:lnTo>
                    <a:pt x="257498" y="506760"/>
                  </a:lnTo>
                  <a:lnTo>
                    <a:pt x="257686" y="506452"/>
                  </a:lnTo>
                  <a:lnTo>
                    <a:pt x="258017" y="506176"/>
                  </a:lnTo>
                  <a:lnTo>
                    <a:pt x="258204" y="505944"/>
                  </a:lnTo>
                  <a:lnTo>
                    <a:pt x="258226" y="505713"/>
                  </a:lnTo>
                  <a:lnTo>
                    <a:pt x="258182" y="505459"/>
                  </a:lnTo>
                  <a:lnTo>
                    <a:pt x="258226" y="505283"/>
                  </a:lnTo>
                  <a:lnTo>
                    <a:pt x="258293" y="504897"/>
                  </a:lnTo>
                  <a:lnTo>
                    <a:pt x="258248" y="504610"/>
                  </a:lnTo>
                  <a:lnTo>
                    <a:pt x="258105" y="504346"/>
                  </a:lnTo>
                  <a:lnTo>
                    <a:pt x="258017" y="504147"/>
                  </a:lnTo>
                  <a:lnTo>
                    <a:pt x="258017" y="503828"/>
                  </a:lnTo>
                  <a:lnTo>
                    <a:pt x="258006" y="503541"/>
                  </a:lnTo>
                  <a:lnTo>
                    <a:pt x="257928" y="503265"/>
                  </a:lnTo>
                  <a:lnTo>
                    <a:pt x="257873" y="502945"/>
                  </a:lnTo>
                  <a:lnTo>
                    <a:pt x="257851" y="502504"/>
                  </a:lnTo>
                  <a:lnTo>
                    <a:pt x="257774" y="502063"/>
                  </a:lnTo>
                  <a:lnTo>
                    <a:pt x="257774" y="501711"/>
                  </a:lnTo>
                  <a:lnTo>
                    <a:pt x="257763" y="501358"/>
                  </a:lnTo>
                  <a:lnTo>
                    <a:pt x="257686" y="500895"/>
                  </a:lnTo>
                  <a:lnTo>
                    <a:pt x="257531" y="500619"/>
                  </a:lnTo>
                  <a:lnTo>
                    <a:pt x="257410" y="500432"/>
                  </a:lnTo>
                  <a:lnTo>
                    <a:pt x="257355" y="500299"/>
                  </a:lnTo>
                  <a:lnTo>
                    <a:pt x="257300" y="500134"/>
                  </a:lnTo>
                  <a:lnTo>
                    <a:pt x="257211" y="499902"/>
                  </a:lnTo>
                  <a:lnTo>
                    <a:pt x="257167" y="499737"/>
                  </a:lnTo>
                  <a:lnTo>
                    <a:pt x="257156" y="499494"/>
                  </a:lnTo>
                  <a:lnTo>
                    <a:pt x="257211" y="499307"/>
                  </a:lnTo>
                  <a:lnTo>
                    <a:pt x="257300" y="499042"/>
                  </a:lnTo>
                  <a:lnTo>
                    <a:pt x="257266" y="498921"/>
                  </a:lnTo>
                  <a:lnTo>
                    <a:pt x="257156" y="498866"/>
                  </a:lnTo>
                  <a:lnTo>
                    <a:pt x="256770" y="499142"/>
                  </a:lnTo>
                  <a:lnTo>
                    <a:pt x="256516" y="499351"/>
                  </a:lnTo>
                  <a:lnTo>
                    <a:pt x="256031" y="499616"/>
                  </a:lnTo>
                  <a:lnTo>
                    <a:pt x="255733" y="499704"/>
                  </a:lnTo>
                  <a:lnTo>
                    <a:pt x="255424" y="499781"/>
                  </a:lnTo>
                  <a:lnTo>
                    <a:pt x="255203" y="499770"/>
                  </a:lnTo>
                  <a:lnTo>
                    <a:pt x="255005" y="499649"/>
                  </a:lnTo>
                  <a:lnTo>
                    <a:pt x="254894" y="499417"/>
                  </a:lnTo>
                  <a:lnTo>
                    <a:pt x="254784" y="499120"/>
                  </a:lnTo>
                  <a:lnTo>
                    <a:pt x="254685" y="498811"/>
                  </a:lnTo>
                  <a:lnTo>
                    <a:pt x="254574" y="498447"/>
                  </a:lnTo>
                  <a:lnTo>
                    <a:pt x="254376" y="498127"/>
                  </a:lnTo>
                  <a:lnTo>
                    <a:pt x="254144" y="497863"/>
                  </a:lnTo>
                  <a:lnTo>
                    <a:pt x="253979" y="497664"/>
                  </a:lnTo>
                  <a:lnTo>
                    <a:pt x="253979" y="497510"/>
                  </a:lnTo>
                  <a:lnTo>
                    <a:pt x="253957" y="497289"/>
                  </a:lnTo>
                  <a:lnTo>
                    <a:pt x="253934" y="497102"/>
                  </a:lnTo>
                  <a:lnTo>
                    <a:pt x="253923" y="496815"/>
                  </a:lnTo>
                  <a:lnTo>
                    <a:pt x="253923" y="496551"/>
                  </a:lnTo>
                  <a:lnTo>
                    <a:pt x="253868" y="496253"/>
                  </a:lnTo>
                  <a:lnTo>
                    <a:pt x="253813" y="496076"/>
                  </a:lnTo>
                  <a:lnTo>
                    <a:pt x="253637" y="495867"/>
                  </a:lnTo>
                  <a:lnTo>
                    <a:pt x="253471" y="495757"/>
                  </a:lnTo>
                  <a:lnTo>
                    <a:pt x="253217" y="495724"/>
                  </a:lnTo>
                  <a:lnTo>
                    <a:pt x="252732" y="495834"/>
                  </a:lnTo>
                  <a:lnTo>
                    <a:pt x="252235" y="495878"/>
                  </a:lnTo>
                  <a:lnTo>
                    <a:pt x="252004" y="495911"/>
                  </a:lnTo>
                  <a:lnTo>
                    <a:pt x="251794" y="495922"/>
                  </a:lnTo>
                  <a:lnTo>
                    <a:pt x="251673" y="495834"/>
                  </a:lnTo>
                  <a:lnTo>
                    <a:pt x="251651" y="495558"/>
                  </a:lnTo>
                  <a:lnTo>
                    <a:pt x="251607" y="495327"/>
                  </a:lnTo>
                  <a:lnTo>
                    <a:pt x="251320" y="495073"/>
                  </a:lnTo>
                  <a:lnTo>
                    <a:pt x="251143" y="494786"/>
                  </a:lnTo>
                  <a:lnTo>
                    <a:pt x="251055" y="494610"/>
                  </a:lnTo>
                  <a:lnTo>
                    <a:pt x="250989" y="494522"/>
                  </a:lnTo>
                  <a:lnTo>
                    <a:pt x="250889" y="494378"/>
                  </a:lnTo>
                  <a:lnTo>
                    <a:pt x="250658" y="494147"/>
                  </a:lnTo>
                  <a:lnTo>
                    <a:pt x="250459" y="493970"/>
                  </a:lnTo>
                  <a:lnTo>
                    <a:pt x="250205" y="493860"/>
                  </a:lnTo>
                  <a:lnTo>
                    <a:pt x="250007" y="493706"/>
                  </a:lnTo>
                  <a:lnTo>
                    <a:pt x="249797" y="493441"/>
                  </a:lnTo>
                  <a:lnTo>
                    <a:pt x="249643" y="493331"/>
                  </a:lnTo>
                  <a:lnTo>
                    <a:pt x="249455" y="493144"/>
                  </a:lnTo>
                  <a:lnTo>
                    <a:pt x="249411" y="493033"/>
                  </a:lnTo>
                  <a:lnTo>
                    <a:pt x="249411" y="492923"/>
                  </a:lnTo>
                  <a:lnTo>
                    <a:pt x="249455" y="492703"/>
                  </a:lnTo>
                  <a:lnTo>
                    <a:pt x="249477" y="492460"/>
                  </a:lnTo>
                  <a:lnTo>
                    <a:pt x="249433" y="492273"/>
                  </a:lnTo>
                  <a:lnTo>
                    <a:pt x="249245" y="491843"/>
                  </a:lnTo>
                  <a:lnTo>
                    <a:pt x="249146" y="491457"/>
                  </a:lnTo>
                  <a:lnTo>
                    <a:pt x="249091" y="491104"/>
                  </a:lnTo>
                  <a:lnTo>
                    <a:pt x="249025" y="490817"/>
                  </a:lnTo>
                  <a:lnTo>
                    <a:pt x="248981" y="490652"/>
                  </a:lnTo>
                  <a:lnTo>
                    <a:pt x="248992" y="490530"/>
                  </a:lnTo>
                  <a:lnTo>
                    <a:pt x="249025" y="490420"/>
                  </a:lnTo>
                  <a:lnTo>
                    <a:pt x="249091" y="490343"/>
                  </a:lnTo>
                  <a:lnTo>
                    <a:pt x="249223" y="490244"/>
                  </a:lnTo>
                  <a:lnTo>
                    <a:pt x="249356" y="490067"/>
                  </a:lnTo>
                  <a:lnTo>
                    <a:pt x="249378" y="489946"/>
                  </a:lnTo>
                  <a:lnTo>
                    <a:pt x="249378" y="489803"/>
                  </a:lnTo>
                  <a:lnTo>
                    <a:pt x="249389" y="489593"/>
                  </a:lnTo>
                  <a:lnTo>
                    <a:pt x="249400" y="489472"/>
                  </a:lnTo>
                  <a:lnTo>
                    <a:pt x="249356" y="489307"/>
                  </a:lnTo>
                  <a:lnTo>
                    <a:pt x="249245" y="489185"/>
                  </a:lnTo>
                  <a:lnTo>
                    <a:pt x="249069" y="489053"/>
                  </a:lnTo>
                  <a:lnTo>
                    <a:pt x="248970" y="488965"/>
                  </a:lnTo>
                  <a:lnTo>
                    <a:pt x="248859" y="488866"/>
                  </a:lnTo>
                  <a:lnTo>
                    <a:pt x="248771" y="488733"/>
                  </a:lnTo>
                  <a:lnTo>
                    <a:pt x="248749" y="488645"/>
                  </a:lnTo>
                  <a:lnTo>
                    <a:pt x="248705" y="488524"/>
                  </a:lnTo>
                  <a:lnTo>
                    <a:pt x="248716" y="488380"/>
                  </a:lnTo>
                  <a:lnTo>
                    <a:pt x="248738" y="488281"/>
                  </a:lnTo>
                  <a:lnTo>
                    <a:pt x="248771" y="488182"/>
                  </a:lnTo>
                  <a:lnTo>
                    <a:pt x="248793" y="488105"/>
                  </a:lnTo>
                  <a:lnTo>
                    <a:pt x="248804" y="488039"/>
                  </a:lnTo>
                  <a:lnTo>
                    <a:pt x="248738" y="487895"/>
                  </a:lnTo>
                  <a:lnTo>
                    <a:pt x="248694" y="487708"/>
                  </a:lnTo>
                  <a:lnTo>
                    <a:pt x="248683" y="487531"/>
                  </a:lnTo>
                  <a:lnTo>
                    <a:pt x="248705" y="487245"/>
                  </a:lnTo>
                  <a:lnTo>
                    <a:pt x="248694" y="487068"/>
                  </a:lnTo>
                  <a:lnTo>
                    <a:pt x="248639" y="486925"/>
                  </a:lnTo>
                  <a:lnTo>
                    <a:pt x="248594" y="486815"/>
                  </a:lnTo>
                  <a:lnTo>
                    <a:pt x="248451" y="486716"/>
                  </a:lnTo>
                  <a:lnTo>
                    <a:pt x="248186" y="486605"/>
                  </a:lnTo>
                  <a:lnTo>
                    <a:pt x="247811" y="486484"/>
                  </a:lnTo>
                  <a:lnTo>
                    <a:pt x="247480" y="486341"/>
                  </a:lnTo>
                  <a:lnTo>
                    <a:pt x="247149" y="486098"/>
                  </a:lnTo>
                  <a:lnTo>
                    <a:pt x="246906" y="485966"/>
                  </a:lnTo>
                  <a:lnTo>
                    <a:pt x="246697" y="485867"/>
                  </a:lnTo>
                  <a:lnTo>
                    <a:pt x="246564" y="485701"/>
                  </a:lnTo>
                  <a:lnTo>
                    <a:pt x="246520" y="485492"/>
                  </a:lnTo>
                  <a:lnTo>
                    <a:pt x="246553" y="485238"/>
                  </a:lnTo>
                  <a:lnTo>
                    <a:pt x="246542" y="485007"/>
                  </a:lnTo>
                  <a:lnTo>
                    <a:pt x="246465" y="484797"/>
                  </a:lnTo>
                  <a:lnTo>
                    <a:pt x="246267" y="484510"/>
                  </a:lnTo>
                  <a:lnTo>
                    <a:pt x="246068" y="484389"/>
                  </a:lnTo>
                  <a:lnTo>
                    <a:pt x="245880" y="484268"/>
                  </a:lnTo>
                  <a:lnTo>
                    <a:pt x="245737" y="484103"/>
                  </a:lnTo>
                  <a:lnTo>
                    <a:pt x="245726" y="483882"/>
                  </a:lnTo>
                  <a:lnTo>
                    <a:pt x="245781" y="483606"/>
                  </a:lnTo>
                  <a:lnTo>
                    <a:pt x="245836" y="483474"/>
                  </a:lnTo>
                  <a:lnTo>
                    <a:pt x="245924" y="483253"/>
                  </a:lnTo>
                  <a:lnTo>
                    <a:pt x="246002" y="483044"/>
                  </a:lnTo>
                  <a:lnTo>
                    <a:pt x="245991" y="482746"/>
                  </a:lnTo>
                  <a:lnTo>
                    <a:pt x="246024" y="482372"/>
                  </a:lnTo>
                  <a:lnTo>
                    <a:pt x="245924" y="482063"/>
                  </a:lnTo>
                  <a:lnTo>
                    <a:pt x="245902" y="481875"/>
                  </a:lnTo>
                  <a:lnTo>
                    <a:pt x="245803" y="481567"/>
                  </a:lnTo>
                  <a:lnTo>
                    <a:pt x="245693" y="481280"/>
                  </a:lnTo>
                  <a:lnTo>
                    <a:pt x="245660" y="481037"/>
                  </a:lnTo>
                  <a:lnTo>
                    <a:pt x="245638" y="480828"/>
                  </a:lnTo>
                  <a:lnTo>
                    <a:pt x="245505" y="480618"/>
                  </a:lnTo>
                  <a:lnTo>
                    <a:pt x="245384" y="480453"/>
                  </a:lnTo>
                  <a:lnTo>
                    <a:pt x="245141" y="480078"/>
                  </a:lnTo>
                  <a:lnTo>
                    <a:pt x="244865" y="479791"/>
                  </a:lnTo>
                  <a:lnTo>
                    <a:pt x="244556" y="479505"/>
                  </a:lnTo>
                  <a:lnTo>
                    <a:pt x="243663" y="479240"/>
                  </a:lnTo>
                  <a:lnTo>
                    <a:pt x="243398" y="479185"/>
                  </a:lnTo>
                  <a:lnTo>
                    <a:pt x="243078" y="479229"/>
                  </a:lnTo>
                  <a:lnTo>
                    <a:pt x="242637" y="479472"/>
                  </a:lnTo>
                  <a:lnTo>
                    <a:pt x="242173" y="479648"/>
                  </a:lnTo>
                  <a:lnTo>
                    <a:pt x="241809" y="479747"/>
                  </a:lnTo>
                  <a:lnTo>
                    <a:pt x="241357" y="479825"/>
                  </a:lnTo>
                  <a:lnTo>
                    <a:pt x="240960" y="479825"/>
                  </a:lnTo>
                  <a:lnTo>
                    <a:pt x="240673" y="479681"/>
                  </a:lnTo>
                  <a:lnTo>
                    <a:pt x="240419" y="479505"/>
                  </a:lnTo>
                  <a:lnTo>
                    <a:pt x="240154" y="479273"/>
                  </a:lnTo>
                  <a:lnTo>
                    <a:pt x="239967" y="479042"/>
                  </a:lnTo>
                  <a:lnTo>
                    <a:pt x="239746" y="478799"/>
                  </a:lnTo>
                  <a:lnTo>
                    <a:pt x="239558" y="478623"/>
                  </a:lnTo>
                  <a:lnTo>
                    <a:pt x="239437" y="478546"/>
                  </a:lnTo>
                  <a:lnTo>
                    <a:pt x="239139" y="478435"/>
                  </a:lnTo>
                  <a:lnTo>
                    <a:pt x="238874" y="478314"/>
                  </a:lnTo>
                  <a:lnTo>
                    <a:pt x="238543" y="478149"/>
                  </a:lnTo>
                  <a:lnTo>
                    <a:pt x="238775" y="477950"/>
                  </a:lnTo>
                  <a:lnTo>
                    <a:pt x="239150" y="477520"/>
                  </a:lnTo>
                  <a:lnTo>
                    <a:pt x="239371" y="477178"/>
                  </a:lnTo>
                  <a:lnTo>
                    <a:pt x="239636" y="476759"/>
                  </a:lnTo>
                  <a:lnTo>
                    <a:pt x="239779" y="476539"/>
                  </a:lnTo>
                  <a:lnTo>
                    <a:pt x="239911" y="476396"/>
                  </a:lnTo>
                  <a:lnTo>
                    <a:pt x="240198" y="476076"/>
                  </a:lnTo>
                  <a:lnTo>
                    <a:pt x="240342" y="475977"/>
                  </a:lnTo>
                  <a:lnTo>
                    <a:pt x="240585" y="475866"/>
                  </a:lnTo>
                  <a:lnTo>
                    <a:pt x="240783" y="475811"/>
                  </a:lnTo>
                  <a:lnTo>
                    <a:pt x="241048" y="475712"/>
                  </a:lnTo>
                  <a:lnTo>
                    <a:pt x="241357" y="475668"/>
                  </a:lnTo>
                  <a:lnTo>
                    <a:pt x="241588" y="475580"/>
                  </a:lnTo>
                  <a:lnTo>
                    <a:pt x="241743" y="475525"/>
                  </a:lnTo>
                  <a:lnTo>
                    <a:pt x="242008" y="475480"/>
                  </a:lnTo>
                  <a:lnTo>
                    <a:pt x="242405" y="475260"/>
                  </a:lnTo>
                  <a:lnTo>
                    <a:pt x="242758" y="475106"/>
                  </a:lnTo>
                  <a:lnTo>
                    <a:pt x="243067" y="474874"/>
                  </a:lnTo>
                  <a:lnTo>
                    <a:pt x="243332" y="474532"/>
                  </a:lnTo>
                  <a:lnTo>
                    <a:pt x="243387" y="474323"/>
                  </a:lnTo>
                  <a:lnTo>
                    <a:pt x="243343" y="474069"/>
                  </a:lnTo>
                  <a:lnTo>
                    <a:pt x="243354" y="473771"/>
                  </a:lnTo>
                  <a:lnTo>
                    <a:pt x="243354" y="473562"/>
                  </a:lnTo>
                  <a:lnTo>
                    <a:pt x="243310" y="473341"/>
                  </a:lnTo>
                  <a:lnTo>
                    <a:pt x="243232" y="473209"/>
                  </a:lnTo>
                  <a:lnTo>
                    <a:pt x="243155" y="473088"/>
                  </a:lnTo>
                  <a:lnTo>
                    <a:pt x="243067" y="472944"/>
                  </a:lnTo>
                  <a:lnTo>
                    <a:pt x="242968" y="472702"/>
                  </a:lnTo>
                  <a:lnTo>
                    <a:pt x="242868" y="472448"/>
                  </a:lnTo>
                  <a:lnTo>
                    <a:pt x="242813" y="472195"/>
                  </a:lnTo>
                  <a:lnTo>
                    <a:pt x="242802" y="471842"/>
                  </a:lnTo>
                  <a:lnTo>
                    <a:pt x="242868" y="471500"/>
                  </a:lnTo>
                  <a:lnTo>
                    <a:pt x="242946" y="471092"/>
                  </a:lnTo>
                  <a:lnTo>
                    <a:pt x="243012" y="470938"/>
                  </a:lnTo>
                  <a:lnTo>
                    <a:pt x="243111" y="470662"/>
                  </a:lnTo>
                  <a:lnTo>
                    <a:pt x="243166" y="470486"/>
                  </a:lnTo>
                  <a:lnTo>
                    <a:pt x="243188" y="470177"/>
                  </a:lnTo>
                  <a:lnTo>
                    <a:pt x="243177" y="470012"/>
                  </a:lnTo>
                  <a:lnTo>
                    <a:pt x="243100" y="469879"/>
                  </a:lnTo>
                  <a:lnTo>
                    <a:pt x="242979" y="469703"/>
                  </a:lnTo>
                  <a:lnTo>
                    <a:pt x="242725" y="469505"/>
                  </a:lnTo>
                  <a:lnTo>
                    <a:pt x="242372" y="469273"/>
                  </a:lnTo>
                  <a:lnTo>
                    <a:pt x="242217" y="469163"/>
                  </a:lnTo>
                  <a:lnTo>
                    <a:pt x="242162" y="469030"/>
                  </a:lnTo>
                  <a:lnTo>
                    <a:pt x="242206" y="468887"/>
                  </a:lnTo>
                  <a:lnTo>
                    <a:pt x="242317" y="468733"/>
                  </a:lnTo>
                  <a:lnTo>
                    <a:pt x="242416" y="468446"/>
                  </a:lnTo>
                  <a:lnTo>
                    <a:pt x="242482" y="468126"/>
                  </a:lnTo>
                  <a:lnTo>
                    <a:pt x="242570" y="467531"/>
                  </a:lnTo>
                  <a:lnTo>
                    <a:pt x="242714" y="467178"/>
                  </a:lnTo>
                  <a:lnTo>
                    <a:pt x="242802" y="466980"/>
                  </a:lnTo>
                  <a:lnTo>
                    <a:pt x="242979" y="466572"/>
                  </a:lnTo>
                  <a:lnTo>
                    <a:pt x="243001" y="466241"/>
                  </a:lnTo>
                  <a:lnTo>
                    <a:pt x="243111" y="465954"/>
                  </a:lnTo>
                  <a:lnTo>
                    <a:pt x="243420" y="465701"/>
                  </a:lnTo>
                  <a:lnTo>
                    <a:pt x="243707" y="465469"/>
                  </a:lnTo>
                  <a:lnTo>
                    <a:pt x="244060" y="465392"/>
                  </a:lnTo>
                  <a:lnTo>
                    <a:pt x="244225" y="465414"/>
                  </a:lnTo>
                  <a:lnTo>
                    <a:pt x="244512" y="465480"/>
                  </a:lnTo>
                  <a:lnTo>
                    <a:pt x="244722" y="465469"/>
                  </a:lnTo>
                  <a:lnTo>
                    <a:pt x="244821" y="465381"/>
                  </a:lnTo>
                  <a:lnTo>
                    <a:pt x="244943" y="465271"/>
                  </a:lnTo>
                  <a:lnTo>
                    <a:pt x="245086" y="465204"/>
                  </a:lnTo>
                  <a:lnTo>
                    <a:pt x="245483" y="465116"/>
                  </a:lnTo>
                  <a:lnTo>
                    <a:pt x="245759" y="465061"/>
                  </a:lnTo>
                  <a:lnTo>
                    <a:pt x="246035" y="464929"/>
                  </a:lnTo>
                  <a:lnTo>
                    <a:pt x="246178" y="464786"/>
                  </a:lnTo>
                  <a:lnTo>
                    <a:pt x="246167" y="464598"/>
                  </a:lnTo>
                  <a:lnTo>
                    <a:pt x="246189" y="464433"/>
                  </a:lnTo>
                  <a:lnTo>
                    <a:pt x="246278" y="464190"/>
                  </a:lnTo>
                  <a:lnTo>
                    <a:pt x="246432" y="464003"/>
                  </a:lnTo>
                  <a:lnTo>
                    <a:pt x="246553" y="463771"/>
                  </a:lnTo>
                  <a:lnTo>
                    <a:pt x="246609" y="463529"/>
                  </a:lnTo>
                  <a:lnTo>
                    <a:pt x="246609" y="463308"/>
                  </a:lnTo>
                  <a:lnTo>
                    <a:pt x="246664" y="463032"/>
                  </a:lnTo>
                  <a:lnTo>
                    <a:pt x="246653" y="462680"/>
                  </a:lnTo>
                  <a:lnTo>
                    <a:pt x="246697" y="462393"/>
                  </a:lnTo>
                  <a:lnTo>
                    <a:pt x="246741" y="462205"/>
                  </a:lnTo>
                  <a:lnTo>
                    <a:pt x="246774" y="461974"/>
                  </a:lnTo>
                  <a:lnTo>
                    <a:pt x="246818" y="461610"/>
                  </a:lnTo>
                  <a:lnTo>
                    <a:pt x="246818" y="461301"/>
                  </a:lnTo>
                  <a:lnTo>
                    <a:pt x="246862" y="460772"/>
                  </a:lnTo>
                  <a:lnTo>
                    <a:pt x="246884" y="460607"/>
                  </a:lnTo>
                  <a:lnTo>
                    <a:pt x="246928" y="460232"/>
                  </a:lnTo>
                  <a:lnTo>
                    <a:pt x="246928" y="459868"/>
                  </a:lnTo>
                  <a:lnTo>
                    <a:pt x="246906" y="459129"/>
                  </a:lnTo>
                  <a:lnTo>
                    <a:pt x="246917" y="458887"/>
                  </a:lnTo>
                  <a:lnTo>
                    <a:pt x="246917" y="458887"/>
                  </a:lnTo>
                  <a:lnTo>
                    <a:pt x="246917" y="458887"/>
                  </a:lnTo>
                  <a:lnTo>
                    <a:pt x="246895" y="458876"/>
                  </a:lnTo>
                  <a:lnTo>
                    <a:pt x="246884" y="458876"/>
                  </a:lnTo>
                  <a:lnTo>
                    <a:pt x="246884" y="458876"/>
                  </a:lnTo>
                  <a:lnTo>
                    <a:pt x="246873" y="458865"/>
                  </a:lnTo>
                  <a:lnTo>
                    <a:pt x="246851" y="458865"/>
                  </a:lnTo>
                  <a:lnTo>
                    <a:pt x="246818" y="458843"/>
                  </a:lnTo>
                  <a:lnTo>
                    <a:pt x="246796" y="458843"/>
                  </a:lnTo>
                  <a:lnTo>
                    <a:pt x="246774" y="458832"/>
                  </a:lnTo>
                  <a:lnTo>
                    <a:pt x="246763" y="458821"/>
                  </a:lnTo>
                  <a:lnTo>
                    <a:pt x="246741" y="458821"/>
                  </a:lnTo>
                  <a:lnTo>
                    <a:pt x="246730" y="458810"/>
                  </a:lnTo>
                  <a:lnTo>
                    <a:pt x="246719" y="458810"/>
                  </a:lnTo>
                  <a:lnTo>
                    <a:pt x="246708" y="458799"/>
                  </a:lnTo>
                  <a:lnTo>
                    <a:pt x="246708" y="458788"/>
                  </a:lnTo>
                  <a:lnTo>
                    <a:pt x="246697" y="458788"/>
                  </a:lnTo>
                  <a:lnTo>
                    <a:pt x="246697" y="458776"/>
                  </a:lnTo>
                  <a:lnTo>
                    <a:pt x="246697" y="458776"/>
                  </a:lnTo>
                  <a:lnTo>
                    <a:pt x="246686" y="458765"/>
                  </a:lnTo>
                  <a:lnTo>
                    <a:pt x="246686" y="458765"/>
                  </a:lnTo>
                  <a:lnTo>
                    <a:pt x="246686" y="458754"/>
                  </a:lnTo>
                  <a:lnTo>
                    <a:pt x="246686" y="458754"/>
                  </a:lnTo>
                  <a:lnTo>
                    <a:pt x="246675" y="458754"/>
                  </a:lnTo>
                  <a:lnTo>
                    <a:pt x="246675" y="458743"/>
                  </a:lnTo>
                  <a:lnTo>
                    <a:pt x="246664" y="458732"/>
                  </a:lnTo>
                  <a:lnTo>
                    <a:pt x="246664" y="458721"/>
                  </a:lnTo>
                  <a:lnTo>
                    <a:pt x="246653" y="458710"/>
                  </a:lnTo>
                  <a:lnTo>
                    <a:pt x="246653" y="458699"/>
                  </a:lnTo>
                  <a:lnTo>
                    <a:pt x="246642" y="458677"/>
                  </a:lnTo>
                  <a:lnTo>
                    <a:pt x="246642" y="458666"/>
                  </a:lnTo>
                  <a:lnTo>
                    <a:pt x="246631" y="458644"/>
                  </a:lnTo>
                  <a:lnTo>
                    <a:pt x="246620" y="458622"/>
                  </a:lnTo>
                  <a:lnTo>
                    <a:pt x="246620" y="458600"/>
                  </a:lnTo>
                  <a:lnTo>
                    <a:pt x="246609" y="458567"/>
                  </a:lnTo>
                  <a:lnTo>
                    <a:pt x="246597" y="458545"/>
                  </a:lnTo>
                  <a:lnTo>
                    <a:pt x="246586" y="458523"/>
                  </a:lnTo>
                  <a:lnTo>
                    <a:pt x="246575" y="458490"/>
                  </a:lnTo>
                  <a:lnTo>
                    <a:pt x="246575" y="458468"/>
                  </a:lnTo>
                  <a:lnTo>
                    <a:pt x="246564" y="458457"/>
                  </a:lnTo>
                  <a:lnTo>
                    <a:pt x="246553" y="458435"/>
                  </a:lnTo>
                  <a:lnTo>
                    <a:pt x="246553" y="458424"/>
                  </a:lnTo>
                  <a:lnTo>
                    <a:pt x="246542" y="458413"/>
                  </a:lnTo>
                  <a:lnTo>
                    <a:pt x="246531" y="458402"/>
                  </a:lnTo>
                  <a:lnTo>
                    <a:pt x="246531" y="458380"/>
                  </a:lnTo>
                  <a:lnTo>
                    <a:pt x="246520" y="458380"/>
                  </a:lnTo>
                  <a:lnTo>
                    <a:pt x="246509" y="458358"/>
                  </a:lnTo>
                  <a:lnTo>
                    <a:pt x="246487" y="458347"/>
                  </a:lnTo>
                  <a:lnTo>
                    <a:pt x="246476" y="458324"/>
                  </a:lnTo>
                  <a:lnTo>
                    <a:pt x="246465" y="458313"/>
                  </a:lnTo>
                  <a:lnTo>
                    <a:pt x="246443" y="458302"/>
                  </a:lnTo>
                  <a:lnTo>
                    <a:pt x="246432" y="458280"/>
                  </a:lnTo>
                  <a:lnTo>
                    <a:pt x="246421" y="458269"/>
                  </a:lnTo>
                  <a:lnTo>
                    <a:pt x="246399" y="458258"/>
                  </a:lnTo>
                  <a:lnTo>
                    <a:pt x="246388" y="458247"/>
                  </a:lnTo>
                  <a:lnTo>
                    <a:pt x="246377" y="458236"/>
                  </a:lnTo>
                  <a:lnTo>
                    <a:pt x="246366" y="458214"/>
                  </a:lnTo>
                  <a:lnTo>
                    <a:pt x="246355" y="458214"/>
                  </a:lnTo>
                  <a:lnTo>
                    <a:pt x="246344" y="458203"/>
                  </a:lnTo>
                  <a:lnTo>
                    <a:pt x="246333" y="458192"/>
                  </a:lnTo>
                  <a:lnTo>
                    <a:pt x="246311" y="458181"/>
                  </a:lnTo>
                  <a:lnTo>
                    <a:pt x="246300" y="458170"/>
                  </a:lnTo>
                  <a:lnTo>
                    <a:pt x="246278" y="458159"/>
                  </a:lnTo>
                  <a:lnTo>
                    <a:pt x="246255" y="458137"/>
                  </a:lnTo>
                  <a:lnTo>
                    <a:pt x="246222" y="458115"/>
                  </a:lnTo>
                  <a:lnTo>
                    <a:pt x="246189" y="458093"/>
                  </a:lnTo>
                  <a:lnTo>
                    <a:pt x="246167" y="458082"/>
                  </a:lnTo>
                  <a:lnTo>
                    <a:pt x="246145" y="458060"/>
                  </a:lnTo>
                  <a:lnTo>
                    <a:pt x="246123" y="458049"/>
                  </a:lnTo>
                  <a:lnTo>
                    <a:pt x="246101" y="458038"/>
                  </a:lnTo>
                  <a:lnTo>
                    <a:pt x="246090" y="458027"/>
                  </a:lnTo>
                  <a:lnTo>
                    <a:pt x="246068" y="458016"/>
                  </a:lnTo>
                  <a:lnTo>
                    <a:pt x="246057" y="458016"/>
                  </a:lnTo>
                  <a:lnTo>
                    <a:pt x="246046" y="458005"/>
                  </a:lnTo>
                  <a:lnTo>
                    <a:pt x="246035" y="458005"/>
                  </a:lnTo>
                  <a:lnTo>
                    <a:pt x="246024" y="458005"/>
                  </a:lnTo>
                  <a:lnTo>
                    <a:pt x="246013" y="457994"/>
                  </a:lnTo>
                  <a:lnTo>
                    <a:pt x="246002" y="457994"/>
                  </a:lnTo>
                  <a:lnTo>
                    <a:pt x="245991" y="457994"/>
                  </a:lnTo>
                  <a:lnTo>
                    <a:pt x="245980" y="457994"/>
                  </a:lnTo>
                  <a:lnTo>
                    <a:pt x="245980" y="457994"/>
                  </a:lnTo>
                  <a:lnTo>
                    <a:pt x="245969" y="457994"/>
                  </a:lnTo>
                  <a:lnTo>
                    <a:pt x="245958" y="457983"/>
                  </a:lnTo>
                  <a:lnTo>
                    <a:pt x="245947" y="457983"/>
                  </a:lnTo>
                  <a:lnTo>
                    <a:pt x="245936" y="457983"/>
                  </a:lnTo>
                  <a:lnTo>
                    <a:pt x="245924" y="457983"/>
                  </a:lnTo>
                  <a:lnTo>
                    <a:pt x="245913" y="457972"/>
                  </a:lnTo>
                  <a:lnTo>
                    <a:pt x="245902" y="457972"/>
                  </a:lnTo>
                  <a:lnTo>
                    <a:pt x="245891" y="457972"/>
                  </a:lnTo>
                  <a:lnTo>
                    <a:pt x="245869" y="457972"/>
                  </a:lnTo>
                  <a:lnTo>
                    <a:pt x="245858" y="457972"/>
                  </a:lnTo>
                  <a:lnTo>
                    <a:pt x="245847" y="457972"/>
                  </a:lnTo>
                  <a:lnTo>
                    <a:pt x="245836" y="457972"/>
                  </a:lnTo>
                  <a:lnTo>
                    <a:pt x="245825" y="457972"/>
                  </a:lnTo>
                  <a:lnTo>
                    <a:pt x="245814" y="457983"/>
                  </a:lnTo>
                  <a:lnTo>
                    <a:pt x="245803" y="457983"/>
                  </a:lnTo>
                  <a:lnTo>
                    <a:pt x="245781" y="457983"/>
                  </a:lnTo>
                  <a:lnTo>
                    <a:pt x="245770" y="457983"/>
                  </a:lnTo>
                  <a:lnTo>
                    <a:pt x="245759" y="457983"/>
                  </a:lnTo>
                  <a:lnTo>
                    <a:pt x="245748" y="457983"/>
                  </a:lnTo>
                  <a:lnTo>
                    <a:pt x="245737" y="457983"/>
                  </a:lnTo>
                  <a:lnTo>
                    <a:pt x="245715" y="457983"/>
                  </a:lnTo>
                  <a:lnTo>
                    <a:pt x="245704" y="457994"/>
                  </a:lnTo>
                  <a:lnTo>
                    <a:pt x="245693" y="457994"/>
                  </a:lnTo>
                  <a:lnTo>
                    <a:pt x="245671" y="457994"/>
                  </a:lnTo>
                  <a:lnTo>
                    <a:pt x="245660" y="457994"/>
                  </a:lnTo>
                  <a:lnTo>
                    <a:pt x="245638" y="458005"/>
                  </a:lnTo>
                  <a:lnTo>
                    <a:pt x="245627" y="458005"/>
                  </a:lnTo>
                  <a:lnTo>
                    <a:pt x="245593" y="458016"/>
                  </a:lnTo>
                  <a:lnTo>
                    <a:pt x="245571" y="458016"/>
                  </a:lnTo>
                  <a:lnTo>
                    <a:pt x="245549" y="458027"/>
                  </a:lnTo>
                  <a:lnTo>
                    <a:pt x="245516" y="458027"/>
                  </a:lnTo>
                  <a:lnTo>
                    <a:pt x="245494" y="458038"/>
                  </a:lnTo>
                  <a:lnTo>
                    <a:pt x="245472" y="458038"/>
                  </a:lnTo>
                  <a:lnTo>
                    <a:pt x="245450" y="458049"/>
                  </a:lnTo>
                  <a:lnTo>
                    <a:pt x="245439" y="458049"/>
                  </a:lnTo>
                  <a:lnTo>
                    <a:pt x="245417" y="458049"/>
                  </a:lnTo>
                  <a:lnTo>
                    <a:pt x="245406" y="458060"/>
                  </a:lnTo>
                  <a:lnTo>
                    <a:pt x="245395" y="458060"/>
                  </a:lnTo>
                  <a:lnTo>
                    <a:pt x="245384" y="458060"/>
                  </a:lnTo>
                  <a:lnTo>
                    <a:pt x="245373" y="458060"/>
                  </a:lnTo>
                  <a:lnTo>
                    <a:pt x="245362" y="458060"/>
                  </a:lnTo>
                  <a:lnTo>
                    <a:pt x="245362" y="458060"/>
                  </a:lnTo>
                  <a:lnTo>
                    <a:pt x="245351" y="458060"/>
                  </a:lnTo>
                  <a:lnTo>
                    <a:pt x="245351" y="458060"/>
                  </a:lnTo>
                  <a:lnTo>
                    <a:pt x="245340" y="458060"/>
                  </a:lnTo>
                  <a:lnTo>
                    <a:pt x="245340" y="458060"/>
                  </a:lnTo>
                  <a:lnTo>
                    <a:pt x="245329" y="458060"/>
                  </a:lnTo>
                  <a:lnTo>
                    <a:pt x="245329" y="458060"/>
                  </a:lnTo>
                  <a:lnTo>
                    <a:pt x="245318" y="458060"/>
                  </a:lnTo>
                  <a:lnTo>
                    <a:pt x="245307" y="458060"/>
                  </a:lnTo>
                  <a:lnTo>
                    <a:pt x="245296" y="458060"/>
                  </a:lnTo>
                  <a:lnTo>
                    <a:pt x="245285" y="458049"/>
                  </a:lnTo>
                  <a:lnTo>
                    <a:pt x="245274" y="458049"/>
                  </a:lnTo>
                  <a:lnTo>
                    <a:pt x="245262" y="458038"/>
                  </a:lnTo>
                  <a:lnTo>
                    <a:pt x="245251" y="458038"/>
                  </a:lnTo>
                  <a:lnTo>
                    <a:pt x="245240" y="458027"/>
                  </a:lnTo>
                  <a:lnTo>
                    <a:pt x="245229" y="458027"/>
                  </a:lnTo>
                  <a:lnTo>
                    <a:pt x="245218" y="458016"/>
                  </a:lnTo>
                  <a:lnTo>
                    <a:pt x="245207" y="458005"/>
                  </a:lnTo>
                  <a:lnTo>
                    <a:pt x="245196" y="458005"/>
                  </a:lnTo>
                  <a:lnTo>
                    <a:pt x="245185" y="457994"/>
                  </a:lnTo>
                  <a:lnTo>
                    <a:pt x="245174" y="457994"/>
                  </a:lnTo>
                  <a:lnTo>
                    <a:pt x="245174" y="457983"/>
                  </a:lnTo>
                  <a:lnTo>
                    <a:pt x="245163" y="457972"/>
                  </a:lnTo>
                  <a:lnTo>
                    <a:pt x="245152" y="457972"/>
                  </a:lnTo>
                  <a:lnTo>
                    <a:pt x="245130" y="457961"/>
                  </a:lnTo>
                  <a:lnTo>
                    <a:pt x="245130" y="457950"/>
                  </a:lnTo>
                  <a:lnTo>
                    <a:pt x="245108" y="457939"/>
                  </a:lnTo>
                  <a:lnTo>
                    <a:pt x="245097" y="457928"/>
                  </a:lnTo>
                  <a:lnTo>
                    <a:pt x="245086" y="457916"/>
                  </a:lnTo>
                  <a:lnTo>
                    <a:pt x="245064" y="457905"/>
                  </a:lnTo>
                  <a:lnTo>
                    <a:pt x="245053" y="457894"/>
                  </a:lnTo>
                  <a:lnTo>
                    <a:pt x="245031" y="457872"/>
                  </a:lnTo>
                  <a:lnTo>
                    <a:pt x="244998" y="457850"/>
                  </a:lnTo>
                  <a:lnTo>
                    <a:pt x="244976" y="457828"/>
                  </a:lnTo>
                  <a:lnTo>
                    <a:pt x="244943" y="457806"/>
                  </a:lnTo>
                  <a:lnTo>
                    <a:pt x="244920" y="457784"/>
                  </a:lnTo>
                  <a:lnTo>
                    <a:pt x="244909" y="457762"/>
                  </a:lnTo>
                  <a:lnTo>
                    <a:pt x="244887" y="457751"/>
                  </a:lnTo>
                  <a:lnTo>
                    <a:pt x="244876" y="457740"/>
                  </a:lnTo>
                  <a:lnTo>
                    <a:pt x="244854" y="457729"/>
                  </a:lnTo>
                  <a:lnTo>
                    <a:pt x="244843" y="457718"/>
                  </a:lnTo>
                  <a:lnTo>
                    <a:pt x="244832" y="457707"/>
                  </a:lnTo>
                  <a:lnTo>
                    <a:pt x="244821" y="457696"/>
                  </a:lnTo>
                  <a:lnTo>
                    <a:pt x="244799" y="457685"/>
                  </a:lnTo>
                  <a:lnTo>
                    <a:pt x="244777" y="457674"/>
                  </a:lnTo>
                  <a:lnTo>
                    <a:pt x="244755" y="457663"/>
                  </a:lnTo>
                  <a:lnTo>
                    <a:pt x="244722" y="457641"/>
                  </a:lnTo>
                  <a:lnTo>
                    <a:pt x="244689" y="457619"/>
                  </a:lnTo>
                  <a:lnTo>
                    <a:pt x="244656" y="457597"/>
                  </a:lnTo>
                  <a:lnTo>
                    <a:pt x="244634" y="457575"/>
                  </a:lnTo>
                  <a:lnTo>
                    <a:pt x="244601" y="457564"/>
                  </a:lnTo>
                  <a:lnTo>
                    <a:pt x="244567" y="457542"/>
                  </a:lnTo>
                  <a:lnTo>
                    <a:pt x="244556" y="457531"/>
                  </a:lnTo>
                  <a:lnTo>
                    <a:pt x="244534" y="457520"/>
                  </a:lnTo>
                  <a:lnTo>
                    <a:pt x="244523" y="457509"/>
                  </a:lnTo>
                  <a:lnTo>
                    <a:pt x="244501" y="457509"/>
                  </a:lnTo>
                  <a:lnTo>
                    <a:pt x="244490" y="457497"/>
                  </a:lnTo>
                  <a:lnTo>
                    <a:pt x="244479" y="457486"/>
                  </a:lnTo>
                  <a:lnTo>
                    <a:pt x="244457" y="457486"/>
                  </a:lnTo>
                  <a:lnTo>
                    <a:pt x="244446" y="457475"/>
                  </a:lnTo>
                  <a:lnTo>
                    <a:pt x="244435" y="457464"/>
                  </a:lnTo>
                  <a:lnTo>
                    <a:pt x="244413" y="457464"/>
                  </a:lnTo>
                  <a:lnTo>
                    <a:pt x="244402" y="457453"/>
                  </a:lnTo>
                  <a:lnTo>
                    <a:pt x="244380" y="457442"/>
                  </a:lnTo>
                  <a:lnTo>
                    <a:pt x="244358" y="457431"/>
                  </a:lnTo>
                  <a:lnTo>
                    <a:pt x="244347" y="457420"/>
                  </a:lnTo>
                  <a:lnTo>
                    <a:pt x="244325" y="457420"/>
                  </a:lnTo>
                  <a:lnTo>
                    <a:pt x="244314" y="457409"/>
                  </a:lnTo>
                  <a:lnTo>
                    <a:pt x="244303" y="457409"/>
                  </a:lnTo>
                  <a:lnTo>
                    <a:pt x="244281" y="457398"/>
                  </a:lnTo>
                  <a:lnTo>
                    <a:pt x="244281" y="457387"/>
                  </a:lnTo>
                  <a:lnTo>
                    <a:pt x="244270" y="457387"/>
                  </a:lnTo>
                  <a:lnTo>
                    <a:pt x="244247" y="457376"/>
                  </a:lnTo>
                  <a:lnTo>
                    <a:pt x="244247" y="457365"/>
                  </a:lnTo>
                  <a:lnTo>
                    <a:pt x="244236" y="457365"/>
                  </a:lnTo>
                  <a:lnTo>
                    <a:pt x="244225" y="457354"/>
                  </a:lnTo>
                  <a:lnTo>
                    <a:pt x="244225" y="457343"/>
                  </a:lnTo>
                  <a:lnTo>
                    <a:pt x="244214" y="457343"/>
                  </a:lnTo>
                  <a:lnTo>
                    <a:pt x="244214" y="457343"/>
                  </a:lnTo>
                  <a:lnTo>
                    <a:pt x="244214" y="457332"/>
                  </a:lnTo>
                  <a:lnTo>
                    <a:pt x="244203" y="457332"/>
                  </a:lnTo>
                  <a:lnTo>
                    <a:pt x="244192" y="457321"/>
                  </a:lnTo>
                  <a:lnTo>
                    <a:pt x="244192" y="457310"/>
                  </a:lnTo>
                  <a:lnTo>
                    <a:pt x="244181" y="457310"/>
                  </a:lnTo>
                  <a:lnTo>
                    <a:pt x="244170" y="457299"/>
                  </a:lnTo>
                  <a:lnTo>
                    <a:pt x="244170" y="457288"/>
                  </a:lnTo>
                  <a:lnTo>
                    <a:pt x="244159" y="457288"/>
                  </a:lnTo>
                  <a:lnTo>
                    <a:pt x="244148" y="457277"/>
                  </a:lnTo>
                  <a:lnTo>
                    <a:pt x="244137" y="457266"/>
                  </a:lnTo>
                  <a:lnTo>
                    <a:pt x="244137" y="457255"/>
                  </a:lnTo>
                  <a:lnTo>
                    <a:pt x="244126" y="457244"/>
                  </a:lnTo>
                  <a:lnTo>
                    <a:pt x="244115" y="457233"/>
                  </a:lnTo>
                  <a:lnTo>
                    <a:pt x="244115" y="457233"/>
                  </a:lnTo>
                  <a:lnTo>
                    <a:pt x="244104" y="457222"/>
                  </a:lnTo>
                  <a:lnTo>
                    <a:pt x="244104" y="457211"/>
                  </a:lnTo>
                  <a:lnTo>
                    <a:pt x="244104" y="457211"/>
                  </a:lnTo>
                  <a:lnTo>
                    <a:pt x="244093" y="457200"/>
                  </a:lnTo>
                  <a:lnTo>
                    <a:pt x="244082" y="457189"/>
                  </a:lnTo>
                  <a:lnTo>
                    <a:pt x="244082" y="457178"/>
                  </a:lnTo>
                  <a:lnTo>
                    <a:pt x="244071" y="457167"/>
                  </a:lnTo>
                  <a:lnTo>
                    <a:pt x="244060" y="457156"/>
                  </a:lnTo>
                  <a:lnTo>
                    <a:pt x="244060" y="457145"/>
                  </a:lnTo>
                  <a:lnTo>
                    <a:pt x="244049" y="457134"/>
                  </a:lnTo>
                  <a:lnTo>
                    <a:pt x="244049" y="457123"/>
                  </a:lnTo>
                  <a:lnTo>
                    <a:pt x="244038" y="457101"/>
                  </a:lnTo>
                  <a:lnTo>
                    <a:pt x="244038" y="457090"/>
                  </a:lnTo>
                  <a:lnTo>
                    <a:pt x="244027" y="457067"/>
                  </a:lnTo>
                  <a:lnTo>
                    <a:pt x="244027" y="457045"/>
                  </a:lnTo>
                  <a:lnTo>
                    <a:pt x="244016" y="457023"/>
                  </a:lnTo>
                  <a:lnTo>
                    <a:pt x="244005" y="457012"/>
                  </a:lnTo>
                  <a:lnTo>
                    <a:pt x="243994" y="456990"/>
                  </a:lnTo>
                  <a:lnTo>
                    <a:pt x="243994" y="456968"/>
                  </a:lnTo>
                  <a:lnTo>
                    <a:pt x="243983" y="456957"/>
                  </a:lnTo>
                  <a:lnTo>
                    <a:pt x="243983" y="456935"/>
                  </a:lnTo>
                  <a:lnTo>
                    <a:pt x="243983" y="456924"/>
                  </a:lnTo>
                  <a:lnTo>
                    <a:pt x="243972" y="456913"/>
                  </a:lnTo>
                  <a:lnTo>
                    <a:pt x="243972" y="456891"/>
                  </a:lnTo>
                  <a:lnTo>
                    <a:pt x="243961" y="456869"/>
                  </a:lnTo>
                  <a:lnTo>
                    <a:pt x="243961" y="456847"/>
                  </a:lnTo>
                  <a:lnTo>
                    <a:pt x="243950" y="456814"/>
                  </a:lnTo>
                  <a:lnTo>
                    <a:pt x="243950" y="456781"/>
                  </a:lnTo>
                  <a:lnTo>
                    <a:pt x="243938" y="456726"/>
                  </a:lnTo>
                  <a:lnTo>
                    <a:pt x="243916" y="456660"/>
                  </a:lnTo>
                  <a:lnTo>
                    <a:pt x="243905" y="456604"/>
                  </a:lnTo>
                  <a:lnTo>
                    <a:pt x="243894" y="456538"/>
                  </a:lnTo>
                  <a:lnTo>
                    <a:pt x="243883" y="456483"/>
                  </a:lnTo>
                  <a:lnTo>
                    <a:pt x="243872" y="456439"/>
                  </a:lnTo>
                  <a:lnTo>
                    <a:pt x="243872" y="456417"/>
                  </a:lnTo>
                  <a:lnTo>
                    <a:pt x="243861" y="456384"/>
                  </a:lnTo>
                  <a:lnTo>
                    <a:pt x="243861" y="456362"/>
                  </a:lnTo>
                  <a:lnTo>
                    <a:pt x="243861" y="456351"/>
                  </a:lnTo>
                  <a:lnTo>
                    <a:pt x="243861" y="456329"/>
                  </a:lnTo>
                  <a:lnTo>
                    <a:pt x="243861" y="456318"/>
                  </a:lnTo>
                  <a:lnTo>
                    <a:pt x="243861" y="456307"/>
                  </a:lnTo>
                  <a:lnTo>
                    <a:pt x="243861" y="456285"/>
                  </a:lnTo>
                  <a:lnTo>
                    <a:pt x="243850" y="456274"/>
                  </a:lnTo>
                  <a:lnTo>
                    <a:pt x="243850" y="456252"/>
                  </a:lnTo>
                  <a:lnTo>
                    <a:pt x="243850" y="456230"/>
                  </a:lnTo>
                  <a:lnTo>
                    <a:pt x="243850" y="456230"/>
                  </a:lnTo>
                  <a:lnTo>
                    <a:pt x="243850" y="456219"/>
                  </a:lnTo>
                  <a:lnTo>
                    <a:pt x="243850" y="456208"/>
                  </a:lnTo>
                  <a:lnTo>
                    <a:pt x="243850" y="456196"/>
                  </a:lnTo>
                  <a:lnTo>
                    <a:pt x="243850" y="456185"/>
                  </a:lnTo>
                  <a:lnTo>
                    <a:pt x="243850" y="456163"/>
                  </a:lnTo>
                  <a:lnTo>
                    <a:pt x="243850" y="456152"/>
                  </a:lnTo>
                  <a:lnTo>
                    <a:pt x="243850" y="456130"/>
                  </a:lnTo>
                  <a:lnTo>
                    <a:pt x="243850" y="456119"/>
                  </a:lnTo>
                  <a:lnTo>
                    <a:pt x="243850" y="456097"/>
                  </a:lnTo>
                  <a:lnTo>
                    <a:pt x="243850" y="456086"/>
                  </a:lnTo>
                  <a:lnTo>
                    <a:pt x="243850" y="456075"/>
                  </a:lnTo>
                  <a:lnTo>
                    <a:pt x="243839" y="456053"/>
                  </a:lnTo>
                  <a:lnTo>
                    <a:pt x="243839" y="456042"/>
                  </a:lnTo>
                  <a:lnTo>
                    <a:pt x="243839" y="456009"/>
                  </a:lnTo>
                  <a:lnTo>
                    <a:pt x="243828" y="455987"/>
                  </a:lnTo>
                  <a:lnTo>
                    <a:pt x="243828" y="455965"/>
                  </a:lnTo>
                  <a:lnTo>
                    <a:pt x="243817" y="455932"/>
                  </a:lnTo>
                  <a:lnTo>
                    <a:pt x="243817" y="455910"/>
                  </a:lnTo>
                  <a:lnTo>
                    <a:pt x="243817" y="455877"/>
                  </a:lnTo>
                  <a:lnTo>
                    <a:pt x="243817" y="455855"/>
                  </a:lnTo>
                  <a:lnTo>
                    <a:pt x="243806" y="455844"/>
                  </a:lnTo>
                  <a:lnTo>
                    <a:pt x="243806" y="455822"/>
                  </a:lnTo>
                  <a:lnTo>
                    <a:pt x="243806" y="455811"/>
                  </a:lnTo>
                  <a:lnTo>
                    <a:pt x="243795" y="455800"/>
                  </a:lnTo>
                  <a:lnTo>
                    <a:pt x="243795" y="455777"/>
                  </a:lnTo>
                  <a:lnTo>
                    <a:pt x="243795" y="455766"/>
                  </a:lnTo>
                  <a:lnTo>
                    <a:pt x="243784" y="455755"/>
                  </a:lnTo>
                  <a:lnTo>
                    <a:pt x="243784" y="455744"/>
                  </a:lnTo>
                  <a:lnTo>
                    <a:pt x="243773" y="455744"/>
                  </a:lnTo>
                  <a:lnTo>
                    <a:pt x="243773" y="455733"/>
                  </a:lnTo>
                  <a:lnTo>
                    <a:pt x="243773" y="455722"/>
                  </a:lnTo>
                  <a:lnTo>
                    <a:pt x="243773" y="455722"/>
                  </a:lnTo>
                  <a:lnTo>
                    <a:pt x="243773" y="455711"/>
                  </a:lnTo>
                  <a:lnTo>
                    <a:pt x="243762" y="455711"/>
                  </a:lnTo>
                  <a:lnTo>
                    <a:pt x="243762" y="455700"/>
                  </a:lnTo>
                  <a:lnTo>
                    <a:pt x="243762" y="455689"/>
                  </a:lnTo>
                  <a:lnTo>
                    <a:pt x="243751" y="455678"/>
                  </a:lnTo>
                  <a:lnTo>
                    <a:pt x="243751" y="455667"/>
                  </a:lnTo>
                  <a:lnTo>
                    <a:pt x="243740" y="455667"/>
                  </a:lnTo>
                  <a:lnTo>
                    <a:pt x="243740" y="455656"/>
                  </a:lnTo>
                  <a:lnTo>
                    <a:pt x="243729" y="455645"/>
                  </a:lnTo>
                  <a:lnTo>
                    <a:pt x="243729" y="455634"/>
                  </a:lnTo>
                  <a:lnTo>
                    <a:pt x="243729" y="455623"/>
                  </a:lnTo>
                  <a:lnTo>
                    <a:pt x="243718" y="455623"/>
                  </a:lnTo>
                  <a:lnTo>
                    <a:pt x="243718" y="455623"/>
                  </a:lnTo>
                  <a:lnTo>
                    <a:pt x="243718" y="455612"/>
                  </a:lnTo>
                  <a:lnTo>
                    <a:pt x="243718" y="455612"/>
                  </a:lnTo>
                  <a:lnTo>
                    <a:pt x="243707" y="455612"/>
                  </a:lnTo>
                  <a:lnTo>
                    <a:pt x="243707" y="455601"/>
                  </a:lnTo>
                  <a:lnTo>
                    <a:pt x="243707" y="455601"/>
                  </a:lnTo>
                  <a:lnTo>
                    <a:pt x="243696" y="455590"/>
                  </a:lnTo>
                  <a:lnTo>
                    <a:pt x="243696" y="455590"/>
                  </a:lnTo>
                  <a:lnTo>
                    <a:pt x="243685" y="455579"/>
                  </a:lnTo>
                  <a:lnTo>
                    <a:pt x="243685" y="455568"/>
                  </a:lnTo>
                  <a:lnTo>
                    <a:pt x="243674" y="455557"/>
                  </a:lnTo>
                  <a:lnTo>
                    <a:pt x="243663" y="455546"/>
                  </a:lnTo>
                  <a:lnTo>
                    <a:pt x="243663" y="455535"/>
                  </a:lnTo>
                  <a:lnTo>
                    <a:pt x="243652" y="455524"/>
                  </a:lnTo>
                  <a:lnTo>
                    <a:pt x="243630" y="455513"/>
                  </a:lnTo>
                  <a:lnTo>
                    <a:pt x="243630" y="455502"/>
                  </a:lnTo>
                  <a:lnTo>
                    <a:pt x="243619" y="455491"/>
                  </a:lnTo>
                  <a:lnTo>
                    <a:pt x="243608" y="455480"/>
                  </a:lnTo>
                  <a:lnTo>
                    <a:pt x="243596" y="455469"/>
                  </a:lnTo>
                  <a:lnTo>
                    <a:pt x="243585" y="455458"/>
                  </a:lnTo>
                  <a:lnTo>
                    <a:pt x="243574" y="455447"/>
                  </a:lnTo>
                  <a:lnTo>
                    <a:pt x="243563" y="455436"/>
                  </a:lnTo>
                  <a:lnTo>
                    <a:pt x="243552" y="455425"/>
                  </a:lnTo>
                  <a:lnTo>
                    <a:pt x="243541" y="455414"/>
                  </a:lnTo>
                  <a:lnTo>
                    <a:pt x="243541" y="455414"/>
                  </a:lnTo>
                  <a:lnTo>
                    <a:pt x="243519" y="455403"/>
                  </a:lnTo>
                  <a:lnTo>
                    <a:pt x="243508" y="455392"/>
                  </a:lnTo>
                  <a:lnTo>
                    <a:pt x="243497" y="455381"/>
                  </a:lnTo>
                  <a:lnTo>
                    <a:pt x="243486" y="455381"/>
                  </a:lnTo>
                  <a:lnTo>
                    <a:pt x="243486" y="455370"/>
                  </a:lnTo>
                  <a:lnTo>
                    <a:pt x="243475" y="455370"/>
                  </a:lnTo>
                  <a:lnTo>
                    <a:pt x="243464" y="455359"/>
                  </a:lnTo>
                  <a:lnTo>
                    <a:pt x="243453" y="455359"/>
                  </a:lnTo>
                  <a:lnTo>
                    <a:pt x="243442" y="455347"/>
                  </a:lnTo>
                  <a:lnTo>
                    <a:pt x="243431" y="455347"/>
                  </a:lnTo>
                  <a:lnTo>
                    <a:pt x="243420" y="455336"/>
                  </a:lnTo>
                  <a:lnTo>
                    <a:pt x="243420" y="455336"/>
                  </a:lnTo>
                  <a:lnTo>
                    <a:pt x="243398" y="455325"/>
                  </a:lnTo>
                  <a:lnTo>
                    <a:pt x="243387" y="455325"/>
                  </a:lnTo>
                  <a:lnTo>
                    <a:pt x="243376" y="455314"/>
                  </a:lnTo>
                  <a:lnTo>
                    <a:pt x="243365" y="455314"/>
                  </a:lnTo>
                  <a:lnTo>
                    <a:pt x="243343" y="455314"/>
                  </a:lnTo>
                  <a:lnTo>
                    <a:pt x="243332" y="455314"/>
                  </a:lnTo>
                  <a:lnTo>
                    <a:pt x="243310" y="455303"/>
                  </a:lnTo>
                  <a:lnTo>
                    <a:pt x="243288" y="455303"/>
                  </a:lnTo>
                  <a:lnTo>
                    <a:pt x="243254" y="455303"/>
                  </a:lnTo>
                  <a:lnTo>
                    <a:pt x="243221" y="455303"/>
                  </a:lnTo>
                  <a:lnTo>
                    <a:pt x="243199" y="455303"/>
                  </a:lnTo>
                  <a:lnTo>
                    <a:pt x="243166" y="455303"/>
                  </a:lnTo>
                  <a:lnTo>
                    <a:pt x="243133" y="455292"/>
                  </a:lnTo>
                  <a:lnTo>
                    <a:pt x="243111" y="455292"/>
                  </a:lnTo>
                  <a:lnTo>
                    <a:pt x="243089" y="455292"/>
                  </a:lnTo>
                  <a:lnTo>
                    <a:pt x="243067" y="455292"/>
                  </a:lnTo>
                  <a:lnTo>
                    <a:pt x="243056" y="455292"/>
                  </a:lnTo>
                  <a:lnTo>
                    <a:pt x="243045" y="455292"/>
                  </a:lnTo>
                  <a:lnTo>
                    <a:pt x="243034" y="455281"/>
                  </a:lnTo>
                  <a:lnTo>
                    <a:pt x="243012" y="455270"/>
                  </a:lnTo>
                  <a:lnTo>
                    <a:pt x="243001" y="455259"/>
                  </a:lnTo>
                  <a:lnTo>
                    <a:pt x="242990" y="455248"/>
                  </a:lnTo>
                  <a:lnTo>
                    <a:pt x="242968" y="455237"/>
                  </a:lnTo>
                  <a:lnTo>
                    <a:pt x="242957" y="455226"/>
                  </a:lnTo>
                  <a:lnTo>
                    <a:pt x="242935" y="455215"/>
                  </a:lnTo>
                  <a:lnTo>
                    <a:pt x="242923" y="455204"/>
                  </a:lnTo>
                  <a:lnTo>
                    <a:pt x="242901" y="455182"/>
                  </a:lnTo>
                  <a:lnTo>
                    <a:pt x="242879" y="455171"/>
                  </a:lnTo>
                  <a:lnTo>
                    <a:pt x="242868" y="455160"/>
                  </a:lnTo>
                  <a:lnTo>
                    <a:pt x="242857" y="455149"/>
                  </a:lnTo>
                  <a:lnTo>
                    <a:pt x="242846" y="455138"/>
                  </a:lnTo>
                  <a:lnTo>
                    <a:pt x="242824" y="455127"/>
                  </a:lnTo>
                  <a:lnTo>
                    <a:pt x="242813" y="455127"/>
                  </a:lnTo>
                  <a:lnTo>
                    <a:pt x="242802" y="455116"/>
                  </a:lnTo>
                  <a:lnTo>
                    <a:pt x="242791" y="455105"/>
                  </a:lnTo>
                  <a:lnTo>
                    <a:pt x="242780" y="455105"/>
                  </a:lnTo>
                  <a:lnTo>
                    <a:pt x="242758" y="455094"/>
                  </a:lnTo>
                  <a:lnTo>
                    <a:pt x="242747" y="455083"/>
                  </a:lnTo>
                  <a:lnTo>
                    <a:pt x="242736" y="455072"/>
                  </a:lnTo>
                  <a:lnTo>
                    <a:pt x="242714" y="455061"/>
                  </a:lnTo>
                  <a:lnTo>
                    <a:pt x="242703" y="455061"/>
                  </a:lnTo>
                  <a:lnTo>
                    <a:pt x="242681" y="455050"/>
                  </a:lnTo>
                  <a:lnTo>
                    <a:pt x="242670" y="455039"/>
                  </a:lnTo>
                  <a:lnTo>
                    <a:pt x="242648" y="455028"/>
                  </a:lnTo>
                  <a:lnTo>
                    <a:pt x="242637" y="455017"/>
                  </a:lnTo>
                  <a:lnTo>
                    <a:pt x="242626" y="455017"/>
                  </a:lnTo>
                  <a:lnTo>
                    <a:pt x="242604" y="455006"/>
                  </a:lnTo>
                  <a:lnTo>
                    <a:pt x="242593" y="454995"/>
                  </a:lnTo>
                  <a:lnTo>
                    <a:pt x="242581" y="454995"/>
                  </a:lnTo>
                  <a:lnTo>
                    <a:pt x="242570" y="454984"/>
                  </a:lnTo>
                  <a:lnTo>
                    <a:pt x="242559" y="454984"/>
                  </a:lnTo>
                  <a:lnTo>
                    <a:pt x="242537" y="454973"/>
                  </a:lnTo>
                  <a:lnTo>
                    <a:pt x="242515" y="454973"/>
                  </a:lnTo>
                  <a:lnTo>
                    <a:pt x="242504" y="454962"/>
                  </a:lnTo>
                  <a:lnTo>
                    <a:pt x="242482" y="454951"/>
                  </a:lnTo>
                  <a:lnTo>
                    <a:pt x="242460" y="454940"/>
                  </a:lnTo>
                  <a:lnTo>
                    <a:pt x="242449" y="454940"/>
                  </a:lnTo>
                  <a:lnTo>
                    <a:pt x="242427" y="454928"/>
                  </a:lnTo>
                  <a:lnTo>
                    <a:pt x="242416" y="454928"/>
                  </a:lnTo>
                  <a:lnTo>
                    <a:pt x="242394" y="454917"/>
                  </a:lnTo>
                  <a:lnTo>
                    <a:pt x="242383" y="454906"/>
                  </a:lnTo>
                  <a:lnTo>
                    <a:pt x="242372" y="454906"/>
                  </a:lnTo>
                  <a:lnTo>
                    <a:pt x="242350" y="454895"/>
                  </a:lnTo>
                  <a:lnTo>
                    <a:pt x="242339" y="454884"/>
                  </a:lnTo>
                  <a:lnTo>
                    <a:pt x="242328" y="454873"/>
                  </a:lnTo>
                  <a:lnTo>
                    <a:pt x="242317" y="454862"/>
                  </a:lnTo>
                  <a:lnTo>
                    <a:pt x="242306" y="454851"/>
                  </a:lnTo>
                  <a:lnTo>
                    <a:pt x="242284" y="454840"/>
                  </a:lnTo>
                  <a:lnTo>
                    <a:pt x="242262" y="454829"/>
                  </a:lnTo>
                  <a:lnTo>
                    <a:pt x="242239" y="454807"/>
                  </a:lnTo>
                  <a:lnTo>
                    <a:pt x="242217" y="454785"/>
                  </a:lnTo>
                  <a:lnTo>
                    <a:pt x="242206" y="454774"/>
                  </a:lnTo>
                  <a:lnTo>
                    <a:pt x="242184" y="454752"/>
                  </a:lnTo>
                  <a:lnTo>
                    <a:pt x="242162" y="454741"/>
                  </a:lnTo>
                  <a:lnTo>
                    <a:pt x="242151" y="454730"/>
                  </a:lnTo>
                  <a:lnTo>
                    <a:pt x="242140" y="454719"/>
                  </a:lnTo>
                  <a:lnTo>
                    <a:pt x="242129" y="454708"/>
                  </a:lnTo>
                  <a:lnTo>
                    <a:pt x="242118" y="454697"/>
                  </a:lnTo>
                  <a:lnTo>
                    <a:pt x="242107" y="454686"/>
                  </a:lnTo>
                  <a:lnTo>
                    <a:pt x="242096" y="454675"/>
                  </a:lnTo>
                  <a:lnTo>
                    <a:pt x="242096" y="454675"/>
                  </a:lnTo>
                  <a:lnTo>
                    <a:pt x="242096" y="454664"/>
                  </a:lnTo>
                  <a:lnTo>
                    <a:pt x="242085" y="454653"/>
                  </a:lnTo>
                  <a:lnTo>
                    <a:pt x="242085" y="454653"/>
                  </a:lnTo>
                  <a:lnTo>
                    <a:pt x="242085" y="454642"/>
                  </a:lnTo>
                  <a:lnTo>
                    <a:pt x="242085" y="454642"/>
                  </a:lnTo>
                  <a:lnTo>
                    <a:pt x="242074" y="454642"/>
                  </a:lnTo>
                  <a:lnTo>
                    <a:pt x="242074" y="454642"/>
                  </a:lnTo>
                  <a:lnTo>
                    <a:pt x="242074" y="454631"/>
                  </a:lnTo>
                  <a:lnTo>
                    <a:pt x="242063" y="454620"/>
                  </a:lnTo>
                  <a:lnTo>
                    <a:pt x="242063" y="454620"/>
                  </a:lnTo>
                  <a:lnTo>
                    <a:pt x="242063" y="454609"/>
                  </a:lnTo>
                  <a:lnTo>
                    <a:pt x="242052" y="454587"/>
                  </a:lnTo>
                  <a:lnTo>
                    <a:pt x="242052" y="454576"/>
                  </a:lnTo>
                  <a:lnTo>
                    <a:pt x="242041" y="454565"/>
                  </a:lnTo>
                  <a:lnTo>
                    <a:pt x="242041" y="454554"/>
                  </a:lnTo>
                  <a:lnTo>
                    <a:pt x="242030" y="454532"/>
                  </a:lnTo>
                  <a:lnTo>
                    <a:pt x="242030" y="454510"/>
                  </a:lnTo>
                  <a:lnTo>
                    <a:pt x="242019" y="454487"/>
                  </a:lnTo>
                  <a:lnTo>
                    <a:pt x="242008" y="454465"/>
                  </a:lnTo>
                  <a:lnTo>
                    <a:pt x="242008" y="454432"/>
                  </a:lnTo>
                  <a:lnTo>
                    <a:pt x="241997" y="454410"/>
                  </a:lnTo>
                  <a:lnTo>
                    <a:pt x="241986" y="454388"/>
                  </a:lnTo>
                  <a:lnTo>
                    <a:pt x="241986" y="454366"/>
                  </a:lnTo>
                  <a:lnTo>
                    <a:pt x="241975" y="454355"/>
                  </a:lnTo>
                  <a:lnTo>
                    <a:pt x="241975" y="454333"/>
                  </a:lnTo>
                  <a:lnTo>
                    <a:pt x="241964" y="454322"/>
                  </a:lnTo>
                  <a:lnTo>
                    <a:pt x="241964" y="454311"/>
                  </a:lnTo>
                  <a:lnTo>
                    <a:pt x="241953" y="454289"/>
                  </a:lnTo>
                  <a:lnTo>
                    <a:pt x="241953" y="454278"/>
                  </a:lnTo>
                  <a:lnTo>
                    <a:pt x="241942" y="454267"/>
                  </a:lnTo>
                  <a:lnTo>
                    <a:pt x="241942" y="454256"/>
                  </a:lnTo>
                  <a:lnTo>
                    <a:pt x="241930" y="454245"/>
                  </a:lnTo>
                  <a:lnTo>
                    <a:pt x="241919" y="454223"/>
                  </a:lnTo>
                  <a:lnTo>
                    <a:pt x="241919" y="454212"/>
                  </a:lnTo>
                  <a:lnTo>
                    <a:pt x="241908" y="454201"/>
                  </a:lnTo>
                  <a:lnTo>
                    <a:pt x="241897" y="454190"/>
                  </a:lnTo>
                  <a:lnTo>
                    <a:pt x="241897" y="454179"/>
                  </a:lnTo>
                  <a:lnTo>
                    <a:pt x="241886" y="454157"/>
                  </a:lnTo>
                  <a:lnTo>
                    <a:pt x="241875" y="454146"/>
                  </a:lnTo>
                  <a:lnTo>
                    <a:pt x="241875" y="454135"/>
                  </a:lnTo>
                  <a:lnTo>
                    <a:pt x="241864" y="454124"/>
                  </a:lnTo>
                  <a:lnTo>
                    <a:pt x="241853" y="454113"/>
                  </a:lnTo>
                  <a:lnTo>
                    <a:pt x="241842" y="454102"/>
                  </a:lnTo>
                  <a:lnTo>
                    <a:pt x="241842" y="454091"/>
                  </a:lnTo>
                  <a:lnTo>
                    <a:pt x="241831" y="454080"/>
                  </a:lnTo>
                  <a:lnTo>
                    <a:pt x="241820" y="454069"/>
                  </a:lnTo>
                  <a:lnTo>
                    <a:pt x="241809" y="454058"/>
                  </a:lnTo>
                  <a:lnTo>
                    <a:pt x="241798" y="454046"/>
                  </a:lnTo>
                  <a:lnTo>
                    <a:pt x="241776" y="454035"/>
                  </a:lnTo>
                  <a:lnTo>
                    <a:pt x="241765" y="454024"/>
                  </a:lnTo>
                  <a:lnTo>
                    <a:pt x="241754" y="454024"/>
                  </a:lnTo>
                  <a:lnTo>
                    <a:pt x="241743" y="454013"/>
                  </a:lnTo>
                  <a:lnTo>
                    <a:pt x="241732" y="454002"/>
                  </a:lnTo>
                  <a:lnTo>
                    <a:pt x="241710" y="453991"/>
                  </a:lnTo>
                  <a:lnTo>
                    <a:pt x="241699" y="453991"/>
                  </a:lnTo>
                  <a:lnTo>
                    <a:pt x="241688" y="453980"/>
                  </a:lnTo>
                  <a:lnTo>
                    <a:pt x="241666" y="453969"/>
                  </a:lnTo>
                  <a:lnTo>
                    <a:pt x="241655" y="453958"/>
                  </a:lnTo>
                  <a:lnTo>
                    <a:pt x="241644" y="453958"/>
                  </a:lnTo>
                  <a:lnTo>
                    <a:pt x="241633" y="453947"/>
                  </a:lnTo>
                  <a:lnTo>
                    <a:pt x="241622" y="453936"/>
                  </a:lnTo>
                  <a:lnTo>
                    <a:pt x="241611" y="453936"/>
                  </a:lnTo>
                  <a:lnTo>
                    <a:pt x="241599" y="453925"/>
                  </a:lnTo>
                  <a:lnTo>
                    <a:pt x="241588" y="453925"/>
                  </a:lnTo>
                  <a:lnTo>
                    <a:pt x="241577" y="453914"/>
                  </a:lnTo>
                  <a:lnTo>
                    <a:pt x="241566" y="453914"/>
                  </a:lnTo>
                  <a:lnTo>
                    <a:pt x="241566" y="453914"/>
                  </a:lnTo>
                  <a:lnTo>
                    <a:pt x="241555" y="453914"/>
                  </a:lnTo>
                  <a:lnTo>
                    <a:pt x="241555" y="453903"/>
                  </a:lnTo>
                  <a:lnTo>
                    <a:pt x="241544" y="453903"/>
                  </a:lnTo>
                  <a:lnTo>
                    <a:pt x="241544" y="453903"/>
                  </a:lnTo>
                  <a:lnTo>
                    <a:pt x="241533" y="453903"/>
                  </a:lnTo>
                  <a:lnTo>
                    <a:pt x="241522" y="453903"/>
                  </a:lnTo>
                  <a:lnTo>
                    <a:pt x="241511" y="453892"/>
                  </a:lnTo>
                  <a:lnTo>
                    <a:pt x="241500" y="453892"/>
                  </a:lnTo>
                  <a:lnTo>
                    <a:pt x="241489" y="453892"/>
                  </a:lnTo>
                  <a:lnTo>
                    <a:pt x="241478" y="453892"/>
                  </a:lnTo>
                  <a:lnTo>
                    <a:pt x="241456" y="453881"/>
                  </a:lnTo>
                  <a:lnTo>
                    <a:pt x="241445" y="453881"/>
                  </a:lnTo>
                  <a:lnTo>
                    <a:pt x="241412" y="453881"/>
                  </a:lnTo>
                  <a:lnTo>
                    <a:pt x="241379" y="453881"/>
                  </a:lnTo>
                  <a:lnTo>
                    <a:pt x="241335" y="453881"/>
                  </a:lnTo>
                  <a:lnTo>
                    <a:pt x="241291" y="453881"/>
                  </a:lnTo>
                  <a:lnTo>
                    <a:pt x="241235" y="453870"/>
                  </a:lnTo>
                  <a:lnTo>
                    <a:pt x="241191" y="453870"/>
                  </a:lnTo>
                  <a:lnTo>
                    <a:pt x="241147" y="453870"/>
                  </a:lnTo>
                  <a:lnTo>
                    <a:pt x="241114" y="453870"/>
                  </a:lnTo>
                  <a:lnTo>
                    <a:pt x="241092" y="453870"/>
                  </a:lnTo>
                  <a:lnTo>
                    <a:pt x="241070" y="453870"/>
                  </a:lnTo>
                  <a:lnTo>
                    <a:pt x="241048" y="453870"/>
                  </a:lnTo>
                  <a:lnTo>
                    <a:pt x="241026" y="453859"/>
                  </a:lnTo>
                  <a:lnTo>
                    <a:pt x="241015" y="453859"/>
                  </a:lnTo>
                  <a:lnTo>
                    <a:pt x="240993" y="453859"/>
                  </a:lnTo>
                  <a:lnTo>
                    <a:pt x="240982" y="453848"/>
                  </a:lnTo>
                  <a:lnTo>
                    <a:pt x="240960" y="453848"/>
                  </a:lnTo>
                  <a:lnTo>
                    <a:pt x="240938" y="453837"/>
                  </a:lnTo>
                  <a:lnTo>
                    <a:pt x="240904" y="453837"/>
                  </a:lnTo>
                  <a:lnTo>
                    <a:pt x="240882" y="453826"/>
                  </a:lnTo>
                  <a:lnTo>
                    <a:pt x="240849" y="453815"/>
                  </a:lnTo>
                  <a:lnTo>
                    <a:pt x="240816" y="453815"/>
                  </a:lnTo>
                  <a:lnTo>
                    <a:pt x="240794" y="453804"/>
                  </a:lnTo>
                  <a:lnTo>
                    <a:pt x="240772" y="453793"/>
                  </a:lnTo>
                  <a:lnTo>
                    <a:pt x="240750" y="453793"/>
                  </a:lnTo>
                  <a:lnTo>
                    <a:pt x="240728" y="453782"/>
                  </a:lnTo>
                  <a:lnTo>
                    <a:pt x="240717" y="453782"/>
                  </a:lnTo>
                  <a:lnTo>
                    <a:pt x="240706" y="453782"/>
                  </a:lnTo>
                  <a:lnTo>
                    <a:pt x="240684" y="453771"/>
                  </a:lnTo>
                  <a:lnTo>
                    <a:pt x="240673" y="453771"/>
                  </a:lnTo>
                  <a:lnTo>
                    <a:pt x="240662" y="453771"/>
                  </a:lnTo>
                  <a:lnTo>
                    <a:pt x="240651" y="453771"/>
                  </a:lnTo>
                  <a:lnTo>
                    <a:pt x="240640" y="453771"/>
                  </a:lnTo>
                  <a:lnTo>
                    <a:pt x="240640" y="453771"/>
                  </a:lnTo>
                  <a:lnTo>
                    <a:pt x="240629" y="453771"/>
                  </a:lnTo>
                  <a:lnTo>
                    <a:pt x="240618" y="453771"/>
                  </a:lnTo>
                  <a:lnTo>
                    <a:pt x="240618" y="453771"/>
                  </a:lnTo>
                  <a:lnTo>
                    <a:pt x="240607" y="453771"/>
                  </a:lnTo>
                  <a:lnTo>
                    <a:pt x="240596" y="453771"/>
                  </a:lnTo>
                  <a:lnTo>
                    <a:pt x="240585" y="453771"/>
                  </a:lnTo>
                  <a:lnTo>
                    <a:pt x="240573" y="453771"/>
                  </a:lnTo>
                  <a:lnTo>
                    <a:pt x="240562" y="453771"/>
                  </a:lnTo>
                  <a:lnTo>
                    <a:pt x="240551" y="453771"/>
                  </a:lnTo>
                  <a:lnTo>
                    <a:pt x="240529" y="453771"/>
                  </a:lnTo>
                  <a:lnTo>
                    <a:pt x="240518" y="453760"/>
                  </a:lnTo>
                  <a:lnTo>
                    <a:pt x="240507" y="453760"/>
                  </a:lnTo>
                  <a:lnTo>
                    <a:pt x="240496" y="453760"/>
                  </a:lnTo>
                  <a:lnTo>
                    <a:pt x="240474" y="453749"/>
                  </a:lnTo>
                  <a:lnTo>
                    <a:pt x="240463" y="453749"/>
                  </a:lnTo>
                  <a:lnTo>
                    <a:pt x="240441" y="453749"/>
                  </a:lnTo>
                  <a:lnTo>
                    <a:pt x="240430" y="453749"/>
                  </a:lnTo>
                  <a:lnTo>
                    <a:pt x="240408" y="453738"/>
                  </a:lnTo>
                  <a:lnTo>
                    <a:pt x="240397" y="453738"/>
                  </a:lnTo>
                  <a:lnTo>
                    <a:pt x="240375" y="453727"/>
                  </a:lnTo>
                  <a:lnTo>
                    <a:pt x="240364" y="453727"/>
                  </a:lnTo>
                  <a:lnTo>
                    <a:pt x="240342" y="453727"/>
                  </a:lnTo>
                  <a:lnTo>
                    <a:pt x="240331" y="453716"/>
                  </a:lnTo>
                  <a:lnTo>
                    <a:pt x="240320" y="453716"/>
                  </a:lnTo>
                  <a:lnTo>
                    <a:pt x="240298" y="453705"/>
                  </a:lnTo>
                  <a:lnTo>
                    <a:pt x="240287" y="453705"/>
                  </a:lnTo>
                  <a:lnTo>
                    <a:pt x="240276" y="453694"/>
                  </a:lnTo>
                  <a:lnTo>
                    <a:pt x="240253" y="453683"/>
                  </a:lnTo>
                  <a:lnTo>
                    <a:pt x="240231" y="453672"/>
                  </a:lnTo>
                  <a:lnTo>
                    <a:pt x="240209" y="453650"/>
                  </a:lnTo>
                  <a:lnTo>
                    <a:pt x="240176" y="453639"/>
                  </a:lnTo>
                  <a:lnTo>
                    <a:pt x="240143" y="453616"/>
                  </a:lnTo>
                  <a:lnTo>
                    <a:pt x="240110" y="453605"/>
                  </a:lnTo>
                  <a:lnTo>
                    <a:pt x="240088" y="453583"/>
                  </a:lnTo>
                  <a:lnTo>
                    <a:pt x="240066" y="453572"/>
                  </a:lnTo>
                  <a:lnTo>
                    <a:pt x="240044" y="453561"/>
                  </a:lnTo>
                  <a:lnTo>
                    <a:pt x="240044" y="453561"/>
                  </a:lnTo>
                  <a:lnTo>
                    <a:pt x="240033" y="453550"/>
                  </a:lnTo>
                  <a:lnTo>
                    <a:pt x="240011" y="453550"/>
                  </a:lnTo>
                  <a:lnTo>
                    <a:pt x="240000" y="453539"/>
                  </a:lnTo>
                  <a:lnTo>
                    <a:pt x="239989" y="453539"/>
                  </a:lnTo>
                  <a:lnTo>
                    <a:pt x="239978" y="453528"/>
                  </a:lnTo>
                  <a:lnTo>
                    <a:pt x="239967" y="453528"/>
                  </a:lnTo>
                  <a:lnTo>
                    <a:pt x="239956" y="453528"/>
                  </a:lnTo>
                  <a:lnTo>
                    <a:pt x="239945" y="453528"/>
                  </a:lnTo>
                  <a:lnTo>
                    <a:pt x="239933" y="453528"/>
                  </a:lnTo>
                  <a:lnTo>
                    <a:pt x="239922" y="453528"/>
                  </a:lnTo>
                  <a:lnTo>
                    <a:pt x="239911" y="453517"/>
                  </a:lnTo>
                  <a:lnTo>
                    <a:pt x="239900" y="453517"/>
                  </a:lnTo>
                  <a:lnTo>
                    <a:pt x="239900" y="453517"/>
                  </a:lnTo>
                  <a:lnTo>
                    <a:pt x="239889" y="453517"/>
                  </a:lnTo>
                  <a:lnTo>
                    <a:pt x="239878" y="453517"/>
                  </a:lnTo>
                  <a:lnTo>
                    <a:pt x="239867" y="453517"/>
                  </a:lnTo>
                  <a:lnTo>
                    <a:pt x="239856" y="453517"/>
                  </a:lnTo>
                  <a:lnTo>
                    <a:pt x="239834" y="453517"/>
                  </a:lnTo>
                  <a:lnTo>
                    <a:pt x="239823" y="453517"/>
                  </a:lnTo>
                  <a:lnTo>
                    <a:pt x="239812" y="453517"/>
                  </a:lnTo>
                  <a:lnTo>
                    <a:pt x="239801" y="453528"/>
                  </a:lnTo>
                  <a:lnTo>
                    <a:pt x="239790" y="453528"/>
                  </a:lnTo>
                  <a:lnTo>
                    <a:pt x="239779" y="453539"/>
                  </a:lnTo>
                  <a:lnTo>
                    <a:pt x="239757" y="453539"/>
                  </a:lnTo>
                  <a:lnTo>
                    <a:pt x="239746" y="453550"/>
                  </a:lnTo>
                  <a:lnTo>
                    <a:pt x="239735" y="453550"/>
                  </a:lnTo>
                  <a:lnTo>
                    <a:pt x="239724" y="453561"/>
                  </a:lnTo>
                  <a:lnTo>
                    <a:pt x="239713" y="453561"/>
                  </a:lnTo>
                  <a:lnTo>
                    <a:pt x="239702" y="453572"/>
                  </a:lnTo>
                  <a:lnTo>
                    <a:pt x="239691" y="453572"/>
                  </a:lnTo>
                  <a:lnTo>
                    <a:pt x="239680" y="453583"/>
                  </a:lnTo>
                  <a:lnTo>
                    <a:pt x="239658" y="453583"/>
                  </a:lnTo>
                  <a:lnTo>
                    <a:pt x="239658" y="453594"/>
                  </a:lnTo>
                  <a:lnTo>
                    <a:pt x="239636" y="453594"/>
                  </a:lnTo>
                  <a:lnTo>
                    <a:pt x="239625" y="453594"/>
                  </a:lnTo>
                  <a:lnTo>
                    <a:pt x="239614" y="453605"/>
                  </a:lnTo>
                  <a:lnTo>
                    <a:pt x="239603" y="453605"/>
                  </a:lnTo>
                  <a:lnTo>
                    <a:pt x="239603" y="453605"/>
                  </a:lnTo>
                  <a:lnTo>
                    <a:pt x="239591" y="453616"/>
                  </a:lnTo>
                  <a:lnTo>
                    <a:pt x="239591" y="453616"/>
                  </a:lnTo>
                  <a:lnTo>
                    <a:pt x="239580" y="453616"/>
                  </a:lnTo>
                  <a:lnTo>
                    <a:pt x="239569" y="453616"/>
                  </a:lnTo>
                  <a:lnTo>
                    <a:pt x="239558" y="453616"/>
                  </a:lnTo>
                  <a:lnTo>
                    <a:pt x="239547" y="453616"/>
                  </a:lnTo>
                  <a:lnTo>
                    <a:pt x="239547" y="453627"/>
                  </a:lnTo>
                  <a:lnTo>
                    <a:pt x="239536" y="453627"/>
                  </a:lnTo>
                  <a:lnTo>
                    <a:pt x="239525" y="453627"/>
                  </a:lnTo>
                  <a:lnTo>
                    <a:pt x="239514" y="453627"/>
                  </a:lnTo>
                  <a:lnTo>
                    <a:pt x="239503" y="453627"/>
                  </a:lnTo>
                  <a:lnTo>
                    <a:pt x="239492" y="453627"/>
                  </a:lnTo>
                  <a:lnTo>
                    <a:pt x="239481" y="453616"/>
                  </a:lnTo>
                  <a:lnTo>
                    <a:pt x="239470" y="453616"/>
                  </a:lnTo>
                  <a:lnTo>
                    <a:pt x="239459" y="453605"/>
                  </a:lnTo>
                  <a:lnTo>
                    <a:pt x="239459" y="453605"/>
                  </a:lnTo>
                  <a:lnTo>
                    <a:pt x="239448" y="453594"/>
                  </a:lnTo>
                  <a:lnTo>
                    <a:pt x="239437" y="453583"/>
                  </a:lnTo>
                  <a:lnTo>
                    <a:pt x="239437" y="453583"/>
                  </a:lnTo>
                  <a:lnTo>
                    <a:pt x="239437" y="453572"/>
                  </a:lnTo>
                  <a:lnTo>
                    <a:pt x="239437" y="453572"/>
                  </a:lnTo>
                  <a:lnTo>
                    <a:pt x="239426" y="453561"/>
                  </a:lnTo>
                  <a:lnTo>
                    <a:pt x="239426" y="453561"/>
                  </a:lnTo>
                  <a:lnTo>
                    <a:pt x="239426" y="453561"/>
                  </a:lnTo>
                  <a:lnTo>
                    <a:pt x="239415" y="453550"/>
                  </a:lnTo>
                  <a:lnTo>
                    <a:pt x="239415" y="453539"/>
                  </a:lnTo>
                  <a:lnTo>
                    <a:pt x="239415" y="453528"/>
                  </a:lnTo>
                  <a:lnTo>
                    <a:pt x="239404" y="453517"/>
                  </a:lnTo>
                  <a:lnTo>
                    <a:pt x="239404" y="453506"/>
                  </a:lnTo>
                  <a:lnTo>
                    <a:pt x="239404" y="453495"/>
                  </a:lnTo>
                  <a:lnTo>
                    <a:pt x="239393" y="453484"/>
                  </a:lnTo>
                  <a:lnTo>
                    <a:pt x="239393" y="453473"/>
                  </a:lnTo>
                  <a:lnTo>
                    <a:pt x="239393" y="453451"/>
                  </a:lnTo>
                  <a:lnTo>
                    <a:pt x="239382" y="453429"/>
                  </a:lnTo>
                  <a:lnTo>
                    <a:pt x="239382" y="453407"/>
                  </a:lnTo>
                  <a:lnTo>
                    <a:pt x="239382" y="453385"/>
                  </a:lnTo>
                  <a:lnTo>
                    <a:pt x="239371" y="453352"/>
                  </a:lnTo>
                  <a:lnTo>
                    <a:pt x="239371" y="453330"/>
                  </a:lnTo>
                  <a:lnTo>
                    <a:pt x="239371" y="453308"/>
                  </a:lnTo>
                  <a:lnTo>
                    <a:pt x="239360" y="453286"/>
                  </a:lnTo>
                  <a:lnTo>
                    <a:pt x="239360" y="453275"/>
                  </a:lnTo>
                  <a:lnTo>
                    <a:pt x="239360" y="453253"/>
                  </a:lnTo>
                  <a:lnTo>
                    <a:pt x="239349" y="453242"/>
                  </a:lnTo>
                  <a:lnTo>
                    <a:pt x="239349" y="453220"/>
                  </a:lnTo>
                  <a:lnTo>
                    <a:pt x="239338" y="453208"/>
                  </a:lnTo>
                  <a:lnTo>
                    <a:pt x="239338" y="453197"/>
                  </a:lnTo>
                  <a:lnTo>
                    <a:pt x="239338" y="453186"/>
                  </a:lnTo>
                  <a:lnTo>
                    <a:pt x="239327" y="453164"/>
                  </a:lnTo>
                  <a:lnTo>
                    <a:pt x="239327" y="453153"/>
                  </a:lnTo>
                  <a:lnTo>
                    <a:pt x="239316" y="453142"/>
                  </a:lnTo>
                  <a:lnTo>
                    <a:pt x="239316" y="453131"/>
                  </a:lnTo>
                  <a:lnTo>
                    <a:pt x="239305" y="453120"/>
                  </a:lnTo>
                  <a:lnTo>
                    <a:pt x="239294" y="453109"/>
                  </a:lnTo>
                  <a:lnTo>
                    <a:pt x="239294" y="453098"/>
                  </a:lnTo>
                  <a:lnTo>
                    <a:pt x="239294" y="453087"/>
                  </a:lnTo>
                  <a:lnTo>
                    <a:pt x="239283" y="453065"/>
                  </a:lnTo>
                  <a:lnTo>
                    <a:pt x="239283" y="453054"/>
                  </a:lnTo>
                  <a:lnTo>
                    <a:pt x="239272" y="453043"/>
                  </a:lnTo>
                  <a:lnTo>
                    <a:pt x="239261" y="453032"/>
                  </a:lnTo>
                  <a:lnTo>
                    <a:pt x="239261" y="453021"/>
                  </a:lnTo>
                  <a:lnTo>
                    <a:pt x="239249" y="453010"/>
                  </a:lnTo>
                  <a:lnTo>
                    <a:pt x="239238" y="452999"/>
                  </a:lnTo>
                  <a:lnTo>
                    <a:pt x="239227" y="452999"/>
                  </a:lnTo>
                  <a:lnTo>
                    <a:pt x="239216" y="452988"/>
                  </a:lnTo>
                  <a:lnTo>
                    <a:pt x="239205" y="452977"/>
                  </a:lnTo>
                  <a:lnTo>
                    <a:pt x="239194" y="452966"/>
                  </a:lnTo>
                  <a:lnTo>
                    <a:pt x="239183" y="452955"/>
                  </a:lnTo>
                  <a:lnTo>
                    <a:pt x="239172" y="452944"/>
                  </a:lnTo>
                  <a:lnTo>
                    <a:pt x="239161" y="452933"/>
                  </a:lnTo>
                  <a:lnTo>
                    <a:pt x="239150" y="452922"/>
                  </a:lnTo>
                  <a:lnTo>
                    <a:pt x="239139" y="452911"/>
                  </a:lnTo>
                  <a:lnTo>
                    <a:pt x="239139" y="452911"/>
                  </a:lnTo>
                  <a:lnTo>
                    <a:pt x="239117" y="452900"/>
                  </a:lnTo>
                  <a:lnTo>
                    <a:pt x="239106" y="452900"/>
                  </a:lnTo>
                  <a:lnTo>
                    <a:pt x="239095" y="452889"/>
                  </a:lnTo>
                  <a:lnTo>
                    <a:pt x="239073" y="452889"/>
                  </a:lnTo>
                  <a:lnTo>
                    <a:pt x="239062" y="452878"/>
                  </a:lnTo>
                  <a:lnTo>
                    <a:pt x="239040" y="452878"/>
                  </a:lnTo>
                  <a:lnTo>
                    <a:pt x="239018" y="452878"/>
                  </a:lnTo>
                  <a:lnTo>
                    <a:pt x="238985" y="452878"/>
                  </a:lnTo>
                  <a:lnTo>
                    <a:pt x="238952" y="452878"/>
                  </a:lnTo>
                  <a:lnTo>
                    <a:pt x="238919" y="452867"/>
                  </a:lnTo>
                  <a:lnTo>
                    <a:pt x="238896" y="452867"/>
                  </a:lnTo>
                  <a:lnTo>
                    <a:pt x="238863" y="452867"/>
                  </a:lnTo>
                  <a:lnTo>
                    <a:pt x="238841" y="452856"/>
                  </a:lnTo>
                  <a:lnTo>
                    <a:pt x="238819" y="452856"/>
                  </a:lnTo>
                  <a:lnTo>
                    <a:pt x="238797" y="452856"/>
                  </a:lnTo>
                  <a:lnTo>
                    <a:pt x="238775" y="452856"/>
                  </a:lnTo>
                  <a:lnTo>
                    <a:pt x="238764" y="452856"/>
                  </a:lnTo>
                  <a:lnTo>
                    <a:pt x="238753" y="452845"/>
                  </a:lnTo>
                  <a:lnTo>
                    <a:pt x="238742" y="452845"/>
                  </a:lnTo>
                  <a:lnTo>
                    <a:pt x="238720" y="452845"/>
                  </a:lnTo>
                  <a:lnTo>
                    <a:pt x="238709" y="452834"/>
                  </a:lnTo>
                  <a:lnTo>
                    <a:pt x="238698" y="452834"/>
                  </a:lnTo>
                  <a:lnTo>
                    <a:pt x="238687" y="452834"/>
                  </a:lnTo>
                  <a:lnTo>
                    <a:pt x="238665" y="452834"/>
                  </a:lnTo>
                  <a:lnTo>
                    <a:pt x="238654" y="452823"/>
                  </a:lnTo>
                  <a:lnTo>
                    <a:pt x="238643" y="452823"/>
                  </a:lnTo>
                  <a:lnTo>
                    <a:pt x="238632" y="452812"/>
                  </a:lnTo>
                  <a:lnTo>
                    <a:pt x="238621" y="452812"/>
                  </a:lnTo>
                  <a:lnTo>
                    <a:pt x="238599" y="452812"/>
                  </a:lnTo>
                  <a:lnTo>
                    <a:pt x="238588" y="452812"/>
                  </a:lnTo>
                  <a:lnTo>
                    <a:pt x="238576" y="452801"/>
                  </a:lnTo>
                  <a:lnTo>
                    <a:pt x="238565" y="452801"/>
                  </a:lnTo>
                  <a:lnTo>
                    <a:pt x="238554" y="452789"/>
                  </a:lnTo>
                  <a:lnTo>
                    <a:pt x="238532" y="452789"/>
                  </a:lnTo>
                  <a:lnTo>
                    <a:pt x="238521" y="452778"/>
                  </a:lnTo>
                  <a:lnTo>
                    <a:pt x="238510" y="452767"/>
                  </a:lnTo>
                  <a:lnTo>
                    <a:pt x="238488" y="452767"/>
                  </a:lnTo>
                  <a:lnTo>
                    <a:pt x="238466" y="452756"/>
                  </a:lnTo>
                  <a:lnTo>
                    <a:pt x="238444" y="452745"/>
                  </a:lnTo>
                  <a:lnTo>
                    <a:pt x="238422" y="452734"/>
                  </a:lnTo>
                  <a:lnTo>
                    <a:pt x="238411" y="452723"/>
                  </a:lnTo>
                  <a:lnTo>
                    <a:pt x="238389" y="452712"/>
                  </a:lnTo>
                  <a:lnTo>
                    <a:pt x="238367" y="452712"/>
                  </a:lnTo>
                  <a:lnTo>
                    <a:pt x="238356" y="452701"/>
                  </a:lnTo>
                  <a:lnTo>
                    <a:pt x="238334" y="452690"/>
                  </a:lnTo>
                  <a:lnTo>
                    <a:pt x="238323" y="452690"/>
                  </a:lnTo>
                  <a:lnTo>
                    <a:pt x="238312" y="452679"/>
                  </a:lnTo>
                  <a:lnTo>
                    <a:pt x="238290" y="452679"/>
                  </a:lnTo>
                  <a:lnTo>
                    <a:pt x="238279" y="452679"/>
                  </a:lnTo>
                  <a:lnTo>
                    <a:pt x="238256" y="452679"/>
                  </a:lnTo>
                  <a:lnTo>
                    <a:pt x="238234" y="452679"/>
                  </a:lnTo>
                  <a:lnTo>
                    <a:pt x="238201" y="452679"/>
                  </a:lnTo>
                  <a:lnTo>
                    <a:pt x="238157" y="452679"/>
                  </a:lnTo>
                  <a:lnTo>
                    <a:pt x="238113" y="452679"/>
                  </a:lnTo>
                  <a:lnTo>
                    <a:pt x="238069" y="452679"/>
                  </a:lnTo>
                  <a:lnTo>
                    <a:pt x="238025" y="452679"/>
                  </a:lnTo>
                  <a:lnTo>
                    <a:pt x="237992" y="452679"/>
                  </a:lnTo>
                  <a:lnTo>
                    <a:pt x="237959" y="452679"/>
                  </a:lnTo>
                  <a:lnTo>
                    <a:pt x="237937" y="452679"/>
                  </a:lnTo>
                  <a:lnTo>
                    <a:pt x="237914" y="452679"/>
                  </a:lnTo>
                  <a:lnTo>
                    <a:pt x="237892" y="452679"/>
                  </a:lnTo>
                  <a:lnTo>
                    <a:pt x="237881" y="452679"/>
                  </a:lnTo>
                  <a:lnTo>
                    <a:pt x="237870" y="452679"/>
                  </a:lnTo>
                  <a:lnTo>
                    <a:pt x="237848" y="452679"/>
                  </a:lnTo>
                  <a:lnTo>
                    <a:pt x="237837" y="452679"/>
                  </a:lnTo>
                  <a:lnTo>
                    <a:pt x="237826" y="452679"/>
                  </a:lnTo>
                  <a:lnTo>
                    <a:pt x="237815" y="452679"/>
                  </a:lnTo>
                  <a:lnTo>
                    <a:pt x="237804" y="452679"/>
                  </a:lnTo>
                  <a:lnTo>
                    <a:pt x="237793" y="452679"/>
                  </a:lnTo>
                  <a:lnTo>
                    <a:pt x="237782" y="452690"/>
                  </a:lnTo>
                  <a:lnTo>
                    <a:pt x="237771" y="452690"/>
                  </a:lnTo>
                  <a:lnTo>
                    <a:pt x="237760" y="452690"/>
                  </a:lnTo>
                  <a:lnTo>
                    <a:pt x="237749" y="452690"/>
                  </a:lnTo>
                  <a:lnTo>
                    <a:pt x="237738" y="452690"/>
                  </a:lnTo>
                  <a:lnTo>
                    <a:pt x="237716" y="452690"/>
                  </a:lnTo>
                  <a:lnTo>
                    <a:pt x="237705" y="452690"/>
                  </a:lnTo>
                  <a:lnTo>
                    <a:pt x="237694" y="452690"/>
                  </a:lnTo>
                  <a:lnTo>
                    <a:pt x="237672" y="452690"/>
                  </a:lnTo>
                  <a:lnTo>
                    <a:pt x="237661" y="452679"/>
                  </a:lnTo>
                  <a:lnTo>
                    <a:pt x="237639" y="452679"/>
                  </a:lnTo>
                  <a:lnTo>
                    <a:pt x="237628" y="452668"/>
                  </a:lnTo>
                  <a:lnTo>
                    <a:pt x="237606" y="452668"/>
                  </a:lnTo>
                  <a:lnTo>
                    <a:pt x="237595" y="452657"/>
                  </a:lnTo>
                  <a:lnTo>
                    <a:pt x="237583" y="452646"/>
                  </a:lnTo>
                  <a:lnTo>
                    <a:pt x="237572" y="452646"/>
                  </a:lnTo>
                  <a:lnTo>
                    <a:pt x="237561" y="452635"/>
                  </a:lnTo>
                  <a:lnTo>
                    <a:pt x="237550" y="452624"/>
                  </a:lnTo>
                  <a:lnTo>
                    <a:pt x="237539" y="452624"/>
                  </a:lnTo>
                  <a:lnTo>
                    <a:pt x="237528" y="452613"/>
                  </a:lnTo>
                  <a:lnTo>
                    <a:pt x="237517" y="452602"/>
                  </a:lnTo>
                  <a:lnTo>
                    <a:pt x="237506" y="452602"/>
                  </a:lnTo>
                  <a:lnTo>
                    <a:pt x="237495" y="452591"/>
                  </a:lnTo>
                  <a:lnTo>
                    <a:pt x="237495" y="452580"/>
                  </a:lnTo>
                  <a:lnTo>
                    <a:pt x="237484" y="452569"/>
                  </a:lnTo>
                  <a:lnTo>
                    <a:pt x="237462" y="452558"/>
                  </a:lnTo>
                  <a:lnTo>
                    <a:pt x="237451" y="452558"/>
                  </a:lnTo>
                  <a:lnTo>
                    <a:pt x="237440" y="452547"/>
                  </a:lnTo>
                  <a:lnTo>
                    <a:pt x="237429" y="452536"/>
                  </a:lnTo>
                  <a:lnTo>
                    <a:pt x="237418" y="452536"/>
                  </a:lnTo>
                  <a:lnTo>
                    <a:pt x="237407" y="452525"/>
                  </a:lnTo>
                  <a:lnTo>
                    <a:pt x="237385" y="452525"/>
                  </a:lnTo>
                  <a:lnTo>
                    <a:pt x="237374" y="452525"/>
                  </a:lnTo>
                  <a:lnTo>
                    <a:pt x="237352" y="452514"/>
                  </a:lnTo>
                  <a:lnTo>
                    <a:pt x="237341" y="452514"/>
                  </a:lnTo>
                  <a:lnTo>
                    <a:pt x="237330" y="452514"/>
                  </a:lnTo>
                  <a:lnTo>
                    <a:pt x="237308" y="452514"/>
                  </a:lnTo>
                  <a:lnTo>
                    <a:pt x="237286" y="452525"/>
                  </a:lnTo>
                  <a:lnTo>
                    <a:pt x="237275" y="452525"/>
                  </a:lnTo>
                  <a:lnTo>
                    <a:pt x="237241" y="452525"/>
                  </a:lnTo>
                  <a:lnTo>
                    <a:pt x="237219" y="452525"/>
                  </a:lnTo>
                  <a:lnTo>
                    <a:pt x="237208" y="452525"/>
                  </a:lnTo>
                  <a:lnTo>
                    <a:pt x="237186" y="452525"/>
                  </a:lnTo>
                  <a:lnTo>
                    <a:pt x="237164" y="452525"/>
                  </a:lnTo>
                  <a:lnTo>
                    <a:pt x="237142" y="452525"/>
                  </a:lnTo>
                  <a:lnTo>
                    <a:pt x="237131" y="452525"/>
                  </a:lnTo>
                  <a:lnTo>
                    <a:pt x="237120" y="452536"/>
                  </a:lnTo>
                  <a:lnTo>
                    <a:pt x="237098" y="452536"/>
                  </a:lnTo>
                  <a:lnTo>
                    <a:pt x="237087" y="452536"/>
                  </a:lnTo>
                  <a:lnTo>
                    <a:pt x="237076" y="452547"/>
                  </a:lnTo>
                  <a:lnTo>
                    <a:pt x="237065" y="452547"/>
                  </a:lnTo>
                  <a:lnTo>
                    <a:pt x="237054" y="452558"/>
                  </a:lnTo>
                  <a:lnTo>
                    <a:pt x="237032" y="452558"/>
                  </a:lnTo>
                  <a:lnTo>
                    <a:pt x="237021" y="452558"/>
                  </a:lnTo>
                  <a:lnTo>
                    <a:pt x="237010" y="452569"/>
                  </a:lnTo>
                  <a:lnTo>
                    <a:pt x="236999" y="452580"/>
                  </a:lnTo>
                  <a:lnTo>
                    <a:pt x="236988" y="452580"/>
                  </a:lnTo>
                  <a:lnTo>
                    <a:pt x="236977" y="452591"/>
                  </a:lnTo>
                  <a:lnTo>
                    <a:pt x="236966" y="452591"/>
                  </a:lnTo>
                  <a:lnTo>
                    <a:pt x="236955" y="452591"/>
                  </a:lnTo>
                  <a:lnTo>
                    <a:pt x="236944" y="452602"/>
                  </a:lnTo>
                  <a:lnTo>
                    <a:pt x="236922" y="452602"/>
                  </a:lnTo>
                  <a:lnTo>
                    <a:pt x="236910" y="452602"/>
                  </a:lnTo>
                  <a:lnTo>
                    <a:pt x="236899" y="452613"/>
                  </a:lnTo>
                  <a:lnTo>
                    <a:pt x="236877" y="452613"/>
                  </a:lnTo>
                  <a:lnTo>
                    <a:pt x="236855" y="452613"/>
                  </a:lnTo>
                  <a:lnTo>
                    <a:pt x="236844" y="452613"/>
                  </a:lnTo>
                  <a:lnTo>
                    <a:pt x="236833" y="452602"/>
                  </a:lnTo>
                  <a:lnTo>
                    <a:pt x="236811" y="452602"/>
                  </a:lnTo>
                  <a:lnTo>
                    <a:pt x="236800" y="452602"/>
                  </a:lnTo>
                  <a:lnTo>
                    <a:pt x="236778" y="452591"/>
                  </a:lnTo>
                  <a:lnTo>
                    <a:pt x="236767" y="452591"/>
                  </a:lnTo>
                  <a:lnTo>
                    <a:pt x="236745" y="452580"/>
                  </a:lnTo>
                  <a:lnTo>
                    <a:pt x="236712" y="452569"/>
                  </a:lnTo>
                  <a:lnTo>
                    <a:pt x="236690" y="452558"/>
                  </a:lnTo>
                  <a:lnTo>
                    <a:pt x="236668" y="452547"/>
                  </a:lnTo>
                  <a:lnTo>
                    <a:pt x="236646" y="452536"/>
                  </a:lnTo>
                  <a:lnTo>
                    <a:pt x="236613" y="452536"/>
                  </a:lnTo>
                  <a:lnTo>
                    <a:pt x="236602" y="452525"/>
                  </a:lnTo>
                  <a:lnTo>
                    <a:pt x="236579" y="452514"/>
                  </a:lnTo>
                  <a:lnTo>
                    <a:pt x="236568" y="452514"/>
                  </a:lnTo>
                  <a:lnTo>
                    <a:pt x="236546" y="452503"/>
                  </a:lnTo>
                  <a:lnTo>
                    <a:pt x="236535" y="452503"/>
                  </a:lnTo>
                  <a:lnTo>
                    <a:pt x="236524" y="452492"/>
                  </a:lnTo>
                  <a:lnTo>
                    <a:pt x="236502" y="452492"/>
                  </a:lnTo>
                  <a:lnTo>
                    <a:pt x="236491" y="452481"/>
                  </a:lnTo>
                  <a:lnTo>
                    <a:pt x="236469" y="452470"/>
                  </a:lnTo>
                  <a:lnTo>
                    <a:pt x="236458" y="452470"/>
                  </a:lnTo>
                  <a:lnTo>
                    <a:pt x="236436" y="452459"/>
                  </a:lnTo>
                  <a:lnTo>
                    <a:pt x="236425" y="452448"/>
                  </a:lnTo>
                  <a:lnTo>
                    <a:pt x="236403" y="452437"/>
                  </a:lnTo>
                  <a:lnTo>
                    <a:pt x="236381" y="452426"/>
                  </a:lnTo>
                  <a:lnTo>
                    <a:pt x="236359" y="452415"/>
                  </a:lnTo>
                  <a:lnTo>
                    <a:pt x="236348" y="452415"/>
                  </a:lnTo>
                  <a:lnTo>
                    <a:pt x="236326" y="452404"/>
                  </a:lnTo>
                  <a:lnTo>
                    <a:pt x="236315" y="452393"/>
                  </a:lnTo>
                  <a:lnTo>
                    <a:pt x="236304" y="452393"/>
                  </a:lnTo>
                  <a:lnTo>
                    <a:pt x="236282" y="452382"/>
                  </a:lnTo>
                  <a:lnTo>
                    <a:pt x="236271" y="452382"/>
                  </a:lnTo>
                  <a:lnTo>
                    <a:pt x="236259" y="452382"/>
                  </a:lnTo>
                  <a:lnTo>
                    <a:pt x="236248" y="452382"/>
                  </a:lnTo>
                  <a:lnTo>
                    <a:pt x="236237" y="452382"/>
                  </a:lnTo>
                  <a:lnTo>
                    <a:pt x="236226" y="452382"/>
                  </a:lnTo>
                  <a:lnTo>
                    <a:pt x="236215" y="452382"/>
                  </a:lnTo>
                  <a:lnTo>
                    <a:pt x="236204" y="452382"/>
                  </a:lnTo>
                  <a:lnTo>
                    <a:pt x="236193" y="452382"/>
                  </a:lnTo>
                  <a:lnTo>
                    <a:pt x="236182" y="452382"/>
                  </a:lnTo>
                  <a:lnTo>
                    <a:pt x="236171" y="452382"/>
                  </a:lnTo>
                  <a:lnTo>
                    <a:pt x="236160" y="452382"/>
                  </a:lnTo>
                  <a:lnTo>
                    <a:pt x="236149" y="452382"/>
                  </a:lnTo>
                  <a:lnTo>
                    <a:pt x="236138" y="452382"/>
                  </a:lnTo>
                  <a:lnTo>
                    <a:pt x="236116" y="452382"/>
                  </a:lnTo>
                  <a:lnTo>
                    <a:pt x="236105" y="452393"/>
                  </a:lnTo>
                  <a:lnTo>
                    <a:pt x="236094" y="452393"/>
                  </a:lnTo>
                  <a:lnTo>
                    <a:pt x="236083" y="452404"/>
                  </a:lnTo>
                  <a:lnTo>
                    <a:pt x="236061" y="452404"/>
                  </a:lnTo>
                  <a:lnTo>
                    <a:pt x="236061" y="452404"/>
                  </a:lnTo>
                  <a:lnTo>
                    <a:pt x="236061" y="452382"/>
                  </a:lnTo>
                  <a:lnTo>
                    <a:pt x="236061" y="452371"/>
                  </a:lnTo>
                  <a:lnTo>
                    <a:pt x="236061" y="452349"/>
                  </a:lnTo>
                  <a:lnTo>
                    <a:pt x="236061" y="452337"/>
                  </a:lnTo>
                  <a:lnTo>
                    <a:pt x="236061" y="452315"/>
                  </a:lnTo>
                  <a:lnTo>
                    <a:pt x="236061" y="452304"/>
                  </a:lnTo>
                  <a:lnTo>
                    <a:pt x="236061" y="452282"/>
                  </a:lnTo>
                  <a:lnTo>
                    <a:pt x="236061" y="452271"/>
                  </a:lnTo>
                  <a:lnTo>
                    <a:pt x="236061" y="452260"/>
                  </a:lnTo>
                  <a:lnTo>
                    <a:pt x="236061" y="452249"/>
                  </a:lnTo>
                  <a:lnTo>
                    <a:pt x="236061" y="452238"/>
                  </a:lnTo>
                  <a:lnTo>
                    <a:pt x="236061" y="452227"/>
                  </a:lnTo>
                  <a:lnTo>
                    <a:pt x="236061" y="452216"/>
                  </a:lnTo>
                  <a:lnTo>
                    <a:pt x="236061" y="452194"/>
                  </a:lnTo>
                  <a:lnTo>
                    <a:pt x="236050" y="452183"/>
                  </a:lnTo>
                  <a:lnTo>
                    <a:pt x="236050" y="452172"/>
                  </a:lnTo>
                  <a:lnTo>
                    <a:pt x="236050" y="452161"/>
                  </a:lnTo>
                  <a:lnTo>
                    <a:pt x="236050" y="452150"/>
                  </a:lnTo>
                  <a:lnTo>
                    <a:pt x="236039" y="452139"/>
                  </a:lnTo>
                  <a:lnTo>
                    <a:pt x="236039" y="452128"/>
                  </a:lnTo>
                  <a:lnTo>
                    <a:pt x="236039" y="452117"/>
                  </a:lnTo>
                  <a:lnTo>
                    <a:pt x="236039" y="452106"/>
                  </a:lnTo>
                  <a:lnTo>
                    <a:pt x="236028" y="452095"/>
                  </a:lnTo>
                  <a:lnTo>
                    <a:pt x="236028" y="452084"/>
                  </a:lnTo>
                  <a:lnTo>
                    <a:pt x="236028" y="452073"/>
                  </a:lnTo>
                  <a:lnTo>
                    <a:pt x="236028" y="452062"/>
                  </a:lnTo>
                  <a:lnTo>
                    <a:pt x="236017" y="452051"/>
                  </a:lnTo>
                  <a:lnTo>
                    <a:pt x="236017" y="452029"/>
                  </a:lnTo>
                  <a:lnTo>
                    <a:pt x="236017" y="452029"/>
                  </a:lnTo>
                  <a:lnTo>
                    <a:pt x="236017" y="452018"/>
                  </a:lnTo>
                  <a:lnTo>
                    <a:pt x="235917" y="451963"/>
                  </a:lnTo>
                  <a:lnTo>
                    <a:pt x="235884" y="451952"/>
                  </a:lnTo>
                  <a:lnTo>
                    <a:pt x="235785" y="451874"/>
                  </a:lnTo>
                  <a:lnTo>
                    <a:pt x="235697" y="451775"/>
                  </a:lnTo>
                  <a:lnTo>
                    <a:pt x="235653" y="451665"/>
                  </a:lnTo>
                  <a:lnTo>
                    <a:pt x="235653" y="451566"/>
                  </a:lnTo>
                  <a:lnTo>
                    <a:pt x="235752" y="451356"/>
                  </a:lnTo>
                  <a:lnTo>
                    <a:pt x="235796" y="451114"/>
                  </a:lnTo>
                  <a:lnTo>
                    <a:pt x="235785" y="450849"/>
                  </a:lnTo>
                  <a:lnTo>
                    <a:pt x="235774" y="450628"/>
                  </a:lnTo>
                  <a:lnTo>
                    <a:pt x="235752" y="450463"/>
                  </a:lnTo>
                  <a:lnTo>
                    <a:pt x="235719" y="450287"/>
                  </a:lnTo>
                  <a:lnTo>
                    <a:pt x="235642" y="450099"/>
                  </a:lnTo>
                  <a:lnTo>
                    <a:pt x="235388" y="449691"/>
                  </a:lnTo>
                  <a:lnTo>
                    <a:pt x="235333" y="449471"/>
                  </a:lnTo>
                  <a:lnTo>
                    <a:pt x="235333" y="449261"/>
                  </a:lnTo>
                  <a:lnTo>
                    <a:pt x="235333" y="449085"/>
                  </a:lnTo>
                  <a:lnTo>
                    <a:pt x="235300" y="448919"/>
                  </a:lnTo>
                  <a:lnTo>
                    <a:pt x="235267" y="448688"/>
                  </a:lnTo>
                  <a:lnTo>
                    <a:pt x="235311" y="448523"/>
                  </a:lnTo>
                  <a:lnTo>
                    <a:pt x="235388" y="448434"/>
                  </a:lnTo>
                  <a:lnTo>
                    <a:pt x="235609" y="448258"/>
                  </a:lnTo>
                  <a:lnTo>
                    <a:pt x="235774" y="448159"/>
                  </a:lnTo>
                  <a:lnTo>
                    <a:pt x="235984" y="447927"/>
                  </a:lnTo>
                  <a:lnTo>
                    <a:pt x="236072" y="447729"/>
                  </a:lnTo>
                  <a:lnTo>
                    <a:pt x="236116" y="447442"/>
                  </a:lnTo>
                  <a:lnTo>
                    <a:pt x="236171" y="447211"/>
                  </a:lnTo>
                  <a:lnTo>
                    <a:pt x="236282" y="447045"/>
                  </a:lnTo>
                  <a:lnTo>
                    <a:pt x="236458" y="446825"/>
                  </a:lnTo>
                  <a:lnTo>
                    <a:pt x="236679" y="446582"/>
                  </a:lnTo>
                  <a:lnTo>
                    <a:pt x="236899" y="446350"/>
                  </a:lnTo>
                  <a:lnTo>
                    <a:pt x="237010" y="446251"/>
                  </a:lnTo>
                  <a:lnTo>
                    <a:pt x="237153" y="446086"/>
                  </a:lnTo>
                  <a:lnTo>
                    <a:pt x="237230" y="445954"/>
                  </a:lnTo>
                  <a:lnTo>
                    <a:pt x="237241" y="445788"/>
                  </a:lnTo>
                  <a:lnTo>
                    <a:pt x="237197" y="445513"/>
                  </a:lnTo>
                  <a:lnTo>
                    <a:pt x="237153" y="445259"/>
                  </a:lnTo>
                  <a:lnTo>
                    <a:pt x="237032" y="444928"/>
                  </a:lnTo>
                  <a:lnTo>
                    <a:pt x="236944" y="444697"/>
                  </a:lnTo>
                  <a:lnTo>
                    <a:pt x="236944" y="444487"/>
                  </a:lnTo>
                  <a:lnTo>
                    <a:pt x="236944" y="444289"/>
                  </a:lnTo>
                  <a:lnTo>
                    <a:pt x="236966" y="444090"/>
                  </a:lnTo>
                  <a:lnTo>
                    <a:pt x="236988" y="443936"/>
                  </a:lnTo>
                  <a:lnTo>
                    <a:pt x="237032" y="443826"/>
                  </a:lnTo>
                  <a:lnTo>
                    <a:pt x="237131" y="443704"/>
                  </a:lnTo>
                  <a:lnTo>
                    <a:pt x="237264" y="443495"/>
                  </a:lnTo>
                  <a:lnTo>
                    <a:pt x="237319" y="443418"/>
                  </a:lnTo>
                  <a:lnTo>
                    <a:pt x="237374" y="443330"/>
                  </a:lnTo>
                  <a:lnTo>
                    <a:pt x="237462" y="443087"/>
                  </a:lnTo>
                  <a:lnTo>
                    <a:pt x="237716" y="442789"/>
                  </a:lnTo>
                  <a:lnTo>
                    <a:pt x="237804" y="442679"/>
                  </a:lnTo>
                  <a:lnTo>
                    <a:pt x="237892" y="442547"/>
                  </a:lnTo>
                  <a:lnTo>
                    <a:pt x="237948" y="442480"/>
                  </a:lnTo>
                  <a:lnTo>
                    <a:pt x="237970" y="442392"/>
                  </a:lnTo>
                  <a:lnTo>
                    <a:pt x="237970" y="442271"/>
                  </a:lnTo>
                  <a:lnTo>
                    <a:pt x="238014" y="442128"/>
                  </a:lnTo>
                  <a:lnTo>
                    <a:pt x="238102" y="441951"/>
                  </a:lnTo>
                  <a:lnTo>
                    <a:pt x="238157" y="441830"/>
                  </a:lnTo>
                  <a:lnTo>
                    <a:pt x="238279" y="441643"/>
                  </a:lnTo>
                  <a:lnTo>
                    <a:pt x="238411" y="441576"/>
                  </a:lnTo>
                  <a:lnTo>
                    <a:pt x="238632" y="441521"/>
                  </a:lnTo>
                  <a:lnTo>
                    <a:pt x="238687" y="441510"/>
                  </a:lnTo>
                  <a:lnTo>
                    <a:pt x="238863" y="441466"/>
                  </a:lnTo>
                  <a:lnTo>
                    <a:pt x="238863" y="441466"/>
                  </a:lnTo>
                  <a:lnTo>
                    <a:pt x="238863" y="441466"/>
                  </a:lnTo>
                  <a:lnTo>
                    <a:pt x="238874" y="441466"/>
                  </a:lnTo>
                  <a:lnTo>
                    <a:pt x="238885" y="441477"/>
                  </a:lnTo>
                  <a:lnTo>
                    <a:pt x="238907" y="441477"/>
                  </a:lnTo>
                  <a:lnTo>
                    <a:pt x="238919" y="441477"/>
                  </a:lnTo>
                  <a:lnTo>
                    <a:pt x="238919" y="441477"/>
                  </a:lnTo>
                  <a:lnTo>
                    <a:pt x="238941" y="441477"/>
                  </a:lnTo>
                  <a:lnTo>
                    <a:pt x="238963" y="441477"/>
                  </a:lnTo>
                  <a:lnTo>
                    <a:pt x="238963" y="441477"/>
                  </a:lnTo>
                  <a:lnTo>
                    <a:pt x="238996" y="441477"/>
                  </a:lnTo>
                  <a:lnTo>
                    <a:pt x="239029" y="441477"/>
                  </a:lnTo>
                  <a:lnTo>
                    <a:pt x="239051" y="441477"/>
                  </a:lnTo>
                  <a:lnTo>
                    <a:pt x="239062" y="441477"/>
                  </a:lnTo>
                  <a:lnTo>
                    <a:pt x="239084" y="441466"/>
                  </a:lnTo>
                  <a:lnTo>
                    <a:pt x="239106" y="441466"/>
                  </a:lnTo>
                  <a:lnTo>
                    <a:pt x="239139" y="441466"/>
                  </a:lnTo>
                  <a:lnTo>
                    <a:pt x="239150" y="441466"/>
                  </a:lnTo>
                  <a:lnTo>
                    <a:pt x="239172" y="441466"/>
                  </a:lnTo>
                  <a:lnTo>
                    <a:pt x="239183" y="441466"/>
                  </a:lnTo>
                  <a:lnTo>
                    <a:pt x="239205" y="441466"/>
                  </a:lnTo>
                  <a:lnTo>
                    <a:pt x="239216" y="441466"/>
                  </a:lnTo>
                  <a:lnTo>
                    <a:pt x="239227" y="441455"/>
                  </a:lnTo>
                  <a:lnTo>
                    <a:pt x="239238" y="441455"/>
                  </a:lnTo>
                  <a:lnTo>
                    <a:pt x="239238" y="441455"/>
                  </a:lnTo>
                  <a:lnTo>
                    <a:pt x="239249" y="441444"/>
                  </a:lnTo>
                  <a:lnTo>
                    <a:pt x="239249" y="441444"/>
                  </a:lnTo>
                  <a:lnTo>
                    <a:pt x="239261" y="441444"/>
                  </a:lnTo>
                  <a:lnTo>
                    <a:pt x="239261" y="441444"/>
                  </a:lnTo>
                  <a:lnTo>
                    <a:pt x="239272" y="441444"/>
                  </a:lnTo>
                  <a:lnTo>
                    <a:pt x="239272" y="441433"/>
                  </a:lnTo>
                  <a:lnTo>
                    <a:pt x="239272" y="441433"/>
                  </a:lnTo>
                  <a:lnTo>
                    <a:pt x="239283" y="441433"/>
                  </a:lnTo>
                  <a:lnTo>
                    <a:pt x="239294" y="441422"/>
                  </a:lnTo>
                  <a:lnTo>
                    <a:pt x="239305" y="441422"/>
                  </a:lnTo>
                  <a:lnTo>
                    <a:pt x="239316" y="441411"/>
                  </a:lnTo>
                  <a:lnTo>
                    <a:pt x="239316" y="441411"/>
                  </a:lnTo>
                  <a:lnTo>
                    <a:pt x="239338" y="441400"/>
                  </a:lnTo>
                  <a:lnTo>
                    <a:pt x="239338" y="441389"/>
                  </a:lnTo>
                  <a:lnTo>
                    <a:pt x="239349" y="441389"/>
                  </a:lnTo>
                  <a:lnTo>
                    <a:pt x="239360" y="441378"/>
                  </a:lnTo>
                  <a:lnTo>
                    <a:pt x="239371" y="441367"/>
                  </a:lnTo>
                  <a:lnTo>
                    <a:pt x="239371" y="441356"/>
                  </a:lnTo>
                  <a:lnTo>
                    <a:pt x="239382" y="441356"/>
                  </a:lnTo>
                  <a:lnTo>
                    <a:pt x="239393" y="441345"/>
                  </a:lnTo>
                  <a:lnTo>
                    <a:pt x="239393" y="441334"/>
                  </a:lnTo>
                  <a:lnTo>
                    <a:pt x="239404" y="441323"/>
                  </a:lnTo>
                  <a:lnTo>
                    <a:pt x="239415" y="441323"/>
                  </a:lnTo>
                  <a:lnTo>
                    <a:pt x="239426" y="441312"/>
                  </a:lnTo>
                  <a:lnTo>
                    <a:pt x="239437" y="441301"/>
                  </a:lnTo>
                  <a:lnTo>
                    <a:pt x="239448" y="441290"/>
                  </a:lnTo>
                  <a:lnTo>
                    <a:pt x="239459" y="441279"/>
                  </a:lnTo>
                  <a:lnTo>
                    <a:pt x="239470" y="441268"/>
                  </a:lnTo>
                  <a:lnTo>
                    <a:pt x="239492" y="441257"/>
                  </a:lnTo>
                  <a:lnTo>
                    <a:pt x="239514" y="441235"/>
                  </a:lnTo>
                  <a:lnTo>
                    <a:pt x="239536" y="441213"/>
                  </a:lnTo>
                  <a:lnTo>
                    <a:pt x="239580" y="441191"/>
                  </a:lnTo>
                  <a:lnTo>
                    <a:pt x="239625" y="441157"/>
                  </a:lnTo>
                  <a:lnTo>
                    <a:pt x="239669" y="441113"/>
                  </a:lnTo>
                  <a:lnTo>
                    <a:pt x="239713" y="441080"/>
                  </a:lnTo>
                  <a:lnTo>
                    <a:pt x="239746" y="441058"/>
                  </a:lnTo>
                  <a:lnTo>
                    <a:pt x="239779" y="441036"/>
                  </a:lnTo>
                  <a:lnTo>
                    <a:pt x="239801" y="441014"/>
                  </a:lnTo>
                  <a:lnTo>
                    <a:pt x="239823" y="441003"/>
                  </a:lnTo>
                  <a:lnTo>
                    <a:pt x="239834" y="440981"/>
                  </a:lnTo>
                  <a:lnTo>
                    <a:pt x="239845" y="440970"/>
                  </a:lnTo>
                  <a:lnTo>
                    <a:pt x="239856" y="440959"/>
                  </a:lnTo>
                  <a:lnTo>
                    <a:pt x="239867" y="440948"/>
                  </a:lnTo>
                  <a:lnTo>
                    <a:pt x="239867" y="440937"/>
                  </a:lnTo>
                  <a:lnTo>
                    <a:pt x="239878" y="440926"/>
                  </a:lnTo>
                  <a:lnTo>
                    <a:pt x="239889" y="440915"/>
                  </a:lnTo>
                  <a:lnTo>
                    <a:pt x="239889" y="440904"/>
                  </a:lnTo>
                  <a:lnTo>
                    <a:pt x="239889" y="440893"/>
                  </a:lnTo>
                  <a:lnTo>
                    <a:pt x="239900" y="440882"/>
                  </a:lnTo>
                  <a:lnTo>
                    <a:pt x="239911" y="440871"/>
                  </a:lnTo>
                  <a:lnTo>
                    <a:pt x="239911" y="440860"/>
                  </a:lnTo>
                  <a:lnTo>
                    <a:pt x="239911" y="440849"/>
                  </a:lnTo>
                  <a:lnTo>
                    <a:pt x="239922" y="440838"/>
                  </a:lnTo>
                  <a:lnTo>
                    <a:pt x="239933" y="440827"/>
                  </a:lnTo>
                  <a:lnTo>
                    <a:pt x="239933" y="440816"/>
                  </a:lnTo>
                  <a:lnTo>
                    <a:pt x="239933" y="440805"/>
                  </a:lnTo>
                  <a:lnTo>
                    <a:pt x="239933" y="440794"/>
                  </a:lnTo>
                  <a:lnTo>
                    <a:pt x="239933" y="440783"/>
                  </a:lnTo>
                  <a:lnTo>
                    <a:pt x="239933" y="440772"/>
                  </a:lnTo>
                  <a:lnTo>
                    <a:pt x="239933" y="440749"/>
                  </a:lnTo>
                  <a:lnTo>
                    <a:pt x="239933" y="440749"/>
                  </a:lnTo>
                  <a:lnTo>
                    <a:pt x="239933" y="440738"/>
                  </a:lnTo>
                  <a:lnTo>
                    <a:pt x="239933" y="440727"/>
                  </a:lnTo>
                  <a:lnTo>
                    <a:pt x="239933" y="440716"/>
                  </a:lnTo>
                  <a:lnTo>
                    <a:pt x="239933" y="440705"/>
                  </a:lnTo>
                  <a:lnTo>
                    <a:pt x="239933" y="440705"/>
                  </a:lnTo>
                  <a:lnTo>
                    <a:pt x="239933" y="440694"/>
                  </a:lnTo>
                  <a:lnTo>
                    <a:pt x="239922" y="440683"/>
                  </a:lnTo>
                  <a:lnTo>
                    <a:pt x="239922" y="440672"/>
                  </a:lnTo>
                  <a:lnTo>
                    <a:pt x="239922" y="440650"/>
                  </a:lnTo>
                  <a:lnTo>
                    <a:pt x="239922" y="440639"/>
                  </a:lnTo>
                  <a:lnTo>
                    <a:pt x="239911" y="440628"/>
                  </a:lnTo>
                  <a:lnTo>
                    <a:pt x="239911" y="440617"/>
                  </a:lnTo>
                  <a:lnTo>
                    <a:pt x="239900" y="440595"/>
                  </a:lnTo>
                  <a:lnTo>
                    <a:pt x="239900" y="440584"/>
                  </a:lnTo>
                  <a:lnTo>
                    <a:pt x="239889" y="440562"/>
                  </a:lnTo>
                  <a:lnTo>
                    <a:pt x="239878" y="440540"/>
                  </a:lnTo>
                  <a:lnTo>
                    <a:pt x="239867" y="440529"/>
                  </a:lnTo>
                  <a:lnTo>
                    <a:pt x="239867" y="440507"/>
                  </a:lnTo>
                  <a:lnTo>
                    <a:pt x="239856" y="440485"/>
                  </a:lnTo>
                  <a:lnTo>
                    <a:pt x="239845" y="440463"/>
                  </a:lnTo>
                  <a:lnTo>
                    <a:pt x="239834" y="440441"/>
                  </a:lnTo>
                  <a:lnTo>
                    <a:pt x="239834" y="440430"/>
                  </a:lnTo>
                  <a:lnTo>
                    <a:pt x="239823" y="440419"/>
                  </a:lnTo>
                  <a:lnTo>
                    <a:pt x="239812" y="440397"/>
                  </a:lnTo>
                  <a:lnTo>
                    <a:pt x="239812" y="440386"/>
                  </a:lnTo>
                  <a:lnTo>
                    <a:pt x="239812" y="440375"/>
                  </a:lnTo>
                  <a:lnTo>
                    <a:pt x="239801" y="440353"/>
                  </a:lnTo>
                  <a:lnTo>
                    <a:pt x="239801" y="440342"/>
                  </a:lnTo>
                  <a:lnTo>
                    <a:pt x="239801" y="440330"/>
                  </a:lnTo>
                  <a:lnTo>
                    <a:pt x="239801" y="440308"/>
                  </a:lnTo>
                  <a:lnTo>
                    <a:pt x="239790" y="440297"/>
                  </a:lnTo>
                  <a:lnTo>
                    <a:pt x="239790" y="440286"/>
                  </a:lnTo>
                  <a:lnTo>
                    <a:pt x="239790" y="440264"/>
                  </a:lnTo>
                  <a:lnTo>
                    <a:pt x="239779" y="440242"/>
                  </a:lnTo>
                  <a:lnTo>
                    <a:pt x="239779" y="440231"/>
                  </a:lnTo>
                  <a:lnTo>
                    <a:pt x="239779" y="440209"/>
                  </a:lnTo>
                  <a:lnTo>
                    <a:pt x="239768" y="440198"/>
                  </a:lnTo>
                  <a:lnTo>
                    <a:pt x="239768" y="440187"/>
                  </a:lnTo>
                  <a:lnTo>
                    <a:pt x="239768" y="440165"/>
                  </a:lnTo>
                  <a:lnTo>
                    <a:pt x="239768" y="440154"/>
                  </a:lnTo>
                  <a:lnTo>
                    <a:pt x="239768" y="440132"/>
                  </a:lnTo>
                  <a:lnTo>
                    <a:pt x="239768" y="440121"/>
                  </a:lnTo>
                  <a:lnTo>
                    <a:pt x="239768" y="440099"/>
                  </a:lnTo>
                  <a:lnTo>
                    <a:pt x="239768" y="440066"/>
                  </a:lnTo>
                  <a:lnTo>
                    <a:pt x="239768" y="440033"/>
                  </a:lnTo>
                  <a:lnTo>
                    <a:pt x="239757" y="439989"/>
                  </a:lnTo>
                  <a:lnTo>
                    <a:pt x="239757" y="439934"/>
                  </a:lnTo>
                  <a:lnTo>
                    <a:pt x="239757" y="439889"/>
                  </a:lnTo>
                  <a:lnTo>
                    <a:pt x="239757" y="439834"/>
                  </a:lnTo>
                  <a:lnTo>
                    <a:pt x="239757" y="439790"/>
                  </a:lnTo>
                  <a:lnTo>
                    <a:pt x="239757" y="439757"/>
                  </a:lnTo>
                  <a:lnTo>
                    <a:pt x="239757" y="439724"/>
                  </a:lnTo>
                  <a:lnTo>
                    <a:pt x="239757" y="439713"/>
                  </a:lnTo>
                  <a:lnTo>
                    <a:pt x="239757" y="439691"/>
                  </a:lnTo>
                  <a:lnTo>
                    <a:pt x="239768" y="439669"/>
                  </a:lnTo>
                  <a:lnTo>
                    <a:pt x="239768" y="439658"/>
                  </a:lnTo>
                  <a:lnTo>
                    <a:pt x="239779" y="439647"/>
                  </a:lnTo>
                  <a:lnTo>
                    <a:pt x="239779" y="439625"/>
                  </a:lnTo>
                  <a:lnTo>
                    <a:pt x="239790" y="439614"/>
                  </a:lnTo>
                  <a:lnTo>
                    <a:pt x="239801" y="439592"/>
                  </a:lnTo>
                  <a:lnTo>
                    <a:pt x="239812" y="439581"/>
                  </a:lnTo>
                  <a:lnTo>
                    <a:pt x="239834" y="439559"/>
                  </a:lnTo>
                  <a:lnTo>
                    <a:pt x="239845" y="439537"/>
                  </a:lnTo>
                  <a:lnTo>
                    <a:pt x="239856" y="439515"/>
                  </a:lnTo>
                  <a:lnTo>
                    <a:pt x="239867" y="439493"/>
                  </a:lnTo>
                  <a:lnTo>
                    <a:pt x="239878" y="439481"/>
                  </a:lnTo>
                  <a:lnTo>
                    <a:pt x="239889" y="439459"/>
                  </a:lnTo>
                  <a:lnTo>
                    <a:pt x="239900" y="439448"/>
                  </a:lnTo>
                  <a:lnTo>
                    <a:pt x="239900" y="439437"/>
                  </a:lnTo>
                  <a:lnTo>
                    <a:pt x="239911" y="439426"/>
                  </a:lnTo>
                  <a:lnTo>
                    <a:pt x="239922" y="439415"/>
                  </a:lnTo>
                  <a:lnTo>
                    <a:pt x="239933" y="439404"/>
                  </a:lnTo>
                  <a:lnTo>
                    <a:pt x="239945" y="439393"/>
                  </a:lnTo>
                  <a:lnTo>
                    <a:pt x="239956" y="439382"/>
                  </a:lnTo>
                  <a:lnTo>
                    <a:pt x="239967" y="439371"/>
                  </a:lnTo>
                  <a:lnTo>
                    <a:pt x="239978" y="439360"/>
                  </a:lnTo>
                  <a:lnTo>
                    <a:pt x="239989" y="439349"/>
                  </a:lnTo>
                  <a:lnTo>
                    <a:pt x="240000" y="439338"/>
                  </a:lnTo>
                  <a:lnTo>
                    <a:pt x="240011" y="439327"/>
                  </a:lnTo>
                  <a:lnTo>
                    <a:pt x="240022" y="439316"/>
                  </a:lnTo>
                  <a:lnTo>
                    <a:pt x="240033" y="439305"/>
                  </a:lnTo>
                  <a:lnTo>
                    <a:pt x="240044" y="439294"/>
                  </a:lnTo>
                  <a:lnTo>
                    <a:pt x="240055" y="439294"/>
                  </a:lnTo>
                  <a:lnTo>
                    <a:pt x="240066" y="439283"/>
                  </a:lnTo>
                  <a:lnTo>
                    <a:pt x="240077" y="439272"/>
                  </a:lnTo>
                  <a:lnTo>
                    <a:pt x="240088" y="439261"/>
                  </a:lnTo>
                  <a:lnTo>
                    <a:pt x="240110" y="439250"/>
                  </a:lnTo>
                  <a:lnTo>
                    <a:pt x="240121" y="439239"/>
                  </a:lnTo>
                  <a:lnTo>
                    <a:pt x="240143" y="439239"/>
                  </a:lnTo>
                  <a:lnTo>
                    <a:pt x="240154" y="439228"/>
                  </a:lnTo>
                  <a:lnTo>
                    <a:pt x="240176" y="439206"/>
                  </a:lnTo>
                  <a:lnTo>
                    <a:pt x="240209" y="439195"/>
                  </a:lnTo>
                  <a:lnTo>
                    <a:pt x="240231" y="439184"/>
                  </a:lnTo>
                  <a:lnTo>
                    <a:pt x="240265" y="439173"/>
                  </a:lnTo>
                  <a:lnTo>
                    <a:pt x="240287" y="439162"/>
                  </a:lnTo>
                  <a:lnTo>
                    <a:pt x="240309" y="439140"/>
                  </a:lnTo>
                  <a:lnTo>
                    <a:pt x="240320" y="439129"/>
                  </a:lnTo>
                  <a:lnTo>
                    <a:pt x="240342" y="439129"/>
                  </a:lnTo>
                  <a:lnTo>
                    <a:pt x="240353" y="439118"/>
                  </a:lnTo>
                  <a:lnTo>
                    <a:pt x="240364" y="439107"/>
                  </a:lnTo>
                  <a:lnTo>
                    <a:pt x="240375" y="439096"/>
                  </a:lnTo>
                  <a:lnTo>
                    <a:pt x="240386" y="439085"/>
                  </a:lnTo>
                  <a:lnTo>
                    <a:pt x="240408" y="439074"/>
                  </a:lnTo>
                  <a:lnTo>
                    <a:pt x="240419" y="439052"/>
                  </a:lnTo>
                  <a:lnTo>
                    <a:pt x="240430" y="439041"/>
                  </a:lnTo>
                  <a:lnTo>
                    <a:pt x="240452" y="439007"/>
                  </a:lnTo>
                  <a:lnTo>
                    <a:pt x="240485" y="438985"/>
                  </a:lnTo>
                  <a:lnTo>
                    <a:pt x="240507" y="438963"/>
                  </a:lnTo>
                  <a:lnTo>
                    <a:pt x="240529" y="438930"/>
                  </a:lnTo>
                  <a:lnTo>
                    <a:pt x="240551" y="438908"/>
                  </a:lnTo>
                  <a:lnTo>
                    <a:pt x="240562" y="438886"/>
                  </a:lnTo>
                  <a:lnTo>
                    <a:pt x="240585" y="438875"/>
                  </a:lnTo>
                  <a:lnTo>
                    <a:pt x="240596" y="438864"/>
                  </a:lnTo>
                  <a:lnTo>
                    <a:pt x="240607" y="438853"/>
                  </a:lnTo>
                  <a:lnTo>
                    <a:pt x="240618" y="438842"/>
                  </a:lnTo>
                  <a:lnTo>
                    <a:pt x="240629" y="438831"/>
                  </a:lnTo>
                  <a:lnTo>
                    <a:pt x="240640" y="438820"/>
                  </a:lnTo>
                  <a:lnTo>
                    <a:pt x="240662" y="438820"/>
                  </a:lnTo>
                  <a:lnTo>
                    <a:pt x="240673" y="438809"/>
                  </a:lnTo>
                  <a:lnTo>
                    <a:pt x="240695" y="438798"/>
                  </a:lnTo>
                  <a:lnTo>
                    <a:pt x="240706" y="438798"/>
                  </a:lnTo>
                  <a:lnTo>
                    <a:pt x="240728" y="438776"/>
                  </a:lnTo>
                  <a:lnTo>
                    <a:pt x="240739" y="438765"/>
                  </a:lnTo>
                  <a:lnTo>
                    <a:pt x="240761" y="438765"/>
                  </a:lnTo>
                  <a:lnTo>
                    <a:pt x="240772" y="438754"/>
                  </a:lnTo>
                  <a:lnTo>
                    <a:pt x="240794" y="438743"/>
                  </a:lnTo>
                  <a:lnTo>
                    <a:pt x="240805" y="438743"/>
                  </a:lnTo>
                  <a:lnTo>
                    <a:pt x="240827" y="438732"/>
                  </a:lnTo>
                  <a:lnTo>
                    <a:pt x="240838" y="438732"/>
                  </a:lnTo>
                  <a:lnTo>
                    <a:pt x="240849" y="438721"/>
                  </a:lnTo>
                  <a:lnTo>
                    <a:pt x="240871" y="438721"/>
                  </a:lnTo>
                  <a:lnTo>
                    <a:pt x="240882" y="438710"/>
                  </a:lnTo>
                  <a:lnTo>
                    <a:pt x="240893" y="438710"/>
                  </a:lnTo>
                  <a:lnTo>
                    <a:pt x="240904" y="438710"/>
                  </a:lnTo>
                  <a:lnTo>
                    <a:pt x="240927" y="438710"/>
                  </a:lnTo>
                  <a:lnTo>
                    <a:pt x="240949" y="438710"/>
                  </a:lnTo>
                  <a:lnTo>
                    <a:pt x="240971" y="438710"/>
                  </a:lnTo>
                  <a:lnTo>
                    <a:pt x="240982" y="438710"/>
                  </a:lnTo>
                  <a:lnTo>
                    <a:pt x="241004" y="438710"/>
                  </a:lnTo>
                  <a:lnTo>
                    <a:pt x="241026" y="438699"/>
                  </a:lnTo>
                  <a:lnTo>
                    <a:pt x="241037" y="438699"/>
                  </a:lnTo>
                  <a:lnTo>
                    <a:pt x="241059" y="438699"/>
                  </a:lnTo>
                  <a:lnTo>
                    <a:pt x="241070" y="438699"/>
                  </a:lnTo>
                  <a:lnTo>
                    <a:pt x="241092" y="438699"/>
                  </a:lnTo>
                  <a:lnTo>
                    <a:pt x="241103" y="438699"/>
                  </a:lnTo>
                  <a:lnTo>
                    <a:pt x="241114" y="438699"/>
                  </a:lnTo>
                  <a:lnTo>
                    <a:pt x="241136" y="438710"/>
                  </a:lnTo>
                  <a:lnTo>
                    <a:pt x="241158" y="438710"/>
                  </a:lnTo>
                  <a:lnTo>
                    <a:pt x="241191" y="438721"/>
                  </a:lnTo>
                  <a:lnTo>
                    <a:pt x="241224" y="438732"/>
                  </a:lnTo>
                  <a:lnTo>
                    <a:pt x="241269" y="438743"/>
                  </a:lnTo>
                  <a:lnTo>
                    <a:pt x="241313" y="438765"/>
                  </a:lnTo>
                  <a:lnTo>
                    <a:pt x="241368" y="438776"/>
                  </a:lnTo>
                  <a:lnTo>
                    <a:pt x="241412" y="438798"/>
                  </a:lnTo>
                  <a:lnTo>
                    <a:pt x="241467" y="438809"/>
                  </a:lnTo>
                  <a:lnTo>
                    <a:pt x="241500" y="438820"/>
                  </a:lnTo>
                  <a:lnTo>
                    <a:pt x="241522" y="438831"/>
                  </a:lnTo>
                  <a:lnTo>
                    <a:pt x="241544" y="438842"/>
                  </a:lnTo>
                  <a:lnTo>
                    <a:pt x="241566" y="438842"/>
                  </a:lnTo>
                  <a:lnTo>
                    <a:pt x="241588" y="438853"/>
                  </a:lnTo>
                  <a:lnTo>
                    <a:pt x="241599" y="438853"/>
                  </a:lnTo>
                  <a:lnTo>
                    <a:pt x="241622" y="438853"/>
                  </a:lnTo>
                  <a:lnTo>
                    <a:pt x="241644" y="438864"/>
                  </a:lnTo>
                  <a:lnTo>
                    <a:pt x="241677" y="438864"/>
                  </a:lnTo>
                  <a:lnTo>
                    <a:pt x="241710" y="438875"/>
                  </a:lnTo>
                  <a:lnTo>
                    <a:pt x="241765" y="438875"/>
                  </a:lnTo>
                  <a:lnTo>
                    <a:pt x="241820" y="438886"/>
                  </a:lnTo>
                  <a:lnTo>
                    <a:pt x="241875" y="438897"/>
                  </a:lnTo>
                  <a:lnTo>
                    <a:pt x="241930" y="438908"/>
                  </a:lnTo>
                  <a:lnTo>
                    <a:pt x="241986" y="438919"/>
                  </a:lnTo>
                  <a:lnTo>
                    <a:pt x="242019" y="438930"/>
                  </a:lnTo>
                  <a:lnTo>
                    <a:pt x="242052" y="438930"/>
                  </a:lnTo>
                  <a:lnTo>
                    <a:pt x="242074" y="438941"/>
                  </a:lnTo>
                  <a:lnTo>
                    <a:pt x="242096" y="438941"/>
                  </a:lnTo>
                  <a:lnTo>
                    <a:pt x="242107" y="438952"/>
                  </a:lnTo>
                  <a:lnTo>
                    <a:pt x="242129" y="438952"/>
                  </a:lnTo>
                  <a:lnTo>
                    <a:pt x="242140" y="438952"/>
                  </a:lnTo>
                  <a:lnTo>
                    <a:pt x="242151" y="438963"/>
                  </a:lnTo>
                  <a:lnTo>
                    <a:pt x="242162" y="438974"/>
                  </a:lnTo>
                  <a:lnTo>
                    <a:pt x="242173" y="438974"/>
                  </a:lnTo>
                  <a:lnTo>
                    <a:pt x="242184" y="438974"/>
                  </a:lnTo>
                  <a:lnTo>
                    <a:pt x="242206" y="438985"/>
                  </a:lnTo>
                  <a:lnTo>
                    <a:pt x="242206" y="438996"/>
                  </a:lnTo>
                  <a:lnTo>
                    <a:pt x="242228" y="438996"/>
                  </a:lnTo>
                  <a:lnTo>
                    <a:pt x="242239" y="439007"/>
                  </a:lnTo>
                  <a:lnTo>
                    <a:pt x="242250" y="439007"/>
                  </a:lnTo>
                  <a:lnTo>
                    <a:pt x="242262" y="439018"/>
                  </a:lnTo>
                  <a:lnTo>
                    <a:pt x="242273" y="439018"/>
                  </a:lnTo>
                  <a:lnTo>
                    <a:pt x="242284" y="439029"/>
                  </a:lnTo>
                  <a:lnTo>
                    <a:pt x="242295" y="439041"/>
                  </a:lnTo>
                  <a:lnTo>
                    <a:pt x="242306" y="439052"/>
                  </a:lnTo>
                  <a:lnTo>
                    <a:pt x="242317" y="439052"/>
                  </a:lnTo>
                  <a:lnTo>
                    <a:pt x="242328" y="439063"/>
                  </a:lnTo>
                  <a:lnTo>
                    <a:pt x="242339" y="439074"/>
                  </a:lnTo>
                  <a:lnTo>
                    <a:pt x="242350" y="439085"/>
                  </a:lnTo>
                  <a:lnTo>
                    <a:pt x="242361" y="439096"/>
                  </a:lnTo>
                  <a:lnTo>
                    <a:pt x="242372" y="439107"/>
                  </a:lnTo>
                  <a:lnTo>
                    <a:pt x="242383" y="439118"/>
                  </a:lnTo>
                  <a:lnTo>
                    <a:pt x="242394" y="439129"/>
                  </a:lnTo>
                  <a:lnTo>
                    <a:pt x="242416" y="439140"/>
                  </a:lnTo>
                  <a:lnTo>
                    <a:pt x="242427" y="439162"/>
                  </a:lnTo>
                  <a:lnTo>
                    <a:pt x="242438" y="439173"/>
                  </a:lnTo>
                  <a:lnTo>
                    <a:pt x="242449" y="439184"/>
                  </a:lnTo>
                  <a:lnTo>
                    <a:pt x="242460" y="439195"/>
                  </a:lnTo>
                  <a:lnTo>
                    <a:pt x="242471" y="439195"/>
                  </a:lnTo>
                  <a:lnTo>
                    <a:pt x="242482" y="439206"/>
                  </a:lnTo>
                  <a:lnTo>
                    <a:pt x="242493" y="439217"/>
                  </a:lnTo>
                  <a:lnTo>
                    <a:pt x="242504" y="439217"/>
                  </a:lnTo>
                  <a:lnTo>
                    <a:pt x="242515" y="439228"/>
                  </a:lnTo>
                  <a:lnTo>
                    <a:pt x="242526" y="439228"/>
                  </a:lnTo>
                  <a:lnTo>
                    <a:pt x="242537" y="439228"/>
                  </a:lnTo>
                  <a:lnTo>
                    <a:pt x="242548" y="439228"/>
                  </a:lnTo>
                  <a:lnTo>
                    <a:pt x="242559" y="439239"/>
                  </a:lnTo>
                  <a:lnTo>
                    <a:pt x="242559" y="439239"/>
                  </a:lnTo>
                  <a:lnTo>
                    <a:pt x="242570" y="439239"/>
                  </a:lnTo>
                  <a:lnTo>
                    <a:pt x="242581" y="439239"/>
                  </a:lnTo>
                  <a:lnTo>
                    <a:pt x="242581" y="439250"/>
                  </a:lnTo>
                  <a:lnTo>
                    <a:pt x="242593" y="439250"/>
                  </a:lnTo>
                  <a:lnTo>
                    <a:pt x="242604" y="439250"/>
                  </a:lnTo>
                  <a:lnTo>
                    <a:pt x="242615" y="439250"/>
                  </a:lnTo>
                  <a:lnTo>
                    <a:pt x="242637" y="439261"/>
                  </a:lnTo>
                  <a:lnTo>
                    <a:pt x="242648" y="439261"/>
                  </a:lnTo>
                  <a:lnTo>
                    <a:pt x="242659" y="439261"/>
                  </a:lnTo>
                  <a:lnTo>
                    <a:pt x="242670" y="439261"/>
                  </a:lnTo>
                  <a:lnTo>
                    <a:pt x="242692" y="439272"/>
                  </a:lnTo>
                  <a:lnTo>
                    <a:pt x="242703" y="439272"/>
                  </a:lnTo>
                  <a:lnTo>
                    <a:pt x="242714" y="439272"/>
                  </a:lnTo>
                  <a:lnTo>
                    <a:pt x="242725" y="439272"/>
                  </a:lnTo>
                  <a:lnTo>
                    <a:pt x="242736" y="439272"/>
                  </a:lnTo>
                  <a:lnTo>
                    <a:pt x="242758" y="439272"/>
                  </a:lnTo>
                  <a:lnTo>
                    <a:pt x="242769" y="439283"/>
                  </a:lnTo>
                  <a:lnTo>
                    <a:pt x="242780" y="439283"/>
                  </a:lnTo>
                  <a:lnTo>
                    <a:pt x="242802" y="439283"/>
                  </a:lnTo>
                  <a:lnTo>
                    <a:pt x="242813" y="439283"/>
                  </a:lnTo>
                  <a:lnTo>
                    <a:pt x="242824" y="439283"/>
                  </a:lnTo>
                  <a:lnTo>
                    <a:pt x="242835" y="439283"/>
                  </a:lnTo>
                  <a:lnTo>
                    <a:pt x="242846" y="439283"/>
                  </a:lnTo>
                  <a:lnTo>
                    <a:pt x="242857" y="439272"/>
                  </a:lnTo>
                  <a:lnTo>
                    <a:pt x="242868" y="439272"/>
                  </a:lnTo>
                  <a:lnTo>
                    <a:pt x="242879" y="439261"/>
                  </a:lnTo>
                  <a:lnTo>
                    <a:pt x="242890" y="439250"/>
                  </a:lnTo>
                  <a:lnTo>
                    <a:pt x="242901" y="439250"/>
                  </a:lnTo>
                  <a:lnTo>
                    <a:pt x="242912" y="439239"/>
                  </a:lnTo>
                  <a:lnTo>
                    <a:pt x="242923" y="439228"/>
                  </a:lnTo>
                  <a:lnTo>
                    <a:pt x="242935" y="439217"/>
                  </a:lnTo>
                  <a:lnTo>
                    <a:pt x="242946" y="439206"/>
                  </a:lnTo>
                  <a:lnTo>
                    <a:pt x="242957" y="439195"/>
                  </a:lnTo>
                  <a:lnTo>
                    <a:pt x="242968" y="439173"/>
                  </a:lnTo>
                  <a:lnTo>
                    <a:pt x="242990" y="439162"/>
                  </a:lnTo>
                  <a:lnTo>
                    <a:pt x="243001" y="439140"/>
                  </a:lnTo>
                  <a:lnTo>
                    <a:pt x="243012" y="439129"/>
                  </a:lnTo>
                  <a:lnTo>
                    <a:pt x="243023" y="439118"/>
                  </a:lnTo>
                  <a:lnTo>
                    <a:pt x="243034" y="439107"/>
                  </a:lnTo>
                  <a:lnTo>
                    <a:pt x="243045" y="439096"/>
                  </a:lnTo>
                  <a:lnTo>
                    <a:pt x="243056" y="439085"/>
                  </a:lnTo>
                  <a:lnTo>
                    <a:pt x="243067" y="439074"/>
                  </a:lnTo>
                  <a:lnTo>
                    <a:pt x="243078" y="439074"/>
                  </a:lnTo>
                  <a:lnTo>
                    <a:pt x="243089" y="439063"/>
                  </a:lnTo>
                  <a:lnTo>
                    <a:pt x="243100" y="439063"/>
                  </a:lnTo>
                  <a:lnTo>
                    <a:pt x="243100" y="439052"/>
                  </a:lnTo>
                  <a:lnTo>
                    <a:pt x="243111" y="439052"/>
                  </a:lnTo>
                  <a:lnTo>
                    <a:pt x="243122" y="439052"/>
                  </a:lnTo>
                  <a:lnTo>
                    <a:pt x="243122" y="439052"/>
                  </a:lnTo>
                  <a:lnTo>
                    <a:pt x="243122" y="439041"/>
                  </a:lnTo>
                  <a:lnTo>
                    <a:pt x="243133" y="439041"/>
                  </a:lnTo>
                  <a:lnTo>
                    <a:pt x="243133" y="439041"/>
                  </a:lnTo>
                  <a:lnTo>
                    <a:pt x="243144" y="439041"/>
                  </a:lnTo>
                  <a:lnTo>
                    <a:pt x="243155" y="439029"/>
                  </a:lnTo>
                  <a:lnTo>
                    <a:pt x="243166" y="439029"/>
                  </a:lnTo>
                  <a:lnTo>
                    <a:pt x="243177" y="439018"/>
                  </a:lnTo>
                  <a:lnTo>
                    <a:pt x="243188" y="439018"/>
                  </a:lnTo>
                  <a:lnTo>
                    <a:pt x="243199" y="439018"/>
                  </a:lnTo>
                  <a:lnTo>
                    <a:pt x="243210" y="439007"/>
                  </a:lnTo>
                  <a:lnTo>
                    <a:pt x="243221" y="439007"/>
                  </a:lnTo>
                  <a:lnTo>
                    <a:pt x="243232" y="439007"/>
                  </a:lnTo>
                  <a:lnTo>
                    <a:pt x="243243" y="439007"/>
                  </a:lnTo>
                  <a:lnTo>
                    <a:pt x="243254" y="439007"/>
                  </a:lnTo>
                  <a:lnTo>
                    <a:pt x="243265" y="439007"/>
                  </a:lnTo>
                  <a:lnTo>
                    <a:pt x="243277" y="439007"/>
                  </a:lnTo>
                  <a:lnTo>
                    <a:pt x="243288" y="439007"/>
                  </a:lnTo>
                  <a:lnTo>
                    <a:pt x="243299" y="438996"/>
                  </a:lnTo>
                  <a:lnTo>
                    <a:pt x="243310" y="438996"/>
                  </a:lnTo>
                  <a:lnTo>
                    <a:pt x="243321" y="438996"/>
                  </a:lnTo>
                  <a:lnTo>
                    <a:pt x="243332" y="438996"/>
                  </a:lnTo>
                  <a:lnTo>
                    <a:pt x="243354" y="438996"/>
                  </a:lnTo>
                  <a:lnTo>
                    <a:pt x="243365" y="438996"/>
                  </a:lnTo>
                  <a:lnTo>
                    <a:pt x="243376" y="438996"/>
                  </a:lnTo>
                  <a:lnTo>
                    <a:pt x="243398" y="439007"/>
                  </a:lnTo>
                  <a:lnTo>
                    <a:pt x="243409" y="439007"/>
                  </a:lnTo>
                  <a:lnTo>
                    <a:pt x="243431" y="439018"/>
                  </a:lnTo>
                  <a:lnTo>
                    <a:pt x="243453" y="439018"/>
                  </a:lnTo>
                  <a:lnTo>
                    <a:pt x="243475" y="439029"/>
                  </a:lnTo>
                  <a:lnTo>
                    <a:pt x="243497" y="439041"/>
                  </a:lnTo>
                  <a:lnTo>
                    <a:pt x="243519" y="439041"/>
                  </a:lnTo>
                  <a:lnTo>
                    <a:pt x="243552" y="439052"/>
                  </a:lnTo>
                  <a:lnTo>
                    <a:pt x="243574" y="439052"/>
                  </a:lnTo>
                  <a:lnTo>
                    <a:pt x="243596" y="439063"/>
                  </a:lnTo>
                  <a:lnTo>
                    <a:pt x="243608" y="439074"/>
                  </a:lnTo>
                  <a:lnTo>
                    <a:pt x="243630" y="439074"/>
                  </a:lnTo>
                  <a:lnTo>
                    <a:pt x="243641" y="439074"/>
                  </a:lnTo>
                  <a:lnTo>
                    <a:pt x="243663" y="439085"/>
                  </a:lnTo>
                  <a:lnTo>
                    <a:pt x="243674" y="439096"/>
                  </a:lnTo>
                  <a:lnTo>
                    <a:pt x="243696" y="439096"/>
                  </a:lnTo>
                  <a:lnTo>
                    <a:pt x="243718" y="439107"/>
                  </a:lnTo>
                  <a:lnTo>
                    <a:pt x="243751" y="439129"/>
                  </a:lnTo>
                  <a:lnTo>
                    <a:pt x="243795" y="439151"/>
                  </a:lnTo>
                  <a:lnTo>
                    <a:pt x="243839" y="439173"/>
                  </a:lnTo>
                  <a:lnTo>
                    <a:pt x="243905" y="439206"/>
                  </a:lnTo>
                  <a:lnTo>
                    <a:pt x="243961" y="439239"/>
                  </a:lnTo>
                  <a:lnTo>
                    <a:pt x="244027" y="439261"/>
                  </a:lnTo>
                  <a:lnTo>
                    <a:pt x="244071" y="439294"/>
                  </a:lnTo>
                  <a:lnTo>
                    <a:pt x="244115" y="439316"/>
                  </a:lnTo>
                  <a:lnTo>
                    <a:pt x="244148" y="439327"/>
                  </a:lnTo>
                  <a:lnTo>
                    <a:pt x="244170" y="439338"/>
                  </a:lnTo>
                  <a:lnTo>
                    <a:pt x="244192" y="439349"/>
                  </a:lnTo>
                  <a:lnTo>
                    <a:pt x="244203" y="439349"/>
                  </a:lnTo>
                  <a:lnTo>
                    <a:pt x="244214" y="439360"/>
                  </a:lnTo>
                  <a:lnTo>
                    <a:pt x="244236" y="439371"/>
                  </a:lnTo>
                  <a:lnTo>
                    <a:pt x="244259" y="439371"/>
                  </a:lnTo>
                  <a:lnTo>
                    <a:pt x="244281" y="439382"/>
                  </a:lnTo>
                  <a:lnTo>
                    <a:pt x="244314" y="439393"/>
                  </a:lnTo>
                  <a:lnTo>
                    <a:pt x="244347" y="439404"/>
                  </a:lnTo>
                  <a:lnTo>
                    <a:pt x="244391" y="439415"/>
                  </a:lnTo>
                  <a:lnTo>
                    <a:pt x="244435" y="439426"/>
                  </a:lnTo>
                  <a:lnTo>
                    <a:pt x="244468" y="439437"/>
                  </a:lnTo>
                  <a:lnTo>
                    <a:pt x="244512" y="439448"/>
                  </a:lnTo>
                  <a:lnTo>
                    <a:pt x="244534" y="439459"/>
                  </a:lnTo>
                  <a:lnTo>
                    <a:pt x="244567" y="439459"/>
                  </a:lnTo>
                  <a:lnTo>
                    <a:pt x="244589" y="439470"/>
                  </a:lnTo>
                  <a:lnTo>
                    <a:pt x="244601" y="439481"/>
                  </a:lnTo>
                  <a:lnTo>
                    <a:pt x="244623" y="439481"/>
                  </a:lnTo>
                  <a:lnTo>
                    <a:pt x="244645" y="439493"/>
                  </a:lnTo>
                  <a:lnTo>
                    <a:pt x="244667" y="439504"/>
                  </a:lnTo>
                  <a:lnTo>
                    <a:pt x="244700" y="439515"/>
                  </a:lnTo>
                  <a:lnTo>
                    <a:pt x="244755" y="439537"/>
                  </a:lnTo>
                  <a:lnTo>
                    <a:pt x="244843" y="439570"/>
                  </a:lnTo>
                  <a:lnTo>
                    <a:pt x="244954" y="439614"/>
                  </a:lnTo>
                  <a:lnTo>
                    <a:pt x="245086" y="439669"/>
                  </a:lnTo>
                  <a:lnTo>
                    <a:pt x="245229" y="439713"/>
                  </a:lnTo>
                  <a:lnTo>
                    <a:pt x="245351" y="439768"/>
                  </a:lnTo>
                  <a:lnTo>
                    <a:pt x="245472" y="439812"/>
                  </a:lnTo>
                  <a:lnTo>
                    <a:pt x="245560" y="439845"/>
                  </a:lnTo>
                  <a:lnTo>
                    <a:pt x="245616" y="439867"/>
                  </a:lnTo>
                  <a:lnTo>
                    <a:pt x="245649" y="439878"/>
                  </a:lnTo>
                  <a:lnTo>
                    <a:pt x="245671" y="439889"/>
                  </a:lnTo>
                  <a:lnTo>
                    <a:pt x="245693" y="439900"/>
                  </a:lnTo>
                  <a:lnTo>
                    <a:pt x="245715" y="439900"/>
                  </a:lnTo>
                  <a:lnTo>
                    <a:pt x="245737" y="439911"/>
                  </a:lnTo>
                  <a:lnTo>
                    <a:pt x="245748" y="439911"/>
                  </a:lnTo>
                  <a:lnTo>
                    <a:pt x="245748" y="439911"/>
                  </a:lnTo>
                  <a:lnTo>
                    <a:pt x="245781" y="439911"/>
                  </a:lnTo>
                  <a:lnTo>
                    <a:pt x="246046" y="439945"/>
                  </a:lnTo>
                  <a:lnTo>
                    <a:pt x="246344" y="439978"/>
                  </a:lnTo>
                  <a:lnTo>
                    <a:pt x="246697" y="439967"/>
                  </a:lnTo>
                  <a:lnTo>
                    <a:pt x="247017" y="439945"/>
                  </a:lnTo>
                  <a:lnTo>
                    <a:pt x="247414" y="439956"/>
                  </a:lnTo>
                  <a:lnTo>
                    <a:pt x="247712" y="439934"/>
                  </a:lnTo>
                  <a:lnTo>
                    <a:pt x="247955" y="439812"/>
                  </a:lnTo>
                  <a:lnTo>
                    <a:pt x="248319" y="439592"/>
                  </a:lnTo>
                  <a:lnTo>
                    <a:pt x="248903" y="439272"/>
                  </a:lnTo>
                  <a:lnTo>
                    <a:pt x="249301" y="438985"/>
                  </a:lnTo>
                  <a:lnTo>
                    <a:pt x="249499" y="438831"/>
                  </a:lnTo>
                  <a:lnTo>
                    <a:pt x="249742" y="438566"/>
                  </a:lnTo>
                  <a:lnTo>
                    <a:pt x="249941" y="438357"/>
                  </a:lnTo>
                  <a:lnTo>
                    <a:pt x="250139" y="438247"/>
                  </a:lnTo>
                  <a:lnTo>
                    <a:pt x="250260" y="438192"/>
                  </a:lnTo>
                  <a:lnTo>
                    <a:pt x="250470" y="438125"/>
                  </a:lnTo>
                  <a:lnTo>
                    <a:pt x="250625" y="438048"/>
                  </a:lnTo>
                  <a:lnTo>
                    <a:pt x="250823" y="437938"/>
                  </a:lnTo>
                  <a:lnTo>
                    <a:pt x="250956" y="437828"/>
                  </a:lnTo>
                  <a:lnTo>
                    <a:pt x="251077" y="437706"/>
                  </a:lnTo>
                  <a:lnTo>
                    <a:pt x="251176" y="437574"/>
                  </a:lnTo>
                  <a:lnTo>
                    <a:pt x="251298" y="437309"/>
                  </a:lnTo>
                  <a:lnTo>
                    <a:pt x="251386" y="437177"/>
                  </a:lnTo>
                  <a:lnTo>
                    <a:pt x="251529" y="436990"/>
                  </a:lnTo>
                  <a:lnTo>
                    <a:pt x="251750" y="436747"/>
                  </a:lnTo>
                  <a:lnTo>
                    <a:pt x="251816" y="436703"/>
                  </a:lnTo>
                  <a:lnTo>
                    <a:pt x="251915" y="436637"/>
                  </a:lnTo>
                  <a:lnTo>
                    <a:pt x="252037" y="436615"/>
                  </a:lnTo>
                  <a:lnTo>
                    <a:pt x="252136" y="436615"/>
                  </a:lnTo>
                  <a:lnTo>
                    <a:pt x="252246" y="436604"/>
                  </a:lnTo>
                  <a:lnTo>
                    <a:pt x="252412" y="436615"/>
                  </a:lnTo>
                  <a:lnTo>
                    <a:pt x="252500" y="436604"/>
                  </a:lnTo>
                  <a:lnTo>
                    <a:pt x="252677" y="436582"/>
                  </a:lnTo>
                  <a:lnTo>
                    <a:pt x="252820" y="436516"/>
                  </a:lnTo>
                  <a:lnTo>
                    <a:pt x="252897" y="436460"/>
                  </a:lnTo>
                  <a:lnTo>
                    <a:pt x="252941" y="436383"/>
                  </a:lnTo>
                  <a:lnTo>
                    <a:pt x="252964" y="436328"/>
                  </a:lnTo>
                  <a:lnTo>
                    <a:pt x="253008" y="436207"/>
                  </a:lnTo>
                  <a:lnTo>
                    <a:pt x="253030" y="436141"/>
                  </a:lnTo>
                  <a:lnTo>
                    <a:pt x="253052" y="436019"/>
                  </a:lnTo>
                  <a:lnTo>
                    <a:pt x="253074" y="435942"/>
                  </a:lnTo>
                  <a:lnTo>
                    <a:pt x="253074" y="435843"/>
                  </a:lnTo>
                  <a:lnTo>
                    <a:pt x="253085" y="435766"/>
                  </a:lnTo>
                  <a:lnTo>
                    <a:pt x="253096" y="435689"/>
                  </a:lnTo>
                  <a:lnTo>
                    <a:pt x="253107" y="435600"/>
                  </a:lnTo>
                  <a:lnTo>
                    <a:pt x="253129" y="435556"/>
                  </a:lnTo>
                  <a:lnTo>
                    <a:pt x="253151" y="435501"/>
                  </a:lnTo>
                  <a:lnTo>
                    <a:pt x="253173" y="435446"/>
                  </a:lnTo>
                  <a:lnTo>
                    <a:pt x="253206" y="435391"/>
                  </a:lnTo>
                  <a:lnTo>
                    <a:pt x="253261" y="435358"/>
                  </a:lnTo>
                  <a:lnTo>
                    <a:pt x="253306" y="435336"/>
                  </a:lnTo>
                  <a:lnTo>
                    <a:pt x="253306" y="435336"/>
                  </a:lnTo>
                  <a:lnTo>
                    <a:pt x="253306" y="435336"/>
                  </a:lnTo>
                  <a:lnTo>
                    <a:pt x="253317" y="435336"/>
                  </a:lnTo>
                  <a:lnTo>
                    <a:pt x="253350" y="435336"/>
                  </a:lnTo>
                  <a:lnTo>
                    <a:pt x="253416" y="435347"/>
                  </a:lnTo>
                  <a:lnTo>
                    <a:pt x="253537" y="435380"/>
                  </a:lnTo>
                  <a:lnTo>
                    <a:pt x="253714" y="435413"/>
                  </a:lnTo>
                  <a:lnTo>
                    <a:pt x="253868" y="435468"/>
                  </a:lnTo>
                  <a:lnTo>
                    <a:pt x="253934" y="435490"/>
                  </a:lnTo>
                  <a:lnTo>
                    <a:pt x="254089" y="435545"/>
                  </a:lnTo>
                  <a:lnTo>
                    <a:pt x="254089" y="435545"/>
                  </a:lnTo>
                  <a:lnTo>
                    <a:pt x="254089" y="435545"/>
                  </a:lnTo>
                  <a:lnTo>
                    <a:pt x="254100" y="435545"/>
                  </a:lnTo>
                  <a:lnTo>
                    <a:pt x="254111" y="435556"/>
                  </a:lnTo>
                  <a:lnTo>
                    <a:pt x="254133" y="435556"/>
                  </a:lnTo>
                  <a:lnTo>
                    <a:pt x="254144" y="435567"/>
                  </a:lnTo>
                  <a:lnTo>
                    <a:pt x="254144" y="435567"/>
                  </a:lnTo>
                  <a:lnTo>
                    <a:pt x="254155" y="435567"/>
                  </a:lnTo>
                  <a:lnTo>
                    <a:pt x="254155" y="435567"/>
                  </a:lnTo>
                  <a:lnTo>
                    <a:pt x="254321" y="435645"/>
                  </a:lnTo>
                  <a:lnTo>
                    <a:pt x="254442" y="435678"/>
                  </a:lnTo>
                  <a:lnTo>
                    <a:pt x="254530" y="435667"/>
                  </a:lnTo>
                  <a:lnTo>
                    <a:pt x="254563" y="435656"/>
                  </a:lnTo>
                  <a:lnTo>
                    <a:pt x="254630" y="435622"/>
                  </a:lnTo>
                  <a:lnTo>
                    <a:pt x="254718" y="435534"/>
                  </a:lnTo>
                  <a:lnTo>
                    <a:pt x="254905" y="435270"/>
                  </a:lnTo>
                  <a:lnTo>
                    <a:pt x="255225" y="435104"/>
                  </a:lnTo>
                  <a:lnTo>
                    <a:pt x="255623" y="434961"/>
                  </a:lnTo>
                  <a:lnTo>
                    <a:pt x="255965" y="434862"/>
                  </a:lnTo>
                  <a:lnTo>
                    <a:pt x="256075" y="434807"/>
                  </a:lnTo>
                  <a:lnTo>
                    <a:pt x="256141" y="434641"/>
                  </a:lnTo>
                  <a:lnTo>
                    <a:pt x="256240" y="434542"/>
                  </a:lnTo>
                  <a:lnTo>
                    <a:pt x="256362" y="434487"/>
                  </a:lnTo>
                  <a:lnTo>
                    <a:pt x="256649" y="434288"/>
                  </a:lnTo>
                  <a:lnTo>
                    <a:pt x="257035" y="434090"/>
                  </a:lnTo>
                  <a:lnTo>
                    <a:pt x="257322" y="433836"/>
                  </a:lnTo>
                  <a:lnTo>
                    <a:pt x="257829" y="433539"/>
                  </a:lnTo>
                  <a:lnTo>
                    <a:pt x="257995" y="433241"/>
                  </a:lnTo>
                  <a:lnTo>
                    <a:pt x="258094" y="433219"/>
                  </a:lnTo>
                  <a:lnTo>
                    <a:pt x="258381" y="433208"/>
                  </a:lnTo>
                  <a:lnTo>
                    <a:pt x="258491" y="433109"/>
                  </a:lnTo>
                  <a:lnTo>
                    <a:pt x="258921" y="432811"/>
                  </a:lnTo>
                  <a:lnTo>
                    <a:pt x="259043" y="432745"/>
                  </a:lnTo>
                  <a:lnTo>
                    <a:pt x="259142" y="432723"/>
                  </a:lnTo>
                  <a:lnTo>
                    <a:pt x="259330" y="432745"/>
                  </a:lnTo>
                  <a:lnTo>
                    <a:pt x="259550" y="432899"/>
                  </a:lnTo>
                  <a:lnTo>
                    <a:pt x="259716" y="432965"/>
                  </a:lnTo>
                  <a:lnTo>
                    <a:pt x="260080" y="433031"/>
                  </a:lnTo>
                  <a:lnTo>
                    <a:pt x="260234" y="433009"/>
                  </a:lnTo>
                  <a:lnTo>
                    <a:pt x="260267" y="432976"/>
                  </a:lnTo>
                  <a:lnTo>
                    <a:pt x="260289" y="432921"/>
                  </a:lnTo>
                  <a:lnTo>
                    <a:pt x="260267" y="432657"/>
                  </a:lnTo>
                  <a:lnTo>
                    <a:pt x="260312" y="432480"/>
                  </a:lnTo>
                  <a:lnTo>
                    <a:pt x="260356" y="432403"/>
                  </a:lnTo>
                  <a:lnTo>
                    <a:pt x="260389" y="432381"/>
                  </a:lnTo>
                  <a:lnTo>
                    <a:pt x="260466" y="432381"/>
                  </a:lnTo>
                  <a:lnTo>
                    <a:pt x="260587" y="432447"/>
                  </a:lnTo>
                  <a:lnTo>
                    <a:pt x="260698" y="432447"/>
                  </a:lnTo>
                  <a:lnTo>
                    <a:pt x="260753" y="432392"/>
                  </a:lnTo>
                  <a:lnTo>
                    <a:pt x="260863" y="432216"/>
                  </a:lnTo>
                  <a:lnTo>
                    <a:pt x="260896" y="432171"/>
                  </a:lnTo>
                  <a:lnTo>
                    <a:pt x="260940" y="432149"/>
                  </a:lnTo>
                  <a:lnTo>
                    <a:pt x="261084" y="432160"/>
                  </a:lnTo>
                  <a:lnTo>
                    <a:pt x="261161" y="432194"/>
                  </a:lnTo>
                  <a:lnTo>
                    <a:pt x="261349" y="432359"/>
                  </a:lnTo>
                  <a:lnTo>
                    <a:pt x="261448" y="432436"/>
                  </a:lnTo>
                  <a:lnTo>
                    <a:pt x="261481" y="432502"/>
                  </a:lnTo>
                  <a:lnTo>
                    <a:pt x="261602" y="432546"/>
                  </a:lnTo>
                  <a:lnTo>
                    <a:pt x="261790" y="432491"/>
                  </a:lnTo>
                  <a:lnTo>
                    <a:pt x="261900" y="432480"/>
                  </a:lnTo>
                  <a:lnTo>
                    <a:pt x="262187" y="432657"/>
                  </a:lnTo>
                  <a:lnTo>
                    <a:pt x="262320" y="432701"/>
                  </a:lnTo>
                  <a:lnTo>
                    <a:pt x="262474" y="432701"/>
                  </a:lnTo>
                  <a:lnTo>
                    <a:pt x="262904" y="432822"/>
                  </a:lnTo>
                  <a:lnTo>
                    <a:pt x="263081" y="432767"/>
                  </a:lnTo>
                  <a:lnTo>
                    <a:pt x="263246" y="432789"/>
                  </a:lnTo>
                  <a:lnTo>
                    <a:pt x="263313" y="432811"/>
                  </a:lnTo>
                  <a:lnTo>
                    <a:pt x="263401" y="432899"/>
                  </a:lnTo>
                  <a:lnTo>
                    <a:pt x="263489" y="433020"/>
                  </a:lnTo>
                  <a:lnTo>
                    <a:pt x="263577" y="433098"/>
                  </a:lnTo>
                  <a:lnTo>
                    <a:pt x="263699" y="433285"/>
                  </a:lnTo>
                  <a:lnTo>
                    <a:pt x="263710" y="433362"/>
                  </a:lnTo>
                  <a:lnTo>
                    <a:pt x="263688" y="433428"/>
                  </a:lnTo>
                  <a:lnTo>
                    <a:pt x="263655" y="433472"/>
                  </a:lnTo>
                  <a:lnTo>
                    <a:pt x="263655" y="433550"/>
                  </a:lnTo>
                  <a:lnTo>
                    <a:pt x="263677" y="433616"/>
                  </a:lnTo>
                  <a:lnTo>
                    <a:pt x="263743" y="433671"/>
                  </a:lnTo>
                  <a:lnTo>
                    <a:pt x="264118" y="433737"/>
                  </a:lnTo>
                  <a:lnTo>
                    <a:pt x="264306" y="433737"/>
                  </a:lnTo>
                  <a:lnTo>
                    <a:pt x="264471" y="433638"/>
                  </a:lnTo>
                  <a:lnTo>
                    <a:pt x="264637" y="433384"/>
                  </a:lnTo>
                  <a:lnTo>
                    <a:pt x="264769" y="433274"/>
                  </a:lnTo>
                  <a:lnTo>
                    <a:pt x="264901" y="433219"/>
                  </a:lnTo>
                  <a:lnTo>
                    <a:pt x="265056" y="433241"/>
                  </a:lnTo>
                  <a:lnTo>
                    <a:pt x="265243" y="433417"/>
                  </a:lnTo>
                  <a:lnTo>
                    <a:pt x="265420" y="433682"/>
                  </a:lnTo>
                  <a:lnTo>
                    <a:pt x="265530" y="433814"/>
                  </a:lnTo>
                  <a:lnTo>
                    <a:pt x="265663" y="433914"/>
                  </a:lnTo>
                  <a:lnTo>
                    <a:pt x="265795" y="434112"/>
                  </a:lnTo>
                  <a:lnTo>
                    <a:pt x="265916" y="434189"/>
                  </a:lnTo>
                  <a:lnTo>
                    <a:pt x="266005" y="434189"/>
                  </a:lnTo>
                  <a:lnTo>
                    <a:pt x="266060" y="434167"/>
                  </a:lnTo>
                  <a:lnTo>
                    <a:pt x="266325" y="433814"/>
                  </a:lnTo>
                  <a:lnTo>
                    <a:pt x="266468" y="433715"/>
                  </a:lnTo>
                  <a:lnTo>
                    <a:pt x="266678" y="433627"/>
                  </a:lnTo>
                  <a:lnTo>
                    <a:pt x="266876" y="433472"/>
                  </a:lnTo>
                  <a:lnTo>
                    <a:pt x="266909" y="433495"/>
                  </a:lnTo>
                  <a:lnTo>
                    <a:pt x="266965" y="433616"/>
                  </a:lnTo>
                  <a:lnTo>
                    <a:pt x="267020" y="433682"/>
                  </a:lnTo>
                  <a:lnTo>
                    <a:pt x="267318" y="433748"/>
                  </a:lnTo>
                  <a:lnTo>
                    <a:pt x="267682" y="433715"/>
                  </a:lnTo>
                  <a:lnTo>
                    <a:pt x="267726" y="433704"/>
                  </a:lnTo>
                  <a:lnTo>
                    <a:pt x="267803" y="433693"/>
                  </a:lnTo>
                  <a:lnTo>
                    <a:pt x="268046" y="433583"/>
                  </a:lnTo>
                  <a:lnTo>
                    <a:pt x="268255" y="433561"/>
                  </a:lnTo>
                  <a:lnTo>
                    <a:pt x="268299" y="433528"/>
                  </a:lnTo>
                  <a:lnTo>
                    <a:pt x="268366" y="433329"/>
                  </a:lnTo>
                  <a:lnTo>
                    <a:pt x="268586" y="433175"/>
                  </a:lnTo>
                  <a:lnTo>
                    <a:pt x="268730" y="433109"/>
                  </a:lnTo>
                  <a:lnTo>
                    <a:pt x="269061" y="433153"/>
                  </a:lnTo>
                  <a:lnTo>
                    <a:pt x="269160" y="433131"/>
                  </a:lnTo>
                  <a:lnTo>
                    <a:pt x="269215" y="433087"/>
                  </a:lnTo>
                  <a:lnTo>
                    <a:pt x="269270" y="433009"/>
                  </a:lnTo>
                  <a:lnTo>
                    <a:pt x="269292" y="432800"/>
                  </a:lnTo>
                  <a:lnTo>
                    <a:pt x="269315" y="432712"/>
                  </a:lnTo>
                  <a:lnTo>
                    <a:pt x="269436" y="432403"/>
                  </a:lnTo>
                  <a:lnTo>
                    <a:pt x="269524" y="432260"/>
                  </a:lnTo>
                  <a:lnTo>
                    <a:pt x="269723" y="432094"/>
                  </a:lnTo>
                  <a:lnTo>
                    <a:pt x="269745" y="432083"/>
                  </a:lnTo>
                  <a:lnTo>
                    <a:pt x="270230" y="432061"/>
                  </a:lnTo>
                  <a:lnTo>
                    <a:pt x="270650" y="431995"/>
                  </a:lnTo>
                  <a:lnTo>
                    <a:pt x="271091" y="431995"/>
                  </a:lnTo>
                  <a:lnTo>
                    <a:pt x="271300" y="431918"/>
                  </a:lnTo>
                  <a:lnTo>
                    <a:pt x="271532" y="431940"/>
                  </a:lnTo>
                  <a:lnTo>
                    <a:pt x="271764" y="432039"/>
                  </a:lnTo>
                  <a:lnTo>
                    <a:pt x="271896" y="432039"/>
                  </a:lnTo>
                  <a:lnTo>
                    <a:pt x="272183" y="431962"/>
                  </a:lnTo>
                  <a:lnTo>
                    <a:pt x="272404" y="431874"/>
                  </a:lnTo>
                  <a:lnTo>
                    <a:pt x="272613" y="431819"/>
                  </a:lnTo>
                  <a:lnTo>
                    <a:pt x="272691" y="431764"/>
                  </a:lnTo>
                  <a:lnTo>
                    <a:pt x="272878" y="431609"/>
                  </a:lnTo>
                  <a:lnTo>
                    <a:pt x="273242" y="431091"/>
                  </a:lnTo>
                  <a:lnTo>
                    <a:pt x="273320" y="431003"/>
                  </a:lnTo>
                  <a:lnTo>
                    <a:pt x="273397" y="430926"/>
                  </a:lnTo>
                  <a:lnTo>
                    <a:pt x="273452" y="430892"/>
                  </a:lnTo>
                  <a:lnTo>
                    <a:pt x="273507" y="430881"/>
                  </a:lnTo>
                  <a:lnTo>
                    <a:pt x="273750" y="430915"/>
                  </a:lnTo>
                  <a:lnTo>
                    <a:pt x="273871" y="430903"/>
                  </a:lnTo>
                  <a:lnTo>
                    <a:pt x="274004" y="430859"/>
                  </a:lnTo>
                  <a:lnTo>
                    <a:pt x="274158" y="430738"/>
                  </a:lnTo>
                  <a:lnTo>
                    <a:pt x="274169" y="430727"/>
                  </a:lnTo>
                  <a:lnTo>
                    <a:pt x="274268" y="430606"/>
                  </a:lnTo>
                  <a:lnTo>
                    <a:pt x="274456" y="430286"/>
                  </a:lnTo>
                  <a:lnTo>
                    <a:pt x="274688" y="430010"/>
                  </a:lnTo>
                  <a:lnTo>
                    <a:pt x="275008" y="429735"/>
                  </a:lnTo>
                  <a:lnTo>
                    <a:pt x="275592" y="429360"/>
                  </a:lnTo>
                  <a:lnTo>
                    <a:pt x="275780" y="429283"/>
                  </a:lnTo>
                  <a:lnTo>
                    <a:pt x="275824" y="429272"/>
                  </a:lnTo>
                  <a:lnTo>
                    <a:pt x="276354" y="429139"/>
                  </a:lnTo>
                  <a:lnTo>
                    <a:pt x="276530" y="429073"/>
                  </a:lnTo>
                  <a:lnTo>
                    <a:pt x="276652" y="428996"/>
                  </a:lnTo>
                  <a:lnTo>
                    <a:pt x="276696" y="428974"/>
                  </a:lnTo>
                  <a:lnTo>
                    <a:pt x="276927" y="428765"/>
                  </a:lnTo>
                  <a:lnTo>
                    <a:pt x="277016" y="428621"/>
                  </a:lnTo>
                  <a:lnTo>
                    <a:pt x="277325" y="428390"/>
                  </a:lnTo>
                  <a:lnTo>
                    <a:pt x="277446" y="428279"/>
                  </a:lnTo>
                  <a:lnTo>
                    <a:pt x="277667" y="428147"/>
                  </a:lnTo>
                  <a:lnTo>
                    <a:pt x="277678" y="428136"/>
                  </a:lnTo>
                  <a:lnTo>
                    <a:pt x="277799" y="428015"/>
                  </a:lnTo>
                  <a:lnTo>
                    <a:pt x="277920" y="427750"/>
                  </a:lnTo>
                  <a:lnTo>
                    <a:pt x="277953" y="427607"/>
                  </a:lnTo>
                  <a:lnTo>
                    <a:pt x="277987" y="427353"/>
                  </a:lnTo>
                  <a:lnTo>
                    <a:pt x="277976" y="426890"/>
                  </a:lnTo>
                  <a:lnTo>
                    <a:pt x="278097" y="426603"/>
                  </a:lnTo>
                  <a:lnTo>
                    <a:pt x="278284" y="426273"/>
                  </a:lnTo>
                  <a:lnTo>
                    <a:pt x="278417" y="426096"/>
                  </a:lnTo>
                  <a:lnTo>
                    <a:pt x="278428" y="426074"/>
                  </a:lnTo>
                  <a:lnTo>
                    <a:pt x="278461" y="426041"/>
                  </a:lnTo>
                  <a:lnTo>
                    <a:pt x="278527" y="425942"/>
                  </a:lnTo>
                  <a:lnTo>
                    <a:pt x="278593" y="425865"/>
                  </a:lnTo>
                  <a:lnTo>
                    <a:pt x="278615" y="425832"/>
                  </a:lnTo>
                  <a:lnTo>
                    <a:pt x="278759" y="425666"/>
                  </a:lnTo>
                  <a:lnTo>
                    <a:pt x="278792" y="425644"/>
                  </a:lnTo>
                  <a:lnTo>
                    <a:pt x="279002" y="425512"/>
                  </a:lnTo>
                  <a:lnTo>
                    <a:pt x="279255" y="425457"/>
                  </a:lnTo>
                  <a:lnTo>
                    <a:pt x="279619" y="425313"/>
                  </a:lnTo>
                  <a:lnTo>
                    <a:pt x="279708" y="425214"/>
                  </a:lnTo>
                  <a:lnTo>
                    <a:pt x="279730" y="425027"/>
                  </a:lnTo>
                  <a:lnTo>
                    <a:pt x="279840" y="424828"/>
                  </a:lnTo>
                  <a:lnTo>
                    <a:pt x="279928" y="424619"/>
                  </a:lnTo>
                  <a:lnTo>
                    <a:pt x="280050" y="424420"/>
                  </a:lnTo>
                  <a:lnTo>
                    <a:pt x="280226" y="424035"/>
                  </a:lnTo>
                  <a:lnTo>
                    <a:pt x="280425" y="423737"/>
                  </a:lnTo>
                  <a:lnTo>
                    <a:pt x="280436" y="423715"/>
                  </a:lnTo>
                  <a:lnTo>
                    <a:pt x="280447" y="423704"/>
                  </a:lnTo>
                  <a:lnTo>
                    <a:pt x="280645" y="423450"/>
                  </a:lnTo>
                  <a:lnTo>
                    <a:pt x="280822" y="423307"/>
                  </a:lnTo>
                  <a:lnTo>
                    <a:pt x="281054" y="423175"/>
                  </a:lnTo>
                  <a:lnTo>
                    <a:pt x="281274" y="423075"/>
                  </a:lnTo>
                  <a:lnTo>
                    <a:pt x="281683" y="422943"/>
                  </a:lnTo>
                  <a:lnTo>
                    <a:pt x="281881" y="422932"/>
                  </a:lnTo>
                  <a:lnTo>
                    <a:pt x="282135" y="422965"/>
                  </a:lnTo>
                  <a:lnTo>
                    <a:pt x="282400" y="423009"/>
                  </a:lnTo>
                  <a:lnTo>
                    <a:pt x="282653" y="423119"/>
                  </a:lnTo>
                  <a:lnTo>
                    <a:pt x="282940" y="423175"/>
                  </a:lnTo>
                  <a:lnTo>
                    <a:pt x="283315" y="423130"/>
                  </a:lnTo>
                  <a:lnTo>
                    <a:pt x="283404" y="423064"/>
                  </a:lnTo>
                  <a:lnTo>
                    <a:pt x="283658" y="422866"/>
                  </a:lnTo>
                  <a:lnTo>
                    <a:pt x="283845" y="422711"/>
                  </a:lnTo>
                  <a:lnTo>
                    <a:pt x="283933" y="422568"/>
                  </a:lnTo>
                  <a:lnTo>
                    <a:pt x="284077" y="422370"/>
                  </a:lnTo>
                  <a:lnTo>
                    <a:pt x="284209" y="422248"/>
                  </a:lnTo>
                  <a:lnTo>
                    <a:pt x="284408" y="422127"/>
                  </a:lnTo>
                  <a:lnTo>
                    <a:pt x="284573" y="422006"/>
                  </a:lnTo>
                  <a:lnTo>
                    <a:pt x="284827" y="421763"/>
                  </a:lnTo>
                  <a:lnTo>
                    <a:pt x="285070" y="421366"/>
                  </a:lnTo>
                  <a:lnTo>
                    <a:pt x="285511" y="420771"/>
                  </a:lnTo>
                  <a:lnTo>
                    <a:pt x="285974" y="420109"/>
                  </a:lnTo>
                  <a:lnTo>
                    <a:pt x="286250" y="419735"/>
                  </a:lnTo>
                  <a:lnTo>
                    <a:pt x="286460" y="419371"/>
                  </a:lnTo>
                  <a:lnTo>
                    <a:pt x="286570" y="419172"/>
                  </a:lnTo>
                  <a:lnTo>
                    <a:pt x="286636" y="419051"/>
                  </a:lnTo>
                  <a:lnTo>
                    <a:pt x="286670" y="418897"/>
                  </a:lnTo>
                  <a:lnTo>
                    <a:pt x="286703" y="418797"/>
                  </a:lnTo>
                  <a:lnTo>
                    <a:pt x="286747" y="418676"/>
                  </a:lnTo>
                  <a:lnTo>
                    <a:pt x="286813" y="418577"/>
                  </a:lnTo>
                  <a:lnTo>
                    <a:pt x="286813" y="418577"/>
                  </a:lnTo>
                  <a:lnTo>
                    <a:pt x="286813" y="418577"/>
                  </a:lnTo>
                  <a:lnTo>
                    <a:pt x="286813" y="418577"/>
                  </a:lnTo>
                  <a:lnTo>
                    <a:pt x="286824" y="418577"/>
                  </a:lnTo>
                  <a:lnTo>
                    <a:pt x="287321" y="418036"/>
                  </a:lnTo>
                  <a:lnTo>
                    <a:pt x="287453" y="417937"/>
                  </a:lnTo>
                  <a:lnTo>
                    <a:pt x="287663" y="417827"/>
                  </a:lnTo>
                  <a:lnTo>
                    <a:pt x="288027" y="417706"/>
                  </a:lnTo>
                  <a:lnTo>
                    <a:pt x="288159" y="417640"/>
                  </a:lnTo>
                  <a:lnTo>
                    <a:pt x="288402" y="417551"/>
                  </a:lnTo>
                  <a:lnTo>
                    <a:pt x="288534" y="417540"/>
                  </a:lnTo>
                  <a:lnTo>
                    <a:pt x="288821" y="417331"/>
                  </a:lnTo>
                  <a:lnTo>
                    <a:pt x="289373" y="417243"/>
                  </a:lnTo>
                  <a:lnTo>
                    <a:pt x="289461" y="417232"/>
                  </a:lnTo>
                  <a:lnTo>
                    <a:pt x="289671" y="417188"/>
                  </a:lnTo>
                  <a:lnTo>
                    <a:pt x="290112" y="417044"/>
                  </a:lnTo>
                  <a:lnTo>
                    <a:pt x="290399" y="416923"/>
                  </a:lnTo>
                  <a:lnTo>
                    <a:pt x="290630" y="416802"/>
                  </a:lnTo>
                  <a:lnTo>
                    <a:pt x="291138" y="416669"/>
                  </a:lnTo>
                  <a:lnTo>
                    <a:pt x="291381" y="416548"/>
                  </a:lnTo>
                  <a:lnTo>
                    <a:pt x="291502" y="416449"/>
                  </a:lnTo>
                  <a:lnTo>
                    <a:pt x="291822" y="416405"/>
                  </a:lnTo>
                  <a:lnTo>
                    <a:pt x="292087" y="416261"/>
                  </a:lnTo>
                  <a:lnTo>
                    <a:pt x="292561" y="416052"/>
                  </a:lnTo>
                  <a:lnTo>
                    <a:pt x="292572" y="416052"/>
                  </a:lnTo>
                  <a:lnTo>
                    <a:pt x="293003" y="415898"/>
                  </a:lnTo>
                  <a:lnTo>
                    <a:pt x="293356" y="415699"/>
                  </a:lnTo>
                  <a:lnTo>
                    <a:pt x="293664" y="415578"/>
                  </a:lnTo>
                  <a:lnTo>
                    <a:pt x="293720" y="415291"/>
                  </a:lnTo>
                  <a:lnTo>
                    <a:pt x="293709" y="415170"/>
                  </a:lnTo>
                  <a:lnTo>
                    <a:pt x="293620" y="414795"/>
                  </a:lnTo>
                  <a:lnTo>
                    <a:pt x="293698" y="414155"/>
                  </a:lnTo>
                  <a:lnTo>
                    <a:pt x="293698" y="413946"/>
                  </a:lnTo>
                  <a:lnTo>
                    <a:pt x="293609" y="413571"/>
                  </a:lnTo>
                  <a:lnTo>
                    <a:pt x="293488" y="413351"/>
                  </a:lnTo>
                  <a:lnTo>
                    <a:pt x="293488" y="413141"/>
                  </a:lnTo>
                  <a:lnTo>
                    <a:pt x="293532" y="412987"/>
                  </a:lnTo>
                  <a:lnTo>
                    <a:pt x="293808" y="412667"/>
                  </a:lnTo>
                  <a:lnTo>
                    <a:pt x="293874" y="412535"/>
                  </a:lnTo>
                  <a:lnTo>
                    <a:pt x="293863" y="412435"/>
                  </a:lnTo>
                  <a:lnTo>
                    <a:pt x="293731" y="412226"/>
                  </a:lnTo>
                  <a:lnTo>
                    <a:pt x="293742" y="412094"/>
                  </a:lnTo>
                  <a:lnTo>
                    <a:pt x="293764" y="412005"/>
                  </a:lnTo>
                  <a:lnTo>
                    <a:pt x="293951" y="411818"/>
                  </a:lnTo>
                  <a:lnTo>
                    <a:pt x="294161" y="411675"/>
                  </a:lnTo>
                  <a:lnTo>
                    <a:pt x="294459" y="411168"/>
                  </a:lnTo>
                  <a:lnTo>
                    <a:pt x="294624" y="410980"/>
                  </a:lnTo>
                  <a:lnTo>
                    <a:pt x="294746" y="410693"/>
                  </a:lnTo>
                  <a:lnTo>
                    <a:pt x="294834" y="410396"/>
                  </a:lnTo>
                  <a:lnTo>
                    <a:pt x="294966" y="410109"/>
                  </a:lnTo>
                  <a:lnTo>
                    <a:pt x="295231" y="409712"/>
                  </a:lnTo>
                  <a:lnTo>
                    <a:pt x="295264" y="409690"/>
                  </a:lnTo>
                  <a:lnTo>
                    <a:pt x="295286" y="409668"/>
                  </a:lnTo>
                  <a:lnTo>
                    <a:pt x="295286" y="409668"/>
                  </a:lnTo>
                  <a:lnTo>
                    <a:pt x="295286" y="409668"/>
                  </a:lnTo>
                  <a:lnTo>
                    <a:pt x="295286" y="409657"/>
                  </a:lnTo>
                  <a:lnTo>
                    <a:pt x="295264" y="409624"/>
                  </a:lnTo>
                  <a:lnTo>
                    <a:pt x="295220" y="409525"/>
                  </a:lnTo>
                  <a:lnTo>
                    <a:pt x="295209" y="409282"/>
                  </a:lnTo>
                  <a:lnTo>
                    <a:pt x="295176" y="409183"/>
                  </a:lnTo>
                  <a:lnTo>
                    <a:pt x="295110" y="409106"/>
                  </a:lnTo>
                  <a:lnTo>
                    <a:pt x="294845" y="408973"/>
                  </a:lnTo>
                  <a:lnTo>
                    <a:pt x="294657" y="408731"/>
                  </a:lnTo>
                  <a:lnTo>
                    <a:pt x="294977" y="408367"/>
                  </a:lnTo>
                  <a:lnTo>
                    <a:pt x="295110" y="408290"/>
                  </a:lnTo>
                  <a:lnTo>
                    <a:pt x="295286" y="408158"/>
                  </a:lnTo>
                  <a:lnTo>
                    <a:pt x="295419" y="408080"/>
                  </a:lnTo>
                  <a:lnTo>
                    <a:pt x="295794" y="407816"/>
                  </a:lnTo>
                  <a:lnTo>
                    <a:pt x="296070" y="407595"/>
                  </a:lnTo>
                  <a:lnTo>
                    <a:pt x="296103" y="407540"/>
                  </a:lnTo>
                  <a:lnTo>
                    <a:pt x="296103" y="407529"/>
                  </a:lnTo>
                  <a:lnTo>
                    <a:pt x="296114" y="407507"/>
                  </a:lnTo>
                  <a:lnTo>
                    <a:pt x="296169" y="407441"/>
                  </a:lnTo>
                  <a:lnTo>
                    <a:pt x="296456" y="407099"/>
                  </a:lnTo>
                  <a:lnTo>
                    <a:pt x="296654" y="406779"/>
                  </a:lnTo>
                  <a:lnTo>
                    <a:pt x="296721" y="406548"/>
                  </a:lnTo>
                  <a:lnTo>
                    <a:pt x="296798" y="406349"/>
                  </a:lnTo>
                  <a:lnTo>
                    <a:pt x="296930" y="406151"/>
                  </a:lnTo>
                  <a:lnTo>
                    <a:pt x="297217" y="405941"/>
                  </a:lnTo>
                  <a:lnTo>
                    <a:pt x="297327" y="405919"/>
                  </a:lnTo>
                  <a:lnTo>
                    <a:pt x="297460" y="405809"/>
                  </a:lnTo>
                  <a:lnTo>
                    <a:pt x="297736" y="405522"/>
                  </a:lnTo>
                  <a:lnTo>
                    <a:pt x="298398" y="405070"/>
                  </a:lnTo>
                  <a:lnTo>
                    <a:pt x="299181" y="404453"/>
                  </a:lnTo>
                  <a:lnTo>
                    <a:pt x="299335" y="404365"/>
                  </a:lnTo>
                  <a:lnTo>
                    <a:pt x="299335" y="404365"/>
                  </a:lnTo>
                  <a:lnTo>
                    <a:pt x="299777" y="404111"/>
                  </a:lnTo>
                  <a:lnTo>
                    <a:pt x="300008" y="403880"/>
                  </a:lnTo>
                  <a:lnTo>
                    <a:pt x="300340" y="403549"/>
                  </a:lnTo>
                  <a:lnTo>
                    <a:pt x="300990" y="403031"/>
                  </a:lnTo>
                  <a:lnTo>
                    <a:pt x="301377" y="402821"/>
                  </a:lnTo>
                  <a:lnTo>
                    <a:pt x="301730" y="402667"/>
                  </a:lnTo>
                  <a:lnTo>
                    <a:pt x="302182" y="402457"/>
                  </a:lnTo>
                  <a:lnTo>
                    <a:pt x="302535" y="402446"/>
                  </a:lnTo>
                  <a:lnTo>
                    <a:pt x="302899" y="402490"/>
                  </a:lnTo>
                  <a:lnTo>
                    <a:pt x="303175" y="402468"/>
                  </a:lnTo>
                  <a:lnTo>
                    <a:pt x="303385" y="402446"/>
                  </a:lnTo>
                  <a:lnTo>
                    <a:pt x="303605" y="402380"/>
                  </a:lnTo>
                  <a:lnTo>
                    <a:pt x="303859" y="402237"/>
                  </a:lnTo>
                  <a:lnTo>
                    <a:pt x="304080" y="402115"/>
                  </a:lnTo>
                  <a:lnTo>
                    <a:pt x="304400" y="402104"/>
                  </a:lnTo>
                  <a:lnTo>
                    <a:pt x="304995" y="402182"/>
                  </a:lnTo>
                  <a:lnTo>
                    <a:pt x="305492" y="402314"/>
                  </a:lnTo>
                  <a:lnTo>
                    <a:pt x="305801" y="402369"/>
                  </a:lnTo>
                  <a:lnTo>
                    <a:pt x="306220" y="402523"/>
                  </a:lnTo>
                  <a:lnTo>
                    <a:pt x="306606" y="402656"/>
                  </a:lnTo>
                  <a:lnTo>
                    <a:pt x="306915" y="402821"/>
                  </a:lnTo>
                  <a:lnTo>
                    <a:pt x="307147" y="402964"/>
                  </a:lnTo>
                  <a:lnTo>
                    <a:pt x="307610" y="403152"/>
                  </a:lnTo>
                  <a:lnTo>
                    <a:pt x="308184" y="403152"/>
                  </a:lnTo>
                  <a:lnTo>
                    <a:pt x="308493" y="403108"/>
                  </a:lnTo>
                  <a:lnTo>
                    <a:pt x="308680" y="403174"/>
                  </a:lnTo>
                  <a:lnTo>
                    <a:pt x="308956" y="403295"/>
                  </a:lnTo>
                  <a:lnTo>
                    <a:pt x="309177" y="403405"/>
                  </a:lnTo>
                  <a:lnTo>
                    <a:pt x="309596" y="403571"/>
                  </a:lnTo>
                  <a:lnTo>
                    <a:pt x="309883" y="403637"/>
                  </a:lnTo>
                  <a:lnTo>
                    <a:pt x="310335" y="403659"/>
                  </a:lnTo>
                  <a:lnTo>
                    <a:pt x="310744" y="403725"/>
                  </a:lnTo>
                  <a:lnTo>
                    <a:pt x="310931" y="403736"/>
                  </a:lnTo>
                  <a:lnTo>
                    <a:pt x="311163" y="403835"/>
                  </a:lnTo>
                  <a:lnTo>
                    <a:pt x="311361" y="403924"/>
                  </a:lnTo>
                  <a:lnTo>
                    <a:pt x="311560" y="403979"/>
                  </a:lnTo>
                  <a:lnTo>
                    <a:pt x="311770" y="403990"/>
                  </a:lnTo>
                  <a:lnTo>
                    <a:pt x="311880" y="403979"/>
                  </a:lnTo>
                  <a:lnTo>
                    <a:pt x="312068" y="404001"/>
                  </a:lnTo>
                  <a:lnTo>
                    <a:pt x="312421" y="404078"/>
                  </a:lnTo>
                  <a:lnTo>
                    <a:pt x="312719" y="404144"/>
                  </a:lnTo>
                  <a:lnTo>
                    <a:pt x="313127" y="404199"/>
                  </a:lnTo>
                  <a:lnTo>
                    <a:pt x="313954" y="404221"/>
                  </a:lnTo>
                  <a:lnTo>
                    <a:pt x="314098" y="404243"/>
                  </a:lnTo>
                  <a:lnTo>
                    <a:pt x="314484" y="404299"/>
                  </a:lnTo>
                  <a:lnTo>
                    <a:pt x="314682" y="404354"/>
                  </a:lnTo>
                  <a:lnTo>
                    <a:pt x="314892" y="404453"/>
                  </a:lnTo>
                  <a:lnTo>
                    <a:pt x="315179" y="404563"/>
                  </a:lnTo>
                  <a:lnTo>
                    <a:pt x="315554" y="404706"/>
                  </a:lnTo>
                  <a:lnTo>
                    <a:pt x="316216" y="404960"/>
                  </a:lnTo>
                  <a:lnTo>
                    <a:pt x="316635" y="405114"/>
                  </a:lnTo>
                  <a:lnTo>
                    <a:pt x="316812" y="405158"/>
                  </a:lnTo>
                  <a:lnTo>
                    <a:pt x="317066" y="405125"/>
                  </a:lnTo>
                  <a:lnTo>
                    <a:pt x="317341" y="405004"/>
                  </a:lnTo>
                  <a:lnTo>
                    <a:pt x="317661" y="404850"/>
                  </a:lnTo>
                  <a:lnTo>
                    <a:pt x="318059" y="404706"/>
                  </a:lnTo>
                  <a:lnTo>
                    <a:pt x="318390" y="404607"/>
                  </a:lnTo>
                  <a:lnTo>
                    <a:pt x="318577" y="404541"/>
                  </a:lnTo>
                  <a:lnTo>
                    <a:pt x="318709" y="404552"/>
                  </a:lnTo>
                  <a:lnTo>
                    <a:pt x="318809" y="404585"/>
                  </a:lnTo>
                  <a:lnTo>
                    <a:pt x="318886" y="404662"/>
                  </a:lnTo>
                  <a:lnTo>
                    <a:pt x="318941" y="404717"/>
                  </a:lnTo>
                  <a:lnTo>
                    <a:pt x="319272" y="405048"/>
                  </a:lnTo>
                  <a:lnTo>
                    <a:pt x="319482" y="405302"/>
                  </a:lnTo>
                  <a:lnTo>
                    <a:pt x="319636" y="405489"/>
                  </a:lnTo>
                  <a:lnTo>
                    <a:pt x="319978" y="405655"/>
                  </a:lnTo>
                  <a:lnTo>
                    <a:pt x="320563" y="405919"/>
                  </a:lnTo>
                  <a:lnTo>
                    <a:pt x="320927" y="406118"/>
                  </a:lnTo>
                  <a:lnTo>
                    <a:pt x="321424" y="406371"/>
                  </a:lnTo>
                  <a:lnTo>
                    <a:pt x="321788" y="406614"/>
                  </a:lnTo>
                  <a:lnTo>
                    <a:pt x="322240" y="406945"/>
                  </a:lnTo>
                  <a:lnTo>
                    <a:pt x="322681" y="407165"/>
                  </a:lnTo>
                  <a:lnTo>
                    <a:pt x="323189" y="407606"/>
                  </a:lnTo>
                  <a:lnTo>
                    <a:pt x="323575" y="407893"/>
                  </a:lnTo>
                  <a:lnTo>
                    <a:pt x="323719" y="408058"/>
                  </a:lnTo>
                  <a:lnTo>
                    <a:pt x="324005" y="408146"/>
                  </a:lnTo>
                  <a:lnTo>
                    <a:pt x="324358" y="408047"/>
                  </a:lnTo>
                  <a:lnTo>
                    <a:pt x="324645" y="407981"/>
                  </a:lnTo>
                  <a:lnTo>
                    <a:pt x="324833" y="407915"/>
                  </a:lnTo>
                  <a:lnTo>
                    <a:pt x="324998" y="407750"/>
                  </a:lnTo>
                  <a:lnTo>
                    <a:pt x="325131" y="407606"/>
                  </a:lnTo>
                  <a:lnTo>
                    <a:pt x="325241" y="407474"/>
                  </a:lnTo>
                  <a:lnTo>
                    <a:pt x="325682" y="407507"/>
                  </a:lnTo>
                  <a:lnTo>
                    <a:pt x="325991" y="407496"/>
                  </a:lnTo>
                  <a:lnTo>
                    <a:pt x="326300" y="407375"/>
                  </a:lnTo>
                  <a:lnTo>
                    <a:pt x="326554" y="407242"/>
                  </a:lnTo>
                  <a:lnTo>
                    <a:pt x="327028" y="407088"/>
                  </a:lnTo>
                  <a:lnTo>
                    <a:pt x="327161" y="406845"/>
                  </a:lnTo>
                  <a:lnTo>
                    <a:pt x="327282" y="406526"/>
                  </a:lnTo>
                  <a:lnTo>
                    <a:pt x="327470" y="406305"/>
                  </a:lnTo>
                  <a:lnTo>
                    <a:pt x="327977" y="406371"/>
                  </a:lnTo>
                  <a:lnTo>
                    <a:pt x="328242" y="406559"/>
                  </a:lnTo>
                  <a:lnTo>
                    <a:pt x="328650" y="406658"/>
                  </a:lnTo>
                  <a:lnTo>
                    <a:pt x="329047" y="406636"/>
                  </a:lnTo>
                  <a:lnTo>
                    <a:pt x="329147" y="406614"/>
                  </a:lnTo>
                  <a:lnTo>
                    <a:pt x="329345" y="406460"/>
                  </a:lnTo>
                  <a:lnTo>
                    <a:pt x="329456" y="406195"/>
                  </a:lnTo>
                  <a:lnTo>
                    <a:pt x="329434" y="405897"/>
                  </a:lnTo>
                  <a:lnTo>
                    <a:pt x="329268" y="405489"/>
                  </a:lnTo>
                  <a:lnTo>
                    <a:pt x="329014" y="405103"/>
                  </a:lnTo>
                  <a:lnTo>
                    <a:pt x="328761" y="404640"/>
                  </a:lnTo>
                  <a:lnTo>
                    <a:pt x="328529" y="404155"/>
                  </a:lnTo>
                  <a:lnTo>
                    <a:pt x="328386" y="403791"/>
                  </a:lnTo>
                  <a:lnTo>
                    <a:pt x="328275" y="403472"/>
                  </a:lnTo>
                  <a:lnTo>
                    <a:pt x="327889" y="402953"/>
                  </a:lnTo>
                  <a:lnTo>
                    <a:pt x="327326" y="402248"/>
                  </a:lnTo>
                  <a:lnTo>
                    <a:pt x="327006" y="401873"/>
                  </a:lnTo>
                  <a:lnTo>
                    <a:pt x="326565" y="401575"/>
                  </a:lnTo>
                  <a:lnTo>
                    <a:pt x="326245" y="401300"/>
                  </a:lnTo>
                  <a:lnTo>
                    <a:pt x="325572" y="400858"/>
                  </a:lnTo>
                  <a:lnTo>
                    <a:pt x="325197" y="400550"/>
                  </a:lnTo>
                  <a:lnTo>
                    <a:pt x="324987" y="400208"/>
                  </a:lnTo>
                  <a:lnTo>
                    <a:pt x="324734" y="399679"/>
                  </a:lnTo>
                  <a:lnTo>
                    <a:pt x="324380" y="399183"/>
                  </a:lnTo>
                  <a:lnTo>
                    <a:pt x="324061" y="398841"/>
                  </a:lnTo>
                  <a:lnTo>
                    <a:pt x="323597" y="398422"/>
                  </a:lnTo>
                  <a:lnTo>
                    <a:pt x="323034" y="398124"/>
                  </a:lnTo>
                  <a:lnTo>
                    <a:pt x="322825" y="397981"/>
                  </a:lnTo>
                  <a:lnTo>
                    <a:pt x="322494" y="397595"/>
                  </a:lnTo>
                  <a:lnTo>
                    <a:pt x="321766" y="396856"/>
                  </a:lnTo>
                  <a:lnTo>
                    <a:pt x="321402" y="396349"/>
                  </a:lnTo>
                  <a:lnTo>
                    <a:pt x="321368" y="395974"/>
                  </a:lnTo>
                  <a:lnTo>
                    <a:pt x="321622" y="395710"/>
                  </a:lnTo>
                  <a:lnTo>
                    <a:pt x="322064" y="395368"/>
                  </a:lnTo>
                  <a:lnTo>
                    <a:pt x="327348" y="394596"/>
                  </a:lnTo>
                  <a:lnTo>
                    <a:pt x="333163" y="393747"/>
                  </a:lnTo>
                  <a:lnTo>
                    <a:pt x="333163" y="393747"/>
                  </a:lnTo>
                  <a:lnTo>
                    <a:pt x="335458" y="393328"/>
                  </a:lnTo>
                  <a:lnTo>
                    <a:pt x="335601" y="393317"/>
                  </a:lnTo>
                  <a:lnTo>
                    <a:pt x="335844" y="393262"/>
                  </a:lnTo>
                  <a:lnTo>
                    <a:pt x="340942" y="392611"/>
                  </a:lnTo>
                  <a:lnTo>
                    <a:pt x="342365" y="392280"/>
                  </a:lnTo>
                  <a:lnTo>
                    <a:pt x="343109" y="391873"/>
                  </a:lnTo>
                  <a:lnTo>
                    <a:pt x="343471" y="391718"/>
                  </a:lnTo>
                  <a:lnTo>
                    <a:pt x="348265" y="387087"/>
                  </a:lnTo>
                  <a:lnTo>
                    <a:pt x="352924" y="389370"/>
                  </a:lnTo>
                  <a:lnTo>
                    <a:pt x="353735" y="389866"/>
                  </a:lnTo>
                  <a:lnTo>
                    <a:pt x="359241" y="393196"/>
                  </a:lnTo>
                  <a:lnTo>
                    <a:pt x="359416" y="393438"/>
                  </a:lnTo>
                  <a:lnTo>
                    <a:pt x="359650" y="393780"/>
                  </a:lnTo>
                  <a:lnTo>
                    <a:pt x="359879" y="394320"/>
                  </a:lnTo>
                  <a:lnTo>
                    <a:pt x="360199" y="394883"/>
                  </a:lnTo>
                  <a:lnTo>
                    <a:pt x="360958" y="395809"/>
                  </a:lnTo>
                  <a:lnTo>
                    <a:pt x="361802" y="396603"/>
                  </a:lnTo>
                  <a:lnTo>
                    <a:pt x="362671" y="397187"/>
                  </a:lnTo>
                  <a:lnTo>
                    <a:pt x="363594" y="397760"/>
                  </a:lnTo>
                  <a:lnTo>
                    <a:pt x="363921" y="397937"/>
                  </a:lnTo>
                  <a:lnTo>
                    <a:pt x="364301" y="398267"/>
                  </a:lnTo>
                  <a:lnTo>
                    <a:pt x="364510" y="397518"/>
                  </a:lnTo>
                  <a:lnTo>
                    <a:pt x="364938" y="395963"/>
                  </a:lnTo>
                  <a:lnTo>
                    <a:pt x="365672" y="393306"/>
                  </a:lnTo>
                  <a:lnTo>
                    <a:pt x="367823" y="388841"/>
                  </a:lnTo>
                  <a:lnTo>
                    <a:pt x="370041" y="384540"/>
                  </a:lnTo>
                  <a:lnTo>
                    <a:pt x="375373" y="385026"/>
                  </a:lnTo>
                  <a:lnTo>
                    <a:pt x="375842" y="384188"/>
                  </a:lnTo>
                  <a:lnTo>
                    <a:pt x="376310" y="383714"/>
                  </a:lnTo>
                  <a:lnTo>
                    <a:pt x="376868" y="382865"/>
                  </a:lnTo>
                  <a:lnTo>
                    <a:pt x="377085" y="382611"/>
                  </a:lnTo>
                  <a:lnTo>
                    <a:pt x="377373" y="381983"/>
                  </a:lnTo>
                  <a:lnTo>
                    <a:pt x="377391" y="381696"/>
                  </a:lnTo>
                  <a:lnTo>
                    <a:pt x="377463" y="381067"/>
                  </a:lnTo>
                  <a:lnTo>
                    <a:pt x="377544" y="380472"/>
                  </a:lnTo>
                  <a:lnTo>
                    <a:pt x="377646" y="380075"/>
                  </a:lnTo>
                  <a:lnTo>
                    <a:pt x="377664" y="379480"/>
                  </a:lnTo>
                  <a:lnTo>
                    <a:pt x="377664" y="378928"/>
                  </a:lnTo>
                  <a:lnTo>
                    <a:pt x="377508" y="378013"/>
                  </a:lnTo>
                  <a:lnTo>
                    <a:pt x="377379" y="377286"/>
                  </a:lnTo>
                  <a:lnTo>
                    <a:pt x="377397" y="377076"/>
                  </a:lnTo>
                  <a:lnTo>
                    <a:pt x="377489" y="376745"/>
                  </a:lnTo>
                  <a:lnTo>
                    <a:pt x="377646" y="376481"/>
                  </a:lnTo>
                  <a:lnTo>
                    <a:pt x="377811" y="376260"/>
                  </a:lnTo>
                  <a:lnTo>
                    <a:pt x="377922" y="375797"/>
                  </a:lnTo>
                  <a:lnTo>
                    <a:pt x="378023" y="375345"/>
                  </a:lnTo>
                  <a:lnTo>
                    <a:pt x="378152" y="374959"/>
                  </a:lnTo>
                  <a:lnTo>
                    <a:pt x="378373" y="374176"/>
                  </a:lnTo>
                  <a:lnTo>
                    <a:pt x="378567" y="373493"/>
                  </a:lnTo>
                  <a:lnTo>
                    <a:pt x="378686" y="373107"/>
                  </a:lnTo>
                  <a:lnTo>
                    <a:pt x="378779" y="372798"/>
                  </a:lnTo>
                  <a:lnTo>
                    <a:pt x="378807" y="372589"/>
                  </a:lnTo>
                  <a:lnTo>
                    <a:pt x="378760" y="372280"/>
                  </a:lnTo>
                  <a:lnTo>
                    <a:pt x="378733" y="372137"/>
                  </a:lnTo>
                  <a:lnTo>
                    <a:pt x="378548" y="371817"/>
                  </a:lnTo>
                  <a:lnTo>
                    <a:pt x="378512" y="371552"/>
                  </a:lnTo>
                  <a:lnTo>
                    <a:pt x="378392" y="371299"/>
                  </a:lnTo>
                  <a:lnTo>
                    <a:pt x="378350" y="370990"/>
                  </a:lnTo>
                  <a:lnTo>
                    <a:pt x="378268" y="370913"/>
                  </a:lnTo>
                  <a:lnTo>
                    <a:pt x="377896" y="370439"/>
                  </a:lnTo>
                  <a:lnTo>
                    <a:pt x="377752" y="370218"/>
                  </a:lnTo>
                  <a:lnTo>
                    <a:pt x="377611" y="369909"/>
                  </a:lnTo>
                  <a:lnTo>
                    <a:pt x="377555" y="369854"/>
                  </a:lnTo>
                  <a:lnTo>
                    <a:pt x="377458" y="369755"/>
                  </a:lnTo>
                  <a:lnTo>
                    <a:pt x="377224" y="369446"/>
                  </a:lnTo>
                  <a:lnTo>
                    <a:pt x="377166" y="369347"/>
                  </a:lnTo>
                  <a:lnTo>
                    <a:pt x="376960" y="368994"/>
                  </a:lnTo>
                  <a:lnTo>
                    <a:pt x="376784" y="368630"/>
                  </a:lnTo>
                  <a:lnTo>
                    <a:pt x="376652" y="368211"/>
                  </a:lnTo>
                  <a:lnTo>
                    <a:pt x="376648" y="368068"/>
                  </a:lnTo>
                  <a:lnTo>
                    <a:pt x="376662" y="368046"/>
                  </a:lnTo>
                  <a:lnTo>
                    <a:pt x="376694" y="367980"/>
                  </a:lnTo>
                  <a:lnTo>
                    <a:pt x="376720" y="367881"/>
                  </a:lnTo>
                  <a:lnTo>
                    <a:pt x="376735" y="367815"/>
                  </a:lnTo>
                  <a:lnTo>
                    <a:pt x="376740" y="367792"/>
                  </a:lnTo>
                  <a:lnTo>
                    <a:pt x="376742" y="367792"/>
                  </a:lnTo>
                  <a:lnTo>
                    <a:pt x="376741" y="367792"/>
                  </a:lnTo>
                  <a:lnTo>
                    <a:pt x="376560" y="366921"/>
                  </a:lnTo>
                  <a:lnTo>
                    <a:pt x="376431" y="366304"/>
                  </a:lnTo>
                  <a:lnTo>
                    <a:pt x="376313" y="365940"/>
                  </a:lnTo>
                  <a:lnTo>
                    <a:pt x="376195" y="365433"/>
                  </a:lnTo>
                  <a:lnTo>
                    <a:pt x="375991" y="364904"/>
                  </a:lnTo>
                  <a:lnTo>
                    <a:pt x="375727" y="364573"/>
                  </a:lnTo>
                  <a:lnTo>
                    <a:pt x="375585" y="364441"/>
                  </a:lnTo>
                  <a:lnTo>
                    <a:pt x="375458" y="364264"/>
                  </a:lnTo>
                  <a:lnTo>
                    <a:pt x="375302" y="363989"/>
                  </a:lnTo>
                  <a:lnTo>
                    <a:pt x="375262" y="363724"/>
                  </a:lnTo>
                  <a:lnTo>
                    <a:pt x="375211" y="363547"/>
                  </a:lnTo>
                  <a:lnTo>
                    <a:pt x="375091" y="363283"/>
                  </a:lnTo>
                  <a:lnTo>
                    <a:pt x="374837" y="362908"/>
                  </a:lnTo>
                  <a:lnTo>
                    <a:pt x="374634" y="362665"/>
                  </a:lnTo>
                  <a:lnTo>
                    <a:pt x="374589" y="362610"/>
                  </a:lnTo>
                  <a:lnTo>
                    <a:pt x="374459" y="362467"/>
                  </a:lnTo>
                  <a:lnTo>
                    <a:pt x="374329" y="362324"/>
                  </a:lnTo>
                  <a:lnTo>
                    <a:pt x="374276" y="362247"/>
                  </a:lnTo>
                  <a:lnTo>
                    <a:pt x="374156" y="361993"/>
                  </a:lnTo>
                  <a:lnTo>
                    <a:pt x="374155" y="361993"/>
                  </a:lnTo>
                  <a:lnTo>
                    <a:pt x="374155" y="361993"/>
                  </a:lnTo>
                  <a:lnTo>
                    <a:pt x="374154" y="361993"/>
                  </a:lnTo>
                  <a:lnTo>
                    <a:pt x="374154" y="361993"/>
                  </a:lnTo>
                  <a:lnTo>
                    <a:pt x="373842" y="361342"/>
                  </a:lnTo>
                  <a:lnTo>
                    <a:pt x="373461" y="360758"/>
                  </a:lnTo>
                  <a:lnTo>
                    <a:pt x="373378" y="360328"/>
                  </a:lnTo>
                  <a:lnTo>
                    <a:pt x="373296" y="359854"/>
                  </a:lnTo>
                  <a:lnTo>
                    <a:pt x="373163" y="359104"/>
                  </a:lnTo>
                  <a:lnTo>
                    <a:pt x="373113" y="358542"/>
                  </a:lnTo>
                  <a:lnTo>
                    <a:pt x="373130" y="357682"/>
                  </a:lnTo>
                  <a:lnTo>
                    <a:pt x="373080" y="356976"/>
                  </a:lnTo>
                  <a:lnTo>
                    <a:pt x="372931" y="355664"/>
                  </a:lnTo>
                  <a:lnTo>
                    <a:pt x="372898" y="354992"/>
                  </a:lnTo>
                  <a:lnTo>
                    <a:pt x="372765" y="354595"/>
                  </a:lnTo>
                  <a:lnTo>
                    <a:pt x="372467" y="353448"/>
                  </a:lnTo>
                  <a:lnTo>
                    <a:pt x="372246" y="352500"/>
                  </a:lnTo>
                  <a:lnTo>
                    <a:pt x="372141" y="352169"/>
                  </a:lnTo>
                  <a:lnTo>
                    <a:pt x="372010" y="351926"/>
                  </a:lnTo>
                  <a:lnTo>
                    <a:pt x="371781" y="351629"/>
                  </a:lnTo>
                  <a:lnTo>
                    <a:pt x="371499" y="351022"/>
                  </a:lnTo>
                  <a:lnTo>
                    <a:pt x="371177" y="350273"/>
                  </a:lnTo>
                  <a:lnTo>
                    <a:pt x="371118" y="350041"/>
                  </a:lnTo>
                  <a:lnTo>
                    <a:pt x="370951" y="349534"/>
                  </a:lnTo>
                  <a:lnTo>
                    <a:pt x="370882" y="349170"/>
                  </a:lnTo>
                  <a:lnTo>
                    <a:pt x="370857" y="348685"/>
                  </a:lnTo>
                  <a:lnTo>
                    <a:pt x="370812" y="348431"/>
                  </a:lnTo>
                  <a:lnTo>
                    <a:pt x="370715" y="348222"/>
                  </a:lnTo>
                  <a:lnTo>
                    <a:pt x="370524" y="347858"/>
                  </a:lnTo>
                  <a:lnTo>
                    <a:pt x="370357" y="347615"/>
                  </a:lnTo>
                  <a:lnTo>
                    <a:pt x="370243" y="347527"/>
                  </a:lnTo>
                  <a:lnTo>
                    <a:pt x="370068" y="347461"/>
                  </a:lnTo>
                  <a:lnTo>
                    <a:pt x="369911" y="347384"/>
                  </a:lnTo>
                  <a:lnTo>
                    <a:pt x="369742" y="347274"/>
                  </a:lnTo>
                  <a:lnTo>
                    <a:pt x="369567" y="347141"/>
                  </a:lnTo>
                  <a:lnTo>
                    <a:pt x="369538" y="347042"/>
                  </a:lnTo>
                  <a:lnTo>
                    <a:pt x="369533" y="347031"/>
                  </a:lnTo>
                  <a:lnTo>
                    <a:pt x="369533" y="347020"/>
                  </a:lnTo>
                  <a:lnTo>
                    <a:pt x="369506" y="346998"/>
                  </a:lnTo>
                  <a:lnTo>
                    <a:pt x="369474" y="346954"/>
                  </a:lnTo>
                  <a:lnTo>
                    <a:pt x="369441" y="346921"/>
                  </a:lnTo>
                  <a:lnTo>
                    <a:pt x="369427" y="346899"/>
                  </a:lnTo>
                  <a:lnTo>
                    <a:pt x="369420" y="346899"/>
                  </a:lnTo>
                  <a:lnTo>
                    <a:pt x="369395" y="346866"/>
                  </a:lnTo>
                  <a:lnTo>
                    <a:pt x="369448" y="346612"/>
                  </a:lnTo>
                  <a:lnTo>
                    <a:pt x="369595" y="346259"/>
                  </a:lnTo>
                  <a:lnTo>
                    <a:pt x="369662" y="346072"/>
                  </a:lnTo>
                  <a:lnTo>
                    <a:pt x="369618" y="345642"/>
                  </a:lnTo>
                  <a:lnTo>
                    <a:pt x="369584" y="345454"/>
                  </a:lnTo>
                  <a:lnTo>
                    <a:pt x="369640" y="345278"/>
                  </a:lnTo>
                  <a:lnTo>
                    <a:pt x="369809" y="344694"/>
                  </a:lnTo>
                  <a:lnTo>
                    <a:pt x="369876" y="344374"/>
                  </a:lnTo>
                  <a:lnTo>
                    <a:pt x="369922" y="344175"/>
                  </a:lnTo>
                  <a:lnTo>
                    <a:pt x="369967" y="343922"/>
                  </a:lnTo>
                  <a:lnTo>
                    <a:pt x="369956" y="343767"/>
                  </a:lnTo>
                  <a:lnTo>
                    <a:pt x="369911" y="343547"/>
                  </a:lnTo>
                  <a:lnTo>
                    <a:pt x="369865" y="343260"/>
                  </a:lnTo>
                  <a:lnTo>
                    <a:pt x="369922" y="342974"/>
                  </a:lnTo>
                  <a:lnTo>
                    <a:pt x="369978" y="342742"/>
                  </a:lnTo>
                  <a:lnTo>
                    <a:pt x="370136" y="342433"/>
                  </a:lnTo>
                  <a:lnTo>
                    <a:pt x="370395" y="342180"/>
                  </a:lnTo>
                  <a:lnTo>
                    <a:pt x="370699" y="342059"/>
                  </a:lnTo>
                  <a:lnTo>
                    <a:pt x="370970" y="342003"/>
                  </a:lnTo>
                  <a:lnTo>
                    <a:pt x="371274" y="341981"/>
                  </a:lnTo>
                  <a:lnTo>
                    <a:pt x="371521" y="342003"/>
                  </a:lnTo>
                  <a:lnTo>
                    <a:pt x="371691" y="341992"/>
                  </a:lnTo>
                  <a:lnTo>
                    <a:pt x="371927" y="341926"/>
                  </a:lnTo>
                  <a:lnTo>
                    <a:pt x="372187" y="341871"/>
                  </a:lnTo>
                  <a:lnTo>
                    <a:pt x="372491" y="341838"/>
                  </a:lnTo>
                  <a:lnTo>
                    <a:pt x="372795" y="341838"/>
                  </a:lnTo>
                  <a:lnTo>
                    <a:pt x="373043" y="341805"/>
                  </a:lnTo>
                  <a:lnTo>
                    <a:pt x="373302" y="341706"/>
                  </a:lnTo>
                  <a:lnTo>
                    <a:pt x="373719" y="341419"/>
                  </a:lnTo>
                  <a:lnTo>
                    <a:pt x="373944" y="341298"/>
                  </a:lnTo>
                  <a:lnTo>
                    <a:pt x="374226" y="341110"/>
                  </a:lnTo>
                  <a:lnTo>
                    <a:pt x="374349" y="340724"/>
                  </a:lnTo>
                  <a:lnTo>
                    <a:pt x="374389" y="340394"/>
                  </a:lnTo>
                  <a:lnTo>
                    <a:pt x="374442" y="340041"/>
                  </a:lnTo>
                  <a:lnTo>
                    <a:pt x="374588" y="339677"/>
                  </a:lnTo>
                  <a:lnTo>
                    <a:pt x="374746" y="339324"/>
                  </a:lnTo>
                  <a:lnTo>
                    <a:pt x="374760" y="339004"/>
                  </a:lnTo>
                  <a:lnTo>
                    <a:pt x="374720" y="338850"/>
                  </a:lnTo>
                  <a:lnTo>
                    <a:pt x="374574" y="338563"/>
                  </a:lnTo>
                  <a:lnTo>
                    <a:pt x="374574" y="338343"/>
                  </a:lnTo>
                  <a:lnTo>
                    <a:pt x="374667" y="338199"/>
                  </a:lnTo>
                  <a:lnTo>
                    <a:pt x="374958" y="338089"/>
                  </a:lnTo>
                  <a:lnTo>
                    <a:pt x="375131" y="338001"/>
                  </a:lnTo>
                  <a:lnTo>
                    <a:pt x="375608" y="337747"/>
                  </a:lnTo>
                  <a:lnTo>
                    <a:pt x="375740" y="337560"/>
                  </a:lnTo>
                  <a:lnTo>
                    <a:pt x="375820" y="337328"/>
                  </a:lnTo>
                  <a:lnTo>
                    <a:pt x="375926" y="337086"/>
                  </a:lnTo>
                  <a:lnTo>
                    <a:pt x="376152" y="336821"/>
                  </a:lnTo>
                  <a:lnTo>
                    <a:pt x="376377" y="336590"/>
                  </a:lnTo>
                  <a:lnTo>
                    <a:pt x="376708" y="336391"/>
                  </a:lnTo>
                  <a:lnTo>
                    <a:pt x="377212" y="336248"/>
                  </a:lnTo>
                  <a:lnTo>
                    <a:pt x="377530" y="336215"/>
                  </a:lnTo>
                  <a:lnTo>
                    <a:pt x="377915" y="336149"/>
                  </a:lnTo>
                  <a:lnTo>
                    <a:pt x="378405" y="335851"/>
                  </a:lnTo>
                  <a:lnTo>
                    <a:pt x="378833" y="335697"/>
                  </a:lnTo>
                  <a:lnTo>
                    <a:pt x="379459" y="335586"/>
                  </a:lnTo>
                  <a:lnTo>
                    <a:pt x="379900" y="335652"/>
                  </a:lnTo>
                  <a:lnTo>
                    <a:pt x="380340" y="335741"/>
                  </a:lnTo>
                  <a:lnTo>
                    <a:pt x="380735" y="335719"/>
                  </a:lnTo>
                  <a:lnTo>
                    <a:pt x="381292" y="335553"/>
                  </a:lnTo>
                  <a:lnTo>
                    <a:pt x="381756" y="335487"/>
                  </a:lnTo>
                  <a:lnTo>
                    <a:pt x="382174" y="335586"/>
                  </a:lnTo>
                  <a:lnTo>
                    <a:pt x="382935" y="335774"/>
                  </a:lnTo>
                  <a:lnTo>
                    <a:pt x="383180" y="335873"/>
                  </a:lnTo>
                  <a:lnTo>
                    <a:pt x="383863" y="335873"/>
                  </a:lnTo>
                  <a:lnTo>
                    <a:pt x="384739" y="335311"/>
                  </a:lnTo>
                  <a:lnTo>
                    <a:pt x="384838" y="335212"/>
                  </a:lnTo>
                  <a:lnTo>
                    <a:pt x="385259" y="334826"/>
                  </a:lnTo>
                  <a:lnTo>
                    <a:pt x="385665" y="334153"/>
                  </a:lnTo>
                  <a:lnTo>
                    <a:pt x="385875" y="333712"/>
                  </a:lnTo>
                  <a:lnTo>
                    <a:pt x="385957" y="333282"/>
                  </a:lnTo>
                  <a:lnTo>
                    <a:pt x="385926" y="332631"/>
                  </a:lnTo>
                  <a:lnTo>
                    <a:pt x="385508" y="332235"/>
                  </a:lnTo>
                  <a:lnTo>
                    <a:pt x="385168" y="331970"/>
                  </a:lnTo>
                  <a:lnTo>
                    <a:pt x="384750" y="331694"/>
                  </a:lnTo>
                  <a:lnTo>
                    <a:pt x="384384" y="331474"/>
                  </a:lnTo>
                  <a:lnTo>
                    <a:pt x="384175" y="331275"/>
                  </a:lnTo>
                  <a:lnTo>
                    <a:pt x="383992" y="331000"/>
                  </a:lnTo>
                  <a:lnTo>
                    <a:pt x="383887" y="330680"/>
                  </a:lnTo>
                  <a:lnTo>
                    <a:pt x="383862" y="330349"/>
                  </a:lnTo>
                  <a:lnTo>
                    <a:pt x="383862" y="329908"/>
                  </a:lnTo>
                  <a:lnTo>
                    <a:pt x="383835" y="329577"/>
                  </a:lnTo>
                  <a:lnTo>
                    <a:pt x="383731" y="329191"/>
                  </a:lnTo>
                  <a:lnTo>
                    <a:pt x="383482" y="328883"/>
                  </a:lnTo>
                  <a:lnTo>
                    <a:pt x="383209" y="328640"/>
                  </a:lnTo>
                  <a:lnTo>
                    <a:pt x="382712" y="328331"/>
                  </a:lnTo>
                  <a:lnTo>
                    <a:pt x="382398" y="328056"/>
                  </a:lnTo>
                  <a:lnTo>
                    <a:pt x="381876" y="327692"/>
                  </a:lnTo>
                  <a:lnTo>
                    <a:pt x="381353" y="327141"/>
                  </a:lnTo>
                  <a:lnTo>
                    <a:pt x="381118" y="326854"/>
                  </a:lnTo>
                  <a:lnTo>
                    <a:pt x="380987" y="326744"/>
                  </a:lnTo>
                  <a:lnTo>
                    <a:pt x="380673" y="326722"/>
                  </a:lnTo>
                  <a:lnTo>
                    <a:pt x="380268" y="326733"/>
                  </a:lnTo>
                  <a:lnTo>
                    <a:pt x="379942" y="326722"/>
                  </a:lnTo>
                  <a:lnTo>
                    <a:pt x="379445" y="326567"/>
                  </a:lnTo>
                  <a:lnTo>
                    <a:pt x="379197" y="326303"/>
                  </a:lnTo>
                  <a:lnTo>
                    <a:pt x="378989" y="326027"/>
                  </a:lnTo>
                  <a:lnTo>
                    <a:pt x="378766" y="325641"/>
                  </a:lnTo>
                  <a:lnTo>
                    <a:pt x="378557" y="325299"/>
                  </a:lnTo>
                  <a:lnTo>
                    <a:pt x="378374" y="325079"/>
                  </a:lnTo>
                  <a:lnTo>
                    <a:pt x="377904" y="324759"/>
                  </a:lnTo>
                  <a:lnTo>
                    <a:pt x="377511" y="324461"/>
                  </a:lnTo>
                  <a:lnTo>
                    <a:pt x="377133" y="324241"/>
                  </a:lnTo>
                  <a:lnTo>
                    <a:pt x="376585" y="324031"/>
                  </a:lnTo>
                  <a:lnTo>
                    <a:pt x="376140" y="323811"/>
                  </a:lnTo>
                  <a:lnTo>
                    <a:pt x="375683" y="323701"/>
                  </a:lnTo>
                  <a:lnTo>
                    <a:pt x="374782" y="323337"/>
                  </a:lnTo>
                  <a:lnTo>
                    <a:pt x="374297" y="323238"/>
                  </a:lnTo>
                  <a:lnTo>
                    <a:pt x="373684" y="323315"/>
                  </a:lnTo>
                  <a:lnTo>
                    <a:pt x="373122" y="323337"/>
                  </a:lnTo>
                  <a:lnTo>
                    <a:pt x="372560" y="323535"/>
                  </a:lnTo>
                  <a:lnTo>
                    <a:pt x="372208" y="323723"/>
                  </a:lnTo>
                  <a:lnTo>
                    <a:pt x="372051" y="323756"/>
                  </a:lnTo>
                  <a:lnTo>
                    <a:pt x="371815" y="323723"/>
                  </a:lnTo>
                  <a:lnTo>
                    <a:pt x="371724" y="323590"/>
                  </a:lnTo>
                  <a:lnTo>
                    <a:pt x="371671" y="323282"/>
                  </a:lnTo>
                  <a:lnTo>
                    <a:pt x="371698" y="323116"/>
                  </a:lnTo>
                  <a:lnTo>
                    <a:pt x="371737" y="322664"/>
                  </a:lnTo>
                  <a:lnTo>
                    <a:pt x="371685" y="322344"/>
                  </a:lnTo>
                  <a:lnTo>
                    <a:pt x="371515" y="322113"/>
                  </a:lnTo>
                  <a:lnTo>
                    <a:pt x="371311" y="321826"/>
                  </a:lnTo>
                  <a:lnTo>
                    <a:pt x="371123" y="321650"/>
                  </a:lnTo>
                  <a:lnTo>
                    <a:pt x="370966" y="321462"/>
                  </a:lnTo>
                  <a:lnTo>
                    <a:pt x="370901" y="321220"/>
                  </a:lnTo>
                  <a:lnTo>
                    <a:pt x="370797" y="320856"/>
                  </a:lnTo>
                  <a:lnTo>
                    <a:pt x="370640" y="320426"/>
                  </a:lnTo>
                  <a:lnTo>
                    <a:pt x="370470" y="320305"/>
                  </a:lnTo>
                  <a:lnTo>
                    <a:pt x="369973" y="320261"/>
                  </a:lnTo>
                  <a:lnTo>
                    <a:pt x="369581" y="320195"/>
                  </a:lnTo>
                  <a:lnTo>
                    <a:pt x="369202" y="320073"/>
                  </a:lnTo>
                  <a:lnTo>
                    <a:pt x="368902" y="319897"/>
                  </a:lnTo>
                  <a:lnTo>
                    <a:pt x="368509" y="319445"/>
                  </a:lnTo>
                  <a:lnTo>
                    <a:pt x="368379" y="319125"/>
                  </a:lnTo>
                  <a:lnTo>
                    <a:pt x="368340" y="318805"/>
                  </a:lnTo>
                  <a:lnTo>
                    <a:pt x="368261" y="318486"/>
                  </a:lnTo>
                  <a:lnTo>
                    <a:pt x="368013" y="317890"/>
                  </a:lnTo>
                  <a:lnTo>
                    <a:pt x="367844" y="317515"/>
                  </a:lnTo>
                  <a:lnTo>
                    <a:pt x="367844" y="317515"/>
                  </a:lnTo>
                  <a:lnTo>
                    <a:pt x="367700" y="317030"/>
                  </a:lnTo>
                  <a:lnTo>
                    <a:pt x="367465" y="316358"/>
                  </a:lnTo>
                  <a:lnTo>
                    <a:pt x="367203" y="316038"/>
                  </a:lnTo>
                  <a:lnTo>
                    <a:pt x="366968" y="315431"/>
                  </a:lnTo>
                  <a:lnTo>
                    <a:pt x="366890" y="314770"/>
                  </a:lnTo>
                  <a:lnTo>
                    <a:pt x="366733" y="314450"/>
                  </a:lnTo>
                  <a:lnTo>
                    <a:pt x="366720" y="314130"/>
                  </a:lnTo>
                  <a:lnTo>
                    <a:pt x="366760" y="313833"/>
                  </a:lnTo>
                  <a:lnTo>
                    <a:pt x="366825" y="313546"/>
                  </a:lnTo>
                  <a:lnTo>
                    <a:pt x="366798" y="313326"/>
                  </a:lnTo>
                  <a:lnTo>
                    <a:pt x="366628" y="313050"/>
                  </a:lnTo>
                  <a:lnTo>
                    <a:pt x="366485" y="312851"/>
                  </a:lnTo>
                  <a:lnTo>
                    <a:pt x="366288" y="312554"/>
                  </a:lnTo>
                  <a:lnTo>
                    <a:pt x="366105" y="312366"/>
                  </a:lnTo>
                  <a:lnTo>
                    <a:pt x="365635" y="312002"/>
                  </a:lnTo>
                  <a:lnTo>
                    <a:pt x="365413" y="311826"/>
                  </a:lnTo>
                  <a:lnTo>
                    <a:pt x="365244" y="311418"/>
                  </a:lnTo>
                  <a:lnTo>
                    <a:pt x="365165" y="311142"/>
                  </a:lnTo>
                  <a:lnTo>
                    <a:pt x="365178" y="310966"/>
                  </a:lnTo>
                  <a:lnTo>
                    <a:pt x="365270" y="310613"/>
                  </a:lnTo>
                  <a:lnTo>
                    <a:pt x="365257" y="310371"/>
                  </a:lnTo>
                  <a:lnTo>
                    <a:pt x="365126" y="310216"/>
                  </a:lnTo>
                  <a:lnTo>
                    <a:pt x="364917" y="310018"/>
                  </a:lnTo>
                  <a:lnTo>
                    <a:pt x="364695" y="309852"/>
                  </a:lnTo>
                  <a:lnTo>
                    <a:pt x="364564" y="309698"/>
                  </a:lnTo>
                  <a:lnTo>
                    <a:pt x="364512" y="309433"/>
                  </a:lnTo>
                  <a:lnTo>
                    <a:pt x="364617" y="309136"/>
                  </a:lnTo>
                  <a:lnTo>
                    <a:pt x="364969" y="308254"/>
                  </a:lnTo>
                  <a:lnTo>
                    <a:pt x="365113" y="307735"/>
                  </a:lnTo>
                  <a:lnTo>
                    <a:pt x="365295" y="306942"/>
                  </a:lnTo>
                  <a:lnTo>
                    <a:pt x="365362" y="306379"/>
                  </a:lnTo>
                  <a:lnTo>
                    <a:pt x="365230" y="306115"/>
                  </a:lnTo>
                  <a:lnTo>
                    <a:pt x="365060" y="305773"/>
                  </a:lnTo>
                  <a:lnTo>
                    <a:pt x="364930" y="305552"/>
                  </a:lnTo>
                  <a:lnTo>
                    <a:pt x="364721" y="305387"/>
                  </a:lnTo>
                  <a:lnTo>
                    <a:pt x="364407" y="304990"/>
                  </a:lnTo>
                  <a:lnTo>
                    <a:pt x="363951" y="304637"/>
                  </a:lnTo>
                  <a:lnTo>
                    <a:pt x="363793" y="304461"/>
                  </a:lnTo>
                  <a:lnTo>
                    <a:pt x="363584" y="303921"/>
                  </a:lnTo>
                  <a:lnTo>
                    <a:pt x="363388" y="303347"/>
                  </a:lnTo>
                  <a:lnTo>
                    <a:pt x="363271" y="303072"/>
                  </a:lnTo>
                  <a:lnTo>
                    <a:pt x="363068" y="302906"/>
                  </a:lnTo>
                  <a:lnTo>
                    <a:pt x="362517" y="302443"/>
                  </a:lnTo>
                  <a:lnTo>
                    <a:pt x="362078" y="302057"/>
                  </a:lnTo>
                  <a:lnTo>
                    <a:pt x="361946" y="301793"/>
                  </a:lnTo>
                  <a:lnTo>
                    <a:pt x="361715" y="301352"/>
                  </a:lnTo>
                  <a:lnTo>
                    <a:pt x="361472" y="300933"/>
                  </a:lnTo>
                  <a:lnTo>
                    <a:pt x="361330" y="300403"/>
                  </a:lnTo>
                  <a:lnTo>
                    <a:pt x="361198" y="299929"/>
                  </a:lnTo>
                  <a:lnTo>
                    <a:pt x="361143" y="299356"/>
                  </a:lnTo>
                  <a:lnTo>
                    <a:pt x="361032" y="299180"/>
                  </a:lnTo>
                  <a:lnTo>
                    <a:pt x="360868" y="299047"/>
                  </a:lnTo>
                  <a:lnTo>
                    <a:pt x="360658" y="298849"/>
                  </a:lnTo>
                  <a:lnTo>
                    <a:pt x="360538" y="298705"/>
                  </a:lnTo>
                  <a:lnTo>
                    <a:pt x="360219" y="298353"/>
                  </a:lnTo>
                  <a:lnTo>
                    <a:pt x="359932" y="298132"/>
                  </a:lnTo>
                  <a:lnTo>
                    <a:pt x="359471" y="297989"/>
                  </a:lnTo>
                  <a:lnTo>
                    <a:pt x="359339" y="297867"/>
                  </a:lnTo>
                  <a:lnTo>
                    <a:pt x="359239" y="297625"/>
                  </a:lnTo>
                  <a:lnTo>
                    <a:pt x="359228" y="297382"/>
                  </a:lnTo>
                  <a:lnTo>
                    <a:pt x="359207" y="297074"/>
                  </a:lnTo>
                  <a:lnTo>
                    <a:pt x="358998" y="296611"/>
                  </a:lnTo>
                  <a:lnTo>
                    <a:pt x="358767" y="296114"/>
                  </a:lnTo>
                  <a:lnTo>
                    <a:pt x="358569" y="295872"/>
                  </a:lnTo>
                  <a:lnTo>
                    <a:pt x="358239" y="295486"/>
                  </a:lnTo>
                  <a:lnTo>
                    <a:pt x="357964" y="295177"/>
                  </a:lnTo>
                  <a:lnTo>
                    <a:pt x="357832" y="294990"/>
                  </a:lnTo>
                  <a:lnTo>
                    <a:pt x="357744" y="294835"/>
                  </a:lnTo>
                  <a:lnTo>
                    <a:pt x="357711" y="294593"/>
                  </a:lnTo>
                  <a:lnTo>
                    <a:pt x="357766" y="294328"/>
                  </a:lnTo>
                  <a:lnTo>
                    <a:pt x="357876" y="294086"/>
                  </a:lnTo>
                  <a:lnTo>
                    <a:pt x="357975" y="293854"/>
                  </a:lnTo>
                  <a:lnTo>
                    <a:pt x="357997" y="293700"/>
                  </a:lnTo>
                  <a:lnTo>
                    <a:pt x="357898" y="293391"/>
                  </a:lnTo>
                  <a:lnTo>
                    <a:pt x="357656" y="293115"/>
                  </a:lnTo>
                  <a:lnTo>
                    <a:pt x="357370" y="292928"/>
                  </a:lnTo>
                  <a:lnTo>
                    <a:pt x="357227" y="292752"/>
                  </a:lnTo>
                  <a:lnTo>
                    <a:pt x="357161" y="292498"/>
                  </a:lnTo>
                  <a:lnTo>
                    <a:pt x="357161" y="292288"/>
                  </a:lnTo>
                  <a:lnTo>
                    <a:pt x="357106" y="292002"/>
                  </a:lnTo>
                  <a:lnTo>
                    <a:pt x="356996" y="291759"/>
                  </a:lnTo>
                  <a:lnTo>
                    <a:pt x="356622" y="291406"/>
                  </a:lnTo>
                  <a:lnTo>
                    <a:pt x="356369" y="291065"/>
                  </a:lnTo>
                  <a:lnTo>
                    <a:pt x="356237" y="290844"/>
                  </a:lnTo>
                  <a:lnTo>
                    <a:pt x="356061" y="290624"/>
                  </a:lnTo>
                  <a:lnTo>
                    <a:pt x="355560" y="290271"/>
                  </a:lnTo>
                  <a:lnTo>
                    <a:pt x="356435" y="290039"/>
                  </a:lnTo>
                  <a:lnTo>
                    <a:pt x="356998" y="289940"/>
                  </a:lnTo>
                  <a:lnTo>
                    <a:pt x="357865" y="289896"/>
                  </a:lnTo>
                  <a:lnTo>
                    <a:pt x="358672" y="289808"/>
                  </a:lnTo>
                  <a:lnTo>
                    <a:pt x="359532" y="289709"/>
                  </a:lnTo>
                  <a:lnTo>
                    <a:pt x="360340" y="289345"/>
                  </a:lnTo>
                  <a:lnTo>
                    <a:pt x="360763" y="289124"/>
                  </a:lnTo>
                  <a:lnTo>
                    <a:pt x="361194" y="288893"/>
                  </a:lnTo>
                  <a:lnTo>
                    <a:pt x="361396" y="288793"/>
                  </a:lnTo>
                  <a:lnTo>
                    <a:pt x="361573" y="288639"/>
                  </a:lnTo>
                  <a:lnTo>
                    <a:pt x="361664" y="288551"/>
                  </a:lnTo>
                  <a:lnTo>
                    <a:pt x="361671" y="288551"/>
                  </a:lnTo>
                  <a:lnTo>
                    <a:pt x="361670" y="288507"/>
                  </a:lnTo>
                  <a:lnTo>
                    <a:pt x="361670" y="288440"/>
                  </a:lnTo>
                  <a:lnTo>
                    <a:pt x="361670" y="288430"/>
                  </a:lnTo>
                  <a:lnTo>
                    <a:pt x="361652" y="288341"/>
                  </a:lnTo>
                  <a:lnTo>
                    <a:pt x="361614" y="288264"/>
                  </a:lnTo>
                  <a:lnTo>
                    <a:pt x="361295" y="287911"/>
                  </a:lnTo>
                  <a:lnTo>
                    <a:pt x="361027" y="287669"/>
                  </a:lnTo>
                  <a:lnTo>
                    <a:pt x="360963" y="287625"/>
                  </a:lnTo>
                  <a:lnTo>
                    <a:pt x="360637" y="287393"/>
                  </a:lnTo>
                  <a:lnTo>
                    <a:pt x="360623" y="287382"/>
                  </a:lnTo>
                  <a:lnTo>
                    <a:pt x="360615" y="287371"/>
                  </a:lnTo>
                  <a:lnTo>
                    <a:pt x="360613" y="287371"/>
                  </a:lnTo>
                  <a:lnTo>
                    <a:pt x="360551" y="287305"/>
                  </a:lnTo>
                  <a:lnTo>
                    <a:pt x="360549" y="287305"/>
                  </a:lnTo>
                  <a:lnTo>
                    <a:pt x="360513" y="287239"/>
                  </a:lnTo>
                  <a:lnTo>
                    <a:pt x="360502" y="287217"/>
                  </a:lnTo>
                  <a:lnTo>
                    <a:pt x="360503" y="287228"/>
                  </a:lnTo>
                  <a:lnTo>
                    <a:pt x="360503" y="287217"/>
                  </a:lnTo>
                  <a:lnTo>
                    <a:pt x="360529" y="287150"/>
                  </a:lnTo>
                  <a:lnTo>
                    <a:pt x="360605" y="287062"/>
                  </a:lnTo>
                  <a:lnTo>
                    <a:pt x="360759" y="286996"/>
                  </a:lnTo>
                  <a:lnTo>
                    <a:pt x="361083" y="286908"/>
                  </a:lnTo>
                  <a:lnTo>
                    <a:pt x="361470" y="286831"/>
                  </a:lnTo>
                  <a:lnTo>
                    <a:pt x="361952" y="286908"/>
                  </a:lnTo>
                  <a:lnTo>
                    <a:pt x="362270" y="286864"/>
                  </a:lnTo>
                  <a:lnTo>
                    <a:pt x="362470" y="286798"/>
                  </a:lnTo>
                  <a:lnTo>
                    <a:pt x="362916" y="286577"/>
                  </a:lnTo>
                  <a:lnTo>
                    <a:pt x="363292" y="286401"/>
                  </a:lnTo>
                  <a:lnTo>
                    <a:pt x="363751" y="286114"/>
                  </a:lnTo>
                  <a:lnTo>
                    <a:pt x="364104" y="285883"/>
                  </a:lnTo>
                  <a:lnTo>
                    <a:pt x="364318" y="285706"/>
                  </a:lnTo>
                  <a:lnTo>
                    <a:pt x="364499" y="285519"/>
                  </a:lnTo>
                  <a:lnTo>
                    <a:pt x="364787" y="285298"/>
                  </a:lnTo>
                  <a:lnTo>
                    <a:pt x="364983" y="285210"/>
                  </a:lnTo>
                  <a:lnTo>
                    <a:pt x="365148" y="285155"/>
                  </a:lnTo>
                  <a:lnTo>
                    <a:pt x="365485" y="285144"/>
                  </a:lnTo>
                  <a:lnTo>
                    <a:pt x="365674" y="285144"/>
                  </a:lnTo>
                  <a:lnTo>
                    <a:pt x="365971" y="285221"/>
                  </a:lnTo>
                  <a:lnTo>
                    <a:pt x="366250" y="285320"/>
                  </a:lnTo>
                  <a:lnTo>
                    <a:pt x="366439" y="285397"/>
                  </a:lnTo>
                  <a:lnTo>
                    <a:pt x="366595" y="285552"/>
                  </a:lnTo>
                  <a:lnTo>
                    <a:pt x="367335" y="286213"/>
                  </a:lnTo>
                  <a:lnTo>
                    <a:pt x="367722" y="286434"/>
                  </a:lnTo>
                  <a:lnTo>
                    <a:pt x="368059" y="286632"/>
                  </a:lnTo>
                  <a:lnTo>
                    <a:pt x="368445" y="286698"/>
                  </a:lnTo>
                  <a:lnTo>
                    <a:pt x="368922" y="286643"/>
                  </a:lnTo>
                  <a:lnTo>
                    <a:pt x="369193" y="286665"/>
                  </a:lnTo>
                  <a:lnTo>
                    <a:pt x="369358" y="286820"/>
                  </a:lnTo>
                  <a:lnTo>
                    <a:pt x="369613" y="287018"/>
                  </a:lnTo>
                  <a:lnTo>
                    <a:pt x="369777" y="287228"/>
                  </a:lnTo>
                  <a:lnTo>
                    <a:pt x="369908" y="287305"/>
                  </a:lnTo>
                  <a:lnTo>
                    <a:pt x="370437" y="287338"/>
                  </a:lnTo>
                  <a:lnTo>
                    <a:pt x="370984" y="287327"/>
                  </a:lnTo>
                  <a:lnTo>
                    <a:pt x="371561" y="287349"/>
                  </a:lnTo>
                  <a:lnTo>
                    <a:pt x="371631" y="287349"/>
                  </a:lnTo>
                  <a:lnTo>
                    <a:pt x="372137" y="287349"/>
                  </a:lnTo>
                  <a:lnTo>
                    <a:pt x="372568" y="287316"/>
                  </a:lnTo>
                  <a:lnTo>
                    <a:pt x="372925" y="287393"/>
                  </a:lnTo>
                  <a:lnTo>
                    <a:pt x="373304" y="287415"/>
                  </a:lnTo>
                  <a:lnTo>
                    <a:pt x="373582" y="287283"/>
                  </a:lnTo>
                  <a:lnTo>
                    <a:pt x="373865" y="287117"/>
                  </a:lnTo>
                  <a:lnTo>
                    <a:pt x="374185" y="286963"/>
                  </a:lnTo>
                  <a:lnTo>
                    <a:pt x="374276" y="286908"/>
                  </a:lnTo>
                  <a:lnTo>
                    <a:pt x="374584" y="286732"/>
                  </a:lnTo>
                  <a:lnTo>
                    <a:pt x="375087" y="286588"/>
                  </a:lnTo>
                  <a:lnTo>
                    <a:pt x="375523" y="286533"/>
                  </a:lnTo>
                  <a:lnTo>
                    <a:pt x="375758" y="286588"/>
                  </a:lnTo>
                  <a:lnTo>
                    <a:pt x="376258" y="286809"/>
                  </a:lnTo>
                  <a:lnTo>
                    <a:pt x="376773" y="287051"/>
                  </a:lnTo>
                  <a:lnTo>
                    <a:pt x="377256" y="287184"/>
                  </a:lnTo>
                  <a:lnTo>
                    <a:pt x="377756" y="287150"/>
                  </a:lnTo>
                  <a:lnTo>
                    <a:pt x="378046" y="287051"/>
                  </a:lnTo>
                  <a:lnTo>
                    <a:pt x="378337" y="286963"/>
                  </a:lnTo>
                  <a:lnTo>
                    <a:pt x="378771" y="286754"/>
                  </a:lnTo>
                  <a:lnTo>
                    <a:pt x="379045" y="286632"/>
                  </a:lnTo>
                  <a:lnTo>
                    <a:pt x="379318" y="286489"/>
                  </a:lnTo>
                  <a:lnTo>
                    <a:pt x="379738" y="286136"/>
                  </a:lnTo>
                  <a:lnTo>
                    <a:pt x="380059" y="285971"/>
                  </a:lnTo>
                  <a:lnTo>
                    <a:pt x="379726" y="285662"/>
                  </a:lnTo>
                  <a:lnTo>
                    <a:pt x="379505" y="285453"/>
                  </a:lnTo>
                  <a:lnTo>
                    <a:pt x="379336" y="285254"/>
                  </a:lnTo>
                  <a:lnTo>
                    <a:pt x="379252" y="285089"/>
                  </a:lnTo>
                  <a:lnTo>
                    <a:pt x="379161" y="284890"/>
                  </a:lnTo>
                  <a:lnTo>
                    <a:pt x="379039" y="284736"/>
                  </a:lnTo>
                  <a:lnTo>
                    <a:pt x="378940" y="284604"/>
                  </a:lnTo>
                  <a:lnTo>
                    <a:pt x="378642" y="284361"/>
                  </a:lnTo>
                  <a:lnTo>
                    <a:pt x="378306" y="284107"/>
                  </a:lnTo>
                  <a:lnTo>
                    <a:pt x="378107" y="283920"/>
                  </a:lnTo>
                  <a:lnTo>
                    <a:pt x="377978" y="283777"/>
                  </a:lnTo>
                  <a:lnTo>
                    <a:pt x="377840" y="283391"/>
                  </a:lnTo>
                  <a:lnTo>
                    <a:pt x="377612" y="282983"/>
                  </a:lnTo>
                  <a:lnTo>
                    <a:pt x="377345" y="282619"/>
                  </a:lnTo>
                  <a:lnTo>
                    <a:pt x="376940" y="282145"/>
                  </a:lnTo>
                  <a:lnTo>
                    <a:pt x="376650" y="281869"/>
                  </a:lnTo>
                  <a:lnTo>
                    <a:pt x="376398" y="281759"/>
                  </a:lnTo>
                  <a:lnTo>
                    <a:pt x="376085" y="281616"/>
                  </a:lnTo>
                  <a:lnTo>
                    <a:pt x="375925" y="281505"/>
                  </a:lnTo>
                  <a:lnTo>
                    <a:pt x="375611" y="281274"/>
                  </a:lnTo>
                  <a:lnTo>
                    <a:pt x="375397" y="281086"/>
                  </a:lnTo>
                  <a:lnTo>
                    <a:pt x="375206" y="280899"/>
                  </a:lnTo>
                  <a:lnTo>
                    <a:pt x="375154" y="280723"/>
                  </a:lnTo>
                  <a:lnTo>
                    <a:pt x="375177" y="280403"/>
                  </a:lnTo>
                  <a:lnTo>
                    <a:pt x="375206" y="280226"/>
                  </a:lnTo>
                  <a:lnTo>
                    <a:pt x="375268" y="279885"/>
                  </a:lnTo>
                  <a:lnTo>
                    <a:pt x="375390" y="279510"/>
                  </a:lnTo>
                  <a:lnTo>
                    <a:pt x="375481" y="279256"/>
                  </a:lnTo>
                  <a:lnTo>
                    <a:pt x="375596" y="278980"/>
                  </a:lnTo>
                  <a:lnTo>
                    <a:pt x="375726" y="278694"/>
                  </a:lnTo>
                  <a:lnTo>
                    <a:pt x="375734" y="278440"/>
                  </a:lnTo>
                  <a:lnTo>
                    <a:pt x="375695" y="278297"/>
                  </a:lnTo>
                  <a:lnTo>
                    <a:pt x="375313" y="277988"/>
                  </a:lnTo>
                  <a:lnTo>
                    <a:pt x="374994" y="277735"/>
                  </a:lnTo>
                  <a:lnTo>
                    <a:pt x="374680" y="277481"/>
                  </a:lnTo>
                  <a:lnTo>
                    <a:pt x="374158" y="276853"/>
                  </a:lnTo>
                  <a:lnTo>
                    <a:pt x="373598" y="276334"/>
                  </a:lnTo>
                  <a:lnTo>
                    <a:pt x="373283" y="276125"/>
                  </a:lnTo>
                  <a:lnTo>
                    <a:pt x="373283" y="276114"/>
                  </a:lnTo>
                  <a:lnTo>
                    <a:pt x="372978" y="275959"/>
                  </a:lnTo>
                  <a:lnTo>
                    <a:pt x="372802" y="275849"/>
                  </a:lnTo>
                  <a:lnTo>
                    <a:pt x="372573" y="275607"/>
                  </a:lnTo>
                  <a:lnTo>
                    <a:pt x="372390" y="275232"/>
                  </a:lnTo>
                  <a:lnTo>
                    <a:pt x="372130" y="274912"/>
                  </a:lnTo>
                  <a:lnTo>
                    <a:pt x="371940" y="274702"/>
                  </a:lnTo>
                  <a:lnTo>
                    <a:pt x="371642" y="274504"/>
                  </a:lnTo>
                  <a:lnTo>
                    <a:pt x="371299" y="274361"/>
                  </a:lnTo>
                  <a:lnTo>
                    <a:pt x="370863" y="274228"/>
                  </a:lnTo>
                  <a:lnTo>
                    <a:pt x="370467" y="274052"/>
                  </a:lnTo>
                  <a:lnTo>
                    <a:pt x="370191" y="273831"/>
                  </a:lnTo>
                  <a:lnTo>
                    <a:pt x="369588" y="273401"/>
                  </a:lnTo>
                  <a:lnTo>
                    <a:pt x="369245" y="273148"/>
                  </a:lnTo>
                  <a:lnTo>
                    <a:pt x="368993" y="272961"/>
                  </a:lnTo>
                  <a:lnTo>
                    <a:pt x="368435" y="272608"/>
                  </a:lnTo>
                  <a:lnTo>
                    <a:pt x="368237" y="272486"/>
                  </a:lnTo>
                  <a:lnTo>
                    <a:pt x="367886" y="272111"/>
                  </a:lnTo>
                  <a:lnTo>
                    <a:pt x="367779" y="271968"/>
                  </a:lnTo>
                  <a:lnTo>
                    <a:pt x="367748" y="271880"/>
                  </a:lnTo>
                  <a:lnTo>
                    <a:pt x="367672" y="271659"/>
                  </a:lnTo>
                  <a:lnTo>
                    <a:pt x="367557" y="271340"/>
                  </a:lnTo>
                  <a:lnTo>
                    <a:pt x="367425" y="270998"/>
                  </a:lnTo>
                  <a:lnTo>
                    <a:pt x="367322" y="270766"/>
                  </a:lnTo>
                  <a:lnTo>
                    <a:pt x="367335" y="270557"/>
                  </a:lnTo>
                  <a:lnTo>
                    <a:pt x="367442" y="270358"/>
                  </a:lnTo>
                  <a:lnTo>
                    <a:pt x="367791" y="270006"/>
                  </a:lnTo>
                  <a:lnTo>
                    <a:pt x="367792" y="270006"/>
                  </a:lnTo>
                  <a:lnTo>
                    <a:pt x="368110" y="269675"/>
                  </a:lnTo>
                  <a:lnTo>
                    <a:pt x="368434" y="269289"/>
                  </a:lnTo>
                  <a:lnTo>
                    <a:pt x="368552" y="269112"/>
                  </a:lnTo>
                  <a:lnTo>
                    <a:pt x="368725" y="268693"/>
                  </a:lnTo>
                  <a:lnTo>
                    <a:pt x="368953" y="268341"/>
                  </a:lnTo>
                  <a:lnTo>
                    <a:pt x="369209" y="268098"/>
                  </a:lnTo>
                  <a:lnTo>
                    <a:pt x="369409" y="267845"/>
                  </a:lnTo>
                  <a:lnTo>
                    <a:pt x="369415" y="267425"/>
                  </a:lnTo>
                  <a:lnTo>
                    <a:pt x="369451" y="267238"/>
                  </a:lnTo>
                  <a:lnTo>
                    <a:pt x="369527" y="266973"/>
                  </a:lnTo>
                  <a:lnTo>
                    <a:pt x="369527" y="266863"/>
                  </a:lnTo>
                  <a:lnTo>
                    <a:pt x="369443" y="266709"/>
                  </a:lnTo>
                  <a:lnTo>
                    <a:pt x="369319" y="266510"/>
                  </a:lnTo>
                  <a:lnTo>
                    <a:pt x="369264" y="266378"/>
                  </a:lnTo>
                  <a:lnTo>
                    <a:pt x="369188" y="265871"/>
                  </a:lnTo>
                  <a:lnTo>
                    <a:pt x="369153" y="265694"/>
                  </a:lnTo>
                  <a:lnTo>
                    <a:pt x="369125" y="265441"/>
                  </a:lnTo>
                  <a:lnTo>
                    <a:pt x="369146" y="265264"/>
                  </a:lnTo>
                  <a:lnTo>
                    <a:pt x="369139" y="265033"/>
                  </a:lnTo>
                  <a:lnTo>
                    <a:pt x="369181" y="264868"/>
                  </a:lnTo>
                  <a:lnTo>
                    <a:pt x="369201" y="264713"/>
                  </a:lnTo>
                  <a:lnTo>
                    <a:pt x="369319" y="264360"/>
                  </a:lnTo>
                  <a:lnTo>
                    <a:pt x="369374" y="264096"/>
                  </a:lnTo>
                  <a:lnTo>
                    <a:pt x="369388" y="263721"/>
                  </a:lnTo>
                  <a:lnTo>
                    <a:pt x="369415" y="263412"/>
                  </a:lnTo>
                  <a:lnTo>
                    <a:pt x="369443" y="262949"/>
                  </a:lnTo>
                  <a:lnTo>
                    <a:pt x="369451" y="262618"/>
                  </a:lnTo>
                  <a:lnTo>
                    <a:pt x="369430" y="262221"/>
                  </a:lnTo>
                  <a:lnTo>
                    <a:pt x="369298" y="261824"/>
                  </a:lnTo>
                  <a:lnTo>
                    <a:pt x="369195" y="261450"/>
                  </a:lnTo>
                  <a:lnTo>
                    <a:pt x="369097" y="261130"/>
                  </a:lnTo>
                  <a:lnTo>
                    <a:pt x="369084" y="260909"/>
                  </a:lnTo>
                  <a:lnTo>
                    <a:pt x="369099" y="260766"/>
                  </a:lnTo>
                  <a:lnTo>
                    <a:pt x="369186" y="260590"/>
                  </a:lnTo>
                  <a:lnTo>
                    <a:pt x="369372" y="260413"/>
                  </a:lnTo>
                  <a:lnTo>
                    <a:pt x="369645" y="260149"/>
                  </a:lnTo>
                  <a:lnTo>
                    <a:pt x="369843" y="259840"/>
                  </a:lnTo>
                  <a:lnTo>
                    <a:pt x="369943" y="259542"/>
                  </a:lnTo>
                  <a:lnTo>
                    <a:pt x="370079" y="259200"/>
                  </a:lnTo>
                  <a:lnTo>
                    <a:pt x="370194" y="258704"/>
                  </a:lnTo>
                  <a:lnTo>
                    <a:pt x="370215" y="258605"/>
                  </a:lnTo>
                  <a:lnTo>
                    <a:pt x="370290" y="258418"/>
                  </a:lnTo>
                  <a:lnTo>
                    <a:pt x="370556" y="258043"/>
                  </a:lnTo>
                  <a:lnTo>
                    <a:pt x="370785" y="257800"/>
                  </a:lnTo>
                  <a:lnTo>
                    <a:pt x="371097" y="257624"/>
                  </a:lnTo>
                  <a:lnTo>
                    <a:pt x="371431" y="257491"/>
                  </a:lnTo>
                  <a:lnTo>
                    <a:pt x="371854" y="257447"/>
                  </a:lnTo>
                  <a:lnTo>
                    <a:pt x="372250" y="257502"/>
                  </a:lnTo>
                  <a:lnTo>
                    <a:pt x="372796" y="257635"/>
                  </a:lnTo>
                  <a:lnTo>
                    <a:pt x="373081" y="257800"/>
                  </a:lnTo>
                  <a:lnTo>
                    <a:pt x="373716" y="258153"/>
                  </a:lnTo>
                  <a:lnTo>
                    <a:pt x="374039" y="258373"/>
                  </a:lnTo>
                  <a:lnTo>
                    <a:pt x="375023" y="258814"/>
                  </a:lnTo>
                  <a:lnTo>
                    <a:pt x="375515" y="258969"/>
                  </a:lnTo>
                  <a:lnTo>
                    <a:pt x="375879" y="258870"/>
                  </a:lnTo>
                  <a:lnTo>
                    <a:pt x="376014" y="258682"/>
                  </a:lnTo>
                  <a:lnTo>
                    <a:pt x="376066" y="258506"/>
                  </a:lnTo>
                  <a:lnTo>
                    <a:pt x="376103" y="258219"/>
                  </a:lnTo>
                  <a:lnTo>
                    <a:pt x="376074" y="257767"/>
                  </a:lnTo>
                  <a:lnTo>
                    <a:pt x="376022" y="257381"/>
                  </a:lnTo>
                  <a:lnTo>
                    <a:pt x="376053" y="257028"/>
                  </a:lnTo>
                  <a:lnTo>
                    <a:pt x="376129" y="256764"/>
                  </a:lnTo>
                  <a:lnTo>
                    <a:pt x="376167" y="256587"/>
                  </a:lnTo>
                  <a:lnTo>
                    <a:pt x="376142" y="256411"/>
                  </a:lnTo>
                  <a:lnTo>
                    <a:pt x="376078" y="256113"/>
                  </a:lnTo>
                  <a:lnTo>
                    <a:pt x="375926" y="255727"/>
                  </a:lnTo>
                  <a:lnTo>
                    <a:pt x="375716" y="255485"/>
                  </a:lnTo>
                  <a:lnTo>
                    <a:pt x="375424" y="255275"/>
                  </a:lnTo>
                  <a:lnTo>
                    <a:pt x="375138" y="255143"/>
                  </a:lnTo>
                  <a:lnTo>
                    <a:pt x="374884" y="254989"/>
                  </a:lnTo>
                  <a:lnTo>
                    <a:pt x="374687" y="254559"/>
                  </a:lnTo>
                  <a:lnTo>
                    <a:pt x="374426" y="254206"/>
                  </a:lnTo>
                  <a:lnTo>
                    <a:pt x="374262" y="253853"/>
                  </a:lnTo>
                  <a:lnTo>
                    <a:pt x="374186" y="253721"/>
                  </a:lnTo>
                  <a:lnTo>
                    <a:pt x="373963" y="253522"/>
                  </a:lnTo>
                  <a:lnTo>
                    <a:pt x="373874" y="253313"/>
                  </a:lnTo>
                  <a:lnTo>
                    <a:pt x="373798" y="253092"/>
                  </a:lnTo>
                  <a:lnTo>
                    <a:pt x="373753" y="252982"/>
                  </a:lnTo>
                  <a:lnTo>
                    <a:pt x="373602" y="252828"/>
                  </a:lnTo>
                  <a:lnTo>
                    <a:pt x="373393" y="252684"/>
                  </a:lnTo>
                  <a:lnTo>
                    <a:pt x="373055" y="252585"/>
                  </a:lnTo>
                  <a:lnTo>
                    <a:pt x="372845" y="252408"/>
                  </a:lnTo>
                  <a:lnTo>
                    <a:pt x="372703" y="252287"/>
                  </a:lnTo>
                  <a:lnTo>
                    <a:pt x="372530" y="252210"/>
                  </a:lnTo>
                  <a:lnTo>
                    <a:pt x="372371" y="252177"/>
                  </a:lnTo>
                  <a:lnTo>
                    <a:pt x="372250" y="252133"/>
                  </a:lnTo>
                  <a:lnTo>
                    <a:pt x="372208" y="252056"/>
                  </a:lnTo>
                  <a:lnTo>
                    <a:pt x="372220" y="251956"/>
                  </a:lnTo>
                  <a:lnTo>
                    <a:pt x="372340" y="251725"/>
                  </a:lnTo>
                  <a:lnTo>
                    <a:pt x="372504" y="251549"/>
                  </a:lnTo>
                  <a:lnTo>
                    <a:pt x="372649" y="251427"/>
                  </a:lnTo>
                  <a:lnTo>
                    <a:pt x="372835" y="251052"/>
                  </a:lnTo>
                  <a:lnTo>
                    <a:pt x="372886" y="250788"/>
                  </a:lnTo>
                  <a:lnTo>
                    <a:pt x="372840" y="250413"/>
                  </a:lnTo>
                  <a:lnTo>
                    <a:pt x="372834" y="250380"/>
                  </a:lnTo>
                  <a:lnTo>
                    <a:pt x="372763" y="249917"/>
                  </a:lnTo>
                  <a:lnTo>
                    <a:pt x="372742" y="249729"/>
                  </a:lnTo>
                  <a:lnTo>
                    <a:pt x="372646" y="248913"/>
                  </a:lnTo>
                  <a:lnTo>
                    <a:pt x="372630" y="248616"/>
                  </a:lnTo>
                  <a:lnTo>
                    <a:pt x="372668" y="248395"/>
                  </a:lnTo>
                  <a:lnTo>
                    <a:pt x="372668" y="248395"/>
                  </a:lnTo>
                  <a:lnTo>
                    <a:pt x="372668" y="248395"/>
                  </a:lnTo>
                  <a:lnTo>
                    <a:pt x="372669" y="248373"/>
                  </a:lnTo>
                  <a:lnTo>
                    <a:pt x="372670" y="248362"/>
                  </a:lnTo>
                  <a:lnTo>
                    <a:pt x="372670" y="248362"/>
                  </a:lnTo>
                  <a:lnTo>
                    <a:pt x="372682" y="248175"/>
                  </a:lnTo>
                  <a:lnTo>
                    <a:pt x="372670" y="248053"/>
                  </a:lnTo>
                  <a:lnTo>
                    <a:pt x="372664" y="247998"/>
                  </a:lnTo>
                  <a:lnTo>
                    <a:pt x="372631" y="247667"/>
                  </a:lnTo>
                  <a:lnTo>
                    <a:pt x="372575" y="247447"/>
                  </a:lnTo>
                  <a:lnTo>
                    <a:pt x="372467" y="247193"/>
                  </a:lnTo>
                  <a:lnTo>
                    <a:pt x="372414" y="247105"/>
                  </a:lnTo>
                  <a:lnTo>
                    <a:pt x="372578" y="246929"/>
                  </a:lnTo>
                  <a:lnTo>
                    <a:pt x="372946" y="246554"/>
                  </a:lnTo>
                  <a:lnTo>
                    <a:pt x="373119" y="246455"/>
                  </a:lnTo>
                  <a:lnTo>
                    <a:pt x="373367" y="246411"/>
                  </a:lnTo>
                  <a:lnTo>
                    <a:pt x="373675" y="246389"/>
                  </a:lnTo>
                  <a:lnTo>
                    <a:pt x="373919" y="246344"/>
                  </a:lnTo>
                  <a:lnTo>
                    <a:pt x="374209" y="246201"/>
                  </a:lnTo>
                  <a:lnTo>
                    <a:pt x="374622" y="246014"/>
                  </a:lnTo>
                  <a:lnTo>
                    <a:pt x="375077" y="245848"/>
                  </a:lnTo>
                  <a:lnTo>
                    <a:pt x="375635" y="245892"/>
                  </a:lnTo>
                  <a:lnTo>
                    <a:pt x="376036" y="245859"/>
                  </a:lnTo>
                  <a:lnTo>
                    <a:pt x="376304" y="245738"/>
                  </a:lnTo>
                  <a:lnTo>
                    <a:pt x="376429" y="245562"/>
                  </a:lnTo>
                  <a:lnTo>
                    <a:pt x="376551" y="244746"/>
                  </a:lnTo>
                  <a:lnTo>
                    <a:pt x="376696" y="244459"/>
                  </a:lnTo>
                  <a:lnTo>
                    <a:pt x="376909" y="243974"/>
                  </a:lnTo>
                  <a:lnTo>
                    <a:pt x="377000" y="243103"/>
                  </a:lnTo>
                  <a:lnTo>
                    <a:pt x="377040" y="242618"/>
                  </a:lnTo>
                  <a:lnTo>
                    <a:pt x="377079" y="242155"/>
                  </a:lnTo>
                  <a:lnTo>
                    <a:pt x="377208" y="241934"/>
                  </a:lnTo>
                  <a:lnTo>
                    <a:pt x="377298" y="241813"/>
                  </a:lnTo>
                  <a:lnTo>
                    <a:pt x="377400" y="241647"/>
                  </a:lnTo>
                  <a:lnTo>
                    <a:pt x="377481" y="241449"/>
                  </a:lnTo>
                  <a:lnTo>
                    <a:pt x="377519" y="241295"/>
                  </a:lnTo>
                  <a:lnTo>
                    <a:pt x="377481" y="241107"/>
                  </a:lnTo>
                  <a:lnTo>
                    <a:pt x="377400" y="240821"/>
                  </a:lnTo>
                  <a:lnTo>
                    <a:pt x="377281" y="240424"/>
                  </a:lnTo>
                  <a:lnTo>
                    <a:pt x="377272" y="240236"/>
                  </a:lnTo>
                  <a:lnTo>
                    <a:pt x="377262" y="239983"/>
                  </a:lnTo>
                  <a:lnTo>
                    <a:pt x="377317" y="239762"/>
                  </a:lnTo>
                  <a:lnTo>
                    <a:pt x="377500" y="239431"/>
                  </a:lnTo>
                  <a:lnTo>
                    <a:pt x="377564" y="239145"/>
                  </a:lnTo>
                  <a:lnTo>
                    <a:pt x="377545" y="238836"/>
                  </a:lnTo>
                  <a:lnTo>
                    <a:pt x="377509" y="238362"/>
                  </a:lnTo>
                  <a:lnTo>
                    <a:pt x="377381" y="237866"/>
                  </a:lnTo>
                  <a:lnTo>
                    <a:pt x="377262" y="237193"/>
                  </a:lnTo>
                  <a:lnTo>
                    <a:pt x="377262" y="236686"/>
                  </a:lnTo>
                  <a:lnTo>
                    <a:pt x="377180" y="236465"/>
                  </a:lnTo>
                  <a:lnTo>
                    <a:pt x="377098" y="236256"/>
                  </a:lnTo>
                  <a:lnTo>
                    <a:pt x="377125" y="235793"/>
                  </a:lnTo>
                  <a:lnTo>
                    <a:pt x="377162" y="235594"/>
                  </a:lnTo>
                  <a:lnTo>
                    <a:pt x="377217" y="235341"/>
                  </a:lnTo>
                  <a:lnTo>
                    <a:pt x="377253" y="235142"/>
                  </a:lnTo>
                  <a:lnTo>
                    <a:pt x="377272" y="234966"/>
                  </a:lnTo>
                  <a:lnTo>
                    <a:pt x="377345" y="234778"/>
                  </a:lnTo>
                  <a:lnTo>
                    <a:pt x="377584" y="234481"/>
                  </a:lnTo>
                  <a:lnTo>
                    <a:pt x="377740" y="233996"/>
                  </a:lnTo>
                  <a:lnTo>
                    <a:pt x="377766" y="233797"/>
                  </a:lnTo>
                  <a:lnTo>
                    <a:pt x="377859" y="233378"/>
                  </a:lnTo>
                  <a:lnTo>
                    <a:pt x="377938" y="232882"/>
                  </a:lnTo>
                  <a:lnTo>
                    <a:pt x="377978" y="232463"/>
                  </a:lnTo>
                  <a:lnTo>
                    <a:pt x="378110" y="231989"/>
                  </a:lnTo>
                  <a:lnTo>
                    <a:pt x="378480" y="231515"/>
                  </a:lnTo>
                  <a:lnTo>
                    <a:pt x="378664" y="231283"/>
                  </a:lnTo>
                  <a:lnTo>
                    <a:pt x="379222" y="230787"/>
                  </a:lnTo>
                  <a:lnTo>
                    <a:pt x="379439" y="230732"/>
                  </a:lnTo>
                  <a:lnTo>
                    <a:pt x="379776" y="230666"/>
                  </a:lnTo>
                  <a:lnTo>
                    <a:pt x="379994" y="230688"/>
                  </a:lnTo>
                  <a:lnTo>
                    <a:pt x="380342" y="230831"/>
                  </a:lnTo>
                  <a:lnTo>
                    <a:pt x="381672" y="231835"/>
                  </a:lnTo>
                  <a:lnTo>
                    <a:pt x="382134" y="232320"/>
                  </a:lnTo>
                  <a:lnTo>
                    <a:pt x="382526" y="232728"/>
                  </a:lnTo>
                  <a:lnTo>
                    <a:pt x="383060" y="233268"/>
                  </a:lnTo>
                  <a:lnTo>
                    <a:pt x="383629" y="233731"/>
                  </a:lnTo>
                  <a:lnTo>
                    <a:pt x="384186" y="234315"/>
                  </a:lnTo>
                  <a:lnTo>
                    <a:pt x="384921" y="234834"/>
                  </a:lnTo>
                  <a:lnTo>
                    <a:pt x="385372" y="235186"/>
                  </a:lnTo>
                  <a:lnTo>
                    <a:pt x="386049" y="235363"/>
                  </a:lnTo>
                  <a:lnTo>
                    <a:pt x="386629" y="235429"/>
                  </a:lnTo>
                  <a:lnTo>
                    <a:pt x="387502" y="235506"/>
                  </a:lnTo>
                  <a:lnTo>
                    <a:pt x="388469" y="235473"/>
                  </a:lnTo>
                  <a:lnTo>
                    <a:pt x="388916" y="235462"/>
                  </a:lnTo>
                  <a:lnTo>
                    <a:pt x="389845" y="235407"/>
                  </a:lnTo>
                  <a:lnTo>
                    <a:pt x="390253" y="235462"/>
                  </a:lnTo>
                  <a:lnTo>
                    <a:pt x="390795" y="235616"/>
                  </a:lnTo>
                  <a:lnTo>
                    <a:pt x="391373" y="235892"/>
                  </a:lnTo>
                  <a:lnTo>
                    <a:pt x="391707" y="236256"/>
                  </a:lnTo>
                  <a:lnTo>
                    <a:pt x="391971" y="236520"/>
                  </a:lnTo>
                  <a:lnTo>
                    <a:pt x="392180" y="236631"/>
                  </a:lnTo>
                  <a:lnTo>
                    <a:pt x="392686" y="236609"/>
                  </a:lnTo>
                  <a:lnTo>
                    <a:pt x="393127" y="236576"/>
                  </a:lnTo>
                  <a:lnTo>
                    <a:pt x="393746" y="236399"/>
                  </a:lnTo>
                  <a:lnTo>
                    <a:pt x="394284" y="236179"/>
                  </a:lnTo>
                  <a:lnTo>
                    <a:pt x="394663" y="236102"/>
                  </a:lnTo>
                  <a:lnTo>
                    <a:pt x="394884" y="235969"/>
                  </a:lnTo>
                  <a:lnTo>
                    <a:pt x="394966" y="235925"/>
                  </a:lnTo>
                  <a:lnTo>
                    <a:pt x="395229" y="235705"/>
                  </a:lnTo>
                  <a:lnTo>
                    <a:pt x="395331" y="235650"/>
                  </a:lnTo>
                  <a:lnTo>
                    <a:pt x="395619" y="235297"/>
                  </a:lnTo>
                  <a:lnTo>
                    <a:pt x="395915" y="235032"/>
                  </a:lnTo>
                  <a:lnTo>
                    <a:pt x="396083" y="235010"/>
                  </a:lnTo>
                  <a:lnTo>
                    <a:pt x="396295" y="235109"/>
                  </a:lnTo>
                  <a:lnTo>
                    <a:pt x="396434" y="235319"/>
                  </a:lnTo>
                  <a:lnTo>
                    <a:pt x="396586" y="235451"/>
                  </a:lnTo>
                  <a:lnTo>
                    <a:pt x="396799" y="235583"/>
                  </a:lnTo>
                  <a:lnTo>
                    <a:pt x="397018" y="235605"/>
                  </a:lnTo>
                  <a:lnTo>
                    <a:pt x="397248" y="235594"/>
                  </a:lnTo>
                  <a:lnTo>
                    <a:pt x="397455" y="235594"/>
                  </a:lnTo>
                  <a:lnTo>
                    <a:pt x="397680" y="235682"/>
                  </a:lnTo>
                  <a:lnTo>
                    <a:pt x="397843" y="235892"/>
                  </a:lnTo>
                  <a:lnTo>
                    <a:pt x="398117" y="236102"/>
                  </a:lnTo>
                  <a:lnTo>
                    <a:pt x="398274" y="236311"/>
                  </a:lnTo>
                  <a:lnTo>
                    <a:pt x="398402" y="236454"/>
                  </a:lnTo>
                  <a:lnTo>
                    <a:pt x="398773" y="236697"/>
                  </a:lnTo>
                  <a:lnTo>
                    <a:pt x="398931" y="236785"/>
                  </a:lnTo>
                  <a:lnTo>
                    <a:pt x="399076" y="236818"/>
                  </a:lnTo>
                  <a:lnTo>
                    <a:pt x="399293" y="236851"/>
                  </a:lnTo>
                  <a:lnTo>
                    <a:pt x="399595" y="236951"/>
                  </a:lnTo>
                  <a:lnTo>
                    <a:pt x="400030" y="237226"/>
                  </a:lnTo>
                  <a:lnTo>
                    <a:pt x="400319" y="237480"/>
                  </a:lnTo>
                  <a:lnTo>
                    <a:pt x="400694" y="237590"/>
                  </a:lnTo>
                  <a:lnTo>
                    <a:pt x="401032" y="237689"/>
                  </a:lnTo>
                  <a:lnTo>
                    <a:pt x="401212" y="237700"/>
                  </a:lnTo>
                  <a:lnTo>
                    <a:pt x="401310" y="237612"/>
                  </a:lnTo>
                  <a:lnTo>
                    <a:pt x="401635" y="237413"/>
                  </a:lnTo>
                  <a:lnTo>
                    <a:pt x="401955" y="237292"/>
                  </a:lnTo>
                  <a:lnTo>
                    <a:pt x="402246" y="237204"/>
                  </a:lnTo>
                  <a:lnTo>
                    <a:pt x="402356" y="237204"/>
                  </a:lnTo>
                  <a:lnTo>
                    <a:pt x="402514" y="237270"/>
                  </a:lnTo>
                  <a:lnTo>
                    <a:pt x="402641" y="237347"/>
                  </a:lnTo>
                  <a:lnTo>
                    <a:pt x="402738" y="237436"/>
                  </a:lnTo>
                  <a:lnTo>
                    <a:pt x="402915" y="237568"/>
                  </a:lnTo>
                  <a:lnTo>
                    <a:pt x="403102" y="237579"/>
                  </a:lnTo>
                  <a:lnTo>
                    <a:pt x="403291" y="237513"/>
                  </a:lnTo>
                  <a:lnTo>
                    <a:pt x="403419" y="237413"/>
                  </a:lnTo>
                  <a:lnTo>
                    <a:pt x="403565" y="237347"/>
                  </a:lnTo>
                  <a:lnTo>
                    <a:pt x="403948" y="237270"/>
                  </a:lnTo>
                  <a:lnTo>
                    <a:pt x="404117" y="237182"/>
                  </a:lnTo>
                  <a:lnTo>
                    <a:pt x="404281" y="237006"/>
                  </a:lnTo>
                  <a:lnTo>
                    <a:pt x="404464" y="236862"/>
                  </a:lnTo>
                  <a:lnTo>
                    <a:pt x="404573" y="236664"/>
                  </a:lnTo>
                  <a:lnTo>
                    <a:pt x="404646" y="236598"/>
                  </a:lnTo>
                  <a:lnTo>
                    <a:pt x="404700" y="236587"/>
                  </a:lnTo>
                  <a:lnTo>
                    <a:pt x="404840" y="236620"/>
                  </a:lnTo>
                  <a:lnTo>
                    <a:pt x="405010" y="236763"/>
                  </a:lnTo>
                  <a:lnTo>
                    <a:pt x="405247" y="236829"/>
                  </a:lnTo>
                  <a:lnTo>
                    <a:pt x="405660" y="236697"/>
                  </a:lnTo>
                  <a:lnTo>
                    <a:pt x="406103" y="236532"/>
                  </a:lnTo>
                  <a:lnTo>
                    <a:pt x="406310" y="236498"/>
                  </a:lnTo>
                  <a:lnTo>
                    <a:pt x="406601" y="236543"/>
                  </a:lnTo>
                  <a:lnTo>
                    <a:pt x="407264" y="237127"/>
                  </a:lnTo>
                  <a:lnTo>
                    <a:pt x="407746" y="238020"/>
                  </a:lnTo>
                  <a:lnTo>
                    <a:pt x="408254" y="239012"/>
                  </a:lnTo>
                  <a:lnTo>
                    <a:pt x="408538" y="239905"/>
                  </a:lnTo>
                  <a:lnTo>
                    <a:pt x="409028" y="240390"/>
                  </a:lnTo>
                  <a:lnTo>
                    <a:pt x="409472" y="240975"/>
                  </a:lnTo>
                  <a:lnTo>
                    <a:pt x="409808" y="241592"/>
                  </a:lnTo>
                  <a:lnTo>
                    <a:pt x="409808" y="241813"/>
                  </a:lnTo>
                  <a:lnTo>
                    <a:pt x="409753" y="242320"/>
                  </a:lnTo>
                  <a:lnTo>
                    <a:pt x="409790" y="242596"/>
                  </a:lnTo>
                  <a:lnTo>
                    <a:pt x="409802" y="242915"/>
                  </a:lnTo>
                  <a:lnTo>
                    <a:pt x="409833" y="243136"/>
                  </a:lnTo>
                  <a:lnTo>
                    <a:pt x="409905" y="243467"/>
                  </a:lnTo>
                  <a:lnTo>
                    <a:pt x="409966" y="243632"/>
                  </a:lnTo>
                  <a:lnTo>
                    <a:pt x="410069" y="243764"/>
                  </a:lnTo>
                  <a:lnTo>
                    <a:pt x="410282" y="243897"/>
                  </a:lnTo>
                  <a:lnTo>
                    <a:pt x="410694" y="244095"/>
                  </a:lnTo>
                  <a:lnTo>
                    <a:pt x="410938" y="244183"/>
                  </a:lnTo>
                  <a:lnTo>
                    <a:pt x="411332" y="244216"/>
                  </a:lnTo>
                  <a:lnTo>
                    <a:pt x="411636" y="244183"/>
                  </a:lnTo>
                  <a:lnTo>
                    <a:pt x="411782" y="244128"/>
                  </a:lnTo>
                  <a:lnTo>
                    <a:pt x="412013" y="244106"/>
                  </a:lnTo>
                  <a:lnTo>
                    <a:pt x="412262" y="244183"/>
                  </a:lnTo>
                  <a:lnTo>
                    <a:pt x="412620" y="244459"/>
                  </a:lnTo>
                  <a:lnTo>
                    <a:pt x="412966" y="244635"/>
                  </a:lnTo>
                  <a:lnTo>
                    <a:pt x="413610" y="244845"/>
                  </a:lnTo>
                  <a:lnTo>
                    <a:pt x="413853" y="244955"/>
                  </a:lnTo>
                  <a:lnTo>
                    <a:pt x="414120" y="245198"/>
                  </a:lnTo>
                  <a:lnTo>
                    <a:pt x="414345" y="245540"/>
                  </a:lnTo>
                  <a:lnTo>
                    <a:pt x="414551" y="245826"/>
                  </a:lnTo>
                  <a:lnTo>
                    <a:pt x="414740" y="245969"/>
                  </a:lnTo>
                  <a:lnTo>
                    <a:pt x="415073" y="246113"/>
                  </a:lnTo>
                  <a:lnTo>
                    <a:pt x="415444" y="246422"/>
                  </a:lnTo>
                  <a:lnTo>
                    <a:pt x="415662" y="246807"/>
                  </a:lnTo>
                  <a:lnTo>
                    <a:pt x="415815" y="246940"/>
                  </a:lnTo>
                  <a:lnTo>
                    <a:pt x="416088" y="247105"/>
                  </a:lnTo>
                  <a:lnTo>
                    <a:pt x="416337" y="247271"/>
                  </a:lnTo>
                  <a:lnTo>
                    <a:pt x="416507" y="247304"/>
                  </a:lnTo>
                  <a:lnTo>
                    <a:pt x="416853" y="247227"/>
                  </a:lnTo>
                  <a:lnTo>
                    <a:pt x="417047" y="247215"/>
                  </a:lnTo>
                  <a:lnTo>
                    <a:pt x="417345" y="247227"/>
                  </a:lnTo>
                  <a:lnTo>
                    <a:pt x="417782" y="247425"/>
                  </a:lnTo>
                  <a:lnTo>
                    <a:pt x="418256" y="247645"/>
                  </a:lnTo>
                  <a:lnTo>
                    <a:pt x="418663" y="247667"/>
                  </a:lnTo>
                  <a:lnTo>
                    <a:pt x="418924" y="247756"/>
                  </a:lnTo>
                  <a:lnTo>
                    <a:pt x="419447" y="248064"/>
                  </a:lnTo>
                  <a:lnTo>
                    <a:pt x="419598" y="248252"/>
                  </a:lnTo>
                  <a:lnTo>
                    <a:pt x="419787" y="248627"/>
                  </a:lnTo>
                  <a:lnTo>
                    <a:pt x="419975" y="248946"/>
                  </a:lnTo>
                  <a:lnTo>
                    <a:pt x="420322" y="249299"/>
                  </a:lnTo>
                  <a:lnTo>
                    <a:pt x="420759" y="249873"/>
                  </a:lnTo>
                  <a:lnTo>
                    <a:pt x="420934" y="250259"/>
                  </a:lnTo>
                  <a:lnTo>
                    <a:pt x="421129" y="250920"/>
                  </a:lnTo>
                  <a:lnTo>
                    <a:pt x="421353" y="251218"/>
                  </a:lnTo>
                  <a:lnTo>
                    <a:pt x="421755" y="251571"/>
                  </a:lnTo>
                  <a:lnTo>
                    <a:pt x="421955" y="251791"/>
                  </a:lnTo>
                  <a:lnTo>
                    <a:pt x="422034" y="252111"/>
                  </a:lnTo>
                  <a:lnTo>
                    <a:pt x="422100" y="252331"/>
                  </a:lnTo>
                  <a:lnTo>
                    <a:pt x="422095" y="252651"/>
                  </a:lnTo>
                  <a:lnTo>
                    <a:pt x="422131" y="252872"/>
                  </a:lnTo>
                  <a:lnTo>
                    <a:pt x="422185" y="253081"/>
                  </a:lnTo>
                  <a:lnTo>
                    <a:pt x="422313" y="253280"/>
                  </a:lnTo>
                  <a:lnTo>
                    <a:pt x="422447" y="253401"/>
                  </a:lnTo>
                  <a:lnTo>
                    <a:pt x="422750" y="253533"/>
                  </a:lnTo>
                  <a:lnTo>
                    <a:pt x="422994" y="253599"/>
                  </a:lnTo>
                  <a:lnTo>
                    <a:pt x="423224" y="253666"/>
                  </a:lnTo>
                  <a:lnTo>
                    <a:pt x="423400" y="253776"/>
                  </a:lnTo>
                  <a:lnTo>
                    <a:pt x="423576" y="253820"/>
                  </a:lnTo>
                  <a:lnTo>
                    <a:pt x="423783" y="253864"/>
                  </a:lnTo>
                  <a:lnTo>
                    <a:pt x="424013" y="253908"/>
                  </a:lnTo>
                  <a:lnTo>
                    <a:pt x="424518" y="253853"/>
                  </a:lnTo>
                  <a:lnTo>
                    <a:pt x="424858" y="253732"/>
                  </a:lnTo>
                  <a:lnTo>
                    <a:pt x="425174" y="253676"/>
                  </a:lnTo>
                  <a:lnTo>
                    <a:pt x="425647" y="253533"/>
                  </a:lnTo>
                  <a:lnTo>
                    <a:pt x="425787" y="253434"/>
                  </a:lnTo>
                  <a:lnTo>
                    <a:pt x="425982" y="253280"/>
                  </a:lnTo>
                  <a:lnTo>
                    <a:pt x="426182" y="253191"/>
                  </a:lnTo>
                  <a:lnTo>
                    <a:pt x="426449" y="253191"/>
                  </a:lnTo>
                  <a:lnTo>
                    <a:pt x="426625" y="253246"/>
                  </a:lnTo>
                  <a:lnTo>
                    <a:pt x="426832" y="253368"/>
                  </a:lnTo>
                  <a:lnTo>
                    <a:pt x="427255" y="253577"/>
                  </a:lnTo>
                  <a:lnTo>
                    <a:pt x="427670" y="253732"/>
                  </a:lnTo>
                  <a:lnTo>
                    <a:pt x="428036" y="253533"/>
                  </a:lnTo>
                  <a:lnTo>
                    <a:pt x="428323" y="253302"/>
                  </a:lnTo>
                  <a:lnTo>
                    <a:pt x="428482" y="253136"/>
                  </a:lnTo>
                  <a:lnTo>
                    <a:pt x="428626" y="252916"/>
                  </a:lnTo>
                  <a:lnTo>
                    <a:pt x="428940" y="252508"/>
                  </a:lnTo>
                  <a:lnTo>
                    <a:pt x="429175" y="252232"/>
                  </a:lnTo>
                  <a:lnTo>
                    <a:pt x="429502" y="252023"/>
                  </a:lnTo>
                  <a:lnTo>
                    <a:pt x="429698" y="251879"/>
                  </a:lnTo>
                  <a:lnTo>
                    <a:pt x="429939" y="251504"/>
                  </a:lnTo>
                  <a:lnTo>
                    <a:pt x="430025" y="251207"/>
                  </a:lnTo>
                  <a:lnTo>
                    <a:pt x="430041" y="251185"/>
                  </a:lnTo>
                  <a:lnTo>
                    <a:pt x="430182" y="250975"/>
                  </a:lnTo>
                  <a:lnTo>
                    <a:pt x="430155" y="250799"/>
                  </a:lnTo>
                  <a:lnTo>
                    <a:pt x="429999" y="250512"/>
                  </a:lnTo>
                  <a:lnTo>
                    <a:pt x="429651" y="250126"/>
                  </a:lnTo>
                  <a:lnTo>
                    <a:pt x="429459" y="249829"/>
                  </a:lnTo>
                  <a:lnTo>
                    <a:pt x="429296" y="249343"/>
                  </a:lnTo>
                  <a:lnTo>
                    <a:pt x="429143" y="248737"/>
                  </a:lnTo>
                  <a:lnTo>
                    <a:pt x="428951" y="248241"/>
                  </a:lnTo>
                  <a:lnTo>
                    <a:pt x="428777" y="247932"/>
                  </a:lnTo>
                  <a:lnTo>
                    <a:pt x="428691" y="247656"/>
                  </a:lnTo>
                  <a:lnTo>
                    <a:pt x="428564" y="246874"/>
                  </a:lnTo>
                  <a:lnTo>
                    <a:pt x="428557" y="246829"/>
                  </a:lnTo>
                  <a:lnTo>
                    <a:pt x="428375" y="246245"/>
                  </a:lnTo>
                  <a:lnTo>
                    <a:pt x="428183" y="245617"/>
                  </a:lnTo>
                  <a:lnTo>
                    <a:pt x="427981" y="245297"/>
                  </a:lnTo>
                  <a:lnTo>
                    <a:pt x="427749" y="245065"/>
                  </a:lnTo>
                  <a:lnTo>
                    <a:pt x="428064" y="244746"/>
                  </a:lnTo>
                  <a:lnTo>
                    <a:pt x="428325" y="244393"/>
                  </a:lnTo>
                  <a:lnTo>
                    <a:pt x="428455" y="244205"/>
                  </a:lnTo>
                  <a:lnTo>
                    <a:pt x="428613" y="243897"/>
                  </a:lnTo>
                  <a:lnTo>
                    <a:pt x="428678" y="243786"/>
                  </a:lnTo>
                  <a:lnTo>
                    <a:pt x="428888" y="243478"/>
                  </a:lnTo>
                  <a:lnTo>
                    <a:pt x="428966" y="243081"/>
                  </a:lnTo>
                  <a:lnTo>
                    <a:pt x="429083" y="242507"/>
                  </a:lnTo>
                  <a:lnTo>
                    <a:pt x="429306" y="241879"/>
                  </a:lnTo>
                  <a:lnTo>
                    <a:pt x="429751" y="241206"/>
                  </a:lnTo>
                  <a:lnTo>
                    <a:pt x="430012" y="240931"/>
                  </a:lnTo>
                  <a:lnTo>
                    <a:pt x="430234" y="240776"/>
                  </a:lnTo>
                  <a:lnTo>
                    <a:pt x="430770" y="240479"/>
                  </a:lnTo>
                  <a:lnTo>
                    <a:pt x="431385" y="240093"/>
                  </a:lnTo>
                  <a:lnTo>
                    <a:pt x="431634" y="239828"/>
                  </a:lnTo>
                  <a:lnTo>
                    <a:pt x="431960" y="239586"/>
                  </a:lnTo>
                  <a:lnTo>
                    <a:pt x="432235" y="239244"/>
                  </a:lnTo>
                  <a:lnTo>
                    <a:pt x="432430" y="238814"/>
                  </a:lnTo>
                  <a:lnTo>
                    <a:pt x="432653" y="238263"/>
                  </a:lnTo>
                  <a:lnTo>
                    <a:pt x="432850" y="238053"/>
                  </a:lnTo>
                  <a:lnTo>
                    <a:pt x="433020" y="237888"/>
                  </a:lnTo>
                  <a:lnTo>
                    <a:pt x="433621" y="237292"/>
                  </a:lnTo>
                  <a:lnTo>
                    <a:pt x="433843" y="237006"/>
                  </a:lnTo>
                  <a:lnTo>
                    <a:pt x="434144" y="236785"/>
                  </a:lnTo>
                  <a:lnTo>
                    <a:pt x="434470" y="236278"/>
                  </a:lnTo>
                  <a:lnTo>
                    <a:pt x="434785" y="236002"/>
                  </a:lnTo>
                  <a:lnTo>
                    <a:pt x="435243" y="235804"/>
                  </a:lnTo>
                  <a:lnTo>
                    <a:pt x="435753" y="235462"/>
                  </a:lnTo>
                  <a:lnTo>
                    <a:pt x="436171" y="235164"/>
                  </a:lnTo>
                  <a:lnTo>
                    <a:pt x="436550" y="235032"/>
                  </a:lnTo>
                  <a:lnTo>
                    <a:pt x="437191" y="234988"/>
                  </a:lnTo>
                  <a:lnTo>
                    <a:pt x="438211" y="234955"/>
                  </a:lnTo>
                  <a:lnTo>
                    <a:pt x="438747" y="235021"/>
                  </a:lnTo>
                  <a:lnTo>
                    <a:pt x="439152" y="235021"/>
                  </a:lnTo>
                  <a:lnTo>
                    <a:pt x="440591" y="234889"/>
                  </a:lnTo>
                  <a:lnTo>
                    <a:pt x="441152" y="234944"/>
                  </a:lnTo>
                  <a:lnTo>
                    <a:pt x="441439" y="235054"/>
                  </a:lnTo>
                  <a:lnTo>
                    <a:pt x="441600" y="235197"/>
                  </a:lnTo>
                  <a:lnTo>
                    <a:pt x="441768" y="235308"/>
                  </a:lnTo>
                  <a:lnTo>
                    <a:pt x="441877" y="235363"/>
                  </a:lnTo>
                  <a:lnTo>
                    <a:pt x="442088" y="235286"/>
                  </a:lnTo>
                  <a:lnTo>
                    <a:pt x="442255" y="235142"/>
                  </a:lnTo>
                  <a:lnTo>
                    <a:pt x="442493" y="234977"/>
                  </a:lnTo>
                  <a:lnTo>
                    <a:pt x="442787" y="234856"/>
                  </a:lnTo>
                  <a:lnTo>
                    <a:pt x="443189" y="234812"/>
                  </a:lnTo>
                  <a:lnTo>
                    <a:pt x="443572" y="234834"/>
                  </a:lnTo>
                  <a:lnTo>
                    <a:pt x="444003" y="234856"/>
                  </a:lnTo>
                  <a:lnTo>
                    <a:pt x="444526" y="234778"/>
                  </a:lnTo>
                  <a:lnTo>
                    <a:pt x="445024" y="234635"/>
                  </a:lnTo>
                  <a:lnTo>
                    <a:pt x="445533" y="234459"/>
                  </a:lnTo>
                  <a:lnTo>
                    <a:pt x="445886" y="234381"/>
                  </a:lnTo>
                  <a:lnTo>
                    <a:pt x="446383" y="234371"/>
                  </a:lnTo>
                  <a:lnTo>
                    <a:pt x="446997" y="234282"/>
                  </a:lnTo>
                  <a:lnTo>
                    <a:pt x="447691" y="234161"/>
                  </a:lnTo>
                  <a:lnTo>
                    <a:pt x="448240" y="234073"/>
                  </a:lnTo>
                  <a:lnTo>
                    <a:pt x="448619" y="234106"/>
                  </a:lnTo>
                  <a:lnTo>
                    <a:pt x="449365" y="234084"/>
                  </a:lnTo>
                  <a:lnTo>
                    <a:pt x="449966" y="234040"/>
                  </a:lnTo>
                  <a:lnTo>
                    <a:pt x="451195" y="233907"/>
                  </a:lnTo>
                  <a:lnTo>
                    <a:pt x="452587" y="233941"/>
                  </a:lnTo>
                  <a:lnTo>
                    <a:pt x="453510" y="234194"/>
                  </a:lnTo>
                  <a:lnTo>
                    <a:pt x="453758" y="234194"/>
                  </a:lnTo>
                  <a:lnTo>
                    <a:pt x="454778" y="233974"/>
                  </a:lnTo>
                  <a:lnTo>
                    <a:pt x="454363" y="233599"/>
                  </a:lnTo>
                  <a:lnTo>
                    <a:pt x="454135" y="233455"/>
                  </a:lnTo>
                  <a:lnTo>
                    <a:pt x="453669" y="233081"/>
                  </a:lnTo>
                  <a:lnTo>
                    <a:pt x="453467" y="232816"/>
                  </a:lnTo>
                  <a:lnTo>
                    <a:pt x="453187" y="232331"/>
                  </a:lnTo>
                  <a:lnTo>
                    <a:pt x="452897" y="231956"/>
                  </a:lnTo>
                  <a:lnTo>
                    <a:pt x="452353" y="231515"/>
                  </a:lnTo>
                  <a:lnTo>
                    <a:pt x="451729" y="231151"/>
                  </a:lnTo>
                  <a:lnTo>
                    <a:pt x="451299" y="230974"/>
                  </a:lnTo>
                  <a:lnTo>
                    <a:pt x="451027" y="230798"/>
                  </a:lnTo>
                  <a:lnTo>
                    <a:pt x="450887" y="230710"/>
                  </a:lnTo>
                  <a:lnTo>
                    <a:pt x="450579" y="230600"/>
                  </a:lnTo>
                  <a:lnTo>
                    <a:pt x="449789" y="230170"/>
                  </a:lnTo>
                  <a:lnTo>
                    <a:pt x="449254" y="229850"/>
                  </a:lnTo>
                  <a:lnTo>
                    <a:pt x="448490" y="229453"/>
                  </a:lnTo>
                  <a:lnTo>
                    <a:pt x="447928" y="229045"/>
                  </a:lnTo>
                  <a:lnTo>
                    <a:pt x="447559" y="228747"/>
                  </a:lnTo>
                  <a:lnTo>
                    <a:pt x="447348" y="228549"/>
                  </a:lnTo>
                  <a:lnTo>
                    <a:pt x="447199" y="228273"/>
                  </a:lnTo>
                  <a:lnTo>
                    <a:pt x="446997" y="227976"/>
                  </a:lnTo>
                  <a:lnTo>
                    <a:pt x="446796" y="227711"/>
                  </a:lnTo>
                  <a:lnTo>
                    <a:pt x="446321" y="227138"/>
                  </a:lnTo>
                  <a:lnTo>
                    <a:pt x="446006" y="226410"/>
                  </a:lnTo>
                  <a:lnTo>
                    <a:pt x="445821" y="226035"/>
                  </a:lnTo>
                  <a:lnTo>
                    <a:pt x="445636" y="225550"/>
                  </a:lnTo>
                  <a:lnTo>
                    <a:pt x="445496" y="225307"/>
                  </a:lnTo>
                  <a:lnTo>
                    <a:pt x="445127" y="224855"/>
                  </a:lnTo>
                  <a:lnTo>
                    <a:pt x="444750" y="224458"/>
                  </a:lnTo>
                  <a:lnTo>
                    <a:pt x="444284" y="224106"/>
                  </a:lnTo>
                  <a:lnTo>
                    <a:pt x="444109" y="223841"/>
                  </a:lnTo>
                  <a:lnTo>
                    <a:pt x="443969" y="223510"/>
                  </a:lnTo>
                  <a:lnTo>
                    <a:pt x="443810" y="223091"/>
                  </a:lnTo>
                  <a:lnTo>
                    <a:pt x="443582" y="222760"/>
                  </a:lnTo>
                  <a:lnTo>
                    <a:pt x="443362" y="222518"/>
                  </a:lnTo>
                  <a:lnTo>
                    <a:pt x="443082" y="222352"/>
                  </a:lnTo>
                  <a:lnTo>
                    <a:pt x="442730" y="222253"/>
                  </a:lnTo>
                  <a:lnTo>
                    <a:pt x="442503" y="222143"/>
                  </a:lnTo>
                  <a:lnTo>
                    <a:pt x="442353" y="222000"/>
                  </a:lnTo>
                  <a:lnTo>
                    <a:pt x="442159" y="221735"/>
                  </a:lnTo>
                  <a:lnTo>
                    <a:pt x="441862" y="221470"/>
                  </a:lnTo>
                  <a:lnTo>
                    <a:pt x="441290" y="221096"/>
                  </a:lnTo>
                  <a:lnTo>
                    <a:pt x="440790" y="220809"/>
                  </a:lnTo>
                  <a:lnTo>
                    <a:pt x="440588" y="220688"/>
                  </a:lnTo>
                  <a:lnTo>
                    <a:pt x="440237" y="220588"/>
                  </a:lnTo>
                  <a:lnTo>
                    <a:pt x="440036" y="220555"/>
                  </a:lnTo>
                  <a:lnTo>
                    <a:pt x="439772" y="220511"/>
                  </a:lnTo>
                  <a:lnTo>
                    <a:pt x="439228" y="220478"/>
                  </a:lnTo>
                  <a:lnTo>
                    <a:pt x="438823" y="220235"/>
                  </a:lnTo>
                  <a:lnTo>
                    <a:pt x="438507" y="219938"/>
                  </a:lnTo>
                  <a:lnTo>
                    <a:pt x="438297" y="219717"/>
                  </a:lnTo>
                  <a:lnTo>
                    <a:pt x="438217" y="219453"/>
                  </a:lnTo>
                  <a:lnTo>
                    <a:pt x="438192" y="219034"/>
                  </a:lnTo>
                  <a:lnTo>
                    <a:pt x="438157" y="218879"/>
                  </a:lnTo>
                  <a:lnTo>
                    <a:pt x="438015" y="218626"/>
                  </a:lnTo>
                  <a:lnTo>
                    <a:pt x="437849" y="218284"/>
                  </a:lnTo>
                  <a:lnTo>
                    <a:pt x="437735" y="218008"/>
                  </a:lnTo>
                  <a:lnTo>
                    <a:pt x="437700" y="217832"/>
                  </a:lnTo>
                  <a:lnTo>
                    <a:pt x="437700" y="217644"/>
                  </a:lnTo>
                  <a:lnTo>
                    <a:pt x="437849" y="217380"/>
                  </a:lnTo>
                  <a:lnTo>
                    <a:pt x="437998" y="217192"/>
                  </a:lnTo>
                  <a:lnTo>
                    <a:pt x="438086" y="216917"/>
                  </a:lnTo>
                  <a:lnTo>
                    <a:pt x="438086" y="216718"/>
                  </a:lnTo>
                  <a:lnTo>
                    <a:pt x="438104" y="216410"/>
                  </a:lnTo>
                  <a:lnTo>
                    <a:pt x="438113" y="216112"/>
                  </a:lnTo>
                  <a:lnTo>
                    <a:pt x="438183" y="215781"/>
                  </a:lnTo>
                  <a:lnTo>
                    <a:pt x="438192" y="215472"/>
                  </a:lnTo>
                  <a:lnTo>
                    <a:pt x="438051" y="215120"/>
                  </a:lnTo>
                  <a:lnTo>
                    <a:pt x="438096" y="214723"/>
                  </a:lnTo>
                  <a:lnTo>
                    <a:pt x="438150" y="214315"/>
                  </a:lnTo>
                  <a:lnTo>
                    <a:pt x="438219" y="213896"/>
                  </a:lnTo>
                  <a:lnTo>
                    <a:pt x="438316" y="213543"/>
                  </a:lnTo>
                  <a:lnTo>
                    <a:pt x="438480" y="213168"/>
                  </a:lnTo>
                  <a:lnTo>
                    <a:pt x="438810" y="212848"/>
                  </a:lnTo>
                  <a:lnTo>
                    <a:pt x="439149" y="212407"/>
                  </a:lnTo>
                  <a:lnTo>
                    <a:pt x="439523" y="212065"/>
                  </a:lnTo>
                  <a:lnTo>
                    <a:pt x="439753" y="211944"/>
                  </a:lnTo>
                  <a:lnTo>
                    <a:pt x="440072" y="211845"/>
                  </a:lnTo>
                  <a:lnTo>
                    <a:pt x="440423" y="211790"/>
                  </a:lnTo>
                  <a:lnTo>
                    <a:pt x="440731" y="211547"/>
                  </a:lnTo>
                  <a:lnTo>
                    <a:pt x="440775" y="211360"/>
                  </a:lnTo>
                  <a:lnTo>
                    <a:pt x="440742" y="211205"/>
                  </a:lnTo>
                  <a:lnTo>
                    <a:pt x="440643" y="210963"/>
                  </a:lnTo>
                  <a:lnTo>
                    <a:pt x="440533" y="210676"/>
                  </a:lnTo>
                  <a:lnTo>
                    <a:pt x="440423" y="210301"/>
                  </a:lnTo>
                  <a:lnTo>
                    <a:pt x="440369" y="209904"/>
                  </a:lnTo>
                  <a:lnTo>
                    <a:pt x="440303" y="209695"/>
                  </a:lnTo>
                  <a:lnTo>
                    <a:pt x="440236" y="209596"/>
                  </a:lnTo>
                  <a:lnTo>
                    <a:pt x="440028" y="209530"/>
                  </a:lnTo>
                  <a:lnTo>
                    <a:pt x="439731" y="209530"/>
                  </a:lnTo>
                  <a:lnTo>
                    <a:pt x="439523" y="209496"/>
                  </a:lnTo>
                  <a:lnTo>
                    <a:pt x="439314" y="209430"/>
                  </a:lnTo>
                  <a:lnTo>
                    <a:pt x="439160" y="209353"/>
                  </a:lnTo>
                  <a:lnTo>
                    <a:pt x="439070" y="209287"/>
                  </a:lnTo>
                  <a:lnTo>
                    <a:pt x="438984" y="209221"/>
                  </a:lnTo>
                  <a:lnTo>
                    <a:pt x="438787" y="208989"/>
                  </a:lnTo>
                  <a:lnTo>
                    <a:pt x="438654" y="208758"/>
                  </a:lnTo>
                  <a:lnTo>
                    <a:pt x="438610" y="208592"/>
                  </a:lnTo>
                  <a:lnTo>
                    <a:pt x="438567" y="208350"/>
                  </a:lnTo>
                  <a:lnTo>
                    <a:pt x="438534" y="207920"/>
                  </a:lnTo>
                  <a:lnTo>
                    <a:pt x="438654" y="207589"/>
                  </a:lnTo>
                  <a:lnTo>
                    <a:pt x="438795" y="207479"/>
                  </a:lnTo>
                  <a:lnTo>
                    <a:pt x="438795" y="207479"/>
                  </a:lnTo>
                  <a:lnTo>
                    <a:pt x="439248" y="207556"/>
                  </a:lnTo>
                  <a:lnTo>
                    <a:pt x="439445" y="207490"/>
                  </a:lnTo>
                  <a:lnTo>
                    <a:pt x="439665" y="207391"/>
                  </a:lnTo>
                  <a:lnTo>
                    <a:pt x="439940" y="207214"/>
                  </a:lnTo>
                  <a:lnTo>
                    <a:pt x="440170" y="207060"/>
                  </a:lnTo>
                  <a:lnTo>
                    <a:pt x="440500" y="206883"/>
                  </a:lnTo>
                  <a:lnTo>
                    <a:pt x="440775" y="206729"/>
                  </a:lnTo>
                  <a:lnTo>
                    <a:pt x="440994" y="206409"/>
                  </a:lnTo>
                  <a:lnTo>
                    <a:pt x="441214" y="206123"/>
                  </a:lnTo>
                  <a:lnTo>
                    <a:pt x="441566" y="205759"/>
                  </a:lnTo>
                  <a:lnTo>
                    <a:pt x="441973" y="205494"/>
                  </a:lnTo>
                  <a:lnTo>
                    <a:pt x="442236" y="205384"/>
                  </a:lnTo>
                  <a:lnTo>
                    <a:pt x="442665" y="205009"/>
                  </a:lnTo>
                  <a:lnTo>
                    <a:pt x="442973" y="204513"/>
                  </a:lnTo>
                  <a:lnTo>
                    <a:pt x="443168" y="203763"/>
                  </a:lnTo>
                  <a:lnTo>
                    <a:pt x="443356" y="203024"/>
                  </a:lnTo>
                  <a:lnTo>
                    <a:pt x="443511" y="202418"/>
                  </a:lnTo>
                  <a:lnTo>
                    <a:pt x="443675" y="202054"/>
                  </a:lnTo>
                  <a:lnTo>
                    <a:pt x="443675" y="201746"/>
                  </a:lnTo>
                  <a:lnTo>
                    <a:pt x="443642" y="201326"/>
                  </a:lnTo>
                  <a:lnTo>
                    <a:pt x="443609" y="200996"/>
                  </a:lnTo>
                  <a:lnTo>
                    <a:pt x="443708" y="200577"/>
                  </a:lnTo>
                  <a:lnTo>
                    <a:pt x="443972" y="200224"/>
                  </a:lnTo>
                  <a:lnTo>
                    <a:pt x="444302" y="199893"/>
                  </a:lnTo>
                  <a:lnTo>
                    <a:pt x="444664" y="199695"/>
                  </a:lnTo>
                  <a:lnTo>
                    <a:pt x="445202" y="199607"/>
                  </a:lnTo>
                  <a:lnTo>
                    <a:pt x="445851" y="199485"/>
                  </a:lnTo>
                  <a:lnTo>
                    <a:pt x="446312" y="199320"/>
                  </a:lnTo>
                  <a:lnTo>
                    <a:pt x="446960" y="198989"/>
                  </a:lnTo>
                  <a:lnTo>
                    <a:pt x="447367" y="198658"/>
                  </a:lnTo>
                  <a:lnTo>
                    <a:pt x="447598" y="198394"/>
                  </a:lnTo>
                  <a:lnTo>
                    <a:pt x="447752" y="198008"/>
                  </a:lnTo>
                  <a:lnTo>
                    <a:pt x="447961" y="197600"/>
                  </a:lnTo>
                  <a:lnTo>
                    <a:pt x="448081" y="197445"/>
                  </a:lnTo>
                  <a:lnTo>
                    <a:pt x="448125" y="197280"/>
                  </a:lnTo>
                  <a:lnTo>
                    <a:pt x="448235" y="197071"/>
                  </a:lnTo>
                  <a:lnTo>
                    <a:pt x="448411" y="196839"/>
                  </a:lnTo>
                  <a:lnTo>
                    <a:pt x="448619" y="196563"/>
                  </a:lnTo>
                  <a:lnTo>
                    <a:pt x="449103" y="196222"/>
                  </a:lnTo>
                  <a:lnTo>
                    <a:pt x="449377" y="196034"/>
                  </a:lnTo>
                  <a:lnTo>
                    <a:pt x="449776" y="195781"/>
                  </a:lnTo>
                  <a:lnTo>
                    <a:pt x="450257" y="195571"/>
                  </a:lnTo>
                  <a:lnTo>
                    <a:pt x="450629" y="195472"/>
                  </a:lnTo>
                  <a:lnTo>
                    <a:pt x="450678" y="195461"/>
                  </a:lnTo>
                  <a:lnTo>
                    <a:pt x="450906" y="195692"/>
                  </a:lnTo>
                  <a:lnTo>
                    <a:pt x="450934" y="195714"/>
                  </a:lnTo>
                  <a:lnTo>
                    <a:pt x="450948" y="195736"/>
                  </a:lnTo>
                  <a:lnTo>
                    <a:pt x="451084" y="195902"/>
                  </a:lnTo>
                  <a:lnTo>
                    <a:pt x="451577" y="196210"/>
                  </a:lnTo>
                  <a:lnTo>
                    <a:pt x="451631" y="196332"/>
                  </a:lnTo>
                  <a:lnTo>
                    <a:pt x="451747" y="196729"/>
                  </a:lnTo>
                  <a:lnTo>
                    <a:pt x="451899" y="196905"/>
                  </a:lnTo>
                  <a:lnTo>
                    <a:pt x="452307" y="197148"/>
                  </a:lnTo>
                  <a:lnTo>
                    <a:pt x="452478" y="197247"/>
                  </a:lnTo>
                  <a:lnTo>
                    <a:pt x="453093" y="197699"/>
                  </a:lnTo>
                  <a:lnTo>
                    <a:pt x="453657" y="198085"/>
                  </a:lnTo>
                  <a:lnTo>
                    <a:pt x="453762" y="198140"/>
                  </a:lnTo>
                  <a:lnTo>
                    <a:pt x="453818" y="198195"/>
                  </a:lnTo>
                  <a:lnTo>
                    <a:pt x="453843" y="198228"/>
                  </a:lnTo>
                  <a:lnTo>
                    <a:pt x="454043" y="198570"/>
                  </a:lnTo>
                  <a:lnTo>
                    <a:pt x="454145" y="198791"/>
                  </a:lnTo>
                  <a:lnTo>
                    <a:pt x="454247" y="199110"/>
                  </a:lnTo>
                  <a:lnTo>
                    <a:pt x="454369" y="199287"/>
                  </a:lnTo>
                  <a:lnTo>
                    <a:pt x="454458" y="199364"/>
                  </a:lnTo>
                  <a:lnTo>
                    <a:pt x="454487" y="199375"/>
                  </a:lnTo>
                  <a:lnTo>
                    <a:pt x="454842" y="199562"/>
                  </a:lnTo>
                  <a:lnTo>
                    <a:pt x="454983" y="199750"/>
                  </a:lnTo>
                  <a:lnTo>
                    <a:pt x="455387" y="200147"/>
                  </a:lnTo>
                  <a:lnTo>
                    <a:pt x="455389" y="200147"/>
                  </a:lnTo>
                  <a:lnTo>
                    <a:pt x="455962" y="200599"/>
                  </a:lnTo>
                  <a:lnTo>
                    <a:pt x="456210" y="200731"/>
                  </a:lnTo>
                  <a:lnTo>
                    <a:pt x="456715" y="200930"/>
                  </a:lnTo>
                  <a:lnTo>
                    <a:pt x="456797" y="200985"/>
                  </a:lnTo>
                  <a:lnTo>
                    <a:pt x="457038" y="201139"/>
                  </a:lnTo>
                  <a:lnTo>
                    <a:pt x="457224" y="201304"/>
                  </a:lnTo>
                  <a:lnTo>
                    <a:pt x="457266" y="201338"/>
                  </a:lnTo>
                  <a:lnTo>
                    <a:pt x="457284" y="201371"/>
                  </a:lnTo>
                  <a:lnTo>
                    <a:pt x="457287" y="201382"/>
                  </a:lnTo>
                  <a:lnTo>
                    <a:pt x="457290" y="201382"/>
                  </a:lnTo>
                  <a:lnTo>
                    <a:pt x="457291" y="201382"/>
                  </a:lnTo>
                  <a:lnTo>
                    <a:pt x="457291" y="201382"/>
                  </a:lnTo>
                  <a:lnTo>
                    <a:pt x="457291" y="201393"/>
                  </a:lnTo>
                  <a:lnTo>
                    <a:pt x="457517" y="201657"/>
                  </a:lnTo>
                  <a:lnTo>
                    <a:pt x="457822" y="201878"/>
                  </a:lnTo>
                  <a:lnTo>
                    <a:pt x="458092" y="202010"/>
                  </a:lnTo>
                  <a:lnTo>
                    <a:pt x="458494" y="202164"/>
                  </a:lnTo>
                  <a:lnTo>
                    <a:pt x="459080" y="202363"/>
                  </a:lnTo>
                  <a:lnTo>
                    <a:pt x="459634" y="202396"/>
                  </a:lnTo>
                  <a:lnTo>
                    <a:pt x="460002" y="202352"/>
                  </a:lnTo>
                  <a:lnTo>
                    <a:pt x="460567" y="202209"/>
                  </a:lnTo>
                  <a:lnTo>
                    <a:pt x="461174" y="202120"/>
                  </a:lnTo>
                  <a:lnTo>
                    <a:pt x="462064" y="202142"/>
                  </a:lnTo>
                  <a:lnTo>
                    <a:pt x="462715" y="202264"/>
                  </a:lnTo>
                  <a:lnTo>
                    <a:pt x="463062" y="202308"/>
                  </a:lnTo>
                  <a:lnTo>
                    <a:pt x="463582" y="202264"/>
                  </a:lnTo>
                  <a:lnTo>
                    <a:pt x="463941" y="202264"/>
                  </a:lnTo>
                  <a:lnTo>
                    <a:pt x="464223" y="202341"/>
                  </a:lnTo>
                  <a:lnTo>
                    <a:pt x="464538" y="202341"/>
                  </a:lnTo>
                  <a:lnTo>
                    <a:pt x="464852" y="202253"/>
                  </a:lnTo>
                  <a:lnTo>
                    <a:pt x="465090" y="201999"/>
                  </a:lnTo>
                  <a:lnTo>
                    <a:pt x="465319" y="201878"/>
                  </a:lnTo>
                  <a:lnTo>
                    <a:pt x="465590" y="201966"/>
                  </a:lnTo>
                  <a:lnTo>
                    <a:pt x="465709" y="202076"/>
                  </a:lnTo>
                  <a:lnTo>
                    <a:pt x="465959" y="202352"/>
                  </a:lnTo>
                  <a:lnTo>
                    <a:pt x="466122" y="202594"/>
                  </a:lnTo>
                  <a:lnTo>
                    <a:pt x="466567" y="202749"/>
                  </a:lnTo>
                  <a:lnTo>
                    <a:pt x="467022" y="202804"/>
                  </a:lnTo>
                  <a:lnTo>
                    <a:pt x="467359" y="202837"/>
                  </a:lnTo>
                  <a:lnTo>
                    <a:pt x="467934" y="203311"/>
                  </a:lnTo>
                  <a:lnTo>
                    <a:pt x="468607" y="203951"/>
                  </a:lnTo>
                  <a:lnTo>
                    <a:pt x="469116" y="204733"/>
                  </a:lnTo>
                  <a:lnTo>
                    <a:pt x="469604" y="205296"/>
                  </a:lnTo>
                  <a:lnTo>
                    <a:pt x="470060" y="205704"/>
                  </a:lnTo>
                  <a:lnTo>
                    <a:pt x="470668" y="206112"/>
                  </a:lnTo>
                  <a:lnTo>
                    <a:pt x="471123" y="206222"/>
                  </a:lnTo>
                  <a:lnTo>
                    <a:pt x="471438" y="206244"/>
                  </a:lnTo>
                  <a:lnTo>
                    <a:pt x="471590" y="206310"/>
                  </a:lnTo>
                  <a:lnTo>
                    <a:pt x="471949" y="206553"/>
                  </a:lnTo>
                  <a:lnTo>
                    <a:pt x="472154" y="206586"/>
                  </a:lnTo>
                  <a:lnTo>
                    <a:pt x="472589" y="206630"/>
                  </a:lnTo>
                  <a:lnTo>
                    <a:pt x="472957" y="206806"/>
                  </a:lnTo>
                  <a:lnTo>
                    <a:pt x="473901" y="207247"/>
                  </a:lnTo>
                  <a:lnTo>
                    <a:pt x="474378" y="207380"/>
                  </a:lnTo>
                  <a:lnTo>
                    <a:pt x="474878" y="207490"/>
                  </a:lnTo>
                  <a:lnTo>
                    <a:pt x="475176" y="207490"/>
                  </a:lnTo>
                  <a:lnTo>
                    <a:pt x="475225" y="207413"/>
                  </a:lnTo>
                  <a:lnTo>
                    <a:pt x="475300" y="207214"/>
                  </a:lnTo>
                  <a:lnTo>
                    <a:pt x="475257" y="206972"/>
                  </a:lnTo>
                  <a:lnTo>
                    <a:pt x="475127" y="206828"/>
                  </a:lnTo>
                  <a:lnTo>
                    <a:pt x="474683" y="206354"/>
                  </a:lnTo>
                  <a:lnTo>
                    <a:pt x="473652" y="205626"/>
                  </a:lnTo>
                  <a:lnTo>
                    <a:pt x="472914" y="205186"/>
                  </a:lnTo>
                  <a:lnTo>
                    <a:pt x="472209" y="204711"/>
                  </a:lnTo>
                  <a:lnTo>
                    <a:pt x="471873" y="204447"/>
                  </a:lnTo>
                  <a:lnTo>
                    <a:pt x="470997" y="203443"/>
                  </a:lnTo>
                  <a:lnTo>
                    <a:pt x="469965" y="201768"/>
                  </a:lnTo>
                  <a:lnTo>
                    <a:pt x="469644" y="201150"/>
                  </a:lnTo>
                  <a:lnTo>
                    <a:pt x="469575" y="200301"/>
                  </a:lnTo>
                  <a:lnTo>
                    <a:pt x="469782" y="199794"/>
                  </a:lnTo>
                  <a:lnTo>
                    <a:pt x="469827" y="199110"/>
                  </a:lnTo>
                  <a:lnTo>
                    <a:pt x="469925" y="198647"/>
                  </a:lnTo>
                  <a:lnTo>
                    <a:pt x="469920" y="198636"/>
                  </a:lnTo>
                  <a:lnTo>
                    <a:pt x="469884" y="198537"/>
                  </a:lnTo>
                  <a:lnTo>
                    <a:pt x="469838" y="198405"/>
                  </a:lnTo>
                  <a:lnTo>
                    <a:pt x="469826" y="198339"/>
                  </a:lnTo>
                  <a:lnTo>
                    <a:pt x="469801" y="198206"/>
                  </a:lnTo>
                  <a:lnTo>
                    <a:pt x="469794" y="198173"/>
                  </a:lnTo>
                  <a:lnTo>
                    <a:pt x="469790" y="198140"/>
                  </a:lnTo>
                  <a:lnTo>
                    <a:pt x="469784" y="198118"/>
                  </a:lnTo>
                  <a:lnTo>
                    <a:pt x="469783" y="198107"/>
                  </a:lnTo>
                  <a:lnTo>
                    <a:pt x="469783" y="198107"/>
                  </a:lnTo>
                  <a:lnTo>
                    <a:pt x="469782" y="198107"/>
                  </a:lnTo>
                  <a:lnTo>
                    <a:pt x="469782" y="198107"/>
                  </a:lnTo>
                  <a:lnTo>
                    <a:pt x="469782" y="198096"/>
                  </a:lnTo>
                  <a:lnTo>
                    <a:pt x="469391" y="197093"/>
                  </a:lnTo>
                  <a:lnTo>
                    <a:pt x="469217" y="196497"/>
                  </a:lnTo>
                  <a:lnTo>
                    <a:pt x="468783" y="195020"/>
                  </a:lnTo>
                  <a:lnTo>
                    <a:pt x="468219" y="194171"/>
                  </a:lnTo>
                  <a:lnTo>
                    <a:pt x="467671" y="193785"/>
                  </a:lnTo>
                  <a:lnTo>
                    <a:pt x="467220" y="193432"/>
                  </a:lnTo>
                  <a:lnTo>
                    <a:pt x="466898" y="193212"/>
                  </a:lnTo>
                  <a:lnTo>
                    <a:pt x="465995" y="192980"/>
                  </a:lnTo>
                  <a:lnTo>
                    <a:pt x="465463" y="192826"/>
                  </a:lnTo>
                  <a:lnTo>
                    <a:pt x="465190" y="192627"/>
                  </a:lnTo>
                  <a:lnTo>
                    <a:pt x="464787" y="192109"/>
                  </a:lnTo>
                  <a:lnTo>
                    <a:pt x="464352" y="191436"/>
                  </a:lnTo>
                  <a:lnTo>
                    <a:pt x="464196" y="190918"/>
                  </a:lnTo>
                  <a:lnTo>
                    <a:pt x="463961" y="190521"/>
                  </a:lnTo>
                  <a:lnTo>
                    <a:pt x="463852" y="190113"/>
                  </a:lnTo>
                  <a:lnTo>
                    <a:pt x="463896" y="189749"/>
                  </a:lnTo>
                  <a:lnTo>
                    <a:pt x="464229" y="189121"/>
                  </a:lnTo>
                  <a:lnTo>
                    <a:pt x="464338" y="188856"/>
                  </a:lnTo>
                  <a:lnTo>
                    <a:pt x="464288" y="188691"/>
                  </a:lnTo>
                  <a:lnTo>
                    <a:pt x="464139" y="188438"/>
                  </a:lnTo>
                  <a:lnTo>
                    <a:pt x="464016" y="188173"/>
                  </a:lnTo>
                  <a:lnTo>
                    <a:pt x="463960" y="187930"/>
                  </a:lnTo>
                  <a:lnTo>
                    <a:pt x="463976" y="187588"/>
                  </a:lnTo>
                  <a:lnTo>
                    <a:pt x="463976" y="186949"/>
                  </a:lnTo>
                  <a:lnTo>
                    <a:pt x="463921" y="186739"/>
                  </a:lnTo>
                  <a:lnTo>
                    <a:pt x="463825" y="186596"/>
                  </a:lnTo>
                  <a:lnTo>
                    <a:pt x="463444" y="186420"/>
                  </a:lnTo>
                  <a:lnTo>
                    <a:pt x="463103" y="186309"/>
                  </a:lnTo>
                  <a:lnTo>
                    <a:pt x="462802" y="186166"/>
                  </a:lnTo>
                  <a:lnTo>
                    <a:pt x="462612" y="186045"/>
                  </a:lnTo>
                  <a:lnTo>
                    <a:pt x="462342" y="185769"/>
                  </a:lnTo>
                  <a:lnTo>
                    <a:pt x="462104" y="185527"/>
                  </a:lnTo>
                  <a:lnTo>
                    <a:pt x="461779" y="185152"/>
                  </a:lnTo>
                  <a:lnTo>
                    <a:pt x="461683" y="185041"/>
                  </a:lnTo>
                  <a:lnTo>
                    <a:pt x="461526" y="184843"/>
                  </a:lnTo>
                  <a:lnTo>
                    <a:pt x="461422" y="184733"/>
                  </a:lnTo>
                  <a:lnTo>
                    <a:pt x="461399" y="184667"/>
                  </a:lnTo>
                  <a:lnTo>
                    <a:pt x="461454" y="184512"/>
                  </a:lnTo>
                  <a:lnTo>
                    <a:pt x="461557" y="184413"/>
                  </a:lnTo>
                  <a:lnTo>
                    <a:pt x="461700" y="184292"/>
                  </a:lnTo>
                  <a:lnTo>
                    <a:pt x="461824" y="184215"/>
                  </a:lnTo>
                  <a:lnTo>
                    <a:pt x="462129" y="183972"/>
                  </a:lnTo>
                  <a:lnTo>
                    <a:pt x="462392" y="183840"/>
                  </a:lnTo>
                  <a:lnTo>
                    <a:pt x="462625" y="183762"/>
                  </a:lnTo>
                  <a:lnTo>
                    <a:pt x="462974" y="183663"/>
                  </a:lnTo>
                  <a:lnTo>
                    <a:pt x="463570" y="183377"/>
                  </a:lnTo>
                  <a:lnTo>
                    <a:pt x="463588" y="183366"/>
                  </a:lnTo>
                  <a:lnTo>
                    <a:pt x="463984" y="182814"/>
                  </a:lnTo>
                  <a:lnTo>
                    <a:pt x="464388" y="182329"/>
                  </a:lnTo>
                  <a:lnTo>
                    <a:pt x="464548" y="181932"/>
                  </a:lnTo>
                  <a:lnTo>
                    <a:pt x="464621" y="181557"/>
                  </a:lnTo>
                  <a:lnTo>
                    <a:pt x="464810" y="181116"/>
                  </a:lnTo>
                  <a:lnTo>
                    <a:pt x="464942" y="180874"/>
                  </a:lnTo>
                  <a:lnTo>
                    <a:pt x="465174" y="180300"/>
                  </a:lnTo>
                  <a:lnTo>
                    <a:pt x="465262" y="180025"/>
                  </a:lnTo>
                  <a:lnTo>
                    <a:pt x="465334" y="179672"/>
                  </a:lnTo>
                  <a:lnTo>
                    <a:pt x="465568" y="179198"/>
                  </a:lnTo>
                  <a:lnTo>
                    <a:pt x="465874" y="178669"/>
                  </a:lnTo>
                  <a:lnTo>
                    <a:pt x="466179" y="178283"/>
                  </a:lnTo>
                  <a:lnTo>
                    <a:pt x="466545" y="178128"/>
                  </a:lnTo>
                  <a:lnTo>
                    <a:pt x="466863" y="178150"/>
                  </a:lnTo>
                  <a:lnTo>
                    <a:pt x="467819" y="178261"/>
                  </a:lnTo>
                  <a:lnTo>
                    <a:pt x="468482" y="178525"/>
                  </a:lnTo>
                  <a:lnTo>
                    <a:pt x="469019" y="178724"/>
                  </a:lnTo>
                  <a:lnTo>
                    <a:pt x="469318" y="178790"/>
                  </a:lnTo>
                  <a:lnTo>
                    <a:pt x="469862" y="178845"/>
                  </a:lnTo>
                  <a:lnTo>
                    <a:pt x="470415" y="178845"/>
                  </a:lnTo>
                  <a:lnTo>
                    <a:pt x="470653" y="178746"/>
                  </a:lnTo>
                  <a:lnTo>
                    <a:pt x="471056" y="178525"/>
                  </a:lnTo>
                  <a:lnTo>
                    <a:pt x="471340" y="178470"/>
                  </a:lnTo>
                  <a:lnTo>
                    <a:pt x="471705" y="178448"/>
                  </a:lnTo>
                  <a:lnTo>
                    <a:pt x="472228" y="178547"/>
                  </a:lnTo>
                  <a:lnTo>
                    <a:pt x="472391" y="178592"/>
                  </a:lnTo>
                  <a:lnTo>
                    <a:pt x="472645" y="178558"/>
                  </a:lnTo>
                  <a:lnTo>
                    <a:pt x="472950" y="178514"/>
                  </a:lnTo>
                  <a:lnTo>
                    <a:pt x="473518" y="178547"/>
                  </a:lnTo>
                  <a:lnTo>
                    <a:pt x="473928" y="178459"/>
                  </a:lnTo>
                  <a:lnTo>
                    <a:pt x="474174" y="178195"/>
                  </a:lnTo>
                  <a:lnTo>
                    <a:pt x="474271" y="177897"/>
                  </a:lnTo>
                  <a:lnTo>
                    <a:pt x="474338" y="177709"/>
                  </a:lnTo>
                  <a:lnTo>
                    <a:pt x="474435" y="177610"/>
                  </a:lnTo>
                  <a:lnTo>
                    <a:pt x="474824" y="177434"/>
                  </a:lnTo>
                  <a:lnTo>
                    <a:pt x="475203" y="177301"/>
                  </a:lnTo>
                  <a:lnTo>
                    <a:pt x="475502" y="177125"/>
                  </a:lnTo>
                  <a:lnTo>
                    <a:pt x="475592" y="176960"/>
                  </a:lnTo>
                  <a:lnTo>
                    <a:pt x="475540" y="176816"/>
                  </a:lnTo>
                  <a:lnTo>
                    <a:pt x="475390" y="176673"/>
                  </a:lnTo>
                  <a:lnTo>
                    <a:pt x="475144" y="176497"/>
                  </a:lnTo>
                  <a:lnTo>
                    <a:pt x="474749" y="176331"/>
                  </a:lnTo>
                  <a:lnTo>
                    <a:pt x="474223" y="176199"/>
                  </a:lnTo>
                  <a:lnTo>
                    <a:pt x="473899" y="176045"/>
                  </a:lnTo>
                  <a:lnTo>
                    <a:pt x="473286" y="175758"/>
                  </a:lnTo>
                  <a:lnTo>
                    <a:pt x="472621" y="175548"/>
                  </a:lnTo>
                  <a:lnTo>
                    <a:pt x="472074" y="175361"/>
                  </a:lnTo>
                  <a:lnTo>
                    <a:pt x="471734" y="175383"/>
                  </a:lnTo>
                  <a:lnTo>
                    <a:pt x="471154" y="175537"/>
                  </a:lnTo>
                  <a:lnTo>
                    <a:pt x="470728" y="175537"/>
                  </a:lnTo>
                  <a:lnTo>
                    <a:pt x="470422" y="175317"/>
                  </a:lnTo>
                  <a:lnTo>
                    <a:pt x="470141" y="175118"/>
                  </a:lnTo>
                  <a:lnTo>
                    <a:pt x="469901" y="175030"/>
                  </a:lnTo>
                  <a:lnTo>
                    <a:pt x="469574" y="174975"/>
                  </a:lnTo>
                  <a:lnTo>
                    <a:pt x="469171" y="175074"/>
                  </a:lnTo>
                  <a:lnTo>
                    <a:pt x="468854" y="175129"/>
                  </a:lnTo>
                  <a:lnTo>
                    <a:pt x="468483" y="175152"/>
                  </a:lnTo>
                  <a:lnTo>
                    <a:pt x="468221" y="175041"/>
                  </a:lnTo>
                  <a:lnTo>
                    <a:pt x="468002" y="174887"/>
                  </a:lnTo>
                  <a:lnTo>
                    <a:pt x="467741" y="174699"/>
                  </a:lnTo>
                  <a:lnTo>
                    <a:pt x="467446" y="174523"/>
                  </a:lnTo>
                  <a:lnTo>
                    <a:pt x="467140" y="174468"/>
                  </a:lnTo>
                  <a:lnTo>
                    <a:pt x="466901" y="174413"/>
                  </a:lnTo>
                  <a:lnTo>
                    <a:pt x="466606" y="174446"/>
                  </a:lnTo>
                  <a:lnTo>
                    <a:pt x="466377" y="174446"/>
                  </a:lnTo>
                  <a:lnTo>
                    <a:pt x="466181" y="174369"/>
                  </a:lnTo>
                  <a:lnTo>
                    <a:pt x="465755" y="174302"/>
                  </a:lnTo>
                  <a:lnTo>
                    <a:pt x="465373" y="174291"/>
                  </a:lnTo>
                  <a:lnTo>
                    <a:pt x="465122" y="174203"/>
                  </a:lnTo>
                  <a:lnTo>
                    <a:pt x="464958" y="173983"/>
                  </a:lnTo>
                  <a:lnTo>
                    <a:pt x="464852" y="173707"/>
                  </a:lnTo>
                  <a:lnTo>
                    <a:pt x="464705" y="173145"/>
                  </a:lnTo>
                  <a:lnTo>
                    <a:pt x="464560" y="172803"/>
                  </a:lnTo>
                  <a:lnTo>
                    <a:pt x="464335" y="172472"/>
                  </a:lnTo>
                  <a:lnTo>
                    <a:pt x="464228" y="172296"/>
                  </a:lnTo>
                  <a:lnTo>
                    <a:pt x="464241" y="172086"/>
                  </a:lnTo>
                  <a:lnTo>
                    <a:pt x="464254" y="172020"/>
                  </a:lnTo>
                  <a:lnTo>
                    <a:pt x="464260" y="172020"/>
                  </a:lnTo>
                  <a:lnTo>
                    <a:pt x="464261" y="172020"/>
                  </a:lnTo>
                  <a:lnTo>
                    <a:pt x="464263" y="172020"/>
                  </a:lnTo>
                  <a:lnTo>
                    <a:pt x="464271" y="172009"/>
                  </a:lnTo>
                  <a:lnTo>
                    <a:pt x="464299" y="171987"/>
                  </a:lnTo>
                  <a:lnTo>
                    <a:pt x="464306" y="171965"/>
                  </a:lnTo>
                  <a:lnTo>
                    <a:pt x="464326" y="171888"/>
                  </a:lnTo>
                  <a:lnTo>
                    <a:pt x="464386" y="171656"/>
                  </a:lnTo>
                  <a:lnTo>
                    <a:pt x="464455" y="171392"/>
                  </a:lnTo>
                  <a:lnTo>
                    <a:pt x="464490" y="171326"/>
                  </a:lnTo>
                  <a:lnTo>
                    <a:pt x="464598" y="171127"/>
                  </a:lnTo>
                  <a:lnTo>
                    <a:pt x="464658" y="171094"/>
                  </a:lnTo>
                  <a:lnTo>
                    <a:pt x="465174" y="170918"/>
                  </a:lnTo>
                  <a:lnTo>
                    <a:pt x="465183" y="170907"/>
                  </a:lnTo>
                  <a:lnTo>
                    <a:pt x="465222" y="170884"/>
                  </a:lnTo>
                  <a:lnTo>
                    <a:pt x="465296" y="170785"/>
                  </a:lnTo>
                  <a:lnTo>
                    <a:pt x="465332" y="170697"/>
                  </a:lnTo>
                  <a:lnTo>
                    <a:pt x="465340" y="170488"/>
                  </a:lnTo>
                  <a:lnTo>
                    <a:pt x="465343" y="170399"/>
                  </a:lnTo>
                  <a:lnTo>
                    <a:pt x="465377" y="170058"/>
                  </a:lnTo>
                  <a:lnTo>
                    <a:pt x="465408" y="169991"/>
                  </a:lnTo>
                  <a:lnTo>
                    <a:pt x="465462" y="169947"/>
                  </a:lnTo>
                  <a:lnTo>
                    <a:pt x="465526" y="169947"/>
                  </a:lnTo>
                  <a:lnTo>
                    <a:pt x="465682" y="169980"/>
                  </a:lnTo>
                  <a:lnTo>
                    <a:pt x="465865" y="170047"/>
                  </a:lnTo>
                  <a:lnTo>
                    <a:pt x="466015" y="170135"/>
                  </a:lnTo>
                  <a:lnTo>
                    <a:pt x="466145" y="170124"/>
                  </a:lnTo>
                  <a:lnTo>
                    <a:pt x="466224" y="170102"/>
                  </a:lnTo>
                  <a:lnTo>
                    <a:pt x="466297" y="170047"/>
                  </a:lnTo>
                  <a:lnTo>
                    <a:pt x="466410" y="169793"/>
                  </a:lnTo>
                  <a:lnTo>
                    <a:pt x="466483" y="169749"/>
                  </a:lnTo>
                  <a:lnTo>
                    <a:pt x="466557" y="169705"/>
                  </a:lnTo>
                  <a:lnTo>
                    <a:pt x="466608" y="169694"/>
                  </a:lnTo>
                  <a:lnTo>
                    <a:pt x="466968" y="169815"/>
                  </a:lnTo>
                  <a:lnTo>
                    <a:pt x="467171" y="170002"/>
                  </a:lnTo>
                  <a:lnTo>
                    <a:pt x="467372" y="170135"/>
                  </a:lnTo>
                  <a:lnTo>
                    <a:pt x="467592" y="170124"/>
                  </a:lnTo>
                  <a:lnTo>
                    <a:pt x="467762" y="170047"/>
                  </a:lnTo>
                  <a:lnTo>
                    <a:pt x="467829" y="170024"/>
                  </a:lnTo>
                  <a:lnTo>
                    <a:pt x="467955" y="170058"/>
                  </a:lnTo>
                  <a:lnTo>
                    <a:pt x="468309" y="170124"/>
                  </a:lnTo>
                  <a:lnTo>
                    <a:pt x="468836" y="170278"/>
                  </a:lnTo>
                  <a:lnTo>
                    <a:pt x="468961" y="170278"/>
                  </a:lnTo>
                  <a:lnTo>
                    <a:pt x="469062" y="170245"/>
                  </a:lnTo>
                  <a:lnTo>
                    <a:pt x="469200" y="170190"/>
                  </a:lnTo>
                  <a:lnTo>
                    <a:pt x="469356" y="170102"/>
                  </a:lnTo>
                  <a:lnTo>
                    <a:pt x="469420" y="170080"/>
                  </a:lnTo>
                  <a:lnTo>
                    <a:pt x="469632" y="170080"/>
                  </a:lnTo>
                  <a:lnTo>
                    <a:pt x="469782" y="170113"/>
                  </a:lnTo>
                  <a:lnTo>
                    <a:pt x="470010" y="170146"/>
                  </a:lnTo>
                  <a:lnTo>
                    <a:pt x="470123" y="170146"/>
                  </a:lnTo>
                  <a:lnTo>
                    <a:pt x="470507" y="170069"/>
                  </a:lnTo>
                  <a:lnTo>
                    <a:pt x="470540" y="170058"/>
                  </a:lnTo>
                  <a:lnTo>
                    <a:pt x="470565" y="170024"/>
                  </a:lnTo>
                  <a:lnTo>
                    <a:pt x="470591" y="170179"/>
                  </a:lnTo>
                  <a:lnTo>
                    <a:pt x="470572" y="170355"/>
                  </a:lnTo>
                  <a:lnTo>
                    <a:pt x="470520" y="170477"/>
                  </a:lnTo>
                  <a:lnTo>
                    <a:pt x="470333" y="170708"/>
                  </a:lnTo>
                  <a:lnTo>
                    <a:pt x="470160" y="170907"/>
                  </a:lnTo>
                  <a:lnTo>
                    <a:pt x="470050" y="171105"/>
                  </a:lnTo>
                  <a:lnTo>
                    <a:pt x="470055" y="171193"/>
                  </a:lnTo>
                  <a:lnTo>
                    <a:pt x="470112" y="171259"/>
                  </a:lnTo>
                  <a:lnTo>
                    <a:pt x="470229" y="171282"/>
                  </a:lnTo>
                  <a:lnTo>
                    <a:pt x="470347" y="171193"/>
                  </a:lnTo>
                  <a:lnTo>
                    <a:pt x="470456" y="171050"/>
                  </a:lnTo>
                  <a:lnTo>
                    <a:pt x="470578" y="170852"/>
                  </a:lnTo>
                  <a:lnTo>
                    <a:pt x="470733" y="170631"/>
                  </a:lnTo>
                  <a:lnTo>
                    <a:pt x="470803" y="170510"/>
                  </a:lnTo>
                  <a:lnTo>
                    <a:pt x="470882" y="170399"/>
                  </a:lnTo>
                  <a:lnTo>
                    <a:pt x="470939" y="170289"/>
                  </a:lnTo>
                  <a:lnTo>
                    <a:pt x="470950" y="170135"/>
                  </a:lnTo>
                  <a:lnTo>
                    <a:pt x="470882" y="169914"/>
                  </a:lnTo>
                  <a:lnTo>
                    <a:pt x="470771" y="169672"/>
                  </a:lnTo>
                  <a:lnTo>
                    <a:pt x="470624" y="169473"/>
                  </a:lnTo>
                  <a:lnTo>
                    <a:pt x="470493" y="169220"/>
                  </a:lnTo>
                  <a:lnTo>
                    <a:pt x="470379" y="168999"/>
                  </a:lnTo>
                  <a:lnTo>
                    <a:pt x="470365" y="168911"/>
                  </a:lnTo>
                  <a:lnTo>
                    <a:pt x="470407" y="168856"/>
                  </a:lnTo>
                  <a:lnTo>
                    <a:pt x="470481" y="168823"/>
                  </a:lnTo>
                  <a:lnTo>
                    <a:pt x="470584" y="168845"/>
                  </a:lnTo>
                  <a:lnTo>
                    <a:pt x="470636" y="168933"/>
                  </a:lnTo>
                  <a:lnTo>
                    <a:pt x="470746" y="169143"/>
                  </a:lnTo>
                  <a:lnTo>
                    <a:pt x="470823" y="169297"/>
                  </a:lnTo>
                  <a:lnTo>
                    <a:pt x="470920" y="169451"/>
                  </a:lnTo>
                  <a:lnTo>
                    <a:pt x="471023" y="169583"/>
                  </a:lnTo>
                  <a:lnTo>
                    <a:pt x="471107" y="169727"/>
                  </a:lnTo>
                  <a:lnTo>
                    <a:pt x="471164" y="169892"/>
                  </a:lnTo>
                  <a:lnTo>
                    <a:pt x="471177" y="170069"/>
                  </a:lnTo>
                  <a:lnTo>
                    <a:pt x="471164" y="170289"/>
                  </a:lnTo>
                  <a:lnTo>
                    <a:pt x="471469" y="170697"/>
                  </a:lnTo>
                  <a:lnTo>
                    <a:pt x="471582" y="170774"/>
                  </a:lnTo>
                  <a:lnTo>
                    <a:pt x="471706" y="170785"/>
                  </a:lnTo>
                  <a:lnTo>
                    <a:pt x="471990" y="170686"/>
                  </a:lnTo>
                  <a:lnTo>
                    <a:pt x="472487" y="170796"/>
                  </a:lnTo>
                  <a:lnTo>
                    <a:pt x="472815" y="171028"/>
                  </a:lnTo>
                  <a:lnTo>
                    <a:pt x="473437" y="171502"/>
                  </a:lnTo>
                  <a:lnTo>
                    <a:pt x="473787" y="171612"/>
                  </a:lnTo>
                  <a:lnTo>
                    <a:pt x="473958" y="171645"/>
                  </a:lnTo>
                  <a:lnTo>
                    <a:pt x="476813" y="171612"/>
                  </a:lnTo>
                  <a:lnTo>
                    <a:pt x="481392" y="171215"/>
                  </a:lnTo>
                  <a:lnTo>
                    <a:pt x="481567" y="171083"/>
                  </a:lnTo>
                  <a:lnTo>
                    <a:pt x="481951" y="170499"/>
                  </a:lnTo>
                  <a:lnTo>
                    <a:pt x="482233" y="169716"/>
                  </a:lnTo>
                  <a:lnTo>
                    <a:pt x="482374" y="168878"/>
                  </a:lnTo>
                  <a:lnTo>
                    <a:pt x="482527" y="168393"/>
                  </a:lnTo>
                  <a:lnTo>
                    <a:pt x="483112" y="167841"/>
                  </a:lnTo>
                  <a:lnTo>
                    <a:pt x="483636" y="167356"/>
                  </a:lnTo>
                  <a:lnTo>
                    <a:pt x="484199" y="167147"/>
                  </a:lnTo>
                  <a:lnTo>
                    <a:pt x="484787" y="166926"/>
                  </a:lnTo>
                  <a:lnTo>
                    <a:pt x="485025" y="166673"/>
                  </a:lnTo>
                  <a:lnTo>
                    <a:pt x="485185" y="166353"/>
                  </a:lnTo>
                  <a:lnTo>
                    <a:pt x="485200" y="165934"/>
                  </a:lnTo>
                  <a:lnTo>
                    <a:pt x="485424" y="165669"/>
                  </a:lnTo>
                  <a:lnTo>
                    <a:pt x="485742" y="165438"/>
                  </a:lnTo>
                  <a:lnTo>
                    <a:pt x="486078" y="165151"/>
                  </a:lnTo>
                  <a:lnTo>
                    <a:pt x="486332" y="164853"/>
                  </a:lnTo>
                  <a:lnTo>
                    <a:pt x="486476" y="164468"/>
                  </a:lnTo>
                  <a:lnTo>
                    <a:pt x="486441" y="164104"/>
                  </a:lnTo>
                  <a:lnTo>
                    <a:pt x="486380" y="163630"/>
                  </a:lnTo>
                  <a:lnTo>
                    <a:pt x="485994" y="163211"/>
                  </a:lnTo>
                  <a:lnTo>
                    <a:pt x="485475" y="162748"/>
                  </a:lnTo>
                  <a:lnTo>
                    <a:pt x="485223" y="162296"/>
                  </a:lnTo>
                  <a:lnTo>
                    <a:pt x="485063" y="161899"/>
                  </a:lnTo>
                  <a:lnTo>
                    <a:pt x="484996" y="161369"/>
                  </a:lnTo>
                  <a:lnTo>
                    <a:pt x="485182" y="160939"/>
                  </a:lnTo>
                  <a:lnTo>
                    <a:pt x="485528" y="160531"/>
                  </a:lnTo>
                  <a:lnTo>
                    <a:pt x="485818" y="160311"/>
                  </a:lnTo>
                  <a:lnTo>
                    <a:pt x="486246" y="159958"/>
                  </a:lnTo>
                  <a:lnTo>
                    <a:pt x="486646" y="159837"/>
                  </a:lnTo>
                  <a:lnTo>
                    <a:pt x="487005" y="159782"/>
                  </a:lnTo>
                  <a:lnTo>
                    <a:pt x="487495" y="159638"/>
                  </a:lnTo>
                  <a:lnTo>
                    <a:pt x="487584" y="159594"/>
                  </a:lnTo>
                  <a:lnTo>
                    <a:pt x="487759" y="159297"/>
                  </a:lnTo>
                  <a:lnTo>
                    <a:pt x="487813" y="159065"/>
                  </a:lnTo>
                  <a:lnTo>
                    <a:pt x="487835" y="158867"/>
                  </a:lnTo>
                  <a:lnTo>
                    <a:pt x="487868" y="158503"/>
                  </a:lnTo>
                  <a:lnTo>
                    <a:pt x="487979" y="158161"/>
                  </a:lnTo>
                  <a:lnTo>
                    <a:pt x="488132" y="157974"/>
                  </a:lnTo>
                  <a:lnTo>
                    <a:pt x="488362" y="157742"/>
                  </a:lnTo>
                  <a:lnTo>
                    <a:pt x="488868" y="157433"/>
                  </a:lnTo>
                  <a:lnTo>
                    <a:pt x="489096" y="157124"/>
                  </a:lnTo>
                  <a:lnTo>
                    <a:pt x="489360" y="156705"/>
                  </a:lnTo>
                  <a:lnTo>
                    <a:pt x="489685" y="156209"/>
                  </a:lnTo>
                  <a:lnTo>
                    <a:pt x="489834" y="155934"/>
                  </a:lnTo>
                  <a:lnTo>
                    <a:pt x="489887" y="155581"/>
                  </a:lnTo>
                  <a:lnTo>
                    <a:pt x="489905" y="155228"/>
                  </a:lnTo>
                  <a:lnTo>
                    <a:pt x="489906" y="155217"/>
                  </a:lnTo>
                  <a:lnTo>
                    <a:pt x="490010" y="154886"/>
                  </a:lnTo>
                  <a:lnTo>
                    <a:pt x="490098" y="154677"/>
                  </a:lnTo>
                  <a:lnTo>
                    <a:pt x="490238" y="154214"/>
                  </a:lnTo>
                  <a:lnTo>
                    <a:pt x="490265" y="153949"/>
                  </a:lnTo>
                  <a:lnTo>
                    <a:pt x="490265" y="153740"/>
                  </a:lnTo>
                  <a:lnTo>
                    <a:pt x="490150" y="153442"/>
                  </a:lnTo>
                  <a:lnTo>
                    <a:pt x="490080" y="153155"/>
                  </a:lnTo>
                  <a:lnTo>
                    <a:pt x="490107" y="152824"/>
                  </a:lnTo>
                  <a:lnTo>
                    <a:pt x="490107" y="152416"/>
                  </a:lnTo>
                  <a:lnTo>
                    <a:pt x="490054" y="151920"/>
                  </a:lnTo>
                  <a:lnTo>
                    <a:pt x="489966" y="151545"/>
                  </a:lnTo>
                  <a:lnTo>
                    <a:pt x="489790" y="151281"/>
                  </a:lnTo>
                  <a:lnTo>
                    <a:pt x="489624" y="151093"/>
                  </a:lnTo>
                  <a:lnTo>
                    <a:pt x="489413" y="150950"/>
                  </a:lnTo>
                  <a:lnTo>
                    <a:pt x="489018" y="150729"/>
                  </a:lnTo>
                  <a:lnTo>
                    <a:pt x="488473" y="150399"/>
                  </a:lnTo>
                  <a:lnTo>
                    <a:pt x="488253" y="150112"/>
                  </a:lnTo>
                  <a:lnTo>
                    <a:pt x="487780" y="149627"/>
                  </a:lnTo>
                  <a:lnTo>
                    <a:pt x="487639" y="149418"/>
                  </a:lnTo>
                  <a:lnTo>
                    <a:pt x="487454" y="148976"/>
                  </a:lnTo>
                  <a:lnTo>
                    <a:pt x="487235" y="148657"/>
                  </a:lnTo>
                  <a:lnTo>
                    <a:pt x="486893" y="148315"/>
                  </a:lnTo>
                  <a:lnTo>
                    <a:pt x="486532" y="147962"/>
                  </a:lnTo>
                  <a:lnTo>
                    <a:pt x="486217" y="147753"/>
                  </a:lnTo>
                  <a:lnTo>
                    <a:pt x="485901" y="147720"/>
                  </a:lnTo>
                  <a:lnTo>
                    <a:pt x="485531" y="147675"/>
                  </a:lnTo>
                  <a:lnTo>
                    <a:pt x="485400" y="147576"/>
                  </a:lnTo>
                  <a:lnTo>
                    <a:pt x="485181" y="147279"/>
                  </a:lnTo>
                  <a:lnTo>
                    <a:pt x="485049" y="147135"/>
                  </a:lnTo>
                  <a:lnTo>
                    <a:pt x="484873" y="146948"/>
                  </a:lnTo>
                  <a:lnTo>
                    <a:pt x="484742" y="146815"/>
                  </a:lnTo>
                  <a:lnTo>
                    <a:pt x="484522" y="146749"/>
                  </a:lnTo>
                  <a:lnTo>
                    <a:pt x="484153" y="146694"/>
                  </a:lnTo>
                  <a:lnTo>
                    <a:pt x="483969" y="146551"/>
                  </a:lnTo>
                  <a:lnTo>
                    <a:pt x="483872" y="146253"/>
                  </a:lnTo>
                  <a:lnTo>
                    <a:pt x="483803" y="145966"/>
                  </a:lnTo>
                  <a:lnTo>
                    <a:pt x="483750" y="145470"/>
                  </a:lnTo>
                  <a:lnTo>
                    <a:pt x="483794" y="145272"/>
                  </a:lnTo>
                  <a:lnTo>
                    <a:pt x="483890" y="145173"/>
                  </a:lnTo>
                  <a:lnTo>
                    <a:pt x="484215" y="145029"/>
                  </a:lnTo>
                  <a:lnTo>
                    <a:pt x="484373" y="144875"/>
                  </a:lnTo>
                  <a:lnTo>
                    <a:pt x="484548" y="144665"/>
                  </a:lnTo>
                  <a:lnTo>
                    <a:pt x="484750" y="144379"/>
                  </a:lnTo>
                  <a:lnTo>
                    <a:pt x="485005" y="143872"/>
                  </a:lnTo>
                  <a:lnTo>
                    <a:pt x="485181" y="143607"/>
                  </a:lnTo>
                  <a:lnTo>
                    <a:pt x="485356" y="143375"/>
                  </a:lnTo>
                  <a:lnTo>
                    <a:pt x="485496" y="143177"/>
                  </a:lnTo>
                  <a:lnTo>
                    <a:pt x="485637" y="142989"/>
                  </a:lnTo>
                  <a:lnTo>
                    <a:pt x="485848" y="142582"/>
                  </a:lnTo>
                  <a:lnTo>
                    <a:pt x="486228" y="142096"/>
                  </a:lnTo>
                  <a:lnTo>
                    <a:pt x="486542" y="141677"/>
                  </a:lnTo>
                  <a:lnTo>
                    <a:pt x="486796" y="141192"/>
                  </a:lnTo>
                  <a:lnTo>
                    <a:pt x="486893" y="140806"/>
                  </a:lnTo>
                  <a:lnTo>
                    <a:pt x="486946" y="140641"/>
                  </a:lnTo>
                  <a:lnTo>
                    <a:pt x="486980" y="140365"/>
                  </a:lnTo>
                  <a:lnTo>
                    <a:pt x="487024" y="140156"/>
                  </a:lnTo>
                  <a:lnTo>
                    <a:pt x="487226" y="139957"/>
                  </a:lnTo>
                  <a:lnTo>
                    <a:pt x="487463" y="139814"/>
                  </a:lnTo>
                  <a:lnTo>
                    <a:pt x="487753" y="139638"/>
                  </a:lnTo>
                  <a:lnTo>
                    <a:pt x="487832" y="139550"/>
                  </a:lnTo>
                  <a:lnTo>
                    <a:pt x="487920" y="139340"/>
                  </a:lnTo>
                  <a:lnTo>
                    <a:pt x="488043" y="139108"/>
                  </a:lnTo>
                  <a:lnTo>
                    <a:pt x="488210" y="138866"/>
                  </a:lnTo>
                  <a:lnTo>
                    <a:pt x="488446" y="138645"/>
                  </a:lnTo>
                  <a:lnTo>
                    <a:pt x="488834" y="138436"/>
                  </a:lnTo>
                  <a:lnTo>
                    <a:pt x="489123" y="138304"/>
                  </a:lnTo>
                  <a:lnTo>
                    <a:pt x="489378" y="138072"/>
                  </a:lnTo>
                  <a:lnTo>
                    <a:pt x="489483" y="137708"/>
                  </a:lnTo>
                  <a:lnTo>
                    <a:pt x="489571" y="137543"/>
                  </a:lnTo>
                  <a:lnTo>
                    <a:pt x="489624" y="137333"/>
                  </a:lnTo>
                  <a:lnTo>
                    <a:pt x="489632" y="137179"/>
                  </a:lnTo>
                  <a:lnTo>
                    <a:pt x="489571" y="136947"/>
                  </a:lnTo>
                  <a:lnTo>
                    <a:pt x="489491" y="136727"/>
                  </a:lnTo>
                  <a:lnTo>
                    <a:pt x="489491" y="136550"/>
                  </a:lnTo>
                  <a:lnTo>
                    <a:pt x="489526" y="136396"/>
                  </a:lnTo>
                  <a:lnTo>
                    <a:pt x="489588" y="136176"/>
                  </a:lnTo>
                  <a:lnTo>
                    <a:pt x="489764" y="135867"/>
                  </a:lnTo>
                  <a:lnTo>
                    <a:pt x="490193" y="135448"/>
                  </a:lnTo>
                  <a:lnTo>
                    <a:pt x="490347" y="135294"/>
                  </a:lnTo>
                  <a:lnTo>
                    <a:pt x="490651" y="134842"/>
                  </a:lnTo>
                  <a:lnTo>
                    <a:pt x="490981" y="134423"/>
                  </a:lnTo>
                  <a:lnTo>
                    <a:pt x="491113" y="133949"/>
                  </a:lnTo>
                  <a:lnTo>
                    <a:pt x="491591" y="133574"/>
                  </a:lnTo>
                  <a:lnTo>
                    <a:pt x="491810" y="133474"/>
                  </a:lnTo>
                  <a:lnTo>
                    <a:pt x="491977" y="133364"/>
                  </a:lnTo>
                  <a:lnTo>
                    <a:pt x="492284" y="133133"/>
                  </a:lnTo>
                  <a:lnTo>
                    <a:pt x="492477" y="132956"/>
                  </a:lnTo>
                  <a:lnTo>
                    <a:pt x="492627" y="132824"/>
                  </a:lnTo>
                  <a:lnTo>
                    <a:pt x="492758" y="132747"/>
                  </a:lnTo>
                  <a:lnTo>
                    <a:pt x="493013" y="132658"/>
                  </a:lnTo>
                  <a:lnTo>
                    <a:pt x="493364" y="132614"/>
                  </a:lnTo>
                  <a:lnTo>
                    <a:pt x="494198" y="132614"/>
                  </a:lnTo>
                  <a:lnTo>
                    <a:pt x="494426" y="132581"/>
                  </a:lnTo>
                  <a:lnTo>
                    <a:pt x="494628" y="132471"/>
                  </a:lnTo>
                  <a:lnTo>
                    <a:pt x="494768" y="132295"/>
                  </a:lnTo>
                  <a:lnTo>
                    <a:pt x="494821" y="132019"/>
                  </a:lnTo>
                  <a:lnTo>
                    <a:pt x="494804" y="131820"/>
                  </a:lnTo>
                  <a:lnTo>
                    <a:pt x="494690" y="131567"/>
                  </a:lnTo>
                  <a:lnTo>
                    <a:pt x="494532" y="131170"/>
                  </a:lnTo>
                  <a:lnTo>
                    <a:pt x="494402" y="130663"/>
                  </a:lnTo>
                  <a:lnTo>
                    <a:pt x="493869" y="129979"/>
                  </a:lnTo>
                  <a:lnTo>
                    <a:pt x="493656" y="129726"/>
                  </a:lnTo>
                  <a:lnTo>
                    <a:pt x="493230" y="129340"/>
                  </a:lnTo>
                  <a:lnTo>
                    <a:pt x="492294" y="128744"/>
                  </a:lnTo>
                  <a:lnTo>
                    <a:pt x="492017" y="128447"/>
                  </a:lnTo>
                  <a:lnTo>
                    <a:pt x="491932" y="128193"/>
                  </a:lnTo>
                  <a:lnTo>
                    <a:pt x="491548" y="127664"/>
                  </a:lnTo>
                  <a:lnTo>
                    <a:pt x="490781" y="126980"/>
                  </a:lnTo>
                  <a:lnTo>
                    <a:pt x="489524" y="126407"/>
                  </a:lnTo>
                  <a:lnTo>
                    <a:pt x="489333" y="126175"/>
                  </a:lnTo>
                  <a:lnTo>
                    <a:pt x="489375" y="125856"/>
                  </a:lnTo>
                  <a:lnTo>
                    <a:pt x="489524" y="125403"/>
                  </a:lnTo>
                  <a:lnTo>
                    <a:pt x="489674" y="124808"/>
                  </a:lnTo>
                  <a:lnTo>
                    <a:pt x="489652" y="123871"/>
                  </a:lnTo>
                  <a:lnTo>
                    <a:pt x="489610" y="123342"/>
                  </a:lnTo>
                  <a:lnTo>
                    <a:pt x="489460" y="122790"/>
                  </a:lnTo>
                  <a:lnTo>
                    <a:pt x="489397" y="122041"/>
                  </a:lnTo>
                  <a:lnTo>
                    <a:pt x="489333" y="121401"/>
                  </a:lnTo>
                  <a:lnTo>
                    <a:pt x="489307" y="120894"/>
                  </a:lnTo>
                  <a:lnTo>
                    <a:pt x="489307" y="120486"/>
                  </a:lnTo>
                  <a:lnTo>
                    <a:pt x="489266" y="120310"/>
                  </a:lnTo>
                  <a:lnTo>
                    <a:pt x="489130" y="120023"/>
                  </a:lnTo>
                  <a:lnTo>
                    <a:pt x="488953" y="119758"/>
                  </a:lnTo>
                  <a:lnTo>
                    <a:pt x="488925" y="119439"/>
                  </a:lnTo>
                  <a:lnTo>
                    <a:pt x="488940" y="119097"/>
                  </a:lnTo>
                  <a:lnTo>
                    <a:pt x="488940" y="118689"/>
                  </a:lnTo>
                  <a:lnTo>
                    <a:pt x="488953" y="118160"/>
                  </a:lnTo>
                  <a:lnTo>
                    <a:pt x="488912" y="117675"/>
                  </a:lnTo>
                  <a:lnTo>
                    <a:pt x="489021" y="117112"/>
                  </a:lnTo>
                  <a:lnTo>
                    <a:pt x="489212" y="116418"/>
                  </a:lnTo>
                  <a:lnTo>
                    <a:pt x="489321" y="115756"/>
                  </a:lnTo>
                  <a:lnTo>
                    <a:pt x="489416" y="115392"/>
                  </a:lnTo>
                  <a:lnTo>
                    <a:pt x="489542" y="114234"/>
                  </a:lnTo>
                  <a:lnTo>
                    <a:pt x="489736" y="112978"/>
                  </a:lnTo>
                  <a:lnTo>
                    <a:pt x="489736" y="112272"/>
                  </a:lnTo>
                  <a:lnTo>
                    <a:pt x="489451" y="111544"/>
                  </a:lnTo>
                  <a:lnTo>
                    <a:pt x="489444" y="111511"/>
                  </a:lnTo>
                  <a:lnTo>
                    <a:pt x="489444" y="111511"/>
                  </a:lnTo>
                  <a:lnTo>
                    <a:pt x="489440" y="111511"/>
                  </a:lnTo>
                  <a:lnTo>
                    <a:pt x="489410" y="111467"/>
                  </a:lnTo>
                  <a:lnTo>
                    <a:pt x="489401" y="111456"/>
                  </a:lnTo>
                  <a:lnTo>
                    <a:pt x="489372" y="111423"/>
                  </a:lnTo>
                  <a:lnTo>
                    <a:pt x="489239" y="111269"/>
                  </a:lnTo>
                  <a:lnTo>
                    <a:pt x="488671" y="110673"/>
                  </a:lnTo>
                  <a:lnTo>
                    <a:pt x="488400" y="110442"/>
                  </a:lnTo>
                  <a:lnTo>
                    <a:pt x="487844" y="110078"/>
                  </a:lnTo>
                  <a:lnTo>
                    <a:pt x="487148" y="109758"/>
                  </a:lnTo>
                  <a:lnTo>
                    <a:pt x="486521" y="109538"/>
                  </a:lnTo>
                  <a:lnTo>
                    <a:pt x="486157" y="109383"/>
                  </a:lnTo>
                  <a:lnTo>
                    <a:pt x="485987" y="109328"/>
                  </a:lnTo>
                  <a:lnTo>
                    <a:pt x="485336" y="109097"/>
                  </a:lnTo>
                  <a:lnTo>
                    <a:pt x="485021" y="109019"/>
                  </a:lnTo>
                  <a:lnTo>
                    <a:pt x="484439" y="108887"/>
                  </a:lnTo>
                  <a:lnTo>
                    <a:pt x="484253" y="108832"/>
                  </a:lnTo>
                  <a:lnTo>
                    <a:pt x="483751" y="108468"/>
                  </a:lnTo>
                  <a:lnTo>
                    <a:pt x="483559" y="108347"/>
                  </a:lnTo>
                  <a:lnTo>
                    <a:pt x="483352" y="108248"/>
                  </a:lnTo>
                  <a:lnTo>
                    <a:pt x="483180" y="108203"/>
                  </a:lnTo>
                  <a:lnTo>
                    <a:pt x="482918" y="108181"/>
                  </a:lnTo>
                  <a:lnTo>
                    <a:pt x="482145" y="108148"/>
                  </a:lnTo>
                  <a:lnTo>
                    <a:pt x="481375" y="108203"/>
                  </a:lnTo>
                  <a:lnTo>
                    <a:pt x="481332" y="108215"/>
                  </a:lnTo>
                  <a:lnTo>
                    <a:pt x="481079" y="108170"/>
                  </a:lnTo>
                  <a:lnTo>
                    <a:pt x="480703" y="108038"/>
                  </a:lnTo>
                  <a:lnTo>
                    <a:pt x="480343" y="107884"/>
                  </a:lnTo>
                  <a:lnTo>
                    <a:pt x="480136" y="107762"/>
                  </a:lnTo>
                  <a:lnTo>
                    <a:pt x="480001" y="107630"/>
                  </a:lnTo>
                  <a:lnTo>
                    <a:pt x="479857" y="107432"/>
                  </a:lnTo>
                  <a:lnTo>
                    <a:pt x="479651" y="107101"/>
                  </a:lnTo>
                  <a:lnTo>
                    <a:pt x="479495" y="106924"/>
                  </a:lnTo>
                  <a:lnTo>
                    <a:pt x="478866" y="106351"/>
                  </a:lnTo>
                  <a:lnTo>
                    <a:pt x="478647" y="105932"/>
                  </a:lnTo>
                  <a:lnTo>
                    <a:pt x="478551" y="105811"/>
                  </a:lnTo>
                  <a:lnTo>
                    <a:pt x="478375" y="105557"/>
                  </a:lnTo>
                  <a:lnTo>
                    <a:pt x="477995" y="105337"/>
                  </a:lnTo>
                  <a:lnTo>
                    <a:pt x="477538" y="105138"/>
                  </a:lnTo>
                  <a:lnTo>
                    <a:pt x="477176" y="104962"/>
                  </a:lnTo>
                  <a:lnTo>
                    <a:pt x="476889" y="104763"/>
                  </a:lnTo>
                  <a:lnTo>
                    <a:pt x="476455" y="104311"/>
                  </a:lnTo>
                  <a:lnTo>
                    <a:pt x="476265" y="104157"/>
                  </a:lnTo>
                  <a:lnTo>
                    <a:pt x="475512" y="103749"/>
                  </a:lnTo>
                  <a:lnTo>
                    <a:pt x="475239" y="103617"/>
                  </a:lnTo>
                  <a:lnTo>
                    <a:pt x="474982" y="103551"/>
                  </a:lnTo>
                  <a:lnTo>
                    <a:pt x="474897" y="103517"/>
                  </a:lnTo>
                  <a:lnTo>
                    <a:pt x="474621" y="103473"/>
                  </a:lnTo>
                  <a:lnTo>
                    <a:pt x="474384" y="103396"/>
                  </a:lnTo>
                  <a:lnTo>
                    <a:pt x="473980" y="103176"/>
                  </a:lnTo>
                  <a:lnTo>
                    <a:pt x="473291" y="102768"/>
                  </a:lnTo>
                  <a:lnTo>
                    <a:pt x="472202" y="102183"/>
                  </a:lnTo>
                  <a:lnTo>
                    <a:pt x="472173" y="102161"/>
                  </a:lnTo>
                  <a:lnTo>
                    <a:pt x="471976" y="102018"/>
                  </a:lnTo>
                  <a:lnTo>
                    <a:pt x="471528" y="101654"/>
                  </a:lnTo>
                  <a:lnTo>
                    <a:pt x="471420" y="101588"/>
                  </a:lnTo>
                  <a:lnTo>
                    <a:pt x="471300" y="101500"/>
                  </a:lnTo>
                  <a:lnTo>
                    <a:pt x="471122" y="101445"/>
                  </a:lnTo>
                  <a:lnTo>
                    <a:pt x="470981" y="101423"/>
                  </a:lnTo>
                  <a:lnTo>
                    <a:pt x="470730" y="101412"/>
                  </a:lnTo>
                  <a:lnTo>
                    <a:pt x="470081" y="101588"/>
                  </a:lnTo>
                  <a:lnTo>
                    <a:pt x="469739" y="101654"/>
                  </a:lnTo>
                  <a:lnTo>
                    <a:pt x="469541" y="101676"/>
                  </a:lnTo>
                  <a:lnTo>
                    <a:pt x="469364" y="101654"/>
                  </a:lnTo>
                  <a:lnTo>
                    <a:pt x="469155" y="101577"/>
                  </a:lnTo>
                  <a:lnTo>
                    <a:pt x="468599" y="101346"/>
                  </a:lnTo>
                  <a:lnTo>
                    <a:pt x="468441" y="101301"/>
                  </a:lnTo>
                  <a:lnTo>
                    <a:pt x="467827" y="101070"/>
                  </a:lnTo>
                  <a:lnTo>
                    <a:pt x="467400" y="100838"/>
                  </a:lnTo>
                  <a:lnTo>
                    <a:pt x="466481" y="100419"/>
                  </a:lnTo>
                  <a:lnTo>
                    <a:pt x="466164" y="100265"/>
                  </a:lnTo>
                  <a:lnTo>
                    <a:pt x="465575" y="100055"/>
                  </a:lnTo>
                  <a:lnTo>
                    <a:pt x="465439" y="100011"/>
                  </a:lnTo>
                  <a:lnTo>
                    <a:pt x="464884" y="99835"/>
                  </a:lnTo>
                  <a:lnTo>
                    <a:pt x="464751" y="99791"/>
                  </a:lnTo>
                  <a:lnTo>
                    <a:pt x="463865" y="99592"/>
                  </a:lnTo>
                  <a:lnTo>
                    <a:pt x="463660" y="99548"/>
                  </a:lnTo>
                  <a:lnTo>
                    <a:pt x="463466" y="99493"/>
                  </a:lnTo>
                  <a:lnTo>
                    <a:pt x="463437" y="99482"/>
                  </a:lnTo>
                  <a:lnTo>
                    <a:pt x="463290" y="99405"/>
                  </a:lnTo>
                  <a:lnTo>
                    <a:pt x="463269" y="99394"/>
                  </a:lnTo>
                  <a:lnTo>
                    <a:pt x="463126" y="99284"/>
                  </a:lnTo>
                  <a:lnTo>
                    <a:pt x="463102" y="99262"/>
                  </a:lnTo>
                  <a:lnTo>
                    <a:pt x="462974" y="99151"/>
                  </a:lnTo>
                  <a:lnTo>
                    <a:pt x="462844" y="99041"/>
                  </a:lnTo>
                  <a:lnTo>
                    <a:pt x="462819" y="99008"/>
                  </a:lnTo>
                  <a:lnTo>
                    <a:pt x="462672" y="98854"/>
                  </a:lnTo>
                  <a:lnTo>
                    <a:pt x="462649" y="98821"/>
                  </a:lnTo>
                  <a:lnTo>
                    <a:pt x="462518" y="98655"/>
                  </a:lnTo>
                  <a:lnTo>
                    <a:pt x="462422" y="98534"/>
                  </a:lnTo>
                  <a:lnTo>
                    <a:pt x="462364" y="98457"/>
                  </a:lnTo>
                  <a:lnTo>
                    <a:pt x="462326" y="98402"/>
                  </a:lnTo>
                  <a:lnTo>
                    <a:pt x="462243" y="98269"/>
                  </a:lnTo>
                  <a:lnTo>
                    <a:pt x="462198" y="98203"/>
                  </a:lnTo>
                  <a:lnTo>
                    <a:pt x="462182" y="98170"/>
                  </a:lnTo>
                  <a:lnTo>
                    <a:pt x="462172" y="98148"/>
                  </a:lnTo>
                  <a:lnTo>
                    <a:pt x="462161" y="98126"/>
                  </a:lnTo>
                  <a:lnTo>
                    <a:pt x="462160" y="98126"/>
                  </a:lnTo>
                  <a:lnTo>
                    <a:pt x="462158" y="98115"/>
                  </a:lnTo>
                  <a:lnTo>
                    <a:pt x="462156" y="98104"/>
                  </a:lnTo>
                  <a:lnTo>
                    <a:pt x="462103" y="97994"/>
                  </a:lnTo>
                  <a:lnTo>
                    <a:pt x="462095" y="97972"/>
                  </a:lnTo>
                  <a:lnTo>
                    <a:pt x="462085" y="97950"/>
                  </a:lnTo>
                  <a:lnTo>
                    <a:pt x="462084" y="97950"/>
                  </a:lnTo>
                  <a:lnTo>
                    <a:pt x="462079" y="97939"/>
                  </a:lnTo>
                  <a:lnTo>
                    <a:pt x="462077" y="97939"/>
                  </a:lnTo>
                  <a:lnTo>
                    <a:pt x="462077" y="97928"/>
                  </a:lnTo>
                  <a:lnTo>
                    <a:pt x="462067" y="97916"/>
                  </a:lnTo>
                  <a:lnTo>
                    <a:pt x="462063" y="97905"/>
                  </a:lnTo>
                  <a:lnTo>
                    <a:pt x="462048" y="97872"/>
                  </a:lnTo>
                  <a:lnTo>
                    <a:pt x="462017" y="97795"/>
                  </a:lnTo>
                  <a:lnTo>
                    <a:pt x="461783" y="97321"/>
                  </a:lnTo>
                  <a:lnTo>
                    <a:pt x="461577" y="97001"/>
                  </a:lnTo>
                  <a:lnTo>
                    <a:pt x="461433" y="96814"/>
                  </a:lnTo>
                  <a:lnTo>
                    <a:pt x="461343" y="96726"/>
                  </a:lnTo>
                  <a:lnTo>
                    <a:pt x="461136" y="96604"/>
                  </a:lnTo>
                  <a:lnTo>
                    <a:pt x="460948" y="96516"/>
                  </a:lnTo>
                  <a:lnTo>
                    <a:pt x="459877" y="96031"/>
                  </a:lnTo>
                  <a:lnTo>
                    <a:pt x="459833" y="96009"/>
                  </a:lnTo>
                  <a:lnTo>
                    <a:pt x="458529" y="95535"/>
                  </a:lnTo>
                  <a:lnTo>
                    <a:pt x="458301" y="95425"/>
                  </a:lnTo>
                  <a:lnTo>
                    <a:pt x="458113" y="95359"/>
                  </a:lnTo>
                  <a:lnTo>
                    <a:pt x="457695" y="95226"/>
                  </a:lnTo>
                  <a:lnTo>
                    <a:pt x="457509" y="95138"/>
                  </a:lnTo>
                  <a:lnTo>
                    <a:pt x="457240" y="94984"/>
                  </a:lnTo>
                  <a:lnTo>
                    <a:pt x="457119" y="94884"/>
                  </a:lnTo>
                  <a:lnTo>
                    <a:pt x="456871" y="94631"/>
                  </a:lnTo>
                  <a:lnTo>
                    <a:pt x="456625" y="94355"/>
                  </a:lnTo>
                  <a:lnTo>
                    <a:pt x="456457" y="94135"/>
                  </a:lnTo>
                  <a:lnTo>
                    <a:pt x="456233" y="93848"/>
                  </a:lnTo>
                  <a:lnTo>
                    <a:pt x="456007" y="93583"/>
                  </a:lnTo>
                  <a:lnTo>
                    <a:pt x="455935" y="93517"/>
                  </a:lnTo>
                  <a:lnTo>
                    <a:pt x="455683" y="93253"/>
                  </a:lnTo>
                  <a:lnTo>
                    <a:pt x="455336" y="92834"/>
                  </a:lnTo>
                  <a:lnTo>
                    <a:pt x="455099" y="92470"/>
                  </a:lnTo>
                  <a:lnTo>
                    <a:pt x="455043" y="92348"/>
                  </a:lnTo>
                  <a:lnTo>
                    <a:pt x="455034" y="92293"/>
                  </a:lnTo>
                  <a:lnTo>
                    <a:pt x="455050" y="91786"/>
                  </a:lnTo>
                  <a:lnTo>
                    <a:pt x="455005" y="91654"/>
                  </a:lnTo>
                  <a:lnTo>
                    <a:pt x="454887" y="91511"/>
                  </a:lnTo>
                  <a:lnTo>
                    <a:pt x="454775" y="91422"/>
                  </a:lnTo>
                  <a:lnTo>
                    <a:pt x="454602" y="91367"/>
                  </a:lnTo>
                  <a:lnTo>
                    <a:pt x="454472" y="91334"/>
                  </a:lnTo>
                  <a:lnTo>
                    <a:pt x="454286" y="91334"/>
                  </a:lnTo>
                  <a:lnTo>
                    <a:pt x="454063" y="91279"/>
                  </a:lnTo>
                  <a:lnTo>
                    <a:pt x="453874" y="91202"/>
                  </a:lnTo>
                  <a:lnTo>
                    <a:pt x="453550" y="91025"/>
                  </a:lnTo>
                  <a:lnTo>
                    <a:pt x="453099" y="90617"/>
                  </a:lnTo>
                  <a:lnTo>
                    <a:pt x="452800" y="90452"/>
                  </a:lnTo>
                  <a:lnTo>
                    <a:pt x="452597" y="90309"/>
                  </a:lnTo>
                  <a:lnTo>
                    <a:pt x="452444" y="90176"/>
                  </a:lnTo>
                  <a:lnTo>
                    <a:pt x="452113" y="89813"/>
                  </a:lnTo>
                  <a:lnTo>
                    <a:pt x="451784" y="89460"/>
                  </a:lnTo>
                  <a:lnTo>
                    <a:pt x="451086" y="88908"/>
                  </a:lnTo>
                  <a:lnTo>
                    <a:pt x="450833" y="88732"/>
                  </a:lnTo>
                  <a:lnTo>
                    <a:pt x="449977" y="88236"/>
                  </a:lnTo>
                  <a:lnTo>
                    <a:pt x="449334" y="87729"/>
                  </a:lnTo>
                  <a:lnTo>
                    <a:pt x="449047" y="87607"/>
                  </a:lnTo>
                  <a:lnTo>
                    <a:pt x="448866" y="87519"/>
                  </a:lnTo>
                  <a:lnTo>
                    <a:pt x="448311" y="87111"/>
                  </a:lnTo>
                  <a:lnTo>
                    <a:pt x="447758" y="86703"/>
                  </a:lnTo>
                  <a:lnTo>
                    <a:pt x="447199" y="86373"/>
                  </a:lnTo>
                  <a:lnTo>
                    <a:pt x="446948" y="86251"/>
                  </a:lnTo>
                  <a:lnTo>
                    <a:pt x="446556" y="86108"/>
                  </a:lnTo>
                  <a:lnTo>
                    <a:pt x="445707" y="85854"/>
                  </a:lnTo>
                  <a:lnTo>
                    <a:pt x="445015" y="85612"/>
                  </a:lnTo>
                  <a:lnTo>
                    <a:pt x="444180" y="85303"/>
                  </a:lnTo>
                  <a:lnTo>
                    <a:pt x="443426" y="85083"/>
                  </a:lnTo>
                  <a:lnTo>
                    <a:pt x="442343" y="84829"/>
                  </a:lnTo>
                  <a:lnTo>
                    <a:pt x="441604" y="84630"/>
                  </a:lnTo>
                  <a:lnTo>
                    <a:pt x="441286" y="84542"/>
                  </a:lnTo>
                  <a:lnTo>
                    <a:pt x="441279" y="84542"/>
                  </a:lnTo>
                  <a:lnTo>
                    <a:pt x="441269" y="84531"/>
                  </a:lnTo>
                  <a:lnTo>
                    <a:pt x="440388" y="84212"/>
                  </a:lnTo>
                  <a:lnTo>
                    <a:pt x="439808" y="83958"/>
                  </a:lnTo>
                  <a:lnTo>
                    <a:pt x="439322" y="83726"/>
                  </a:lnTo>
                  <a:lnTo>
                    <a:pt x="438478" y="83274"/>
                  </a:lnTo>
                  <a:lnTo>
                    <a:pt x="437586" y="83010"/>
                  </a:lnTo>
                  <a:lnTo>
                    <a:pt x="437389" y="82899"/>
                  </a:lnTo>
                  <a:lnTo>
                    <a:pt x="436789" y="82668"/>
                  </a:lnTo>
                  <a:lnTo>
                    <a:pt x="436106" y="82370"/>
                  </a:lnTo>
                  <a:lnTo>
                    <a:pt x="435863" y="82205"/>
                  </a:lnTo>
                  <a:lnTo>
                    <a:pt x="435394" y="82481"/>
                  </a:lnTo>
                  <a:lnTo>
                    <a:pt x="435048" y="82635"/>
                  </a:lnTo>
                  <a:lnTo>
                    <a:pt x="435042" y="82635"/>
                  </a:lnTo>
                  <a:lnTo>
                    <a:pt x="434681" y="82723"/>
                  </a:lnTo>
                  <a:lnTo>
                    <a:pt x="433837" y="82922"/>
                  </a:lnTo>
                  <a:lnTo>
                    <a:pt x="432949" y="82966"/>
                  </a:lnTo>
                  <a:lnTo>
                    <a:pt x="432093" y="82899"/>
                  </a:lnTo>
                  <a:lnTo>
                    <a:pt x="431519" y="82944"/>
                  </a:lnTo>
                  <a:lnTo>
                    <a:pt x="430631" y="82767"/>
                  </a:lnTo>
                  <a:lnTo>
                    <a:pt x="429616" y="82249"/>
                  </a:lnTo>
                  <a:lnTo>
                    <a:pt x="428838" y="81389"/>
                  </a:lnTo>
                  <a:lnTo>
                    <a:pt x="428494" y="81235"/>
                  </a:lnTo>
                  <a:lnTo>
                    <a:pt x="427534" y="81003"/>
                  </a:lnTo>
                  <a:lnTo>
                    <a:pt x="426854" y="80551"/>
                  </a:lnTo>
                  <a:lnTo>
                    <a:pt x="426464" y="80121"/>
                  </a:lnTo>
                  <a:lnTo>
                    <a:pt x="425174" y="78335"/>
                  </a:lnTo>
                  <a:lnTo>
                    <a:pt x="423268" y="76538"/>
                  </a:lnTo>
                  <a:lnTo>
                    <a:pt x="421817" y="75755"/>
                  </a:lnTo>
                  <a:lnTo>
                    <a:pt x="420547" y="75270"/>
                  </a:lnTo>
                  <a:lnTo>
                    <a:pt x="419521" y="74873"/>
                  </a:lnTo>
                  <a:lnTo>
                    <a:pt x="418373" y="74332"/>
                  </a:lnTo>
                  <a:lnTo>
                    <a:pt x="417636" y="73098"/>
                  </a:lnTo>
                  <a:lnTo>
                    <a:pt x="417048" y="72590"/>
                  </a:lnTo>
                  <a:lnTo>
                    <a:pt x="416601" y="72205"/>
                  </a:lnTo>
                  <a:lnTo>
                    <a:pt x="415363" y="71631"/>
                  </a:lnTo>
                  <a:lnTo>
                    <a:pt x="414956" y="71334"/>
                  </a:lnTo>
                  <a:lnTo>
                    <a:pt x="414449" y="70617"/>
                  </a:lnTo>
                  <a:lnTo>
                    <a:pt x="413700" y="69790"/>
                  </a:lnTo>
                  <a:lnTo>
                    <a:pt x="413480" y="69338"/>
                  </a:lnTo>
                  <a:lnTo>
                    <a:pt x="412326" y="68037"/>
                  </a:lnTo>
                  <a:lnTo>
                    <a:pt x="411977" y="67497"/>
                  </a:lnTo>
                  <a:lnTo>
                    <a:pt x="411726" y="66846"/>
                  </a:lnTo>
                  <a:lnTo>
                    <a:pt x="411586" y="66184"/>
                  </a:lnTo>
                  <a:lnTo>
                    <a:pt x="411457" y="64939"/>
                  </a:lnTo>
                  <a:lnTo>
                    <a:pt x="411054" y="63483"/>
                  </a:lnTo>
                  <a:lnTo>
                    <a:pt x="410845" y="62359"/>
                  </a:lnTo>
                  <a:lnTo>
                    <a:pt x="410791" y="62193"/>
                  </a:lnTo>
                  <a:lnTo>
                    <a:pt x="410656" y="61355"/>
                  </a:lnTo>
                  <a:lnTo>
                    <a:pt x="410466" y="60925"/>
                  </a:lnTo>
                  <a:lnTo>
                    <a:pt x="410346" y="60462"/>
                  </a:lnTo>
                  <a:lnTo>
                    <a:pt x="410275" y="60319"/>
                  </a:lnTo>
                  <a:lnTo>
                    <a:pt x="409933" y="59878"/>
                  </a:lnTo>
                  <a:lnTo>
                    <a:pt x="409476" y="59327"/>
                  </a:lnTo>
                  <a:lnTo>
                    <a:pt x="409405" y="59227"/>
                  </a:lnTo>
                  <a:lnTo>
                    <a:pt x="408028" y="58036"/>
                  </a:lnTo>
                  <a:lnTo>
                    <a:pt x="407543" y="57353"/>
                  </a:lnTo>
                  <a:lnTo>
                    <a:pt x="406572" y="56206"/>
                  </a:lnTo>
                  <a:lnTo>
                    <a:pt x="405574" y="54652"/>
                  </a:lnTo>
                  <a:lnTo>
                    <a:pt x="405270" y="53990"/>
                  </a:lnTo>
                  <a:lnTo>
                    <a:pt x="405130" y="52722"/>
                  </a:lnTo>
                  <a:lnTo>
                    <a:pt x="405147" y="50429"/>
                  </a:lnTo>
                  <a:lnTo>
                    <a:pt x="404941" y="48378"/>
                  </a:lnTo>
                  <a:lnTo>
                    <a:pt x="405065" y="46746"/>
                  </a:lnTo>
                  <a:lnTo>
                    <a:pt x="405049" y="45225"/>
                  </a:lnTo>
                  <a:lnTo>
                    <a:pt x="404816" y="43725"/>
                  </a:lnTo>
                  <a:lnTo>
                    <a:pt x="404555" y="42612"/>
                  </a:lnTo>
                  <a:lnTo>
                    <a:pt x="404293" y="41807"/>
                  </a:lnTo>
                  <a:lnTo>
                    <a:pt x="403983" y="41156"/>
                  </a:lnTo>
                  <a:lnTo>
                    <a:pt x="403286" y="40384"/>
                  </a:lnTo>
                  <a:lnTo>
                    <a:pt x="402308" y="38962"/>
                  </a:lnTo>
                  <a:lnTo>
                    <a:pt x="401690" y="38179"/>
                  </a:lnTo>
                  <a:lnTo>
                    <a:pt x="399972" y="36250"/>
                  </a:lnTo>
                  <a:lnTo>
                    <a:pt x="398926" y="35577"/>
                  </a:lnTo>
                  <a:lnTo>
                    <a:pt x="397360" y="35092"/>
                  </a:lnTo>
                  <a:lnTo>
                    <a:pt x="396427" y="34651"/>
                  </a:lnTo>
                  <a:lnTo>
                    <a:pt x="394914" y="33438"/>
                  </a:lnTo>
                  <a:lnTo>
                    <a:pt x="394334" y="32854"/>
                  </a:lnTo>
                  <a:lnTo>
                    <a:pt x="393916" y="32468"/>
                  </a:lnTo>
                  <a:lnTo>
                    <a:pt x="393026" y="29998"/>
                  </a:lnTo>
                  <a:lnTo>
                    <a:pt x="392442" y="29248"/>
                  </a:lnTo>
                  <a:lnTo>
                    <a:pt x="391989" y="28410"/>
                  </a:lnTo>
                  <a:lnTo>
                    <a:pt x="390912" y="27319"/>
                  </a:lnTo>
                  <a:lnTo>
                    <a:pt x="390339" y="26591"/>
                  </a:lnTo>
                  <a:lnTo>
                    <a:pt x="390056" y="25819"/>
                  </a:lnTo>
                  <a:lnTo>
                    <a:pt x="389972" y="24805"/>
                  </a:lnTo>
                  <a:lnTo>
                    <a:pt x="390002" y="24430"/>
                  </a:lnTo>
                  <a:lnTo>
                    <a:pt x="390283" y="23603"/>
                  </a:lnTo>
                  <a:lnTo>
                    <a:pt x="390398" y="22820"/>
                  </a:lnTo>
                  <a:lnTo>
                    <a:pt x="390407" y="20725"/>
                  </a:lnTo>
                  <a:lnTo>
                    <a:pt x="390228" y="19215"/>
                  </a:lnTo>
                  <a:lnTo>
                    <a:pt x="389795" y="17760"/>
                  </a:lnTo>
                  <a:lnTo>
                    <a:pt x="389526" y="17131"/>
                  </a:lnTo>
                  <a:lnTo>
                    <a:pt x="388771" y="15753"/>
                  </a:lnTo>
                  <a:lnTo>
                    <a:pt x="387662" y="13239"/>
                  </a:lnTo>
                  <a:lnTo>
                    <a:pt x="386853" y="11596"/>
                  </a:lnTo>
                  <a:lnTo>
                    <a:pt x="384517" y="8167"/>
                  </a:lnTo>
                  <a:lnTo>
                    <a:pt x="382159" y="4253"/>
                  </a:lnTo>
                  <a:lnTo>
                    <a:pt x="381505" y="3492"/>
                  </a:lnTo>
                  <a:lnTo>
                    <a:pt x="381002" y="3073"/>
                  </a:lnTo>
                  <a:lnTo>
                    <a:pt x="380780" y="3007"/>
                  </a:lnTo>
                  <a:lnTo>
                    <a:pt x="380421" y="2996"/>
                  </a:lnTo>
                  <a:lnTo>
                    <a:pt x="379966" y="3029"/>
                  </a:lnTo>
                  <a:lnTo>
                    <a:pt x="379502" y="3062"/>
                  </a:lnTo>
                  <a:lnTo>
                    <a:pt x="378941" y="3018"/>
                  </a:lnTo>
                  <a:lnTo>
                    <a:pt x="378402" y="2952"/>
                  </a:lnTo>
                  <a:lnTo>
                    <a:pt x="377768" y="2853"/>
                  </a:lnTo>
                  <a:lnTo>
                    <a:pt x="377457" y="2732"/>
                  </a:lnTo>
                  <a:lnTo>
                    <a:pt x="377006" y="2401"/>
                  </a:lnTo>
                  <a:lnTo>
                    <a:pt x="375539" y="1442"/>
                  </a:lnTo>
                  <a:lnTo>
                    <a:pt x="374323" y="692"/>
                  </a:lnTo>
                  <a:lnTo>
                    <a:pt x="374278" y="681"/>
                  </a:lnTo>
                  <a:lnTo>
                    <a:pt x="374102" y="604"/>
                  </a:lnTo>
                  <a:lnTo>
                    <a:pt x="373986" y="571"/>
                  </a:lnTo>
                  <a:lnTo>
                    <a:pt x="373924" y="593"/>
                  </a:lnTo>
                  <a:lnTo>
                    <a:pt x="373826" y="692"/>
                  </a:lnTo>
                  <a:lnTo>
                    <a:pt x="373805" y="736"/>
                  </a:lnTo>
                  <a:lnTo>
                    <a:pt x="373796" y="857"/>
                  </a:lnTo>
                  <a:lnTo>
                    <a:pt x="373812" y="879"/>
                  </a:lnTo>
                  <a:lnTo>
                    <a:pt x="373921" y="912"/>
                  </a:lnTo>
                  <a:lnTo>
                    <a:pt x="374185" y="923"/>
                  </a:lnTo>
                  <a:lnTo>
                    <a:pt x="374268" y="1012"/>
                  </a:lnTo>
                  <a:lnTo>
                    <a:pt x="374375" y="1177"/>
                  </a:lnTo>
                  <a:lnTo>
                    <a:pt x="374430" y="1320"/>
                  </a:lnTo>
                  <a:lnTo>
                    <a:pt x="374446" y="1442"/>
                  </a:lnTo>
                  <a:lnTo>
                    <a:pt x="374480" y="1585"/>
                  </a:lnTo>
                  <a:lnTo>
                    <a:pt x="374530" y="1695"/>
                  </a:lnTo>
                  <a:lnTo>
                    <a:pt x="374625" y="1816"/>
                  </a:lnTo>
                  <a:lnTo>
                    <a:pt x="374859" y="2048"/>
                  </a:lnTo>
                  <a:lnTo>
                    <a:pt x="374906" y="2125"/>
                  </a:lnTo>
                  <a:lnTo>
                    <a:pt x="374982" y="2401"/>
                  </a:lnTo>
                  <a:lnTo>
                    <a:pt x="374982" y="2577"/>
                  </a:lnTo>
                  <a:lnTo>
                    <a:pt x="374956" y="2754"/>
                  </a:lnTo>
                  <a:lnTo>
                    <a:pt x="374846" y="2974"/>
                  </a:lnTo>
                  <a:lnTo>
                    <a:pt x="374572" y="3349"/>
                  </a:lnTo>
                  <a:lnTo>
                    <a:pt x="374382" y="3492"/>
                  </a:lnTo>
                  <a:lnTo>
                    <a:pt x="374165" y="3702"/>
                  </a:lnTo>
                  <a:lnTo>
                    <a:pt x="373967" y="4066"/>
                  </a:lnTo>
                  <a:lnTo>
                    <a:pt x="373897" y="4154"/>
                  </a:lnTo>
                  <a:lnTo>
                    <a:pt x="373814" y="4231"/>
                  </a:lnTo>
                  <a:lnTo>
                    <a:pt x="373557" y="4385"/>
                  </a:lnTo>
                  <a:lnTo>
                    <a:pt x="373380" y="4551"/>
                  </a:lnTo>
                  <a:lnTo>
                    <a:pt x="373250" y="4650"/>
                  </a:lnTo>
                  <a:lnTo>
                    <a:pt x="373161" y="4683"/>
                  </a:lnTo>
                  <a:lnTo>
                    <a:pt x="372992" y="4683"/>
                  </a:lnTo>
                  <a:lnTo>
                    <a:pt x="372789" y="4606"/>
                  </a:lnTo>
                  <a:lnTo>
                    <a:pt x="372693" y="4551"/>
                  </a:lnTo>
                  <a:lnTo>
                    <a:pt x="372604" y="4529"/>
                  </a:lnTo>
                  <a:lnTo>
                    <a:pt x="372489" y="4540"/>
                  </a:lnTo>
                  <a:lnTo>
                    <a:pt x="372416" y="4584"/>
                  </a:lnTo>
                  <a:lnTo>
                    <a:pt x="372349" y="4694"/>
                  </a:lnTo>
                  <a:lnTo>
                    <a:pt x="372333" y="4749"/>
                  </a:lnTo>
                  <a:lnTo>
                    <a:pt x="372340" y="4838"/>
                  </a:lnTo>
                  <a:lnTo>
                    <a:pt x="372405" y="5069"/>
                  </a:lnTo>
                  <a:lnTo>
                    <a:pt x="372386" y="5190"/>
                  </a:lnTo>
                  <a:lnTo>
                    <a:pt x="372310" y="5290"/>
                  </a:lnTo>
                  <a:lnTo>
                    <a:pt x="372102" y="5422"/>
                  </a:lnTo>
                  <a:lnTo>
                    <a:pt x="372036" y="5499"/>
                  </a:lnTo>
                  <a:lnTo>
                    <a:pt x="371997" y="5609"/>
                  </a:lnTo>
                  <a:lnTo>
                    <a:pt x="372032" y="5808"/>
                  </a:lnTo>
                  <a:lnTo>
                    <a:pt x="372032" y="5885"/>
                  </a:lnTo>
                  <a:lnTo>
                    <a:pt x="371978" y="5962"/>
                  </a:lnTo>
                  <a:lnTo>
                    <a:pt x="371900" y="6028"/>
                  </a:lnTo>
                  <a:lnTo>
                    <a:pt x="371715" y="6116"/>
                  </a:lnTo>
                  <a:lnTo>
                    <a:pt x="371506" y="6161"/>
                  </a:lnTo>
                  <a:lnTo>
                    <a:pt x="371415" y="6150"/>
                  </a:lnTo>
                  <a:lnTo>
                    <a:pt x="371098" y="6050"/>
                  </a:lnTo>
                  <a:lnTo>
                    <a:pt x="370738" y="6017"/>
                  </a:lnTo>
                  <a:lnTo>
                    <a:pt x="370510" y="5929"/>
                  </a:lnTo>
                  <a:lnTo>
                    <a:pt x="370400" y="5907"/>
                  </a:lnTo>
                  <a:lnTo>
                    <a:pt x="370260" y="5907"/>
                  </a:lnTo>
                  <a:lnTo>
                    <a:pt x="369997" y="5951"/>
                  </a:lnTo>
                  <a:lnTo>
                    <a:pt x="369684" y="5973"/>
                  </a:lnTo>
                  <a:lnTo>
                    <a:pt x="369531" y="6006"/>
                  </a:lnTo>
                  <a:lnTo>
                    <a:pt x="369350" y="6072"/>
                  </a:lnTo>
                  <a:lnTo>
                    <a:pt x="369223" y="6150"/>
                  </a:lnTo>
                  <a:lnTo>
                    <a:pt x="369142" y="6249"/>
                  </a:lnTo>
                  <a:lnTo>
                    <a:pt x="368978" y="6536"/>
                  </a:lnTo>
                  <a:lnTo>
                    <a:pt x="368700" y="6921"/>
                  </a:lnTo>
                  <a:lnTo>
                    <a:pt x="368630" y="6999"/>
                  </a:lnTo>
                  <a:lnTo>
                    <a:pt x="368525" y="7065"/>
                  </a:lnTo>
                  <a:lnTo>
                    <a:pt x="368450" y="7098"/>
                  </a:lnTo>
                  <a:lnTo>
                    <a:pt x="368275" y="7109"/>
                  </a:lnTo>
                  <a:lnTo>
                    <a:pt x="368207" y="7087"/>
                  </a:lnTo>
                  <a:lnTo>
                    <a:pt x="367898" y="6954"/>
                  </a:lnTo>
                  <a:lnTo>
                    <a:pt x="367634" y="6954"/>
                  </a:lnTo>
                  <a:lnTo>
                    <a:pt x="367568" y="6977"/>
                  </a:lnTo>
                  <a:lnTo>
                    <a:pt x="367424" y="6977"/>
                  </a:lnTo>
                  <a:lnTo>
                    <a:pt x="367243" y="6888"/>
                  </a:lnTo>
                  <a:lnTo>
                    <a:pt x="367202" y="6844"/>
                  </a:lnTo>
                  <a:lnTo>
                    <a:pt x="367125" y="6657"/>
                  </a:lnTo>
                  <a:lnTo>
                    <a:pt x="367102" y="6524"/>
                  </a:lnTo>
                  <a:lnTo>
                    <a:pt x="366997" y="6260"/>
                  </a:lnTo>
                  <a:lnTo>
                    <a:pt x="366938" y="6205"/>
                  </a:lnTo>
                  <a:lnTo>
                    <a:pt x="366896" y="6183"/>
                  </a:lnTo>
                  <a:lnTo>
                    <a:pt x="366803" y="6227"/>
                  </a:lnTo>
                  <a:lnTo>
                    <a:pt x="366721" y="6370"/>
                  </a:lnTo>
                  <a:lnTo>
                    <a:pt x="366634" y="6591"/>
                  </a:lnTo>
                  <a:lnTo>
                    <a:pt x="366619" y="6712"/>
                  </a:lnTo>
                  <a:lnTo>
                    <a:pt x="366651" y="6811"/>
                  </a:lnTo>
                  <a:lnTo>
                    <a:pt x="366694" y="6877"/>
                  </a:lnTo>
                  <a:lnTo>
                    <a:pt x="367027" y="7197"/>
                  </a:lnTo>
                  <a:lnTo>
                    <a:pt x="367115" y="7307"/>
                  </a:lnTo>
                  <a:lnTo>
                    <a:pt x="367159" y="7395"/>
                  </a:lnTo>
                  <a:lnTo>
                    <a:pt x="367171" y="7550"/>
                  </a:lnTo>
                  <a:lnTo>
                    <a:pt x="367146" y="7627"/>
                  </a:lnTo>
                  <a:lnTo>
                    <a:pt x="367035" y="7825"/>
                  </a:lnTo>
                  <a:lnTo>
                    <a:pt x="366939" y="7925"/>
                  </a:lnTo>
                  <a:lnTo>
                    <a:pt x="366864" y="7980"/>
                  </a:lnTo>
                  <a:lnTo>
                    <a:pt x="366736" y="8024"/>
                  </a:lnTo>
                  <a:lnTo>
                    <a:pt x="366576" y="8024"/>
                  </a:lnTo>
                  <a:lnTo>
                    <a:pt x="366373" y="7980"/>
                  </a:lnTo>
                  <a:lnTo>
                    <a:pt x="366252" y="7936"/>
                  </a:lnTo>
                  <a:lnTo>
                    <a:pt x="366070" y="7936"/>
                  </a:lnTo>
                  <a:lnTo>
                    <a:pt x="366026" y="7969"/>
                  </a:lnTo>
                  <a:lnTo>
                    <a:pt x="365912" y="7991"/>
                  </a:lnTo>
                  <a:lnTo>
                    <a:pt x="365805" y="8079"/>
                  </a:lnTo>
                  <a:lnTo>
                    <a:pt x="365683" y="8255"/>
                  </a:lnTo>
                  <a:lnTo>
                    <a:pt x="365548" y="8697"/>
                  </a:lnTo>
                  <a:lnTo>
                    <a:pt x="365483" y="8818"/>
                  </a:lnTo>
                  <a:lnTo>
                    <a:pt x="365407" y="8895"/>
                  </a:lnTo>
                  <a:lnTo>
                    <a:pt x="365310" y="8961"/>
                  </a:lnTo>
                  <a:lnTo>
                    <a:pt x="364945" y="9171"/>
                  </a:lnTo>
                  <a:lnTo>
                    <a:pt x="364798" y="9303"/>
                  </a:lnTo>
                  <a:lnTo>
                    <a:pt x="364652" y="9457"/>
                  </a:lnTo>
                  <a:lnTo>
                    <a:pt x="364349" y="9534"/>
                  </a:lnTo>
                  <a:lnTo>
                    <a:pt x="364012" y="9777"/>
                  </a:lnTo>
                  <a:lnTo>
                    <a:pt x="363892" y="9832"/>
                  </a:lnTo>
                  <a:lnTo>
                    <a:pt x="363721" y="9876"/>
                  </a:lnTo>
                  <a:lnTo>
                    <a:pt x="363443" y="9909"/>
                  </a:lnTo>
                  <a:lnTo>
                    <a:pt x="363215" y="9976"/>
                  </a:lnTo>
                  <a:lnTo>
                    <a:pt x="362987" y="10141"/>
                  </a:lnTo>
                  <a:lnTo>
                    <a:pt x="362888" y="10185"/>
                  </a:lnTo>
                  <a:lnTo>
                    <a:pt x="362332" y="10295"/>
                  </a:lnTo>
                  <a:lnTo>
                    <a:pt x="362224" y="10284"/>
                  </a:lnTo>
                  <a:lnTo>
                    <a:pt x="361933" y="10207"/>
                  </a:lnTo>
                  <a:lnTo>
                    <a:pt x="361810" y="10207"/>
                  </a:lnTo>
                  <a:lnTo>
                    <a:pt x="361712" y="10229"/>
                  </a:lnTo>
                  <a:lnTo>
                    <a:pt x="361617" y="10284"/>
                  </a:lnTo>
                  <a:lnTo>
                    <a:pt x="361465" y="10416"/>
                  </a:lnTo>
                  <a:lnTo>
                    <a:pt x="361253" y="10703"/>
                  </a:lnTo>
                  <a:lnTo>
                    <a:pt x="361027" y="10924"/>
                  </a:lnTo>
                  <a:lnTo>
                    <a:pt x="360837" y="11023"/>
                  </a:lnTo>
                  <a:lnTo>
                    <a:pt x="360723" y="11056"/>
                  </a:lnTo>
                  <a:lnTo>
                    <a:pt x="360535" y="11144"/>
                  </a:lnTo>
                  <a:lnTo>
                    <a:pt x="360214" y="11210"/>
                  </a:lnTo>
                  <a:lnTo>
                    <a:pt x="359890" y="11210"/>
                  </a:lnTo>
                  <a:lnTo>
                    <a:pt x="359594" y="11155"/>
                  </a:lnTo>
                  <a:lnTo>
                    <a:pt x="359175" y="11067"/>
                  </a:lnTo>
                  <a:lnTo>
                    <a:pt x="358905" y="10979"/>
                  </a:lnTo>
                  <a:lnTo>
                    <a:pt x="358839" y="10946"/>
                  </a:lnTo>
                  <a:lnTo>
                    <a:pt x="358724" y="10946"/>
                  </a:lnTo>
                  <a:lnTo>
                    <a:pt x="358617" y="10968"/>
                  </a:lnTo>
                  <a:lnTo>
                    <a:pt x="358454" y="11034"/>
                  </a:lnTo>
                  <a:lnTo>
                    <a:pt x="358015" y="11221"/>
                  </a:lnTo>
                  <a:lnTo>
                    <a:pt x="357875" y="11244"/>
                  </a:lnTo>
                  <a:lnTo>
                    <a:pt x="357685" y="11299"/>
                  </a:lnTo>
                  <a:lnTo>
                    <a:pt x="357543" y="11299"/>
                  </a:lnTo>
                  <a:lnTo>
                    <a:pt x="357242" y="11210"/>
                  </a:lnTo>
                  <a:lnTo>
                    <a:pt x="357092" y="11133"/>
                  </a:lnTo>
                  <a:lnTo>
                    <a:pt x="356733" y="10902"/>
                  </a:lnTo>
                  <a:lnTo>
                    <a:pt x="356584" y="10847"/>
                  </a:lnTo>
                  <a:lnTo>
                    <a:pt x="356533" y="10847"/>
                  </a:lnTo>
                  <a:lnTo>
                    <a:pt x="356379" y="10869"/>
                  </a:lnTo>
                  <a:lnTo>
                    <a:pt x="356336" y="10880"/>
                  </a:lnTo>
                  <a:lnTo>
                    <a:pt x="356227" y="10891"/>
                  </a:lnTo>
                  <a:lnTo>
                    <a:pt x="356104" y="10902"/>
                  </a:lnTo>
                  <a:lnTo>
                    <a:pt x="355914" y="10880"/>
                  </a:lnTo>
                  <a:lnTo>
                    <a:pt x="355552" y="10758"/>
                  </a:lnTo>
                  <a:lnTo>
                    <a:pt x="355478" y="10758"/>
                  </a:lnTo>
                  <a:lnTo>
                    <a:pt x="355397" y="10780"/>
                  </a:lnTo>
                  <a:lnTo>
                    <a:pt x="355286" y="10913"/>
                  </a:lnTo>
                  <a:lnTo>
                    <a:pt x="355256" y="10979"/>
                  </a:lnTo>
                  <a:lnTo>
                    <a:pt x="355245" y="11100"/>
                  </a:lnTo>
                  <a:lnTo>
                    <a:pt x="355267" y="11332"/>
                  </a:lnTo>
                  <a:lnTo>
                    <a:pt x="355256" y="11486"/>
                  </a:lnTo>
                  <a:lnTo>
                    <a:pt x="355137" y="11751"/>
                  </a:lnTo>
                  <a:lnTo>
                    <a:pt x="355115" y="11828"/>
                  </a:lnTo>
                  <a:lnTo>
                    <a:pt x="355122" y="12092"/>
                  </a:lnTo>
                  <a:lnTo>
                    <a:pt x="355109" y="12192"/>
                  </a:lnTo>
                  <a:lnTo>
                    <a:pt x="354986" y="12412"/>
                  </a:lnTo>
                  <a:lnTo>
                    <a:pt x="354956" y="12533"/>
                  </a:lnTo>
                  <a:lnTo>
                    <a:pt x="354954" y="12699"/>
                  </a:lnTo>
                  <a:lnTo>
                    <a:pt x="354986" y="12875"/>
                  </a:lnTo>
                  <a:lnTo>
                    <a:pt x="354987" y="13041"/>
                  </a:lnTo>
                  <a:lnTo>
                    <a:pt x="354946" y="13305"/>
                  </a:lnTo>
                  <a:lnTo>
                    <a:pt x="354845" y="13493"/>
                  </a:lnTo>
                  <a:lnTo>
                    <a:pt x="354767" y="13603"/>
                  </a:lnTo>
                  <a:lnTo>
                    <a:pt x="354436" y="14231"/>
                  </a:lnTo>
                  <a:lnTo>
                    <a:pt x="354346" y="14375"/>
                  </a:lnTo>
                  <a:lnTo>
                    <a:pt x="354190" y="14540"/>
                  </a:lnTo>
                  <a:lnTo>
                    <a:pt x="354086" y="14606"/>
                  </a:lnTo>
                  <a:lnTo>
                    <a:pt x="353741" y="14849"/>
                  </a:lnTo>
                  <a:lnTo>
                    <a:pt x="353395" y="15025"/>
                  </a:lnTo>
                  <a:lnTo>
                    <a:pt x="353275" y="15102"/>
                  </a:lnTo>
                  <a:lnTo>
                    <a:pt x="352940" y="15235"/>
                  </a:lnTo>
                  <a:lnTo>
                    <a:pt x="352775" y="15268"/>
                  </a:lnTo>
                  <a:lnTo>
                    <a:pt x="352639" y="15268"/>
                  </a:lnTo>
                  <a:lnTo>
                    <a:pt x="352505" y="15224"/>
                  </a:lnTo>
                  <a:lnTo>
                    <a:pt x="352247" y="15047"/>
                  </a:lnTo>
                  <a:lnTo>
                    <a:pt x="352072" y="14970"/>
                  </a:lnTo>
                  <a:lnTo>
                    <a:pt x="351815" y="14893"/>
                  </a:lnTo>
                  <a:lnTo>
                    <a:pt x="351615" y="14871"/>
                  </a:lnTo>
                  <a:lnTo>
                    <a:pt x="351520" y="14838"/>
                  </a:lnTo>
                  <a:lnTo>
                    <a:pt x="351394" y="14838"/>
                  </a:lnTo>
                  <a:lnTo>
                    <a:pt x="351294" y="14849"/>
                  </a:lnTo>
                  <a:lnTo>
                    <a:pt x="351207" y="14926"/>
                  </a:lnTo>
                  <a:lnTo>
                    <a:pt x="351103" y="15047"/>
                  </a:lnTo>
                  <a:lnTo>
                    <a:pt x="351026" y="15102"/>
                  </a:lnTo>
                  <a:lnTo>
                    <a:pt x="350900" y="15124"/>
                  </a:lnTo>
                  <a:lnTo>
                    <a:pt x="350844" y="15114"/>
                  </a:lnTo>
                  <a:lnTo>
                    <a:pt x="350747" y="15058"/>
                  </a:lnTo>
                  <a:lnTo>
                    <a:pt x="350492" y="14871"/>
                  </a:lnTo>
                  <a:lnTo>
                    <a:pt x="350380" y="14794"/>
                  </a:lnTo>
                  <a:lnTo>
                    <a:pt x="350307" y="14794"/>
                  </a:lnTo>
                  <a:lnTo>
                    <a:pt x="350271" y="14805"/>
                  </a:lnTo>
                  <a:lnTo>
                    <a:pt x="350238" y="14926"/>
                  </a:lnTo>
                  <a:lnTo>
                    <a:pt x="350300" y="15180"/>
                  </a:lnTo>
                  <a:lnTo>
                    <a:pt x="350313" y="15334"/>
                  </a:lnTo>
                  <a:lnTo>
                    <a:pt x="350260" y="15874"/>
                  </a:lnTo>
                  <a:lnTo>
                    <a:pt x="350303" y="15973"/>
                  </a:lnTo>
                  <a:lnTo>
                    <a:pt x="350413" y="16139"/>
                  </a:lnTo>
                  <a:lnTo>
                    <a:pt x="350449" y="16249"/>
                  </a:lnTo>
                  <a:lnTo>
                    <a:pt x="350458" y="16393"/>
                  </a:lnTo>
                  <a:lnTo>
                    <a:pt x="350417" y="16569"/>
                  </a:lnTo>
                  <a:lnTo>
                    <a:pt x="350411" y="16679"/>
                  </a:lnTo>
                  <a:lnTo>
                    <a:pt x="350351" y="16867"/>
                  </a:lnTo>
                  <a:lnTo>
                    <a:pt x="350321" y="17021"/>
                  </a:lnTo>
                  <a:lnTo>
                    <a:pt x="350211" y="17363"/>
                  </a:lnTo>
                  <a:lnTo>
                    <a:pt x="350123" y="17539"/>
                  </a:lnTo>
                  <a:lnTo>
                    <a:pt x="350017" y="17705"/>
                  </a:lnTo>
                  <a:lnTo>
                    <a:pt x="349982" y="17793"/>
                  </a:lnTo>
                  <a:lnTo>
                    <a:pt x="349966" y="17925"/>
                  </a:lnTo>
                  <a:lnTo>
                    <a:pt x="349988" y="18079"/>
                  </a:lnTo>
                  <a:lnTo>
                    <a:pt x="349982" y="18201"/>
                  </a:lnTo>
                  <a:lnTo>
                    <a:pt x="349871" y="18322"/>
                  </a:lnTo>
                  <a:lnTo>
                    <a:pt x="349782" y="18399"/>
                  </a:lnTo>
                  <a:lnTo>
                    <a:pt x="349700" y="18509"/>
                  </a:lnTo>
                  <a:lnTo>
                    <a:pt x="349624" y="18741"/>
                  </a:lnTo>
                  <a:lnTo>
                    <a:pt x="349442" y="18962"/>
                  </a:lnTo>
                  <a:lnTo>
                    <a:pt x="349386" y="18984"/>
                  </a:lnTo>
                  <a:lnTo>
                    <a:pt x="349321" y="18972"/>
                  </a:lnTo>
                  <a:lnTo>
                    <a:pt x="349176" y="18851"/>
                  </a:lnTo>
                  <a:lnTo>
                    <a:pt x="349119" y="18829"/>
                  </a:lnTo>
                  <a:lnTo>
                    <a:pt x="349060" y="18818"/>
                  </a:lnTo>
                  <a:lnTo>
                    <a:pt x="348936" y="18851"/>
                  </a:lnTo>
                  <a:lnTo>
                    <a:pt x="348744" y="18950"/>
                  </a:lnTo>
                  <a:lnTo>
                    <a:pt x="348642" y="18939"/>
                  </a:lnTo>
                  <a:lnTo>
                    <a:pt x="348564" y="18972"/>
                  </a:lnTo>
                  <a:lnTo>
                    <a:pt x="348437" y="19039"/>
                  </a:lnTo>
                  <a:lnTo>
                    <a:pt x="348365" y="19083"/>
                  </a:lnTo>
                  <a:lnTo>
                    <a:pt x="348121" y="19347"/>
                  </a:lnTo>
                  <a:lnTo>
                    <a:pt x="348060" y="19392"/>
                  </a:lnTo>
                  <a:lnTo>
                    <a:pt x="347966" y="19436"/>
                  </a:lnTo>
                  <a:lnTo>
                    <a:pt x="347643" y="19491"/>
                  </a:lnTo>
                  <a:lnTo>
                    <a:pt x="347444" y="19546"/>
                  </a:lnTo>
                  <a:lnTo>
                    <a:pt x="347213" y="19689"/>
                  </a:lnTo>
                  <a:lnTo>
                    <a:pt x="347072" y="19810"/>
                  </a:lnTo>
                  <a:lnTo>
                    <a:pt x="346972" y="19877"/>
                  </a:lnTo>
                  <a:lnTo>
                    <a:pt x="346865" y="19910"/>
                  </a:lnTo>
                  <a:lnTo>
                    <a:pt x="346736" y="19943"/>
                  </a:lnTo>
                  <a:lnTo>
                    <a:pt x="346519" y="20031"/>
                  </a:lnTo>
                  <a:lnTo>
                    <a:pt x="346199" y="20086"/>
                  </a:lnTo>
                  <a:lnTo>
                    <a:pt x="346056" y="20097"/>
                  </a:lnTo>
                  <a:lnTo>
                    <a:pt x="345786" y="20097"/>
                  </a:lnTo>
                  <a:lnTo>
                    <a:pt x="345300" y="20075"/>
                  </a:lnTo>
                  <a:lnTo>
                    <a:pt x="345179" y="20097"/>
                  </a:lnTo>
                  <a:lnTo>
                    <a:pt x="345075" y="20130"/>
                  </a:lnTo>
                  <a:lnTo>
                    <a:pt x="344841" y="20273"/>
                  </a:lnTo>
                  <a:lnTo>
                    <a:pt x="344580" y="20549"/>
                  </a:lnTo>
                  <a:lnTo>
                    <a:pt x="344361" y="20748"/>
                  </a:lnTo>
                  <a:lnTo>
                    <a:pt x="344225" y="20825"/>
                  </a:lnTo>
                  <a:lnTo>
                    <a:pt x="343826" y="21012"/>
                  </a:lnTo>
                  <a:lnTo>
                    <a:pt x="343709" y="21100"/>
                  </a:lnTo>
                  <a:lnTo>
                    <a:pt x="343445" y="21266"/>
                  </a:lnTo>
                  <a:lnTo>
                    <a:pt x="343325" y="21299"/>
                  </a:lnTo>
                  <a:lnTo>
                    <a:pt x="343247" y="21299"/>
                  </a:lnTo>
                  <a:lnTo>
                    <a:pt x="343160" y="21266"/>
                  </a:lnTo>
                  <a:lnTo>
                    <a:pt x="342955" y="21167"/>
                  </a:lnTo>
                  <a:lnTo>
                    <a:pt x="342866" y="21156"/>
                  </a:lnTo>
                  <a:lnTo>
                    <a:pt x="342807" y="21178"/>
                  </a:lnTo>
                  <a:lnTo>
                    <a:pt x="342757" y="21244"/>
                  </a:lnTo>
                  <a:lnTo>
                    <a:pt x="342721" y="21343"/>
                  </a:lnTo>
                  <a:lnTo>
                    <a:pt x="342700" y="21707"/>
                  </a:lnTo>
                  <a:lnTo>
                    <a:pt x="342670" y="21839"/>
                  </a:lnTo>
                  <a:lnTo>
                    <a:pt x="342562" y="22038"/>
                  </a:lnTo>
                  <a:lnTo>
                    <a:pt x="342458" y="22126"/>
                  </a:lnTo>
                  <a:lnTo>
                    <a:pt x="342371" y="22159"/>
                  </a:lnTo>
                  <a:lnTo>
                    <a:pt x="342273" y="22159"/>
                  </a:lnTo>
                  <a:lnTo>
                    <a:pt x="342225" y="22126"/>
                  </a:lnTo>
                  <a:lnTo>
                    <a:pt x="342154" y="22115"/>
                  </a:lnTo>
                  <a:lnTo>
                    <a:pt x="342041" y="22038"/>
                  </a:lnTo>
                  <a:lnTo>
                    <a:pt x="341930" y="21994"/>
                  </a:lnTo>
                  <a:lnTo>
                    <a:pt x="341585" y="22016"/>
                  </a:lnTo>
                  <a:lnTo>
                    <a:pt x="341442" y="21983"/>
                  </a:lnTo>
                  <a:lnTo>
                    <a:pt x="341368" y="21938"/>
                  </a:lnTo>
                  <a:lnTo>
                    <a:pt x="341173" y="21773"/>
                  </a:lnTo>
                  <a:lnTo>
                    <a:pt x="341021" y="21619"/>
                  </a:lnTo>
                  <a:lnTo>
                    <a:pt x="340793" y="21420"/>
                  </a:lnTo>
                  <a:lnTo>
                    <a:pt x="340644" y="21343"/>
                  </a:lnTo>
                  <a:lnTo>
                    <a:pt x="340590" y="21343"/>
                  </a:lnTo>
                  <a:lnTo>
                    <a:pt x="340532" y="21365"/>
                  </a:lnTo>
                  <a:lnTo>
                    <a:pt x="340332" y="21597"/>
                  </a:lnTo>
                  <a:lnTo>
                    <a:pt x="340216" y="21674"/>
                  </a:lnTo>
                  <a:lnTo>
                    <a:pt x="340126" y="21784"/>
                  </a:lnTo>
                  <a:lnTo>
                    <a:pt x="340128" y="21938"/>
                  </a:lnTo>
                  <a:lnTo>
                    <a:pt x="340256" y="22192"/>
                  </a:lnTo>
                  <a:lnTo>
                    <a:pt x="340305" y="22324"/>
                  </a:lnTo>
                  <a:lnTo>
                    <a:pt x="340329" y="22435"/>
                  </a:lnTo>
                  <a:lnTo>
                    <a:pt x="340447" y="22567"/>
                  </a:lnTo>
                  <a:lnTo>
                    <a:pt x="340524" y="22611"/>
                  </a:lnTo>
                  <a:lnTo>
                    <a:pt x="340620" y="22721"/>
                  </a:lnTo>
                  <a:lnTo>
                    <a:pt x="340680" y="22931"/>
                  </a:lnTo>
                  <a:lnTo>
                    <a:pt x="340685" y="23030"/>
                  </a:lnTo>
                  <a:lnTo>
                    <a:pt x="340660" y="23173"/>
                  </a:lnTo>
                  <a:lnTo>
                    <a:pt x="340596" y="23284"/>
                  </a:lnTo>
                  <a:lnTo>
                    <a:pt x="340597" y="23328"/>
                  </a:lnTo>
                  <a:lnTo>
                    <a:pt x="340639" y="23328"/>
                  </a:lnTo>
                  <a:lnTo>
                    <a:pt x="340665" y="23339"/>
                  </a:lnTo>
                  <a:lnTo>
                    <a:pt x="340682" y="23361"/>
                  </a:lnTo>
                  <a:lnTo>
                    <a:pt x="340713" y="23394"/>
                  </a:lnTo>
                  <a:lnTo>
                    <a:pt x="340735" y="23438"/>
                  </a:lnTo>
                  <a:lnTo>
                    <a:pt x="340763" y="23460"/>
                  </a:lnTo>
                  <a:lnTo>
                    <a:pt x="340781" y="23471"/>
                  </a:lnTo>
                  <a:lnTo>
                    <a:pt x="340808" y="23482"/>
                  </a:lnTo>
                  <a:lnTo>
                    <a:pt x="340869" y="23460"/>
                  </a:lnTo>
                  <a:lnTo>
                    <a:pt x="340905" y="23416"/>
                  </a:lnTo>
                  <a:lnTo>
                    <a:pt x="340905" y="23394"/>
                  </a:lnTo>
                  <a:lnTo>
                    <a:pt x="340940" y="23361"/>
                  </a:lnTo>
                  <a:lnTo>
                    <a:pt x="340983" y="23350"/>
                  </a:lnTo>
                  <a:lnTo>
                    <a:pt x="341021" y="23372"/>
                  </a:lnTo>
                  <a:lnTo>
                    <a:pt x="341023" y="23405"/>
                  </a:lnTo>
                  <a:lnTo>
                    <a:pt x="341047" y="23449"/>
                  </a:lnTo>
                  <a:lnTo>
                    <a:pt x="341100" y="23471"/>
                  </a:lnTo>
                  <a:lnTo>
                    <a:pt x="341173" y="23449"/>
                  </a:lnTo>
                  <a:lnTo>
                    <a:pt x="341215" y="23416"/>
                  </a:lnTo>
                  <a:lnTo>
                    <a:pt x="341262" y="23394"/>
                  </a:lnTo>
                  <a:lnTo>
                    <a:pt x="341337" y="23416"/>
                  </a:lnTo>
                  <a:lnTo>
                    <a:pt x="341401" y="23460"/>
                  </a:lnTo>
                  <a:lnTo>
                    <a:pt x="341450" y="23493"/>
                  </a:lnTo>
                  <a:lnTo>
                    <a:pt x="341481" y="23526"/>
                  </a:lnTo>
                  <a:lnTo>
                    <a:pt x="341563" y="23515"/>
                  </a:lnTo>
                  <a:lnTo>
                    <a:pt x="341625" y="23537"/>
                  </a:lnTo>
                  <a:lnTo>
                    <a:pt x="341711" y="23548"/>
                  </a:lnTo>
                  <a:lnTo>
                    <a:pt x="341749" y="23559"/>
                  </a:lnTo>
                  <a:lnTo>
                    <a:pt x="341809" y="23548"/>
                  </a:lnTo>
                  <a:lnTo>
                    <a:pt x="341820" y="23559"/>
                  </a:lnTo>
                  <a:lnTo>
                    <a:pt x="341838" y="23614"/>
                  </a:lnTo>
                  <a:lnTo>
                    <a:pt x="341836" y="23658"/>
                  </a:lnTo>
                  <a:lnTo>
                    <a:pt x="341823" y="23714"/>
                  </a:lnTo>
                  <a:lnTo>
                    <a:pt x="341785" y="23736"/>
                  </a:lnTo>
                  <a:lnTo>
                    <a:pt x="341744" y="23747"/>
                  </a:lnTo>
                  <a:lnTo>
                    <a:pt x="341736" y="23758"/>
                  </a:lnTo>
                  <a:lnTo>
                    <a:pt x="341738" y="23769"/>
                  </a:lnTo>
                  <a:lnTo>
                    <a:pt x="341742" y="23813"/>
                  </a:lnTo>
                  <a:lnTo>
                    <a:pt x="341780" y="23791"/>
                  </a:lnTo>
                  <a:lnTo>
                    <a:pt x="341847" y="23791"/>
                  </a:lnTo>
                  <a:lnTo>
                    <a:pt x="341889" y="23802"/>
                  </a:lnTo>
                  <a:lnTo>
                    <a:pt x="341913" y="23868"/>
                  </a:lnTo>
                  <a:lnTo>
                    <a:pt x="341904" y="23934"/>
                  </a:lnTo>
                  <a:lnTo>
                    <a:pt x="341867" y="24000"/>
                  </a:lnTo>
                  <a:lnTo>
                    <a:pt x="341829" y="24055"/>
                  </a:lnTo>
                  <a:lnTo>
                    <a:pt x="341807" y="24088"/>
                  </a:lnTo>
                  <a:lnTo>
                    <a:pt x="341780" y="24144"/>
                  </a:lnTo>
                  <a:lnTo>
                    <a:pt x="341785" y="24155"/>
                  </a:lnTo>
                  <a:lnTo>
                    <a:pt x="341807" y="24221"/>
                  </a:lnTo>
                  <a:lnTo>
                    <a:pt x="341803" y="24254"/>
                  </a:lnTo>
                  <a:lnTo>
                    <a:pt x="341818" y="24309"/>
                  </a:lnTo>
                  <a:lnTo>
                    <a:pt x="341831" y="24375"/>
                  </a:lnTo>
                  <a:lnTo>
                    <a:pt x="341902" y="24375"/>
                  </a:lnTo>
                  <a:lnTo>
                    <a:pt x="341935" y="24419"/>
                  </a:lnTo>
                  <a:lnTo>
                    <a:pt x="341959" y="24463"/>
                  </a:lnTo>
                  <a:lnTo>
                    <a:pt x="341955" y="24474"/>
                  </a:lnTo>
                  <a:lnTo>
                    <a:pt x="341940" y="24518"/>
                  </a:lnTo>
                  <a:lnTo>
                    <a:pt x="341909" y="24540"/>
                  </a:lnTo>
                  <a:lnTo>
                    <a:pt x="341893" y="24574"/>
                  </a:lnTo>
                  <a:lnTo>
                    <a:pt x="341847" y="24574"/>
                  </a:lnTo>
                  <a:lnTo>
                    <a:pt x="341834" y="24596"/>
                  </a:lnTo>
                  <a:lnTo>
                    <a:pt x="341867" y="24618"/>
                  </a:lnTo>
                  <a:lnTo>
                    <a:pt x="341882" y="24651"/>
                  </a:lnTo>
                  <a:lnTo>
                    <a:pt x="341900" y="24684"/>
                  </a:lnTo>
                  <a:lnTo>
                    <a:pt x="341904" y="24728"/>
                  </a:lnTo>
                  <a:lnTo>
                    <a:pt x="341884" y="24772"/>
                  </a:lnTo>
                  <a:lnTo>
                    <a:pt x="341898" y="24816"/>
                  </a:lnTo>
                  <a:lnTo>
                    <a:pt x="341940" y="24849"/>
                  </a:lnTo>
                  <a:lnTo>
                    <a:pt x="341968" y="24838"/>
                  </a:lnTo>
                  <a:lnTo>
                    <a:pt x="342004" y="24805"/>
                  </a:lnTo>
                  <a:lnTo>
                    <a:pt x="342061" y="24805"/>
                  </a:lnTo>
                  <a:lnTo>
                    <a:pt x="342108" y="24816"/>
                  </a:lnTo>
                  <a:lnTo>
                    <a:pt x="342111" y="24838"/>
                  </a:lnTo>
                  <a:lnTo>
                    <a:pt x="342093" y="24871"/>
                  </a:lnTo>
                  <a:lnTo>
                    <a:pt x="342122" y="24893"/>
                  </a:lnTo>
                  <a:lnTo>
                    <a:pt x="342137" y="24915"/>
                  </a:lnTo>
                  <a:lnTo>
                    <a:pt x="342137" y="24948"/>
                  </a:lnTo>
                  <a:lnTo>
                    <a:pt x="342164" y="24970"/>
                  </a:lnTo>
                  <a:lnTo>
                    <a:pt x="342205" y="24948"/>
                  </a:lnTo>
                  <a:lnTo>
                    <a:pt x="342243" y="24937"/>
                  </a:lnTo>
                  <a:lnTo>
                    <a:pt x="342285" y="24915"/>
                  </a:lnTo>
                  <a:lnTo>
                    <a:pt x="342316" y="24915"/>
                  </a:lnTo>
                  <a:lnTo>
                    <a:pt x="342342" y="24948"/>
                  </a:lnTo>
                  <a:lnTo>
                    <a:pt x="342381" y="24959"/>
                  </a:lnTo>
                  <a:lnTo>
                    <a:pt x="342416" y="25003"/>
                  </a:lnTo>
                  <a:lnTo>
                    <a:pt x="342438" y="25048"/>
                  </a:lnTo>
                  <a:lnTo>
                    <a:pt x="342460" y="25081"/>
                  </a:lnTo>
                  <a:lnTo>
                    <a:pt x="342520" y="25125"/>
                  </a:lnTo>
                  <a:lnTo>
                    <a:pt x="342549" y="25169"/>
                  </a:lnTo>
                  <a:lnTo>
                    <a:pt x="342538" y="25224"/>
                  </a:lnTo>
                  <a:lnTo>
                    <a:pt x="342520" y="25257"/>
                  </a:lnTo>
                  <a:lnTo>
                    <a:pt x="342509" y="25312"/>
                  </a:lnTo>
                  <a:lnTo>
                    <a:pt x="342511" y="25367"/>
                  </a:lnTo>
                  <a:lnTo>
                    <a:pt x="342542" y="25389"/>
                  </a:lnTo>
                  <a:lnTo>
                    <a:pt x="342566" y="25433"/>
                  </a:lnTo>
                  <a:lnTo>
                    <a:pt x="342580" y="25467"/>
                  </a:lnTo>
                  <a:lnTo>
                    <a:pt x="342610" y="25445"/>
                  </a:lnTo>
                  <a:lnTo>
                    <a:pt x="342629" y="25433"/>
                  </a:lnTo>
                  <a:lnTo>
                    <a:pt x="342647" y="25423"/>
                  </a:lnTo>
                  <a:lnTo>
                    <a:pt x="342658" y="25445"/>
                  </a:lnTo>
                  <a:lnTo>
                    <a:pt x="342676" y="25456"/>
                  </a:lnTo>
                  <a:lnTo>
                    <a:pt x="342689" y="25467"/>
                  </a:lnTo>
                  <a:lnTo>
                    <a:pt x="342717" y="25478"/>
                  </a:lnTo>
                  <a:lnTo>
                    <a:pt x="342744" y="25467"/>
                  </a:lnTo>
                  <a:lnTo>
                    <a:pt x="342768" y="25433"/>
                  </a:lnTo>
                  <a:lnTo>
                    <a:pt x="342775" y="25401"/>
                  </a:lnTo>
                  <a:lnTo>
                    <a:pt x="342773" y="25378"/>
                  </a:lnTo>
                  <a:lnTo>
                    <a:pt x="342748" y="25356"/>
                  </a:lnTo>
                  <a:lnTo>
                    <a:pt x="342735" y="25312"/>
                  </a:lnTo>
                  <a:lnTo>
                    <a:pt x="342753" y="25290"/>
                  </a:lnTo>
                  <a:lnTo>
                    <a:pt x="342768" y="25279"/>
                  </a:lnTo>
                  <a:lnTo>
                    <a:pt x="342817" y="25312"/>
                  </a:lnTo>
                  <a:lnTo>
                    <a:pt x="342852" y="25279"/>
                  </a:lnTo>
                  <a:lnTo>
                    <a:pt x="342879" y="25246"/>
                  </a:lnTo>
                  <a:lnTo>
                    <a:pt x="342922" y="25191"/>
                  </a:lnTo>
                  <a:lnTo>
                    <a:pt x="342972" y="25202"/>
                  </a:lnTo>
                  <a:lnTo>
                    <a:pt x="342997" y="25257"/>
                  </a:lnTo>
                  <a:lnTo>
                    <a:pt x="343025" y="25290"/>
                  </a:lnTo>
                  <a:lnTo>
                    <a:pt x="343063" y="25312"/>
                  </a:lnTo>
                  <a:lnTo>
                    <a:pt x="343094" y="25323"/>
                  </a:lnTo>
                  <a:lnTo>
                    <a:pt x="343122" y="25367"/>
                  </a:lnTo>
                  <a:lnTo>
                    <a:pt x="343162" y="25378"/>
                  </a:lnTo>
                  <a:lnTo>
                    <a:pt x="343171" y="25356"/>
                  </a:lnTo>
                  <a:lnTo>
                    <a:pt x="343225" y="25334"/>
                  </a:lnTo>
                  <a:lnTo>
                    <a:pt x="343256" y="25334"/>
                  </a:lnTo>
                  <a:lnTo>
                    <a:pt x="343291" y="25356"/>
                  </a:lnTo>
                  <a:lnTo>
                    <a:pt x="343276" y="25389"/>
                  </a:lnTo>
                  <a:lnTo>
                    <a:pt x="343276" y="25433"/>
                  </a:lnTo>
                  <a:lnTo>
                    <a:pt x="343300" y="25478"/>
                  </a:lnTo>
                  <a:lnTo>
                    <a:pt x="343324" y="25500"/>
                  </a:lnTo>
                  <a:lnTo>
                    <a:pt x="343360" y="25522"/>
                  </a:lnTo>
                  <a:lnTo>
                    <a:pt x="343402" y="25500"/>
                  </a:lnTo>
                  <a:lnTo>
                    <a:pt x="343450" y="25489"/>
                  </a:lnTo>
                  <a:lnTo>
                    <a:pt x="343484" y="25500"/>
                  </a:lnTo>
                  <a:lnTo>
                    <a:pt x="343533" y="25500"/>
                  </a:lnTo>
                  <a:lnTo>
                    <a:pt x="343539" y="25467"/>
                  </a:lnTo>
                  <a:lnTo>
                    <a:pt x="343550" y="25433"/>
                  </a:lnTo>
                  <a:lnTo>
                    <a:pt x="343542" y="25401"/>
                  </a:lnTo>
                  <a:lnTo>
                    <a:pt x="343550" y="25378"/>
                  </a:lnTo>
                  <a:lnTo>
                    <a:pt x="343579" y="25401"/>
                  </a:lnTo>
                  <a:lnTo>
                    <a:pt x="343588" y="25411"/>
                  </a:lnTo>
                  <a:lnTo>
                    <a:pt x="343601" y="25445"/>
                  </a:lnTo>
                  <a:lnTo>
                    <a:pt x="343645" y="25478"/>
                  </a:lnTo>
                  <a:lnTo>
                    <a:pt x="343672" y="25456"/>
                  </a:lnTo>
                  <a:lnTo>
                    <a:pt x="343696" y="25389"/>
                  </a:lnTo>
                  <a:lnTo>
                    <a:pt x="343696" y="25356"/>
                  </a:lnTo>
                  <a:lnTo>
                    <a:pt x="343692" y="25312"/>
                  </a:lnTo>
                  <a:lnTo>
                    <a:pt x="343714" y="25279"/>
                  </a:lnTo>
                  <a:lnTo>
                    <a:pt x="343746" y="25268"/>
                  </a:lnTo>
                  <a:lnTo>
                    <a:pt x="343744" y="25235"/>
                  </a:lnTo>
                  <a:lnTo>
                    <a:pt x="343788" y="25191"/>
                  </a:lnTo>
                  <a:lnTo>
                    <a:pt x="343794" y="25180"/>
                  </a:lnTo>
                  <a:lnTo>
                    <a:pt x="343827" y="25180"/>
                  </a:lnTo>
                  <a:lnTo>
                    <a:pt x="343871" y="25191"/>
                  </a:lnTo>
                  <a:lnTo>
                    <a:pt x="343909" y="25213"/>
                  </a:lnTo>
                  <a:lnTo>
                    <a:pt x="343924" y="25257"/>
                  </a:lnTo>
                  <a:lnTo>
                    <a:pt x="343951" y="25290"/>
                  </a:lnTo>
                  <a:lnTo>
                    <a:pt x="343997" y="25246"/>
                  </a:lnTo>
                  <a:lnTo>
                    <a:pt x="344014" y="25213"/>
                  </a:lnTo>
                  <a:lnTo>
                    <a:pt x="343988" y="25191"/>
                  </a:lnTo>
                  <a:lnTo>
                    <a:pt x="344007" y="25136"/>
                  </a:lnTo>
                  <a:lnTo>
                    <a:pt x="344045" y="25136"/>
                  </a:lnTo>
                  <a:lnTo>
                    <a:pt x="344082" y="25158"/>
                  </a:lnTo>
                  <a:lnTo>
                    <a:pt x="344102" y="25202"/>
                  </a:lnTo>
                  <a:lnTo>
                    <a:pt x="344084" y="25257"/>
                  </a:lnTo>
                  <a:lnTo>
                    <a:pt x="344082" y="25301"/>
                  </a:lnTo>
                  <a:lnTo>
                    <a:pt x="344104" y="25312"/>
                  </a:lnTo>
                  <a:lnTo>
                    <a:pt x="344126" y="25312"/>
                  </a:lnTo>
                  <a:lnTo>
                    <a:pt x="344146" y="25279"/>
                  </a:lnTo>
                  <a:lnTo>
                    <a:pt x="344175" y="25268"/>
                  </a:lnTo>
                  <a:lnTo>
                    <a:pt x="344193" y="25290"/>
                  </a:lnTo>
                  <a:lnTo>
                    <a:pt x="344228" y="25257"/>
                  </a:lnTo>
                  <a:lnTo>
                    <a:pt x="344252" y="25235"/>
                  </a:lnTo>
                  <a:lnTo>
                    <a:pt x="344272" y="25268"/>
                  </a:lnTo>
                  <a:lnTo>
                    <a:pt x="344302" y="25268"/>
                  </a:lnTo>
                  <a:lnTo>
                    <a:pt x="344311" y="25235"/>
                  </a:lnTo>
                  <a:lnTo>
                    <a:pt x="344283" y="25202"/>
                  </a:lnTo>
                  <a:lnTo>
                    <a:pt x="344254" y="25136"/>
                  </a:lnTo>
                  <a:lnTo>
                    <a:pt x="344250" y="25081"/>
                  </a:lnTo>
                  <a:lnTo>
                    <a:pt x="344293" y="25003"/>
                  </a:lnTo>
                  <a:lnTo>
                    <a:pt x="344308" y="24981"/>
                  </a:lnTo>
                  <a:lnTo>
                    <a:pt x="344388" y="24959"/>
                  </a:lnTo>
                  <a:lnTo>
                    <a:pt x="344417" y="24959"/>
                  </a:lnTo>
                  <a:lnTo>
                    <a:pt x="344465" y="24970"/>
                  </a:lnTo>
                  <a:lnTo>
                    <a:pt x="344529" y="24959"/>
                  </a:lnTo>
                  <a:lnTo>
                    <a:pt x="344572" y="24937"/>
                  </a:lnTo>
                  <a:lnTo>
                    <a:pt x="344625" y="24904"/>
                  </a:lnTo>
                  <a:lnTo>
                    <a:pt x="344685" y="24915"/>
                  </a:lnTo>
                  <a:lnTo>
                    <a:pt x="344757" y="24893"/>
                  </a:lnTo>
                  <a:lnTo>
                    <a:pt x="344846" y="24904"/>
                  </a:lnTo>
                  <a:lnTo>
                    <a:pt x="344920" y="24948"/>
                  </a:lnTo>
                  <a:lnTo>
                    <a:pt x="344955" y="24970"/>
                  </a:lnTo>
                  <a:lnTo>
                    <a:pt x="344992" y="24993"/>
                  </a:lnTo>
                  <a:lnTo>
                    <a:pt x="345021" y="25048"/>
                  </a:lnTo>
                  <a:lnTo>
                    <a:pt x="345010" y="25103"/>
                  </a:lnTo>
                  <a:lnTo>
                    <a:pt x="344984" y="25147"/>
                  </a:lnTo>
                  <a:lnTo>
                    <a:pt x="344962" y="25180"/>
                  </a:lnTo>
                  <a:lnTo>
                    <a:pt x="344912" y="25213"/>
                  </a:lnTo>
                  <a:lnTo>
                    <a:pt x="344898" y="25246"/>
                  </a:lnTo>
                  <a:lnTo>
                    <a:pt x="344931" y="25268"/>
                  </a:lnTo>
                  <a:lnTo>
                    <a:pt x="344966" y="25290"/>
                  </a:lnTo>
                  <a:lnTo>
                    <a:pt x="345012" y="25301"/>
                  </a:lnTo>
                  <a:lnTo>
                    <a:pt x="345032" y="25290"/>
                  </a:lnTo>
                  <a:lnTo>
                    <a:pt x="345038" y="25257"/>
                  </a:lnTo>
                  <a:lnTo>
                    <a:pt x="345048" y="25191"/>
                  </a:lnTo>
                  <a:lnTo>
                    <a:pt x="345096" y="25180"/>
                  </a:lnTo>
                  <a:lnTo>
                    <a:pt x="345146" y="25180"/>
                  </a:lnTo>
                  <a:lnTo>
                    <a:pt x="345159" y="25158"/>
                  </a:lnTo>
                  <a:lnTo>
                    <a:pt x="345197" y="25136"/>
                  </a:lnTo>
                  <a:lnTo>
                    <a:pt x="345221" y="25136"/>
                  </a:lnTo>
                  <a:lnTo>
                    <a:pt x="345269" y="25169"/>
                  </a:lnTo>
                  <a:lnTo>
                    <a:pt x="345296" y="25158"/>
                  </a:lnTo>
                  <a:lnTo>
                    <a:pt x="345302" y="25136"/>
                  </a:lnTo>
                  <a:lnTo>
                    <a:pt x="345318" y="25114"/>
                  </a:lnTo>
                  <a:lnTo>
                    <a:pt x="345340" y="25114"/>
                  </a:lnTo>
                  <a:lnTo>
                    <a:pt x="345366" y="25125"/>
                  </a:lnTo>
                  <a:lnTo>
                    <a:pt x="345397" y="25147"/>
                  </a:lnTo>
                  <a:lnTo>
                    <a:pt x="345418" y="25147"/>
                  </a:lnTo>
                  <a:lnTo>
                    <a:pt x="345440" y="25202"/>
                  </a:lnTo>
                  <a:lnTo>
                    <a:pt x="345462" y="25213"/>
                  </a:lnTo>
                  <a:lnTo>
                    <a:pt x="345498" y="25202"/>
                  </a:lnTo>
                  <a:lnTo>
                    <a:pt x="345500" y="25158"/>
                  </a:lnTo>
                  <a:lnTo>
                    <a:pt x="345518" y="25158"/>
                  </a:lnTo>
                  <a:lnTo>
                    <a:pt x="345537" y="25125"/>
                  </a:lnTo>
                  <a:lnTo>
                    <a:pt x="345557" y="25125"/>
                  </a:lnTo>
                  <a:lnTo>
                    <a:pt x="345590" y="25125"/>
                  </a:lnTo>
                  <a:lnTo>
                    <a:pt x="345623" y="25158"/>
                  </a:lnTo>
                  <a:lnTo>
                    <a:pt x="345637" y="25180"/>
                  </a:lnTo>
                  <a:lnTo>
                    <a:pt x="345641" y="25213"/>
                  </a:lnTo>
                  <a:lnTo>
                    <a:pt x="345630" y="25246"/>
                  </a:lnTo>
                  <a:lnTo>
                    <a:pt x="345643" y="25268"/>
                  </a:lnTo>
                  <a:lnTo>
                    <a:pt x="345670" y="25268"/>
                  </a:lnTo>
                  <a:lnTo>
                    <a:pt x="345684" y="25246"/>
                  </a:lnTo>
                  <a:lnTo>
                    <a:pt x="345709" y="25224"/>
                  </a:lnTo>
                  <a:lnTo>
                    <a:pt x="345731" y="25224"/>
                  </a:lnTo>
                  <a:lnTo>
                    <a:pt x="345737" y="25246"/>
                  </a:lnTo>
                  <a:lnTo>
                    <a:pt x="345744" y="25268"/>
                  </a:lnTo>
                  <a:lnTo>
                    <a:pt x="345755" y="25301"/>
                  </a:lnTo>
                  <a:lnTo>
                    <a:pt x="345761" y="25334"/>
                  </a:lnTo>
                  <a:lnTo>
                    <a:pt x="345772" y="25356"/>
                  </a:lnTo>
                  <a:lnTo>
                    <a:pt x="345797" y="25356"/>
                  </a:lnTo>
                  <a:lnTo>
                    <a:pt x="345791" y="25389"/>
                  </a:lnTo>
                  <a:lnTo>
                    <a:pt x="345784" y="25389"/>
                  </a:lnTo>
                  <a:lnTo>
                    <a:pt x="345766" y="25423"/>
                  </a:lnTo>
                  <a:lnTo>
                    <a:pt x="345770" y="25456"/>
                  </a:lnTo>
                  <a:lnTo>
                    <a:pt x="345808" y="25456"/>
                  </a:lnTo>
                  <a:lnTo>
                    <a:pt x="345828" y="25411"/>
                  </a:lnTo>
                  <a:lnTo>
                    <a:pt x="345830" y="25445"/>
                  </a:lnTo>
                  <a:lnTo>
                    <a:pt x="345839" y="25467"/>
                  </a:lnTo>
                  <a:lnTo>
                    <a:pt x="345854" y="25467"/>
                  </a:lnTo>
                  <a:lnTo>
                    <a:pt x="345876" y="25478"/>
                  </a:lnTo>
                  <a:lnTo>
                    <a:pt x="345876" y="25489"/>
                  </a:lnTo>
                  <a:lnTo>
                    <a:pt x="345872" y="25522"/>
                  </a:lnTo>
                  <a:lnTo>
                    <a:pt x="345914" y="25533"/>
                  </a:lnTo>
                  <a:lnTo>
                    <a:pt x="345953" y="25522"/>
                  </a:lnTo>
                  <a:lnTo>
                    <a:pt x="346019" y="25544"/>
                  </a:lnTo>
                  <a:lnTo>
                    <a:pt x="346083" y="25577"/>
                  </a:lnTo>
                  <a:lnTo>
                    <a:pt x="346113" y="25588"/>
                  </a:lnTo>
                  <a:lnTo>
                    <a:pt x="346140" y="25588"/>
                  </a:lnTo>
                  <a:lnTo>
                    <a:pt x="346181" y="25566"/>
                  </a:lnTo>
                  <a:lnTo>
                    <a:pt x="346195" y="25577"/>
                  </a:lnTo>
                  <a:lnTo>
                    <a:pt x="346226" y="25544"/>
                  </a:lnTo>
                  <a:lnTo>
                    <a:pt x="346231" y="25511"/>
                  </a:lnTo>
                  <a:lnTo>
                    <a:pt x="346222" y="25489"/>
                  </a:lnTo>
                  <a:lnTo>
                    <a:pt x="346206" y="25456"/>
                  </a:lnTo>
                  <a:lnTo>
                    <a:pt x="346193" y="25423"/>
                  </a:lnTo>
                  <a:lnTo>
                    <a:pt x="346202" y="25401"/>
                  </a:lnTo>
                  <a:lnTo>
                    <a:pt x="346202" y="25389"/>
                  </a:lnTo>
                  <a:lnTo>
                    <a:pt x="346233" y="25367"/>
                  </a:lnTo>
                  <a:lnTo>
                    <a:pt x="346262" y="25378"/>
                  </a:lnTo>
                  <a:lnTo>
                    <a:pt x="346282" y="25367"/>
                  </a:lnTo>
                  <a:lnTo>
                    <a:pt x="346309" y="25345"/>
                  </a:lnTo>
                  <a:lnTo>
                    <a:pt x="346324" y="25323"/>
                  </a:lnTo>
                  <a:lnTo>
                    <a:pt x="346348" y="25301"/>
                  </a:lnTo>
                  <a:lnTo>
                    <a:pt x="346388" y="25301"/>
                  </a:lnTo>
                  <a:lnTo>
                    <a:pt x="346415" y="25312"/>
                  </a:lnTo>
                  <a:lnTo>
                    <a:pt x="346430" y="25301"/>
                  </a:lnTo>
                  <a:lnTo>
                    <a:pt x="346452" y="25279"/>
                  </a:lnTo>
                  <a:lnTo>
                    <a:pt x="346472" y="25257"/>
                  </a:lnTo>
                  <a:lnTo>
                    <a:pt x="346494" y="25279"/>
                  </a:lnTo>
                  <a:lnTo>
                    <a:pt x="346524" y="25301"/>
                  </a:lnTo>
                  <a:lnTo>
                    <a:pt x="346528" y="25301"/>
                  </a:lnTo>
                  <a:lnTo>
                    <a:pt x="346528" y="25334"/>
                  </a:lnTo>
                  <a:lnTo>
                    <a:pt x="346537" y="25367"/>
                  </a:lnTo>
                  <a:lnTo>
                    <a:pt x="346535" y="25389"/>
                  </a:lnTo>
                  <a:lnTo>
                    <a:pt x="346555" y="25433"/>
                  </a:lnTo>
                  <a:lnTo>
                    <a:pt x="346579" y="25411"/>
                  </a:lnTo>
                  <a:lnTo>
                    <a:pt x="346581" y="25378"/>
                  </a:lnTo>
                  <a:lnTo>
                    <a:pt x="346601" y="25378"/>
                  </a:lnTo>
                  <a:lnTo>
                    <a:pt x="346628" y="25378"/>
                  </a:lnTo>
                  <a:lnTo>
                    <a:pt x="346643" y="25367"/>
                  </a:lnTo>
                  <a:lnTo>
                    <a:pt x="346661" y="25356"/>
                  </a:lnTo>
                  <a:lnTo>
                    <a:pt x="346661" y="25345"/>
                  </a:lnTo>
                  <a:lnTo>
                    <a:pt x="346656" y="25334"/>
                  </a:lnTo>
                  <a:lnTo>
                    <a:pt x="346636" y="25301"/>
                  </a:lnTo>
                  <a:lnTo>
                    <a:pt x="346641" y="25290"/>
                  </a:lnTo>
                  <a:lnTo>
                    <a:pt x="346658" y="25290"/>
                  </a:lnTo>
                  <a:lnTo>
                    <a:pt x="346656" y="25268"/>
                  </a:lnTo>
                  <a:lnTo>
                    <a:pt x="346645" y="25246"/>
                  </a:lnTo>
                  <a:lnTo>
                    <a:pt x="346617" y="25235"/>
                  </a:lnTo>
                  <a:lnTo>
                    <a:pt x="346572" y="25246"/>
                  </a:lnTo>
                  <a:lnTo>
                    <a:pt x="346568" y="25224"/>
                  </a:lnTo>
                  <a:lnTo>
                    <a:pt x="346566" y="25191"/>
                  </a:lnTo>
                  <a:lnTo>
                    <a:pt x="346564" y="25169"/>
                  </a:lnTo>
                  <a:lnTo>
                    <a:pt x="346583" y="25158"/>
                  </a:lnTo>
                  <a:lnTo>
                    <a:pt x="346634" y="25147"/>
                  </a:lnTo>
                  <a:lnTo>
                    <a:pt x="346689" y="25136"/>
                  </a:lnTo>
                  <a:lnTo>
                    <a:pt x="346736" y="25125"/>
                  </a:lnTo>
                  <a:lnTo>
                    <a:pt x="346794" y="25125"/>
                  </a:lnTo>
                  <a:lnTo>
                    <a:pt x="346865" y="25103"/>
                  </a:lnTo>
                  <a:lnTo>
                    <a:pt x="346933" y="25125"/>
                  </a:lnTo>
                  <a:lnTo>
                    <a:pt x="347030" y="25136"/>
                  </a:lnTo>
                  <a:lnTo>
                    <a:pt x="347093" y="25169"/>
                  </a:lnTo>
                  <a:lnTo>
                    <a:pt x="347148" y="25202"/>
                  </a:lnTo>
                  <a:lnTo>
                    <a:pt x="347215" y="25246"/>
                  </a:lnTo>
                  <a:lnTo>
                    <a:pt x="347272" y="25279"/>
                  </a:lnTo>
                  <a:lnTo>
                    <a:pt x="347321" y="25345"/>
                  </a:lnTo>
                  <a:lnTo>
                    <a:pt x="347331" y="25356"/>
                  </a:lnTo>
                  <a:lnTo>
                    <a:pt x="347342" y="25367"/>
                  </a:lnTo>
                  <a:lnTo>
                    <a:pt x="347373" y="25356"/>
                  </a:lnTo>
                  <a:lnTo>
                    <a:pt x="347384" y="25356"/>
                  </a:lnTo>
                  <a:lnTo>
                    <a:pt x="347393" y="25389"/>
                  </a:lnTo>
                  <a:lnTo>
                    <a:pt x="347393" y="25401"/>
                  </a:lnTo>
                  <a:lnTo>
                    <a:pt x="347397" y="25411"/>
                  </a:lnTo>
                  <a:lnTo>
                    <a:pt x="347412" y="25411"/>
                  </a:lnTo>
                  <a:lnTo>
                    <a:pt x="347426" y="25411"/>
                  </a:lnTo>
                  <a:lnTo>
                    <a:pt x="347442" y="25433"/>
                  </a:lnTo>
                  <a:lnTo>
                    <a:pt x="347441" y="25445"/>
                  </a:lnTo>
                  <a:lnTo>
                    <a:pt x="347451" y="25456"/>
                  </a:lnTo>
                  <a:lnTo>
                    <a:pt x="347463" y="25456"/>
                  </a:lnTo>
                  <a:lnTo>
                    <a:pt x="347473" y="25467"/>
                  </a:lnTo>
                  <a:lnTo>
                    <a:pt x="347488" y="25467"/>
                  </a:lnTo>
                  <a:lnTo>
                    <a:pt x="347502" y="25478"/>
                  </a:lnTo>
                  <a:lnTo>
                    <a:pt x="347511" y="25489"/>
                  </a:lnTo>
                  <a:lnTo>
                    <a:pt x="347520" y="25500"/>
                  </a:lnTo>
                  <a:lnTo>
                    <a:pt x="347534" y="25500"/>
                  </a:lnTo>
                  <a:lnTo>
                    <a:pt x="347547" y="25500"/>
                  </a:lnTo>
                  <a:lnTo>
                    <a:pt x="347562" y="25511"/>
                  </a:lnTo>
                  <a:lnTo>
                    <a:pt x="347571" y="25511"/>
                  </a:lnTo>
                  <a:lnTo>
                    <a:pt x="347579" y="25533"/>
                  </a:lnTo>
                  <a:lnTo>
                    <a:pt x="347593" y="25533"/>
                  </a:lnTo>
                  <a:lnTo>
                    <a:pt x="347604" y="25544"/>
                  </a:lnTo>
                  <a:lnTo>
                    <a:pt x="347619" y="25555"/>
                  </a:lnTo>
                  <a:lnTo>
                    <a:pt x="347627" y="25577"/>
                  </a:lnTo>
                  <a:lnTo>
                    <a:pt x="347637" y="25577"/>
                  </a:lnTo>
                  <a:lnTo>
                    <a:pt x="347646" y="25599"/>
                  </a:lnTo>
                  <a:lnTo>
                    <a:pt x="347662" y="25599"/>
                  </a:lnTo>
                  <a:lnTo>
                    <a:pt x="347688" y="25599"/>
                  </a:lnTo>
                  <a:lnTo>
                    <a:pt x="347692" y="25621"/>
                  </a:lnTo>
                  <a:lnTo>
                    <a:pt x="347694" y="25632"/>
                  </a:lnTo>
                  <a:lnTo>
                    <a:pt x="347667" y="25654"/>
                  </a:lnTo>
                  <a:lnTo>
                    <a:pt x="347661" y="25665"/>
                  </a:lnTo>
                  <a:lnTo>
                    <a:pt x="347643" y="25676"/>
                  </a:lnTo>
                  <a:lnTo>
                    <a:pt x="347627" y="25676"/>
                  </a:lnTo>
                  <a:lnTo>
                    <a:pt x="347614" y="25687"/>
                  </a:lnTo>
                  <a:lnTo>
                    <a:pt x="347597" y="25709"/>
                  </a:lnTo>
                  <a:lnTo>
                    <a:pt x="347590" y="25709"/>
                  </a:lnTo>
                  <a:lnTo>
                    <a:pt x="347586" y="25731"/>
                  </a:lnTo>
                  <a:lnTo>
                    <a:pt x="347579" y="25742"/>
                  </a:lnTo>
                  <a:lnTo>
                    <a:pt x="347568" y="25753"/>
                  </a:lnTo>
                  <a:lnTo>
                    <a:pt x="347570" y="25764"/>
                  </a:lnTo>
                  <a:lnTo>
                    <a:pt x="347573" y="25775"/>
                  </a:lnTo>
                  <a:lnTo>
                    <a:pt x="347579" y="25786"/>
                  </a:lnTo>
                  <a:lnTo>
                    <a:pt x="347588" y="25786"/>
                  </a:lnTo>
                  <a:lnTo>
                    <a:pt x="347601" y="25797"/>
                  </a:lnTo>
                  <a:lnTo>
                    <a:pt x="347612" y="25797"/>
                  </a:lnTo>
                  <a:lnTo>
                    <a:pt x="347625" y="25797"/>
                  </a:lnTo>
                  <a:lnTo>
                    <a:pt x="347637" y="25786"/>
                  </a:lnTo>
                  <a:lnTo>
                    <a:pt x="347653" y="25786"/>
                  </a:lnTo>
                  <a:lnTo>
                    <a:pt x="347671" y="25775"/>
                  </a:lnTo>
                  <a:lnTo>
                    <a:pt x="347697" y="25775"/>
                  </a:lnTo>
                  <a:lnTo>
                    <a:pt x="347724" y="25775"/>
                  </a:lnTo>
                  <a:lnTo>
                    <a:pt x="347740" y="25786"/>
                  </a:lnTo>
                  <a:lnTo>
                    <a:pt x="347752" y="25797"/>
                  </a:lnTo>
                  <a:lnTo>
                    <a:pt x="347752" y="25819"/>
                  </a:lnTo>
                  <a:lnTo>
                    <a:pt x="347747" y="25841"/>
                  </a:lnTo>
                  <a:lnTo>
                    <a:pt x="347736" y="25864"/>
                  </a:lnTo>
                  <a:lnTo>
                    <a:pt x="347739" y="25864"/>
                  </a:lnTo>
                  <a:lnTo>
                    <a:pt x="347747" y="25875"/>
                  </a:lnTo>
                  <a:lnTo>
                    <a:pt x="347762" y="25875"/>
                  </a:lnTo>
                  <a:lnTo>
                    <a:pt x="347766" y="25886"/>
                  </a:lnTo>
                  <a:lnTo>
                    <a:pt x="347767" y="25897"/>
                  </a:lnTo>
                  <a:lnTo>
                    <a:pt x="347762" y="25919"/>
                  </a:lnTo>
                  <a:lnTo>
                    <a:pt x="347763" y="25930"/>
                  </a:lnTo>
                  <a:lnTo>
                    <a:pt x="347775" y="25930"/>
                  </a:lnTo>
                  <a:lnTo>
                    <a:pt x="347792" y="25941"/>
                  </a:lnTo>
                  <a:lnTo>
                    <a:pt x="347806" y="25941"/>
                  </a:lnTo>
                  <a:lnTo>
                    <a:pt x="347810" y="25941"/>
                  </a:lnTo>
                  <a:lnTo>
                    <a:pt x="347822" y="25952"/>
                  </a:lnTo>
                  <a:lnTo>
                    <a:pt x="347827" y="25963"/>
                  </a:lnTo>
                  <a:lnTo>
                    <a:pt x="347840" y="25974"/>
                  </a:lnTo>
                  <a:lnTo>
                    <a:pt x="347855" y="25974"/>
                  </a:lnTo>
                  <a:lnTo>
                    <a:pt x="347863" y="25963"/>
                  </a:lnTo>
                  <a:lnTo>
                    <a:pt x="347865" y="25952"/>
                  </a:lnTo>
                  <a:lnTo>
                    <a:pt x="347879" y="25952"/>
                  </a:lnTo>
                  <a:lnTo>
                    <a:pt x="347893" y="25952"/>
                  </a:lnTo>
                  <a:lnTo>
                    <a:pt x="347899" y="25963"/>
                  </a:lnTo>
                  <a:lnTo>
                    <a:pt x="347911" y="25974"/>
                  </a:lnTo>
                  <a:lnTo>
                    <a:pt x="347924" y="25963"/>
                  </a:lnTo>
                  <a:lnTo>
                    <a:pt x="347928" y="25963"/>
                  </a:lnTo>
                  <a:lnTo>
                    <a:pt x="347935" y="25952"/>
                  </a:lnTo>
                  <a:lnTo>
                    <a:pt x="347944" y="25952"/>
                  </a:lnTo>
                  <a:lnTo>
                    <a:pt x="347953" y="25952"/>
                  </a:lnTo>
                  <a:lnTo>
                    <a:pt x="347964" y="25952"/>
                  </a:lnTo>
                  <a:lnTo>
                    <a:pt x="347977" y="25941"/>
                  </a:lnTo>
                  <a:lnTo>
                    <a:pt x="347991" y="25941"/>
                  </a:lnTo>
                  <a:lnTo>
                    <a:pt x="348001" y="25930"/>
                  </a:lnTo>
                  <a:lnTo>
                    <a:pt x="348009" y="25919"/>
                  </a:lnTo>
                  <a:lnTo>
                    <a:pt x="348016" y="25919"/>
                  </a:lnTo>
                  <a:lnTo>
                    <a:pt x="348022" y="25908"/>
                  </a:lnTo>
                  <a:lnTo>
                    <a:pt x="348038" y="25908"/>
                  </a:lnTo>
                  <a:lnTo>
                    <a:pt x="348051" y="25930"/>
                  </a:lnTo>
                  <a:lnTo>
                    <a:pt x="348064" y="25919"/>
                  </a:lnTo>
                  <a:lnTo>
                    <a:pt x="348067" y="25919"/>
                  </a:lnTo>
                  <a:lnTo>
                    <a:pt x="348070" y="25908"/>
                  </a:lnTo>
                  <a:lnTo>
                    <a:pt x="348081" y="25908"/>
                  </a:lnTo>
                  <a:lnTo>
                    <a:pt x="348086" y="25886"/>
                  </a:lnTo>
                  <a:lnTo>
                    <a:pt x="348096" y="25864"/>
                  </a:lnTo>
                  <a:lnTo>
                    <a:pt x="348107" y="25841"/>
                  </a:lnTo>
                  <a:lnTo>
                    <a:pt x="348105" y="25831"/>
                  </a:lnTo>
                  <a:lnTo>
                    <a:pt x="348098" y="25808"/>
                  </a:lnTo>
                  <a:lnTo>
                    <a:pt x="348097" y="25753"/>
                  </a:lnTo>
                  <a:lnTo>
                    <a:pt x="348094" y="25731"/>
                  </a:lnTo>
                  <a:lnTo>
                    <a:pt x="348105" y="25720"/>
                  </a:lnTo>
                  <a:lnTo>
                    <a:pt x="348127" y="25720"/>
                  </a:lnTo>
                  <a:lnTo>
                    <a:pt x="348148" y="25720"/>
                  </a:lnTo>
                  <a:lnTo>
                    <a:pt x="348162" y="25720"/>
                  </a:lnTo>
                  <a:lnTo>
                    <a:pt x="348170" y="25698"/>
                  </a:lnTo>
                  <a:lnTo>
                    <a:pt x="348174" y="25676"/>
                  </a:lnTo>
                  <a:lnTo>
                    <a:pt x="348179" y="25654"/>
                  </a:lnTo>
                  <a:lnTo>
                    <a:pt x="348171" y="25632"/>
                  </a:lnTo>
                  <a:lnTo>
                    <a:pt x="348153" y="25621"/>
                  </a:lnTo>
                  <a:lnTo>
                    <a:pt x="348121" y="25599"/>
                  </a:lnTo>
                  <a:lnTo>
                    <a:pt x="348111" y="25577"/>
                  </a:lnTo>
                  <a:lnTo>
                    <a:pt x="348100" y="25555"/>
                  </a:lnTo>
                  <a:lnTo>
                    <a:pt x="348105" y="25511"/>
                  </a:lnTo>
                  <a:lnTo>
                    <a:pt x="348126" y="25456"/>
                  </a:lnTo>
                  <a:lnTo>
                    <a:pt x="348153" y="25423"/>
                  </a:lnTo>
                  <a:lnTo>
                    <a:pt x="348179" y="25378"/>
                  </a:lnTo>
                  <a:lnTo>
                    <a:pt x="348200" y="25345"/>
                  </a:lnTo>
                  <a:lnTo>
                    <a:pt x="348217" y="25334"/>
                  </a:lnTo>
                  <a:lnTo>
                    <a:pt x="348236" y="25301"/>
                  </a:lnTo>
                  <a:lnTo>
                    <a:pt x="348263" y="25268"/>
                  </a:lnTo>
                  <a:lnTo>
                    <a:pt x="348287" y="25235"/>
                  </a:lnTo>
                  <a:lnTo>
                    <a:pt x="348299" y="25213"/>
                  </a:lnTo>
                  <a:lnTo>
                    <a:pt x="348320" y="25169"/>
                  </a:lnTo>
                  <a:lnTo>
                    <a:pt x="348364" y="25125"/>
                  </a:lnTo>
                  <a:lnTo>
                    <a:pt x="348398" y="25103"/>
                  </a:lnTo>
                  <a:lnTo>
                    <a:pt x="348451" y="25092"/>
                  </a:lnTo>
                  <a:lnTo>
                    <a:pt x="348513" y="25081"/>
                  </a:lnTo>
                  <a:lnTo>
                    <a:pt x="348559" y="25059"/>
                  </a:lnTo>
                  <a:lnTo>
                    <a:pt x="348589" y="25037"/>
                  </a:lnTo>
                  <a:lnTo>
                    <a:pt x="348598" y="25015"/>
                  </a:lnTo>
                  <a:lnTo>
                    <a:pt x="348595" y="24993"/>
                  </a:lnTo>
                  <a:lnTo>
                    <a:pt x="348593" y="24981"/>
                  </a:lnTo>
                  <a:lnTo>
                    <a:pt x="348590" y="24959"/>
                  </a:lnTo>
                  <a:lnTo>
                    <a:pt x="348599" y="24926"/>
                  </a:lnTo>
                  <a:lnTo>
                    <a:pt x="348608" y="24904"/>
                  </a:lnTo>
                  <a:lnTo>
                    <a:pt x="348622" y="24882"/>
                  </a:lnTo>
                  <a:lnTo>
                    <a:pt x="348651" y="24838"/>
                  </a:lnTo>
                  <a:lnTo>
                    <a:pt x="348679" y="24827"/>
                  </a:lnTo>
                  <a:lnTo>
                    <a:pt x="348736" y="24805"/>
                  </a:lnTo>
                  <a:lnTo>
                    <a:pt x="348786" y="24794"/>
                  </a:lnTo>
                  <a:lnTo>
                    <a:pt x="348971" y="24695"/>
                  </a:lnTo>
                  <a:lnTo>
                    <a:pt x="349056" y="24596"/>
                  </a:lnTo>
                  <a:lnTo>
                    <a:pt x="349166" y="24496"/>
                  </a:lnTo>
                  <a:lnTo>
                    <a:pt x="349284" y="24419"/>
                  </a:lnTo>
                  <a:lnTo>
                    <a:pt x="349383" y="24408"/>
                  </a:lnTo>
                  <a:lnTo>
                    <a:pt x="349472" y="24430"/>
                  </a:lnTo>
                  <a:lnTo>
                    <a:pt x="349451" y="24485"/>
                  </a:lnTo>
                  <a:lnTo>
                    <a:pt x="349377" y="24695"/>
                  </a:lnTo>
                  <a:lnTo>
                    <a:pt x="349402" y="24717"/>
                  </a:lnTo>
                  <a:lnTo>
                    <a:pt x="349466" y="24529"/>
                  </a:lnTo>
                  <a:lnTo>
                    <a:pt x="349496" y="24441"/>
                  </a:lnTo>
                  <a:lnTo>
                    <a:pt x="349512" y="24441"/>
                  </a:lnTo>
                  <a:lnTo>
                    <a:pt x="349551" y="24364"/>
                  </a:lnTo>
                  <a:lnTo>
                    <a:pt x="349604" y="24375"/>
                  </a:lnTo>
                  <a:lnTo>
                    <a:pt x="349803" y="24452"/>
                  </a:lnTo>
                  <a:lnTo>
                    <a:pt x="349861" y="24507"/>
                  </a:lnTo>
                  <a:lnTo>
                    <a:pt x="349881" y="24596"/>
                  </a:lnTo>
                  <a:lnTo>
                    <a:pt x="349855" y="24783"/>
                  </a:lnTo>
                  <a:lnTo>
                    <a:pt x="349807" y="24805"/>
                  </a:lnTo>
                  <a:lnTo>
                    <a:pt x="349794" y="24838"/>
                  </a:lnTo>
                  <a:lnTo>
                    <a:pt x="349790" y="24893"/>
                  </a:lnTo>
                  <a:lnTo>
                    <a:pt x="349774" y="24937"/>
                  </a:lnTo>
                  <a:lnTo>
                    <a:pt x="349754" y="25015"/>
                  </a:lnTo>
                  <a:lnTo>
                    <a:pt x="349770" y="25059"/>
                  </a:lnTo>
                  <a:lnTo>
                    <a:pt x="349770" y="25081"/>
                  </a:lnTo>
                  <a:lnTo>
                    <a:pt x="349801" y="25147"/>
                  </a:lnTo>
                  <a:lnTo>
                    <a:pt x="349790" y="25191"/>
                  </a:lnTo>
                  <a:lnTo>
                    <a:pt x="349772" y="25235"/>
                  </a:lnTo>
                  <a:lnTo>
                    <a:pt x="349710" y="25312"/>
                  </a:lnTo>
                  <a:lnTo>
                    <a:pt x="349757" y="25356"/>
                  </a:lnTo>
                  <a:lnTo>
                    <a:pt x="349779" y="25334"/>
                  </a:lnTo>
                  <a:lnTo>
                    <a:pt x="349807" y="25301"/>
                  </a:lnTo>
                  <a:lnTo>
                    <a:pt x="349859" y="25257"/>
                  </a:lnTo>
                  <a:lnTo>
                    <a:pt x="349879" y="25257"/>
                  </a:lnTo>
                  <a:lnTo>
                    <a:pt x="349890" y="25235"/>
                  </a:lnTo>
                  <a:lnTo>
                    <a:pt x="349917" y="25224"/>
                  </a:lnTo>
                  <a:lnTo>
                    <a:pt x="349941" y="25180"/>
                  </a:lnTo>
                  <a:lnTo>
                    <a:pt x="349982" y="25180"/>
                  </a:lnTo>
                  <a:lnTo>
                    <a:pt x="350009" y="25158"/>
                  </a:lnTo>
                  <a:lnTo>
                    <a:pt x="350052" y="25158"/>
                  </a:lnTo>
                  <a:lnTo>
                    <a:pt x="350094" y="25180"/>
                  </a:lnTo>
                  <a:lnTo>
                    <a:pt x="350081" y="25202"/>
                  </a:lnTo>
                  <a:lnTo>
                    <a:pt x="350134" y="25224"/>
                  </a:lnTo>
                  <a:lnTo>
                    <a:pt x="350162" y="25224"/>
                  </a:lnTo>
                  <a:lnTo>
                    <a:pt x="350198" y="25224"/>
                  </a:lnTo>
                  <a:lnTo>
                    <a:pt x="350224" y="25246"/>
                  </a:lnTo>
                  <a:lnTo>
                    <a:pt x="350227" y="25268"/>
                  </a:lnTo>
                  <a:lnTo>
                    <a:pt x="350234" y="25312"/>
                  </a:lnTo>
                  <a:lnTo>
                    <a:pt x="350271" y="25301"/>
                  </a:lnTo>
                  <a:lnTo>
                    <a:pt x="350307" y="25268"/>
                  </a:lnTo>
                  <a:lnTo>
                    <a:pt x="350325" y="25257"/>
                  </a:lnTo>
                  <a:lnTo>
                    <a:pt x="350340" y="25257"/>
                  </a:lnTo>
                  <a:lnTo>
                    <a:pt x="350345" y="25235"/>
                  </a:lnTo>
                  <a:lnTo>
                    <a:pt x="350323" y="25224"/>
                  </a:lnTo>
                  <a:lnTo>
                    <a:pt x="350323" y="25202"/>
                  </a:lnTo>
                  <a:lnTo>
                    <a:pt x="350338" y="25180"/>
                  </a:lnTo>
                  <a:lnTo>
                    <a:pt x="350367" y="25158"/>
                  </a:lnTo>
                  <a:lnTo>
                    <a:pt x="350491" y="25114"/>
                  </a:lnTo>
                  <a:lnTo>
                    <a:pt x="350610" y="25114"/>
                  </a:lnTo>
                  <a:lnTo>
                    <a:pt x="350722" y="25136"/>
                  </a:lnTo>
                  <a:lnTo>
                    <a:pt x="350810" y="25202"/>
                  </a:lnTo>
                  <a:lnTo>
                    <a:pt x="350897" y="25290"/>
                  </a:lnTo>
                  <a:lnTo>
                    <a:pt x="351032" y="25378"/>
                  </a:lnTo>
                  <a:lnTo>
                    <a:pt x="351086" y="25433"/>
                  </a:lnTo>
                  <a:lnTo>
                    <a:pt x="351343" y="25864"/>
                  </a:lnTo>
                  <a:lnTo>
                    <a:pt x="351482" y="26161"/>
                  </a:lnTo>
                  <a:lnTo>
                    <a:pt x="351680" y="26525"/>
                  </a:lnTo>
                  <a:lnTo>
                    <a:pt x="351794" y="26911"/>
                  </a:lnTo>
                  <a:lnTo>
                    <a:pt x="351917" y="27352"/>
                  </a:lnTo>
                  <a:lnTo>
                    <a:pt x="352039" y="27628"/>
                  </a:lnTo>
                  <a:lnTo>
                    <a:pt x="352171" y="28113"/>
                  </a:lnTo>
                  <a:lnTo>
                    <a:pt x="352269" y="28664"/>
                  </a:lnTo>
                  <a:lnTo>
                    <a:pt x="352335" y="29094"/>
                  </a:lnTo>
                  <a:lnTo>
                    <a:pt x="352335" y="29480"/>
                  </a:lnTo>
                  <a:lnTo>
                    <a:pt x="352351" y="30020"/>
                  </a:lnTo>
                  <a:lnTo>
                    <a:pt x="352302" y="30406"/>
                  </a:lnTo>
                  <a:lnTo>
                    <a:pt x="352237" y="30737"/>
                  </a:lnTo>
                  <a:lnTo>
                    <a:pt x="352187" y="31002"/>
                  </a:lnTo>
                  <a:lnTo>
                    <a:pt x="352056" y="31299"/>
                  </a:lnTo>
                  <a:lnTo>
                    <a:pt x="351966" y="31630"/>
                  </a:lnTo>
                  <a:lnTo>
                    <a:pt x="351859" y="31895"/>
                  </a:lnTo>
                  <a:lnTo>
                    <a:pt x="351785" y="32082"/>
                  </a:lnTo>
                  <a:lnTo>
                    <a:pt x="351761" y="32314"/>
                  </a:lnTo>
                  <a:lnTo>
                    <a:pt x="351654" y="32710"/>
                  </a:lnTo>
                  <a:lnTo>
                    <a:pt x="351532" y="33152"/>
                  </a:lnTo>
                  <a:lnTo>
                    <a:pt x="351466" y="33383"/>
                  </a:lnTo>
                  <a:lnTo>
                    <a:pt x="351319" y="33802"/>
                  </a:lnTo>
                  <a:lnTo>
                    <a:pt x="351169" y="34298"/>
                  </a:lnTo>
                  <a:lnTo>
                    <a:pt x="350987" y="34574"/>
                  </a:lnTo>
                  <a:lnTo>
                    <a:pt x="350883" y="34761"/>
                  </a:lnTo>
                  <a:lnTo>
                    <a:pt x="350647" y="35103"/>
                  </a:lnTo>
                  <a:lnTo>
                    <a:pt x="350299" y="35500"/>
                  </a:lnTo>
                  <a:lnTo>
                    <a:pt x="349904" y="35897"/>
                  </a:lnTo>
                  <a:lnTo>
                    <a:pt x="349843" y="35930"/>
                  </a:lnTo>
                  <a:lnTo>
                    <a:pt x="349794" y="35974"/>
                  </a:lnTo>
                  <a:lnTo>
                    <a:pt x="349741" y="35996"/>
                  </a:lnTo>
                  <a:lnTo>
                    <a:pt x="349627" y="36106"/>
                  </a:lnTo>
                  <a:lnTo>
                    <a:pt x="349539" y="36272"/>
                  </a:lnTo>
                  <a:lnTo>
                    <a:pt x="349467" y="36481"/>
                  </a:lnTo>
                  <a:lnTo>
                    <a:pt x="349177" y="36867"/>
                  </a:lnTo>
                  <a:lnTo>
                    <a:pt x="349076" y="37055"/>
                  </a:lnTo>
                  <a:lnTo>
                    <a:pt x="348949" y="37220"/>
                  </a:lnTo>
                  <a:lnTo>
                    <a:pt x="348843" y="37418"/>
                  </a:lnTo>
                  <a:lnTo>
                    <a:pt x="348609" y="37760"/>
                  </a:lnTo>
                  <a:lnTo>
                    <a:pt x="348535" y="37837"/>
                  </a:lnTo>
                  <a:lnTo>
                    <a:pt x="348355" y="37992"/>
                  </a:lnTo>
                  <a:lnTo>
                    <a:pt x="348190" y="38091"/>
                  </a:lnTo>
                  <a:lnTo>
                    <a:pt x="347922" y="38212"/>
                  </a:lnTo>
                  <a:lnTo>
                    <a:pt x="347669" y="38389"/>
                  </a:lnTo>
                  <a:lnTo>
                    <a:pt x="347566" y="38488"/>
                  </a:lnTo>
                  <a:lnTo>
                    <a:pt x="347466" y="38664"/>
                  </a:lnTo>
                  <a:lnTo>
                    <a:pt x="347418" y="38830"/>
                  </a:lnTo>
                  <a:lnTo>
                    <a:pt x="347380" y="38907"/>
                  </a:lnTo>
                  <a:lnTo>
                    <a:pt x="347284" y="38995"/>
                  </a:lnTo>
                  <a:lnTo>
                    <a:pt x="347196" y="39050"/>
                  </a:lnTo>
                  <a:lnTo>
                    <a:pt x="347059" y="39094"/>
                  </a:lnTo>
                  <a:lnTo>
                    <a:pt x="346988" y="39139"/>
                  </a:lnTo>
                  <a:lnTo>
                    <a:pt x="346628" y="39172"/>
                  </a:lnTo>
                  <a:lnTo>
                    <a:pt x="346454" y="39227"/>
                  </a:lnTo>
                  <a:lnTo>
                    <a:pt x="346342" y="39282"/>
                  </a:lnTo>
                  <a:lnTo>
                    <a:pt x="346161" y="39403"/>
                  </a:lnTo>
                  <a:lnTo>
                    <a:pt x="345974" y="39491"/>
                  </a:lnTo>
                  <a:lnTo>
                    <a:pt x="345876" y="39513"/>
                  </a:lnTo>
                  <a:lnTo>
                    <a:pt x="345626" y="39535"/>
                  </a:lnTo>
                  <a:lnTo>
                    <a:pt x="345541" y="39613"/>
                  </a:lnTo>
                  <a:lnTo>
                    <a:pt x="345508" y="39690"/>
                  </a:lnTo>
                  <a:lnTo>
                    <a:pt x="345439" y="39778"/>
                  </a:lnTo>
                  <a:lnTo>
                    <a:pt x="345368" y="39822"/>
                  </a:lnTo>
                  <a:lnTo>
                    <a:pt x="345225" y="39877"/>
                  </a:lnTo>
                  <a:lnTo>
                    <a:pt x="344746" y="39965"/>
                  </a:lnTo>
                  <a:lnTo>
                    <a:pt x="344485" y="40010"/>
                  </a:lnTo>
                  <a:lnTo>
                    <a:pt x="344316" y="40076"/>
                  </a:lnTo>
                  <a:lnTo>
                    <a:pt x="344119" y="40263"/>
                  </a:lnTo>
                  <a:lnTo>
                    <a:pt x="344069" y="40329"/>
                  </a:lnTo>
                  <a:lnTo>
                    <a:pt x="343972" y="40506"/>
                  </a:lnTo>
                  <a:lnTo>
                    <a:pt x="343848" y="40682"/>
                  </a:lnTo>
                  <a:lnTo>
                    <a:pt x="343755" y="40770"/>
                  </a:lnTo>
                  <a:lnTo>
                    <a:pt x="343612" y="40858"/>
                  </a:lnTo>
                  <a:lnTo>
                    <a:pt x="343550" y="41123"/>
                  </a:lnTo>
                  <a:lnTo>
                    <a:pt x="343506" y="41167"/>
                  </a:lnTo>
                  <a:lnTo>
                    <a:pt x="343493" y="41211"/>
                  </a:lnTo>
                  <a:lnTo>
                    <a:pt x="343279" y="41377"/>
                  </a:lnTo>
                  <a:lnTo>
                    <a:pt x="343084" y="41476"/>
                  </a:lnTo>
                  <a:lnTo>
                    <a:pt x="342901" y="41553"/>
                  </a:lnTo>
                  <a:lnTo>
                    <a:pt x="342664" y="41619"/>
                  </a:lnTo>
                  <a:lnTo>
                    <a:pt x="342359" y="41630"/>
                  </a:lnTo>
                  <a:lnTo>
                    <a:pt x="342001" y="41674"/>
                  </a:lnTo>
                  <a:lnTo>
                    <a:pt x="341731" y="41928"/>
                  </a:lnTo>
                  <a:lnTo>
                    <a:pt x="341589" y="42115"/>
                  </a:lnTo>
                  <a:lnTo>
                    <a:pt x="341336" y="42380"/>
                  </a:lnTo>
                  <a:lnTo>
                    <a:pt x="340064" y="43295"/>
                  </a:lnTo>
                  <a:lnTo>
                    <a:pt x="339732" y="43494"/>
                  </a:lnTo>
                  <a:lnTo>
                    <a:pt x="339624" y="43516"/>
                  </a:lnTo>
                  <a:lnTo>
                    <a:pt x="339490" y="43516"/>
                  </a:lnTo>
                  <a:lnTo>
                    <a:pt x="339319" y="43472"/>
                  </a:lnTo>
                  <a:lnTo>
                    <a:pt x="339076" y="43394"/>
                  </a:lnTo>
                  <a:lnTo>
                    <a:pt x="338856" y="43372"/>
                  </a:lnTo>
                  <a:lnTo>
                    <a:pt x="338712" y="43372"/>
                  </a:lnTo>
                  <a:lnTo>
                    <a:pt x="338404" y="43439"/>
                  </a:lnTo>
                  <a:lnTo>
                    <a:pt x="338293" y="43439"/>
                  </a:lnTo>
                  <a:lnTo>
                    <a:pt x="338128" y="43417"/>
                  </a:lnTo>
                  <a:lnTo>
                    <a:pt x="337874" y="43306"/>
                  </a:lnTo>
                  <a:lnTo>
                    <a:pt x="337731" y="43295"/>
                  </a:lnTo>
                  <a:lnTo>
                    <a:pt x="337620" y="43317"/>
                  </a:lnTo>
                  <a:lnTo>
                    <a:pt x="337543" y="43394"/>
                  </a:lnTo>
                  <a:lnTo>
                    <a:pt x="337399" y="43549"/>
                  </a:lnTo>
                  <a:lnTo>
                    <a:pt x="337267" y="43637"/>
                  </a:lnTo>
                  <a:lnTo>
                    <a:pt x="337146" y="43637"/>
                  </a:lnTo>
                  <a:lnTo>
                    <a:pt x="337024" y="43604"/>
                  </a:lnTo>
                  <a:lnTo>
                    <a:pt x="336969" y="43582"/>
                  </a:lnTo>
                  <a:lnTo>
                    <a:pt x="336848" y="43483"/>
                  </a:lnTo>
                  <a:lnTo>
                    <a:pt x="336738" y="43439"/>
                  </a:lnTo>
                  <a:lnTo>
                    <a:pt x="336583" y="43417"/>
                  </a:lnTo>
                  <a:lnTo>
                    <a:pt x="336462" y="43417"/>
                  </a:lnTo>
                  <a:lnTo>
                    <a:pt x="336307" y="43593"/>
                  </a:lnTo>
                  <a:lnTo>
                    <a:pt x="336076" y="43769"/>
                  </a:lnTo>
                  <a:lnTo>
                    <a:pt x="335976" y="43813"/>
                  </a:lnTo>
                  <a:lnTo>
                    <a:pt x="335822" y="43802"/>
                  </a:lnTo>
                  <a:lnTo>
                    <a:pt x="335789" y="43791"/>
                  </a:lnTo>
                  <a:lnTo>
                    <a:pt x="335634" y="43505"/>
                  </a:lnTo>
                  <a:lnTo>
                    <a:pt x="335524" y="43394"/>
                  </a:lnTo>
                  <a:lnTo>
                    <a:pt x="335193" y="43229"/>
                  </a:lnTo>
                  <a:lnTo>
                    <a:pt x="335127" y="43218"/>
                  </a:lnTo>
                  <a:lnTo>
                    <a:pt x="335083" y="43185"/>
                  </a:lnTo>
                  <a:lnTo>
                    <a:pt x="334950" y="43163"/>
                  </a:lnTo>
                  <a:lnTo>
                    <a:pt x="334730" y="43163"/>
                  </a:lnTo>
                  <a:lnTo>
                    <a:pt x="334652" y="43141"/>
                  </a:lnTo>
                  <a:lnTo>
                    <a:pt x="334531" y="43086"/>
                  </a:lnTo>
                  <a:lnTo>
                    <a:pt x="334421" y="42997"/>
                  </a:lnTo>
                  <a:lnTo>
                    <a:pt x="334365" y="42975"/>
                  </a:lnTo>
                  <a:lnTo>
                    <a:pt x="334277" y="42997"/>
                  </a:lnTo>
                  <a:lnTo>
                    <a:pt x="334222" y="43053"/>
                  </a:lnTo>
                  <a:lnTo>
                    <a:pt x="334200" y="43119"/>
                  </a:lnTo>
                  <a:lnTo>
                    <a:pt x="334178" y="43207"/>
                  </a:lnTo>
                  <a:lnTo>
                    <a:pt x="334189" y="43328"/>
                  </a:lnTo>
                  <a:lnTo>
                    <a:pt x="334244" y="43725"/>
                  </a:lnTo>
                  <a:lnTo>
                    <a:pt x="334244" y="43880"/>
                  </a:lnTo>
                  <a:lnTo>
                    <a:pt x="334200" y="44133"/>
                  </a:lnTo>
                  <a:lnTo>
                    <a:pt x="334244" y="44475"/>
                  </a:lnTo>
                  <a:lnTo>
                    <a:pt x="334222" y="44541"/>
                  </a:lnTo>
                  <a:lnTo>
                    <a:pt x="334145" y="44662"/>
                  </a:lnTo>
                  <a:lnTo>
                    <a:pt x="333571" y="45114"/>
                  </a:lnTo>
                  <a:lnTo>
                    <a:pt x="333229" y="45291"/>
                  </a:lnTo>
                  <a:lnTo>
                    <a:pt x="333163" y="45302"/>
                  </a:lnTo>
                  <a:lnTo>
                    <a:pt x="332876" y="45280"/>
                  </a:lnTo>
                  <a:lnTo>
                    <a:pt x="332600" y="45158"/>
                  </a:lnTo>
                  <a:lnTo>
                    <a:pt x="332457" y="45125"/>
                  </a:lnTo>
                  <a:lnTo>
                    <a:pt x="332026" y="45070"/>
                  </a:lnTo>
                  <a:lnTo>
                    <a:pt x="331949" y="45037"/>
                  </a:lnTo>
                  <a:lnTo>
                    <a:pt x="331916" y="45004"/>
                  </a:lnTo>
                  <a:lnTo>
                    <a:pt x="331728" y="44684"/>
                  </a:lnTo>
                  <a:lnTo>
                    <a:pt x="331695" y="44662"/>
                  </a:lnTo>
                  <a:lnTo>
                    <a:pt x="331618" y="44640"/>
                  </a:lnTo>
                  <a:lnTo>
                    <a:pt x="331442" y="44651"/>
                  </a:lnTo>
                  <a:lnTo>
                    <a:pt x="331199" y="44740"/>
                  </a:lnTo>
                  <a:lnTo>
                    <a:pt x="330978" y="44750"/>
                  </a:lnTo>
                  <a:lnTo>
                    <a:pt x="330791" y="44784"/>
                  </a:lnTo>
                  <a:lnTo>
                    <a:pt x="330747" y="44806"/>
                  </a:lnTo>
                  <a:lnTo>
                    <a:pt x="330625" y="44905"/>
                  </a:lnTo>
                  <a:lnTo>
                    <a:pt x="330360" y="45015"/>
                  </a:lnTo>
                  <a:lnTo>
                    <a:pt x="330283" y="45114"/>
                  </a:lnTo>
                  <a:lnTo>
                    <a:pt x="330206" y="45247"/>
                  </a:lnTo>
                  <a:lnTo>
                    <a:pt x="330107" y="45688"/>
                  </a:lnTo>
                  <a:lnTo>
                    <a:pt x="330096" y="45996"/>
                  </a:lnTo>
                  <a:lnTo>
                    <a:pt x="330074" y="46239"/>
                  </a:lnTo>
                  <a:lnTo>
                    <a:pt x="330040" y="46338"/>
                  </a:lnTo>
                  <a:lnTo>
                    <a:pt x="329853" y="46713"/>
                  </a:lnTo>
                  <a:lnTo>
                    <a:pt x="329853" y="46879"/>
                  </a:lnTo>
                  <a:lnTo>
                    <a:pt x="329941" y="47121"/>
                  </a:lnTo>
                  <a:lnTo>
                    <a:pt x="329963" y="47220"/>
                  </a:lnTo>
                  <a:lnTo>
                    <a:pt x="329963" y="47309"/>
                  </a:lnTo>
                  <a:lnTo>
                    <a:pt x="329941" y="47419"/>
                  </a:lnTo>
                  <a:lnTo>
                    <a:pt x="329875" y="47474"/>
                  </a:lnTo>
                  <a:lnTo>
                    <a:pt x="329754" y="47540"/>
                  </a:lnTo>
                  <a:lnTo>
                    <a:pt x="329665" y="47617"/>
                  </a:lnTo>
                  <a:lnTo>
                    <a:pt x="329632" y="47717"/>
                  </a:lnTo>
                  <a:lnTo>
                    <a:pt x="329621" y="47871"/>
                  </a:lnTo>
                  <a:lnTo>
                    <a:pt x="329588" y="47893"/>
                  </a:lnTo>
                  <a:lnTo>
                    <a:pt x="329467" y="47926"/>
                  </a:lnTo>
                  <a:lnTo>
                    <a:pt x="329412" y="47959"/>
                  </a:lnTo>
                  <a:lnTo>
                    <a:pt x="329345" y="48124"/>
                  </a:lnTo>
                  <a:lnTo>
                    <a:pt x="329235" y="48224"/>
                  </a:lnTo>
                  <a:lnTo>
                    <a:pt x="329092" y="48246"/>
                  </a:lnTo>
                  <a:lnTo>
                    <a:pt x="328904" y="48235"/>
                  </a:lnTo>
                  <a:lnTo>
                    <a:pt x="328683" y="47992"/>
                  </a:lnTo>
                  <a:lnTo>
                    <a:pt x="328551" y="47893"/>
                  </a:lnTo>
                  <a:lnTo>
                    <a:pt x="328430" y="47904"/>
                  </a:lnTo>
                  <a:lnTo>
                    <a:pt x="328363" y="47948"/>
                  </a:lnTo>
                  <a:lnTo>
                    <a:pt x="328253" y="47981"/>
                  </a:lnTo>
                  <a:lnTo>
                    <a:pt x="328176" y="48014"/>
                  </a:lnTo>
                  <a:lnTo>
                    <a:pt x="328088" y="48014"/>
                  </a:lnTo>
                  <a:lnTo>
                    <a:pt x="327922" y="48003"/>
                  </a:lnTo>
                  <a:lnTo>
                    <a:pt x="327701" y="48257"/>
                  </a:lnTo>
                  <a:lnTo>
                    <a:pt x="327503" y="48433"/>
                  </a:lnTo>
                  <a:lnTo>
                    <a:pt x="327448" y="48455"/>
                  </a:lnTo>
                  <a:lnTo>
                    <a:pt x="327282" y="48466"/>
                  </a:lnTo>
                  <a:lnTo>
                    <a:pt x="327194" y="48510"/>
                  </a:lnTo>
                  <a:lnTo>
                    <a:pt x="327161" y="48554"/>
                  </a:lnTo>
                  <a:lnTo>
                    <a:pt x="327161" y="48621"/>
                  </a:lnTo>
                  <a:lnTo>
                    <a:pt x="327205" y="48742"/>
                  </a:lnTo>
                  <a:lnTo>
                    <a:pt x="327128" y="48874"/>
                  </a:lnTo>
                  <a:lnTo>
                    <a:pt x="327084" y="48918"/>
                  </a:lnTo>
                  <a:lnTo>
                    <a:pt x="327084" y="48984"/>
                  </a:lnTo>
                  <a:lnTo>
                    <a:pt x="327095" y="49051"/>
                  </a:lnTo>
                  <a:lnTo>
                    <a:pt x="327150" y="49106"/>
                  </a:lnTo>
                  <a:lnTo>
                    <a:pt x="327227" y="49106"/>
                  </a:lnTo>
                  <a:lnTo>
                    <a:pt x="327326" y="49095"/>
                  </a:lnTo>
                  <a:lnTo>
                    <a:pt x="327558" y="49018"/>
                  </a:lnTo>
                  <a:lnTo>
                    <a:pt x="327679" y="49028"/>
                  </a:lnTo>
                  <a:lnTo>
                    <a:pt x="327812" y="49084"/>
                  </a:lnTo>
                  <a:lnTo>
                    <a:pt x="327988" y="49260"/>
                  </a:lnTo>
                  <a:lnTo>
                    <a:pt x="328077" y="49381"/>
                  </a:lnTo>
                  <a:lnTo>
                    <a:pt x="328132" y="49492"/>
                  </a:lnTo>
                  <a:lnTo>
                    <a:pt x="328187" y="49679"/>
                  </a:lnTo>
                  <a:lnTo>
                    <a:pt x="328198" y="49789"/>
                  </a:lnTo>
                  <a:lnTo>
                    <a:pt x="328187" y="49900"/>
                  </a:lnTo>
                  <a:lnTo>
                    <a:pt x="328143" y="50021"/>
                  </a:lnTo>
                  <a:lnTo>
                    <a:pt x="328077" y="50131"/>
                  </a:lnTo>
                  <a:lnTo>
                    <a:pt x="327889" y="50319"/>
                  </a:lnTo>
                  <a:lnTo>
                    <a:pt x="327779" y="50473"/>
                  </a:lnTo>
                  <a:lnTo>
                    <a:pt x="327613" y="50638"/>
                  </a:lnTo>
                  <a:lnTo>
                    <a:pt x="327393" y="50760"/>
                  </a:lnTo>
                  <a:lnTo>
                    <a:pt x="327051" y="50859"/>
                  </a:lnTo>
                  <a:lnTo>
                    <a:pt x="326995" y="50892"/>
                  </a:lnTo>
                  <a:lnTo>
                    <a:pt x="326896" y="50991"/>
                  </a:lnTo>
                  <a:lnTo>
                    <a:pt x="326819" y="51157"/>
                  </a:lnTo>
                  <a:lnTo>
                    <a:pt x="326764" y="51322"/>
                  </a:lnTo>
                  <a:lnTo>
                    <a:pt x="326742" y="51553"/>
                  </a:lnTo>
                  <a:lnTo>
                    <a:pt x="326720" y="51675"/>
                  </a:lnTo>
                  <a:lnTo>
                    <a:pt x="326686" y="51719"/>
                  </a:lnTo>
                  <a:lnTo>
                    <a:pt x="326653" y="51774"/>
                  </a:lnTo>
                  <a:lnTo>
                    <a:pt x="326598" y="51818"/>
                  </a:lnTo>
                  <a:lnTo>
                    <a:pt x="326554" y="51840"/>
                  </a:lnTo>
                  <a:lnTo>
                    <a:pt x="326499" y="51829"/>
                  </a:lnTo>
                  <a:lnTo>
                    <a:pt x="326322" y="51785"/>
                  </a:lnTo>
                  <a:lnTo>
                    <a:pt x="326234" y="51741"/>
                  </a:lnTo>
                  <a:lnTo>
                    <a:pt x="326080" y="51741"/>
                  </a:lnTo>
                  <a:lnTo>
                    <a:pt x="326046" y="51763"/>
                  </a:lnTo>
                  <a:lnTo>
                    <a:pt x="325715" y="52027"/>
                  </a:lnTo>
                  <a:lnTo>
                    <a:pt x="325616" y="52083"/>
                  </a:lnTo>
                  <a:lnTo>
                    <a:pt x="325517" y="52094"/>
                  </a:lnTo>
                  <a:lnTo>
                    <a:pt x="325407" y="52083"/>
                  </a:lnTo>
                  <a:lnTo>
                    <a:pt x="325186" y="51961"/>
                  </a:lnTo>
                  <a:lnTo>
                    <a:pt x="325098" y="51884"/>
                  </a:lnTo>
                  <a:lnTo>
                    <a:pt x="325020" y="51873"/>
                  </a:lnTo>
                  <a:lnTo>
                    <a:pt x="324943" y="51928"/>
                  </a:lnTo>
                  <a:lnTo>
                    <a:pt x="324921" y="51983"/>
                  </a:lnTo>
                  <a:lnTo>
                    <a:pt x="324910" y="52072"/>
                  </a:lnTo>
                  <a:lnTo>
                    <a:pt x="325175" y="52402"/>
                  </a:lnTo>
                  <a:lnTo>
                    <a:pt x="325197" y="52458"/>
                  </a:lnTo>
                  <a:lnTo>
                    <a:pt x="325208" y="52513"/>
                  </a:lnTo>
                  <a:lnTo>
                    <a:pt x="325153" y="52854"/>
                  </a:lnTo>
                  <a:lnTo>
                    <a:pt x="325054" y="53064"/>
                  </a:lnTo>
                  <a:lnTo>
                    <a:pt x="324910" y="53306"/>
                  </a:lnTo>
                  <a:lnTo>
                    <a:pt x="324888" y="53395"/>
                  </a:lnTo>
                  <a:lnTo>
                    <a:pt x="324855" y="53604"/>
                  </a:lnTo>
                  <a:lnTo>
                    <a:pt x="324778" y="53648"/>
                  </a:lnTo>
                  <a:lnTo>
                    <a:pt x="324689" y="53670"/>
                  </a:lnTo>
                  <a:lnTo>
                    <a:pt x="324590" y="53670"/>
                  </a:lnTo>
                  <a:lnTo>
                    <a:pt x="324414" y="53527"/>
                  </a:lnTo>
                  <a:lnTo>
                    <a:pt x="324259" y="53472"/>
                  </a:lnTo>
                  <a:lnTo>
                    <a:pt x="324138" y="53395"/>
                  </a:lnTo>
                  <a:lnTo>
                    <a:pt x="324083" y="53340"/>
                  </a:lnTo>
                  <a:lnTo>
                    <a:pt x="323994" y="53328"/>
                  </a:lnTo>
                  <a:lnTo>
                    <a:pt x="323796" y="53340"/>
                  </a:lnTo>
                  <a:lnTo>
                    <a:pt x="323542" y="53318"/>
                  </a:lnTo>
                  <a:lnTo>
                    <a:pt x="323377" y="53262"/>
                  </a:lnTo>
                  <a:lnTo>
                    <a:pt x="323200" y="53119"/>
                  </a:lnTo>
                  <a:lnTo>
                    <a:pt x="323079" y="53086"/>
                  </a:lnTo>
                  <a:lnTo>
                    <a:pt x="322935" y="53075"/>
                  </a:lnTo>
                  <a:lnTo>
                    <a:pt x="322803" y="53097"/>
                  </a:lnTo>
                  <a:lnTo>
                    <a:pt x="322593" y="53185"/>
                  </a:lnTo>
                  <a:lnTo>
                    <a:pt x="322428" y="53185"/>
                  </a:lnTo>
                  <a:lnTo>
                    <a:pt x="322229" y="53207"/>
                  </a:lnTo>
                  <a:lnTo>
                    <a:pt x="322130" y="53262"/>
                  </a:lnTo>
                  <a:lnTo>
                    <a:pt x="322041" y="53340"/>
                  </a:lnTo>
                  <a:lnTo>
                    <a:pt x="321942" y="53560"/>
                  </a:lnTo>
                  <a:lnTo>
                    <a:pt x="321810" y="53770"/>
                  </a:lnTo>
                  <a:lnTo>
                    <a:pt x="321755" y="53836"/>
                  </a:lnTo>
                  <a:lnTo>
                    <a:pt x="321688" y="54001"/>
                  </a:lnTo>
                  <a:lnTo>
                    <a:pt x="321611" y="54277"/>
                  </a:lnTo>
                  <a:lnTo>
                    <a:pt x="321589" y="54409"/>
                  </a:lnTo>
                  <a:lnTo>
                    <a:pt x="321545" y="54541"/>
                  </a:lnTo>
                  <a:lnTo>
                    <a:pt x="321446" y="54619"/>
                  </a:lnTo>
                  <a:lnTo>
                    <a:pt x="321413" y="54630"/>
                  </a:lnTo>
                  <a:lnTo>
                    <a:pt x="321247" y="54641"/>
                  </a:lnTo>
                  <a:lnTo>
                    <a:pt x="321049" y="54596"/>
                  </a:lnTo>
                  <a:lnTo>
                    <a:pt x="320938" y="54596"/>
                  </a:lnTo>
                  <a:lnTo>
                    <a:pt x="320751" y="54619"/>
                  </a:lnTo>
                  <a:lnTo>
                    <a:pt x="320629" y="54696"/>
                  </a:lnTo>
                  <a:lnTo>
                    <a:pt x="320574" y="54762"/>
                  </a:lnTo>
                  <a:lnTo>
                    <a:pt x="320519" y="54883"/>
                  </a:lnTo>
                  <a:lnTo>
                    <a:pt x="320673" y="54949"/>
                  </a:lnTo>
                  <a:lnTo>
                    <a:pt x="320762" y="54971"/>
                  </a:lnTo>
                  <a:lnTo>
                    <a:pt x="320795" y="55015"/>
                  </a:lnTo>
                  <a:lnTo>
                    <a:pt x="320784" y="55115"/>
                  </a:lnTo>
                  <a:lnTo>
                    <a:pt x="320662" y="55269"/>
                  </a:lnTo>
                  <a:lnTo>
                    <a:pt x="320684" y="55357"/>
                  </a:lnTo>
                  <a:lnTo>
                    <a:pt x="320706" y="55401"/>
                  </a:lnTo>
                  <a:lnTo>
                    <a:pt x="320751" y="55423"/>
                  </a:lnTo>
                  <a:lnTo>
                    <a:pt x="320795" y="55423"/>
                  </a:lnTo>
                  <a:lnTo>
                    <a:pt x="320817" y="55401"/>
                  </a:lnTo>
                  <a:lnTo>
                    <a:pt x="320894" y="55379"/>
                  </a:lnTo>
                  <a:lnTo>
                    <a:pt x="321126" y="55148"/>
                  </a:lnTo>
                  <a:lnTo>
                    <a:pt x="321159" y="55137"/>
                  </a:lnTo>
                  <a:lnTo>
                    <a:pt x="321335" y="55126"/>
                  </a:lnTo>
                  <a:lnTo>
                    <a:pt x="321799" y="55170"/>
                  </a:lnTo>
                  <a:lnTo>
                    <a:pt x="321986" y="55170"/>
                  </a:lnTo>
                  <a:lnTo>
                    <a:pt x="322097" y="55148"/>
                  </a:lnTo>
                  <a:lnTo>
                    <a:pt x="322726" y="54883"/>
                  </a:lnTo>
                  <a:lnTo>
                    <a:pt x="322924" y="54773"/>
                  </a:lnTo>
                  <a:lnTo>
                    <a:pt x="323145" y="54685"/>
                  </a:lnTo>
                  <a:lnTo>
                    <a:pt x="323354" y="54586"/>
                  </a:lnTo>
                  <a:lnTo>
                    <a:pt x="323509" y="54486"/>
                  </a:lnTo>
                  <a:lnTo>
                    <a:pt x="323707" y="54321"/>
                  </a:lnTo>
                  <a:lnTo>
                    <a:pt x="323774" y="54288"/>
                  </a:lnTo>
                  <a:lnTo>
                    <a:pt x="323862" y="54288"/>
                  </a:lnTo>
                  <a:lnTo>
                    <a:pt x="323961" y="54321"/>
                  </a:lnTo>
                  <a:lnTo>
                    <a:pt x="324005" y="54354"/>
                  </a:lnTo>
                  <a:lnTo>
                    <a:pt x="324105" y="54354"/>
                  </a:lnTo>
                  <a:lnTo>
                    <a:pt x="324270" y="54222"/>
                  </a:lnTo>
                  <a:lnTo>
                    <a:pt x="324325" y="54222"/>
                  </a:lnTo>
                  <a:lnTo>
                    <a:pt x="324436" y="54244"/>
                  </a:lnTo>
                  <a:lnTo>
                    <a:pt x="324524" y="54244"/>
                  </a:lnTo>
                  <a:lnTo>
                    <a:pt x="324723" y="54100"/>
                  </a:lnTo>
                  <a:lnTo>
                    <a:pt x="324965" y="53869"/>
                  </a:lnTo>
                  <a:lnTo>
                    <a:pt x="325054" y="53836"/>
                  </a:lnTo>
                  <a:lnTo>
                    <a:pt x="325495" y="53858"/>
                  </a:lnTo>
                  <a:lnTo>
                    <a:pt x="325660" y="53825"/>
                  </a:lnTo>
                  <a:lnTo>
                    <a:pt x="325749" y="53758"/>
                  </a:lnTo>
                  <a:lnTo>
                    <a:pt x="325892" y="53582"/>
                  </a:lnTo>
                  <a:lnTo>
                    <a:pt x="325925" y="53516"/>
                  </a:lnTo>
                  <a:lnTo>
                    <a:pt x="326057" y="53439"/>
                  </a:lnTo>
                  <a:lnTo>
                    <a:pt x="326499" y="53351"/>
                  </a:lnTo>
                  <a:lnTo>
                    <a:pt x="326841" y="53240"/>
                  </a:lnTo>
                  <a:lnTo>
                    <a:pt x="327161" y="53174"/>
                  </a:lnTo>
                  <a:lnTo>
                    <a:pt x="327492" y="53064"/>
                  </a:lnTo>
                  <a:lnTo>
                    <a:pt x="327723" y="53042"/>
                  </a:lnTo>
                  <a:lnTo>
                    <a:pt x="327834" y="53064"/>
                  </a:lnTo>
                  <a:lnTo>
                    <a:pt x="327955" y="53119"/>
                  </a:lnTo>
                  <a:lnTo>
                    <a:pt x="328121" y="53240"/>
                  </a:lnTo>
                  <a:lnTo>
                    <a:pt x="328330" y="53240"/>
                  </a:lnTo>
                  <a:lnTo>
                    <a:pt x="328408" y="53196"/>
                  </a:lnTo>
                  <a:lnTo>
                    <a:pt x="328540" y="53064"/>
                  </a:lnTo>
                  <a:lnTo>
                    <a:pt x="328661" y="52976"/>
                  </a:lnTo>
                  <a:lnTo>
                    <a:pt x="328871" y="52932"/>
                  </a:lnTo>
                  <a:lnTo>
                    <a:pt x="329213" y="52888"/>
                  </a:lnTo>
                  <a:lnTo>
                    <a:pt x="329533" y="52888"/>
                  </a:lnTo>
                  <a:lnTo>
                    <a:pt x="329643" y="52865"/>
                  </a:lnTo>
                  <a:lnTo>
                    <a:pt x="329897" y="52799"/>
                  </a:lnTo>
                  <a:lnTo>
                    <a:pt x="330228" y="52579"/>
                  </a:lnTo>
                  <a:lnTo>
                    <a:pt x="330471" y="52502"/>
                  </a:lnTo>
                  <a:lnTo>
                    <a:pt x="330713" y="52480"/>
                  </a:lnTo>
                  <a:lnTo>
                    <a:pt x="330934" y="52480"/>
                  </a:lnTo>
                  <a:lnTo>
                    <a:pt x="331442" y="52612"/>
                  </a:lnTo>
                  <a:lnTo>
                    <a:pt x="331574" y="52678"/>
                  </a:lnTo>
                  <a:lnTo>
                    <a:pt x="331894" y="52976"/>
                  </a:lnTo>
                  <a:lnTo>
                    <a:pt x="332148" y="53296"/>
                  </a:lnTo>
                  <a:lnTo>
                    <a:pt x="332225" y="53417"/>
                  </a:lnTo>
                  <a:lnTo>
                    <a:pt x="332346" y="53703"/>
                  </a:lnTo>
                  <a:lnTo>
                    <a:pt x="332479" y="54178"/>
                  </a:lnTo>
                  <a:lnTo>
                    <a:pt x="332600" y="54420"/>
                  </a:lnTo>
                  <a:lnTo>
                    <a:pt x="332975" y="54762"/>
                  </a:lnTo>
                  <a:lnTo>
                    <a:pt x="333064" y="54828"/>
                  </a:lnTo>
                  <a:lnTo>
                    <a:pt x="333240" y="55049"/>
                  </a:lnTo>
                  <a:lnTo>
                    <a:pt x="333383" y="55280"/>
                  </a:lnTo>
                  <a:lnTo>
                    <a:pt x="333549" y="55589"/>
                  </a:lnTo>
                  <a:lnTo>
                    <a:pt x="333637" y="55875"/>
                  </a:lnTo>
                  <a:lnTo>
                    <a:pt x="333659" y="55909"/>
                  </a:lnTo>
                  <a:lnTo>
                    <a:pt x="333792" y="56339"/>
                  </a:lnTo>
                  <a:lnTo>
                    <a:pt x="333858" y="56603"/>
                  </a:lnTo>
                  <a:lnTo>
                    <a:pt x="334045" y="57739"/>
                  </a:lnTo>
                  <a:lnTo>
                    <a:pt x="334090" y="58114"/>
                  </a:lnTo>
                  <a:lnTo>
                    <a:pt x="334101" y="58444"/>
                  </a:lnTo>
                  <a:lnTo>
                    <a:pt x="334079" y="59139"/>
                  </a:lnTo>
                  <a:lnTo>
                    <a:pt x="334045" y="59293"/>
                  </a:lnTo>
                  <a:lnTo>
                    <a:pt x="334045" y="59459"/>
                  </a:lnTo>
                  <a:lnTo>
                    <a:pt x="334023" y="59558"/>
                  </a:lnTo>
                  <a:lnTo>
                    <a:pt x="334001" y="59801"/>
                  </a:lnTo>
                  <a:lnTo>
                    <a:pt x="333968" y="59911"/>
                  </a:lnTo>
                  <a:lnTo>
                    <a:pt x="333891" y="60330"/>
                  </a:lnTo>
                  <a:lnTo>
                    <a:pt x="333571" y="61124"/>
                  </a:lnTo>
                  <a:lnTo>
                    <a:pt x="333262" y="61653"/>
                  </a:lnTo>
                  <a:lnTo>
                    <a:pt x="333163" y="61752"/>
                  </a:lnTo>
                  <a:lnTo>
                    <a:pt x="332865" y="62204"/>
                  </a:lnTo>
                  <a:lnTo>
                    <a:pt x="332777" y="62381"/>
                  </a:lnTo>
                  <a:lnTo>
                    <a:pt x="332699" y="62568"/>
                  </a:lnTo>
                  <a:lnTo>
                    <a:pt x="332523" y="62921"/>
                  </a:lnTo>
                  <a:lnTo>
                    <a:pt x="332501" y="62998"/>
                  </a:lnTo>
                  <a:lnTo>
                    <a:pt x="332280" y="63527"/>
                  </a:lnTo>
                  <a:lnTo>
                    <a:pt x="332225" y="63704"/>
                  </a:lnTo>
                  <a:lnTo>
                    <a:pt x="332115" y="63968"/>
                  </a:lnTo>
                  <a:lnTo>
                    <a:pt x="331949" y="64299"/>
                  </a:lnTo>
                  <a:lnTo>
                    <a:pt x="331916" y="64398"/>
                  </a:lnTo>
                  <a:lnTo>
                    <a:pt x="331828" y="64564"/>
                  </a:lnTo>
                  <a:lnTo>
                    <a:pt x="331795" y="64685"/>
                  </a:lnTo>
                  <a:lnTo>
                    <a:pt x="331640" y="65071"/>
                  </a:lnTo>
                  <a:lnTo>
                    <a:pt x="330537" y="66813"/>
                  </a:lnTo>
                  <a:lnTo>
                    <a:pt x="330383" y="67012"/>
                  </a:lnTo>
                  <a:lnTo>
                    <a:pt x="330096" y="67452"/>
                  </a:lnTo>
                  <a:lnTo>
                    <a:pt x="329732" y="68081"/>
                  </a:lnTo>
                  <a:lnTo>
                    <a:pt x="329500" y="68412"/>
                  </a:lnTo>
                  <a:lnTo>
                    <a:pt x="328937" y="69040"/>
                  </a:lnTo>
                  <a:lnTo>
                    <a:pt x="328518" y="69437"/>
                  </a:lnTo>
                  <a:lnTo>
                    <a:pt x="328352" y="69569"/>
                  </a:lnTo>
                  <a:lnTo>
                    <a:pt x="328220" y="69613"/>
                  </a:lnTo>
                  <a:lnTo>
                    <a:pt x="328143" y="69625"/>
                  </a:lnTo>
                  <a:lnTo>
                    <a:pt x="328066" y="69613"/>
                  </a:lnTo>
                  <a:lnTo>
                    <a:pt x="327944" y="69525"/>
                  </a:lnTo>
                  <a:lnTo>
                    <a:pt x="327746" y="69305"/>
                  </a:lnTo>
                  <a:lnTo>
                    <a:pt x="327712" y="69294"/>
                  </a:lnTo>
                  <a:lnTo>
                    <a:pt x="327668" y="69305"/>
                  </a:lnTo>
                  <a:lnTo>
                    <a:pt x="327613" y="69327"/>
                  </a:lnTo>
                  <a:lnTo>
                    <a:pt x="327536" y="69404"/>
                  </a:lnTo>
                  <a:lnTo>
                    <a:pt x="327503" y="69558"/>
                  </a:lnTo>
                  <a:lnTo>
                    <a:pt x="327415" y="69746"/>
                  </a:lnTo>
                  <a:lnTo>
                    <a:pt x="327249" y="69988"/>
                  </a:lnTo>
                  <a:lnTo>
                    <a:pt x="326775" y="70462"/>
                  </a:lnTo>
                  <a:lnTo>
                    <a:pt x="326455" y="70749"/>
                  </a:lnTo>
                  <a:lnTo>
                    <a:pt x="326245" y="70992"/>
                  </a:lnTo>
                  <a:lnTo>
                    <a:pt x="326102" y="71168"/>
                  </a:lnTo>
                  <a:lnTo>
                    <a:pt x="325826" y="71510"/>
                  </a:lnTo>
                  <a:lnTo>
                    <a:pt x="325682" y="71642"/>
                  </a:lnTo>
                  <a:lnTo>
                    <a:pt x="325440" y="71830"/>
                  </a:lnTo>
                  <a:lnTo>
                    <a:pt x="324833" y="72326"/>
                  </a:lnTo>
                  <a:lnTo>
                    <a:pt x="324535" y="72524"/>
                  </a:lnTo>
                  <a:lnTo>
                    <a:pt x="324447" y="72613"/>
                  </a:lnTo>
                  <a:lnTo>
                    <a:pt x="324171" y="72811"/>
                  </a:lnTo>
                  <a:lnTo>
                    <a:pt x="323674" y="73263"/>
                  </a:lnTo>
                  <a:lnTo>
                    <a:pt x="323487" y="73473"/>
                  </a:lnTo>
                  <a:lnTo>
                    <a:pt x="323321" y="73649"/>
                  </a:lnTo>
                  <a:lnTo>
                    <a:pt x="323244" y="73737"/>
                  </a:lnTo>
                  <a:lnTo>
                    <a:pt x="322781" y="74211"/>
                  </a:lnTo>
                  <a:lnTo>
                    <a:pt x="322306" y="74575"/>
                  </a:lnTo>
                  <a:lnTo>
                    <a:pt x="322174" y="74663"/>
                  </a:lnTo>
                  <a:lnTo>
                    <a:pt x="321964" y="74774"/>
                  </a:lnTo>
                  <a:lnTo>
                    <a:pt x="321622" y="75093"/>
                  </a:lnTo>
                  <a:lnTo>
                    <a:pt x="321170" y="75391"/>
                  </a:lnTo>
                  <a:lnTo>
                    <a:pt x="320971" y="75501"/>
                  </a:lnTo>
                  <a:lnTo>
                    <a:pt x="320607" y="75722"/>
                  </a:lnTo>
                  <a:lnTo>
                    <a:pt x="320574" y="75744"/>
                  </a:lnTo>
                  <a:lnTo>
                    <a:pt x="320552" y="75766"/>
                  </a:lnTo>
                  <a:lnTo>
                    <a:pt x="320398" y="75832"/>
                  </a:lnTo>
                  <a:lnTo>
                    <a:pt x="320199" y="75788"/>
                  </a:lnTo>
                  <a:lnTo>
                    <a:pt x="320089" y="75788"/>
                  </a:lnTo>
                  <a:lnTo>
                    <a:pt x="320011" y="75832"/>
                  </a:lnTo>
                  <a:lnTo>
                    <a:pt x="319978" y="75931"/>
                  </a:lnTo>
                  <a:lnTo>
                    <a:pt x="319978" y="75986"/>
                  </a:lnTo>
                  <a:lnTo>
                    <a:pt x="320000" y="76052"/>
                  </a:lnTo>
                  <a:lnTo>
                    <a:pt x="319967" y="76196"/>
                  </a:lnTo>
                  <a:lnTo>
                    <a:pt x="319747" y="76416"/>
                  </a:lnTo>
                  <a:lnTo>
                    <a:pt x="319559" y="76582"/>
                  </a:lnTo>
                  <a:lnTo>
                    <a:pt x="319360" y="76714"/>
                  </a:lnTo>
                  <a:lnTo>
                    <a:pt x="319195" y="76868"/>
                  </a:lnTo>
                  <a:lnTo>
                    <a:pt x="318776" y="77177"/>
                  </a:lnTo>
                  <a:lnTo>
                    <a:pt x="318676" y="77243"/>
                  </a:lnTo>
                  <a:lnTo>
                    <a:pt x="318412" y="77343"/>
                  </a:lnTo>
                  <a:lnTo>
                    <a:pt x="318312" y="77409"/>
                  </a:lnTo>
                  <a:lnTo>
                    <a:pt x="318147" y="77541"/>
                  </a:lnTo>
                  <a:lnTo>
                    <a:pt x="317694" y="77982"/>
                  </a:lnTo>
                  <a:lnTo>
                    <a:pt x="317507" y="78125"/>
                  </a:lnTo>
                  <a:lnTo>
                    <a:pt x="317242" y="78291"/>
                  </a:lnTo>
                  <a:lnTo>
                    <a:pt x="316889" y="78489"/>
                  </a:lnTo>
                  <a:lnTo>
                    <a:pt x="316238" y="78765"/>
                  </a:lnTo>
                  <a:lnTo>
                    <a:pt x="316128" y="78787"/>
                  </a:lnTo>
                  <a:lnTo>
                    <a:pt x="315929" y="78853"/>
                  </a:lnTo>
                  <a:lnTo>
                    <a:pt x="315653" y="78919"/>
                  </a:lnTo>
                  <a:lnTo>
                    <a:pt x="315300" y="79052"/>
                  </a:lnTo>
                  <a:lnTo>
                    <a:pt x="315047" y="79173"/>
                  </a:lnTo>
                  <a:lnTo>
                    <a:pt x="314771" y="79239"/>
                  </a:lnTo>
                  <a:lnTo>
                    <a:pt x="314605" y="79327"/>
                  </a:lnTo>
                  <a:lnTo>
                    <a:pt x="314440" y="79382"/>
                  </a:lnTo>
                  <a:lnTo>
                    <a:pt x="314120" y="79559"/>
                  </a:lnTo>
                  <a:lnTo>
                    <a:pt x="313888" y="79669"/>
                  </a:lnTo>
                  <a:lnTo>
                    <a:pt x="313712" y="79735"/>
                  </a:lnTo>
                  <a:lnTo>
                    <a:pt x="313347" y="79956"/>
                  </a:lnTo>
                  <a:lnTo>
                    <a:pt x="313237" y="79989"/>
                  </a:lnTo>
                  <a:lnTo>
                    <a:pt x="312608" y="80308"/>
                  </a:lnTo>
                  <a:lnTo>
                    <a:pt x="312608" y="80320"/>
                  </a:lnTo>
                  <a:lnTo>
                    <a:pt x="312410" y="80397"/>
                  </a:lnTo>
                  <a:lnTo>
                    <a:pt x="311957" y="80529"/>
                  </a:lnTo>
                  <a:lnTo>
                    <a:pt x="311770" y="80617"/>
                  </a:lnTo>
                  <a:lnTo>
                    <a:pt x="311604" y="80705"/>
                  </a:lnTo>
                  <a:lnTo>
                    <a:pt x="311439" y="80749"/>
                  </a:lnTo>
                  <a:lnTo>
                    <a:pt x="311075" y="80882"/>
                  </a:lnTo>
                  <a:lnTo>
                    <a:pt x="310788" y="81058"/>
                  </a:lnTo>
                  <a:lnTo>
                    <a:pt x="310424" y="81246"/>
                  </a:lnTo>
                  <a:lnTo>
                    <a:pt x="310346" y="81268"/>
                  </a:lnTo>
                  <a:lnTo>
                    <a:pt x="310313" y="81268"/>
                  </a:lnTo>
                  <a:lnTo>
                    <a:pt x="310159" y="81223"/>
                  </a:lnTo>
                  <a:lnTo>
                    <a:pt x="310082" y="81223"/>
                  </a:lnTo>
                  <a:lnTo>
                    <a:pt x="310004" y="81290"/>
                  </a:lnTo>
                  <a:lnTo>
                    <a:pt x="309905" y="81444"/>
                  </a:lnTo>
                  <a:lnTo>
                    <a:pt x="309828" y="81488"/>
                  </a:lnTo>
                  <a:lnTo>
                    <a:pt x="309662" y="81532"/>
                  </a:lnTo>
                  <a:lnTo>
                    <a:pt x="309453" y="81621"/>
                  </a:lnTo>
                  <a:lnTo>
                    <a:pt x="309000" y="81621"/>
                  </a:lnTo>
                  <a:lnTo>
                    <a:pt x="308835" y="81653"/>
                  </a:lnTo>
                  <a:lnTo>
                    <a:pt x="308703" y="81731"/>
                  </a:lnTo>
                  <a:lnTo>
                    <a:pt x="308471" y="81940"/>
                  </a:lnTo>
                  <a:lnTo>
                    <a:pt x="308074" y="82227"/>
                  </a:lnTo>
                  <a:lnTo>
                    <a:pt x="307963" y="82238"/>
                  </a:lnTo>
                  <a:lnTo>
                    <a:pt x="307776" y="82359"/>
                  </a:lnTo>
                  <a:lnTo>
                    <a:pt x="307334" y="82558"/>
                  </a:lnTo>
                  <a:lnTo>
                    <a:pt x="307125" y="82635"/>
                  </a:lnTo>
                  <a:lnTo>
                    <a:pt x="306441" y="82977"/>
                  </a:lnTo>
                  <a:lnTo>
                    <a:pt x="306242" y="83043"/>
                  </a:lnTo>
                  <a:lnTo>
                    <a:pt x="305977" y="83175"/>
                  </a:lnTo>
                  <a:lnTo>
                    <a:pt x="305613" y="83307"/>
                  </a:lnTo>
                  <a:lnTo>
                    <a:pt x="305150" y="83440"/>
                  </a:lnTo>
                  <a:lnTo>
                    <a:pt x="304808" y="83528"/>
                  </a:lnTo>
                  <a:lnTo>
                    <a:pt x="304543" y="83616"/>
                  </a:lnTo>
                  <a:lnTo>
                    <a:pt x="304444" y="83649"/>
                  </a:lnTo>
                  <a:lnTo>
                    <a:pt x="304345" y="83671"/>
                  </a:lnTo>
                  <a:lnTo>
                    <a:pt x="303815" y="83859"/>
                  </a:lnTo>
                  <a:lnTo>
                    <a:pt x="302303" y="84223"/>
                  </a:lnTo>
                  <a:lnTo>
                    <a:pt x="301895" y="84267"/>
                  </a:lnTo>
                  <a:lnTo>
                    <a:pt x="301663" y="84267"/>
                  </a:lnTo>
                  <a:lnTo>
                    <a:pt x="301255" y="84200"/>
                  </a:lnTo>
                  <a:lnTo>
                    <a:pt x="301112" y="84223"/>
                  </a:lnTo>
                  <a:lnTo>
                    <a:pt x="300814" y="84333"/>
                  </a:lnTo>
                  <a:lnTo>
                    <a:pt x="300715" y="84355"/>
                  </a:lnTo>
                  <a:lnTo>
                    <a:pt x="300648" y="84366"/>
                  </a:lnTo>
                  <a:lnTo>
                    <a:pt x="300604" y="84377"/>
                  </a:lnTo>
                  <a:lnTo>
                    <a:pt x="300317" y="84377"/>
                  </a:lnTo>
                  <a:lnTo>
                    <a:pt x="300152" y="84355"/>
                  </a:lnTo>
                  <a:lnTo>
                    <a:pt x="299358" y="84101"/>
                  </a:lnTo>
                  <a:lnTo>
                    <a:pt x="299225" y="84035"/>
                  </a:lnTo>
                  <a:lnTo>
                    <a:pt x="299126" y="84002"/>
                  </a:lnTo>
                  <a:lnTo>
                    <a:pt x="298938" y="83881"/>
                  </a:lnTo>
                  <a:lnTo>
                    <a:pt x="298762" y="83804"/>
                  </a:lnTo>
                  <a:lnTo>
                    <a:pt x="298552" y="83671"/>
                  </a:lnTo>
                  <a:lnTo>
                    <a:pt x="298431" y="83517"/>
                  </a:lnTo>
                  <a:lnTo>
                    <a:pt x="298376" y="83396"/>
                  </a:lnTo>
                  <a:lnTo>
                    <a:pt x="298365" y="83274"/>
                  </a:lnTo>
                  <a:lnTo>
                    <a:pt x="298387" y="82944"/>
                  </a:lnTo>
                  <a:lnTo>
                    <a:pt x="298486" y="82569"/>
                  </a:lnTo>
                  <a:lnTo>
                    <a:pt x="298519" y="82503"/>
                  </a:lnTo>
                  <a:lnTo>
                    <a:pt x="298674" y="82359"/>
                  </a:lnTo>
                  <a:lnTo>
                    <a:pt x="298696" y="82293"/>
                  </a:lnTo>
                  <a:lnTo>
                    <a:pt x="298674" y="82227"/>
                  </a:lnTo>
                  <a:lnTo>
                    <a:pt x="298607" y="82161"/>
                  </a:lnTo>
                  <a:lnTo>
                    <a:pt x="298552" y="82139"/>
                  </a:lnTo>
                  <a:lnTo>
                    <a:pt x="298409" y="82117"/>
                  </a:lnTo>
                  <a:lnTo>
                    <a:pt x="298354" y="82084"/>
                  </a:lnTo>
                  <a:lnTo>
                    <a:pt x="298343" y="81995"/>
                  </a:lnTo>
                  <a:lnTo>
                    <a:pt x="298398" y="81830"/>
                  </a:lnTo>
                  <a:lnTo>
                    <a:pt x="298398" y="81775"/>
                  </a:lnTo>
                  <a:lnTo>
                    <a:pt x="298376" y="81720"/>
                  </a:lnTo>
                  <a:lnTo>
                    <a:pt x="298320" y="81643"/>
                  </a:lnTo>
                  <a:lnTo>
                    <a:pt x="298232" y="81587"/>
                  </a:lnTo>
                  <a:lnTo>
                    <a:pt x="298133" y="81554"/>
                  </a:lnTo>
                  <a:lnTo>
                    <a:pt x="298000" y="81576"/>
                  </a:lnTo>
                  <a:lnTo>
                    <a:pt x="297912" y="81621"/>
                  </a:lnTo>
                  <a:lnTo>
                    <a:pt x="297824" y="81653"/>
                  </a:lnTo>
                  <a:lnTo>
                    <a:pt x="297725" y="81665"/>
                  </a:lnTo>
                  <a:lnTo>
                    <a:pt x="297625" y="81653"/>
                  </a:lnTo>
                  <a:lnTo>
                    <a:pt x="297526" y="81598"/>
                  </a:lnTo>
                  <a:lnTo>
                    <a:pt x="297438" y="81532"/>
                  </a:lnTo>
                  <a:lnTo>
                    <a:pt x="297283" y="81378"/>
                  </a:lnTo>
                  <a:lnTo>
                    <a:pt x="297184" y="81235"/>
                  </a:lnTo>
                  <a:lnTo>
                    <a:pt x="297107" y="81025"/>
                  </a:lnTo>
                  <a:lnTo>
                    <a:pt x="297063" y="80970"/>
                  </a:lnTo>
                  <a:lnTo>
                    <a:pt x="296996" y="80915"/>
                  </a:lnTo>
                  <a:lnTo>
                    <a:pt x="296919" y="80882"/>
                  </a:lnTo>
                  <a:lnTo>
                    <a:pt x="296765" y="80893"/>
                  </a:lnTo>
                  <a:lnTo>
                    <a:pt x="296599" y="80948"/>
                  </a:lnTo>
                  <a:lnTo>
                    <a:pt x="296401" y="80937"/>
                  </a:lnTo>
                  <a:lnTo>
                    <a:pt x="296357" y="80970"/>
                  </a:lnTo>
                  <a:lnTo>
                    <a:pt x="296345" y="81025"/>
                  </a:lnTo>
                  <a:lnTo>
                    <a:pt x="296345" y="81080"/>
                  </a:lnTo>
                  <a:lnTo>
                    <a:pt x="296379" y="81168"/>
                  </a:lnTo>
                  <a:lnTo>
                    <a:pt x="296379" y="81235"/>
                  </a:lnTo>
                  <a:lnTo>
                    <a:pt x="296357" y="81312"/>
                  </a:lnTo>
                  <a:lnTo>
                    <a:pt x="296312" y="81411"/>
                  </a:lnTo>
                  <a:lnTo>
                    <a:pt x="296158" y="81576"/>
                  </a:lnTo>
                  <a:lnTo>
                    <a:pt x="296103" y="81698"/>
                  </a:lnTo>
                  <a:lnTo>
                    <a:pt x="296092" y="81742"/>
                  </a:lnTo>
                  <a:lnTo>
                    <a:pt x="296224" y="82017"/>
                  </a:lnTo>
                  <a:lnTo>
                    <a:pt x="296401" y="82194"/>
                  </a:lnTo>
                  <a:lnTo>
                    <a:pt x="296544" y="82403"/>
                  </a:lnTo>
                  <a:lnTo>
                    <a:pt x="296688" y="82591"/>
                  </a:lnTo>
                  <a:lnTo>
                    <a:pt x="296787" y="82756"/>
                  </a:lnTo>
                  <a:lnTo>
                    <a:pt x="296875" y="83098"/>
                  </a:lnTo>
                  <a:lnTo>
                    <a:pt x="296897" y="83329"/>
                  </a:lnTo>
                  <a:lnTo>
                    <a:pt x="296864" y="83539"/>
                  </a:lnTo>
                  <a:lnTo>
                    <a:pt x="296787" y="83737"/>
                  </a:lnTo>
                  <a:lnTo>
                    <a:pt x="296688" y="83881"/>
                  </a:lnTo>
                  <a:lnTo>
                    <a:pt x="296599" y="83969"/>
                  </a:lnTo>
                  <a:lnTo>
                    <a:pt x="296467" y="84035"/>
                  </a:lnTo>
                  <a:lnTo>
                    <a:pt x="296312" y="84079"/>
                  </a:lnTo>
                  <a:lnTo>
                    <a:pt x="296213" y="84123"/>
                  </a:lnTo>
                  <a:lnTo>
                    <a:pt x="296169" y="84156"/>
                  </a:lnTo>
                  <a:lnTo>
                    <a:pt x="296114" y="84300"/>
                  </a:lnTo>
                  <a:lnTo>
                    <a:pt x="296092" y="84553"/>
                  </a:lnTo>
                  <a:lnTo>
                    <a:pt x="296037" y="84785"/>
                  </a:lnTo>
                  <a:lnTo>
                    <a:pt x="295926" y="84906"/>
                  </a:lnTo>
                  <a:lnTo>
                    <a:pt x="295838" y="84983"/>
                  </a:lnTo>
                  <a:lnTo>
                    <a:pt x="295485" y="85094"/>
                  </a:lnTo>
                  <a:lnTo>
                    <a:pt x="295330" y="85204"/>
                  </a:lnTo>
                  <a:lnTo>
                    <a:pt x="295220" y="85336"/>
                  </a:lnTo>
                  <a:lnTo>
                    <a:pt x="295121" y="85513"/>
                  </a:lnTo>
                  <a:lnTo>
                    <a:pt x="295011" y="85667"/>
                  </a:lnTo>
                  <a:lnTo>
                    <a:pt x="294657" y="85976"/>
                  </a:lnTo>
                  <a:lnTo>
                    <a:pt x="294481" y="86064"/>
                  </a:lnTo>
                  <a:lnTo>
                    <a:pt x="294326" y="86108"/>
                  </a:lnTo>
                  <a:lnTo>
                    <a:pt x="294029" y="86119"/>
                  </a:lnTo>
                  <a:lnTo>
                    <a:pt x="293874" y="86108"/>
                  </a:lnTo>
                  <a:lnTo>
                    <a:pt x="293764" y="86020"/>
                  </a:lnTo>
                  <a:lnTo>
                    <a:pt x="293676" y="85931"/>
                  </a:lnTo>
                  <a:lnTo>
                    <a:pt x="293400" y="85722"/>
                  </a:lnTo>
                  <a:lnTo>
                    <a:pt x="293311" y="85700"/>
                  </a:lnTo>
                  <a:lnTo>
                    <a:pt x="293245" y="85667"/>
                  </a:lnTo>
                  <a:lnTo>
                    <a:pt x="293157" y="85656"/>
                  </a:lnTo>
                  <a:lnTo>
                    <a:pt x="293102" y="85623"/>
                  </a:lnTo>
                  <a:lnTo>
                    <a:pt x="293025" y="85601"/>
                  </a:lnTo>
                  <a:lnTo>
                    <a:pt x="292782" y="85435"/>
                  </a:lnTo>
                  <a:lnTo>
                    <a:pt x="292440" y="85270"/>
                  </a:lnTo>
                  <a:lnTo>
                    <a:pt x="292329" y="85182"/>
                  </a:lnTo>
                  <a:lnTo>
                    <a:pt x="292241" y="85061"/>
                  </a:lnTo>
                  <a:lnTo>
                    <a:pt x="292164" y="84829"/>
                  </a:lnTo>
                  <a:lnTo>
                    <a:pt x="292153" y="84653"/>
                  </a:lnTo>
                  <a:lnTo>
                    <a:pt x="292131" y="84531"/>
                  </a:lnTo>
                  <a:lnTo>
                    <a:pt x="292065" y="84377"/>
                  </a:lnTo>
                  <a:lnTo>
                    <a:pt x="291954" y="84245"/>
                  </a:lnTo>
                  <a:lnTo>
                    <a:pt x="291866" y="84178"/>
                  </a:lnTo>
                  <a:lnTo>
                    <a:pt x="291590" y="84035"/>
                  </a:lnTo>
                  <a:lnTo>
                    <a:pt x="291469" y="83925"/>
                  </a:lnTo>
                  <a:lnTo>
                    <a:pt x="291116" y="83660"/>
                  </a:lnTo>
                  <a:lnTo>
                    <a:pt x="291039" y="83561"/>
                  </a:lnTo>
                  <a:lnTo>
                    <a:pt x="290972" y="83495"/>
                  </a:lnTo>
                  <a:lnTo>
                    <a:pt x="290884" y="83340"/>
                  </a:lnTo>
                  <a:lnTo>
                    <a:pt x="290862" y="83285"/>
                  </a:lnTo>
                  <a:lnTo>
                    <a:pt x="290851" y="83120"/>
                  </a:lnTo>
                  <a:lnTo>
                    <a:pt x="290862" y="82547"/>
                  </a:lnTo>
                  <a:lnTo>
                    <a:pt x="290829" y="82447"/>
                  </a:lnTo>
                  <a:lnTo>
                    <a:pt x="290796" y="82425"/>
                  </a:lnTo>
                  <a:lnTo>
                    <a:pt x="290752" y="82414"/>
                  </a:lnTo>
                  <a:lnTo>
                    <a:pt x="290652" y="82425"/>
                  </a:lnTo>
                  <a:lnTo>
                    <a:pt x="290542" y="82447"/>
                  </a:lnTo>
                  <a:lnTo>
                    <a:pt x="290443" y="82525"/>
                  </a:lnTo>
                  <a:lnTo>
                    <a:pt x="290123" y="82855"/>
                  </a:lnTo>
                  <a:lnTo>
                    <a:pt x="290046" y="82999"/>
                  </a:lnTo>
                  <a:lnTo>
                    <a:pt x="290035" y="83054"/>
                  </a:lnTo>
                  <a:lnTo>
                    <a:pt x="290057" y="83307"/>
                  </a:lnTo>
                  <a:lnTo>
                    <a:pt x="290013" y="83473"/>
                  </a:lnTo>
                  <a:lnTo>
                    <a:pt x="289847" y="83704"/>
                  </a:lnTo>
                  <a:lnTo>
                    <a:pt x="289792" y="83848"/>
                  </a:lnTo>
                  <a:lnTo>
                    <a:pt x="289770" y="83958"/>
                  </a:lnTo>
                  <a:lnTo>
                    <a:pt x="289770" y="84090"/>
                  </a:lnTo>
                  <a:lnTo>
                    <a:pt x="289803" y="84200"/>
                  </a:lnTo>
                  <a:lnTo>
                    <a:pt x="289869" y="84278"/>
                  </a:lnTo>
                  <a:lnTo>
                    <a:pt x="290123" y="84454"/>
                  </a:lnTo>
                  <a:lnTo>
                    <a:pt x="290200" y="84476"/>
                  </a:lnTo>
                  <a:lnTo>
                    <a:pt x="290288" y="84564"/>
                  </a:lnTo>
                  <a:lnTo>
                    <a:pt x="290332" y="84697"/>
                  </a:lnTo>
                  <a:lnTo>
                    <a:pt x="290332" y="84840"/>
                  </a:lnTo>
                  <a:lnTo>
                    <a:pt x="290344" y="84950"/>
                  </a:lnTo>
                  <a:lnTo>
                    <a:pt x="290421" y="85171"/>
                  </a:lnTo>
                  <a:lnTo>
                    <a:pt x="290520" y="85336"/>
                  </a:lnTo>
                  <a:lnTo>
                    <a:pt x="290641" y="85479"/>
                  </a:lnTo>
                  <a:lnTo>
                    <a:pt x="290719" y="85546"/>
                  </a:lnTo>
                  <a:lnTo>
                    <a:pt x="290906" y="85667"/>
                  </a:lnTo>
                  <a:lnTo>
                    <a:pt x="290939" y="85711"/>
                  </a:lnTo>
                  <a:lnTo>
                    <a:pt x="290995" y="85799"/>
                  </a:lnTo>
                  <a:lnTo>
                    <a:pt x="290995" y="85887"/>
                  </a:lnTo>
                  <a:lnTo>
                    <a:pt x="290939" y="86108"/>
                  </a:lnTo>
                  <a:lnTo>
                    <a:pt x="290939" y="86361"/>
                  </a:lnTo>
                  <a:lnTo>
                    <a:pt x="291006" y="86571"/>
                  </a:lnTo>
                  <a:lnTo>
                    <a:pt x="291006" y="86769"/>
                  </a:lnTo>
                  <a:lnTo>
                    <a:pt x="290995" y="86957"/>
                  </a:lnTo>
                  <a:lnTo>
                    <a:pt x="290950" y="87310"/>
                  </a:lnTo>
                  <a:lnTo>
                    <a:pt x="290840" y="87894"/>
                  </a:lnTo>
                  <a:lnTo>
                    <a:pt x="290807" y="87993"/>
                  </a:lnTo>
                  <a:lnTo>
                    <a:pt x="290663" y="88247"/>
                  </a:lnTo>
                  <a:lnTo>
                    <a:pt x="290509" y="88478"/>
                  </a:lnTo>
                  <a:lnTo>
                    <a:pt x="290465" y="88644"/>
                  </a:lnTo>
                  <a:lnTo>
                    <a:pt x="290476" y="88776"/>
                  </a:lnTo>
                  <a:lnTo>
                    <a:pt x="290454" y="88898"/>
                  </a:lnTo>
                  <a:lnTo>
                    <a:pt x="290288" y="89261"/>
                  </a:lnTo>
                  <a:lnTo>
                    <a:pt x="290244" y="89383"/>
                  </a:lnTo>
                  <a:lnTo>
                    <a:pt x="290244" y="89449"/>
                  </a:lnTo>
                  <a:lnTo>
                    <a:pt x="290101" y="89680"/>
                  </a:lnTo>
                  <a:lnTo>
                    <a:pt x="289990" y="89802"/>
                  </a:lnTo>
                  <a:lnTo>
                    <a:pt x="289957" y="89846"/>
                  </a:lnTo>
                  <a:lnTo>
                    <a:pt x="289946" y="89890"/>
                  </a:lnTo>
                  <a:lnTo>
                    <a:pt x="289902" y="90132"/>
                  </a:lnTo>
                  <a:lnTo>
                    <a:pt x="289869" y="90231"/>
                  </a:lnTo>
                  <a:lnTo>
                    <a:pt x="289803" y="90342"/>
                  </a:lnTo>
                  <a:lnTo>
                    <a:pt x="289626" y="90540"/>
                  </a:lnTo>
                  <a:lnTo>
                    <a:pt x="289461" y="90783"/>
                  </a:lnTo>
                  <a:lnTo>
                    <a:pt x="289373" y="90981"/>
                  </a:lnTo>
                  <a:lnTo>
                    <a:pt x="289141" y="91312"/>
                  </a:lnTo>
                  <a:lnTo>
                    <a:pt x="289009" y="91455"/>
                  </a:lnTo>
                  <a:lnTo>
                    <a:pt x="288766" y="91610"/>
                  </a:lnTo>
                  <a:lnTo>
                    <a:pt x="288600" y="91676"/>
                  </a:lnTo>
                  <a:lnTo>
                    <a:pt x="288424" y="91797"/>
                  </a:lnTo>
                  <a:lnTo>
                    <a:pt x="288347" y="91885"/>
                  </a:lnTo>
                  <a:lnTo>
                    <a:pt x="288291" y="91996"/>
                  </a:lnTo>
                  <a:lnTo>
                    <a:pt x="288236" y="92073"/>
                  </a:lnTo>
                  <a:lnTo>
                    <a:pt x="288038" y="92238"/>
                  </a:lnTo>
                  <a:lnTo>
                    <a:pt x="287784" y="92304"/>
                  </a:lnTo>
                  <a:lnTo>
                    <a:pt x="287409" y="92393"/>
                  </a:lnTo>
                  <a:lnTo>
                    <a:pt x="287144" y="92525"/>
                  </a:lnTo>
                  <a:lnTo>
                    <a:pt x="286791" y="92613"/>
                  </a:lnTo>
                  <a:lnTo>
                    <a:pt x="286692" y="92679"/>
                  </a:lnTo>
                  <a:lnTo>
                    <a:pt x="286625" y="92756"/>
                  </a:lnTo>
                  <a:lnTo>
                    <a:pt x="286504" y="93065"/>
                  </a:lnTo>
                  <a:lnTo>
                    <a:pt x="286427" y="93352"/>
                  </a:lnTo>
                  <a:lnTo>
                    <a:pt x="286405" y="93572"/>
                  </a:lnTo>
                  <a:lnTo>
                    <a:pt x="286416" y="93804"/>
                  </a:lnTo>
                  <a:lnTo>
                    <a:pt x="286361" y="94201"/>
                  </a:lnTo>
                  <a:lnTo>
                    <a:pt x="286305" y="94487"/>
                  </a:lnTo>
                  <a:lnTo>
                    <a:pt x="286305" y="94984"/>
                  </a:lnTo>
                  <a:lnTo>
                    <a:pt x="286339" y="95171"/>
                  </a:lnTo>
                  <a:lnTo>
                    <a:pt x="286416" y="95370"/>
                  </a:lnTo>
                  <a:lnTo>
                    <a:pt x="286438" y="95535"/>
                  </a:lnTo>
                  <a:lnTo>
                    <a:pt x="286416" y="95700"/>
                  </a:lnTo>
                  <a:lnTo>
                    <a:pt x="286339" y="95899"/>
                  </a:lnTo>
                  <a:lnTo>
                    <a:pt x="286239" y="96086"/>
                  </a:lnTo>
                  <a:lnTo>
                    <a:pt x="286118" y="96230"/>
                  </a:lnTo>
                  <a:lnTo>
                    <a:pt x="286052" y="96285"/>
                  </a:lnTo>
                  <a:lnTo>
                    <a:pt x="285897" y="96340"/>
                  </a:lnTo>
                  <a:lnTo>
                    <a:pt x="285754" y="96406"/>
                  </a:lnTo>
                  <a:lnTo>
                    <a:pt x="285666" y="96483"/>
                  </a:lnTo>
                  <a:lnTo>
                    <a:pt x="285522" y="96638"/>
                  </a:lnTo>
                  <a:lnTo>
                    <a:pt x="285511" y="96648"/>
                  </a:lnTo>
                  <a:lnTo>
                    <a:pt x="285169" y="96803"/>
                  </a:lnTo>
                  <a:lnTo>
                    <a:pt x="284926" y="96869"/>
                  </a:lnTo>
                  <a:lnTo>
                    <a:pt x="284639" y="96990"/>
                  </a:lnTo>
                  <a:lnTo>
                    <a:pt x="284419" y="97068"/>
                  </a:lnTo>
                  <a:lnTo>
                    <a:pt x="284319" y="97134"/>
                  </a:lnTo>
                  <a:lnTo>
                    <a:pt x="284253" y="97277"/>
                  </a:lnTo>
                  <a:lnTo>
                    <a:pt x="284143" y="97740"/>
                  </a:lnTo>
                  <a:lnTo>
                    <a:pt x="284143" y="97861"/>
                  </a:lnTo>
                  <a:lnTo>
                    <a:pt x="284143" y="98027"/>
                  </a:lnTo>
                  <a:lnTo>
                    <a:pt x="284187" y="98479"/>
                  </a:lnTo>
                  <a:lnTo>
                    <a:pt x="284297" y="98887"/>
                  </a:lnTo>
                  <a:lnTo>
                    <a:pt x="284397" y="99339"/>
                  </a:lnTo>
                  <a:lnTo>
                    <a:pt x="284430" y="99615"/>
                  </a:lnTo>
                  <a:lnTo>
                    <a:pt x="284430" y="99703"/>
                  </a:lnTo>
                  <a:lnTo>
                    <a:pt x="284342" y="99912"/>
                  </a:lnTo>
                  <a:lnTo>
                    <a:pt x="284264" y="99989"/>
                  </a:lnTo>
                  <a:lnTo>
                    <a:pt x="284198" y="100055"/>
                  </a:lnTo>
                  <a:lnTo>
                    <a:pt x="284121" y="100221"/>
                  </a:lnTo>
                  <a:lnTo>
                    <a:pt x="284099" y="100331"/>
                  </a:lnTo>
                  <a:lnTo>
                    <a:pt x="284110" y="100805"/>
                  </a:lnTo>
                  <a:lnTo>
                    <a:pt x="284066" y="100982"/>
                  </a:lnTo>
                  <a:lnTo>
                    <a:pt x="283889" y="101401"/>
                  </a:lnTo>
                  <a:lnTo>
                    <a:pt x="283878" y="101434"/>
                  </a:lnTo>
                  <a:lnTo>
                    <a:pt x="283757" y="101952"/>
                  </a:lnTo>
                  <a:lnTo>
                    <a:pt x="283680" y="102547"/>
                  </a:lnTo>
                  <a:lnTo>
                    <a:pt x="283680" y="102558"/>
                  </a:lnTo>
                  <a:lnTo>
                    <a:pt x="283624" y="102834"/>
                  </a:lnTo>
                  <a:lnTo>
                    <a:pt x="283558" y="102922"/>
                  </a:lnTo>
                  <a:lnTo>
                    <a:pt x="283459" y="103021"/>
                  </a:lnTo>
                  <a:lnTo>
                    <a:pt x="283271" y="103154"/>
                  </a:lnTo>
                  <a:lnTo>
                    <a:pt x="283183" y="103253"/>
                  </a:lnTo>
                  <a:lnTo>
                    <a:pt x="283117" y="103385"/>
                  </a:lnTo>
                  <a:lnTo>
                    <a:pt x="282962" y="103804"/>
                  </a:lnTo>
                  <a:lnTo>
                    <a:pt x="282808" y="104047"/>
                  </a:lnTo>
                  <a:lnTo>
                    <a:pt x="282665" y="104234"/>
                  </a:lnTo>
                  <a:lnTo>
                    <a:pt x="282433" y="104455"/>
                  </a:lnTo>
                  <a:lnTo>
                    <a:pt x="282278" y="104598"/>
                  </a:lnTo>
                  <a:lnTo>
                    <a:pt x="282091" y="104796"/>
                  </a:lnTo>
                  <a:lnTo>
                    <a:pt x="282080" y="104808"/>
                  </a:lnTo>
                  <a:lnTo>
                    <a:pt x="281903" y="104951"/>
                  </a:lnTo>
                  <a:lnTo>
                    <a:pt x="281539" y="105370"/>
                  </a:lnTo>
                  <a:lnTo>
                    <a:pt x="281241" y="105734"/>
                  </a:lnTo>
                  <a:lnTo>
                    <a:pt x="280800" y="106031"/>
                  </a:lnTo>
                  <a:lnTo>
                    <a:pt x="280458" y="106186"/>
                  </a:lnTo>
                  <a:lnTo>
                    <a:pt x="280281" y="106208"/>
                  </a:lnTo>
                  <a:lnTo>
                    <a:pt x="280149" y="106208"/>
                  </a:lnTo>
                  <a:lnTo>
                    <a:pt x="280050" y="106186"/>
                  </a:lnTo>
                  <a:lnTo>
                    <a:pt x="279895" y="106120"/>
                  </a:lnTo>
                  <a:lnTo>
                    <a:pt x="279840" y="106109"/>
                  </a:lnTo>
                  <a:lnTo>
                    <a:pt x="279785" y="106120"/>
                  </a:lnTo>
                  <a:lnTo>
                    <a:pt x="279719" y="106164"/>
                  </a:lnTo>
                  <a:lnTo>
                    <a:pt x="279664" y="106230"/>
                  </a:lnTo>
                  <a:lnTo>
                    <a:pt x="279553" y="106417"/>
                  </a:lnTo>
                  <a:lnTo>
                    <a:pt x="279520" y="106539"/>
                  </a:lnTo>
                  <a:lnTo>
                    <a:pt x="279509" y="106660"/>
                  </a:lnTo>
                  <a:lnTo>
                    <a:pt x="279575" y="106991"/>
                  </a:lnTo>
                  <a:lnTo>
                    <a:pt x="279575" y="107079"/>
                  </a:lnTo>
                  <a:lnTo>
                    <a:pt x="279553" y="107145"/>
                  </a:lnTo>
                  <a:lnTo>
                    <a:pt x="279465" y="107255"/>
                  </a:lnTo>
                  <a:lnTo>
                    <a:pt x="279443" y="107299"/>
                  </a:lnTo>
                  <a:lnTo>
                    <a:pt x="279443" y="107343"/>
                  </a:lnTo>
                  <a:lnTo>
                    <a:pt x="279454" y="107421"/>
                  </a:lnTo>
                  <a:lnTo>
                    <a:pt x="279509" y="107520"/>
                  </a:lnTo>
                  <a:lnTo>
                    <a:pt x="279520" y="107575"/>
                  </a:lnTo>
                  <a:lnTo>
                    <a:pt x="279498" y="107663"/>
                  </a:lnTo>
                  <a:lnTo>
                    <a:pt x="279432" y="107795"/>
                  </a:lnTo>
                  <a:lnTo>
                    <a:pt x="279399" y="107906"/>
                  </a:lnTo>
                  <a:lnTo>
                    <a:pt x="279421" y="107994"/>
                  </a:lnTo>
                  <a:lnTo>
                    <a:pt x="279520" y="108148"/>
                  </a:lnTo>
                  <a:lnTo>
                    <a:pt x="279520" y="108237"/>
                  </a:lnTo>
                  <a:lnTo>
                    <a:pt x="279509" y="108314"/>
                  </a:lnTo>
                  <a:lnTo>
                    <a:pt x="279465" y="108391"/>
                  </a:lnTo>
                  <a:lnTo>
                    <a:pt x="279366" y="108523"/>
                  </a:lnTo>
                  <a:lnTo>
                    <a:pt x="279200" y="108832"/>
                  </a:lnTo>
                  <a:lnTo>
                    <a:pt x="279145" y="108975"/>
                  </a:lnTo>
                  <a:lnTo>
                    <a:pt x="279090" y="109063"/>
                  </a:lnTo>
                  <a:lnTo>
                    <a:pt x="279057" y="109086"/>
                  </a:lnTo>
                  <a:lnTo>
                    <a:pt x="278869" y="109163"/>
                  </a:lnTo>
                  <a:lnTo>
                    <a:pt x="278814" y="109229"/>
                  </a:lnTo>
                  <a:lnTo>
                    <a:pt x="278792" y="109328"/>
                  </a:lnTo>
                  <a:lnTo>
                    <a:pt x="278836" y="109416"/>
                  </a:lnTo>
                  <a:lnTo>
                    <a:pt x="278847" y="109504"/>
                  </a:lnTo>
                  <a:lnTo>
                    <a:pt x="278803" y="109626"/>
                  </a:lnTo>
                  <a:lnTo>
                    <a:pt x="278748" y="109692"/>
                  </a:lnTo>
                  <a:lnTo>
                    <a:pt x="278560" y="109780"/>
                  </a:lnTo>
                  <a:lnTo>
                    <a:pt x="278483" y="109835"/>
                  </a:lnTo>
                  <a:lnTo>
                    <a:pt x="278417" y="109990"/>
                  </a:lnTo>
                  <a:lnTo>
                    <a:pt x="278384" y="110122"/>
                  </a:lnTo>
                  <a:lnTo>
                    <a:pt x="278307" y="110232"/>
                  </a:lnTo>
                  <a:lnTo>
                    <a:pt x="278295" y="110243"/>
                  </a:lnTo>
                  <a:lnTo>
                    <a:pt x="278207" y="110309"/>
                  </a:lnTo>
                  <a:lnTo>
                    <a:pt x="278130" y="110386"/>
                  </a:lnTo>
                  <a:lnTo>
                    <a:pt x="278097" y="110464"/>
                  </a:lnTo>
                  <a:lnTo>
                    <a:pt x="278064" y="110574"/>
                  </a:lnTo>
                  <a:lnTo>
                    <a:pt x="278053" y="110662"/>
                  </a:lnTo>
                  <a:lnTo>
                    <a:pt x="278075" y="110728"/>
                  </a:lnTo>
                  <a:lnTo>
                    <a:pt x="278262" y="110916"/>
                  </a:lnTo>
                  <a:lnTo>
                    <a:pt x="278318" y="110982"/>
                  </a:lnTo>
                  <a:lnTo>
                    <a:pt x="278351" y="111070"/>
                  </a:lnTo>
                  <a:lnTo>
                    <a:pt x="278384" y="111401"/>
                  </a:lnTo>
                  <a:lnTo>
                    <a:pt x="278439" y="111544"/>
                  </a:lnTo>
                  <a:lnTo>
                    <a:pt x="278516" y="111677"/>
                  </a:lnTo>
                  <a:lnTo>
                    <a:pt x="278549" y="111743"/>
                  </a:lnTo>
                  <a:lnTo>
                    <a:pt x="278615" y="111886"/>
                  </a:lnTo>
                  <a:lnTo>
                    <a:pt x="278660" y="112173"/>
                  </a:lnTo>
                  <a:lnTo>
                    <a:pt x="278671" y="112525"/>
                  </a:lnTo>
                  <a:lnTo>
                    <a:pt x="278660" y="112625"/>
                  </a:lnTo>
                  <a:lnTo>
                    <a:pt x="278649" y="112691"/>
                  </a:lnTo>
                  <a:lnTo>
                    <a:pt x="278626" y="112812"/>
                  </a:lnTo>
                  <a:lnTo>
                    <a:pt x="278560" y="112922"/>
                  </a:lnTo>
                  <a:lnTo>
                    <a:pt x="278439" y="113077"/>
                  </a:lnTo>
                  <a:lnTo>
                    <a:pt x="278329" y="113419"/>
                  </a:lnTo>
                  <a:lnTo>
                    <a:pt x="278318" y="113430"/>
                  </a:lnTo>
                  <a:lnTo>
                    <a:pt x="278262" y="113507"/>
                  </a:lnTo>
                  <a:lnTo>
                    <a:pt x="278152" y="113584"/>
                  </a:lnTo>
                  <a:lnTo>
                    <a:pt x="278130" y="113584"/>
                  </a:lnTo>
                  <a:lnTo>
                    <a:pt x="277998" y="113595"/>
                  </a:lnTo>
                  <a:lnTo>
                    <a:pt x="277898" y="113628"/>
                  </a:lnTo>
                  <a:lnTo>
                    <a:pt x="277810" y="113683"/>
                  </a:lnTo>
                  <a:lnTo>
                    <a:pt x="277667" y="113793"/>
                  </a:lnTo>
                  <a:lnTo>
                    <a:pt x="277413" y="113860"/>
                  </a:lnTo>
                  <a:lnTo>
                    <a:pt x="277203" y="113959"/>
                  </a:lnTo>
                  <a:lnTo>
                    <a:pt x="277049" y="114080"/>
                  </a:lnTo>
                  <a:lnTo>
                    <a:pt x="276994" y="114091"/>
                  </a:lnTo>
                  <a:lnTo>
                    <a:pt x="276883" y="114058"/>
                  </a:lnTo>
                  <a:lnTo>
                    <a:pt x="276839" y="114069"/>
                  </a:lnTo>
                  <a:lnTo>
                    <a:pt x="276795" y="114135"/>
                  </a:lnTo>
                  <a:lnTo>
                    <a:pt x="276795" y="114234"/>
                  </a:lnTo>
                  <a:lnTo>
                    <a:pt x="276828" y="114367"/>
                  </a:lnTo>
                  <a:lnTo>
                    <a:pt x="276916" y="114510"/>
                  </a:lnTo>
                  <a:lnTo>
                    <a:pt x="276927" y="114620"/>
                  </a:lnTo>
                  <a:lnTo>
                    <a:pt x="276905" y="114698"/>
                  </a:lnTo>
                  <a:lnTo>
                    <a:pt x="276817" y="114764"/>
                  </a:lnTo>
                  <a:lnTo>
                    <a:pt x="276696" y="114808"/>
                  </a:lnTo>
                  <a:lnTo>
                    <a:pt x="276607" y="114808"/>
                  </a:lnTo>
                  <a:lnTo>
                    <a:pt x="276596" y="114797"/>
                  </a:lnTo>
                  <a:lnTo>
                    <a:pt x="276541" y="114742"/>
                  </a:lnTo>
                  <a:lnTo>
                    <a:pt x="276464" y="114598"/>
                  </a:lnTo>
                  <a:lnTo>
                    <a:pt x="276409" y="114554"/>
                  </a:lnTo>
                  <a:lnTo>
                    <a:pt x="276343" y="114543"/>
                  </a:lnTo>
                  <a:lnTo>
                    <a:pt x="276265" y="114598"/>
                  </a:lnTo>
                  <a:lnTo>
                    <a:pt x="276243" y="114654"/>
                  </a:lnTo>
                  <a:lnTo>
                    <a:pt x="276243" y="114709"/>
                  </a:lnTo>
                  <a:lnTo>
                    <a:pt x="276276" y="114753"/>
                  </a:lnTo>
                  <a:lnTo>
                    <a:pt x="276354" y="114830"/>
                  </a:lnTo>
                  <a:lnTo>
                    <a:pt x="276365" y="114896"/>
                  </a:lnTo>
                  <a:lnTo>
                    <a:pt x="276332" y="114951"/>
                  </a:lnTo>
                  <a:lnTo>
                    <a:pt x="276199" y="115028"/>
                  </a:lnTo>
                  <a:lnTo>
                    <a:pt x="276155" y="115072"/>
                  </a:lnTo>
                  <a:lnTo>
                    <a:pt x="276144" y="115128"/>
                  </a:lnTo>
                  <a:lnTo>
                    <a:pt x="276155" y="115282"/>
                  </a:lnTo>
                  <a:lnTo>
                    <a:pt x="276100" y="115414"/>
                  </a:lnTo>
                  <a:lnTo>
                    <a:pt x="276056" y="115458"/>
                  </a:lnTo>
                  <a:lnTo>
                    <a:pt x="275990" y="115502"/>
                  </a:lnTo>
                  <a:lnTo>
                    <a:pt x="275736" y="115536"/>
                  </a:lnTo>
                  <a:lnTo>
                    <a:pt x="275647" y="115558"/>
                  </a:lnTo>
                  <a:lnTo>
                    <a:pt x="275570" y="115613"/>
                  </a:lnTo>
                  <a:lnTo>
                    <a:pt x="275548" y="115657"/>
                  </a:lnTo>
                  <a:lnTo>
                    <a:pt x="275548" y="115734"/>
                  </a:lnTo>
                  <a:lnTo>
                    <a:pt x="275559" y="115756"/>
                  </a:lnTo>
                  <a:lnTo>
                    <a:pt x="275747" y="115800"/>
                  </a:lnTo>
                  <a:lnTo>
                    <a:pt x="275802" y="115833"/>
                  </a:lnTo>
                  <a:lnTo>
                    <a:pt x="275824" y="115888"/>
                  </a:lnTo>
                  <a:lnTo>
                    <a:pt x="275835" y="116021"/>
                  </a:lnTo>
                  <a:lnTo>
                    <a:pt x="275813" y="116153"/>
                  </a:lnTo>
                  <a:lnTo>
                    <a:pt x="275758" y="116208"/>
                  </a:lnTo>
                  <a:lnTo>
                    <a:pt x="275670" y="116263"/>
                  </a:lnTo>
                  <a:lnTo>
                    <a:pt x="275449" y="116363"/>
                  </a:lnTo>
                  <a:lnTo>
                    <a:pt x="275394" y="116407"/>
                  </a:lnTo>
                  <a:lnTo>
                    <a:pt x="275372" y="116462"/>
                  </a:lnTo>
                  <a:lnTo>
                    <a:pt x="275372" y="116550"/>
                  </a:lnTo>
                  <a:lnTo>
                    <a:pt x="275471" y="116693"/>
                  </a:lnTo>
                  <a:lnTo>
                    <a:pt x="275515" y="116881"/>
                  </a:lnTo>
                  <a:lnTo>
                    <a:pt x="275592" y="117002"/>
                  </a:lnTo>
                  <a:lnTo>
                    <a:pt x="275614" y="117057"/>
                  </a:lnTo>
                  <a:lnTo>
                    <a:pt x="275603" y="117134"/>
                  </a:lnTo>
                  <a:lnTo>
                    <a:pt x="275581" y="117223"/>
                  </a:lnTo>
                  <a:lnTo>
                    <a:pt x="275504" y="117333"/>
                  </a:lnTo>
                  <a:lnTo>
                    <a:pt x="275438" y="117410"/>
                  </a:lnTo>
                  <a:lnTo>
                    <a:pt x="275383" y="117432"/>
                  </a:lnTo>
                  <a:lnTo>
                    <a:pt x="275118" y="117509"/>
                  </a:lnTo>
                  <a:lnTo>
                    <a:pt x="274754" y="117575"/>
                  </a:lnTo>
                  <a:lnTo>
                    <a:pt x="274202" y="117586"/>
                  </a:lnTo>
                  <a:lnTo>
                    <a:pt x="273695" y="117487"/>
                  </a:lnTo>
                  <a:lnTo>
                    <a:pt x="273452" y="117520"/>
                  </a:lnTo>
                  <a:lnTo>
                    <a:pt x="273342" y="117564"/>
                  </a:lnTo>
                  <a:lnTo>
                    <a:pt x="273286" y="117619"/>
                  </a:lnTo>
                  <a:lnTo>
                    <a:pt x="273264" y="117663"/>
                  </a:lnTo>
                  <a:lnTo>
                    <a:pt x="273231" y="117851"/>
                  </a:lnTo>
                  <a:lnTo>
                    <a:pt x="273187" y="117917"/>
                  </a:lnTo>
                  <a:lnTo>
                    <a:pt x="273132" y="117950"/>
                  </a:lnTo>
                  <a:lnTo>
                    <a:pt x="272944" y="117972"/>
                  </a:lnTo>
                  <a:lnTo>
                    <a:pt x="272867" y="118016"/>
                  </a:lnTo>
                  <a:lnTo>
                    <a:pt x="272801" y="118094"/>
                  </a:lnTo>
                  <a:lnTo>
                    <a:pt x="272757" y="118193"/>
                  </a:lnTo>
                  <a:lnTo>
                    <a:pt x="272790" y="118413"/>
                  </a:lnTo>
                  <a:lnTo>
                    <a:pt x="272757" y="118909"/>
                  </a:lnTo>
                  <a:lnTo>
                    <a:pt x="272724" y="118964"/>
                  </a:lnTo>
                  <a:lnTo>
                    <a:pt x="272602" y="119031"/>
                  </a:lnTo>
                  <a:lnTo>
                    <a:pt x="272569" y="119064"/>
                  </a:lnTo>
                  <a:lnTo>
                    <a:pt x="272514" y="119141"/>
                  </a:lnTo>
                  <a:lnTo>
                    <a:pt x="272503" y="119196"/>
                  </a:lnTo>
                  <a:lnTo>
                    <a:pt x="272492" y="119384"/>
                  </a:lnTo>
                  <a:lnTo>
                    <a:pt x="272503" y="119483"/>
                  </a:lnTo>
                  <a:lnTo>
                    <a:pt x="272547" y="119582"/>
                  </a:lnTo>
                  <a:lnTo>
                    <a:pt x="272624" y="119736"/>
                  </a:lnTo>
                  <a:lnTo>
                    <a:pt x="272624" y="119802"/>
                  </a:lnTo>
                  <a:lnTo>
                    <a:pt x="272580" y="119880"/>
                  </a:lnTo>
                  <a:lnTo>
                    <a:pt x="272470" y="119935"/>
                  </a:lnTo>
                  <a:lnTo>
                    <a:pt x="272382" y="119946"/>
                  </a:lnTo>
                  <a:lnTo>
                    <a:pt x="272150" y="119924"/>
                  </a:lnTo>
                  <a:lnTo>
                    <a:pt x="272084" y="119968"/>
                  </a:lnTo>
                  <a:lnTo>
                    <a:pt x="272029" y="120056"/>
                  </a:lnTo>
                  <a:lnTo>
                    <a:pt x="271985" y="120299"/>
                  </a:lnTo>
                  <a:lnTo>
                    <a:pt x="271940" y="120398"/>
                  </a:lnTo>
                  <a:lnTo>
                    <a:pt x="271863" y="120508"/>
                  </a:lnTo>
                  <a:lnTo>
                    <a:pt x="271565" y="120861"/>
                  </a:lnTo>
                  <a:lnTo>
                    <a:pt x="271499" y="120960"/>
                  </a:lnTo>
                  <a:lnTo>
                    <a:pt x="271466" y="121115"/>
                  </a:lnTo>
                  <a:lnTo>
                    <a:pt x="271477" y="121269"/>
                  </a:lnTo>
                  <a:lnTo>
                    <a:pt x="271510" y="121346"/>
                  </a:lnTo>
                  <a:lnTo>
                    <a:pt x="271698" y="121666"/>
                  </a:lnTo>
                  <a:lnTo>
                    <a:pt x="271731" y="121820"/>
                  </a:lnTo>
                  <a:lnTo>
                    <a:pt x="271720" y="121875"/>
                  </a:lnTo>
                  <a:lnTo>
                    <a:pt x="271720" y="121886"/>
                  </a:lnTo>
                  <a:lnTo>
                    <a:pt x="271620" y="122030"/>
                  </a:lnTo>
                  <a:lnTo>
                    <a:pt x="271565" y="122427"/>
                  </a:lnTo>
                  <a:lnTo>
                    <a:pt x="271510" y="122614"/>
                  </a:lnTo>
                  <a:lnTo>
                    <a:pt x="271466" y="122691"/>
                  </a:lnTo>
                  <a:lnTo>
                    <a:pt x="271433" y="122735"/>
                  </a:lnTo>
                  <a:lnTo>
                    <a:pt x="271433" y="122735"/>
                  </a:lnTo>
                  <a:lnTo>
                    <a:pt x="271411" y="122746"/>
                  </a:lnTo>
                  <a:lnTo>
                    <a:pt x="271267" y="122746"/>
                  </a:lnTo>
                  <a:lnTo>
                    <a:pt x="271124" y="122724"/>
                  </a:lnTo>
                  <a:lnTo>
                    <a:pt x="271036" y="122724"/>
                  </a:lnTo>
                  <a:lnTo>
                    <a:pt x="271003" y="122735"/>
                  </a:lnTo>
                  <a:lnTo>
                    <a:pt x="270958" y="122802"/>
                  </a:lnTo>
                  <a:lnTo>
                    <a:pt x="270958" y="122879"/>
                  </a:lnTo>
                  <a:lnTo>
                    <a:pt x="270970" y="122923"/>
                  </a:lnTo>
                  <a:lnTo>
                    <a:pt x="271025" y="123000"/>
                  </a:lnTo>
                  <a:lnTo>
                    <a:pt x="271025" y="123066"/>
                  </a:lnTo>
                  <a:lnTo>
                    <a:pt x="270970" y="123220"/>
                  </a:lnTo>
                  <a:lnTo>
                    <a:pt x="270925" y="123264"/>
                  </a:lnTo>
                  <a:lnTo>
                    <a:pt x="270892" y="123276"/>
                  </a:lnTo>
                  <a:lnTo>
                    <a:pt x="270815" y="123276"/>
                  </a:lnTo>
                  <a:lnTo>
                    <a:pt x="270650" y="123242"/>
                  </a:lnTo>
                  <a:lnTo>
                    <a:pt x="270616" y="123254"/>
                  </a:lnTo>
                  <a:lnTo>
                    <a:pt x="270561" y="123331"/>
                  </a:lnTo>
                  <a:lnTo>
                    <a:pt x="270550" y="123408"/>
                  </a:lnTo>
                  <a:lnTo>
                    <a:pt x="270594" y="123650"/>
                  </a:lnTo>
                  <a:lnTo>
                    <a:pt x="270616" y="123937"/>
                  </a:lnTo>
                  <a:lnTo>
                    <a:pt x="270594" y="124257"/>
                  </a:lnTo>
                  <a:lnTo>
                    <a:pt x="270572" y="124345"/>
                  </a:lnTo>
                  <a:lnTo>
                    <a:pt x="270572" y="124400"/>
                  </a:lnTo>
                  <a:lnTo>
                    <a:pt x="270462" y="124720"/>
                  </a:lnTo>
                  <a:lnTo>
                    <a:pt x="270451" y="124753"/>
                  </a:lnTo>
                  <a:lnTo>
                    <a:pt x="270385" y="124885"/>
                  </a:lnTo>
                  <a:lnTo>
                    <a:pt x="270341" y="125007"/>
                  </a:lnTo>
                  <a:lnTo>
                    <a:pt x="270230" y="125172"/>
                  </a:lnTo>
                  <a:lnTo>
                    <a:pt x="270109" y="125415"/>
                  </a:lnTo>
                  <a:lnTo>
                    <a:pt x="269756" y="125580"/>
                  </a:lnTo>
                  <a:lnTo>
                    <a:pt x="269679" y="125646"/>
                  </a:lnTo>
                  <a:lnTo>
                    <a:pt x="269535" y="125712"/>
                  </a:lnTo>
                  <a:lnTo>
                    <a:pt x="269337" y="125789"/>
                  </a:lnTo>
                  <a:lnTo>
                    <a:pt x="269248" y="125801"/>
                  </a:lnTo>
                  <a:lnTo>
                    <a:pt x="268995" y="125811"/>
                  </a:lnTo>
                  <a:lnTo>
                    <a:pt x="268818" y="125845"/>
                  </a:lnTo>
                  <a:lnTo>
                    <a:pt x="268421" y="125999"/>
                  </a:lnTo>
                  <a:lnTo>
                    <a:pt x="268178" y="126153"/>
                  </a:lnTo>
                  <a:lnTo>
                    <a:pt x="268013" y="126219"/>
                  </a:lnTo>
                  <a:lnTo>
                    <a:pt x="267913" y="126230"/>
                  </a:lnTo>
                  <a:lnTo>
                    <a:pt x="267770" y="126219"/>
                  </a:lnTo>
                  <a:lnTo>
                    <a:pt x="267671" y="126153"/>
                  </a:lnTo>
                  <a:lnTo>
                    <a:pt x="267527" y="126043"/>
                  </a:lnTo>
                  <a:lnTo>
                    <a:pt x="267307" y="126032"/>
                  </a:lnTo>
                  <a:lnTo>
                    <a:pt x="267207" y="126010"/>
                  </a:lnTo>
                  <a:lnTo>
                    <a:pt x="267185" y="125988"/>
                  </a:lnTo>
                  <a:lnTo>
                    <a:pt x="267218" y="125778"/>
                  </a:lnTo>
                  <a:lnTo>
                    <a:pt x="267174" y="125734"/>
                  </a:lnTo>
                  <a:lnTo>
                    <a:pt x="267053" y="125723"/>
                  </a:lnTo>
                  <a:lnTo>
                    <a:pt x="266965" y="125756"/>
                  </a:lnTo>
                  <a:lnTo>
                    <a:pt x="266898" y="125856"/>
                  </a:lnTo>
                  <a:lnTo>
                    <a:pt x="266843" y="125966"/>
                  </a:lnTo>
                  <a:lnTo>
                    <a:pt x="266865" y="126098"/>
                  </a:lnTo>
                  <a:lnTo>
                    <a:pt x="266976" y="126286"/>
                  </a:lnTo>
                  <a:lnTo>
                    <a:pt x="267009" y="126385"/>
                  </a:lnTo>
                  <a:lnTo>
                    <a:pt x="267020" y="126451"/>
                  </a:lnTo>
                  <a:lnTo>
                    <a:pt x="266998" y="126616"/>
                  </a:lnTo>
                  <a:lnTo>
                    <a:pt x="266976" y="126672"/>
                  </a:lnTo>
                  <a:lnTo>
                    <a:pt x="266876" y="126782"/>
                  </a:lnTo>
                  <a:lnTo>
                    <a:pt x="266722" y="126903"/>
                  </a:lnTo>
                  <a:lnTo>
                    <a:pt x="266336" y="127146"/>
                  </a:lnTo>
                  <a:lnTo>
                    <a:pt x="265894" y="127388"/>
                  </a:lnTo>
                  <a:lnTo>
                    <a:pt x="265078" y="127950"/>
                  </a:lnTo>
                  <a:lnTo>
                    <a:pt x="264692" y="128149"/>
                  </a:lnTo>
                  <a:lnTo>
                    <a:pt x="264361" y="128270"/>
                  </a:lnTo>
                  <a:lnTo>
                    <a:pt x="263412" y="128711"/>
                  </a:lnTo>
                  <a:lnTo>
                    <a:pt x="263015" y="128932"/>
                  </a:lnTo>
                  <a:lnTo>
                    <a:pt x="262728" y="129119"/>
                  </a:lnTo>
                  <a:lnTo>
                    <a:pt x="262397" y="129273"/>
                  </a:lnTo>
                  <a:lnTo>
                    <a:pt x="262011" y="129483"/>
                  </a:lnTo>
                  <a:lnTo>
                    <a:pt x="261735" y="129626"/>
                  </a:lnTo>
                  <a:lnTo>
                    <a:pt x="261625" y="129648"/>
                  </a:lnTo>
                  <a:lnTo>
                    <a:pt x="261338" y="129803"/>
                  </a:lnTo>
                  <a:lnTo>
                    <a:pt x="260907" y="130045"/>
                  </a:lnTo>
                  <a:lnTo>
                    <a:pt x="260753" y="130101"/>
                  </a:lnTo>
                  <a:lnTo>
                    <a:pt x="260488" y="130134"/>
                  </a:lnTo>
                  <a:lnTo>
                    <a:pt x="260356" y="130189"/>
                  </a:lnTo>
                  <a:lnTo>
                    <a:pt x="260301" y="130222"/>
                  </a:lnTo>
                  <a:lnTo>
                    <a:pt x="260278" y="130277"/>
                  </a:lnTo>
                  <a:lnTo>
                    <a:pt x="260256" y="130475"/>
                  </a:lnTo>
                  <a:lnTo>
                    <a:pt x="260212" y="130608"/>
                  </a:lnTo>
                  <a:lnTo>
                    <a:pt x="260047" y="130740"/>
                  </a:lnTo>
                  <a:lnTo>
                    <a:pt x="259959" y="130850"/>
                  </a:lnTo>
                  <a:lnTo>
                    <a:pt x="259881" y="130927"/>
                  </a:lnTo>
                  <a:lnTo>
                    <a:pt x="259352" y="131258"/>
                  </a:lnTo>
                  <a:lnTo>
                    <a:pt x="259142" y="131346"/>
                  </a:lnTo>
                  <a:lnTo>
                    <a:pt x="258701" y="131567"/>
                  </a:lnTo>
                  <a:lnTo>
                    <a:pt x="258480" y="131633"/>
                  </a:lnTo>
                  <a:lnTo>
                    <a:pt x="258425" y="131633"/>
                  </a:lnTo>
                  <a:lnTo>
                    <a:pt x="258348" y="131589"/>
                  </a:lnTo>
                  <a:lnTo>
                    <a:pt x="258138" y="131435"/>
                  </a:lnTo>
                  <a:lnTo>
                    <a:pt x="258083" y="131412"/>
                  </a:lnTo>
                  <a:lnTo>
                    <a:pt x="257973" y="131412"/>
                  </a:lnTo>
                  <a:lnTo>
                    <a:pt x="257796" y="131479"/>
                  </a:lnTo>
                  <a:lnTo>
                    <a:pt x="257785" y="131512"/>
                  </a:lnTo>
                  <a:lnTo>
                    <a:pt x="257741" y="131545"/>
                  </a:lnTo>
                  <a:lnTo>
                    <a:pt x="257730" y="131600"/>
                  </a:lnTo>
                  <a:lnTo>
                    <a:pt x="257730" y="131876"/>
                  </a:lnTo>
                  <a:lnTo>
                    <a:pt x="257675" y="132107"/>
                  </a:lnTo>
                  <a:lnTo>
                    <a:pt x="257620" y="132217"/>
                  </a:lnTo>
                  <a:lnTo>
                    <a:pt x="257520" y="132295"/>
                  </a:lnTo>
                  <a:lnTo>
                    <a:pt x="257421" y="132427"/>
                  </a:lnTo>
                  <a:lnTo>
                    <a:pt x="257046" y="132680"/>
                  </a:lnTo>
                  <a:lnTo>
                    <a:pt x="256439" y="133000"/>
                  </a:lnTo>
                  <a:lnTo>
                    <a:pt x="256163" y="133177"/>
                  </a:lnTo>
                  <a:lnTo>
                    <a:pt x="256009" y="133298"/>
                  </a:lnTo>
                  <a:lnTo>
                    <a:pt x="255909" y="133353"/>
                  </a:lnTo>
                  <a:lnTo>
                    <a:pt x="255556" y="133662"/>
                  </a:lnTo>
                  <a:lnTo>
                    <a:pt x="254938" y="134290"/>
                  </a:lnTo>
                  <a:lnTo>
                    <a:pt x="254718" y="134467"/>
                  </a:lnTo>
                  <a:lnTo>
                    <a:pt x="254265" y="134775"/>
                  </a:lnTo>
                  <a:lnTo>
                    <a:pt x="253934" y="134897"/>
                  </a:lnTo>
                  <a:lnTo>
                    <a:pt x="253824" y="135161"/>
                  </a:lnTo>
                  <a:lnTo>
                    <a:pt x="253681" y="135260"/>
                  </a:lnTo>
                  <a:lnTo>
                    <a:pt x="253592" y="135393"/>
                  </a:lnTo>
                  <a:lnTo>
                    <a:pt x="253493" y="135547"/>
                  </a:lnTo>
                  <a:lnTo>
                    <a:pt x="253438" y="135680"/>
                  </a:lnTo>
                  <a:lnTo>
                    <a:pt x="253416" y="135779"/>
                  </a:lnTo>
                  <a:lnTo>
                    <a:pt x="253306" y="135955"/>
                  </a:lnTo>
                  <a:lnTo>
                    <a:pt x="253295" y="135955"/>
                  </a:lnTo>
                  <a:lnTo>
                    <a:pt x="253195" y="136043"/>
                  </a:lnTo>
                  <a:lnTo>
                    <a:pt x="253118" y="136098"/>
                  </a:lnTo>
                  <a:lnTo>
                    <a:pt x="253052" y="136187"/>
                  </a:lnTo>
                  <a:lnTo>
                    <a:pt x="252997" y="136297"/>
                  </a:lnTo>
                  <a:lnTo>
                    <a:pt x="252919" y="136473"/>
                  </a:lnTo>
                  <a:lnTo>
                    <a:pt x="252798" y="136727"/>
                  </a:lnTo>
                  <a:lnTo>
                    <a:pt x="252732" y="136881"/>
                  </a:lnTo>
                  <a:lnTo>
                    <a:pt x="252710" y="137278"/>
                  </a:lnTo>
                  <a:lnTo>
                    <a:pt x="252666" y="137411"/>
                  </a:lnTo>
                  <a:lnTo>
                    <a:pt x="252721" y="137554"/>
                  </a:lnTo>
                  <a:lnTo>
                    <a:pt x="252820" y="137675"/>
                  </a:lnTo>
                  <a:lnTo>
                    <a:pt x="252952" y="137796"/>
                  </a:lnTo>
                  <a:lnTo>
                    <a:pt x="253129" y="138017"/>
                  </a:lnTo>
                  <a:lnTo>
                    <a:pt x="253228" y="138127"/>
                  </a:lnTo>
                  <a:lnTo>
                    <a:pt x="253383" y="138480"/>
                  </a:lnTo>
                  <a:lnTo>
                    <a:pt x="253383" y="138634"/>
                  </a:lnTo>
                  <a:lnTo>
                    <a:pt x="253372" y="138756"/>
                  </a:lnTo>
                  <a:lnTo>
                    <a:pt x="253295" y="138910"/>
                  </a:lnTo>
                  <a:lnTo>
                    <a:pt x="253250" y="139042"/>
                  </a:lnTo>
                  <a:lnTo>
                    <a:pt x="253239" y="139097"/>
                  </a:lnTo>
                  <a:lnTo>
                    <a:pt x="253306" y="139164"/>
                  </a:lnTo>
                  <a:lnTo>
                    <a:pt x="253306" y="139197"/>
                  </a:lnTo>
                  <a:lnTo>
                    <a:pt x="253306" y="139296"/>
                  </a:lnTo>
                  <a:lnTo>
                    <a:pt x="253339" y="139439"/>
                  </a:lnTo>
                  <a:lnTo>
                    <a:pt x="253416" y="139572"/>
                  </a:lnTo>
                  <a:lnTo>
                    <a:pt x="253482" y="139660"/>
                  </a:lnTo>
                  <a:lnTo>
                    <a:pt x="253515" y="139737"/>
                  </a:lnTo>
                  <a:lnTo>
                    <a:pt x="253526" y="139847"/>
                  </a:lnTo>
                  <a:lnTo>
                    <a:pt x="253493" y="139924"/>
                  </a:lnTo>
                  <a:lnTo>
                    <a:pt x="253427" y="139990"/>
                  </a:lnTo>
                  <a:lnTo>
                    <a:pt x="253306" y="140024"/>
                  </a:lnTo>
                  <a:lnTo>
                    <a:pt x="253272" y="140057"/>
                  </a:lnTo>
                  <a:lnTo>
                    <a:pt x="253085" y="140167"/>
                  </a:lnTo>
                  <a:lnTo>
                    <a:pt x="253063" y="140200"/>
                  </a:lnTo>
                  <a:lnTo>
                    <a:pt x="253041" y="140266"/>
                  </a:lnTo>
                  <a:lnTo>
                    <a:pt x="253118" y="140432"/>
                  </a:lnTo>
                  <a:lnTo>
                    <a:pt x="253173" y="140476"/>
                  </a:lnTo>
                  <a:lnTo>
                    <a:pt x="253228" y="140531"/>
                  </a:lnTo>
                  <a:lnTo>
                    <a:pt x="253250" y="140542"/>
                  </a:lnTo>
                  <a:lnTo>
                    <a:pt x="253317" y="140542"/>
                  </a:lnTo>
                  <a:lnTo>
                    <a:pt x="253350" y="140531"/>
                  </a:lnTo>
                  <a:lnTo>
                    <a:pt x="253449" y="140531"/>
                  </a:lnTo>
                  <a:lnTo>
                    <a:pt x="253526" y="140575"/>
                  </a:lnTo>
                  <a:lnTo>
                    <a:pt x="253537" y="140619"/>
                  </a:lnTo>
                  <a:lnTo>
                    <a:pt x="253659" y="140840"/>
                  </a:lnTo>
                  <a:lnTo>
                    <a:pt x="253747" y="141236"/>
                  </a:lnTo>
                  <a:lnTo>
                    <a:pt x="253747" y="141468"/>
                  </a:lnTo>
                  <a:lnTo>
                    <a:pt x="253725" y="141589"/>
                  </a:lnTo>
                  <a:lnTo>
                    <a:pt x="253681" y="141655"/>
                  </a:lnTo>
                  <a:lnTo>
                    <a:pt x="253659" y="141699"/>
                  </a:lnTo>
                  <a:lnTo>
                    <a:pt x="253615" y="141744"/>
                  </a:lnTo>
                  <a:lnTo>
                    <a:pt x="253537" y="141799"/>
                  </a:lnTo>
                  <a:lnTo>
                    <a:pt x="253515" y="141832"/>
                  </a:lnTo>
                  <a:lnTo>
                    <a:pt x="253493" y="141854"/>
                  </a:lnTo>
                  <a:lnTo>
                    <a:pt x="253460" y="141865"/>
                  </a:lnTo>
                  <a:lnTo>
                    <a:pt x="253438" y="141931"/>
                  </a:lnTo>
                  <a:lnTo>
                    <a:pt x="253416" y="141986"/>
                  </a:lnTo>
                  <a:lnTo>
                    <a:pt x="253460" y="141997"/>
                  </a:lnTo>
                  <a:lnTo>
                    <a:pt x="253681" y="141975"/>
                  </a:lnTo>
                  <a:lnTo>
                    <a:pt x="253769" y="141964"/>
                  </a:lnTo>
                  <a:lnTo>
                    <a:pt x="253934" y="141964"/>
                  </a:lnTo>
                  <a:lnTo>
                    <a:pt x="254254" y="142074"/>
                  </a:lnTo>
                  <a:lnTo>
                    <a:pt x="254420" y="142074"/>
                  </a:lnTo>
                  <a:lnTo>
                    <a:pt x="254740" y="142163"/>
                  </a:lnTo>
                  <a:lnTo>
                    <a:pt x="254784" y="142196"/>
                  </a:lnTo>
                  <a:lnTo>
                    <a:pt x="254828" y="142207"/>
                  </a:lnTo>
                  <a:lnTo>
                    <a:pt x="254972" y="142196"/>
                  </a:lnTo>
                  <a:lnTo>
                    <a:pt x="255093" y="142151"/>
                  </a:lnTo>
                  <a:lnTo>
                    <a:pt x="255170" y="142129"/>
                  </a:lnTo>
                  <a:lnTo>
                    <a:pt x="255347" y="142119"/>
                  </a:lnTo>
                  <a:lnTo>
                    <a:pt x="255435" y="142141"/>
                  </a:lnTo>
                  <a:lnTo>
                    <a:pt x="255711" y="142273"/>
                  </a:lnTo>
                  <a:lnTo>
                    <a:pt x="255788" y="142317"/>
                  </a:lnTo>
                  <a:lnTo>
                    <a:pt x="255898" y="142449"/>
                  </a:lnTo>
                  <a:lnTo>
                    <a:pt x="255987" y="142604"/>
                  </a:lnTo>
                  <a:lnTo>
                    <a:pt x="256053" y="142890"/>
                  </a:lnTo>
                  <a:lnTo>
                    <a:pt x="256152" y="143199"/>
                  </a:lnTo>
                  <a:lnTo>
                    <a:pt x="256251" y="143453"/>
                  </a:lnTo>
                  <a:lnTo>
                    <a:pt x="256296" y="143673"/>
                  </a:lnTo>
                  <a:lnTo>
                    <a:pt x="256307" y="144015"/>
                  </a:lnTo>
                  <a:lnTo>
                    <a:pt x="256296" y="144136"/>
                  </a:lnTo>
                  <a:lnTo>
                    <a:pt x="256251" y="144280"/>
                  </a:lnTo>
                  <a:lnTo>
                    <a:pt x="256152" y="144522"/>
                  </a:lnTo>
                  <a:lnTo>
                    <a:pt x="255965" y="144842"/>
                  </a:lnTo>
                  <a:lnTo>
                    <a:pt x="255942" y="144952"/>
                  </a:lnTo>
                  <a:lnTo>
                    <a:pt x="255843" y="145184"/>
                  </a:lnTo>
                  <a:lnTo>
                    <a:pt x="255623" y="145415"/>
                  </a:lnTo>
                  <a:lnTo>
                    <a:pt x="254983" y="145823"/>
                  </a:lnTo>
                  <a:lnTo>
                    <a:pt x="254817" y="146044"/>
                  </a:lnTo>
                  <a:lnTo>
                    <a:pt x="253934" y="147334"/>
                  </a:lnTo>
                  <a:lnTo>
                    <a:pt x="253824" y="147653"/>
                  </a:lnTo>
                  <a:lnTo>
                    <a:pt x="253670" y="147852"/>
                  </a:lnTo>
                  <a:lnTo>
                    <a:pt x="253581" y="148006"/>
                  </a:lnTo>
                  <a:lnTo>
                    <a:pt x="253383" y="148326"/>
                  </a:lnTo>
                  <a:lnTo>
                    <a:pt x="253250" y="148502"/>
                  </a:lnTo>
                  <a:lnTo>
                    <a:pt x="252952" y="148822"/>
                  </a:lnTo>
                  <a:lnTo>
                    <a:pt x="252820" y="148910"/>
                  </a:lnTo>
                  <a:lnTo>
                    <a:pt x="252533" y="149263"/>
                  </a:lnTo>
                  <a:lnTo>
                    <a:pt x="252445" y="149318"/>
                  </a:lnTo>
                  <a:lnTo>
                    <a:pt x="252125" y="149649"/>
                  </a:lnTo>
                  <a:lnTo>
                    <a:pt x="252081" y="149682"/>
                  </a:lnTo>
                  <a:lnTo>
                    <a:pt x="252004" y="149704"/>
                  </a:lnTo>
                  <a:lnTo>
                    <a:pt x="251595" y="150189"/>
                  </a:lnTo>
                  <a:lnTo>
                    <a:pt x="251286" y="150619"/>
                  </a:lnTo>
                  <a:lnTo>
                    <a:pt x="251176" y="150741"/>
                  </a:lnTo>
                  <a:lnTo>
                    <a:pt x="250260" y="151567"/>
                  </a:lnTo>
                  <a:lnTo>
                    <a:pt x="250018" y="151733"/>
                  </a:lnTo>
                  <a:lnTo>
                    <a:pt x="249554" y="152119"/>
                  </a:lnTo>
                  <a:lnTo>
                    <a:pt x="249334" y="152273"/>
                  </a:lnTo>
                  <a:lnTo>
                    <a:pt x="249091" y="152461"/>
                  </a:lnTo>
                  <a:lnTo>
                    <a:pt x="248925" y="152604"/>
                  </a:lnTo>
                  <a:lnTo>
                    <a:pt x="248617" y="152846"/>
                  </a:lnTo>
                  <a:lnTo>
                    <a:pt x="248418" y="153056"/>
                  </a:lnTo>
                  <a:lnTo>
                    <a:pt x="248153" y="153266"/>
                  </a:lnTo>
                  <a:lnTo>
                    <a:pt x="247337" y="153806"/>
                  </a:lnTo>
                  <a:lnTo>
                    <a:pt x="247193" y="153850"/>
                  </a:lnTo>
                  <a:lnTo>
                    <a:pt x="247028" y="153938"/>
                  </a:lnTo>
                  <a:lnTo>
                    <a:pt x="246928" y="154004"/>
                  </a:lnTo>
                  <a:lnTo>
                    <a:pt x="246829" y="154048"/>
                  </a:lnTo>
                  <a:lnTo>
                    <a:pt x="246564" y="154203"/>
                  </a:lnTo>
                  <a:lnTo>
                    <a:pt x="246399" y="154324"/>
                  </a:lnTo>
                  <a:lnTo>
                    <a:pt x="246079" y="154589"/>
                  </a:lnTo>
                  <a:lnTo>
                    <a:pt x="245991" y="154688"/>
                  </a:lnTo>
                  <a:lnTo>
                    <a:pt x="245880" y="154864"/>
                  </a:lnTo>
                  <a:lnTo>
                    <a:pt x="245649" y="155096"/>
                  </a:lnTo>
                  <a:lnTo>
                    <a:pt x="245483" y="155250"/>
                  </a:lnTo>
                  <a:lnTo>
                    <a:pt x="244612" y="155812"/>
                  </a:lnTo>
                  <a:lnTo>
                    <a:pt x="244545" y="155867"/>
                  </a:lnTo>
                  <a:lnTo>
                    <a:pt x="244281" y="156022"/>
                  </a:lnTo>
                  <a:lnTo>
                    <a:pt x="244104" y="156143"/>
                  </a:lnTo>
                  <a:lnTo>
                    <a:pt x="243740" y="156441"/>
                  </a:lnTo>
                  <a:lnTo>
                    <a:pt x="243497" y="156617"/>
                  </a:lnTo>
                  <a:lnTo>
                    <a:pt x="243354" y="156683"/>
                  </a:lnTo>
                  <a:lnTo>
                    <a:pt x="243023" y="156937"/>
                  </a:lnTo>
                  <a:lnTo>
                    <a:pt x="242736" y="157158"/>
                  </a:lnTo>
                  <a:lnTo>
                    <a:pt x="242648" y="157246"/>
                  </a:lnTo>
                  <a:lnTo>
                    <a:pt x="242361" y="157378"/>
                  </a:lnTo>
                  <a:lnTo>
                    <a:pt x="242250" y="157466"/>
                  </a:lnTo>
                  <a:lnTo>
                    <a:pt x="242184" y="157499"/>
                  </a:lnTo>
                  <a:lnTo>
                    <a:pt x="242107" y="157566"/>
                  </a:lnTo>
                  <a:lnTo>
                    <a:pt x="241897" y="157676"/>
                  </a:lnTo>
                  <a:lnTo>
                    <a:pt x="241655" y="157863"/>
                  </a:lnTo>
                  <a:lnTo>
                    <a:pt x="241544" y="157918"/>
                  </a:lnTo>
                  <a:lnTo>
                    <a:pt x="241368" y="158062"/>
                  </a:lnTo>
                  <a:lnTo>
                    <a:pt x="241191" y="158227"/>
                  </a:lnTo>
                  <a:lnTo>
                    <a:pt x="240684" y="158558"/>
                  </a:lnTo>
                  <a:lnTo>
                    <a:pt x="240573" y="158624"/>
                  </a:lnTo>
                  <a:lnTo>
                    <a:pt x="240485" y="158624"/>
                  </a:lnTo>
                  <a:lnTo>
                    <a:pt x="240408" y="158646"/>
                  </a:lnTo>
                  <a:lnTo>
                    <a:pt x="240055" y="158822"/>
                  </a:lnTo>
                  <a:lnTo>
                    <a:pt x="239614" y="159109"/>
                  </a:lnTo>
                  <a:lnTo>
                    <a:pt x="238797" y="159561"/>
                  </a:lnTo>
                  <a:lnTo>
                    <a:pt x="238356" y="159837"/>
                  </a:lnTo>
                  <a:lnTo>
                    <a:pt x="238069" y="159980"/>
                  </a:lnTo>
                  <a:lnTo>
                    <a:pt x="237650" y="160234"/>
                  </a:lnTo>
                  <a:lnTo>
                    <a:pt x="237462" y="160333"/>
                  </a:lnTo>
                  <a:lnTo>
                    <a:pt x="237098" y="160553"/>
                  </a:lnTo>
                  <a:lnTo>
                    <a:pt x="236568" y="160807"/>
                  </a:lnTo>
                  <a:lnTo>
                    <a:pt x="236248" y="160994"/>
                  </a:lnTo>
                  <a:lnTo>
                    <a:pt x="236193" y="161050"/>
                  </a:lnTo>
                  <a:lnTo>
                    <a:pt x="236083" y="161094"/>
                  </a:lnTo>
                  <a:lnTo>
                    <a:pt x="235929" y="161171"/>
                  </a:lnTo>
                  <a:lnTo>
                    <a:pt x="235818" y="161204"/>
                  </a:lnTo>
                  <a:lnTo>
                    <a:pt x="235531" y="161380"/>
                  </a:lnTo>
                  <a:lnTo>
                    <a:pt x="234925" y="161678"/>
                  </a:lnTo>
                  <a:lnTo>
                    <a:pt x="234814" y="161755"/>
                  </a:lnTo>
                  <a:lnTo>
                    <a:pt x="234649" y="161810"/>
                  </a:lnTo>
                  <a:lnTo>
                    <a:pt x="234009" y="162229"/>
                  </a:lnTo>
                  <a:lnTo>
                    <a:pt x="233711" y="162395"/>
                  </a:lnTo>
                  <a:lnTo>
                    <a:pt x="233545" y="162461"/>
                  </a:lnTo>
                  <a:lnTo>
                    <a:pt x="233292" y="162615"/>
                  </a:lnTo>
                  <a:lnTo>
                    <a:pt x="232917" y="162858"/>
                  </a:lnTo>
                  <a:lnTo>
                    <a:pt x="232585" y="163023"/>
                  </a:lnTo>
                  <a:lnTo>
                    <a:pt x="232475" y="163056"/>
                  </a:lnTo>
                  <a:lnTo>
                    <a:pt x="232299" y="163133"/>
                  </a:lnTo>
                  <a:lnTo>
                    <a:pt x="232100" y="163211"/>
                  </a:lnTo>
                  <a:lnTo>
                    <a:pt x="231339" y="163597"/>
                  </a:lnTo>
                  <a:lnTo>
                    <a:pt x="231206" y="163630"/>
                  </a:lnTo>
                  <a:lnTo>
                    <a:pt x="230776" y="163883"/>
                  </a:lnTo>
                  <a:lnTo>
                    <a:pt x="230511" y="164015"/>
                  </a:lnTo>
                  <a:lnTo>
                    <a:pt x="230235" y="164170"/>
                  </a:lnTo>
                  <a:lnTo>
                    <a:pt x="230059" y="164236"/>
                  </a:lnTo>
                  <a:lnTo>
                    <a:pt x="229860" y="164357"/>
                  </a:lnTo>
                  <a:lnTo>
                    <a:pt x="229507" y="164501"/>
                  </a:lnTo>
                  <a:lnTo>
                    <a:pt x="229408" y="164534"/>
                  </a:lnTo>
                  <a:lnTo>
                    <a:pt x="228812" y="164798"/>
                  </a:lnTo>
                  <a:lnTo>
                    <a:pt x="228713" y="164853"/>
                  </a:lnTo>
                  <a:lnTo>
                    <a:pt x="228614" y="164953"/>
                  </a:lnTo>
                  <a:lnTo>
                    <a:pt x="228470" y="165041"/>
                  </a:lnTo>
                  <a:lnTo>
                    <a:pt x="228007" y="165250"/>
                  </a:lnTo>
                  <a:lnTo>
                    <a:pt x="227654" y="165460"/>
                  </a:lnTo>
                  <a:lnTo>
                    <a:pt x="227113" y="165746"/>
                  </a:lnTo>
                  <a:lnTo>
                    <a:pt x="226749" y="165967"/>
                  </a:lnTo>
                  <a:lnTo>
                    <a:pt x="226572" y="166033"/>
                  </a:lnTo>
                  <a:lnTo>
                    <a:pt x="226219" y="166210"/>
                  </a:lnTo>
                  <a:lnTo>
                    <a:pt x="225844" y="166375"/>
                  </a:lnTo>
                  <a:lnTo>
                    <a:pt x="225591" y="166507"/>
                  </a:lnTo>
                  <a:lnTo>
                    <a:pt x="225226" y="166662"/>
                  </a:lnTo>
                  <a:lnTo>
                    <a:pt x="225039" y="166750"/>
                  </a:lnTo>
                  <a:lnTo>
                    <a:pt x="224906" y="166838"/>
                  </a:lnTo>
                  <a:lnTo>
                    <a:pt x="224818" y="166871"/>
                  </a:lnTo>
                  <a:lnTo>
                    <a:pt x="224730" y="166937"/>
                  </a:lnTo>
                  <a:lnTo>
                    <a:pt x="224487" y="167048"/>
                  </a:lnTo>
                  <a:lnTo>
                    <a:pt x="224388" y="167070"/>
                  </a:lnTo>
                  <a:lnTo>
                    <a:pt x="224267" y="167125"/>
                  </a:lnTo>
                  <a:lnTo>
                    <a:pt x="224123" y="167158"/>
                  </a:lnTo>
                  <a:lnTo>
                    <a:pt x="223704" y="167389"/>
                  </a:lnTo>
                  <a:lnTo>
                    <a:pt x="223538" y="167445"/>
                  </a:lnTo>
                  <a:lnTo>
                    <a:pt x="223053" y="167654"/>
                  </a:lnTo>
                  <a:lnTo>
                    <a:pt x="222887" y="167709"/>
                  </a:lnTo>
                  <a:lnTo>
                    <a:pt x="222545" y="167875"/>
                  </a:lnTo>
                  <a:lnTo>
                    <a:pt x="222347" y="168007"/>
                  </a:lnTo>
                  <a:lnTo>
                    <a:pt x="222192" y="168150"/>
                  </a:lnTo>
                  <a:lnTo>
                    <a:pt x="222060" y="168260"/>
                  </a:lnTo>
                  <a:lnTo>
                    <a:pt x="221861" y="168371"/>
                  </a:lnTo>
                  <a:lnTo>
                    <a:pt x="221740" y="168459"/>
                  </a:lnTo>
                  <a:lnTo>
                    <a:pt x="221652" y="168503"/>
                  </a:lnTo>
                  <a:lnTo>
                    <a:pt x="221266" y="168657"/>
                  </a:lnTo>
                  <a:lnTo>
                    <a:pt x="220913" y="168834"/>
                  </a:lnTo>
                  <a:lnTo>
                    <a:pt x="220714" y="168900"/>
                  </a:lnTo>
                  <a:lnTo>
                    <a:pt x="220548" y="168944"/>
                  </a:lnTo>
                  <a:lnTo>
                    <a:pt x="220427" y="168999"/>
                  </a:lnTo>
                  <a:lnTo>
                    <a:pt x="220184" y="169076"/>
                  </a:lnTo>
                  <a:lnTo>
                    <a:pt x="219754" y="169286"/>
                  </a:lnTo>
                  <a:lnTo>
                    <a:pt x="219544" y="169407"/>
                  </a:lnTo>
                  <a:lnTo>
                    <a:pt x="219313" y="169506"/>
                  </a:lnTo>
                  <a:lnTo>
                    <a:pt x="219059" y="169650"/>
                  </a:lnTo>
                  <a:lnTo>
                    <a:pt x="218960" y="169694"/>
                  </a:lnTo>
                  <a:lnTo>
                    <a:pt x="218882" y="169738"/>
                  </a:lnTo>
                  <a:lnTo>
                    <a:pt x="218783" y="169782"/>
                  </a:lnTo>
                  <a:lnTo>
                    <a:pt x="218463" y="169980"/>
                  </a:lnTo>
                  <a:lnTo>
                    <a:pt x="218309" y="170058"/>
                  </a:lnTo>
                  <a:lnTo>
                    <a:pt x="218198" y="170091"/>
                  </a:lnTo>
                  <a:lnTo>
                    <a:pt x="217867" y="170278"/>
                  </a:lnTo>
                  <a:lnTo>
                    <a:pt x="217680" y="170377"/>
                  </a:lnTo>
                  <a:lnTo>
                    <a:pt x="217481" y="170444"/>
                  </a:lnTo>
                  <a:lnTo>
                    <a:pt x="217062" y="170631"/>
                  </a:lnTo>
                  <a:lnTo>
                    <a:pt x="216952" y="170653"/>
                  </a:lnTo>
                  <a:lnTo>
                    <a:pt x="216698" y="170818"/>
                  </a:lnTo>
                  <a:lnTo>
                    <a:pt x="216279" y="171039"/>
                  </a:lnTo>
                  <a:lnTo>
                    <a:pt x="215870" y="171160"/>
                  </a:lnTo>
                  <a:lnTo>
                    <a:pt x="215617" y="171259"/>
                  </a:lnTo>
                  <a:lnTo>
                    <a:pt x="215396" y="171370"/>
                  </a:lnTo>
                  <a:lnTo>
                    <a:pt x="215197" y="171491"/>
                  </a:lnTo>
                  <a:lnTo>
                    <a:pt x="214944" y="171623"/>
                  </a:lnTo>
                  <a:lnTo>
                    <a:pt x="214668" y="171734"/>
                  </a:lnTo>
                  <a:lnTo>
                    <a:pt x="214315" y="171855"/>
                  </a:lnTo>
                  <a:lnTo>
                    <a:pt x="214227" y="171910"/>
                  </a:lnTo>
                  <a:lnTo>
                    <a:pt x="213951" y="172042"/>
                  </a:lnTo>
                  <a:lnTo>
                    <a:pt x="213730" y="172163"/>
                  </a:lnTo>
                  <a:lnTo>
                    <a:pt x="213565" y="172274"/>
                  </a:lnTo>
                  <a:lnTo>
                    <a:pt x="213487" y="172340"/>
                  </a:lnTo>
                  <a:lnTo>
                    <a:pt x="213145" y="172483"/>
                  </a:lnTo>
                  <a:lnTo>
                    <a:pt x="212869" y="172538"/>
                  </a:lnTo>
                  <a:lnTo>
                    <a:pt x="212693" y="172593"/>
                  </a:lnTo>
                  <a:lnTo>
                    <a:pt x="212362" y="172781"/>
                  </a:lnTo>
                  <a:lnTo>
                    <a:pt x="211976" y="172891"/>
                  </a:lnTo>
                  <a:lnTo>
                    <a:pt x="211854" y="172957"/>
                  </a:lnTo>
                  <a:lnTo>
                    <a:pt x="211777" y="173035"/>
                  </a:lnTo>
                  <a:lnTo>
                    <a:pt x="211590" y="173167"/>
                  </a:lnTo>
                  <a:lnTo>
                    <a:pt x="211203" y="173343"/>
                  </a:lnTo>
                  <a:lnTo>
                    <a:pt x="210884" y="173421"/>
                  </a:lnTo>
                  <a:lnTo>
                    <a:pt x="210674" y="173431"/>
                  </a:lnTo>
                  <a:lnTo>
                    <a:pt x="210486" y="173487"/>
                  </a:lnTo>
                  <a:lnTo>
                    <a:pt x="210343" y="173564"/>
                  </a:lnTo>
                  <a:lnTo>
                    <a:pt x="210023" y="173884"/>
                  </a:lnTo>
                  <a:lnTo>
                    <a:pt x="209780" y="174038"/>
                  </a:lnTo>
                  <a:lnTo>
                    <a:pt x="209438" y="174071"/>
                  </a:lnTo>
                  <a:lnTo>
                    <a:pt x="209229" y="174060"/>
                  </a:lnTo>
                  <a:lnTo>
                    <a:pt x="209063" y="174093"/>
                  </a:lnTo>
                  <a:lnTo>
                    <a:pt x="208997" y="174148"/>
                  </a:lnTo>
                  <a:lnTo>
                    <a:pt x="208931" y="174347"/>
                  </a:lnTo>
                  <a:lnTo>
                    <a:pt x="208876" y="174402"/>
                  </a:lnTo>
                  <a:lnTo>
                    <a:pt x="208699" y="174424"/>
                  </a:lnTo>
                  <a:lnTo>
                    <a:pt x="208522" y="174468"/>
                  </a:lnTo>
                  <a:lnTo>
                    <a:pt x="208125" y="174688"/>
                  </a:lnTo>
                  <a:lnTo>
                    <a:pt x="207397" y="175041"/>
                  </a:lnTo>
                  <a:lnTo>
                    <a:pt x="207000" y="175196"/>
                  </a:lnTo>
                  <a:lnTo>
                    <a:pt x="206735" y="175361"/>
                  </a:lnTo>
                  <a:lnTo>
                    <a:pt x="206570" y="175438"/>
                  </a:lnTo>
                  <a:lnTo>
                    <a:pt x="206018" y="175615"/>
                  </a:lnTo>
                  <a:lnTo>
                    <a:pt x="205841" y="175725"/>
                  </a:lnTo>
                  <a:lnTo>
                    <a:pt x="205753" y="175813"/>
                  </a:lnTo>
                  <a:lnTo>
                    <a:pt x="205621" y="175901"/>
                  </a:lnTo>
                  <a:lnTo>
                    <a:pt x="205455" y="175934"/>
                  </a:lnTo>
                  <a:lnTo>
                    <a:pt x="205268" y="175945"/>
                  </a:lnTo>
                  <a:lnTo>
                    <a:pt x="205102" y="175989"/>
                  </a:lnTo>
                  <a:lnTo>
                    <a:pt x="205025" y="176056"/>
                  </a:lnTo>
                  <a:lnTo>
                    <a:pt x="204893" y="176199"/>
                  </a:lnTo>
                  <a:lnTo>
                    <a:pt x="204815" y="176254"/>
                  </a:lnTo>
                  <a:lnTo>
                    <a:pt x="204760" y="176276"/>
                  </a:lnTo>
                  <a:lnTo>
                    <a:pt x="204539" y="176309"/>
                  </a:lnTo>
                  <a:lnTo>
                    <a:pt x="204374" y="176309"/>
                  </a:lnTo>
                  <a:lnTo>
                    <a:pt x="204275" y="176342"/>
                  </a:lnTo>
                  <a:lnTo>
                    <a:pt x="204208" y="176375"/>
                  </a:lnTo>
                  <a:lnTo>
                    <a:pt x="204076" y="176508"/>
                  </a:lnTo>
                  <a:lnTo>
                    <a:pt x="203988" y="176574"/>
                  </a:lnTo>
                  <a:lnTo>
                    <a:pt x="203811" y="176596"/>
                  </a:lnTo>
                  <a:lnTo>
                    <a:pt x="203613" y="176673"/>
                  </a:lnTo>
                  <a:lnTo>
                    <a:pt x="203458" y="176794"/>
                  </a:lnTo>
                  <a:lnTo>
                    <a:pt x="203381" y="176827"/>
                  </a:lnTo>
                  <a:lnTo>
                    <a:pt x="203315" y="176883"/>
                  </a:lnTo>
                  <a:lnTo>
                    <a:pt x="203171" y="176949"/>
                  </a:lnTo>
                  <a:lnTo>
                    <a:pt x="203050" y="176971"/>
                  </a:lnTo>
                  <a:lnTo>
                    <a:pt x="202587" y="176982"/>
                  </a:lnTo>
                  <a:lnTo>
                    <a:pt x="202443" y="177070"/>
                  </a:lnTo>
                  <a:lnTo>
                    <a:pt x="202322" y="177191"/>
                  </a:lnTo>
                  <a:lnTo>
                    <a:pt x="202178" y="177379"/>
                  </a:lnTo>
                  <a:lnTo>
                    <a:pt x="202134" y="177544"/>
                  </a:lnTo>
                  <a:lnTo>
                    <a:pt x="202068" y="177665"/>
                  </a:lnTo>
                  <a:lnTo>
                    <a:pt x="201991" y="177787"/>
                  </a:lnTo>
                  <a:lnTo>
                    <a:pt x="201881" y="177897"/>
                  </a:lnTo>
                  <a:lnTo>
                    <a:pt x="201792" y="177952"/>
                  </a:lnTo>
                  <a:lnTo>
                    <a:pt x="201704" y="177974"/>
                  </a:lnTo>
                  <a:lnTo>
                    <a:pt x="201638" y="177985"/>
                  </a:lnTo>
                  <a:lnTo>
                    <a:pt x="201583" y="177963"/>
                  </a:lnTo>
                  <a:lnTo>
                    <a:pt x="201539" y="177974"/>
                  </a:lnTo>
                  <a:lnTo>
                    <a:pt x="201461" y="178062"/>
                  </a:lnTo>
                  <a:lnTo>
                    <a:pt x="201395" y="178184"/>
                  </a:lnTo>
                  <a:lnTo>
                    <a:pt x="201285" y="178338"/>
                  </a:lnTo>
                  <a:lnTo>
                    <a:pt x="201219" y="178393"/>
                  </a:lnTo>
                  <a:lnTo>
                    <a:pt x="201053" y="178415"/>
                  </a:lnTo>
                  <a:lnTo>
                    <a:pt x="200899" y="178360"/>
                  </a:lnTo>
                  <a:lnTo>
                    <a:pt x="200821" y="178360"/>
                  </a:lnTo>
                  <a:lnTo>
                    <a:pt x="200777" y="178360"/>
                  </a:lnTo>
                  <a:lnTo>
                    <a:pt x="200733" y="178393"/>
                  </a:lnTo>
                  <a:lnTo>
                    <a:pt x="200722" y="178426"/>
                  </a:lnTo>
                  <a:lnTo>
                    <a:pt x="200744" y="178459"/>
                  </a:lnTo>
                  <a:lnTo>
                    <a:pt x="200843" y="178558"/>
                  </a:lnTo>
                  <a:lnTo>
                    <a:pt x="200899" y="178636"/>
                  </a:lnTo>
                  <a:lnTo>
                    <a:pt x="200899" y="178702"/>
                  </a:lnTo>
                  <a:lnTo>
                    <a:pt x="200865" y="178757"/>
                  </a:lnTo>
                  <a:lnTo>
                    <a:pt x="200777" y="178845"/>
                  </a:lnTo>
                  <a:lnTo>
                    <a:pt x="200700" y="178878"/>
                  </a:lnTo>
                  <a:lnTo>
                    <a:pt x="200623" y="178867"/>
                  </a:lnTo>
                  <a:lnTo>
                    <a:pt x="200479" y="178768"/>
                  </a:lnTo>
                  <a:lnTo>
                    <a:pt x="200446" y="178768"/>
                  </a:lnTo>
                  <a:lnTo>
                    <a:pt x="200424" y="178790"/>
                  </a:lnTo>
                  <a:lnTo>
                    <a:pt x="200446" y="178834"/>
                  </a:lnTo>
                  <a:lnTo>
                    <a:pt x="200590" y="178933"/>
                  </a:lnTo>
                  <a:lnTo>
                    <a:pt x="200634" y="179022"/>
                  </a:lnTo>
                  <a:lnTo>
                    <a:pt x="200656" y="179121"/>
                  </a:lnTo>
                  <a:lnTo>
                    <a:pt x="200634" y="179176"/>
                  </a:lnTo>
                  <a:lnTo>
                    <a:pt x="200601" y="179220"/>
                  </a:lnTo>
                  <a:lnTo>
                    <a:pt x="200512" y="179242"/>
                  </a:lnTo>
                  <a:lnTo>
                    <a:pt x="200347" y="179209"/>
                  </a:lnTo>
                  <a:lnTo>
                    <a:pt x="200292" y="179220"/>
                  </a:lnTo>
                  <a:lnTo>
                    <a:pt x="200226" y="179297"/>
                  </a:lnTo>
                  <a:lnTo>
                    <a:pt x="200181" y="179440"/>
                  </a:lnTo>
                  <a:lnTo>
                    <a:pt x="200137" y="179518"/>
                  </a:lnTo>
                  <a:lnTo>
                    <a:pt x="200060" y="179573"/>
                  </a:lnTo>
                  <a:lnTo>
                    <a:pt x="199895" y="179617"/>
                  </a:lnTo>
                  <a:lnTo>
                    <a:pt x="199806" y="179661"/>
                  </a:lnTo>
                  <a:lnTo>
                    <a:pt x="199773" y="179716"/>
                  </a:lnTo>
                  <a:lnTo>
                    <a:pt x="199729" y="179848"/>
                  </a:lnTo>
                  <a:lnTo>
                    <a:pt x="199608" y="179959"/>
                  </a:lnTo>
                  <a:lnTo>
                    <a:pt x="199376" y="180124"/>
                  </a:lnTo>
                  <a:lnTo>
                    <a:pt x="199100" y="180278"/>
                  </a:lnTo>
                  <a:lnTo>
                    <a:pt x="198979" y="180323"/>
                  </a:lnTo>
                  <a:lnTo>
                    <a:pt x="198891" y="180323"/>
                  </a:lnTo>
                  <a:lnTo>
                    <a:pt x="198791" y="180289"/>
                  </a:lnTo>
                  <a:lnTo>
                    <a:pt x="198692" y="180323"/>
                  </a:lnTo>
                  <a:lnTo>
                    <a:pt x="198670" y="180367"/>
                  </a:lnTo>
                  <a:lnTo>
                    <a:pt x="198703" y="180433"/>
                  </a:lnTo>
                  <a:lnTo>
                    <a:pt x="198692" y="180477"/>
                  </a:lnTo>
                  <a:lnTo>
                    <a:pt x="198659" y="180499"/>
                  </a:lnTo>
                  <a:lnTo>
                    <a:pt x="198471" y="180499"/>
                  </a:lnTo>
                  <a:lnTo>
                    <a:pt x="198394" y="180532"/>
                  </a:lnTo>
                  <a:lnTo>
                    <a:pt x="198361" y="180576"/>
                  </a:lnTo>
                  <a:lnTo>
                    <a:pt x="198361" y="180708"/>
                  </a:lnTo>
                  <a:lnTo>
                    <a:pt x="198317" y="180764"/>
                  </a:lnTo>
                  <a:lnTo>
                    <a:pt x="198085" y="180830"/>
                  </a:lnTo>
                  <a:lnTo>
                    <a:pt x="197820" y="180874"/>
                  </a:lnTo>
                  <a:lnTo>
                    <a:pt x="197644" y="180984"/>
                  </a:lnTo>
                  <a:lnTo>
                    <a:pt x="197489" y="181050"/>
                  </a:lnTo>
                  <a:lnTo>
                    <a:pt x="197346" y="181205"/>
                  </a:lnTo>
                  <a:lnTo>
                    <a:pt x="196905" y="181734"/>
                  </a:lnTo>
                  <a:lnTo>
                    <a:pt x="196574" y="181965"/>
                  </a:lnTo>
                  <a:lnTo>
                    <a:pt x="196243" y="182252"/>
                  </a:lnTo>
                  <a:lnTo>
                    <a:pt x="195923" y="182506"/>
                  </a:lnTo>
                  <a:lnTo>
                    <a:pt x="195691" y="182605"/>
                  </a:lnTo>
                  <a:lnTo>
                    <a:pt x="195194" y="182737"/>
                  </a:lnTo>
                  <a:lnTo>
                    <a:pt x="194996" y="182869"/>
                  </a:lnTo>
                  <a:lnTo>
                    <a:pt x="194753" y="183079"/>
                  </a:lnTo>
                  <a:lnTo>
                    <a:pt x="194301" y="183288"/>
                  </a:lnTo>
                  <a:lnTo>
                    <a:pt x="194124" y="183344"/>
                  </a:lnTo>
                  <a:lnTo>
                    <a:pt x="193849" y="183487"/>
                  </a:lnTo>
                  <a:lnTo>
                    <a:pt x="193683" y="183542"/>
                  </a:lnTo>
                  <a:lnTo>
                    <a:pt x="193308" y="183818"/>
                  </a:lnTo>
                  <a:lnTo>
                    <a:pt x="193109" y="183851"/>
                  </a:lnTo>
                  <a:lnTo>
                    <a:pt x="193032" y="183906"/>
                  </a:lnTo>
                  <a:lnTo>
                    <a:pt x="192900" y="184049"/>
                  </a:lnTo>
                  <a:lnTo>
                    <a:pt x="192833" y="184104"/>
                  </a:lnTo>
                  <a:lnTo>
                    <a:pt x="192469" y="184193"/>
                  </a:lnTo>
                  <a:lnTo>
                    <a:pt x="192370" y="184248"/>
                  </a:lnTo>
                  <a:lnTo>
                    <a:pt x="192194" y="184369"/>
                  </a:lnTo>
                  <a:lnTo>
                    <a:pt x="192028" y="184523"/>
                  </a:lnTo>
                  <a:lnTo>
                    <a:pt x="191730" y="184755"/>
                  </a:lnTo>
                  <a:lnTo>
                    <a:pt x="191664" y="184788"/>
                  </a:lnTo>
                  <a:lnTo>
                    <a:pt x="191289" y="184898"/>
                  </a:lnTo>
                  <a:lnTo>
                    <a:pt x="191167" y="184920"/>
                  </a:lnTo>
                  <a:lnTo>
                    <a:pt x="190859" y="185064"/>
                  </a:lnTo>
                  <a:lnTo>
                    <a:pt x="190285" y="185438"/>
                  </a:lnTo>
                  <a:lnTo>
                    <a:pt x="190174" y="185493"/>
                  </a:lnTo>
                  <a:lnTo>
                    <a:pt x="190075" y="185516"/>
                  </a:lnTo>
                  <a:lnTo>
                    <a:pt x="189877" y="185527"/>
                  </a:lnTo>
                  <a:lnTo>
                    <a:pt x="189711" y="185571"/>
                  </a:lnTo>
                  <a:lnTo>
                    <a:pt x="189568" y="185648"/>
                  </a:lnTo>
                  <a:lnTo>
                    <a:pt x="189270" y="185946"/>
                  </a:lnTo>
                  <a:lnTo>
                    <a:pt x="189082" y="185990"/>
                  </a:lnTo>
                  <a:lnTo>
                    <a:pt x="188751" y="186133"/>
                  </a:lnTo>
                  <a:lnTo>
                    <a:pt x="188431" y="186343"/>
                  </a:lnTo>
                  <a:lnTo>
                    <a:pt x="188034" y="186486"/>
                  </a:lnTo>
                  <a:lnTo>
                    <a:pt x="187924" y="186563"/>
                  </a:lnTo>
                  <a:lnTo>
                    <a:pt x="187846" y="186640"/>
                  </a:lnTo>
                  <a:lnTo>
                    <a:pt x="187736" y="186640"/>
                  </a:lnTo>
                  <a:lnTo>
                    <a:pt x="187593" y="186552"/>
                  </a:lnTo>
                  <a:lnTo>
                    <a:pt x="187438" y="186574"/>
                  </a:lnTo>
                  <a:lnTo>
                    <a:pt x="187405" y="186640"/>
                  </a:lnTo>
                  <a:lnTo>
                    <a:pt x="187394" y="186706"/>
                  </a:lnTo>
                  <a:lnTo>
                    <a:pt x="187438" y="186784"/>
                  </a:lnTo>
                  <a:lnTo>
                    <a:pt x="187460" y="186850"/>
                  </a:lnTo>
                  <a:lnTo>
                    <a:pt x="187405" y="186905"/>
                  </a:lnTo>
                  <a:lnTo>
                    <a:pt x="187350" y="186905"/>
                  </a:lnTo>
                  <a:lnTo>
                    <a:pt x="187273" y="186883"/>
                  </a:lnTo>
                  <a:lnTo>
                    <a:pt x="187251" y="186894"/>
                  </a:lnTo>
                  <a:lnTo>
                    <a:pt x="187140" y="187335"/>
                  </a:lnTo>
                  <a:lnTo>
                    <a:pt x="187140" y="187600"/>
                  </a:lnTo>
                  <a:lnTo>
                    <a:pt x="187107" y="187798"/>
                  </a:lnTo>
                  <a:lnTo>
                    <a:pt x="187030" y="188040"/>
                  </a:lnTo>
                  <a:lnTo>
                    <a:pt x="186975" y="188404"/>
                  </a:lnTo>
                  <a:lnTo>
                    <a:pt x="186842" y="188559"/>
                  </a:lnTo>
                  <a:lnTo>
                    <a:pt x="186545" y="188768"/>
                  </a:lnTo>
                  <a:lnTo>
                    <a:pt x="186092" y="188967"/>
                  </a:lnTo>
                  <a:lnTo>
                    <a:pt x="186026" y="189033"/>
                  </a:lnTo>
                  <a:lnTo>
                    <a:pt x="185927" y="189165"/>
                  </a:lnTo>
                  <a:lnTo>
                    <a:pt x="185849" y="189231"/>
                  </a:lnTo>
                  <a:lnTo>
                    <a:pt x="185783" y="189264"/>
                  </a:lnTo>
                  <a:lnTo>
                    <a:pt x="185607" y="189319"/>
                  </a:lnTo>
                  <a:lnTo>
                    <a:pt x="185507" y="189364"/>
                  </a:lnTo>
                  <a:lnTo>
                    <a:pt x="185463" y="189397"/>
                  </a:lnTo>
                  <a:lnTo>
                    <a:pt x="185320" y="189584"/>
                  </a:lnTo>
                  <a:lnTo>
                    <a:pt x="185243" y="189650"/>
                  </a:lnTo>
                  <a:lnTo>
                    <a:pt x="185011" y="189771"/>
                  </a:lnTo>
                  <a:lnTo>
                    <a:pt x="184868" y="189871"/>
                  </a:lnTo>
                  <a:lnTo>
                    <a:pt x="184603" y="190102"/>
                  </a:lnTo>
                  <a:lnTo>
                    <a:pt x="184217" y="190268"/>
                  </a:lnTo>
                  <a:lnTo>
                    <a:pt x="183897" y="190554"/>
                  </a:lnTo>
                  <a:lnTo>
                    <a:pt x="183753" y="190665"/>
                  </a:lnTo>
                  <a:lnTo>
                    <a:pt x="183378" y="190863"/>
                  </a:lnTo>
                  <a:lnTo>
                    <a:pt x="182826" y="191095"/>
                  </a:lnTo>
                  <a:lnTo>
                    <a:pt x="182705" y="191161"/>
                  </a:lnTo>
                  <a:lnTo>
                    <a:pt x="182573" y="191183"/>
                  </a:lnTo>
                  <a:lnTo>
                    <a:pt x="182462" y="191117"/>
                  </a:lnTo>
                  <a:lnTo>
                    <a:pt x="182407" y="191117"/>
                  </a:lnTo>
                  <a:lnTo>
                    <a:pt x="182385" y="191150"/>
                  </a:lnTo>
                  <a:lnTo>
                    <a:pt x="182385" y="191205"/>
                  </a:lnTo>
                  <a:lnTo>
                    <a:pt x="182407" y="191337"/>
                  </a:lnTo>
                  <a:lnTo>
                    <a:pt x="182363" y="191447"/>
                  </a:lnTo>
                  <a:lnTo>
                    <a:pt x="182330" y="191492"/>
                  </a:lnTo>
                  <a:lnTo>
                    <a:pt x="182065" y="191657"/>
                  </a:lnTo>
                  <a:lnTo>
                    <a:pt x="181977" y="191690"/>
                  </a:lnTo>
                  <a:lnTo>
                    <a:pt x="181867" y="191690"/>
                  </a:lnTo>
                  <a:lnTo>
                    <a:pt x="181756" y="191723"/>
                  </a:lnTo>
                  <a:lnTo>
                    <a:pt x="181547" y="191822"/>
                  </a:lnTo>
                  <a:lnTo>
                    <a:pt x="181447" y="191900"/>
                  </a:lnTo>
                  <a:lnTo>
                    <a:pt x="181293" y="191922"/>
                  </a:lnTo>
                  <a:lnTo>
                    <a:pt x="181183" y="191966"/>
                  </a:lnTo>
                  <a:lnTo>
                    <a:pt x="181160" y="191999"/>
                  </a:lnTo>
                  <a:lnTo>
                    <a:pt x="181149" y="192065"/>
                  </a:lnTo>
                  <a:lnTo>
                    <a:pt x="181172" y="192274"/>
                  </a:lnTo>
                  <a:lnTo>
                    <a:pt x="181138" y="192330"/>
                  </a:lnTo>
                  <a:lnTo>
                    <a:pt x="181105" y="192340"/>
                  </a:lnTo>
                  <a:lnTo>
                    <a:pt x="181050" y="192318"/>
                  </a:lnTo>
                  <a:lnTo>
                    <a:pt x="180962" y="192252"/>
                  </a:lnTo>
                  <a:lnTo>
                    <a:pt x="180863" y="192197"/>
                  </a:lnTo>
                  <a:lnTo>
                    <a:pt x="180774" y="192197"/>
                  </a:lnTo>
                  <a:lnTo>
                    <a:pt x="180664" y="192241"/>
                  </a:lnTo>
                  <a:lnTo>
                    <a:pt x="180587" y="192363"/>
                  </a:lnTo>
                  <a:lnTo>
                    <a:pt x="180576" y="192671"/>
                  </a:lnTo>
                  <a:lnTo>
                    <a:pt x="180521" y="192815"/>
                  </a:lnTo>
                  <a:lnTo>
                    <a:pt x="180498" y="192859"/>
                  </a:lnTo>
                  <a:lnTo>
                    <a:pt x="180399" y="192892"/>
                  </a:lnTo>
                  <a:lnTo>
                    <a:pt x="180167" y="192947"/>
                  </a:lnTo>
                  <a:lnTo>
                    <a:pt x="179969" y="193024"/>
                  </a:lnTo>
                  <a:lnTo>
                    <a:pt x="179638" y="193234"/>
                  </a:lnTo>
                  <a:lnTo>
                    <a:pt x="178546" y="193719"/>
                  </a:lnTo>
                  <a:lnTo>
                    <a:pt x="178314" y="193840"/>
                  </a:lnTo>
                  <a:lnTo>
                    <a:pt x="178159" y="193895"/>
                  </a:lnTo>
                  <a:lnTo>
                    <a:pt x="178060" y="193950"/>
                  </a:lnTo>
                  <a:lnTo>
                    <a:pt x="177817" y="194061"/>
                  </a:lnTo>
                  <a:lnTo>
                    <a:pt x="177619" y="194171"/>
                  </a:lnTo>
                  <a:lnTo>
                    <a:pt x="177520" y="194248"/>
                  </a:lnTo>
                  <a:lnTo>
                    <a:pt x="177288" y="194469"/>
                  </a:lnTo>
                  <a:lnTo>
                    <a:pt x="177034" y="194689"/>
                  </a:lnTo>
                  <a:lnTo>
                    <a:pt x="176825" y="194788"/>
                  </a:lnTo>
                  <a:lnTo>
                    <a:pt x="176692" y="194821"/>
                  </a:lnTo>
                  <a:lnTo>
                    <a:pt x="176482" y="194909"/>
                  </a:lnTo>
                  <a:lnTo>
                    <a:pt x="176129" y="195097"/>
                  </a:lnTo>
                  <a:lnTo>
                    <a:pt x="175953" y="195152"/>
                  </a:lnTo>
                  <a:lnTo>
                    <a:pt x="175655" y="195273"/>
                  </a:lnTo>
                  <a:lnTo>
                    <a:pt x="175181" y="195560"/>
                  </a:lnTo>
                  <a:lnTo>
                    <a:pt x="175015" y="195692"/>
                  </a:lnTo>
                  <a:lnTo>
                    <a:pt x="174894" y="195770"/>
                  </a:lnTo>
                  <a:lnTo>
                    <a:pt x="174618" y="195968"/>
                  </a:lnTo>
                  <a:lnTo>
                    <a:pt x="174408" y="196089"/>
                  </a:lnTo>
                  <a:lnTo>
                    <a:pt x="174066" y="196188"/>
                  </a:lnTo>
                  <a:lnTo>
                    <a:pt x="173956" y="196244"/>
                  </a:lnTo>
                  <a:lnTo>
                    <a:pt x="173879" y="196310"/>
                  </a:lnTo>
                  <a:lnTo>
                    <a:pt x="173779" y="196497"/>
                  </a:lnTo>
                  <a:lnTo>
                    <a:pt x="173713" y="196552"/>
                  </a:lnTo>
                  <a:lnTo>
                    <a:pt x="173139" y="196795"/>
                  </a:lnTo>
                  <a:lnTo>
                    <a:pt x="172775" y="197015"/>
                  </a:lnTo>
                  <a:lnTo>
                    <a:pt x="172433" y="197159"/>
                  </a:lnTo>
                  <a:lnTo>
                    <a:pt x="172113" y="197335"/>
                  </a:lnTo>
                  <a:lnTo>
                    <a:pt x="171496" y="197633"/>
                  </a:lnTo>
                  <a:lnTo>
                    <a:pt x="170822" y="198030"/>
                  </a:lnTo>
                  <a:lnTo>
                    <a:pt x="170503" y="198173"/>
                  </a:lnTo>
                  <a:lnTo>
                    <a:pt x="170337" y="198206"/>
                  </a:lnTo>
                  <a:lnTo>
                    <a:pt x="169995" y="198327"/>
                  </a:lnTo>
                  <a:lnTo>
                    <a:pt x="169168" y="198713"/>
                  </a:lnTo>
                  <a:lnTo>
                    <a:pt x="169013" y="198757"/>
                  </a:lnTo>
                  <a:lnTo>
                    <a:pt x="168130" y="199210"/>
                  </a:lnTo>
                  <a:lnTo>
                    <a:pt x="167446" y="199452"/>
                  </a:lnTo>
                  <a:lnTo>
                    <a:pt x="166862" y="199761"/>
                  </a:lnTo>
                  <a:lnTo>
                    <a:pt x="166398" y="199959"/>
                  </a:lnTo>
                  <a:lnTo>
                    <a:pt x="165814" y="200257"/>
                  </a:lnTo>
                  <a:lnTo>
                    <a:pt x="165571" y="200356"/>
                  </a:lnTo>
                  <a:lnTo>
                    <a:pt x="165339" y="200422"/>
                  </a:lnTo>
                  <a:lnTo>
                    <a:pt x="165019" y="200555"/>
                  </a:lnTo>
                  <a:lnTo>
                    <a:pt x="164776" y="200698"/>
                  </a:lnTo>
                  <a:lnTo>
                    <a:pt x="164192" y="200908"/>
                  </a:lnTo>
                  <a:lnTo>
                    <a:pt x="164026" y="200941"/>
                  </a:lnTo>
                  <a:lnTo>
                    <a:pt x="163806" y="201007"/>
                  </a:lnTo>
                  <a:lnTo>
                    <a:pt x="163596" y="201117"/>
                  </a:lnTo>
                  <a:lnTo>
                    <a:pt x="163254" y="201304"/>
                  </a:lnTo>
                  <a:lnTo>
                    <a:pt x="163055" y="201404"/>
                  </a:lnTo>
                  <a:lnTo>
                    <a:pt x="162702" y="201481"/>
                  </a:lnTo>
                  <a:lnTo>
                    <a:pt x="162570" y="201525"/>
                  </a:lnTo>
                  <a:lnTo>
                    <a:pt x="162470" y="201591"/>
                  </a:lnTo>
                  <a:lnTo>
                    <a:pt x="162305" y="201635"/>
                  </a:lnTo>
                  <a:lnTo>
                    <a:pt x="161996" y="201768"/>
                  </a:lnTo>
                  <a:lnTo>
                    <a:pt x="161820" y="201867"/>
                  </a:lnTo>
                  <a:lnTo>
                    <a:pt x="161257" y="202120"/>
                  </a:lnTo>
                  <a:lnTo>
                    <a:pt x="161047" y="202231"/>
                  </a:lnTo>
                  <a:lnTo>
                    <a:pt x="160793" y="202308"/>
                  </a:lnTo>
                  <a:lnTo>
                    <a:pt x="160474" y="202352"/>
                  </a:lnTo>
                  <a:lnTo>
                    <a:pt x="160132" y="202495"/>
                  </a:lnTo>
                  <a:lnTo>
                    <a:pt x="159900" y="202627"/>
                  </a:lnTo>
                  <a:lnTo>
                    <a:pt x="159789" y="202672"/>
                  </a:lnTo>
                  <a:lnTo>
                    <a:pt x="159458" y="202716"/>
                  </a:lnTo>
                  <a:lnTo>
                    <a:pt x="159304" y="202771"/>
                  </a:lnTo>
                  <a:lnTo>
                    <a:pt x="159150" y="202958"/>
                  </a:lnTo>
                  <a:lnTo>
                    <a:pt x="158984" y="203102"/>
                  </a:lnTo>
                  <a:lnTo>
                    <a:pt x="158830" y="203223"/>
                  </a:lnTo>
                  <a:lnTo>
                    <a:pt x="158576" y="203377"/>
                  </a:lnTo>
                  <a:lnTo>
                    <a:pt x="158146" y="203598"/>
                  </a:lnTo>
                  <a:lnTo>
                    <a:pt x="157539" y="203796"/>
                  </a:lnTo>
                  <a:lnTo>
                    <a:pt x="157108" y="204083"/>
                  </a:lnTo>
                  <a:lnTo>
                    <a:pt x="156855" y="204204"/>
                  </a:lnTo>
                  <a:lnTo>
                    <a:pt x="156491" y="204314"/>
                  </a:lnTo>
                  <a:lnTo>
                    <a:pt x="156270" y="204502"/>
                  </a:lnTo>
                  <a:lnTo>
                    <a:pt x="156126" y="204601"/>
                  </a:lnTo>
                  <a:lnTo>
                    <a:pt x="156027" y="204656"/>
                  </a:lnTo>
                  <a:lnTo>
                    <a:pt x="155950" y="204656"/>
                  </a:lnTo>
                  <a:lnTo>
                    <a:pt x="155784" y="204722"/>
                  </a:lnTo>
                  <a:lnTo>
                    <a:pt x="155663" y="204755"/>
                  </a:lnTo>
                  <a:lnTo>
                    <a:pt x="154979" y="205031"/>
                  </a:lnTo>
                  <a:lnTo>
                    <a:pt x="154582" y="205307"/>
                  </a:lnTo>
                  <a:lnTo>
                    <a:pt x="154328" y="205439"/>
                  </a:lnTo>
                  <a:lnTo>
                    <a:pt x="154185" y="205439"/>
                  </a:lnTo>
                  <a:lnTo>
                    <a:pt x="153909" y="205461"/>
                  </a:lnTo>
                  <a:lnTo>
                    <a:pt x="153743" y="205505"/>
                  </a:lnTo>
                  <a:lnTo>
                    <a:pt x="153622" y="205582"/>
                  </a:lnTo>
                  <a:lnTo>
                    <a:pt x="153589" y="205649"/>
                  </a:lnTo>
                  <a:lnTo>
                    <a:pt x="153545" y="205671"/>
                  </a:lnTo>
                  <a:lnTo>
                    <a:pt x="153545" y="205748"/>
                  </a:lnTo>
                  <a:lnTo>
                    <a:pt x="153556" y="205814"/>
                  </a:lnTo>
                  <a:lnTo>
                    <a:pt x="153666" y="206012"/>
                  </a:lnTo>
                  <a:lnTo>
                    <a:pt x="153776" y="206156"/>
                  </a:lnTo>
                  <a:lnTo>
                    <a:pt x="153986" y="206244"/>
                  </a:lnTo>
                  <a:lnTo>
                    <a:pt x="154494" y="206376"/>
                  </a:lnTo>
                  <a:lnTo>
                    <a:pt x="154725" y="206442"/>
                  </a:lnTo>
                  <a:lnTo>
                    <a:pt x="155122" y="206652"/>
                  </a:lnTo>
                  <a:lnTo>
                    <a:pt x="155211" y="206718"/>
                  </a:lnTo>
                  <a:lnTo>
                    <a:pt x="155266" y="206784"/>
                  </a:lnTo>
                  <a:lnTo>
                    <a:pt x="155343" y="206905"/>
                  </a:lnTo>
                  <a:lnTo>
                    <a:pt x="155442" y="207148"/>
                  </a:lnTo>
                  <a:lnTo>
                    <a:pt x="155498" y="207357"/>
                  </a:lnTo>
                  <a:lnTo>
                    <a:pt x="155498" y="207787"/>
                  </a:lnTo>
                  <a:lnTo>
                    <a:pt x="155398" y="208648"/>
                  </a:lnTo>
                  <a:lnTo>
                    <a:pt x="155409" y="208769"/>
                  </a:lnTo>
                  <a:lnTo>
                    <a:pt x="155365" y="208879"/>
                  </a:lnTo>
                  <a:lnTo>
                    <a:pt x="155299" y="209199"/>
                  </a:lnTo>
                  <a:lnTo>
                    <a:pt x="155233" y="209441"/>
                  </a:lnTo>
                  <a:lnTo>
                    <a:pt x="155156" y="209651"/>
                  </a:lnTo>
                  <a:lnTo>
                    <a:pt x="154957" y="209960"/>
                  </a:lnTo>
                  <a:lnTo>
                    <a:pt x="154692" y="210290"/>
                  </a:lnTo>
                  <a:lnTo>
                    <a:pt x="154472" y="210610"/>
                  </a:lnTo>
                  <a:lnTo>
                    <a:pt x="154284" y="210842"/>
                  </a:lnTo>
                  <a:lnTo>
                    <a:pt x="154107" y="211172"/>
                  </a:lnTo>
                  <a:lnTo>
                    <a:pt x="153909" y="211404"/>
                  </a:lnTo>
                  <a:lnTo>
                    <a:pt x="153567" y="211735"/>
                  </a:lnTo>
                  <a:lnTo>
                    <a:pt x="152916" y="212198"/>
                  </a:lnTo>
                  <a:lnTo>
                    <a:pt x="152508" y="212573"/>
                  </a:lnTo>
                  <a:lnTo>
                    <a:pt x="152155" y="212859"/>
                  </a:lnTo>
                  <a:lnTo>
                    <a:pt x="152011" y="212948"/>
                  </a:lnTo>
                  <a:lnTo>
                    <a:pt x="151482" y="213311"/>
                  </a:lnTo>
                  <a:lnTo>
                    <a:pt x="151029" y="213609"/>
                  </a:lnTo>
                  <a:lnTo>
                    <a:pt x="150897" y="213719"/>
                  </a:lnTo>
                  <a:lnTo>
                    <a:pt x="150665" y="213863"/>
                  </a:lnTo>
                  <a:lnTo>
                    <a:pt x="150268" y="214171"/>
                  </a:lnTo>
                  <a:lnTo>
                    <a:pt x="149915" y="214392"/>
                  </a:lnTo>
                  <a:lnTo>
                    <a:pt x="149661" y="214524"/>
                  </a:lnTo>
                  <a:lnTo>
                    <a:pt x="149407" y="214712"/>
                  </a:lnTo>
                  <a:lnTo>
                    <a:pt x="148911" y="215031"/>
                  </a:lnTo>
                  <a:lnTo>
                    <a:pt x="148127" y="215616"/>
                  </a:lnTo>
                  <a:lnTo>
                    <a:pt x="147300" y="216134"/>
                  </a:lnTo>
                  <a:lnTo>
                    <a:pt x="146671" y="216421"/>
                  </a:lnTo>
                  <a:lnTo>
                    <a:pt x="146450" y="216553"/>
                  </a:lnTo>
                  <a:lnTo>
                    <a:pt x="145910" y="216807"/>
                  </a:lnTo>
                  <a:lnTo>
                    <a:pt x="145557" y="216950"/>
                  </a:lnTo>
                  <a:lnTo>
                    <a:pt x="144972" y="217259"/>
                  </a:lnTo>
                  <a:lnTo>
                    <a:pt x="144751" y="217347"/>
                  </a:lnTo>
                  <a:lnTo>
                    <a:pt x="144641" y="217413"/>
                  </a:lnTo>
                  <a:lnTo>
                    <a:pt x="144487" y="217457"/>
                  </a:lnTo>
                  <a:lnTo>
                    <a:pt x="144178" y="217644"/>
                  </a:lnTo>
                  <a:lnTo>
                    <a:pt x="143924" y="217766"/>
                  </a:lnTo>
                  <a:lnTo>
                    <a:pt x="143494" y="217931"/>
                  </a:lnTo>
                  <a:lnTo>
                    <a:pt x="143262" y="218008"/>
                  </a:lnTo>
                  <a:lnTo>
                    <a:pt x="143152" y="218074"/>
                  </a:lnTo>
                  <a:lnTo>
                    <a:pt x="142578" y="218295"/>
                  </a:lnTo>
                  <a:lnTo>
                    <a:pt x="142137" y="218527"/>
                  </a:lnTo>
                  <a:lnTo>
                    <a:pt x="142004" y="218560"/>
                  </a:lnTo>
                  <a:lnTo>
                    <a:pt x="141817" y="218582"/>
                  </a:lnTo>
                  <a:lnTo>
                    <a:pt x="141717" y="218615"/>
                  </a:lnTo>
                  <a:lnTo>
                    <a:pt x="141552" y="218714"/>
                  </a:lnTo>
                  <a:lnTo>
                    <a:pt x="141486" y="218912"/>
                  </a:lnTo>
                  <a:lnTo>
                    <a:pt x="141386" y="219056"/>
                  </a:lnTo>
                  <a:lnTo>
                    <a:pt x="141243" y="219122"/>
                  </a:lnTo>
                  <a:lnTo>
                    <a:pt x="141133" y="219155"/>
                  </a:lnTo>
                  <a:lnTo>
                    <a:pt x="141000" y="219166"/>
                  </a:lnTo>
                  <a:lnTo>
                    <a:pt x="140680" y="219287"/>
                  </a:lnTo>
                  <a:lnTo>
                    <a:pt x="140482" y="219409"/>
                  </a:lnTo>
                  <a:lnTo>
                    <a:pt x="140250" y="219596"/>
                  </a:lnTo>
                  <a:lnTo>
                    <a:pt x="140029" y="219828"/>
                  </a:lnTo>
                  <a:lnTo>
                    <a:pt x="139544" y="220225"/>
                  </a:lnTo>
                  <a:lnTo>
                    <a:pt x="138904" y="220643"/>
                  </a:lnTo>
                  <a:lnTo>
                    <a:pt x="138639" y="220787"/>
                  </a:lnTo>
                  <a:lnTo>
                    <a:pt x="138418" y="220864"/>
                  </a:lnTo>
                  <a:lnTo>
                    <a:pt x="138308" y="220886"/>
                  </a:lnTo>
                  <a:lnTo>
                    <a:pt x="138176" y="220897"/>
                  </a:lnTo>
                  <a:lnTo>
                    <a:pt x="137856" y="220963"/>
                  </a:lnTo>
                  <a:lnTo>
                    <a:pt x="137646" y="221085"/>
                  </a:lnTo>
                  <a:lnTo>
                    <a:pt x="137536" y="221173"/>
                  </a:lnTo>
                  <a:lnTo>
                    <a:pt x="137425" y="221184"/>
                  </a:lnTo>
                  <a:lnTo>
                    <a:pt x="137282" y="221239"/>
                  </a:lnTo>
                  <a:lnTo>
                    <a:pt x="137216" y="221294"/>
                  </a:lnTo>
                  <a:lnTo>
                    <a:pt x="137028" y="221548"/>
                  </a:lnTo>
                  <a:lnTo>
                    <a:pt x="136907" y="221680"/>
                  </a:lnTo>
                  <a:lnTo>
                    <a:pt x="136664" y="221724"/>
                  </a:lnTo>
                  <a:lnTo>
                    <a:pt x="136543" y="221691"/>
                  </a:lnTo>
                  <a:lnTo>
                    <a:pt x="136432" y="221680"/>
                  </a:lnTo>
                  <a:lnTo>
                    <a:pt x="136355" y="221757"/>
                  </a:lnTo>
                  <a:lnTo>
                    <a:pt x="136245" y="221956"/>
                  </a:lnTo>
                  <a:lnTo>
                    <a:pt x="136212" y="222066"/>
                  </a:lnTo>
                  <a:lnTo>
                    <a:pt x="136157" y="222308"/>
                  </a:lnTo>
                  <a:lnTo>
                    <a:pt x="136068" y="222595"/>
                  </a:lnTo>
                  <a:lnTo>
                    <a:pt x="135991" y="222727"/>
                  </a:lnTo>
                  <a:lnTo>
                    <a:pt x="135903" y="222937"/>
                  </a:lnTo>
                  <a:lnTo>
                    <a:pt x="135793" y="223135"/>
                  </a:lnTo>
                  <a:lnTo>
                    <a:pt x="135682" y="223378"/>
                  </a:lnTo>
                  <a:lnTo>
                    <a:pt x="135616" y="223598"/>
                  </a:lnTo>
                  <a:lnTo>
                    <a:pt x="135406" y="224039"/>
                  </a:lnTo>
                  <a:lnTo>
                    <a:pt x="135274" y="224260"/>
                  </a:lnTo>
                  <a:lnTo>
                    <a:pt x="135186" y="224469"/>
                  </a:lnTo>
                  <a:lnTo>
                    <a:pt x="135120" y="224591"/>
                  </a:lnTo>
                  <a:lnTo>
                    <a:pt x="135020" y="224833"/>
                  </a:lnTo>
                  <a:lnTo>
                    <a:pt x="134480" y="225550"/>
                  </a:lnTo>
                  <a:lnTo>
                    <a:pt x="134138" y="225914"/>
                  </a:lnTo>
                  <a:lnTo>
                    <a:pt x="133950" y="226046"/>
                  </a:lnTo>
                  <a:lnTo>
                    <a:pt x="133663" y="226167"/>
                  </a:lnTo>
                  <a:lnTo>
                    <a:pt x="133608" y="226178"/>
                  </a:lnTo>
                  <a:lnTo>
                    <a:pt x="133542" y="226145"/>
                  </a:lnTo>
                  <a:lnTo>
                    <a:pt x="133420" y="226134"/>
                  </a:lnTo>
                  <a:lnTo>
                    <a:pt x="133387" y="226156"/>
                  </a:lnTo>
                  <a:lnTo>
                    <a:pt x="133332" y="226200"/>
                  </a:lnTo>
                  <a:lnTo>
                    <a:pt x="133244" y="226520"/>
                  </a:lnTo>
                  <a:lnTo>
                    <a:pt x="133244" y="226575"/>
                  </a:lnTo>
                  <a:lnTo>
                    <a:pt x="133299" y="226652"/>
                  </a:lnTo>
                  <a:lnTo>
                    <a:pt x="133376" y="226708"/>
                  </a:lnTo>
                  <a:lnTo>
                    <a:pt x="133431" y="226752"/>
                  </a:lnTo>
                  <a:lnTo>
                    <a:pt x="133465" y="226829"/>
                  </a:lnTo>
                  <a:lnTo>
                    <a:pt x="133520" y="227072"/>
                  </a:lnTo>
                  <a:lnTo>
                    <a:pt x="133520" y="227193"/>
                  </a:lnTo>
                  <a:lnTo>
                    <a:pt x="133564" y="227413"/>
                  </a:lnTo>
                  <a:lnTo>
                    <a:pt x="133630" y="227645"/>
                  </a:lnTo>
                  <a:lnTo>
                    <a:pt x="133663" y="227821"/>
                  </a:lnTo>
                  <a:lnTo>
                    <a:pt x="133652" y="227909"/>
                  </a:lnTo>
                  <a:lnTo>
                    <a:pt x="133586" y="227987"/>
                  </a:lnTo>
                  <a:lnTo>
                    <a:pt x="133520" y="228031"/>
                  </a:lnTo>
                  <a:lnTo>
                    <a:pt x="133509" y="228097"/>
                  </a:lnTo>
                  <a:lnTo>
                    <a:pt x="133553" y="228152"/>
                  </a:lnTo>
                  <a:lnTo>
                    <a:pt x="133630" y="228207"/>
                  </a:lnTo>
                  <a:lnTo>
                    <a:pt x="133840" y="228284"/>
                  </a:lnTo>
                  <a:lnTo>
                    <a:pt x="134193" y="228450"/>
                  </a:lnTo>
                  <a:lnTo>
                    <a:pt x="134270" y="228527"/>
                  </a:lnTo>
                  <a:lnTo>
                    <a:pt x="134369" y="228780"/>
                  </a:lnTo>
                  <a:lnTo>
                    <a:pt x="134380" y="228869"/>
                  </a:lnTo>
                  <a:lnTo>
                    <a:pt x="134391" y="229067"/>
                  </a:lnTo>
                  <a:lnTo>
                    <a:pt x="134458" y="229177"/>
                  </a:lnTo>
                  <a:lnTo>
                    <a:pt x="134458" y="229365"/>
                  </a:lnTo>
                  <a:lnTo>
                    <a:pt x="134413" y="229596"/>
                  </a:lnTo>
                  <a:lnTo>
                    <a:pt x="134347" y="229806"/>
                  </a:lnTo>
                  <a:lnTo>
                    <a:pt x="134215" y="230137"/>
                  </a:lnTo>
                  <a:lnTo>
                    <a:pt x="134027" y="230467"/>
                  </a:lnTo>
                  <a:lnTo>
                    <a:pt x="133994" y="230578"/>
                  </a:lnTo>
                  <a:lnTo>
                    <a:pt x="134005" y="230699"/>
                  </a:lnTo>
                  <a:lnTo>
                    <a:pt x="134160" y="230908"/>
                  </a:lnTo>
                  <a:lnTo>
                    <a:pt x="134215" y="231019"/>
                  </a:lnTo>
                  <a:lnTo>
                    <a:pt x="134215" y="231151"/>
                  </a:lnTo>
                  <a:lnTo>
                    <a:pt x="134171" y="231438"/>
                  </a:lnTo>
                  <a:lnTo>
                    <a:pt x="134027" y="231780"/>
                  </a:lnTo>
                  <a:lnTo>
                    <a:pt x="133873" y="232000"/>
                  </a:lnTo>
                  <a:lnTo>
                    <a:pt x="133762" y="232220"/>
                  </a:lnTo>
                  <a:lnTo>
                    <a:pt x="133630" y="232441"/>
                  </a:lnTo>
                  <a:lnTo>
                    <a:pt x="133586" y="232551"/>
                  </a:lnTo>
                  <a:lnTo>
                    <a:pt x="133520" y="232783"/>
                  </a:lnTo>
                  <a:lnTo>
                    <a:pt x="133520" y="232838"/>
                  </a:lnTo>
                  <a:lnTo>
                    <a:pt x="133553" y="232904"/>
                  </a:lnTo>
                  <a:lnTo>
                    <a:pt x="133564" y="232992"/>
                  </a:lnTo>
                  <a:lnTo>
                    <a:pt x="133531" y="233169"/>
                  </a:lnTo>
                  <a:lnTo>
                    <a:pt x="133454" y="233301"/>
                  </a:lnTo>
                  <a:lnTo>
                    <a:pt x="133299" y="233533"/>
                  </a:lnTo>
                  <a:lnTo>
                    <a:pt x="133244" y="233819"/>
                  </a:lnTo>
                  <a:lnTo>
                    <a:pt x="133156" y="233874"/>
                  </a:lnTo>
                  <a:lnTo>
                    <a:pt x="132990" y="233907"/>
                  </a:lnTo>
                  <a:lnTo>
                    <a:pt x="132902" y="234018"/>
                  </a:lnTo>
                  <a:lnTo>
                    <a:pt x="132891" y="234051"/>
                  </a:lnTo>
                  <a:lnTo>
                    <a:pt x="132880" y="234293"/>
                  </a:lnTo>
                  <a:lnTo>
                    <a:pt x="132847" y="234415"/>
                  </a:lnTo>
                  <a:lnTo>
                    <a:pt x="132758" y="234492"/>
                  </a:lnTo>
                  <a:lnTo>
                    <a:pt x="132659" y="234547"/>
                  </a:lnTo>
                  <a:lnTo>
                    <a:pt x="132593" y="234613"/>
                  </a:lnTo>
                  <a:lnTo>
                    <a:pt x="132472" y="234834"/>
                  </a:lnTo>
                  <a:lnTo>
                    <a:pt x="132339" y="235164"/>
                  </a:lnTo>
                  <a:lnTo>
                    <a:pt x="132284" y="235275"/>
                  </a:lnTo>
                  <a:lnTo>
                    <a:pt x="132141" y="235462"/>
                  </a:lnTo>
                  <a:lnTo>
                    <a:pt x="131975" y="235638"/>
                  </a:lnTo>
                  <a:lnTo>
                    <a:pt x="131964" y="235914"/>
                  </a:lnTo>
                  <a:lnTo>
                    <a:pt x="132019" y="236057"/>
                  </a:lnTo>
                  <a:lnTo>
                    <a:pt x="132063" y="236289"/>
                  </a:lnTo>
                  <a:lnTo>
                    <a:pt x="132097" y="236355"/>
                  </a:lnTo>
                  <a:lnTo>
                    <a:pt x="132141" y="236388"/>
                  </a:lnTo>
                  <a:lnTo>
                    <a:pt x="132240" y="236399"/>
                  </a:lnTo>
                  <a:lnTo>
                    <a:pt x="132571" y="236355"/>
                  </a:lnTo>
                  <a:lnTo>
                    <a:pt x="132803" y="236498"/>
                  </a:lnTo>
                  <a:lnTo>
                    <a:pt x="133034" y="236554"/>
                  </a:lnTo>
                  <a:lnTo>
                    <a:pt x="133123" y="236587"/>
                  </a:lnTo>
                  <a:lnTo>
                    <a:pt x="133332" y="236774"/>
                  </a:lnTo>
                  <a:lnTo>
                    <a:pt x="133387" y="236906"/>
                  </a:lnTo>
                  <a:lnTo>
                    <a:pt x="133520" y="237325"/>
                  </a:lnTo>
                  <a:lnTo>
                    <a:pt x="133586" y="237645"/>
                  </a:lnTo>
                  <a:lnTo>
                    <a:pt x="133641" y="237998"/>
                  </a:lnTo>
                  <a:lnTo>
                    <a:pt x="133630" y="238130"/>
                  </a:lnTo>
                  <a:lnTo>
                    <a:pt x="133476" y="238737"/>
                  </a:lnTo>
                  <a:lnTo>
                    <a:pt x="133321" y="239078"/>
                  </a:lnTo>
                  <a:lnTo>
                    <a:pt x="133112" y="239497"/>
                  </a:lnTo>
                  <a:lnTo>
                    <a:pt x="133089" y="239608"/>
                  </a:lnTo>
                  <a:lnTo>
                    <a:pt x="133034" y="239674"/>
                  </a:lnTo>
                  <a:lnTo>
                    <a:pt x="132924" y="239927"/>
                  </a:lnTo>
                  <a:lnTo>
                    <a:pt x="132769" y="240159"/>
                  </a:lnTo>
                  <a:lnTo>
                    <a:pt x="132593" y="240600"/>
                  </a:lnTo>
                  <a:lnTo>
                    <a:pt x="132483" y="240721"/>
                  </a:lnTo>
                  <a:lnTo>
                    <a:pt x="132339" y="240821"/>
                  </a:lnTo>
                  <a:lnTo>
                    <a:pt x="132262" y="240942"/>
                  </a:lnTo>
                  <a:lnTo>
                    <a:pt x="132251" y="241008"/>
                  </a:lnTo>
                  <a:lnTo>
                    <a:pt x="132240" y="241217"/>
                  </a:lnTo>
                  <a:lnTo>
                    <a:pt x="132207" y="241251"/>
                  </a:lnTo>
                  <a:lnTo>
                    <a:pt x="132041" y="241339"/>
                  </a:lnTo>
                  <a:lnTo>
                    <a:pt x="132019" y="241493"/>
                  </a:lnTo>
                  <a:lnTo>
                    <a:pt x="132030" y="241570"/>
                  </a:lnTo>
                  <a:lnTo>
                    <a:pt x="132019" y="241658"/>
                  </a:lnTo>
                  <a:lnTo>
                    <a:pt x="132008" y="241780"/>
                  </a:lnTo>
                  <a:lnTo>
                    <a:pt x="131909" y="242111"/>
                  </a:lnTo>
                  <a:lnTo>
                    <a:pt x="131909" y="242210"/>
                  </a:lnTo>
                  <a:lnTo>
                    <a:pt x="131920" y="242408"/>
                  </a:lnTo>
                  <a:lnTo>
                    <a:pt x="132019" y="242982"/>
                  </a:lnTo>
                  <a:lnTo>
                    <a:pt x="132019" y="243312"/>
                  </a:lnTo>
                  <a:lnTo>
                    <a:pt x="131997" y="243434"/>
                  </a:lnTo>
                  <a:lnTo>
                    <a:pt x="131887" y="243566"/>
                  </a:lnTo>
                  <a:lnTo>
                    <a:pt x="131865" y="243797"/>
                  </a:lnTo>
                  <a:lnTo>
                    <a:pt x="131832" y="243852"/>
                  </a:lnTo>
                  <a:lnTo>
                    <a:pt x="131743" y="243897"/>
                  </a:lnTo>
                  <a:lnTo>
                    <a:pt x="131677" y="243963"/>
                  </a:lnTo>
                  <a:lnTo>
                    <a:pt x="131655" y="244040"/>
                  </a:lnTo>
                  <a:lnTo>
                    <a:pt x="131655" y="244139"/>
                  </a:lnTo>
                  <a:lnTo>
                    <a:pt x="131710" y="244272"/>
                  </a:lnTo>
                  <a:lnTo>
                    <a:pt x="131777" y="244360"/>
                  </a:lnTo>
                  <a:lnTo>
                    <a:pt x="131832" y="244382"/>
                  </a:lnTo>
                  <a:lnTo>
                    <a:pt x="131986" y="244492"/>
                  </a:lnTo>
                  <a:lnTo>
                    <a:pt x="132063" y="244525"/>
                  </a:lnTo>
                  <a:lnTo>
                    <a:pt x="132218" y="244536"/>
                  </a:lnTo>
                  <a:lnTo>
                    <a:pt x="132394" y="244602"/>
                  </a:lnTo>
                  <a:lnTo>
                    <a:pt x="132427" y="244680"/>
                  </a:lnTo>
                  <a:lnTo>
                    <a:pt x="132427" y="244790"/>
                  </a:lnTo>
                  <a:lnTo>
                    <a:pt x="132461" y="244933"/>
                  </a:lnTo>
                  <a:lnTo>
                    <a:pt x="132494" y="244966"/>
                  </a:lnTo>
                  <a:lnTo>
                    <a:pt x="132516" y="245032"/>
                  </a:lnTo>
                  <a:lnTo>
                    <a:pt x="132571" y="245054"/>
                  </a:lnTo>
                  <a:lnTo>
                    <a:pt x="132736" y="245209"/>
                  </a:lnTo>
                  <a:lnTo>
                    <a:pt x="132792" y="245297"/>
                  </a:lnTo>
                  <a:lnTo>
                    <a:pt x="132792" y="245540"/>
                  </a:lnTo>
                  <a:lnTo>
                    <a:pt x="132747" y="245738"/>
                  </a:lnTo>
                  <a:lnTo>
                    <a:pt x="132626" y="245892"/>
                  </a:lnTo>
                  <a:lnTo>
                    <a:pt x="132538" y="246091"/>
                  </a:lnTo>
                  <a:lnTo>
                    <a:pt x="132516" y="246212"/>
                  </a:lnTo>
                  <a:lnTo>
                    <a:pt x="132494" y="246466"/>
                  </a:lnTo>
                  <a:lnTo>
                    <a:pt x="132240" y="246984"/>
                  </a:lnTo>
                  <a:lnTo>
                    <a:pt x="132041" y="247304"/>
                  </a:lnTo>
                  <a:lnTo>
                    <a:pt x="131865" y="247524"/>
                  </a:lnTo>
                  <a:lnTo>
                    <a:pt x="131600" y="247767"/>
                  </a:lnTo>
                  <a:lnTo>
                    <a:pt x="131512" y="247877"/>
                  </a:lnTo>
                  <a:lnTo>
                    <a:pt x="131302" y="248186"/>
                  </a:lnTo>
                  <a:lnTo>
                    <a:pt x="130938" y="248583"/>
                  </a:lnTo>
                  <a:lnTo>
                    <a:pt x="130717" y="248792"/>
                  </a:lnTo>
                  <a:lnTo>
                    <a:pt x="130497" y="248968"/>
                  </a:lnTo>
                  <a:lnTo>
                    <a:pt x="130122" y="249211"/>
                  </a:lnTo>
                  <a:lnTo>
                    <a:pt x="130000" y="249299"/>
                  </a:lnTo>
                  <a:lnTo>
                    <a:pt x="129636" y="249641"/>
                  </a:lnTo>
                  <a:lnTo>
                    <a:pt x="129515" y="249740"/>
                  </a:lnTo>
                  <a:lnTo>
                    <a:pt x="129404" y="249795"/>
                  </a:lnTo>
                  <a:lnTo>
                    <a:pt x="129195" y="249873"/>
                  </a:lnTo>
                  <a:lnTo>
                    <a:pt x="129084" y="249939"/>
                  </a:lnTo>
                  <a:lnTo>
                    <a:pt x="129007" y="250027"/>
                  </a:lnTo>
                  <a:lnTo>
                    <a:pt x="128842" y="250292"/>
                  </a:lnTo>
                  <a:lnTo>
                    <a:pt x="128831" y="250479"/>
                  </a:lnTo>
                  <a:lnTo>
                    <a:pt x="128809" y="250611"/>
                  </a:lnTo>
                  <a:lnTo>
                    <a:pt x="128787" y="250644"/>
                  </a:lnTo>
                  <a:lnTo>
                    <a:pt x="128720" y="250711"/>
                  </a:lnTo>
                  <a:lnTo>
                    <a:pt x="128698" y="250755"/>
                  </a:lnTo>
                  <a:lnTo>
                    <a:pt x="128544" y="250788"/>
                  </a:lnTo>
                  <a:lnTo>
                    <a:pt x="128312" y="250744"/>
                  </a:lnTo>
                  <a:lnTo>
                    <a:pt x="128180" y="250744"/>
                  </a:lnTo>
                  <a:lnTo>
                    <a:pt x="128103" y="250799"/>
                  </a:lnTo>
                  <a:lnTo>
                    <a:pt x="128014" y="251185"/>
                  </a:lnTo>
                  <a:lnTo>
                    <a:pt x="127915" y="251207"/>
                  </a:lnTo>
                  <a:lnTo>
                    <a:pt x="127860" y="251174"/>
                  </a:lnTo>
                  <a:lnTo>
                    <a:pt x="127827" y="251163"/>
                  </a:lnTo>
                  <a:lnTo>
                    <a:pt x="127783" y="251218"/>
                  </a:lnTo>
                  <a:lnTo>
                    <a:pt x="127694" y="251251"/>
                  </a:lnTo>
                  <a:lnTo>
                    <a:pt x="127672" y="251339"/>
                  </a:lnTo>
                  <a:lnTo>
                    <a:pt x="127661" y="251438"/>
                  </a:lnTo>
                  <a:lnTo>
                    <a:pt x="127738" y="251582"/>
                  </a:lnTo>
                  <a:lnTo>
                    <a:pt x="127738" y="251626"/>
                  </a:lnTo>
                  <a:lnTo>
                    <a:pt x="127705" y="251659"/>
                  </a:lnTo>
                  <a:lnTo>
                    <a:pt x="127606" y="251681"/>
                  </a:lnTo>
                  <a:lnTo>
                    <a:pt x="127474" y="251648"/>
                  </a:lnTo>
                  <a:lnTo>
                    <a:pt x="127396" y="251725"/>
                  </a:lnTo>
                  <a:lnTo>
                    <a:pt x="127352" y="251846"/>
                  </a:lnTo>
                  <a:lnTo>
                    <a:pt x="127341" y="252012"/>
                  </a:lnTo>
                  <a:lnTo>
                    <a:pt x="127308" y="252045"/>
                  </a:lnTo>
                  <a:lnTo>
                    <a:pt x="127187" y="252133"/>
                  </a:lnTo>
                  <a:lnTo>
                    <a:pt x="127110" y="252243"/>
                  </a:lnTo>
                  <a:lnTo>
                    <a:pt x="127021" y="252838"/>
                  </a:lnTo>
                  <a:lnTo>
                    <a:pt x="126734" y="253224"/>
                  </a:lnTo>
                  <a:lnTo>
                    <a:pt x="126668" y="253346"/>
                  </a:lnTo>
                  <a:lnTo>
                    <a:pt x="126150" y="253985"/>
                  </a:lnTo>
                  <a:lnTo>
                    <a:pt x="126028" y="254106"/>
                  </a:lnTo>
                  <a:lnTo>
                    <a:pt x="125830" y="254327"/>
                  </a:lnTo>
                  <a:lnTo>
                    <a:pt x="125697" y="254415"/>
                  </a:lnTo>
                  <a:lnTo>
                    <a:pt x="125587" y="254459"/>
                  </a:lnTo>
                  <a:lnTo>
                    <a:pt x="125322" y="254492"/>
                  </a:lnTo>
                  <a:lnTo>
                    <a:pt x="125179" y="254537"/>
                  </a:lnTo>
                  <a:lnTo>
                    <a:pt x="125002" y="254680"/>
                  </a:lnTo>
                  <a:lnTo>
                    <a:pt x="124914" y="254779"/>
                  </a:lnTo>
                  <a:lnTo>
                    <a:pt x="124892" y="254823"/>
                  </a:lnTo>
                  <a:lnTo>
                    <a:pt x="124892" y="254856"/>
                  </a:lnTo>
                  <a:lnTo>
                    <a:pt x="125046" y="255022"/>
                  </a:lnTo>
                  <a:lnTo>
                    <a:pt x="125102" y="255253"/>
                  </a:lnTo>
                  <a:lnTo>
                    <a:pt x="125212" y="255496"/>
                  </a:lnTo>
                  <a:lnTo>
                    <a:pt x="125245" y="255606"/>
                  </a:lnTo>
                  <a:lnTo>
                    <a:pt x="125245" y="255661"/>
                  </a:lnTo>
                  <a:lnTo>
                    <a:pt x="125223" y="255683"/>
                  </a:lnTo>
                  <a:lnTo>
                    <a:pt x="125091" y="255771"/>
                  </a:lnTo>
                  <a:lnTo>
                    <a:pt x="124848" y="255815"/>
                  </a:lnTo>
                  <a:lnTo>
                    <a:pt x="124782" y="255782"/>
                  </a:lnTo>
                  <a:lnTo>
                    <a:pt x="124726" y="255738"/>
                  </a:lnTo>
                  <a:lnTo>
                    <a:pt x="124638" y="255694"/>
                  </a:lnTo>
                  <a:lnTo>
                    <a:pt x="124539" y="255705"/>
                  </a:lnTo>
                  <a:lnTo>
                    <a:pt x="124462" y="255738"/>
                  </a:lnTo>
                  <a:lnTo>
                    <a:pt x="124429" y="255727"/>
                  </a:lnTo>
                  <a:lnTo>
                    <a:pt x="124351" y="255628"/>
                  </a:lnTo>
                  <a:lnTo>
                    <a:pt x="124329" y="255496"/>
                  </a:lnTo>
                  <a:lnTo>
                    <a:pt x="124307" y="255474"/>
                  </a:lnTo>
                  <a:lnTo>
                    <a:pt x="124241" y="255463"/>
                  </a:lnTo>
                  <a:lnTo>
                    <a:pt x="124131" y="255529"/>
                  </a:lnTo>
                  <a:lnTo>
                    <a:pt x="124120" y="255584"/>
                  </a:lnTo>
                  <a:lnTo>
                    <a:pt x="124175" y="255793"/>
                  </a:lnTo>
                  <a:lnTo>
                    <a:pt x="124197" y="255815"/>
                  </a:lnTo>
                  <a:lnTo>
                    <a:pt x="124329" y="255871"/>
                  </a:lnTo>
                  <a:lnTo>
                    <a:pt x="124362" y="255893"/>
                  </a:lnTo>
                  <a:lnTo>
                    <a:pt x="124384" y="255937"/>
                  </a:lnTo>
                  <a:lnTo>
                    <a:pt x="124373" y="255970"/>
                  </a:lnTo>
                  <a:lnTo>
                    <a:pt x="124274" y="256047"/>
                  </a:lnTo>
                  <a:lnTo>
                    <a:pt x="124230" y="256157"/>
                  </a:lnTo>
                  <a:lnTo>
                    <a:pt x="124241" y="256234"/>
                  </a:lnTo>
                  <a:lnTo>
                    <a:pt x="124329" y="256466"/>
                  </a:lnTo>
                  <a:lnTo>
                    <a:pt x="124329" y="256620"/>
                  </a:lnTo>
                  <a:lnTo>
                    <a:pt x="124307" y="256675"/>
                  </a:lnTo>
                  <a:lnTo>
                    <a:pt x="124175" y="256797"/>
                  </a:lnTo>
                  <a:lnTo>
                    <a:pt x="124053" y="256863"/>
                  </a:lnTo>
                  <a:lnTo>
                    <a:pt x="123987" y="256940"/>
                  </a:lnTo>
                  <a:lnTo>
                    <a:pt x="123844" y="257028"/>
                  </a:lnTo>
                  <a:lnTo>
                    <a:pt x="123425" y="257436"/>
                  </a:lnTo>
                  <a:lnTo>
                    <a:pt x="123237" y="257580"/>
                  </a:lnTo>
                  <a:lnTo>
                    <a:pt x="123060" y="257767"/>
                  </a:lnTo>
                  <a:lnTo>
                    <a:pt x="122917" y="257888"/>
                  </a:lnTo>
                  <a:lnTo>
                    <a:pt x="122476" y="258164"/>
                  </a:lnTo>
                  <a:lnTo>
                    <a:pt x="122420" y="258186"/>
                  </a:lnTo>
                  <a:lnTo>
                    <a:pt x="122189" y="258131"/>
                  </a:lnTo>
                  <a:lnTo>
                    <a:pt x="122101" y="258131"/>
                  </a:lnTo>
                  <a:lnTo>
                    <a:pt x="122045" y="258164"/>
                  </a:lnTo>
                  <a:lnTo>
                    <a:pt x="121935" y="258263"/>
                  </a:lnTo>
                  <a:lnTo>
                    <a:pt x="121792" y="258318"/>
                  </a:lnTo>
                  <a:lnTo>
                    <a:pt x="121626" y="258307"/>
                  </a:lnTo>
                  <a:lnTo>
                    <a:pt x="121516" y="258318"/>
                  </a:lnTo>
                  <a:lnTo>
                    <a:pt x="121383" y="258373"/>
                  </a:lnTo>
                  <a:lnTo>
                    <a:pt x="121229" y="258406"/>
                  </a:lnTo>
                  <a:lnTo>
                    <a:pt x="121052" y="258429"/>
                  </a:lnTo>
                  <a:lnTo>
                    <a:pt x="120898" y="258506"/>
                  </a:lnTo>
                  <a:lnTo>
                    <a:pt x="120854" y="258594"/>
                  </a:lnTo>
                  <a:lnTo>
                    <a:pt x="120755" y="258682"/>
                  </a:lnTo>
                  <a:lnTo>
                    <a:pt x="120556" y="258726"/>
                  </a:lnTo>
                  <a:lnTo>
                    <a:pt x="120479" y="258825"/>
                  </a:lnTo>
                  <a:lnTo>
                    <a:pt x="120457" y="258903"/>
                  </a:lnTo>
                  <a:lnTo>
                    <a:pt x="120446" y="258958"/>
                  </a:lnTo>
                  <a:lnTo>
                    <a:pt x="120468" y="258980"/>
                  </a:lnTo>
                  <a:lnTo>
                    <a:pt x="120655" y="259024"/>
                  </a:lnTo>
                  <a:lnTo>
                    <a:pt x="120699" y="259057"/>
                  </a:lnTo>
                  <a:lnTo>
                    <a:pt x="120699" y="259101"/>
                  </a:lnTo>
                  <a:lnTo>
                    <a:pt x="120644" y="259233"/>
                  </a:lnTo>
                  <a:lnTo>
                    <a:pt x="120523" y="259300"/>
                  </a:lnTo>
                  <a:lnTo>
                    <a:pt x="120148" y="259443"/>
                  </a:lnTo>
                  <a:lnTo>
                    <a:pt x="120037" y="259553"/>
                  </a:lnTo>
                  <a:lnTo>
                    <a:pt x="119993" y="259619"/>
                  </a:lnTo>
                  <a:lnTo>
                    <a:pt x="119982" y="259752"/>
                  </a:lnTo>
                  <a:lnTo>
                    <a:pt x="120037" y="259829"/>
                  </a:lnTo>
                  <a:lnTo>
                    <a:pt x="120247" y="259939"/>
                  </a:lnTo>
                  <a:lnTo>
                    <a:pt x="120379" y="260071"/>
                  </a:lnTo>
                  <a:lnTo>
                    <a:pt x="120379" y="260182"/>
                  </a:lnTo>
                  <a:lnTo>
                    <a:pt x="120324" y="260391"/>
                  </a:lnTo>
                  <a:lnTo>
                    <a:pt x="120324" y="260435"/>
                  </a:lnTo>
                  <a:lnTo>
                    <a:pt x="120379" y="260512"/>
                  </a:lnTo>
                  <a:lnTo>
                    <a:pt x="120423" y="260534"/>
                  </a:lnTo>
                  <a:lnTo>
                    <a:pt x="120578" y="260568"/>
                  </a:lnTo>
                  <a:lnTo>
                    <a:pt x="120677" y="260623"/>
                  </a:lnTo>
                  <a:lnTo>
                    <a:pt x="120821" y="260777"/>
                  </a:lnTo>
                  <a:lnTo>
                    <a:pt x="121019" y="260843"/>
                  </a:lnTo>
                  <a:lnTo>
                    <a:pt x="121141" y="260976"/>
                  </a:lnTo>
                  <a:lnTo>
                    <a:pt x="121130" y="261009"/>
                  </a:lnTo>
                  <a:lnTo>
                    <a:pt x="121074" y="261042"/>
                  </a:lnTo>
                  <a:lnTo>
                    <a:pt x="120843" y="261086"/>
                  </a:lnTo>
                  <a:lnTo>
                    <a:pt x="120799" y="261119"/>
                  </a:lnTo>
                  <a:lnTo>
                    <a:pt x="120788" y="261196"/>
                  </a:lnTo>
                  <a:lnTo>
                    <a:pt x="120799" y="261229"/>
                  </a:lnTo>
                  <a:lnTo>
                    <a:pt x="120865" y="261284"/>
                  </a:lnTo>
                  <a:lnTo>
                    <a:pt x="120887" y="261406"/>
                  </a:lnTo>
                  <a:lnTo>
                    <a:pt x="120865" y="261582"/>
                  </a:lnTo>
                  <a:lnTo>
                    <a:pt x="120898" y="261648"/>
                  </a:lnTo>
                  <a:lnTo>
                    <a:pt x="120986" y="261968"/>
                  </a:lnTo>
                  <a:lnTo>
                    <a:pt x="121063" y="262056"/>
                  </a:lnTo>
                  <a:lnTo>
                    <a:pt x="121295" y="262166"/>
                  </a:lnTo>
                  <a:lnTo>
                    <a:pt x="121405" y="262376"/>
                  </a:lnTo>
                  <a:lnTo>
                    <a:pt x="121505" y="262618"/>
                  </a:lnTo>
                  <a:lnTo>
                    <a:pt x="121527" y="262795"/>
                  </a:lnTo>
                  <a:lnTo>
                    <a:pt x="121505" y="262894"/>
                  </a:lnTo>
                  <a:lnTo>
                    <a:pt x="121461" y="262960"/>
                  </a:lnTo>
                  <a:lnTo>
                    <a:pt x="121450" y="262993"/>
                  </a:lnTo>
                  <a:lnTo>
                    <a:pt x="121494" y="263258"/>
                  </a:lnTo>
                  <a:lnTo>
                    <a:pt x="121494" y="263511"/>
                  </a:lnTo>
                  <a:lnTo>
                    <a:pt x="121505" y="263555"/>
                  </a:lnTo>
                  <a:lnTo>
                    <a:pt x="121527" y="263577"/>
                  </a:lnTo>
                  <a:lnTo>
                    <a:pt x="121637" y="263611"/>
                  </a:lnTo>
                  <a:lnTo>
                    <a:pt x="121659" y="263644"/>
                  </a:lnTo>
                  <a:lnTo>
                    <a:pt x="121659" y="263688"/>
                  </a:lnTo>
                  <a:lnTo>
                    <a:pt x="121637" y="263798"/>
                  </a:lnTo>
                  <a:lnTo>
                    <a:pt x="121648" y="263831"/>
                  </a:lnTo>
                  <a:lnTo>
                    <a:pt x="121703" y="263875"/>
                  </a:lnTo>
                  <a:lnTo>
                    <a:pt x="121747" y="263864"/>
                  </a:lnTo>
                  <a:lnTo>
                    <a:pt x="121858" y="263820"/>
                  </a:lnTo>
                  <a:lnTo>
                    <a:pt x="121913" y="263831"/>
                  </a:lnTo>
                  <a:lnTo>
                    <a:pt x="121946" y="263853"/>
                  </a:lnTo>
                  <a:lnTo>
                    <a:pt x="121968" y="263897"/>
                  </a:lnTo>
                  <a:lnTo>
                    <a:pt x="121968" y="263952"/>
                  </a:lnTo>
                  <a:lnTo>
                    <a:pt x="121869" y="264019"/>
                  </a:lnTo>
                  <a:lnTo>
                    <a:pt x="121847" y="264052"/>
                  </a:lnTo>
                  <a:lnTo>
                    <a:pt x="121858" y="264107"/>
                  </a:lnTo>
                  <a:lnTo>
                    <a:pt x="121913" y="264151"/>
                  </a:lnTo>
                  <a:lnTo>
                    <a:pt x="122001" y="264173"/>
                  </a:lnTo>
                  <a:lnTo>
                    <a:pt x="122332" y="264217"/>
                  </a:lnTo>
                  <a:lnTo>
                    <a:pt x="122432" y="264261"/>
                  </a:lnTo>
                  <a:lnTo>
                    <a:pt x="122465" y="264316"/>
                  </a:lnTo>
                  <a:lnTo>
                    <a:pt x="122465" y="264349"/>
                  </a:lnTo>
                  <a:lnTo>
                    <a:pt x="122420" y="264371"/>
                  </a:lnTo>
                  <a:lnTo>
                    <a:pt x="122288" y="264405"/>
                  </a:lnTo>
                  <a:lnTo>
                    <a:pt x="122222" y="264438"/>
                  </a:lnTo>
                  <a:lnTo>
                    <a:pt x="122200" y="264482"/>
                  </a:lnTo>
                  <a:lnTo>
                    <a:pt x="122211" y="264537"/>
                  </a:lnTo>
                  <a:lnTo>
                    <a:pt x="122244" y="264559"/>
                  </a:lnTo>
                  <a:lnTo>
                    <a:pt x="122299" y="264570"/>
                  </a:lnTo>
                  <a:lnTo>
                    <a:pt x="122498" y="264526"/>
                  </a:lnTo>
                  <a:lnTo>
                    <a:pt x="122553" y="264526"/>
                  </a:lnTo>
                  <a:lnTo>
                    <a:pt x="122652" y="264625"/>
                  </a:lnTo>
                  <a:lnTo>
                    <a:pt x="122785" y="264812"/>
                  </a:lnTo>
                  <a:lnTo>
                    <a:pt x="122807" y="264901"/>
                  </a:lnTo>
                  <a:lnTo>
                    <a:pt x="122785" y="265000"/>
                  </a:lnTo>
                  <a:lnTo>
                    <a:pt x="122542" y="265298"/>
                  </a:lnTo>
                  <a:lnTo>
                    <a:pt x="122509" y="265397"/>
                  </a:lnTo>
                  <a:lnTo>
                    <a:pt x="122542" y="265474"/>
                  </a:lnTo>
                  <a:lnTo>
                    <a:pt x="122685" y="265540"/>
                  </a:lnTo>
                  <a:lnTo>
                    <a:pt x="122718" y="265573"/>
                  </a:lnTo>
                  <a:lnTo>
                    <a:pt x="122740" y="265617"/>
                  </a:lnTo>
                  <a:lnTo>
                    <a:pt x="122729" y="265893"/>
                  </a:lnTo>
                  <a:lnTo>
                    <a:pt x="122807" y="266080"/>
                  </a:lnTo>
                  <a:lnTo>
                    <a:pt x="122807" y="266554"/>
                  </a:lnTo>
                  <a:lnTo>
                    <a:pt x="122420" y="267051"/>
                  </a:lnTo>
                  <a:lnTo>
                    <a:pt x="122398" y="267117"/>
                  </a:lnTo>
                  <a:lnTo>
                    <a:pt x="122398" y="267514"/>
                  </a:lnTo>
                  <a:lnTo>
                    <a:pt x="122520" y="268208"/>
                  </a:lnTo>
                  <a:lnTo>
                    <a:pt x="122542" y="268429"/>
                  </a:lnTo>
                  <a:lnTo>
                    <a:pt x="122509" y="268705"/>
                  </a:lnTo>
                  <a:lnTo>
                    <a:pt x="122409" y="269090"/>
                  </a:lnTo>
                  <a:lnTo>
                    <a:pt x="122332" y="269366"/>
                  </a:lnTo>
                  <a:lnTo>
                    <a:pt x="122288" y="269520"/>
                  </a:lnTo>
                  <a:lnTo>
                    <a:pt x="122178" y="269807"/>
                  </a:lnTo>
                  <a:lnTo>
                    <a:pt x="122101" y="269984"/>
                  </a:lnTo>
                  <a:lnTo>
                    <a:pt x="121714" y="270689"/>
                  </a:lnTo>
                  <a:lnTo>
                    <a:pt x="121648" y="271053"/>
                  </a:lnTo>
                  <a:lnTo>
                    <a:pt x="121593" y="271207"/>
                  </a:lnTo>
                  <a:lnTo>
                    <a:pt x="121549" y="271285"/>
                  </a:lnTo>
                  <a:lnTo>
                    <a:pt x="121328" y="271560"/>
                  </a:lnTo>
                  <a:lnTo>
                    <a:pt x="121185" y="271670"/>
                  </a:lnTo>
                  <a:lnTo>
                    <a:pt x="121041" y="271715"/>
                  </a:lnTo>
                  <a:lnTo>
                    <a:pt x="120832" y="271715"/>
                  </a:lnTo>
                  <a:lnTo>
                    <a:pt x="120744" y="271737"/>
                  </a:lnTo>
                  <a:lnTo>
                    <a:pt x="120699" y="271781"/>
                  </a:lnTo>
                  <a:lnTo>
                    <a:pt x="120688" y="271924"/>
                  </a:lnTo>
                  <a:lnTo>
                    <a:pt x="120710" y="272056"/>
                  </a:lnTo>
                  <a:lnTo>
                    <a:pt x="120799" y="272310"/>
                  </a:lnTo>
                  <a:lnTo>
                    <a:pt x="120854" y="272597"/>
                  </a:lnTo>
                  <a:lnTo>
                    <a:pt x="120876" y="272630"/>
                  </a:lnTo>
                  <a:lnTo>
                    <a:pt x="120876" y="272762"/>
                  </a:lnTo>
                  <a:lnTo>
                    <a:pt x="120777" y="273038"/>
                  </a:lnTo>
                  <a:lnTo>
                    <a:pt x="120677" y="273093"/>
                  </a:lnTo>
                  <a:lnTo>
                    <a:pt x="120490" y="273115"/>
                  </a:lnTo>
                  <a:lnTo>
                    <a:pt x="120457" y="273137"/>
                  </a:lnTo>
                  <a:lnTo>
                    <a:pt x="120412" y="273203"/>
                  </a:lnTo>
                  <a:lnTo>
                    <a:pt x="120357" y="273446"/>
                  </a:lnTo>
                  <a:lnTo>
                    <a:pt x="120368" y="273578"/>
                  </a:lnTo>
                  <a:lnTo>
                    <a:pt x="120390" y="273666"/>
                  </a:lnTo>
                  <a:lnTo>
                    <a:pt x="120655" y="274063"/>
                  </a:lnTo>
                  <a:lnTo>
                    <a:pt x="120755" y="274405"/>
                  </a:lnTo>
                  <a:lnTo>
                    <a:pt x="120766" y="274692"/>
                  </a:lnTo>
                  <a:lnTo>
                    <a:pt x="120688" y="274879"/>
                  </a:lnTo>
                  <a:lnTo>
                    <a:pt x="120236" y="275496"/>
                  </a:lnTo>
                  <a:lnTo>
                    <a:pt x="119684" y="276125"/>
                  </a:lnTo>
                  <a:lnTo>
                    <a:pt x="119331" y="276478"/>
                  </a:lnTo>
                  <a:lnTo>
                    <a:pt x="118912" y="276797"/>
                  </a:lnTo>
                  <a:lnTo>
                    <a:pt x="118404" y="277238"/>
                  </a:lnTo>
                  <a:lnTo>
                    <a:pt x="116948" y="278396"/>
                  </a:lnTo>
                  <a:lnTo>
                    <a:pt x="115944" y="279058"/>
                  </a:lnTo>
                  <a:lnTo>
                    <a:pt x="115503" y="279300"/>
                  </a:lnTo>
                  <a:lnTo>
                    <a:pt x="114808" y="279631"/>
                  </a:lnTo>
                  <a:lnTo>
                    <a:pt x="112866" y="280789"/>
                  </a:lnTo>
                  <a:lnTo>
                    <a:pt x="112303" y="281042"/>
                  </a:lnTo>
                  <a:lnTo>
                    <a:pt x="112160" y="281086"/>
                  </a:lnTo>
                  <a:lnTo>
                    <a:pt x="112038" y="281153"/>
                  </a:lnTo>
                  <a:lnTo>
                    <a:pt x="111884" y="281263"/>
                  </a:lnTo>
                  <a:lnTo>
                    <a:pt x="111619" y="281384"/>
                  </a:lnTo>
                  <a:lnTo>
                    <a:pt x="111376" y="281439"/>
                  </a:lnTo>
                  <a:lnTo>
                    <a:pt x="111222" y="281483"/>
                  </a:lnTo>
                  <a:lnTo>
                    <a:pt x="110946" y="281682"/>
                  </a:lnTo>
                  <a:lnTo>
                    <a:pt x="110814" y="281715"/>
                  </a:lnTo>
                  <a:lnTo>
                    <a:pt x="110670" y="281704"/>
                  </a:lnTo>
                  <a:lnTo>
                    <a:pt x="110582" y="281715"/>
                  </a:lnTo>
                  <a:lnTo>
                    <a:pt x="110516" y="281825"/>
                  </a:lnTo>
                  <a:lnTo>
                    <a:pt x="110450" y="281825"/>
                  </a:lnTo>
                  <a:lnTo>
                    <a:pt x="110328" y="281638"/>
                  </a:lnTo>
                  <a:lnTo>
                    <a:pt x="110295" y="281627"/>
                  </a:lnTo>
                  <a:lnTo>
                    <a:pt x="110229" y="281638"/>
                  </a:lnTo>
                  <a:lnTo>
                    <a:pt x="110163" y="281693"/>
                  </a:lnTo>
                  <a:lnTo>
                    <a:pt x="110130" y="281770"/>
                  </a:lnTo>
                  <a:lnTo>
                    <a:pt x="110141" y="282001"/>
                  </a:lnTo>
                  <a:lnTo>
                    <a:pt x="110130" y="282079"/>
                  </a:lnTo>
                  <a:lnTo>
                    <a:pt x="110108" y="282112"/>
                  </a:lnTo>
                  <a:lnTo>
                    <a:pt x="109975" y="282222"/>
                  </a:lnTo>
                  <a:lnTo>
                    <a:pt x="109931" y="282244"/>
                  </a:lnTo>
                  <a:lnTo>
                    <a:pt x="109843" y="282244"/>
                  </a:lnTo>
                  <a:lnTo>
                    <a:pt x="109666" y="282222"/>
                  </a:lnTo>
                  <a:lnTo>
                    <a:pt x="109633" y="282244"/>
                  </a:lnTo>
                  <a:lnTo>
                    <a:pt x="109600" y="282387"/>
                  </a:lnTo>
                  <a:lnTo>
                    <a:pt x="109589" y="282520"/>
                  </a:lnTo>
                  <a:lnTo>
                    <a:pt x="109545" y="282685"/>
                  </a:lnTo>
                  <a:lnTo>
                    <a:pt x="109457" y="282773"/>
                  </a:lnTo>
                  <a:lnTo>
                    <a:pt x="109446" y="282917"/>
                  </a:lnTo>
                  <a:lnTo>
                    <a:pt x="109479" y="282972"/>
                  </a:lnTo>
                  <a:lnTo>
                    <a:pt x="109512" y="283005"/>
                  </a:lnTo>
                  <a:lnTo>
                    <a:pt x="109523" y="283104"/>
                  </a:lnTo>
                  <a:lnTo>
                    <a:pt x="109490" y="283170"/>
                  </a:lnTo>
                  <a:lnTo>
                    <a:pt x="109324" y="283225"/>
                  </a:lnTo>
                  <a:lnTo>
                    <a:pt x="109214" y="283247"/>
                  </a:lnTo>
                  <a:lnTo>
                    <a:pt x="109170" y="283325"/>
                  </a:lnTo>
                  <a:lnTo>
                    <a:pt x="109137" y="283424"/>
                  </a:lnTo>
                  <a:lnTo>
                    <a:pt x="109104" y="283600"/>
                  </a:lnTo>
                  <a:lnTo>
                    <a:pt x="109059" y="283655"/>
                  </a:lnTo>
                  <a:lnTo>
                    <a:pt x="109004" y="283810"/>
                  </a:lnTo>
                  <a:lnTo>
                    <a:pt x="108861" y="283909"/>
                  </a:lnTo>
                  <a:lnTo>
                    <a:pt x="108784" y="283942"/>
                  </a:lnTo>
                  <a:lnTo>
                    <a:pt x="108497" y="284262"/>
                  </a:lnTo>
                  <a:lnTo>
                    <a:pt x="108342" y="284394"/>
                  </a:lnTo>
                  <a:lnTo>
                    <a:pt x="108199" y="284493"/>
                  </a:lnTo>
                  <a:lnTo>
                    <a:pt x="107978" y="284593"/>
                  </a:lnTo>
                  <a:lnTo>
                    <a:pt x="107449" y="284758"/>
                  </a:lnTo>
                  <a:lnTo>
                    <a:pt x="107316" y="284813"/>
                  </a:lnTo>
                  <a:lnTo>
                    <a:pt x="107283" y="284846"/>
                  </a:lnTo>
                  <a:lnTo>
                    <a:pt x="107051" y="284945"/>
                  </a:lnTo>
                  <a:lnTo>
                    <a:pt x="106599" y="285254"/>
                  </a:lnTo>
                  <a:lnTo>
                    <a:pt x="106367" y="285441"/>
                  </a:lnTo>
                  <a:lnTo>
                    <a:pt x="106169" y="285574"/>
                  </a:lnTo>
                  <a:lnTo>
                    <a:pt x="105617" y="285805"/>
                  </a:lnTo>
                  <a:lnTo>
                    <a:pt x="105286" y="285971"/>
                  </a:lnTo>
                  <a:lnTo>
                    <a:pt x="105176" y="286037"/>
                  </a:lnTo>
                  <a:lnTo>
                    <a:pt x="104988" y="286103"/>
                  </a:lnTo>
                  <a:lnTo>
                    <a:pt x="104712" y="286169"/>
                  </a:lnTo>
                  <a:lnTo>
                    <a:pt x="104558" y="286180"/>
                  </a:lnTo>
                  <a:lnTo>
                    <a:pt x="104404" y="286125"/>
                  </a:lnTo>
                  <a:lnTo>
                    <a:pt x="104271" y="286158"/>
                  </a:lnTo>
                  <a:lnTo>
                    <a:pt x="104227" y="286235"/>
                  </a:lnTo>
                  <a:lnTo>
                    <a:pt x="104216" y="286324"/>
                  </a:lnTo>
                  <a:lnTo>
                    <a:pt x="104183" y="286368"/>
                  </a:lnTo>
                  <a:lnTo>
                    <a:pt x="104106" y="286445"/>
                  </a:lnTo>
                  <a:lnTo>
                    <a:pt x="104017" y="286489"/>
                  </a:lnTo>
                  <a:lnTo>
                    <a:pt x="103918" y="286643"/>
                  </a:lnTo>
                  <a:lnTo>
                    <a:pt x="103863" y="286687"/>
                  </a:lnTo>
                  <a:lnTo>
                    <a:pt x="103753" y="286709"/>
                  </a:lnTo>
                  <a:lnTo>
                    <a:pt x="103675" y="286654"/>
                  </a:lnTo>
                  <a:lnTo>
                    <a:pt x="103554" y="286665"/>
                  </a:lnTo>
                  <a:lnTo>
                    <a:pt x="103510" y="286720"/>
                  </a:lnTo>
                  <a:lnTo>
                    <a:pt x="103433" y="286853"/>
                  </a:lnTo>
                  <a:lnTo>
                    <a:pt x="103366" y="286941"/>
                  </a:lnTo>
                  <a:lnTo>
                    <a:pt x="103267" y="287007"/>
                  </a:lnTo>
                  <a:lnTo>
                    <a:pt x="103179" y="287051"/>
                  </a:lnTo>
                  <a:lnTo>
                    <a:pt x="103024" y="287084"/>
                  </a:lnTo>
                  <a:lnTo>
                    <a:pt x="102859" y="287128"/>
                  </a:lnTo>
                  <a:lnTo>
                    <a:pt x="102738" y="287140"/>
                  </a:lnTo>
                  <a:lnTo>
                    <a:pt x="102616" y="287184"/>
                  </a:lnTo>
                  <a:lnTo>
                    <a:pt x="102572" y="287228"/>
                  </a:lnTo>
                  <a:lnTo>
                    <a:pt x="102539" y="287382"/>
                  </a:lnTo>
                  <a:lnTo>
                    <a:pt x="102517" y="287404"/>
                  </a:lnTo>
                  <a:lnTo>
                    <a:pt x="102495" y="287459"/>
                  </a:lnTo>
                  <a:lnTo>
                    <a:pt x="102451" y="287514"/>
                  </a:lnTo>
                  <a:lnTo>
                    <a:pt x="102142" y="287702"/>
                  </a:lnTo>
                  <a:lnTo>
                    <a:pt x="102109" y="287746"/>
                  </a:lnTo>
                  <a:lnTo>
                    <a:pt x="101910" y="287790"/>
                  </a:lnTo>
                  <a:lnTo>
                    <a:pt x="101833" y="287845"/>
                  </a:lnTo>
                  <a:lnTo>
                    <a:pt x="101800" y="287900"/>
                  </a:lnTo>
                  <a:lnTo>
                    <a:pt x="101811" y="288418"/>
                  </a:lnTo>
                  <a:lnTo>
                    <a:pt x="101789" y="288496"/>
                  </a:lnTo>
                  <a:lnTo>
                    <a:pt x="101733" y="288551"/>
                  </a:lnTo>
                  <a:lnTo>
                    <a:pt x="101546" y="288606"/>
                  </a:lnTo>
                  <a:lnTo>
                    <a:pt x="101513" y="288628"/>
                  </a:lnTo>
                  <a:lnTo>
                    <a:pt x="101491" y="288716"/>
                  </a:lnTo>
                  <a:lnTo>
                    <a:pt x="101535" y="288793"/>
                  </a:lnTo>
                  <a:lnTo>
                    <a:pt x="101502" y="288981"/>
                  </a:lnTo>
                  <a:lnTo>
                    <a:pt x="101425" y="289146"/>
                  </a:lnTo>
                  <a:lnTo>
                    <a:pt x="101403" y="289311"/>
                  </a:lnTo>
                  <a:lnTo>
                    <a:pt x="101447" y="289532"/>
                  </a:lnTo>
                  <a:lnTo>
                    <a:pt x="101447" y="289642"/>
                  </a:lnTo>
                  <a:lnTo>
                    <a:pt x="101380" y="289929"/>
                  </a:lnTo>
                  <a:lnTo>
                    <a:pt x="101325" y="290050"/>
                  </a:lnTo>
                  <a:lnTo>
                    <a:pt x="101226" y="290172"/>
                  </a:lnTo>
                  <a:lnTo>
                    <a:pt x="100972" y="290392"/>
                  </a:lnTo>
                  <a:lnTo>
                    <a:pt x="100785" y="290591"/>
                  </a:lnTo>
                  <a:lnTo>
                    <a:pt x="100663" y="290646"/>
                  </a:lnTo>
                  <a:lnTo>
                    <a:pt x="100476" y="290701"/>
                  </a:lnTo>
                  <a:lnTo>
                    <a:pt x="100410" y="290734"/>
                  </a:lnTo>
                  <a:lnTo>
                    <a:pt x="100343" y="290800"/>
                  </a:lnTo>
                  <a:lnTo>
                    <a:pt x="100266" y="290943"/>
                  </a:lnTo>
                  <a:lnTo>
                    <a:pt x="100090" y="291087"/>
                  </a:lnTo>
                  <a:lnTo>
                    <a:pt x="99990" y="291230"/>
                  </a:lnTo>
                  <a:lnTo>
                    <a:pt x="99968" y="291351"/>
                  </a:lnTo>
                  <a:lnTo>
                    <a:pt x="99692" y="291539"/>
                  </a:lnTo>
                  <a:lnTo>
                    <a:pt x="99692" y="291583"/>
                  </a:lnTo>
                  <a:lnTo>
                    <a:pt x="99737" y="291836"/>
                  </a:lnTo>
                  <a:lnTo>
                    <a:pt x="99703" y="291969"/>
                  </a:lnTo>
                  <a:lnTo>
                    <a:pt x="99626" y="292112"/>
                  </a:lnTo>
                  <a:lnTo>
                    <a:pt x="99406" y="292355"/>
                  </a:lnTo>
                  <a:lnTo>
                    <a:pt x="99372" y="292454"/>
                  </a:lnTo>
                  <a:lnTo>
                    <a:pt x="99295" y="292608"/>
                  </a:lnTo>
                  <a:lnTo>
                    <a:pt x="99119" y="292763"/>
                  </a:lnTo>
                  <a:lnTo>
                    <a:pt x="99008" y="292884"/>
                  </a:lnTo>
                  <a:lnTo>
                    <a:pt x="98920" y="292928"/>
                  </a:lnTo>
                  <a:lnTo>
                    <a:pt x="98788" y="292961"/>
                  </a:lnTo>
                  <a:lnTo>
                    <a:pt x="98589" y="292950"/>
                  </a:lnTo>
                  <a:lnTo>
                    <a:pt x="98435" y="292972"/>
                  </a:lnTo>
                  <a:lnTo>
                    <a:pt x="98324" y="293082"/>
                  </a:lnTo>
                  <a:lnTo>
                    <a:pt x="98280" y="293159"/>
                  </a:lnTo>
                  <a:lnTo>
                    <a:pt x="98203" y="293358"/>
                  </a:lnTo>
                  <a:lnTo>
                    <a:pt x="98170" y="293424"/>
                  </a:lnTo>
                  <a:lnTo>
                    <a:pt x="98115" y="293490"/>
                  </a:lnTo>
                  <a:lnTo>
                    <a:pt x="97817" y="293766"/>
                  </a:lnTo>
                  <a:lnTo>
                    <a:pt x="97541" y="293964"/>
                  </a:lnTo>
                  <a:lnTo>
                    <a:pt x="97386" y="294064"/>
                  </a:lnTo>
                  <a:lnTo>
                    <a:pt x="97298" y="294163"/>
                  </a:lnTo>
                  <a:lnTo>
                    <a:pt x="97199" y="294306"/>
                  </a:lnTo>
                  <a:lnTo>
                    <a:pt x="97155" y="294405"/>
                  </a:lnTo>
                  <a:lnTo>
                    <a:pt x="97133" y="294516"/>
                  </a:lnTo>
                  <a:lnTo>
                    <a:pt x="97056" y="294725"/>
                  </a:lnTo>
                  <a:lnTo>
                    <a:pt x="97100" y="295023"/>
                  </a:lnTo>
                  <a:lnTo>
                    <a:pt x="97067" y="295100"/>
                  </a:lnTo>
                  <a:lnTo>
                    <a:pt x="97011" y="295122"/>
                  </a:lnTo>
                  <a:lnTo>
                    <a:pt x="96857" y="295122"/>
                  </a:lnTo>
                  <a:lnTo>
                    <a:pt x="96658" y="295023"/>
                  </a:lnTo>
                  <a:lnTo>
                    <a:pt x="96570" y="295034"/>
                  </a:lnTo>
                  <a:lnTo>
                    <a:pt x="96526" y="295067"/>
                  </a:lnTo>
                  <a:lnTo>
                    <a:pt x="96504" y="295111"/>
                  </a:lnTo>
                  <a:lnTo>
                    <a:pt x="96515" y="295177"/>
                  </a:lnTo>
                  <a:lnTo>
                    <a:pt x="96548" y="295243"/>
                  </a:lnTo>
                  <a:lnTo>
                    <a:pt x="96581" y="295276"/>
                  </a:lnTo>
                  <a:lnTo>
                    <a:pt x="96647" y="295398"/>
                  </a:lnTo>
                  <a:lnTo>
                    <a:pt x="96647" y="295563"/>
                  </a:lnTo>
                  <a:lnTo>
                    <a:pt x="96603" y="295651"/>
                  </a:lnTo>
                  <a:lnTo>
                    <a:pt x="96471" y="295773"/>
                  </a:lnTo>
                  <a:lnTo>
                    <a:pt x="96405" y="295872"/>
                  </a:lnTo>
                  <a:lnTo>
                    <a:pt x="96405" y="296203"/>
                  </a:lnTo>
                  <a:lnTo>
                    <a:pt x="96394" y="296236"/>
                  </a:lnTo>
                  <a:lnTo>
                    <a:pt x="96371" y="296291"/>
                  </a:lnTo>
                  <a:lnTo>
                    <a:pt x="96294" y="296412"/>
                  </a:lnTo>
                  <a:lnTo>
                    <a:pt x="96162" y="296566"/>
                  </a:lnTo>
                  <a:lnTo>
                    <a:pt x="96096" y="296644"/>
                  </a:lnTo>
                  <a:lnTo>
                    <a:pt x="95930" y="296798"/>
                  </a:lnTo>
                  <a:lnTo>
                    <a:pt x="95687" y="296886"/>
                  </a:lnTo>
                  <a:lnTo>
                    <a:pt x="95544" y="296897"/>
                  </a:lnTo>
                  <a:lnTo>
                    <a:pt x="95401" y="296941"/>
                  </a:lnTo>
                  <a:lnTo>
                    <a:pt x="95356" y="297162"/>
                  </a:lnTo>
                  <a:lnTo>
                    <a:pt x="95279" y="297327"/>
                  </a:lnTo>
                  <a:lnTo>
                    <a:pt x="95136" y="297460"/>
                  </a:lnTo>
                  <a:lnTo>
                    <a:pt x="95059" y="297504"/>
                  </a:lnTo>
                  <a:lnTo>
                    <a:pt x="94959" y="297680"/>
                  </a:lnTo>
                  <a:lnTo>
                    <a:pt x="94882" y="297834"/>
                  </a:lnTo>
                  <a:lnTo>
                    <a:pt x="94728" y="297989"/>
                  </a:lnTo>
                  <a:lnTo>
                    <a:pt x="94187" y="298441"/>
                  </a:lnTo>
                  <a:lnTo>
                    <a:pt x="93679" y="298783"/>
                  </a:lnTo>
                  <a:lnTo>
                    <a:pt x="93128" y="299202"/>
                  </a:lnTo>
                  <a:lnTo>
                    <a:pt x="92742" y="299455"/>
                  </a:lnTo>
                  <a:lnTo>
                    <a:pt x="92598" y="299565"/>
                  </a:lnTo>
                  <a:lnTo>
                    <a:pt x="92333" y="299742"/>
                  </a:lnTo>
                  <a:lnTo>
                    <a:pt x="92190" y="299797"/>
                  </a:lnTo>
                  <a:lnTo>
                    <a:pt x="91936" y="299962"/>
                  </a:lnTo>
                  <a:lnTo>
                    <a:pt x="91771" y="300050"/>
                  </a:lnTo>
                  <a:lnTo>
                    <a:pt x="91561" y="300205"/>
                  </a:lnTo>
                  <a:lnTo>
                    <a:pt x="91374" y="300304"/>
                  </a:lnTo>
                  <a:lnTo>
                    <a:pt x="90932" y="300668"/>
                  </a:lnTo>
                  <a:lnTo>
                    <a:pt x="90712" y="300800"/>
                  </a:lnTo>
                  <a:lnTo>
                    <a:pt x="90369" y="301043"/>
                  </a:lnTo>
                  <a:lnTo>
                    <a:pt x="90193" y="301131"/>
                  </a:lnTo>
                  <a:lnTo>
                    <a:pt x="89752" y="301308"/>
                  </a:lnTo>
                  <a:lnTo>
                    <a:pt x="89652" y="301374"/>
                  </a:lnTo>
                  <a:lnTo>
                    <a:pt x="88979" y="301704"/>
                  </a:lnTo>
                  <a:lnTo>
                    <a:pt x="88384" y="302079"/>
                  </a:lnTo>
                  <a:lnTo>
                    <a:pt x="88019" y="302278"/>
                  </a:lnTo>
                  <a:lnTo>
                    <a:pt x="87490" y="302465"/>
                  </a:lnTo>
                  <a:lnTo>
                    <a:pt x="87302" y="302575"/>
                  </a:lnTo>
                  <a:lnTo>
                    <a:pt x="87137" y="302619"/>
                  </a:lnTo>
                  <a:lnTo>
                    <a:pt x="86740" y="302785"/>
                  </a:lnTo>
                  <a:lnTo>
                    <a:pt x="85614" y="303358"/>
                  </a:lnTo>
                  <a:lnTo>
                    <a:pt x="85548" y="303402"/>
                  </a:lnTo>
                  <a:lnTo>
                    <a:pt x="84886" y="303722"/>
                  </a:lnTo>
                  <a:lnTo>
                    <a:pt x="84092" y="304009"/>
                  </a:lnTo>
                  <a:lnTo>
                    <a:pt x="83794" y="304108"/>
                  </a:lnTo>
                  <a:lnTo>
                    <a:pt x="83430" y="304251"/>
                  </a:lnTo>
                  <a:lnTo>
                    <a:pt x="83231" y="304284"/>
                  </a:lnTo>
                  <a:lnTo>
                    <a:pt x="83010" y="304262"/>
                  </a:lnTo>
                  <a:lnTo>
                    <a:pt x="82911" y="304295"/>
                  </a:lnTo>
                  <a:lnTo>
                    <a:pt x="82856" y="304340"/>
                  </a:lnTo>
                  <a:lnTo>
                    <a:pt x="82801" y="304472"/>
                  </a:lnTo>
                  <a:lnTo>
                    <a:pt x="82757" y="304538"/>
                  </a:lnTo>
                  <a:lnTo>
                    <a:pt x="82668" y="304604"/>
                  </a:lnTo>
                  <a:lnTo>
                    <a:pt x="82569" y="304604"/>
                  </a:lnTo>
                  <a:lnTo>
                    <a:pt x="82470" y="304549"/>
                  </a:lnTo>
                  <a:lnTo>
                    <a:pt x="82371" y="304516"/>
                  </a:lnTo>
                  <a:lnTo>
                    <a:pt x="82084" y="304560"/>
                  </a:lnTo>
                  <a:lnTo>
                    <a:pt x="81973" y="304626"/>
                  </a:lnTo>
                  <a:lnTo>
                    <a:pt x="81918" y="304692"/>
                  </a:lnTo>
                  <a:lnTo>
                    <a:pt x="81863" y="304814"/>
                  </a:lnTo>
                  <a:lnTo>
                    <a:pt x="81852" y="304858"/>
                  </a:lnTo>
                  <a:lnTo>
                    <a:pt x="81786" y="304891"/>
                  </a:lnTo>
                  <a:lnTo>
                    <a:pt x="81720" y="304869"/>
                  </a:lnTo>
                  <a:lnTo>
                    <a:pt x="81653" y="304880"/>
                  </a:lnTo>
                  <a:lnTo>
                    <a:pt x="81598" y="304902"/>
                  </a:lnTo>
                  <a:lnTo>
                    <a:pt x="81554" y="304990"/>
                  </a:lnTo>
                  <a:lnTo>
                    <a:pt x="81510" y="305023"/>
                  </a:lnTo>
                  <a:lnTo>
                    <a:pt x="81378" y="305023"/>
                  </a:lnTo>
                  <a:lnTo>
                    <a:pt x="81234" y="305001"/>
                  </a:lnTo>
                  <a:lnTo>
                    <a:pt x="81179" y="305001"/>
                  </a:lnTo>
                  <a:lnTo>
                    <a:pt x="80947" y="305089"/>
                  </a:lnTo>
                  <a:lnTo>
                    <a:pt x="80815" y="305156"/>
                  </a:lnTo>
                  <a:lnTo>
                    <a:pt x="80660" y="305178"/>
                  </a:lnTo>
                  <a:lnTo>
                    <a:pt x="80627" y="305188"/>
                  </a:lnTo>
                  <a:lnTo>
                    <a:pt x="80539" y="305354"/>
                  </a:lnTo>
                  <a:lnTo>
                    <a:pt x="80440" y="305398"/>
                  </a:lnTo>
                  <a:lnTo>
                    <a:pt x="80329" y="305398"/>
                  </a:lnTo>
                  <a:lnTo>
                    <a:pt x="80153" y="305310"/>
                  </a:lnTo>
                  <a:lnTo>
                    <a:pt x="80009" y="305321"/>
                  </a:lnTo>
                  <a:lnTo>
                    <a:pt x="79866" y="305409"/>
                  </a:lnTo>
                  <a:lnTo>
                    <a:pt x="79502" y="305652"/>
                  </a:lnTo>
                  <a:lnTo>
                    <a:pt x="79347" y="305707"/>
                  </a:lnTo>
                  <a:lnTo>
                    <a:pt x="79259" y="305718"/>
                  </a:lnTo>
                  <a:lnTo>
                    <a:pt x="79171" y="305707"/>
                  </a:lnTo>
                  <a:lnTo>
                    <a:pt x="79083" y="305718"/>
                  </a:lnTo>
                  <a:lnTo>
                    <a:pt x="78906" y="305872"/>
                  </a:lnTo>
                  <a:lnTo>
                    <a:pt x="78564" y="305993"/>
                  </a:lnTo>
                  <a:lnTo>
                    <a:pt x="78531" y="306049"/>
                  </a:lnTo>
                  <a:lnTo>
                    <a:pt x="78509" y="306214"/>
                  </a:lnTo>
                  <a:lnTo>
                    <a:pt x="78476" y="306280"/>
                  </a:lnTo>
                  <a:lnTo>
                    <a:pt x="78421" y="306313"/>
                  </a:lnTo>
                  <a:lnTo>
                    <a:pt x="78332" y="306324"/>
                  </a:lnTo>
                  <a:lnTo>
                    <a:pt x="78156" y="306324"/>
                  </a:lnTo>
                  <a:lnTo>
                    <a:pt x="77858" y="306247"/>
                  </a:lnTo>
                  <a:lnTo>
                    <a:pt x="77659" y="306225"/>
                  </a:lnTo>
                  <a:lnTo>
                    <a:pt x="77527" y="306214"/>
                  </a:lnTo>
                  <a:lnTo>
                    <a:pt x="77439" y="306236"/>
                  </a:lnTo>
                  <a:lnTo>
                    <a:pt x="77350" y="306302"/>
                  </a:lnTo>
                  <a:lnTo>
                    <a:pt x="77317" y="306401"/>
                  </a:lnTo>
                  <a:lnTo>
                    <a:pt x="77306" y="306589"/>
                  </a:lnTo>
                  <a:lnTo>
                    <a:pt x="77384" y="306699"/>
                  </a:lnTo>
                  <a:lnTo>
                    <a:pt x="77406" y="306798"/>
                  </a:lnTo>
                  <a:lnTo>
                    <a:pt x="77406" y="306909"/>
                  </a:lnTo>
                  <a:lnTo>
                    <a:pt x="77350" y="307008"/>
                  </a:lnTo>
                  <a:lnTo>
                    <a:pt x="77295" y="307030"/>
                  </a:lnTo>
                  <a:lnTo>
                    <a:pt x="77251" y="307030"/>
                  </a:lnTo>
                  <a:lnTo>
                    <a:pt x="76986" y="306853"/>
                  </a:lnTo>
                  <a:lnTo>
                    <a:pt x="76865" y="306809"/>
                  </a:lnTo>
                  <a:lnTo>
                    <a:pt x="76755" y="306809"/>
                  </a:lnTo>
                  <a:lnTo>
                    <a:pt x="76633" y="306820"/>
                  </a:lnTo>
                  <a:lnTo>
                    <a:pt x="76523" y="306875"/>
                  </a:lnTo>
                  <a:lnTo>
                    <a:pt x="76479" y="306920"/>
                  </a:lnTo>
                  <a:lnTo>
                    <a:pt x="76468" y="306964"/>
                  </a:lnTo>
                  <a:lnTo>
                    <a:pt x="76457" y="307305"/>
                  </a:lnTo>
                  <a:lnTo>
                    <a:pt x="76479" y="307361"/>
                  </a:lnTo>
                  <a:lnTo>
                    <a:pt x="76556" y="307427"/>
                  </a:lnTo>
                  <a:lnTo>
                    <a:pt x="76578" y="307504"/>
                  </a:lnTo>
                  <a:lnTo>
                    <a:pt x="76567" y="307570"/>
                  </a:lnTo>
                  <a:lnTo>
                    <a:pt x="76501" y="307647"/>
                  </a:lnTo>
                  <a:lnTo>
                    <a:pt x="76358" y="307769"/>
                  </a:lnTo>
                  <a:lnTo>
                    <a:pt x="76302" y="307813"/>
                  </a:lnTo>
                  <a:lnTo>
                    <a:pt x="76225" y="307813"/>
                  </a:lnTo>
                  <a:lnTo>
                    <a:pt x="76170" y="307802"/>
                  </a:lnTo>
                  <a:lnTo>
                    <a:pt x="76038" y="307702"/>
                  </a:lnTo>
                  <a:lnTo>
                    <a:pt x="75894" y="307636"/>
                  </a:lnTo>
                  <a:lnTo>
                    <a:pt x="75784" y="307625"/>
                  </a:lnTo>
                  <a:lnTo>
                    <a:pt x="75696" y="307625"/>
                  </a:lnTo>
                  <a:lnTo>
                    <a:pt x="75662" y="307647"/>
                  </a:lnTo>
                  <a:lnTo>
                    <a:pt x="75662" y="308254"/>
                  </a:lnTo>
                  <a:lnTo>
                    <a:pt x="75585" y="308529"/>
                  </a:lnTo>
                  <a:lnTo>
                    <a:pt x="75497" y="308628"/>
                  </a:lnTo>
                  <a:lnTo>
                    <a:pt x="75188" y="308816"/>
                  </a:lnTo>
                  <a:lnTo>
                    <a:pt x="75166" y="308904"/>
                  </a:lnTo>
                  <a:lnTo>
                    <a:pt x="75144" y="309092"/>
                  </a:lnTo>
                  <a:lnTo>
                    <a:pt x="75078" y="309136"/>
                  </a:lnTo>
                  <a:lnTo>
                    <a:pt x="75022" y="309114"/>
                  </a:lnTo>
                  <a:lnTo>
                    <a:pt x="74912" y="309014"/>
                  </a:lnTo>
                  <a:lnTo>
                    <a:pt x="74857" y="309036"/>
                  </a:lnTo>
                  <a:lnTo>
                    <a:pt x="74846" y="309169"/>
                  </a:lnTo>
                  <a:lnTo>
                    <a:pt x="74791" y="309235"/>
                  </a:lnTo>
                  <a:lnTo>
                    <a:pt x="74680" y="309257"/>
                  </a:lnTo>
                  <a:lnTo>
                    <a:pt x="74614" y="309257"/>
                  </a:lnTo>
                  <a:lnTo>
                    <a:pt x="74427" y="309169"/>
                  </a:lnTo>
                  <a:lnTo>
                    <a:pt x="74383" y="309169"/>
                  </a:lnTo>
                  <a:lnTo>
                    <a:pt x="74350" y="309191"/>
                  </a:lnTo>
                  <a:lnTo>
                    <a:pt x="74350" y="309257"/>
                  </a:lnTo>
                  <a:lnTo>
                    <a:pt x="74405" y="309345"/>
                  </a:lnTo>
                  <a:lnTo>
                    <a:pt x="74537" y="309456"/>
                  </a:lnTo>
                  <a:lnTo>
                    <a:pt x="74791" y="309610"/>
                  </a:lnTo>
                  <a:lnTo>
                    <a:pt x="74846" y="309709"/>
                  </a:lnTo>
                  <a:lnTo>
                    <a:pt x="74879" y="309830"/>
                  </a:lnTo>
                  <a:lnTo>
                    <a:pt x="74879" y="309941"/>
                  </a:lnTo>
                  <a:lnTo>
                    <a:pt x="74857" y="310172"/>
                  </a:lnTo>
                  <a:lnTo>
                    <a:pt x="74813" y="310260"/>
                  </a:lnTo>
                  <a:lnTo>
                    <a:pt x="74614" y="310569"/>
                  </a:lnTo>
                  <a:lnTo>
                    <a:pt x="74570" y="310701"/>
                  </a:lnTo>
                  <a:lnTo>
                    <a:pt x="74570" y="311010"/>
                  </a:lnTo>
                  <a:lnTo>
                    <a:pt x="74416" y="311253"/>
                  </a:lnTo>
                  <a:lnTo>
                    <a:pt x="74162" y="311473"/>
                  </a:lnTo>
                  <a:lnTo>
                    <a:pt x="74129" y="311506"/>
                  </a:lnTo>
                  <a:lnTo>
                    <a:pt x="74107" y="311539"/>
                  </a:lnTo>
                  <a:lnTo>
                    <a:pt x="74063" y="311727"/>
                  </a:lnTo>
                  <a:lnTo>
                    <a:pt x="73996" y="311815"/>
                  </a:lnTo>
                  <a:lnTo>
                    <a:pt x="73710" y="311991"/>
                  </a:lnTo>
                  <a:lnTo>
                    <a:pt x="73533" y="312013"/>
                  </a:lnTo>
                  <a:lnTo>
                    <a:pt x="73423" y="312047"/>
                  </a:lnTo>
                  <a:lnTo>
                    <a:pt x="73312" y="312157"/>
                  </a:lnTo>
                  <a:lnTo>
                    <a:pt x="73301" y="312289"/>
                  </a:lnTo>
                  <a:lnTo>
                    <a:pt x="73323" y="312399"/>
                  </a:lnTo>
                  <a:lnTo>
                    <a:pt x="73312" y="312543"/>
                  </a:lnTo>
                  <a:lnTo>
                    <a:pt x="73268" y="312730"/>
                  </a:lnTo>
                  <a:lnTo>
                    <a:pt x="73213" y="312829"/>
                  </a:lnTo>
                  <a:lnTo>
                    <a:pt x="73147" y="312918"/>
                  </a:lnTo>
                  <a:lnTo>
                    <a:pt x="72959" y="313050"/>
                  </a:lnTo>
                  <a:lnTo>
                    <a:pt x="72926" y="313061"/>
                  </a:lnTo>
                  <a:lnTo>
                    <a:pt x="72816" y="313061"/>
                  </a:lnTo>
                  <a:lnTo>
                    <a:pt x="72695" y="313149"/>
                  </a:lnTo>
                  <a:lnTo>
                    <a:pt x="72485" y="313590"/>
                  </a:lnTo>
                  <a:lnTo>
                    <a:pt x="72308" y="313888"/>
                  </a:lnTo>
                  <a:lnTo>
                    <a:pt x="72264" y="314031"/>
                  </a:lnTo>
                  <a:lnTo>
                    <a:pt x="72264" y="314130"/>
                  </a:lnTo>
                  <a:lnTo>
                    <a:pt x="72220" y="314219"/>
                  </a:lnTo>
                  <a:lnTo>
                    <a:pt x="72165" y="314274"/>
                  </a:lnTo>
                  <a:lnTo>
                    <a:pt x="71922" y="314307"/>
                  </a:lnTo>
                  <a:lnTo>
                    <a:pt x="71889" y="314329"/>
                  </a:lnTo>
                  <a:lnTo>
                    <a:pt x="71878" y="314362"/>
                  </a:lnTo>
                  <a:lnTo>
                    <a:pt x="71889" y="314450"/>
                  </a:lnTo>
                  <a:lnTo>
                    <a:pt x="72022" y="314549"/>
                  </a:lnTo>
                  <a:lnTo>
                    <a:pt x="72165" y="314604"/>
                  </a:lnTo>
                  <a:lnTo>
                    <a:pt x="72452" y="314880"/>
                  </a:lnTo>
                  <a:lnTo>
                    <a:pt x="72562" y="315045"/>
                  </a:lnTo>
                  <a:lnTo>
                    <a:pt x="72672" y="315167"/>
                  </a:lnTo>
                  <a:lnTo>
                    <a:pt x="72739" y="315211"/>
                  </a:lnTo>
                  <a:lnTo>
                    <a:pt x="72937" y="315211"/>
                  </a:lnTo>
                  <a:lnTo>
                    <a:pt x="73092" y="315277"/>
                  </a:lnTo>
                  <a:lnTo>
                    <a:pt x="73202" y="315299"/>
                  </a:lnTo>
                  <a:lnTo>
                    <a:pt x="73456" y="315310"/>
                  </a:lnTo>
                  <a:lnTo>
                    <a:pt x="73831" y="315266"/>
                  </a:lnTo>
                  <a:lnTo>
                    <a:pt x="74228" y="315156"/>
                  </a:lnTo>
                  <a:lnTo>
                    <a:pt x="74350" y="315145"/>
                  </a:lnTo>
                  <a:lnTo>
                    <a:pt x="74405" y="315156"/>
                  </a:lnTo>
                  <a:lnTo>
                    <a:pt x="74581" y="315310"/>
                  </a:lnTo>
                  <a:lnTo>
                    <a:pt x="74714" y="315376"/>
                  </a:lnTo>
                  <a:lnTo>
                    <a:pt x="74780" y="315387"/>
                  </a:lnTo>
                  <a:lnTo>
                    <a:pt x="75210" y="315321"/>
                  </a:lnTo>
                  <a:lnTo>
                    <a:pt x="75376" y="315321"/>
                  </a:lnTo>
                  <a:lnTo>
                    <a:pt x="75563" y="315332"/>
                  </a:lnTo>
                  <a:lnTo>
                    <a:pt x="75751" y="315332"/>
                  </a:lnTo>
                  <a:lnTo>
                    <a:pt x="75993" y="315299"/>
                  </a:lnTo>
                  <a:lnTo>
                    <a:pt x="76181" y="315255"/>
                  </a:lnTo>
                  <a:lnTo>
                    <a:pt x="76457" y="315211"/>
                  </a:lnTo>
                  <a:lnTo>
                    <a:pt x="77152" y="315211"/>
                  </a:lnTo>
                  <a:lnTo>
                    <a:pt x="77450" y="315167"/>
                  </a:lnTo>
                  <a:lnTo>
                    <a:pt x="77836" y="315178"/>
                  </a:lnTo>
                  <a:lnTo>
                    <a:pt x="77891" y="315156"/>
                  </a:lnTo>
                  <a:lnTo>
                    <a:pt x="78012" y="315001"/>
                  </a:lnTo>
                  <a:lnTo>
                    <a:pt x="78035" y="314968"/>
                  </a:lnTo>
                  <a:lnTo>
                    <a:pt x="78079" y="314924"/>
                  </a:lnTo>
                  <a:lnTo>
                    <a:pt x="78178" y="314880"/>
                  </a:lnTo>
                  <a:lnTo>
                    <a:pt x="78432" y="314858"/>
                  </a:lnTo>
                  <a:lnTo>
                    <a:pt x="78663" y="314814"/>
                  </a:lnTo>
                  <a:lnTo>
                    <a:pt x="79248" y="314627"/>
                  </a:lnTo>
                  <a:lnTo>
                    <a:pt x="79513" y="314582"/>
                  </a:lnTo>
                  <a:lnTo>
                    <a:pt x="79701" y="314582"/>
                  </a:lnTo>
                  <a:lnTo>
                    <a:pt x="80175" y="314616"/>
                  </a:lnTo>
                  <a:lnTo>
                    <a:pt x="80517" y="314660"/>
                  </a:lnTo>
                  <a:lnTo>
                    <a:pt x="80793" y="314682"/>
                  </a:lnTo>
                  <a:lnTo>
                    <a:pt x="80991" y="314715"/>
                  </a:lnTo>
                  <a:lnTo>
                    <a:pt x="81091" y="314715"/>
                  </a:lnTo>
                  <a:lnTo>
                    <a:pt x="81267" y="314671"/>
                  </a:lnTo>
                  <a:lnTo>
                    <a:pt x="81466" y="314693"/>
                  </a:lnTo>
                  <a:lnTo>
                    <a:pt x="81565" y="314715"/>
                  </a:lnTo>
                  <a:lnTo>
                    <a:pt x="81907" y="314880"/>
                  </a:lnTo>
                  <a:lnTo>
                    <a:pt x="82084" y="315034"/>
                  </a:lnTo>
                  <a:lnTo>
                    <a:pt x="82161" y="315145"/>
                  </a:lnTo>
                  <a:lnTo>
                    <a:pt x="82437" y="315740"/>
                  </a:lnTo>
                  <a:lnTo>
                    <a:pt x="82481" y="315895"/>
                  </a:lnTo>
                  <a:lnTo>
                    <a:pt x="82514" y="316093"/>
                  </a:lnTo>
                  <a:lnTo>
                    <a:pt x="82580" y="316369"/>
                  </a:lnTo>
                  <a:lnTo>
                    <a:pt x="82624" y="316699"/>
                  </a:lnTo>
                  <a:lnTo>
                    <a:pt x="82690" y="317063"/>
                  </a:lnTo>
                  <a:lnTo>
                    <a:pt x="82701" y="317173"/>
                  </a:lnTo>
                  <a:lnTo>
                    <a:pt x="82812" y="317614"/>
                  </a:lnTo>
                  <a:lnTo>
                    <a:pt x="82867" y="317791"/>
                  </a:lnTo>
                  <a:lnTo>
                    <a:pt x="82922" y="318122"/>
                  </a:lnTo>
                  <a:lnTo>
                    <a:pt x="82955" y="318298"/>
                  </a:lnTo>
                  <a:lnTo>
                    <a:pt x="83010" y="318386"/>
                  </a:lnTo>
                  <a:lnTo>
                    <a:pt x="83032" y="318464"/>
                  </a:lnTo>
                  <a:lnTo>
                    <a:pt x="83099" y="318662"/>
                  </a:lnTo>
                  <a:lnTo>
                    <a:pt x="83154" y="318993"/>
                  </a:lnTo>
                  <a:lnTo>
                    <a:pt x="83143" y="319169"/>
                  </a:lnTo>
                  <a:lnTo>
                    <a:pt x="83132" y="319257"/>
                  </a:lnTo>
                  <a:lnTo>
                    <a:pt x="83077" y="319390"/>
                  </a:lnTo>
                  <a:lnTo>
                    <a:pt x="82977" y="319853"/>
                  </a:lnTo>
                  <a:lnTo>
                    <a:pt x="82911" y="320415"/>
                  </a:lnTo>
                  <a:lnTo>
                    <a:pt x="82889" y="320867"/>
                  </a:lnTo>
                  <a:lnTo>
                    <a:pt x="82889" y="321308"/>
                  </a:lnTo>
                  <a:lnTo>
                    <a:pt x="82823" y="321573"/>
                  </a:lnTo>
                  <a:lnTo>
                    <a:pt x="82801" y="321760"/>
                  </a:lnTo>
                  <a:lnTo>
                    <a:pt x="82801" y="321926"/>
                  </a:lnTo>
                  <a:lnTo>
                    <a:pt x="82746" y="322267"/>
                  </a:lnTo>
                  <a:lnTo>
                    <a:pt x="82735" y="322389"/>
                  </a:lnTo>
                  <a:lnTo>
                    <a:pt x="82635" y="322719"/>
                  </a:lnTo>
                  <a:lnTo>
                    <a:pt x="82547" y="322951"/>
                  </a:lnTo>
                  <a:lnTo>
                    <a:pt x="82536" y="323028"/>
                  </a:lnTo>
                  <a:lnTo>
                    <a:pt x="82492" y="323127"/>
                  </a:lnTo>
                  <a:lnTo>
                    <a:pt x="82393" y="323436"/>
                  </a:lnTo>
                  <a:lnTo>
                    <a:pt x="82183" y="323888"/>
                  </a:lnTo>
                  <a:lnTo>
                    <a:pt x="82117" y="324219"/>
                  </a:lnTo>
                  <a:lnTo>
                    <a:pt x="81841" y="325013"/>
                  </a:lnTo>
                  <a:lnTo>
                    <a:pt x="81797" y="325134"/>
                  </a:lnTo>
                  <a:lnTo>
                    <a:pt x="81653" y="325366"/>
                  </a:lnTo>
                  <a:lnTo>
                    <a:pt x="81554" y="325586"/>
                  </a:lnTo>
                  <a:lnTo>
                    <a:pt x="81267" y="326071"/>
                  </a:lnTo>
                  <a:lnTo>
                    <a:pt x="81157" y="326214"/>
                  </a:lnTo>
                  <a:lnTo>
                    <a:pt x="80528" y="326876"/>
                  </a:lnTo>
                  <a:lnTo>
                    <a:pt x="79932" y="327637"/>
                  </a:lnTo>
                  <a:lnTo>
                    <a:pt x="79811" y="327813"/>
                  </a:lnTo>
                  <a:lnTo>
                    <a:pt x="79678" y="328078"/>
                  </a:lnTo>
                  <a:lnTo>
                    <a:pt x="79612" y="328254"/>
                  </a:lnTo>
                  <a:lnTo>
                    <a:pt x="79535" y="328431"/>
                  </a:lnTo>
                  <a:lnTo>
                    <a:pt x="79381" y="328695"/>
                  </a:lnTo>
                  <a:lnTo>
                    <a:pt x="79303" y="328883"/>
                  </a:lnTo>
                  <a:lnTo>
                    <a:pt x="79237" y="329059"/>
                  </a:lnTo>
                  <a:lnTo>
                    <a:pt x="79083" y="329346"/>
                  </a:lnTo>
                  <a:lnTo>
                    <a:pt x="78741" y="329677"/>
                  </a:lnTo>
                  <a:lnTo>
                    <a:pt x="78608" y="329864"/>
                  </a:lnTo>
                  <a:lnTo>
                    <a:pt x="78443" y="330029"/>
                  </a:lnTo>
                  <a:lnTo>
                    <a:pt x="78332" y="330173"/>
                  </a:lnTo>
                  <a:lnTo>
                    <a:pt x="78321" y="330239"/>
                  </a:lnTo>
                  <a:lnTo>
                    <a:pt x="78288" y="330448"/>
                  </a:lnTo>
                  <a:lnTo>
                    <a:pt x="78266" y="330526"/>
                  </a:lnTo>
                  <a:lnTo>
                    <a:pt x="78134" y="330713"/>
                  </a:lnTo>
                  <a:lnTo>
                    <a:pt x="77770" y="331066"/>
                  </a:lnTo>
                  <a:lnTo>
                    <a:pt x="77659" y="331231"/>
                  </a:lnTo>
                  <a:lnTo>
                    <a:pt x="77604" y="331397"/>
                  </a:lnTo>
                  <a:lnTo>
                    <a:pt x="77560" y="331485"/>
                  </a:lnTo>
                  <a:lnTo>
                    <a:pt x="76843" y="332312"/>
                  </a:lnTo>
                  <a:lnTo>
                    <a:pt x="76644" y="332543"/>
                  </a:lnTo>
                  <a:lnTo>
                    <a:pt x="76545" y="332698"/>
                  </a:lnTo>
                  <a:lnTo>
                    <a:pt x="76457" y="332885"/>
                  </a:lnTo>
                  <a:lnTo>
                    <a:pt x="76369" y="333039"/>
                  </a:lnTo>
                  <a:lnTo>
                    <a:pt x="76335" y="333139"/>
                  </a:lnTo>
                  <a:lnTo>
                    <a:pt x="76324" y="333249"/>
                  </a:lnTo>
                  <a:lnTo>
                    <a:pt x="76369" y="333668"/>
                  </a:lnTo>
                  <a:lnTo>
                    <a:pt x="76335" y="333911"/>
                  </a:lnTo>
                  <a:lnTo>
                    <a:pt x="76247" y="334109"/>
                  </a:lnTo>
                  <a:lnTo>
                    <a:pt x="76082" y="334418"/>
                  </a:lnTo>
                  <a:lnTo>
                    <a:pt x="75872" y="334704"/>
                  </a:lnTo>
                  <a:lnTo>
                    <a:pt x="75751" y="334914"/>
                  </a:lnTo>
                  <a:lnTo>
                    <a:pt x="75718" y="335024"/>
                  </a:lnTo>
                  <a:lnTo>
                    <a:pt x="75718" y="335366"/>
                  </a:lnTo>
                  <a:lnTo>
                    <a:pt x="75696" y="335443"/>
                  </a:lnTo>
                  <a:lnTo>
                    <a:pt x="75707" y="335564"/>
                  </a:lnTo>
                  <a:lnTo>
                    <a:pt x="75784" y="335807"/>
                  </a:lnTo>
                  <a:lnTo>
                    <a:pt x="75949" y="336072"/>
                  </a:lnTo>
                  <a:lnTo>
                    <a:pt x="76038" y="336160"/>
                  </a:lnTo>
                  <a:lnTo>
                    <a:pt x="76170" y="336336"/>
                  </a:lnTo>
                  <a:lnTo>
                    <a:pt x="76358" y="336645"/>
                  </a:lnTo>
                  <a:lnTo>
                    <a:pt x="76380" y="336832"/>
                  </a:lnTo>
                  <a:lnTo>
                    <a:pt x="76346" y="337031"/>
                  </a:lnTo>
                  <a:lnTo>
                    <a:pt x="76269" y="337339"/>
                  </a:lnTo>
                  <a:lnTo>
                    <a:pt x="76159" y="337571"/>
                  </a:lnTo>
                  <a:lnTo>
                    <a:pt x="75795" y="338122"/>
                  </a:lnTo>
                  <a:lnTo>
                    <a:pt x="75331" y="339070"/>
                  </a:lnTo>
                  <a:lnTo>
                    <a:pt x="75188" y="339280"/>
                  </a:lnTo>
                  <a:lnTo>
                    <a:pt x="74978" y="339644"/>
                  </a:lnTo>
                  <a:lnTo>
                    <a:pt x="74471" y="340636"/>
                  </a:lnTo>
                  <a:lnTo>
                    <a:pt x="73930" y="341507"/>
                  </a:lnTo>
                  <a:lnTo>
                    <a:pt x="73643" y="341849"/>
                  </a:lnTo>
                  <a:lnTo>
                    <a:pt x="73401" y="342169"/>
                  </a:lnTo>
                  <a:lnTo>
                    <a:pt x="72871" y="342764"/>
                  </a:lnTo>
                  <a:lnTo>
                    <a:pt x="72783" y="342874"/>
                  </a:lnTo>
                  <a:lnTo>
                    <a:pt x="72364" y="343360"/>
                  </a:lnTo>
                  <a:lnTo>
                    <a:pt x="72022" y="343657"/>
                  </a:lnTo>
                  <a:lnTo>
                    <a:pt x="71503" y="344065"/>
                  </a:lnTo>
                  <a:lnTo>
                    <a:pt x="71139" y="344286"/>
                  </a:lnTo>
                  <a:lnTo>
                    <a:pt x="70488" y="344826"/>
                  </a:lnTo>
                  <a:lnTo>
                    <a:pt x="70345" y="344947"/>
                  </a:lnTo>
                  <a:lnTo>
                    <a:pt x="70058" y="345168"/>
                  </a:lnTo>
                  <a:lnTo>
                    <a:pt x="69804" y="345333"/>
                  </a:lnTo>
                  <a:lnTo>
                    <a:pt x="69694" y="345399"/>
                  </a:lnTo>
                  <a:lnTo>
                    <a:pt x="69252" y="345686"/>
                  </a:lnTo>
                  <a:lnTo>
                    <a:pt x="68436" y="346204"/>
                  </a:lnTo>
                  <a:lnTo>
                    <a:pt x="68138" y="346425"/>
                  </a:lnTo>
                  <a:lnTo>
                    <a:pt x="68028" y="346480"/>
                  </a:lnTo>
                  <a:lnTo>
                    <a:pt x="67752" y="346568"/>
                  </a:lnTo>
                  <a:lnTo>
                    <a:pt x="67674" y="346579"/>
                  </a:lnTo>
                  <a:lnTo>
                    <a:pt x="67520" y="346557"/>
                  </a:lnTo>
                  <a:lnTo>
                    <a:pt x="67399" y="346524"/>
                  </a:lnTo>
                  <a:lnTo>
                    <a:pt x="67145" y="346436"/>
                  </a:lnTo>
                  <a:lnTo>
                    <a:pt x="67001" y="346325"/>
                  </a:lnTo>
                  <a:lnTo>
                    <a:pt x="66869" y="346171"/>
                  </a:lnTo>
                  <a:lnTo>
                    <a:pt x="66792" y="346094"/>
                  </a:lnTo>
                  <a:lnTo>
                    <a:pt x="66671" y="346094"/>
                  </a:lnTo>
                  <a:lnTo>
                    <a:pt x="66582" y="346094"/>
                  </a:lnTo>
                  <a:lnTo>
                    <a:pt x="66428" y="346149"/>
                  </a:lnTo>
                  <a:lnTo>
                    <a:pt x="66351" y="346237"/>
                  </a:lnTo>
                  <a:lnTo>
                    <a:pt x="66328" y="346292"/>
                  </a:lnTo>
                  <a:lnTo>
                    <a:pt x="66339" y="346425"/>
                  </a:lnTo>
                  <a:lnTo>
                    <a:pt x="66417" y="346700"/>
                  </a:lnTo>
                  <a:lnTo>
                    <a:pt x="66417" y="346777"/>
                  </a:lnTo>
                  <a:lnTo>
                    <a:pt x="66373" y="346877"/>
                  </a:lnTo>
                  <a:lnTo>
                    <a:pt x="66141" y="347218"/>
                  </a:lnTo>
                  <a:lnTo>
                    <a:pt x="65909" y="347527"/>
                  </a:lnTo>
                  <a:lnTo>
                    <a:pt x="65711" y="347858"/>
                  </a:lnTo>
                  <a:lnTo>
                    <a:pt x="65501" y="348112"/>
                  </a:lnTo>
                  <a:lnTo>
                    <a:pt x="65269" y="348332"/>
                  </a:lnTo>
                  <a:lnTo>
                    <a:pt x="65060" y="348498"/>
                  </a:lnTo>
                  <a:lnTo>
                    <a:pt x="64883" y="348608"/>
                  </a:lnTo>
                  <a:lnTo>
                    <a:pt x="64762" y="348641"/>
                  </a:lnTo>
                  <a:lnTo>
                    <a:pt x="64574" y="348608"/>
                  </a:lnTo>
                  <a:lnTo>
                    <a:pt x="64354" y="348531"/>
                  </a:lnTo>
                  <a:lnTo>
                    <a:pt x="64199" y="348564"/>
                  </a:lnTo>
                  <a:lnTo>
                    <a:pt x="64122" y="348641"/>
                  </a:lnTo>
                  <a:lnTo>
                    <a:pt x="64023" y="348983"/>
                  </a:lnTo>
                  <a:lnTo>
                    <a:pt x="63879" y="349137"/>
                  </a:lnTo>
                  <a:lnTo>
                    <a:pt x="63725" y="349192"/>
                  </a:lnTo>
                  <a:lnTo>
                    <a:pt x="63681" y="349225"/>
                  </a:lnTo>
                  <a:lnTo>
                    <a:pt x="63647" y="349258"/>
                  </a:lnTo>
                  <a:lnTo>
                    <a:pt x="63603" y="349280"/>
                  </a:lnTo>
                  <a:lnTo>
                    <a:pt x="63283" y="349368"/>
                  </a:lnTo>
                  <a:lnTo>
                    <a:pt x="63206" y="349380"/>
                  </a:lnTo>
                  <a:lnTo>
                    <a:pt x="63030" y="349324"/>
                  </a:lnTo>
                  <a:lnTo>
                    <a:pt x="62985" y="349291"/>
                  </a:lnTo>
                  <a:lnTo>
                    <a:pt x="62941" y="349214"/>
                  </a:lnTo>
                  <a:lnTo>
                    <a:pt x="62952" y="348938"/>
                  </a:lnTo>
                  <a:lnTo>
                    <a:pt x="62930" y="348906"/>
                  </a:lnTo>
                  <a:lnTo>
                    <a:pt x="62886" y="348906"/>
                  </a:lnTo>
                  <a:lnTo>
                    <a:pt x="62754" y="349016"/>
                  </a:lnTo>
                  <a:lnTo>
                    <a:pt x="62654" y="349148"/>
                  </a:lnTo>
                  <a:lnTo>
                    <a:pt x="62599" y="349203"/>
                  </a:lnTo>
                  <a:lnTo>
                    <a:pt x="62544" y="349214"/>
                  </a:lnTo>
                  <a:lnTo>
                    <a:pt x="62434" y="349192"/>
                  </a:lnTo>
                  <a:lnTo>
                    <a:pt x="62390" y="349192"/>
                  </a:lnTo>
                  <a:lnTo>
                    <a:pt x="62301" y="349269"/>
                  </a:lnTo>
                  <a:lnTo>
                    <a:pt x="62158" y="349446"/>
                  </a:lnTo>
                  <a:lnTo>
                    <a:pt x="62114" y="349545"/>
                  </a:lnTo>
                  <a:lnTo>
                    <a:pt x="62136" y="349677"/>
                  </a:lnTo>
                  <a:lnTo>
                    <a:pt x="62114" y="349710"/>
                  </a:lnTo>
                  <a:lnTo>
                    <a:pt x="62048" y="349754"/>
                  </a:lnTo>
                  <a:lnTo>
                    <a:pt x="61915" y="349765"/>
                  </a:lnTo>
                  <a:lnTo>
                    <a:pt x="61761" y="349787"/>
                  </a:lnTo>
                  <a:lnTo>
                    <a:pt x="61617" y="349854"/>
                  </a:lnTo>
                  <a:lnTo>
                    <a:pt x="61562" y="349931"/>
                  </a:lnTo>
                  <a:lnTo>
                    <a:pt x="61584" y="350173"/>
                  </a:lnTo>
                  <a:lnTo>
                    <a:pt x="61573" y="350229"/>
                  </a:lnTo>
                  <a:lnTo>
                    <a:pt x="61540" y="350273"/>
                  </a:lnTo>
                  <a:lnTo>
                    <a:pt x="61441" y="350317"/>
                  </a:lnTo>
                  <a:lnTo>
                    <a:pt x="61011" y="350339"/>
                  </a:lnTo>
                  <a:lnTo>
                    <a:pt x="60911" y="350372"/>
                  </a:lnTo>
                  <a:lnTo>
                    <a:pt x="60790" y="350537"/>
                  </a:lnTo>
                  <a:lnTo>
                    <a:pt x="60657" y="350647"/>
                  </a:lnTo>
                  <a:lnTo>
                    <a:pt x="60360" y="350681"/>
                  </a:lnTo>
                  <a:lnTo>
                    <a:pt x="60304" y="350747"/>
                  </a:lnTo>
                  <a:lnTo>
                    <a:pt x="60293" y="350802"/>
                  </a:lnTo>
                  <a:lnTo>
                    <a:pt x="60337" y="350956"/>
                  </a:lnTo>
                  <a:lnTo>
                    <a:pt x="60326" y="351011"/>
                  </a:lnTo>
                  <a:lnTo>
                    <a:pt x="60282" y="351055"/>
                  </a:lnTo>
                  <a:lnTo>
                    <a:pt x="60139" y="351089"/>
                  </a:lnTo>
                  <a:lnTo>
                    <a:pt x="60095" y="351122"/>
                  </a:lnTo>
                  <a:lnTo>
                    <a:pt x="60073" y="351177"/>
                  </a:lnTo>
                  <a:lnTo>
                    <a:pt x="60007" y="351375"/>
                  </a:lnTo>
                  <a:lnTo>
                    <a:pt x="59940" y="351463"/>
                  </a:lnTo>
                  <a:lnTo>
                    <a:pt x="59797" y="351717"/>
                  </a:lnTo>
                  <a:lnTo>
                    <a:pt x="59753" y="351728"/>
                  </a:lnTo>
                  <a:lnTo>
                    <a:pt x="59565" y="351717"/>
                  </a:lnTo>
                  <a:lnTo>
                    <a:pt x="59389" y="351585"/>
                  </a:lnTo>
                  <a:lnTo>
                    <a:pt x="59223" y="351574"/>
                  </a:lnTo>
                  <a:lnTo>
                    <a:pt x="59124" y="351640"/>
                  </a:lnTo>
                  <a:lnTo>
                    <a:pt x="59069" y="351772"/>
                  </a:lnTo>
                  <a:lnTo>
                    <a:pt x="59047" y="351849"/>
                  </a:lnTo>
                  <a:lnTo>
                    <a:pt x="59102" y="352125"/>
                  </a:lnTo>
                  <a:lnTo>
                    <a:pt x="59124" y="352400"/>
                  </a:lnTo>
                  <a:lnTo>
                    <a:pt x="59058" y="352544"/>
                  </a:lnTo>
                  <a:lnTo>
                    <a:pt x="58936" y="352709"/>
                  </a:lnTo>
                  <a:lnTo>
                    <a:pt x="58947" y="353018"/>
                  </a:lnTo>
                  <a:lnTo>
                    <a:pt x="58914" y="353228"/>
                  </a:lnTo>
                  <a:lnTo>
                    <a:pt x="58859" y="353338"/>
                  </a:lnTo>
                  <a:lnTo>
                    <a:pt x="58705" y="353558"/>
                  </a:lnTo>
                  <a:lnTo>
                    <a:pt x="58528" y="353713"/>
                  </a:lnTo>
                  <a:lnTo>
                    <a:pt x="58429" y="353845"/>
                  </a:lnTo>
                  <a:lnTo>
                    <a:pt x="58418" y="354043"/>
                  </a:lnTo>
                  <a:lnTo>
                    <a:pt x="58528" y="354176"/>
                  </a:lnTo>
                  <a:lnTo>
                    <a:pt x="58649" y="354297"/>
                  </a:lnTo>
                  <a:lnTo>
                    <a:pt x="58782" y="354462"/>
                  </a:lnTo>
                  <a:lnTo>
                    <a:pt x="58826" y="354507"/>
                  </a:lnTo>
                  <a:lnTo>
                    <a:pt x="58870" y="354584"/>
                  </a:lnTo>
                  <a:lnTo>
                    <a:pt x="58903" y="354683"/>
                  </a:lnTo>
                  <a:lnTo>
                    <a:pt x="58914" y="354782"/>
                  </a:lnTo>
                  <a:lnTo>
                    <a:pt x="58892" y="354992"/>
                  </a:lnTo>
                  <a:lnTo>
                    <a:pt x="58870" y="355113"/>
                  </a:lnTo>
                  <a:lnTo>
                    <a:pt x="58782" y="355311"/>
                  </a:lnTo>
                  <a:lnTo>
                    <a:pt x="58671" y="355455"/>
                  </a:lnTo>
                  <a:lnTo>
                    <a:pt x="58528" y="355576"/>
                  </a:lnTo>
                  <a:lnTo>
                    <a:pt x="58429" y="355642"/>
                  </a:lnTo>
                  <a:lnTo>
                    <a:pt x="58274" y="355819"/>
                  </a:lnTo>
                  <a:lnTo>
                    <a:pt x="58252" y="355896"/>
                  </a:lnTo>
                  <a:lnTo>
                    <a:pt x="58274" y="356260"/>
                  </a:lnTo>
                  <a:lnTo>
                    <a:pt x="58241" y="356348"/>
                  </a:lnTo>
                  <a:lnTo>
                    <a:pt x="58197" y="356425"/>
                  </a:lnTo>
                  <a:lnTo>
                    <a:pt x="58131" y="356436"/>
                  </a:lnTo>
                  <a:lnTo>
                    <a:pt x="57910" y="356447"/>
                  </a:lnTo>
                  <a:lnTo>
                    <a:pt x="57800" y="356469"/>
                  </a:lnTo>
                  <a:lnTo>
                    <a:pt x="57756" y="356524"/>
                  </a:lnTo>
                  <a:lnTo>
                    <a:pt x="57723" y="356623"/>
                  </a:lnTo>
                  <a:lnTo>
                    <a:pt x="57712" y="356756"/>
                  </a:lnTo>
                  <a:lnTo>
                    <a:pt x="57645" y="357086"/>
                  </a:lnTo>
                  <a:lnTo>
                    <a:pt x="57535" y="357175"/>
                  </a:lnTo>
                  <a:lnTo>
                    <a:pt x="57480" y="357219"/>
                  </a:lnTo>
                  <a:lnTo>
                    <a:pt x="57469" y="357329"/>
                  </a:lnTo>
                  <a:lnTo>
                    <a:pt x="57513" y="357395"/>
                  </a:lnTo>
                  <a:lnTo>
                    <a:pt x="57502" y="357494"/>
                  </a:lnTo>
                  <a:lnTo>
                    <a:pt x="57469" y="357539"/>
                  </a:lnTo>
                  <a:lnTo>
                    <a:pt x="57359" y="357561"/>
                  </a:lnTo>
                  <a:lnTo>
                    <a:pt x="57303" y="357627"/>
                  </a:lnTo>
                  <a:lnTo>
                    <a:pt x="57259" y="357726"/>
                  </a:lnTo>
                  <a:lnTo>
                    <a:pt x="57259" y="358101"/>
                  </a:lnTo>
                  <a:lnTo>
                    <a:pt x="57237" y="358299"/>
                  </a:lnTo>
                  <a:lnTo>
                    <a:pt x="57193" y="358520"/>
                  </a:lnTo>
                  <a:lnTo>
                    <a:pt x="57138" y="358619"/>
                  </a:lnTo>
                  <a:lnTo>
                    <a:pt x="56995" y="358829"/>
                  </a:lnTo>
                  <a:lnTo>
                    <a:pt x="56840" y="358895"/>
                  </a:lnTo>
                  <a:lnTo>
                    <a:pt x="56597" y="358961"/>
                  </a:lnTo>
                  <a:lnTo>
                    <a:pt x="56344" y="358961"/>
                  </a:lnTo>
                  <a:lnTo>
                    <a:pt x="56244" y="358950"/>
                  </a:lnTo>
                  <a:lnTo>
                    <a:pt x="56090" y="358829"/>
                  </a:lnTo>
                  <a:lnTo>
                    <a:pt x="55836" y="358542"/>
                  </a:lnTo>
                  <a:lnTo>
                    <a:pt x="55792" y="358476"/>
                  </a:lnTo>
                  <a:lnTo>
                    <a:pt x="55660" y="358354"/>
                  </a:lnTo>
                  <a:lnTo>
                    <a:pt x="55461" y="358343"/>
                  </a:lnTo>
                  <a:lnTo>
                    <a:pt x="55384" y="358310"/>
                  </a:lnTo>
                  <a:lnTo>
                    <a:pt x="55251" y="358233"/>
                  </a:lnTo>
                  <a:lnTo>
                    <a:pt x="55196" y="358233"/>
                  </a:lnTo>
                  <a:lnTo>
                    <a:pt x="55130" y="358255"/>
                  </a:lnTo>
                  <a:lnTo>
                    <a:pt x="55031" y="358387"/>
                  </a:lnTo>
                  <a:lnTo>
                    <a:pt x="54964" y="358454"/>
                  </a:lnTo>
                  <a:lnTo>
                    <a:pt x="54821" y="358487"/>
                  </a:lnTo>
                  <a:lnTo>
                    <a:pt x="54755" y="358531"/>
                  </a:lnTo>
                  <a:lnTo>
                    <a:pt x="54733" y="358619"/>
                  </a:lnTo>
                  <a:lnTo>
                    <a:pt x="54810" y="358740"/>
                  </a:lnTo>
                  <a:lnTo>
                    <a:pt x="54810" y="358807"/>
                  </a:lnTo>
                  <a:lnTo>
                    <a:pt x="54733" y="358917"/>
                  </a:lnTo>
                  <a:lnTo>
                    <a:pt x="54644" y="359016"/>
                  </a:lnTo>
                  <a:lnTo>
                    <a:pt x="54501" y="359060"/>
                  </a:lnTo>
                  <a:lnTo>
                    <a:pt x="54347" y="359082"/>
                  </a:lnTo>
                  <a:lnTo>
                    <a:pt x="54269" y="359181"/>
                  </a:lnTo>
                  <a:lnTo>
                    <a:pt x="54214" y="359215"/>
                  </a:lnTo>
                  <a:lnTo>
                    <a:pt x="54115" y="359192"/>
                  </a:lnTo>
                  <a:lnTo>
                    <a:pt x="54038" y="359126"/>
                  </a:lnTo>
                  <a:lnTo>
                    <a:pt x="53773" y="359137"/>
                  </a:lnTo>
                  <a:lnTo>
                    <a:pt x="53497" y="359060"/>
                  </a:lnTo>
                  <a:lnTo>
                    <a:pt x="53376" y="359049"/>
                  </a:lnTo>
                  <a:lnTo>
                    <a:pt x="53276" y="359049"/>
                  </a:lnTo>
                  <a:lnTo>
                    <a:pt x="52912" y="359181"/>
                  </a:lnTo>
                  <a:lnTo>
                    <a:pt x="52813" y="359192"/>
                  </a:lnTo>
                  <a:lnTo>
                    <a:pt x="52769" y="359237"/>
                  </a:lnTo>
                  <a:lnTo>
                    <a:pt x="52681" y="359358"/>
                  </a:lnTo>
                  <a:lnTo>
                    <a:pt x="52592" y="359446"/>
                  </a:lnTo>
                  <a:lnTo>
                    <a:pt x="52372" y="359589"/>
                  </a:lnTo>
                  <a:lnTo>
                    <a:pt x="52261" y="359711"/>
                  </a:lnTo>
                  <a:lnTo>
                    <a:pt x="52162" y="359744"/>
                  </a:lnTo>
                  <a:lnTo>
                    <a:pt x="52140" y="359766"/>
                  </a:lnTo>
                  <a:lnTo>
                    <a:pt x="52085" y="359931"/>
                  </a:lnTo>
                  <a:lnTo>
                    <a:pt x="52118" y="360008"/>
                  </a:lnTo>
                  <a:lnTo>
                    <a:pt x="52118" y="360074"/>
                  </a:lnTo>
                  <a:lnTo>
                    <a:pt x="52085" y="360174"/>
                  </a:lnTo>
                  <a:lnTo>
                    <a:pt x="52052" y="360218"/>
                  </a:lnTo>
                  <a:lnTo>
                    <a:pt x="51952" y="360229"/>
                  </a:lnTo>
                  <a:lnTo>
                    <a:pt x="51875" y="360185"/>
                  </a:lnTo>
                  <a:lnTo>
                    <a:pt x="51721" y="360229"/>
                  </a:lnTo>
                  <a:lnTo>
                    <a:pt x="51599" y="360218"/>
                  </a:lnTo>
                  <a:lnTo>
                    <a:pt x="51478" y="360185"/>
                  </a:lnTo>
                  <a:lnTo>
                    <a:pt x="51401" y="360196"/>
                  </a:lnTo>
                  <a:lnTo>
                    <a:pt x="51290" y="360383"/>
                  </a:lnTo>
                  <a:lnTo>
                    <a:pt x="51335" y="360604"/>
                  </a:lnTo>
                  <a:lnTo>
                    <a:pt x="51301" y="361122"/>
                  </a:lnTo>
                  <a:lnTo>
                    <a:pt x="51412" y="361309"/>
                  </a:lnTo>
                  <a:lnTo>
                    <a:pt x="51544" y="361431"/>
                  </a:lnTo>
                  <a:lnTo>
                    <a:pt x="51533" y="361794"/>
                  </a:lnTo>
                  <a:lnTo>
                    <a:pt x="51544" y="361850"/>
                  </a:lnTo>
                  <a:lnTo>
                    <a:pt x="51688" y="362059"/>
                  </a:lnTo>
                  <a:lnTo>
                    <a:pt x="51875" y="362291"/>
                  </a:lnTo>
                  <a:lnTo>
                    <a:pt x="51930" y="362379"/>
                  </a:lnTo>
                  <a:lnTo>
                    <a:pt x="51963" y="362489"/>
                  </a:lnTo>
                  <a:lnTo>
                    <a:pt x="51963" y="362566"/>
                  </a:lnTo>
                  <a:lnTo>
                    <a:pt x="51919" y="362776"/>
                  </a:lnTo>
                  <a:lnTo>
                    <a:pt x="51798" y="363095"/>
                  </a:lnTo>
                  <a:lnTo>
                    <a:pt x="51666" y="363349"/>
                  </a:lnTo>
                  <a:lnTo>
                    <a:pt x="51379" y="363680"/>
                  </a:lnTo>
                  <a:lnTo>
                    <a:pt x="50948" y="364066"/>
                  </a:lnTo>
                  <a:lnTo>
                    <a:pt x="50529" y="364397"/>
                  </a:lnTo>
                  <a:lnTo>
                    <a:pt x="50088" y="364617"/>
                  </a:lnTo>
                  <a:lnTo>
                    <a:pt x="49933" y="364683"/>
                  </a:lnTo>
                  <a:lnTo>
                    <a:pt x="49702" y="364826"/>
                  </a:lnTo>
                  <a:lnTo>
                    <a:pt x="49393" y="364970"/>
                  </a:lnTo>
                  <a:lnTo>
                    <a:pt x="49161" y="365113"/>
                  </a:lnTo>
                  <a:lnTo>
                    <a:pt x="48830" y="365246"/>
                  </a:lnTo>
                  <a:lnTo>
                    <a:pt x="48521" y="365334"/>
                  </a:lnTo>
                  <a:lnTo>
                    <a:pt x="48047" y="365455"/>
                  </a:lnTo>
                  <a:lnTo>
                    <a:pt x="47826" y="365488"/>
                  </a:lnTo>
                  <a:lnTo>
                    <a:pt x="47307" y="365499"/>
                  </a:lnTo>
                  <a:lnTo>
                    <a:pt x="47054" y="365521"/>
                  </a:lnTo>
                  <a:lnTo>
                    <a:pt x="46833" y="365521"/>
                  </a:lnTo>
                  <a:lnTo>
                    <a:pt x="46601" y="365576"/>
                  </a:lnTo>
                  <a:lnTo>
                    <a:pt x="46138" y="365631"/>
                  </a:lnTo>
                  <a:lnTo>
                    <a:pt x="45553" y="365631"/>
                  </a:lnTo>
                  <a:lnTo>
                    <a:pt x="45344" y="365576"/>
                  </a:lnTo>
                  <a:lnTo>
                    <a:pt x="45090" y="365455"/>
                  </a:lnTo>
                  <a:lnTo>
                    <a:pt x="44946" y="365411"/>
                  </a:lnTo>
                  <a:lnTo>
                    <a:pt x="44417" y="365345"/>
                  </a:lnTo>
                  <a:lnTo>
                    <a:pt x="43733" y="365323"/>
                  </a:lnTo>
                  <a:lnTo>
                    <a:pt x="43148" y="365223"/>
                  </a:lnTo>
                  <a:lnTo>
                    <a:pt x="42464" y="364981"/>
                  </a:lnTo>
                  <a:lnTo>
                    <a:pt x="42210" y="364849"/>
                  </a:lnTo>
                  <a:lnTo>
                    <a:pt x="42023" y="364661"/>
                  </a:lnTo>
                  <a:lnTo>
                    <a:pt x="41956" y="364562"/>
                  </a:lnTo>
                  <a:lnTo>
                    <a:pt x="41945" y="364419"/>
                  </a:lnTo>
                  <a:lnTo>
                    <a:pt x="41956" y="364187"/>
                  </a:lnTo>
                  <a:lnTo>
                    <a:pt x="41956" y="364088"/>
                  </a:lnTo>
                  <a:lnTo>
                    <a:pt x="41879" y="364011"/>
                  </a:lnTo>
                  <a:lnTo>
                    <a:pt x="41769" y="364011"/>
                  </a:lnTo>
                  <a:lnTo>
                    <a:pt x="41681" y="364044"/>
                  </a:lnTo>
                  <a:lnTo>
                    <a:pt x="41636" y="364088"/>
                  </a:lnTo>
                  <a:lnTo>
                    <a:pt x="41526" y="364165"/>
                  </a:lnTo>
                  <a:lnTo>
                    <a:pt x="41449" y="364253"/>
                  </a:lnTo>
                  <a:lnTo>
                    <a:pt x="41416" y="364352"/>
                  </a:lnTo>
                  <a:lnTo>
                    <a:pt x="41438" y="364518"/>
                  </a:lnTo>
                  <a:lnTo>
                    <a:pt x="41504" y="364584"/>
                  </a:lnTo>
                  <a:lnTo>
                    <a:pt x="41515" y="364661"/>
                  </a:lnTo>
                  <a:lnTo>
                    <a:pt x="41559" y="364738"/>
                  </a:lnTo>
                  <a:lnTo>
                    <a:pt x="41603" y="365234"/>
                  </a:lnTo>
                  <a:lnTo>
                    <a:pt x="41570" y="365422"/>
                  </a:lnTo>
                  <a:lnTo>
                    <a:pt x="41482" y="365587"/>
                  </a:lnTo>
                  <a:lnTo>
                    <a:pt x="41250" y="365885"/>
                  </a:lnTo>
                  <a:lnTo>
                    <a:pt x="41129" y="366017"/>
                  </a:lnTo>
                  <a:lnTo>
                    <a:pt x="40875" y="366205"/>
                  </a:lnTo>
                  <a:lnTo>
                    <a:pt x="40434" y="366469"/>
                  </a:lnTo>
                  <a:lnTo>
                    <a:pt x="40257" y="366602"/>
                  </a:lnTo>
                  <a:lnTo>
                    <a:pt x="40059" y="366811"/>
                  </a:lnTo>
                  <a:lnTo>
                    <a:pt x="39761" y="367241"/>
                  </a:lnTo>
                  <a:lnTo>
                    <a:pt x="39639" y="367373"/>
                  </a:lnTo>
                  <a:lnTo>
                    <a:pt x="39529" y="367451"/>
                  </a:lnTo>
                  <a:lnTo>
                    <a:pt x="39397" y="367528"/>
                  </a:lnTo>
                  <a:lnTo>
                    <a:pt x="39055" y="367638"/>
                  </a:lnTo>
                  <a:lnTo>
                    <a:pt x="38746" y="367693"/>
                  </a:lnTo>
                  <a:lnTo>
                    <a:pt x="38536" y="367759"/>
                  </a:lnTo>
                  <a:lnTo>
                    <a:pt x="38393" y="367837"/>
                  </a:lnTo>
                  <a:lnTo>
                    <a:pt x="37951" y="367969"/>
                  </a:lnTo>
                  <a:lnTo>
                    <a:pt x="37742" y="368002"/>
                  </a:lnTo>
                  <a:lnTo>
                    <a:pt x="37400" y="368002"/>
                  </a:lnTo>
                  <a:lnTo>
                    <a:pt x="37301" y="367969"/>
                  </a:lnTo>
                  <a:lnTo>
                    <a:pt x="37069" y="367870"/>
                  </a:lnTo>
                  <a:lnTo>
                    <a:pt x="36848" y="367737"/>
                  </a:lnTo>
                  <a:lnTo>
                    <a:pt x="36727" y="367682"/>
                  </a:lnTo>
                  <a:lnTo>
                    <a:pt x="36616" y="367627"/>
                  </a:lnTo>
                  <a:lnTo>
                    <a:pt x="36429" y="367451"/>
                  </a:lnTo>
                  <a:lnTo>
                    <a:pt x="36308" y="367296"/>
                  </a:lnTo>
                  <a:lnTo>
                    <a:pt x="36274" y="367087"/>
                  </a:lnTo>
                  <a:lnTo>
                    <a:pt x="36274" y="366999"/>
                  </a:lnTo>
                  <a:lnTo>
                    <a:pt x="36363" y="366646"/>
                  </a:lnTo>
                  <a:lnTo>
                    <a:pt x="36418" y="366513"/>
                  </a:lnTo>
                  <a:lnTo>
                    <a:pt x="36572" y="366359"/>
                  </a:lnTo>
                  <a:lnTo>
                    <a:pt x="36650" y="366315"/>
                  </a:lnTo>
                  <a:lnTo>
                    <a:pt x="36826" y="366249"/>
                  </a:lnTo>
                  <a:lnTo>
                    <a:pt x="37025" y="366216"/>
                  </a:lnTo>
                  <a:lnTo>
                    <a:pt x="37135" y="366139"/>
                  </a:lnTo>
                  <a:lnTo>
                    <a:pt x="37312" y="365609"/>
                  </a:lnTo>
                  <a:lnTo>
                    <a:pt x="37345" y="365488"/>
                  </a:lnTo>
                  <a:lnTo>
                    <a:pt x="37389" y="365367"/>
                  </a:lnTo>
                  <a:lnTo>
                    <a:pt x="38106" y="364198"/>
                  </a:lnTo>
                  <a:lnTo>
                    <a:pt x="38338" y="363768"/>
                  </a:lnTo>
                  <a:lnTo>
                    <a:pt x="38591" y="363426"/>
                  </a:lnTo>
                  <a:lnTo>
                    <a:pt x="38691" y="363316"/>
                  </a:lnTo>
                  <a:lnTo>
                    <a:pt x="38889" y="362853"/>
                  </a:lnTo>
                  <a:lnTo>
                    <a:pt x="39121" y="362412"/>
                  </a:lnTo>
                  <a:lnTo>
                    <a:pt x="39309" y="362103"/>
                  </a:lnTo>
                  <a:lnTo>
                    <a:pt x="39496" y="361861"/>
                  </a:lnTo>
                  <a:lnTo>
                    <a:pt x="39816" y="361530"/>
                  </a:lnTo>
                  <a:lnTo>
                    <a:pt x="39937" y="361353"/>
                  </a:lnTo>
                  <a:lnTo>
                    <a:pt x="40092" y="361045"/>
                  </a:lnTo>
                  <a:lnTo>
                    <a:pt x="40180" y="360934"/>
                  </a:lnTo>
                  <a:lnTo>
                    <a:pt x="40390" y="360714"/>
                  </a:lnTo>
                  <a:lnTo>
                    <a:pt x="40390" y="360394"/>
                  </a:lnTo>
                  <a:lnTo>
                    <a:pt x="40478" y="360317"/>
                  </a:lnTo>
                  <a:lnTo>
                    <a:pt x="40511" y="360317"/>
                  </a:lnTo>
                  <a:lnTo>
                    <a:pt x="40566" y="360328"/>
                  </a:lnTo>
                  <a:lnTo>
                    <a:pt x="40633" y="360394"/>
                  </a:lnTo>
                  <a:lnTo>
                    <a:pt x="40633" y="360571"/>
                  </a:lnTo>
                  <a:lnTo>
                    <a:pt x="40666" y="360813"/>
                  </a:lnTo>
                  <a:lnTo>
                    <a:pt x="40820" y="361563"/>
                  </a:lnTo>
                  <a:lnTo>
                    <a:pt x="40820" y="361684"/>
                  </a:lnTo>
                  <a:lnTo>
                    <a:pt x="40743" y="361993"/>
                  </a:lnTo>
                  <a:lnTo>
                    <a:pt x="40732" y="362103"/>
                  </a:lnTo>
                  <a:lnTo>
                    <a:pt x="40765" y="362335"/>
                  </a:lnTo>
                  <a:lnTo>
                    <a:pt x="40809" y="362467"/>
                  </a:lnTo>
                  <a:lnTo>
                    <a:pt x="40886" y="362643"/>
                  </a:lnTo>
                  <a:lnTo>
                    <a:pt x="40919" y="362765"/>
                  </a:lnTo>
                  <a:lnTo>
                    <a:pt x="40919" y="362930"/>
                  </a:lnTo>
                  <a:lnTo>
                    <a:pt x="40897" y="362985"/>
                  </a:lnTo>
                  <a:lnTo>
                    <a:pt x="40831" y="363415"/>
                  </a:lnTo>
                  <a:lnTo>
                    <a:pt x="40842" y="363625"/>
                  </a:lnTo>
                  <a:lnTo>
                    <a:pt x="40875" y="363768"/>
                  </a:lnTo>
                  <a:lnTo>
                    <a:pt x="40941" y="363856"/>
                  </a:lnTo>
                  <a:lnTo>
                    <a:pt x="41019" y="363878"/>
                  </a:lnTo>
                  <a:lnTo>
                    <a:pt x="41074" y="363834"/>
                  </a:lnTo>
                  <a:lnTo>
                    <a:pt x="41096" y="363779"/>
                  </a:lnTo>
                  <a:lnTo>
                    <a:pt x="41162" y="363592"/>
                  </a:lnTo>
                  <a:lnTo>
                    <a:pt x="41328" y="363173"/>
                  </a:lnTo>
                  <a:lnTo>
                    <a:pt x="41383" y="362963"/>
                  </a:lnTo>
                  <a:lnTo>
                    <a:pt x="41383" y="362743"/>
                  </a:lnTo>
                  <a:lnTo>
                    <a:pt x="41405" y="362621"/>
                  </a:lnTo>
                  <a:lnTo>
                    <a:pt x="41427" y="362302"/>
                  </a:lnTo>
                  <a:lnTo>
                    <a:pt x="41405" y="361982"/>
                  </a:lnTo>
                  <a:lnTo>
                    <a:pt x="41383" y="361806"/>
                  </a:lnTo>
                  <a:lnTo>
                    <a:pt x="41383" y="361574"/>
                  </a:lnTo>
                  <a:lnTo>
                    <a:pt x="41372" y="361431"/>
                  </a:lnTo>
                  <a:lnTo>
                    <a:pt x="41305" y="361243"/>
                  </a:lnTo>
                  <a:lnTo>
                    <a:pt x="41162" y="360968"/>
                  </a:lnTo>
                  <a:lnTo>
                    <a:pt x="41008" y="360604"/>
                  </a:lnTo>
                  <a:lnTo>
                    <a:pt x="40842" y="360174"/>
                  </a:lnTo>
                  <a:lnTo>
                    <a:pt x="40754" y="360052"/>
                  </a:lnTo>
                  <a:lnTo>
                    <a:pt x="40555" y="359788"/>
                  </a:lnTo>
                  <a:lnTo>
                    <a:pt x="40401" y="359534"/>
                  </a:lnTo>
                  <a:lnTo>
                    <a:pt x="40313" y="359380"/>
                  </a:lnTo>
                  <a:lnTo>
                    <a:pt x="40302" y="359281"/>
                  </a:lnTo>
                  <a:lnTo>
                    <a:pt x="40268" y="359126"/>
                  </a:lnTo>
                  <a:lnTo>
                    <a:pt x="40224" y="358685"/>
                  </a:lnTo>
                  <a:lnTo>
                    <a:pt x="40224" y="358487"/>
                  </a:lnTo>
                  <a:lnTo>
                    <a:pt x="40191" y="358310"/>
                  </a:lnTo>
                  <a:lnTo>
                    <a:pt x="40103" y="358178"/>
                  </a:lnTo>
                  <a:lnTo>
                    <a:pt x="39838" y="357935"/>
                  </a:lnTo>
                  <a:lnTo>
                    <a:pt x="39772" y="357858"/>
                  </a:lnTo>
                  <a:lnTo>
                    <a:pt x="39662" y="357671"/>
                  </a:lnTo>
                  <a:lnTo>
                    <a:pt x="39617" y="357572"/>
                  </a:lnTo>
                  <a:lnTo>
                    <a:pt x="39452" y="357329"/>
                  </a:lnTo>
                  <a:lnTo>
                    <a:pt x="39408" y="357208"/>
                  </a:lnTo>
                  <a:lnTo>
                    <a:pt x="39342" y="356932"/>
                  </a:lnTo>
                  <a:lnTo>
                    <a:pt x="39342" y="356822"/>
                  </a:lnTo>
                  <a:lnTo>
                    <a:pt x="39286" y="356656"/>
                  </a:lnTo>
                  <a:lnTo>
                    <a:pt x="39231" y="356326"/>
                  </a:lnTo>
                  <a:lnTo>
                    <a:pt x="39220" y="356138"/>
                  </a:lnTo>
                  <a:lnTo>
                    <a:pt x="39176" y="355785"/>
                  </a:lnTo>
                  <a:lnTo>
                    <a:pt x="39176" y="355532"/>
                  </a:lnTo>
                  <a:lnTo>
                    <a:pt x="39143" y="355355"/>
                  </a:lnTo>
                  <a:lnTo>
                    <a:pt x="38978" y="355190"/>
                  </a:lnTo>
                  <a:lnTo>
                    <a:pt x="38878" y="355124"/>
                  </a:lnTo>
                  <a:lnTo>
                    <a:pt x="38724" y="354992"/>
                  </a:lnTo>
                  <a:lnTo>
                    <a:pt x="38691" y="354937"/>
                  </a:lnTo>
                  <a:lnTo>
                    <a:pt x="38558" y="354694"/>
                  </a:lnTo>
                  <a:lnTo>
                    <a:pt x="38426" y="354539"/>
                  </a:lnTo>
                  <a:lnTo>
                    <a:pt x="38282" y="354407"/>
                  </a:lnTo>
                  <a:lnTo>
                    <a:pt x="38183" y="354352"/>
                  </a:lnTo>
                  <a:lnTo>
                    <a:pt x="38128" y="354286"/>
                  </a:lnTo>
                  <a:lnTo>
                    <a:pt x="38018" y="354220"/>
                  </a:lnTo>
                  <a:lnTo>
                    <a:pt x="37929" y="354143"/>
                  </a:lnTo>
                  <a:lnTo>
                    <a:pt x="37687" y="353658"/>
                  </a:lnTo>
                  <a:lnTo>
                    <a:pt x="37411" y="353040"/>
                  </a:lnTo>
                  <a:lnTo>
                    <a:pt x="37025" y="352268"/>
                  </a:lnTo>
                  <a:lnTo>
                    <a:pt x="36848" y="352004"/>
                  </a:lnTo>
                  <a:lnTo>
                    <a:pt x="36605" y="351684"/>
                  </a:lnTo>
                  <a:lnTo>
                    <a:pt x="36462" y="351375"/>
                  </a:lnTo>
                  <a:lnTo>
                    <a:pt x="36208" y="351122"/>
                  </a:lnTo>
                  <a:lnTo>
                    <a:pt x="36087" y="351089"/>
                  </a:lnTo>
                  <a:lnTo>
                    <a:pt x="36032" y="351111"/>
                  </a:lnTo>
                  <a:lnTo>
                    <a:pt x="35943" y="351199"/>
                  </a:lnTo>
                  <a:lnTo>
                    <a:pt x="35811" y="351419"/>
                  </a:lnTo>
                  <a:lnTo>
                    <a:pt x="35579" y="351684"/>
                  </a:lnTo>
                  <a:lnTo>
                    <a:pt x="35403" y="351816"/>
                  </a:lnTo>
                  <a:lnTo>
                    <a:pt x="35315" y="351904"/>
                  </a:lnTo>
                  <a:lnTo>
                    <a:pt x="35270" y="352037"/>
                  </a:lnTo>
                  <a:lnTo>
                    <a:pt x="35226" y="352345"/>
                  </a:lnTo>
                  <a:lnTo>
                    <a:pt x="35138" y="352566"/>
                  </a:lnTo>
                  <a:lnTo>
                    <a:pt x="34873" y="352974"/>
                  </a:lnTo>
                  <a:lnTo>
                    <a:pt x="34851" y="353029"/>
                  </a:lnTo>
                  <a:lnTo>
                    <a:pt x="34829" y="353139"/>
                  </a:lnTo>
                  <a:lnTo>
                    <a:pt x="34840" y="353261"/>
                  </a:lnTo>
                  <a:lnTo>
                    <a:pt x="34906" y="353470"/>
                  </a:lnTo>
                  <a:lnTo>
                    <a:pt x="34906" y="353867"/>
                  </a:lnTo>
                  <a:lnTo>
                    <a:pt x="34884" y="354021"/>
                  </a:lnTo>
                  <a:lnTo>
                    <a:pt x="34884" y="354231"/>
                  </a:lnTo>
                  <a:lnTo>
                    <a:pt x="34939" y="354429"/>
                  </a:lnTo>
                  <a:lnTo>
                    <a:pt x="35105" y="354749"/>
                  </a:lnTo>
                  <a:lnTo>
                    <a:pt x="35204" y="354981"/>
                  </a:lnTo>
                  <a:lnTo>
                    <a:pt x="35204" y="355389"/>
                  </a:lnTo>
                  <a:lnTo>
                    <a:pt x="35182" y="355620"/>
                  </a:lnTo>
                  <a:lnTo>
                    <a:pt x="35182" y="355819"/>
                  </a:lnTo>
                  <a:lnTo>
                    <a:pt x="35138" y="355973"/>
                  </a:lnTo>
                  <a:lnTo>
                    <a:pt x="35072" y="356061"/>
                  </a:lnTo>
                  <a:lnTo>
                    <a:pt x="34973" y="356138"/>
                  </a:lnTo>
                  <a:lnTo>
                    <a:pt x="34619" y="356326"/>
                  </a:lnTo>
                  <a:lnTo>
                    <a:pt x="34388" y="356524"/>
                  </a:lnTo>
                  <a:lnTo>
                    <a:pt x="34288" y="356656"/>
                  </a:lnTo>
                  <a:lnTo>
                    <a:pt x="34156" y="356998"/>
                  </a:lnTo>
                  <a:lnTo>
                    <a:pt x="33924" y="357428"/>
                  </a:lnTo>
                  <a:lnTo>
                    <a:pt x="33825" y="357550"/>
                  </a:lnTo>
                  <a:lnTo>
                    <a:pt x="33516" y="357869"/>
                  </a:lnTo>
                  <a:lnTo>
                    <a:pt x="33384" y="358068"/>
                  </a:lnTo>
                  <a:lnTo>
                    <a:pt x="33284" y="358299"/>
                  </a:lnTo>
                  <a:lnTo>
                    <a:pt x="33229" y="358531"/>
                  </a:lnTo>
                  <a:lnTo>
                    <a:pt x="33174" y="358696"/>
                  </a:lnTo>
                  <a:lnTo>
                    <a:pt x="33020" y="358839"/>
                  </a:lnTo>
                  <a:lnTo>
                    <a:pt x="32898" y="358917"/>
                  </a:lnTo>
                  <a:lnTo>
                    <a:pt x="32600" y="359027"/>
                  </a:lnTo>
                  <a:lnTo>
                    <a:pt x="32490" y="359071"/>
                  </a:lnTo>
                  <a:lnTo>
                    <a:pt x="32413" y="359126"/>
                  </a:lnTo>
                  <a:lnTo>
                    <a:pt x="32258" y="359358"/>
                  </a:lnTo>
                  <a:lnTo>
                    <a:pt x="32159" y="359600"/>
                  </a:lnTo>
                  <a:lnTo>
                    <a:pt x="31949" y="359909"/>
                  </a:lnTo>
                  <a:lnTo>
                    <a:pt x="31916" y="360019"/>
                  </a:lnTo>
                  <a:lnTo>
                    <a:pt x="31905" y="360097"/>
                  </a:lnTo>
                  <a:lnTo>
                    <a:pt x="31927" y="360350"/>
                  </a:lnTo>
                  <a:lnTo>
                    <a:pt x="31894" y="360538"/>
                  </a:lnTo>
                  <a:lnTo>
                    <a:pt x="31707" y="360868"/>
                  </a:lnTo>
                  <a:lnTo>
                    <a:pt x="31585" y="361023"/>
                  </a:lnTo>
                  <a:lnTo>
                    <a:pt x="31376" y="361232"/>
                  </a:lnTo>
                  <a:lnTo>
                    <a:pt x="31232" y="361309"/>
                  </a:lnTo>
                  <a:lnTo>
                    <a:pt x="30857" y="361475"/>
                  </a:lnTo>
                  <a:lnTo>
                    <a:pt x="30736" y="361519"/>
                  </a:lnTo>
                  <a:lnTo>
                    <a:pt x="30592" y="361530"/>
                  </a:lnTo>
                  <a:lnTo>
                    <a:pt x="30306" y="361442"/>
                  </a:lnTo>
                  <a:lnTo>
                    <a:pt x="30184" y="361442"/>
                  </a:lnTo>
                  <a:lnTo>
                    <a:pt x="30151" y="361453"/>
                  </a:lnTo>
                  <a:lnTo>
                    <a:pt x="30096" y="361508"/>
                  </a:lnTo>
                  <a:lnTo>
                    <a:pt x="30030" y="361651"/>
                  </a:lnTo>
                  <a:lnTo>
                    <a:pt x="30041" y="361717"/>
                  </a:lnTo>
                  <a:lnTo>
                    <a:pt x="30250" y="361960"/>
                  </a:lnTo>
                  <a:lnTo>
                    <a:pt x="30361" y="362026"/>
                  </a:lnTo>
                  <a:lnTo>
                    <a:pt x="30416" y="362037"/>
                  </a:lnTo>
                  <a:lnTo>
                    <a:pt x="30449" y="362015"/>
                  </a:lnTo>
                  <a:lnTo>
                    <a:pt x="30559" y="362015"/>
                  </a:lnTo>
                  <a:lnTo>
                    <a:pt x="30791" y="361971"/>
                  </a:lnTo>
                  <a:lnTo>
                    <a:pt x="30879" y="361971"/>
                  </a:lnTo>
                  <a:lnTo>
                    <a:pt x="30990" y="362004"/>
                  </a:lnTo>
                  <a:lnTo>
                    <a:pt x="31166" y="362059"/>
                  </a:lnTo>
                  <a:lnTo>
                    <a:pt x="31420" y="362191"/>
                  </a:lnTo>
                  <a:lnTo>
                    <a:pt x="31872" y="362445"/>
                  </a:lnTo>
                  <a:lnTo>
                    <a:pt x="32413" y="362632"/>
                  </a:lnTo>
                  <a:lnTo>
                    <a:pt x="32534" y="362699"/>
                  </a:lnTo>
                  <a:lnTo>
                    <a:pt x="32722" y="362853"/>
                  </a:lnTo>
                  <a:lnTo>
                    <a:pt x="32998" y="363051"/>
                  </a:lnTo>
                  <a:lnTo>
                    <a:pt x="33472" y="363437"/>
                  </a:lnTo>
                  <a:lnTo>
                    <a:pt x="33704" y="363592"/>
                  </a:lnTo>
                  <a:lnTo>
                    <a:pt x="33980" y="363878"/>
                  </a:lnTo>
                  <a:lnTo>
                    <a:pt x="34079" y="364000"/>
                  </a:lnTo>
                  <a:lnTo>
                    <a:pt x="34156" y="364121"/>
                  </a:lnTo>
                  <a:lnTo>
                    <a:pt x="34200" y="364319"/>
                  </a:lnTo>
                  <a:lnTo>
                    <a:pt x="34222" y="364562"/>
                  </a:lnTo>
                  <a:lnTo>
                    <a:pt x="34222" y="364749"/>
                  </a:lnTo>
                  <a:lnTo>
                    <a:pt x="34233" y="364970"/>
                  </a:lnTo>
                  <a:lnTo>
                    <a:pt x="34200" y="365212"/>
                  </a:lnTo>
                  <a:lnTo>
                    <a:pt x="34123" y="365609"/>
                  </a:lnTo>
                  <a:lnTo>
                    <a:pt x="33991" y="366161"/>
                  </a:lnTo>
                  <a:lnTo>
                    <a:pt x="33847" y="366524"/>
                  </a:lnTo>
                  <a:lnTo>
                    <a:pt x="33626" y="366921"/>
                  </a:lnTo>
                  <a:lnTo>
                    <a:pt x="33450" y="367153"/>
                  </a:lnTo>
                  <a:lnTo>
                    <a:pt x="33108" y="367429"/>
                  </a:lnTo>
                  <a:lnTo>
                    <a:pt x="32998" y="367550"/>
                  </a:lnTo>
                  <a:lnTo>
                    <a:pt x="32898" y="367671"/>
                  </a:lnTo>
                  <a:lnTo>
                    <a:pt x="32832" y="367792"/>
                  </a:lnTo>
                  <a:lnTo>
                    <a:pt x="32634" y="368101"/>
                  </a:lnTo>
                  <a:lnTo>
                    <a:pt x="32314" y="368432"/>
                  </a:lnTo>
                  <a:lnTo>
                    <a:pt x="32236" y="368564"/>
                  </a:lnTo>
                  <a:lnTo>
                    <a:pt x="32247" y="368630"/>
                  </a:lnTo>
                  <a:lnTo>
                    <a:pt x="32269" y="368708"/>
                  </a:lnTo>
                  <a:lnTo>
                    <a:pt x="32314" y="368785"/>
                  </a:lnTo>
                  <a:lnTo>
                    <a:pt x="32446" y="369082"/>
                  </a:lnTo>
                  <a:lnTo>
                    <a:pt x="32468" y="369193"/>
                  </a:lnTo>
                  <a:lnTo>
                    <a:pt x="32468" y="369524"/>
                  </a:lnTo>
                  <a:lnTo>
                    <a:pt x="32402" y="369843"/>
                  </a:lnTo>
                  <a:lnTo>
                    <a:pt x="32402" y="369976"/>
                  </a:lnTo>
                  <a:lnTo>
                    <a:pt x="32358" y="370196"/>
                  </a:lnTo>
                  <a:lnTo>
                    <a:pt x="32358" y="370527"/>
                  </a:lnTo>
                  <a:lnTo>
                    <a:pt x="32369" y="370615"/>
                  </a:lnTo>
                  <a:lnTo>
                    <a:pt x="32402" y="370714"/>
                  </a:lnTo>
                  <a:lnTo>
                    <a:pt x="32446" y="370769"/>
                  </a:lnTo>
                  <a:lnTo>
                    <a:pt x="32689" y="370847"/>
                  </a:lnTo>
                  <a:lnTo>
                    <a:pt x="32954" y="370869"/>
                  </a:lnTo>
                  <a:lnTo>
                    <a:pt x="33251" y="370869"/>
                  </a:lnTo>
                  <a:lnTo>
                    <a:pt x="33406" y="370891"/>
                  </a:lnTo>
                  <a:lnTo>
                    <a:pt x="33538" y="370946"/>
                  </a:lnTo>
                  <a:lnTo>
                    <a:pt x="33704" y="371100"/>
                  </a:lnTo>
                  <a:lnTo>
                    <a:pt x="33825" y="371310"/>
                  </a:lnTo>
                  <a:lnTo>
                    <a:pt x="33902" y="371574"/>
                  </a:lnTo>
                  <a:lnTo>
                    <a:pt x="33891" y="371795"/>
                  </a:lnTo>
                  <a:lnTo>
                    <a:pt x="33902" y="372203"/>
                  </a:lnTo>
                  <a:lnTo>
                    <a:pt x="33880" y="372423"/>
                  </a:lnTo>
                  <a:lnTo>
                    <a:pt x="33847" y="372522"/>
                  </a:lnTo>
                  <a:lnTo>
                    <a:pt x="33715" y="372831"/>
                  </a:lnTo>
                  <a:lnTo>
                    <a:pt x="33626" y="372997"/>
                  </a:lnTo>
                  <a:lnTo>
                    <a:pt x="33428" y="373526"/>
                  </a:lnTo>
                  <a:lnTo>
                    <a:pt x="33318" y="373713"/>
                  </a:lnTo>
                  <a:lnTo>
                    <a:pt x="33053" y="374077"/>
                  </a:lnTo>
                  <a:lnTo>
                    <a:pt x="32909" y="374143"/>
                  </a:lnTo>
                  <a:lnTo>
                    <a:pt x="32722" y="374176"/>
                  </a:lnTo>
                  <a:lnTo>
                    <a:pt x="32589" y="374254"/>
                  </a:lnTo>
                  <a:lnTo>
                    <a:pt x="32567" y="374342"/>
                  </a:lnTo>
                  <a:lnTo>
                    <a:pt x="32578" y="374562"/>
                  </a:lnTo>
                  <a:lnTo>
                    <a:pt x="32545" y="374717"/>
                  </a:lnTo>
                  <a:lnTo>
                    <a:pt x="32347" y="375080"/>
                  </a:lnTo>
                  <a:lnTo>
                    <a:pt x="32181" y="375312"/>
                  </a:lnTo>
                  <a:lnTo>
                    <a:pt x="32082" y="375544"/>
                  </a:lnTo>
                  <a:lnTo>
                    <a:pt x="32082" y="375996"/>
                  </a:lnTo>
                  <a:lnTo>
                    <a:pt x="32005" y="376536"/>
                  </a:lnTo>
                  <a:lnTo>
                    <a:pt x="32060" y="376856"/>
                  </a:lnTo>
                  <a:lnTo>
                    <a:pt x="32170" y="377208"/>
                  </a:lnTo>
                  <a:lnTo>
                    <a:pt x="32247" y="377572"/>
                  </a:lnTo>
                  <a:lnTo>
                    <a:pt x="32247" y="378322"/>
                  </a:lnTo>
                  <a:lnTo>
                    <a:pt x="32325" y="378554"/>
                  </a:lnTo>
                  <a:lnTo>
                    <a:pt x="32446" y="378741"/>
                  </a:lnTo>
                  <a:lnTo>
                    <a:pt x="32534" y="378983"/>
                  </a:lnTo>
                  <a:lnTo>
                    <a:pt x="32600" y="379083"/>
                  </a:lnTo>
                  <a:lnTo>
                    <a:pt x="32622" y="379248"/>
                  </a:lnTo>
                  <a:lnTo>
                    <a:pt x="32611" y="379336"/>
                  </a:lnTo>
                  <a:lnTo>
                    <a:pt x="32578" y="379436"/>
                  </a:lnTo>
                  <a:lnTo>
                    <a:pt x="32468" y="379612"/>
                  </a:lnTo>
                  <a:lnTo>
                    <a:pt x="32347" y="379777"/>
                  </a:lnTo>
                  <a:lnTo>
                    <a:pt x="32203" y="379932"/>
                  </a:lnTo>
                  <a:lnTo>
                    <a:pt x="32049" y="380141"/>
                  </a:lnTo>
                  <a:lnTo>
                    <a:pt x="31960" y="380229"/>
                  </a:lnTo>
                  <a:lnTo>
                    <a:pt x="31618" y="380351"/>
                  </a:lnTo>
                  <a:lnTo>
                    <a:pt x="31552" y="380395"/>
                  </a:lnTo>
                  <a:lnTo>
                    <a:pt x="31508" y="380450"/>
                  </a:lnTo>
                  <a:lnTo>
                    <a:pt x="31486" y="380560"/>
                  </a:lnTo>
                  <a:lnTo>
                    <a:pt x="31486" y="380693"/>
                  </a:lnTo>
                  <a:lnTo>
                    <a:pt x="31552" y="380924"/>
                  </a:lnTo>
                  <a:lnTo>
                    <a:pt x="31486" y="381354"/>
                  </a:lnTo>
                  <a:lnTo>
                    <a:pt x="31486" y="381530"/>
                  </a:lnTo>
                  <a:lnTo>
                    <a:pt x="31464" y="381652"/>
                  </a:lnTo>
                  <a:lnTo>
                    <a:pt x="31365" y="381740"/>
                  </a:lnTo>
                  <a:lnTo>
                    <a:pt x="31265" y="381817"/>
                  </a:lnTo>
                  <a:lnTo>
                    <a:pt x="31100" y="381861"/>
                  </a:lnTo>
                  <a:lnTo>
                    <a:pt x="31023" y="381916"/>
                  </a:lnTo>
                  <a:lnTo>
                    <a:pt x="30934" y="382082"/>
                  </a:lnTo>
                  <a:lnTo>
                    <a:pt x="30879" y="382225"/>
                  </a:lnTo>
                  <a:lnTo>
                    <a:pt x="30813" y="382302"/>
                  </a:lnTo>
                  <a:lnTo>
                    <a:pt x="30725" y="382324"/>
                  </a:lnTo>
                  <a:lnTo>
                    <a:pt x="30581" y="382269"/>
                  </a:lnTo>
                  <a:lnTo>
                    <a:pt x="30515" y="382269"/>
                  </a:lnTo>
                  <a:lnTo>
                    <a:pt x="30460" y="382324"/>
                  </a:lnTo>
                  <a:lnTo>
                    <a:pt x="30438" y="382446"/>
                  </a:lnTo>
                  <a:lnTo>
                    <a:pt x="30449" y="382501"/>
                  </a:lnTo>
                  <a:lnTo>
                    <a:pt x="30515" y="382556"/>
                  </a:lnTo>
                  <a:lnTo>
                    <a:pt x="30714" y="382611"/>
                  </a:lnTo>
                  <a:lnTo>
                    <a:pt x="30968" y="382655"/>
                  </a:lnTo>
                  <a:lnTo>
                    <a:pt x="31199" y="382743"/>
                  </a:lnTo>
                  <a:lnTo>
                    <a:pt x="31354" y="382765"/>
                  </a:lnTo>
                  <a:lnTo>
                    <a:pt x="31376" y="382754"/>
                  </a:lnTo>
                  <a:lnTo>
                    <a:pt x="31486" y="382666"/>
                  </a:lnTo>
                  <a:lnTo>
                    <a:pt x="31607" y="382490"/>
                  </a:lnTo>
                  <a:lnTo>
                    <a:pt x="31707" y="382390"/>
                  </a:lnTo>
                  <a:lnTo>
                    <a:pt x="31817" y="382368"/>
                  </a:lnTo>
                  <a:lnTo>
                    <a:pt x="31983" y="382379"/>
                  </a:lnTo>
                  <a:lnTo>
                    <a:pt x="32060" y="382368"/>
                  </a:lnTo>
                  <a:lnTo>
                    <a:pt x="32269" y="382291"/>
                  </a:lnTo>
                  <a:lnTo>
                    <a:pt x="32380" y="382313"/>
                  </a:lnTo>
                  <a:lnTo>
                    <a:pt x="32611" y="382435"/>
                  </a:lnTo>
                  <a:lnTo>
                    <a:pt x="32799" y="382611"/>
                  </a:lnTo>
                  <a:lnTo>
                    <a:pt x="32865" y="382688"/>
                  </a:lnTo>
                  <a:lnTo>
                    <a:pt x="32965" y="382931"/>
                  </a:lnTo>
                  <a:lnTo>
                    <a:pt x="33119" y="383173"/>
                  </a:lnTo>
                  <a:lnTo>
                    <a:pt x="33196" y="383261"/>
                  </a:lnTo>
                  <a:lnTo>
                    <a:pt x="33284" y="383339"/>
                  </a:lnTo>
                  <a:lnTo>
                    <a:pt x="33472" y="383449"/>
                  </a:lnTo>
                  <a:lnTo>
                    <a:pt x="33902" y="383658"/>
                  </a:lnTo>
                  <a:lnTo>
                    <a:pt x="34090" y="383769"/>
                  </a:lnTo>
                  <a:lnTo>
                    <a:pt x="34299" y="383912"/>
                  </a:lnTo>
                  <a:lnTo>
                    <a:pt x="34553" y="384055"/>
                  </a:lnTo>
                  <a:lnTo>
                    <a:pt x="34840" y="384155"/>
                  </a:lnTo>
                  <a:lnTo>
                    <a:pt x="34906" y="384199"/>
                  </a:lnTo>
                  <a:lnTo>
                    <a:pt x="34928" y="384265"/>
                  </a:lnTo>
                  <a:lnTo>
                    <a:pt x="34962" y="384276"/>
                  </a:lnTo>
                  <a:lnTo>
                    <a:pt x="34984" y="384430"/>
                  </a:lnTo>
                  <a:lnTo>
                    <a:pt x="34984" y="384563"/>
                  </a:lnTo>
                  <a:lnTo>
                    <a:pt x="35039" y="384838"/>
                  </a:lnTo>
                  <a:lnTo>
                    <a:pt x="35149" y="385720"/>
                  </a:lnTo>
                  <a:lnTo>
                    <a:pt x="35127" y="386051"/>
                  </a:lnTo>
                  <a:lnTo>
                    <a:pt x="35149" y="386172"/>
                  </a:lnTo>
                  <a:lnTo>
                    <a:pt x="35149" y="386735"/>
                  </a:lnTo>
                  <a:lnTo>
                    <a:pt x="35116" y="386911"/>
                  </a:lnTo>
                  <a:lnTo>
                    <a:pt x="35061" y="387032"/>
                  </a:lnTo>
                  <a:lnTo>
                    <a:pt x="34984" y="387341"/>
                  </a:lnTo>
                  <a:lnTo>
                    <a:pt x="34962" y="387528"/>
                  </a:lnTo>
                  <a:lnTo>
                    <a:pt x="34995" y="387617"/>
                  </a:lnTo>
                  <a:lnTo>
                    <a:pt x="35039" y="387661"/>
                  </a:lnTo>
                  <a:lnTo>
                    <a:pt x="35105" y="387771"/>
                  </a:lnTo>
                  <a:lnTo>
                    <a:pt x="35116" y="387848"/>
                  </a:lnTo>
                  <a:lnTo>
                    <a:pt x="35050" y="388135"/>
                  </a:lnTo>
                  <a:lnTo>
                    <a:pt x="35050" y="388697"/>
                  </a:lnTo>
                  <a:lnTo>
                    <a:pt x="35006" y="388807"/>
                  </a:lnTo>
                  <a:lnTo>
                    <a:pt x="34884" y="389050"/>
                  </a:lnTo>
                  <a:lnTo>
                    <a:pt x="34851" y="389127"/>
                  </a:lnTo>
                  <a:lnTo>
                    <a:pt x="34862" y="389226"/>
                  </a:lnTo>
                  <a:lnTo>
                    <a:pt x="34950" y="389546"/>
                  </a:lnTo>
                  <a:lnTo>
                    <a:pt x="34962" y="389700"/>
                  </a:lnTo>
                  <a:lnTo>
                    <a:pt x="34884" y="389943"/>
                  </a:lnTo>
                  <a:lnTo>
                    <a:pt x="34895" y="390097"/>
                  </a:lnTo>
                  <a:lnTo>
                    <a:pt x="35138" y="390274"/>
                  </a:lnTo>
                  <a:lnTo>
                    <a:pt x="35403" y="390583"/>
                  </a:lnTo>
                  <a:lnTo>
                    <a:pt x="35579" y="390649"/>
                  </a:lnTo>
                  <a:lnTo>
                    <a:pt x="35811" y="390671"/>
                  </a:lnTo>
                  <a:lnTo>
                    <a:pt x="36385" y="390505"/>
                  </a:lnTo>
                  <a:lnTo>
                    <a:pt x="36484" y="390439"/>
                  </a:lnTo>
                  <a:lnTo>
                    <a:pt x="36605" y="390285"/>
                  </a:lnTo>
                  <a:lnTo>
                    <a:pt x="36771" y="390130"/>
                  </a:lnTo>
                  <a:lnTo>
                    <a:pt x="37014" y="389965"/>
                  </a:lnTo>
                  <a:lnTo>
                    <a:pt x="37212" y="389844"/>
                  </a:lnTo>
                  <a:lnTo>
                    <a:pt x="37378" y="389811"/>
                  </a:lnTo>
                  <a:lnTo>
                    <a:pt x="37521" y="389800"/>
                  </a:lnTo>
                  <a:lnTo>
                    <a:pt x="37885" y="389844"/>
                  </a:lnTo>
                  <a:lnTo>
                    <a:pt x="38271" y="389976"/>
                  </a:lnTo>
                  <a:lnTo>
                    <a:pt x="38393" y="390075"/>
                  </a:lnTo>
                  <a:lnTo>
                    <a:pt x="38459" y="390153"/>
                  </a:lnTo>
                  <a:lnTo>
                    <a:pt x="38823" y="390549"/>
                  </a:lnTo>
                  <a:lnTo>
                    <a:pt x="38856" y="390638"/>
                  </a:lnTo>
                  <a:lnTo>
                    <a:pt x="39154" y="391046"/>
                  </a:lnTo>
                  <a:lnTo>
                    <a:pt x="39198" y="391123"/>
                  </a:lnTo>
                  <a:lnTo>
                    <a:pt x="39286" y="391487"/>
                  </a:lnTo>
                  <a:lnTo>
                    <a:pt x="39331" y="391817"/>
                  </a:lnTo>
                  <a:lnTo>
                    <a:pt x="39331" y="391906"/>
                  </a:lnTo>
                  <a:lnTo>
                    <a:pt x="39297" y="392082"/>
                  </a:lnTo>
                  <a:lnTo>
                    <a:pt x="39286" y="392181"/>
                  </a:lnTo>
                  <a:lnTo>
                    <a:pt x="39242" y="392280"/>
                  </a:lnTo>
                  <a:lnTo>
                    <a:pt x="39165" y="392600"/>
                  </a:lnTo>
                  <a:lnTo>
                    <a:pt x="39154" y="392975"/>
                  </a:lnTo>
                  <a:lnTo>
                    <a:pt x="39088" y="393394"/>
                  </a:lnTo>
                  <a:lnTo>
                    <a:pt x="39022" y="393571"/>
                  </a:lnTo>
                  <a:lnTo>
                    <a:pt x="38933" y="393747"/>
                  </a:lnTo>
                  <a:lnTo>
                    <a:pt x="38823" y="393912"/>
                  </a:lnTo>
                  <a:lnTo>
                    <a:pt x="38503" y="394298"/>
                  </a:lnTo>
                  <a:lnTo>
                    <a:pt x="38437" y="394397"/>
                  </a:lnTo>
                  <a:lnTo>
                    <a:pt x="38360" y="394408"/>
                  </a:lnTo>
                  <a:lnTo>
                    <a:pt x="38327" y="394397"/>
                  </a:lnTo>
                  <a:lnTo>
                    <a:pt x="38305" y="394353"/>
                  </a:lnTo>
                  <a:lnTo>
                    <a:pt x="38282" y="394199"/>
                  </a:lnTo>
                  <a:lnTo>
                    <a:pt x="38227" y="394144"/>
                  </a:lnTo>
                  <a:lnTo>
                    <a:pt x="38183" y="394155"/>
                  </a:lnTo>
                  <a:lnTo>
                    <a:pt x="38172" y="394166"/>
                  </a:lnTo>
                  <a:lnTo>
                    <a:pt x="38128" y="394276"/>
                  </a:lnTo>
                  <a:lnTo>
                    <a:pt x="38139" y="394475"/>
                  </a:lnTo>
                  <a:lnTo>
                    <a:pt x="38194" y="394618"/>
                  </a:lnTo>
                  <a:lnTo>
                    <a:pt x="38238" y="394772"/>
                  </a:lnTo>
                  <a:lnTo>
                    <a:pt x="38227" y="394827"/>
                  </a:lnTo>
                  <a:lnTo>
                    <a:pt x="38205" y="394861"/>
                  </a:lnTo>
                  <a:lnTo>
                    <a:pt x="38128" y="394872"/>
                  </a:lnTo>
                  <a:lnTo>
                    <a:pt x="38095" y="394849"/>
                  </a:lnTo>
                  <a:lnTo>
                    <a:pt x="38018" y="394750"/>
                  </a:lnTo>
                  <a:lnTo>
                    <a:pt x="37996" y="394640"/>
                  </a:lnTo>
                  <a:lnTo>
                    <a:pt x="37951" y="394574"/>
                  </a:lnTo>
                  <a:lnTo>
                    <a:pt x="37918" y="394552"/>
                  </a:lnTo>
                  <a:lnTo>
                    <a:pt x="37841" y="394508"/>
                  </a:lnTo>
                  <a:lnTo>
                    <a:pt x="37764" y="394519"/>
                  </a:lnTo>
                  <a:lnTo>
                    <a:pt x="37687" y="394706"/>
                  </a:lnTo>
                  <a:lnTo>
                    <a:pt x="37654" y="394772"/>
                  </a:lnTo>
                  <a:lnTo>
                    <a:pt x="37576" y="394849"/>
                  </a:lnTo>
                  <a:lnTo>
                    <a:pt x="37521" y="394894"/>
                  </a:lnTo>
                  <a:lnTo>
                    <a:pt x="37289" y="394894"/>
                  </a:lnTo>
                  <a:lnTo>
                    <a:pt x="37179" y="394805"/>
                  </a:lnTo>
                  <a:lnTo>
                    <a:pt x="37069" y="394750"/>
                  </a:lnTo>
                  <a:lnTo>
                    <a:pt x="37003" y="394750"/>
                  </a:lnTo>
                  <a:lnTo>
                    <a:pt x="36925" y="394816"/>
                  </a:lnTo>
                  <a:lnTo>
                    <a:pt x="36870" y="394927"/>
                  </a:lnTo>
                  <a:lnTo>
                    <a:pt x="36848" y="395004"/>
                  </a:lnTo>
                  <a:lnTo>
                    <a:pt x="36848" y="395070"/>
                  </a:lnTo>
                  <a:lnTo>
                    <a:pt x="36892" y="395257"/>
                  </a:lnTo>
                  <a:lnTo>
                    <a:pt x="36981" y="395511"/>
                  </a:lnTo>
                  <a:lnTo>
                    <a:pt x="36981" y="395676"/>
                  </a:lnTo>
                  <a:lnTo>
                    <a:pt x="36903" y="395952"/>
                  </a:lnTo>
                  <a:lnTo>
                    <a:pt x="36815" y="396128"/>
                  </a:lnTo>
                  <a:lnTo>
                    <a:pt x="36716" y="396415"/>
                  </a:lnTo>
                  <a:lnTo>
                    <a:pt x="36572" y="397088"/>
                  </a:lnTo>
                  <a:lnTo>
                    <a:pt x="36539" y="397341"/>
                  </a:lnTo>
                  <a:lnTo>
                    <a:pt x="36572" y="397452"/>
                  </a:lnTo>
                  <a:lnTo>
                    <a:pt x="36639" y="397606"/>
                  </a:lnTo>
                  <a:lnTo>
                    <a:pt x="36683" y="397738"/>
                  </a:lnTo>
                  <a:lnTo>
                    <a:pt x="36694" y="397860"/>
                  </a:lnTo>
                  <a:lnTo>
                    <a:pt x="36793" y="398312"/>
                  </a:lnTo>
                  <a:lnTo>
                    <a:pt x="36892" y="398488"/>
                  </a:lnTo>
                  <a:lnTo>
                    <a:pt x="36947" y="398554"/>
                  </a:lnTo>
                  <a:lnTo>
                    <a:pt x="37025" y="398620"/>
                  </a:lnTo>
                  <a:lnTo>
                    <a:pt x="37069" y="398631"/>
                  </a:lnTo>
                  <a:lnTo>
                    <a:pt x="37223" y="398620"/>
                  </a:lnTo>
                  <a:lnTo>
                    <a:pt x="37301" y="398598"/>
                  </a:lnTo>
                  <a:lnTo>
                    <a:pt x="37400" y="398521"/>
                  </a:lnTo>
                  <a:lnTo>
                    <a:pt x="37543" y="398367"/>
                  </a:lnTo>
                  <a:lnTo>
                    <a:pt x="37665" y="398278"/>
                  </a:lnTo>
                  <a:lnTo>
                    <a:pt x="37764" y="398223"/>
                  </a:lnTo>
                  <a:lnTo>
                    <a:pt x="37896" y="398201"/>
                  </a:lnTo>
                  <a:lnTo>
                    <a:pt x="38095" y="398278"/>
                  </a:lnTo>
                  <a:lnTo>
                    <a:pt x="38349" y="398411"/>
                  </a:lnTo>
                  <a:lnTo>
                    <a:pt x="38558" y="398576"/>
                  </a:lnTo>
                  <a:lnTo>
                    <a:pt x="38691" y="398742"/>
                  </a:lnTo>
                  <a:lnTo>
                    <a:pt x="38801" y="398940"/>
                  </a:lnTo>
                  <a:lnTo>
                    <a:pt x="38889" y="399138"/>
                  </a:lnTo>
                  <a:lnTo>
                    <a:pt x="38944" y="399414"/>
                  </a:lnTo>
                  <a:lnTo>
                    <a:pt x="38989" y="399557"/>
                  </a:lnTo>
                  <a:lnTo>
                    <a:pt x="39000" y="399668"/>
                  </a:lnTo>
                  <a:lnTo>
                    <a:pt x="39088" y="399999"/>
                  </a:lnTo>
                  <a:lnTo>
                    <a:pt x="39110" y="400208"/>
                  </a:lnTo>
                  <a:lnTo>
                    <a:pt x="39088" y="400759"/>
                  </a:lnTo>
                  <a:lnTo>
                    <a:pt x="39055" y="400958"/>
                  </a:lnTo>
                  <a:lnTo>
                    <a:pt x="38878" y="401553"/>
                  </a:lnTo>
                  <a:lnTo>
                    <a:pt x="38768" y="401829"/>
                  </a:lnTo>
                  <a:lnTo>
                    <a:pt x="38426" y="402435"/>
                  </a:lnTo>
                  <a:lnTo>
                    <a:pt x="38073" y="402887"/>
                  </a:lnTo>
                  <a:lnTo>
                    <a:pt x="37907" y="403130"/>
                  </a:lnTo>
                  <a:lnTo>
                    <a:pt x="37742" y="403317"/>
                  </a:lnTo>
                  <a:lnTo>
                    <a:pt x="37687" y="403394"/>
                  </a:lnTo>
                  <a:lnTo>
                    <a:pt x="37521" y="403549"/>
                  </a:lnTo>
                  <a:lnTo>
                    <a:pt x="37389" y="403659"/>
                  </a:lnTo>
                  <a:lnTo>
                    <a:pt x="37179" y="403758"/>
                  </a:lnTo>
                  <a:lnTo>
                    <a:pt x="36804" y="403968"/>
                  </a:lnTo>
                  <a:lnTo>
                    <a:pt x="36528" y="404012"/>
                  </a:lnTo>
                  <a:lnTo>
                    <a:pt x="36197" y="404045"/>
                  </a:lnTo>
                  <a:lnTo>
                    <a:pt x="35988" y="404133"/>
                  </a:lnTo>
                  <a:lnTo>
                    <a:pt x="35899" y="404188"/>
                  </a:lnTo>
                  <a:lnTo>
                    <a:pt x="35811" y="404310"/>
                  </a:lnTo>
                  <a:lnTo>
                    <a:pt x="35745" y="404420"/>
                  </a:lnTo>
                  <a:lnTo>
                    <a:pt x="35723" y="404541"/>
                  </a:lnTo>
                  <a:lnTo>
                    <a:pt x="35701" y="404563"/>
                  </a:lnTo>
                  <a:lnTo>
                    <a:pt x="35679" y="404784"/>
                  </a:lnTo>
                  <a:lnTo>
                    <a:pt x="35579" y="404938"/>
                  </a:lnTo>
                  <a:lnTo>
                    <a:pt x="35315" y="405136"/>
                  </a:lnTo>
                  <a:lnTo>
                    <a:pt x="35237" y="405170"/>
                  </a:lnTo>
                  <a:lnTo>
                    <a:pt x="35061" y="405225"/>
                  </a:lnTo>
                  <a:lnTo>
                    <a:pt x="34895" y="405313"/>
                  </a:lnTo>
                  <a:lnTo>
                    <a:pt x="34619" y="405478"/>
                  </a:lnTo>
                  <a:lnTo>
                    <a:pt x="34355" y="405622"/>
                  </a:lnTo>
                  <a:lnTo>
                    <a:pt x="34288" y="405677"/>
                  </a:lnTo>
                  <a:lnTo>
                    <a:pt x="34233" y="405754"/>
                  </a:lnTo>
                  <a:lnTo>
                    <a:pt x="34200" y="405842"/>
                  </a:lnTo>
                  <a:lnTo>
                    <a:pt x="34167" y="406129"/>
                  </a:lnTo>
                  <a:lnTo>
                    <a:pt x="34145" y="406206"/>
                  </a:lnTo>
                  <a:lnTo>
                    <a:pt x="34068" y="406294"/>
                  </a:lnTo>
                  <a:lnTo>
                    <a:pt x="33980" y="406338"/>
                  </a:lnTo>
                  <a:lnTo>
                    <a:pt x="33803" y="406382"/>
                  </a:lnTo>
                  <a:lnTo>
                    <a:pt x="33715" y="406415"/>
                  </a:lnTo>
                  <a:lnTo>
                    <a:pt x="33384" y="406647"/>
                  </a:lnTo>
                  <a:lnTo>
                    <a:pt x="33362" y="406724"/>
                  </a:lnTo>
                  <a:lnTo>
                    <a:pt x="33318" y="406912"/>
                  </a:lnTo>
                  <a:lnTo>
                    <a:pt x="33240" y="407077"/>
                  </a:lnTo>
                  <a:lnTo>
                    <a:pt x="33174" y="407176"/>
                  </a:lnTo>
                  <a:lnTo>
                    <a:pt x="33141" y="407198"/>
                  </a:lnTo>
                  <a:lnTo>
                    <a:pt x="33042" y="407220"/>
                  </a:lnTo>
                  <a:lnTo>
                    <a:pt x="32998" y="407231"/>
                  </a:lnTo>
                  <a:lnTo>
                    <a:pt x="32865" y="407353"/>
                  </a:lnTo>
                  <a:lnTo>
                    <a:pt x="32556" y="407540"/>
                  </a:lnTo>
                  <a:lnTo>
                    <a:pt x="32314" y="408036"/>
                  </a:lnTo>
                  <a:lnTo>
                    <a:pt x="32236" y="408444"/>
                  </a:lnTo>
                  <a:lnTo>
                    <a:pt x="32303" y="408786"/>
                  </a:lnTo>
                  <a:lnTo>
                    <a:pt x="32413" y="409018"/>
                  </a:lnTo>
                  <a:lnTo>
                    <a:pt x="32523" y="409150"/>
                  </a:lnTo>
                  <a:lnTo>
                    <a:pt x="33130" y="409227"/>
                  </a:lnTo>
                  <a:lnTo>
                    <a:pt x="33351" y="409238"/>
                  </a:lnTo>
                  <a:lnTo>
                    <a:pt x="33461" y="409271"/>
                  </a:lnTo>
                  <a:lnTo>
                    <a:pt x="33880" y="409227"/>
                  </a:lnTo>
                  <a:lnTo>
                    <a:pt x="34299" y="409238"/>
                  </a:lnTo>
                  <a:lnTo>
                    <a:pt x="34498" y="409293"/>
                  </a:lnTo>
                  <a:lnTo>
                    <a:pt x="34785" y="409337"/>
                  </a:lnTo>
                  <a:lnTo>
                    <a:pt x="34928" y="409392"/>
                  </a:lnTo>
                  <a:lnTo>
                    <a:pt x="35259" y="409657"/>
                  </a:lnTo>
                  <a:lnTo>
                    <a:pt x="35425" y="409922"/>
                  </a:lnTo>
                  <a:lnTo>
                    <a:pt x="35579" y="410263"/>
                  </a:lnTo>
                  <a:lnTo>
                    <a:pt x="35756" y="410495"/>
                  </a:lnTo>
                  <a:lnTo>
                    <a:pt x="35943" y="410892"/>
                  </a:lnTo>
                  <a:lnTo>
                    <a:pt x="36087" y="411112"/>
                  </a:lnTo>
                  <a:lnTo>
                    <a:pt x="36153" y="411311"/>
                  </a:lnTo>
                  <a:lnTo>
                    <a:pt x="36197" y="411564"/>
                  </a:lnTo>
                  <a:lnTo>
                    <a:pt x="36363" y="411862"/>
                  </a:lnTo>
                  <a:lnTo>
                    <a:pt x="36473" y="412182"/>
                  </a:lnTo>
                  <a:lnTo>
                    <a:pt x="36528" y="412579"/>
                  </a:lnTo>
                  <a:lnTo>
                    <a:pt x="36628" y="412932"/>
                  </a:lnTo>
                  <a:lnTo>
                    <a:pt x="36594" y="413759"/>
                  </a:lnTo>
                  <a:lnTo>
                    <a:pt x="36495" y="414167"/>
                  </a:lnTo>
                  <a:lnTo>
                    <a:pt x="36473" y="414508"/>
                  </a:lnTo>
                  <a:lnTo>
                    <a:pt x="36506" y="415060"/>
                  </a:lnTo>
                  <a:lnTo>
                    <a:pt x="36495" y="415434"/>
                  </a:lnTo>
                  <a:lnTo>
                    <a:pt x="36572" y="415842"/>
                  </a:lnTo>
                  <a:lnTo>
                    <a:pt x="36572" y="416328"/>
                  </a:lnTo>
                  <a:lnTo>
                    <a:pt x="36429" y="416537"/>
                  </a:lnTo>
                  <a:lnTo>
                    <a:pt x="36186" y="417066"/>
                  </a:lnTo>
                  <a:lnTo>
                    <a:pt x="36186" y="417463"/>
                  </a:lnTo>
                  <a:lnTo>
                    <a:pt x="36285" y="417695"/>
                  </a:lnTo>
                  <a:lnTo>
                    <a:pt x="36241" y="417849"/>
                  </a:lnTo>
                  <a:lnTo>
                    <a:pt x="36164" y="417959"/>
                  </a:lnTo>
                  <a:lnTo>
                    <a:pt x="36109" y="418081"/>
                  </a:lnTo>
                  <a:lnTo>
                    <a:pt x="36054" y="418125"/>
                  </a:lnTo>
                  <a:lnTo>
                    <a:pt x="35833" y="418720"/>
                  </a:lnTo>
                  <a:lnTo>
                    <a:pt x="35712" y="418886"/>
                  </a:lnTo>
                  <a:lnTo>
                    <a:pt x="35635" y="419040"/>
                  </a:lnTo>
                  <a:lnTo>
                    <a:pt x="35646" y="419216"/>
                  </a:lnTo>
                  <a:lnTo>
                    <a:pt x="35822" y="419371"/>
                  </a:lnTo>
                  <a:lnTo>
                    <a:pt x="35988" y="419569"/>
                  </a:lnTo>
                  <a:lnTo>
                    <a:pt x="36054" y="419889"/>
                  </a:lnTo>
                  <a:lnTo>
                    <a:pt x="36032" y="420087"/>
                  </a:lnTo>
                  <a:lnTo>
                    <a:pt x="35954" y="420308"/>
                  </a:lnTo>
                  <a:lnTo>
                    <a:pt x="35833" y="421113"/>
                  </a:lnTo>
                  <a:lnTo>
                    <a:pt x="35524" y="421554"/>
                  </a:lnTo>
                  <a:lnTo>
                    <a:pt x="35403" y="421818"/>
                  </a:lnTo>
                  <a:lnTo>
                    <a:pt x="35392" y="421940"/>
                  </a:lnTo>
                  <a:lnTo>
                    <a:pt x="35215" y="422248"/>
                  </a:lnTo>
                  <a:lnTo>
                    <a:pt x="35050" y="422447"/>
                  </a:lnTo>
                  <a:lnTo>
                    <a:pt x="34884" y="422722"/>
                  </a:lnTo>
                  <a:lnTo>
                    <a:pt x="34664" y="422888"/>
                  </a:lnTo>
                  <a:lnTo>
                    <a:pt x="34487" y="423119"/>
                  </a:lnTo>
                  <a:lnTo>
                    <a:pt x="34288" y="423494"/>
                  </a:lnTo>
                  <a:lnTo>
                    <a:pt x="34134" y="423560"/>
                  </a:lnTo>
                  <a:lnTo>
                    <a:pt x="33660" y="424035"/>
                  </a:lnTo>
                  <a:lnTo>
                    <a:pt x="33141" y="424487"/>
                  </a:lnTo>
                  <a:lnTo>
                    <a:pt x="32843" y="424784"/>
                  </a:lnTo>
                  <a:lnTo>
                    <a:pt x="32667" y="424917"/>
                  </a:lnTo>
                  <a:lnTo>
                    <a:pt x="32457" y="424939"/>
                  </a:lnTo>
                  <a:lnTo>
                    <a:pt x="32369" y="424983"/>
                  </a:lnTo>
                  <a:lnTo>
                    <a:pt x="32314" y="425104"/>
                  </a:lnTo>
                  <a:lnTo>
                    <a:pt x="32446" y="425236"/>
                  </a:lnTo>
                  <a:lnTo>
                    <a:pt x="32457" y="425291"/>
                  </a:lnTo>
                  <a:lnTo>
                    <a:pt x="32424" y="425347"/>
                  </a:lnTo>
                  <a:lnTo>
                    <a:pt x="32203" y="425424"/>
                  </a:lnTo>
                  <a:lnTo>
                    <a:pt x="31883" y="425424"/>
                  </a:lnTo>
                  <a:lnTo>
                    <a:pt x="31696" y="425534"/>
                  </a:lnTo>
                  <a:lnTo>
                    <a:pt x="31486" y="425755"/>
                  </a:lnTo>
                  <a:lnTo>
                    <a:pt x="31431" y="425854"/>
                  </a:lnTo>
                  <a:lnTo>
                    <a:pt x="31133" y="426096"/>
                  </a:lnTo>
                  <a:lnTo>
                    <a:pt x="30637" y="426626"/>
                  </a:lnTo>
                  <a:lnTo>
                    <a:pt x="30328" y="426791"/>
                  </a:lnTo>
                  <a:lnTo>
                    <a:pt x="29897" y="426791"/>
                  </a:lnTo>
                  <a:lnTo>
                    <a:pt x="29776" y="426846"/>
                  </a:lnTo>
                  <a:lnTo>
                    <a:pt x="29732" y="426967"/>
                  </a:lnTo>
                  <a:lnTo>
                    <a:pt x="29699" y="427011"/>
                  </a:lnTo>
                  <a:lnTo>
                    <a:pt x="29610" y="427331"/>
                  </a:lnTo>
                  <a:lnTo>
                    <a:pt x="29577" y="427607"/>
                  </a:lnTo>
                  <a:lnTo>
                    <a:pt x="29533" y="427739"/>
                  </a:lnTo>
                  <a:lnTo>
                    <a:pt x="29533" y="427905"/>
                  </a:lnTo>
                  <a:lnTo>
                    <a:pt x="29577" y="428004"/>
                  </a:lnTo>
                  <a:lnTo>
                    <a:pt x="29853" y="428081"/>
                  </a:lnTo>
                  <a:lnTo>
                    <a:pt x="30217" y="428246"/>
                  </a:lnTo>
                  <a:lnTo>
                    <a:pt x="30603" y="428610"/>
                  </a:lnTo>
                  <a:lnTo>
                    <a:pt x="30703" y="428643"/>
                  </a:lnTo>
                  <a:lnTo>
                    <a:pt x="30780" y="428753"/>
                  </a:lnTo>
                  <a:lnTo>
                    <a:pt x="30901" y="428853"/>
                  </a:lnTo>
                  <a:lnTo>
                    <a:pt x="31133" y="429360"/>
                  </a:lnTo>
                  <a:lnTo>
                    <a:pt x="31365" y="429602"/>
                  </a:lnTo>
                  <a:lnTo>
                    <a:pt x="31519" y="429911"/>
                  </a:lnTo>
                  <a:lnTo>
                    <a:pt x="31541" y="430055"/>
                  </a:lnTo>
                  <a:lnTo>
                    <a:pt x="31729" y="430253"/>
                  </a:lnTo>
                  <a:lnTo>
                    <a:pt x="31806" y="430286"/>
                  </a:lnTo>
                  <a:lnTo>
                    <a:pt x="31972" y="430286"/>
                  </a:lnTo>
                  <a:lnTo>
                    <a:pt x="32247" y="430165"/>
                  </a:lnTo>
                  <a:lnTo>
                    <a:pt x="32380" y="430165"/>
                  </a:lnTo>
                  <a:lnTo>
                    <a:pt x="32567" y="430231"/>
                  </a:lnTo>
                  <a:lnTo>
                    <a:pt x="32954" y="430429"/>
                  </a:lnTo>
                  <a:lnTo>
                    <a:pt x="33152" y="430639"/>
                  </a:lnTo>
                  <a:lnTo>
                    <a:pt x="33229" y="431102"/>
                  </a:lnTo>
                  <a:lnTo>
                    <a:pt x="33373" y="431719"/>
                  </a:lnTo>
                  <a:lnTo>
                    <a:pt x="33373" y="432072"/>
                  </a:lnTo>
                  <a:lnTo>
                    <a:pt x="33340" y="432447"/>
                  </a:lnTo>
                  <a:lnTo>
                    <a:pt x="33273" y="432590"/>
                  </a:lnTo>
                  <a:lnTo>
                    <a:pt x="33262" y="432745"/>
                  </a:lnTo>
                  <a:lnTo>
                    <a:pt x="33064" y="433087"/>
                  </a:lnTo>
                  <a:lnTo>
                    <a:pt x="33053" y="433186"/>
                  </a:lnTo>
                  <a:lnTo>
                    <a:pt x="32876" y="433384"/>
                  </a:lnTo>
                  <a:lnTo>
                    <a:pt x="32645" y="433450"/>
                  </a:lnTo>
                  <a:lnTo>
                    <a:pt x="32214" y="433373"/>
                  </a:lnTo>
                  <a:lnTo>
                    <a:pt x="32071" y="433373"/>
                  </a:lnTo>
                  <a:lnTo>
                    <a:pt x="31994" y="433395"/>
                  </a:lnTo>
                  <a:lnTo>
                    <a:pt x="31773" y="433583"/>
                  </a:lnTo>
                  <a:lnTo>
                    <a:pt x="31530" y="433561"/>
                  </a:lnTo>
                  <a:lnTo>
                    <a:pt x="31243" y="433583"/>
                  </a:lnTo>
                  <a:lnTo>
                    <a:pt x="30659" y="433792"/>
                  </a:lnTo>
                  <a:lnTo>
                    <a:pt x="30637" y="433836"/>
                  </a:lnTo>
                  <a:lnTo>
                    <a:pt x="30637" y="433991"/>
                  </a:lnTo>
                  <a:lnTo>
                    <a:pt x="30581" y="434079"/>
                  </a:lnTo>
                  <a:lnTo>
                    <a:pt x="30184" y="434079"/>
                  </a:lnTo>
                  <a:lnTo>
                    <a:pt x="29831" y="434200"/>
                  </a:lnTo>
                  <a:lnTo>
                    <a:pt x="29610" y="434299"/>
                  </a:lnTo>
                  <a:lnTo>
                    <a:pt x="29478" y="434432"/>
                  </a:lnTo>
                  <a:lnTo>
                    <a:pt x="29379" y="434674"/>
                  </a:lnTo>
                  <a:lnTo>
                    <a:pt x="29324" y="434884"/>
                  </a:lnTo>
                  <a:lnTo>
                    <a:pt x="29268" y="434950"/>
                  </a:lnTo>
                  <a:lnTo>
                    <a:pt x="29257" y="435115"/>
                  </a:lnTo>
                  <a:lnTo>
                    <a:pt x="29180" y="435226"/>
                  </a:lnTo>
                  <a:lnTo>
                    <a:pt x="29070" y="435270"/>
                  </a:lnTo>
                  <a:lnTo>
                    <a:pt x="29037" y="435325"/>
                  </a:lnTo>
                  <a:lnTo>
                    <a:pt x="29136" y="435766"/>
                  </a:lnTo>
                  <a:lnTo>
                    <a:pt x="28971" y="436196"/>
                  </a:lnTo>
                  <a:lnTo>
                    <a:pt x="29015" y="436460"/>
                  </a:lnTo>
                  <a:lnTo>
                    <a:pt x="28926" y="436802"/>
                  </a:lnTo>
                  <a:lnTo>
                    <a:pt x="28982" y="437001"/>
                  </a:lnTo>
                  <a:lnTo>
                    <a:pt x="28993" y="437243"/>
                  </a:lnTo>
                  <a:lnTo>
                    <a:pt x="28904" y="437442"/>
                  </a:lnTo>
                  <a:lnTo>
                    <a:pt x="28783" y="437563"/>
                  </a:lnTo>
                  <a:lnTo>
                    <a:pt x="28673" y="437629"/>
                  </a:lnTo>
                  <a:lnTo>
                    <a:pt x="28331" y="437728"/>
                  </a:lnTo>
                  <a:lnTo>
                    <a:pt x="27525" y="437850"/>
                  </a:lnTo>
                  <a:lnTo>
                    <a:pt x="27238" y="437872"/>
                  </a:lnTo>
                  <a:lnTo>
                    <a:pt x="26665" y="437872"/>
                  </a:lnTo>
                  <a:lnTo>
                    <a:pt x="26488" y="437938"/>
                  </a:lnTo>
                  <a:lnTo>
                    <a:pt x="26345" y="437927"/>
                  </a:lnTo>
                  <a:lnTo>
                    <a:pt x="26267" y="437784"/>
                  </a:lnTo>
                  <a:lnTo>
                    <a:pt x="26212" y="437750"/>
                  </a:lnTo>
                  <a:lnTo>
                    <a:pt x="25881" y="437728"/>
                  </a:lnTo>
                  <a:lnTo>
                    <a:pt x="25782" y="437563"/>
                  </a:lnTo>
                  <a:lnTo>
                    <a:pt x="25716" y="437541"/>
                  </a:lnTo>
                  <a:lnTo>
                    <a:pt x="25583" y="437585"/>
                  </a:lnTo>
                  <a:lnTo>
                    <a:pt x="25473" y="437453"/>
                  </a:lnTo>
                  <a:lnTo>
                    <a:pt x="25407" y="437420"/>
                  </a:lnTo>
                  <a:lnTo>
                    <a:pt x="25341" y="437431"/>
                  </a:lnTo>
                  <a:lnTo>
                    <a:pt x="25308" y="437497"/>
                  </a:lnTo>
                  <a:lnTo>
                    <a:pt x="25385" y="437673"/>
                  </a:lnTo>
                  <a:lnTo>
                    <a:pt x="25407" y="437795"/>
                  </a:lnTo>
                  <a:lnTo>
                    <a:pt x="25374" y="437839"/>
                  </a:lnTo>
                  <a:lnTo>
                    <a:pt x="25296" y="437883"/>
                  </a:lnTo>
                  <a:lnTo>
                    <a:pt x="25076" y="437894"/>
                  </a:lnTo>
                  <a:lnTo>
                    <a:pt x="24811" y="437861"/>
                  </a:lnTo>
                  <a:lnTo>
                    <a:pt x="24557" y="437761"/>
                  </a:lnTo>
                  <a:lnTo>
                    <a:pt x="24381" y="437607"/>
                  </a:lnTo>
                  <a:lnTo>
                    <a:pt x="24193" y="437376"/>
                  </a:lnTo>
                  <a:lnTo>
                    <a:pt x="24127" y="437243"/>
                  </a:lnTo>
                  <a:lnTo>
                    <a:pt x="24138" y="437078"/>
                  </a:lnTo>
                  <a:lnTo>
                    <a:pt x="24226" y="436913"/>
                  </a:lnTo>
                  <a:lnTo>
                    <a:pt x="24270" y="436857"/>
                  </a:lnTo>
                  <a:lnTo>
                    <a:pt x="24491" y="436747"/>
                  </a:lnTo>
                  <a:lnTo>
                    <a:pt x="24921" y="436626"/>
                  </a:lnTo>
                  <a:lnTo>
                    <a:pt x="25032" y="436416"/>
                  </a:lnTo>
                  <a:lnTo>
                    <a:pt x="25186" y="436383"/>
                  </a:lnTo>
                  <a:lnTo>
                    <a:pt x="25230" y="436328"/>
                  </a:lnTo>
                  <a:lnTo>
                    <a:pt x="25131" y="436196"/>
                  </a:lnTo>
                  <a:lnTo>
                    <a:pt x="24955" y="436130"/>
                  </a:lnTo>
                  <a:lnTo>
                    <a:pt x="24723" y="436218"/>
                  </a:lnTo>
                  <a:lnTo>
                    <a:pt x="24679" y="436383"/>
                  </a:lnTo>
                  <a:lnTo>
                    <a:pt x="24513" y="436372"/>
                  </a:lnTo>
                  <a:lnTo>
                    <a:pt x="24436" y="436405"/>
                  </a:lnTo>
                  <a:lnTo>
                    <a:pt x="24282" y="436394"/>
                  </a:lnTo>
                  <a:lnTo>
                    <a:pt x="24017" y="436284"/>
                  </a:lnTo>
                  <a:lnTo>
                    <a:pt x="23774" y="436097"/>
                  </a:lnTo>
                  <a:lnTo>
                    <a:pt x="23752" y="435931"/>
                  </a:lnTo>
                  <a:lnTo>
                    <a:pt x="23774" y="435567"/>
                  </a:lnTo>
                  <a:lnTo>
                    <a:pt x="23730" y="435336"/>
                  </a:lnTo>
                  <a:lnTo>
                    <a:pt x="23653" y="435170"/>
                  </a:lnTo>
                  <a:lnTo>
                    <a:pt x="23664" y="435137"/>
                  </a:lnTo>
                  <a:lnTo>
                    <a:pt x="23752" y="435071"/>
                  </a:lnTo>
                  <a:lnTo>
                    <a:pt x="23774" y="434895"/>
                  </a:lnTo>
                  <a:lnTo>
                    <a:pt x="23719" y="434763"/>
                  </a:lnTo>
                  <a:lnTo>
                    <a:pt x="23630" y="434707"/>
                  </a:lnTo>
                  <a:lnTo>
                    <a:pt x="23244" y="434178"/>
                  </a:lnTo>
                  <a:lnTo>
                    <a:pt x="23211" y="433936"/>
                  </a:lnTo>
                  <a:lnTo>
                    <a:pt x="23244" y="433605"/>
                  </a:lnTo>
                  <a:lnTo>
                    <a:pt x="23145" y="433450"/>
                  </a:lnTo>
                  <a:lnTo>
                    <a:pt x="23222" y="433219"/>
                  </a:lnTo>
                  <a:lnTo>
                    <a:pt x="23432" y="433020"/>
                  </a:lnTo>
                  <a:lnTo>
                    <a:pt x="23454" y="432954"/>
                  </a:lnTo>
                  <a:lnTo>
                    <a:pt x="23355" y="432811"/>
                  </a:lnTo>
                  <a:lnTo>
                    <a:pt x="23333" y="432723"/>
                  </a:lnTo>
                  <a:lnTo>
                    <a:pt x="23101" y="432513"/>
                  </a:lnTo>
                  <a:lnTo>
                    <a:pt x="23035" y="432359"/>
                  </a:lnTo>
                  <a:lnTo>
                    <a:pt x="23090" y="432183"/>
                  </a:lnTo>
                  <a:lnTo>
                    <a:pt x="23189" y="432116"/>
                  </a:lnTo>
                  <a:lnTo>
                    <a:pt x="23267" y="431984"/>
                  </a:lnTo>
                  <a:lnTo>
                    <a:pt x="23608" y="431609"/>
                  </a:lnTo>
                  <a:lnTo>
                    <a:pt x="23642" y="431510"/>
                  </a:lnTo>
                  <a:lnTo>
                    <a:pt x="23620" y="431378"/>
                  </a:lnTo>
                  <a:lnTo>
                    <a:pt x="23509" y="431256"/>
                  </a:lnTo>
                  <a:lnTo>
                    <a:pt x="23377" y="431179"/>
                  </a:lnTo>
                  <a:lnTo>
                    <a:pt x="23134" y="431168"/>
                  </a:lnTo>
                  <a:lnTo>
                    <a:pt x="22847" y="431058"/>
                  </a:lnTo>
                  <a:lnTo>
                    <a:pt x="22439" y="430672"/>
                  </a:lnTo>
                  <a:lnTo>
                    <a:pt x="22229" y="430407"/>
                  </a:lnTo>
                  <a:lnTo>
                    <a:pt x="22097" y="430165"/>
                  </a:lnTo>
                  <a:lnTo>
                    <a:pt x="22020" y="430099"/>
                  </a:lnTo>
                  <a:lnTo>
                    <a:pt x="21887" y="430088"/>
                  </a:lnTo>
                  <a:lnTo>
                    <a:pt x="21799" y="430187"/>
                  </a:lnTo>
                  <a:lnTo>
                    <a:pt x="21623" y="430275"/>
                  </a:lnTo>
                  <a:lnTo>
                    <a:pt x="21567" y="430264"/>
                  </a:lnTo>
                  <a:lnTo>
                    <a:pt x="21303" y="430044"/>
                  </a:lnTo>
                  <a:lnTo>
                    <a:pt x="20905" y="429459"/>
                  </a:lnTo>
                  <a:lnTo>
                    <a:pt x="20453" y="429040"/>
                  </a:lnTo>
                  <a:lnTo>
                    <a:pt x="20398" y="428776"/>
                  </a:lnTo>
                  <a:lnTo>
                    <a:pt x="20299" y="428720"/>
                  </a:lnTo>
                  <a:lnTo>
                    <a:pt x="20199" y="428776"/>
                  </a:lnTo>
                  <a:lnTo>
                    <a:pt x="20045" y="428776"/>
                  </a:lnTo>
                  <a:lnTo>
                    <a:pt x="19901" y="428698"/>
                  </a:lnTo>
                  <a:lnTo>
                    <a:pt x="19758" y="428676"/>
                  </a:lnTo>
                  <a:lnTo>
                    <a:pt x="19692" y="428731"/>
                  </a:lnTo>
                  <a:lnTo>
                    <a:pt x="19548" y="429051"/>
                  </a:lnTo>
                  <a:lnTo>
                    <a:pt x="19449" y="429371"/>
                  </a:lnTo>
                  <a:lnTo>
                    <a:pt x="19239" y="429669"/>
                  </a:lnTo>
                  <a:lnTo>
                    <a:pt x="19195" y="429779"/>
                  </a:lnTo>
                  <a:lnTo>
                    <a:pt x="19019" y="430099"/>
                  </a:lnTo>
                  <a:lnTo>
                    <a:pt x="18953" y="430297"/>
                  </a:lnTo>
                  <a:lnTo>
                    <a:pt x="18743" y="430595"/>
                  </a:lnTo>
                  <a:lnTo>
                    <a:pt x="18313" y="430959"/>
                  </a:lnTo>
                  <a:lnTo>
                    <a:pt x="17904" y="431091"/>
                  </a:lnTo>
                  <a:lnTo>
                    <a:pt x="17474" y="431201"/>
                  </a:lnTo>
                  <a:lnTo>
                    <a:pt x="17187" y="431411"/>
                  </a:lnTo>
                  <a:lnTo>
                    <a:pt x="17022" y="431422"/>
                  </a:lnTo>
                  <a:lnTo>
                    <a:pt x="16812" y="431356"/>
                  </a:lnTo>
                  <a:lnTo>
                    <a:pt x="16757" y="431378"/>
                  </a:lnTo>
                  <a:lnTo>
                    <a:pt x="16702" y="431455"/>
                  </a:lnTo>
                  <a:lnTo>
                    <a:pt x="16625" y="431477"/>
                  </a:lnTo>
                  <a:lnTo>
                    <a:pt x="16249" y="431477"/>
                  </a:lnTo>
                  <a:lnTo>
                    <a:pt x="15907" y="431510"/>
                  </a:lnTo>
                  <a:lnTo>
                    <a:pt x="15665" y="431444"/>
                  </a:lnTo>
                  <a:lnTo>
                    <a:pt x="14870" y="430937"/>
                  </a:lnTo>
                  <a:lnTo>
                    <a:pt x="14782" y="430705"/>
                  </a:lnTo>
                  <a:lnTo>
                    <a:pt x="14451" y="430220"/>
                  </a:lnTo>
                  <a:lnTo>
                    <a:pt x="14341" y="429944"/>
                  </a:lnTo>
                  <a:lnTo>
                    <a:pt x="14131" y="429746"/>
                  </a:lnTo>
                  <a:lnTo>
                    <a:pt x="13922" y="429647"/>
                  </a:lnTo>
                  <a:lnTo>
                    <a:pt x="13712" y="429591"/>
                  </a:lnTo>
                  <a:lnTo>
                    <a:pt x="13624" y="429525"/>
                  </a:lnTo>
                  <a:lnTo>
                    <a:pt x="13557" y="429525"/>
                  </a:lnTo>
                  <a:lnTo>
                    <a:pt x="13469" y="429591"/>
                  </a:lnTo>
                  <a:lnTo>
                    <a:pt x="13414" y="429691"/>
                  </a:lnTo>
                  <a:lnTo>
                    <a:pt x="13248" y="429757"/>
                  </a:lnTo>
                  <a:lnTo>
                    <a:pt x="12951" y="430010"/>
                  </a:lnTo>
                  <a:lnTo>
                    <a:pt x="12840" y="430033"/>
                  </a:lnTo>
                  <a:lnTo>
                    <a:pt x="12730" y="429878"/>
                  </a:lnTo>
                  <a:lnTo>
                    <a:pt x="12708" y="429536"/>
                  </a:lnTo>
                  <a:lnTo>
                    <a:pt x="12675" y="429470"/>
                  </a:lnTo>
                  <a:lnTo>
                    <a:pt x="12509" y="429316"/>
                  </a:lnTo>
                  <a:lnTo>
                    <a:pt x="12421" y="429305"/>
                  </a:lnTo>
                  <a:lnTo>
                    <a:pt x="12167" y="429503"/>
                  </a:lnTo>
                  <a:lnTo>
                    <a:pt x="11704" y="429636"/>
                  </a:lnTo>
                  <a:lnTo>
                    <a:pt x="11538" y="429812"/>
                  </a:lnTo>
                  <a:lnTo>
                    <a:pt x="11406" y="429900"/>
                  </a:lnTo>
                  <a:lnTo>
                    <a:pt x="11130" y="430165"/>
                  </a:lnTo>
                  <a:lnTo>
                    <a:pt x="11086" y="430595"/>
                  </a:lnTo>
                  <a:lnTo>
                    <a:pt x="11185" y="430815"/>
                  </a:lnTo>
                  <a:lnTo>
                    <a:pt x="11240" y="431036"/>
                  </a:lnTo>
                  <a:lnTo>
                    <a:pt x="11229" y="431488"/>
                  </a:lnTo>
                  <a:lnTo>
                    <a:pt x="11196" y="431554"/>
                  </a:lnTo>
                  <a:lnTo>
                    <a:pt x="10656" y="431841"/>
                  </a:lnTo>
                  <a:lnTo>
                    <a:pt x="9563" y="432127"/>
                  </a:lnTo>
                  <a:lnTo>
                    <a:pt x="9266" y="432171"/>
                  </a:lnTo>
                  <a:lnTo>
                    <a:pt x="8747" y="432491"/>
                  </a:lnTo>
                  <a:lnTo>
                    <a:pt x="8416" y="432524"/>
                  </a:lnTo>
                  <a:lnTo>
                    <a:pt x="8118" y="432613"/>
                  </a:lnTo>
                  <a:lnTo>
                    <a:pt x="7942" y="432756"/>
                  </a:lnTo>
                  <a:lnTo>
                    <a:pt x="7721" y="432855"/>
                  </a:lnTo>
                  <a:lnTo>
                    <a:pt x="7302" y="432910"/>
                  </a:lnTo>
                  <a:lnTo>
                    <a:pt x="7147" y="432921"/>
                  </a:lnTo>
                  <a:lnTo>
                    <a:pt x="6827" y="432789"/>
                  </a:lnTo>
                  <a:lnTo>
                    <a:pt x="6695" y="432778"/>
                  </a:lnTo>
                  <a:lnTo>
                    <a:pt x="6618" y="432822"/>
                  </a:lnTo>
                  <a:lnTo>
                    <a:pt x="6540" y="432976"/>
                  </a:lnTo>
                  <a:lnTo>
                    <a:pt x="6496" y="432998"/>
                  </a:lnTo>
                  <a:lnTo>
                    <a:pt x="6397" y="432932"/>
                  </a:lnTo>
                  <a:lnTo>
                    <a:pt x="6331" y="432789"/>
                  </a:lnTo>
                  <a:lnTo>
                    <a:pt x="6265" y="432701"/>
                  </a:lnTo>
                  <a:lnTo>
                    <a:pt x="6143" y="432668"/>
                  </a:lnTo>
                  <a:lnTo>
                    <a:pt x="4908" y="433076"/>
                  </a:lnTo>
                  <a:lnTo>
                    <a:pt x="4477" y="433175"/>
                  </a:lnTo>
                  <a:lnTo>
                    <a:pt x="4102" y="433142"/>
                  </a:lnTo>
                  <a:lnTo>
                    <a:pt x="3683" y="433142"/>
                  </a:lnTo>
                  <a:lnTo>
                    <a:pt x="3330" y="433219"/>
                  </a:lnTo>
                  <a:lnTo>
                    <a:pt x="3032" y="433219"/>
                  </a:lnTo>
                  <a:lnTo>
                    <a:pt x="2844" y="433186"/>
                  </a:lnTo>
                  <a:lnTo>
                    <a:pt x="2480" y="433076"/>
                  </a:lnTo>
                  <a:lnTo>
                    <a:pt x="2072" y="433020"/>
                  </a:lnTo>
                  <a:lnTo>
                    <a:pt x="1906" y="433076"/>
                  </a:lnTo>
                  <a:lnTo>
                    <a:pt x="1598" y="433230"/>
                  </a:lnTo>
                  <a:lnTo>
                    <a:pt x="1355" y="433252"/>
                  </a:lnTo>
                  <a:lnTo>
                    <a:pt x="1211" y="433208"/>
                  </a:lnTo>
                  <a:lnTo>
                    <a:pt x="1046" y="433219"/>
                  </a:lnTo>
                  <a:lnTo>
                    <a:pt x="1002" y="433263"/>
                  </a:lnTo>
                  <a:lnTo>
                    <a:pt x="1002" y="433307"/>
                  </a:lnTo>
                  <a:lnTo>
                    <a:pt x="1123" y="433417"/>
                  </a:lnTo>
                  <a:lnTo>
                    <a:pt x="1178" y="433561"/>
                  </a:lnTo>
                  <a:lnTo>
                    <a:pt x="1101" y="433947"/>
                  </a:lnTo>
                  <a:lnTo>
                    <a:pt x="1123" y="434741"/>
                  </a:lnTo>
                  <a:lnTo>
                    <a:pt x="1156" y="434873"/>
                  </a:lnTo>
                  <a:lnTo>
                    <a:pt x="1267" y="434983"/>
                  </a:lnTo>
                  <a:lnTo>
                    <a:pt x="1366" y="435237"/>
                  </a:lnTo>
                  <a:lnTo>
                    <a:pt x="1366" y="435622"/>
                  </a:lnTo>
                  <a:lnTo>
                    <a:pt x="1476" y="435986"/>
                  </a:lnTo>
                  <a:lnTo>
                    <a:pt x="1465" y="436207"/>
                  </a:lnTo>
                  <a:lnTo>
                    <a:pt x="1553" y="436725"/>
                  </a:lnTo>
                  <a:lnTo>
                    <a:pt x="1520" y="437144"/>
                  </a:lnTo>
                  <a:lnTo>
                    <a:pt x="1465" y="437354"/>
                  </a:lnTo>
                  <a:lnTo>
                    <a:pt x="1344" y="437541"/>
                  </a:lnTo>
                  <a:lnTo>
                    <a:pt x="1167" y="437662"/>
                  </a:lnTo>
                  <a:lnTo>
                    <a:pt x="759" y="437861"/>
                  </a:lnTo>
                  <a:lnTo>
                    <a:pt x="638" y="437861"/>
                  </a:lnTo>
                  <a:lnTo>
                    <a:pt x="494" y="437894"/>
                  </a:lnTo>
                  <a:lnTo>
                    <a:pt x="472" y="437971"/>
                  </a:lnTo>
                  <a:lnTo>
                    <a:pt x="814" y="438467"/>
                  </a:lnTo>
                  <a:lnTo>
                    <a:pt x="1123" y="438710"/>
                  </a:lnTo>
                  <a:lnTo>
                    <a:pt x="1542" y="439206"/>
                  </a:lnTo>
                  <a:lnTo>
                    <a:pt x="1697" y="439283"/>
                  </a:lnTo>
                  <a:lnTo>
                    <a:pt x="1962" y="439481"/>
                  </a:lnTo>
                  <a:lnTo>
                    <a:pt x="2061" y="439537"/>
                  </a:lnTo>
                  <a:lnTo>
                    <a:pt x="2138" y="439790"/>
                  </a:lnTo>
                  <a:lnTo>
                    <a:pt x="2204" y="440330"/>
                  </a:lnTo>
                  <a:lnTo>
                    <a:pt x="2282" y="440452"/>
                  </a:lnTo>
                  <a:lnTo>
                    <a:pt x="2447" y="440518"/>
                  </a:lnTo>
                  <a:lnTo>
                    <a:pt x="2502" y="440595"/>
                  </a:lnTo>
                  <a:lnTo>
                    <a:pt x="2513" y="440772"/>
                  </a:lnTo>
                  <a:lnTo>
                    <a:pt x="2425" y="441113"/>
                  </a:lnTo>
                  <a:lnTo>
                    <a:pt x="2425" y="441433"/>
                  </a:lnTo>
                  <a:lnTo>
                    <a:pt x="2546" y="441940"/>
                  </a:lnTo>
                  <a:lnTo>
                    <a:pt x="2789" y="442216"/>
                  </a:lnTo>
                  <a:lnTo>
                    <a:pt x="2866" y="442425"/>
                  </a:lnTo>
                  <a:lnTo>
                    <a:pt x="2899" y="442933"/>
                  </a:lnTo>
                  <a:lnTo>
                    <a:pt x="2933" y="443065"/>
                  </a:lnTo>
                  <a:lnTo>
                    <a:pt x="2899" y="443495"/>
                  </a:lnTo>
                  <a:lnTo>
                    <a:pt x="2833" y="443660"/>
                  </a:lnTo>
                  <a:lnTo>
                    <a:pt x="2833" y="443947"/>
                  </a:lnTo>
                  <a:lnTo>
                    <a:pt x="2955" y="444454"/>
                  </a:lnTo>
                  <a:lnTo>
                    <a:pt x="2899" y="444862"/>
                  </a:lnTo>
                  <a:lnTo>
                    <a:pt x="2767" y="445292"/>
                  </a:lnTo>
                  <a:lnTo>
                    <a:pt x="2756" y="445711"/>
                  </a:lnTo>
                  <a:lnTo>
                    <a:pt x="2767" y="445921"/>
                  </a:lnTo>
                  <a:lnTo>
                    <a:pt x="2712" y="446174"/>
                  </a:lnTo>
                  <a:lnTo>
                    <a:pt x="2745" y="446284"/>
                  </a:lnTo>
                  <a:lnTo>
                    <a:pt x="2734" y="446406"/>
                  </a:lnTo>
                  <a:lnTo>
                    <a:pt x="2635" y="446549"/>
                  </a:lnTo>
                  <a:lnTo>
                    <a:pt x="2690" y="446659"/>
                  </a:lnTo>
                  <a:lnTo>
                    <a:pt x="2888" y="446858"/>
                  </a:lnTo>
                  <a:lnTo>
                    <a:pt x="3164" y="447420"/>
                  </a:lnTo>
                  <a:lnTo>
                    <a:pt x="3175" y="447718"/>
                  </a:lnTo>
                  <a:lnTo>
                    <a:pt x="3230" y="447971"/>
                  </a:lnTo>
                  <a:lnTo>
                    <a:pt x="3308" y="448137"/>
                  </a:lnTo>
                  <a:lnTo>
                    <a:pt x="3330" y="448412"/>
                  </a:lnTo>
                  <a:lnTo>
                    <a:pt x="3363" y="448445"/>
                  </a:lnTo>
                  <a:lnTo>
                    <a:pt x="3528" y="448500"/>
                  </a:lnTo>
                  <a:lnTo>
                    <a:pt x="3639" y="448655"/>
                  </a:lnTo>
                  <a:lnTo>
                    <a:pt x="3628" y="448754"/>
                  </a:lnTo>
                  <a:lnTo>
                    <a:pt x="3517" y="448931"/>
                  </a:lnTo>
                  <a:lnTo>
                    <a:pt x="3506" y="449085"/>
                  </a:lnTo>
                  <a:lnTo>
                    <a:pt x="3539" y="449294"/>
                  </a:lnTo>
                  <a:lnTo>
                    <a:pt x="3661" y="449460"/>
                  </a:lnTo>
                  <a:lnTo>
                    <a:pt x="3793" y="449735"/>
                  </a:lnTo>
                  <a:lnTo>
                    <a:pt x="3782" y="449923"/>
                  </a:lnTo>
                  <a:lnTo>
                    <a:pt x="3738" y="450110"/>
                  </a:lnTo>
                  <a:lnTo>
                    <a:pt x="3826" y="450298"/>
                  </a:lnTo>
                  <a:lnTo>
                    <a:pt x="3926" y="450639"/>
                  </a:lnTo>
                  <a:lnTo>
                    <a:pt x="3948" y="450981"/>
                  </a:lnTo>
                  <a:lnTo>
                    <a:pt x="3937" y="451367"/>
                  </a:lnTo>
                  <a:lnTo>
                    <a:pt x="3970" y="451566"/>
                  </a:lnTo>
                  <a:lnTo>
                    <a:pt x="4389" y="452029"/>
                  </a:lnTo>
                  <a:lnTo>
                    <a:pt x="4643" y="452249"/>
                  </a:lnTo>
                  <a:lnTo>
                    <a:pt x="4863" y="452558"/>
                  </a:lnTo>
                  <a:lnTo>
                    <a:pt x="5062" y="452778"/>
                  </a:lnTo>
                  <a:lnTo>
                    <a:pt x="5305" y="453109"/>
                  </a:lnTo>
                  <a:lnTo>
                    <a:pt x="5426" y="453352"/>
                  </a:lnTo>
                  <a:lnTo>
                    <a:pt x="5470" y="453738"/>
                  </a:lnTo>
                  <a:lnTo>
                    <a:pt x="5592" y="453914"/>
                  </a:lnTo>
                  <a:lnTo>
                    <a:pt x="5702" y="454013"/>
                  </a:lnTo>
                  <a:lnTo>
                    <a:pt x="6022" y="454521"/>
                  </a:lnTo>
                  <a:lnTo>
                    <a:pt x="6198" y="454631"/>
                  </a:lnTo>
                  <a:lnTo>
                    <a:pt x="6485" y="454730"/>
                  </a:lnTo>
                  <a:lnTo>
                    <a:pt x="7125" y="454730"/>
                  </a:lnTo>
                  <a:lnTo>
                    <a:pt x="7434" y="454697"/>
                  </a:lnTo>
                  <a:lnTo>
                    <a:pt x="7853" y="454741"/>
                  </a:lnTo>
                  <a:lnTo>
                    <a:pt x="8273" y="454895"/>
                  </a:lnTo>
                  <a:lnTo>
                    <a:pt x="8780" y="455458"/>
                  </a:lnTo>
                  <a:lnTo>
                    <a:pt x="9067" y="455855"/>
                  </a:lnTo>
                  <a:lnTo>
                    <a:pt x="9144" y="456053"/>
                  </a:lnTo>
                  <a:lnTo>
                    <a:pt x="9221" y="456395"/>
                  </a:lnTo>
                  <a:lnTo>
                    <a:pt x="9188" y="456626"/>
                  </a:lnTo>
                  <a:lnTo>
                    <a:pt x="9221" y="456792"/>
                  </a:lnTo>
                  <a:lnTo>
                    <a:pt x="9177" y="456957"/>
                  </a:lnTo>
                  <a:lnTo>
                    <a:pt x="8957" y="457497"/>
                  </a:lnTo>
                  <a:lnTo>
                    <a:pt x="9012" y="458104"/>
                  </a:lnTo>
                  <a:lnTo>
                    <a:pt x="8703" y="458843"/>
                  </a:lnTo>
                  <a:lnTo>
                    <a:pt x="8670" y="459063"/>
                  </a:lnTo>
                  <a:lnTo>
                    <a:pt x="8515" y="459295"/>
                  </a:lnTo>
                  <a:lnTo>
                    <a:pt x="8372" y="459581"/>
                  </a:lnTo>
                  <a:lnTo>
                    <a:pt x="8328" y="459813"/>
                  </a:lnTo>
                  <a:lnTo>
                    <a:pt x="8328" y="460342"/>
                  </a:lnTo>
                  <a:lnTo>
                    <a:pt x="8295" y="460618"/>
                  </a:lnTo>
                  <a:lnTo>
                    <a:pt x="8217" y="460893"/>
                  </a:lnTo>
                  <a:lnTo>
                    <a:pt x="8085" y="461180"/>
                  </a:lnTo>
                  <a:lnTo>
                    <a:pt x="8107" y="461423"/>
                  </a:lnTo>
                  <a:lnTo>
                    <a:pt x="8284" y="461709"/>
                  </a:lnTo>
                  <a:lnTo>
                    <a:pt x="8350" y="461886"/>
                  </a:lnTo>
                  <a:lnTo>
                    <a:pt x="8350" y="461963"/>
                  </a:lnTo>
                  <a:lnTo>
                    <a:pt x="8184" y="462117"/>
                  </a:lnTo>
                  <a:lnTo>
                    <a:pt x="8195" y="462183"/>
                  </a:lnTo>
                  <a:lnTo>
                    <a:pt x="8228" y="462228"/>
                  </a:lnTo>
                  <a:lnTo>
                    <a:pt x="8262" y="462228"/>
                  </a:lnTo>
                  <a:lnTo>
                    <a:pt x="8515" y="462106"/>
                  </a:lnTo>
                  <a:lnTo>
                    <a:pt x="8648" y="462150"/>
                  </a:lnTo>
                  <a:lnTo>
                    <a:pt x="9001" y="462481"/>
                  </a:lnTo>
                  <a:lnTo>
                    <a:pt x="9464" y="462735"/>
                  </a:lnTo>
                  <a:lnTo>
                    <a:pt x="9663" y="462933"/>
                  </a:lnTo>
                  <a:lnTo>
                    <a:pt x="9762" y="462999"/>
                  </a:lnTo>
                  <a:lnTo>
                    <a:pt x="10082" y="463121"/>
                  </a:lnTo>
                  <a:lnTo>
                    <a:pt x="10501" y="463165"/>
                  </a:lnTo>
                  <a:lnTo>
                    <a:pt x="11362" y="463462"/>
                  </a:lnTo>
                  <a:lnTo>
                    <a:pt x="11748" y="463738"/>
                  </a:lnTo>
                  <a:lnTo>
                    <a:pt x="11858" y="463771"/>
                  </a:lnTo>
                  <a:lnTo>
                    <a:pt x="12189" y="463782"/>
                  </a:lnTo>
                  <a:lnTo>
                    <a:pt x="12609" y="463672"/>
                  </a:lnTo>
                  <a:lnTo>
                    <a:pt x="12752" y="463584"/>
                  </a:lnTo>
                  <a:lnTo>
                    <a:pt x="12928" y="463551"/>
                  </a:lnTo>
                  <a:lnTo>
                    <a:pt x="13591" y="463330"/>
                  </a:lnTo>
                  <a:lnTo>
                    <a:pt x="13822" y="463286"/>
                  </a:lnTo>
                  <a:lnTo>
                    <a:pt x="14131" y="463286"/>
                  </a:lnTo>
                  <a:lnTo>
                    <a:pt x="14308" y="463187"/>
                  </a:lnTo>
                  <a:lnTo>
                    <a:pt x="14628" y="463077"/>
                  </a:lnTo>
                  <a:lnTo>
                    <a:pt x="15146" y="462823"/>
                  </a:lnTo>
                  <a:lnTo>
                    <a:pt x="15621" y="462724"/>
                  </a:lnTo>
                  <a:lnTo>
                    <a:pt x="16095" y="462856"/>
                  </a:lnTo>
                  <a:lnTo>
                    <a:pt x="16316" y="462955"/>
                  </a:lnTo>
                  <a:lnTo>
                    <a:pt x="16702" y="463242"/>
                  </a:lnTo>
                  <a:lnTo>
                    <a:pt x="17143" y="463517"/>
                  </a:lnTo>
                  <a:lnTo>
                    <a:pt x="17485" y="463573"/>
                  </a:lnTo>
                  <a:lnTo>
                    <a:pt x="17595" y="463551"/>
                  </a:lnTo>
                  <a:lnTo>
                    <a:pt x="18037" y="463606"/>
                  </a:lnTo>
                  <a:lnTo>
                    <a:pt x="18213" y="463705"/>
                  </a:lnTo>
                  <a:lnTo>
                    <a:pt x="18842" y="464190"/>
                  </a:lnTo>
                  <a:lnTo>
                    <a:pt x="19416" y="464841"/>
                  </a:lnTo>
                  <a:lnTo>
                    <a:pt x="19581" y="464973"/>
                  </a:lnTo>
                  <a:lnTo>
                    <a:pt x="19614" y="465039"/>
                  </a:lnTo>
                  <a:lnTo>
                    <a:pt x="19835" y="465138"/>
                  </a:lnTo>
                  <a:lnTo>
                    <a:pt x="20199" y="465480"/>
                  </a:lnTo>
                  <a:lnTo>
                    <a:pt x="20343" y="465568"/>
                  </a:lnTo>
                  <a:lnTo>
                    <a:pt x="21038" y="465822"/>
                  </a:lnTo>
                  <a:lnTo>
                    <a:pt x="21479" y="465855"/>
                  </a:lnTo>
                  <a:lnTo>
                    <a:pt x="21667" y="465800"/>
                  </a:lnTo>
                  <a:lnTo>
                    <a:pt x="21887" y="465767"/>
                  </a:lnTo>
                  <a:lnTo>
                    <a:pt x="22285" y="465855"/>
                  </a:lnTo>
                  <a:lnTo>
                    <a:pt x="22605" y="465866"/>
                  </a:lnTo>
                  <a:lnTo>
                    <a:pt x="23101" y="466064"/>
                  </a:lnTo>
                  <a:lnTo>
                    <a:pt x="23178" y="466120"/>
                  </a:lnTo>
                  <a:lnTo>
                    <a:pt x="23388" y="466186"/>
                  </a:lnTo>
                  <a:lnTo>
                    <a:pt x="24017" y="466120"/>
                  </a:lnTo>
                  <a:lnTo>
                    <a:pt x="24204" y="466042"/>
                  </a:lnTo>
                  <a:lnTo>
                    <a:pt x="25120" y="465910"/>
                  </a:lnTo>
                  <a:lnTo>
                    <a:pt x="25219" y="465844"/>
                  </a:lnTo>
                  <a:lnTo>
                    <a:pt x="25981" y="465778"/>
                  </a:lnTo>
                  <a:lnTo>
                    <a:pt x="26201" y="465734"/>
                  </a:lnTo>
                  <a:lnTo>
                    <a:pt x="27150" y="465943"/>
                  </a:lnTo>
                  <a:lnTo>
                    <a:pt x="27349" y="465921"/>
                  </a:lnTo>
                  <a:lnTo>
                    <a:pt x="27580" y="465789"/>
                  </a:lnTo>
                  <a:lnTo>
                    <a:pt x="27757" y="465778"/>
                  </a:lnTo>
                  <a:lnTo>
                    <a:pt x="28165" y="465800"/>
                  </a:lnTo>
                  <a:lnTo>
                    <a:pt x="28485" y="465789"/>
                  </a:lnTo>
                  <a:lnTo>
                    <a:pt x="28673" y="465855"/>
                  </a:lnTo>
                  <a:lnTo>
                    <a:pt x="28893" y="465855"/>
                  </a:lnTo>
                  <a:lnTo>
                    <a:pt x="28982" y="465822"/>
                  </a:lnTo>
                  <a:lnTo>
                    <a:pt x="29235" y="465822"/>
                  </a:lnTo>
                  <a:lnTo>
                    <a:pt x="29290" y="465767"/>
                  </a:lnTo>
                  <a:lnTo>
                    <a:pt x="29280" y="465524"/>
                  </a:lnTo>
                  <a:lnTo>
                    <a:pt x="29213" y="465403"/>
                  </a:lnTo>
                  <a:lnTo>
                    <a:pt x="29224" y="465249"/>
                  </a:lnTo>
                  <a:lnTo>
                    <a:pt x="29302" y="465094"/>
                  </a:lnTo>
                  <a:lnTo>
                    <a:pt x="29456" y="464962"/>
                  </a:lnTo>
                  <a:lnTo>
                    <a:pt x="29908" y="464774"/>
                  </a:lnTo>
                  <a:lnTo>
                    <a:pt x="30206" y="464697"/>
                  </a:lnTo>
                  <a:lnTo>
                    <a:pt x="31078" y="464664"/>
                  </a:lnTo>
                  <a:lnTo>
                    <a:pt x="31310" y="464620"/>
                  </a:lnTo>
                  <a:lnTo>
                    <a:pt x="31354" y="464576"/>
                  </a:lnTo>
                  <a:lnTo>
                    <a:pt x="31365" y="464532"/>
                  </a:lnTo>
                  <a:lnTo>
                    <a:pt x="31310" y="464455"/>
                  </a:lnTo>
                  <a:lnTo>
                    <a:pt x="31199" y="464344"/>
                  </a:lnTo>
                  <a:lnTo>
                    <a:pt x="30934" y="464245"/>
                  </a:lnTo>
                  <a:lnTo>
                    <a:pt x="30736" y="464080"/>
                  </a:lnTo>
                  <a:lnTo>
                    <a:pt x="30504" y="462922"/>
                  </a:lnTo>
                  <a:lnTo>
                    <a:pt x="30405" y="462602"/>
                  </a:lnTo>
                  <a:lnTo>
                    <a:pt x="30350" y="462205"/>
                  </a:lnTo>
                  <a:lnTo>
                    <a:pt x="30129" y="461566"/>
                  </a:lnTo>
                  <a:lnTo>
                    <a:pt x="30008" y="460882"/>
                  </a:lnTo>
                  <a:lnTo>
                    <a:pt x="29820" y="460717"/>
                  </a:lnTo>
                  <a:lnTo>
                    <a:pt x="29313" y="460474"/>
                  </a:lnTo>
                  <a:lnTo>
                    <a:pt x="29059" y="460177"/>
                  </a:lnTo>
                  <a:lnTo>
                    <a:pt x="28982" y="460122"/>
                  </a:lnTo>
                  <a:lnTo>
                    <a:pt x="28904" y="459901"/>
                  </a:lnTo>
                  <a:lnTo>
                    <a:pt x="28849" y="459449"/>
                  </a:lnTo>
                  <a:lnTo>
                    <a:pt x="28816" y="459361"/>
                  </a:lnTo>
                  <a:lnTo>
                    <a:pt x="28640" y="459184"/>
                  </a:lnTo>
                  <a:lnTo>
                    <a:pt x="28066" y="458402"/>
                  </a:lnTo>
                  <a:lnTo>
                    <a:pt x="28044" y="458192"/>
                  </a:lnTo>
                  <a:lnTo>
                    <a:pt x="27856" y="457850"/>
                  </a:lnTo>
                  <a:lnTo>
                    <a:pt x="27525" y="457520"/>
                  </a:lnTo>
                  <a:lnTo>
                    <a:pt x="27426" y="457288"/>
                  </a:lnTo>
                  <a:lnTo>
                    <a:pt x="27283" y="457145"/>
                  </a:lnTo>
                  <a:lnTo>
                    <a:pt x="27051" y="457012"/>
                  </a:lnTo>
                  <a:lnTo>
                    <a:pt x="26929" y="456803"/>
                  </a:lnTo>
                  <a:lnTo>
                    <a:pt x="26929" y="456660"/>
                  </a:lnTo>
                  <a:lnTo>
                    <a:pt x="26985" y="456362"/>
                  </a:lnTo>
                  <a:lnTo>
                    <a:pt x="27040" y="456219"/>
                  </a:lnTo>
                  <a:lnTo>
                    <a:pt x="27084" y="455943"/>
                  </a:lnTo>
                  <a:lnTo>
                    <a:pt x="27095" y="455447"/>
                  </a:lnTo>
                  <a:lnTo>
                    <a:pt x="27349" y="454862"/>
                  </a:lnTo>
                  <a:lnTo>
                    <a:pt x="27349" y="454818"/>
                  </a:lnTo>
                  <a:lnTo>
                    <a:pt x="27238" y="454631"/>
                  </a:lnTo>
                  <a:lnTo>
                    <a:pt x="26599" y="454002"/>
                  </a:lnTo>
                  <a:lnTo>
                    <a:pt x="26477" y="453837"/>
                  </a:lnTo>
                  <a:lnTo>
                    <a:pt x="26411" y="453627"/>
                  </a:lnTo>
                  <a:lnTo>
                    <a:pt x="26201" y="453220"/>
                  </a:lnTo>
                  <a:lnTo>
                    <a:pt x="25859" y="452778"/>
                  </a:lnTo>
                  <a:lnTo>
                    <a:pt x="25583" y="452635"/>
                  </a:lnTo>
                  <a:lnTo>
                    <a:pt x="25263" y="452117"/>
                  </a:lnTo>
                  <a:lnTo>
                    <a:pt x="25065" y="451863"/>
                  </a:lnTo>
                  <a:lnTo>
                    <a:pt x="24988" y="451720"/>
                  </a:lnTo>
                  <a:lnTo>
                    <a:pt x="24866" y="451356"/>
                  </a:lnTo>
                  <a:lnTo>
                    <a:pt x="24866" y="451036"/>
                  </a:lnTo>
                  <a:lnTo>
                    <a:pt x="24899" y="450959"/>
                  </a:lnTo>
                  <a:lnTo>
                    <a:pt x="24899" y="450772"/>
                  </a:lnTo>
                  <a:lnTo>
                    <a:pt x="24933" y="450662"/>
                  </a:lnTo>
                  <a:lnTo>
                    <a:pt x="24999" y="450595"/>
                  </a:lnTo>
                  <a:lnTo>
                    <a:pt x="25109" y="450584"/>
                  </a:lnTo>
                  <a:lnTo>
                    <a:pt x="25385" y="450739"/>
                  </a:lnTo>
                  <a:lnTo>
                    <a:pt x="25473" y="450827"/>
                  </a:lnTo>
                  <a:lnTo>
                    <a:pt x="25683" y="451158"/>
                  </a:lnTo>
                  <a:lnTo>
                    <a:pt x="26212" y="451687"/>
                  </a:lnTo>
                  <a:lnTo>
                    <a:pt x="26510" y="451665"/>
                  </a:lnTo>
                  <a:lnTo>
                    <a:pt x="26797" y="451698"/>
                  </a:lnTo>
                  <a:lnTo>
                    <a:pt x="27029" y="451786"/>
                  </a:lnTo>
                  <a:lnTo>
                    <a:pt x="27106" y="451885"/>
                  </a:lnTo>
                  <a:lnTo>
                    <a:pt x="27227" y="452084"/>
                  </a:lnTo>
                  <a:lnTo>
                    <a:pt x="27305" y="452382"/>
                  </a:lnTo>
                  <a:lnTo>
                    <a:pt x="27404" y="452426"/>
                  </a:lnTo>
                  <a:lnTo>
                    <a:pt x="27536" y="452591"/>
                  </a:lnTo>
                  <a:lnTo>
                    <a:pt x="27834" y="452856"/>
                  </a:lnTo>
                  <a:lnTo>
                    <a:pt x="28011" y="453297"/>
                  </a:lnTo>
                  <a:lnTo>
                    <a:pt x="28309" y="453374"/>
                  </a:lnTo>
                  <a:lnTo>
                    <a:pt x="28606" y="453253"/>
                  </a:lnTo>
                  <a:lnTo>
                    <a:pt x="28893" y="453208"/>
                  </a:lnTo>
                  <a:lnTo>
                    <a:pt x="29015" y="453076"/>
                  </a:lnTo>
                  <a:lnTo>
                    <a:pt x="29070" y="452801"/>
                  </a:lnTo>
                  <a:lnTo>
                    <a:pt x="29136" y="452657"/>
                  </a:lnTo>
                  <a:lnTo>
                    <a:pt x="29313" y="452470"/>
                  </a:lnTo>
                  <a:lnTo>
                    <a:pt x="29478" y="452227"/>
                  </a:lnTo>
                  <a:lnTo>
                    <a:pt x="29699" y="451996"/>
                  </a:lnTo>
                  <a:lnTo>
                    <a:pt x="29953" y="451852"/>
                  </a:lnTo>
                  <a:lnTo>
                    <a:pt x="30460" y="451400"/>
                  </a:lnTo>
                  <a:lnTo>
                    <a:pt x="30968" y="451081"/>
                  </a:lnTo>
                  <a:lnTo>
                    <a:pt x="31431" y="450706"/>
                  </a:lnTo>
                  <a:lnTo>
                    <a:pt x="32016" y="450033"/>
                  </a:lnTo>
                  <a:lnTo>
                    <a:pt x="32325" y="449570"/>
                  </a:lnTo>
                  <a:lnTo>
                    <a:pt x="32733" y="449129"/>
                  </a:lnTo>
                  <a:lnTo>
                    <a:pt x="33020" y="448931"/>
                  </a:lnTo>
                  <a:lnTo>
                    <a:pt x="33439" y="448831"/>
                  </a:lnTo>
                  <a:lnTo>
                    <a:pt x="34057" y="448787"/>
                  </a:lnTo>
                  <a:lnTo>
                    <a:pt x="34167" y="448721"/>
                  </a:lnTo>
                  <a:lnTo>
                    <a:pt x="34388" y="448666"/>
                  </a:lnTo>
                  <a:lnTo>
                    <a:pt x="34730" y="448622"/>
                  </a:lnTo>
                  <a:lnTo>
                    <a:pt x="35370" y="448412"/>
                  </a:lnTo>
                  <a:lnTo>
                    <a:pt x="35646" y="448346"/>
                  </a:lnTo>
                  <a:lnTo>
                    <a:pt x="35800" y="448313"/>
                  </a:lnTo>
                  <a:lnTo>
                    <a:pt x="36021" y="448170"/>
                  </a:lnTo>
                  <a:lnTo>
                    <a:pt x="36153" y="448115"/>
                  </a:lnTo>
                  <a:lnTo>
                    <a:pt x="36263" y="448060"/>
                  </a:lnTo>
                  <a:lnTo>
                    <a:pt x="36308" y="447971"/>
                  </a:lnTo>
                  <a:lnTo>
                    <a:pt x="36274" y="447872"/>
                  </a:lnTo>
                  <a:lnTo>
                    <a:pt x="36197" y="447729"/>
                  </a:lnTo>
                  <a:lnTo>
                    <a:pt x="36120" y="447585"/>
                  </a:lnTo>
                  <a:lnTo>
                    <a:pt x="35977" y="447409"/>
                  </a:lnTo>
                  <a:lnTo>
                    <a:pt x="35899" y="447211"/>
                  </a:lnTo>
                  <a:lnTo>
                    <a:pt x="35811" y="447012"/>
                  </a:lnTo>
                  <a:lnTo>
                    <a:pt x="35767" y="446758"/>
                  </a:lnTo>
                  <a:lnTo>
                    <a:pt x="35767" y="446494"/>
                  </a:lnTo>
                  <a:lnTo>
                    <a:pt x="35866" y="446240"/>
                  </a:lnTo>
                  <a:lnTo>
                    <a:pt x="35954" y="446119"/>
                  </a:lnTo>
                  <a:lnTo>
                    <a:pt x="36087" y="446020"/>
                  </a:lnTo>
                  <a:lnTo>
                    <a:pt x="36219" y="445921"/>
                  </a:lnTo>
                  <a:lnTo>
                    <a:pt x="36418" y="445876"/>
                  </a:lnTo>
                  <a:lnTo>
                    <a:pt x="36572" y="445810"/>
                  </a:lnTo>
                  <a:lnTo>
                    <a:pt x="36705" y="445689"/>
                  </a:lnTo>
                  <a:lnTo>
                    <a:pt x="36672" y="445601"/>
                  </a:lnTo>
                  <a:lnTo>
                    <a:pt x="36672" y="445513"/>
                  </a:lnTo>
                  <a:lnTo>
                    <a:pt x="36848" y="445513"/>
                  </a:lnTo>
                  <a:lnTo>
                    <a:pt x="37025" y="445535"/>
                  </a:lnTo>
                  <a:lnTo>
                    <a:pt x="37113" y="445579"/>
                  </a:lnTo>
                  <a:lnTo>
                    <a:pt x="37168" y="445612"/>
                  </a:lnTo>
                  <a:lnTo>
                    <a:pt x="37278" y="445634"/>
                  </a:lnTo>
                  <a:lnTo>
                    <a:pt x="37367" y="445623"/>
                  </a:lnTo>
                  <a:lnTo>
                    <a:pt x="37422" y="445601"/>
                  </a:lnTo>
                  <a:lnTo>
                    <a:pt x="37477" y="445568"/>
                  </a:lnTo>
                  <a:lnTo>
                    <a:pt x="37554" y="445524"/>
                  </a:lnTo>
                  <a:lnTo>
                    <a:pt x="37631" y="445292"/>
                  </a:lnTo>
                  <a:lnTo>
                    <a:pt x="37698" y="445303"/>
                  </a:lnTo>
                  <a:lnTo>
                    <a:pt x="37775" y="445336"/>
                  </a:lnTo>
                  <a:lnTo>
                    <a:pt x="37819" y="445281"/>
                  </a:lnTo>
                  <a:lnTo>
                    <a:pt x="37874" y="445314"/>
                  </a:lnTo>
                  <a:lnTo>
                    <a:pt x="37929" y="445380"/>
                  </a:lnTo>
                  <a:lnTo>
                    <a:pt x="37973" y="445469"/>
                  </a:lnTo>
                  <a:lnTo>
                    <a:pt x="38062" y="445535"/>
                  </a:lnTo>
                  <a:lnTo>
                    <a:pt x="38161" y="445524"/>
                  </a:lnTo>
                  <a:lnTo>
                    <a:pt x="38271" y="445568"/>
                  </a:lnTo>
                  <a:lnTo>
                    <a:pt x="38305" y="445524"/>
                  </a:lnTo>
                  <a:lnTo>
                    <a:pt x="38404" y="445557"/>
                  </a:lnTo>
                  <a:lnTo>
                    <a:pt x="38492" y="445435"/>
                  </a:lnTo>
                  <a:lnTo>
                    <a:pt x="38503" y="445336"/>
                  </a:lnTo>
                  <a:lnTo>
                    <a:pt x="38525" y="445138"/>
                  </a:lnTo>
                  <a:lnTo>
                    <a:pt x="38514" y="444939"/>
                  </a:lnTo>
                  <a:lnTo>
                    <a:pt x="38613" y="444939"/>
                  </a:lnTo>
                  <a:lnTo>
                    <a:pt x="38691" y="444961"/>
                  </a:lnTo>
                  <a:lnTo>
                    <a:pt x="38702" y="444862"/>
                  </a:lnTo>
                  <a:lnTo>
                    <a:pt x="38691" y="444730"/>
                  </a:lnTo>
                  <a:lnTo>
                    <a:pt x="38658" y="444564"/>
                  </a:lnTo>
                  <a:lnTo>
                    <a:pt x="38658" y="444476"/>
                  </a:lnTo>
                  <a:lnTo>
                    <a:pt x="38790" y="444553"/>
                  </a:lnTo>
                  <a:lnTo>
                    <a:pt x="38889" y="444675"/>
                  </a:lnTo>
                  <a:lnTo>
                    <a:pt x="39011" y="444785"/>
                  </a:lnTo>
                  <a:lnTo>
                    <a:pt x="39066" y="444884"/>
                  </a:lnTo>
                  <a:lnTo>
                    <a:pt x="39165" y="444994"/>
                  </a:lnTo>
                  <a:lnTo>
                    <a:pt x="39242" y="445105"/>
                  </a:lnTo>
                  <a:lnTo>
                    <a:pt x="39320" y="445072"/>
                  </a:lnTo>
                  <a:lnTo>
                    <a:pt x="39408" y="445171"/>
                  </a:lnTo>
                  <a:lnTo>
                    <a:pt x="39430" y="445270"/>
                  </a:lnTo>
                  <a:lnTo>
                    <a:pt x="39485" y="445369"/>
                  </a:lnTo>
                  <a:lnTo>
                    <a:pt x="39562" y="445480"/>
                  </a:lnTo>
                  <a:lnTo>
                    <a:pt x="39651" y="445557"/>
                  </a:lnTo>
                  <a:lnTo>
                    <a:pt x="39684" y="445656"/>
                  </a:lnTo>
                  <a:lnTo>
                    <a:pt x="39717" y="445788"/>
                  </a:lnTo>
                  <a:lnTo>
                    <a:pt x="39750" y="445887"/>
                  </a:lnTo>
                  <a:lnTo>
                    <a:pt x="39772" y="445909"/>
                  </a:lnTo>
                  <a:lnTo>
                    <a:pt x="39849" y="445954"/>
                  </a:lnTo>
                  <a:lnTo>
                    <a:pt x="39937" y="445965"/>
                  </a:lnTo>
                  <a:lnTo>
                    <a:pt x="39970" y="445987"/>
                  </a:lnTo>
                  <a:lnTo>
                    <a:pt x="40004" y="446053"/>
                  </a:lnTo>
                  <a:lnTo>
                    <a:pt x="40092" y="446240"/>
                  </a:lnTo>
                  <a:lnTo>
                    <a:pt x="40147" y="446328"/>
                  </a:lnTo>
                  <a:lnTo>
                    <a:pt x="40158" y="446406"/>
                  </a:lnTo>
                  <a:lnTo>
                    <a:pt x="40213" y="446516"/>
                  </a:lnTo>
                  <a:lnTo>
                    <a:pt x="40268" y="446615"/>
                  </a:lnTo>
                  <a:lnTo>
                    <a:pt x="40335" y="446736"/>
                  </a:lnTo>
                  <a:lnTo>
                    <a:pt x="40379" y="446880"/>
                  </a:lnTo>
                  <a:lnTo>
                    <a:pt x="40368" y="446990"/>
                  </a:lnTo>
                  <a:lnTo>
                    <a:pt x="40390" y="447144"/>
                  </a:lnTo>
                  <a:lnTo>
                    <a:pt x="40434" y="447166"/>
                  </a:lnTo>
                  <a:lnTo>
                    <a:pt x="40434" y="447166"/>
                  </a:lnTo>
                  <a:lnTo>
                    <a:pt x="40445" y="447166"/>
                  </a:lnTo>
                  <a:lnTo>
                    <a:pt x="40445" y="447177"/>
                  </a:lnTo>
                  <a:lnTo>
                    <a:pt x="40445" y="447177"/>
                  </a:lnTo>
                  <a:lnTo>
                    <a:pt x="40445" y="447177"/>
                  </a:lnTo>
                  <a:lnTo>
                    <a:pt x="40445" y="447188"/>
                  </a:lnTo>
                  <a:lnTo>
                    <a:pt x="40445" y="447188"/>
                  </a:lnTo>
                  <a:lnTo>
                    <a:pt x="40456" y="447188"/>
                  </a:lnTo>
                  <a:lnTo>
                    <a:pt x="40456" y="447200"/>
                  </a:lnTo>
                  <a:lnTo>
                    <a:pt x="40456" y="447200"/>
                  </a:lnTo>
                  <a:lnTo>
                    <a:pt x="40467" y="447200"/>
                  </a:lnTo>
                  <a:lnTo>
                    <a:pt x="40467" y="447211"/>
                  </a:lnTo>
                  <a:lnTo>
                    <a:pt x="40467" y="447211"/>
                  </a:lnTo>
                  <a:lnTo>
                    <a:pt x="40478" y="447211"/>
                  </a:lnTo>
                  <a:lnTo>
                    <a:pt x="40478" y="447222"/>
                  </a:lnTo>
                  <a:lnTo>
                    <a:pt x="40489" y="447222"/>
                  </a:lnTo>
                  <a:lnTo>
                    <a:pt x="40489" y="447233"/>
                  </a:lnTo>
                  <a:lnTo>
                    <a:pt x="40489" y="447233"/>
                  </a:lnTo>
                  <a:lnTo>
                    <a:pt x="40489" y="447233"/>
                  </a:lnTo>
                  <a:lnTo>
                    <a:pt x="40500" y="447233"/>
                  </a:lnTo>
                  <a:lnTo>
                    <a:pt x="40500" y="447233"/>
                  </a:lnTo>
                  <a:lnTo>
                    <a:pt x="40500" y="447233"/>
                  </a:lnTo>
                  <a:lnTo>
                    <a:pt x="40500" y="447244"/>
                  </a:lnTo>
                  <a:lnTo>
                    <a:pt x="40511" y="447244"/>
                  </a:lnTo>
                  <a:lnTo>
                    <a:pt x="40511" y="447244"/>
                  </a:lnTo>
                  <a:lnTo>
                    <a:pt x="40522" y="447244"/>
                  </a:lnTo>
                  <a:lnTo>
                    <a:pt x="40522" y="447244"/>
                  </a:lnTo>
                  <a:lnTo>
                    <a:pt x="40522" y="447255"/>
                  </a:lnTo>
                  <a:lnTo>
                    <a:pt x="40522" y="447255"/>
                  </a:lnTo>
                  <a:lnTo>
                    <a:pt x="40522" y="447255"/>
                  </a:lnTo>
                  <a:lnTo>
                    <a:pt x="40533" y="447255"/>
                  </a:lnTo>
                  <a:lnTo>
                    <a:pt x="40533" y="447255"/>
                  </a:lnTo>
                  <a:lnTo>
                    <a:pt x="40533" y="447266"/>
                  </a:lnTo>
                  <a:lnTo>
                    <a:pt x="40544" y="447266"/>
                  </a:lnTo>
                  <a:lnTo>
                    <a:pt x="40544" y="447266"/>
                  </a:lnTo>
                  <a:lnTo>
                    <a:pt x="40544" y="447266"/>
                  </a:lnTo>
                  <a:lnTo>
                    <a:pt x="40544" y="447266"/>
                  </a:lnTo>
                  <a:lnTo>
                    <a:pt x="40555" y="447277"/>
                  </a:lnTo>
                  <a:lnTo>
                    <a:pt x="40555" y="447277"/>
                  </a:lnTo>
                  <a:lnTo>
                    <a:pt x="40566" y="447277"/>
                  </a:lnTo>
                  <a:lnTo>
                    <a:pt x="40566" y="447277"/>
                  </a:lnTo>
                  <a:lnTo>
                    <a:pt x="40566" y="447277"/>
                  </a:lnTo>
                  <a:lnTo>
                    <a:pt x="40577" y="447288"/>
                  </a:lnTo>
                  <a:lnTo>
                    <a:pt x="40577" y="447288"/>
                  </a:lnTo>
                  <a:lnTo>
                    <a:pt x="40588" y="447288"/>
                  </a:lnTo>
                  <a:lnTo>
                    <a:pt x="40588" y="447288"/>
                  </a:lnTo>
                  <a:lnTo>
                    <a:pt x="40588" y="447288"/>
                  </a:lnTo>
                  <a:lnTo>
                    <a:pt x="40599" y="447288"/>
                  </a:lnTo>
                  <a:lnTo>
                    <a:pt x="40599" y="447299"/>
                  </a:lnTo>
                  <a:lnTo>
                    <a:pt x="40610" y="447299"/>
                  </a:lnTo>
                  <a:lnTo>
                    <a:pt x="40610" y="447299"/>
                  </a:lnTo>
                  <a:lnTo>
                    <a:pt x="40610" y="447299"/>
                  </a:lnTo>
                  <a:lnTo>
                    <a:pt x="40621" y="447299"/>
                  </a:lnTo>
                  <a:lnTo>
                    <a:pt x="40621" y="447310"/>
                  </a:lnTo>
                  <a:lnTo>
                    <a:pt x="40621" y="447310"/>
                  </a:lnTo>
                  <a:lnTo>
                    <a:pt x="40621" y="447310"/>
                  </a:lnTo>
                  <a:lnTo>
                    <a:pt x="40633" y="447310"/>
                  </a:lnTo>
                  <a:lnTo>
                    <a:pt x="40633" y="447310"/>
                  </a:lnTo>
                  <a:lnTo>
                    <a:pt x="40644" y="447321"/>
                  </a:lnTo>
                  <a:lnTo>
                    <a:pt x="40644" y="447321"/>
                  </a:lnTo>
                  <a:lnTo>
                    <a:pt x="40644" y="447321"/>
                  </a:lnTo>
                  <a:lnTo>
                    <a:pt x="40655" y="447332"/>
                  </a:lnTo>
                  <a:lnTo>
                    <a:pt x="40655" y="447332"/>
                  </a:lnTo>
                  <a:lnTo>
                    <a:pt x="40666" y="447332"/>
                  </a:lnTo>
                  <a:lnTo>
                    <a:pt x="40666" y="447332"/>
                  </a:lnTo>
                  <a:lnTo>
                    <a:pt x="40666" y="447343"/>
                  </a:lnTo>
                  <a:lnTo>
                    <a:pt x="40677" y="447343"/>
                  </a:lnTo>
                  <a:lnTo>
                    <a:pt x="40688" y="447343"/>
                  </a:lnTo>
                  <a:lnTo>
                    <a:pt x="40688" y="447343"/>
                  </a:lnTo>
                  <a:lnTo>
                    <a:pt x="40688" y="447354"/>
                  </a:lnTo>
                  <a:lnTo>
                    <a:pt x="40699" y="447354"/>
                  </a:lnTo>
                  <a:lnTo>
                    <a:pt x="40699" y="447354"/>
                  </a:lnTo>
                  <a:lnTo>
                    <a:pt x="40699" y="447354"/>
                  </a:lnTo>
                  <a:lnTo>
                    <a:pt x="40710" y="447354"/>
                  </a:lnTo>
                  <a:lnTo>
                    <a:pt x="40710" y="447354"/>
                  </a:lnTo>
                  <a:lnTo>
                    <a:pt x="40754" y="447365"/>
                  </a:lnTo>
                  <a:lnTo>
                    <a:pt x="40776" y="447354"/>
                  </a:lnTo>
                  <a:lnTo>
                    <a:pt x="40787" y="447365"/>
                  </a:lnTo>
                  <a:lnTo>
                    <a:pt x="40798" y="447387"/>
                  </a:lnTo>
                  <a:lnTo>
                    <a:pt x="40831" y="447420"/>
                  </a:lnTo>
                  <a:lnTo>
                    <a:pt x="40864" y="447442"/>
                  </a:lnTo>
                  <a:lnTo>
                    <a:pt x="40864" y="447442"/>
                  </a:lnTo>
                  <a:lnTo>
                    <a:pt x="40875" y="447442"/>
                  </a:lnTo>
                  <a:lnTo>
                    <a:pt x="40875" y="447453"/>
                  </a:lnTo>
                  <a:lnTo>
                    <a:pt x="40875" y="447453"/>
                  </a:lnTo>
                  <a:lnTo>
                    <a:pt x="40875" y="447464"/>
                  </a:lnTo>
                  <a:lnTo>
                    <a:pt x="40886" y="447464"/>
                  </a:lnTo>
                  <a:lnTo>
                    <a:pt x="40886" y="447464"/>
                  </a:lnTo>
                  <a:lnTo>
                    <a:pt x="40897" y="447475"/>
                  </a:lnTo>
                  <a:lnTo>
                    <a:pt x="40897" y="447475"/>
                  </a:lnTo>
                  <a:lnTo>
                    <a:pt x="40897" y="447475"/>
                  </a:lnTo>
                  <a:lnTo>
                    <a:pt x="40897" y="447486"/>
                  </a:lnTo>
                  <a:lnTo>
                    <a:pt x="40908" y="447486"/>
                  </a:lnTo>
                  <a:lnTo>
                    <a:pt x="40908" y="447486"/>
                  </a:lnTo>
                  <a:lnTo>
                    <a:pt x="40908" y="447497"/>
                  </a:lnTo>
                  <a:lnTo>
                    <a:pt x="40908" y="447497"/>
                  </a:lnTo>
                  <a:lnTo>
                    <a:pt x="40908" y="447497"/>
                  </a:lnTo>
                  <a:lnTo>
                    <a:pt x="40919" y="447508"/>
                  </a:lnTo>
                  <a:lnTo>
                    <a:pt x="40919" y="447508"/>
                  </a:lnTo>
                  <a:lnTo>
                    <a:pt x="40930" y="447508"/>
                  </a:lnTo>
                  <a:lnTo>
                    <a:pt x="40930" y="447519"/>
                  </a:lnTo>
                  <a:lnTo>
                    <a:pt x="40941" y="447519"/>
                  </a:lnTo>
                  <a:lnTo>
                    <a:pt x="40941" y="447519"/>
                  </a:lnTo>
                  <a:lnTo>
                    <a:pt x="40941" y="447530"/>
                  </a:lnTo>
                  <a:lnTo>
                    <a:pt x="40952" y="447530"/>
                  </a:lnTo>
                  <a:lnTo>
                    <a:pt x="40952" y="447530"/>
                  </a:lnTo>
                  <a:lnTo>
                    <a:pt x="40963" y="447541"/>
                  </a:lnTo>
                  <a:lnTo>
                    <a:pt x="40963" y="447541"/>
                  </a:lnTo>
                  <a:lnTo>
                    <a:pt x="40963" y="447552"/>
                  </a:lnTo>
                  <a:lnTo>
                    <a:pt x="40975" y="447552"/>
                  </a:lnTo>
                  <a:lnTo>
                    <a:pt x="40975" y="447552"/>
                  </a:lnTo>
                  <a:lnTo>
                    <a:pt x="40986" y="447563"/>
                  </a:lnTo>
                  <a:lnTo>
                    <a:pt x="40986" y="447563"/>
                  </a:lnTo>
                  <a:lnTo>
                    <a:pt x="40986" y="447563"/>
                  </a:lnTo>
                  <a:lnTo>
                    <a:pt x="40997" y="447574"/>
                  </a:lnTo>
                  <a:lnTo>
                    <a:pt x="40997" y="447574"/>
                  </a:lnTo>
                  <a:lnTo>
                    <a:pt x="40997" y="447574"/>
                  </a:lnTo>
                  <a:lnTo>
                    <a:pt x="40997" y="447585"/>
                  </a:lnTo>
                  <a:lnTo>
                    <a:pt x="41008" y="447585"/>
                  </a:lnTo>
                  <a:lnTo>
                    <a:pt x="41008" y="447585"/>
                  </a:lnTo>
                  <a:lnTo>
                    <a:pt x="41008" y="447585"/>
                  </a:lnTo>
                  <a:lnTo>
                    <a:pt x="41019" y="447596"/>
                  </a:lnTo>
                  <a:lnTo>
                    <a:pt x="41019" y="447596"/>
                  </a:lnTo>
                  <a:lnTo>
                    <a:pt x="41030" y="447596"/>
                  </a:lnTo>
                  <a:lnTo>
                    <a:pt x="41030" y="447607"/>
                  </a:lnTo>
                  <a:lnTo>
                    <a:pt x="41030" y="447607"/>
                  </a:lnTo>
                  <a:lnTo>
                    <a:pt x="41041" y="447607"/>
                  </a:lnTo>
                  <a:lnTo>
                    <a:pt x="41041" y="447619"/>
                  </a:lnTo>
                  <a:lnTo>
                    <a:pt x="41052" y="447619"/>
                  </a:lnTo>
                  <a:lnTo>
                    <a:pt x="41052" y="447619"/>
                  </a:lnTo>
                  <a:lnTo>
                    <a:pt x="41063" y="447630"/>
                  </a:lnTo>
                  <a:lnTo>
                    <a:pt x="41063" y="447630"/>
                  </a:lnTo>
                  <a:lnTo>
                    <a:pt x="41063" y="447630"/>
                  </a:lnTo>
                  <a:lnTo>
                    <a:pt x="41074" y="447630"/>
                  </a:lnTo>
                  <a:lnTo>
                    <a:pt x="41074" y="447641"/>
                  </a:lnTo>
                  <a:lnTo>
                    <a:pt x="41085" y="447641"/>
                  </a:lnTo>
                  <a:lnTo>
                    <a:pt x="41085" y="447652"/>
                  </a:lnTo>
                  <a:lnTo>
                    <a:pt x="41096" y="447652"/>
                  </a:lnTo>
                  <a:lnTo>
                    <a:pt x="41096" y="447652"/>
                  </a:lnTo>
                  <a:lnTo>
                    <a:pt x="41107" y="447652"/>
                  </a:lnTo>
                  <a:lnTo>
                    <a:pt x="41107" y="447663"/>
                  </a:lnTo>
                  <a:lnTo>
                    <a:pt x="41118" y="447663"/>
                  </a:lnTo>
                  <a:lnTo>
                    <a:pt x="41118" y="447663"/>
                  </a:lnTo>
                  <a:lnTo>
                    <a:pt x="41129" y="447674"/>
                  </a:lnTo>
                  <a:lnTo>
                    <a:pt x="41129" y="447674"/>
                  </a:lnTo>
                  <a:lnTo>
                    <a:pt x="41140" y="447674"/>
                  </a:lnTo>
                  <a:lnTo>
                    <a:pt x="41151" y="447674"/>
                  </a:lnTo>
                  <a:lnTo>
                    <a:pt x="41151" y="447685"/>
                  </a:lnTo>
                  <a:lnTo>
                    <a:pt x="41151" y="447685"/>
                  </a:lnTo>
                  <a:lnTo>
                    <a:pt x="41162" y="447685"/>
                  </a:lnTo>
                  <a:lnTo>
                    <a:pt x="41162" y="447685"/>
                  </a:lnTo>
                  <a:lnTo>
                    <a:pt x="41162" y="447696"/>
                  </a:lnTo>
                  <a:lnTo>
                    <a:pt x="41173" y="447696"/>
                  </a:lnTo>
                  <a:lnTo>
                    <a:pt x="41173" y="447696"/>
                  </a:lnTo>
                  <a:lnTo>
                    <a:pt x="41173" y="447696"/>
                  </a:lnTo>
                  <a:lnTo>
                    <a:pt x="41184" y="447696"/>
                  </a:lnTo>
                  <a:lnTo>
                    <a:pt x="41184" y="447707"/>
                  </a:lnTo>
                  <a:lnTo>
                    <a:pt x="41184" y="447707"/>
                  </a:lnTo>
                  <a:lnTo>
                    <a:pt x="41195" y="447707"/>
                  </a:lnTo>
                  <a:lnTo>
                    <a:pt x="41195" y="447707"/>
                  </a:lnTo>
                  <a:lnTo>
                    <a:pt x="41195" y="447707"/>
                  </a:lnTo>
                  <a:lnTo>
                    <a:pt x="41195" y="447718"/>
                  </a:lnTo>
                  <a:lnTo>
                    <a:pt x="41206" y="447718"/>
                  </a:lnTo>
                  <a:lnTo>
                    <a:pt x="41206" y="447718"/>
                  </a:lnTo>
                  <a:lnTo>
                    <a:pt x="41206" y="447718"/>
                  </a:lnTo>
                  <a:lnTo>
                    <a:pt x="41206" y="447718"/>
                  </a:lnTo>
                  <a:lnTo>
                    <a:pt x="41217" y="447729"/>
                  </a:lnTo>
                  <a:lnTo>
                    <a:pt x="41217" y="447729"/>
                  </a:lnTo>
                  <a:lnTo>
                    <a:pt x="41217" y="447729"/>
                  </a:lnTo>
                  <a:lnTo>
                    <a:pt x="41228" y="447729"/>
                  </a:lnTo>
                  <a:lnTo>
                    <a:pt x="41228" y="447740"/>
                  </a:lnTo>
                  <a:lnTo>
                    <a:pt x="41239" y="447740"/>
                  </a:lnTo>
                  <a:lnTo>
                    <a:pt x="41239" y="447751"/>
                  </a:lnTo>
                  <a:lnTo>
                    <a:pt x="41239" y="447751"/>
                  </a:lnTo>
                  <a:lnTo>
                    <a:pt x="41250" y="447751"/>
                  </a:lnTo>
                  <a:lnTo>
                    <a:pt x="41250" y="447762"/>
                  </a:lnTo>
                  <a:lnTo>
                    <a:pt x="41250" y="447762"/>
                  </a:lnTo>
                  <a:lnTo>
                    <a:pt x="41250" y="447762"/>
                  </a:lnTo>
                  <a:lnTo>
                    <a:pt x="41261" y="447762"/>
                  </a:lnTo>
                  <a:lnTo>
                    <a:pt x="41261" y="447762"/>
                  </a:lnTo>
                  <a:lnTo>
                    <a:pt x="41261" y="447773"/>
                  </a:lnTo>
                  <a:lnTo>
                    <a:pt x="41261" y="447773"/>
                  </a:lnTo>
                  <a:lnTo>
                    <a:pt x="41272" y="447773"/>
                  </a:lnTo>
                  <a:lnTo>
                    <a:pt x="41272" y="447784"/>
                  </a:lnTo>
                  <a:lnTo>
                    <a:pt x="41283" y="447784"/>
                  </a:lnTo>
                  <a:lnTo>
                    <a:pt x="41283" y="447784"/>
                  </a:lnTo>
                  <a:lnTo>
                    <a:pt x="41283" y="447795"/>
                  </a:lnTo>
                  <a:lnTo>
                    <a:pt x="41283" y="447795"/>
                  </a:lnTo>
                  <a:lnTo>
                    <a:pt x="41283" y="447795"/>
                  </a:lnTo>
                  <a:lnTo>
                    <a:pt x="41294" y="447795"/>
                  </a:lnTo>
                  <a:lnTo>
                    <a:pt x="41294" y="447795"/>
                  </a:lnTo>
                  <a:lnTo>
                    <a:pt x="41294" y="447806"/>
                  </a:lnTo>
                  <a:lnTo>
                    <a:pt x="41305" y="447806"/>
                  </a:lnTo>
                  <a:lnTo>
                    <a:pt x="41305" y="447806"/>
                  </a:lnTo>
                  <a:lnTo>
                    <a:pt x="41305" y="447806"/>
                  </a:lnTo>
                  <a:lnTo>
                    <a:pt x="41305" y="447806"/>
                  </a:lnTo>
                  <a:lnTo>
                    <a:pt x="41305" y="447806"/>
                  </a:lnTo>
                  <a:lnTo>
                    <a:pt x="41305" y="447806"/>
                  </a:lnTo>
                  <a:lnTo>
                    <a:pt x="41317" y="447817"/>
                  </a:lnTo>
                  <a:lnTo>
                    <a:pt x="41317" y="447817"/>
                  </a:lnTo>
                  <a:lnTo>
                    <a:pt x="41317" y="447817"/>
                  </a:lnTo>
                  <a:lnTo>
                    <a:pt x="41317" y="447828"/>
                  </a:lnTo>
                  <a:lnTo>
                    <a:pt x="41328" y="447828"/>
                  </a:lnTo>
                  <a:lnTo>
                    <a:pt x="41328" y="447828"/>
                  </a:lnTo>
                  <a:lnTo>
                    <a:pt x="41328" y="447828"/>
                  </a:lnTo>
                  <a:lnTo>
                    <a:pt x="41328" y="447839"/>
                  </a:lnTo>
                  <a:lnTo>
                    <a:pt x="41328" y="447839"/>
                  </a:lnTo>
                  <a:lnTo>
                    <a:pt x="41328" y="447839"/>
                  </a:lnTo>
                  <a:lnTo>
                    <a:pt x="41339" y="447839"/>
                  </a:lnTo>
                  <a:lnTo>
                    <a:pt x="41339" y="447839"/>
                  </a:lnTo>
                  <a:lnTo>
                    <a:pt x="41339" y="447850"/>
                  </a:lnTo>
                  <a:lnTo>
                    <a:pt x="41339" y="447850"/>
                  </a:lnTo>
                  <a:lnTo>
                    <a:pt x="41350" y="447850"/>
                  </a:lnTo>
                  <a:lnTo>
                    <a:pt x="41350" y="447850"/>
                  </a:lnTo>
                  <a:lnTo>
                    <a:pt x="41350" y="447861"/>
                  </a:lnTo>
                  <a:lnTo>
                    <a:pt x="41361" y="447861"/>
                  </a:lnTo>
                  <a:lnTo>
                    <a:pt x="41361" y="447861"/>
                  </a:lnTo>
                  <a:lnTo>
                    <a:pt x="41361" y="447872"/>
                  </a:lnTo>
                  <a:lnTo>
                    <a:pt x="41372" y="447872"/>
                  </a:lnTo>
                  <a:lnTo>
                    <a:pt x="41372" y="447872"/>
                  </a:lnTo>
                  <a:lnTo>
                    <a:pt x="41372" y="447872"/>
                  </a:lnTo>
                  <a:lnTo>
                    <a:pt x="41372" y="447872"/>
                  </a:lnTo>
                  <a:lnTo>
                    <a:pt x="41372" y="447883"/>
                  </a:lnTo>
                  <a:lnTo>
                    <a:pt x="41383" y="447883"/>
                  </a:lnTo>
                  <a:lnTo>
                    <a:pt x="41383" y="447883"/>
                  </a:lnTo>
                  <a:lnTo>
                    <a:pt x="41383" y="447883"/>
                  </a:lnTo>
                  <a:lnTo>
                    <a:pt x="41383" y="447894"/>
                  </a:lnTo>
                  <a:lnTo>
                    <a:pt x="41394" y="447894"/>
                  </a:lnTo>
                  <a:lnTo>
                    <a:pt x="41394" y="447894"/>
                  </a:lnTo>
                  <a:lnTo>
                    <a:pt x="41394" y="447894"/>
                  </a:lnTo>
                  <a:lnTo>
                    <a:pt x="41394" y="447905"/>
                  </a:lnTo>
                  <a:lnTo>
                    <a:pt x="41394" y="447905"/>
                  </a:lnTo>
                  <a:lnTo>
                    <a:pt x="41394" y="447905"/>
                  </a:lnTo>
                  <a:lnTo>
                    <a:pt x="41394" y="447905"/>
                  </a:lnTo>
                  <a:lnTo>
                    <a:pt x="41405" y="447905"/>
                  </a:lnTo>
                  <a:lnTo>
                    <a:pt x="41405" y="447916"/>
                  </a:lnTo>
                  <a:lnTo>
                    <a:pt x="41405" y="447916"/>
                  </a:lnTo>
                  <a:lnTo>
                    <a:pt x="41405" y="447916"/>
                  </a:lnTo>
                  <a:lnTo>
                    <a:pt x="41405" y="447916"/>
                  </a:lnTo>
                  <a:lnTo>
                    <a:pt x="41416" y="447916"/>
                  </a:lnTo>
                  <a:lnTo>
                    <a:pt x="41416" y="447927"/>
                  </a:lnTo>
                  <a:lnTo>
                    <a:pt x="41416" y="447927"/>
                  </a:lnTo>
                  <a:lnTo>
                    <a:pt x="41416" y="447927"/>
                  </a:lnTo>
                  <a:lnTo>
                    <a:pt x="41416" y="447927"/>
                  </a:lnTo>
                  <a:lnTo>
                    <a:pt x="41416" y="447927"/>
                  </a:lnTo>
                  <a:lnTo>
                    <a:pt x="41427" y="447927"/>
                  </a:lnTo>
                  <a:lnTo>
                    <a:pt x="41427" y="447938"/>
                  </a:lnTo>
                  <a:lnTo>
                    <a:pt x="41427" y="447938"/>
                  </a:lnTo>
                  <a:lnTo>
                    <a:pt x="41427" y="447938"/>
                  </a:lnTo>
                  <a:lnTo>
                    <a:pt x="41427" y="447938"/>
                  </a:lnTo>
                  <a:lnTo>
                    <a:pt x="41438" y="447938"/>
                  </a:lnTo>
                  <a:lnTo>
                    <a:pt x="41438" y="447938"/>
                  </a:lnTo>
                  <a:lnTo>
                    <a:pt x="41438" y="447938"/>
                  </a:lnTo>
                  <a:lnTo>
                    <a:pt x="41438" y="447949"/>
                  </a:lnTo>
                  <a:lnTo>
                    <a:pt x="41438" y="447949"/>
                  </a:lnTo>
                  <a:lnTo>
                    <a:pt x="41438" y="447949"/>
                  </a:lnTo>
                  <a:lnTo>
                    <a:pt x="41438" y="447949"/>
                  </a:lnTo>
                  <a:lnTo>
                    <a:pt x="41438" y="447960"/>
                  </a:lnTo>
                  <a:lnTo>
                    <a:pt x="41438" y="447960"/>
                  </a:lnTo>
                  <a:lnTo>
                    <a:pt x="41449" y="447949"/>
                  </a:lnTo>
                  <a:lnTo>
                    <a:pt x="41449" y="447949"/>
                  </a:lnTo>
                  <a:lnTo>
                    <a:pt x="41449" y="447949"/>
                  </a:lnTo>
                  <a:lnTo>
                    <a:pt x="41449" y="447949"/>
                  </a:lnTo>
                  <a:lnTo>
                    <a:pt x="41460" y="447949"/>
                  </a:lnTo>
                  <a:lnTo>
                    <a:pt x="41460" y="447949"/>
                  </a:lnTo>
                  <a:lnTo>
                    <a:pt x="41460" y="447949"/>
                  </a:lnTo>
                  <a:lnTo>
                    <a:pt x="41471" y="447949"/>
                  </a:lnTo>
                  <a:lnTo>
                    <a:pt x="41471" y="447949"/>
                  </a:lnTo>
                  <a:lnTo>
                    <a:pt x="41471" y="447949"/>
                  </a:lnTo>
                  <a:lnTo>
                    <a:pt x="41471" y="447960"/>
                  </a:lnTo>
                  <a:lnTo>
                    <a:pt x="41482" y="447960"/>
                  </a:lnTo>
                  <a:lnTo>
                    <a:pt x="41482" y="447960"/>
                  </a:lnTo>
                  <a:lnTo>
                    <a:pt x="41482" y="447960"/>
                  </a:lnTo>
                  <a:lnTo>
                    <a:pt x="41482" y="447960"/>
                  </a:lnTo>
                  <a:lnTo>
                    <a:pt x="41482" y="447960"/>
                  </a:lnTo>
                  <a:lnTo>
                    <a:pt x="41493" y="447960"/>
                  </a:lnTo>
                  <a:lnTo>
                    <a:pt x="41493" y="447971"/>
                  </a:lnTo>
                  <a:lnTo>
                    <a:pt x="41493" y="447971"/>
                  </a:lnTo>
                  <a:lnTo>
                    <a:pt x="41493" y="447971"/>
                  </a:lnTo>
                  <a:lnTo>
                    <a:pt x="41504" y="447971"/>
                  </a:lnTo>
                  <a:lnTo>
                    <a:pt x="41504" y="447971"/>
                  </a:lnTo>
                  <a:lnTo>
                    <a:pt x="41504" y="447971"/>
                  </a:lnTo>
                  <a:lnTo>
                    <a:pt x="41504" y="447971"/>
                  </a:lnTo>
                  <a:lnTo>
                    <a:pt x="41504" y="447971"/>
                  </a:lnTo>
                  <a:lnTo>
                    <a:pt x="41515" y="447971"/>
                  </a:lnTo>
                  <a:lnTo>
                    <a:pt x="41515" y="447982"/>
                  </a:lnTo>
                  <a:lnTo>
                    <a:pt x="41515" y="447982"/>
                  </a:lnTo>
                  <a:lnTo>
                    <a:pt x="41515" y="447982"/>
                  </a:lnTo>
                  <a:lnTo>
                    <a:pt x="41515" y="447982"/>
                  </a:lnTo>
                  <a:lnTo>
                    <a:pt x="41515" y="447982"/>
                  </a:lnTo>
                  <a:lnTo>
                    <a:pt x="41526" y="447993"/>
                  </a:lnTo>
                  <a:lnTo>
                    <a:pt x="41537" y="448004"/>
                  </a:lnTo>
                  <a:lnTo>
                    <a:pt x="41548" y="448015"/>
                  </a:lnTo>
                  <a:lnTo>
                    <a:pt x="41559" y="448026"/>
                  </a:lnTo>
                  <a:lnTo>
                    <a:pt x="41559" y="448026"/>
                  </a:lnTo>
                  <a:lnTo>
                    <a:pt x="41559" y="448037"/>
                  </a:lnTo>
                  <a:lnTo>
                    <a:pt x="41570" y="448037"/>
                  </a:lnTo>
                  <a:lnTo>
                    <a:pt x="41570" y="448037"/>
                  </a:lnTo>
                  <a:lnTo>
                    <a:pt x="41570" y="448037"/>
                  </a:lnTo>
                  <a:lnTo>
                    <a:pt x="41570" y="448037"/>
                  </a:lnTo>
                  <a:lnTo>
                    <a:pt x="41570" y="448048"/>
                  </a:lnTo>
                  <a:lnTo>
                    <a:pt x="41570" y="448048"/>
                  </a:lnTo>
                  <a:lnTo>
                    <a:pt x="41570" y="448048"/>
                  </a:lnTo>
                  <a:lnTo>
                    <a:pt x="41581" y="448048"/>
                  </a:lnTo>
                  <a:lnTo>
                    <a:pt x="41581" y="448048"/>
                  </a:lnTo>
                  <a:lnTo>
                    <a:pt x="41581" y="448048"/>
                  </a:lnTo>
                  <a:lnTo>
                    <a:pt x="41581" y="448060"/>
                  </a:lnTo>
                  <a:lnTo>
                    <a:pt x="41581" y="448060"/>
                  </a:lnTo>
                  <a:lnTo>
                    <a:pt x="41592" y="448060"/>
                  </a:lnTo>
                  <a:lnTo>
                    <a:pt x="41592" y="448060"/>
                  </a:lnTo>
                  <a:lnTo>
                    <a:pt x="41592" y="448060"/>
                  </a:lnTo>
                  <a:lnTo>
                    <a:pt x="41592" y="448071"/>
                  </a:lnTo>
                  <a:lnTo>
                    <a:pt x="41592" y="448071"/>
                  </a:lnTo>
                  <a:lnTo>
                    <a:pt x="41603" y="448071"/>
                  </a:lnTo>
                  <a:lnTo>
                    <a:pt x="41603" y="448071"/>
                  </a:lnTo>
                  <a:lnTo>
                    <a:pt x="41603" y="448071"/>
                  </a:lnTo>
                  <a:lnTo>
                    <a:pt x="41603" y="448071"/>
                  </a:lnTo>
                  <a:lnTo>
                    <a:pt x="41603" y="448082"/>
                  </a:lnTo>
                  <a:lnTo>
                    <a:pt x="41614" y="448082"/>
                  </a:lnTo>
                  <a:lnTo>
                    <a:pt x="41614" y="448082"/>
                  </a:lnTo>
                  <a:lnTo>
                    <a:pt x="41614" y="448082"/>
                  </a:lnTo>
                  <a:lnTo>
                    <a:pt x="41614" y="448082"/>
                  </a:lnTo>
                  <a:lnTo>
                    <a:pt x="41614" y="448082"/>
                  </a:lnTo>
                  <a:lnTo>
                    <a:pt x="41614" y="448093"/>
                  </a:lnTo>
                  <a:lnTo>
                    <a:pt x="41625" y="448093"/>
                  </a:lnTo>
                  <a:lnTo>
                    <a:pt x="41625" y="448093"/>
                  </a:lnTo>
                  <a:lnTo>
                    <a:pt x="41625" y="448093"/>
                  </a:lnTo>
                  <a:lnTo>
                    <a:pt x="41625" y="448093"/>
                  </a:lnTo>
                  <a:lnTo>
                    <a:pt x="41625" y="448104"/>
                  </a:lnTo>
                  <a:lnTo>
                    <a:pt x="41625" y="448104"/>
                  </a:lnTo>
                  <a:lnTo>
                    <a:pt x="41636" y="448104"/>
                  </a:lnTo>
                  <a:lnTo>
                    <a:pt x="41636" y="448104"/>
                  </a:lnTo>
                  <a:lnTo>
                    <a:pt x="41636" y="448104"/>
                  </a:lnTo>
                  <a:lnTo>
                    <a:pt x="41636" y="448104"/>
                  </a:lnTo>
                  <a:lnTo>
                    <a:pt x="41636" y="448115"/>
                  </a:lnTo>
                  <a:lnTo>
                    <a:pt x="41636" y="448115"/>
                  </a:lnTo>
                  <a:lnTo>
                    <a:pt x="41647" y="448115"/>
                  </a:lnTo>
                  <a:lnTo>
                    <a:pt x="41647" y="448115"/>
                  </a:lnTo>
                  <a:lnTo>
                    <a:pt x="41647" y="448115"/>
                  </a:lnTo>
                  <a:lnTo>
                    <a:pt x="41647" y="448126"/>
                  </a:lnTo>
                  <a:lnTo>
                    <a:pt x="41647" y="448126"/>
                  </a:lnTo>
                  <a:lnTo>
                    <a:pt x="41647" y="448126"/>
                  </a:lnTo>
                  <a:lnTo>
                    <a:pt x="41647" y="448126"/>
                  </a:lnTo>
                  <a:lnTo>
                    <a:pt x="41659" y="448126"/>
                  </a:lnTo>
                  <a:lnTo>
                    <a:pt x="41659" y="448137"/>
                  </a:lnTo>
                  <a:lnTo>
                    <a:pt x="41659" y="448137"/>
                  </a:lnTo>
                  <a:lnTo>
                    <a:pt x="41659" y="448137"/>
                  </a:lnTo>
                  <a:lnTo>
                    <a:pt x="41659" y="448137"/>
                  </a:lnTo>
                  <a:lnTo>
                    <a:pt x="41659" y="448137"/>
                  </a:lnTo>
                  <a:lnTo>
                    <a:pt x="41659" y="448148"/>
                  </a:lnTo>
                  <a:lnTo>
                    <a:pt x="41659" y="448148"/>
                  </a:lnTo>
                  <a:lnTo>
                    <a:pt x="41670" y="448148"/>
                  </a:lnTo>
                  <a:lnTo>
                    <a:pt x="41670" y="448148"/>
                  </a:lnTo>
                  <a:lnTo>
                    <a:pt x="41670" y="448148"/>
                  </a:lnTo>
                  <a:lnTo>
                    <a:pt x="41670" y="448148"/>
                  </a:lnTo>
                  <a:lnTo>
                    <a:pt x="41670" y="448148"/>
                  </a:lnTo>
                  <a:lnTo>
                    <a:pt x="41681" y="448148"/>
                  </a:lnTo>
                  <a:lnTo>
                    <a:pt x="41681" y="448148"/>
                  </a:lnTo>
                  <a:lnTo>
                    <a:pt x="41681" y="448148"/>
                  </a:lnTo>
                  <a:lnTo>
                    <a:pt x="41681" y="448159"/>
                  </a:lnTo>
                  <a:lnTo>
                    <a:pt x="41692" y="448159"/>
                  </a:lnTo>
                  <a:lnTo>
                    <a:pt x="41692" y="448159"/>
                  </a:lnTo>
                  <a:lnTo>
                    <a:pt x="41692" y="448159"/>
                  </a:lnTo>
                  <a:lnTo>
                    <a:pt x="41692" y="448159"/>
                  </a:lnTo>
                  <a:lnTo>
                    <a:pt x="41703" y="448159"/>
                  </a:lnTo>
                  <a:lnTo>
                    <a:pt x="41703" y="448159"/>
                  </a:lnTo>
                  <a:lnTo>
                    <a:pt x="41703" y="448159"/>
                  </a:lnTo>
                  <a:lnTo>
                    <a:pt x="41703" y="448159"/>
                  </a:lnTo>
                  <a:lnTo>
                    <a:pt x="41703" y="448170"/>
                  </a:lnTo>
                  <a:lnTo>
                    <a:pt x="41714" y="448170"/>
                  </a:lnTo>
                  <a:lnTo>
                    <a:pt x="41714" y="448170"/>
                  </a:lnTo>
                  <a:lnTo>
                    <a:pt x="41714" y="448170"/>
                  </a:lnTo>
                  <a:lnTo>
                    <a:pt x="41714" y="448170"/>
                  </a:lnTo>
                  <a:lnTo>
                    <a:pt x="41725" y="448170"/>
                  </a:lnTo>
                  <a:lnTo>
                    <a:pt x="41725" y="448170"/>
                  </a:lnTo>
                  <a:lnTo>
                    <a:pt x="41725" y="448170"/>
                  </a:lnTo>
                  <a:lnTo>
                    <a:pt x="41725" y="448181"/>
                  </a:lnTo>
                  <a:lnTo>
                    <a:pt x="41725" y="448181"/>
                  </a:lnTo>
                  <a:lnTo>
                    <a:pt x="41736" y="448181"/>
                  </a:lnTo>
                  <a:lnTo>
                    <a:pt x="41736" y="448181"/>
                  </a:lnTo>
                  <a:lnTo>
                    <a:pt x="41736" y="448181"/>
                  </a:lnTo>
                  <a:lnTo>
                    <a:pt x="41736" y="448181"/>
                  </a:lnTo>
                  <a:lnTo>
                    <a:pt x="41736" y="448192"/>
                  </a:lnTo>
                  <a:lnTo>
                    <a:pt x="41736" y="448192"/>
                  </a:lnTo>
                  <a:lnTo>
                    <a:pt x="41747" y="448192"/>
                  </a:lnTo>
                  <a:lnTo>
                    <a:pt x="41747" y="448192"/>
                  </a:lnTo>
                  <a:lnTo>
                    <a:pt x="41747" y="448192"/>
                  </a:lnTo>
                  <a:lnTo>
                    <a:pt x="41747" y="448192"/>
                  </a:lnTo>
                  <a:lnTo>
                    <a:pt x="41747" y="448203"/>
                  </a:lnTo>
                  <a:lnTo>
                    <a:pt x="41747" y="448203"/>
                  </a:lnTo>
                  <a:lnTo>
                    <a:pt x="41758" y="448203"/>
                  </a:lnTo>
                  <a:lnTo>
                    <a:pt x="41758" y="448203"/>
                  </a:lnTo>
                  <a:lnTo>
                    <a:pt x="41758" y="448203"/>
                  </a:lnTo>
                  <a:lnTo>
                    <a:pt x="41758" y="448214"/>
                  </a:lnTo>
                  <a:lnTo>
                    <a:pt x="41758" y="448214"/>
                  </a:lnTo>
                  <a:lnTo>
                    <a:pt x="41780" y="448225"/>
                  </a:lnTo>
                  <a:lnTo>
                    <a:pt x="41791" y="448236"/>
                  </a:lnTo>
                  <a:lnTo>
                    <a:pt x="41791" y="448247"/>
                  </a:lnTo>
                  <a:lnTo>
                    <a:pt x="41802" y="448258"/>
                  </a:lnTo>
                  <a:lnTo>
                    <a:pt x="41802" y="448258"/>
                  </a:lnTo>
                  <a:lnTo>
                    <a:pt x="41802" y="448258"/>
                  </a:lnTo>
                  <a:lnTo>
                    <a:pt x="41802" y="448258"/>
                  </a:lnTo>
                  <a:lnTo>
                    <a:pt x="41802" y="448258"/>
                  </a:lnTo>
                  <a:lnTo>
                    <a:pt x="41802" y="448269"/>
                  </a:lnTo>
                  <a:lnTo>
                    <a:pt x="41802" y="448269"/>
                  </a:lnTo>
                  <a:lnTo>
                    <a:pt x="41802" y="448269"/>
                  </a:lnTo>
                  <a:lnTo>
                    <a:pt x="41813" y="448269"/>
                  </a:lnTo>
                  <a:lnTo>
                    <a:pt x="41813" y="448269"/>
                  </a:lnTo>
                  <a:lnTo>
                    <a:pt x="41813" y="448280"/>
                  </a:lnTo>
                  <a:lnTo>
                    <a:pt x="41813" y="448280"/>
                  </a:lnTo>
                  <a:lnTo>
                    <a:pt x="41813" y="448280"/>
                  </a:lnTo>
                  <a:lnTo>
                    <a:pt x="41813" y="448280"/>
                  </a:lnTo>
                  <a:lnTo>
                    <a:pt x="41824" y="448280"/>
                  </a:lnTo>
                  <a:lnTo>
                    <a:pt x="41824" y="448280"/>
                  </a:lnTo>
                  <a:lnTo>
                    <a:pt x="41824" y="448291"/>
                  </a:lnTo>
                  <a:lnTo>
                    <a:pt x="41824" y="448291"/>
                  </a:lnTo>
                  <a:lnTo>
                    <a:pt x="41835" y="448291"/>
                  </a:lnTo>
                  <a:lnTo>
                    <a:pt x="41835" y="448291"/>
                  </a:lnTo>
                  <a:lnTo>
                    <a:pt x="41835" y="448291"/>
                  </a:lnTo>
                  <a:lnTo>
                    <a:pt x="41835" y="448291"/>
                  </a:lnTo>
                  <a:lnTo>
                    <a:pt x="41846" y="448291"/>
                  </a:lnTo>
                  <a:lnTo>
                    <a:pt x="41846" y="448291"/>
                  </a:lnTo>
                  <a:lnTo>
                    <a:pt x="41846" y="448302"/>
                  </a:lnTo>
                  <a:lnTo>
                    <a:pt x="41846" y="448302"/>
                  </a:lnTo>
                  <a:lnTo>
                    <a:pt x="41857" y="448302"/>
                  </a:lnTo>
                  <a:lnTo>
                    <a:pt x="41857" y="448302"/>
                  </a:lnTo>
                  <a:lnTo>
                    <a:pt x="41857" y="448302"/>
                  </a:lnTo>
                  <a:lnTo>
                    <a:pt x="41857" y="448302"/>
                  </a:lnTo>
                  <a:lnTo>
                    <a:pt x="41857" y="448313"/>
                  </a:lnTo>
                  <a:lnTo>
                    <a:pt x="41857" y="448313"/>
                  </a:lnTo>
                  <a:lnTo>
                    <a:pt x="41857" y="448313"/>
                  </a:lnTo>
                  <a:lnTo>
                    <a:pt x="41868" y="448313"/>
                  </a:lnTo>
                  <a:lnTo>
                    <a:pt x="41868" y="448313"/>
                  </a:lnTo>
                  <a:lnTo>
                    <a:pt x="41868" y="448335"/>
                  </a:lnTo>
                  <a:lnTo>
                    <a:pt x="41890" y="448346"/>
                  </a:lnTo>
                  <a:lnTo>
                    <a:pt x="41901" y="448368"/>
                  </a:lnTo>
                  <a:lnTo>
                    <a:pt x="41934" y="448401"/>
                  </a:lnTo>
                  <a:lnTo>
                    <a:pt x="41956" y="448434"/>
                  </a:lnTo>
                  <a:lnTo>
                    <a:pt x="41990" y="448478"/>
                  </a:lnTo>
                  <a:lnTo>
                    <a:pt x="42034" y="448556"/>
                  </a:lnTo>
                  <a:lnTo>
                    <a:pt x="42078" y="448622"/>
                  </a:lnTo>
                  <a:lnTo>
                    <a:pt x="42100" y="448677"/>
                  </a:lnTo>
                  <a:lnTo>
                    <a:pt x="42122" y="448721"/>
                  </a:lnTo>
                  <a:lnTo>
                    <a:pt x="42133" y="448776"/>
                  </a:lnTo>
                  <a:lnTo>
                    <a:pt x="42166" y="448886"/>
                  </a:lnTo>
                  <a:lnTo>
                    <a:pt x="42177" y="448953"/>
                  </a:lnTo>
                  <a:lnTo>
                    <a:pt x="42177" y="448953"/>
                  </a:lnTo>
                  <a:lnTo>
                    <a:pt x="42177" y="448953"/>
                  </a:lnTo>
                  <a:lnTo>
                    <a:pt x="42177" y="448964"/>
                  </a:lnTo>
                  <a:lnTo>
                    <a:pt x="42177" y="448964"/>
                  </a:lnTo>
                  <a:lnTo>
                    <a:pt x="42177" y="448964"/>
                  </a:lnTo>
                  <a:lnTo>
                    <a:pt x="42177" y="448975"/>
                  </a:lnTo>
                  <a:lnTo>
                    <a:pt x="42177" y="448975"/>
                  </a:lnTo>
                  <a:lnTo>
                    <a:pt x="42177" y="448975"/>
                  </a:lnTo>
                  <a:lnTo>
                    <a:pt x="42177" y="448975"/>
                  </a:lnTo>
                  <a:lnTo>
                    <a:pt x="42177" y="448986"/>
                  </a:lnTo>
                  <a:lnTo>
                    <a:pt x="42177" y="448986"/>
                  </a:lnTo>
                  <a:lnTo>
                    <a:pt x="42177" y="448986"/>
                  </a:lnTo>
                  <a:lnTo>
                    <a:pt x="42177" y="448997"/>
                  </a:lnTo>
                  <a:lnTo>
                    <a:pt x="42177" y="448997"/>
                  </a:lnTo>
                  <a:lnTo>
                    <a:pt x="42177" y="448997"/>
                  </a:lnTo>
                  <a:lnTo>
                    <a:pt x="42177" y="449008"/>
                  </a:lnTo>
                  <a:lnTo>
                    <a:pt x="42188" y="449008"/>
                  </a:lnTo>
                  <a:lnTo>
                    <a:pt x="42188" y="449008"/>
                  </a:lnTo>
                  <a:lnTo>
                    <a:pt x="42188" y="449008"/>
                  </a:lnTo>
                  <a:lnTo>
                    <a:pt x="42188" y="449019"/>
                  </a:lnTo>
                  <a:lnTo>
                    <a:pt x="42188" y="449019"/>
                  </a:lnTo>
                  <a:lnTo>
                    <a:pt x="42188" y="449019"/>
                  </a:lnTo>
                  <a:lnTo>
                    <a:pt x="42188" y="449030"/>
                  </a:lnTo>
                  <a:lnTo>
                    <a:pt x="42188" y="449030"/>
                  </a:lnTo>
                  <a:lnTo>
                    <a:pt x="42188" y="449030"/>
                  </a:lnTo>
                  <a:lnTo>
                    <a:pt x="42188" y="449041"/>
                  </a:lnTo>
                  <a:lnTo>
                    <a:pt x="42188" y="449041"/>
                  </a:lnTo>
                  <a:lnTo>
                    <a:pt x="42188" y="449041"/>
                  </a:lnTo>
                  <a:lnTo>
                    <a:pt x="42188" y="449052"/>
                  </a:lnTo>
                  <a:lnTo>
                    <a:pt x="42188" y="449052"/>
                  </a:lnTo>
                  <a:lnTo>
                    <a:pt x="42188" y="449052"/>
                  </a:lnTo>
                  <a:lnTo>
                    <a:pt x="42188" y="449063"/>
                  </a:lnTo>
                  <a:lnTo>
                    <a:pt x="42188" y="449063"/>
                  </a:lnTo>
                  <a:lnTo>
                    <a:pt x="42188" y="449063"/>
                  </a:lnTo>
                  <a:lnTo>
                    <a:pt x="42188" y="449074"/>
                  </a:lnTo>
                  <a:lnTo>
                    <a:pt x="42188" y="449074"/>
                  </a:lnTo>
                  <a:lnTo>
                    <a:pt x="42188" y="449074"/>
                  </a:lnTo>
                  <a:lnTo>
                    <a:pt x="42188" y="449085"/>
                  </a:lnTo>
                  <a:lnTo>
                    <a:pt x="42188" y="449085"/>
                  </a:lnTo>
                  <a:lnTo>
                    <a:pt x="42188" y="449096"/>
                  </a:lnTo>
                  <a:lnTo>
                    <a:pt x="42188" y="449096"/>
                  </a:lnTo>
                  <a:lnTo>
                    <a:pt x="42188" y="449096"/>
                  </a:lnTo>
                  <a:lnTo>
                    <a:pt x="42188" y="449107"/>
                  </a:lnTo>
                  <a:lnTo>
                    <a:pt x="42188" y="449107"/>
                  </a:lnTo>
                  <a:lnTo>
                    <a:pt x="42188" y="449107"/>
                  </a:lnTo>
                  <a:lnTo>
                    <a:pt x="42188" y="449118"/>
                  </a:lnTo>
                  <a:lnTo>
                    <a:pt x="42188" y="449118"/>
                  </a:lnTo>
                  <a:lnTo>
                    <a:pt x="42188" y="449118"/>
                  </a:lnTo>
                  <a:lnTo>
                    <a:pt x="42188" y="449129"/>
                  </a:lnTo>
                  <a:lnTo>
                    <a:pt x="42188" y="449129"/>
                  </a:lnTo>
                  <a:lnTo>
                    <a:pt x="42188" y="449129"/>
                  </a:lnTo>
                  <a:lnTo>
                    <a:pt x="42188" y="449140"/>
                  </a:lnTo>
                  <a:lnTo>
                    <a:pt x="42188" y="449140"/>
                  </a:lnTo>
                  <a:lnTo>
                    <a:pt x="42188" y="449140"/>
                  </a:lnTo>
                  <a:lnTo>
                    <a:pt x="42188" y="449151"/>
                  </a:lnTo>
                  <a:lnTo>
                    <a:pt x="42188" y="449151"/>
                  </a:lnTo>
                  <a:lnTo>
                    <a:pt x="42188" y="449151"/>
                  </a:lnTo>
                  <a:lnTo>
                    <a:pt x="42188" y="449162"/>
                  </a:lnTo>
                  <a:lnTo>
                    <a:pt x="42188" y="449162"/>
                  </a:lnTo>
                  <a:lnTo>
                    <a:pt x="42188" y="449162"/>
                  </a:lnTo>
                  <a:lnTo>
                    <a:pt x="42188" y="449173"/>
                  </a:lnTo>
                  <a:lnTo>
                    <a:pt x="42188" y="449173"/>
                  </a:lnTo>
                  <a:lnTo>
                    <a:pt x="42177" y="449173"/>
                  </a:lnTo>
                  <a:lnTo>
                    <a:pt x="42177" y="449184"/>
                  </a:lnTo>
                  <a:lnTo>
                    <a:pt x="42177" y="449184"/>
                  </a:lnTo>
                  <a:lnTo>
                    <a:pt x="42177" y="449184"/>
                  </a:lnTo>
                  <a:lnTo>
                    <a:pt x="42177" y="449195"/>
                  </a:lnTo>
                  <a:lnTo>
                    <a:pt x="42177" y="449195"/>
                  </a:lnTo>
                  <a:lnTo>
                    <a:pt x="42177" y="449195"/>
                  </a:lnTo>
                  <a:lnTo>
                    <a:pt x="42177" y="449195"/>
                  </a:lnTo>
                  <a:lnTo>
                    <a:pt x="42177" y="449206"/>
                  </a:lnTo>
                  <a:lnTo>
                    <a:pt x="42177" y="449228"/>
                  </a:lnTo>
                  <a:lnTo>
                    <a:pt x="42177" y="449272"/>
                  </a:lnTo>
                  <a:lnTo>
                    <a:pt x="42166" y="449372"/>
                  </a:lnTo>
                  <a:lnTo>
                    <a:pt x="42166" y="449372"/>
                  </a:lnTo>
                  <a:lnTo>
                    <a:pt x="42166" y="449372"/>
                  </a:lnTo>
                  <a:lnTo>
                    <a:pt x="42166" y="449372"/>
                  </a:lnTo>
                  <a:lnTo>
                    <a:pt x="42166" y="449383"/>
                  </a:lnTo>
                  <a:lnTo>
                    <a:pt x="42166" y="449383"/>
                  </a:lnTo>
                  <a:lnTo>
                    <a:pt x="42166" y="449383"/>
                  </a:lnTo>
                  <a:lnTo>
                    <a:pt x="42166" y="449394"/>
                  </a:lnTo>
                  <a:lnTo>
                    <a:pt x="42166" y="449394"/>
                  </a:lnTo>
                  <a:lnTo>
                    <a:pt x="42166" y="449405"/>
                  </a:lnTo>
                  <a:lnTo>
                    <a:pt x="42166" y="449405"/>
                  </a:lnTo>
                  <a:lnTo>
                    <a:pt x="42166" y="449416"/>
                  </a:lnTo>
                  <a:lnTo>
                    <a:pt x="42166" y="449416"/>
                  </a:lnTo>
                  <a:lnTo>
                    <a:pt x="42166" y="449427"/>
                  </a:lnTo>
                  <a:lnTo>
                    <a:pt x="42166" y="449427"/>
                  </a:lnTo>
                  <a:lnTo>
                    <a:pt x="42166" y="449427"/>
                  </a:lnTo>
                  <a:lnTo>
                    <a:pt x="42155" y="449438"/>
                  </a:lnTo>
                  <a:lnTo>
                    <a:pt x="42155" y="449438"/>
                  </a:lnTo>
                  <a:lnTo>
                    <a:pt x="42155" y="449438"/>
                  </a:lnTo>
                  <a:lnTo>
                    <a:pt x="42155" y="449449"/>
                  </a:lnTo>
                  <a:lnTo>
                    <a:pt x="42155" y="449449"/>
                  </a:lnTo>
                  <a:lnTo>
                    <a:pt x="42155" y="449449"/>
                  </a:lnTo>
                  <a:lnTo>
                    <a:pt x="42155" y="449449"/>
                  </a:lnTo>
                  <a:lnTo>
                    <a:pt x="42155" y="449460"/>
                  </a:lnTo>
                  <a:lnTo>
                    <a:pt x="42155" y="449460"/>
                  </a:lnTo>
                  <a:lnTo>
                    <a:pt x="42155" y="449471"/>
                  </a:lnTo>
                  <a:lnTo>
                    <a:pt x="42155" y="449471"/>
                  </a:lnTo>
                  <a:lnTo>
                    <a:pt x="42155" y="449471"/>
                  </a:lnTo>
                  <a:lnTo>
                    <a:pt x="42155" y="449482"/>
                  </a:lnTo>
                  <a:lnTo>
                    <a:pt x="42155" y="449482"/>
                  </a:lnTo>
                  <a:lnTo>
                    <a:pt x="42155" y="449482"/>
                  </a:lnTo>
                  <a:lnTo>
                    <a:pt x="42155" y="449493"/>
                  </a:lnTo>
                  <a:lnTo>
                    <a:pt x="42155" y="449493"/>
                  </a:lnTo>
                  <a:lnTo>
                    <a:pt x="42155" y="449493"/>
                  </a:lnTo>
                  <a:lnTo>
                    <a:pt x="42155" y="449504"/>
                  </a:lnTo>
                  <a:lnTo>
                    <a:pt x="42155" y="449504"/>
                  </a:lnTo>
                  <a:lnTo>
                    <a:pt x="42155" y="449504"/>
                  </a:lnTo>
                  <a:lnTo>
                    <a:pt x="42155" y="449515"/>
                  </a:lnTo>
                  <a:lnTo>
                    <a:pt x="42155" y="449515"/>
                  </a:lnTo>
                  <a:lnTo>
                    <a:pt x="42155" y="449515"/>
                  </a:lnTo>
                  <a:lnTo>
                    <a:pt x="42144" y="449526"/>
                  </a:lnTo>
                  <a:lnTo>
                    <a:pt x="42144" y="449526"/>
                  </a:lnTo>
                  <a:lnTo>
                    <a:pt x="42144" y="449526"/>
                  </a:lnTo>
                  <a:lnTo>
                    <a:pt x="42144" y="449537"/>
                  </a:lnTo>
                  <a:lnTo>
                    <a:pt x="42144" y="449537"/>
                  </a:lnTo>
                  <a:lnTo>
                    <a:pt x="42144" y="449548"/>
                  </a:lnTo>
                  <a:lnTo>
                    <a:pt x="42144" y="449548"/>
                  </a:lnTo>
                  <a:lnTo>
                    <a:pt x="42144" y="449559"/>
                  </a:lnTo>
                  <a:lnTo>
                    <a:pt x="42144" y="449559"/>
                  </a:lnTo>
                  <a:lnTo>
                    <a:pt x="42144" y="449559"/>
                  </a:lnTo>
                  <a:lnTo>
                    <a:pt x="42144" y="449570"/>
                  </a:lnTo>
                  <a:lnTo>
                    <a:pt x="42144" y="449570"/>
                  </a:lnTo>
                  <a:lnTo>
                    <a:pt x="42144" y="449581"/>
                  </a:lnTo>
                  <a:lnTo>
                    <a:pt x="42133" y="449581"/>
                  </a:lnTo>
                  <a:lnTo>
                    <a:pt x="42133" y="449581"/>
                  </a:lnTo>
                  <a:lnTo>
                    <a:pt x="42133" y="449581"/>
                  </a:lnTo>
                  <a:lnTo>
                    <a:pt x="42133" y="449592"/>
                  </a:lnTo>
                  <a:lnTo>
                    <a:pt x="42133" y="449592"/>
                  </a:lnTo>
                  <a:lnTo>
                    <a:pt x="42133" y="449592"/>
                  </a:lnTo>
                  <a:lnTo>
                    <a:pt x="42133" y="449592"/>
                  </a:lnTo>
                  <a:lnTo>
                    <a:pt x="42133" y="449603"/>
                  </a:lnTo>
                  <a:lnTo>
                    <a:pt x="42133" y="449603"/>
                  </a:lnTo>
                  <a:lnTo>
                    <a:pt x="42133" y="449614"/>
                  </a:lnTo>
                  <a:lnTo>
                    <a:pt x="42133" y="449614"/>
                  </a:lnTo>
                  <a:lnTo>
                    <a:pt x="42122" y="449614"/>
                  </a:lnTo>
                  <a:lnTo>
                    <a:pt x="42122" y="449625"/>
                  </a:lnTo>
                  <a:lnTo>
                    <a:pt x="42122" y="449625"/>
                  </a:lnTo>
                  <a:lnTo>
                    <a:pt x="42122" y="449625"/>
                  </a:lnTo>
                  <a:lnTo>
                    <a:pt x="42122" y="449636"/>
                  </a:lnTo>
                  <a:lnTo>
                    <a:pt x="42122" y="449636"/>
                  </a:lnTo>
                  <a:lnTo>
                    <a:pt x="42122" y="449636"/>
                  </a:lnTo>
                  <a:lnTo>
                    <a:pt x="42122" y="449636"/>
                  </a:lnTo>
                  <a:lnTo>
                    <a:pt x="42122" y="449647"/>
                  </a:lnTo>
                  <a:lnTo>
                    <a:pt x="42122" y="449647"/>
                  </a:lnTo>
                  <a:lnTo>
                    <a:pt x="42122" y="449647"/>
                  </a:lnTo>
                  <a:lnTo>
                    <a:pt x="42122" y="449658"/>
                  </a:lnTo>
                  <a:lnTo>
                    <a:pt x="42122" y="449658"/>
                  </a:lnTo>
                  <a:lnTo>
                    <a:pt x="42111" y="449658"/>
                  </a:lnTo>
                  <a:lnTo>
                    <a:pt x="42111" y="449669"/>
                  </a:lnTo>
                  <a:lnTo>
                    <a:pt x="42111" y="449669"/>
                  </a:lnTo>
                  <a:lnTo>
                    <a:pt x="42111" y="449669"/>
                  </a:lnTo>
                  <a:lnTo>
                    <a:pt x="42111" y="449680"/>
                  </a:lnTo>
                  <a:lnTo>
                    <a:pt x="42111" y="449680"/>
                  </a:lnTo>
                  <a:lnTo>
                    <a:pt x="42111" y="449680"/>
                  </a:lnTo>
                  <a:lnTo>
                    <a:pt x="42111" y="449691"/>
                  </a:lnTo>
                  <a:lnTo>
                    <a:pt x="42111" y="449691"/>
                  </a:lnTo>
                  <a:lnTo>
                    <a:pt x="42100" y="449713"/>
                  </a:lnTo>
                  <a:lnTo>
                    <a:pt x="42100" y="449713"/>
                  </a:lnTo>
                  <a:lnTo>
                    <a:pt x="42023" y="449691"/>
                  </a:lnTo>
                  <a:lnTo>
                    <a:pt x="42023" y="449680"/>
                  </a:lnTo>
                  <a:lnTo>
                    <a:pt x="42001" y="449680"/>
                  </a:lnTo>
                  <a:lnTo>
                    <a:pt x="42001" y="449691"/>
                  </a:lnTo>
                  <a:lnTo>
                    <a:pt x="42111" y="449735"/>
                  </a:lnTo>
                  <a:lnTo>
                    <a:pt x="42111" y="449735"/>
                  </a:lnTo>
                  <a:lnTo>
                    <a:pt x="42111" y="449735"/>
                  </a:lnTo>
                  <a:lnTo>
                    <a:pt x="42100" y="449746"/>
                  </a:lnTo>
                  <a:lnTo>
                    <a:pt x="42100" y="449746"/>
                  </a:lnTo>
                  <a:lnTo>
                    <a:pt x="42100" y="449746"/>
                  </a:lnTo>
                  <a:lnTo>
                    <a:pt x="42100" y="449757"/>
                  </a:lnTo>
                  <a:lnTo>
                    <a:pt x="42100" y="449757"/>
                  </a:lnTo>
                  <a:lnTo>
                    <a:pt x="42100" y="449757"/>
                  </a:lnTo>
                  <a:lnTo>
                    <a:pt x="42100" y="449757"/>
                  </a:lnTo>
                  <a:lnTo>
                    <a:pt x="42100" y="449769"/>
                  </a:lnTo>
                  <a:lnTo>
                    <a:pt x="42100" y="449769"/>
                  </a:lnTo>
                  <a:lnTo>
                    <a:pt x="42100" y="449769"/>
                  </a:lnTo>
                  <a:lnTo>
                    <a:pt x="42100" y="449769"/>
                  </a:lnTo>
                  <a:lnTo>
                    <a:pt x="42100" y="449780"/>
                  </a:lnTo>
                  <a:lnTo>
                    <a:pt x="42100" y="449780"/>
                  </a:lnTo>
                  <a:lnTo>
                    <a:pt x="42100" y="449791"/>
                  </a:lnTo>
                  <a:lnTo>
                    <a:pt x="42089" y="449791"/>
                  </a:lnTo>
                  <a:lnTo>
                    <a:pt x="42089" y="449791"/>
                  </a:lnTo>
                  <a:lnTo>
                    <a:pt x="42089" y="449791"/>
                  </a:lnTo>
                  <a:lnTo>
                    <a:pt x="42089" y="449802"/>
                  </a:lnTo>
                  <a:lnTo>
                    <a:pt x="42089" y="449802"/>
                  </a:lnTo>
                  <a:lnTo>
                    <a:pt x="42089" y="449802"/>
                  </a:lnTo>
                  <a:lnTo>
                    <a:pt x="42089" y="449813"/>
                  </a:lnTo>
                  <a:lnTo>
                    <a:pt x="42089" y="449813"/>
                  </a:lnTo>
                  <a:lnTo>
                    <a:pt x="42089" y="449813"/>
                  </a:lnTo>
                  <a:lnTo>
                    <a:pt x="42089" y="449813"/>
                  </a:lnTo>
                  <a:lnTo>
                    <a:pt x="42089" y="449824"/>
                  </a:lnTo>
                  <a:lnTo>
                    <a:pt x="42078" y="449824"/>
                  </a:lnTo>
                  <a:lnTo>
                    <a:pt x="42078" y="449835"/>
                  </a:lnTo>
                  <a:lnTo>
                    <a:pt x="42078" y="449835"/>
                  </a:lnTo>
                  <a:lnTo>
                    <a:pt x="42078" y="449846"/>
                  </a:lnTo>
                  <a:lnTo>
                    <a:pt x="42078" y="449846"/>
                  </a:lnTo>
                  <a:lnTo>
                    <a:pt x="42078" y="449846"/>
                  </a:lnTo>
                  <a:lnTo>
                    <a:pt x="42078" y="449857"/>
                  </a:lnTo>
                  <a:lnTo>
                    <a:pt x="42078" y="449857"/>
                  </a:lnTo>
                  <a:lnTo>
                    <a:pt x="42078" y="449857"/>
                  </a:lnTo>
                  <a:lnTo>
                    <a:pt x="42078" y="449857"/>
                  </a:lnTo>
                  <a:lnTo>
                    <a:pt x="42067" y="449868"/>
                  </a:lnTo>
                  <a:lnTo>
                    <a:pt x="42067" y="449868"/>
                  </a:lnTo>
                  <a:lnTo>
                    <a:pt x="42067" y="449868"/>
                  </a:lnTo>
                  <a:lnTo>
                    <a:pt x="42067" y="449879"/>
                  </a:lnTo>
                  <a:lnTo>
                    <a:pt x="42067" y="449879"/>
                  </a:lnTo>
                  <a:lnTo>
                    <a:pt x="42067" y="449879"/>
                  </a:lnTo>
                  <a:lnTo>
                    <a:pt x="42067" y="449890"/>
                  </a:lnTo>
                  <a:lnTo>
                    <a:pt x="42067" y="449890"/>
                  </a:lnTo>
                  <a:lnTo>
                    <a:pt x="42067" y="449890"/>
                  </a:lnTo>
                  <a:lnTo>
                    <a:pt x="42067" y="449890"/>
                  </a:lnTo>
                  <a:lnTo>
                    <a:pt x="42056" y="449901"/>
                  </a:lnTo>
                  <a:lnTo>
                    <a:pt x="42056" y="449901"/>
                  </a:lnTo>
                  <a:lnTo>
                    <a:pt x="42056" y="449912"/>
                  </a:lnTo>
                  <a:lnTo>
                    <a:pt x="42056" y="449912"/>
                  </a:lnTo>
                  <a:lnTo>
                    <a:pt x="42056" y="449912"/>
                  </a:lnTo>
                  <a:lnTo>
                    <a:pt x="42056" y="449923"/>
                  </a:lnTo>
                  <a:lnTo>
                    <a:pt x="42045" y="449923"/>
                  </a:lnTo>
                  <a:lnTo>
                    <a:pt x="42045" y="449923"/>
                  </a:lnTo>
                  <a:lnTo>
                    <a:pt x="42045" y="449934"/>
                  </a:lnTo>
                  <a:lnTo>
                    <a:pt x="42045" y="449934"/>
                  </a:lnTo>
                  <a:lnTo>
                    <a:pt x="41956" y="450143"/>
                  </a:lnTo>
                  <a:lnTo>
                    <a:pt x="41901" y="450265"/>
                  </a:lnTo>
                  <a:lnTo>
                    <a:pt x="41890" y="450276"/>
                  </a:lnTo>
                  <a:lnTo>
                    <a:pt x="41890" y="450298"/>
                  </a:lnTo>
                  <a:lnTo>
                    <a:pt x="41846" y="450386"/>
                  </a:lnTo>
                  <a:lnTo>
                    <a:pt x="41802" y="450485"/>
                  </a:lnTo>
                  <a:lnTo>
                    <a:pt x="41780" y="450529"/>
                  </a:lnTo>
                  <a:lnTo>
                    <a:pt x="41681" y="450706"/>
                  </a:lnTo>
                  <a:lnTo>
                    <a:pt x="41548" y="450937"/>
                  </a:lnTo>
                  <a:lnTo>
                    <a:pt x="41515" y="450992"/>
                  </a:lnTo>
                  <a:lnTo>
                    <a:pt x="41427" y="451125"/>
                  </a:lnTo>
                  <a:lnTo>
                    <a:pt x="41339" y="451058"/>
                  </a:lnTo>
                  <a:lnTo>
                    <a:pt x="41294" y="451025"/>
                  </a:lnTo>
                  <a:lnTo>
                    <a:pt x="41272" y="451058"/>
                  </a:lnTo>
                  <a:lnTo>
                    <a:pt x="41283" y="451070"/>
                  </a:lnTo>
                  <a:lnTo>
                    <a:pt x="41305" y="451047"/>
                  </a:lnTo>
                  <a:lnTo>
                    <a:pt x="41328" y="451070"/>
                  </a:lnTo>
                  <a:lnTo>
                    <a:pt x="41416" y="451125"/>
                  </a:lnTo>
                  <a:lnTo>
                    <a:pt x="41361" y="451213"/>
                  </a:lnTo>
                  <a:lnTo>
                    <a:pt x="41283" y="451301"/>
                  </a:lnTo>
                  <a:lnTo>
                    <a:pt x="41261" y="451334"/>
                  </a:lnTo>
                  <a:lnTo>
                    <a:pt x="41261" y="451334"/>
                  </a:lnTo>
                  <a:lnTo>
                    <a:pt x="41250" y="451334"/>
                  </a:lnTo>
                  <a:lnTo>
                    <a:pt x="41250" y="451334"/>
                  </a:lnTo>
                  <a:lnTo>
                    <a:pt x="41250" y="451345"/>
                  </a:lnTo>
                  <a:lnTo>
                    <a:pt x="41250" y="451345"/>
                  </a:lnTo>
                  <a:lnTo>
                    <a:pt x="41250" y="451345"/>
                  </a:lnTo>
                  <a:lnTo>
                    <a:pt x="41250" y="451345"/>
                  </a:lnTo>
                  <a:lnTo>
                    <a:pt x="41239" y="451345"/>
                  </a:lnTo>
                  <a:lnTo>
                    <a:pt x="41239" y="451345"/>
                  </a:lnTo>
                  <a:lnTo>
                    <a:pt x="41239" y="451356"/>
                  </a:lnTo>
                  <a:lnTo>
                    <a:pt x="41239" y="451356"/>
                  </a:lnTo>
                  <a:lnTo>
                    <a:pt x="41239" y="451356"/>
                  </a:lnTo>
                  <a:lnTo>
                    <a:pt x="41239" y="451356"/>
                  </a:lnTo>
                  <a:lnTo>
                    <a:pt x="41228" y="451367"/>
                  </a:lnTo>
                  <a:lnTo>
                    <a:pt x="41228" y="451367"/>
                  </a:lnTo>
                  <a:lnTo>
                    <a:pt x="41228" y="451367"/>
                  </a:lnTo>
                  <a:lnTo>
                    <a:pt x="41228" y="451367"/>
                  </a:lnTo>
                  <a:lnTo>
                    <a:pt x="41228" y="451367"/>
                  </a:lnTo>
                  <a:lnTo>
                    <a:pt x="41228" y="451378"/>
                  </a:lnTo>
                  <a:lnTo>
                    <a:pt x="41228" y="451378"/>
                  </a:lnTo>
                  <a:lnTo>
                    <a:pt x="41217" y="451378"/>
                  </a:lnTo>
                  <a:lnTo>
                    <a:pt x="41217" y="451378"/>
                  </a:lnTo>
                  <a:lnTo>
                    <a:pt x="41217" y="451378"/>
                  </a:lnTo>
                  <a:lnTo>
                    <a:pt x="41217" y="451378"/>
                  </a:lnTo>
                  <a:lnTo>
                    <a:pt x="41217" y="451378"/>
                  </a:lnTo>
                  <a:lnTo>
                    <a:pt x="41206" y="451378"/>
                  </a:lnTo>
                  <a:lnTo>
                    <a:pt x="41206" y="451378"/>
                  </a:lnTo>
                  <a:lnTo>
                    <a:pt x="41206" y="451378"/>
                  </a:lnTo>
                  <a:lnTo>
                    <a:pt x="41206" y="451378"/>
                  </a:lnTo>
                  <a:lnTo>
                    <a:pt x="41206" y="451378"/>
                  </a:lnTo>
                  <a:lnTo>
                    <a:pt x="41195" y="451378"/>
                  </a:lnTo>
                  <a:lnTo>
                    <a:pt x="41195" y="451389"/>
                  </a:lnTo>
                  <a:lnTo>
                    <a:pt x="41195" y="451389"/>
                  </a:lnTo>
                  <a:lnTo>
                    <a:pt x="41195" y="451389"/>
                  </a:lnTo>
                  <a:lnTo>
                    <a:pt x="41195" y="451389"/>
                  </a:lnTo>
                  <a:lnTo>
                    <a:pt x="41206" y="451389"/>
                  </a:lnTo>
                  <a:lnTo>
                    <a:pt x="41206" y="451400"/>
                  </a:lnTo>
                  <a:lnTo>
                    <a:pt x="41206" y="451400"/>
                  </a:lnTo>
                  <a:lnTo>
                    <a:pt x="41195" y="451400"/>
                  </a:lnTo>
                  <a:lnTo>
                    <a:pt x="41195" y="451400"/>
                  </a:lnTo>
                  <a:lnTo>
                    <a:pt x="41195" y="451400"/>
                  </a:lnTo>
                  <a:lnTo>
                    <a:pt x="41195" y="451400"/>
                  </a:lnTo>
                  <a:lnTo>
                    <a:pt x="41195" y="451400"/>
                  </a:lnTo>
                  <a:lnTo>
                    <a:pt x="41184" y="451411"/>
                  </a:lnTo>
                  <a:lnTo>
                    <a:pt x="41184" y="451411"/>
                  </a:lnTo>
                  <a:lnTo>
                    <a:pt x="41184" y="451411"/>
                  </a:lnTo>
                  <a:lnTo>
                    <a:pt x="41184" y="451411"/>
                  </a:lnTo>
                  <a:lnTo>
                    <a:pt x="41184" y="451411"/>
                  </a:lnTo>
                  <a:lnTo>
                    <a:pt x="41184" y="451411"/>
                  </a:lnTo>
                  <a:lnTo>
                    <a:pt x="41184" y="451422"/>
                  </a:lnTo>
                  <a:lnTo>
                    <a:pt x="41184" y="451422"/>
                  </a:lnTo>
                  <a:lnTo>
                    <a:pt x="41184" y="451422"/>
                  </a:lnTo>
                  <a:lnTo>
                    <a:pt x="41184" y="451422"/>
                  </a:lnTo>
                  <a:lnTo>
                    <a:pt x="41173" y="451422"/>
                  </a:lnTo>
                  <a:lnTo>
                    <a:pt x="41173" y="451433"/>
                  </a:lnTo>
                  <a:lnTo>
                    <a:pt x="41173" y="451433"/>
                  </a:lnTo>
                  <a:lnTo>
                    <a:pt x="41173" y="451433"/>
                  </a:lnTo>
                  <a:lnTo>
                    <a:pt x="41173" y="451433"/>
                  </a:lnTo>
                  <a:lnTo>
                    <a:pt x="41173" y="451433"/>
                  </a:lnTo>
                  <a:lnTo>
                    <a:pt x="41162" y="451444"/>
                  </a:lnTo>
                  <a:lnTo>
                    <a:pt x="41162" y="451444"/>
                  </a:lnTo>
                  <a:lnTo>
                    <a:pt x="41162" y="451444"/>
                  </a:lnTo>
                  <a:lnTo>
                    <a:pt x="41162" y="451444"/>
                  </a:lnTo>
                  <a:lnTo>
                    <a:pt x="41162" y="451444"/>
                  </a:lnTo>
                  <a:lnTo>
                    <a:pt x="41162" y="451444"/>
                  </a:lnTo>
                  <a:lnTo>
                    <a:pt x="41162" y="451455"/>
                  </a:lnTo>
                  <a:lnTo>
                    <a:pt x="41162" y="451455"/>
                  </a:lnTo>
                  <a:lnTo>
                    <a:pt x="41162" y="451455"/>
                  </a:lnTo>
                  <a:lnTo>
                    <a:pt x="41151" y="451455"/>
                  </a:lnTo>
                  <a:lnTo>
                    <a:pt x="41151" y="451455"/>
                  </a:lnTo>
                  <a:lnTo>
                    <a:pt x="41151" y="451466"/>
                  </a:lnTo>
                  <a:lnTo>
                    <a:pt x="41151" y="451466"/>
                  </a:lnTo>
                  <a:lnTo>
                    <a:pt x="41151" y="451466"/>
                  </a:lnTo>
                  <a:lnTo>
                    <a:pt x="41151" y="451466"/>
                  </a:lnTo>
                  <a:lnTo>
                    <a:pt x="41140" y="451466"/>
                  </a:lnTo>
                  <a:lnTo>
                    <a:pt x="41140" y="451466"/>
                  </a:lnTo>
                  <a:lnTo>
                    <a:pt x="41140" y="451477"/>
                  </a:lnTo>
                  <a:lnTo>
                    <a:pt x="41129" y="451477"/>
                  </a:lnTo>
                  <a:lnTo>
                    <a:pt x="41129" y="451489"/>
                  </a:lnTo>
                  <a:lnTo>
                    <a:pt x="41129" y="451489"/>
                  </a:lnTo>
                  <a:lnTo>
                    <a:pt x="41107" y="451522"/>
                  </a:lnTo>
                  <a:lnTo>
                    <a:pt x="41085" y="451544"/>
                  </a:lnTo>
                  <a:lnTo>
                    <a:pt x="41041" y="451511"/>
                  </a:lnTo>
                  <a:lnTo>
                    <a:pt x="41030" y="451522"/>
                  </a:lnTo>
                  <a:lnTo>
                    <a:pt x="41052" y="451533"/>
                  </a:lnTo>
                  <a:lnTo>
                    <a:pt x="41052" y="451533"/>
                  </a:lnTo>
                  <a:lnTo>
                    <a:pt x="41074" y="451544"/>
                  </a:lnTo>
                  <a:lnTo>
                    <a:pt x="41074" y="451555"/>
                  </a:lnTo>
                  <a:lnTo>
                    <a:pt x="41074" y="451555"/>
                  </a:lnTo>
                  <a:lnTo>
                    <a:pt x="41074" y="451555"/>
                  </a:lnTo>
                  <a:lnTo>
                    <a:pt x="41074" y="451555"/>
                  </a:lnTo>
                  <a:lnTo>
                    <a:pt x="41074" y="451555"/>
                  </a:lnTo>
                  <a:lnTo>
                    <a:pt x="41063" y="451555"/>
                  </a:lnTo>
                  <a:lnTo>
                    <a:pt x="41063" y="451566"/>
                  </a:lnTo>
                  <a:lnTo>
                    <a:pt x="41063" y="451566"/>
                  </a:lnTo>
                  <a:lnTo>
                    <a:pt x="41063" y="451566"/>
                  </a:lnTo>
                  <a:lnTo>
                    <a:pt x="41063" y="451566"/>
                  </a:lnTo>
                  <a:lnTo>
                    <a:pt x="41063" y="451566"/>
                  </a:lnTo>
                  <a:lnTo>
                    <a:pt x="41063" y="451577"/>
                  </a:lnTo>
                  <a:lnTo>
                    <a:pt x="41063" y="451577"/>
                  </a:lnTo>
                  <a:lnTo>
                    <a:pt x="41052" y="451577"/>
                  </a:lnTo>
                  <a:lnTo>
                    <a:pt x="41052" y="451577"/>
                  </a:lnTo>
                  <a:lnTo>
                    <a:pt x="41052" y="451577"/>
                  </a:lnTo>
                  <a:lnTo>
                    <a:pt x="41052" y="451588"/>
                  </a:lnTo>
                  <a:lnTo>
                    <a:pt x="41052" y="451588"/>
                  </a:lnTo>
                  <a:lnTo>
                    <a:pt x="41052" y="451588"/>
                  </a:lnTo>
                  <a:lnTo>
                    <a:pt x="41052" y="451588"/>
                  </a:lnTo>
                  <a:lnTo>
                    <a:pt x="41052" y="451588"/>
                  </a:lnTo>
                  <a:lnTo>
                    <a:pt x="41052" y="451599"/>
                  </a:lnTo>
                  <a:lnTo>
                    <a:pt x="41052" y="451599"/>
                  </a:lnTo>
                  <a:lnTo>
                    <a:pt x="41052" y="451599"/>
                  </a:lnTo>
                  <a:lnTo>
                    <a:pt x="41041" y="451599"/>
                  </a:lnTo>
                  <a:lnTo>
                    <a:pt x="41041" y="451599"/>
                  </a:lnTo>
                  <a:lnTo>
                    <a:pt x="41041" y="451610"/>
                  </a:lnTo>
                  <a:lnTo>
                    <a:pt x="41041" y="451610"/>
                  </a:lnTo>
                  <a:lnTo>
                    <a:pt x="41041" y="451610"/>
                  </a:lnTo>
                  <a:lnTo>
                    <a:pt x="41041" y="451610"/>
                  </a:lnTo>
                  <a:lnTo>
                    <a:pt x="41030" y="451610"/>
                  </a:lnTo>
                  <a:lnTo>
                    <a:pt x="41030" y="451610"/>
                  </a:lnTo>
                  <a:lnTo>
                    <a:pt x="41030" y="451621"/>
                  </a:lnTo>
                  <a:lnTo>
                    <a:pt x="41030" y="451621"/>
                  </a:lnTo>
                  <a:lnTo>
                    <a:pt x="41030" y="451621"/>
                  </a:lnTo>
                  <a:lnTo>
                    <a:pt x="41030" y="451621"/>
                  </a:lnTo>
                  <a:lnTo>
                    <a:pt x="41019" y="451621"/>
                  </a:lnTo>
                  <a:lnTo>
                    <a:pt x="41019" y="451632"/>
                  </a:lnTo>
                  <a:lnTo>
                    <a:pt x="41019" y="451632"/>
                  </a:lnTo>
                  <a:lnTo>
                    <a:pt x="41019" y="451632"/>
                  </a:lnTo>
                  <a:lnTo>
                    <a:pt x="41019" y="451632"/>
                  </a:lnTo>
                  <a:lnTo>
                    <a:pt x="41008" y="451643"/>
                  </a:lnTo>
                  <a:lnTo>
                    <a:pt x="41008" y="451643"/>
                  </a:lnTo>
                  <a:lnTo>
                    <a:pt x="41008" y="451643"/>
                  </a:lnTo>
                  <a:lnTo>
                    <a:pt x="41008" y="451643"/>
                  </a:lnTo>
                  <a:lnTo>
                    <a:pt x="41008" y="451643"/>
                  </a:lnTo>
                  <a:lnTo>
                    <a:pt x="41008" y="451643"/>
                  </a:lnTo>
                  <a:lnTo>
                    <a:pt x="41008" y="451654"/>
                  </a:lnTo>
                  <a:lnTo>
                    <a:pt x="40997" y="451654"/>
                  </a:lnTo>
                  <a:lnTo>
                    <a:pt x="40997" y="451654"/>
                  </a:lnTo>
                  <a:lnTo>
                    <a:pt x="40997" y="451654"/>
                  </a:lnTo>
                  <a:lnTo>
                    <a:pt x="40997" y="451654"/>
                  </a:lnTo>
                  <a:lnTo>
                    <a:pt x="40997" y="451665"/>
                  </a:lnTo>
                  <a:lnTo>
                    <a:pt x="40997" y="451665"/>
                  </a:lnTo>
                  <a:lnTo>
                    <a:pt x="40986" y="451665"/>
                  </a:lnTo>
                  <a:lnTo>
                    <a:pt x="40986" y="451665"/>
                  </a:lnTo>
                  <a:lnTo>
                    <a:pt x="40986" y="451665"/>
                  </a:lnTo>
                  <a:lnTo>
                    <a:pt x="40986" y="451676"/>
                  </a:lnTo>
                  <a:lnTo>
                    <a:pt x="40986" y="451676"/>
                  </a:lnTo>
                  <a:lnTo>
                    <a:pt x="40986" y="451676"/>
                  </a:lnTo>
                  <a:lnTo>
                    <a:pt x="40975" y="451676"/>
                  </a:lnTo>
                  <a:lnTo>
                    <a:pt x="40975" y="451676"/>
                  </a:lnTo>
                  <a:lnTo>
                    <a:pt x="40975" y="451676"/>
                  </a:lnTo>
                  <a:lnTo>
                    <a:pt x="40975" y="451687"/>
                  </a:lnTo>
                  <a:lnTo>
                    <a:pt x="40975" y="451687"/>
                  </a:lnTo>
                  <a:lnTo>
                    <a:pt x="40975" y="451687"/>
                  </a:lnTo>
                  <a:lnTo>
                    <a:pt x="40975" y="451687"/>
                  </a:lnTo>
                  <a:lnTo>
                    <a:pt x="40963" y="451687"/>
                  </a:lnTo>
                  <a:lnTo>
                    <a:pt x="40963" y="451698"/>
                  </a:lnTo>
                  <a:lnTo>
                    <a:pt x="40963" y="451698"/>
                  </a:lnTo>
                  <a:lnTo>
                    <a:pt x="40963" y="451698"/>
                  </a:lnTo>
                  <a:lnTo>
                    <a:pt x="40963" y="451698"/>
                  </a:lnTo>
                  <a:lnTo>
                    <a:pt x="40963" y="451698"/>
                  </a:lnTo>
                  <a:lnTo>
                    <a:pt x="40952" y="451709"/>
                  </a:lnTo>
                  <a:lnTo>
                    <a:pt x="40952" y="451709"/>
                  </a:lnTo>
                  <a:lnTo>
                    <a:pt x="40952" y="451709"/>
                  </a:lnTo>
                  <a:lnTo>
                    <a:pt x="40941" y="451731"/>
                  </a:lnTo>
                  <a:lnTo>
                    <a:pt x="40919" y="451753"/>
                  </a:lnTo>
                  <a:lnTo>
                    <a:pt x="40908" y="451764"/>
                  </a:lnTo>
                  <a:lnTo>
                    <a:pt x="40908" y="451764"/>
                  </a:lnTo>
                  <a:lnTo>
                    <a:pt x="40908" y="451764"/>
                  </a:lnTo>
                  <a:lnTo>
                    <a:pt x="40908" y="451775"/>
                  </a:lnTo>
                  <a:lnTo>
                    <a:pt x="40908" y="451775"/>
                  </a:lnTo>
                  <a:lnTo>
                    <a:pt x="40908" y="451775"/>
                  </a:lnTo>
                  <a:lnTo>
                    <a:pt x="40897" y="451775"/>
                  </a:lnTo>
                  <a:lnTo>
                    <a:pt x="40897" y="451775"/>
                  </a:lnTo>
                  <a:lnTo>
                    <a:pt x="40897" y="451786"/>
                  </a:lnTo>
                  <a:lnTo>
                    <a:pt x="40897" y="451786"/>
                  </a:lnTo>
                  <a:lnTo>
                    <a:pt x="40897" y="451786"/>
                  </a:lnTo>
                  <a:lnTo>
                    <a:pt x="40897" y="451786"/>
                  </a:lnTo>
                  <a:lnTo>
                    <a:pt x="40897" y="451786"/>
                  </a:lnTo>
                  <a:lnTo>
                    <a:pt x="40886" y="451797"/>
                  </a:lnTo>
                  <a:lnTo>
                    <a:pt x="40886" y="451797"/>
                  </a:lnTo>
                  <a:lnTo>
                    <a:pt x="40886" y="451797"/>
                  </a:lnTo>
                  <a:lnTo>
                    <a:pt x="40886" y="451797"/>
                  </a:lnTo>
                  <a:lnTo>
                    <a:pt x="40886" y="451797"/>
                  </a:lnTo>
                  <a:lnTo>
                    <a:pt x="40886" y="451808"/>
                  </a:lnTo>
                  <a:lnTo>
                    <a:pt x="40886" y="451808"/>
                  </a:lnTo>
                  <a:lnTo>
                    <a:pt x="40875" y="451808"/>
                  </a:lnTo>
                  <a:lnTo>
                    <a:pt x="40875" y="451808"/>
                  </a:lnTo>
                  <a:lnTo>
                    <a:pt x="40875" y="451808"/>
                  </a:lnTo>
                  <a:lnTo>
                    <a:pt x="40875" y="451808"/>
                  </a:lnTo>
                  <a:lnTo>
                    <a:pt x="40875" y="451808"/>
                  </a:lnTo>
                  <a:lnTo>
                    <a:pt x="40875" y="451808"/>
                  </a:lnTo>
                  <a:lnTo>
                    <a:pt x="40875" y="451808"/>
                  </a:lnTo>
                  <a:lnTo>
                    <a:pt x="40864" y="451808"/>
                  </a:lnTo>
                  <a:lnTo>
                    <a:pt x="40864" y="451808"/>
                  </a:lnTo>
                  <a:lnTo>
                    <a:pt x="40864" y="451819"/>
                  </a:lnTo>
                  <a:lnTo>
                    <a:pt x="40864" y="451819"/>
                  </a:lnTo>
                  <a:lnTo>
                    <a:pt x="40864" y="451819"/>
                  </a:lnTo>
                  <a:lnTo>
                    <a:pt x="40864" y="451819"/>
                  </a:lnTo>
                  <a:lnTo>
                    <a:pt x="40864" y="451819"/>
                  </a:lnTo>
                  <a:lnTo>
                    <a:pt x="40864" y="451830"/>
                  </a:lnTo>
                  <a:lnTo>
                    <a:pt x="40864" y="451830"/>
                  </a:lnTo>
                  <a:lnTo>
                    <a:pt x="40853" y="451830"/>
                  </a:lnTo>
                  <a:lnTo>
                    <a:pt x="40853" y="451830"/>
                  </a:lnTo>
                  <a:lnTo>
                    <a:pt x="40853" y="451830"/>
                  </a:lnTo>
                  <a:lnTo>
                    <a:pt x="40853" y="451830"/>
                  </a:lnTo>
                  <a:lnTo>
                    <a:pt x="40853" y="451841"/>
                  </a:lnTo>
                  <a:lnTo>
                    <a:pt x="40853" y="451841"/>
                  </a:lnTo>
                  <a:lnTo>
                    <a:pt x="40842" y="451841"/>
                  </a:lnTo>
                  <a:lnTo>
                    <a:pt x="40842" y="451841"/>
                  </a:lnTo>
                  <a:lnTo>
                    <a:pt x="40842" y="451841"/>
                  </a:lnTo>
                  <a:lnTo>
                    <a:pt x="40842" y="451841"/>
                  </a:lnTo>
                  <a:lnTo>
                    <a:pt x="40842" y="451841"/>
                  </a:lnTo>
                  <a:lnTo>
                    <a:pt x="40842" y="451852"/>
                  </a:lnTo>
                  <a:lnTo>
                    <a:pt x="40842" y="451852"/>
                  </a:lnTo>
                  <a:lnTo>
                    <a:pt x="40842" y="451852"/>
                  </a:lnTo>
                  <a:lnTo>
                    <a:pt x="40831" y="451852"/>
                  </a:lnTo>
                  <a:lnTo>
                    <a:pt x="40831" y="451863"/>
                  </a:lnTo>
                  <a:lnTo>
                    <a:pt x="40831" y="451863"/>
                  </a:lnTo>
                  <a:lnTo>
                    <a:pt x="40831" y="451863"/>
                  </a:lnTo>
                  <a:lnTo>
                    <a:pt x="40831" y="451863"/>
                  </a:lnTo>
                  <a:lnTo>
                    <a:pt x="40831" y="451863"/>
                  </a:lnTo>
                  <a:lnTo>
                    <a:pt x="40831" y="451874"/>
                  </a:lnTo>
                  <a:lnTo>
                    <a:pt x="40831" y="451874"/>
                  </a:lnTo>
                  <a:lnTo>
                    <a:pt x="40820" y="451874"/>
                  </a:lnTo>
                  <a:lnTo>
                    <a:pt x="40820" y="451874"/>
                  </a:lnTo>
                  <a:lnTo>
                    <a:pt x="40820" y="451874"/>
                  </a:lnTo>
                  <a:lnTo>
                    <a:pt x="40820" y="451885"/>
                  </a:lnTo>
                  <a:lnTo>
                    <a:pt x="40820" y="451885"/>
                  </a:lnTo>
                  <a:lnTo>
                    <a:pt x="40820" y="451885"/>
                  </a:lnTo>
                  <a:lnTo>
                    <a:pt x="40820" y="451885"/>
                  </a:lnTo>
                  <a:lnTo>
                    <a:pt x="40820" y="451885"/>
                  </a:lnTo>
                  <a:lnTo>
                    <a:pt x="40809" y="451885"/>
                  </a:lnTo>
                  <a:lnTo>
                    <a:pt x="40809" y="451896"/>
                  </a:lnTo>
                  <a:lnTo>
                    <a:pt x="40809" y="451896"/>
                  </a:lnTo>
                  <a:lnTo>
                    <a:pt x="40809" y="451896"/>
                  </a:lnTo>
                  <a:lnTo>
                    <a:pt x="40809" y="451896"/>
                  </a:lnTo>
                  <a:lnTo>
                    <a:pt x="40809" y="451896"/>
                  </a:lnTo>
                  <a:lnTo>
                    <a:pt x="40809" y="451908"/>
                  </a:lnTo>
                  <a:lnTo>
                    <a:pt x="40809" y="451908"/>
                  </a:lnTo>
                  <a:lnTo>
                    <a:pt x="40798" y="451908"/>
                  </a:lnTo>
                  <a:lnTo>
                    <a:pt x="40798" y="451908"/>
                  </a:lnTo>
                  <a:lnTo>
                    <a:pt x="40798" y="451908"/>
                  </a:lnTo>
                  <a:lnTo>
                    <a:pt x="40798" y="451908"/>
                  </a:lnTo>
                  <a:lnTo>
                    <a:pt x="40798" y="451908"/>
                  </a:lnTo>
                  <a:lnTo>
                    <a:pt x="40787" y="451908"/>
                  </a:lnTo>
                  <a:lnTo>
                    <a:pt x="40787" y="451908"/>
                  </a:lnTo>
                  <a:lnTo>
                    <a:pt x="40787" y="451908"/>
                  </a:lnTo>
                  <a:lnTo>
                    <a:pt x="40787" y="451908"/>
                  </a:lnTo>
                  <a:lnTo>
                    <a:pt x="40776" y="451919"/>
                  </a:lnTo>
                  <a:lnTo>
                    <a:pt x="40765" y="451919"/>
                  </a:lnTo>
                  <a:lnTo>
                    <a:pt x="40776" y="451930"/>
                  </a:lnTo>
                  <a:lnTo>
                    <a:pt x="40732" y="451974"/>
                  </a:lnTo>
                  <a:lnTo>
                    <a:pt x="40721" y="451996"/>
                  </a:lnTo>
                  <a:lnTo>
                    <a:pt x="40666" y="452051"/>
                  </a:lnTo>
                  <a:lnTo>
                    <a:pt x="40655" y="452051"/>
                  </a:lnTo>
                  <a:lnTo>
                    <a:pt x="40655" y="452062"/>
                  </a:lnTo>
                  <a:lnTo>
                    <a:pt x="40655" y="452073"/>
                  </a:lnTo>
                  <a:lnTo>
                    <a:pt x="40610" y="452117"/>
                  </a:lnTo>
                  <a:lnTo>
                    <a:pt x="40610" y="452117"/>
                  </a:lnTo>
                  <a:lnTo>
                    <a:pt x="40599" y="452128"/>
                  </a:lnTo>
                  <a:lnTo>
                    <a:pt x="40599" y="452128"/>
                  </a:lnTo>
                  <a:lnTo>
                    <a:pt x="40566" y="452183"/>
                  </a:lnTo>
                  <a:lnTo>
                    <a:pt x="40555" y="452172"/>
                  </a:lnTo>
                  <a:lnTo>
                    <a:pt x="40555" y="452183"/>
                  </a:lnTo>
                  <a:lnTo>
                    <a:pt x="40555" y="452194"/>
                  </a:lnTo>
                  <a:lnTo>
                    <a:pt x="40489" y="452260"/>
                  </a:lnTo>
                  <a:lnTo>
                    <a:pt x="40478" y="452271"/>
                  </a:lnTo>
                  <a:lnTo>
                    <a:pt x="40478" y="452271"/>
                  </a:lnTo>
                  <a:lnTo>
                    <a:pt x="40478" y="452271"/>
                  </a:lnTo>
                  <a:lnTo>
                    <a:pt x="40478" y="452271"/>
                  </a:lnTo>
                  <a:lnTo>
                    <a:pt x="40478" y="452271"/>
                  </a:lnTo>
                  <a:lnTo>
                    <a:pt x="40478" y="452271"/>
                  </a:lnTo>
                  <a:lnTo>
                    <a:pt x="40478" y="452271"/>
                  </a:lnTo>
                  <a:lnTo>
                    <a:pt x="40467" y="452271"/>
                  </a:lnTo>
                  <a:lnTo>
                    <a:pt x="40467" y="452282"/>
                  </a:lnTo>
                  <a:lnTo>
                    <a:pt x="40467" y="452282"/>
                  </a:lnTo>
                  <a:lnTo>
                    <a:pt x="40467" y="452282"/>
                  </a:lnTo>
                  <a:lnTo>
                    <a:pt x="40467" y="452282"/>
                  </a:lnTo>
                  <a:lnTo>
                    <a:pt x="40467" y="452282"/>
                  </a:lnTo>
                  <a:lnTo>
                    <a:pt x="40467" y="452282"/>
                  </a:lnTo>
                  <a:lnTo>
                    <a:pt x="40467" y="452282"/>
                  </a:lnTo>
                  <a:lnTo>
                    <a:pt x="40456" y="452293"/>
                  </a:lnTo>
                  <a:lnTo>
                    <a:pt x="40456" y="452293"/>
                  </a:lnTo>
                  <a:lnTo>
                    <a:pt x="40456" y="452293"/>
                  </a:lnTo>
                  <a:lnTo>
                    <a:pt x="40456" y="452293"/>
                  </a:lnTo>
                  <a:lnTo>
                    <a:pt x="40456" y="452293"/>
                  </a:lnTo>
                  <a:lnTo>
                    <a:pt x="40456" y="452293"/>
                  </a:lnTo>
                  <a:lnTo>
                    <a:pt x="40456" y="452293"/>
                  </a:lnTo>
                  <a:lnTo>
                    <a:pt x="40456" y="452304"/>
                  </a:lnTo>
                  <a:lnTo>
                    <a:pt x="40456" y="452304"/>
                  </a:lnTo>
                  <a:lnTo>
                    <a:pt x="40456" y="452304"/>
                  </a:lnTo>
                  <a:lnTo>
                    <a:pt x="40445" y="452304"/>
                  </a:lnTo>
                  <a:lnTo>
                    <a:pt x="40445" y="452304"/>
                  </a:lnTo>
                  <a:lnTo>
                    <a:pt x="40445" y="452304"/>
                  </a:lnTo>
                  <a:lnTo>
                    <a:pt x="40445" y="452304"/>
                  </a:lnTo>
                  <a:lnTo>
                    <a:pt x="40445" y="452315"/>
                  </a:lnTo>
                  <a:lnTo>
                    <a:pt x="40434" y="452326"/>
                  </a:lnTo>
                  <a:lnTo>
                    <a:pt x="40423" y="452337"/>
                  </a:lnTo>
                  <a:lnTo>
                    <a:pt x="40346" y="452282"/>
                  </a:lnTo>
                  <a:lnTo>
                    <a:pt x="40335" y="452271"/>
                  </a:lnTo>
                  <a:lnTo>
                    <a:pt x="40335" y="452260"/>
                  </a:lnTo>
                  <a:lnTo>
                    <a:pt x="40335" y="452260"/>
                  </a:lnTo>
                  <a:lnTo>
                    <a:pt x="40324" y="452260"/>
                  </a:lnTo>
                  <a:lnTo>
                    <a:pt x="40324" y="452260"/>
                  </a:lnTo>
                  <a:lnTo>
                    <a:pt x="40324" y="452271"/>
                  </a:lnTo>
                  <a:lnTo>
                    <a:pt x="40324" y="452282"/>
                  </a:lnTo>
                  <a:lnTo>
                    <a:pt x="40335" y="452282"/>
                  </a:lnTo>
                  <a:lnTo>
                    <a:pt x="40346" y="452282"/>
                  </a:lnTo>
                  <a:lnTo>
                    <a:pt x="40412" y="452349"/>
                  </a:lnTo>
                  <a:lnTo>
                    <a:pt x="40412" y="452349"/>
                  </a:lnTo>
                  <a:lnTo>
                    <a:pt x="40412" y="452349"/>
                  </a:lnTo>
                  <a:lnTo>
                    <a:pt x="40412" y="452349"/>
                  </a:lnTo>
                  <a:lnTo>
                    <a:pt x="40412" y="452349"/>
                  </a:lnTo>
                  <a:lnTo>
                    <a:pt x="40401" y="452349"/>
                  </a:lnTo>
                  <a:lnTo>
                    <a:pt x="40401" y="452360"/>
                  </a:lnTo>
                  <a:lnTo>
                    <a:pt x="40401" y="452360"/>
                  </a:lnTo>
                  <a:lnTo>
                    <a:pt x="40401" y="452360"/>
                  </a:lnTo>
                  <a:lnTo>
                    <a:pt x="40401" y="452360"/>
                  </a:lnTo>
                  <a:lnTo>
                    <a:pt x="40401" y="452360"/>
                  </a:lnTo>
                  <a:lnTo>
                    <a:pt x="40401" y="452360"/>
                  </a:lnTo>
                  <a:lnTo>
                    <a:pt x="40401" y="452360"/>
                  </a:lnTo>
                  <a:lnTo>
                    <a:pt x="40390" y="452371"/>
                  </a:lnTo>
                  <a:lnTo>
                    <a:pt x="40390" y="452382"/>
                  </a:lnTo>
                  <a:lnTo>
                    <a:pt x="40390" y="452382"/>
                  </a:lnTo>
                  <a:lnTo>
                    <a:pt x="40368" y="452404"/>
                  </a:lnTo>
                  <a:lnTo>
                    <a:pt x="40368" y="452404"/>
                  </a:lnTo>
                  <a:lnTo>
                    <a:pt x="40368" y="452415"/>
                  </a:lnTo>
                  <a:lnTo>
                    <a:pt x="40368" y="452415"/>
                  </a:lnTo>
                  <a:lnTo>
                    <a:pt x="40368" y="452415"/>
                  </a:lnTo>
                  <a:lnTo>
                    <a:pt x="40357" y="452415"/>
                  </a:lnTo>
                  <a:lnTo>
                    <a:pt x="40357" y="452415"/>
                  </a:lnTo>
                  <a:lnTo>
                    <a:pt x="40357" y="452415"/>
                  </a:lnTo>
                  <a:lnTo>
                    <a:pt x="40357" y="452415"/>
                  </a:lnTo>
                  <a:lnTo>
                    <a:pt x="40357" y="452426"/>
                  </a:lnTo>
                  <a:lnTo>
                    <a:pt x="40357" y="452426"/>
                  </a:lnTo>
                  <a:lnTo>
                    <a:pt x="40357" y="452426"/>
                  </a:lnTo>
                  <a:lnTo>
                    <a:pt x="40357" y="452426"/>
                  </a:lnTo>
                  <a:lnTo>
                    <a:pt x="40357" y="452426"/>
                  </a:lnTo>
                  <a:lnTo>
                    <a:pt x="40346" y="452426"/>
                  </a:lnTo>
                  <a:lnTo>
                    <a:pt x="40346" y="452437"/>
                  </a:lnTo>
                  <a:lnTo>
                    <a:pt x="40346" y="452437"/>
                  </a:lnTo>
                  <a:lnTo>
                    <a:pt x="40346" y="452437"/>
                  </a:lnTo>
                  <a:lnTo>
                    <a:pt x="40346" y="452437"/>
                  </a:lnTo>
                  <a:lnTo>
                    <a:pt x="40346" y="452437"/>
                  </a:lnTo>
                  <a:lnTo>
                    <a:pt x="40346" y="452437"/>
                  </a:lnTo>
                  <a:lnTo>
                    <a:pt x="40346" y="452448"/>
                  </a:lnTo>
                  <a:lnTo>
                    <a:pt x="40335" y="452448"/>
                  </a:lnTo>
                  <a:lnTo>
                    <a:pt x="40335" y="452448"/>
                  </a:lnTo>
                  <a:lnTo>
                    <a:pt x="40335" y="452448"/>
                  </a:lnTo>
                  <a:lnTo>
                    <a:pt x="40335" y="452448"/>
                  </a:lnTo>
                  <a:lnTo>
                    <a:pt x="40335" y="452448"/>
                  </a:lnTo>
                  <a:lnTo>
                    <a:pt x="40335" y="452448"/>
                  </a:lnTo>
                  <a:lnTo>
                    <a:pt x="40335" y="452448"/>
                  </a:lnTo>
                  <a:lnTo>
                    <a:pt x="40335" y="452459"/>
                  </a:lnTo>
                  <a:lnTo>
                    <a:pt x="40335" y="452459"/>
                  </a:lnTo>
                  <a:lnTo>
                    <a:pt x="40335" y="452459"/>
                  </a:lnTo>
                  <a:lnTo>
                    <a:pt x="40324" y="452459"/>
                  </a:lnTo>
                  <a:lnTo>
                    <a:pt x="40324" y="452459"/>
                  </a:lnTo>
                  <a:lnTo>
                    <a:pt x="40324" y="452459"/>
                  </a:lnTo>
                  <a:lnTo>
                    <a:pt x="40324" y="452459"/>
                  </a:lnTo>
                  <a:lnTo>
                    <a:pt x="40324" y="452459"/>
                  </a:lnTo>
                  <a:lnTo>
                    <a:pt x="40324" y="452459"/>
                  </a:lnTo>
                  <a:lnTo>
                    <a:pt x="40324" y="452470"/>
                  </a:lnTo>
                  <a:lnTo>
                    <a:pt x="40313" y="452470"/>
                  </a:lnTo>
                  <a:lnTo>
                    <a:pt x="40313" y="452470"/>
                  </a:lnTo>
                  <a:lnTo>
                    <a:pt x="40313" y="452470"/>
                  </a:lnTo>
                  <a:lnTo>
                    <a:pt x="40313" y="452470"/>
                  </a:lnTo>
                  <a:lnTo>
                    <a:pt x="40313" y="452470"/>
                  </a:lnTo>
                  <a:lnTo>
                    <a:pt x="40313" y="452470"/>
                  </a:lnTo>
                  <a:lnTo>
                    <a:pt x="40313" y="452470"/>
                  </a:lnTo>
                  <a:lnTo>
                    <a:pt x="40313" y="452481"/>
                  </a:lnTo>
                  <a:lnTo>
                    <a:pt x="40302" y="452481"/>
                  </a:lnTo>
                  <a:lnTo>
                    <a:pt x="40302" y="452481"/>
                  </a:lnTo>
                  <a:lnTo>
                    <a:pt x="40302" y="452481"/>
                  </a:lnTo>
                  <a:lnTo>
                    <a:pt x="40302" y="452481"/>
                  </a:lnTo>
                  <a:lnTo>
                    <a:pt x="40302" y="452481"/>
                  </a:lnTo>
                  <a:lnTo>
                    <a:pt x="40302" y="452481"/>
                  </a:lnTo>
                  <a:lnTo>
                    <a:pt x="40302" y="452481"/>
                  </a:lnTo>
                  <a:lnTo>
                    <a:pt x="40302" y="452492"/>
                  </a:lnTo>
                  <a:lnTo>
                    <a:pt x="40291" y="452492"/>
                  </a:lnTo>
                  <a:lnTo>
                    <a:pt x="40291" y="452492"/>
                  </a:lnTo>
                  <a:lnTo>
                    <a:pt x="40291" y="452492"/>
                  </a:lnTo>
                  <a:lnTo>
                    <a:pt x="40291" y="452492"/>
                  </a:lnTo>
                  <a:lnTo>
                    <a:pt x="40291" y="452492"/>
                  </a:lnTo>
                  <a:lnTo>
                    <a:pt x="40291" y="452503"/>
                  </a:lnTo>
                  <a:lnTo>
                    <a:pt x="40291" y="452503"/>
                  </a:lnTo>
                  <a:lnTo>
                    <a:pt x="40279" y="452503"/>
                  </a:lnTo>
                  <a:lnTo>
                    <a:pt x="40279" y="452503"/>
                  </a:lnTo>
                  <a:lnTo>
                    <a:pt x="40279" y="452503"/>
                  </a:lnTo>
                  <a:lnTo>
                    <a:pt x="40279" y="452503"/>
                  </a:lnTo>
                  <a:lnTo>
                    <a:pt x="40279" y="452503"/>
                  </a:lnTo>
                  <a:lnTo>
                    <a:pt x="40279" y="452503"/>
                  </a:lnTo>
                  <a:lnTo>
                    <a:pt x="40279" y="452514"/>
                  </a:lnTo>
                  <a:lnTo>
                    <a:pt x="40279" y="452514"/>
                  </a:lnTo>
                  <a:lnTo>
                    <a:pt x="40268" y="452514"/>
                  </a:lnTo>
                  <a:lnTo>
                    <a:pt x="40268" y="452514"/>
                  </a:lnTo>
                  <a:lnTo>
                    <a:pt x="40268" y="452514"/>
                  </a:lnTo>
                  <a:lnTo>
                    <a:pt x="40268" y="452514"/>
                  </a:lnTo>
                  <a:lnTo>
                    <a:pt x="40268" y="452514"/>
                  </a:lnTo>
                  <a:lnTo>
                    <a:pt x="40268" y="452525"/>
                  </a:lnTo>
                  <a:lnTo>
                    <a:pt x="40268" y="452525"/>
                  </a:lnTo>
                  <a:lnTo>
                    <a:pt x="40268" y="452525"/>
                  </a:lnTo>
                  <a:lnTo>
                    <a:pt x="40268" y="452525"/>
                  </a:lnTo>
                  <a:lnTo>
                    <a:pt x="40268" y="452525"/>
                  </a:lnTo>
                  <a:lnTo>
                    <a:pt x="40268" y="452525"/>
                  </a:lnTo>
                  <a:lnTo>
                    <a:pt x="40257" y="452525"/>
                  </a:lnTo>
                  <a:lnTo>
                    <a:pt x="40257" y="452536"/>
                  </a:lnTo>
                  <a:lnTo>
                    <a:pt x="40257" y="452536"/>
                  </a:lnTo>
                  <a:lnTo>
                    <a:pt x="40257" y="452536"/>
                  </a:lnTo>
                  <a:lnTo>
                    <a:pt x="40257" y="452536"/>
                  </a:lnTo>
                  <a:lnTo>
                    <a:pt x="40257" y="452536"/>
                  </a:lnTo>
                  <a:lnTo>
                    <a:pt x="40257" y="452547"/>
                  </a:lnTo>
                  <a:lnTo>
                    <a:pt x="40246" y="452547"/>
                  </a:lnTo>
                  <a:lnTo>
                    <a:pt x="40235" y="452536"/>
                  </a:lnTo>
                  <a:lnTo>
                    <a:pt x="40235" y="452536"/>
                  </a:lnTo>
                  <a:lnTo>
                    <a:pt x="40224" y="452525"/>
                  </a:lnTo>
                  <a:lnTo>
                    <a:pt x="40224" y="452536"/>
                  </a:lnTo>
                  <a:lnTo>
                    <a:pt x="40246" y="452558"/>
                  </a:lnTo>
                  <a:lnTo>
                    <a:pt x="40246" y="452558"/>
                  </a:lnTo>
                  <a:lnTo>
                    <a:pt x="40246" y="452558"/>
                  </a:lnTo>
                  <a:lnTo>
                    <a:pt x="40246" y="452558"/>
                  </a:lnTo>
                  <a:lnTo>
                    <a:pt x="40246" y="452558"/>
                  </a:lnTo>
                  <a:lnTo>
                    <a:pt x="40246" y="452558"/>
                  </a:lnTo>
                  <a:lnTo>
                    <a:pt x="40246" y="452569"/>
                  </a:lnTo>
                  <a:lnTo>
                    <a:pt x="40246" y="452569"/>
                  </a:lnTo>
                  <a:lnTo>
                    <a:pt x="40246" y="452569"/>
                  </a:lnTo>
                  <a:lnTo>
                    <a:pt x="40235" y="452569"/>
                  </a:lnTo>
                  <a:lnTo>
                    <a:pt x="40235" y="452569"/>
                  </a:lnTo>
                  <a:lnTo>
                    <a:pt x="40235" y="452569"/>
                  </a:lnTo>
                  <a:lnTo>
                    <a:pt x="40235" y="452580"/>
                  </a:lnTo>
                  <a:lnTo>
                    <a:pt x="40235" y="452580"/>
                  </a:lnTo>
                  <a:lnTo>
                    <a:pt x="40235" y="452580"/>
                  </a:lnTo>
                  <a:lnTo>
                    <a:pt x="40235" y="452580"/>
                  </a:lnTo>
                  <a:lnTo>
                    <a:pt x="40235" y="452591"/>
                  </a:lnTo>
                  <a:lnTo>
                    <a:pt x="40235" y="452591"/>
                  </a:lnTo>
                  <a:lnTo>
                    <a:pt x="40235" y="452591"/>
                  </a:lnTo>
                  <a:lnTo>
                    <a:pt x="40224" y="452591"/>
                  </a:lnTo>
                  <a:lnTo>
                    <a:pt x="40224" y="452591"/>
                  </a:lnTo>
                  <a:lnTo>
                    <a:pt x="40224" y="452591"/>
                  </a:lnTo>
                  <a:lnTo>
                    <a:pt x="40224" y="452591"/>
                  </a:lnTo>
                  <a:lnTo>
                    <a:pt x="40224" y="452591"/>
                  </a:lnTo>
                  <a:lnTo>
                    <a:pt x="40224" y="452602"/>
                  </a:lnTo>
                  <a:lnTo>
                    <a:pt x="40224" y="452602"/>
                  </a:lnTo>
                  <a:lnTo>
                    <a:pt x="40224" y="452602"/>
                  </a:lnTo>
                  <a:lnTo>
                    <a:pt x="40224" y="452602"/>
                  </a:lnTo>
                  <a:lnTo>
                    <a:pt x="40213" y="452602"/>
                  </a:lnTo>
                  <a:lnTo>
                    <a:pt x="40213" y="452602"/>
                  </a:lnTo>
                  <a:lnTo>
                    <a:pt x="40213" y="452602"/>
                  </a:lnTo>
                  <a:lnTo>
                    <a:pt x="40213" y="452613"/>
                  </a:lnTo>
                  <a:lnTo>
                    <a:pt x="40213" y="452613"/>
                  </a:lnTo>
                  <a:lnTo>
                    <a:pt x="40213" y="452613"/>
                  </a:lnTo>
                  <a:lnTo>
                    <a:pt x="40213" y="452613"/>
                  </a:lnTo>
                  <a:lnTo>
                    <a:pt x="40202" y="452613"/>
                  </a:lnTo>
                  <a:lnTo>
                    <a:pt x="40202" y="452613"/>
                  </a:lnTo>
                  <a:lnTo>
                    <a:pt x="40202" y="452613"/>
                  </a:lnTo>
                  <a:lnTo>
                    <a:pt x="40202" y="452624"/>
                  </a:lnTo>
                  <a:lnTo>
                    <a:pt x="40202" y="452624"/>
                  </a:lnTo>
                  <a:lnTo>
                    <a:pt x="40202" y="452624"/>
                  </a:lnTo>
                  <a:lnTo>
                    <a:pt x="40202" y="452624"/>
                  </a:lnTo>
                  <a:lnTo>
                    <a:pt x="40202" y="452624"/>
                  </a:lnTo>
                  <a:lnTo>
                    <a:pt x="40202" y="452624"/>
                  </a:lnTo>
                  <a:lnTo>
                    <a:pt x="40191" y="452635"/>
                  </a:lnTo>
                  <a:lnTo>
                    <a:pt x="40191" y="452635"/>
                  </a:lnTo>
                  <a:lnTo>
                    <a:pt x="40191" y="452635"/>
                  </a:lnTo>
                  <a:lnTo>
                    <a:pt x="40191" y="452635"/>
                  </a:lnTo>
                  <a:lnTo>
                    <a:pt x="40191" y="452635"/>
                  </a:lnTo>
                  <a:lnTo>
                    <a:pt x="40191" y="452635"/>
                  </a:lnTo>
                  <a:lnTo>
                    <a:pt x="40191" y="452646"/>
                  </a:lnTo>
                  <a:lnTo>
                    <a:pt x="40180" y="452646"/>
                  </a:lnTo>
                  <a:lnTo>
                    <a:pt x="40180" y="452646"/>
                  </a:lnTo>
                  <a:lnTo>
                    <a:pt x="40180" y="452646"/>
                  </a:lnTo>
                  <a:lnTo>
                    <a:pt x="40180" y="452646"/>
                  </a:lnTo>
                  <a:lnTo>
                    <a:pt x="40180" y="452657"/>
                  </a:lnTo>
                  <a:lnTo>
                    <a:pt x="40180" y="452657"/>
                  </a:lnTo>
                  <a:lnTo>
                    <a:pt x="40180" y="452657"/>
                  </a:lnTo>
                  <a:lnTo>
                    <a:pt x="40180" y="452657"/>
                  </a:lnTo>
                  <a:lnTo>
                    <a:pt x="40169" y="452657"/>
                  </a:lnTo>
                  <a:lnTo>
                    <a:pt x="40169" y="452657"/>
                  </a:lnTo>
                  <a:lnTo>
                    <a:pt x="40169" y="452657"/>
                  </a:lnTo>
                  <a:lnTo>
                    <a:pt x="40169" y="452668"/>
                  </a:lnTo>
                  <a:lnTo>
                    <a:pt x="40169" y="452668"/>
                  </a:lnTo>
                  <a:lnTo>
                    <a:pt x="40169" y="452668"/>
                  </a:lnTo>
                  <a:lnTo>
                    <a:pt x="40169" y="452668"/>
                  </a:lnTo>
                  <a:lnTo>
                    <a:pt x="40169" y="452668"/>
                  </a:lnTo>
                  <a:lnTo>
                    <a:pt x="40158" y="452679"/>
                  </a:lnTo>
                  <a:lnTo>
                    <a:pt x="40158" y="452679"/>
                  </a:lnTo>
                  <a:lnTo>
                    <a:pt x="40158" y="452679"/>
                  </a:lnTo>
                  <a:lnTo>
                    <a:pt x="40158" y="452679"/>
                  </a:lnTo>
                  <a:lnTo>
                    <a:pt x="40158" y="452679"/>
                  </a:lnTo>
                  <a:lnTo>
                    <a:pt x="40158" y="452679"/>
                  </a:lnTo>
                  <a:lnTo>
                    <a:pt x="40158" y="452679"/>
                  </a:lnTo>
                  <a:lnTo>
                    <a:pt x="40158" y="452690"/>
                  </a:lnTo>
                  <a:lnTo>
                    <a:pt x="40158" y="452690"/>
                  </a:lnTo>
                  <a:lnTo>
                    <a:pt x="40147" y="452690"/>
                  </a:lnTo>
                  <a:lnTo>
                    <a:pt x="40147" y="452690"/>
                  </a:lnTo>
                  <a:lnTo>
                    <a:pt x="40147" y="452690"/>
                  </a:lnTo>
                  <a:lnTo>
                    <a:pt x="40147" y="452690"/>
                  </a:lnTo>
                  <a:lnTo>
                    <a:pt x="40147" y="452690"/>
                  </a:lnTo>
                  <a:lnTo>
                    <a:pt x="40147" y="452701"/>
                  </a:lnTo>
                  <a:lnTo>
                    <a:pt x="40136" y="452701"/>
                  </a:lnTo>
                  <a:lnTo>
                    <a:pt x="40136" y="452701"/>
                  </a:lnTo>
                  <a:lnTo>
                    <a:pt x="40136" y="452701"/>
                  </a:lnTo>
                  <a:lnTo>
                    <a:pt x="40136" y="452701"/>
                  </a:lnTo>
                  <a:lnTo>
                    <a:pt x="40136" y="452701"/>
                  </a:lnTo>
                  <a:lnTo>
                    <a:pt x="40136" y="452712"/>
                  </a:lnTo>
                  <a:lnTo>
                    <a:pt x="40125" y="452712"/>
                  </a:lnTo>
                  <a:lnTo>
                    <a:pt x="40114" y="452712"/>
                  </a:lnTo>
                  <a:lnTo>
                    <a:pt x="40114" y="452712"/>
                  </a:lnTo>
                  <a:lnTo>
                    <a:pt x="40114" y="452723"/>
                  </a:lnTo>
                  <a:lnTo>
                    <a:pt x="40092" y="452723"/>
                  </a:lnTo>
                  <a:lnTo>
                    <a:pt x="40092" y="452723"/>
                  </a:lnTo>
                  <a:lnTo>
                    <a:pt x="40081" y="452723"/>
                  </a:lnTo>
                  <a:lnTo>
                    <a:pt x="40059" y="452712"/>
                  </a:lnTo>
                  <a:lnTo>
                    <a:pt x="40059" y="452701"/>
                  </a:lnTo>
                  <a:lnTo>
                    <a:pt x="40048" y="452701"/>
                  </a:lnTo>
                  <a:lnTo>
                    <a:pt x="40048" y="452690"/>
                  </a:lnTo>
                  <a:lnTo>
                    <a:pt x="40037" y="452690"/>
                  </a:lnTo>
                  <a:lnTo>
                    <a:pt x="40037" y="452701"/>
                  </a:lnTo>
                  <a:lnTo>
                    <a:pt x="40037" y="452701"/>
                  </a:lnTo>
                  <a:lnTo>
                    <a:pt x="40048" y="452701"/>
                  </a:lnTo>
                  <a:lnTo>
                    <a:pt x="40048" y="452712"/>
                  </a:lnTo>
                  <a:lnTo>
                    <a:pt x="40059" y="452712"/>
                  </a:lnTo>
                  <a:lnTo>
                    <a:pt x="40070" y="452723"/>
                  </a:lnTo>
                  <a:lnTo>
                    <a:pt x="40081" y="452734"/>
                  </a:lnTo>
                  <a:lnTo>
                    <a:pt x="40092" y="452745"/>
                  </a:lnTo>
                  <a:lnTo>
                    <a:pt x="40059" y="452789"/>
                  </a:lnTo>
                  <a:lnTo>
                    <a:pt x="40037" y="452867"/>
                  </a:lnTo>
                  <a:lnTo>
                    <a:pt x="40037" y="452922"/>
                  </a:lnTo>
                  <a:lnTo>
                    <a:pt x="40037" y="453010"/>
                  </a:lnTo>
                  <a:lnTo>
                    <a:pt x="40059" y="453076"/>
                  </a:lnTo>
                  <a:lnTo>
                    <a:pt x="40092" y="453175"/>
                  </a:lnTo>
                  <a:lnTo>
                    <a:pt x="40092" y="453264"/>
                  </a:lnTo>
                  <a:lnTo>
                    <a:pt x="40125" y="453374"/>
                  </a:lnTo>
                  <a:lnTo>
                    <a:pt x="40180" y="453462"/>
                  </a:lnTo>
                  <a:lnTo>
                    <a:pt x="40313" y="453561"/>
                  </a:lnTo>
                  <a:lnTo>
                    <a:pt x="40456" y="453683"/>
                  </a:lnTo>
                  <a:lnTo>
                    <a:pt x="40456" y="453694"/>
                  </a:lnTo>
                  <a:lnTo>
                    <a:pt x="40467" y="453694"/>
                  </a:lnTo>
                  <a:lnTo>
                    <a:pt x="40467" y="453694"/>
                  </a:lnTo>
                  <a:lnTo>
                    <a:pt x="40467" y="453694"/>
                  </a:lnTo>
                  <a:lnTo>
                    <a:pt x="40478" y="453705"/>
                  </a:lnTo>
                  <a:lnTo>
                    <a:pt x="40478" y="453705"/>
                  </a:lnTo>
                  <a:lnTo>
                    <a:pt x="40478" y="453705"/>
                  </a:lnTo>
                  <a:lnTo>
                    <a:pt x="40478" y="453705"/>
                  </a:lnTo>
                  <a:lnTo>
                    <a:pt x="40489" y="453705"/>
                  </a:lnTo>
                  <a:lnTo>
                    <a:pt x="40489" y="453705"/>
                  </a:lnTo>
                  <a:lnTo>
                    <a:pt x="40489" y="453716"/>
                  </a:lnTo>
                  <a:lnTo>
                    <a:pt x="40500" y="453716"/>
                  </a:lnTo>
                  <a:lnTo>
                    <a:pt x="40500" y="453716"/>
                  </a:lnTo>
                  <a:lnTo>
                    <a:pt x="40500" y="453716"/>
                  </a:lnTo>
                  <a:lnTo>
                    <a:pt x="40500" y="453716"/>
                  </a:lnTo>
                  <a:lnTo>
                    <a:pt x="40511" y="453727"/>
                  </a:lnTo>
                  <a:lnTo>
                    <a:pt x="40511" y="453727"/>
                  </a:lnTo>
                  <a:lnTo>
                    <a:pt x="40511" y="453727"/>
                  </a:lnTo>
                  <a:lnTo>
                    <a:pt x="40522" y="453727"/>
                  </a:lnTo>
                  <a:lnTo>
                    <a:pt x="40522" y="453727"/>
                  </a:lnTo>
                  <a:lnTo>
                    <a:pt x="40533" y="453727"/>
                  </a:lnTo>
                  <a:lnTo>
                    <a:pt x="40533" y="453738"/>
                  </a:lnTo>
                  <a:lnTo>
                    <a:pt x="40533" y="453738"/>
                  </a:lnTo>
                  <a:lnTo>
                    <a:pt x="40533" y="453738"/>
                  </a:lnTo>
                  <a:lnTo>
                    <a:pt x="40544" y="453738"/>
                  </a:lnTo>
                  <a:lnTo>
                    <a:pt x="40544" y="453738"/>
                  </a:lnTo>
                  <a:lnTo>
                    <a:pt x="40544" y="453738"/>
                  </a:lnTo>
                  <a:lnTo>
                    <a:pt x="40555" y="453749"/>
                  </a:lnTo>
                  <a:lnTo>
                    <a:pt x="40555" y="453749"/>
                  </a:lnTo>
                  <a:lnTo>
                    <a:pt x="40555" y="453749"/>
                  </a:lnTo>
                  <a:lnTo>
                    <a:pt x="40566" y="453749"/>
                  </a:lnTo>
                  <a:lnTo>
                    <a:pt x="40566" y="453749"/>
                  </a:lnTo>
                  <a:lnTo>
                    <a:pt x="40566" y="453760"/>
                  </a:lnTo>
                  <a:lnTo>
                    <a:pt x="40566" y="453760"/>
                  </a:lnTo>
                  <a:lnTo>
                    <a:pt x="40577" y="453760"/>
                  </a:lnTo>
                  <a:lnTo>
                    <a:pt x="40577" y="453760"/>
                  </a:lnTo>
                  <a:lnTo>
                    <a:pt x="40577" y="453760"/>
                  </a:lnTo>
                  <a:lnTo>
                    <a:pt x="40588" y="453760"/>
                  </a:lnTo>
                  <a:lnTo>
                    <a:pt x="40588" y="453771"/>
                  </a:lnTo>
                  <a:lnTo>
                    <a:pt x="40588" y="453771"/>
                  </a:lnTo>
                  <a:lnTo>
                    <a:pt x="40588" y="453771"/>
                  </a:lnTo>
                  <a:lnTo>
                    <a:pt x="40599" y="453771"/>
                  </a:lnTo>
                  <a:lnTo>
                    <a:pt x="40599" y="453771"/>
                  </a:lnTo>
                  <a:lnTo>
                    <a:pt x="40599" y="453771"/>
                  </a:lnTo>
                  <a:lnTo>
                    <a:pt x="40610" y="453782"/>
                  </a:lnTo>
                  <a:lnTo>
                    <a:pt x="40610" y="453782"/>
                  </a:lnTo>
                  <a:lnTo>
                    <a:pt x="40610" y="453782"/>
                  </a:lnTo>
                  <a:lnTo>
                    <a:pt x="40610" y="453782"/>
                  </a:lnTo>
                  <a:lnTo>
                    <a:pt x="40621" y="453782"/>
                  </a:lnTo>
                  <a:lnTo>
                    <a:pt x="40621" y="453782"/>
                  </a:lnTo>
                  <a:lnTo>
                    <a:pt x="40621" y="453793"/>
                  </a:lnTo>
                  <a:lnTo>
                    <a:pt x="40621" y="453793"/>
                  </a:lnTo>
                  <a:lnTo>
                    <a:pt x="40633" y="453793"/>
                  </a:lnTo>
                  <a:lnTo>
                    <a:pt x="40633" y="453793"/>
                  </a:lnTo>
                  <a:lnTo>
                    <a:pt x="40633" y="453793"/>
                  </a:lnTo>
                  <a:lnTo>
                    <a:pt x="40644" y="453793"/>
                  </a:lnTo>
                  <a:lnTo>
                    <a:pt x="40644" y="453804"/>
                  </a:lnTo>
                  <a:lnTo>
                    <a:pt x="40644" y="453804"/>
                  </a:lnTo>
                  <a:lnTo>
                    <a:pt x="40644" y="453804"/>
                  </a:lnTo>
                  <a:lnTo>
                    <a:pt x="40655" y="453804"/>
                  </a:lnTo>
                  <a:lnTo>
                    <a:pt x="40655" y="453804"/>
                  </a:lnTo>
                  <a:lnTo>
                    <a:pt x="40666" y="453815"/>
                  </a:lnTo>
                  <a:lnTo>
                    <a:pt x="40666" y="453815"/>
                  </a:lnTo>
                  <a:lnTo>
                    <a:pt x="40677" y="453826"/>
                  </a:lnTo>
                  <a:lnTo>
                    <a:pt x="40699" y="453826"/>
                  </a:lnTo>
                  <a:lnTo>
                    <a:pt x="40710" y="453837"/>
                  </a:lnTo>
                  <a:lnTo>
                    <a:pt x="40710" y="453837"/>
                  </a:lnTo>
                  <a:lnTo>
                    <a:pt x="40710" y="453837"/>
                  </a:lnTo>
                  <a:lnTo>
                    <a:pt x="40721" y="453837"/>
                  </a:lnTo>
                  <a:lnTo>
                    <a:pt x="40721" y="453837"/>
                  </a:lnTo>
                  <a:lnTo>
                    <a:pt x="40721" y="453848"/>
                  </a:lnTo>
                  <a:lnTo>
                    <a:pt x="40732" y="453848"/>
                  </a:lnTo>
                  <a:lnTo>
                    <a:pt x="40732" y="453848"/>
                  </a:lnTo>
                  <a:lnTo>
                    <a:pt x="40732" y="453848"/>
                  </a:lnTo>
                  <a:lnTo>
                    <a:pt x="40743" y="453848"/>
                  </a:lnTo>
                  <a:lnTo>
                    <a:pt x="40743" y="453848"/>
                  </a:lnTo>
                  <a:lnTo>
                    <a:pt x="40743" y="453848"/>
                  </a:lnTo>
                  <a:lnTo>
                    <a:pt x="40743" y="453859"/>
                  </a:lnTo>
                  <a:lnTo>
                    <a:pt x="40754" y="453859"/>
                  </a:lnTo>
                  <a:lnTo>
                    <a:pt x="40754" y="453859"/>
                  </a:lnTo>
                  <a:lnTo>
                    <a:pt x="40754" y="453859"/>
                  </a:lnTo>
                  <a:lnTo>
                    <a:pt x="40754" y="453859"/>
                  </a:lnTo>
                  <a:lnTo>
                    <a:pt x="40765" y="453859"/>
                  </a:lnTo>
                  <a:lnTo>
                    <a:pt x="40765" y="453859"/>
                  </a:lnTo>
                  <a:lnTo>
                    <a:pt x="40765" y="453859"/>
                  </a:lnTo>
                  <a:lnTo>
                    <a:pt x="40776" y="453870"/>
                  </a:lnTo>
                  <a:lnTo>
                    <a:pt x="40776" y="453870"/>
                  </a:lnTo>
                  <a:lnTo>
                    <a:pt x="40776" y="453870"/>
                  </a:lnTo>
                  <a:lnTo>
                    <a:pt x="40787" y="453870"/>
                  </a:lnTo>
                  <a:lnTo>
                    <a:pt x="40787" y="453870"/>
                  </a:lnTo>
                  <a:lnTo>
                    <a:pt x="40787" y="453870"/>
                  </a:lnTo>
                  <a:lnTo>
                    <a:pt x="40787" y="453870"/>
                  </a:lnTo>
                  <a:lnTo>
                    <a:pt x="40798" y="453870"/>
                  </a:lnTo>
                  <a:lnTo>
                    <a:pt x="40798" y="453870"/>
                  </a:lnTo>
                  <a:lnTo>
                    <a:pt x="40798" y="453881"/>
                  </a:lnTo>
                  <a:lnTo>
                    <a:pt x="40809" y="453881"/>
                  </a:lnTo>
                  <a:lnTo>
                    <a:pt x="40809" y="453881"/>
                  </a:lnTo>
                  <a:lnTo>
                    <a:pt x="40809" y="453881"/>
                  </a:lnTo>
                  <a:lnTo>
                    <a:pt x="40809" y="453881"/>
                  </a:lnTo>
                  <a:lnTo>
                    <a:pt x="40820" y="453881"/>
                  </a:lnTo>
                  <a:lnTo>
                    <a:pt x="40820" y="453881"/>
                  </a:lnTo>
                  <a:lnTo>
                    <a:pt x="40820" y="453881"/>
                  </a:lnTo>
                  <a:lnTo>
                    <a:pt x="40831" y="453881"/>
                  </a:lnTo>
                  <a:lnTo>
                    <a:pt x="40831" y="453881"/>
                  </a:lnTo>
                  <a:lnTo>
                    <a:pt x="40831" y="453892"/>
                  </a:lnTo>
                  <a:lnTo>
                    <a:pt x="40831" y="453892"/>
                  </a:lnTo>
                  <a:lnTo>
                    <a:pt x="40842" y="453892"/>
                  </a:lnTo>
                  <a:lnTo>
                    <a:pt x="40842" y="453892"/>
                  </a:lnTo>
                  <a:lnTo>
                    <a:pt x="40842" y="453892"/>
                  </a:lnTo>
                  <a:lnTo>
                    <a:pt x="40853" y="453892"/>
                  </a:lnTo>
                  <a:lnTo>
                    <a:pt x="40853" y="453892"/>
                  </a:lnTo>
                  <a:lnTo>
                    <a:pt x="40853" y="453903"/>
                  </a:lnTo>
                  <a:lnTo>
                    <a:pt x="40864" y="453903"/>
                  </a:lnTo>
                  <a:lnTo>
                    <a:pt x="40864" y="453903"/>
                  </a:lnTo>
                  <a:lnTo>
                    <a:pt x="40875" y="453914"/>
                  </a:lnTo>
                  <a:lnTo>
                    <a:pt x="40886" y="453914"/>
                  </a:lnTo>
                  <a:lnTo>
                    <a:pt x="40886" y="453914"/>
                  </a:lnTo>
                  <a:lnTo>
                    <a:pt x="40886" y="453925"/>
                  </a:lnTo>
                  <a:lnTo>
                    <a:pt x="40886" y="453925"/>
                  </a:lnTo>
                  <a:lnTo>
                    <a:pt x="40897" y="453947"/>
                  </a:lnTo>
                  <a:lnTo>
                    <a:pt x="40897" y="453969"/>
                  </a:lnTo>
                  <a:lnTo>
                    <a:pt x="40908" y="454002"/>
                  </a:lnTo>
                  <a:lnTo>
                    <a:pt x="40908" y="454013"/>
                  </a:lnTo>
                  <a:lnTo>
                    <a:pt x="40919" y="454046"/>
                  </a:lnTo>
                  <a:lnTo>
                    <a:pt x="40930" y="454058"/>
                  </a:lnTo>
                  <a:lnTo>
                    <a:pt x="40941" y="454069"/>
                  </a:lnTo>
                  <a:lnTo>
                    <a:pt x="40952" y="454080"/>
                  </a:lnTo>
                  <a:lnTo>
                    <a:pt x="40941" y="454102"/>
                  </a:lnTo>
                  <a:lnTo>
                    <a:pt x="40897" y="454190"/>
                  </a:lnTo>
                  <a:lnTo>
                    <a:pt x="40875" y="454179"/>
                  </a:lnTo>
                  <a:lnTo>
                    <a:pt x="40864" y="454190"/>
                  </a:lnTo>
                  <a:lnTo>
                    <a:pt x="40886" y="454201"/>
                  </a:lnTo>
                  <a:lnTo>
                    <a:pt x="40853" y="454267"/>
                  </a:lnTo>
                  <a:lnTo>
                    <a:pt x="40842" y="454256"/>
                  </a:lnTo>
                  <a:lnTo>
                    <a:pt x="40842" y="454256"/>
                  </a:lnTo>
                  <a:lnTo>
                    <a:pt x="40820" y="454245"/>
                  </a:lnTo>
                  <a:lnTo>
                    <a:pt x="40809" y="454267"/>
                  </a:lnTo>
                  <a:lnTo>
                    <a:pt x="40842" y="454278"/>
                  </a:lnTo>
                  <a:lnTo>
                    <a:pt x="40842" y="454289"/>
                  </a:lnTo>
                  <a:lnTo>
                    <a:pt x="40853" y="454289"/>
                  </a:lnTo>
                  <a:lnTo>
                    <a:pt x="40853" y="454289"/>
                  </a:lnTo>
                  <a:lnTo>
                    <a:pt x="40864" y="454300"/>
                  </a:lnTo>
                  <a:lnTo>
                    <a:pt x="40864" y="454300"/>
                  </a:lnTo>
                  <a:lnTo>
                    <a:pt x="40864" y="454300"/>
                  </a:lnTo>
                  <a:lnTo>
                    <a:pt x="40875" y="454311"/>
                  </a:lnTo>
                  <a:lnTo>
                    <a:pt x="40886" y="454311"/>
                  </a:lnTo>
                  <a:lnTo>
                    <a:pt x="40886" y="454311"/>
                  </a:lnTo>
                  <a:lnTo>
                    <a:pt x="40886" y="454300"/>
                  </a:lnTo>
                  <a:lnTo>
                    <a:pt x="40897" y="454311"/>
                  </a:lnTo>
                  <a:lnTo>
                    <a:pt x="40908" y="454300"/>
                  </a:lnTo>
                  <a:lnTo>
                    <a:pt x="40908" y="454289"/>
                  </a:lnTo>
                  <a:lnTo>
                    <a:pt x="40908" y="454278"/>
                  </a:lnTo>
                  <a:lnTo>
                    <a:pt x="40897" y="454278"/>
                  </a:lnTo>
                  <a:lnTo>
                    <a:pt x="40897" y="454278"/>
                  </a:lnTo>
                  <a:lnTo>
                    <a:pt x="40886" y="454289"/>
                  </a:lnTo>
                  <a:lnTo>
                    <a:pt x="40897" y="454278"/>
                  </a:lnTo>
                  <a:lnTo>
                    <a:pt x="40886" y="454278"/>
                  </a:lnTo>
                  <a:lnTo>
                    <a:pt x="40875" y="454267"/>
                  </a:lnTo>
                  <a:lnTo>
                    <a:pt x="40875" y="454267"/>
                  </a:lnTo>
                  <a:lnTo>
                    <a:pt x="40875" y="454278"/>
                  </a:lnTo>
                  <a:lnTo>
                    <a:pt x="40864" y="454267"/>
                  </a:lnTo>
                  <a:lnTo>
                    <a:pt x="40897" y="454212"/>
                  </a:lnTo>
                  <a:lnTo>
                    <a:pt x="40908" y="454212"/>
                  </a:lnTo>
                  <a:lnTo>
                    <a:pt x="40908" y="454223"/>
                  </a:lnTo>
                  <a:lnTo>
                    <a:pt x="40930" y="454234"/>
                  </a:lnTo>
                  <a:lnTo>
                    <a:pt x="40930" y="454223"/>
                  </a:lnTo>
                  <a:lnTo>
                    <a:pt x="40930" y="454223"/>
                  </a:lnTo>
                  <a:lnTo>
                    <a:pt x="40930" y="454212"/>
                  </a:lnTo>
                  <a:lnTo>
                    <a:pt x="40930" y="454201"/>
                  </a:lnTo>
                  <a:lnTo>
                    <a:pt x="40919" y="454190"/>
                  </a:lnTo>
                  <a:lnTo>
                    <a:pt x="40908" y="454201"/>
                  </a:lnTo>
                  <a:lnTo>
                    <a:pt x="40897" y="454201"/>
                  </a:lnTo>
                  <a:lnTo>
                    <a:pt x="40952" y="454113"/>
                  </a:lnTo>
                  <a:lnTo>
                    <a:pt x="40963" y="454080"/>
                  </a:lnTo>
                  <a:lnTo>
                    <a:pt x="40986" y="454091"/>
                  </a:lnTo>
                  <a:lnTo>
                    <a:pt x="41008" y="454091"/>
                  </a:lnTo>
                  <a:lnTo>
                    <a:pt x="41041" y="454091"/>
                  </a:lnTo>
                  <a:lnTo>
                    <a:pt x="41063" y="454080"/>
                  </a:lnTo>
                  <a:lnTo>
                    <a:pt x="41085" y="454069"/>
                  </a:lnTo>
                  <a:lnTo>
                    <a:pt x="41107" y="454058"/>
                  </a:lnTo>
                  <a:lnTo>
                    <a:pt x="41118" y="454035"/>
                  </a:lnTo>
                  <a:lnTo>
                    <a:pt x="41151" y="453980"/>
                  </a:lnTo>
                  <a:lnTo>
                    <a:pt x="41173" y="453991"/>
                  </a:lnTo>
                  <a:lnTo>
                    <a:pt x="41184" y="454002"/>
                  </a:lnTo>
                  <a:lnTo>
                    <a:pt x="41184" y="454002"/>
                  </a:lnTo>
                  <a:lnTo>
                    <a:pt x="41195" y="454002"/>
                  </a:lnTo>
                  <a:lnTo>
                    <a:pt x="41195" y="454002"/>
                  </a:lnTo>
                  <a:lnTo>
                    <a:pt x="41195" y="454002"/>
                  </a:lnTo>
                  <a:lnTo>
                    <a:pt x="41195" y="454002"/>
                  </a:lnTo>
                  <a:lnTo>
                    <a:pt x="41195" y="454002"/>
                  </a:lnTo>
                  <a:lnTo>
                    <a:pt x="41206" y="454002"/>
                  </a:lnTo>
                  <a:lnTo>
                    <a:pt x="41206" y="454002"/>
                  </a:lnTo>
                  <a:lnTo>
                    <a:pt x="41217" y="454013"/>
                  </a:lnTo>
                  <a:lnTo>
                    <a:pt x="41217" y="454013"/>
                  </a:lnTo>
                  <a:lnTo>
                    <a:pt x="41217" y="454013"/>
                  </a:lnTo>
                  <a:lnTo>
                    <a:pt x="41217" y="454013"/>
                  </a:lnTo>
                  <a:lnTo>
                    <a:pt x="41228" y="454013"/>
                  </a:lnTo>
                  <a:lnTo>
                    <a:pt x="41228" y="454013"/>
                  </a:lnTo>
                  <a:lnTo>
                    <a:pt x="41228" y="454013"/>
                  </a:lnTo>
                  <a:lnTo>
                    <a:pt x="41228" y="454013"/>
                  </a:lnTo>
                  <a:lnTo>
                    <a:pt x="41239" y="454024"/>
                  </a:lnTo>
                  <a:lnTo>
                    <a:pt x="41239" y="454024"/>
                  </a:lnTo>
                  <a:lnTo>
                    <a:pt x="41239" y="454024"/>
                  </a:lnTo>
                  <a:lnTo>
                    <a:pt x="41250" y="454024"/>
                  </a:lnTo>
                  <a:lnTo>
                    <a:pt x="41250" y="454024"/>
                  </a:lnTo>
                  <a:lnTo>
                    <a:pt x="41261" y="454024"/>
                  </a:lnTo>
                  <a:lnTo>
                    <a:pt x="41261" y="454024"/>
                  </a:lnTo>
                  <a:lnTo>
                    <a:pt x="41261" y="454024"/>
                  </a:lnTo>
                  <a:lnTo>
                    <a:pt x="41261" y="454035"/>
                  </a:lnTo>
                  <a:lnTo>
                    <a:pt x="41272" y="454035"/>
                  </a:lnTo>
                  <a:lnTo>
                    <a:pt x="41272" y="454035"/>
                  </a:lnTo>
                  <a:lnTo>
                    <a:pt x="41272" y="454035"/>
                  </a:lnTo>
                  <a:lnTo>
                    <a:pt x="41272" y="454035"/>
                  </a:lnTo>
                  <a:lnTo>
                    <a:pt x="41283" y="454035"/>
                  </a:lnTo>
                  <a:lnTo>
                    <a:pt x="41283" y="454035"/>
                  </a:lnTo>
                  <a:lnTo>
                    <a:pt x="41283" y="454035"/>
                  </a:lnTo>
                  <a:lnTo>
                    <a:pt x="41294" y="454035"/>
                  </a:lnTo>
                  <a:lnTo>
                    <a:pt x="41294" y="454035"/>
                  </a:lnTo>
                  <a:lnTo>
                    <a:pt x="41294" y="454046"/>
                  </a:lnTo>
                  <a:lnTo>
                    <a:pt x="41294" y="454046"/>
                  </a:lnTo>
                  <a:lnTo>
                    <a:pt x="41305" y="454046"/>
                  </a:lnTo>
                  <a:lnTo>
                    <a:pt x="41305" y="454046"/>
                  </a:lnTo>
                  <a:lnTo>
                    <a:pt x="41305" y="454046"/>
                  </a:lnTo>
                  <a:lnTo>
                    <a:pt x="41305" y="454046"/>
                  </a:lnTo>
                  <a:lnTo>
                    <a:pt x="41317" y="454046"/>
                  </a:lnTo>
                  <a:lnTo>
                    <a:pt x="41317" y="454046"/>
                  </a:lnTo>
                  <a:lnTo>
                    <a:pt x="41317" y="454046"/>
                  </a:lnTo>
                  <a:lnTo>
                    <a:pt x="41328" y="454046"/>
                  </a:lnTo>
                  <a:lnTo>
                    <a:pt x="41328" y="454046"/>
                  </a:lnTo>
                  <a:lnTo>
                    <a:pt x="41328" y="454046"/>
                  </a:lnTo>
                  <a:lnTo>
                    <a:pt x="41328" y="454058"/>
                  </a:lnTo>
                  <a:lnTo>
                    <a:pt x="41339" y="454058"/>
                  </a:lnTo>
                  <a:lnTo>
                    <a:pt x="41339" y="454058"/>
                  </a:lnTo>
                  <a:lnTo>
                    <a:pt x="41339" y="454058"/>
                  </a:lnTo>
                  <a:lnTo>
                    <a:pt x="41339" y="454058"/>
                  </a:lnTo>
                  <a:lnTo>
                    <a:pt x="41339" y="454058"/>
                  </a:lnTo>
                  <a:lnTo>
                    <a:pt x="41350" y="454058"/>
                  </a:lnTo>
                  <a:lnTo>
                    <a:pt x="41350" y="454058"/>
                  </a:lnTo>
                  <a:lnTo>
                    <a:pt x="41350" y="454058"/>
                  </a:lnTo>
                  <a:lnTo>
                    <a:pt x="41350" y="454069"/>
                  </a:lnTo>
                  <a:lnTo>
                    <a:pt x="41361" y="454069"/>
                  </a:lnTo>
                  <a:lnTo>
                    <a:pt x="41361" y="454069"/>
                  </a:lnTo>
                  <a:lnTo>
                    <a:pt x="41372" y="454069"/>
                  </a:lnTo>
                  <a:lnTo>
                    <a:pt x="41372" y="454069"/>
                  </a:lnTo>
                  <a:lnTo>
                    <a:pt x="41372" y="454069"/>
                  </a:lnTo>
                  <a:lnTo>
                    <a:pt x="41372" y="454069"/>
                  </a:lnTo>
                  <a:lnTo>
                    <a:pt x="41372" y="454069"/>
                  </a:lnTo>
                  <a:lnTo>
                    <a:pt x="41383" y="454080"/>
                  </a:lnTo>
                  <a:lnTo>
                    <a:pt x="41383" y="454080"/>
                  </a:lnTo>
                  <a:lnTo>
                    <a:pt x="41383" y="454080"/>
                  </a:lnTo>
                  <a:lnTo>
                    <a:pt x="41394" y="454080"/>
                  </a:lnTo>
                  <a:lnTo>
                    <a:pt x="41394" y="454080"/>
                  </a:lnTo>
                  <a:lnTo>
                    <a:pt x="41405" y="454080"/>
                  </a:lnTo>
                  <a:lnTo>
                    <a:pt x="41405" y="454080"/>
                  </a:lnTo>
                  <a:lnTo>
                    <a:pt x="41405" y="454091"/>
                  </a:lnTo>
                  <a:lnTo>
                    <a:pt x="41416" y="454091"/>
                  </a:lnTo>
                  <a:lnTo>
                    <a:pt x="41416" y="454091"/>
                  </a:lnTo>
                  <a:lnTo>
                    <a:pt x="41416" y="454091"/>
                  </a:lnTo>
                  <a:lnTo>
                    <a:pt x="41427" y="454091"/>
                  </a:lnTo>
                  <a:lnTo>
                    <a:pt x="41427" y="454091"/>
                  </a:lnTo>
                  <a:lnTo>
                    <a:pt x="41427" y="454091"/>
                  </a:lnTo>
                  <a:lnTo>
                    <a:pt x="41427" y="454091"/>
                  </a:lnTo>
                  <a:lnTo>
                    <a:pt x="41438" y="454102"/>
                  </a:lnTo>
                  <a:lnTo>
                    <a:pt x="41438" y="454102"/>
                  </a:lnTo>
                  <a:lnTo>
                    <a:pt x="41438" y="454102"/>
                  </a:lnTo>
                  <a:lnTo>
                    <a:pt x="41438" y="454102"/>
                  </a:lnTo>
                  <a:lnTo>
                    <a:pt x="41449" y="454102"/>
                  </a:lnTo>
                  <a:lnTo>
                    <a:pt x="41449" y="454102"/>
                  </a:lnTo>
                  <a:lnTo>
                    <a:pt x="41449" y="454102"/>
                  </a:lnTo>
                  <a:lnTo>
                    <a:pt x="41460" y="454102"/>
                  </a:lnTo>
                  <a:lnTo>
                    <a:pt x="41460" y="454102"/>
                  </a:lnTo>
                  <a:lnTo>
                    <a:pt x="41460" y="454102"/>
                  </a:lnTo>
                  <a:lnTo>
                    <a:pt x="41471" y="454102"/>
                  </a:lnTo>
                  <a:lnTo>
                    <a:pt x="41471" y="454102"/>
                  </a:lnTo>
                  <a:lnTo>
                    <a:pt x="41471" y="454113"/>
                  </a:lnTo>
                  <a:lnTo>
                    <a:pt x="41482" y="454113"/>
                  </a:lnTo>
                  <a:lnTo>
                    <a:pt x="41482" y="454113"/>
                  </a:lnTo>
                  <a:lnTo>
                    <a:pt x="41482" y="454113"/>
                  </a:lnTo>
                  <a:lnTo>
                    <a:pt x="41482" y="454113"/>
                  </a:lnTo>
                  <a:lnTo>
                    <a:pt x="41493" y="454113"/>
                  </a:lnTo>
                  <a:lnTo>
                    <a:pt x="41493" y="454113"/>
                  </a:lnTo>
                  <a:lnTo>
                    <a:pt x="41493" y="454113"/>
                  </a:lnTo>
                  <a:lnTo>
                    <a:pt x="41504" y="454113"/>
                  </a:lnTo>
                  <a:lnTo>
                    <a:pt x="41504" y="454113"/>
                  </a:lnTo>
                  <a:lnTo>
                    <a:pt x="41504" y="454113"/>
                  </a:lnTo>
                  <a:lnTo>
                    <a:pt x="41504" y="454113"/>
                  </a:lnTo>
                  <a:lnTo>
                    <a:pt x="41504" y="454124"/>
                  </a:lnTo>
                  <a:lnTo>
                    <a:pt x="41515" y="454124"/>
                  </a:lnTo>
                  <a:lnTo>
                    <a:pt x="41515" y="454124"/>
                  </a:lnTo>
                  <a:lnTo>
                    <a:pt x="41515" y="454124"/>
                  </a:lnTo>
                  <a:lnTo>
                    <a:pt x="41515" y="454124"/>
                  </a:lnTo>
                  <a:lnTo>
                    <a:pt x="41526" y="454124"/>
                  </a:lnTo>
                  <a:lnTo>
                    <a:pt x="41526" y="454124"/>
                  </a:lnTo>
                  <a:lnTo>
                    <a:pt x="41526" y="454124"/>
                  </a:lnTo>
                  <a:lnTo>
                    <a:pt x="41526" y="454124"/>
                  </a:lnTo>
                  <a:lnTo>
                    <a:pt x="41537" y="454124"/>
                  </a:lnTo>
                  <a:lnTo>
                    <a:pt x="41537" y="454124"/>
                  </a:lnTo>
                  <a:lnTo>
                    <a:pt x="41537" y="454135"/>
                  </a:lnTo>
                  <a:lnTo>
                    <a:pt x="41537" y="454135"/>
                  </a:lnTo>
                  <a:lnTo>
                    <a:pt x="41548" y="454135"/>
                  </a:lnTo>
                  <a:lnTo>
                    <a:pt x="41548" y="454135"/>
                  </a:lnTo>
                  <a:lnTo>
                    <a:pt x="41548" y="454135"/>
                  </a:lnTo>
                  <a:lnTo>
                    <a:pt x="41548" y="454135"/>
                  </a:lnTo>
                  <a:lnTo>
                    <a:pt x="41559" y="454135"/>
                  </a:lnTo>
                  <a:lnTo>
                    <a:pt x="41559" y="454135"/>
                  </a:lnTo>
                  <a:lnTo>
                    <a:pt x="41559" y="454135"/>
                  </a:lnTo>
                  <a:lnTo>
                    <a:pt x="41559" y="454135"/>
                  </a:lnTo>
                  <a:lnTo>
                    <a:pt x="41570" y="454146"/>
                  </a:lnTo>
                  <a:lnTo>
                    <a:pt x="41570" y="454146"/>
                  </a:lnTo>
                  <a:lnTo>
                    <a:pt x="41570" y="454146"/>
                  </a:lnTo>
                  <a:lnTo>
                    <a:pt x="41570" y="454146"/>
                  </a:lnTo>
                  <a:lnTo>
                    <a:pt x="41581" y="454146"/>
                  </a:lnTo>
                  <a:lnTo>
                    <a:pt x="41581" y="454146"/>
                  </a:lnTo>
                  <a:lnTo>
                    <a:pt x="41581" y="454146"/>
                  </a:lnTo>
                  <a:lnTo>
                    <a:pt x="41592" y="454157"/>
                  </a:lnTo>
                  <a:lnTo>
                    <a:pt x="41592" y="454157"/>
                  </a:lnTo>
                  <a:lnTo>
                    <a:pt x="41592" y="454157"/>
                  </a:lnTo>
                  <a:lnTo>
                    <a:pt x="41603" y="454157"/>
                  </a:lnTo>
                  <a:lnTo>
                    <a:pt x="41603" y="454157"/>
                  </a:lnTo>
                  <a:lnTo>
                    <a:pt x="41603" y="454157"/>
                  </a:lnTo>
                  <a:lnTo>
                    <a:pt x="41603" y="454168"/>
                  </a:lnTo>
                  <a:lnTo>
                    <a:pt x="41614" y="454168"/>
                  </a:lnTo>
                  <a:lnTo>
                    <a:pt x="41614" y="454168"/>
                  </a:lnTo>
                  <a:lnTo>
                    <a:pt x="41614" y="454168"/>
                  </a:lnTo>
                  <a:lnTo>
                    <a:pt x="41625" y="454168"/>
                  </a:lnTo>
                  <a:lnTo>
                    <a:pt x="41625" y="454168"/>
                  </a:lnTo>
                  <a:lnTo>
                    <a:pt x="41625" y="454168"/>
                  </a:lnTo>
                  <a:lnTo>
                    <a:pt x="41625" y="454168"/>
                  </a:lnTo>
                  <a:lnTo>
                    <a:pt x="41636" y="454168"/>
                  </a:lnTo>
                  <a:lnTo>
                    <a:pt x="41636" y="454179"/>
                  </a:lnTo>
                  <a:lnTo>
                    <a:pt x="41636" y="454179"/>
                  </a:lnTo>
                  <a:lnTo>
                    <a:pt x="41636" y="454179"/>
                  </a:lnTo>
                  <a:lnTo>
                    <a:pt x="41647" y="454179"/>
                  </a:lnTo>
                  <a:lnTo>
                    <a:pt x="41647" y="454179"/>
                  </a:lnTo>
                  <a:lnTo>
                    <a:pt x="41659" y="454179"/>
                  </a:lnTo>
                  <a:lnTo>
                    <a:pt x="41659" y="454190"/>
                  </a:lnTo>
                  <a:lnTo>
                    <a:pt x="41659" y="454190"/>
                  </a:lnTo>
                  <a:lnTo>
                    <a:pt x="41659" y="454190"/>
                  </a:lnTo>
                  <a:lnTo>
                    <a:pt x="41670" y="454190"/>
                  </a:lnTo>
                  <a:lnTo>
                    <a:pt x="41670" y="454190"/>
                  </a:lnTo>
                  <a:lnTo>
                    <a:pt x="41670" y="454190"/>
                  </a:lnTo>
                  <a:lnTo>
                    <a:pt x="41681" y="454190"/>
                  </a:lnTo>
                  <a:lnTo>
                    <a:pt x="41681" y="454190"/>
                  </a:lnTo>
                  <a:lnTo>
                    <a:pt x="41681" y="454190"/>
                  </a:lnTo>
                  <a:lnTo>
                    <a:pt x="41681" y="454201"/>
                  </a:lnTo>
                  <a:lnTo>
                    <a:pt x="41692" y="454201"/>
                  </a:lnTo>
                  <a:lnTo>
                    <a:pt x="41692" y="454201"/>
                  </a:lnTo>
                  <a:lnTo>
                    <a:pt x="41692" y="454201"/>
                  </a:lnTo>
                  <a:lnTo>
                    <a:pt x="41692" y="454201"/>
                  </a:lnTo>
                  <a:lnTo>
                    <a:pt x="41703" y="454201"/>
                  </a:lnTo>
                  <a:lnTo>
                    <a:pt x="41703" y="454201"/>
                  </a:lnTo>
                  <a:lnTo>
                    <a:pt x="41703" y="454201"/>
                  </a:lnTo>
                  <a:lnTo>
                    <a:pt x="41703" y="454212"/>
                  </a:lnTo>
                  <a:lnTo>
                    <a:pt x="41703" y="454212"/>
                  </a:lnTo>
                  <a:lnTo>
                    <a:pt x="41714" y="454212"/>
                  </a:lnTo>
                  <a:lnTo>
                    <a:pt x="41714" y="454212"/>
                  </a:lnTo>
                  <a:lnTo>
                    <a:pt x="41714" y="454212"/>
                  </a:lnTo>
                  <a:lnTo>
                    <a:pt x="41714" y="454212"/>
                  </a:lnTo>
                  <a:lnTo>
                    <a:pt x="41725" y="454212"/>
                  </a:lnTo>
                  <a:lnTo>
                    <a:pt x="41725" y="454212"/>
                  </a:lnTo>
                  <a:lnTo>
                    <a:pt x="41725" y="454223"/>
                  </a:lnTo>
                  <a:lnTo>
                    <a:pt x="41736" y="454223"/>
                  </a:lnTo>
                  <a:lnTo>
                    <a:pt x="41736" y="454223"/>
                  </a:lnTo>
                  <a:lnTo>
                    <a:pt x="41736" y="454223"/>
                  </a:lnTo>
                  <a:lnTo>
                    <a:pt x="41736" y="454223"/>
                  </a:lnTo>
                  <a:lnTo>
                    <a:pt x="41747" y="454223"/>
                  </a:lnTo>
                  <a:lnTo>
                    <a:pt x="41747" y="454223"/>
                  </a:lnTo>
                  <a:lnTo>
                    <a:pt x="41747" y="454223"/>
                  </a:lnTo>
                  <a:lnTo>
                    <a:pt x="41747" y="454223"/>
                  </a:lnTo>
                  <a:lnTo>
                    <a:pt x="41758" y="454234"/>
                  </a:lnTo>
                  <a:lnTo>
                    <a:pt x="41758" y="454234"/>
                  </a:lnTo>
                  <a:lnTo>
                    <a:pt x="41758" y="454234"/>
                  </a:lnTo>
                  <a:lnTo>
                    <a:pt x="41758" y="454234"/>
                  </a:lnTo>
                  <a:lnTo>
                    <a:pt x="41769" y="454234"/>
                  </a:lnTo>
                  <a:lnTo>
                    <a:pt x="41769" y="454234"/>
                  </a:lnTo>
                  <a:lnTo>
                    <a:pt x="41769" y="454234"/>
                  </a:lnTo>
                  <a:lnTo>
                    <a:pt x="41769" y="454234"/>
                  </a:lnTo>
                  <a:lnTo>
                    <a:pt x="41769" y="454245"/>
                  </a:lnTo>
                  <a:lnTo>
                    <a:pt x="41780" y="454245"/>
                  </a:lnTo>
                  <a:lnTo>
                    <a:pt x="41780" y="454245"/>
                  </a:lnTo>
                  <a:lnTo>
                    <a:pt x="41780" y="454245"/>
                  </a:lnTo>
                  <a:lnTo>
                    <a:pt x="41791" y="454245"/>
                  </a:lnTo>
                  <a:lnTo>
                    <a:pt x="41791" y="454245"/>
                  </a:lnTo>
                  <a:lnTo>
                    <a:pt x="41791" y="454245"/>
                  </a:lnTo>
                  <a:lnTo>
                    <a:pt x="41802" y="454256"/>
                  </a:lnTo>
                  <a:lnTo>
                    <a:pt x="41758" y="454355"/>
                  </a:lnTo>
                  <a:lnTo>
                    <a:pt x="41758" y="454366"/>
                  </a:lnTo>
                  <a:lnTo>
                    <a:pt x="41758" y="454377"/>
                  </a:lnTo>
                  <a:lnTo>
                    <a:pt x="41758" y="454377"/>
                  </a:lnTo>
                  <a:lnTo>
                    <a:pt x="41769" y="454377"/>
                  </a:lnTo>
                  <a:lnTo>
                    <a:pt x="41780" y="454366"/>
                  </a:lnTo>
                  <a:lnTo>
                    <a:pt x="41813" y="454256"/>
                  </a:lnTo>
                  <a:lnTo>
                    <a:pt x="41813" y="454256"/>
                  </a:lnTo>
                  <a:lnTo>
                    <a:pt x="41824" y="454256"/>
                  </a:lnTo>
                  <a:lnTo>
                    <a:pt x="41824" y="454267"/>
                  </a:lnTo>
                  <a:lnTo>
                    <a:pt x="41824" y="454267"/>
                  </a:lnTo>
                  <a:lnTo>
                    <a:pt x="41824" y="454267"/>
                  </a:lnTo>
                  <a:lnTo>
                    <a:pt x="41835" y="454267"/>
                  </a:lnTo>
                  <a:lnTo>
                    <a:pt x="41835" y="454267"/>
                  </a:lnTo>
                  <a:lnTo>
                    <a:pt x="41835" y="454267"/>
                  </a:lnTo>
                  <a:lnTo>
                    <a:pt x="41835" y="454267"/>
                  </a:lnTo>
                  <a:lnTo>
                    <a:pt x="41846" y="454267"/>
                  </a:lnTo>
                  <a:lnTo>
                    <a:pt x="41846" y="454267"/>
                  </a:lnTo>
                  <a:lnTo>
                    <a:pt x="41846" y="454278"/>
                  </a:lnTo>
                  <a:lnTo>
                    <a:pt x="41846" y="454278"/>
                  </a:lnTo>
                  <a:lnTo>
                    <a:pt x="41857" y="454278"/>
                  </a:lnTo>
                  <a:lnTo>
                    <a:pt x="41857" y="454278"/>
                  </a:lnTo>
                  <a:lnTo>
                    <a:pt x="41857" y="454278"/>
                  </a:lnTo>
                  <a:lnTo>
                    <a:pt x="41857" y="454278"/>
                  </a:lnTo>
                  <a:lnTo>
                    <a:pt x="41868" y="454278"/>
                  </a:lnTo>
                  <a:lnTo>
                    <a:pt x="41868" y="454289"/>
                  </a:lnTo>
                  <a:lnTo>
                    <a:pt x="41868" y="454289"/>
                  </a:lnTo>
                  <a:lnTo>
                    <a:pt x="41868" y="454289"/>
                  </a:lnTo>
                  <a:lnTo>
                    <a:pt x="41879" y="454289"/>
                  </a:lnTo>
                  <a:lnTo>
                    <a:pt x="41879" y="454289"/>
                  </a:lnTo>
                  <a:lnTo>
                    <a:pt x="41879" y="454289"/>
                  </a:lnTo>
                  <a:lnTo>
                    <a:pt x="41879" y="454289"/>
                  </a:lnTo>
                  <a:lnTo>
                    <a:pt x="41890" y="454289"/>
                  </a:lnTo>
                  <a:lnTo>
                    <a:pt x="41890" y="454289"/>
                  </a:lnTo>
                  <a:lnTo>
                    <a:pt x="41890" y="454289"/>
                  </a:lnTo>
                  <a:lnTo>
                    <a:pt x="41901" y="454289"/>
                  </a:lnTo>
                  <a:lnTo>
                    <a:pt x="41901" y="454300"/>
                  </a:lnTo>
                  <a:lnTo>
                    <a:pt x="41901" y="454300"/>
                  </a:lnTo>
                  <a:lnTo>
                    <a:pt x="41912" y="454300"/>
                  </a:lnTo>
                  <a:lnTo>
                    <a:pt x="41912" y="454300"/>
                  </a:lnTo>
                  <a:lnTo>
                    <a:pt x="41912" y="454300"/>
                  </a:lnTo>
                  <a:lnTo>
                    <a:pt x="41923" y="454300"/>
                  </a:lnTo>
                  <a:lnTo>
                    <a:pt x="41923" y="454300"/>
                  </a:lnTo>
                  <a:lnTo>
                    <a:pt x="41923" y="454300"/>
                  </a:lnTo>
                  <a:lnTo>
                    <a:pt x="41923" y="454300"/>
                  </a:lnTo>
                  <a:lnTo>
                    <a:pt x="41934" y="454300"/>
                  </a:lnTo>
                  <a:lnTo>
                    <a:pt x="41934" y="454300"/>
                  </a:lnTo>
                  <a:lnTo>
                    <a:pt x="41934" y="454300"/>
                  </a:lnTo>
                  <a:lnTo>
                    <a:pt x="41945" y="454300"/>
                  </a:lnTo>
                  <a:lnTo>
                    <a:pt x="41945" y="454300"/>
                  </a:lnTo>
                  <a:lnTo>
                    <a:pt x="41945" y="454300"/>
                  </a:lnTo>
                  <a:lnTo>
                    <a:pt x="41945" y="454311"/>
                  </a:lnTo>
                  <a:lnTo>
                    <a:pt x="41956" y="454311"/>
                  </a:lnTo>
                  <a:lnTo>
                    <a:pt x="41956" y="454311"/>
                  </a:lnTo>
                  <a:lnTo>
                    <a:pt x="41956" y="454311"/>
                  </a:lnTo>
                  <a:lnTo>
                    <a:pt x="41956" y="454311"/>
                  </a:lnTo>
                  <a:lnTo>
                    <a:pt x="41967" y="454311"/>
                  </a:lnTo>
                  <a:lnTo>
                    <a:pt x="41967" y="454311"/>
                  </a:lnTo>
                  <a:lnTo>
                    <a:pt x="41967" y="454311"/>
                  </a:lnTo>
                  <a:lnTo>
                    <a:pt x="41967" y="454311"/>
                  </a:lnTo>
                  <a:lnTo>
                    <a:pt x="41979" y="454311"/>
                  </a:lnTo>
                  <a:lnTo>
                    <a:pt x="41979" y="454311"/>
                  </a:lnTo>
                  <a:lnTo>
                    <a:pt x="41990" y="454322"/>
                  </a:lnTo>
                  <a:lnTo>
                    <a:pt x="41990" y="454322"/>
                  </a:lnTo>
                  <a:lnTo>
                    <a:pt x="41990" y="454322"/>
                  </a:lnTo>
                  <a:lnTo>
                    <a:pt x="42001" y="454322"/>
                  </a:lnTo>
                  <a:lnTo>
                    <a:pt x="42001" y="454322"/>
                  </a:lnTo>
                  <a:lnTo>
                    <a:pt x="42001" y="454322"/>
                  </a:lnTo>
                  <a:lnTo>
                    <a:pt x="42001" y="454322"/>
                  </a:lnTo>
                  <a:lnTo>
                    <a:pt x="42012" y="454322"/>
                  </a:lnTo>
                  <a:lnTo>
                    <a:pt x="42012" y="454322"/>
                  </a:lnTo>
                  <a:lnTo>
                    <a:pt x="42012" y="454322"/>
                  </a:lnTo>
                  <a:lnTo>
                    <a:pt x="42023" y="454322"/>
                  </a:lnTo>
                  <a:lnTo>
                    <a:pt x="42023" y="454322"/>
                  </a:lnTo>
                  <a:lnTo>
                    <a:pt x="42023" y="454322"/>
                  </a:lnTo>
                  <a:lnTo>
                    <a:pt x="42034" y="454322"/>
                  </a:lnTo>
                  <a:lnTo>
                    <a:pt x="42034" y="454333"/>
                  </a:lnTo>
                  <a:lnTo>
                    <a:pt x="42034" y="454333"/>
                  </a:lnTo>
                  <a:lnTo>
                    <a:pt x="42034" y="454333"/>
                  </a:lnTo>
                  <a:lnTo>
                    <a:pt x="42045" y="454333"/>
                  </a:lnTo>
                  <a:lnTo>
                    <a:pt x="42045" y="454333"/>
                  </a:lnTo>
                  <a:lnTo>
                    <a:pt x="42045" y="454333"/>
                  </a:lnTo>
                  <a:lnTo>
                    <a:pt x="42045" y="454333"/>
                  </a:lnTo>
                  <a:lnTo>
                    <a:pt x="42056" y="454333"/>
                  </a:lnTo>
                  <a:lnTo>
                    <a:pt x="42056" y="454333"/>
                  </a:lnTo>
                  <a:lnTo>
                    <a:pt x="42056" y="454344"/>
                  </a:lnTo>
                  <a:lnTo>
                    <a:pt x="42056" y="454344"/>
                  </a:lnTo>
                  <a:lnTo>
                    <a:pt x="42067" y="454344"/>
                  </a:lnTo>
                  <a:lnTo>
                    <a:pt x="42067" y="454344"/>
                  </a:lnTo>
                  <a:lnTo>
                    <a:pt x="42067" y="454344"/>
                  </a:lnTo>
                  <a:lnTo>
                    <a:pt x="42078" y="454344"/>
                  </a:lnTo>
                  <a:lnTo>
                    <a:pt x="42078" y="454344"/>
                  </a:lnTo>
                  <a:lnTo>
                    <a:pt x="42078" y="454344"/>
                  </a:lnTo>
                  <a:lnTo>
                    <a:pt x="42078" y="454355"/>
                  </a:lnTo>
                  <a:lnTo>
                    <a:pt x="42089" y="454355"/>
                  </a:lnTo>
                  <a:lnTo>
                    <a:pt x="42089" y="454355"/>
                  </a:lnTo>
                  <a:lnTo>
                    <a:pt x="42089" y="454355"/>
                  </a:lnTo>
                  <a:lnTo>
                    <a:pt x="42100" y="454355"/>
                  </a:lnTo>
                  <a:lnTo>
                    <a:pt x="42100" y="454355"/>
                  </a:lnTo>
                  <a:lnTo>
                    <a:pt x="42100" y="454355"/>
                  </a:lnTo>
                  <a:lnTo>
                    <a:pt x="42100" y="454355"/>
                  </a:lnTo>
                  <a:lnTo>
                    <a:pt x="42111" y="454355"/>
                  </a:lnTo>
                  <a:lnTo>
                    <a:pt x="42111" y="454355"/>
                  </a:lnTo>
                  <a:lnTo>
                    <a:pt x="42111" y="454355"/>
                  </a:lnTo>
                  <a:lnTo>
                    <a:pt x="42111" y="454366"/>
                  </a:lnTo>
                  <a:lnTo>
                    <a:pt x="42122" y="454366"/>
                  </a:lnTo>
                  <a:lnTo>
                    <a:pt x="42122" y="454366"/>
                  </a:lnTo>
                  <a:lnTo>
                    <a:pt x="42122" y="454366"/>
                  </a:lnTo>
                  <a:lnTo>
                    <a:pt x="42122" y="454366"/>
                  </a:lnTo>
                  <a:lnTo>
                    <a:pt x="42133" y="454366"/>
                  </a:lnTo>
                  <a:lnTo>
                    <a:pt x="42133" y="454366"/>
                  </a:lnTo>
                  <a:lnTo>
                    <a:pt x="42133" y="454366"/>
                  </a:lnTo>
                  <a:lnTo>
                    <a:pt x="42144" y="454366"/>
                  </a:lnTo>
                  <a:lnTo>
                    <a:pt x="42144" y="454366"/>
                  </a:lnTo>
                  <a:lnTo>
                    <a:pt x="42144" y="454366"/>
                  </a:lnTo>
                  <a:lnTo>
                    <a:pt x="42144" y="454366"/>
                  </a:lnTo>
                  <a:lnTo>
                    <a:pt x="42155" y="454377"/>
                  </a:lnTo>
                  <a:lnTo>
                    <a:pt x="42155" y="454377"/>
                  </a:lnTo>
                  <a:lnTo>
                    <a:pt x="42155" y="454377"/>
                  </a:lnTo>
                  <a:lnTo>
                    <a:pt x="42166" y="454377"/>
                  </a:lnTo>
                  <a:lnTo>
                    <a:pt x="42166" y="454377"/>
                  </a:lnTo>
                  <a:lnTo>
                    <a:pt x="42166" y="454377"/>
                  </a:lnTo>
                  <a:lnTo>
                    <a:pt x="42177" y="454377"/>
                  </a:lnTo>
                  <a:lnTo>
                    <a:pt x="42177" y="454388"/>
                  </a:lnTo>
                  <a:lnTo>
                    <a:pt x="42177" y="454388"/>
                  </a:lnTo>
                  <a:lnTo>
                    <a:pt x="42177" y="454388"/>
                  </a:lnTo>
                  <a:lnTo>
                    <a:pt x="42177" y="454388"/>
                  </a:lnTo>
                  <a:lnTo>
                    <a:pt x="42188" y="454388"/>
                  </a:lnTo>
                  <a:lnTo>
                    <a:pt x="42188" y="454388"/>
                  </a:lnTo>
                  <a:lnTo>
                    <a:pt x="42188" y="454388"/>
                  </a:lnTo>
                  <a:lnTo>
                    <a:pt x="42199" y="454399"/>
                  </a:lnTo>
                  <a:lnTo>
                    <a:pt x="42199" y="454399"/>
                  </a:lnTo>
                  <a:lnTo>
                    <a:pt x="42199" y="454399"/>
                  </a:lnTo>
                  <a:lnTo>
                    <a:pt x="42199" y="454399"/>
                  </a:lnTo>
                  <a:lnTo>
                    <a:pt x="42210" y="454399"/>
                  </a:lnTo>
                  <a:lnTo>
                    <a:pt x="42210" y="454399"/>
                  </a:lnTo>
                  <a:lnTo>
                    <a:pt x="42210" y="454410"/>
                  </a:lnTo>
                  <a:lnTo>
                    <a:pt x="42210" y="454410"/>
                  </a:lnTo>
                  <a:lnTo>
                    <a:pt x="42221" y="454410"/>
                  </a:lnTo>
                  <a:lnTo>
                    <a:pt x="42221" y="454410"/>
                  </a:lnTo>
                  <a:lnTo>
                    <a:pt x="42221" y="454410"/>
                  </a:lnTo>
                  <a:lnTo>
                    <a:pt x="42232" y="454410"/>
                  </a:lnTo>
                  <a:lnTo>
                    <a:pt x="42232" y="454410"/>
                  </a:lnTo>
                  <a:lnTo>
                    <a:pt x="42232" y="454421"/>
                  </a:lnTo>
                  <a:lnTo>
                    <a:pt x="42243" y="454421"/>
                  </a:lnTo>
                  <a:lnTo>
                    <a:pt x="42243" y="454421"/>
                  </a:lnTo>
                  <a:lnTo>
                    <a:pt x="42243" y="454421"/>
                  </a:lnTo>
                  <a:lnTo>
                    <a:pt x="42243" y="454421"/>
                  </a:lnTo>
                  <a:lnTo>
                    <a:pt x="42276" y="454432"/>
                  </a:lnTo>
                  <a:lnTo>
                    <a:pt x="42287" y="454443"/>
                  </a:lnTo>
                  <a:lnTo>
                    <a:pt x="42287" y="454443"/>
                  </a:lnTo>
                  <a:lnTo>
                    <a:pt x="42287" y="454443"/>
                  </a:lnTo>
                  <a:lnTo>
                    <a:pt x="42287" y="454443"/>
                  </a:lnTo>
                  <a:lnTo>
                    <a:pt x="42299" y="454443"/>
                  </a:lnTo>
                  <a:lnTo>
                    <a:pt x="42299" y="454443"/>
                  </a:lnTo>
                  <a:lnTo>
                    <a:pt x="42310" y="454454"/>
                  </a:lnTo>
                  <a:lnTo>
                    <a:pt x="42332" y="454465"/>
                  </a:lnTo>
                  <a:lnTo>
                    <a:pt x="42343" y="454476"/>
                  </a:lnTo>
                  <a:lnTo>
                    <a:pt x="42343" y="454476"/>
                  </a:lnTo>
                  <a:lnTo>
                    <a:pt x="42343" y="454476"/>
                  </a:lnTo>
                  <a:lnTo>
                    <a:pt x="42354" y="454487"/>
                  </a:lnTo>
                  <a:lnTo>
                    <a:pt x="42354" y="454487"/>
                  </a:lnTo>
                  <a:lnTo>
                    <a:pt x="42365" y="454487"/>
                  </a:lnTo>
                  <a:lnTo>
                    <a:pt x="42365" y="454487"/>
                  </a:lnTo>
                  <a:lnTo>
                    <a:pt x="42365" y="454499"/>
                  </a:lnTo>
                  <a:lnTo>
                    <a:pt x="42376" y="454499"/>
                  </a:lnTo>
                  <a:lnTo>
                    <a:pt x="42376" y="454499"/>
                  </a:lnTo>
                  <a:lnTo>
                    <a:pt x="42387" y="454510"/>
                  </a:lnTo>
                  <a:lnTo>
                    <a:pt x="42387" y="454510"/>
                  </a:lnTo>
                  <a:lnTo>
                    <a:pt x="42398" y="454510"/>
                  </a:lnTo>
                  <a:lnTo>
                    <a:pt x="42398" y="454521"/>
                  </a:lnTo>
                  <a:lnTo>
                    <a:pt x="42409" y="454521"/>
                  </a:lnTo>
                  <a:lnTo>
                    <a:pt x="42409" y="454521"/>
                  </a:lnTo>
                  <a:lnTo>
                    <a:pt x="42409" y="454521"/>
                  </a:lnTo>
                  <a:lnTo>
                    <a:pt x="42420" y="454532"/>
                  </a:lnTo>
                  <a:lnTo>
                    <a:pt x="42420" y="454532"/>
                  </a:lnTo>
                  <a:lnTo>
                    <a:pt x="42431" y="454532"/>
                  </a:lnTo>
                  <a:lnTo>
                    <a:pt x="42431" y="454532"/>
                  </a:lnTo>
                  <a:lnTo>
                    <a:pt x="42431" y="454543"/>
                  </a:lnTo>
                  <a:lnTo>
                    <a:pt x="42442" y="454543"/>
                  </a:lnTo>
                  <a:lnTo>
                    <a:pt x="42442" y="454543"/>
                  </a:lnTo>
                  <a:lnTo>
                    <a:pt x="42442" y="454554"/>
                  </a:lnTo>
                  <a:lnTo>
                    <a:pt x="42453" y="454554"/>
                  </a:lnTo>
                  <a:lnTo>
                    <a:pt x="42453" y="454554"/>
                  </a:lnTo>
                  <a:lnTo>
                    <a:pt x="42453" y="454565"/>
                  </a:lnTo>
                  <a:lnTo>
                    <a:pt x="42464" y="454565"/>
                  </a:lnTo>
                  <a:lnTo>
                    <a:pt x="42464" y="454565"/>
                  </a:lnTo>
                  <a:lnTo>
                    <a:pt x="42475" y="454565"/>
                  </a:lnTo>
                  <a:lnTo>
                    <a:pt x="42475" y="454576"/>
                  </a:lnTo>
                  <a:lnTo>
                    <a:pt x="42475" y="454576"/>
                  </a:lnTo>
                  <a:lnTo>
                    <a:pt x="42486" y="454587"/>
                  </a:lnTo>
                  <a:lnTo>
                    <a:pt x="42486" y="454587"/>
                  </a:lnTo>
                  <a:lnTo>
                    <a:pt x="42486" y="454587"/>
                  </a:lnTo>
                  <a:lnTo>
                    <a:pt x="42497" y="454587"/>
                  </a:lnTo>
                  <a:lnTo>
                    <a:pt x="42497" y="454598"/>
                  </a:lnTo>
                  <a:lnTo>
                    <a:pt x="42508" y="454598"/>
                  </a:lnTo>
                  <a:lnTo>
                    <a:pt x="42508" y="454598"/>
                  </a:lnTo>
                  <a:lnTo>
                    <a:pt x="42508" y="454609"/>
                  </a:lnTo>
                  <a:lnTo>
                    <a:pt x="42519" y="454609"/>
                  </a:lnTo>
                  <a:lnTo>
                    <a:pt x="42519" y="454609"/>
                  </a:lnTo>
                  <a:lnTo>
                    <a:pt x="42519" y="454620"/>
                  </a:lnTo>
                  <a:lnTo>
                    <a:pt x="42530" y="454620"/>
                  </a:lnTo>
                  <a:lnTo>
                    <a:pt x="42530" y="454620"/>
                  </a:lnTo>
                  <a:lnTo>
                    <a:pt x="42530" y="454620"/>
                  </a:lnTo>
                  <a:lnTo>
                    <a:pt x="42541" y="454620"/>
                  </a:lnTo>
                  <a:lnTo>
                    <a:pt x="42541" y="454631"/>
                  </a:lnTo>
                  <a:lnTo>
                    <a:pt x="42541" y="454631"/>
                  </a:lnTo>
                  <a:lnTo>
                    <a:pt x="42552" y="454631"/>
                  </a:lnTo>
                  <a:lnTo>
                    <a:pt x="42552" y="454642"/>
                  </a:lnTo>
                  <a:lnTo>
                    <a:pt x="42552" y="454642"/>
                  </a:lnTo>
                  <a:lnTo>
                    <a:pt x="42563" y="454642"/>
                  </a:lnTo>
                  <a:lnTo>
                    <a:pt x="42563" y="454642"/>
                  </a:lnTo>
                  <a:lnTo>
                    <a:pt x="42563" y="454653"/>
                  </a:lnTo>
                  <a:lnTo>
                    <a:pt x="42574" y="454653"/>
                  </a:lnTo>
                  <a:lnTo>
                    <a:pt x="42574" y="454653"/>
                  </a:lnTo>
                  <a:lnTo>
                    <a:pt x="42585" y="454653"/>
                  </a:lnTo>
                  <a:lnTo>
                    <a:pt x="42585" y="454664"/>
                  </a:lnTo>
                  <a:lnTo>
                    <a:pt x="42585" y="454664"/>
                  </a:lnTo>
                  <a:lnTo>
                    <a:pt x="42596" y="454664"/>
                  </a:lnTo>
                  <a:lnTo>
                    <a:pt x="42596" y="454675"/>
                  </a:lnTo>
                  <a:lnTo>
                    <a:pt x="42596" y="454675"/>
                  </a:lnTo>
                  <a:lnTo>
                    <a:pt x="42607" y="454675"/>
                  </a:lnTo>
                  <a:lnTo>
                    <a:pt x="42607" y="454686"/>
                  </a:lnTo>
                  <a:lnTo>
                    <a:pt x="42607" y="454686"/>
                  </a:lnTo>
                  <a:lnTo>
                    <a:pt x="42618" y="454686"/>
                  </a:lnTo>
                  <a:lnTo>
                    <a:pt x="42641" y="454708"/>
                  </a:lnTo>
                  <a:lnTo>
                    <a:pt x="42674" y="454741"/>
                  </a:lnTo>
                  <a:lnTo>
                    <a:pt x="42508" y="454906"/>
                  </a:lnTo>
                  <a:lnTo>
                    <a:pt x="42519" y="454917"/>
                  </a:lnTo>
                  <a:lnTo>
                    <a:pt x="42685" y="454763"/>
                  </a:lnTo>
                  <a:lnTo>
                    <a:pt x="42696" y="454763"/>
                  </a:lnTo>
                  <a:lnTo>
                    <a:pt x="42696" y="454763"/>
                  </a:lnTo>
                  <a:lnTo>
                    <a:pt x="42696" y="454763"/>
                  </a:lnTo>
                  <a:lnTo>
                    <a:pt x="42696" y="454774"/>
                  </a:lnTo>
                  <a:lnTo>
                    <a:pt x="42696" y="454774"/>
                  </a:lnTo>
                  <a:lnTo>
                    <a:pt x="42707" y="454774"/>
                  </a:lnTo>
                  <a:lnTo>
                    <a:pt x="42707" y="454774"/>
                  </a:lnTo>
                  <a:lnTo>
                    <a:pt x="42707" y="454774"/>
                  </a:lnTo>
                  <a:lnTo>
                    <a:pt x="42707" y="454774"/>
                  </a:lnTo>
                  <a:lnTo>
                    <a:pt x="42707" y="454785"/>
                  </a:lnTo>
                  <a:lnTo>
                    <a:pt x="42718" y="454785"/>
                  </a:lnTo>
                  <a:lnTo>
                    <a:pt x="42718" y="454785"/>
                  </a:lnTo>
                  <a:lnTo>
                    <a:pt x="42718" y="454796"/>
                  </a:lnTo>
                  <a:lnTo>
                    <a:pt x="42718" y="454796"/>
                  </a:lnTo>
                  <a:lnTo>
                    <a:pt x="42718" y="454796"/>
                  </a:lnTo>
                  <a:lnTo>
                    <a:pt x="42729" y="454796"/>
                  </a:lnTo>
                  <a:lnTo>
                    <a:pt x="42729" y="454796"/>
                  </a:lnTo>
                  <a:lnTo>
                    <a:pt x="42729" y="454807"/>
                  </a:lnTo>
                  <a:lnTo>
                    <a:pt x="42729" y="454807"/>
                  </a:lnTo>
                  <a:lnTo>
                    <a:pt x="42740" y="454807"/>
                  </a:lnTo>
                  <a:lnTo>
                    <a:pt x="42740" y="454818"/>
                  </a:lnTo>
                  <a:lnTo>
                    <a:pt x="42740" y="454818"/>
                  </a:lnTo>
                  <a:lnTo>
                    <a:pt x="42740" y="454818"/>
                  </a:lnTo>
                  <a:lnTo>
                    <a:pt x="42751" y="454818"/>
                  </a:lnTo>
                  <a:lnTo>
                    <a:pt x="42751" y="454829"/>
                  </a:lnTo>
                  <a:lnTo>
                    <a:pt x="42751" y="454829"/>
                  </a:lnTo>
                  <a:lnTo>
                    <a:pt x="42751" y="454829"/>
                  </a:lnTo>
                  <a:lnTo>
                    <a:pt x="42762" y="454829"/>
                  </a:lnTo>
                  <a:lnTo>
                    <a:pt x="42762" y="454840"/>
                  </a:lnTo>
                  <a:lnTo>
                    <a:pt x="42762" y="454840"/>
                  </a:lnTo>
                  <a:lnTo>
                    <a:pt x="42762" y="454840"/>
                  </a:lnTo>
                  <a:lnTo>
                    <a:pt x="42762" y="454840"/>
                  </a:lnTo>
                  <a:lnTo>
                    <a:pt x="42762" y="454840"/>
                  </a:lnTo>
                  <a:lnTo>
                    <a:pt x="42773" y="454840"/>
                  </a:lnTo>
                  <a:lnTo>
                    <a:pt x="42773" y="454851"/>
                  </a:lnTo>
                  <a:lnTo>
                    <a:pt x="42773" y="454851"/>
                  </a:lnTo>
                  <a:lnTo>
                    <a:pt x="42773" y="454851"/>
                  </a:lnTo>
                  <a:lnTo>
                    <a:pt x="42773" y="454851"/>
                  </a:lnTo>
                  <a:lnTo>
                    <a:pt x="42784" y="454851"/>
                  </a:lnTo>
                  <a:lnTo>
                    <a:pt x="42784" y="454862"/>
                  </a:lnTo>
                  <a:lnTo>
                    <a:pt x="42784" y="454862"/>
                  </a:lnTo>
                  <a:lnTo>
                    <a:pt x="42784" y="454862"/>
                  </a:lnTo>
                  <a:lnTo>
                    <a:pt x="42784" y="454862"/>
                  </a:lnTo>
                  <a:lnTo>
                    <a:pt x="42795" y="454873"/>
                  </a:lnTo>
                  <a:lnTo>
                    <a:pt x="42795" y="454873"/>
                  </a:lnTo>
                  <a:lnTo>
                    <a:pt x="42795" y="454873"/>
                  </a:lnTo>
                  <a:lnTo>
                    <a:pt x="42795" y="454873"/>
                  </a:lnTo>
                  <a:lnTo>
                    <a:pt x="42795" y="454884"/>
                  </a:lnTo>
                  <a:lnTo>
                    <a:pt x="42806" y="454884"/>
                  </a:lnTo>
                  <a:lnTo>
                    <a:pt x="42806" y="454884"/>
                  </a:lnTo>
                  <a:lnTo>
                    <a:pt x="42806" y="454884"/>
                  </a:lnTo>
                  <a:lnTo>
                    <a:pt x="42806" y="454895"/>
                  </a:lnTo>
                  <a:lnTo>
                    <a:pt x="42806" y="454895"/>
                  </a:lnTo>
                  <a:lnTo>
                    <a:pt x="42806" y="454895"/>
                  </a:lnTo>
                  <a:lnTo>
                    <a:pt x="42817" y="454895"/>
                  </a:lnTo>
                  <a:lnTo>
                    <a:pt x="42817" y="454906"/>
                  </a:lnTo>
                  <a:lnTo>
                    <a:pt x="42817" y="454906"/>
                  </a:lnTo>
                  <a:lnTo>
                    <a:pt x="42817" y="454906"/>
                  </a:lnTo>
                  <a:lnTo>
                    <a:pt x="42817" y="454906"/>
                  </a:lnTo>
                  <a:lnTo>
                    <a:pt x="42828" y="454917"/>
                  </a:lnTo>
                  <a:lnTo>
                    <a:pt x="42828" y="454917"/>
                  </a:lnTo>
                  <a:lnTo>
                    <a:pt x="42828" y="454917"/>
                  </a:lnTo>
                  <a:lnTo>
                    <a:pt x="42828" y="454917"/>
                  </a:lnTo>
                  <a:lnTo>
                    <a:pt x="42828" y="454917"/>
                  </a:lnTo>
                  <a:lnTo>
                    <a:pt x="42828" y="454928"/>
                  </a:lnTo>
                  <a:lnTo>
                    <a:pt x="42828" y="454928"/>
                  </a:lnTo>
                  <a:lnTo>
                    <a:pt x="42839" y="454928"/>
                  </a:lnTo>
                  <a:lnTo>
                    <a:pt x="42839" y="454928"/>
                  </a:lnTo>
                  <a:lnTo>
                    <a:pt x="42839" y="454940"/>
                  </a:lnTo>
                  <a:lnTo>
                    <a:pt x="42839" y="454940"/>
                  </a:lnTo>
                  <a:lnTo>
                    <a:pt x="42839" y="454940"/>
                  </a:lnTo>
                  <a:lnTo>
                    <a:pt x="42850" y="454951"/>
                  </a:lnTo>
                  <a:lnTo>
                    <a:pt x="42850" y="454951"/>
                  </a:lnTo>
                  <a:lnTo>
                    <a:pt x="42850" y="454951"/>
                  </a:lnTo>
                  <a:lnTo>
                    <a:pt x="42850" y="454951"/>
                  </a:lnTo>
                  <a:lnTo>
                    <a:pt x="42850" y="454962"/>
                  </a:lnTo>
                  <a:lnTo>
                    <a:pt x="42861" y="454962"/>
                  </a:lnTo>
                  <a:lnTo>
                    <a:pt x="42861" y="454962"/>
                  </a:lnTo>
                  <a:lnTo>
                    <a:pt x="42861" y="454973"/>
                  </a:lnTo>
                  <a:lnTo>
                    <a:pt x="42861" y="454973"/>
                  </a:lnTo>
                  <a:lnTo>
                    <a:pt x="42861" y="454973"/>
                  </a:lnTo>
                  <a:lnTo>
                    <a:pt x="42861" y="454973"/>
                  </a:lnTo>
                  <a:lnTo>
                    <a:pt x="42872" y="454984"/>
                  </a:lnTo>
                  <a:lnTo>
                    <a:pt x="42872" y="454984"/>
                  </a:lnTo>
                  <a:lnTo>
                    <a:pt x="42872" y="454984"/>
                  </a:lnTo>
                  <a:lnTo>
                    <a:pt x="42872" y="454984"/>
                  </a:lnTo>
                  <a:lnTo>
                    <a:pt x="42872" y="454984"/>
                  </a:lnTo>
                  <a:lnTo>
                    <a:pt x="42872" y="454995"/>
                  </a:lnTo>
                  <a:lnTo>
                    <a:pt x="42872" y="454995"/>
                  </a:lnTo>
                  <a:lnTo>
                    <a:pt x="42883" y="454995"/>
                  </a:lnTo>
                  <a:lnTo>
                    <a:pt x="42883" y="454995"/>
                  </a:lnTo>
                  <a:lnTo>
                    <a:pt x="42883" y="454995"/>
                  </a:lnTo>
                  <a:lnTo>
                    <a:pt x="42883" y="455006"/>
                  </a:lnTo>
                  <a:lnTo>
                    <a:pt x="42883" y="455006"/>
                  </a:lnTo>
                  <a:lnTo>
                    <a:pt x="42883" y="455006"/>
                  </a:lnTo>
                  <a:lnTo>
                    <a:pt x="42894" y="455006"/>
                  </a:lnTo>
                  <a:lnTo>
                    <a:pt x="42894" y="455017"/>
                  </a:lnTo>
                  <a:lnTo>
                    <a:pt x="42894" y="455017"/>
                  </a:lnTo>
                  <a:lnTo>
                    <a:pt x="42894" y="455017"/>
                  </a:lnTo>
                  <a:lnTo>
                    <a:pt x="42894" y="455017"/>
                  </a:lnTo>
                  <a:lnTo>
                    <a:pt x="42894" y="455028"/>
                  </a:lnTo>
                  <a:lnTo>
                    <a:pt x="42894" y="455028"/>
                  </a:lnTo>
                  <a:lnTo>
                    <a:pt x="42894" y="455028"/>
                  </a:lnTo>
                  <a:lnTo>
                    <a:pt x="42905" y="455028"/>
                  </a:lnTo>
                  <a:lnTo>
                    <a:pt x="42916" y="455050"/>
                  </a:lnTo>
                  <a:lnTo>
                    <a:pt x="42927" y="455072"/>
                  </a:lnTo>
                  <a:lnTo>
                    <a:pt x="42960" y="455138"/>
                  </a:lnTo>
                  <a:lnTo>
                    <a:pt x="43005" y="455226"/>
                  </a:lnTo>
                  <a:lnTo>
                    <a:pt x="43038" y="455303"/>
                  </a:lnTo>
                  <a:lnTo>
                    <a:pt x="43038" y="455303"/>
                  </a:lnTo>
                  <a:lnTo>
                    <a:pt x="43038" y="455303"/>
                  </a:lnTo>
                  <a:lnTo>
                    <a:pt x="43027" y="455314"/>
                  </a:lnTo>
                  <a:lnTo>
                    <a:pt x="43027" y="455314"/>
                  </a:lnTo>
                  <a:lnTo>
                    <a:pt x="43027" y="455314"/>
                  </a:lnTo>
                  <a:lnTo>
                    <a:pt x="43027" y="455314"/>
                  </a:lnTo>
                  <a:lnTo>
                    <a:pt x="43027" y="455314"/>
                  </a:lnTo>
                  <a:lnTo>
                    <a:pt x="43027" y="455314"/>
                  </a:lnTo>
                  <a:lnTo>
                    <a:pt x="43016" y="455314"/>
                  </a:lnTo>
                  <a:lnTo>
                    <a:pt x="43016" y="455314"/>
                  </a:lnTo>
                  <a:lnTo>
                    <a:pt x="43016" y="455314"/>
                  </a:lnTo>
                  <a:lnTo>
                    <a:pt x="43016" y="455314"/>
                  </a:lnTo>
                  <a:lnTo>
                    <a:pt x="43016" y="455314"/>
                  </a:lnTo>
                  <a:lnTo>
                    <a:pt x="43016" y="455314"/>
                  </a:lnTo>
                  <a:lnTo>
                    <a:pt x="43016" y="455314"/>
                  </a:lnTo>
                  <a:lnTo>
                    <a:pt x="43005" y="455325"/>
                  </a:lnTo>
                  <a:lnTo>
                    <a:pt x="43005" y="455325"/>
                  </a:lnTo>
                  <a:lnTo>
                    <a:pt x="43005" y="455325"/>
                  </a:lnTo>
                  <a:lnTo>
                    <a:pt x="43005" y="455325"/>
                  </a:lnTo>
                  <a:lnTo>
                    <a:pt x="43005" y="455325"/>
                  </a:lnTo>
                  <a:lnTo>
                    <a:pt x="43005" y="455325"/>
                  </a:lnTo>
                  <a:lnTo>
                    <a:pt x="43005" y="455325"/>
                  </a:lnTo>
                  <a:lnTo>
                    <a:pt x="42994" y="455325"/>
                  </a:lnTo>
                  <a:lnTo>
                    <a:pt x="42994" y="455325"/>
                  </a:lnTo>
                  <a:lnTo>
                    <a:pt x="42994" y="455325"/>
                  </a:lnTo>
                  <a:lnTo>
                    <a:pt x="42994" y="455325"/>
                  </a:lnTo>
                  <a:lnTo>
                    <a:pt x="42994" y="455325"/>
                  </a:lnTo>
                  <a:lnTo>
                    <a:pt x="42994" y="455325"/>
                  </a:lnTo>
                  <a:lnTo>
                    <a:pt x="42994" y="455325"/>
                  </a:lnTo>
                  <a:lnTo>
                    <a:pt x="42983" y="455325"/>
                  </a:lnTo>
                  <a:lnTo>
                    <a:pt x="42983" y="455336"/>
                  </a:lnTo>
                  <a:lnTo>
                    <a:pt x="42983" y="455336"/>
                  </a:lnTo>
                  <a:lnTo>
                    <a:pt x="42983" y="455336"/>
                  </a:lnTo>
                  <a:lnTo>
                    <a:pt x="42983" y="455336"/>
                  </a:lnTo>
                  <a:lnTo>
                    <a:pt x="42983" y="455336"/>
                  </a:lnTo>
                  <a:lnTo>
                    <a:pt x="42983" y="455336"/>
                  </a:lnTo>
                  <a:lnTo>
                    <a:pt x="42971" y="455336"/>
                  </a:lnTo>
                  <a:lnTo>
                    <a:pt x="42971" y="455336"/>
                  </a:lnTo>
                  <a:lnTo>
                    <a:pt x="42971" y="455336"/>
                  </a:lnTo>
                  <a:lnTo>
                    <a:pt x="42971" y="455336"/>
                  </a:lnTo>
                  <a:lnTo>
                    <a:pt x="42971" y="455336"/>
                  </a:lnTo>
                  <a:lnTo>
                    <a:pt x="42971" y="455336"/>
                  </a:lnTo>
                  <a:lnTo>
                    <a:pt x="42971" y="455336"/>
                  </a:lnTo>
                  <a:lnTo>
                    <a:pt x="42960" y="455336"/>
                  </a:lnTo>
                  <a:lnTo>
                    <a:pt x="42960" y="455336"/>
                  </a:lnTo>
                  <a:lnTo>
                    <a:pt x="42960" y="455336"/>
                  </a:lnTo>
                  <a:lnTo>
                    <a:pt x="42960" y="455347"/>
                  </a:lnTo>
                  <a:lnTo>
                    <a:pt x="42960" y="455347"/>
                  </a:lnTo>
                  <a:lnTo>
                    <a:pt x="42960" y="455347"/>
                  </a:lnTo>
                  <a:lnTo>
                    <a:pt x="42960" y="455347"/>
                  </a:lnTo>
                  <a:lnTo>
                    <a:pt x="42949" y="455347"/>
                  </a:lnTo>
                  <a:lnTo>
                    <a:pt x="42949" y="455347"/>
                  </a:lnTo>
                  <a:lnTo>
                    <a:pt x="42949" y="455347"/>
                  </a:lnTo>
                  <a:lnTo>
                    <a:pt x="42949" y="455347"/>
                  </a:lnTo>
                  <a:lnTo>
                    <a:pt x="42949" y="455347"/>
                  </a:lnTo>
                  <a:lnTo>
                    <a:pt x="42949" y="455347"/>
                  </a:lnTo>
                  <a:lnTo>
                    <a:pt x="42938" y="455347"/>
                  </a:lnTo>
                  <a:lnTo>
                    <a:pt x="42938" y="455347"/>
                  </a:lnTo>
                  <a:lnTo>
                    <a:pt x="42938" y="455347"/>
                  </a:lnTo>
                  <a:lnTo>
                    <a:pt x="42938" y="455347"/>
                  </a:lnTo>
                  <a:lnTo>
                    <a:pt x="42938" y="455347"/>
                  </a:lnTo>
                  <a:lnTo>
                    <a:pt x="42938" y="455347"/>
                  </a:lnTo>
                  <a:lnTo>
                    <a:pt x="42938" y="455347"/>
                  </a:lnTo>
                  <a:lnTo>
                    <a:pt x="42927" y="455347"/>
                  </a:lnTo>
                  <a:lnTo>
                    <a:pt x="42927" y="455347"/>
                  </a:lnTo>
                  <a:lnTo>
                    <a:pt x="42927" y="455347"/>
                  </a:lnTo>
                  <a:lnTo>
                    <a:pt x="42927" y="455359"/>
                  </a:lnTo>
                  <a:lnTo>
                    <a:pt x="42927" y="455359"/>
                  </a:lnTo>
                  <a:lnTo>
                    <a:pt x="42927" y="455359"/>
                  </a:lnTo>
                  <a:lnTo>
                    <a:pt x="42927" y="455359"/>
                  </a:lnTo>
                  <a:lnTo>
                    <a:pt x="42916" y="455359"/>
                  </a:lnTo>
                  <a:lnTo>
                    <a:pt x="42916" y="455359"/>
                  </a:lnTo>
                  <a:lnTo>
                    <a:pt x="42916" y="455359"/>
                  </a:lnTo>
                  <a:lnTo>
                    <a:pt x="42916" y="455359"/>
                  </a:lnTo>
                  <a:lnTo>
                    <a:pt x="42916" y="455359"/>
                  </a:lnTo>
                  <a:lnTo>
                    <a:pt x="42916" y="455359"/>
                  </a:lnTo>
                  <a:lnTo>
                    <a:pt x="42916" y="455359"/>
                  </a:lnTo>
                  <a:lnTo>
                    <a:pt x="42905" y="455359"/>
                  </a:lnTo>
                  <a:lnTo>
                    <a:pt x="42905" y="455359"/>
                  </a:lnTo>
                  <a:lnTo>
                    <a:pt x="42905" y="455359"/>
                  </a:lnTo>
                  <a:lnTo>
                    <a:pt x="42905" y="455359"/>
                  </a:lnTo>
                  <a:lnTo>
                    <a:pt x="42905" y="455359"/>
                  </a:lnTo>
                  <a:lnTo>
                    <a:pt x="42905" y="455359"/>
                  </a:lnTo>
                  <a:lnTo>
                    <a:pt x="42905" y="455359"/>
                  </a:lnTo>
                  <a:lnTo>
                    <a:pt x="42894" y="455359"/>
                  </a:lnTo>
                  <a:lnTo>
                    <a:pt x="42894" y="455370"/>
                  </a:lnTo>
                  <a:lnTo>
                    <a:pt x="42894" y="455370"/>
                  </a:lnTo>
                  <a:lnTo>
                    <a:pt x="42894" y="455370"/>
                  </a:lnTo>
                  <a:lnTo>
                    <a:pt x="42894" y="455370"/>
                  </a:lnTo>
                  <a:lnTo>
                    <a:pt x="42894" y="455370"/>
                  </a:lnTo>
                  <a:lnTo>
                    <a:pt x="42894" y="455370"/>
                  </a:lnTo>
                  <a:lnTo>
                    <a:pt x="42883" y="455370"/>
                  </a:lnTo>
                  <a:lnTo>
                    <a:pt x="42883" y="455370"/>
                  </a:lnTo>
                  <a:lnTo>
                    <a:pt x="42883" y="455370"/>
                  </a:lnTo>
                  <a:lnTo>
                    <a:pt x="42883" y="455370"/>
                  </a:lnTo>
                  <a:lnTo>
                    <a:pt x="42883" y="455370"/>
                  </a:lnTo>
                  <a:lnTo>
                    <a:pt x="42883" y="455370"/>
                  </a:lnTo>
                  <a:lnTo>
                    <a:pt x="42883" y="455370"/>
                  </a:lnTo>
                  <a:lnTo>
                    <a:pt x="42883" y="455370"/>
                  </a:lnTo>
                  <a:lnTo>
                    <a:pt x="42872" y="455370"/>
                  </a:lnTo>
                  <a:lnTo>
                    <a:pt x="42872" y="455370"/>
                  </a:lnTo>
                  <a:lnTo>
                    <a:pt x="42872" y="455370"/>
                  </a:lnTo>
                  <a:lnTo>
                    <a:pt x="42872" y="455370"/>
                  </a:lnTo>
                  <a:lnTo>
                    <a:pt x="42872" y="455370"/>
                  </a:lnTo>
                  <a:lnTo>
                    <a:pt x="42872" y="455370"/>
                  </a:lnTo>
                  <a:lnTo>
                    <a:pt x="42872" y="455370"/>
                  </a:lnTo>
                  <a:lnTo>
                    <a:pt x="42861" y="455370"/>
                  </a:lnTo>
                  <a:lnTo>
                    <a:pt x="42861" y="455370"/>
                  </a:lnTo>
                  <a:lnTo>
                    <a:pt x="42861" y="455370"/>
                  </a:lnTo>
                  <a:lnTo>
                    <a:pt x="42861" y="455370"/>
                  </a:lnTo>
                  <a:lnTo>
                    <a:pt x="42861" y="455370"/>
                  </a:lnTo>
                  <a:lnTo>
                    <a:pt x="42861" y="455370"/>
                  </a:lnTo>
                  <a:lnTo>
                    <a:pt x="42861" y="455370"/>
                  </a:lnTo>
                  <a:lnTo>
                    <a:pt x="42861" y="455370"/>
                  </a:lnTo>
                  <a:lnTo>
                    <a:pt x="42850" y="455370"/>
                  </a:lnTo>
                  <a:lnTo>
                    <a:pt x="42850" y="455370"/>
                  </a:lnTo>
                  <a:lnTo>
                    <a:pt x="42850" y="455370"/>
                  </a:lnTo>
                  <a:lnTo>
                    <a:pt x="42850" y="455370"/>
                  </a:lnTo>
                  <a:lnTo>
                    <a:pt x="42850" y="455359"/>
                  </a:lnTo>
                  <a:lnTo>
                    <a:pt x="42839" y="455359"/>
                  </a:lnTo>
                  <a:lnTo>
                    <a:pt x="42839" y="455370"/>
                  </a:lnTo>
                  <a:lnTo>
                    <a:pt x="42828" y="455381"/>
                  </a:lnTo>
                  <a:lnTo>
                    <a:pt x="42795" y="455392"/>
                  </a:lnTo>
                  <a:lnTo>
                    <a:pt x="42751" y="455370"/>
                  </a:lnTo>
                  <a:lnTo>
                    <a:pt x="42729" y="455336"/>
                  </a:lnTo>
                  <a:lnTo>
                    <a:pt x="42718" y="455347"/>
                  </a:lnTo>
                  <a:lnTo>
                    <a:pt x="42707" y="455347"/>
                  </a:lnTo>
                  <a:lnTo>
                    <a:pt x="42707" y="455347"/>
                  </a:lnTo>
                  <a:lnTo>
                    <a:pt x="42718" y="455347"/>
                  </a:lnTo>
                  <a:lnTo>
                    <a:pt x="42762" y="455414"/>
                  </a:lnTo>
                  <a:lnTo>
                    <a:pt x="42839" y="455403"/>
                  </a:lnTo>
                  <a:lnTo>
                    <a:pt x="42872" y="455392"/>
                  </a:lnTo>
                  <a:lnTo>
                    <a:pt x="42883" y="455381"/>
                  </a:lnTo>
                  <a:lnTo>
                    <a:pt x="42894" y="455392"/>
                  </a:lnTo>
                  <a:lnTo>
                    <a:pt x="42905" y="455392"/>
                  </a:lnTo>
                  <a:lnTo>
                    <a:pt x="42916" y="455392"/>
                  </a:lnTo>
                  <a:lnTo>
                    <a:pt x="42916" y="455381"/>
                  </a:lnTo>
                  <a:lnTo>
                    <a:pt x="42927" y="455370"/>
                  </a:lnTo>
                  <a:lnTo>
                    <a:pt x="42949" y="455370"/>
                  </a:lnTo>
                  <a:lnTo>
                    <a:pt x="42971" y="455359"/>
                  </a:lnTo>
                  <a:lnTo>
                    <a:pt x="43016" y="455336"/>
                  </a:lnTo>
                  <a:lnTo>
                    <a:pt x="43038" y="455325"/>
                  </a:lnTo>
                  <a:lnTo>
                    <a:pt x="43038" y="455314"/>
                  </a:lnTo>
                  <a:lnTo>
                    <a:pt x="43038" y="455325"/>
                  </a:lnTo>
                  <a:lnTo>
                    <a:pt x="43038" y="455325"/>
                  </a:lnTo>
                  <a:lnTo>
                    <a:pt x="43027" y="455336"/>
                  </a:lnTo>
                  <a:lnTo>
                    <a:pt x="43027" y="455347"/>
                  </a:lnTo>
                  <a:lnTo>
                    <a:pt x="43049" y="455336"/>
                  </a:lnTo>
                  <a:lnTo>
                    <a:pt x="43049" y="455336"/>
                  </a:lnTo>
                  <a:lnTo>
                    <a:pt x="43049" y="455347"/>
                  </a:lnTo>
                  <a:lnTo>
                    <a:pt x="43049" y="455347"/>
                  </a:lnTo>
                  <a:lnTo>
                    <a:pt x="43049" y="455347"/>
                  </a:lnTo>
                  <a:lnTo>
                    <a:pt x="43049" y="455347"/>
                  </a:lnTo>
                  <a:lnTo>
                    <a:pt x="43049" y="455359"/>
                  </a:lnTo>
                  <a:lnTo>
                    <a:pt x="43049" y="455359"/>
                  </a:lnTo>
                  <a:lnTo>
                    <a:pt x="43049" y="455359"/>
                  </a:lnTo>
                  <a:lnTo>
                    <a:pt x="43049" y="455359"/>
                  </a:lnTo>
                  <a:lnTo>
                    <a:pt x="43060" y="455370"/>
                  </a:lnTo>
                  <a:lnTo>
                    <a:pt x="43060" y="455370"/>
                  </a:lnTo>
                  <a:lnTo>
                    <a:pt x="43060" y="455370"/>
                  </a:lnTo>
                  <a:lnTo>
                    <a:pt x="43060" y="455370"/>
                  </a:lnTo>
                  <a:lnTo>
                    <a:pt x="43060" y="455370"/>
                  </a:lnTo>
                  <a:lnTo>
                    <a:pt x="43060" y="455370"/>
                  </a:lnTo>
                  <a:lnTo>
                    <a:pt x="43060" y="455381"/>
                  </a:lnTo>
                  <a:lnTo>
                    <a:pt x="43060" y="455381"/>
                  </a:lnTo>
                  <a:lnTo>
                    <a:pt x="43060" y="455381"/>
                  </a:lnTo>
                  <a:lnTo>
                    <a:pt x="43060" y="455381"/>
                  </a:lnTo>
                  <a:lnTo>
                    <a:pt x="43060" y="455381"/>
                  </a:lnTo>
                  <a:lnTo>
                    <a:pt x="43060" y="455381"/>
                  </a:lnTo>
                  <a:lnTo>
                    <a:pt x="43060" y="455392"/>
                  </a:lnTo>
                  <a:lnTo>
                    <a:pt x="43060" y="455392"/>
                  </a:lnTo>
                  <a:lnTo>
                    <a:pt x="43060" y="455392"/>
                  </a:lnTo>
                  <a:lnTo>
                    <a:pt x="43060" y="455392"/>
                  </a:lnTo>
                  <a:lnTo>
                    <a:pt x="43060" y="455392"/>
                  </a:lnTo>
                  <a:lnTo>
                    <a:pt x="43060" y="455403"/>
                  </a:lnTo>
                  <a:lnTo>
                    <a:pt x="43060" y="455403"/>
                  </a:lnTo>
                  <a:lnTo>
                    <a:pt x="43060" y="455403"/>
                  </a:lnTo>
                  <a:lnTo>
                    <a:pt x="43071" y="455403"/>
                  </a:lnTo>
                  <a:lnTo>
                    <a:pt x="43071" y="455403"/>
                  </a:lnTo>
                  <a:lnTo>
                    <a:pt x="43071" y="455403"/>
                  </a:lnTo>
                  <a:lnTo>
                    <a:pt x="43071" y="455414"/>
                  </a:lnTo>
                  <a:lnTo>
                    <a:pt x="43071" y="455414"/>
                  </a:lnTo>
                  <a:lnTo>
                    <a:pt x="43071" y="455414"/>
                  </a:lnTo>
                  <a:lnTo>
                    <a:pt x="43071" y="455414"/>
                  </a:lnTo>
                  <a:lnTo>
                    <a:pt x="43071" y="455414"/>
                  </a:lnTo>
                  <a:lnTo>
                    <a:pt x="43071" y="455414"/>
                  </a:lnTo>
                  <a:lnTo>
                    <a:pt x="43071" y="455425"/>
                  </a:lnTo>
                  <a:lnTo>
                    <a:pt x="43071" y="455425"/>
                  </a:lnTo>
                  <a:lnTo>
                    <a:pt x="43071" y="455425"/>
                  </a:lnTo>
                  <a:lnTo>
                    <a:pt x="43071" y="455425"/>
                  </a:lnTo>
                  <a:lnTo>
                    <a:pt x="43071" y="455425"/>
                  </a:lnTo>
                  <a:lnTo>
                    <a:pt x="43071" y="455425"/>
                  </a:lnTo>
                  <a:lnTo>
                    <a:pt x="43071" y="455436"/>
                  </a:lnTo>
                  <a:lnTo>
                    <a:pt x="43071" y="455436"/>
                  </a:lnTo>
                  <a:lnTo>
                    <a:pt x="43071" y="455436"/>
                  </a:lnTo>
                  <a:lnTo>
                    <a:pt x="43071" y="455447"/>
                  </a:lnTo>
                  <a:lnTo>
                    <a:pt x="43071" y="455469"/>
                  </a:lnTo>
                  <a:lnTo>
                    <a:pt x="43071" y="455491"/>
                  </a:lnTo>
                  <a:lnTo>
                    <a:pt x="43071" y="455491"/>
                  </a:lnTo>
                  <a:lnTo>
                    <a:pt x="43071" y="455491"/>
                  </a:lnTo>
                  <a:lnTo>
                    <a:pt x="43071" y="455491"/>
                  </a:lnTo>
                  <a:lnTo>
                    <a:pt x="43071" y="455502"/>
                  </a:lnTo>
                  <a:lnTo>
                    <a:pt x="43071" y="455502"/>
                  </a:lnTo>
                  <a:lnTo>
                    <a:pt x="43082" y="455502"/>
                  </a:lnTo>
                  <a:lnTo>
                    <a:pt x="43082" y="455502"/>
                  </a:lnTo>
                  <a:lnTo>
                    <a:pt x="43082" y="455502"/>
                  </a:lnTo>
                  <a:lnTo>
                    <a:pt x="43082" y="455502"/>
                  </a:lnTo>
                  <a:lnTo>
                    <a:pt x="43082" y="455513"/>
                  </a:lnTo>
                  <a:lnTo>
                    <a:pt x="43082" y="455513"/>
                  </a:lnTo>
                  <a:lnTo>
                    <a:pt x="43082" y="455513"/>
                  </a:lnTo>
                  <a:lnTo>
                    <a:pt x="43082" y="455513"/>
                  </a:lnTo>
                  <a:lnTo>
                    <a:pt x="43082" y="455513"/>
                  </a:lnTo>
                  <a:lnTo>
                    <a:pt x="43082" y="455524"/>
                  </a:lnTo>
                  <a:lnTo>
                    <a:pt x="43082" y="455524"/>
                  </a:lnTo>
                  <a:lnTo>
                    <a:pt x="43082" y="455524"/>
                  </a:lnTo>
                  <a:lnTo>
                    <a:pt x="43082" y="455524"/>
                  </a:lnTo>
                  <a:lnTo>
                    <a:pt x="43082" y="455524"/>
                  </a:lnTo>
                  <a:lnTo>
                    <a:pt x="43082" y="455524"/>
                  </a:lnTo>
                  <a:lnTo>
                    <a:pt x="43082" y="455535"/>
                  </a:lnTo>
                  <a:lnTo>
                    <a:pt x="43082" y="455535"/>
                  </a:lnTo>
                  <a:lnTo>
                    <a:pt x="43082" y="455535"/>
                  </a:lnTo>
                  <a:lnTo>
                    <a:pt x="43082" y="455535"/>
                  </a:lnTo>
                  <a:lnTo>
                    <a:pt x="43082" y="455535"/>
                  </a:lnTo>
                  <a:lnTo>
                    <a:pt x="43082" y="455535"/>
                  </a:lnTo>
                  <a:lnTo>
                    <a:pt x="43082" y="455546"/>
                  </a:lnTo>
                  <a:lnTo>
                    <a:pt x="43082" y="455546"/>
                  </a:lnTo>
                  <a:lnTo>
                    <a:pt x="43082" y="455546"/>
                  </a:lnTo>
                  <a:lnTo>
                    <a:pt x="43082" y="455546"/>
                  </a:lnTo>
                  <a:lnTo>
                    <a:pt x="43082" y="455557"/>
                  </a:lnTo>
                  <a:lnTo>
                    <a:pt x="43082" y="455557"/>
                  </a:lnTo>
                  <a:lnTo>
                    <a:pt x="43082" y="455557"/>
                  </a:lnTo>
                  <a:lnTo>
                    <a:pt x="43082" y="455557"/>
                  </a:lnTo>
                  <a:lnTo>
                    <a:pt x="43093" y="455568"/>
                  </a:lnTo>
                  <a:lnTo>
                    <a:pt x="43093" y="455568"/>
                  </a:lnTo>
                  <a:lnTo>
                    <a:pt x="43093" y="455568"/>
                  </a:lnTo>
                  <a:lnTo>
                    <a:pt x="43093" y="455568"/>
                  </a:lnTo>
                  <a:lnTo>
                    <a:pt x="43093" y="455568"/>
                  </a:lnTo>
                  <a:lnTo>
                    <a:pt x="43093" y="455579"/>
                  </a:lnTo>
                  <a:lnTo>
                    <a:pt x="43093" y="455579"/>
                  </a:lnTo>
                  <a:lnTo>
                    <a:pt x="43093" y="455579"/>
                  </a:lnTo>
                  <a:lnTo>
                    <a:pt x="43093" y="455579"/>
                  </a:lnTo>
                  <a:lnTo>
                    <a:pt x="43093" y="455579"/>
                  </a:lnTo>
                  <a:lnTo>
                    <a:pt x="43093" y="455579"/>
                  </a:lnTo>
                  <a:lnTo>
                    <a:pt x="43093" y="455590"/>
                  </a:lnTo>
                  <a:lnTo>
                    <a:pt x="43093" y="455590"/>
                  </a:lnTo>
                  <a:lnTo>
                    <a:pt x="43093" y="455590"/>
                  </a:lnTo>
                  <a:lnTo>
                    <a:pt x="43093" y="455590"/>
                  </a:lnTo>
                  <a:lnTo>
                    <a:pt x="43093" y="455590"/>
                  </a:lnTo>
                  <a:lnTo>
                    <a:pt x="43093" y="455601"/>
                  </a:lnTo>
                  <a:lnTo>
                    <a:pt x="43093" y="455601"/>
                  </a:lnTo>
                  <a:lnTo>
                    <a:pt x="43093" y="455601"/>
                  </a:lnTo>
                  <a:lnTo>
                    <a:pt x="43104" y="455601"/>
                  </a:lnTo>
                  <a:lnTo>
                    <a:pt x="43104" y="455612"/>
                  </a:lnTo>
                  <a:lnTo>
                    <a:pt x="43104" y="455612"/>
                  </a:lnTo>
                  <a:lnTo>
                    <a:pt x="43104" y="455612"/>
                  </a:lnTo>
                  <a:lnTo>
                    <a:pt x="43104" y="455612"/>
                  </a:lnTo>
                  <a:lnTo>
                    <a:pt x="43104" y="455612"/>
                  </a:lnTo>
                  <a:lnTo>
                    <a:pt x="43104" y="455612"/>
                  </a:lnTo>
                  <a:lnTo>
                    <a:pt x="43104" y="455623"/>
                  </a:lnTo>
                  <a:lnTo>
                    <a:pt x="43104" y="455623"/>
                  </a:lnTo>
                  <a:lnTo>
                    <a:pt x="43104" y="455623"/>
                  </a:lnTo>
                  <a:lnTo>
                    <a:pt x="43104" y="455623"/>
                  </a:lnTo>
                  <a:lnTo>
                    <a:pt x="43104" y="455623"/>
                  </a:lnTo>
                  <a:lnTo>
                    <a:pt x="43104" y="455623"/>
                  </a:lnTo>
                  <a:lnTo>
                    <a:pt x="43104" y="455634"/>
                  </a:lnTo>
                  <a:lnTo>
                    <a:pt x="43104" y="455634"/>
                  </a:lnTo>
                  <a:lnTo>
                    <a:pt x="43104" y="455634"/>
                  </a:lnTo>
                  <a:lnTo>
                    <a:pt x="43115" y="455634"/>
                  </a:lnTo>
                  <a:lnTo>
                    <a:pt x="43115" y="455634"/>
                  </a:lnTo>
                  <a:lnTo>
                    <a:pt x="43115" y="455634"/>
                  </a:lnTo>
                  <a:lnTo>
                    <a:pt x="43115" y="455645"/>
                  </a:lnTo>
                  <a:lnTo>
                    <a:pt x="43115" y="455645"/>
                  </a:lnTo>
                  <a:lnTo>
                    <a:pt x="43115" y="455645"/>
                  </a:lnTo>
                  <a:lnTo>
                    <a:pt x="43115" y="455645"/>
                  </a:lnTo>
                  <a:lnTo>
                    <a:pt x="43115" y="455645"/>
                  </a:lnTo>
                  <a:lnTo>
                    <a:pt x="43115" y="455656"/>
                  </a:lnTo>
                  <a:lnTo>
                    <a:pt x="43115" y="455656"/>
                  </a:lnTo>
                  <a:lnTo>
                    <a:pt x="43115" y="455656"/>
                  </a:lnTo>
                  <a:lnTo>
                    <a:pt x="43115" y="455656"/>
                  </a:lnTo>
                  <a:lnTo>
                    <a:pt x="43115" y="455656"/>
                  </a:lnTo>
                  <a:lnTo>
                    <a:pt x="43115" y="455667"/>
                  </a:lnTo>
                  <a:lnTo>
                    <a:pt x="43115" y="455667"/>
                  </a:lnTo>
                  <a:lnTo>
                    <a:pt x="43115" y="455667"/>
                  </a:lnTo>
                  <a:lnTo>
                    <a:pt x="43115" y="455667"/>
                  </a:lnTo>
                  <a:lnTo>
                    <a:pt x="43115" y="455667"/>
                  </a:lnTo>
                  <a:lnTo>
                    <a:pt x="43115" y="455667"/>
                  </a:lnTo>
                  <a:lnTo>
                    <a:pt x="43115" y="455678"/>
                  </a:lnTo>
                  <a:lnTo>
                    <a:pt x="43115" y="455678"/>
                  </a:lnTo>
                  <a:lnTo>
                    <a:pt x="43115" y="455678"/>
                  </a:lnTo>
                  <a:lnTo>
                    <a:pt x="43115" y="455678"/>
                  </a:lnTo>
                  <a:lnTo>
                    <a:pt x="43115" y="455678"/>
                  </a:lnTo>
                  <a:lnTo>
                    <a:pt x="43115" y="455689"/>
                  </a:lnTo>
                  <a:lnTo>
                    <a:pt x="43115" y="455689"/>
                  </a:lnTo>
                  <a:lnTo>
                    <a:pt x="43115" y="455689"/>
                  </a:lnTo>
                  <a:lnTo>
                    <a:pt x="43115" y="455689"/>
                  </a:lnTo>
                  <a:lnTo>
                    <a:pt x="43115" y="455689"/>
                  </a:lnTo>
                  <a:lnTo>
                    <a:pt x="43115" y="455689"/>
                  </a:lnTo>
                  <a:lnTo>
                    <a:pt x="43115" y="455689"/>
                  </a:lnTo>
                  <a:lnTo>
                    <a:pt x="43115" y="455700"/>
                  </a:lnTo>
                  <a:lnTo>
                    <a:pt x="43115" y="455711"/>
                  </a:lnTo>
                  <a:lnTo>
                    <a:pt x="43115" y="455733"/>
                  </a:lnTo>
                  <a:lnTo>
                    <a:pt x="43115" y="455777"/>
                  </a:lnTo>
                  <a:lnTo>
                    <a:pt x="43115" y="455777"/>
                  </a:lnTo>
                  <a:lnTo>
                    <a:pt x="43115" y="455777"/>
                  </a:lnTo>
                  <a:lnTo>
                    <a:pt x="43115" y="455777"/>
                  </a:lnTo>
                  <a:lnTo>
                    <a:pt x="43115" y="455789"/>
                  </a:lnTo>
                  <a:lnTo>
                    <a:pt x="43115" y="455789"/>
                  </a:lnTo>
                  <a:lnTo>
                    <a:pt x="43115" y="455789"/>
                  </a:lnTo>
                  <a:lnTo>
                    <a:pt x="43115" y="455789"/>
                  </a:lnTo>
                  <a:lnTo>
                    <a:pt x="43115" y="455789"/>
                  </a:lnTo>
                  <a:lnTo>
                    <a:pt x="43115" y="455789"/>
                  </a:lnTo>
                  <a:lnTo>
                    <a:pt x="43115" y="455800"/>
                  </a:lnTo>
                  <a:lnTo>
                    <a:pt x="43115" y="455800"/>
                  </a:lnTo>
                  <a:lnTo>
                    <a:pt x="43115" y="455800"/>
                  </a:lnTo>
                  <a:lnTo>
                    <a:pt x="43115" y="455800"/>
                  </a:lnTo>
                  <a:lnTo>
                    <a:pt x="43115" y="455800"/>
                  </a:lnTo>
                  <a:lnTo>
                    <a:pt x="43115" y="455800"/>
                  </a:lnTo>
                  <a:lnTo>
                    <a:pt x="43115" y="455811"/>
                  </a:lnTo>
                  <a:lnTo>
                    <a:pt x="43115" y="455811"/>
                  </a:lnTo>
                  <a:lnTo>
                    <a:pt x="43115" y="455811"/>
                  </a:lnTo>
                  <a:lnTo>
                    <a:pt x="43115" y="455811"/>
                  </a:lnTo>
                  <a:lnTo>
                    <a:pt x="43115" y="455811"/>
                  </a:lnTo>
                  <a:lnTo>
                    <a:pt x="43115" y="455811"/>
                  </a:lnTo>
                  <a:lnTo>
                    <a:pt x="43115" y="455822"/>
                  </a:lnTo>
                  <a:lnTo>
                    <a:pt x="43115" y="455822"/>
                  </a:lnTo>
                  <a:lnTo>
                    <a:pt x="43115" y="455822"/>
                  </a:lnTo>
                  <a:lnTo>
                    <a:pt x="43115" y="455822"/>
                  </a:lnTo>
                  <a:lnTo>
                    <a:pt x="43115" y="455822"/>
                  </a:lnTo>
                  <a:lnTo>
                    <a:pt x="43115" y="455833"/>
                  </a:lnTo>
                  <a:lnTo>
                    <a:pt x="43115" y="455833"/>
                  </a:lnTo>
                  <a:lnTo>
                    <a:pt x="43115" y="455833"/>
                  </a:lnTo>
                  <a:lnTo>
                    <a:pt x="43115" y="455833"/>
                  </a:lnTo>
                  <a:lnTo>
                    <a:pt x="43115" y="455833"/>
                  </a:lnTo>
                  <a:lnTo>
                    <a:pt x="43115" y="455844"/>
                  </a:lnTo>
                  <a:lnTo>
                    <a:pt x="43115" y="455844"/>
                  </a:lnTo>
                  <a:lnTo>
                    <a:pt x="43115" y="455844"/>
                  </a:lnTo>
                  <a:lnTo>
                    <a:pt x="43115" y="455844"/>
                  </a:lnTo>
                  <a:lnTo>
                    <a:pt x="43115" y="455844"/>
                  </a:lnTo>
                  <a:lnTo>
                    <a:pt x="43115" y="455844"/>
                  </a:lnTo>
                  <a:lnTo>
                    <a:pt x="43115" y="455855"/>
                  </a:lnTo>
                  <a:lnTo>
                    <a:pt x="43115" y="455855"/>
                  </a:lnTo>
                  <a:lnTo>
                    <a:pt x="43115" y="455855"/>
                  </a:lnTo>
                  <a:lnTo>
                    <a:pt x="43115" y="455855"/>
                  </a:lnTo>
                  <a:lnTo>
                    <a:pt x="43115" y="455855"/>
                  </a:lnTo>
                  <a:lnTo>
                    <a:pt x="43115" y="455855"/>
                  </a:lnTo>
                  <a:lnTo>
                    <a:pt x="43115" y="455855"/>
                  </a:lnTo>
                  <a:lnTo>
                    <a:pt x="43115" y="455866"/>
                  </a:lnTo>
                  <a:lnTo>
                    <a:pt x="43115" y="455866"/>
                  </a:lnTo>
                  <a:lnTo>
                    <a:pt x="43115" y="455866"/>
                  </a:lnTo>
                  <a:lnTo>
                    <a:pt x="43115" y="455866"/>
                  </a:lnTo>
                  <a:lnTo>
                    <a:pt x="43115" y="455866"/>
                  </a:lnTo>
                  <a:lnTo>
                    <a:pt x="43115" y="455866"/>
                  </a:lnTo>
                  <a:lnTo>
                    <a:pt x="43115" y="455877"/>
                  </a:lnTo>
                  <a:lnTo>
                    <a:pt x="43115" y="455877"/>
                  </a:lnTo>
                  <a:lnTo>
                    <a:pt x="43115" y="455877"/>
                  </a:lnTo>
                  <a:lnTo>
                    <a:pt x="43082" y="455954"/>
                  </a:lnTo>
                  <a:lnTo>
                    <a:pt x="43082" y="455965"/>
                  </a:lnTo>
                  <a:lnTo>
                    <a:pt x="43082" y="455965"/>
                  </a:lnTo>
                  <a:lnTo>
                    <a:pt x="43082" y="455965"/>
                  </a:lnTo>
                  <a:lnTo>
                    <a:pt x="43082" y="455965"/>
                  </a:lnTo>
                  <a:lnTo>
                    <a:pt x="43082" y="455965"/>
                  </a:lnTo>
                  <a:lnTo>
                    <a:pt x="43082" y="455976"/>
                  </a:lnTo>
                  <a:lnTo>
                    <a:pt x="43082" y="455976"/>
                  </a:lnTo>
                  <a:lnTo>
                    <a:pt x="43082" y="455976"/>
                  </a:lnTo>
                  <a:lnTo>
                    <a:pt x="43071" y="455976"/>
                  </a:lnTo>
                  <a:lnTo>
                    <a:pt x="43071" y="455987"/>
                  </a:lnTo>
                  <a:lnTo>
                    <a:pt x="43071" y="455987"/>
                  </a:lnTo>
                  <a:lnTo>
                    <a:pt x="43071" y="455987"/>
                  </a:lnTo>
                  <a:lnTo>
                    <a:pt x="43060" y="456009"/>
                  </a:lnTo>
                  <a:lnTo>
                    <a:pt x="43038" y="456020"/>
                  </a:lnTo>
                  <a:lnTo>
                    <a:pt x="43027" y="456042"/>
                  </a:lnTo>
                  <a:lnTo>
                    <a:pt x="42883" y="455976"/>
                  </a:lnTo>
                  <a:lnTo>
                    <a:pt x="42839" y="455954"/>
                  </a:lnTo>
                  <a:lnTo>
                    <a:pt x="42839" y="455943"/>
                  </a:lnTo>
                  <a:lnTo>
                    <a:pt x="42762" y="455910"/>
                  </a:lnTo>
                  <a:lnTo>
                    <a:pt x="42762" y="455910"/>
                  </a:lnTo>
                  <a:lnTo>
                    <a:pt x="42585" y="455822"/>
                  </a:lnTo>
                  <a:lnTo>
                    <a:pt x="42574" y="455833"/>
                  </a:lnTo>
                  <a:lnTo>
                    <a:pt x="42685" y="455888"/>
                  </a:lnTo>
                  <a:lnTo>
                    <a:pt x="42839" y="455965"/>
                  </a:lnTo>
                  <a:lnTo>
                    <a:pt x="42872" y="455987"/>
                  </a:lnTo>
                  <a:lnTo>
                    <a:pt x="42994" y="456031"/>
                  </a:lnTo>
                  <a:lnTo>
                    <a:pt x="42971" y="456064"/>
                  </a:lnTo>
                  <a:lnTo>
                    <a:pt x="42938" y="456042"/>
                  </a:lnTo>
                  <a:lnTo>
                    <a:pt x="42927" y="456042"/>
                  </a:lnTo>
                  <a:lnTo>
                    <a:pt x="42872" y="456141"/>
                  </a:lnTo>
                  <a:lnTo>
                    <a:pt x="42861" y="456163"/>
                  </a:lnTo>
                  <a:lnTo>
                    <a:pt x="42817" y="456241"/>
                  </a:lnTo>
                  <a:lnTo>
                    <a:pt x="42817" y="456241"/>
                  </a:lnTo>
                  <a:lnTo>
                    <a:pt x="42817" y="456241"/>
                  </a:lnTo>
                  <a:lnTo>
                    <a:pt x="42817" y="456252"/>
                  </a:lnTo>
                  <a:lnTo>
                    <a:pt x="42817" y="456252"/>
                  </a:lnTo>
                  <a:lnTo>
                    <a:pt x="42806" y="456252"/>
                  </a:lnTo>
                  <a:lnTo>
                    <a:pt x="42806" y="456252"/>
                  </a:lnTo>
                  <a:lnTo>
                    <a:pt x="42806" y="456252"/>
                  </a:lnTo>
                  <a:lnTo>
                    <a:pt x="42806" y="456263"/>
                  </a:lnTo>
                  <a:lnTo>
                    <a:pt x="42806" y="456263"/>
                  </a:lnTo>
                  <a:lnTo>
                    <a:pt x="42795" y="456263"/>
                  </a:lnTo>
                  <a:lnTo>
                    <a:pt x="42795" y="456263"/>
                  </a:lnTo>
                  <a:lnTo>
                    <a:pt x="42795" y="456263"/>
                  </a:lnTo>
                  <a:lnTo>
                    <a:pt x="42795" y="456263"/>
                  </a:lnTo>
                  <a:lnTo>
                    <a:pt x="42784" y="456263"/>
                  </a:lnTo>
                  <a:lnTo>
                    <a:pt x="42784" y="456263"/>
                  </a:lnTo>
                  <a:lnTo>
                    <a:pt x="42784" y="456263"/>
                  </a:lnTo>
                  <a:lnTo>
                    <a:pt x="42784" y="456263"/>
                  </a:lnTo>
                  <a:lnTo>
                    <a:pt x="42773" y="456263"/>
                  </a:lnTo>
                  <a:lnTo>
                    <a:pt x="42773" y="456263"/>
                  </a:lnTo>
                  <a:lnTo>
                    <a:pt x="42773" y="456263"/>
                  </a:lnTo>
                  <a:lnTo>
                    <a:pt x="42773" y="456263"/>
                  </a:lnTo>
                  <a:lnTo>
                    <a:pt x="42762" y="456263"/>
                  </a:lnTo>
                  <a:lnTo>
                    <a:pt x="42762" y="456252"/>
                  </a:lnTo>
                  <a:lnTo>
                    <a:pt x="42762" y="456252"/>
                  </a:lnTo>
                  <a:lnTo>
                    <a:pt x="42762" y="456252"/>
                  </a:lnTo>
                  <a:lnTo>
                    <a:pt x="42762" y="456252"/>
                  </a:lnTo>
                  <a:lnTo>
                    <a:pt x="42762" y="456252"/>
                  </a:lnTo>
                  <a:lnTo>
                    <a:pt x="42751" y="456241"/>
                  </a:lnTo>
                  <a:lnTo>
                    <a:pt x="42751" y="456241"/>
                  </a:lnTo>
                  <a:lnTo>
                    <a:pt x="42751" y="456241"/>
                  </a:lnTo>
                  <a:lnTo>
                    <a:pt x="42751" y="456241"/>
                  </a:lnTo>
                  <a:lnTo>
                    <a:pt x="42751" y="456241"/>
                  </a:lnTo>
                  <a:lnTo>
                    <a:pt x="42740" y="456241"/>
                  </a:lnTo>
                  <a:lnTo>
                    <a:pt x="42740" y="456241"/>
                  </a:lnTo>
                  <a:lnTo>
                    <a:pt x="42740" y="456241"/>
                  </a:lnTo>
                  <a:lnTo>
                    <a:pt x="42740" y="456241"/>
                  </a:lnTo>
                  <a:lnTo>
                    <a:pt x="42729" y="456241"/>
                  </a:lnTo>
                  <a:lnTo>
                    <a:pt x="42729" y="456241"/>
                  </a:lnTo>
                  <a:lnTo>
                    <a:pt x="42729" y="456241"/>
                  </a:lnTo>
                  <a:lnTo>
                    <a:pt x="42729" y="456241"/>
                  </a:lnTo>
                  <a:lnTo>
                    <a:pt x="42718" y="456241"/>
                  </a:lnTo>
                  <a:lnTo>
                    <a:pt x="42718" y="456230"/>
                  </a:lnTo>
                  <a:lnTo>
                    <a:pt x="42718" y="456230"/>
                  </a:lnTo>
                  <a:lnTo>
                    <a:pt x="42718" y="456230"/>
                  </a:lnTo>
                  <a:lnTo>
                    <a:pt x="42718" y="456230"/>
                  </a:lnTo>
                  <a:lnTo>
                    <a:pt x="42718" y="456230"/>
                  </a:lnTo>
                  <a:lnTo>
                    <a:pt x="42718" y="456219"/>
                  </a:lnTo>
                  <a:lnTo>
                    <a:pt x="42707" y="456219"/>
                  </a:lnTo>
                  <a:lnTo>
                    <a:pt x="42707" y="456219"/>
                  </a:lnTo>
                  <a:lnTo>
                    <a:pt x="42707" y="456219"/>
                  </a:lnTo>
                  <a:lnTo>
                    <a:pt x="42707" y="456219"/>
                  </a:lnTo>
                  <a:lnTo>
                    <a:pt x="42696" y="456219"/>
                  </a:lnTo>
                  <a:lnTo>
                    <a:pt x="42696" y="456219"/>
                  </a:lnTo>
                  <a:lnTo>
                    <a:pt x="42696" y="456219"/>
                  </a:lnTo>
                  <a:lnTo>
                    <a:pt x="42696" y="456208"/>
                  </a:lnTo>
                  <a:lnTo>
                    <a:pt x="42685" y="456208"/>
                  </a:lnTo>
                  <a:lnTo>
                    <a:pt x="42685" y="456208"/>
                  </a:lnTo>
                  <a:lnTo>
                    <a:pt x="42685" y="456208"/>
                  </a:lnTo>
                  <a:lnTo>
                    <a:pt x="42685" y="456208"/>
                  </a:lnTo>
                  <a:lnTo>
                    <a:pt x="42674" y="456208"/>
                  </a:lnTo>
                  <a:lnTo>
                    <a:pt x="42674" y="456208"/>
                  </a:lnTo>
                  <a:lnTo>
                    <a:pt x="42674" y="456208"/>
                  </a:lnTo>
                  <a:lnTo>
                    <a:pt x="42674" y="456208"/>
                  </a:lnTo>
                  <a:lnTo>
                    <a:pt x="42674" y="456196"/>
                  </a:lnTo>
                  <a:lnTo>
                    <a:pt x="42674" y="456196"/>
                  </a:lnTo>
                  <a:lnTo>
                    <a:pt x="42663" y="456196"/>
                  </a:lnTo>
                  <a:lnTo>
                    <a:pt x="42663" y="456196"/>
                  </a:lnTo>
                  <a:lnTo>
                    <a:pt x="42663" y="456196"/>
                  </a:lnTo>
                  <a:lnTo>
                    <a:pt x="42663" y="456196"/>
                  </a:lnTo>
                  <a:lnTo>
                    <a:pt x="42652" y="456196"/>
                  </a:lnTo>
                  <a:lnTo>
                    <a:pt x="42652" y="456196"/>
                  </a:lnTo>
                  <a:lnTo>
                    <a:pt x="42652" y="456196"/>
                  </a:lnTo>
                  <a:lnTo>
                    <a:pt x="42641" y="456196"/>
                  </a:lnTo>
                  <a:lnTo>
                    <a:pt x="42641" y="456196"/>
                  </a:lnTo>
                  <a:lnTo>
                    <a:pt x="42641" y="456196"/>
                  </a:lnTo>
                  <a:lnTo>
                    <a:pt x="42641" y="456196"/>
                  </a:lnTo>
                  <a:lnTo>
                    <a:pt x="42641" y="456196"/>
                  </a:lnTo>
                  <a:lnTo>
                    <a:pt x="42629" y="456196"/>
                  </a:lnTo>
                  <a:lnTo>
                    <a:pt x="42629" y="456196"/>
                  </a:lnTo>
                  <a:lnTo>
                    <a:pt x="42629" y="456208"/>
                  </a:lnTo>
                  <a:lnTo>
                    <a:pt x="42618" y="456208"/>
                  </a:lnTo>
                  <a:lnTo>
                    <a:pt x="42618" y="456208"/>
                  </a:lnTo>
                  <a:lnTo>
                    <a:pt x="42618" y="456208"/>
                  </a:lnTo>
                  <a:lnTo>
                    <a:pt x="42618" y="456208"/>
                  </a:lnTo>
                  <a:lnTo>
                    <a:pt x="42607" y="456208"/>
                  </a:lnTo>
                  <a:lnTo>
                    <a:pt x="42607" y="456219"/>
                  </a:lnTo>
                  <a:lnTo>
                    <a:pt x="42607" y="456219"/>
                  </a:lnTo>
                  <a:lnTo>
                    <a:pt x="42607" y="456219"/>
                  </a:lnTo>
                  <a:lnTo>
                    <a:pt x="42607" y="456219"/>
                  </a:lnTo>
                  <a:lnTo>
                    <a:pt x="42596" y="456219"/>
                  </a:lnTo>
                  <a:lnTo>
                    <a:pt x="42596" y="456219"/>
                  </a:lnTo>
                  <a:lnTo>
                    <a:pt x="42596" y="456219"/>
                  </a:lnTo>
                  <a:lnTo>
                    <a:pt x="42596" y="456230"/>
                  </a:lnTo>
                  <a:lnTo>
                    <a:pt x="42585" y="456230"/>
                  </a:lnTo>
                  <a:lnTo>
                    <a:pt x="42585" y="456230"/>
                  </a:lnTo>
                  <a:lnTo>
                    <a:pt x="42585" y="456230"/>
                  </a:lnTo>
                  <a:lnTo>
                    <a:pt x="42574" y="456230"/>
                  </a:lnTo>
                  <a:lnTo>
                    <a:pt x="42574" y="456230"/>
                  </a:lnTo>
                  <a:lnTo>
                    <a:pt x="42574" y="456230"/>
                  </a:lnTo>
                  <a:lnTo>
                    <a:pt x="42574" y="456230"/>
                  </a:lnTo>
                  <a:lnTo>
                    <a:pt x="42563" y="456230"/>
                  </a:lnTo>
                  <a:lnTo>
                    <a:pt x="42563" y="456230"/>
                  </a:lnTo>
                  <a:lnTo>
                    <a:pt x="42563" y="456241"/>
                  </a:lnTo>
                  <a:lnTo>
                    <a:pt x="42563" y="456241"/>
                  </a:lnTo>
                  <a:lnTo>
                    <a:pt x="42552" y="456241"/>
                  </a:lnTo>
                  <a:lnTo>
                    <a:pt x="42552" y="456241"/>
                  </a:lnTo>
                  <a:lnTo>
                    <a:pt x="42552" y="456241"/>
                  </a:lnTo>
                  <a:lnTo>
                    <a:pt x="42552" y="456241"/>
                  </a:lnTo>
                  <a:lnTo>
                    <a:pt x="42541" y="456241"/>
                  </a:lnTo>
                  <a:lnTo>
                    <a:pt x="42541" y="456241"/>
                  </a:lnTo>
                  <a:lnTo>
                    <a:pt x="42541" y="456241"/>
                  </a:lnTo>
                  <a:lnTo>
                    <a:pt x="42541" y="456241"/>
                  </a:lnTo>
                  <a:lnTo>
                    <a:pt x="42530" y="456241"/>
                  </a:lnTo>
                  <a:lnTo>
                    <a:pt x="42530" y="456241"/>
                  </a:lnTo>
                  <a:lnTo>
                    <a:pt x="42530" y="456252"/>
                  </a:lnTo>
                  <a:lnTo>
                    <a:pt x="42530" y="456252"/>
                  </a:lnTo>
                  <a:lnTo>
                    <a:pt x="42519" y="456252"/>
                  </a:lnTo>
                  <a:lnTo>
                    <a:pt x="42519" y="456252"/>
                  </a:lnTo>
                  <a:lnTo>
                    <a:pt x="42519" y="456252"/>
                  </a:lnTo>
                  <a:lnTo>
                    <a:pt x="42519" y="456252"/>
                  </a:lnTo>
                  <a:lnTo>
                    <a:pt x="42519" y="456263"/>
                  </a:lnTo>
                  <a:lnTo>
                    <a:pt x="42508" y="456263"/>
                  </a:lnTo>
                  <a:lnTo>
                    <a:pt x="42508" y="456263"/>
                  </a:lnTo>
                  <a:lnTo>
                    <a:pt x="42508" y="456263"/>
                  </a:lnTo>
                  <a:lnTo>
                    <a:pt x="42508" y="456263"/>
                  </a:lnTo>
                  <a:lnTo>
                    <a:pt x="42508" y="456263"/>
                  </a:lnTo>
                  <a:lnTo>
                    <a:pt x="42508" y="456263"/>
                  </a:lnTo>
                  <a:lnTo>
                    <a:pt x="42497" y="456274"/>
                  </a:lnTo>
                  <a:lnTo>
                    <a:pt x="42497" y="456274"/>
                  </a:lnTo>
                  <a:lnTo>
                    <a:pt x="42497" y="456274"/>
                  </a:lnTo>
                  <a:lnTo>
                    <a:pt x="42497" y="456274"/>
                  </a:lnTo>
                  <a:lnTo>
                    <a:pt x="42497" y="456274"/>
                  </a:lnTo>
                  <a:lnTo>
                    <a:pt x="42486" y="456285"/>
                  </a:lnTo>
                  <a:lnTo>
                    <a:pt x="42486" y="456285"/>
                  </a:lnTo>
                  <a:lnTo>
                    <a:pt x="42486" y="456285"/>
                  </a:lnTo>
                  <a:lnTo>
                    <a:pt x="42486" y="456285"/>
                  </a:lnTo>
                  <a:lnTo>
                    <a:pt x="42475" y="456285"/>
                  </a:lnTo>
                  <a:lnTo>
                    <a:pt x="42475" y="456285"/>
                  </a:lnTo>
                  <a:lnTo>
                    <a:pt x="42475" y="456296"/>
                  </a:lnTo>
                  <a:lnTo>
                    <a:pt x="42475" y="456296"/>
                  </a:lnTo>
                  <a:lnTo>
                    <a:pt x="42464" y="456296"/>
                  </a:lnTo>
                  <a:lnTo>
                    <a:pt x="42464" y="456296"/>
                  </a:lnTo>
                  <a:lnTo>
                    <a:pt x="42453" y="456307"/>
                  </a:lnTo>
                  <a:lnTo>
                    <a:pt x="42442" y="456318"/>
                  </a:lnTo>
                  <a:lnTo>
                    <a:pt x="42431" y="456329"/>
                  </a:lnTo>
                  <a:lnTo>
                    <a:pt x="42387" y="456373"/>
                  </a:lnTo>
                  <a:lnTo>
                    <a:pt x="42365" y="456395"/>
                  </a:lnTo>
                  <a:lnTo>
                    <a:pt x="42365" y="456395"/>
                  </a:lnTo>
                  <a:lnTo>
                    <a:pt x="42365" y="456406"/>
                  </a:lnTo>
                  <a:lnTo>
                    <a:pt x="42354" y="456406"/>
                  </a:lnTo>
                  <a:lnTo>
                    <a:pt x="42354" y="456406"/>
                  </a:lnTo>
                  <a:lnTo>
                    <a:pt x="42354" y="456406"/>
                  </a:lnTo>
                  <a:lnTo>
                    <a:pt x="42354" y="456417"/>
                  </a:lnTo>
                  <a:lnTo>
                    <a:pt x="42354" y="456417"/>
                  </a:lnTo>
                  <a:lnTo>
                    <a:pt x="42354" y="456417"/>
                  </a:lnTo>
                  <a:lnTo>
                    <a:pt x="42354" y="456428"/>
                  </a:lnTo>
                  <a:lnTo>
                    <a:pt x="42354" y="456428"/>
                  </a:lnTo>
                  <a:lnTo>
                    <a:pt x="42354" y="456428"/>
                  </a:lnTo>
                  <a:lnTo>
                    <a:pt x="42343" y="456428"/>
                  </a:lnTo>
                  <a:lnTo>
                    <a:pt x="42343" y="456428"/>
                  </a:lnTo>
                  <a:lnTo>
                    <a:pt x="42343" y="456439"/>
                  </a:lnTo>
                  <a:lnTo>
                    <a:pt x="42343" y="456439"/>
                  </a:lnTo>
                  <a:lnTo>
                    <a:pt x="42343" y="456439"/>
                  </a:lnTo>
                  <a:lnTo>
                    <a:pt x="42343" y="456439"/>
                  </a:lnTo>
                  <a:lnTo>
                    <a:pt x="42343" y="456450"/>
                  </a:lnTo>
                  <a:lnTo>
                    <a:pt x="42343" y="456450"/>
                  </a:lnTo>
                  <a:lnTo>
                    <a:pt x="42343" y="456450"/>
                  </a:lnTo>
                  <a:lnTo>
                    <a:pt x="42343" y="456450"/>
                  </a:lnTo>
                  <a:lnTo>
                    <a:pt x="42343" y="456461"/>
                  </a:lnTo>
                  <a:lnTo>
                    <a:pt x="42332" y="456461"/>
                  </a:lnTo>
                  <a:lnTo>
                    <a:pt x="42332" y="456461"/>
                  </a:lnTo>
                  <a:lnTo>
                    <a:pt x="42332" y="456494"/>
                  </a:lnTo>
                  <a:lnTo>
                    <a:pt x="42332" y="456505"/>
                  </a:lnTo>
                  <a:lnTo>
                    <a:pt x="42332" y="456505"/>
                  </a:lnTo>
                  <a:lnTo>
                    <a:pt x="42332" y="456516"/>
                  </a:lnTo>
                  <a:lnTo>
                    <a:pt x="42332" y="456516"/>
                  </a:lnTo>
                  <a:lnTo>
                    <a:pt x="42332" y="456516"/>
                  </a:lnTo>
                  <a:lnTo>
                    <a:pt x="42332" y="456516"/>
                  </a:lnTo>
                  <a:lnTo>
                    <a:pt x="42332" y="456527"/>
                  </a:lnTo>
                  <a:lnTo>
                    <a:pt x="42332" y="456527"/>
                  </a:lnTo>
                  <a:lnTo>
                    <a:pt x="42332" y="456527"/>
                  </a:lnTo>
                  <a:lnTo>
                    <a:pt x="42332" y="456527"/>
                  </a:lnTo>
                  <a:lnTo>
                    <a:pt x="42332" y="456538"/>
                  </a:lnTo>
                  <a:lnTo>
                    <a:pt x="42332" y="456538"/>
                  </a:lnTo>
                  <a:lnTo>
                    <a:pt x="42332" y="456538"/>
                  </a:lnTo>
                  <a:lnTo>
                    <a:pt x="42332" y="456538"/>
                  </a:lnTo>
                  <a:lnTo>
                    <a:pt x="42332" y="456549"/>
                  </a:lnTo>
                  <a:lnTo>
                    <a:pt x="42332" y="456549"/>
                  </a:lnTo>
                  <a:lnTo>
                    <a:pt x="42332" y="456549"/>
                  </a:lnTo>
                  <a:lnTo>
                    <a:pt x="42332" y="456549"/>
                  </a:lnTo>
                  <a:lnTo>
                    <a:pt x="42332" y="456560"/>
                  </a:lnTo>
                  <a:lnTo>
                    <a:pt x="42332" y="456560"/>
                  </a:lnTo>
                  <a:lnTo>
                    <a:pt x="42332" y="456560"/>
                  </a:lnTo>
                  <a:lnTo>
                    <a:pt x="42332" y="456560"/>
                  </a:lnTo>
                  <a:lnTo>
                    <a:pt x="42332" y="456571"/>
                  </a:lnTo>
                  <a:lnTo>
                    <a:pt x="42332" y="456571"/>
                  </a:lnTo>
                  <a:lnTo>
                    <a:pt x="42332" y="456571"/>
                  </a:lnTo>
                  <a:lnTo>
                    <a:pt x="42332" y="456571"/>
                  </a:lnTo>
                  <a:lnTo>
                    <a:pt x="42332" y="456582"/>
                  </a:lnTo>
                  <a:lnTo>
                    <a:pt x="42332" y="456582"/>
                  </a:lnTo>
                  <a:lnTo>
                    <a:pt x="42332" y="456582"/>
                  </a:lnTo>
                  <a:lnTo>
                    <a:pt x="42332" y="456582"/>
                  </a:lnTo>
                  <a:lnTo>
                    <a:pt x="42332" y="456593"/>
                  </a:lnTo>
                  <a:lnTo>
                    <a:pt x="42332" y="456593"/>
                  </a:lnTo>
                  <a:lnTo>
                    <a:pt x="42332" y="456593"/>
                  </a:lnTo>
                  <a:lnTo>
                    <a:pt x="42332" y="456593"/>
                  </a:lnTo>
                  <a:lnTo>
                    <a:pt x="42332" y="456604"/>
                  </a:lnTo>
                  <a:lnTo>
                    <a:pt x="42332" y="456604"/>
                  </a:lnTo>
                  <a:lnTo>
                    <a:pt x="42332" y="456604"/>
                  </a:lnTo>
                  <a:lnTo>
                    <a:pt x="42332" y="456604"/>
                  </a:lnTo>
                  <a:lnTo>
                    <a:pt x="42332" y="456615"/>
                  </a:lnTo>
                  <a:lnTo>
                    <a:pt x="42332" y="456615"/>
                  </a:lnTo>
                  <a:lnTo>
                    <a:pt x="42332" y="456626"/>
                  </a:lnTo>
                  <a:lnTo>
                    <a:pt x="42332" y="456626"/>
                  </a:lnTo>
                  <a:lnTo>
                    <a:pt x="42332" y="456626"/>
                  </a:lnTo>
                  <a:lnTo>
                    <a:pt x="42332" y="456638"/>
                  </a:lnTo>
                  <a:lnTo>
                    <a:pt x="42332" y="456638"/>
                  </a:lnTo>
                  <a:lnTo>
                    <a:pt x="42332" y="456638"/>
                  </a:lnTo>
                  <a:lnTo>
                    <a:pt x="42332" y="456638"/>
                  </a:lnTo>
                  <a:lnTo>
                    <a:pt x="42332" y="456638"/>
                  </a:lnTo>
                  <a:lnTo>
                    <a:pt x="42332" y="456649"/>
                  </a:lnTo>
                  <a:lnTo>
                    <a:pt x="42332" y="456649"/>
                  </a:lnTo>
                  <a:lnTo>
                    <a:pt x="42332" y="456649"/>
                  </a:lnTo>
                  <a:lnTo>
                    <a:pt x="42332" y="456649"/>
                  </a:lnTo>
                  <a:lnTo>
                    <a:pt x="42321" y="456660"/>
                  </a:lnTo>
                  <a:lnTo>
                    <a:pt x="42321" y="456660"/>
                  </a:lnTo>
                  <a:lnTo>
                    <a:pt x="42321" y="456660"/>
                  </a:lnTo>
                  <a:lnTo>
                    <a:pt x="42321" y="456660"/>
                  </a:lnTo>
                  <a:lnTo>
                    <a:pt x="42321" y="456671"/>
                  </a:lnTo>
                  <a:lnTo>
                    <a:pt x="42321" y="456671"/>
                  </a:lnTo>
                  <a:lnTo>
                    <a:pt x="42321" y="456671"/>
                  </a:lnTo>
                  <a:lnTo>
                    <a:pt x="42321" y="456671"/>
                  </a:lnTo>
                  <a:lnTo>
                    <a:pt x="42321" y="456682"/>
                  </a:lnTo>
                  <a:lnTo>
                    <a:pt x="42321" y="456682"/>
                  </a:lnTo>
                  <a:lnTo>
                    <a:pt x="42321" y="456682"/>
                  </a:lnTo>
                  <a:lnTo>
                    <a:pt x="42321" y="456682"/>
                  </a:lnTo>
                  <a:lnTo>
                    <a:pt x="42321" y="456693"/>
                  </a:lnTo>
                  <a:lnTo>
                    <a:pt x="42321" y="456693"/>
                  </a:lnTo>
                  <a:lnTo>
                    <a:pt x="42321" y="456693"/>
                  </a:lnTo>
                  <a:lnTo>
                    <a:pt x="42321" y="456693"/>
                  </a:lnTo>
                  <a:lnTo>
                    <a:pt x="42321" y="456704"/>
                  </a:lnTo>
                  <a:lnTo>
                    <a:pt x="42310" y="456704"/>
                  </a:lnTo>
                  <a:lnTo>
                    <a:pt x="42310" y="456704"/>
                  </a:lnTo>
                  <a:lnTo>
                    <a:pt x="42310" y="456704"/>
                  </a:lnTo>
                  <a:lnTo>
                    <a:pt x="42310" y="456704"/>
                  </a:lnTo>
                  <a:lnTo>
                    <a:pt x="42310" y="456704"/>
                  </a:lnTo>
                  <a:lnTo>
                    <a:pt x="42310" y="456715"/>
                  </a:lnTo>
                  <a:lnTo>
                    <a:pt x="42299" y="456715"/>
                  </a:lnTo>
                  <a:lnTo>
                    <a:pt x="42299" y="456715"/>
                  </a:lnTo>
                  <a:lnTo>
                    <a:pt x="42299" y="456715"/>
                  </a:lnTo>
                  <a:lnTo>
                    <a:pt x="42299" y="456726"/>
                  </a:lnTo>
                  <a:lnTo>
                    <a:pt x="42299" y="456737"/>
                  </a:lnTo>
                  <a:lnTo>
                    <a:pt x="42287" y="456759"/>
                  </a:lnTo>
                  <a:lnTo>
                    <a:pt x="42265" y="456803"/>
                  </a:lnTo>
                  <a:lnTo>
                    <a:pt x="42265" y="456803"/>
                  </a:lnTo>
                  <a:lnTo>
                    <a:pt x="42265" y="456814"/>
                  </a:lnTo>
                  <a:lnTo>
                    <a:pt x="42254" y="456814"/>
                  </a:lnTo>
                  <a:lnTo>
                    <a:pt x="42254" y="456814"/>
                  </a:lnTo>
                  <a:lnTo>
                    <a:pt x="42254" y="456825"/>
                  </a:lnTo>
                  <a:lnTo>
                    <a:pt x="42254" y="456825"/>
                  </a:lnTo>
                  <a:lnTo>
                    <a:pt x="42254" y="456825"/>
                  </a:lnTo>
                  <a:lnTo>
                    <a:pt x="42254" y="456836"/>
                  </a:lnTo>
                  <a:lnTo>
                    <a:pt x="42243" y="456836"/>
                  </a:lnTo>
                  <a:lnTo>
                    <a:pt x="42243" y="456836"/>
                  </a:lnTo>
                  <a:lnTo>
                    <a:pt x="42243" y="456836"/>
                  </a:lnTo>
                  <a:lnTo>
                    <a:pt x="42243" y="456847"/>
                  </a:lnTo>
                  <a:lnTo>
                    <a:pt x="42243" y="456847"/>
                  </a:lnTo>
                  <a:lnTo>
                    <a:pt x="42232" y="456858"/>
                  </a:lnTo>
                  <a:lnTo>
                    <a:pt x="42232" y="456858"/>
                  </a:lnTo>
                  <a:lnTo>
                    <a:pt x="42232" y="456858"/>
                  </a:lnTo>
                  <a:lnTo>
                    <a:pt x="42232" y="456858"/>
                  </a:lnTo>
                  <a:lnTo>
                    <a:pt x="42232" y="456869"/>
                  </a:lnTo>
                  <a:lnTo>
                    <a:pt x="42221" y="456869"/>
                  </a:lnTo>
                  <a:lnTo>
                    <a:pt x="42221" y="456869"/>
                  </a:lnTo>
                  <a:lnTo>
                    <a:pt x="42221" y="456869"/>
                  </a:lnTo>
                  <a:lnTo>
                    <a:pt x="42221" y="456880"/>
                  </a:lnTo>
                  <a:lnTo>
                    <a:pt x="42221" y="456880"/>
                  </a:lnTo>
                  <a:lnTo>
                    <a:pt x="42210" y="456880"/>
                  </a:lnTo>
                  <a:lnTo>
                    <a:pt x="42210" y="456891"/>
                  </a:lnTo>
                  <a:lnTo>
                    <a:pt x="42210" y="456891"/>
                  </a:lnTo>
                  <a:lnTo>
                    <a:pt x="42210" y="456902"/>
                  </a:lnTo>
                  <a:lnTo>
                    <a:pt x="42210" y="456902"/>
                  </a:lnTo>
                  <a:lnTo>
                    <a:pt x="42199" y="456902"/>
                  </a:lnTo>
                  <a:lnTo>
                    <a:pt x="42199" y="456902"/>
                  </a:lnTo>
                  <a:lnTo>
                    <a:pt x="42199" y="456913"/>
                  </a:lnTo>
                  <a:lnTo>
                    <a:pt x="42199" y="456913"/>
                  </a:lnTo>
                  <a:lnTo>
                    <a:pt x="42199" y="456913"/>
                  </a:lnTo>
                  <a:lnTo>
                    <a:pt x="42188" y="456924"/>
                  </a:lnTo>
                  <a:lnTo>
                    <a:pt x="42188" y="456924"/>
                  </a:lnTo>
                  <a:lnTo>
                    <a:pt x="42188" y="456924"/>
                  </a:lnTo>
                  <a:lnTo>
                    <a:pt x="42188" y="456935"/>
                  </a:lnTo>
                  <a:lnTo>
                    <a:pt x="42188" y="456935"/>
                  </a:lnTo>
                  <a:lnTo>
                    <a:pt x="42177" y="456935"/>
                  </a:lnTo>
                  <a:lnTo>
                    <a:pt x="42177" y="456935"/>
                  </a:lnTo>
                  <a:lnTo>
                    <a:pt x="42177" y="456946"/>
                  </a:lnTo>
                  <a:lnTo>
                    <a:pt x="42177" y="456946"/>
                  </a:lnTo>
                  <a:lnTo>
                    <a:pt x="42177" y="456946"/>
                  </a:lnTo>
                  <a:lnTo>
                    <a:pt x="42166" y="456957"/>
                  </a:lnTo>
                  <a:lnTo>
                    <a:pt x="42166" y="456957"/>
                  </a:lnTo>
                  <a:lnTo>
                    <a:pt x="42166" y="456957"/>
                  </a:lnTo>
                  <a:lnTo>
                    <a:pt x="42166" y="456968"/>
                  </a:lnTo>
                  <a:lnTo>
                    <a:pt x="42166" y="456968"/>
                  </a:lnTo>
                  <a:lnTo>
                    <a:pt x="42155" y="456968"/>
                  </a:lnTo>
                  <a:lnTo>
                    <a:pt x="42155" y="456979"/>
                  </a:lnTo>
                  <a:lnTo>
                    <a:pt x="42155" y="456979"/>
                  </a:lnTo>
                  <a:lnTo>
                    <a:pt x="42155" y="456979"/>
                  </a:lnTo>
                  <a:lnTo>
                    <a:pt x="42155" y="456979"/>
                  </a:lnTo>
                  <a:lnTo>
                    <a:pt x="42144" y="456990"/>
                  </a:lnTo>
                  <a:lnTo>
                    <a:pt x="42144" y="456990"/>
                  </a:lnTo>
                  <a:lnTo>
                    <a:pt x="42144" y="456990"/>
                  </a:lnTo>
                  <a:lnTo>
                    <a:pt x="42144" y="457001"/>
                  </a:lnTo>
                  <a:lnTo>
                    <a:pt x="42144" y="457001"/>
                  </a:lnTo>
                  <a:lnTo>
                    <a:pt x="42133" y="457001"/>
                  </a:lnTo>
                  <a:lnTo>
                    <a:pt x="42133" y="457012"/>
                  </a:lnTo>
                  <a:lnTo>
                    <a:pt x="42133" y="457012"/>
                  </a:lnTo>
                  <a:lnTo>
                    <a:pt x="42133" y="457012"/>
                  </a:lnTo>
                  <a:lnTo>
                    <a:pt x="42133" y="457023"/>
                  </a:lnTo>
                  <a:lnTo>
                    <a:pt x="42122" y="457023"/>
                  </a:lnTo>
                  <a:lnTo>
                    <a:pt x="42122" y="457023"/>
                  </a:lnTo>
                  <a:lnTo>
                    <a:pt x="42122" y="457023"/>
                  </a:lnTo>
                  <a:lnTo>
                    <a:pt x="42122" y="457034"/>
                  </a:lnTo>
                  <a:lnTo>
                    <a:pt x="42122" y="457034"/>
                  </a:lnTo>
                  <a:lnTo>
                    <a:pt x="42122" y="457034"/>
                  </a:lnTo>
                  <a:lnTo>
                    <a:pt x="42122" y="457045"/>
                  </a:lnTo>
                  <a:lnTo>
                    <a:pt x="42122" y="457045"/>
                  </a:lnTo>
                  <a:lnTo>
                    <a:pt x="42111" y="457045"/>
                  </a:lnTo>
                  <a:lnTo>
                    <a:pt x="42111" y="457056"/>
                  </a:lnTo>
                  <a:lnTo>
                    <a:pt x="42111" y="457056"/>
                  </a:lnTo>
                  <a:lnTo>
                    <a:pt x="42100" y="457078"/>
                  </a:lnTo>
                  <a:lnTo>
                    <a:pt x="42100" y="457101"/>
                  </a:lnTo>
                  <a:lnTo>
                    <a:pt x="42089" y="457123"/>
                  </a:lnTo>
                  <a:lnTo>
                    <a:pt x="42089" y="457134"/>
                  </a:lnTo>
                  <a:lnTo>
                    <a:pt x="42089" y="457134"/>
                  </a:lnTo>
                  <a:lnTo>
                    <a:pt x="42078" y="457134"/>
                  </a:lnTo>
                  <a:lnTo>
                    <a:pt x="42078" y="457134"/>
                  </a:lnTo>
                  <a:lnTo>
                    <a:pt x="42078" y="457145"/>
                  </a:lnTo>
                  <a:lnTo>
                    <a:pt x="42078" y="457145"/>
                  </a:lnTo>
                  <a:lnTo>
                    <a:pt x="42067" y="457145"/>
                  </a:lnTo>
                  <a:lnTo>
                    <a:pt x="42067" y="457145"/>
                  </a:lnTo>
                  <a:lnTo>
                    <a:pt x="42067" y="457156"/>
                  </a:lnTo>
                  <a:lnTo>
                    <a:pt x="42056" y="457156"/>
                  </a:lnTo>
                  <a:lnTo>
                    <a:pt x="42056" y="457156"/>
                  </a:lnTo>
                  <a:lnTo>
                    <a:pt x="42056" y="457156"/>
                  </a:lnTo>
                  <a:lnTo>
                    <a:pt x="42056" y="457167"/>
                  </a:lnTo>
                  <a:lnTo>
                    <a:pt x="42056" y="457167"/>
                  </a:lnTo>
                  <a:lnTo>
                    <a:pt x="42056" y="457167"/>
                  </a:lnTo>
                  <a:lnTo>
                    <a:pt x="42056" y="457167"/>
                  </a:lnTo>
                  <a:lnTo>
                    <a:pt x="42045" y="457167"/>
                  </a:lnTo>
                  <a:lnTo>
                    <a:pt x="42045" y="457178"/>
                  </a:lnTo>
                  <a:lnTo>
                    <a:pt x="42045" y="457178"/>
                  </a:lnTo>
                  <a:lnTo>
                    <a:pt x="42045" y="457178"/>
                  </a:lnTo>
                  <a:lnTo>
                    <a:pt x="42045" y="457189"/>
                  </a:lnTo>
                  <a:lnTo>
                    <a:pt x="42045" y="457189"/>
                  </a:lnTo>
                  <a:lnTo>
                    <a:pt x="42045" y="457189"/>
                  </a:lnTo>
                  <a:lnTo>
                    <a:pt x="42045" y="457189"/>
                  </a:lnTo>
                  <a:lnTo>
                    <a:pt x="42045" y="457200"/>
                  </a:lnTo>
                  <a:lnTo>
                    <a:pt x="42045" y="457200"/>
                  </a:lnTo>
                  <a:lnTo>
                    <a:pt x="42045" y="457200"/>
                  </a:lnTo>
                  <a:lnTo>
                    <a:pt x="42045" y="457211"/>
                  </a:lnTo>
                  <a:lnTo>
                    <a:pt x="42045" y="457211"/>
                  </a:lnTo>
                  <a:lnTo>
                    <a:pt x="42034" y="457211"/>
                  </a:lnTo>
                  <a:lnTo>
                    <a:pt x="42034" y="457222"/>
                  </a:lnTo>
                  <a:lnTo>
                    <a:pt x="42034" y="457222"/>
                  </a:lnTo>
                  <a:lnTo>
                    <a:pt x="42034" y="457222"/>
                  </a:lnTo>
                  <a:lnTo>
                    <a:pt x="42034" y="457233"/>
                  </a:lnTo>
                  <a:lnTo>
                    <a:pt x="42034" y="457233"/>
                  </a:lnTo>
                  <a:lnTo>
                    <a:pt x="42034" y="457233"/>
                  </a:lnTo>
                  <a:lnTo>
                    <a:pt x="42023" y="457244"/>
                  </a:lnTo>
                  <a:lnTo>
                    <a:pt x="42023" y="457244"/>
                  </a:lnTo>
                  <a:lnTo>
                    <a:pt x="42023" y="457244"/>
                  </a:lnTo>
                  <a:lnTo>
                    <a:pt x="42023" y="457255"/>
                  </a:lnTo>
                  <a:lnTo>
                    <a:pt x="42023" y="457255"/>
                  </a:lnTo>
                  <a:lnTo>
                    <a:pt x="42023" y="457255"/>
                  </a:lnTo>
                  <a:lnTo>
                    <a:pt x="42023" y="457255"/>
                  </a:lnTo>
                  <a:lnTo>
                    <a:pt x="42023" y="457266"/>
                  </a:lnTo>
                  <a:lnTo>
                    <a:pt x="42023" y="457266"/>
                  </a:lnTo>
                  <a:lnTo>
                    <a:pt x="42023" y="457266"/>
                  </a:lnTo>
                  <a:lnTo>
                    <a:pt x="42023" y="457277"/>
                  </a:lnTo>
                  <a:lnTo>
                    <a:pt x="42023" y="457277"/>
                  </a:lnTo>
                  <a:lnTo>
                    <a:pt x="42023" y="457277"/>
                  </a:lnTo>
                  <a:lnTo>
                    <a:pt x="42023" y="457288"/>
                  </a:lnTo>
                  <a:lnTo>
                    <a:pt x="42023" y="457288"/>
                  </a:lnTo>
                  <a:lnTo>
                    <a:pt x="42023" y="457299"/>
                  </a:lnTo>
                  <a:lnTo>
                    <a:pt x="42023" y="457299"/>
                  </a:lnTo>
                  <a:lnTo>
                    <a:pt x="42023" y="457299"/>
                  </a:lnTo>
                  <a:lnTo>
                    <a:pt x="42023" y="457310"/>
                  </a:lnTo>
                  <a:lnTo>
                    <a:pt x="42023" y="457310"/>
                  </a:lnTo>
                  <a:lnTo>
                    <a:pt x="42023" y="457310"/>
                  </a:lnTo>
                  <a:lnTo>
                    <a:pt x="42023" y="457321"/>
                  </a:lnTo>
                  <a:lnTo>
                    <a:pt x="42023" y="457321"/>
                  </a:lnTo>
                  <a:lnTo>
                    <a:pt x="42023" y="457321"/>
                  </a:lnTo>
                  <a:lnTo>
                    <a:pt x="42023" y="457332"/>
                  </a:lnTo>
                  <a:lnTo>
                    <a:pt x="42023" y="457332"/>
                  </a:lnTo>
                  <a:lnTo>
                    <a:pt x="42034" y="457332"/>
                  </a:lnTo>
                  <a:lnTo>
                    <a:pt x="42034" y="457343"/>
                  </a:lnTo>
                  <a:lnTo>
                    <a:pt x="42034" y="457343"/>
                  </a:lnTo>
                  <a:lnTo>
                    <a:pt x="42034" y="457343"/>
                  </a:lnTo>
                  <a:lnTo>
                    <a:pt x="42034" y="457343"/>
                  </a:lnTo>
                  <a:lnTo>
                    <a:pt x="42034" y="457354"/>
                  </a:lnTo>
                  <a:lnTo>
                    <a:pt x="42034" y="457354"/>
                  </a:lnTo>
                  <a:lnTo>
                    <a:pt x="42034" y="457354"/>
                  </a:lnTo>
                  <a:lnTo>
                    <a:pt x="42034" y="457365"/>
                  </a:lnTo>
                  <a:lnTo>
                    <a:pt x="42034" y="457365"/>
                  </a:lnTo>
                  <a:lnTo>
                    <a:pt x="42034" y="457365"/>
                  </a:lnTo>
                  <a:lnTo>
                    <a:pt x="42034" y="457376"/>
                  </a:lnTo>
                  <a:lnTo>
                    <a:pt x="42034" y="457376"/>
                  </a:lnTo>
                  <a:lnTo>
                    <a:pt x="42034" y="457376"/>
                  </a:lnTo>
                  <a:lnTo>
                    <a:pt x="42034" y="457387"/>
                  </a:lnTo>
                  <a:lnTo>
                    <a:pt x="42034" y="457387"/>
                  </a:lnTo>
                  <a:lnTo>
                    <a:pt x="42034" y="457387"/>
                  </a:lnTo>
                  <a:lnTo>
                    <a:pt x="42034" y="457398"/>
                  </a:lnTo>
                  <a:lnTo>
                    <a:pt x="42034" y="457409"/>
                  </a:lnTo>
                  <a:lnTo>
                    <a:pt x="42034" y="457431"/>
                  </a:lnTo>
                  <a:lnTo>
                    <a:pt x="42034" y="457431"/>
                  </a:lnTo>
                  <a:lnTo>
                    <a:pt x="42034" y="457431"/>
                  </a:lnTo>
                  <a:lnTo>
                    <a:pt x="42034" y="457442"/>
                  </a:lnTo>
                  <a:lnTo>
                    <a:pt x="42034" y="457442"/>
                  </a:lnTo>
                  <a:lnTo>
                    <a:pt x="42034" y="457442"/>
                  </a:lnTo>
                  <a:lnTo>
                    <a:pt x="42034" y="457453"/>
                  </a:lnTo>
                  <a:lnTo>
                    <a:pt x="42034" y="457453"/>
                  </a:lnTo>
                  <a:lnTo>
                    <a:pt x="42034" y="457453"/>
                  </a:lnTo>
                  <a:lnTo>
                    <a:pt x="42034" y="457464"/>
                  </a:lnTo>
                  <a:lnTo>
                    <a:pt x="42034" y="457464"/>
                  </a:lnTo>
                  <a:lnTo>
                    <a:pt x="42034" y="457464"/>
                  </a:lnTo>
                  <a:lnTo>
                    <a:pt x="42034" y="457464"/>
                  </a:lnTo>
                  <a:lnTo>
                    <a:pt x="42034" y="457475"/>
                  </a:lnTo>
                  <a:lnTo>
                    <a:pt x="42034" y="457475"/>
                  </a:lnTo>
                  <a:lnTo>
                    <a:pt x="42034" y="457475"/>
                  </a:lnTo>
                  <a:lnTo>
                    <a:pt x="42034" y="457486"/>
                  </a:lnTo>
                  <a:lnTo>
                    <a:pt x="42045" y="457486"/>
                  </a:lnTo>
                  <a:lnTo>
                    <a:pt x="42045" y="457486"/>
                  </a:lnTo>
                  <a:lnTo>
                    <a:pt x="42045" y="457497"/>
                  </a:lnTo>
                  <a:lnTo>
                    <a:pt x="42045" y="457509"/>
                  </a:lnTo>
                  <a:lnTo>
                    <a:pt x="42056" y="457531"/>
                  </a:lnTo>
                  <a:lnTo>
                    <a:pt x="42067" y="457553"/>
                  </a:lnTo>
                  <a:lnTo>
                    <a:pt x="42067" y="457575"/>
                  </a:lnTo>
                  <a:lnTo>
                    <a:pt x="42089" y="457696"/>
                  </a:lnTo>
                  <a:lnTo>
                    <a:pt x="42155" y="457861"/>
                  </a:lnTo>
                  <a:lnTo>
                    <a:pt x="42221" y="458391"/>
                  </a:lnTo>
                  <a:lnTo>
                    <a:pt x="42199" y="458545"/>
                  </a:lnTo>
                  <a:lnTo>
                    <a:pt x="42210" y="458666"/>
                  </a:lnTo>
                  <a:lnTo>
                    <a:pt x="42210" y="458743"/>
                  </a:lnTo>
                  <a:lnTo>
                    <a:pt x="42243" y="458832"/>
                  </a:lnTo>
                  <a:lnTo>
                    <a:pt x="42254" y="458898"/>
                  </a:lnTo>
                  <a:lnTo>
                    <a:pt x="42276" y="458942"/>
                  </a:lnTo>
                  <a:lnTo>
                    <a:pt x="42310" y="459074"/>
                  </a:lnTo>
                  <a:lnTo>
                    <a:pt x="42310" y="459206"/>
                  </a:lnTo>
                  <a:lnTo>
                    <a:pt x="42210" y="459504"/>
                  </a:lnTo>
                  <a:lnTo>
                    <a:pt x="42177" y="459581"/>
                  </a:lnTo>
                  <a:lnTo>
                    <a:pt x="42166" y="459659"/>
                  </a:lnTo>
                  <a:lnTo>
                    <a:pt x="42188" y="459802"/>
                  </a:lnTo>
                  <a:lnTo>
                    <a:pt x="42232" y="459923"/>
                  </a:lnTo>
                  <a:lnTo>
                    <a:pt x="42265" y="460055"/>
                  </a:lnTo>
                  <a:lnTo>
                    <a:pt x="42310" y="460232"/>
                  </a:lnTo>
                  <a:lnTo>
                    <a:pt x="42343" y="460375"/>
                  </a:lnTo>
                  <a:lnTo>
                    <a:pt x="42398" y="460563"/>
                  </a:lnTo>
                  <a:lnTo>
                    <a:pt x="42464" y="460717"/>
                  </a:lnTo>
                  <a:lnTo>
                    <a:pt x="42508" y="460871"/>
                  </a:lnTo>
                  <a:lnTo>
                    <a:pt x="42641" y="461125"/>
                  </a:lnTo>
                  <a:lnTo>
                    <a:pt x="42718" y="461356"/>
                  </a:lnTo>
                  <a:lnTo>
                    <a:pt x="42850" y="461588"/>
                  </a:lnTo>
                  <a:lnTo>
                    <a:pt x="43038" y="461831"/>
                  </a:lnTo>
                  <a:lnTo>
                    <a:pt x="43071" y="461897"/>
                  </a:lnTo>
                  <a:lnTo>
                    <a:pt x="43192" y="462150"/>
                  </a:lnTo>
                  <a:lnTo>
                    <a:pt x="43291" y="462349"/>
                  </a:lnTo>
                  <a:lnTo>
                    <a:pt x="43402" y="462636"/>
                  </a:lnTo>
                  <a:lnTo>
                    <a:pt x="43446" y="462834"/>
                  </a:lnTo>
                  <a:lnTo>
                    <a:pt x="43534" y="463032"/>
                  </a:lnTo>
                  <a:lnTo>
                    <a:pt x="43589" y="463231"/>
                  </a:lnTo>
                  <a:lnTo>
                    <a:pt x="43644" y="463396"/>
                  </a:lnTo>
                  <a:lnTo>
                    <a:pt x="43689" y="463506"/>
                  </a:lnTo>
                  <a:lnTo>
                    <a:pt x="43777" y="463672"/>
                  </a:lnTo>
                  <a:lnTo>
                    <a:pt x="43821" y="463815"/>
                  </a:lnTo>
                  <a:lnTo>
                    <a:pt x="43843" y="463914"/>
                  </a:lnTo>
                  <a:lnTo>
                    <a:pt x="43843" y="464080"/>
                  </a:lnTo>
                  <a:lnTo>
                    <a:pt x="43865" y="464223"/>
                  </a:lnTo>
                  <a:lnTo>
                    <a:pt x="43887" y="464267"/>
                  </a:lnTo>
                  <a:lnTo>
                    <a:pt x="43876" y="464355"/>
                  </a:lnTo>
                  <a:lnTo>
                    <a:pt x="43887" y="464433"/>
                  </a:lnTo>
                  <a:lnTo>
                    <a:pt x="43931" y="464499"/>
                  </a:lnTo>
                  <a:lnTo>
                    <a:pt x="43998" y="464598"/>
                  </a:lnTo>
                  <a:lnTo>
                    <a:pt x="44152" y="464741"/>
                  </a:lnTo>
                  <a:lnTo>
                    <a:pt x="44351" y="465039"/>
                  </a:lnTo>
                  <a:lnTo>
                    <a:pt x="44395" y="465249"/>
                  </a:lnTo>
                  <a:lnTo>
                    <a:pt x="44373" y="466042"/>
                  </a:lnTo>
                  <a:lnTo>
                    <a:pt x="44362" y="466109"/>
                  </a:lnTo>
                  <a:lnTo>
                    <a:pt x="44362" y="466175"/>
                  </a:lnTo>
                  <a:lnTo>
                    <a:pt x="44395" y="466241"/>
                  </a:lnTo>
                  <a:lnTo>
                    <a:pt x="44483" y="466318"/>
                  </a:lnTo>
                  <a:lnTo>
                    <a:pt x="44593" y="466417"/>
                  </a:lnTo>
                  <a:lnTo>
                    <a:pt x="44858" y="466770"/>
                  </a:lnTo>
                  <a:lnTo>
                    <a:pt x="44935" y="466947"/>
                  </a:lnTo>
                  <a:lnTo>
                    <a:pt x="44991" y="467112"/>
                  </a:lnTo>
                  <a:lnTo>
                    <a:pt x="45013" y="467222"/>
                  </a:lnTo>
                  <a:lnTo>
                    <a:pt x="45035" y="467355"/>
                  </a:lnTo>
                  <a:lnTo>
                    <a:pt x="45046" y="467498"/>
                  </a:lnTo>
                  <a:lnTo>
                    <a:pt x="45035" y="467630"/>
                  </a:lnTo>
                  <a:lnTo>
                    <a:pt x="45002" y="467806"/>
                  </a:lnTo>
                  <a:lnTo>
                    <a:pt x="44980" y="467994"/>
                  </a:lnTo>
                  <a:lnTo>
                    <a:pt x="44935" y="468126"/>
                  </a:lnTo>
                  <a:lnTo>
                    <a:pt x="44946" y="468303"/>
                  </a:lnTo>
                  <a:lnTo>
                    <a:pt x="44968" y="468490"/>
                  </a:lnTo>
                  <a:lnTo>
                    <a:pt x="45013" y="468611"/>
                  </a:lnTo>
                  <a:lnTo>
                    <a:pt x="45057" y="468733"/>
                  </a:lnTo>
                  <a:lnTo>
                    <a:pt x="45134" y="468931"/>
                  </a:lnTo>
                  <a:lnTo>
                    <a:pt x="45156" y="469163"/>
                  </a:lnTo>
                  <a:lnTo>
                    <a:pt x="45156" y="469582"/>
                  </a:lnTo>
                  <a:lnTo>
                    <a:pt x="45211" y="469725"/>
                  </a:lnTo>
                  <a:lnTo>
                    <a:pt x="45211" y="469791"/>
                  </a:lnTo>
                  <a:lnTo>
                    <a:pt x="45266" y="469879"/>
                  </a:lnTo>
                  <a:lnTo>
                    <a:pt x="45355" y="470056"/>
                  </a:lnTo>
                  <a:lnTo>
                    <a:pt x="45421" y="470210"/>
                  </a:lnTo>
                  <a:lnTo>
                    <a:pt x="45498" y="470387"/>
                  </a:lnTo>
                  <a:lnTo>
                    <a:pt x="45641" y="470772"/>
                  </a:lnTo>
                  <a:lnTo>
                    <a:pt x="45719" y="471092"/>
                  </a:lnTo>
                  <a:lnTo>
                    <a:pt x="45730" y="471500"/>
                  </a:lnTo>
                  <a:lnTo>
                    <a:pt x="45730" y="471721"/>
                  </a:lnTo>
                  <a:lnTo>
                    <a:pt x="45763" y="471798"/>
                  </a:lnTo>
                  <a:lnTo>
                    <a:pt x="45796" y="471908"/>
                  </a:lnTo>
                  <a:lnTo>
                    <a:pt x="45785" y="472118"/>
                  </a:lnTo>
                  <a:lnTo>
                    <a:pt x="45774" y="472250"/>
                  </a:lnTo>
                  <a:lnTo>
                    <a:pt x="45818" y="472382"/>
                  </a:lnTo>
                  <a:lnTo>
                    <a:pt x="45873" y="472537"/>
                  </a:lnTo>
                  <a:lnTo>
                    <a:pt x="45895" y="472713"/>
                  </a:lnTo>
                  <a:lnTo>
                    <a:pt x="45840" y="472867"/>
                  </a:lnTo>
                  <a:lnTo>
                    <a:pt x="45840" y="472933"/>
                  </a:lnTo>
                  <a:lnTo>
                    <a:pt x="45906" y="473066"/>
                  </a:lnTo>
                  <a:lnTo>
                    <a:pt x="45939" y="473253"/>
                  </a:lnTo>
                  <a:lnTo>
                    <a:pt x="45895" y="473408"/>
                  </a:lnTo>
                  <a:lnTo>
                    <a:pt x="46061" y="473716"/>
                  </a:lnTo>
                  <a:lnTo>
                    <a:pt x="46138" y="473926"/>
                  </a:lnTo>
                  <a:lnTo>
                    <a:pt x="46204" y="474025"/>
                  </a:lnTo>
                  <a:lnTo>
                    <a:pt x="46281" y="474047"/>
                  </a:lnTo>
                  <a:lnTo>
                    <a:pt x="46315" y="474080"/>
                  </a:lnTo>
                  <a:lnTo>
                    <a:pt x="46381" y="474168"/>
                  </a:lnTo>
                  <a:lnTo>
                    <a:pt x="46458" y="474290"/>
                  </a:lnTo>
                  <a:lnTo>
                    <a:pt x="46491" y="474477"/>
                  </a:lnTo>
                  <a:lnTo>
                    <a:pt x="46524" y="474587"/>
                  </a:lnTo>
                  <a:lnTo>
                    <a:pt x="46601" y="474642"/>
                  </a:lnTo>
                  <a:lnTo>
                    <a:pt x="46679" y="474709"/>
                  </a:lnTo>
                  <a:lnTo>
                    <a:pt x="46734" y="474808"/>
                  </a:lnTo>
                  <a:lnTo>
                    <a:pt x="46800" y="474962"/>
                  </a:lnTo>
                  <a:lnTo>
                    <a:pt x="46789" y="475072"/>
                  </a:lnTo>
                  <a:lnTo>
                    <a:pt x="46822" y="475150"/>
                  </a:lnTo>
                  <a:lnTo>
                    <a:pt x="47076" y="475447"/>
                  </a:lnTo>
                  <a:lnTo>
                    <a:pt x="47142" y="475469"/>
                  </a:lnTo>
                  <a:lnTo>
                    <a:pt x="47186" y="475491"/>
                  </a:lnTo>
                  <a:lnTo>
                    <a:pt x="47263" y="475591"/>
                  </a:lnTo>
                  <a:lnTo>
                    <a:pt x="47318" y="475668"/>
                  </a:lnTo>
                  <a:lnTo>
                    <a:pt x="47330" y="475789"/>
                  </a:lnTo>
                  <a:lnTo>
                    <a:pt x="47363" y="475844"/>
                  </a:lnTo>
                  <a:lnTo>
                    <a:pt x="47418" y="475910"/>
                  </a:lnTo>
                  <a:lnTo>
                    <a:pt x="47429" y="475933"/>
                  </a:lnTo>
                  <a:lnTo>
                    <a:pt x="47440" y="475988"/>
                  </a:lnTo>
                  <a:lnTo>
                    <a:pt x="47506" y="476131"/>
                  </a:lnTo>
                  <a:lnTo>
                    <a:pt x="47517" y="476219"/>
                  </a:lnTo>
                  <a:lnTo>
                    <a:pt x="47561" y="476296"/>
                  </a:lnTo>
                  <a:lnTo>
                    <a:pt x="47594" y="476384"/>
                  </a:lnTo>
                  <a:lnTo>
                    <a:pt x="47616" y="476495"/>
                  </a:lnTo>
                  <a:lnTo>
                    <a:pt x="47650" y="476638"/>
                  </a:lnTo>
                  <a:lnTo>
                    <a:pt x="47672" y="476726"/>
                  </a:lnTo>
                  <a:lnTo>
                    <a:pt x="47683" y="476870"/>
                  </a:lnTo>
                  <a:lnTo>
                    <a:pt x="47727" y="477002"/>
                  </a:lnTo>
                  <a:lnTo>
                    <a:pt x="47782" y="477123"/>
                  </a:lnTo>
                  <a:lnTo>
                    <a:pt x="47804" y="477211"/>
                  </a:lnTo>
                  <a:lnTo>
                    <a:pt x="47859" y="477311"/>
                  </a:lnTo>
                  <a:lnTo>
                    <a:pt x="47881" y="477410"/>
                  </a:lnTo>
                  <a:lnTo>
                    <a:pt x="47914" y="477509"/>
                  </a:lnTo>
                  <a:lnTo>
                    <a:pt x="47936" y="477641"/>
                  </a:lnTo>
                  <a:lnTo>
                    <a:pt x="47958" y="477752"/>
                  </a:lnTo>
                  <a:lnTo>
                    <a:pt x="47992" y="477873"/>
                  </a:lnTo>
                  <a:lnTo>
                    <a:pt x="48036" y="477928"/>
                  </a:lnTo>
                  <a:lnTo>
                    <a:pt x="48058" y="477994"/>
                  </a:lnTo>
                  <a:lnTo>
                    <a:pt x="48069" y="478116"/>
                  </a:lnTo>
                  <a:lnTo>
                    <a:pt x="48091" y="478215"/>
                  </a:lnTo>
                  <a:lnTo>
                    <a:pt x="48135" y="478281"/>
                  </a:lnTo>
                  <a:lnTo>
                    <a:pt x="48179" y="478380"/>
                  </a:lnTo>
                  <a:lnTo>
                    <a:pt x="48223" y="478468"/>
                  </a:lnTo>
                  <a:lnTo>
                    <a:pt x="48256" y="478601"/>
                  </a:lnTo>
                  <a:lnTo>
                    <a:pt x="48278" y="478722"/>
                  </a:lnTo>
                  <a:lnTo>
                    <a:pt x="48323" y="478832"/>
                  </a:lnTo>
                  <a:lnTo>
                    <a:pt x="48356" y="478976"/>
                  </a:lnTo>
                  <a:lnTo>
                    <a:pt x="48389" y="479108"/>
                  </a:lnTo>
                  <a:lnTo>
                    <a:pt x="48455" y="479218"/>
                  </a:lnTo>
                  <a:lnTo>
                    <a:pt x="48466" y="479306"/>
                  </a:lnTo>
                  <a:lnTo>
                    <a:pt x="48466" y="479406"/>
                  </a:lnTo>
                  <a:lnTo>
                    <a:pt x="48521" y="479527"/>
                  </a:lnTo>
                  <a:lnTo>
                    <a:pt x="48565" y="479626"/>
                  </a:lnTo>
                  <a:lnTo>
                    <a:pt x="48609" y="479692"/>
                  </a:lnTo>
                  <a:lnTo>
                    <a:pt x="48665" y="479780"/>
                  </a:lnTo>
                  <a:lnTo>
                    <a:pt x="48698" y="479902"/>
                  </a:lnTo>
                  <a:lnTo>
                    <a:pt x="48709" y="480001"/>
                  </a:lnTo>
                  <a:lnTo>
                    <a:pt x="48709" y="480078"/>
                  </a:lnTo>
                  <a:lnTo>
                    <a:pt x="48731" y="480155"/>
                  </a:lnTo>
                  <a:lnTo>
                    <a:pt x="48753" y="480210"/>
                  </a:lnTo>
                  <a:lnTo>
                    <a:pt x="48764" y="480255"/>
                  </a:lnTo>
                  <a:lnTo>
                    <a:pt x="48775" y="480310"/>
                  </a:lnTo>
                  <a:lnTo>
                    <a:pt x="48775" y="480354"/>
                  </a:lnTo>
                  <a:lnTo>
                    <a:pt x="48764" y="480387"/>
                  </a:lnTo>
                  <a:lnTo>
                    <a:pt x="48775" y="480409"/>
                  </a:lnTo>
                  <a:lnTo>
                    <a:pt x="48797" y="480431"/>
                  </a:lnTo>
                  <a:lnTo>
                    <a:pt x="48841" y="480420"/>
                  </a:lnTo>
                  <a:lnTo>
                    <a:pt x="48874" y="480420"/>
                  </a:lnTo>
                  <a:lnTo>
                    <a:pt x="48907" y="480442"/>
                  </a:lnTo>
                  <a:lnTo>
                    <a:pt x="48929" y="480464"/>
                  </a:lnTo>
                  <a:lnTo>
                    <a:pt x="48951" y="480508"/>
                  </a:lnTo>
                  <a:lnTo>
                    <a:pt x="48962" y="480574"/>
                  </a:lnTo>
                  <a:lnTo>
                    <a:pt x="48973" y="480662"/>
                  </a:lnTo>
                  <a:lnTo>
                    <a:pt x="48996" y="480729"/>
                  </a:lnTo>
                  <a:lnTo>
                    <a:pt x="49018" y="480806"/>
                  </a:lnTo>
                  <a:lnTo>
                    <a:pt x="49018" y="480861"/>
                  </a:lnTo>
                  <a:lnTo>
                    <a:pt x="49018" y="480938"/>
                  </a:lnTo>
                  <a:lnTo>
                    <a:pt x="48996" y="481015"/>
                  </a:lnTo>
                  <a:lnTo>
                    <a:pt x="48996" y="481103"/>
                  </a:lnTo>
                  <a:lnTo>
                    <a:pt x="49018" y="481170"/>
                  </a:lnTo>
                  <a:lnTo>
                    <a:pt x="49029" y="481280"/>
                  </a:lnTo>
                  <a:lnTo>
                    <a:pt x="49007" y="481346"/>
                  </a:lnTo>
                  <a:lnTo>
                    <a:pt x="48973" y="481390"/>
                  </a:lnTo>
                  <a:lnTo>
                    <a:pt x="48940" y="481434"/>
                  </a:lnTo>
                  <a:lnTo>
                    <a:pt x="48918" y="481467"/>
                  </a:lnTo>
                  <a:lnTo>
                    <a:pt x="48907" y="481489"/>
                  </a:lnTo>
                  <a:lnTo>
                    <a:pt x="48918" y="481522"/>
                  </a:lnTo>
                  <a:lnTo>
                    <a:pt x="48951" y="481545"/>
                  </a:lnTo>
                  <a:lnTo>
                    <a:pt x="48996" y="481556"/>
                  </a:lnTo>
                  <a:lnTo>
                    <a:pt x="49029" y="481556"/>
                  </a:lnTo>
                  <a:lnTo>
                    <a:pt x="49073" y="481567"/>
                  </a:lnTo>
                  <a:lnTo>
                    <a:pt x="49095" y="481589"/>
                  </a:lnTo>
                  <a:lnTo>
                    <a:pt x="49128" y="481600"/>
                  </a:lnTo>
                  <a:lnTo>
                    <a:pt x="49150" y="481633"/>
                  </a:lnTo>
                  <a:lnTo>
                    <a:pt x="49172" y="481721"/>
                  </a:lnTo>
                  <a:lnTo>
                    <a:pt x="49183" y="481809"/>
                  </a:lnTo>
                  <a:lnTo>
                    <a:pt x="49183" y="481930"/>
                  </a:lnTo>
                  <a:lnTo>
                    <a:pt x="49194" y="482008"/>
                  </a:lnTo>
                  <a:lnTo>
                    <a:pt x="49205" y="482151"/>
                  </a:lnTo>
                  <a:lnTo>
                    <a:pt x="49249" y="482283"/>
                  </a:lnTo>
                  <a:lnTo>
                    <a:pt x="49271" y="482360"/>
                  </a:lnTo>
                  <a:lnTo>
                    <a:pt x="49282" y="482493"/>
                  </a:lnTo>
                  <a:lnTo>
                    <a:pt x="49172" y="482537"/>
                  </a:lnTo>
                  <a:lnTo>
                    <a:pt x="49161" y="482548"/>
                  </a:lnTo>
                  <a:lnTo>
                    <a:pt x="49117" y="482614"/>
                  </a:lnTo>
                  <a:lnTo>
                    <a:pt x="49095" y="482658"/>
                  </a:lnTo>
                  <a:lnTo>
                    <a:pt x="49062" y="482724"/>
                  </a:lnTo>
                  <a:lnTo>
                    <a:pt x="49040" y="482779"/>
                  </a:lnTo>
                  <a:lnTo>
                    <a:pt x="49029" y="482835"/>
                  </a:lnTo>
                  <a:lnTo>
                    <a:pt x="49040" y="482835"/>
                  </a:lnTo>
                  <a:lnTo>
                    <a:pt x="49062" y="482790"/>
                  </a:lnTo>
                  <a:lnTo>
                    <a:pt x="49084" y="482735"/>
                  </a:lnTo>
                  <a:lnTo>
                    <a:pt x="49106" y="482658"/>
                  </a:lnTo>
                  <a:lnTo>
                    <a:pt x="49128" y="482625"/>
                  </a:lnTo>
                  <a:lnTo>
                    <a:pt x="49150" y="482581"/>
                  </a:lnTo>
                  <a:lnTo>
                    <a:pt x="49183" y="482559"/>
                  </a:lnTo>
                  <a:lnTo>
                    <a:pt x="49216" y="482537"/>
                  </a:lnTo>
                  <a:lnTo>
                    <a:pt x="49315" y="482504"/>
                  </a:lnTo>
                  <a:lnTo>
                    <a:pt x="49360" y="482603"/>
                  </a:lnTo>
                  <a:lnTo>
                    <a:pt x="49304" y="482625"/>
                  </a:lnTo>
                  <a:lnTo>
                    <a:pt x="49338" y="482724"/>
                  </a:lnTo>
                  <a:lnTo>
                    <a:pt x="49183" y="482779"/>
                  </a:lnTo>
                  <a:lnTo>
                    <a:pt x="49194" y="482790"/>
                  </a:lnTo>
                  <a:lnTo>
                    <a:pt x="49260" y="482768"/>
                  </a:lnTo>
                  <a:lnTo>
                    <a:pt x="49293" y="482846"/>
                  </a:lnTo>
                  <a:lnTo>
                    <a:pt x="49382" y="482812"/>
                  </a:lnTo>
                  <a:lnTo>
                    <a:pt x="49470" y="482879"/>
                  </a:lnTo>
                  <a:lnTo>
                    <a:pt x="49525" y="482923"/>
                  </a:lnTo>
                  <a:lnTo>
                    <a:pt x="49613" y="482890"/>
                  </a:lnTo>
                  <a:lnTo>
                    <a:pt x="49624" y="482923"/>
                  </a:lnTo>
                  <a:lnTo>
                    <a:pt x="49635" y="482956"/>
                  </a:lnTo>
                  <a:lnTo>
                    <a:pt x="49647" y="483000"/>
                  </a:lnTo>
                  <a:lnTo>
                    <a:pt x="49658" y="483033"/>
                  </a:lnTo>
                  <a:lnTo>
                    <a:pt x="49669" y="483110"/>
                  </a:lnTo>
                  <a:lnTo>
                    <a:pt x="49669" y="483176"/>
                  </a:lnTo>
                  <a:lnTo>
                    <a:pt x="49691" y="483231"/>
                  </a:lnTo>
                  <a:lnTo>
                    <a:pt x="49691" y="483287"/>
                  </a:lnTo>
                  <a:lnTo>
                    <a:pt x="49702" y="483342"/>
                  </a:lnTo>
                  <a:lnTo>
                    <a:pt x="49724" y="483408"/>
                  </a:lnTo>
                  <a:lnTo>
                    <a:pt x="49724" y="483463"/>
                  </a:lnTo>
                  <a:lnTo>
                    <a:pt x="49724" y="483518"/>
                  </a:lnTo>
                  <a:lnTo>
                    <a:pt x="49735" y="483584"/>
                  </a:lnTo>
                  <a:lnTo>
                    <a:pt x="49746" y="483672"/>
                  </a:lnTo>
                  <a:lnTo>
                    <a:pt x="49779" y="483739"/>
                  </a:lnTo>
                  <a:lnTo>
                    <a:pt x="49823" y="483805"/>
                  </a:lnTo>
                  <a:lnTo>
                    <a:pt x="49845" y="483860"/>
                  </a:lnTo>
                  <a:lnTo>
                    <a:pt x="49867" y="483926"/>
                  </a:lnTo>
                  <a:lnTo>
                    <a:pt x="49889" y="484003"/>
                  </a:lnTo>
                  <a:lnTo>
                    <a:pt x="49911" y="484058"/>
                  </a:lnTo>
                  <a:lnTo>
                    <a:pt x="49933" y="484147"/>
                  </a:lnTo>
                  <a:lnTo>
                    <a:pt x="49955" y="484224"/>
                  </a:lnTo>
                  <a:lnTo>
                    <a:pt x="49978" y="484279"/>
                  </a:lnTo>
                  <a:lnTo>
                    <a:pt x="50022" y="484510"/>
                  </a:lnTo>
                  <a:lnTo>
                    <a:pt x="50044" y="484808"/>
                  </a:lnTo>
                  <a:lnTo>
                    <a:pt x="50055" y="484885"/>
                  </a:lnTo>
                  <a:lnTo>
                    <a:pt x="50088" y="485348"/>
                  </a:lnTo>
                  <a:lnTo>
                    <a:pt x="50132" y="485845"/>
                  </a:lnTo>
                  <a:lnTo>
                    <a:pt x="50143" y="486208"/>
                  </a:lnTo>
                  <a:lnTo>
                    <a:pt x="50209" y="486495"/>
                  </a:lnTo>
                  <a:lnTo>
                    <a:pt x="50308" y="486936"/>
                  </a:lnTo>
                  <a:lnTo>
                    <a:pt x="50375" y="487311"/>
                  </a:lnTo>
                  <a:lnTo>
                    <a:pt x="50386" y="487741"/>
                  </a:lnTo>
                  <a:lnTo>
                    <a:pt x="50375" y="488182"/>
                  </a:lnTo>
                  <a:lnTo>
                    <a:pt x="50364" y="488766"/>
                  </a:lnTo>
                  <a:lnTo>
                    <a:pt x="50375" y="489218"/>
                  </a:lnTo>
                  <a:lnTo>
                    <a:pt x="50320" y="489571"/>
                  </a:lnTo>
                  <a:lnTo>
                    <a:pt x="50286" y="490012"/>
                  </a:lnTo>
                  <a:lnTo>
                    <a:pt x="50253" y="490453"/>
                  </a:lnTo>
                  <a:lnTo>
                    <a:pt x="50209" y="491071"/>
                  </a:lnTo>
                  <a:lnTo>
                    <a:pt x="50165" y="491721"/>
                  </a:lnTo>
                  <a:lnTo>
                    <a:pt x="50132" y="492195"/>
                  </a:lnTo>
                  <a:lnTo>
                    <a:pt x="50154" y="492945"/>
                  </a:lnTo>
                  <a:lnTo>
                    <a:pt x="50231" y="493474"/>
                  </a:lnTo>
                  <a:lnTo>
                    <a:pt x="50275" y="493948"/>
                  </a:lnTo>
                  <a:lnTo>
                    <a:pt x="50342" y="494279"/>
                  </a:lnTo>
                  <a:lnTo>
                    <a:pt x="50386" y="494930"/>
                  </a:lnTo>
                  <a:lnTo>
                    <a:pt x="50452" y="495448"/>
                  </a:lnTo>
                  <a:lnTo>
                    <a:pt x="50584" y="495966"/>
                  </a:lnTo>
                  <a:lnTo>
                    <a:pt x="50673" y="496319"/>
                  </a:lnTo>
                  <a:lnTo>
                    <a:pt x="50750" y="496672"/>
                  </a:lnTo>
                  <a:lnTo>
                    <a:pt x="50805" y="497025"/>
                  </a:lnTo>
                  <a:lnTo>
                    <a:pt x="50838" y="497311"/>
                  </a:lnTo>
                  <a:lnTo>
                    <a:pt x="50882" y="497411"/>
                  </a:lnTo>
                  <a:lnTo>
                    <a:pt x="50926" y="497565"/>
                  </a:lnTo>
                  <a:lnTo>
                    <a:pt x="51787" y="499660"/>
                  </a:lnTo>
                  <a:lnTo>
                    <a:pt x="52074" y="500233"/>
                  </a:lnTo>
                  <a:lnTo>
                    <a:pt x="52305" y="500784"/>
                  </a:lnTo>
                  <a:lnTo>
                    <a:pt x="52636" y="501402"/>
                  </a:lnTo>
                  <a:lnTo>
                    <a:pt x="52956" y="501920"/>
                  </a:lnTo>
                  <a:lnTo>
                    <a:pt x="53265" y="502537"/>
                  </a:lnTo>
                  <a:lnTo>
                    <a:pt x="53585" y="503166"/>
                  </a:lnTo>
                  <a:lnTo>
                    <a:pt x="54005" y="503982"/>
                  </a:lnTo>
                  <a:lnTo>
                    <a:pt x="54137" y="504291"/>
                  </a:lnTo>
                  <a:lnTo>
                    <a:pt x="54534" y="505084"/>
                  </a:lnTo>
                  <a:lnTo>
                    <a:pt x="54799" y="505746"/>
                  </a:lnTo>
                  <a:lnTo>
                    <a:pt x="55119" y="506474"/>
                  </a:lnTo>
                  <a:lnTo>
                    <a:pt x="55373" y="507301"/>
                  </a:lnTo>
                  <a:lnTo>
                    <a:pt x="55505" y="507775"/>
                  </a:lnTo>
                  <a:lnTo>
                    <a:pt x="55891" y="509021"/>
                  </a:lnTo>
                  <a:lnTo>
                    <a:pt x="56134" y="509792"/>
                  </a:lnTo>
                  <a:lnTo>
                    <a:pt x="56244" y="510244"/>
                  </a:lnTo>
                  <a:lnTo>
                    <a:pt x="56333" y="510498"/>
                  </a:lnTo>
                  <a:lnTo>
                    <a:pt x="56564" y="511446"/>
                  </a:lnTo>
                  <a:lnTo>
                    <a:pt x="56686" y="512020"/>
                  </a:lnTo>
                  <a:lnTo>
                    <a:pt x="57105" y="513828"/>
                  </a:lnTo>
                  <a:lnTo>
                    <a:pt x="57491" y="515735"/>
                  </a:lnTo>
                  <a:lnTo>
                    <a:pt x="57888" y="517499"/>
                  </a:lnTo>
                  <a:lnTo>
                    <a:pt x="58142" y="518767"/>
                  </a:lnTo>
                  <a:lnTo>
                    <a:pt x="58318" y="519749"/>
                  </a:lnTo>
                  <a:lnTo>
                    <a:pt x="58627" y="521160"/>
                  </a:lnTo>
                  <a:lnTo>
                    <a:pt x="58671" y="521535"/>
                  </a:lnTo>
                  <a:lnTo>
                    <a:pt x="58738" y="522075"/>
                  </a:lnTo>
                  <a:lnTo>
                    <a:pt x="58782" y="522152"/>
                  </a:lnTo>
                  <a:lnTo>
                    <a:pt x="58793" y="522373"/>
                  </a:lnTo>
                  <a:lnTo>
                    <a:pt x="58903" y="522847"/>
                  </a:lnTo>
                  <a:lnTo>
                    <a:pt x="58947" y="523608"/>
                  </a:lnTo>
                  <a:lnTo>
                    <a:pt x="59003" y="523762"/>
                  </a:lnTo>
                  <a:lnTo>
                    <a:pt x="59025" y="523894"/>
                  </a:lnTo>
                  <a:lnTo>
                    <a:pt x="59091" y="524104"/>
                  </a:lnTo>
                  <a:lnTo>
                    <a:pt x="59157" y="524622"/>
                  </a:lnTo>
                  <a:lnTo>
                    <a:pt x="59245" y="524820"/>
                  </a:lnTo>
                  <a:lnTo>
                    <a:pt x="59389" y="525548"/>
                  </a:lnTo>
                  <a:lnTo>
                    <a:pt x="59378" y="525923"/>
                  </a:lnTo>
                  <a:lnTo>
                    <a:pt x="59521" y="526518"/>
                  </a:lnTo>
                  <a:lnTo>
                    <a:pt x="59521" y="526849"/>
                  </a:lnTo>
                  <a:lnTo>
                    <a:pt x="59598" y="527356"/>
                  </a:lnTo>
                  <a:lnTo>
                    <a:pt x="59665" y="527489"/>
                  </a:lnTo>
                  <a:lnTo>
                    <a:pt x="59698" y="527786"/>
                  </a:lnTo>
                  <a:lnTo>
                    <a:pt x="59709" y="528117"/>
                  </a:lnTo>
                  <a:lnTo>
                    <a:pt x="59742" y="528249"/>
                  </a:lnTo>
                  <a:lnTo>
                    <a:pt x="59764" y="528746"/>
                  </a:lnTo>
                  <a:lnTo>
                    <a:pt x="59819" y="529087"/>
                  </a:lnTo>
                  <a:lnTo>
                    <a:pt x="59797" y="529308"/>
                  </a:lnTo>
                  <a:lnTo>
                    <a:pt x="59841" y="529539"/>
                  </a:lnTo>
                  <a:lnTo>
                    <a:pt x="59984" y="529958"/>
                  </a:lnTo>
                  <a:lnTo>
                    <a:pt x="59995" y="530432"/>
                  </a:lnTo>
                  <a:lnTo>
                    <a:pt x="60040" y="530565"/>
                  </a:lnTo>
                  <a:lnTo>
                    <a:pt x="60018" y="530973"/>
                  </a:lnTo>
                  <a:lnTo>
                    <a:pt x="60073" y="531337"/>
                  </a:lnTo>
                  <a:lnTo>
                    <a:pt x="60095" y="532627"/>
                  </a:lnTo>
                  <a:lnTo>
                    <a:pt x="60150" y="532792"/>
                  </a:lnTo>
                  <a:lnTo>
                    <a:pt x="60150" y="532924"/>
                  </a:lnTo>
                  <a:lnTo>
                    <a:pt x="60117" y="533001"/>
                  </a:lnTo>
                  <a:lnTo>
                    <a:pt x="60139" y="533178"/>
                  </a:lnTo>
                  <a:lnTo>
                    <a:pt x="60128" y="533420"/>
                  </a:lnTo>
                  <a:lnTo>
                    <a:pt x="60117" y="533597"/>
                  </a:lnTo>
                  <a:lnTo>
                    <a:pt x="60183" y="534093"/>
                  </a:lnTo>
                  <a:lnTo>
                    <a:pt x="60183" y="534137"/>
                  </a:lnTo>
                  <a:lnTo>
                    <a:pt x="60205" y="534281"/>
                  </a:lnTo>
                  <a:lnTo>
                    <a:pt x="60194" y="534644"/>
                  </a:lnTo>
                  <a:lnTo>
                    <a:pt x="60161" y="534766"/>
                  </a:lnTo>
                  <a:lnTo>
                    <a:pt x="60128" y="535185"/>
                  </a:lnTo>
                  <a:lnTo>
                    <a:pt x="60161" y="535681"/>
                  </a:lnTo>
                  <a:lnTo>
                    <a:pt x="60084" y="536298"/>
                  </a:lnTo>
                  <a:lnTo>
                    <a:pt x="60095" y="536993"/>
                  </a:lnTo>
                  <a:lnTo>
                    <a:pt x="60073" y="537346"/>
                  </a:lnTo>
                  <a:lnTo>
                    <a:pt x="60106" y="537720"/>
                  </a:lnTo>
                  <a:lnTo>
                    <a:pt x="60073" y="538051"/>
                  </a:lnTo>
                  <a:lnTo>
                    <a:pt x="60106" y="538250"/>
                  </a:lnTo>
                  <a:lnTo>
                    <a:pt x="60007" y="538790"/>
                  </a:lnTo>
                  <a:lnTo>
                    <a:pt x="60007" y="538999"/>
                  </a:lnTo>
                  <a:lnTo>
                    <a:pt x="59940" y="539209"/>
                  </a:lnTo>
                  <a:lnTo>
                    <a:pt x="59962" y="539451"/>
                  </a:lnTo>
                  <a:lnTo>
                    <a:pt x="59907" y="539738"/>
                  </a:lnTo>
                  <a:lnTo>
                    <a:pt x="59907" y="539948"/>
                  </a:lnTo>
                  <a:lnTo>
                    <a:pt x="59808" y="540378"/>
                  </a:lnTo>
                  <a:lnTo>
                    <a:pt x="59819" y="540609"/>
                  </a:lnTo>
                  <a:lnTo>
                    <a:pt x="59929" y="540753"/>
                  </a:lnTo>
                  <a:lnTo>
                    <a:pt x="59940" y="541050"/>
                  </a:lnTo>
                  <a:lnTo>
                    <a:pt x="59984" y="541127"/>
                  </a:lnTo>
                  <a:lnTo>
                    <a:pt x="60051" y="541116"/>
                  </a:lnTo>
                  <a:lnTo>
                    <a:pt x="60106" y="541050"/>
                  </a:lnTo>
                  <a:lnTo>
                    <a:pt x="60106" y="540697"/>
                  </a:lnTo>
                  <a:lnTo>
                    <a:pt x="60139" y="540620"/>
                  </a:lnTo>
                  <a:lnTo>
                    <a:pt x="60183" y="540642"/>
                  </a:lnTo>
                  <a:lnTo>
                    <a:pt x="60271" y="540841"/>
                  </a:lnTo>
                  <a:lnTo>
                    <a:pt x="60360" y="540874"/>
                  </a:lnTo>
                  <a:lnTo>
                    <a:pt x="60569" y="540885"/>
                  </a:lnTo>
                  <a:lnTo>
                    <a:pt x="60646" y="540951"/>
                  </a:lnTo>
                  <a:lnTo>
                    <a:pt x="60646" y="540962"/>
                  </a:lnTo>
                  <a:lnTo>
                    <a:pt x="60492" y="541160"/>
                  </a:lnTo>
                  <a:lnTo>
                    <a:pt x="60503" y="541238"/>
                  </a:lnTo>
                  <a:lnTo>
                    <a:pt x="60569" y="541293"/>
                  </a:lnTo>
                  <a:lnTo>
                    <a:pt x="60558" y="541381"/>
                  </a:lnTo>
                  <a:lnTo>
                    <a:pt x="60304" y="541392"/>
                  </a:lnTo>
                  <a:lnTo>
                    <a:pt x="60249" y="541425"/>
                  </a:lnTo>
                  <a:lnTo>
                    <a:pt x="60260" y="541491"/>
                  </a:lnTo>
                  <a:lnTo>
                    <a:pt x="60304" y="541535"/>
                  </a:lnTo>
                  <a:lnTo>
                    <a:pt x="60514" y="541601"/>
                  </a:lnTo>
                  <a:lnTo>
                    <a:pt x="60492" y="541679"/>
                  </a:lnTo>
                  <a:lnTo>
                    <a:pt x="60382" y="541734"/>
                  </a:lnTo>
                  <a:lnTo>
                    <a:pt x="60117" y="541734"/>
                  </a:lnTo>
                  <a:lnTo>
                    <a:pt x="60084" y="541701"/>
                  </a:lnTo>
                  <a:lnTo>
                    <a:pt x="60040" y="541568"/>
                  </a:lnTo>
                  <a:lnTo>
                    <a:pt x="59984" y="541513"/>
                  </a:lnTo>
                  <a:lnTo>
                    <a:pt x="59929" y="541491"/>
                  </a:lnTo>
                  <a:lnTo>
                    <a:pt x="59808" y="541579"/>
                  </a:lnTo>
                  <a:lnTo>
                    <a:pt x="59676" y="541789"/>
                  </a:lnTo>
                  <a:lnTo>
                    <a:pt x="59698" y="541976"/>
                  </a:lnTo>
                  <a:lnTo>
                    <a:pt x="59709" y="542506"/>
                  </a:lnTo>
                  <a:lnTo>
                    <a:pt x="59709" y="542605"/>
                  </a:lnTo>
                  <a:lnTo>
                    <a:pt x="59720" y="542748"/>
                  </a:lnTo>
                  <a:lnTo>
                    <a:pt x="59720" y="542936"/>
                  </a:lnTo>
                  <a:lnTo>
                    <a:pt x="59742" y="543211"/>
                  </a:lnTo>
                  <a:lnTo>
                    <a:pt x="59753" y="543388"/>
                  </a:lnTo>
                  <a:lnTo>
                    <a:pt x="59764" y="543597"/>
                  </a:lnTo>
                  <a:lnTo>
                    <a:pt x="59742" y="543807"/>
                  </a:lnTo>
                  <a:lnTo>
                    <a:pt x="59742" y="543829"/>
                  </a:lnTo>
                  <a:lnTo>
                    <a:pt x="59709" y="544435"/>
                  </a:lnTo>
                  <a:lnTo>
                    <a:pt x="59698" y="544755"/>
                  </a:lnTo>
                  <a:lnTo>
                    <a:pt x="59653" y="545075"/>
                  </a:lnTo>
                  <a:lnTo>
                    <a:pt x="59598" y="545593"/>
                  </a:lnTo>
                  <a:lnTo>
                    <a:pt x="59598" y="545626"/>
                  </a:lnTo>
                  <a:lnTo>
                    <a:pt x="59477" y="546530"/>
                  </a:lnTo>
                  <a:lnTo>
                    <a:pt x="59466" y="546640"/>
                  </a:lnTo>
                  <a:lnTo>
                    <a:pt x="59455" y="546717"/>
                  </a:lnTo>
                  <a:lnTo>
                    <a:pt x="59455" y="546828"/>
                  </a:lnTo>
                  <a:lnTo>
                    <a:pt x="59488" y="547379"/>
                  </a:lnTo>
                  <a:lnTo>
                    <a:pt x="59499" y="547478"/>
                  </a:lnTo>
                  <a:lnTo>
                    <a:pt x="59466" y="548250"/>
                  </a:lnTo>
                  <a:lnTo>
                    <a:pt x="59455" y="548471"/>
                  </a:lnTo>
                  <a:lnTo>
                    <a:pt x="59444" y="548559"/>
                  </a:lnTo>
                  <a:lnTo>
                    <a:pt x="59422" y="548746"/>
                  </a:lnTo>
                  <a:lnTo>
                    <a:pt x="59389" y="548978"/>
                  </a:lnTo>
                  <a:lnTo>
                    <a:pt x="59356" y="549264"/>
                  </a:lnTo>
                  <a:lnTo>
                    <a:pt x="59323" y="549518"/>
                  </a:lnTo>
                  <a:lnTo>
                    <a:pt x="59201" y="550543"/>
                  </a:lnTo>
                  <a:lnTo>
                    <a:pt x="59190" y="551348"/>
                  </a:lnTo>
                  <a:lnTo>
                    <a:pt x="59091" y="551988"/>
                  </a:lnTo>
                  <a:lnTo>
                    <a:pt x="59014" y="552660"/>
                  </a:lnTo>
                  <a:lnTo>
                    <a:pt x="58980" y="553145"/>
                  </a:lnTo>
                  <a:lnTo>
                    <a:pt x="58925" y="553708"/>
                  </a:lnTo>
                  <a:lnTo>
                    <a:pt x="58925" y="554402"/>
                  </a:lnTo>
                  <a:lnTo>
                    <a:pt x="58936" y="555284"/>
                  </a:lnTo>
                  <a:lnTo>
                    <a:pt x="58925" y="555968"/>
                  </a:lnTo>
                  <a:lnTo>
                    <a:pt x="58936" y="556431"/>
                  </a:lnTo>
                  <a:lnTo>
                    <a:pt x="58947" y="556618"/>
                  </a:lnTo>
                  <a:lnTo>
                    <a:pt x="59058" y="556784"/>
                  </a:lnTo>
                  <a:lnTo>
                    <a:pt x="59179" y="557181"/>
                  </a:lnTo>
                  <a:lnTo>
                    <a:pt x="59256" y="557578"/>
                  </a:lnTo>
                  <a:lnTo>
                    <a:pt x="59323" y="558118"/>
                  </a:lnTo>
                  <a:lnTo>
                    <a:pt x="59455" y="558416"/>
                  </a:lnTo>
                  <a:lnTo>
                    <a:pt x="59576" y="558658"/>
                  </a:lnTo>
                  <a:lnTo>
                    <a:pt x="59653" y="558945"/>
                  </a:lnTo>
                  <a:lnTo>
                    <a:pt x="59720" y="559254"/>
                  </a:lnTo>
                  <a:lnTo>
                    <a:pt x="59786" y="559606"/>
                  </a:lnTo>
                  <a:lnTo>
                    <a:pt x="59918" y="560092"/>
                  </a:lnTo>
                  <a:lnTo>
                    <a:pt x="59907" y="560863"/>
                  </a:lnTo>
                  <a:lnTo>
                    <a:pt x="59863" y="561547"/>
                  </a:lnTo>
                  <a:lnTo>
                    <a:pt x="59720" y="562705"/>
                  </a:lnTo>
                  <a:lnTo>
                    <a:pt x="59698" y="562881"/>
                  </a:lnTo>
                  <a:lnTo>
                    <a:pt x="59642" y="563642"/>
                  </a:lnTo>
                  <a:lnTo>
                    <a:pt x="59532" y="564524"/>
                  </a:lnTo>
                  <a:lnTo>
                    <a:pt x="59356" y="565461"/>
                  </a:lnTo>
                  <a:lnTo>
                    <a:pt x="59256" y="566167"/>
                  </a:lnTo>
                  <a:lnTo>
                    <a:pt x="59157" y="566861"/>
                  </a:lnTo>
                  <a:lnTo>
                    <a:pt x="58903" y="567821"/>
                  </a:lnTo>
                  <a:lnTo>
                    <a:pt x="58594" y="569144"/>
                  </a:lnTo>
                  <a:lnTo>
                    <a:pt x="58341" y="570103"/>
                  </a:lnTo>
                  <a:lnTo>
                    <a:pt x="58241" y="570368"/>
                  </a:lnTo>
                  <a:lnTo>
                    <a:pt x="57943" y="571195"/>
                  </a:lnTo>
                  <a:lnTo>
                    <a:pt x="57745" y="571944"/>
                  </a:lnTo>
                  <a:lnTo>
                    <a:pt x="57690" y="572143"/>
                  </a:lnTo>
                  <a:lnTo>
                    <a:pt x="57601" y="572374"/>
                  </a:lnTo>
                  <a:lnTo>
                    <a:pt x="57392" y="572848"/>
                  </a:lnTo>
                  <a:lnTo>
                    <a:pt x="57149" y="573587"/>
                  </a:lnTo>
                  <a:lnTo>
                    <a:pt x="56995" y="574006"/>
                  </a:lnTo>
                  <a:lnTo>
                    <a:pt x="55913" y="577964"/>
                  </a:lnTo>
                  <a:lnTo>
                    <a:pt x="55770" y="578284"/>
                  </a:lnTo>
                  <a:lnTo>
                    <a:pt x="55615" y="578549"/>
                  </a:lnTo>
                  <a:lnTo>
                    <a:pt x="55340" y="579155"/>
                  </a:lnTo>
                  <a:lnTo>
                    <a:pt x="55218" y="579376"/>
                  </a:lnTo>
                  <a:lnTo>
                    <a:pt x="55053" y="579761"/>
                  </a:lnTo>
                  <a:lnTo>
                    <a:pt x="54909" y="580070"/>
                  </a:lnTo>
                  <a:lnTo>
                    <a:pt x="54611" y="580809"/>
                  </a:lnTo>
                  <a:lnTo>
                    <a:pt x="54413" y="581228"/>
                  </a:lnTo>
                  <a:lnTo>
                    <a:pt x="54391" y="581250"/>
                  </a:lnTo>
                  <a:lnTo>
                    <a:pt x="54280" y="581470"/>
                  </a:lnTo>
                  <a:lnTo>
                    <a:pt x="54060" y="582066"/>
                  </a:lnTo>
                  <a:lnTo>
                    <a:pt x="53663" y="582893"/>
                  </a:lnTo>
                  <a:lnTo>
                    <a:pt x="53387" y="583389"/>
                  </a:lnTo>
                  <a:lnTo>
                    <a:pt x="53155" y="583764"/>
                  </a:lnTo>
                  <a:lnTo>
                    <a:pt x="52879" y="584271"/>
                  </a:lnTo>
                  <a:lnTo>
                    <a:pt x="52592" y="584944"/>
                  </a:lnTo>
                  <a:lnTo>
                    <a:pt x="52482" y="585153"/>
                  </a:lnTo>
                  <a:lnTo>
                    <a:pt x="52228" y="585539"/>
                  </a:lnTo>
                  <a:lnTo>
                    <a:pt x="51952" y="586013"/>
                  </a:lnTo>
                  <a:lnTo>
                    <a:pt x="51820" y="586267"/>
                  </a:lnTo>
                  <a:lnTo>
                    <a:pt x="51478" y="586851"/>
                  </a:lnTo>
                  <a:lnTo>
                    <a:pt x="51224" y="587325"/>
                  </a:lnTo>
                  <a:lnTo>
                    <a:pt x="51169" y="587413"/>
                  </a:lnTo>
                  <a:lnTo>
                    <a:pt x="50981" y="587766"/>
                  </a:lnTo>
                  <a:lnTo>
                    <a:pt x="50441" y="588637"/>
                  </a:lnTo>
                  <a:lnTo>
                    <a:pt x="50033" y="589376"/>
                  </a:lnTo>
                  <a:lnTo>
                    <a:pt x="49746" y="589828"/>
                  </a:lnTo>
                  <a:lnTo>
                    <a:pt x="49547" y="590137"/>
                  </a:lnTo>
                  <a:lnTo>
                    <a:pt x="49338" y="590434"/>
                  </a:lnTo>
                  <a:lnTo>
                    <a:pt x="49117" y="590820"/>
                  </a:lnTo>
                  <a:lnTo>
                    <a:pt x="48841" y="591217"/>
                  </a:lnTo>
                  <a:lnTo>
                    <a:pt x="48742" y="591349"/>
                  </a:lnTo>
                  <a:lnTo>
                    <a:pt x="48455" y="591813"/>
                  </a:lnTo>
                  <a:lnTo>
                    <a:pt x="48190" y="592209"/>
                  </a:lnTo>
                  <a:lnTo>
                    <a:pt x="47981" y="592595"/>
                  </a:lnTo>
                  <a:lnTo>
                    <a:pt x="47550" y="593069"/>
                  </a:lnTo>
                  <a:lnTo>
                    <a:pt x="47396" y="593268"/>
                  </a:lnTo>
                  <a:lnTo>
                    <a:pt x="47131" y="593731"/>
                  </a:lnTo>
                  <a:lnTo>
                    <a:pt x="46954" y="593940"/>
                  </a:lnTo>
                  <a:lnTo>
                    <a:pt x="46557" y="594613"/>
                  </a:lnTo>
                  <a:lnTo>
                    <a:pt x="46403" y="594823"/>
                  </a:lnTo>
                  <a:lnTo>
                    <a:pt x="45917" y="595363"/>
                  </a:lnTo>
                  <a:lnTo>
                    <a:pt x="45752" y="595605"/>
                  </a:lnTo>
                  <a:lnTo>
                    <a:pt x="45697" y="595671"/>
                  </a:lnTo>
                  <a:lnTo>
                    <a:pt x="45344" y="596234"/>
                  </a:lnTo>
                  <a:lnTo>
                    <a:pt x="45233" y="596366"/>
                  </a:lnTo>
                  <a:lnTo>
                    <a:pt x="45123" y="596487"/>
                  </a:lnTo>
                  <a:lnTo>
                    <a:pt x="44968" y="596609"/>
                  </a:lnTo>
                  <a:lnTo>
                    <a:pt x="44825" y="596785"/>
                  </a:lnTo>
                  <a:lnTo>
                    <a:pt x="44726" y="596940"/>
                  </a:lnTo>
                  <a:lnTo>
                    <a:pt x="44527" y="597193"/>
                  </a:lnTo>
                  <a:lnTo>
                    <a:pt x="44406" y="597314"/>
                  </a:lnTo>
                  <a:lnTo>
                    <a:pt x="44141" y="597546"/>
                  </a:lnTo>
                  <a:lnTo>
                    <a:pt x="43976" y="597744"/>
                  </a:lnTo>
                  <a:lnTo>
                    <a:pt x="43942" y="597822"/>
                  </a:lnTo>
                  <a:lnTo>
                    <a:pt x="43821" y="598241"/>
                  </a:lnTo>
                  <a:lnTo>
                    <a:pt x="43799" y="598274"/>
                  </a:lnTo>
                  <a:lnTo>
                    <a:pt x="44362" y="598395"/>
                  </a:lnTo>
                  <a:lnTo>
                    <a:pt x="44527" y="598571"/>
                  </a:lnTo>
                  <a:lnTo>
                    <a:pt x="44671" y="598781"/>
                  </a:lnTo>
                  <a:lnTo>
                    <a:pt x="44825" y="598968"/>
                  </a:lnTo>
                  <a:lnTo>
                    <a:pt x="45002" y="599145"/>
                  </a:lnTo>
                  <a:lnTo>
                    <a:pt x="45156" y="599288"/>
                  </a:lnTo>
                  <a:lnTo>
                    <a:pt x="45608" y="599652"/>
                  </a:lnTo>
                  <a:lnTo>
                    <a:pt x="45973" y="599828"/>
                  </a:lnTo>
                  <a:lnTo>
                    <a:pt x="46215" y="599960"/>
                  </a:lnTo>
                  <a:lnTo>
                    <a:pt x="46326" y="600071"/>
                  </a:lnTo>
                  <a:lnTo>
                    <a:pt x="46524" y="600269"/>
                  </a:lnTo>
                  <a:lnTo>
                    <a:pt x="46921" y="600457"/>
                  </a:lnTo>
                  <a:lnTo>
                    <a:pt x="47109" y="600490"/>
                  </a:lnTo>
                  <a:lnTo>
                    <a:pt x="47352" y="600589"/>
                  </a:lnTo>
                  <a:lnTo>
                    <a:pt x="47727" y="600655"/>
                  </a:lnTo>
                  <a:lnTo>
                    <a:pt x="48223" y="600677"/>
                  </a:lnTo>
                  <a:lnTo>
                    <a:pt x="48323" y="600721"/>
                  </a:lnTo>
                  <a:lnTo>
                    <a:pt x="48433" y="600765"/>
                  </a:lnTo>
                  <a:lnTo>
                    <a:pt x="48598" y="600798"/>
                  </a:lnTo>
                  <a:lnTo>
                    <a:pt x="48786" y="600865"/>
                  </a:lnTo>
                  <a:lnTo>
                    <a:pt x="48929" y="600942"/>
                  </a:lnTo>
                  <a:lnTo>
                    <a:pt x="49095" y="601063"/>
                  </a:lnTo>
                  <a:lnTo>
                    <a:pt x="49514" y="601195"/>
                  </a:lnTo>
                  <a:lnTo>
                    <a:pt x="49746" y="601372"/>
                  </a:lnTo>
                  <a:lnTo>
                    <a:pt x="49900" y="601460"/>
                  </a:lnTo>
                  <a:lnTo>
                    <a:pt x="50077" y="601570"/>
                  </a:lnTo>
                  <a:lnTo>
                    <a:pt x="50275" y="601625"/>
                  </a:lnTo>
                  <a:lnTo>
                    <a:pt x="50948" y="601791"/>
                  </a:lnTo>
                  <a:lnTo>
                    <a:pt x="51092" y="601813"/>
                  </a:lnTo>
                  <a:lnTo>
                    <a:pt x="51191" y="601868"/>
                  </a:lnTo>
                  <a:lnTo>
                    <a:pt x="51257" y="601923"/>
                  </a:lnTo>
                  <a:lnTo>
                    <a:pt x="51301" y="601978"/>
                  </a:lnTo>
                  <a:lnTo>
                    <a:pt x="51390" y="602066"/>
                  </a:lnTo>
                  <a:lnTo>
                    <a:pt x="51588" y="602243"/>
                  </a:lnTo>
                  <a:lnTo>
                    <a:pt x="52305" y="602607"/>
                  </a:lnTo>
                  <a:lnTo>
                    <a:pt x="52703" y="602673"/>
                  </a:lnTo>
                  <a:lnTo>
                    <a:pt x="53166" y="602662"/>
                  </a:lnTo>
                  <a:lnTo>
                    <a:pt x="53431" y="602783"/>
                  </a:lnTo>
                  <a:lnTo>
                    <a:pt x="53707" y="602904"/>
                  </a:lnTo>
                  <a:lnTo>
                    <a:pt x="54369" y="603191"/>
                  </a:lnTo>
                  <a:lnTo>
                    <a:pt x="54964" y="603621"/>
                  </a:lnTo>
                  <a:lnTo>
                    <a:pt x="55417" y="604194"/>
                  </a:lnTo>
                  <a:lnTo>
                    <a:pt x="55461" y="604249"/>
                  </a:lnTo>
                  <a:lnTo>
                    <a:pt x="55626" y="604437"/>
                  </a:lnTo>
                  <a:lnTo>
                    <a:pt x="55693" y="604668"/>
                  </a:lnTo>
                  <a:lnTo>
                    <a:pt x="55935" y="605076"/>
                  </a:lnTo>
                  <a:lnTo>
                    <a:pt x="56333" y="605760"/>
                  </a:lnTo>
                  <a:lnTo>
                    <a:pt x="56498" y="606058"/>
                  </a:lnTo>
                  <a:lnTo>
                    <a:pt x="56928" y="607105"/>
                  </a:lnTo>
                  <a:lnTo>
                    <a:pt x="57116" y="607458"/>
                  </a:lnTo>
                  <a:lnTo>
                    <a:pt x="57480" y="608307"/>
                  </a:lnTo>
                  <a:lnTo>
                    <a:pt x="57623" y="608538"/>
                  </a:lnTo>
                  <a:lnTo>
                    <a:pt x="57778" y="608704"/>
                  </a:lnTo>
                  <a:lnTo>
                    <a:pt x="57888" y="608980"/>
                  </a:lnTo>
                  <a:lnTo>
                    <a:pt x="58076" y="609784"/>
                  </a:lnTo>
                  <a:lnTo>
                    <a:pt x="58296" y="610248"/>
                  </a:lnTo>
                  <a:lnTo>
                    <a:pt x="58451" y="610446"/>
                  </a:lnTo>
                  <a:lnTo>
                    <a:pt x="58694" y="610843"/>
                  </a:lnTo>
                  <a:lnTo>
                    <a:pt x="58716" y="611196"/>
                  </a:lnTo>
                  <a:lnTo>
                    <a:pt x="58727" y="611427"/>
                  </a:lnTo>
                  <a:lnTo>
                    <a:pt x="58826" y="611923"/>
                  </a:lnTo>
                  <a:lnTo>
                    <a:pt x="59168" y="612552"/>
                  </a:lnTo>
                  <a:lnTo>
                    <a:pt x="59400" y="612927"/>
                  </a:lnTo>
                  <a:lnTo>
                    <a:pt x="59609" y="613434"/>
                  </a:lnTo>
                  <a:lnTo>
                    <a:pt x="59631" y="613941"/>
                  </a:lnTo>
                  <a:lnTo>
                    <a:pt x="59598" y="614261"/>
                  </a:lnTo>
                  <a:lnTo>
                    <a:pt x="59653" y="614537"/>
                  </a:lnTo>
                  <a:lnTo>
                    <a:pt x="59808" y="614955"/>
                  </a:lnTo>
                  <a:lnTo>
                    <a:pt x="60084" y="615584"/>
                  </a:lnTo>
                  <a:lnTo>
                    <a:pt x="60293" y="615970"/>
                  </a:lnTo>
                  <a:lnTo>
                    <a:pt x="60360" y="616234"/>
                  </a:lnTo>
                  <a:lnTo>
                    <a:pt x="60437" y="616378"/>
                  </a:lnTo>
                  <a:lnTo>
                    <a:pt x="60668" y="616709"/>
                  </a:lnTo>
                  <a:lnTo>
                    <a:pt x="60790" y="616863"/>
                  </a:lnTo>
                  <a:lnTo>
                    <a:pt x="60933" y="616962"/>
                  </a:lnTo>
                  <a:lnTo>
                    <a:pt x="61022" y="617072"/>
                  </a:lnTo>
                  <a:lnTo>
                    <a:pt x="61055" y="617161"/>
                  </a:lnTo>
                  <a:lnTo>
                    <a:pt x="61077" y="617260"/>
                  </a:lnTo>
                  <a:lnTo>
                    <a:pt x="61077" y="617359"/>
                  </a:lnTo>
                  <a:lnTo>
                    <a:pt x="61110" y="617458"/>
                  </a:lnTo>
                  <a:lnTo>
                    <a:pt x="61319" y="617789"/>
                  </a:lnTo>
                  <a:lnTo>
                    <a:pt x="61507" y="618010"/>
                  </a:lnTo>
                  <a:lnTo>
                    <a:pt x="61893" y="618373"/>
                  </a:lnTo>
                  <a:lnTo>
                    <a:pt x="62092" y="618715"/>
                  </a:lnTo>
                  <a:lnTo>
                    <a:pt x="62103" y="618726"/>
                  </a:lnTo>
                  <a:lnTo>
                    <a:pt x="62224" y="618881"/>
                  </a:lnTo>
                  <a:lnTo>
                    <a:pt x="62224" y="618881"/>
                  </a:lnTo>
                  <a:lnTo>
                    <a:pt x="62467" y="619068"/>
                  </a:lnTo>
                  <a:lnTo>
                    <a:pt x="62765" y="619322"/>
                  </a:lnTo>
                  <a:lnTo>
                    <a:pt x="63140" y="619597"/>
                  </a:lnTo>
                  <a:lnTo>
                    <a:pt x="63151" y="619619"/>
                  </a:lnTo>
                  <a:lnTo>
                    <a:pt x="63515" y="620038"/>
                  </a:lnTo>
                  <a:lnTo>
                    <a:pt x="64045" y="620579"/>
                  </a:lnTo>
                  <a:lnTo>
                    <a:pt x="64376" y="621042"/>
                  </a:lnTo>
                  <a:lnTo>
                    <a:pt x="64541" y="621483"/>
                  </a:lnTo>
                  <a:lnTo>
                    <a:pt x="64585" y="621582"/>
                  </a:lnTo>
                  <a:lnTo>
                    <a:pt x="64640" y="621847"/>
                  </a:lnTo>
                  <a:lnTo>
                    <a:pt x="64640" y="621847"/>
                  </a:lnTo>
                  <a:lnTo>
                    <a:pt x="64640" y="621847"/>
                  </a:lnTo>
                  <a:lnTo>
                    <a:pt x="64640" y="621847"/>
                  </a:lnTo>
                  <a:lnTo>
                    <a:pt x="64685" y="621968"/>
                  </a:lnTo>
                  <a:lnTo>
                    <a:pt x="64773" y="622266"/>
                  </a:lnTo>
                  <a:lnTo>
                    <a:pt x="64916" y="622673"/>
                  </a:lnTo>
                  <a:lnTo>
                    <a:pt x="65082" y="623269"/>
                  </a:lnTo>
                  <a:lnTo>
                    <a:pt x="65391" y="623809"/>
                  </a:lnTo>
                  <a:lnTo>
                    <a:pt x="65578" y="624217"/>
                  </a:lnTo>
                  <a:lnTo>
                    <a:pt x="65821" y="624349"/>
                  </a:lnTo>
                  <a:lnTo>
                    <a:pt x="66075" y="624471"/>
                  </a:lnTo>
                  <a:lnTo>
                    <a:pt x="66328" y="624592"/>
                  </a:lnTo>
                  <a:lnTo>
                    <a:pt x="66406" y="624724"/>
                  </a:lnTo>
                  <a:lnTo>
                    <a:pt x="66450" y="624790"/>
                  </a:lnTo>
                  <a:lnTo>
                    <a:pt x="66659" y="625364"/>
                  </a:lnTo>
                  <a:lnTo>
                    <a:pt x="66803" y="625551"/>
                  </a:lnTo>
                  <a:lnTo>
                    <a:pt x="66968" y="625750"/>
                  </a:lnTo>
                  <a:lnTo>
                    <a:pt x="67024" y="626003"/>
                  </a:lnTo>
                  <a:lnTo>
                    <a:pt x="67024" y="626257"/>
                  </a:lnTo>
                  <a:lnTo>
                    <a:pt x="67211" y="626676"/>
                  </a:lnTo>
                  <a:lnTo>
                    <a:pt x="67366" y="626996"/>
                  </a:lnTo>
                  <a:lnTo>
                    <a:pt x="67454" y="627205"/>
                  </a:lnTo>
                  <a:lnTo>
                    <a:pt x="67454" y="627381"/>
                  </a:lnTo>
                  <a:lnTo>
                    <a:pt x="67344" y="627558"/>
                  </a:lnTo>
                  <a:lnTo>
                    <a:pt x="67167" y="627723"/>
                  </a:lnTo>
                  <a:lnTo>
                    <a:pt x="67090" y="627900"/>
                  </a:lnTo>
                  <a:lnTo>
                    <a:pt x="67222" y="628308"/>
                  </a:lnTo>
                  <a:lnTo>
                    <a:pt x="67321" y="628771"/>
                  </a:lnTo>
                  <a:lnTo>
                    <a:pt x="67388" y="629201"/>
                  </a:lnTo>
                  <a:lnTo>
                    <a:pt x="67686" y="630546"/>
                  </a:lnTo>
                  <a:lnTo>
                    <a:pt x="67796" y="630766"/>
                  </a:lnTo>
                  <a:lnTo>
                    <a:pt x="68105" y="631362"/>
                  </a:lnTo>
                  <a:lnTo>
                    <a:pt x="68292" y="632012"/>
                  </a:lnTo>
                  <a:lnTo>
                    <a:pt x="68370" y="632332"/>
                  </a:lnTo>
                  <a:lnTo>
                    <a:pt x="68612" y="633071"/>
                  </a:lnTo>
                  <a:lnTo>
                    <a:pt x="68667" y="633710"/>
                  </a:lnTo>
                  <a:lnTo>
                    <a:pt x="68701" y="633931"/>
                  </a:lnTo>
                  <a:lnTo>
                    <a:pt x="68822" y="634548"/>
                  </a:lnTo>
                  <a:lnTo>
                    <a:pt x="68822" y="634548"/>
                  </a:lnTo>
                  <a:lnTo>
                    <a:pt x="68866" y="634868"/>
                  </a:lnTo>
                  <a:lnTo>
                    <a:pt x="69065" y="635298"/>
                  </a:lnTo>
                  <a:lnTo>
                    <a:pt x="69506" y="635717"/>
                  </a:lnTo>
                  <a:lnTo>
                    <a:pt x="69771" y="635937"/>
                  </a:lnTo>
                  <a:lnTo>
                    <a:pt x="70113" y="636268"/>
                  </a:lnTo>
                  <a:lnTo>
                    <a:pt x="70477" y="636500"/>
                  </a:lnTo>
                  <a:lnTo>
                    <a:pt x="70907" y="636676"/>
                  </a:lnTo>
                  <a:lnTo>
                    <a:pt x="71393" y="636830"/>
                  </a:lnTo>
                  <a:lnTo>
                    <a:pt x="71668" y="637029"/>
                  </a:lnTo>
                  <a:lnTo>
                    <a:pt x="71922" y="637404"/>
                  </a:lnTo>
                  <a:lnTo>
                    <a:pt x="72187" y="637724"/>
                  </a:lnTo>
                  <a:lnTo>
                    <a:pt x="72209" y="637746"/>
                  </a:lnTo>
                  <a:lnTo>
                    <a:pt x="72452" y="637999"/>
                  </a:lnTo>
                  <a:lnTo>
                    <a:pt x="72805" y="638264"/>
                  </a:lnTo>
                  <a:lnTo>
                    <a:pt x="73125" y="638506"/>
                  </a:lnTo>
                  <a:lnTo>
                    <a:pt x="73445" y="638694"/>
                  </a:lnTo>
                  <a:lnTo>
                    <a:pt x="73831" y="638870"/>
                  </a:lnTo>
                  <a:lnTo>
                    <a:pt x="74206" y="639002"/>
                  </a:lnTo>
                  <a:lnTo>
                    <a:pt x="74548" y="639058"/>
                  </a:lnTo>
                  <a:lnTo>
                    <a:pt x="75056" y="639146"/>
                  </a:lnTo>
                  <a:lnTo>
                    <a:pt x="75442" y="639278"/>
                  </a:lnTo>
                  <a:lnTo>
                    <a:pt x="75574" y="639322"/>
                  </a:lnTo>
                  <a:lnTo>
                    <a:pt x="75806" y="639388"/>
                  </a:lnTo>
                  <a:lnTo>
                    <a:pt x="76181" y="639399"/>
                  </a:lnTo>
                  <a:lnTo>
                    <a:pt x="76622" y="639433"/>
                  </a:lnTo>
                  <a:lnTo>
                    <a:pt x="76744" y="639499"/>
                  </a:lnTo>
                  <a:lnTo>
                    <a:pt x="77108" y="639675"/>
                  </a:lnTo>
                  <a:lnTo>
                    <a:pt x="77472" y="640006"/>
                  </a:lnTo>
                  <a:lnTo>
                    <a:pt x="77902" y="640370"/>
                  </a:lnTo>
                  <a:lnTo>
                    <a:pt x="78343" y="640899"/>
                  </a:lnTo>
                  <a:lnTo>
                    <a:pt x="78752" y="641263"/>
                  </a:lnTo>
                  <a:lnTo>
                    <a:pt x="79083" y="641660"/>
                  </a:lnTo>
                  <a:lnTo>
                    <a:pt x="79734" y="642024"/>
                  </a:lnTo>
                  <a:lnTo>
                    <a:pt x="80120" y="642343"/>
                  </a:lnTo>
                  <a:lnTo>
                    <a:pt x="80561" y="642928"/>
                  </a:lnTo>
                  <a:lnTo>
                    <a:pt x="81058" y="643303"/>
                  </a:lnTo>
                  <a:lnTo>
                    <a:pt x="81444" y="643589"/>
                  </a:lnTo>
                  <a:lnTo>
                    <a:pt x="81565" y="643677"/>
                  </a:lnTo>
                  <a:lnTo>
                    <a:pt x="81731" y="643777"/>
                  </a:lnTo>
                  <a:lnTo>
                    <a:pt x="82017" y="644085"/>
                  </a:lnTo>
                  <a:lnTo>
                    <a:pt x="82271" y="644416"/>
                  </a:lnTo>
                  <a:lnTo>
                    <a:pt x="82371" y="644504"/>
                  </a:lnTo>
                  <a:lnTo>
                    <a:pt x="82624" y="644769"/>
                  </a:lnTo>
                  <a:lnTo>
                    <a:pt x="83077" y="644934"/>
                  </a:lnTo>
                  <a:lnTo>
                    <a:pt x="83683" y="645155"/>
                  </a:lnTo>
                  <a:lnTo>
                    <a:pt x="84037" y="645386"/>
                  </a:lnTo>
                  <a:lnTo>
                    <a:pt x="84257" y="645541"/>
                  </a:lnTo>
                  <a:lnTo>
                    <a:pt x="84754" y="646015"/>
                  </a:lnTo>
                  <a:lnTo>
                    <a:pt x="85129" y="646875"/>
                  </a:lnTo>
                  <a:lnTo>
                    <a:pt x="85361" y="647349"/>
                  </a:lnTo>
                  <a:lnTo>
                    <a:pt x="85835" y="647988"/>
                  </a:lnTo>
                  <a:lnTo>
                    <a:pt x="85835" y="647988"/>
                  </a:lnTo>
                  <a:lnTo>
                    <a:pt x="85835" y="647988"/>
                  </a:lnTo>
                  <a:lnTo>
                    <a:pt x="85901" y="648033"/>
                  </a:lnTo>
                  <a:lnTo>
                    <a:pt x="85956" y="648066"/>
                  </a:lnTo>
                  <a:lnTo>
                    <a:pt x="86089" y="648165"/>
                  </a:lnTo>
                  <a:lnTo>
                    <a:pt x="86265" y="648253"/>
                  </a:lnTo>
                  <a:lnTo>
                    <a:pt x="86795" y="648463"/>
                  </a:lnTo>
                  <a:lnTo>
                    <a:pt x="87369" y="648837"/>
                  </a:lnTo>
                  <a:lnTo>
                    <a:pt x="87711" y="649157"/>
                  </a:lnTo>
                  <a:lnTo>
                    <a:pt x="88019" y="649400"/>
                  </a:lnTo>
                  <a:lnTo>
                    <a:pt x="88141" y="649499"/>
                  </a:lnTo>
                  <a:lnTo>
                    <a:pt x="88626" y="649962"/>
                  </a:lnTo>
                  <a:lnTo>
                    <a:pt x="88847" y="650293"/>
                  </a:lnTo>
                  <a:lnTo>
                    <a:pt x="88847" y="650293"/>
                  </a:lnTo>
                  <a:lnTo>
                    <a:pt x="88847" y="650293"/>
                  </a:lnTo>
                  <a:lnTo>
                    <a:pt x="88847" y="650293"/>
                  </a:lnTo>
                  <a:lnTo>
                    <a:pt x="88880" y="650304"/>
                  </a:lnTo>
                  <a:lnTo>
                    <a:pt x="88902" y="650315"/>
                  </a:lnTo>
                  <a:lnTo>
                    <a:pt x="88979" y="650359"/>
                  </a:lnTo>
                  <a:lnTo>
                    <a:pt x="89012" y="650370"/>
                  </a:lnTo>
                  <a:lnTo>
                    <a:pt x="89101" y="650392"/>
                  </a:lnTo>
                  <a:lnTo>
                    <a:pt x="89343" y="650546"/>
                  </a:lnTo>
                  <a:lnTo>
                    <a:pt x="89343" y="650546"/>
                  </a:lnTo>
                  <a:lnTo>
                    <a:pt x="89354" y="650546"/>
                  </a:lnTo>
                  <a:lnTo>
                    <a:pt x="89354" y="650546"/>
                  </a:lnTo>
                  <a:lnTo>
                    <a:pt x="89432" y="650635"/>
                  </a:lnTo>
                  <a:lnTo>
                    <a:pt x="89487" y="650701"/>
                  </a:lnTo>
                  <a:lnTo>
                    <a:pt x="89542" y="650767"/>
                  </a:lnTo>
                  <a:lnTo>
                    <a:pt x="89785" y="651010"/>
                  </a:lnTo>
                  <a:lnTo>
                    <a:pt x="90050" y="651098"/>
                  </a:lnTo>
                  <a:lnTo>
                    <a:pt x="90314" y="651208"/>
                  </a:lnTo>
                  <a:lnTo>
                    <a:pt x="90568" y="651406"/>
                  </a:lnTo>
                  <a:lnTo>
                    <a:pt x="90844" y="651737"/>
                  </a:lnTo>
                  <a:lnTo>
                    <a:pt x="91065" y="652090"/>
                  </a:lnTo>
                  <a:lnTo>
                    <a:pt x="91385" y="652388"/>
                  </a:lnTo>
                  <a:lnTo>
                    <a:pt x="91605" y="652630"/>
                  </a:lnTo>
                  <a:lnTo>
                    <a:pt x="91892" y="652774"/>
                  </a:lnTo>
                  <a:lnTo>
                    <a:pt x="92080" y="652928"/>
                  </a:lnTo>
                  <a:lnTo>
                    <a:pt x="92444" y="653325"/>
                  </a:lnTo>
                  <a:lnTo>
                    <a:pt x="92775" y="653556"/>
                  </a:lnTo>
                  <a:lnTo>
                    <a:pt x="93073" y="653634"/>
                  </a:lnTo>
                  <a:lnTo>
                    <a:pt x="93426" y="653590"/>
                  </a:lnTo>
                  <a:lnTo>
                    <a:pt x="93448" y="653590"/>
                  </a:lnTo>
                  <a:lnTo>
                    <a:pt x="93790" y="653634"/>
                  </a:lnTo>
                  <a:lnTo>
                    <a:pt x="93977" y="653799"/>
                  </a:lnTo>
                  <a:lnTo>
                    <a:pt x="94099" y="653942"/>
                  </a:lnTo>
                  <a:lnTo>
                    <a:pt x="94110" y="654119"/>
                  </a:lnTo>
                  <a:lnTo>
                    <a:pt x="94187" y="654350"/>
                  </a:lnTo>
                  <a:lnTo>
                    <a:pt x="94264" y="654505"/>
                  </a:lnTo>
                  <a:lnTo>
                    <a:pt x="94441" y="654582"/>
                  </a:lnTo>
                  <a:lnTo>
                    <a:pt x="94562" y="654604"/>
                  </a:lnTo>
                  <a:lnTo>
                    <a:pt x="94783" y="654582"/>
                  </a:lnTo>
                  <a:lnTo>
                    <a:pt x="94937" y="654593"/>
                  </a:lnTo>
                  <a:lnTo>
                    <a:pt x="95081" y="654648"/>
                  </a:lnTo>
                  <a:lnTo>
                    <a:pt x="95224" y="654714"/>
                  </a:lnTo>
                  <a:lnTo>
                    <a:pt x="95456" y="654968"/>
                  </a:lnTo>
                  <a:lnTo>
                    <a:pt x="95798" y="655155"/>
                  </a:lnTo>
                  <a:lnTo>
                    <a:pt x="95941" y="655276"/>
                  </a:lnTo>
                  <a:lnTo>
                    <a:pt x="96085" y="655365"/>
                  </a:lnTo>
                  <a:lnTo>
                    <a:pt x="96195" y="655365"/>
                  </a:lnTo>
                  <a:lnTo>
                    <a:pt x="96283" y="655387"/>
                  </a:lnTo>
                  <a:lnTo>
                    <a:pt x="96349" y="655431"/>
                  </a:lnTo>
                  <a:lnTo>
                    <a:pt x="96427" y="655508"/>
                  </a:lnTo>
                  <a:lnTo>
                    <a:pt x="96471" y="655585"/>
                  </a:lnTo>
                  <a:lnTo>
                    <a:pt x="96493" y="655651"/>
                  </a:lnTo>
                  <a:lnTo>
                    <a:pt x="96592" y="655751"/>
                  </a:lnTo>
                  <a:lnTo>
                    <a:pt x="96702" y="655773"/>
                  </a:lnTo>
                  <a:lnTo>
                    <a:pt x="96868" y="655817"/>
                  </a:lnTo>
                  <a:lnTo>
                    <a:pt x="97056" y="655905"/>
                  </a:lnTo>
                  <a:lnTo>
                    <a:pt x="97188" y="656048"/>
                  </a:lnTo>
                  <a:lnTo>
                    <a:pt x="97475" y="656291"/>
                  </a:lnTo>
                  <a:lnTo>
                    <a:pt x="97839" y="656456"/>
                  </a:lnTo>
                  <a:lnTo>
                    <a:pt x="98071" y="656600"/>
                  </a:lnTo>
                  <a:lnTo>
                    <a:pt x="98622" y="657041"/>
                  </a:lnTo>
                  <a:lnTo>
                    <a:pt x="98777" y="657151"/>
                  </a:lnTo>
                  <a:lnTo>
                    <a:pt x="98920" y="657184"/>
                  </a:lnTo>
                  <a:lnTo>
                    <a:pt x="99152" y="657360"/>
                  </a:lnTo>
                  <a:lnTo>
                    <a:pt x="99450" y="657636"/>
                  </a:lnTo>
                  <a:lnTo>
                    <a:pt x="99781" y="657978"/>
                  </a:lnTo>
                  <a:lnTo>
                    <a:pt x="100034" y="658198"/>
                  </a:lnTo>
                  <a:lnTo>
                    <a:pt x="100178" y="658408"/>
                  </a:lnTo>
                  <a:lnTo>
                    <a:pt x="100354" y="658540"/>
                  </a:lnTo>
                  <a:lnTo>
                    <a:pt x="100575" y="658772"/>
                  </a:lnTo>
                  <a:lnTo>
                    <a:pt x="100730" y="659113"/>
                  </a:lnTo>
                  <a:lnTo>
                    <a:pt x="100752" y="659345"/>
                  </a:lnTo>
                  <a:lnTo>
                    <a:pt x="100873" y="659532"/>
                  </a:lnTo>
                  <a:lnTo>
                    <a:pt x="101038" y="659676"/>
                  </a:lnTo>
                  <a:lnTo>
                    <a:pt x="101193" y="659731"/>
                  </a:lnTo>
                  <a:lnTo>
                    <a:pt x="101469" y="659731"/>
                  </a:lnTo>
                  <a:lnTo>
                    <a:pt x="101667" y="659852"/>
                  </a:lnTo>
                  <a:lnTo>
                    <a:pt x="101833" y="659995"/>
                  </a:lnTo>
                  <a:lnTo>
                    <a:pt x="102373" y="660348"/>
                  </a:lnTo>
                  <a:lnTo>
                    <a:pt x="102870" y="660470"/>
                  </a:lnTo>
                  <a:lnTo>
                    <a:pt x="103069" y="660425"/>
                  </a:lnTo>
                  <a:lnTo>
                    <a:pt x="103278" y="660425"/>
                  </a:lnTo>
                  <a:lnTo>
                    <a:pt x="103411" y="660536"/>
                  </a:lnTo>
                  <a:lnTo>
                    <a:pt x="103488" y="660756"/>
                  </a:lnTo>
                  <a:lnTo>
                    <a:pt x="103598" y="660966"/>
                  </a:lnTo>
                  <a:lnTo>
                    <a:pt x="103764" y="661120"/>
                  </a:lnTo>
                  <a:lnTo>
                    <a:pt x="103940" y="661197"/>
                  </a:lnTo>
                  <a:lnTo>
                    <a:pt x="104172" y="661285"/>
                  </a:lnTo>
                  <a:lnTo>
                    <a:pt x="104404" y="661341"/>
                  </a:lnTo>
                  <a:lnTo>
                    <a:pt x="104580" y="661605"/>
                  </a:lnTo>
                  <a:lnTo>
                    <a:pt x="104723" y="661749"/>
                  </a:lnTo>
                  <a:lnTo>
                    <a:pt x="104856" y="661793"/>
                  </a:lnTo>
                  <a:lnTo>
                    <a:pt x="104999" y="661793"/>
                  </a:lnTo>
                  <a:lnTo>
                    <a:pt x="105176" y="661782"/>
                  </a:lnTo>
                  <a:lnTo>
                    <a:pt x="105319" y="661815"/>
                  </a:lnTo>
                  <a:lnTo>
                    <a:pt x="105496" y="661925"/>
                  </a:lnTo>
                  <a:lnTo>
                    <a:pt x="105761" y="662201"/>
                  </a:lnTo>
                  <a:lnTo>
                    <a:pt x="106059" y="662509"/>
                  </a:lnTo>
                  <a:lnTo>
                    <a:pt x="106467" y="662807"/>
                  </a:lnTo>
                  <a:lnTo>
                    <a:pt x="106687" y="662895"/>
                  </a:lnTo>
                  <a:lnTo>
                    <a:pt x="106720" y="662917"/>
                  </a:lnTo>
                  <a:lnTo>
                    <a:pt x="106820" y="663005"/>
                  </a:lnTo>
                  <a:lnTo>
                    <a:pt x="106919" y="663204"/>
                  </a:lnTo>
                  <a:lnTo>
                    <a:pt x="107051" y="663413"/>
                  </a:lnTo>
                  <a:lnTo>
                    <a:pt x="107151" y="663821"/>
                  </a:lnTo>
                  <a:lnTo>
                    <a:pt x="107272" y="664108"/>
                  </a:lnTo>
                  <a:lnTo>
                    <a:pt x="107515" y="664450"/>
                  </a:lnTo>
                  <a:lnTo>
                    <a:pt x="107769" y="664670"/>
                  </a:lnTo>
                  <a:lnTo>
                    <a:pt x="108133" y="664803"/>
                  </a:lnTo>
                  <a:lnTo>
                    <a:pt x="108530" y="665012"/>
                  </a:lnTo>
                  <a:lnTo>
                    <a:pt x="108751" y="665155"/>
                  </a:lnTo>
                  <a:lnTo>
                    <a:pt x="109015" y="665288"/>
                  </a:lnTo>
                  <a:lnTo>
                    <a:pt x="109291" y="665266"/>
                  </a:lnTo>
                  <a:lnTo>
                    <a:pt x="109501" y="665387"/>
                  </a:lnTo>
                  <a:lnTo>
                    <a:pt x="109721" y="665806"/>
                  </a:lnTo>
                  <a:lnTo>
                    <a:pt x="109909" y="666137"/>
                  </a:lnTo>
                  <a:lnTo>
                    <a:pt x="110196" y="666523"/>
                  </a:lnTo>
                  <a:lnTo>
                    <a:pt x="110681" y="667008"/>
                  </a:lnTo>
                  <a:lnTo>
                    <a:pt x="111134" y="667383"/>
                  </a:lnTo>
                  <a:lnTo>
                    <a:pt x="111365" y="667680"/>
                  </a:lnTo>
                  <a:lnTo>
                    <a:pt x="111498" y="667978"/>
                  </a:lnTo>
                  <a:lnTo>
                    <a:pt x="111652" y="668386"/>
                  </a:lnTo>
                  <a:lnTo>
                    <a:pt x="111796" y="668772"/>
                  </a:lnTo>
                  <a:lnTo>
                    <a:pt x="111983" y="669059"/>
                  </a:lnTo>
                  <a:lnTo>
                    <a:pt x="112116" y="669169"/>
                  </a:lnTo>
                  <a:lnTo>
                    <a:pt x="112391" y="669301"/>
                  </a:lnTo>
                  <a:lnTo>
                    <a:pt x="112722" y="669709"/>
                  </a:lnTo>
                  <a:lnTo>
                    <a:pt x="112998" y="670018"/>
                  </a:lnTo>
                  <a:lnTo>
                    <a:pt x="113362" y="670437"/>
                  </a:lnTo>
                  <a:lnTo>
                    <a:pt x="113726" y="670856"/>
                  </a:lnTo>
                  <a:lnTo>
                    <a:pt x="114068" y="671098"/>
                  </a:lnTo>
                  <a:lnTo>
                    <a:pt x="114344" y="671319"/>
                  </a:lnTo>
                  <a:lnTo>
                    <a:pt x="114499" y="671539"/>
                  </a:lnTo>
                  <a:lnTo>
                    <a:pt x="114554" y="671727"/>
                  </a:lnTo>
                  <a:lnTo>
                    <a:pt x="114565" y="671782"/>
                  </a:lnTo>
                  <a:lnTo>
                    <a:pt x="114675" y="671925"/>
                  </a:lnTo>
                  <a:lnTo>
                    <a:pt x="114962" y="672190"/>
                  </a:lnTo>
                  <a:lnTo>
                    <a:pt x="115238" y="672466"/>
                  </a:lnTo>
                  <a:lnTo>
                    <a:pt x="115547" y="672796"/>
                  </a:lnTo>
                  <a:lnTo>
                    <a:pt x="115911" y="673193"/>
                  </a:lnTo>
                  <a:lnTo>
                    <a:pt x="116076" y="673370"/>
                  </a:lnTo>
                  <a:lnTo>
                    <a:pt x="116264" y="673557"/>
                  </a:lnTo>
                  <a:lnTo>
                    <a:pt x="116529" y="673789"/>
                  </a:lnTo>
                  <a:lnTo>
                    <a:pt x="116783" y="673965"/>
                  </a:lnTo>
                  <a:lnTo>
                    <a:pt x="116816" y="673987"/>
                  </a:lnTo>
                  <a:lnTo>
                    <a:pt x="116882" y="674042"/>
                  </a:lnTo>
                  <a:lnTo>
                    <a:pt x="117125" y="674307"/>
                  </a:lnTo>
                  <a:lnTo>
                    <a:pt x="117312" y="674582"/>
                  </a:lnTo>
                  <a:lnTo>
                    <a:pt x="117577" y="674737"/>
                  </a:lnTo>
                  <a:lnTo>
                    <a:pt x="117919" y="674924"/>
                  </a:lnTo>
                  <a:lnTo>
                    <a:pt x="118415" y="675233"/>
                  </a:lnTo>
                  <a:lnTo>
                    <a:pt x="118824" y="675487"/>
                  </a:lnTo>
                  <a:lnTo>
                    <a:pt x="119210" y="675773"/>
                  </a:lnTo>
                  <a:lnTo>
                    <a:pt x="119431" y="676005"/>
                  </a:lnTo>
                  <a:lnTo>
                    <a:pt x="119651" y="676126"/>
                  </a:lnTo>
                  <a:lnTo>
                    <a:pt x="119960" y="676347"/>
                  </a:lnTo>
                  <a:lnTo>
                    <a:pt x="120115" y="676578"/>
                  </a:lnTo>
                  <a:lnTo>
                    <a:pt x="120313" y="676887"/>
                  </a:lnTo>
                  <a:lnTo>
                    <a:pt x="120479" y="677063"/>
                  </a:lnTo>
                  <a:lnTo>
                    <a:pt x="120611" y="677140"/>
                  </a:lnTo>
                  <a:lnTo>
                    <a:pt x="121041" y="677372"/>
                  </a:lnTo>
                  <a:lnTo>
                    <a:pt x="121560" y="677758"/>
                  </a:lnTo>
                  <a:lnTo>
                    <a:pt x="121725" y="677978"/>
                  </a:lnTo>
                  <a:lnTo>
                    <a:pt x="121781" y="678265"/>
                  </a:lnTo>
                  <a:lnTo>
                    <a:pt x="121803" y="678552"/>
                  </a:lnTo>
                  <a:lnTo>
                    <a:pt x="121781" y="679059"/>
                  </a:lnTo>
                  <a:lnTo>
                    <a:pt x="121792" y="679653"/>
                  </a:lnTo>
                  <a:lnTo>
                    <a:pt x="121770" y="680025"/>
                  </a:lnTo>
                  <a:lnTo>
                    <a:pt x="121847" y="680432"/>
                  </a:lnTo>
                  <a:lnTo>
                    <a:pt x="122365" y="681339"/>
                  </a:lnTo>
                  <a:lnTo>
                    <a:pt x="122895" y="681842"/>
                  </a:lnTo>
                  <a:lnTo>
                    <a:pt x="123281" y="682373"/>
                  </a:lnTo>
                  <a:lnTo>
                    <a:pt x="123733" y="683192"/>
                  </a:lnTo>
                  <a:lnTo>
                    <a:pt x="123921" y="683735"/>
                  </a:lnTo>
                  <a:lnTo>
                    <a:pt x="123987" y="684442"/>
                  </a:lnTo>
                  <a:lnTo>
                    <a:pt x="123965" y="685007"/>
                  </a:lnTo>
                  <a:lnTo>
                    <a:pt x="123844" y="685432"/>
                  </a:lnTo>
                  <a:lnTo>
                    <a:pt x="123612" y="686181"/>
                  </a:lnTo>
                  <a:lnTo>
                    <a:pt x="123369" y="686793"/>
                  </a:lnTo>
                  <a:lnTo>
                    <a:pt x="123380" y="687348"/>
                  </a:lnTo>
                  <a:lnTo>
                    <a:pt x="123502" y="688097"/>
                  </a:lnTo>
                  <a:lnTo>
                    <a:pt x="123656" y="688787"/>
                  </a:lnTo>
                  <a:lnTo>
                    <a:pt x="123755" y="689104"/>
                  </a:lnTo>
                  <a:lnTo>
                    <a:pt x="124373" y="689445"/>
                  </a:lnTo>
                  <a:lnTo>
                    <a:pt x="124848" y="689739"/>
                  </a:lnTo>
                  <a:lnTo>
                    <a:pt x="125333" y="689929"/>
                  </a:lnTo>
                  <a:lnTo>
                    <a:pt x="125653" y="690043"/>
                  </a:lnTo>
                  <a:lnTo>
                    <a:pt x="126249" y="690013"/>
                  </a:lnTo>
                  <a:lnTo>
                    <a:pt x="126470" y="690009"/>
                  </a:lnTo>
                  <a:lnTo>
                    <a:pt x="126668" y="690004"/>
                  </a:lnTo>
                  <a:lnTo>
                    <a:pt x="127010" y="690261"/>
                  </a:lnTo>
                  <a:lnTo>
                    <a:pt x="127529" y="690669"/>
                  </a:lnTo>
                  <a:lnTo>
                    <a:pt x="127882" y="690925"/>
                  </a:lnTo>
                  <a:lnTo>
                    <a:pt x="128202" y="691067"/>
                  </a:lnTo>
                  <a:lnTo>
                    <a:pt x="128632" y="691386"/>
                  </a:lnTo>
                  <a:lnTo>
                    <a:pt x="128974" y="691683"/>
                  </a:lnTo>
                  <a:lnTo>
                    <a:pt x="129548" y="691903"/>
                  </a:lnTo>
                  <a:lnTo>
                    <a:pt x="129989" y="692034"/>
                  </a:lnTo>
                  <a:lnTo>
                    <a:pt x="130232" y="691985"/>
                  </a:lnTo>
                  <a:lnTo>
                    <a:pt x="130287" y="691972"/>
                  </a:lnTo>
                  <a:lnTo>
                    <a:pt x="130453" y="691939"/>
                  </a:lnTo>
                  <a:lnTo>
                    <a:pt x="130894" y="691683"/>
                  </a:lnTo>
                  <a:lnTo>
                    <a:pt x="131302" y="691304"/>
                  </a:lnTo>
                  <a:lnTo>
                    <a:pt x="131832" y="690972"/>
                  </a:lnTo>
                  <a:lnTo>
                    <a:pt x="132019" y="690855"/>
                  </a:lnTo>
                  <a:lnTo>
                    <a:pt x="132085" y="690814"/>
                  </a:lnTo>
                  <a:lnTo>
                    <a:pt x="132262" y="690705"/>
                  </a:lnTo>
                  <a:lnTo>
                    <a:pt x="132383" y="690630"/>
                  </a:lnTo>
                  <a:lnTo>
                    <a:pt x="132968" y="690411"/>
                  </a:lnTo>
                  <a:lnTo>
                    <a:pt x="132990" y="690403"/>
                  </a:lnTo>
                  <a:lnTo>
                    <a:pt x="133012" y="690389"/>
                  </a:lnTo>
                  <a:lnTo>
                    <a:pt x="133200" y="690262"/>
                  </a:lnTo>
                  <a:lnTo>
                    <a:pt x="133376" y="690137"/>
                  </a:lnTo>
                  <a:lnTo>
                    <a:pt x="133994" y="689672"/>
                  </a:lnTo>
                  <a:lnTo>
                    <a:pt x="134325" y="689359"/>
                  </a:lnTo>
                  <a:lnTo>
                    <a:pt x="134921" y="689043"/>
                  </a:lnTo>
                  <a:lnTo>
                    <a:pt x="134965" y="689018"/>
                  </a:lnTo>
                  <a:lnTo>
                    <a:pt x="135793" y="688914"/>
                  </a:lnTo>
                  <a:lnTo>
                    <a:pt x="136234" y="688734"/>
                  </a:lnTo>
                  <a:lnTo>
                    <a:pt x="136377" y="688677"/>
                  </a:lnTo>
                  <a:lnTo>
                    <a:pt x="136819" y="688269"/>
                  </a:lnTo>
                  <a:lnTo>
                    <a:pt x="136929" y="687842"/>
                  </a:lnTo>
                  <a:lnTo>
                    <a:pt x="137172" y="687557"/>
                  </a:lnTo>
                  <a:lnTo>
                    <a:pt x="137591" y="687405"/>
                  </a:lnTo>
                  <a:lnTo>
                    <a:pt x="138032" y="687358"/>
                  </a:lnTo>
                  <a:lnTo>
                    <a:pt x="138463" y="687234"/>
                  </a:lnTo>
                  <a:lnTo>
                    <a:pt x="138959" y="686997"/>
                  </a:lnTo>
                  <a:lnTo>
                    <a:pt x="139665" y="686913"/>
                  </a:lnTo>
                  <a:lnTo>
                    <a:pt x="140272" y="686780"/>
                  </a:lnTo>
                  <a:lnTo>
                    <a:pt x="140636" y="686628"/>
                  </a:lnTo>
                  <a:lnTo>
                    <a:pt x="141022" y="686144"/>
                  </a:lnTo>
                  <a:lnTo>
                    <a:pt x="141574" y="685746"/>
                  </a:lnTo>
                  <a:lnTo>
                    <a:pt x="142148" y="685613"/>
                  </a:lnTo>
                  <a:lnTo>
                    <a:pt x="142644" y="685680"/>
                  </a:lnTo>
                  <a:lnTo>
                    <a:pt x="143383" y="685680"/>
                  </a:lnTo>
                  <a:lnTo>
                    <a:pt x="143836" y="685670"/>
                  </a:lnTo>
                  <a:lnTo>
                    <a:pt x="144851" y="685404"/>
                  </a:lnTo>
                  <a:lnTo>
                    <a:pt x="145678" y="685291"/>
                  </a:lnTo>
                  <a:lnTo>
                    <a:pt x="146406" y="685148"/>
                  </a:lnTo>
                  <a:lnTo>
                    <a:pt x="147068" y="684984"/>
                  </a:lnTo>
                  <a:lnTo>
                    <a:pt x="147432" y="684646"/>
                  </a:lnTo>
                  <a:lnTo>
                    <a:pt x="147830" y="684133"/>
                  </a:lnTo>
                  <a:lnTo>
                    <a:pt x="147885" y="684058"/>
                  </a:lnTo>
                  <a:lnTo>
                    <a:pt x="147907" y="684026"/>
                  </a:lnTo>
                  <a:lnTo>
                    <a:pt x="148116" y="683724"/>
                  </a:lnTo>
                  <a:lnTo>
                    <a:pt x="148525" y="683048"/>
                  </a:lnTo>
                  <a:lnTo>
                    <a:pt x="149021" y="682546"/>
                  </a:lnTo>
                  <a:lnTo>
                    <a:pt x="149165" y="682475"/>
                  </a:lnTo>
                  <a:lnTo>
                    <a:pt x="149606" y="682266"/>
                  </a:lnTo>
                  <a:lnTo>
                    <a:pt x="149628" y="682254"/>
                  </a:lnTo>
                  <a:lnTo>
                    <a:pt x="150500" y="681846"/>
                  </a:lnTo>
                  <a:lnTo>
                    <a:pt x="151117" y="681578"/>
                  </a:lnTo>
                  <a:lnTo>
                    <a:pt x="151978" y="681281"/>
                  </a:lnTo>
                  <a:lnTo>
                    <a:pt x="152221" y="681180"/>
                  </a:lnTo>
                  <a:lnTo>
                    <a:pt x="152894" y="680773"/>
                  </a:lnTo>
                  <a:lnTo>
                    <a:pt x="153137" y="680554"/>
                  </a:lnTo>
                  <a:lnTo>
                    <a:pt x="153445" y="680284"/>
                  </a:lnTo>
                  <a:lnTo>
                    <a:pt x="153975" y="679899"/>
                  </a:lnTo>
                  <a:lnTo>
                    <a:pt x="153975" y="679899"/>
                  </a:lnTo>
                  <a:lnTo>
                    <a:pt x="154560" y="679537"/>
                  </a:lnTo>
                  <a:lnTo>
                    <a:pt x="154637" y="679511"/>
                  </a:lnTo>
                  <a:lnTo>
                    <a:pt x="154880" y="679434"/>
                  </a:lnTo>
                  <a:lnTo>
                    <a:pt x="155288" y="679290"/>
                  </a:lnTo>
                  <a:lnTo>
                    <a:pt x="155751" y="679312"/>
                  </a:lnTo>
                  <a:lnTo>
                    <a:pt x="156270" y="679630"/>
                  </a:lnTo>
                  <a:lnTo>
                    <a:pt x="156943" y="680085"/>
                  </a:lnTo>
                  <a:lnTo>
                    <a:pt x="157572" y="680424"/>
                  </a:lnTo>
                  <a:lnTo>
                    <a:pt x="158278" y="680832"/>
                  </a:lnTo>
                  <a:lnTo>
                    <a:pt x="159326" y="681188"/>
                  </a:lnTo>
                  <a:lnTo>
                    <a:pt x="160209" y="681321"/>
                  </a:lnTo>
                  <a:lnTo>
                    <a:pt x="160937" y="681286"/>
                  </a:lnTo>
                  <a:lnTo>
                    <a:pt x="161709" y="681201"/>
                  </a:lnTo>
                  <a:lnTo>
                    <a:pt x="162437" y="680890"/>
                  </a:lnTo>
                  <a:lnTo>
                    <a:pt x="162934" y="680534"/>
                  </a:lnTo>
                  <a:lnTo>
                    <a:pt x="162989" y="680493"/>
                  </a:lnTo>
                  <a:lnTo>
                    <a:pt x="163188" y="680121"/>
                  </a:lnTo>
                  <a:lnTo>
                    <a:pt x="163243" y="679059"/>
                  </a:lnTo>
                  <a:lnTo>
                    <a:pt x="163353" y="677240"/>
                  </a:lnTo>
                  <a:lnTo>
                    <a:pt x="163596" y="676060"/>
                  </a:lnTo>
                  <a:lnTo>
                    <a:pt x="164236" y="674792"/>
                  </a:lnTo>
                  <a:lnTo>
                    <a:pt x="164644" y="674417"/>
                  </a:lnTo>
                  <a:lnTo>
                    <a:pt x="165251" y="674263"/>
                  </a:lnTo>
                  <a:lnTo>
                    <a:pt x="165681" y="674362"/>
                  </a:lnTo>
                  <a:lnTo>
                    <a:pt x="166111" y="674627"/>
                  </a:lnTo>
                  <a:lnTo>
                    <a:pt x="166531" y="674946"/>
                  </a:lnTo>
                  <a:lnTo>
                    <a:pt x="166873" y="675012"/>
                  </a:lnTo>
                  <a:lnTo>
                    <a:pt x="166906" y="675012"/>
                  </a:lnTo>
                  <a:lnTo>
                    <a:pt x="167115" y="674957"/>
                  </a:lnTo>
                  <a:lnTo>
                    <a:pt x="167601" y="674097"/>
                  </a:lnTo>
                  <a:lnTo>
                    <a:pt x="167844" y="673634"/>
                  </a:lnTo>
                  <a:lnTo>
                    <a:pt x="168241" y="673215"/>
                  </a:lnTo>
                  <a:lnTo>
                    <a:pt x="168461" y="672885"/>
                  </a:lnTo>
                  <a:lnTo>
                    <a:pt x="168715" y="672454"/>
                  </a:lnTo>
                  <a:lnTo>
                    <a:pt x="169057" y="672477"/>
                  </a:lnTo>
                  <a:lnTo>
                    <a:pt x="169763" y="672708"/>
                  </a:lnTo>
                  <a:lnTo>
                    <a:pt x="170061" y="672929"/>
                  </a:lnTo>
                  <a:lnTo>
                    <a:pt x="170392" y="673303"/>
                  </a:lnTo>
                  <a:lnTo>
                    <a:pt x="170657" y="673590"/>
                  </a:lnTo>
                  <a:lnTo>
                    <a:pt x="171153" y="673744"/>
                  </a:lnTo>
                  <a:lnTo>
                    <a:pt x="172411" y="675354"/>
                  </a:lnTo>
                  <a:lnTo>
                    <a:pt x="173504" y="676203"/>
                  </a:lnTo>
                  <a:lnTo>
                    <a:pt x="174276" y="676997"/>
                  </a:lnTo>
                  <a:lnTo>
                    <a:pt x="176251" y="678188"/>
                  </a:lnTo>
                  <a:lnTo>
                    <a:pt x="176714" y="678497"/>
                  </a:lnTo>
                  <a:lnTo>
                    <a:pt x="177056" y="678816"/>
                  </a:lnTo>
                  <a:lnTo>
                    <a:pt x="177233" y="679191"/>
                  </a:lnTo>
                  <a:lnTo>
                    <a:pt x="177387" y="680319"/>
                  </a:lnTo>
                  <a:lnTo>
                    <a:pt x="177663" y="681322"/>
                  </a:lnTo>
                  <a:lnTo>
                    <a:pt x="177817" y="681564"/>
                  </a:lnTo>
                  <a:lnTo>
                    <a:pt x="177961" y="682005"/>
                  </a:lnTo>
                  <a:lnTo>
                    <a:pt x="178788" y="683059"/>
                  </a:lnTo>
                  <a:lnTo>
                    <a:pt x="179219" y="683678"/>
                  </a:lnTo>
                  <a:lnTo>
                    <a:pt x="179263" y="683993"/>
                  </a:lnTo>
                  <a:lnTo>
                    <a:pt x="179285" y="684351"/>
                  </a:lnTo>
                  <a:lnTo>
                    <a:pt x="179704" y="684284"/>
                  </a:lnTo>
                  <a:lnTo>
                    <a:pt x="179969" y="684167"/>
                  </a:lnTo>
                  <a:lnTo>
                    <a:pt x="180145" y="683922"/>
                  </a:lnTo>
                  <a:lnTo>
                    <a:pt x="180377" y="683257"/>
                  </a:lnTo>
                  <a:lnTo>
                    <a:pt x="180874" y="682651"/>
                  </a:lnTo>
                  <a:lnTo>
                    <a:pt x="181889" y="681846"/>
                  </a:lnTo>
                  <a:lnTo>
                    <a:pt x="182352" y="681590"/>
                  </a:lnTo>
                  <a:lnTo>
                    <a:pt x="182793" y="681555"/>
                  </a:lnTo>
                  <a:lnTo>
                    <a:pt x="183334" y="681741"/>
                  </a:lnTo>
                  <a:lnTo>
                    <a:pt x="183775" y="681952"/>
                  </a:lnTo>
                  <a:lnTo>
                    <a:pt x="184338" y="682360"/>
                  </a:lnTo>
                  <a:lnTo>
                    <a:pt x="184713" y="682453"/>
                  </a:lnTo>
                  <a:lnTo>
                    <a:pt x="185099" y="682325"/>
                  </a:lnTo>
                  <a:lnTo>
                    <a:pt x="185728" y="681940"/>
                  </a:lnTo>
                  <a:lnTo>
                    <a:pt x="186192" y="681590"/>
                  </a:lnTo>
                  <a:lnTo>
                    <a:pt x="186600" y="681170"/>
                  </a:lnTo>
                  <a:lnTo>
                    <a:pt x="187383" y="680505"/>
                  </a:lnTo>
                  <a:lnTo>
                    <a:pt x="187979" y="680284"/>
                  </a:lnTo>
                  <a:lnTo>
                    <a:pt x="188652" y="680190"/>
                  </a:lnTo>
                  <a:lnTo>
                    <a:pt x="189181" y="679974"/>
                  </a:lnTo>
                  <a:lnTo>
                    <a:pt x="189369" y="679782"/>
                  </a:lnTo>
                  <a:lnTo>
                    <a:pt x="189832" y="679191"/>
                  </a:lnTo>
                  <a:lnTo>
                    <a:pt x="190329" y="678739"/>
                  </a:lnTo>
                  <a:lnTo>
                    <a:pt x="190836" y="678596"/>
                  </a:lnTo>
                  <a:lnTo>
                    <a:pt x="190958" y="678574"/>
                  </a:lnTo>
                  <a:lnTo>
                    <a:pt x="191686" y="678596"/>
                  </a:lnTo>
                  <a:lnTo>
                    <a:pt x="192458" y="678805"/>
                  </a:lnTo>
                  <a:lnTo>
                    <a:pt x="193087" y="678816"/>
                  </a:lnTo>
                  <a:lnTo>
                    <a:pt x="193462" y="678651"/>
                  </a:lnTo>
                  <a:lnTo>
                    <a:pt x="193462" y="678651"/>
                  </a:lnTo>
                  <a:lnTo>
                    <a:pt x="194224" y="678265"/>
                  </a:lnTo>
                  <a:lnTo>
                    <a:pt x="194731" y="678188"/>
                  </a:lnTo>
                  <a:lnTo>
                    <a:pt x="195537" y="678331"/>
                  </a:lnTo>
                  <a:lnTo>
                    <a:pt x="196221" y="678607"/>
                  </a:lnTo>
                  <a:lnTo>
                    <a:pt x="196805" y="678739"/>
                  </a:lnTo>
                  <a:lnTo>
                    <a:pt x="197258" y="678938"/>
                  </a:lnTo>
                  <a:lnTo>
                    <a:pt x="197567" y="679191"/>
                  </a:lnTo>
                  <a:lnTo>
                    <a:pt x="197909" y="679279"/>
                  </a:lnTo>
                  <a:lnTo>
                    <a:pt x="198537" y="679401"/>
                  </a:lnTo>
                  <a:lnTo>
                    <a:pt x="199542" y="679434"/>
                  </a:lnTo>
                  <a:lnTo>
                    <a:pt x="200181" y="679596"/>
                  </a:lnTo>
                  <a:lnTo>
                    <a:pt x="200446" y="679910"/>
                  </a:lnTo>
                  <a:lnTo>
                    <a:pt x="200832" y="680859"/>
                  </a:lnTo>
                  <a:lnTo>
                    <a:pt x="201152" y="681584"/>
                  </a:lnTo>
                  <a:lnTo>
                    <a:pt x="201252" y="681971"/>
                  </a:lnTo>
                  <a:lnTo>
                    <a:pt x="201285" y="682116"/>
                  </a:lnTo>
                  <a:lnTo>
                    <a:pt x="201329" y="682219"/>
                  </a:lnTo>
                  <a:lnTo>
                    <a:pt x="201340" y="682279"/>
                  </a:lnTo>
                  <a:lnTo>
                    <a:pt x="201439" y="682354"/>
                  </a:lnTo>
                  <a:lnTo>
                    <a:pt x="201847" y="682429"/>
                  </a:lnTo>
                  <a:lnTo>
                    <a:pt x="202344" y="682523"/>
                  </a:lnTo>
                  <a:lnTo>
                    <a:pt x="202565" y="682512"/>
                  </a:lnTo>
                  <a:lnTo>
                    <a:pt x="203050" y="682488"/>
                  </a:lnTo>
                  <a:lnTo>
                    <a:pt x="203944" y="682546"/>
                  </a:lnTo>
                  <a:lnTo>
                    <a:pt x="204882" y="682803"/>
                  </a:lnTo>
                  <a:lnTo>
                    <a:pt x="205477" y="682873"/>
                  </a:lnTo>
                  <a:lnTo>
                    <a:pt x="205830" y="683092"/>
                  </a:lnTo>
                  <a:lnTo>
                    <a:pt x="205874" y="683117"/>
                  </a:lnTo>
                  <a:lnTo>
                    <a:pt x="206294" y="683701"/>
                  </a:lnTo>
                  <a:lnTo>
                    <a:pt x="206592" y="684261"/>
                  </a:lnTo>
                  <a:lnTo>
                    <a:pt x="206834" y="684506"/>
                  </a:lnTo>
                  <a:lnTo>
                    <a:pt x="207176" y="684844"/>
                  </a:lnTo>
                  <a:lnTo>
                    <a:pt x="207375" y="685392"/>
                  </a:lnTo>
                  <a:lnTo>
                    <a:pt x="207397" y="685745"/>
                  </a:lnTo>
                  <a:lnTo>
                    <a:pt x="207408" y="686068"/>
                  </a:lnTo>
                  <a:lnTo>
                    <a:pt x="207408" y="686104"/>
                  </a:lnTo>
                  <a:lnTo>
                    <a:pt x="207408" y="686126"/>
                  </a:lnTo>
                  <a:lnTo>
                    <a:pt x="207243" y="686688"/>
                  </a:lnTo>
                  <a:lnTo>
                    <a:pt x="206978" y="687312"/>
                  </a:lnTo>
                  <a:lnTo>
                    <a:pt x="206856" y="687597"/>
                  </a:lnTo>
                  <a:lnTo>
                    <a:pt x="206382" y="688411"/>
                  </a:lnTo>
                  <a:lnTo>
                    <a:pt x="206327" y="688503"/>
                  </a:lnTo>
                  <a:lnTo>
                    <a:pt x="206294" y="688769"/>
                  </a:lnTo>
                  <a:lnTo>
                    <a:pt x="206205" y="689395"/>
                  </a:lnTo>
                  <a:lnTo>
                    <a:pt x="206470" y="689945"/>
                  </a:lnTo>
                  <a:lnTo>
                    <a:pt x="206812" y="690464"/>
                  </a:lnTo>
                  <a:lnTo>
                    <a:pt x="207408" y="690936"/>
                  </a:lnTo>
                  <a:lnTo>
                    <a:pt x="207882" y="691175"/>
                  </a:lnTo>
                  <a:lnTo>
                    <a:pt x="208556" y="691217"/>
                  </a:lnTo>
                  <a:lnTo>
                    <a:pt x="209372" y="691211"/>
                  </a:lnTo>
                  <a:lnTo>
                    <a:pt x="209913" y="691205"/>
                  </a:lnTo>
                  <a:lnTo>
                    <a:pt x="210464" y="691177"/>
                  </a:lnTo>
                  <a:lnTo>
                    <a:pt x="211159" y="691139"/>
                  </a:lnTo>
                  <a:lnTo>
                    <a:pt x="211645" y="691348"/>
                  </a:lnTo>
                  <a:lnTo>
                    <a:pt x="212064" y="691677"/>
                  </a:lnTo>
                  <a:lnTo>
                    <a:pt x="212141" y="691713"/>
                  </a:lnTo>
                  <a:lnTo>
                    <a:pt x="212627" y="691921"/>
                  </a:lnTo>
                  <a:lnTo>
                    <a:pt x="213366" y="692161"/>
                  </a:lnTo>
                  <a:lnTo>
                    <a:pt x="213686" y="692271"/>
                  </a:lnTo>
                  <a:lnTo>
                    <a:pt x="213895" y="692346"/>
                  </a:lnTo>
                  <a:lnTo>
                    <a:pt x="214238" y="692512"/>
                  </a:lnTo>
                  <a:lnTo>
                    <a:pt x="214822" y="692662"/>
                  </a:lnTo>
                  <a:lnTo>
                    <a:pt x="215429" y="692996"/>
                  </a:lnTo>
                  <a:lnTo>
                    <a:pt x="215804" y="693278"/>
                  </a:lnTo>
                  <a:lnTo>
                    <a:pt x="216069" y="693612"/>
                  </a:lnTo>
                  <a:lnTo>
                    <a:pt x="216135" y="694059"/>
                  </a:lnTo>
                  <a:lnTo>
                    <a:pt x="216113" y="694687"/>
                  </a:lnTo>
                  <a:lnTo>
                    <a:pt x="215992" y="695213"/>
                  </a:lnTo>
                  <a:lnTo>
                    <a:pt x="215815" y="695547"/>
                  </a:lnTo>
                  <a:lnTo>
                    <a:pt x="215451" y="695887"/>
                  </a:lnTo>
                  <a:lnTo>
                    <a:pt x="215076" y="696311"/>
                  </a:lnTo>
                  <a:lnTo>
                    <a:pt x="214999" y="696444"/>
                  </a:lnTo>
                  <a:lnTo>
                    <a:pt x="214955" y="696514"/>
                  </a:lnTo>
                  <a:lnTo>
                    <a:pt x="214955" y="696747"/>
                  </a:lnTo>
                  <a:lnTo>
                    <a:pt x="215142" y="697031"/>
                  </a:lnTo>
                  <a:lnTo>
                    <a:pt x="215142" y="697040"/>
                  </a:lnTo>
                  <a:lnTo>
                    <a:pt x="215429" y="697259"/>
                  </a:lnTo>
                  <a:lnTo>
                    <a:pt x="215584" y="697386"/>
                  </a:lnTo>
                  <a:lnTo>
                    <a:pt x="215694" y="697454"/>
                  </a:lnTo>
                  <a:lnTo>
                    <a:pt x="215848" y="697541"/>
                  </a:lnTo>
                  <a:lnTo>
                    <a:pt x="216213" y="697672"/>
                  </a:lnTo>
                  <a:lnTo>
                    <a:pt x="216444" y="697751"/>
                  </a:lnTo>
                  <a:lnTo>
                    <a:pt x="216731" y="697912"/>
                  </a:lnTo>
                  <a:lnTo>
                    <a:pt x="217018" y="698078"/>
                  </a:lnTo>
                  <a:lnTo>
                    <a:pt x="217393" y="698377"/>
                  </a:lnTo>
                  <a:lnTo>
                    <a:pt x="217923" y="698861"/>
                  </a:lnTo>
                  <a:lnTo>
                    <a:pt x="218110" y="698930"/>
                  </a:lnTo>
                  <a:lnTo>
                    <a:pt x="218298" y="698999"/>
                  </a:lnTo>
                  <a:lnTo>
                    <a:pt x="218585" y="698999"/>
                  </a:lnTo>
                  <a:lnTo>
                    <a:pt x="218706" y="698999"/>
                  </a:lnTo>
                  <a:lnTo>
                    <a:pt x="219213" y="698987"/>
                  </a:lnTo>
                  <a:lnTo>
                    <a:pt x="219644" y="698957"/>
                  </a:lnTo>
                  <a:lnTo>
                    <a:pt x="219975" y="698933"/>
                  </a:lnTo>
                  <a:lnTo>
                    <a:pt x="220284" y="698873"/>
                  </a:lnTo>
                  <a:lnTo>
                    <a:pt x="220604" y="698891"/>
                  </a:lnTo>
                  <a:lnTo>
                    <a:pt x="221001" y="699088"/>
                  </a:lnTo>
                  <a:lnTo>
                    <a:pt x="221398" y="699249"/>
                  </a:lnTo>
                  <a:lnTo>
                    <a:pt x="221663" y="699380"/>
                  </a:lnTo>
                  <a:lnTo>
                    <a:pt x="221950" y="699293"/>
                  </a:lnTo>
                  <a:lnTo>
                    <a:pt x="222049" y="699246"/>
                  </a:lnTo>
                  <a:lnTo>
                    <a:pt x="222192" y="699152"/>
                  </a:lnTo>
                  <a:lnTo>
                    <a:pt x="222523" y="698943"/>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 name="Google Shape;449;p56"/>
            <p:cNvSpPr/>
            <p:nvPr/>
          </p:nvSpPr>
          <p:spPr>
            <a:xfrm rot="10800000" flipH="1">
              <a:off x="4620958" y="3858440"/>
              <a:ext cx="892731" cy="572600"/>
            </a:xfrm>
            <a:custGeom>
              <a:avLst/>
              <a:gdLst/>
              <a:ahLst/>
              <a:cxnLst/>
              <a:rect l="l" t="t" r="r" b="b"/>
              <a:pathLst>
                <a:path w="892731" h="572600" extrusionOk="0">
                  <a:moveTo>
                    <a:pt x="419058" y="564746"/>
                  </a:moveTo>
                  <a:lnTo>
                    <a:pt x="419420" y="564692"/>
                  </a:lnTo>
                  <a:lnTo>
                    <a:pt x="419517" y="564744"/>
                  </a:lnTo>
                  <a:lnTo>
                    <a:pt x="419823" y="564907"/>
                  </a:lnTo>
                  <a:lnTo>
                    <a:pt x="419963" y="564996"/>
                  </a:lnTo>
                  <a:lnTo>
                    <a:pt x="420260" y="565120"/>
                  </a:lnTo>
                  <a:lnTo>
                    <a:pt x="420617" y="565139"/>
                  </a:lnTo>
                  <a:lnTo>
                    <a:pt x="420643" y="565140"/>
                  </a:lnTo>
                  <a:lnTo>
                    <a:pt x="421063" y="565144"/>
                  </a:lnTo>
                  <a:lnTo>
                    <a:pt x="421514" y="565268"/>
                  </a:lnTo>
                  <a:lnTo>
                    <a:pt x="422046" y="565268"/>
                  </a:lnTo>
                  <a:lnTo>
                    <a:pt x="422336" y="565496"/>
                  </a:lnTo>
                  <a:lnTo>
                    <a:pt x="422539" y="565811"/>
                  </a:lnTo>
                  <a:lnTo>
                    <a:pt x="422666" y="566051"/>
                  </a:lnTo>
                  <a:lnTo>
                    <a:pt x="422780" y="566216"/>
                  </a:lnTo>
                  <a:lnTo>
                    <a:pt x="422956" y="566659"/>
                  </a:lnTo>
                  <a:lnTo>
                    <a:pt x="423007" y="566950"/>
                  </a:lnTo>
                  <a:lnTo>
                    <a:pt x="423273" y="567177"/>
                  </a:lnTo>
                  <a:lnTo>
                    <a:pt x="423451" y="567089"/>
                  </a:lnTo>
                  <a:lnTo>
                    <a:pt x="423703" y="567050"/>
                  </a:lnTo>
                  <a:lnTo>
                    <a:pt x="423995" y="567013"/>
                  </a:lnTo>
                  <a:lnTo>
                    <a:pt x="424172" y="566937"/>
                  </a:lnTo>
                  <a:lnTo>
                    <a:pt x="424286" y="566886"/>
                  </a:lnTo>
                  <a:lnTo>
                    <a:pt x="424337" y="566735"/>
                  </a:lnTo>
                  <a:lnTo>
                    <a:pt x="424413" y="566456"/>
                  </a:lnTo>
                  <a:lnTo>
                    <a:pt x="424513" y="566343"/>
                  </a:lnTo>
                  <a:lnTo>
                    <a:pt x="424728" y="566141"/>
                  </a:lnTo>
                  <a:lnTo>
                    <a:pt x="424957" y="565989"/>
                  </a:lnTo>
                  <a:lnTo>
                    <a:pt x="425235" y="565875"/>
                  </a:lnTo>
                  <a:lnTo>
                    <a:pt x="425577" y="565736"/>
                  </a:lnTo>
                  <a:lnTo>
                    <a:pt x="425804" y="565533"/>
                  </a:lnTo>
                  <a:lnTo>
                    <a:pt x="425956" y="565242"/>
                  </a:lnTo>
                  <a:lnTo>
                    <a:pt x="425994" y="564851"/>
                  </a:lnTo>
                  <a:lnTo>
                    <a:pt x="425974" y="564549"/>
                  </a:lnTo>
                  <a:lnTo>
                    <a:pt x="425956" y="564281"/>
                  </a:lnTo>
                  <a:lnTo>
                    <a:pt x="426173" y="564265"/>
                  </a:lnTo>
                  <a:lnTo>
                    <a:pt x="426272" y="564125"/>
                  </a:lnTo>
                  <a:lnTo>
                    <a:pt x="426449" y="563937"/>
                  </a:lnTo>
                  <a:lnTo>
                    <a:pt x="426687" y="563737"/>
                  </a:lnTo>
                  <a:lnTo>
                    <a:pt x="427051" y="563316"/>
                  </a:lnTo>
                  <a:lnTo>
                    <a:pt x="426938" y="563015"/>
                  </a:lnTo>
                  <a:lnTo>
                    <a:pt x="426808" y="562606"/>
                  </a:lnTo>
                  <a:lnTo>
                    <a:pt x="426744" y="561916"/>
                  </a:lnTo>
                  <a:lnTo>
                    <a:pt x="426808" y="561615"/>
                  </a:lnTo>
                  <a:lnTo>
                    <a:pt x="426981" y="561162"/>
                  </a:lnTo>
                  <a:lnTo>
                    <a:pt x="427304" y="560428"/>
                  </a:lnTo>
                  <a:lnTo>
                    <a:pt x="427304" y="560062"/>
                  </a:lnTo>
                  <a:lnTo>
                    <a:pt x="427067" y="559567"/>
                  </a:lnTo>
                  <a:lnTo>
                    <a:pt x="426959" y="559222"/>
                  </a:lnTo>
                  <a:lnTo>
                    <a:pt x="426787" y="558683"/>
                  </a:lnTo>
                  <a:lnTo>
                    <a:pt x="426765" y="558188"/>
                  </a:lnTo>
                  <a:lnTo>
                    <a:pt x="426744" y="557520"/>
                  </a:lnTo>
                  <a:lnTo>
                    <a:pt x="426636" y="556765"/>
                  </a:lnTo>
                  <a:lnTo>
                    <a:pt x="426873" y="556269"/>
                  </a:lnTo>
                  <a:lnTo>
                    <a:pt x="426956" y="555795"/>
                  </a:lnTo>
                  <a:lnTo>
                    <a:pt x="426959" y="555773"/>
                  </a:lnTo>
                  <a:lnTo>
                    <a:pt x="427239" y="554976"/>
                  </a:lnTo>
                  <a:lnTo>
                    <a:pt x="427282" y="554459"/>
                  </a:lnTo>
                  <a:lnTo>
                    <a:pt x="427563" y="554028"/>
                  </a:lnTo>
                  <a:lnTo>
                    <a:pt x="427908" y="553726"/>
                  </a:lnTo>
                  <a:lnTo>
                    <a:pt x="428361" y="553425"/>
                  </a:lnTo>
                  <a:lnTo>
                    <a:pt x="429051" y="553080"/>
                  </a:lnTo>
                  <a:lnTo>
                    <a:pt x="429781" y="552985"/>
                  </a:lnTo>
                  <a:lnTo>
                    <a:pt x="429944" y="552907"/>
                  </a:lnTo>
                  <a:lnTo>
                    <a:pt x="430431" y="552542"/>
                  </a:lnTo>
                  <a:lnTo>
                    <a:pt x="430673" y="552254"/>
                  </a:lnTo>
                  <a:lnTo>
                    <a:pt x="430810" y="552092"/>
                  </a:lnTo>
                  <a:lnTo>
                    <a:pt x="431195" y="551711"/>
                  </a:lnTo>
                  <a:lnTo>
                    <a:pt x="431604" y="551386"/>
                  </a:lnTo>
                  <a:lnTo>
                    <a:pt x="431880" y="550997"/>
                  </a:lnTo>
                  <a:lnTo>
                    <a:pt x="432075" y="550747"/>
                  </a:lnTo>
                  <a:lnTo>
                    <a:pt x="432332" y="550578"/>
                  </a:lnTo>
                  <a:lnTo>
                    <a:pt x="432685" y="550129"/>
                  </a:lnTo>
                  <a:lnTo>
                    <a:pt x="432920" y="549748"/>
                  </a:lnTo>
                  <a:lnTo>
                    <a:pt x="432958" y="549387"/>
                  </a:lnTo>
                  <a:lnTo>
                    <a:pt x="432775" y="548986"/>
                  </a:lnTo>
                  <a:lnTo>
                    <a:pt x="432597" y="548593"/>
                  </a:lnTo>
                  <a:lnTo>
                    <a:pt x="432555" y="548185"/>
                  </a:lnTo>
                  <a:lnTo>
                    <a:pt x="432538" y="548028"/>
                  </a:lnTo>
                  <a:lnTo>
                    <a:pt x="432545" y="547410"/>
                  </a:lnTo>
                  <a:lnTo>
                    <a:pt x="432633" y="547057"/>
                  </a:lnTo>
                  <a:lnTo>
                    <a:pt x="432818" y="546799"/>
                  </a:lnTo>
                  <a:lnTo>
                    <a:pt x="433678" y="545947"/>
                  </a:lnTo>
                  <a:lnTo>
                    <a:pt x="433962" y="545722"/>
                  </a:lnTo>
                  <a:lnTo>
                    <a:pt x="434318" y="545975"/>
                  </a:lnTo>
                  <a:lnTo>
                    <a:pt x="434593" y="546228"/>
                  </a:lnTo>
                  <a:lnTo>
                    <a:pt x="434966" y="546532"/>
                  </a:lnTo>
                  <a:lnTo>
                    <a:pt x="435730" y="546944"/>
                  </a:lnTo>
                  <a:lnTo>
                    <a:pt x="436069" y="547107"/>
                  </a:lnTo>
                  <a:lnTo>
                    <a:pt x="437145" y="547507"/>
                  </a:lnTo>
                  <a:lnTo>
                    <a:pt x="437211" y="547543"/>
                  </a:lnTo>
                  <a:lnTo>
                    <a:pt x="438155" y="548052"/>
                  </a:lnTo>
                  <a:lnTo>
                    <a:pt x="438698" y="548264"/>
                  </a:lnTo>
                  <a:lnTo>
                    <a:pt x="439279" y="548440"/>
                  </a:lnTo>
                  <a:lnTo>
                    <a:pt x="439424" y="548484"/>
                  </a:lnTo>
                  <a:lnTo>
                    <a:pt x="439904" y="548675"/>
                  </a:lnTo>
                  <a:lnTo>
                    <a:pt x="440222" y="548764"/>
                  </a:lnTo>
                  <a:lnTo>
                    <a:pt x="440675" y="549166"/>
                  </a:lnTo>
                  <a:lnTo>
                    <a:pt x="440905" y="549936"/>
                  </a:lnTo>
                  <a:lnTo>
                    <a:pt x="441043" y="550212"/>
                  </a:lnTo>
                  <a:lnTo>
                    <a:pt x="441282" y="550488"/>
                  </a:lnTo>
                  <a:lnTo>
                    <a:pt x="441392" y="550505"/>
                  </a:lnTo>
                  <a:lnTo>
                    <a:pt x="441548" y="550331"/>
                  </a:lnTo>
                  <a:lnTo>
                    <a:pt x="442176" y="549618"/>
                  </a:lnTo>
                  <a:lnTo>
                    <a:pt x="442689" y="549210"/>
                  </a:lnTo>
                  <a:lnTo>
                    <a:pt x="442914" y="548858"/>
                  </a:lnTo>
                  <a:lnTo>
                    <a:pt x="443029" y="548677"/>
                  </a:lnTo>
                  <a:lnTo>
                    <a:pt x="443434" y="548282"/>
                  </a:lnTo>
                  <a:lnTo>
                    <a:pt x="443898" y="548107"/>
                  </a:lnTo>
                  <a:lnTo>
                    <a:pt x="444270" y="548016"/>
                  </a:lnTo>
                  <a:lnTo>
                    <a:pt x="444537" y="548071"/>
                  </a:lnTo>
                  <a:lnTo>
                    <a:pt x="444702" y="548043"/>
                  </a:lnTo>
                  <a:lnTo>
                    <a:pt x="445311" y="547463"/>
                  </a:lnTo>
                  <a:lnTo>
                    <a:pt x="445808" y="546823"/>
                  </a:lnTo>
                  <a:lnTo>
                    <a:pt x="446160" y="546209"/>
                  </a:lnTo>
                  <a:lnTo>
                    <a:pt x="446190" y="546120"/>
                  </a:lnTo>
                  <a:lnTo>
                    <a:pt x="446235" y="545988"/>
                  </a:lnTo>
                  <a:lnTo>
                    <a:pt x="446525" y="545775"/>
                  </a:lnTo>
                  <a:lnTo>
                    <a:pt x="446672" y="545784"/>
                  </a:lnTo>
                  <a:lnTo>
                    <a:pt x="447057" y="545738"/>
                  </a:lnTo>
                  <a:lnTo>
                    <a:pt x="447552" y="545627"/>
                  </a:lnTo>
                  <a:lnTo>
                    <a:pt x="447960" y="545545"/>
                  </a:lnTo>
                  <a:lnTo>
                    <a:pt x="448483" y="545506"/>
                  </a:lnTo>
                  <a:lnTo>
                    <a:pt x="448793" y="545435"/>
                  </a:lnTo>
                  <a:lnTo>
                    <a:pt x="448914" y="545407"/>
                  </a:lnTo>
                  <a:lnTo>
                    <a:pt x="449267" y="545236"/>
                  </a:lnTo>
                  <a:lnTo>
                    <a:pt x="449646" y="545181"/>
                  </a:lnTo>
                  <a:lnTo>
                    <a:pt x="449950" y="545181"/>
                  </a:lnTo>
                  <a:lnTo>
                    <a:pt x="450242" y="545192"/>
                  </a:lnTo>
                  <a:lnTo>
                    <a:pt x="450441" y="545199"/>
                  </a:lnTo>
                  <a:lnTo>
                    <a:pt x="450760" y="545159"/>
                  </a:lnTo>
                  <a:lnTo>
                    <a:pt x="451088" y="545021"/>
                  </a:lnTo>
                  <a:lnTo>
                    <a:pt x="451201" y="544872"/>
                  </a:lnTo>
                  <a:lnTo>
                    <a:pt x="451468" y="544452"/>
                  </a:lnTo>
                  <a:lnTo>
                    <a:pt x="451658" y="544324"/>
                  </a:lnTo>
                  <a:lnTo>
                    <a:pt x="452011" y="544211"/>
                  </a:lnTo>
                  <a:lnTo>
                    <a:pt x="452247" y="544216"/>
                  </a:lnTo>
                  <a:lnTo>
                    <a:pt x="452431" y="544375"/>
                  </a:lnTo>
                  <a:lnTo>
                    <a:pt x="452667" y="544888"/>
                  </a:lnTo>
                  <a:lnTo>
                    <a:pt x="452923" y="545656"/>
                  </a:lnTo>
                  <a:lnTo>
                    <a:pt x="453117" y="545963"/>
                  </a:lnTo>
                  <a:lnTo>
                    <a:pt x="453137" y="545995"/>
                  </a:lnTo>
                  <a:lnTo>
                    <a:pt x="453231" y="546142"/>
                  </a:lnTo>
                  <a:lnTo>
                    <a:pt x="453468" y="546147"/>
                  </a:lnTo>
                  <a:lnTo>
                    <a:pt x="453580" y="546118"/>
                  </a:lnTo>
                  <a:lnTo>
                    <a:pt x="453847" y="545904"/>
                  </a:lnTo>
                  <a:lnTo>
                    <a:pt x="454313" y="545281"/>
                  </a:lnTo>
                  <a:lnTo>
                    <a:pt x="454354" y="545231"/>
                  </a:lnTo>
                  <a:lnTo>
                    <a:pt x="454707" y="544954"/>
                  </a:lnTo>
                  <a:lnTo>
                    <a:pt x="455184" y="544549"/>
                  </a:lnTo>
                  <a:lnTo>
                    <a:pt x="455538" y="544355"/>
                  </a:lnTo>
                  <a:lnTo>
                    <a:pt x="455866" y="543996"/>
                  </a:lnTo>
                  <a:lnTo>
                    <a:pt x="456061" y="543802"/>
                  </a:lnTo>
                  <a:lnTo>
                    <a:pt x="456466" y="543571"/>
                  </a:lnTo>
                  <a:lnTo>
                    <a:pt x="456578" y="543361"/>
                  </a:lnTo>
                  <a:lnTo>
                    <a:pt x="456650" y="543109"/>
                  </a:lnTo>
                  <a:lnTo>
                    <a:pt x="456669" y="543027"/>
                  </a:lnTo>
                  <a:lnTo>
                    <a:pt x="456722" y="542787"/>
                  </a:lnTo>
                  <a:lnTo>
                    <a:pt x="456815" y="542669"/>
                  </a:lnTo>
                  <a:lnTo>
                    <a:pt x="456923" y="542609"/>
                  </a:lnTo>
                  <a:lnTo>
                    <a:pt x="457128" y="542495"/>
                  </a:lnTo>
                  <a:lnTo>
                    <a:pt x="457558" y="542039"/>
                  </a:lnTo>
                  <a:lnTo>
                    <a:pt x="457820" y="541716"/>
                  </a:lnTo>
                  <a:lnTo>
                    <a:pt x="458062" y="541431"/>
                  </a:lnTo>
                  <a:lnTo>
                    <a:pt x="458420" y="541152"/>
                  </a:lnTo>
                  <a:lnTo>
                    <a:pt x="458677" y="540806"/>
                  </a:lnTo>
                  <a:lnTo>
                    <a:pt x="459216" y="540259"/>
                  </a:lnTo>
                  <a:lnTo>
                    <a:pt x="459608" y="540095"/>
                  </a:lnTo>
                  <a:lnTo>
                    <a:pt x="459700" y="540071"/>
                  </a:lnTo>
                  <a:lnTo>
                    <a:pt x="459871" y="540051"/>
                  </a:lnTo>
                  <a:lnTo>
                    <a:pt x="460101" y="540066"/>
                  </a:lnTo>
                  <a:lnTo>
                    <a:pt x="460337" y="540051"/>
                  </a:lnTo>
                  <a:lnTo>
                    <a:pt x="460723" y="539947"/>
                  </a:lnTo>
                  <a:lnTo>
                    <a:pt x="460817" y="539933"/>
                  </a:lnTo>
                  <a:lnTo>
                    <a:pt x="461171" y="539875"/>
                  </a:lnTo>
                  <a:lnTo>
                    <a:pt x="461382" y="539850"/>
                  </a:lnTo>
                  <a:lnTo>
                    <a:pt x="461493" y="539856"/>
                  </a:lnTo>
                  <a:lnTo>
                    <a:pt x="461624" y="539925"/>
                  </a:lnTo>
                  <a:lnTo>
                    <a:pt x="461729" y="540041"/>
                  </a:lnTo>
                  <a:lnTo>
                    <a:pt x="461833" y="540194"/>
                  </a:lnTo>
                  <a:lnTo>
                    <a:pt x="461897" y="540458"/>
                  </a:lnTo>
                  <a:lnTo>
                    <a:pt x="461937" y="540732"/>
                  </a:lnTo>
                  <a:lnTo>
                    <a:pt x="462157" y="541289"/>
                  </a:lnTo>
                  <a:lnTo>
                    <a:pt x="462306" y="541587"/>
                  </a:lnTo>
                  <a:lnTo>
                    <a:pt x="462399" y="541735"/>
                  </a:lnTo>
                  <a:lnTo>
                    <a:pt x="462580" y="541861"/>
                  </a:lnTo>
                  <a:lnTo>
                    <a:pt x="462831" y="541939"/>
                  </a:lnTo>
                  <a:lnTo>
                    <a:pt x="463113" y="541932"/>
                  </a:lnTo>
                  <a:lnTo>
                    <a:pt x="463930" y="541728"/>
                  </a:lnTo>
                  <a:lnTo>
                    <a:pt x="464166" y="541720"/>
                  </a:lnTo>
                  <a:lnTo>
                    <a:pt x="464339" y="541768"/>
                  </a:lnTo>
                  <a:lnTo>
                    <a:pt x="464544" y="541826"/>
                  </a:lnTo>
                  <a:lnTo>
                    <a:pt x="464723" y="541877"/>
                  </a:lnTo>
                  <a:lnTo>
                    <a:pt x="465570" y="542143"/>
                  </a:lnTo>
                  <a:lnTo>
                    <a:pt x="466599" y="542668"/>
                  </a:lnTo>
                  <a:lnTo>
                    <a:pt x="466914" y="543019"/>
                  </a:lnTo>
                  <a:lnTo>
                    <a:pt x="466939" y="543132"/>
                  </a:lnTo>
                  <a:lnTo>
                    <a:pt x="466723" y="544182"/>
                  </a:lnTo>
                  <a:lnTo>
                    <a:pt x="466596" y="544469"/>
                  </a:lnTo>
                  <a:lnTo>
                    <a:pt x="466378" y="544958"/>
                  </a:lnTo>
                  <a:lnTo>
                    <a:pt x="466166" y="545523"/>
                  </a:lnTo>
                  <a:lnTo>
                    <a:pt x="465933" y="546679"/>
                  </a:lnTo>
                  <a:lnTo>
                    <a:pt x="465760" y="547673"/>
                  </a:lnTo>
                  <a:lnTo>
                    <a:pt x="465600" y="548749"/>
                  </a:lnTo>
                  <a:lnTo>
                    <a:pt x="465488" y="549065"/>
                  </a:lnTo>
                  <a:lnTo>
                    <a:pt x="465377" y="549159"/>
                  </a:lnTo>
                  <a:lnTo>
                    <a:pt x="465331" y="549296"/>
                  </a:lnTo>
                  <a:lnTo>
                    <a:pt x="465149" y="549478"/>
                  </a:lnTo>
                  <a:lnTo>
                    <a:pt x="464939" y="549661"/>
                  </a:lnTo>
                  <a:lnTo>
                    <a:pt x="464738" y="549770"/>
                  </a:lnTo>
                  <a:lnTo>
                    <a:pt x="464684" y="549903"/>
                  </a:lnTo>
                  <a:lnTo>
                    <a:pt x="464638" y="550016"/>
                  </a:lnTo>
                  <a:lnTo>
                    <a:pt x="464638" y="550253"/>
                  </a:lnTo>
                  <a:lnTo>
                    <a:pt x="464538" y="550417"/>
                  </a:lnTo>
                  <a:lnTo>
                    <a:pt x="464501" y="550635"/>
                  </a:lnTo>
                  <a:lnTo>
                    <a:pt x="464448" y="551034"/>
                  </a:lnTo>
                  <a:lnTo>
                    <a:pt x="464039" y="551756"/>
                  </a:lnTo>
                  <a:lnTo>
                    <a:pt x="464036" y="552058"/>
                  </a:lnTo>
                  <a:lnTo>
                    <a:pt x="463845" y="552295"/>
                  </a:lnTo>
                  <a:lnTo>
                    <a:pt x="463510" y="552552"/>
                  </a:lnTo>
                  <a:lnTo>
                    <a:pt x="463074" y="553199"/>
                  </a:lnTo>
                  <a:lnTo>
                    <a:pt x="462957" y="553449"/>
                  </a:lnTo>
                  <a:lnTo>
                    <a:pt x="462823" y="553981"/>
                  </a:lnTo>
                  <a:lnTo>
                    <a:pt x="462796" y="554172"/>
                  </a:lnTo>
                  <a:lnTo>
                    <a:pt x="462677" y="554382"/>
                  </a:lnTo>
                  <a:lnTo>
                    <a:pt x="462280" y="554877"/>
                  </a:lnTo>
                  <a:lnTo>
                    <a:pt x="462030" y="555083"/>
                  </a:lnTo>
                  <a:lnTo>
                    <a:pt x="461765" y="555393"/>
                  </a:lnTo>
                  <a:lnTo>
                    <a:pt x="461547" y="555676"/>
                  </a:lnTo>
                  <a:lnTo>
                    <a:pt x="461427" y="555841"/>
                  </a:lnTo>
                  <a:lnTo>
                    <a:pt x="461163" y="556068"/>
                  </a:lnTo>
                  <a:lnTo>
                    <a:pt x="460989" y="556251"/>
                  </a:lnTo>
                  <a:lnTo>
                    <a:pt x="460844" y="556734"/>
                  </a:lnTo>
                  <a:lnTo>
                    <a:pt x="460844" y="557189"/>
                  </a:lnTo>
                  <a:lnTo>
                    <a:pt x="460940" y="557565"/>
                  </a:lnTo>
                  <a:lnTo>
                    <a:pt x="460972" y="557772"/>
                  </a:lnTo>
                  <a:lnTo>
                    <a:pt x="460987" y="557917"/>
                  </a:lnTo>
                  <a:lnTo>
                    <a:pt x="461059" y="558133"/>
                  </a:lnTo>
                  <a:lnTo>
                    <a:pt x="461363" y="558541"/>
                  </a:lnTo>
                  <a:lnTo>
                    <a:pt x="461516" y="558693"/>
                  </a:lnTo>
                  <a:lnTo>
                    <a:pt x="461820" y="558933"/>
                  </a:lnTo>
                  <a:lnTo>
                    <a:pt x="462068" y="559085"/>
                  </a:lnTo>
                  <a:lnTo>
                    <a:pt x="462317" y="559238"/>
                  </a:lnTo>
                  <a:lnTo>
                    <a:pt x="462573" y="559254"/>
                  </a:lnTo>
                  <a:lnTo>
                    <a:pt x="462709" y="559326"/>
                  </a:lnTo>
                  <a:lnTo>
                    <a:pt x="462845" y="559373"/>
                  </a:lnTo>
                  <a:lnTo>
                    <a:pt x="462973" y="559405"/>
                  </a:lnTo>
                  <a:lnTo>
                    <a:pt x="463046" y="559454"/>
                  </a:lnTo>
                  <a:lnTo>
                    <a:pt x="463125" y="559510"/>
                  </a:lnTo>
                  <a:lnTo>
                    <a:pt x="463222" y="559589"/>
                  </a:lnTo>
                  <a:lnTo>
                    <a:pt x="463270" y="559589"/>
                  </a:lnTo>
                  <a:lnTo>
                    <a:pt x="463374" y="559630"/>
                  </a:lnTo>
                  <a:lnTo>
                    <a:pt x="463488" y="559563"/>
                  </a:lnTo>
                  <a:lnTo>
                    <a:pt x="463471" y="559366"/>
                  </a:lnTo>
                  <a:lnTo>
                    <a:pt x="463475" y="559149"/>
                  </a:lnTo>
                  <a:lnTo>
                    <a:pt x="463494" y="558886"/>
                  </a:lnTo>
                  <a:lnTo>
                    <a:pt x="463678" y="558685"/>
                  </a:lnTo>
                  <a:lnTo>
                    <a:pt x="463975" y="558429"/>
                  </a:lnTo>
                  <a:lnTo>
                    <a:pt x="464279" y="558238"/>
                  </a:lnTo>
                  <a:lnTo>
                    <a:pt x="464543" y="558013"/>
                  </a:lnTo>
                  <a:lnTo>
                    <a:pt x="464840" y="557789"/>
                  </a:lnTo>
                  <a:lnTo>
                    <a:pt x="465176" y="557701"/>
                  </a:lnTo>
                  <a:lnTo>
                    <a:pt x="465333" y="557701"/>
                  </a:lnTo>
                  <a:lnTo>
                    <a:pt x="465569" y="557701"/>
                  </a:lnTo>
                  <a:lnTo>
                    <a:pt x="465873" y="557597"/>
                  </a:lnTo>
                  <a:lnTo>
                    <a:pt x="466194" y="557188"/>
                  </a:lnTo>
                  <a:lnTo>
                    <a:pt x="466434" y="556804"/>
                  </a:lnTo>
                  <a:lnTo>
                    <a:pt x="466589" y="556309"/>
                  </a:lnTo>
                  <a:lnTo>
                    <a:pt x="466981" y="555740"/>
                  </a:lnTo>
                  <a:lnTo>
                    <a:pt x="467289" y="555456"/>
                  </a:lnTo>
                  <a:lnTo>
                    <a:pt x="467598" y="555210"/>
                  </a:lnTo>
                  <a:lnTo>
                    <a:pt x="467760" y="555021"/>
                  </a:lnTo>
                  <a:lnTo>
                    <a:pt x="468006" y="554737"/>
                  </a:lnTo>
                  <a:lnTo>
                    <a:pt x="468325" y="554181"/>
                  </a:lnTo>
                  <a:lnTo>
                    <a:pt x="468921" y="553500"/>
                  </a:lnTo>
                  <a:lnTo>
                    <a:pt x="468964" y="553385"/>
                  </a:lnTo>
                  <a:lnTo>
                    <a:pt x="469088" y="552985"/>
                  </a:lnTo>
                  <a:lnTo>
                    <a:pt x="469274" y="552686"/>
                  </a:lnTo>
                  <a:lnTo>
                    <a:pt x="469411" y="552450"/>
                  </a:lnTo>
                  <a:lnTo>
                    <a:pt x="469500" y="552264"/>
                  </a:lnTo>
                  <a:lnTo>
                    <a:pt x="469605" y="552044"/>
                  </a:lnTo>
                  <a:lnTo>
                    <a:pt x="469712" y="551909"/>
                  </a:lnTo>
                  <a:lnTo>
                    <a:pt x="469760" y="551880"/>
                  </a:lnTo>
                  <a:lnTo>
                    <a:pt x="470103" y="551671"/>
                  </a:lnTo>
                  <a:lnTo>
                    <a:pt x="470426" y="551356"/>
                  </a:lnTo>
                  <a:lnTo>
                    <a:pt x="471114" y="550464"/>
                  </a:lnTo>
                  <a:lnTo>
                    <a:pt x="471491" y="549717"/>
                  </a:lnTo>
                  <a:lnTo>
                    <a:pt x="471578" y="549509"/>
                  </a:lnTo>
                  <a:lnTo>
                    <a:pt x="471584" y="549056"/>
                  </a:lnTo>
                  <a:lnTo>
                    <a:pt x="471680" y="548800"/>
                  </a:lnTo>
                  <a:lnTo>
                    <a:pt x="471840" y="548527"/>
                  </a:lnTo>
                  <a:lnTo>
                    <a:pt x="472000" y="548311"/>
                  </a:lnTo>
                  <a:lnTo>
                    <a:pt x="472168" y="548050"/>
                  </a:lnTo>
                  <a:lnTo>
                    <a:pt x="472190" y="547983"/>
                  </a:lnTo>
                  <a:lnTo>
                    <a:pt x="472430" y="547222"/>
                  </a:lnTo>
                  <a:lnTo>
                    <a:pt x="472446" y="547152"/>
                  </a:lnTo>
                  <a:lnTo>
                    <a:pt x="472448" y="547153"/>
                  </a:lnTo>
                  <a:lnTo>
                    <a:pt x="472595" y="546740"/>
                  </a:lnTo>
                  <a:lnTo>
                    <a:pt x="472901" y="546145"/>
                  </a:lnTo>
                  <a:lnTo>
                    <a:pt x="473214" y="545475"/>
                  </a:lnTo>
                  <a:lnTo>
                    <a:pt x="473341" y="545194"/>
                  </a:lnTo>
                  <a:lnTo>
                    <a:pt x="473460" y="544930"/>
                  </a:lnTo>
                  <a:lnTo>
                    <a:pt x="473511" y="544783"/>
                  </a:lnTo>
                  <a:lnTo>
                    <a:pt x="473553" y="544289"/>
                  </a:lnTo>
                  <a:lnTo>
                    <a:pt x="473642" y="544197"/>
                  </a:lnTo>
                  <a:lnTo>
                    <a:pt x="473730" y="544013"/>
                  </a:lnTo>
                  <a:lnTo>
                    <a:pt x="473811" y="543797"/>
                  </a:lnTo>
                  <a:lnTo>
                    <a:pt x="473907" y="543573"/>
                  </a:lnTo>
                  <a:lnTo>
                    <a:pt x="473931" y="543429"/>
                  </a:lnTo>
                  <a:lnTo>
                    <a:pt x="474011" y="543228"/>
                  </a:lnTo>
                  <a:lnTo>
                    <a:pt x="474067" y="543012"/>
                  </a:lnTo>
                  <a:lnTo>
                    <a:pt x="474131" y="542845"/>
                  </a:lnTo>
                  <a:lnTo>
                    <a:pt x="474155" y="542700"/>
                  </a:lnTo>
                  <a:lnTo>
                    <a:pt x="474113" y="542523"/>
                  </a:lnTo>
                  <a:lnTo>
                    <a:pt x="474083" y="542396"/>
                  </a:lnTo>
                  <a:lnTo>
                    <a:pt x="474067" y="542204"/>
                  </a:lnTo>
                  <a:lnTo>
                    <a:pt x="473947" y="541948"/>
                  </a:lnTo>
                  <a:lnTo>
                    <a:pt x="474003" y="541860"/>
                  </a:lnTo>
                  <a:lnTo>
                    <a:pt x="474140" y="541756"/>
                  </a:lnTo>
                  <a:lnTo>
                    <a:pt x="474420" y="541594"/>
                  </a:lnTo>
                  <a:lnTo>
                    <a:pt x="474932" y="541011"/>
                  </a:lnTo>
                  <a:lnTo>
                    <a:pt x="475061" y="540527"/>
                  </a:lnTo>
                  <a:lnTo>
                    <a:pt x="475180" y="540073"/>
                  </a:lnTo>
                  <a:lnTo>
                    <a:pt x="475218" y="539835"/>
                  </a:lnTo>
                  <a:lnTo>
                    <a:pt x="475245" y="539657"/>
                  </a:lnTo>
                  <a:lnTo>
                    <a:pt x="475382" y="539458"/>
                  </a:lnTo>
                  <a:lnTo>
                    <a:pt x="475749" y="539139"/>
                  </a:lnTo>
                  <a:lnTo>
                    <a:pt x="475926" y="538795"/>
                  </a:lnTo>
                  <a:lnTo>
                    <a:pt x="476069" y="538579"/>
                  </a:lnTo>
                  <a:lnTo>
                    <a:pt x="476194" y="538278"/>
                  </a:lnTo>
                  <a:lnTo>
                    <a:pt x="476218" y="538223"/>
                  </a:lnTo>
                  <a:lnTo>
                    <a:pt x="476350" y="537927"/>
                  </a:lnTo>
                  <a:lnTo>
                    <a:pt x="476580" y="537389"/>
                  </a:lnTo>
                  <a:lnTo>
                    <a:pt x="476641" y="537230"/>
                  </a:lnTo>
                  <a:lnTo>
                    <a:pt x="476708" y="537053"/>
                  </a:lnTo>
                  <a:lnTo>
                    <a:pt x="477164" y="536596"/>
                  </a:lnTo>
                  <a:lnTo>
                    <a:pt x="477443" y="536026"/>
                  </a:lnTo>
                  <a:lnTo>
                    <a:pt x="478351" y="534730"/>
                  </a:lnTo>
                  <a:lnTo>
                    <a:pt x="478476" y="534550"/>
                  </a:lnTo>
                  <a:lnTo>
                    <a:pt x="478815" y="534060"/>
                  </a:lnTo>
                  <a:lnTo>
                    <a:pt x="479007" y="533727"/>
                  </a:lnTo>
                  <a:lnTo>
                    <a:pt x="479195" y="533451"/>
                  </a:lnTo>
                  <a:lnTo>
                    <a:pt x="479421" y="533161"/>
                  </a:lnTo>
                  <a:lnTo>
                    <a:pt x="479716" y="532871"/>
                  </a:lnTo>
                  <a:lnTo>
                    <a:pt x="479899" y="532695"/>
                  </a:lnTo>
                  <a:lnTo>
                    <a:pt x="480045" y="532526"/>
                  </a:lnTo>
                  <a:lnTo>
                    <a:pt x="480335" y="532090"/>
                  </a:lnTo>
                  <a:lnTo>
                    <a:pt x="480598" y="531370"/>
                  </a:lnTo>
                  <a:lnTo>
                    <a:pt x="480850" y="531007"/>
                  </a:lnTo>
                  <a:lnTo>
                    <a:pt x="481296" y="530554"/>
                  </a:lnTo>
                  <a:lnTo>
                    <a:pt x="481703" y="529739"/>
                  </a:lnTo>
                  <a:lnTo>
                    <a:pt x="482816" y="528231"/>
                  </a:lnTo>
                  <a:lnTo>
                    <a:pt x="483196" y="527851"/>
                  </a:lnTo>
                  <a:lnTo>
                    <a:pt x="483713" y="527243"/>
                  </a:lnTo>
                  <a:lnTo>
                    <a:pt x="483732" y="526950"/>
                  </a:lnTo>
                  <a:lnTo>
                    <a:pt x="483915" y="526732"/>
                  </a:lnTo>
                  <a:lnTo>
                    <a:pt x="483922" y="526723"/>
                  </a:lnTo>
                  <a:lnTo>
                    <a:pt x="485066" y="525631"/>
                  </a:lnTo>
                  <a:lnTo>
                    <a:pt x="485999" y="524993"/>
                  </a:lnTo>
                  <a:lnTo>
                    <a:pt x="486115" y="524843"/>
                  </a:lnTo>
                  <a:lnTo>
                    <a:pt x="486332" y="524464"/>
                  </a:lnTo>
                  <a:lnTo>
                    <a:pt x="486453" y="524231"/>
                  </a:lnTo>
                  <a:lnTo>
                    <a:pt x="486545" y="524050"/>
                  </a:lnTo>
                  <a:lnTo>
                    <a:pt x="486643" y="523790"/>
                  </a:lnTo>
                  <a:lnTo>
                    <a:pt x="486829" y="523507"/>
                  </a:lnTo>
                  <a:lnTo>
                    <a:pt x="487002" y="523142"/>
                  </a:lnTo>
                  <a:lnTo>
                    <a:pt x="487130" y="523072"/>
                  </a:lnTo>
                  <a:lnTo>
                    <a:pt x="487505" y="522865"/>
                  </a:lnTo>
                  <a:lnTo>
                    <a:pt x="487754" y="522804"/>
                  </a:lnTo>
                  <a:lnTo>
                    <a:pt x="487855" y="522780"/>
                  </a:lnTo>
                  <a:lnTo>
                    <a:pt x="488111" y="522792"/>
                  </a:lnTo>
                  <a:lnTo>
                    <a:pt x="488341" y="522899"/>
                  </a:lnTo>
                  <a:lnTo>
                    <a:pt x="488781" y="523225"/>
                  </a:lnTo>
                  <a:lnTo>
                    <a:pt x="489216" y="523347"/>
                  </a:lnTo>
                  <a:lnTo>
                    <a:pt x="489826" y="523543"/>
                  </a:lnTo>
                  <a:lnTo>
                    <a:pt x="490325" y="523671"/>
                  </a:lnTo>
                  <a:lnTo>
                    <a:pt x="490753" y="523669"/>
                  </a:lnTo>
                  <a:lnTo>
                    <a:pt x="491162" y="523646"/>
                  </a:lnTo>
                  <a:lnTo>
                    <a:pt x="491700" y="523714"/>
                  </a:lnTo>
                  <a:lnTo>
                    <a:pt x="492133" y="524003"/>
                  </a:lnTo>
                  <a:lnTo>
                    <a:pt x="492278" y="524051"/>
                  </a:lnTo>
                  <a:lnTo>
                    <a:pt x="492589" y="523966"/>
                  </a:lnTo>
                  <a:lnTo>
                    <a:pt x="492633" y="523963"/>
                  </a:lnTo>
                  <a:lnTo>
                    <a:pt x="492857" y="523911"/>
                  </a:lnTo>
                  <a:lnTo>
                    <a:pt x="493413" y="523444"/>
                  </a:lnTo>
                  <a:lnTo>
                    <a:pt x="493689" y="523357"/>
                  </a:lnTo>
                  <a:lnTo>
                    <a:pt x="493891" y="523241"/>
                  </a:lnTo>
                  <a:lnTo>
                    <a:pt x="494119" y="523049"/>
                  </a:lnTo>
                  <a:lnTo>
                    <a:pt x="494279" y="522984"/>
                  </a:lnTo>
                  <a:lnTo>
                    <a:pt x="494527" y="522971"/>
                  </a:lnTo>
                  <a:lnTo>
                    <a:pt x="494639" y="523057"/>
                  </a:lnTo>
                  <a:lnTo>
                    <a:pt x="494773" y="523291"/>
                  </a:lnTo>
                  <a:lnTo>
                    <a:pt x="495064" y="523631"/>
                  </a:lnTo>
                  <a:lnTo>
                    <a:pt x="495184" y="523737"/>
                  </a:lnTo>
                  <a:lnTo>
                    <a:pt x="495307" y="523829"/>
                  </a:lnTo>
                  <a:lnTo>
                    <a:pt x="495459" y="523943"/>
                  </a:lnTo>
                  <a:lnTo>
                    <a:pt x="496166" y="524270"/>
                  </a:lnTo>
                  <a:lnTo>
                    <a:pt x="496620" y="524456"/>
                  </a:lnTo>
                  <a:lnTo>
                    <a:pt x="496725" y="524476"/>
                  </a:lnTo>
                  <a:lnTo>
                    <a:pt x="496973" y="524390"/>
                  </a:lnTo>
                  <a:lnTo>
                    <a:pt x="497200" y="524242"/>
                  </a:lnTo>
                  <a:lnTo>
                    <a:pt x="497354" y="524122"/>
                  </a:lnTo>
                  <a:lnTo>
                    <a:pt x="497627" y="523912"/>
                  </a:lnTo>
                  <a:lnTo>
                    <a:pt x="497936" y="523812"/>
                  </a:lnTo>
                  <a:lnTo>
                    <a:pt x="498027" y="523802"/>
                  </a:lnTo>
                  <a:lnTo>
                    <a:pt x="498171" y="523787"/>
                  </a:lnTo>
                  <a:lnTo>
                    <a:pt x="498352" y="523715"/>
                  </a:lnTo>
                  <a:lnTo>
                    <a:pt x="498810" y="523446"/>
                  </a:lnTo>
                  <a:lnTo>
                    <a:pt x="499614" y="523047"/>
                  </a:lnTo>
                  <a:lnTo>
                    <a:pt x="500579" y="522643"/>
                  </a:lnTo>
                  <a:lnTo>
                    <a:pt x="501084" y="522406"/>
                  </a:lnTo>
                  <a:lnTo>
                    <a:pt x="501482" y="521994"/>
                  </a:lnTo>
                  <a:lnTo>
                    <a:pt x="501686" y="521809"/>
                  </a:lnTo>
                  <a:lnTo>
                    <a:pt x="501936" y="521756"/>
                  </a:lnTo>
                  <a:lnTo>
                    <a:pt x="502146" y="521596"/>
                  </a:lnTo>
                  <a:lnTo>
                    <a:pt x="502206" y="521505"/>
                  </a:lnTo>
                  <a:lnTo>
                    <a:pt x="502300" y="521364"/>
                  </a:lnTo>
                  <a:lnTo>
                    <a:pt x="502468" y="521295"/>
                  </a:lnTo>
                  <a:lnTo>
                    <a:pt x="502663" y="521351"/>
                  </a:lnTo>
                  <a:lnTo>
                    <a:pt x="502772" y="521488"/>
                  </a:lnTo>
                  <a:lnTo>
                    <a:pt x="502882" y="521708"/>
                  </a:lnTo>
                  <a:lnTo>
                    <a:pt x="503077" y="521911"/>
                  </a:lnTo>
                  <a:lnTo>
                    <a:pt x="503385" y="522092"/>
                  </a:lnTo>
                  <a:lnTo>
                    <a:pt x="503707" y="522159"/>
                  </a:lnTo>
                  <a:lnTo>
                    <a:pt x="504076" y="522167"/>
                  </a:lnTo>
                  <a:lnTo>
                    <a:pt x="504399" y="522002"/>
                  </a:lnTo>
                  <a:lnTo>
                    <a:pt x="504812" y="521716"/>
                  </a:lnTo>
                  <a:lnTo>
                    <a:pt x="504969" y="521454"/>
                  </a:lnTo>
                  <a:lnTo>
                    <a:pt x="505091" y="521209"/>
                  </a:lnTo>
                  <a:lnTo>
                    <a:pt x="505352" y="520943"/>
                  </a:lnTo>
                  <a:lnTo>
                    <a:pt x="505479" y="520681"/>
                  </a:lnTo>
                  <a:lnTo>
                    <a:pt x="505577" y="520239"/>
                  </a:lnTo>
                  <a:lnTo>
                    <a:pt x="505860" y="519785"/>
                  </a:lnTo>
                  <a:lnTo>
                    <a:pt x="506281" y="519333"/>
                  </a:lnTo>
                  <a:lnTo>
                    <a:pt x="506330" y="519283"/>
                  </a:lnTo>
                  <a:lnTo>
                    <a:pt x="506680" y="518918"/>
                  </a:lnTo>
                  <a:lnTo>
                    <a:pt x="507241" y="518368"/>
                  </a:lnTo>
                  <a:lnTo>
                    <a:pt x="507515" y="518065"/>
                  </a:lnTo>
                  <a:lnTo>
                    <a:pt x="508115" y="517761"/>
                  </a:lnTo>
                  <a:lnTo>
                    <a:pt x="508317" y="517659"/>
                  </a:lnTo>
                  <a:lnTo>
                    <a:pt x="508415" y="517564"/>
                  </a:lnTo>
                  <a:lnTo>
                    <a:pt x="508558" y="517412"/>
                  </a:lnTo>
                  <a:lnTo>
                    <a:pt x="508878" y="517112"/>
                  </a:lnTo>
                  <a:lnTo>
                    <a:pt x="508937" y="517058"/>
                  </a:lnTo>
                  <a:lnTo>
                    <a:pt x="509526" y="516597"/>
                  </a:lnTo>
                  <a:lnTo>
                    <a:pt x="509722" y="516466"/>
                  </a:lnTo>
                  <a:lnTo>
                    <a:pt x="510109" y="516206"/>
                  </a:lnTo>
                  <a:lnTo>
                    <a:pt x="510857" y="515649"/>
                  </a:lnTo>
                  <a:lnTo>
                    <a:pt x="511118" y="515494"/>
                  </a:lnTo>
                  <a:lnTo>
                    <a:pt x="511515" y="515165"/>
                  </a:lnTo>
                  <a:lnTo>
                    <a:pt x="511642" y="514836"/>
                  </a:lnTo>
                  <a:lnTo>
                    <a:pt x="512038" y="513361"/>
                  </a:lnTo>
                  <a:lnTo>
                    <a:pt x="512194" y="512911"/>
                  </a:lnTo>
                  <a:lnTo>
                    <a:pt x="512388" y="512528"/>
                  </a:lnTo>
                  <a:lnTo>
                    <a:pt x="512602" y="512415"/>
                  </a:lnTo>
                  <a:lnTo>
                    <a:pt x="512795" y="512338"/>
                  </a:lnTo>
                  <a:lnTo>
                    <a:pt x="512924" y="512287"/>
                  </a:lnTo>
                  <a:lnTo>
                    <a:pt x="513187" y="512139"/>
                  </a:lnTo>
                  <a:lnTo>
                    <a:pt x="513358" y="511845"/>
                  </a:lnTo>
                  <a:lnTo>
                    <a:pt x="513576" y="511469"/>
                  </a:lnTo>
                  <a:lnTo>
                    <a:pt x="513632" y="511290"/>
                  </a:lnTo>
                  <a:lnTo>
                    <a:pt x="513641" y="511132"/>
                  </a:lnTo>
                  <a:lnTo>
                    <a:pt x="513569" y="510786"/>
                  </a:lnTo>
                  <a:lnTo>
                    <a:pt x="513442" y="510433"/>
                  </a:lnTo>
                  <a:lnTo>
                    <a:pt x="513424" y="510243"/>
                  </a:lnTo>
                  <a:lnTo>
                    <a:pt x="513466" y="510077"/>
                  </a:lnTo>
                  <a:lnTo>
                    <a:pt x="513668" y="509664"/>
                  </a:lnTo>
                  <a:lnTo>
                    <a:pt x="513707" y="509602"/>
                  </a:lnTo>
                  <a:lnTo>
                    <a:pt x="513783" y="509558"/>
                  </a:lnTo>
                  <a:lnTo>
                    <a:pt x="513866" y="509480"/>
                  </a:lnTo>
                  <a:lnTo>
                    <a:pt x="514192" y="509031"/>
                  </a:lnTo>
                  <a:lnTo>
                    <a:pt x="514584" y="508525"/>
                  </a:lnTo>
                  <a:lnTo>
                    <a:pt x="514729" y="508199"/>
                  </a:lnTo>
                  <a:lnTo>
                    <a:pt x="514937" y="507869"/>
                  </a:lnTo>
                  <a:lnTo>
                    <a:pt x="515192" y="507622"/>
                  </a:lnTo>
                  <a:lnTo>
                    <a:pt x="515739" y="507336"/>
                  </a:lnTo>
                  <a:lnTo>
                    <a:pt x="516065" y="507204"/>
                  </a:lnTo>
                  <a:lnTo>
                    <a:pt x="516340" y="507093"/>
                  </a:lnTo>
                  <a:lnTo>
                    <a:pt x="516609" y="507055"/>
                  </a:lnTo>
                  <a:lnTo>
                    <a:pt x="517353" y="507174"/>
                  </a:lnTo>
                  <a:lnTo>
                    <a:pt x="517542" y="507137"/>
                  </a:lnTo>
                  <a:lnTo>
                    <a:pt x="517844" y="506841"/>
                  </a:lnTo>
                  <a:lnTo>
                    <a:pt x="518159" y="506712"/>
                  </a:lnTo>
                  <a:lnTo>
                    <a:pt x="518429" y="506602"/>
                  </a:lnTo>
                  <a:lnTo>
                    <a:pt x="519020" y="506427"/>
                  </a:lnTo>
                  <a:lnTo>
                    <a:pt x="519297" y="506678"/>
                  </a:lnTo>
                  <a:lnTo>
                    <a:pt x="519686" y="507099"/>
                  </a:lnTo>
                  <a:lnTo>
                    <a:pt x="519856" y="507626"/>
                  </a:lnTo>
                  <a:lnTo>
                    <a:pt x="519938" y="507979"/>
                  </a:lnTo>
                  <a:lnTo>
                    <a:pt x="519912" y="508475"/>
                  </a:lnTo>
                  <a:lnTo>
                    <a:pt x="519800" y="509022"/>
                  </a:lnTo>
                  <a:lnTo>
                    <a:pt x="519631" y="509270"/>
                  </a:lnTo>
                  <a:lnTo>
                    <a:pt x="520089" y="509455"/>
                  </a:lnTo>
                  <a:lnTo>
                    <a:pt x="520742" y="509807"/>
                  </a:lnTo>
                  <a:lnTo>
                    <a:pt x="521019" y="509914"/>
                  </a:lnTo>
                  <a:lnTo>
                    <a:pt x="521177" y="509914"/>
                  </a:lnTo>
                  <a:lnTo>
                    <a:pt x="521371" y="509933"/>
                  </a:lnTo>
                  <a:lnTo>
                    <a:pt x="522648" y="510536"/>
                  </a:lnTo>
                  <a:lnTo>
                    <a:pt x="523039" y="510803"/>
                  </a:lnTo>
                  <a:lnTo>
                    <a:pt x="523421" y="511008"/>
                  </a:lnTo>
                  <a:lnTo>
                    <a:pt x="523556" y="511012"/>
                  </a:lnTo>
                  <a:lnTo>
                    <a:pt x="523919" y="511027"/>
                  </a:lnTo>
                  <a:lnTo>
                    <a:pt x="524252" y="510938"/>
                  </a:lnTo>
                  <a:lnTo>
                    <a:pt x="524465" y="510882"/>
                  </a:lnTo>
                  <a:lnTo>
                    <a:pt x="525182" y="510775"/>
                  </a:lnTo>
                  <a:lnTo>
                    <a:pt x="525279" y="510753"/>
                  </a:lnTo>
                  <a:lnTo>
                    <a:pt x="525427" y="510718"/>
                  </a:lnTo>
                  <a:lnTo>
                    <a:pt x="525660" y="510712"/>
                  </a:lnTo>
                  <a:lnTo>
                    <a:pt x="525799" y="510801"/>
                  </a:lnTo>
                  <a:lnTo>
                    <a:pt x="525924" y="510989"/>
                  </a:lnTo>
                  <a:lnTo>
                    <a:pt x="526044" y="511158"/>
                  </a:lnTo>
                  <a:lnTo>
                    <a:pt x="526358" y="511284"/>
                  </a:lnTo>
                  <a:lnTo>
                    <a:pt x="526729" y="511768"/>
                  </a:lnTo>
                  <a:lnTo>
                    <a:pt x="527037" y="512038"/>
                  </a:lnTo>
                  <a:lnTo>
                    <a:pt x="527584" y="512384"/>
                  </a:lnTo>
                  <a:lnTo>
                    <a:pt x="527911" y="512598"/>
                  </a:lnTo>
                  <a:lnTo>
                    <a:pt x="528062" y="512654"/>
                  </a:lnTo>
                  <a:lnTo>
                    <a:pt x="529200" y="512610"/>
                  </a:lnTo>
                  <a:lnTo>
                    <a:pt x="529458" y="512566"/>
                  </a:lnTo>
                  <a:lnTo>
                    <a:pt x="529948" y="512403"/>
                  </a:lnTo>
                  <a:lnTo>
                    <a:pt x="530633" y="512076"/>
                  </a:lnTo>
                  <a:lnTo>
                    <a:pt x="531489" y="511579"/>
                  </a:lnTo>
                  <a:lnTo>
                    <a:pt x="531986" y="511253"/>
                  </a:lnTo>
                  <a:lnTo>
                    <a:pt x="532331" y="510825"/>
                  </a:lnTo>
                  <a:lnTo>
                    <a:pt x="532567" y="510071"/>
                  </a:lnTo>
                  <a:lnTo>
                    <a:pt x="532715" y="509371"/>
                  </a:lnTo>
                  <a:lnTo>
                    <a:pt x="532703" y="508732"/>
                  </a:lnTo>
                  <a:lnTo>
                    <a:pt x="532506" y="507849"/>
                  </a:lnTo>
                  <a:lnTo>
                    <a:pt x="532519" y="507653"/>
                  </a:lnTo>
                  <a:lnTo>
                    <a:pt x="532531" y="507457"/>
                  </a:lnTo>
                  <a:lnTo>
                    <a:pt x="532715" y="507088"/>
                  </a:lnTo>
                  <a:lnTo>
                    <a:pt x="533427" y="506486"/>
                  </a:lnTo>
                  <a:lnTo>
                    <a:pt x="533655" y="506438"/>
                  </a:lnTo>
                  <a:lnTo>
                    <a:pt x="534176" y="506326"/>
                  </a:lnTo>
                  <a:lnTo>
                    <a:pt x="535331" y="505934"/>
                  </a:lnTo>
                  <a:lnTo>
                    <a:pt x="535810" y="505063"/>
                  </a:lnTo>
                  <a:lnTo>
                    <a:pt x="536056" y="504299"/>
                  </a:lnTo>
                  <a:lnTo>
                    <a:pt x="536895" y="503714"/>
                  </a:lnTo>
                  <a:lnTo>
                    <a:pt x="537198" y="503480"/>
                  </a:lnTo>
                  <a:lnTo>
                    <a:pt x="537217" y="503218"/>
                  </a:lnTo>
                  <a:lnTo>
                    <a:pt x="537247" y="502817"/>
                  </a:lnTo>
                  <a:lnTo>
                    <a:pt x="537468" y="502473"/>
                  </a:lnTo>
                  <a:lnTo>
                    <a:pt x="537992" y="502065"/>
                  </a:lnTo>
                  <a:lnTo>
                    <a:pt x="540007" y="501186"/>
                  </a:lnTo>
                  <a:lnTo>
                    <a:pt x="540979" y="500809"/>
                  </a:lnTo>
                  <a:lnTo>
                    <a:pt x="540992" y="500804"/>
                  </a:lnTo>
                  <a:lnTo>
                    <a:pt x="542086" y="500632"/>
                  </a:lnTo>
                  <a:lnTo>
                    <a:pt x="542589" y="500461"/>
                  </a:lnTo>
                  <a:lnTo>
                    <a:pt x="543436" y="500129"/>
                  </a:lnTo>
                  <a:lnTo>
                    <a:pt x="543864" y="500172"/>
                  </a:lnTo>
                  <a:lnTo>
                    <a:pt x="544339" y="500219"/>
                  </a:lnTo>
                  <a:lnTo>
                    <a:pt x="544776" y="500363"/>
                  </a:lnTo>
                  <a:lnTo>
                    <a:pt x="545307" y="500441"/>
                  </a:lnTo>
                  <a:lnTo>
                    <a:pt x="545687" y="500232"/>
                  </a:lnTo>
                  <a:lnTo>
                    <a:pt x="546233" y="500091"/>
                  </a:lnTo>
                  <a:lnTo>
                    <a:pt x="547014" y="499905"/>
                  </a:lnTo>
                  <a:lnTo>
                    <a:pt x="548369" y="499535"/>
                  </a:lnTo>
                  <a:lnTo>
                    <a:pt x="549820" y="499048"/>
                  </a:lnTo>
                  <a:lnTo>
                    <a:pt x="550134" y="498903"/>
                  </a:lnTo>
                  <a:lnTo>
                    <a:pt x="550331" y="498920"/>
                  </a:lnTo>
                  <a:lnTo>
                    <a:pt x="550446" y="499081"/>
                  </a:lnTo>
                  <a:lnTo>
                    <a:pt x="551053" y="499098"/>
                  </a:lnTo>
                  <a:lnTo>
                    <a:pt x="551521" y="499379"/>
                  </a:lnTo>
                  <a:lnTo>
                    <a:pt x="551859" y="499619"/>
                  </a:lnTo>
                  <a:lnTo>
                    <a:pt x="552590" y="499511"/>
                  </a:lnTo>
                  <a:lnTo>
                    <a:pt x="552858" y="499333"/>
                  </a:lnTo>
                  <a:lnTo>
                    <a:pt x="552955" y="499260"/>
                  </a:lnTo>
                  <a:lnTo>
                    <a:pt x="553067" y="499137"/>
                  </a:lnTo>
                  <a:lnTo>
                    <a:pt x="553081" y="499053"/>
                  </a:lnTo>
                  <a:lnTo>
                    <a:pt x="553137" y="498940"/>
                  </a:lnTo>
                  <a:lnTo>
                    <a:pt x="553224" y="498827"/>
                  </a:lnTo>
                  <a:lnTo>
                    <a:pt x="553360" y="498693"/>
                  </a:lnTo>
                  <a:lnTo>
                    <a:pt x="553570" y="498602"/>
                  </a:lnTo>
                  <a:lnTo>
                    <a:pt x="553741" y="498532"/>
                  </a:lnTo>
                  <a:lnTo>
                    <a:pt x="553828" y="498528"/>
                  </a:lnTo>
                  <a:lnTo>
                    <a:pt x="553904" y="498536"/>
                  </a:lnTo>
                  <a:lnTo>
                    <a:pt x="553958" y="498536"/>
                  </a:lnTo>
                  <a:lnTo>
                    <a:pt x="553982" y="498528"/>
                  </a:lnTo>
                  <a:lnTo>
                    <a:pt x="553987" y="498525"/>
                  </a:lnTo>
                  <a:lnTo>
                    <a:pt x="554021" y="498503"/>
                  </a:lnTo>
                  <a:lnTo>
                    <a:pt x="554044" y="498462"/>
                  </a:lnTo>
                  <a:lnTo>
                    <a:pt x="554063" y="498420"/>
                  </a:lnTo>
                  <a:lnTo>
                    <a:pt x="554083" y="498375"/>
                  </a:lnTo>
                  <a:lnTo>
                    <a:pt x="554111" y="498334"/>
                  </a:lnTo>
                  <a:lnTo>
                    <a:pt x="554494" y="497931"/>
                  </a:lnTo>
                  <a:lnTo>
                    <a:pt x="554854" y="497789"/>
                  </a:lnTo>
                  <a:lnTo>
                    <a:pt x="555565" y="497228"/>
                  </a:lnTo>
                  <a:lnTo>
                    <a:pt x="556464" y="496573"/>
                  </a:lnTo>
                  <a:lnTo>
                    <a:pt x="556782" y="496329"/>
                  </a:lnTo>
                  <a:lnTo>
                    <a:pt x="557025" y="495918"/>
                  </a:lnTo>
                  <a:lnTo>
                    <a:pt x="557324" y="495507"/>
                  </a:lnTo>
                  <a:lnTo>
                    <a:pt x="557681" y="495133"/>
                  </a:lnTo>
                  <a:lnTo>
                    <a:pt x="558017" y="494927"/>
                  </a:lnTo>
                  <a:lnTo>
                    <a:pt x="558148" y="494811"/>
                  </a:lnTo>
                  <a:lnTo>
                    <a:pt x="558186" y="494777"/>
                  </a:lnTo>
                  <a:lnTo>
                    <a:pt x="558598" y="494478"/>
                  </a:lnTo>
                  <a:lnTo>
                    <a:pt x="558972" y="494497"/>
                  </a:lnTo>
                  <a:lnTo>
                    <a:pt x="559421" y="494590"/>
                  </a:lnTo>
                  <a:lnTo>
                    <a:pt x="560039" y="494739"/>
                  </a:lnTo>
                  <a:lnTo>
                    <a:pt x="560656" y="494478"/>
                  </a:lnTo>
                  <a:lnTo>
                    <a:pt x="560957" y="494328"/>
                  </a:lnTo>
                  <a:lnTo>
                    <a:pt x="561387" y="493786"/>
                  </a:lnTo>
                  <a:lnTo>
                    <a:pt x="561686" y="493356"/>
                  </a:lnTo>
                  <a:lnTo>
                    <a:pt x="561967" y="493131"/>
                  </a:lnTo>
                  <a:lnTo>
                    <a:pt x="562266" y="492962"/>
                  </a:lnTo>
                  <a:lnTo>
                    <a:pt x="562491" y="492588"/>
                  </a:lnTo>
                  <a:lnTo>
                    <a:pt x="562903" y="492158"/>
                  </a:lnTo>
                  <a:lnTo>
                    <a:pt x="563464" y="491821"/>
                  </a:lnTo>
                  <a:lnTo>
                    <a:pt x="563951" y="491616"/>
                  </a:lnTo>
                  <a:lnTo>
                    <a:pt x="564401" y="491353"/>
                  </a:lnTo>
                  <a:lnTo>
                    <a:pt x="564869" y="491279"/>
                  </a:lnTo>
                  <a:lnTo>
                    <a:pt x="565187" y="491036"/>
                  </a:lnTo>
                  <a:lnTo>
                    <a:pt x="565219" y="490785"/>
                  </a:lnTo>
                  <a:lnTo>
                    <a:pt x="565290" y="490749"/>
                  </a:lnTo>
                  <a:lnTo>
                    <a:pt x="565650" y="490476"/>
                  </a:lnTo>
                  <a:lnTo>
                    <a:pt x="565765" y="490371"/>
                  </a:lnTo>
                  <a:lnTo>
                    <a:pt x="565804" y="490315"/>
                  </a:lnTo>
                  <a:lnTo>
                    <a:pt x="565856" y="490234"/>
                  </a:lnTo>
                  <a:lnTo>
                    <a:pt x="565888" y="490186"/>
                  </a:lnTo>
                  <a:lnTo>
                    <a:pt x="565893" y="490176"/>
                  </a:lnTo>
                  <a:lnTo>
                    <a:pt x="565985" y="490102"/>
                  </a:lnTo>
                  <a:lnTo>
                    <a:pt x="566046" y="490058"/>
                  </a:lnTo>
                  <a:lnTo>
                    <a:pt x="566222" y="489951"/>
                  </a:lnTo>
                  <a:lnTo>
                    <a:pt x="566366" y="489874"/>
                  </a:lnTo>
                  <a:lnTo>
                    <a:pt x="566463" y="489815"/>
                  </a:lnTo>
                  <a:lnTo>
                    <a:pt x="566882" y="489484"/>
                  </a:lnTo>
                  <a:lnTo>
                    <a:pt x="566936" y="489440"/>
                  </a:lnTo>
                  <a:lnTo>
                    <a:pt x="567015" y="489405"/>
                  </a:lnTo>
                  <a:lnTo>
                    <a:pt x="567248" y="489436"/>
                  </a:lnTo>
                  <a:lnTo>
                    <a:pt x="567362" y="489452"/>
                  </a:lnTo>
                  <a:lnTo>
                    <a:pt x="567496" y="489436"/>
                  </a:lnTo>
                  <a:lnTo>
                    <a:pt x="567623" y="489358"/>
                  </a:lnTo>
                  <a:lnTo>
                    <a:pt x="567820" y="489187"/>
                  </a:lnTo>
                  <a:lnTo>
                    <a:pt x="568222" y="488643"/>
                  </a:lnTo>
                  <a:lnTo>
                    <a:pt x="568683" y="487854"/>
                  </a:lnTo>
                  <a:lnTo>
                    <a:pt x="569132" y="486593"/>
                  </a:lnTo>
                  <a:lnTo>
                    <a:pt x="569323" y="485472"/>
                  </a:lnTo>
                  <a:lnTo>
                    <a:pt x="569429" y="484997"/>
                  </a:lnTo>
                  <a:lnTo>
                    <a:pt x="569429" y="483996"/>
                  </a:lnTo>
                  <a:lnTo>
                    <a:pt x="569196" y="483045"/>
                  </a:lnTo>
                  <a:lnTo>
                    <a:pt x="569136" y="482455"/>
                  </a:lnTo>
                  <a:lnTo>
                    <a:pt x="569125" y="481771"/>
                  </a:lnTo>
                  <a:lnTo>
                    <a:pt x="569121" y="481440"/>
                  </a:lnTo>
                  <a:lnTo>
                    <a:pt x="569346" y="480909"/>
                  </a:lnTo>
                  <a:lnTo>
                    <a:pt x="569738" y="480335"/>
                  </a:lnTo>
                  <a:lnTo>
                    <a:pt x="569749" y="480047"/>
                  </a:lnTo>
                  <a:lnTo>
                    <a:pt x="569556" y="479638"/>
                  </a:lnTo>
                  <a:lnTo>
                    <a:pt x="569475" y="479331"/>
                  </a:lnTo>
                  <a:lnTo>
                    <a:pt x="569427" y="478961"/>
                  </a:lnTo>
                  <a:lnTo>
                    <a:pt x="569815" y="477655"/>
                  </a:lnTo>
                  <a:lnTo>
                    <a:pt x="569907" y="477239"/>
                  </a:lnTo>
                  <a:lnTo>
                    <a:pt x="570163" y="476302"/>
                  </a:lnTo>
                  <a:lnTo>
                    <a:pt x="570656" y="475526"/>
                  </a:lnTo>
                  <a:lnTo>
                    <a:pt x="571181" y="475106"/>
                  </a:lnTo>
                  <a:lnTo>
                    <a:pt x="571730" y="474858"/>
                  </a:lnTo>
                  <a:lnTo>
                    <a:pt x="572451" y="474796"/>
                  </a:lnTo>
                  <a:lnTo>
                    <a:pt x="573239" y="474667"/>
                  </a:lnTo>
                  <a:lnTo>
                    <a:pt x="574025" y="474576"/>
                  </a:lnTo>
                  <a:lnTo>
                    <a:pt x="574491" y="474546"/>
                  </a:lnTo>
                  <a:lnTo>
                    <a:pt x="575627" y="474630"/>
                  </a:lnTo>
                  <a:lnTo>
                    <a:pt x="576384" y="474685"/>
                  </a:lnTo>
                  <a:lnTo>
                    <a:pt x="577653" y="474766"/>
                  </a:lnTo>
                  <a:lnTo>
                    <a:pt x="578666" y="474807"/>
                  </a:lnTo>
                  <a:lnTo>
                    <a:pt x="578976" y="474820"/>
                  </a:lnTo>
                  <a:lnTo>
                    <a:pt x="579365" y="474862"/>
                  </a:lnTo>
                  <a:lnTo>
                    <a:pt x="580783" y="475018"/>
                  </a:lnTo>
                  <a:lnTo>
                    <a:pt x="581354" y="474971"/>
                  </a:lnTo>
                  <a:lnTo>
                    <a:pt x="582132" y="474906"/>
                  </a:lnTo>
                  <a:lnTo>
                    <a:pt x="583039" y="474841"/>
                  </a:lnTo>
                  <a:lnTo>
                    <a:pt x="583709" y="474798"/>
                  </a:lnTo>
                  <a:lnTo>
                    <a:pt x="584205" y="474647"/>
                  </a:lnTo>
                  <a:lnTo>
                    <a:pt x="584810" y="474323"/>
                  </a:lnTo>
                  <a:lnTo>
                    <a:pt x="585588" y="473805"/>
                  </a:lnTo>
                  <a:lnTo>
                    <a:pt x="586170" y="473352"/>
                  </a:lnTo>
                  <a:lnTo>
                    <a:pt x="586948" y="472727"/>
                  </a:lnTo>
                  <a:lnTo>
                    <a:pt x="587623" y="472275"/>
                  </a:lnTo>
                  <a:lnTo>
                    <a:pt x="588491" y="471552"/>
                  </a:lnTo>
                  <a:lnTo>
                    <a:pt x="589285" y="470806"/>
                  </a:lnTo>
                  <a:lnTo>
                    <a:pt x="590079" y="470204"/>
                  </a:lnTo>
                  <a:lnTo>
                    <a:pt x="590658" y="469723"/>
                  </a:lnTo>
                  <a:lnTo>
                    <a:pt x="591164" y="469458"/>
                  </a:lnTo>
                  <a:lnTo>
                    <a:pt x="591598" y="469169"/>
                  </a:lnTo>
                  <a:lnTo>
                    <a:pt x="592421" y="468544"/>
                  </a:lnTo>
                  <a:lnTo>
                    <a:pt x="593141" y="468057"/>
                  </a:lnTo>
                  <a:lnTo>
                    <a:pt x="593367" y="467820"/>
                  </a:lnTo>
                  <a:lnTo>
                    <a:pt x="593438" y="467722"/>
                  </a:lnTo>
                  <a:lnTo>
                    <a:pt x="593457" y="467696"/>
                  </a:lnTo>
                  <a:lnTo>
                    <a:pt x="593473" y="467673"/>
                  </a:lnTo>
                  <a:lnTo>
                    <a:pt x="593734" y="467293"/>
                  </a:lnTo>
                  <a:lnTo>
                    <a:pt x="594023" y="466853"/>
                  </a:lnTo>
                  <a:lnTo>
                    <a:pt x="594187" y="466464"/>
                  </a:lnTo>
                  <a:lnTo>
                    <a:pt x="594401" y="466023"/>
                  </a:lnTo>
                  <a:lnTo>
                    <a:pt x="594614" y="465709"/>
                  </a:lnTo>
                  <a:lnTo>
                    <a:pt x="594853" y="465520"/>
                  </a:lnTo>
                  <a:lnTo>
                    <a:pt x="595304" y="465283"/>
                  </a:lnTo>
                  <a:lnTo>
                    <a:pt x="595307" y="465282"/>
                  </a:lnTo>
                  <a:lnTo>
                    <a:pt x="595722" y="465094"/>
                  </a:lnTo>
                  <a:lnTo>
                    <a:pt x="596174" y="464892"/>
                  </a:lnTo>
                  <a:lnTo>
                    <a:pt x="596476" y="464766"/>
                  </a:lnTo>
                  <a:lnTo>
                    <a:pt x="596703" y="464640"/>
                  </a:lnTo>
                  <a:lnTo>
                    <a:pt x="596944" y="464483"/>
                  </a:lnTo>
                  <a:lnTo>
                    <a:pt x="597030" y="464427"/>
                  </a:lnTo>
                  <a:lnTo>
                    <a:pt x="597510" y="463984"/>
                  </a:lnTo>
                  <a:lnTo>
                    <a:pt x="597918" y="463516"/>
                  </a:lnTo>
                  <a:lnTo>
                    <a:pt x="598220" y="463215"/>
                  </a:lnTo>
                  <a:lnTo>
                    <a:pt x="598224" y="463210"/>
                  </a:lnTo>
                  <a:lnTo>
                    <a:pt x="598373" y="462981"/>
                  </a:lnTo>
                  <a:lnTo>
                    <a:pt x="598590" y="462946"/>
                  </a:lnTo>
                  <a:lnTo>
                    <a:pt x="598876" y="462804"/>
                  </a:lnTo>
                  <a:lnTo>
                    <a:pt x="599222" y="462681"/>
                  </a:lnTo>
                  <a:lnTo>
                    <a:pt x="599732" y="462580"/>
                  </a:lnTo>
                  <a:lnTo>
                    <a:pt x="600017" y="462539"/>
                  </a:lnTo>
                  <a:lnTo>
                    <a:pt x="600303" y="462539"/>
                  </a:lnTo>
                  <a:lnTo>
                    <a:pt x="600690" y="462559"/>
                  </a:lnTo>
                  <a:lnTo>
                    <a:pt x="601159" y="462436"/>
                  </a:lnTo>
                  <a:lnTo>
                    <a:pt x="601484" y="462253"/>
                  </a:lnTo>
                  <a:lnTo>
                    <a:pt x="601543" y="462207"/>
                  </a:lnTo>
                  <a:lnTo>
                    <a:pt x="601790" y="462009"/>
                  </a:lnTo>
                  <a:lnTo>
                    <a:pt x="602076" y="461744"/>
                  </a:lnTo>
                  <a:lnTo>
                    <a:pt x="602545" y="461378"/>
                  </a:lnTo>
                  <a:lnTo>
                    <a:pt x="602973" y="461133"/>
                  </a:lnTo>
                  <a:lnTo>
                    <a:pt x="603482" y="460787"/>
                  </a:lnTo>
                  <a:lnTo>
                    <a:pt x="603890" y="460522"/>
                  </a:lnTo>
                  <a:lnTo>
                    <a:pt x="604358" y="460196"/>
                  </a:lnTo>
                  <a:lnTo>
                    <a:pt x="604814" y="459938"/>
                  </a:lnTo>
                  <a:lnTo>
                    <a:pt x="605077" y="459766"/>
                  </a:lnTo>
                  <a:lnTo>
                    <a:pt x="605275" y="459593"/>
                  </a:lnTo>
                  <a:lnTo>
                    <a:pt x="605297" y="459573"/>
                  </a:lnTo>
                  <a:lnTo>
                    <a:pt x="605341" y="459542"/>
                  </a:lnTo>
                  <a:lnTo>
                    <a:pt x="605523" y="459415"/>
                  </a:lnTo>
                  <a:lnTo>
                    <a:pt x="605696" y="459305"/>
                  </a:lnTo>
                  <a:lnTo>
                    <a:pt x="605834" y="459237"/>
                  </a:lnTo>
                  <a:lnTo>
                    <a:pt x="605970" y="459209"/>
                  </a:lnTo>
                  <a:lnTo>
                    <a:pt x="606177" y="459203"/>
                  </a:lnTo>
                  <a:lnTo>
                    <a:pt x="606383" y="459209"/>
                  </a:lnTo>
                  <a:lnTo>
                    <a:pt x="606637" y="459230"/>
                  </a:lnTo>
                  <a:lnTo>
                    <a:pt x="606779" y="459265"/>
                  </a:lnTo>
                  <a:lnTo>
                    <a:pt x="606884" y="459292"/>
                  </a:lnTo>
                  <a:lnTo>
                    <a:pt x="607124" y="459340"/>
                  </a:lnTo>
                  <a:lnTo>
                    <a:pt x="607504" y="459457"/>
                  </a:lnTo>
                  <a:lnTo>
                    <a:pt x="607722" y="459501"/>
                  </a:lnTo>
                  <a:lnTo>
                    <a:pt x="608006" y="459610"/>
                  </a:lnTo>
                  <a:lnTo>
                    <a:pt x="608268" y="459677"/>
                  </a:lnTo>
                  <a:lnTo>
                    <a:pt x="608509" y="459720"/>
                  </a:lnTo>
                  <a:lnTo>
                    <a:pt x="608729" y="459698"/>
                  </a:lnTo>
                  <a:lnTo>
                    <a:pt x="608903" y="459677"/>
                  </a:lnTo>
                  <a:lnTo>
                    <a:pt x="609210" y="459566"/>
                  </a:lnTo>
                  <a:lnTo>
                    <a:pt x="609515" y="459436"/>
                  </a:lnTo>
                  <a:lnTo>
                    <a:pt x="609843" y="459370"/>
                  </a:lnTo>
                  <a:lnTo>
                    <a:pt x="610040" y="459326"/>
                  </a:lnTo>
                  <a:lnTo>
                    <a:pt x="610390" y="459283"/>
                  </a:lnTo>
                  <a:lnTo>
                    <a:pt x="610871" y="459196"/>
                  </a:lnTo>
                  <a:lnTo>
                    <a:pt x="611265" y="459174"/>
                  </a:lnTo>
                  <a:lnTo>
                    <a:pt x="611680" y="459174"/>
                  </a:lnTo>
                  <a:lnTo>
                    <a:pt x="611920" y="459174"/>
                  </a:lnTo>
                  <a:lnTo>
                    <a:pt x="612118" y="459174"/>
                  </a:lnTo>
                  <a:lnTo>
                    <a:pt x="612424" y="459196"/>
                  </a:lnTo>
                  <a:lnTo>
                    <a:pt x="612752" y="459261"/>
                  </a:lnTo>
                  <a:lnTo>
                    <a:pt x="612909" y="459280"/>
                  </a:lnTo>
                  <a:lnTo>
                    <a:pt x="612921" y="459285"/>
                  </a:lnTo>
                  <a:lnTo>
                    <a:pt x="613212" y="459336"/>
                  </a:lnTo>
                  <a:lnTo>
                    <a:pt x="613527" y="459401"/>
                  </a:lnTo>
                  <a:lnTo>
                    <a:pt x="613797" y="459476"/>
                  </a:lnTo>
                  <a:lnTo>
                    <a:pt x="613798" y="459477"/>
                  </a:lnTo>
                  <a:lnTo>
                    <a:pt x="614426" y="459676"/>
                  </a:lnTo>
                  <a:lnTo>
                    <a:pt x="614867" y="459731"/>
                  </a:lnTo>
                  <a:lnTo>
                    <a:pt x="615485" y="459960"/>
                  </a:lnTo>
                  <a:lnTo>
                    <a:pt x="615824" y="460299"/>
                  </a:lnTo>
                  <a:lnTo>
                    <a:pt x="616469" y="461001"/>
                  </a:lnTo>
                  <a:lnTo>
                    <a:pt x="619126" y="462973"/>
                  </a:lnTo>
                  <a:lnTo>
                    <a:pt x="620966" y="464341"/>
                  </a:lnTo>
                  <a:lnTo>
                    <a:pt x="621973" y="464822"/>
                  </a:lnTo>
                  <a:lnTo>
                    <a:pt x="623931" y="465075"/>
                  </a:lnTo>
                  <a:lnTo>
                    <a:pt x="626773" y="465919"/>
                  </a:lnTo>
                  <a:lnTo>
                    <a:pt x="628348" y="466342"/>
                  </a:lnTo>
                  <a:lnTo>
                    <a:pt x="629846" y="466303"/>
                  </a:lnTo>
                  <a:lnTo>
                    <a:pt x="631075" y="465958"/>
                  </a:lnTo>
                  <a:lnTo>
                    <a:pt x="631821" y="465832"/>
                  </a:lnTo>
                  <a:lnTo>
                    <a:pt x="631832" y="465833"/>
                  </a:lnTo>
                  <a:lnTo>
                    <a:pt x="632235" y="466003"/>
                  </a:lnTo>
                  <a:lnTo>
                    <a:pt x="633392" y="467016"/>
                  </a:lnTo>
                  <a:lnTo>
                    <a:pt x="634600" y="467721"/>
                  </a:lnTo>
                  <a:lnTo>
                    <a:pt x="636237" y="468375"/>
                  </a:lnTo>
                  <a:lnTo>
                    <a:pt x="637923" y="469533"/>
                  </a:lnTo>
                  <a:lnTo>
                    <a:pt x="638905" y="470035"/>
                  </a:lnTo>
                  <a:lnTo>
                    <a:pt x="640108" y="470117"/>
                  </a:lnTo>
                  <a:lnTo>
                    <a:pt x="640418" y="470138"/>
                  </a:lnTo>
                  <a:lnTo>
                    <a:pt x="640517" y="470139"/>
                  </a:lnTo>
                  <a:lnTo>
                    <a:pt x="641343" y="470151"/>
                  </a:lnTo>
                  <a:lnTo>
                    <a:pt x="641438" y="470152"/>
                  </a:lnTo>
                  <a:lnTo>
                    <a:pt x="641471" y="470151"/>
                  </a:lnTo>
                  <a:lnTo>
                    <a:pt x="642837" y="470095"/>
                  </a:lnTo>
                  <a:lnTo>
                    <a:pt x="643142" y="470083"/>
                  </a:lnTo>
                  <a:lnTo>
                    <a:pt x="644341" y="469996"/>
                  </a:lnTo>
                  <a:lnTo>
                    <a:pt x="645141" y="469874"/>
                  </a:lnTo>
                  <a:lnTo>
                    <a:pt x="645715" y="469840"/>
                  </a:lnTo>
                  <a:lnTo>
                    <a:pt x="646583" y="469787"/>
                  </a:lnTo>
                  <a:lnTo>
                    <a:pt x="647200" y="469789"/>
                  </a:lnTo>
                  <a:lnTo>
                    <a:pt x="647444" y="469791"/>
                  </a:lnTo>
                  <a:lnTo>
                    <a:pt x="647587" y="469805"/>
                  </a:lnTo>
                  <a:lnTo>
                    <a:pt x="647772" y="469791"/>
                  </a:lnTo>
                  <a:lnTo>
                    <a:pt x="647916" y="469776"/>
                  </a:lnTo>
                  <a:lnTo>
                    <a:pt x="648031" y="469748"/>
                  </a:lnTo>
                  <a:lnTo>
                    <a:pt x="648203" y="469705"/>
                  </a:lnTo>
                  <a:lnTo>
                    <a:pt x="648346" y="469662"/>
                  </a:lnTo>
                  <a:lnTo>
                    <a:pt x="648547" y="469590"/>
                  </a:lnTo>
                  <a:lnTo>
                    <a:pt x="648705" y="469533"/>
                  </a:lnTo>
                  <a:lnTo>
                    <a:pt x="648862" y="469461"/>
                  </a:lnTo>
                  <a:lnTo>
                    <a:pt x="649035" y="469404"/>
                  </a:lnTo>
                  <a:lnTo>
                    <a:pt x="649207" y="469317"/>
                  </a:lnTo>
                  <a:lnTo>
                    <a:pt x="649350" y="469303"/>
                  </a:lnTo>
                  <a:lnTo>
                    <a:pt x="649537" y="469303"/>
                  </a:lnTo>
                  <a:lnTo>
                    <a:pt x="649822" y="469317"/>
                  </a:lnTo>
                  <a:lnTo>
                    <a:pt x="650066" y="469317"/>
                  </a:lnTo>
                  <a:lnTo>
                    <a:pt x="650324" y="469317"/>
                  </a:lnTo>
                  <a:lnTo>
                    <a:pt x="650539" y="469346"/>
                  </a:lnTo>
                  <a:lnTo>
                    <a:pt x="651335" y="469389"/>
                  </a:lnTo>
                  <a:lnTo>
                    <a:pt x="651959" y="469391"/>
                  </a:lnTo>
                  <a:lnTo>
                    <a:pt x="652160" y="469377"/>
                  </a:lnTo>
                  <a:lnTo>
                    <a:pt x="652305" y="469362"/>
                  </a:lnTo>
                  <a:lnTo>
                    <a:pt x="652498" y="469330"/>
                  </a:lnTo>
                  <a:lnTo>
                    <a:pt x="652674" y="469281"/>
                  </a:lnTo>
                  <a:lnTo>
                    <a:pt x="652830" y="469255"/>
                  </a:lnTo>
                  <a:lnTo>
                    <a:pt x="653045" y="469222"/>
                  </a:lnTo>
                  <a:lnTo>
                    <a:pt x="653206" y="469190"/>
                  </a:lnTo>
                  <a:lnTo>
                    <a:pt x="653404" y="469180"/>
                  </a:lnTo>
                  <a:lnTo>
                    <a:pt x="653442" y="469181"/>
                  </a:lnTo>
                  <a:lnTo>
                    <a:pt x="653581" y="469184"/>
                  </a:lnTo>
                  <a:lnTo>
                    <a:pt x="653866" y="469222"/>
                  </a:lnTo>
                  <a:lnTo>
                    <a:pt x="654048" y="469249"/>
                  </a:lnTo>
                  <a:lnTo>
                    <a:pt x="654065" y="469256"/>
                  </a:lnTo>
                  <a:lnTo>
                    <a:pt x="654149" y="469292"/>
                  </a:lnTo>
                  <a:lnTo>
                    <a:pt x="654221" y="469350"/>
                  </a:lnTo>
                  <a:lnTo>
                    <a:pt x="654262" y="469383"/>
                  </a:lnTo>
                  <a:lnTo>
                    <a:pt x="654380" y="469549"/>
                  </a:lnTo>
                  <a:lnTo>
                    <a:pt x="654389" y="469570"/>
                  </a:lnTo>
                  <a:lnTo>
                    <a:pt x="654412" y="469630"/>
                  </a:lnTo>
                  <a:lnTo>
                    <a:pt x="654427" y="469814"/>
                  </a:lnTo>
                  <a:lnTo>
                    <a:pt x="654429" y="469828"/>
                  </a:lnTo>
                  <a:lnTo>
                    <a:pt x="654416" y="469882"/>
                  </a:lnTo>
                  <a:lnTo>
                    <a:pt x="654382" y="470032"/>
                  </a:lnTo>
                  <a:lnTo>
                    <a:pt x="654356" y="470226"/>
                  </a:lnTo>
                  <a:lnTo>
                    <a:pt x="654357" y="470245"/>
                  </a:lnTo>
                  <a:lnTo>
                    <a:pt x="654369" y="470441"/>
                  </a:lnTo>
                  <a:lnTo>
                    <a:pt x="654416" y="470595"/>
                  </a:lnTo>
                  <a:lnTo>
                    <a:pt x="654504" y="470762"/>
                  </a:lnTo>
                  <a:lnTo>
                    <a:pt x="654512" y="470819"/>
                  </a:lnTo>
                  <a:lnTo>
                    <a:pt x="654543" y="471024"/>
                  </a:lnTo>
                  <a:lnTo>
                    <a:pt x="654564" y="471234"/>
                  </a:lnTo>
                  <a:lnTo>
                    <a:pt x="654583" y="471419"/>
                  </a:lnTo>
                  <a:lnTo>
                    <a:pt x="654617" y="471761"/>
                  </a:lnTo>
                  <a:lnTo>
                    <a:pt x="654617" y="471989"/>
                  </a:lnTo>
                  <a:lnTo>
                    <a:pt x="654637" y="472176"/>
                  </a:lnTo>
                  <a:lnTo>
                    <a:pt x="654718" y="472390"/>
                  </a:lnTo>
                  <a:lnTo>
                    <a:pt x="654778" y="472545"/>
                  </a:lnTo>
                  <a:lnTo>
                    <a:pt x="654789" y="472571"/>
                  </a:lnTo>
                  <a:lnTo>
                    <a:pt x="655012" y="473068"/>
                  </a:lnTo>
                  <a:lnTo>
                    <a:pt x="655118" y="473600"/>
                  </a:lnTo>
                  <a:lnTo>
                    <a:pt x="655145" y="474078"/>
                  </a:lnTo>
                  <a:lnTo>
                    <a:pt x="655145" y="474529"/>
                  </a:lnTo>
                  <a:lnTo>
                    <a:pt x="655277" y="474835"/>
                  </a:lnTo>
                  <a:lnTo>
                    <a:pt x="655332" y="475038"/>
                  </a:lnTo>
                  <a:lnTo>
                    <a:pt x="655240" y="475289"/>
                  </a:lnTo>
                  <a:lnTo>
                    <a:pt x="655181" y="475516"/>
                  </a:lnTo>
                  <a:lnTo>
                    <a:pt x="655181" y="475784"/>
                  </a:lnTo>
                  <a:lnTo>
                    <a:pt x="655290" y="475977"/>
                  </a:lnTo>
                  <a:lnTo>
                    <a:pt x="655844" y="476447"/>
                  </a:lnTo>
                  <a:lnTo>
                    <a:pt x="656003" y="476757"/>
                  </a:lnTo>
                  <a:lnTo>
                    <a:pt x="656165" y="477070"/>
                  </a:lnTo>
                  <a:lnTo>
                    <a:pt x="656448" y="477268"/>
                  </a:lnTo>
                  <a:lnTo>
                    <a:pt x="656591" y="477478"/>
                  </a:lnTo>
                  <a:lnTo>
                    <a:pt x="656573" y="477940"/>
                  </a:lnTo>
                  <a:lnTo>
                    <a:pt x="656599" y="478200"/>
                  </a:lnTo>
                  <a:lnTo>
                    <a:pt x="656613" y="478384"/>
                  </a:lnTo>
                  <a:lnTo>
                    <a:pt x="656624" y="478544"/>
                  </a:lnTo>
                  <a:lnTo>
                    <a:pt x="656733" y="478786"/>
                  </a:lnTo>
                  <a:lnTo>
                    <a:pt x="656876" y="478912"/>
                  </a:lnTo>
                  <a:lnTo>
                    <a:pt x="657404" y="479122"/>
                  </a:lnTo>
                  <a:lnTo>
                    <a:pt x="658319" y="479273"/>
                  </a:lnTo>
                  <a:lnTo>
                    <a:pt x="658697" y="479323"/>
                  </a:lnTo>
                  <a:lnTo>
                    <a:pt x="659435" y="479281"/>
                  </a:lnTo>
                  <a:lnTo>
                    <a:pt x="659771" y="479181"/>
                  </a:lnTo>
                  <a:lnTo>
                    <a:pt x="660125" y="478872"/>
                  </a:lnTo>
                  <a:lnTo>
                    <a:pt x="660242" y="478770"/>
                  </a:lnTo>
                  <a:lnTo>
                    <a:pt x="660492" y="478524"/>
                  </a:lnTo>
                  <a:lnTo>
                    <a:pt x="660707" y="478159"/>
                  </a:lnTo>
                  <a:lnTo>
                    <a:pt x="660713" y="478149"/>
                  </a:lnTo>
                  <a:lnTo>
                    <a:pt x="661053" y="477846"/>
                  </a:lnTo>
                  <a:lnTo>
                    <a:pt x="661399" y="477633"/>
                  </a:lnTo>
                  <a:lnTo>
                    <a:pt x="661576" y="477526"/>
                  </a:lnTo>
                  <a:lnTo>
                    <a:pt x="661755" y="477472"/>
                  </a:lnTo>
                  <a:lnTo>
                    <a:pt x="662055" y="477432"/>
                  </a:lnTo>
                  <a:lnTo>
                    <a:pt x="662423" y="477393"/>
                  </a:lnTo>
                  <a:lnTo>
                    <a:pt x="662685" y="477355"/>
                  </a:lnTo>
                  <a:lnTo>
                    <a:pt x="662772" y="477343"/>
                  </a:lnTo>
                  <a:lnTo>
                    <a:pt x="662794" y="477339"/>
                  </a:lnTo>
                  <a:lnTo>
                    <a:pt x="662991" y="477302"/>
                  </a:lnTo>
                  <a:lnTo>
                    <a:pt x="663160" y="477223"/>
                  </a:lnTo>
                  <a:lnTo>
                    <a:pt x="663340" y="477144"/>
                  </a:lnTo>
                  <a:lnTo>
                    <a:pt x="663479" y="477084"/>
                  </a:lnTo>
                  <a:lnTo>
                    <a:pt x="663738" y="477004"/>
                  </a:lnTo>
                  <a:lnTo>
                    <a:pt x="664067" y="476944"/>
                  </a:lnTo>
                  <a:lnTo>
                    <a:pt x="664437" y="476855"/>
                  </a:lnTo>
                  <a:lnTo>
                    <a:pt x="664716" y="476805"/>
                  </a:lnTo>
                  <a:lnTo>
                    <a:pt x="664995" y="476754"/>
                  </a:lnTo>
                  <a:lnTo>
                    <a:pt x="665203" y="476695"/>
                  </a:lnTo>
                  <a:lnTo>
                    <a:pt x="665473" y="476586"/>
                  </a:lnTo>
                  <a:lnTo>
                    <a:pt x="665643" y="476475"/>
                  </a:lnTo>
                  <a:lnTo>
                    <a:pt x="666063" y="476142"/>
                  </a:lnTo>
                  <a:lnTo>
                    <a:pt x="666331" y="475930"/>
                  </a:lnTo>
                  <a:lnTo>
                    <a:pt x="666700" y="475620"/>
                  </a:lnTo>
                  <a:lnTo>
                    <a:pt x="667341" y="475523"/>
                  </a:lnTo>
                  <a:lnTo>
                    <a:pt x="668436" y="475528"/>
                  </a:lnTo>
                  <a:lnTo>
                    <a:pt x="669504" y="475502"/>
                  </a:lnTo>
                  <a:lnTo>
                    <a:pt x="670188" y="475622"/>
                  </a:lnTo>
                  <a:lnTo>
                    <a:pt x="670806" y="475878"/>
                  </a:lnTo>
                  <a:lnTo>
                    <a:pt x="671250" y="476313"/>
                  </a:lnTo>
                  <a:lnTo>
                    <a:pt x="671831" y="477500"/>
                  </a:lnTo>
                  <a:lnTo>
                    <a:pt x="672129" y="478108"/>
                  </a:lnTo>
                  <a:lnTo>
                    <a:pt x="672212" y="478201"/>
                  </a:lnTo>
                  <a:lnTo>
                    <a:pt x="672256" y="478232"/>
                  </a:lnTo>
                  <a:lnTo>
                    <a:pt x="672344" y="478291"/>
                  </a:lnTo>
                  <a:lnTo>
                    <a:pt x="672495" y="478362"/>
                  </a:lnTo>
                  <a:lnTo>
                    <a:pt x="672646" y="478388"/>
                  </a:lnTo>
                  <a:lnTo>
                    <a:pt x="673100" y="478355"/>
                  </a:lnTo>
                  <a:lnTo>
                    <a:pt x="673163" y="478353"/>
                  </a:lnTo>
                  <a:lnTo>
                    <a:pt x="673508" y="478317"/>
                  </a:lnTo>
                  <a:lnTo>
                    <a:pt x="673753" y="478308"/>
                  </a:lnTo>
                  <a:lnTo>
                    <a:pt x="674106" y="478344"/>
                  </a:lnTo>
                  <a:lnTo>
                    <a:pt x="674602" y="478416"/>
                  </a:lnTo>
                  <a:lnTo>
                    <a:pt x="675256" y="478451"/>
                  </a:lnTo>
                  <a:lnTo>
                    <a:pt x="675358" y="478445"/>
                  </a:lnTo>
                  <a:lnTo>
                    <a:pt x="675764" y="478381"/>
                  </a:lnTo>
                  <a:lnTo>
                    <a:pt x="676401" y="478203"/>
                  </a:lnTo>
                  <a:lnTo>
                    <a:pt x="676672" y="478098"/>
                  </a:lnTo>
                  <a:lnTo>
                    <a:pt x="677188" y="477772"/>
                  </a:lnTo>
                  <a:lnTo>
                    <a:pt x="677463" y="477703"/>
                  </a:lnTo>
                  <a:lnTo>
                    <a:pt x="677986" y="477692"/>
                  </a:lnTo>
                  <a:lnTo>
                    <a:pt x="678382" y="477750"/>
                  </a:lnTo>
                  <a:lnTo>
                    <a:pt x="678475" y="477784"/>
                  </a:lnTo>
                  <a:lnTo>
                    <a:pt x="678577" y="477826"/>
                  </a:lnTo>
                  <a:lnTo>
                    <a:pt x="678679" y="477877"/>
                  </a:lnTo>
                  <a:lnTo>
                    <a:pt x="678772" y="477920"/>
                  </a:lnTo>
                  <a:lnTo>
                    <a:pt x="678839" y="477979"/>
                  </a:lnTo>
                  <a:lnTo>
                    <a:pt x="678899" y="478012"/>
                  </a:lnTo>
                  <a:lnTo>
                    <a:pt x="678984" y="478063"/>
                  </a:lnTo>
                  <a:lnTo>
                    <a:pt x="679051" y="478114"/>
                  </a:lnTo>
                  <a:lnTo>
                    <a:pt x="679136" y="478173"/>
                  </a:lnTo>
                  <a:lnTo>
                    <a:pt x="679230" y="478199"/>
                  </a:lnTo>
                  <a:lnTo>
                    <a:pt x="679339" y="478242"/>
                  </a:lnTo>
                  <a:lnTo>
                    <a:pt x="679458" y="478284"/>
                  </a:lnTo>
                  <a:lnTo>
                    <a:pt x="679602" y="478334"/>
                  </a:lnTo>
                  <a:lnTo>
                    <a:pt x="679730" y="478376"/>
                  </a:lnTo>
                  <a:lnTo>
                    <a:pt x="679898" y="478445"/>
                  </a:lnTo>
                  <a:lnTo>
                    <a:pt x="680043" y="478486"/>
                  </a:lnTo>
                  <a:lnTo>
                    <a:pt x="680170" y="478546"/>
                  </a:lnTo>
                  <a:lnTo>
                    <a:pt x="680322" y="478613"/>
                  </a:lnTo>
                  <a:lnTo>
                    <a:pt x="680458" y="478673"/>
                  </a:lnTo>
                  <a:lnTo>
                    <a:pt x="680939" y="478909"/>
                  </a:lnTo>
                  <a:lnTo>
                    <a:pt x="682223" y="479007"/>
                  </a:lnTo>
                  <a:lnTo>
                    <a:pt x="683124" y="479025"/>
                  </a:lnTo>
                  <a:lnTo>
                    <a:pt x="683174" y="479015"/>
                  </a:lnTo>
                  <a:lnTo>
                    <a:pt x="683410" y="478964"/>
                  </a:lnTo>
                  <a:lnTo>
                    <a:pt x="683544" y="478869"/>
                  </a:lnTo>
                  <a:lnTo>
                    <a:pt x="683709" y="478752"/>
                  </a:lnTo>
                  <a:lnTo>
                    <a:pt x="683999" y="478709"/>
                  </a:lnTo>
                  <a:lnTo>
                    <a:pt x="684772" y="478861"/>
                  </a:lnTo>
                  <a:lnTo>
                    <a:pt x="685363" y="478891"/>
                  </a:lnTo>
                  <a:lnTo>
                    <a:pt x="685444" y="478871"/>
                  </a:lnTo>
                  <a:lnTo>
                    <a:pt x="685537" y="478848"/>
                  </a:lnTo>
                  <a:lnTo>
                    <a:pt x="685799" y="478790"/>
                  </a:lnTo>
                  <a:lnTo>
                    <a:pt x="685951" y="478703"/>
                  </a:lnTo>
                  <a:lnTo>
                    <a:pt x="686075" y="478609"/>
                  </a:lnTo>
                  <a:lnTo>
                    <a:pt x="686186" y="478523"/>
                  </a:lnTo>
                  <a:lnTo>
                    <a:pt x="686198" y="478514"/>
                  </a:lnTo>
                  <a:lnTo>
                    <a:pt x="686452" y="478384"/>
                  </a:lnTo>
                  <a:lnTo>
                    <a:pt x="686733" y="478266"/>
                  </a:lnTo>
                  <a:lnTo>
                    <a:pt x="686801" y="478238"/>
                  </a:lnTo>
                  <a:lnTo>
                    <a:pt x="686978" y="478151"/>
                  </a:lnTo>
                  <a:lnTo>
                    <a:pt x="687142" y="478072"/>
                  </a:lnTo>
                  <a:lnTo>
                    <a:pt x="687199" y="478048"/>
                  </a:lnTo>
                  <a:lnTo>
                    <a:pt x="687512" y="477919"/>
                  </a:lnTo>
                  <a:lnTo>
                    <a:pt x="687766" y="477817"/>
                  </a:lnTo>
                  <a:lnTo>
                    <a:pt x="688042" y="477730"/>
                  </a:lnTo>
                  <a:lnTo>
                    <a:pt x="688318" y="477651"/>
                  </a:lnTo>
                  <a:lnTo>
                    <a:pt x="688573" y="477578"/>
                  </a:lnTo>
                  <a:lnTo>
                    <a:pt x="688855" y="477454"/>
                  </a:lnTo>
                  <a:lnTo>
                    <a:pt x="689066" y="477375"/>
                  </a:lnTo>
                  <a:lnTo>
                    <a:pt x="689291" y="477288"/>
                  </a:lnTo>
                  <a:lnTo>
                    <a:pt x="689509" y="477201"/>
                  </a:lnTo>
                  <a:lnTo>
                    <a:pt x="689712" y="477157"/>
                  </a:lnTo>
                  <a:lnTo>
                    <a:pt x="689901" y="477128"/>
                  </a:lnTo>
                  <a:lnTo>
                    <a:pt x="690126" y="477120"/>
                  </a:lnTo>
                  <a:lnTo>
                    <a:pt x="690308" y="477114"/>
                  </a:lnTo>
                  <a:lnTo>
                    <a:pt x="690525" y="477114"/>
                  </a:lnTo>
                  <a:lnTo>
                    <a:pt x="690707" y="477106"/>
                  </a:lnTo>
                  <a:lnTo>
                    <a:pt x="690983" y="477120"/>
                  </a:lnTo>
                  <a:lnTo>
                    <a:pt x="691316" y="477171"/>
                  </a:lnTo>
                  <a:lnTo>
                    <a:pt x="691653" y="477203"/>
                  </a:lnTo>
                  <a:lnTo>
                    <a:pt x="691709" y="477208"/>
                  </a:lnTo>
                  <a:lnTo>
                    <a:pt x="691977" y="477230"/>
                  </a:lnTo>
                  <a:lnTo>
                    <a:pt x="692232" y="477244"/>
                  </a:lnTo>
                  <a:lnTo>
                    <a:pt x="692435" y="477230"/>
                  </a:lnTo>
                  <a:lnTo>
                    <a:pt x="692610" y="477208"/>
                  </a:lnTo>
                  <a:lnTo>
                    <a:pt x="692791" y="477171"/>
                  </a:lnTo>
                  <a:lnTo>
                    <a:pt x="692973" y="477114"/>
                  </a:lnTo>
                  <a:lnTo>
                    <a:pt x="693086" y="477049"/>
                  </a:lnTo>
                  <a:lnTo>
                    <a:pt x="693125" y="477027"/>
                  </a:lnTo>
                  <a:lnTo>
                    <a:pt x="693174" y="476983"/>
                  </a:lnTo>
                  <a:lnTo>
                    <a:pt x="693256" y="476911"/>
                  </a:lnTo>
                  <a:lnTo>
                    <a:pt x="693285" y="476861"/>
                  </a:lnTo>
                  <a:lnTo>
                    <a:pt x="693328" y="476787"/>
                  </a:lnTo>
                  <a:lnTo>
                    <a:pt x="693423" y="476628"/>
                  </a:lnTo>
                  <a:lnTo>
                    <a:pt x="693546" y="476504"/>
                  </a:lnTo>
                  <a:lnTo>
                    <a:pt x="693684" y="476431"/>
                  </a:lnTo>
                  <a:lnTo>
                    <a:pt x="693814" y="476395"/>
                  </a:lnTo>
                  <a:lnTo>
                    <a:pt x="693946" y="476374"/>
                  </a:lnTo>
                  <a:lnTo>
                    <a:pt x="694642" y="476496"/>
                  </a:lnTo>
                  <a:lnTo>
                    <a:pt x="694889" y="476607"/>
                  </a:lnTo>
                  <a:lnTo>
                    <a:pt x="695205" y="476743"/>
                  </a:lnTo>
                  <a:lnTo>
                    <a:pt x="695466" y="476854"/>
                  </a:lnTo>
                  <a:lnTo>
                    <a:pt x="695795" y="476950"/>
                  </a:lnTo>
                  <a:lnTo>
                    <a:pt x="696276" y="477045"/>
                  </a:lnTo>
                  <a:lnTo>
                    <a:pt x="696760" y="477110"/>
                  </a:lnTo>
                  <a:lnTo>
                    <a:pt x="696784" y="477114"/>
                  </a:lnTo>
                  <a:lnTo>
                    <a:pt x="698351" y="477321"/>
                  </a:lnTo>
                  <a:lnTo>
                    <a:pt x="698773" y="477349"/>
                  </a:lnTo>
                  <a:lnTo>
                    <a:pt x="698785" y="477350"/>
                  </a:lnTo>
                  <a:lnTo>
                    <a:pt x="699089" y="477402"/>
                  </a:lnTo>
                  <a:lnTo>
                    <a:pt x="699556" y="477539"/>
                  </a:lnTo>
                  <a:lnTo>
                    <a:pt x="700188" y="477868"/>
                  </a:lnTo>
                  <a:lnTo>
                    <a:pt x="700298" y="477922"/>
                  </a:lnTo>
                  <a:lnTo>
                    <a:pt x="700518" y="478028"/>
                  </a:lnTo>
                  <a:lnTo>
                    <a:pt x="700586" y="478060"/>
                  </a:lnTo>
                  <a:lnTo>
                    <a:pt x="701026" y="478273"/>
                  </a:lnTo>
                  <a:lnTo>
                    <a:pt x="701418" y="478396"/>
                  </a:lnTo>
                  <a:lnTo>
                    <a:pt x="701972" y="478316"/>
                  </a:lnTo>
                  <a:lnTo>
                    <a:pt x="702795" y="477996"/>
                  </a:lnTo>
                  <a:lnTo>
                    <a:pt x="703240" y="477952"/>
                  </a:lnTo>
                  <a:lnTo>
                    <a:pt x="703873" y="477996"/>
                  </a:lnTo>
                  <a:lnTo>
                    <a:pt x="704084" y="477966"/>
                  </a:lnTo>
                  <a:lnTo>
                    <a:pt x="704274" y="477871"/>
                  </a:lnTo>
                  <a:lnTo>
                    <a:pt x="704776" y="477275"/>
                  </a:lnTo>
                  <a:lnTo>
                    <a:pt x="705020" y="477049"/>
                  </a:lnTo>
                  <a:lnTo>
                    <a:pt x="705854" y="476947"/>
                  </a:lnTo>
                  <a:lnTo>
                    <a:pt x="706436" y="476925"/>
                  </a:lnTo>
                  <a:lnTo>
                    <a:pt x="707179" y="476889"/>
                  </a:lnTo>
                  <a:lnTo>
                    <a:pt x="707495" y="476929"/>
                  </a:lnTo>
                  <a:lnTo>
                    <a:pt x="708192" y="477319"/>
                  </a:lnTo>
                  <a:lnTo>
                    <a:pt x="708614" y="477515"/>
                  </a:lnTo>
                  <a:lnTo>
                    <a:pt x="708691" y="477539"/>
                  </a:lnTo>
                  <a:lnTo>
                    <a:pt x="708920" y="477610"/>
                  </a:lnTo>
                  <a:lnTo>
                    <a:pt x="709225" y="477624"/>
                  </a:lnTo>
                  <a:lnTo>
                    <a:pt x="709706" y="477093"/>
                  </a:lnTo>
                  <a:lnTo>
                    <a:pt x="710114" y="475869"/>
                  </a:lnTo>
                  <a:lnTo>
                    <a:pt x="710475" y="474843"/>
                  </a:lnTo>
                  <a:lnTo>
                    <a:pt x="711160" y="473031"/>
                  </a:lnTo>
                  <a:lnTo>
                    <a:pt x="712349" y="470254"/>
                  </a:lnTo>
                  <a:lnTo>
                    <a:pt x="712363" y="470229"/>
                  </a:lnTo>
                  <a:lnTo>
                    <a:pt x="713867" y="467596"/>
                  </a:lnTo>
                  <a:lnTo>
                    <a:pt x="713867" y="467596"/>
                  </a:lnTo>
                  <a:lnTo>
                    <a:pt x="713869" y="467580"/>
                  </a:lnTo>
                  <a:lnTo>
                    <a:pt x="713751" y="466307"/>
                  </a:lnTo>
                  <a:lnTo>
                    <a:pt x="714329" y="463581"/>
                  </a:lnTo>
                  <a:lnTo>
                    <a:pt x="714702" y="462343"/>
                  </a:lnTo>
                  <a:lnTo>
                    <a:pt x="715132" y="461178"/>
                  </a:lnTo>
                  <a:lnTo>
                    <a:pt x="715348" y="460757"/>
                  </a:lnTo>
                  <a:lnTo>
                    <a:pt x="715544" y="460308"/>
                  </a:lnTo>
                  <a:lnTo>
                    <a:pt x="715713" y="459860"/>
                  </a:lnTo>
                  <a:lnTo>
                    <a:pt x="715963" y="459205"/>
                  </a:lnTo>
                  <a:lnTo>
                    <a:pt x="716085" y="458732"/>
                  </a:lnTo>
                  <a:lnTo>
                    <a:pt x="716093" y="458699"/>
                  </a:lnTo>
                  <a:lnTo>
                    <a:pt x="716114" y="458645"/>
                  </a:lnTo>
                  <a:lnTo>
                    <a:pt x="716338" y="458061"/>
                  </a:lnTo>
                  <a:lnTo>
                    <a:pt x="716373" y="457967"/>
                  </a:lnTo>
                  <a:lnTo>
                    <a:pt x="716498" y="457616"/>
                  </a:lnTo>
                  <a:lnTo>
                    <a:pt x="716584" y="457376"/>
                  </a:lnTo>
                  <a:lnTo>
                    <a:pt x="716768" y="456939"/>
                  </a:lnTo>
                  <a:lnTo>
                    <a:pt x="716878" y="456673"/>
                  </a:lnTo>
                  <a:lnTo>
                    <a:pt x="716898" y="456631"/>
                  </a:lnTo>
                  <a:lnTo>
                    <a:pt x="717074" y="456249"/>
                  </a:lnTo>
                  <a:lnTo>
                    <a:pt x="717228" y="455707"/>
                  </a:lnTo>
                  <a:lnTo>
                    <a:pt x="717256" y="455427"/>
                  </a:lnTo>
                  <a:lnTo>
                    <a:pt x="717228" y="455006"/>
                  </a:lnTo>
                  <a:lnTo>
                    <a:pt x="717200" y="454699"/>
                  </a:lnTo>
                  <a:lnTo>
                    <a:pt x="717171" y="454250"/>
                  </a:lnTo>
                  <a:lnTo>
                    <a:pt x="717198" y="453862"/>
                  </a:lnTo>
                  <a:lnTo>
                    <a:pt x="717213" y="453431"/>
                  </a:lnTo>
                  <a:lnTo>
                    <a:pt x="717245" y="452914"/>
                  </a:lnTo>
                  <a:lnTo>
                    <a:pt x="717276" y="452546"/>
                  </a:lnTo>
                  <a:lnTo>
                    <a:pt x="717315" y="452264"/>
                  </a:lnTo>
                  <a:lnTo>
                    <a:pt x="717356" y="452030"/>
                  </a:lnTo>
                  <a:lnTo>
                    <a:pt x="717362" y="451990"/>
                  </a:lnTo>
                  <a:lnTo>
                    <a:pt x="717385" y="451732"/>
                  </a:lnTo>
                  <a:lnTo>
                    <a:pt x="717331" y="451457"/>
                  </a:lnTo>
                  <a:lnTo>
                    <a:pt x="717242" y="451235"/>
                  </a:lnTo>
                  <a:lnTo>
                    <a:pt x="717236" y="451222"/>
                  </a:lnTo>
                  <a:lnTo>
                    <a:pt x="717119" y="450917"/>
                  </a:lnTo>
                  <a:lnTo>
                    <a:pt x="716963" y="450565"/>
                  </a:lnTo>
                  <a:lnTo>
                    <a:pt x="716955" y="450552"/>
                  </a:lnTo>
                  <a:lnTo>
                    <a:pt x="716829" y="450330"/>
                  </a:lnTo>
                  <a:lnTo>
                    <a:pt x="716732" y="450177"/>
                  </a:lnTo>
                  <a:lnTo>
                    <a:pt x="716078" y="449590"/>
                  </a:lnTo>
                  <a:lnTo>
                    <a:pt x="715962" y="449430"/>
                  </a:lnTo>
                  <a:lnTo>
                    <a:pt x="715886" y="449330"/>
                  </a:lnTo>
                  <a:lnTo>
                    <a:pt x="715846" y="449224"/>
                  </a:lnTo>
                  <a:lnTo>
                    <a:pt x="715852" y="449110"/>
                  </a:lnTo>
                  <a:lnTo>
                    <a:pt x="715866" y="449035"/>
                  </a:lnTo>
                  <a:lnTo>
                    <a:pt x="715921" y="448944"/>
                  </a:lnTo>
                  <a:lnTo>
                    <a:pt x="716071" y="448771"/>
                  </a:lnTo>
                  <a:lnTo>
                    <a:pt x="716242" y="448613"/>
                  </a:lnTo>
                  <a:lnTo>
                    <a:pt x="716382" y="448508"/>
                  </a:lnTo>
                  <a:lnTo>
                    <a:pt x="716477" y="448448"/>
                  </a:lnTo>
                  <a:lnTo>
                    <a:pt x="716573" y="448387"/>
                  </a:lnTo>
                  <a:lnTo>
                    <a:pt x="716724" y="448328"/>
                  </a:lnTo>
                  <a:lnTo>
                    <a:pt x="716799" y="448263"/>
                  </a:lnTo>
                  <a:lnTo>
                    <a:pt x="716839" y="448177"/>
                  </a:lnTo>
                  <a:lnTo>
                    <a:pt x="716875" y="448097"/>
                  </a:lnTo>
                  <a:lnTo>
                    <a:pt x="716879" y="447972"/>
                  </a:lnTo>
                  <a:lnTo>
                    <a:pt x="716859" y="447881"/>
                  </a:lnTo>
                  <a:lnTo>
                    <a:pt x="716814" y="447791"/>
                  </a:lnTo>
                  <a:lnTo>
                    <a:pt x="716734" y="447691"/>
                  </a:lnTo>
                  <a:lnTo>
                    <a:pt x="716648" y="447591"/>
                  </a:lnTo>
                  <a:lnTo>
                    <a:pt x="716545" y="447452"/>
                  </a:lnTo>
                  <a:lnTo>
                    <a:pt x="716495" y="447322"/>
                  </a:lnTo>
                  <a:lnTo>
                    <a:pt x="716489" y="447209"/>
                  </a:lnTo>
                  <a:lnTo>
                    <a:pt x="716489" y="447147"/>
                  </a:lnTo>
                  <a:lnTo>
                    <a:pt x="716503" y="447042"/>
                  </a:lnTo>
                  <a:lnTo>
                    <a:pt x="716516" y="446976"/>
                  </a:lnTo>
                  <a:lnTo>
                    <a:pt x="716534" y="446911"/>
                  </a:lnTo>
                  <a:lnTo>
                    <a:pt x="716551" y="446854"/>
                  </a:lnTo>
                  <a:lnTo>
                    <a:pt x="716569" y="446775"/>
                  </a:lnTo>
                  <a:lnTo>
                    <a:pt x="716569" y="446736"/>
                  </a:lnTo>
                  <a:lnTo>
                    <a:pt x="716577" y="446649"/>
                  </a:lnTo>
                  <a:lnTo>
                    <a:pt x="716577" y="446574"/>
                  </a:lnTo>
                  <a:lnTo>
                    <a:pt x="716577" y="446495"/>
                  </a:lnTo>
                  <a:lnTo>
                    <a:pt x="716626" y="446226"/>
                  </a:lnTo>
                  <a:lnTo>
                    <a:pt x="716633" y="446191"/>
                  </a:lnTo>
                  <a:lnTo>
                    <a:pt x="716666" y="445913"/>
                  </a:lnTo>
                  <a:lnTo>
                    <a:pt x="716748" y="445359"/>
                  </a:lnTo>
                  <a:lnTo>
                    <a:pt x="716763" y="444786"/>
                  </a:lnTo>
                  <a:lnTo>
                    <a:pt x="716798" y="444023"/>
                  </a:lnTo>
                  <a:lnTo>
                    <a:pt x="716883" y="443604"/>
                  </a:lnTo>
                  <a:lnTo>
                    <a:pt x="716960" y="443462"/>
                  </a:lnTo>
                  <a:lnTo>
                    <a:pt x="717112" y="443263"/>
                  </a:lnTo>
                  <a:lnTo>
                    <a:pt x="717227" y="442987"/>
                  </a:lnTo>
                  <a:lnTo>
                    <a:pt x="717293" y="442625"/>
                  </a:lnTo>
                  <a:lnTo>
                    <a:pt x="717283" y="442141"/>
                  </a:lnTo>
                  <a:lnTo>
                    <a:pt x="717321" y="441609"/>
                  </a:lnTo>
                  <a:lnTo>
                    <a:pt x="717388" y="441162"/>
                  </a:lnTo>
                  <a:lnTo>
                    <a:pt x="717597" y="440677"/>
                  </a:lnTo>
                  <a:lnTo>
                    <a:pt x="717721" y="440325"/>
                  </a:lnTo>
                  <a:lnTo>
                    <a:pt x="717987" y="439899"/>
                  </a:lnTo>
                  <a:lnTo>
                    <a:pt x="718050" y="439788"/>
                  </a:lnTo>
                  <a:lnTo>
                    <a:pt x="718379" y="439467"/>
                  </a:lnTo>
                  <a:lnTo>
                    <a:pt x="718627" y="439307"/>
                  </a:lnTo>
                  <a:lnTo>
                    <a:pt x="719595" y="438887"/>
                  </a:lnTo>
                  <a:lnTo>
                    <a:pt x="720403" y="438436"/>
                  </a:lnTo>
                  <a:lnTo>
                    <a:pt x="720469" y="438358"/>
                  </a:lnTo>
                  <a:lnTo>
                    <a:pt x="720602" y="438227"/>
                  </a:lnTo>
                  <a:lnTo>
                    <a:pt x="720650" y="438178"/>
                  </a:lnTo>
                  <a:lnTo>
                    <a:pt x="720792" y="437902"/>
                  </a:lnTo>
                  <a:lnTo>
                    <a:pt x="720801" y="437884"/>
                  </a:lnTo>
                  <a:lnTo>
                    <a:pt x="720856" y="437775"/>
                  </a:lnTo>
                  <a:lnTo>
                    <a:pt x="720916" y="437655"/>
                  </a:lnTo>
                  <a:lnTo>
                    <a:pt x="720955" y="437484"/>
                  </a:lnTo>
                  <a:lnTo>
                    <a:pt x="721021" y="437285"/>
                  </a:lnTo>
                  <a:lnTo>
                    <a:pt x="721154" y="437104"/>
                  </a:lnTo>
                  <a:lnTo>
                    <a:pt x="721337" y="436925"/>
                  </a:lnTo>
                  <a:lnTo>
                    <a:pt x="721438" y="436858"/>
                  </a:lnTo>
                  <a:lnTo>
                    <a:pt x="721483" y="436827"/>
                  </a:lnTo>
                  <a:lnTo>
                    <a:pt x="721735" y="436657"/>
                  </a:lnTo>
                  <a:lnTo>
                    <a:pt x="722153" y="436363"/>
                  </a:lnTo>
                  <a:lnTo>
                    <a:pt x="722485" y="436153"/>
                  </a:lnTo>
                  <a:lnTo>
                    <a:pt x="722637" y="435964"/>
                  </a:lnTo>
                  <a:lnTo>
                    <a:pt x="722799" y="435717"/>
                  </a:lnTo>
                  <a:lnTo>
                    <a:pt x="722927" y="435476"/>
                  </a:lnTo>
                  <a:lnTo>
                    <a:pt x="722952" y="435431"/>
                  </a:lnTo>
                  <a:lnTo>
                    <a:pt x="722989" y="435267"/>
                  </a:lnTo>
                  <a:lnTo>
                    <a:pt x="723021" y="435006"/>
                  </a:lnTo>
                  <a:lnTo>
                    <a:pt x="723038" y="434761"/>
                  </a:lnTo>
                  <a:lnTo>
                    <a:pt x="723071" y="434386"/>
                  </a:lnTo>
                  <a:lnTo>
                    <a:pt x="723103" y="434043"/>
                  </a:lnTo>
                  <a:lnTo>
                    <a:pt x="723119" y="433830"/>
                  </a:lnTo>
                  <a:lnTo>
                    <a:pt x="723169" y="433619"/>
                  </a:lnTo>
                  <a:lnTo>
                    <a:pt x="723283" y="433406"/>
                  </a:lnTo>
                  <a:lnTo>
                    <a:pt x="723414" y="433276"/>
                  </a:lnTo>
                  <a:lnTo>
                    <a:pt x="723594" y="433079"/>
                  </a:lnTo>
                  <a:lnTo>
                    <a:pt x="723610" y="433067"/>
                  </a:lnTo>
                  <a:lnTo>
                    <a:pt x="724080" y="432768"/>
                  </a:lnTo>
                  <a:lnTo>
                    <a:pt x="724089" y="432765"/>
                  </a:lnTo>
                  <a:lnTo>
                    <a:pt x="724780" y="432587"/>
                  </a:lnTo>
                  <a:lnTo>
                    <a:pt x="725285" y="432478"/>
                  </a:lnTo>
                  <a:lnTo>
                    <a:pt x="725291" y="432477"/>
                  </a:lnTo>
                  <a:lnTo>
                    <a:pt x="725812" y="432455"/>
                  </a:lnTo>
                  <a:lnTo>
                    <a:pt x="726098" y="432495"/>
                  </a:lnTo>
                  <a:lnTo>
                    <a:pt x="726441" y="432538"/>
                  </a:lnTo>
                  <a:lnTo>
                    <a:pt x="726714" y="432539"/>
                  </a:lnTo>
                  <a:lnTo>
                    <a:pt x="726730" y="432540"/>
                  </a:lnTo>
                  <a:lnTo>
                    <a:pt x="727025" y="432492"/>
                  </a:lnTo>
                  <a:lnTo>
                    <a:pt x="727473" y="432499"/>
                  </a:lnTo>
                  <a:lnTo>
                    <a:pt x="727668" y="432537"/>
                  </a:lnTo>
                  <a:lnTo>
                    <a:pt x="727969" y="432700"/>
                  </a:lnTo>
                  <a:lnTo>
                    <a:pt x="728155" y="432833"/>
                  </a:lnTo>
                  <a:lnTo>
                    <a:pt x="728276" y="433013"/>
                  </a:lnTo>
                  <a:lnTo>
                    <a:pt x="728460" y="433548"/>
                  </a:lnTo>
                  <a:lnTo>
                    <a:pt x="728950" y="434402"/>
                  </a:lnTo>
                  <a:lnTo>
                    <a:pt x="729671" y="435040"/>
                  </a:lnTo>
                  <a:lnTo>
                    <a:pt x="729910" y="435040"/>
                  </a:lnTo>
                  <a:lnTo>
                    <a:pt x="730106" y="435008"/>
                  </a:lnTo>
                  <a:lnTo>
                    <a:pt x="730124" y="435004"/>
                  </a:lnTo>
                  <a:lnTo>
                    <a:pt x="730739" y="434793"/>
                  </a:lnTo>
                  <a:lnTo>
                    <a:pt x="731800" y="434625"/>
                  </a:lnTo>
                  <a:lnTo>
                    <a:pt x="733389" y="434895"/>
                  </a:lnTo>
                  <a:lnTo>
                    <a:pt x="734014" y="434912"/>
                  </a:lnTo>
                  <a:lnTo>
                    <a:pt x="734386" y="434912"/>
                  </a:lnTo>
                  <a:lnTo>
                    <a:pt x="734820" y="434826"/>
                  </a:lnTo>
                  <a:lnTo>
                    <a:pt x="735217" y="434451"/>
                  </a:lnTo>
                  <a:lnTo>
                    <a:pt x="736481" y="432847"/>
                  </a:lnTo>
                  <a:lnTo>
                    <a:pt x="737062" y="432411"/>
                  </a:lnTo>
                  <a:lnTo>
                    <a:pt x="738151" y="432001"/>
                  </a:lnTo>
                  <a:lnTo>
                    <a:pt x="739022" y="431571"/>
                  </a:lnTo>
                  <a:lnTo>
                    <a:pt x="739670" y="431251"/>
                  </a:lnTo>
                  <a:lnTo>
                    <a:pt x="740299" y="430628"/>
                  </a:lnTo>
                  <a:lnTo>
                    <a:pt x="740494" y="430377"/>
                  </a:lnTo>
                  <a:lnTo>
                    <a:pt x="740759" y="430035"/>
                  </a:lnTo>
                  <a:lnTo>
                    <a:pt x="741055" y="429516"/>
                  </a:lnTo>
                  <a:lnTo>
                    <a:pt x="741297" y="428881"/>
                  </a:lnTo>
                  <a:lnTo>
                    <a:pt x="741558" y="428074"/>
                  </a:lnTo>
                  <a:lnTo>
                    <a:pt x="741654" y="427775"/>
                  </a:lnTo>
                  <a:lnTo>
                    <a:pt x="741787" y="427557"/>
                  </a:lnTo>
                  <a:lnTo>
                    <a:pt x="742120" y="427339"/>
                  </a:lnTo>
                  <a:lnTo>
                    <a:pt x="742647" y="427218"/>
                  </a:lnTo>
                  <a:lnTo>
                    <a:pt x="743626" y="427327"/>
                  </a:lnTo>
                  <a:lnTo>
                    <a:pt x="744605" y="427408"/>
                  </a:lnTo>
                  <a:lnTo>
                    <a:pt x="745618" y="427716"/>
                  </a:lnTo>
                  <a:lnTo>
                    <a:pt x="746283" y="427629"/>
                  </a:lnTo>
                  <a:lnTo>
                    <a:pt x="746699" y="427517"/>
                  </a:lnTo>
                  <a:lnTo>
                    <a:pt x="746954" y="427412"/>
                  </a:lnTo>
                  <a:lnTo>
                    <a:pt x="747154" y="427264"/>
                  </a:lnTo>
                  <a:lnTo>
                    <a:pt x="747210" y="427224"/>
                  </a:lnTo>
                  <a:lnTo>
                    <a:pt x="747881" y="427247"/>
                  </a:lnTo>
                  <a:lnTo>
                    <a:pt x="748655" y="427337"/>
                  </a:lnTo>
                  <a:lnTo>
                    <a:pt x="749383" y="427441"/>
                  </a:lnTo>
                  <a:lnTo>
                    <a:pt x="749894" y="427488"/>
                  </a:lnTo>
                  <a:lnTo>
                    <a:pt x="750946" y="427774"/>
                  </a:lnTo>
                  <a:lnTo>
                    <a:pt x="751680" y="428131"/>
                  </a:lnTo>
                  <a:lnTo>
                    <a:pt x="752163" y="428331"/>
                  </a:lnTo>
                  <a:lnTo>
                    <a:pt x="752173" y="428338"/>
                  </a:lnTo>
                  <a:lnTo>
                    <a:pt x="752815" y="428841"/>
                  </a:lnTo>
                  <a:lnTo>
                    <a:pt x="752818" y="428859"/>
                  </a:lnTo>
                  <a:lnTo>
                    <a:pt x="752814" y="428923"/>
                  </a:lnTo>
                  <a:lnTo>
                    <a:pt x="752175" y="429430"/>
                  </a:lnTo>
                  <a:lnTo>
                    <a:pt x="751745" y="429984"/>
                  </a:lnTo>
                  <a:lnTo>
                    <a:pt x="751500" y="430423"/>
                  </a:lnTo>
                  <a:lnTo>
                    <a:pt x="751148" y="431628"/>
                  </a:lnTo>
                  <a:lnTo>
                    <a:pt x="751128" y="431699"/>
                  </a:lnTo>
                  <a:lnTo>
                    <a:pt x="750913" y="432356"/>
                  </a:lnTo>
                  <a:lnTo>
                    <a:pt x="750818" y="432595"/>
                  </a:lnTo>
                  <a:lnTo>
                    <a:pt x="750651" y="433107"/>
                  </a:lnTo>
                  <a:lnTo>
                    <a:pt x="750572" y="433373"/>
                  </a:lnTo>
                  <a:lnTo>
                    <a:pt x="750490" y="433699"/>
                  </a:lnTo>
                  <a:lnTo>
                    <a:pt x="750428" y="433935"/>
                  </a:lnTo>
                  <a:lnTo>
                    <a:pt x="750391" y="434136"/>
                  </a:lnTo>
                  <a:lnTo>
                    <a:pt x="750390" y="434141"/>
                  </a:lnTo>
                  <a:lnTo>
                    <a:pt x="750373" y="434598"/>
                  </a:lnTo>
                  <a:lnTo>
                    <a:pt x="750373" y="435137"/>
                  </a:lnTo>
                  <a:lnTo>
                    <a:pt x="750390" y="435496"/>
                  </a:lnTo>
                  <a:lnTo>
                    <a:pt x="750341" y="436051"/>
                  </a:lnTo>
                  <a:lnTo>
                    <a:pt x="750373" y="436362"/>
                  </a:lnTo>
                  <a:lnTo>
                    <a:pt x="750438" y="436705"/>
                  </a:lnTo>
                  <a:lnTo>
                    <a:pt x="750488" y="436981"/>
                  </a:lnTo>
                  <a:lnTo>
                    <a:pt x="750586" y="437243"/>
                  </a:lnTo>
                  <a:lnTo>
                    <a:pt x="750668" y="437455"/>
                  </a:lnTo>
                  <a:lnTo>
                    <a:pt x="750798" y="437700"/>
                  </a:lnTo>
                  <a:lnTo>
                    <a:pt x="750848" y="437798"/>
                  </a:lnTo>
                  <a:lnTo>
                    <a:pt x="750880" y="438009"/>
                  </a:lnTo>
                  <a:lnTo>
                    <a:pt x="750898" y="438129"/>
                  </a:lnTo>
                  <a:lnTo>
                    <a:pt x="750869" y="438476"/>
                  </a:lnTo>
                  <a:lnTo>
                    <a:pt x="750840" y="438553"/>
                  </a:lnTo>
                  <a:lnTo>
                    <a:pt x="750766" y="438754"/>
                  </a:lnTo>
                  <a:lnTo>
                    <a:pt x="750618" y="439204"/>
                  </a:lnTo>
                  <a:lnTo>
                    <a:pt x="750408" y="440682"/>
                  </a:lnTo>
                  <a:lnTo>
                    <a:pt x="750254" y="442043"/>
                  </a:lnTo>
                  <a:lnTo>
                    <a:pt x="750047" y="442735"/>
                  </a:lnTo>
                  <a:lnTo>
                    <a:pt x="749638" y="443519"/>
                  </a:lnTo>
                  <a:lnTo>
                    <a:pt x="749540" y="444345"/>
                  </a:lnTo>
                  <a:lnTo>
                    <a:pt x="749458" y="444656"/>
                  </a:lnTo>
                  <a:lnTo>
                    <a:pt x="749425" y="445081"/>
                  </a:lnTo>
                  <a:lnTo>
                    <a:pt x="749393" y="445570"/>
                  </a:lnTo>
                  <a:lnTo>
                    <a:pt x="749295" y="446044"/>
                  </a:lnTo>
                  <a:lnTo>
                    <a:pt x="749246" y="446403"/>
                  </a:lnTo>
                  <a:lnTo>
                    <a:pt x="749214" y="446812"/>
                  </a:lnTo>
                  <a:lnTo>
                    <a:pt x="749164" y="447350"/>
                  </a:lnTo>
                  <a:lnTo>
                    <a:pt x="749197" y="447628"/>
                  </a:lnTo>
                  <a:lnTo>
                    <a:pt x="749230" y="447841"/>
                  </a:lnTo>
                  <a:lnTo>
                    <a:pt x="749295" y="448019"/>
                  </a:lnTo>
                  <a:lnTo>
                    <a:pt x="749409" y="448232"/>
                  </a:lnTo>
                  <a:lnTo>
                    <a:pt x="749590" y="448447"/>
                  </a:lnTo>
                  <a:lnTo>
                    <a:pt x="749703" y="448690"/>
                  </a:lnTo>
                  <a:lnTo>
                    <a:pt x="749785" y="448983"/>
                  </a:lnTo>
                  <a:lnTo>
                    <a:pt x="749834" y="449277"/>
                  </a:lnTo>
                  <a:lnTo>
                    <a:pt x="749883" y="449587"/>
                  </a:lnTo>
                  <a:lnTo>
                    <a:pt x="749883" y="449848"/>
                  </a:lnTo>
                  <a:lnTo>
                    <a:pt x="749916" y="450143"/>
                  </a:lnTo>
                  <a:lnTo>
                    <a:pt x="749948" y="450730"/>
                  </a:lnTo>
                  <a:lnTo>
                    <a:pt x="749948" y="451057"/>
                  </a:lnTo>
                  <a:lnTo>
                    <a:pt x="749932" y="451481"/>
                  </a:lnTo>
                  <a:lnTo>
                    <a:pt x="749932" y="451889"/>
                  </a:lnTo>
                  <a:lnTo>
                    <a:pt x="749932" y="452201"/>
                  </a:lnTo>
                  <a:lnTo>
                    <a:pt x="749927" y="452389"/>
                  </a:lnTo>
                  <a:lnTo>
                    <a:pt x="749884" y="454183"/>
                  </a:lnTo>
                  <a:lnTo>
                    <a:pt x="749958" y="455403"/>
                  </a:lnTo>
                  <a:lnTo>
                    <a:pt x="749916" y="455874"/>
                  </a:lnTo>
                  <a:lnTo>
                    <a:pt x="749834" y="456167"/>
                  </a:lnTo>
                  <a:lnTo>
                    <a:pt x="749785" y="456495"/>
                  </a:lnTo>
                  <a:lnTo>
                    <a:pt x="749720" y="456903"/>
                  </a:lnTo>
                  <a:lnTo>
                    <a:pt x="749589" y="457294"/>
                  </a:lnTo>
                  <a:lnTo>
                    <a:pt x="749557" y="457605"/>
                  </a:lnTo>
                  <a:lnTo>
                    <a:pt x="749557" y="457996"/>
                  </a:lnTo>
                  <a:lnTo>
                    <a:pt x="749589" y="458306"/>
                  </a:lnTo>
                  <a:lnTo>
                    <a:pt x="749557" y="458682"/>
                  </a:lnTo>
                  <a:lnTo>
                    <a:pt x="749458" y="459107"/>
                  </a:lnTo>
                  <a:lnTo>
                    <a:pt x="749409" y="459515"/>
                  </a:lnTo>
                  <a:lnTo>
                    <a:pt x="749409" y="459891"/>
                  </a:lnTo>
                  <a:lnTo>
                    <a:pt x="749409" y="460168"/>
                  </a:lnTo>
                  <a:lnTo>
                    <a:pt x="749407" y="460187"/>
                  </a:lnTo>
                  <a:lnTo>
                    <a:pt x="749397" y="460666"/>
                  </a:lnTo>
                  <a:lnTo>
                    <a:pt x="749411" y="461245"/>
                  </a:lnTo>
                  <a:lnTo>
                    <a:pt x="749442" y="461457"/>
                  </a:lnTo>
                  <a:lnTo>
                    <a:pt x="749442" y="461801"/>
                  </a:lnTo>
                  <a:lnTo>
                    <a:pt x="749393" y="462258"/>
                  </a:lnTo>
                  <a:lnTo>
                    <a:pt x="749327" y="462634"/>
                  </a:lnTo>
                  <a:lnTo>
                    <a:pt x="749279" y="462944"/>
                  </a:lnTo>
                  <a:lnTo>
                    <a:pt x="749164" y="463254"/>
                  </a:lnTo>
                  <a:lnTo>
                    <a:pt x="749099" y="463629"/>
                  </a:lnTo>
                  <a:lnTo>
                    <a:pt x="749050" y="463924"/>
                  </a:lnTo>
                  <a:lnTo>
                    <a:pt x="748984" y="464250"/>
                  </a:lnTo>
                  <a:lnTo>
                    <a:pt x="748902" y="464642"/>
                  </a:lnTo>
                  <a:lnTo>
                    <a:pt x="748870" y="464952"/>
                  </a:lnTo>
                  <a:lnTo>
                    <a:pt x="748837" y="465197"/>
                  </a:lnTo>
                  <a:lnTo>
                    <a:pt x="748837" y="465703"/>
                  </a:lnTo>
                  <a:lnTo>
                    <a:pt x="748886" y="466111"/>
                  </a:lnTo>
                  <a:lnTo>
                    <a:pt x="748952" y="466487"/>
                  </a:lnTo>
                  <a:lnTo>
                    <a:pt x="749034" y="466944"/>
                  </a:lnTo>
                  <a:lnTo>
                    <a:pt x="749017" y="467368"/>
                  </a:lnTo>
                  <a:lnTo>
                    <a:pt x="748942" y="468001"/>
                  </a:lnTo>
                  <a:lnTo>
                    <a:pt x="749016" y="468311"/>
                  </a:lnTo>
                  <a:lnTo>
                    <a:pt x="749122" y="468604"/>
                  </a:lnTo>
                  <a:lnTo>
                    <a:pt x="749269" y="469029"/>
                  </a:lnTo>
                  <a:lnTo>
                    <a:pt x="749473" y="469526"/>
                  </a:lnTo>
                  <a:lnTo>
                    <a:pt x="749532" y="469718"/>
                  </a:lnTo>
                  <a:lnTo>
                    <a:pt x="749563" y="469850"/>
                  </a:lnTo>
                  <a:lnTo>
                    <a:pt x="749617" y="470084"/>
                  </a:lnTo>
                  <a:lnTo>
                    <a:pt x="749721" y="471578"/>
                  </a:lnTo>
                  <a:lnTo>
                    <a:pt x="749725" y="471637"/>
                  </a:lnTo>
                  <a:lnTo>
                    <a:pt x="749766" y="471997"/>
                  </a:lnTo>
                  <a:lnTo>
                    <a:pt x="749834" y="472430"/>
                  </a:lnTo>
                  <a:lnTo>
                    <a:pt x="749916" y="472790"/>
                  </a:lnTo>
                  <a:lnTo>
                    <a:pt x="749850" y="473296"/>
                  </a:lnTo>
                  <a:lnTo>
                    <a:pt x="749752" y="473655"/>
                  </a:lnTo>
                  <a:lnTo>
                    <a:pt x="749737" y="474014"/>
                  </a:lnTo>
                  <a:lnTo>
                    <a:pt x="749737" y="474324"/>
                  </a:lnTo>
                  <a:lnTo>
                    <a:pt x="749720" y="474684"/>
                  </a:lnTo>
                  <a:lnTo>
                    <a:pt x="749737" y="474978"/>
                  </a:lnTo>
                  <a:lnTo>
                    <a:pt x="749802" y="475304"/>
                  </a:lnTo>
                  <a:lnTo>
                    <a:pt x="749903" y="476927"/>
                  </a:lnTo>
                  <a:lnTo>
                    <a:pt x="749960" y="477299"/>
                  </a:lnTo>
                  <a:lnTo>
                    <a:pt x="750002" y="477611"/>
                  </a:lnTo>
                  <a:lnTo>
                    <a:pt x="750095" y="478096"/>
                  </a:lnTo>
                  <a:lnTo>
                    <a:pt x="750193" y="478537"/>
                  </a:lnTo>
                  <a:lnTo>
                    <a:pt x="750308" y="478913"/>
                  </a:lnTo>
                  <a:lnTo>
                    <a:pt x="750341" y="479321"/>
                  </a:lnTo>
                  <a:lnTo>
                    <a:pt x="750309" y="479638"/>
                  </a:lnTo>
                  <a:lnTo>
                    <a:pt x="750307" y="479722"/>
                  </a:lnTo>
                  <a:lnTo>
                    <a:pt x="750293" y="480170"/>
                  </a:lnTo>
                  <a:lnTo>
                    <a:pt x="750248" y="480471"/>
                  </a:lnTo>
                  <a:lnTo>
                    <a:pt x="750187" y="480684"/>
                  </a:lnTo>
                  <a:lnTo>
                    <a:pt x="750149" y="480821"/>
                  </a:lnTo>
                  <a:lnTo>
                    <a:pt x="750136" y="480958"/>
                  </a:lnTo>
                  <a:lnTo>
                    <a:pt x="750136" y="481158"/>
                  </a:lnTo>
                  <a:lnTo>
                    <a:pt x="750173" y="481283"/>
                  </a:lnTo>
                  <a:lnTo>
                    <a:pt x="750199" y="481483"/>
                  </a:lnTo>
                  <a:lnTo>
                    <a:pt x="750211" y="481596"/>
                  </a:lnTo>
                  <a:lnTo>
                    <a:pt x="750224" y="481720"/>
                  </a:lnTo>
                  <a:lnTo>
                    <a:pt x="750262" y="481833"/>
                  </a:lnTo>
                  <a:lnTo>
                    <a:pt x="750286" y="481971"/>
                  </a:lnTo>
                  <a:lnTo>
                    <a:pt x="750323" y="482121"/>
                  </a:lnTo>
                  <a:lnTo>
                    <a:pt x="750361" y="482257"/>
                  </a:lnTo>
                  <a:lnTo>
                    <a:pt x="750412" y="482407"/>
                  </a:lnTo>
                  <a:lnTo>
                    <a:pt x="750439" y="482455"/>
                  </a:lnTo>
                  <a:lnTo>
                    <a:pt x="750449" y="482470"/>
                  </a:lnTo>
                  <a:lnTo>
                    <a:pt x="750921" y="482861"/>
                  </a:lnTo>
                  <a:lnTo>
                    <a:pt x="750999" y="482882"/>
                  </a:lnTo>
                  <a:lnTo>
                    <a:pt x="751111" y="482945"/>
                  </a:lnTo>
                  <a:lnTo>
                    <a:pt x="751198" y="483007"/>
                  </a:lnTo>
                  <a:lnTo>
                    <a:pt x="751311" y="483107"/>
                  </a:lnTo>
                  <a:lnTo>
                    <a:pt x="751374" y="483194"/>
                  </a:lnTo>
                  <a:lnTo>
                    <a:pt x="751399" y="483283"/>
                  </a:lnTo>
                  <a:lnTo>
                    <a:pt x="751461" y="483469"/>
                  </a:lnTo>
                  <a:lnTo>
                    <a:pt x="751512" y="483656"/>
                  </a:lnTo>
                  <a:lnTo>
                    <a:pt x="751512" y="483857"/>
                  </a:lnTo>
                  <a:lnTo>
                    <a:pt x="751498" y="484007"/>
                  </a:lnTo>
                  <a:lnTo>
                    <a:pt x="751512" y="484219"/>
                  </a:lnTo>
                  <a:lnTo>
                    <a:pt x="751512" y="484394"/>
                  </a:lnTo>
                  <a:lnTo>
                    <a:pt x="751498" y="484569"/>
                  </a:lnTo>
                  <a:lnTo>
                    <a:pt x="751498" y="484832"/>
                  </a:lnTo>
                  <a:lnTo>
                    <a:pt x="751498" y="485057"/>
                  </a:lnTo>
                  <a:lnTo>
                    <a:pt x="751524" y="485181"/>
                  </a:lnTo>
                  <a:lnTo>
                    <a:pt x="751536" y="485343"/>
                  </a:lnTo>
                  <a:lnTo>
                    <a:pt x="751547" y="485631"/>
                  </a:lnTo>
                  <a:lnTo>
                    <a:pt x="751558" y="485901"/>
                  </a:lnTo>
                  <a:lnTo>
                    <a:pt x="751642" y="486272"/>
                  </a:lnTo>
                  <a:lnTo>
                    <a:pt x="751693" y="486525"/>
                  </a:lnTo>
                  <a:lnTo>
                    <a:pt x="751705" y="486587"/>
                  </a:lnTo>
                  <a:lnTo>
                    <a:pt x="751784" y="486856"/>
                  </a:lnTo>
                  <a:lnTo>
                    <a:pt x="751824" y="486993"/>
                  </a:lnTo>
                  <a:lnTo>
                    <a:pt x="751957" y="487307"/>
                  </a:lnTo>
                  <a:lnTo>
                    <a:pt x="752167" y="487587"/>
                  </a:lnTo>
                  <a:lnTo>
                    <a:pt x="752420" y="487888"/>
                  </a:lnTo>
                  <a:lnTo>
                    <a:pt x="752665" y="488049"/>
                  </a:lnTo>
                  <a:lnTo>
                    <a:pt x="752778" y="488110"/>
                  </a:lnTo>
                  <a:lnTo>
                    <a:pt x="752902" y="488175"/>
                  </a:lnTo>
                  <a:lnTo>
                    <a:pt x="753224" y="488371"/>
                  </a:lnTo>
                  <a:lnTo>
                    <a:pt x="753498" y="488567"/>
                  </a:lnTo>
                  <a:lnTo>
                    <a:pt x="753875" y="488875"/>
                  </a:lnTo>
                  <a:lnTo>
                    <a:pt x="754065" y="489057"/>
                  </a:lnTo>
                  <a:lnTo>
                    <a:pt x="754205" y="489350"/>
                  </a:lnTo>
                  <a:lnTo>
                    <a:pt x="754356" y="489771"/>
                  </a:lnTo>
                  <a:lnTo>
                    <a:pt x="754358" y="489778"/>
                  </a:lnTo>
                  <a:lnTo>
                    <a:pt x="754576" y="490519"/>
                  </a:lnTo>
                  <a:lnTo>
                    <a:pt x="754716" y="490834"/>
                  </a:lnTo>
                  <a:lnTo>
                    <a:pt x="754856" y="490995"/>
                  </a:lnTo>
                  <a:lnTo>
                    <a:pt x="755052" y="491114"/>
                  </a:lnTo>
                  <a:lnTo>
                    <a:pt x="755085" y="491133"/>
                  </a:lnTo>
                  <a:lnTo>
                    <a:pt x="755381" y="491303"/>
                  </a:lnTo>
                  <a:lnTo>
                    <a:pt x="755695" y="491506"/>
                  </a:lnTo>
                  <a:lnTo>
                    <a:pt x="756509" y="492150"/>
                  </a:lnTo>
                  <a:lnTo>
                    <a:pt x="756921" y="492451"/>
                  </a:lnTo>
                  <a:lnTo>
                    <a:pt x="757110" y="492587"/>
                  </a:lnTo>
                  <a:lnTo>
                    <a:pt x="757227" y="492764"/>
                  </a:lnTo>
                  <a:lnTo>
                    <a:pt x="757364" y="492939"/>
                  </a:lnTo>
                  <a:lnTo>
                    <a:pt x="757482" y="493096"/>
                  </a:lnTo>
                  <a:lnTo>
                    <a:pt x="757579" y="493271"/>
                  </a:lnTo>
                  <a:lnTo>
                    <a:pt x="757735" y="493446"/>
                  </a:lnTo>
                  <a:lnTo>
                    <a:pt x="757931" y="493564"/>
                  </a:lnTo>
                  <a:lnTo>
                    <a:pt x="758145" y="493681"/>
                  </a:lnTo>
                  <a:lnTo>
                    <a:pt x="758396" y="493874"/>
                  </a:lnTo>
                  <a:lnTo>
                    <a:pt x="758400" y="493876"/>
                  </a:lnTo>
                  <a:lnTo>
                    <a:pt x="758595" y="494051"/>
                  </a:lnTo>
                  <a:lnTo>
                    <a:pt x="758788" y="494337"/>
                  </a:lnTo>
                  <a:lnTo>
                    <a:pt x="758946" y="494579"/>
                  </a:lnTo>
                  <a:lnTo>
                    <a:pt x="759052" y="494813"/>
                  </a:lnTo>
                  <a:lnTo>
                    <a:pt x="759170" y="495008"/>
                  </a:lnTo>
                  <a:lnTo>
                    <a:pt x="759310" y="495205"/>
                  </a:lnTo>
                  <a:lnTo>
                    <a:pt x="759494" y="495501"/>
                  </a:lnTo>
                  <a:lnTo>
                    <a:pt x="759607" y="495647"/>
                  </a:lnTo>
                  <a:lnTo>
                    <a:pt x="759691" y="495770"/>
                  </a:lnTo>
                  <a:lnTo>
                    <a:pt x="759923" y="496063"/>
                  </a:lnTo>
                  <a:lnTo>
                    <a:pt x="760403" y="496490"/>
                  </a:lnTo>
                  <a:lnTo>
                    <a:pt x="760440" y="496532"/>
                  </a:lnTo>
                  <a:lnTo>
                    <a:pt x="760644" y="496765"/>
                  </a:lnTo>
                  <a:lnTo>
                    <a:pt x="760723" y="496882"/>
                  </a:lnTo>
                  <a:lnTo>
                    <a:pt x="760914" y="497157"/>
                  </a:lnTo>
                  <a:lnTo>
                    <a:pt x="761010" y="497285"/>
                  </a:lnTo>
                  <a:lnTo>
                    <a:pt x="761082" y="497428"/>
                  </a:lnTo>
                  <a:lnTo>
                    <a:pt x="761087" y="497581"/>
                  </a:lnTo>
                  <a:lnTo>
                    <a:pt x="761097" y="497729"/>
                  </a:lnTo>
                  <a:lnTo>
                    <a:pt x="761062" y="497892"/>
                  </a:lnTo>
                  <a:lnTo>
                    <a:pt x="761006" y="498044"/>
                  </a:lnTo>
                  <a:lnTo>
                    <a:pt x="760888" y="498187"/>
                  </a:lnTo>
                  <a:lnTo>
                    <a:pt x="760730" y="498350"/>
                  </a:lnTo>
                  <a:lnTo>
                    <a:pt x="760623" y="498473"/>
                  </a:lnTo>
                  <a:lnTo>
                    <a:pt x="760478" y="498670"/>
                  </a:lnTo>
                  <a:lnTo>
                    <a:pt x="760341" y="498976"/>
                  </a:lnTo>
                  <a:lnTo>
                    <a:pt x="760250" y="499235"/>
                  </a:lnTo>
                  <a:lnTo>
                    <a:pt x="760143" y="499661"/>
                  </a:lnTo>
                  <a:lnTo>
                    <a:pt x="760114" y="499763"/>
                  </a:lnTo>
                  <a:lnTo>
                    <a:pt x="760114" y="499954"/>
                  </a:lnTo>
                  <a:lnTo>
                    <a:pt x="760127" y="500069"/>
                  </a:lnTo>
                  <a:lnTo>
                    <a:pt x="760140" y="500169"/>
                  </a:lnTo>
                  <a:lnTo>
                    <a:pt x="760265" y="500397"/>
                  </a:lnTo>
                  <a:lnTo>
                    <a:pt x="760271" y="500407"/>
                  </a:lnTo>
                  <a:lnTo>
                    <a:pt x="760334" y="500551"/>
                  </a:lnTo>
                  <a:lnTo>
                    <a:pt x="760378" y="500655"/>
                  </a:lnTo>
                  <a:lnTo>
                    <a:pt x="760576" y="500902"/>
                  </a:lnTo>
                  <a:lnTo>
                    <a:pt x="760785" y="501126"/>
                  </a:lnTo>
                  <a:lnTo>
                    <a:pt x="760967" y="501278"/>
                  </a:lnTo>
                  <a:lnTo>
                    <a:pt x="761181" y="501476"/>
                  </a:lnTo>
                  <a:lnTo>
                    <a:pt x="761486" y="501704"/>
                  </a:lnTo>
                  <a:lnTo>
                    <a:pt x="761760" y="501887"/>
                  </a:lnTo>
                  <a:lnTo>
                    <a:pt x="762111" y="502132"/>
                  </a:lnTo>
                  <a:lnTo>
                    <a:pt x="762325" y="502345"/>
                  </a:lnTo>
                  <a:lnTo>
                    <a:pt x="762550" y="502663"/>
                  </a:lnTo>
                  <a:lnTo>
                    <a:pt x="762559" y="502675"/>
                  </a:lnTo>
                  <a:lnTo>
                    <a:pt x="762635" y="502790"/>
                  </a:lnTo>
                  <a:lnTo>
                    <a:pt x="762676" y="502866"/>
                  </a:lnTo>
                  <a:lnTo>
                    <a:pt x="762678" y="502902"/>
                  </a:lnTo>
                  <a:lnTo>
                    <a:pt x="762678" y="502904"/>
                  </a:lnTo>
                  <a:lnTo>
                    <a:pt x="762678" y="502907"/>
                  </a:lnTo>
                  <a:lnTo>
                    <a:pt x="762673" y="502971"/>
                  </a:lnTo>
                  <a:lnTo>
                    <a:pt x="762659" y="503040"/>
                  </a:lnTo>
                  <a:lnTo>
                    <a:pt x="762641" y="503109"/>
                  </a:lnTo>
                  <a:lnTo>
                    <a:pt x="762605" y="503191"/>
                  </a:lnTo>
                  <a:lnTo>
                    <a:pt x="762549" y="503317"/>
                  </a:lnTo>
                  <a:lnTo>
                    <a:pt x="762490" y="503453"/>
                  </a:lnTo>
                  <a:lnTo>
                    <a:pt x="762422" y="503601"/>
                  </a:lnTo>
                  <a:lnTo>
                    <a:pt x="762387" y="503688"/>
                  </a:lnTo>
                  <a:lnTo>
                    <a:pt x="762363" y="503723"/>
                  </a:lnTo>
                  <a:lnTo>
                    <a:pt x="762324" y="503755"/>
                  </a:lnTo>
                  <a:lnTo>
                    <a:pt x="762246" y="503807"/>
                  </a:lnTo>
                  <a:lnTo>
                    <a:pt x="762167" y="503863"/>
                  </a:lnTo>
                  <a:lnTo>
                    <a:pt x="762073" y="503928"/>
                  </a:lnTo>
                  <a:lnTo>
                    <a:pt x="761973" y="503990"/>
                  </a:lnTo>
                  <a:lnTo>
                    <a:pt x="761900" y="504063"/>
                  </a:lnTo>
                  <a:lnTo>
                    <a:pt x="761846" y="504141"/>
                  </a:lnTo>
                  <a:lnTo>
                    <a:pt x="761770" y="504241"/>
                  </a:lnTo>
                  <a:lnTo>
                    <a:pt x="761769" y="504244"/>
                  </a:lnTo>
                  <a:lnTo>
                    <a:pt x="761744" y="504303"/>
                  </a:lnTo>
                  <a:lnTo>
                    <a:pt x="761744" y="504372"/>
                  </a:lnTo>
                  <a:lnTo>
                    <a:pt x="761747" y="504409"/>
                  </a:lnTo>
                  <a:lnTo>
                    <a:pt x="761751" y="504441"/>
                  </a:lnTo>
                  <a:lnTo>
                    <a:pt x="761774" y="504514"/>
                  </a:lnTo>
                  <a:lnTo>
                    <a:pt x="761776" y="504519"/>
                  </a:lnTo>
                  <a:lnTo>
                    <a:pt x="761798" y="504573"/>
                  </a:lnTo>
                  <a:lnTo>
                    <a:pt x="761803" y="504580"/>
                  </a:lnTo>
                  <a:lnTo>
                    <a:pt x="761860" y="504638"/>
                  </a:lnTo>
                  <a:lnTo>
                    <a:pt x="761910" y="504690"/>
                  </a:lnTo>
                  <a:lnTo>
                    <a:pt x="761921" y="504698"/>
                  </a:lnTo>
                  <a:lnTo>
                    <a:pt x="761957" y="504722"/>
                  </a:lnTo>
                  <a:lnTo>
                    <a:pt x="762004" y="504728"/>
                  </a:lnTo>
                  <a:lnTo>
                    <a:pt x="762054" y="504733"/>
                  </a:lnTo>
                  <a:lnTo>
                    <a:pt x="762238" y="504741"/>
                  </a:lnTo>
                  <a:lnTo>
                    <a:pt x="762451" y="504761"/>
                  </a:lnTo>
                  <a:lnTo>
                    <a:pt x="762559" y="504765"/>
                  </a:lnTo>
                  <a:lnTo>
                    <a:pt x="762609" y="504782"/>
                  </a:lnTo>
                  <a:lnTo>
                    <a:pt x="762619" y="504785"/>
                  </a:lnTo>
                  <a:lnTo>
                    <a:pt x="762732" y="504836"/>
                  </a:lnTo>
                  <a:lnTo>
                    <a:pt x="762831" y="504901"/>
                  </a:lnTo>
                  <a:lnTo>
                    <a:pt x="762957" y="504990"/>
                  </a:lnTo>
                  <a:lnTo>
                    <a:pt x="763042" y="505060"/>
                  </a:lnTo>
                  <a:lnTo>
                    <a:pt x="763323" y="505330"/>
                  </a:lnTo>
                  <a:lnTo>
                    <a:pt x="763336" y="505342"/>
                  </a:lnTo>
                  <a:lnTo>
                    <a:pt x="763484" y="505485"/>
                  </a:lnTo>
                  <a:lnTo>
                    <a:pt x="763551" y="505588"/>
                  </a:lnTo>
                  <a:lnTo>
                    <a:pt x="763581" y="505623"/>
                  </a:lnTo>
                  <a:lnTo>
                    <a:pt x="763679" y="505736"/>
                  </a:lnTo>
                  <a:lnTo>
                    <a:pt x="763774" y="505923"/>
                  </a:lnTo>
                  <a:lnTo>
                    <a:pt x="763779" y="505933"/>
                  </a:lnTo>
                  <a:lnTo>
                    <a:pt x="763849" y="506078"/>
                  </a:lnTo>
                  <a:lnTo>
                    <a:pt x="763885" y="506171"/>
                  </a:lnTo>
                  <a:lnTo>
                    <a:pt x="763895" y="506197"/>
                  </a:lnTo>
                  <a:lnTo>
                    <a:pt x="763966" y="506316"/>
                  </a:lnTo>
                  <a:lnTo>
                    <a:pt x="763976" y="506334"/>
                  </a:lnTo>
                  <a:lnTo>
                    <a:pt x="764017" y="506402"/>
                  </a:lnTo>
                  <a:lnTo>
                    <a:pt x="764033" y="506473"/>
                  </a:lnTo>
                  <a:lnTo>
                    <a:pt x="764036" y="506503"/>
                  </a:lnTo>
                  <a:lnTo>
                    <a:pt x="764033" y="506529"/>
                  </a:lnTo>
                  <a:lnTo>
                    <a:pt x="764006" y="506622"/>
                  </a:lnTo>
                  <a:lnTo>
                    <a:pt x="763990" y="506657"/>
                  </a:lnTo>
                  <a:lnTo>
                    <a:pt x="763970" y="506701"/>
                  </a:lnTo>
                  <a:lnTo>
                    <a:pt x="763966" y="506713"/>
                  </a:lnTo>
                  <a:lnTo>
                    <a:pt x="763910" y="506802"/>
                  </a:lnTo>
                  <a:lnTo>
                    <a:pt x="763865" y="506890"/>
                  </a:lnTo>
                  <a:lnTo>
                    <a:pt x="763863" y="506894"/>
                  </a:lnTo>
                  <a:lnTo>
                    <a:pt x="763807" y="507099"/>
                  </a:lnTo>
                  <a:lnTo>
                    <a:pt x="763798" y="507165"/>
                  </a:lnTo>
                  <a:lnTo>
                    <a:pt x="763776" y="507330"/>
                  </a:lnTo>
                  <a:lnTo>
                    <a:pt x="763767" y="507377"/>
                  </a:lnTo>
                  <a:lnTo>
                    <a:pt x="763725" y="507601"/>
                  </a:lnTo>
                  <a:lnTo>
                    <a:pt x="763704" y="507750"/>
                  </a:lnTo>
                  <a:lnTo>
                    <a:pt x="763655" y="507926"/>
                  </a:lnTo>
                  <a:lnTo>
                    <a:pt x="763593" y="508041"/>
                  </a:lnTo>
                  <a:lnTo>
                    <a:pt x="763530" y="508149"/>
                  </a:lnTo>
                  <a:lnTo>
                    <a:pt x="763475" y="508182"/>
                  </a:lnTo>
                  <a:lnTo>
                    <a:pt x="763409" y="508199"/>
                  </a:lnTo>
                  <a:lnTo>
                    <a:pt x="763327" y="508212"/>
                  </a:lnTo>
                  <a:lnTo>
                    <a:pt x="763219" y="508235"/>
                  </a:lnTo>
                  <a:lnTo>
                    <a:pt x="763094" y="508265"/>
                  </a:lnTo>
                  <a:lnTo>
                    <a:pt x="763028" y="508280"/>
                  </a:lnTo>
                  <a:lnTo>
                    <a:pt x="762807" y="508403"/>
                  </a:lnTo>
                  <a:lnTo>
                    <a:pt x="762674" y="508440"/>
                  </a:lnTo>
                  <a:lnTo>
                    <a:pt x="762545" y="508476"/>
                  </a:lnTo>
                  <a:lnTo>
                    <a:pt x="762524" y="508482"/>
                  </a:lnTo>
                  <a:lnTo>
                    <a:pt x="762518" y="508484"/>
                  </a:lnTo>
                  <a:lnTo>
                    <a:pt x="762338" y="508570"/>
                  </a:lnTo>
                  <a:lnTo>
                    <a:pt x="762117" y="508756"/>
                  </a:lnTo>
                  <a:lnTo>
                    <a:pt x="761949" y="508924"/>
                  </a:lnTo>
                  <a:lnTo>
                    <a:pt x="761877" y="509083"/>
                  </a:lnTo>
                  <a:lnTo>
                    <a:pt x="761824" y="509287"/>
                  </a:lnTo>
                  <a:lnTo>
                    <a:pt x="761833" y="509481"/>
                  </a:lnTo>
                  <a:lnTo>
                    <a:pt x="761851" y="509720"/>
                  </a:lnTo>
                  <a:lnTo>
                    <a:pt x="761888" y="509959"/>
                  </a:lnTo>
                  <a:lnTo>
                    <a:pt x="761930" y="510086"/>
                  </a:lnTo>
                  <a:lnTo>
                    <a:pt x="762220" y="510781"/>
                  </a:lnTo>
                  <a:lnTo>
                    <a:pt x="762317" y="511201"/>
                  </a:lnTo>
                  <a:lnTo>
                    <a:pt x="762310" y="511432"/>
                  </a:lnTo>
                  <a:lnTo>
                    <a:pt x="762320" y="511580"/>
                  </a:lnTo>
                  <a:lnTo>
                    <a:pt x="762320" y="511759"/>
                  </a:lnTo>
                  <a:lnTo>
                    <a:pt x="762331" y="511927"/>
                  </a:lnTo>
                  <a:lnTo>
                    <a:pt x="762373" y="512053"/>
                  </a:lnTo>
                  <a:lnTo>
                    <a:pt x="762435" y="512211"/>
                  </a:lnTo>
                  <a:lnTo>
                    <a:pt x="762489" y="512349"/>
                  </a:lnTo>
                  <a:lnTo>
                    <a:pt x="762572" y="512506"/>
                  </a:lnTo>
                  <a:lnTo>
                    <a:pt x="762614" y="512685"/>
                  </a:lnTo>
                  <a:lnTo>
                    <a:pt x="762646" y="512822"/>
                  </a:lnTo>
                  <a:lnTo>
                    <a:pt x="762667" y="512947"/>
                  </a:lnTo>
                  <a:lnTo>
                    <a:pt x="762688" y="513158"/>
                  </a:lnTo>
                  <a:lnTo>
                    <a:pt x="762709" y="513368"/>
                  </a:lnTo>
                  <a:lnTo>
                    <a:pt x="762720" y="513516"/>
                  </a:lnTo>
                  <a:lnTo>
                    <a:pt x="762730" y="513642"/>
                  </a:lnTo>
                  <a:lnTo>
                    <a:pt x="762720" y="513758"/>
                  </a:lnTo>
                  <a:lnTo>
                    <a:pt x="762709" y="513884"/>
                  </a:lnTo>
                  <a:lnTo>
                    <a:pt x="762714" y="513983"/>
                  </a:lnTo>
                  <a:lnTo>
                    <a:pt x="762722" y="514146"/>
                  </a:lnTo>
                  <a:lnTo>
                    <a:pt x="762722" y="514291"/>
                  </a:lnTo>
                  <a:lnTo>
                    <a:pt x="762791" y="514429"/>
                  </a:lnTo>
                  <a:lnTo>
                    <a:pt x="762885" y="514600"/>
                  </a:lnTo>
                  <a:lnTo>
                    <a:pt x="762988" y="514738"/>
                  </a:lnTo>
                  <a:lnTo>
                    <a:pt x="763109" y="514952"/>
                  </a:lnTo>
                  <a:lnTo>
                    <a:pt x="763143" y="515072"/>
                  </a:lnTo>
                  <a:lnTo>
                    <a:pt x="763168" y="515226"/>
                  </a:lnTo>
                  <a:lnTo>
                    <a:pt x="763168" y="515389"/>
                  </a:lnTo>
                  <a:lnTo>
                    <a:pt x="763109" y="515544"/>
                  </a:lnTo>
                  <a:lnTo>
                    <a:pt x="763082" y="515716"/>
                  </a:lnTo>
                  <a:lnTo>
                    <a:pt x="763074" y="515853"/>
                  </a:lnTo>
                  <a:lnTo>
                    <a:pt x="763040" y="515998"/>
                  </a:lnTo>
                  <a:lnTo>
                    <a:pt x="763039" y="515998"/>
                  </a:lnTo>
                  <a:lnTo>
                    <a:pt x="763014" y="516195"/>
                  </a:lnTo>
                  <a:lnTo>
                    <a:pt x="762979" y="516385"/>
                  </a:lnTo>
                  <a:lnTo>
                    <a:pt x="762928" y="516574"/>
                  </a:lnTo>
                  <a:lnTo>
                    <a:pt x="762924" y="517312"/>
                  </a:lnTo>
                  <a:lnTo>
                    <a:pt x="762924" y="517358"/>
                  </a:lnTo>
                  <a:lnTo>
                    <a:pt x="762919" y="517374"/>
                  </a:lnTo>
                  <a:lnTo>
                    <a:pt x="762676" y="517893"/>
                  </a:lnTo>
                  <a:lnTo>
                    <a:pt x="762183" y="518401"/>
                  </a:lnTo>
                  <a:lnTo>
                    <a:pt x="761583" y="519038"/>
                  </a:lnTo>
                  <a:lnTo>
                    <a:pt x="761529" y="519412"/>
                  </a:lnTo>
                  <a:lnTo>
                    <a:pt x="761520" y="519478"/>
                  </a:lnTo>
                  <a:lnTo>
                    <a:pt x="761457" y="520075"/>
                  </a:lnTo>
                  <a:lnTo>
                    <a:pt x="761457" y="520081"/>
                  </a:lnTo>
                  <a:lnTo>
                    <a:pt x="761470" y="520611"/>
                  </a:lnTo>
                  <a:lnTo>
                    <a:pt x="761472" y="520672"/>
                  </a:lnTo>
                  <a:lnTo>
                    <a:pt x="761435" y="521394"/>
                  </a:lnTo>
                  <a:lnTo>
                    <a:pt x="761608" y="521835"/>
                  </a:lnTo>
                  <a:lnTo>
                    <a:pt x="762018" y="522218"/>
                  </a:lnTo>
                  <a:lnTo>
                    <a:pt x="762634" y="522711"/>
                  </a:lnTo>
                  <a:lnTo>
                    <a:pt x="762950" y="523067"/>
                  </a:lnTo>
                  <a:lnTo>
                    <a:pt x="763007" y="523372"/>
                  </a:lnTo>
                  <a:lnTo>
                    <a:pt x="762936" y="523641"/>
                  </a:lnTo>
                  <a:lnTo>
                    <a:pt x="762648" y="523942"/>
                  </a:lnTo>
                  <a:lnTo>
                    <a:pt x="762484" y="524147"/>
                  </a:lnTo>
                  <a:lnTo>
                    <a:pt x="762347" y="524407"/>
                  </a:lnTo>
                  <a:lnTo>
                    <a:pt x="762347" y="524722"/>
                  </a:lnTo>
                  <a:lnTo>
                    <a:pt x="762388" y="524900"/>
                  </a:lnTo>
                  <a:lnTo>
                    <a:pt x="762458" y="525481"/>
                  </a:lnTo>
                  <a:lnTo>
                    <a:pt x="762550" y="527035"/>
                  </a:lnTo>
                  <a:lnTo>
                    <a:pt x="762672" y="527672"/>
                  </a:lnTo>
                  <a:lnTo>
                    <a:pt x="762701" y="527729"/>
                  </a:lnTo>
                  <a:lnTo>
                    <a:pt x="762825" y="527970"/>
                  </a:lnTo>
                  <a:lnTo>
                    <a:pt x="763050" y="528333"/>
                  </a:lnTo>
                  <a:lnTo>
                    <a:pt x="763177" y="528496"/>
                  </a:lnTo>
                  <a:lnTo>
                    <a:pt x="763243" y="528582"/>
                  </a:lnTo>
                  <a:lnTo>
                    <a:pt x="763855" y="529121"/>
                  </a:lnTo>
                  <a:lnTo>
                    <a:pt x="764029" y="529334"/>
                  </a:lnTo>
                  <a:lnTo>
                    <a:pt x="764033" y="529338"/>
                  </a:lnTo>
                  <a:lnTo>
                    <a:pt x="764121" y="529507"/>
                  </a:lnTo>
                  <a:lnTo>
                    <a:pt x="764250" y="529773"/>
                  </a:lnTo>
                  <a:lnTo>
                    <a:pt x="764355" y="529990"/>
                  </a:lnTo>
                  <a:lnTo>
                    <a:pt x="764363" y="530126"/>
                  </a:lnTo>
                  <a:lnTo>
                    <a:pt x="764346" y="530264"/>
                  </a:lnTo>
                  <a:lnTo>
                    <a:pt x="764275" y="530441"/>
                  </a:lnTo>
                  <a:lnTo>
                    <a:pt x="764194" y="530626"/>
                  </a:lnTo>
                  <a:lnTo>
                    <a:pt x="764081" y="530738"/>
                  </a:lnTo>
                  <a:lnTo>
                    <a:pt x="764033" y="530787"/>
                  </a:lnTo>
                  <a:lnTo>
                    <a:pt x="764017" y="530806"/>
                  </a:lnTo>
                  <a:lnTo>
                    <a:pt x="763888" y="530956"/>
                  </a:lnTo>
                  <a:lnTo>
                    <a:pt x="763711" y="531230"/>
                  </a:lnTo>
                  <a:lnTo>
                    <a:pt x="763671" y="531402"/>
                  </a:lnTo>
                  <a:lnTo>
                    <a:pt x="763670" y="531411"/>
                  </a:lnTo>
                  <a:lnTo>
                    <a:pt x="763661" y="531541"/>
                  </a:lnTo>
                  <a:lnTo>
                    <a:pt x="763675" y="531594"/>
                  </a:lnTo>
                  <a:lnTo>
                    <a:pt x="763848" y="531785"/>
                  </a:lnTo>
                  <a:lnTo>
                    <a:pt x="763953" y="531853"/>
                  </a:lnTo>
                  <a:lnTo>
                    <a:pt x="763960" y="531857"/>
                  </a:lnTo>
                  <a:lnTo>
                    <a:pt x="763996" y="531870"/>
                  </a:lnTo>
                  <a:lnTo>
                    <a:pt x="764242" y="531955"/>
                  </a:lnTo>
                  <a:lnTo>
                    <a:pt x="764524" y="531994"/>
                  </a:lnTo>
                  <a:lnTo>
                    <a:pt x="764805" y="532018"/>
                  </a:lnTo>
                  <a:lnTo>
                    <a:pt x="765216" y="532052"/>
                  </a:lnTo>
                  <a:lnTo>
                    <a:pt x="765612" y="532142"/>
                  </a:lnTo>
                  <a:lnTo>
                    <a:pt x="766008" y="532243"/>
                  </a:lnTo>
                  <a:lnTo>
                    <a:pt x="766392" y="532410"/>
                  </a:lnTo>
                  <a:lnTo>
                    <a:pt x="766659" y="532548"/>
                  </a:lnTo>
                  <a:lnTo>
                    <a:pt x="766777" y="532587"/>
                  </a:lnTo>
                  <a:lnTo>
                    <a:pt x="767012" y="532666"/>
                  </a:lnTo>
                  <a:lnTo>
                    <a:pt x="767247" y="532690"/>
                  </a:lnTo>
                  <a:lnTo>
                    <a:pt x="767540" y="532720"/>
                  </a:lnTo>
                  <a:lnTo>
                    <a:pt x="767716" y="532713"/>
                  </a:lnTo>
                  <a:lnTo>
                    <a:pt x="767933" y="532684"/>
                  </a:lnTo>
                  <a:lnTo>
                    <a:pt x="768089" y="532657"/>
                  </a:lnTo>
                  <a:lnTo>
                    <a:pt x="768197" y="532637"/>
                  </a:lnTo>
                  <a:lnTo>
                    <a:pt x="768275" y="532613"/>
                  </a:lnTo>
                  <a:lnTo>
                    <a:pt x="768461" y="532555"/>
                  </a:lnTo>
                  <a:lnTo>
                    <a:pt x="768602" y="532508"/>
                  </a:lnTo>
                  <a:lnTo>
                    <a:pt x="768742" y="532473"/>
                  </a:lnTo>
                  <a:lnTo>
                    <a:pt x="769692" y="532459"/>
                  </a:lnTo>
                  <a:lnTo>
                    <a:pt x="769915" y="532474"/>
                  </a:lnTo>
                  <a:lnTo>
                    <a:pt x="769963" y="532483"/>
                  </a:lnTo>
                  <a:lnTo>
                    <a:pt x="770094" y="532507"/>
                  </a:lnTo>
                  <a:lnTo>
                    <a:pt x="770309" y="532591"/>
                  </a:lnTo>
                  <a:lnTo>
                    <a:pt x="770826" y="532858"/>
                  </a:lnTo>
                  <a:lnTo>
                    <a:pt x="771101" y="533013"/>
                  </a:lnTo>
                  <a:lnTo>
                    <a:pt x="771335" y="533187"/>
                  </a:lnTo>
                  <a:lnTo>
                    <a:pt x="771336" y="533189"/>
                  </a:lnTo>
                  <a:lnTo>
                    <a:pt x="771371" y="533217"/>
                  </a:lnTo>
                  <a:lnTo>
                    <a:pt x="771420" y="533296"/>
                  </a:lnTo>
                  <a:lnTo>
                    <a:pt x="771618" y="533616"/>
                  </a:lnTo>
                  <a:lnTo>
                    <a:pt x="771701" y="533748"/>
                  </a:lnTo>
                  <a:lnTo>
                    <a:pt x="771776" y="533869"/>
                  </a:lnTo>
                  <a:lnTo>
                    <a:pt x="771920" y="534237"/>
                  </a:lnTo>
                  <a:lnTo>
                    <a:pt x="771980" y="534379"/>
                  </a:lnTo>
                  <a:lnTo>
                    <a:pt x="772083" y="534563"/>
                  </a:lnTo>
                  <a:lnTo>
                    <a:pt x="772092" y="534572"/>
                  </a:lnTo>
                  <a:lnTo>
                    <a:pt x="772349" y="534890"/>
                  </a:lnTo>
                  <a:lnTo>
                    <a:pt x="772413" y="534967"/>
                  </a:lnTo>
                  <a:lnTo>
                    <a:pt x="772493" y="535058"/>
                  </a:lnTo>
                  <a:lnTo>
                    <a:pt x="772498" y="535062"/>
                  </a:lnTo>
                  <a:lnTo>
                    <a:pt x="772690" y="535272"/>
                  </a:lnTo>
                  <a:lnTo>
                    <a:pt x="772819" y="535462"/>
                  </a:lnTo>
                  <a:lnTo>
                    <a:pt x="772861" y="535598"/>
                  </a:lnTo>
                  <a:lnTo>
                    <a:pt x="772895" y="535736"/>
                  </a:lnTo>
                  <a:lnTo>
                    <a:pt x="772930" y="535862"/>
                  </a:lnTo>
                  <a:lnTo>
                    <a:pt x="772941" y="535966"/>
                  </a:lnTo>
                  <a:lnTo>
                    <a:pt x="772952" y="536116"/>
                  </a:lnTo>
                  <a:lnTo>
                    <a:pt x="772967" y="536432"/>
                  </a:lnTo>
                  <a:lnTo>
                    <a:pt x="773002" y="536621"/>
                  </a:lnTo>
                  <a:lnTo>
                    <a:pt x="773021" y="536743"/>
                  </a:lnTo>
                  <a:lnTo>
                    <a:pt x="773172" y="537355"/>
                  </a:lnTo>
                  <a:lnTo>
                    <a:pt x="773238" y="537525"/>
                  </a:lnTo>
                  <a:lnTo>
                    <a:pt x="773294" y="537666"/>
                  </a:lnTo>
                  <a:lnTo>
                    <a:pt x="773360" y="537836"/>
                  </a:lnTo>
                  <a:lnTo>
                    <a:pt x="773435" y="538014"/>
                  </a:lnTo>
                  <a:lnTo>
                    <a:pt x="773483" y="538118"/>
                  </a:lnTo>
                  <a:lnTo>
                    <a:pt x="773568" y="538269"/>
                  </a:lnTo>
                  <a:lnTo>
                    <a:pt x="773672" y="538432"/>
                  </a:lnTo>
                  <a:lnTo>
                    <a:pt x="773708" y="538504"/>
                  </a:lnTo>
                  <a:lnTo>
                    <a:pt x="773758" y="538603"/>
                  </a:lnTo>
                  <a:lnTo>
                    <a:pt x="773764" y="538633"/>
                  </a:lnTo>
                  <a:lnTo>
                    <a:pt x="773771" y="538665"/>
                  </a:lnTo>
                  <a:lnTo>
                    <a:pt x="773790" y="538746"/>
                  </a:lnTo>
                  <a:lnTo>
                    <a:pt x="773790" y="538758"/>
                  </a:lnTo>
                  <a:lnTo>
                    <a:pt x="773794" y="538865"/>
                  </a:lnTo>
                  <a:lnTo>
                    <a:pt x="773795" y="538880"/>
                  </a:lnTo>
                  <a:lnTo>
                    <a:pt x="773787" y="538913"/>
                  </a:lnTo>
                  <a:lnTo>
                    <a:pt x="773773" y="538960"/>
                  </a:lnTo>
                  <a:lnTo>
                    <a:pt x="773770" y="538968"/>
                  </a:lnTo>
                  <a:lnTo>
                    <a:pt x="773723" y="539085"/>
                  </a:lnTo>
                  <a:lnTo>
                    <a:pt x="773720" y="539094"/>
                  </a:lnTo>
                  <a:lnTo>
                    <a:pt x="773634" y="539265"/>
                  </a:lnTo>
                  <a:lnTo>
                    <a:pt x="773595" y="539327"/>
                  </a:lnTo>
                  <a:lnTo>
                    <a:pt x="773520" y="539451"/>
                  </a:lnTo>
                  <a:lnTo>
                    <a:pt x="773517" y="539456"/>
                  </a:lnTo>
                  <a:lnTo>
                    <a:pt x="773437" y="539595"/>
                  </a:lnTo>
                  <a:lnTo>
                    <a:pt x="773363" y="539734"/>
                  </a:lnTo>
                  <a:lnTo>
                    <a:pt x="773259" y="539926"/>
                  </a:lnTo>
                  <a:lnTo>
                    <a:pt x="773171" y="540147"/>
                  </a:lnTo>
                  <a:lnTo>
                    <a:pt x="773125" y="540323"/>
                  </a:lnTo>
                  <a:lnTo>
                    <a:pt x="773079" y="540473"/>
                  </a:lnTo>
                  <a:lnTo>
                    <a:pt x="773004" y="540735"/>
                  </a:lnTo>
                  <a:lnTo>
                    <a:pt x="773004" y="540988"/>
                  </a:lnTo>
                  <a:lnTo>
                    <a:pt x="772975" y="541344"/>
                  </a:lnTo>
                  <a:lnTo>
                    <a:pt x="772975" y="541588"/>
                  </a:lnTo>
                  <a:lnTo>
                    <a:pt x="772957" y="541878"/>
                  </a:lnTo>
                  <a:lnTo>
                    <a:pt x="772892" y="542103"/>
                  </a:lnTo>
                  <a:lnTo>
                    <a:pt x="772808" y="542271"/>
                  </a:lnTo>
                  <a:lnTo>
                    <a:pt x="772714" y="542477"/>
                  </a:lnTo>
                  <a:lnTo>
                    <a:pt x="772620" y="542730"/>
                  </a:lnTo>
                  <a:lnTo>
                    <a:pt x="772405" y="543400"/>
                  </a:lnTo>
                  <a:lnTo>
                    <a:pt x="772392" y="544377"/>
                  </a:lnTo>
                  <a:lnTo>
                    <a:pt x="772628" y="545169"/>
                  </a:lnTo>
                  <a:lnTo>
                    <a:pt x="772768" y="545486"/>
                  </a:lnTo>
                  <a:lnTo>
                    <a:pt x="773148" y="545638"/>
                  </a:lnTo>
                  <a:lnTo>
                    <a:pt x="773840" y="545799"/>
                  </a:lnTo>
                  <a:lnTo>
                    <a:pt x="774307" y="545861"/>
                  </a:lnTo>
                  <a:lnTo>
                    <a:pt x="774618" y="546026"/>
                  </a:lnTo>
                  <a:lnTo>
                    <a:pt x="774947" y="546300"/>
                  </a:lnTo>
                  <a:lnTo>
                    <a:pt x="775258" y="546519"/>
                  </a:lnTo>
                  <a:lnTo>
                    <a:pt x="775478" y="546684"/>
                  </a:lnTo>
                  <a:lnTo>
                    <a:pt x="775734" y="546775"/>
                  </a:lnTo>
                  <a:lnTo>
                    <a:pt x="776173" y="546958"/>
                  </a:lnTo>
                  <a:lnTo>
                    <a:pt x="776448" y="547159"/>
                  </a:lnTo>
                  <a:lnTo>
                    <a:pt x="776722" y="547361"/>
                  </a:lnTo>
                  <a:lnTo>
                    <a:pt x="777015" y="547580"/>
                  </a:lnTo>
                  <a:lnTo>
                    <a:pt x="777271" y="547891"/>
                  </a:lnTo>
                  <a:lnTo>
                    <a:pt x="777436" y="548092"/>
                  </a:lnTo>
                  <a:lnTo>
                    <a:pt x="777747" y="548439"/>
                  </a:lnTo>
                  <a:lnTo>
                    <a:pt x="777936" y="548663"/>
                  </a:lnTo>
                  <a:lnTo>
                    <a:pt x="777948" y="548677"/>
                  </a:lnTo>
                  <a:lnTo>
                    <a:pt x="778257" y="548984"/>
                  </a:lnTo>
                  <a:lnTo>
                    <a:pt x="778813" y="549342"/>
                  </a:lnTo>
                  <a:lnTo>
                    <a:pt x="779762" y="549636"/>
                  </a:lnTo>
                  <a:lnTo>
                    <a:pt x="781597" y="549741"/>
                  </a:lnTo>
                  <a:lnTo>
                    <a:pt x="783363" y="550169"/>
                  </a:lnTo>
                  <a:lnTo>
                    <a:pt x="784017" y="550171"/>
                  </a:lnTo>
                  <a:lnTo>
                    <a:pt x="784018" y="550171"/>
                  </a:lnTo>
                  <a:lnTo>
                    <a:pt x="785167" y="549561"/>
                  </a:lnTo>
                  <a:lnTo>
                    <a:pt x="785430" y="549240"/>
                  </a:lnTo>
                  <a:lnTo>
                    <a:pt x="785796" y="547882"/>
                  </a:lnTo>
                  <a:lnTo>
                    <a:pt x="785834" y="546878"/>
                  </a:lnTo>
                  <a:lnTo>
                    <a:pt x="785944" y="546255"/>
                  </a:lnTo>
                  <a:lnTo>
                    <a:pt x="786026" y="545958"/>
                  </a:lnTo>
                  <a:lnTo>
                    <a:pt x="786142" y="545677"/>
                  </a:lnTo>
                  <a:lnTo>
                    <a:pt x="786308" y="545354"/>
                  </a:lnTo>
                  <a:lnTo>
                    <a:pt x="786345" y="545300"/>
                  </a:lnTo>
                  <a:lnTo>
                    <a:pt x="786419" y="545194"/>
                  </a:lnTo>
                  <a:lnTo>
                    <a:pt x="786498" y="545082"/>
                  </a:lnTo>
                  <a:lnTo>
                    <a:pt x="786788" y="544751"/>
                  </a:lnTo>
                  <a:lnTo>
                    <a:pt x="786817" y="544720"/>
                  </a:lnTo>
                  <a:lnTo>
                    <a:pt x="786944" y="544586"/>
                  </a:lnTo>
                  <a:lnTo>
                    <a:pt x="787167" y="544429"/>
                  </a:lnTo>
                  <a:lnTo>
                    <a:pt x="787647" y="544090"/>
                  </a:lnTo>
                  <a:lnTo>
                    <a:pt x="787937" y="543925"/>
                  </a:lnTo>
                  <a:lnTo>
                    <a:pt x="788300" y="543767"/>
                  </a:lnTo>
                  <a:lnTo>
                    <a:pt x="788515" y="543677"/>
                  </a:lnTo>
                  <a:lnTo>
                    <a:pt x="788769" y="543590"/>
                  </a:lnTo>
                  <a:lnTo>
                    <a:pt x="788806" y="543578"/>
                  </a:lnTo>
                  <a:lnTo>
                    <a:pt x="789111" y="543495"/>
                  </a:lnTo>
                  <a:lnTo>
                    <a:pt x="789355" y="543457"/>
                  </a:lnTo>
                  <a:lnTo>
                    <a:pt x="789533" y="543429"/>
                  </a:lnTo>
                  <a:lnTo>
                    <a:pt x="789682" y="543410"/>
                  </a:lnTo>
                  <a:lnTo>
                    <a:pt x="790062" y="543363"/>
                  </a:lnTo>
                  <a:lnTo>
                    <a:pt x="790377" y="543322"/>
                  </a:lnTo>
                  <a:lnTo>
                    <a:pt x="790666" y="543289"/>
                  </a:lnTo>
                  <a:lnTo>
                    <a:pt x="790881" y="543247"/>
                  </a:lnTo>
                  <a:lnTo>
                    <a:pt x="791038" y="543197"/>
                  </a:lnTo>
                  <a:lnTo>
                    <a:pt x="791170" y="543148"/>
                  </a:lnTo>
                  <a:lnTo>
                    <a:pt x="791352" y="543074"/>
                  </a:lnTo>
                  <a:lnTo>
                    <a:pt x="791518" y="542991"/>
                  </a:lnTo>
                  <a:lnTo>
                    <a:pt x="791693" y="542884"/>
                  </a:lnTo>
                  <a:lnTo>
                    <a:pt x="791708" y="542875"/>
                  </a:lnTo>
                  <a:lnTo>
                    <a:pt x="793097" y="541563"/>
                  </a:lnTo>
                  <a:lnTo>
                    <a:pt x="793281" y="541427"/>
                  </a:lnTo>
                  <a:lnTo>
                    <a:pt x="793366" y="541352"/>
                  </a:lnTo>
                  <a:lnTo>
                    <a:pt x="793860" y="540969"/>
                  </a:lnTo>
                  <a:lnTo>
                    <a:pt x="793977" y="540784"/>
                  </a:lnTo>
                  <a:lnTo>
                    <a:pt x="793999" y="540645"/>
                  </a:lnTo>
                  <a:lnTo>
                    <a:pt x="793996" y="540410"/>
                  </a:lnTo>
                  <a:lnTo>
                    <a:pt x="793994" y="540336"/>
                  </a:lnTo>
                  <a:lnTo>
                    <a:pt x="794000" y="540326"/>
                  </a:lnTo>
                  <a:lnTo>
                    <a:pt x="794105" y="540142"/>
                  </a:lnTo>
                  <a:lnTo>
                    <a:pt x="794341" y="539883"/>
                  </a:lnTo>
                  <a:lnTo>
                    <a:pt x="794698" y="539667"/>
                  </a:lnTo>
                  <a:lnTo>
                    <a:pt x="795111" y="539550"/>
                  </a:lnTo>
                  <a:lnTo>
                    <a:pt x="795473" y="539497"/>
                  </a:lnTo>
                  <a:lnTo>
                    <a:pt x="795553" y="539483"/>
                  </a:lnTo>
                  <a:lnTo>
                    <a:pt x="795826" y="539435"/>
                  </a:lnTo>
                  <a:lnTo>
                    <a:pt x="796054" y="539391"/>
                  </a:lnTo>
                  <a:lnTo>
                    <a:pt x="796230" y="539351"/>
                  </a:lnTo>
                  <a:lnTo>
                    <a:pt x="796346" y="539323"/>
                  </a:lnTo>
                  <a:lnTo>
                    <a:pt x="796765" y="539225"/>
                  </a:lnTo>
                  <a:lnTo>
                    <a:pt x="796975" y="539170"/>
                  </a:lnTo>
                  <a:lnTo>
                    <a:pt x="797184" y="539072"/>
                  </a:lnTo>
                  <a:lnTo>
                    <a:pt x="797365" y="538947"/>
                  </a:lnTo>
                  <a:lnTo>
                    <a:pt x="797574" y="538779"/>
                  </a:lnTo>
                  <a:lnTo>
                    <a:pt x="797741" y="538681"/>
                  </a:lnTo>
                  <a:lnTo>
                    <a:pt x="797909" y="538487"/>
                  </a:lnTo>
                  <a:lnTo>
                    <a:pt x="798062" y="538347"/>
                  </a:lnTo>
                  <a:lnTo>
                    <a:pt x="798219" y="538155"/>
                  </a:lnTo>
                  <a:lnTo>
                    <a:pt x="798353" y="538007"/>
                  </a:lnTo>
                  <a:lnTo>
                    <a:pt x="798412" y="537955"/>
                  </a:lnTo>
                  <a:lnTo>
                    <a:pt x="798466" y="537908"/>
                  </a:lnTo>
                  <a:lnTo>
                    <a:pt x="798579" y="537831"/>
                  </a:lnTo>
                  <a:lnTo>
                    <a:pt x="798656" y="537774"/>
                  </a:lnTo>
                  <a:lnTo>
                    <a:pt x="798797" y="537711"/>
                  </a:lnTo>
                  <a:lnTo>
                    <a:pt x="798896" y="537661"/>
                  </a:lnTo>
                  <a:lnTo>
                    <a:pt x="798967" y="537597"/>
                  </a:lnTo>
                  <a:lnTo>
                    <a:pt x="799101" y="537471"/>
                  </a:lnTo>
                  <a:lnTo>
                    <a:pt x="799270" y="537252"/>
                  </a:lnTo>
                  <a:lnTo>
                    <a:pt x="799302" y="537205"/>
                  </a:lnTo>
                  <a:lnTo>
                    <a:pt x="799425" y="537026"/>
                  </a:lnTo>
                  <a:lnTo>
                    <a:pt x="799448" y="537001"/>
                  </a:lnTo>
                  <a:lnTo>
                    <a:pt x="799574" y="536858"/>
                  </a:lnTo>
                  <a:lnTo>
                    <a:pt x="799680" y="536723"/>
                  </a:lnTo>
                  <a:lnTo>
                    <a:pt x="799821" y="536617"/>
                  </a:lnTo>
                  <a:lnTo>
                    <a:pt x="799913" y="536547"/>
                  </a:lnTo>
                  <a:lnTo>
                    <a:pt x="800126" y="536411"/>
                  </a:lnTo>
                  <a:lnTo>
                    <a:pt x="800265" y="536300"/>
                  </a:lnTo>
                  <a:lnTo>
                    <a:pt x="800404" y="536146"/>
                  </a:lnTo>
                  <a:lnTo>
                    <a:pt x="800487" y="536048"/>
                  </a:lnTo>
                  <a:lnTo>
                    <a:pt x="800683" y="535924"/>
                  </a:lnTo>
                  <a:lnTo>
                    <a:pt x="800892" y="535784"/>
                  </a:lnTo>
                  <a:lnTo>
                    <a:pt x="801004" y="535659"/>
                  </a:lnTo>
                  <a:lnTo>
                    <a:pt x="801128" y="535477"/>
                  </a:lnTo>
                  <a:lnTo>
                    <a:pt x="801185" y="535338"/>
                  </a:lnTo>
                  <a:lnTo>
                    <a:pt x="801254" y="535171"/>
                  </a:lnTo>
                  <a:lnTo>
                    <a:pt x="801324" y="535074"/>
                  </a:lnTo>
                  <a:lnTo>
                    <a:pt x="801408" y="534935"/>
                  </a:lnTo>
                  <a:lnTo>
                    <a:pt x="801533" y="534795"/>
                  </a:lnTo>
                  <a:lnTo>
                    <a:pt x="801728" y="534678"/>
                  </a:lnTo>
                  <a:lnTo>
                    <a:pt x="801742" y="534669"/>
                  </a:lnTo>
                  <a:lnTo>
                    <a:pt x="801937" y="534530"/>
                  </a:lnTo>
                  <a:lnTo>
                    <a:pt x="802244" y="534404"/>
                  </a:lnTo>
                  <a:lnTo>
                    <a:pt x="802453" y="534363"/>
                  </a:lnTo>
                  <a:lnTo>
                    <a:pt x="802634" y="534391"/>
                  </a:lnTo>
                  <a:lnTo>
                    <a:pt x="802830" y="534446"/>
                  </a:lnTo>
                  <a:lnTo>
                    <a:pt x="803067" y="534503"/>
                  </a:lnTo>
                  <a:lnTo>
                    <a:pt x="803394" y="534684"/>
                  </a:lnTo>
                  <a:lnTo>
                    <a:pt x="803587" y="534755"/>
                  </a:lnTo>
                  <a:lnTo>
                    <a:pt x="803589" y="534755"/>
                  </a:lnTo>
                  <a:lnTo>
                    <a:pt x="803826" y="534756"/>
                  </a:lnTo>
                  <a:lnTo>
                    <a:pt x="803956" y="534745"/>
                  </a:lnTo>
                  <a:lnTo>
                    <a:pt x="804136" y="534629"/>
                  </a:lnTo>
                  <a:lnTo>
                    <a:pt x="804308" y="534457"/>
                  </a:lnTo>
                  <a:lnTo>
                    <a:pt x="804630" y="534209"/>
                  </a:lnTo>
                  <a:lnTo>
                    <a:pt x="804921" y="534070"/>
                  </a:lnTo>
                  <a:lnTo>
                    <a:pt x="805130" y="533904"/>
                  </a:lnTo>
                  <a:lnTo>
                    <a:pt x="805261" y="533768"/>
                  </a:lnTo>
                  <a:lnTo>
                    <a:pt x="805374" y="533684"/>
                  </a:lnTo>
                  <a:lnTo>
                    <a:pt x="805480" y="533592"/>
                  </a:lnTo>
                  <a:lnTo>
                    <a:pt x="805594" y="533494"/>
                  </a:lnTo>
                  <a:lnTo>
                    <a:pt x="805635" y="533388"/>
                  </a:lnTo>
                  <a:lnTo>
                    <a:pt x="805664" y="533282"/>
                  </a:lnTo>
                  <a:lnTo>
                    <a:pt x="805642" y="533099"/>
                  </a:lnTo>
                  <a:lnTo>
                    <a:pt x="805614" y="532944"/>
                  </a:lnTo>
                  <a:lnTo>
                    <a:pt x="805550" y="532823"/>
                  </a:lnTo>
                  <a:lnTo>
                    <a:pt x="805467" y="532634"/>
                  </a:lnTo>
                  <a:lnTo>
                    <a:pt x="805353" y="532387"/>
                  </a:lnTo>
                  <a:lnTo>
                    <a:pt x="805268" y="532196"/>
                  </a:lnTo>
                  <a:lnTo>
                    <a:pt x="805236" y="532138"/>
                  </a:lnTo>
                  <a:lnTo>
                    <a:pt x="805158" y="531994"/>
                  </a:lnTo>
                  <a:lnTo>
                    <a:pt x="805116" y="531883"/>
                  </a:lnTo>
                  <a:lnTo>
                    <a:pt x="805061" y="531730"/>
                  </a:lnTo>
                  <a:lnTo>
                    <a:pt x="805050" y="531609"/>
                  </a:lnTo>
                  <a:lnTo>
                    <a:pt x="805052" y="531584"/>
                  </a:lnTo>
                  <a:lnTo>
                    <a:pt x="805056" y="531512"/>
                  </a:lnTo>
                  <a:lnTo>
                    <a:pt x="805110" y="531375"/>
                  </a:lnTo>
                  <a:lnTo>
                    <a:pt x="805159" y="531278"/>
                  </a:lnTo>
                  <a:lnTo>
                    <a:pt x="805182" y="531211"/>
                  </a:lnTo>
                  <a:lnTo>
                    <a:pt x="805206" y="531098"/>
                  </a:lnTo>
                  <a:lnTo>
                    <a:pt x="805222" y="531038"/>
                  </a:lnTo>
                  <a:lnTo>
                    <a:pt x="805236" y="530977"/>
                  </a:lnTo>
                  <a:lnTo>
                    <a:pt x="805272" y="530893"/>
                  </a:lnTo>
                  <a:lnTo>
                    <a:pt x="805333" y="530821"/>
                  </a:lnTo>
                  <a:lnTo>
                    <a:pt x="805334" y="530819"/>
                  </a:lnTo>
                  <a:lnTo>
                    <a:pt x="805424" y="530754"/>
                  </a:lnTo>
                  <a:lnTo>
                    <a:pt x="805487" y="530738"/>
                  </a:lnTo>
                  <a:lnTo>
                    <a:pt x="805520" y="530731"/>
                  </a:lnTo>
                  <a:lnTo>
                    <a:pt x="805531" y="530732"/>
                  </a:lnTo>
                  <a:lnTo>
                    <a:pt x="805607" y="530742"/>
                  </a:lnTo>
                  <a:lnTo>
                    <a:pt x="805610" y="530743"/>
                  </a:lnTo>
                  <a:lnTo>
                    <a:pt x="805713" y="530754"/>
                  </a:lnTo>
                  <a:lnTo>
                    <a:pt x="805756" y="530773"/>
                  </a:lnTo>
                  <a:lnTo>
                    <a:pt x="805797" y="530790"/>
                  </a:lnTo>
                  <a:lnTo>
                    <a:pt x="805851" y="530802"/>
                  </a:lnTo>
                  <a:lnTo>
                    <a:pt x="805948" y="530802"/>
                  </a:lnTo>
                  <a:lnTo>
                    <a:pt x="806050" y="530839"/>
                  </a:lnTo>
                  <a:lnTo>
                    <a:pt x="806068" y="530844"/>
                  </a:lnTo>
                  <a:lnTo>
                    <a:pt x="806137" y="530859"/>
                  </a:lnTo>
                  <a:lnTo>
                    <a:pt x="806158" y="530863"/>
                  </a:lnTo>
                  <a:lnTo>
                    <a:pt x="806246" y="530881"/>
                  </a:lnTo>
                  <a:lnTo>
                    <a:pt x="806279" y="530887"/>
                  </a:lnTo>
                  <a:lnTo>
                    <a:pt x="806369" y="530898"/>
                  </a:lnTo>
                  <a:lnTo>
                    <a:pt x="806447" y="530898"/>
                  </a:lnTo>
                  <a:lnTo>
                    <a:pt x="806519" y="530893"/>
                  </a:lnTo>
                  <a:lnTo>
                    <a:pt x="806585" y="530868"/>
                  </a:lnTo>
                  <a:lnTo>
                    <a:pt x="806613" y="530850"/>
                  </a:lnTo>
                  <a:lnTo>
                    <a:pt x="806646" y="530827"/>
                  </a:lnTo>
                  <a:lnTo>
                    <a:pt x="806712" y="530788"/>
                  </a:lnTo>
                  <a:lnTo>
                    <a:pt x="806718" y="530785"/>
                  </a:lnTo>
                  <a:lnTo>
                    <a:pt x="806726" y="530778"/>
                  </a:lnTo>
                  <a:lnTo>
                    <a:pt x="806772" y="530736"/>
                  </a:lnTo>
                  <a:lnTo>
                    <a:pt x="806801" y="530683"/>
                  </a:lnTo>
                  <a:lnTo>
                    <a:pt x="806887" y="530526"/>
                  </a:lnTo>
                  <a:lnTo>
                    <a:pt x="806977" y="530315"/>
                  </a:lnTo>
                  <a:lnTo>
                    <a:pt x="807031" y="530158"/>
                  </a:lnTo>
                  <a:lnTo>
                    <a:pt x="807043" y="530070"/>
                  </a:lnTo>
                  <a:lnTo>
                    <a:pt x="807055" y="529990"/>
                  </a:lnTo>
                  <a:lnTo>
                    <a:pt x="807085" y="529906"/>
                  </a:lnTo>
                  <a:lnTo>
                    <a:pt x="807134" y="529798"/>
                  </a:lnTo>
                  <a:lnTo>
                    <a:pt x="807277" y="529585"/>
                  </a:lnTo>
                  <a:lnTo>
                    <a:pt x="807528" y="529390"/>
                  </a:lnTo>
                  <a:lnTo>
                    <a:pt x="807787" y="529168"/>
                  </a:lnTo>
                  <a:lnTo>
                    <a:pt x="808034" y="528995"/>
                  </a:lnTo>
                  <a:lnTo>
                    <a:pt x="808200" y="528866"/>
                  </a:lnTo>
                  <a:lnTo>
                    <a:pt x="808364" y="528699"/>
                  </a:lnTo>
                  <a:lnTo>
                    <a:pt x="808772" y="528325"/>
                  </a:lnTo>
                  <a:lnTo>
                    <a:pt x="808976" y="528272"/>
                  </a:lnTo>
                  <a:lnTo>
                    <a:pt x="808984" y="528270"/>
                  </a:lnTo>
                  <a:lnTo>
                    <a:pt x="809134" y="528262"/>
                  </a:lnTo>
                  <a:lnTo>
                    <a:pt x="809460" y="528191"/>
                  </a:lnTo>
                  <a:lnTo>
                    <a:pt x="809644" y="528121"/>
                  </a:lnTo>
                  <a:lnTo>
                    <a:pt x="809828" y="527969"/>
                  </a:lnTo>
                  <a:lnTo>
                    <a:pt x="809954" y="527871"/>
                  </a:lnTo>
                  <a:lnTo>
                    <a:pt x="810093" y="527746"/>
                  </a:lnTo>
                  <a:lnTo>
                    <a:pt x="810162" y="527620"/>
                  </a:lnTo>
                  <a:lnTo>
                    <a:pt x="810219" y="527467"/>
                  </a:lnTo>
                  <a:lnTo>
                    <a:pt x="810246" y="527341"/>
                  </a:lnTo>
                  <a:lnTo>
                    <a:pt x="810316" y="527202"/>
                  </a:lnTo>
                  <a:lnTo>
                    <a:pt x="810455" y="527049"/>
                  </a:lnTo>
                  <a:lnTo>
                    <a:pt x="810580" y="526923"/>
                  </a:lnTo>
                  <a:lnTo>
                    <a:pt x="810761" y="526812"/>
                  </a:lnTo>
                  <a:lnTo>
                    <a:pt x="811026" y="526645"/>
                  </a:lnTo>
                  <a:lnTo>
                    <a:pt x="811349" y="526491"/>
                  </a:lnTo>
                  <a:lnTo>
                    <a:pt x="812731" y="525364"/>
                  </a:lnTo>
                  <a:lnTo>
                    <a:pt x="813060" y="525208"/>
                  </a:lnTo>
                  <a:lnTo>
                    <a:pt x="813231" y="525133"/>
                  </a:lnTo>
                  <a:lnTo>
                    <a:pt x="813413" y="525015"/>
                  </a:lnTo>
                  <a:lnTo>
                    <a:pt x="813595" y="524887"/>
                  </a:lnTo>
                  <a:lnTo>
                    <a:pt x="813927" y="524566"/>
                  </a:lnTo>
                  <a:lnTo>
                    <a:pt x="814419" y="523999"/>
                  </a:lnTo>
                  <a:lnTo>
                    <a:pt x="814644" y="523752"/>
                  </a:lnTo>
                  <a:lnTo>
                    <a:pt x="814664" y="523735"/>
                  </a:lnTo>
                  <a:lnTo>
                    <a:pt x="814794" y="523614"/>
                  </a:lnTo>
                  <a:lnTo>
                    <a:pt x="814912" y="523529"/>
                  </a:lnTo>
                  <a:lnTo>
                    <a:pt x="815061" y="523432"/>
                  </a:lnTo>
                  <a:lnTo>
                    <a:pt x="815243" y="523336"/>
                  </a:lnTo>
                  <a:lnTo>
                    <a:pt x="815493" y="523208"/>
                  </a:lnTo>
                  <a:lnTo>
                    <a:pt x="816053" y="522789"/>
                  </a:lnTo>
                  <a:lnTo>
                    <a:pt x="816418" y="522520"/>
                  </a:lnTo>
                  <a:lnTo>
                    <a:pt x="816587" y="522358"/>
                  </a:lnTo>
                  <a:lnTo>
                    <a:pt x="816941" y="522060"/>
                  </a:lnTo>
                  <a:lnTo>
                    <a:pt x="817147" y="521832"/>
                  </a:lnTo>
                  <a:lnTo>
                    <a:pt x="817376" y="521638"/>
                  </a:lnTo>
                  <a:lnTo>
                    <a:pt x="817638" y="521375"/>
                  </a:lnTo>
                  <a:lnTo>
                    <a:pt x="817856" y="521136"/>
                  </a:lnTo>
                  <a:lnTo>
                    <a:pt x="817860" y="521133"/>
                  </a:lnTo>
                  <a:lnTo>
                    <a:pt x="818013" y="521031"/>
                  </a:lnTo>
                  <a:lnTo>
                    <a:pt x="818262" y="520903"/>
                  </a:lnTo>
                  <a:lnTo>
                    <a:pt x="818353" y="520857"/>
                  </a:lnTo>
                  <a:lnTo>
                    <a:pt x="818541" y="520759"/>
                  </a:lnTo>
                  <a:lnTo>
                    <a:pt x="818816" y="520599"/>
                  </a:lnTo>
                  <a:lnTo>
                    <a:pt x="819291" y="520322"/>
                  </a:lnTo>
                  <a:lnTo>
                    <a:pt x="819330" y="520284"/>
                  </a:lnTo>
                  <a:lnTo>
                    <a:pt x="819812" y="519802"/>
                  </a:lnTo>
                  <a:lnTo>
                    <a:pt x="820171" y="519401"/>
                  </a:lnTo>
                  <a:lnTo>
                    <a:pt x="820468" y="519069"/>
                  </a:lnTo>
                  <a:lnTo>
                    <a:pt x="821181" y="518433"/>
                  </a:lnTo>
                  <a:lnTo>
                    <a:pt x="821818" y="518067"/>
                  </a:lnTo>
                  <a:lnTo>
                    <a:pt x="822609" y="517720"/>
                  </a:lnTo>
                  <a:lnTo>
                    <a:pt x="823460" y="517419"/>
                  </a:lnTo>
                  <a:lnTo>
                    <a:pt x="824566" y="517030"/>
                  </a:lnTo>
                  <a:lnTo>
                    <a:pt x="825715" y="516745"/>
                  </a:lnTo>
                  <a:lnTo>
                    <a:pt x="826150" y="516710"/>
                  </a:lnTo>
                  <a:lnTo>
                    <a:pt x="826385" y="516675"/>
                  </a:lnTo>
                  <a:lnTo>
                    <a:pt x="826962" y="516651"/>
                  </a:lnTo>
                  <a:lnTo>
                    <a:pt x="828142" y="516272"/>
                  </a:lnTo>
                  <a:lnTo>
                    <a:pt x="828607" y="516198"/>
                  </a:lnTo>
                  <a:lnTo>
                    <a:pt x="829147" y="516178"/>
                  </a:lnTo>
                  <a:lnTo>
                    <a:pt x="829610" y="516178"/>
                  </a:lnTo>
                  <a:lnTo>
                    <a:pt x="829938" y="516236"/>
                  </a:lnTo>
                  <a:lnTo>
                    <a:pt x="830266" y="516313"/>
                  </a:lnTo>
                  <a:lnTo>
                    <a:pt x="830593" y="516467"/>
                  </a:lnTo>
                  <a:lnTo>
                    <a:pt x="830730" y="516638"/>
                  </a:lnTo>
                  <a:lnTo>
                    <a:pt x="830748" y="516660"/>
                  </a:lnTo>
                  <a:lnTo>
                    <a:pt x="830864" y="516795"/>
                  </a:lnTo>
                  <a:lnTo>
                    <a:pt x="830999" y="516870"/>
                  </a:lnTo>
                  <a:lnTo>
                    <a:pt x="831188" y="516889"/>
                  </a:lnTo>
                  <a:lnTo>
                    <a:pt x="831188" y="516889"/>
                  </a:lnTo>
                  <a:lnTo>
                    <a:pt x="831373" y="516829"/>
                  </a:lnTo>
                  <a:lnTo>
                    <a:pt x="831531" y="516632"/>
                  </a:lnTo>
                  <a:lnTo>
                    <a:pt x="831655" y="516448"/>
                  </a:lnTo>
                  <a:lnTo>
                    <a:pt x="831764" y="516203"/>
                  </a:lnTo>
                  <a:lnTo>
                    <a:pt x="831794" y="516136"/>
                  </a:lnTo>
                  <a:lnTo>
                    <a:pt x="831838" y="516023"/>
                  </a:lnTo>
                  <a:lnTo>
                    <a:pt x="831944" y="515853"/>
                  </a:lnTo>
                  <a:lnTo>
                    <a:pt x="832017" y="515739"/>
                  </a:lnTo>
                  <a:lnTo>
                    <a:pt x="832139" y="515576"/>
                  </a:lnTo>
                  <a:lnTo>
                    <a:pt x="832277" y="515527"/>
                  </a:lnTo>
                  <a:lnTo>
                    <a:pt x="832440" y="515446"/>
                  </a:lnTo>
                  <a:lnTo>
                    <a:pt x="832643" y="515356"/>
                  </a:lnTo>
                  <a:lnTo>
                    <a:pt x="832790" y="515284"/>
                  </a:lnTo>
                  <a:lnTo>
                    <a:pt x="832928" y="515161"/>
                  </a:lnTo>
                  <a:lnTo>
                    <a:pt x="833010" y="515080"/>
                  </a:lnTo>
                  <a:lnTo>
                    <a:pt x="833115" y="514983"/>
                  </a:lnTo>
                  <a:lnTo>
                    <a:pt x="833238" y="514918"/>
                  </a:lnTo>
                  <a:lnTo>
                    <a:pt x="833359" y="514869"/>
                  </a:lnTo>
                  <a:lnTo>
                    <a:pt x="833489" y="514877"/>
                  </a:lnTo>
                  <a:lnTo>
                    <a:pt x="833653" y="514893"/>
                  </a:lnTo>
                  <a:lnTo>
                    <a:pt x="833832" y="514958"/>
                  </a:lnTo>
                  <a:lnTo>
                    <a:pt x="834060" y="515080"/>
                  </a:lnTo>
                  <a:lnTo>
                    <a:pt x="834178" y="515113"/>
                  </a:lnTo>
                  <a:lnTo>
                    <a:pt x="834388" y="515142"/>
                  </a:lnTo>
                  <a:lnTo>
                    <a:pt x="834556" y="515142"/>
                  </a:lnTo>
                  <a:lnTo>
                    <a:pt x="834736" y="515113"/>
                  </a:lnTo>
                  <a:lnTo>
                    <a:pt x="834885" y="515052"/>
                  </a:lnTo>
                  <a:lnTo>
                    <a:pt x="835020" y="514969"/>
                  </a:lnTo>
                  <a:lnTo>
                    <a:pt x="835147" y="514857"/>
                  </a:lnTo>
                  <a:lnTo>
                    <a:pt x="835245" y="514663"/>
                  </a:lnTo>
                  <a:lnTo>
                    <a:pt x="835326" y="514475"/>
                  </a:lnTo>
                  <a:lnTo>
                    <a:pt x="835356" y="514266"/>
                  </a:lnTo>
                  <a:lnTo>
                    <a:pt x="835386" y="513989"/>
                  </a:lnTo>
                  <a:lnTo>
                    <a:pt x="835379" y="513712"/>
                  </a:lnTo>
                  <a:lnTo>
                    <a:pt x="835356" y="513615"/>
                  </a:lnTo>
                  <a:lnTo>
                    <a:pt x="835319" y="513481"/>
                  </a:lnTo>
                  <a:lnTo>
                    <a:pt x="835312" y="513458"/>
                  </a:lnTo>
                  <a:lnTo>
                    <a:pt x="835267" y="513350"/>
                  </a:lnTo>
                  <a:lnTo>
                    <a:pt x="835149" y="512961"/>
                  </a:lnTo>
                  <a:lnTo>
                    <a:pt x="835107" y="512502"/>
                  </a:lnTo>
                  <a:lnTo>
                    <a:pt x="835142" y="512259"/>
                  </a:lnTo>
                  <a:lnTo>
                    <a:pt x="835614" y="510913"/>
                  </a:lnTo>
                  <a:lnTo>
                    <a:pt x="835648" y="510784"/>
                  </a:lnTo>
                  <a:lnTo>
                    <a:pt x="835676" y="510661"/>
                  </a:lnTo>
                  <a:lnTo>
                    <a:pt x="835682" y="510544"/>
                  </a:lnTo>
                  <a:lnTo>
                    <a:pt x="835693" y="510346"/>
                  </a:lnTo>
                  <a:lnTo>
                    <a:pt x="835698" y="510162"/>
                  </a:lnTo>
                  <a:lnTo>
                    <a:pt x="835693" y="509926"/>
                  </a:lnTo>
                  <a:lnTo>
                    <a:pt x="835659" y="509736"/>
                  </a:lnTo>
                  <a:lnTo>
                    <a:pt x="835575" y="509398"/>
                  </a:lnTo>
                  <a:lnTo>
                    <a:pt x="835356" y="508663"/>
                  </a:lnTo>
                  <a:lnTo>
                    <a:pt x="834580" y="506653"/>
                  </a:lnTo>
                  <a:lnTo>
                    <a:pt x="834497" y="505440"/>
                  </a:lnTo>
                  <a:lnTo>
                    <a:pt x="834477" y="504655"/>
                  </a:lnTo>
                  <a:lnTo>
                    <a:pt x="834371" y="504105"/>
                  </a:lnTo>
                  <a:lnTo>
                    <a:pt x="834273" y="503851"/>
                  </a:lnTo>
                  <a:lnTo>
                    <a:pt x="834006" y="503260"/>
                  </a:lnTo>
                  <a:lnTo>
                    <a:pt x="833809" y="502966"/>
                  </a:lnTo>
                  <a:lnTo>
                    <a:pt x="833593" y="502553"/>
                  </a:lnTo>
                  <a:lnTo>
                    <a:pt x="833437" y="502083"/>
                  </a:lnTo>
                  <a:lnTo>
                    <a:pt x="833350" y="501692"/>
                  </a:lnTo>
                  <a:lnTo>
                    <a:pt x="833322" y="501364"/>
                  </a:lnTo>
                  <a:lnTo>
                    <a:pt x="833305" y="501177"/>
                  </a:lnTo>
                  <a:lnTo>
                    <a:pt x="833327" y="500393"/>
                  </a:lnTo>
                  <a:lnTo>
                    <a:pt x="833507" y="499855"/>
                  </a:lnTo>
                  <a:lnTo>
                    <a:pt x="833620" y="499430"/>
                  </a:lnTo>
                  <a:lnTo>
                    <a:pt x="833664" y="498824"/>
                  </a:lnTo>
                  <a:lnTo>
                    <a:pt x="833701" y="498149"/>
                  </a:lnTo>
                  <a:lnTo>
                    <a:pt x="833709" y="498018"/>
                  </a:lnTo>
                  <a:lnTo>
                    <a:pt x="833686" y="497235"/>
                  </a:lnTo>
                  <a:lnTo>
                    <a:pt x="833664" y="496697"/>
                  </a:lnTo>
                  <a:lnTo>
                    <a:pt x="833722" y="496212"/>
                  </a:lnTo>
                  <a:lnTo>
                    <a:pt x="833731" y="496136"/>
                  </a:lnTo>
                  <a:lnTo>
                    <a:pt x="833761" y="496011"/>
                  </a:lnTo>
                  <a:lnTo>
                    <a:pt x="833911" y="495375"/>
                  </a:lnTo>
                  <a:lnTo>
                    <a:pt x="833953" y="495094"/>
                  </a:lnTo>
                  <a:lnTo>
                    <a:pt x="834171" y="493972"/>
                  </a:lnTo>
                  <a:lnTo>
                    <a:pt x="834174" y="493957"/>
                  </a:lnTo>
                  <a:lnTo>
                    <a:pt x="834199" y="493774"/>
                  </a:lnTo>
                  <a:lnTo>
                    <a:pt x="834176" y="493597"/>
                  </a:lnTo>
                  <a:lnTo>
                    <a:pt x="834171" y="493560"/>
                  </a:lnTo>
                  <a:lnTo>
                    <a:pt x="834135" y="493358"/>
                  </a:lnTo>
                  <a:lnTo>
                    <a:pt x="834036" y="493006"/>
                  </a:lnTo>
                  <a:lnTo>
                    <a:pt x="833665" y="492403"/>
                  </a:lnTo>
                  <a:lnTo>
                    <a:pt x="832981" y="491428"/>
                  </a:lnTo>
                  <a:lnTo>
                    <a:pt x="832105" y="489679"/>
                  </a:lnTo>
                  <a:lnTo>
                    <a:pt x="831879" y="488899"/>
                  </a:lnTo>
                  <a:lnTo>
                    <a:pt x="831860" y="488787"/>
                  </a:lnTo>
                  <a:lnTo>
                    <a:pt x="831860" y="488597"/>
                  </a:lnTo>
                  <a:lnTo>
                    <a:pt x="831855" y="488414"/>
                  </a:lnTo>
                  <a:lnTo>
                    <a:pt x="831848" y="488209"/>
                  </a:lnTo>
                  <a:lnTo>
                    <a:pt x="831852" y="488003"/>
                  </a:lnTo>
                  <a:lnTo>
                    <a:pt x="831871" y="487875"/>
                  </a:lnTo>
                  <a:lnTo>
                    <a:pt x="831872" y="487872"/>
                  </a:lnTo>
                  <a:lnTo>
                    <a:pt x="831880" y="487826"/>
                  </a:lnTo>
                  <a:lnTo>
                    <a:pt x="831934" y="487632"/>
                  </a:lnTo>
                  <a:lnTo>
                    <a:pt x="832019" y="487432"/>
                  </a:lnTo>
                  <a:lnTo>
                    <a:pt x="832020" y="487428"/>
                  </a:lnTo>
                  <a:lnTo>
                    <a:pt x="832079" y="487210"/>
                  </a:lnTo>
                  <a:lnTo>
                    <a:pt x="832099" y="487156"/>
                  </a:lnTo>
                  <a:lnTo>
                    <a:pt x="832159" y="486990"/>
                  </a:lnTo>
                  <a:lnTo>
                    <a:pt x="832583" y="486300"/>
                  </a:lnTo>
                  <a:lnTo>
                    <a:pt x="832833" y="485972"/>
                  </a:lnTo>
                  <a:lnTo>
                    <a:pt x="833057" y="485577"/>
                  </a:lnTo>
                  <a:lnTo>
                    <a:pt x="833281" y="485182"/>
                  </a:lnTo>
                  <a:lnTo>
                    <a:pt x="833439" y="484735"/>
                  </a:lnTo>
                  <a:lnTo>
                    <a:pt x="833590" y="484455"/>
                  </a:lnTo>
                  <a:lnTo>
                    <a:pt x="833825" y="484127"/>
                  </a:lnTo>
                  <a:lnTo>
                    <a:pt x="833900" y="484050"/>
                  </a:lnTo>
                  <a:lnTo>
                    <a:pt x="834078" y="483866"/>
                  </a:lnTo>
                  <a:lnTo>
                    <a:pt x="834347" y="483615"/>
                  </a:lnTo>
                  <a:lnTo>
                    <a:pt x="834531" y="483435"/>
                  </a:lnTo>
                  <a:lnTo>
                    <a:pt x="834700" y="483269"/>
                  </a:lnTo>
                  <a:lnTo>
                    <a:pt x="834978" y="483000"/>
                  </a:lnTo>
                  <a:lnTo>
                    <a:pt x="835221" y="482757"/>
                  </a:lnTo>
                  <a:lnTo>
                    <a:pt x="835557" y="482379"/>
                  </a:lnTo>
                  <a:lnTo>
                    <a:pt x="835736" y="482244"/>
                  </a:lnTo>
                  <a:lnTo>
                    <a:pt x="835745" y="482233"/>
                  </a:lnTo>
                  <a:lnTo>
                    <a:pt x="835774" y="482125"/>
                  </a:lnTo>
                  <a:lnTo>
                    <a:pt x="835763" y="482024"/>
                  </a:lnTo>
                  <a:lnTo>
                    <a:pt x="835751" y="481882"/>
                  </a:lnTo>
                  <a:lnTo>
                    <a:pt x="835744" y="481807"/>
                  </a:lnTo>
                  <a:lnTo>
                    <a:pt x="835723" y="481635"/>
                  </a:lnTo>
                  <a:lnTo>
                    <a:pt x="835721" y="481632"/>
                  </a:lnTo>
                  <a:lnTo>
                    <a:pt x="835710" y="481150"/>
                  </a:lnTo>
                  <a:lnTo>
                    <a:pt x="835676" y="480445"/>
                  </a:lnTo>
                  <a:lnTo>
                    <a:pt x="835633" y="479606"/>
                  </a:lnTo>
                  <a:lnTo>
                    <a:pt x="835619" y="479049"/>
                  </a:lnTo>
                  <a:lnTo>
                    <a:pt x="835577" y="478534"/>
                  </a:lnTo>
                  <a:lnTo>
                    <a:pt x="835564" y="478019"/>
                  </a:lnTo>
                  <a:lnTo>
                    <a:pt x="835606" y="477435"/>
                  </a:lnTo>
                  <a:lnTo>
                    <a:pt x="835717" y="477072"/>
                  </a:lnTo>
                  <a:lnTo>
                    <a:pt x="835883" y="476580"/>
                  </a:lnTo>
                  <a:lnTo>
                    <a:pt x="835884" y="476334"/>
                  </a:lnTo>
                  <a:lnTo>
                    <a:pt x="835898" y="475958"/>
                  </a:lnTo>
                  <a:lnTo>
                    <a:pt x="835884" y="475722"/>
                  </a:lnTo>
                  <a:lnTo>
                    <a:pt x="835898" y="475416"/>
                  </a:lnTo>
                  <a:lnTo>
                    <a:pt x="835981" y="475124"/>
                  </a:lnTo>
                  <a:lnTo>
                    <a:pt x="836176" y="474817"/>
                  </a:lnTo>
                  <a:lnTo>
                    <a:pt x="836413" y="474567"/>
                  </a:lnTo>
                  <a:lnTo>
                    <a:pt x="836711" y="474390"/>
                  </a:lnTo>
                  <a:lnTo>
                    <a:pt x="836720" y="474386"/>
                  </a:lnTo>
                  <a:lnTo>
                    <a:pt x="836943" y="474218"/>
                  </a:lnTo>
                  <a:lnTo>
                    <a:pt x="837068" y="473941"/>
                  </a:lnTo>
                  <a:lnTo>
                    <a:pt x="837109" y="473676"/>
                  </a:lnTo>
                  <a:lnTo>
                    <a:pt x="837119" y="473502"/>
                  </a:lnTo>
                  <a:lnTo>
                    <a:pt x="837124" y="473426"/>
                  </a:lnTo>
                  <a:lnTo>
                    <a:pt x="837168" y="473008"/>
                  </a:lnTo>
                  <a:lnTo>
                    <a:pt x="837087" y="472782"/>
                  </a:lnTo>
                  <a:lnTo>
                    <a:pt x="837000" y="472662"/>
                  </a:lnTo>
                  <a:lnTo>
                    <a:pt x="836955" y="472474"/>
                  </a:lnTo>
                  <a:lnTo>
                    <a:pt x="837126" y="471765"/>
                  </a:lnTo>
                  <a:lnTo>
                    <a:pt x="837372" y="471212"/>
                  </a:lnTo>
                  <a:lnTo>
                    <a:pt x="838476" y="470426"/>
                  </a:lnTo>
                  <a:lnTo>
                    <a:pt x="838946" y="470090"/>
                  </a:lnTo>
                  <a:lnTo>
                    <a:pt x="839181" y="469923"/>
                  </a:lnTo>
                  <a:lnTo>
                    <a:pt x="839205" y="469906"/>
                  </a:lnTo>
                  <a:lnTo>
                    <a:pt x="839931" y="469416"/>
                  </a:lnTo>
                  <a:lnTo>
                    <a:pt x="840208" y="469265"/>
                  </a:lnTo>
                  <a:lnTo>
                    <a:pt x="840461" y="469206"/>
                  </a:lnTo>
                  <a:lnTo>
                    <a:pt x="840599" y="469133"/>
                  </a:lnTo>
                  <a:lnTo>
                    <a:pt x="840665" y="469099"/>
                  </a:lnTo>
                  <a:lnTo>
                    <a:pt x="840764" y="468943"/>
                  </a:lnTo>
                  <a:lnTo>
                    <a:pt x="840764" y="468807"/>
                  </a:lnTo>
                  <a:lnTo>
                    <a:pt x="840705" y="468670"/>
                  </a:lnTo>
                  <a:lnTo>
                    <a:pt x="840568" y="468476"/>
                  </a:lnTo>
                  <a:lnTo>
                    <a:pt x="840510" y="468320"/>
                  </a:lnTo>
                  <a:lnTo>
                    <a:pt x="840530" y="468184"/>
                  </a:lnTo>
                  <a:lnTo>
                    <a:pt x="840568" y="467999"/>
                  </a:lnTo>
                  <a:lnTo>
                    <a:pt x="840647" y="467805"/>
                  </a:lnTo>
                  <a:lnTo>
                    <a:pt x="840819" y="467371"/>
                  </a:lnTo>
                  <a:lnTo>
                    <a:pt x="840845" y="467283"/>
                  </a:lnTo>
                  <a:lnTo>
                    <a:pt x="840857" y="467196"/>
                  </a:lnTo>
                  <a:lnTo>
                    <a:pt x="840861" y="467113"/>
                  </a:lnTo>
                  <a:lnTo>
                    <a:pt x="840643" y="466536"/>
                  </a:lnTo>
                  <a:lnTo>
                    <a:pt x="840575" y="466406"/>
                  </a:lnTo>
                  <a:lnTo>
                    <a:pt x="840536" y="466341"/>
                  </a:lnTo>
                  <a:lnTo>
                    <a:pt x="840482" y="466283"/>
                  </a:lnTo>
                  <a:lnTo>
                    <a:pt x="840435" y="466227"/>
                  </a:lnTo>
                  <a:lnTo>
                    <a:pt x="840289" y="465951"/>
                  </a:lnTo>
                  <a:lnTo>
                    <a:pt x="840031" y="465302"/>
                  </a:lnTo>
                  <a:lnTo>
                    <a:pt x="839999" y="464804"/>
                  </a:lnTo>
                  <a:lnTo>
                    <a:pt x="840000" y="464606"/>
                  </a:lnTo>
                  <a:lnTo>
                    <a:pt x="840153" y="464328"/>
                  </a:lnTo>
                  <a:lnTo>
                    <a:pt x="840185" y="464238"/>
                  </a:lnTo>
                  <a:lnTo>
                    <a:pt x="840239" y="464084"/>
                  </a:lnTo>
                  <a:lnTo>
                    <a:pt x="840318" y="463859"/>
                  </a:lnTo>
                  <a:lnTo>
                    <a:pt x="840370" y="463626"/>
                  </a:lnTo>
                  <a:lnTo>
                    <a:pt x="840337" y="463413"/>
                  </a:lnTo>
                  <a:lnTo>
                    <a:pt x="840257" y="463263"/>
                  </a:lnTo>
                  <a:lnTo>
                    <a:pt x="840225" y="463056"/>
                  </a:lnTo>
                  <a:lnTo>
                    <a:pt x="840226" y="463039"/>
                  </a:lnTo>
                  <a:lnTo>
                    <a:pt x="840275" y="462836"/>
                  </a:lnTo>
                  <a:lnTo>
                    <a:pt x="840299" y="462634"/>
                  </a:lnTo>
                  <a:lnTo>
                    <a:pt x="840275" y="462453"/>
                  </a:lnTo>
                  <a:lnTo>
                    <a:pt x="840244" y="462237"/>
                  </a:lnTo>
                  <a:lnTo>
                    <a:pt x="840256" y="462005"/>
                  </a:lnTo>
                  <a:lnTo>
                    <a:pt x="840316" y="461802"/>
                  </a:lnTo>
                  <a:lnTo>
                    <a:pt x="840500" y="461673"/>
                  </a:lnTo>
                  <a:lnTo>
                    <a:pt x="841742" y="461059"/>
                  </a:lnTo>
                  <a:lnTo>
                    <a:pt x="841853" y="461004"/>
                  </a:lnTo>
                  <a:lnTo>
                    <a:pt x="842035" y="460914"/>
                  </a:lnTo>
                  <a:lnTo>
                    <a:pt x="842059" y="460904"/>
                  </a:lnTo>
                  <a:lnTo>
                    <a:pt x="842089" y="460897"/>
                  </a:lnTo>
                  <a:lnTo>
                    <a:pt x="842224" y="460865"/>
                  </a:lnTo>
                  <a:lnTo>
                    <a:pt x="842390" y="460835"/>
                  </a:lnTo>
                  <a:lnTo>
                    <a:pt x="842465" y="460822"/>
                  </a:lnTo>
                  <a:lnTo>
                    <a:pt x="842544" y="460781"/>
                  </a:lnTo>
                  <a:lnTo>
                    <a:pt x="842604" y="460741"/>
                  </a:lnTo>
                  <a:lnTo>
                    <a:pt x="842670" y="460672"/>
                  </a:lnTo>
                  <a:lnTo>
                    <a:pt x="842751" y="460581"/>
                  </a:lnTo>
                  <a:lnTo>
                    <a:pt x="842756" y="460575"/>
                  </a:lnTo>
                  <a:lnTo>
                    <a:pt x="842810" y="460504"/>
                  </a:lnTo>
                  <a:lnTo>
                    <a:pt x="842885" y="460403"/>
                  </a:lnTo>
                  <a:lnTo>
                    <a:pt x="842945" y="460310"/>
                  </a:lnTo>
                  <a:lnTo>
                    <a:pt x="843011" y="460225"/>
                  </a:lnTo>
                  <a:lnTo>
                    <a:pt x="843105" y="460141"/>
                  </a:lnTo>
                  <a:lnTo>
                    <a:pt x="843204" y="460063"/>
                  </a:lnTo>
                  <a:lnTo>
                    <a:pt x="843301" y="459994"/>
                  </a:lnTo>
                  <a:lnTo>
                    <a:pt x="843379" y="459950"/>
                  </a:lnTo>
                  <a:lnTo>
                    <a:pt x="843489" y="459913"/>
                  </a:lnTo>
                  <a:lnTo>
                    <a:pt x="843564" y="459887"/>
                  </a:lnTo>
                  <a:lnTo>
                    <a:pt x="843627" y="459868"/>
                  </a:lnTo>
                  <a:lnTo>
                    <a:pt x="843727" y="459838"/>
                  </a:lnTo>
                  <a:lnTo>
                    <a:pt x="843830" y="459800"/>
                  </a:lnTo>
                  <a:lnTo>
                    <a:pt x="843958" y="459751"/>
                  </a:lnTo>
                  <a:lnTo>
                    <a:pt x="844086" y="459700"/>
                  </a:lnTo>
                  <a:lnTo>
                    <a:pt x="844294" y="459633"/>
                  </a:lnTo>
                  <a:lnTo>
                    <a:pt x="844837" y="459246"/>
                  </a:lnTo>
                  <a:lnTo>
                    <a:pt x="845166" y="459068"/>
                  </a:lnTo>
                  <a:lnTo>
                    <a:pt x="845858" y="458830"/>
                  </a:lnTo>
                  <a:lnTo>
                    <a:pt x="846580" y="458741"/>
                  </a:lnTo>
                  <a:lnTo>
                    <a:pt x="847018" y="458733"/>
                  </a:lnTo>
                  <a:lnTo>
                    <a:pt x="847855" y="458717"/>
                  </a:lnTo>
                  <a:lnTo>
                    <a:pt x="848079" y="458767"/>
                  </a:lnTo>
                  <a:lnTo>
                    <a:pt x="848684" y="458914"/>
                  </a:lnTo>
                  <a:lnTo>
                    <a:pt x="849239" y="458888"/>
                  </a:lnTo>
                  <a:lnTo>
                    <a:pt x="850470" y="458853"/>
                  </a:lnTo>
                  <a:lnTo>
                    <a:pt x="850980" y="458725"/>
                  </a:lnTo>
                  <a:lnTo>
                    <a:pt x="851292" y="458563"/>
                  </a:lnTo>
                  <a:lnTo>
                    <a:pt x="851755" y="458194"/>
                  </a:lnTo>
                  <a:lnTo>
                    <a:pt x="851961" y="458019"/>
                  </a:lnTo>
                  <a:lnTo>
                    <a:pt x="852102" y="457802"/>
                  </a:lnTo>
                  <a:lnTo>
                    <a:pt x="852818" y="457131"/>
                  </a:lnTo>
                  <a:lnTo>
                    <a:pt x="853172" y="457082"/>
                  </a:lnTo>
                  <a:lnTo>
                    <a:pt x="853560" y="457163"/>
                  </a:lnTo>
                  <a:lnTo>
                    <a:pt x="854096" y="457354"/>
                  </a:lnTo>
                  <a:lnTo>
                    <a:pt x="854150" y="457373"/>
                  </a:lnTo>
                  <a:lnTo>
                    <a:pt x="854244" y="457405"/>
                  </a:lnTo>
                  <a:lnTo>
                    <a:pt x="854538" y="457503"/>
                  </a:lnTo>
                  <a:lnTo>
                    <a:pt x="854670" y="457535"/>
                  </a:lnTo>
                  <a:lnTo>
                    <a:pt x="854831" y="457574"/>
                  </a:lnTo>
                  <a:lnTo>
                    <a:pt x="854960" y="457581"/>
                  </a:lnTo>
                  <a:lnTo>
                    <a:pt x="855165" y="457594"/>
                  </a:lnTo>
                  <a:lnTo>
                    <a:pt x="855345" y="457594"/>
                  </a:lnTo>
                  <a:lnTo>
                    <a:pt x="855493" y="457587"/>
                  </a:lnTo>
                  <a:lnTo>
                    <a:pt x="855609" y="457549"/>
                  </a:lnTo>
                  <a:lnTo>
                    <a:pt x="855936" y="457379"/>
                  </a:lnTo>
                  <a:lnTo>
                    <a:pt x="856064" y="457314"/>
                  </a:lnTo>
                  <a:lnTo>
                    <a:pt x="856207" y="457240"/>
                  </a:lnTo>
                  <a:lnTo>
                    <a:pt x="856970" y="456893"/>
                  </a:lnTo>
                  <a:lnTo>
                    <a:pt x="857237" y="456778"/>
                  </a:lnTo>
                  <a:lnTo>
                    <a:pt x="857465" y="456476"/>
                  </a:lnTo>
                  <a:lnTo>
                    <a:pt x="857697" y="456170"/>
                  </a:lnTo>
                  <a:lnTo>
                    <a:pt x="858271" y="454961"/>
                  </a:lnTo>
                  <a:lnTo>
                    <a:pt x="858482" y="453764"/>
                  </a:lnTo>
                  <a:lnTo>
                    <a:pt x="858469" y="452983"/>
                  </a:lnTo>
                  <a:lnTo>
                    <a:pt x="858585" y="452694"/>
                  </a:lnTo>
                  <a:lnTo>
                    <a:pt x="858836" y="452386"/>
                  </a:lnTo>
                  <a:lnTo>
                    <a:pt x="859724" y="451808"/>
                  </a:lnTo>
                  <a:lnTo>
                    <a:pt x="859972" y="451566"/>
                  </a:lnTo>
                  <a:lnTo>
                    <a:pt x="860237" y="451211"/>
                  </a:lnTo>
                  <a:lnTo>
                    <a:pt x="860420" y="450643"/>
                  </a:lnTo>
                  <a:lnTo>
                    <a:pt x="860488" y="450223"/>
                  </a:lnTo>
                  <a:lnTo>
                    <a:pt x="860564" y="449449"/>
                  </a:lnTo>
                  <a:lnTo>
                    <a:pt x="860518" y="449050"/>
                  </a:lnTo>
                  <a:lnTo>
                    <a:pt x="860101" y="448353"/>
                  </a:lnTo>
                  <a:lnTo>
                    <a:pt x="859626" y="447297"/>
                  </a:lnTo>
                  <a:lnTo>
                    <a:pt x="859615" y="447272"/>
                  </a:lnTo>
                  <a:lnTo>
                    <a:pt x="859748" y="446959"/>
                  </a:lnTo>
                  <a:lnTo>
                    <a:pt x="860282" y="446316"/>
                  </a:lnTo>
                  <a:lnTo>
                    <a:pt x="860525" y="445866"/>
                  </a:lnTo>
                  <a:lnTo>
                    <a:pt x="860908" y="445156"/>
                  </a:lnTo>
                  <a:lnTo>
                    <a:pt x="861419" y="443553"/>
                  </a:lnTo>
                  <a:lnTo>
                    <a:pt x="861520" y="443233"/>
                  </a:lnTo>
                  <a:lnTo>
                    <a:pt x="861534" y="443172"/>
                  </a:lnTo>
                  <a:lnTo>
                    <a:pt x="861552" y="442987"/>
                  </a:lnTo>
                  <a:lnTo>
                    <a:pt x="861559" y="442901"/>
                  </a:lnTo>
                  <a:lnTo>
                    <a:pt x="861572" y="442733"/>
                  </a:lnTo>
                  <a:lnTo>
                    <a:pt x="861577" y="442474"/>
                  </a:lnTo>
                  <a:lnTo>
                    <a:pt x="861595" y="442333"/>
                  </a:lnTo>
                  <a:lnTo>
                    <a:pt x="861639" y="442158"/>
                  </a:lnTo>
                  <a:lnTo>
                    <a:pt x="861662" y="442018"/>
                  </a:lnTo>
                  <a:lnTo>
                    <a:pt x="861708" y="441770"/>
                  </a:lnTo>
                  <a:lnTo>
                    <a:pt x="861705" y="441718"/>
                  </a:lnTo>
                  <a:lnTo>
                    <a:pt x="861702" y="441601"/>
                  </a:lnTo>
                  <a:lnTo>
                    <a:pt x="861675" y="441451"/>
                  </a:lnTo>
                  <a:lnTo>
                    <a:pt x="861663" y="441348"/>
                  </a:lnTo>
                  <a:lnTo>
                    <a:pt x="861634" y="441308"/>
                  </a:lnTo>
                  <a:lnTo>
                    <a:pt x="861569" y="441238"/>
                  </a:lnTo>
                  <a:lnTo>
                    <a:pt x="861510" y="441178"/>
                  </a:lnTo>
                  <a:lnTo>
                    <a:pt x="861469" y="441147"/>
                  </a:lnTo>
                  <a:lnTo>
                    <a:pt x="861441" y="441126"/>
                  </a:lnTo>
                  <a:lnTo>
                    <a:pt x="861398" y="441094"/>
                  </a:lnTo>
                  <a:lnTo>
                    <a:pt x="861273" y="440991"/>
                  </a:lnTo>
                  <a:lnTo>
                    <a:pt x="861061" y="440836"/>
                  </a:lnTo>
                  <a:lnTo>
                    <a:pt x="860858" y="440728"/>
                  </a:lnTo>
                  <a:lnTo>
                    <a:pt x="860636" y="440578"/>
                  </a:lnTo>
                  <a:lnTo>
                    <a:pt x="859670" y="440038"/>
                  </a:lnTo>
                  <a:lnTo>
                    <a:pt x="859425" y="439809"/>
                  </a:lnTo>
                  <a:lnTo>
                    <a:pt x="859296" y="439421"/>
                  </a:lnTo>
                  <a:lnTo>
                    <a:pt x="859330" y="438984"/>
                  </a:lnTo>
                  <a:lnTo>
                    <a:pt x="859483" y="438336"/>
                  </a:lnTo>
                  <a:lnTo>
                    <a:pt x="859499" y="438296"/>
                  </a:lnTo>
                  <a:lnTo>
                    <a:pt x="859882" y="436953"/>
                  </a:lnTo>
                  <a:lnTo>
                    <a:pt x="859890" y="436923"/>
                  </a:lnTo>
                  <a:lnTo>
                    <a:pt x="860319" y="435664"/>
                  </a:lnTo>
                  <a:lnTo>
                    <a:pt x="860698" y="434079"/>
                  </a:lnTo>
                  <a:lnTo>
                    <a:pt x="860753" y="433851"/>
                  </a:lnTo>
                  <a:lnTo>
                    <a:pt x="861206" y="432329"/>
                  </a:lnTo>
                  <a:lnTo>
                    <a:pt x="861475" y="431066"/>
                  </a:lnTo>
                  <a:lnTo>
                    <a:pt x="861752" y="428329"/>
                  </a:lnTo>
                  <a:lnTo>
                    <a:pt x="861979" y="427485"/>
                  </a:lnTo>
                  <a:lnTo>
                    <a:pt x="862096" y="427060"/>
                  </a:lnTo>
                  <a:lnTo>
                    <a:pt x="862204" y="426799"/>
                  </a:lnTo>
                  <a:lnTo>
                    <a:pt x="862322" y="426574"/>
                  </a:lnTo>
                  <a:lnTo>
                    <a:pt x="862542" y="426253"/>
                  </a:lnTo>
                  <a:lnTo>
                    <a:pt x="862690" y="425828"/>
                  </a:lnTo>
                  <a:lnTo>
                    <a:pt x="862709" y="425699"/>
                  </a:lnTo>
                  <a:lnTo>
                    <a:pt x="862723" y="425544"/>
                  </a:lnTo>
                  <a:lnTo>
                    <a:pt x="862751" y="425383"/>
                  </a:lnTo>
                  <a:lnTo>
                    <a:pt x="862801" y="425254"/>
                  </a:lnTo>
                  <a:lnTo>
                    <a:pt x="862885" y="425032"/>
                  </a:lnTo>
                  <a:lnTo>
                    <a:pt x="862987" y="424810"/>
                  </a:lnTo>
                  <a:lnTo>
                    <a:pt x="862991" y="424803"/>
                  </a:lnTo>
                  <a:lnTo>
                    <a:pt x="863064" y="424626"/>
                  </a:lnTo>
                  <a:lnTo>
                    <a:pt x="863102" y="424493"/>
                  </a:lnTo>
                  <a:lnTo>
                    <a:pt x="863113" y="424398"/>
                  </a:lnTo>
                  <a:lnTo>
                    <a:pt x="863119" y="424292"/>
                  </a:lnTo>
                  <a:lnTo>
                    <a:pt x="863091" y="424208"/>
                  </a:lnTo>
                  <a:lnTo>
                    <a:pt x="863064" y="424069"/>
                  </a:lnTo>
                  <a:lnTo>
                    <a:pt x="862998" y="423895"/>
                  </a:lnTo>
                  <a:lnTo>
                    <a:pt x="862854" y="423733"/>
                  </a:lnTo>
                  <a:lnTo>
                    <a:pt x="862719" y="423552"/>
                  </a:lnTo>
                  <a:lnTo>
                    <a:pt x="862638" y="423327"/>
                  </a:lnTo>
                  <a:lnTo>
                    <a:pt x="862638" y="423083"/>
                  </a:lnTo>
                  <a:lnTo>
                    <a:pt x="862674" y="422867"/>
                  </a:lnTo>
                  <a:lnTo>
                    <a:pt x="862791" y="422551"/>
                  </a:lnTo>
                  <a:lnTo>
                    <a:pt x="862944" y="422218"/>
                  </a:lnTo>
                  <a:lnTo>
                    <a:pt x="863254" y="421734"/>
                  </a:lnTo>
                  <a:lnTo>
                    <a:pt x="863432" y="421248"/>
                  </a:lnTo>
                  <a:lnTo>
                    <a:pt x="863441" y="421226"/>
                  </a:lnTo>
                  <a:lnTo>
                    <a:pt x="863580" y="420838"/>
                  </a:lnTo>
                  <a:lnTo>
                    <a:pt x="863876" y="420430"/>
                  </a:lnTo>
                  <a:lnTo>
                    <a:pt x="864071" y="420067"/>
                  </a:lnTo>
                  <a:lnTo>
                    <a:pt x="864147" y="419495"/>
                  </a:lnTo>
                  <a:lnTo>
                    <a:pt x="864140" y="418616"/>
                  </a:lnTo>
                  <a:lnTo>
                    <a:pt x="863927" y="417856"/>
                  </a:lnTo>
                  <a:lnTo>
                    <a:pt x="863792" y="417374"/>
                  </a:lnTo>
                  <a:lnTo>
                    <a:pt x="863742" y="416844"/>
                  </a:lnTo>
                  <a:lnTo>
                    <a:pt x="863840" y="416307"/>
                  </a:lnTo>
                  <a:lnTo>
                    <a:pt x="864289" y="415472"/>
                  </a:lnTo>
                  <a:lnTo>
                    <a:pt x="864506" y="415138"/>
                  </a:lnTo>
                  <a:lnTo>
                    <a:pt x="864783" y="414737"/>
                  </a:lnTo>
                  <a:lnTo>
                    <a:pt x="864978" y="414256"/>
                  </a:lnTo>
                  <a:lnTo>
                    <a:pt x="864997" y="413553"/>
                  </a:lnTo>
                  <a:lnTo>
                    <a:pt x="865129" y="413025"/>
                  </a:lnTo>
                  <a:lnTo>
                    <a:pt x="865168" y="412907"/>
                  </a:lnTo>
                  <a:lnTo>
                    <a:pt x="865194" y="412822"/>
                  </a:lnTo>
                  <a:lnTo>
                    <a:pt x="865233" y="412744"/>
                  </a:lnTo>
                  <a:lnTo>
                    <a:pt x="865324" y="412633"/>
                  </a:lnTo>
                  <a:lnTo>
                    <a:pt x="865442" y="412529"/>
                  </a:lnTo>
                  <a:lnTo>
                    <a:pt x="865572" y="412412"/>
                  </a:lnTo>
                  <a:lnTo>
                    <a:pt x="865657" y="412346"/>
                  </a:lnTo>
                  <a:lnTo>
                    <a:pt x="865801" y="412235"/>
                  </a:lnTo>
                  <a:lnTo>
                    <a:pt x="865944" y="412170"/>
                  </a:lnTo>
                  <a:lnTo>
                    <a:pt x="866030" y="412129"/>
                  </a:lnTo>
                  <a:lnTo>
                    <a:pt x="866056" y="412117"/>
                  </a:lnTo>
                  <a:lnTo>
                    <a:pt x="866147" y="412066"/>
                  </a:lnTo>
                  <a:lnTo>
                    <a:pt x="866212" y="411987"/>
                  </a:lnTo>
                  <a:lnTo>
                    <a:pt x="866311" y="411902"/>
                  </a:lnTo>
                  <a:lnTo>
                    <a:pt x="866409" y="411804"/>
                  </a:lnTo>
                  <a:lnTo>
                    <a:pt x="866447" y="411699"/>
                  </a:lnTo>
                  <a:lnTo>
                    <a:pt x="866474" y="411569"/>
                  </a:lnTo>
                  <a:lnTo>
                    <a:pt x="866474" y="411478"/>
                  </a:lnTo>
                  <a:lnTo>
                    <a:pt x="866492" y="411364"/>
                  </a:lnTo>
                  <a:lnTo>
                    <a:pt x="866269" y="410229"/>
                  </a:lnTo>
                  <a:lnTo>
                    <a:pt x="866270" y="409809"/>
                  </a:lnTo>
                  <a:lnTo>
                    <a:pt x="866473" y="408754"/>
                  </a:lnTo>
                  <a:lnTo>
                    <a:pt x="866489" y="408416"/>
                  </a:lnTo>
                  <a:lnTo>
                    <a:pt x="866443" y="408059"/>
                  </a:lnTo>
                  <a:lnTo>
                    <a:pt x="866278" y="407590"/>
                  </a:lnTo>
                  <a:lnTo>
                    <a:pt x="866191" y="407453"/>
                  </a:lnTo>
                  <a:lnTo>
                    <a:pt x="865790" y="406818"/>
                  </a:lnTo>
                  <a:lnTo>
                    <a:pt x="865629" y="406335"/>
                  </a:lnTo>
                  <a:lnTo>
                    <a:pt x="865563" y="406070"/>
                  </a:lnTo>
                  <a:lnTo>
                    <a:pt x="865534" y="405898"/>
                  </a:lnTo>
                  <a:lnTo>
                    <a:pt x="864988" y="403592"/>
                  </a:lnTo>
                  <a:lnTo>
                    <a:pt x="864959" y="403416"/>
                  </a:lnTo>
                  <a:lnTo>
                    <a:pt x="864919" y="403134"/>
                  </a:lnTo>
                  <a:lnTo>
                    <a:pt x="864839" y="402566"/>
                  </a:lnTo>
                  <a:lnTo>
                    <a:pt x="864936" y="401652"/>
                  </a:lnTo>
                  <a:lnTo>
                    <a:pt x="865062" y="401352"/>
                  </a:lnTo>
                  <a:lnTo>
                    <a:pt x="865183" y="401001"/>
                  </a:lnTo>
                  <a:lnTo>
                    <a:pt x="865104" y="400529"/>
                  </a:lnTo>
                  <a:lnTo>
                    <a:pt x="864828" y="399866"/>
                  </a:lnTo>
                  <a:lnTo>
                    <a:pt x="864518" y="399343"/>
                  </a:lnTo>
                  <a:lnTo>
                    <a:pt x="864191" y="398921"/>
                  </a:lnTo>
                  <a:lnTo>
                    <a:pt x="863850" y="398287"/>
                  </a:lnTo>
                  <a:lnTo>
                    <a:pt x="863296" y="397089"/>
                  </a:lnTo>
                  <a:lnTo>
                    <a:pt x="863114" y="396273"/>
                  </a:lnTo>
                  <a:lnTo>
                    <a:pt x="862891" y="395876"/>
                  </a:lnTo>
                  <a:lnTo>
                    <a:pt x="862779" y="395493"/>
                  </a:lnTo>
                  <a:lnTo>
                    <a:pt x="862704" y="394983"/>
                  </a:lnTo>
                  <a:lnTo>
                    <a:pt x="862709" y="394690"/>
                  </a:lnTo>
                  <a:lnTo>
                    <a:pt x="862793" y="394453"/>
                  </a:lnTo>
                  <a:lnTo>
                    <a:pt x="862968" y="394174"/>
                  </a:lnTo>
                  <a:lnTo>
                    <a:pt x="863016" y="393979"/>
                  </a:lnTo>
                  <a:lnTo>
                    <a:pt x="863003" y="393671"/>
                  </a:lnTo>
                  <a:lnTo>
                    <a:pt x="862842" y="392897"/>
                  </a:lnTo>
                  <a:lnTo>
                    <a:pt x="862740" y="392404"/>
                  </a:lnTo>
                  <a:lnTo>
                    <a:pt x="862821" y="391935"/>
                  </a:lnTo>
                  <a:lnTo>
                    <a:pt x="863003" y="391698"/>
                  </a:lnTo>
                  <a:lnTo>
                    <a:pt x="863666" y="391356"/>
                  </a:lnTo>
                  <a:lnTo>
                    <a:pt x="863924" y="391105"/>
                  </a:lnTo>
                  <a:lnTo>
                    <a:pt x="863945" y="390798"/>
                  </a:lnTo>
                  <a:lnTo>
                    <a:pt x="863906" y="390622"/>
                  </a:lnTo>
                  <a:lnTo>
                    <a:pt x="863843" y="390326"/>
                  </a:lnTo>
                  <a:lnTo>
                    <a:pt x="863583" y="389822"/>
                  </a:lnTo>
                  <a:lnTo>
                    <a:pt x="862933" y="389619"/>
                  </a:lnTo>
                  <a:lnTo>
                    <a:pt x="861962" y="389437"/>
                  </a:lnTo>
                  <a:lnTo>
                    <a:pt x="861020" y="389152"/>
                  </a:lnTo>
                  <a:lnTo>
                    <a:pt x="860420" y="389020"/>
                  </a:lnTo>
                  <a:lnTo>
                    <a:pt x="860225" y="388866"/>
                  </a:lnTo>
                  <a:lnTo>
                    <a:pt x="859981" y="388385"/>
                  </a:lnTo>
                  <a:lnTo>
                    <a:pt x="859666" y="388007"/>
                  </a:lnTo>
                  <a:lnTo>
                    <a:pt x="859366" y="387770"/>
                  </a:lnTo>
                  <a:lnTo>
                    <a:pt x="858884" y="387548"/>
                  </a:lnTo>
                  <a:lnTo>
                    <a:pt x="858271" y="387164"/>
                  </a:lnTo>
                  <a:lnTo>
                    <a:pt x="857602" y="386430"/>
                  </a:lnTo>
                  <a:lnTo>
                    <a:pt x="857060" y="385793"/>
                  </a:lnTo>
                  <a:lnTo>
                    <a:pt x="856807" y="385362"/>
                  </a:lnTo>
                  <a:lnTo>
                    <a:pt x="856808" y="385344"/>
                  </a:lnTo>
                  <a:lnTo>
                    <a:pt x="856819" y="385133"/>
                  </a:lnTo>
                  <a:lnTo>
                    <a:pt x="857109" y="384909"/>
                  </a:lnTo>
                  <a:lnTo>
                    <a:pt x="857532" y="384584"/>
                  </a:lnTo>
                  <a:lnTo>
                    <a:pt x="857880" y="384188"/>
                  </a:lnTo>
                  <a:lnTo>
                    <a:pt x="858015" y="383873"/>
                  </a:lnTo>
                  <a:lnTo>
                    <a:pt x="858122" y="383269"/>
                  </a:lnTo>
                  <a:lnTo>
                    <a:pt x="858008" y="382035"/>
                  </a:lnTo>
                  <a:lnTo>
                    <a:pt x="857823" y="381637"/>
                  </a:lnTo>
                  <a:lnTo>
                    <a:pt x="857084" y="380051"/>
                  </a:lnTo>
                  <a:lnTo>
                    <a:pt x="857029" y="379642"/>
                  </a:lnTo>
                  <a:lnTo>
                    <a:pt x="857000" y="379422"/>
                  </a:lnTo>
                  <a:lnTo>
                    <a:pt x="856436" y="378531"/>
                  </a:lnTo>
                  <a:lnTo>
                    <a:pt x="856381" y="378090"/>
                  </a:lnTo>
                  <a:lnTo>
                    <a:pt x="856415" y="377865"/>
                  </a:lnTo>
                  <a:lnTo>
                    <a:pt x="856493" y="377664"/>
                  </a:lnTo>
                  <a:lnTo>
                    <a:pt x="856538" y="377462"/>
                  </a:lnTo>
                  <a:lnTo>
                    <a:pt x="856572" y="377193"/>
                  </a:lnTo>
                  <a:lnTo>
                    <a:pt x="856605" y="376902"/>
                  </a:lnTo>
                  <a:lnTo>
                    <a:pt x="856685" y="376415"/>
                  </a:lnTo>
                  <a:lnTo>
                    <a:pt x="856869" y="375944"/>
                  </a:lnTo>
                  <a:lnTo>
                    <a:pt x="857132" y="375622"/>
                  </a:lnTo>
                  <a:lnTo>
                    <a:pt x="857363" y="375478"/>
                  </a:lnTo>
                  <a:lnTo>
                    <a:pt x="857777" y="375334"/>
                  </a:lnTo>
                  <a:lnTo>
                    <a:pt x="858103" y="375369"/>
                  </a:lnTo>
                  <a:lnTo>
                    <a:pt x="858465" y="375695"/>
                  </a:lnTo>
                  <a:lnTo>
                    <a:pt x="858840" y="376262"/>
                  </a:lnTo>
                  <a:lnTo>
                    <a:pt x="858904" y="376459"/>
                  </a:lnTo>
                  <a:lnTo>
                    <a:pt x="859230" y="377011"/>
                  </a:lnTo>
                  <a:lnTo>
                    <a:pt x="859524" y="377352"/>
                  </a:lnTo>
                  <a:lnTo>
                    <a:pt x="860441" y="378056"/>
                  </a:lnTo>
                  <a:lnTo>
                    <a:pt x="860527" y="378103"/>
                  </a:lnTo>
                  <a:lnTo>
                    <a:pt x="860611" y="378179"/>
                  </a:lnTo>
                  <a:lnTo>
                    <a:pt x="860647" y="378189"/>
                  </a:lnTo>
                  <a:lnTo>
                    <a:pt x="861070" y="378332"/>
                  </a:lnTo>
                  <a:lnTo>
                    <a:pt x="861394" y="378279"/>
                  </a:lnTo>
                  <a:lnTo>
                    <a:pt x="861605" y="378133"/>
                  </a:lnTo>
                  <a:lnTo>
                    <a:pt x="861794" y="377284"/>
                  </a:lnTo>
                  <a:lnTo>
                    <a:pt x="861889" y="377004"/>
                  </a:lnTo>
                  <a:lnTo>
                    <a:pt x="862129" y="376298"/>
                  </a:lnTo>
                  <a:lnTo>
                    <a:pt x="862559" y="375282"/>
                  </a:lnTo>
                  <a:lnTo>
                    <a:pt x="863094" y="374579"/>
                  </a:lnTo>
                  <a:lnTo>
                    <a:pt x="863108" y="374558"/>
                  </a:lnTo>
                  <a:lnTo>
                    <a:pt x="863293" y="374348"/>
                  </a:lnTo>
                  <a:lnTo>
                    <a:pt x="863528" y="374113"/>
                  </a:lnTo>
                  <a:lnTo>
                    <a:pt x="863750" y="373904"/>
                  </a:lnTo>
                  <a:lnTo>
                    <a:pt x="864295" y="373632"/>
                  </a:lnTo>
                  <a:lnTo>
                    <a:pt x="864938" y="373134"/>
                  </a:lnTo>
                  <a:lnTo>
                    <a:pt x="865400" y="372634"/>
                  </a:lnTo>
                  <a:lnTo>
                    <a:pt x="866505" y="371391"/>
                  </a:lnTo>
                  <a:lnTo>
                    <a:pt x="867935" y="370859"/>
                  </a:lnTo>
                  <a:lnTo>
                    <a:pt x="868402" y="370503"/>
                  </a:lnTo>
                  <a:lnTo>
                    <a:pt x="868965" y="370080"/>
                  </a:lnTo>
                  <a:lnTo>
                    <a:pt x="869354" y="369856"/>
                  </a:lnTo>
                  <a:lnTo>
                    <a:pt x="869923" y="369727"/>
                  </a:lnTo>
                  <a:lnTo>
                    <a:pt x="870203" y="369608"/>
                  </a:lnTo>
                  <a:lnTo>
                    <a:pt x="870541" y="369375"/>
                  </a:lnTo>
                  <a:lnTo>
                    <a:pt x="871732" y="368746"/>
                  </a:lnTo>
                  <a:lnTo>
                    <a:pt x="872501" y="368391"/>
                  </a:lnTo>
                  <a:lnTo>
                    <a:pt x="873870" y="368200"/>
                  </a:lnTo>
                  <a:lnTo>
                    <a:pt x="874880" y="367820"/>
                  </a:lnTo>
                  <a:lnTo>
                    <a:pt x="874887" y="367815"/>
                  </a:lnTo>
                  <a:lnTo>
                    <a:pt x="874891" y="367784"/>
                  </a:lnTo>
                  <a:lnTo>
                    <a:pt x="874970" y="367193"/>
                  </a:lnTo>
                  <a:lnTo>
                    <a:pt x="874972" y="366921"/>
                  </a:lnTo>
                  <a:lnTo>
                    <a:pt x="874802" y="366541"/>
                  </a:lnTo>
                  <a:lnTo>
                    <a:pt x="874615" y="366318"/>
                  </a:lnTo>
                  <a:lnTo>
                    <a:pt x="874230" y="366046"/>
                  </a:lnTo>
                  <a:lnTo>
                    <a:pt x="873792" y="365602"/>
                  </a:lnTo>
                  <a:lnTo>
                    <a:pt x="873479" y="365196"/>
                  </a:lnTo>
                  <a:lnTo>
                    <a:pt x="873404" y="364807"/>
                  </a:lnTo>
                  <a:lnTo>
                    <a:pt x="873383" y="364695"/>
                  </a:lnTo>
                  <a:lnTo>
                    <a:pt x="873413" y="364184"/>
                  </a:lnTo>
                  <a:lnTo>
                    <a:pt x="873394" y="364072"/>
                  </a:lnTo>
                  <a:lnTo>
                    <a:pt x="873347" y="364028"/>
                  </a:lnTo>
                  <a:lnTo>
                    <a:pt x="873204" y="363892"/>
                  </a:lnTo>
                  <a:lnTo>
                    <a:pt x="873082" y="363813"/>
                  </a:lnTo>
                  <a:lnTo>
                    <a:pt x="872669" y="363224"/>
                  </a:lnTo>
                  <a:lnTo>
                    <a:pt x="872050" y="362413"/>
                  </a:lnTo>
                  <a:lnTo>
                    <a:pt x="871620" y="362079"/>
                  </a:lnTo>
                  <a:lnTo>
                    <a:pt x="870860" y="361781"/>
                  </a:lnTo>
                  <a:lnTo>
                    <a:pt x="870584" y="361688"/>
                  </a:lnTo>
                  <a:lnTo>
                    <a:pt x="870422" y="361434"/>
                  </a:lnTo>
                  <a:lnTo>
                    <a:pt x="870353" y="361205"/>
                  </a:lnTo>
                  <a:lnTo>
                    <a:pt x="870146" y="360998"/>
                  </a:lnTo>
                  <a:lnTo>
                    <a:pt x="869570" y="360653"/>
                  </a:lnTo>
                  <a:lnTo>
                    <a:pt x="869271" y="360469"/>
                  </a:lnTo>
                  <a:lnTo>
                    <a:pt x="869017" y="360284"/>
                  </a:lnTo>
                  <a:lnTo>
                    <a:pt x="868672" y="359961"/>
                  </a:lnTo>
                  <a:lnTo>
                    <a:pt x="868326" y="359663"/>
                  </a:lnTo>
                  <a:lnTo>
                    <a:pt x="868167" y="359315"/>
                  </a:lnTo>
                  <a:lnTo>
                    <a:pt x="868080" y="359099"/>
                  </a:lnTo>
                  <a:lnTo>
                    <a:pt x="867994" y="358872"/>
                  </a:lnTo>
                  <a:lnTo>
                    <a:pt x="867885" y="358655"/>
                  </a:lnTo>
                  <a:lnTo>
                    <a:pt x="867777" y="358472"/>
                  </a:lnTo>
                  <a:lnTo>
                    <a:pt x="867647" y="358299"/>
                  </a:lnTo>
                  <a:lnTo>
                    <a:pt x="867550" y="358169"/>
                  </a:lnTo>
                  <a:lnTo>
                    <a:pt x="867518" y="357962"/>
                  </a:lnTo>
                  <a:lnTo>
                    <a:pt x="867626" y="357670"/>
                  </a:lnTo>
                  <a:lnTo>
                    <a:pt x="867723" y="357551"/>
                  </a:lnTo>
                  <a:lnTo>
                    <a:pt x="867799" y="357346"/>
                  </a:lnTo>
                  <a:lnTo>
                    <a:pt x="867788" y="357184"/>
                  </a:lnTo>
                  <a:lnTo>
                    <a:pt x="867734" y="356978"/>
                  </a:lnTo>
                  <a:lnTo>
                    <a:pt x="867691" y="356773"/>
                  </a:lnTo>
                  <a:lnTo>
                    <a:pt x="867604" y="356578"/>
                  </a:lnTo>
                  <a:lnTo>
                    <a:pt x="867419" y="356447"/>
                  </a:lnTo>
                  <a:lnTo>
                    <a:pt x="867181" y="356350"/>
                  </a:lnTo>
                  <a:lnTo>
                    <a:pt x="866857" y="356036"/>
                  </a:lnTo>
                  <a:lnTo>
                    <a:pt x="866293" y="355668"/>
                  </a:lnTo>
                  <a:lnTo>
                    <a:pt x="865991" y="355506"/>
                  </a:lnTo>
                  <a:lnTo>
                    <a:pt x="865708" y="355420"/>
                  </a:lnTo>
                  <a:lnTo>
                    <a:pt x="865589" y="355236"/>
                  </a:lnTo>
                  <a:lnTo>
                    <a:pt x="865470" y="354933"/>
                  </a:lnTo>
                  <a:lnTo>
                    <a:pt x="865362" y="354629"/>
                  </a:lnTo>
                  <a:lnTo>
                    <a:pt x="865216" y="354076"/>
                  </a:lnTo>
                  <a:lnTo>
                    <a:pt x="865204" y="354002"/>
                  </a:lnTo>
                  <a:lnTo>
                    <a:pt x="865176" y="353848"/>
                  </a:lnTo>
                  <a:lnTo>
                    <a:pt x="865177" y="353721"/>
                  </a:lnTo>
                  <a:lnTo>
                    <a:pt x="865227" y="353550"/>
                  </a:lnTo>
                  <a:lnTo>
                    <a:pt x="865297" y="353450"/>
                  </a:lnTo>
                  <a:lnTo>
                    <a:pt x="865406" y="353276"/>
                  </a:lnTo>
                  <a:lnTo>
                    <a:pt x="865438" y="353146"/>
                  </a:lnTo>
                  <a:lnTo>
                    <a:pt x="865416" y="353049"/>
                  </a:lnTo>
                  <a:lnTo>
                    <a:pt x="865362" y="352973"/>
                  </a:lnTo>
                  <a:lnTo>
                    <a:pt x="865222" y="352865"/>
                  </a:lnTo>
                  <a:lnTo>
                    <a:pt x="865015" y="352681"/>
                  </a:lnTo>
                  <a:lnTo>
                    <a:pt x="864972" y="352584"/>
                  </a:lnTo>
                  <a:lnTo>
                    <a:pt x="864929" y="352389"/>
                  </a:lnTo>
                  <a:lnTo>
                    <a:pt x="864918" y="352227"/>
                  </a:lnTo>
                  <a:lnTo>
                    <a:pt x="864885" y="351665"/>
                  </a:lnTo>
                  <a:lnTo>
                    <a:pt x="864788" y="351058"/>
                  </a:lnTo>
                  <a:lnTo>
                    <a:pt x="864637" y="350787"/>
                  </a:lnTo>
                  <a:lnTo>
                    <a:pt x="864528" y="350517"/>
                  </a:lnTo>
                  <a:lnTo>
                    <a:pt x="864365" y="350366"/>
                  </a:lnTo>
                  <a:lnTo>
                    <a:pt x="863943" y="350257"/>
                  </a:lnTo>
                  <a:lnTo>
                    <a:pt x="863890" y="350255"/>
                  </a:lnTo>
                  <a:lnTo>
                    <a:pt x="863413" y="350332"/>
                  </a:lnTo>
                  <a:lnTo>
                    <a:pt x="863091" y="350486"/>
                  </a:lnTo>
                  <a:lnTo>
                    <a:pt x="862890" y="350627"/>
                  </a:lnTo>
                  <a:lnTo>
                    <a:pt x="862708" y="350640"/>
                  </a:lnTo>
                  <a:lnTo>
                    <a:pt x="862595" y="350581"/>
                  </a:lnTo>
                  <a:lnTo>
                    <a:pt x="862420" y="350392"/>
                  </a:lnTo>
                  <a:lnTo>
                    <a:pt x="862114" y="350290"/>
                  </a:lnTo>
                  <a:lnTo>
                    <a:pt x="861691" y="350094"/>
                  </a:lnTo>
                  <a:lnTo>
                    <a:pt x="861431" y="349943"/>
                  </a:lnTo>
                  <a:lnTo>
                    <a:pt x="861062" y="349640"/>
                  </a:lnTo>
                  <a:lnTo>
                    <a:pt x="860944" y="349380"/>
                  </a:lnTo>
                  <a:lnTo>
                    <a:pt x="860835" y="349110"/>
                  </a:lnTo>
                  <a:lnTo>
                    <a:pt x="860803" y="348926"/>
                  </a:lnTo>
                  <a:lnTo>
                    <a:pt x="860879" y="348721"/>
                  </a:lnTo>
                  <a:lnTo>
                    <a:pt x="860879" y="348460"/>
                  </a:lnTo>
                  <a:lnTo>
                    <a:pt x="860781" y="348287"/>
                  </a:lnTo>
                  <a:lnTo>
                    <a:pt x="860565" y="348201"/>
                  </a:lnTo>
                  <a:lnTo>
                    <a:pt x="860358" y="348136"/>
                  </a:lnTo>
                  <a:lnTo>
                    <a:pt x="860272" y="347973"/>
                  </a:lnTo>
                  <a:lnTo>
                    <a:pt x="860218" y="347865"/>
                  </a:lnTo>
                  <a:lnTo>
                    <a:pt x="859872" y="347162"/>
                  </a:lnTo>
                  <a:lnTo>
                    <a:pt x="859719" y="346858"/>
                  </a:lnTo>
                  <a:lnTo>
                    <a:pt x="859222" y="346393"/>
                  </a:lnTo>
                  <a:lnTo>
                    <a:pt x="858984" y="346004"/>
                  </a:lnTo>
                  <a:lnTo>
                    <a:pt x="858941" y="345939"/>
                  </a:lnTo>
                  <a:lnTo>
                    <a:pt x="858896" y="345777"/>
                  </a:lnTo>
                  <a:lnTo>
                    <a:pt x="858950" y="345593"/>
                  </a:lnTo>
                  <a:lnTo>
                    <a:pt x="859035" y="345418"/>
                  </a:lnTo>
                  <a:lnTo>
                    <a:pt x="859042" y="345414"/>
                  </a:lnTo>
                  <a:lnTo>
                    <a:pt x="859416" y="345190"/>
                  </a:lnTo>
                  <a:lnTo>
                    <a:pt x="859422" y="345181"/>
                  </a:lnTo>
                  <a:lnTo>
                    <a:pt x="859422" y="345180"/>
                  </a:lnTo>
                  <a:lnTo>
                    <a:pt x="859481" y="345040"/>
                  </a:lnTo>
                  <a:lnTo>
                    <a:pt x="859514" y="344867"/>
                  </a:lnTo>
                  <a:lnTo>
                    <a:pt x="859427" y="344608"/>
                  </a:lnTo>
                  <a:lnTo>
                    <a:pt x="859179" y="344326"/>
                  </a:lnTo>
                  <a:lnTo>
                    <a:pt x="858864" y="344099"/>
                  </a:lnTo>
                  <a:lnTo>
                    <a:pt x="858615" y="343894"/>
                  </a:lnTo>
                  <a:lnTo>
                    <a:pt x="858356" y="343460"/>
                  </a:lnTo>
                  <a:lnTo>
                    <a:pt x="858204" y="343114"/>
                  </a:lnTo>
                  <a:lnTo>
                    <a:pt x="858019" y="342681"/>
                  </a:lnTo>
                  <a:lnTo>
                    <a:pt x="858052" y="342271"/>
                  </a:lnTo>
                  <a:lnTo>
                    <a:pt x="858226" y="341977"/>
                  </a:lnTo>
                  <a:lnTo>
                    <a:pt x="858586" y="341476"/>
                  </a:lnTo>
                  <a:lnTo>
                    <a:pt x="859141" y="340556"/>
                  </a:lnTo>
                  <a:lnTo>
                    <a:pt x="859562" y="340069"/>
                  </a:lnTo>
                  <a:lnTo>
                    <a:pt x="859968" y="339758"/>
                  </a:lnTo>
                  <a:lnTo>
                    <a:pt x="860622" y="339543"/>
                  </a:lnTo>
                  <a:lnTo>
                    <a:pt x="861063" y="339194"/>
                  </a:lnTo>
                  <a:lnTo>
                    <a:pt x="861320" y="338816"/>
                  </a:lnTo>
                  <a:lnTo>
                    <a:pt x="861335" y="338798"/>
                  </a:lnTo>
                  <a:lnTo>
                    <a:pt x="861484" y="338459"/>
                  </a:lnTo>
                  <a:lnTo>
                    <a:pt x="861876" y="337729"/>
                  </a:lnTo>
                  <a:lnTo>
                    <a:pt x="862201" y="337201"/>
                  </a:lnTo>
                  <a:lnTo>
                    <a:pt x="862431" y="336877"/>
                  </a:lnTo>
                  <a:lnTo>
                    <a:pt x="862729" y="336579"/>
                  </a:lnTo>
                  <a:lnTo>
                    <a:pt x="862932" y="336173"/>
                  </a:lnTo>
                  <a:lnTo>
                    <a:pt x="863203" y="335524"/>
                  </a:lnTo>
                  <a:lnTo>
                    <a:pt x="863487" y="335063"/>
                  </a:lnTo>
                  <a:lnTo>
                    <a:pt x="863512" y="335039"/>
                  </a:lnTo>
                  <a:lnTo>
                    <a:pt x="863931" y="334533"/>
                  </a:lnTo>
                  <a:lnTo>
                    <a:pt x="864575" y="333968"/>
                  </a:lnTo>
                  <a:lnTo>
                    <a:pt x="864951" y="333472"/>
                  </a:lnTo>
                  <a:lnTo>
                    <a:pt x="865361" y="332694"/>
                  </a:lnTo>
                  <a:lnTo>
                    <a:pt x="865329" y="331827"/>
                  </a:lnTo>
                  <a:lnTo>
                    <a:pt x="865541" y="330178"/>
                  </a:lnTo>
                  <a:lnTo>
                    <a:pt x="865709" y="328741"/>
                  </a:lnTo>
                  <a:lnTo>
                    <a:pt x="865751" y="328128"/>
                  </a:lnTo>
                  <a:lnTo>
                    <a:pt x="865963" y="327239"/>
                  </a:lnTo>
                  <a:lnTo>
                    <a:pt x="866154" y="326796"/>
                  </a:lnTo>
                  <a:lnTo>
                    <a:pt x="866408" y="325866"/>
                  </a:lnTo>
                  <a:lnTo>
                    <a:pt x="866514" y="325190"/>
                  </a:lnTo>
                  <a:lnTo>
                    <a:pt x="866323" y="324872"/>
                  </a:lnTo>
                  <a:lnTo>
                    <a:pt x="865900" y="324429"/>
                  </a:lnTo>
                  <a:lnTo>
                    <a:pt x="865371" y="324238"/>
                  </a:lnTo>
                  <a:lnTo>
                    <a:pt x="864845" y="324131"/>
                  </a:lnTo>
                  <a:lnTo>
                    <a:pt x="864340" y="324144"/>
                  </a:lnTo>
                  <a:lnTo>
                    <a:pt x="864154" y="324149"/>
                  </a:lnTo>
                  <a:lnTo>
                    <a:pt x="863320" y="324115"/>
                  </a:lnTo>
                  <a:lnTo>
                    <a:pt x="863025" y="324111"/>
                  </a:lnTo>
                  <a:lnTo>
                    <a:pt x="862608" y="324107"/>
                  </a:lnTo>
                  <a:lnTo>
                    <a:pt x="862156" y="324048"/>
                  </a:lnTo>
                  <a:lnTo>
                    <a:pt x="861691" y="323795"/>
                  </a:lnTo>
                  <a:lnTo>
                    <a:pt x="861204" y="323562"/>
                  </a:lnTo>
                  <a:lnTo>
                    <a:pt x="860337" y="323435"/>
                  </a:lnTo>
                  <a:lnTo>
                    <a:pt x="859533" y="323309"/>
                  </a:lnTo>
                  <a:lnTo>
                    <a:pt x="859051" y="323190"/>
                  </a:lnTo>
                  <a:lnTo>
                    <a:pt x="858594" y="323177"/>
                  </a:lnTo>
                  <a:lnTo>
                    <a:pt x="858286" y="323212"/>
                  </a:lnTo>
                  <a:lnTo>
                    <a:pt x="857980" y="323326"/>
                  </a:lnTo>
                  <a:lnTo>
                    <a:pt x="857318" y="323588"/>
                  </a:lnTo>
                  <a:lnTo>
                    <a:pt x="857139" y="323682"/>
                  </a:lnTo>
                  <a:lnTo>
                    <a:pt x="856902" y="323934"/>
                  </a:lnTo>
                  <a:lnTo>
                    <a:pt x="856718" y="324247"/>
                  </a:lnTo>
                  <a:lnTo>
                    <a:pt x="856497" y="324374"/>
                  </a:lnTo>
                  <a:lnTo>
                    <a:pt x="856257" y="324408"/>
                  </a:lnTo>
                  <a:lnTo>
                    <a:pt x="855962" y="324352"/>
                  </a:lnTo>
                  <a:lnTo>
                    <a:pt x="855778" y="324158"/>
                  </a:lnTo>
                  <a:lnTo>
                    <a:pt x="855198" y="323519"/>
                  </a:lnTo>
                  <a:lnTo>
                    <a:pt x="854450" y="322040"/>
                  </a:lnTo>
                  <a:lnTo>
                    <a:pt x="854279" y="321570"/>
                  </a:lnTo>
                  <a:lnTo>
                    <a:pt x="854292" y="321158"/>
                  </a:lnTo>
                  <a:lnTo>
                    <a:pt x="854478" y="320673"/>
                  </a:lnTo>
                  <a:lnTo>
                    <a:pt x="854607" y="320317"/>
                  </a:lnTo>
                  <a:lnTo>
                    <a:pt x="854649" y="320132"/>
                  </a:lnTo>
                  <a:lnTo>
                    <a:pt x="854549" y="319591"/>
                  </a:lnTo>
                  <a:lnTo>
                    <a:pt x="854250" y="319164"/>
                  </a:lnTo>
                  <a:lnTo>
                    <a:pt x="853937" y="318722"/>
                  </a:lnTo>
                  <a:lnTo>
                    <a:pt x="853581" y="318310"/>
                  </a:lnTo>
                  <a:lnTo>
                    <a:pt x="853082" y="317854"/>
                  </a:lnTo>
                  <a:lnTo>
                    <a:pt x="852683" y="317412"/>
                  </a:lnTo>
                  <a:lnTo>
                    <a:pt x="852341" y="317099"/>
                  </a:lnTo>
                  <a:lnTo>
                    <a:pt x="851984" y="316644"/>
                  </a:lnTo>
                  <a:lnTo>
                    <a:pt x="851671" y="316387"/>
                  </a:lnTo>
                  <a:lnTo>
                    <a:pt x="851415" y="316201"/>
                  </a:lnTo>
                  <a:lnTo>
                    <a:pt x="850552" y="315751"/>
                  </a:lnTo>
                  <a:lnTo>
                    <a:pt x="849705" y="315433"/>
                  </a:lnTo>
                  <a:lnTo>
                    <a:pt x="849155" y="315274"/>
                  </a:lnTo>
                  <a:lnTo>
                    <a:pt x="848491" y="315027"/>
                  </a:lnTo>
                  <a:lnTo>
                    <a:pt x="848302" y="314957"/>
                  </a:lnTo>
                  <a:lnTo>
                    <a:pt x="847781" y="314635"/>
                  </a:lnTo>
                  <a:lnTo>
                    <a:pt x="845363" y="313204"/>
                  </a:lnTo>
                  <a:lnTo>
                    <a:pt x="845298" y="313165"/>
                  </a:lnTo>
                  <a:lnTo>
                    <a:pt x="844472" y="312669"/>
                  </a:lnTo>
                  <a:lnTo>
                    <a:pt x="843403" y="312046"/>
                  </a:lnTo>
                  <a:lnTo>
                    <a:pt x="840509" y="310867"/>
                  </a:lnTo>
                  <a:lnTo>
                    <a:pt x="839239" y="310155"/>
                  </a:lnTo>
                  <a:lnTo>
                    <a:pt x="837926" y="309711"/>
                  </a:lnTo>
                  <a:lnTo>
                    <a:pt x="836456" y="308887"/>
                  </a:lnTo>
                  <a:lnTo>
                    <a:pt x="835499" y="308242"/>
                  </a:lnTo>
                  <a:lnTo>
                    <a:pt x="833696" y="306507"/>
                  </a:lnTo>
                  <a:lnTo>
                    <a:pt x="831826" y="304481"/>
                  </a:lnTo>
                  <a:lnTo>
                    <a:pt x="829184" y="301609"/>
                  </a:lnTo>
                  <a:lnTo>
                    <a:pt x="828739" y="300135"/>
                  </a:lnTo>
                  <a:lnTo>
                    <a:pt x="826624" y="296074"/>
                  </a:lnTo>
                  <a:lnTo>
                    <a:pt x="825706" y="294627"/>
                  </a:lnTo>
                  <a:lnTo>
                    <a:pt x="824203" y="293293"/>
                  </a:lnTo>
                  <a:lnTo>
                    <a:pt x="823252" y="291828"/>
                  </a:lnTo>
                  <a:lnTo>
                    <a:pt x="822867" y="291235"/>
                  </a:lnTo>
                  <a:lnTo>
                    <a:pt x="821781" y="289038"/>
                  </a:lnTo>
                  <a:lnTo>
                    <a:pt x="821086" y="286145"/>
                  </a:lnTo>
                  <a:lnTo>
                    <a:pt x="820836" y="285561"/>
                  </a:lnTo>
                  <a:lnTo>
                    <a:pt x="820613" y="284949"/>
                  </a:lnTo>
                  <a:lnTo>
                    <a:pt x="820557" y="284477"/>
                  </a:lnTo>
                  <a:lnTo>
                    <a:pt x="820585" y="284032"/>
                  </a:lnTo>
                  <a:lnTo>
                    <a:pt x="820707" y="283511"/>
                  </a:lnTo>
                  <a:lnTo>
                    <a:pt x="821115" y="283049"/>
                  </a:lnTo>
                  <a:lnTo>
                    <a:pt x="821387" y="282600"/>
                  </a:lnTo>
                  <a:lnTo>
                    <a:pt x="821686" y="281974"/>
                  </a:lnTo>
                  <a:lnTo>
                    <a:pt x="822191" y="281498"/>
                  </a:lnTo>
                  <a:lnTo>
                    <a:pt x="823035" y="281090"/>
                  </a:lnTo>
                  <a:lnTo>
                    <a:pt x="823252" y="280886"/>
                  </a:lnTo>
                  <a:lnTo>
                    <a:pt x="823538" y="280505"/>
                  </a:lnTo>
                  <a:lnTo>
                    <a:pt x="823742" y="279906"/>
                  </a:lnTo>
                  <a:lnTo>
                    <a:pt x="823987" y="279008"/>
                  </a:lnTo>
                  <a:lnTo>
                    <a:pt x="824274" y="278423"/>
                  </a:lnTo>
                  <a:lnTo>
                    <a:pt x="824845" y="277539"/>
                  </a:lnTo>
                  <a:lnTo>
                    <a:pt x="826070" y="275893"/>
                  </a:lnTo>
                  <a:lnTo>
                    <a:pt x="826887" y="274858"/>
                  </a:lnTo>
                  <a:lnTo>
                    <a:pt x="827650" y="273852"/>
                  </a:lnTo>
                  <a:lnTo>
                    <a:pt x="828859" y="272497"/>
                  </a:lnTo>
                  <a:lnTo>
                    <a:pt x="830438" y="269825"/>
                  </a:lnTo>
                  <a:lnTo>
                    <a:pt x="831315" y="268177"/>
                  </a:lnTo>
                  <a:lnTo>
                    <a:pt x="831767" y="266902"/>
                  </a:lnTo>
                  <a:lnTo>
                    <a:pt x="832033" y="265785"/>
                  </a:lnTo>
                  <a:lnTo>
                    <a:pt x="832591" y="261933"/>
                  </a:lnTo>
                  <a:lnTo>
                    <a:pt x="832618" y="261002"/>
                  </a:lnTo>
                  <a:lnTo>
                    <a:pt x="832431" y="260073"/>
                  </a:lnTo>
                  <a:lnTo>
                    <a:pt x="831747" y="259215"/>
                  </a:lnTo>
                  <a:lnTo>
                    <a:pt x="831169" y="258801"/>
                  </a:lnTo>
                  <a:lnTo>
                    <a:pt x="830225" y="258489"/>
                  </a:lnTo>
                  <a:lnTo>
                    <a:pt x="829894" y="258347"/>
                  </a:lnTo>
                  <a:lnTo>
                    <a:pt x="829782" y="258240"/>
                  </a:lnTo>
                  <a:lnTo>
                    <a:pt x="829743" y="257988"/>
                  </a:lnTo>
                  <a:lnTo>
                    <a:pt x="829840" y="257501"/>
                  </a:lnTo>
                  <a:lnTo>
                    <a:pt x="829989" y="257299"/>
                  </a:lnTo>
                  <a:lnTo>
                    <a:pt x="829996" y="257108"/>
                  </a:lnTo>
                  <a:lnTo>
                    <a:pt x="829939" y="256722"/>
                  </a:lnTo>
                  <a:lnTo>
                    <a:pt x="829850" y="255773"/>
                  </a:lnTo>
                  <a:lnTo>
                    <a:pt x="829383" y="252693"/>
                  </a:lnTo>
                  <a:lnTo>
                    <a:pt x="829511" y="249608"/>
                  </a:lnTo>
                  <a:lnTo>
                    <a:pt x="829289" y="247646"/>
                  </a:lnTo>
                  <a:lnTo>
                    <a:pt x="829306" y="246492"/>
                  </a:lnTo>
                  <a:lnTo>
                    <a:pt x="829433" y="245590"/>
                  </a:lnTo>
                  <a:lnTo>
                    <a:pt x="829385" y="243911"/>
                  </a:lnTo>
                  <a:lnTo>
                    <a:pt x="829528" y="242820"/>
                  </a:lnTo>
                  <a:lnTo>
                    <a:pt x="830462" y="239323"/>
                  </a:lnTo>
                  <a:lnTo>
                    <a:pt x="831355" y="238248"/>
                  </a:lnTo>
                  <a:lnTo>
                    <a:pt x="832958" y="236883"/>
                  </a:lnTo>
                  <a:lnTo>
                    <a:pt x="835729" y="235261"/>
                  </a:lnTo>
                  <a:lnTo>
                    <a:pt x="836739" y="234845"/>
                  </a:lnTo>
                  <a:lnTo>
                    <a:pt x="837649" y="234826"/>
                  </a:lnTo>
                  <a:lnTo>
                    <a:pt x="838579" y="234924"/>
                  </a:lnTo>
                  <a:lnTo>
                    <a:pt x="839469" y="234865"/>
                  </a:lnTo>
                  <a:lnTo>
                    <a:pt x="839471" y="234865"/>
                  </a:lnTo>
                  <a:lnTo>
                    <a:pt x="840480" y="234568"/>
                  </a:lnTo>
                  <a:lnTo>
                    <a:pt x="843706" y="233402"/>
                  </a:lnTo>
                  <a:lnTo>
                    <a:pt x="845607" y="232966"/>
                  </a:lnTo>
                  <a:lnTo>
                    <a:pt x="848220" y="232294"/>
                  </a:lnTo>
                  <a:lnTo>
                    <a:pt x="849188" y="232011"/>
                  </a:lnTo>
                  <a:lnTo>
                    <a:pt x="850481" y="231208"/>
                  </a:lnTo>
                  <a:lnTo>
                    <a:pt x="851248" y="230513"/>
                  </a:lnTo>
                  <a:lnTo>
                    <a:pt x="852305" y="229794"/>
                  </a:lnTo>
                  <a:lnTo>
                    <a:pt x="852605" y="229586"/>
                  </a:lnTo>
                  <a:lnTo>
                    <a:pt x="853399" y="228909"/>
                  </a:lnTo>
                  <a:lnTo>
                    <a:pt x="854011" y="228350"/>
                  </a:lnTo>
                  <a:lnTo>
                    <a:pt x="854219" y="228128"/>
                  </a:lnTo>
                  <a:lnTo>
                    <a:pt x="854467" y="227972"/>
                  </a:lnTo>
                  <a:lnTo>
                    <a:pt x="854702" y="227776"/>
                  </a:lnTo>
                  <a:lnTo>
                    <a:pt x="855001" y="227569"/>
                  </a:lnTo>
                  <a:lnTo>
                    <a:pt x="855052" y="227374"/>
                  </a:lnTo>
                  <a:lnTo>
                    <a:pt x="855104" y="227204"/>
                  </a:lnTo>
                  <a:lnTo>
                    <a:pt x="855131" y="226892"/>
                  </a:lnTo>
                  <a:lnTo>
                    <a:pt x="855183" y="226619"/>
                  </a:lnTo>
                  <a:lnTo>
                    <a:pt x="855287" y="226267"/>
                  </a:lnTo>
                  <a:lnTo>
                    <a:pt x="855652" y="225825"/>
                  </a:lnTo>
                  <a:lnTo>
                    <a:pt x="855834" y="225552"/>
                  </a:lnTo>
                  <a:lnTo>
                    <a:pt x="856029" y="225253"/>
                  </a:lnTo>
                  <a:lnTo>
                    <a:pt x="856237" y="224966"/>
                  </a:lnTo>
                  <a:lnTo>
                    <a:pt x="856354" y="224680"/>
                  </a:lnTo>
                  <a:lnTo>
                    <a:pt x="856381" y="224394"/>
                  </a:lnTo>
                  <a:lnTo>
                    <a:pt x="856329" y="223873"/>
                  </a:lnTo>
                  <a:lnTo>
                    <a:pt x="856359" y="223586"/>
                  </a:lnTo>
                  <a:lnTo>
                    <a:pt x="856481" y="223309"/>
                  </a:lnTo>
                  <a:lnTo>
                    <a:pt x="856485" y="223301"/>
                  </a:lnTo>
                  <a:lnTo>
                    <a:pt x="856641" y="223014"/>
                  </a:lnTo>
                  <a:lnTo>
                    <a:pt x="856980" y="222716"/>
                  </a:lnTo>
                  <a:lnTo>
                    <a:pt x="857240" y="222404"/>
                  </a:lnTo>
                  <a:lnTo>
                    <a:pt x="857539" y="222039"/>
                  </a:lnTo>
                  <a:lnTo>
                    <a:pt x="857891" y="221597"/>
                  </a:lnTo>
                  <a:lnTo>
                    <a:pt x="858230" y="220946"/>
                  </a:lnTo>
                  <a:lnTo>
                    <a:pt x="858477" y="220439"/>
                  </a:lnTo>
                  <a:lnTo>
                    <a:pt x="858686" y="219931"/>
                  </a:lnTo>
                  <a:lnTo>
                    <a:pt x="859011" y="219293"/>
                  </a:lnTo>
                  <a:lnTo>
                    <a:pt x="859427" y="218760"/>
                  </a:lnTo>
                  <a:lnTo>
                    <a:pt x="859896" y="218227"/>
                  </a:lnTo>
                  <a:lnTo>
                    <a:pt x="860482" y="217394"/>
                  </a:lnTo>
                  <a:lnTo>
                    <a:pt x="860486" y="217389"/>
                  </a:lnTo>
                  <a:lnTo>
                    <a:pt x="861004" y="216771"/>
                  </a:lnTo>
                  <a:lnTo>
                    <a:pt x="861223" y="216491"/>
                  </a:lnTo>
                  <a:lnTo>
                    <a:pt x="861355" y="216327"/>
                  </a:lnTo>
                  <a:lnTo>
                    <a:pt x="861640" y="216054"/>
                  </a:lnTo>
                  <a:lnTo>
                    <a:pt x="862071" y="215547"/>
                  </a:lnTo>
                  <a:lnTo>
                    <a:pt x="862396" y="215130"/>
                  </a:lnTo>
                  <a:lnTo>
                    <a:pt x="862565" y="214843"/>
                  </a:lnTo>
                  <a:lnTo>
                    <a:pt x="862630" y="214479"/>
                  </a:lnTo>
                  <a:lnTo>
                    <a:pt x="862630" y="214167"/>
                  </a:lnTo>
                  <a:lnTo>
                    <a:pt x="862540" y="213764"/>
                  </a:lnTo>
                  <a:lnTo>
                    <a:pt x="862565" y="213490"/>
                  </a:lnTo>
                  <a:lnTo>
                    <a:pt x="862686" y="213242"/>
                  </a:lnTo>
                  <a:lnTo>
                    <a:pt x="862688" y="213240"/>
                  </a:lnTo>
                  <a:lnTo>
                    <a:pt x="862745" y="213165"/>
                  </a:lnTo>
                  <a:lnTo>
                    <a:pt x="862865" y="213009"/>
                  </a:lnTo>
                  <a:lnTo>
                    <a:pt x="863072" y="212840"/>
                  </a:lnTo>
                  <a:lnTo>
                    <a:pt x="863489" y="212541"/>
                  </a:lnTo>
                  <a:lnTo>
                    <a:pt x="863945" y="212293"/>
                  </a:lnTo>
                  <a:lnTo>
                    <a:pt x="864192" y="212151"/>
                  </a:lnTo>
                  <a:lnTo>
                    <a:pt x="864701" y="211799"/>
                  </a:lnTo>
                  <a:lnTo>
                    <a:pt x="865052" y="211643"/>
                  </a:lnTo>
                  <a:lnTo>
                    <a:pt x="865378" y="211593"/>
                  </a:lnTo>
                  <a:lnTo>
                    <a:pt x="865756" y="211687"/>
                  </a:lnTo>
                  <a:lnTo>
                    <a:pt x="865917" y="211740"/>
                  </a:lnTo>
                  <a:lnTo>
                    <a:pt x="866183" y="211826"/>
                  </a:lnTo>
                  <a:lnTo>
                    <a:pt x="866570" y="211826"/>
                  </a:lnTo>
                  <a:lnTo>
                    <a:pt x="866751" y="211798"/>
                  </a:lnTo>
                  <a:lnTo>
                    <a:pt x="867016" y="211692"/>
                  </a:lnTo>
                  <a:lnTo>
                    <a:pt x="867170" y="211604"/>
                  </a:lnTo>
                  <a:lnTo>
                    <a:pt x="867246" y="211560"/>
                  </a:lnTo>
                  <a:lnTo>
                    <a:pt x="867780" y="211089"/>
                  </a:lnTo>
                  <a:lnTo>
                    <a:pt x="867786" y="211084"/>
                  </a:lnTo>
                  <a:lnTo>
                    <a:pt x="868490" y="210328"/>
                  </a:lnTo>
                  <a:lnTo>
                    <a:pt x="868815" y="209783"/>
                  </a:lnTo>
                  <a:lnTo>
                    <a:pt x="868916" y="209391"/>
                  </a:lnTo>
                  <a:lnTo>
                    <a:pt x="868938" y="208951"/>
                  </a:lnTo>
                  <a:lnTo>
                    <a:pt x="868827" y="208292"/>
                  </a:lnTo>
                  <a:lnTo>
                    <a:pt x="868346" y="206893"/>
                  </a:lnTo>
                  <a:lnTo>
                    <a:pt x="868057" y="205770"/>
                  </a:lnTo>
                  <a:lnTo>
                    <a:pt x="867935" y="205294"/>
                  </a:lnTo>
                  <a:lnTo>
                    <a:pt x="867867" y="205030"/>
                  </a:lnTo>
                  <a:lnTo>
                    <a:pt x="867793" y="204707"/>
                  </a:lnTo>
                  <a:lnTo>
                    <a:pt x="867795" y="204204"/>
                  </a:lnTo>
                  <a:lnTo>
                    <a:pt x="868022" y="203577"/>
                  </a:lnTo>
                  <a:lnTo>
                    <a:pt x="868181" y="203137"/>
                  </a:lnTo>
                  <a:lnTo>
                    <a:pt x="868462" y="202652"/>
                  </a:lnTo>
                  <a:lnTo>
                    <a:pt x="868842" y="202054"/>
                  </a:lnTo>
                  <a:lnTo>
                    <a:pt x="869203" y="201471"/>
                  </a:lnTo>
                  <a:lnTo>
                    <a:pt x="869856" y="200793"/>
                  </a:lnTo>
                  <a:lnTo>
                    <a:pt x="870455" y="200203"/>
                  </a:lnTo>
                  <a:lnTo>
                    <a:pt x="871064" y="199533"/>
                  </a:lnTo>
                  <a:lnTo>
                    <a:pt x="871460" y="199181"/>
                  </a:lnTo>
                  <a:lnTo>
                    <a:pt x="871733" y="198864"/>
                  </a:lnTo>
                  <a:lnTo>
                    <a:pt x="871989" y="198502"/>
                  </a:lnTo>
                  <a:lnTo>
                    <a:pt x="872051" y="198265"/>
                  </a:lnTo>
                  <a:lnTo>
                    <a:pt x="872025" y="198080"/>
                  </a:lnTo>
                  <a:lnTo>
                    <a:pt x="871954" y="197868"/>
                  </a:lnTo>
                  <a:lnTo>
                    <a:pt x="871698" y="197516"/>
                  </a:lnTo>
                  <a:lnTo>
                    <a:pt x="871363" y="197305"/>
                  </a:lnTo>
                  <a:lnTo>
                    <a:pt x="871081" y="197217"/>
                  </a:lnTo>
                  <a:lnTo>
                    <a:pt x="870878" y="197190"/>
                  </a:lnTo>
                  <a:lnTo>
                    <a:pt x="870605" y="197225"/>
                  </a:lnTo>
                  <a:lnTo>
                    <a:pt x="870446" y="197208"/>
                  </a:lnTo>
                  <a:lnTo>
                    <a:pt x="870331" y="197146"/>
                  </a:lnTo>
                  <a:lnTo>
                    <a:pt x="870200" y="196934"/>
                  </a:lnTo>
                  <a:lnTo>
                    <a:pt x="870059" y="196644"/>
                  </a:lnTo>
                  <a:lnTo>
                    <a:pt x="869988" y="196521"/>
                  </a:lnTo>
                  <a:lnTo>
                    <a:pt x="869935" y="196318"/>
                  </a:lnTo>
                  <a:lnTo>
                    <a:pt x="869908" y="196142"/>
                  </a:lnTo>
                  <a:lnTo>
                    <a:pt x="869935" y="195974"/>
                  </a:lnTo>
                  <a:lnTo>
                    <a:pt x="870014" y="195842"/>
                  </a:lnTo>
                  <a:lnTo>
                    <a:pt x="870084" y="195746"/>
                  </a:lnTo>
                  <a:lnTo>
                    <a:pt x="870085" y="195744"/>
                  </a:lnTo>
                  <a:lnTo>
                    <a:pt x="870098" y="195640"/>
                  </a:lnTo>
                  <a:lnTo>
                    <a:pt x="870149" y="195254"/>
                  </a:lnTo>
                  <a:lnTo>
                    <a:pt x="870217" y="194908"/>
                  </a:lnTo>
                  <a:lnTo>
                    <a:pt x="870287" y="194583"/>
                  </a:lnTo>
                  <a:lnTo>
                    <a:pt x="870366" y="194388"/>
                  </a:lnTo>
                  <a:lnTo>
                    <a:pt x="870525" y="194141"/>
                  </a:lnTo>
                  <a:lnTo>
                    <a:pt x="870949" y="193675"/>
                  </a:lnTo>
                  <a:lnTo>
                    <a:pt x="871319" y="193499"/>
                  </a:lnTo>
                  <a:lnTo>
                    <a:pt x="871733" y="193384"/>
                  </a:lnTo>
                  <a:lnTo>
                    <a:pt x="872191" y="193172"/>
                  </a:lnTo>
                  <a:lnTo>
                    <a:pt x="872633" y="192961"/>
                  </a:lnTo>
                  <a:lnTo>
                    <a:pt x="873188" y="192591"/>
                  </a:lnTo>
                  <a:lnTo>
                    <a:pt x="873390" y="192327"/>
                  </a:lnTo>
                  <a:lnTo>
                    <a:pt x="873479" y="192115"/>
                  </a:lnTo>
                  <a:lnTo>
                    <a:pt x="873496" y="191860"/>
                  </a:lnTo>
                  <a:lnTo>
                    <a:pt x="873496" y="191675"/>
                  </a:lnTo>
                  <a:lnTo>
                    <a:pt x="873452" y="191128"/>
                  </a:lnTo>
                  <a:lnTo>
                    <a:pt x="873496" y="190556"/>
                  </a:lnTo>
                  <a:lnTo>
                    <a:pt x="873532" y="190256"/>
                  </a:lnTo>
                  <a:lnTo>
                    <a:pt x="873620" y="189966"/>
                  </a:lnTo>
                  <a:lnTo>
                    <a:pt x="873805" y="189525"/>
                  </a:lnTo>
                  <a:lnTo>
                    <a:pt x="874096" y="189102"/>
                  </a:lnTo>
                  <a:lnTo>
                    <a:pt x="874493" y="188865"/>
                  </a:lnTo>
                  <a:lnTo>
                    <a:pt x="874705" y="188829"/>
                  </a:lnTo>
                  <a:lnTo>
                    <a:pt x="874981" y="188838"/>
                  </a:lnTo>
                  <a:lnTo>
                    <a:pt x="875432" y="188973"/>
                  </a:lnTo>
                  <a:lnTo>
                    <a:pt x="876772" y="190255"/>
                  </a:lnTo>
                  <a:lnTo>
                    <a:pt x="877217" y="190609"/>
                  </a:lnTo>
                  <a:lnTo>
                    <a:pt x="877713" y="190934"/>
                  </a:lnTo>
                  <a:lnTo>
                    <a:pt x="878242" y="191391"/>
                  </a:lnTo>
                  <a:lnTo>
                    <a:pt x="878384" y="191471"/>
                  </a:lnTo>
                  <a:lnTo>
                    <a:pt x="878623" y="191648"/>
                  </a:lnTo>
                  <a:lnTo>
                    <a:pt x="878699" y="191683"/>
                  </a:lnTo>
                  <a:lnTo>
                    <a:pt x="878852" y="191694"/>
                  </a:lnTo>
                  <a:lnTo>
                    <a:pt x="879044" y="191670"/>
                  </a:lnTo>
                  <a:lnTo>
                    <a:pt x="879090" y="191638"/>
                  </a:lnTo>
                  <a:lnTo>
                    <a:pt x="879127" y="191589"/>
                  </a:lnTo>
                  <a:lnTo>
                    <a:pt x="879155" y="191458"/>
                  </a:lnTo>
                  <a:lnTo>
                    <a:pt x="879154" y="191445"/>
                  </a:lnTo>
                  <a:lnTo>
                    <a:pt x="879128" y="191238"/>
                  </a:lnTo>
                  <a:lnTo>
                    <a:pt x="878975" y="190880"/>
                  </a:lnTo>
                  <a:lnTo>
                    <a:pt x="878975" y="190603"/>
                  </a:lnTo>
                  <a:lnTo>
                    <a:pt x="879011" y="190442"/>
                  </a:lnTo>
                  <a:lnTo>
                    <a:pt x="879082" y="190327"/>
                  </a:lnTo>
                  <a:lnTo>
                    <a:pt x="879270" y="190201"/>
                  </a:lnTo>
                  <a:lnTo>
                    <a:pt x="879459" y="190112"/>
                  </a:lnTo>
                  <a:lnTo>
                    <a:pt x="879646" y="190022"/>
                  </a:lnTo>
                  <a:lnTo>
                    <a:pt x="879762" y="189879"/>
                  </a:lnTo>
                  <a:lnTo>
                    <a:pt x="879888" y="189494"/>
                  </a:lnTo>
                  <a:lnTo>
                    <a:pt x="879995" y="189021"/>
                  </a:lnTo>
                  <a:lnTo>
                    <a:pt x="880084" y="188761"/>
                  </a:lnTo>
                  <a:lnTo>
                    <a:pt x="880576" y="188153"/>
                  </a:lnTo>
                  <a:lnTo>
                    <a:pt x="880961" y="187662"/>
                  </a:lnTo>
                  <a:lnTo>
                    <a:pt x="881077" y="187447"/>
                  </a:lnTo>
                  <a:lnTo>
                    <a:pt x="881140" y="187313"/>
                  </a:lnTo>
                  <a:lnTo>
                    <a:pt x="881131" y="187138"/>
                  </a:lnTo>
                  <a:lnTo>
                    <a:pt x="881075" y="186930"/>
                  </a:lnTo>
                  <a:lnTo>
                    <a:pt x="881056" y="186801"/>
                  </a:lnTo>
                  <a:lnTo>
                    <a:pt x="880997" y="186374"/>
                  </a:lnTo>
                  <a:lnTo>
                    <a:pt x="881024" y="186124"/>
                  </a:lnTo>
                  <a:lnTo>
                    <a:pt x="881077" y="185891"/>
                  </a:lnTo>
                  <a:lnTo>
                    <a:pt x="881135" y="185484"/>
                  </a:lnTo>
                  <a:lnTo>
                    <a:pt x="881152" y="185088"/>
                  </a:lnTo>
                  <a:lnTo>
                    <a:pt x="881083" y="184761"/>
                  </a:lnTo>
                  <a:lnTo>
                    <a:pt x="880976" y="184055"/>
                  </a:lnTo>
                  <a:lnTo>
                    <a:pt x="880918" y="183456"/>
                  </a:lnTo>
                  <a:lnTo>
                    <a:pt x="880861" y="182657"/>
                  </a:lnTo>
                  <a:lnTo>
                    <a:pt x="880818" y="181958"/>
                  </a:lnTo>
                  <a:lnTo>
                    <a:pt x="880747" y="181573"/>
                  </a:lnTo>
                  <a:lnTo>
                    <a:pt x="880776" y="181146"/>
                  </a:lnTo>
                  <a:lnTo>
                    <a:pt x="880875" y="180603"/>
                  </a:lnTo>
                  <a:lnTo>
                    <a:pt x="880861" y="180319"/>
                  </a:lnTo>
                  <a:lnTo>
                    <a:pt x="880690" y="179790"/>
                  </a:lnTo>
                  <a:lnTo>
                    <a:pt x="880562" y="179420"/>
                  </a:lnTo>
                  <a:lnTo>
                    <a:pt x="880404" y="178892"/>
                  </a:lnTo>
                  <a:lnTo>
                    <a:pt x="880219" y="178478"/>
                  </a:lnTo>
                  <a:lnTo>
                    <a:pt x="880091" y="178079"/>
                  </a:lnTo>
                  <a:lnTo>
                    <a:pt x="880019" y="177580"/>
                  </a:lnTo>
                  <a:lnTo>
                    <a:pt x="879863" y="177252"/>
                  </a:lnTo>
                  <a:lnTo>
                    <a:pt x="879620" y="177033"/>
                  </a:lnTo>
                  <a:lnTo>
                    <a:pt x="878933" y="176861"/>
                  </a:lnTo>
                  <a:lnTo>
                    <a:pt x="878522" y="176645"/>
                  </a:lnTo>
                  <a:lnTo>
                    <a:pt x="878334" y="176329"/>
                  </a:lnTo>
                  <a:lnTo>
                    <a:pt x="878307" y="176284"/>
                  </a:lnTo>
                  <a:lnTo>
                    <a:pt x="878287" y="176243"/>
                  </a:lnTo>
                  <a:lnTo>
                    <a:pt x="878126" y="175901"/>
                  </a:lnTo>
                  <a:lnTo>
                    <a:pt x="878113" y="175505"/>
                  </a:lnTo>
                  <a:lnTo>
                    <a:pt x="878159" y="175116"/>
                  </a:lnTo>
                  <a:lnTo>
                    <a:pt x="878374" y="174612"/>
                  </a:lnTo>
                  <a:lnTo>
                    <a:pt x="879191" y="173869"/>
                  </a:lnTo>
                  <a:lnTo>
                    <a:pt x="879597" y="173498"/>
                  </a:lnTo>
                  <a:lnTo>
                    <a:pt x="879718" y="173383"/>
                  </a:lnTo>
                  <a:lnTo>
                    <a:pt x="879740" y="173355"/>
                  </a:lnTo>
                  <a:lnTo>
                    <a:pt x="880349" y="172625"/>
                  </a:lnTo>
                  <a:lnTo>
                    <a:pt x="880448" y="172506"/>
                  </a:lnTo>
                  <a:lnTo>
                    <a:pt x="880575" y="172463"/>
                  </a:lnTo>
                  <a:lnTo>
                    <a:pt x="880882" y="172361"/>
                  </a:lnTo>
                  <a:lnTo>
                    <a:pt x="881349" y="172297"/>
                  </a:lnTo>
                  <a:lnTo>
                    <a:pt x="882314" y="172372"/>
                  </a:lnTo>
                  <a:lnTo>
                    <a:pt x="882579" y="172318"/>
                  </a:lnTo>
                  <a:lnTo>
                    <a:pt x="882869" y="172140"/>
                  </a:lnTo>
                  <a:lnTo>
                    <a:pt x="882898" y="172122"/>
                  </a:lnTo>
                  <a:lnTo>
                    <a:pt x="883018" y="171871"/>
                  </a:lnTo>
                  <a:lnTo>
                    <a:pt x="882998" y="171580"/>
                  </a:lnTo>
                  <a:lnTo>
                    <a:pt x="882727" y="171187"/>
                  </a:lnTo>
                  <a:lnTo>
                    <a:pt x="882346" y="170720"/>
                  </a:lnTo>
                  <a:lnTo>
                    <a:pt x="882133" y="170458"/>
                  </a:lnTo>
                  <a:lnTo>
                    <a:pt x="881259" y="169383"/>
                  </a:lnTo>
                  <a:lnTo>
                    <a:pt x="881163" y="169266"/>
                  </a:lnTo>
                  <a:lnTo>
                    <a:pt x="880829" y="168811"/>
                  </a:lnTo>
                  <a:lnTo>
                    <a:pt x="880638" y="168571"/>
                  </a:lnTo>
                  <a:lnTo>
                    <a:pt x="880417" y="168239"/>
                  </a:lnTo>
                  <a:lnTo>
                    <a:pt x="880287" y="167898"/>
                  </a:lnTo>
                  <a:lnTo>
                    <a:pt x="880257" y="167607"/>
                  </a:lnTo>
                  <a:lnTo>
                    <a:pt x="880379" y="167414"/>
                  </a:lnTo>
                  <a:lnTo>
                    <a:pt x="880651" y="167124"/>
                  </a:lnTo>
                  <a:lnTo>
                    <a:pt x="881053" y="166812"/>
                  </a:lnTo>
                  <a:lnTo>
                    <a:pt x="881687" y="166346"/>
                  </a:lnTo>
                  <a:lnTo>
                    <a:pt x="882395" y="165832"/>
                  </a:lnTo>
                  <a:lnTo>
                    <a:pt x="883142" y="165190"/>
                  </a:lnTo>
                  <a:lnTo>
                    <a:pt x="883688" y="164773"/>
                  </a:lnTo>
                  <a:lnTo>
                    <a:pt x="884298" y="164492"/>
                  </a:lnTo>
                  <a:lnTo>
                    <a:pt x="884627" y="164388"/>
                  </a:lnTo>
                  <a:lnTo>
                    <a:pt x="885069" y="164083"/>
                  </a:lnTo>
                  <a:lnTo>
                    <a:pt x="885446" y="163915"/>
                  </a:lnTo>
                  <a:lnTo>
                    <a:pt x="885872" y="163866"/>
                  </a:lnTo>
                  <a:lnTo>
                    <a:pt x="886445" y="163977"/>
                  </a:lnTo>
                  <a:lnTo>
                    <a:pt x="886605" y="164008"/>
                  </a:lnTo>
                  <a:lnTo>
                    <a:pt x="886795" y="163972"/>
                  </a:lnTo>
                  <a:lnTo>
                    <a:pt x="886973" y="163801"/>
                  </a:lnTo>
                  <a:lnTo>
                    <a:pt x="887282" y="163693"/>
                  </a:lnTo>
                  <a:lnTo>
                    <a:pt x="887355" y="163668"/>
                  </a:lnTo>
                  <a:lnTo>
                    <a:pt x="888113" y="163320"/>
                  </a:lnTo>
                  <a:lnTo>
                    <a:pt x="889076" y="162782"/>
                  </a:lnTo>
                  <a:lnTo>
                    <a:pt x="889590" y="162413"/>
                  </a:lnTo>
                  <a:lnTo>
                    <a:pt x="889911" y="162156"/>
                  </a:lnTo>
                  <a:lnTo>
                    <a:pt x="890241" y="162004"/>
                  </a:lnTo>
                  <a:lnTo>
                    <a:pt x="890715" y="161731"/>
                  </a:lnTo>
                  <a:lnTo>
                    <a:pt x="891165" y="161659"/>
                  </a:lnTo>
                  <a:lnTo>
                    <a:pt x="891494" y="161723"/>
                  </a:lnTo>
                  <a:lnTo>
                    <a:pt x="891831" y="161827"/>
                  </a:lnTo>
                  <a:lnTo>
                    <a:pt x="892080" y="162028"/>
                  </a:lnTo>
                  <a:lnTo>
                    <a:pt x="892240" y="162180"/>
                  </a:lnTo>
                  <a:lnTo>
                    <a:pt x="892426" y="162204"/>
                  </a:lnTo>
                  <a:lnTo>
                    <a:pt x="892619" y="162133"/>
                  </a:lnTo>
                  <a:lnTo>
                    <a:pt x="892803" y="162012"/>
                  </a:lnTo>
                  <a:lnTo>
                    <a:pt x="892923" y="161900"/>
                  </a:lnTo>
                  <a:lnTo>
                    <a:pt x="893165" y="161578"/>
                  </a:lnTo>
                  <a:lnTo>
                    <a:pt x="893204" y="161413"/>
                  </a:lnTo>
                  <a:lnTo>
                    <a:pt x="893135" y="161004"/>
                  </a:lnTo>
                  <a:lnTo>
                    <a:pt x="892991" y="160760"/>
                  </a:lnTo>
                  <a:lnTo>
                    <a:pt x="892716" y="160300"/>
                  </a:lnTo>
                  <a:lnTo>
                    <a:pt x="892173" y="159057"/>
                  </a:lnTo>
                  <a:lnTo>
                    <a:pt x="892172" y="159057"/>
                  </a:lnTo>
                  <a:lnTo>
                    <a:pt x="891970" y="158709"/>
                  </a:lnTo>
                  <a:lnTo>
                    <a:pt x="891679" y="158372"/>
                  </a:lnTo>
                  <a:lnTo>
                    <a:pt x="891476" y="158114"/>
                  </a:lnTo>
                  <a:lnTo>
                    <a:pt x="891353" y="157721"/>
                  </a:lnTo>
                  <a:lnTo>
                    <a:pt x="891319" y="157418"/>
                  </a:lnTo>
                  <a:lnTo>
                    <a:pt x="891488" y="156476"/>
                  </a:lnTo>
                  <a:lnTo>
                    <a:pt x="891566" y="156038"/>
                  </a:lnTo>
                  <a:lnTo>
                    <a:pt x="891521" y="155353"/>
                  </a:lnTo>
                  <a:lnTo>
                    <a:pt x="891297" y="154882"/>
                  </a:lnTo>
                  <a:lnTo>
                    <a:pt x="890465" y="154423"/>
                  </a:lnTo>
                  <a:lnTo>
                    <a:pt x="889680" y="154332"/>
                  </a:lnTo>
                  <a:lnTo>
                    <a:pt x="888186" y="153996"/>
                  </a:lnTo>
                  <a:lnTo>
                    <a:pt x="887557" y="153861"/>
                  </a:lnTo>
                  <a:lnTo>
                    <a:pt x="886468" y="153658"/>
                  </a:lnTo>
                  <a:lnTo>
                    <a:pt x="885693" y="153580"/>
                  </a:lnTo>
                  <a:lnTo>
                    <a:pt x="885312" y="153715"/>
                  </a:lnTo>
                  <a:lnTo>
                    <a:pt x="884966" y="153961"/>
                  </a:lnTo>
                  <a:lnTo>
                    <a:pt x="884923" y="153974"/>
                  </a:lnTo>
                  <a:lnTo>
                    <a:pt x="884621" y="154071"/>
                  </a:lnTo>
                  <a:lnTo>
                    <a:pt x="883683" y="153816"/>
                  </a:lnTo>
                  <a:lnTo>
                    <a:pt x="883369" y="153816"/>
                  </a:lnTo>
                  <a:lnTo>
                    <a:pt x="882875" y="153849"/>
                  </a:lnTo>
                  <a:lnTo>
                    <a:pt x="882178" y="153973"/>
                  </a:lnTo>
                  <a:lnTo>
                    <a:pt x="881762" y="153951"/>
                  </a:lnTo>
                  <a:lnTo>
                    <a:pt x="881393" y="153894"/>
                  </a:lnTo>
                  <a:lnTo>
                    <a:pt x="881146" y="153760"/>
                  </a:lnTo>
                  <a:lnTo>
                    <a:pt x="880235" y="153322"/>
                  </a:lnTo>
                  <a:lnTo>
                    <a:pt x="879573" y="153120"/>
                  </a:lnTo>
                  <a:lnTo>
                    <a:pt x="878832" y="153075"/>
                  </a:lnTo>
                  <a:lnTo>
                    <a:pt x="878551" y="153019"/>
                  </a:lnTo>
                  <a:lnTo>
                    <a:pt x="878102" y="152884"/>
                  </a:lnTo>
                  <a:lnTo>
                    <a:pt x="877181" y="152739"/>
                  </a:lnTo>
                  <a:lnTo>
                    <a:pt x="876653" y="152772"/>
                  </a:lnTo>
                  <a:lnTo>
                    <a:pt x="876371" y="152748"/>
                  </a:lnTo>
                  <a:lnTo>
                    <a:pt x="876094" y="152620"/>
                  </a:lnTo>
                  <a:lnTo>
                    <a:pt x="875774" y="152449"/>
                  </a:lnTo>
                  <a:lnTo>
                    <a:pt x="875630" y="152258"/>
                  </a:lnTo>
                  <a:lnTo>
                    <a:pt x="875695" y="152067"/>
                  </a:lnTo>
                  <a:lnTo>
                    <a:pt x="875710" y="151703"/>
                  </a:lnTo>
                  <a:lnTo>
                    <a:pt x="875582" y="151511"/>
                  </a:lnTo>
                  <a:lnTo>
                    <a:pt x="875304" y="151361"/>
                  </a:lnTo>
                  <a:lnTo>
                    <a:pt x="874856" y="151212"/>
                  </a:lnTo>
                  <a:lnTo>
                    <a:pt x="874323" y="150977"/>
                  </a:lnTo>
                  <a:lnTo>
                    <a:pt x="873640" y="150657"/>
                  </a:lnTo>
                  <a:lnTo>
                    <a:pt x="873256" y="150508"/>
                  </a:lnTo>
                  <a:lnTo>
                    <a:pt x="872359" y="150189"/>
                  </a:lnTo>
                  <a:lnTo>
                    <a:pt x="871804" y="150125"/>
                  </a:lnTo>
                  <a:lnTo>
                    <a:pt x="871259" y="150158"/>
                  </a:lnTo>
                  <a:lnTo>
                    <a:pt x="870960" y="150218"/>
                  </a:lnTo>
                  <a:lnTo>
                    <a:pt x="870259" y="150482"/>
                  </a:lnTo>
                  <a:lnTo>
                    <a:pt x="869820" y="150508"/>
                  </a:lnTo>
                  <a:lnTo>
                    <a:pt x="869393" y="150358"/>
                  </a:lnTo>
                  <a:lnTo>
                    <a:pt x="868859" y="149783"/>
                  </a:lnTo>
                  <a:lnTo>
                    <a:pt x="868406" y="149117"/>
                  </a:lnTo>
                  <a:lnTo>
                    <a:pt x="868379" y="149078"/>
                  </a:lnTo>
                  <a:lnTo>
                    <a:pt x="868129" y="148634"/>
                  </a:lnTo>
                  <a:lnTo>
                    <a:pt x="867870" y="148289"/>
                  </a:lnTo>
                  <a:lnTo>
                    <a:pt x="867611" y="148076"/>
                  </a:lnTo>
                  <a:lnTo>
                    <a:pt x="867547" y="148024"/>
                  </a:lnTo>
                  <a:lnTo>
                    <a:pt x="867423" y="147535"/>
                  </a:lnTo>
                  <a:lnTo>
                    <a:pt x="867212" y="146711"/>
                  </a:lnTo>
                  <a:lnTo>
                    <a:pt x="866901" y="146194"/>
                  </a:lnTo>
                  <a:lnTo>
                    <a:pt x="866786" y="146003"/>
                  </a:lnTo>
                  <a:lnTo>
                    <a:pt x="866258" y="145227"/>
                  </a:lnTo>
                  <a:lnTo>
                    <a:pt x="865922" y="144409"/>
                  </a:lnTo>
                  <a:lnTo>
                    <a:pt x="865835" y="144195"/>
                  </a:lnTo>
                  <a:lnTo>
                    <a:pt x="864779" y="141551"/>
                  </a:lnTo>
                  <a:lnTo>
                    <a:pt x="864582" y="141169"/>
                  </a:lnTo>
                  <a:lnTo>
                    <a:pt x="864450" y="140852"/>
                  </a:lnTo>
                  <a:lnTo>
                    <a:pt x="864418" y="140393"/>
                  </a:lnTo>
                  <a:lnTo>
                    <a:pt x="864495" y="139968"/>
                  </a:lnTo>
                  <a:lnTo>
                    <a:pt x="864472" y="139716"/>
                  </a:lnTo>
                  <a:lnTo>
                    <a:pt x="864407" y="139520"/>
                  </a:lnTo>
                  <a:lnTo>
                    <a:pt x="864200" y="139193"/>
                  </a:lnTo>
                  <a:lnTo>
                    <a:pt x="864052" y="138992"/>
                  </a:lnTo>
                  <a:lnTo>
                    <a:pt x="863905" y="138867"/>
                  </a:lnTo>
                  <a:lnTo>
                    <a:pt x="863654" y="138654"/>
                  </a:lnTo>
                  <a:lnTo>
                    <a:pt x="863491" y="138345"/>
                  </a:lnTo>
                  <a:lnTo>
                    <a:pt x="863428" y="138140"/>
                  </a:lnTo>
                  <a:lnTo>
                    <a:pt x="863361" y="137926"/>
                  </a:lnTo>
                  <a:lnTo>
                    <a:pt x="863302" y="137207"/>
                  </a:lnTo>
                  <a:lnTo>
                    <a:pt x="863335" y="136402"/>
                  </a:lnTo>
                  <a:lnTo>
                    <a:pt x="863167" y="135966"/>
                  </a:lnTo>
                  <a:lnTo>
                    <a:pt x="862807" y="135400"/>
                  </a:lnTo>
                  <a:lnTo>
                    <a:pt x="862489" y="134811"/>
                  </a:lnTo>
                  <a:lnTo>
                    <a:pt x="862372" y="134071"/>
                  </a:lnTo>
                  <a:lnTo>
                    <a:pt x="862336" y="133709"/>
                  </a:lnTo>
                  <a:lnTo>
                    <a:pt x="862349" y="133122"/>
                  </a:lnTo>
                  <a:lnTo>
                    <a:pt x="862278" y="132664"/>
                  </a:lnTo>
                  <a:lnTo>
                    <a:pt x="861985" y="132218"/>
                  </a:lnTo>
                  <a:lnTo>
                    <a:pt x="861633" y="131937"/>
                  </a:lnTo>
                  <a:lnTo>
                    <a:pt x="861210" y="131714"/>
                  </a:lnTo>
                  <a:lnTo>
                    <a:pt x="860998" y="131350"/>
                  </a:lnTo>
                  <a:lnTo>
                    <a:pt x="860892" y="131198"/>
                  </a:lnTo>
                  <a:lnTo>
                    <a:pt x="860875" y="131037"/>
                  </a:lnTo>
                  <a:lnTo>
                    <a:pt x="860913" y="130401"/>
                  </a:lnTo>
                  <a:lnTo>
                    <a:pt x="860913" y="129953"/>
                  </a:lnTo>
                  <a:lnTo>
                    <a:pt x="860913" y="129679"/>
                  </a:lnTo>
                  <a:lnTo>
                    <a:pt x="860894" y="129427"/>
                  </a:lnTo>
                  <a:lnTo>
                    <a:pt x="860887" y="129310"/>
                  </a:lnTo>
                  <a:lnTo>
                    <a:pt x="860832" y="128592"/>
                  </a:lnTo>
                  <a:lnTo>
                    <a:pt x="860797" y="128198"/>
                  </a:lnTo>
                  <a:lnTo>
                    <a:pt x="860813" y="127400"/>
                  </a:lnTo>
                  <a:lnTo>
                    <a:pt x="860832" y="126425"/>
                  </a:lnTo>
                  <a:lnTo>
                    <a:pt x="860571" y="126240"/>
                  </a:lnTo>
                  <a:lnTo>
                    <a:pt x="860052" y="125942"/>
                  </a:lnTo>
                  <a:lnTo>
                    <a:pt x="859172" y="125553"/>
                  </a:lnTo>
                  <a:lnTo>
                    <a:pt x="858888" y="125427"/>
                  </a:lnTo>
                  <a:lnTo>
                    <a:pt x="857710" y="124877"/>
                  </a:lnTo>
                  <a:lnTo>
                    <a:pt x="856628" y="124215"/>
                  </a:lnTo>
                  <a:lnTo>
                    <a:pt x="855879" y="123740"/>
                  </a:lnTo>
                  <a:lnTo>
                    <a:pt x="855436" y="123476"/>
                  </a:lnTo>
                  <a:lnTo>
                    <a:pt x="855184" y="123193"/>
                  </a:lnTo>
                  <a:lnTo>
                    <a:pt x="854811" y="122884"/>
                  </a:lnTo>
                  <a:lnTo>
                    <a:pt x="854706" y="122796"/>
                  </a:lnTo>
                  <a:lnTo>
                    <a:pt x="854461" y="122601"/>
                  </a:lnTo>
                  <a:lnTo>
                    <a:pt x="853834" y="122309"/>
                  </a:lnTo>
                  <a:lnTo>
                    <a:pt x="852941" y="122060"/>
                  </a:lnTo>
                  <a:lnTo>
                    <a:pt x="852218" y="121913"/>
                  </a:lnTo>
                  <a:lnTo>
                    <a:pt x="851402" y="121940"/>
                  </a:lnTo>
                  <a:lnTo>
                    <a:pt x="851178" y="121940"/>
                  </a:lnTo>
                  <a:lnTo>
                    <a:pt x="851051" y="121922"/>
                  </a:lnTo>
                  <a:lnTo>
                    <a:pt x="850600" y="121800"/>
                  </a:lnTo>
                  <a:lnTo>
                    <a:pt x="850468" y="121802"/>
                  </a:lnTo>
                  <a:lnTo>
                    <a:pt x="850290" y="121867"/>
                  </a:lnTo>
                  <a:lnTo>
                    <a:pt x="850198" y="121921"/>
                  </a:lnTo>
                  <a:lnTo>
                    <a:pt x="849744" y="122246"/>
                  </a:lnTo>
                  <a:lnTo>
                    <a:pt x="849732" y="122254"/>
                  </a:lnTo>
                  <a:lnTo>
                    <a:pt x="849561" y="122346"/>
                  </a:lnTo>
                  <a:lnTo>
                    <a:pt x="849078" y="122597"/>
                  </a:lnTo>
                  <a:lnTo>
                    <a:pt x="848464" y="122758"/>
                  </a:lnTo>
                  <a:lnTo>
                    <a:pt x="847590" y="122982"/>
                  </a:lnTo>
                  <a:lnTo>
                    <a:pt x="847159" y="122988"/>
                  </a:lnTo>
                  <a:lnTo>
                    <a:pt x="846709" y="122893"/>
                  </a:lnTo>
                  <a:lnTo>
                    <a:pt x="846205" y="122735"/>
                  </a:lnTo>
                  <a:lnTo>
                    <a:pt x="845926" y="122617"/>
                  </a:lnTo>
                  <a:lnTo>
                    <a:pt x="845061" y="122265"/>
                  </a:lnTo>
                  <a:lnTo>
                    <a:pt x="844517" y="121943"/>
                  </a:lnTo>
                  <a:lnTo>
                    <a:pt x="843983" y="121510"/>
                  </a:lnTo>
                  <a:lnTo>
                    <a:pt x="843651" y="121238"/>
                  </a:lnTo>
                  <a:lnTo>
                    <a:pt x="843638" y="121219"/>
                  </a:lnTo>
                  <a:lnTo>
                    <a:pt x="843159" y="120559"/>
                  </a:lnTo>
                  <a:lnTo>
                    <a:pt x="842809" y="120197"/>
                  </a:lnTo>
                  <a:lnTo>
                    <a:pt x="842503" y="120052"/>
                  </a:lnTo>
                  <a:lnTo>
                    <a:pt x="842455" y="120036"/>
                  </a:lnTo>
                  <a:lnTo>
                    <a:pt x="842110" y="119960"/>
                  </a:lnTo>
                  <a:lnTo>
                    <a:pt x="841838" y="119937"/>
                  </a:lnTo>
                  <a:lnTo>
                    <a:pt x="841533" y="119926"/>
                  </a:lnTo>
                  <a:lnTo>
                    <a:pt x="840662" y="119791"/>
                  </a:lnTo>
                  <a:lnTo>
                    <a:pt x="840379" y="119734"/>
                  </a:lnTo>
                  <a:lnTo>
                    <a:pt x="839949" y="119587"/>
                  </a:lnTo>
                  <a:lnTo>
                    <a:pt x="839666" y="119553"/>
                  </a:lnTo>
                  <a:lnTo>
                    <a:pt x="839541" y="119564"/>
                  </a:lnTo>
                  <a:lnTo>
                    <a:pt x="839259" y="119711"/>
                  </a:lnTo>
                  <a:lnTo>
                    <a:pt x="838942" y="119711"/>
                  </a:lnTo>
                  <a:lnTo>
                    <a:pt x="838752" y="119647"/>
                  </a:lnTo>
                  <a:lnTo>
                    <a:pt x="838525" y="119326"/>
                  </a:lnTo>
                  <a:lnTo>
                    <a:pt x="838342" y="119101"/>
                  </a:lnTo>
                  <a:lnTo>
                    <a:pt x="838094" y="118875"/>
                  </a:lnTo>
                  <a:lnTo>
                    <a:pt x="837618" y="118660"/>
                  </a:lnTo>
                  <a:lnTo>
                    <a:pt x="837259" y="118528"/>
                  </a:lnTo>
                  <a:lnTo>
                    <a:pt x="837106" y="118497"/>
                  </a:lnTo>
                  <a:lnTo>
                    <a:pt x="836943" y="118303"/>
                  </a:lnTo>
                  <a:lnTo>
                    <a:pt x="836698" y="117926"/>
                  </a:lnTo>
                  <a:lnTo>
                    <a:pt x="836463" y="117569"/>
                  </a:lnTo>
                  <a:lnTo>
                    <a:pt x="836411" y="117312"/>
                  </a:lnTo>
                  <a:lnTo>
                    <a:pt x="836398" y="117064"/>
                  </a:lnTo>
                  <a:lnTo>
                    <a:pt x="836449" y="116537"/>
                  </a:lnTo>
                  <a:lnTo>
                    <a:pt x="836463" y="116467"/>
                  </a:lnTo>
                  <a:lnTo>
                    <a:pt x="836381" y="116293"/>
                  </a:lnTo>
                  <a:lnTo>
                    <a:pt x="836167" y="116049"/>
                  </a:lnTo>
                  <a:lnTo>
                    <a:pt x="835901" y="115835"/>
                  </a:lnTo>
                  <a:lnTo>
                    <a:pt x="835697" y="115712"/>
                  </a:lnTo>
                  <a:lnTo>
                    <a:pt x="835473" y="115641"/>
                  </a:lnTo>
                  <a:lnTo>
                    <a:pt x="835034" y="115579"/>
                  </a:lnTo>
                  <a:lnTo>
                    <a:pt x="834012" y="115365"/>
                  </a:lnTo>
                  <a:lnTo>
                    <a:pt x="833421" y="115243"/>
                  </a:lnTo>
                  <a:lnTo>
                    <a:pt x="832440" y="115334"/>
                  </a:lnTo>
                  <a:lnTo>
                    <a:pt x="831950" y="115355"/>
                  </a:lnTo>
                  <a:lnTo>
                    <a:pt x="831645" y="115293"/>
                  </a:lnTo>
                  <a:lnTo>
                    <a:pt x="831358" y="115161"/>
                  </a:lnTo>
                  <a:lnTo>
                    <a:pt x="831287" y="114988"/>
                  </a:lnTo>
                  <a:lnTo>
                    <a:pt x="831287" y="114590"/>
                  </a:lnTo>
                  <a:lnTo>
                    <a:pt x="831226" y="114304"/>
                  </a:lnTo>
                  <a:lnTo>
                    <a:pt x="831103" y="114059"/>
                  </a:lnTo>
                  <a:lnTo>
                    <a:pt x="830991" y="113722"/>
                  </a:lnTo>
                  <a:lnTo>
                    <a:pt x="830950" y="113437"/>
                  </a:lnTo>
                  <a:lnTo>
                    <a:pt x="830909" y="113141"/>
                  </a:lnTo>
                  <a:lnTo>
                    <a:pt x="830616" y="112343"/>
                  </a:lnTo>
                  <a:lnTo>
                    <a:pt x="830637" y="111934"/>
                  </a:lnTo>
                  <a:lnTo>
                    <a:pt x="830576" y="111484"/>
                  </a:lnTo>
                  <a:lnTo>
                    <a:pt x="830473" y="110953"/>
                  </a:lnTo>
                  <a:lnTo>
                    <a:pt x="830469" y="110865"/>
                  </a:lnTo>
                  <a:lnTo>
                    <a:pt x="830427" y="110533"/>
                  </a:lnTo>
                  <a:lnTo>
                    <a:pt x="830304" y="110228"/>
                  </a:lnTo>
                  <a:lnTo>
                    <a:pt x="830126" y="109690"/>
                  </a:lnTo>
                  <a:lnTo>
                    <a:pt x="830056" y="109409"/>
                  </a:lnTo>
                  <a:lnTo>
                    <a:pt x="830011" y="109359"/>
                  </a:lnTo>
                  <a:lnTo>
                    <a:pt x="829695" y="109020"/>
                  </a:lnTo>
                  <a:lnTo>
                    <a:pt x="829253" y="108383"/>
                  </a:lnTo>
                  <a:lnTo>
                    <a:pt x="829145" y="107926"/>
                  </a:lnTo>
                  <a:lnTo>
                    <a:pt x="828994" y="107088"/>
                  </a:lnTo>
                  <a:lnTo>
                    <a:pt x="828937" y="106605"/>
                  </a:lnTo>
                  <a:lnTo>
                    <a:pt x="828785" y="106089"/>
                  </a:lnTo>
                  <a:lnTo>
                    <a:pt x="828497" y="105513"/>
                  </a:lnTo>
                  <a:lnTo>
                    <a:pt x="828403" y="105135"/>
                  </a:lnTo>
                  <a:lnTo>
                    <a:pt x="828360" y="104936"/>
                  </a:lnTo>
                  <a:lnTo>
                    <a:pt x="828376" y="104587"/>
                  </a:lnTo>
                  <a:lnTo>
                    <a:pt x="828466" y="104253"/>
                  </a:lnTo>
                  <a:lnTo>
                    <a:pt x="828421" y="103964"/>
                  </a:lnTo>
                  <a:lnTo>
                    <a:pt x="828380" y="103377"/>
                  </a:lnTo>
                  <a:lnTo>
                    <a:pt x="828371" y="103280"/>
                  </a:lnTo>
                  <a:lnTo>
                    <a:pt x="828304" y="102518"/>
                  </a:lnTo>
                  <a:lnTo>
                    <a:pt x="828276" y="102203"/>
                  </a:lnTo>
                  <a:lnTo>
                    <a:pt x="828328" y="101920"/>
                  </a:lnTo>
                  <a:lnTo>
                    <a:pt x="828324" y="101738"/>
                  </a:lnTo>
                  <a:lnTo>
                    <a:pt x="828022" y="101216"/>
                  </a:lnTo>
                  <a:lnTo>
                    <a:pt x="828010" y="101112"/>
                  </a:lnTo>
                  <a:lnTo>
                    <a:pt x="827981" y="100915"/>
                  </a:lnTo>
                  <a:lnTo>
                    <a:pt x="827987" y="100458"/>
                  </a:lnTo>
                  <a:lnTo>
                    <a:pt x="827845" y="99864"/>
                  </a:lnTo>
                  <a:lnTo>
                    <a:pt x="827773" y="99459"/>
                  </a:lnTo>
                  <a:lnTo>
                    <a:pt x="827729" y="99066"/>
                  </a:lnTo>
                  <a:lnTo>
                    <a:pt x="827839" y="98510"/>
                  </a:lnTo>
                  <a:lnTo>
                    <a:pt x="827948" y="98081"/>
                  </a:lnTo>
                  <a:lnTo>
                    <a:pt x="827907" y="97859"/>
                  </a:lnTo>
                  <a:lnTo>
                    <a:pt x="827811" y="97648"/>
                  </a:lnTo>
                  <a:lnTo>
                    <a:pt x="827715" y="97523"/>
                  </a:lnTo>
                  <a:lnTo>
                    <a:pt x="827591" y="97369"/>
                  </a:lnTo>
                  <a:lnTo>
                    <a:pt x="827524" y="97176"/>
                  </a:lnTo>
                  <a:lnTo>
                    <a:pt x="827560" y="97028"/>
                  </a:lnTo>
                  <a:lnTo>
                    <a:pt x="827608" y="96809"/>
                  </a:lnTo>
                  <a:lnTo>
                    <a:pt x="827675" y="96599"/>
                  </a:lnTo>
                  <a:lnTo>
                    <a:pt x="827779" y="96486"/>
                  </a:lnTo>
                  <a:lnTo>
                    <a:pt x="827836" y="96400"/>
                  </a:lnTo>
                  <a:lnTo>
                    <a:pt x="827827" y="96258"/>
                  </a:lnTo>
                  <a:lnTo>
                    <a:pt x="827728" y="96056"/>
                  </a:lnTo>
                  <a:lnTo>
                    <a:pt x="827600" y="95857"/>
                  </a:lnTo>
                  <a:lnTo>
                    <a:pt x="827575" y="95691"/>
                  </a:lnTo>
                  <a:lnTo>
                    <a:pt x="827619" y="95531"/>
                  </a:lnTo>
                  <a:lnTo>
                    <a:pt x="827805" y="95351"/>
                  </a:lnTo>
                  <a:lnTo>
                    <a:pt x="827857" y="95249"/>
                  </a:lnTo>
                  <a:lnTo>
                    <a:pt x="827908" y="95069"/>
                  </a:lnTo>
                  <a:lnTo>
                    <a:pt x="827940" y="94909"/>
                  </a:lnTo>
                  <a:lnTo>
                    <a:pt x="827895" y="94691"/>
                  </a:lnTo>
                  <a:lnTo>
                    <a:pt x="827837" y="94442"/>
                  </a:lnTo>
                  <a:lnTo>
                    <a:pt x="827818" y="94223"/>
                  </a:lnTo>
                  <a:lnTo>
                    <a:pt x="827799" y="93998"/>
                  </a:lnTo>
                  <a:lnTo>
                    <a:pt x="827805" y="93640"/>
                  </a:lnTo>
                  <a:lnTo>
                    <a:pt x="827812" y="93512"/>
                  </a:lnTo>
                  <a:lnTo>
                    <a:pt x="827780" y="93262"/>
                  </a:lnTo>
                  <a:lnTo>
                    <a:pt x="827735" y="93141"/>
                  </a:lnTo>
                  <a:lnTo>
                    <a:pt x="827600" y="92839"/>
                  </a:lnTo>
                  <a:lnTo>
                    <a:pt x="827517" y="92672"/>
                  </a:lnTo>
                  <a:lnTo>
                    <a:pt x="827344" y="92288"/>
                  </a:lnTo>
                  <a:lnTo>
                    <a:pt x="827209" y="91878"/>
                  </a:lnTo>
                  <a:lnTo>
                    <a:pt x="827151" y="91749"/>
                  </a:lnTo>
                  <a:lnTo>
                    <a:pt x="827094" y="91512"/>
                  </a:lnTo>
                  <a:lnTo>
                    <a:pt x="827079" y="91360"/>
                  </a:lnTo>
                  <a:lnTo>
                    <a:pt x="827112" y="91192"/>
                  </a:lnTo>
                  <a:lnTo>
                    <a:pt x="827228" y="90961"/>
                  </a:lnTo>
                  <a:lnTo>
                    <a:pt x="827318" y="90814"/>
                  </a:lnTo>
                  <a:lnTo>
                    <a:pt x="827484" y="90583"/>
                  </a:lnTo>
                  <a:lnTo>
                    <a:pt x="827677" y="90429"/>
                  </a:lnTo>
                  <a:lnTo>
                    <a:pt x="827876" y="90282"/>
                  </a:lnTo>
                  <a:lnTo>
                    <a:pt x="827949" y="90177"/>
                  </a:lnTo>
                  <a:lnTo>
                    <a:pt x="827953" y="90169"/>
                  </a:lnTo>
                  <a:lnTo>
                    <a:pt x="828029" y="90025"/>
                  </a:lnTo>
                  <a:lnTo>
                    <a:pt x="828046" y="89973"/>
                  </a:lnTo>
                  <a:lnTo>
                    <a:pt x="828017" y="89859"/>
                  </a:lnTo>
                  <a:lnTo>
                    <a:pt x="827895" y="89609"/>
                  </a:lnTo>
                  <a:lnTo>
                    <a:pt x="827812" y="89493"/>
                  </a:lnTo>
                  <a:lnTo>
                    <a:pt x="827600" y="89128"/>
                  </a:lnTo>
                  <a:lnTo>
                    <a:pt x="827388" y="88686"/>
                  </a:lnTo>
                  <a:lnTo>
                    <a:pt x="827292" y="88276"/>
                  </a:lnTo>
                  <a:lnTo>
                    <a:pt x="827283" y="88194"/>
                  </a:lnTo>
                  <a:lnTo>
                    <a:pt x="827260" y="87982"/>
                  </a:lnTo>
                  <a:lnTo>
                    <a:pt x="827245" y="87772"/>
                  </a:lnTo>
                  <a:lnTo>
                    <a:pt x="827155" y="87580"/>
                  </a:lnTo>
                  <a:lnTo>
                    <a:pt x="827075" y="87438"/>
                  </a:lnTo>
                  <a:lnTo>
                    <a:pt x="826950" y="87164"/>
                  </a:lnTo>
                  <a:lnTo>
                    <a:pt x="826805" y="86936"/>
                  </a:lnTo>
                  <a:lnTo>
                    <a:pt x="826709" y="86866"/>
                  </a:lnTo>
                  <a:lnTo>
                    <a:pt x="826523" y="86738"/>
                  </a:lnTo>
                  <a:lnTo>
                    <a:pt x="826202" y="86482"/>
                  </a:lnTo>
                  <a:lnTo>
                    <a:pt x="825876" y="86116"/>
                  </a:lnTo>
                  <a:lnTo>
                    <a:pt x="825587" y="85872"/>
                  </a:lnTo>
                  <a:lnTo>
                    <a:pt x="825395" y="85674"/>
                  </a:lnTo>
                  <a:lnTo>
                    <a:pt x="825124" y="85316"/>
                  </a:lnTo>
                  <a:lnTo>
                    <a:pt x="824898" y="85044"/>
                  </a:lnTo>
                  <a:lnTo>
                    <a:pt x="824805" y="84864"/>
                  </a:lnTo>
                  <a:lnTo>
                    <a:pt x="824698" y="84676"/>
                  </a:lnTo>
                  <a:lnTo>
                    <a:pt x="824599" y="84573"/>
                  </a:lnTo>
                  <a:lnTo>
                    <a:pt x="824387" y="84421"/>
                  </a:lnTo>
                  <a:lnTo>
                    <a:pt x="824368" y="84412"/>
                  </a:lnTo>
                  <a:lnTo>
                    <a:pt x="824009" y="84444"/>
                  </a:lnTo>
                  <a:lnTo>
                    <a:pt x="823656" y="84508"/>
                  </a:lnTo>
                  <a:lnTo>
                    <a:pt x="823457" y="84508"/>
                  </a:lnTo>
                  <a:lnTo>
                    <a:pt x="823329" y="84431"/>
                  </a:lnTo>
                  <a:lnTo>
                    <a:pt x="823253" y="84288"/>
                  </a:lnTo>
                  <a:lnTo>
                    <a:pt x="823149" y="84144"/>
                  </a:lnTo>
                  <a:lnTo>
                    <a:pt x="823091" y="84120"/>
                  </a:lnTo>
                  <a:lnTo>
                    <a:pt x="823053" y="84105"/>
                  </a:lnTo>
                  <a:lnTo>
                    <a:pt x="822923" y="84128"/>
                  </a:lnTo>
                  <a:lnTo>
                    <a:pt x="822790" y="84281"/>
                  </a:lnTo>
                  <a:lnTo>
                    <a:pt x="822582" y="84608"/>
                  </a:lnTo>
                  <a:lnTo>
                    <a:pt x="822402" y="85086"/>
                  </a:lnTo>
                  <a:lnTo>
                    <a:pt x="822395" y="85103"/>
                  </a:lnTo>
                  <a:lnTo>
                    <a:pt x="822351" y="85304"/>
                  </a:lnTo>
                  <a:lnTo>
                    <a:pt x="822351" y="85461"/>
                  </a:lnTo>
                  <a:lnTo>
                    <a:pt x="822342" y="85619"/>
                  </a:lnTo>
                  <a:lnTo>
                    <a:pt x="822246" y="85812"/>
                  </a:lnTo>
                  <a:lnTo>
                    <a:pt x="822079" y="86005"/>
                  </a:lnTo>
                  <a:lnTo>
                    <a:pt x="821896" y="86109"/>
                  </a:lnTo>
                  <a:lnTo>
                    <a:pt x="821659" y="86205"/>
                  </a:lnTo>
                  <a:lnTo>
                    <a:pt x="821431" y="86337"/>
                  </a:lnTo>
                  <a:lnTo>
                    <a:pt x="821195" y="86468"/>
                  </a:lnTo>
                  <a:lnTo>
                    <a:pt x="821038" y="86521"/>
                  </a:lnTo>
                  <a:lnTo>
                    <a:pt x="820635" y="86652"/>
                  </a:lnTo>
                  <a:lnTo>
                    <a:pt x="820468" y="86739"/>
                  </a:lnTo>
                  <a:lnTo>
                    <a:pt x="820048" y="87001"/>
                  </a:lnTo>
                  <a:lnTo>
                    <a:pt x="819598" y="87154"/>
                  </a:lnTo>
                  <a:lnTo>
                    <a:pt x="819301" y="87224"/>
                  </a:lnTo>
                  <a:lnTo>
                    <a:pt x="818912" y="87198"/>
                  </a:lnTo>
                  <a:lnTo>
                    <a:pt x="817986" y="87246"/>
                  </a:lnTo>
                  <a:lnTo>
                    <a:pt x="817482" y="87361"/>
                  </a:lnTo>
                  <a:lnTo>
                    <a:pt x="817163" y="87407"/>
                  </a:lnTo>
                  <a:lnTo>
                    <a:pt x="816965" y="87483"/>
                  </a:lnTo>
                  <a:lnTo>
                    <a:pt x="816738" y="87632"/>
                  </a:lnTo>
                  <a:lnTo>
                    <a:pt x="816545" y="87746"/>
                  </a:lnTo>
                  <a:lnTo>
                    <a:pt x="816422" y="87790"/>
                  </a:lnTo>
                  <a:lnTo>
                    <a:pt x="816116" y="87851"/>
                  </a:lnTo>
                  <a:lnTo>
                    <a:pt x="815984" y="87816"/>
                  </a:lnTo>
                  <a:lnTo>
                    <a:pt x="815905" y="87755"/>
                  </a:lnTo>
                  <a:lnTo>
                    <a:pt x="815634" y="87553"/>
                  </a:lnTo>
                  <a:lnTo>
                    <a:pt x="815249" y="87239"/>
                  </a:lnTo>
                  <a:lnTo>
                    <a:pt x="814959" y="86906"/>
                  </a:lnTo>
                  <a:lnTo>
                    <a:pt x="814863" y="86721"/>
                  </a:lnTo>
                  <a:lnTo>
                    <a:pt x="814741" y="86494"/>
                  </a:lnTo>
                  <a:lnTo>
                    <a:pt x="814627" y="86354"/>
                  </a:lnTo>
                  <a:lnTo>
                    <a:pt x="814225" y="86285"/>
                  </a:lnTo>
                  <a:lnTo>
                    <a:pt x="814076" y="86319"/>
                  </a:lnTo>
                  <a:lnTo>
                    <a:pt x="813816" y="86417"/>
                  </a:lnTo>
                  <a:lnTo>
                    <a:pt x="813633" y="86535"/>
                  </a:lnTo>
                  <a:lnTo>
                    <a:pt x="813580" y="86653"/>
                  </a:lnTo>
                  <a:lnTo>
                    <a:pt x="813542" y="86836"/>
                  </a:lnTo>
                  <a:lnTo>
                    <a:pt x="813489" y="87046"/>
                  </a:lnTo>
                  <a:lnTo>
                    <a:pt x="813371" y="87267"/>
                  </a:lnTo>
                  <a:lnTo>
                    <a:pt x="813241" y="87516"/>
                  </a:lnTo>
                  <a:lnTo>
                    <a:pt x="813096" y="87751"/>
                  </a:lnTo>
                  <a:lnTo>
                    <a:pt x="812939" y="87856"/>
                  </a:lnTo>
                  <a:lnTo>
                    <a:pt x="812678" y="87922"/>
                  </a:lnTo>
                  <a:lnTo>
                    <a:pt x="812429" y="87922"/>
                  </a:lnTo>
                  <a:lnTo>
                    <a:pt x="812115" y="87922"/>
                  </a:lnTo>
                  <a:lnTo>
                    <a:pt x="811839" y="88027"/>
                  </a:lnTo>
                  <a:lnTo>
                    <a:pt x="811696" y="88131"/>
                  </a:lnTo>
                  <a:lnTo>
                    <a:pt x="811564" y="88318"/>
                  </a:lnTo>
                  <a:lnTo>
                    <a:pt x="811516" y="88385"/>
                  </a:lnTo>
                  <a:lnTo>
                    <a:pt x="811513" y="88394"/>
                  </a:lnTo>
                  <a:lnTo>
                    <a:pt x="811437" y="88593"/>
                  </a:lnTo>
                  <a:lnTo>
                    <a:pt x="811301" y="88944"/>
                  </a:lnTo>
                  <a:lnTo>
                    <a:pt x="811240" y="89197"/>
                  </a:lnTo>
                  <a:lnTo>
                    <a:pt x="811119" y="89429"/>
                  </a:lnTo>
                  <a:lnTo>
                    <a:pt x="810998" y="89561"/>
                  </a:lnTo>
                  <a:lnTo>
                    <a:pt x="810583" y="89843"/>
                  </a:lnTo>
                  <a:lnTo>
                    <a:pt x="809885" y="90480"/>
                  </a:lnTo>
                  <a:lnTo>
                    <a:pt x="809723" y="90652"/>
                  </a:lnTo>
                  <a:lnTo>
                    <a:pt x="809653" y="90844"/>
                  </a:lnTo>
                  <a:lnTo>
                    <a:pt x="809662" y="91177"/>
                  </a:lnTo>
                  <a:lnTo>
                    <a:pt x="809643" y="91421"/>
                  </a:lnTo>
                  <a:lnTo>
                    <a:pt x="809541" y="91501"/>
                  </a:lnTo>
                  <a:lnTo>
                    <a:pt x="809228" y="91541"/>
                  </a:lnTo>
                  <a:lnTo>
                    <a:pt x="809005" y="91511"/>
                  </a:lnTo>
                  <a:lnTo>
                    <a:pt x="808662" y="91582"/>
                  </a:lnTo>
                  <a:lnTo>
                    <a:pt x="808078" y="91735"/>
                  </a:lnTo>
                  <a:lnTo>
                    <a:pt x="807837" y="91844"/>
                  </a:lnTo>
                  <a:lnTo>
                    <a:pt x="807743" y="91969"/>
                  </a:lnTo>
                  <a:lnTo>
                    <a:pt x="807657" y="92460"/>
                  </a:lnTo>
                  <a:lnTo>
                    <a:pt x="807743" y="92905"/>
                  </a:lnTo>
                  <a:lnTo>
                    <a:pt x="808001" y="93592"/>
                  </a:lnTo>
                  <a:lnTo>
                    <a:pt x="808131" y="93755"/>
                  </a:lnTo>
                  <a:lnTo>
                    <a:pt x="808219" y="93864"/>
                  </a:lnTo>
                  <a:lnTo>
                    <a:pt x="808313" y="93981"/>
                  </a:lnTo>
                  <a:lnTo>
                    <a:pt x="808321" y="94067"/>
                  </a:lnTo>
                  <a:lnTo>
                    <a:pt x="807993" y="94519"/>
                  </a:lnTo>
                  <a:lnTo>
                    <a:pt x="807938" y="94886"/>
                  </a:lnTo>
                  <a:lnTo>
                    <a:pt x="807969" y="95237"/>
                  </a:lnTo>
                  <a:lnTo>
                    <a:pt x="807977" y="95392"/>
                  </a:lnTo>
                  <a:lnTo>
                    <a:pt x="807758" y="95884"/>
                  </a:lnTo>
                  <a:lnTo>
                    <a:pt x="807298" y="97421"/>
                  </a:lnTo>
                  <a:lnTo>
                    <a:pt x="807115" y="97726"/>
                  </a:lnTo>
                  <a:lnTo>
                    <a:pt x="806965" y="98280"/>
                  </a:lnTo>
                  <a:lnTo>
                    <a:pt x="806965" y="98280"/>
                  </a:lnTo>
                  <a:lnTo>
                    <a:pt x="806945" y="98710"/>
                  </a:lnTo>
                  <a:lnTo>
                    <a:pt x="806862" y="99177"/>
                  </a:lnTo>
                  <a:lnTo>
                    <a:pt x="806905" y="99326"/>
                  </a:lnTo>
                  <a:lnTo>
                    <a:pt x="807012" y="99509"/>
                  </a:lnTo>
                  <a:lnTo>
                    <a:pt x="807220" y="100251"/>
                  </a:lnTo>
                  <a:lnTo>
                    <a:pt x="807210" y="100526"/>
                  </a:lnTo>
                  <a:lnTo>
                    <a:pt x="807120" y="100671"/>
                  </a:lnTo>
                  <a:lnTo>
                    <a:pt x="806795" y="100980"/>
                  </a:lnTo>
                  <a:lnTo>
                    <a:pt x="806650" y="101189"/>
                  </a:lnTo>
                  <a:lnTo>
                    <a:pt x="806376" y="101665"/>
                  </a:lnTo>
                  <a:lnTo>
                    <a:pt x="806218" y="101925"/>
                  </a:lnTo>
                  <a:lnTo>
                    <a:pt x="805976" y="102435"/>
                  </a:lnTo>
                  <a:lnTo>
                    <a:pt x="805787" y="102675"/>
                  </a:lnTo>
                  <a:lnTo>
                    <a:pt x="805602" y="102725"/>
                  </a:lnTo>
                  <a:lnTo>
                    <a:pt x="805548" y="102733"/>
                  </a:lnTo>
                  <a:lnTo>
                    <a:pt x="805260" y="102752"/>
                  </a:lnTo>
                  <a:lnTo>
                    <a:pt x="804981" y="102853"/>
                  </a:lnTo>
                  <a:lnTo>
                    <a:pt x="804683" y="103105"/>
                  </a:lnTo>
                  <a:lnTo>
                    <a:pt x="804470" y="103392"/>
                  </a:lnTo>
                  <a:lnTo>
                    <a:pt x="803885" y="103997"/>
                  </a:lnTo>
                  <a:lnTo>
                    <a:pt x="803540" y="104200"/>
                  </a:lnTo>
                  <a:lnTo>
                    <a:pt x="803196" y="104322"/>
                  </a:lnTo>
                  <a:lnTo>
                    <a:pt x="802918" y="104423"/>
                  </a:lnTo>
                  <a:lnTo>
                    <a:pt x="802653" y="104676"/>
                  </a:lnTo>
                  <a:lnTo>
                    <a:pt x="802653" y="104676"/>
                  </a:lnTo>
                  <a:lnTo>
                    <a:pt x="802648" y="104684"/>
                  </a:lnTo>
                  <a:lnTo>
                    <a:pt x="802583" y="104776"/>
                  </a:lnTo>
                  <a:lnTo>
                    <a:pt x="802462" y="105046"/>
                  </a:lnTo>
                  <a:lnTo>
                    <a:pt x="802332" y="105380"/>
                  </a:lnTo>
                  <a:lnTo>
                    <a:pt x="802202" y="105632"/>
                  </a:lnTo>
                  <a:lnTo>
                    <a:pt x="802137" y="105733"/>
                  </a:lnTo>
                  <a:lnTo>
                    <a:pt x="802034" y="105762"/>
                  </a:lnTo>
                  <a:lnTo>
                    <a:pt x="801765" y="105771"/>
                  </a:lnTo>
                  <a:lnTo>
                    <a:pt x="801570" y="105854"/>
                  </a:lnTo>
                  <a:lnTo>
                    <a:pt x="801347" y="106031"/>
                  </a:lnTo>
                  <a:lnTo>
                    <a:pt x="801170" y="106170"/>
                  </a:lnTo>
                  <a:lnTo>
                    <a:pt x="801077" y="106300"/>
                  </a:lnTo>
                  <a:lnTo>
                    <a:pt x="800993" y="106421"/>
                  </a:lnTo>
                  <a:lnTo>
                    <a:pt x="800956" y="106522"/>
                  </a:lnTo>
                  <a:lnTo>
                    <a:pt x="800957" y="106547"/>
                  </a:lnTo>
                  <a:lnTo>
                    <a:pt x="800988" y="106937"/>
                  </a:lnTo>
                  <a:lnTo>
                    <a:pt x="800988" y="107008"/>
                  </a:lnTo>
                  <a:lnTo>
                    <a:pt x="800986" y="107160"/>
                  </a:lnTo>
                  <a:lnTo>
                    <a:pt x="800902" y="107255"/>
                  </a:lnTo>
                  <a:lnTo>
                    <a:pt x="800512" y="107468"/>
                  </a:lnTo>
                  <a:lnTo>
                    <a:pt x="800213" y="107721"/>
                  </a:lnTo>
                  <a:lnTo>
                    <a:pt x="800036" y="107870"/>
                  </a:lnTo>
                  <a:lnTo>
                    <a:pt x="799841" y="108065"/>
                  </a:lnTo>
                  <a:lnTo>
                    <a:pt x="799692" y="108214"/>
                  </a:lnTo>
                  <a:lnTo>
                    <a:pt x="799385" y="108399"/>
                  </a:lnTo>
                  <a:lnTo>
                    <a:pt x="798985" y="108799"/>
                  </a:lnTo>
                  <a:lnTo>
                    <a:pt x="798864" y="109003"/>
                  </a:lnTo>
                  <a:lnTo>
                    <a:pt x="798772" y="109282"/>
                  </a:lnTo>
                  <a:lnTo>
                    <a:pt x="798743" y="109645"/>
                  </a:lnTo>
                  <a:lnTo>
                    <a:pt x="798734" y="109868"/>
                  </a:lnTo>
                  <a:lnTo>
                    <a:pt x="798576" y="110416"/>
                  </a:lnTo>
                  <a:lnTo>
                    <a:pt x="798558" y="110825"/>
                  </a:lnTo>
                  <a:lnTo>
                    <a:pt x="798474" y="111168"/>
                  </a:lnTo>
                  <a:lnTo>
                    <a:pt x="798297" y="111530"/>
                  </a:lnTo>
                  <a:lnTo>
                    <a:pt x="798018" y="111864"/>
                  </a:lnTo>
                  <a:lnTo>
                    <a:pt x="797755" y="112271"/>
                  </a:lnTo>
                  <a:lnTo>
                    <a:pt x="797749" y="112281"/>
                  </a:lnTo>
                  <a:lnTo>
                    <a:pt x="796977" y="113369"/>
                  </a:lnTo>
                  <a:lnTo>
                    <a:pt x="796800" y="113797"/>
                  </a:lnTo>
                  <a:lnTo>
                    <a:pt x="796652" y="114020"/>
                  </a:lnTo>
                  <a:lnTo>
                    <a:pt x="796531" y="114178"/>
                  </a:lnTo>
                  <a:lnTo>
                    <a:pt x="796336" y="114392"/>
                  </a:lnTo>
                  <a:lnTo>
                    <a:pt x="796057" y="114791"/>
                  </a:lnTo>
                  <a:lnTo>
                    <a:pt x="795926" y="114996"/>
                  </a:lnTo>
                  <a:lnTo>
                    <a:pt x="795871" y="115292"/>
                  </a:lnTo>
                  <a:lnTo>
                    <a:pt x="795909" y="115590"/>
                  </a:lnTo>
                  <a:lnTo>
                    <a:pt x="795871" y="115970"/>
                  </a:lnTo>
                  <a:lnTo>
                    <a:pt x="795787" y="116148"/>
                  </a:lnTo>
                  <a:lnTo>
                    <a:pt x="795434" y="116472"/>
                  </a:lnTo>
                  <a:lnTo>
                    <a:pt x="795149" y="116822"/>
                  </a:lnTo>
                  <a:lnTo>
                    <a:pt x="795023" y="116951"/>
                  </a:lnTo>
                  <a:lnTo>
                    <a:pt x="794866" y="117063"/>
                  </a:lnTo>
                  <a:lnTo>
                    <a:pt x="794620" y="117246"/>
                  </a:lnTo>
                  <a:lnTo>
                    <a:pt x="794290" y="117420"/>
                  </a:lnTo>
                  <a:lnTo>
                    <a:pt x="793918" y="117588"/>
                  </a:lnTo>
                  <a:lnTo>
                    <a:pt x="793695" y="117681"/>
                  </a:lnTo>
                  <a:lnTo>
                    <a:pt x="793351" y="117773"/>
                  </a:lnTo>
                  <a:lnTo>
                    <a:pt x="793073" y="117829"/>
                  </a:lnTo>
                  <a:lnTo>
                    <a:pt x="792813" y="117801"/>
                  </a:lnTo>
                  <a:lnTo>
                    <a:pt x="792496" y="117819"/>
                  </a:lnTo>
                  <a:lnTo>
                    <a:pt x="792217" y="117866"/>
                  </a:lnTo>
                  <a:lnTo>
                    <a:pt x="791818" y="117912"/>
                  </a:lnTo>
                  <a:lnTo>
                    <a:pt x="791764" y="117920"/>
                  </a:lnTo>
                  <a:lnTo>
                    <a:pt x="791518" y="117972"/>
                  </a:lnTo>
                  <a:lnTo>
                    <a:pt x="791347" y="118105"/>
                  </a:lnTo>
                  <a:lnTo>
                    <a:pt x="791099" y="118354"/>
                  </a:lnTo>
                  <a:lnTo>
                    <a:pt x="790901" y="118584"/>
                  </a:lnTo>
                  <a:lnTo>
                    <a:pt x="790461" y="118703"/>
                  </a:lnTo>
                  <a:lnTo>
                    <a:pt x="790033" y="118850"/>
                  </a:lnTo>
                  <a:lnTo>
                    <a:pt x="789717" y="118879"/>
                  </a:lnTo>
                  <a:lnTo>
                    <a:pt x="789484" y="118850"/>
                  </a:lnTo>
                  <a:lnTo>
                    <a:pt x="789177" y="118758"/>
                  </a:lnTo>
                  <a:lnTo>
                    <a:pt x="788834" y="118619"/>
                  </a:lnTo>
                  <a:lnTo>
                    <a:pt x="788406" y="118563"/>
                  </a:lnTo>
                  <a:lnTo>
                    <a:pt x="788155" y="118507"/>
                  </a:lnTo>
                  <a:lnTo>
                    <a:pt x="787942" y="118302"/>
                  </a:lnTo>
                  <a:lnTo>
                    <a:pt x="787774" y="118155"/>
                  </a:lnTo>
                  <a:lnTo>
                    <a:pt x="787476" y="118080"/>
                  </a:lnTo>
                  <a:lnTo>
                    <a:pt x="787253" y="118107"/>
                  </a:lnTo>
                  <a:lnTo>
                    <a:pt x="786584" y="118237"/>
                  </a:lnTo>
                  <a:lnTo>
                    <a:pt x="786314" y="118220"/>
                  </a:lnTo>
                  <a:lnTo>
                    <a:pt x="785989" y="118145"/>
                  </a:lnTo>
                  <a:lnTo>
                    <a:pt x="785794" y="118098"/>
                  </a:lnTo>
                  <a:lnTo>
                    <a:pt x="785627" y="118033"/>
                  </a:lnTo>
                  <a:lnTo>
                    <a:pt x="785478" y="117996"/>
                  </a:lnTo>
                  <a:lnTo>
                    <a:pt x="785320" y="118042"/>
                  </a:lnTo>
                  <a:lnTo>
                    <a:pt x="785208" y="118210"/>
                  </a:lnTo>
                  <a:lnTo>
                    <a:pt x="785087" y="118359"/>
                  </a:lnTo>
                  <a:lnTo>
                    <a:pt x="784901" y="118638"/>
                  </a:lnTo>
                  <a:lnTo>
                    <a:pt x="784706" y="118823"/>
                  </a:lnTo>
                  <a:lnTo>
                    <a:pt x="784502" y="118999"/>
                  </a:lnTo>
                  <a:lnTo>
                    <a:pt x="784298" y="119241"/>
                  </a:lnTo>
                  <a:lnTo>
                    <a:pt x="784139" y="119389"/>
                  </a:lnTo>
                  <a:lnTo>
                    <a:pt x="784018" y="119454"/>
                  </a:lnTo>
                  <a:lnTo>
                    <a:pt x="783745" y="119502"/>
                  </a:lnTo>
                  <a:lnTo>
                    <a:pt x="783532" y="119569"/>
                  </a:lnTo>
                  <a:lnTo>
                    <a:pt x="783256" y="119817"/>
                  </a:lnTo>
                  <a:lnTo>
                    <a:pt x="782653" y="120276"/>
                  </a:lnTo>
                  <a:lnTo>
                    <a:pt x="782214" y="120523"/>
                  </a:lnTo>
                  <a:lnTo>
                    <a:pt x="782019" y="120662"/>
                  </a:lnTo>
                  <a:lnTo>
                    <a:pt x="781722" y="120913"/>
                  </a:lnTo>
                  <a:lnTo>
                    <a:pt x="781462" y="121090"/>
                  </a:lnTo>
                  <a:lnTo>
                    <a:pt x="781228" y="121201"/>
                  </a:lnTo>
                  <a:lnTo>
                    <a:pt x="780721" y="121294"/>
                  </a:lnTo>
                  <a:lnTo>
                    <a:pt x="780243" y="121371"/>
                  </a:lnTo>
                  <a:lnTo>
                    <a:pt x="779935" y="121448"/>
                  </a:lnTo>
                  <a:lnTo>
                    <a:pt x="779643" y="121509"/>
                  </a:lnTo>
                  <a:lnTo>
                    <a:pt x="779168" y="121672"/>
                  </a:lnTo>
                  <a:lnTo>
                    <a:pt x="779095" y="121691"/>
                  </a:lnTo>
                  <a:lnTo>
                    <a:pt x="778804" y="121766"/>
                  </a:lnTo>
                  <a:lnTo>
                    <a:pt x="778781" y="121770"/>
                  </a:lnTo>
                  <a:lnTo>
                    <a:pt x="778572" y="121814"/>
                  </a:lnTo>
                  <a:lnTo>
                    <a:pt x="778478" y="121899"/>
                  </a:lnTo>
                  <a:lnTo>
                    <a:pt x="778365" y="122232"/>
                  </a:lnTo>
                  <a:lnTo>
                    <a:pt x="778212" y="122601"/>
                  </a:lnTo>
                  <a:lnTo>
                    <a:pt x="777888" y="123201"/>
                  </a:lnTo>
                  <a:lnTo>
                    <a:pt x="777719" y="123570"/>
                  </a:lnTo>
                  <a:lnTo>
                    <a:pt x="777534" y="124031"/>
                  </a:lnTo>
                  <a:lnTo>
                    <a:pt x="776503" y="125031"/>
                  </a:lnTo>
                  <a:lnTo>
                    <a:pt x="775918" y="125569"/>
                  </a:lnTo>
                  <a:lnTo>
                    <a:pt x="775472" y="126016"/>
                  </a:lnTo>
                  <a:lnTo>
                    <a:pt x="775149" y="126216"/>
                  </a:lnTo>
                  <a:lnTo>
                    <a:pt x="774718" y="126277"/>
                  </a:lnTo>
                  <a:lnTo>
                    <a:pt x="774379" y="126246"/>
                  </a:lnTo>
                  <a:lnTo>
                    <a:pt x="773840" y="126200"/>
                  </a:lnTo>
                  <a:lnTo>
                    <a:pt x="773440" y="126200"/>
                  </a:lnTo>
                  <a:lnTo>
                    <a:pt x="772563" y="126539"/>
                  </a:lnTo>
                  <a:lnTo>
                    <a:pt x="771932" y="126877"/>
                  </a:lnTo>
                  <a:lnTo>
                    <a:pt x="771547" y="127108"/>
                  </a:lnTo>
                  <a:lnTo>
                    <a:pt x="770977" y="127384"/>
                  </a:lnTo>
                  <a:lnTo>
                    <a:pt x="770238" y="127893"/>
                  </a:lnTo>
                  <a:lnTo>
                    <a:pt x="769469" y="128216"/>
                  </a:lnTo>
                  <a:lnTo>
                    <a:pt x="769099" y="128523"/>
                  </a:lnTo>
                  <a:lnTo>
                    <a:pt x="768915" y="128754"/>
                  </a:lnTo>
                  <a:lnTo>
                    <a:pt x="768823" y="129138"/>
                  </a:lnTo>
                  <a:lnTo>
                    <a:pt x="768638" y="129615"/>
                  </a:lnTo>
                  <a:lnTo>
                    <a:pt x="768635" y="129619"/>
                  </a:lnTo>
                  <a:lnTo>
                    <a:pt x="768492" y="129872"/>
                  </a:lnTo>
                  <a:lnTo>
                    <a:pt x="768153" y="130099"/>
                  </a:lnTo>
                  <a:lnTo>
                    <a:pt x="768147" y="130102"/>
                  </a:lnTo>
                  <a:lnTo>
                    <a:pt x="768015" y="130210"/>
                  </a:lnTo>
                  <a:lnTo>
                    <a:pt x="767820" y="130493"/>
                  </a:lnTo>
                  <a:lnTo>
                    <a:pt x="767731" y="130695"/>
                  </a:lnTo>
                  <a:lnTo>
                    <a:pt x="767669" y="130814"/>
                  </a:lnTo>
                  <a:lnTo>
                    <a:pt x="767574" y="130928"/>
                  </a:lnTo>
                  <a:lnTo>
                    <a:pt x="767492" y="130991"/>
                  </a:lnTo>
                  <a:lnTo>
                    <a:pt x="767152" y="131104"/>
                  </a:lnTo>
                  <a:lnTo>
                    <a:pt x="766887" y="131123"/>
                  </a:lnTo>
                  <a:lnTo>
                    <a:pt x="766553" y="131155"/>
                  </a:lnTo>
                  <a:lnTo>
                    <a:pt x="766219" y="131060"/>
                  </a:lnTo>
                  <a:lnTo>
                    <a:pt x="765998" y="130814"/>
                  </a:lnTo>
                  <a:lnTo>
                    <a:pt x="765859" y="130716"/>
                  </a:lnTo>
                  <a:lnTo>
                    <a:pt x="765793" y="130683"/>
                  </a:lnTo>
                  <a:lnTo>
                    <a:pt x="765731" y="130655"/>
                  </a:lnTo>
                  <a:lnTo>
                    <a:pt x="765591" y="130593"/>
                  </a:lnTo>
                  <a:lnTo>
                    <a:pt x="765579" y="130587"/>
                  </a:lnTo>
                  <a:lnTo>
                    <a:pt x="765362" y="130542"/>
                  </a:lnTo>
                  <a:lnTo>
                    <a:pt x="765130" y="130460"/>
                  </a:lnTo>
                  <a:lnTo>
                    <a:pt x="764599" y="130167"/>
                  </a:lnTo>
                  <a:lnTo>
                    <a:pt x="764153" y="130071"/>
                  </a:lnTo>
                  <a:lnTo>
                    <a:pt x="763903" y="129962"/>
                  </a:lnTo>
                  <a:lnTo>
                    <a:pt x="763756" y="129832"/>
                  </a:lnTo>
                  <a:lnTo>
                    <a:pt x="763626" y="129778"/>
                  </a:lnTo>
                  <a:lnTo>
                    <a:pt x="763490" y="129765"/>
                  </a:lnTo>
                  <a:lnTo>
                    <a:pt x="763324" y="129783"/>
                  </a:lnTo>
                  <a:lnTo>
                    <a:pt x="763113" y="129767"/>
                  </a:lnTo>
                  <a:lnTo>
                    <a:pt x="762780" y="129657"/>
                  </a:lnTo>
                  <a:lnTo>
                    <a:pt x="762455" y="129581"/>
                  </a:lnTo>
                  <a:lnTo>
                    <a:pt x="762407" y="129586"/>
                  </a:lnTo>
                  <a:lnTo>
                    <a:pt x="762396" y="129579"/>
                  </a:lnTo>
                  <a:lnTo>
                    <a:pt x="762187" y="129459"/>
                  </a:lnTo>
                  <a:lnTo>
                    <a:pt x="761990" y="129414"/>
                  </a:lnTo>
                  <a:lnTo>
                    <a:pt x="761798" y="129428"/>
                  </a:lnTo>
                  <a:lnTo>
                    <a:pt x="761688" y="129508"/>
                  </a:lnTo>
                  <a:lnTo>
                    <a:pt x="761521" y="129674"/>
                  </a:lnTo>
                  <a:lnTo>
                    <a:pt x="761394" y="129711"/>
                  </a:lnTo>
                  <a:lnTo>
                    <a:pt x="761245" y="129685"/>
                  </a:lnTo>
                  <a:lnTo>
                    <a:pt x="761030" y="129423"/>
                  </a:lnTo>
                  <a:lnTo>
                    <a:pt x="760934" y="129375"/>
                  </a:lnTo>
                  <a:lnTo>
                    <a:pt x="760680" y="129299"/>
                  </a:lnTo>
                  <a:lnTo>
                    <a:pt x="760398" y="129274"/>
                  </a:lnTo>
                  <a:lnTo>
                    <a:pt x="760243" y="129256"/>
                  </a:lnTo>
                  <a:lnTo>
                    <a:pt x="759964" y="129127"/>
                  </a:lnTo>
                  <a:lnTo>
                    <a:pt x="759786" y="129115"/>
                  </a:lnTo>
                  <a:lnTo>
                    <a:pt x="759569" y="129133"/>
                  </a:lnTo>
                  <a:lnTo>
                    <a:pt x="759394" y="129121"/>
                  </a:lnTo>
                  <a:lnTo>
                    <a:pt x="759109" y="129034"/>
                  </a:lnTo>
                  <a:lnTo>
                    <a:pt x="758869" y="129008"/>
                  </a:lnTo>
                  <a:lnTo>
                    <a:pt x="758734" y="128916"/>
                  </a:lnTo>
                  <a:lnTo>
                    <a:pt x="758640" y="128797"/>
                  </a:lnTo>
                  <a:lnTo>
                    <a:pt x="758168" y="128446"/>
                  </a:lnTo>
                  <a:lnTo>
                    <a:pt x="757910" y="128101"/>
                  </a:lnTo>
                  <a:lnTo>
                    <a:pt x="757696" y="127839"/>
                  </a:lnTo>
                  <a:lnTo>
                    <a:pt x="757524" y="127582"/>
                  </a:lnTo>
                  <a:lnTo>
                    <a:pt x="757422" y="127464"/>
                  </a:lnTo>
                  <a:lnTo>
                    <a:pt x="757252" y="127334"/>
                  </a:lnTo>
                  <a:lnTo>
                    <a:pt x="757106" y="127314"/>
                  </a:lnTo>
                  <a:lnTo>
                    <a:pt x="757004" y="127238"/>
                  </a:lnTo>
                  <a:lnTo>
                    <a:pt x="756921" y="127133"/>
                  </a:lnTo>
                  <a:lnTo>
                    <a:pt x="756886" y="126812"/>
                  </a:lnTo>
                  <a:lnTo>
                    <a:pt x="756787" y="126711"/>
                  </a:lnTo>
                  <a:lnTo>
                    <a:pt x="756612" y="126593"/>
                  </a:lnTo>
                  <a:lnTo>
                    <a:pt x="756192" y="126426"/>
                  </a:lnTo>
                  <a:lnTo>
                    <a:pt x="755966" y="126285"/>
                  </a:lnTo>
                  <a:lnTo>
                    <a:pt x="755698" y="125921"/>
                  </a:lnTo>
                  <a:lnTo>
                    <a:pt x="755438" y="125720"/>
                  </a:lnTo>
                  <a:lnTo>
                    <a:pt x="755390" y="125733"/>
                  </a:lnTo>
                  <a:lnTo>
                    <a:pt x="754937" y="125659"/>
                  </a:lnTo>
                  <a:lnTo>
                    <a:pt x="754727" y="125668"/>
                  </a:lnTo>
                  <a:lnTo>
                    <a:pt x="754462" y="125622"/>
                  </a:lnTo>
                  <a:lnTo>
                    <a:pt x="754319" y="125574"/>
                  </a:lnTo>
                  <a:lnTo>
                    <a:pt x="753567" y="125434"/>
                  </a:lnTo>
                  <a:lnTo>
                    <a:pt x="753362" y="125447"/>
                  </a:lnTo>
                  <a:lnTo>
                    <a:pt x="753198" y="125535"/>
                  </a:lnTo>
                  <a:lnTo>
                    <a:pt x="753031" y="125574"/>
                  </a:lnTo>
                  <a:lnTo>
                    <a:pt x="752509" y="125574"/>
                  </a:lnTo>
                  <a:lnTo>
                    <a:pt x="752250" y="125594"/>
                  </a:lnTo>
                  <a:lnTo>
                    <a:pt x="751696" y="125527"/>
                  </a:lnTo>
                  <a:lnTo>
                    <a:pt x="751226" y="125503"/>
                  </a:lnTo>
                  <a:lnTo>
                    <a:pt x="750985" y="125501"/>
                  </a:lnTo>
                  <a:lnTo>
                    <a:pt x="750769" y="125535"/>
                  </a:lnTo>
                  <a:lnTo>
                    <a:pt x="750617" y="125577"/>
                  </a:lnTo>
                  <a:lnTo>
                    <a:pt x="750552" y="125628"/>
                  </a:lnTo>
                  <a:lnTo>
                    <a:pt x="750190" y="125800"/>
                  </a:lnTo>
                  <a:lnTo>
                    <a:pt x="750041" y="125901"/>
                  </a:lnTo>
                  <a:lnTo>
                    <a:pt x="749525" y="126158"/>
                  </a:lnTo>
                  <a:lnTo>
                    <a:pt x="749265" y="126240"/>
                  </a:lnTo>
                  <a:lnTo>
                    <a:pt x="748729" y="126522"/>
                  </a:lnTo>
                  <a:lnTo>
                    <a:pt x="748099" y="126725"/>
                  </a:lnTo>
                  <a:lnTo>
                    <a:pt x="747267" y="127266"/>
                  </a:lnTo>
                  <a:lnTo>
                    <a:pt x="746999" y="127348"/>
                  </a:lnTo>
                  <a:lnTo>
                    <a:pt x="746986" y="127350"/>
                  </a:lnTo>
                  <a:lnTo>
                    <a:pt x="746985" y="127351"/>
                  </a:lnTo>
                  <a:lnTo>
                    <a:pt x="746884" y="127315"/>
                  </a:lnTo>
                  <a:lnTo>
                    <a:pt x="746467" y="127169"/>
                  </a:lnTo>
                  <a:lnTo>
                    <a:pt x="745343" y="126856"/>
                  </a:lnTo>
                  <a:lnTo>
                    <a:pt x="744176" y="126737"/>
                  </a:lnTo>
                  <a:lnTo>
                    <a:pt x="743485" y="126308"/>
                  </a:lnTo>
                  <a:lnTo>
                    <a:pt x="742842" y="125451"/>
                  </a:lnTo>
                  <a:lnTo>
                    <a:pt x="741920" y="124899"/>
                  </a:lnTo>
                  <a:lnTo>
                    <a:pt x="740576" y="124093"/>
                  </a:lnTo>
                  <a:lnTo>
                    <a:pt x="740069" y="123494"/>
                  </a:lnTo>
                  <a:lnTo>
                    <a:pt x="739538" y="123107"/>
                  </a:lnTo>
                  <a:lnTo>
                    <a:pt x="739070" y="123011"/>
                  </a:lnTo>
                  <a:lnTo>
                    <a:pt x="738732" y="123188"/>
                  </a:lnTo>
                  <a:lnTo>
                    <a:pt x="738393" y="123526"/>
                  </a:lnTo>
                  <a:lnTo>
                    <a:pt x="738207" y="124283"/>
                  </a:lnTo>
                  <a:lnTo>
                    <a:pt x="737296" y="125167"/>
                  </a:lnTo>
                  <a:lnTo>
                    <a:pt x="736865" y="125867"/>
                  </a:lnTo>
                  <a:lnTo>
                    <a:pt x="736793" y="125984"/>
                  </a:lnTo>
                  <a:lnTo>
                    <a:pt x="736391" y="126222"/>
                  </a:lnTo>
                  <a:lnTo>
                    <a:pt x="736211" y="126311"/>
                  </a:lnTo>
                  <a:lnTo>
                    <a:pt x="735743" y="126761"/>
                  </a:lnTo>
                  <a:lnTo>
                    <a:pt x="735068" y="127529"/>
                  </a:lnTo>
                  <a:lnTo>
                    <a:pt x="734469" y="128202"/>
                  </a:lnTo>
                  <a:lnTo>
                    <a:pt x="734039" y="128782"/>
                  </a:lnTo>
                  <a:lnTo>
                    <a:pt x="733607" y="129137"/>
                  </a:lnTo>
                  <a:lnTo>
                    <a:pt x="733214" y="129493"/>
                  </a:lnTo>
                  <a:lnTo>
                    <a:pt x="732747" y="129848"/>
                  </a:lnTo>
                  <a:lnTo>
                    <a:pt x="732334" y="129998"/>
                  </a:lnTo>
                  <a:lnTo>
                    <a:pt x="731791" y="130111"/>
                  </a:lnTo>
                  <a:lnTo>
                    <a:pt x="731305" y="130205"/>
                  </a:lnTo>
                  <a:lnTo>
                    <a:pt x="731168" y="130211"/>
                  </a:lnTo>
                  <a:lnTo>
                    <a:pt x="730671" y="130206"/>
                  </a:lnTo>
                  <a:lnTo>
                    <a:pt x="730200" y="130131"/>
                  </a:lnTo>
                  <a:lnTo>
                    <a:pt x="729579" y="130347"/>
                  </a:lnTo>
                  <a:lnTo>
                    <a:pt x="728917" y="130423"/>
                  </a:lnTo>
                  <a:lnTo>
                    <a:pt x="728675" y="130325"/>
                  </a:lnTo>
                  <a:lnTo>
                    <a:pt x="727969" y="129199"/>
                  </a:lnTo>
                  <a:lnTo>
                    <a:pt x="727402" y="128494"/>
                  </a:lnTo>
                  <a:lnTo>
                    <a:pt x="726288" y="127436"/>
                  </a:lnTo>
                  <a:lnTo>
                    <a:pt x="725799" y="127137"/>
                  </a:lnTo>
                  <a:lnTo>
                    <a:pt x="725633" y="127035"/>
                  </a:lnTo>
                  <a:lnTo>
                    <a:pt x="725438" y="126987"/>
                  </a:lnTo>
                  <a:lnTo>
                    <a:pt x="725176" y="126897"/>
                  </a:lnTo>
                  <a:lnTo>
                    <a:pt x="725142" y="126863"/>
                  </a:lnTo>
                  <a:lnTo>
                    <a:pt x="724966" y="126770"/>
                  </a:lnTo>
                  <a:lnTo>
                    <a:pt x="724520" y="126589"/>
                  </a:lnTo>
                  <a:lnTo>
                    <a:pt x="724257" y="126561"/>
                  </a:lnTo>
                  <a:lnTo>
                    <a:pt x="723821" y="126548"/>
                  </a:lnTo>
                  <a:lnTo>
                    <a:pt x="723578" y="126542"/>
                  </a:lnTo>
                  <a:lnTo>
                    <a:pt x="722969" y="126372"/>
                  </a:lnTo>
                  <a:lnTo>
                    <a:pt x="722580" y="126088"/>
                  </a:lnTo>
                  <a:lnTo>
                    <a:pt x="722247" y="126070"/>
                  </a:lnTo>
                  <a:lnTo>
                    <a:pt x="722134" y="126053"/>
                  </a:lnTo>
                  <a:lnTo>
                    <a:pt x="722018" y="126059"/>
                  </a:lnTo>
                  <a:lnTo>
                    <a:pt x="721705" y="126141"/>
                  </a:lnTo>
                  <a:lnTo>
                    <a:pt x="721389" y="126113"/>
                  </a:lnTo>
                  <a:lnTo>
                    <a:pt x="721243" y="126073"/>
                  </a:lnTo>
                  <a:lnTo>
                    <a:pt x="720915" y="125879"/>
                  </a:lnTo>
                  <a:lnTo>
                    <a:pt x="720786" y="125733"/>
                  </a:lnTo>
                  <a:lnTo>
                    <a:pt x="720605" y="125422"/>
                  </a:lnTo>
                  <a:lnTo>
                    <a:pt x="720520" y="125349"/>
                  </a:lnTo>
                  <a:lnTo>
                    <a:pt x="720308" y="125244"/>
                  </a:lnTo>
                  <a:lnTo>
                    <a:pt x="720150" y="125197"/>
                  </a:lnTo>
                  <a:lnTo>
                    <a:pt x="720012" y="125061"/>
                  </a:lnTo>
                  <a:lnTo>
                    <a:pt x="719931" y="125002"/>
                  </a:lnTo>
                  <a:lnTo>
                    <a:pt x="719534" y="124854"/>
                  </a:lnTo>
                  <a:lnTo>
                    <a:pt x="719493" y="124838"/>
                  </a:lnTo>
                  <a:lnTo>
                    <a:pt x="719353" y="124751"/>
                  </a:lnTo>
                  <a:lnTo>
                    <a:pt x="719188" y="124610"/>
                  </a:lnTo>
                  <a:lnTo>
                    <a:pt x="719078" y="124548"/>
                  </a:lnTo>
                  <a:lnTo>
                    <a:pt x="718867" y="124498"/>
                  </a:lnTo>
                  <a:lnTo>
                    <a:pt x="718646" y="124540"/>
                  </a:lnTo>
                  <a:lnTo>
                    <a:pt x="718632" y="124542"/>
                  </a:lnTo>
                  <a:lnTo>
                    <a:pt x="718549" y="124544"/>
                  </a:lnTo>
                  <a:lnTo>
                    <a:pt x="717761" y="124564"/>
                  </a:lnTo>
                  <a:lnTo>
                    <a:pt x="717202" y="124664"/>
                  </a:lnTo>
                  <a:lnTo>
                    <a:pt x="716773" y="124820"/>
                  </a:lnTo>
                  <a:lnTo>
                    <a:pt x="716499" y="124449"/>
                  </a:lnTo>
                  <a:lnTo>
                    <a:pt x="716232" y="123951"/>
                  </a:lnTo>
                  <a:lnTo>
                    <a:pt x="715991" y="123542"/>
                  </a:lnTo>
                  <a:lnTo>
                    <a:pt x="715540" y="121853"/>
                  </a:lnTo>
                  <a:lnTo>
                    <a:pt x="715519" y="121806"/>
                  </a:lnTo>
                  <a:lnTo>
                    <a:pt x="715047" y="120471"/>
                  </a:lnTo>
                  <a:lnTo>
                    <a:pt x="714890" y="119528"/>
                  </a:lnTo>
                  <a:lnTo>
                    <a:pt x="715073" y="118533"/>
                  </a:lnTo>
                  <a:lnTo>
                    <a:pt x="715099" y="117564"/>
                  </a:lnTo>
                  <a:lnTo>
                    <a:pt x="714785" y="116621"/>
                  </a:lnTo>
                  <a:lnTo>
                    <a:pt x="714419" y="115966"/>
                  </a:lnTo>
                  <a:lnTo>
                    <a:pt x="713632" y="115180"/>
                  </a:lnTo>
                  <a:lnTo>
                    <a:pt x="712898" y="114290"/>
                  </a:lnTo>
                  <a:lnTo>
                    <a:pt x="711901" y="113562"/>
                  </a:lnTo>
                  <a:lnTo>
                    <a:pt x="711300" y="113262"/>
                  </a:lnTo>
                  <a:lnTo>
                    <a:pt x="710698" y="113134"/>
                  </a:lnTo>
                  <a:lnTo>
                    <a:pt x="710381" y="113168"/>
                  </a:lnTo>
                  <a:lnTo>
                    <a:pt x="710063" y="113288"/>
                  </a:lnTo>
                  <a:lnTo>
                    <a:pt x="709817" y="113522"/>
                  </a:lnTo>
                  <a:lnTo>
                    <a:pt x="709484" y="113902"/>
                  </a:lnTo>
                  <a:lnTo>
                    <a:pt x="708990" y="114363"/>
                  </a:lnTo>
                  <a:lnTo>
                    <a:pt x="708527" y="114592"/>
                  </a:lnTo>
                  <a:lnTo>
                    <a:pt x="707957" y="114676"/>
                  </a:lnTo>
                  <a:lnTo>
                    <a:pt x="706922" y="114740"/>
                  </a:lnTo>
                  <a:lnTo>
                    <a:pt x="705909" y="114719"/>
                  </a:lnTo>
                  <a:lnTo>
                    <a:pt x="705507" y="114824"/>
                  </a:lnTo>
                  <a:lnTo>
                    <a:pt x="705086" y="115013"/>
                  </a:lnTo>
                  <a:lnTo>
                    <a:pt x="704451" y="115668"/>
                  </a:lnTo>
                  <a:lnTo>
                    <a:pt x="704051" y="116153"/>
                  </a:lnTo>
                  <a:lnTo>
                    <a:pt x="703565" y="116449"/>
                  </a:lnTo>
                  <a:lnTo>
                    <a:pt x="702514" y="116929"/>
                  </a:lnTo>
                  <a:lnTo>
                    <a:pt x="702228" y="117136"/>
                  </a:lnTo>
                  <a:lnTo>
                    <a:pt x="701753" y="117706"/>
                  </a:lnTo>
                  <a:lnTo>
                    <a:pt x="701277" y="118397"/>
                  </a:lnTo>
                  <a:lnTo>
                    <a:pt x="700914" y="118873"/>
                  </a:lnTo>
                  <a:lnTo>
                    <a:pt x="700603" y="119262"/>
                  </a:lnTo>
                  <a:lnTo>
                    <a:pt x="700439" y="119383"/>
                  </a:lnTo>
                  <a:lnTo>
                    <a:pt x="700187" y="119487"/>
                  </a:lnTo>
                  <a:lnTo>
                    <a:pt x="700031" y="119513"/>
                  </a:lnTo>
                  <a:lnTo>
                    <a:pt x="699911" y="119495"/>
                  </a:lnTo>
                  <a:lnTo>
                    <a:pt x="699617" y="119331"/>
                  </a:lnTo>
                  <a:lnTo>
                    <a:pt x="699349" y="119090"/>
                  </a:lnTo>
                  <a:lnTo>
                    <a:pt x="699037" y="118518"/>
                  </a:lnTo>
                  <a:lnTo>
                    <a:pt x="698864" y="118250"/>
                  </a:lnTo>
                  <a:lnTo>
                    <a:pt x="698614" y="118104"/>
                  </a:lnTo>
                  <a:lnTo>
                    <a:pt x="698155" y="118052"/>
                  </a:lnTo>
                  <a:lnTo>
                    <a:pt x="697697" y="118034"/>
                  </a:lnTo>
                  <a:lnTo>
                    <a:pt x="697273" y="117991"/>
                  </a:lnTo>
                  <a:lnTo>
                    <a:pt x="696996" y="117861"/>
                  </a:lnTo>
                  <a:lnTo>
                    <a:pt x="696382" y="117525"/>
                  </a:lnTo>
                  <a:lnTo>
                    <a:pt x="695725" y="117282"/>
                  </a:lnTo>
                  <a:lnTo>
                    <a:pt x="695534" y="117111"/>
                  </a:lnTo>
                  <a:lnTo>
                    <a:pt x="695336" y="116739"/>
                  </a:lnTo>
                  <a:lnTo>
                    <a:pt x="695241" y="116341"/>
                  </a:lnTo>
                  <a:lnTo>
                    <a:pt x="695145" y="115961"/>
                  </a:lnTo>
                  <a:lnTo>
                    <a:pt x="695050" y="115666"/>
                  </a:lnTo>
                  <a:lnTo>
                    <a:pt x="694773" y="115399"/>
                  </a:lnTo>
                  <a:lnTo>
                    <a:pt x="694532" y="115243"/>
                  </a:lnTo>
                  <a:lnTo>
                    <a:pt x="694194" y="115165"/>
                  </a:lnTo>
                  <a:lnTo>
                    <a:pt x="693892" y="115131"/>
                  </a:lnTo>
                  <a:lnTo>
                    <a:pt x="693615" y="115087"/>
                  </a:lnTo>
                  <a:lnTo>
                    <a:pt x="693191" y="114768"/>
                  </a:lnTo>
                  <a:lnTo>
                    <a:pt x="693024" y="114709"/>
                  </a:lnTo>
                  <a:lnTo>
                    <a:pt x="692851" y="114741"/>
                  </a:lnTo>
                  <a:lnTo>
                    <a:pt x="692645" y="114819"/>
                  </a:lnTo>
                  <a:lnTo>
                    <a:pt x="692124" y="115151"/>
                  </a:lnTo>
                  <a:lnTo>
                    <a:pt x="691839" y="115214"/>
                  </a:lnTo>
                  <a:lnTo>
                    <a:pt x="691507" y="115167"/>
                  </a:lnTo>
                  <a:lnTo>
                    <a:pt x="691224" y="115088"/>
                  </a:lnTo>
                  <a:lnTo>
                    <a:pt x="690892" y="114804"/>
                  </a:lnTo>
                  <a:lnTo>
                    <a:pt x="690359" y="114252"/>
                  </a:lnTo>
                  <a:lnTo>
                    <a:pt x="690084" y="113977"/>
                  </a:lnTo>
                  <a:lnTo>
                    <a:pt x="689857" y="113815"/>
                  </a:lnTo>
                  <a:lnTo>
                    <a:pt x="689752" y="113759"/>
                  </a:lnTo>
                  <a:lnTo>
                    <a:pt x="689606" y="113734"/>
                  </a:lnTo>
                  <a:lnTo>
                    <a:pt x="689380" y="113807"/>
                  </a:lnTo>
                  <a:lnTo>
                    <a:pt x="689113" y="113856"/>
                  </a:lnTo>
                  <a:lnTo>
                    <a:pt x="688716" y="113992"/>
                  </a:lnTo>
                  <a:lnTo>
                    <a:pt x="688417" y="114001"/>
                  </a:lnTo>
                  <a:lnTo>
                    <a:pt x="687859" y="113953"/>
                  </a:lnTo>
                  <a:lnTo>
                    <a:pt x="686548" y="113677"/>
                  </a:lnTo>
                  <a:lnTo>
                    <a:pt x="685553" y="113580"/>
                  </a:lnTo>
                  <a:lnTo>
                    <a:pt x="684897" y="113475"/>
                  </a:lnTo>
                  <a:lnTo>
                    <a:pt x="684178" y="113322"/>
                  </a:lnTo>
                  <a:lnTo>
                    <a:pt x="683790" y="113225"/>
                  </a:lnTo>
                  <a:lnTo>
                    <a:pt x="683644" y="113087"/>
                  </a:lnTo>
                  <a:lnTo>
                    <a:pt x="683506" y="112885"/>
                  </a:lnTo>
                  <a:lnTo>
                    <a:pt x="683467" y="112586"/>
                  </a:lnTo>
                  <a:lnTo>
                    <a:pt x="683450" y="111947"/>
                  </a:lnTo>
                  <a:lnTo>
                    <a:pt x="683345" y="111253"/>
                  </a:lnTo>
                  <a:lnTo>
                    <a:pt x="683118" y="110241"/>
                  </a:lnTo>
                  <a:lnTo>
                    <a:pt x="682875" y="109077"/>
                  </a:lnTo>
                  <a:lnTo>
                    <a:pt x="682770" y="108544"/>
                  </a:lnTo>
                  <a:lnTo>
                    <a:pt x="682681" y="108107"/>
                  </a:lnTo>
                  <a:lnTo>
                    <a:pt x="682665" y="107703"/>
                  </a:lnTo>
                  <a:lnTo>
                    <a:pt x="682657" y="107500"/>
                  </a:lnTo>
                  <a:lnTo>
                    <a:pt x="682576" y="107306"/>
                  </a:lnTo>
                  <a:lnTo>
                    <a:pt x="682398" y="107048"/>
                  </a:lnTo>
                  <a:lnTo>
                    <a:pt x="682163" y="106757"/>
                  </a:lnTo>
                  <a:lnTo>
                    <a:pt x="682074" y="106579"/>
                  </a:lnTo>
                  <a:lnTo>
                    <a:pt x="681994" y="106345"/>
                  </a:lnTo>
                  <a:lnTo>
                    <a:pt x="681994" y="106134"/>
                  </a:lnTo>
                  <a:lnTo>
                    <a:pt x="681994" y="105916"/>
                  </a:lnTo>
                  <a:lnTo>
                    <a:pt x="682042" y="105642"/>
                  </a:lnTo>
                  <a:lnTo>
                    <a:pt x="682034" y="105261"/>
                  </a:lnTo>
                  <a:lnTo>
                    <a:pt x="681880" y="104897"/>
                  </a:lnTo>
                  <a:lnTo>
                    <a:pt x="681727" y="104671"/>
                  </a:lnTo>
                  <a:lnTo>
                    <a:pt x="681355" y="104307"/>
                  </a:lnTo>
                  <a:lnTo>
                    <a:pt x="680699" y="103912"/>
                  </a:lnTo>
                  <a:lnTo>
                    <a:pt x="680125" y="103677"/>
                  </a:lnTo>
                  <a:lnTo>
                    <a:pt x="679898" y="103531"/>
                  </a:lnTo>
                  <a:lnTo>
                    <a:pt x="679575" y="103199"/>
                  </a:lnTo>
                  <a:lnTo>
                    <a:pt x="679292" y="102690"/>
                  </a:lnTo>
                  <a:lnTo>
                    <a:pt x="678911" y="102060"/>
                  </a:lnTo>
                  <a:lnTo>
                    <a:pt x="678466" y="101389"/>
                  </a:lnTo>
                  <a:lnTo>
                    <a:pt x="678175" y="100710"/>
                  </a:lnTo>
                  <a:lnTo>
                    <a:pt x="677949" y="100063"/>
                  </a:lnTo>
                  <a:lnTo>
                    <a:pt x="677649" y="99610"/>
                  </a:lnTo>
                  <a:lnTo>
                    <a:pt x="677350" y="99359"/>
                  </a:lnTo>
                  <a:lnTo>
                    <a:pt x="676995" y="99157"/>
                  </a:lnTo>
                  <a:lnTo>
                    <a:pt x="676759" y="99117"/>
                  </a:lnTo>
                  <a:lnTo>
                    <a:pt x="676291" y="99068"/>
                  </a:lnTo>
                  <a:lnTo>
                    <a:pt x="675942" y="99085"/>
                  </a:lnTo>
                  <a:lnTo>
                    <a:pt x="675456" y="99230"/>
                  </a:lnTo>
                  <a:lnTo>
                    <a:pt x="675068" y="99424"/>
                  </a:lnTo>
                  <a:lnTo>
                    <a:pt x="674810" y="99586"/>
                  </a:lnTo>
                  <a:lnTo>
                    <a:pt x="674640" y="99829"/>
                  </a:lnTo>
                  <a:lnTo>
                    <a:pt x="674454" y="100193"/>
                  </a:lnTo>
                  <a:lnTo>
                    <a:pt x="674356" y="100499"/>
                  </a:lnTo>
                  <a:lnTo>
                    <a:pt x="674291" y="100936"/>
                  </a:lnTo>
                  <a:lnTo>
                    <a:pt x="674235" y="101506"/>
                  </a:lnTo>
                  <a:lnTo>
                    <a:pt x="674211" y="102137"/>
                  </a:lnTo>
                  <a:lnTo>
                    <a:pt x="674235" y="102428"/>
                  </a:lnTo>
                  <a:lnTo>
                    <a:pt x="674267" y="102629"/>
                  </a:lnTo>
                  <a:lnTo>
                    <a:pt x="674324" y="102808"/>
                  </a:lnTo>
                  <a:lnTo>
                    <a:pt x="674478" y="103083"/>
                  </a:lnTo>
                  <a:lnTo>
                    <a:pt x="674664" y="103560"/>
                  </a:lnTo>
                  <a:lnTo>
                    <a:pt x="674672" y="103802"/>
                  </a:lnTo>
                  <a:lnTo>
                    <a:pt x="674640" y="104085"/>
                  </a:lnTo>
                  <a:lnTo>
                    <a:pt x="674526" y="104360"/>
                  </a:lnTo>
                  <a:lnTo>
                    <a:pt x="674405" y="104449"/>
                  </a:lnTo>
                  <a:lnTo>
                    <a:pt x="674252" y="104514"/>
                  </a:lnTo>
                  <a:lnTo>
                    <a:pt x="674073" y="104506"/>
                  </a:lnTo>
                  <a:lnTo>
                    <a:pt x="673831" y="104457"/>
                  </a:lnTo>
                  <a:lnTo>
                    <a:pt x="673669" y="104368"/>
                  </a:lnTo>
                  <a:lnTo>
                    <a:pt x="673531" y="104295"/>
                  </a:lnTo>
                  <a:lnTo>
                    <a:pt x="673354" y="104230"/>
                  </a:lnTo>
                  <a:lnTo>
                    <a:pt x="673111" y="104191"/>
                  </a:lnTo>
                  <a:lnTo>
                    <a:pt x="672383" y="104109"/>
                  </a:lnTo>
                  <a:lnTo>
                    <a:pt x="671970" y="104101"/>
                  </a:lnTo>
                  <a:lnTo>
                    <a:pt x="671662" y="104077"/>
                  </a:lnTo>
                  <a:lnTo>
                    <a:pt x="671412" y="103972"/>
                  </a:lnTo>
                  <a:lnTo>
                    <a:pt x="671210" y="103851"/>
                  </a:lnTo>
                  <a:lnTo>
                    <a:pt x="670894" y="103511"/>
                  </a:lnTo>
                  <a:lnTo>
                    <a:pt x="670652" y="103236"/>
                  </a:lnTo>
                  <a:lnTo>
                    <a:pt x="670441" y="102969"/>
                  </a:lnTo>
                  <a:lnTo>
                    <a:pt x="670441" y="102662"/>
                  </a:lnTo>
                  <a:lnTo>
                    <a:pt x="670546" y="102331"/>
                  </a:lnTo>
                  <a:lnTo>
                    <a:pt x="670546" y="102072"/>
                  </a:lnTo>
                  <a:lnTo>
                    <a:pt x="670457" y="101877"/>
                  </a:lnTo>
                  <a:lnTo>
                    <a:pt x="670271" y="101806"/>
                  </a:lnTo>
                  <a:lnTo>
                    <a:pt x="670020" y="101757"/>
                  </a:lnTo>
                  <a:lnTo>
                    <a:pt x="669688" y="101757"/>
                  </a:lnTo>
                  <a:lnTo>
                    <a:pt x="668346" y="102120"/>
                  </a:lnTo>
                  <a:lnTo>
                    <a:pt x="667181" y="102452"/>
                  </a:lnTo>
                  <a:lnTo>
                    <a:pt x="666307" y="102670"/>
                  </a:lnTo>
                  <a:lnTo>
                    <a:pt x="666064" y="102799"/>
                  </a:lnTo>
                  <a:lnTo>
                    <a:pt x="665676" y="103228"/>
                  </a:lnTo>
                  <a:lnTo>
                    <a:pt x="665466" y="103648"/>
                  </a:lnTo>
                  <a:lnTo>
                    <a:pt x="665345" y="103948"/>
                  </a:lnTo>
                  <a:lnTo>
                    <a:pt x="665013" y="104449"/>
                  </a:lnTo>
                  <a:lnTo>
                    <a:pt x="664632" y="104918"/>
                  </a:lnTo>
                  <a:lnTo>
                    <a:pt x="664357" y="105137"/>
                  </a:lnTo>
                  <a:lnTo>
                    <a:pt x="664219" y="105152"/>
                  </a:lnTo>
                  <a:lnTo>
                    <a:pt x="663969" y="105144"/>
                  </a:lnTo>
                  <a:lnTo>
                    <a:pt x="663500" y="104991"/>
                  </a:lnTo>
                  <a:lnTo>
                    <a:pt x="662845" y="104845"/>
                  </a:lnTo>
                  <a:lnTo>
                    <a:pt x="662060" y="104853"/>
                  </a:lnTo>
                  <a:lnTo>
                    <a:pt x="661712" y="104773"/>
                  </a:lnTo>
                  <a:lnTo>
                    <a:pt x="661413" y="104643"/>
                  </a:lnTo>
                  <a:lnTo>
                    <a:pt x="661186" y="104424"/>
                  </a:lnTo>
                  <a:lnTo>
                    <a:pt x="660774" y="103907"/>
                  </a:lnTo>
                  <a:lnTo>
                    <a:pt x="660563" y="103721"/>
                  </a:lnTo>
                  <a:lnTo>
                    <a:pt x="660296" y="103697"/>
                  </a:lnTo>
                  <a:lnTo>
                    <a:pt x="659900" y="103762"/>
                  </a:lnTo>
                  <a:lnTo>
                    <a:pt x="659414" y="103939"/>
                  </a:lnTo>
                  <a:lnTo>
                    <a:pt x="659091" y="104077"/>
                  </a:lnTo>
                  <a:lnTo>
                    <a:pt x="658638" y="104360"/>
                  </a:lnTo>
                  <a:lnTo>
                    <a:pt x="658322" y="104579"/>
                  </a:lnTo>
                  <a:lnTo>
                    <a:pt x="658201" y="104756"/>
                  </a:lnTo>
                  <a:lnTo>
                    <a:pt x="658176" y="104942"/>
                  </a:lnTo>
                  <a:lnTo>
                    <a:pt x="658225" y="105185"/>
                  </a:lnTo>
                  <a:lnTo>
                    <a:pt x="658314" y="105451"/>
                  </a:lnTo>
                  <a:lnTo>
                    <a:pt x="658346" y="105659"/>
                  </a:lnTo>
                  <a:lnTo>
                    <a:pt x="658363" y="105958"/>
                  </a:lnTo>
                  <a:lnTo>
                    <a:pt x="658346" y="106407"/>
                  </a:lnTo>
                  <a:lnTo>
                    <a:pt x="658398" y="106761"/>
                  </a:lnTo>
                  <a:lnTo>
                    <a:pt x="658448" y="106839"/>
                  </a:lnTo>
                  <a:lnTo>
                    <a:pt x="658570" y="107033"/>
                  </a:lnTo>
                  <a:lnTo>
                    <a:pt x="658599" y="107255"/>
                  </a:lnTo>
                  <a:lnTo>
                    <a:pt x="658570" y="107405"/>
                  </a:lnTo>
                  <a:lnTo>
                    <a:pt x="658499" y="107527"/>
                  </a:lnTo>
                  <a:lnTo>
                    <a:pt x="658370" y="107648"/>
                  </a:lnTo>
                  <a:lnTo>
                    <a:pt x="658140" y="107771"/>
                  </a:lnTo>
                  <a:lnTo>
                    <a:pt x="657610" y="107949"/>
                  </a:lnTo>
                  <a:lnTo>
                    <a:pt x="656994" y="108071"/>
                  </a:lnTo>
                  <a:lnTo>
                    <a:pt x="656700" y="108093"/>
                  </a:lnTo>
                  <a:lnTo>
                    <a:pt x="656034" y="108056"/>
                  </a:lnTo>
                  <a:lnTo>
                    <a:pt x="655433" y="107956"/>
                  </a:lnTo>
                  <a:lnTo>
                    <a:pt x="654860" y="107913"/>
                  </a:lnTo>
                  <a:lnTo>
                    <a:pt x="654530" y="108007"/>
                  </a:lnTo>
                  <a:lnTo>
                    <a:pt x="654157" y="108300"/>
                  </a:lnTo>
                  <a:lnTo>
                    <a:pt x="653692" y="108722"/>
                  </a:lnTo>
                  <a:lnTo>
                    <a:pt x="653205" y="108980"/>
                  </a:lnTo>
                  <a:lnTo>
                    <a:pt x="652869" y="109116"/>
                  </a:lnTo>
                  <a:lnTo>
                    <a:pt x="652546" y="109122"/>
                  </a:lnTo>
                  <a:lnTo>
                    <a:pt x="652324" y="108951"/>
                  </a:lnTo>
                  <a:lnTo>
                    <a:pt x="652044" y="108536"/>
                  </a:lnTo>
                  <a:lnTo>
                    <a:pt x="651564" y="107906"/>
                  </a:lnTo>
                  <a:lnTo>
                    <a:pt x="651084" y="107663"/>
                  </a:lnTo>
                  <a:lnTo>
                    <a:pt x="650777" y="107656"/>
                  </a:lnTo>
                  <a:lnTo>
                    <a:pt x="650469" y="107677"/>
                  </a:lnTo>
                  <a:lnTo>
                    <a:pt x="650147" y="107813"/>
                  </a:lnTo>
                  <a:lnTo>
                    <a:pt x="649552" y="108142"/>
                  </a:lnTo>
                  <a:lnTo>
                    <a:pt x="649308" y="108372"/>
                  </a:lnTo>
                  <a:lnTo>
                    <a:pt x="648886" y="108787"/>
                  </a:lnTo>
                  <a:lnTo>
                    <a:pt x="648643" y="109109"/>
                  </a:lnTo>
                  <a:lnTo>
                    <a:pt x="648600" y="109310"/>
                  </a:lnTo>
                  <a:lnTo>
                    <a:pt x="648635" y="109596"/>
                  </a:lnTo>
                  <a:lnTo>
                    <a:pt x="648715" y="109732"/>
                  </a:lnTo>
                  <a:lnTo>
                    <a:pt x="648850" y="109947"/>
                  </a:lnTo>
                  <a:lnTo>
                    <a:pt x="649172" y="110197"/>
                  </a:lnTo>
                  <a:lnTo>
                    <a:pt x="649667" y="110491"/>
                  </a:lnTo>
                  <a:lnTo>
                    <a:pt x="650067" y="110727"/>
                  </a:lnTo>
                  <a:lnTo>
                    <a:pt x="650376" y="110892"/>
                  </a:lnTo>
                  <a:lnTo>
                    <a:pt x="650426" y="111106"/>
                  </a:lnTo>
                  <a:lnTo>
                    <a:pt x="650390" y="111286"/>
                  </a:lnTo>
                  <a:lnTo>
                    <a:pt x="650282" y="111457"/>
                  </a:lnTo>
                  <a:lnTo>
                    <a:pt x="649960" y="111595"/>
                  </a:lnTo>
                  <a:lnTo>
                    <a:pt x="649445" y="111818"/>
                  </a:lnTo>
                  <a:lnTo>
                    <a:pt x="649080" y="112118"/>
                  </a:lnTo>
                  <a:lnTo>
                    <a:pt x="648957" y="112362"/>
                  </a:lnTo>
                  <a:lnTo>
                    <a:pt x="648936" y="112548"/>
                  </a:lnTo>
                  <a:lnTo>
                    <a:pt x="649000" y="112827"/>
                  </a:lnTo>
                  <a:lnTo>
                    <a:pt x="649155" y="113487"/>
                  </a:lnTo>
                  <a:lnTo>
                    <a:pt x="649172" y="113565"/>
                  </a:lnTo>
                  <a:lnTo>
                    <a:pt x="649208" y="113697"/>
                  </a:lnTo>
                  <a:lnTo>
                    <a:pt x="649365" y="114028"/>
                  </a:lnTo>
                  <a:lnTo>
                    <a:pt x="649677" y="114461"/>
                  </a:lnTo>
                  <a:lnTo>
                    <a:pt x="649745" y="114578"/>
                  </a:lnTo>
                  <a:lnTo>
                    <a:pt x="649766" y="114697"/>
                  </a:lnTo>
                  <a:lnTo>
                    <a:pt x="649738" y="114812"/>
                  </a:lnTo>
                  <a:lnTo>
                    <a:pt x="649659" y="114892"/>
                  </a:lnTo>
                  <a:lnTo>
                    <a:pt x="649431" y="115018"/>
                  </a:lnTo>
                  <a:lnTo>
                    <a:pt x="649156" y="115116"/>
                  </a:lnTo>
                  <a:lnTo>
                    <a:pt x="648943" y="115172"/>
                  </a:lnTo>
                  <a:lnTo>
                    <a:pt x="648700" y="115168"/>
                  </a:lnTo>
                  <a:lnTo>
                    <a:pt x="648466" y="115142"/>
                  </a:lnTo>
                  <a:lnTo>
                    <a:pt x="648236" y="115109"/>
                  </a:lnTo>
                  <a:lnTo>
                    <a:pt x="648107" y="115099"/>
                  </a:lnTo>
                  <a:lnTo>
                    <a:pt x="648035" y="115108"/>
                  </a:lnTo>
                  <a:lnTo>
                    <a:pt x="647927" y="115124"/>
                  </a:lnTo>
                  <a:lnTo>
                    <a:pt x="647718" y="115225"/>
                  </a:lnTo>
                  <a:lnTo>
                    <a:pt x="647573" y="115383"/>
                  </a:lnTo>
                  <a:lnTo>
                    <a:pt x="647482" y="115540"/>
                  </a:lnTo>
                  <a:lnTo>
                    <a:pt x="647192" y="116355"/>
                  </a:lnTo>
                  <a:lnTo>
                    <a:pt x="647128" y="116519"/>
                  </a:lnTo>
                  <a:lnTo>
                    <a:pt x="646947" y="116828"/>
                  </a:lnTo>
                  <a:lnTo>
                    <a:pt x="646812" y="116995"/>
                  </a:lnTo>
                  <a:lnTo>
                    <a:pt x="646647" y="117145"/>
                  </a:lnTo>
                  <a:lnTo>
                    <a:pt x="646347" y="117406"/>
                  </a:lnTo>
                  <a:lnTo>
                    <a:pt x="646243" y="117486"/>
                  </a:lnTo>
                  <a:lnTo>
                    <a:pt x="646170" y="117543"/>
                  </a:lnTo>
                  <a:lnTo>
                    <a:pt x="645808" y="117733"/>
                  </a:lnTo>
                  <a:lnTo>
                    <a:pt x="645622" y="117793"/>
                  </a:lnTo>
                  <a:lnTo>
                    <a:pt x="645504" y="117805"/>
                  </a:lnTo>
                  <a:lnTo>
                    <a:pt x="645255" y="117748"/>
                  </a:lnTo>
                  <a:lnTo>
                    <a:pt x="645103" y="117684"/>
                  </a:lnTo>
                  <a:lnTo>
                    <a:pt x="644746" y="117402"/>
                  </a:lnTo>
                  <a:lnTo>
                    <a:pt x="644373" y="117230"/>
                  </a:lnTo>
                  <a:lnTo>
                    <a:pt x="643901" y="117080"/>
                  </a:lnTo>
                  <a:lnTo>
                    <a:pt x="643268" y="116923"/>
                  </a:lnTo>
                  <a:lnTo>
                    <a:pt x="642864" y="116913"/>
                  </a:lnTo>
                  <a:lnTo>
                    <a:pt x="642397" y="116987"/>
                  </a:lnTo>
                  <a:lnTo>
                    <a:pt x="641989" y="117237"/>
                  </a:lnTo>
                  <a:lnTo>
                    <a:pt x="641538" y="117595"/>
                  </a:lnTo>
                  <a:lnTo>
                    <a:pt x="641401" y="117932"/>
                  </a:lnTo>
                  <a:lnTo>
                    <a:pt x="641365" y="118282"/>
                  </a:lnTo>
                  <a:lnTo>
                    <a:pt x="641358" y="118612"/>
                  </a:lnTo>
                  <a:lnTo>
                    <a:pt x="641394" y="118913"/>
                  </a:lnTo>
                  <a:lnTo>
                    <a:pt x="641495" y="119793"/>
                  </a:lnTo>
                  <a:lnTo>
                    <a:pt x="641463" y="120201"/>
                  </a:lnTo>
                  <a:lnTo>
                    <a:pt x="641354" y="120461"/>
                  </a:lnTo>
                  <a:lnTo>
                    <a:pt x="641286" y="120530"/>
                  </a:lnTo>
                  <a:lnTo>
                    <a:pt x="641175" y="120593"/>
                  </a:lnTo>
                  <a:lnTo>
                    <a:pt x="641122" y="120600"/>
                  </a:lnTo>
                  <a:lnTo>
                    <a:pt x="640996" y="120614"/>
                  </a:lnTo>
                  <a:lnTo>
                    <a:pt x="640140" y="120602"/>
                  </a:lnTo>
                  <a:lnTo>
                    <a:pt x="639185" y="120685"/>
                  </a:lnTo>
                  <a:lnTo>
                    <a:pt x="638936" y="120743"/>
                  </a:lnTo>
                  <a:lnTo>
                    <a:pt x="638723" y="120822"/>
                  </a:lnTo>
                  <a:lnTo>
                    <a:pt x="638594" y="120913"/>
                  </a:lnTo>
                  <a:lnTo>
                    <a:pt x="638421" y="121065"/>
                  </a:lnTo>
                  <a:lnTo>
                    <a:pt x="638149" y="121467"/>
                  </a:lnTo>
                  <a:lnTo>
                    <a:pt x="637626" y="122354"/>
                  </a:lnTo>
                  <a:lnTo>
                    <a:pt x="637411" y="123084"/>
                  </a:lnTo>
                  <a:lnTo>
                    <a:pt x="637196" y="123500"/>
                  </a:lnTo>
                  <a:lnTo>
                    <a:pt x="637003" y="123728"/>
                  </a:lnTo>
                  <a:lnTo>
                    <a:pt x="636279" y="124423"/>
                  </a:lnTo>
                  <a:lnTo>
                    <a:pt x="635434" y="125224"/>
                  </a:lnTo>
                  <a:lnTo>
                    <a:pt x="635220" y="125597"/>
                  </a:lnTo>
                  <a:lnTo>
                    <a:pt x="635126" y="125733"/>
                  </a:lnTo>
                  <a:lnTo>
                    <a:pt x="634933" y="125790"/>
                  </a:lnTo>
                  <a:lnTo>
                    <a:pt x="634697" y="125761"/>
                  </a:lnTo>
                  <a:lnTo>
                    <a:pt x="634088" y="125697"/>
                  </a:lnTo>
                  <a:lnTo>
                    <a:pt x="633465" y="125589"/>
                  </a:lnTo>
                  <a:lnTo>
                    <a:pt x="632655" y="125575"/>
                  </a:lnTo>
                  <a:lnTo>
                    <a:pt x="632484" y="125546"/>
                  </a:lnTo>
                  <a:lnTo>
                    <a:pt x="632140" y="125439"/>
                  </a:lnTo>
                  <a:lnTo>
                    <a:pt x="631538" y="125267"/>
                  </a:lnTo>
                  <a:lnTo>
                    <a:pt x="631301" y="125267"/>
                  </a:lnTo>
                  <a:lnTo>
                    <a:pt x="631108" y="125368"/>
                  </a:lnTo>
                  <a:lnTo>
                    <a:pt x="630879" y="125640"/>
                  </a:lnTo>
                  <a:lnTo>
                    <a:pt x="630621" y="126005"/>
                  </a:lnTo>
                  <a:lnTo>
                    <a:pt x="630485" y="126227"/>
                  </a:lnTo>
                  <a:lnTo>
                    <a:pt x="630189" y="126600"/>
                  </a:lnTo>
                  <a:lnTo>
                    <a:pt x="629760" y="127112"/>
                  </a:lnTo>
                  <a:lnTo>
                    <a:pt x="629539" y="127374"/>
                  </a:lnTo>
                  <a:lnTo>
                    <a:pt x="629091" y="128042"/>
                  </a:lnTo>
                  <a:lnTo>
                    <a:pt x="628995" y="128243"/>
                  </a:lnTo>
                  <a:lnTo>
                    <a:pt x="628955" y="128394"/>
                  </a:lnTo>
                  <a:lnTo>
                    <a:pt x="628953" y="128443"/>
                  </a:lnTo>
                  <a:lnTo>
                    <a:pt x="628965" y="128572"/>
                  </a:lnTo>
                  <a:lnTo>
                    <a:pt x="628966" y="128588"/>
                  </a:lnTo>
                  <a:lnTo>
                    <a:pt x="628995" y="128717"/>
                  </a:lnTo>
                  <a:lnTo>
                    <a:pt x="629074" y="129011"/>
                  </a:lnTo>
                  <a:lnTo>
                    <a:pt x="629260" y="129391"/>
                  </a:lnTo>
                  <a:lnTo>
                    <a:pt x="629339" y="129705"/>
                  </a:lnTo>
                  <a:lnTo>
                    <a:pt x="629339" y="129899"/>
                  </a:lnTo>
                  <a:lnTo>
                    <a:pt x="629325" y="130078"/>
                  </a:lnTo>
                  <a:lnTo>
                    <a:pt x="629196" y="130228"/>
                  </a:lnTo>
                  <a:lnTo>
                    <a:pt x="629016" y="130328"/>
                  </a:lnTo>
                  <a:lnTo>
                    <a:pt x="628845" y="130350"/>
                  </a:lnTo>
                  <a:lnTo>
                    <a:pt x="628608" y="130307"/>
                  </a:lnTo>
                  <a:lnTo>
                    <a:pt x="628329" y="130199"/>
                  </a:lnTo>
                  <a:lnTo>
                    <a:pt x="628188" y="130098"/>
                  </a:lnTo>
                  <a:lnTo>
                    <a:pt x="627966" y="129891"/>
                  </a:lnTo>
                  <a:lnTo>
                    <a:pt x="627742" y="129690"/>
                  </a:lnTo>
                  <a:lnTo>
                    <a:pt x="627387" y="129486"/>
                  </a:lnTo>
                  <a:lnTo>
                    <a:pt x="626919" y="129417"/>
                  </a:lnTo>
                  <a:lnTo>
                    <a:pt x="626575" y="129397"/>
                  </a:lnTo>
                  <a:lnTo>
                    <a:pt x="625904" y="129450"/>
                  </a:lnTo>
                  <a:lnTo>
                    <a:pt x="625548" y="129506"/>
                  </a:lnTo>
                  <a:lnTo>
                    <a:pt x="625445" y="129530"/>
                  </a:lnTo>
                  <a:lnTo>
                    <a:pt x="625061" y="129599"/>
                  </a:lnTo>
                  <a:lnTo>
                    <a:pt x="624952" y="129647"/>
                  </a:lnTo>
                  <a:lnTo>
                    <a:pt x="624709" y="129785"/>
                  </a:lnTo>
                  <a:lnTo>
                    <a:pt x="624291" y="130014"/>
                  </a:lnTo>
                  <a:lnTo>
                    <a:pt x="623886" y="130168"/>
                  </a:lnTo>
                  <a:lnTo>
                    <a:pt x="623800" y="130174"/>
                  </a:lnTo>
                  <a:lnTo>
                    <a:pt x="623721" y="130175"/>
                  </a:lnTo>
                  <a:lnTo>
                    <a:pt x="623644" y="130164"/>
                  </a:lnTo>
                  <a:lnTo>
                    <a:pt x="623406" y="130130"/>
                  </a:lnTo>
                  <a:lnTo>
                    <a:pt x="623345" y="130121"/>
                  </a:lnTo>
                  <a:lnTo>
                    <a:pt x="623213" y="130058"/>
                  </a:lnTo>
                  <a:lnTo>
                    <a:pt x="623040" y="129917"/>
                  </a:lnTo>
                  <a:lnTo>
                    <a:pt x="622871" y="129662"/>
                  </a:lnTo>
                  <a:lnTo>
                    <a:pt x="622826" y="129552"/>
                  </a:lnTo>
                  <a:lnTo>
                    <a:pt x="622744" y="129357"/>
                  </a:lnTo>
                  <a:lnTo>
                    <a:pt x="622713" y="129239"/>
                  </a:lnTo>
                  <a:lnTo>
                    <a:pt x="622658" y="128984"/>
                  </a:lnTo>
                  <a:lnTo>
                    <a:pt x="622592" y="128499"/>
                  </a:lnTo>
                  <a:lnTo>
                    <a:pt x="622581" y="128432"/>
                  </a:lnTo>
                  <a:lnTo>
                    <a:pt x="622551" y="128260"/>
                  </a:lnTo>
                  <a:lnTo>
                    <a:pt x="622491" y="128137"/>
                  </a:lnTo>
                  <a:lnTo>
                    <a:pt x="622403" y="128057"/>
                  </a:lnTo>
                  <a:lnTo>
                    <a:pt x="622315" y="128026"/>
                  </a:lnTo>
                  <a:lnTo>
                    <a:pt x="622229" y="128018"/>
                  </a:lnTo>
                  <a:lnTo>
                    <a:pt x="622126" y="128008"/>
                  </a:lnTo>
                  <a:lnTo>
                    <a:pt x="621866" y="127996"/>
                  </a:lnTo>
                  <a:lnTo>
                    <a:pt x="621638" y="128013"/>
                  </a:lnTo>
                  <a:lnTo>
                    <a:pt x="621124" y="128154"/>
                  </a:lnTo>
                  <a:lnTo>
                    <a:pt x="620729" y="128268"/>
                  </a:lnTo>
                  <a:lnTo>
                    <a:pt x="620594" y="128324"/>
                  </a:lnTo>
                  <a:lnTo>
                    <a:pt x="620443" y="128432"/>
                  </a:lnTo>
                  <a:lnTo>
                    <a:pt x="620185" y="128660"/>
                  </a:lnTo>
                  <a:lnTo>
                    <a:pt x="619999" y="128867"/>
                  </a:lnTo>
                  <a:lnTo>
                    <a:pt x="619541" y="129304"/>
                  </a:lnTo>
                  <a:lnTo>
                    <a:pt x="618896" y="129884"/>
                  </a:lnTo>
                  <a:lnTo>
                    <a:pt x="618823" y="129951"/>
                  </a:lnTo>
                  <a:lnTo>
                    <a:pt x="618260" y="130430"/>
                  </a:lnTo>
                  <a:lnTo>
                    <a:pt x="618049" y="130644"/>
                  </a:lnTo>
                  <a:lnTo>
                    <a:pt x="617673" y="131081"/>
                  </a:lnTo>
                  <a:lnTo>
                    <a:pt x="617427" y="131357"/>
                  </a:lnTo>
                  <a:lnTo>
                    <a:pt x="617215" y="131586"/>
                  </a:lnTo>
                  <a:lnTo>
                    <a:pt x="616879" y="131893"/>
                  </a:lnTo>
                  <a:lnTo>
                    <a:pt x="616590" y="132180"/>
                  </a:lnTo>
                  <a:lnTo>
                    <a:pt x="616403" y="132423"/>
                  </a:lnTo>
                  <a:lnTo>
                    <a:pt x="616311" y="132617"/>
                  </a:lnTo>
                  <a:lnTo>
                    <a:pt x="616317" y="132824"/>
                  </a:lnTo>
                  <a:lnTo>
                    <a:pt x="616405" y="133004"/>
                  </a:lnTo>
                  <a:lnTo>
                    <a:pt x="616538" y="133161"/>
                  </a:lnTo>
                  <a:lnTo>
                    <a:pt x="616601" y="133207"/>
                  </a:lnTo>
                  <a:lnTo>
                    <a:pt x="616646" y="133227"/>
                  </a:lnTo>
                  <a:lnTo>
                    <a:pt x="616820" y="133256"/>
                  </a:lnTo>
                  <a:lnTo>
                    <a:pt x="617191" y="133296"/>
                  </a:lnTo>
                  <a:lnTo>
                    <a:pt x="617599" y="133333"/>
                  </a:lnTo>
                  <a:lnTo>
                    <a:pt x="617962" y="133422"/>
                  </a:lnTo>
                  <a:lnTo>
                    <a:pt x="618146" y="133518"/>
                  </a:lnTo>
                  <a:lnTo>
                    <a:pt x="618198" y="133575"/>
                  </a:lnTo>
                  <a:lnTo>
                    <a:pt x="618225" y="133658"/>
                  </a:lnTo>
                  <a:lnTo>
                    <a:pt x="618217" y="133754"/>
                  </a:lnTo>
                  <a:lnTo>
                    <a:pt x="618179" y="133841"/>
                  </a:lnTo>
                  <a:lnTo>
                    <a:pt x="618150" y="133892"/>
                  </a:lnTo>
                  <a:lnTo>
                    <a:pt x="617964" y="134139"/>
                  </a:lnTo>
                  <a:lnTo>
                    <a:pt x="617410" y="134924"/>
                  </a:lnTo>
                  <a:lnTo>
                    <a:pt x="617377" y="135021"/>
                  </a:lnTo>
                  <a:lnTo>
                    <a:pt x="617356" y="135151"/>
                  </a:lnTo>
                  <a:lnTo>
                    <a:pt x="617363" y="135274"/>
                  </a:lnTo>
                  <a:lnTo>
                    <a:pt x="617499" y="135897"/>
                  </a:lnTo>
                  <a:lnTo>
                    <a:pt x="617521" y="136227"/>
                  </a:lnTo>
                  <a:lnTo>
                    <a:pt x="617406" y="136720"/>
                  </a:lnTo>
                  <a:lnTo>
                    <a:pt x="617356" y="137214"/>
                  </a:lnTo>
                  <a:lnTo>
                    <a:pt x="617291" y="137508"/>
                  </a:lnTo>
                  <a:lnTo>
                    <a:pt x="617170" y="137937"/>
                  </a:lnTo>
                  <a:lnTo>
                    <a:pt x="616969" y="138388"/>
                  </a:lnTo>
                  <a:lnTo>
                    <a:pt x="616654" y="138732"/>
                  </a:lnTo>
                  <a:lnTo>
                    <a:pt x="616446" y="138896"/>
                  </a:lnTo>
                  <a:lnTo>
                    <a:pt x="616267" y="138960"/>
                  </a:lnTo>
                  <a:lnTo>
                    <a:pt x="616095" y="138939"/>
                  </a:lnTo>
                  <a:lnTo>
                    <a:pt x="615923" y="138839"/>
                  </a:lnTo>
                  <a:lnTo>
                    <a:pt x="615593" y="138517"/>
                  </a:lnTo>
                  <a:lnTo>
                    <a:pt x="615236" y="138252"/>
                  </a:lnTo>
                  <a:lnTo>
                    <a:pt x="614877" y="138109"/>
                  </a:lnTo>
                  <a:lnTo>
                    <a:pt x="614434" y="138073"/>
                  </a:lnTo>
                  <a:lnTo>
                    <a:pt x="614133" y="138144"/>
                  </a:lnTo>
                  <a:lnTo>
                    <a:pt x="613996" y="138302"/>
                  </a:lnTo>
                  <a:lnTo>
                    <a:pt x="613986" y="138321"/>
                  </a:lnTo>
                  <a:lnTo>
                    <a:pt x="613923" y="138442"/>
                  </a:lnTo>
                  <a:lnTo>
                    <a:pt x="613926" y="138518"/>
                  </a:lnTo>
                  <a:lnTo>
                    <a:pt x="613955" y="138718"/>
                  </a:lnTo>
                  <a:lnTo>
                    <a:pt x="614039" y="139340"/>
                  </a:lnTo>
                  <a:lnTo>
                    <a:pt x="614038" y="139357"/>
                  </a:lnTo>
                  <a:lnTo>
                    <a:pt x="614030" y="139514"/>
                  </a:lnTo>
                  <a:lnTo>
                    <a:pt x="613989" y="139619"/>
                  </a:lnTo>
                  <a:lnTo>
                    <a:pt x="613715" y="139866"/>
                  </a:lnTo>
                  <a:lnTo>
                    <a:pt x="613692" y="139890"/>
                  </a:lnTo>
                  <a:lnTo>
                    <a:pt x="613554" y="140036"/>
                  </a:lnTo>
                  <a:lnTo>
                    <a:pt x="613380" y="140378"/>
                  </a:lnTo>
                  <a:lnTo>
                    <a:pt x="613044" y="141005"/>
                  </a:lnTo>
                  <a:lnTo>
                    <a:pt x="612871" y="141363"/>
                  </a:lnTo>
                  <a:lnTo>
                    <a:pt x="612693" y="141765"/>
                  </a:lnTo>
                  <a:lnTo>
                    <a:pt x="612381" y="142542"/>
                  </a:lnTo>
                  <a:lnTo>
                    <a:pt x="612208" y="142767"/>
                  </a:lnTo>
                  <a:lnTo>
                    <a:pt x="612112" y="142892"/>
                  </a:lnTo>
                  <a:lnTo>
                    <a:pt x="612027" y="143030"/>
                  </a:lnTo>
                  <a:lnTo>
                    <a:pt x="611998" y="143223"/>
                  </a:lnTo>
                  <a:lnTo>
                    <a:pt x="611992" y="143259"/>
                  </a:lnTo>
                  <a:lnTo>
                    <a:pt x="611986" y="143331"/>
                  </a:lnTo>
                  <a:lnTo>
                    <a:pt x="612016" y="143399"/>
                  </a:lnTo>
                  <a:lnTo>
                    <a:pt x="612088" y="143483"/>
                  </a:lnTo>
                  <a:lnTo>
                    <a:pt x="612160" y="143520"/>
                  </a:lnTo>
                  <a:lnTo>
                    <a:pt x="612508" y="143643"/>
                  </a:lnTo>
                  <a:lnTo>
                    <a:pt x="612951" y="143867"/>
                  </a:lnTo>
                  <a:lnTo>
                    <a:pt x="612958" y="143871"/>
                  </a:lnTo>
                  <a:lnTo>
                    <a:pt x="613315" y="144048"/>
                  </a:lnTo>
                  <a:lnTo>
                    <a:pt x="613398" y="144098"/>
                  </a:lnTo>
                  <a:lnTo>
                    <a:pt x="613652" y="144233"/>
                  </a:lnTo>
                  <a:lnTo>
                    <a:pt x="614080" y="144505"/>
                  </a:lnTo>
                  <a:lnTo>
                    <a:pt x="614314" y="144766"/>
                  </a:lnTo>
                  <a:lnTo>
                    <a:pt x="614426" y="144970"/>
                  </a:lnTo>
                  <a:lnTo>
                    <a:pt x="614433" y="145126"/>
                  </a:lnTo>
                  <a:lnTo>
                    <a:pt x="614440" y="145395"/>
                  </a:lnTo>
                  <a:lnTo>
                    <a:pt x="614397" y="145542"/>
                  </a:lnTo>
                  <a:lnTo>
                    <a:pt x="614326" y="145694"/>
                  </a:lnTo>
                  <a:lnTo>
                    <a:pt x="614103" y="146015"/>
                  </a:lnTo>
                  <a:lnTo>
                    <a:pt x="613907" y="146245"/>
                  </a:lnTo>
                  <a:lnTo>
                    <a:pt x="613727" y="146426"/>
                  </a:lnTo>
                  <a:lnTo>
                    <a:pt x="613592" y="146531"/>
                  </a:lnTo>
                  <a:lnTo>
                    <a:pt x="613338" y="146679"/>
                  </a:lnTo>
                  <a:lnTo>
                    <a:pt x="613140" y="146735"/>
                  </a:lnTo>
                  <a:lnTo>
                    <a:pt x="612794" y="146778"/>
                  </a:lnTo>
                  <a:lnTo>
                    <a:pt x="612406" y="146791"/>
                  </a:lnTo>
                  <a:lnTo>
                    <a:pt x="611822" y="146788"/>
                  </a:lnTo>
                  <a:lnTo>
                    <a:pt x="611576" y="146824"/>
                  </a:lnTo>
                  <a:lnTo>
                    <a:pt x="611199" y="146906"/>
                  </a:lnTo>
                  <a:lnTo>
                    <a:pt x="610999" y="147004"/>
                  </a:lnTo>
                  <a:lnTo>
                    <a:pt x="610709" y="147230"/>
                  </a:lnTo>
                  <a:lnTo>
                    <a:pt x="610518" y="147470"/>
                  </a:lnTo>
                  <a:lnTo>
                    <a:pt x="610095" y="147986"/>
                  </a:lnTo>
                  <a:lnTo>
                    <a:pt x="609741" y="148473"/>
                  </a:lnTo>
                  <a:lnTo>
                    <a:pt x="609557" y="148776"/>
                  </a:lnTo>
                  <a:lnTo>
                    <a:pt x="609416" y="149106"/>
                  </a:lnTo>
                  <a:lnTo>
                    <a:pt x="609318" y="149452"/>
                  </a:lnTo>
                  <a:lnTo>
                    <a:pt x="609332" y="149699"/>
                  </a:lnTo>
                  <a:lnTo>
                    <a:pt x="609409" y="150081"/>
                  </a:lnTo>
                  <a:lnTo>
                    <a:pt x="609515" y="150356"/>
                  </a:lnTo>
                  <a:lnTo>
                    <a:pt x="609663" y="150709"/>
                  </a:lnTo>
                  <a:lnTo>
                    <a:pt x="609841" y="150977"/>
                  </a:lnTo>
                  <a:lnTo>
                    <a:pt x="610045" y="151175"/>
                  </a:lnTo>
                  <a:lnTo>
                    <a:pt x="610196" y="151292"/>
                  </a:lnTo>
                  <a:lnTo>
                    <a:pt x="610312" y="151333"/>
                  </a:lnTo>
                  <a:lnTo>
                    <a:pt x="610665" y="151360"/>
                  </a:lnTo>
                  <a:lnTo>
                    <a:pt x="611148" y="151340"/>
                  </a:lnTo>
                  <a:lnTo>
                    <a:pt x="611437" y="151317"/>
                  </a:lnTo>
                  <a:lnTo>
                    <a:pt x="611555" y="151333"/>
                  </a:lnTo>
                  <a:lnTo>
                    <a:pt x="611651" y="151356"/>
                  </a:lnTo>
                  <a:lnTo>
                    <a:pt x="611681" y="151375"/>
                  </a:lnTo>
                  <a:lnTo>
                    <a:pt x="611709" y="151394"/>
                  </a:lnTo>
                  <a:lnTo>
                    <a:pt x="611726" y="151406"/>
                  </a:lnTo>
                  <a:lnTo>
                    <a:pt x="611834" y="151555"/>
                  </a:lnTo>
                  <a:lnTo>
                    <a:pt x="611856" y="151699"/>
                  </a:lnTo>
                  <a:lnTo>
                    <a:pt x="611882" y="151924"/>
                  </a:lnTo>
                  <a:lnTo>
                    <a:pt x="611854" y="152383"/>
                  </a:lnTo>
                  <a:lnTo>
                    <a:pt x="611869" y="152601"/>
                  </a:lnTo>
                  <a:lnTo>
                    <a:pt x="611946" y="152912"/>
                  </a:lnTo>
                  <a:lnTo>
                    <a:pt x="612045" y="153308"/>
                  </a:lnTo>
                  <a:lnTo>
                    <a:pt x="612048" y="153335"/>
                  </a:lnTo>
                  <a:lnTo>
                    <a:pt x="612095" y="153646"/>
                  </a:lnTo>
                  <a:lnTo>
                    <a:pt x="612117" y="153931"/>
                  </a:lnTo>
                  <a:lnTo>
                    <a:pt x="612122" y="154219"/>
                  </a:lnTo>
                  <a:lnTo>
                    <a:pt x="612108" y="154317"/>
                  </a:lnTo>
                  <a:lnTo>
                    <a:pt x="612091" y="154428"/>
                  </a:lnTo>
                  <a:lnTo>
                    <a:pt x="612023" y="154596"/>
                  </a:lnTo>
                  <a:lnTo>
                    <a:pt x="611972" y="154668"/>
                  </a:lnTo>
                  <a:lnTo>
                    <a:pt x="611896" y="154741"/>
                  </a:lnTo>
                  <a:lnTo>
                    <a:pt x="611649" y="154911"/>
                  </a:lnTo>
                  <a:lnTo>
                    <a:pt x="611466" y="154974"/>
                  </a:lnTo>
                  <a:lnTo>
                    <a:pt x="611303" y="155009"/>
                  </a:lnTo>
                  <a:lnTo>
                    <a:pt x="611089" y="155005"/>
                  </a:lnTo>
                  <a:lnTo>
                    <a:pt x="610694" y="155010"/>
                  </a:lnTo>
                  <a:lnTo>
                    <a:pt x="610593" y="154987"/>
                  </a:lnTo>
                  <a:lnTo>
                    <a:pt x="610407" y="154920"/>
                  </a:lnTo>
                  <a:lnTo>
                    <a:pt x="610186" y="154748"/>
                  </a:lnTo>
                  <a:lnTo>
                    <a:pt x="610045" y="154557"/>
                  </a:lnTo>
                  <a:lnTo>
                    <a:pt x="609819" y="154212"/>
                  </a:lnTo>
                  <a:lnTo>
                    <a:pt x="609713" y="154141"/>
                  </a:lnTo>
                  <a:lnTo>
                    <a:pt x="609565" y="154113"/>
                  </a:lnTo>
                  <a:lnTo>
                    <a:pt x="609388" y="154106"/>
                  </a:lnTo>
                  <a:lnTo>
                    <a:pt x="609218" y="154134"/>
                  </a:lnTo>
                  <a:lnTo>
                    <a:pt x="608950" y="154219"/>
                  </a:lnTo>
                  <a:lnTo>
                    <a:pt x="608703" y="154353"/>
                  </a:lnTo>
                  <a:lnTo>
                    <a:pt x="608526" y="154579"/>
                  </a:lnTo>
                  <a:lnTo>
                    <a:pt x="608299" y="154960"/>
                  </a:lnTo>
                  <a:lnTo>
                    <a:pt x="608093" y="155279"/>
                  </a:lnTo>
                  <a:lnTo>
                    <a:pt x="608052" y="155341"/>
                  </a:lnTo>
                  <a:lnTo>
                    <a:pt x="607954" y="155490"/>
                  </a:lnTo>
                  <a:lnTo>
                    <a:pt x="607438" y="155998"/>
                  </a:lnTo>
                  <a:lnTo>
                    <a:pt x="606958" y="156415"/>
                  </a:lnTo>
                  <a:lnTo>
                    <a:pt x="605961" y="157226"/>
                  </a:lnTo>
                  <a:lnTo>
                    <a:pt x="605198" y="157904"/>
                  </a:lnTo>
                  <a:lnTo>
                    <a:pt x="604866" y="158519"/>
                  </a:lnTo>
                  <a:lnTo>
                    <a:pt x="604505" y="159041"/>
                  </a:lnTo>
                  <a:lnTo>
                    <a:pt x="604353" y="159211"/>
                  </a:lnTo>
                  <a:lnTo>
                    <a:pt x="604162" y="159424"/>
                  </a:lnTo>
                  <a:lnTo>
                    <a:pt x="603621" y="159864"/>
                  </a:lnTo>
                  <a:lnTo>
                    <a:pt x="603340" y="160009"/>
                  </a:lnTo>
                  <a:lnTo>
                    <a:pt x="602749" y="160400"/>
                  </a:lnTo>
                  <a:lnTo>
                    <a:pt x="602272" y="160695"/>
                  </a:lnTo>
                  <a:lnTo>
                    <a:pt x="601634" y="161254"/>
                  </a:lnTo>
                  <a:lnTo>
                    <a:pt x="601426" y="161416"/>
                  </a:lnTo>
                  <a:lnTo>
                    <a:pt x="601397" y="161435"/>
                  </a:lnTo>
                  <a:lnTo>
                    <a:pt x="600731" y="161846"/>
                  </a:lnTo>
                  <a:lnTo>
                    <a:pt x="600434" y="161992"/>
                  </a:lnTo>
                  <a:lnTo>
                    <a:pt x="599871" y="162294"/>
                  </a:lnTo>
                  <a:lnTo>
                    <a:pt x="599737" y="162486"/>
                  </a:lnTo>
                  <a:lnTo>
                    <a:pt x="599601" y="162756"/>
                  </a:lnTo>
                  <a:lnTo>
                    <a:pt x="599398" y="163195"/>
                  </a:lnTo>
                  <a:lnTo>
                    <a:pt x="599049" y="163701"/>
                  </a:lnTo>
                  <a:lnTo>
                    <a:pt x="598734" y="164004"/>
                  </a:lnTo>
                  <a:lnTo>
                    <a:pt x="598487" y="164105"/>
                  </a:lnTo>
                  <a:lnTo>
                    <a:pt x="598249" y="164128"/>
                  </a:lnTo>
                  <a:lnTo>
                    <a:pt x="598002" y="164083"/>
                  </a:lnTo>
                  <a:lnTo>
                    <a:pt x="597860" y="164035"/>
                  </a:lnTo>
                  <a:lnTo>
                    <a:pt x="597650" y="163913"/>
                  </a:lnTo>
                  <a:lnTo>
                    <a:pt x="597079" y="163419"/>
                  </a:lnTo>
                  <a:lnTo>
                    <a:pt x="596932" y="163307"/>
                  </a:lnTo>
                  <a:lnTo>
                    <a:pt x="596527" y="162992"/>
                  </a:lnTo>
                  <a:lnTo>
                    <a:pt x="596246" y="162901"/>
                  </a:lnTo>
                  <a:lnTo>
                    <a:pt x="595919" y="162924"/>
                  </a:lnTo>
                  <a:lnTo>
                    <a:pt x="595694" y="163003"/>
                  </a:lnTo>
                  <a:lnTo>
                    <a:pt x="595491" y="163195"/>
                  </a:lnTo>
                  <a:lnTo>
                    <a:pt x="595333" y="163655"/>
                  </a:lnTo>
                  <a:lnTo>
                    <a:pt x="595199" y="164150"/>
                  </a:lnTo>
                  <a:lnTo>
                    <a:pt x="595016" y="164492"/>
                  </a:lnTo>
                  <a:lnTo>
                    <a:pt x="594907" y="164706"/>
                  </a:lnTo>
                  <a:lnTo>
                    <a:pt x="594888" y="164722"/>
                  </a:lnTo>
                  <a:lnTo>
                    <a:pt x="594668" y="164900"/>
                  </a:lnTo>
                  <a:lnTo>
                    <a:pt x="594454" y="165073"/>
                  </a:lnTo>
                  <a:lnTo>
                    <a:pt x="594364" y="165101"/>
                  </a:lnTo>
                  <a:lnTo>
                    <a:pt x="594020" y="165207"/>
                  </a:lnTo>
                  <a:lnTo>
                    <a:pt x="593770" y="165345"/>
                  </a:lnTo>
                  <a:lnTo>
                    <a:pt x="593593" y="165474"/>
                  </a:lnTo>
                  <a:lnTo>
                    <a:pt x="593485" y="165600"/>
                  </a:lnTo>
                  <a:lnTo>
                    <a:pt x="593340" y="165846"/>
                  </a:lnTo>
                  <a:lnTo>
                    <a:pt x="593186" y="166153"/>
                  </a:lnTo>
                  <a:lnTo>
                    <a:pt x="592976" y="166517"/>
                  </a:lnTo>
                  <a:lnTo>
                    <a:pt x="592893" y="166778"/>
                  </a:lnTo>
                  <a:lnTo>
                    <a:pt x="592888" y="167022"/>
                  </a:lnTo>
                  <a:lnTo>
                    <a:pt x="592922" y="167462"/>
                  </a:lnTo>
                  <a:lnTo>
                    <a:pt x="592913" y="167851"/>
                  </a:lnTo>
                  <a:lnTo>
                    <a:pt x="592990" y="168298"/>
                  </a:lnTo>
                  <a:lnTo>
                    <a:pt x="593023" y="168434"/>
                  </a:lnTo>
                  <a:lnTo>
                    <a:pt x="593066" y="168523"/>
                  </a:lnTo>
                  <a:lnTo>
                    <a:pt x="593134" y="168596"/>
                  </a:lnTo>
                  <a:lnTo>
                    <a:pt x="593266" y="168683"/>
                  </a:lnTo>
                  <a:lnTo>
                    <a:pt x="593688" y="168927"/>
                  </a:lnTo>
                  <a:lnTo>
                    <a:pt x="593924" y="169101"/>
                  </a:lnTo>
                  <a:lnTo>
                    <a:pt x="594285" y="169379"/>
                  </a:lnTo>
                  <a:lnTo>
                    <a:pt x="594422" y="169544"/>
                  </a:lnTo>
                  <a:lnTo>
                    <a:pt x="594442" y="169643"/>
                  </a:lnTo>
                  <a:lnTo>
                    <a:pt x="594434" y="169789"/>
                  </a:lnTo>
                  <a:lnTo>
                    <a:pt x="594434" y="170008"/>
                  </a:lnTo>
                  <a:lnTo>
                    <a:pt x="594413" y="170183"/>
                  </a:lnTo>
                  <a:lnTo>
                    <a:pt x="594364" y="170386"/>
                  </a:lnTo>
                  <a:lnTo>
                    <a:pt x="594314" y="170563"/>
                  </a:lnTo>
                  <a:lnTo>
                    <a:pt x="594305" y="170808"/>
                  </a:lnTo>
                  <a:lnTo>
                    <a:pt x="594318" y="171035"/>
                  </a:lnTo>
                  <a:lnTo>
                    <a:pt x="594351" y="171308"/>
                  </a:lnTo>
                  <a:lnTo>
                    <a:pt x="594361" y="171372"/>
                  </a:lnTo>
                  <a:lnTo>
                    <a:pt x="594392" y="171586"/>
                  </a:lnTo>
                  <a:lnTo>
                    <a:pt x="594389" y="171637"/>
                  </a:lnTo>
                  <a:lnTo>
                    <a:pt x="594388" y="171659"/>
                  </a:lnTo>
                  <a:lnTo>
                    <a:pt x="594361" y="171699"/>
                  </a:lnTo>
                  <a:lnTo>
                    <a:pt x="594325" y="171757"/>
                  </a:lnTo>
                  <a:lnTo>
                    <a:pt x="594270" y="171832"/>
                  </a:lnTo>
                  <a:lnTo>
                    <a:pt x="593964" y="172089"/>
                  </a:lnTo>
                  <a:lnTo>
                    <a:pt x="593663" y="172327"/>
                  </a:lnTo>
                  <a:lnTo>
                    <a:pt x="593535" y="172468"/>
                  </a:lnTo>
                  <a:lnTo>
                    <a:pt x="593373" y="172676"/>
                  </a:lnTo>
                  <a:lnTo>
                    <a:pt x="593261" y="172882"/>
                  </a:lnTo>
                  <a:lnTo>
                    <a:pt x="593195" y="173003"/>
                  </a:lnTo>
                  <a:lnTo>
                    <a:pt x="593042" y="173404"/>
                  </a:lnTo>
                  <a:lnTo>
                    <a:pt x="592843" y="173822"/>
                  </a:lnTo>
                  <a:lnTo>
                    <a:pt x="592718" y="173963"/>
                  </a:lnTo>
                  <a:lnTo>
                    <a:pt x="592507" y="174100"/>
                  </a:lnTo>
                  <a:lnTo>
                    <a:pt x="592370" y="174178"/>
                  </a:lnTo>
                  <a:lnTo>
                    <a:pt x="592242" y="174216"/>
                  </a:lnTo>
                  <a:lnTo>
                    <a:pt x="592126" y="174228"/>
                  </a:lnTo>
                  <a:lnTo>
                    <a:pt x="591973" y="174228"/>
                  </a:lnTo>
                  <a:lnTo>
                    <a:pt x="591728" y="174175"/>
                  </a:lnTo>
                  <a:lnTo>
                    <a:pt x="591251" y="173935"/>
                  </a:lnTo>
                  <a:lnTo>
                    <a:pt x="590816" y="173612"/>
                  </a:lnTo>
                  <a:lnTo>
                    <a:pt x="590443" y="173322"/>
                  </a:lnTo>
                  <a:lnTo>
                    <a:pt x="590178" y="173176"/>
                  </a:lnTo>
                  <a:lnTo>
                    <a:pt x="589963" y="173093"/>
                  </a:lnTo>
                  <a:lnTo>
                    <a:pt x="589677" y="173098"/>
                  </a:lnTo>
                  <a:lnTo>
                    <a:pt x="589453" y="173152"/>
                  </a:lnTo>
                  <a:lnTo>
                    <a:pt x="589287" y="173289"/>
                  </a:lnTo>
                  <a:lnTo>
                    <a:pt x="589054" y="173512"/>
                  </a:lnTo>
                  <a:lnTo>
                    <a:pt x="588926" y="173661"/>
                  </a:lnTo>
                  <a:lnTo>
                    <a:pt x="588818" y="173839"/>
                  </a:lnTo>
                  <a:lnTo>
                    <a:pt x="588611" y="174228"/>
                  </a:lnTo>
                  <a:lnTo>
                    <a:pt x="588541" y="174390"/>
                  </a:lnTo>
                  <a:lnTo>
                    <a:pt x="588379" y="174817"/>
                  </a:lnTo>
                  <a:lnTo>
                    <a:pt x="588259" y="175020"/>
                  </a:lnTo>
                  <a:lnTo>
                    <a:pt x="587878" y="175624"/>
                  </a:lnTo>
                  <a:lnTo>
                    <a:pt x="587721" y="175947"/>
                  </a:lnTo>
                  <a:lnTo>
                    <a:pt x="587505" y="176336"/>
                  </a:lnTo>
                  <a:lnTo>
                    <a:pt x="587124" y="177036"/>
                  </a:lnTo>
                  <a:lnTo>
                    <a:pt x="586999" y="177244"/>
                  </a:lnTo>
                  <a:lnTo>
                    <a:pt x="586963" y="177377"/>
                  </a:lnTo>
                  <a:lnTo>
                    <a:pt x="586958" y="177521"/>
                  </a:lnTo>
                  <a:lnTo>
                    <a:pt x="587016" y="177670"/>
                  </a:lnTo>
                  <a:lnTo>
                    <a:pt x="587173" y="177915"/>
                  </a:lnTo>
                  <a:lnTo>
                    <a:pt x="587235" y="178290"/>
                  </a:lnTo>
                  <a:lnTo>
                    <a:pt x="587228" y="178460"/>
                  </a:lnTo>
                  <a:lnTo>
                    <a:pt x="587195" y="178583"/>
                  </a:lnTo>
                  <a:lnTo>
                    <a:pt x="587119" y="178681"/>
                  </a:lnTo>
                  <a:lnTo>
                    <a:pt x="587008" y="178796"/>
                  </a:lnTo>
                  <a:lnTo>
                    <a:pt x="586966" y="178839"/>
                  </a:lnTo>
                  <a:lnTo>
                    <a:pt x="586874" y="178993"/>
                  </a:lnTo>
                  <a:lnTo>
                    <a:pt x="586692" y="179327"/>
                  </a:lnTo>
                  <a:lnTo>
                    <a:pt x="586399" y="179704"/>
                  </a:lnTo>
                  <a:lnTo>
                    <a:pt x="586249" y="179960"/>
                  </a:lnTo>
                  <a:lnTo>
                    <a:pt x="586229" y="180056"/>
                  </a:lnTo>
                  <a:lnTo>
                    <a:pt x="586237" y="180139"/>
                  </a:lnTo>
                  <a:lnTo>
                    <a:pt x="586298" y="180263"/>
                  </a:lnTo>
                  <a:lnTo>
                    <a:pt x="586415" y="180358"/>
                  </a:lnTo>
                  <a:lnTo>
                    <a:pt x="586448" y="180445"/>
                  </a:lnTo>
                  <a:lnTo>
                    <a:pt x="586415" y="180519"/>
                  </a:lnTo>
                  <a:lnTo>
                    <a:pt x="586345" y="180570"/>
                  </a:lnTo>
                  <a:lnTo>
                    <a:pt x="586232" y="180590"/>
                  </a:lnTo>
                  <a:lnTo>
                    <a:pt x="586038" y="180623"/>
                  </a:lnTo>
                  <a:lnTo>
                    <a:pt x="585831" y="180590"/>
                  </a:lnTo>
                  <a:lnTo>
                    <a:pt x="585632" y="180503"/>
                  </a:lnTo>
                  <a:lnTo>
                    <a:pt x="585432" y="180297"/>
                  </a:lnTo>
                  <a:lnTo>
                    <a:pt x="585163" y="179969"/>
                  </a:lnTo>
                  <a:lnTo>
                    <a:pt x="584749" y="179601"/>
                  </a:lnTo>
                  <a:lnTo>
                    <a:pt x="584476" y="179422"/>
                  </a:lnTo>
                  <a:lnTo>
                    <a:pt x="583957" y="179231"/>
                  </a:lnTo>
                  <a:lnTo>
                    <a:pt x="583697" y="179273"/>
                  </a:lnTo>
                  <a:lnTo>
                    <a:pt x="583543" y="179373"/>
                  </a:lnTo>
                  <a:lnTo>
                    <a:pt x="583426" y="179509"/>
                  </a:lnTo>
                  <a:lnTo>
                    <a:pt x="583353" y="179696"/>
                  </a:lnTo>
                  <a:lnTo>
                    <a:pt x="583353" y="179886"/>
                  </a:lnTo>
                  <a:lnTo>
                    <a:pt x="583344" y="180384"/>
                  </a:lnTo>
                  <a:lnTo>
                    <a:pt x="583477" y="180856"/>
                  </a:lnTo>
                  <a:lnTo>
                    <a:pt x="583709" y="181282"/>
                  </a:lnTo>
                  <a:lnTo>
                    <a:pt x="583841" y="181647"/>
                  </a:lnTo>
                  <a:lnTo>
                    <a:pt x="583879" y="181912"/>
                  </a:lnTo>
                  <a:lnTo>
                    <a:pt x="583834" y="182098"/>
                  </a:lnTo>
                  <a:lnTo>
                    <a:pt x="583746" y="182243"/>
                  </a:lnTo>
                  <a:lnTo>
                    <a:pt x="583502" y="182669"/>
                  </a:lnTo>
                  <a:lnTo>
                    <a:pt x="583381" y="182938"/>
                  </a:lnTo>
                  <a:lnTo>
                    <a:pt x="583315" y="183228"/>
                  </a:lnTo>
                  <a:lnTo>
                    <a:pt x="583253" y="183369"/>
                  </a:lnTo>
                  <a:lnTo>
                    <a:pt x="583183" y="183523"/>
                  </a:lnTo>
                  <a:lnTo>
                    <a:pt x="583058" y="183647"/>
                  </a:lnTo>
                  <a:lnTo>
                    <a:pt x="582905" y="183725"/>
                  </a:lnTo>
                  <a:lnTo>
                    <a:pt x="582730" y="183751"/>
                  </a:lnTo>
                  <a:lnTo>
                    <a:pt x="582548" y="183701"/>
                  </a:lnTo>
                  <a:lnTo>
                    <a:pt x="582304" y="183631"/>
                  </a:lnTo>
                  <a:lnTo>
                    <a:pt x="582001" y="183494"/>
                  </a:lnTo>
                  <a:lnTo>
                    <a:pt x="581769" y="183411"/>
                  </a:lnTo>
                  <a:lnTo>
                    <a:pt x="581409" y="183320"/>
                  </a:lnTo>
                  <a:lnTo>
                    <a:pt x="581036" y="183278"/>
                  </a:lnTo>
                  <a:lnTo>
                    <a:pt x="580759" y="183287"/>
                  </a:lnTo>
                  <a:lnTo>
                    <a:pt x="580592" y="183315"/>
                  </a:lnTo>
                  <a:lnTo>
                    <a:pt x="580302" y="183448"/>
                  </a:lnTo>
                  <a:lnTo>
                    <a:pt x="579933" y="183667"/>
                  </a:lnTo>
                  <a:lnTo>
                    <a:pt x="579552" y="184131"/>
                  </a:lnTo>
                  <a:lnTo>
                    <a:pt x="579345" y="184447"/>
                  </a:lnTo>
                  <a:lnTo>
                    <a:pt x="579298" y="184518"/>
                  </a:lnTo>
                  <a:lnTo>
                    <a:pt x="578980" y="185066"/>
                  </a:lnTo>
                  <a:lnTo>
                    <a:pt x="578833" y="185270"/>
                  </a:lnTo>
                  <a:lnTo>
                    <a:pt x="578680" y="185454"/>
                  </a:lnTo>
                  <a:lnTo>
                    <a:pt x="578531" y="185557"/>
                  </a:lnTo>
                  <a:lnTo>
                    <a:pt x="578380" y="185598"/>
                  </a:lnTo>
                  <a:lnTo>
                    <a:pt x="578246" y="185601"/>
                  </a:lnTo>
                  <a:lnTo>
                    <a:pt x="577908" y="185528"/>
                  </a:lnTo>
                  <a:lnTo>
                    <a:pt x="577856" y="185497"/>
                  </a:lnTo>
                  <a:lnTo>
                    <a:pt x="577743" y="185348"/>
                  </a:lnTo>
                  <a:lnTo>
                    <a:pt x="577558" y="185064"/>
                  </a:lnTo>
                  <a:lnTo>
                    <a:pt x="577368" y="184939"/>
                  </a:lnTo>
                  <a:lnTo>
                    <a:pt x="577184" y="184846"/>
                  </a:lnTo>
                  <a:lnTo>
                    <a:pt x="577103" y="184834"/>
                  </a:lnTo>
                  <a:lnTo>
                    <a:pt x="576961" y="184838"/>
                  </a:lnTo>
                  <a:lnTo>
                    <a:pt x="576780" y="184864"/>
                  </a:lnTo>
                  <a:lnTo>
                    <a:pt x="576543" y="184943"/>
                  </a:lnTo>
                  <a:lnTo>
                    <a:pt x="576373" y="185039"/>
                  </a:lnTo>
                  <a:lnTo>
                    <a:pt x="576249" y="185167"/>
                  </a:lnTo>
                  <a:lnTo>
                    <a:pt x="576170" y="185287"/>
                  </a:lnTo>
                  <a:lnTo>
                    <a:pt x="576075" y="185444"/>
                  </a:lnTo>
                  <a:lnTo>
                    <a:pt x="575980" y="185560"/>
                  </a:lnTo>
                  <a:lnTo>
                    <a:pt x="575863" y="185652"/>
                  </a:lnTo>
                  <a:lnTo>
                    <a:pt x="575747" y="185709"/>
                  </a:lnTo>
                  <a:lnTo>
                    <a:pt x="575636" y="185722"/>
                  </a:lnTo>
                  <a:lnTo>
                    <a:pt x="575532" y="185693"/>
                  </a:lnTo>
                  <a:lnTo>
                    <a:pt x="575445" y="185622"/>
                  </a:lnTo>
                  <a:lnTo>
                    <a:pt x="575304" y="185449"/>
                  </a:lnTo>
                  <a:lnTo>
                    <a:pt x="575205" y="185171"/>
                  </a:lnTo>
                  <a:lnTo>
                    <a:pt x="575006" y="184636"/>
                  </a:lnTo>
                  <a:lnTo>
                    <a:pt x="574803" y="184164"/>
                  </a:lnTo>
                  <a:lnTo>
                    <a:pt x="574683" y="183991"/>
                  </a:lnTo>
                  <a:lnTo>
                    <a:pt x="574510" y="183842"/>
                  </a:lnTo>
                  <a:lnTo>
                    <a:pt x="574292" y="183721"/>
                  </a:lnTo>
                  <a:lnTo>
                    <a:pt x="574073" y="183657"/>
                  </a:lnTo>
                  <a:lnTo>
                    <a:pt x="573841" y="183659"/>
                  </a:lnTo>
                  <a:lnTo>
                    <a:pt x="573680" y="183712"/>
                  </a:lnTo>
                  <a:lnTo>
                    <a:pt x="573544" y="183797"/>
                  </a:lnTo>
                  <a:lnTo>
                    <a:pt x="573465" y="183859"/>
                  </a:lnTo>
                  <a:lnTo>
                    <a:pt x="573374" y="184020"/>
                  </a:lnTo>
                  <a:lnTo>
                    <a:pt x="573340" y="184161"/>
                  </a:lnTo>
                  <a:lnTo>
                    <a:pt x="573325" y="184569"/>
                  </a:lnTo>
                  <a:lnTo>
                    <a:pt x="573245" y="184699"/>
                  </a:lnTo>
                  <a:lnTo>
                    <a:pt x="573104" y="184879"/>
                  </a:lnTo>
                  <a:lnTo>
                    <a:pt x="572987" y="184992"/>
                  </a:lnTo>
                  <a:lnTo>
                    <a:pt x="572715" y="185157"/>
                  </a:lnTo>
                  <a:lnTo>
                    <a:pt x="572505" y="185264"/>
                  </a:lnTo>
                  <a:lnTo>
                    <a:pt x="572377" y="185317"/>
                  </a:lnTo>
                  <a:lnTo>
                    <a:pt x="572337" y="185314"/>
                  </a:lnTo>
                  <a:lnTo>
                    <a:pt x="571875" y="185289"/>
                  </a:lnTo>
                  <a:lnTo>
                    <a:pt x="571836" y="185288"/>
                  </a:lnTo>
                  <a:lnTo>
                    <a:pt x="571755" y="185285"/>
                  </a:lnTo>
                  <a:lnTo>
                    <a:pt x="571631" y="185306"/>
                  </a:lnTo>
                  <a:lnTo>
                    <a:pt x="571396" y="185397"/>
                  </a:lnTo>
                  <a:lnTo>
                    <a:pt x="571147" y="185530"/>
                  </a:lnTo>
                  <a:lnTo>
                    <a:pt x="571043" y="185613"/>
                  </a:lnTo>
                  <a:lnTo>
                    <a:pt x="570967" y="185690"/>
                  </a:lnTo>
                  <a:lnTo>
                    <a:pt x="570895" y="185777"/>
                  </a:lnTo>
                  <a:lnTo>
                    <a:pt x="570837" y="185904"/>
                  </a:lnTo>
                  <a:lnTo>
                    <a:pt x="570757" y="186072"/>
                  </a:lnTo>
                  <a:lnTo>
                    <a:pt x="570614" y="186472"/>
                  </a:lnTo>
                  <a:lnTo>
                    <a:pt x="570555" y="186644"/>
                  </a:lnTo>
                  <a:lnTo>
                    <a:pt x="570404" y="186933"/>
                  </a:lnTo>
                  <a:lnTo>
                    <a:pt x="570293" y="187065"/>
                  </a:lnTo>
                  <a:lnTo>
                    <a:pt x="570153" y="187161"/>
                  </a:lnTo>
                  <a:lnTo>
                    <a:pt x="570022" y="187252"/>
                  </a:lnTo>
                  <a:lnTo>
                    <a:pt x="569868" y="187352"/>
                  </a:lnTo>
                  <a:lnTo>
                    <a:pt x="569619" y="187461"/>
                  </a:lnTo>
                  <a:lnTo>
                    <a:pt x="569407" y="187518"/>
                  </a:lnTo>
                  <a:lnTo>
                    <a:pt x="569224" y="187524"/>
                  </a:lnTo>
                  <a:lnTo>
                    <a:pt x="568940" y="187527"/>
                  </a:lnTo>
                  <a:lnTo>
                    <a:pt x="568702" y="187527"/>
                  </a:lnTo>
                  <a:lnTo>
                    <a:pt x="568420" y="187484"/>
                  </a:lnTo>
                  <a:lnTo>
                    <a:pt x="568262" y="187418"/>
                  </a:lnTo>
                  <a:lnTo>
                    <a:pt x="568160" y="187320"/>
                  </a:lnTo>
                  <a:lnTo>
                    <a:pt x="567988" y="187214"/>
                  </a:lnTo>
                  <a:lnTo>
                    <a:pt x="567816" y="187150"/>
                  </a:lnTo>
                  <a:lnTo>
                    <a:pt x="567625" y="187140"/>
                  </a:lnTo>
                  <a:lnTo>
                    <a:pt x="567452" y="187153"/>
                  </a:lnTo>
                  <a:lnTo>
                    <a:pt x="567389" y="187177"/>
                  </a:lnTo>
                  <a:lnTo>
                    <a:pt x="567255" y="187243"/>
                  </a:lnTo>
                  <a:lnTo>
                    <a:pt x="567128" y="187320"/>
                  </a:lnTo>
                  <a:lnTo>
                    <a:pt x="567033" y="187392"/>
                  </a:lnTo>
                  <a:lnTo>
                    <a:pt x="566900" y="187561"/>
                  </a:lnTo>
                  <a:lnTo>
                    <a:pt x="566773" y="187799"/>
                  </a:lnTo>
                  <a:lnTo>
                    <a:pt x="566709" y="187871"/>
                  </a:lnTo>
                  <a:lnTo>
                    <a:pt x="566571" y="187945"/>
                  </a:lnTo>
                  <a:lnTo>
                    <a:pt x="566492" y="187983"/>
                  </a:lnTo>
                  <a:lnTo>
                    <a:pt x="566407" y="188024"/>
                  </a:lnTo>
                  <a:lnTo>
                    <a:pt x="566311" y="188045"/>
                  </a:lnTo>
                  <a:lnTo>
                    <a:pt x="566047" y="188085"/>
                  </a:lnTo>
                  <a:lnTo>
                    <a:pt x="565765" y="188116"/>
                  </a:lnTo>
                  <a:lnTo>
                    <a:pt x="565294" y="188206"/>
                  </a:lnTo>
                  <a:lnTo>
                    <a:pt x="564814" y="188368"/>
                  </a:lnTo>
                  <a:lnTo>
                    <a:pt x="564252" y="188538"/>
                  </a:lnTo>
                  <a:lnTo>
                    <a:pt x="564067" y="188614"/>
                  </a:lnTo>
                  <a:lnTo>
                    <a:pt x="563666" y="188797"/>
                  </a:lnTo>
                  <a:lnTo>
                    <a:pt x="563475" y="188846"/>
                  </a:lnTo>
                  <a:lnTo>
                    <a:pt x="562832" y="188846"/>
                  </a:lnTo>
                  <a:lnTo>
                    <a:pt x="562505" y="188849"/>
                  </a:lnTo>
                  <a:lnTo>
                    <a:pt x="562354" y="188873"/>
                  </a:lnTo>
                  <a:lnTo>
                    <a:pt x="562233" y="188922"/>
                  </a:lnTo>
                  <a:lnTo>
                    <a:pt x="561983" y="189084"/>
                  </a:lnTo>
                  <a:lnTo>
                    <a:pt x="561865" y="189198"/>
                  </a:lnTo>
                  <a:lnTo>
                    <a:pt x="561581" y="189484"/>
                  </a:lnTo>
                  <a:lnTo>
                    <a:pt x="561363" y="189739"/>
                  </a:lnTo>
                  <a:lnTo>
                    <a:pt x="561120" y="190030"/>
                  </a:lnTo>
                  <a:lnTo>
                    <a:pt x="560950" y="190172"/>
                  </a:lnTo>
                  <a:lnTo>
                    <a:pt x="560707" y="190371"/>
                  </a:lnTo>
                  <a:lnTo>
                    <a:pt x="560477" y="190597"/>
                  </a:lnTo>
                  <a:lnTo>
                    <a:pt x="560311" y="190694"/>
                  </a:lnTo>
                  <a:lnTo>
                    <a:pt x="559938" y="190892"/>
                  </a:lnTo>
                  <a:lnTo>
                    <a:pt x="559865" y="190977"/>
                  </a:lnTo>
                  <a:lnTo>
                    <a:pt x="559611" y="191264"/>
                  </a:lnTo>
                  <a:lnTo>
                    <a:pt x="559128" y="191790"/>
                  </a:lnTo>
                  <a:lnTo>
                    <a:pt x="558866" y="192085"/>
                  </a:lnTo>
                  <a:lnTo>
                    <a:pt x="558676" y="192360"/>
                  </a:lnTo>
                  <a:lnTo>
                    <a:pt x="558429" y="192667"/>
                  </a:lnTo>
                  <a:lnTo>
                    <a:pt x="558194" y="193084"/>
                  </a:lnTo>
                  <a:lnTo>
                    <a:pt x="558004" y="193392"/>
                  </a:lnTo>
                  <a:lnTo>
                    <a:pt x="557895" y="193496"/>
                  </a:lnTo>
                  <a:lnTo>
                    <a:pt x="557774" y="193525"/>
                  </a:lnTo>
                  <a:lnTo>
                    <a:pt x="557279" y="193594"/>
                  </a:lnTo>
                  <a:lnTo>
                    <a:pt x="556871" y="193719"/>
                  </a:lnTo>
                  <a:lnTo>
                    <a:pt x="556607" y="193868"/>
                  </a:lnTo>
                  <a:lnTo>
                    <a:pt x="556360" y="194067"/>
                  </a:lnTo>
                  <a:lnTo>
                    <a:pt x="556275" y="194124"/>
                  </a:lnTo>
                  <a:lnTo>
                    <a:pt x="556146" y="194197"/>
                  </a:lnTo>
                  <a:lnTo>
                    <a:pt x="556049" y="194221"/>
                  </a:lnTo>
                  <a:lnTo>
                    <a:pt x="555908" y="194200"/>
                  </a:lnTo>
                  <a:lnTo>
                    <a:pt x="555688" y="194151"/>
                  </a:lnTo>
                  <a:lnTo>
                    <a:pt x="555515" y="194063"/>
                  </a:lnTo>
                  <a:lnTo>
                    <a:pt x="555333" y="193841"/>
                  </a:lnTo>
                  <a:lnTo>
                    <a:pt x="555134" y="193456"/>
                  </a:lnTo>
                  <a:lnTo>
                    <a:pt x="554993" y="193222"/>
                  </a:lnTo>
                  <a:lnTo>
                    <a:pt x="554807" y="193076"/>
                  </a:lnTo>
                  <a:lnTo>
                    <a:pt x="554511" y="192983"/>
                  </a:lnTo>
                  <a:lnTo>
                    <a:pt x="554171" y="192966"/>
                  </a:lnTo>
                  <a:lnTo>
                    <a:pt x="553912" y="192951"/>
                  </a:lnTo>
                  <a:lnTo>
                    <a:pt x="553783" y="192975"/>
                  </a:lnTo>
                  <a:lnTo>
                    <a:pt x="553601" y="193052"/>
                  </a:lnTo>
                  <a:lnTo>
                    <a:pt x="553483" y="193133"/>
                  </a:lnTo>
                  <a:lnTo>
                    <a:pt x="553160" y="193501"/>
                  </a:lnTo>
                  <a:lnTo>
                    <a:pt x="552900" y="193727"/>
                  </a:lnTo>
                  <a:lnTo>
                    <a:pt x="552742" y="193833"/>
                  </a:lnTo>
                  <a:lnTo>
                    <a:pt x="552560" y="193877"/>
                  </a:lnTo>
                  <a:lnTo>
                    <a:pt x="552357" y="193868"/>
                  </a:lnTo>
                  <a:lnTo>
                    <a:pt x="552099" y="193833"/>
                  </a:lnTo>
                  <a:lnTo>
                    <a:pt x="551711" y="193820"/>
                  </a:lnTo>
                  <a:lnTo>
                    <a:pt x="551491" y="193848"/>
                  </a:lnTo>
                  <a:lnTo>
                    <a:pt x="551294" y="193933"/>
                  </a:lnTo>
                  <a:lnTo>
                    <a:pt x="551107" y="194071"/>
                  </a:lnTo>
                  <a:lnTo>
                    <a:pt x="551003" y="194200"/>
                  </a:lnTo>
                  <a:lnTo>
                    <a:pt x="550840" y="194446"/>
                  </a:lnTo>
                  <a:lnTo>
                    <a:pt x="550654" y="194746"/>
                  </a:lnTo>
                  <a:lnTo>
                    <a:pt x="550496" y="195178"/>
                  </a:lnTo>
                  <a:lnTo>
                    <a:pt x="550411" y="195486"/>
                  </a:lnTo>
                  <a:lnTo>
                    <a:pt x="550270" y="195968"/>
                  </a:lnTo>
                  <a:lnTo>
                    <a:pt x="550221" y="196244"/>
                  </a:lnTo>
                  <a:lnTo>
                    <a:pt x="550168" y="196599"/>
                  </a:lnTo>
                  <a:lnTo>
                    <a:pt x="550103" y="196854"/>
                  </a:lnTo>
                  <a:lnTo>
                    <a:pt x="550124" y="197122"/>
                  </a:lnTo>
                  <a:lnTo>
                    <a:pt x="550120" y="197275"/>
                  </a:lnTo>
                  <a:lnTo>
                    <a:pt x="550096" y="197380"/>
                  </a:lnTo>
                  <a:lnTo>
                    <a:pt x="549954" y="197501"/>
                  </a:lnTo>
                  <a:lnTo>
                    <a:pt x="549759" y="197534"/>
                  </a:lnTo>
                  <a:lnTo>
                    <a:pt x="549553" y="197537"/>
                  </a:lnTo>
                  <a:lnTo>
                    <a:pt x="549371" y="197498"/>
                  </a:lnTo>
                  <a:lnTo>
                    <a:pt x="548975" y="197352"/>
                  </a:lnTo>
                  <a:lnTo>
                    <a:pt x="548538" y="197190"/>
                  </a:lnTo>
                  <a:lnTo>
                    <a:pt x="548339" y="197110"/>
                  </a:lnTo>
                  <a:lnTo>
                    <a:pt x="547801" y="196984"/>
                  </a:lnTo>
                  <a:lnTo>
                    <a:pt x="547497" y="196890"/>
                  </a:lnTo>
                  <a:lnTo>
                    <a:pt x="547291" y="196753"/>
                  </a:lnTo>
                  <a:lnTo>
                    <a:pt x="547182" y="196672"/>
                  </a:lnTo>
                  <a:lnTo>
                    <a:pt x="547039" y="196620"/>
                  </a:lnTo>
                  <a:lnTo>
                    <a:pt x="546830" y="196676"/>
                  </a:lnTo>
                  <a:lnTo>
                    <a:pt x="546639" y="196826"/>
                  </a:lnTo>
                  <a:lnTo>
                    <a:pt x="546505" y="196975"/>
                  </a:lnTo>
                  <a:lnTo>
                    <a:pt x="546323" y="197064"/>
                  </a:lnTo>
                  <a:lnTo>
                    <a:pt x="546117" y="197048"/>
                  </a:lnTo>
                  <a:lnTo>
                    <a:pt x="545741" y="196964"/>
                  </a:lnTo>
                  <a:lnTo>
                    <a:pt x="545567" y="196964"/>
                  </a:lnTo>
                  <a:lnTo>
                    <a:pt x="544895" y="196951"/>
                  </a:lnTo>
                  <a:lnTo>
                    <a:pt x="544543" y="196987"/>
                  </a:lnTo>
                  <a:lnTo>
                    <a:pt x="544283" y="197004"/>
                  </a:lnTo>
                  <a:lnTo>
                    <a:pt x="543992" y="196992"/>
                  </a:lnTo>
                  <a:lnTo>
                    <a:pt x="543786" y="196955"/>
                  </a:lnTo>
                  <a:lnTo>
                    <a:pt x="543632" y="196890"/>
                  </a:lnTo>
                  <a:lnTo>
                    <a:pt x="543478" y="196757"/>
                  </a:lnTo>
                  <a:lnTo>
                    <a:pt x="543458" y="196567"/>
                  </a:lnTo>
                  <a:lnTo>
                    <a:pt x="543548" y="196361"/>
                  </a:lnTo>
                  <a:lnTo>
                    <a:pt x="543636" y="196235"/>
                  </a:lnTo>
                  <a:lnTo>
                    <a:pt x="543863" y="195932"/>
                  </a:lnTo>
                  <a:lnTo>
                    <a:pt x="543980" y="195673"/>
                  </a:lnTo>
                  <a:lnTo>
                    <a:pt x="544025" y="195459"/>
                  </a:lnTo>
                  <a:lnTo>
                    <a:pt x="544106" y="195119"/>
                  </a:lnTo>
                  <a:lnTo>
                    <a:pt x="544135" y="194788"/>
                  </a:lnTo>
                  <a:lnTo>
                    <a:pt x="544098" y="194634"/>
                  </a:lnTo>
                  <a:lnTo>
                    <a:pt x="544016" y="194488"/>
                  </a:lnTo>
                  <a:lnTo>
                    <a:pt x="543916" y="194363"/>
                  </a:lnTo>
                  <a:lnTo>
                    <a:pt x="543705" y="194266"/>
                  </a:lnTo>
                  <a:lnTo>
                    <a:pt x="543228" y="194230"/>
                  </a:lnTo>
                  <a:lnTo>
                    <a:pt x="543009" y="194225"/>
                  </a:lnTo>
                  <a:lnTo>
                    <a:pt x="542730" y="194177"/>
                  </a:lnTo>
                  <a:lnTo>
                    <a:pt x="542495" y="194092"/>
                  </a:lnTo>
                  <a:lnTo>
                    <a:pt x="542167" y="193934"/>
                  </a:lnTo>
                  <a:lnTo>
                    <a:pt x="541828" y="193680"/>
                  </a:lnTo>
                  <a:lnTo>
                    <a:pt x="541536" y="193452"/>
                  </a:lnTo>
                  <a:lnTo>
                    <a:pt x="541253" y="193355"/>
                  </a:lnTo>
                  <a:lnTo>
                    <a:pt x="540969" y="193348"/>
                  </a:lnTo>
                  <a:lnTo>
                    <a:pt x="540605" y="193461"/>
                  </a:lnTo>
                  <a:lnTo>
                    <a:pt x="540285" y="193663"/>
                  </a:lnTo>
                  <a:lnTo>
                    <a:pt x="540168" y="193777"/>
                  </a:lnTo>
                  <a:lnTo>
                    <a:pt x="540042" y="193918"/>
                  </a:lnTo>
                  <a:lnTo>
                    <a:pt x="539892" y="194160"/>
                  </a:lnTo>
                  <a:lnTo>
                    <a:pt x="539816" y="194371"/>
                  </a:lnTo>
                  <a:lnTo>
                    <a:pt x="539734" y="194756"/>
                  </a:lnTo>
                  <a:lnTo>
                    <a:pt x="539710" y="195314"/>
                  </a:lnTo>
                  <a:lnTo>
                    <a:pt x="539666" y="195503"/>
                  </a:lnTo>
                  <a:lnTo>
                    <a:pt x="539581" y="195605"/>
                  </a:lnTo>
                  <a:lnTo>
                    <a:pt x="539346" y="195730"/>
                  </a:lnTo>
                  <a:lnTo>
                    <a:pt x="539245" y="195818"/>
                  </a:lnTo>
                  <a:lnTo>
                    <a:pt x="538885" y="196191"/>
                  </a:lnTo>
                  <a:lnTo>
                    <a:pt x="538432" y="196608"/>
                  </a:lnTo>
                  <a:lnTo>
                    <a:pt x="538237" y="196693"/>
                  </a:lnTo>
                  <a:lnTo>
                    <a:pt x="538096" y="196705"/>
                  </a:lnTo>
                  <a:lnTo>
                    <a:pt x="537930" y="196656"/>
                  </a:lnTo>
                  <a:lnTo>
                    <a:pt x="537788" y="196555"/>
                  </a:lnTo>
                  <a:lnTo>
                    <a:pt x="537408" y="196228"/>
                  </a:lnTo>
                  <a:lnTo>
                    <a:pt x="537104" y="196021"/>
                  </a:lnTo>
                  <a:lnTo>
                    <a:pt x="536930" y="195961"/>
                  </a:lnTo>
                  <a:lnTo>
                    <a:pt x="536728" y="195952"/>
                  </a:lnTo>
                  <a:lnTo>
                    <a:pt x="536505" y="195997"/>
                  </a:lnTo>
                  <a:lnTo>
                    <a:pt x="536023" y="196325"/>
                  </a:lnTo>
                  <a:lnTo>
                    <a:pt x="535918" y="196499"/>
                  </a:lnTo>
                  <a:lnTo>
                    <a:pt x="535809" y="196814"/>
                  </a:lnTo>
                  <a:lnTo>
                    <a:pt x="535736" y="197016"/>
                  </a:lnTo>
                  <a:lnTo>
                    <a:pt x="535623" y="197190"/>
                  </a:lnTo>
                  <a:lnTo>
                    <a:pt x="535474" y="197316"/>
                  </a:lnTo>
                  <a:lnTo>
                    <a:pt x="535154" y="197396"/>
                  </a:lnTo>
                  <a:lnTo>
                    <a:pt x="534182" y="197380"/>
                  </a:lnTo>
                  <a:lnTo>
                    <a:pt x="533336" y="197372"/>
                  </a:lnTo>
                  <a:lnTo>
                    <a:pt x="532997" y="197352"/>
                  </a:lnTo>
                  <a:lnTo>
                    <a:pt x="532583" y="197134"/>
                  </a:lnTo>
                  <a:lnTo>
                    <a:pt x="532150" y="196948"/>
                  </a:lnTo>
                  <a:lnTo>
                    <a:pt x="531896" y="196866"/>
                  </a:lnTo>
                  <a:lnTo>
                    <a:pt x="531462" y="196814"/>
                  </a:lnTo>
                  <a:lnTo>
                    <a:pt x="530952" y="196773"/>
                  </a:lnTo>
                  <a:lnTo>
                    <a:pt x="530556" y="196693"/>
                  </a:lnTo>
                  <a:lnTo>
                    <a:pt x="530252" y="196584"/>
                  </a:lnTo>
                  <a:lnTo>
                    <a:pt x="529924" y="196414"/>
                  </a:lnTo>
                  <a:lnTo>
                    <a:pt x="529536" y="196097"/>
                  </a:lnTo>
                  <a:lnTo>
                    <a:pt x="529135" y="195791"/>
                  </a:lnTo>
                  <a:lnTo>
                    <a:pt x="528722" y="195403"/>
                  </a:lnTo>
                  <a:lnTo>
                    <a:pt x="528528" y="195119"/>
                  </a:lnTo>
                  <a:lnTo>
                    <a:pt x="528378" y="194848"/>
                  </a:lnTo>
                  <a:lnTo>
                    <a:pt x="528281" y="194747"/>
                  </a:lnTo>
                  <a:lnTo>
                    <a:pt x="528172" y="194659"/>
                  </a:lnTo>
                  <a:lnTo>
                    <a:pt x="527994" y="194613"/>
                  </a:lnTo>
                  <a:lnTo>
                    <a:pt x="527808" y="194618"/>
                  </a:lnTo>
                  <a:lnTo>
                    <a:pt x="527621" y="194686"/>
                  </a:lnTo>
                  <a:lnTo>
                    <a:pt x="527326" y="194885"/>
                  </a:lnTo>
                  <a:lnTo>
                    <a:pt x="527140" y="195062"/>
                  </a:lnTo>
                  <a:lnTo>
                    <a:pt x="526755" y="195265"/>
                  </a:lnTo>
                  <a:lnTo>
                    <a:pt x="526545" y="195338"/>
                  </a:lnTo>
                  <a:lnTo>
                    <a:pt x="526318" y="195394"/>
                  </a:lnTo>
                  <a:lnTo>
                    <a:pt x="526205" y="195391"/>
                  </a:lnTo>
                  <a:lnTo>
                    <a:pt x="526035" y="195362"/>
                  </a:lnTo>
                  <a:lnTo>
                    <a:pt x="525841" y="195309"/>
                  </a:lnTo>
                  <a:lnTo>
                    <a:pt x="525727" y="195280"/>
                  </a:lnTo>
                  <a:lnTo>
                    <a:pt x="525646" y="195192"/>
                  </a:lnTo>
                  <a:lnTo>
                    <a:pt x="525529" y="195022"/>
                  </a:lnTo>
                  <a:lnTo>
                    <a:pt x="525432" y="194820"/>
                  </a:lnTo>
                  <a:lnTo>
                    <a:pt x="525294" y="194407"/>
                  </a:lnTo>
                  <a:lnTo>
                    <a:pt x="525134" y="193684"/>
                  </a:lnTo>
                  <a:lnTo>
                    <a:pt x="525132" y="193676"/>
                  </a:lnTo>
                  <a:lnTo>
                    <a:pt x="525079" y="193528"/>
                  </a:lnTo>
                  <a:lnTo>
                    <a:pt x="525055" y="193415"/>
                  </a:lnTo>
                  <a:lnTo>
                    <a:pt x="525019" y="193252"/>
                  </a:lnTo>
                  <a:lnTo>
                    <a:pt x="525012" y="193219"/>
                  </a:lnTo>
                  <a:lnTo>
                    <a:pt x="524998" y="192897"/>
                  </a:lnTo>
                  <a:lnTo>
                    <a:pt x="524983" y="192576"/>
                  </a:lnTo>
                  <a:lnTo>
                    <a:pt x="524963" y="192316"/>
                  </a:lnTo>
                  <a:lnTo>
                    <a:pt x="524944" y="192192"/>
                  </a:lnTo>
                  <a:lnTo>
                    <a:pt x="524639" y="191637"/>
                  </a:lnTo>
                  <a:lnTo>
                    <a:pt x="523601" y="191131"/>
                  </a:lnTo>
                  <a:lnTo>
                    <a:pt x="522998" y="190810"/>
                  </a:lnTo>
                  <a:lnTo>
                    <a:pt x="522653" y="190624"/>
                  </a:lnTo>
                  <a:lnTo>
                    <a:pt x="522445" y="190474"/>
                  </a:lnTo>
                  <a:lnTo>
                    <a:pt x="522092" y="190097"/>
                  </a:lnTo>
                  <a:lnTo>
                    <a:pt x="521976" y="189826"/>
                  </a:lnTo>
                  <a:lnTo>
                    <a:pt x="521941" y="189779"/>
                  </a:lnTo>
                  <a:lnTo>
                    <a:pt x="521941" y="189779"/>
                  </a:lnTo>
                  <a:lnTo>
                    <a:pt x="521941" y="189778"/>
                  </a:lnTo>
                  <a:lnTo>
                    <a:pt x="521938" y="189773"/>
                  </a:lnTo>
                  <a:lnTo>
                    <a:pt x="521932" y="189765"/>
                  </a:lnTo>
                  <a:lnTo>
                    <a:pt x="521789" y="189580"/>
                  </a:lnTo>
                  <a:lnTo>
                    <a:pt x="521702" y="189465"/>
                  </a:lnTo>
                  <a:lnTo>
                    <a:pt x="521515" y="189277"/>
                  </a:lnTo>
                  <a:lnTo>
                    <a:pt x="521121" y="188879"/>
                  </a:lnTo>
                  <a:lnTo>
                    <a:pt x="520898" y="188723"/>
                  </a:lnTo>
                  <a:lnTo>
                    <a:pt x="520641" y="188586"/>
                  </a:lnTo>
                  <a:lnTo>
                    <a:pt x="520536" y="188543"/>
                  </a:lnTo>
                  <a:lnTo>
                    <a:pt x="520260" y="188430"/>
                  </a:lnTo>
                  <a:lnTo>
                    <a:pt x="519820" y="188290"/>
                  </a:lnTo>
                  <a:lnTo>
                    <a:pt x="519626" y="188070"/>
                  </a:lnTo>
                  <a:lnTo>
                    <a:pt x="519591" y="187983"/>
                  </a:lnTo>
                  <a:lnTo>
                    <a:pt x="519515" y="187376"/>
                  </a:lnTo>
                  <a:lnTo>
                    <a:pt x="519702" y="186330"/>
                  </a:lnTo>
                  <a:lnTo>
                    <a:pt x="519691" y="186089"/>
                  </a:lnTo>
                  <a:lnTo>
                    <a:pt x="519687" y="186017"/>
                  </a:lnTo>
                  <a:lnTo>
                    <a:pt x="519645" y="185879"/>
                  </a:lnTo>
                  <a:lnTo>
                    <a:pt x="519456" y="185538"/>
                  </a:lnTo>
                  <a:lnTo>
                    <a:pt x="519010" y="185022"/>
                  </a:lnTo>
                  <a:lnTo>
                    <a:pt x="518961" y="184927"/>
                  </a:lnTo>
                  <a:lnTo>
                    <a:pt x="518948" y="184903"/>
                  </a:lnTo>
                  <a:lnTo>
                    <a:pt x="518948" y="184903"/>
                  </a:lnTo>
                  <a:lnTo>
                    <a:pt x="518947" y="184899"/>
                  </a:lnTo>
                  <a:lnTo>
                    <a:pt x="518945" y="184885"/>
                  </a:lnTo>
                  <a:lnTo>
                    <a:pt x="518938" y="184848"/>
                  </a:lnTo>
                  <a:lnTo>
                    <a:pt x="518867" y="184440"/>
                  </a:lnTo>
                  <a:lnTo>
                    <a:pt x="518863" y="184425"/>
                  </a:lnTo>
                  <a:lnTo>
                    <a:pt x="518853" y="184246"/>
                  </a:lnTo>
                  <a:lnTo>
                    <a:pt x="518827" y="183762"/>
                  </a:lnTo>
                  <a:lnTo>
                    <a:pt x="518783" y="183496"/>
                  </a:lnTo>
                  <a:lnTo>
                    <a:pt x="518680" y="182893"/>
                  </a:lnTo>
                  <a:lnTo>
                    <a:pt x="518553" y="182616"/>
                  </a:lnTo>
                  <a:lnTo>
                    <a:pt x="518452" y="182464"/>
                  </a:lnTo>
                  <a:lnTo>
                    <a:pt x="518345" y="182372"/>
                  </a:lnTo>
                  <a:lnTo>
                    <a:pt x="518206" y="182323"/>
                  </a:lnTo>
                  <a:lnTo>
                    <a:pt x="517658" y="182261"/>
                  </a:lnTo>
                  <a:lnTo>
                    <a:pt x="517373" y="182179"/>
                  </a:lnTo>
                  <a:lnTo>
                    <a:pt x="517086" y="182095"/>
                  </a:lnTo>
                  <a:lnTo>
                    <a:pt x="516835" y="181909"/>
                  </a:lnTo>
                  <a:lnTo>
                    <a:pt x="516528" y="181675"/>
                  </a:lnTo>
                  <a:lnTo>
                    <a:pt x="516339" y="181573"/>
                  </a:lnTo>
                  <a:lnTo>
                    <a:pt x="516045" y="181455"/>
                  </a:lnTo>
                  <a:lnTo>
                    <a:pt x="515249" y="181407"/>
                  </a:lnTo>
                  <a:lnTo>
                    <a:pt x="514592" y="180985"/>
                  </a:lnTo>
                  <a:lnTo>
                    <a:pt x="514283" y="180868"/>
                  </a:lnTo>
                  <a:lnTo>
                    <a:pt x="514174" y="180826"/>
                  </a:lnTo>
                  <a:lnTo>
                    <a:pt x="513949" y="180708"/>
                  </a:lnTo>
                  <a:lnTo>
                    <a:pt x="513632" y="180445"/>
                  </a:lnTo>
                  <a:lnTo>
                    <a:pt x="513218" y="179992"/>
                  </a:lnTo>
                  <a:lnTo>
                    <a:pt x="512953" y="179583"/>
                  </a:lnTo>
                  <a:lnTo>
                    <a:pt x="512716" y="179075"/>
                  </a:lnTo>
                  <a:lnTo>
                    <a:pt x="512594" y="178903"/>
                  </a:lnTo>
                  <a:lnTo>
                    <a:pt x="511937" y="178323"/>
                  </a:lnTo>
                  <a:lnTo>
                    <a:pt x="511398" y="177891"/>
                  </a:lnTo>
                  <a:lnTo>
                    <a:pt x="511161" y="177597"/>
                  </a:lnTo>
                  <a:lnTo>
                    <a:pt x="510896" y="177206"/>
                  </a:lnTo>
                  <a:lnTo>
                    <a:pt x="510741" y="177090"/>
                  </a:lnTo>
                  <a:lnTo>
                    <a:pt x="509906" y="176772"/>
                  </a:lnTo>
                  <a:lnTo>
                    <a:pt x="509857" y="176758"/>
                  </a:lnTo>
                  <a:lnTo>
                    <a:pt x="509578" y="176685"/>
                  </a:lnTo>
                  <a:lnTo>
                    <a:pt x="508989" y="176464"/>
                  </a:lnTo>
                  <a:lnTo>
                    <a:pt x="508817" y="176453"/>
                  </a:lnTo>
                  <a:lnTo>
                    <a:pt x="508610" y="176476"/>
                  </a:lnTo>
                  <a:lnTo>
                    <a:pt x="508362" y="176560"/>
                  </a:lnTo>
                  <a:lnTo>
                    <a:pt x="508088" y="176547"/>
                  </a:lnTo>
                  <a:lnTo>
                    <a:pt x="508088" y="176547"/>
                  </a:lnTo>
                  <a:lnTo>
                    <a:pt x="508088" y="176547"/>
                  </a:lnTo>
                  <a:lnTo>
                    <a:pt x="508086" y="176549"/>
                  </a:lnTo>
                  <a:lnTo>
                    <a:pt x="508083" y="176553"/>
                  </a:lnTo>
                  <a:lnTo>
                    <a:pt x="508074" y="176564"/>
                  </a:lnTo>
                  <a:lnTo>
                    <a:pt x="508010" y="176648"/>
                  </a:lnTo>
                  <a:lnTo>
                    <a:pt x="508001" y="176746"/>
                  </a:lnTo>
                  <a:lnTo>
                    <a:pt x="508043" y="176978"/>
                  </a:lnTo>
                  <a:lnTo>
                    <a:pt x="508072" y="177054"/>
                  </a:lnTo>
                  <a:lnTo>
                    <a:pt x="508123" y="177190"/>
                  </a:lnTo>
                  <a:lnTo>
                    <a:pt x="508117" y="177414"/>
                  </a:lnTo>
                  <a:lnTo>
                    <a:pt x="508075" y="177462"/>
                  </a:lnTo>
                  <a:lnTo>
                    <a:pt x="507855" y="177711"/>
                  </a:lnTo>
                  <a:lnTo>
                    <a:pt x="507682" y="178024"/>
                  </a:lnTo>
                  <a:lnTo>
                    <a:pt x="507567" y="178184"/>
                  </a:lnTo>
                  <a:lnTo>
                    <a:pt x="507372" y="178278"/>
                  </a:lnTo>
                  <a:lnTo>
                    <a:pt x="507016" y="178362"/>
                  </a:lnTo>
                  <a:lnTo>
                    <a:pt x="506757" y="178455"/>
                  </a:lnTo>
                  <a:lnTo>
                    <a:pt x="506511" y="178772"/>
                  </a:lnTo>
                  <a:lnTo>
                    <a:pt x="506410" y="178901"/>
                  </a:lnTo>
                  <a:lnTo>
                    <a:pt x="506215" y="179056"/>
                  </a:lnTo>
                  <a:lnTo>
                    <a:pt x="505998" y="179140"/>
                  </a:lnTo>
                  <a:lnTo>
                    <a:pt x="505668" y="179377"/>
                  </a:lnTo>
                  <a:lnTo>
                    <a:pt x="505535" y="179504"/>
                  </a:lnTo>
                  <a:lnTo>
                    <a:pt x="505354" y="179792"/>
                  </a:lnTo>
                  <a:lnTo>
                    <a:pt x="505143" y="179983"/>
                  </a:lnTo>
                  <a:lnTo>
                    <a:pt x="504785" y="180130"/>
                  </a:lnTo>
                  <a:lnTo>
                    <a:pt x="504066" y="180384"/>
                  </a:lnTo>
                  <a:lnTo>
                    <a:pt x="503872" y="180460"/>
                  </a:lnTo>
                  <a:lnTo>
                    <a:pt x="503870" y="180460"/>
                  </a:lnTo>
                  <a:lnTo>
                    <a:pt x="503583" y="180572"/>
                  </a:lnTo>
                  <a:lnTo>
                    <a:pt x="503357" y="180691"/>
                  </a:lnTo>
                  <a:lnTo>
                    <a:pt x="502912" y="180987"/>
                  </a:lnTo>
                  <a:lnTo>
                    <a:pt x="502809" y="181083"/>
                  </a:lnTo>
                  <a:lnTo>
                    <a:pt x="502555" y="181218"/>
                  </a:lnTo>
                  <a:lnTo>
                    <a:pt x="502268" y="181376"/>
                  </a:lnTo>
                  <a:lnTo>
                    <a:pt x="501791" y="181548"/>
                  </a:lnTo>
                  <a:lnTo>
                    <a:pt x="501700" y="181604"/>
                  </a:lnTo>
                  <a:lnTo>
                    <a:pt x="501464" y="181673"/>
                  </a:lnTo>
                  <a:lnTo>
                    <a:pt x="501198" y="181686"/>
                  </a:lnTo>
                  <a:lnTo>
                    <a:pt x="500979" y="181658"/>
                  </a:lnTo>
                  <a:lnTo>
                    <a:pt x="500634" y="181539"/>
                  </a:lnTo>
                  <a:lnTo>
                    <a:pt x="500437" y="181528"/>
                  </a:lnTo>
                  <a:lnTo>
                    <a:pt x="500180" y="181562"/>
                  </a:lnTo>
                  <a:lnTo>
                    <a:pt x="500042" y="181539"/>
                  </a:lnTo>
                  <a:lnTo>
                    <a:pt x="499452" y="181258"/>
                  </a:lnTo>
                  <a:lnTo>
                    <a:pt x="499308" y="181153"/>
                  </a:lnTo>
                  <a:lnTo>
                    <a:pt x="499145" y="180820"/>
                  </a:lnTo>
                  <a:lnTo>
                    <a:pt x="498276" y="180177"/>
                  </a:lnTo>
                  <a:lnTo>
                    <a:pt x="497999" y="179882"/>
                  </a:lnTo>
                  <a:lnTo>
                    <a:pt x="497435" y="179115"/>
                  </a:lnTo>
                  <a:lnTo>
                    <a:pt x="497252" y="178917"/>
                  </a:lnTo>
                  <a:lnTo>
                    <a:pt x="497076" y="178805"/>
                  </a:lnTo>
                  <a:lnTo>
                    <a:pt x="496674" y="178669"/>
                  </a:lnTo>
                  <a:lnTo>
                    <a:pt x="495951" y="178584"/>
                  </a:lnTo>
                  <a:lnTo>
                    <a:pt x="495753" y="178618"/>
                  </a:lnTo>
                  <a:lnTo>
                    <a:pt x="495161" y="178602"/>
                  </a:lnTo>
                  <a:lnTo>
                    <a:pt x="494974" y="178624"/>
                  </a:lnTo>
                  <a:lnTo>
                    <a:pt x="494447" y="178591"/>
                  </a:lnTo>
                  <a:lnTo>
                    <a:pt x="494043" y="178461"/>
                  </a:lnTo>
                  <a:lnTo>
                    <a:pt x="493766" y="178325"/>
                  </a:lnTo>
                  <a:lnTo>
                    <a:pt x="493598" y="178294"/>
                  </a:lnTo>
                  <a:lnTo>
                    <a:pt x="492867" y="178300"/>
                  </a:lnTo>
                  <a:lnTo>
                    <a:pt x="492253" y="178365"/>
                  </a:lnTo>
                  <a:lnTo>
                    <a:pt x="491938" y="178285"/>
                  </a:lnTo>
                  <a:lnTo>
                    <a:pt x="491476" y="178283"/>
                  </a:lnTo>
                  <a:lnTo>
                    <a:pt x="491397" y="178283"/>
                  </a:lnTo>
                  <a:lnTo>
                    <a:pt x="491206" y="178274"/>
                  </a:lnTo>
                  <a:lnTo>
                    <a:pt x="490810" y="178113"/>
                  </a:lnTo>
                  <a:lnTo>
                    <a:pt x="490305" y="177795"/>
                  </a:lnTo>
                  <a:lnTo>
                    <a:pt x="489932" y="177604"/>
                  </a:lnTo>
                  <a:lnTo>
                    <a:pt x="489695" y="177429"/>
                  </a:lnTo>
                  <a:lnTo>
                    <a:pt x="489405" y="177285"/>
                  </a:lnTo>
                  <a:lnTo>
                    <a:pt x="489016" y="177161"/>
                  </a:lnTo>
                  <a:lnTo>
                    <a:pt x="488767" y="177119"/>
                  </a:lnTo>
                  <a:lnTo>
                    <a:pt x="488474" y="177070"/>
                  </a:lnTo>
                  <a:lnTo>
                    <a:pt x="488144" y="176972"/>
                  </a:lnTo>
                  <a:lnTo>
                    <a:pt x="487157" y="176783"/>
                  </a:lnTo>
                  <a:lnTo>
                    <a:pt x="487155" y="176783"/>
                  </a:lnTo>
                  <a:lnTo>
                    <a:pt x="487155" y="176783"/>
                  </a:lnTo>
                  <a:lnTo>
                    <a:pt x="487152" y="176784"/>
                  </a:lnTo>
                  <a:lnTo>
                    <a:pt x="487145" y="176784"/>
                  </a:lnTo>
                  <a:lnTo>
                    <a:pt x="487112" y="176785"/>
                  </a:lnTo>
                  <a:lnTo>
                    <a:pt x="486921" y="176796"/>
                  </a:lnTo>
                  <a:lnTo>
                    <a:pt x="486897" y="176797"/>
                  </a:lnTo>
                  <a:lnTo>
                    <a:pt x="486852" y="176788"/>
                  </a:lnTo>
                  <a:lnTo>
                    <a:pt x="486600" y="176735"/>
                  </a:lnTo>
                  <a:lnTo>
                    <a:pt x="486423" y="176730"/>
                  </a:lnTo>
                  <a:lnTo>
                    <a:pt x="486245" y="176766"/>
                  </a:lnTo>
                  <a:lnTo>
                    <a:pt x="486042" y="176839"/>
                  </a:lnTo>
                  <a:lnTo>
                    <a:pt x="485991" y="176856"/>
                  </a:lnTo>
                  <a:lnTo>
                    <a:pt x="485133" y="176907"/>
                  </a:lnTo>
                  <a:lnTo>
                    <a:pt x="484944" y="176955"/>
                  </a:lnTo>
                  <a:lnTo>
                    <a:pt x="484464" y="177132"/>
                  </a:lnTo>
                  <a:lnTo>
                    <a:pt x="484446" y="177138"/>
                  </a:lnTo>
                  <a:lnTo>
                    <a:pt x="484053" y="177235"/>
                  </a:lnTo>
                  <a:lnTo>
                    <a:pt x="483694" y="177285"/>
                  </a:lnTo>
                  <a:lnTo>
                    <a:pt x="482921" y="177288"/>
                  </a:lnTo>
                  <a:lnTo>
                    <a:pt x="482616" y="177358"/>
                  </a:lnTo>
                  <a:lnTo>
                    <a:pt x="482346" y="177443"/>
                  </a:lnTo>
                  <a:lnTo>
                    <a:pt x="481725" y="177567"/>
                  </a:lnTo>
                  <a:lnTo>
                    <a:pt x="481516" y="177628"/>
                  </a:lnTo>
                  <a:lnTo>
                    <a:pt x="481344" y="177719"/>
                  </a:lnTo>
                  <a:lnTo>
                    <a:pt x="481093" y="177889"/>
                  </a:lnTo>
                  <a:lnTo>
                    <a:pt x="480915" y="177965"/>
                  </a:lnTo>
                  <a:lnTo>
                    <a:pt x="480729" y="178010"/>
                  </a:lnTo>
                  <a:lnTo>
                    <a:pt x="480515" y="178131"/>
                  </a:lnTo>
                  <a:lnTo>
                    <a:pt x="480252" y="178126"/>
                  </a:lnTo>
                  <a:lnTo>
                    <a:pt x="480181" y="178097"/>
                  </a:lnTo>
                  <a:lnTo>
                    <a:pt x="479940" y="177748"/>
                  </a:lnTo>
                  <a:lnTo>
                    <a:pt x="479537" y="177427"/>
                  </a:lnTo>
                  <a:lnTo>
                    <a:pt x="479020" y="177074"/>
                  </a:lnTo>
                  <a:lnTo>
                    <a:pt x="478148" y="176431"/>
                  </a:lnTo>
                  <a:lnTo>
                    <a:pt x="477670" y="176027"/>
                  </a:lnTo>
                  <a:lnTo>
                    <a:pt x="477045" y="175568"/>
                  </a:lnTo>
                  <a:lnTo>
                    <a:pt x="476864" y="175354"/>
                  </a:lnTo>
                  <a:lnTo>
                    <a:pt x="476788" y="175232"/>
                  </a:lnTo>
                  <a:lnTo>
                    <a:pt x="476681" y="174838"/>
                  </a:lnTo>
                  <a:lnTo>
                    <a:pt x="476627" y="174702"/>
                  </a:lnTo>
                  <a:lnTo>
                    <a:pt x="476555" y="174492"/>
                  </a:lnTo>
                  <a:lnTo>
                    <a:pt x="476367" y="174230"/>
                  </a:lnTo>
                  <a:lnTo>
                    <a:pt x="476004" y="173841"/>
                  </a:lnTo>
                  <a:lnTo>
                    <a:pt x="475743" y="173620"/>
                  </a:lnTo>
                  <a:lnTo>
                    <a:pt x="475544" y="173453"/>
                  </a:lnTo>
                  <a:lnTo>
                    <a:pt x="474998" y="173250"/>
                  </a:lnTo>
                  <a:lnTo>
                    <a:pt x="474427" y="173278"/>
                  </a:lnTo>
                  <a:lnTo>
                    <a:pt x="473733" y="173369"/>
                  </a:lnTo>
                  <a:lnTo>
                    <a:pt x="473546" y="173376"/>
                  </a:lnTo>
                  <a:lnTo>
                    <a:pt x="473018" y="173394"/>
                  </a:lnTo>
                  <a:lnTo>
                    <a:pt x="472663" y="173340"/>
                  </a:lnTo>
                  <a:lnTo>
                    <a:pt x="472341" y="173351"/>
                  </a:lnTo>
                  <a:lnTo>
                    <a:pt x="471912" y="173419"/>
                  </a:lnTo>
                  <a:lnTo>
                    <a:pt x="471520" y="173488"/>
                  </a:lnTo>
                  <a:lnTo>
                    <a:pt x="471160" y="173550"/>
                  </a:lnTo>
                  <a:lnTo>
                    <a:pt x="470943" y="173624"/>
                  </a:lnTo>
                  <a:lnTo>
                    <a:pt x="470595" y="173741"/>
                  </a:lnTo>
                  <a:lnTo>
                    <a:pt x="470320" y="173937"/>
                  </a:lnTo>
                  <a:lnTo>
                    <a:pt x="470163" y="174027"/>
                  </a:lnTo>
                  <a:lnTo>
                    <a:pt x="469364" y="174201"/>
                  </a:lnTo>
                  <a:lnTo>
                    <a:pt x="468978" y="174366"/>
                  </a:lnTo>
                  <a:lnTo>
                    <a:pt x="468556" y="174547"/>
                  </a:lnTo>
                  <a:lnTo>
                    <a:pt x="467589" y="174635"/>
                  </a:lnTo>
                  <a:lnTo>
                    <a:pt x="466810" y="174633"/>
                  </a:lnTo>
                  <a:lnTo>
                    <a:pt x="465794" y="174595"/>
                  </a:lnTo>
                  <a:lnTo>
                    <a:pt x="465635" y="174607"/>
                  </a:lnTo>
                  <a:lnTo>
                    <a:pt x="465574" y="174612"/>
                  </a:lnTo>
                  <a:lnTo>
                    <a:pt x="465491" y="174681"/>
                  </a:lnTo>
                  <a:lnTo>
                    <a:pt x="465432" y="174819"/>
                  </a:lnTo>
                  <a:lnTo>
                    <a:pt x="465223" y="175608"/>
                  </a:lnTo>
                  <a:lnTo>
                    <a:pt x="465062" y="175886"/>
                  </a:lnTo>
                  <a:lnTo>
                    <a:pt x="464858" y="176062"/>
                  </a:lnTo>
                  <a:lnTo>
                    <a:pt x="464609" y="176164"/>
                  </a:lnTo>
                  <a:lnTo>
                    <a:pt x="464390" y="176251"/>
                  </a:lnTo>
                  <a:lnTo>
                    <a:pt x="464156" y="176368"/>
                  </a:lnTo>
                  <a:lnTo>
                    <a:pt x="463893" y="176660"/>
                  </a:lnTo>
                  <a:lnTo>
                    <a:pt x="463659" y="176981"/>
                  </a:lnTo>
                  <a:lnTo>
                    <a:pt x="463470" y="177229"/>
                  </a:lnTo>
                  <a:lnTo>
                    <a:pt x="463221" y="177565"/>
                  </a:lnTo>
                  <a:lnTo>
                    <a:pt x="463013" y="177758"/>
                  </a:lnTo>
                  <a:lnTo>
                    <a:pt x="462961" y="177839"/>
                  </a:lnTo>
                  <a:lnTo>
                    <a:pt x="462728" y="178082"/>
                  </a:lnTo>
                  <a:lnTo>
                    <a:pt x="462558" y="178111"/>
                  </a:lnTo>
                  <a:lnTo>
                    <a:pt x="462070" y="178001"/>
                  </a:lnTo>
                  <a:lnTo>
                    <a:pt x="461880" y="178001"/>
                  </a:lnTo>
                  <a:lnTo>
                    <a:pt x="461588" y="178076"/>
                  </a:lnTo>
                  <a:lnTo>
                    <a:pt x="461363" y="178151"/>
                  </a:lnTo>
                  <a:lnTo>
                    <a:pt x="460938" y="178382"/>
                  </a:lnTo>
                  <a:lnTo>
                    <a:pt x="460114" y="178853"/>
                  </a:lnTo>
                  <a:lnTo>
                    <a:pt x="459717" y="179047"/>
                  </a:lnTo>
                  <a:lnTo>
                    <a:pt x="459389" y="179138"/>
                  </a:lnTo>
                  <a:lnTo>
                    <a:pt x="458864" y="179219"/>
                  </a:lnTo>
                  <a:lnTo>
                    <a:pt x="458364" y="179436"/>
                  </a:lnTo>
                  <a:lnTo>
                    <a:pt x="457727" y="179938"/>
                  </a:lnTo>
                  <a:lnTo>
                    <a:pt x="457331" y="180312"/>
                  </a:lnTo>
                  <a:lnTo>
                    <a:pt x="456732" y="180850"/>
                  </a:lnTo>
                  <a:lnTo>
                    <a:pt x="456522" y="181036"/>
                  </a:lnTo>
                  <a:lnTo>
                    <a:pt x="456283" y="181358"/>
                  </a:lnTo>
                  <a:lnTo>
                    <a:pt x="455841" y="181792"/>
                  </a:lnTo>
                  <a:lnTo>
                    <a:pt x="455558" y="182226"/>
                  </a:lnTo>
                  <a:lnTo>
                    <a:pt x="455408" y="182525"/>
                  </a:lnTo>
                  <a:lnTo>
                    <a:pt x="455228" y="182772"/>
                  </a:lnTo>
                  <a:lnTo>
                    <a:pt x="455109" y="182921"/>
                  </a:lnTo>
                  <a:lnTo>
                    <a:pt x="454899" y="183049"/>
                  </a:lnTo>
                  <a:lnTo>
                    <a:pt x="454644" y="183138"/>
                  </a:lnTo>
                  <a:lnTo>
                    <a:pt x="454450" y="183197"/>
                  </a:lnTo>
                  <a:lnTo>
                    <a:pt x="454256" y="183258"/>
                  </a:lnTo>
                  <a:lnTo>
                    <a:pt x="454121" y="183250"/>
                  </a:lnTo>
                  <a:lnTo>
                    <a:pt x="453859" y="183258"/>
                  </a:lnTo>
                  <a:lnTo>
                    <a:pt x="453574" y="183332"/>
                  </a:lnTo>
                  <a:lnTo>
                    <a:pt x="453277" y="183425"/>
                  </a:lnTo>
                  <a:lnTo>
                    <a:pt x="453090" y="183471"/>
                  </a:lnTo>
                  <a:lnTo>
                    <a:pt x="452727" y="183554"/>
                  </a:lnTo>
                  <a:lnTo>
                    <a:pt x="452363" y="183694"/>
                  </a:lnTo>
                  <a:lnTo>
                    <a:pt x="451684" y="183948"/>
                  </a:lnTo>
                  <a:lnTo>
                    <a:pt x="451120" y="184288"/>
                  </a:lnTo>
                  <a:lnTo>
                    <a:pt x="451089" y="184315"/>
                  </a:lnTo>
                  <a:lnTo>
                    <a:pt x="450776" y="184603"/>
                  </a:lnTo>
                  <a:lnTo>
                    <a:pt x="450538" y="184779"/>
                  </a:lnTo>
                  <a:lnTo>
                    <a:pt x="450137" y="185041"/>
                  </a:lnTo>
                  <a:lnTo>
                    <a:pt x="450000" y="185141"/>
                  </a:lnTo>
                  <a:lnTo>
                    <a:pt x="449999" y="185141"/>
                  </a:lnTo>
                  <a:lnTo>
                    <a:pt x="449800" y="185291"/>
                  </a:lnTo>
                  <a:lnTo>
                    <a:pt x="449512" y="185579"/>
                  </a:lnTo>
                  <a:lnTo>
                    <a:pt x="449286" y="185867"/>
                  </a:lnTo>
                  <a:lnTo>
                    <a:pt x="449011" y="186318"/>
                  </a:lnTo>
                  <a:lnTo>
                    <a:pt x="448898" y="186568"/>
                  </a:lnTo>
                  <a:lnTo>
                    <a:pt x="448758" y="186773"/>
                  </a:lnTo>
                  <a:lnTo>
                    <a:pt x="448658" y="186830"/>
                  </a:lnTo>
                  <a:lnTo>
                    <a:pt x="447951" y="187095"/>
                  </a:lnTo>
                  <a:lnTo>
                    <a:pt x="447664" y="187239"/>
                  </a:lnTo>
                  <a:lnTo>
                    <a:pt x="447408" y="187313"/>
                  </a:lnTo>
                  <a:lnTo>
                    <a:pt x="447304" y="187344"/>
                  </a:lnTo>
                  <a:lnTo>
                    <a:pt x="446982" y="187443"/>
                  </a:lnTo>
                  <a:lnTo>
                    <a:pt x="446832" y="187607"/>
                  </a:lnTo>
                  <a:lnTo>
                    <a:pt x="446631" y="187806"/>
                  </a:lnTo>
                  <a:lnTo>
                    <a:pt x="446320" y="188043"/>
                  </a:lnTo>
                  <a:lnTo>
                    <a:pt x="445842" y="188194"/>
                  </a:lnTo>
                  <a:lnTo>
                    <a:pt x="445429" y="188232"/>
                  </a:lnTo>
                  <a:lnTo>
                    <a:pt x="445079" y="188357"/>
                  </a:lnTo>
                  <a:lnTo>
                    <a:pt x="444941" y="188357"/>
                  </a:lnTo>
                  <a:lnTo>
                    <a:pt x="444815" y="188332"/>
                  </a:lnTo>
                  <a:lnTo>
                    <a:pt x="444578" y="188194"/>
                  </a:lnTo>
                  <a:lnTo>
                    <a:pt x="444377" y="188007"/>
                  </a:lnTo>
                  <a:lnTo>
                    <a:pt x="444064" y="187919"/>
                  </a:lnTo>
                  <a:lnTo>
                    <a:pt x="443839" y="187894"/>
                  </a:lnTo>
                  <a:lnTo>
                    <a:pt x="443551" y="187932"/>
                  </a:lnTo>
                  <a:lnTo>
                    <a:pt x="443325" y="188145"/>
                  </a:lnTo>
                  <a:lnTo>
                    <a:pt x="443174" y="188382"/>
                  </a:lnTo>
                  <a:lnTo>
                    <a:pt x="442976" y="188600"/>
                  </a:lnTo>
                  <a:lnTo>
                    <a:pt x="442809" y="188696"/>
                  </a:lnTo>
                  <a:lnTo>
                    <a:pt x="442680" y="188739"/>
                  </a:lnTo>
                  <a:lnTo>
                    <a:pt x="442479" y="188760"/>
                  </a:lnTo>
                  <a:lnTo>
                    <a:pt x="442148" y="188581"/>
                  </a:lnTo>
                  <a:lnTo>
                    <a:pt x="441808" y="188077"/>
                  </a:lnTo>
                  <a:lnTo>
                    <a:pt x="441725" y="187972"/>
                  </a:lnTo>
                  <a:lnTo>
                    <a:pt x="441597" y="187873"/>
                  </a:lnTo>
                  <a:lnTo>
                    <a:pt x="441315" y="187669"/>
                  </a:lnTo>
                  <a:lnTo>
                    <a:pt x="441157" y="187447"/>
                  </a:lnTo>
                  <a:lnTo>
                    <a:pt x="441022" y="187167"/>
                  </a:lnTo>
                  <a:lnTo>
                    <a:pt x="440849" y="186937"/>
                  </a:lnTo>
                  <a:lnTo>
                    <a:pt x="440662" y="186766"/>
                  </a:lnTo>
                  <a:lnTo>
                    <a:pt x="440569" y="186729"/>
                  </a:lnTo>
                  <a:lnTo>
                    <a:pt x="440374" y="186700"/>
                  </a:lnTo>
                  <a:lnTo>
                    <a:pt x="439937" y="186659"/>
                  </a:lnTo>
                  <a:lnTo>
                    <a:pt x="439719" y="186642"/>
                  </a:lnTo>
                  <a:lnTo>
                    <a:pt x="439563" y="186597"/>
                  </a:lnTo>
                  <a:lnTo>
                    <a:pt x="439357" y="186527"/>
                  </a:lnTo>
                  <a:lnTo>
                    <a:pt x="439127" y="186384"/>
                  </a:lnTo>
                  <a:lnTo>
                    <a:pt x="439127" y="186384"/>
                  </a:lnTo>
                  <a:lnTo>
                    <a:pt x="438811" y="186292"/>
                  </a:lnTo>
                  <a:lnTo>
                    <a:pt x="438415" y="186269"/>
                  </a:lnTo>
                  <a:lnTo>
                    <a:pt x="438150" y="186264"/>
                  </a:lnTo>
                  <a:lnTo>
                    <a:pt x="438012" y="186269"/>
                  </a:lnTo>
                  <a:lnTo>
                    <a:pt x="437858" y="186355"/>
                  </a:lnTo>
                  <a:lnTo>
                    <a:pt x="437621" y="186505"/>
                  </a:lnTo>
                  <a:lnTo>
                    <a:pt x="437478" y="186602"/>
                  </a:lnTo>
                  <a:lnTo>
                    <a:pt x="437352" y="186654"/>
                  </a:lnTo>
                  <a:lnTo>
                    <a:pt x="437243" y="186665"/>
                  </a:lnTo>
                  <a:lnTo>
                    <a:pt x="437059" y="186631"/>
                  </a:lnTo>
                  <a:lnTo>
                    <a:pt x="436949" y="186550"/>
                  </a:lnTo>
                  <a:lnTo>
                    <a:pt x="436616" y="186511"/>
                  </a:lnTo>
                  <a:lnTo>
                    <a:pt x="436391" y="186538"/>
                  </a:lnTo>
                  <a:lnTo>
                    <a:pt x="436267" y="186631"/>
                  </a:lnTo>
                  <a:lnTo>
                    <a:pt x="436124" y="186741"/>
                  </a:lnTo>
                  <a:lnTo>
                    <a:pt x="436041" y="186873"/>
                  </a:lnTo>
                  <a:lnTo>
                    <a:pt x="435986" y="187021"/>
                  </a:lnTo>
                  <a:lnTo>
                    <a:pt x="435954" y="187108"/>
                  </a:lnTo>
                  <a:lnTo>
                    <a:pt x="435851" y="187252"/>
                  </a:lnTo>
                  <a:lnTo>
                    <a:pt x="435779" y="187317"/>
                  </a:lnTo>
                  <a:lnTo>
                    <a:pt x="435537" y="187437"/>
                  </a:lnTo>
                  <a:lnTo>
                    <a:pt x="435341" y="187516"/>
                  </a:lnTo>
                  <a:lnTo>
                    <a:pt x="435174" y="187653"/>
                  </a:lnTo>
                  <a:lnTo>
                    <a:pt x="435098" y="187718"/>
                  </a:lnTo>
                  <a:lnTo>
                    <a:pt x="434986" y="187759"/>
                  </a:lnTo>
                  <a:lnTo>
                    <a:pt x="434884" y="187776"/>
                  </a:lnTo>
                  <a:lnTo>
                    <a:pt x="434653" y="187794"/>
                  </a:lnTo>
                  <a:lnTo>
                    <a:pt x="434464" y="187806"/>
                  </a:lnTo>
                  <a:lnTo>
                    <a:pt x="434133" y="187836"/>
                  </a:lnTo>
                  <a:lnTo>
                    <a:pt x="433867" y="187919"/>
                  </a:lnTo>
                  <a:lnTo>
                    <a:pt x="433389" y="188027"/>
                  </a:lnTo>
                  <a:lnTo>
                    <a:pt x="433139" y="188074"/>
                  </a:lnTo>
                  <a:lnTo>
                    <a:pt x="432757" y="188288"/>
                  </a:lnTo>
                  <a:lnTo>
                    <a:pt x="432507" y="188336"/>
                  </a:lnTo>
                  <a:lnTo>
                    <a:pt x="432316" y="188324"/>
                  </a:lnTo>
                  <a:lnTo>
                    <a:pt x="432030" y="188312"/>
                  </a:lnTo>
                  <a:lnTo>
                    <a:pt x="431278" y="188074"/>
                  </a:lnTo>
                  <a:lnTo>
                    <a:pt x="430944" y="188014"/>
                  </a:lnTo>
                  <a:lnTo>
                    <a:pt x="430658" y="187883"/>
                  </a:lnTo>
                  <a:lnTo>
                    <a:pt x="430431" y="187645"/>
                  </a:lnTo>
                  <a:lnTo>
                    <a:pt x="430135" y="187342"/>
                  </a:lnTo>
                  <a:lnTo>
                    <a:pt x="429893" y="187259"/>
                  </a:lnTo>
                  <a:lnTo>
                    <a:pt x="429747" y="187275"/>
                  </a:lnTo>
                  <a:lnTo>
                    <a:pt x="429526" y="187343"/>
                  </a:lnTo>
                  <a:lnTo>
                    <a:pt x="429343" y="187496"/>
                  </a:lnTo>
                  <a:lnTo>
                    <a:pt x="429129" y="187694"/>
                  </a:lnTo>
                  <a:lnTo>
                    <a:pt x="428946" y="187824"/>
                  </a:lnTo>
                  <a:lnTo>
                    <a:pt x="428724" y="187938"/>
                  </a:lnTo>
                  <a:lnTo>
                    <a:pt x="428557" y="188014"/>
                  </a:lnTo>
                  <a:lnTo>
                    <a:pt x="428290" y="188067"/>
                  </a:lnTo>
                  <a:lnTo>
                    <a:pt x="428106" y="188106"/>
                  </a:lnTo>
                  <a:lnTo>
                    <a:pt x="427931" y="188198"/>
                  </a:lnTo>
                  <a:lnTo>
                    <a:pt x="427809" y="188205"/>
                  </a:lnTo>
                  <a:lnTo>
                    <a:pt x="427404" y="188198"/>
                  </a:lnTo>
                  <a:lnTo>
                    <a:pt x="427090" y="188258"/>
                  </a:lnTo>
                  <a:lnTo>
                    <a:pt x="426694" y="188427"/>
                  </a:lnTo>
                  <a:lnTo>
                    <a:pt x="426457" y="188587"/>
                  </a:lnTo>
                  <a:lnTo>
                    <a:pt x="426190" y="188723"/>
                  </a:lnTo>
                  <a:lnTo>
                    <a:pt x="426068" y="188861"/>
                  </a:lnTo>
                  <a:lnTo>
                    <a:pt x="425946" y="188984"/>
                  </a:lnTo>
                  <a:lnTo>
                    <a:pt x="425824" y="189288"/>
                  </a:lnTo>
                  <a:lnTo>
                    <a:pt x="425793" y="189617"/>
                  </a:lnTo>
                  <a:lnTo>
                    <a:pt x="425785" y="189769"/>
                  </a:lnTo>
                  <a:lnTo>
                    <a:pt x="425763" y="189930"/>
                  </a:lnTo>
                  <a:lnTo>
                    <a:pt x="425656" y="190051"/>
                  </a:lnTo>
                  <a:lnTo>
                    <a:pt x="425557" y="190059"/>
                  </a:lnTo>
                  <a:lnTo>
                    <a:pt x="425350" y="190021"/>
                  </a:lnTo>
                  <a:lnTo>
                    <a:pt x="424984" y="189998"/>
                  </a:lnTo>
                  <a:lnTo>
                    <a:pt x="424663" y="189944"/>
                  </a:lnTo>
                  <a:lnTo>
                    <a:pt x="424236" y="189823"/>
                  </a:lnTo>
                  <a:lnTo>
                    <a:pt x="423816" y="189693"/>
                  </a:lnTo>
                  <a:lnTo>
                    <a:pt x="423595" y="189578"/>
                  </a:lnTo>
                  <a:lnTo>
                    <a:pt x="423419" y="189517"/>
                  </a:lnTo>
                  <a:lnTo>
                    <a:pt x="423251" y="189472"/>
                  </a:lnTo>
                  <a:lnTo>
                    <a:pt x="423045" y="189494"/>
                  </a:lnTo>
                  <a:lnTo>
                    <a:pt x="422923" y="189533"/>
                  </a:lnTo>
                  <a:lnTo>
                    <a:pt x="422854" y="189609"/>
                  </a:lnTo>
                  <a:lnTo>
                    <a:pt x="422793" y="189662"/>
                  </a:lnTo>
                  <a:lnTo>
                    <a:pt x="422740" y="189754"/>
                  </a:lnTo>
                  <a:lnTo>
                    <a:pt x="422755" y="189830"/>
                  </a:lnTo>
                  <a:lnTo>
                    <a:pt x="422839" y="189959"/>
                  </a:lnTo>
                  <a:lnTo>
                    <a:pt x="422928" y="190135"/>
                  </a:lnTo>
                  <a:lnTo>
                    <a:pt x="422970" y="190343"/>
                  </a:lnTo>
                  <a:lnTo>
                    <a:pt x="423081" y="190608"/>
                  </a:lnTo>
                  <a:lnTo>
                    <a:pt x="423178" y="191095"/>
                  </a:lnTo>
                  <a:lnTo>
                    <a:pt x="423178" y="191305"/>
                  </a:lnTo>
                  <a:lnTo>
                    <a:pt x="423136" y="191471"/>
                  </a:lnTo>
                  <a:lnTo>
                    <a:pt x="422997" y="191666"/>
                  </a:lnTo>
                  <a:lnTo>
                    <a:pt x="422858" y="191833"/>
                  </a:lnTo>
                  <a:lnTo>
                    <a:pt x="422648" y="191889"/>
                  </a:lnTo>
                  <a:lnTo>
                    <a:pt x="422329" y="191973"/>
                  </a:lnTo>
                  <a:lnTo>
                    <a:pt x="422036" y="192097"/>
                  </a:lnTo>
                  <a:lnTo>
                    <a:pt x="421743" y="192390"/>
                  </a:lnTo>
                  <a:lnTo>
                    <a:pt x="421548" y="192599"/>
                  </a:lnTo>
                  <a:lnTo>
                    <a:pt x="421339" y="192613"/>
                  </a:lnTo>
                  <a:lnTo>
                    <a:pt x="421032" y="192543"/>
                  </a:lnTo>
                  <a:lnTo>
                    <a:pt x="420601" y="192557"/>
                  </a:lnTo>
                  <a:lnTo>
                    <a:pt x="420069" y="192682"/>
                  </a:lnTo>
                  <a:lnTo>
                    <a:pt x="419766" y="192825"/>
                  </a:lnTo>
                  <a:lnTo>
                    <a:pt x="419618" y="192960"/>
                  </a:lnTo>
                  <a:lnTo>
                    <a:pt x="419318" y="193218"/>
                  </a:lnTo>
                  <a:lnTo>
                    <a:pt x="419163" y="193315"/>
                  </a:lnTo>
                  <a:lnTo>
                    <a:pt x="419115" y="193344"/>
                  </a:lnTo>
                  <a:lnTo>
                    <a:pt x="419080" y="193379"/>
                  </a:lnTo>
                  <a:lnTo>
                    <a:pt x="418930" y="193429"/>
                  </a:lnTo>
                  <a:lnTo>
                    <a:pt x="417763" y="193429"/>
                  </a:lnTo>
                  <a:lnTo>
                    <a:pt x="417095" y="193585"/>
                  </a:lnTo>
                  <a:lnTo>
                    <a:pt x="416719" y="193676"/>
                  </a:lnTo>
                  <a:lnTo>
                    <a:pt x="415700" y="193624"/>
                  </a:lnTo>
                  <a:lnTo>
                    <a:pt x="415565" y="193560"/>
                  </a:lnTo>
                  <a:lnTo>
                    <a:pt x="415303" y="193436"/>
                  </a:lnTo>
                  <a:lnTo>
                    <a:pt x="415214" y="193261"/>
                  </a:lnTo>
                  <a:lnTo>
                    <a:pt x="415498" y="192375"/>
                  </a:lnTo>
                  <a:lnTo>
                    <a:pt x="415506" y="192356"/>
                  </a:lnTo>
                  <a:lnTo>
                    <a:pt x="415544" y="192124"/>
                  </a:lnTo>
                  <a:lnTo>
                    <a:pt x="415550" y="192015"/>
                  </a:lnTo>
                  <a:lnTo>
                    <a:pt x="415528" y="191764"/>
                  </a:lnTo>
                  <a:lnTo>
                    <a:pt x="415516" y="191547"/>
                  </a:lnTo>
                  <a:lnTo>
                    <a:pt x="415528" y="191205"/>
                  </a:lnTo>
                  <a:lnTo>
                    <a:pt x="415562" y="190937"/>
                  </a:lnTo>
                  <a:lnTo>
                    <a:pt x="415613" y="190695"/>
                  </a:lnTo>
                  <a:lnTo>
                    <a:pt x="415704" y="190503"/>
                  </a:lnTo>
                  <a:lnTo>
                    <a:pt x="415769" y="190364"/>
                  </a:lnTo>
                  <a:lnTo>
                    <a:pt x="415820" y="190171"/>
                  </a:lnTo>
                  <a:lnTo>
                    <a:pt x="415838" y="189958"/>
                  </a:lnTo>
                  <a:lnTo>
                    <a:pt x="415537" y="189822"/>
                  </a:lnTo>
                  <a:lnTo>
                    <a:pt x="414894" y="189533"/>
                  </a:lnTo>
                  <a:lnTo>
                    <a:pt x="414409" y="189151"/>
                  </a:lnTo>
                  <a:lnTo>
                    <a:pt x="414018" y="188878"/>
                  </a:lnTo>
                  <a:lnTo>
                    <a:pt x="413503" y="188350"/>
                  </a:lnTo>
                  <a:lnTo>
                    <a:pt x="413367" y="188241"/>
                  </a:lnTo>
                  <a:lnTo>
                    <a:pt x="412933" y="187889"/>
                  </a:lnTo>
                  <a:lnTo>
                    <a:pt x="412843" y="187808"/>
                  </a:lnTo>
                  <a:lnTo>
                    <a:pt x="412731" y="187707"/>
                  </a:lnTo>
                  <a:lnTo>
                    <a:pt x="412003" y="187024"/>
                  </a:lnTo>
                  <a:lnTo>
                    <a:pt x="411644" y="186552"/>
                  </a:lnTo>
                  <a:lnTo>
                    <a:pt x="411533" y="186404"/>
                  </a:lnTo>
                  <a:lnTo>
                    <a:pt x="411208" y="186255"/>
                  </a:lnTo>
                  <a:lnTo>
                    <a:pt x="410842" y="186140"/>
                  </a:lnTo>
                  <a:lnTo>
                    <a:pt x="410782" y="186121"/>
                  </a:lnTo>
                  <a:lnTo>
                    <a:pt x="410708" y="186055"/>
                  </a:lnTo>
                  <a:lnTo>
                    <a:pt x="410668" y="185734"/>
                  </a:lnTo>
                  <a:lnTo>
                    <a:pt x="410459" y="185422"/>
                  </a:lnTo>
                  <a:lnTo>
                    <a:pt x="410418" y="185236"/>
                  </a:lnTo>
                  <a:lnTo>
                    <a:pt x="410352" y="184939"/>
                  </a:lnTo>
                  <a:lnTo>
                    <a:pt x="410085" y="184443"/>
                  </a:lnTo>
                  <a:lnTo>
                    <a:pt x="410048" y="184141"/>
                  </a:lnTo>
                  <a:lnTo>
                    <a:pt x="410037" y="183685"/>
                  </a:lnTo>
                  <a:lnTo>
                    <a:pt x="410060" y="183541"/>
                  </a:lnTo>
                  <a:lnTo>
                    <a:pt x="410097" y="183311"/>
                  </a:lnTo>
                  <a:lnTo>
                    <a:pt x="410123" y="183149"/>
                  </a:lnTo>
                  <a:lnTo>
                    <a:pt x="410112" y="183024"/>
                  </a:lnTo>
                  <a:lnTo>
                    <a:pt x="409859" y="182831"/>
                  </a:lnTo>
                  <a:lnTo>
                    <a:pt x="409685" y="182817"/>
                  </a:lnTo>
                  <a:lnTo>
                    <a:pt x="409510" y="182845"/>
                  </a:lnTo>
                  <a:lnTo>
                    <a:pt x="409452" y="182855"/>
                  </a:lnTo>
                  <a:lnTo>
                    <a:pt x="409220" y="182892"/>
                  </a:lnTo>
                  <a:lnTo>
                    <a:pt x="408843" y="182892"/>
                  </a:lnTo>
                  <a:lnTo>
                    <a:pt x="408624" y="182858"/>
                  </a:lnTo>
                  <a:lnTo>
                    <a:pt x="408416" y="182791"/>
                  </a:lnTo>
                  <a:lnTo>
                    <a:pt x="408166" y="182627"/>
                  </a:lnTo>
                  <a:lnTo>
                    <a:pt x="408031" y="182510"/>
                  </a:lnTo>
                  <a:lnTo>
                    <a:pt x="407958" y="182357"/>
                  </a:lnTo>
                  <a:lnTo>
                    <a:pt x="407897" y="182229"/>
                  </a:lnTo>
                  <a:lnTo>
                    <a:pt x="407861" y="182006"/>
                  </a:lnTo>
                  <a:lnTo>
                    <a:pt x="407842" y="181893"/>
                  </a:lnTo>
                  <a:lnTo>
                    <a:pt x="407555" y="181707"/>
                  </a:lnTo>
                  <a:lnTo>
                    <a:pt x="407396" y="181584"/>
                  </a:lnTo>
                  <a:lnTo>
                    <a:pt x="407279" y="181412"/>
                  </a:lnTo>
                  <a:lnTo>
                    <a:pt x="407196" y="181173"/>
                  </a:lnTo>
                  <a:lnTo>
                    <a:pt x="407151" y="181024"/>
                  </a:lnTo>
                  <a:lnTo>
                    <a:pt x="407038" y="180697"/>
                  </a:lnTo>
                  <a:lnTo>
                    <a:pt x="406734" y="180186"/>
                  </a:lnTo>
                  <a:lnTo>
                    <a:pt x="406269" y="179815"/>
                  </a:lnTo>
                  <a:lnTo>
                    <a:pt x="406126" y="179573"/>
                  </a:lnTo>
                  <a:lnTo>
                    <a:pt x="405984" y="179374"/>
                  </a:lnTo>
                  <a:lnTo>
                    <a:pt x="405871" y="179174"/>
                  </a:lnTo>
                  <a:lnTo>
                    <a:pt x="405771" y="179032"/>
                  </a:lnTo>
                  <a:lnTo>
                    <a:pt x="405400" y="178890"/>
                  </a:lnTo>
                  <a:lnTo>
                    <a:pt x="405116" y="178819"/>
                  </a:lnTo>
                  <a:lnTo>
                    <a:pt x="404923" y="178735"/>
                  </a:lnTo>
                  <a:lnTo>
                    <a:pt x="404772" y="178540"/>
                  </a:lnTo>
                  <a:lnTo>
                    <a:pt x="404745" y="178354"/>
                  </a:lnTo>
                  <a:lnTo>
                    <a:pt x="404736" y="178203"/>
                  </a:lnTo>
                  <a:lnTo>
                    <a:pt x="404754" y="178008"/>
                  </a:lnTo>
                  <a:lnTo>
                    <a:pt x="404834" y="177758"/>
                  </a:lnTo>
                  <a:lnTo>
                    <a:pt x="404958" y="177581"/>
                  </a:lnTo>
                  <a:lnTo>
                    <a:pt x="405252" y="177368"/>
                  </a:lnTo>
                  <a:lnTo>
                    <a:pt x="405492" y="177270"/>
                  </a:lnTo>
                  <a:lnTo>
                    <a:pt x="405705" y="177145"/>
                  </a:lnTo>
                  <a:lnTo>
                    <a:pt x="405998" y="177040"/>
                  </a:lnTo>
                  <a:lnTo>
                    <a:pt x="406194" y="176959"/>
                  </a:lnTo>
                  <a:lnTo>
                    <a:pt x="406468" y="176862"/>
                  </a:lnTo>
                  <a:lnTo>
                    <a:pt x="407117" y="176613"/>
                  </a:lnTo>
                  <a:lnTo>
                    <a:pt x="407754" y="176414"/>
                  </a:lnTo>
                  <a:lnTo>
                    <a:pt x="408064" y="176260"/>
                  </a:lnTo>
                  <a:lnTo>
                    <a:pt x="408283" y="175931"/>
                  </a:lnTo>
                  <a:lnTo>
                    <a:pt x="408241" y="175434"/>
                  </a:lnTo>
                  <a:lnTo>
                    <a:pt x="408161" y="174937"/>
                  </a:lnTo>
                  <a:lnTo>
                    <a:pt x="408174" y="174224"/>
                  </a:lnTo>
                  <a:lnTo>
                    <a:pt x="408296" y="173834"/>
                  </a:lnTo>
                  <a:lnTo>
                    <a:pt x="408510" y="173528"/>
                  </a:lnTo>
                  <a:lnTo>
                    <a:pt x="408941" y="173027"/>
                  </a:lnTo>
                  <a:lnTo>
                    <a:pt x="409089" y="172880"/>
                  </a:lnTo>
                  <a:lnTo>
                    <a:pt x="409223" y="172624"/>
                  </a:lnTo>
                  <a:lnTo>
                    <a:pt x="409318" y="172435"/>
                  </a:lnTo>
                  <a:lnTo>
                    <a:pt x="409506" y="171925"/>
                  </a:lnTo>
                  <a:lnTo>
                    <a:pt x="409520" y="171615"/>
                  </a:lnTo>
                  <a:lnTo>
                    <a:pt x="409451" y="171007"/>
                  </a:lnTo>
                  <a:lnTo>
                    <a:pt x="409390" y="170646"/>
                  </a:lnTo>
                  <a:lnTo>
                    <a:pt x="409356" y="170250"/>
                  </a:lnTo>
                  <a:lnTo>
                    <a:pt x="409343" y="169841"/>
                  </a:lnTo>
                  <a:lnTo>
                    <a:pt x="409561" y="169338"/>
                  </a:lnTo>
                  <a:lnTo>
                    <a:pt x="409715" y="168973"/>
                  </a:lnTo>
                  <a:lnTo>
                    <a:pt x="410181" y="168435"/>
                  </a:lnTo>
                  <a:lnTo>
                    <a:pt x="410537" y="167989"/>
                  </a:lnTo>
                  <a:lnTo>
                    <a:pt x="410728" y="167302"/>
                  </a:lnTo>
                  <a:lnTo>
                    <a:pt x="410544" y="166750"/>
                  </a:lnTo>
                  <a:lnTo>
                    <a:pt x="410108" y="166286"/>
                  </a:lnTo>
                  <a:lnTo>
                    <a:pt x="409816" y="165900"/>
                  </a:lnTo>
                  <a:lnTo>
                    <a:pt x="409387" y="165362"/>
                  </a:lnTo>
                  <a:lnTo>
                    <a:pt x="409132" y="164852"/>
                  </a:lnTo>
                  <a:lnTo>
                    <a:pt x="408995" y="164350"/>
                  </a:lnTo>
                  <a:lnTo>
                    <a:pt x="409095" y="164149"/>
                  </a:lnTo>
                  <a:lnTo>
                    <a:pt x="409334" y="163855"/>
                  </a:lnTo>
                  <a:lnTo>
                    <a:pt x="409590" y="163457"/>
                  </a:lnTo>
                  <a:lnTo>
                    <a:pt x="409660" y="163335"/>
                  </a:lnTo>
                  <a:lnTo>
                    <a:pt x="409689" y="163265"/>
                  </a:lnTo>
                  <a:lnTo>
                    <a:pt x="409653" y="162806"/>
                  </a:lnTo>
                  <a:lnTo>
                    <a:pt x="409614" y="162529"/>
                  </a:lnTo>
                  <a:lnTo>
                    <a:pt x="409444" y="162005"/>
                  </a:lnTo>
                  <a:lnTo>
                    <a:pt x="409178" y="161642"/>
                  </a:lnTo>
                  <a:lnTo>
                    <a:pt x="409097" y="161376"/>
                  </a:lnTo>
                  <a:lnTo>
                    <a:pt x="409119" y="161177"/>
                  </a:lnTo>
                  <a:lnTo>
                    <a:pt x="409208" y="161059"/>
                  </a:lnTo>
                  <a:lnTo>
                    <a:pt x="409458" y="160903"/>
                  </a:lnTo>
                  <a:lnTo>
                    <a:pt x="409777" y="160844"/>
                  </a:lnTo>
                  <a:lnTo>
                    <a:pt x="410295" y="160830"/>
                  </a:lnTo>
                  <a:lnTo>
                    <a:pt x="410546" y="160784"/>
                  </a:lnTo>
                  <a:lnTo>
                    <a:pt x="410738" y="160711"/>
                  </a:lnTo>
                  <a:lnTo>
                    <a:pt x="410875" y="160482"/>
                  </a:lnTo>
                  <a:lnTo>
                    <a:pt x="410868" y="160337"/>
                  </a:lnTo>
                  <a:lnTo>
                    <a:pt x="410752" y="159906"/>
                  </a:lnTo>
                  <a:lnTo>
                    <a:pt x="410350" y="159395"/>
                  </a:lnTo>
                  <a:lnTo>
                    <a:pt x="410174" y="159074"/>
                  </a:lnTo>
                  <a:lnTo>
                    <a:pt x="410130" y="158417"/>
                  </a:lnTo>
                  <a:lnTo>
                    <a:pt x="410064" y="157951"/>
                  </a:lnTo>
                  <a:lnTo>
                    <a:pt x="410007" y="157706"/>
                  </a:lnTo>
                  <a:lnTo>
                    <a:pt x="409949" y="157375"/>
                  </a:lnTo>
                  <a:lnTo>
                    <a:pt x="409963" y="156945"/>
                  </a:lnTo>
                  <a:lnTo>
                    <a:pt x="410244" y="156573"/>
                  </a:lnTo>
                  <a:lnTo>
                    <a:pt x="411297" y="155584"/>
                  </a:lnTo>
                  <a:lnTo>
                    <a:pt x="411370" y="155449"/>
                  </a:lnTo>
                  <a:lnTo>
                    <a:pt x="411362" y="155234"/>
                  </a:lnTo>
                  <a:lnTo>
                    <a:pt x="411239" y="154882"/>
                  </a:lnTo>
                  <a:lnTo>
                    <a:pt x="410846" y="153975"/>
                  </a:lnTo>
                  <a:lnTo>
                    <a:pt x="410116" y="153136"/>
                  </a:lnTo>
                  <a:lnTo>
                    <a:pt x="409642" y="152938"/>
                  </a:lnTo>
                  <a:lnTo>
                    <a:pt x="409094" y="152924"/>
                  </a:lnTo>
                  <a:lnTo>
                    <a:pt x="408591" y="153068"/>
                  </a:lnTo>
                  <a:lnTo>
                    <a:pt x="408169" y="153047"/>
                  </a:lnTo>
                  <a:lnTo>
                    <a:pt x="407819" y="152919"/>
                  </a:lnTo>
                  <a:lnTo>
                    <a:pt x="407500" y="152675"/>
                  </a:lnTo>
                  <a:lnTo>
                    <a:pt x="407415" y="152377"/>
                  </a:lnTo>
                  <a:lnTo>
                    <a:pt x="407404" y="151730"/>
                  </a:lnTo>
                  <a:lnTo>
                    <a:pt x="407533" y="151376"/>
                  </a:lnTo>
                  <a:lnTo>
                    <a:pt x="407808" y="150965"/>
                  </a:lnTo>
                  <a:lnTo>
                    <a:pt x="408095" y="150456"/>
                  </a:lnTo>
                  <a:lnTo>
                    <a:pt x="408117" y="149850"/>
                  </a:lnTo>
                  <a:lnTo>
                    <a:pt x="408106" y="149330"/>
                  </a:lnTo>
                  <a:lnTo>
                    <a:pt x="408250" y="148999"/>
                  </a:lnTo>
                  <a:lnTo>
                    <a:pt x="408624" y="148726"/>
                  </a:lnTo>
                  <a:lnTo>
                    <a:pt x="409143" y="148552"/>
                  </a:lnTo>
                  <a:lnTo>
                    <a:pt x="410166" y="148279"/>
                  </a:lnTo>
                  <a:lnTo>
                    <a:pt x="410597" y="148020"/>
                  </a:lnTo>
                  <a:lnTo>
                    <a:pt x="411318" y="147632"/>
                  </a:lnTo>
                  <a:lnTo>
                    <a:pt x="412266" y="147283"/>
                  </a:lnTo>
                  <a:lnTo>
                    <a:pt x="412861" y="146847"/>
                  </a:lnTo>
                  <a:lnTo>
                    <a:pt x="413113" y="146703"/>
                  </a:lnTo>
                  <a:lnTo>
                    <a:pt x="413393" y="146632"/>
                  </a:lnTo>
                  <a:lnTo>
                    <a:pt x="413904" y="146656"/>
                  </a:lnTo>
                  <a:lnTo>
                    <a:pt x="414451" y="146784"/>
                  </a:lnTo>
                  <a:lnTo>
                    <a:pt x="414826" y="146665"/>
                  </a:lnTo>
                  <a:lnTo>
                    <a:pt x="415126" y="146330"/>
                  </a:lnTo>
                  <a:lnTo>
                    <a:pt x="415311" y="145977"/>
                  </a:lnTo>
                  <a:lnTo>
                    <a:pt x="415402" y="145728"/>
                  </a:lnTo>
                  <a:lnTo>
                    <a:pt x="415460" y="145572"/>
                  </a:lnTo>
                  <a:lnTo>
                    <a:pt x="415478" y="145193"/>
                  </a:lnTo>
                  <a:lnTo>
                    <a:pt x="415337" y="144734"/>
                  </a:lnTo>
                  <a:lnTo>
                    <a:pt x="415266" y="144591"/>
                  </a:lnTo>
                  <a:lnTo>
                    <a:pt x="415029" y="144109"/>
                  </a:lnTo>
                  <a:lnTo>
                    <a:pt x="414897" y="143712"/>
                  </a:lnTo>
                  <a:lnTo>
                    <a:pt x="414727" y="142849"/>
                  </a:lnTo>
                  <a:lnTo>
                    <a:pt x="414401" y="142055"/>
                  </a:lnTo>
                  <a:lnTo>
                    <a:pt x="414324" y="141551"/>
                  </a:lnTo>
                  <a:lnTo>
                    <a:pt x="413992" y="140748"/>
                  </a:lnTo>
                  <a:lnTo>
                    <a:pt x="413944" y="140312"/>
                  </a:lnTo>
                  <a:lnTo>
                    <a:pt x="414102" y="139658"/>
                  </a:lnTo>
                  <a:lnTo>
                    <a:pt x="414270" y="139005"/>
                  </a:lnTo>
                  <a:lnTo>
                    <a:pt x="414446" y="138221"/>
                  </a:lnTo>
                  <a:lnTo>
                    <a:pt x="414670" y="137518"/>
                  </a:lnTo>
                  <a:lnTo>
                    <a:pt x="414737" y="137393"/>
                  </a:lnTo>
                  <a:lnTo>
                    <a:pt x="414912" y="137134"/>
                  </a:lnTo>
                  <a:lnTo>
                    <a:pt x="415080" y="136791"/>
                  </a:lnTo>
                  <a:lnTo>
                    <a:pt x="415146" y="136624"/>
                  </a:lnTo>
                  <a:lnTo>
                    <a:pt x="415188" y="136448"/>
                  </a:lnTo>
                  <a:lnTo>
                    <a:pt x="415071" y="136106"/>
                  </a:lnTo>
                  <a:lnTo>
                    <a:pt x="414695" y="135689"/>
                  </a:lnTo>
                  <a:lnTo>
                    <a:pt x="414360" y="135355"/>
                  </a:lnTo>
                  <a:lnTo>
                    <a:pt x="414177" y="135322"/>
                  </a:lnTo>
                  <a:lnTo>
                    <a:pt x="413651" y="135322"/>
                  </a:lnTo>
                  <a:lnTo>
                    <a:pt x="413029" y="135313"/>
                  </a:lnTo>
                  <a:lnTo>
                    <a:pt x="412621" y="135313"/>
                  </a:lnTo>
                  <a:lnTo>
                    <a:pt x="412453" y="135284"/>
                  </a:lnTo>
                  <a:lnTo>
                    <a:pt x="412419" y="135199"/>
                  </a:lnTo>
                  <a:lnTo>
                    <a:pt x="412390" y="134168"/>
                  </a:lnTo>
                  <a:lnTo>
                    <a:pt x="412244" y="133457"/>
                  </a:lnTo>
                  <a:lnTo>
                    <a:pt x="411707" y="131772"/>
                  </a:lnTo>
                  <a:lnTo>
                    <a:pt x="411300" y="130931"/>
                  </a:lnTo>
                  <a:lnTo>
                    <a:pt x="410846" y="130352"/>
                  </a:lnTo>
                  <a:lnTo>
                    <a:pt x="410481" y="129929"/>
                  </a:lnTo>
                  <a:lnTo>
                    <a:pt x="410087" y="129506"/>
                  </a:lnTo>
                  <a:lnTo>
                    <a:pt x="409788" y="129163"/>
                  </a:lnTo>
                  <a:lnTo>
                    <a:pt x="409561" y="128827"/>
                  </a:lnTo>
                  <a:lnTo>
                    <a:pt x="409328" y="128404"/>
                  </a:lnTo>
                  <a:lnTo>
                    <a:pt x="409094" y="127609"/>
                  </a:lnTo>
                  <a:lnTo>
                    <a:pt x="408977" y="127077"/>
                  </a:lnTo>
                  <a:lnTo>
                    <a:pt x="408905" y="126901"/>
                  </a:lnTo>
                  <a:lnTo>
                    <a:pt x="408766" y="126836"/>
                  </a:lnTo>
                  <a:lnTo>
                    <a:pt x="408526" y="126789"/>
                  </a:lnTo>
                  <a:lnTo>
                    <a:pt x="408347" y="126778"/>
                  </a:lnTo>
                  <a:lnTo>
                    <a:pt x="408105" y="126778"/>
                  </a:lnTo>
                  <a:lnTo>
                    <a:pt x="407625" y="126879"/>
                  </a:lnTo>
                  <a:lnTo>
                    <a:pt x="407175" y="127068"/>
                  </a:lnTo>
                  <a:lnTo>
                    <a:pt x="406869" y="127169"/>
                  </a:lnTo>
                  <a:lnTo>
                    <a:pt x="406652" y="127155"/>
                  </a:lnTo>
                  <a:lnTo>
                    <a:pt x="406332" y="127025"/>
                  </a:lnTo>
                  <a:lnTo>
                    <a:pt x="405911" y="126851"/>
                  </a:lnTo>
                  <a:lnTo>
                    <a:pt x="405672" y="126735"/>
                  </a:lnTo>
                  <a:lnTo>
                    <a:pt x="404988" y="126471"/>
                  </a:lnTo>
                  <a:lnTo>
                    <a:pt x="404889" y="126378"/>
                  </a:lnTo>
                  <a:lnTo>
                    <a:pt x="404453" y="125982"/>
                  </a:lnTo>
                  <a:lnTo>
                    <a:pt x="403912" y="125456"/>
                  </a:lnTo>
                  <a:lnTo>
                    <a:pt x="403639" y="125189"/>
                  </a:lnTo>
                  <a:lnTo>
                    <a:pt x="403151" y="124440"/>
                  </a:lnTo>
                  <a:lnTo>
                    <a:pt x="403049" y="124296"/>
                  </a:lnTo>
                  <a:lnTo>
                    <a:pt x="403020" y="124150"/>
                  </a:lnTo>
                  <a:lnTo>
                    <a:pt x="403005" y="123976"/>
                  </a:lnTo>
                  <a:lnTo>
                    <a:pt x="403151" y="123686"/>
                  </a:lnTo>
                  <a:lnTo>
                    <a:pt x="403252" y="123468"/>
                  </a:lnTo>
                  <a:lnTo>
                    <a:pt x="403252" y="123251"/>
                  </a:lnTo>
                  <a:lnTo>
                    <a:pt x="403252" y="122917"/>
                  </a:lnTo>
                  <a:lnTo>
                    <a:pt x="403165" y="122785"/>
                  </a:lnTo>
                  <a:lnTo>
                    <a:pt x="402962" y="122597"/>
                  </a:lnTo>
                  <a:lnTo>
                    <a:pt x="402686" y="122510"/>
                  </a:lnTo>
                  <a:lnTo>
                    <a:pt x="402251" y="122467"/>
                  </a:lnTo>
                  <a:lnTo>
                    <a:pt x="401495" y="122524"/>
                  </a:lnTo>
                  <a:lnTo>
                    <a:pt x="401045" y="122495"/>
                  </a:lnTo>
                  <a:lnTo>
                    <a:pt x="400773" y="122419"/>
                  </a:lnTo>
                  <a:lnTo>
                    <a:pt x="400853" y="121472"/>
                  </a:lnTo>
                  <a:lnTo>
                    <a:pt x="400597" y="120424"/>
                  </a:lnTo>
                  <a:lnTo>
                    <a:pt x="400284" y="119630"/>
                  </a:lnTo>
                  <a:lnTo>
                    <a:pt x="399774" y="118382"/>
                  </a:lnTo>
                  <a:lnTo>
                    <a:pt x="399547" y="117503"/>
                  </a:lnTo>
                  <a:lnTo>
                    <a:pt x="399426" y="116769"/>
                  </a:lnTo>
                  <a:lnTo>
                    <a:pt x="399608" y="115754"/>
                  </a:lnTo>
                  <a:lnTo>
                    <a:pt x="399650" y="115486"/>
                  </a:lnTo>
                  <a:lnTo>
                    <a:pt x="399657" y="115111"/>
                  </a:lnTo>
                  <a:lnTo>
                    <a:pt x="399717" y="114742"/>
                  </a:lnTo>
                  <a:lnTo>
                    <a:pt x="399913" y="114481"/>
                  </a:lnTo>
                  <a:lnTo>
                    <a:pt x="400779" y="114083"/>
                  </a:lnTo>
                  <a:lnTo>
                    <a:pt x="401096" y="113872"/>
                  </a:lnTo>
                  <a:lnTo>
                    <a:pt x="401336" y="113548"/>
                  </a:lnTo>
                  <a:lnTo>
                    <a:pt x="401393" y="113255"/>
                  </a:lnTo>
                  <a:lnTo>
                    <a:pt x="401201" y="112771"/>
                  </a:lnTo>
                  <a:lnTo>
                    <a:pt x="400936" y="112203"/>
                  </a:lnTo>
                  <a:lnTo>
                    <a:pt x="400695" y="111683"/>
                  </a:lnTo>
                  <a:lnTo>
                    <a:pt x="400335" y="110902"/>
                  </a:lnTo>
                  <a:lnTo>
                    <a:pt x="399842" y="110008"/>
                  </a:lnTo>
                  <a:lnTo>
                    <a:pt x="399062" y="109123"/>
                  </a:lnTo>
                  <a:lnTo>
                    <a:pt x="398478" y="108265"/>
                  </a:lnTo>
                  <a:lnTo>
                    <a:pt x="398146" y="107878"/>
                  </a:lnTo>
                  <a:lnTo>
                    <a:pt x="397954" y="107655"/>
                  </a:lnTo>
                  <a:lnTo>
                    <a:pt x="397582" y="107455"/>
                  </a:lnTo>
                  <a:lnTo>
                    <a:pt x="397582" y="107454"/>
                  </a:lnTo>
                  <a:lnTo>
                    <a:pt x="397210" y="107256"/>
                  </a:lnTo>
                  <a:lnTo>
                    <a:pt x="396594" y="106669"/>
                  </a:lnTo>
                  <a:lnTo>
                    <a:pt x="396329" y="106518"/>
                  </a:lnTo>
                  <a:lnTo>
                    <a:pt x="395631" y="106546"/>
                  </a:lnTo>
                  <a:lnTo>
                    <a:pt x="395315" y="106483"/>
                  </a:lnTo>
                  <a:lnTo>
                    <a:pt x="395128" y="106376"/>
                  </a:lnTo>
                  <a:lnTo>
                    <a:pt x="395050" y="106098"/>
                  </a:lnTo>
                  <a:lnTo>
                    <a:pt x="394897" y="105548"/>
                  </a:lnTo>
                  <a:lnTo>
                    <a:pt x="394758" y="105163"/>
                  </a:lnTo>
                  <a:lnTo>
                    <a:pt x="394663" y="104902"/>
                  </a:lnTo>
                  <a:lnTo>
                    <a:pt x="394579" y="104737"/>
                  </a:lnTo>
                  <a:lnTo>
                    <a:pt x="394351" y="104290"/>
                  </a:lnTo>
                  <a:lnTo>
                    <a:pt x="394147" y="103608"/>
                  </a:lnTo>
                  <a:lnTo>
                    <a:pt x="393989" y="103268"/>
                  </a:lnTo>
                  <a:lnTo>
                    <a:pt x="393761" y="102850"/>
                  </a:lnTo>
                  <a:lnTo>
                    <a:pt x="393648" y="102538"/>
                  </a:lnTo>
                  <a:lnTo>
                    <a:pt x="393509" y="102273"/>
                  </a:lnTo>
                  <a:lnTo>
                    <a:pt x="393350" y="101945"/>
                  </a:lnTo>
                  <a:lnTo>
                    <a:pt x="393158" y="101641"/>
                  </a:lnTo>
                  <a:lnTo>
                    <a:pt x="392908" y="101280"/>
                  </a:lnTo>
                  <a:lnTo>
                    <a:pt x="392611" y="100881"/>
                  </a:lnTo>
                  <a:lnTo>
                    <a:pt x="392501" y="100732"/>
                  </a:lnTo>
                  <a:lnTo>
                    <a:pt x="392300" y="100576"/>
                  </a:lnTo>
                  <a:lnTo>
                    <a:pt x="392381" y="100393"/>
                  </a:lnTo>
                  <a:lnTo>
                    <a:pt x="392503" y="100043"/>
                  </a:lnTo>
                  <a:lnTo>
                    <a:pt x="392514" y="99919"/>
                  </a:lnTo>
                  <a:lnTo>
                    <a:pt x="392573" y="99673"/>
                  </a:lnTo>
                  <a:lnTo>
                    <a:pt x="392576" y="99494"/>
                  </a:lnTo>
                  <a:lnTo>
                    <a:pt x="392554" y="99231"/>
                  </a:lnTo>
                  <a:lnTo>
                    <a:pt x="392619" y="98943"/>
                  </a:lnTo>
                  <a:lnTo>
                    <a:pt x="392588" y="98828"/>
                  </a:lnTo>
                  <a:lnTo>
                    <a:pt x="392539" y="98797"/>
                  </a:lnTo>
                  <a:lnTo>
                    <a:pt x="392447" y="98684"/>
                  </a:lnTo>
                  <a:lnTo>
                    <a:pt x="392289" y="98608"/>
                  </a:lnTo>
                  <a:lnTo>
                    <a:pt x="391952" y="98608"/>
                  </a:lnTo>
                  <a:lnTo>
                    <a:pt x="391845" y="98619"/>
                  </a:lnTo>
                  <a:lnTo>
                    <a:pt x="391577" y="98710"/>
                  </a:lnTo>
                  <a:lnTo>
                    <a:pt x="391405" y="98822"/>
                  </a:lnTo>
                  <a:lnTo>
                    <a:pt x="391360" y="98831"/>
                  </a:lnTo>
                  <a:lnTo>
                    <a:pt x="391323" y="98822"/>
                  </a:lnTo>
                  <a:lnTo>
                    <a:pt x="391213" y="98755"/>
                  </a:lnTo>
                  <a:lnTo>
                    <a:pt x="390965" y="98687"/>
                  </a:lnTo>
                  <a:lnTo>
                    <a:pt x="390827" y="98617"/>
                  </a:lnTo>
                  <a:lnTo>
                    <a:pt x="390762" y="98529"/>
                  </a:lnTo>
                  <a:lnTo>
                    <a:pt x="390613" y="98411"/>
                  </a:lnTo>
                  <a:lnTo>
                    <a:pt x="390483" y="98272"/>
                  </a:lnTo>
                  <a:lnTo>
                    <a:pt x="390314" y="98064"/>
                  </a:lnTo>
                  <a:lnTo>
                    <a:pt x="390218" y="97928"/>
                  </a:lnTo>
                  <a:lnTo>
                    <a:pt x="390020" y="97774"/>
                  </a:lnTo>
                  <a:lnTo>
                    <a:pt x="389966" y="97703"/>
                  </a:lnTo>
                  <a:lnTo>
                    <a:pt x="389678" y="97232"/>
                  </a:lnTo>
                  <a:lnTo>
                    <a:pt x="389575" y="96956"/>
                  </a:lnTo>
                  <a:lnTo>
                    <a:pt x="389548" y="96761"/>
                  </a:lnTo>
                  <a:lnTo>
                    <a:pt x="389568" y="96657"/>
                  </a:lnTo>
                  <a:lnTo>
                    <a:pt x="389656" y="96406"/>
                  </a:lnTo>
                  <a:lnTo>
                    <a:pt x="389713" y="96324"/>
                  </a:lnTo>
                  <a:lnTo>
                    <a:pt x="389842" y="96070"/>
                  </a:lnTo>
                  <a:lnTo>
                    <a:pt x="389927" y="95757"/>
                  </a:lnTo>
                  <a:lnTo>
                    <a:pt x="389975" y="95715"/>
                  </a:lnTo>
                  <a:lnTo>
                    <a:pt x="390028" y="95610"/>
                  </a:lnTo>
                  <a:lnTo>
                    <a:pt x="390110" y="95317"/>
                  </a:lnTo>
                  <a:lnTo>
                    <a:pt x="390144" y="95253"/>
                  </a:lnTo>
                  <a:lnTo>
                    <a:pt x="390282" y="95072"/>
                  </a:lnTo>
                  <a:lnTo>
                    <a:pt x="390426" y="94971"/>
                  </a:lnTo>
                  <a:lnTo>
                    <a:pt x="390570" y="94779"/>
                  </a:lnTo>
                  <a:lnTo>
                    <a:pt x="390709" y="94339"/>
                  </a:lnTo>
                  <a:lnTo>
                    <a:pt x="390745" y="94018"/>
                  </a:lnTo>
                  <a:lnTo>
                    <a:pt x="390796" y="93854"/>
                  </a:lnTo>
                  <a:lnTo>
                    <a:pt x="390852" y="93592"/>
                  </a:lnTo>
                  <a:lnTo>
                    <a:pt x="390923" y="93394"/>
                  </a:lnTo>
                  <a:lnTo>
                    <a:pt x="390959" y="93200"/>
                  </a:lnTo>
                  <a:lnTo>
                    <a:pt x="390982" y="92952"/>
                  </a:lnTo>
                  <a:lnTo>
                    <a:pt x="391013" y="92845"/>
                  </a:lnTo>
                  <a:lnTo>
                    <a:pt x="390988" y="92548"/>
                  </a:lnTo>
                  <a:lnTo>
                    <a:pt x="390945" y="92315"/>
                  </a:lnTo>
                  <a:lnTo>
                    <a:pt x="390945" y="92143"/>
                  </a:lnTo>
                  <a:lnTo>
                    <a:pt x="390923" y="91954"/>
                  </a:lnTo>
                  <a:lnTo>
                    <a:pt x="390925" y="91782"/>
                  </a:lnTo>
                  <a:lnTo>
                    <a:pt x="390934" y="91757"/>
                  </a:lnTo>
                  <a:lnTo>
                    <a:pt x="390982" y="91708"/>
                  </a:lnTo>
                  <a:lnTo>
                    <a:pt x="391086" y="91494"/>
                  </a:lnTo>
                  <a:lnTo>
                    <a:pt x="391155" y="91223"/>
                  </a:lnTo>
                  <a:lnTo>
                    <a:pt x="391177" y="90902"/>
                  </a:lnTo>
                  <a:lnTo>
                    <a:pt x="391202" y="90863"/>
                  </a:lnTo>
                  <a:lnTo>
                    <a:pt x="391354" y="90437"/>
                  </a:lnTo>
                  <a:lnTo>
                    <a:pt x="391454" y="90234"/>
                  </a:lnTo>
                  <a:lnTo>
                    <a:pt x="391470" y="90158"/>
                  </a:lnTo>
                  <a:lnTo>
                    <a:pt x="391499" y="89881"/>
                  </a:lnTo>
                  <a:lnTo>
                    <a:pt x="391550" y="89648"/>
                  </a:lnTo>
                  <a:lnTo>
                    <a:pt x="391537" y="89258"/>
                  </a:lnTo>
                  <a:lnTo>
                    <a:pt x="391512" y="89061"/>
                  </a:lnTo>
                  <a:lnTo>
                    <a:pt x="391450" y="88815"/>
                  </a:lnTo>
                  <a:lnTo>
                    <a:pt x="391425" y="88618"/>
                  </a:lnTo>
                  <a:lnTo>
                    <a:pt x="391428" y="88348"/>
                  </a:lnTo>
                  <a:lnTo>
                    <a:pt x="391496" y="88085"/>
                  </a:lnTo>
                  <a:lnTo>
                    <a:pt x="391608" y="87756"/>
                  </a:lnTo>
                  <a:lnTo>
                    <a:pt x="391905" y="87102"/>
                  </a:lnTo>
                  <a:lnTo>
                    <a:pt x="391961" y="87003"/>
                  </a:lnTo>
                  <a:lnTo>
                    <a:pt x="392085" y="86740"/>
                  </a:lnTo>
                  <a:lnTo>
                    <a:pt x="392119" y="86557"/>
                  </a:lnTo>
                  <a:lnTo>
                    <a:pt x="392150" y="86500"/>
                  </a:lnTo>
                  <a:lnTo>
                    <a:pt x="392150" y="86499"/>
                  </a:lnTo>
                  <a:lnTo>
                    <a:pt x="392150" y="86498"/>
                  </a:lnTo>
                  <a:lnTo>
                    <a:pt x="391899" y="86456"/>
                  </a:lnTo>
                  <a:lnTo>
                    <a:pt x="391524" y="86351"/>
                  </a:lnTo>
                  <a:lnTo>
                    <a:pt x="391343" y="86280"/>
                  </a:lnTo>
                  <a:lnTo>
                    <a:pt x="390976" y="86078"/>
                  </a:lnTo>
                  <a:lnTo>
                    <a:pt x="390867" y="85994"/>
                  </a:lnTo>
                  <a:lnTo>
                    <a:pt x="390798" y="85909"/>
                  </a:lnTo>
                  <a:lnTo>
                    <a:pt x="390731" y="85759"/>
                  </a:lnTo>
                  <a:lnTo>
                    <a:pt x="390669" y="85480"/>
                  </a:lnTo>
                  <a:lnTo>
                    <a:pt x="390664" y="85373"/>
                  </a:lnTo>
                  <a:lnTo>
                    <a:pt x="390644" y="85288"/>
                  </a:lnTo>
                  <a:lnTo>
                    <a:pt x="390466" y="85119"/>
                  </a:lnTo>
                  <a:lnTo>
                    <a:pt x="390390" y="84936"/>
                  </a:lnTo>
                  <a:lnTo>
                    <a:pt x="390341" y="84857"/>
                  </a:lnTo>
                  <a:lnTo>
                    <a:pt x="390260" y="84792"/>
                  </a:lnTo>
                  <a:lnTo>
                    <a:pt x="390079" y="84699"/>
                  </a:lnTo>
                  <a:lnTo>
                    <a:pt x="389983" y="84634"/>
                  </a:lnTo>
                  <a:lnTo>
                    <a:pt x="389769" y="84448"/>
                  </a:lnTo>
                  <a:lnTo>
                    <a:pt x="389642" y="84366"/>
                  </a:lnTo>
                  <a:lnTo>
                    <a:pt x="389484" y="84192"/>
                  </a:lnTo>
                  <a:lnTo>
                    <a:pt x="389377" y="84102"/>
                  </a:lnTo>
                  <a:lnTo>
                    <a:pt x="389185" y="83842"/>
                  </a:lnTo>
                  <a:lnTo>
                    <a:pt x="388954" y="83416"/>
                  </a:lnTo>
                  <a:lnTo>
                    <a:pt x="388899" y="83222"/>
                  </a:lnTo>
                  <a:lnTo>
                    <a:pt x="388861" y="82934"/>
                  </a:lnTo>
                  <a:lnTo>
                    <a:pt x="388790" y="82726"/>
                  </a:lnTo>
                  <a:lnTo>
                    <a:pt x="388666" y="82534"/>
                  </a:lnTo>
                  <a:lnTo>
                    <a:pt x="388646" y="82505"/>
                  </a:lnTo>
                  <a:lnTo>
                    <a:pt x="388268" y="82184"/>
                  </a:lnTo>
                  <a:lnTo>
                    <a:pt x="388028" y="81958"/>
                  </a:lnTo>
                  <a:lnTo>
                    <a:pt x="387926" y="81862"/>
                  </a:lnTo>
                  <a:lnTo>
                    <a:pt x="387675" y="81690"/>
                  </a:lnTo>
                  <a:lnTo>
                    <a:pt x="387173" y="81538"/>
                  </a:lnTo>
                  <a:lnTo>
                    <a:pt x="386770" y="81479"/>
                  </a:lnTo>
                  <a:lnTo>
                    <a:pt x="386208" y="81513"/>
                  </a:lnTo>
                  <a:lnTo>
                    <a:pt x="386065" y="81547"/>
                  </a:lnTo>
                  <a:lnTo>
                    <a:pt x="386006" y="81560"/>
                  </a:lnTo>
                  <a:lnTo>
                    <a:pt x="385624" y="81649"/>
                  </a:lnTo>
                  <a:lnTo>
                    <a:pt x="385384" y="81766"/>
                  </a:lnTo>
                  <a:lnTo>
                    <a:pt x="384989" y="81962"/>
                  </a:lnTo>
                  <a:lnTo>
                    <a:pt x="384754" y="82094"/>
                  </a:lnTo>
                  <a:lnTo>
                    <a:pt x="384546" y="82210"/>
                  </a:lnTo>
                  <a:lnTo>
                    <a:pt x="384431" y="82286"/>
                  </a:lnTo>
                  <a:lnTo>
                    <a:pt x="383907" y="82688"/>
                  </a:lnTo>
                  <a:lnTo>
                    <a:pt x="383586" y="82916"/>
                  </a:lnTo>
                  <a:lnTo>
                    <a:pt x="383189" y="83092"/>
                  </a:lnTo>
                  <a:lnTo>
                    <a:pt x="382907" y="83312"/>
                  </a:lnTo>
                  <a:lnTo>
                    <a:pt x="382674" y="83514"/>
                  </a:lnTo>
                  <a:lnTo>
                    <a:pt x="382366" y="84312"/>
                  </a:lnTo>
                  <a:lnTo>
                    <a:pt x="382027" y="84739"/>
                  </a:lnTo>
                  <a:lnTo>
                    <a:pt x="382013" y="84775"/>
                  </a:lnTo>
                  <a:lnTo>
                    <a:pt x="381960" y="84812"/>
                  </a:lnTo>
                  <a:lnTo>
                    <a:pt x="381947" y="84855"/>
                  </a:lnTo>
                  <a:lnTo>
                    <a:pt x="381855" y="84975"/>
                  </a:lnTo>
                  <a:lnTo>
                    <a:pt x="381750" y="85215"/>
                  </a:lnTo>
                  <a:lnTo>
                    <a:pt x="381652" y="85353"/>
                  </a:lnTo>
                  <a:lnTo>
                    <a:pt x="381626" y="85433"/>
                  </a:lnTo>
                  <a:lnTo>
                    <a:pt x="381592" y="85460"/>
                  </a:lnTo>
                  <a:lnTo>
                    <a:pt x="381451" y="85779"/>
                  </a:lnTo>
                  <a:lnTo>
                    <a:pt x="381423" y="85934"/>
                  </a:lnTo>
                  <a:lnTo>
                    <a:pt x="381324" y="86199"/>
                  </a:lnTo>
                  <a:lnTo>
                    <a:pt x="381186" y="86343"/>
                  </a:lnTo>
                  <a:lnTo>
                    <a:pt x="381132" y="86363"/>
                  </a:lnTo>
                  <a:lnTo>
                    <a:pt x="381056" y="86422"/>
                  </a:lnTo>
                  <a:lnTo>
                    <a:pt x="380862" y="86653"/>
                  </a:lnTo>
                  <a:lnTo>
                    <a:pt x="380813" y="86743"/>
                  </a:lnTo>
                  <a:lnTo>
                    <a:pt x="380737" y="86825"/>
                  </a:lnTo>
                  <a:lnTo>
                    <a:pt x="380525" y="86946"/>
                  </a:lnTo>
                  <a:lnTo>
                    <a:pt x="380444" y="87014"/>
                  </a:lnTo>
                  <a:lnTo>
                    <a:pt x="380404" y="87122"/>
                  </a:lnTo>
                  <a:lnTo>
                    <a:pt x="380322" y="87265"/>
                  </a:lnTo>
                  <a:lnTo>
                    <a:pt x="380063" y="87428"/>
                  </a:lnTo>
                  <a:lnTo>
                    <a:pt x="379938" y="87466"/>
                  </a:lnTo>
                  <a:lnTo>
                    <a:pt x="379639" y="87522"/>
                  </a:lnTo>
                  <a:lnTo>
                    <a:pt x="379541" y="87638"/>
                  </a:lnTo>
                  <a:lnTo>
                    <a:pt x="379516" y="87702"/>
                  </a:lnTo>
                  <a:lnTo>
                    <a:pt x="379507" y="87905"/>
                  </a:lnTo>
                  <a:lnTo>
                    <a:pt x="379451" y="88167"/>
                  </a:lnTo>
                  <a:lnTo>
                    <a:pt x="379405" y="88280"/>
                  </a:lnTo>
                  <a:lnTo>
                    <a:pt x="379284" y="88500"/>
                  </a:lnTo>
                  <a:lnTo>
                    <a:pt x="379225" y="88554"/>
                  </a:lnTo>
                  <a:lnTo>
                    <a:pt x="379092" y="88858"/>
                  </a:lnTo>
                  <a:lnTo>
                    <a:pt x="379079" y="88934"/>
                  </a:lnTo>
                  <a:lnTo>
                    <a:pt x="378808" y="89258"/>
                  </a:lnTo>
                  <a:lnTo>
                    <a:pt x="378742" y="89354"/>
                  </a:lnTo>
                  <a:lnTo>
                    <a:pt x="378672" y="89521"/>
                  </a:lnTo>
                  <a:lnTo>
                    <a:pt x="378610" y="89791"/>
                  </a:lnTo>
                  <a:lnTo>
                    <a:pt x="378322" y="90186"/>
                  </a:lnTo>
                  <a:lnTo>
                    <a:pt x="378266" y="90578"/>
                  </a:lnTo>
                  <a:lnTo>
                    <a:pt x="378260" y="90776"/>
                  </a:lnTo>
                  <a:lnTo>
                    <a:pt x="378150" y="91058"/>
                  </a:lnTo>
                  <a:lnTo>
                    <a:pt x="378090" y="91136"/>
                  </a:lnTo>
                  <a:lnTo>
                    <a:pt x="377911" y="91317"/>
                  </a:lnTo>
                  <a:lnTo>
                    <a:pt x="377789" y="91531"/>
                  </a:lnTo>
                  <a:lnTo>
                    <a:pt x="377730" y="91601"/>
                  </a:lnTo>
                  <a:lnTo>
                    <a:pt x="377659" y="91636"/>
                  </a:lnTo>
                  <a:lnTo>
                    <a:pt x="377375" y="91480"/>
                  </a:lnTo>
                  <a:lnTo>
                    <a:pt x="377121" y="91308"/>
                  </a:lnTo>
                  <a:lnTo>
                    <a:pt x="376975" y="91126"/>
                  </a:lnTo>
                  <a:lnTo>
                    <a:pt x="376830" y="90927"/>
                  </a:lnTo>
                  <a:lnTo>
                    <a:pt x="376739" y="90645"/>
                  </a:lnTo>
                  <a:lnTo>
                    <a:pt x="376685" y="90337"/>
                  </a:lnTo>
                  <a:lnTo>
                    <a:pt x="376539" y="90091"/>
                  </a:lnTo>
                  <a:lnTo>
                    <a:pt x="376430" y="89874"/>
                  </a:lnTo>
                  <a:lnTo>
                    <a:pt x="376294" y="89765"/>
                  </a:lnTo>
                  <a:lnTo>
                    <a:pt x="376149" y="89719"/>
                  </a:lnTo>
                  <a:lnTo>
                    <a:pt x="376014" y="89739"/>
                  </a:lnTo>
                  <a:lnTo>
                    <a:pt x="375352" y="89840"/>
                  </a:lnTo>
                  <a:lnTo>
                    <a:pt x="374993" y="89790"/>
                  </a:lnTo>
                  <a:lnTo>
                    <a:pt x="374764" y="89704"/>
                  </a:lnTo>
                  <a:lnTo>
                    <a:pt x="374531" y="89529"/>
                  </a:lnTo>
                  <a:lnTo>
                    <a:pt x="374250" y="89293"/>
                  </a:lnTo>
                  <a:lnTo>
                    <a:pt x="373940" y="88901"/>
                  </a:lnTo>
                  <a:lnTo>
                    <a:pt x="373577" y="88457"/>
                  </a:lnTo>
                  <a:lnTo>
                    <a:pt x="373213" y="88104"/>
                  </a:lnTo>
                  <a:lnTo>
                    <a:pt x="372838" y="87686"/>
                  </a:lnTo>
                  <a:lnTo>
                    <a:pt x="372352" y="87103"/>
                  </a:lnTo>
                  <a:lnTo>
                    <a:pt x="372176" y="86891"/>
                  </a:lnTo>
                  <a:lnTo>
                    <a:pt x="371734" y="86480"/>
                  </a:lnTo>
                  <a:lnTo>
                    <a:pt x="371403" y="86165"/>
                  </a:lnTo>
                  <a:lnTo>
                    <a:pt x="371160" y="85943"/>
                  </a:lnTo>
                  <a:lnTo>
                    <a:pt x="370918" y="85606"/>
                  </a:lnTo>
                  <a:lnTo>
                    <a:pt x="370454" y="85092"/>
                  </a:lnTo>
                  <a:lnTo>
                    <a:pt x="369594" y="84578"/>
                  </a:lnTo>
                  <a:lnTo>
                    <a:pt x="369130" y="84376"/>
                  </a:lnTo>
                  <a:lnTo>
                    <a:pt x="368590" y="84070"/>
                  </a:lnTo>
                  <a:lnTo>
                    <a:pt x="367828" y="83684"/>
                  </a:lnTo>
                  <a:lnTo>
                    <a:pt x="367387" y="83399"/>
                  </a:lnTo>
                  <a:lnTo>
                    <a:pt x="367023" y="83127"/>
                  </a:lnTo>
                  <a:lnTo>
                    <a:pt x="366946" y="83034"/>
                  </a:lnTo>
                  <a:lnTo>
                    <a:pt x="366935" y="82977"/>
                  </a:lnTo>
                  <a:lnTo>
                    <a:pt x="366968" y="82873"/>
                  </a:lnTo>
                  <a:lnTo>
                    <a:pt x="367045" y="82789"/>
                  </a:lnTo>
                  <a:lnTo>
                    <a:pt x="367310" y="82726"/>
                  </a:lnTo>
                  <a:lnTo>
                    <a:pt x="367464" y="82668"/>
                  </a:lnTo>
                  <a:lnTo>
                    <a:pt x="367531" y="82628"/>
                  </a:lnTo>
                  <a:lnTo>
                    <a:pt x="368115" y="82128"/>
                  </a:lnTo>
                  <a:lnTo>
                    <a:pt x="368380" y="81890"/>
                  </a:lnTo>
                  <a:lnTo>
                    <a:pt x="368645" y="81504"/>
                  </a:lnTo>
                  <a:lnTo>
                    <a:pt x="368678" y="81232"/>
                  </a:lnTo>
                  <a:lnTo>
                    <a:pt x="368513" y="80835"/>
                  </a:lnTo>
                  <a:lnTo>
                    <a:pt x="368071" y="80312"/>
                  </a:lnTo>
                  <a:lnTo>
                    <a:pt x="367773" y="79902"/>
                  </a:lnTo>
                  <a:lnTo>
                    <a:pt x="367685" y="79519"/>
                  </a:lnTo>
                  <a:lnTo>
                    <a:pt x="367696" y="79121"/>
                  </a:lnTo>
                  <a:lnTo>
                    <a:pt x="367729" y="78696"/>
                  </a:lnTo>
                  <a:lnTo>
                    <a:pt x="367828" y="78412"/>
                  </a:lnTo>
                  <a:lnTo>
                    <a:pt x="368071" y="78072"/>
                  </a:lnTo>
                  <a:lnTo>
                    <a:pt x="368325" y="77820"/>
                  </a:lnTo>
                  <a:lnTo>
                    <a:pt x="368579" y="77335"/>
                  </a:lnTo>
                  <a:lnTo>
                    <a:pt x="368755" y="76519"/>
                  </a:lnTo>
                  <a:lnTo>
                    <a:pt x="368480" y="74622"/>
                  </a:lnTo>
                  <a:lnTo>
                    <a:pt x="368171" y="73864"/>
                  </a:lnTo>
                  <a:lnTo>
                    <a:pt x="368049" y="73583"/>
                  </a:lnTo>
                  <a:lnTo>
                    <a:pt x="367442" y="72315"/>
                  </a:lnTo>
                  <a:lnTo>
                    <a:pt x="366880" y="71515"/>
                  </a:lnTo>
                  <a:lnTo>
                    <a:pt x="366648" y="71173"/>
                  </a:lnTo>
                  <a:lnTo>
                    <a:pt x="366118" y="70418"/>
                  </a:lnTo>
                  <a:lnTo>
                    <a:pt x="366041" y="70052"/>
                  </a:lnTo>
                  <a:lnTo>
                    <a:pt x="366063" y="69418"/>
                  </a:lnTo>
                  <a:lnTo>
                    <a:pt x="367156" y="67215"/>
                  </a:lnTo>
                  <a:lnTo>
                    <a:pt x="367520" y="66722"/>
                  </a:lnTo>
                  <a:lnTo>
                    <a:pt x="368491" y="65820"/>
                  </a:lnTo>
                  <a:lnTo>
                    <a:pt x="368744" y="65435"/>
                  </a:lnTo>
                  <a:lnTo>
                    <a:pt x="368987" y="64560"/>
                  </a:lnTo>
                  <a:lnTo>
                    <a:pt x="368954" y="63839"/>
                  </a:lnTo>
                  <a:lnTo>
                    <a:pt x="368755" y="63263"/>
                  </a:lnTo>
                  <a:lnTo>
                    <a:pt x="368303" y="62554"/>
                  </a:lnTo>
                  <a:lnTo>
                    <a:pt x="367696" y="62086"/>
                  </a:lnTo>
                  <a:lnTo>
                    <a:pt x="366957" y="61842"/>
                  </a:lnTo>
                  <a:lnTo>
                    <a:pt x="366802" y="61807"/>
                  </a:lnTo>
                  <a:lnTo>
                    <a:pt x="366505" y="61732"/>
                  </a:lnTo>
                  <a:lnTo>
                    <a:pt x="366185" y="61526"/>
                  </a:lnTo>
                  <a:lnTo>
                    <a:pt x="365898" y="60720"/>
                  </a:lnTo>
                  <a:lnTo>
                    <a:pt x="365832" y="60448"/>
                  </a:lnTo>
                  <a:lnTo>
                    <a:pt x="365567" y="59920"/>
                  </a:lnTo>
                  <a:lnTo>
                    <a:pt x="364971" y="59313"/>
                  </a:lnTo>
                  <a:lnTo>
                    <a:pt x="364585" y="59200"/>
                  </a:lnTo>
                  <a:lnTo>
                    <a:pt x="364320" y="59129"/>
                  </a:lnTo>
                  <a:lnTo>
                    <a:pt x="363978" y="59158"/>
                  </a:lnTo>
                  <a:lnTo>
                    <a:pt x="363746" y="59292"/>
                  </a:lnTo>
                  <a:lnTo>
                    <a:pt x="363581" y="59445"/>
                  </a:lnTo>
                  <a:lnTo>
                    <a:pt x="363515" y="59619"/>
                  </a:lnTo>
                  <a:lnTo>
                    <a:pt x="363437" y="59803"/>
                  </a:lnTo>
                  <a:lnTo>
                    <a:pt x="363360" y="60048"/>
                  </a:lnTo>
                  <a:lnTo>
                    <a:pt x="363305" y="60253"/>
                  </a:lnTo>
                  <a:lnTo>
                    <a:pt x="363173" y="60529"/>
                  </a:lnTo>
                  <a:lnTo>
                    <a:pt x="362864" y="60743"/>
                  </a:lnTo>
                  <a:lnTo>
                    <a:pt x="362466" y="60792"/>
                  </a:lnTo>
                  <a:lnTo>
                    <a:pt x="362036" y="60613"/>
                  </a:lnTo>
                  <a:lnTo>
                    <a:pt x="361827" y="60613"/>
                  </a:lnTo>
                  <a:lnTo>
                    <a:pt x="361385" y="61103"/>
                  </a:lnTo>
                  <a:lnTo>
                    <a:pt x="360845" y="61709"/>
                  </a:lnTo>
                  <a:lnTo>
                    <a:pt x="360690" y="62044"/>
                  </a:lnTo>
                  <a:lnTo>
                    <a:pt x="360602" y="62294"/>
                  </a:lnTo>
                  <a:lnTo>
                    <a:pt x="360591" y="62322"/>
                  </a:lnTo>
                  <a:lnTo>
                    <a:pt x="360149" y="62574"/>
                  </a:lnTo>
                  <a:lnTo>
                    <a:pt x="359565" y="62747"/>
                  </a:lnTo>
                  <a:lnTo>
                    <a:pt x="358925" y="62747"/>
                  </a:lnTo>
                  <a:lnTo>
                    <a:pt x="358903" y="62746"/>
                  </a:lnTo>
                  <a:lnTo>
                    <a:pt x="358053" y="62706"/>
                  </a:lnTo>
                  <a:lnTo>
                    <a:pt x="357215" y="62516"/>
                  </a:lnTo>
                  <a:lnTo>
                    <a:pt x="355902" y="62209"/>
                  </a:lnTo>
                  <a:lnTo>
                    <a:pt x="355118" y="61896"/>
                  </a:lnTo>
                  <a:lnTo>
                    <a:pt x="354103" y="61485"/>
                  </a:lnTo>
                  <a:lnTo>
                    <a:pt x="353607" y="61398"/>
                  </a:lnTo>
                  <a:lnTo>
                    <a:pt x="353133" y="61429"/>
                  </a:lnTo>
                  <a:lnTo>
                    <a:pt x="352570" y="61419"/>
                  </a:lnTo>
                  <a:lnTo>
                    <a:pt x="352426" y="61449"/>
                  </a:lnTo>
                  <a:lnTo>
                    <a:pt x="352283" y="61520"/>
                  </a:lnTo>
                  <a:lnTo>
                    <a:pt x="352018" y="61644"/>
                  </a:lnTo>
                  <a:lnTo>
                    <a:pt x="351842" y="61745"/>
                  </a:lnTo>
                  <a:lnTo>
                    <a:pt x="351555" y="61766"/>
                  </a:lnTo>
                  <a:lnTo>
                    <a:pt x="351158" y="61694"/>
                  </a:lnTo>
                  <a:lnTo>
                    <a:pt x="350838" y="61603"/>
                  </a:lnTo>
                  <a:lnTo>
                    <a:pt x="350650" y="61490"/>
                  </a:lnTo>
                  <a:lnTo>
                    <a:pt x="350584" y="61352"/>
                  </a:lnTo>
                  <a:lnTo>
                    <a:pt x="350573" y="61344"/>
                  </a:lnTo>
                  <a:lnTo>
                    <a:pt x="350573" y="61311"/>
                  </a:lnTo>
                  <a:lnTo>
                    <a:pt x="350474" y="60596"/>
                  </a:lnTo>
                  <a:lnTo>
                    <a:pt x="350330" y="59905"/>
                  </a:lnTo>
                  <a:lnTo>
                    <a:pt x="350120" y="59641"/>
                  </a:lnTo>
                  <a:lnTo>
                    <a:pt x="349470" y="59510"/>
                  </a:lnTo>
                  <a:lnTo>
                    <a:pt x="348267" y="59394"/>
                  </a:lnTo>
                  <a:lnTo>
                    <a:pt x="348135" y="59344"/>
                  </a:lnTo>
                  <a:lnTo>
                    <a:pt x="347627" y="59147"/>
                  </a:lnTo>
                  <a:lnTo>
                    <a:pt x="346921" y="58543"/>
                  </a:lnTo>
                  <a:lnTo>
                    <a:pt x="346358" y="58091"/>
                  </a:lnTo>
                  <a:lnTo>
                    <a:pt x="345707" y="57245"/>
                  </a:lnTo>
                  <a:lnTo>
                    <a:pt x="345134" y="56400"/>
                  </a:lnTo>
                  <a:lnTo>
                    <a:pt x="344405" y="56201"/>
                  </a:lnTo>
                  <a:lnTo>
                    <a:pt x="344141" y="56365"/>
                  </a:lnTo>
                  <a:lnTo>
                    <a:pt x="344041" y="56843"/>
                  </a:lnTo>
                  <a:lnTo>
                    <a:pt x="344052" y="57178"/>
                  </a:lnTo>
                  <a:lnTo>
                    <a:pt x="344052" y="57452"/>
                  </a:lnTo>
                  <a:lnTo>
                    <a:pt x="343865" y="57744"/>
                  </a:lnTo>
                  <a:lnTo>
                    <a:pt x="343534" y="57736"/>
                  </a:lnTo>
                  <a:lnTo>
                    <a:pt x="343203" y="57700"/>
                  </a:lnTo>
                  <a:lnTo>
                    <a:pt x="342960" y="57684"/>
                  </a:lnTo>
                  <a:lnTo>
                    <a:pt x="342750" y="57692"/>
                  </a:lnTo>
                  <a:lnTo>
                    <a:pt x="342574" y="57735"/>
                  </a:lnTo>
                  <a:lnTo>
                    <a:pt x="342221" y="57930"/>
                  </a:lnTo>
                  <a:lnTo>
                    <a:pt x="342000" y="58079"/>
                  </a:lnTo>
                  <a:lnTo>
                    <a:pt x="341790" y="58125"/>
                  </a:lnTo>
                  <a:lnTo>
                    <a:pt x="341592" y="58051"/>
                  </a:lnTo>
                  <a:lnTo>
                    <a:pt x="341471" y="57949"/>
                  </a:lnTo>
                  <a:lnTo>
                    <a:pt x="341360" y="57631"/>
                  </a:lnTo>
                  <a:lnTo>
                    <a:pt x="341162" y="57090"/>
                  </a:lnTo>
                  <a:lnTo>
                    <a:pt x="340875" y="56829"/>
                  </a:lnTo>
                  <a:lnTo>
                    <a:pt x="340555" y="56624"/>
                  </a:lnTo>
                  <a:lnTo>
                    <a:pt x="340334" y="56572"/>
                  </a:lnTo>
                  <a:lnTo>
                    <a:pt x="340158" y="56550"/>
                  </a:lnTo>
                  <a:lnTo>
                    <a:pt x="339827" y="56508"/>
                  </a:lnTo>
                  <a:lnTo>
                    <a:pt x="339121" y="56400"/>
                  </a:lnTo>
                  <a:lnTo>
                    <a:pt x="338216" y="56262"/>
                  </a:lnTo>
                  <a:lnTo>
                    <a:pt x="337741" y="56260"/>
                  </a:lnTo>
                  <a:lnTo>
                    <a:pt x="337488" y="56328"/>
                  </a:lnTo>
                  <a:lnTo>
                    <a:pt x="337488" y="56182"/>
                  </a:lnTo>
                  <a:lnTo>
                    <a:pt x="337499" y="55869"/>
                  </a:lnTo>
                  <a:lnTo>
                    <a:pt x="337620" y="55417"/>
                  </a:lnTo>
                  <a:lnTo>
                    <a:pt x="337785" y="54639"/>
                  </a:lnTo>
                  <a:lnTo>
                    <a:pt x="338050" y="53806"/>
                  </a:lnTo>
                  <a:lnTo>
                    <a:pt x="338425" y="53204"/>
                  </a:lnTo>
                  <a:lnTo>
                    <a:pt x="338790" y="52659"/>
                  </a:lnTo>
                  <a:lnTo>
                    <a:pt x="339132" y="51444"/>
                  </a:lnTo>
                  <a:lnTo>
                    <a:pt x="339198" y="51275"/>
                  </a:lnTo>
                  <a:lnTo>
                    <a:pt x="339198" y="50900"/>
                  </a:lnTo>
                  <a:lnTo>
                    <a:pt x="339176" y="50242"/>
                  </a:lnTo>
                  <a:lnTo>
                    <a:pt x="339297" y="49416"/>
                  </a:lnTo>
                  <a:lnTo>
                    <a:pt x="339198" y="48645"/>
                  </a:lnTo>
                  <a:lnTo>
                    <a:pt x="339010" y="48151"/>
                  </a:lnTo>
                  <a:lnTo>
                    <a:pt x="337962" y="47724"/>
                  </a:lnTo>
                  <a:lnTo>
                    <a:pt x="337190" y="47657"/>
                  </a:lnTo>
                  <a:lnTo>
                    <a:pt x="336947" y="47609"/>
                  </a:lnTo>
                  <a:lnTo>
                    <a:pt x="336373" y="47492"/>
                  </a:lnTo>
                  <a:lnTo>
                    <a:pt x="336230" y="47147"/>
                  </a:lnTo>
                  <a:lnTo>
                    <a:pt x="336031" y="46636"/>
                  </a:lnTo>
                  <a:lnTo>
                    <a:pt x="335689" y="46406"/>
                  </a:lnTo>
                  <a:lnTo>
                    <a:pt x="334983" y="46269"/>
                  </a:lnTo>
                  <a:lnTo>
                    <a:pt x="334167" y="46028"/>
                  </a:lnTo>
                  <a:lnTo>
                    <a:pt x="333516" y="45403"/>
                  </a:lnTo>
                  <a:lnTo>
                    <a:pt x="332788" y="44382"/>
                  </a:lnTo>
                  <a:lnTo>
                    <a:pt x="332214" y="43806"/>
                  </a:lnTo>
                  <a:lnTo>
                    <a:pt x="331541" y="43049"/>
                  </a:lnTo>
                  <a:lnTo>
                    <a:pt x="331386" y="42893"/>
                  </a:lnTo>
                  <a:lnTo>
                    <a:pt x="331066" y="42547"/>
                  </a:lnTo>
                  <a:lnTo>
                    <a:pt x="330548" y="42225"/>
                  </a:lnTo>
                  <a:lnTo>
                    <a:pt x="329908" y="41863"/>
                  </a:lnTo>
                  <a:lnTo>
                    <a:pt x="329169" y="41699"/>
                  </a:lnTo>
                  <a:lnTo>
                    <a:pt x="328154" y="41484"/>
                  </a:lnTo>
                  <a:lnTo>
                    <a:pt x="327712" y="41158"/>
                  </a:lnTo>
                  <a:lnTo>
                    <a:pt x="327249" y="41194"/>
                  </a:lnTo>
                  <a:lnTo>
                    <a:pt x="326863" y="41075"/>
                  </a:lnTo>
                  <a:lnTo>
                    <a:pt x="326841" y="41053"/>
                  </a:lnTo>
                  <a:lnTo>
                    <a:pt x="326157" y="40580"/>
                  </a:lnTo>
                  <a:lnTo>
                    <a:pt x="325561" y="40131"/>
                  </a:lnTo>
                  <a:lnTo>
                    <a:pt x="325164" y="39690"/>
                  </a:lnTo>
                  <a:lnTo>
                    <a:pt x="324998" y="38982"/>
                  </a:lnTo>
                  <a:lnTo>
                    <a:pt x="324667" y="38160"/>
                  </a:lnTo>
                  <a:lnTo>
                    <a:pt x="323972" y="37189"/>
                  </a:lnTo>
                  <a:lnTo>
                    <a:pt x="323123" y="36786"/>
                  </a:lnTo>
                  <a:lnTo>
                    <a:pt x="322560" y="36431"/>
                  </a:lnTo>
                  <a:lnTo>
                    <a:pt x="322141" y="36016"/>
                  </a:lnTo>
                  <a:lnTo>
                    <a:pt x="321732" y="35130"/>
                  </a:lnTo>
                  <a:lnTo>
                    <a:pt x="321390" y="34455"/>
                  </a:lnTo>
                  <a:lnTo>
                    <a:pt x="320618" y="33567"/>
                  </a:lnTo>
                  <a:lnTo>
                    <a:pt x="320298" y="33231"/>
                  </a:lnTo>
                  <a:lnTo>
                    <a:pt x="320166" y="33089"/>
                  </a:lnTo>
                  <a:lnTo>
                    <a:pt x="319735" y="32949"/>
                  </a:lnTo>
                  <a:lnTo>
                    <a:pt x="319327" y="32431"/>
                  </a:lnTo>
                  <a:lnTo>
                    <a:pt x="319184" y="31854"/>
                  </a:lnTo>
                  <a:lnTo>
                    <a:pt x="318864" y="31131"/>
                  </a:lnTo>
                  <a:lnTo>
                    <a:pt x="318544" y="30752"/>
                  </a:lnTo>
                  <a:lnTo>
                    <a:pt x="317981" y="30670"/>
                  </a:lnTo>
                  <a:lnTo>
                    <a:pt x="317540" y="30139"/>
                  </a:lnTo>
                  <a:lnTo>
                    <a:pt x="317121" y="29649"/>
                  </a:lnTo>
                  <a:lnTo>
                    <a:pt x="316492" y="28974"/>
                  </a:lnTo>
                  <a:lnTo>
                    <a:pt x="315444" y="28661"/>
                  </a:lnTo>
                  <a:lnTo>
                    <a:pt x="314671" y="28792"/>
                  </a:lnTo>
                  <a:lnTo>
                    <a:pt x="313866" y="28645"/>
                  </a:lnTo>
                  <a:lnTo>
                    <a:pt x="313590" y="28350"/>
                  </a:lnTo>
                  <a:lnTo>
                    <a:pt x="313634" y="27706"/>
                  </a:lnTo>
                  <a:lnTo>
                    <a:pt x="313700" y="26962"/>
                  </a:lnTo>
                  <a:lnTo>
                    <a:pt x="313645" y="26770"/>
                  </a:lnTo>
                  <a:lnTo>
                    <a:pt x="313590" y="26336"/>
                  </a:lnTo>
                  <a:lnTo>
                    <a:pt x="313601" y="25861"/>
                  </a:lnTo>
                  <a:lnTo>
                    <a:pt x="313689" y="25304"/>
                  </a:lnTo>
                  <a:lnTo>
                    <a:pt x="313667" y="24856"/>
                  </a:lnTo>
                  <a:lnTo>
                    <a:pt x="313480" y="24421"/>
                  </a:lnTo>
                  <a:lnTo>
                    <a:pt x="313215" y="24204"/>
                  </a:lnTo>
                  <a:lnTo>
                    <a:pt x="312851" y="24068"/>
                  </a:lnTo>
                  <a:lnTo>
                    <a:pt x="312807" y="23986"/>
                  </a:lnTo>
                  <a:lnTo>
                    <a:pt x="312796" y="23810"/>
                  </a:lnTo>
                  <a:lnTo>
                    <a:pt x="312829" y="23527"/>
                  </a:lnTo>
                  <a:lnTo>
                    <a:pt x="313005" y="22968"/>
                  </a:lnTo>
                  <a:lnTo>
                    <a:pt x="313105" y="22652"/>
                  </a:lnTo>
                  <a:lnTo>
                    <a:pt x="313138" y="22220"/>
                  </a:lnTo>
                  <a:lnTo>
                    <a:pt x="313060" y="21968"/>
                  </a:lnTo>
                  <a:lnTo>
                    <a:pt x="313016" y="21733"/>
                  </a:lnTo>
                  <a:lnTo>
                    <a:pt x="313038" y="21435"/>
                  </a:lnTo>
                  <a:lnTo>
                    <a:pt x="313127" y="21237"/>
                  </a:lnTo>
                  <a:lnTo>
                    <a:pt x="313259" y="20984"/>
                  </a:lnTo>
                  <a:lnTo>
                    <a:pt x="313325" y="20867"/>
                  </a:lnTo>
                  <a:lnTo>
                    <a:pt x="313325" y="20723"/>
                  </a:lnTo>
                  <a:lnTo>
                    <a:pt x="313270" y="20443"/>
                  </a:lnTo>
                  <a:lnTo>
                    <a:pt x="313270" y="20092"/>
                  </a:lnTo>
                  <a:lnTo>
                    <a:pt x="313270" y="19722"/>
                  </a:lnTo>
                  <a:lnTo>
                    <a:pt x="313325" y="19460"/>
                  </a:lnTo>
                  <a:lnTo>
                    <a:pt x="313336" y="19326"/>
                  </a:lnTo>
                  <a:lnTo>
                    <a:pt x="313402" y="19114"/>
                  </a:lnTo>
                  <a:lnTo>
                    <a:pt x="313402" y="19029"/>
                  </a:lnTo>
                  <a:lnTo>
                    <a:pt x="313402" y="18988"/>
                  </a:lnTo>
                  <a:lnTo>
                    <a:pt x="313347" y="18892"/>
                  </a:lnTo>
                  <a:lnTo>
                    <a:pt x="313237" y="18719"/>
                  </a:lnTo>
                  <a:lnTo>
                    <a:pt x="313049" y="18303"/>
                  </a:lnTo>
                  <a:lnTo>
                    <a:pt x="312950" y="18117"/>
                  </a:lnTo>
                  <a:lnTo>
                    <a:pt x="312619" y="17694"/>
                  </a:lnTo>
                  <a:lnTo>
                    <a:pt x="312498" y="17538"/>
                  </a:lnTo>
                  <a:lnTo>
                    <a:pt x="312332" y="17295"/>
                  </a:lnTo>
                  <a:lnTo>
                    <a:pt x="312178" y="17133"/>
                  </a:lnTo>
                  <a:lnTo>
                    <a:pt x="312090" y="16953"/>
                  </a:lnTo>
                  <a:lnTo>
                    <a:pt x="312056" y="16746"/>
                  </a:lnTo>
                  <a:lnTo>
                    <a:pt x="312034" y="16511"/>
                  </a:lnTo>
                  <a:lnTo>
                    <a:pt x="311979" y="16258"/>
                  </a:lnTo>
                  <a:lnTo>
                    <a:pt x="311913" y="16032"/>
                  </a:lnTo>
                  <a:lnTo>
                    <a:pt x="311714" y="15850"/>
                  </a:lnTo>
                  <a:lnTo>
                    <a:pt x="311538" y="15790"/>
                  </a:lnTo>
                  <a:lnTo>
                    <a:pt x="311383" y="15785"/>
                  </a:lnTo>
                  <a:lnTo>
                    <a:pt x="311218" y="15876"/>
                  </a:lnTo>
                  <a:lnTo>
                    <a:pt x="311019" y="16106"/>
                  </a:lnTo>
                  <a:lnTo>
                    <a:pt x="310942" y="16214"/>
                  </a:lnTo>
                  <a:lnTo>
                    <a:pt x="310710" y="16437"/>
                  </a:lnTo>
                  <a:lnTo>
                    <a:pt x="310413" y="16618"/>
                  </a:lnTo>
                  <a:lnTo>
                    <a:pt x="310159" y="16709"/>
                  </a:lnTo>
                  <a:lnTo>
                    <a:pt x="309982" y="16759"/>
                  </a:lnTo>
                  <a:lnTo>
                    <a:pt x="309751" y="16857"/>
                  </a:lnTo>
                  <a:lnTo>
                    <a:pt x="309519" y="16874"/>
                  </a:lnTo>
                  <a:lnTo>
                    <a:pt x="309364" y="16816"/>
                  </a:lnTo>
                  <a:lnTo>
                    <a:pt x="309287" y="16717"/>
                  </a:lnTo>
                  <a:lnTo>
                    <a:pt x="309166" y="16594"/>
                  </a:lnTo>
                  <a:lnTo>
                    <a:pt x="308956" y="16437"/>
                  </a:lnTo>
                  <a:lnTo>
                    <a:pt x="308846" y="16338"/>
                  </a:lnTo>
                  <a:lnTo>
                    <a:pt x="308713" y="16290"/>
                  </a:lnTo>
                  <a:lnTo>
                    <a:pt x="308405" y="16499"/>
                  </a:lnTo>
                  <a:lnTo>
                    <a:pt x="308129" y="16638"/>
                  </a:lnTo>
                  <a:lnTo>
                    <a:pt x="308007" y="16656"/>
                  </a:lnTo>
                  <a:lnTo>
                    <a:pt x="307897" y="16673"/>
                  </a:lnTo>
                  <a:lnTo>
                    <a:pt x="307720" y="16655"/>
                  </a:lnTo>
                  <a:lnTo>
                    <a:pt x="307566" y="16692"/>
                  </a:lnTo>
                  <a:lnTo>
                    <a:pt x="307378" y="16790"/>
                  </a:lnTo>
                  <a:lnTo>
                    <a:pt x="307191" y="16963"/>
                  </a:lnTo>
                  <a:lnTo>
                    <a:pt x="306882" y="17188"/>
                  </a:lnTo>
                  <a:lnTo>
                    <a:pt x="306606" y="17543"/>
                  </a:lnTo>
                  <a:lnTo>
                    <a:pt x="306496" y="17641"/>
                  </a:lnTo>
                  <a:lnTo>
                    <a:pt x="306088" y="17996"/>
                  </a:lnTo>
                  <a:lnTo>
                    <a:pt x="305746" y="18401"/>
                  </a:lnTo>
                  <a:lnTo>
                    <a:pt x="305514" y="18583"/>
                  </a:lnTo>
                  <a:lnTo>
                    <a:pt x="304896" y="18937"/>
                  </a:lnTo>
                  <a:lnTo>
                    <a:pt x="304411" y="19012"/>
                  </a:lnTo>
                  <a:lnTo>
                    <a:pt x="304223" y="19042"/>
                  </a:lnTo>
                  <a:lnTo>
                    <a:pt x="304146" y="19029"/>
                  </a:lnTo>
                  <a:lnTo>
                    <a:pt x="304080" y="18991"/>
                  </a:lnTo>
                  <a:lnTo>
                    <a:pt x="303947" y="18830"/>
                  </a:lnTo>
                  <a:lnTo>
                    <a:pt x="303859" y="18786"/>
                  </a:lnTo>
                  <a:lnTo>
                    <a:pt x="303682" y="18776"/>
                  </a:lnTo>
                  <a:lnTo>
                    <a:pt x="303495" y="18811"/>
                  </a:lnTo>
                  <a:lnTo>
                    <a:pt x="303429" y="18802"/>
                  </a:lnTo>
                  <a:lnTo>
                    <a:pt x="303263" y="18709"/>
                  </a:lnTo>
                  <a:lnTo>
                    <a:pt x="303186" y="18663"/>
                  </a:lnTo>
                  <a:lnTo>
                    <a:pt x="303076" y="18595"/>
                  </a:lnTo>
                  <a:lnTo>
                    <a:pt x="302965" y="18511"/>
                  </a:lnTo>
                  <a:lnTo>
                    <a:pt x="302877" y="18470"/>
                  </a:lnTo>
                  <a:lnTo>
                    <a:pt x="302789" y="18470"/>
                  </a:lnTo>
                  <a:lnTo>
                    <a:pt x="302645" y="18477"/>
                  </a:lnTo>
                  <a:lnTo>
                    <a:pt x="302414" y="18477"/>
                  </a:lnTo>
                  <a:lnTo>
                    <a:pt x="302281" y="18462"/>
                  </a:lnTo>
                  <a:lnTo>
                    <a:pt x="302204" y="18407"/>
                  </a:lnTo>
                  <a:lnTo>
                    <a:pt x="302094" y="18247"/>
                  </a:lnTo>
                  <a:lnTo>
                    <a:pt x="302005" y="18114"/>
                  </a:lnTo>
                  <a:lnTo>
                    <a:pt x="301895" y="17984"/>
                  </a:lnTo>
                  <a:lnTo>
                    <a:pt x="301619" y="17906"/>
                  </a:lnTo>
                  <a:lnTo>
                    <a:pt x="301332" y="17853"/>
                  </a:lnTo>
                  <a:lnTo>
                    <a:pt x="301167" y="17709"/>
                  </a:lnTo>
                  <a:lnTo>
                    <a:pt x="301057" y="17435"/>
                  </a:lnTo>
                  <a:lnTo>
                    <a:pt x="300957" y="17147"/>
                  </a:lnTo>
                  <a:lnTo>
                    <a:pt x="300891" y="16952"/>
                  </a:lnTo>
                  <a:lnTo>
                    <a:pt x="300792" y="16887"/>
                  </a:lnTo>
                  <a:lnTo>
                    <a:pt x="300439" y="16833"/>
                  </a:lnTo>
                  <a:lnTo>
                    <a:pt x="300317" y="16751"/>
                  </a:lnTo>
                  <a:lnTo>
                    <a:pt x="300251" y="16532"/>
                  </a:lnTo>
                  <a:lnTo>
                    <a:pt x="300185" y="16336"/>
                  </a:lnTo>
                  <a:lnTo>
                    <a:pt x="300119" y="16148"/>
                  </a:lnTo>
                  <a:lnTo>
                    <a:pt x="299975" y="15934"/>
                  </a:lnTo>
                  <a:lnTo>
                    <a:pt x="299633" y="15639"/>
                  </a:lnTo>
                  <a:lnTo>
                    <a:pt x="299104" y="15196"/>
                  </a:lnTo>
                  <a:lnTo>
                    <a:pt x="298993" y="14994"/>
                  </a:lnTo>
                  <a:lnTo>
                    <a:pt x="298872" y="14632"/>
                  </a:lnTo>
                  <a:lnTo>
                    <a:pt x="298861" y="14246"/>
                  </a:lnTo>
                  <a:lnTo>
                    <a:pt x="298894" y="14116"/>
                  </a:lnTo>
                  <a:lnTo>
                    <a:pt x="299159" y="13868"/>
                  </a:lnTo>
                  <a:lnTo>
                    <a:pt x="299380" y="13672"/>
                  </a:lnTo>
                  <a:lnTo>
                    <a:pt x="299644" y="13424"/>
                  </a:lnTo>
                  <a:lnTo>
                    <a:pt x="299755" y="13279"/>
                  </a:lnTo>
                  <a:lnTo>
                    <a:pt x="299788" y="13123"/>
                  </a:lnTo>
                  <a:lnTo>
                    <a:pt x="299722" y="12966"/>
                  </a:lnTo>
                  <a:lnTo>
                    <a:pt x="299677" y="12705"/>
                  </a:lnTo>
                  <a:lnTo>
                    <a:pt x="299677" y="12458"/>
                  </a:lnTo>
                  <a:lnTo>
                    <a:pt x="299788" y="12209"/>
                  </a:lnTo>
                  <a:lnTo>
                    <a:pt x="299920" y="11973"/>
                  </a:lnTo>
                  <a:lnTo>
                    <a:pt x="300130" y="11633"/>
                  </a:lnTo>
                  <a:lnTo>
                    <a:pt x="300240" y="11333"/>
                  </a:lnTo>
                  <a:lnTo>
                    <a:pt x="300284" y="10967"/>
                  </a:lnTo>
                  <a:lnTo>
                    <a:pt x="300273" y="10731"/>
                  </a:lnTo>
                  <a:lnTo>
                    <a:pt x="300284" y="10392"/>
                  </a:lnTo>
                  <a:lnTo>
                    <a:pt x="300141" y="9975"/>
                  </a:lnTo>
                  <a:lnTo>
                    <a:pt x="300130" y="9880"/>
                  </a:lnTo>
                  <a:lnTo>
                    <a:pt x="300163" y="9778"/>
                  </a:lnTo>
                  <a:lnTo>
                    <a:pt x="300218" y="9713"/>
                  </a:lnTo>
                  <a:lnTo>
                    <a:pt x="300306" y="9540"/>
                  </a:lnTo>
                  <a:lnTo>
                    <a:pt x="300417" y="9269"/>
                  </a:lnTo>
                  <a:lnTo>
                    <a:pt x="300604" y="8895"/>
                  </a:lnTo>
                  <a:lnTo>
                    <a:pt x="300913" y="8493"/>
                  </a:lnTo>
                  <a:lnTo>
                    <a:pt x="301134" y="8291"/>
                  </a:lnTo>
                  <a:lnTo>
                    <a:pt x="301332" y="8110"/>
                  </a:lnTo>
                  <a:lnTo>
                    <a:pt x="301432" y="7919"/>
                  </a:lnTo>
                  <a:lnTo>
                    <a:pt x="301410" y="7787"/>
                  </a:lnTo>
                  <a:lnTo>
                    <a:pt x="301277" y="7586"/>
                  </a:lnTo>
                  <a:lnTo>
                    <a:pt x="301145" y="7425"/>
                  </a:lnTo>
                  <a:lnTo>
                    <a:pt x="300792" y="7072"/>
                  </a:lnTo>
                  <a:lnTo>
                    <a:pt x="300571" y="6709"/>
                  </a:lnTo>
                  <a:lnTo>
                    <a:pt x="300461" y="6538"/>
                  </a:lnTo>
                  <a:lnTo>
                    <a:pt x="300406" y="6397"/>
                  </a:lnTo>
                  <a:lnTo>
                    <a:pt x="300350" y="6156"/>
                  </a:lnTo>
                  <a:lnTo>
                    <a:pt x="300174" y="5722"/>
                  </a:lnTo>
                  <a:lnTo>
                    <a:pt x="299975" y="5209"/>
                  </a:lnTo>
                  <a:lnTo>
                    <a:pt x="299821" y="4795"/>
                  </a:lnTo>
                  <a:lnTo>
                    <a:pt x="299777" y="4493"/>
                  </a:lnTo>
                  <a:lnTo>
                    <a:pt x="299788" y="4100"/>
                  </a:lnTo>
                  <a:lnTo>
                    <a:pt x="299755" y="3949"/>
                  </a:lnTo>
                  <a:lnTo>
                    <a:pt x="299744" y="3828"/>
                  </a:lnTo>
                  <a:lnTo>
                    <a:pt x="299534" y="2992"/>
                  </a:lnTo>
                  <a:lnTo>
                    <a:pt x="298640" y="1873"/>
                  </a:lnTo>
                  <a:lnTo>
                    <a:pt x="298442" y="1652"/>
                  </a:lnTo>
                  <a:lnTo>
                    <a:pt x="298298" y="1506"/>
                  </a:lnTo>
                  <a:lnTo>
                    <a:pt x="297294" y="549"/>
                  </a:lnTo>
                  <a:lnTo>
                    <a:pt x="297096" y="445"/>
                  </a:lnTo>
                  <a:lnTo>
                    <a:pt x="297029" y="444"/>
                  </a:lnTo>
                  <a:lnTo>
                    <a:pt x="296908" y="441"/>
                  </a:lnTo>
                  <a:lnTo>
                    <a:pt x="296831" y="481"/>
                  </a:lnTo>
                  <a:lnTo>
                    <a:pt x="296654" y="750"/>
                  </a:lnTo>
                  <a:lnTo>
                    <a:pt x="296467" y="954"/>
                  </a:lnTo>
                  <a:lnTo>
                    <a:pt x="296257" y="1121"/>
                  </a:lnTo>
                  <a:lnTo>
                    <a:pt x="296003" y="1216"/>
                  </a:lnTo>
                  <a:lnTo>
                    <a:pt x="295694" y="1384"/>
                  </a:lnTo>
                  <a:lnTo>
                    <a:pt x="295032" y="1814"/>
                  </a:lnTo>
                  <a:lnTo>
                    <a:pt x="294404" y="2187"/>
                  </a:lnTo>
                  <a:lnTo>
                    <a:pt x="294117" y="2310"/>
                  </a:lnTo>
                  <a:lnTo>
                    <a:pt x="293731" y="2327"/>
                  </a:lnTo>
                  <a:lnTo>
                    <a:pt x="293378" y="2258"/>
                  </a:lnTo>
                  <a:lnTo>
                    <a:pt x="293102" y="2241"/>
                  </a:lnTo>
                  <a:lnTo>
                    <a:pt x="292749" y="2310"/>
                  </a:lnTo>
                  <a:lnTo>
                    <a:pt x="292495" y="2602"/>
                  </a:lnTo>
                  <a:lnTo>
                    <a:pt x="292362" y="3117"/>
                  </a:lnTo>
                  <a:lnTo>
                    <a:pt x="292186" y="4130"/>
                  </a:lnTo>
                  <a:lnTo>
                    <a:pt x="291965" y="5041"/>
                  </a:lnTo>
                  <a:lnTo>
                    <a:pt x="291701" y="5539"/>
                  </a:lnTo>
                  <a:lnTo>
                    <a:pt x="291502" y="5780"/>
                  </a:lnTo>
                  <a:lnTo>
                    <a:pt x="291259" y="5952"/>
                  </a:lnTo>
                  <a:lnTo>
                    <a:pt x="290994" y="6191"/>
                  </a:lnTo>
                  <a:lnTo>
                    <a:pt x="290983" y="6287"/>
                  </a:lnTo>
                  <a:lnTo>
                    <a:pt x="290950" y="6482"/>
                  </a:lnTo>
                  <a:lnTo>
                    <a:pt x="290961" y="6641"/>
                  </a:lnTo>
                  <a:lnTo>
                    <a:pt x="290994" y="6910"/>
                  </a:lnTo>
                  <a:lnTo>
                    <a:pt x="291061" y="7129"/>
                  </a:lnTo>
                  <a:lnTo>
                    <a:pt x="291226" y="7633"/>
                  </a:lnTo>
                  <a:lnTo>
                    <a:pt x="291347" y="8117"/>
                  </a:lnTo>
                  <a:lnTo>
                    <a:pt x="291314" y="8841"/>
                  </a:lnTo>
                  <a:lnTo>
                    <a:pt x="291215" y="9363"/>
                  </a:lnTo>
                  <a:lnTo>
                    <a:pt x="290928" y="9897"/>
                  </a:lnTo>
                  <a:lnTo>
                    <a:pt x="290619" y="10528"/>
                  </a:lnTo>
                  <a:lnTo>
                    <a:pt x="290211" y="10901"/>
                  </a:lnTo>
                  <a:lnTo>
                    <a:pt x="289935" y="11194"/>
                  </a:lnTo>
                  <a:lnTo>
                    <a:pt x="289704" y="11402"/>
                  </a:lnTo>
                  <a:lnTo>
                    <a:pt x="289516" y="11500"/>
                  </a:lnTo>
                  <a:lnTo>
                    <a:pt x="289262" y="11524"/>
                  </a:lnTo>
                  <a:lnTo>
                    <a:pt x="288799" y="11657"/>
                  </a:lnTo>
                  <a:lnTo>
                    <a:pt x="288567" y="11816"/>
                  </a:lnTo>
                  <a:lnTo>
                    <a:pt x="288435" y="12049"/>
                  </a:lnTo>
                  <a:lnTo>
                    <a:pt x="288413" y="12232"/>
                  </a:lnTo>
                  <a:lnTo>
                    <a:pt x="288402" y="12659"/>
                  </a:lnTo>
                  <a:lnTo>
                    <a:pt x="288313" y="13171"/>
                  </a:lnTo>
                  <a:lnTo>
                    <a:pt x="288071" y="13468"/>
                  </a:lnTo>
                  <a:lnTo>
                    <a:pt x="287916" y="13569"/>
                  </a:lnTo>
                  <a:lnTo>
                    <a:pt x="287740" y="13600"/>
                  </a:lnTo>
                  <a:lnTo>
                    <a:pt x="287519" y="13592"/>
                  </a:lnTo>
                  <a:lnTo>
                    <a:pt x="287353" y="13600"/>
                  </a:lnTo>
                  <a:lnTo>
                    <a:pt x="287243" y="13655"/>
                  </a:lnTo>
                  <a:lnTo>
                    <a:pt x="287133" y="13717"/>
                  </a:lnTo>
                  <a:lnTo>
                    <a:pt x="286912" y="13780"/>
                  </a:lnTo>
                  <a:lnTo>
                    <a:pt x="286537" y="13904"/>
                  </a:lnTo>
                  <a:lnTo>
                    <a:pt x="285996" y="14006"/>
                  </a:lnTo>
                  <a:lnTo>
                    <a:pt x="285533" y="14132"/>
                  </a:lnTo>
                  <a:lnTo>
                    <a:pt x="285059" y="14327"/>
                  </a:lnTo>
                  <a:lnTo>
                    <a:pt x="284849" y="14536"/>
                  </a:lnTo>
                  <a:lnTo>
                    <a:pt x="284694" y="14694"/>
                  </a:lnTo>
                  <a:lnTo>
                    <a:pt x="284474" y="14983"/>
                  </a:lnTo>
                  <a:lnTo>
                    <a:pt x="284176" y="15382"/>
                  </a:lnTo>
                  <a:lnTo>
                    <a:pt x="283944" y="15764"/>
                  </a:lnTo>
                  <a:lnTo>
                    <a:pt x="283823" y="15937"/>
                  </a:lnTo>
                  <a:lnTo>
                    <a:pt x="283646" y="16163"/>
                  </a:lnTo>
                  <a:lnTo>
                    <a:pt x="283547" y="16319"/>
                  </a:lnTo>
                  <a:lnTo>
                    <a:pt x="283448" y="16451"/>
                  </a:lnTo>
                  <a:lnTo>
                    <a:pt x="283293" y="16631"/>
                  </a:lnTo>
                  <a:lnTo>
                    <a:pt x="283106" y="16772"/>
                  </a:lnTo>
                  <a:lnTo>
                    <a:pt x="282929" y="16897"/>
                  </a:lnTo>
                  <a:lnTo>
                    <a:pt x="282720" y="17015"/>
                  </a:lnTo>
                  <a:lnTo>
                    <a:pt x="282510" y="17100"/>
                  </a:lnTo>
                  <a:lnTo>
                    <a:pt x="282356" y="17107"/>
                  </a:lnTo>
                  <a:lnTo>
                    <a:pt x="282223" y="17080"/>
                  </a:lnTo>
                  <a:lnTo>
                    <a:pt x="282102" y="17040"/>
                  </a:lnTo>
                  <a:lnTo>
                    <a:pt x="282036" y="17043"/>
                  </a:lnTo>
                  <a:lnTo>
                    <a:pt x="282002" y="17084"/>
                  </a:lnTo>
                  <a:lnTo>
                    <a:pt x="281980" y="17249"/>
                  </a:lnTo>
                  <a:lnTo>
                    <a:pt x="281914" y="17505"/>
                  </a:lnTo>
                  <a:lnTo>
                    <a:pt x="281760" y="17835"/>
                  </a:lnTo>
                  <a:lnTo>
                    <a:pt x="281517" y="18087"/>
                  </a:lnTo>
                  <a:lnTo>
                    <a:pt x="281263" y="18338"/>
                  </a:lnTo>
                  <a:lnTo>
                    <a:pt x="281120" y="18641"/>
                  </a:lnTo>
                  <a:lnTo>
                    <a:pt x="281054" y="18773"/>
                  </a:lnTo>
                  <a:lnTo>
                    <a:pt x="280877" y="18866"/>
                  </a:lnTo>
                  <a:lnTo>
                    <a:pt x="280778" y="18879"/>
                  </a:lnTo>
                  <a:lnTo>
                    <a:pt x="280756" y="18878"/>
                  </a:lnTo>
                  <a:lnTo>
                    <a:pt x="280678" y="18853"/>
                  </a:lnTo>
                  <a:lnTo>
                    <a:pt x="280524" y="18681"/>
                  </a:lnTo>
                  <a:lnTo>
                    <a:pt x="280325" y="18470"/>
                  </a:lnTo>
                  <a:lnTo>
                    <a:pt x="280127" y="18245"/>
                  </a:lnTo>
                  <a:lnTo>
                    <a:pt x="279895" y="18139"/>
                  </a:lnTo>
                  <a:lnTo>
                    <a:pt x="279255" y="18073"/>
                  </a:lnTo>
                  <a:lnTo>
                    <a:pt x="278659" y="18020"/>
                  </a:lnTo>
                  <a:lnTo>
                    <a:pt x="277854" y="17981"/>
                  </a:lnTo>
                  <a:lnTo>
                    <a:pt x="277115" y="17928"/>
                  </a:lnTo>
                  <a:lnTo>
                    <a:pt x="276596" y="17822"/>
                  </a:lnTo>
                  <a:lnTo>
                    <a:pt x="276243" y="17757"/>
                  </a:lnTo>
                  <a:lnTo>
                    <a:pt x="275592" y="17611"/>
                  </a:lnTo>
                  <a:lnTo>
                    <a:pt x="275030" y="17280"/>
                  </a:lnTo>
                  <a:lnTo>
                    <a:pt x="274798" y="17122"/>
                  </a:lnTo>
                  <a:lnTo>
                    <a:pt x="274555" y="17016"/>
                  </a:lnTo>
                  <a:lnTo>
                    <a:pt x="274412" y="16951"/>
                  </a:lnTo>
                  <a:lnTo>
                    <a:pt x="274224" y="16964"/>
                  </a:lnTo>
                  <a:lnTo>
                    <a:pt x="274003" y="17188"/>
                  </a:lnTo>
                  <a:lnTo>
                    <a:pt x="273695" y="17400"/>
                  </a:lnTo>
                  <a:lnTo>
                    <a:pt x="273496" y="17426"/>
                  </a:lnTo>
                  <a:lnTo>
                    <a:pt x="273341" y="17307"/>
                  </a:lnTo>
                  <a:lnTo>
                    <a:pt x="272977" y="16991"/>
                  </a:lnTo>
                  <a:lnTo>
                    <a:pt x="272260" y="16303"/>
                  </a:lnTo>
                  <a:lnTo>
                    <a:pt x="271830" y="15801"/>
                  </a:lnTo>
                  <a:lnTo>
                    <a:pt x="271400" y="15432"/>
                  </a:lnTo>
                  <a:lnTo>
                    <a:pt x="271322" y="15374"/>
                  </a:lnTo>
                  <a:lnTo>
                    <a:pt x="270716" y="15040"/>
                  </a:lnTo>
                  <a:lnTo>
                    <a:pt x="270351" y="14940"/>
                  </a:lnTo>
                  <a:lnTo>
                    <a:pt x="270307" y="14925"/>
                  </a:lnTo>
                  <a:lnTo>
                    <a:pt x="270208" y="14902"/>
                  </a:lnTo>
                  <a:lnTo>
                    <a:pt x="269943" y="14910"/>
                  </a:lnTo>
                  <a:lnTo>
                    <a:pt x="269712" y="14917"/>
                  </a:lnTo>
                  <a:lnTo>
                    <a:pt x="269348" y="14917"/>
                  </a:lnTo>
                  <a:lnTo>
                    <a:pt x="268961" y="14898"/>
                  </a:lnTo>
                  <a:lnTo>
                    <a:pt x="268619" y="14855"/>
                  </a:lnTo>
                  <a:lnTo>
                    <a:pt x="268586" y="14744"/>
                  </a:lnTo>
                  <a:lnTo>
                    <a:pt x="268575" y="14489"/>
                  </a:lnTo>
                  <a:lnTo>
                    <a:pt x="268553" y="14040"/>
                  </a:lnTo>
                  <a:lnTo>
                    <a:pt x="268520" y="13872"/>
                  </a:lnTo>
                  <a:lnTo>
                    <a:pt x="268476" y="13755"/>
                  </a:lnTo>
                  <a:lnTo>
                    <a:pt x="268355" y="13652"/>
                  </a:lnTo>
                  <a:lnTo>
                    <a:pt x="268178" y="13598"/>
                  </a:lnTo>
                  <a:lnTo>
                    <a:pt x="268057" y="13598"/>
                  </a:lnTo>
                  <a:lnTo>
                    <a:pt x="267659" y="13741"/>
                  </a:lnTo>
                  <a:lnTo>
                    <a:pt x="267295" y="13835"/>
                  </a:lnTo>
                  <a:lnTo>
                    <a:pt x="267042" y="13792"/>
                  </a:lnTo>
                  <a:lnTo>
                    <a:pt x="266909" y="13734"/>
                  </a:lnTo>
                  <a:lnTo>
                    <a:pt x="266479" y="13353"/>
                  </a:lnTo>
                  <a:lnTo>
                    <a:pt x="266137" y="12870"/>
                  </a:lnTo>
                  <a:lnTo>
                    <a:pt x="265817" y="12625"/>
                  </a:lnTo>
                  <a:lnTo>
                    <a:pt x="265574" y="12348"/>
                  </a:lnTo>
                  <a:lnTo>
                    <a:pt x="265409" y="12742"/>
                  </a:lnTo>
                  <a:lnTo>
                    <a:pt x="265387" y="13021"/>
                  </a:lnTo>
                  <a:lnTo>
                    <a:pt x="265365" y="13345"/>
                  </a:lnTo>
                  <a:lnTo>
                    <a:pt x="265387" y="13702"/>
                  </a:lnTo>
                  <a:lnTo>
                    <a:pt x="265398" y="15168"/>
                  </a:lnTo>
                  <a:lnTo>
                    <a:pt x="265320" y="16166"/>
                  </a:lnTo>
                  <a:lnTo>
                    <a:pt x="265188" y="16581"/>
                  </a:lnTo>
                  <a:lnTo>
                    <a:pt x="265023" y="16903"/>
                  </a:lnTo>
                  <a:lnTo>
                    <a:pt x="264846" y="17237"/>
                  </a:lnTo>
                  <a:lnTo>
                    <a:pt x="264703" y="17612"/>
                  </a:lnTo>
                  <a:lnTo>
                    <a:pt x="264669" y="17910"/>
                  </a:lnTo>
                  <a:lnTo>
                    <a:pt x="264791" y="18428"/>
                  </a:lnTo>
                  <a:lnTo>
                    <a:pt x="264901" y="18949"/>
                  </a:lnTo>
                  <a:lnTo>
                    <a:pt x="265100" y="19447"/>
                  </a:lnTo>
                  <a:lnTo>
                    <a:pt x="265188" y="20531"/>
                  </a:lnTo>
                  <a:lnTo>
                    <a:pt x="265398" y="21082"/>
                  </a:lnTo>
                  <a:lnTo>
                    <a:pt x="265530" y="21551"/>
                  </a:lnTo>
                  <a:lnTo>
                    <a:pt x="265574" y="21823"/>
                  </a:lnTo>
                  <a:lnTo>
                    <a:pt x="265663" y="22414"/>
                  </a:lnTo>
                  <a:lnTo>
                    <a:pt x="265762" y="23176"/>
                  </a:lnTo>
                  <a:lnTo>
                    <a:pt x="265729" y="23605"/>
                  </a:lnTo>
                  <a:lnTo>
                    <a:pt x="265685" y="24092"/>
                  </a:lnTo>
                  <a:lnTo>
                    <a:pt x="265640" y="24605"/>
                  </a:lnTo>
                  <a:lnTo>
                    <a:pt x="265640" y="25432"/>
                  </a:lnTo>
                  <a:lnTo>
                    <a:pt x="265795" y="25908"/>
                  </a:lnTo>
                  <a:lnTo>
                    <a:pt x="265916" y="26084"/>
                  </a:lnTo>
                  <a:lnTo>
                    <a:pt x="266027" y="26248"/>
                  </a:lnTo>
                  <a:lnTo>
                    <a:pt x="266082" y="26260"/>
                  </a:lnTo>
                  <a:lnTo>
                    <a:pt x="266700" y="26395"/>
                  </a:lnTo>
                  <a:lnTo>
                    <a:pt x="267097" y="26537"/>
                  </a:lnTo>
                  <a:lnTo>
                    <a:pt x="267340" y="26724"/>
                  </a:lnTo>
                  <a:lnTo>
                    <a:pt x="267505" y="26910"/>
                  </a:lnTo>
                  <a:lnTo>
                    <a:pt x="267571" y="27120"/>
                  </a:lnTo>
                  <a:lnTo>
                    <a:pt x="267682" y="27979"/>
                  </a:lnTo>
                  <a:lnTo>
                    <a:pt x="267693" y="28433"/>
                  </a:lnTo>
                  <a:lnTo>
                    <a:pt x="267704" y="28677"/>
                  </a:lnTo>
                  <a:lnTo>
                    <a:pt x="267880" y="28938"/>
                  </a:lnTo>
                  <a:lnTo>
                    <a:pt x="268222" y="29214"/>
                  </a:lnTo>
                  <a:lnTo>
                    <a:pt x="268575" y="29603"/>
                  </a:lnTo>
                  <a:lnTo>
                    <a:pt x="268829" y="30066"/>
                  </a:lnTo>
                  <a:lnTo>
                    <a:pt x="269072" y="30727"/>
                  </a:lnTo>
                  <a:lnTo>
                    <a:pt x="269193" y="31069"/>
                  </a:lnTo>
                  <a:lnTo>
                    <a:pt x="269281" y="31312"/>
                  </a:lnTo>
                  <a:lnTo>
                    <a:pt x="269325" y="31569"/>
                  </a:lnTo>
                  <a:lnTo>
                    <a:pt x="269348" y="31714"/>
                  </a:lnTo>
                  <a:lnTo>
                    <a:pt x="269359" y="31809"/>
                  </a:lnTo>
                  <a:lnTo>
                    <a:pt x="269337" y="32082"/>
                  </a:lnTo>
                  <a:lnTo>
                    <a:pt x="269248" y="32250"/>
                  </a:lnTo>
                  <a:lnTo>
                    <a:pt x="268807" y="32532"/>
                  </a:lnTo>
                  <a:lnTo>
                    <a:pt x="268586" y="32700"/>
                  </a:lnTo>
                  <a:lnTo>
                    <a:pt x="267957" y="33317"/>
                  </a:lnTo>
                  <a:lnTo>
                    <a:pt x="267825" y="33498"/>
                  </a:lnTo>
                  <a:lnTo>
                    <a:pt x="267770" y="33887"/>
                  </a:lnTo>
                  <a:lnTo>
                    <a:pt x="267770" y="34176"/>
                  </a:lnTo>
                  <a:lnTo>
                    <a:pt x="267946" y="34492"/>
                  </a:lnTo>
                  <a:lnTo>
                    <a:pt x="268277" y="34816"/>
                  </a:lnTo>
                  <a:lnTo>
                    <a:pt x="268597" y="35066"/>
                  </a:lnTo>
                  <a:lnTo>
                    <a:pt x="268752" y="35186"/>
                  </a:lnTo>
                  <a:lnTo>
                    <a:pt x="269105" y="35409"/>
                  </a:lnTo>
                  <a:lnTo>
                    <a:pt x="269138" y="35432"/>
                  </a:lnTo>
                  <a:lnTo>
                    <a:pt x="269237" y="35589"/>
                  </a:lnTo>
                  <a:lnTo>
                    <a:pt x="269292" y="35826"/>
                  </a:lnTo>
                  <a:lnTo>
                    <a:pt x="269292" y="36262"/>
                  </a:lnTo>
                  <a:lnTo>
                    <a:pt x="269248" y="36843"/>
                  </a:lnTo>
                  <a:lnTo>
                    <a:pt x="269270" y="37143"/>
                  </a:lnTo>
                  <a:lnTo>
                    <a:pt x="269292" y="37383"/>
                  </a:lnTo>
                  <a:lnTo>
                    <a:pt x="271433" y="39509"/>
                  </a:lnTo>
                  <a:lnTo>
                    <a:pt x="271720" y="39677"/>
                  </a:lnTo>
                  <a:lnTo>
                    <a:pt x="271951" y="39711"/>
                  </a:lnTo>
                  <a:lnTo>
                    <a:pt x="272062" y="39678"/>
                  </a:lnTo>
                  <a:lnTo>
                    <a:pt x="272161" y="39561"/>
                  </a:lnTo>
                  <a:lnTo>
                    <a:pt x="272161" y="39561"/>
                  </a:lnTo>
                  <a:lnTo>
                    <a:pt x="272161" y="39560"/>
                  </a:lnTo>
                  <a:lnTo>
                    <a:pt x="272161" y="39560"/>
                  </a:lnTo>
                  <a:lnTo>
                    <a:pt x="272172" y="39559"/>
                  </a:lnTo>
                  <a:lnTo>
                    <a:pt x="272172" y="39555"/>
                  </a:lnTo>
                  <a:lnTo>
                    <a:pt x="272172" y="39554"/>
                  </a:lnTo>
                  <a:lnTo>
                    <a:pt x="272183" y="39546"/>
                  </a:lnTo>
                  <a:lnTo>
                    <a:pt x="272249" y="39472"/>
                  </a:lnTo>
                  <a:lnTo>
                    <a:pt x="272293" y="39417"/>
                  </a:lnTo>
                  <a:lnTo>
                    <a:pt x="272426" y="39384"/>
                  </a:lnTo>
                  <a:lnTo>
                    <a:pt x="272591" y="39400"/>
                  </a:lnTo>
                  <a:lnTo>
                    <a:pt x="272635" y="39428"/>
                  </a:lnTo>
                  <a:lnTo>
                    <a:pt x="272691" y="39518"/>
                  </a:lnTo>
                  <a:lnTo>
                    <a:pt x="272746" y="39567"/>
                  </a:lnTo>
                  <a:lnTo>
                    <a:pt x="273011" y="39663"/>
                  </a:lnTo>
                  <a:lnTo>
                    <a:pt x="273099" y="39658"/>
                  </a:lnTo>
                  <a:lnTo>
                    <a:pt x="273220" y="39654"/>
                  </a:lnTo>
                  <a:lnTo>
                    <a:pt x="273375" y="39572"/>
                  </a:lnTo>
                  <a:lnTo>
                    <a:pt x="273452" y="40021"/>
                  </a:lnTo>
                  <a:lnTo>
                    <a:pt x="273650" y="40519"/>
                  </a:lnTo>
                  <a:lnTo>
                    <a:pt x="273915" y="40947"/>
                  </a:lnTo>
                  <a:lnTo>
                    <a:pt x="274268" y="41606"/>
                  </a:lnTo>
                  <a:lnTo>
                    <a:pt x="274423" y="42185"/>
                  </a:lnTo>
                  <a:lnTo>
                    <a:pt x="274974" y="42784"/>
                  </a:lnTo>
                  <a:lnTo>
                    <a:pt x="275140" y="43025"/>
                  </a:lnTo>
                  <a:lnTo>
                    <a:pt x="275118" y="43342"/>
                  </a:lnTo>
                  <a:lnTo>
                    <a:pt x="275030" y="43685"/>
                  </a:lnTo>
                  <a:lnTo>
                    <a:pt x="275019" y="43989"/>
                  </a:lnTo>
                  <a:lnTo>
                    <a:pt x="275063" y="44301"/>
                  </a:lnTo>
                  <a:lnTo>
                    <a:pt x="275107" y="44581"/>
                  </a:lnTo>
                  <a:lnTo>
                    <a:pt x="275239" y="45019"/>
                  </a:lnTo>
                  <a:lnTo>
                    <a:pt x="275405" y="45162"/>
                  </a:lnTo>
                  <a:lnTo>
                    <a:pt x="275537" y="45239"/>
                  </a:lnTo>
                  <a:lnTo>
                    <a:pt x="275692" y="45324"/>
                  </a:lnTo>
                  <a:lnTo>
                    <a:pt x="275978" y="45486"/>
                  </a:lnTo>
                  <a:lnTo>
                    <a:pt x="276342" y="45611"/>
                  </a:lnTo>
                  <a:lnTo>
                    <a:pt x="276607" y="45703"/>
                  </a:lnTo>
                  <a:lnTo>
                    <a:pt x="276960" y="45739"/>
                  </a:lnTo>
                  <a:lnTo>
                    <a:pt x="277016" y="45763"/>
                  </a:lnTo>
                  <a:lnTo>
                    <a:pt x="277093" y="45821"/>
                  </a:lnTo>
                  <a:lnTo>
                    <a:pt x="277236" y="45984"/>
                  </a:lnTo>
                  <a:lnTo>
                    <a:pt x="277302" y="46084"/>
                  </a:lnTo>
                  <a:lnTo>
                    <a:pt x="277313" y="46113"/>
                  </a:lnTo>
                  <a:lnTo>
                    <a:pt x="277358" y="46232"/>
                  </a:lnTo>
                  <a:lnTo>
                    <a:pt x="277556" y="46460"/>
                  </a:lnTo>
                  <a:lnTo>
                    <a:pt x="277733" y="46623"/>
                  </a:lnTo>
                  <a:lnTo>
                    <a:pt x="277854" y="46809"/>
                  </a:lnTo>
                  <a:lnTo>
                    <a:pt x="277887" y="47010"/>
                  </a:lnTo>
                  <a:lnTo>
                    <a:pt x="277832" y="47370"/>
                  </a:lnTo>
                  <a:lnTo>
                    <a:pt x="277424" y="48017"/>
                  </a:lnTo>
                  <a:lnTo>
                    <a:pt x="277181" y="48494"/>
                  </a:lnTo>
                  <a:lnTo>
                    <a:pt x="277071" y="48696"/>
                  </a:lnTo>
                  <a:lnTo>
                    <a:pt x="277071" y="48953"/>
                  </a:lnTo>
                  <a:lnTo>
                    <a:pt x="277115" y="49169"/>
                  </a:lnTo>
                  <a:lnTo>
                    <a:pt x="277181" y="49268"/>
                  </a:lnTo>
                  <a:lnTo>
                    <a:pt x="277258" y="49401"/>
                  </a:lnTo>
                  <a:lnTo>
                    <a:pt x="277236" y="49591"/>
                  </a:lnTo>
                  <a:lnTo>
                    <a:pt x="277137" y="49766"/>
                  </a:lnTo>
                  <a:lnTo>
                    <a:pt x="276806" y="50061"/>
                  </a:lnTo>
                  <a:lnTo>
                    <a:pt x="276442" y="50516"/>
                  </a:lnTo>
                  <a:lnTo>
                    <a:pt x="276387" y="50738"/>
                  </a:lnTo>
                  <a:lnTo>
                    <a:pt x="276442" y="50984"/>
                  </a:lnTo>
                  <a:lnTo>
                    <a:pt x="276508" y="51308"/>
                  </a:lnTo>
                  <a:lnTo>
                    <a:pt x="276541" y="51725"/>
                  </a:lnTo>
                  <a:lnTo>
                    <a:pt x="276640" y="51886"/>
                  </a:lnTo>
                  <a:lnTo>
                    <a:pt x="276784" y="51986"/>
                  </a:lnTo>
                  <a:lnTo>
                    <a:pt x="276861" y="52040"/>
                  </a:lnTo>
                  <a:lnTo>
                    <a:pt x="276960" y="52149"/>
                  </a:lnTo>
                  <a:lnTo>
                    <a:pt x="276883" y="52325"/>
                  </a:lnTo>
                  <a:lnTo>
                    <a:pt x="276828" y="52533"/>
                  </a:lnTo>
                  <a:lnTo>
                    <a:pt x="276409" y="52993"/>
                  </a:lnTo>
                  <a:lnTo>
                    <a:pt x="276188" y="53382"/>
                  </a:lnTo>
                  <a:lnTo>
                    <a:pt x="276045" y="53638"/>
                  </a:lnTo>
                  <a:lnTo>
                    <a:pt x="275934" y="54078"/>
                  </a:lnTo>
                  <a:lnTo>
                    <a:pt x="275923" y="54340"/>
                  </a:lnTo>
                  <a:lnTo>
                    <a:pt x="275956" y="54718"/>
                  </a:lnTo>
                  <a:lnTo>
                    <a:pt x="275945" y="54997"/>
                  </a:lnTo>
                  <a:lnTo>
                    <a:pt x="275879" y="55152"/>
                  </a:lnTo>
                  <a:lnTo>
                    <a:pt x="275758" y="55302"/>
                  </a:lnTo>
                  <a:lnTo>
                    <a:pt x="275647" y="55492"/>
                  </a:lnTo>
                  <a:lnTo>
                    <a:pt x="275548" y="55794"/>
                  </a:lnTo>
                  <a:lnTo>
                    <a:pt x="275460" y="56071"/>
                  </a:lnTo>
                  <a:lnTo>
                    <a:pt x="275416" y="56427"/>
                  </a:lnTo>
                  <a:lnTo>
                    <a:pt x="275338" y="56804"/>
                  </a:lnTo>
                  <a:lnTo>
                    <a:pt x="275239" y="57006"/>
                  </a:lnTo>
                  <a:lnTo>
                    <a:pt x="275151" y="57170"/>
                  </a:lnTo>
                  <a:lnTo>
                    <a:pt x="274710" y="57799"/>
                  </a:lnTo>
                  <a:lnTo>
                    <a:pt x="274610" y="58012"/>
                  </a:lnTo>
                  <a:lnTo>
                    <a:pt x="274566" y="58352"/>
                  </a:lnTo>
                  <a:lnTo>
                    <a:pt x="274522" y="58493"/>
                  </a:lnTo>
                  <a:lnTo>
                    <a:pt x="274478" y="58657"/>
                  </a:lnTo>
                  <a:lnTo>
                    <a:pt x="274235" y="59055"/>
                  </a:lnTo>
                  <a:lnTo>
                    <a:pt x="274136" y="59266"/>
                  </a:lnTo>
                  <a:lnTo>
                    <a:pt x="273970" y="59484"/>
                  </a:lnTo>
                  <a:lnTo>
                    <a:pt x="273904" y="59588"/>
                  </a:lnTo>
                  <a:lnTo>
                    <a:pt x="273882" y="59675"/>
                  </a:lnTo>
                  <a:lnTo>
                    <a:pt x="273893" y="59758"/>
                  </a:lnTo>
                  <a:lnTo>
                    <a:pt x="273915" y="59997"/>
                  </a:lnTo>
                  <a:lnTo>
                    <a:pt x="273926" y="60148"/>
                  </a:lnTo>
                  <a:lnTo>
                    <a:pt x="273882" y="60402"/>
                  </a:lnTo>
                  <a:lnTo>
                    <a:pt x="273860" y="60457"/>
                  </a:lnTo>
                  <a:lnTo>
                    <a:pt x="273772" y="60649"/>
                  </a:lnTo>
                  <a:lnTo>
                    <a:pt x="273717" y="60834"/>
                  </a:lnTo>
                  <a:lnTo>
                    <a:pt x="273683" y="60975"/>
                  </a:lnTo>
                  <a:lnTo>
                    <a:pt x="273606" y="61195"/>
                  </a:lnTo>
                  <a:lnTo>
                    <a:pt x="273529" y="61301"/>
                  </a:lnTo>
                  <a:lnTo>
                    <a:pt x="273364" y="61395"/>
                  </a:lnTo>
                  <a:lnTo>
                    <a:pt x="273253" y="61465"/>
                  </a:lnTo>
                  <a:lnTo>
                    <a:pt x="273198" y="61500"/>
                  </a:lnTo>
                  <a:lnTo>
                    <a:pt x="273165" y="61552"/>
                  </a:lnTo>
                  <a:lnTo>
                    <a:pt x="273099" y="61667"/>
                  </a:lnTo>
                  <a:lnTo>
                    <a:pt x="272801" y="61990"/>
                  </a:lnTo>
                  <a:lnTo>
                    <a:pt x="272503" y="62316"/>
                  </a:lnTo>
                  <a:lnTo>
                    <a:pt x="272459" y="62515"/>
                  </a:lnTo>
                  <a:lnTo>
                    <a:pt x="272481" y="63236"/>
                  </a:lnTo>
                  <a:lnTo>
                    <a:pt x="272481" y="63290"/>
                  </a:lnTo>
                  <a:lnTo>
                    <a:pt x="272371" y="63781"/>
                  </a:lnTo>
                  <a:lnTo>
                    <a:pt x="272315" y="63896"/>
                  </a:lnTo>
                  <a:lnTo>
                    <a:pt x="272271" y="63986"/>
                  </a:lnTo>
                  <a:lnTo>
                    <a:pt x="272183" y="64103"/>
                  </a:lnTo>
                  <a:lnTo>
                    <a:pt x="272051" y="64229"/>
                  </a:lnTo>
                  <a:lnTo>
                    <a:pt x="271929" y="64338"/>
                  </a:lnTo>
                  <a:lnTo>
                    <a:pt x="271841" y="64480"/>
                  </a:lnTo>
                  <a:lnTo>
                    <a:pt x="271830" y="64784"/>
                  </a:lnTo>
                  <a:lnTo>
                    <a:pt x="271896" y="64988"/>
                  </a:lnTo>
                  <a:lnTo>
                    <a:pt x="272062" y="65267"/>
                  </a:lnTo>
                  <a:lnTo>
                    <a:pt x="272095" y="65614"/>
                  </a:lnTo>
                  <a:lnTo>
                    <a:pt x="272051" y="65992"/>
                  </a:lnTo>
                  <a:lnTo>
                    <a:pt x="271918" y="66514"/>
                  </a:lnTo>
                  <a:lnTo>
                    <a:pt x="271874" y="66942"/>
                  </a:lnTo>
                  <a:lnTo>
                    <a:pt x="271962" y="67371"/>
                  </a:lnTo>
                  <a:lnTo>
                    <a:pt x="272029" y="67710"/>
                  </a:lnTo>
                  <a:lnTo>
                    <a:pt x="272337" y="68518"/>
                  </a:lnTo>
                  <a:lnTo>
                    <a:pt x="272337" y="68593"/>
                  </a:lnTo>
                  <a:lnTo>
                    <a:pt x="272360" y="68823"/>
                  </a:lnTo>
                  <a:lnTo>
                    <a:pt x="272315" y="69031"/>
                  </a:lnTo>
                  <a:lnTo>
                    <a:pt x="272139" y="69386"/>
                  </a:lnTo>
                  <a:lnTo>
                    <a:pt x="272117" y="69657"/>
                  </a:lnTo>
                  <a:lnTo>
                    <a:pt x="272183" y="69887"/>
                  </a:lnTo>
                  <a:lnTo>
                    <a:pt x="272382" y="70228"/>
                  </a:lnTo>
                  <a:lnTo>
                    <a:pt x="272393" y="70461"/>
                  </a:lnTo>
                  <a:lnTo>
                    <a:pt x="272337" y="70851"/>
                  </a:lnTo>
                  <a:lnTo>
                    <a:pt x="272337" y="71121"/>
                  </a:lnTo>
                  <a:lnTo>
                    <a:pt x="272371" y="71432"/>
                  </a:lnTo>
                  <a:lnTo>
                    <a:pt x="272404" y="71634"/>
                  </a:lnTo>
                  <a:lnTo>
                    <a:pt x="272348" y="71841"/>
                  </a:lnTo>
                  <a:lnTo>
                    <a:pt x="272051" y="72260"/>
                  </a:lnTo>
                  <a:lnTo>
                    <a:pt x="271973" y="72543"/>
                  </a:lnTo>
                  <a:lnTo>
                    <a:pt x="271819" y="72789"/>
                  </a:lnTo>
                  <a:lnTo>
                    <a:pt x="271698" y="73237"/>
                  </a:lnTo>
                  <a:lnTo>
                    <a:pt x="271389" y="73799"/>
                  </a:lnTo>
                  <a:lnTo>
                    <a:pt x="271256" y="74046"/>
                  </a:lnTo>
                  <a:lnTo>
                    <a:pt x="271091" y="74799"/>
                  </a:lnTo>
                  <a:lnTo>
                    <a:pt x="271080" y="75228"/>
                  </a:lnTo>
                  <a:lnTo>
                    <a:pt x="271124" y="75664"/>
                  </a:lnTo>
                  <a:lnTo>
                    <a:pt x="271223" y="76062"/>
                  </a:lnTo>
                  <a:lnTo>
                    <a:pt x="271389" y="76411"/>
                  </a:lnTo>
                  <a:lnTo>
                    <a:pt x="271510" y="76732"/>
                  </a:lnTo>
                  <a:lnTo>
                    <a:pt x="271433" y="77023"/>
                  </a:lnTo>
                  <a:lnTo>
                    <a:pt x="271234" y="77414"/>
                  </a:lnTo>
                  <a:lnTo>
                    <a:pt x="271102" y="77272"/>
                  </a:lnTo>
                  <a:lnTo>
                    <a:pt x="271058" y="77250"/>
                  </a:lnTo>
                  <a:lnTo>
                    <a:pt x="270969" y="77231"/>
                  </a:lnTo>
                  <a:lnTo>
                    <a:pt x="270958" y="77227"/>
                  </a:lnTo>
                  <a:lnTo>
                    <a:pt x="270892" y="77191"/>
                  </a:lnTo>
                  <a:lnTo>
                    <a:pt x="270815" y="77115"/>
                  </a:lnTo>
                  <a:lnTo>
                    <a:pt x="270749" y="77024"/>
                  </a:lnTo>
                  <a:lnTo>
                    <a:pt x="270727" y="77009"/>
                  </a:lnTo>
                  <a:lnTo>
                    <a:pt x="270638" y="76937"/>
                  </a:lnTo>
                  <a:lnTo>
                    <a:pt x="270506" y="76830"/>
                  </a:lnTo>
                  <a:lnTo>
                    <a:pt x="270407" y="76796"/>
                  </a:lnTo>
                  <a:lnTo>
                    <a:pt x="270296" y="76824"/>
                  </a:lnTo>
                  <a:lnTo>
                    <a:pt x="270142" y="76883"/>
                  </a:lnTo>
                  <a:lnTo>
                    <a:pt x="270021" y="76948"/>
                  </a:lnTo>
                  <a:lnTo>
                    <a:pt x="269932" y="76952"/>
                  </a:lnTo>
                  <a:lnTo>
                    <a:pt x="269866" y="76903"/>
                  </a:lnTo>
                  <a:lnTo>
                    <a:pt x="269822" y="76807"/>
                  </a:lnTo>
                  <a:lnTo>
                    <a:pt x="269778" y="76715"/>
                  </a:lnTo>
                  <a:lnTo>
                    <a:pt x="269701" y="76666"/>
                  </a:lnTo>
                  <a:lnTo>
                    <a:pt x="269612" y="76684"/>
                  </a:lnTo>
                  <a:lnTo>
                    <a:pt x="269568" y="76731"/>
                  </a:lnTo>
                  <a:lnTo>
                    <a:pt x="269579" y="76807"/>
                  </a:lnTo>
                  <a:lnTo>
                    <a:pt x="269612" y="76867"/>
                  </a:lnTo>
                  <a:lnTo>
                    <a:pt x="269667" y="76932"/>
                  </a:lnTo>
                  <a:lnTo>
                    <a:pt x="269623" y="77028"/>
                  </a:lnTo>
                  <a:lnTo>
                    <a:pt x="269535" y="77075"/>
                  </a:lnTo>
                  <a:lnTo>
                    <a:pt x="269370" y="77064"/>
                  </a:lnTo>
                  <a:lnTo>
                    <a:pt x="269160" y="76996"/>
                  </a:lnTo>
                  <a:lnTo>
                    <a:pt x="269138" y="77314"/>
                  </a:lnTo>
                  <a:lnTo>
                    <a:pt x="269138" y="77646"/>
                  </a:lnTo>
                  <a:lnTo>
                    <a:pt x="269281" y="78229"/>
                  </a:lnTo>
                  <a:lnTo>
                    <a:pt x="269370" y="78731"/>
                  </a:lnTo>
                  <a:lnTo>
                    <a:pt x="269370" y="79000"/>
                  </a:lnTo>
                  <a:lnTo>
                    <a:pt x="269381" y="79225"/>
                  </a:lnTo>
                  <a:lnTo>
                    <a:pt x="269436" y="79468"/>
                  </a:lnTo>
                  <a:lnTo>
                    <a:pt x="269579" y="79593"/>
                  </a:lnTo>
                  <a:lnTo>
                    <a:pt x="269679" y="79686"/>
                  </a:lnTo>
                  <a:lnTo>
                    <a:pt x="269877" y="79844"/>
                  </a:lnTo>
                  <a:lnTo>
                    <a:pt x="269910" y="79871"/>
                  </a:lnTo>
                  <a:lnTo>
                    <a:pt x="270175" y="80105"/>
                  </a:lnTo>
                  <a:lnTo>
                    <a:pt x="270484" y="80420"/>
                  </a:lnTo>
                  <a:lnTo>
                    <a:pt x="270793" y="80671"/>
                  </a:lnTo>
                  <a:lnTo>
                    <a:pt x="271014" y="80832"/>
                  </a:lnTo>
                  <a:lnTo>
                    <a:pt x="271036" y="80848"/>
                  </a:lnTo>
                  <a:lnTo>
                    <a:pt x="271179" y="81211"/>
                  </a:lnTo>
                  <a:lnTo>
                    <a:pt x="271058" y="81502"/>
                  </a:lnTo>
                  <a:lnTo>
                    <a:pt x="271025" y="81578"/>
                  </a:lnTo>
                  <a:lnTo>
                    <a:pt x="270958" y="81740"/>
                  </a:lnTo>
                  <a:lnTo>
                    <a:pt x="270980" y="81912"/>
                  </a:lnTo>
                  <a:lnTo>
                    <a:pt x="271003" y="82140"/>
                  </a:lnTo>
                  <a:lnTo>
                    <a:pt x="271003" y="82152"/>
                  </a:lnTo>
                  <a:lnTo>
                    <a:pt x="270980" y="82307"/>
                  </a:lnTo>
                  <a:lnTo>
                    <a:pt x="270969" y="82391"/>
                  </a:lnTo>
                  <a:lnTo>
                    <a:pt x="270859" y="82592"/>
                  </a:lnTo>
                  <a:lnTo>
                    <a:pt x="270749" y="82776"/>
                  </a:lnTo>
                  <a:lnTo>
                    <a:pt x="270649" y="83006"/>
                  </a:lnTo>
                  <a:lnTo>
                    <a:pt x="270660" y="83226"/>
                  </a:lnTo>
                  <a:lnTo>
                    <a:pt x="270958" y="83667"/>
                  </a:lnTo>
                  <a:lnTo>
                    <a:pt x="271322" y="84106"/>
                  </a:lnTo>
                  <a:lnTo>
                    <a:pt x="271797" y="84693"/>
                  </a:lnTo>
                  <a:lnTo>
                    <a:pt x="271874" y="84789"/>
                  </a:lnTo>
                  <a:lnTo>
                    <a:pt x="272481" y="85636"/>
                  </a:lnTo>
                  <a:lnTo>
                    <a:pt x="272878" y="86268"/>
                  </a:lnTo>
                  <a:lnTo>
                    <a:pt x="273044" y="86515"/>
                  </a:lnTo>
                  <a:lnTo>
                    <a:pt x="273595" y="87257"/>
                  </a:lnTo>
                  <a:lnTo>
                    <a:pt x="273750" y="87693"/>
                  </a:lnTo>
                  <a:lnTo>
                    <a:pt x="273794" y="87817"/>
                  </a:lnTo>
                  <a:lnTo>
                    <a:pt x="273860" y="88333"/>
                  </a:lnTo>
                  <a:lnTo>
                    <a:pt x="273981" y="89012"/>
                  </a:lnTo>
                  <a:lnTo>
                    <a:pt x="274180" y="89651"/>
                  </a:lnTo>
                  <a:lnTo>
                    <a:pt x="274268" y="90192"/>
                  </a:lnTo>
                  <a:lnTo>
                    <a:pt x="274301" y="90518"/>
                  </a:lnTo>
                  <a:lnTo>
                    <a:pt x="274224" y="90638"/>
                  </a:lnTo>
                  <a:lnTo>
                    <a:pt x="274026" y="90789"/>
                  </a:lnTo>
                  <a:lnTo>
                    <a:pt x="273794" y="90949"/>
                  </a:lnTo>
                  <a:lnTo>
                    <a:pt x="273540" y="91112"/>
                  </a:lnTo>
                  <a:lnTo>
                    <a:pt x="273330" y="91351"/>
                  </a:lnTo>
                  <a:lnTo>
                    <a:pt x="273143" y="91523"/>
                  </a:lnTo>
                  <a:lnTo>
                    <a:pt x="272966" y="91622"/>
                  </a:lnTo>
                  <a:lnTo>
                    <a:pt x="272768" y="91747"/>
                  </a:lnTo>
                  <a:lnTo>
                    <a:pt x="272657" y="91873"/>
                  </a:lnTo>
                  <a:lnTo>
                    <a:pt x="272602" y="92171"/>
                  </a:lnTo>
                  <a:lnTo>
                    <a:pt x="272569" y="92425"/>
                  </a:lnTo>
                  <a:lnTo>
                    <a:pt x="272558" y="92491"/>
                  </a:lnTo>
                  <a:lnTo>
                    <a:pt x="272547" y="92532"/>
                  </a:lnTo>
                  <a:lnTo>
                    <a:pt x="272459" y="92885"/>
                  </a:lnTo>
                  <a:lnTo>
                    <a:pt x="272426" y="93008"/>
                  </a:lnTo>
                  <a:lnTo>
                    <a:pt x="272326" y="93274"/>
                  </a:lnTo>
                  <a:lnTo>
                    <a:pt x="272315" y="93291"/>
                  </a:lnTo>
                  <a:lnTo>
                    <a:pt x="272183" y="93660"/>
                  </a:lnTo>
                  <a:lnTo>
                    <a:pt x="271940" y="94156"/>
                  </a:lnTo>
                  <a:lnTo>
                    <a:pt x="271322" y="95303"/>
                  </a:lnTo>
                  <a:lnTo>
                    <a:pt x="271036" y="95948"/>
                  </a:lnTo>
                  <a:lnTo>
                    <a:pt x="271036" y="95948"/>
                  </a:lnTo>
                  <a:lnTo>
                    <a:pt x="270991" y="96049"/>
                  </a:lnTo>
                  <a:lnTo>
                    <a:pt x="270671" y="96628"/>
                  </a:lnTo>
                  <a:lnTo>
                    <a:pt x="270385" y="97373"/>
                  </a:lnTo>
                  <a:lnTo>
                    <a:pt x="270153" y="97987"/>
                  </a:lnTo>
                  <a:lnTo>
                    <a:pt x="269954" y="98400"/>
                  </a:lnTo>
                  <a:lnTo>
                    <a:pt x="269811" y="98552"/>
                  </a:lnTo>
                  <a:lnTo>
                    <a:pt x="269557" y="98878"/>
                  </a:lnTo>
                  <a:lnTo>
                    <a:pt x="269193" y="99258"/>
                  </a:lnTo>
                  <a:lnTo>
                    <a:pt x="269006" y="99464"/>
                  </a:lnTo>
                  <a:lnTo>
                    <a:pt x="268884" y="99607"/>
                  </a:lnTo>
                  <a:lnTo>
                    <a:pt x="268796" y="99711"/>
                  </a:lnTo>
                  <a:lnTo>
                    <a:pt x="268575" y="99929"/>
                  </a:lnTo>
                  <a:lnTo>
                    <a:pt x="268443" y="100036"/>
                  </a:lnTo>
                  <a:lnTo>
                    <a:pt x="268222" y="100154"/>
                  </a:lnTo>
                  <a:lnTo>
                    <a:pt x="267990" y="100218"/>
                  </a:lnTo>
                  <a:lnTo>
                    <a:pt x="267748" y="100229"/>
                  </a:lnTo>
                  <a:lnTo>
                    <a:pt x="267262" y="100239"/>
                  </a:lnTo>
                  <a:lnTo>
                    <a:pt x="266810" y="100258"/>
                  </a:lnTo>
                  <a:lnTo>
                    <a:pt x="266512" y="100328"/>
                  </a:lnTo>
                  <a:lnTo>
                    <a:pt x="266082" y="100474"/>
                  </a:lnTo>
                  <a:lnTo>
                    <a:pt x="265872" y="100474"/>
                  </a:lnTo>
                  <a:lnTo>
                    <a:pt x="265663" y="100502"/>
                  </a:lnTo>
                  <a:lnTo>
                    <a:pt x="265453" y="100539"/>
                  </a:lnTo>
                  <a:lnTo>
                    <a:pt x="265133" y="100622"/>
                  </a:lnTo>
                  <a:lnTo>
                    <a:pt x="264934" y="100627"/>
                  </a:lnTo>
                  <a:lnTo>
                    <a:pt x="264725" y="100633"/>
                  </a:lnTo>
                  <a:lnTo>
                    <a:pt x="264515" y="100682"/>
                  </a:lnTo>
                  <a:lnTo>
                    <a:pt x="264272" y="100726"/>
                  </a:lnTo>
                  <a:lnTo>
                    <a:pt x="264140" y="100803"/>
                  </a:lnTo>
                  <a:lnTo>
                    <a:pt x="264041" y="100892"/>
                  </a:lnTo>
                  <a:lnTo>
                    <a:pt x="263919" y="101146"/>
                  </a:lnTo>
                  <a:lnTo>
                    <a:pt x="263787" y="101357"/>
                  </a:lnTo>
                  <a:lnTo>
                    <a:pt x="263533" y="101506"/>
                  </a:lnTo>
                  <a:lnTo>
                    <a:pt x="263390" y="101543"/>
                  </a:lnTo>
                  <a:lnTo>
                    <a:pt x="263335" y="101543"/>
                  </a:lnTo>
                  <a:lnTo>
                    <a:pt x="263290" y="101543"/>
                  </a:lnTo>
                  <a:lnTo>
                    <a:pt x="263114" y="101550"/>
                  </a:lnTo>
                  <a:lnTo>
                    <a:pt x="263048" y="101582"/>
                  </a:lnTo>
                  <a:lnTo>
                    <a:pt x="262992" y="101668"/>
                  </a:lnTo>
                  <a:lnTo>
                    <a:pt x="262937" y="101829"/>
                  </a:lnTo>
                  <a:lnTo>
                    <a:pt x="262882" y="101989"/>
                  </a:lnTo>
                  <a:lnTo>
                    <a:pt x="262772" y="102280"/>
                  </a:lnTo>
                  <a:lnTo>
                    <a:pt x="262684" y="102455"/>
                  </a:lnTo>
                  <a:lnTo>
                    <a:pt x="262606" y="102553"/>
                  </a:lnTo>
                  <a:lnTo>
                    <a:pt x="262496" y="102683"/>
                  </a:lnTo>
                  <a:lnTo>
                    <a:pt x="262430" y="102765"/>
                  </a:lnTo>
                  <a:lnTo>
                    <a:pt x="262386" y="102818"/>
                  </a:lnTo>
                  <a:lnTo>
                    <a:pt x="262220" y="103036"/>
                  </a:lnTo>
                  <a:lnTo>
                    <a:pt x="262154" y="103127"/>
                  </a:lnTo>
                  <a:lnTo>
                    <a:pt x="262077" y="103249"/>
                  </a:lnTo>
                  <a:lnTo>
                    <a:pt x="262033" y="103383"/>
                  </a:lnTo>
                  <a:lnTo>
                    <a:pt x="262000" y="103517"/>
                  </a:lnTo>
                  <a:lnTo>
                    <a:pt x="261955" y="103655"/>
                  </a:lnTo>
                  <a:lnTo>
                    <a:pt x="261944" y="103783"/>
                  </a:lnTo>
                  <a:lnTo>
                    <a:pt x="261944" y="103794"/>
                  </a:lnTo>
                  <a:lnTo>
                    <a:pt x="261933" y="104003"/>
                  </a:lnTo>
                  <a:lnTo>
                    <a:pt x="261933" y="104118"/>
                  </a:lnTo>
                  <a:lnTo>
                    <a:pt x="261933" y="104244"/>
                  </a:lnTo>
                  <a:lnTo>
                    <a:pt x="261922" y="104328"/>
                  </a:lnTo>
                  <a:lnTo>
                    <a:pt x="261911" y="104423"/>
                  </a:lnTo>
                  <a:lnTo>
                    <a:pt x="261900" y="104500"/>
                  </a:lnTo>
                  <a:lnTo>
                    <a:pt x="261900" y="104656"/>
                  </a:lnTo>
                  <a:lnTo>
                    <a:pt x="261944" y="104952"/>
                  </a:lnTo>
                  <a:lnTo>
                    <a:pt x="261977" y="105178"/>
                  </a:lnTo>
                  <a:lnTo>
                    <a:pt x="262055" y="105463"/>
                  </a:lnTo>
                  <a:lnTo>
                    <a:pt x="262121" y="105719"/>
                  </a:lnTo>
                  <a:lnTo>
                    <a:pt x="262187" y="105941"/>
                  </a:lnTo>
                  <a:lnTo>
                    <a:pt x="262242" y="106128"/>
                  </a:lnTo>
                  <a:lnTo>
                    <a:pt x="262297" y="106261"/>
                  </a:lnTo>
                  <a:lnTo>
                    <a:pt x="262386" y="106487"/>
                  </a:lnTo>
                  <a:lnTo>
                    <a:pt x="262507" y="106847"/>
                  </a:lnTo>
                  <a:lnTo>
                    <a:pt x="262595" y="107114"/>
                  </a:lnTo>
                  <a:lnTo>
                    <a:pt x="262772" y="107380"/>
                  </a:lnTo>
                  <a:lnTo>
                    <a:pt x="262970" y="107618"/>
                  </a:lnTo>
                  <a:lnTo>
                    <a:pt x="263158" y="107856"/>
                  </a:lnTo>
                  <a:lnTo>
                    <a:pt x="263368" y="108065"/>
                  </a:lnTo>
                  <a:lnTo>
                    <a:pt x="263588" y="108273"/>
                  </a:lnTo>
                  <a:lnTo>
                    <a:pt x="263666" y="108413"/>
                  </a:lnTo>
                  <a:lnTo>
                    <a:pt x="263643" y="108511"/>
                  </a:lnTo>
                  <a:lnTo>
                    <a:pt x="263621" y="108634"/>
                  </a:lnTo>
                  <a:lnTo>
                    <a:pt x="263577" y="108842"/>
                  </a:lnTo>
                  <a:lnTo>
                    <a:pt x="263456" y="108935"/>
                  </a:lnTo>
                  <a:lnTo>
                    <a:pt x="263390" y="108965"/>
                  </a:lnTo>
                  <a:lnTo>
                    <a:pt x="263246" y="109028"/>
                  </a:lnTo>
                  <a:lnTo>
                    <a:pt x="262882" y="109120"/>
                  </a:lnTo>
                  <a:lnTo>
                    <a:pt x="262617" y="109150"/>
                  </a:lnTo>
                  <a:lnTo>
                    <a:pt x="262353" y="109248"/>
                  </a:lnTo>
                  <a:lnTo>
                    <a:pt x="262297" y="109312"/>
                  </a:lnTo>
                  <a:lnTo>
                    <a:pt x="262242" y="109381"/>
                  </a:lnTo>
                  <a:lnTo>
                    <a:pt x="262110" y="109579"/>
                  </a:lnTo>
                  <a:lnTo>
                    <a:pt x="261944" y="109828"/>
                  </a:lnTo>
                  <a:lnTo>
                    <a:pt x="261812" y="110037"/>
                  </a:lnTo>
                  <a:lnTo>
                    <a:pt x="261624" y="110333"/>
                  </a:lnTo>
                  <a:lnTo>
                    <a:pt x="261503" y="110617"/>
                  </a:lnTo>
                  <a:lnTo>
                    <a:pt x="261360" y="110890"/>
                  </a:lnTo>
                  <a:lnTo>
                    <a:pt x="261282" y="111011"/>
                  </a:lnTo>
                  <a:lnTo>
                    <a:pt x="261227" y="111152"/>
                  </a:lnTo>
                  <a:lnTo>
                    <a:pt x="261216" y="111315"/>
                  </a:lnTo>
                  <a:lnTo>
                    <a:pt x="261194" y="111562"/>
                  </a:lnTo>
                  <a:lnTo>
                    <a:pt x="261172" y="111697"/>
                  </a:lnTo>
                  <a:lnTo>
                    <a:pt x="261051" y="111895"/>
                  </a:lnTo>
                  <a:lnTo>
                    <a:pt x="261040" y="111917"/>
                  </a:lnTo>
                  <a:lnTo>
                    <a:pt x="261018" y="111956"/>
                  </a:lnTo>
                  <a:lnTo>
                    <a:pt x="260907" y="112115"/>
                  </a:lnTo>
                  <a:lnTo>
                    <a:pt x="260907" y="112115"/>
                  </a:lnTo>
                  <a:lnTo>
                    <a:pt x="260863" y="112188"/>
                  </a:lnTo>
                  <a:lnTo>
                    <a:pt x="260819" y="112256"/>
                  </a:lnTo>
                  <a:lnTo>
                    <a:pt x="260786" y="112296"/>
                  </a:lnTo>
                  <a:lnTo>
                    <a:pt x="260753" y="112339"/>
                  </a:lnTo>
                  <a:lnTo>
                    <a:pt x="260709" y="112384"/>
                  </a:lnTo>
                  <a:lnTo>
                    <a:pt x="260609" y="112472"/>
                  </a:lnTo>
                  <a:lnTo>
                    <a:pt x="260466" y="112517"/>
                  </a:lnTo>
                  <a:lnTo>
                    <a:pt x="260367" y="112568"/>
                  </a:lnTo>
                  <a:lnTo>
                    <a:pt x="260245" y="112634"/>
                  </a:lnTo>
                  <a:lnTo>
                    <a:pt x="260179" y="112731"/>
                  </a:lnTo>
                  <a:lnTo>
                    <a:pt x="260113" y="112877"/>
                  </a:lnTo>
                  <a:lnTo>
                    <a:pt x="260113" y="112889"/>
                  </a:lnTo>
                  <a:lnTo>
                    <a:pt x="260058" y="113009"/>
                  </a:lnTo>
                  <a:lnTo>
                    <a:pt x="259925" y="113164"/>
                  </a:lnTo>
                  <a:lnTo>
                    <a:pt x="259826" y="113266"/>
                  </a:lnTo>
                  <a:lnTo>
                    <a:pt x="259804" y="113300"/>
                  </a:lnTo>
                  <a:lnTo>
                    <a:pt x="259716" y="113420"/>
                  </a:lnTo>
                  <a:lnTo>
                    <a:pt x="259616" y="113591"/>
                  </a:lnTo>
                  <a:lnTo>
                    <a:pt x="259539" y="113706"/>
                  </a:lnTo>
                  <a:lnTo>
                    <a:pt x="259285" y="113998"/>
                  </a:lnTo>
                  <a:lnTo>
                    <a:pt x="259098" y="114208"/>
                  </a:lnTo>
                  <a:lnTo>
                    <a:pt x="258965" y="114376"/>
                  </a:lnTo>
                  <a:lnTo>
                    <a:pt x="258844" y="114685"/>
                  </a:lnTo>
                  <a:lnTo>
                    <a:pt x="258745" y="115015"/>
                  </a:lnTo>
                  <a:lnTo>
                    <a:pt x="258645" y="115372"/>
                  </a:lnTo>
                  <a:lnTo>
                    <a:pt x="258535" y="115664"/>
                  </a:lnTo>
                  <a:lnTo>
                    <a:pt x="258469" y="115800"/>
                  </a:lnTo>
                  <a:lnTo>
                    <a:pt x="258370" y="115945"/>
                  </a:lnTo>
                  <a:lnTo>
                    <a:pt x="258259" y="116129"/>
                  </a:lnTo>
                  <a:lnTo>
                    <a:pt x="258072" y="116405"/>
                  </a:lnTo>
                  <a:lnTo>
                    <a:pt x="257862" y="116617"/>
                  </a:lnTo>
                  <a:lnTo>
                    <a:pt x="257675" y="116816"/>
                  </a:lnTo>
                  <a:lnTo>
                    <a:pt x="257564" y="117022"/>
                  </a:lnTo>
                  <a:lnTo>
                    <a:pt x="257421" y="117309"/>
                  </a:lnTo>
                  <a:lnTo>
                    <a:pt x="257299" y="117612"/>
                  </a:lnTo>
                  <a:lnTo>
                    <a:pt x="257244" y="117732"/>
                  </a:lnTo>
                  <a:lnTo>
                    <a:pt x="257145" y="117785"/>
                  </a:lnTo>
                  <a:lnTo>
                    <a:pt x="256935" y="117834"/>
                  </a:lnTo>
                  <a:lnTo>
                    <a:pt x="256626" y="117816"/>
                  </a:lnTo>
                  <a:lnTo>
                    <a:pt x="256351" y="117801"/>
                  </a:lnTo>
                  <a:lnTo>
                    <a:pt x="256042" y="117846"/>
                  </a:lnTo>
                  <a:lnTo>
                    <a:pt x="255876" y="117899"/>
                  </a:lnTo>
                  <a:lnTo>
                    <a:pt x="255810" y="118043"/>
                  </a:lnTo>
                  <a:lnTo>
                    <a:pt x="255799" y="118059"/>
                  </a:lnTo>
                  <a:lnTo>
                    <a:pt x="255722" y="118211"/>
                  </a:lnTo>
                  <a:lnTo>
                    <a:pt x="255655" y="118326"/>
                  </a:lnTo>
                  <a:lnTo>
                    <a:pt x="255468" y="118445"/>
                  </a:lnTo>
                  <a:lnTo>
                    <a:pt x="255347" y="118561"/>
                  </a:lnTo>
                  <a:lnTo>
                    <a:pt x="255280" y="118698"/>
                  </a:lnTo>
                  <a:lnTo>
                    <a:pt x="255247" y="118828"/>
                  </a:lnTo>
                  <a:lnTo>
                    <a:pt x="255247" y="118877"/>
                  </a:lnTo>
                  <a:lnTo>
                    <a:pt x="255236" y="119027"/>
                  </a:lnTo>
                  <a:lnTo>
                    <a:pt x="255236" y="119057"/>
                  </a:lnTo>
                  <a:lnTo>
                    <a:pt x="255247" y="119267"/>
                  </a:lnTo>
                  <a:lnTo>
                    <a:pt x="255269" y="119527"/>
                  </a:lnTo>
                  <a:lnTo>
                    <a:pt x="255313" y="119851"/>
                  </a:lnTo>
                  <a:lnTo>
                    <a:pt x="255358" y="120198"/>
                  </a:lnTo>
                  <a:lnTo>
                    <a:pt x="255369" y="120441"/>
                  </a:lnTo>
                  <a:lnTo>
                    <a:pt x="255347" y="120689"/>
                  </a:lnTo>
                  <a:lnTo>
                    <a:pt x="255324" y="120788"/>
                  </a:lnTo>
                  <a:lnTo>
                    <a:pt x="255280" y="120899"/>
                  </a:lnTo>
                  <a:lnTo>
                    <a:pt x="255181" y="120995"/>
                  </a:lnTo>
                  <a:lnTo>
                    <a:pt x="255104" y="121072"/>
                  </a:lnTo>
                  <a:lnTo>
                    <a:pt x="254916" y="121208"/>
                  </a:lnTo>
                  <a:lnTo>
                    <a:pt x="254718" y="121387"/>
                  </a:lnTo>
                  <a:lnTo>
                    <a:pt x="254420" y="121582"/>
                  </a:lnTo>
                  <a:lnTo>
                    <a:pt x="254254" y="121689"/>
                  </a:lnTo>
                  <a:lnTo>
                    <a:pt x="254177" y="121757"/>
                  </a:lnTo>
                  <a:lnTo>
                    <a:pt x="254056" y="121902"/>
                  </a:lnTo>
                  <a:lnTo>
                    <a:pt x="254001" y="122046"/>
                  </a:lnTo>
                  <a:lnTo>
                    <a:pt x="253934" y="122185"/>
                  </a:lnTo>
                  <a:lnTo>
                    <a:pt x="253846" y="122300"/>
                  </a:lnTo>
                  <a:lnTo>
                    <a:pt x="253780" y="122353"/>
                  </a:lnTo>
                  <a:lnTo>
                    <a:pt x="253670" y="122428"/>
                  </a:lnTo>
                  <a:lnTo>
                    <a:pt x="253559" y="122495"/>
                  </a:lnTo>
                  <a:lnTo>
                    <a:pt x="253339" y="122570"/>
                  </a:lnTo>
                  <a:lnTo>
                    <a:pt x="253063" y="122674"/>
                  </a:lnTo>
                  <a:lnTo>
                    <a:pt x="252963" y="122714"/>
                  </a:lnTo>
                  <a:lnTo>
                    <a:pt x="252930" y="122724"/>
                  </a:lnTo>
                  <a:lnTo>
                    <a:pt x="252886" y="122743"/>
                  </a:lnTo>
                  <a:lnTo>
                    <a:pt x="252820" y="122777"/>
                  </a:lnTo>
                  <a:lnTo>
                    <a:pt x="252743" y="122804"/>
                  </a:lnTo>
                  <a:lnTo>
                    <a:pt x="252610" y="122871"/>
                  </a:lnTo>
                  <a:lnTo>
                    <a:pt x="252313" y="123063"/>
                  </a:lnTo>
                  <a:lnTo>
                    <a:pt x="252114" y="123186"/>
                  </a:lnTo>
                  <a:lnTo>
                    <a:pt x="251948" y="123354"/>
                  </a:lnTo>
                  <a:lnTo>
                    <a:pt x="251860" y="123540"/>
                  </a:lnTo>
                  <a:lnTo>
                    <a:pt x="251739" y="123678"/>
                  </a:lnTo>
                  <a:lnTo>
                    <a:pt x="251529" y="123844"/>
                  </a:lnTo>
                  <a:lnTo>
                    <a:pt x="251496" y="123879"/>
                  </a:lnTo>
                  <a:lnTo>
                    <a:pt x="251441" y="123953"/>
                  </a:lnTo>
                  <a:lnTo>
                    <a:pt x="251441" y="123957"/>
                  </a:lnTo>
                  <a:lnTo>
                    <a:pt x="251342" y="124143"/>
                  </a:lnTo>
                  <a:lnTo>
                    <a:pt x="251187" y="124333"/>
                  </a:lnTo>
                  <a:lnTo>
                    <a:pt x="251011" y="124501"/>
                  </a:lnTo>
                  <a:lnTo>
                    <a:pt x="250823" y="124749"/>
                  </a:lnTo>
                  <a:lnTo>
                    <a:pt x="250349" y="125534"/>
                  </a:lnTo>
                  <a:lnTo>
                    <a:pt x="250293" y="125636"/>
                  </a:lnTo>
                  <a:lnTo>
                    <a:pt x="250040" y="126085"/>
                  </a:lnTo>
                  <a:lnTo>
                    <a:pt x="249753" y="126515"/>
                  </a:lnTo>
                  <a:lnTo>
                    <a:pt x="249433" y="126918"/>
                  </a:lnTo>
                  <a:lnTo>
                    <a:pt x="249157" y="127217"/>
                  </a:lnTo>
                  <a:lnTo>
                    <a:pt x="248848" y="127490"/>
                  </a:lnTo>
                  <a:lnTo>
                    <a:pt x="248440" y="127814"/>
                  </a:lnTo>
                  <a:lnTo>
                    <a:pt x="248186" y="128188"/>
                  </a:lnTo>
                  <a:lnTo>
                    <a:pt x="247943" y="128475"/>
                  </a:lnTo>
                  <a:lnTo>
                    <a:pt x="247778" y="128751"/>
                  </a:lnTo>
                  <a:lnTo>
                    <a:pt x="247623" y="129147"/>
                  </a:lnTo>
                  <a:lnTo>
                    <a:pt x="247480" y="129400"/>
                  </a:lnTo>
                  <a:lnTo>
                    <a:pt x="247248" y="129652"/>
                  </a:lnTo>
                  <a:lnTo>
                    <a:pt x="247072" y="129958"/>
                  </a:lnTo>
                  <a:lnTo>
                    <a:pt x="247017" y="130221"/>
                  </a:lnTo>
                  <a:lnTo>
                    <a:pt x="247061" y="130484"/>
                  </a:lnTo>
                  <a:lnTo>
                    <a:pt x="247105" y="130705"/>
                  </a:lnTo>
                  <a:lnTo>
                    <a:pt x="247127" y="130968"/>
                  </a:lnTo>
                  <a:lnTo>
                    <a:pt x="247094" y="131157"/>
                  </a:lnTo>
                  <a:lnTo>
                    <a:pt x="246950" y="131347"/>
                  </a:lnTo>
                  <a:lnTo>
                    <a:pt x="246653" y="131673"/>
                  </a:lnTo>
                  <a:lnTo>
                    <a:pt x="246388" y="131905"/>
                  </a:lnTo>
                  <a:lnTo>
                    <a:pt x="246123" y="132083"/>
                  </a:lnTo>
                  <a:lnTo>
                    <a:pt x="245792" y="132307"/>
                  </a:lnTo>
                  <a:lnTo>
                    <a:pt x="245704" y="132368"/>
                  </a:lnTo>
                  <a:lnTo>
                    <a:pt x="245262" y="132599"/>
                  </a:lnTo>
                  <a:lnTo>
                    <a:pt x="245130" y="132744"/>
                  </a:lnTo>
                  <a:lnTo>
                    <a:pt x="245119" y="132767"/>
                  </a:lnTo>
                  <a:lnTo>
                    <a:pt x="245064" y="132905"/>
                  </a:lnTo>
                  <a:lnTo>
                    <a:pt x="245042" y="133064"/>
                  </a:lnTo>
                  <a:lnTo>
                    <a:pt x="245031" y="133104"/>
                  </a:lnTo>
                  <a:lnTo>
                    <a:pt x="245075" y="133320"/>
                  </a:lnTo>
                  <a:lnTo>
                    <a:pt x="245086" y="133426"/>
                  </a:lnTo>
                  <a:lnTo>
                    <a:pt x="245031" y="133559"/>
                  </a:lnTo>
                  <a:lnTo>
                    <a:pt x="244998" y="133684"/>
                  </a:lnTo>
                  <a:lnTo>
                    <a:pt x="244998" y="133769"/>
                  </a:lnTo>
                  <a:lnTo>
                    <a:pt x="245053" y="134176"/>
                  </a:lnTo>
                  <a:lnTo>
                    <a:pt x="245119" y="134569"/>
                  </a:lnTo>
                  <a:lnTo>
                    <a:pt x="245152" y="134920"/>
                  </a:lnTo>
                  <a:lnTo>
                    <a:pt x="244953" y="135229"/>
                  </a:lnTo>
                  <a:lnTo>
                    <a:pt x="244556" y="135593"/>
                  </a:lnTo>
                  <a:lnTo>
                    <a:pt x="244071" y="135986"/>
                  </a:lnTo>
                  <a:lnTo>
                    <a:pt x="243674" y="136477"/>
                  </a:lnTo>
                  <a:lnTo>
                    <a:pt x="243221" y="137081"/>
                  </a:lnTo>
                  <a:lnTo>
                    <a:pt x="242681" y="137632"/>
                  </a:lnTo>
                  <a:lnTo>
                    <a:pt x="242659" y="137652"/>
                  </a:lnTo>
                  <a:lnTo>
                    <a:pt x="242184" y="138058"/>
                  </a:lnTo>
                  <a:lnTo>
                    <a:pt x="242107" y="138107"/>
                  </a:lnTo>
                  <a:lnTo>
                    <a:pt x="241776" y="138313"/>
                  </a:lnTo>
                  <a:lnTo>
                    <a:pt x="241721" y="138346"/>
                  </a:lnTo>
                  <a:lnTo>
                    <a:pt x="241588" y="138432"/>
                  </a:lnTo>
                  <a:lnTo>
                    <a:pt x="241346" y="138553"/>
                  </a:lnTo>
                  <a:lnTo>
                    <a:pt x="240794" y="138644"/>
                  </a:lnTo>
                  <a:lnTo>
                    <a:pt x="240242" y="138734"/>
                  </a:lnTo>
                  <a:lnTo>
                    <a:pt x="239867" y="138762"/>
                  </a:lnTo>
                  <a:lnTo>
                    <a:pt x="239724" y="138955"/>
                  </a:lnTo>
                  <a:lnTo>
                    <a:pt x="239867" y="139488"/>
                  </a:lnTo>
                  <a:lnTo>
                    <a:pt x="239900" y="139998"/>
                  </a:lnTo>
                  <a:lnTo>
                    <a:pt x="239834" y="140638"/>
                  </a:lnTo>
                  <a:lnTo>
                    <a:pt x="240077" y="141114"/>
                  </a:lnTo>
                  <a:lnTo>
                    <a:pt x="240441" y="141503"/>
                  </a:lnTo>
                  <a:lnTo>
                    <a:pt x="240761" y="141688"/>
                  </a:lnTo>
                  <a:lnTo>
                    <a:pt x="240948" y="141776"/>
                  </a:lnTo>
                  <a:lnTo>
                    <a:pt x="241202" y="141784"/>
                  </a:lnTo>
                  <a:lnTo>
                    <a:pt x="241423" y="141789"/>
                  </a:lnTo>
                  <a:lnTo>
                    <a:pt x="241511" y="141791"/>
                  </a:lnTo>
                  <a:lnTo>
                    <a:pt x="241754" y="141751"/>
                  </a:lnTo>
                  <a:lnTo>
                    <a:pt x="241864" y="141761"/>
                  </a:lnTo>
                  <a:lnTo>
                    <a:pt x="241997" y="141774"/>
                  </a:lnTo>
                  <a:lnTo>
                    <a:pt x="242030" y="141788"/>
                  </a:lnTo>
                  <a:lnTo>
                    <a:pt x="242305" y="141895"/>
                  </a:lnTo>
                  <a:lnTo>
                    <a:pt x="242372" y="141957"/>
                  </a:lnTo>
                  <a:lnTo>
                    <a:pt x="242482" y="142056"/>
                  </a:lnTo>
                  <a:lnTo>
                    <a:pt x="242736" y="142209"/>
                  </a:lnTo>
                  <a:lnTo>
                    <a:pt x="242968" y="142306"/>
                  </a:lnTo>
                  <a:lnTo>
                    <a:pt x="243111" y="142565"/>
                  </a:lnTo>
                  <a:lnTo>
                    <a:pt x="243111" y="142653"/>
                  </a:lnTo>
                  <a:lnTo>
                    <a:pt x="243122" y="142774"/>
                  </a:lnTo>
                  <a:lnTo>
                    <a:pt x="243133" y="142875"/>
                  </a:lnTo>
                  <a:lnTo>
                    <a:pt x="243133" y="143020"/>
                  </a:lnTo>
                  <a:lnTo>
                    <a:pt x="243155" y="143190"/>
                  </a:lnTo>
                  <a:lnTo>
                    <a:pt x="243177" y="143342"/>
                  </a:lnTo>
                  <a:lnTo>
                    <a:pt x="243232" y="143511"/>
                  </a:lnTo>
                  <a:lnTo>
                    <a:pt x="243298" y="143710"/>
                  </a:lnTo>
                  <a:lnTo>
                    <a:pt x="243321" y="143793"/>
                  </a:lnTo>
                  <a:lnTo>
                    <a:pt x="243321" y="143806"/>
                  </a:lnTo>
                  <a:lnTo>
                    <a:pt x="243398" y="143863"/>
                  </a:lnTo>
                  <a:lnTo>
                    <a:pt x="243541" y="143898"/>
                  </a:lnTo>
                  <a:lnTo>
                    <a:pt x="243652" y="143939"/>
                  </a:lnTo>
                  <a:lnTo>
                    <a:pt x="243916" y="143916"/>
                  </a:lnTo>
                  <a:lnTo>
                    <a:pt x="244071" y="143894"/>
                  </a:lnTo>
                  <a:lnTo>
                    <a:pt x="244391" y="143802"/>
                  </a:lnTo>
                  <a:lnTo>
                    <a:pt x="244611" y="143778"/>
                  </a:lnTo>
                  <a:lnTo>
                    <a:pt x="244821" y="143773"/>
                  </a:lnTo>
                  <a:lnTo>
                    <a:pt x="245097" y="143789"/>
                  </a:lnTo>
                  <a:lnTo>
                    <a:pt x="245406" y="143833"/>
                  </a:lnTo>
                  <a:lnTo>
                    <a:pt x="245593" y="143879"/>
                  </a:lnTo>
                  <a:lnTo>
                    <a:pt x="245836" y="143950"/>
                  </a:lnTo>
                  <a:lnTo>
                    <a:pt x="246035" y="144017"/>
                  </a:lnTo>
                  <a:lnTo>
                    <a:pt x="246156" y="144099"/>
                  </a:lnTo>
                  <a:lnTo>
                    <a:pt x="246156" y="144231"/>
                  </a:lnTo>
                  <a:lnTo>
                    <a:pt x="246156" y="144409"/>
                  </a:lnTo>
                  <a:lnTo>
                    <a:pt x="246178" y="144668"/>
                  </a:lnTo>
                  <a:lnTo>
                    <a:pt x="246167" y="145028"/>
                  </a:lnTo>
                  <a:lnTo>
                    <a:pt x="246145" y="145194"/>
                  </a:lnTo>
                  <a:lnTo>
                    <a:pt x="246112" y="145351"/>
                  </a:lnTo>
                  <a:lnTo>
                    <a:pt x="246090" y="145431"/>
                  </a:lnTo>
                  <a:lnTo>
                    <a:pt x="246079" y="145484"/>
                  </a:lnTo>
                  <a:lnTo>
                    <a:pt x="246024" y="145644"/>
                  </a:lnTo>
                  <a:lnTo>
                    <a:pt x="246024" y="145670"/>
                  </a:lnTo>
                  <a:lnTo>
                    <a:pt x="245968" y="145791"/>
                  </a:lnTo>
                  <a:lnTo>
                    <a:pt x="245891" y="145886"/>
                  </a:lnTo>
                  <a:lnTo>
                    <a:pt x="245902" y="146045"/>
                  </a:lnTo>
                  <a:lnTo>
                    <a:pt x="245924" y="146260"/>
                  </a:lnTo>
                  <a:lnTo>
                    <a:pt x="245924" y="146475"/>
                  </a:lnTo>
                  <a:lnTo>
                    <a:pt x="245924" y="146811"/>
                  </a:lnTo>
                  <a:lnTo>
                    <a:pt x="245946" y="147084"/>
                  </a:lnTo>
                  <a:lnTo>
                    <a:pt x="246013" y="147243"/>
                  </a:lnTo>
                  <a:lnTo>
                    <a:pt x="246189" y="147495"/>
                  </a:lnTo>
                  <a:lnTo>
                    <a:pt x="246244" y="147567"/>
                  </a:lnTo>
                  <a:lnTo>
                    <a:pt x="246432" y="147793"/>
                  </a:lnTo>
                  <a:lnTo>
                    <a:pt x="246675" y="148097"/>
                  </a:lnTo>
                  <a:lnTo>
                    <a:pt x="246995" y="148526"/>
                  </a:lnTo>
                  <a:lnTo>
                    <a:pt x="247116" y="148702"/>
                  </a:lnTo>
                  <a:lnTo>
                    <a:pt x="247513" y="149621"/>
                  </a:lnTo>
                  <a:lnTo>
                    <a:pt x="247899" y="150674"/>
                  </a:lnTo>
                  <a:lnTo>
                    <a:pt x="247999" y="150938"/>
                  </a:lnTo>
                  <a:lnTo>
                    <a:pt x="248142" y="151145"/>
                  </a:lnTo>
                  <a:lnTo>
                    <a:pt x="248363" y="151247"/>
                  </a:lnTo>
                  <a:lnTo>
                    <a:pt x="248837" y="151358"/>
                  </a:lnTo>
                  <a:lnTo>
                    <a:pt x="249080" y="151445"/>
                  </a:lnTo>
                  <a:lnTo>
                    <a:pt x="249466" y="151590"/>
                  </a:lnTo>
                  <a:lnTo>
                    <a:pt x="249885" y="151761"/>
                  </a:lnTo>
                  <a:lnTo>
                    <a:pt x="250360" y="152081"/>
                  </a:lnTo>
                  <a:lnTo>
                    <a:pt x="250382" y="152095"/>
                  </a:lnTo>
                  <a:lnTo>
                    <a:pt x="250757" y="152327"/>
                  </a:lnTo>
                  <a:lnTo>
                    <a:pt x="251055" y="152564"/>
                  </a:lnTo>
                  <a:lnTo>
                    <a:pt x="251209" y="152688"/>
                  </a:lnTo>
                  <a:lnTo>
                    <a:pt x="251331" y="152785"/>
                  </a:lnTo>
                  <a:lnTo>
                    <a:pt x="251364" y="152809"/>
                  </a:lnTo>
                  <a:lnTo>
                    <a:pt x="251673" y="153031"/>
                  </a:lnTo>
                  <a:lnTo>
                    <a:pt x="252059" y="153254"/>
                  </a:lnTo>
                  <a:lnTo>
                    <a:pt x="251959" y="153372"/>
                  </a:lnTo>
                  <a:lnTo>
                    <a:pt x="251816" y="153636"/>
                  </a:lnTo>
                  <a:lnTo>
                    <a:pt x="251816" y="153644"/>
                  </a:lnTo>
                  <a:lnTo>
                    <a:pt x="251794" y="153731"/>
                  </a:lnTo>
                  <a:lnTo>
                    <a:pt x="251728" y="154189"/>
                  </a:lnTo>
                  <a:lnTo>
                    <a:pt x="251827" y="154343"/>
                  </a:lnTo>
                  <a:lnTo>
                    <a:pt x="251893" y="154405"/>
                  </a:lnTo>
                  <a:lnTo>
                    <a:pt x="252125" y="154652"/>
                  </a:lnTo>
                  <a:lnTo>
                    <a:pt x="252147" y="154754"/>
                  </a:lnTo>
                  <a:lnTo>
                    <a:pt x="252202" y="155203"/>
                  </a:lnTo>
                  <a:lnTo>
                    <a:pt x="252070" y="155674"/>
                  </a:lnTo>
                  <a:lnTo>
                    <a:pt x="251871" y="156094"/>
                  </a:lnTo>
                  <a:lnTo>
                    <a:pt x="251661" y="156545"/>
                  </a:lnTo>
                  <a:lnTo>
                    <a:pt x="251496" y="156840"/>
                  </a:lnTo>
                  <a:lnTo>
                    <a:pt x="251253" y="157113"/>
                  </a:lnTo>
                  <a:lnTo>
                    <a:pt x="251000" y="157304"/>
                  </a:lnTo>
                  <a:lnTo>
                    <a:pt x="250591" y="157606"/>
                  </a:lnTo>
                  <a:lnTo>
                    <a:pt x="250249" y="157878"/>
                  </a:lnTo>
                  <a:lnTo>
                    <a:pt x="249742" y="158196"/>
                  </a:lnTo>
                  <a:lnTo>
                    <a:pt x="249267" y="158483"/>
                  </a:lnTo>
                  <a:lnTo>
                    <a:pt x="249047" y="158725"/>
                  </a:lnTo>
                  <a:lnTo>
                    <a:pt x="248903" y="158952"/>
                  </a:lnTo>
                  <a:lnTo>
                    <a:pt x="248870" y="159140"/>
                  </a:lnTo>
                  <a:lnTo>
                    <a:pt x="249003" y="159526"/>
                  </a:lnTo>
                  <a:lnTo>
                    <a:pt x="249256" y="160040"/>
                  </a:lnTo>
                  <a:lnTo>
                    <a:pt x="249510" y="160274"/>
                  </a:lnTo>
                  <a:lnTo>
                    <a:pt x="249709" y="160478"/>
                  </a:lnTo>
                  <a:lnTo>
                    <a:pt x="249874" y="160613"/>
                  </a:lnTo>
                  <a:lnTo>
                    <a:pt x="249995" y="160698"/>
                  </a:lnTo>
                  <a:lnTo>
                    <a:pt x="250084" y="160791"/>
                  </a:lnTo>
                  <a:lnTo>
                    <a:pt x="250106" y="160854"/>
                  </a:lnTo>
                  <a:lnTo>
                    <a:pt x="250073" y="160895"/>
                  </a:lnTo>
                  <a:lnTo>
                    <a:pt x="250007" y="160919"/>
                  </a:lnTo>
                  <a:lnTo>
                    <a:pt x="249896" y="160917"/>
                  </a:lnTo>
                  <a:lnTo>
                    <a:pt x="249786" y="160903"/>
                  </a:lnTo>
                  <a:lnTo>
                    <a:pt x="249720" y="160902"/>
                  </a:lnTo>
                  <a:lnTo>
                    <a:pt x="249609" y="160900"/>
                  </a:lnTo>
                  <a:lnTo>
                    <a:pt x="249455" y="160940"/>
                  </a:lnTo>
                  <a:lnTo>
                    <a:pt x="249179" y="161024"/>
                  </a:lnTo>
                  <a:lnTo>
                    <a:pt x="248892" y="161258"/>
                  </a:lnTo>
                  <a:lnTo>
                    <a:pt x="248661" y="161470"/>
                  </a:lnTo>
                  <a:lnTo>
                    <a:pt x="248274" y="161728"/>
                  </a:lnTo>
                  <a:lnTo>
                    <a:pt x="248032" y="161975"/>
                  </a:lnTo>
                  <a:lnTo>
                    <a:pt x="247701" y="162254"/>
                  </a:lnTo>
                  <a:lnTo>
                    <a:pt x="247425" y="162478"/>
                  </a:lnTo>
                  <a:lnTo>
                    <a:pt x="247226" y="162650"/>
                  </a:lnTo>
                  <a:lnTo>
                    <a:pt x="246774" y="162937"/>
                  </a:lnTo>
                  <a:lnTo>
                    <a:pt x="246432" y="163124"/>
                  </a:lnTo>
                  <a:lnTo>
                    <a:pt x="246189" y="163214"/>
                  </a:lnTo>
                  <a:lnTo>
                    <a:pt x="245792" y="163438"/>
                  </a:lnTo>
                  <a:lnTo>
                    <a:pt x="245593" y="163508"/>
                  </a:lnTo>
                  <a:lnTo>
                    <a:pt x="245428" y="163600"/>
                  </a:lnTo>
                  <a:lnTo>
                    <a:pt x="245185" y="163744"/>
                  </a:lnTo>
                  <a:lnTo>
                    <a:pt x="244788" y="163989"/>
                  </a:lnTo>
                  <a:lnTo>
                    <a:pt x="244380" y="164252"/>
                  </a:lnTo>
                  <a:lnTo>
                    <a:pt x="244380" y="164264"/>
                  </a:lnTo>
                  <a:lnTo>
                    <a:pt x="244347" y="164324"/>
                  </a:lnTo>
                  <a:lnTo>
                    <a:pt x="244302" y="164395"/>
                  </a:lnTo>
                  <a:lnTo>
                    <a:pt x="244269" y="164451"/>
                  </a:lnTo>
                  <a:lnTo>
                    <a:pt x="244170" y="164593"/>
                  </a:lnTo>
                  <a:lnTo>
                    <a:pt x="244027" y="164893"/>
                  </a:lnTo>
                  <a:lnTo>
                    <a:pt x="243938" y="165094"/>
                  </a:lnTo>
                  <a:lnTo>
                    <a:pt x="243883" y="165284"/>
                  </a:lnTo>
                  <a:lnTo>
                    <a:pt x="243850" y="165599"/>
                  </a:lnTo>
                  <a:lnTo>
                    <a:pt x="243817" y="165775"/>
                  </a:lnTo>
                  <a:lnTo>
                    <a:pt x="243762" y="165897"/>
                  </a:lnTo>
                  <a:lnTo>
                    <a:pt x="243652" y="166068"/>
                  </a:lnTo>
                  <a:lnTo>
                    <a:pt x="243530" y="166230"/>
                  </a:lnTo>
                  <a:lnTo>
                    <a:pt x="243078" y="166744"/>
                  </a:lnTo>
                  <a:lnTo>
                    <a:pt x="242791" y="166994"/>
                  </a:lnTo>
                  <a:lnTo>
                    <a:pt x="242405" y="167270"/>
                  </a:lnTo>
                  <a:lnTo>
                    <a:pt x="241886" y="167581"/>
                  </a:lnTo>
                  <a:lnTo>
                    <a:pt x="241368" y="167801"/>
                  </a:lnTo>
                  <a:lnTo>
                    <a:pt x="241004" y="167954"/>
                  </a:lnTo>
                  <a:lnTo>
                    <a:pt x="240606" y="168210"/>
                  </a:lnTo>
                  <a:lnTo>
                    <a:pt x="240110" y="168540"/>
                  </a:lnTo>
                  <a:lnTo>
                    <a:pt x="239724" y="168785"/>
                  </a:lnTo>
                  <a:lnTo>
                    <a:pt x="239382" y="169039"/>
                  </a:lnTo>
                  <a:lnTo>
                    <a:pt x="239150" y="169196"/>
                  </a:lnTo>
                  <a:lnTo>
                    <a:pt x="239073" y="169224"/>
                  </a:lnTo>
                  <a:lnTo>
                    <a:pt x="238929" y="169269"/>
                  </a:lnTo>
                  <a:lnTo>
                    <a:pt x="238742" y="169302"/>
                  </a:lnTo>
                  <a:lnTo>
                    <a:pt x="238676" y="169313"/>
                  </a:lnTo>
                  <a:lnTo>
                    <a:pt x="238565" y="169374"/>
                  </a:lnTo>
                  <a:lnTo>
                    <a:pt x="238444" y="169437"/>
                  </a:lnTo>
                  <a:lnTo>
                    <a:pt x="238212" y="169529"/>
                  </a:lnTo>
                  <a:lnTo>
                    <a:pt x="237727" y="169685"/>
                  </a:lnTo>
                  <a:lnTo>
                    <a:pt x="237319" y="169852"/>
                  </a:lnTo>
                  <a:lnTo>
                    <a:pt x="237274" y="169870"/>
                  </a:lnTo>
                  <a:lnTo>
                    <a:pt x="236999" y="169953"/>
                  </a:lnTo>
                  <a:lnTo>
                    <a:pt x="236690" y="170007"/>
                  </a:lnTo>
                  <a:lnTo>
                    <a:pt x="236337" y="170008"/>
                  </a:lnTo>
                  <a:lnTo>
                    <a:pt x="236061" y="170008"/>
                  </a:lnTo>
                  <a:lnTo>
                    <a:pt x="235575" y="169850"/>
                  </a:lnTo>
                  <a:lnTo>
                    <a:pt x="235200" y="169921"/>
                  </a:lnTo>
                  <a:lnTo>
                    <a:pt x="234935" y="170060"/>
                  </a:lnTo>
                  <a:lnTo>
                    <a:pt x="234902" y="170313"/>
                  </a:lnTo>
                  <a:lnTo>
                    <a:pt x="235145" y="171014"/>
                  </a:lnTo>
                  <a:lnTo>
                    <a:pt x="235167" y="171172"/>
                  </a:lnTo>
                  <a:lnTo>
                    <a:pt x="235189" y="171422"/>
                  </a:lnTo>
                  <a:lnTo>
                    <a:pt x="235476" y="172047"/>
                  </a:lnTo>
                  <a:lnTo>
                    <a:pt x="235575" y="172253"/>
                  </a:lnTo>
                  <a:lnTo>
                    <a:pt x="235906" y="173065"/>
                  </a:lnTo>
                  <a:lnTo>
                    <a:pt x="235928" y="173125"/>
                  </a:lnTo>
                  <a:lnTo>
                    <a:pt x="236127" y="173446"/>
                  </a:lnTo>
                  <a:lnTo>
                    <a:pt x="236392" y="173867"/>
                  </a:lnTo>
                  <a:lnTo>
                    <a:pt x="236778" y="174271"/>
                  </a:lnTo>
                  <a:lnTo>
                    <a:pt x="236833" y="174279"/>
                  </a:lnTo>
                  <a:lnTo>
                    <a:pt x="236932" y="174279"/>
                  </a:lnTo>
                  <a:lnTo>
                    <a:pt x="237032" y="174290"/>
                  </a:lnTo>
                  <a:lnTo>
                    <a:pt x="237164" y="174299"/>
                  </a:lnTo>
                  <a:lnTo>
                    <a:pt x="237528" y="174333"/>
                  </a:lnTo>
                  <a:lnTo>
                    <a:pt x="237859" y="174391"/>
                  </a:lnTo>
                  <a:lnTo>
                    <a:pt x="238179" y="174507"/>
                  </a:lnTo>
                  <a:lnTo>
                    <a:pt x="238356" y="174741"/>
                  </a:lnTo>
                  <a:lnTo>
                    <a:pt x="238466" y="175046"/>
                  </a:lnTo>
                  <a:lnTo>
                    <a:pt x="238510" y="175368"/>
                  </a:lnTo>
                  <a:lnTo>
                    <a:pt x="238565" y="175742"/>
                  </a:lnTo>
                  <a:lnTo>
                    <a:pt x="238676" y="175976"/>
                  </a:lnTo>
                  <a:lnTo>
                    <a:pt x="238742" y="176187"/>
                  </a:lnTo>
                  <a:lnTo>
                    <a:pt x="238896" y="176521"/>
                  </a:lnTo>
                  <a:lnTo>
                    <a:pt x="238996" y="176766"/>
                  </a:lnTo>
                  <a:lnTo>
                    <a:pt x="238985" y="176887"/>
                  </a:lnTo>
                  <a:lnTo>
                    <a:pt x="238852" y="176943"/>
                  </a:lnTo>
                  <a:lnTo>
                    <a:pt x="238709" y="177000"/>
                  </a:lnTo>
                  <a:lnTo>
                    <a:pt x="238521" y="177069"/>
                  </a:lnTo>
                  <a:lnTo>
                    <a:pt x="238245" y="177242"/>
                  </a:lnTo>
                  <a:lnTo>
                    <a:pt x="237848" y="177461"/>
                  </a:lnTo>
                  <a:lnTo>
                    <a:pt x="237528" y="177639"/>
                  </a:lnTo>
                  <a:lnTo>
                    <a:pt x="237109" y="177946"/>
                  </a:lnTo>
                  <a:lnTo>
                    <a:pt x="236579" y="178319"/>
                  </a:lnTo>
                  <a:lnTo>
                    <a:pt x="236171" y="178395"/>
                  </a:lnTo>
                  <a:lnTo>
                    <a:pt x="235785" y="178499"/>
                  </a:lnTo>
                  <a:lnTo>
                    <a:pt x="235300" y="179034"/>
                  </a:lnTo>
                  <a:lnTo>
                    <a:pt x="234638" y="179882"/>
                  </a:lnTo>
                  <a:lnTo>
                    <a:pt x="233821" y="180628"/>
                  </a:lnTo>
                  <a:lnTo>
                    <a:pt x="233225" y="181181"/>
                  </a:lnTo>
                  <a:lnTo>
                    <a:pt x="233104" y="180976"/>
                  </a:lnTo>
                  <a:lnTo>
                    <a:pt x="232972" y="180799"/>
                  </a:lnTo>
                  <a:lnTo>
                    <a:pt x="232828" y="180736"/>
                  </a:lnTo>
                  <a:lnTo>
                    <a:pt x="232630" y="180627"/>
                  </a:lnTo>
                  <a:lnTo>
                    <a:pt x="232431" y="180482"/>
                  </a:lnTo>
                  <a:lnTo>
                    <a:pt x="232210" y="180304"/>
                  </a:lnTo>
                  <a:lnTo>
                    <a:pt x="232045" y="180107"/>
                  </a:lnTo>
                  <a:lnTo>
                    <a:pt x="231846" y="179889"/>
                  </a:lnTo>
                  <a:lnTo>
                    <a:pt x="231681" y="179779"/>
                  </a:lnTo>
                  <a:lnTo>
                    <a:pt x="231493" y="179691"/>
                  </a:lnTo>
                  <a:lnTo>
                    <a:pt x="231306" y="179638"/>
                  </a:lnTo>
                  <a:lnTo>
                    <a:pt x="231272" y="179640"/>
                  </a:lnTo>
                  <a:lnTo>
                    <a:pt x="231074" y="179655"/>
                  </a:lnTo>
                  <a:lnTo>
                    <a:pt x="230930" y="179665"/>
                  </a:lnTo>
                  <a:lnTo>
                    <a:pt x="230577" y="179686"/>
                  </a:lnTo>
                  <a:lnTo>
                    <a:pt x="230401" y="179704"/>
                  </a:lnTo>
                  <a:lnTo>
                    <a:pt x="230324" y="179713"/>
                  </a:lnTo>
                  <a:lnTo>
                    <a:pt x="230235" y="179722"/>
                  </a:lnTo>
                  <a:lnTo>
                    <a:pt x="229949" y="179805"/>
                  </a:lnTo>
                  <a:lnTo>
                    <a:pt x="229695" y="179918"/>
                  </a:lnTo>
                  <a:lnTo>
                    <a:pt x="229540" y="180078"/>
                  </a:lnTo>
                  <a:lnTo>
                    <a:pt x="229353" y="180301"/>
                  </a:lnTo>
                  <a:lnTo>
                    <a:pt x="229143" y="180418"/>
                  </a:lnTo>
                  <a:lnTo>
                    <a:pt x="228944" y="180418"/>
                  </a:lnTo>
                  <a:lnTo>
                    <a:pt x="228933" y="180418"/>
                  </a:lnTo>
                  <a:lnTo>
                    <a:pt x="228735" y="180411"/>
                  </a:lnTo>
                  <a:lnTo>
                    <a:pt x="228602" y="180329"/>
                  </a:lnTo>
                  <a:lnTo>
                    <a:pt x="228437" y="180314"/>
                  </a:lnTo>
                  <a:lnTo>
                    <a:pt x="228238" y="180293"/>
                  </a:lnTo>
                  <a:lnTo>
                    <a:pt x="227974" y="180232"/>
                  </a:lnTo>
                  <a:lnTo>
                    <a:pt x="227687" y="180183"/>
                  </a:lnTo>
                  <a:lnTo>
                    <a:pt x="227499" y="180137"/>
                  </a:lnTo>
                  <a:lnTo>
                    <a:pt x="227367" y="180106"/>
                  </a:lnTo>
                  <a:lnTo>
                    <a:pt x="227124" y="180093"/>
                  </a:lnTo>
                  <a:lnTo>
                    <a:pt x="226892" y="180101"/>
                  </a:lnTo>
                  <a:lnTo>
                    <a:pt x="226716" y="180196"/>
                  </a:lnTo>
                  <a:lnTo>
                    <a:pt x="226407" y="180384"/>
                  </a:lnTo>
                  <a:lnTo>
                    <a:pt x="226153" y="180529"/>
                  </a:lnTo>
                  <a:lnTo>
                    <a:pt x="225943" y="180745"/>
                  </a:lnTo>
                  <a:lnTo>
                    <a:pt x="225767" y="180906"/>
                  </a:lnTo>
                  <a:lnTo>
                    <a:pt x="225657" y="181029"/>
                  </a:lnTo>
                  <a:lnTo>
                    <a:pt x="225579" y="181115"/>
                  </a:lnTo>
                  <a:lnTo>
                    <a:pt x="225392" y="181189"/>
                  </a:lnTo>
                  <a:lnTo>
                    <a:pt x="224973" y="181146"/>
                  </a:lnTo>
                  <a:lnTo>
                    <a:pt x="224653" y="181115"/>
                  </a:lnTo>
                  <a:lnTo>
                    <a:pt x="224278" y="181078"/>
                  </a:lnTo>
                  <a:lnTo>
                    <a:pt x="224079" y="181078"/>
                  </a:lnTo>
                  <a:lnTo>
                    <a:pt x="223759" y="181078"/>
                  </a:lnTo>
                  <a:lnTo>
                    <a:pt x="223417" y="181176"/>
                  </a:lnTo>
                  <a:lnTo>
                    <a:pt x="223395" y="181180"/>
                  </a:lnTo>
                  <a:lnTo>
                    <a:pt x="223097" y="181268"/>
                  </a:lnTo>
                  <a:lnTo>
                    <a:pt x="222876" y="181353"/>
                  </a:lnTo>
                  <a:lnTo>
                    <a:pt x="221994" y="181797"/>
                  </a:lnTo>
                  <a:lnTo>
                    <a:pt x="221221" y="182127"/>
                  </a:lnTo>
                  <a:lnTo>
                    <a:pt x="221023" y="182215"/>
                  </a:lnTo>
                  <a:lnTo>
                    <a:pt x="220736" y="182377"/>
                  </a:lnTo>
                  <a:lnTo>
                    <a:pt x="220692" y="182402"/>
                  </a:lnTo>
                  <a:lnTo>
                    <a:pt x="220261" y="182619"/>
                  </a:lnTo>
                  <a:lnTo>
                    <a:pt x="220096" y="182705"/>
                  </a:lnTo>
                  <a:lnTo>
                    <a:pt x="219919" y="182798"/>
                  </a:lnTo>
                  <a:lnTo>
                    <a:pt x="219754" y="182914"/>
                  </a:lnTo>
                  <a:lnTo>
                    <a:pt x="219710" y="182877"/>
                  </a:lnTo>
                  <a:lnTo>
                    <a:pt x="219721" y="182764"/>
                  </a:lnTo>
                  <a:lnTo>
                    <a:pt x="219743" y="182622"/>
                  </a:lnTo>
                  <a:lnTo>
                    <a:pt x="219743" y="182278"/>
                  </a:lnTo>
                  <a:lnTo>
                    <a:pt x="219776" y="182034"/>
                  </a:lnTo>
                  <a:lnTo>
                    <a:pt x="219787" y="182009"/>
                  </a:lnTo>
                  <a:lnTo>
                    <a:pt x="219710" y="181682"/>
                  </a:lnTo>
                  <a:lnTo>
                    <a:pt x="219610" y="181138"/>
                  </a:lnTo>
                  <a:lnTo>
                    <a:pt x="219500" y="180573"/>
                  </a:lnTo>
                  <a:lnTo>
                    <a:pt x="219533" y="180366"/>
                  </a:lnTo>
                  <a:lnTo>
                    <a:pt x="219544" y="180143"/>
                  </a:lnTo>
                  <a:lnTo>
                    <a:pt x="219467" y="180013"/>
                  </a:lnTo>
                  <a:lnTo>
                    <a:pt x="219335" y="179985"/>
                  </a:lnTo>
                  <a:lnTo>
                    <a:pt x="219169" y="179914"/>
                  </a:lnTo>
                  <a:lnTo>
                    <a:pt x="218993" y="179831"/>
                  </a:lnTo>
                  <a:lnTo>
                    <a:pt x="218607" y="179563"/>
                  </a:lnTo>
                  <a:lnTo>
                    <a:pt x="218320" y="179288"/>
                  </a:lnTo>
                  <a:lnTo>
                    <a:pt x="217933" y="178917"/>
                  </a:lnTo>
                  <a:lnTo>
                    <a:pt x="217845" y="178758"/>
                  </a:lnTo>
                  <a:lnTo>
                    <a:pt x="217636" y="178419"/>
                  </a:lnTo>
                  <a:lnTo>
                    <a:pt x="217448" y="178069"/>
                  </a:lnTo>
                  <a:lnTo>
                    <a:pt x="217194" y="177751"/>
                  </a:lnTo>
                  <a:lnTo>
                    <a:pt x="216930" y="177603"/>
                  </a:lnTo>
                  <a:lnTo>
                    <a:pt x="216587" y="177528"/>
                  </a:lnTo>
                  <a:lnTo>
                    <a:pt x="216245" y="177465"/>
                  </a:lnTo>
                  <a:lnTo>
                    <a:pt x="215782" y="177433"/>
                  </a:lnTo>
                  <a:lnTo>
                    <a:pt x="215418" y="177412"/>
                  </a:lnTo>
                  <a:lnTo>
                    <a:pt x="214977" y="177390"/>
                  </a:lnTo>
                  <a:lnTo>
                    <a:pt x="214613" y="177348"/>
                  </a:lnTo>
                  <a:lnTo>
                    <a:pt x="214259" y="177252"/>
                  </a:lnTo>
                  <a:lnTo>
                    <a:pt x="213973" y="177147"/>
                  </a:lnTo>
                  <a:lnTo>
                    <a:pt x="213664" y="176946"/>
                  </a:lnTo>
                  <a:lnTo>
                    <a:pt x="213653" y="176939"/>
                  </a:lnTo>
                  <a:lnTo>
                    <a:pt x="213289" y="176613"/>
                  </a:lnTo>
                  <a:lnTo>
                    <a:pt x="213090" y="176406"/>
                  </a:lnTo>
                  <a:lnTo>
                    <a:pt x="212880" y="176626"/>
                  </a:lnTo>
                  <a:lnTo>
                    <a:pt x="212737" y="176754"/>
                  </a:lnTo>
                  <a:lnTo>
                    <a:pt x="212450" y="176924"/>
                  </a:lnTo>
                  <a:lnTo>
                    <a:pt x="212185" y="177115"/>
                  </a:lnTo>
                  <a:lnTo>
                    <a:pt x="211733" y="177390"/>
                  </a:lnTo>
                  <a:lnTo>
                    <a:pt x="211347" y="177698"/>
                  </a:lnTo>
                  <a:lnTo>
                    <a:pt x="210828" y="178047"/>
                  </a:lnTo>
                  <a:lnTo>
                    <a:pt x="210354" y="178334"/>
                  </a:lnTo>
                  <a:lnTo>
                    <a:pt x="210034" y="178610"/>
                  </a:lnTo>
                  <a:lnTo>
                    <a:pt x="209747" y="178970"/>
                  </a:lnTo>
                  <a:lnTo>
                    <a:pt x="209416" y="179416"/>
                  </a:lnTo>
                  <a:lnTo>
                    <a:pt x="209151" y="179829"/>
                  </a:lnTo>
                  <a:lnTo>
                    <a:pt x="208886" y="180220"/>
                  </a:lnTo>
                  <a:lnTo>
                    <a:pt x="208611" y="180600"/>
                  </a:lnTo>
                  <a:lnTo>
                    <a:pt x="208434" y="180724"/>
                  </a:lnTo>
                  <a:lnTo>
                    <a:pt x="208125" y="180794"/>
                  </a:lnTo>
                  <a:lnTo>
                    <a:pt x="207761" y="180894"/>
                  </a:lnTo>
                  <a:lnTo>
                    <a:pt x="207706" y="181041"/>
                  </a:lnTo>
                  <a:lnTo>
                    <a:pt x="207706" y="181348"/>
                  </a:lnTo>
                  <a:lnTo>
                    <a:pt x="207706" y="181434"/>
                  </a:lnTo>
                  <a:lnTo>
                    <a:pt x="207706" y="181762"/>
                  </a:lnTo>
                  <a:lnTo>
                    <a:pt x="207651" y="181875"/>
                  </a:lnTo>
                  <a:lnTo>
                    <a:pt x="207463" y="181981"/>
                  </a:lnTo>
                  <a:lnTo>
                    <a:pt x="207176" y="182115"/>
                  </a:lnTo>
                  <a:lnTo>
                    <a:pt x="206691" y="182255"/>
                  </a:lnTo>
                  <a:lnTo>
                    <a:pt x="206338" y="182409"/>
                  </a:lnTo>
                  <a:lnTo>
                    <a:pt x="206007" y="182536"/>
                  </a:lnTo>
                  <a:lnTo>
                    <a:pt x="205455" y="182761"/>
                  </a:lnTo>
                  <a:lnTo>
                    <a:pt x="205036" y="182894"/>
                  </a:lnTo>
                  <a:lnTo>
                    <a:pt x="204650" y="182976"/>
                  </a:lnTo>
                  <a:lnTo>
                    <a:pt x="204484" y="183011"/>
                  </a:lnTo>
                  <a:lnTo>
                    <a:pt x="204352" y="183054"/>
                  </a:lnTo>
                  <a:lnTo>
                    <a:pt x="204230" y="183093"/>
                  </a:lnTo>
                  <a:lnTo>
                    <a:pt x="204065" y="183170"/>
                  </a:lnTo>
                  <a:lnTo>
                    <a:pt x="203866" y="183268"/>
                  </a:lnTo>
                  <a:lnTo>
                    <a:pt x="203613" y="183399"/>
                  </a:lnTo>
                  <a:lnTo>
                    <a:pt x="203513" y="183459"/>
                  </a:lnTo>
                  <a:lnTo>
                    <a:pt x="203458" y="183522"/>
                  </a:lnTo>
                  <a:lnTo>
                    <a:pt x="203436" y="183583"/>
                  </a:lnTo>
                  <a:lnTo>
                    <a:pt x="203436" y="183593"/>
                  </a:lnTo>
                  <a:lnTo>
                    <a:pt x="203348" y="183692"/>
                  </a:lnTo>
                  <a:lnTo>
                    <a:pt x="203348" y="183700"/>
                  </a:lnTo>
                  <a:lnTo>
                    <a:pt x="203326" y="183710"/>
                  </a:lnTo>
                  <a:lnTo>
                    <a:pt x="203259" y="183755"/>
                  </a:lnTo>
                  <a:lnTo>
                    <a:pt x="203182" y="183834"/>
                  </a:lnTo>
                  <a:lnTo>
                    <a:pt x="203083" y="183933"/>
                  </a:lnTo>
                  <a:lnTo>
                    <a:pt x="202984" y="184074"/>
                  </a:lnTo>
                  <a:lnTo>
                    <a:pt x="202940" y="184163"/>
                  </a:lnTo>
                  <a:lnTo>
                    <a:pt x="202929" y="184253"/>
                  </a:lnTo>
                  <a:lnTo>
                    <a:pt x="202906" y="184355"/>
                  </a:lnTo>
                  <a:lnTo>
                    <a:pt x="202862" y="184451"/>
                  </a:lnTo>
                  <a:lnTo>
                    <a:pt x="202796" y="184569"/>
                  </a:lnTo>
                  <a:lnTo>
                    <a:pt x="202609" y="184742"/>
                  </a:lnTo>
                  <a:lnTo>
                    <a:pt x="202333" y="184885"/>
                  </a:lnTo>
                  <a:lnTo>
                    <a:pt x="202057" y="185068"/>
                  </a:lnTo>
                  <a:lnTo>
                    <a:pt x="201737" y="185364"/>
                  </a:lnTo>
                  <a:lnTo>
                    <a:pt x="201417" y="185647"/>
                  </a:lnTo>
                  <a:lnTo>
                    <a:pt x="200954" y="186028"/>
                  </a:lnTo>
                  <a:lnTo>
                    <a:pt x="200512" y="186395"/>
                  </a:lnTo>
                  <a:lnTo>
                    <a:pt x="200016" y="186748"/>
                  </a:lnTo>
                  <a:lnTo>
                    <a:pt x="199597" y="187087"/>
                  </a:lnTo>
                  <a:lnTo>
                    <a:pt x="199288" y="187373"/>
                  </a:lnTo>
                  <a:lnTo>
                    <a:pt x="199034" y="187686"/>
                  </a:lnTo>
                  <a:lnTo>
                    <a:pt x="198681" y="188243"/>
                  </a:lnTo>
                  <a:lnTo>
                    <a:pt x="198217" y="189172"/>
                  </a:lnTo>
                  <a:lnTo>
                    <a:pt x="198052" y="189345"/>
                  </a:lnTo>
                  <a:lnTo>
                    <a:pt x="198019" y="189338"/>
                  </a:lnTo>
                  <a:lnTo>
                    <a:pt x="197931" y="189321"/>
                  </a:lnTo>
                  <a:lnTo>
                    <a:pt x="197699" y="189244"/>
                  </a:lnTo>
                  <a:lnTo>
                    <a:pt x="197445" y="189153"/>
                  </a:lnTo>
                  <a:lnTo>
                    <a:pt x="197180" y="189079"/>
                  </a:lnTo>
                  <a:lnTo>
                    <a:pt x="196882" y="189002"/>
                  </a:lnTo>
                  <a:lnTo>
                    <a:pt x="196728" y="188931"/>
                  </a:lnTo>
                  <a:lnTo>
                    <a:pt x="196607" y="188795"/>
                  </a:lnTo>
                  <a:lnTo>
                    <a:pt x="196551" y="188512"/>
                  </a:lnTo>
                  <a:lnTo>
                    <a:pt x="196529" y="188389"/>
                  </a:lnTo>
                  <a:lnTo>
                    <a:pt x="196485" y="188062"/>
                  </a:lnTo>
                  <a:lnTo>
                    <a:pt x="196375" y="187425"/>
                  </a:lnTo>
                  <a:lnTo>
                    <a:pt x="196187" y="187132"/>
                  </a:lnTo>
                  <a:lnTo>
                    <a:pt x="195934" y="186768"/>
                  </a:lnTo>
                  <a:lnTo>
                    <a:pt x="195680" y="186572"/>
                  </a:lnTo>
                  <a:lnTo>
                    <a:pt x="195360" y="186329"/>
                  </a:lnTo>
                  <a:lnTo>
                    <a:pt x="195360" y="186329"/>
                  </a:lnTo>
                  <a:lnTo>
                    <a:pt x="194885" y="186239"/>
                  </a:lnTo>
                  <a:lnTo>
                    <a:pt x="194268" y="186155"/>
                  </a:lnTo>
                  <a:lnTo>
                    <a:pt x="193926" y="186254"/>
                  </a:lnTo>
                  <a:lnTo>
                    <a:pt x="193804" y="186362"/>
                  </a:lnTo>
                  <a:lnTo>
                    <a:pt x="193738" y="186588"/>
                  </a:lnTo>
                  <a:lnTo>
                    <a:pt x="193661" y="186863"/>
                  </a:lnTo>
                  <a:lnTo>
                    <a:pt x="193595" y="187179"/>
                  </a:lnTo>
                  <a:lnTo>
                    <a:pt x="193528" y="187425"/>
                  </a:lnTo>
                  <a:lnTo>
                    <a:pt x="193407" y="187592"/>
                  </a:lnTo>
                  <a:lnTo>
                    <a:pt x="193264" y="187788"/>
                  </a:lnTo>
                  <a:lnTo>
                    <a:pt x="193164" y="188034"/>
                  </a:lnTo>
                  <a:lnTo>
                    <a:pt x="193065" y="188242"/>
                  </a:lnTo>
                  <a:lnTo>
                    <a:pt x="192999" y="188468"/>
                  </a:lnTo>
                  <a:lnTo>
                    <a:pt x="192756" y="188723"/>
                  </a:lnTo>
                  <a:lnTo>
                    <a:pt x="192635" y="188901"/>
                  </a:lnTo>
                  <a:lnTo>
                    <a:pt x="192524" y="189215"/>
                  </a:lnTo>
                  <a:lnTo>
                    <a:pt x="192392" y="189531"/>
                  </a:lnTo>
                  <a:lnTo>
                    <a:pt x="191984" y="190320"/>
                  </a:lnTo>
                  <a:lnTo>
                    <a:pt x="191807" y="190600"/>
                  </a:lnTo>
                  <a:lnTo>
                    <a:pt x="191763" y="190678"/>
                  </a:lnTo>
                  <a:lnTo>
                    <a:pt x="191587" y="191007"/>
                  </a:lnTo>
                  <a:lnTo>
                    <a:pt x="191454" y="191253"/>
                  </a:lnTo>
                  <a:lnTo>
                    <a:pt x="191399" y="191398"/>
                  </a:lnTo>
                  <a:lnTo>
                    <a:pt x="191311" y="191394"/>
                  </a:lnTo>
                  <a:lnTo>
                    <a:pt x="191211" y="191329"/>
                  </a:lnTo>
                  <a:lnTo>
                    <a:pt x="191057" y="191212"/>
                  </a:lnTo>
                  <a:lnTo>
                    <a:pt x="190803" y="191066"/>
                  </a:lnTo>
                  <a:lnTo>
                    <a:pt x="190439" y="190922"/>
                  </a:lnTo>
                  <a:lnTo>
                    <a:pt x="190097" y="190840"/>
                  </a:lnTo>
                  <a:lnTo>
                    <a:pt x="189523" y="190851"/>
                  </a:lnTo>
                  <a:lnTo>
                    <a:pt x="188508" y="190909"/>
                  </a:lnTo>
                  <a:lnTo>
                    <a:pt x="187902" y="191075"/>
                  </a:lnTo>
                  <a:lnTo>
                    <a:pt x="187504" y="191233"/>
                  </a:lnTo>
                  <a:lnTo>
                    <a:pt x="187184" y="191420"/>
                  </a:lnTo>
                  <a:lnTo>
                    <a:pt x="186942" y="191667"/>
                  </a:lnTo>
                  <a:lnTo>
                    <a:pt x="186732" y="191814"/>
                  </a:lnTo>
                  <a:lnTo>
                    <a:pt x="186644" y="191867"/>
                  </a:lnTo>
                  <a:lnTo>
                    <a:pt x="186412" y="192037"/>
                  </a:lnTo>
                  <a:lnTo>
                    <a:pt x="186125" y="192225"/>
                  </a:lnTo>
                  <a:lnTo>
                    <a:pt x="186081" y="192251"/>
                  </a:lnTo>
                  <a:lnTo>
                    <a:pt x="185640" y="192390"/>
                  </a:lnTo>
                  <a:lnTo>
                    <a:pt x="185618" y="192395"/>
                  </a:lnTo>
                  <a:lnTo>
                    <a:pt x="185563" y="192404"/>
                  </a:lnTo>
                  <a:lnTo>
                    <a:pt x="185110" y="192476"/>
                  </a:lnTo>
                  <a:lnTo>
                    <a:pt x="184856" y="192552"/>
                  </a:lnTo>
                  <a:lnTo>
                    <a:pt x="184614" y="192662"/>
                  </a:lnTo>
                  <a:lnTo>
                    <a:pt x="184592" y="192670"/>
                  </a:lnTo>
                  <a:lnTo>
                    <a:pt x="184426" y="192847"/>
                  </a:lnTo>
                  <a:lnTo>
                    <a:pt x="184272" y="192993"/>
                  </a:lnTo>
                  <a:lnTo>
                    <a:pt x="184150" y="193060"/>
                  </a:lnTo>
                  <a:lnTo>
                    <a:pt x="184018" y="193085"/>
                  </a:lnTo>
                  <a:lnTo>
                    <a:pt x="183742" y="193110"/>
                  </a:lnTo>
                  <a:lnTo>
                    <a:pt x="183356" y="193102"/>
                  </a:lnTo>
                  <a:lnTo>
                    <a:pt x="182837" y="193093"/>
                  </a:lnTo>
                  <a:lnTo>
                    <a:pt x="182396" y="193118"/>
                  </a:lnTo>
                  <a:lnTo>
                    <a:pt x="182054" y="193177"/>
                  </a:lnTo>
                  <a:lnTo>
                    <a:pt x="181933" y="193220"/>
                  </a:lnTo>
                  <a:lnTo>
                    <a:pt x="181844" y="193306"/>
                  </a:lnTo>
                  <a:lnTo>
                    <a:pt x="181712" y="193447"/>
                  </a:lnTo>
                  <a:lnTo>
                    <a:pt x="181569" y="193538"/>
                  </a:lnTo>
                  <a:lnTo>
                    <a:pt x="181337" y="193715"/>
                  </a:lnTo>
                  <a:lnTo>
                    <a:pt x="181094" y="193870"/>
                  </a:lnTo>
                  <a:lnTo>
                    <a:pt x="180851" y="194017"/>
                  </a:lnTo>
                  <a:lnTo>
                    <a:pt x="180245" y="194452"/>
                  </a:lnTo>
                  <a:lnTo>
                    <a:pt x="180134" y="194518"/>
                  </a:lnTo>
                  <a:lnTo>
                    <a:pt x="179980" y="194645"/>
                  </a:lnTo>
                  <a:lnTo>
                    <a:pt x="179869" y="194757"/>
                  </a:lnTo>
                  <a:lnTo>
                    <a:pt x="179726" y="194899"/>
                  </a:lnTo>
                  <a:lnTo>
                    <a:pt x="179616" y="195014"/>
                  </a:lnTo>
                  <a:lnTo>
                    <a:pt x="179406" y="195076"/>
                  </a:lnTo>
                  <a:lnTo>
                    <a:pt x="179053" y="195144"/>
                  </a:lnTo>
                  <a:lnTo>
                    <a:pt x="178634" y="195194"/>
                  </a:lnTo>
                  <a:lnTo>
                    <a:pt x="177839" y="195194"/>
                  </a:lnTo>
                  <a:lnTo>
                    <a:pt x="177288" y="195222"/>
                  </a:lnTo>
                  <a:lnTo>
                    <a:pt x="176913" y="195222"/>
                  </a:lnTo>
                  <a:lnTo>
                    <a:pt x="176273" y="195192"/>
                  </a:lnTo>
                  <a:lnTo>
                    <a:pt x="176129" y="195178"/>
                  </a:lnTo>
                  <a:lnTo>
                    <a:pt x="176041" y="195153"/>
                  </a:lnTo>
                  <a:lnTo>
                    <a:pt x="175986" y="195097"/>
                  </a:lnTo>
                  <a:lnTo>
                    <a:pt x="175975" y="195087"/>
                  </a:lnTo>
                  <a:lnTo>
                    <a:pt x="175931" y="194941"/>
                  </a:lnTo>
                  <a:lnTo>
                    <a:pt x="175876" y="194865"/>
                  </a:lnTo>
                  <a:lnTo>
                    <a:pt x="175787" y="194831"/>
                  </a:lnTo>
                  <a:lnTo>
                    <a:pt x="175622" y="194775"/>
                  </a:lnTo>
                  <a:lnTo>
                    <a:pt x="175401" y="194791"/>
                  </a:lnTo>
                  <a:lnTo>
                    <a:pt x="175213" y="194736"/>
                  </a:lnTo>
                  <a:lnTo>
                    <a:pt x="175059" y="194602"/>
                  </a:lnTo>
                  <a:lnTo>
                    <a:pt x="174949" y="194452"/>
                  </a:lnTo>
                  <a:lnTo>
                    <a:pt x="174905" y="194285"/>
                  </a:lnTo>
                  <a:lnTo>
                    <a:pt x="174871" y="194032"/>
                  </a:lnTo>
                  <a:lnTo>
                    <a:pt x="174739" y="193822"/>
                  </a:lnTo>
                  <a:lnTo>
                    <a:pt x="174507" y="193700"/>
                  </a:lnTo>
                  <a:lnTo>
                    <a:pt x="174298" y="193651"/>
                  </a:lnTo>
                  <a:lnTo>
                    <a:pt x="174011" y="193671"/>
                  </a:lnTo>
                  <a:lnTo>
                    <a:pt x="173658" y="193780"/>
                  </a:lnTo>
                  <a:lnTo>
                    <a:pt x="173316" y="193960"/>
                  </a:lnTo>
                  <a:lnTo>
                    <a:pt x="173150" y="194119"/>
                  </a:lnTo>
                  <a:lnTo>
                    <a:pt x="173084" y="194230"/>
                  </a:lnTo>
                  <a:lnTo>
                    <a:pt x="172897" y="194659"/>
                  </a:lnTo>
                  <a:lnTo>
                    <a:pt x="172566" y="195387"/>
                  </a:lnTo>
                  <a:lnTo>
                    <a:pt x="172190" y="196226"/>
                  </a:lnTo>
                  <a:lnTo>
                    <a:pt x="172080" y="196338"/>
                  </a:lnTo>
                  <a:lnTo>
                    <a:pt x="171749" y="196665"/>
                  </a:lnTo>
                  <a:lnTo>
                    <a:pt x="171473" y="196804"/>
                  </a:lnTo>
                  <a:lnTo>
                    <a:pt x="171220" y="196875"/>
                  </a:lnTo>
                  <a:lnTo>
                    <a:pt x="170977" y="196933"/>
                  </a:lnTo>
                  <a:lnTo>
                    <a:pt x="170348" y="197112"/>
                  </a:lnTo>
                  <a:lnTo>
                    <a:pt x="169863" y="197337"/>
                  </a:lnTo>
                  <a:lnTo>
                    <a:pt x="169498" y="197492"/>
                  </a:lnTo>
                  <a:lnTo>
                    <a:pt x="169090" y="197599"/>
                  </a:lnTo>
                  <a:lnTo>
                    <a:pt x="168605" y="197659"/>
                  </a:lnTo>
                  <a:lnTo>
                    <a:pt x="168395" y="197659"/>
                  </a:lnTo>
                  <a:lnTo>
                    <a:pt x="167854" y="197647"/>
                  </a:lnTo>
                  <a:lnTo>
                    <a:pt x="167336" y="197564"/>
                  </a:lnTo>
                  <a:lnTo>
                    <a:pt x="166928" y="197385"/>
                  </a:lnTo>
                  <a:lnTo>
                    <a:pt x="166652" y="197124"/>
                  </a:lnTo>
                  <a:lnTo>
                    <a:pt x="166453" y="196933"/>
                  </a:lnTo>
                  <a:lnTo>
                    <a:pt x="165946" y="196624"/>
                  </a:lnTo>
                  <a:lnTo>
                    <a:pt x="165140" y="196336"/>
                  </a:lnTo>
                  <a:lnTo>
                    <a:pt x="164313" y="195962"/>
                  </a:lnTo>
                  <a:lnTo>
                    <a:pt x="163706" y="195557"/>
                  </a:lnTo>
                  <a:lnTo>
                    <a:pt x="162945" y="195234"/>
                  </a:lnTo>
                  <a:lnTo>
                    <a:pt x="162669" y="195126"/>
                  </a:lnTo>
                  <a:lnTo>
                    <a:pt x="162371" y="195008"/>
                  </a:lnTo>
                  <a:lnTo>
                    <a:pt x="162073" y="194890"/>
                  </a:lnTo>
                  <a:lnTo>
                    <a:pt x="161731" y="194812"/>
                  </a:lnTo>
                  <a:lnTo>
                    <a:pt x="161621" y="194805"/>
                  </a:lnTo>
                  <a:lnTo>
                    <a:pt x="161477" y="194796"/>
                  </a:lnTo>
                  <a:lnTo>
                    <a:pt x="161323" y="194898"/>
                  </a:lnTo>
                  <a:lnTo>
                    <a:pt x="161279" y="195053"/>
                  </a:lnTo>
                  <a:lnTo>
                    <a:pt x="161257" y="195271"/>
                  </a:lnTo>
                  <a:lnTo>
                    <a:pt x="161235" y="195444"/>
                  </a:lnTo>
                  <a:lnTo>
                    <a:pt x="161135" y="195589"/>
                  </a:lnTo>
                  <a:lnTo>
                    <a:pt x="161025" y="195691"/>
                  </a:lnTo>
                  <a:lnTo>
                    <a:pt x="160904" y="195864"/>
                  </a:lnTo>
                  <a:lnTo>
                    <a:pt x="160882" y="196019"/>
                  </a:lnTo>
                  <a:lnTo>
                    <a:pt x="160871" y="196140"/>
                  </a:lnTo>
                  <a:lnTo>
                    <a:pt x="160871" y="196148"/>
                  </a:lnTo>
                  <a:lnTo>
                    <a:pt x="160893" y="196389"/>
                  </a:lnTo>
                  <a:lnTo>
                    <a:pt x="160882" y="196527"/>
                  </a:lnTo>
                  <a:lnTo>
                    <a:pt x="160771" y="196575"/>
                  </a:lnTo>
                  <a:lnTo>
                    <a:pt x="160683" y="196617"/>
                  </a:lnTo>
                  <a:lnTo>
                    <a:pt x="160418" y="196801"/>
                  </a:lnTo>
                  <a:lnTo>
                    <a:pt x="160109" y="196985"/>
                  </a:lnTo>
                  <a:lnTo>
                    <a:pt x="159878" y="197116"/>
                  </a:lnTo>
                  <a:lnTo>
                    <a:pt x="159569" y="197231"/>
                  </a:lnTo>
                  <a:lnTo>
                    <a:pt x="159227" y="197277"/>
                  </a:lnTo>
                  <a:lnTo>
                    <a:pt x="158918" y="197323"/>
                  </a:lnTo>
                  <a:lnTo>
                    <a:pt x="158642" y="197370"/>
                  </a:lnTo>
                  <a:lnTo>
                    <a:pt x="158487" y="197385"/>
                  </a:lnTo>
                  <a:lnTo>
                    <a:pt x="158454" y="197300"/>
                  </a:lnTo>
                  <a:lnTo>
                    <a:pt x="158377" y="197116"/>
                  </a:lnTo>
                  <a:lnTo>
                    <a:pt x="158256" y="196847"/>
                  </a:lnTo>
                  <a:lnTo>
                    <a:pt x="158101" y="196677"/>
                  </a:lnTo>
                  <a:lnTo>
                    <a:pt x="157859" y="196555"/>
                  </a:lnTo>
                  <a:lnTo>
                    <a:pt x="157528" y="196501"/>
                  </a:lnTo>
                  <a:lnTo>
                    <a:pt x="157318" y="196478"/>
                  </a:lnTo>
                  <a:lnTo>
                    <a:pt x="157197" y="196385"/>
                  </a:lnTo>
                  <a:lnTo>
                    <a:pt x="156987" y="196355"/>
                  </a:lnTo>
                  <a:lnTo>
                    <a:pt x="156755" y="196424"/>
                  </a:lnTo>
                  <a:lnTo>
                    <a:pt x="156535" y="196555"/>
                  </a:lnTo>
                  <a:lnTo>
                    <a:pt x="156325" y="196701"/>
                  </a:lnTo>
                  <a:lnTo>
                    <a:pt x="156104" y="196839"/>
                  </a:lnTo>
                  <a:lnTo>
                    <a:pt x="155917" y="197039"/>
                  </a:lnTo>
                  <a:lnTo>
                    <a:pt x="155707" y="197269"/>
                  </a:lnTo>
                  <a:lnTo>
                    <a:pt x="155475" y="197508"/>
                  </a:lnTo>
                  <a:lnTo>
                    <a:pt x="155266" y="197639"/>
                  </a:lnTo>
                  <a:lnTo>
                    <a:pt x="155067" y="197616"/>
                  </a:lnTo>
                  <a:lnTo>
                    <a:pt x="154813" y="197608"/>
                  </a:lnTo>
                  <a:lnTo>
                    <a:pt x="154527" y="197639"/>
                  </a:lnTo>
                  <a:lnTo>
                    <a:pt x="154339" y="197723"/>
                  </a:lnTo>
                  <a:lnTo>
                    <a:pt x="153942" y="197746"/>
                  </a:lnTo>
                  <a:lnTo>
                    <a:pt x="153721" y="197662"/>
                  </a:lnTo>
                  <a:lnTo>
                    <a:pt x="153512" y="197508"/>
                  </a:lnTo>
                  <a:lnTo>
                    <a:pt x="153247" y="197316"/>
                  </a:lnTo>
                  <a:lnTo>
                    <a:pt x="152894" y="197031"/>
                  </a:lnTo>
                  <a:lnTo>
                    <a:pt x="152463" y="196662"/>
                  </a:lnTo>
                  <a:lnTo>
                    <a:pt x="152243" y="196547"/>
                  </a:lnTo>
                  <a:lnTo>
                    <a:pt x="151978" y="196513"/>
                  </a:lnTo>
                  <a:lnTo>
                    <a:pt x="151757" y="196498"/>
                  </a:lnTo>
                  <a:lnTo>
                    <a:pt x="151481" y="196503"/>
                  </a:lnTo>
                  <a:lnTo>
                    <a:pt x="151327" y="196473"/>
                  </a:lnTo>
                  <a:lnTo>
                    <a:pt x="151139" y="196405"/>
                  </a:lnTo>
                  <a:lnTo>
                    <a:pt x="150830" y="196293"/>
                  </a:lnTo>
                  <a:lnTo>
                    <a:pt x="150555" y="196189"/>
                  </a:lnTo>
                  <a:lnTo>
                    <a:pt x="150433" y="196047"/>
                  </a:lnTo>
                  <a:lnTo>
                    <a:pt x="150356" y="195869"/>
                  </a:lnTo>
                  <a:lnTo>
                    <a:pt x="150257" y="195698"/>
                  </a:lnTo>
                  <a:lnTo>
                    <a:pt x="150224" y="195627"/>
                  </a:lnTo>
                  <a:lnTo>
                    <a:pt x="150180" y="195575"/>
                  </a:lnTo>
                  <a:lnTo>
                    <a:pt x="150058" y="195439"/>
                  </a:lnTo>
                  <a:lnTo>
                    <a:pt x="150014" y="195381"/>
                  </a:lnTo>
                  <a:lnTo>
                    <a:pt x="149793" y="195206"/>
                  </a:lnTo>
                  <a:lnTo>
                    <a:pt x="149628" y="195048"/>
                  </a:lnTo>
                  <a:lnTo>
                    <a:pt x="149473" y="194939"/>
                  </a:lnTo>
                  <a:lnTo>
                    <a:pt x="149330" y="194853"/>
                  </a:lnTo>
                  <a:lnTo>
                    <a:pt x="149187" y="194715"/>
                  </a:lnTo>
                  <a:lnTo>
                    <a:pt x="148900" y="194718"/>
                  </a:lnTo>
                  <a:lnTo>
                    <a:pt x="148811" y="194951"/>
                  </a:lnTo>
                  <a:lnTo>
                    <a:pt x="148800" y="195144"/>
                  </a:lnTo>
                  <a:lnTo>
                    <a:pt x="148778" y="195325"/>
                  </a:lnTo>
                  <a:lnTo>
                    <a:pt x="148789" y="195572"/>
                  </a:lnTo>
                  <a:lnTo>
                    <a:pt x="148778" y="195793"/>
                  </a:lnTo>
                  <a:lnTo>
                    <a:pt x="148756" y="195859"/>
                  </a:lnTo>
                  <a:lnTo>
                    <a:pt x="148734" y="196008"/>
                  </a:lnTo>
                  <a:lnTo>
                    <a:pt x="148690" y="196081"/>
                  </a:lnTo>
                  <a:lnTo>
                    <a:pt x="148569" y="196230"/>
                  </a:lnTo>
                  <a:lnTo>
                    <a:pt x="148447" y="196339"/>
                  </a:lnTo>
                  <a:lnTo>
                    <a:pt x="148348" y="196414"/>
                  </a:lnTo>
                  <a:lnTo>
                    <a:pt x="148326" y="196422"/>
                  </a:lnTo>
                  <a:lnTo>
                    <a:pt x="148271" y="196457"/>
                  </a:lnTo>
                  <a:lnTo>
                    <a:pt x="148138" y="196509"/>
                  </a:lnTo>
                  <a:lnTo>
                    <a:pt x="147940" y="196595"/>
                  </a:lnTo>
                  <a:lnTo>
                    <a:pt x="147774" y="196699"/>
                  </a:lnTo>
                  <a:lnTo>
                    <a:pt x="147664" y="196771"/>
                  </a:lnTo>
                  <a:lnTo>
                    <a:pt x="147510" y="196919"/>
                  </a:lnTo>
                  <a:lnTo>
                    <a:pt x="147212" y="197165"/>
                  </a:lnTo>
                  <a:lnTo>
                    <a:pt x="147046" y="197272"/>
                  </a:lnTo>
                  <a:lnTo>
                    <a:pt x="146958" y="197326"/>
                  </a:lnTo>
                  <a:lnTo>
                    <a:pt x="146770" y="197425"/>
                  </a:lnTo>
                  <a:lnTo>
                    <a:pt x="146616" y="197468"/>
                  </a:lnTo>
                  <a:lnTo>
                    <a:pt x="146461" y="197475"/>
                  </a:lnTo>
                  <a:lnTo>
                    <a:pt x="146263" y="197461"/>
                  </a:lnTo>
                  <a:lnTo>
                    <a:pt x="146119" y="197493"/>
                  </a:lnTo>
                  <a:lnTo>
                    <a:pt x="145987" y="197536"/>
                  </a:lnTo>
                  <a:lnTo>
                    <a:pt x="145689" y="197647"/>
                  </a:lnTo>
                  <a:lnTo>
                    <a:pt x="145159" y="197645"/>
                  </a:lnTo>
                  <a:lnTo>
                    <a:pt x="144784" y="197551"/>
                  </a:lnTo>
                  <a:lnTo>
                    <a:pt x="144553" y="197468"/>
                  </a:lnTo>
                  <a:lnTo>
                    <a:pt x="144266" y="197386"/>
                  </a:lnTo>
                  <a:lnTo>
                    <a:pt x="143968" y="197380"/>
                  </a:lnTo>
                  <a:lnTo>
                    <a:pt x="143648" y="197361"/>
                  </a:lnTo>
                  <a:lnTo>
                    <a:pt x="143339" y="197430"/>
                  </a:lnTo>
                  <a:lnTo>
                    <a:pt x="143052" y="197557"/>
                  </a:lnTo>
                  <a:lnTo>
                    <a:pt x="142953" y="197637"/>
                  </a:lnTo>
                  <a:lnTo>
                    <a:pt x="142865" y="197766"/>
                  </a:lnTo>
                  <a:lnTo>
                    <a:pt x="142809" y="197852"/>
                  </a:lnTo>
                  <a:lnTo>
                    <a:pt x="142710" y="197981"/>
                  </a:lnTo>
                  <a:lnTo>
                    <a:pt x="142556" y="198139"/>
                  </a:lnTo>
                  <a:lnTo>
                    <a:pt x="142379" y="198351"/>
                  </a:lnTo>
                  <a:lnTo>
                    <a:pt x="142313" y="198458"/>
                  </a:lnTo>
                  <a:lnTo>
                    <a:pt x="142236" y="198586"/>
                  </a:lnTo>
                  <a:lnTo>
                    <a:pt x="141993" y="198888"/>
                  </a:lnTo>
                  <a:lnTo>
                    <a:pt x="141794" y="199091"/>
                  </a:lnTo>
                  <a:lnTo>
                    <a:pt x="141706" y="199253"/>
                  </a:lnTo>
                  <a:lnTo>
                    <a:pt x="141618" y="199499"/>
                  </a:lnTo>
                  <a:lnTo>
                    <a:pt x="141541" y="199827"/>
                  </a:lnTo>
                  <a:lnTo>
                    <a:pt x="141430" y="199997"/>
                  </a:lnTo>
                  <a:lnTo>
                    <a:pt x="141210" y="200131"/>
                  </a:lnTo>
                  <a:lnTo>
                    <a:pt x="140812" y="200348"/>
                  </a:lnTo>
                  <a:lnTo>
                    <a:pt x="140437" y="200463"/>
                  </a:lnTo>
                  <a:lnTo>
                    <a:pt x="139831" y="200901"/>
                  </a:lnTo>
                  <a:lnTo>
                    <a:pt x="139444" y="201232"/>
                  </a:lnTo>
                  <a:lnTo>
                    <a:pt x="139124" y="201590"/>
                  </a:lnTo>
                  <a:lnTo>
                    <a:pt x="138760" y="201907"/>
                  </a:lnTo>
                  <a:lnTo>
                    <a:pt x="138275" y="202278"/>
                  </a:lnTo>
                  <a:lnTo>
                    <a:pt x="137756" y="202616"/>
                  </a:lnTo>
                  <a:lnTo>
                    <a:pt x="137392" y="202897"/>
                  </a:lnTo>
                  <a:lnTo>
                    <a:pt x="137161" y="203072"/>
                  </a:lnTo>
                  <a:lnTo>
                    <a:pt x="136929" y="203177"/>
                  </a:lnTo>
                  <a:lnTo>
                    <a:pt x="136708" y="203233"/>
                  </a:lnTo>
                  <a:lnTo>
                    <a:pt x="136421" y="203311"/>
                  </a:lnTo>
                  <a:lnTo>
                    <a:pt x="136046" y="203702"/>
                  </a:lnTo>
                  <a:lnTo>
                    <a:pt x="135925" y="204127"/>
                  </a:lnTo>
                  <a:lnTo>
                    <a:pt x="135792" y="204448"/>
                  </a:lnTo>
                  <a:lnTo>
                    <a:pt x="135572" y="204976"/>
                  </a:lnTo>
                  <a:lnTo>
                    <a:pt x="135517" y="205139"/>
                  </a:lnTo>
                  <a:lnTo>
                    <a:pt x="135495" y="205355"/>
                  </a:lnTo>
                  <a:lnTo>
                    <a:pt x="135472" y="205454"/>
                  </a:lnTo>
                  <a:lnTo>
                    <a:pt x="135472" y="205463"/>
                  </a:lnTo>
                  <a:lnTo>
                    <a:pt x="135439" y="205554"/>
                  </a:lnTo>
                  <a:lnTo>
                    <a:pt x="135329" y="205691"/>
                  </a:lnTo>
                  <a:lnTo>
                    <a:pt x="135197" y="205827"/>
                  </a:lnTo>
                  <a:lnTo>
                    <a:pt x="134855" y="206099"/>
                  </a:lnTo>
                  <a:lnTo>
                    <a:pt x="134491" y="206357"/>
                  </a:lnTo>
                  <a:lnTo>
                    <a:pt x="134281" y="206527"/>
                  </a:lnTo>
                  <a:lnTo>
                    <a:pt x="134171" y="206625"/>
                  </a:lnTo>
                  <a:lnTo>
                    <a:pt x="134027" y="206754"/>
                  </a:lnTo>
                  <a:lnTo>
                    <a:pt x="133906" y="207024"/>
                  </a:lnTo>
                  <a:lnTo>
                    <a:pt x="133784" y="207250"/>
                  </a:lnTo>
                  <a:lnTo>
                    <a:pt x="133531" y="207458"/>
                  </a:lnTo>
                  <a:lnTo>
                    <a:pt x="133288" y="207594"/>
                  </a:lnTo>
                  <a:lnTo>
                    <a:pt x="132913" y="207683"/>
                  </a:lnTo>
                  <a:lnTo>
                    <a:pt x="132516" y="207704"/>
                  </a:lnTo>
                  <a:lnTo>
                    <a:pt x="132339" y="207708"/>
                  </a:lnTo>
                  <a:lnTo>
                    <a:pt x="132129" y="207813"/>
                  </a:lnTo>
                  <a:lnTo>
                    <a:pt x="132096" y="207994"/>
                  </a:lnTo>
                  <a:lnTo>
                    <a:pt x="132085" y="208124"/>
                  </a:lnTo>
                  <a:lnTo>
                    <a:pt x="132085" y="208194"/>
                  </a:lnTo>
                  <a:lnTo>
                    <a:pt x="132063" y="208397"/>
                  </a:lnTo>
                  <a:lnTo>
                    <a:pt x="132041" y="208605"/>
                  </a:lnTo>
                  <a:lnTo>
                    <a:pt x="131975" y="208790"/>
                  </a:lnTo>
                  <a:lnTo>
                    <a:pt x="131975" y="208797"/>
                  </a:lnTo>
                  <a:lnTo>
                    <a:pt x="131953" y="208993"/>
                  </a:lnTo>
                  <a:lnTo>
                    <a:pt x="131942" y="209195"/>
                  </a:lnTo>
                  <a:lnTo>
                    <a:pt x="131975" y="209424"/>
                  </a:lnTo>
                  <a:lnTo>
                    <a:pt x="132063" y="209631"/>
                  </a:lnTo>
                  <a:lnTo>
                    <a:pt x="132185" y="209889"/>
                  </a:lnTo>
                  <a:lnTo>
                    <a:pt x="132273" y="210080"/>
                  </a:lnTo>
                  <a:lnTo>
                    <a:pt x="132317" y="210224"/>
                  </a:lnTo>
                  <a:lnTo>
                    <a:pt x="132339" y="210429"/>
                  </a:lnTo>
                  <a:lnTo>
                    <a:pt x="132185" y="210388"/>
                  </a:lnTo>
                  <a:lnTo>
                    <a:pt x="132019" y="210388"/>
                  </a:lnTo>
                  <a:lnTo>
                    <a:pt x="131854" y="210414"/>
                  </a:lnTo>
                  <a:lnTo>
                    <a:pt x="131721" y="210447"/>
                  </a:lnTo>
                  <a:lnTo>
                    <a:pt x="131677" y="210462"/>
                  </a:lnTo>
                  <a:lnTo>
                    <a:pt x="131644" y="210486"/>
                  </a:lnTo>
                  <a:lnTo>
                    <a:pt x="131534" y="210614"/>
                  </a:lnTo>
                  <a:lnTo>
                    <a:pt x="131401" y="210720"/>
                  </a:lnTo>
                  <a:lnTo>
                    <a:pt x="131346" y="210875"/>
                  </a:lnTo>
                  <a:lnTo>
                    <a:pt x="131313" y="211082"/>
                  </a:lnTo>
                  <a:lnTo>
                    <a:pt x="131346" y="211446"/>
                  </a:lnTo>
                  <a:lnTo>
                    <a:pt x="131368" y="211608"/>
                  </a:lnTo>
                  <a:lnTo>
                    <a:pt x="131434" y="211709"/>
                  </a:lnTo>
                  <a:lnTo>
                    <a:pt x="131567" y="211808"/>
                  </a:lnTo>
                  <a:lnTo>
                    <a:pt x="131732" y="212033"/>
                  </a:lnTo>
                  <a:lnTo>
                    <a:pt x="131809" y="212300"/>
                  </a:lnTo>
                  <a:lnTo>
                    <a:pt x="131821" y="212680"/>
                  </a:lnTo>
                  <a:lnTo>
                    <a:pt x="131776" y="212786"/>
                  </a:lnTo>
                  <a:lnTo>
                    <a:pt x="131710" y="212901"/>
                  </a:lnTo>
                  <a:lnTo>
                    <a:pt x="131644" y="213072"/>
                  </a:lnTo>
                  <a:lnTo>
                    <a:pt x="131611" y="213205"/>
                  </a:lnTo>
                  <a:lnTo>
                    <a:pt x="131644" y="213420"/>
                  </a:lnTo>
                  <a:lnTo>
                    <a:pt x="131655" y="213478"/>
                  </a:lnTo>
                  <a:lnTo>
                    <a:pt x="131677" y="213564"/>
                  </a:lnTo>
                  <a:lnTo>
                    <a:pt x="131666" y="213662"/>
                  </a:lnTo>
                  <a:lnTo>
                    <a:pt x="131633" y="213729"/>
                  </a:lnTo>
                  <a:lnTo>
                    <a:pt x="131534" y="213854"/>
                  </a:lnTo>
                  <a:lnTo>
                    <a:pt x="131445" y="213883"/>
                  </a:lnTo>
                  <a:lnTo>
                    <a:pt x="131291" y="213917"/>
                  </a:lnTo>
                  <a:lnTo>
                    <a:pt x="131170" y="213965"/>
                  </a:lnTo>
                  <a:lnTo>
                    <a:pt x="131059" y="214053"/>
                  </a:lnTo>
                  <a:lnTo>
                    <a:pt x="131059" y="214059"/>
                  </a:lnTo>
                  <a:lnTo>
                    <a:pt x="130982" y="214138"/>
                  </a:lnTo>
                  <a:lnTo>
                    <a:pt x="130927" y="214265"/>
                  </a:lnTo>
                  <a:lnTo>
                    <a:pt x="130905" y="214314"/>
                  </a:lnTo>
                  <a:lnTo>
                    <a:pt x="130883" y="214360"/>
                  </a:lnTo>
                  <a:lnTo>
                    <a:pt x="130872" y="214380"/>
                  </a:lnTo>
                  <a:lnTo>
                    <a:pt x="130861" y="214401"/>
                  </a:lnTo>
                  <a:lnTo>
                    <a:pt x="130861" y="214432"/>
                  </a:lnTo>
                  <a:lnTo>
                    <a:pt x="130828" y="214545"/>
                  </a:lnTo>
                  <a:lnTo>
                    <a:pt x="130850" y="214604"/>
                  </a:lnTo>
                  <a:lnTo>
                    <a:pt x="130905" y="214721"/>
                  </a:lnTo>
                  <a:lnTo>
                    <a:pt x="130949" y="214812"/>
                  </a:lnTo>
                  <a:lnTo>
                    <a:pt x="131004" y="214902"/>
                  </a:lnTo>
                  <a:lnTo>
                    <a:pt x="131048" y="214973"/>
                  </a:lnTo>
                  <a:lnTo>
                    <a:pt x="131114" y="215140"/>
                  </a:lnTo>
                  <a:lnTo>
                    <a:pt x="131159" y="215243"/>
                  </a:lnTo>
                  <a:lnTo>
                    <a:pt x="131181" y="215425"/>
                  </a:lnTo>
                  <a:lnTo>
                    <a:pt x="131170" y="215572"/>
                  </a:lnTo>
                  <a:lnTo>
                    <a:pt x="131125" y="215675"/>
                  </a:lnTo>
                  <a:lnTo>
                    <a:pt x="131059" y="215768"/>
                  </a:lnTo>
                  <a:lnTo>
                    <a:pt x="130916" y="215928"/>
                  </a:lnTo>
                  <a:lnTo>
                    <a:pt x="130772" y="216118"/>
                  </a:lnTo>
                  <a:lnTo>
                    <a:pt x="130706" y="216257"/>
                  </a:lnTo>
                  <a:lnTo>
                    <a:pt x="130640" y="216460"/>
                  </a:lnTo>
                  <a:lnTo>
                    <a:pt x="130596" y="216732"/>
                  </a:lnTo>
                  <a:lnTo>
                    <a:pt x="130607" y="216988"/>
                  </a:lnTo>
                  <a:lnTo>
                    <a:pt x="130607" y="217207"/>
                  </a:lnTo>
                  <a:lnTo>
                    <a:pt x="130541" y="217524"/>
                  </a:lnTo>
                  <a:lnTo>
                    <a:pt x="130541" y="217803"/>
                  </a:lnTo>
                  <a:lnTo>
                    <a:pt x="130662" y="217937"/>
                  </a:lnTo>
                  <a:lnTo>
                    <a:pt x="130706" y="218015"/>
                  </a:lnTo>
                  <a:lnTo>
                    <a:pt x="130839" y="218099"/>
                  </a:lnTo>
                  <a:lnTo>
                    <a:pt x="130982" y="218146"/>
                  </a:lnTo>
                  <a:lnTo>
                    <a:pt x="131026" y="218150"/>
                  </a:lnTo>
                  <a:lnTo>
                    <a:pt x="131181" y="218114"/>
                  </a:lnTo>
                  <a:lnTo>
                    <a:pt x="131313" y="218095"/>
                  </a:lnTo>
                  <a:lnTo>
                    <a:pt x="131467" y="218104"/>
                  </a:lnTo>
                  <a:lnTo>
                    <a:pt x="131633" y="218146"/>
                  </a:lnTo>
                  <a:lnTo>
                    <a:pt x="131809" y="218192"/>
                  </a:lnTo>
                  <a:lnTo>
                    <a:pt x="131920" y="218252"/>
                  </a:lnTo>
                  <a:lnTo>
                    <a:pt x="132041" y="218294"/>
                  </a:lnTo>
                  <a:lnTo>
                    <a:pt x="132207" y="218350"/>
                  </a:lnTo>
                  <a:lnTo>
                    <a:pt x="132350" y="218396"/>
                  </a:lnTo>
                  <a:lnTo>
                    <a:pt x="132516" y="218480"/>
                  </a:lnTo>
                  <a:lnTo>
                    <a:pt x="132659" y="218582"/>
                  </a:lnTo>
                  <a:lnTo>
                    <a:pt x="132769" y="218707"/>
                  </a:lnTo>
                  <a:lnTo>
                    <a:pt x="132780" y="218954"/>
                  </a:lnTo>
                  <a:lnTo>
                    <a:pt x="132703" y="219208"/>
                  </a:lnTo>
                  <a:lnTo>
                    <a:pt x="132681" y="219311"/>
                  </a:lnTo>
                  <a:lnTo>
                    <a:pt x="132637" y="219533"/>
                  </a:lnTo>
                  <a:lnTo>
                    <a:pt x="132670" y="219772"/>
                  </a:lnTo>
                  <a:lnTo>
                    <a:pt x="132858" y="220613"/>
                  </a:lnTo>
                  <a:lnTo>
                    <a:pt x="132891" y="220776"/>
                  </a:lnTo>
                  <a:lnTo>
                    <a:pt x="132924" y="220945"/>
                  </a:lnTo>
                  <a:lnTo>
                    <a:pt x="132924" y="221107"/>
                  </a:lnTo>
                  <a:lnTo>
                    <a:pt x="132769" y="221249"/>
                  </a:lnTo>
                  <a:lnTo>
                    <a:pt x="132527" y="221374"/>
                  </a:lnTo>
                  <a:lnTo>
                    <a:pt x="132339" y="221536"/>
                  </a:lnTo>
                  <a:lnTo>
                    <a:pt x="132372" y="222104"/>
                  </a:lnTo>
                  <a:lnTo>
                    <a:pt x="132449" y="222942"/>
                  </a:lnTo>
                  <a:lnTo>
                    <a:pt x="132460" y="223091"/>
                  </a:lnTo>
                  <a:lnTo>
                    <a:pt x="132494" y="223602"/>
                  </a:lnTo>
                  <a:lnTo>
                    <a:pt x="132483" y="223726"/>
                  </a:lnTo>
                  <a:lnTo>
                    <a:pt x="132372" y="223990"/>
                  </a:lnTo>
                  <a:lnTo>
                    <a:pt x="132196" y="224211"/>
                  </a:lnTo>
                  <a:lnTo>
                    <a:pt x="132019" y="224478"/>
                  </a:lnTo>
                  <a:lnTo>
                    <a:pt x="131909" y="224594"/>
                  </a:lnTo>
                  <a:lnTo>
                    <a:pt x="131743" y="224800"/>
                  </a:lnTo>
                  <a:lnTo>
                    <a:pt x="131412" y="225011"/>
                  </a:lnTo>
                  <a:lnTo>
                    <a:pt x="131269" y="225237"/>
                  </a:lnTo>
                  <a:lnTo>
                    <a:pt x="131070" y="225538"/>
                  </a:lnTo>
                  <a:lnTo>
                    <a:pt x="130949" y="225763"/>
                  </a:lnTo>
                  <a:lnTo>
                    <a:pt x="130894" y="226033"/>
                  </a:lnTo>
                  <a:lnTo>
                    <a:pt x="130794" y="226284"/>
                  </a:lnTo>
                  <a:lnTo>
                    <a:pt x="130684" y="226552"/>
                  </a:lnTo>
                  <a:lnTo>
                    <a:pt x="130673" y="226578"/>
                  </a:lnTo>
                  <a:lnTo>
                    <a:pt x="130607" y="226781"/>
                  </a:lnTo>
                  <a:lnTo>
                    <a:pt x="130552" y="227064"/>
                  </a:lnTo>
                  <a:lnTo>
                    <a:pt x="130441" y="227221"/>
                  </a:lnTo>
                  <a:lnTo>
                    <a:pt x="130121" y="227444"/>
                  </a:lnTo>
                  <a:lnTo>
                    <a:pt x="129812" y="227620"/>
                  </a:lnTo>
                  <a:lnTo>
                    <a:pt x="129559" y="227748"/>
                  </a:lnTo>
                  <a:lnTo>
                    <a:pt x="129338" y="227879"/>
                  </a:lnTo>
                  <a:lnTo>
                    <a:pt x="128996" y="228148"/>
                  </a:lnTo>
                  <a:lnTo>
                    <a:pt x="128665" y="228359"/>
                  </a:lnTo>
                  <a:lnTo>
                    <a:pt x="128389" y="228511"/>
                  </a:lnTo>
                  <a:lnTo>
                    <a:pt x="127760" y="228908"/>
                  </a:lnTo>
                  <a:lnTo>
                    <a:pt x="127143" y="229252"/>
                  </a:lnTo>
                  <a:lnTo>
                    <a:pt x="126988" y="229408"/>
                  </a:lnTo>
                  <a:lnTo>
                    <a:pt x="126812" y="229552"/>
                  </a:lnTo>
                  <a:lnTo>
                    <a:pt x="126635" y="229752"/>
                  </a:lnTo>
                  <a:lnTo>
                    <a:pt x="126425" y="229933"/>
                  </a:lnTo>
                  <a:lnTo>
                    <a:pt x="126172" y="230052"/>
                  </a:lnTo>
                  <a:lnTo>
                    <a:pt x="125973" y="230152"/>
                  </a:lnTo>
                  <a:lnTo>
                    <a:pt x="125874" y="230321"/>
                  </a:lnTo>
                  <a:lnTo>
                    <a:pt x="125785" y="230465"/>
                  </a:lnTo>
                  <a:lnTo>
                    <a:pt x="125697" y="230659"/>
                  </a:lnTo>
                  <a:lnTo>
                    <a:pt x="125554" y="230839"/>
                  </a:lnTo>
                  <a:lnTo>
                    <a:pt x="125388" y="231083"/>
                  </a:lnTo>
                  <a:lnTo>
                    <a:pt x="125223" y="231284"/>
                  </a:lnTo>
                  <a:lnTo>
                    <a:pt x="125079" y="231482"/>
                  </a:lnTo>
                  <a:lnTo>
                    <a:pt x="124837" y="231817"/>
                  </a:lnTo>
                  <a:lnTo>
                    <a:pt x="124561" y="231951"/>
                  </a:lnTo>
                  <a:lnTo>
                    <a:pt x="123976" y="232156"/>
                  </a:lnTo>
                  <a:lnTo>
                    <a:pt x="123634" y="232387"/>
                  </a:lnTo>
                  <a:lnTo>
                    <a:pt x="123104" y="232584"/>
                  </a:lnTo>
                  <a:lnTo>
                    <a:pt x="122751" y="232956"/>
                  </a:lnTo>
                  <a:lnTo>
                    <a:pt x="122277" y="233661"/>
                  </a:lnTo>
                  <a:lnTo>
                    <a:pt x="121924" y="234235"/>
                  </a:lnTo>
                  <a:lnTo>
                    <a:pt x="121803" y="234523"/>
                  </a:lnTo>
                  <a:lnTo>
                    <a:pt x="121670" y="234940"/>
                  </a:lnTo>
                  <a:lnTo>
                    <a:pt x="121571" y="235091"/>
                  </a:lnTo>
                  <a:lnTo>
                    <a:pt x="121472" y="235271"/>
                  </a:lnTo>
                  <a:lnTo>
                    <a:pt x="121416" y="235348"/>
                  </a:lnTo>
                  <a:lnTo>
                    <a:pt x="121295" y="235406"/>
                  </a:lnTo>
                  <a:lnTo>
                    <a:pt x="121052" y="235482"/>
                  </a:lnTo>
                  <a:lnTo>
                    <a:pt x="120920" y="235552"/>
                  </a:lnTo>
                  <a:lnTo>
                    <a:pt x="120644" y="235736"/>
                  </a:lnTo>
                  <a:lnTo>
                    <a:pt x="120324" y="235943"/>
                  </a:lnTo>
                  <a:lnTo>
                    <a:pt x="120225" y="236102"/>
                  </a:lnTo>
                  <a:lnTo>
                    <a:pt x="120137" y="236325"/>
                  </a:lnTo>
                  <a:lnTo>
                    <a:pt x="120048" y="236589"/>
                  </a:lnTo>
                  <a:lnTo>
                    <a:pt x="119982" y="236838"/>
                  </a:lnTo>
                  <a:lnTo>
                    <a:pt x="119938" y="237035"/>
                  </a:lnTo>
                  <a:lnTo>
                    <a:pt x="119850" y="237278"/>
                  </a:lnTo>
                  <a:lnTo>
                    <a:pt x="119739" y="237453"/>
                  </a:lnTo>
                  <a:lnTo>
                    <a:pt x="119640" y="237589"/>
                  </a:lnTo>
                  <a:lnTo>
                    <a:pt x="119629" y="237602"/>
                  </a:lnTo>
                  <a:lnTo>
                    <a:pt x="119530" y="237792"/>
                  </a:lnTo>
                  <a:lnTo>
                    <a:pt x="119441" y="237983"/>
                  </a:lnTo>
                  <a:lnTo>
                    <a:pt x="119364" y="238382"/>
                  </a:lnTo>
                  <a:lnTo>
                    <a:pt x="119353" y="238670"/>
                  </a:lnTo>
                  <a:lnTo>
                    <a:pt x="119331" y="238997"/>
                  </a:lnTo>
                  <a:lnTo>
                    <a:pt x="119298" y="239152"/>
                  </a:lnTo>
                  <a:lnTo>
                    <a:pt x="119287" y="239218"/>
                  </a:lnTo>
                  <a:lnTo>
                    <a:pt x="119088" y="239529"/>
                  </a:lnTo>
                  <a:lnTo>
                    <a:pt x="118868" y="239712"/>
                  </a:lnTo>
                  <a:lnTo>
                    <a:pt x="118515" y="240043"/>
                  </a:lnTo>
                  <a:lnTo>
                    <a:pt x="118426" y="240125"/>
                  </a:lnTo>
                  <a:lnTo>
                    <a:pt x="118239" y="240284"/>
                  </a:lnTo>
                  <a:lnTo>
                    <a:pt x="117930" y="240479"/>
                  </a:lnTo>
                  <a:lnTo>
                    <a:pt x="117875" y="240511"/>
                  </a:lnTo>
                  <a:lnTo>
                    <a:pt x="117577" y="240687"/>
                  </a:lnTo>
                  <a:lnTo>
                    <a:pt x="117478" y="240879"/>
                  </a:lnTo>
                  <a:lnTo>
                    <a:pt x="117334" y="241119"/>
                  </a:lnTo>
                  <a:lnTo>
                    <a:pt x="117246" y="241296"/>
                  </a:lnTo>
                  <a:lnTo>
                    <a:pt x="117135" y="241474"/>
                  </a:lnTo>
                  <a:lnTo>
                    <a:pt x="117058" y="241636"/>
                  </a:lnTo>
                  <a:lnTo>
                    <a:pt x="117036" y="241775"/>
                  </a:lnTo>
                  <a:lnTo>
                    <a:pt x="117091" y="241999"/>
                  </a:lnTo>
                  <a:lnTo>
                    <a:pt x="117135" y="242238"/>
                  </a:lnTo>
                  <a:lnTo>
                    <a:pt x="117135" y="242508"/>
                  </a:lnTo>
                  <a:lnTo>
                    <a:pt x="117036" y="242801"/>
                  </a:lnTo>
                  <a:lnTo>
                    <a:pt x="116838" y="243110"/>
                  </a:lnTo>
                  <a:lnTo>
                    <a:pt x="116595" y="243465"/>
                  </a:lnTo>
                  <a:lnTo>
                    <a:pt x="116286" y="243835"/>
                  </a:lnTo>
                  <a:lnTo>
                    <a:pt x="115988" y="244138"/>
                  </a:lnTo>
                  <a:lnTo>
                    <a:pt x="115745" y="244400"/>
                  </a:lnTo>
                  <a:lnTo>
                    <a:pt x="115613" y="244693"/>
                  </a:lnTo>
                  <a:lnTo>
                    <a:pt x="115503" y="245048"/>
                  </a:lnTo>
                  <a:lnTo>
                    <a:pt x="115492" y="245249"/>
                  </a:lnTo>
                  <a:lnTo>
                    <a:pt x="115458" y="245511"/>
                  </a:lnTo>
                  <a:lnTo>
                    <a:pt x="115414" y="245743"/>
                  </a:lnTo>
                  <a:lnTo>
                    <a:pt x="115348" y="245959"/>
                  </a:lnTo>
                  <a:lnTo>
                    <a:pt x="115205" y="246345"/>
                  </a:lnTo>
                  <a:lnTo>
                    <a:pt x="115028" y="246607"/>
                  </a:lnTo>
                  <a:lnTo>
                    <a:pt x="114708" y="246925"/>
                  </a:lnTo>
                  <a:lnTo>
                    <a:pt x="114543" y="247044"/>
                  </a:lnTo>
                  <a:lnTo>
                    <a:pt x="114477" y="247084"/>
                  </a:lnTo>
                  <a:lnTo>
                    <a:pt x="114388" y="247146"/>
                  </a:lnTo>
                  <a:lnTo>
                    <a:pt x="114300" y="247259"/>
                  </a:lnTo>
                  <a:lnTo>
                    <a:pt x="114212" y="247372"/>
                  </a:lnTo>
                  <a:lnTo>
                    <a:pt x="114168" y="247512"/>
                  </a:lnTo>
                  <a:lnTo>
                    <a:pt x="114135" y="247612"/>
                  </a:lnTo>
                  <a:lnTo>
                    <a:pt x="114113" y="247648"/>
                  </a:lnTo>
                  <a:lnTo>
                    <a:pt x="114035" y="247840"/>
                  </a:lnTo>
                  <a:lnTo>
                    <a:pt x="113958" y="247999"/>
                  </a:lnTo>
                  <a:lnTo>
                    <a:pt x="113881" y="248133"/>
                  </a:lnTo>
                  <a:lnTo>
                    <a:pt x="113793" y="248252"/>
                  </a:lnTo>
                  <a:lnTo>
                    <a:pt x="113715" y="248355"/>
                  </a:lnTo>
                  <a:lnTo>
                    <a:pt x="113638" y="248471"/>
                  </a:lnTo>
                  <a:lnTo>
                    <a:pt x="113517" y="248562"/>
                  </a:lnTo>
                  <a:lnTo>
                    <a:pt x="113384" y="248646"/>
                  </a:lnTo>
                  <a:lnTo>
                    <a:pt x="113274" y="248754"/>
                  </a:lnTo>
                  <a:lnTo>
                    <a:pt x="113175" y="248862"/>
                  </a:lnTo>
                  <a:lnTo>
                    <a:pt x="113097" y="248924"/>
                  </a:lnTo>
                  <a:lnTo>
                    <a:pt x="112965" y="249000"/>
                  </a:lnTo>
                  <a:lnTo>
                    <a:pt x="112877" y="249062"/>
                  </a:lnTo>
                  <a:lnTo>
                    <a:pt x="112822" y="249110"/>
                  </a:lnTo>
                  <a:lnTo>
                    <a:pt x="112789" y="249139"/>
                  </a:lnTo>
                  <a:lnTo>
                    <a:pt x="112733" y="249193"/>
                  </a:lnTo>
                  <a:lnTo>
                    <a:pt x="112568" y="249359"/>
                  </a:lnTo>
                  <a:lnTo>
                    <a:pt x="112524" y="249410"/>
                  </a:lnTo>
                  <a:lnTo>
                    <a:pt x="112469" y="249485"/>
                  </a:lnTo>
                  <a:lnTo>
                    <a:pt x="112402" y="249618"/>
                  </a:lnTo>
                  <a:lnTo>
                    <a:pt x="112325" y="249740"/>
                  </a:lnTo>
                  <a:lnTo>
                    <a:pt x="112237" y="249891"/>
                  </a:lnTo>
                  <a:lnTo>
                    <a:pt x="112171" y="250010"/>
                  </a:lnTo>
                  <a:lnTo>
                    <a:pt x="112104" y="250172"/>
                  </a:lnTo>
                  <a:lnTo>
                    <a:pt x="112005" y="250373"/>
                  </a:lnTo>
                  <a:lnTo>
                    <a:pt x="111851" y="250612"/>
                  </a:lnTo>
                  <a:lnTo>
                    <a:pt x="111641" y="250891"/>
                  </a:lnTo>
                  <a:lnTo>
                    <a:pt x="111310" y="251088"/>
                  </a:lnTo>
                  <a:lnTo>
                    <a:pt x="111001" y="251186"/>
                  </a:lnTo>
                  <a:lnTo>
                    <a:pt x="110560" y="251353"/>
                  </a:lnTo>
                  <a:lnTo>
                    <a:pt x="110229" y="251424"/>
                  </a:lnTo>
                  <a:lnTo>
                    <a:pt x="109854" y="251518"/>
                  </a:lnTo>
                  <a:lnTo>
                    <a:pt x="109534" y="251627"/>
                  </a:lnTo>
                  <a:lnTo>
                    <a:pt x="109302" y="251758"/>
                  </a:lnTo>
                  <a:lnTo>
                    <a:pt x="109247" y="251831"/>
                  </a:lnTo>
                  <a:lnTo>
                    <a:pt x="109148" y="251947"/>
                  </a:lnTo>
                  <a:lnTo>
                    <a:pt x="109048" y="252057"/>
                  </a:lnTo>
                  <a:lnTo>
                    <a:pt x="108971" y="252130"/>
                  </a:lnTo>
                  <a:lnTo>
                    <a:pt x="108872" y="252226"/>
                  </a:lnTo>
                  <a:lnTo>
                    <a:pt x="108817" y="252322"/>
                  </a:lnTo>
                  <a:lnTo>
                    <a:pt x="108817" y="252336"/>
                  </a:lnTo>
                  <a:lnTo>
                    <a:pt x="108795" y="252445"/>
                  </a:lnTo>
                  <a:lnTo>
                    <a:pt x="108784" y="252535"/>
                  </a:lnTo>
                  <a:lnTo>
                    <a:pt x="108795" y="252598"/>
                  </a:lnTo>
                  <a:lnTo>
                    <a:pt x="108817" y="252707"/>
                  </a:lnTo>
                  <a:lnTo>
                    <a:pt x="108839" y="252913"/>
                  </a:lnTo>
                  <a:lnTo>
                    <a:pt x="108850" y="253055"/>
                  </a:lnTo>
                  <a:lnTo>
                    <a:pt x="108850" y="253114"/>
                  </a:lnTo>
                  <a:lnTo>
                    <a:pt x="108817" y="253337"/>
                  </a:lnTo>
                  <a:lnTo>
                    <a:pt x="108761" y="253580"/>
                  </a:lnTo>
                  <a:lnTo>
                    <a:pt x="108640" y="253980"/>
                  </a:lnTo>
                  <a:lnTo>
                    <a:pt x="108508" y="254298"/>
                  </a:lnTo>
                  <a:lnTo>
                    <a:pt x="108486" y="254369"/>
                  </a:lnTo>
                  <a:lnTo>
                    <a:pt x="108430" y="254595"/>
                  </a:lnTo>
                  <a:lnTo>
                    <a:pt x="108419" y="254674"/>
                  </a:lnTo>
                  <a:lnTo>
                    <a:pt x="108331" y="254979"/>
                  </a:lnTo>
                  <a:lnTo>
                    <a:pt x="108221" y="255105"/>
                  </a:lnTo>
                  <a:lnTo>
                    <a:pt x="108033" y="255206"/>
                  </a:lnTo>
                  <a:lnTo>
                    <a:pt x="107846" y="255272"/>
                  </a:lnTo>
                  <a:lnTo>
                    <a:pt x="107636" y="255325"/>
                  </a:lnTo>
                  <a:lnTo>
                    <a:pt x="107448" y="255412"/>
                  </a:lnTo>
                  <a:lnTo>
                    <a:pt x="107316" y="255487"/>
                  </a:lnTo>
                  <a:lnTo>
                    <a:pt x="107184" y="255578"/>
                  </a:lnTo>
                  <a:lnTo>
                    <a:pt x="107095" y="255643"/>
                  </a:lnTo>
                  <a:lnTo>
                    <a:pt x="106963" y="255835"/>
                  </a:lnTo>
                  <a:lnTo>
                    <a:pt x="106952" y="255894"/>
                  </a:lnTo>
                  <a:lnTo>
                    <a:pt x="106897" y="256009"/>
                  </a:lnTo>
                  <a:lnTo>
                    <a:pt x="106831" y="256103"/>
                  </a:lnTo>
                  <a:lnTo>
                    <a:pt x="106820" y="256122"/>
                  </a:lnTo>
                  <a:lnTo>
                    <a:pt x="106798" y="256150"/>
                  </a:lnTo>
                  <a:lnTo>
                    <a:pt x="106643" y="256201"/>
                  </a:lnTo>
                  <a:lnTo>
                    <a:pt x="106522" y="256227"/>
                  </a:lnTo>
                  <a:lnTo>
                    <a:pt x="106411" y="256214"/>
                  </a:lnTo>
                  <a:lnTo>
                    <a:pt x="106400" y="256027"/>
                  </a:lnTo>
                  <a:lnTo>
                    <a:pt x="106378" y="255821"/>
                  </a:lnTo>
                  <a:lnTo>
                    <a:pt x="106301" y="255525"/>
                  </a:lnTo>
                  <a:lnTo>
                    <a:pt x="106257" y="255369"/>
                  </a:lnTo>
                  <a:lnTo>
                    <a:pt x="106114" y="255122"/>
                  </a:lnTo>
                  <a:lnTo>
                    <a:pt x="106025" y="254913"/>
                  </a:lnTo>
                  <a:lnTo>
                    <a:pt x="105926" y="254817"/>
                  </a:lnTo>
                  <a:lnTo>
                    <a:pt x="105760" y="254697"/>
                  </a:lnTo>
                  <a:lnTo>
                    <a:pt x="105463" y="254637"/>
                  </a:lnTo>
                  <a:lnTo>
                    <a:pt x="105198" y="254541"/>
                  </a:lnTo>
                  <a:lnTo>
                    <a:pt x="104944" y="254399"/>
                  </a:lnTo>
                  <a:lnTo>
                    <a:pt x="104845" y="254309"/>
                  </a:lnTo>
                  <a:lnTo>
                    <a:pt x="104668" y="254205"/>
                  </a:lnTo>
                  <a:lnTo>
                    <a:pt x="104481" y="254186"/>
                  </a:lnTo>
                  <a:lnTo>
                    <a:pt x="104282" y="254278"/>
                  </a:lnTo>
                  <a:lnTo>
                    <a:pt x="104039" y="254454"/>
                  </a:lnTo>
                  <a:lnTo>
                    <a:pt x="103852" y="254582"/>
                  </a:lnTo>
                  <a:lnTo>
                    <a:pt x="103653" y="254691"/>
                  </a:lnTo>
                  <a:lnTo>
                    <a:pt x="103410" y="254857"/>
                  </a:lnTo>
                  <a:lnTo>
                    <a:pt x="103212" y="255093"/>
                  </a:lnTo>
                  <a:lnTo>
                    <a:pt x="102969" y="255318"/>
                  </a:lnTo>
                  <a:lnTo>
                    <a:pt x="102726" y="255730"/>
                  </a:lnTo>
                  <a:lnTo>
                    <a:pt x="102440" y="256038"/>
                  </a:lnTo>
                  <a:lnTo>
                    <a:pt x="102131" y="256257"/>
                  </a:lnTo>
                  <a:lnTo>
                    <a:pt x="101778" y="256500"/>
                  </a:lnTo>
                  <a:lnTo>
                    <a:pt x="101557" y="256669"/>
                  </a:lnTo>
                  <a:lnTo>
                    <a:pt x="101358" y="256807"/>
                  </a:lnTo>
                  <a:lnTo>
                    <a:pt x="101204" y="256978"/>
                  </a:lnTo>
                  <a:lnTo>
                    <a:pt x="101027" y="257172"/>
                  </a:lnTo>
                  <a:lnTo>
                    <a:pt x="100829" y="257294"/>
                  </a:lnTo>
                  <a:lnTo>
                    <a:pt x="100663" y="257464"/>
                  </a:lnTo>
                  <a:lnTo>
                    <a:pt x="100520" y="257683"/>
                  </a:lnTo>
                  <a:lnTo>
                    <a:pt x="100487" y="257943"/>
                  </a:lnTo>
                  <a:lnTo>
                    <a:pt x="100387" y="258202"/>
                  </a:lnTo>
                  <a:lnTo>
                    <a:pt x="100200" y="258364"/>
                  </a:lnTo>
                  <a:lnTo>
                    <a:pt x="99880" y="258493"/>
                  </a:lnTo>
                  <a:lnTo>
                    <a:pt x="99692" y="258591"/>
                  </a:lnTo>
                  <a:lnTo>
                    <a:pt x="99549" y="258696"/>
                  </a:lnTo>
                  <a:lnTo>
                    <a:pt x="99516" y="258786"/>
                  </a:lnTo>
                  <a:lnTo>
                    <a:pt x="99494" y="258850"/>
                  </a:lnTo>
                  <a:lnTo>
                    <a:pt x="99405" y="259069"/>
                  </a:lnTo>
                  <a:lnTo>
                    <a:pt x="99273" y="259288"/>
                  </a:lnTo>
                  <a:lnTo>
                    <a:pt x="99052" y="259442"/>
                  </a:lnTo>
                  <a:lnTo>
                    <a:pt x="98865" y="259580"/>
                  </a:lnTo>
                  <a:lnTo>
                    <a:pt x="98622" y="259758"/>
                  </a:lnTo>
                  <a:lnTo>
                    <a:pt x="98412" y="259960"/>
                  </a:lnTo>
                  <a:lnTo>
                    <a:pt x="98192" y="260166"/>
                  </a:lnTo>
                  <a:lnTo>
                    <a:pt x="98159" y="260443"/>
                  </a:lnTo>
                  <a:lnTo>
                    <a:pt x="98225" y="260710"/>
                  </a:lnTo>
                  <a:lnTo>
                    <a:pt x="98280" y="260985"/>
                  </a:lnTo>
                  <a:lnTo>
                    <a:pt x="98335" y="261222"/>
                  </a:lnTo>
                  <a:lnTo>
                    <a:pt x="98357" y="261630"/>
                  </a:lnTo>
                  <a:lnTo>
                    <a:pt x="98302" y="262023"/>
                  </a:lnTo>
                  <a:lnTo>
                    <a:pt x="98059" y="262663"/>
                  </a:lnTo>
                  <a:lnTo>
                    <a:pt x="97773" y="263221"/>
                  </a:lnTo>
                  <a:lnTo>
                    <a:pt x="97486" y="263601"/>
                  </a:lnTo>
                  <a:lnTo>
                    <a:pt x="97177" y="263805"/>
                  </a:lnTo>
                  <a:lnTo>
                    <a:pt x="96735" y="264072"/>
                  </a:lnTo>
                  <a:lnTo>
                    <a:pt x="96184" y="264533"/>
                  </a:lnTo>
                  <a:lnTo>
                    <a:pt x="95831" y="264874"/>
                  </a:lnTo>
                  <a:lnTo>
                    <a:pt x="95599" y="265163"/>
                  </a:lnTo>
                  <a:lnTo>
                    <a:pt x="95423" y="265364"/>
                  </a:lnTo>
                  <a:lnTo>
                    <a:pt x="95301" y="265571"/>
                  </a:lnTo>
                  <a:lnTo>
                    <a:pt x="95180" y="265780"/>
                  </a:lnTo>
                  <a:lnTo>
                    <a:pt x="95058" y="266032"/>
                  </a:lnTo>
                  <a:lnTo>
                    <a:pt x="94893" y="266329"/>
                  </a:lnTo>
                  <a:lnTo>
                    <a:pt x="94760" y="266553"/>
                  </a:lnTo>
                  <a:lnTo>
                    <a:pt x="94463" y="266746"/>
                  </a:lnTo>
                  <a:lnTo>
                    <a:pt x="94065" y="267004"/>
                  </a:lnTo>
                  <a:lnTo>
                    <a:pt x="94043" y="267013"/>
                  </a:lnTo>
                  <a:lnTo>
                    <a:pt x="93679" y="267169"/>
                  </a:lnTo>
                  <a:lnTo>
                    <a:pt x="93558" y="267187"/>
                  </a:lnTo>
                  <a:lnTo>
                    <a:pt x="93359" y="267174"/>
                  </a:lnTo>
                  <a:lnTo>
                    <a:pt x="93117" y="267133"/>
                  </a:lnTo>
                  <a:lnTo>
                    <a:pt x="92962" y="267104"/>
                  </a:lnTo>
                  <a:lnTo>
                    <a:pt x="92598" y="267095"/>
                  </a:lnTo>
                  <a:lnTo>
                    <a:pt x="92168" y="267084"/>
                  </a:lnTo>
                  <a:lnTo>
                    <a:pt x="92035" y="267054"/>
                  </a:lnTo>
                  <a:lnTo>
                    <a:pt x="91605" y="266961"/>
                  </a:lnTo>
                  <a:lnTo>
                    <a:pt x="91583" y="266957"/>
                  </a:lnTo>
                  <a:lnTo>
                    <a:pt x="91462" y="266936"/>
                  </a:lnTo>
                  <a:lnTo>
                    <a:pt x="91451" y="266939"/>
                  </a:lnTo>
                  <a:lnTo>
                    <a:pt x="91429" y="266953"/>
                  </a:lnTo>
                  <a:lnTo>
                    <a:pt x="91340" y="266999"/>
                  </a:lnTo>
                  <a:lnTo>
                    <a:pt x="91263" y="267039"/>
                  </a:lnTo>
                  <a:lnTo>
                    <a:pt x="91131" y="267100"/>
                  </a:lnTo>
                  <a:lnTo>
                    <a:pt x="91053" y="267145"/>
                  </a:lnTo>
                  <a:lnTo>
                    <a:pt x="90899" y="267376"/>
                  </a:lnTo>
                  <a:lnTo>
                    <a:pt x="90833" y="267520"/>
                  </a:lnTo>
                  <a:lnTo>
                    <a:pt x="90722" y="267852"/>
                  </a:lnTo>
                  <a:lnTo>
                    <a:pt x="90568" y="268266"/>
                  </a:lnTo>
                  <a:lnTo>
                    <a:pt x="90546" y="268391"/>
                  </a:lnTo>
                  <a:lnTo>
                    <a:pt x="90513" y="268514"/>
                  </a:lnTo>
                  <a:lnTo>
                    <a:pt x="90502" y="268613"/>
                  </a:lnTo>
                  <a:lnTo>
                    <a:pt x="90347" y="268890"/>
                  </a:lnTo>
                  <a:lnTo>
                    <a:pt x="90270" y="269025"/>
                  </a:lnTo>
                  <a:lnTo>
                    <a:pt x="90215" y="269100"/>
                  </a:lnTo>
                  <a:lnTo>
                    <a:pt x="90138" y="269315"/>
                  </a:lnTo>
                  <a:lnTo>
                    <a:pt x="90083" y="269480"/>
                  </a:lnTo>
                  <a:lnTo>
                    <a:pt x="89884" y="269896"/>
                  </a:lnTo>
                  <a:lnTo>
                    <a:pt x="89840" y="270067"/>
                  </a:lnTo>
                  <a:lnTo>
                    <a:pt x="89851" y="270199"/>
                  </a:lnTo>
                  <a:lnTo>
                    <a:pt x="89917" y="270339"/>
                  </a:lnTo>
                  <a:lnTo>
                    <a:pt x="89994" y="270492"/>
                  </a:lnTo>
                  <a:lnTo>
                    <a:pt x="90027" y="270641"/>
                  </a:lnTo>
                  <a:lnTo>
                    <a:pt x="90038" y="270769"/>
                  </a:lnTo>
                  <a:lnTo>
                    <a:pt x="90049" y="270931"/>
                  </a:lnTo>
                  <a:lnTo>
                    <a:pt x="90138" y="271071"/>
                  </a:lnTo>
                  <a:lnTo>
                    <a:pt x="90215" y="271171"/>
                  </a:lnTo>
                  <a:lnTo>
                    <a:pt x="90303" y="271316"/>
                  </a:lnTo>
                  <a:lnTo>
                    <a:pt x="90303" y="271325"/>
                  </a:lnTo>
                  <a:lnTo>
                    <a:pt x="90336" y="271422"/>
                  </a:lnTo>
                  <a:lnTo>
                    <a:pt x="90303" y="271580"/>
                  </a:lnTo>
                  <a:lnTo>
                    <a:pt x="90237" y="271741"/>
                  </a:lnTo>
                  <a:lnTo>
                    <a:pt x="90127" y="271926"/>
                  </a:lnTo>
                  <a:lnTo>
                    <a:pt x="90116" y="271951"/>
                  </a:lnTo>
                  <a:lnTo>
                    <a:pt x="90027" y="272101"/>
                  </a:lnTo>
                  <a:lnTo>
                    <a:pt x="89917" y="272219"/>
                  </a:lnTo>
                  <a:lnTo>
                    <a:pt x="89851" y="272324"/>
                  </a:lnTo>
                  <a:lnTo>
                    <a:pt x="89829" y="272403"/>
                  </a:lnTo>
                  <a:lnTo>
                    <a:pt x="89818" y="272477"/>
                  </a:lnTo>
                  <a:lnTo>
                    <a:pt x="89818" y="272551"/>
                  </a:lnTo>
                  <a:lnTo>
                    <a:pt x="89829" y="272656"/>
                  </a:lnTo>
                  <a:lnTo>
                    <a:pt x="89840" y="272778"/>
                  </a:lnTo>
                  <a:lnTo>
                    <a:pt x="89873" y="272901"/>
                  </a:lnTo>
                  <a:lnTo>
                    <a:pt x="89906" y="272959"/>
                  </a:lnTo>
                  <a:lnTo>
                    <a:pt x="89972" y="273008"/>
                  </a:lnTo>
                  <a:lnTo>
                    <a:pt x="90016" y="273116"/>
                  </a:lnTo>
                  <a:lnTo>
                    <a:pt x="89994" y="273216"/>
                  </a:lnTo>
                  <a:lnTo>
                    <a:pt x="89961" y="273300"/>
                  </a:lnTo>
                  <a:lnTo>
                    <a:pt x="89906" y="273400"/>
                  </a:lnTo>
                  <a:lnTo>
                    <a:pt x="89884" y="273422"/>
                  </a:lnTo>
                  <a:lnTo>
                    <a:pt x="89851" y="273479"/>
                  </a:lnTo>
                  <a:lnTo>
                    <a:pt x="89774" y="273584"/>
                  </a:lnTo>
                  <a:lnTo>
                    <a:pt x="89718" y="273669"/>
                  </a:lnTo>
                  <a:lnTo>
                    <a:pt x="89674" y="273746"/>
                  </a:lnTo>
                  <a:lnTo>
                    <a:pt x="89641" y="273863"/>
                  </a:lnTo>
                  <a:lnTo>
                    <a:pt x="89652" y="274020"/>
                  </a:lnTo>
                  <a:lnTo>
                    <a:pt x="89663" y="274156"/>
                  </a:lnTo>
                  <a:lnTo>
                    <a:pt x="89663" y="274291"/>
                  </a:lnTo>
                  <a:lnTo>
                    <a:pt x="89663" y="274516"/>
                  </a:lnTo>
                  <a:lnTo>
                    <a:pt x="89663" y="274710"/>
                  </a:lnTo>
                  <a:lnTo>
                    <a:pt x="89663" y="274876"/>
                  </a:lnTo>
                  <a:lnTo>
                    <a:pt x="89663" y="275048"/>
                  </a:lnTo>
                  <a:lnTo>
                    <a:pt x="89641" y="275255"/>
                  </a:lnTo>
                  <a:lnTo>
                    <a:pt x="89586" y="275390"/>
                  </a:lnTo>
                  <a:lnTo>
                    <a:pt x="89487" y="275548"/>
                  </a:lnTo>
                  <a:lnTo>
                    <a:pt x="89409" y="275625"/>
                  </a:lnTo>
                  <a:lnTo>
                    <a:pt x="89288" y="275674"/>
                  </a:lnTo>
                  <a:lnTo>
                    <a:pt x="89200" y="275750"/>
                  </a:lnTo>
                  <a:lnTo>
                    <a:pt x="89078" y="275876"/>
                  </a:lnTo>
                  <a:lnTo>
                    <a:pt x="89012" y="275998"/>
                  </a:lnTo>
                  <a:lnTo>
                    <a:pt x="88902" y="276201"/>
                  </a:lnTo>
                  <a:lnTo>
                    <a:pt x="88803" y="276431"/>
                  </a:lnTo>
                  <a:lnTo>
                    <a:pt x="88659" y="276718"/>
                  </a:lnTo>
                  <a:lnTo>
                    <a:pt x="88560" y="276936"/>
                  </a:lnTo>
                  <a:lnTo>
                    <a:pt x="88472" y="277120"/>
                  </a:lnTo>
                  <a:lnTo>
                    <a:pt x="88450" y="277327"/>
                  </a:lnTo>
                  <a:lnTo>
                    <a:pt x="88428" y="277556"/>
                  </a:lnTo>
                  <a:lnTo>
                    <a:pt x="88428" y="277725"/>
                  </a:lnTo>
                  <a:lnTo>
                    <a:pt x="88428" y="277865"/>
                  </a:lnTo>
                  <a:lnTo>
                    <a:pt x="88439" y="277887"/>
                  </a:lnTo>
                  <a:lnTo>
                    <a:pt x="88505" y="277991"/>
                  </a:lnTo>
                  <a:lnTo>
                    <a:pt x="88549" y="278045"/>
                  </a:lnTo>
                  <a:lnTo>
                    <a:pt x="88670" y="278207"/>
                  </a:lnTo>
                  <a:lnTo>
                    <a:pt x="88736" y="278338"/>
                  </a:lnTo>
                  <a:lnTo>
                    <a:pt x="88781" y="278490"/>
                  </a:lnTo>
                  <a:lnTo>
                    <a:pt x="88847" y="278642"/>
                  </a:lnTo>
                  <a:lnTo>
                    <a:pt x="88946" y="278874"/>
                  </a:lnTo>
                  <a:lnTo>
                    <a:pt x="89067" y="279142"/>
                  </a:lnTo>
                  <a:lnTo>
                    <a:pt x="89189" y="279341"/>
                  </a:lnTo>
                  <a:lnTo>
                    <a:pt x="89321" y="279498"/>
                  </a:lnTo>
                  <a:lnTo>
                    <a:pt x="89509" y="279667"/>
                  </a:lnTo>
                  <a:lnTo>
                    <a:pt x="89674" y="279776"/>
                  </a:lnTo>
                  <a:lnTo>
                    <a:pt x="89763" y="279841"/>
                  </a:lnTo>
                  <a:lnTo>
                    <a:pt x="89917" y="279896"/>
                  </a:lnTo>
                  <a:lnTo>
                    <a:pt x="90038" y="279911"/>
                  </a:lnTo>
                  <a:lnTo>
                    <a:pt x="90182" y="279874"/>
                  </a:lnTo>
                  <a:lnTo>
                    <a:pt x="90347" y="279781"/>
                  </a:lnTo>
                  <a:lnTo>
                    <a:pt x="90502" y="279726"/>
                  </a:lnTo>
                  <a:lnTo>
                    <a:pt x="90700" y="279677"/>
                  </a:lnTo>
                  <a:lnTo>
                    <a:pt x="90976" y="279626"/>
                  </a:lnTo>
                  <a:lnTo>
                    <a:pt x="91120" y="279626"/>
                  </a:lnTo>
                  <a:lnTo>
                    <a:pt x="91329" y="279672"/>
                  </a:lnTo>
                  <a:lnTo>
                    <a:pt x="91373" y="279754"/>
                  </a:lnTo>
                  <a:lnTo>
                    <a:pt x="91473" y="279902"/>
                  </a:lnTo>
                  <a:lnTo>
                    <a:pt x="91528" y="280038"/>
                  </a:lnTo>
                  <a:lnTo>
                    <a:pt x="91561" y="280168"/>
                  </a:lnTo>
                  <a:lnTo>
                    <a:pt x="91583" y="280339"/>
                  </a:lnTo>
                  <a:lnTo>
                    <a:pt x="91616" y="280485"/>
                  </a:lnTo>
                  <a:lnTo>
                    <a:pt x="91704" y="280649"/>
                  </a:lnTo>
                  <a:lnTo>
                    <a:pt x="92079" y="281032"/>
                  </a:lnTo>
                  <a:lnTo>
                    <a:pt x="92135" y="281273"/>
                  </a:lnTo>
                  <a:lnTo>
                    <a:pt x="92146" y="281563"/>
                  </a:lnTo>
                  <a:lnTo>
                    <a:pt x="92157" y="281748"/>
                  </a:lnTo>
                  <a:lnTo>
                    <a:pt x="92135" y="281956"/>
                  </a:lnTo>
                  <a:lnTo>
                    <a:pt x="92113" y="282159"/>
                  </a:lnTo>
                  <a:lnTo>
                    <a:pt x="92091" y="282348"/>
                  </a:lnTo>
                  <a:lnTo>
                    <a:pt x="92057" y="282501"/>
                  </a:lnTo>
                  <a:lnTo>
                    <a:pt x="92024" y="282646"/>
                  </a:lnTo>
                  <a:lnTo>
                    <a:pt x="92013" y="282755"/>
                  </a:lnTo>
                  <a:lnTo>
                    <a:pt x="91969" y="282890"/>
                  </a:lnTo>
                  <a:lnTo>
                    <a:pt x="91936" y="283003"/>
                  </a:lnTo>
                  <a:lnTo>
                    <a:pt x="91892" y="283120"/>
                  </a:lnTo>
                  <a:lnTo>
                    <a:pt x="91837" y="283252"/>
                  </a:lnTo>
                  <a:lnTo>
                    <a:pt x="91649" y="283476"/>
                  </a:lnTo>
                  <a:lnTo>
                    <a:pt x="91484" y="283726"/>
                  </a:lnTo>
                  <a:lnTo>
                    <a:pt x="91440" y="283863"/>
                  </a:lnTo>
                  <a:lnTo>
                    <a:pt x="91462" y="284013"/>
                  </a:lnTo>
                  <a:lnTo>
                    <a:pt x="91550" y="284183"/>
                  </a:lnTo>
                  <a:lnTo>
                    <a:pt x="91660" y="284367"/>
                  </a:lnTo>
                  <a:lnTo>
                    <a:pt x="91991" y="284584"/>
                  </a:lnTo>
                  <a:lnTo>
                    <a:pt x="92278" y="284842"/>
                  </a:lnTo>
                  <a:lnTo>
                    <a:pt x="92421" y="285094"/>
                  </a:lnTo>
                  <a:lnTo>
                    <a:pt x="92433" y="285280"/>
                  </a:lnTo>
                  <a:lnTo>
                    <a:pt x="92344" y="285531"/>
                  </a:lnTo>
                  <a:lnTo>
                    <a:pt x="92135" y="285881"/>
                  </a:lnTo>
                  <a:lnTo>
                    <a:pt x="92124" y="285897"/>
                  </a:lnTo>
                  <a:lnTo>
                    <a:pt x="92113" y="285908"/>
                  </a:lnTo>
                  <a:lnTo>
                    <a:pt x="91914" y="286085"/>
                  </a:lnTo>
                  <a:lnTo>
                    <a:pt x="91528" y="286271"/>
                  </a:lnTo>
                  <a:lnTo>
                    <a:pt x="91120" y="286251"/>
                  </a:lnTo>
                  <a:lnTo>
                    <a:pt x="90678" y="286271"/>
                  </a:lnTo>
                  <a:lnTo>
                    <a:pt x="90358" y="286448"/>
                  </a:lnTo>
                  <a:lnTo>
                    <a:pt x="90016" y="286787"/>
                  </a:lnTo>
                  <a:lnTo>
                    <a:pt x="89906" y="286987"/>
                  </a:lnTo>
                  <a:lnTo>
                    <a:pt x="89829" y="287152"/>
                  </a:lnTo>
                  <a:lnTo>
                    <a:pt x="89729" y="287390"/>
                  </a:lnTo>
                  <a:lnTo>
                    <a:pt x="89641" y="287655"/>
                  </a:lnTo>
                  <a:lnTo>
                    <a:pt x="89531" y="287946"/>
                  </a:lnTo>
                  <a:lnTo>
                    <a:pt x="89498" y="288071"/>
                  </a:lnTo>
                  <a:lnTo>
                    <a:pt x="89443" y="288271"/>
                  </a:lnTo>
                  <a:lnTo>
                    <a:pt x="89387" y="288568"/>
                  </a:lnTo>
                  <a:lnTo>
                    <a:pt x="89310" y="288725"/>
                  </a:lnTo>
                  <a:lnTo>
                    <a:pt x="89255" y="288846"/>
                  </a:lnTo>
                  <a:lnTo>
                    <a:pt x="89200" y="289032"/>
                  </a:lnTo>
                  <a:lnTo>
                    <a:pt x="89167" y="289215"/>
                  </a:lnTo>
                  <a:lnTo>
                    <a:pt x="89233" y="289304"/>
                  </a:lnTo>
                  <a:lnTo>
                    <a:pt x="89354" y="289387"/>
                  </a:lnTo>
                  <a:lnTo>
                    <a:pt x="89906" y="289725"/>
                  </a:lnTo>
                  <a:lnTo>
                    <a:pt x="90226" y="289975"/>
                  </a:lnTo>
                  <a:lnTo>
                    <a:pt x="90413" y="290111"/>
                  </a:lnTo>
                  <a:lnTo>
                    <a:pt x="90634" y="290337"/>
                  </a:lnTo>
                  <a:lnTo>
                    <a:pt x="90866" y="290552"/>
                  </a:lnTo>
                  <a:lnTo>
                    <a:pt x="91053" y="290817"/>
                  </a:lnTo>
                  <a:lnTo>
                    <a:pt x="91230" y="291111"/>
                  </a:lnTo>
                  <a:lnTo>
                    <a:pt x="91384" y="291454"/>
                  </a:lnTo>
                  <a:lnTo>
                    <a:pt x="91561" y="291612"/>
                  </a:lnTo>
                  <a:lnTo>
                    <a:pt x="91903" y="291827"/>
                  </a:lnTo>
                  <a:lnTo>
                    <a:pt x="92377" y="292161"/>
                  </a:lnTo>
                  <a:lnTo>
                    <a:pt x="92565" y="292297"/>
                  </a:lnTo>
                  <a:lnTo>
                    <a:pt x="92675" y="292361"/>
                  </a:lnTo>
                  <a:lnTo>
                    <a:pt x="92797" y="292498"/>
                  </a:lnTo>
                  <a:lnTo>
                    <a:pt x="92852" y="292577"/>
                  </a:lnTo>
                  <a:lnTo>
                    <a:pt x="92918" y="292687"/>
                  </a:lnTo>
                  <a:lnTo>
                    <a:pt x="93006" y="292760"/>
                  </a:lnTo>
                  <a:lnTo>
                    <a:pt x="93117" y="292857"/>
                  </a:lnTo>
                  <a:lnTo>
                    <a:pt x="93128" y="292859"/>
                  </a:lnTo>
                  <a:lnTo>
                    <a:pt x="93172" y="292901"/>
                  </a:lnTo>
                  <a:lnTo>
                    <a:pt x="93348" y="293091"/>
                  </a:lnTo>
                  <a:lnTo>
                    <a:pt x="93359" y="293107"/>
                  </a:lnTo>
                  <a:lnTo>
                    <a:pt x="93492" y="293270"/>
                  </a:lnTo>
                  <a:lnTo>
                    <a:pt x="93558" y="293438"/>
                  </a:lnTo>
                  <a:lnTo>
                    <a:pt x="93668" y="293547"/>
                  </a:lnTo>
                  <a:lnTo>
                    <a:pt x="93757" y="293680"/>
                  </a:lnTo>
                  <a:lnTo>
                    <a:pt x="93823" y="293859"/>
                  </a:lnTo>
                  <a:lnTo>
                    <a:pt x="93845" y="294050"/>
                  </a:lnTo>
                  <a:lnTo>
                    <a:pt x="93801" y="294275"/>
                  </a:lnTo>
                  <a:lnTo>
                    <a:pt x="93712" y="294517"/>
                  </a:lnTo>
                  <a:lnTo>
                    <a:pt x="93613" y="294712"/>
                  </a:lnTo>
                  <a:lnTo>
                    <a:pt x="93536" y="294869"/>
                  </a:lnTo>
                  <a:lnTo>
                    <a:pt x="93514" y="294898"/>
                  </a:lnTo>
                  <a:lnTo>
                    <a:pt x="93403" y="295024"/>
                  </a:lnTo>
                  <a:lnTo>
                    <a:pt x="93249" y="295192"/>
                  </a:lnTo>
                  <a:lnTo>
                    <a:pt x="93128" y="295365"/>
                  </a:lnTo>
                  <a:lnTo>
                    <a:pt x="93172" y="295481"/>
                  </a:lnTo>
                  <a:lnTo>
                    <a:pt x="93238" y="295665"/>
                  </a:lnTo>
                  <a:lnTo>
                    <a:pt x="93249" y="295844"/>
                  </a:lnTo>
                  <a:lnTo>
                    <a:pt x="93249" y="296011"/>
                  </a:lnTo>
                  <a:lnTo>
                    <a:pt x="93205" y="296173"/>
                  </a:lnTo>
                  <a:lnTo>
                    <a:pt x="93161" y="296277"/>
                  </a:lnTo>
                  <a:lnTo>
                    <a:pt x="93006" y="296491"/>
                  </a:lnTo>
                  <a:lnTo>
                    <a:pt x="92708" y="296716"/>
                  </a:lnTo>
                  <a:lnTo>
                    <a:pt x="92477" y="296904"/>
                  </a:lnTo>
                  <a:lnTo>
                    <a:pt x="92179" y="297049"/>
                  </a:lnTo>
                  <a:lnTo>
                    <a:pt x="92002" y="297209"/>
                  </a:lnTo>
                  <a:lnTo>
                    <a:pt x="91947" y="297361"/>
                  </a:lnTo>
                  <a:lnTo>
                    <a:pt x="91947" y="297513"/>
                  </a:lnTo>
                  <a:lnTo>
                    <a:pt x="91903" y="297643"/>
                  </a:lnTo>
                  <a:lnTo>
                    <a:pt x="91749" y="297774"/>
                  </a:lnTo>
                  <a:lnTo>
                    <a:pt x="91605" y="297846"/>
                  </a:lnTo>
                  <a:lnTo>
                    <a:pt x="91395" y="297912"/>
                  </a:lnTo>
                  <a:lnTo>
                    <a:pt x="91208" y="297955"/>
                  </a:lnTo>
                  <a:lnTo>
                    <a:pt x="91053" y="298045"/>
                  </a:lnTo>
                  <a:lnTo>
                    <a:pt x="90965" y="298141"/>
                  </a:lnTo>
                  <a:lnTo>
                    <a:pt x="90888" y="298228"/>
                  </a:lnTo>
                  <a:lnTo>
                    <a:pt x="90888" y="298233"/>
                  </a:lnTo>
                  <a:lnTo>
                    <a:pt x="90855" y="298377"/>
                  </a:lnTo>
                  <a:lnTo>
                    <a:pt x="90833" y="298596"/>
                  </a:lnTo>
                  <a:lnTo>
                    <a:pt x="90855" y="298687"/>
                  </a:lnTo>
                  <a:lnTo>
                    <a:pt x="90932" y="298928"/>
                  </a:lnTo>
                  <a:lnTo>
                    <a:pt x="91009" y="299134"/>
                  </a:lnTo>
                  <a:lnTo>
                    <a:pt x="91020" y="299163"/>
                  </a:lnTo>
                  <a:lnTo>
                    <a:pt x="91120" y="299342"/>
                  </a:lnTo>
                  <a:lnTo>
                    <a:pt x="91175" y="299449"/>
                  </a:lnTo>
                  <a:lnTo>
                    <a:pt x="91197" y="299495"/>
                  </a:lnTo>
                  <a:lnTo>
                    <a:pt x="91318" y="299709"/>
                  </a:lnTo>
                  <a:lnTo>
                    <a:pt x="91373" y="299800"/>
                  </a:lnTo>
                  <a:lnTo>
                    <a:pt x="91406" y="299849"/>
                  </a:lnTo>
                  <a:lnTo>
                    <a:pt x="91429" y="299892"/>
                  </a:lnTo>
                  <a:lnTo>
                    <a:pt x="91528" y="299985"/>
                  </a:lnTo>
                  <a:lnTo>
                    <a:pt x="91726" y="300172"/>
                  </a:lnTo>
                  <a:lnTo>
                    <a:pt x="91881" y="300338"/>
                  </a:lnTo>
                  <a:lnTo>
                    <a:pt x="92024" y="300456"/>
                  </a:lnTo>
                  <a:lnTo>
                    <a:pt x="92179" y="300495"/>
                  </a:lnTo>
                  <a:lnTo>
                    <a:pt x="92399" y="300544"/>
                  </a:lnTo>
                  <a:lnTo>
                    <a:pt x="92808" y="300627"/>
                  </a:lnTo>
                  <a:lnTo>
                    <a:pt x="93227" y="300850"/>
                  </a:lnTo>
                  <a:lnTo>
                    <a:pt x="93503" y="301057"/>
                  </a:lnTo>
                  <a:lnTo>
                    <a:pt x="93845" y="301402"/>
                  </a:lnTo>
                  <a:lnTo>
                    <a:pt x="93922" y="301490"/>
                  </a:lnTo>
                  <a:lnTo>
                    <a:pt x="94264" y="301869"/>
                  </a:lnTo>
                  <a:lnTo>
                    <a:pt x="94429" y="302027"/>
                  </a:lnTo>
                  <a:lnTo>
                    <a:pt x="94672" y="302053"/>
                  </a:lnTo>
                  <a:lnTo>
                    <a:pt x="95169" y="301998"/>
                  </a:lnTo>
                  <a:lnTo>
                    <a:pt x="95202" y="301995"/>
                  </a:lnTo>
                  <a:lnTo>
                    <a:pt x="95753" y="301945"/>
                  </a:lnTo>
                  <a:lnTo>
                    <a:pt x="95952" y="301935"/>
                  </a:lnTo>
                  <a:lnTo>
                    <a:pt x="95985" y="301932"/>
                  </a:lnTo>
                  <a:lnTo>
                    <a:pt x="95985" y="301932"/>
                  </a:lnTo>
                  <a:lnTo>
                    <a:pt x="96018" y="301949"/>
                  </a:lnTo>
                  <a:lnTo>
                    <a:pt x="96095" y="302033"/>
                  </a:lnTo>
                  <a:lnTo>
                    <a:pt x="96173" y="302134"/>
                  </a:lnTo>
                  <a:lnTo>
                    <a:pt x="96250" y="302236"/>
                  </a:lnTo>
                  <a:lnTo>
                    <a:pt x="96316" y="302371"/>
                  </a:lnTo>
                  <a:lnTo>
                    <a:pt x="96316" y="302672"/>
                  </a:lnTo>
                  <a:lnTo>
                    <a:pt x="96239" y="302922"/>
                  </a:lnTo>
                  <a:lnTo>
                    <a:pt x="96118" y="303159"/>
                  </a:lnTo>
                  <a:lnTo>
                    <a:pt x="95985" y="303333"/>
                  </a:lnTo>
                  <a:lnTo>
                    <a:pt x="95831" y="303608"/>
                  </a:lnTo>
                  <a:lnTo>
                    <a:pt x="95643" y="303869"/>
                  </a:lnTo>
                  <a:lnTo>
                    <a:pt x="95500" y="304051"/>
                  </a:lnTo>
                  <a:lnTo>
                    <a:pt x="95069" y="304212"/>
                  </a:lnTo>
                  <a:lnTo>
                    <a:pt x="94573" y="304347"/>
                  </a:lnTo>
                  <a:lnTo>
                    <a:pt x="94198" y="304774"/>
                  </a:lnTo>
                  <a:lnTo>
                    <a:pt x="93966" y="305348"/>
                  </a:lnTo>
                  <a:lnTo>
                    <a:pt x="93955" y="306013"/>
                  </a:lnTo>
                  <a:lnTo>
                    <a:pt x="94121" y="306614"/>
                  </a:lnTo>
                  <a:lnTo>
                    <a:pt x="94121" y="306727"/>
                  </a:lnTo>
                  <a:lnTo>
                    <a:pt x="94121" y="307606"/>
                  </a:lnTo>
                  <a:lnTo>
                    <a:pt x="94010" y="308034"/>
                  </a:lnTo>
                  <a:lnTo>
                    <a:pt x="93525" y="308707"/>
                  </a:lnTo>
                  <a:lnTo>
                    <a:pt x="93161" y="309135"/>
                  </a:lnTo>
                  <a:lnTo>
                    <a:pt x="92907" y="309335"/>
                  </a:lnTo>
                  <a:lnTo>
                    <a:pt x="92642" y="309510"/>
                  </a:lnTo>
                  <a:lnTo>
                    <a:pt x="92620" y="309527"/>
                  </a:lnTo>
                  <a:lnTo>
                    <a:pt x="92433" y="309535"/>
                  </a:lnTo>
                  <a:lnTo>
                    <a:pt x="92102" y="309435"/>
                  </a:lnTo>
                  <a:lnTo>
                    <a:pt x="91561" y="309217"/>
                  </a:lnTo>
                  <a:lnTo>
                    <a:pt x="91053" y="309199"/>
                  </a:lnTo>
                  <a:lnTo>
                    <a:pt x="90711" y="309262"/>
                  </a:lnTo>
                  <a:lnTo>
                    <a:pt x="90513" y="309533"/>
                  </a:lnTo>
                  <a:lnTo>
                    <a:pt x="90502" y="309544"/>
                  </a:lnTo>
                  <a:lnTo>
                    <a:pt x="90171" y="310055"/>
                  </a:lnTo>
                  <a:lnTo>
                    <a:pt x="90027" y="310251"/>
                  </a:lnTo>
                  <a:lnTo>
                    <a:pt x="90016" y="310260"/>
                  </a:lnTo>
                  <a:lnTo>
                    <a:pt x="89851" y="310493"/>
                  </a:lnTo>
                  <a:lnTo>
                    <a:pt x="89752" y="310689"/>
                  </a:lnTo>
                  <a:lnTo>
                    <a:pt x="89674" y="310926"/>
                  </a:lnTo>
                  <a:lnTo>
                    <a:pt x="89553" y="311165"/>
                  </a:lnTo>
                  <a:lnTo>
                    <a:pt x="89465" y="311276"/>
                  </a:lnTo>
                  <a:lnTo>
                    <a:pt x="89310" y="311505"/>
                  </a:lnTo>
                  <a:lnTo>
                    <a:pt x="89189" y="311737"/>
                  </a:lnTo>
                  <a:lnTo>
                    <a:pt x="89134" y="312141"/>
                  </a:lnTo>
                  <a:lnTo>
                    <a:pt x="89145" y="312305"/>
                  </a:lnTo>
                  <a:lnTo>
                    <a:pt x="89178" y="312661"/>
                  </a:lnTo>
                  <a:lnTo>
                    <a:pt x="89145" y="312834"/>
                  </a:lnTo>
                  <a:lnTo>
                    <a:pt x="89145" y="312836"/>
                  </a:lnTo>
                  <a:lnTo>
                    <a:pt x="89067" y="313047"/>
                  </a:lnTo>
                  <a:lnTo>
                    <a:pt x="88990" y="313212"/>
                  </a:lnTo>
                  <a:lnTo>
                    <a:pt x="88891" y="313260"/>
                  </a:lnTo>
                  <a:lnTo>
                    <a:pt x="88781" y="313291"/>
                  </a:lnTo>
                  <a:lnTo>
                    <a:pt x="88747" y="313302"/>
                  </a:lnTo>
                  <a:lnTo>
                    <a:pt x="88637" y="313294"/>
                  </a:lnTo>
                  <a:lnTo>
                    <a:pt x="88483" y="313291"/>
                  </a:lnTo>
                  <a:lnTo>
                    <a:pt x="88284" y="313290"/>
                  </a:lnTo>
                  <a:lnTo>
                    <a:pt x="88141" y="313309"/>
                  </a:lnTo>
                  <a:lnTo>
                    <a:pt x="87964" y="313369"/>
                  </a:lnTo>
                  <a:lnTo>
                    <a:pt x="87953" y="313372"/>
                  </a:lnTo>
                  <a:lnTo>
                    <a:pt x="87755" y="313437"/>
                  </a:lnTo>
                  <a:lnTo>
                    <a:pt x="87755" y="313437"/>
                  </a:lnTo>
                  <a:lnTo>
                    <a:pt x="87600" y="313529"/>
                  </a:lnTo>
                  <a:lnTo>
                    <a:pt x="87534" y="313581"/>
                  </a:lnTo>
                  <a:lnTo>
                    <a:pt x="87368" y="313706"/>
                  </a:lnTo>
                  <a:lnTo>
                    <a:pt x="87137" y="313871"/>
                  </a:lnTo>
                  <a:lnTo>
                    <a:pt x="86982" y="314010"/>
                  </a:lnTo>
                  <a:lnTo>
                    <a:pt x="86839" y="314118"/>
                  </a:lnTo>
                  <a:lnTo>
                    <a:pt x="86739" y="314156"/>
                  </a:lnTo>
                  <a:lnTo>
                    <a:pt x="86607" y="314166"/>
                  </a:lnTo>
                  <a:lnTo>
                    <a:pt x="86320" y="314140"/>
                  </a:lnTo>
                  <a:lnTo>
                    <a:pt x="86309" y="314136"/>
                  </a:lnTo>
                  <a:lnTo>
                    <a:pt x="85945" y="314056"/>
                  </a:lnTo>
                  <a:lnTo>
                    <a:pt x="85835" y="314025"/>
                  </a:lnTo>
                  <a:lnTo>
                    <a:pt x="85769" y="314016"/>
                  </a:lnTo>
                  <a:lnTo>
                    <a:pt x="85658" y="314043"/>
                  </a:lnTo>
                  <a:lnTo>
                    <a:pt x="85625" y="314101"/>
                  </a:lnTo>
                  <a:lnTo>
                    <a:pt x="85548" y="314219"/>
                  </a:lnTo>
                  <a:lnTo>
                    <a:pt x="85526" y="314292"/>
                  </a:lnTo>
                  <a:lnTo>
                    <a:pt x="85515" y="314316"/>
                  </a:lnTo>
                  <a:lnTo>
                    <a:pt x="85570" y="314497"/>
                  </a:lnTo>
                  <a:lnTo>
                    <a:pt x="85702" y="314806"/>
                  </a:lnTo>
                  <a:lnTo>
                    <a:pt x="85780" y="315069"/>
                  </a:lnTo>
                  <a:lnTo>
                    <a:pt x="85813" y="315279"/>
                  </a:lnTo>
                  <a:lnTo>
                    <a:pt x="85802" y="315410"/>
                  </a:lnTo>
                  <a:lnTo>
                    <a:pt x="85736" y="315574"/>
                  </a:lnTo>
                  <a:lnTo>
                    <a:pt x="85592" y="315732"/>
                  </a:lnTo>
                  <a:lnTo>
                    <a:pt x="85360" y="315918"/>
                  </a:lnTo>
                  <a:lnTo>
                    <a:pt x="84996" y="316208"/>
                  </a:lnTo>
                  <a:lnTo>
                    <a:pt x="84765" y="316364"/>
                  </a:lnTo>
                  <a:lnTo>
                    <a:pt x="84588" y="316418"/>
                  </a:lnTo>
                  <a:lnTo>
                    <a:pt x="84378" y="316442"/>
                  </a:lnTo>
                  <a:lnTo>
                    <a:pt x="84125" y="316454"/>
                  </a:lnTo>
                  <a:lnTo>
                    <a:pt x="84092" y="316461"/>
                  </a:lnTo>
                  <a:lnTo>
                    <a:pt x="83970" y="316484"/>
                  </a:lnTo>
                  <a:lnTo>
                    <a:pt x="83849" y="316508"/>
                  </a:lnTo>
                  <a:lnTo>
                    <a:pt x="83838" y="316522"/>
                  </a:lnTo>
                  <a:lnTo>
                    <a:pt x="83716" y="316616"/>
                  </a:lnTo>
                  <a:lnTo>
                    <a:pt x="83463" y="316896"/>
                  </a:lnTo>
                  <a:lnTo>
                    <a:pt x="83374" y="317057"/>
                  </a:lnTo>
                  <a:lnTo>
                    <a:pt x="83286" y="317308"/>
                  </a:lnTo>
                  <a:lnTo>
                    <a:pt x="83209" y="317573"/>
                  </a:lnTo>
                  <a:lnTo>
                    <a:pt x="83198" y="317808"/>
                  </a:lnTo>
                  <a:lnTo>
                    <a:pt x="83231" y="317977"/>
                  </a:lnTo>
                  <a:lnTo>
                    <a:pt x="83253" y="318152"/>
                  </a:lnTo>
                  <a:lnTo>
                    <a:pt x="83209" y="318371"/>
                  </a:lnTo>
                  <a:lnTo>
                    <a:pt x="83065" y="318659"/>
                  </a:lnTo>
                  <a:lnTo>
                    <a:pt x="82823" y="319000"/>
                  </a:lnTo>
                  <a:lnTo>
                    <a:pt x="82624" y="319026"/>
                  </a:lnTo>
                  <a:lnTo>
                    <a:pt x="82437" y="319024"/>
                  </a:lnTo>
                  <a:lnTo>
                    <a:pt x="82172" y="318910"/>
                  </a:lnTo>
                  <a:lnTo>
                    <a:pt x="81929" y="318726"/>
                  </a:lnTo>
                  <a:lnTo>
                    <a:pt x="81852" y="318661"/>
                  </a:lnTo>
                  <a:lnTo>
                    <a:pt x="81642" y="318480"/>
                  </a:lnTo>
                  <a:lnTo>
                    <a:pt x="81477" y="318282"/>
                  </a:lnTo>
                  <a:lnTo>
                    <a:pt x="81477" y="317882"/>
                  </a:lnTo>
                  <a:lnTo>
                    <a:pt x="81488" y="317591"/>
                  </a:lnTo>
                  <a:lnTo>
                    <a:pt x="81488" y="317474"/>
                  </a:lnTo>
                  <a:lnTo>
                    <a:pt x="81477" y="317410"/>
                  </a:lnTo>
                  <a:lnTo>
                    <a:pt x="81477" y="317190"/>
                  </a:lnTo>
                  <a:lnTo>
                    <a:pt x="81455" y="317155"/>
                  </a:lnTo>
                  <a:lnTo>
                    <a:pt x="81322" y="316813"/>
                  </a:lnTo>
                  <a:lnTo>
                    <a:pt x="81311" y="316791"/>
                  </a:lnTo>
                  <a:lnTo>
                    <a:pt x="80914" y="316493"/>
                  </a:lnTo>
                  <a:lnTo>
                    <a:pt x="80704" y="316205"/>
                  </a:lnTo>
                  <a:lnTo>
                    <a:pt x="80715" y="316010"/>
                  </a:lnTo>
                  <a:lnTo>
                    <a:pt x="80638" y="315728"/>
                  </a:lnTo>
                  <a:lnTo>
                    <a:pt x="80550" y="315552"/>
                  </a:lnTo>
                  <a:lnTo>
                    <a:pt x="80418" y="315396"/>
                  </a:lnTo>
                  <a:lnTo>
                    <a:pt x="80153" y="315149"/>
                  </a:lnTo>
                  <a:lnTo>
                    <a:pt x="80065" y="314952"/>
                  </a:lnTo>
                  <a:lnTo>
                    <a:pt x="79987" y="314738"/>
                  </a:lnTo>
                  <a:lnTo>
                    <a:pt x="79833" y="314661"/>
                  </a:lnTo>
                  <a:lnTo>
                    <a:pt x="79634" y="314730"/>
                  </a:lnTo>
                  <a:lnTo>
                    <a:pt x="79502" y="314866"/>
                  </a:lnTo>
                  <a:lnTo>
                    <a:pt x="79270" y="315080"/>
                  </a:lnTo>
                  <a:lnTo>
                    <a:pt x="78851" y="315312"/>
                  </a:lnTo>
                  <a:lnTo>
                    <a:pt x="78432" y="315458"/>
                  </a:lnTo>
                  <a:lnTo>
                    <a:pt x="78145" y="315473"/>
                  </a:lnTo>
                  <a:lnTo>
                    <a:pt x="77957" y="315465"/>
                  </a:lnTo>
                  <a:lnTo>
                    <a:pt x="77825" y="315436"/>
                  </a:lnTo>
                  <a:lnTo>
                    <a:pt x="77659" y="315389"/>
                  </a:lnTo>
                  <a:lnTo>
                    <a:pt x="77483" y="315291"/>
                  </a:lnTo>
                  <a:lnTo>
                    <a:pt x="77240" y="315198"/>
                  </a:lnTo>
                  <a:lnTo>
                    <a:pt x="76942" y="315146"/>
                  </a:lnTo>
                  <a:lnTo>
                    <a:pt x="76512" y="315091"/>
                  </a:lnTo>
                  <a:lnTo>
                    <a:pt x="76037" y="314973"/>
                  </a:lnTo>
                  <a:lnTo>
                    <a:pt x="75762" y="314908"/>
                  </a:lnTo>
                  <a:lnTo>
                    <a:pt x="75320" y="314767"/>
                  </a:lnTo>
                  <a:lnTo>
                    <a:pt x="75155" y="314732"/>
                  </a:lnTo>
                  <a:lnTo>
                    <a:pt x="74956" y="314784"/>
                  </a:lnTo>
                  <a:lnTo>
                    <a:pt x="74592" y="314899"/>
                  </a:lnTo>
                  <a:lnTo>
                    <a:pt x="74162" y="315035"/>
                  </a:lnTo>
                  <a:lnTo>
                    <a:pt x="73599" y="315238"/>
                  </a:lnTo>
                  <a:lnTo>
                    <a:pt x="73047" y="315398"/>
                  </a:lnTo>
                  <a:lnTo>
                    <a:pt x="72661" y="315365"/>
                  </a:lnTo>
                  <a:lnTo>
                    <a:pt x="72275" y="315250"/>
                  </a:lnTo>
                  <a:lnTo>
                    <a:pt x="71933" y="315008"/>
                  </a:lnTo>
                  <a:lnTo>
                    <a:pt x="71602" y="314742"/>
                  </a:lnTo>
                  <a:lnTo>
                    <a:pt x="71415" y="314549"/>
                  </a:lnTo>
                  <a:lnTo>
                    <a:pt x="71271" y="314395"/>
                  </a:lnTo>
                  <a:lnTo>
                    <a:pt x="71161" y="314282"/>
                  </a:lnTo>
                  <a:lnTo>
                    <a:pt x="70863" y="313795"/>
                  </a:lnTo>
                  <a:lnTo>
                    <a:pt x="70664" y="313263"/>
                  </a:lnTo>
                  <a:lnTo>
                    <a:pt x="70466" y="312607"/>
                  </a:lnTo>
                  <a:lnTo>
                    <a:pt x="70311" y="312034"/>
                  </a:lnTo>
                  <a:lnTo>
                    <a:pt x="70267" y="311605"/>
                  </a:lnTo>
                  <a:lnTo>
                    <a:pt x="69925" y="311073"/>
                  </a:lnTo>
                  <a:lnTo>
                    <a:pt x="69484" y="310743"/>
                  </a:lnTo>
                  <a:lnTo>
                    <a:pt x="69318" y="310656"/>
                  </a:lnTo>
                  <a:lnTo>
                    <a:pt x="69197" y="310662"/>
                  </a:lnTo>
                  <a:lnTo>
                    <a:pt x="68921" y="310701"/>
                  </a:lnTo>
                  <a:lnTo>
                    <a:pt x="68700" y="310649"/>
                  </a:lnTo>
                  <a:lnTo>
                    <a:pt x="68502" y="310557"/>
                  </a:lnTo>
                  <a:lnTo>
                    <a:pt x="68380" y="310468"/>
                  </a:lnTo>
                  <a:lnTo>
                    <a:pt x="68215" y="310332"/>
                  </a:lnTo>
                  <a:lnTo>
                    <a:pt x="67983" y="310192"/>
                  </a:lnTo>
                  <a:lnTo>
                    <a:pt x="67652" y="309997"/>
                  </a:lnTo>
                  <a:lnTo>
                    <a:pt x="67277" y="309764"/>
                  </a:lnTo>
                  <a:lnTo>
                    <a:pt x="67090" y="309599"/>
                  </a:lnTo>
                  <a:lnTo>
                    <a:pt x="66979" y="309481"/>
                  </a:lnTo>
                  <a:lnTo>
                    <a:pt x="66957" y="309445"/>
                  </a:lnTo>
                  <a:lnTo>
                    <a:pt x="66880" y="309317"/>
                  </a:lnTo>
                  <a:lnTo>
                    <a:pt x="66825" y="309230"/>
                  </a:lnTo>
                  <a:lnTo>
                    <a:pt x="66759" y="309138"/>
                  </a:lnTo>
                  <a:lnTo>
                    <a:pt x="66681" y="309013"/>
                  </a:lnTo>
                  <a:lnTo>
                    <a:pt x="66637" y="308918"/>
                  </a:lnTo>
                  <a:lnTo>
                    <a:pt x="66549" y="308824"/>
                  </a:lnTo>
                  <a:lnTo>
                    <a:pt x="66417" y="308747"/>
                  </a:lnTo>
                  <a:lnTo>
                    <a:pt x="66229" y="308600"/>
                  </a:lnTo>
                  <a:lnTo>
                    <a:pt x="66053" y="308472"/>
                  </a:lnTo>
                  <a:lnTo>
                    <a:pt x="65986" y="308467"/>
                  </a:lnTo>
                  <a:lnTo>
                    <a:pt x="65854" y="308498"/>
                  </a:lnTo>
                  <a:lnTo>
                    <a:pt x="65556" y="308644"/>
                  </a:lnTo>
                  <a:lnTo>
                    <a:pt x="65225" y="308844"/>
                  </a:lnTo>
                  <a:lnTo>
                    <a:pt x="64706" y="309069"/>
                  </a:lnTo>
                  <a:lnTo>
                    <a:pt x="64464" y="309153"/>
                  </a:lnTo>
                  <a:lnTo>
                    <a:pt x="64342" y="309164"/>
                  </a:lnTo>
                  <a:lnTo>
                    <a:pt x="64133" y="308985"/>
                  </a:lnTo>
                  <a:lnTo>
                    <a:pt x="63901" y="308770"/>
                  </a:lnTo>
                  <a:lnTo>
                    <a:pt x="63813" y="308726"/>
                  </a:lnTo>
                  <a:lnTo>
                    <a:pt x="63769" y="308695"/>
                  </a:lnTo>
                  <a:lnTo>
                    <a:pt x="63680" y="308621"/>
                  </a:lnTo>
                  <a:lnTo>
                    <a:pt x="63614" y="308514"/>
                  </a:lnTo>
                  <a:lnTo>
                    <a:pt x="63504" y="308025"/>
                  </a:lnTo>
                  <a:lnTo>
                    <a:pt x="63383" y="307599"/>
                  </a:lnTo>
                  <a:lnTo>
                    <a:pt x="63250" y="307166"/>
                  </a:lnTo>
                  <a:lnTo>
                    <a:pt x="63162" y="307088"/>
                  </a:lnTo>
                  <a:lnTo>
                    <a:pt x="63063" y="307061"/>
                  </a:lnTo>
                  <a:lnTo>
                    <a:pt x="62985" y="307079"/>
                  </a:lnTo>
                  <a:lnTo>
                    <a:pt x="62930" y="307160"/>
                  </a:lnTo>
                  <a:lnTo>
                    <a:pt x="62919" y="307267"/>
                  </a:lnTo>
                  <a:lnTo>
                    <a:pt x="62963" y="307500"/>
                  </a:lnTo>
                  <a:lnTo>
                    <a:pt x="62985" y="307605"/>
                  </a:lnTo>
                  <a:lnTo>
                    <a:pt x="63007" y="307719"/>
                  </a:lnTo>
                  <a:lnTo>
                    <a:pt x="63030" y="307810"/>
                  </a:lnTo>
                  <a:lnTo>
                    <a:pt x="63040" y="307898"/>
                  </a:lnTo>
                  <a:lnTo>
                    <a:pt x="63063" y="308047"/>
                  </a:lnTo>
                  <a:lnTo>
                    <a:pt x="63074" y="308167"/>
                  </a:lnTo>
                  <a:lnTo>
                    <a:pt x="63040" y="308393"/>
                  </a:lnTo>
                  <a:lnTo>
                    <a:pt x="62963" y="308614"/>
                  </a:lnTo>
                  <a:lnTo>
                    <a:pt x="62842" y="308812"/>
                  </a:lnTo>
                  <a:lnTo>
                    <a:pt x="62754" y="308934"/>
                  </a:lnTo>
                  <a:lnTo>
                    <a:pt x="62654" y="309188"/>
                  </a:lnTo>
                  <a:lnTo>
                    <a:pt x="62643" y="309222"/>
                  </a:lnTo>
                  <a:lnTo>
                    <a:pt x="62632" y="309384"/>
                  </a:lnTo>
                  <a:lnTo>
                    <a:pt x="62621" y="309503"/>
                  </a:lnTo>
                  <a:lnTo>
                    <a:pt x="62566" y="309616"/>
                  </a:lnTo>
                  <a:lnTo>
                    <a:pt x="62401" y="309781"/>
                  </a:lnTo>
                  <a:lnTo>
                    <a:pt x="62290" y="309876"/>
                  </a:lnTo>
                  <a:lnTo>
                    <a:pt x="62147" y="310049"/>
                  </a:lnTo>
                  <a:lnTo>
                    <a:pt x="61992" y="310287"/>
                  </a:lnTo>
                  <a:lnTo>
                    <a:pt x="61893" y="310587"/>
                  </a:lnTo>
                  <a:lnTo>
                    <a:pt x="61871" y="310779"/>
                  </a:lnTo>
                  <a:lnTo>
                    <a:pt x="61882" y="311029"/>
                  </a:lnTo>
                  <a:lnTo>
                    <a:pt x="61948" y="311352"/>
                  </a:lnTo>
                  <a:lnTo>
                    <a:pt x="61970" y="311430"/>
                  </a:lnTo>
                  <a:lnTo>
                    <a:pt x="62059" y="311701"/>
                  </a:lnTo>
                  <a:lnTo>
                    <a:pt x="62136" y="311955"/>
                  </a:lnTo>
                  <a:lnTo>
                    <a:pt x="62257" y="312156"/>
                  </a:lnTo>
                  <a:lnTo>
                    <a:pt x="62368" y="312387"/>
                  </a:lnTo>
                  <a:lnTo>
                    <a:pt x="62401" y="312553"/>
                  </a:lnTo>
                  <a:lnTo>
                    <a:pt x="62378" y="312789"/>
                  </a:lnTo>
                  <a:lnTo>
                    <a:pt x="62334" y="312990"/>
                  </a:lnTo>
                  <a:lnTo>
                    <a:pt x="62257" y="313216"/>
                  </a:lnTo>
                  <a:lnTo>
                    <a:pt x="62103" y="313480"/>
                  </a:lnTo>
                  <a:lnTo>
                    <a:pt x="61959" y="313685"/>
                  </a:lnTo>
                  <a:lnTo>
                    <a:pt x="61926" y="313757"/>
                  </a:lnTo>
                  <a:lnTo>
                    <a:pt x="61838" y="313911"/>
                  </a:lnTo>
                  <a:lnTo>
                    <a:pt x="61750" y="314079"/>
                  </a:lnTo>
                  <a:lnTo>
                    <a:pt x="61595" y="314356"/>
                  </a:lnTo>
                  <a:lnTo>
                    <a:pt x="61474" y="314588"/>
                  </a:lnTo>
                  <a:lnTo>
                    <a:pt x="61308" y="314841"/>
                  </a:lnTo>
                  <a:lnTo>
                    <a:pt x="61198" y="315006"/>
                  </a:lnTo>
                  <a:lnTo>
                    <a:pt x="61099" y="315156"/>
                  </a:lnTo>
                  <a:lnTo>
                    <a:pt x="60955" y="315294"/>
                  </a:lnTo>
                  <a:lnTo>
                    <a:pt x="60801" y="315429"/>
                  </a:lnTo>
                  <a:lnTo>
                    <a:pt x="60635" y="315574"/>
                  </a:lnTo>
                  <a:lnTo>
                    <a:pt x="60470" y="315709"/>
                  </a:lnTo>
                  <a:lnTo>
                    <a:pt x="60315" y="315859"/>
                  </a:lnTo>
                  <a:lnTo>
                    <a:pt x="60128" y="316007"/>
                  </a:lnTo>
                  <a:lnTo>
                    <a:pt x="60051" y="316056"/>
                  </a:lnTo>
                  <a:lnTo>
                    <a:pt x="59907" y="316155"/>
                  </a:lnTo>
                  <a:lnTo>
                    <a:pt x="59742" y="316244"/>
                  </a:lnTo>
                  <a:lnTo>
                    <a:pt x="59642" y="316268"/>
                  </a:lnTo>
                  <a:lnTo>
                    <a:pt x="59631" y="316271"/>
                  </a:lnTo>
                  <a:lnTo>
                    <a:pt x="59576" y="316278"/>
                  </a:lnTo>
                  <a:lnTo>
                    <a:pt x="59510" y="316280"/>
                  </a:lnTo>
                  <a:lnTo>
                    <a:pt x="59344" y="316263"/>
                  </a:lnTo>
                  <a:lnTo>
                    <a:pt x="59157" y="316230"/>
                  </a:lnTo>
                  <a:lnTo>
                    <a:pt x="58980" y="316195"/>
                  </a:lnTo>
                  <a:lnTo>
                    <a:pt x="58682" y="316157"/>
                  </a:lnTo>
                  <a:lnTo>
                    <a:pt x="58517" y="316134"/>
                  </a:lnTo>
                  <a:lnTo>
                    <a:pt x="58307" y="316128"/>
                  </a:lnTo>
                  <a:lnTo>
                    <a:pt x="58142" y="316125"/>
                  </a:lnTo>
                  <a:lnTo>
                    <a:pt x="57965" y="316165"/>
                  </a:lnTo>
                  <a:lnTo>
                    <a:pt x="57811" y="316224"/>
                  </a:lnTo>
                  <a:lnTo>
                    <a:pt x="57645" y="316315"/>
                  </a:lnTo>
                  <a:lnTo>
                    <a:pt x="57524" y="316396"/>
                  </a:lnTo>
                  <a:lnTo>
                    <a:pt x="57447" y="316461"/>
                  </a:lnTo>
                  <a:lnTo>
                    <a:pt x="57380" y="316518"/>
                  </a:lnTo>
                  <a:lnTo>
                    <a:pt x="57314" y="316614"/>
                  </a:lnTo>
                  <a:lnTo>
                    <a:pt x="57270" y="316703"/>
                  </a:lnTo>
                  <a:lnTo>
                    <a:pt x="57237" y="316802"/>
                  </a:lnTo>
                  <a:lnTo>
                    <a:pt x="57193" y="316913"/>
                  </a:lnTo>
                  <a:lnTo>
                    <a:pt x="57149" y="317009"/>
                  </a:lnTo>
                  <a:lnTo>
                    <a:pt x="57094" y="317104"/>
                  </a:lnTo>
                  <a:lnTo>
                    <a:pt x="57083" y="317117"/>
                  </a:lnTo>
                  <a:lnTo>
                    <a:pt x="57005" y="317183"/>
                  </a:lnTo>
                  <a:lnTo>
                    <a:pt x="56928" y="317235"/>
                  </a:lnTo>
                  <a:lnTo>
                    <a:pt x="56851" y="317284"/>
                  </a:lnTo>
                  <a:lnTo>
                    <a:pt x="56752" y="317490"/>
                  </a:lnTo>
                  <a:lnTo>
                    <a:pt x="56608" y="317757"/>
                  </a:lnTo>
                  <a:lnTo>
                    <a:pt x="56498" y="318153"/>
                  </a:lnTo>
                  <a:lnTo>
                    <a:pt x="56476" y="318660"/>
                  </a:lnTo>
                  <a:lnTo>
                    <a:pt x="56432" y="319013"/>
                  </a:lnTo>
                  <a:lnTo>
                    <a:pt x="56321" y="319192"/>
                  </a:lnTo>
                  <a:lnTo>
                    <a:pt x="55869" y="319279"/>
                  </a:lnTo>
                  <a:lnTo>
                    <a:pt x="55339" y="319305"/>
                  </a:lnTo>
                  <a:lnTo>
                    <a:pt x="55042" y="319500"/>
                  </a:lnTo>
                  <a:lnTo>
                    <a:pt x="55020" y="319571"/>
                  </a:lnTo>
                  <a:lnTo>
                    <a:pt x="55020" y="319687"/>
                  </a:lnTo>
                  <a:lnTo>
                    <a:pt x="55042" y="319844"/>
                  </a:lnTo>
                  <a:lnTo>
                    <a:pt x="55075" y="320012"/>
                  </a:lnTo>
                  <a:lnTo>
                    <a:pt x="55086" y="320065"/>
                  </a:lnTo>
                  <a:lnTo>
                    <a:pt x="55141" y="320342"/>
                  </a:lnTo>
                  <a:lnTo>
                    <a:pt x="55163" y="320572"/>
                  </a:lnTo>
                  <a:lnTo>
                    <a:pt x="55086" y="320860"/>
                  </a:lnTo>
                  <a:lnTo>
                    <a:pt x="55008" y="321048"/>
                  </a:lnTo>
                  <a:lnTo>
                    <a:pt x="54865" y="321266"/>
                  </a:lnTo>
                  <a:lnTo>
                    <a:pt x="54722" y="321475"/>
                  </a:lnTo>
                  <a:lnTo>
                    <a:pt x="54468" y="321699"/>
                  </a:lnTo>
                  <a:lnTo>
                    <a:pt x="54181" y="321837"/>
                  </a:lnTo>
                  <a:lnTo>
                    <a:pt x="53751" y="322055"/>
                  </a:lnTo>
                  <a:lnTo>
                    <a:pt x="53254" y="322210"/>
                  </a:lnTo>
                  <a:lnTo>
                    <a:pt x="53078" y="322240"/>
                  </a:lnTo>
                  <a:lnTo>
                    <a:pt x="52813" y="322252"/>
                  </a:lnTo>
                  <a:lnTo>
                    <a:pt x="52669" y="322246"/>
                  </a:lnTo>
                  <a:lnTo>
                    <a:pt x="52559" y="322240"/>
                  </a:lnTo>
                  <a:lnTo>
                    <a:pt x="52482" y="322225"/>
                  </a:lnTo>
                  <a:lnTo>
                    <a:pt x="52394" y="322179"/>
                  </a:lnTo>
                  <a:lnTo>
                    <a:pt x="52338" y="322144"/>
                  </a:lnTo>
                  <a:lnTo>
                    <a:pt x="52283" y="322107"/>
                  </a:lnTo>
                  <a:lnTo>
                    <a:pt x="52272" y="322097"/>
                  </a:lnTo>
                  <a:lnTo>
                    <a:pt x="52195" y="322043"/>
                  </a:lnTo>
                  <a:lnTo>
                    <a:pt x="52162" y="322038"/>
                  </a:lnTo>
                  <a:lnTo>
                    <a:pt x="52063" y="322026"/>
                  </a:lnTo>
                  <a:lnTo>
                    <a:pt x="51952" y="322032"/>
                  </a:lnTo>
                  <a:lnTo>
                    <a:pt x="51886" y="322034"/>
                  </a:lnTo>
                  <a:lnTo>
                    <a:pt x="51820" y="322048"/>
                  </a:lnTo>
                  <a:lnTo>
                    <a:pt x="51721" y="322080"/>
                  </a:lnTo>
                  <a:lnTo>
                    <a:pt x="51665" y="322091"/>
                  </a:lnTo>
                  <a:lnTo>
                    <a:pt x="51621" y="322048"/>
                  </a:lnTo>
                  <a:lnTo>
                    <a:pt x="51588" y="321981"/>
                  </a:lnTo>
                  <a:lnTo>
                    <a:pt x="51544" y="321875"/>
                  </a:lnTo>
                  <a:lnTo>
                    <a:pt x="51478" y="321749"/>
                  </a:lnTo>
                  <a:lnTo>
                    <a:pt x="51401" y="321665"/>
                  </a:lnTo>
                  <a:lnTo>
                    <a:pt x="51213" y="321642"/>
                  </a:lnTo>
                  <a:lnTo>
                    <a:pt x="51003" y="321685"/>
                  </a:lnTo>
                  <a:lnTo>
                    <a:pt x="50783" y="321731"/>
                  </a:lnTo>
                  <a:lnTo>
                    <a:pt x="50728" y="321742"/>
                  </a:lnTo>
                  <a:lnTo>
                    <a:pt x="50452" y="321806"/>
                  </a:lnTo>
                  <a:lnTo>
                    <a:pt x="50154" y="321859"/>
                  </a:lnTo>
                  <a:lnTo>
                    <a:pt x="49889" y="321926"/>
                  </a:lnTo>
                  <a:lnTo>
                    <a:pt x="49646" y="321994"/>
                  </a:lnTo>
                  <a:lnTo>
                    <a:pt x="49470" y="322037"/>
                  </a:lnTo>
                  <a:lnTo>
                    <a:pt x="49028" y="322158"/>
                  </a:lnTo>
                  <a:lnTo>
                    <a:pt x="48753" y="322216"/>
                  </a:lnTo>
                  <a:lnTo>
                    <a:pt x="48653" y="322237"/>
                  </a:lnTo>
                  <a:lnTo>
                    <a:pt x="48499" y="322245"/>
                  </a:lnTo>
                  <a:lnTo>
                    <a:pt x="48344" y="322248"/>
                  </a:lnTo>
                  <a:lnTo>
                    <a:pt x="48311" y="322249"/>
                  </a:lnTo>
                  <a:lnTo>
                    <a:pt x="48223" y="322270"/>
                  </a:lnTo>
                  <a:lnTo>
                    <a:pt x="48190" y="322315"/>
                  </a:lnTo>
                  <a:lnTo>
                    <a:pt x="48223" y="322408"/>
                  </a:lnTo>
                  <a:lnTo>
                    <a:pt x="48344" y="322617"/>
                  </a:lnTo>
                  <a:lnTo>
                    <a:pt x="48411" y="322957"/>
                  </a:lnTo>
                  <a:lnTo>
                    <a:pt x="48488" y="323356"/>
                  </a:lnTo>
                  <a:lnTo>
                    <a:pt x="48510" y="323892"/>
                  </a:lnTo>
                  <a:lnTo>
                    <a:pt x="48499" y="324498"/>
                  </a:lnTo>
                  <a:lnTo>
                    <a:pt x="48488" y="324702"/>
                  </a:lnTo>
                  <a:lnTo>
                    <a:pt x="48444" y="324896"/>
                  </a:lnTo>
                  <a:lnTo>
                    <a:pt x="48444" y="324906"/>
                  </a:lnTo>
                  <a:lnTo>
                    <a:pt x="48400" y="325111"/>
                  </a:lnTo>
                  <a:lnTo>
                    <a:pt x="48400" y="325304"/>
                  </a:lnTo>
                  <a:lnTo>
                    <a:pt x="48433" y="325481"/>
                  </a:lnTo>
                  <a:lnTo>
                    <a:pt x="48488" y="325632"/>
                  </a:lnTo>
                  <a:lnTo>
                    <a:pt x="48587" y="325914"/>
                  </a:lnTo>
                  <a:lnTo>
                    <a:pt x="48620" y="326079"/>
                  </a:lnTo>
                  <a:lnTo>
                    <a:pt x="48598" y="326215"/>
                  </a:lnTo>
                  <a:lnTo>
                    <a:pt x="48598" y="326255"/>
                  </a:lnTo>
                  <a:lnTo>
                    <a:pt x="48521" y="326454"/>
                  </a:lnTo>
                  <a:lnTo>
                    <a:pt x="48455" y="326702"/>
                  </a:lnTo>
                  <a:lnTo>
                    <a:pt x="48400" y="327029"/>
                  </a:lnTo>
                  <a:lnTo>
                    <a:pt x="48378" y="327243"/>
                  </a:lnTo>
                  <a:lnTo>
                    <a:pt x="48322" y="327539"/>
                  </a:lnTo>
                  <a:lnTo>
                    <a:pt x="48245" y="327851"/>
                  </a:lnTo>
                  <a:lnTo>
                    <a:pt x="48146" y="328134"/>
                  </a:lnTo>
                  <a:lnTo>
                    <a:pt x="48035" y="328440"/>
                  </a:lnTo>
                  <a:lnTo>
                    <a:pt x="47958" y="328538"/>
                  </a:lnTo>
                  <a:lnTo>
                    <a:pt x="47738" y="328530"/>
                  </a:lnTo>
                  <a:lnTo>
                    <a:pt x="47506" y="328512"/>
                  </a:lnTo>
                  <a:lnTo>
                    <a:pt x="47329" y="328471"/>
                  </a:lnTo>
                  <a:lnTo>
                    <a:pt x="47142" y="328419"/>
                  </a:lnTo>
                  <a:lnTo>
                    <a:pt x="46910" y="328333"/>
                  </a:lnTo>
                  <a:lnTo>
                    <a:pt x="46734" y="328247"/>
                  </a:lnTo>
                  <a:lnTo>
                    <a:pt x="46535" y="328168"/>
                  </a:lnTo>
                  <a:lnTo>
                    <a:pt x="46491" y="328150"/>
                  </a:lnTo>
                  <a:lnTo>
                    <a:pt x="46303" y="328078"/>
                  </a:lnTo>
                  <a:lnTo>
                    <a:pt x="46270" y="328035"/>
                  </a:lnTo>
                  <a:lnTo>
                    <a:pt x="46215" y="327971"/>
                  </a:lnTo>
                  <a:lnTo>
                    <a:pt x="46160" y="327891"/>
                  </a:lnTo>
                  <a:lnTo>
                    <a:pt x="46094" y="327827"/>
                  </a:lnTo>
                  <a:lnTo>
                    <a:pt x="45994" y="327759"/>
                  </a:lnTo>
                  <a:lnTo>
                    <a:pt x="45884" y="327726"/>
                  </a:lnTo>
                  <a:lnTo>
                    <a:pt x="45796" y="327709"/>
                  </a:lnTo>
                  <a:lnTo>
                    <a:pt x="45730" y="327711"/>
                  </a:lnTo>
                  <a:lnTo>
                    <a:pt x="45652" y="327718"/>
                  </a:lnTo>
                  <a:lnTo>
                    <a:pt x="45564" y="327749"/>
                  </a:lnTo>
                  <a:lnTo>
                    <a:pt x="45553" y="327765"/>
                  </a:lnTo>
                  <a:lnTo>
                    <a:pt x="45498" y="327825"/>
                  </a:lnTo>
                  <a:lnTo>
                    <a:pt x="45454" y="327921"/>
                  </a:lnTo>
                  <a:lnTo>
                    <a:pt x="45388" y="328045"/>
                  </a:lnTo>
                  <a:lnTo>
                    <a:pt x="45299" y="328182"/>
                  </a:lnTo>
                  <a:lnTo>
                    <a:pt x="45189" y="328272"/>
                  </a:lnTo>
                  <a:lnTo>
                    <a:pt x="45046" y="328388"/>
                  </a:lnTo>
                  <a:lnTo>
                    <a:pt x="44935" y="328474"/>
                  </a:lnTo>
                  <a:lnTo>
                    <a:pt x="44858" y="328641"/>
                  </a:lnTo>
                  <a:lnTo>
                    <a:pt x="44847" y="328786"/>
                  </a:lnTo>
                  <a:lnTo>
                    <a:pt x="44836" y="328943"/>
                  </a:lnTo>
                  <a:lnTo>
                    <a:pt x="44836" y="329134"/>
                  </a:lnTo>
                  <a:lnTo>
                    <a:pt x="44858" y="329352"/>
                  </a:lnTo>
                  <a:lnTo>
                    <a:pt x="44858" y="329485"/>
                  </a:lnTo>
                  <a:lnTo>
                    <a:pt x="44880" y="329584"/>
                  </a:lnTo>
                  <a:lnTo>
                    <a:pt x="44924" y="329958"/>
                  </a:lnTo>
                  <a:lnTo>
                    <a:pt x="44902" y="330087"/>
                  </a:lnTo>
                  <a:lnTo>
                    <a:pt x="44681" y="330300"/>
                  </a:lnTo>
                  <a:lnTo>
                    <a:pt x="44163" y="330731"/>
                  </a:lnTo>
                  <a:lnTo>
                    <a:pt x="43986" y="330996"/>
                  </a:lnTo>
                  <a:lnTo>
                    <a:pt x="43887" y="331084"/>
                  </a:lnTo>
                  <a:lnTo>
                    <a:pt x="43655" y="331272"/>
                  </a:lnTo>
                  <a:lnTo>
                    <a:pt x="43082" y="331873"/>
                  </a:lnTo>
                  <a:lnTo>
                    <a:pt x="42795" y="332139"/>
                  </a:lnTo>
                  <a:lnTo>
                    <a:pt x="42442" y="332413"/>
                  </a:lnTo>
                  <a:lnTo>
                    <a:pt x="42111" y="332726"/>
                  </a:lnTo>
                  <a:lnTo>
                    <a:pt x="41945" y="332978"/>
                  </a:lnTo>
                  <a:lnTo>
                    <a:pt x="41857" y="333217"/>
                  </a:lnTo>
                  <a:lnTo>
                    <a:pt x="41736" y="333421"/>
                  </a:lnTo>
                  <a:lnTo>
                    <a:pt x="41625" y="333552"/>
                  </a:lnTo>
                  <a:lnTo>
                    <a:pt x="41416" y="333661"/>
                  </a:lnTo>
                  <a:lnTo>
                    <a:pt x="41195" y="333706"/>
                  </a:lnTo>
                  <a:lnTo>
                    <a:pt x="41074" y="333701"/>
                  </a:lnTo>
                  <a:lnTo>
                    <a:pt x="40919" y="333706"/>
                  </a:lnTo>
                  <a:lnTo>
                    <a:pt x="40897" y="333706"/>
                  </a:lnTo>
                  <a:lnTo>
                    <a:pt x="40732" y="333724"/>
                  </a:lnTo>
                  <a:lnTo>
                    <a:pt x="40643" y="333776"/>
                  </a:lnTo>
                  <a:lnTo>
                    <a:pt x="40643" y="333881"/>
                  </a:lnTo>
                  <a:lnTo>
                    <a:pt x="40643" y="334026"/>
                  </a:lnTo>
                  <a:lnTo>
                    <a:pt x="40665" y="334142"/>
                  </a:lnTo>
                  <a:lnTo>
                    <a:pt x="40687" y="334300"/>
                  </a:lnTo>
                  <a:lnTo>
                    <a:pt x="40721" y="334482"/>
                  </a:lnTo>
                  <a:lnTo>
                    <a:pt x="40743" y="334571"/>
                  </a:lnTo>
                  <a:lnTo>
                    <a:pt x="40765" y="334724"/>
                  </a:lnTo>
                  <a:lnTo>
                    <a:pt x="40754" y="334846"/>
                  </a:lnTo>
                  <a:lnTo>
                    <a:pt x="40699" y="335033"/>
                  </a:lnTo>
                  <a:lnTo>
                    <a:pt x="40643" y="335147"/>
                  </a:lnTo>
                  <a:lnTo>
                    <a:pt x="40544" y="335300"/>
                  </a:lnTo>
                  <a:lnTo>
                    <a:pt x="40434" y="335479"/>
                  </a:lnTo>
                  <a:lnTo>
                    <a:pt x="40356" y="335645"/>
                  </a:lnTo>
                  <a:lnTo>
                    <a:pt x="40312" y="335833"/>
                  </a:lnTo>
                  <a:lnTo>
                    <a:pt x="40279" y="336006"/>
                  </a:lnTo>
                  <a:lnTo>
                    <a:pt x="40279" y="336176"/>
                  </a:lnTo>
                  <a:lnTo>
                    <a:pt x="40257" y="336256"/>
                  </a:lnTo>
                  <a:lnTo>
                    <a:pt x="40202" y="336344"/>
                  </a:lnTo>
                  <a:lnTo>
                    <a:pt x="40136" y="336418"/>
                  </a:lnTo>
                  <a:lnTo>
                    <a:pt x="40037" y="336510"/>
                  </a:lnTo>
                  <a:lnTo>
                    <a:pt x="39948" y="336703"/>
                  </a:lnTo>
                  <a:lnTo>
                    <a:pt x="39948" y="336829"/>
                  </a:lnTo>
                  <a:lnTo>
                    <a:pt x="39948" y="336843"/>
                  </a:lnTo>
                  <a:lnTo>
                    <a:pt x="39948" y="336983"/>
                  </a:lnTo>
                  <a:lnTo>
                    <a:pt x="39926" y="337154"/>
                  </a:lnTo>
                  <a:lnTo>
                    <a:pt x="39838" y="337318"/>
                  </a:lnTo>
                  <a:lnTo>
                    <a:pt x="39761" y="337449"/>
                  </a:lnTo>
                  <a:lnTo>
                    <a:pt x="39672" y="337630"/>
                  </a:lnTo>
                  <a:lnTo>
                    <a:pt x="39595" y="337818"/>
                  </a:lnTo>
                  <a:lnTo>
                    <a:pt x="39540" y="337929"/>
                  </a:lnTo>
                  <a:lnTo>
                    <a:pt x="39474" y="338047"/>
                  </a:lnTo>
                  <a:lnTo>
                    <a:pt x="39474" y="338130"/>
                  </a:lnTo>
                  <a:lnTo>
                    <a:pt x="39573" y="338241"/>
                  </a:lnTo>
                  <a:lnTo>
                    <a:pt x="39650" y="338319"/>
                  </a:lnTo>
                  <a:lnTo>
                    <a:pt x="39695" y="338387"/>
                  </a:lnTo>
                  <a:lnTo>
                    <a:pt x="39728" y="338586"/>
                  </a:lnTo>
                  <a:lnTo>
                    <a:pt x="39728" y="338848"/>
                  </a:lnTo>
                  <a:lnTo>
                    <a:pt x="39772" y="339083"/>
                  </a:lnTo>
                  <a:lnTo>
                    <a:pt x="39915" y="339277"/>
                  </a:lnTo>
                  <a:lnTo>
                    <a:pt x="40070" y="339384"/>
                  </a:lnTo>
                  <a:lnTo>
                    <a:pt x="40324" y="339549"/>
                  </a:lnTo>
                  <a:lnTo>
                    <a:pt x="40765" y="339686"/>
                  </a:lnTo>
                  <a:lnTo>
                    <a:pt x="40787" y="339683"/>
                  </a:lnTo>
                  <a:lnTo>
                    <a:pt x="41195" y="339628"/>
                  </a:lnTo>
                  <a:lnTo>
                    <a:pt x="41548" y="339677"/>
                  </a:lnTo>
                  <a:lnTo>
                    <a:pt x="41813" y="339919"/>
                  </a:lnTo>
                  <a:lnTo>
                    <a:pt x="42000" y="340175"/>
                  </a:lnTo>
                  <a:lnTo>
                    <a:pt x="42067" y="340338"/>
                  </a:lnTo>
                  <a:lnTo>
                    <a:pt x="42111" y="340544"/>
                  </a:lnTo>
                  <a:lnTo>
                    <a:pt x="42155" y="340827"/>
                  </a:lnTo>
                  <a:lnTo>
                    <a:pt x="42155" y="341097"/>
                  </a:lnTo>
                  <a:lnTo>
                    <a:pt x="42111" y="341374"/>
                  </a:lnTo>
                  <a:lnTo>
                    <a:pt x="42056" y="341729"/>
                  </a:lnTo>
                  <a:lnTo>
                    <a:pt x="41945" y="342129"/>
                  </a:lnTo>
                  <a:lnTo>
                    <a:pt x="41912" y="342263"/>
                  </a:lnTo>
                  <a:lnTo>
                    <a:pt x="41890" y="342339"/>
                  </a:lnTo>
                  <a:lnTo>
                    <a:pt x="41835" y="342601"/>
                  </a:lnTo>
                  <a:lnTo>
                    <a:pt x="41835" y="342652"/>
                  </a:lnTo>
                  <a:lnTo>
                    <a:pt x="41813" y="342824"/>
                  </a:lnTo>
                  <a:lnTo>
                    <a:pt x="41813" y="343021"/>
                  </a:lnTo>
                  <a:lnTo>
                    <a:pt x="41813" y="343198"/>
                  </a:lnTo>
                  <a:lnTo>
                    <a:pt x="41791" y="343429"/>
                  </a:lnTo>
                  <a:lnTo>
                    <a:pt x="41736" y="343660"/>
                  </a:lnTo>
                  <a:lnTo>
                    <a:pt x="41636" y="343845"/>
                  </a:lnTo>
                  <a:lnTo>
                    <a:pt x="41515" y="343983"/>
                  </a:lnTo>
                  <a:lnTo>
                    <a:pt x="41416" y="344055"/>
                  </a:lnTo>
                  <a:lnTo>
                    <a:pt x="41327" y="344121"/>
                  </a:lnTo>
                  <a:lnTo>
                    <a:pt x="41283" y="344191"/>
                  </a:lnTo>
                  <a:lnTo>
                    <a:pt x="41206" y="344291"/>
                  </a:lnTo>
                  <a:lnTo>
                    <a:pt x="41151" y="344524"/>
                  </a:lnTo>
                  <a:lnTo>
                    <a:pt x="41140" y="344550"/>
                  </a:lnTo>
                  <a:lnTo>
                    <a:pt x="41074" y="344937"/>
                  </a:lnTo>
                  <a:lnTo>
                    <a:pt x="41008" y="345382"/>
                  </a:lnTo>
                  <a:lnTo>
                    <a:pt x="40930" y="345758"/>
                  </a:lnTo>
                  <a:lnTo>
                    <a:pt x="40886" y="346143"/>
                  </a:lnTo>
                  <a:lnTo>
                    <a:pt x="40842" y="346457"/>
                  </a:lnTo>
                  <a:lnTo>
                    <a:pt x="40787" y="346726"/>
                  </a:lnTo>
                  <a:lnTo>
                    <a:pt x="40710" y="347273"/>
                  </a:lnTo>
                  <a:lnTo>
                    <a:pt x="40699" y="347310"/>
                  </a:lnTo>
                  <a:lnTo>
                    <a:pt x="40665" y="347748"/>
                  </a:lnTo>
                  <a:lnTo>
                    <a:pt x="40533" y="348530"/>
                  </a:lnTo>
                  <a:lnTo>
                    <a:pt x="40544" y="349226"/>
                  </a:lnTo>
                  <a:lnTo>
                    <a:pt x="40533" y="349226"/>
                  </a:lnTo>
                  <a:lnTo>
                    <a:pt x="40489" y="349924"/>
                  </a:lnTo>
                  <a:lnTo>
                    <a:pt x="40191" y="350045"/>
                  </a:lnTo>
                  <a:lnTo>
                    <a:pt x="39904" y="350068"/>
                  </a:lnTo>
                  <a:lnTo>
                    <a:pt x="39507" y="349972"/>
                  </a:lnTo>
                  <a:lnTo>
                    <a:pt x="38735" y="349594"/>
                  </a:lnTo>
                  <a:lnTo>
                    <a:pt x="37499" y="349301"/>
                  </a:lnTo>
                  <a:lnTo>
                    <a:pt x="36661" y="349399"/>
                  </a:lnTo>
                  <a:lnTo>
                    <a:pt x="36153" y="349460"/>
                  </a:lnTo>
                  <a:lnTo>
                    <a:pt x="35855" y="349612"/>
                  </a:lnTo>
                  <a:lnTo>
                    <a:pt x="35712" y="349702"/>
                  </a:lnTo>
                  <a:lnTo>
                    <a:pt x="35524" y="349997"/>
                  </a:lnTo>
                  <a:lnTo>
                    <a:pt x="35204" y="350466"/>
                  </a:lnTo>
                  <a:lnTo>
                    <a:pt x="35083" y="350664"/>
                  </a:lnTo>
                  <a:lnTo>
                    <a:pt x="35050" y="350719"/>
                  </a:lnTo>
                  <a:lnTo>
                    <a:pt x="34708" y="351255"/>
                  </a:lnTo>
                  <a:lnTo>
                    <a:pt x="34586" y="351418"/>
                  </a:lnTo>
                  <a:lnTo>
                    <a:pt x="34366" y="351803"/>
                  </a:lnTo>
                  <a:lnTo>
                    <a:pt x="34211" y="352091"/>
                  </a:lnTo>
                  <a:lnTo>
                    <a:pt x="34200" y="352103"/>
                  </a:lnTo>
                  <a:lnTo>
                    <a:pt x="32678" y="355205"/>
                  </a:lnTo>
                  <a:lnTo>
                    <a:pt x="32468" y="355818"/>
                  </a:lnTo>
                  <a:lnTo>
                    <a:pt x="32192" y="356321"/>
                  </a:lnTo>
                  <a:lnTo>
                    <a:pt x="32016" y="356607"/>
                  </a:lnTo>
                  <a:lnTo>
                    <a:pt x="31861" y="356838"/>
                  </a:lnTo>
                  <a:lnTo>
                    <a:pt x="31751" y="356979"/>
                  </a:lnTo>
                  <a:lnTo>
                    <a:pt x="31563" y="357255"/>
                  </a:lnTo>
                  <a:lnTo>
                    <a:pt x="31398" y="357419"/>
                  </a:lnTo>
                  <a:lnTo>
                    <a:pt x="30989" y="357773"/>
                  </a:lnTo>
                  <a:lnTo>
                    <a:pt x="30824" y="357913"/>
                  </a:lnTo>
                  <a:lnTo>
                    <a:pt x="30780" y="358276"/>
                  </a:lnTo>
                  <a:lnTo>
                    <a:pt x="31067" y="358568"/>
                  </a:lnTo>
                  <a:lnTo>
                    <a:pt x="31960" y="359316"/>
                  </a:lnTo>
                  <a:lnTo>
                    <a:pt x="32192" y="359452"/>
                  </a:lnTo>
                  <a:lnTo>
                    <a:pt x="32545" y="359569"/>
                  </a:lnTo>
                  <a:lnTo>
                    <a:pt x="32766" y="359667"/>
                  </a:lnTo>
                  <a:lnTo>
                    <a:pt x="32898" y="359790"/>
                  </a:lnTo>
                  <a:lnTo>
                    <a:pt x="32964" y="359965"/>
                  </a:lnTo>
                  <a:lnTo>
                    <a:pt x="33020" y="360079"/>
                  </a:lnTo>
                  <a:lnTo>
                    <a:pt x="33097" y="360305"/>
                  </a:lnTo>
                  <a:lnTo>
                    <a:pt x="33185" y="360525"/>
                  </a:lnTo>
                  <a:lnTo>
                    <a:pt x="33284" y="360749"/>
                  </a:lnTo>
                  <a:lnTo>
                    <a:pt x="33439" y="361031"/>
                  </a:lnTo>
                  <a:lnTo>
                    <a:pt x="33626" y="361326"/>
                  </a:lnTo>
                  <a:lnTo>
                    <a:pt x="33715" y="361588"/>
                  </a:lnTo>
                  <a:lnTo>
                    <a:pt x="33659" y="361757"/>
                  </a:lnTo>
                  <a:lnTo>
                    <a:pt x="33637" y="361900"/>
                  </a:lnTo>
                  <a:lnTo>
                    <a:pt x="33637" y="361928"/>
                  </a:lnTo>
                  <a:lnTo>
                    <a:pt x="33615" y="362036"/>
                  </a:lnTo>
                  <a:lnTo>
                    <a:pt x="33582" y="362106"/>
                  </a:lnTo>
                  <a:lnTo>
                    <a:pt x="33538" y="362158"/>
                  </a:lnTo>
                  <a:lnTo>
                    <a:pt x="33472" y="362221"/>
                  </a:lnTo>
                  <a:lnTo>
                    <a:pt x="33461" y="362229"/>
                  </a:lnTo>
                  <a:lnTo>
                    <a:pt x="33339" y="362340"/>
                  </a:lnTo>
                  <a:lnTo>
                    <a:pt x="33075" y="362525"/>
                  </a:lnTo>
                  <a:lnTo>
                    <a:pt x="33053" y="362641"/>
                  </a:lnTo>
                  <a:lnTo>
                    <a:pt x="33064" y="362871"/>
                  </a:lnTo>
                  <a:lnTo>
                    <a:pt x="33064" y="362886"/>
                  </a:lnTo>
                  <a:lnTo>
                    <a:pt x="33097" y="363047"/>
                  </a:lnTo>
                  <a:lnTo>
                    <a:pt x="33053" y="363160"/>
                  </a:lnTo>
                  <a:lnTo>
                    <a:pt x="32975" y="363335"/>
                  </a:lnTo>
                  <a:lnTo>
                    <a:pt x="32832" y="363577"/>
                  </a:lnTo>
                  <a:lnTo>
                    <a:pt x="32567" y="363988"/>
                  </a:lnTo>
                  <a:lnTo>
                    <a:pt x="32369" y="364305"/>
                  </a:lnTo>
                  <a:lnTo>
                    <a:pt x="32115" y="364711"/>
                  </a:lnTo>
                  <a:lnTo>
                    <a:pt x="31861" y="365089"/>
                  </a:lnTo>
                  <a:lnTo>
                    <a:pt x="31552" y="365396"/>
                  </a:lnTo>
                  <a:lnTo>
                    <a:pt x="31254" y="365691"/>
                  </a:lnTo>
                  <a:lnTo>
                    <a:pt x="30912" y="366016"/>
                  </a:lnTo>
                  <a:lnTo>
                    <a:pt x="30703" y="366228"/>
                  </a:lnTo>
                  <a:lnTo>
                    <a:pt x="30504" y="366467"/>
                  </a:lnTo>
                  <a:lnTo>
                    <a:pt x="30316" y="366641"/>
                  </a:lnTo>
                  <a:lnTo>
                    <a:pt x="30272" y="366823"/>
                  </a:lnTo>
                  <a:lnTo>
                    <a:pt x="30316" y="366990"/>
                  </a:lnTo>
                  <a:lnTo>
                    <a:pt x="30405" y="367184"/>
                  </a:lnTo>
                  <a:lnTo>
                    <a:pt x="30438" y="367335"/>
                  </a:lnTo>
                  <a:lnTo>
                    <a:pt x="30460" y="367465"/>
                  </a:lnTo>
                  <a:lnTo>
                    <a:pt x="30405" y="367665"/>
                  </a:lnTo>
                  <a:lnTo>
                    <a:pt x="30294" y="367902"/>
                  </a:lnTo>
                  <a:lnTo>
                    <a:pt x="30129" y="368157"/>
                  </a:lnTo>
                  <a:lnTo>
                    <a:pt x="30118" y="368172"/>
                  </a:lnTo>
                  <a:lnTo>
                    <a:pt x="29864" y="368395"/>
                  </a:lnTo>
                  <a:lnTo>
                    <a:pt x="29500" y="368710"/>
                  </a:lnTo>
                  <a:lnTo>
                    <a:pt x="29268" y="368867"/>
                  </a:lnTo>
                  <a:lnTo>
                    <a:pt x="29070" y="368948"/>
                  </a:lnTo>
                  <a:lnTo>
                    <a:pt x="28904" y="369001"/>
                  </a:lnTo>
                  <a:lnTo>
                    <a:pt x="28673" y="369152"/>
                  </a:lnTo>
                  <a:lnTo>
                    <a:pt x="28452" y="369415"/>
                  </a:lnTo>
                  <a:lnTo>
                    <a:pt x="28408" y="369548"/>
                  </a:lnTo>
                  <a:lnTo>
                    <a:pt x="28353" y="369818"/>
                  </a:lnTo>
                  <a:lnTo>
                    <a:pt x="28341" y="370123"/>
                  </a:lnTo>
                  <a:lnTo>
                    <a:pt x="28331" y="370438"/>
                  </a:lnTo>
                  <a:lnTo>
                    <a:pt x="28331" y="370701"/>
                  </a:lnTo>
                  <a:lnTo>
                    <a:pt x="28364" y="370969"/>
                  </a:lnTo>
                  <a:lnTo>
                    <a:pt x="28341" y="371167"/>
                  </a:lnTo>
                  <a:lnTo>
                    <a:pt x="28319" y="371435"/>
                  </a:lnTo>
                  <a:lnTo>
                    <a:pt x="28297" y="371745"/>
                  </a:lnTo>
                  <a:lnTo>
                    <a:pt x="28297" y="372001"/>
                  </a:lnTo>
                  <a:lnTo>
                    <a:pt x="28319" y="372300"/>
                  </a:lnTo>
                  <a:lnTo>
                    <a:pt x="28264" y="372586"/>
                  </a:lnTo>
                  <a:lnTo>
                    <a:pt x="28209" y="372859"/>
                  </a:lnTo>
                  <a:lnTo>
                    <a:pt x="28022" y="373265"/>
                  </a:lnTo>
                  <a:lnTo>
                    <a:pt x="27845" y="373480"/>
                  </a:lnTo>
                  <a:lnTo>
                    <a:pt x="27757" y="373907"/>
                  </a:lnTo>
                  <a:lnTo>
                    <a:pt x="27724" y="374515"/>
                  </a:lnTo>
                  <a:lnTo>
                    <a:pt x="27713" y="375121"/>
                  </a:lnTo>
                  <a:lnTo>
                    <a:pt x="27536" y="375333"/>
                  </a:lnTo>
                  <a:lnTo>
                    <a:pt x="27271" y="375512"/>
                  </a:lnTo>
                  <a:lnTo>
                    <a:pt x="27095" y="375591"/>
                  </a:lnTo>
                  <a:lnTo>
                    <a:pt x="26896" y="375721"/>
                  </a:lnTo>
                  <a:lnTo>
                    <a:pt x="26631" y="375857"/>
                  </a:lnTo>
                  <a:lnTo>
                    <a:pt x="26422" y="375963"/>
                  </a:lnTo>
                  <a:lnTo>
                    <a:pt x="26267" y="376061"/>
                  </a:lnTo>
                  <a:lnTo>
                    <a:pt x="26179" y="376191"/>
                  </a:lnTo>
                  <a:lnTo>
                    <a:pt x="26102" y="376339"/>
                  </a:lnTo>
                  <a:lnTo>
                    <a:pt x="26003" y="376599"/>
                  </a:lnTo>
                  <a:lnTo>
                    <a:pt x="25958" y="376821"/>
                  </a:lnTo>
                  <a:lnTo>
                    <a:pt x="25914" y="377007"/>
                  </a:lnTo>
                  <a:lnTo>
                    <a:pt x="25881" y="377184"/>
                  </a:lnTo>
                  <a:lnTo>
                    <a:pt x="25859" y="377242"/>
                  </a:lnTo>
                  <a:lnTo>
                    <a:pt x="25837" y="377340"/>
                  </a:lnTo>
                  <a:lnTo>
                    <a:pt x="25705" y="377539"/>
                  </a:lnTo>
                  <a:lnTo>
                    <a:pt x="25550" y="377655"/>
                  </a:lnTo>
                  <a:lnTo>
                    <a:pt x="25385" y="377698"/>
                  </a:lnTo>
                  <a:lnTo>
                    <a:pt x="25208" y="377724"/>
                  </a:lnTo>
                  <a:lnTo>
                    <a:pt x="25186" y="377722"/>
                  </a:lnTo>
                  <a:lnTo>
                    <a:pt x="25153" y="377740"/>
                  </a:lnTo>
                  <a:lnTo>
                    <a:pt x="24822" y="377690"/>
                  </a:lnTo>
                  <a:lnTo>
                    <a:pt x="24458" y="377599"/>
                  </a:lnTo>
                  <a:lnTo>
                    <a:pt x="24160" y="377500"/>
                  </a:lnTo>
                  <a:lnTo>
                    <a:pt x="23741" y="377327"/>
                  </a:lnTo>
                  <a:lnTo>
                    <a:pt x="23002" y="377390"/>
                  </a:lnTo>
                  <a:lnTo>
                    <a:pt x="22538" y="377327"/>
                  </a:lnTo>
                  <a:lnTo>
                    <a:pt x="21876" y="377256"/>
                  </a:lnTo>
                  <a:lnTo>
                    <a:pt x="21192" y="377342"/>
                  </a:lnTo>
                  <a:lnTo>
                    <a:pt x="20696" y="377523"/>
                  </a:lnTo>
                  <a:lnTo>
                    <a:pt x="20475" y="377641"/>
                  </a:lnTo>
                  <a:lnTo>
                    <a:pt x="20056" y="377943"/>
                  </a:lnTo>
                  <a:lnTo>
                    <a:pt x="19736" y="378208"/>
                  </a:lnTo>
                  <a:lnTo>
                    <a:pt x="19416" y="378616"/>
                  </a:lnTo>
                  <a:lnTo>
                    <a:pt x="19228" y="378883"/>
                  </a:lnTo>
                  <a:lnTo>
                    <a:pt x="18798" y="379791"/>
                  </a:lnTo>
                  <a:lnTo>
                    <a:pt x="18577" y="380116"/>
                  </a:lnTo>
                  <a:lnTo>
                    <a:pt x="18379" y="380395"/>
                  </a:lnTo>
                  <a:lnTo>
                    <a:pt x="18158" y="380598"/>
                  </a:lnTo>
                  <a:lnTo>
                    <a:pt x="18048" y="380722"/>
                  </a:lnTo>
                  <a:lnTo>
                    <a:pt x="18026" y="380880"/>
                  </a:lnTo>
                  <a:lnTo>
                    <a:pt x="17993" y="381205"/>
                  </a:lnTo>
                  <a:lnTo>
                    <a:pt x="17959" y="381399"/>
                  </a:lnTo>
                  <a:lnTo>
                    <a:pt x="17882" y="381742"/>
                  </a:lnTo>
                  <a:lnTo>
                    <a:pt x="17783" y="381983"/>
                  </a:lnTo>
                  <a:lnTo>
                    <a:pt x="17706" y="382123"/>
                  </a:lnTo>
                  <a:lnTo>
                    <a:pt x="17606" y="382233"/>
                  </a:lnTo>
                  <a:lnTo>
                    <a:pt x="17408" y="382426"/>
                  </a:lnTo>
                  <a:lnTo>
                    <a:pt x="17342" y="382546"/>
                  </a:lnTo>
                  <a:lnTo>
                    <a:pt x="17353" y="382798"/>
                  </a:lnTo>
                  <a:lnTo>
                    <a:pt x="17364" y="382966"/>
                  </a:lnTo>
                  <a:lnTo>
                    <a:pt x="17331" y="383142"/>
                  </a:lnTo>
                  <a:lnTo>
                    <a:pt x="17286" y="383281"/>
                  </a:lnTo>
                  <a:lnTo>
                    <a:pt x="17220" y="383372"/>
                  </a:lnTo>
                  <a:lnTo>
                    <a:pt x="17077" y="383556"/>
                  </a:lnTo>
                  <a:lnTo>
                    <a:pt x="16801" y="383770"/>
                  </a:lnTo>
                  <a:lnTo>
                    <a:pt x="16636" y="383943"/>
                  </a:lnTo>
                  <a:lnTo>
                    <a:pt x="16448" y="384153"/>
                  </a:lnTo>
                  <a:lnTo>
                    <a:pt x="16393" y="384194"/>
                  </a:lnTo>
                  <a:lnTo>
                    <a:pt x="16205" y="384388"/>
                  </a:lnTo>
                  <a:lnTo>
                    <a:pt x="16084" y="384563"/>
                  </a:lnTo>
                  <a:lnTo>
                    <a:pt x="15907" y="384819"/>
                  </a:lnTo>
                  <a:lnTo>
                    <a:pt x="15907" y="384991"/>
                  </a:lnTo>
                  <a:lnTo>
                    <a:pt x="15940" y="385140"/>
                  </a:lnTo>
                  <a:lnTo>
                    <a:pt x="16018" y="385339"/>
                  </a:lnTo>
                  <a:lnTo>
                    <a:pt x="16062" y="385505"/>
                  </a:lnTo>
                  <a:lnTo>
                    <a:pt x="16139" y="385658"/>
                  </a:lnTo>
                  <a:lnTo>
                    <a:pt x="16150" y="385679"/>
                  </a:lnTo>
                  <a:lnTo>
                    <a:pt x="16327" y="385839"/>
                  </a:lnTo>
                  <a:lnTo>
                    <a:pt x="16393" y="385936"/>
                  </a:lnTo>
                  <a:lnTo>
                    <a:pt x="16426" y="386050"/>
                  </a:lnTo>
                  <a:lnTo>
                    <a:pt x="16415" y="386391"/>
                  </a:lnTo>
                  <a:lnTo>
                    <a:pt x="16382" y="386652"/>
                  </a:lnTo>
                  <a:lnTo>
                    <a:pt x="16327" y="386876"/>
                  </a:lnTo>
                  <a:lnTo>
                    <a:pt x="16260" y="387059"/>
                  </a:lnTo>
                  <a:lnTo>
                    <a:pt x="16128" y="387269"/>
                  </a:lnTo>
                  <a:lnTo>
                    <a:pt x="15984" y="387464"/>
                  </a:lnTo>
                  <a:lnTo>
                    <a:pt x="15775" y="387661"/>
                  </a:lnTo>
                  <a:lnTo>
                    <a:pt x="15764" y="387662"/>
                  </a:lnTo>
                  <a:lnTo>
                    <a:pt x="15631" y="387809"/>
                  </a:lnTo>
                  <a:lnTo>
                    <a:pt x="15554" y="387929"/>
                  </a:lnTo>
                  <a:lnTo>
                    <a:pt x="15389" y="388157"/>
                  </a:lnTo>
                  <a:lnTo>
                    <a:pt x="15256" y="388314"/>
                  </a:lnTo>
                  <a:lnTo>
                    <a:pt x="15036" y="388588"/>
                  </a:lnTo>
                  <a:lnTo>
                    <a:pt x="14605" y="388787"/>
                  </a:lnTo>
                  <a:lnTo>
                    <a:pt x="14285" y="389199"/>
                  </a:lnTo>
                  <a:lnTo>
                    <a:pt x="14285" y="389209"/>
                  </a:lnTo>
                  <a:lnTo>
                    <a:pt x="14054" y="389624"/>
                  </a:lnTo>
                  <a:lnTo>
                    <a:pt x="13955" y="389891"/>
                  </a:lnTo>
                  <a:lnTo>
                    <a:pt x="13800" y="390260"/>
                  </a:lnTo>
                  <a:lnTo>
                    <a:pt x="13679" y="390656"/>
                  </a:lnTo>
                  <a:lnTo>
                    <a:pt x="13634" y="390800"/>
                  </a:lnTo>
                  <a:lnTo>
                    <a:pt x="13524" y="391014"/>
                  </a:lnTo>
                  <a:lnTo>
                    <a:pt x="13392" y="391211"/>
                  </a:lnTo>
                  <a:lnTo>
                    <a:pt x="13237" y="391407"/>
                  </a:lnTo>
                  <a:lnTo>
                    <a:pt x="13105" y="391561"/>
                  </a:lnTo>
                  <a:lnTo>
                    <a:pt x="12906" y="391744"/>
                  </a:lnTo>
                  <a:lnTo>
                    <a:pt x="12829" y="391826"/>
                  </a:lnTo>
                  <a:lnTo>
                    <a:pt x="12399" y="392229"/>
                  </a:lnTo>
                  <a:lnTo>
                    <a:pt x="12189" y="392412"/>
                  </a:lnTo>
                  <a:lnTo>
                    <a:pt x="12024" y="392705"/>
                  </a:lnTo>
                  <a:lnTo>
                    <a:pt x="11968" y="392830"/>
                  </a:lnTo>
                  <a:lnTo>
                    <a:pt x="11946" y="392930"/>
                  </a:lnTo>
                  <a:lnTo>
                    <a:pt x="11935" y="393047"/>
                  </a:lnTo>
                  <a:lnTo>
                    <a:pt x="12002" y="393151"/>
                  </a:lnTo>
                  <a:lnTo>
                    <a:pt x="12123" y="393296"/>
                  </a:lnTo>
                  <a:lnTo>
                    <a:pt x="12189" y="393406"/>
                  </a:lnTo>
                  <a:lnTo>
                    <a:pt x="12255" y="393569"/>
                  </a:lnTo>
                  <a:lnTo>
                    <a:pt x="12322" y="393751"/>
                  </a:lnTo>
                  <a:lnTo>
                    <a:pt x="12344" y="393843"/>
                  </a:lnTo>
                  <a:lnTo>
                    <a:pt x="12388" y="394001"/>
                  </a:lnTo>
                  <a:lnTo>
                    <a:pt x="12564" y="394233"/>
                  </a:lnTo>
                  <a:lnTo>
                    <a:pt x="12741" y="394414"/>
                  </a:lnTo>
                  <a:lnTo>
                    <a:pt x="12851" y="394517"/>
                  </a:lnTo>
                  <a:lnTo>
                    <a:pt x="13083" y="394719"/>
                  </a:lnTo>
                  <a:lnTo>
                    <a:pt x="13281" y="394964"/>
                  </a:lnTo>
                  <a:lnTo>
                    <a:pt x="13524" y="395227"/>
                  </a:lnTo>
                  <a:lnTo>
                    <a:pt x="13734" y="395476"/>
                  </a:lnTo>
                  <a:lnTo>
                    <a:pt x="13844" y="395690"/>
                  </a:lnTo>
                  <a:lnTo>
                    <a:pt x="13866" y="395863"/>
                  </a:lnTo>
                  <a:lnTo>
                    <a:pt x="13866" y="395874"/>
                  </a:lnTo>
                  <a:lnTo>
                    <a:pt x="13921" y="396095"/>
                  </a:lnTo>
                  <a:lnTo>
                    <a:pt x="13977" y="396331"/>
                  </a:lnTo>
                  <a:lnTo>
                    <a:pt x="14010" y="396513"/>
                  </a:lnTo>
                  <a:lnTo>
                    <a:pt x="14065" y="396676"/>
                  </a:lnTo>
                  <a:lnTo>
                    <a:pt x="14142" y="396821"/>
                  </a:lnTo>
                  <a:lnTo>
                    <a:pt x="14418" y="397075"/>
                  </a:lnTo>
                  <a:lnTo>
                    <a:pt x="14716" y="397398"/>
                  </a:lnTo>
                  <a:lnTo>
                    <a:pt x="15091" y="397670"/>
                  </a:lnTo>
                  <a:lnTo>
                    <a:pt x="15521" y="397827"/>
                  </a:lnTo>
                  <a:lnTo>
                    <a:pt x="15808" y="397976"/>
                  </a:lnTo>
                  <a:lnTo>
                    <a:pt x="15863" y="398077"/>
                  </a:lnTo>
                  <a:lnTo>
                    <a:pt x="15907" y="398241"/>
                  </a:lnTo>
                  <a:lnTo>
                    <a:pt x="16007" y="398525"/>
                  </a:lnTo>
                  <a:lnTo>
                    <a:pt x="16084" y="398720"/>
                  </a:lnTo>
                  <a:lnTo>
                    <a:pt x="16216" y="398860"/>
                  </a:lnTo>
                  <a:lnTo>
                    <a:pt x="16382" y="398934"/>
                  </a:lnTo>
                  <a:lnTo>
                    <a:pt x="16514" y="398948"/>
                  </a:lnTo>
                  <a:lnTo>
                    <a:pt x="16933" y="398888"/>
                  </a:lnTo>
                  <a:lnTo>
                    <a:pt x="17518" y="398332"/>
                  </a:lnTo>
                  <a:lnTo>
                    <a:pt x="17617" y="398216"/>
                  </a:lnTo>
                  <a:lnTo>
                    <a:pt x="17926" y="398167"/>
                  </a:lnTo>
                  <a:lnTo>
                    <a:pt x="18048" y="398256"/>
                  </a:lnTo>
                  <a:lnTo>
                    <a:pt x="18048" y="398335"/>
                  </a:lnTo>
                  <a:lnTo>
                    <a:pt x="18015" y="398445"/>
                  </a:lnTo>
                  <a:lnTo>
                    <a:pt x="17971" y="398588"/>
                  </a:lnTo>
                  <a:lnTo>
                    <a:pt x="17915" y="398785"/>
                  </a:lnTo>
                  <a:lnTo>
                    <a:pt x="17849" y="398986"/>
                  </a:lnTo>
                  <a:lnTo>
                    <a:pt x="17805" y="399146"/>
                  </a:lnTo>
                  <a:lnTo>
                    <a:pt x="17717" y="399290"/>
                  </a:lnTo>
                  <a:lnTo>
                    <a:pt x="17595" y="399408"/>
                  </a:lnTo>
                  <a:lnTo>
                    <a:pt x="16569" y="400223"/>
                  </a:lnTo>
                  <a:lnTo>
                    <a:pt x="16183" y="400401"/>
                  </a:lnTo>
                  <a:lnTo>
                    <a:pt x="16128" y="400412"/>
                  </a:lnTo>
                  <a:lnTo>
                    <a:pt x="16040" y="400429"/>
                  </a:lnTo>
                  <a:lnTo>
                    <a:pt x="15764" y="400497"/>
                  </a:lnTo>
                  <a:lnTo>
                    <a:pt x="15499" y="400570"/>
                  </a:lnTo>
                  <a:lnTo>
                    <a:pt x="15212" y="400649"/>
                  </a:lnTo>
                  <a:lnTo>
                    <a:pt x="15036" y="400672"/>
                  </a:lnTo>
                  <a:lnTo>
                    <a:pt x="14749" y="400677"/>
                  </a:lnTo>
                  <a:lnTo>
                    <a:pt x="14363" y="400683"/>
                  </a:lnTo>
                  <a:lnTo>
                    <a:pt x="13932" y="400728"/>
                  </a:lnTo>
                  <a:lnTo>
                    <a:pt x="13425" y="400778"/>
                  </a:lnTo>
                  <a:lnTo>
                    <a:pt x="13215" y="400751"/>
                  </a:lnTo>
                  <a:lnTo>
                    <a:pt x="12961" y="400644"/>
                  </a:lnTo>
                  <a:lnTo>
                    <a:pt x="12487" y="400677"/>
                  </a:lnTo>
                  <a:lnTo>
                    <a:pt x="12366" y="400762"/>
                  </a:lnTo>
                  <a:lnTo>
                    <a:pt x="12090" y="401033"/>
                  </a:lnTo>
                  <a:lnTo>
                    <a:pt x="11913" y="401253"/>
                  </a:lnTo>
                  <a:lnTo>
                    <a:pt x="11803" y="401399"/>
                  </a:lnTo>
                  <a:lnTo>
                    <a:pt x="11682" y="401596"/>
                  </a:lnTo>
                  <a:lnTo>
                    <a:pt x="11560" y="401933"/>
                  </a:lnTo>
                  <a:lnTo>
                    <a:pt x="11439" y="402081"/>
                  </a:lnTo>
                  <a:lnTo>
                    <a:pt x="10843" y="402245"/>
                  </a:lnTo>
                  <a:lnTo>
                    <a:pt x="10435" y="402583"/>
                  </a:lnTo>
                  <a:lnTo>
                    <a:pt x="10314" y="402881"/>
                  </a:lnTo>
                  <a:lnTo>
                    <a:pt x="10269" y="403242"/>
                  </a:lnTo>
                  <a:lnTo>
                    <a:pt x="10148" y="403504"/>
                  </a:lnTo>
                  <a:lnTo>
                    <a:pt x="10005" y="403623"/>
                  </a:lnTo>
                  <a:lnTo>
                    <a:pt x="9497" y="403986"/>
                  </a:lnTo>
                  <a:lnTo>
                    <a:pt x="9343" y="404142"/>
                  </a:lnTo>
                  <a:lnTo>
                    <a:pt x="9089" y="404481"/>
                  </a:lnTo>
                  <a:lnTo>
                    <a:pt x="8912" y="404735"/>
                  </a:lnTo>
                  <a:lnTo>
                    <a:pt x="8515" y="405645"/>
                  </a:lnTo>
                  <a:lnTo>
                    <a:pt x="8493" y="405868"/>
                  </a:lnTo>
                  <a:lnTo>
                    <a:pt x="8548" y="406205"/>
                  </a:lnTo>
                  <a:lnTo>
                    <a:pt x="8681" y="406296"/>
                  </a:lnTo>
                  <a:lnTo>
                    <a:pt x="8979" y="406369"/>
                  </a:lnTo>
                  <a:lnTo>
                    <a:pt x="10093" y="406311"/>
                  </a:lnTo>
                  <a:lnTo>
                    <a:pt x="10170" y="406393"/>
                  </a:lnTo>
                  <a:lnTo>
                    <a:pt x="10181" y="406811"/>
                  </a:lnTo>
                  <a:lnTo>
                    <a:pt x="10280" y="407489"/>
                  </a:lnTo>
                  <a:lnTo>
                    <a:pt x="10633" y="408366"/>
                  </a:lnTo>
                  <a:lnTo>
                    <a:pt x="10600" y="408667"/>
                  </a:lnTo>
                  <a:lnTo>
                    <a:pt x="10490" y="408950"/>
                  </a:lnTo>
                  <a:lnTo>
                    <a:pt x="10479" y="409164"/>
                  </a:lnTo>
                  <a:lnTo>
                    <a:pt x="10468" y="409863"/>
                  </a:lnTo>
                  <a:lnTo>
                    <a:pt x="10391" y="410191"/>
                  </a:lnTo>
                  <a:lnTo>
                    <a:pt x="10380" y="410269"/>
                  </a:lnTo>
                  <a:lnTo>
                    <a:pt x="10225" y="410610"/>
                  </a:lnTo>
                  <a:lnTo>
                    <a:pt x="10016" y="411168"/>
                  </a:lnTo>
                  <a:lnTo>
                    <a:pt x="9894" y="411687"/>
                  </a:lnTo>
                  <a:lnTo>
                    <a:pt x="9795" y="411989"/>
                  </a:lnTo>
                  <a:lnTo>
                    <a:pt x="9607" y="412182"/>
                  </a:lnTo>
                  <a:lnTo>
                    <a:pt x="9320" y="412576"/>
                  </a:lnTo>
                  <a:lnTo>
                    <a:pt x="9067" y="413578"/>
                  </a:lnTo>
                  <a:lnTo>
                    <a:pt x="8570" y="414455"/>
                  </a:lnTo>
                  <a:lnTo>
                    <a:pt x="8184" y="414891"/>
                  </a:lnTo>
                  <a:lnTo>
                    <a:pt x="7975" y="415110"/>
                  </a:lnTo>
                  <a:lnTo>
                    <a:pt x="7743" y="415457"/>
                  </a:lnTo>
                  <a:lnTo>
                    <a:pt x="7588" y="415766"/>
                  </a:lnTo>
                  <a:lnTo>
                    <a:pt x="7533" y="416037"/>
                  </a:lnTo>
                  <a:lnTo>
                    <a:pt x="7544" y="416560"/>
                  </a:lnTo>
                  <a:lnTo>
                    <a:pt x="7699" y="416959"/>
                  </a:lnTo>
                  <a:lnTo>
                    <a:pt x="7677" y="417547"/>
                  </a:lnTo>
                  <a:lnTo>
                    <a:pt x="7699" y="418192"/>
                  </a:lnTo>
                  <a:lnTo>
                    <a:pt x="7743" y="418740"/>
                  </a:lnTo>
                  <a:lnTo>
                    <a:pt x="7842" y="418968"/>
                  </a:lnTo>
                  <a:lnTo>
                    <a:pt x="8085" y="419348"/>
                  </a:lnTo>
                  <a:lnTo>
                    <a:pt x="8184" y="419603"/>
                  </a:lnTo>
                  <a:lnTo>
                    <a:pt x="8173" y="419771"/>
                  </a:lnTo>
                  <a:lnTo>
                    <a:pt x="8129" y="420432"/>
                  </a:lnTo>
                  <a:lnTo>
                    <a:pt x="8074" y="421072"/>
                  </a:lnTo>
                  <a:lnTo>
                    <a:pt x="8063" y="421228"/>
                  </a:lnTo>
                  <a:lnTo>
                    <a:pt x="8074" y="421584"/>
                  </a:lnTo>
                  <a:lnTo>
                    <a:pt x="8129" y="421796"/>
                  </a:lnTo>
                  <a:lnTo>
                    <a:pt x="8030" y="422017"/>
                  </a:lnTo>
                  <a:lnTo>
                    <a:pt x="7798" y="422456"/>
                  </a:lnTo>
                  <a:lnTo>
                    <a:pt x="7434" y="423252"/>
                  </a:lnTo>
                  <a:lnTo>
                    <a:pt x="7279" y="423576"/>
                  </a:lnTo>
                  <a:lnTo>
                    <a:pt x="7279" y="423574"/>
                  </a:lnTo>
                  <a:lnTo>
                    <a:pt x="6772" y="423947"/>
                  </a:lnTo>
                  <a:lnTo>
                    <a:pt x="6419" y="424167"/>
                  </a:lnTo>
                  <a:lnTo>
                    <a:pt x="6231" y="424336"/>
                  </a:lnTo>
                  <a:lnTo>
                    <a:pt x="6088" y="424749"/>
                  </a:lnTo>
                  <a:lnTo>
                    <a:pt x="6011" y="424989"/>
                  </a:lnTo>
                  <a:lnTo>
                    <a:pt x="5867" y="425268"/>
                  </a:lnTo>
                  <a:lnTo>
                    <a:pt x="5691" y="425514"/>
                  </a:lnTo>
                  <a:lnTo>
                    <a:pt x="5492" y="425640"/>
                  </a:lnTo>
                  <a:lnTo>
                    <a:pt x="5150" y="425716"/>
                  </a:lnTo>
                  <a:lnTo>
                    <a:pt x="4863" y="425734"/>
                  </a:lnTo>
                  <a:lnTo>
                    <a:pt x="4587" y="425953"/>
                  </a:lnTo>
                  <a:lnTo>
                    <a:pt x="4334" y="426208"/>
                  </a:lnTo>
                  <a:lnTo>
                    <a:pt x="4179" y="426648"/>
                  </a:lnTo>
                  <a:lnTo>
                    <a:pt x="4091" y="426876"/>
                  </a:lnTo>
                  <a:lnTo>
                    <a:pt x="3959" y="427302"/>
                  </a:lnTo>
                  <a:lnTo>
                    <a:pt x="3969" y="427486"/>
                  </a:lnTo>
                  <a:lnTo>
                    <a:pt x="4091" y="427709"/>
                  </a:lnTo>
                  <a:lnTo>
                    <a:pt x="4378" y="427916"/>
                  </a:lnTo>
                  <a:lnTo>
                    <a:pt x="4466" y="427982"/>
                  </a:lnTo>
                  <a:lnTo>
                    <a:pt x="4521" y="428027"/>
                  </a:lnTo>
                  <a:lnTo>
                    <a:pt x="4532" y="428031"/>
                  </a:lnTo>
                  <a:lnTo>
                    <a:pt x="4554" y="428030"/>
                  </a:lnTo>
                  <a:lnTo>
                    <a:pt x="4598" y="428025"/>
                  </a:lnTo>
                  <a:lnTo>
                    <a:pt x="4654" y="428025"/>
                  </a:lnTo>
                  <a:lnTo>
                    <a:pt x="4665" y="428025"/>
                  </a:lnTo>
                  <a:lnTo>
                    <a:pt x="4676" y="428026"/>
                  </a:lnTo>
                  <a:lnTo>
                    <a:pt x="4709" y="428046"/>
                  </a:lnTo>
                  <a:lnTo>
                    <a:pt x="4731" y="428070"/>
                  </a:lnTo>
                  <a:lnTo>
                    <a:pt x="4819" y="428161"/>
                  </a:lnTo>
                  <a:lnTo>
                    <a:pt x="4907" y="428240"/>
                  </a:lnTo>
                  <a:lnTo>
                    <a:pt x="4996" y="428364"/>
                  </a:lnTo>
                  <a:lnTo>
                    <a:pt x="5084" y="428542"/>
                  </a:lnTo>
                  <a:lnTo>
                    <a:pt x="5095" y="428583"/>
                  </a:lnTo>
                  <a:lnTo>
                    <a:pt x="5128" y="428669"/>
                  </a:lnTo>
                  <a:lnTo>
                    <a:pt x="5150" y="428898"/>
                  </a:lnTo>
                  <a:lnTo>
                    <a:pt x="5150" y="428918"/>
                  </a:lnTo>
                  <a:lnTo>
                    <a:pt x="5150" y="428927"/>
                  </a:lnTo>
                  <a:lnTo>
                    <a:pt x="5161" y="429251"/>
                  </a:lnTo>
                  <a:lnTo>
                    <a:pt x="5161" y="429425"/>
                  </a:lnTo>
                  <a:lnTo>
                    <a:pt x="5117" y="429510"/>
                  </a:lnTo>
                  <a:lnTo>
                    <a:pt x="5018" y="429693"/>
                  </a:lnTo>
                  <a:lnTo>
                    <a:pt x="4885" y="429926"/>
                  </a:lnTo>
                  <a:lnTo>
                    <a:pt x="4874" y="430281"/>
                  </a:lnTo>
                  <a:lnTo>
                    <a:pt x="4907" y="430569"/>
                  </a:lnTo>
                  <a:lnTo>
                    <a:pt x="4874" y="430798"/>
                  </a:lnTo>
                  <a:lnTo>
                    <a:pt x="4808" y="430940"/>
                  </a:lnTo>
                  <a:lnTo>
                    <a:pt x="4797" y="430958"/>
                  </a:lnTo>
                  <a:lnTo>
                    <a:pt x="4742" y="431066"/>
                  </a:lnTo>
                  <a:lnTo>
                    <a:pt x="4665" y="431227"/>
                  </a:lnTo>
                  <a:lnTo>
                    <a:pt x="4620" y="431354"/>
                  </a:lnTo>
                  <a:lnTo>
                    <a:pt x="4576" y="431509"/>
                  </a:lnTo>
                  <a:lnTo>
                    <a:pt x="4543" y="431717"/>
                  </a:lnTo>
                  <a:lnTo>
                    <a:pt x="4532" y="431868"/>
                  </a:lnTo>
                  <a:lnTo>
                    <a:pt x="4532" y="432042"/>
                  </a:lnTo>
                  <a:lnTo>
                    <a:pt x="4532" y="432149"/>
                  </a:lnTo>
                  <a:lnTo>
                    <a:pt x="4532" y="432269"/>
                  </a:lnTo>
                  <a:lnTo>
                    <a:pt x="4554" y="432395"/>
                  </a:lnTo>
                  <a:lnTo>
                    <a:pt x="4565" y="432566"/>
                  </a:lnTo>
                  <a:lnTo>
                    <a:pt x="4576" y="432663"/>
                  </a:lnTo>
                  <a:lnTo>
                    <a:pt x="4576" y="432811"/>
                  </a:lnTo>
                  <a:lnTo>
                    <a:pt x="4565" y="433025"/>
                  </a:lnTo>
                  <a:lnTo>
                    <a:pt x="4565" y="433031"/>
                  </a:lnTo>
                  <a:lnTo>
                    <a:pt x="4543" y="433300"/>
                  </a:lnTo>
                  <a:lnTo>
                    <a:pt x="4521" y="433474"/>
                  </a:lnTo>
                  <a:lnTo>
                    <a:pt x="4521" y="433647"/>
                  </a:lnTo>
                  <a:lnTo>
                    <a:pt x="4521" y="433803"/>
                  </a:lnTo>
                  <a:lnTo>
                    <a:pt x="4510" y="433987"/>
                  </a:lnTo>
                  <a:lnTo>
                    <a:pt x="4510" y="434253"/>
                  </a:lnTo>
                  <a:lnTo>
                    <a:pt x="4477" y="434438"/>
                  </a:lnTo>
                  <a:lnTo>
                    <a:pt x="4433" y="434632"/>
                  </a:lnTo>
                  <a:lnTo>
                    <a:pt x="4367" y="434816"/>
                  </a:lnTo>
                  <a:lnTo>
                    <a:pt x="4179" y="435050"/>
                  </a:lnTo>
                  <a:lnTo>
                    <a:pt x="3881" y="435320"/>
                  </a:lnTo>
                  <a:lnTo>
                    <a:pt x="3694" y="435450"/>
                  </a:lnTo>
                  <a:lnTo>
                    <a:pt x="3616" y="435539"/>
                  </a:lnTo>
                  <a:lnTo>
                    <a:pt x="3550" y="435625"/>
                  </a:lnTo>
                  <a:lnTo>
                    <a:pt x="3550" y="435727"/>
                  </a:lnTo>
                  <a:lnTo>
                    <a:pt x="3572" y="435837"/>
                  </a:lnTo>
                  <a:lnTo>
                    <a:pt x="3605" y="435931"/>
                  </a:lnTo>
                  <a:lnTo>
                    <a:pt x="3650" y="436020"/>
                  </a:lnTo>
                  <a:lnTo>
                    <a:pt x="3683" y="436142"/>
                  </a:lnTo>
                  <a:lnTo>
                    <a:pt x="3705" y="436283"/>
                  </a:lnTo>
                  <a:lnTo>
                    <a:pt x="3694" y="436441"/>
                  </a:lnTo>
                  <a:lnTo>
                    <a:pt x="3583" y="436631"/>
                  </a:lnTo>
                  <a:lnTo>
                    <a:pt x="3429" y="436776"/>
                  </a:lnTo>
                  <a:lnTo>
                    <a:pt x="3054" y="437098"/>
                  </a:lnTo>
                  <a:lnTo>
                    <a:pt x="2944" y="437267"/>
                  </a:lnTo>
                  <a:lnTo>
                    <a:pt x="2899" y="437518"/>
                  </a:lnTo>
                  <a:lnTo>
                    <a:pt x="2855" y="437764"/>
                  </a:lnTo>
                  <a:lnTo>
                    <a:pt x="2811" y="437968"/>
                  </a:lnTo>
                  <a:lnTo>
                    <a:pt x="2756" y="438126"/>
                  </a:lnTo>
                  <a:lnTo>
                    <a:pt x="2723" y="438376"/>
                  </a:lnTo>
                  <a:lnTo>
                    <a:pt x="2701" y="438650"/>
                  </a:lnTo>
                  <a:lnTo>
                    <a:pt x="2646" y="439054"/>
                  </a:lnTo>
                  <a:lnTo>
                    <a:pt x="2590" y="439256"/>
                  </a:lnTo>
                  <a:lnTo>
                    <a:pt x="2469" y="439478"/>
                  </a:lnTo>
                  <a:lnTo>
                    <a:pt x="2116" y="439698"/>
                  </a:lnTo>
                  <a:lnTo>
                    <a:pt x="1984" y="439774"/>
                  </a:lnTo>
                  <a:lnTo>
                    <a:pt x="1829" y="439861"/>
                  </a:lnTo>
                  <a:lnTo>
                    <a:pt x="1509" y="440198"/>
                  </a:lnTo>
                  <a:lnTo>
                    <a:pt x="1145" y="440553"/>
                  </a:lnTo>
                  <a:lnTo>
                    <a:pt x="924" y="440783"/>
                  </a:lnTo>
                  <a:lnTo>
                    <a:pt x="803" y="440956"/>
                  </a:lnTo>
                  <a:lnTo>
                    <a:pt x="560" y="441428"/>
                  </a:lnTo>
                  <a:lnTo>
                    <a:pt x="472" y="441878"/>
                  </a:lnTo>
                  <a:lnTo>
                    <a:pt x="538" y="442254"/>
                  </a:lnTo>
                  <a:lnTo>
                    <a:pt x="704" y="442445"/>
                  </a:lnTo>
                  <a:lnTo>
                    <a:pt x="1123" y="442544"/>
                  </a:lnTo>
                  <a:lnTo>
                    <a:pt x="1641" y="442670"/>
                  </a:lnTo>
                  <a:lnTo>
                    <a:pt x="2237" y="442813"/>
                  </a:lnTo>
                  <a:lnTo>
                    <a:pt x="2690" y="442965"/>
                  </a:lnTo>
                  <a:lnTo>
                    <a:pt x="3054" y="443073"/>
                  </a:lnTo>
                  <a:lnTo>
                    <a:pt x="3694" y="443362"/>
                  </a:lnTo>
                  <a:lnTo>
                    <a:pt x="4025" y="443520"/>
                  </a:lnTo>
                  <a:lnTo>
                    <a:pt x="4312" y="443677"/>
                  </a:lnTo>
                  <a:lnTo>
                    <a:pt x="4587" y="443742"/>
                  </a:lnTo>
                  <a:lnTo>
                    <a:pt x="4874" y="443799"/>
                  </a:lnTo>
                  <a:lnTo>
                    <a:pt x="5172" y="443799"/>
                  </a:lnTo>
                  <a:lnTo>
                    <a:pt x="5481" y="443854"/>
                  </a:lnTo>
                  <a:lnTo>
                    <a:pt x="5823" y="443923"/>
                  </a:lnTo>
                  <a:lnTo>
                    <a:pt x="6264" y="443994"/>
                  </a:lnTo>
                  <a:lnTo>
                    <a:pt x="6573" y="444082"/>
                  </a:lnTo>
                  <a:lnTo>
                    <a:pt x="6926" y="444170"/>
                  </a:lnTo>
                  <a:lnTo>
                    <a:pt x="7125" y="444285"/>
                  </a:lnTo>
                  <a:lnTo>
                    <a:pt x="7202" y="444424"/>
                  </a:lnTo>
                  <a:lnTo>
                    <a:pt x="7279" y="444696"/>
                  </a:lnTo>
                  <a:lnTo>
                    <a:pt x="7301" y="444894"/>
                  </a:lnTo>
                  <a:lnTo>
                    <a:pt x="7423" y="445445"/>
                  </a:lnTo>
                  <a:lnTo>
                    <a:pt x="7500" y="445790"/>
                  </a:lnTo>
                  <a:lnTo>
                    <a:pt x="7533" y="445935"/>
                  </a:lnTo>
                  <a:lnTo>
                    <a:pt x="7644" y="446101"/>
                  </a:lnTo>
                  <a:lnTo>
                    <a:pt x="7820" y="446123"/>
                  </a:lnTo>
                  <a:lnTo>
                    <a:pt x="7952" y="446129"/>
                  </a:lnTo>
                  <a:lnTo>
                    <a:pt x="8074" y="446178"/>
                  </a:lnTo>
                  <a:lnTo>
                    <a:pt x="8140" y="446391"/>
                  </a:lnTo>
                  <a:lnTo>
                    <a:pt x="8173" y="446590"/>
                  </a:lnTo>
                  <a:lnTo>
                    <a:pt x="8195" y="446881"/>
                  </a:lnTo>
                  <a:lnTo>
                    <a:pt x="8184" y="447137"/>
                  </a:lnTo>
                  <a:lnTo>
                    <a:pt x="8140" y="447402"/>
                  </a:lnTo>
                  <a:lnTo>
                    <a:pt x="8085" y="447684"/>
                  </a:lnTo>
                  <a:lnTo>
                    <a:pt x="8030" y="447994"/>
                  </a:lnTo>
                  <a:lnTo>
                    <a:pt x="7941" y="448274"/>
                  </a:lnTo>
                  <a:lnTo>
                    <a:pt x="7886" y="448572"/>
                  </a:lnTo>
                  <a:lnTo>
                    <a:pt x="7875" y="448681"/>
                  </a:lnTo>
                  <a:lnTo>
                    <a:pt x="7864" y="448851"/>
                  </a:lnTo>
                  <a:lnTo>
                    <a:pt x="7897" y="449027"/>
                  </a:lnTo>
                  <a:lnTo>
                    <a:pt x="8008" y="449202"/>
                  </a:lnTo>
                  <a:lnTo>
                    <a:pt x="8383" y="449955"/>
                  </a:lnTo>
                  <a:lnTo>
                    <a:pt x="8449" y="450052"/>
                  </a:lnTo>
                  <a:lnTo>
                    <a:pt x="8548" y="450104"/>
                  </a:lnTo>
                  <a:lnTo>
                    <a:pt x="8648" y="450154"/>
                  </a:lnTo>
                  <a:lnTo>
                    <a:pt x="8846" y="450245"/>
                  </a:lnTo>
                  <a:lnTo>
                    <a:pt x="9210" y="450363"/>
                  </a:lnTo>
                  <a:lnTo>
                    <a:pt x="9607" y="450453"/>
                  </a:lnTo>
                  <a:lnTo>
                    <a:pt x="9927" y="450660"/>
                  </a:lnTo>
                  <a:lnTo>
                    <a:pt x="10258" y="450837"/>
                  </a:lnTo>
                  <a:lnTo>
                    <a:pt x="10479" y="450867"/>
                  </a:lnTo>
                  <a:lnTo>
                    <a:pt x="10843" y="450875"/>
                  </a:lnTo>
                  <a:lnTo>
                    <a:pt x="11097" y="450897"/>
                  </a:lnTo>
                  <a:lnTo>
                    <a:pt x="11240" y="450971"/>
                  </a:lnTo>
                  <a:lnTo>
                    <a:pt x="11428" y="451126"/>
                  </a:lnTo>
                  <a:lnTo>
                    <a:pt x="11593" y="451341"/>
                  </a:lnTo>
                  <a:lnTo>
                    <a:pt x="11737" y="451546"/>
                  </a:lnTo>
                  <a:lnTo>
                    <a:pt x="12244" y="451744"/>
                  </a:lnTo>
                  <a:lnTo>
                    <a:pt x="12465" y="451708"/>
                  </a:lnTo>
                  <a:lnTo>
                    <a:pt x="12862" y="451560"/>
                  </a:lnTo>
                  <a:lnTo>
                    <a:pt x="13017" y="451483"/>
                  </a:lnTo>
                  <a:lnTo>
                    <a:pt x="13138" y="451425"/>
                  </a:lnTo>
                  <a:lnTo>
                    <a:pt x="13348" y="451354"/>
                  </a:lnTo>
                  <a:lnTo>
                    <a:pt x="13646" y="451335"/>
                  </a:lnTo>
                  <a:lnTo>
                    <a:pt x="13833" y="451385"/>
                  </a:lnTo>
                  <a:lnTo>
                    <a:pt x="14032" y="451427"/>
                  </a:lnTo>
                  <a:lnTo>
                    <a:pt x="14252" y="451359"/>
                  </a:lnTo>
                  <a:lnTo>
                    <a:pt x="14572" y="451295"/>
                  </a:lnTo>
                  <a:lnTo>
                    <a:pt x="14627" y="451284"/>
                  </a:lnTo>
                  <a:lnTo>
                    <a:pt x="15300" y="451272"/>
                  </a:lnTo>
                  <a:lnTo>
                    <a:pt x="15896" y="451284"/>
                  </a:lnTo>
                  <a:lnTo>
                    <a:pt x="16161" y="451333"/>
                  </a:lnTo>
                  <a:lnTo>
                    <a:pt x="16459" y="451359"/>
                  </a:lnTo>
                  <a:lnTo>
                    <a:pt x="16845" y="451454"/>
                  </a:lnTo>
                  <a:lnTo>
                    <a:pt x="17088" y="451694"/>
                  </a:lnTo>
                  <a:lnTo>
                    <a:pt x="17275" y="452073"/>
                  </a:lnTo>
                  <a:lnTo>
                    <a:pt x="17518" y="452708"/>
                  </a:lnTo>
                  <a:lnTo>
                    <a:pt x="17684" y="453049"/>
                  </a:lnTo>
                  <a:lnTo>
                    <a:pt x="18015" y="453095"/>
                  </a:lnTo>
                  <a:lnTo>
                    <a:pt x="18500" y="453112"/>
                  </a:lnTo>
                  <a:lnTo>
                    <a:pt x="18710" y="453009"/>
                  </a:lnTo>
                  <a:lnTo>
                    <a:pt x="18963" y="452798"/>
                  </a:lnTo>
                  <a:lnTo>
                    <a:pt x="19096" y="452630"/>
                  </a:lnTo>
                  <a:lnTo>
                    <a:pt x="19294" y="452604"/>
                  </a:lnTo>
                  <a:lnTo>
                    <a:pt x="19460" y="452672"/>
                  </a:lnTo>
                  <a:lnTo>
                    <a:pt x="19637" y="452889"/>
                  </a:lnTo>
                  <a:lnTo>
                    <a:pt x="19835" y="453342"/>
                  </a:lnTo>
                  <a:lnTo>
                    <a:pt x="20056" y="453653"/>
                  </a:lnTo>
                  <a:lnTo>
                    <a:pt x="20210" y="453963"/>
                  </a:lnTo>
                  <a:lnTo>
                    <a:pt x="20343" y="454272"/>
                  </a:lnTo>
                  <a:lnTo>
                    <a:pt x="20398" y="454427"/>
                  </a:lnTo>
                  <a:lnTo>
                    <a:pt x="20629" y="454671"/>
                  </a:lnTo>
                  <a:lnTo>
                    <a:pt x="20762" y="454871"/>
                  </a:lnTo>
                  <a:lnTo>
                    <a:pt x="20817" y="455015"/>
                  </a:lnTo>
                  <a:lnTo>
                    <a:pt x="20905" y="455086"/>
                  </a:lnTo>
                  <a:lnTo>
                    <a:pt x="21049" y="454975"/>
                  </a:lnTo>
                  <a:lnTo>
                    <a:pt x="21303" y="454745"/>
                  </a:lnTo>
                  <a:lnTo>
                    <a:pt x="21887" y="454544"/>
                  </a:lnTo>
                  <a:lnTo>
                    <a:pt x="22549" y="454158"/>
                  </a:lnTo>
                  <a:lnTo>
                    <a:pt x="22847" y="453984"/>
                  </a:lnTo>
                  <a:lnTo>
                    <a:pt x="23134" y="453809"/>
                  </a:lnTo>
                  <a:lnTo>
                    <a:pt x="23520" y="453384"/>
                  </a:lnTo>
                  <a:lnTo>
                    <a:pt x="24105" y="452749"/>
                  </a:lnTo>
                  <a:lnTo>
                    <a:pt x="24270" y="452651"/>
                  </a:lnTo>
                  <a:lnTo>
                    <a:pt x="24612" y="452590"/>
                  </a:lnTo>
                  <a:lnTo>
                    <a:pt x="24866" y="452601"/>
                  </a:lnTo>
                  <a:lnTo>
                    <a:pt x="25120" y="452647"/>
                  </a:lnTo>
                  <a:lnTo>
                    <a:pt x="25307" y="452915"/>
                  </a:lnTo>
                  <a:lnTo>
                    <a:pt x="25418" y="453154"/>
                  </a:lnTo>
                  <a:lnTo>
                    <a:pt x="25550" y="453403"/>
                  </a:lnTo>
                  <a:lnTo>
                    <a:pt x="25650" y="453615"/>
                  </a:lnTo>
                  <a:lnTo>
                    <a:pt x="25859" y="453689"/>
                  </a:lnTo>
                  <a:lnTo>
                    <a:pt x="26267" y="453735"/>
                  </a:lnTo>
                  <a:lnTo>
                    <a:pt x="26808" y="453847"/>
                  </a:lnTo>
                  <a:lnTo>
                    <a:pt x="27150" y="453808"/>
                  </a:lnTo>
                  <a:lnTo>
                    <a:pt x="27856" y="453496"/>
                  </a:lnTo>
                  <a:lnTo>
                    <a:pt x="28198" y="453428"/>
                  </a:lnTo>
                  <a:lnTo>
                    <a:pt x="28904" y="453562"/>
                  </a:lnTo>
                  <a:lnTo>
                    <a:pt x="29445" y="453567"/>
                  </a:lnTo>
                  <a:lnTo>
                    <a:pt x="30339" y="453796"/>
                  </a:lnTo>
                  <a:lnTo>
                    <a:pt x="32534" y="453823"/>
                  </a:lnTo>
                  <a:lnTo>
                    <a:pt x="33792" y="453770"/>
                  </a:lnTo>
                  <a:lnTo>
                    <a:pt x="34410" y="453758"/>
                  </a:lnTo>
                  <a:lnTo>
                    <a:pt x="34697" y="453775"/>
                  </a:lnTo>
                  <a:lnTo>
                    <a:pt x="34895" y="453812"/>
                  </a:lnTo>
                  <a:lnTo>
                    <a:pt x="35072" y="453962"/>
                  </a:lnTo>
                  <a:lnTo>
                    <a:pt x="35336" y="454291"/>
                  </a:lnTo>
                  <a:lnTo>
                    <a:pt x="35524" y="454514"/>
                  </a:lnTo>
                  <a:lnTo>
                    <a:pt x="35568" y="454640"/>
                  </a:lnTo>
                  <a:lnTo>
                    <a:pt x="35634" y="454799"/>
                  </a:lnTo>
                  <a:lnTo>
                    <a:pt x="35745" y="454925"/>
                  </a:lnTo>
                  <a:lnTo>
                    <a:pt x="35811" y="455023"/>
                  </a:lnTo>
                  <a:lnTo>
                    <a:pt x="36010" y="455208"/>
                  </a:lnTo>
                  <a:lnTo>
                    <a:pt x="36274" y="455318"/>
                  </a:lnTo>
                  <a:lnTo>
                    <a:pt x="36418" y="455290"/>
                  </a:lnTo>
                  <a:lnTo>
                    <a:pt x="37080" y="455158"/>
                  </a:lnTo>
                  <a:lnTo>
                    <a:pt x="38018" y="454828"/>
                  </a:lnTo>
                  <a:lnTo>
                    <a:pt x="38812" y="454286"/>
                  </a:lnTo>
                  <a:lnTo>
                    <a:pt x="38944" y="454056"/>
                  </a:lnTo>
                  <a:lnTo>
                    <a:pt x="38889" y="453679"/>
                  </a:lnTo>
                  <a:lnTo>
                    <a:pt x="38735" y="453317"/>
                  </a:lnTo>
                  <a:lnTo>
                    <a:pt x="38635" y="452947"/>
                  </a:lnTo>
                  <a:lnTo>
                    <a:pt x="38668" y="452755"/>
                  </a:lnTo>
                  <a:lnTo>
                    <a:pt x="38746" y="452544"/>
                  </a:lnTo>
                  <a:lnTo>
                    <a:pt x="39044" y="452464"/>
                  </a:lnTo>
                  <a:lnTo>
                    <a:pt x="39463" y="452416"/>
                  </a:lnTo>
                  <a:lnTo>
                    <a:pt x="39904" y="452395"/>
                  </a:lnTo>
                  <a:lnTo>
                    <a:pt x="40224" y="452314"/>
                  </a:lnTo>
                  <a:lnTo>
                    <a:pt x="40500" y="452219"/>
                  </a:lnTo>
                  <a:lnTo>
                    <a:pt x="41140" y="451908"/>
                  </a:lnTo>
                  <a:lnTo>
                    <a:pt x="41978" y="451506"/>
                  </a:lnTo>
                  <a:lnTo>
                    <a:pt x="42353" y="451348"/>
                  </a:lnTo>
                  <a:lnTo>
                    <a:pt x="42640" y="451324"/>
                  </a:lnTo>
                  <a:lnTo>
                    <a:pt x="42696" y="451318"/>
                  </a:lnTo>
                  <a:lnTo>
                    <a:pt x="42927" y="451383"/>
                  </a:lnTo>
                  <a:lnTo>
                    <a:pt x="43093" y="451348"/>
                  </a:lnTo>
                  <a:lnTo>
                    <a:pt x="43269" y="451157"/>
                  </a:lnTo>
                  <a:lnTo>
                    <a:pt x="43269" y="451146"/>
                  </a:lnTo>
                  <a:lnTo>
                    <a:pt x="43358" y="451061"/>
                  </a:lnTo>
                  <a:lnTo>
                    <a:pt x="44108" y="450859"/>
                  </a:lnTo>
                  <a:lnTo>
                    <a:pt x="44450" y="450824"/>
                  </a:lnTo>
                  <a:lnTo>
                    <a:pt x="45597" y="450490"/>
                  </a:lnTo>
                  <a:lnTo>
                    <a:pt x="46138" y="450204"/>
                  </a:lnTo>
                  <a:lnTo>
                    <a:pt x="47219" y="449417"/>
                  </a:lnTo>
                  <a:lnTo>
                    <a:pt x="47528" y="448941"/>
                  </a:lnTo>
                  <a:lnTo>
                    <a:pt x="47804" y="448677"/>
                  </a:lnTo>
                  <a:lnTo>
                    <a:pt x="47947" y="448616"/>
                  </a:lnTo>
                  <a:lnTo>
                    <a:pt x="48300" y="448645"/>
                  </a:lnTo>
                  <a:lnTo>
                    <a:pt x="48576" y="448754"/>
                  </a:lnTo>
                  <a:lnTo>
                    <a:pt x="49205" y="449207"/>
                  </a:lnTo>
                  <a:lnTo>
                    <a:pt x="49536" y="449575"/>
                  </a:lnTo>
                  <a:lnTo>
                    <a:pt x="50231" y="450806"/>
                  </a:lnTo>
                  <a:lnTo>
                    <a:pt x="50650" y="451298"/>
                  </a:lnTo>
                  <a:lnTo>
                    <a:pt x="51665" y="451845"/>
                  </a:lnTo>
                  <a:lnTo>
                    <a:pt x="51963" y="451918"/>
                  </a:lnTo>
                  <a:lnTo>
                    <a:pt x="52305" y="451904"/>
                  </a:lnTo>
                  <a:lnTo>
                    <a:pt x="52647" y="451726"/>
                  </a:lnTo>
                  <a:lnTo>
                    <a:pt x="53331" y="451603"/>
                  </a:lnTo>
                  <a:lnTo>
                    <a:pt x="53872" y="451177"/>
                  </a:lnTo>
                  <a:lnTo>
                    <a:pt x="54545" y="450915"/>
                  </a:lnTo>
                  <a:lnTo>
                    <a:pt x="54887" y="450668"/>
                  </a:lnTo>
                  <a:lnTo>
                    <a:pt x="56597" y="449888"/>
                  </a:lnTo>
                  <a:lnTo>
                    <a:pt x="56950" y="449639"/>
                  </a:lnTo>
                  <a:lnTo>
                    <a:pt x="57226" y="449335"/>
                  </a:lnTo>
                  <a:lnTo>
                    <a:pt x="57171" y="449074"/>
                  </a:lnTo>
                  <a:lnTo>
                    <a:pt x="56829" y="448518"/>
                  </a:lnTo>
                  <a:lnTo>
                    <a:pt x="56763" y="447914"/>
                  </a:lnTo>
                  <a:lnTo>
                    <a:pt x="57039" y="446035"/>
                  </a:lnTo>
                  <a:lnTo>
                    <a:pt x="57116" y="444860"/>
                  </a:lnTo>
                  <a:lnTo>
                    <a:pt x="57281" y="444040"/>
                  </a:lnTo>
                  <a:lnTo>
                    <a:pt x="57711" y="443026"/>
                  </a:lnTo>
                  <a:lnTo>
                    <a:pt x="57921" y="442333"/>
                  </a:lnTo>
                  <a:lnTo>
                    <a:pt x="59058" y="440179"/>
                  </a:lnTo>
                  <a:lnTo>
                    <a:pt x="59190" y="439586"/>
                  </a:lnTo>
                  <a:lnTo>
                    <a:pt x="59322" y="439396"/>
                  </a:lnTo>
                  <a:lnTo>
                    <a:pt x="59786" y="438108"/>
                  </a:lnTo>
                  <a:lnTo>
                    <a:pt x="60095" y="437769"/>
                  </a:lnTo>
                  <a:lnTo>
                    <a:pt x="60668" y="437699"/>
                  </a:lnTo>
                  <a:lnTo>
                    <a:pt x="60955" y="437581"/>
                  </a:lnTo>
                  <a:lnTo>
                    <a:pt x="61352" y="437498"/>
                  </a:lnTo>
                  <a:lnTo>
                    <a:pt x="61805" y="437451"/>
                  </a:lnTo>
                  <a:lnTo>
                    <a:pt x="62136" y="437463"/>
                  </a:lnTo>
                  <a:lnTo>
                    <a:pt x="62356" y="437498"/>
                  </a:lnTo>
                  <a:lnTo>
                    <a:pt x="62368" y="437496"/>
                  </a:lnTo>
                  <a:lnTo>
                    <a:pt x="62544" y="437498"/>
                  </a:lnTo>
                  <a:lnTo>
                    <a:pt x="62853" y="437502"/>
                  </a:lnTo>
                  <a:lnTo>
                    <a:pt x="63283" y="437471"/>
                  </a:lnTo>
                  <a:lnTo>
                    <a:pt x="63405" y="437487"/>
                  </a:lnTo>
                  <a:lnTo>
                    <a:pt x="63570" y="437567"/>
                  </a:lnTo>
                  <a:lnTo>
                    <a:pt x="63879" y="437537"/>
                  </a:lnTo>
                  <a:lnTo>
                    <a:pt x="63956" y="437529"/>
                  </a:lnTo>
                  <a:lnTo>
                    <a:pt x="64100" y="437502"/>
                  </a:lnTo>
                  <a:lnTo>
                    <a:pt x="64199" y="437442"/>
                  </a:lnTo>
                  <a:lnTo>
                    <a:pt x="64342" y="437243"/>
                  </a:lnTo>
                  <a:lnTo>
                    <a:pt x="64475" y="437141"/>
                  </a:lnTo>
                  <a:lnTo>
                    <a:pt x="64607" y="437000"/>
                  </a:lnTo>
                  <a:lnTo>
                    <a:pt x="64673" y="436971"/>
                  </a:lnTo>
                  <a:lnTo>
                    <a:pt x="64971" y="436788"/>
                  </a:lnTo>
                  <a:lnTo>
                    <a:pt x="65104" y="436698"/>
                  </a:lnTo>
                  <a:lnTo>
                    <a:pt x="65148" y="436526"/>
                  </a:lnTo>
                  <a:lnTo>
                    <a:pt x="65357" y="436439"/>
                  </a:lnTo>
                  <a:lnTo>
                    <a:pt x="65556" y="436312"/>
                  </a:lnTo>
                  <a:lnTo>
                    <a:pt x="66019" y="436224"/>
                  </a:lnTo>
                  <a:lnTo>
                    <a:pt x="66130" y="436165"/>
                  </a:lnTo>
                  <a:lnTo>
                    <a:pt x="66273" y="436140"/>
                  </a:lnTo>
                  <a:lnTo>
                    <a:pt x="66395" y="436092"/>
                  </a:lnTo>
                  <a:lnTo>
                    <a:pt x="66560" y="436089"/>
                  </a:lnTo>
                  <a:lnTo>
                    <a:pt x="66703" y="436066"/>
                  </a:lnTo>
                  <a:lnTo>
                    <a:pt x="66869" y="436106"/>
                  </a:lnTo>
                  <a:lnTo>
                    <a:pt x="67189" y="436137"/>
                  </a:lnTo>
                  <a:lnTo>
                    <a:pt x="67465" y="436233"/>
                  </a:lnTo>
                  <a:lnTo>
                    <a:pt x="67520" y="436231"/>
                  </a:lnTo>
                  <a:lnTo>
                    <a:pt x="67608" y="436199"/>
                  </a:lnTo>
                  <a:lnTo>
                    <a:pt x="67774" y="436222"/>
                  </a:lnTo>
                  <a:lnTo>
                    <a:pt x="67895" y="436216"/>
                  </a:lnTo>
                  <a:lnTo>
                    <a:pt x="68027" y="436160"/>
                  </a:lnTo>
                  <a:lnTo>
                    <a:pt x="68127" y="436097"/>
                  </a:lnTo>
                  <a:lnTo>
                    <a:pt x="68358" y="435880"/>
                  </a:lnTo>
                  <a:lnTo>
                    <a:pt x="68480" y="435836"/>
                  </a:lnTo>
                  <a:lnTo>
                    <a:pt x="68513" y="435787"/>
                  </a:lnTo>
                  <a:lnTo>
                    <a:pt x="68645" y="435672"/>
                  </a:lnTo>
                  <a:lnTo>
                    <a:pt x="68778" y="435503"/>
                  </a:lnTo>
                  <a:lnTo>
                    <a:pt x="68899" y="435466"/>
                  </a:lnTo>
                  <a:lnTo>
                    <a:pt x="69098" y="435480"/>
                  </a:lnTo>
                  <a:lnTo>
                    <a:pt x="69241" y="435407"/>
                  </a:lnTo>
                  <a:lnTo>
                    <a:pt x="69340" y="435401"/>
                  </a:lnTo>
                  <a:lnTo>
                    <a:pt x="69506" y="435362"/>
                  </a:lnTo>
                  <a:lnTo>
                    <a:pt x="69539" y="435333"/>
                  </a:lnTo>
                  <a:lnTo>
                    <a:pt x="69605" y="435235"/>
                  </a:lnTo>
                  <a:lnTo>
                    <a:pt x="69638" y="435215"/>
                  </a:lnTo>
                  <a:lnTo>
                    <a:pt x="69638" y="435213"/>
                  </a:lnTo>
                  <a:lnTo>
                    <a:pt x="69671" y="435218"/>
                  </a:lnTo>
                  <a:lnTo>
                    <a:pt x="69859" y="435255"/>
                  </a:lnTo>
                  <a:lnTo>
                    <a:pt x="69903" y="435206"/>
                  </a:lnTo>
                  <a:lnTo>
                    <a:pt x="70024" y="435130"/>
                  </a:lnTo>
                  <a:lnTo>
                    <a:pt x="70157" y="435029"/>
                  </a:lnTo>
                  <a:lnTo>
                    <a:pt x="70278" y="434992"/>
                  </a:lnTo>
                  <a:lnTo>
                    <a:pt x="70366" y="434981"/>
                  </a:lnTo>
                  <a:lnTo>
                    <a:pt x="70433" y="434942"/>
                  </a:lnTo>
                  <a:lnTo>
                    <a:pt x="70620" y="434728"/>
                  </a:lnTo>
                  <a:lnTo>
                    <a:pt x="70907" y="434482"/>
                  </a:lnTo>
                  <a:lnTo>
                    <a:pt x="71051" y="434395"/>
                  </a:lnTo>
                  <a:lnTo>
                    <a:pt x="71183" y="434259"/>
                  </a:lnTo>
                  <a:lnTo>
                    <a:pt x="71238" y="434138"/>
                  </a:lnTo>
                  <a:lnTo>
                    <a:pt x="71337" y="434040"/>
                  </a:lnTo>
                  <a:lnTo>
                    <a:pt x="71459" y="433890"/>
                  </a:lnTo>
                  <a:lnTo>
                    <a:pt x="72010" y="433582"/>
                  </a:lnTo>
                  <a:lnTo>
                    <a:pt x="72209" y="433537"/>
                  </a:lnTo>
                  <a:lnTo>
                    <a:pt x="72297" y="433455"/>
                  </a:lnTo>
                  <a:lnTo>
                    <a:pt x="72452" y="433241"/>
                  </a:lnTo>
                  <a:lnTo>
                    <a:pt x="72529" y="433211"/>
                  </a:lnTo>
                  <a:lnTo>
                    <a:pt x="72783" y="432993"/>
                  </a:lnTo>
                  <a:lnTo>
                    <a:pt x="72981" y="432950"/>
                  </a:lnTo>
                  <a:lnTo>
                    <a:pt x="73147" y="432867"/>
                  </a:lnTo>
                  <a:lnTo>
                    <a:pt x="73279" y="432841"/>
                  </a:lnTo>
                  <a:lnTo>
                    <a:pt x="73588" y="432684"/>
                  </a:lnTo>
                  <a:lnTo>
                    <a:pt x="73709" y="432666"/>
                  </a:lnTo>
                  <a:lnTo>
                    <a:pt x="73919" y="432599"/>
                  </a:lnTo>
                  <a:lnTo>
                    <a:pt x="73996" y="432556"/>
                  </a:lnTo>
                  <a:lnTo>
                    <a:pt x="74140" y="432423"/>
                  </a:lnTo>
                  <a:lnTo>
                    <a:pt x="74239" y="432387"/>
                  </a:lnTo>
                  <a:lnTo>
                    <a:pt x="74327" y="432378"/>
                  </a:lnTo>
                  <a:lnTo>
                    <a:pt x="74438" y="432409"/>
                  </a:lnTo>
                  <a:lnTo>
                    <a:pt x="74581" y="432494"/>
                  </a:lnTo>
                  <a:lnTo>
                    <a:pt x="75033" y="432503"/>
                  </a:lnTo>
                  <a:lnTo>
                    <a:pt x="75221" y="432517"/>
                  </a:lnTo>
                  <a:lnTo>
                    <a:pt x="75221" y="432517"/>
                  </a:lnTo>
                  <a:lnTo>
                    <a:pt x="75375" y="432630"/>
                  </a:lnTo>
                  <a:lnTo>
                    <a:pt x="75464" y="432734"/>
                  </a:lnTo>
                  <a:lnTo>
                    <a:pt x="75563" y="432751"/>
                  </a:lnTo>
                  <a:lnTo>
                    <a:pt x="75695" y="432720"/>
                  </a:lnTo>
                  <a:lnTo>
                    <a:pt x="75817" y="432734"/>
                  </a:lnTo>
                  <a:lnTo>
                    <a:pt x="76037" y="432928"/>
                  </a:lnTo>
                  <a:lnTo>
                    <a:pt x="76159" y="433015"/>
                  </a:lnTo>
                  <a:lnTo>
                    <a:pt x="76214" y="433080"/>
                  </a:lnTo>
                  <a:lnTo>
                    <a:pt x="76247" y="433258"/>
                  </a:lnTo>
                  <a:lnTo>
                    <a:pt x="76402" y="433464"/>
                  </a:lnTo>
                  <a:lnTo>
                    <a:pt x="76446" y="433566"/>
                  </a:lnTo>
                  <a:lnTo>
                    <a:pt x="76556" y="433738"/>
                  </a:lnTo>
                  <a:lnTo>
                    <a:pt x="76876" y="434093"/>
                  </a:lnTo>
                  <a:lnTo>
                    <a:pt x="76964" y="434129"/>
                  </a:lnTo>
                  <a:lnTo>
                    <a:pt x="77306" y="434462"/>
                  </a:lnTo>
                  <a:lnTo>
                    <a:pt x="77406" y="434522"/>
                  </a:lnTo>
                  <a:lnTo>
                    <a:pt x="77681" y="434594"/>
                  </a:lnTo>
                  <a:lnTo>
                    <a:pt x="77759" y="434679"/>
                  </a:lnTo>
                  <a:lnTo>
                    <a:pt x="77803" y="434789"/>
                  </a:lnTo>
                  <a:lnTo>
                    <a:pt x="77869" y="434860"/>
                  </a:lnTo>
                  <a:lnTo>
                    <a:pt x="77957" y="434871"/>
                  </a:lnTo>
                  <a:lnTo>
                    <a:pt x="78233" y="434868"/>
                  </a:lnTo>
                  <a:lnTo>
                    <a:pt x="78630" y="434840"/>
                  </a:lnTo>
                  <a:lnTo>
                    <a:pt x="78752" y="434842"/>
                  </a:lnTo>
                  <a:lnTo>
                    <a:pt x="78829" y="434826"/>
                  </a:lnTo>
                  <a:lnTo>
                    <a:pt x="79138" y="434581"/>
                  </a:lnTo>
                  <a:lnTo>
                    <a:pt x="79182" y="434507"/>
                  </a:lnTo>
                  <a:lnTo>
                    <a:pt x="79248" y="434310"/>
                  </a:lnTo>
                  <a:lnTo>
                    <a:pt x="79325" y="434169"/>
                  </a:lnTo>
                  <a:lnTo>
                    <a:pt x="79358" y="434022"/>
                  </a:lnTo>
                  <a:lnTo>
                    <a:pt x="79491" y="433910"/>
                  </a:lnTo>
                  <a:lnTo>
                    <a:pt x="79568" y="433701"/>
                  </a:lnTo>
                  <a:lnTo>
                    <a:pt x="79623" y="433616"/>
                  </a:lnTo>
                  <a:lnTo>
                    <a:pt x="79767" y="433509"/>
                  </a:lnTo>
                  <a:lnTo>
                    <a:pt x="79888" y="433394"/>
                  </a:lnTo>
                  <a:lnTo>
                    <a:pt x="80053" y="433272"/>
                  </a:lnTo>
                  <a:lnTo>
                    <a:pt x="80263" y="433193"/>
                  </a:lnTo>
                  <a:lnTo>
                    <a:pt x="80440" y="433089"/>
                  </a:lnTo>
                  <a:lnTo>
                    <a:pt x="80583" y="433019"/>
                  </a:lnTo>
                  <a:lnTo>
                    <a:pt x="80649" y="433015"/>
                  </a:lnTo>
                  <a:lnTo>
                    <a:pt x="80782" y="433039"/>
                  </a:lnTo>
                  <a:lnTo>
                    <a:pt x="80870" y="433033"/>
                  </a:lnTo>
                  <a:lnTo>
                    <a:pt x="81035" y="432849"/>
                  </a:lnTo>
                  <a:lnTo>
                    <a:pt x="81080" y="432810"/>
                  </a:lnTo>
                  <a:lnTo>
                    <a:pt x="81168" y="432778"/>
                  </a:lnTo>
                  <a:lnTo>
                    <a:pt x="81300" y="432753"/>
                  </a:lnTo>
                  <a:lnTo>
                    <a:pt x="81355" y="432680"/>
                  </a:lnTo>
                  <a:lnTo>
                    <a:pt x="81433" y="432528"/>
                  </a:lnTo>
                  <a:lnTo>
                    <a:pt x="81510" y="432418"/>
                  </a:lnTo>
                  <a:lnTo>
                    <a:pt x="81730" y="432246"/>
                  </a:lnTo>
                  <a:lnTo>
                    <a:pt x="82017" y="431947"/>
                  </a:lnTo>
                  <a:lnTo>
                    <a:pt x="82128" y="431806"/>
                  </a:lnTo>
                  <a:lnTo>
                    <a:pt x="82337" y="431632"/>
                  </a:lnTo>
                  <a:lnTo>
                    <a:pt x="82536" y="431434"/>
                  </a:lnTo>
                  <a:lnTo>
                    <a:pt x="82701" y="431301"/>
                  </a:lnTo>
                  <a:lnTo>
                    <a:pt x="82801" y="431257"/>
                  </a:lnTo>
                  <a:lnTo>
                    <a:pt x="82878" y="431254"/>
                  </a:lnTo>
                  <a:lnTo>
                    <a:pt x="83054" y="431344"/>
                  </a:lnTo>
                  <a:lnTo>
                    <a:pt x="83165" y="431426"/>
                  </a:lnTo>
                  <a:lnTo>
                    <a:pt x="83606" y="431708"/>
                  </a:lnTo>
                  <a:lnTo>
                    <a:pt x="83805" y="431761"/>
                  </a:lnTo>
                  <a:lnTo>
                    <a:pt x="83860" y="431806"/>
                  </a:lnTo>
                  <a:lnTo>
                    <a:pt x="83904" y="431876"/>
                  </a:lnTo>
                  <a:lnTo>
                    <a:pt x="84014" y="432007"/>
                  </a:lnTo>
                  <a:lnTo>
                    <a:pt x="84081" y="432051"/>
                  </a:lnTo>
                  <a:lnTo>
                    <a:pt x="84158" y="432109"/>
                  </a:lnTo>
                  <a:lnTo>
                    <a:pt x="84235" y="432173"/>
                  </a:lnTo>
                  <a:lnTo>
                    <a:pt x="84356" y="432285"/>
                  </a:lnTo>
                  <a:lnTo>
                    <a:pt x="84423" y="432403"/>
                  </a:lnTo>
                  <a:lnTo>
                    <a:pt x="84500" y="432486"/>
                  </a:lnTo>
                  <a:lnTo>
                    <a:pt x="84665" y="432579"/>
                  </a:lnTo>
                  <a:lnTo>
                    <a:pt x="84908" y="432671"/>
                  </a:lnTo>
                  <a:lnTo>
                    <a:pt x="85051" y="432765"/>
                  </a:lnTo>
                  <a:lnTo>
                    <a:pt x="85250" y="432782"/>
                  </a:lnTo>
                  <a:lnTo>
                    <a:pt x="85393" y="432767"/>
                  </a:lnTo>
                  <a:lnTo>
                    <a:pt x="85625" y="432778"/>
                  </a:lnTo>
                  <a:lnTo>
                    <a:pt x="85780" y="432765"/>
                  </a:lnTo>
                  <a:lnTo>
                    <a:pt x="85901" y="432782"/>
                  </a:lnTo>
                  <a:lnTo>
                    <a:pt x="86144" y="432765"/>
                  </a:lnTo>
                  <a:lnTo>
                    <a:pt x="86320" y="432807"/>
                  </a:lnTo>
                  <a:lnTo>
                    <a:pt x="86408" y="432793"/>
                  </a:lnTo>
                  <a:lnTo>
                    <a:pt x="86408" y="432793"/>
                  </a:lnTo>
                  <a:lnTo>
                    <a:pt x="86408" y="432794"/>
                  </a:lnTo>
                  <a:lnTo>
                    <a:pt x="86397" y="432820"/>
                  </a:lnTo>
                  <a:lnTo>
                    <a:pt x="86364" y="432872"/>
                  </a:lnTo>
                  <a:lnTo>
                    <a:pt x="86353" y="432938"/>
                  </a:lnTo>
                  <a:lnTo>
                    <a:pt x="86331" y="433015"/>
                  </a:lnTo>
                  <a:lnTo>
                    <a:pt x="86298" y="433205"/>
                  </a:lnTo>
                  <a:lnTo>
                    <a:pt x="86254" y="433326"/>
                  </a:lnTo>
                  <a:lnTo>
                    <a:pt x="86133" y="433444"/>
                  </a:lnTo>
                  <a:lnTo>
                    <a:pt x="86033" y="433602"/>
                  </a:lnTo>
                  <a:lnTo>
                    <a:pt x="85890" y="433692"/>
                  </a:lnTo>
                  <a:lnTo>
                    <a:pt x="85857" y="433714"/>
                  </a:lnTo>
                  <a:lnTo>
                    <a:pt x="85713" y="433845"/>
                  </a:lnTo>
                  <a:lnTo>
                    <a:pt x="85636" y="433951"/>
                  </a:lnTo>
                  <a:lnTo>
                    <a:pt x="85570" y="434093"/>
                  </a:lnTo>
                  <a:lnTo>
                    <a:pt x="85537" y="434273"/>
                  </a:lnTo>
                  <a:lnTo>
                    <a:pt x="85404" y="434544"/>
                  </a:lnTo>
                  <a:lnTo>
                    <a:pt x="85283" y="434728"/>
                  </a:lnTo>
                  <a:lnTo>
                    <a:pt x="85261" y="434829"/>
                  </a:lnTo>
                  <a:lnTo>
                    <a:pt x="85250" y="435153"/>
                  </a:lnTo>
                  <a:lnTo>
                    <a:pt x="85261" y="435271"/>
                  </a:lnTo>
                  <a:lnTo>
                    <a:pt x="85261" y="435782"/>
                  </a:lnTo>
                  <a:lnTo>
                    <a:pt x="85250" y="435898"/>
                  </a:lnTo>
                  <a:lnTo>
                    <a:pt x="85206" y="435970"/>
                  </a:lnTo>
                  <a:lnTo>
                    <a:pt x="85062" y="436126"/>
                  </a:lnTo>
                  <a:lnTo>
                    <a:pt x="84897" y="436249"/>
                  </a:lnTo>
                  <a:lnTo>
                    <a:pt x="84765" y="436419"/>
                  </a:lnTo>
                  <a:lnTo>
                    <a:pt x="84665" y="436517"/>
                  </a:lnTo>
                  <a:lnTo>
                    <a:pt x="84522" y="436577"/>
                  </a:lnTo>
                  <a:lnTo>
                    <a:pt x="84400" y="436638"/>
                  </a:lnTo>
                  <a:lnTo>
                    <a:pt x="84047" y="436613"/>
                  </a:lnTo>
                  <a:lnTo>
                    <a:pt x="83959" y="436631"/>
                  </a:lnTo>
                  <a:lnTo>
                    <a:pt x="83860" y="436684"/>
                  </a:lnTo>
                  <a:lnTo>
                    <a:pt x="83772" y="436772"/>
                  </a:lnTo>
                  <a:lnTo>
                    <a:pt x="83727" y="436841"/>
                  </a:lnTo>
                  <a:lnTo>
                    <a:pt x="83540" y="437225"/>
                  </a:lnTo>
                  <a:lnTo>
                    <a:pt x="83474" y="437425"/>
                  </a:lnTo>
                  <a:lnTo>
                    <a:pt x="83452" y="437473"/>
                  </a:lnTo>
                  <a:lnTo>
                    <a:pt x="83418" y="437634"/>
                  </a:lnTo>
                  <a:lnTo>
                    <a:pt x="83441" y="437772"/>
                  </a:lnTo>
                  <a:lnTo>
                    <a:pt x="83551" y="438080"/>
                  </a:lnTo>
                  <a:lnTo>
                    <a:pt x="83573" y="438252"/>
                  </a:lnTo>
                  <a:lnTo>
                    <a:pt x="83430" y="438424"/>
                  </a:lnTo>
                  <a:lnTo>
                    <a:pt x="83385" y="438516"/>
                  </a:lnTo>
                  <a:lnTo>
                    <a:pt x="83363" y="438663"/>
                  </a:lnTo>
                  <a:lnTo>
                    <a:pt x="83319" y="438737"/>
                  </a:lnTo>
                  <a:lnTo>
                    <a:pt x="83242" y="438809"/>
                  </a:lnTo>
                  <a:lnTo>
                    <a:pt x="83121" y="438956"/>
                  </a:lnTo>
                  <a:lnTo>
                    <a:pt x="83076" y="438976"/>
                  </a:lnTo>
                  <a:lnTo>
                    <a:pt x="83021" y="438976"/>
                  </a:lnTo>
                  <a:lnTo>
                    <a:pt x="82878" y="438948"/>
                  </a:lnTo>
                  <a:lnTo>
                    <a:pt x="82646" y="438863"/>
                  </a:lnTo>
                  <a:lnTo>
                    <a:pt x="82459" y="438855"/>
                  </a:lnTo>
                  <a:lnTo>
                    <a:pt x="82304" y="438861"/>
                  </a:lnTo>
                  <a:lnTo>
                    <a:pt x="82205" y="438943"/>
                  </a:lnTo>
                  <a:lnTo>
                    <a:pt x="82150" y="439081"/>
                  </a:lnTo>
                  <a:lnTo>
                    <a:pt x="82050" y="439515"/>
                  </a:lnTo>
                  <a:lnTo>
                    <a:pt x="81885" y="440026"/>
                  </a:lnTo>
                  <a:lnTo>
                    <a:pt x="81852" y="440158"/>
                  </a:lnTo>
                  <a:lnTo>
                    <a:pt x="81686" y="440457"/>
                  </a:lnTo>
                  <a:lnTo>
                    <a:pt x="81477" y="440640"/>
                  </a:lnTo>
                  <a:lnTo>
                    <a:pt x="81388" y="440747"/>
                  </a:lnTo>
                  <a:lnTo>
                    <a:pt x="81344" y="440815"/>
                  </a:lnTo>
                  <a:lnTo>
                    <a:pt x="81068" y="440989"/>
                  </a:lnTo>
                  <a:lnTo>
                    <a:pt x="80848" y="441077"/>
                  </a:lnTo>
                  <a:lnTo>
                    <a:pt x="80671" y="441232"/>
                  </a:lnTo>
                  <a:lnTo>
                    <a:pt x="80462" y="441528"/>
                  </a:lnTo>
                  <a:lnTo>
                    <a:pt x="80329" y="441746"/>
                  </a:lnTo>
                  <a:lnTo>
                    <a:pt x="80241" y="441945"/>
                  </a:lnTo>
                  <a:lnTo>
                    <a:pt x="80175" y="442030"/>
                  </a:lnTo>
                  <a:lnTo>
                    <a:pt x="80175" y="442033"/>
                  </a:lnTo>
                  <a:lnTo>
                    <a:pt x="80109" y="442151"/>
                  </a:lnTo>
                  <a:lnTo>
                    <a:pt x="79965" y="442292"/>
                  </a:lnTo>
                  <a:lnTo>
                    <a:pt x="79866" y="442461"/>
                  </a:lnTo>
                  <a:lnTo>
                    <a:pt x="79656" y="442650"/>
                  </a:lnTo>
                  <a:lnTo>
                    <a:pt x="79369" y="442754"/>
                  </a:lnTo>
                  <a:lnTo>
                    <a:pt x="79226" y="442778"/>
                  </a:lnTo>
                  <a:lnTo>
                    <a:pt x="78983" y="442752"/>
                  </a:lnTo>
                  <a:lnTo>
                    <a:pt x="78652" y="442628"/>
                  </a:lnTo>
                  <a:lnTo>
                    <a:pt x="78531" y="442624"/>
                  </a:lnTo>
                  <a:lnTo>
                    <a:pt x="78421" y="442662"/>
                  </a:lnTo>
                  <a:lnTo>
                    <a:pt x="78387" y="442662"/>
                  </a:lnTo>
                  <a:lnTo>
                    <a:pt x="77979" y="442946"/>
                  </a:lnTo>
                  <a:lnTo>
                    <a:pt x="77714" y="443225"/>
                  </a:lnTo>
                  <a:lnTo>
                    <a:pt x="77604" y="443493"/>
                  </a:lnTo>
                  <a:lnTo>
                    <a:pt x="77571" y="443606"/>
                  </a:lnTo>
                  <a:lnTo>
                    <a:pt x="77571" y="443710"/>
                  </a:lnTo>
                  <a:lnTo>
                    <a:pt x="77516" y="443817"/>
                  </a:lnTo>
                  <a:lnTo>
                    <a:pt x="77295" y="444119"/>
                  </a:lnTo>
                  <a:lnTo>
                    <a:pt x="76920" y="444536"/>
                  </a:lnTo>
                  <a:lnTo>
                    <a:pt x="76710" y="444822"/>
                  </a:lnTo>
                  <a:lnTo>
                    <a:pt x="76611" y="444923"/>
                  </a:lnTo>
                  <a:lnTo>
                    <a:pt x="76556" y="445025"/>
                  </a:lnTo>
                  <a:lnTo>
                    <a:pt x="76512" y="445204"/>
                  </a:lnTo>
                  <a:lnTo>
                    <a:pt x="76391" y="445512"/>
                  </a:lnTo>
                  <a:lnTo>
                    <a:pt x="76368" y="445693"/>
                  </a:lnTo>
                  <a:lnTo>
                    <a:pt x="76346" y="446073"/>
                  </a:lnTo>
                  <a:lnTo>
                    <a:pt x="76269" y="446254"/>
                  </a:lnTo>
                  <a:lnTo>
                    <a:pt x="76236" y="446676"/>
                  </a:lnTo>
                  <a:lnTo>
                    <a:pt x="76159" y="446961"/>
                  </a:lnTo>
                  <a:lnTo>
                    <a:pt x="76159" y="447116"/>
                  </a:lnTo>
                  <a:lnTo>
                    <a:pt x="76203" y="447294"/>
                  </a:lnTo>
                  <a:lnTo>
                    <a:pt x="76214" y="447348"/>
                  </a:lnTo>
                  <a:lnTo>
                    <a:pt x="76214" y="447449"/>
                  </a:lnTo>
                  <a:lnTo>
                    <a:pt x="76181" y="447605"/>
                  </a:lnTo>
                  <a:lnTo>
                    <a:pt x="76082" y="448018"/>
                  </a:lnTo>
                  <a:lnTo>
                    <a:pt x="76082" y="448281"/>
                  </a:lnTo>
                  <a:lnTo>
                    <a:pt x="76104" y="448400"/>
                  </a:lnTo>
                  <a:lnTo>
                    <a:pt x="76159" y="448628"/>
                  </a:lnTo>
                  <a:lnTo>
                    <a:pt x="76236" y="449090"/>
                  </a:lnTo>
                  <a:lnTo>
                    <a:pt x="76291" y="449285"/>
                  </a:lnTo>
                  <a:lnTo>
                    <a:pt x="76413" y="449595"/>
                  </a:lnTo>
                  <a:lnTo>
                    <a:pt x="76413" y="449707"/>
                  </a:lnTo>
                  <a:lnTo>
                    <a:pt x="76379" y="450044"/>
                  </a:lnTo>
                  <a:lnTo>
                    <a:pt x="76424" y="450266"/>
                  </a:lnTo>
                  <a:lnTo>
                    <a:pt x="76490" y="450364"/>
                  </a:lnTo>
                  <a:lnTo>
                    <a:pt x="76578" y="450449"/>
                  </a:lnTo>
                  <a:lnTo>
                    <a:pt x="76810" y="450545"/>
                  </a:lnTo>
                  <a:lnTo>
                    <a:pt x="76854" y="450578"/>
                  </a:lnTo>
                  <a:lnTo>
                    <a:pt x="76854" y="450579"/>
                  </a:lnTo>
                  <a:lnTo>
                    <a:pt x="76931" y="450673"/>
                  </a:lnTo>
                  <a:lnTo>
                    <a:pt x="76986" y="450779"/>
                  </a:lnTo>
                  <a:lnTo>
                    <a:pt x="77019" y="450916"/>
                  </a:lnTo>
                  <a:lnTo>
                    <a:pt x="77030" y="451037"/>
                  </a:lnTo>
                  <a:lnTo>
                    <a:pt x="77019" y="451157"/>
                  </a:lnTo>
                  <a:lnTo>
                    <a:pt x="76975" y="451286"/>
                  </a:lnTo>
                  <a:lnTo>
                    <a:pt x="76931" y="451389"/>
                  </a:lnTo>
                  <a:lnTo>
                    <a:pt x="76887" y="451513"/>
                  </a:lnTo>
                  <a:lnTo>
                    <a:pt x="76854" y="451627"/>
                  </a:lnTo>
                  <a:lnTo>
                    <a:pt x="76843" y="451725"/>
                  </a:lnTo>
                  <a:lnTo>
                    <a:pt x="76865" y="451831"/>
                  </a:lnTo>
                  <a:lnTo>
                    <a:pt x="76909" y="451915"/>
                  </a:lnTo>
                  <a:lnTo>
                    <a:pt x="76997" y="451994"/>
                  </a:lnTo>
                  <a:lnTo>
                    <a:pt x="77086" y="452052"/>
                  </a:lnTo>
                  <a:lnTo>
                    <a:pt x="77273" y="452134"/>
                  </a:lnTo>
                  <a:lnTo>
                    <a:pt x="77406" y="452202"/>
                  </a:lnTo>
                  <a:lnTo>
                    <a:pt x="77538" y="452302"/>
                  </a:lnTo>
                  <a:lnTo>
                    <a:pt x="77637" y="452427"/>
                  </a:lnTo>
                  <a:lnTo>
                    <a:pt x="77714" y="452566"/>
                  </a:lnTo>
                  <a:lnTo>
                    <a:pt x="77770" y="452728"/>
                  </a:lnTo>
                  <a:lnTo>
                    <a:pt x="77803" y="452881"/>
                  </a:lnTo>
                  <a:lnTo>
                    <a:pt x="77847" y="453046"/>
                  </a:lnTo>
                  <a:lnTo>
                    <a:pt x="77924" y="453213"/>
                  </a:lnTo>
                  <a:lnTo>
                    <a:pt x="78012" y="453384"/>
                  </a:lnTo>
                  <a:lnTo>
                    <a:pt x="78023" y="453415"/>
                  </a:lnTo>
                  <a:lnTo>
                    <a:pt x="78090" y="453582"/>
                  </a:lnTo>
                  <a:lnTo>
                    <a:pt x="78112" y="453886"/>
                  </a:lnTo>
                  <a:lnTo>
                    <a:pt x="78079" y="454329"/>
                  </a:lnTo>
                  <a:lnTo>
                    <a:pt x="78079" y="454527"/>
                  </a:lnTo>
                  <a:lnTo>
                    <a:pt x="78090" y="454588"/>
                  </a:lnTo>
                  <a:lnTo>
                    <a:pt x="78145" y="454721"/>
                  </a:lnTo>
                  <a:lnTo>
                    <a:pt x="78145" y="454797"/>
                  </a:lnTo>
                  <a:lnTo>
                    <a:pt x="78123" y="454836"/>
                  </a:lnTo>
                  <a:lnTo>
                    <a:pt x="78067" y="454921"/>
                  </a:lnTo>
                  <a:lnTo>
                    <a:pt x="77924" y="455005"/>
                  </a:lnTo>
                  <a:lnTo>
                    <a:pt x="77858" y="455090"/>
                  </a:lnTo>
                  <a:lnTo>
                    <a:pt x="77803" y="455206"/>
                  </a:lnTo>
                  <a:lnTo>
                    <a:pt x="77792" y="455285"/>
                  </a:lnTo>
                  <a:lnTo>
                    <a:pt x="77836" y="455412"/>
                  </a:lnTo>
                  <a:lnTo>
                    <a:pt x="78001" y="455660"/>
                  </a:lnTo>
                  <a:lnTo>
                    <a:pt x="78233" y="455868"/>
                  </a:lnTo>
                  <a:lnTo>
                    <a:pt x="78288" y="455964"/>
                  </a:lnTo>
                  <a:lnTo>
                    <a:pt x="78321" y="456093"/>
                  </a:lnTo>
                  <a:lnTo>
                    <a:pt x="78321" y="456303"/>
                  </a:lnTo>
                  <a:lnTo>
                    <a:pt x="78354" y="456432"/>
                  </a:lnTo>
                  <a:lnTo>
                    <a:pt x="78387" y="456519"/>
                  </a:lnTo>
                  <a:lnTo>
                    <a:pt x="78443" y="456667"/>
                  </a:lnTo>
                  <a:lnTo>
                    <a:pt x="78476" y="456875"/>
                  </a:lnTo>
                  <a:lnTo>
                    <a:pt x="78487" y="457018"/>
                  </a:lnTo>
                  <a:lnTo>
                    <a:pt x="78520" y="457132"/>
                  </a:lnTo>
                  <a:lnTo>
                    <a:pt x="78674" y="457413"/>
                  </a:lnTo>
                  <a:lnTo>
                    <a:pt x="78785" y="457650"/>
                  </a:lnTo>
                  <a:lnTo>
                    <a:pt x="78873" y="457793"/>
                  </a:lnTo>
                  <a:lnTo>
                    <a:pt x="78928" y="457940"/>
                  </a:lnTo>
                  <a:lnTo>
                    <a:pt x="78939" y="458152"/>
                  </a:lnTo>
                  <a:lnTo>
                    <a:pt x="78939" y="458211"/>
                  </a:lnTo>
                  <a:lnTo>
                    <a:pt x="78895" y="458287"/>
                  </a:lnTo>
                  <a:lnTo>
                    <a:pt x="78818" y="458400"/>
                  </a:lnTo>
                  <a:lnTo>
                    <a:pt x="78763" y="458524"/>
                  </a:lnTo>
                  <a:lnTo>
                    <a:pt x="78774" y="458896"/>
                  </a:lnTo>
                  <a:lnTo>
                    <a:pt x="78752" y="459010"/>
                  </a:lnTo>
                  <a:lnTo>
                    <a:pt x="78674" y="459209"/>
                  </a:lnTo>
                  <a:lnTo>
                    <a:pt x="78685" y="459323"/>
                  </a:lnTo>
                  <a:lnTo>
                    <a:pt x="78752" y="459418"/>
                  </a:lnTo>
                  <a:lnTo>
                    <a:pt x="79083" y="459593"/>
                  </a:lnTo>
                  <a:lnTo>
                    <a:pt x="79215" y="459691"/>
                  </a:lnTo>
                  <a:lnTo>
                    <a:pt x="79281" y="459739"/>
                  </a:lnTo>
                  <a:lnTo>
                    <a:pt x="79358" y="459866"/>
                  </a:lnTo>
                  <a:lnTo>
                    <a:pt x="79347" y="459900"/>
                  </a:lnTo>
                  <a:lnTo>
                    <a:pt x="79292" y="459950"/>
                  </a:lnTo>
                  <a:lnTo>
                    <a:pt x="79215" y="460007"/>
                  </a:lnTo>
                  <a:lnTo>
                    <a:pt x="79105" y="460120"/>
                  </a:lnTo>
                  <a:lnTo>
                    <a:pt x="79049" y="460151"/>
                  </a:lnTo>
                  <a:lnTo>
                    <a:pt x="78972" y="460165"/>
                  </a:lnTo>
                  <a:lnTo>
                    <a:pt x="78950" y="460189"/>
                  </a:lnTo>
                  <a:lnTo>
                    <a:pt x="78851" y="460292"/>
                  </a:lnTo>
                  <a:lnTo>
                    <a:pt x="78785" y="460388"/>
                  </a:lnTo>
                  <a:lnTo>
                    <a:pt x="78774" y="460397"/>
                  </a:lnTo>
                  <a:lnTo>
                    <a:pt x="78752" y="460494"/>
                  </a:lnTo>
                  <a:lnTo>
                    <a:pt x="78752" y="460495"/>
                  </a:lnTo>
                  <a:lnTo>
                    <a:pt x="78752" y="460495"/>
                  </a:lnTo>
                  <a:lnTo>
                    <a:pt x="78752" y="460496"/>
                  </a:lnTo>
                  <a:lnTo>
                    <a:pt x="78785" y="460570"/>
                  </a:lnTo>
                  <a:lnTo>
                    <a:pt x="78840" y="460616"/>
                  </a:lnTo>
                  <a:lnTo>
                    <a:pt x="78972" y="460655"/>
                  </a:lnTo>
                  <a:lnTo>
                    <a:pt x="79105" y="460708"/>
                  </a:lnTo>
                  <a:lnTo>
                    <a:pt x="79204" y="460772"/>
                  </a:lnTo>
                  <a:lnTo>
                    <a:pt x="79270" y="460832"/>
                  </a:lnTo>
                  <a:lnTo>
                    <a:pt x="79325" y="460927"/>
                  </a:lnTo>
                  <a:lnTo>
                    <a:pt x="79358" y="461015"/>
                  </a:lnTo>
                  <a:lnTo>
                    <a:pt x="79380" y="461097"/>
                  </a:lnTo>
                  <a:lnTo>
                    <a:pt x="79391" y="461185"/>
                  </a:lnTo>
                  <a:lnTo>
                    <a:pt x="79380" y="461302"/>
                  </a:lnTo>
                  <a:lnTo>
                    <a:pt x="79358" y="461397"/>
                  </a:lnTo>
                  <a:lnTo>
                    <a:pt x="79325" y="461499"/>
                  </a:lnTo>
                  <a:lnTo>
                    <a:pt x="79292" y="461574"/>
                  </a:lnTo>
                  <a:lnTo>
                    <a:pt x="79259" y="461673"/>
                  </a:lnTo>
                  <a:lnTo>
                    <a:pt x="79248" y="461757"/>
                  </a:lnTo>
                  <a:lnTo>
                    <a:pt x="79226" y="461850"/>
                  </a:lnTo>
                  <a:lnTo>
                    <a:pt x="79215" y="461941"/>
                  </a:lnTo>
                  <a:lnTo>
                    <a:pt x="79193" y="461994"/>
                  </a:lnTo>
                  <a:lnTo>
                    <a:pt x="79160" y="462037"/>
                  </a:lnTo>
                  <a:lnTo>
                    <a:pt x="79116" y="462069"/>
                  </a:lnTo>
                  <a:lnTo>
                    <a:pt x="79049" y="462090"/>
                  </a:lnTo>
                  <a:lnTo>
                    <a:pt x="78961" y="462097"/>
                  </a:lnTo>
                  <a:lnTo>
                    <a:pt x="78851" y="462079"/>
                  </a:lnTo>
                  <a:lnTo>
                    <a:pt x="78752" y="462033"/>
                  </a:lnTo>
                  <a:lnTo>
                    <a:pt x="78663" y="461970"/>
                  </a:lnTo>
                  <a:lnTo>
                    <a:pt x="78586" y="461935"/>
                  </a:lnTo>
                  <a:lnTo>
                    <a:pt x="78509" y="461914"/>
                  </a:lnTo>
                  <a:lnTo>
                    <a:pt x="78432" y="461903"/>
                  </a:lnTo>
                  <a:lnTo>
                    <a:pt x="78365" y="461906"/>
                  </a:lnTo>
                  <a:lnTo>
                    <a:pt x="78288" y="461910"/>
                  </a:lnTo>
                  <a:lnTo>
                    <a:pt x="78288" y="461910"/>
                  </a:lnTo>
                  <a:lnTo>
                    <a:pt x="78112" y="461984"/>
                  </a:lnTo>
                  <a:lnTo>
                    <a:pt x="77913" y="462139"/>
                  </a:lnTo>
                  <a:lnTo>
                    <a:pt x="77792" y="462265"/>
                  </a:lnTo>
                  <a:lnTo>
                    <a:pt x="77748" y="462369"/>
                  </a:lnTo>
                  <a:lnTo>
                    <a:pt x="77748" y="462370"/>
                  </a:lnTo>
                  <a:lnTo>
                    <a:pt x="77748" y="462370"/>
                  </a:lnTo>
                  <a:lnTo>
                    <a:pt x="77748" y="462388"/>
                  </a:lnTo>
                  <a:lnTo>
                    <a:pt x="77748" y="462394"/>
                  </a:lnTo>
                  <a:lnTo>
                    <a:pt x="77759" y="462417"/>
                  </a:lnTo>
                  <a:lnTo>
                    <a:pt x="77759" y="462463"/>
                  </a:lnTo>
                  <a:lnTo>
                    <a:pt x="77913" y="462568"/>
                  </a:lnTo>
                  <a:lnTo>
                    <a:pt x="78145" y="462734"/>
                  </a:lnTo>
                  <a:lnTo>
                    <a:pt x="78145" y="462735"/>
                  </a:lnTo>
                  <a:lnTo>
                    <a:pt x="78277" y="462844"/>
                  </a:lnTo>
                  <a:lnTo>
                    <a:pt x="78354" y="462933"/>
                  </a:lnTo>
                  <a:lnTo>
                    <a:pt x="78399" y="463078"/>
                  </a:lnTo>
                  <a:lnTo>
                    <a:pt x="78421" y="463183"/>
                  </a:lnTo>
                  <a:lnTo>
                    <a:pt x="78432" y="463271"/>
                  </a:lnTo>
                  <a:lnTo>
                    <a:pt x="78399" y="463377"/>
                  </a:lnTo>
                  <a:lnTo>
                    <a:pt x="78343" y="463460"/>
                  </a:lnTo>
                  <a:lnTo>
                    <a:pt x="78277" y="463526"/>
                  </a:lnTo>
                  <a:lnTo>
                    <a:pt x="78211" y="463552"/>
                  </a:lnTo>
                  <a:lnTo>
                    <a:pt x="78145" y="463565"/>
                  </a:lnTo>
                  <a:lnTo>
                    <a:pt x="78034" y="463570"/>
                  </a:lnTo>
                  <a:lnTo>
                    <a:pt x="77924" y="463561"/>
                  </a:lnTo>
                  <a:lnTo>
                    <a:pt x="77814" y="463565"/>
                  </a:lnTo>
                  <a:lnTo>
                    <a:pt x="77670" y="463574"/>
                  </a:lnTo>
                  <a:lnTo>
                    <a:pt x="77604" y="463590"/>
                  </a:lnTo>
                  <a:lnTo>
                    <a:pt x="77538" y="463605"/>
                  </a:lnTo>
                  <a:lnTo>
                    <a:pt x="77383" y="463676"/>
                  </a:lnTo>
                  <a:lnTo>
                    <a:pt x="77339" y="463696"/>
                  </a:lnTo>
                  <a:lnTo>
                    <a:pt x="77284" y="463727"/>
                  </a:lnTo>
                  <a:lnTo>
                    <a:pt x="77218" y="463767"/>
                  </a:lnTo>
                  <a:lnTo>
                    <a:pt x="77163" y="463793"/>
                  </a:lnTo>
                  <a:lnTo>
                    <a:pt x="77163" y="463794"/>
                  </a:lnTo>
                  <a:lnTo>
                    <a:pt x="77119" y="463799"/>
                  </a:lnTo>
                  <a:lnTo>
                    <a:pt x="77052" y="463806"/>
                  </a:lnTo>
                  <a:lnTo>
                    <a:pt x="76986" y="463804"/>
                  </a:lnTo>
                  <a:lnTo>
                    <a:pt x="76766" y="463799"/>
                  </a:lnTo>
                  <a:lnTo>
                    <a:pt x="76611" y="463772"/>
                  </a:lnTo>
                  <a:lnTo>
                    <a:pt x="76490" y="463766"/>
                  </a:lnTo>
                  <a:lnTo>
                    <a:pt x="76346" y="463788"/>
                  </a:lnTo>
                  <a:lnTo>
                    <a:pt x="76214" y="463833"/>
                  </a:lnTo>
                  <a:lnTo>
                    <a:pt x="76137" y="463893"/>
                  </a:lnTo>
                  <a:lnTo>
                    <a:pt x="76126" y="463904"/>
                  </a:lnTo>
                  <a:lnTo>
                    <a:pt x="76104" y="463936"/>
                  </a:lnTo>
                  <a:lnTo>
                    <a:pt x="76104" y="463948"/>
                  </a:lnTo>
                  <a:lnTo>
                    <a:pt x="76115" y="464040"/>
                  </a:lnTo>
                  <a:lnTo>
                    <a:pt x="76115" y="464059"/>
                  </a:lnTo>
                  <a:lnTo>
                    <a:pt x="76093" y="464235"/>
                  </a:lnTo>
                  <a:lnTo>
                    <a:pt x="76082" y="464410"/>
                  </a:lnTo>
                  <a:lnTo>
                    <a:pt x="76059" y="464550"/>
                  </a:lnTo>
                  <a:lnTo>
                    <a:pt x="76015" y="464672"/>
                  </a:lnTo>
                  <a:lnTo>
                    <a:pt x="75949" y="464814"/>
                  </a:lnTo>
                  <a:lnTo>
                    <a:pt x="75872" y="464958"/>
                  </a:lnTo>
                  <a:lnTo>
                    <a:pt x="75839" y="465079"/>
                  </a:lnTo>
                  <a:lnTo>
                    <a:pt x="75839" y="465239"/>
                  </a:lnTo>
                  <a:lnTo>
                    <a:pt x="75861" y="465422"/>
                  </a:lnTo>
                  <a:lnTo>
                    <a:pt x="75905" y="465624"/>
                  </a:lnTo>
                  <a:lnTo>
                    <a:pt x="75993" y="465746"/>
                  </a:lnTo>
                  <a:lnTo>
                    <a:pt x="76104" y="465868"/>
                  </a:lnTo>
                  <a:lnTo>
                    <a:pt x="76137" y="465967"/>
                  </a:lnTo>
                  <a:lnTo>
                    <a:pt x="76159" y="466058"/>
                  </a:lnTo>
                  <a:lnTo>
                    <a:pt x="76148" y="466134"/>
                  </a:lnTo>
                  <a:lnTo>
                    <a:pt x="76104" y="466161"/>
                  </a:lnTo>
                  <a:lnTo>
                    <a:pt x="76048" y="466172"/>
                  </a:lnTo>
                  <a:lnTo>
                    <a:pt x="75927" y="466176"/>
                  </a:lnTo>
                  <a:lnTo>
                    <a:pt x="75784" y="466172"/>
                  </a:lnTo>
                  <a:lnTo>
                    <a:pt x="75673" y="466156"/>
                  </a:lnTo>
                  <a:lnTo>
                    <a:pt x="75585" y="466161"/>
                  </a:lnTo>
                  <a:lnTo>
                    <a:pt x="75464" y="466176"/>
                  </a:lnTo>
                  <a:lnTo>
                    <a:pt x="75331" y="466206"/>
                  </a:lnTo>
                  <a:lnTo>
                    <a:pt x="75144" y="466245"/>
                  </a:lnTo>
                  <a:lnTo>
                    <a:pt x="75000" y="466298"/>
                  </a:lnTo>
                  <a:lnTo>
                    <a:pt x="74890" y="466370"/>
                  </a:lnTo>
                  <a:lnTo>
                    <a:pt x="74736" y="466442"/>
                  </a:lnTo>
                  <a:lnTo>
                    <a:pt x="74548" y="466534"/>
                  </a:lnTo>
                  <a:lnTo>
                    <a:pt x="74471" y="466599"/>
                  </a:lnTo>
                  <a:lnTo>
                    <a:pt x="74449" y="466682"/>
                  </a:lnTo>
                  <a:lnTo>
                    <a:pt x="74416" y="466793"/>
                  </a:lnTo>
                  <a:lnTo>
                    <a:pt x="74382" y="466918"/>
                  </a:lnTo>
                  <a:lnTo>
                    <a:pt x="74327" y="466999"/>
                  </a:lnTo>
                  <a:lnTo>
                    <a:pt x="74217" y="467089"/>
                  </a:lnTo>
                  <a:lnTo>
                    <a:pt x="74118" y="467162"/>
                  </a:lnTo>
                  <a:lnTo>
                    <a:pt x="74040" y="467223"/>
                  </a:lnTo>
                  <a:lnTo>
                    <a:pt x="73941" y="467311"/>
                  </a:lnTo>
                  <a:lnTo>
                    <a:pt x="73886" y="467326"/>
                  </a:lnTo>
                  <a:lnTo>
                    <a:pt x="73809" y="467345"/>
                  </a:lnTo>
                  <a:lnTo>
                    <a:pt x="73754" y="467375"/>
                  </a:lnTo>
                  <a:lnTo>
                    <a:pt x="73709" y="467448"/>
                  </a:lnTo>
                  <a:lnTo>
                    <a:pt x="73698" y="467600"/>
                  </a:lnTo>
                  <a:lnTo>
                    <a:pt x="73709" y="467696"/>
                  </a:lnTo>
                  <a:lnTo>
                    <a:pt x="73731" y="467867"/>
                  </a:lnTo>
                  <a:lnTo>
                    <a:pt x="73787" y="467992"/>
                  </a:lnTo>
                  <a:lnTo>
                    <a:pt x="73853" y="468045"/>
                  </a:lnTo>
                  <a:lnTo>
                    <a:pt x="73974" y="468026"/>
                  </a:lnTo>
                  <a:lnTo>
                    <a:pt x="74096" y="468003"/>
                  </a:lnTo>
                  <a:lnTo>
                    <a:pt x="74173" y="468019"/>
                  </a:lnTo>
                  <a:lnTo>
                    <a:pt x="74316" y="468118"/>
                  </a:lnTo>
                  <a:lnTo>
                    <a:pt x="74471" y="468209"/>
                  </a:lnTo>
                  <a:lnTo>
                    <a:pt x="74702" y="468293"/>
                  </a:lnTo>
                  <a:lnTo>
                    <a:pt x="74879" y="468369"/>
                  </a:lnTo>
                  <a:lnTo>
                    <a:pt x="75000" y="468426"/>
                  </a:lnTo>
                  <a:lnTo>
                    <a:pt x="75144" y="468475"/>
                  </a:lnTo>
                  <a:lnTo>
                    <a:pt x="75276" y="468551"/>
                  </a:lnTo>
                  <a:lnTo>
                    <a:pt x="75420" y="468655"/>
                  </a:lnTo>
                  <a:lnTo>
                    <a:pt x="75464" y="468723"/>
                  </a:lnTo>
                  <a:lnTo>
                    <a:pt x="75475" y="468795"/>
                  </a:lnTo>
                  <a:lnTo>
                    <a:pt x="75464" y="468879"/>
                  </a:lnTo>
                  <a:lnTo>
                    <a:pt x="75397" y="469001"/>
                  </a:lnTo>
                  <a:lnTo>
                    <a:pt x="75287" y="469195"/>
                  </a:lnTo>
                  <a:lnTo>
                    <a:pt x="75210" y="469313"/>
                  </a:lnTo>
                  <a:lnTo>
                    <a:pt x="75133" y="469405"/>
                  </a:lnTo>
                  <a:lnTo>
                    <a:pt x="75055" y="469473"/>
                  </a:lnTo>
                  <a:lnTo>
                    <a:pt x="74923" y="469534"/>
                  </a:lnTo>
                  <a:lnTo>
                    <a:pt x="74824" y="469588"/>
                  </a:lnTo>
                  <a:lnTo>
                    <a:pt x="74780" y="469664"/>
                  </a:lnTo>
                  <a:lnTo>
                    <a:pt x="74736" y="469797"/>
                  </a:lnTo>
                  <a:lnTo>
                    <a:pt x="74669" y="469937"/>
                  </a:lnTo>
                  <a:lnTo>
                    <a:pt x="74614" y="470047"/>
                  </a:lnTo>
                  <a:lnTo>
                    <a:pt x="74559" y="470117"/>
                  </a:lnTo>
                  <a:lnTo>
                    <a:pt x="74504" y="470165"/>
                  </a:lnTo>
                  <a:lnTo>
                    <a:pt x="74416" y="470212"/>
                  </a:lnTo>
                  <a:lnTo>
                    <a:pt x="74294" y="470219"/>
                  </a:lnTo>
                  <a:lnTo>
                    <a:pt x="74217" y="470238"/>
                  </a:lnTo>
                  <a:lnTo>
                    <a:pt x="74129" y="470307"/>
                  </a:lnTo>
                  <a:lnTo>
                    <a:pt x="74040" y="470367"/>
                  </a:lnTo>
                  <a:lnTo>
                    <a:pt x="73908" y="470550"/>
                  </a:lnTo>
                  <a:lnTo>
                    <a:pt x="73809" y="470691"/>
                  </a:lnTo>
                  <a:lnTo>
                    <a:pt x="73676" y="470851"/>
                  </a:lnTo>
                  <a:lnTo>
                    <a:pt x="73621" y="470943"/>
                  </a:lnTo>
                  <a:lnTo>
                    <a:pt x="73610" y="471133"/>
                  </a:lnTo>
                  <a:lnTo>
                    <a:pt x="73632" y="471350"/>
                  </a:lnTo>
                  <a:lnTo>
                    <a:pt x="73698" y="471491"/>
                  </a:lnTo>
                  <a:lnTo>
                    <a:pt x="73776" y="471551"/>
                  </a:lnTo>
                  <a:lnTo>
                    <a:pt x="73930" y="471571"/>
                  </a:lnTo>
                  <a:lnTo>
                    <a:pt x="74140" y="471601"/>
                  </a:lnTo>
                  <a:lnTo>
                    <a:pt x="74338" y="471658"/>
                  </a:lnTo>
                  <a:lnTo>
                    <a:pt x="74493" y="471734"/>
                  </a:lnTo>
                  <a:lnTo>
                    <a:pt x="74581" y="471823"/>
                  </a:lnTo>
                  <a:lnTo>
                    <a:pt x="74658" y="471955"/>
                  </a:lnTo>
                  <a:lnTo>
                    <a:pt x="74658" y="472081"/>
                  </a:lnTo>
                  <a:lnTo>
                    <a:pt x="74658" y="472199"/>
                  </a:lnTo>
                  <a:lnTo>
                    <a:pt x="74647" y="472366"/>
                  </a:lnTo>
                  <a:lnTo>
                    <a:pt x="74614" y="472484"/>
                  </a:lnTo>
                  <a:lnTo>
                    <a:pt x="74570" y="472568"/>
                  </a:lnTo>
                  <a:lnTo>
                    <a:pt x="74482" y="472625"/>
                  </a:lnTo>
                  <a:lnTo>
                    <a:pt x="74360" y="472713"/>
                  </a:lnTo>
                  <a:lnTo>
                    <a:pt x="74239" y="472790"/>
                  </a:lnTo>
                  <a:lnTo>
                    <a:pt x="74140" y="472866"/>
                  </a:lnTo>
                  <a:lnTo>
                    <a:pt x="74051" y="472942"/>
                  </a:lnTo>
                  <a:lnTo>
                    <a:pt x="73963" y="473060"/>
                  </a:lnTo>
                  <a:lnTo>
                    <a:pt x="73897" y="473165"/>
                  </a:lnTo>
                  <a:lnTo>
                    <a:pt x="73787" y="473314"/>
                  </a:lnTo>
                  <a:lnTo>
                    <a:pt x="73709" y="473448"/>
                  </a:lnTo>
                  <a:lnTo>
                    <a:pt x="73665" y="473555"/>
                  </a:lnTo>
                  <a:lnTo>
                    <a:pt x="73665" y="473665"/>
                  </a:lnTo>
                  <a:lnTo>
                    <a:pt x="73731" y="473775"/>
                  </a:lnTo>
                  <a:lnTo>
                    <a:pt x="73853" y="473833"/>
                  </a:lnTo>
                  <a:lnTo>
                    <a:pt x="74062" y="473855"/>
                  </a:lnTo>
                  <a:lnTo>
                    <a:pt x="74261" y="473882"/>
                  </a:lnTo>
                  <a:lnTo>
                    <a:pt x="74360" y="473935"/>
                  </a:lnTo>
                  <a:lnTo>
                    <a:pt x="74537" y="474072"/>
                  </a:lnTo>
                  <a:lnTo>
                    <a:pt x="74691" y="474216"/>
                  </a:lnTo>
                  <a:lnTo>
                    <a:pt x="74791" y="474331"/>
                  </a:lnTo>
                  <a:lnTo>
                    <a:pt x="74835" y="474415"/>
                  </a:lnTo>
                  <a:lnTo>
                    <a:pt x="74835" y="474498"/>
                  </a:lnTo>
                  <a:lnTo>
                    <a:pt x="74758" y="474640"/>
                  </a:lnTo>
                  <a:lnTo>
                    <a:pt x="74669" y="474799"/>
                  </a:lnTo>
                  <a:lnTo>
                    <a:pt x="74570" y="474905"/>
                  </a:lnTo>
                  <a:lnTo>
                    <a:pt x="74471" y="475020"/>
                  </a:lnTo>
                  <a:lnTo>
                    <a:pt x="74416" y="475107"/>
                  </a:lnTo>
                  <a:lnTo>
                    <a:pt x="74371" y="475188"/>
                  </a:lnTo>
                  <a:lnTo>
                    <a:pt x="74316" y="475260"/>
                  </a:lnTo>
                  <a:lnTo>
                    <a:pt x="74261" y="475317"/>
                  </a:lnTo>
                  <a:lnTo>
                    <a:pt x="74151" y="475343"/>
                  </a:lnTo>
                  <a:lnTo>
                    <a:pt x="74085" y="475351"/>
                  </a:lnTo>
                  <a:lnTo>
                    <a:pt x="73985" y="475343"/>
                  </a:lnTo>
                  <a:lnTo>
                    <a:pt x="73765" y="475282"/>
                  </a:lnTo>
                  <a:lnTo>
                    <a:pt x="73632" y="475225"/>
                  </a:lnTo>
                  <a:lnTo>
                    <a:pt x="73511" y="475153"/>
                  </a:lnTo>
                  <a:lnTo>
                    <a:pt x="73356" y="475088"/>
                  </a:lnTo>
                  <a:lnTo>
                    <a:pt x="73224" y="475070"/>
                  </a:lnTo>
                  <a:lnTo>
                    <a:pt x="73125" y="475093"/>
                  </a:lnTo>
                  <a:lnTo>
                    <a:pt x="72992" y="475172"/>
                  </a:lnTo>
                  <a:lnTo>
                    <a:pt x="72937" y="475267"/>
                  </a:lnTo>
                  <a:lnTo>
                    <a:pt x="72904" y="475332"/>
                  </a:lnTo>
                  <a:lnTo>
                    <a:pt x="72849" y="475400"/>
                  </a:lnTo>
                  <a:lnTo>
                    <a:pt x="72717" y="475454"/>
                  </a:lnTo>
                  <a:lnTo>
                    <a:pt x="72606" y="475507"/>
                  </a:lnTo>
                  <a:lnTo>
                    <a:pt x="72551" y="475572"/>
                  </a:lnTo>
                  <a:lnTo>
                    <a:pt x="72518" y="475717"/>
                  </a:lnTo>
                  <a:lnTo>
                    <a:pt x="72529" y="475808"/>
                  </a:lnTo>
                  <a:lnTo>
                    <a:pt x="72639" y="475964"/>
                  </a:lnTo>
                  <a:lnTo>
                    <a:pt x="72739" y="476082"/>
                  </a:lnTo>
                  <a:lnTo>
                    <a:pt x="72816" y="476196"/>
                  </a:lnTo>
                  <a:lnTo>
                    <a:pt x="72849" y="476318"/>
                  </a:lnTo>
                  <a:lnTo>
                    <a:pt x="72860" y="476437"/>
                  </a:lnTo>
                  <a:lnTo>
                    <a:pt x="72838" y="476527"/>
                  </a:lnTo>
                  <a:lnTo>
                    <a:pt x="72761" y="476603"/>
                  </a:lnTo>
                  <a:lnTo>
                    <a:pt x="72628" y="476668"/>
                  </a:lnTo>
                  <a:lnTo>
                    <a:pt x="72474" y="476733"/>
                  </a:lnTo>
                  <a:lnTo>
                    <a:pt x="72330" y="476794"/>
                  </a:lnTo>
                  <a:lnTo>
                    <a:pt x="72165" y="476886"/>
                  </a:lnTo>
                  <a:lnTo>
                    <a:pt x="72032" y="476958"/>
                  </a:lnTo>
                  <a:lnTo>
                    <a:pt x="71933" y="477061"/>
                  </a:lnTo>
                  <a:lnTo>
                    <a:pt x="71834" y="477224"/>
                  </a:lnTo>
                  <a:lnTo>
                    <a:pt x="71801" y="477320"/>
                  </a:lnTo>
                  <a:lnTo>
                    <a:pt x="71790" y="477488"/>
                  </a:lnTo>
                  <a:lnTo>
                    <a:pt x="71790" y="477738"/>
                  </a:lnTo>
                  <a:lnTo>
                    <a:pt x="71834" y="477849"/>
                  </a:lnTo>
                  <a:lnTo>
                    <a:pt x="71944" y="478039"/>
                  </a:lnTo>
                  <a:lnTo>
                    <a:pt x="71988" y="478165"/>
                  </a:lnTo>
                  <a:lnTo>
                    <a:pt x="72010" y="478287"/>
                  </a:lnTo>
                  <a:lnTo>
                    <a:pt x="72032" y="478431"/>
                  </a:lnTo>
                  <a:lnTo>
                    <a:pt x="72021" y="478542"/>
                  </a:lnTo>
                  <a:lnTo>
                    <a:pt x="71988" y="478727"/>
                  </a:lnTo>
                  <a:lnTo>
                    <a:pt x="71933" y="478922"/>
                  </a:lnTo>
                  <a:lnTo>
                    <a:pt x="71845" y="479123"/>
                  </a:lnTo>
                  <a:lnTo>
                    <a:pt x="71768" y="479283"/>
                  </a:lnTo>
                  <a:lnTo>
                    <a:pt x="71712" y="479417"/>
                  </a:lnTo>
                  <a:lnTo>
                    <a:pt x="71668" y="479521"/>
                  </a:lnTo>
                  <a:lnTo>
                    <a:pt x="71635" y="479640"/>
                  </a:lnTo>
                  <a:lnTo>
                    <a:pt x="71635" y="479685"/>
                  </a:lnTo>
                  <a:lnTo>
                    <a:pt x="71624" y="479738"/>
                  </a:lnTo>
                  <a:lnTo>
                    <a:pt x="71679" y="479907"/>
                  </a:lnTo>
                  <a:lnTo>
                    <a:pt x="71723" y="480085"/>
                  </a:lnTo>
                  <a:lnTo>
                    <a:pt x="71812" y="480296"/>
                  </a:lnTo>
                  <a:lnTo>
                    <a:pt x="71911" y="480471"/>
                  </a:lnTo>
                  <a:lnTo>
                    <a:pt x="71977" y="480612"/>
                  </a:lnTo>
                  <a:lnTo>
                    <a:pt x="71977" y="480682"/>
                  </a:lnTo>
                  <a:lnTo>
                    <a:pt x="71955" y="480775"/>
                  </a:lnTo>
                  <a:lnTo>
                    <a:pt x="71878" y="480857"/>
                  </a:lnTo>
                  <a:lnTo>
                    <a:pt x="71801" y="480892"/>
                  </a:lnTo>
                  <a:lnTo>
                    <a:pt x="71723" y="480917"/>
                  </a:lnTo>
                  <a:lnTo>
                    <a:pt x="71624" y="480930"/>
                  </a:lnTo>
                  <a:lnTo>
                    <a:pt x="71492" y="480920"/>
                  </a:lnTo>
                  <a:lnTo>
                    <a:pt x="71359" y="480898"/>
                  </a:lnTo>
                  <a:lnTo>
                    <a:pt x="71249" y="480876"/>
                  </a:lnTo>
                  <a:lnTo>
                    <a:pt x="71150" y="480876"/>
                  </a:lnTo>
                  <a:lnTo>
                    <a:pt x="71051" y="480892"/>
                  </a:lnTo>
                  <a:lnTo>
                    <a:pt x="70962" y="480964"/>
                  </a:lnTo>
                  <a:lnTo>
                    <a:pt x="70896" y="481046"/>
                  </a:lnTo>
                  <a:lnTo>
                    <a:pt x="70885" y="481137"/>
                  </a:lnTo>
                  <a:lnTo>
                    <a:pt x="70951" y="481256"/>
                  </a:lnTo>
                  <a:lnTo>
                    <a:pt x="71062" y="481356"/>
                  </a:lnTo>
                  <a:lnTo>
                    <a:pt x="71183" y="481453"/>
                  </a:lnTo>
                  <a:lnTo>
                    <a:pt x="71260" y="481535"/>
                  </a:lnTo>
                  <a:lnTo>
                    <a:pt x="71282" y="481595"/>
                  </a:lnTo>
                  <a:lnTo>
                    <a:pt x="71260" y="481695"/>
                  </a:lnTo>
                  <a:lnTo>
                    <a:pt x="71227" y="481792"/>
                  </a:lnTo>
                  <a:lnTo>
                    <a:pt x="71150" y="481902"/>
                  </a:lnTo>
                  <a:lnTo>
                    <a:pt x="71095" y="481955"/>
                  </a:lnTo>
                  <a:lnTo>
                    <a:pt x="70995" y="482018"/>
                  </a:lnTo>
                  <a:lnTo>
                    <a:pt x="70874" y="482074"/>
                  </a:lnTo>
                  <a:lnTo>
                    <a:pt x="70742" y="482134"/>
                  </a:lnTo>
                  <a:lnTo>
                    <a:pt x="70642" y="482197"/>
                  </a:lnTo>
                  <a:lnTo>
                    <a:pt x="70543" y="482291"/>
                  </a:lnTo>
                  <a:lnTo>
                    <a:pt x="70399" y="482416"/>
                  </a:lnTo>
                  <a:lnTo>
                    <a:pt x="70322" y="482504"/>
                  </a:lnTo>
                  <a:lnTo>
                    <a:pt x="70267" y="482623"/>
                  </a:lnTo>
                  <a:lnTo>
                    <a:pt x="70190" y="482742"/>
                  </a:lnTo>
                  <a:lnTo>
                    <a:pt x="70113" y="482884"/>
                  </a:lnTo>
                  <a:lnTo>
                    <a:pt x="70057" y="483047"/>
                  </a:lnTo>
                  <a:lnTo>
                    <a:pt x="70002" y="483185"/>
                  </a:lnTo>
                  <a:lnTo>
                    <a:pt x="69958" y="483345"/>
                  </a:lnTo>
                  <a:lnTo>
                    <a:pt x="69958" y="483489"/>
                  </a:lnTo>
                  <a:lnTo>
                    <a:pt x="70002" y="483609"/>
                  </a:lnTo>
                  <a:lnTo>
                    <a:pt x="70080" y="483693"/>
                  </a:lnTo>
                  <a:lnTo>
                    <a:pt x="70190" y="483712"/>
                  </a:lnTo>
                  <a:lnTo>
                    <a:pt x="70256" y="483708"/>
                  </a:lnTo>
                  <a:lnTo>
                    <a:pt x="70289" y="483753"/>
                  </a:lnTo>
                  <a:lnTo>
                    <a:pt x="70300" y="483806"/>
                  </a:lnTo>
                  <a:lnTo>
                    <a:pt x="70300" y="483819"/>
                  </a:lnTo>
                  <a:lnTo>
                    <a:pt x="70355" y="483853"/>
                  </a:lnTo>
                  <a:lnTo>
                    <a:pt x="70399" y="483920"/>
                  </a:lnTo>
                  <a:lnTo>
                    <a:pt x="70388" y="484093"/>
                  </a:lnTo>
                  <a:lnTo>
                    <a:pt x="70388" y="484163"/>
                  </a:lnTo>
                  <a:lnTo>
                    <a:pt x="70322" y="484357"/>
                  </a:lnTo>
                  <a:lnTo>
                    <a:pt x="70278" y="484608"/>
                  </a:lnTo>
                  <a:lnTo>
                    <a:pt x="70300" y="484715"/>
                  </a:lnTo>
                  <a:lnTo>
                    <a:pt x="70532" y="484503"/>
                  </a:lnTo>
                  <a:lnTo>
                    <a:pt x="70675" y="484400"/>
                  </a:lnTo>
                  <a:lnTo>
                    <a:pt x="70686" y="484400"/>
                  </a:lnTo>
                  <a:lnTo>
                    <a:pt x="70896" y="484436"/>
                  </a:lnTo>
                  <a:lnTo>
                    <a:pt x="71260" y="484450"/>
                  </a:lnTo>
                  <a:lnTo>
                    <a:pt x="71370" y="484537"/>
                  </a:lnTo>
                  <a:lnTo>
                    <a:pt x="71381" y="484577"/>
                  </a:lnTo>
                  <a:lnTo>
                    <a:pt x="71426" y="484613"/>
                  </a:lnTo>
                  <a:lnTo>
                    <a:pt x="71470" y="484715"/>
                  </a:lnTo>
                  <a:lnTo>
                    <a:pt x="71503" y="484972"/>
                  </a:lnTo>
                  <a:lnTo>
                    <a:pt x="71514" y="485093"/>
                  </a:lnTo>
                  <a:lnTo>
                    <a:pt x="71481" y="485200"/>
                  </a:lnTo>
                  <a:lnTo>
                    <a:pt x="71448" y="485231"/>
                  </a:lnTo>
                  <a:lnTo>
                    <a:pt x="71404" y="485236"/>
                  </a:lnTo>
                  <a:lnTo>
                    <a:pt x="71304" y="485209"/>
                  </a:lnTo>
                  <a:lnTo>
                    <a:pt x="71304" y="485209"/>
                  </a:lnTo>
                  <a:lnTo>
                    <a:pt x="71304" y="485209"/>
                  </a:lnTo>
                  <a:lnTo>
                    <a:pt x="71293" y="485208"/>
                  </a:lnTo>
                  <a:lnTo>
                    <a:pt x="71227" y="485192"/>
                  </a:lnTo>
                  <a:lnTo>
                    <a:pt x="71150" y="485188"/>
                  </a:lnTo>
                  <a:lnTo>
                    <a:pt x="71084" y="485197"/>
                  </a:lnTo>
                  <a:lnTo>
                    <a:pt x="70995" y="485225"/>
                  </a:lnTo>
                  <a:lnTo>
                    <a:pt x="70929" y="485278"/>
                  </a:lnTo>
                  <a:lnTo>
                    <a:pt x="70863" y="485355"/>
                  </a:lnTo>
                  <a:lnTo>
                    <a:pt x="70830" y="485449"/>
                  </a:lnTo>
                  <a:lnTo>
                    <a:pt x="70797" y="485547"/>
                  </a:lnTo>
                  <a:lnTo>
                    <a:pt x="70786" y="485715"/>
                  </a:lnTo>
                  <a:lnTo>
                    <a:pt x="70786" y="485816"/>
                  </a:lnTo>
                  <a:lnTo>
                    <a:pt x="70830" y="485951"/>
                  </a:lnTo>
                  <a:lnTo>
                    <a:pt x="70907" y="486020"/>
                  </a:lnTo>
                  <a:lnTo>
                    <a:pt x="71062" y="486073"/>
                  </a:lnTo>
                  <a:lnTo>
                    <a:pt x="71238" y="486106"/>
                  </a:lnTo>
                  <a:lnTo>
                    <a:pt x="71370" y="486114"/>
                  </a:lnTo>
                  <a:lnTo>
                    <a:pt x="71569" y="486110"/>
                  </a:lnTo>
                  <a:lnTo>
                    <a:pt x="71746" y="486122"/>
                  </a:lnTo>
                  <a:lnTo>
                    <a:pt x="71878" y="486150"/>
                  </a:lnTo>
                  <a:lnTo>
                    <a:pt x="71999" y="486220"/>
                  </a:lnTo>
                  <a:lnTo>
                    <a:pt x="72054" y="486297"/>
                  </a:lnTo>
                  <a:lnTo>
                    <a:pt x="72077" y="486416"/>
                  </a:lnTo>
                  <a:lnTo>
                    <a:pt x="72065" y="486571"/>
                  </a:lnTo>
                  <a:lnTo>
                    <a:pt x="72054" y="486730"/>
                  </a:lnTo>
                  <a:lnTo>
                    <a:pt x="72021" y="486856"/>
                  </a:lnTo>
                  <a:lnTo>
                    <a:pt x="71977" y="486942"/>
                  </a:lnTo>
                  <a:lnTo>
                    <a:pt x="71922" y="487012"/>
                  </a:lnTo>
                  <a:lnTo>
                    <a:pt x="71801" y="487093"/>
                  </a:lnTo>
                  <a:lnTo>
                    <a:pt x="71679" y="487166"/>
                  </a:lnTo>
                  <a:lnTo>
                    <a:pt x="71569" y="487219"/>
                  </a:lnTo>
                  <a:lnTo>
                    <a:pt x="71459" y="487305"/>
                  </a:lnTo>
                  <a:lnTo>
                    <a:pt x="71326" y="487423"/>
                  </a:lnTo>
                  <a:lnTo>
                    <a:pt x="71260" y="487504"/>
                  </a:lnTo>
                  <a:lnTo>
                    <a:pt x="71205" y="487586"/>
                  </a:lnTo>
                  <a:lnTo>
                    <a:pt x="71139" y="487701"/>
                  </a:lnTo>
                  <a:lnTo>
                    <a:pt x="71095" y="487758"/>
                  </a:lnTo>
                  <a:lnTo>
                    <a:pt x="71028" y="487790"/>
                  </a:lnTo>
                  <a:lnTo>
                    <a:pt x="70940" y="487814"/>
                  </a:lnTo>
                  <a:lnTo>
                    <a:pt x="70841" y="487794"/>
                  </a:lnTo>
                  <a:lnTo>
                    <a:pt x="70731" y="487745"/>
                  </a:lnTo>
                  <a:lnTo>
                    <a:pt x="70631" y="487689"/>
                  </a:lnTo>
                  <a:lnTo>
                    <a:pt x="70543" y="487598"/>
                  </a:lnTo>
                  <a:lnTo>
                    <a:pt x="70455" y="487500"/>
                  </a:lnTo>
                  <a:lnTo>
                    <a:pt x="70366" y="487432"/>
                  </a:lnTo>
                  <a:lnTo>
                    <a:pt x="70267" y="487379"/>
                  </a:lnTo>
                  <a:lnTo>
                    <a:pt x="70146" y="487374"/>
                  </a:lnTo>
                  <a:lnTo>
                    <a:pt x="70057" y="487391"/>
                  </a:lnTo>
                  <a:lnTo>
                    <a:pt x="69991" y="487444"/>
                  </a:lnTo>
                  <a:lnTo>
                    <a:pt x="69969" y="487541"/>
                  </a:lnTo>
                  <a:lnTo>
                    <a:pt x="69969" y="487663"/>
                  </a:lnTo>
                  <a:lnTo>
                    <a:pt x="70013" y="487819"/>
                  </a:lnTo>
                  <a:lnTo>
                    <a:pt x="70168" y="487977"/>
                  </a:lnTo>
                  <a:lnTo>
                    <a:pt x="70289" y="488112"/>
                  </a:lnTo>
                  <a:lnTo>
                    <a:pt x="70344" y="488231"/>
                  </a:lnTo>
                  <a:lnTo>
                    <a:pt x="70377" y="488357"/>
                  </a:lnTo>
                  <a:lnTo>
                    <a:pt x="70388" y="488483"/>
                  </a:lnTo>
                  <a:lnTo>
                    <a:pt x="70366" y="488635"/>
                  </a:lnTo>
                  <a:lnTo>
                    <a:pt x="70311" y="488772"/>
                  </a:lnTo>
                  <a:lnTo>
                    <a:pt x="70234" y="488920"/>
                  </a:lnTo>
                  <a:lnTo>
                    <a:pt x="70146" y="489038"/>
                  </a:lnTo>
                  <a:lnTo>
                    <a:pt x="70091" y="489099"/>
                  </a:lnTo>
                  <a:lnTo>
                    <a:pt x="69947" y="489177"/>
                  </a:lnTo>
                  <a:lnTo>
                    <a:pt x="69826" y="489197"/>
                  </a:lnTo>
                  <a:lnTo>
                    <a:pt x="69682" y="489144"/>
                  </a:lnTo>
                  <a:lnTo>
                    <a:pt x="69473" y="489029"/>
                  </a:lnTo>
                  <a:lnTo>
                    <a:pt x="69296" y="488969"/>
                  </a:lnTo>
                  <a:lnTo>
                    <a:pt x="69197" y="488956"/>
                  </a:lnTo>
                  <a:lnTo>
                    <a:pt x="69054" y="488961"/>
                  </a:lnTo>
                  <a:lnTo>
                    <a:pt x="68976" y="489005"/>
                  </a:lnTo>
                  <a:lnTo>
                    <a:pt x="68932" y="489067"/>
                  </a:lnTo>
                  <a:lnTo>
                    <a:pt x="68899" y="489173"/>
                  </a:lnTo>
                  <a:lnTo>
                    <a:pt x="68866" y="489340"/>
                  </a:lnTo>
                  <a:lnTo>
                    <a:pt x="68822" y="489699"/>
                  </a:lnTo>
                  <a:lnTo>
                    <a:pt x="68756" y="490020"/>
                  </a:lnTo>
                  <a:lnTo>
                    <a:pt x="68722" y="490249"/>
                  </a:lnTo>
                  <a:lnTo>
                    <a:pt x="68678" y="490453"/>
                  </a:lnTo>
                  <a:lnTo>
                    <a:pt x="68623" y="490685"/>
                  </a:lnTo>
                  <a:lnTo>
                    <a:pt x="68568" y="490824"/>
                  </a:lnTo>
                  <a:lnTo>
                    <a:pt x="68480" y="490971"/>
                  </a:lnTo>
                  <a:lnTo>
                    <a:pt x="68469" y="491151"/>
                  </a:lnTo>
                  <a:lnTo>
                    <a:pt x="68458" y="491391"/>
                  </a:lnTo>
                  <a:lnTo>
                    <a:pt x="68513" y="491689"/>
                  </a:lnTo>
                  <a:lnTo>
                    <a:pt x="68579" y="491938"/>
                  </a:lnTo>
                  <a:lnTo>
                    <a:pt x="68590" y="491987"/>
                  </a:lnTo>
                  <a:lnTo>
                    <a:pt x="68634" y="492129"/>
                  </a:lnTo>
                  <a:lnTo>
                    <a:pt x="68645" y="492267"/>
                  </a:lnTo>
                  <a:lnTo>
                    <a:pt x="68634" y="492467"/>
                  </a:lnTo>
                  <a:lnTo>
                    <a:pt x="68623" y="492695"/>
                  </a:lnTo>
                  <a:lnTo>
                    <a:pt x="68645" y="492932"/>
                  </a:lnTo>
                  <a:lnTo>
                    <a:pt x="68745" y="493238"/>
                  </a:lnTo>
                  <a:lnTo>
                    <a:pt x="68833" y="493446"/>
                  </a:lnTo>
                  <a:lnTo>
                    <a:pt x="68943" y="493777"/>
                  </a:lnTo>
                  <a:lnTo>
                    <a:pt x="69020" y="493993"/>
                  </a:lnTo>
                  <a:lnTo>
                    <a:pt x="69042" y="494131"/>
                  </a:lnTo>
                  <a:lnTo>
                    <a:pt x="69031" y="494250"/>
                  </a:lnTo>
                  <a:lnTo>
                    <a:pt x="68976" y="494433"/>
                  </a:lnTo>
                  <a:lnTo>
                    <a:pt x="68822" y="494645"/>
                  </a:lnTo>
                  <a:lnTo>
                    <a:pt x="68634" y="494902"/>
                  </a:lnTo>
                  <a:lnTo>
                    <a:pt x="68568" y="495000"/>
                  </a:lnTo>
                  <a:lnTo>
                    <a:pt x="68480" y="495171"/>
                  </a:lnTo>
                  <a:lnTo>
                    <a:pt x="68414" y="495343"/>
                  </a:lnTo>
                  <a:lnTo>
                    <a:pt x="68358" y="495518"/>
                  </a:lnTo>
                  <a:lnTo>
                    <a:pt x="68325" y="495722"/>
                  </a:lnTo>
                  <a:lnTo>
                    <a:pt x="68303" y="495921"/>
                  </a:lnTo>
                  <a:lnTo>
                    <a:pt x="68303" y="496203"/>
                  </a:lnTo>
                  <a:lnTo>
                    <a:pt x="68314" y="496455"/>
                  </a:lnTo>
                  <a:lnTo>
                    <a:pt x="68303" y="496680"/>
                  </a:lnTo>
                  <a:lnTo>
                    <a:pt x="68292" y="496757"/>
                  </a:lnTo>
                  <a:lnTo>
                    <a:pt x="68480" y="497208"/>
                  </a:lnTo>
                  <a:lnTo>
                    <a:pt x="68745" y="497446"/>
                  </a:lnTo>
                  <a:lnTo>
                    <a:pt x="68866" y="497686"/>
                  </a:lnTo>
                  <a:lnTo>
                    <a:pt x="68866" y="497996"/>
                  </a:lnTo>
                  <a:lnTo>
                    <a:pt x="69020" y="498052"/>
                  </a:lnTo>
                  <a:lnTo>
                    <a:pt x="69373" y="497856"/>
                  </a:lnTo>
                  <a:lnTo>
                    <a:pt x="69605" y="497746"/>
                  </a:lnTo>
                  <a:lnTo>
                    <a:pt x="69980" y="497421"/>
                  </a:lnTo>
                  <a:lnTo>
                    <a:pt x="70091" y="497402"/>
                  </a:lnTo>
                  <a:lnTo>
                    <a:pt x="70234" y="497353"/>
                  </a:lnTo>
                  <a:lnTo>
                    <a:pt x="70598" y="497291"/>
                  </a:lnTo>
                  <a:lnTo>
                    <a:pt x="70808" y="497050"/>
                  </a:lnTo>
                  <a:lnTo>
                    <a:pt x="70929" y="497047"/>
                  </a:lnTo>
                  <a:lnTo>
                    <a:pt x="71073" y="497143"/>
                  </a:lnTo>
                  <a:lnTo>
                    <a:pt x="71348" y="497226"/>
                  </a:lnTo>
                  <a:lnTo>
                    <a:pt x="71679" y="497416"/>
                  </a:lnTo>
                  <a:lnTo>
                    <a:pt x="72110" y="497489"/>
                  </a:lnTo>
                  <a:lnTo>
                    <a:pt x="72794" y="497416"/>
                  </a:lnTo>
                  <a:lnTo>
                    <a:pt x="72981" y="497333"/>
                  </a:lnTo>
                  <a:lnTo>
                    <a:pt x="73036" y="497295"/>
                  </a:lnTo>
                  <a:lnTo>
                    <a:pt x="73434" y="497355"/>
                  </a:lnTo>
                  <a:lnTo>
                    <a:pt x="73654" y="497326"/>
                  </a:lnTo>
                  <a:lnTo>
                    <a:pt x="73853" y="497233"/>
                  </a:lnTo>
                  <a:lnTo>
                    <a:pt x="73985" y="497119"/>
                  </a:lnTo>
                  <a:lnTo>
                    <a:pt x="74272" y="496978"/>
                  </a:lnTo>
                  <a:lnTo>
                    <a:pt x="74427" y="496807"/>
                  </a:lnTo>
                  <a:lnTo>
                    <a:pt x="74636" y="496629"/>
                  </a:lnTo>
                  <a:lnTo>
                    <a:pt x="74857" y="496467"/>
                  </a:lnTo>
                  <a:lnTo>
                    <a:pt x="75122" y="496017"/>
                  </a:lnTo>
                  <a:lnTo>
                    <a:pt x="75684" y="495558"/>
                  </a:lnTo>
                  <a:lnTo>
                    <a:pt x="75762" y="495450"/>
                  </a:lnTo>
                  <a:lnTo>
                    <a:pt x="75916" y="495040"/>
                  </a:lnTo>
                  <a:lnTo>
                    <a:pt x="76015" y="494821"/>
                  </a:lnTo>
                  <a:lnTo>
                    <a:pt x="76225" y="494591"/>
                  </a:lnTo>
                  <a:lnTo>
                    <a:pt x="76545" y="494438"/>
                  </a:lnTo>
                  <a:lnTo>
                    <a:pt x="76997" y="494014"/>
                  </a:lnTo>
                  <a:lnTo>
                    <a:pt x="77097" y="493690"/>
                  </a:lnTo>
                  <a:lnTo>
                    <a:pt x="77075" y="493173"/>
                  </a:lnTo>
                  <a:lnTo>
                    <a:pt x="76953" y="492759"/>
                  </a:lnTo>
                  <a:lnTo>
                    <a:pt x="76953" y="492474"/>
                  </a:lnTo>
                  <a:lnTo>
                    <a:pt x="77207" y="492093"/>
                  </a:lnTo>
                  <a:lnTo>
                    <a:pt x="77240" y="491996"/>
                  </a:lnTo>
                  <a:lnTo>
                    <a:pt x="77593" y="491383"/>
                  </a:lnTo>
                  <a:lnTo>
                    <a:pt x="77902" y="490706"/>
                  </a:lnTo>
                  <a:lnTo>
                    <a:pt x="77946" y="490596"/>
                  </a:lnTo>
                  <a:lnTo>
                    <a:pt x="77968" y="490531"/>
                  </a:lnTo>
                  <a:lnTo>
                    <a:pt x="78079" y="490155"/>
                  </a:lnTo>
                  <a:lnTo>
                    <a:pt x="78277" y="489804"/>
                  </a:lnTo>
                  <a:lnTo>
                    <a:pt x="79072" y="489232"/>
                  </a:lnTo>
                  <a:lnTo>
                    <a:pt x="79436" y="488974"/>
                  </a:lnTo>
                  <a:lnTo>
                    <a:pt x="79557" y="488794"/>
                  </a:lnTo>
                  <a:lnTo>
                    <a:pt x="79744" y="488536"/>
                  </a:lnTo>
                  <a:lnTo>
                    <a:pt x="79800" y="488311"/>
                  </a:lnTo>
                  <a:lnTo>
                    <a:pt x="79822" y="488125"/>
                  </a:lnTo>
                  <a:lnTo>
                    <a:pt x="79910" y="487855"/>
                  </a:lnTo>
                  <a:lnTo>
                    <a:pt x="79943" y="487756"/>
                  </a:lnTo>
                  <a:lnTo>
                    <a:pt x="80153" y="487059"/>
                  </a:lnTo>
                  <a:lnTo>
                    <a:pt x="80517" y="486542"/>
                  </a:lnTo>
                  <a:lnTo>
                    <a:pt x="80903" y="486180"/>
                  </a:lnTo>
                  <a:lnTo>
                    <a:pt x="81223" y="485754"/>
                  </a:lnTo>
                  <a:lnTo>
                    <a:pt x="81366" y="485596"/>
                  </a:lnTo>
                  <a:lnTo>
                    <a:pt x="81576" y="485461"/>
                  </a:lnTo>
                  <a:lnTo>
                    <a:pt x="81819" y="485341"/>
                  </a:lnTo>
                  <a:lnTo>
                    <a:pt x="82039" y="485406"/>
                  </a:lnTo>
                  <a:lnTo>
                    <a:pt x="82128" y="485386"/>
                  </a:lnTo>
                  <a:lnTo>
                    <a:pt x="82139" y="485385"/>
                  </a:lnTo>
                  <a:lnTo>
                    <a:pt x="82337" y="485197"/>
                  </a:lnTo>
                  <a:lnTo>
                    <a:pt x="82370" y="485086"/>
                  </a:lnTo>
                  <a:lnTo>
                    <a:pt x="82392" y="484598"/>
                  </a:lnTo>
                  <a:lnTo>
                    <a:pt x="82580" y="484293"/>
                  </a:lnTo>
                  <a:lnTo>
                    <a:pt x="82734" y="483975"/>
                  </a:lnTo>
                  <a:lnTo>
                    <a:pt x="82779" y="483895"/>
                  </a:lnTo>
                  <a:lnTo>
                    <a:pt x="82867" y="483650"/>
                  </a:lnTo>
                  <a:lnTo>
                    <a:pt x="82966" y="483383"/>
                  </a:lnTo>
                  <a:lnTo>
                    <a:pt x="82966" y="483372"/>
                  </a:lnTo>
                  <a:lnTo>
                    <a:pt x="83286" y="482872"/>
                  </a:lnTo>
                  <a:lnTo>
                    <a:pt x="83441" y="482661"/>
                  </a:lnTo>
                  <a:lnTo>
                    <a:pt x="83551" y="482440"/>
                  </a:lnTo>
                  <a:lnTo>
                    <a:pt x="83959" y="481774"/>
                  </a:lnTo>
                  <a:lnTo>
                    <a:pt x="84367" y="481188"/>
                  </a:lnTo>
                  <a:lnTo>
                    <a:pt x="84654" y="480789"/>
                  </a:lnTo>
                  <a:lnTo>
                    <a:pt x="84963" y="480524"/>
                  </a:lnTo>
                  <a:lnTo>
                    <a:pt x="85118" y="480339"/>
                  </a:lnTo>
                  <a:lnTo>
                    <a:pt x="85129" y="480224"/>
                  </a:lnTo>
                  <a:lnTo>
                    <a:pt x="85195" y="480068"/>
                  </a:lnTo>
                  <a:lnTo>
                    <a:pt x="85195" y="479999"/>
                  </a:lnTo>
                  <a:lnTo>
                    <a:pt x="85173" y="479848"/>
                  </a:lnTo>
                  <a:lnTo>
                    <a:pt x="85283" y="479783"/>
                  </a:lnTo>
                  <a:lnTo>
                    <a:pt x="85427" y="479756"/>
                  </a:lnTo>
                  <a:lnTo>
                    <a:pt x="85647" y="479534"/>
                  </a:lnTo>
                  <a:lnTo>
                    <a:pt x="86055" y="479109"/>
                  </a:lnTo>
                  <a:lnTo>
                    <a:pt x="86453" y="478740"/>
                  </a:lnTo>
                  <a:lnTo>
                    <a:pt x="86585" y="478548"/>
                  </a:lnTo>
                  <a:lnTo>
                    <a:pt x="86662" y="478165"/>
                  </a:lnTo>
                  <a:lnTo>
                    <a:pt x="86662" y="478160"/>
                  </a:lnTo>
                  <a:lnTo>
                    <a:pt x="86673" y="478094"/>
                  </a:lnTo>
                  <a:lnTo>
                    <a:pt x="86706" y="477867"/>
                  </a:lnTo>
                  <a:lnTo>
                    <a:pt x="86750" y="477768"/>
                  </a:lnTo>
                  <a:lnTo>
                    <a:pt x="86817" y="477675"/>
                  </a:lnTo>
                  <a:lnTo>
                    <a:pt x="86927" y="477505"/>
                  </a:lnTo>
                  <a:lnTo>
                    <a:pt x="87026" y="477101"/>
                  </a:lnTo>
                  <a:lnTo>
                    <a:pt x="87070" y="476881"/>
                  </a:lnTo>
                  <a:lnTo>
                    <a:pt x="87247" y="476598"/>
                  </a:lnTo>
                  <a:lnTo>
                    <a:pt x="87556" y="476087"/>
                  </a:lnTo>
                  <a:lnTo>
                    <a:pt x="87600" y="475969"/>
                  </a:lnTo>
                  <a:lnTo>
                    <a:pt x="87777" y="475673"/>
                  </a:lnTo>
                  <a:lnTo>
                    <a:pt x="87777" y="475673"/>
                  </a:lnTo>
                  <a:lnTo>
                    <a:pt x="88119" y="474863"/>
                  </a:lnTo>
                  <a:lnTo>
                    <a:pt x="88141" y="474706"/>
                  </a:lnTo>
                  <a:lnTo>
                    <a:pt x="88439" y="474343"/>
                  </a:lnTo>
                  <a:lnTo>
                    <a:pt x="88659" y="474246"/>
                  </a:lnTo>
                  <a:lnTo>
                    <a:pt x="88792" y="474197"/>
                  </a:lnTo>
                  <a:lnTo>
                    <a:pt x="89045" y="473930"/>
                  </a:lnTo>
                  <a:lnTo>
                    <a:pt x="89167" y="473750"/>
                  </a:lnTo>
                  <a:lnTo>
                    <a:pt x="89409" y="473381"/>
                  </a:lnTo>
                  <a:lnTo>
                    <a:pt x="89707" y="472937"/>
                  </a:lnTo>
                  <a:lnTo>
                    <a:pt x="89994" y="472594"/>
                  </a:lnTo>
                  <a:lnTo>
                    <a:pt x="90160" y="472417"/>
                  </a:lnTo>
                  <a:lnTo>
                    <a:pt x="90204" y="472369"/>
                  </a:lnTo>
                  <a:lnTo>
                    <a:pt x="90303" y="472266"/>
                  </a:lnTo>
                  <a:lnTo>
                    <a:pt x="90325" y="472211"/>
                  </a:lnTo>
                  <a:lnTo>
                    <a:pt x="90425" y="472032"/>
                  </a:lnTo>
                  <a:lnTo>
                    <a:pt x="90557" y="471885"/>
                  </a:lnTo>
                  <a:lnTo>
                    <a:pt x="90590" y="471852"/>
                  </a:lnTo>
                  <a:lnTo>
                    <a:pt x="90789" y="471477"/>
                  </a:lnTo>
                  <a:lnTo>
                    <a:pt x="90954" y="471226"/>
                  </a:lnTo>
                  <a:lnTo>
                    <a:pt x="91197" y="471085"/>
                  </a:lnTo>
                  <a:lnTo>
                    <a:pt x="91395" y="470977"/>
                  </a:lnTo>
                  <a:lnTo>
                    <a:pt x="91406" y="470978"/>
                  </a:lnTo>
                  <a:lnTo>
                    <a:pt x="91462" y="470924"/>
                  </a:lnTo>
                  <a:lnTo>
                    <a:pt x="91749" y="470300"/>
                  </a:lnTo>
                  <a:lnTo>
                    <a:pt x="92046" y="469753"/>
                  </a:lnTo>
                  <a:lnTo>
                    <a:pt x="92168" y="469632"/>
                  </a:lnTo>
                  <a:lnTo>
                    <a:pt x="92190" y="469281"/>
                  </a:lnTo>
                  <a:lnTo>
                    <a:pt x="92410" y="468894"/>
                  </a:lnTo>
                  <a:lnTo>
                    <a:pt x="92444" y="468499"/>
                  </a:lnTo>
                  <a:lnTo>
                    <a:pt x="92620" y="468379"/>
                  </a:lnTo>
                  <a:lnTo>
                    <a:pt x="92642" y="468269"/>
                  </a:lnTo>
                  <a:lnTo>
                    <a:pt x="92642" y="468127"/>
                  </a:lnTo>
                  <a:lnTo>
                    <a:pt x="92554" y="468004"/>
                  </a:lnTo>
                  <a:lnTo>
                    <a:pt x="92686" y="467500"/>
                  </a:lnTo>
                  <a:lnTo>
                    <a:pt x="92797" y="467204"/>
                  </a:lnTo>
                  <a:lnTo>
                    <a:pt x="92951" y="466954"/>
                  </a:lnTo>
                  <a:lnTo>
                    <a:pt x="93150" y="466738"/>
                  </a:lnTo>
                  <a:lnTo>
                    <a:pt x="93260" y="466615"/>
                  </a:lnTo>
                  <a:lnTo>
                    <a:pt x="93690" y="466268"/>
                  </a:lnTo>
                  <a:lnTo>
                    <a:pt x="93768" y="466199"/>
                  </a:lnTo>
                  <a:lnTo>
                    <a:pt x="94010" y="466124"/>
                  </a:lnTo>
                  <a:lnTo>
                    <a:pt x="94562" y="466183"/>
                  </a:lnTo>
                  <a:lnTo>
                    <a:pt x="95036" y="466064"/>
                  </a:lnTo>
                  <a:lnTo>
                    <a:pt x="95246" y="466027"/>
                  </a:lnTo>
                  <a:lnTo>
                    <a:pt x="95776" y="465821"/>
                  </a:lnTo>
                  <a:lnTo>
                    <a:pt x="96062" y="465551"/>
                  </a:lnTo>
                  <a:lnTo>
                    <a:pt x="96217" y="465410"/>
                  </a:lnTo>
                  <a:lnTo>
                    <a:pt x="96404" y="465237"/>
                  </a:lnTo>
                  <a:lnTo>
                    <a:pt x="96415" y="465224"/>
                  </a:lnTo>
                  <a:lnTo>
                    <a:pt x="96658" y="465119"/>
                  </a:lnTo>
                  <a:lnTo>
                    <a:pt x="96735" y="464922"/>
                  </a:lnTo>
                  <a:lnTo>
                    <a:pt x="96724" y="464633"/>
                  </a:lnTo>
                  <a:lnTo>
                    <a:pt x="96791" y="464427"/>
                  </a:lnTo>
                  <a:lnTo>
                    <a:pt x="96945" y="464159"/>
                  </a:lnTo>
                  <a:lnTo>
                    <a:pt x="96956" y="464003"/>
                  </a:lnTo>
                  <a:lnTo>
                    <a:pt x="96857" y="463581"/>
                  </a:lnTo>
                  <a:lnTo>
                    <a:pt x="97000" y="463066"/>
                  </a:lnTo>
                  <a:lnTo>
                    <a:pt x="97221" y="462708"/>
                  </a:lnTo>
                  <a:lnTo>
                    <a:pt x="97519" y="462673"/>
                  </a:lnTo>
                  <a:lnTo>
                    <a:pt x="97640" y="462237"/>
                  </a:lnTo>
                  <a:lnTo>
                    <a:pt x="97971" y="461863"/>
                  </a:lnTo>
                  <a:lnTo>
                    <a:pt x="98214" y="461759"/>
                  </a:lnTo>
                  <a:lnTo>
                    <a:pt x="98589" y="461931"/>
                  </a:lnTo>
                  <a:lnTo>
                    <a:pt x="99041" y="461843"/>
                  </a:lnTo>
                  <a:lnTo>
                    <a:pt x="100112" y="461018"/>
                  </a:lnTo>
                  <a:lnTo>
                    <a:pt x="100420" y="460703"/>
                  </a:lnTo>
                  <a:lnTo>
                    <a:pt x="100321" y="460413"/>
                  </a:lnTo>
                  <a:lnTo>
                    <a:pt x="100387" y="460270"/>
                  </a:lnTo>
                  <a:lnTo>
                    <a:pt x="100884" y="460225"/>
                  </a:lnTo>
                  <a:lnTo>
                    <a:pt x="101424" y="460039"/>
                  </a:lnTo>
                  <a:lnTo>
                    <a:pt x="101733" y="460018"/>
                  </a:lnTo>
                  <a:lnTo>
                    <a:pt x="102395" y="459623"/>
                  </a:lnTo>
                  <a:lnTo>
                    <a:pt x="102616" y="459563"/>
                  </a:lnTo>
                  <a:lnTo>
                    <a:pt x="102760" y="459435"/>
                  </a:lnTo>
                  <a:lnTo>
                    <a:pt x="103852" y="457832"/>
                  </a:lnTo>
                  <a:lnTo>
                    <a:pt x="104017" y="457205"/>
                  </a:lnTo>
                  <a:lnTo>
                    <a:pt x="103962" y="456833"/>
                  </a:lnTo>
                  <a:lnTo>
                    <a:pt x="104227" y="456455"/>
                  </a:lnTo>
                  <a:lnTo>
                    <a:pt x="104282" y="456003"/>
                  </a:lnTo>
                  <a:lnTo>
                    <a:pt x="104790" y="454688"/>
                  </a:lnTo>
                  <a:lnTo>
                    <a:pt x="104922" y="454016"/>
                  </a:lnTo>
                  <a:lnTo>
                    <a:pt x="105286" y="453306"/>
                  </a:lnTo>
                  <a:lnTo>
                    <a:pt x="105352" y="452977"/>
                  </a:lnTo>
                  <a:lnTo>
                    <a:pt x="105540" y="452916"/>
                  </a:lnTo>
                  <a:lnTo>
                    <a:pt x="105860" y="453131"/>
                  </a:lnTo>
                  <a:lnTo>
                    <a:pt x="106158" y="453184"/>
                  </a:lnTo>
                  <a:lnTo>
                    <a:pt x="106621" y="453146"/>
                  </a:lnTo>
                  <a:lnTo>
                    <a:pt x="106985" y="453027"/>
                  </a:lnTo>
                  <a:lnTo>
                    <a:pt x="107349" y="452745"/>
                  </a:lnTo>
                  <a:lnTo>
                    <a:pt x="108000" y="451899"/>
                  </a:lnTo>
                  <a:lnTo>
                    <a:pt x="108662" y="451300"/>
                  </a:lnTo>
                  <a:lnTo>
                    <a:pt x="108960" y="451315"/>
                  </a:lnTo>
                  <a:lnTo>
                    <a:pt x="109732" y="451548"/>
                  </a:lnTo>
                  <a:lnTo>
                    <a:pt x="110041" y="451586"/>
                  </a:lnTo>
                  <a:lnTo>
                    <a:pt x="110174" y="451233"/>
                  </a:lnTo>
                  <a:lnTo>
                    <a:pt x="110306" y="451475"/>
                  </a:lnTo>
                  <a:lnTo>
                    <a:pt x="110494" y="451535"/>
                  </a:lnTo>
                  <a:lnTo>
                    <a:pt x="110681" y="451306"/>
                  </a:lnTo>
                  <a:lnTo>
                    <a:pt x="111707" y="450993"/>
                  </a:lnTo>
                  <a:lnTo>
                    <a:pt x="112082" y="450923"/>
                  </a:lnTo>
                  <a:lnTo>
                    <a:pt x="112491" y="451061"/>
                  </a:lnTo>
                  <a:lnTo>
                    <a:pt x="112579" y="451026"/>
                  </a:lnTo>
                  <a:lnTo>
                    <a:pt x="112755" y="450681"/>
                  </a:lnTo>
                  <a:lnTo>
                    <a:pt x="112623" y="450535"/>
                  </a:lnTo>
                  <a:lnTo>
                    <a:pt x="112402" y="450476"/>
                  </a:lnTo>
                  <a:lnTo>
                    <a:pt x="112270" y="450336"/>
                  </a:lnTo>
                  <a:lnTo>
                    <a:pt x="112138" y="450104"/>
                  </a:lnTo>
                  <a:lnTo>
                    <a:pt x="112127" y="449910"/>
                  </a:lnTo>
                  <a:lnTo>
                    <a:pt x="112634" y="449122"/>
                  </a:lnTo>
                  <a:lnTo>
                    <a:pt x="112766" y="448715"/>
                  </a:lnTo>
                  <a:lnTo>
                    <a:pt x="112700" y="448600"/>
                  </a:lnTo>
                  <a:lnTo>
                    <a:pt x="112380" y="448397"/>
                  </a:lnTo>
                  <a:lnTo>
                    <a:pt x="112104" y="448375"/>
                  </a:lnTo>
                  <a:lnTo>
                    <a:pt x="112049" y="448132"/>
                  </a:lnTo>
                  <a:lnTo>
                    <a:pt x="112193" y="447419"/>
                  </a:lnTo>
                  <a:lnTo>
                    <a:pt x="112281" y="447342"/>
                  </a:lnTo>
                  <a:lnTo>
                    <a:pt x="112303" y="447194"/>
                  </a:lnTo>
                  <a:lnTo>
                    <a:pt x="112458" y="447080"/>
                  </a:lnTo>
                  <a:lnTo>
                    <a:pt x="112458" y="446777"/>
                  </a:lnTo>
                  <a:lnTo>
                    <a:pt x="112546" y="446638"/>
                  </a:lnTo>
                  <a:lnTo>
                    <a:pt x="112888" y="446820"/>
                  </a:lnTo>
                  <a:lnTo>
                    <a:pt x="113064" y="446786"/>
                  </a:lnTo>
                  <a:lnTo>
                    <a:pt x="112954" y="446279"/>
                  </a:lnTo>
                  <a:lnTo>
                    <a:pt x="113042" y="446041"/>
                  </a:lnTo>
                  <a:lnTo>
                    <a:pt x="113682" y="445481"/>
                  </a:lnTo>
                  <a:lnTo>
                    <a:pt x="114377" y="445147"/>
                  </a:lnTo>
                  <a:lnTo>
                    <a:pt x="114488" y="444632"/>
                  </a:lnTo>
                  <a:lnTo>
                    <a:pt x="114697" y="444299"/>
                  </a:lnTo>
                  <a:lnTo>
                    <a:pt x="114907" y="444090"/>
                  </a:lnTo>
                  <a:lnTo>
                    <a:pt x="115271" y="443859"/>
                  </a:lnTo>
                  <a:lnTo>
                    <a:pt x="115635" y="443730"/>
                  </a:lnTo>
                  <a:lnTo>
                    <a:pt x="116319" y="443832"/>
                  </a:lnTo>
                  <a:lnTo>
                    <a:pt x="116617" y="443747"/>
                  </a:lnTo>
                  <a:lnTo>
                    <a:pt x="116705" y="443681"/>
                  </a:lnTo>
                  <a:lnTo>
                    <a:pt x="116760" y="443494"/>
                  </a:lnTo>
                  <a:lnTo>
                    <a:pt x="116959" y="443310"/>
                  </a:lnTo>
                  <a:lnTo>
                    <a:pt x="117124" y="442934"/>
                  </a:lnTo>
                  <a:lnTo>
                    <a:pt x="117764" y="442578"/>
                  </a:lnTo>
                  <a:lnTo>
                    <a:pt x="118195" y="442140"/>
                  </a:lnTo>
                  <a:lnTo>
                    <a:pt x="118504" y="442004"/>
                  </a:lnTo>
                  <a:lnTo>
                    <a:pt x="119044" y="441581"/>
                  </a:lnTo>
                  <a:lnTo>
                    <a:pt x="119221" y="441535"/>
                  </a:lnTo>
                  <a:lnTo>
                    <a:pt x="119783" y="441117"/>
                  </a:lnTo>
                  <a:lnTo>
                    <a:pt x="119971" y="441116"/>
                  </a:lnTo>
                  <a:lnTo>
                    <a:pt x="120181" y="441286"/>
                  </a:lnTo>
                  <a:lnTo>
                    <a:pt x="119894" y="441535"/>
                  </a:lnTo>
                  <a:lnTo>
                    <a:pt x="119210" y="441889"/>
                  </a:lnTo>
                  <a:lnTo>
                    <a:pt x="119110" y="442005"/>
                  </a:lnTo>
                  <a:lnTo>
                    <a:pt x="119199" y="442496"/>
                  </a:lnTo>
                  <a:lnTo>
                    <a:pt x="119453" y="442737"/>
                  </a:lnTo>
                  <a:lnTo>
                    <a:pt x="119497" y="442908"/>
                  </a:lnTo>
                  <a:lnTo>
                    <a:pt x="119497" y="443751"/>
                  </a:lnTo>
                  <a:lnTo>
                    <a:pt x="119441" y="444124"/>
                  </a:lnTo>
                  <a:lnTo>
                    <a:pt x="119563" y="444215"/>
                  </a:lnTo>
                  <a:lnTo>
                    <a:pt x="119772" y="444616"/>
                  </a:lnTo>
                  <a:lnTo>
                    <a:pt x="119971" y="444568"/>
                  </a:lnTo>
                  <a:lnTo>
                    <a:pt x="120114" y="444448"/>
                  </a:lnTo>
                  <a:lnTo>
                    <a:pt x="120379" y="444462"/>
                  </a:lnTo>
                  <a:lnTo>
                    <a:pt x="121041" y="444771"/>
                  </a:lnTo>
                  <a:lnTo>
                    <a:pt x="121681" y="444957"/>
                  </a:lnTo>
                  <a:lnTo>
                    <a:pt x="122476" y="445074"/>
                  </a:lnTo>
                  <a:lnTo>
                    <a:pt x="122773" y="444892"/>
                  </a:lnTo>
                  <a:lnTo>
                    <a:pt x="122806" y="444397"/>
                  </a:lnTo>
                  <a:lnTo>
                    <a:pt x="122928" y="444211"/>
                  </a:lnTo>
                  <a:lnTo>
                    <a:pt x="123612" y="443652"/>
                  </a:lnTo>
                  <a:lnTo>
                    <a:pt x="124318" y="443344"/>
                  </a:lnTo>
                  <a:lnTo>
                    <a:pt x="124627" y="443305"/>
                  </a:lnTo>
                  <a:lnTo>
                    <a:pt x="125322" y="443355"/>
                  </a:lnTo>
                  <a:lnTo>
                    <a:pt x="126194" y="443233"/>
                  </a:lnTo>
                  <a:lnTo>
                    <a:pt x="126955" y="443482"/>
                  </a:lnTo>
                  <a:lnTo>
                    <a:pt x="127860" y="442967"/>
                  </a:lnTo>
                  <a:lnTo>
                    <a:pt x="128080" y="442898"/>
                  </a:lnTo>
                  <a:lnTo>
                    <a:pt x="128268" y="443009"/>
                  </a:lnTo>
                  <a:lnTo>
                    <a:pt x="128588" y="443383"/>
                  </a:lnTo>
                  <a:lnTo>
                    <a:pt x="128500" y="443900"/>
                  </a:lnTo>
                  <a:lnTo>
                    <a:pt x="128323" y="444285"/>
                  </a:lnTo>
                  <a:lnTo>
                    <a:pt x="128146" y="444480"/>
                  </a:lnTo>
                  <a:lnTo>
                    <a:pt x="127573" y="444859"/>
                  </a:lnTo>
                  <a:lnTo>
                    <a:pt x="127496" y="445074"/>
                  </a:lnTo>
                  <a:lnTo>
                    <a:pt x="127573" y="445446"/>
                  </a:lnTo>
                  <a:lnTo>
                    <a:pt x="127749" y="445794"/>
                  </a:lnTo>
                  <a:lnTo>
                    <a:pt x="128378" y="445691"/>
                  </a:lnTo>
                  <a:lnTo>
                    <a:pt x="128555" y="445853"/>
                  </a:lnTo>
                  <a:lnTo>
                    <a:pt x="128698" y="446121"/>
                  </a:lnTo>
                  <a:lnTo>
                    <a:pt x="128831" y="446638"/>
                  </a:lnTo>
                  <a:lnTo>
                    <a:pt x="128753" y="448004"/>
                  </a:lnTo>
                  <a:lnTo>
                    <a:pt x="128798" y="448264"/>
                  </a:lnTo>
                  <a:lnTo>
                    <a:pt x="129029" y="448292"/>
                  </a:lnTo>
                  <a:lnTo>
                    <a:pt x="129459" y="447619"/>
                  </a:lnTo>
                  <a:lnTo>
                    <a:pt x="129779" y="447409"/>
                  </a:lnTo>
                  <a:lnTo>
                    <a:pt x="129901" y="447643"/>
                  </a:lnTo>
                  <a:lnTo>
                    <a:pt x="130055" y="448543"/>
                  </a:lnTo>
                  <a:lnTo>
                    <a:pt x="130320" y="448771"/>
                  </a:lnTo>
                  <a:lnTo>
                    <a:pt x="130287" y="449034"/>
                  </a:lnTo>
                  <a:lnTo>
                    <a:pt x="130331" y="449220"/>
                  </a:lnTo>
                  <a:lnTo>
                    <a:pt x="130618" y="449591"/>
                  </a:lnTo>
                  <a:lnTo>
                    <a:pt x="130861" y="449759"/>
                  </a:lnTo>
                  <a:lnTo>
                    <a:pt x="131600" y="449761"/>
                  </a:lnTo>
                  <a:lnTo>
                    <a:pt x="132284" y="449050"/>
                  </a:lnTo>
                  <a:lnTo>
                    <a:pt x="133564" y="448801"/>
                  </a:lnTo>
                  <a:lnTo>
                    <a:pt x="134038" y="448930"/>
                  </a:lnTo>
                  <a:lnTo>
                    <a:pt x="134645" y="449101"/>
                  </a:lnTo>
                  <a:lnTo>
                    <a:pt x="135086" y="449324"/>
                  </a:lnTo>
                  <a:lnTo>
                    <a:pt x="135583" y="449750"/>
                  </a:lnTo>
                  <a:lnTo>
                    <a:pt x="135682" y="450075"/>
                  </a:lnTo>
                  <a:lnTo>
                    <a:pt x="135814" y="450165"/>
                  </a:lnTo>
                  <a:lnTo>
                    <a:pt x="136421" y="450099"/>
                  </a:lnTo>
                  <a:lnTo>
                    <a:pt x="137183" y="449834"/>
                  </a:lnTo>
                  <a:lnTo>
                    <a:pt x="137789" y="450056"/>
                  </a:lnTo>
                  <a:lnTo>
                    <a:pt x="138606" y="450588"/>
                  </a:lnTo>
                  <a:lnTo>
                    <a:pt x="139080" y="451130"/>
                  </a:lnTo>
                  <a:lnTo>
                    <a:pt x="139257" y="451716"/>
                  </a:lnTo>
                  <a:lnTo>
                    <a:pt x="139753" y="452300"/>
                  </a:lnTo>
                  <a:lnTo>
                    <a:pt x="139864" y="452537"/>
                  </a:lnTo>
                  <a:lnTo>
                    <a:pt x="139808" y="452800"/>
                  </a:lnTo>
                  <a:lnTo>
                    <a:pt x="139566" y="453151"/>
                  </a:lnTo>
                  <a:lnTo>
                    <a:pt x="138694" y="453753"/>
                  </a:lnTo>
                  <a:lnTo>
                    <a:pt x="138473" y="454102"/>
                  </a:lnTo>
                  <a:lnTo>
                    <a:pt x="138473" y="454291"/>
                  </a:lnTo>
                  <a:lnTo>
                    <a:pt x="138573" y="454403"/>
                  </a:lnTo>
                  <a:lnTo>
                    <a:pt x="138562" y="454749"/>
                  </a:lnTo>
                  <a:lnTo>
                    <a:pt x="139003" y="455168"/>
                  </a:lnTo>
                  <a:lnTo>
                    <a:pt x="139124" y="455403"/>
                  </a:lnTo>
                  <a:lnTo>
                    <a:pt x="139014" y="455811"/>
                  </a:lnTo>
                  <a:lnTo>
                    <a:pt x="139113" y="455928"/>
                  </a:lnTo>
                  <a:lnTo>
                    <a:pt x="139124" y="456078"/>
                  </a:lnTo>
                  <a:lnTo>
                    <a:pt x="138827" y="456566"/>
                  </a:lnTo>
                  <a:lnTo>
                    <a:pt x="138815" y="456717"/>
                  </a:lnTo>
                  <a:lnTo>
                    <a:pt x="139356" y="457457"/>
                  </a:lnTo>
                  <a:lnTo>
                    <a:pt x="139764" y="457555"/>
                  </a:lnTo>
                  <a:lnTo>
                    <a:pt x="139963" y="457685"/>
                  </a:lnTo>
                  <a:lnTo>
                    <a:pt x="139985" y="458092"/>
                  </a:lnTo>
                  <a:lnTo>
                    <a:pt x="140481" y="458511"/>
                  </a:lnTo>
                  <a:lnTo>
                    <a:pt x="140504" y="459305"/>
                  </a:lnTo>
                  <a:lnTo>
                    <a:pt x="140735" y="459365"/>
                  </a:lnTo>
                  <a:lnTo>
                    <a:pt x="140835" y="459487"/>
                  </a:lnTo>
                  <a:lnTo>
                    <a:pt x="140989" y="459486"/>
                  </a:lnTo>
                  <a:lnTo>
                    <a:pt x="141309" y="459747"/>
                  </a:lnTo>
                  <a:lnTo>
                    <a:pt x="141805" y="459721"/>
                  </a:lnTo>
                  <a:lnTo>
                    <a:pt x="142048" y="459855"/>
                  </a:lnTo>
                  <a:lnTo>
                    <a:pt x="142346" y="459866"/>
                  </a:lnTo>
                  <a:lnTo>
                    <a:pt x="142390" y="460058"/>
                  </a:lnTo>
                  <a:lnTo>
                    <a:pt x="142324" y="460313"/>
                  </a:lnTo>
                  <a:lnTo>
                    <a:pt x="142423" y="460425"/>
                  </a:lnTo>
                  <a:lnTo>
                    <a:pt x="142335" y="460861"/>
                  </a:lnTo>
                  <a:lnTo>
                    <a:pt x="142401" y="461078"/>
                  </a:lnTo>
                  <a:lnTo>
                    <a:pt x="142765" y="461245"/>
                  </a:lnTo>
                  <a:lnTo>
                    <a:pt x="142964" y="461476"/>
                  </a:lnTo>
                  <a:lnTo>
                    <a:pt x="143151" y="461527"/>
                  </a:lnTo>
                  <a:lnTo>
                    <a:pt x="143273" y="461735"/>
                  </a:lnTo>
                  <a:lnTo>
                    <a:pt x="143681" y="461482"/>
                  </a:lnTo>
                  <a:lnTo>
                    <a:pt x="143946" y="461521"/>
                  </a:lnTo>
                  <a:lnTo>
                    <a:pt x="144178" y="461456"/>
                  </a:lnTo>
                  <a:lnTo>
                    <a:pt x="144321" y="461581"/>
                  </a:lnTo>
                  <a:lnTo>
                    <a:pt x="144244" y="461915"/>
                  </a:lnTo>
                  <a:lnTo>
                    <a:pt x="144067" y="462178"/>
                  </a:lnTo>
                  <a:lnTo>
                    <a:pt x="143946" y="462240"/>
                  </a:lnTo>
                  <a:lnTo>
                    <a:pt x="143615" y="462198"/>
                  </a:lnTo>
                  <a:lnTo>
                    <a:pt x="143493" y="462399"/>
                  </a:lnTo>
                  <a:lnTo>
                    <a:pt x="143493" y="462742"/>
                  </a:lnTo>
                  <a:lnTo>
                    <a:pt x="143284" y="462961"/>
                  </a:lnTo>
                  <a:lnTo>
                    <a:pt x="143284" y="463038"/>
                  </a:lnTo>
                  <a:lnTo>
                    <a:pt x="143416" y="463127"/>
                  </a:lnTo>
                  <a:lnTo>
                    <a:pt x="143383" y="463769"/>
                  </a:lnTo>
                  <a:lnTo>
                    <a:pt x="143538" y="463986"/>
                  </a:lnTo>
                  <a:lnTo>
                    <a:pt x="143538" y="464256"/>
                  </a:lnTo>
                  <a:lnTo>
                    <a:pt x="143692" y="464357"/>
                  </a:lnTo>
                  <a:lnTo>
                    <a:pt x="143725" y="464505"/>
                  </a:lnTo>
                  <a:lnTo>
                    <a:pt x="143615" y="464658"/>
                  </a:lnTo>
                  <a:lnTo>
                    <a:pt x="143449" y="464560"/>
                  </a:lnTo>
                  <a:lnTo>
                    <a:pt x="143306" y="464665"/>
                  </a:lnTo>
                  <a:lnTo>
                    <a:pt x="143207" y="464836"/>
                  </a:lnTo>
                  <a:lnTo>
                    <a:pt x="143174" y="465101"/>
                  </a:lnTo>
                  <a:lnTo>
                    <a:pt x="143251" y="465230"/>
                  </a:lnTo>
                  <a:lnTo>
                    <a:pt x="143637" y="465299"/>
                  </a:lnTo>
                  <a:lnTo>
                    <a:pt x="143747" y="465397"/>
                  </a:lnTo>
                  <a:lnTo>
                    <a:pt x="143758" y="466012"/>
                  </a:lnTo>
                  <a:lnTo>
                    <a:pt x="143615" y="466346"/>
                  </a:lnTo>
                  <a:lnTo>
                    <a:pt x="143240" y="466799"/>
                  </a:lnTo>
                  <a:lnTo>
                    <a:pt x="143063" y="467220"/>
                  </a:lnTo>
                  <a:lnTo>
                    <a:pt x="142666" y="467642"/>
                  </a:lnTo>
                  <a:lnTo>
                    <a:pt x="142004" y="467917"/>
                  </a:lnTo>
                  <a:lnTo>
                    <a:pt x="141541" y="468010"/>
                  </a:lnTo>
                  <a:lnTo>
                    <a:pt x="141342" y="467988"/>
                  </a:lnTo>
                  <a:lnTo>
                    <a:pt x="141143" y="467880"/>
                  </a:lnTo>
                  <a:lnTo>
                    <a:pt x="140978" y="467214"/>
                  </a:lnTo>
                  <a:lnTo>
                    <a:pt x="140790" y="467153"/>
                  </a:lnTo>
                  <a:lnTo>
                    <a:pt x="140415" y="467476"/>
                  </a:lnTo>
                  <a:lnTo>
                    <a:pt x="139897" y="467603"/>
                  </a:lnTo>
                  <a:lnTo>
                    <a:pt x="139400" y="468015"/>
                  </a:lnTo>
                  <a:lnTo>
                    <a:pt x="138948" y="468131"/>
                  </a:lnTo>
                  <a:lnTo>
                    <a:pt x="138639" y="467899"/>
                  </a:lnTo>
                  <a:lnTo>
                    <a:pt x="138639" y="467293"/>
                  </a:lnTo>
                  <a:lnTo>
                    <a:pt x="138429" y="467205"/>
                  </a:lnTo>
                  <a:lnTo>
                    <a:pt x="138231" y="467255"/>
                  </a:lnTo>
                  <a:lnTo>
                    <a:pt x="138131" y="467349"/>
                  </a:lnTo>
                  <a:lnTo>
                    <a:pt x="138198" y="467769"/>
                  </a:lnTo>
                  <a:lnTo>
                    <a:pt x="138087" y="468086"/>
                  </a:lnTo>
                  <a:lnTo>
                    <a:pt x="137613" y="468541"/>
                  </a:lnTo>
                  <a:lnTo>
                    <a:pt x="137337" y="468688"/>
                  </a:lnTo>
                  <a:lnTo>
                    <a:pt x="137083" y="468637"/>
                  </a:lnTo>
                  <a:lnTo>
                    <a:pt x="136785" y="468444"/>
                  </a:lnTo>
                  <a:lnTo>
                    <a:pt x="136675" y="468294"/>
                  </a:lnTo>
                  <a:lnTo>
                    <a:pt x="136675" y="468030"/>
                  </a:lnTo>
                  <a:lnTo>
                    <a:pt x="136454" y="467824"/>
                  </a:lnTo>
                  <a:lnTo>
                    <a:pt x="136256" y="467840"/>
                  </a:lnTo>
                  <a:lnTo>
                    <a:pt x="136046" y="468069"/>
                  </a:lnTo>
                  <a:lnTo>
                    <a:pt x="135991" y="468170"/>
                  </a:lnTo>
                  <a:lnTo>
                    <a:pt x="136013" y="468444"/>
                  </a:lnTo>
                  <a:lnTo>
                    <a:pt x="135958" y="468526"/>
                  </a:lnTo>
                  <a:lnTo>
                    <a:pt x="135550" y="468689"/>
                  </a:lnTo>
                  <a:lnTo>
                    <a:pt x="135285" y="468661"/>
                  </a:lnTo>
                  <a:lnTo>
                    <a:pt x="135153" y="468512"/>
                  </a:lnTo>
                  <a:lnTo>
                    <a:pt x="135373" y="467957"/>
                  </a:lnTo>
                  <a:lnTo>
                    <a:pt x="135329" y="467784"/>
                  </a:lnTo>
                  <a:lnTo>
                    <a:pt x="135208" y="467800"/>
                  </a:lnTo>
                  <a:lnTo>
                    <a:pt x="135042" y="467961"/>
                  </a:lnTo>
                  <a:lnTo>
                    <a:pt x="134766" y="468097"/>
                  </a:lnTo>
                  <a:lnTo>
                    <a:pt x="134623" y="468147"/>
                  </a:lnTo>
                  <a:lnTo>
                    <a:pt x="134502" y="468110"/>
                  </a:lnTo>
                  <a:lnTo>
                    <a:pt x="134391" y="468201"/>
                  </a:lnTo>
                  <a:lnTo>
                    <a:pt x="134292" y="468527"/>
                  </a:lnTo>
                  <a:lnTo>
                    <a:pt x="134093" y="468714"/>
                  </a:lnTo>
                  <a:lnTo>
                    <a:pt x="134193" y="468915"/>
                  </a:lnTo>
                  <a:lnTo>
                    <a:pt x="134126" y="469249"/>
                  </a:lnTo>
                  <a:lnTo>
                    <a:pt x="134182" y="469509"/>
                  </a:lnTo>
                  <a:lnTo>
                    <a:pt x="134049" y="469655"/>
                  </a:lnTo>
                  <a:lnTo>
                    <a:pt x="134005" y="470104"/>
                  </a:lnTo>
                  <a:lnTo>
                    <a:pt x="133884" y="470249"/>
                  </a:lnTo>
                  <a:lnTo>
                    <a:pt x="133707" y="470872"/>
                  </a:lnTo>
                  <a:lnTo>
                    <a:pt x="133376" y="471192"/>
                  </a:lnTo>
                  <a:lnTo>
                    <a:pt x="133475" y="471561"/>
                  </a:lnTo>
                  <a:lnTo>
                    <a:pt x="133244" y="472082"/>
                  </a:lnTo>
                  <a:lnTo>
                    <a:pt x="133398" y="472199"/>
                  </a:lnTo>
                  <a:lnTo>
                    <a:pt x="133464" y="472373"/>
                  </a:lnTo>
                  <a:lnTo>
                    <a:pt x="133531" y="472979"/>
                  </a:lnTo>
                  <a:lnTo>
                    <a:pt x="133442" y="473387"/>
                  </a:lnTo>
                  <a:lnTo>
                    <a:pt x="133167" y="473931"/>
                  </a:lnTo>
                  <a:lnTo>
                    <a:pt x="132780" y="474052"/>
                  </a:lnTo>
                  <a:lnTo>
                    <a:pt x="132769" y="474143"/>
                  </a:lnTo>
                  <a:lnTo>
                    <a:pt x="132725" y="474579"/>
                  </a:lnTo>
                  <a:lnTo>
                    <a:pt x="132791" y="474646"/>
                  </a:lnTo>
                  <a:lnTo>
                    <a:pt x="133089" y="474447"/>
                  </a:lnTo>
                  <a:lnTo>
                    <a:pt x="133365" y="474543"/>
                  </a:lnTo>
                  <a:lnTo>
                    <a:pt x="133332" y="475182"/>
                  </a:lnTo>
                  <a:lnTo>
                    <a:pt x="133156" y="475601"/>
                  </a:lnTo>
                  <a:lnTo>
                    <a:pt x="132814" y="475855"/>
                  </a:lnTo>
                  <a:lnTo>
                    <a:pt x="132527" y="475953"/>
                  </a:lnTo>
                  <a:lnTo>
                    <a:pt x="132207" y="476379"/>
                  </a:lnTo>
                  <a:lnTo>
                    <a:pt x="131214" y="476614"/>
                  </a:lnTo>
                  <a:lnTo>
                    <a:pt x="130750" y="477180"/>
                  </a:lnTo>
                  <a:lnTo>
                    <a:pt x="130629" y="477599"/>
                  </a:lnTo>
                  <a:lnTo>
                    <a:pt x="130430" y="477561"/>
                  </a:lnTo>
                  <a:lnTo>
                    <a:pt x="130342" y="477608"/>
                  </a:lnTo>
                  <a:lnTo>
                    <a:pt x="129415" y="479059"/>
                  </a:lnTo>
                  <a:lnTo>
                    <a:pt x="128820" y="479591"/>
                  </a:lnTo>
                  <a:lnTo>
                    <a:pt x="128290" y="480563"/>
                  </a:lnTo>
                  <a:lnTo>
                    <a:pt x="127418" y="481253"/>
                  </a:lnTo>
                  <a:lnTo>
                    <a:pt x="126933" y="481932"/>
                  </a:lnTo>
                  <a:lnTo>
                    <a:pt x="126227" y="482132"/>
                  </a:lnTo>
                  <a:lnTo>
                    <a:pt x="126194" y="482203"/>
                  </a:lnTo>
                  <a:lnTo>
                    <a:pt x="126359" y="482301"/>
                  </a:lnTo>
                  <a:lnTo>
                    <a:pt x="126348" y="482409"/>
                  </a:lnTo>
                  <a:lnTo>
                    <a:pt x="126161" y="482384"/>
                  </a:lnTo>
                  <a:lnTo>
                    <a:pt x="125708" y="482455"/>
                  </a:lnTo>
                  <a:lnTo>
                    <a:pt x="124936" y="482670"/>
                  </a:lnTo>
                  <a:lnTo>
                    <a:pt x="124164" y="482639"/>
                  </a:lnTo>
                  <a:lnTo>
                    <a:pt x="123833" y="482538"/>
                  </a:lnTo>
                  <a:lnTo>
                    <a:pt x="123402" y="482698"/>
                  </a:lnTo>
                  <a:lnTo>
                    <a:pt x="122862" y="482664"/>
                  </a:lnTo>
                  <a:lnTo>
                    <a:pt x="122674" y="482798"/>
                  </a:lnTo>
                  <a:lnTo>
                    <a:pt x="122365" y="482760"/>
                  </a:lnTo>
                  <a:lnTo>
                    <a:pt x="122299" y="482824"/>
                  </a:lnTo>
                  <a:lnTo>
                    <a:pt x="121736" y="482696"/>
                  </a:lnTo>
                  <a:lnTo>
                    <a:pt x="120821" y="483102"/>
                  </a:lnTo>
                  <a:lnTo>
                    <a:pt x="120137" y="483230"/>
                  </a:lnTo>
                  <a:lnTo>
                    <a:pt x="119640" y="483224"/>
                  </a:lnTo>
                  <a:lnTo>
                    <a:pt x="118459" y="483049"/>
                  </a:lnTo>
                  <a:lnTo>
                    <a:pt x="117643" y="483011"/>
                  </a:lnTo>
                  <a:lnTo>
                    <a:pt x="117102" y="483039"/>
                  </a:lnTo>
                  <a:lnTo>
                    <a:pt x="116672" y="483189"/>
                  </a:lnTo>
                  <a:lnTo>
                    <a:pt x="116165" y="483221"/>
                  </a:lnTo>
                  <a:lnTo>
                    <a:pt x="116054" y="483376"/>
                  </a:lnTo>
                  <a:lnTo>
                    <a:pt x="116440" y="483538"/>
                  </a:lnTo>
                  <a:lnTo>
                    <a:pt x="116584" y="483725"/>
                  </a:lnTo>
                  <a:lnTo>
                    <a:pt x="116429" y="483970"/>
                  </a:lnTo>
                  <a:lnTo>
                    <a:pt x="116021" y="484267"/>
                  </a:lnTo>
                  <a:lnTo>
                    <a:pt x="116021" y="484384"/>
                  </a:lnTo>
                  <a:lnTo>
                    <a:pt x="116451" y="484770"/>
                  </a:lnTo>
                  <a:lnTo>
                    <a:pt x="116507" y="485040"/>
                  </a:lnTo>
                  <a:lnTo>
                    <a:pt x="116440" y="485157"/>
                  </a:lnTo>
                  <a:lnTo>
                    <a:pt x="116087" y="485401"/>
                  </a:lnTo>
                  <a:lnTo>
                    <a:pt x="115955" y="485676"/>
                  </a:lnTo>
                  <a:lnTo>
                    <a:pt x="115767" y="485871"/>
                  </a:lnTo>
                  <a:lnTo>
                    <a:pt x="115481" y="485976"/>
                  </a:lnTo>
                  <a:lnTo>
                    <a:pt x="114819" y="485671"/>
                  </a:lnTo>
                  <a:lnTo>
                    <a:pt x="114090" y="485673"/>
                  </a:lnTo>
                  <a:lnTo>
                    <a:pt x="113484" y="484985"/>
                  </a:lnTo>
                  <a:lnTo>
                    <a:pt x="113395" y="485049"/>
                  </a:lnTo>
                  <a:lnTo>
                    <a:pt x="113362" y="485352"/>
                  </a:lnTo>
                  <a:lnTo>
                    <a:pt x="113208" y="485418"/>
                  </a:lnTo>
                  <a:lnTo>
                    <a:pt x="112612" y="484406"/>
                  </a:lnTo>
                  <a:lnTo>
                    <a:pt x="112402" y="484310"/>
                  </a:lnTo>
                  <a:lnTo>
                    <a:pt x="112314" y="484433"/>
                  </a:lnTo>
                  <a:lnTo>
                    <a:pt x="112347" y="485532"/>
                  </a:lnTo>
                  <a:lnTo>
                    <a:pt x="112281" y="485707"/>
                  </a:lnTo>
                  <a:lnTo>
                    <a:pt x="112281" y="485708"/>
                  </a:lnTo>
                  <a:lnTo>
                    <a:pt x="112292" y="485771"/>
                  </a:lnTo>
                  <a:lnTo>
                    <a:pt x="112292" y="485795"/>
                  </a:lnTo>
                  <a:lnTo>
                    <a:pt x="112292" y="485805"/>
                  </a:lnTo>
                  <a:lnTo>
                    <a:pt x="112292" y="485857"/>
                  </a:lnTo>
                  <a:lnTo>
                    <a:pt x="112358" y="485975"/>
                  </a:lnTo>
                  <a:lnTo>
                    <a:pt x="112402" y="486049"/>
                  </a:lnTo>
                  <a:lnTo>
                    <a:pt x="112480" y="486127"/>
                  </a:lnTo>
                  <a:lnTo>
                    <a:pt x="112755" y="486274"/>
                  </a:lnTo>
                  <a:lnTo>
                    <a:pt x="112877" y="486421"/>
                  </a:lnTo>
                  <a:lnTo>
                    <a:pt x="112943" y="486610"/>
                  </a:lnTo>
                  <a:lnTo>
                    <a:pt x="112976" y="486743"/>
                  </a:lnTo>
                  <a:lnTo>
                    <a:pt x="113086" y="487007"/>
                  </a:lnTo>
                  <a:lnTo>
                    <a:pt x="113131" y="487179"/>
                  </a:lnTo>
                  <a:lnTo>
                    <a:pt x="113230" y="487402"/>
                  </a:lnTo>
                  <a:lnTo>
                    <a:pt x="113340" y="487822"/>
                  </a:lnTo>
                  <a:lnTo>
                    <a:pt x="113473" y="488133"/>
                  </a:lnTo>
                  <a:lnTo>
                    <a:pt x="113572" y="488267"/>
                  </a:lnTo>
                  <a:lnTo>
                    <a:pt x="113759" y="488445"/>
                  </a:lnTo>
                  <a:lnTo>
                    <a:pt x="113947" y="488685"/>
                  </a:lnTo>
                  <a:lnTo>
                    <a:pt x="114013" y="488787"/>
                  </a:lnTo>
                  <a:lnTo>
                    <a:pt x="114046" y="488814"/>
                  </a:lnTo>
                  <a:lnTo>
                    <a:pt x="114124" y="488998"/>
                  </a:lnTo>
                  <a:lnTo>
                    <a:pt x="114190" y="489094"/>
                  </a:lnTo>
                  <a:lnTo>
                    <a:pt x="114333" y="489238"/>
                  </a:lnTo>
                  <a:lnTo>
                    <a:pt x="114388" y="489266"/>
                  </a:lnTo>
                  <a:lnTo>
                    <a:pt x="114421" y="489292"/>
                  </a:lnTo>
                  <a:lnTo>
                    <a:pt x="114477" y="489308"/>
                  </a:lnTo>
                  <a:lnTo>
                    <a:pt x="114984" y="489661"/>
                  </a:lnTo>
                  <a:lnTo>
                    <a:pt x="115127" y="489739"/>
                  </a:lnTo>
                  <a:lnTo>
                    <a:pt x="115304" y="489785"/>
                  </a:lnTo>
                  <a:lnTo>
                    <a:pt x="115558" y="489886"/>
                  </a:lnTo>
                  <a:lnTo>
                    <a:pt x="115646" y="489934"/>
                  </a:lnTo>
                  <a:lnTo>
                    <a:pt x="115845" y="490103"/>
                  </a:lnTo>
                  <a:lnTo>
                    <a:pt x="115933" y="490196"/>
                  </a:lnTo>
                  <a:lnTo>
                    <a:pt x="115966" y="490278"/>
                  </a:lnTo>
                  <a:lnTo>
                    <a:pt x="116010" y="490438"/>
                  </a:lnTo>
                  <a:lnTo>
                    <a:pt x="116010" y="490639"/>
                  </a:lnTo>
                  <a:lnTo>
                    <a:pt x="115988" y="490806"/>
                  </a:lnTo>
                  <a:lnTo>
                    <a:pt x="115933" y="490974"/>
                  </a:lnTo>
                  <a:lnTo>
                    <a:pt x="115933" y="491084"/>
                  </a:lnTo>
                  <a:lnTo>
                    <a:pt x="115977" y="491310"/>
                  </a:lnTo>
                  <a:lnTo>
                    <a:pt x="116065" y="491575"/>
                  </a:lnTo>
                  <a:lnTo>
                    <a:pt x="116098" y="491711"/>
                  </a:lnTo>
                  <a:lnTo>
                    <a:pt x="116109" y="491840"/>
                  </a:lnTo>
                  <a:lnTo>
                    <a:pt x="116154" y="492044"/>
                  </a:lnTo>
                  <a:lnTo>
                    <a:pt x="116154" y="492263"/>
                  </a:lnTo>
                  <a:lnTo>
                    <a:pt x="116176" y="492390"/>
                  </a:lnTo>
                  <a:lnTo>
                    <a:pt x="116540" y="492830"/>
                  </a:lnTo>
                  <a:lnTo>
                    <a:pt x="116926" y="493081"/>
                  </a:lnTo>
                  <a:lnTo>
                    <a:pt x="117367" y="493286"/>
                  </a:lnTo>
                  <a:lnTo>
                    <a:pt x="117433" y="493349"/>
                  </a:lnTo>
                  <a:lnTo>
                    <a:pt x="117489" y="493523"/>
                  </a:lnTo>
                  <a:lnTo>
                    <a:pt x="117500" y="493623"/>
                  </a:lnTo>
                  <a:lnTo>
                    <a:pt x="117544" y="493706"/>
                  </a:lnTo>
                  <a:lnTo>
                    <a:pt x="117665" y="493856"/>
                  </a:lnTo>
                  <a:lnTo>
                    <a:pt x="117698" y="494014"/>
                  </a:lnTo>
                  <a:lnTo>
                    <a:pt x="117709" y="494034"/>
                  </a:lnTo>
                  <a:lnTo>
                    <a:pt x="117831" y="494087"/>
                  </a:lnTo>
                  <a:lnTo>
                    <a:pt x="118327" y="494352"/>
                  </a:lnTo>
                  <a:lnTo>
                    <a:pt x="118504" y="494429"/>
                  </a:lnTo>
                  <a:lnTo>
                    <a:pt x="118647" y="494539"/>
                  </a:lnTo>
                  <a:lnTo>
                    <a:pt x="118879" y="494666"/>
                  </a:lnTo>
                  <a:lnTo>
                    <a:pt x="119044" y="494823"/>
                  </a:lnTo>
                  <a:lnTo>
                    <a:pt x="119088" y="494997"/>
                  </a:lnTo>
                  <a:lnTo>
                    <a:pt x="119022" y="495232"/>
                  </a:lnTo>
                  <a:lnTo>
                    <a:pt x="119022" y="495319"/>
                  </a:lnTo>
                  <a:lnTo>
                    <a:pt x="119099" y="495703"/>
                  </a:lnTo>
                  <a:lnTo>
                    <a:pt x="119132" y="496047"/>
                  </a:lnTo>
                  <a:lnTo>
                    <a:pt x="119099" y="496267"/>
                  </a:lnTo>
                  <a:lnTo>
                    <a:pt x="119000" y="496388"/>
                  </a:lnTo>
                  <a:lnTo>
                    <a:pt x="119000" y="496507"/>
                  </a:lnTo>
                  <a:lnTo>
                    <a:pt x="119099" y="496596"/>
                  </a:lnTo>
                  <a:lnTo>
                    <a:pt x="119166" y="496822"/>
                  </a:lnTo>
                  <a:lnTo>
                    <a:pt x="119276" y="496938"/>
                  </a:lnTo>
                  <a:lnTo>
                    <a:pt x="119309" y="496949"/>
                  </a:lnTo>
                  <a:lnTo>
                    <a:pt x="119364" y="496947"/>
                  </a:lnTo>
                  <a:lnTo>
                    <a:pt x="119585" y="496887"/>
                  </a:lnTo>
                  <a:lnTo>
                    <a:pt x="119651" y="496898"/>
                  </a:lnTo>
                  <a:lnTo>
                    <a:pt x="119739" y="497020"/>
                  </a:lnTo>
                  <a:lnTo>
                    <a:pt x="119894" y="497375"/>
                  </a:lnTo>
                  <a:lnTo>
                    <a:pt x="119982" y="497640"/>
                  </a:lnTo>
                  <a:lnTo>
                    <a:pt x="120092" y="497910"/>
                  </a:lnTo>
                  <a:lnTo>
                    <a:pt x="120170" y="497998"/>
                  </a:lnTo>
                  <a:lnTo>
                    <a:pt x="120313" y="498046"/>
                  </a:lnTo>
                  <a:lnTo>
                    <a:pt x="120379" y="498111"/>
                  </a:lnTo>
                  <a:lnTo>
                    <a:pt x="120379" y="498184"/>
                  </a:lnTo>
                  <a:lnTo>
                    <a:pt x="120335" y="498258"/>
                  </a:lnTo>
                  <a:lnTo>
                    <a:pt x="120335" y="498392"/>
                  </a:lnTo>
                  <a:lnTo>
                    <a:pt x="120412" y="498526"/>
                  </a:lnTo>
                  <a:lnTo>
                    <a:pt x="120456" y="498649"/>
                  </a:lnTo>
                  <a:lnTo>
                    <a:pt x="120512" y="498736"/>
                  </a:lnTo>
                  <a:lnTo>
                    <a:pt x="120545" y="498917"/>
                  </a:lnTo>
                  <a:lnTo>
                    <a:pt x="120644" y="499098"/>
                  </a:lnTo>
                  <a:lnTo>
                    <a:pt x="120699" y="499151"/>
                  </a:lnTo>
                  <a:lnTo>
                    <a:pt x="120776" y="499214"/>
                  </a:lnTo>
                  <a:lnTo>
                    <a:pt x="120876" y="499348"/>
                  </a:lnTo>
                  <a:lnTo>
                    <a:pt x="121008" y="499563"/>
                  </a:lnTo>
                  <a:lnTo>
                    <a:pt x="121019" y="499692"/>
                  </a:lnTo>
                  <a:lnTo>
                    <a:pt x="121041" y="499811"/>
                  </a:lnTo>
                  <a:lnTo>
                    <a:pt x="121008" y="499989"/>
                  </a:lnTo>
                  <a:lnTo>
                    <a:pt x="120931" y="500192"/>
                  </a:lnTo>
                  <a:lnTo>
                    <a:pt x="120898" y="500338"/>
                  </a:lnTo>
                  <a:lnTo>
                    <a:pt x="120887" y="500445"/>
                  </a:lnTo>
                  <a:lnTo>
                    <a:pt x="120942" y="500699"/>
                  </a:lnTo>
                  <a:lnTo>
                    <a:pt x="121019" y="500945"/>
                  </a:lnTo>
                  <a:lnTo>
                    <a:pt x="121074" y="501043"/>
                  </a:lnTo>
                  <a:lnTo>
                    <a:pt x="121107" y="501209"/>
                  </a:lnTo>
                  <a:lnTo>
                    <a:pt x="121107" y="501305"/>
                  </a:lnTo>
                  <a:lnTo>
                    <a:pt x="121118" y="501424"/>
                  </a:lnTo>
                  <a:lnTo>
                    <a:pt x="121141" y="501492"/>
                  </a:lnTo>
                  <a:lnTo>
                    <a:pt x="121196" y="501519"/>
                  </a:lnTo>
                  <a:lnTo>
                    <a:pt x="121328" y="501494"/>
                  </a:lnTo>
                  <a:lnTo>
                    <a:pt x="121527" y="501494"/>
                  </a:lnTo>
                  <a:lnTo>
                    <a:pt x="121615" y="501551"/>
                  </a:lnTo>
                  <a:lnTo>
                    <a:pt x="121714" y="501638"/>
                  </a:lnTo>
                  <a:lnTo>
                    <a:pt x="122067" y="502013"/>
                  </a:lnTo>
                  <a:lnTo>
                    <a:pt x="122156" y="502137"/>
                  </a:lnTo>
                  <a:lnTo>
                    <a:pt x="122310" y="502473"/>
                  </a:lnTo>
                  <a:lnTo>
                    <a:pt x="122310" y="502577"/>
                  </a:lnTo>
                  <a:lnTo>
                    <a:pt x="122387" y="502703"/>
                  </a:lnTo>
                  <a:lnTo>
                    <a:pt x="122398" y="502763"/>
                  </a:lnTo>
                  <a:lnTo>
                    <a:pt x="122365" y="502868"/>
                  </a:lnTo>
                  <a:lnTo>
                    <a:pt x="122365" y="502960"/>
                  </a:lnTo>
                  <a:lnTo>
                    <a:pt x="122409" y="503025"/>
                  </a:lnTo>
                  <a:lnTo>
                    <a:pt x="122442" y="503169"/>
                  </a:lnTo>
                  <a:lnTo>
                    <a:pt x="122663" y="503239"/>
                  </a:lnTo>
                  <a:lnTo>
                    <a:pt x="122740" y="503302"/>
                  </a:lnTo>
                  <a:lnTo>
                    <a:pt x="122773" y="503333"/>
                  </a:lnTo>
                  <a:lnTo>
                    <a:pt x="122806" y="503474"/>
                  </a:lnTo>
                  <a:lnTo>
                    <a:pt x="122873" y="503558"/>
                  </a:lnTo>
                  <a:lnTo>
                    <a:pt x="123049" y="503641"/>
                  </a:lnTo>
                  <a:lnTo>
                    <a:pt x="123226" y="503770"/>
                  </a:lnTo>
                  <a:lnTo>
                    <a:pt x="123369" y="503811"/>
                  </a:lnTo>
                  <a:lnTo>
                    <a:pt x="123446" y="503849"/>
                  </a:lnTo>
                  <a:lnTo>
                    <a:pt x="123491" y="503939"/>
                  </a:lnTo>
                  <a:lnTo>
                    <a:pt x="123524" y="504077"/>
                  </a:lnTo>
                  <a:lnTo>
                    <a:pt x="123546" y="504111"/>
                  </a:lnTo>
                  <a:lnTo>
                    <a:pt x="123601" y="504125"/>
                  </a:lnTo>
                  <a:lnTo>
                    <a:pt x="123722" y="504068"/>
                  </a:lnTo>
                  <a:lnTo>
                    <a:pt x="123777" y="504088"/>
                  </a:lnTo>
                  <a:lnTo>
                    <a:pt x="123766" y="504133"/>
                  </a:lnTo>
                  <a:lnTo>
                    <a:pt x="123678" y="504336"/>
                  </a:lnTo>
                  <a:lnTo>
                    <a:pt x="123568" y="504390"/>
                  </a:lnTo>
                  <a:lnTo>
                    <a:pt x="123557" y="504438"/>
                  </a:lnTo>
                  <a:lnTo>
                    <a:pt x="123579" y="504472"/>
                  </a:lnTo>
                  <a:lnTo>
                    <a:pt x="123722" y="504568"/>
                  </a:lnTo>
                  <a:lnTo>
                    <a:pt x="123744" y="504630"/>
                  </a:lnTo>
                  <a:lnTo>
                    <a:pt x="123766" y="504660"/>
                  </a:lnTo>
                  <a:lnTo>
                    <a:pt x="123800" y="504740"/>
                  </a:lnTo>
                  <a:lnTo>
                    <a:pt x="123910" y="504838"/>
                  </a:lnTo>
                  <a:lnTo>
                    <a:pt x="123998" y="504863"/>
                  </a:lnTo>
                  <a:lnTo>
                    <a:pt x="124075" y="504827"/>
                  </a:lnTo>
                  <a:lnTo>
                    <a:pt x="124175" y="504813"/>
                  </a:lnTo>
                  <a:lnTo>
                    <a:pt x="124329" y="504943"/>
                  </a:lnTo>
                  <a:lnTo>
                    <a:pt x="124384" y="505004"/>
                  </a:lnTo>
                  <a:lnTo>
                    <a:pt x="124495" y="505123"/>
                  </a:lnTo>
                  <a:lnTo>
                    <a:pt x="124815" y="505134"/>
                  </a:lnTo>
                  <a:lnTo>
                    <a:pt x="124892" y="505162"/>
                  </a:lnTo>
                  <a:lnTo>
                    <a:pt x="124980" y="505245"/>
                  </a:lnTo>
                  <a:lnTo>
                    <a:pt x="125168" y="505227"/>
                  </a:lnTo>
                  <a:lnTo>
                    <a:pt x="125399" y="505256"/>
                  </a:lnTo>
                  <a:lnTo>
                    <a:pt x="125466" y="505283"/>
                  </a:lnTo>
                  <a:lnTo>
                    <a:pt x="125510" y="505343"/>
                  </a:lnTo>
                  <a:lnTo>
                    <a:pt x="125664" y="505455"/>
                  </a:lnTo>
                  <a:lnTo>
                    <a:pt x="125852" y="505498"/>
                  </a:lnTo>
                  <a:lnTo>
                    <a:pt x="126017" y="505607"/>
                  </a:lnTo>
                  <a:lnTo>
                    <a:pt x="126194" y="505656"/>
                  </a:lnTo>
                  <a:lnTo>
                    <a:pt x="126282" y="505690"/>
                  </a:lnTo>
                  <a:lnTo>
                    <a:pt x="126315" y="505721"/>
                  </a:lnTo>
                  <a:lnTo>
                    <a:pt x="126436" y="505873"/>
                  </a:lnTo>
                  <a:lnTo>
                    <a:pt x="126646" y="506058"/>
                  </a:lnTo>
                  <a:lnTo>
                    <a:pt x="126646" y="506060"/>
                  </a:lnTo>
                  <a:lnTo>
                    <a:pt x="126789" y="506166"/>
                  </a:lnTo>
                  <a:lnTo>
                    <a:pt x="126922" y="506324"/>
                  </a:lnTo>
                  <a:lnTo>
                    <a:pt x="127120" y="506445"/>
                  </a:lnTo>
                  <a:lnTo>
                    <a:pt x="127286" y="506621"/>
                  </a:lnTo>
                  <a:lnTo>
                    <a:pt x="127297" y="506688"/>
                  </a:lnTo>
                  <a:lnTo>
                    <a:pt x="127319" y="506750"/>
                  </a:lnTo>
                  <a:lnTo>
                    <a:pt x="127407" y="506798"/>
                  </a:lnTo>
                  <a:lnTo>
                    <a:pt x="127496" y="506882"/>
                  </a:lnTo>
                  <a:lnTo>
                    <a:pt x="127551" y="507018"/>
                  </a:lnTo>
                  <a:lnTo>
                    <a:pt x="127606" y="507038"/>
                  </a:lnTo>
                  <a:lnTo>
                    <a:pt x="127760" y="507142"/>
                  </a:lnTo>
                  <a:lnTo>
                    <a:pt x="127970" y="507179"/>
                  </a:lnTo>
                  <a:lnTo>
                    <a:pt x="128102" y="507187"/>
                  </a:lnTo>
                  <a:lnTo>
                    <a:pt x="128367" y="507311"/>
                  </a:lnTo>
                  <a:lnTo>
                    <a:pt x="128687" y="507345"/>
                  </a:lnTo>
                  <a:lnTo>
                    <a:pt x="128720" y="507385"/>
                  </a:lnTo>
                  <a:lnTo>
                    <a:pt x="128831" y="507436"/>
                  </a:lnTo>
                  <a:lnTo>
                    <a:pt x="128897" y="507443"/>
                  </a:lnTo>
                  <a:lnTo>
                    <a:pt x="129018" y="507494"/>
                  </a:lnTo>
                  <a:lnTo>
                    <a:pt x="129261" y="507573"/>
                  </a:lnTo>
                  <a:lnTo>
                    <a:pt x="129338" y="507619"/>
                  </a:lnTo>
                  <a:lnTo>
                    <a:pt x="129371" y="507700"/>
                  </a:lnTo>
                  <a:lnTo>
                    <a:pt x="129448" y="507776"/>
                  </a:lnTo>
                  <a:lnTo>
                    <a:pt x="129526" y="507827"/>
                  </a:lnTo>
                  <a:lnTo>
                    <a:pt x="130011" y="507869"/>
                  </a:lnTo>
                  <a:lnTo>
                    <a:pt x="130276" y="507979"/>
                  </a:lnTo>
                  <a:lnTo>
                    <a:pt x="130419" y="508002"/>
                  </a:lnTo>
                  <a:lnTo>
                    <a:pt x="130574" y="508050"/>
                  </a:lnTo>
                  <a:lnTo>
                    <a:pt x="130684" y="508106"/>
                  </a:lnTo>
                  <a:lnTo>
                    <a:pt x="130828" y="508131"/>
                  </a:lnTo>
                  <a:lnTo>
                    <a:pt x="130938" y="508073"/>
                  </a:lnTo>
                  <a:lnTo>
                    <a:pt x="131059" y="508053"/>
                  </a:lnTo>
                  <a:lnTo>
                    <a:pt x="131324" y="508111"/>
                  </a:lnTo>
                  <a:lnTo>
                    <a:pt x="131434" y="508124"/>
                  </a:lnTo>
                  <a:lnTo>
                    <a:pt x="131600" y="508030"/>
                  </a:lnTo>
                  <a:lnTo>
                    <a:pt x="131710" y="507993"/>
                  </a:lnTo>
                  <a:lnTo>
                    <a:pt x="131798" y="507982"/>
                  </a:lnTo>
                  <a:lnTo>
                    <a:pt x="132306" y="507968"/>
                  </a:lnTo>
                  <a:lnTo>
                    <a:pt x="132516" y="507982"/>
                  </a:lnTo>
                  <a:lnTo>
                    <a:pt x="132637" y="508024"/>
                  </a:lnTo>
                  <a:lnTo>
                    <a:pt x="132880" y="508149"/>
                  </a:lnTo>
                  <a:lnTo>
                    <a:pt x="133133" y="508267"/>
                  </a:lnTo>
                  <a:lnTo>
                    <a:pt x="133398" y="508372"/>
                  </a:lnTo>
                  <a:lnTo>
                    <a:pt x="133619" y="508526"/>
                  </a:lnTo>
                  <a:lnTo>
                    <a:pt x="134126" y="508799"/>
                  </a:lnTo>
                  <a:lnTo>
                    <a:pt x="134303" y="508984"/>
                  </a:lnTo>
                  <a:lnTo>
                    <a:pt x="134424" y="509143"/>
                  </a:lnTo>
                  <a:lnTo>
                    <a:pt x="134446" y="509288"/>
                  </a:lnTo>
                  <a:lnTo>
                    <a:pt x="134468" y="509321"/>
                  </a:lnTo>
                  <a:lnTo>
                    <a:pt x="134513" y="509513"/>
                  </a:lnTo>
                  <a:lnTo>
                    <a:pt x="134557" y="509609"/>
                  </a:lnTo>
                  <a:lnTo>
                    <a:pt x="134645" y="509871"/>
                  </a:lnTo>
                  <a:lnTo>
                    <a:pt x="134766" y="510398"/>
                  </a:lnTo>
                  <a:lnTo>
                    <a:pt x="134833" y="510590"/>
                  </a:lnTo>
                  <a:lnTo>
                    <a:pt x="134998" y="510925"/>
                  </a:lnTo>
                  <a:lnTo>
                    <a:pt x="135186" y="511095"/>
                  </a:lnTo>
                  <a:lnTo>
                    <a:pt x="135285" y="511256"/>
                  </a:lnTo>
                  <a:lnTo>
                    <a:pt x="135406" y="511379"/>
                  </a:lnTo>
                  <a:lnTo>
                    <a:pt x="135483" y="511467"/>
                  </a:lnTo>
                  <a:lnTo>
                    <a:pt x="135671" y="511658"/>
                  </a:lnTo>
                  <a:lnTo>
                    <a:pt x="135969" y="511915"/>
                  </a:lnTo>
                  <a:lnTo>
                    <a:pt x="136101" y="512062"/>
                  </a:lnTo>
                  <a:lnTo>
                    <a:pt x="136145" y="512141"/>
                  </a:lnTo>
                  <a:lnTo>
                    <a:pt x="136212" y="512274"/>
                  </a:lnTo>
                  <a:lnTo>
                    <a:pt x="136311" y="512420"/>
                  </a:lnTo>
                  <a:lnTo>
                    <a:pt x="136631" y="512755"/>
                  </a:lnTo>
                  <a:lnTo>
                    <a:pt x="136885" y="513094"/>
                  </a:lnTo>
                  <a:lnTo>
                    <a:pt x="136907" y="513190"/>
                  </a:lnTo>
                  <a:lnTo>
                    <a:pt x="137039" y="513449"/>
                  </a:lnTo>
                  <a:lnTo>
                    <a:pt x="137194" y="513601"/>
                  </a:lnTo>
                  <a:lnTo>
                    <a:pt x="137348" y="513715"/>
                  </a:lnTo>
                  <a:lnTo>
                    <a:pt x="137646" y="514055"/>
                  </a:lnTo>
                  <a:lnTo>
                    <a:pt x="137966" y="514332"/>
                  </a:lnTo>
                  <a:lnTo>
                    <a:pt x="138231" y="514707"/>
                  </a:lnTo>
                  <a:lnTo>
                    <a:pt x="138551" y="515031"/>
                  </a:lnTo>
                  <a:lnTo>
                    <a:pt x="138683" y="515259"/>
                  </a:lnTo>
                  <a:lnTo>
                    <a:pt x="139224" y="515471"/>
                  </a:lnTo>
                  <a:lnTo>
                    <a:pt x="139720" y="515764"/>
                  </a:lnTo>
                  <a:lnTo>
                    <a:pt x="140095" y="516122"/>
                  </a:lnTo>
                  <a:lnTo>
                    <a:pt x="140426" y="516489"/>
                  </a:lnTo>
                  <a:lnTo>
                    <a:pt x="140768" y="517137"/>
                  </a:lnTo>
                  <a:lnTo>
                    <a:pt x="141243" y="517730"/>
                  </a:lnTo>
                  <a:lnTo>
                    <a:pt x="141816" y="518350"/>
                  </a:lnTo>
                  <a:lnTo>
                    <a:pt x="142379" y="519028"/>
                  </a:lnTo>
                  <a:lnTo>
                    <a:pt x="142523" y="519256"/>
                  </a:lnTo>
                  <a:lnTo>
                    <a:pt x="142732" y="519532"/>
                  </a:lnTo>
                  <a:lnTo>
                    <a:pt x="142942" y="519638"/>
                  </a:lnTo>
                  <a:lnTo>
                    <a:pt x="143361" y="519764"/>
                  </a:lnTo>
                  <a:lnTo>
                    <a:pt x="143637" y="519997"/>
                  </a:lnTo>
                  <a:lnTo>
                    <a:pt x="143847" y="520209"/>
                  </a:lnTo>
                  <a:lnTo>
                    <a:pt x="144023" y="520441"/>
                  </a:lnTo>
                  <a:lnTo>
                    <a:pt x="144189" y="520547"/>
                  </a:lnTo>
                  <a:lnTo>
                    <a:pt x="144486" y="520653"/>
                  </a:lnTo>
                  <a:lnTo>
                    <a:pt x="144575" y="520781"/>
                  </a:lnTo>
                  <a:lnTo>
                    <a:pt x="144586" y="520960"/>
                  </a:lnTo>
                  <a:lnTo>
                    <a:pt x="144575" y="521209"/>
                  </a:lnTo>
                  <a:lnTo>
                    <a:pt x="144542" y="521531"/>
                  </a:lnTo>
                  <a:lnTo>
                    <a:pt x="144486" y="521840"/>
                  </a:lnTo>
                  <a:lnTo>
                    <a:pt x="144442" y="522090"/>
                  </a:lnTo>
                  <a:lnTo>
                    <a:pt x="144453" y="522268"/>
                  </a:lnTo>
                  <a:lnTo>
                    <a:pt x="144509" y="522530"/>
                  </a:lnTo>
                  <a:lnTo>
                    <a:pt x="144575" y="522780"/>
                  </a:lnTo>
                  <a:lnTo>
                    <a:pt x="144674" y="523006"/>
                  </a:lnTo>
                  <a:lnTo>
                    <a:pt x="144884" y="523279"/>
                  </a:lnTo>
                  <a:lnTo>
                    <a:pt x="145093" y="523470"/>
                  </a:lnTo>
                  <a:lnTo>
                    <a:pt x="145270" y="523614"/>
                  </a:lnTo>
                  <a:lnTo>
                    <a:pt x="145601" y="523780"/>
                  </a:lnTo>
                  <a:lnTo>
                    <a:pt x="145844" y="523852"/>
                  </a:lnTo>
                  <a:lnTo>
                    <a:pt x="146042" y="523897"/>
                  </a:lnTo>
                  <a:lnTo>
                    <a:pt x="146329" y="523996"/>
                  </a:lnTo>
                  <a:lnTo>
                    <a:pt x="146583" y="524094"/>
                  </a:lnTo>
                  <a:lnTo>
                    <a:pt x="146770" y="524165"/>
                  </a:lnTo>
                  <a:lnTo>
                    <a:pt x="147046" y="524192"/>
                  </a:lnTo>
                  <a:lnTo>
                    <a:pt x="147223" y="524308"/>
                  </a:lnTo>
                  <a:lnTo>
                    <a:pt x="147377" y="524477"/>
                  </a:lnTo>
                  <a:lnTo>
                    <a:pt x="147377" y="524478"/>
                  </a:lnTo>
                  <a:lnTo>
                    <a:pt x="147488" y="524683"/>
                  </a:lnTo>
                  <a:lnTo>
                    <a:pt x="147741" y="525022"/>
                  </a:lnTo>
                  <a:lnTo>
                    <a:pt x="147863" y="525263"/>
                  </a:lnTo>
                  <a:lnTo>
                    <a:pt x="147962" y="525450"/>
                  </a:lnTo>
                  <a:lnTo>
                    <a:pt x="148183" y="525575"/>
                  </a:lnTo>
                  <a:lnTo>
                    <a:pt x="148447" y="525656"/>
                  </a:lnTo>
                  <a:lnTo>
                    <a:pt x="148701" y="525692"/>
                  </a:lnTo>
                  <a:lnTo>
                    <a:pt x="148867" y="525689"/>
                  </a:lnTo>
                  <a:lnTo>
                    <a:pt x="149043" y="525648"/>
                  </a:lnTo>
                  <a:lnTo>
                    <a:pt x="149231" y="525460"/>
                  </a:lnTo>
                  <a:lnTo>
                    <a:pt x="149363" y="525299"/>
                  </a:lnTo>
                  <a:lnTo>
                    <a:pt x="149473" y="525133"/>
                  </a:lnTo>
                  <a:lnTo>
                    <a:pt x="149573" y="524992"/>
                  </a:lnTo>
                  <a:lnTo>
                    <a:pt x="149705" y="524945"/>
                  </a:lnTo>
                  <a:lnTo>
                    <a:pt x="149793" y="524918"/>
                  </a:lnTo>
                  <a:lnTo>
                    <a:pt x="149981" y="524804"/>
                  </a:lnTo>
                  <a:lnTo>
                    <a:pt x="150191" y="524711"/>
                  </a:lnTo>
                  <a:lnTo>
                    <a:pt x="150477" y="524571"/>
                  </a:lnTo>
                  <a:lnTo>
                    <a:pt x="150731" y="524429"/>
                  </a:lnTo>
                  <a:lnTo>
                    <a:pt x="150930" y="524196"/>
                  </a:lnTo>
                  <a:lnTo>
                    <a:pt x="151084" y="524022"/>
                  </a:lnTo>
                  <a:lnTo>
                    <a:pt x="151161" y="523872"/>
                  </a:lnTo>
                  <a:lnTo>
                    <a:pt x="151239" y="523685"/>
                  </a:lnTo>
                  <a:lnTo>
                    <a:pt x="151305" y="523580"/>
                  </a:lnTo>
                  <a:lnTo>
                    <a:pt x="151426" y="523475"/>
                  </a:lnTo>
                  <a:lnTo>
                    <a:pt x="151581" y="523384"/>
                  </a:lnTo>
                  <a:lnTo>
                    <a:pt x="151735" y="523314"/>
                  </a:lnTo>
                  <a:lnTo>
                    <a:pt x="151868" y="523193"/>
                  </a:lnTo>
                  <a:lnTo>
                    <a:pt x="152022" y="523089"/>
                  </a:lnTo>
                  <a:lnTo>
                    <a:pt x="152210" y="522948"/>
                  </a:lnTo>
                  <a:lnTo>
                    <a:pt x="152441" y="522797"/>
                  </a:lnTo>
                  <a:lnTo>
                    <a:pt x="152629" y="522686"/>
                  </a:lnTo>
                  <a:lnTo>
                    <a:pt x="152927" y="522501"/>
                  </a:lnTo>
                  <a:lnTo>
                    <a:pt x="153136" y="522279"/>
                  </a:lnTo>
                  <a:lnTo>
                    <a:pt x="153335" y="522079"/>
                  </a:lnTo>
                  <a:lnTo>
                    <a:pt x="153489" y="521868"/>
                  </a:lnTo>
                  <a:lnTo>
                    <a:pt x="153611" y="521717"/>
                  </a:lnTo>
                  <a:lnTo>
                    <a:pt x="153699" y="521597"/>
                  </a:lnTo>
                  <a:lnTo>
                    <a:pt x="153842" y="521471"/>
                  </a:lnTo>
                  <a:lnTo>
                    <a:pt x="153931" y="521355"/>
                  </a:lnTo>
                  <a:lnTo>
                    <a:pt x="154052" y="521180"/>
                  </a:lnTo>
                  <a:lnTo>
                    <a:pt x="154185" y="521009"/>
                  </a:lnTo>
                  <a:lnTo>
                    <a:pt x="154262" y="520859"/>
                  </a:lnTo>
                  <a:lnTo>
                    <a:pt x="154405" y="520703"/>
                  </a:lnTo>
                  <a:lnTo>
                    <a:pt x="154538" y="520462"/>
                  </a:lnTo>
                  <a:lnTo>
                    <a:pt x="154615" y="520266"/>
                  </a:lnTo>
                  <a:lnTo>
                    <a:pt x="154714" y="520077"/>
                  </a:lnTo>
                  <a:lnTo>
                    <a:pt x="154869" y="519828"/>
                  </a:lnTo>
                  <a:lnTo>
                    <a:pt x="155122" y="519559"/>
                  </a:lnTo>
                  <a:lnTo>
                    <a:pt x="155376" y="519376"/>
                  </a:lnTo>
                  <a:lnTo>
                    <a:pt x="155531" y="519322"/>
                  </a:lnTo>
                  <a:lnTo>
                    <a:pt x="155773" y="519200"/>
                  </a:lnTo>
                  <a:lnTo>
                    <a:pt x="156071" y="519101"/>
                  </a:lnTo>
                  <a:lnTo>
                    <a:pt x="156391" y="519032"/>
                  </a:lnTo>
                  <a:lnTo>
                    <a:pt x="156899" y="518972"/>
                  </a:lnTo>
                  <a:lnTo>
                    <a:pt x="157141" y="518987"/>
                  </a:lnTo>
                  <a:lnTo>
                    <a:pt x="157461" y="519048"/>
                  </a:lnTo>
                  <a:lnTo>
                    <a:pt x="157759" y="519161"/>
                  </a:lnTo>
                  <a:lnTo>
                    <a:pt x="157792" y="519170"/>
                  </a:lnTo>
                  <a:lnTo>
                    <a:pt x="157859" y="519073"/>
                  </a:lnTo>
                  <a:lnTo>
                    <a:pt x="157947" y="518938"/>
                  </a:lnTo>
                  <a:lnTo>
                    <a:pt x="158068" y="518795"/>
                  </a:lnTo>
                  <a:lnTo>
                    <a:pt x="158234" y="518630"/>
                  </a:lnTo>
                  <a:lnTo>
                    <a:pt x="158399" y="518431"/>
                  </a:lnTo>
                  <a:lnTo>
                    <a:pt x="158465" y="518351"/>
                  </a:lnTo>
                  <a:lnTo>
                    <a:pt x="158509" y="518289"/>
                  </a:lnTo>
                  <a:lnTo>
                    <a:pt x="158609" y="518100"/>
                  </a:lnTo>
                  <a:lnTo>
                    <a:pt x="158664" y="517934"/>
                  </a:lnTo>
                  <a:lnTo>
                    <a:pt x="158730" y="517734"/>
                  </a:lnTo>
                  <a:lnTo>
                    <a:pt x="158763" y="517567"/>
                  </a:lnTo>
                  <a:lnTo>
                    <a:pt x="158763" y="517414"/>
                  </a:lnTo>
                  <a:lnTo>
                    <a:pt x="158741" y="517094"/>
                  </a:lnTo>
                  <a:lnTo>
                    <a:pt x="158741" y="516822"/>
                  </a:lnTo>
                  <a:lnTo>
                    <a:pt x="158752" y="516664"/>
                  </a:lnTo>
                  <a:lnTo>
                    <a:pt x="158774" y="516493"/>
                  </a:lnTo>
                  <a:lnTo>
                    <a:pt x="158796" y="516383"/>
                  </a:lnTo>
                  <a:lnTo>
                    <a:pt x="158863" y="516272"/>
                  </a:lnTo>
                  <a:lnTo>
                    <a:pt x="158984" y="516144"/>
                  </a:lnTo>
                  <a:lnTo>
                    <a:pt x="159105" y="516025"/>
                  </a:lnTo>
                  <a:lnTo>
                    <a:pt x="159238" y="515910"/>
                  </a:lnTo>
                  <a:lnTo>
                    <a:pt x="159315" y="515817"/>
                  </a:lnTo>
                  <a:lnTo>
                    <a:pt x="159359" y="515679"/>
                  </a:lnTo>
                  <a:lnTo>
                    <a:pt x="159348" y="515514"/>
                  </a:lnTo>
                  <a:lnTo>
                    <a:pt x="159359" y="515311"/>
                  </a:lnTo>
                  <a:lnTo>
                    <a:pt x="159381" y="515136"/>
                  </a:lnTo>
                  <a:lnTo>
                    <a:pt x="159458" y="514991"/>
                  </a:lnTo>
                  <a:lnTo>
                    <a:pt x="159569" y="514891"/>
                  </a:lnTo>
                  <a:lnTo>
                    <a:pt x="159734" y="514773"/>
                  </a:lnTo>
                  <a:lnTo>
                    <a:pt x="159922" y="514656"/>
                  </a:lnTo>
                  <a:lnTo>
                    <a:pt x="160043" y="514577"/>
                  </a:lnTo>
                  <a:lnTo>
                    <a:pt x="160175" y="514443"/>
                  </a:lnTo>
                  <a:lnTo>
                    <a:pt x="160374" y="514242"/>
                  </a:lnTo>
                  <a:lnTo>
                    <a:pt x="160506" y="514016"/>
                  </a:lnTo>
                  <a:lnTo>
                    <a:pt x="160584" y="513843"/>
                  </a:lnTo>
                  <a:lnTo>
                    <a:pt x="160639" y="513742"/>
                  </a:lnTo>
                  <a:lnTo>
                    <a:pt x="160771" y="513563"/>
                  </a:lnTo>
                  <a:lnTo>
                    <a:pt x="160970" y="513449"/>
                  </a:lnTo>
                  <a:lnTo>
                    <a:pt x="161246" y="513323"/>
                  </a:lnTo>
                  <a:lnTo>
                    <a:pt x="161477" y="513230"/>
                  </a:lnTo>
                  <a:lnTo>
                    <a:pt x="161709" y="513070"/>
                  </a:lnTo>
                  <a:lnTo>
                    <a:pt x="161919" y="512903"/>
                  </a:lnTo>
                  <a:lnTo>
                    <a:pt x="162106" y="512757"/>
                  </a:lnTo>
                  <a:lnTo>
                    <a:pt x="162272" y="512644"/>
                  </a:lnTo>
                  <a:lnTo>
                    <a:pt x="162526" y="512504"/>
                  </a:lnTo>
                  <a:lnTo>
                    <a:pt x="162691" y="512357"/>
                  </a:lnTo>
                  <a:lnTo>
                    <a:pt x="162945" y="512162"/>
                  </a:lnTo>
                  <a:lnTo>
                    <a:pt x="163805" y="511835"/>
                  </a:lnTo>
                  <a:lnTo>
                    <a:pt x="164368" y="511623"/>
                  </a:lnTo>
                  <a:lnTo>
                    <a:pt x="164534" y="511513"/>
                  </a:lnTo>
                  <a:lnTo>
                    <a:pt x="164699" y="511403"/>
                  </a:lnTo>
                  <a:lnTo>
                    <a:pt x="164699" y="511077"/>
                  </a:lnTo>
                  <a:lnTo>
                    <a:pt x="164688" y="510805"/>
                  </a:lnTo>
                  <a:lnTo>
                    <a:pt x="164633" y="510296"/>
                  </a:lnTo>
                  <a:lnTo>
                    <a:pt x="164390" y="509728"/>
                  </a:lnTo>
                  <a:lnTo>
                    <a:pt x="164324" y="509322"/>
                  </a:lnTo>
                  <a:lnTo>
                    <a:pt x="164291" y="509050"/>
                  </a:lnTo>
                  <a:lnTo>
                    <a:pt x="164291" y="508849"/>
                  </a:lnTo>
                  <a:lnTo>
                    <a:pt x="164324" y="508615"/>
                  </a:lnTo>
                  <a:lnTo>
                    <a:pt x="164368" y="508310"/>
                  </a:lnTo>
                  <a:lnTo>
                    <a:pt x="164390" y="508160"/>
                  </a:lnTo>
                  <a:lnTo>
                    <a:pt x="164545" y="507746"/>
                  </a:lnTo>
                  <a:lnTo>
                    <a:pt x="164710" y="507150"/>
                  </a:lnTo>
                  <a:lnTo>
                    <a:pt x="164876" y="506630"/>
                  </a:lnTo>
                  <a:lnTo>
                    <a:pt x="165052" y="506267"/>
                  </a:lnTo>
                  <a:lnTo>
                    <a:pt x="165328" y="506678"/>
                  </a:lnTo>
                  <a:lnTo>
                    <a:pt x="165593" y="507236"/>
                  </a:lnTo>
                  <a:lnTo>
                    <a:pt x="166001" y="507649"/>
                  </a:lnTo>
                  <a:lnTo>
                    <a:pt x="166553" y="508054"/>
                  </a:lnTo>
                  <a:lnTo>
                    <a:pt x="167049" y="508160"/>
                  </a:lnTo>
                  <a:lnTo>
                    <a:pt x="167071" y="508176"/>
                  </a:lnTo>
                  <a:lnTo>
                    <a:pt x="168770" y="508121"/>
                  </a:lnTo>
                  <a:lnTo>
                    <a:pt x="169101" y="508200"/>
                  </a:lnTo>
                  <a:lnTo>
                    <a:pt x="169399" y="508428"/>
                  </a:lnTo>
                  <a:lnTo>
                    <a:pt x="169653" y="508730"/>
                  </a:lnTo>
                  <a:lnTo>
                    <a:pt x="169785" y="508990"/>
                  </a:lnTo>
                  <a:lnTo>
                    <a:pt x="169863" y="509421"/>
                  </a:lnTo>
                  <a:lnTo>
                    <a:pt x="169929" y="509739"/>
                  </a:lnTo>
                  <a:lnTo>
                    <a:pt x="170006" y="509971"/>
                  </a:lnTo>
                  <a:lnTo>
                    <a:pt x="170039" y="510084"/>
                  </a:lnTo>
                  <a:lnTo>
                    <a:pt x="170171" y="510338"/>
                  </a:lnTo>
                  <a:lnTo>
                    <a:pt x="170359" y="510577"/>
                  </a:lnTo>
                  <a:lnTo>
                    <a:pt x="170558" y="510728"/>
                  </a:lnTo>
                  <a:lnTo>
                    <a:pt x="170712" y="510795"/>
                  </a:lnTo>
                  <a:lnTo>
                    <a:pt x="170922" y="510895"/>
                  </a:lnTo>
                  <a:lnTo>
                    <a:pt x="170955" y="510911"/>
                  </a:lnTo>
                  <a:lnTo>
                    <a:pt x="171087" y="510966"/>
                  </a:lnTo>
                  <a:lnTo>
                    <a:pt x="171220" y="511033"/>
                  </a:lnTo>
                  <a:lnTo>
                    <a:pt x="171330" y="511140"/>
                  </a:lnTo>
                  <a:lnTo>
                    <a:pt x="171407" y="511207"/>
                  </a:lnTo>
                  <a:lnTo>
                    <a:pt x="171473" y="511264"/>
                  </a:lnTo>
                  <a:lnTo>
                    <a:pt x="171562" y="511289"/>
                  </a:lnTo>
                  <a:lnTo>
                    <a:pt x="171804" y="511238"/>
                  </a:lnTo>
                  <a:lnTo>
                    <a:pt x="171992" y="511205"/>
                  </a:lnTo>
                  <a:lnTo>
                    <a:pt x="172168" y="511224"/>
                  </a:lnTo>
                  <a:lnTo>
                    <a:pt x="172235" y="511249"/>
                  </a:lnTo>
                  <a:lnTo>
                    <a:pt x="172466" y="511324"/>
                  </a:lnTo>
                  <a:lnTo>
                    <a:pt x="172544" y="511373"/>
                  </a:lnTo>
                  <a:lnTo>
                    <a:pt x="172731" y="511397"/>
                  </a:lnTo>
                  <a:lnTo>
                    <a:pt x="172919" y="511420"/>
                  </a:lnTo>
                  <a:lnTo>
                    <a:pt x="172919" y="511420"/>
                  </a:lnTo>
                  <a:lnTo>
                    <a:pt x="173172" y="511468"/>
                  </a:lnTo>
                  <a:lnTo>
                    <a:pt x="173426" y="511543"/>
                  </a:lnTo>
                  <a:lnTo>
                    <a:pt x="173724" y="511659"/>
                  </a:lnTo>
                  <a:lnTo>
                    <a:pt x="174055" y="511762"/>
                  </a:lnTo>
                  <a:lnTo>
                    <a:pt x="174287" y="511823"/>
                  </a:lnTo>
                  <a:lnTo>
                    <a:pt x="174552" y="511865"/>
                  </a:lnTo>
                  <a:lnTo>
                    <a:pt x="174761" y="511890"/>
                  </a:lnTo>
                  <a:lnTo>
                    <a:pt x="174838" y="511898"/>
                  </a:lnTo>
                  <a:lnTo>
                    <a:pt x="175103" y="511893"/>
                  </a:lnTo>
                  <a:lnTo>
                    <a:pt x="175280" y="511932"/>
                  </a:lnTo>
                  <a:lnTo>
                    <a:pt x="175445" y="512024"/>
                  </a:lnTo>
                  <a:lnTo>
                    <a:pt x="175622" y="512105"/>
                  </a:lnTo>
                  <a:lnTo>
                    <a:pt x="175853" y="512141"/>
                  </a:lnTo>
                  <a:lnTo>
                    <a:pt x="176041" y="512156"/>
                  </a:lnTo>
                  <a:lnTo>
                    <a:pt x="176306" y="512127"/>
                  </a:lnTo>
                  <a:lnTo>
                    <a:pt x="176504" y="512069"/>
                  </a:lnTo>
                  <a:lnTo>
                    <a:pt x="176670" y="512010"/>
                  </a:lnTo>
                  <a:lnTo>
                    <a:pt x="176990" y="511800"/>
                  </a:lnTo>
                  <a:lnTo>
                    <a:pt x="177210" y="511759"/>
                  </a:lnTo>
                  <a:lnTo>
                    <a:pt x="177354" y="511755"/>
                  </a:lnTo>
                  <a:lnTo>
                    <a:pt x="177630" y="511828"/>
                  </a:lnTo>
                  <a:lnTo>
                    <a:pt x="177828" y="511893"/>
                  </a:lnTo>
                  <a:lnTo>
                    <a:pt x="178104" y="512069"/>
                  </a:lnTo>
                  <a:lnTo>
                    <a:pt x="178347" y="512141"/>
                  </a:lnTo>
                  <a:lnTo>
                    <a:pt x="178601" y="512163"/>
                  </a:lnTo>
                  <a:lnTo>
                    <a:pt x="178943" y="512170"/>
                  </a:lnTo>
                  <a:lnTo>
                    <a:pt x="179252" y="512127"/>
                  </a:lnTo>
                  <a:lnTo>
                    <a:pt x="179472" y="512073"/>
                  </a:lnTo>
                  <a:lnTo>
                    <a:pt x="179715" y="511952"/>
                  </a:lnTo>
                  <a:lnTo>
                    <a:pt x="180013" y="511856"/>
                  </a:lnTo>
                  <a:lnTo>
                    <a:pt x="180234" y="511872"/>
                  </a:lnTo>
                  <a:lnTo>
                    <a:pt x="180454" y="511923"/>
                  </a:lnTo>
                  <a:lnTo>
                    <a:pt x="180741" y="512097"/>
                  </a:lnTo>
                  <a:lnTo>
                    <a:pt x="181039" y="512309"/>
                  </a:lnTo>
                  <a:lnTo>
                    <a:pt x="181359" y="512426"/>
                  </a:lnTo>
                  <a:lnTo>
                    <a:pt x="181624" y="512494"/>
                  </a:lnTo>
                  <a:lnTo>
                    <a:pt x="181877" y="512526"/>
                  </a:lnTo>
                  <a:lnTo>
                    <a:pt x="181933" y="512534"/>
                  </a:lnTo>
                  <a:lnTo>
                    <a:pt x="182054" y="512523"/>
                  </a:lnTo>
                  <a:lnTo>
                    <a:pt x="182506" y="512482"/>
                  </a:lnTo>
                  <a:lnTo>
                    <a:pt x="182859" y="512321"/>
                  </a:lnTo>
                  <a:lnTo>
                    <a:pt x="183334" y="511983"/>
                  </a:lnTo>
                  <a:lnTo>
                    <a:pt x="183422" y="511841"/>
                  </a:lnTo>
                  <a:lnTo>
                    <a:pt x="183488" y="511668"/>
                  </a:lnTo>
                  <a:lnTo>
                    <a:pt x="183543" y="511457"/>
                  </a:lnTo>
                  <a:lnTo>
                    <a:pt x="183543" y="511252"/>
                  </a:lnTo>
                  <a:lnTo>
                    <a:pt x="183543" y="511159"/>
                  </a:lnTo>
                  <a:lnTo>
                    <a:pt x="183555" y="511034"/>
                  </a:lnTo>
                  <a:lnTo>
                    <a:pt x="183577" y="510842"/>
                  </a:lnTo>
                  <a:lnTo>
                    <a:pt x="183632" y="510688"/>
                  </a:lnTo>
                  <a:lnTo>
                    <a:pt x="183709" y="510547"/>
                  </a:lnTo>
                  <a:lnTo>
                    <a:pt x="183764" y="510451"/>
                  </a:lnTo>
                  <a:lnTo>
                    <a:pt x="183885" y="510451"/>
                  </a:lnTo>
                  <a:lnTo>
                    <a:pt x="184040" y="510439"/>
                  </a:lnTo>
                  <a:lnTo>
                    <a:pt x="184161" y="510400"/>
                  </a:lnTo>
                  <a:lnTo>
                    <a:pt x="184261" y="510342"/>
                  </a:lnTo>
                  <a:lnTo>
                    <a:pt x="184316" y="510317"/>
                  </a:lnTo>
                  <a:lnTo>
                    <a:pt x="184492" y="510234"/>
                  </a:lnTo>
                  <a:lnTo>
                    <a:pt x="184658" y="510138"/>
                  </a:lnTo>
                  <a:lnTo>
                    <a:pt x="184779" y="510080"/>
                  </a:lnTo>
                  <a:lnTo>
                    <a:pt x="184901" y="510022"/>
                  </a:lnTo>
                  <a:lnTo>
                    <a:pt x="184989" y="509984"/>
                  </a:lnTo>
                  <a:lnTo>
                    <a:pt x="184989" y="509984"/>
                  </a:lnTo>
                  <a:lnTo>
                    <a:pt x="185121" y="509971"/>
                  </a:lnTo>
                  <a:lnTo>
                    <a:pt x="185265" y="510096"/>
                  </a:lnTo>
                  <a:lnTo>
                    <a:pt x="185331" y="510247"/>
                  </a:lnTo>
                  <a:lnTo>
                    <a:pt x="185364" y="510330"/>
                  </a:lnTo>
                  <a:lnTo>
                    <a:pt x="185430" y="510453"/>
                  </a:lnTo>
                  <a:lnTo>
                    <a:pt x="185496" y="510720"/>
                  </a:lnTo>
                  <a:lnTo>
                    <a:pt x="185529" y="510863"/>
                  </a:lnTo>
                  <a:lnTo>
                    <a:pt x="185540" y="510943"/>
                  </a:lnTo>
                  <a:lnTo>
                    <a:pt x="185574" y="511023"/>
                  </a:lnTo>
                  <a:lnTo>
                    <a:pt x="185585" y="511062"/>
                  </a:lnTo>
                  <a:lnTo>
                    <a:pt x="185640" y="511094"/>
                  </a:lnTo>
                  <a:lnTo>
                    <a:pt x="185838" y="511241"/>
                  </a:lnTo>
                  <a:lnTo>
                    <a:pt x="185893" y="511289"/>
                  </a:lnTo>
                  <a:lnTo>
                    <a:pt x="185916" y="511307"/>
                  </a:lnTo>
                  <a:lnTo>
                    <a:pt x="185971" y="511376"/>
                  </a:lnTo>
                  <a:lnTo>
                    <a:pt x="185960" y="511581"/>
                  </a:lnTo>
                  <a:lnTo>
                    <a:pt x="185938" y="511865"/>
                  </a:lnTo>
                  <a:lnTo>
                    <a:pt x="185927" y="512053"/>
                  </a:lnTo>
                  <a:lnTo>
                    <a:pt x="185971" y="512276"/>
                  </a:lnTo>
                  <a:lnTo>
                    <a:pt x="186147" y="512409"/>
                  </a:lnTo>
                  <a:lnTo>
                    <a:pt x="186346" y="512547"/>
                  </a:lnTo>
                  <a:lnTo>
                    <a:pt x="186633" y="512547"/>
                  </a:lnTo>
                  <a:lnTo>
                    <a:pt x="186964" y="512432"/>
                  </a:lnTo>
                  <a:lnTo>
                    <a:pt x="187306" y="512078"/>
                  </a:lnTo>
                  <a:lnTo>
                    <a:pt x="187526" y="511889"/>
                  </a:lnTo>
                  <a:lnTo>
                    <a:pt x="187703" y="511737"/>
                  </a:lnTo>
                  <a:lnTo>
                    <a:pt x="187868" y="511581"/>
                  </a:lnTo>
                  <a:lnTo>
                    <a:pt x="187879" y="511566"/>
                  </a:lnTo>
                  <a:lnTo>
                    <a:pt x="188133" y="511333"/>
                  </a:lnTo>
                  <a:lnTo>
                    <a:pt x="188166" y="511292"/>
                  </a:lnTo>
                  <a:lnTo>
                    <a:pt x="188354" y="511153"/>
                  </a:lnTo>
                  <a:lnTo>
                    <a:pt x="188453" y="511086"/>
                  </a:lnTo>
                  <a:lnTo>
                    <a:pt x="188575" y="511037"/>
                  </a:lnTo>
                  <a:lnTo>
                    <a:pt x="188729" y="510980"/>
                  </a:lnTo>
                  <a:lnTo>
                    <a:pt x="188861" y="510908"/>
                  </a:lnTo>
                  <a:lnTo>
                    <a:pt x="188895" y="510845"/>
                  </a:lnTo>
                  <a:lnTo>
                    <a:pt x="188883" y="510706"/>
                  </a:lnTo>
                  <a:lnTo>
                    <a:pt x="188906" y="510632"/>
                  </a:lnTo>
                  <a:lnTo>
                    <a:pt x="188928" y="510543"/>
                  </a:lnTo>
                  <a:lnTo>
                    <a:pt x="189027" y="510428"/>
                  </a:lnTo>
                  <a:lnTo>
                    <a:pt x="189137" y="510291"/>
                  </a:lnTo>
                  <a:lnTo>
                    <a:pt x="189170" y="510159"/>
                  </a:lnTo>
                  <a:lnTo>
                    <a:pt x="189181" y="510027"/>
                  </a:lnTo>
                  <a:lnTo>
                    <a:pt x="189214" y="509845"/>
                  </a:lnTo>
                  <a:lnTo>
                    <a:pt x="189226" y="509677"/>
                  </a:lnTo>
                  <a:lnTo>
                    <a:pt x="189248" y="509468"/>
                  </a:lnTo>
                  <a:lnTo>
                    <a:pt x="189248" y="509293"/>
                  </a:lnTo>
                  <a:lnTo>
                    <a:pt x="189281" y="509098"/>
                  </a:lnTo>
                  <a:lnTo>
                    <a:pt x="189347" y="508889"/>
                  </a:lnTo>
                  <a:lnTo>
                    <a:pt x="189479" y="508760"/>
                  </a:lnTo>
                  <a:lnTo>
                    <a:pt x="189645" y="508676"/>
                  </a:lnTo>
                  <a:lnTo>
                    <a:pt x="189799" y="508657"/>
                  </a:lnTo>
                  <a:lnTo>
                    <a:pt x="190020" y="508657"/>
                  </a:lnTo>
                  <a:lnTo>
                    <a:pt x="190218" y="508676"/>
                  </a:lnTo>
                  <a:lnTo>
                    <a:pt x="190373" y="508662"/>
                  </a:lnTo>
                  <a:lnTo>
                    <a:pt x="190505" y="508601"/>
                  </a:lnTo>
                  <a:lnTo>
                    <a:pt x="190682" y="508443"/>
                  </a:lnTo>
                  <a:lnTo>
                    <a:pt x="190958" y="508192"/>
                  </a:lnTo>
                  <a:lnTo>
                    <a:pt x="191531" y="507761"/>
                  </a:lnTo>
                  <a:lnTo>
                    <a:pt x="192215" y="507421"/>
                  </a:lnTo>
                  <a:lnTo>
                    <a:pt x="192569" y="507233"/>
                  </a:lnTo>
                  <a:lnTo>
                    <a:pt x="192966" y="507307"/>
                  </a:lnTo>
                  <a:lnTo>
                    <a:pt x="193407" y="507545"/>
                  </a:lnTo>
                  <a:lnTo>
                    <a:pt x="193639" y="507716"/>
                  </a:lnTo>
                  <a:lnTo>
                    <a:pt x="193771" y="507920"/>
                  </a:lnTo>
                  <a:lnTo>
                    <a:pt x="193793" y="508015"/>
                  </a:lnTo>
                  <a:lnTo>
                    <a:pt x="193804" y="508194"/>
                  </a:lnTo>
                  <a:lnTo>
                    <a:pt x="193837" y="508422"/>
                  </a:lnTo>
                  <a:lnTo>
                    <a:pt x="193959" y="508664"/>
                  </a:lnTo>
                  <a:lnTo>
                    <a:pt x="194135" y="508945"/>
                  </a:lnTo>
                  <a:lnTo>
                    <a:pt x="194279" y="509159"/>
                  </a:lnTo>
                  <a:lnTo>
                    <a:pt x="194301" y="509206"/>
                  </a:lnTo>
                  <a:lnTo>
                    <a:pt x="194510" y="509580"/>
                  </a:lnTo>
                  <a:lnTo>
                    <a:pt x="194764" y="509971"/>
                  </a:lnTo>
                  <a:lnTo>
                    <a:pt x="194941" y="510137"/>
                  </a:lnTo>
                  <a:lnTo>
                    <a:pt x="195183" y="510243"/>
                  </a:lnTo>
                  <a:lnTo>
                    <a:pt x="195338" y="510307"/>
                  </a:lnTo>
                  <a:lnTo>
                    <a:pt x="195393" y="510319"/>
                  </a:lnTo>
                  <a:lnTo>
                    <a:pt x="195503" y="510345"/>
                  </a:lnTo>
                  <a:lnTo>
                    <a:pt x="195691" y="510365"/>
                  </a:lnTo>
                  <a:lnTo>
                    <a:pt x="195856" y="510433"/>
                  </a:lnTo>
                  <a:lnTo>
                    <a:pt x="196088" y="510600"/>
                  </a:lnTo>
                  <a:lnTo>
                    <a:pt x="196287" y="510698"/>
                  </a:lnTo>
                  <a:lnTo>
                    <a:pt x="196585" y="510718"/>
                  </a:lnTo>
                  <a:lnTo>
                    <a:pt x="196860" y="510737"/>
                  </a:lnTo>
                  <a:lnTo>
                    <a:pt x="197158" y="510668"/>
                  </a:lnTo>
                  <a:lnTo>
                    <a:pt x="197423" y="510671"/>
                  </a:lnTo>
                  <a:lnTo>
                    <a:pt x="197666" y="510689"/>
                  </a:lnTo>
                  <a:lnTo>
                    <a:pt x="197953" y="510728"/>
                  </a:lnTo>
                  <a:lnTo>
                    <a:pt x="198228" y="510817"/>
                  </a:lnTo>
                  <a:lnTo>
                    <a:pt x="198482" y="510893"/>
                  </a:lnTo>
                  <a:lnTo>
                    <a:pt x="198725" y="510955"/>
                  </a:lnTo>
                  <a:lnTo>
                    <a:pt x="198890" y="511017"/>
                  </a:lnTo>
                  <a:lnTo>
                    <a:pt x="199001" y="511125"/>
                  </a:lnTo>
                  <a:lnTo>
                    <a:pt x="199100" y="511296"/>
                  </a:lnTo>
                  <a:lnTo>
                    <a:pt x="199155" y="511457"/>
                  </a:lnTo>
                  <a:lnTo>
                    <a:pt x="199155" y="511458"/>
                  </a:lnTo>
                  <a:lnTo>
                    <a:pt x="199210" y="511639"/>
                  </a:lnTo>
                  <a:lnTo>
                    <a:pt x="199299" y="511831"/>
                  </a:lnTo>
                  <a:lnTo>
                    <a:pt x="199310" y="512078"/>
                  </a:lnTo>
                  <a:lnTo>
                    <a:pt x="199310" y="512086"/>
                  </a:lnTo>
                  <a:lnTo>
                    <a:pt x="199255" y="512366"/>
                  </a:lnTo>
                  <a:lnTo>
                    <a:pt x="199221" y="512540"/>
                  </a:lnTo>
                  <a:lnTo>
                    <a:pt x="199144" y="512871"/>
                  </a:lnTo>
                  <a:lnTo>
                    <a:pt x="198857" y="513237"/>
                  </a:lnTo>
                  <a:lnTo>
                    <a:pt x="198328" y="513978"/>
                  </a:lnTo>
                  <a:lnTo>
                    <a:pt x="198273" y="514247"/>
                  </a:lnTo>
                  <a:lnTo>
                    <a:pt x="198240" y="514425"/>
                  </a:lnTo>
                  <a:lnTo>
                    <a:pt x="198151" y="514887"/>
                  </a:lnTo>
                  <a:lnTo>
                    <a:pt x="198140" y="515213"/>
                  </a:lnTo>
                  <a:lnTo>
                    <a:pt x="198162" y="515595"/>
                  </a:lnTo>
                  <a:lnTo>
                    <a:pt x="198184" y="515934"/>
                  </a:lnTo>
                  <a:lnTo>
                    <a:pt x="198228" y="516326"/>
                  </a:lnTo>
                  <a:lnTo>
                    <a:pt x="198273" y="516464"/>
                  </a:lnTo>
                  <a:lnTo>
                    <a:pt x="198405" y="516834"/>
                  </a:lnTo>
                  <a:lnTo>
                    <a:pt x="198515" y="517212"/>
                  </a:lnTo>
                  <a:lnTo>
                    <a:pt x="198780" y="517822"/>
                  </a:lnTo>
                  <a:lnTo>
                    <a:pt x="198824" y="517895"/>
                  </a:lnTo>
                  <a:lnTo>
                    <a:pt x="199045" y="518318"/>
                  </a:lnTo>
                  <a:lnTo>
                    <a:pt x="199277" y="518545"/>
                  </a:lnTo>
                  <a:lnTo>
                    <a:pt x="199608" y="518761"/>
                  </a:lnTo>
                  <a:lnTo>
                    <a:pt x="199917" y="518995"/>
                  </a:lnTo>
                  <a:lnTo>
                    <a:pt x="200325" y="519321"/>
                  </a:lnTo>
                  <a:lnTo>
                    <a:pt x="200590" y="519513"/>
                  </a:lnTo>
                  <a:lnTo>
                    <a:pt x="200777" y="519699"/>
                  </a:lnTo>
                  <a:lnTo>
                    <a:pt x="200788" y="519719"/>
                  </a:lnTo>
                  <a:lnTo>
                    <a:pt x="201086" y="520101"/>
                  </a:lnTo>
                  <a:lnTo>
                    <a:pt x="201428" y="520547"/>
                  </a:lnTo>
                  <a:lnTo>
                    <a:pt x="201627" y="520672"/>
                  </a:lnTo>
                  <a:lnTo>
                    <a:pt x="201682" y="520705"/>
                  </a:lnTo>
                  <a:lnTo>
                    <a:pt x="201914" y="520854"/>
                  </a:lnTo>
                  <a:lnTo>
                    <a:pt x="202245" y="521060"/>
                  </a:lnTo>
                  <a:lnTo>
                    <a:pt x="202675" y="521413"/>
                  </a:lnTo>
                  <a:lnTo>
                    <a:pt x="202840" y="521546"/>
                  </a:lnTo>
                  <a:lnTo>
                    <a:pt x="203017" y="521706"/>
                  </a:lnTo>
                  <a:lnTo>
                    <a:pt x="203271" y="521797"/>
                  </a:lnTo>
                  <a:lnTo>
                    <a:pt x="203458" y="521884"/>
                  </a:lnTo>
                  <a:lnTo>
                    <a:pt x="203712" y="522181"/>
                  </a:lnTo>
                  <a:lnTo>
                    <a:pt x="203988" y="522359"/>
                  </a:lnTo>
                  <a:lnTo>
                    <a:pt x="204241" y="522537"/>
                  </a:lnTo>
                  <a:lnTo>
                    <a:pt x="204815" y="522983"/>
                  </a:lnTo>
                  <a:lnTo>
                    <a:pt x="205312" y="523449"/>
                  </a:lnTo>
                  <a:lnTo>
                    <a:pt x="205400" y="523511"/>
                  </a:lnTo>
                  <a:lnTo>
                    <a:pt x="205565" y="523622"/>
                  </a:lnTo>
                  <a:lnTo>
                    <a:pt x="205632" y="523664"/>
                  </a:lnTo>
                  <a:lnTo>
                    <a:pt x="205797" y="523738"/>
                  </a:lnTo>
                  <a:lnTo>
                    <a:pt x="205963" y="523827"/>
                  </a:lnTo>
                  <a:lnTo>
                    <a:pt x="206172" y="523988"/>
                  </a:lnTo>
                  <a:lnTo>
                    <a:pt x="206183" y="524001"/>
                  </a:lnTo>
                  <a:lnTo>
                    <a:pt x="206249" y="524059"/>
                  </a:lnTo>
                  <a:lnTo>
                    <a:pt x="206327" y="524256"/>
                  </a:lnTo>
                  <a:lnTo>
                    <a:pt x="206404" y="524383"/>
                  </a:lnTo>
                  <a:lnTo>
                    <a:pt x="206459" y="524439"/>
                  </a:lnTo>
                  <a:lnTo>
                    <a:pt x="206658" y="524457"/>
                  </a:lnTo>
                  <a:lnTo>
                    <a:pt x="207033" y="524557"/>
                  </a:lnTo>
                  <a:lnTo>
                    <a:pt x="207176" y="524569"/>
                  </a:lnTo>
                  <a:lnTo>
                    <a:pt x="207353" y="524640"/>
                  </a:lnTo>
                  <a:lnTo>
                    <a:pt x="207386" y="524642"/>
                  </a:lnTo>
                  <a:lnTo>
                    <a:pt x="207496" y="524617"/>
                  </a:lnTo>
                  <a:lnTo>
                    <a:pt x="207684" y="524544"/>
                  </a:lnTo>
                  <a:lnTo>
                    <a:pt x="207739" y="524530"/>
                  </a:lnTo>
                  <a:lnTo>
                    <a:pt x="208004" y="524513"/>
                  </a:lnTo>
                  <a:lnTo>
                    <a:pt x="208313" y="524426"/>
                  </a:lnTo>
                  <a:lnTo>
                    <a:pt x="208522" y="524320"/>
                  </a:lnTo>
                  <a:lnTo>
                    <a:pt x="208677" y="524386"/>
                  </a:lnTo>
                  <a:lnTo>
                    <a:pt x="208864" y="524423"/>
                  </a:lnTo>
                  <a:lnTo>
                    <a:pt x="208986" y="524428"/>
                  </a:lnTo>
                  <a:lnTo>
                    <a:pt x="209184" y="524389"/>
                  </a:lnTo>
                  <a:lnTo>
                    <a:pt x="209383" y="524372"/>
                  </a:lnTo>
                  <a:lnTo>
                    <a:pt x="209416" y="524353"/>
                  </a:lnTo>
                  <a:lnTo>
                    <a:pt x="209559" y="524293"/>
                  </a:lnTo>
                  <a:lnTo>
                    <a:pt x="209659" y="524273"/>
                  </a:lnTo>
                  <a:lnTo>
                    <a:pt x="209901" y="524282"/>
                  </a:lnTo>
                  <a:lnTo>
                    <a:pt x="210166" y="524321"/>
                  </a:lnTo>
                  <a:lnTo>
                    <a:pt x="210442" y="524280"/>
                  </a:lnTo>
                  <a:lnTo>
                    <a:pt x="210585" y="524285"/>
                  </a:lnTo>
                  <a:lnTo>
                    <a:pt x="210817" y="524248"/>
                  </a:lnTo>
                  <a:lnTo>
                    <a:pt x="211038" y="524267"/>
                  </a:lnTo>
                  <a:lnTo>
                    <a:pt x="211104" y="524254"/>
                  </a:lnTo>
                  <a:lnTo>
                    <a:pt x="211292" y="524166"/>
                  </a:lnTo>
                  <a:lnTo>
                    <a:pt x="211358" y="524176"/>
                  </a:lnTo>
                  <a:lnTo>
                    <a:pt x="211689" y="524128"/>
                  </a:lnTo>
                  <a:lnTo>
                    <a:pt x="211843" y="524106"/>
                  </a:lnTo>
                  <a:lnTo>
                    <a:pt x="211898" y="524093"/>
                  </a:lnTo>
                  <a:lnTo>
                    <a:pt x="212020" y="524034"/>
                  </a:lnTo>
                  <a:lnTo>
                    <a:pt x="212163" y="523938"/>
                  </a:lnTo>
                  <a:lnTo>
                    <a:pt x="212207" y="523905"/>
                  </a:lnTo>
                  <a:lnTo>
                    <a:pt x="212285" y="523859"/>
                  </a:lnTo>
                  <a:lnTo>
                    <a:pt x="212472" y="523814"/>
                  </a:lnTo>
                  <a:lnTo>
                    <a:pt x="212604" y="523791"/>
                  </a:lnTo>
                  <a:lnTo>
                    <a:pt x="212803" y="523720"/>
                  </a:lnTo>
                  <a:lnTo>
                    <a:pt x="213002" y="523720"/>
                  </a:lnTo>
                  <a:lnTo>
                    <a:pt x="213068" y="523709"/>
                  </a:lnTo>
                  <a:lnTo>
                    <a:pt x="213189" y="523664"/>
                  </a:lnTo>
                  <a:lnTo>
                    <a:pt x="213256" y="523622"/>
                  </a:lnTo>
                  <a:lnTo>
                    <a:pt x="213322" y="523603"/>
                  </a:lnTo>
                  <a:lnTo>
                    <a:pt x="213432" y="523526"/>
                  </a:lnTo>
                  <a:lnTo>
                    <a:pt x="213553" y="523444"/>
                  </a:lnTo>
                  <a:lnTo>
                    <a:pt x="213664" y="523338"/>
                  </a:lnTo>
                  <a:lnTo>
                    <a:pt x="213741" y="523230"/>
                  </a:lnTo>
                  <a:lnTo>
                    <a:pt x="213851" y="523109"/>
                  </a:lnTo>
                  <a:lnTo>
                    <a:pt x="213928" y="523047"/>
                  </a:lnTo>
                  <a:lnTo>
                    <a:pt x="213995" y="523018"/>
                  </a:lnTo>
                  <a:lnTo>
                    <a:pt x="214083" y="523004"/>
                  </a:lnTo>
                  <a:lnTo>
                    <a:pt x="214182" y="523027"/>
                  </a:lnTo>
                  <a:lnTo>
                    <a:pt x="214293" y="523078"/>
                  </a:lnTo>
                  <a:lnTo>
                    <a:pt x="214304" y="523078"/>
                  </a:lnTo>
                  <a:lnTo>
                    <a:pt x="214392" y="523143"/>
                  </a:lnTo>
                  <a:lnTo>
                    <a:pt x="214469" y="523159"/>
                  </a:lnTo>
                  <a:lnTo>
                    <a:pt x="214524" y="523154"/>
                  </a:lnTo>
                  <a:lnTo>
                    <a:pt x="214657" y="523112"/>
                  </a:lnTo>
                  <a:lnTo>
                    <a:pt x="214767" y="523052"/>
                  </a:lnTo>
                  <a:lnTo>
                    <a:pt x="214778" y="523061"/>
                  </a:lnTo>
                  <a:lnTo>
                    <a:pt x="215087" y="523081"/>
                  </a:lnTo>
                  <a:lnTo>
                    <a:pt x="215330" y="523185"/>
                  </a:lnTo>
                  <a:lnTo>
                    <a:pt x="215473" y="523213"/>
                  </a:lnTo>
                  <a:lnTo>
                    <a:pt x="215550" y="523230"/>
                  </a:lnTo>
                  <a:lnTo>
                    <a:pt x="215749" y="523306"/>
                  </a:lnTo>
                  <a:lnTo>
                    <a:pt x="215837" y="523365"/>
                  </a:lnTo>
                  <a:lnTo>
                    <a:pt x="216058" y="523500"/>
                  </a:lnTo>
                  <a:lnTo>
                    <a:pt x="216245" y="523639"/>
                  </a:lnTo>
                  <a:lnTo>
                    <a:pt x="216367" y="523706"/>
                  </a:lnTo>
                  <a:lnTo>
                    <a:pt x="216532" y="523834"/>
                  </a:lnTo>
                  <a:lnTo>
                    <a:pt x="216587" y="523890"/>
                  </a:lnTo>
                  <a:lnTo>
                    <a:pt x="216753" y="523969"/>
                  </a:lnTo>
                  <a:lnTo>
                    <a:pt x="216808" y="523994"/>
                  </a:lnTo>
                  <a:lnTo>
                    <a:pt x="216952" y="524113"/>
                  </a:lnTo>
                  <a:lnTo>
                    <a:pt x="217029" y="524180"/>
                  </a:lnTo>
                  <a:lnTo>
                    <a:pt x="217172" y="524285"/>
                  </a:lnTo>
                  <a:lnTo>
                    <a:pt x="217227" y="524356"/>
                  </a:lnTo>
                  <a:lnTo>
                    <a:pt x="217316" y="524406"/>
                  </a:lnTo>
                  <a:lnTo>
                    <a:pt x="217448" y="524437"/>
                  </a:lnTo>
                  <a:lnTo>
                    <a:pt x="217658" y="524454"/>
                  </a:lnTo>
                  <a:lnTo>
                    <a:pt x="217757" y="524487"/>
                  </a:lnTo>
                  <a:lnTo>
                    <a:pt x="217956" y="524586"/>
                  </a:lnTo>
                  <a:lnTo>
                    <a:pt x="218055" y="524680"/>
                  </a:lnTo>
                  <a:lnTo>
                    <a:pt x="218088" y="524696"/>
                  </a:lnTo>
                  <a:lnTo>
                    <a:pt x="218176" y="524738"/>
                  </a:lnTo>
                  <a:lnTo>
                    <a:pt x="218342" y="524879"/>
                  </a:lnTo>
                  <a:lnTo>
                    <a:pt x="218419" y="524919"/>
                  </a:lnTo>
                  <a:lnTo>
                    <a:pt x="218915" y="525023"/>
                  </a:lnTo>
                  <a:lnTo>
                    <a:pt x="219202" y="525138"/>
                  </a:lnTo>
                  <a:lnTo>
                    <a:pt x="219478" y="525213"/>
                  </a:lnTo>
                  <a:lnTo>
                    <a:pt x="219544" y="525269"/>
                  </a:lnTo>
                  <a:lnTo>
                    <a:pt x="219610" y="525337"/>
                  </a:lnTo>
                  <a:lnTo>
                    <a:pt x="219666" y="525449"/>
                  </a:lnTo>
                  <a:lnTo>
                    <a:pt x="219677" y="525488"/>
                  </a:lnTo>
                  <a:lnTo>
                    <a:pt x="219754" y="525601"/>
                  </a:lnTo>
                  <a:lnTo>
                    <a:pt x="219853" y="525782"/>
                  </a:lnTo>
                  <a:lnTo>
                    <a:pt x="219941" y="525878"/>
                  </a:lnTo>
                  <a:lnTo>
                    <a:pt x="219975" y="525934"/>
                  </a:lnTo>
                  <a:lnTo>
                    <a:pt x="220118" y="526224"/>
                  </a:lnTo>
                  <a:lnTo>
                    <a:pt x="220206" y="526337"/>
                  </a:lnTo>
                  <a:lnTo>
                    <a:pt x="220482" y="526571"/>
                  </a:lnTo>
                  <a:lnTo>
                    <a:pt x="220537" y="526645"/>
                  </a:lnTo>
                  <a:lnTo>
                    <a:pt x="220626" y="526755"/>
                  </a:lnTo>
                  <a:lnTo>
                    <a:pt x="220868" y="526910"/>
                  </a:lnTo>
                  <a:lnTo>
                    <a:pt x="220901" y="526958"/>
                  </a:lnTo>
                  <a:lnTo>
                    <a:pt x="220957" y="527017"/>
                  </a:lnTo>
                  <a:lnTo>
                    <a:pt x="221034" y="527101"/>
                  </a:lnTo>
                  <a:lnTo>
                    <a:pt x="221100" y="527147"/>
                  </a:lnTo>
                  <a:lnTo>
                    <a:pt x="221122" y="527157"/>
                  </a:lnTo>
                  <a:lnTo>
                    <a:pt x="221541" y="527383"/>
                  </a:lnTo>
                  <a:lnTo>
                    <a:pt x="221630" y="527445"/>
                  </a:lnTo>
                  <a:lnTo>
                    <a:pt x="221630" y="527452"/>
                  </a:lnTo>
                  <a:lnTo>
                    <a:pt x="221696" y="527522"/>
                  </a:lnTo>
                  <a:lnTo>
                    <a:pt x="221751" y="527637"/>
                  </a:lnTo>
                  <a:lnTo>
                    <a:pt x="221817" y="527803"/>
                  </a:lnTo>
                  <a:lnTo>
                    <a:pt x="221817" y="527818"/>
                  </a:lnTo>
                  <a:lnTo>
                    <a:pt x="221839" y="527860"/>
                  </a:lnTo>
                  <a:lnTo>
                    <a:pt x="221927" y="528018"/>
                  </a:lnTo>
                  <a:lnTo>
                    <a:pt x="221983" y="528097"/>
                  </a:lnTo>
                  <a:lnTo>
                    <a:pt x="222049" y="528218"/>
                  </a:lnTo>
                  <a:lnTo>
                    <a:pt x="222104" y="528351"/>
                  </a:lnTo>
                  <a:lnTo>
                    <a:pt x="222148" y="528457"/>
                  </a:lnTo>
                  <a:lnTo>
                    <a:pt x="222159" y="528559"/>
                  </a:lnTo>
                  <a:lnTo>
                    <a:pt x="222159" y="528576"/>
                  </a:lnTo>
                  <a:lnTo>
                    <a:pt x="222148" y="528705"/>
                  </a:lnTo>
                  <a:lnTo>
                    <a:pt x="222093" y="528831"/>
                  </a:lnTo>
                  <a:lnTo>
                    <a:pt x="222126" y="528849"/>
                  </a:lnTo>
                  <a:lnTo>
                    <a:pt x="222126" y="528849"/>
                  </a:lnTo>
                  <a:lnTo>
                    <a:pt x="222247" y="528911"/>
                  </a:lnTo>
                  <a:lnTo>
                    <a:pt x="222358" y="528952"/>
                  </a:lnTo>
                  <a:lnTo>
                    <a:pt x="222479" y="528973"/>
                  </a:lnTo>
                  <a:lnTo>
                    <a:pt x="222600" y="528952"/>
                  </a:lnTo>
                  <a:lnTo>
                    <a:pt x="222755" y="528961"/>
                  </a:lnTo>
                  <a:lnTo>
                    <a:pt x="222788" y="528963"/>
                  </a:lnTo>
                  <a:lnTo>
                    <a:pt x="222998" y="528963"/>
                  </a:lnTo>
                  <a:lnTo>
                    <a:pt x="223207" y="528949"/>
                  </a:lnTo>
                  <a:lnTo>
                    <a:pt x="223373" y="528917"/>
                  </a:lnTo>
                  <a:lnTo>
                    <a:pt x="223538" y="528922"/>
                  </a:lnTo>
                  <a:lnTo>
                    <a:pt x="223715" y="528952"/>
                  </a:lnTo>
                  <a:lnTo>
                    <a:pt x="223858" y="528986"/>
                  </a:lnTo>
                  <a:lnTo>
                    <a:pt x="224090" y="529039"/>
                  </a:lnTo>
                  <a:lnTo>
                    <a:pt x="224443" y="529107"/>
                  </a:lnTo>
                  <a:lnTo>
                    <a:pt x="224741" y="529166"/>
                  </a:lnTo>
                  <a:lnTo>
                    <a:pt x="224851" y="529173"/>
                  </a:lnTo>
                  <a:lnTo>
                    <a:pt x="224862" y="529171"/>
                  </a:lnTo>
                  <a:lnTo>
                    <a:pt x="224984" y="529157"/>
                  </a:lnTo>
                  <a:lnTo>
                    <a:pt x="225105" y="529142"/>
                  </a:lnTo>
                  <a:lnTo>
                    <a:pt x="225204" y="529121"/>
                  </a:lnTo>
                  <a:lnTo>
                    <a:pt x="225337" y="529091"/>
                  </a:lnTo>
                  <a:lnTo>
                    <a:pt x="225447" y="529070"/>
                  </a:lnTo>
                  <a:lnTo>
                    <a:pt x="225590" y="529086"/>
                  </a:lnTo>
                  <a:lnTo>
                    <a:pt x="225712" y="529080"/>
                  </a:lnTo>
                  <a:lnTo>
                    <a:pt x="225921" y="529024"/>
                  </a:lnTo>
                  <a:lnTo>
                    <a:pt x="226109" y="528927"/>
                  </a:lnTo>
                  <a:lnTo>
                    <a:pt x="226252" y="528793"/>
                  </a:lnTo>
                  <a:lnTo>
                    <a:pt x="226330" y="528711"/>
                  </a:lnTo>
                  <a:lnTo>
                    <a:pt x="226484" y="528591"/>
                  </a:lnTo>
                  <a:lnTo>
                    <a:pt x="226716" y="528365"/>
                  </a:lnTo>
                  <a:lnTo>
                    <a:pt x="226760" y="528325"/>
                  </a:lnTo>
                  <a:lnTo>
                    <a:pt x="226925" y="528208"/>
                  </a:lnTo>
                  <a:lnTo>
                    <a:pt x="226936" y="528198"/>
                  </a:lnTo>
                  <a:lnTo>
                    <a:pt x="227367" y="527882"/>
                  </a:lnTo>
                  <a:lnTo>
                    <a:pt x="227632" y="527715"/>
                  </a:lnTo>
                  <a:lnTo>
                    <a:pt x="227786" y="527643"/>
                  </a:lnTo>
                  <a:lnTo>
                    <a:pt x="228029" y="527551"/>
                  </a:lnTo>
                  <a:lnTo>
                    <a:pt x="228216" y="527513"/>
                  </a:lnTo>
                  <a:lnTo>
                    <a:pt x="228393" y="527485"/>
                  </a:lnTo>
                  <a:lnTo>
                    <a:pt x="228569" y="527474"/>
                  </a:lnTo>
                  <a:lnTo>
                    <a:pt x="228735" y="527468"/>
                  </a:lnTo>
                  <a:lnTo>
                    <a:pt x="228889" y="527451"/>
                  </a:lnTo>
                  <a:lnTo>
                    <a:pt x="228922" y="527410"/>
                  </a:lnTo>
                  <a:lnTo>
                    <a:pt x="228967" y="527338"/>
                  </a:lnTo>
                  <a:lnTo>
                    <a:pt x="229000" y="527254"/>
                  </a:lnTo>
                  <a:lnTo>
                    <a:pt x="229055" y="527205"/>
                  </a:lnTo>
                  <a:lnTo>
                    <a:pt x="229165" y="527148"/>
                  </a:lnTo>
                  <a:lnTo>
                    <a:pt x="229242" y="527125"/>
                  </a:lnTo>
                  <a:lnTo>
                    <a:pt x="229375" y="527121"/>
                  </a:lnTo>
                  <a:lnTo>
                    <a:pt x="229562" y="527186"/>
                  </a:lnTo>
                  <a:lnTo>
                    <a:pt x="229805" y="527229"/>
                  </a:lnTo>
                  <a:lnTo>
                    <a:pt x="229904" y="527243"/>
                  </a:lnTo>
                  <a:lnTo>
                    <a:pt x="230059" y="527231"/>
                  </a:lnTo>
                  <a:lnTo>
                    <a:pt x="230268" y="527183"/>
                  </a:lnTo>
                  <a:lnTo>
                    <a:pt x="230379" y="527157"/>
                  </a:lnTo>
                  <a:lnTo>
                    <a:pt x="230743" y="527011"/>
                  </a:lnTo>
                  <a:lnTo>
                    <a:pt x="230919" y="526847"/>
                  </a:lnTo>
                  <a:lnTo>
                    <a:pt x="231118" y="526761"/>
                  </a:lnTo>
                  <a:lnTo>
                    <a:pt x="231261" y="526750"/>
                  </a:lnTo>
                  <a:lnTo>
                    <a:pt x="231603" y="526774"/>
                  </a:lnTo>
                  <a:lnTo>
                    <a:pt x="231945" y="526789"/>
                  </a:lnTo>
                  <a:lnTo>
                    <a:pt x="232530" y="526789"/>
                  </a:lnTo>
                  <a:lnTo>
                    <a:pt x="233016" y="526774"/>
                  </a:lnTo>
                  <a:lnTo>
                    <a:pt x="233512" y="526710"/>
                  </a:lnTo>
                  <a:lnTo>
                    <a:pt x="233634" y="526629"/>
                  </a:lnTo>
                  <a:lnTo>
                    <a:pt x="233777" y="526530"/>
                  </a:lnTo>
                  <a:lnTo>
                    <a:pt x="233931" y="526403"/>
                  </a:lnTo>
                  <a:lnTo>
                    <a:pt x="234108" y="526166"/>
                  </a:lnTo>
                  <a:lnTo>
                    <a:pt x="234174" y="526072"/>
                  </a:lnTo>
                  <a:lnTo>
                    <a:pt x="234284" y="525758"/>
                  </a:lnTo>
                  <a:lnTo>
                    <a:pt x="234450" y="525072"/>
                  </a:lnTo>
                  <a:lnTo>
                    <a:pt x="234571" y="524568"/>
                  </a:lnTo>
                  <a:lnTo>
                    <a:pt x="234847" y="523863"/>
                  </a:lnTo>
                  <a:lnTo>
                    <a:pt x="234847" y="523697"/>
                  </a:lnTo>
                  <a:lnTo>
                    <a:pt x="234770" y="523522"/>
                  </a:lnTo>
                  <a:lnTo>
                    <a:pt x="234218" y="523046"/>
                  </a:lnTo>
                  <a:lnTo>
                    <a:pt x="233843" y="522690"/>
                  </a:lnTo>
                  <a:lnTo>
                    <a:pt x="233501" y="522270"/>
                  </a:lnTo>
                  <a:lnTo>
                    <a:pt x="233468" y="522062"/>
                  </a:lnTo>
                  <a:lnTo>
                    <a:pt x="233468" y="521922"/>
                  </a:lnTo>
                  <a:lnTo>
                    <a:pt x="233600" y="521658"/>
                  </a:lnTo>
                  <a:lnTo>
                    <a:pt x="233821" y="521378"/>
                  </a:lnTo>
                  <a:lnTo>
                    <a:pt x="234020" y="521266"/>
                  </a:lnTo>
                  <a:lnTo>
                    <a:pt x="234064" y="521255"/>
                  </a:lnTo>
                  <a:lnTo>
                    <a:pt x="234428" y="521134"/>
                  </a:lnTo>
                  <a:lnTo>
                    <a:pt x="234516" y="521131"/>
                  </a:lnTo>
                  <a:lnTo>
                    <a:pt x="234704" y="521124"/>
                  </a:lnTo>
                  <a:lnTo>
                    <a:pt x="234946" y="521105"/>
                  </a:lnTo>
                  <a:lnTo>
                    <a:pt x="235421" y="520953"/>
                  </a:lnTo>
                  <a:lnTo>
                    <a:pt x="236083" y="520821"/>
                  </a:lnTo>
                  <a:lnTo>
                    <a:pt x="236083" y="520820"/>
                  </a:lnTo>
                  <a:lnTo>
                    <a:pt x="236690" y="520728"/>
                  </a:lnTo>
                  <a:lnTo>
                    <a:pt x="236888" y="520642"/>
                  </a:lnTo>
                  <a:lnTo>
                    <a:pt x="237142" y="520489"/>
                  </a:lnTo>
                  <a:lnTo>
                    <a:pt x="237374" y="520350"/>
                  </a:lnTo>
                  <a:lnTo>
                    <a:pt x="237628" y="520252"/>
                  </a:lnTo>
                  <a:lnTo>
                    <a:pt x="237661" y="520236"/>
                  </a:lnTo>
                  <a:lnTo>
                    <a:pt x="237804" y="520427"/>
                  </a:lnTo>
                  <a:lnTo>
                    <a:pt x="237826" y="520446"/>
                  </a:lnTo>
                  <a:lnTo>
                    <a:pt x="237914" y="520512"/>
                  </a:lnTo>
                  <a:lnTo>
                    <a:pt x="237981" y="520554"/>
                  </a:lnTo>
                  <a:lnTo>
                    <a:pt x="238146" y="520599"/>
                  </a:lnTo>
                  <a:lnTo>
                    <a:pt x="238201" y="520628"/>
                  </a:lnTo>
                  <a:lnTo>
                    <a:pt x="238267" y="520673"/>
                  </a:lnTo>
                  <a:lnTo>
                    <a:pt x="238400" y="520809"/>
                  </a:lnTo>
                  <a:lnTo>
                    <a:pt x="238532" y="520890"/>
                  </a:lnTo>
                  <a:lnTo>
                    <a:pt x="238587" y="520909"/>
                  </a:lnTo>
                  <a:lnTo>
                    <a:pt x="238819" y="520932"/>
                  </a:lnTo>
                  <a:lnTo>
                    <a:pt x="238918" y="520949"/>
                  </a:lnTo>
                  <a:lnTo>
                    <a:pt x="239007" y="520994"/>
                  </a:lnTo>
                  <a:lnTo>
                    <a:pt x="239073" y="521039"/>
                  </a:lnTo>
                  <a:lnTo>
                    <a:pt x="239227" y="521191"/>
                  </a:lnTo>
                  <a:lnTo>
                    <a:pt x="239349" y="521254"/>
                  </a:lnTo>
                  <a:lnTo>
                    <a:pt x="239360" y="521260"/>
                  </a:lnTo>
                  <a:lnTo>
                    <a:pt x="239415" y="521319"/>
                  </a:lnTo>
                  <a:lnTo>
                    <a:pt x="239437" y="521378"/>
                  </a:lnTo>
                  <a:lnTo>
                    <a:pt x="239481" y="521476"/>
                  </a:lnTo>
                  <a:lnTo>
                    <a:pt x="239481" y="521479"/>
                  </a:lnTo>
                  <a:lnTo>
                    <a:pt x="239525" y="521654"/>
                  </a:lnTo>
                  <a:lnTo>
                    <a:pt x="239602" y="521812"/>
                  </a:lnTo>
                  <a:lnTo>
                    <a:pt x="239691" y="522133"/>
                  </a:lnTo>
                  <a:lnTo>
                    <a:pt x="239735" y="522272"/>
                  </a:lnTo>
                  <a:lnTo>
                    <a:pt x="239757" y="522317"/>
                  </a:lnTo>
                  <a:lnTo>
                    <a:pt x="239856" y="522415"/>
                  </a:lnTo>
                  <a:lnTo>
                    <a:pt x="239989" y="522500"/>
                  </a:lnTo>
                  <a:lnTo>
                    <a:pt x="240088" y="522540"/>
                  </a:lnTo>
                  <a:lnTo>
                    <a:pt x="240220" y="522610"/>
                  </a:lnTo>
                  <a:lnTo>
                    <a:pt x="240320" y="522689"/>
                  </a:lnTo>
                  <a:lnTo>
                    <a:pt x="240430" y="522757"/>
                  </a:lnTo>
                  <a:lnTo>
                    <a:pt x="240551" y="522815"/>
                  </a:lnTo>
                  <a:lnTo>
                    <a:pt x="240651" y="522855"/>
                  </a:lnTo>
                  <a:lnTo>
                    <a:pt x="240728" y="522906"/>
                  </a:lnTo>
                  <a:lnTo>
                    <a:pt x="240816" y="523013"/>
                  </a:lnTo>
                  <a:lnTo>
                    <a:pt x="240871" y="523116"/>
                  </a:lnTo>
                  <a:lnTo>
                    <a:pt x="240937" y="523219"/>
                  </a:lnTo>
                  <a:lnTo>
                    <a:pt x="240993" y="523349"/>
                  </a:lnTo>
                  <a:lnTo>
                    <a:pt x="241125" y="523478"/>
                  </a:lnTo>
                  <a:lnTo>
                    <a:pt x="241180" y="523507"/>
                  </a:lnTo>
                  <a:lnTo>
                    <a:pt x="241246" y="523518"/>
                  </a:lnTo>
                  <a:lnTo>
                    <a:pt x="241335" y="523520"/>
                  </a:lnTo>
                  <a:lnTo>
                    <a:pt x="241445" y="523508"/>
                  </a:lnTo>
                  <a:lnTo>
                    <a:pt x="241456" y="523507"/>
                  </a:lnTo>
                  <a:lnTo>
                    <a:pt x="241544" y="523514"/>
                  </a:lnTo>
                  <a:lnTo>
                    <a:pt x="241610" y="523554"/>
                  </a:lnTo>
                  <a:lnTo>
                    <a:pt x="241809" y="523751"/>
                  </a:lnTo>
                  <a:lnTo>
                    <a:pt x="242052" y="523783"/>
                  </a:lnTo>
                  <a:lnTo>
                    <a:pt x="242151" y="523797"/>
                  </a:lnTo>
                  <a:lnTo>
                    <a:pt x="242416" y="523851"/>
                  </a:lnTo>
                  <a:lnTo>
                    <a:pt x="242648" y="523918"/>
                  </a:lnTo>
                  <a:lnTo>
                    <a:pt x="242879" y="523952"/>
                  </a:lnTo>
                  <a:lnTo>
                    <a:pt x="243023" y="523985"/>
                  </a:lnTo>
                  <a:lnTo>
                    <a:pt x="243100" y="523994"/>
                  </a:lnTo>
                  <a:lnTo>
                    <a:pt x="243221" y="524042"/>
                  </a:lnTo>
                  <a:lnTo>
                    <a:pt x="243442" y="524173"/>
                  </a:lnTo>
                  <a:lnTo>
                    <a:pt x="243663" y="524302"/>
                  </a:lnTo>
                  <a:lnTo>
                    <a:pt x="243795" y="524417"/>
                  </a:lnTo>
                  <a:lnTo>
                    <a:pt x="243905" y="524457"/>
                  </a:lnTo>
                  <a:lnTo>
                    <a:pt x="244005" y="524468"/>
                  </a:lnTo>
                  <a:lnTo>
                    <a:pt x="244115" y="524457"/>
                  </a:lnTo>
                  <a:lnTo>
                    <a:pt x="244214" y="524434"/>
                  </a:lnTo>
                  <a:lnTo>
                    <a:pt x="244302" y="524428"/>
                  </a:lnTo>
                  <a:lnTo>
                    <a:pt x="244656" y="524468"/>
                  </a:lnTo>
                  <a:lnTo>
                    <a:pt x="244998" y="524481"/>
                  </a:lnTo>
                  <a:lnTo>
                    <a:pt x="245163" y="524450"/>
                  </a:lnTo>
                  <a:lnTo>
                    <a:pt x="245329" y="524443"/>
                  </a:lnTo>
                  <a:lnTo>
                    <a:pt x="245373" y="524448"/>
                  </a:lnTo>
                  <a:lnTo>
                    <a:pt x="245406" y="524465"/>
                  </a:lnTo>
                  <a:lnTo>
                    <a:pt x="245538" y="524569"/>
                  </a:lnTo>
                  <a:lnTo>
                    <a:pt x="245615" y="524695"/>
                  </a:lnTo>
                  <a:lnTo>
                    <a:pt x="245649" y="524758"/>
                  </a:lnTo>
                  <a:lnTo>
                    <a:pt x="245693" y="524821"/>
                  </a:lnTo>
                  <a:lnTo>
                    <a:pt x="245715" y="524866"/>
                  </a:lnTo>
                  <a:lnTo>
                    <a:pt x="245737" y="524889"/>
                  </a:lnTo>
                  <a:lnTo>
                    <a:pt x="245759" y="524928"/>
                  </a:lnTo>
                  <a:lnTo>
                    <a:pt x="245770" y="524939"/>
                  </a:lnTo>
                  <a:lnTo>
                    <a:pt x="245770" y="524948"/>
                  </a:lnTo>
                  <a:lnTo>
                    <a:pt x="245770" y="524948"/>
                  </a:lnTo>
                  <a:lnTo>
                    <a:pt x="245770" y="524952"/>
                  </a:lnTo>
                  <a:lnTo>
                    <a:pt x="245781" y="524965"/>
                  </a:lnTo>
                  <a:lnTo>
                    <a:pt x="245781" y="524973"/>
                  </a:lnTo>
                  <a:lnTo>
                    <a:pt x="245781" y="524973"/>
                  </a:lnTo>
                  <a:lnTo>
                    <a:pt x="246675" y="524710"/>
                  </a:lnTo>
                  <a:lnTo>
                    <a:pt x="247447" y="524478"/>
                  </a:lnTo>
                  <a:lnTo>
                    <a:pt x="248120" y="524059"/>
                  </a:lnTo>
                  <a:lnTo>
                    <a:pt x="248296" y="524013"/>
                  </a:lnTo>
                  <a:lnTo>
                    <a:pt x="248594" y="524001"/>
                  </a:lnTo>
                  <a:lnTo>
                    <a:pt x="248903" y="523976"/>
                  </a:lnTo>
                  <a:lnTo>
                    <a:pt x="249323" y="523950"/>
                  </a:lnTo>
                  <a:lnTo>
                    <a:pt x="249488" y="523937"/>
                  </a:lnTo>
                  <a:lnTo>
                    <a:pt x="249742" y="523950"/>
                  </a:lnTo>
                  <a:lnTo>
                    <a:pt x="250051" y="524040"/>
                  </a:lnTo>
                  <a:lnTo>
                    <a:pt x="250304" y="524136"/>
                  </a:lnTo>
                  <a:lnTo>
                    <a:pt x="250536" y="524239"/>
                  </a:lnTo>
                  <a:lnTo>
                    <a:pt x="250691" y="524306"/>
                  </a:lnTo>
                  <a:lnTo>
                    <a:pt x="250977" y="524421"/>
                  </a:lnTo>
                  <a:lnTo>
                    <a:pt x="251419" y="524510"/>
                  </a:lnTo>
                  <a:lnTo>
                    <a:pt x="251783" y="524561"/>
                  </a:lnTo>
                  <a:lnTo>
                    <a:pt x="252268" y="524611"/>
                  </a:lnTo>
                  <a:lnTo>
                    <a:pt x="252632" y="524611"/>
                  </a:lnTo>
                  <a:lnTo>
                    <a:pt x="253019" y="524637"/>
                  </a:lnTo>
                  <a:lnTo>
                    <a:pt x="253261" y="524777"/>
                  </a:lnTo>
                  <a:lnTo>
                    <a:pt x="253570" y="524841"/>
                  </a:lnTo>
                  <a:lnTo>
                    <a:pt x="253901" y="524904"/>
                  </a:lnTo>
                  <a:lnTo>
                    <a:pt x="254221" y="524942"/>
                  </a:lnTo>
                  <a:lnTo>
                    <a:pt x="254398" y="524916"/>
                  </a:lnTo>
                  <a:lnTo>
                    <a:pt x="254563" y="524926"/>
                  </a:lnTo>
                  <a:lnTo>
                    <a:pt x="254806" y="525017"/>
                  </a:lnTo>
                  <a:lnTo>
                    <a:pt x="255093" y="525145"/>
                  </a:lnTo>
                  <a:lnTo>
                    <a:pt x="255269" y="525180"/>
                  </a:lnTo>
                  <a:lnTo>
                    <a:pt x="255556" y="525231"/>
                  </a:lnTo>
                  <a:lnTo>
                    <a:pt x="255898" y="525196"/>
                  </a:lnTo>
                  <a:lnTo>
                    <a:pt x="256119" y="525159"/>
                  </a:lnTo>
                  <a:lnTo>
                    <a:pt x="256406" y="525068"/>
                  </a:lnTo>
                  <a:lnTo>
                    <a:pt x="256715" y="524976"/>
                  </a:lnTo>
                  <a:lnTo>
                    <a:pt x="257002" y="524920"/>
                  </a:lnTo>
                  <a:lnTo>
                    <a:pt x="257266" y="524899"/>
                  </a:lnTo>
                  <a:lnTo>
                    <a:pt x="257498" y="524919"/>
                  </a:lnTo>
                  <a:lnTo>
                    <a:pt x="257763" y="524983"/>
                  </a:lnTo>
                  <a:lnTo>
                    <a:pt x="257961" y="525047"/>
                  </a:lnTo>
                  <a:lnTo>
                    <a:pt x="258138" y="525195"/>
                  </a:lnTo>
                  <a:lnTo>
                    <a:pt x="258138" y="525195"/>
                  </a:lnTo>
                  <a:lnTo>
                    <a:pt x="258248" y="525394"/>
                  </a:lnTo>
                  <a:lnTo>
                    <a:pt x="258348" y="525690"/>
                  </a:lnTo>
                  <a:lnTo>
                    <a:pt x="258447" y="526005"/>
                  </a:lnTo>
                  <a:lnTo>
                    <a:pt x="258579" y="526301"/>
                  </a:lnTo>
                  <a:lnTo>
                    <a:pt x="258679" y="526564"/>
                  </a:lnTo>
                  <a:lnTo>
                    <a:pt x="258767" y="526800"/>
                  </a:lnTo>
                  <a:lnTo>
                    <a:pt x="258899" y="526952"/>
                  </a:lnTo>
                  <a:lnTo>
                    <a:pt x="259043" y="527023"/>
                  </a:lnTo>
                  <a:lnTo>
                    <a:pt x="259142" y="527107"/>
                  </a:lnTo>
                  <a:lnTo>
                    <a:pt x="259241" y="527247"/>
                  </a:lnTo>
                  <a:lnTo>
                    <a:pt x="259274" y="527377"/>
                  </a:lnTo>
                  <a:lnTo>
                    <a:pt x="259318" y="527463"/>
                  </a:lnTo>
                  <a:lnTo>
                    <a:pt x="259418" y="527637"/>
                  </a:lnTo>
                  <a:lnTo>
                    <a:pt x="259583" y="527753"/>
                  </a:lnTo>
                  <a:lnTo>
                    <a:pt x="259627" y="527775"/>
                  </a:lnTo>
                  <a:lnTo>
                    <a:pt x="259815" y="527874"/>
                  </a:lnTo>
                  <a:lnTo>
                    <a:pt x="260058" y="527964"/>
                  </a:lnTo>
                  <a:lnTo>
                    <a:pt x="260289" y="528060"/>
                  </a:lnTo>
                  <a:lnTo>
                    <a:pt x="260477" y="528176"/>
                  </a:lnTo>
                  <a:lnTo>
                    <a:pt x="260631" y="528260"/>
                  </a:lnTo>
                  <a:lnTo>
                    <a:pt x="260742" y="528298"/>
                  </a:lnTo>
                  <a:lnTo>
                    <a:pt x="260940" y="528344"/>
                  </a:lnTo>
                  <a:lnTo>
                    <a:pt x="261150" y="528371"/>
                  </a:lnTo>
                  <a:lnTo>
                    <a:pt x="261304" y="528415"/>
                  </a:lnTo>
                  <a:lnTo>
                    <a:pt x="261481" y="528438"/>
                  </a:lnTo>
                  <a:lnTo>
                    <a:pt x="261658" y="528458"/>
                  </a:lnTo>
                  <a:lnTo>
                    <a:pt x="261768" y="528458"/>
                  </a:lnTo>
                  <a:lnTo>
                    <a:pt x="261889" y="528444"/>
                  </a:lnTo>
                  <a:lnTo>
                    <a:pt x="262055" y="528395"/>
                  </a:lnTo>
                  <a:lnTo>
                    <a:pt x="262154" y="528352"/>
                  </a:lnTo>
                  <a:lnTo>
                    <a:pt x="262286" y="528294"/>
                  </a:lnTo>
                  <a:lnTo>
                    <a:pt x="262452" y="528305"/>
                  </a:lnTo>
                  <a:lnTo>
                    <a:pt x="262606" y="528359"/>
                  </a:lnTo>
                  <a:lnTo>
                    <a:pt x="262639" y="528368"/>
                  </a:lnTo>
                  <a:lnTo>
                    <a:pt x="262650" y="528387"/>
                  </a:lnTo>
                  <a:lnTo>
                    <a:pt x="262739" y="528492"/>
                  </a:lnTo>
                  <a:lnTo>
                    <a:pt x="262772" y="528626"/>
                  </a:lnTo>
                  <a:lnTo>
                    <a:pt x="262816" y="528862"/>
                  </a:lnTo>
                  <a:lnTo>
                    <a:pt x="262838" y="529079"/>
                  </a:lnTo>
                  <a:lnTo>
                    <a:pt x="262794" y="529456"/>
                  </a:lnTo>
                  <a:lnTo>
                    <a:pt x="262794" y="529691"/>
                  </a:lnTo>
                  <a:lnTo>
                    <a:pt x="262882" y="529922"/>
                  </a:lnTo>
                  <a:lnTo>
                    <a:pt x="263048" y="530083"/>
                  </a:lnTo>
                  <a:lnTo>
                    <a:pt x="263202" y="530205"/>
                  </a:lnTo>
                  <a:lnTo>
                    <a:pt x="263379" y="530348"/>
                  </a:lnTo>
                  <a:lnTo>
                    <a:pt x="263599" y="530472"/>
                  </a:lnTo>
                  <a:lnTo>
                    <a:pt x="263765" y="530571"/>
                  </a:lnTo>
                  <a:lnTo>
                    <a:pt x="263952" y="530713"/>
                  </a:lnTo>
                  <a:lnTo>
                    <a:pt x="264162" y="530899"/>
                  </a:lnTo>
                  <a:lnTo>
                    <a:pt x="264316" y="531123"/>
                  </a:lnTo>
                  <a:lnTo>
                    <a:pt x="264372" y="531340"/>
                  </a:lnTo>
                  <a:lnTo>
                    <a:pt x="264405" y="531582"/>
                  </a:lnTo>
                  <a:lnTo>
                    <a:pt x="264471" y="531830"/>
                  </a:lnTo>
                  <a:lnTo>
                    <a:pt x="264559" y="532184"/>
                  </a:lnTo>
                  <a:lnTo>
                    <a:pt x="264647" y="532668"/>
                  </a:lnTo>
                  <a:lnTo>
                    <a:pt x="264813" y="533141"/>
                  </a:lnTo>
                  <a:lnTo>
                    <a:pt x="264956" y="533600"/>
                  </a:lnTo>
                  <a:lnTo>
                    <a:pt x="265144" y="533887"/>
                  </a:lnTo>
                  <a:lnTo>
                    <a:pt x="265343" y="534160"/>
                  </a:lnTo>
                  <a:lnTo>
                    <a:pt x="265464" y="534447"/>
                  </a:lnTo>
                  <a:lnTo>
                    <a:pt x="265585" y="534827"/>
                  </a:lnTo>
                  <a:lnTo>
                    <a:pt x="265696" y="535099"/>
                  </a:lnTo>
                  <a:lnTo>
                    <a:pt x="265784" y="535371"/>
                  </a:lnTo>
                  <a:lnTo>
                    <a:pt x="265817" y="535614"/>
                  </a:lnTo>
                  <a:lnTo>
                    <a:pt x="265916" y="535871"/>
                  </a:lnTo>
                  <a:lnTo>
                    <a:pt x="266071" y="536133"/>
                  </a:lnTo>
                  <a:lnTo>
                    <a:pt x="266236" y="536350"/>
                  </a:lnTo>
                  <a:lnTo>
                    <a:pt x="266313" y="536554"/>
                  </a:lnTo>
                  <a:lnTo>
                    <a:pt x="266402" y="536751"/>
                  </a:lnTo>
                  <a:lnTo>
                    <a:pt x="266457" y="536915"/>
                  </a:lnTo>
                  <a:lnTo>
                    <a:pt x="266446" y="537152"/>
                  </a:lnTo>
                  <a:lnTo>
                    <a:pt x="266424" y="537416"/>
                  </a:lnTo>
                  <a:lnTo>
                    <a:pt x="266402" y="537612"/>
                  </a:lnTo>
                  <a:lnTo>
                    <a:pt x="266358" y="537783"/>
                  </a:lnTo>
                  <a:lnTo>
                    <a:pt x="266302" y="537902"/>
                  </a:lnTo>
                  <a:lnTo>
                    <a:pt x="266347" y="538001"/>
                  </a:lnTo>
                  <a:lnTo>
                    <a:pt x="266468" y="538119"/>
                  </a:lnTo>
                  <a:lnTo>
                    <a:pt x="266545" y="538233"/>
                  </a:lnTo>
                  <a:lnTo>
                    <a:pt x="266589" y="538366"/>
                  </a:lnTo>
                  <a:lnTo>
                    <a:pt x="266589" y="538548"/>
                  </a:lnTo>
                  <a:lnTo>
                    <a:pt x="266556" y="538755"/>
                  </a:lnTo>
                  <a:lnTo>
                    <a:pt x="266501" y="538923"/>
                  </a:lnTo>
                  <a:lnTo>
                    <a:pt x="266501" y="539008"/>
                  </a:lnTo>
                  <a:lnTo>
                    <a:pt x="266501" y="539086"/>
                  </a:lnTo>
                  <a:lnTo>
                    <a:pt x="266578" y="539274"/>
                  </a:lnTo>
                  <a:lnTo>
                    <a:pt x="266622" y="539320"/>
                  </a:lnTo>
                  <a:lnTo>
                    <a:pt x="266755" y="539439"/>
                  </a:lnTo>
                  <a:lnTo>
                    <a:pt x="266843" y="539517"/>
                  </a:lnTo>
                  <a:lnTo>
                    <a:pt x="266931" y="539613"/>
                  </a:lnTo>
                  <a:lnTo>
                    <a:pt x="267020" y="539773"/>
                  </a:lnTo>
                  <a:lnTo>
                    <a:pt x="267075" y="539918"/>
                  </a:lnTo>
                  <a:lnTo>
                    <a:pt x="267097" y="540074"/>
                  </a:lnTo>
                  <a:lnTo>
                    <a:pt x="267097" y="540084"/>
                  </a:lnTo>
                  <a:lnTo>
                    <a:pt x="267119" y="540181"/>
                  </a:lnTo>
                  <a:lnTo>
                    <a:pt x="267152" y="540316"/>
                  </a:lnTo>
                  <a:lnTo>
                    <a:pt x="267185" y="540462"/>
                  </a:lnTo>
                  <a:lnTo>
                    <a:pt x="267196" y="540622"/>
                  </a:lnTo>
                  <a:lnTo>
                    <a:pt x="267196" y="540806"/>
                  </a:lnTo>
                  <a:lnTo>
                    <a:pt x="267196" y="541023"/>
                  </a:lnTo>
                  <a:lnTo>
                    <a:pt x="267185" y="541237"/>
                  </a:lnTo>
                  <a:lnTo>
                    <a:pt x="267174" y="541455"/>
                  </a:lnTo>
                  <a:lnTo>
                    <a:pt x="267141" y="541784"/>
                  </a:lnTo>
                  <a:lnTo>
                    <a:pt x="267108" y="541978"/>
                  </a:lnTo>
                  <a:lnTo>
                    <a:pt x="267064" y="542164"/>
                  </a:lnTo>
                  <a:lnTo>
                    <a:pt x="266975" y="542385"/>
                  </a:lnTo>
                  <a:lnTo>
                    <a:pt x="266821" y="542632"/>
                  </a:lnTo>
                  <a:lnTo>
                    <a:pt x="266644" y="542773"/>
                  </a:lnTo>
                  <a:lnTo>
                    <a:pt x="266622" y="542870"/>
                  </a:lnTo>
                  <a:lnTo>
                    <a:pt x="266677" y="543038"/>
                  </a:lnTo>
                  <a:lnTo>
                    <a:pt x="266777" y="543267"/>
                  </a:lnTo>
                  <a:lnTo>
                    <a:pt x="266810" y="543470"/>
                  </a:lnTo>
                  <a:lnTo>
                    <a:pt x="266799" y="543752"/>
                  </a:lnTo>
                  <a:lnTo>
                    <a:pt x="266722" y="544043"/>
                  </a:lnTo>
                  <a:lnTo>
                    <a:pt x="266700" y="544369"/>
                  </a:lnTo>
                  <a:lnTo>
                    <a:pt x="266744" y="544643"/>
                  </a:lnTo>
                  <a:lnTo>
                    <a:pt x="266843" y="544907"/>
                  </a:lnTo>
                  <a:lnTo>
                    <a:pt x="266931" y="545154"/>
                  </a:lnTo>
                  <a:lnTo>
                    <a:pt x="266964" y="545376"/>
                  </a:lnTo>
                  <a:lnTo>
                    <a:pt x="267020" y="545632"/>
                  </a:lnTo>
                  <a:lnTo>
                    <a:pt x="267075" y="545888"/>
                  </a:lnTo>
                  <a:lnTo>
                    <a:pt x="267130" y="546108"/>
                  </a:lnTo>
                  <a:lnTo>
                    <a:pt x="267185" y="546302"/>
                  </a:lnTo>
                  <a:lnTo>
                    <a:pt x="267218" y="546511"/>
                  </a:lnTo>
                  <a:lnTo>
                    <a:pt x="267218" y="546566"/>
                  </a:lnTo>
                  <a:lnTo>
                    <a:pt x="267207" y="546893"/>
                  </a:lnTo>
                  <a:lnTo>
                    <a:pt x="267196" y="547237"/>
                  </a:lnTo>
                  <a:lnTo>
                    <a:pt x="267174" y="547352"/>
                  </a:lnTo>
                  <a:lnTo>
                    <a:pt x="267262" y="547526"/>
                  </a:lnTo>
                  <a:lnTo>
                    <a:pt x="267406" y="547646"/>
                  </a:lnTo>
                  <a:lnTo>
                    <a:pt x="267593" y="547825"/>
                  </a:lnTo>
                  <a:lnTo>
                    <a:pt x="267704" y="547920"/>
                  </a:lnTo>
                  <a:lnTo>
                    <a:pt x="267715" y="547927"/>
                  </a:lnTo>
                  <a:lnTo>
                    <a:pt x="267726" y="547942"/>
                  </a:lnTo>
                  <a:lnTo>
                    <a:pt x="267825" y="548217"/>
                  </a:lnTo>
                  <a:lnTo>
                    <a:pt x="267913" y="548397"/>
                  </a:lnTo>
                  <a:lnTo>
                    <a:pt x="267957" y="548576"/>
                  </a:lnTo>
                  <a:lnTo>
                    <a:pt x="267990" y="548747"/>
                  </a:lnTo>
                  <a:lnTo>
                    <a:pt x="268046" y="548866"/>
                  </a:lnTo>
                  <a:lnTo>
                    <a:pt x="268145" y="549059"/>
                  </a:lnTo>
                  <a:lnTo>
                    <a:pt x="268255" y="549174"/>
                  </a:lnTo>
                  <a:lnTo>
                    <a:pt x="268355" y="549341"/>
                  </a:lnTo>
                  <a:lnTo>
                    <a:pt x="268432" y="549501"/>
                  </a:lnTo>
                  <a:lnTo>
                    <a:pt x="268476" y="549679"/>
                  </a:lnTo>
                  <a:lnTo>
                    <a:pt x="268476" y="549814"/>
                  </a:lnTo>
                  <a:lnTo>
                    <a:pt x="268520" y="549936"/>
                  </a:lnTo>
                  <a:lnTo>
                    <a:pt x="268608" y="550115"/>
                  </a:lnTo>
                  <a:lnTo>
                    <a:pt x="268641" y="550179"/>
                  </a:lnTo>
                  <a:lnTo>
                    <a:pt x="268785" y="550402"/>
                  </a:lnTo>
                  <a:lnTo>
                    <a:pt x="268818" y="550557"/>
                  </a:lnTo>
                  <a:lnTo>
                    <a:pt x="268818" y="550749"/>
                  </a:lnTo>
                  <a:lnTo>
                    <a:pt x="268785" y="550819"/>
                  </a:lnTo>
                  <a:lnTo>
                    <a:pt x="268697" y="550983"/>
                  </a:lnTo>
                  <a:lnTo>
                    <a:pt x="268674" y="551074"/>
                  </a:lnTo>
                  <a:lnTo>
                    <a:pt x="268641" y="551199"/>
                  </a:lnTo>
                  <a:lnTo>
                    <a:pt x="268652" y="551286"/>
                  </a:lnTo>
                  <a:lnTo>
                    <a:pt x="268697" y="551415"/>
                  </a:lnTo>
                  <a:lnTo>
                    <a:pt x="268741" y="551554"/>
                  </a:lnTo>
                  <a:lnTo>
                    <a:pt x="268774" y="551650"/>
                  </a:lnTo>
                  <a:lnTo>
                    <a:pt x="268763" y="551737"/>
                  </a:lnTo>
                  <a:lnTo>
                    <a:pt x="268752" y="551823"/>
                  </a:lnTo>
                  <a:lnTo>
                    <a:pt x="268741" y="551880"/>
                  </a:lnTo>
                  <a:lnTo>
                    <a:pt x="268741" y="551945"/>
                  </a:lnTo>
                  <a:lnTo>
                    <a:pt x="268752" y="552023"/>
                  </a:lnTo>
                  <a:lnTo>
                    <a:pt x="268818" y="552103"/>
                  </a:lnTo>
                  <a:lnTo>
                    <a:pt x="268917" y="552114"/>
                  </a:lnTo>
                  <a:lnTo>
                    <a:pt x="268917" y="552114"/>
                  </a:lnTo>
                  <a:lnTo>
                    <a:pt x="268917" y="552113"/>
                  </a:lnTo>
                  <a:lnTo>
                    <a:pt x="268917" y="552113"/>
                  </a:lnTo>
                  <a:lnTo>
                    <a:pt x="268928" y="552112"/>
                  </a:lnTo>
                  <a:lnTo>
                    <a:pt x="268928" y="552108"/>
                  </a:lnTo>
                  <a:lnTo>
                    <a:pt x="268928" y="552103"/>
                  </a:lnTo>
                  <a:lnTo>
                    <a:pt x="268939" y="552100"/>
                  </a:lnTo>
                  <a:lnTo>
                    <a:pt x="269050" y="551993"/>
                  </a:lnTo>
                  <a:lnTo>
                    <a:pt x="269204" y="551860"/>
                  </a:lnTo>
                  <a:lnTo>
                    <a:pt x="269337" y="551745"/>
                  </a:lnTo>
                  <a:lnTo>
                    <a:pt x="269469" y="551677"/>
                  </a:lnTo>
                  <a:lnTo>
                    <a:pt x="269634" y="551640"/>
                  </a:lnTo>
                  <a:lnTo>
                    <a:pt x="269789" y="551558"/>
                  </a:lnTo>
                  <a:lnTo>
                    <a:pt x="269954" y="551431"/>
                  </a:lnTo>
                  <a:lnTo>
                    <a:pt x="270032" y="551366"/>
                  </a:lnTo>
                  <a:lnTo>
                    <a:pt x="270252" y="551048"/>
                  </a:lnTo>
                  <a:lnTo>
                    <a:pt x="270318" y="550935"/>
                  </a:lnTo>
                  <a:lnTo>
                    <a:pt x="270374" y="550815"/>
                  </a:lnTo>
                  <a:lnTo>
                    <a:pt x="270385" y="550776"/>
                  </a:lnTo>
                  <a:lnTo>
                    <a:pt x="270418" y="550653"/>
                  </a:lnTo>
                  <a:lnTo>
                    <a:pt x="270473" y="550385"/>
                  </a:lnTo>
                  <a:lnTo>
                    <a:pt x="270495" y="550267"/>
                  </a:lnTo>
                  <a:lnTo>
                    <a:pt x="270682" y="549833"/>
                  </a:lnTo>
                  <a:lnTo>
                    <a:pt x="270881" y="549467"/>
                  </a:lnTo>
                  <a:lnTo>
                    <a:pt x="271025" y="549275"/>
                  </a:lnTo>
                  <a:lnTo>
                    <a:pt x="271168" y="549083"/>
                  </a:lnTo>
                  <a:lnTo>
                    <a:pt x="271223" y="548984"/>
                  </a:lnTo>
                  <a:lnTo>
                    <a:pt x="271223" y="548919"/>
                  </a:lnTo>
                  <a:lnTo>
                    <a:pt x="271223" y="548877"/>
                  </a:lnTo>
                  <a:lnTo>
                    <a:pt x="271190" y="548809"/>
                  </a:lnTo>
                  <a:lnTo>
                    <a:pt x="271135" y="548710"/>
                  </a:lnTo>
                  <a:lnTo>
                    <a:pt x="271102" y="548576"/>
                  </a:lnTo>
                  <a:lnTo>
                    <a:pt x="271102" y="548440"/>
                  </a:lnTo>
                  <a:lnTo>
                    <a:pt x="271113" y="548389"/>
                  </a:lnTo>
                  <a:lnTo>
                    <a:pt x="271201" y="548203"/>
                  </a:lnTo>
                  <a:lnTo>
                    <a:pt x="271267" y="548115"/>
                  </a:lnTo>
                  <a:lnTo>
                    <a:pt x="271378" y="548026"/>
                  </a:lnTo>
                  <a:lnTo>
                    <a:pt x="271444" y="547989"/>
                  </a:lnTo>
                  <a:lnTo>
                    <a:pt x="271631" y="547919"/>
                  </a:lnTo>
                  <a:lnTo>
                    <a:pt x="271687" y="547876"/>
                  </a:lnTo>
                  <a:lnTo>
                    <a:pt x="271709" y="547825"/>
                  </a:lnTo>
                  <a:lnTo>
                    <a:pt x="271786" y="547597"/>
                  </a:lnTo>
                  <a:lnTo>
                    <a:pt x="271841" y="547475"/>
                  </a:lnTo>
                  <a:lnTo>
                    <a:pt x="271918" y="547379"/>
                  </a:lnTo>
                  <a:lnTo>
                    <a:pt x="271984" y="547334"/>
                  </a:lnTo>
                  <a:lnTo>
                    <a:pt x="272017" y="547320"/>
                  </a:lnTo>
                  <a:lnTo>
                    <a:pt x="272095" y="547298"/>
                  </a:lnTo>
                  <a:lnTo>
                    <a:pt x="272238" y="547281"/>
                  </a:lnTo>
                  <a:lnTo>
                    <a:pt x="272437" y="547230"/>
                  </a:lnTo>
                  <a:lnTo>
                    <a:pt x="272514" y="547193"/>
                  </a:lnTo>
                  <a:lnTo>
                    <a:pt x="272657" y="547103"/>
                  </a:lnTo>
                  <a:lnTo>
                    <a:pt x="272702" y="547092"/>
                  </a:lnTo>
                  <a:lnTo>
                    <a:pt x="272790" y="547035"/>
                  </a:lnTo>
                  <a:lnTo>
                    <a:pt x="272900" y="547002"/>
                  </a:lnTo>
                  <a:lnTo>
                    <a:pt x="272988" y="546999"/>
                  </a:lnTo>
                  <a:lnTo>
                    <a:pt x="273143" y="547016"/>
                  </a:lnTo>
                  <a:lnTo>
                    <a:pt x="273220" y="547016"/>
                  </a:lnTo>
                  <a:lnTo>
                    <a:pt x="273441" y="546990"/>
                  </a:lnTo>
                  <a:lnTo>
                    <a:pt x="273606" y="546928"/>
                  </a:lnTo>
                  <a:lnTo>
                    <a:pt x="273695" y="546903"/>
                  </a:lnTo>
                  <a:lnTo>
                    <a:pt x="273915" y="546872"/>
                  </a:lnTo>
                  <a:lnTo>
                    <a:pt x="274003" y="546887"/>
                  </a:lnTo>
                  <a:lnTo>
                    <a:pt x="274081" y="546914"/>
                  </a:lnTo>
                  <a:lnTo>
                    <a:pt x="274213" y="547059"/>
                  </a:lnTo>
                  <a:lnTo>
                    <a:pt x="274268" y="547146"/>
                  </a:lnTo>
                  <a:lnTo>
                    <a:pt x="274390" y="547199"/>
                  </a:lnTo>
                  <a:lnTo>
                    <a:pt x="274478" y="547227"/>
                  </a:lnTo>
                  <a:lnTo>
                    <a:pt x="274688" y="547371"/>
                  </a:lnTo>
                  <a:lnTo>
                    <a:pt x="274787" y="547467"/>
                  </a:lnTo>
                  <a:lnTo>
                    <a:pt x="274842" y="547532"/>
                  </a:lnTo>
                  <a:lnTo>
                    <a:pt x="275074" y="547789"/>
                  </a:lnTo>
                  <a:lnTo>
                    <a:pt x="275184" y="547890"/>
                  </a:lnTo>
                  <a:lnTo>
                    <a:pt x="275294" y="547969"/>
                  </a:lnTo>
                  <a:lnTo>
                    <a:pt x="275581" y="548144"/>
                  </a:lnTo>
                  <a:lnTo>
                    <a:pt x="275714" y="548191"/>
                  </a:lnTo>
                  <a:lnTo>
                    <a:pt x="275725" y="548198"/>
                  </a:lnTo>
                  <a:lnTo>
                    <a:pt x="276056" y="548209"/>
                  </a:lnTo>
                  <a:lnTo>
                    <a:pt x="276210" y="548174"/>
                  </a:lnTo>
                  <a:lnTo>
                    <a:pt x="276365" y="548132"/>
                  </a:lnTo>
                  <a:lnTo>
                    <a:pt x="276640" y="548026"/>
                  </a:lnTo>
                  <a:lnTo>
                    <a:pt x="276883" y="547890"/>
                  </a:lnTo>
                  <a:lnTo>
                    <a:pt x="277104" y="547836"/>
                  </a:lnTo>
                  <a:lnTo>
                    <a:pt x="277225" y="547825"/>
                  </a:lnTo>
                  <a:lnTo>
                    <a:pt x="277413" y="547854"/>
                  </a:lnTo>
                  <a:lnTo>
                    <a:pt x="277567" y="547901"/>
                  </a:lnTo>
                  <a:lnTo>
                    <a:pt x="277611" y="547901"/>
                  </a:lnTo>
                  <a:lnTo>
                    <a:pt x="277700" y="547890"/>
                  </a:lnTo>
                  <a:lnTo>
                    <a:pt x="277711" y="547887"/>
                  </a:lnTo>
                  <a:lnTo>
                    <a:pt x="277799" y="547856"/>
                  </a:lnTo>
                  <a:lnTo>
                    <a:pt x="277909" y="547800"/>
                  </a:lnTo>
                  <a:lnTo>
                    <a:pt x="278019" y="547709"/>
                  </a:lnTo>
                  <a:lnTo>
                    <a:pt x="278174" y="547617"/>
                  </a:lnTo>
                  <a:lnTo>
                    <a:pt x="278317" y="547557"/>
                  </a:lnTo>
                  <a:lnTo>
                    <a:pt x="278439" y="547526"/>
                  </a:lnTo>
                  <a:lnTo>
                    <a:pt x="278571" y="547493"/>
                  </a:lnTo>
                  <a:lnTo>
                    <a:pt x="278670" y="547486"/>
                  </a:lnTo>
                  <a:lnTo>
                    <a:pt x="278693" y="547490"/>
                  </a:lnTo>
                  <a:lnTo>
                    <a:pt x="278781" y="547499"/>
                  </a:lnTo>
                  <a:lnTo>
                    <a:pt x="278902" y="547529"/>
                  </a:lnTo>
                  <a:lnTo>
                    <a:pt x="279024" y="547577"/>
                  </a:lnTo>
                  <a:lnTo>
                    <a:pt x="279079" y="547591"/>
                  </a:lnTo>
                  <a:lnTo>
                    <a:pt x="279123" y="547586"/>
                  </a:lnTo>
                  <a:lnTo>
                    <a:pt x="279178" y="547555"/>
                  </a:lnTo>
                  <a:lnTo>
                    <a:pt x="279189" y="547544"/>
                  </a:lnTo>
                  <a:lnTo>
                    <a:pt x="279222" y="547504"/>
                  </a:lnTo>
                  <a:lnTo>
                    <a:pt x="279255" y="547459"/>
                  </a:lnTo>
                  <a:lnTo>
                    <a:pt x="279332" y="547114"/>
                  </a:lnTo>
                  <a:lnTo>
                    <a:pt x="279343" y="546990"/>
                  </a:lnTo>
                  <a:lnTo>
                    <a:pt x="279377" y="546787"/>
                  </a:lnTo>
                  <a:lnTo>
                    <a:pt x="279377" y="546709"/>
                  </a:lnTo>
                  <a:lnTo>
                    <a:pt x="279377" y="546663"/>
                  </a:lnTo>
                  <a:lnTo>
                    <a:pt x="279399" y="546517"/>
                  </a:lnTo>
                  <a:lnTo>
                    <a:pt x="279465" y="546345"/>
                  </a:lnTo>
                  <a:lnTo>
                    <a:pt x="279553" y="546195"/>
                  </a:lnTo>
                  <a:lnTo>
                    <a:pt x="279586" y="546156"/>
                  </a:lnTo>
                  <a:lnTo>
                    <a:pt x="279708" y="546054"/>
                  </a:lnTo>
                  <a:lnTo>
                    <a:pt x="279774" y="546021"/>
                  </a:lnTo>
                  <a:lnTo>
                    <a:pt x="279939" y="545958"/>
                  </a:lnTo>
                  <a:lnTo>
                    <a:pt x="280105" y="545905"/>
                  </a:lnTo>
                  <a:lnTo>
                    <a:pt x="280270" y="545851"/>
                  </a:lnTo>
                  <a:lnTo>
                    <a:pt x="280348" y="545804"/>
                  </a:lnTo>
                  <a:lnTo>
                    <a:pt x="280535" y="545733"/>
                  </a:lnTo>
                  <a:lnTo>
                    <a:pt x="280656" y="545651"/>
                  </a:lnTo>
                  <a:lnTo>
                    <a:pt x="280734" y="545583"/>
                  </a:lnTo>
                  <a:lnTo>
                    <a:pt x="280789" y="545507"/>
                  </a:lnTo>
                  <a:lnTo>
                    <a:pt x="280855" y="545361"/>
                  </a:lnTo>
                  <a:lnTo>
                    <a:pt x="280965" y="545217"/>
                  </a:lnTo>
                  <a:lnTo>
                    <a:pt x="281076" y="545104"/>
                  </a:lnTo>
                  <a:lnTo>
                    <a:pt x="281296" y="544913"/>
                  </a:lnTo>
                  <a:lnTo>
                    <a:pt x="281318" y="544899"/>
                  </a:lnTo>
                  <a:lnTo>
                    <a:pt x="281351" y="544848"/>
                  </a:lnTo>
                  <a:lnTo>
                    <a:pt x="281396" y="544734"/>
                  </a:lnTo>
                  <a:lnTo>
                    <a:pt x="281528" y="544627"/>
                  </a:lnTo>
                  <a:lnTo>
                    <a:pt x="281605" y="544599"/>
                  </a:lnTo>
                  <a:lnTo>
                    <a:pt x="281848" y="544548"/>
                  </a:lnTo>
                  <a:lnTo>
                    <a:pt x="282036" y="544484"/>
                  </a:lnTo>
                  <a:lnTo>
                    <a:pt x="282135" y="544448"/>
                  </a:lnTo>
                  <a:lnTo>
                    <a:pt x="282289" y="544419"/>
                  </a:lnTo>
                  <a:lnTo>
                    <a:pt x="282389" y="544422"/>
                  </a:lnTo>
                  <a:lnTo>
                    <a:pt x="282466" y="544433"/>
                  </a:lnTo>
                  <a:lnTo>
                    <a:pt x="282620" y="544504"/>
                  </a:lnTo>
                  <a:lnTo>
                    <a:pt x="282664" y="544517"/>
                  </a:lnTo>
                  <a:lnTo>
                    <a:pt x="282709" y="544528"/>
                  </a:lnTo>
                  <a:lnTo>
                    <a:pt x="282907" y="544532"/>
                  </a:lnTo>
                  <a:lnTo>
                    <a:pt x="283150" y="544551"/>
                  </a:lnTo>
                  <a:lnTo>
                    <a:pt x="283194" y="544546"/>
                  </a:lnTo>
                  <a:lnTo>
                    <a:pt x="283382" y="544470"/>
                  </a:lnTo>
                  <a:lnTo>
                    <a:pt x="283470" y="544405"/>
                  </a:lnTo>
                  <a:lnTo>
                    <a:pt x="283613" y="544244"/>
                  </a:lnTo>
                  <a:lnTo>
                    <a:pt x="283757" y="544032"/>
                  </a:lnTo>
                  <a:lnTo>
                    <a:pt x="283845" y="543932"/>
                  </a:lnTo>
                  <a:lnTo>
                    <a:pt x="283955" y="543867"/>
                  </a:lnTo>
                  <a:lnTo>
                    <a:pt x="284088" y="543841"/>
                  </a:lnTo>
                  <a:lnTo>
                    <a:pt x="284176" y="543850"/>
                  </a:lnTo>
                  <a:lnTo>
                    <a:pt x="284231" y="543867"/>
                  </a:lnTo>
                  <a:lnTo>
                    <a:pt x="284286" y="543898"/>
                  </a:lnTo>
                  <a:lnTo>
                    <a:pt x="284341" y="543943"/>
                  </a:lnTo>
                  <a:lnTo>
                    <a:pt x="284419" y="544012"/>
                  </a:lnTo>
                  <a:lnTo>
                    <a:pt x="284639" y="544122"/>
                  </a:lnTo>
                  <a:lnTo>
                    <a:pt x="284794" y="544188"/>
                  </a:lnTo>
                  <a:lnTo>
                    <a:pt x="285081" y="544388"/>
                  </a:lnTo>
                  <a:lnTo>
                    <a:pt x="285213" y="544464"/>
                  </a:lnTo>
                  <a:lnTo>
                    <a:pt x="285312" y="544532"/>
                  </a:lnTo>
                  <a:lnTo>
                    <a:pt x="285401" y="544557"/>
                  </a:lnTo>
                  <a:lnTo>
                    <a:pt x="285434" y="544557"/>
                  </a:lnTo>
                  <a:lnTo>
                    <a:pt x="285533" y="544526"/>
                  </a:lnTo>
                  <a:lnTo>
                    <a:pt x="285787" y="544360"/>
                  </a:lnTo>
                  <a:lnTo>
                    <a:pt x="285897" y="544303"/>
                  </a:lnTo>
                  <a:lnTo>
                    <a:pt x="286007" y="544256"/>
                  </a:lnTo>
                  <a:lnTo>
                    <a:pt x="286118" y="544202"/>
                  </a:lnTo>
                  <a:lnTo>
                    <a:pt x="286239" y="544100"/>
                  </a:lnTo>
                  <a:lnTo>
                    <a:pt x="286559" y="543751"/>
                  </a:lnTo>
                  <a:lnTo>
                    <a:pt x="286923" y="543484"/>
                  </a:lnTo>
                  <a:lnTo>
                    <a:pt x="286989" y="543436"/>
                  </a:lnTo>
                  <a:lnTo>
                    <a:pt x="287254" y="543393"/>
                  </a:lnTo>
                  <a:lnTo>
                    <a:pt x="287320" y="543410"/>
                  </a:lnTo>
                  <a:lnTo>
                    <a:pt x="287442" y="543466"/>
                  </a:lnTo>
                  <a:lnTo>
                    <a:pt x="287673" y="543458"/>
                  </a:lnTo>
                  <a:lnTo>
                    <a:pt x="287872" y="543390"/>
                  </a:lnTo>
                  <a:lnTo>
                    <a:pt x="288038" y="543300"/>
                  </a:lnTo>
                  <a:lnTo>
                    <a:pt x="288214" y="543277"/>
                  </a:lnTo>
                  <a:lnTo>
                    <a:pt x="288291" y="543257"/>
                  </a:lnTo>
                  <a:lnTo>
                    <a:pt x="288402" y="543224"/>
                  </a:lnTo>
                  <a:lnTo>
                    <a:pt x="288512" y="543218"/>
                  </a:lnTo>
                  <a:lnTo>
                    <a:pt x="288633" y="543291"/>
                  </a:lnTo>
                  <a:lnTo>
                    <a:pt x="288744" y="543412"/>
                  </a:lnTo>
                  <a:lnTo>
                    <a:pt x="288832" y="543492"/>
                  </a:lnTo>
                  <a:lnTo>
                    <a:pt x="288986" y="543691"/>
                  </a:lnTo>
                  <a:lnTo>
                    <a:pt x="289019" y="543856"/>
                  </a:lnTo>
                  <a:lnTo>
                    <a:pt x="289086" y="543976"/>
                  </a:lnTo>
                  <a:lnTo>
                    <a:pt x="289207" y="544092"/>
                  </a:lnTo>
                  <a:lnTo>
                    <a:pt x="289317" y="544162"/>
                  </a:lnTo>
                  <a:lnTo>
                    <a:pt x="289428" y="544233"/>
                  </a:lnTo>
                  <a:lnTo>
                    <a:pt x="289516" y="544207"/>
                  </a:lnTo>
                  <a:lnTo>
                    <a:pt x="289582" y="544188"/>
                  </a:lnTo>
                  <a:lnTo>
                    <a:pt x="289637" y="544135"/>
                  </a:lnTo>
                  <a:lnTo>
                    <a:pt x="289670" y="544100"/>
                  </a:lnTo>
                  <a:lnTo>
                    <a:pt x="289726" y="544055"/>
                  </a:lnTo>
                  <a:lnTo>
                    <a:pt x="289814" y="544005"/>
                  </a:lnTo>
                  <a:lnTo>
                    <a:pt x="290046" y="543909"/>
                  </a:lnTo>
                  <a:lnTo>
                    <a:pt x="290487" y="543818"/>
                  </a:lnTo>
                  <a:lnTo>
                    <a:pt x="290796" y="543737"/>
                  </a:lnTo>
                  <a:lnTo>
                    <a:pt x="290961" y="543599"/>
                  </a:lnTo>
                  <a:lnTo>
                    <a:pt x="290983" y="543545"/>
                  </a:lnTo>
                  <a:lnTo>
                    <a:pt x="291005" y="543418"/>
                  </a:lnTo>
                  <a:lnTo>
                    <a:pt x="291005" y="543366"/>
                  </a:lnTo>
                  <a:lnTo>
                    <a:pt x="290994" y="543012"/>
                  </a:lnTo>
                  <a:lnTo>
                    <a:pt x="291083" y="542744"/>
                  </a:lnTo>
                  <a:lnTo>
                    <a:pt x="291182" y="542567"/>
                  </a:lnTo>
                  <a:lnTo>
                    <a:pt x="291292" y="542451"/>
                  </a:lnTo>
                  <a:lnTo>
                    <a:pt x="291701" y="542084"/>
                  </a:lnTo>
                  <a:lnTo>
                    <a:pt x="291723" y="542036"/>
                  </a:lnTo>
                  <a:lnTo>
                    <a:pt x="291866" y="541768"/>
                  </a:lnTo>
                  <a:lnTo>
                    <a:pt x="291921" y="541693"/>
                  </a:lnTo>
                  <a:lnTo>
                    <a:pt x="291965" y="541620"/>
                  </a:lnTo>
                  <a:lnTo>
                    <a:pt x="292219" y="541461"/>
                  </a:lnTo>
                  <a:lnTo>
                    <a:pt x="292318" y="541436"/>
                  </a:lnTo>
                  <a:lnTo>
                    <a:pt x="292528" y="541436"/>
                  </a:lnTo>
                  <a:lnTo>
                    <a:pt x="292671" y="541413"/>
                  </a:lnTo>
                  <a:lnTo>
                    <a:pt x="292782" y="541361"/>
                  </a:lnTo>
                  <a:lnTo>
                    <a:pt x="292859" y="541292"/>
                  </a:lnTo>
                  <a:lnTo>
                    <a:pt x="292903" y="541187"/>
                  </a:lnTo>
                  <a:lnTo>
                    <a:pt x="292903" y="540905"/>
                  </a:lnTo>
                  <a:lnTo>
                    <a:pt x="292969" y="540615"/>
                  </a:lnTo>
                  <a:lnTo>
                    <a:pt x="293135" y="540175"/>
                  </a:lnTo>
                  <a:lnTo>
                    <a:pt x="293168" y="540052"/>
                  </a:lnTo>
                  <a:lnTo>
                    <a:pt x="293157" y="539930"/>
                  </a:lnTo>
                  <a:lnTo>
                    <a:pt x="293058" y="539487"/>
                  </a:lnTo>
                  <a:lnTo>
                    <a:pt x="293046" y="539303"/>
                  </a:lnTo>
                  <a:lnTo>
                    <a:pt x="293035" y="539118"/>
                  </a:lnTo>
                  <a:lnTo>
                    <a:pt x="293046" y="538890"/>
                  </a:lnTo>
                  <a:lnTo>
                    <a:pt x="293035" y="538696"/>
                  </a:lnTo>
                  <a:lnTo>
                    <a:pt x="293080" y="538265"/>
                  </a:lnTo>
                  <a:lnTo>
                    <a:pt x="293080" y="538222"/>
                  </a:lnTo>
                  <a:lnTo>
                    <a:pt x="293080" y="537919"/>
                  </a:lnTo>
                  <a:lnTo>
                    <a:pt x="293168" y="537582"/>
                  </a:lnTo>
                  <a:lnTo>
                    <a:pt x="293378" y="537365"/>
                  </a:lnTo>
                  <a:lnTo>
                    <a:pt x="293664" y="537159"/>
                  </a:lnTo>
                  <a:lnTo>
                    <a:pt x="293885" y="537057"/>
                  </a:lnTo>
                  <a:lnTo>
                    <a:pt x="294282" y="536933"/>
                  </a:lnTo>
                  <a:lnTo>
                    <a:pt x="294712" y="536865"/>
                  </a:lnTo>
                  <a:lnTo>
                    <a:pt x="294845" y="536871"/>
                  </a:lnTo>
                  <a:lnTo>
                    <a:pt x="294988" y="536938"/>
                  </a:lnTo>
                  <a:lnTo>
                    <a:pt x="295319" y="537164"/>
                  </a:lnTo>
                  <a:lnTo>
                    <a:pt x="295750" y="537356"/>
                  </a:lnTo>
                  <a:lnTo>
                    <a:pt x="295750" y="537362"/>
                  </a:lnTo>
                  <a:lnTo>
                    <a:pt x="295992" y="537539"/>
                  </a:lnTo>
                  <a:lnTo>
                    <a:pt x="296136" y="537711"/>
                  </a:lnTo>
                  <a:lnTo>
                    <a:pt x="296334" y="537908"/>
                  </a:lnTo>
                  <a:lnTo>
                    <a:pt x="296401" y="538000"/>
                  </a:lnTo>
                  <a:lnTo>
                    <a:pt x="296478" y="538091"/>
                  </a:lnTo>
                  <a:lnTo>
                    <a:pt x="296533" y="538179"/>
                  </a:lnTo>
                  <a:lnTo>
                    <a:pt x="296588" y="538276"/>
                  </a:lnTo>
                  <a:lnTo>
                    <a:pt x="296610" y="538343"/>
                  </a:lnTo>
                  <a:lnTo>
                    <a:pt x="296709" y="538620"/>
                  </a:lnTo>
                  <a:lnTo>
                    <a:pt x="296754" y="538811"/>
                  </a:lnTo>
                  <a:lnTo>
                    <a:pt x="296754" y="538858"/>
                  </a:lnTo>
                  <a:lnTo>
                    <a:pt x="296765" y="538863"/>
                  </a:lnTo>
                  <a:lnTo>
                    <a:pt x="296765" y="538891"/>
                  </a:lnTo>
                  <a:lnTo>
                    <a:pt x="296776" y="538929"/>
                  </a:lnTo>
                  <a:lnTo>
                    <a:pt x="296776" y="539448"/>
                  </a:lnTo>
                  <a:lnTo>
                    <a:pt x="296798" y="539623"/>
                  </a:lnTo>
                  <a:lnTo>
                    <a:pt x="296798" y="539924"/>
                  </a:lnTo>
                  <a:lnTo>
                    <a:pt x="296853" y="540332"/>
                  </a:lnTo>
                  <a:lnTo>
                    <a:pt x="296875" y="540458"/>
                  </a:lnTo>
                  <a:lnTo>
                    <a:pt x="297040" y="541013"/>
                  </a:lnTo>
                  <a:lnTo>
                    <a:pt x="297085" y="541126"/>
                  </a:lnTo>
                  <a:lnTo>
                    <a:pt x="297294" y="541535"/>
                  </a:lnTo>
                  <a:lnTo>
                    <a:pt x="297504" y="541746"/>
                  </a:lnTo>
                  <a:lnTo>
                    <a:pt x="297857" y="542265"/>
                  </a:lnTo>
                  <a:lnTo>
                    <a:pt x="297923" y="542388"/>
                  </a:lnTo>
                  <a:lnTo>
                    <a:pt x="298177" y="542874"/>
                  </a:lnTo>
                  <a:lnTo>
                    <a:pt x="298243" y="543144"/>
                  </a:lnTo>
                  <a:lnTo>
                    <a:pt x="298232" y="543322"/>
                  </a:lnTo>
                  <a:lnTo>
                    <a:pt x="298254" y="543700"/>
                  </a:lnTo>
                  <a:lnTo>
                    <a:pt x="298243" y="544001"/>
                  </a:lnTo>
                  <a:lnTo>
                    <a:pt x="298144" y="544354"/>
                  </a:lnTo>
                  <a:lnTo>
                    <a:pt x="297978" y="544819"/>
                  </a:lnTo>
                  <a:lnTo>
                    <a:pt x="297956" y="545067"/>
                  </a:lnTo>
                  <a:lnTo>
                    <a:pt x="298011" y="545214"/>
                  </a:lnTo>
                  <a:lnTo>
                    <a:pt x="298177" y="545364"/>
                  </a:lnTo>
                  <a:lnTo>
                    <a:pt x="298420" y="545487"/>
                  </a:lnTo>
                  <a:lnTo>
                    <a:pt x="298751" y="545589"/>
                  </a:lnTo>
                  <a:lnTo>
                    <a:pt x="298971" y="545690"/>
                  </a:lnTo>
                  <a:lnTo>
                    <a:pt x="299104" y="545727"/>
                  </a:lnTo>
                  <a:lnTo>
                    <a:pt x="299291" y="545753"/>
                  </a:lnTo>
                  <a:lnTo>
                    <a:pt x="299810" y="545759"/>
                  </a:lnTo>
                  <a:lnTo>
                    <a:pt x="300030" y="545713"/>
                  </a:lnTo>
                  <a:lnTo>
                    <a:pt x="300207" y="545578"/>
                  </a:lnTo>
                  <a:lnTo>
                    <a:pt x="300615" y="545346"/>
                  </a:lnTo>
                  <a:lnTo>
                    <a:pt x="300692" y="545321"/>
                  </a:lnTo>
                  <a:lnTo>
                    <a:pt x="300902" y="545333"/>
                  </a:lnTo>
                  <a:lnTo>
                    <a:pt x="301222" y="545411"/>
                  </a:lnTo>
                  <a:lnTo>
                    <a:pt x="301443" y="545429"/>
                  </a:lnTo>
                  <a:lnTo>
                    <a:pt x="301619" y="545406"/>
                  </a:lnTo>
                  <a:lnTo>
                    <a:pt x="301994" y="545315"/>
                  </a:lnTo>
                  <a:lnTo>
                    <a:pt x="302402" y="545248"/>
                  </a:lnTo>
                  <a:lnTo>
                    <a:pt x="302756" y="545227"/>
                  </a:lnTo>
                  <a:lnTo>
                    <a:pt x="302789" y="545225"/>
                  </a:lnTo>
                  <a:lnTo>
                    <a:pt x="302789" y="545225"/>
                  </a:lnTo>
                  <a:lnTo>
                    <a:pt x="302800" y="545224"/>
                  </a:lnTo>
                  <a:lnTo>
                    <a:pt x="302844" y="545222"/>
                  </a:lnTo>
                  <a:lnTo>
                    <a:pt x="302877" y="545220"/>
                  </a:lnTo>
                  <a:lnTo>
                    <a:pt x="302877" y="545220"/>
                  </a:lnTo>
                  <a:lnTo>
                    <a:pt x="302976" y="545231"/>
                  </a:lnTo>
                  <a:lnTo>
                    <a:pt x="303285" y="545265"/>
                  </a:lnTo>
                  <a:lnTo>
                    <a:pt x="303517" y="545366"/>
                  </a:lnTo>
                  <a:lnTo>
                    <a:pt x="303693" y="545491"/>
                  </a:lnTo>
                  <a:lnTo>
                    <a:pt x="303925" y="545603"/>
                  </a:lnTo>
                  <a:lnTo>
                    <a:pt x="304179" y="545663"/>
                  </a:lnTo>
                  <a:lnTo>
                    <a:pt x="304289" y="545705"/>
                  </a:lnTo>
                  <a:lnTo>
                    <a:pt x="304411" y="545747"/>
                  </a:lnTo>
                  <a:lnTo>
                    <a:pt x="304620" y="545851"/>
                  </a:lnTo>
                  <a:lnTo>
                    <a:pt x="305017" y="546105"/>
                  </a:lnTo>
                  <a:lnTo>
                    <a:pt x="305238" y="546215"/>
                  </a:lnTo>
                  <a:lnTo>
                    <a:pt x="305646" y="546320"/>
                  </a:lnTo>
                  <a:lnTo>
                    <a:pt x="306121" y="546378"/>
                  </a:lnTo>
                  <a:lnTo>
                    <a:pt x="306352" y="546345"/>
                  </a:lnTo>
                  <a:lnTo>
                    <a:pt x="306485" y="546203"/>
                  </a:lnTo>
                  <a:lnTo>
                    <a:pt x="306617" y="546060"/>
                  </a:lnTo>
                  <a:lnTo>
                    <a:pt x="306838" y="545866"/>
                  </a:lnTo>
                  <a:lnTo>
                    <a:pt x="307213" y="545648"/>
                  </a:lnTo>
                  <a:lnTo>
                    <a:pt x="307511" y="545496"/>
                  </a:lnTo>
                  <a:lnTo>
                    <a:pt x="307996" y="545152"/>
                  </a:lnTo>
                  <a:lnTo>
                    <a:pt x="308647" y="544834"/>
                  </a:lnTo>
                  <a:lnTo>
                    <a:pt x="309243" y="544363"/>
                  </a:lnTo>
                  <a:lnTo>
                    <a:pt x="309353" y="544303"/>
                  </a:lnTo>
                  <a:lnTo>
                    <a:pt x="309508" y="544298"/>
                  </a:lnTo>
                  <a:lnTo>
                    <a:pt x="309894" y="544349"/>
                  </a:lnTo>
                  <a:lnTo>
                    <a:pt x="310589" y="544528"/>
                  </a:lnTo>
                  <a:lnTo>
                    <a:pt x="310854" y="544638"/>
                  </a:lnTo>
                  <a:lnTo>
                    <a:pt x="311604" y="545025"/>
                  </a:lnTo>
                  <a:lnTo>
                    <a:pt x="311858" y="545214"/>
                  </a:lnTo>
                  <a:lnTo>
                    <a:pt x="312112" y="545380"/>
                  </a:lnTo>
                  <a:lnTo>
                    <a:pt x="312277" y="545431"/>
                  </a:lnTo>
                  <a:lnTo>
                    <a:pt x="312365" y="545431"/>
                  </a:lnTo>
                  <a:lnTo>
                    <a:pt x="312443" y="545431"/>
                  </a:lnTo>
                  <a:lnTo>
                    <a:pt x="313083" y="545285"/>
                  </a:lnTo>
                  <a:lnTo>
                    <a:pt x="313391" y="545214"/>
                  </a:lnTo>
                  <a:lnTo>
                    <a:pt x="314407" y="544842"/>
                  </a:lnTo>
                  <a:lnTo>
                    <a:pt x="315113" y="544481"/>
                  </a:lnTo>
                  <a:lnTo>
                    <a:pt x="315455" y="544332"/>
                  </a:lnTo>
                  <a:lnTo>
                    <a:pt x="315620" y="544222"/>
                  </a:lnTo>
                  <a:lnTo>
                    <a:pt x="316028" y="543847"/>
                  </a:lnTo>
                  <a:lnTo>
                    <a:pt x="316194" y="543751"/>
                  </a:lnTo>
                  <a:lnTo>
                    <a:pt x="316580" y="543664"/>
                  </a:lnTo>
                  <a:lnTo>
                    <a:pt x="316635" y="543652"/>
                  </a:lnTo>
                  <a:lnTo>
                    <a:pt x="316922" y="543561"/>
                  </a:lnTo>
                  <a:lnTo>
                    <a:pt x="317330" y="543328"/>
                  </a:lnTo>
                  <a:lnTo>
                    <a:pt x="317639" y="543122"/>
                  </a:lnTo>
                  <a:lnTo>
                    <a:pt x="317716" y="543085"/>
                  </a:lnTo>
                  <a:lnTo>
                    <a:pt x="317595" y="543074"/>
                  </a:lnTo>
                  <a:lnTo>
                    <a:pt x="317540" y="543057"/>
                  </a:lnTo>
                  <a:lnTo>
                    <a:pt x="317518" y="543038"/>
                  </a:lnTo>
                  <a:lnTo>
                    <a:pt x="317507" y="542978"/>
                  </a:lnTo>
                  <a:lnTo>
                    <a:pt x="317529" y="542812"/>
                  </a:lnTo>
                  <a:lnTo>
                    <a:pt x="317441" y="542583"/>
                  </a:lnTo>
                  <a:lnTo>
                    <a:pt x="317418" y="542469"/>
                  </a:lnTo>
                  <a:lnTo>
                    <a:pt x="317341" y="541611"/>
                  </a:lnTo>
                  <a:lnTo>
                    <a:pt x="317308" y="541236"/>
                  </a:lnTo>
                  <a:lnTo>
                    <a:pt x="317286" y="541151"/>
                  </a:lnTo>
                  <a:lnTo>
                    <a:pt x="317275" y="540559"/>
                  </a:lnTo>
                  <a:lnTo>
                    <a:pt x="317253" y="540289"/>
                  </a:lnTo>
                  <a:lnTo>
                    <a:pt x="317275" y="540195"/>
                  </a:lnTo>
                  <a:lnTo>
                    <a:pt x="317363" y="540023"/>
                  </a:lnTo>
                  <a:lnTo>
                    <a:pt x="317430" y="539846"/>
                  </a:lnTo>
                  <a:lnTo>
                    <a:pt x="317463" y="539663"/>
                  </a:lnTo>
                  <a:lnTo>
                    <a:pt x="317463" y="539406"/>
                  </a:lnTo>
                  <a:lnTo>
                    <a:pt x="317485" y="539231"/>
                  </a:lnTo>
                  <a:lnTo>
                    <a:pt x="317573" y="538884"/>
                  </a:lnTo>
                  <a:lnTo>
                    <a:pt x="317595" y="538816"/>
                  </a:lnTo>
                  <a:lnTo>
                    <a:pt x="317750" y="538412"/>
                  </a:lnTo>
                  <a:lnTo>
                    <a:pt x="317860" y="538267"/>
                  </a:lnTo>
                  <a:lnTo>
                    <a:pt x="318191" y="537841"/>
                  </a:lnTo>
                  <a:lnTo>
                    <a:pt x="318301" y="537664"/>
                  </a:lnTo>
                  <a:lnTo>
                    <a:pt x="318423" y="537449"/>
                  </a:lnTo>
                  <a:lnTo>
                    <a:pt x="318456" y="537336"/>
                  </a:lnTo>
                  <a:lnTo>
                    <a:pt x="318599" y="537079"/>
                  </a:lnTo>
                  <a:lnTo>
                    <a:pt x="318698" y="536846"/>
                  </a:lnTo>
                  <a:lnTo>
                    <a:pt x="318765" y="536516"/>
                  </a:lnTo>
                  <a:lnTo>
                    <a:pt x="318742" y="536285"/>
                  </a:lnTo>
                  <a:lnTo>
                    <a:pt x="318676" y="536047"/>
                  </a:lnTo>
                  <a:lnTo>
                    <a:pt x="318599" y="535836"/>
                  </a:lnTo>
                  <a:lnTo>
                    <a:pt x="318577" y="535744"/>
                  </a:lnTo>
                  <a:lnTo>
                    <a:pt x="318577" y="535388"/>
                  </a:lnTo>
                  <a:lnTo>
                    <a:pt x="318676" y="535075"/>
                  </a:lnTo>
                  <a:lnTo>
                    <a:pt x="318754" y="534937"/>
                  </a:lnTo>
                  <a:lnTo>
                    <a:pt x="318864" y="534658"/>
                  </a:lnTo>
                  <a:lnTo>
                    <a:pt x="318952" y="534404"/>
                  </a:lnTo>
                  <a:lnTo>
                    <a:pt x="319040" y="534184"/>
                  </a:lnTo>
                  <a:lnTo>
                    <a:pt x="319084" y="533972"/>
                  </a:lnTo>
                  <a:lnTo>
                    <a:pt x="319129" y="533829"/>
                  </a:lnTo>
                  <a:lnTo>
                    <a:pt x="319184" y="533448"/>
                  </a:lnTo>
                  <a:lnTo>
                    <a:pt x="319239" y="533293"/>
                  </a:lnTo>
                  <a:lnTo>
                    <a:pt x="319305" y="532955"/>
                  </a:lnTo>
                  <a:lnTo>
                    <a:pt x="319404" y="532746"/>
                  </a:lnTo>
                  <a:lnTo>
                    <a:pt x="319548" y="532549"/>
                  </a:lnTo>
                  <a:lnTo>
                    <a:pt x="319570" y="532493"/>
                  </a:lnTo>
                  <a:lnTo>
                    <a:pt x="319747" y="532256"/>
                  </a:lnTo>
                  <a:lnTo>
                    <a:pt x="319901" y="531906"/>
                  </a:lnTo>
                  <a:lnTo>
                    <a:pt x="319945" y="531720"/>
                  </a:lnTo>
                  <a:lnTo>
                    <a:pt x="319912" y="531511"/>
                  </a:lnTo>
                  <a:lnTo>
                    <a:pt x="319868" y="531242"/>
                  </a:lnTo>
                  <a:lnTo>
                    <a:pt x="319769" y="530615"/>
                  </a:lnTo>
                  <a:lnTo>
                    <a:pt x="319747" y="530485"/>
                  </a:lnTo>
                  <a:lnTo>
                    <a:pt x="319680" y="530253"/>
                  </a:lnTo>
                  <a:lnTo>
                    <a:pt x="319636" y="530043"/>
                  </a:lnTo>
                  <a:lnTo>
                    <a:pt x="319680" y="529391"/>
                  </a:lnTo>
                  <a:lnTo>
                    <a:pt x="319702" y="529272"/>
                  </a:lnTo>
                  <a:lnTo>
                    <a:pt x="319713" y="529171"/>
                  </a:lnTo>
                  <a:lnTo>
                    <a:pt x="319713" y="528926"/>
                  </a:lnTo>
                  <a:lnTo>
                    <a:pt x="319669" y="528743"/>
                  </a:lnTo>
                  <a:lnTo>
                    <a:pt x="319592" y="528607"/>
                  </a:lnTo>
                  <a:lnTo>
                    <a:pt x="319515" y="528393"/>
                  </a:lnTo>
                  <a:lnTo>
                    <a:pt x="319427" y="528195"/>
                  </a:lnTo>
                  <a:lnTo>
                    <a:pt x="319261" y="527738"/>
                  </a:lnTo>
                  <a:lnTo>
                    <a:pt x="319173" y="527477"/>
                  </a:lnTo>
                  <a:lnTo>
                    <a:pt x="319073" y="526825"/>
                  </a:lnTo>
                  <a:lnTo>
                    <a:pt x="319051" y="526630"/>
                  </a:lnTo>
                  <a:lnTo>
                    <a:pt x="319040" y="526420"/>
                  </a:lnTo>
                  <a:lnTo>
                    <a:pt x="319040" y="526278"/>
                  </a:lnTo>
                  <a:lnTo>
                    <a:pt x="319007" y="526205"/>
                  </a:lnTo>
                  <a:lnTo>
                    <a:pt x="318963" y="525942"/>
                  </a:lnTo>
                  <a:lnTo>
                    <a:pt x="318919" y="525799"/>
                  </a:lnTo>
                  <a:lnTo>
                    <a:pt x="318897" y="525384"/>
                  </a:lnTo>
                  <a:lnTo>
                    <a:pt x="318930" y="524877"/>
                  </a:lnTo>
                  <a:lnTo>
                    <a:pt x="318908" y="524622"/>
                  </a:lnTo>
                  <a:lnTo>
                    <a:pt x="318853" y="524504"/>
                  </a:lnTo>
                  <a:lnTo>
                    <a:pt x="318731" y="524265"/>
                  </a:lnTo>
                  <a:lnTo>
                    <a:pt x="318698" y="524114"/>
                  </a:lnTo>
                  <a:lnTo>
                    <a:pt x="318687" y="524061"/>
                  </a:lnTo>
                  <a:lnTo>
                    <a:pt x="318643" y="523944"/>
                  </a:lnTo>
                  <a:lnTo>
                    <a:pt x="318643" y="523935"/>
                  </a:lnTo>
                  <a:lnTo>
                    <a:pt x="318599" y="523622"/>
                  </a:lnTo>
                  <a:lnTo>
                    <a:pt x="318610" y="523501"/>
                  </a:lnTo>
                  <a:lnTo>
                    <a:pt x="318621" y="523394"/>
                  </a:lnTo>
                  <a:lnTo>
                    <a:pt x="318676" y="523046"/>
                  </a:lnTo>
                  <a:lnTo>
                    <a:pt x="318687" y="523007"/>
                  </a:lnTo>
                  <a:lnTo>
                    <a:pt x="318731" y="522858"/>
                  </a:lnTo>
                  <a:lnTo>
                    <a:pt x="318809" y="522684"/>
                  </a:lnTo>
                  <a:lnTo>
                    <a:pt x="318820" y="522663"/>
                  </a:lnTo>
                  <a:lnTo>
                    <a:pt x="318853" y="522500"/>
                  </a:lnTo>
                  <a:lnTo>
                    <a:pt x="318853" y="522499"/>
                  </a:lnTo>
                  <a:lnTo>
                    <a:pt x="318853" y="522496"/>
                  </a:lnTo>
                  <a:lnTo>
                    <a:pt x="318864" y="522490"/>
                  </a:lnTo>
                  <a:lnTo>
                    <a:pt x="318864" y="522482"/>
                  </a:lnTo>
                  <a:lnTo>
                    <a:pt x="318864" y="522476"/>
                  </a:lnTo>
                  <a:lnTo>
                    <a:pt x="318864" y="522472"/>
                  </a:lnTo>
                  <a:lnTo>
                    <a:pt x="318864" y="522470"/>
                  </a:lnTo>
                  <a:lnTo>
                    <a:pt x="318864" y="522469"/>
                  </a:lnTo>
                  <a:lnTo>
                    <a:pt x="318665" y="522412"/>
                  </a:lnTo>
                  <a:lnTo>
                    <a:pt x="318456" y="522353"/>
                  </a:lnTo>
                  <a:lnTo>
                    <a:pt x="318323" y="522238"/>
                  </a:lnTo>
                  <a:lnTo>
                    <a:pt x="318257" y="521927"/>
                  </a:lnTo>
                  <a:lnTo>
                    <a:pt x="318202" y="521811"/>
                  </a:lnTo>
                  <a:lnTo>
                    <a:pt x="318125" y="521632"/>
                  </a:lnTo>
                  <a:lnTo>
                    <a:pt x="317683" y="521290"/>
                  </a:lnTo>
                  <a:lnTo>
                    <a:pt x="317507" y="521003"/>
                  </a:lnTo>
                  <a:lnTo>
                    <a:pt x="317330" y="520699"/>
                  </a:lnTo>
                  <a:lnTo>
                    <a:pt x="317099" y="520500"/>
                  </a:lnTo>
                  <a:lnTo>
                    <a:pt x="316668" y="520245"/>
                  </a:lnTo>
                  <a:lnTo>
                    <a:pt x="316426" y="519952"/>
                  </a:lnTo>
                  <a:lnTo>
                    <a:pt x="316161" y="519628"/>
                  </a:lnTo>
                  <a:lnTo>
                    <a:pt x="315995" y="519289"/>
                  </a:lnTo>
                  <a:lnTo>
                    <a:pt x="315885" y="519018"/>
                  </a:lnTo>
                  <a:lnTo>
                    <a:pt x="315786" y="518858"/>
                  </a:lnTo>
                  <a:lnTo>
                    <a:pt x="315399" y="518708"/>
                  </a:lnTo>
                  <a:lnTo>
                    <a:pt x="314980" y="518669"/>
                  </a:lnTo>
                  <a:lnTo>
                    <a:pt x="314704" y="518913"/>
                  </a:lnTo>
                  <a:lnTo>
                    <a:pt x="314263" y="519103"/>
                  </a:lnTo>
                  <a:lnTo>
                    <a:pt x="314131" y="519103"/>
                  </a:lnTo>
                  <a:lnTo>
                    <a:pt x="314042" y="519097"/>
                  </a:lnTo>
                  <a:lnTo>
                    <a:pt x="313987" y="519069"/>
                  </a:lnTo>
                  <a:lnTo>
                    <a:pt x="313888" y="519036"/>
                  </a:lnTo>
                  <a:lnTo>
                    <a:pt x="313767" y="518945"/>
                  </a:lnTo>
                  <a:lnTo>
                    <a:pt x="313623" y="518817"/>
                  </a:lnTo>
                  <a:lnTo>
                    <a:pt x="313557" y="518609"/>
                  </a:lnTo>
                  <a:lnTo>
                    <a:pt x="313590" y="518431"/>
                  </a:lnTo>
                  <a:lnTo>
                    <a:pt x="313601" y="518407"/>
                  </a:lnTo>
                  <a:lnTo>
                    <a:pt x="313689" y="518165"/>
                  </a:lnTo>
                  <a:lnTo>
                    <a:pt x="313833" y="517924"/>
                  </a:lnTo>
                  <a:lnTo>
                    <a:pt x="313943" y="517710"/>
                  </a:lnTo>
                  <a:lnTo>
                    <a:pt x="314009" y="517435"/>
                  </a:lnTo>
                  <a:lnTo>
                    <a:pt x="314065" y="516982"/>
                  </a:lnTo>
                  <a:lnTo>
                    <a:pt x="314087" y="516697"/>
                  </a:lnTo>
                  <a:lnTo>
                    <a:pt x="314076" y="516394"/>
                  </a:lnTo>
                  <a:lnTo>
                    <a:pt x="313932" y="516166"/>
                  </a:lnTo>
                  <a:lnTo>
                    <a:pt x="313899" y="515891"/>
                  </a:lnTo>
                  <a:lnTo>
                    <a:pt x="313921" y="515733"/>
                  </a:lnTo>
                  <a:lnTo>
                    <a:pt x="313866" y="515471"/>
                  </a:lnTo>
                  <a:lnTo>
                    <a:pt x="313656" y="515273"/>
                  </a:lnTo>
                  <a:lnTo>
                    <a:pt x="313546" y="515176"/>
                  </a:lnTo>
                  <a:lnTo>
                    <a:pt x="313447" y="515066"/>
                  </a:lnTo>
                  <a:lnTo>
                    <a:pt x="313325" y="514840"/>
                  </a:lnTo>
                  <a:lnTo>
                    <a:pt x="313248" y="514639"/>
                  </a:lnTo>
                  <a:lnTo>
                    <a:pt x="313237" y="514431"/>
                  </a:lnTo>
                  <a:lnTo>
                    <a:pt x="313237" y="514249"/>
                  </a:lnTo>
                  <a:lnTo>
                    <a:pt x="313226" y="514168"/>
                  </a:lnTo>
                  <a:lnTo>
                    <a:pt x="313226" y="514168"/>
                  </a:lnTo>
                  <a:lnTo>
                    <a:pt x="314031" y="515002"/>
                  </a:lnTo>
                  <a:lnTo>
                    <a:pt x="314429" y="515017"/>
                  </a:lnTo>
                  <a:lnTo>
                    <a:pt x="314991" y="515271"/>
                  </a:lnTo>
                  <a:lnTo>
                    <a:pt x="315333" y="515612"/>
                  </a:lnTo>
                  <a:lnTo>
                    <a:pt x="315576" y="516010"/>
                  </a:lnTo>
                  <a:lnTo>
                    <a:pt x="316139" y="516299"/>
                  </a:lnTo>
                  <a:lnTo>
                    <a:pt x="316812" y="516535"/>
                  </a:lnTo>
                  <a:lnTo>
                    <a:pt x="317297" y="516556"/>
                  </a:lnTo>
                  <a:lnTo>
                    <a:pt x="317595" y="516412"/>
                  </a:lnTo>
                  <a:lnTo>
                    <a:pt x="317926" y="515816"/>
                  </a:lnTo>
                  <a:lnTo>
                    <a:pt x="318290" y="515317"/>
                  </a:lnTo>
                  <a:lnTo>
                    <a:pt x="318709" y="514472"/>
                  </a:lnTo>
                  <a:lnTo>
                    <a:pt x="319261" y="513835"/>
                  </a:lnTo>
                  <a:lnTo>
                    <a:pt x="319537" y="513561"/>
                  </a:lnTo>
                  <a:lnTo>
                    <a:pt x="319945" y="513256"/>
                  </a:lnTo>
                  <a:lnTo>
                    <a:pt x="320287" y="513256"/>
                  </a:lnTo>
                  <a:lnTo>
                    <a:pt x="320684" y="513432"/>
                  </a:lnTo>
                  <a:lnTo>
                    <a:pt x="321148" y="513953"/>
                  </a:lnTo>
                  <a:lnTo>
                    <a:pt x="321490" y="514166"/>
                  </a:lnTo>
                  <a:lnTo>
                    <a:pt x="321788" y="514826"/>
                  </a:lnTo>
                  <a:lnTo>
                    <a:pt x="322185" y="515742"/>
                  </a:lnTo>
                  <a:lnTo>
                    <a:pt x="322328" y="515812"/>
                  </a:lnTo>
                  <a:lnTo>
                    <a:pt x="323277" y="516291"/>
                  </a:lnTo>
                  <a:lnTo>
                    <a:pt x="323707" y="516488"/>
                  </a:lnTo>
                  <a:lnTo>
                    <a:pt x="324060" y="516687"/>
                  </a:lnTo>
                  <a:lnTo>
                    <a:pt x="324789" y="517141"/>
                  </a:lnTo>
                  <a:lnTo>
                    <a:pt x="325307" y="517424"/>
                  </a:lnTo>
                  <a:lnTo>
                    <a:pt x="325649" y="517496"/>
                  </a:lnTo>
                  <a:lnTo>
                    <a:pt x="325914" y="517554"/>
                  </a:lnTo>
                  <a:lnTo>
                    <a:pt x="326300" y="517542"/>
                  </a:lnTo>
                  <a:lnTo>
                    <a:pt x="326775" y="517436"/>
                  </a:lnTo>
                  <a:lnTo>
                    <a:pt x="326940" y="517857"/>
                  </a:lnTo>
                  <a:lnTo>
                    <a:pt x="327072" y="518090"/>
                  </a:lnTo>
                  <a:lnTo>
                    <a:pt x="327106" y="518213"/>
                  </a:lnTo>
                  <a:lnTo>
                    <a:pt x="327106" y="518509"/>
                  </a:lnTo>
                  <a:lnTo>
                    <a:pt x="327260" y="518709"/>
                  </a:lnTo>
                  <a:lnTo>
                    <a:pt x="327403" y="519128"/>
                  </a:lnTo>
                  <a:lnTo>
                    <a:pt x="327437" y="519423"/>
                  </a:lnTo>
                  <a:lnTo>
                    <a:pt x="327602" y="519624"/>
                  </a:lnTo>
                  <a:lnTo>
                    <a:pt x="327679" y="519810"/>
                  </a:lnTo>
                  <a:lnTo>
                    <a:pt x="327834" y="520058"/>
                  </a:lnTo>
                  <a:lnTo>
                    <a:pt x="327900" y="520306"/>
                  </a:lnTo>
                  <a:lnTo>
                    <a:pt x="328010" y="520539"/>
                  </a:lnTo>
                  <a:lnTo>
                    <a:pt x="328087" y="520709"/>
                  </a:lnTo>
                  <a:lnTo>
                    <a:pt x="328275" y="520911"/>
                  </a:lnTo>
                  <a:lnTo>
                    <a:pt x="328363" y="521019"/>
                  </a:lnTo>
                  <a:lnTo>
                    <a:pt x="328529" y="521190"/>
                  </a:lnTo>
                  <a:lnTo>
                    <a:pt x="328628" y="521360"/>
                  </a:lnTo>
                  <a:lnTo>
                    <a:pt x="328661" y="521531"/>
                  </a:lnTo>
                  <a:lnTo>
                    <a:pt x="328595" y="521702"/>
                  </a:lnTo>
                  <a:lnTo>
                    <a:pt x="328551" y="521841"/>
                  </a:lnTo>
                  <a:lnTo>
                    <a:pt x="328562" y="522012"/>
                  </a:lnTo>
                  <a:lnTo>
                    <a:pt x="328749" y="522203"/>
                  </a:lnTo>
                  <a:lnTo>
                    <a:pt x="328639" y="522429"/>
                  </a:lnTo>
                  <a:lnTo>
                    <a:pt x="328628" y="522600"/>
                  </a:lnTo>
                  <a:lnTo>
                    <a:pt x="328562" y="522756"/>
                  </a:lnTo>
                  <a:lnTo>
                    <a:pt x="328573" y="522892"/>
                  </a:lnTo>
                  <a:lnTo>
                    <a:pt x="328705" y="522987"/>
                  </a:lnTo>
                  <a:lnTo>
                    <a:pt x="328860" y="523158"/>
                  </a:lnTo>
                  <a:lnTo>
                    <a:pt x="328981" y="523356"/>
                  </a:lnTo>
                  <a:lnTo>
                    <a:pt x="329025" y="523518"/>
                  </a:lnTo>
                  <a:lnTo>
                    <a:pt x="328893" y="523670"/>
                  </a:lnTo>
                  <a:lnTo>
                    <a:pt x="328749" y="523856"/>
                  </a:lnTo>
                  <a:lnTo>
                    <a:pt x="328661" y="524041"/>
                  </a:lnTo>
                  <a:lnTo>
                    <a:pt x="328617" y="524274"/>
                  </a:lnTo>
                  <a:lnTo>
                    <a:pt x="328617" y="524491"/>
                  </a:lnTo>
                  <a:lnTo>
                    <a:pt x="328595" y="524739"/>
                  </a:lnTo>
                  <a:lnTo>
                    <a:pt x="328672" y="525065"/>
                  </a:lnTo>
                  <a:lnTo>
                    <a:pt x="328772" y="525545"/>
                  </a:lnTo>
                  <a:lnTo>
                    <a:pt x="328882" y="525851"/>
                  </a:lnTo>
                  <a:lnTo>
                    <a:pt x="327216" y="526125"/>
                  </a:lnTo>
                  <a:lnTo>
                    <a:pt x="327017" y="526159"/>
                  </a:lnTo>
                  <a:lnTo>
                    <a:pt x="327061" y="526259"/>
                  </a:lnTo>
                  <a:lnTo>
                    <a:pt x="327194" y="526433"/>
                  </a:lnTo>
                  <a:lnTo>
                    <a:pt x="327348" y="526571"/>
                  </a:lnTo>
                  <a:lnTo>
                    <a:pt x="327536" y="526833"/>
                  </a:lnTo>
                  <a:lnTo>
                    <a:pt x="327602" y="527090"/>
                  </a:lnTo>
                  <a:lnTo>
                    <a:pt x="327613" y="527191"/>
                  </a:lnTo>
                  <a:lnTo>
                    <a:pt x="327657" y="527448"/>
                  </a:lnTo>
                  <a:lnTo>
                    <a:pt x="327779" y="527722"/>
                  </a:lnTo>
                  <a:lnTo>
                    <a:pt x="327867" y="527823"/>
                  </a:lnTo>
                  <a:lnTo>
                    <a:pt x="328407" y="528334"/>
                  </a:lnTo>
                  <a:lnTo>
                    <a:pt x="328496" y="528515"/>
                  </a:lnTo>
                  <a:lnTo>
                    <a:pt x="328507" y="528850"/>
                  </a:lnTo>
                  <a:lnTo>
                    <a:pt x="328551" y="529005"/>
                  </a:lnTo>
                  <a:lnTo>
                    <a:pt x="328694" y="529179"/>
                  </a:lnTo>
                  <a:lnTo>
                    <a:pt x="328716" y="529255"/>
                  </a:lnTo>
                  <a:lnTo>
                    <a:pt x="328816" y="529476"/>
                  </a:lnTo>
                  <a:lnTo>
                    <a:pt x="329069" y="529867"/>
                  </a:lnTo>
                  <a:lnTo>
                    <a:pt x="329246" y="530148"/>
                  </a:lnTo>
                  <a:lnTo>
                    <a:pt x="329334" y="530268"/>
                  </a:lnTo>
                  <a:lnTo>
                    <a:pt x="329400" y="530405"/>
                  </a:lnTo>
                  <a:lnTo>
                    <a:pt x="329610" y="530581"/>
                  </a:lnTo>
                  <a:lnTo>
                    <a:pt x="329864" y="530767"/>
                  </a:lnTo>
                  <a:lnTo>
                    <a:pt x="330316" y="530984"/>
                  </a:lnTo>
                  <a:lnTo>
                    <a:pt x="330449" y="531094"/>
                  </a:lnTo>
                  <a:lnTo>
                    <a:pt x="330603" y="531251"/>
                  </a:lnTo>
                  <a:lnTo>
                    <a:pt x="330780" y="531384"/>
                  </a:lnTo>
                  <a:lnTo>
                    <a:pt x="330956" y="531483"/>
                  </a:lnTo>
                  <a:lnTo>
                    <a:pt x="331232" y="531602"/>
                  </a:lnTo>
                  <a:lnTo>
                    <a:pt x="331408" y="531658"/>
                  </a:lnTo>
                  <a:lnTo>
                    <a:pt x="331651" y="531709"/>
                  </a:lnTo>
                  <a:lnTo>
                    <a:pt x="331850" y="531700"/>
                  </a:lnTo>
                  <a:lnTo>
                    <a:pt x="332313" y="531622"/>
                  </a:lnTo>
                  <a:lnTo>
                    <a:pt x="332655" y="531495"/>
                  </a:lnTo>
                  <a:lnTo>
                    <a:pt x="333074" y="531418"/>
                  </a:lnTo>
                  <a:lnTo>
                    <a:pt x="333240" y="531413"/>
                  </a:lnTo>
                  <a:lnTo>
                    <a:pt x="333284" y="531412"/>
                  </a:lnTo>
                  <a:lnTo>
                    <a:pt x="333527" y="531379"/>
                  </a:lnTo>
                  <a:lnTo>
                    <a:pt x="333571" y="531359"/>
                  </a:lnTo>
                  <a:lnTo>
                    <a:pt x="333604" y="531323"/>
                  </a:lnTo>
                  <a:lnTo>
                    <a:pt x="333626" y="531297"/>
                  </a:lnTo>
                  <a:lnTo>
                    <a:pt x="333692" y="531232"/>
                  </a:lnTo>
                  <a:lnTo>
                    <a:pt x="333803" y="531205"/>
                  </a:lnTo>
                  <a:lnTo>
                    <a:pt x="333858" y="530946"/>
                  </a:lnTo>
                  <a:lnTo>
                    <a:pt x="333924" y="530706"/>
                  </a:lnTo>
                  <a:lnTo>
                    <a:pt x="334034" y="530523"/>
                  </a:lnTo>
                  <a:lnTo>
                    <a:pt x="334156" y="530375"/>
                  </a:lnTo>
                  <a:lnTo>
                    <a:pt x="334365" y="530203"/>
                  </a:lnTo>
                  <a:lnTo>
                    <a:pt x="334498" y="530003"/>
                  </a:lnTo>
                  <a:lnTo>
                    <a:pt x="334674" y="529694"/>
                  </a:lnTo>
                  <a:lnTo>
                    <a:pt x="334796" y="529425"/>
                  </a:lnTo>
                  <a:lnTo>
                    <a:pt x="334895" y="529173"/>
                  </a:lnTo>
                  <a:lnTo>
                    <a:pt x="334895" y="528927"/>
                  </a:lnTo>
                  <a:lnTo>
                    <a:pt x="334884" y="528659"/>
                  </a:lnTo>
                  <a:lnTo>
                    <a:pt x="334895" y="528464"/>
                  </a:lnTo>
                  <a:lnTo>
                    <a:pt x="335027" y="528287"/>
                  </a:lnTo>
                  <a:lnTo>
                    <a:pt x="335204" y="528155"/>
                  </a:lnTo>
                  <a:lnTo>
                    <a:pt x="335336" y="528164"/>
                  </a:lnTo>
                  <a:lnTo>
                    <a:pt x="335645" y="528193"/>
                  </a:lnTo>
                  <a:lnTo>
                    <a:pt x="335777" y="528164"/>
                  </a:lnTo>
                  <a:lnTo>
                    <a:pt x="335965" y="528049"/>
                  </a:lnTo>
                  <a:lnTo>
                    <a:pt x="336053" y="527929"/>
                  </a:lnTo>
                  <a:lnTo>
                    <a:pt x="336064" y="527787"/>
                  </a:lnTo>
                  <a:lnTo>
                    <a:pt x="336108" y="527683"/>
                  </a:lnTo>
                  <a:lnTo>
                    <a:pt x="336186" y="527570"/>
                  </a:lnTo>
                  <a:lnTo>
                    <a:pt x="336263" y="527415"/>
                  </a:lnTo>
                  <a:lnTo>
                    <a:pt x="336373" y="527277"/>
                  </a:lnTo>
                  <a:lnTo>
                    <a:pt x="336440" y="527083"/>
                  </a:lnTo>
                  <a:lnTo>
                    <a:pt x="336473" y="526917"/>
                  </a:lnTo>
                  <a:lnTo>
                    <a:pt x="336484" y="526775"/>
                  </a:lnTo>
                  <a:lnTo>
                    <a:pt x="336561" y="526649"/>
                  </a:lnTo>
                  <a:lnTo>
                    <a:pt x="336638" y="526522"/>
                  </a:lnTo>
                  <a:lnTo>
                    <a:pt x="336748" y="526380"/>
                  </a:lnTo>
                  <a:lnTo>
                    <a:pt x="336903" y="526202"/>
                  </a:lnTo>
                  <a:lnTo>
                    <a:pt x="337002" y="526105"/>
                  </a:lnTo>
                  <a:lnTo>
                    <a:pt x="337201" y="525985"/>
                  </a:lnTo>
                  <a:lnTo>
                    <a:pt x="337355" y="525905"/>
                  </a:lnTo>
                  <a:lnTo>
                    <a:pt x="337488" y="525802"/>
                  </a:lnTo>
                  <a:lnTo>
                    <a:pt x="337675" y="525676"/>
                  </a:lnTo>
                  <a:lnTo>
                    <a:pt x="337896" y="525545"/>
                  </a:lnTo>
                  <a:lnTo>
                    <a:pt x="338083" y="525413"/>
                  </a:lnTo>
                  <a:lnTo>
                    <a:pt x="338216" y="525362"/>
                  </a:lnTo>
                  <a:lnTo>
                    <a:pt x="338326" y="525368"/>
                  </a:lnTo>
                  <a:lnTo>
                    <a:pt x="338591" y="525436"/>
                  </a:lnTo>
                  <a:lnTo>
                    <a:pt x="338745" y="525454"/>
                  </a:lnTo>
                  <a:lnTo>
                    <a:pt x="338856" y="525459"/>
                  </a:lnTo>
                  <a:lnTo>
                    <a:pt x="338999" y="525413"/>
                  </a:lnTo>
                  <a:lnTo>
                    <a:pt x="339143" y="525282"/>
                  </a:lnTo>
                  <a:lnTo>
                    <a:pt x="339242" y="525052"/>
                  </a:lnTo>
                  <a:lnTo>
                    <a:pt x="339308" y="524887"/>
                  </a:lnTo>
                  <a:lnTo>
                    <a:pt x="339374" y="524796"/>
                  </a:lnTo>
                  <a:lnTo>
                    <a:pt x="339463" y="524664"/>
                  </a:lnTo>
                  <a:lnTo>
                    <a:pt x="339606" y="524544"/>
                  </a:lnTo>
                  <a:lnTo>
                    <a:pt x="339816" y="524372"/>
                  </a:lnTo>
                  <a:lnTo>
                    <a:pt x="339992" y="524252"/>
                  </a:lnTo>
                  <a:lnTo>
                    <a:pt x="340169" y="524149"/>
                  </a:lnTo>
                  <a:lnTo>
                    <a:pt x="340334" y="524035"/>
                  </a:lnTo>
                  <a:lnTo>
                    <a:pt x="340489" y="523966"/>
                  </a:lnTo>
                  <a:lnTo>
                    <a:pt x="340654" y="523875"/>
                  </a:lnTo>
                  <a:lnTo>
                    <a:pt x="340809" y="523855"/>
                  </a:lnTo>
                  <a:lnTo>
                    <a:pt x="341084" y="523843"/>
                  </a:lnTo>
                  <a:lnTo>
                    <a:pt x="341327" y="523832"/>
                  </a:lnTo>
                  <a:lnTo>
                    <a:pt x="341515" y="523740"/>
                  </a:lnTo>
                  <a:lnTo>
                    <a:pt x="341526" y="523683"/>
                  </a:lnTo>
                  <a:lnTo>
                    <a:pt x="341603" y="523606"/>
                  </a:lnTo>
                  <a:lnTo>
                    <a:pt x="341669" y="523438"/>
                  </a:lnTo>
                  <a:lnTo>
                    <a:pt x="341757" y="523274"/>
                  </a:lnTo>
                  <a:lnTo>
                    <a:pt x="341868" y="523093"/>
                  </a:lnTo>
                  <a:lnTo>
                    <a:pt x="341879" y="522918"/>
                  </a:lnTo>
                  <a:lnTo>
                    <a:pt x="341879" y="522671"/>
                  </a:lnTo>
                  <a:lnTo>
                    <a:pt x="341901" y="522511"/>
                  </a:lnTo>
                  <a:lnTo>
                    <a:pt x="342000" y="522271"/>
                  </a:lnTo>
                  <a:lnTo>
                    <a:pt x="342055" y="522088"/>
                  </a:lnTo>
                  <a:lnTo>
                    <a:pt x="342177" y="521876"/>
                  </a:lnTo>
                  <a:lnTo>
                    <a:pt x="342232" y="521745"/>
                  </a:lnTo>
                  <a:lnTo>
                    <a:pt x="342364" y="521601"/>
                  </a:lnTo>
                  <a:lnTo>
                    <a:pt x="342508" y="521453"/>
                  </a:lnTo>
                  <a:lnTo>
                    <a:pt x="342695" y="521316"/>
                  </a:lnTo>
                  <a:lnTo>
                    <a:pt x="342894" y="521122"/>
                  </a:lnTo>
                  <a:lnTo>
                    <a:pt x="343092" y="520944"/>
                  </a:lnTo>
                  <a:lnTo>
                    <a:pt x="343269" y="520784"/>
                  </a:lnTo>
                  <a:lnTo>
                    <a:pt x="343412" y="520709"/>
                  </a:lnTo>
                  <a:lnTo>
                    <a:pt x="343655" y="520686"/>
                  </a:lnTo>
                  <a:lnTo>
                    <a:pt x="343887" y="520709"/>
                  </a:lnTo>
                  <a:lnTo>
                    <a:pt x="344052" y="520727"/>
                  </a:lnTo>
                  <a:lnTo>
                    <a:pt x="344262" y="520709"/>
                  </a:lnTo>
                  <a:lnTo>
                    <a:pt x="344438" y="520698"/>
                  </a:lnTo>
                  <a:lnTo>
                    <a:pt x="344615" y="520698"/>
                  </a:lnTo>
                  <a:lnTo>
                    <a:pt x="344814" y="520612"/>
                  </a:lnTo>
                  <a:lnTo>
                    <a:pt x="344935" y="520539"/>
                  </a:lnTo>
                  <a:lnTo>
                    <a:pt x="345023" y="520515"/>
                  </a:lnTo>
                  <a:lnTo>
                    <a:pt x="345122" y="520447"/>
                  </a:lnTo>
                  <a:lnTo>
                    <a:pt x="345244" y="520378"/>
                  </a:lnTo>
                  <a:lnTo>
                    <a:pt x="345365" y="520343"/>
                  </a:lnTo>
                  <a:lnTo>
                    <a:pt x="345487" y="520343"/>
                  </a:lnTo>
                  <a:lnTo>
                    <a:pt x="345597" y="520315"/>
                  </a:lnTo>
                  <a:lnTo>
                    <a:pt x="345707" y="520298"/>
                  </a:lnTo>
                  <a:lnTo>
                    <a:pt x="345851" y="520298"/>
                  </a:lnTo>
                  <a:lnTo>
                    <a:pt x="345994" y="520298"/>
                  </a:lnTo>
                  <a:lnTo>
                    <a:pt x="346127" y="520327"/>
                  </a:lnTo>
                  <a:lnTo>
                    <a:pt x="346314" y="520402"/>
                  </a:lnTo>
                  <a:lnTo>
                    <a:pt x="346524" y="520577"/>
                  </a:lnTo>
                  <a:lnTo>
                    <a:pt x="346667" y="520705"/>
                  </a:lnTo>
                  <a:lnTo>
                    <a:pt x="346822" y="520777"/>
                  </a:lnTo>
                  <a:lnTo>
                    <a:pt x="346932" y="520795"/>
                  </a:lnTo>
                  <a:lnTo>
                    <a:pt x="347086" y="520720"/>
                  </a:lnTo>
                  <a:lnTo>
                    <a:pt x="347153" y="520673"/>
                  </a:lnTo>
                  <a:lnTo>
                    <a:pt x="347241" y="520602"/>
                  </a:lnTo>
                  <a:lnTo>
                    <a:pt x="347384" y="520483"/>
                  </a:lnTo>
                  <a:lnTo>
                    <a:pt x="347550" y="520231"/>
                  </a:lnTo>
                  <a:lnTo>
                    <a:pt x="347627" y="520082"/>
                  </a:lnTo>
                  <a:lnTo>
                    <a:pt x="347627" y="519981"/>
                  </a:lnTo>
                  <a:lnTo>
                    <a:pt x="347616" y="519888"/>
                  </a:lnTo>
                  <a:lnTo>
                    <a:pt x="347616" y="519835"/>
                  </a:lnTo>
                  <a:lnTo>
                    <a:pt x="347649" y="519774"/>
                  </a:lnTo>
                  <a:lnTo>
                    <a:pt x="347660" y="519736"/>
                  </a:lnTo>
                  <a:lnTo>
                    <a:pt x="347748" y="519706"/>
                  </a:lnTo>
                  <a:lnTo>
                    <a:pt x="347859" y="519799"/>
                  </a:lnTo>
                  <a:lnTo>
                    <a:pt x="347991" y="519826"/>
                  </a:lnTo>
                  <a:lnTo>
                    <a:pt x="348234" y="519816"/>
                  </a:lnTo>
                  <a:lnTo>
                    <a:pt x="348554" y="519793"/>
                  </a:lnTo>
                  <a:lnTo>
                    <a:pt x="348841" y="519821"/>
                  </a:lnTo>
                  <a:lnTo>
                    <a:pt x="349017" y="519877"/>
                  </a:lnTo>
                  <a:lnTo>
                    <a:pt x="349249" y="519996"/>
                  </a:lnTo>
                  <a:lnTo>
                    <a:pt x="349514" y="520312"/>
                  </a:lnTo>
                  <a:lnTo>
                    <a:pt x="349834" y="520751"/>
                  </a:lnTo>
                  <a:lnTo>
                    <a:pt x="350021" y="521090"/>
                  </a:lnTo>
                  <a:lnTo>
                    <a:pt x="350165" y="521260"/>
                  </a:lnTo>
                  <a:lnTo>
                    <a:pt x="350352" y="521414"/>
                  </a:lnTo>
                  <a:lnTo>
                    <a:pt x="350485" y="521485"/>
                  </a:lnTo>
                  <a:lnTo>
                    <a:pt x="350628" y="521595"/>
                  </a:lnTo>
                  <a:lnTo>
                    <a:pt x="350683" y="521626"/>
                  </a:lnTo>
                  <a:lnTo>
                    <a:pt x="350760" y="521670"/>
                  </a:lnTo>
                  <a:lnTo>
                    <a:pt x="351025" y="521823"/>
                  </a:lnTo>
                  <a:lnTo>
                    <a:pt x="351224" y="521966"/>
                  </a:lnTo>
                  <a:lnTo>
                    <a:pt x="351500" y="522257"/>
                  </a:lnTo>
                  <a:lnTo>
                    <a:pt x="352151" y="522821"/>
                  </a:lnTo>
                  <a:lnTo>
                    <a:pt x="352294" y="522948"/>
                  </a:lnTo>
                  <a:lnTo>
                    <a:pt x="352459" y="523058"/>
                  </a:lnTo>
                  <a:lnTo>
                    <a:pt x="352801" y="523244"/>
                  </a:lnTo>
                  <a:lnTo>
                    <a:pt x="352978" y="523300"/>
                  </a:lnTo>
                  <a:lnTo>
                    <a:pt x="353199" y="523311"/>
                  </a:lnTo>
                  <a:lnTo>
                    <a:pt x="353717" y="523193"/>
                  </a:lnTo>
                  <a:lnTo>
                    <a:pt x="353883" y="523210"/>
                  </a:lnTo>
                  <a:lnTo>
                    <a:pt x="353982" y="523235"/>
                  </a:lnTo>
                  <a:lnTo>
                    <a:pt x="354103" y="523300"/>
                  </a:lnTo>
                  <a:lnTo>
                    <a:pt x="354258" y="523449"/>
                  </a:lnTo>
                  <a:lnTo>
                    <a:pt x="354556" y="523655"/>
                  </a:lnTo>
                  <a:lnTo>
                    <a:pt x="354832" y="523960"/>
                  </a:lnTo>
                  <a:lnTo>
                    <a:pt x="354964" y="524177"/>
                  </a:lnTo>
                  <a:lnTo>
                    <a:pt x="355085" y="524434"/>
                  </a:lnTo>
                  <a:lnTo>
                    <a:pt x="355185" y="524769"/>
                  </a:lnTo>
                  <a:lnTo>
                    <a:pt x="355251" y="525042"/>
                  </a:lnTo>
                  <a:lnTo>
                    <a:pt x="355273" y="525209"/>
                  </a:lnTo>
                  <a:lnTo>
                    <a:pt x="355538" y="525844"/>
                  </a:lnTo>
                  <a:lnTo>
                    <a:pt x="355604" y="526063"/>
                  </a:lnTo>
                  <a:lnTo>
                    <a:pt x="355593" y="526195"/>
                  </a:lnTo>
                  <a:lnTo>
                    <a:pt x="355582" y="526371"/>
                  </a:lnTo>
                  <a:lnTo>
                    <a:pt x="355538" y="526571"/>
                  </a:lnTo>
                  <a:lnTo>
                    <a:pt x="355538" y="526724"/>
                  </a:lnTo>
                  <a:lnTo>
                    <a:pt x="355582" y="526884"/>
                  </a:lnTo>
                  <a:lnTo>
                    <a:pt x="355692" y="527061"/>
                  </a:lnTo>
                  <a:lnTo>
                    <a:pt x="355869" y="527231"/>
                  </a:lnTo>
                  <a:lnTo>
                    <a:pt x="356167" y="527693"/>
                  </a:lnTo>
                  <a:lnTo>
                    <a:pt x="356255" y="527874"/>
                  </a:lnTo>
                  <a:lnTo>
                    <a:pt x="356365" y="528162"/>
                  </a:lnTo>
                  <a:lnTo>
                    <a:pt x="356365" y="528406"/>
                  </a:lnTo>
                  <a:lnTo>
                    <a:pt x="356409" y="528635"/>
                  </a:lnTo>
                  <a:lnTo>
                    <a:pt x="356453" y="528770"/>
                  </a:lnTo>
                  <a:lnTo>
                    <a:pt x="356630" y="528864"/>
                  </a:lnTo>
                  <a:lnTo>
                    <a:pt x="356884" y="528954"/>
                  </a:lnTo>
                  <a:lnTo>
                    <a:pt x="357127" y="528985"/>
                  </a:lnTo>
                  <a:lnTo>
                    <a:pt x="357391" y="529061"/>
                  </a:lnTo>
                  <a:lnTo>
                    <a:pt x="357678" y="529259"/>
                  </a:lnTo>
                  <a:lnTo>
                    <a:pt x="357877" y="529473"/>
                  </a:lnTo>
                  <a:lnTo>
                    <a:pt x="358119" y="529656"/>
                  </a:lnTo>
                  <a:lnTo>
                    <a:pt x="358406" y="529867"/>
                  </a:lnTo>
                  <a:lnTo>
                    <a:pt x="358638" y="530050"/>
                  </a:lnTo>
                  <a:lnTo>
                    <a:pt x="358792" y="530296"/>
                  </a:lnTo>
                  <a:lnTo>
                    <a:pt x="359035" y="530494"/>
                  </a:lnTo>
                  <a:lnTo>
                    <a:pt x="359090" y="530585"/>
                  </a:lnTo>
                  <a:lnTo>
                    <a:pt x="359157" y="530690"/>
                  </a:lnTo>
                  <a:lnTo>
                    <a:pt x="359289" y="531012"/>
                  </a:lnTo>
                  <a:lnTo>
                    <a:pt x="359355" y="531300"/>
                  </a:lnTo>
                  <a:lnTo>
                    <a:pt x="359477" y="531818"/>
                  </a:lnTo>
                  <a:lnTo>
                    <a:pt x="359477" y="532244"/>
                  </a:lnTo>
                  <a:lnTo>
                    <a:pt x="359510" y="532703"/>
                  </a:lnTo>
                  <a:lnTo>
                    <a:pt x="359532" y="532891"/>
                  </a:lnTo>
                  <a:lnTo>
                    <a:pt x="359543" y="532933"/>
                  </a:lnTo>
                  <a:lnTo>
                    <a:pt x="359708" y="533219"/>
                  </a:lnTo>
                  <a:lnTo>
                    <a:pt x="359874" y="533496"/>
                  </a:lnTo>
                  <a:lnTo>
                    <a:pt x="360183" y="533831"/>
                  </a:lnTo>
                  <a:lnTo>
                    <a:pt x="360425" y="534227"/>
                  </a:lnTo>
                  <a:lnTo>
                    <a:pt x="360514" y="534562"/>
                  </a:lnTo>
                  <a:lnTo>
                    <a:pt x="360547" y="534849"/>
                  </a:lnTo>
                  <a:lnTo>
                    <a:pt x="360547" y="535129"/>
                  </a:lnTo>
                  <a:lnTo>
                    <a:pt x="360547" y="535399"/>
                  </a:lnTo>
                  <a:lnTo>
                    <a:pt x="360503" y="535724"/>
                  </a:lnTo>
                  <a:lnTo>
                    <a:pt x="360436" y="535949"/>
                  </a:lnTo>
                  <a:lnTo>
                    <a:pt x="360392" y="536188"/>
                  </a:lnTo>
                  <a:lnTo>
                    <a:pt x="360381" y="536366"/>
                  </a:lnTo>
                  <a:lnTo>
                    <a:pt x="360414" y="536440"/>
                  </a:lnTo>
                  <a:lnTo>
                    <a:pt x="360425" y="536724"/>
                  </a:lnTo>
                  <a:lnTo>
                    <a:pt x="360414" y="536837"/>
                  </a:lnTo>
                  <a:lnTo>
                    <a:pt x="360403" y="536998"/>
                  </a:lnTo>
                  <a:lnTo>
                    <a:pt x="360370" y="537094"/>
                  </a:lnTo>
                  <a:lnTo>
                    <a:pt x="360359" y="537189"/>
                  </a:lnTo>
                  <a:lnTo>
                    <a:pt x="360359" y="537224"/>
                  </a:lnTo>
                  <a:lnTo>
                    <a:pt x="360304" y="537461"/>
                  </a:lnTo>
                  <a:lnTo>
                    <a:pt x="360205" y="537814"/>
                  </a:lnTo>
                  <a:lnTo>
                    <a:pt x="360127" y="537999"/>
                  </a:lnTo>
                  <a:lnTo>
                    <a:pt x="359929" y="538326"/>
                  </a:lnTo>
                  <a:lnTo>
                    <a:pt x="359896" y="538466"/>
                  </a:lnTo>
                  <a:lnTo>
                    <a:pt x="359907" y="538605"/>
                  </a:lnTo>
                  <a:lnTo>
                    <a:pt x="359962" y="538766"/>
                  </a:lnTo>
                  <a:lnTo>
                    <a:pt x="360072" y="538957"/>
                  </a:lnTo>
                  <a:lnTo>
                    <a:pt x="360116" y="539141"/>
                  </a:lnTo>
                  <a:lnTo>
                    <a:pt x="360116" y="539471"/>
                  </a:lnTo>
                  <a:lnTo>
                    <a:pt x="360094" y="539598"/>
                  </a:lnTo>
                  <a:lnTo>
                    <a:pt x="360094" y="539735"/>
                  </a:lnTo>
                  <a:lnTo>
                    <a:pt x="360094" y="539942"/>
                  </a:lnTo>
                  <a:lnTo>
                    <a:pt x="360127" y="540119"/>
                  </a:lnTo>
                  <a:lnTo>
                    <a:pt x="360205" y="540463"/>
                  </a:lnTo>
                  <a:lnTo>
                    <a:pt x="360216" y="540630"/>
                  </a:lnTo>
                  <a:lnTo>
                    <a:pt x="360249" y="540821"/>
                  </a:lnTo>
                  <a:lnTo>
                    <a:pt x="360260" y="540883"/>
                  </a:lnTo>
                  <a:lnTo>
                    <a:pt x="360271" y="541207"/>
                  </a:lnTo>
                  <a:lnTo>
                    <a:pt x="360260" y="541372"/>
                  </a:lnTo>
                  <a:lnTo>
                    <a:pt x="360216" y="541670"/>
                  </a:lnTo>
                  <a:lnTo>
                    <a:pt x="360304" y="541749"/>
                  </a:lnTo>
                  <a:lnTo>
                    <a:pt x="360337" y="541768"/>
                  </a:lnTo>
                  <a:lnTo>
                    <a:pt x="360525" y="541822"/>
                  </a:lnTo>
                  <a:lnTo>
                    <a:pt x="360734" y="541890"/>
                  </a:lnTo>
                  <a:lnTo>
                    <a:pt x="361021" y="541966"/>
                  </a:lnTo>
                  <a:lnTo>
                    <a:pt x="361418" y="542212"/>
                  </a:lnTo>
                  <a:lnTo>
                    <a:pt x="361760" y="542465"/>
                  </a:lnTo>
                  <a:lnTo>
                    <a:pt x="361882" y="542554"/>
                  </a:lnTo>
                  <a:lnTo>
                    <a:pt x="362235" y="542728"/>
                  </a:lnTo>
                  <a:lnTo>
                    <a:pt x="362533" y="542761"/>
                  </a:lnTo>
                  <a:lnTo>
                    <a:pt x="362831" y="542753"/>
                  </a:lnTo>
                  <a:lnTo>
                    <a:pt x="362996" y="542722"/>
                  </a:lnTo>
                  <a:lnTo>
                    <a:pt x="363151" y="542724"/>
                  </a:lnTo>
                  <a:lnTo>
                    <a:pt x="363338" y="542759"/>
                  </a:lnTo>
                  <a:lnTo>
                    <a:pt x="364298" y="543003"/>
                  </a:lnTo>
                  <a:lnTo>
                    <a:pt x="364441" y="542995"/>
                  </a:lnTo>
                  <a:lnTo>
                    <a:pt x="364662" y="542942"/>
                  </a:lnTo>
                  <a:lnTo>
                    <a:pt x="364662" y="542939"/>
                  </a:lnTo>
                  <a:lnTo>
                    <a:pt x="364894" y="542816"/>
                  </a:lnTo>
                  <a:lnTo>
                    <a:pt x="364916" y="542804"/>
                  </a:lnTo>
                  <a:lnTo>
                    <a:pt x="364916" y="542802"/>
                  </a:lnTo>
                  <a:lnTo>
                    <a:pt x="364916" y="542802"/>
                  </a:lnTo>
                  <a:lnTo>
                    <a:pt x="364916" y="542801"/>
                  </a:lnTo>
                  <a:lnTo>
                    <a:pt x="364916" y="542801"/>
                  </a:lnTo>
                  <a:lnTo>
                    <a:pt x="364916" y="542801"/>
                  </a:lnTo>
                  <a:lnTo>
                    <a:pt x="364916" y="542801"/>
                  </a:lnTo>
                  <a:lnTo>
                    <a:pt x="364938" y="542795"/>
                  </a:lnTo>
                  <a:lnTo>
                    <a:pt x="365379" y="542691"/>
                  </a:lnTo>
                  <a:lnTo>
                    <a:pt x="365909" y="542475"/>
                  </a:lnTo>
                  <a:lnTo>
                    <a:pt x="366372" y="542136"/>
                  </a:lnTo>
                  <a:lnTo>
                    <a:pt x="366891" y="541765"/>
                  </a:lnTo>
                  <a:lnTo>
                    <a:pt x="367310" y="541611"/>
                  </a:lnTo>
                  <a:lnTo>
                    <a:pt x="368126" y="541534"/>
                  </a:lnTo>
                  <a:lnTo>
                    <a:pt x="368954" y="541349"/>
                  </a:lnTo>
                  <a:lnTo>
                    <a:pt x="369616" y="541272"/>
                  </a:lnTo>
                  <a:lnTo>
                    <a:pt x="370521" y="541303"/>
                  </a:lnTo>
                  <a:lnTo>
                    <a:pt x="370962" y="541334"/>
                  </a:lnTo>
                  <a:lnTo>
                    <a:pt x="371502" y="541525"/>
                  </a:lnTo>
                  <a:lnTo>
                    <a:pt x="372948" y="539837"/>
                  </a:lnTo>
                  <a:lnTo>
                    <a:pt x="374029" y="538541"/>
                  </a:lnTo>
                  <a:lnTo>
                    <a:pt x="375002" y="537615"/>
                  </a:lnTo>
                  <a:lnTo>
                    <a:pt x="375230" y="537385"/>
                  </a:lnTo>
                  <a:lnTo>
                    <a:pt x="375521" y="537090"/>
                  </a:lnTo>
                  <a:lnTo>
                    <a:pt x="379184" y="545482"/>
                  </a:lnTo>
                  <a:lnTo>
                    <a:pt x="379274" y="545690"/>
                  </a:lnTo>
                  <a:lnTo>
                    <a:pt x="379295" y="545676"/>
                  </a:lnTo>
                  <a:lnTo>
                    <a:pt x="379312" y="545662"/>
                  </a:lnTo>
                  <a:lnTo>
                    <a:pt x="379349" y="545629"/>
                  </a:lnTo>
                  <a:lnTo>
                    <a:pt x="379818" y="545389"/>
                  </a:lnTo>
                  <a:lnTo>
                    <a:pt x="380230" y="545098"/>
                  </a:lnTo>
                  <a:lnTo>
                    <a:pt x="380754" y="544879"/>
                  </a:lnTo>
                  <a:lnTo>
                    <a:pt x="380907" y="544783"/>
                  </a:lnTo>
                  <a:lnTo>
                    <a:pt x="380952" y="544772"/>
                  </a:lnTo>
                  <a:lnTo>
                    <a:pt x="381135" y="544573"/>
                  </a:lnTo>
                  <a:lnTo>
                    <a:pt x="381243" y="544436"/>
                  </a:lnTo>
                  <a:lnTo>
                    <a:pt x="381518" y="544217"/>
                  </a:lnTo>
                  <a:lnTo>
                    <a:pt x="381623" y="544135"/>
                  </a:lnTo>
                  <a:lnTo>
                    <a:pt x="381764" y="544057"/>
                  </a:lnTo>
                  <a:lnTo>
                    <a:pt x="382292" y="543638"/>
                  </a:lnTo>
                  <a:lnTo>
                    <a:pt x="382681" y="543463"/>
                  </a:lnTo>
                  <a:lnTo>
                    <a:pt x="382941" y="543385"/>
                  </a:lnTo>
                  <a:lnTo>
                    <a:pt x="383114" y="543356"/>
                  </a:lnTo>
                  <a:lnTo>
                    <a:pt x="383669" y="543347"/>
                  </a:lnTo>
                  <a:lnTo>
                    <a:pt x="383703" y="543336"/>
                  </a:lnTo>
                  <a:lnTo>
                    <a:pt x="383771" y="543286"/>
                  </a:lnTo>
                  <a:lnTo>
                    <a:pt x="383832" y="543218"/>
                  </a:lnTo>
                  <a:lnTo>
                    <a:pt x="384328" y="542801"/>
                  </a:lnTo>
                  <a:lnTo>
                    <a:pt x="384439" y="542670"/>
                  </a:lnTo>
                  <a:lnTo>
                    <a:pt x="384629" y="542406"/>
                  </a:lnTo>
                  <a:lnTo>
                    <a:pt x="384795" y="542284"/>
                  </a:lnTo>
                  <a:lnTo>
                    <a:pt x="384741" y="542469"/>
                  </a:lnTo>
                  <a:lnTo>
                    <a:pt x="384730" y="542634"/>
                  </a:lnTo>
                  <a:lnTo>
                    <a:pt x="384736" y="542820"/>
                  </a:lnTo>
                  <a:lnTo>
                    <a:pt x="384803" y="542922"/>
                  </a:lnTo>
                  <a:lnTo>
                    <a:pt x="384984" y="543125"/>
                  </a:lnTo>
                  <a:lnTo>
                    <a:pt x="385043" y="543334"/>
                  </a:lnTo>
                  <a:lnTo>
                    <a:pt x="385071" y="543393"/>
                  </a:lnTo>
                  <a:lnTo>
                    <a:pt x="385598" y="543894"/>
                  </a:lnTo>
                  <a:lnTo>
                    <a:pt x="385890" y="544312"/>
                  </a:lnTo>
                  <a:lnTo>
                    <a:pt x="385932" y="544436"/>
                  </a:lnTo>
                  <a:lnTo>
                    <a:pt x="385935" y="545078"/>
                  </a:lnTo>
                  <a:lnTo>
                    <a:pt x="385973" y="545189"/>
                  </a:lnTo>
                  <a:lnTo>
                    <a:pt x="386025" y="545256"/>
                  </a:lnTo>
                  <a:lnTo>
                    <a:pt x="386109" y="545344"/>
                  </a:lnTo>
                  <a:lnTo>
                    <a:pt x="386217" y="545400"/>
                  </a:lnTo>
                  <a:lnTo>
                    <a:pt x="386333" y="545400"/>
                  </a:lnTo>
                  <a:lnTo>
                    <a:pt x="386381" y="545392"/>
                  </a:lnTo>
                  <a:lnTo>
                    <a:pt x="386470" y="545346"/>
                  </a:lnTo>
                  <a:lnTo>
                    <a:pt x="386702" y="545180"/>
                  </a:lnTo>
                  <a:lnTo>
                    <a:pt x="386795" y="545160"/>
                  </a:lnTo>
                  <a:lnTo>
                    <a:pt x="386890" y="545160"/>
                  </a:lnTo>
                  <a:lnTo>
                    <a:pt x="386981" y="545183"/>
                  </a:lnTo>
                  <a:lnTo>
                    <a:pt x="387028" y="545212"/>
                  </a:lnTo>
                  <a:lnTo>
                    <a:pt x="387069" y="545237"/>
                  </a:lnTo>
                  <a:lnTo>
                    <a:pt x="387160" y="545315"/>
                  </a:lnTo>
                  <a:lnTo>
                    <a:pt x="387247" y="545417"/>
                  </a:lnTo>
                  <a:lnTo>
                    <a:pt x="387292" y="545500"/>
                  </a:lnTo>
                  <a:lnTo>
                    <a:pt x="387303" y="545594"/>
                  </a:lnTo>
                  <a:lnTo>
                    <a:pt x="387297" y="545755"/>
                  </a:lnTo>
                  <a:lnTo>
                    <a:pt x="387343" y="545976"/>
                  </a:lnTo>
                  <a:lnTo>
                    <a:pt x="387376" y="546038"/>
                  </a:lnTo>
                  <a:lnTo>
                    <a:pt x="387466" y="546141"/>
                  </a:lnTo>
                  <a:lnTo>
                    <a:pt x="387523" y="546191"/>
                  </a:lnTo>
                  <a:lnTo>
                    <a:pt x="387616" y="546271"/>
                  </a:lnTo>
                  <a:lnTo>
                    <a:pt x="387669" y="546351"/>
                  </a:lnTo>
                  <a:lnTo>
                    <a:pt x="387704" y="546686"/>
                  </a:lnTo>
                  <a:lnTo>
                    <a:pt x="387743" y="546818"/>
                  </a:lnTo>
                  <a:lnTo>
                    <a:pt x="387769" y="547088"/>
                  </a:lnTo>
                  <a:lnTo>
                    <a:pt x="387859" y="547193"/>
                  </a:lnTo>
                  <a:lnTo>
                    <a:pt x="387948" y="547314"/>
                  </a:lnTo>
                  <a:lnTo>
                    <a:pt x="388076" y="547414"/>
                  </a:lnTo>
                  <a:lnTo>
                    <a:pt x="388220" y="547473"/>
                  </a:lnTo>
                  <a:lnTo>
                    <a:pt x="388359" y="547555"/>
                  </a:lnTo>
                  <a:lnTo>
                    <a:pt x="388539" y="547785"/>
                  </a:lnTo>
                  <a:lnTo>
                    <a:pt x="388956" y="548129"/>
                  </a:lnTo>
                  <a:lnTo>
                    <a:pt x="389348" y="548299"/>
                  </a:lnTo>
                  <a:lnTo>
                    <a:pt x="389747" y="548383"/>
                  </a:lnTo>
                  <a:lnTo>
                    <a:pt x="389871" y="548379"/>
                  </a:lnTo>
                  <a:lnTo>
                    <a:pt x="390117" y="548385"/>
                  </a:lnTo>
                  <a:lnTo>
                    <a:pt x="390396" y="548285"/>
                  </a:lnTo>
                  <a:lnTo>
                    <a:pt x="390754" y="548146"/>
                  </a:lnTo>
                  <a:lnTo>
                    <a:pt x="391112" y="548146"/>
                  </a:lnTo>
                  <a:lnTo>
                    <a:pt x="391529" y="548185"/>
                  </a:lnTo>
                  <a:lnTo>
                    <a:pt x="392006" y="548325"/>
                  </a:lnTo>
                  <a:lnTo>
                    <a:pt x="392423" y="548504"/>
                  </a:lnTo>
                  <a:lnTo>
                    <a:pt x="392822" y="548742"/>
                  </a:lnTo>
                  <a:lnTo>
                    <a:pt x="393278" y="548980"/>
                  </a:lnTo>
                  <a:lnTo>
                    <a:pt x="393636" y="549357"/>
                  </a:lnTo>
                  <a:lnTo>
                    <a:pt x="394312" y="549875"/>
                  </a:lnTo>
                  <a:lnTo>
                    <a:pt x="394610" y="550291"/>
                  </a:lnTo>
                  <a:lnTo>
                    <a:pt x="395167" y="550749"/>
                  </a:lnTo>
                  <a:lnTo>
                    <a:pt x="395455" y="551259"/>
                  </a:lnTo>
                  <a:lnTo>
                    <a:pt x="395529" y="551301"/>
                  </a:lnTo>
                  <a:lnTo>
                    <a:pt x="395672" y="551545"/>
                  </a:lnTo>
                  <a:lnTo>
                    <a:pt x="395693" y="551580"/>
                  </a:lnTo>
                  <a:lnTo>
                    <a:pt x="396027" y="551914"/>
                  </a:lnTo>
                  <a:lnTo>
                    <a:pt x="396388" y="552198"/>
                  </a:lnTo>
                  <a:lnTo>
                    <a:pt x="397160" y="552614"/>
                  </a:lnTo>
                  <a:lnTo>
                    <a:pt x="397798" y="552849"/>
                  </a:lnTo>
                  <a:lnTo>
                    <a:pt x="398179" y="552995"/>
                  </a:lnTo>
                  <a:lnTo>
                    <a:pt x="398348" y="553526"/>
                  </a:lnTo>
                  <a:lnTo>
                    <a:pt x="398884" y="554157"/>
                  </a:lnTo>
                  <a:lnTo>
                    <a:pt x="399610" y="554922"/>
                  </a:lnTo>
                  <a:lnTo>
                    <a:pt x="400207" y="555720"/>
                  </a:lnTo>
                  <a:lnTo>
                    <a:pt x="400983" y="556693"/>
                  </a:lnTo>
                  <a:lnTo>
                    <a:pt x="401539" y="557392"/>
                  </a:lnTo>
                  <a:lnTo>
                    <a:pt x="401870" y="558427"/>
                  </a:lnTo>
                  <a:lnTo>
                    <a:pt x="401984" y="558775"/>
                  </a:lnTo>
                  <a:lnTo>
                    <a:pt x="401960" y="558907"/>
                  </a:lnTo>
                  <a:lnTo>
                    <a:pt x="401952" y="559112"/>
                  </a:lnTo>
                  <a:lnTo>
                    <a:pt x="401992" y="559465"/>
                  </a:lnTo>
                  <a:lnTo>
                    <a:pt x="402050" y="559747"/>
                  </a:lnTo>
                  <a:lnTo>
                    <a:pt x="402085" y="559827"/>
                  </a:lnTo>
                  <a:lnTo>
                    <a:pt x="402142" y="559917"/>
                  </a:lnTo>
                  <a:lnTo>
                    <a:pt x="402203" y="559994"/>
                  </a:lnTo>
                  <a:lnTo>
                    <a:pt x="402274" y="560042"/>
                  </a:lnTo>
                  <a:lnTo>
                    <a:pt x="402353" y="560079"/>
                  </a:lnTo>
                  <a:lnTo>
                    <a:pt x="402616" y="560158"/>
                  </a:lnTo>
                  <a:lnTo>
                    <a:pt x="402771" y="560188"/>
                  </a:lnTo>
                  <a:lnTo>
                    <a:pt x="402921" y="560235"/>
                  </a:lnTo>
                  <a:lnTo>
                    <a:pt x="403152" y="560521"/>
                  </a:lnTo>
                  <a:lnTo>
                    <a:pt x="403410" y="560982"/>
                  </a:lnTo>
                  <a:lnTo>
                    <a:pt x="403527" y="561589"/>
                  </a:lnTo>
                  <a:lnTo>
                    <a:pt x="403675" y="561824"/>
                  </a:lnTo>
                  <a:lnTo>
                    <a:pt x="404069" y="562313"/>
                  </a:lnTo>
                  <a:lnTo>
                    <a:pt x="404198" y="562598"/>
                  </a:lnTo>
                  <a:lnTo>
                    <a:pt x="404334" y="562951"/>
                  </a:lnTo>
                  <a:lnTo>
                    <a:pt x="404341" y="563405"/>
                  </a:lnTo>
                  <a:lnTo>
                    <a:pt x="404205" y="563874"/>
                  </a:lnTo>
                  <a:lnTo>
                    <a:pt x="404131" y="564213"/>
                  </a:lnTo>
                  <a:lnTo>
                    <a:pt x="404159" y="564402"/>
                  </a:lnTo>
                  <a:lnTo>
                    <a:pt x="404299" y="564455"/>
                  </a:lnTo>
                  <a:lnTo>
                    <a:pt x="404331" y="564467"/>
                  </a:lnTo>
                  <a:lnTo>
                    <a:pt x="404877" y="564581"/>
                  </a:lnTo>
                  <a:lnTo>
                    <a:pt x="405928" y="564614"/>
                  </a:lnTo>
                  <a:lnTo>
                    <a:pt x="405971" y="564607"/>
                  </a:lnTo>
                  <a:lnTo>
                    <a:pt x="406097" y="564559"/>
                  </a:lnTo>
                  <a:lnTo>
                    <a:pt x="406412" y="564437"/>
                  </a:lnTo>
                  <a:lnTo>
                    <a:pt x="406616" y="564478"/>
                  </a:lnTo>
                  <a:lnTo>
                    <a:pt x="407636" y="565245"/>
                  </a:lnTo>
                  <a:lnTo>
                    <a:pt x="407939" y="565427"/>
                  </a:lnTo>
                  <a:lnTo>
                    <a:pt x="408539" y="565787"/>
                  </a:lnTo>
                  <a:lnTo>
                    <a:pt x="408906" y="566006"/>
                  </a:lnTo>
                  <a:lnTo>
                    <a:pt x="408981" y="566155"/>
                  </a:lnTo>
                  <a:lnTo>
                    <a:pt x="408919" y="566407"/>
                  </a:lnTo>
                  <a:lnTo>
                    <a:pt x="408638" y="566663"/>
                  </a:lnTo>
                  <a:lnTo>
                    <a:pt x="408464" y="566919"/>
                  </a:lnTo>
                  <a:lnTo>
                    <a:pt x="408437" y="566959"/>
                  </a:lnTo>
                  <a:lnTo>
                    <a:pt x="408268" y="567606"/>
                  </a:lnTo>
                  <a:lnTo>
                    <a:pt x="408243" y="567914"/>
                  </a:lnTo>
                  <a:lnTo>
                    <a:pt x="408233" y="568688"/>
                  </a:lnTo>
                  <a:lnTo>
                    <a:pt x="408178" y="568938"/>
                  </a:lnTo>
                  <a:lnTo>
                    <a:pt x="408120" y="569200"/>
                  </a:lnTo>
                  <a:lnTo>
                    <a:pt x="408146" y="569400"/>
                  </a:lnTo>
                  <a:lnTo>
                    <a:pt x="408237" y="569587"/>
                  </a:lnTo>
                  <a:lnTo>
                    <a:pt x="408316" y="569712"/>
                  </a:lnTo>
                  <a:lnTo>
                    <a:pt x="408454" y="569926"/>
                  </a:lnTo>
                  <a:lnTo>
                    <a:pt x="408620" y="570100"/>
                  </a:lnTo>
                  <a:lnTo>
                    <a:pt x="408755" y="570356"/>
                  </a:lnTo>
                  <a:lnTo>
                    <a:pt x="408855" y="570916"/>
                  </a:lnTo>
                  <a:lnTo>
                    <a:pt x="408882" y="571068"/>
                  </a:lnTo>
                  <a:lnTo>
                    <a:pt x="408994" y="571181"/>
                  </a:lnTo>
                  <a:lnTo>
                    <a:pt x="409138" y="571248"/>
                  </a:lnTo>
                  <a:lnTo>
                    <a:pt x="409462" y="571324"/>
                  </a:lnTo>
                  <a:lnTo>
                    <a:pt x="409668" y="571482"/>
                  </a:lnTo>
                  <a:lnTo>
                    <a:pt x="409832" y="571744"/>
                  </a:lnTo>
                  <a:lnTo>
                    <a:pt x="409924" y="571890"/>
                  </a:lnTo>
                  <a:lnTo>
                    <a:pt x="410177" y="572110"/>
                  </a:lnTo>
                  <a:lnTo>
                    <a:pt x="410642" y="572783"/>
                  </a:lnTo>
                  <a:lnTo>
                    <a:pt x="410754" y="573042"/>
                  </a:lnTo>
                  <a:lnTo>
                    <a:pt x="411352" y="572801"/>
                  </a:lnTo>
                  <a:lnTo>
                    <a:pt x="412043" y="572509"/>
                  </a:lnTo>
                  <a:lnTo>
                    <a:pt x="412601" y="572285"/>
                  </a:lnTo>
                  <a:lnTo>
                    <a:pt x="413377" y="572074"/>
                  </a:lnTo>
                  <a:lnTo>
                    <a:pt x="413754" y="571862"/>
                  </a:lnTo>
                  <a:lnTo>
                    <a:pt x="414224" y="571185"/>
                  </a:lnTo>
                  <a:lnTo>
                    <a:pt x="414600" y="570514"/>
                  </a:lnTo>
                  <a:lnTo>
                    <a:pt x="414801" y="570178"/>
                  </a:lnTo>
                  <a:lnTo>
                    <a:pt x="415244" y="570017"/>
                  </a:lnTo>
                  <a:lnTo>
                    <a:pt x="415486" y="569817"/>
                  </a:lnTo>
                  <a:lnTo>
                    <a:pt x="416392" y="568944"/>
                  </a:lnTo>
                  <a:lnTo>
                    <a:pt x="416788" y="568588"/>
                  </a:lnTo>
                  <a:lnTo>
                    <a:pt x="417358" y="568005"/>
                  </a:lnTo>
                  <a:lnTo>
                    <a:pt x="417769" y="567703"/>
                  </a:lnTo>
                  <a:lnTo>
                    <a:pt x="418050" y="567434"/>
                  </a:lnTo>
                  <a:lnTo>
                    <a:pt x="418233" y="567123"/>
                  </a:lnTo>
                  <a:lnTo>
                    <a:pt x="418326" y="566911"/>
                  </a:lnTo>
                  <a:lnTo>
                    <a:pt x="418379" y="566583"/>
                  </a:lnTo>
                  <a:lnTo>
                    <a:pt x="418273" y="566049"/>
                  </a:lnTo>
                  <a:lnTo>
                    <a:pt x="418250" y="565537"/>
                  </a:lnTo>
                  <a:lnTo>
                    <a:pt x="418489" y="565330"/>
                  </a:lnTo>
                  <a:lnTo>
                    <a:pt x="418856" y="564976"/>
                  </a:lnTo>
                  <a:lnTo>
                    <a:pt x="419058" y="564746"/>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 name="Google Shape;450;p56"/>
            <p:cNvSpPr/>
            <p:nvPr/>
          </p:nvSpPr>
          <p:spPr>
            <a:xfrm rot="10800000" flipH="1">
              <a:off x="3726166" y="2811978"/>
              <a:ext cx="787009" cy="572211"/>
            </a:xfrm>
            <a:custGeom>
              <a:avLst/>
              <a:gdLst/>
              <a:ahLst/>
              <a:cxnLst/>
              <a:rect l="l" t="t" r="r" b="b"/>
              <a:pathLst>
                <a:path w="787009" h="572211" extrusionOk="0">
                  <a:moveTo>
                    <a:pt x="545880" y="565599"/>
                  </a:moveTo>
                  <a:lnTo>
                    <a:pt x="546211" y="565031"/>
                  </a:lnTo>
                  <a:lnTo>
                    <a:pt x="546443" y="564464"/>
                  </a:lnTo>
                  <a:lnTo>
                    <a:pt x="546432" y="563934"/>
                  </a:lnTo>
                  <a:lnTo>
                    <a:pt x="546310" y="563513"/>
                  </a:lnTo>
                  <a:lnTo>
                    <a:pt x="546399" y="562887"/>
                  </a:lnTo>
                  <a:lnTo>
                    <a:pt x="546586" y="562525"/>
                  </a:lnTo>
                  <a:lnTo>
                    <a:pt x="547546" y="561178"/>
                  </a:lnTo>
                  <a:lnTo>
                    <a:pt x="548274" y="560452"/>
                  </a:lnTo>
                  <a:lnTo>
                    <a:pt x="548660" y="560116"/>
                  </a:lnTo>
                  <a:lnTo>
                    <a:pt x="548804" y="559884"/>
                  </a:lnTo>
                  <a:lnTo>
                    <a:pt x="548826" y="559699"/>
                  </a:lnTo>
                  <a:lnTo>
                    <a:pt x="548749" y="559270"/>
                  </a:lnTo>
                  <a:lnTo>
                    <a:pt x="548716" y="558505"/>
                  </a:lnTo>
                  <a:lnTo>
                    <a:pt x="548616" y="557885"/>
                  </a:lnTo>
                  <a:lnTo>
                    <a:pt x="548627" y="557654"/>
                  </a:lnTo>
                  <a:lnTo>
                    <a:pt x="548848" y="557311"/>
                  </a:lnTo>
                  <a:lnTo>
                    <a:pt x="549080" y="557066"/>
                  </a:lnTo>
                  <a:lnTo>
                    <a:pt x="549278" y="556850"/>
                  </a:lnTo>
                  <a:lnTo>
                    <a:pt x="549598" y="556453"/>
                  </a:lnTo>
                  <a:lnTo>
                    <a:pt x="549631" y="556274"/>
                  </a:lnTo>
                  <a:lnTo>
                    <a:pt x="549576" y="556097"/>
                  </a:lnTo>
                  <a:lnTo>
                    <a:pt x="549400" y="555932"/>
                  </a:lnTo>
                  <a:lnTo>
                    <a:pt x="549025" y="555693"/>
                  </a:lnTo>
                  <a:lnTo>
                    <a:pt x="548881" y="555562"/>
                  </a:lnTo>
                  <a:lnTo>
                    <a:pt x="548804" y="555304"/>
                  </a:lnTo>
                  <a:lnTo>
                    <a:pt x="548660" y="554625"/>
                  </a:lnTo>
                  <a:lnTo>
                    <a:pt x="548660" y="554407"/>
                  </a:lnTo>
                  <a:lnTo>
                    <a:pt x="548738" y="553873"/>
                  </a:lnTo>
                  <a:lnTo>
                    <a:pt x="548914" y="553213"/>
                  </a:lnTo>
                  <a:lnTo>
                    <a:pt x="549168" y="552903"/>
                  </a:lnTo>
                  <a:lnTo>
                    <a:pt x="549366" y="552843"/>
                  </a:lnTo>
                  <a:lnTo>
                    <a:pt x="549532" y="552711"/>
                  </a:lnTo>
                  <a:lnTo>
                    <a:pt x="549709" y="552454"/>
                  </a:lnTo>
                  <a:lnTo>
                    <a:pt x="549753" y="552242"/>
                  </a:lnTo>
                  <a:lnTo>
                    <a:pt x="549620" y="551721"/>
                  </a:lnTo>
                  <a:lnTo>
                    <a:pt x="549598" y="551629"/>
                  </a:lnTo>
                  <a:lnTo>
                    <a:pt x="549355" y="550903"/>
                  </a:lnTo>
                  <a:lnTo>
                    <a:pt x="549234" y="550442"/>
                  </a:lnTo>
                  <a:lnTo>
                    <a:pt x="549333" y="550045"/>
                  </a:lnTo>
                  <a:lnTo>
                    <a:pt x="549587" y="549611"/>
                  </a:lnTo>
                  <a:lnTo>
                    <a:pt x="549896" y="549286"/>
                  </a:lnTo>
                  <a:lnTo>
                    <a:pt x="550260" y="548925"/>
                  </a:lnTo>
                  <a:lnTo>
                    <a:pt x="550602" y="548707"/>
                  </a:lnTo>
                  <a:lnTo>
                    <a:pt x="550713" y="548478"/>
                  </a:lnTo>
                  <a:lnTo>
                    <a:pt x="550735" y="548214"/>
                  </a:lnTo>
                  <a:lnTo>
                    <a:pt x="550790" y="547841"/>
                  </a:lnTo>
                  <a:lnTo>
                    <a:pt x="550602" y="547122"/>
                  </a:lnTo>
                  <a:lnTo>
                    <a:pt x="550613" y="546627"/>
                  </a:lnTo>
                  <a:lnTo>
                    <a:pt x="550834" y="545966"/>
                  </a:lnTo>
                  <a:lnTo>
                    <a:pt x="551066" y="545531"/>
                  </a:lnTo>
                  <a:lnTo>
                    <a:pt x="551375" y="545208"/>
                  </a:lnTo>
                  <a:lnTo>
                    <a:pt x="551639" y="544819"/>
                  </a:lnTo>
                  <a:lnTo>
                    <a:pt x="552147" y="544045"/>
                  </a:lnTo>
                  <a:lnTo>
                    <a:pt x="552467" y="543459"/>
                  </a:lnTo>
                  <a:lnTo>
                    <a:pt x="552643" y="543229"/>
                  </a:lnTo>
                  <a:lnTo>
                    <a:pt x="552787" y="542955"/>
                  </a:lnTo>
                  <a:lnTo>
                    <a:pt x="552886" y="542701"/>
                  </a:lnTo>
                  <a:lnTo>
                    <a:pt x="552963" y="542564"/>
                  </a:lnTo>
                  <a:lnTo>
                    <a:pt x="553107" y="542218"/>
                  </a:lnTo>
                  <a:lnTo>
                    <a:pt x="553272" y="542087"/>
                  </a:lnTo>
                  <a:lnTo>
                    <a:pt x="553449" y="541926"/>
                  </a:lnTo>
                  <a:lnTo>
                    <a:pt x="553846" y="541578"/>
                  </a:lnTo>
                  <a:lnTo>
                    <a:pt x="554221" y="541169"/>
                  </a:lnTo>
                  <a:lnTo>
                    <a:pt x="554431" y="540948"/>
                  </a:lnTo>
                  <a:lnTo>
                    <a:pt x="554585" y="540681"/>
                  </a:lnTo>
                  <a:lnTo>
                    <a:pt x="554894" y="539876"/>
                  </a:lnTo>
                  <a:lnTo>
                    <a:pt x="555048" y="539632"/>
                  </a:lnTo>
                  <a:lnTo>
                    <a:pt x="555258" y="539300"/>
                  </a:lnTo>
                  <a:lnTo>
                    <a:pt x="555391" y="539150"/>
                  </a:lnTo>
                  <a:lnTo>
                    <a:pt x="555711" y="538959"/>
                  </a:lnTo>
                  <a:lnTo>
                    <a:pt x="556163" y="538636"/>
                  </a:lnTo>
                  <a:lnTo>
                    <a:pt x="556461" y="538311"/>
                  </a:lnTo>
                  <a:lnTo>
                    <a:pt x="557266" y="537559"/>
                  </a:lnTo>
                  <a:lnTo>
                    <a:pt x="557619" y="537365"/>
                  </a:lnTo>
                  <a:lnTo>
                    <a:pt x="557928" y="537293"/>
                  </a:lnTo>
                  <a:lnTo>
                    <a:pt x="557983" y="537279"/>
                  </a:lnTo>
                  <a:lnTo>
                    <a:pt x="558336" y="537277"/>
                  </a:lnTo>
                  <a:lnTo>
                    <a:pt x="558557" y="537297"/>
                  </a:lnTo>
                  <a:lnTo>
                    <a:pt x="558888" y="537272"/>
                  </a:lnTo>
                  <a:lnTo>
                    <a:pt x="559418" y="537233"/>
                  </a:lnTo>
                  <a:lnTo>
                    <a:pt x="559715" y="537099"/>
                  </a:lnTo>
                  <a:lnTo>
                    <a:pt x="560024" y="536836"/>
                  </a:lnTo>
                  <a:lnTo>
                    <a:pt x="560146" y="536633"/>
                  </a:lnTo>
                  <a:lnTo>
                    <a:pt x="560135" y="536074"/>
                  </a:lnTo>
                  <a:lnTo>
                    <a:pt x="560212" y="535520"/>
                  </a:lnTo>
                  <a:lnTo>
                    <a:pt x="560146" y="535148"/>
                  </a:lnTo>
                  <a:lnTo>
                    <a:pt x="559925" y="534470"/>
                  </a:lnTo>
                  <a:lnTo>
                    <a:pt x="559473" y="533837"/>
                  </a:lnTo>
                  <a:lnTo>
                    <a:pt x="559153" y="533515"/>
                  </a:lnTo>
                  <a:lnTo>
                    <a:pt x="558932" y="533342"/>
                  </a:lnTo>
                  <a:lnTo>
                    <a:pt x="558414" y="533016"/>
                  </a:lnTo>
                  <a:lnTo>
                    <a:pt x="557807" y="532332"/>
                  </a:lnTo>
                  <a:lnTo>
                    <a:pt x="557421" y="531904"/>
                  </a:lnTo>
                  <a:lnTo>
                    <a:pt x="557145" y="531606"/>
                  </a:lnTo>
                  <a:lnTo>
                    <a:pt x="557079" y="531441"/>
                  </a:lnTo>
                  <a:lnTo>
                    <a:pt x="557023" y="531268"/>
                  </a:lnTo>
                  <a:lnTo>
                    <a:pt x="557068" y="530946"/>
                  </a:lnTo>
                  <a:lnTo>
                    <a:pt x="557145" y="530739"/>
                  </a:lnTo>
                  <a:lnTo>
                    <a:pt x="557299" y="530384"/>
                  </a:lnTo>
                  <a:lnTo>
                    <a:pt x="557454" y="530078"/>
                  </a:lnTo>
                  <a:lnTo>
                    <a:pt x="557718" y="529807"/>
                  </a:lnTo>
                  <a:lnTo>
                    <a:pt x="557906" y="529597"/>
                  </a:lnTo>
                  <a:lnTo>
                    <a:pt x="557983" y="529314"/>
                  </a:lnTo>
                  <a:lnTo>
                    <a:pt x="557983" y="528969"/>
                  </a:lnTo>
                  <a:lnTo>
                    <a:pt x="558039" y="528463"/>
                  </a:lnTo>
                  <a:lnTo>
                    <a:pt x="558105" y="528066"/>
                  </a:lnTo>
                  <a:lnTo>
                    <a:pt x="558358" y="527592"/>
                  </a:lnTo>
                  <a:lnTo>
                    <a:pt x="558392" y="527304"/>
                  </a:lnTo>
                  <a:lnTo>
                    <a:pt x="558325" y="526913"/>
                  </a:lnTo>
                  <a:lnTo>
                    <a:pt x="558259" y="526479"/>
                  </a:lnTo>
                  <a:lnTo>
                    <a:pt x="558215" y="526039"/>
                  </a:lnTo>
                  <a:lnTo>
                    <a:pt x="558215" y="525998"/>
                  </a:lnTo>
                  <a:lnTo>
                    <a:pt x="558270" y="525759"/>
                  </a:lnTo>
                  <a:lnTo>
                    <a:pt x="558347" y="525535"/>
                  </a:lnTo>
                  <a:lnTo>
                    <a:pt x="558491" y="525348"/>
                  </a:lnTo>
                  <a:lnTo>
                    <a:pt x="558767" y="525143"/>
                  </a:lnTo>
                  <a:lnTo>
                    <a:pt x="558888" y="525052"/>
                  </a:lnTo>
                  <a:lnTo>
                    <a:pt x="558888" y="525051"/>
                  </a:lnTo>
                  <a:lnTo>
                    <a:pt x="558932" y="524975"/>
                  </a:lnTo>
                  <a:lnTo>
                    <a:pt x="559031" y="524856"/>
                  </a:lnTo>
                  <a:lnTo>
                    <a:pt x="559208" y="524685"/>
                  </a:lnTo>
                  <a:lnTo>
                    <a:pt x="559440" y="524555"/>
                  </a:lnTo>
                  <a:lnTo>
                    <a:pt x="559738" y="524364"/>
                  </a:lnTo>
                  <a:lnTo>
                    <a:pt x="560289" y="524051"/>
                  </a:lnTo>
                  <a:lnTo>
                    <a:pt x="560730" y="523727"/>
                  </a:lnTo>
                  <a:lnTo>
                    <a:pt x="561359" y="523182"/>
                  </a:lnTo>
                  <a:lnTo>
                    <a:pt x="561690" y="522907"/>
                  </a:lnTo>
                  <a:lnTo>
                    <a:pt x="561911" y="522720"/>
                  </a:lnTo>
                  <a:lnTo>
                    <a:pt x="562992" y="522018"/>
                  </a:lnTo>
                  <a:lnTo>
                    <a:pt x="563776" y="521778"/>
                  </a:lnTo>
                  <a:lnTo>
                    <a:pt x="564802" y="521859"/>
                  </a:lnTo>
                  <a:lnTo>
                    <a:pt x="565188" y="521746"/>
                  </a:lnTo>
                  <a:lnTo>
                    <a:pt x="565552" y="521271"/>
                  </a:lnTo>
                  <a:lnTo>
                    <a:pt x="566049" y="520634"/>
                  </a:lnTo>
                  <a:lnTo>
                    <a:pt x="566435" y="520055"/>
                  </a:lnTo>
                  <a:lnTo>
                    <a:pt x="566832" y="519333"/>
                  </a:lnTo>
                  <a:lnTo>
                    <a:pt x="567108" y="519013"/>
                  </a:lnTo>
                  <a:lnTo>
                    <a:pt x="567406" y="518837"/>
                  </a:lnTo>
                  <a:lnTo>
                    <a:pt x="567703" y="518701"/>
                  </a:lnTo>
                  <a:lnTo>
                    <a:pt x="568465" y="518396"/>
                  </a:lnTo>
                  <a:lnTo>
                    <a:pt x="569171" y="518088"/>
                  </a:lnTo>
                  <a:lnTo>
                    <a:pt x="569458" y="518030"/>
                  </a:lnTo>
                  <a:lnTo>
                    <a:pt x="569678" y="518004"/>
                  </a:lnTo>
                  <a:lnTo>
                    <a:pt x="569976" y="517955"/>
                  </a:lnTo>
                  <a:lnTo>
                    <a:pt x="570329" y="517784"/>
                  </a:lnTo>
                  <a:lnTo>
                    <a:pt x="570782" y="517594"/>
                  </a:lnTo>
                  <a:lnTo>
                    <a:pt x="571091" y="517506"/>
                  </a:lnTo>
                  <a:lnTo>
                    <a:pt x="571355" y="517391"/>
                  </a:lnTo>
                  <a:lnTo>
                    <a:pt x="571620" y="517202"/>
                  </a:lnTo>
                  <a:lnTo>
                    <a:pt x="572028" y="517038"/>
                  </a:lnTo>
                  <a:lnTo>
                    <a:pt x="572459" y="516740"/>
                  </a:lnTo>
                  <a:lnTo>
                    <a:pt x="572856" y="516462"/>
                  </a:lnTo>
                  <a:lnTo>
                    <a:pt x="573330" y="516251"/>
                  </a:lnTo>
                  <a:lnTo>
                    <a:pt x="573672" y="515898"/>
                  </a:lnTo>
                  <a:lnTo>
                    <a:pt x="574014" y="515776"/>
                  </a:lnTo>
                  <a:lnTo>
                    <a:pt x="574014" y="515776"/>
                  </a:lnTo>
                  <a:lnTo>
                    <a:pt x="574434" y="515436"/>
                  </a:lnTo>
                  <a:lnTo>
                    <a:pt x="574742" y="515342"/>
                  </a:lnTo>
                  <a:lnTo>
                    <a:pt x="574897" y="515226"/>
                  </a:lnTo>
                  <a:lnTo>
                    <a:pt x="575107" y="514927"/>
                  </a:lnTo>
                  <a:lnTo>
                    <a:pt x="575228" y="514763"/>
                  </a:lnTo>
                  <a:lnTo>
                    <a:pt x="575471" y="514636"/>
                  </a:lnTo>
                  <a:lnTo>
                    <a:pt x="575758" y="514581"/>
                  </a:lnTo>
                  <a:lnTo>
                    <a:pt x="576486" y="514444"/>
                  </a:lnTo>
                  <a:lnTo>
                    <a:pt x="576828" y="514358"/>
                  </a:lnTo>
                  <a:lnTo>
                    <a:pt x="577015" y="514313"/>
                  </a:lnTo>
                  <a:lnTo>
                    <a:pt x="577578" y="514106"/>
                  </a:lnTo>
                  <a:lnTo>
                    <a:pt x="578052" y="513942"/>
                  </a:lnTo>
                  <a:lnTo>
                    <a:pt x="578361" y="513730"/>
                  </a:lnTo>
                  <a:lnTo>
                    <a:pt x="578681" y="513461"/>
                  </a:lnTo>
                  <a:lnTo>
                    <a:pt x="578913" y="513186"/>
                  </a:lnTo>
                  <a:lnTo>
                    <a:pt x="579001" y="513020"/>
                  </a:lnTo>
                  <a:lnTo>
                    <a:pt x="579112" y="512775"/>
                  </a:lnTo>
                  <a:lnTo>
                    <a:pt x="579200" y="512598"/>
                  </a:lnTo>
                  <a:lnTo>
                    <a:pt x="579222" y="512372"/>
                  </a:lnTo>
                  <a:lnTo>
                    <a:pt x="579167" y="512169"/>
                  </a:lnTo>
                  <a:lnTo>
                    <a:pt x="579145" y="512067"/>
                  </a:lnTo>
                  <a:lnTo>
                    <a:pt x="579079" y="511875"/>
                  </a:lnTo>
                  <a:lnTo>
                    <a:pt x="579079" y="511709"/>
                  </a:lnTo>
                  <a:lnTo>
                    <a:pt x="579112" y="511587"/>
                  </a:lnTo>
                  <a:lnTo>
                    <a:pt x="579277" y="511217"/>
                  </a:lnTo>
                  <a:lnTo>
                    <a:pt x="579410" y="510875"/>
                  </a:lnTo>
                  <a:lnTo>
                    <a:pt x="579432" y="510503"/>
                  </a:lnTo>
                  <a:lnTo>
                    <a:pt x="579630" y="510116"/>
                  </a:lnTo>
                  <a:lnTo>
                    <a:pt x="579807" y="509832"/>
                  </a:lnTo>
                  <a:lnTo>
                    <a:pt x="580105" y="509522"/>
                  </a:lnTo>
                  <a:lnTo>
                    <a:pt x="580182" y="509252"/>
                  </a:lnTo>
                  <a:lnTo>
                    <a:pt x="580292" y="509029"/>
                  </a:lnTo>
                  <a:lnTo>
                    <a:pt x="580414" y="508783"/>
                  </a:lnTo>
                  <a:lnTo>
                    <a:pt x="580557" y="508503"/>
                  </a:lnTo>
                  <a:lnTo>
                    <a:pt x="580667" y="508187"/>
                  </a:lnTo>
                  <a:lnTo>
                    <a:pt x="580844" y="508014"/>
                  </a:lnTo>
                  <a:lnTo>
                    <a:pt x="580976" y="507957"/>
                  </a:lnTo>
                  <a:lnTo>
                    <a:pt x="581186" y="507907"/>
                  </a:lnTo>
                  <a:lnTo>
                    <a:pt x="581517" y="507975"/>
                  </a:lnTo>
                  <a:lnTo>
                    <a:pt x="581693" y="508093"/>
                  </a:lnTo>
                  <a:lnTo>
                    <a:pt x="582002" y="508135"/>
                  </a:lnTo>
                  <a:lnTo>
                    <a:pt x="582289" y="508141"/>
                  </a:lnTo>
                  <a:lnTo>
                    <a:pt x="582642" y="508046"/>
                  </a:lnTo>
                  <a:lnTo>
                    <a:pt x="583028" y="507962"/>
                  </a:lnTo>
                  <a:lnTo>
                    <a:pt x="583172" y="507928"/>
                  </a:lnTo>
                  <a:lnTo>
                    <a:pt x="583503" y="507797"/>
                  </a:lnTo>
                  <a:lnTo>
                    <a:pt x="584121" y="507552"/>
                  </a:lnTo>
                  <a:lnTo>
                    <a:pt x="584441" y="507312"/>
                  </a:lnTo>
                  <a:lnTo>
                    <a:pt x="584452" y="507296"/>
                  </a:lnTo>
                  <a:lnTo>
                    <a:pt x="584937" y="506635"/>
                  </a:lnTo>
                  <a:lnTo>
                    <a:pt x="585080" y="506470"/>
                  </a:lnTo>
                  <a:lnTo>
                    <a:pt x="585202" y="506335"/>
                  </a:lnTo>
                  <a:lnTo>
                    <a:pt x="585456" y="506218"/>
                  </a:lnTo>
                  <a:lnTo>
                    <a:pt x="585665" y="506119"/>
                  </a:lnTo>
                  <a:lnTo>
                    <a:pt x="585963" y="505767"/>
                  </a:lnTo>
                  <a:lnTo>
                    <a:pt x="585996" y="505575"/>
                  </a:lnTo>
                  <a:lnTo>
                    <a:pt x="585985" y="505360"/>
                  </a:lnTo>
                  <a:lnTo>
                    <a:pt x="585731" y="505056"/>
                  </a:lnTo>
                  <a:lnTo>
                    <a:pt x="585323" y="504648"/>
                  </a:lnTo>
                  <a:lnTo>
                    <a:pt x="585103" y="504288"/>
                  </a:lnTo>
                  <a:lnTo>
                    <a:pt x="585036" y="504075"/>
                  </a:lnTo>
                  <a:lnTo>
                    <a:pt x="584915" y="503521"/>
                  </a:lnTo>
                  <a:lnTo>
                    <a:pt x="584805" y="503243"/>
                  </a:lnTo>
                  <a:lnTo>
                    <a:pt x="584474" y="502606"/>
                  </a:lnTo>
                  <a:lnTo>
                    <a:pt x="584374" y="502342"/>
                  </a:lnTo>
                  <a:lnTo>
                    <a:pt x="584396" y="501923"/>
                  </a:lnTo>
                  <a:lnTo>
                    <a:pt x="584595" y="501654"/>
                  </a:lnTo>
                  <a:lnTo>
                    <a:pt x="584893" y="501414"/>
                  </a:lnTo>
                  <a:lnTo>
                    <a:pt x="585158" y="501033"/>
                  </a:lnTo>
                  <a:lnTo>
                    <a:pt x="585423" y="500586"/>
                  </a:lnTo>
                  <a:lnTo>
                    <a:pt x="585588" y="500200"/>
                  </a:lnTo>
                  <a:lnTo>
                    <a:pt x="585798" y="499730"/>
                  </a:lnTo>
                  <a:lnTo>
                    <a:pt x="585963" y="499506"/>
                  </a:lnTo>
                  <a:lnTo>
                    <a:pt x="586272" y="499149"/>
                  </a:lnTo>
                  <a:lnTo>
                    <a:pt x="586327" y="498802"/>
                  </a:lnTo>
                  <a:lnTo>
                    <a:pt x="586460" y="498148"/>
                  </a:lnTo>
                  <a:lnTo>
                    <a:pt x="586548" y="497919"/>
                  </a:lnTo>
                  <a:lnTo>
                    <a:pt x="586669" y="497768"/>
                  </a:lnTo>
                  <a:lnTo>
                    <a:pt x="586890" y="497656"/>
                  </a:lnTo>
                  <a:lnTo>
                    <a:pt x="587066" y="497652"/>
                  </a:lnTo>
                  <a:lnTo>
                    <a:pt x="587265" y="497676"/>
                  </a:lnTo>
                  <a:lnTo>
                    <a:pt x="587419" y="497772"/>
                  </a:lnTo>
                  <a:lnTo>
                    <a:pt x="587519" y="497891"/>
                  </a:lnTo>
                  <a:lnTo>
                    <a:pt x="587596" y="497967"/>
                  </a:lnTo>
                  <a:lnTo>
                    <a:pt x="587706" y="497985"/>
                  </a:lnTo>
                  <a:lnTo>
                    <a:pt x="588137" y="497919"/>
                  </a:lnTo>
                  <a:lnTo>
                    <a:pt x="588225" y="497888"/>
                  </a:lnTo>
                  <a:lnTo>
                    <a:pt x="588247" y="497839"/>
                  </a:lnTo>
                  <a:lnTo>
                    <a:pt x="588269" y="497612"/>
                  </a:lnTo>
                  <a:lnTo>
                    <a:pt x="588269" y="497421"/>
                  </a:lnTo>
                  <a:lnTo>
                    <a:pt x="588258" y="497114"/>
                  </a:lnTo>
                  <a:lnTo>
                    <a:pt x="588214" y="496915"/>
                  </a:lnTo>
                  <a:lnTo>
                    <a:pt x="588159" y="496763"/>
                  </a:lnTo>
                  <a:lnTo>
                    <a:pt x="588126" y="496647"/>
                  </a:lnTo>
                  <a:lnTo>
                    <a:pt x="588126" y="496496"/>
                  </a:lnTo>
                  <a:lnTo>
                    <a:pt x="588148" y="496308"/>
                  </a:lnTo>
                  <a:lnTo>
                    <a:pt x="588225" y="495890"/>
                  </a:lnTo>
                  <a:lnTo>
                    <a:pt x="588269" y="495751"/>
                  </a:lnTo>
                  <a:lnTo>
                    <a:pt x="588346" y="495520"/>
                  </a:lnTo>
                  <a:lnTo>
                    <a:pt x="588357" y="495408"/>
                  </a:lnTo>
                  <a:lnTo>
                    <a:pt x="588401" y="495277"/>
                  </a:lnTo>
                  <a:lnTo>
                    <a:pt x="588446" y="495157"/>
                  </a:lnTo>
                  <a:lnTo>
                    <a:pt x="588523" y="495053"/>
                  </a:lnTo>
                  <a:lnTo>
                    <a:pt x="588545" y="495038"/>
                  </a:lnTo>
                  <a:lnTo>
                    <a:pt x="588633" y="494873"/>
                  </a:lnTo>
                  <a:lnTo>
                    <a:pt x="588777" y="494658"/>
                  </a:lnTo>
                  <a:lnTo>
                    <a:pt x="588843" y="494480"/>
                  </a:lnTo>
                  <a:lnTo>
                    <a:pt x="588832" y="494333"/>
                  </a:lnTo>
                  <a:lnTo>
                    <a:pt x="588821" y="494312"/>
                  </a:lnTo>
                  <a:lnTo>
                    <a:pt x="588777" y="494160"/>
                  </a:lnTo>
                  <a:lnTo>
                    <a:pt x="588578" y="494009"/>
                  </a:lnTo>
                  <a:lnTo>
                    <a:pt x="588501" y="493957"/>
                  </a:lnTo>
                  <a:lnTo>
                    <a:pt x="588236" y="493794"/>
                  </a:lnTo>
                  <a:lnTo>
                    <a:pt x="587817" y="493478"/>
                  </a:lnTo>
                  <a:lnTo>
                    <a:pt x="587508" y="493270"/>
                  </a:lnTo>
                  <a:lnTo>
                    <a:pt x="587243" y="493130"/>
                  </a:lnTo>
                  <a:lnTo>
                    <a:pt x="586890" y="492890"/>
                  </a:lnTo>
                  <a:lnTo>
                    <a:pt x="586768" y="492813"/>
                  </a:lnTo>
                  <a:lnTo>
                    <a:pt x="586537" y="492733"/>
                  </a:lnTo>
                  <a:lnTo>
                    <a:pt x="586305" y="492657"/>
                  </a:lnTo>
                  <a:lnTo>
                    <a:pt x="586162" y="492566"/>
                  </a:lnTo>
                  <a:lnTo>
                    <a:pt x="585952" y="492378"/>
                  </a:lnTo>
                  <a:lnTo>
                    <a:pt x="585787" y="492192"/>
                  </a:lnTo>
                  <a:lnTo>
                    <a:pt x="585632" y="492106"/>
                  </a:lnTo>
                  <a:lnTo>
                    <a:pt x="585345" y="492035"/>
                  </a:lnTo>
                  <a:lnTo>
                    <a:pt x="584959" y="491981"/>
                  </a:lnTo>
                  <a:lnTo>
                    <a:pt x="584363" y="492001"/>
                  </a:lnTo>
                  <a:lnTo>
                    <a:pt x="584176" y="491998"/>
                  </a:lnTo>
                  <a:lnTo>
                    <a:pt x="583933" y="491943"/>
                  </a:lnTo>
                  <a:lnTo>
                    <a:pt x="583602" y="491857"/>
                  </a:lnTo>
                  <a:lnTo>
                    <a:pt x="583315" y="491720"/>
                  </a:lnTo>
                  <a:lnTo>
                    <a:pt x="583083" y="491583"/>
                  </a:lnTo>
                  <a:lnTo>
                    <a:pt x="582466" y="491203"/>
                  </a:lnTo>
                  <a:lnTo>
                    <a:pt x="581947" y="490876"/>
                  </a:lnTo>
                  <a:lnTo>
                    <a:pt x="581594" y="490674"/>
                  </a:lnTo>
                  <a:lnTo>
                    <a:pt x="581076" y="490377"/>
                  </a:lnTo>
                  <a:lnTo>
                    <a:pt x="580789" y="490232"/>
                  </a:lnTo>
                  <a:lnTo>
                    <a:pt x="580623" y="490101"/>
                  </a:lnTo>
                  <a:lnTo>
                    <a:pt x="580369" y="489860"/>
                  </a:lnTo>
                  <a:lnTo>
                    <a:pt x="580105" y="489504"/>
                  </a:lnTo>
                  <a:lnTo>
                    <a:pt x="579829" y="488824"/>
                  </a:lnTo>
                  <a:lnTo>
                    <a:pt x="579740" y="488520"/>
                  </a:lnTo>
                  <a:lnTo>
                    <a:pt x="579763" y="488166"/>
                  </a:lnTo>
                  <a:lnTo>
                    <a:pt x="579752" y="487883"/>
                  </a:lnTo>
                  <a:lnTo>
                    <a:pt x="579729" y="487653"/>
                  </a:lnTo>
                  <a:lnTo>
                    <a:pt x="579707" y="487458"/>
                  </a:lnTo>
                  <a:lnTo>
                    <a:pt x="579575" y="487325"/>
                  </a:lnTo>
                  <a:lnTo>
                    <a:pt x="579420" y="487302"/>
                  </a:lnTo>
                  <a:lnTo>
                    <a:pt x="579034" y="487320"/>
                  </a:lnTo>
                  <a:lnTo>
                    <a:pt x="578582" y="487627"/>
                  </a:lnTo>
                  <a:lnTo>
                    <a:pt x="578405" y="487727"/>
                  </a:lnTo>
                  <a:lnTo>
                    <a:pt x="578074" y="487908"/>
                  </a:lnTo>
                  <a:lnTo>
                    <a:pt x="577335" y="488067"/>
                  </a:lnTo>
                  <a:lnTo>
                    <a:pt x="577148" y="488076"/>
                  </a:lnTo>
                  <a:lnTo>
                    <a:pt x="577037" y="487995"/>
                  </a:lnTo>
                  <a:lnTo>
                    <a:pt x="576971" y="487858"/>
                  </a:lnTo>
                  <a:lnTo>
                    <a:pt x="576971" y="487473"/>
                  </a:lnTo>
                  <a:lnTo>
                    <a:pt x="577082" y="487216"/>
                  </a:lnTo>
                  <a:lnTo>
                    <a:pt x="577368" y="486842"/>
                  </a:lnTo>
                  <a:lnTo>
                    <a:pt x="577423" y="486627"/>
                  </a:lnTo>
                  <a:lnTo>
                    <a:pt x="577479" y="485817"/>
                  </a:lnTo>
                  <a:lnTo>
                    <a:pt x="577446" y="485236"/>
                  </a:lnTo>
                  <a:lnTo>
                    <a:pt x="577523" y="484779"/>
                  </a:lnTo>
                  <a:lnTo>
                    <a:pt x="577600" y="484492"/>
                  </a:lnTo>
                  <a:lnTo>
                    <a:pt x="577655" y="484461"/>
                  </a:lnTo>
                  <a:lnTo>
                    <a:pt x="577666" y="484452"/>
                  </a:lnTo>
                  <a:lnTo>
                    <a:pt x="577854" y="484406"/>
                  </a:lnTo>
                  <a:lnTo>
                    <a:pt x="577964" y="484418"/>
                  </a:lnTo>
                  <a:lnTo>
                    <a:pt x="578141" y="484577"/>
                  </a:lnTo>
                  <a:lnTo>
                    <a:pt x="578273" y="484741"/>
                  </a:lnTo>
                  <a:lnTo>
                    <a:pt x="578582" y="484850"/>
                  </a:lnTo>
                  <a:lnTo>
                    <a:pt x="578781" y="484835"/>
                  </a:lnTo>
                  <a:lnTo>
                    <a:pt x="579023" y="484782"/>
                  </a:lnTo>
                  <a:lnTo>
                    <a:pt x="579707" y="484579"/>
                  </a:lnTo>
                  <a:lnTo>
                    <a:pt x="579840" y="484476"/>
                  </a:lnTo>
                  <a:lnTo>
                    <a:pt x="579840" y="484352"/>
                  </a:lnTo>
                  <a:lnTo>
                    <a:pt x="579796" y="484195"/>
                  </a:lnTo>
                  <a:lnTo>
                    <a:pt x="579586" y="483936"/>
                  </a:lnTo>
                  <a:lnTo>
                    <a:pt x="579398" y="483643"/>
                  </a:lnTo>
                  <a:lnTo>
                    <a:pt x="579332" y="483424"/>
                  </a:lnTo>
                  <a:lnTo>
                    <a:pt x="579222" y="483144"/>
                  </a:lnTo>
                  <a:lnTo>
                    <a:pt x="579056" y="482848"/>
                  </a:lnTo>
                  <a:lnTo>
                    <a:pt x="578781" y="482396"/>
                  </a:lnTo>
                  <a:lnTo>
                    <a:pt x="578648" y="482226"/>
                  </a:lnTo>
                  <a:lnTo>
                    <a:pt x="578372" y="481883"/>
                  </a:lnTo>
                  <a:lnTo>
                    <a:pt x="578229" y="481673"/>
                  </a:lnTo>
                  <a:lnTo>
                    <a:pt x="578174" y="481455"/>
                  </a:lnTo>
                  <a:lnTo>
                    <a:pt x="578097" y="481128"/>
                  </a:lnTo>
                  <a:lnTo>
                    <a:pt x="577997" y="480824"/>
                  </a:lnTo>
                  <a:lnTo>
                    <a:pt x="577799" y="480606"/>
                  </a:lnTo>
                  <a:lnTo>
                    <a:pt x="577479" y="480346"/>
                  </a:lnTo>
                  <a:lnTo>
                    <a:pt x="577280" y="480130"/>
                  </a:lnTo>
                  <a:lnTo>
                    <a:pt x="577092" y="479937"/>
                  </a:lnTo>
                  <a:lnTo>
                    <a:pt x="577092" y="479812"/>
                  </a:lnTo>
                  <a:lnTo>
                    <a:pt x="577192" y="479640"/>
                  </a:lnTo>
                  <a:lnTo>
                    <a:pt x="577379" y="479414"/>
                  </a:lnTo>
                  <a:lnTo>
                    <a:pt x="577699" y="478694"/>
                  </a:lnTo>
                  <a:lnTo>
                    <a:pt x="578052" y="478364"/>
                  </a:lnTo>
                  <a:lnTo>
                    <a:pt x="578383" y="477990"/>
                  </a:lnTo>
                  <a:lnTo>
                    <a:pt x="578571" y="477742"/>
                  </a:lnTo>
                  <a:lnTo>
                    <a:pt x="578726" y="477445"/>
                  </a:lnTo>
                  <a:lnTo>
                    <a:pt x="579012" y="477043"/>
                  </a:lnTo>
                  <a:lnTo>
                    <a:pt x="579189" y="476862"/>
                  </a:lnTo>
                  <a:lnTo>
                    <a:pt x="579432" y="476300"/>
                  </a:lnTo>
                  <a:lnTo>
                    <a:pt x="579564" y="475958"/>
                  </a:lnTo>
                  <a:lnTo>
                    <a:pt x="579785" y="475615"/>
                  </a:lnTo>
                  <a:lnTo>
                    <a:pt x="579917" y="474974"/>
                  </a:lnTo>
                  <a:lnTo>
                    <a:pt x="579983" y="474761"/>
                  </a:lnTo>
                  <a:lnTo>
                    <a:pt x="579983" y="474613"/>
                  </a:lnTo>
                  <a:lnTo>
                    <a:pt x="579829" y="474215"/>
                  </a:lnTo>
                  <a:lnTo>
                    <a:pt x="579818" y="474093"/>
                  </a:lnTo>
                  <a:lnTo>
                    <a:pt x="579862" y="474018"/>
                  </a:lnTo>
                  <a:lnTo>
                    <a:pt x="579983" y="473955"/>
                  </a:lnTo>
                  <a:lnTo>
                    <a:pt x="580149" y="473838"/>
                  </a:lnTo>
                  <a:lnTo>
                    <a:pt x="580314" y="473629"/>
                  </a:lnTo>
                  <a:lnTo>
                    <a:pt x="580491" y="473433"/>
                  </a:lnTo>
                  <a:lnTo>
                    <a:pt x="580524" y="473330"/>
                  </a:lnTo>
                  <a:lnTo>
                    <a:pt x="580524" y="473153"/>
                  </a:lnTo>
                  <a:lnTo>
                    <a:pt x="580424" y="472590"/>
                  </a:lnTo>
                  <a:lnTo>
                    <a:pt x="580303" y="472166"/>
                  </a:lnTo>
                  <a:lnTo>
                    <a:pt x="580347" y="471581"/>
                  </a:lnTo>
                  <a:lnTo>
                    <a:pt x="580314" y="471262"/>
                  </a:lnTo>
                  <a:lnTo>
                    <a:pt x="580347" y="471152"/>
                  </a:lnTo>
                  <a:lnTo>
                    <a:pt x="580414" y="471057"/>
                  </a:lnTo>
                  <a:lnTo>
                    <a:pt x="580689" y="470813"/>
                  </a:lnTo>
                  <a:lnTo>
                    <a:pt x="580722" y="470636"/>
                  </a:lnTo>
                  <a:lnTo>
                    <a:pt x="580700" y="470038"/>
                  </a:lnTo>
                  <a:lnTo>
                    <a:pt x="580689" y="469660"/>
                  </a:lnTo>
                  <a:lnTo>
                    <a:pt x="580767" y="469231"/>
                  </a:lnTo>
                  <a:lnTo>
                    <a:pt x="580855" y="468881"/>
                  </a:lnTo>
                  <a:lnTo>
                    <a:pt x="580998" y="468618"/>
                  </a:lnTo>
                  <a:lnTo>
                    <a:pt x="581109" y="468337"/>
                  </a:lnTo>
                  <a:lnTo>
                    <a:pt x="581318" y="467778"/>
                  </a:lnTo>
                  <a:lnTo>
                    <a:pt x="581782" y="466833"/>
                  </a:lnTo>
                  <a:lnTo>
                    <a:pt x="582245" y="465721"/>
                  </a:lnTo>
                  <a:lnTo>
                    <a:pt x="582311" y="465501"/>
                  </a:lnTo>
                  <a:lnTo>
                    <a:pt x="582333" y="465220"/>
                  </a:lnTo>
                  <a:lnTo>
                    <a:pt x="582289" y="464906"/>
                  </a:lnTo>
                  <a:lnTo>
                    <a:pt x="582256" y="464810"/>
                  </a:lnTo>
                  <a:lnTo>
                    <a:pt x="582124" y="464716"/>
                  </a:lnTo>
                  <a:lnTo>
                    <a:pt x="581914" y="464676"/>
                  </a:lnTo>
                  <a:lnTo>
                    <a:pt x="581429" y="464676"/>
                  </a:lnTo>
                  <a:lnTo>
                    <a:pt x="581219" y="464599"/>
                  </a:lnTo>
                  <a:lnTo>
                    <a:pt x="581053" y="464482"/>
                  </a:lnTo>
                  <a:lnTo>
                    <a:pt x="580855" y="464413"/>
                  </a:lnTo>
                  <a:lnTo>
                    <a:pt x="580601" y="464218"/>
                  </a:lnTo>
                  <a:lnTo>
                    <a:pt x="580590" y="464160"/>
                  </a:lnTo>
                  <a:lnTo>
                    <a:pt x="580590" y="464104"/>
                  </a:lnTo>
                  <a:lnTo>
                    <a:pt x="580733" y="463766"/>
                  </a:lnTo>
                  <a:lnTo>
                    <a:pt x="580910" y="463466"/>
                  </a:lnTo>
                  <a:lnTo>
                    <a:pt x="581120" y="462896"/>
                  </a:lnTo>
                  <a:lnTo>
                    <a:pt x="581175" y="462698"/>
                  </a:lnTo>
                  <a:lnTo>
                    <a:pt x="581142" y="462182"/>
                  </a:lnTo>
                  <a:lnTo>
                    <a:pt x="581086" y="461936"/>
                  </a:lnTo>
                  <a:lnTo>
                    <a:pt x="580921" y="461641"/>
                  </a:lnTo>
                  <a:lnTo>
                    <a:pt x="580722" y="461352"/>
                  </a:lnTo>
                  <a:lnTo>
                    <a:pt x="580557" y="461041"/>
                  </a:lnTo>
                  <a:lnTo>
                    <a:pt x="580535" y="460846"/>
                  </a:lnTo>
                  <a:lnTo>
                    <a:pt x="580557" y="460604"/>
                  </a:lnTo>
                  <a:lnTo>
                    <a:pt x="580579" y="460363"/>
                  </a:lnTo>
                  <a:lnTo>
                    <a:pt x="580513" y="460098"/>
                  </a:lnTo>
                  <a:lnTo>
                    <a:pt x="580380" y="459897"/>
                  </a:lnTo>
                  <a:lnTo>
                    <a:pt x="580193" y="459798"/>
                  </a:lnTo>
                  <a:lnTo>
                    <a:pt x="579774" y="459597"/>
                  </a:lnTo>
                  <a:lnTo>
                    <a:pt x="579432" y="459281"/>
                  </a:lnTo>
                  <a:lnTo>
                    <a:pt x="579310" y="459171"/>
                  </a:lnTo>
                  <a:lnTo>
                    <a:pt x="579266" y="459045"/>
                  </a:lnTo>
                  <a:lnTo>
                    <a:pt x="579321" y="458697"/>
                  </a:lnTo>
                  <a:lnTo>
                    <a:pt x="579520" y="458274"/>
                  </a:lnTo>
                  <a:lnTo>
                    <a:pt x="579807" y="457966"/>
                  </a:lnTo>
                  <a:lnTo>
                    <a:pt x="579994" y="457748"/>
                  </a:lnTo>
                  <a:lnTo>
                    <a:pt x="580270" y="457468"/>
                  </a:lnTo>
                  <a:lnTo>
                    <a:pt x="580502" y="457234"/>
                  </a:lnTo>
                  <a:lnTo>
                    <a:pt x="580546" y="457055"/>
                  </a:lnTo>
                  <a:lnTo>
                    <a:pt x="580557" y="456790"/>
                  </a:lnTo>
                  <a:lnTo>
                    <a:pt x="580535" y="456465"/>
                  </a:lnTo>
                  <a:lnTo>
                    <a:pt x="580369" y="455920"/>
                  </a:lnTo>
                  <a:lnTo>
                    <a:pt x="580281" y="455622"/>
                  </a:lnTo>
                  <a:lnTo>
                    <a:pt x="580248" y="455514"/>
                  </a:lnTo>
                  <a:lnTo>
                    <a:pt x="580259" y="455170"/>
                  </a:lnTo>
                  <a:lnTo>
                    <a:pt x="580402" y="454719"/>
                  </a:lnTo>
                  <a:lnTo>
                    <a:pt x="580491" y="454267"/>
                  </a:lnTo>
                  <a:lnTo>
                    <a:pt x="580678" y="453684"/>
                  </a:lnTo>
                  <a:lnTo>
                    <a:pt x="580789" y="453191"/>
                  </a:lnTo>
                  <a:lnTo>
                    <a:pt x="580833" y="452999"/>
                  </a:lnTo>
                  <a:lnTo>
                    <a:pt x="580866" y="452389"/>
                  </a:lnTo>
                  <a:lnTo>
                    <a:pt x="580976" y="452075"/>
                  </a:lnTo>
                  <a:lnTo>
                    <a:pt x="581142" y="451682"/>
                  </a:lnTo>
                  <a:lnTo>
                    <a:pt x="581263" y="451207"/>
                  </a:lnTo>
                  <a:lnTo>
                    <a:pt x="581318" y="450787"/>
                  </a:lnTo>
                  <a:lnTo>
                    <a:pt x="581340" y="450256"/>
                  </a:lnTo>
                  <a:lnTo>
                    <a:pt x="581451" y="449870"/>
                  </a:lnTo>
                  <a:lnTo>
                    <a:pt x="581815" y="449230"/>
                  </a:lnTo>
                  <a:lnTo>
                    <a:pt x="582035" y="448389"/>
                  </a:lnTo>
                  <a:lnTo>
                    <a:pt x="582102" y="448260"/>
                  </a:lnTo>
                  <a:lnTo>
                    <a:pt x="582421" y="447949"/>
                  </a:lnTo>
                  <a:lnTo>
                    <a:pt x="582554" y="447811"/>
                  </a:lnTo>
                  <a:lnTo>
                    <a:pt x="582719" y="447559"/>
                  </a:lnTo>
                  <a:lnTo>
                    <a:pt x="582841" y="447203"/>
                  </a:lnTo>
                  <a:lnTo>
                    <a:pt x="582984" y="446920"/>
                  </a:lnTo>
                  <a:lnTo>
                    <a:pt x="583106" y="446691"/>
                  </a:lnTo>
                  <a:lnTo>
                    <a:pt x="583139" y="446355"/>
                  </a:lnTo>
                  <a:lnTo>
                    <a:pt x="583337" y="445796"/>
                  </a:lnTo>
                  <a:lnTo>
                    <a:pt x="583481" y="445543"/>
                  </a:lnTo>
                  <a:lnTo>
                    <a:pt x="583867" y="445151"/>
                  </a:lnTo>
                  <a:lnTo>
                    <a:pt x="583966" y="444984"/>
                  </a:lnTo>
                  <a:lnTo>
                    <a:pt x="584087" y="444536"/>
                  </a:lnTo>
                  <a:lnTo>
                    <a:pt x="584154" y="444210"/>
                  </a:lnTo>
                  <a:lnTo>
                    <a:pt x="584220" y="444020"/>
                  </a:lnTo>
                  <a:lnTo>
                    <a:pt x="584220" y="443915"/>
                  </a:lnTo>
                  <a:lnTo>
                    <a:pt x="584087" y="443651"/>
                  </a:lnTo>
                  <a:lnTo>
                    <a:pt x="583922" y="443387"/>
                  </a:lnTo>
                  <a:lnTo>
                    <a:pt x="583470" y="443024"/>
                  </a:lnTo>
                  <a:lnTo>
                    <a:pt x="583348" y="442853"/>
                  </a:lnTo>
                  <a:lnTo>
                    <a:pt x="583260" y="442581"/>
                  </a:lnTo>
                  <a:lnTo>
                    <a:pt x="583150" y="442059"/>
                  </a:lnTo>
                  <a:lnTo>
                    <a:pt x="582984" y="441770"/>
                  </a:lnTo>
                  <a:lnTo>
                    <a:pt x="582874" y="441383"/>
                  </a:lnTo>
                  <a:lnTo>
                    <a:pt x="582863" y="441033"/>
                  </a:lnTo>
                  <a:lnTo>
                    <a:pt x="582786" y="440548"/>
                  </a:lnTo>
                  <a:lnTo>
                    <a:pt x="582697" y="440320"/>
                  </a:lnTo>
                  <a:lnTo>
                    <a:pt x="582444" y="440077"/>
                  </a:lnTo>
                  <a:lnTo>
                    <a:pt x="582201" y="439872"/>
                  </a:lnTo>
                  <a:lnTo>
                    <a:pt x="581947" y="439612"/>
                  </a:lnTo>
                  <a:lnTo>
                    <a:pt x="581760" y="439431"/>
                  </a:lnTo>
                  <a:lnTo>
                    <a:pt x="581627" y="439336"/>
                  </a:lnTo>
                  <a:lnTo>
                    <a:pt x="581605" y="439260"/>
                  </a:lnTo>
                  <a:lnTo>
                    <a:pt x="581649" y="439211"/>
                  </a:lnTo>
                  <a:lnTo>
                    <a:pt x="581881" y="439194"/>
                  </a:lnTo>
                  <a:lnTo>
                    <a:pt x="582113" y="439169"/>
                  </a:lnTo>
                  <a:lnTo>
                    <a:pt x="582455" y="439122"/>
                  </a:lnTo>
                  <a:lnTo>
                    <a:pt x="582764" y="439022"/>
                  </a:lnTo>
                  <a:lnTo>
                    <a:pt x="583006" y="438941"/>
                  </a:lnTo>
                  <a:lnTo>
                    <a:pt x="583227" y="438852"/>
                  </a:lnTo>
                  <a:lnTo>
                    <a:pt x="583315" y="438790"/>
                  </a:lnTo>
                  <a:lnTo>
                    <a:pt x="583403" y="438702"/>
                  </a:lnTo>
                  <a:lnTo>
                    <a:pt x="583635" y="438565"/>
                  </a:lnTo>
                  <a:lnTo>
                    <a:pt x="583856" y="438486"/>
                  </a:lnTo>
                  <a:lnTo>
                    <a:pt x="584054" y="438409"/>
                  </a:lnTo>
                  <a:lnTo>
                    <a:pt x="584242" y="438323"/>
                  </a:lnTo>
                  <a:lnTo>
                    <a:pt x="584385" y="438272"/>
                  </a:lnTo>
                  <a:lnTo>
                    <a:pt x="584584" y="438259"/>
                  </a:lnTo>
                  <a:lnTo>
                    <a:pt x="584705" y="438290"/>
                  </a:lnTo>
                  <a:lnTo>
                    <a:pt x="584827" y="438312"/>
                  </a:lnTo>
                  <a:lnTo>
                    <a:pt x="584981" y="438298"/>
                  </a:lnTo>
                  <a:lnTo>
                    <a:pt x="585114" y="438268"/>
                  </a:lnTo>
                  <a:lnTo>
                    <a:pt x="585213" y="438243"/>
                  </a:lnTo>
                  <a:lnTo>
                    <a:pt x="585334" y="438190"/>
                  </a:lnTo>
                  <a:lnTo>
                    <a:pt x="585610" y="438052"/>
                  </a:lnTo>
                  <a:lnTo>
                    <a:pt x="585709" y="437978"/>
                  </a:lnTo>
                  <a:lnTo>
                    <a:pt x="586029" y="437853"/>
                  </a:lnTo>
                  <a:lnTo>
                    <a:pt x="586217" y="437757"/>
                  </a:lnTo>
                  <a:lnTo>
                    <a:pt x="586349" y="437666"/>
                  </a:lnTo>
                  <a:lnTo>
                    <a:pt x="586415" y="437615"/>
                  </a:lnTo>
                  <a:lnTo>
                    <a:pt x="586482" y="437548"/>
                  </a:lnTo>
                  <a:lnTo>
                    <a:pt x="586559" y="437364"/>
                  </a:lnTo>
                  <a:lnTo>
                    <a:pt x="586581" y="437206"/>
                  </a:lnTo>
                  <a:lnTo>
                    <a:pt x="586581" y="437060"/>
                  </a:lnTo>
                  <a:lnTo>
                    <a:pt x="586548" y="436911"/>
                  </a:lnTo>
                  <a:lnTo>
                    <a:pt x="586493" y="436765"/>
                  </a:lnTo>
                  <a:lnTo>
                    <a:pt x="586404" y="436662"/>
                  </a:lnTo>
                  <a:lnTo>
                    <a:pt x="586338" y="436589"/>
                  </a:lnTo>
                  <a:lnTo>
                    <a:pt x="586294" y="436517"/>
                  </a:lnTo>
                  <a:lnTo>
                    <a:pt x="586283" y="436382"/>
                  </a:lnTo>
                  <a:lnTo>
                    <a:pt x="586316" y="436153"/>
                  </a:lnTo>
                  <a:lnTo>
                    <a:pt x="586382" y="435976"/>
                  </a:lnTo>
                  <a:lnTo>
                    <a:pt x="586504" y="435690"/>
                  </a:lnTo>
                  <a:lnTo>
                    <a:pt x="586614" y="435555"/>
                  </a:lnTo>
                  <a:lnTo>
                    <a:pt x="586835" y="435349"/>
                  </a:lnTo>
                  <a:lnTo>
                    <a:pt x="586923" y="435245"/>
                  </a:lnTo>
                  <a:lnTo>
                    <a:pt x="587000" y="435026"/>
                  </a:lnTo>
                  <a:lnTo>
                    <a:pt x="587011" y="434982"/>
                  </a:lnTo>
                  <a:lnTo>
                    <a:pt x="587100" y="434657"/>
                  </a:lnTo>
                  <a:lnTo>
                    <a:pt x="587221" y="434444"/>
                  </a:lnTo>
                  <a:lnTo>
                    <a:pt x="587243" y="434309"/>
                  </a:lnTo>
                  <a:lnTo>
                    <a:pt x="587221" y="433941"/>
                  </a:lnTo>
                  <a:lnTo>
                    <a:pt x="587265" y="433669"/>
                  </a:lnTo>
                  <a:lnTo>
                    <a:pt x="587309" y="433517"/>
                  </a:lnTo>
                  <a:lnTo>
                    <a:pt x="587431" y="433343"/>
                  </a:lnTo>
                  <a:lnTo>
                    <a:pt x="587651" y="433220"/>
                  </a:lnTo>
                  <a:lnTo>
                    <a:pt x="587850" y="433144"/>
                  </a:lnTo>
                  <a:lnTo>
                    <a:pt x="587993" y="433056"/>
                  </a:lnTo>
                  <a:lnTo>
                    <a:pt x="588148" y="432954"/>
                  </a:lnTo>
                  <a:lnTo>
                    <a:pt x="588401" y="432767"/>
                  </a:lnTo>
                  <a:lnTo>
                    <a:pt x="588699" y="432427"/>
                  </a:lnTo>
                  <a:lnTo>
                    <a:pt x="588810" y="432257"/>
                  </a:lnTo>
                  <a:lnTo>
                    <a:pt x="588942" y="432079"/>
                  </a:lnTo>
                  <a:lnTo>
                    <a:pt x="589052" y="431892"/>
                  </a:lnTo>
                  <a:lnTo>
                    <a:pt x="589207" y="431663"/>
                  </a:lnTo>
                  <a:lnTo>
                    <a:pt x="589505" y="431408"/>
                  </a:lnTo>
                  <a:lnTo>
                    <a:pt x="589670" y="431265"/>
                  </a:lnTo>
                  <a:lnTo>
                    <a:pt x="589836" y="431131"/>
                  </a:lnTo>
                  <a:lnTo>
                    <a:pt x="590012" y="430932"/>
                  </a:lnTo>
                  <a:lnTo>
                    <a:pt x="590123" y="430793"/>
                  </a:lnTo>
                  <a:lnTo>
                    <a:pt x="590167" y="430663"/>
                  </a:lnTo>
                  <a:lnTo>
                    <a:pt x="590299" y="430460"/>
                  </a:lnTo>
                  <a:lnTo>
                    <a:pt x="590376" y="430299"/>
                  </a:lnTo>
                  <a:lnTo>
                    <a:pt x="590498" y="430105"/>
                  </a:lnTo>
                  <a:lnTo>
                    <a:pt x="590542" y="429919"/>
                  </a:lnTo>
                  <a:lnTo>
                    <a:pt x="590575" y="429667"/>
                  </a:lnTo>
                  <a:lnTo>
                    <a:pt x="590619" y="429494"/>
                  </a:lnTo>
                  <a:lnTo>
                    <a:pt x="590851" y="429724"/>
                  </a:lnTo>
                  <a:lnTo>
                    <a:pt x="591005" y="429928"/>
                  </a:lnTo>
                  <a:lnTo>
                    <a:pt x="591215" y="430117"/>
                  </a:lnTo>
                  <a:lnTo>
                    <a:pt x="591391" y="430364"/>
                  </a:lnTo>
                  <a:lnTo>
                    <a:pt x="591524" y="430499"/>
                  </a:lnTo>
                  <a:lnTo>
                    <a:pt x="591766" y="430685"/>
                  </a:lnTo>
                  <a:lnTo>
                    <a:pt x="591932" y="430780"/>
                  </a:lnTo>
                  <a:lnTo>
                    <a:pt x="592164" y="430863"/>
                  </a:lnTo>
                  <a:lnTo>
                    <a:pt x="592329" y="430910"/>
                  </a:lnTo>
                  <a:lnTo>
                    <a:pt x="592484" y="430923"/>
                  </a:lnTo>
                  <a:lnTo>
                    <a:pt x="592627" y="430905"/>
                  </a:lnTo>
                  <a:lnTo>
                    <a:pt x="592737" y="430839"/>
                  </a:lnTo>
                  <a:lnTo>
                    <a:pt x="592881" y="430660"/>
                  </a:lnTo>
                  <a:lnTo>
                    <a:pt x="593002" y="430488"/>
                  </a:lnTo>
                  <a:lnTo>
                    <a:pt x="593024" y="430465"/>
                  </a:lnTo>
                  <a:lnTo>
                    <a:pt x="593179" y="430354"/>
                  </a:lnTo>
                  <a:lnTo>
                    <a:pt x="593344" y="430235"/>
                  </a:lnTo>
                  <a:lnTo>
                    <a:pt x="593510" y="430156"/>
                  </a:lnTo>
                  <a:lnTo>
                    <a:pt x="593686" y="430099"/>
                  </a:lnTo>
                  <a:lnTo>
                    <a:pt x="593830" y="429997"/>
                  </a:lnTo>
                  <a:lnTo>
                    <a:pt x="594072" y="429794"/>
                  </a:lnTo>
                  <a:lnTo>
                    <a:pt x="594216" y="429590"/>
                  </a:lnTo>
                  <a:lnTo>
                    <a:pt x="594271" y="429422"/>
                  </a:lnTo>
                  <a:lnTo>
                    <a:pt x="594470" y="429252"/>
                  </a:lnTo>
                  <a:lnTo>
                    <a:pt x="594657" y="429091"/>
                  </a:lnTo>
                  <a:lnTo>
                    <a:pt x="595032" y="428860"/>
                  </a:lnTo>
                  <a:lnTo>
                    <a:pt x="595330" y="428720"/>
                  </a:lnTo>
                  <a:lnTo>
                    <a:pt x="595650" y="428648"/>
                  </a:lnTo>
                  <a:lnTo>
                    <a:pt x="595805" y="428562"/>
                  </a:lnTo>
                  <a:lnTo>
                    <a:pt x="596113" y="428537"/>
                  </a:lnTo>
                  <a:lnTo>
                    <a:pt x="596566" y="428500"/>
                  </a:lnTo>
                  <a:lnTo>
                    <a:pt x="596952" y="428325"/>
                  </a:lnTo>
                  <a:lnTo>
                    <a:pt x="597140" y="428218"/>
                  </a:lnTo>
                  <a:lnTo>
                    <a:pt x="597360" y="428024"/>
                  </a:lnTo>
                  <a:lnTo>
                    <a:pt x="597625" y="427798"/>
                  </a:lnTo>
                  <a:lnTo>
                    <a:pt x="597779" y="427672"/>
                  </a:lnTo>
                  <a:lnTo>
                    <a:pt x="597879" y="427584"/>
                  </a:lnTo>
                  <a:lnTo>
                    <a:pt x="598221" y="427440"/>
                  </a:lnTo>
                  <a:lnTo>
                    <a:pt x="598320" y="427408"/>
                  </a:lnTo>
                  <a:lnTo>
                    <a:pt x="598993" y="427213"/>
                  </a:lnTo>
                  <a:lnTo>
                    <a:pt x="599104" y="427145"/>
                  </a:lnTo>
                  <a:lnTo>
                    <a:pt x="599291" y="426942"/>
                  </a:lnTo>
                  <a:lnTo>
                    <a:pt x="599412" y="426768"/>
                  </a:lnTo>
                  <a:lnTo>
                    <a:pt x="599600" y="426618"/>
                  </a:lnTo>
                  <a:lnTo>
                    <a:pt x="599876" y="426531"/>
                  </a:lnTo>
                  <a:lnTo>
                    <a:pt x="600119" y="426391"/>
                  </a:lnTo>
                  <a:lnTo>
                    <a:pt x="600350" y="426212"/>
                  </a:lnTo>
                  <a:lnTo>
                    <a:pt x="600549" y="426005"/>
                  </a:lnTo>
                  <a:lnTo>
                    <a:pt x="600825" y="425845"/>
                  </a:lnTo>
                  <a:lnTo>
                    <a:pt x="600968" y="425729"/>
                  </a:lnTo>
                  <a:lnTo>
                    <a:pt x="601156" y="425502"/>
                  </a:lnTo>
                  <a:lnTo>
                    <a:pt x="601310" y="425381"/>
                  </a:lnTo>
                  <a:lnTo>
                    <a:pt x="601564" y="425144"/>
                  </a:lnTo>
                  <a:lnTo>
                    <a:pt x="601718" y="425074"/>
                  </a:lnTo>
                  <a:lnTo>
                    <a:pt x="601740" y="425014"/>
                  </a:lnTo>
                  <a:lnTo>
                    <a:pt x="601751" y="424897"/>
                  </a:lnTo>
                  <a:lnTo>
                    <a:pt x="601707" y="424706"/>
                  </a:lnTo>
                  <a:lnTo>
                    <a:pt x="601641" y="424477"/>
                  </a:lnTo>
                  <a:lnTo>
                    <a:pt x="601454" y="423997"/>
                  </a:lnTo>
                  <a:lnTo>
                    <a:pt x="601432" y="423870"/>
                  </a:lnTo>
                  <a:lnTo>
                    <a:pt x="601442" y="423730"/>
                  </a:lnTo>
                  <a:lnTo>
                    <a:pt x="601553" y="423571"/>
                  </a:lnTo>
                  <a:lnTo>
                    <a:pt x="601597" y="423496"/>
                  </a:lnTo>
                  <a:lnTo>
                    <a:pt x="601696" y="423420"/>
                  </a:lnTo>
                  <a:lnTo>
                    <a:pt x="601851" y="423329"/>
                  </a:lnTo>
                  <a:lnTo>
                    <a:pt x="602082" y="423207"/>
                  </a:lnTo>
                  <a:lnTo>
                    <a:pt x="602248" y="423090"/>
                  </a:lnTo>
                  <a:lnTo>
                    <a:pt x="602358" y="422955"/>
                  </a:lnTo>
                  <a:lnTo>
                    <a:pt x="602413" y="422585"/>
                  </a:lnTo>
                  <a:lnTo>
                    <a:pt x="602491" y="422311"/>
                  </a:lnTo>
                  <a:lnTo>
                    <a:pt x="602491" y="422140"/>
                  </a:lnTo>
                  <a:lnTo>
                    <a:pt x="602491" y="421938"/>
                  </a:lnTo>
                  <a:lnTo>
                    <a:pt x="602491" y="421792"/>
                  </a:lnTo>
                  <a:lnTo>
                    <a:pt x="602568" y="421676"/>
                  </a:lnTo>
                  <a:lnTo>
                    <a:pt x="602645" y="421608"/>
                  </a:lnTo>
                  <a:lnTo>
                    <a:pt x="602767" y="421496"/>
                  </a:lnTo>
                  <a:lnTo>
                    <a:pt x="602844" y="421446"/>
                  </a:lnTo>
                  <a:lnTo>
                    <a:pt x="602921" y="421405"/>
                  </a:lnTo>
                  <a:lnTo>
                    <a:pt x="603064" y="421323"/>
                  </a:lnTo>
                  <a:lnTo>
                    <a:pt x="603142" y="421238"/>
                  </a:lnTo>
                  <a:lnTo>
                    <a:pt x="603230" y="421070"/>
                  </a:lnTo>
                  <a:lnTo>
                    <a:pt x="603351" y="420476"/>
                  </a:lnTo>
                  <a:lnTo>
                    <a:pt x="603451" y="420076"/>
                  </a:lnTo>
                  <a:lnTo>
                    <a:pt x="603484" y="419930"/>
                  </a:lnTo>
                  <a:lnTo>
                    <a:pt x="603506" y="419766"/>
                  </a:lnTo>
                  <a:lnTo>
                    <a:pt x="603495" y="419613"/>
                  </a:lnTo>
                  <a:lnTo>
                    <a:pt x="603439" y="419443"/>
                  </a:lnTo>
                  <a:lnTo>
                    <a:pt x="603451" y="419163"/>
                  </a:lnTo>
                  <a:lnTo>
                    <a:pt x="603517" y="418967"/>
                  </a:lnTo>
                  <a:lnTo>
                    <a:pt x="603616" y="418798"/>
                  </a:lnTo>
                  <a:lnTo>
                    <a:pt x="603870" y="418484"/>
                  </a:lnTo>
                  <a:lnTo>
                    <a:pt x="603980" y="418283"/>
                  </a:lnTo>
                  <a:lnTo>
                    <a:pt x="604090" y="418104"/>
                  </a:lnTo>
                  <a:lnTo>
                    <a:pt x="604135" y="417867"/>
                  </a:lnTo>
                  <a:lnTo>
                    <a:pt x="604146" y="417507"/>
                  </a:lnTo>
                  <a:lnTo>
                    <a:pt x="604168" y="417171"/>
                  </a:lnTo>
                  <a:lnTo>
                    <a:pt x="604179" y="416911"/>
                  </a:lnTo>
                  <a:lnTo>
                    <a:pt x="604212" y="416774"/>
                  </a:lnTo>
                  <a:lnTo>
                    <a:pt x="604267" y="416641"/>
                  </a:lnTo>
                  <a:lnTo>
                    <a:pt x="604355" y="416432"/>
                  </a:lnTo>
                  <a:lnTo>
                    <a:pt x="604510" y="416217"/>
                  </a:lnTo>
                  <a:lnTo>
                    <a:pt x="604576" y="416135"/>
                  </a:lnTo>
                  <a:lnTo>
                    <a:pt x="604686" y="416092"/>
                  </a:lnTo>
                  <a:lnTo>
                    <a:pt x="604896" y="416018"/>
                  </a:lnTo>
                  <a:lnTo>
                    <a:pt x="605050" y="415965"/>
                  </a:lnTo>
                  <a:lnTo>
                    <a:pt x="605227" y="415928"/>
                  </a:lnTo>
                  <a:lnTo>
                    <a:pt x="605370" y="415921"/>
                  </a:lnTo>
                  <a:lnTo>
                    <a:pt x="605547" y="415965"/>
                  </a:lnTo>
                  <a:lnTo>
                    <a:pt x="605745" y="416034"/>
                  </a:lnTo>
                  <a:lnTo>
                    <a:pt x="605878" y="416047"/>
                  </a:lnTo>
                  <a:lnTo>
                    <a:pt x="606032" y="416025"/>
                  </a:lnTo>
                  <a:lnTo>
                    <a:pt x="606198" y="415965"/>
                  </a:lnTo>
                  <a:lnTo>
                    <a:pt x="606363" y="415890"/>
                  </a:lnTo>
                  <a:lnTo>
                    <a:pt x="606507" y="415787"/>
                  </a:lnTo>
                  <a:lnTo>
                    <a:pt x="606573" y="415675"/>
                  </a:lnTo>
                  <a:lnTo>
                    <a:pt x="606584" y="415515"/>
                  </a:lnTo>
                  <a:lnTo>
                    <a:pt x="606540" y="415306"/>
                  </a:lnTo>
                  <a:lnTo>
                    <a:pt x="606507" y="415121"/>
                  </a:lnTo>
                  <a:lnTo>
                    <a:pt x="606496" y="414953"/>
                  </a:lnTo>
                  <a:lnTo>
                    <a:pt x="606529" y="414843"/>
                  </a:lnTo>
                  <a:lnTo>
                    <a:pt x="606573" y="414767"/>
                  </a:lnTo>
                  <a:lnTo>
                    <a:pt x="606683" y="414545"/>
                  </a:lnTo>
                  <a:lnTo>
                    <a:pt x="606860" y="414116"/>
                  </a:lnTo>
                  <a:lnTo>
                    <a:pt x="606893" y="413881"/>
                  </a:lnTo>
                  <a:lnTo>
                    <a:pt x="607014" y="413464"/>
                  </a:lnTo>
                  <a:lnTo>
                    <a:pt x="607158" y="413244"/>
                  </a:lnTo>
                  <a:lnTo>
                    <a:pt x="607522" y="412894"/>
                  </a:lnTo>
                  <a:lnTo>
                    <a:pt x="607853" y="412740"/>
                  </a:lnTo>
                  <a:lnTo>
                    <a:pt x="608250" y="412626"/>
                  </a:lnTo>
                  <a:lnTo>
                    <a:pt x="608482" y="412571"/>
                  </a:lnTo>
                  <a:lnTo>
                    <a:pt x="608780" y="412545"/>
                  </a:lnTo>
                  <a:lnTo>
                    <a:pt x="608978" y="412536"/>
                  </a:lnTo>
                  <a:lnTo>
                    <a:pt x="609121" y="412572"/>
                  </a:lnTo>
                  <a:lnTo>
                    <a:pt x="609375" y="412733"/>
                  </a:lnTo>
                  <a:lnTo>
                    <a:pt x="609541" y="412913"/>
                  </a:lnTo>
                  <a:lnTo>
                    <a:pt x="609662" y="413052"/>
                  </a:lnTo>
                  <a:lnTo>
                    <a:pt x="609817" y="413173"/>
                  </a:lnTo>
                  <a:lnTo>
                    <a:pt x="610048" y="413328"/>
                  </a:lnTo>
                  <a:lnTo>
                    <a:pt x="610490" y="413508"/>
                  </a:lnTo>
                  <a:lnTo>
                    <a:pt x="610699" y="413572"/>
                  </a:lnTo>
                  <a:lnTo>
                    <a:pt x="610953" y="413612"/>
                  </a:lnTo>
                  <a:lnTo>
                    <a:pt x="611284" y="413551"/>
                  </a:lnTo>
                  <a:lnTo>
                    <a:pt x="611560" y="413500"/>
                  </a:lnTo>
                  <a:lnTo>
                    <a:pt x="611902" y="413337"/>
                  </a:lnTo>
                  <a:lnTo>
                    <a:pt x="612089" y="413190"/>
                  </a:lnTo>
                  <a:lnTo>
                    <a:pt x="612211" y="413042"/>
                  </a:lnTo>
                  <a:lnTo>
                    <a:pt x="612288" y="412814"/>
                  </a:lnTo>
                  <a:lnTo>
                    <a:pt x="612376" y="412536"/>
                  </a:lnTo>
                  <a:lnTo>
                    <a:pt x="612509" y="412283"/>
                  </a:lnTo>
                  <a:lnTo>
                    <a:pt x="612498" y="412018"/>
                  </a:lnTo>
                  <a:lnTo>
                    <a:pt x="612531" y="411782"/>
                  </a:lnTo>
                  <a:lnTo>
                    <a:pt x="612409" y="411709"/>
                  </a:lnTo>
                  <a:lnTo>
                    <a:pt x="612167" y="411700"/>
                  </a:lnTo>
                  <a:lnTo>
                    <a:pt x="611880" y="411709"/>
                  </a:lnTo>
                  <a:lnTo>
                    <a:pt x="611538" y="411659"/>
                  </a:lnTo>
                  <a:lnTo>
                    <a:pt x="611416" y="411581"/>
                  </a:lnTo>
                  <a:lnTo>
                    <a:pt x="611118" y="411391"/>
                  </a:lnTo>
                  <a:lnTo>
                    <a:pt x="610809" y="411083"/>
                  </a:lnTo>
                  <a:lnTo>
                    <a:pt x="610666" y="410893"/>
                  </a:lnTo>
                  <a:lnTo>
                    <a:pt x="610556" y="410748"/>
                  </a:lnTo>
                  <a:lnTo>
                    <a:pt x="610446" y="410607"/>
                  </a:lnTo>
                  <a:lnTo>
                    <a:pt x="610324" y="410411"/>
                  </a:lnTo>
                  <a:lnTo>
                    <a:pt x="610291" y="410099"/>
                  </a:lnTo>
                  <a:lnTo>
                    <a:pt x="610324" y="409731"/>
                  </a:lnTo>
                  <a:lnTo>
                    <a:pt x="610335" y="409510"/>
                  </a:lnTo>
                  <a:lnTo>
                    <a:pt x="610357" y="409281"/>
                  </a:lnTo>
                  <a:lnTo>
                    <a:pt x="610335" y="409081"/>
                  </a:lnTo>
                  <a:lnTo>
                    <a:pt x="610324" y="408892"/>
                  </a:lnTo>
                  <a:lnTo>
                    <a:pt x="610379" y="408661"/>
                  </a:lnTo>
                  <a:lnTo>
                    <a:pt x="610446" y="408475"/>
                  </a:lnTo>
                  <a:lnTo>
                    <a:pt x="610468" y="408281"/>
                  </a:lnTo>
                  <a:lnTo>
                    <a:pt x="610368" y="407969"/>
                  </a:lnTo>
                  <a:lnTo>
                    <a:pt x="610280" y="407865"/>
                  </a:lnTo>
                  <a:lnTo>
                    <a:pt x="610148" y="407765"/>
                  </a:lnTo>
                  <a:lnTo>
                    <a:pt x="610103" y="407661"/>
                  </a:lnTo>
                  <a:lnTo>
                    <a:pt x="610081" y="407548"/>
                  </a:lnTo>
                  <a:lnTo>
                    <a:pt x="610081" y="407000"/>
                  </a:lnTo>
                  <a:lnTo>
                    <a:pt x="610015" y="406602"/>
                  </a:lnTo>
                  <a:lnTo>
                    <a:pt x="610004" y="406300"/>
                  </a:lnTo>
                  <a:lnTo>
                    <a:pt x="610015" y="406028"/>
                  </a:lnTo>
                  <a:lnTo>
                    <a:pt x="610070" y="405832"/>
                  </a:lnTo>
                  <a:lnTo>
                    <a:pt x="610070" y="405420"/>
                  </a:lnTo>
                  <a:lnTo>
                    <a:pt x="610070" y="405269"/>
                  </a:lnTo>
                  <a:lnTo>
                    <a:pt x="610103" y="405007"/>
                  </a:lnTo>
                  <a:lnTo>
                    <a:pt x="610125" y="404726"/>
                  </a:lnTo>
                  <a:lnTo>
                    <a:pt x="610092" y="404423"/>
                  </a:lnTo>
                  <a:lnTo>
                    <a:pt x="610059" y="404211"/>
                  </a:lnTo>
                  <a:lnTo>
                    <a:pt x="610026" y="404012"/>
                  </a:lnTo>
                  <a:lnTo>
                    <a:pt x="609905" y="403852"/>
                  </a:lnTo>
                  <a:lnTo>
                    <a:pt x="609784" y="403533"/>
                  </a:lnTo>
                  <a:lnTo>
                    <a:pt x="609728" y="403462"/>
                  </a:lnTo>
                  <a:lnTo>
                    <a:pt x="609287" y="403086"/>
                  </a:lnTo>
                  <a:lnTo>
                    <a:pt x="609099" y="402999"/>
                  </a:lnTo>
                  <a:lnTo>
                    <a:pt x="608923" y="402908"/>
                  </a:lnTo>
                  <a:lnTo>
                    <a:pt x="608757" y="402864"/>
                  </a:lnTo>
                  <a:lnTo>
                    <a:pt x="608658" y="402808"/>
                  </a:lnTo>
                  <a:lnTo>
                    <a:pt x="608537" y="402712"/>
                  </a:lnTo>
                  <a:lnTo>
                    <a:pt x="608504" y="402653"/>
                  </a:lnTo>
                  <a:lnTo>
                    <a:pt x="608493" y="402618"/>
                  </a:lnTo>
                  <a:lnTo>
                    <a:pt x="608515" y="402562"/>
                  </a:lnTo>
                  <a:lnTo>
                    <a:pt x="608570" y="402506"/>
                  </a:lnTo>
                  <a:lnTo>
                    <a:pt x="608713" y="402293"/>
                  </a:lnTo>
                  <a:lnTo>
                    <a:pt x="608846" y="402021"/>
                  </a:lnTo>
                  <a:lnTo>
                    <a:pt x="608912" y="401847"/>
                  </a:lnTo>
                  <a:lnTo>
                    <a:pt x="608923" y="401674"/>
                  </a:lnTo>
                  <a:lnTo>
                    <a:pt x="608901" y="401457"/>
                  </a:lnTo>
                  <a:lnTo>
                    <a:pt x="608824" y="401205"/>
                  </a:lnTo>
                  <a:lnTo>
                    <a:pt x="608835" y="400855"/>
                  </a:lnTo>
                  <a:lnTo>
                    <a:pt x="608879" y="400605"/>
                  </a:lnTo>
                  <a:lnTo>
                    <a:pt x="608978" y="400336"/>
                  </a:lnTo>
                  <a:lnTo>
                    <a:pt x="609000" y="400149"/>
                  </a:lnTo>
                  <a:lnTo>
                    <a:pt x="609044" y="399908"/>
                  </a:lnTo>
                  <a:lnTo>
                    <a:pt x="609033" y="399754"/>
                  </a:lnTo>
                  <a:lnTo>
                    <a:pt x="609022" y="399642"/>
                  </a:lnTo>
                  <a:lnTo>
                    <a:pt x="608978" y="399503"/>
                  </a:lnTo>
                  <a:lnTo>
                    <a:pt x="608901" y="399420"/>
                  </a:lnTo>
                  <a:lnTo>
                    <a:pt x="608691" y="399208"/>
                  </a:lnTo>
                  <a:lnTo>
                    <a:pt x="608647" y="399163"/>
                  </a:lnTo>
                  <a:lnTo>
                    <a:pt x="608471" y="398986"/>
                  </a:lnTo>
                  <a:lnTo>
                    <a:pt x="608437" y="398966"/>
                  </a:lnTo>
                  <a:lnTo>
                    <a:pt x="608118" y="398808"/>
                  </a:lnTo>
                  <a:lnTo>
                    <a:pt x="608062" y="398723"/>
                  </a:lnTo>
                  <a:lnTo>
                    <a:pt x="607996" y="398630"/>
                  </a:lnTo>
                  <a:lnTo>
                    <a:pt x="607930" y="398470"/>
                  </a:lnTo>
                  <a:lnTo>
                    <a:pt x="607952" y="398322"/>
                  </a:lnTo>
                  <a:lnTo>
                    <a:pt x="607985" y="398206"/>
                  </a:lnTo>
                  <a:lnTo>
                    <a:pt x="608029" y="398072"/>
                  </a:lnTo>
                  <a:lnTo>
                    <a:pt x="608051" y="397951"/>
                  </a:lnTo>
                  <a:lnTo>
                    <a:pt x="608007" y="397843"/>
                  </a:lnTo>
                  <a:lnTo>
                    <a:pt x="607886" y="397722"/>
                  </a:lnTo>
                  <a:lnTo>
                    <a:pt x="607599" y="397535"/>
                  </a:lnTo>
                  <a:lnTo>
                    <a:pt x="607356" y="397379"/>
                  </a:lnTo>
                  <a:lnTo>
                    <a:pt x="607202" y="397241"/>
                  </a:lnTo>
                  <a:lnTo>
                    <a:pt x="607124" y="397106"/>
                  </a:lnTo>
                  <a:lnTo>
                    <a:pt x="607036" y="396881"/>
                  </a:lnTo>
                  <a:lnTo>
                    <a:pt x="607025" y="396708"/>
                  </a:lnTo>
                  <a:lnTo>
                    <a:pt x="607080" y="396446"/>
                  </a:lnTo>
                  <a:lnTo>
                    <a:pt x="607080" y="396444"/>
                  </a:lnTo>
                  <a:lnTo>
                    <a:pt x="607102" y="396383"/>
                  </a:lnTo>
                  <a:lnTo>
                    <a:pt x="607102" y="396219"/>
                  </a:lnTo>
                  <a:lnTo>
                    <a:pt x="607102" y="396024"/>
                  </a:lnTo>
                  <a:lnTo>
                    <a:pt x="607224" y="395808"/>
                  </a:lnTo>
                  <a:lnTo>
                    <a:pt x="607389" y="395656"/>
                  </a:lnTo>
                  <a:lnTo>
                    <a:pt x="607621" y="395479"/>
                  </a:lnTo>
                  <a:lnTo>
                    <a:pt x="607820" y="395297"/>
                  </a:lnTo>
                  <a:lnTo>
                    <a:pt x="607908" y="395167"/>
                  </a:lnTo>
                  <a:lnTo>
                    <a:pt x="608040" y="394967"/>
                  </a:lnTo>
                  <a:lnTo>
                    <a:pt x="608129" y="394875"/>
                  </a:lnTo>
                  <a:lnTo>
                    <a:pt x="608096" y="394781"/>
                  </a:lnTo>
                  <a:lnTo>
                    <a:pt x="608018" y="394673"/>
                  </a:lnTo>
                  <a:lnTo>
                    <a:pt x="607886" y="394617"/>
                  </a:lnTo>
                  <a:lnTo>
                    <a:pt x="607731" y="394531"/>
                  </a:lnTo>
                  <a:lnTo>
                    <a:pt x="607588" y="394430"/>
                  </a:lnTo>
                  <a:lnTo>
                    <a:pt x="607367" y="394266"/>
                  </a:lnTo>
                  <a:lnTo>
                    <a:pt x="607257" y="394072"/>
                  </a:lnTo>
                  <a:lnTo>
                    <a:pt x="607180" y="393873"/>
                  </a:lnTo>
                  <a:lnTo>
                    <a:pt x="607147" y="393660"/>
                  </a:lnTo>
                  <a:lnTo>
                    <a:pt x="607191" y="393331"/>
                  </a:lnTo>
                  <a:lnTo>
                    <a:pt x="607246" y="393149"/>
                  </a:lnTo>
                  <a:lnTo>
                    <a:pt x="607323" y="392958"/>
                  </a:lnTo>
                  <a:lnTo>
                    <a:pt x="607400" y="392785"/>
                  </a:lnTo>
                  <a:lnTo>
                    <a:pt x="607511" y="392574"/>
                  </a:lnTo>
                  <a:lnTo>
                    <a:pt x="607599" y="392375"/>
                  </a:lnTo>
                  <a:lnTo>
                    <a:pt x="607720" y="392176"/>
                  </a:lnTo>
                  <a:lnTo>
                    <a:pt x="607875" y="391967"/>
                  </a:lnTo>
                  <a:lnTo>
                    <a:pt x="607952" y="391837"/>
                  </a:lnTo>
                  <a:lnTo>
                    <a:pt x="608029" y="391777"/>
                  </a:lnTo>
                  <a:lnTo>
                    <a:pt x="608195" y="391777"/>
                  </a:lnTo>
                  <a:lnTo>
                    <a:pt x="608449" y="391898"/>
                  </a:lnTo>
                  <a:lnTo>
                    <a:pt x="608713" y="392080"/>
                  </a:lnTo>
                  <a:lnTo>
                    <a:pt x="608890" y="392158"/>
                  </a:lnTo>
                  <a:lnTo>
                    <a:pt x="609077" y="392210"/>
                  </a:lnTo>
                  <a:lnTo>
                    <a:pt x="609177" y="392269"/>
                  </a:lnTo>
                  <a:lnTo>
                    <a:pt x="609386" y="392366"/>
                  </a:lnTo>
                  <a:lnTo>
                    <a:pt x="609552" y="392468"/>
                  </a:lnTo>
                  <a:lnTo>
                    <a:pt x="609806" y="392656"/>
                  </a:lnTo>
                  <a:lnTo>
                    <a:pt x="609850" y="392673"/>
                  </a:lnTo>
                  <a:lnTo>
                    <a:pt x="609982" y="392737"/>
                  </a:lnTo>
                  <a:lnTo>
                    <a:pt x="610170" y="392742"/>
                  </a:lnTo>
                  <a:lnTo>
                    <a:pt x="610346" y="392704"/>
                  </a:lnTo>
                  <a:lnTo>
                    <a:pt x="610622" y="392675"/>
                  </a:lnTo>
                  <a:lnTo>
                    <a:pt x="610721" y="392671"/>
                  </a:lnTo>
                  <a:lnTo>
                    <a:pt x="611008" y="392659"/>
                  </a:lnTo>
                  <a:lnTo>
                    <a:pt x="611140" y="392695"/>
                  </a:lnTo>
                  <a:lnTo>
                    <a:pt x="611273" y="392802"/>
                  </a:lnTo>
                  <a:lnTo>
                    <a:pt x="611317" y="392846"/>
                  </a:lnTo>
                  <a:lnTo>
                    <a:pt x="611361" y="392904"/>
                  </a:lnTo>
                  <a:lnTo>
                    <a:pt x="611549" y="393073"/>
                  </a:lnTo>
                  <a:lnTo>
                    <a:pt x="611714" y="393153"/>
                  </a:lnTo>
                  <a:lnTo>
                    <a:pt x="611902" y="393193"/>
                  </a:lnTo>
                  <a:lnTo>
                    <a:pt x="612012" y="393218"/>
                  </a:lnTo>
                  <a:lnTo>
                    <a:pt x="612266" y="393250"/>
                  </a:lnTo>
                  <a:lnTo>
                    <a:pt x="612542" y="393220"/>
                  </a:lnTo>
                  <a:lnTo>
                    <a:pt x="612564" y="393219"/>
                  </a:lnTo>
                  <a:lnTo>
                    <a:pt x="612829" y="393203"/>
                  </a:lnTo>
                  <a:lnTo>
                    <a:pt x="612895" y="393172"/>
                  </a:lnTo>
                  <a:lnTo>
                    <a:pt x="612928" y="393096"/>
                  </a:lnTo>
                  <a:lnTo>
                    <a:pt x="613016" y="392705"/>
                  </a:lnTo>
                  <a:lnTo>
                    <a:pt x="613093" y="392417"/>
                  </a:lnTo>
                  <a:lnTo>
                    <a:pt x="613149" y="392244"/>
                  </a:lnTo>
                  <a:lnTo>
                    <a:pt x="613292" y="392115"/>
                  </a:lnTo>
                  <a:lnTo>
                    <a:pt x="613457" y="392011"/>
                  </a:lnTo>
                  <a:lnTo>
                    <a:pt x="613579" y="391935"/>
                  </a:lnTo>
                  <a:lnTo>
                    <a:pt x="613755" y="391757"/>
                  </a:lnTo>
                  <a:lnTo>
                    <a:pt x="613932" y="391560"/>
                  </a:lnTo>
                  <a:lnTo>
                    <a:pt x="614009" y="391469"/>
                  </a:lnTo>
                  <a:lnTo>
                    <a:pt x="614053" y="391428"/>
                  </a:lnTo>
                  <a:lnTo>
                    <a:pt x="614097" y="391392"/>
                  </a:lnTo>
                  <a:lnTo>
                    <a:pt x="614186" y="391355"/>
                  </a:lnTo>
                  <a:lnTo>
                    <a:pt x="614296" y="391385"/>
                  </a:lnTo>
                  <a:lnTo>
                    <a:pt x="614417" y="391471"/>
                  </a:lnTo>
                  <a:lnTo>
                    <a:pt x="614450" y="391506"/>
                  </a:lnTo>
                  <a:lnTo>
                    <a:pt x="614572" y="391660"/>
                  </a:lnTo>
                  <a:lnTo>
                    <a:pt x="614737" y="391751"/>
                  </a:lnTo>
                  <a:lnTo>
                    <a:pt x="614947" y="391790"/>
                  </a:lnTo>
                  <a:lnTo>
                    <a:pt x="615190" y="391837"/>
                  </a:lnTo>
                  <a:lnTo>
                    <a:pt x="615421" y="391898"/>
                  </a:lnTo>
                  <a:lnTo>
                    <a:pt x="615642" y="391958"/>
                  </a:lnTo>
                  <a:lnTo>
                    <a:pt x="615808" y="391975"/>
                  </a:lnTo>
                  <a:lnTo>
                    <a:pt x="615863" y="391974"/>
                  </a:lnTo>
                  <a:lnTo>
                    <a:pt x="615918" y="391972"/>
                  </a:lnTo>
                  <a:lnTo>
                    <a:pt x="616083" y="391929"/>
                  </a:lnTo>
                  <a:lnTo>
                    <a:pt x="616227" y="391869"/>
                  </a:lnTo>
                  <a:lnTo>
                    <a:pt x="616425" y="391708"/>
                  </a:lnTo>
                  <a:lnTo>
                    <a:pt x="616525" y="391538"/>
                  </a:lnTo>
                  <a:lnTo>
                    <a:pt x="616635" y="391322"/>
                  </a:lnTo>
                  <a:lnTo>
                    <a:pt x="616679" y="391097"/>
                  </a:lnTo>
                  <a:lnTo>
                    <a:pt x="616734" y="390868"/>
                  </a:lnTo>
                  <a:lnTo>
                    <a:pt x="616812" y="390708"/>
                  </a:lnTo>
                  <a:lnTo>
                    <a:pt x="616889" y="390677"/>
                  </a:lnTo>
                  <a:lnTo>
                    <a:pt x="617043" y="390677"/>
                  </a:lnTo>
                  <a:lnTo>
                    <a:pt x="617275" y="390868"/>
                  </a:lnTo>
                  <a:lnTo>
                    <a:pt x="617562" y="391197"/>
                  </a:lnTo>
                  <a:lnTo>
                    <a:pt x="617694" y="391365"/>
                  </a:lnTo>
                  <a:lnTo>
                    <a:pt x="617849" y="391569"/>
                  </a:lnTo>
                  <a:lnTo>
                    <a:pt x="618058" y="391704"/>
                  </a:lnTo>
                  <a:lnTo>
                    <a:pt x="618312" y="391821"/>
                  </a:lnTo>
                  <a:lnTo>
                    <a:pt x="618466" y="391833"/>
                  </a:lnTo>
                  <a:lnTo>
                    <a:pt x="618731" y="391837"/>
                  </a:lnTo>
                  <a:lnTo>
                    <a:pt x="618919" y="391812"/>
                  </a:lnTo>
                  <a:lnTo>
                    <a:pt x="619140" y="391734"/>
                  </a:lnTo>
                  <a:lnTo>
                    <a:pt x="619404" y="391648"/>
                  </a:lnTo>
                  <a:lnTo>
                    <a:pt x="619537" y="391578"/>
                  </a:lnTo>
                  <a:lnTo>
                    <a:pt x="619669" y="391405"/>
                  </a:lnTo>
                  <a:lnTo>
                    <a:pt x="619801" y="391075"/>
                  </a:lnTo>
                  <a:lnTo>
                    <a:pt x="619824" y="391020"/>
                  </a:lnTo>
                  <a:lnTo>
                    <a:pt x="620000" y="390705"/>
                  </a:lnTo>
                  <a:lnTo>
                    <a:pt x="620144" y="390320"/>
                  </a:lnTo>
                  <a:lnTo>
                    <a:pt x="620331" y="389857"/>
                  </a:lnTo>
                  <a:lnTo>
                    <a:pt x="620441" y="389666"/>
                  </a:lnTo>
                  <a:lnTo>
                    <a:pt x="620497" y="389600"/>
                  </a:lnTo>
                  <a:lnTo>
                    <a:pt x="620596" y="389472"/>
                  </a:lnTo>
                  <a:lnTo>
                    <a:pt x="620728" y="389181"/>
                  </a:lnTo>
                  <a:lnTo>
                    <a:pt x="620817" y="388879"/>
                  </a:lnTo>
                  <a:lnTo>
                    <a:pt x="620916" y="388553"/>
                  </a:lnTo>
                  <a:lnTo>
                    <a:pt x="620993" y="388198"/>
                  </a:lnTo>
                  <a:lnTo>
                    <a:pt x="621092" y="388030"/>
                  </a:lnTo>
                  <a:lnTo>
                    <a:pt x="621192" y="387860"/>
                  </a:lnTo>
                  <a:lnTo>
                    <a:pt x="621357" y="387564"/>
                  </a:lnTo>
                  <a:lnTo>
                    <a:pt x="621479" y="387391"/>
                  </a:lnTo>
                  <a:lnTo>
                    <a:pt x="621600" y="387222"/>
                  </a:lnTo>
                  <a:lnTo>
                    <a:pt x="621688" y="387105"/>
                  </a:lnTo>
                  <a:lnTo>
                    <a:pt x="621843" y="386899"/>
                  </a:lnTo>
                  <a:lnTo>
                    <a:pt x="621909" y="386804"/>
                  </a:lnTo>
                  <a:lnTo>
                    <a:pt x="622019" y="386643"/>
                  </a:lnTo>
                  <a:lnTo>
                    <a:pt x="622151" y="386470"/>
                  </a:lnTo>
                  <a:lnTo>
                    <a:pt x="622306" y="386201"/>
                  </a:lnTo>
                  <a:lnTo>
                    <a:pt x="622405" y="385901"/>
                  </a:lnTo>
                  <a:lnTo>
                    <a:pt x="622516" y="385788"/>
                  </a:lnTo>
                  <a:lnTo>
                    <a:pt x="622560" y="385655"/>
                  </a:lnTo>
                  <a:lnTo>
                    <a:pt x="622416" y="385420"/>
                  </a:lnTo>
                  <a:lnTo>
                    <a:pt x="622295" y="385083"/>
                  </a:lnTo>
                  <a:lnTo>
                    <a:pt x="622151" y="384805"/>
                  </a:lnTo>
                  <a:lnTo>
                    <a:pt x="621732" y="384399"/>
                  </a:lnTo>
                  <a:lnTo>
                    <a:pt x="621247" y="384132"/>
                  </a:lnTo>
                  <a:lnTo>
                    <a:pt x="621004" y="384009"/>
                  </a:lnTo>
                  <a:lnTo>
                    <a:pt x="620894" y="383911"/>
                  </a:lnTo>
                  <a:lnTo>
                    <a:pt x="620817" y="383765"/>
                  </a:lnTo>
                  <a:lnTo>
                    <a:pt x="620629" y="383431"/>
                  </a:lnTo>
                  <a:lnTo>
                    <a:pt x="620475" y="383281"/>
                  </a:lnTo>
                  <a:lnTo>
                    <a:pt x="620188" y="382945"/>
                  </a:lnTo>
                  <a:lnTo>
                    <a:pt x="619890" y="382795"/>
                  </a:lnTo>
                  <a:lnTo>
                    <a:pt x="619625" y="382741"/>
                  </a:lnTo>
                  <a:lnTo>
                    <a:pt x="619482" y="382710"/>
                  </a:lnTo>
                  <a:lnTo>
                    <a:pt x="619140" y="382783"/>
                  </a:lnTo>
                  <a:lnTo>
                    <a:pt x="618466" y="383136"/>
                  </a:lnTo>
                  <a:lnTo>
                    <a:pt x="618257" y="383149"/>
                  </a:lnTo>
                  <a:lnTo>
                    <a:pt x="618003" y="383109"/>
                  </a:lnTo>
                  <a:lnTo>
                    <a:pt x="617871" y="383036"/>
                  </a:lnTo>
                  <a:lnTo>
                    <a:pt x="617396" y="382550"/>
                  </a:lnTo>
                  <a:lnTo>
                    <a:pt x="617308" y="382458"/>
                  </a:lnTo>
                  <a:lnTo>
                    <a:pt x="617176" y="382464"/>
                  </a:lnTo>
                  <a:lnTo>
                    <a:pt x="617032" y="382479"/>
                  </a:lnTo>
                  <a:lnTo>
                    <a:pt x="616911" y="382518"/>
                  </a:lnTo>
                  <a:lnTo>
                    <a:pt x="616778" y="382567"/>
                  </a:lnTo>
                  <a:lnTo>
                    <a:pt x="616745" y="382579"/>
                  </a:lnTo>
                  <a:lnTo>
                    <a:pt x="616602" y="382686"/>
                  </a:lnTo>
                  <a:lnTo>
                    <a:pt x="616580" y="382857"/>
                  </a:lnTo>
                  <a:lnTo>
                    <a:pt x="616492" y="382978"/>
                  </a:lnTo>
                  <a:lnTo>
                    <a:pt x="616282" y="383053"/>
                  </a:lnTo>
                  <a:lnTo>
                    <a:pt x="616105" y="383195"/>
                  </a:lnTo>
                  <a:lnTo>
                    <a:pt x="616039" y="383299"/>
                  </a:lnTo>
                  <a:lnTo>
                    <a:pt x="615940" y="383453"/>
                  </a:lnTo>
                  <a:lnTo>
                    <a:pt x="615808" y="383514"/>
                  </a:lnTo>
                  <a:lnTo>
                    <a:pt x="615653" y="383558"/>
                  </a:lnTo>
                  <a:lnTo>
                    <a:pt x="615454" y="383587"/>
                  </a:lnTo>
                  <a:lnTo>
                    <a:pt x="615079" y="383599"/>
                  </a:lnTo>
                  <a:lnTo>
                    <a:pt x="614903" y="383587"/>
                  </a:lnTo>
                  <a:lnTo>
                    <a:pt x="614759" y="383560"/>
                  </a:lnTo>
                  <a:lnTo>
                    <a:pt x="614627" y="383481"/>
                  </a:lnTo>
                  <a:lnTo>
                    <a:pt x="614528" y="383421"/>
                  </a:lnTo>
                  <a:lnTo>
                    <a:pt x="614395" y="383356"/>
                  </a:lnTo>
                  <a:lnTo>
                    <a:pt x="613899" y="383174"/>
                  </a:lnTo>
                  <a:lnTo>
                    <a:pt x="613579" y="383128"/>
                  </a:lnTo>
                  <a:lnTo>
                    <a:pt x="613270" y="383177"/>
                  </a:lnTo>
                  <a:lnTo>
                    <a:pt x="613071" y="383248"/>
                  </a:lnTo>
                  <a:lnTo>
                    <a:pt x="612873" y="383269"/>
                  </a:lnTo>
                  <a:lnTo>
                    <a:pt x="612685" y="383269"/>
                  </a:lnTo>
                  <a:lnTo>
                    <a:pt x="612431" y="383205"/>
                  </a:lnTo>
                  <a:lnTo>
                    <a:pt x="612266" y="383081"/>
                  </a:lnTo>
                  <a:lnTo>
                    <a:pt x="612167" y="383006"/>
                  </a:lnTo>
                  <a:lnTo>
                    <a:pt x="611858" y="382775"/>
                  </a:lnTo>
                  <a:lnTo>
                    <a:pt x="611582" y="382569"/>
                  </a:lnTo>
                  <a:lnTo>
                    <a:pt x="611383" y="382440"/>
                  </a:lnTo>
                  <a:lnTo>
                    <a:pt x="611163" y="382372"/>
                  </a:lnTo>
                  <a:lnTo>
                    <a:pt x="610799" y="382376"/>
                  </a:lnTo>
                  <a:lnTo>
                    <a:pt x="610622" y="382359"/>
                  </a:lnTo>
                  <a:lnTo>
                    <a:pt x="610534" y="382283"/>
                  </a:lnTo>
                  <a:lnTo>
                    <a:pt x="610512" y="382011"/>
                  </a:lnTo>
                  <a:lnTo>
                    <a:pt x="610523" y="381815"/>
                  </a:lnTo>
                  <a:lnTo>
                    <a:pt x="610512" y="381707"/>
                  </a:lnTo>
                  <a:lnTo>
                    <a:pt x="610313" y="381043"/>
                  </a:lnTo>
                  <a:lnTo>
                    <a:pt x="610324" y="380871"/>
                  </a:lnTo>
                  <a:lnTo>
                    <a:pt x="610446" y="380719"/>
                  </a:lnTo>
                  <a:lnTo>
                    <a:pt x="610942" y="380298"/>
                  </a:lnTo>
                  <a:lnTo>
                    <a:pt x="611328" y="379922"/>
                  </a:lnTo>
                  <a:lnTo>
                    <a:pt x="611494" y="379686"/>
                  </a:lnTo>
                  <a:lnTo>
                    <a:pt x="611549" y="379537"/>
                  </a:lnTo>
                  <a:lnTo>
                    <a:pt x="611626" y="379362"/>
                  </a:lnTo>
                  <a:lnTo>
                    <a:pt x="611659" y="379185"/>
                  </a:lnTo>
                  <a:lnTo>
                    <a:pt x="611681" y="379036"/>
                  </a:lnTo>
                  <a:lnTo>
                    <a:pt x="611681" y="378773"/>
                  </a:lnTo>
                  <a:lnTo>
                    <a:pt x="611714" y="378632"/>
                  </a:lnTo>
                  <a:lnTo>
                    <a:pt x="611747" y="378456"/>
                  </a:lnTo>
                  <a:lnTo>
                    <a:pt x="611990" y="378016"/>
                  </a:lnTo>
                  <a:lnTo>
                    <a:pt x="612145" y="377808"/>
                  </a:lnTo>
                  <a:lnTo>
                    <a:pt x="612156" y="377563"/>
                  </a:lnTo>
                  <a:lnTo>
                    <a:pt x="612145" y="377362"/>
                  </a:lnTo>
                  <a:lnTo>
                    <a:pt x="612023" y="377165"/>
                  </a:lnTo>
                  <a:lnTo>
                    <a:pt x="611747" y="376921"/>
                  </a:lnTo>
                  <a:lnTo>
                    <a:pt x="611483" y="376665"/>
                  </a:lnTo>
                  <a:lnTo>
                    <a:pt x="611152" y="376312"/>
                  </a:lnTo>
                  <a:lnTo>
                    <a:pt x="610997" y="375951"/>
                  </a:lnTo>
                  <a:lnTo>
                    <a:pt x="610986" y="375905"/>
                  </a:lnTo>
                  <a:lnTo>
                    <a:pt x="610931" y="375796"/>
                  </a:lnTo>
                  <a:lnTo>
                    <a:pt x="610865" y="375625"/>
                  </a:lnTo>
                  <a:lnTo>
                    <a:pt x="610743" y="375416"/>
                  </a:lnTo>
                  <a:lnTo>
                    <a:pt x="610611" y="375207"/>
                  </a:lnTo>
                  <a:lnTo>
                    <a:pt x="610567" y="375131"/>
                  </a:lnTo>
                  <a:lnTo>
                    <a:pt x="610456" y="375015"/>
                  </a:lnTo>
                  <a:lnTo>
                    <a:pt x="610346" y="374935"/>
                  </a:lnTo>
                  <a:lnTo>
                    <a:pt x="610192" y="374822"/>
                  </a:lnTo>
                  <a:lnTo>
                    <a:pt x="610081" y="374743"/>
                  </a:lnTo>
                  <a:lnTo>
                    <a:pt x="609629" y="374592"/>
                  </a:lnTo>
                  <a:lnTo>
                    <a:pt x="609408" y="374570"/>
                  </a:lnTo>
                  <a:lnTo>
                    <a:pt x="609133" y="374539"/>
                  </a:lnTo>
                  <a:lnTo>
                    <a:pt x="608702" y="374414"/>
                  </a:lnTo>
                  <a:lnTo>
                    <a:pt x="608228" y="374344"/>
                  </a:lnTo>
                  <a:lnTo>
                    <a:pt x="608073" y="374266"/>
                  </a:lnTo>
                  <a:lnTo>
                    <a:pt x="607985" y="374141"/>
                  </a:lnTo>
                  <a:lnTo>
                    <a:pt x="607908" y="373843"/>
                  </a:lnTo>
                  <a:lnTo>
                    <a:pt x="607853" y="373533"/>
                  </a:lnTo>
                  <a:lnTo>
                    <a:pt x="607676" y="373130"/>
                  </a:lnTo>
                  <a:lnTo>
                    <a:pt x="607654" y="372994"/>
                  </a:lnTo>
                  <a:lnTo>
                    <a:pt x="607676" y="372798"/>
                  </a:lnTo>
                  <a:lnTo>
                    <a:pt x="607709" y="372619"/>
                  </a:lnTo>
                  <a:lnTo>
                    <a:pt x="607798" y="372521"/>
                  </a:lnTo>
                  <a:lnTo>
                    <a:pt x="607908" y="372429"/>
                  </a:lnTo>
                  <a:lnTo>
                    <a:pt x="608140" y="372392"/>
                  </a:lnTo>
                  <a:lnTo>
                    <a:pt x="608316" y="372399"/>
                  </a:lnTo>
                  <a:lnTo>
                    <a:pt x="608603" y="372347"/>
                  </a:lnTo>
                  <a:lnTo>
                    <a:pt x="608835" y="372249"/>
                  </a:lnTo>
                  <a:lnTo>
                    <a:pt x="609177" y="372116"/>
                  </a:lnTo>
                  <a:lnTo>
                    <a:pt x="609585" y="371854"/>
                  </a:lnTo>
                  <a:lnTo>
                    <a:pt x="609695" y="371714"/>
                  </a:lnTo>
                  <a:lnTo>
                    <a:pt x="609817" y="371420"/>
                  </a:lnTo>
                  <a:lnTo>
                    <a:pt x="609828" y="371401"/>
                  </a:lnTo>
                  <a:lnTo>
                    <a:pt x="609960" y="371181"/>
                  </a:lnTo>
                  <a:lnTo>
                    <a:pt x="610103" y="370952"/>
                  </a:lnTo>
                  <a:lnTo>
                    <a:pt x="610412" y="370755"/>
                  </a:lnTo>
                  <a:lnTo>
                    <a:pt x="610721" y="370645"/>
                  </a:lnTo>
                  <a:lnTo>
                    <a:pt x="610986" y="370516"/>
                  </a:lnTo>
                  <a:lnTo>
                    <a:pt x="611174" y="370527"/>
                  </a:lnTo>
                  <a:lnTo>
                    <a:pt x="611427" y="370624"/>
                  </a:lnTo>
                  <a:lnTo>
                    <a:pt x="611637" y="370876"/>
                  </a:lnTo>
                  <a:lnTo>
                    <a:pt x="611758" y="371039"/>
                  </a:lnTo>
                  <a:lnTo>
                    <a:pt x="611902" y="371240"/>
                  </a:lnTo>
                  <a:lnTo>
                    <a:pt x="612012" y="371331"/>
                  </a:lnTo>
                  <a:lnTo>
                    <a:pt x="612156" y="371412"/>
                  </a:lnTo>
                  <a:lnTo>
                    <a:pt x="612420" y="371447"/>
                  </a:lnTo>
                  <a:lnTo>
                    <a:pt x="612663" y="371443"/>
                  </a:lnTo>
                  <a:lnTo>
                    <a:pt x="613016" y="371435"/>
                  </a:lnTo>
                  <a:lnTo>
                    <a:pt x="613237" y="371436"/>
                  </a:lnTo>
                  <a:lnTo>
                    <a:pt x="613457" y="371437"/>
                  </a:lnTo>
                  <a:lnTo>
                    <a:pt x="613811" y="371228"/>
                  </a:lnTo>
                  <a:lnTo>
                    <a:pt x="614086" y="370966"/>
                  </a:lnTo>
                  <a:lnTo>
                    <a:pt x="614263" y="370841"/>
                  </a:lnTo>
                  <a:lnTo>
                    <a:pt x="614406" y="370766"/>
                  </a:lnTo>
                  <a:lnTo>
                    <a:pt x="614484" y="370723"/>
                  </a:lnTo>
                  <a:lnTo>
                    <a:pt x="614726" y="370646"/>
                  </a:lnTo>
                  <a:lnTo>
                    <a:pt x="615046" y="370616"/>
                  </a:lnTo>
                  <a:lnTo>
                    <a:pt x="615112" y="370611"/>
                  </a:lnTo>
                  <a:lnTo>
                    <a:pt x="615278" y="370595"/>
                  </a:lnTo>
                  <a:lnTo>
                    <a:pt x="615300" y="370569"/>
                  </a:lnTo>
                  <a:lnTo>
                    <a:pt x="615366" y="370504"/>
                  </a:lnTo>
                  <a:lnTo>
                    <a:pt x="615366" y="370204"/>
                  </a:lnTo>
                  <a:lnTo>
                    <a:pt x="615410" y="369704"/>
                  </a:lnTo>
                  <a:lnTo>
                    <a:pt x="615488" y="369362"/>
                  </a:lnTo>
                  <a:lnTo>
                    <a:pt x="615543" y="369091"/>
                  </a:lnTo>
                  <a:lnTo>
                    <a:pt x="615642" y="368835"/>
                  </a:lnTo>
                  <a:lnTo>
                    <a:pt x="615730" y="368575"/>
                  </a:lnTo>
                  <a:lnTo>
                    <a:pt x="615819" y="368420"/>
                  </a:lnTo>
                  <a:lnTo>
                    <a:pt x="616183" y="368097"/>
                  </a:lnTo>
                  <a:lnTo>
                    <a:pt x="616205" y="367949"/>
                  </a:lnTo>
                  <a:lnTo>
                    <a:pt x="616205" y="367919"/>
                  </a:lnTo>
                  <a:lnTo>
                    <a:pt x="616205" y="367576"/>
                  </a:lnTo>
                  <a:lnTo>
                    <a:pt x="616271" y="367199"/>
                  </a:lnTo>
                  <a:lnTo>
                    <a:pt x="616315" y="366869"/>
                  </a:lnTo>
                  <a:lnTo>
                    <a:pt x="616304" y="366641"/>
                  </a:lnTo>
                  <a:lnTo>
                    <a:pt x="616205" y="366394"/>
                  </a:lnTo>
                  <a:lnTo>
                    <a:pt x="616116" y="366253"/>
                  </a:lnTo>
                  <a:lnTo>
                    <a:pt x="615995" y="366058"/>
                  </a:lnTo>
                  <a:lnTo>
                    <a:pt x="615863" y="365769"/>
                  </a:lnTo>
                  <a:lnTo>
                    <a:pt x="615808" y="365412"/>
                  </a:lnTo>
                  <a:lnTo>
                    <a:pt x="615874" y="365201"/>
                  </a:lnTo>
                  <a:lnTo>
                    <a:pt x="616039" y="365023"/>
                  </a:lnTo>
                  <a:lnTo>
                    <a:pt x="616116" y="364976"/>
                  </a:lnTo>
                  <a:lnTo>
                    <a:pt x="616205" y="364918"/>
                  </a:lnTo>
                  <a:lnTo>
                    <a:pt x="616425" y="364692"/>
                  </a:lnTo>
                  <a:lnTo>
                    <a:pt x="616856" y="364259"/>
                  </a:lnTo>
                  <a:lnTo>
                    <a:pt x="617054" y="364014"/>
                  </a:lnTo>
                  <a:lnTo>
                    <a:pt x="617286" y="363788"/>
                  </a:lnTo>
                  <a:lnTo>
                    <a:pt x="617429" y="363613"/>
                  </a:lnTo>
                  <a:lnTo>
                    <a:pt x="617628" y="363509"/>
                  </a:lnTo>
                  <a:lnTo>
                    <a:pt x="617771" y="363440"/>
                  </a:lnTo>
                  <a:lnTo>
                    <a:pt x="617948" y="363378"/>
                  </a:lnTo>
                  <a:lnTo>
                    <a:pt x="618003" y="363347"/>
                  </a:lnTo>
                  <a:lnTo>
                    <a:pt x="618213" y="363235"/>
                  </a:lnTo>
                  <a:lnTo>
                    <a:pt x="618411" y="363124"/>
                  </a:lnTo>
                  <a:lnTo>
                    <a:pt x="618709" y="362895"/>
                  </a:lnTo>
                  <a:lnTo>
                    <a:pt x="618952" y="362594"/>
                  </a:lnTo>
                  <a:lnTo>
                    <a:pt x="619140" y="362433"/>
                  </a:lnTo>
                  <a:lnTo>
                    <a:pt x="619482" y="362342"/>
                  </a:lnTo>
                  <a:lnTo>
                    <a:pt x="619901" y="362367"/>
                  </a:lnTo>
                  <a:lnTo>
                    <a:pt x="620309" y="362449"/>
                  </a:lnTo>
                  <a:lnTo>
                    <a:pt x="620806" y="362551"/>
                  </a:lnTo>
                  <a:lnTo>
                    <a:pt x="621203" y="362632"/>
                  </a:lnTo>
                  <a:lnTo>
                    <a:pt x="621754" y="362744"/>
                  </a:lnTo>
                  <a:lnTo>
                    <a:pt x="622052" y="362876"/>
                  </a:lnTo>
                  <a:lnTo>
                    <a:pt x="622284" y="363081"/>
                  </a:lnTo>
                  <a:lnTo>
                    <a:pt x="622427" y="363233"/>
                  </a:lnTo>
                  <a:lnTo>
                    <a:pt x="622858" y="363423"/>
                  </a:lnTo>
                  <a:lnTo>
                    <a:pt x="623167" y="363607"/>
                  </a:lnTo>
                  <a:lnTo>
                    <a:pt x="623398" y="363640"/>
                  </a:lnTo>
                  <a:lnTo>
                    <a:pt x="623608" y="363670"/>
                  </a:lnTo>
                  <a:lnTo>
                    <a:pt x="624005" y="363756"/>
                  </a:lnTo>
                  <a:lnTo>
                    <a:pt x="624358" y="363915"/>
                  </a:lnTo>
                  <a:lnTo>
                    <a:pt x="624777" y="364370"/>
                  </a:lnTo>
                  <a:lnTo>
                    <a:pt x="625086" y="364962"/>
                  </a:lnTo>
                  <a:lnTo>
                    <a:pt x="625285" y="365084"/>
                  </a:lnTo>
                  <a:lnTo>
                    <a:pt x="625528" y="365142"/>
                  </a:lnTo>
                  <a:lnTo>
                    <a:pt x="625958" y="365184"/>
                  </a:lnTo>
                  <a:lnTo>
                    <a:pt x="626477" y="365175"/>
                  </a:lnTo>
                  <a:lnTo>
                    <a:pt x="626730" y="365176"/>
                  </a:lnTo>
                  <a:lnTo>
                    <a:pt x="627039" y="365258"/>
                  </a:lnTo>
                  <a:lnTo>
                    <a:pt x="627282" y="365435"/>
                  </a:lnTo>
                  <a:lnTo>
                    <a:pt x="627503" y="365636"/>
                  </a:lnTo>
                  <a:lnTo>
                    <a:pt x="627657" y="365686"/>
                  </a:lnTo>
                  <a:lnTo>
                    <a:pt x="627811" y="365725"/>
                  </a:lnTo>
                  <a:lnTo>
                    <a:pt x="627988" y="365668"/>
                  </a:lnTo>
                  <a:lnTo>
                    <a:pt x="628187" y="365544"/>
                  </a:lnTo>
                  <a:lnTo>
                    <a:pt x="628672" y="365240"/>
                  </a:lnTo>
                  <a:lnTo>
                    <a:pt x="628948" y="365019"/>
                  </a:lnTo>
                  <a:lnTo>
                    <a:pt x="629411" y="364518"/>
                  </a:lnTo>
                  <a:lnTo>
                    <a:pt x="629621" y="364141"/>
                  </a:lnTo>
                  <a:lnTo>
                    <a:pt x="629753" y="363410"/>
                  </a:lnTo>
                  <a:lnTo>
                    <a:pt x="629820" y="362865"/>
                  </a:lnTo>
                  <a:lnTo>
                    <a:pt x="629941" y="362564"/>
                  </a:lnTo>
                  <a:lnTo>
                    <a:pt x="630007" y="362370"/>
                  </a:lnTo>
                  <a:lnTo>
                    <a:pt x="630051" y="362278"/>
                  </a:lnTo>
                  <a:lnTo>
                    <a:pt x="629996" y="362055"/>
                  </a:lnTo>
                  <a:lnTo>
                    <a:pt x="629753" y="361718"/>
                  </a:lnTo>
                  <a:lnTo>
                    <a:pt x="629643" y="361552"/>
                  </a:lnTo>
                  <a:lnTo>
                    <a:pt x="629544" y="361390"/>
                  </a:lnTo>
                  <a:lnTo>
                    <a:pt x="629466" y="361018"/>
                  </a:lnTo>
                  <a:lnTo>
                    <a:pt x="629158" y="361077"/>
                  </a:lnTo>
                  <a:lnTo>
                    <a:pt x="628650" y="361320"/>
                  </a:lnTo>
                  <a:lnTo>
                    <a:pt x="628076" y="361442"/>
                  </a:lnTo>
                  <a:lnTo>
                    <a:pt x="627679" y="361427"/>
                  </a:lnTo>
                  <a:lnTo>
                    <a:pt x="627470" y="361380"/>
                  </a:lnTo>
                  <a:lnTo>
                    <a:pt x="627436" y="361348"/>
                  </a:lnTo>
                  <a:lnTo>
                    <a:pt x="627238" y="361299"/>
                  </a:lnTo>
                  <a:lnTo>
                    <a:pt x="626929" y="361171"/>
                  </a:lnTo>
                  <a:lnTo>
                    <a:pt x="626587" y="360995"/>
                  </a:lnTo>
                  <a:lnTo>
                    <a:pt x="626554" y="360963"/>
                  </a:lnTo>
                  <a:lnTo>
                    <a:pt x="626101" y="360612"/>
                  </a:lnTo>
                  <a:lnTo>
                    <a:pt x="625804" y="360427"/>
                  </a:lnTo>
                  <a:lnTo>
                    <a:pt x="625495" y="360221"/>
                  </a:lnTo>
                  <a:lnTo>
                    <a:pt x="625186" y="359993"/>
                  </a:lnTo>
                  <a:lnTo>
                    <a:pt x="624855" y="359805"/>
                  </a:lnTo>
                  <a:lnTo>
                    <a:pt x="624380" y="359608"/>
                  </a:lnTo>
                  <a:lnTo>
                    <a:pt x="624071" y="359607"/>
                  </a:lnTo>
                  <a:lnTo>
                    <a:pt x="623884" y="359607"/>
                  </a:lnTo>
                  <a:lnTo>
                    <a:pt x="623685" y="359574"/>
                  </a:lnTo>
                  <a:lnTo>
                    <a:pt x="623420" y="359421"/>
                  </a:lnTo>
                  <a:lnTo>
                    <a:pt x="623233" y="359246"/>
                  </a:lnTo>
                  <a:lnTo>
                    <a:pt x="623145" y="359147"/>
                  </a:lnTo>
                  <a:lnTo>
                    <a:pt x="623089" y="359071"/>
                  </a:lnTo>
                  <a:lnTo>
                    <a:pt x="623067" y="359045"/>
                  </a:lnTo>
                  <a:lnTo>
                    <a:pt x="622979" y="358831"/>
                  </a:lnTo>
                  <a:lnTo>
                    <a:pt x="622913" y="358666"/>
                  </a:lnTo>
                  <a:lnTo>
                    <a:pt x="622847" y="358123"/>
                  </a:lnTo>
                  <a:lnTo>
                    <a:pt x="622802" y="357719"/>
                  </a:lnTo>
                  <a:lnTo>
                    <a:pt x="622747" y="357380"/>
                  </a:lnTo>
                  <a:lnTo>
                    <a:pt x="622758" y="356769"/>
                  </a:lnTo>
                  <a:lnTo>
                    <a:pt x="622913" y="356223"/>
                  </a:lnTo>
                  <a:lnTo>
                    <a:pt x="622979" y="355955"/>
                  </a:lnTo>
                  <a:lnTo>
                    <a:pt x="623133" y="355700"/>
                  </a:lnTo>
                  <a:lnTo>
                    <a:pt x="623255" y="355501"/>
                  </a:lnTo>
                  <a:lnTo>
                    <a:pt x="623409" y="355214"/>
                  </a:lnTo>
                  <a:lnTo>
                    <a:pt x="623453" y="355054"/>
                  </a:lnTo>
                  <a:lnTo>
                    <a:pt x="623442" y="354896"/>
                  </a:lnTo>
                  <a:lnTo>
                    <a:pt x="623387" y="354439"/>
                  </a:lnTo>
                  <a:lnTo>
                    <a:pt x="623387" y="353983"/>
                  </a:lnTo>
                  <a:lnTo>
                    <a:pt x="623365" y="353130"/>
                  </a:lnTo>
                  <a:lnTo>
                    <a:pt x="623266" y="352877"/>
                  </a:lnTo>
                  <a:lnTo>
                    <a:pt x="622935" y="352438"/>
                  </a:lnTo>
                  <a:lnTo>
                    <a:pt x="622692" y="352114"/>
                  </a:lnTo>
                  <a:lnTo>
                    <a:pt x="622516" y="351903"/>
                  </a:lnTo>
                  <a:lnTo>
                    <a:pt x="622416" y="351732"/>
                  </a:lnTo>
                  <a:lnTo>
                    <a:pt x="622262" y="351446"/>
                  </a:lnTo>
                  <a:lnTo>
                    <a:pt x="622019" y="351084"/>
                  </a:lnTo>
                  <a:lnTo>
                    <a:pt x="621710" y="350780"/>
                  </a:lnTo>
                  <a:lnTo>
                    <a:pt x="621412" y="350494"/>
                  </a:lnTo>
                  <a:lnTo>
                    <a:pt x="621048" y="350288"/>
                  </a:lnTo>
                  <a:lnTo>
                    <a:pt x="620673" y="350139"/>
                  </a:lnTo>
                  <a:lnTo>
                    <a:pt x="620132" y="349937"/>
                  </a:lnTo>
                  <a:lnTo>
                    <a:pt x="619912" y="349790"/>
                  </a:lnTo>
                  <a:lnTo>
                    <a:pt x="619768" y="349577"/>
                  </a:lnTo>
                  <a:lnTo>
                    <a:pt x="619757" y="349117"/>
                  </a:lnTo>
                  <a:lnTo>
                    <a:pt x="619846" y="348919"/>
                  </a:lnTo>
                  <a:lnTo>
                    <a:pt x="619890" y="348526"/>
                  </a:lnTo>
                  <a:lnTo>
                    <a:pt x="619813" y="348137"/>
                  </a:lnTo>
                  <a:lnTo>
                    <a:pt x="619636" y="347884"/>
                  </a:lnTo>
                  <a:lnTo>
                    <a:pt x="619603" y="347848"/>
                  </a:lnTo>
                  <a:lnTo>
                    <a:pt x="619294" y="347597"/>
                  </a:lnTo>
                  <a:lnTo>
                    <a:pt x="619129" y="347515"/>
                  </a:lnTo>
                  <a:lnTo>
                    <a:pt x="618908" y="347406"/>
                  </a:lnTo>
                  <a:lnTo>
                    <a:pt x="618764" y="347388"/>
                  </a:lnTo>
                  <a:lnTo>
                    <a:pt x="618577" y="347276"/>
                  </a:lnTo>
                  <a:lnTo>
                    <a:pt x="618268" y="347175"/>
                  </a:lnTo>
                  <a:lnTo>
                    <a:pt x="617849" y="346937"/>
                  </a:lnTo>
                  <a:lnTo>
                    <a:pt x="617540" y="346705"/>
                  </a:lnTo>
                  <a:lnTo>
                    <a:pt x="617396" y="346550"/>
                  </a:lnTo>
                  <a:lnTo>
                    <a:pt x="617275" y="346423"/>
                  </a:lnTo>
                  <a:lnTo>
                    <a:pt x="616800" y="346171"/>
                  </a:lnTo>
                  <a:lnTo>
                    <a:pt x="616326" y="345986"/>
                  </a:lnTo>
                  <a:lnTo>
                    <a:pt x="616050" y="345809"/>
                  </a:lnTo>
                  <a:lnTo>
                    <a:pt x="615686" y="345502"/>
                  </a:lnTo>
                  <a:lnTo>
                    <a:pt x="615477" y="345324"/>
                  </a:lnTo>
                  <a:lnTo>
                    <a:pt x="615201" y="345124"/>
                  </a:lnTo>
                  <a:lnTo>
                    <a:pt x="615035" y="345000"/>
                  </a:lnTo>
                  <a:lnTo>
                    <a:pt x="614848" y="344947"/>
                  </a:lnTo>
                  <a:lnTo>
                    <a:pt x="614594" y="344906"/>
                  </a:lnTo>
                  <a:lnTo>
                    <a:pt x="614329" y="344746"/>
                  </a:lnTo>
                  <a:lnTo>
                    <a:pt x="614141" y="344515"/>
                  </a:lnTo>
                  <a:lnTo>
                    <a:pt x="613866" y="344255"/>
                  </a:lnTo>
                  <a:lnTo>
                    <a:pt x="613391" y="343986"/>
                  </a:lnTo>
                  <a:lnTo>
                    <a:pt x="613215" y="343953"/>
                  </a:lnTo>
                  <a:lnTo>
                    <a:pt x="612674" y="343880"/>
                  </a:lnTo>
                  <a:lnTo>
                    <a:pt x="612067" y="343819"/>
                  </a:lnTo>
                  <a:lnTo>
                    <a:pt x="611769" y="343834"/>
                  </a:lnTo>
                  <a:lnTo>
                    <a:pt x="611438" y="343642"/>
                  </a:lnTo>
                  <a:lnTo>
                    <a:pt x="611306" y="343525"/>
                  </a:lnTo>
                  <a:lnTo>
                    <a:pt x="611163" y="343391"/>
                  </a:lnTo>
                  <a:lnTo>
                    <a:pt x="610854" y="342949"/>
                  </a:lnTo>
                  <a:lnTo>
                    <a:pt x="610710" y="342658"/>
                  </a:lnTo>
                  <a:lnTo>
                    <a:pt x="610666" y="342458"/>
                  </a:lnTo>
                  <a:lnTo>
                    <a:pt x="610710" y="342349"/>
                  </a:lnTo>
                  <a:lnTo>
                    <a:pt x="610876" y="342188"/>
                  </a:lnTo>
                  <a:lnTo>
                    <a:pt x="611140" y="341919"/>
                  </a:lnTo>
                  <a:lnTo>
                    <a:pt x="611405" y="341575"/>
                  </a:lnTo>
                  <a:lnTo>
                    <a:pt x="611527" y="341324"/>
                  </a:lnTo>
                  <a:lnTo>
                    <a:pt x="611615" y="341117"/>
                  </a:lnTo>
                  <a:lnTo>
                    <a:pt x="611648" y="340819"/>
                  </a:lnTo>
                  <a:lnTo>
                    <a:pt x="611604" y="340350"/>
                  </a:lnTo>
                  <a:lnTo>
                    <a:pt x="611549" y="340194"/>
                  </a:lnTo>
                  <a:lnTo>
                    <a:pt x="611516" y="340112"/>
                  </a:lnTo>
                  <a:lnTo>
                    <a:pt x="611516" y="340092"/>
                  </a:lnTo>
                  <a:lnTo>
                    <a:pt x="611416" y="339825"/>
                  </a:lnTo>
                  <a:lnTo>
                    <a:pt x="611372" y="339487"/>
                  </a:lnTo>
                  <a:lnTo>
                    <a:pt x="611361" y="339316"/>
                  </a:lnTo>
                  <a:lnTo>
                    <a:pt x="611416" y="339248"/>
                  </a:lnTo>
                  <a:lnTo>
                    <a:pt x="611538" y="339152"/>
                  </a:lnTo>
                  <a:lnTo>
                    <a:pt x="611637" y="339109"/>
                  </a:lnTo>
                  <a:lnTo>
                    <a:pt x="611659" y="339098"/>
                  </a:lnTo>
                  <a:lnTo>
                    <a:pt x="611714" y="339077"/>
                  </a:lnTo>
                  <a:lnTo>
                    <a:pt x="611803" y="339036"/>
                  </a:lnTo>
                  <a:lnTo>
                    <a:pt x="611979" y="339019"/>
                  </a:lnTo>
                  <a:lnTo>
                    <a:pt x="612310" y="338984"/>
                  </a:lnTo>
                  <a:lnTo>
                    <a:pt x="612575" y="338956"/>
                  </a:lnTo>
                  <a:lnTo>
                    <a:pt x="612762" y="339022"/>
                  </a:lnTo>
                  <a:lnTo>
                    <a:pt x="612806" y="339066"/>
                  </a:lnTo>
                  <a:lnTo>
                    <a:pt x="612939" y="339216"/>
                  </a:lnTo>
                  <a:lnTo>
                    <a:pt x="613038" y="339293"/>
                  </a:lnTo>
                  <a:lnTo>
                    <a:pt x="613226" y="339322"/>
                  </a:lnTo>
                  <a:lnTo>
                    <a:pt x="613457" y="339275"/>
                  </a:lnTo>
                  <a:lnTo>
                    <a:pt x="613579" y="339234"/>
                  </a:lnTo>
                  <a:lnTo>
                    <a:pt x="613733" y="339181"/>
                  </a:lnTo>
                  <a:lnTo>
                    <a:pt x="613888" y="339154"/>
                  </a:lnTo>
                  <a:lnTo>
                    <a:pt x="613910" y="339150"/>
                  </a:lnTo>
                  <a:lnTo>
                    <a:pt x="614053" y="339124"/>
                  </a:lnTo>
                  <a:lnTo>
                    <a:pt x="614219" y="339134"/>
                  </a:lnTo>
                  <a:lnTo>
                    <a:pt x="614384" y="339134"/>
                  </a:lnTo>
                  <a:lnTo>
                    <a:pt x="614439" y="339134"/>
                  </a:lnTo>
                  <a:lnTo>
                    <a:pt x="614583" y="339144"/>
                  </a:lnTo>
                  <a:lnTo>
                    <a:pt x="614892" y="339167"/>
                  </a:lnTo>
                  <a:lnTo>
                    <a:pt x="615399" y="339142"/>
                  </a:lnTo>
                  <a:lnTo>
                    <a:pt x="615785" y="339057"/>
                  </a:lnTo>
                  <a:lnTo>
                    <a:pt x="616061" y="338999"/>
                  </a:lnTo>
                  <a:lnTo>
                    <a:pt x="616348" y="338881"/>
                  </a:lnTo>
                  <a:lnTo>
                    <a:pt x="616701" y="338741"/>
                  </a:lnTo>
                  <a:lnTo>
                    <a:pt x="616845" y="338536"/>
                  </a:lnTo>
                  <a:lnTo>
                    <a:pt x="616988" y="338342"/>
                  </a:lnTo>
                  <a:lnTo>
                    <a:pt x="617209" y="338034"/>
                  </a:lnTo>
                  <a:lnTo>
                    <a:pt x="617264" y="337802"/>
                  </a:lnTo>
                  <a:lnTo>
                    <a:pt x="617286" y="337514"/>
                  </a:lnTo>
                  <a:lnTo>
                    <a:pt x="617220" y="337148"/>
                  </a:lnTo>
                  <a:lnTo>
                    <a:pt x="617154" y="336873"/>
                  </a:lnTo>
                  <a:lnTo>
                    <a:pt x="617076" y="336616"/>
                  </a:lnTo>
                  <a:lnTo>
                    <a:pt x="617043" y="336414"/>
                  </a:lnTo>
                  <a:lnTo>
                    <a:pt x="617109" y="336302"/>
                  </a:lnTo>
                  <a:lnTo>
                    <a:pt x="617992" y="335586"/>
                  </a:lnTo>
                  <a:lnTo>
                    <a:pt x="618169" y="335439"/>
                  </a:lnTo>
                  <a:lnTo>
                    <a:pt x="618312" y="335226"/>
                  </a:lnTo>
                  <a:lnTo>
                    <a:pt x="618709" y="334918"/>
                  </a:lnTo>
                  <a:lnTo>
                    <a:pt x="618930" y="334651"/>
                  </a:lnTo>
                  <a:lnTo>
                    <a:pt x="619117" y="334473"/>
                  </a:lnTo>
                  <a:lnTo>
                    <a:pt x="619437" y="334375"/>
                  </a:lnTo>
                  <a:lnTo>
                    <a:pt x="619813" y="334562"/>
                  </a:lnTo>
                  <a:lnTo>
                    <a:pt x="620110" y="334552"/>
                  </a:lnTo>
                  <a:lnTo>
                    <a:pt x="620485" y="334404"/>
                  </a:lnTo>
                  <a:lnTo>
                    <a:pt x="620684" y="334146"/>
                  </a:lnTo>
                  <a:lnTo>
                    <a:pt x="620894" y="333652"/>
                  </a:lnTo>
                  <a:lnTo>
                    <a:pt x="621126" y="332763"/>
                  </a:lnTo>
                  <a:lnTo>
                    <a:pt x="621324" y="332239"/>
                  </a:lnTo>
                  <a:lnTo>
                    <a:pt x="621467" y="332100"/>
                  </a:lnTo>
                  <a:lnTo>
                    <a:pt x="621920" y="331942"/>
                  </a:lnTo>
                  <a:lnTo>
                    <a:pt x="622516" y="331676"/>
                  </a:lnTo>
                  <a:lnTo>
                    <a:pt x="622659" y="331620"/>
                  </a:lnTo>
                  <a:lnTo>
                    <a:pt x="623498" y="331371"/>
                  </a:lnTo>
                  <a:lnTo>
                    <a:pt x="623862" y="330984"/>
                  </a:lnTo>
                  <a:lnTo>
                    <a:pt x="624016" y="330634"/>
                  </a:lnTo>
                  <a:lnTo>
                    <a:pt x="624093" y="329973"/>
                  </a:lnTo>
                  <a:lnTo>
                    <a:pt x="624104" y="329803"/>
                  </a:lnTo>
                  <a:lnTo>
                    <a:pt x="624237" y="329462"/>
                  </a:lnTo>
                  <a:lnTo>
                    <a:pt x="624590" y="329195"/>
                  </a:lnTo>
                  <a:lnTo>
                    <a:pt x="624877" y="329121"/>
                  </a:lnTo>
                  <a:lnTo>
                    <a:pt x="625119" y="329204"/>
                  </a:lnTo>
                  <a:lnTo>
                    <a:pt x="625197" y="329285"/>
                  </a:lnTo>
                  <a:lnTo>
                    <a:pt x="625329" y="329415"/>
                  </a:lnTo>
                  <a:lnTo>
                    <a:pt x="625660" y="329563"/>
                  </a:lnTo>
                  <a:lnTo>
                    <a:pt x="626035" y="329628"/>
                  </a:lnTo>
                  <a:lnTo>
                    <a:pt x="626410" y="329538"/>
                  </a:lnTo>
                  <a:lnTo>
                    <a:pt x="626741" y="329240"/>
                  </a:lnTo>
                  <a:lnTo>
                    <a:pt x="626818" y="329156"/>
                  </a:lnTo>
                  <a:lnTo>
                    <a:pt x="627028" y="328908"/>
                  </a:lnTo>
                  <a:lnTo>
                    <a:pt x="627227" y="328540"/>
                  </a:lnTo>
                  <a:lnTo>
                    <a:pt x="627503" y="328283"/>
                  </a:lnTo>
                  <a:lnTo>
                    <a:pt x="628120" y="328055"/>
                  </a:lnTo>
                  <a:lnTo>
                    <a:pt x="628838" y="327844"/>
                  </a:lnTo>
                  <a:lnTo>
                    <a:pt x="629235" y="327673"/>
                  </a:lnTo>
                  <a:lnTo>
                    <a:pt x="629720" y="327443"/>
                  </a:lnTo>
                  <a:lnTo>
                    <a:pt x="630106" y="327363"/>
                  </a:lnTo>
                  <a:lnTo>
                    <a:pt x="630415" y="327307"/>
                  </a:lnTo>
                  <a:lnTo>
                    <a:pt x="630912" y="327382"/>
                  </a:lnTo>
                  <a:lnTo>
                    <a:pt x="631552" y="327573"/>
                  </a:lnTo>
                  <a:lnTo>
                    <a:pt x="632092" y="327905"/>
                  </a:lnTo>
                  <a:lnTo>
                    <a:pt x="632335" y="328025"/>
                  </a:lnTo>
                  <a:lnTo>
                    <a:pt x="632589" y="328038"/>
                  </a:lnTo>
                  <a:lnTo>
                    <a:pt x="632975" y="327844"/>
                  </a:lnTo>
                  <a:lnTo>
                    <a:pt x="633152" y="327730"/>
                  </a:lnTo>
                  <a:lnTo>
                    <a:pt x="633582" y="327450"/>
                  </a:lnTo>
                  <a:lnTo>
                    <a:pt x="634078" y="327036"/>
                  </a:lnTo>
                  <a:lnTo>
                    <a:pt x="634520" y="326663"/>
                  </a:lnTo>
                  <a:lnTo>
                    <a:pt x="634663" y="326543"/>
                  </a:lnTo>
                  <a:lnTo>
                    <a:pt x="634784" y="326198"/>
                  </a:lnTo>
                  <a:lnTo>
                    <a:pt x="634685" y="325706"/>
                  </a:lnTo>
                  <a:lnTo>
                    <a:pt x="634663" y="325325"/>
                  </a:lnTo>
                  <a:lnTo>
                    <a:pt x="634696" y="324853"/>
                  </a:lnTo>
                  <a:lnTo>
                    <a:pt x="634696" y="324442"/>
                  </a:lnTo>
                  <a:lnTo>
                    <a:pt x="634740" y="323571"/>
                  </a:lnTo>
                  <a:lnTo>
                    <a:pt x="634961" y="323299"/>
                  </a:lnTo>
                  <a:lnTo>
                    <a:pt x="635402" y="323050"/>
                  </a:lnTo>
                  <a:lnTo>
                    <a:pt x="635656" y="322869"/>
                  </a:lnTo>
                  <a:lnTo>
                    <a:pt x="635855" y="322727"/>
                  </a:lnTo>
                  <a:lnTo>
                    <a:pt x="636472" y="322287"/>
                  </a:lnTo>
                  <a:lnTo>
                    <a:pt x="636715" y="322114"/>
                  </a:lnTo>
                  <a:lnTo>
                    <a:pt x="636770" y="322004"/>
                  </a:lnTo>
                  <a:lnTo>
                    <a:pt x="636881" y="321803"/>
                  </a:lnTo>
                  <a:lnTo>
                    <a:pt x="636792" y="321478"/>
                  </a:lnTo>
                  <a:lnTo>
                    <a:pt x="636594" y="321223"/>
                  </a:lnTo>
                  <a:lnTo>
                    <a:pt x="636550" y="320984"/>
                  </a:lnTo>
                  <a:lnTo>
                    <a:pt x="636649" y="320774"/>
                  </a:lnTo>
                  <a:lnTo>
                    <a:pt x="636737" y="320568"/>
                  </a:lnTo>
                  <a:lnTo>
                    <a:pt x="637002" y="319977"/>
                  </a:lnTo>
                  <a:lnTo>
                    <a:pt x="637443" y="319351"/>
                  </a:lnTo>
                  <a:lnTo>
                    <a:pt x="637852" y="318622"/>
                  </a:lnTo>
                  <a:lnTo>
                    <a:pt x="637841" y="318290"/>
                  </a:lnTo>
                  <a:lnTo>
                    <a:pt x="637664" y="317958"/>
                  </a:lnTo>
                  <a:lnTo>
                    <a:pt x="637234" y="317737"/>
                  </a:lnTo>
                  <a:lnTo>
                    <a:pt x="636770" y="317494"/>
                  </a:lnTo>
                  <a:lnTo>
                    <a:pt x="636693" y="317452"/>
                  </a:lnTo>
                  <a:lnTo>
                    <a:pt x="636561" y="317386"/>
                  </a:lnTo>
                  <a:lnTo>
                    <a:pt x="636086" y="317135"/>
                  </a:lnTo>
                  <a:lnTo>
                    <a:pt x="635877" y="316888"/>
                  </a:lnTo>
                  <a:lnTo>
                    <a:pt x="635822" y="316647"/>
                  </a:lnTo>
                  <a:lnTo>
                    <a:pt x="635932" y="316249"/>
                  </a:lnTo>
                  <a:lnTo>
                    <a:pt x="636186" y="315808"/>
                  </a:lnTo>
                  <a:lnTo>
                    <a:pt x="636572" y="315504"/>
                  </a:lnTo>
                  <a:lnTo>
                    <a:pt x="636825" y="315297"/>
                  </a:lnTo>
                  <a:lnTo>
                    <a:pt x="637057" y="315109"/>
                  </a:lnTo>
                  <a:lnTo>
                    <a:pt x="637256" y="314572"/>
                  </a:lnTo>
                  <a:lnTo>
                    <a:pt x="637476" y="313954"/>
                  </a:lnTo>
                  <a:lnTo>
                    <a:pt x="637874" y="313373"/>
                  </a:lnTo>
                  <a:lnTo>
                    <a:pt x="638282" y="312663"/>
                  </a:lnTo>
                  <a:lnTo>
                    <a:pt x="638514" y="312188"/>
                  </a:lnTo>
                  <a:lnTo>
                    <a:pt x="638580" y="312037"/>
                  </a:lnTo>
                  <a:lnTo>
                    <a:pt x="638657" y="311883"/>
                  </a:lnTo>
                  <a:lnTo>
                    <a:pt x="638922" y="311583"/>
                  </a:lnTo>
                  <a:lnTo>
                    <a:pt x="639264" y="311076"/>
                  </a:lnTo>
                  <a:lnTo>
                    <a:pt x="639352" y="310790"/>
                  </a:lnTo>
                  <a:lnTo>
                    <a:pt x="639363" y="310149"/>
                  </a:lnTo>
                  <a:lnTo>
                    <a:pt x="639529" y="309388"/>
                  </a:lnTo>
                  <a:lnTo>
                    <a:pt x="639617" y="309162"/>
                  </a:lnTo>
                  <a:lnTo>
                    <a:pt x="639694" y="308954"/>
                  </a:lnTo>
                  <a:lnTo>
                    <a:pt x="639849" y="308596"/>
                  </a:lnTo>
                  <a:lnTo>
                    <a:pt x="640025" y="308064"/>
                  </a:lnTo>
                  <a:lnTo>
                    <a:pt x="640709" y="307344"/>
                  </a:lnTo>
                  <a:lnTo>
                    <a:pt x="641217" y="306652"/>
                  </a:lnTo>
                  <a:lnTo>
                    <a:pt x="641603" y="306132"/>
                  </a:lnTo>
                  <a:lnTo>
                    <a:pt x="641735" y="305670"/>
                  </a:lnTo>
                  <a:lnTo>
                    <a:pt x="641813" y="305396"/>
                  </a:lnTo>
                  <a:lnTo>
                    <a:pt x="642265" y="304896"/>
                  </a:lnTo>
                  <a:lnTo>
                    <a:pt x="642463" y="304477"/>
                  </a:lnTo>
                  <a:lnTo>
                    <a:pt x="642673" y="304248"/>
                  </a:lnTo>
                  <a:lnTo>
                    <a:pt x="643004" y="303882"/>
                  </a:lnTo>
                  <a:lnTo>
                    <a:pt x="643313" y="303241"/>
                  </a:lnTo>
                  <a:lnTo>
                    <a:pt x="643478" y="302886"/>
                  </a:lnTo>
                  <a:lnTo>
                    <a:pt x="643721" y="302046"/>
                  </a:lnTo>
                  <a:lnTo>
                    <a:pt x="644129" y="301553"/>
                  </a:lnTo>
                  <a:lnTo>
                    <a:pt x="644394" y="301403"/>
                  </a:lnTo>
                  <a:lnTo>
                    <a:pt x="644582" y="301358"/>
                  </a:lnTo>
                  <a:lnTo>
                    <a:pt x="644847" y="301492"/>
                  </a:lnTo>
                  <a:lnTo>
                    <a:pt x="645277" y="301827"/>
                  </a:lnTo>
                  <a:lnTo>
                    <a:pt x="645608" y="302089"/>
                  </a:lnTo>
                  <a:lnTo>
                    <a:pt x="645983" y="302384"/>
                  </a:lnTo>
                  <a:lnTo>
                    <a:pt x="646292" y="302630"/>
                  </a:lnTo>
                  <a:lnTo>
                    <a:pt x="646457" y="302680"/>
                  </a:lnTo>
                  <a:lnTo>
                    <a:pt x="646523" y="302660"/>
                  </a:lnTo>
                  <a:lnTo>
                    <a:pt x="646645" y="302624"/>
                  </a:lnTo>
                  <a:lnTo>
                    <a:pt x="646954" y="302442"/>
                  </a:lnTo>
                  <a:lnTo>
                    <a:pt x="647230" y="302216"/>
                  </a:lnTo>
                  <a:lnTo>
                    <a:pt x="647792" y="301600"/>
                  </a:lnTo>
                  <a:lnTo>
                    <a:pt x="648620" y="300858"/>
                  </a:lnTo>
                  <a:lnTo>
                    <a:pt x="648907" y="300664"/>
                  </a:lnTo>
                  <a:lnTo>
                    <a:pt x="649359" y="300350"/>
                  </a:lnTo>
                  <a:lnTo>
                    <a:pt x="649911" y="300024"/>
                  </a:lnTo>
                  <a:lnTo>
                    <a:pt x="650098" y="299979"/>
                  </a:lnTo>
                  <a:lnTo>
                    <a:pt x="650374" y="299996"/>
                  </a:lnTo>
                  <a:lnTo>
                    <a:pt x="650738" y="300106"/>
                  </a:lnTo>
                  <a:lnTo>
                    <a:pt x="651477" y="300171"/>
                  </a:lnTo>
                  <a:lnTo>
                    <a:pt x="651908" y="300170"/>
                  </a:lnTo>
                  <a:lnTo>
                    <a:pt x="651996" y="300170"/>
                  </a:lnTo>
                  <a:lnTo>
                    <a:pt x="652007" y="300170"/>
                  </a:lnTo>
                  <a:lnTo>
                    <a:pt x="652349" y="300168"/>
                  </a:lnTo>
                  <a:lnTo>
                    <a:pt x="652812" y="300106"/>
                  </a:lnTo>
                  <a:lnTo>
                    <a:pt x="653055" y="299979"/>
                  </a:lnTo>
                  <a:lnTo>
                    <a:pt x="653276" y="299708"/>
                  </a:lnTo>
                  <a:lnTo>
                    <a:pt x="653309" y="299463"/>
                  </a:lnTo>
                  <a:lnTo>
                    <a:pt x="653320" y="299064"/>
                  </a:lnTo>
                  <a:lnTo>
                    <a:pt x="653287" y="298656"/>
                  </a:lnTo>
                  <a:lnTo>
                    <a:pt x="653298" y="298582"/>
                  </a:lnTo>
                  <a:lnTo>
                    <a:pt x="653375" y="298186"/>
                  </a:lnTo>
                  <a:lnTo>
                    <a:pt x="653552" y="297932"/>
                  </a:lnTo>
                  <a:lnTo>
                    <a:pt x="653651" y="297615"/>
                  </a:lnTo>
                  <a:lnTo>
                    <a:pt x="653706" y="297217"/>
                  </a:lnTo>
                  <a:lnTo>
                    <a:pt x="653750" y="296964"/>
                  </a:lnTo>
                  <a:lnTo>
                    <a:pt x="653728" y="296695"/>
                  </a:lnTo>
                  <a:lnTo>
                    <a:pt x="653706" y="296537"/>
                  </a:lnTo>
                  <a:lnTo>
                    <a:pt x="653518" y="296383"/>
                  </a:lnTo>
                  <a:lnTo>
                    <a:pt x="652890" y="296220"/>
                  </a:lnTo>
                  <a:lnTo>
                    <a:pt x="652636" y="296085"/>
                  </a:lnTo>
                  <a:lnTo>
                    <a:pt x="652283" y="295649"/>
                  </a:lnTo>
                  <a:lnTo>
                    <a:pt x="651654" y="295107"/>
                  </a:lnTo>
                  <a:lnTo>
                    <a:pt x="651511" y="294720"/>
                  </a:lnTo>
                  <a:lnTo>
                    <a:pt x="651499" y="294231"/>
                  </a:lnTo>
                  <a:lnTo>
                    <a:pt x="651444" y="293869"/>
                  </a:lnTo>
                  <a:lnTo>
                    <a:pt x="651400" y="293679"/>
                  </a:lnTo>
                  <a:lnTo>
                    <a:pt x="651158" y="293361"/>
                  </a:lnTo>
                  <a:lnTo>
                    <a:pt x="650970" y="293079"/>
                  </a:lnTo>
                  <a:lnTo>
                    <a:pt x="650782" y="292495"/>
                  </a:lnTo>
                  <a:lnTo>
                    <a:pt x="650661" y="292203"/>
                  </a:lnTo>
                  <a:lnTo>
                    <a:pt x="650551" y="291952"/>
                  </a:lnTo>
                  <a:lnTo>
                    <a:pt x="650495" y="291662"/>
                  </a:lnTo>
                  <a:lnTo>
                    <a:pt x="650562" y="291188"/>
                  </a:lnTo>
                  <a:lnTo>
                    <a:pt x="650860" y="290452"/>
                  </a:lnTo>
                  <a:lnTo>
                    <a:pt x="650893" y="290255"/>
                  </a:lnTo>
                  <a:lnTo>
                    <a:pt x="650926" y="290125"/>
                  </a:lnTo>
                  <a:lnTo>
                    <a:pt x="650893" y="290008"/>
                  </a:lnTo>
                  <a:lnTo>
                    <a:pt x="650837" y="289830"/>
                  </a:lnTo>
                  <a:lnTo>
                    <a:pt x="650164" y="289426"/>
                  </a:lnTo>
                  <a:lnTo>
                    <a:pt x="649977" y="289276"/>
                  </a:lnTo>
                  <a:lnTo>
                    <a:pt x="649436" y="288854"/>
                  </a:lnTo>
                  <a:lnTo>
                    <a:pt x="649480" y="288504"/>
                  </a:lnTo>
                  <a:lnTo>
                    <a:pt x="649536" y="287333"/>
                  </a:lnTo>
                  <a:lnTo>
                    <a:pt x="649580" y="286875"/>
                  </a:lnTo>
                  <a:lnTo>
                    <a:pt x="649613" y="286437"/>
                  </a:lnTo>
                  <a:lnTo>
                    <a:pt x="649646" y="286127"/>
                  </a:lnTo>
                  <a:lnTo>
                    <a:pt x="649855" y="285447"/>
                  </a:lnTo>
                  <a:lnTo>
                    <a:pt x="650242" y="284746"/>
                  </a:lnTo>
                  <a:lnTo>
                    <a:pt x="650308" y="284462"/>
                  </a:lnTo>
                  <a:lnTo>
                    <a:pt x="650198" y="284202"/>
                  </a:lnTo>
                  <a:lnTo>
                    <a:pt x="649878" y="283897"/>
                  </a:lnTo>
                  <a:lnTo>
                    <a:pt x="649315" y="283467"/>
                  </a:lnTo>
                  <a:lnTo>
                    <a:pt x="648554" y="283026"/>
                  </a:lnTo>
                  <a:lnTo>
                    <a:pt x="648245" y="282918"/>
                  </a:lnTo>
                  <a:lnTo>
                    <a:pt x="647936" y="282810"/>
                  </a:lnTo>
                  <a:lnTo>
                    <a:pt x="647605" y="282606"/>
                  </a:lnTo>
                  <a:lnTo>
                    <a:pt x="647285" y="282221"/>
                  </a:lnTo>
                  <a:lnTo>
                    <a:pt x="647108" y="281722"/>
                  </a:lnTo>
                  <a:lnTo>
                    <a:pt x="646855" y="281257"/>
                  </a:lnTo>
                  <a:lnTo>
                    <a:pt x="646766" y="280997"/>
                  </a:lnTo>
                  <a:lnTo>
                    <a:pt x="646711" y="280839"/>
                  </a:lnTo>
                  <a:lnTo>
                    <a:pt x="646623" y="280576"/>
                  </a:lnTo>
                  <a:lnTo>
                    <a:pt x="646689" y="279477"/>
                  </a:lnTo>
                  <a:lnTo>
                    <a:pt x="646711" y="279221"/>
                  </a:lnTo>
                  <a:lnTo>
                    <a:pt x="646623" y="278791"/>
                  </a:lnTo>
                  <a:lnTo>
                    <a:pt x="646259" y="278440"/>
                  </a:lnTo>
                  <a:lnTo>
                    <a:pt x="646093" y="278364"/>
                  </a:lnTo>
                  <a:lnTo>
                    <a:pt x="646005" y="278327"/>
                  </a:lnTo>
                  <a:lnTo>
                    <a:pt x="645950" y="278134"/>
                  </a:lnTo>
                  <a:lnTo>
                    <a:pt x="645928" y="277806"/>
                  </a:lnTo>
                  <a:lnTo>
                    <a:pt x="645906" y="277442"/>
                  </a:lnTo>
                  <a:lnTo>
                    <a:pt x="645895" y="277343"/>
                  </a:lnTo>
                  <a:lnTo>
                    <a:pt x="645862" y="277258"/>
                  </a:lnTo>
                  <a:lnTo>
                    <a:pt x="645575" y="277130"/>
                  </a:lnTo>
                  <a:lnTo>
                    <a:pt x="645376" y="277030"/>
                  </a:lnTo>
                  <a:lnTo>
                    <a:pt x="645144" y="276838"/>
                  </a:lnTo>
                  <a:lnTo>
                    <a:pt x="644990" y="276667"/>
                  </a:lnTo>
                  <a:lnTo>
                    <a:pt x="644869" y="276487"/>
                  </a:lnTo>
                  <a:lnTo>
                    <a:pt x="644747" y="276258"/>
                  </a:lnTo>
                  <a:lnTo>
                    <a:pt x="644747" y="276025"/>
                  </a:lnTo>
                  <a:lnTo>
                    <a:pt x="644769" y="275638"/>
                  </a:lnTo>
                  <a:lnTo>
                    <a:pt x="644869" y="275319"/>
                  </a:lnTo>
                  <a:lnTo>
                    <a:pt x="644957" y="274824"/>
                  </a:lnTo>
                  <a:lnTo>
                    <a:pt x="645056" y="274522"/>
                  </a:lnTo>
                  <a:lnTo>
                    <a:pt x="645189" y="274309"/>
                  </a:lnTo>
                  <a:lnTo>
                    <a:pt x="645641" y="273801"/>
                  </a:lnTo>
                  <a:lnTo>
                    <a:pt x="646137" y="273258"/>
                  </a:lnTo>
                  <a:lnTo>
                    <a:pt x="646248" y="273052"/>
                  </a:lnTo>
                  <a:lnTo>
                    <a:pt x="646391" y="272695"/>
                  </a:lnTo>
                  <a:lnTo>
                    <a:pt x="646590" y="272491"/>
                  </a:lnTo>
                  <a:lnTo>
                    <a:pt x="646656" y="272361"/>
                  </a:lnTo>
                  <a:lnTo>
                    <a:pt x="646700" y="272118"/>
                  </a:lnTo>
                  <a:lnTo>
                    <a:pt x="646733" y="271922"/>
                  </a:lnTo>
                  <a:lnTo>
                    <a:pt x="646788" y="271793"/>
                  </a:lnTo>
                  <a:lnTo>
                    <a:pt x="646866" y="271725"/>
                  </a:lnTo>
                  <a:lnTo>
                    <a:pt x="647053" y="271632"/>
                  </a:lnTo>
                  <a:lnTo>
                    <a:pt x="647241" y="271536"/>
                  </a:lnTo>
                  <a:lnTo>
                    <a:pt x="647263" y="271524"/>
                  </a:lnTo>
                  <a:lnTo>
                    <a:pt x="647517" y="271502"/>
                  </a:lnTo>
                  <a:lnTo>
                    <a:pt x="648013" y="271524"/>
                  </a:lnTo>
                  <a:lnTo>
                    <a:pt x="648223" y="271506"/>
                  </a:lnTo>
                  <a:lnTo>
                    <a:pt x="648355" y="271496"/>
                  </a:lnTo>
                  <a:lnTo>
                    <a:pt x="648498" y="271423"/>
                  </a:lnTo>
                  <a:lnTo>
                    <a:pt x="648620" y="271216"/>
                  </a:lnTo>
                  <a:lnTo>
                    <a:pt x="648664" y="270975"/>
                  </a:lnTo>
                  <a:lnTo>
                    <a:pt x="648763" y="270695"/>
                  </a:lnTo>
                  <a:lnTo>
                    <a:pt x="648951" y="270174"/>
                  </a:lnTo>
                  <a:lnTo>
                    <a:pt x="649061" y="270040"/>
                  </a:lnTo>
                  <a:lnTo>
                    <a:pt x="649260" y="269801"/>
                  </a:lnTo>
                  <a:lnTo>
                    <a:pt x="649536" y="269591"/>
                  </a:lnTo>
                  <a:lnTo>
                    <a:pt x="649756" y="269389"/>
                  </a:lnTo>
                  <a:lnTo>
                    <a:pt x="649845" y="269278"/>
                  </a:lnTo>
                  <a:lnTo>
                    <a:pt x="649867" y="269194"/>
                  </a:lnTo>
                  <a:lnTo>
                    <a:pt x="649966" y="268902"/>
                  </a:lnTo>
                  <a:lnTo>
                    <a:pt x="650054" y="268648"/>
                  </a:lnTo>
                  <a:lnTo>
                    <a:pt x="650131" y="268387"/>
                  </a:lnTo>
                  <a:lnTo>
                    <a:pt x="650341" y="268219"/>
                  </a:lnTo>
                  <a:lnTo>
                    <a:pt x="650551" y="268053"/>
                  </a:lnTo>
                  <a:lnTo>
                    <a:pt x="650716" y="267936"/>
                  </a:lnTo>
                  <a:lnTo>
                    <a:pt x="651036" y="267933"/>
                  </a:lnTo>
                  <a:lnTo>
                    <a:pt x="651279" y="267859"/>
                  </a:lnTo>
                  <a:lnTo>
                    <a:pt x="651599" y="267694"/>
                  </a:lnTo>
                  <a:lnTo>
                    <a:pt x="651808" y="267530"/>
                  </a:lnTo>
                  <a:lnTo>
                    <a:pt x="651919" y="267367"/>
                  </a:lnTo>
                  <a:lnTo>
                    <a:pt x="651974" y="267098"/>
                  </a:lnTo>
                  <a:lnTo>
                    <a:pt x="652018" y="266884"/>
                  </a:lnTo>
                  <a:lnTo>
                    <a:pt x="652040" y="266746"/>
                  </a:lnTo>
                  <a:lnTo>
                    <a:pt x="652095" y="266611"/>
                  </a:lnTo>
                  <a:lnTo>
                    <a:pt x="652195" y="266578"/>
                  </a:lnTo>
                  <a:lnTo>
                    <a:pt x="652503" y="266583"/>
                  </a:lnTo>
                  <a:lnTo>
                    <a:pt x="652658" y="266585"/>
                  </a:lnTo>
                  <a:lnTo>
                    <a:pt x="652790" y="266589"/>
                  </a:lnTo>
                  <a:lnTo>
                    <a:pt x="652923" y="266567"/>
                  </a:lnTo>
                  <a:lnTo>
                    <a:pt x="653033" y="266465"/>
                  </a:lnTo>
                  <a:lnTo>
                    <a:pt x="653066" y="266337"/>
                  </a:lnTo>
                  <a:lnTo>
                    <a:pt x="653088" y="266041"/>
                  </a:lnTo>
                  <a:lnTo>
                    <a:pt x="653187" y="265817"/>
                  </a:lnTo>
                  <a:lnTo>
                    <a:pt x="653309" y="265614"/>
                  </a:lnTo>
                  <a:lnTo>
                    <a:pt x="653496" y="265452"/>
                  </a:lnTo>
                  <a:lnTo>
                    <a:pt x="653662" y="265317"/>
                  </a:lnTo>
                  <a:lnTo>
                    <a:pt x="653728" y="265231"/>
                  </a:lnTo>
                  <a:lnTo>
                    <a:pt x="653827" y="265110"/>
                  </a:lnTo>
                  <a:lnTo>
                    <a:pt x="653805" y="264981"/>
                  </a:lnTo>
                  <a:lnTo>
                    <a:pt x="653750" y="264819"/>
                  </a:lnTo>
                  <a:lnTo>
                    <a:pt x="653662" y="264730"/>
                  </a:lnTo>
                  <a:lnTo>
                    <a:pt x="653452" y="264587"/>
                  </a:lnTo>
                  <a:lnTo>
                    <a:pt x="653210" y="264446"/>
                  </a:lnTo>
                  <a:lnTo>
                    <a:pt x="652978" y="264186"/>
                  </a:lnTo>
                  <a:lnTo>
                    <a:pt x="652757" y="263962"/>
                  </a:lnTo>
                  <a:lnTo>
                    <a:pt x="652526" y="263776"/>
                  </a:lnTo>
                  <a:lnTo>
                    <a:pt x="652349" y="263694"/>
                  </a:lnTo>
                  <a:lnTo>
                    <a:pt x="652139" y="263568"/>
                  </a:lnTo>
                  <a:lnTo>
                    <a:pt x="652073" y="263471"/>
                  </a:lnTo>
                  <a:lnTo>
                    <a:pt x="652040" y="263316"/>
                  </a:lnTo>
                  <a:lnTo>
                    <a:pt x="652051" y="263221"/>
                  </a:lnTo>
                  <a:lnTo>
                    <a:pt x="652095" y="263049"/>
                  </a:lnTo>
                  <a:lnTo>
                    <a:pt x="652106" y="262806"/>
                  </a:lnTo>
                  <a:lnTo>
                    <a:pt x="652051" y="262403"/>
                  </a:lnTo>
                  <a:lnTo>
                    <a:pt x="652051" y="262101"/>
                  </a:lnTo>
                  <a:lnTo>
                    <a:pt x="652040" y="261854"/>
                  </a:lnTo>
                  <a:lnTo>
                    <a:pt x="652073" y="261278"/>
                  </a:lnTo>
                  <a:lnTo>
                    <a:pt x="651941" y="260830"/>
                  </a:lnTo>
                  <a:lnTo>
                    <a:pt x="651676" y="260370"/>
                  </a:lnTo>
                  <a:lnTo>
                    <a:pt x="651499" y="260112"/>
                  </a:lnTo>
                  <a:lnTo>
                    <a:pt x="651224" y="259736"/>
                  </a:lnTo>
                  <a:lnTo>
                    <a:pt x="650937" y="259253"/>
                  </a:lnTo>
                  <a:lnTo>
                    <a:pt x="650771" y="258806"/>
                  </a:lnTo>
                  <a:lnTo>
                    <a:pt x="650782" y="258572"/>
                  </a:lnTo>
                  <a:lnTo>
                    <a:pt x="650860" y="258382"/>
                  </a:lnTo>
                  <a:lnTo>
                    <a:pt x="651047" y="258219"/>
                  </a:lnTo>
                  <a:lnTo>
                    <a:pt x="651444" y="257975"/>
                  </a:lnTo>
                  <a:lnTo>
                    <a:pt x="651819" y="257878"/>
                  </a:lnTo>
                  <a:lnTo>
                    <a:pt x="652007" y="257772"/>
                  </a:lnTo>
                  <a:lnTo>
                    <a:pt x="652393" y="257563"/>
                  </a:lnTo>
                  <a:lnTo>
                    <a:pt x="652735" y="257420"/>
                  </a:lnTo>
                  <a:lnTo>
                    <a:pt x="653000" y="257349"/>
                  </a:lnTo>
                  <a:lnTo>
                    <a:pt x="653088" y="257323"/>
                  </a:lnTo>
                  <a:lnTo>
                    <a:pt x="653298" y="257265"/>
                  </a:lnTo>
                  <a:lnTo>
                    <a:pt x="653430" y="257176"/>
                  </a:lnTo>
                  <a:lnTo>
                    <a:pt x="653530" y="257018"/>
                  </a:lnTo>
                  <a:lnTo>
                    <a:pt x="653629" y="256759"/>
                  </a:lnTo>
                  <a:lnTo>
                    <a:pt x="653783" y="256444"/>
                  </a:lnTo>
                  <a:lnTo>
                    <a:pt x="654004" y="256132"/>
                  </a:lnTo>
                  <a:lnTo>
                    <a:pt x="654180" y="255886"/>
                  </a:lnTo>
                  <a:lnTo>
                    <a:pt x="654302" y="255760"/>
                  </a:lnTo>
                  <a:lnTo>
                    <a:pt x="654412" y="255704"/>
                  </a:lnTo>
                  <a:lnTo>
                    <a:pt x="654534" y="255693"/>
                  </a:lnTo>
                  <a:lnTo>
                    <a:pt x="654765" y="255764"/>
                  </a:lnTo>
                  <a:lnTo>
                    <a:pt x="654953" y="255822"/>
                  </a:lnTo>
                  <a:lnTo>
                    <a:pt x="655284" y="255927"/>
                  </a:lnTo>
                  <a:lnTo>
                    <a:pt x="655858" y="256228"/>
                  </a:lnTo>
                  <a:lnTo>
                    <a:pt x="656277" y="256478"/>
                  </a:lnTo>
                  <a:lnTo>
                    <a:pt x="656917" y="256820"/>
                  </a:lnTo>
                  <a:lnTo>
                    <a:pt x="657038" y="257004"/>
                  </a:lnTo>
                  <a:lnTo>
                    <a:pt x="657148" y="257133"/>
                  </a:lnTo>
                  <a:lnTo>
                    <a:pt x="657270" y="257197"/>
                  </a:lnTo>
                  <a:lnTo>
                    <a:pt x="657402" y="257218"/>
                  </a:lnTo>
                  <a:lnTo>
                    <a:pt x="657524" y="257296"/>
                  </a:lnTo>
                  <a:lnTo>
                    <a:pt x="657821" y="257557"/>
                  </a:lnTo>
                  <a:lnTo>
                    <a:pt x="658086" y="257727"/>
                  </a:lnTo>
                  <a:lnTo>
                    <a:pt x="658208" y="257781"/>
                  </a:lnTo>
                  <a:lnTo>
                    <a:pt x="658318" y="257818"/>
                  </a:lnTo>
                  <a:lnTo>
                    <a:pt x="658406" y="257815"/>
                  </a:lnTo>
                  <a:lnTo>
                    <a:pt x="658506" y="257812"/>
                  </a:lnTo>
                  <a:lnTo>
                    <a:pt x="658837" y="257912"/>
                  </a:lnTo>
                  <a:lnTo>
                    <a:pt x="659123" y="257996"/>
                  </a:lnTo>
                  <a:lnTo>
                    <a:pt x="659366" y="258091"/>
                  </a:lnTo>
                  <a:lnTo>
                    <a:pt x="659631" y="258258"/>
                  </a:lnTo>
                  <a:lnTo>
                    <a:pt x="660050" y="258445"/>
                  </a:lnTo>
                  <a:lnTo>
                    <a:pt x="660491" y="258540"/>
                  </a:lnTo>
                  <a:lnTo>
                    <a:pt x="661065" y="258664"/>
                  </a:lnTo>
                  <a:lnTo>
                    <a:pt x="661882" y="258562"/>
                  </a:lnTo>
                  <a:lnTo>
                    <a:pt x="662731" y="258532"/>
                  </a:lnTo>
                  <a:lnTo>
                    <a:pt x="663172" y="258539"/>
                  </a:lnTo>
                  <a:lnTo>
                    <a:pt x="663415" y="258473"/>
                  </a:lnTo>
                  <a:lnTo>
                    <a:pt x="663669" y="258421"/>
                  </a:lnTo>
                  <a:lnTo>
                    <a:pt x="663923" y="258292"/>
                  </a:lnTo>
                  <a:lnTo>
                    <a:pt x="664221" y="258143"/>
                  </a:lnTo>
                  <a:lnTo>
                    <a:pt x="664585" y="258066"/>
                  </a:lnTo>
                  <a:lnTo>
                    <a:pt x="664894" y="258029"/>
                  </a:lnTo>
                  <a:lnTo>
                    <a:pt x="665125" y="258036"/>
                  </a:lnTo>
                  <a:lnTo>
                    <a:pt x="665522" y="258303"/>
                  </a:lnTo>
                  <a:lnTo>
                    <a:pt x="665743" y="258476"/>
                  </a:lnTo>
                  <a:lnTo>
                    <a:pt x="665820" y="258562"/>
                  </a:lnTo>
                  <a:lnTo>
                    <a:pt x="665953" y="258629"/>
                  </a:lnTo>
                  <a:lnTo>
                    <a:pt x="666041" y="258637"/>
                  </a:lnTo>
                  <a:lnTo>
                    <a:pt x="666273" y="258659"/>
                  </a:lnTo>
                  <a:lnTo>
                    <a:pt x="666571" y="258686"/>
                  </a:lnTo>
                  <a:lnTo>
                    <a:pt x="666857" y="258713"/>
                  </a:lnTo>
                  <a:lnTo>
                    <a:pt x="667012" y="258726"/>
                  </a:lnTo>
                  <a:lnTo>
                    <a:pt x="667233" y="258747"/>
                  </a:lnTo>
                  <a:lnTo>
                    <a:pt x="667398" y="258591"/>
                  </a:lnTo>
                  <a:lnTo>
                    <a:pt x="667564" y="258242"/>
                  </a:lnTo>
                  <a:lnTo>
                    <a:pt x="667729" y="258065"/>
                  </a:lnTo>
                  <a:lnTo>
                    <a:pt x="668060" y="257634"/>
                  </a:lnTo>
                  <a:lnTo>
                    <a:pt x="668325" y="257447"/>
                  </a:lnTo>
                  <a:lnTo>
                    <a:pt x="668766" y="257333"/>
                  </a:lnTo>
                  <a:lnTo>
                    <a:pt x="668866" y="257465"/>
                  </a:lnTo>
                  <a:lnTo>
                    <a:pt x="668976" y="257600"/>
                  </a:lnTo>
                  <a:lnTo>
                    <a:pt x="669141" y="257736"/>
                  </a:lnTo>
                  <a:lnTo>
                    <a:pt x="669340" y="257839"/>
                  </a:lnTo>
                  <a:lnTo>
                    <a:pt x="669605" y="257888"/>
                  </a:lnTo>
                  <a:lnTo>
                    <a:pt x="670256" y="257895"/>
                  </a:lnTo>
                  <a:lnTo>
                    <a:pt x="670609" y="257946"/>
                  </a:lnTo>
                  <a:lnTo>
                    <a:pt x="670984" y="258056"/>
                  </a:lnTo>
                  <a:lnTo>
                    <a:pt x="671227" y="258120"/>
                  </a:lnTo>
                  <a:lnTo>
                    <a:pt x="671425" y="258126"/>
                  </a:lnTo>
                  <a:lnTo>
                    <a:pt x="671889" y="257948"/>
                  </a:lnTo>
                  <a:lnTo>
                    <a:pt x="672153" y="257854"/>
                  </a:lnTo>
                  <a:lnTo>
                    <a:pt x="672462" y="257897"/>
                  </a:lnTo>
                  <a:lnTo>
                    <a:pt x="672694" y="257998"/>
                  </a:lnTo>
                  <a:lnTo>
                    <a:pt x="672937" y="258040"/>
                  </a:lnTo>
                  <a:lnTo>
                    <a:pt x="673102" y="257964"/>
                  </a:lnTo>
                  <a:lnTo>
                    <a:pt x="673268" y="257727"/>
                  </a:lnTo>
                  <a:lnTo>
                    <a:pt x="673588" y="256948"/>
                  </a:lnTo>
                  <a:lnTo>
                    <a:pt x="673830" y="256571"/>
                  </a:lnTo>
                  <a:lnTo>
                    <a:pt x="673952" y="256433"/>
                  </a:lnTo>
                  <a:lnTo>
                    <a:pt x="674051" y="256223"/>
                  </a:lnTo>
                  <a:lnTo>
                    <a:pt x="674095" y="256221"/>
                  </a:lnTo>
                  <a:lnTo>
                    <a:pt x="674217" y="256302"/>
                  </a:lnTo>
                  <a:lnTo>
                    <a:pt x="674404" y="256391"/>
                  </a:lnTo>
                  <a:lnTo>
                    <a:pt x="674845" y="256358"/>
                  </a:lnTo>
                  <a:lnTo>
                    <a:pt x="675397" y="256342"/>
                  </a:lnTo>
                  <a:lnTo>
                    <a:pt x="675916" y="256358"/>
                  </a:lnTo>
                  <a:lnTo>
                    <a:pt x="676379" y="256542"/>
                  </a:lnTo>
                  <a:lnTo>
                    <a:pt x="676798" y="256780"/>
                  </a:lnTo>
                  <a:lnTo>
                    <a:pt x="677162" y="257056"/>
                  </a:lnTo>
                  <a:lnTo>
                    <a:pt x="677593" y="257517"/>
                  </a:lnTo>
                  <a:lnTo>
                    <a:pt x="678950" y="259132"/>
                  </a:lnTo>
                  <a:lnTo>
                    <a:pt x="679192" y="259390"/>
                  </a:lnTo>
                  <a:lnTo>
                    <a:pt x="679336" y="259616"/>
                  </a:lnTo>
                  <a:lnTo>
                    <a:pt x="679656" y="259924"/>
                  </a:lnTo>
                  <a:lnTo>
                    <a:pt x="679965" y="260115"/>
                  </a:lnTo>
                  <a:lnTo>
                    <a:pt x="680240" y="260244"/>
                  </a:lnTo>
                  <a:lnTo>
                    <a:pt x="680638" y="260266"/>
                  </a:lnTo>
                  <a:lnTo>
                    <a:pt x="681553" y="260191"/>
                  </a:lnTo>
                  <a:lnTo>
                    <a:pt x="681906" y="260137"/>
                  </a:lnTo>
                  <a:lnTo>
                    <a:pt x="681984" y="260125"/>
                  </a:lnTo>
                  <a:lnTo>
                    <a:pt x="682557" y="260036"/>
                  </a:lnTo>
                  <a:lnTo>
                    <a:pt x="682977" y="259896"/>
                  </a:lnTo>
                  <a:lnTo>
                    <a:pt x="683672" y="259803"/>
                  </a:lnTo>
                  <a:lnTo>
                    <a:pt x="684014" y="259801"/>
                  </a:lnTo>
                  <a:lnTo>
                    <a:pt x="684577" y="259798"/>
                  </a:lnTo>
                  <a:lnTo>
                    <a:pt x="685327" y="259954"/>
                  </a:lnTo>
                  <a:lnTo>
                    <a:pt x="685481" y="259988"/>
                  </a:lnTo>
                  <a:lnTo>
                    <a:pt x="685625" y="260055"/>
                  </a:lnTo>
                  <a:lnTo>
                    <a:pt x="686077" y="260266"/>
                  </a:lnTo>
                  <a:lnTo>
                    <a:pt x="686243" y="260341"/>
                  </a:lnTo>
                  <a:lnTo>
                    <a:pt x="686596" y="260793"/>
                  </a:lnTo>
                  <a:lnTo>
                    <a:pt x="686750" y="261185"/>
                  </a:lnTo>
                  <a:lnTo>
                    <a:pt x="686927" y="261652"/>
                  </a:lnTo>
                  <a:lnTo>
                    <a:pt x="687136" y="262217"/>
                  </a:lnTo>
                  <a:lnTo>
                    <a:pt x="687489" y="263670"/>
                  </a:lnTo>
                  <a:lnTo>
                    <a:pt x="687754" y="264483"/>
                  </a:lnTo>
                  <a:lnTo>
                    <a:pt x="688251" y="265363"/>
                  </a:lnTo>
                  <a:lnTo>
                    <a:pt x="688317" y="265479"/>
                  </a:lnTo>
                  <a:lnTo>
                    <a:pt x="688350" y="265542"/>
                  </a:lnTo>
                  <a:lnTo>
                    <a:pt x="688416" y="265646"/>
                  </a:lnTo>
                  <a:lnTo>
                    <a:pt x="688714" y="266103"/>
                  </a:lnTo>
                  <a:lnTo>
                    <a:pt x="689177" y="266509"/>
                  </a:lnTo>
                  <a:lnTo>
                    <a:pt x="689563" y="266916"/>
                  </a:lnTo>
                  <a:lnTo>
                    <a:pt x="691296" y="269387"/>
                  </a:lnTo>
                  <a:lnTo>
                    <a:pt x="691483" y="269614"/>
                  </a:lnTo>
                  <a:lnTo>
                    <a:pt x="691682" y="269807"/>
                  </a:lnTo>
                  <a:lnTo>
                    <a:pt x="692013" y="270048"/>
                  </a:lnTo>
                  <a:lnTo>
                    <a:pt x="692388" y="270243"/>
                  </a:lnTo>
                  <a:lnTo>
                    <a:pt x="692564" y="270290"/>
                  </a:lnTo>
                  <a:lnTo>
                    <a:pt x="692763" y="270386"/>
                  </a:lnTo>
                  <a:lnTo>
                    <a:pt x="693204" y="270513"/>
                  </a:lnTo>
                  <a:lnTo>
                    <a:pt x="693822" y="270591"/>
                  </a:lnTo>
                  <a:lnTo>
                    <a:pt x="694197" y="270687"/>
                  </a:lnTo>
                  <a:lnTo>
                    <a:pt x="696305" y="270675"/>
                  </a:lnTo>
                  <a:lnTo>
                    <a:pt x="696459" y="270658"/>
                  </a:lnTo>
                  <a:lnTo>
                    <a:pt x="696680" y="270575"/>
                  </a:lnTo>
                  <a:lnTo>
                    <a:pt x="696801" y="270575"/>
                  </a:lnTo>
                  <a:lnTo>
                    <a:pt x="697198" y="270492"/>
                  </a:lnTo>
                  <a:lnTo>
                    <a:pt x="697485" y="270376"/>
                  </a:lnTo>
                  <a:lnTo>
                    <a:pt x="697684" y="270359"/>
                  </a:lnTo>
                  <a:lnTo>
                    <a:pt x="698059" y="270227"/>
                  </a:lnTo>
                  <a:lnTo>
                    <a:pt x="698357" y="270177"/>
                  </a:lnTo>
                  <a:lnTo>
                    <a:pt x="698500" y="270128"/>
                  </a:lnTo>
                  <a:lnTo>
                    <a:pt x="698688" y="270013"/>
                  </a:lnTo>
                  <a:lnTo>
                    <a:pt x="698886" y="269979"/>
                  </a:lnTo>
                  <a:lnTo>
                    <a:pt x="699151" y="269978"/>
                  </a:lnTo>
                  <a:lnTo>
                    <a:pt x="699383" y="270009"/>
                  </a:lnTo>
                  <a:lnTo>
                    <a:pt x="699703" y="270126"/>
                  </a:lnTo>
                  <a:lnTo>
                    <a:pt x="700001" y="270233"/>
                  </a:lnTo>
                  <a:lnTo>
                    <a:pt x="700883" y="270424"/>
                  </a:lnTo>
                  <a:lnTo>
                    <a:pt x="700983" y="270455"/>
                  </a:lnTo>
                  <a:lnTo>
                    <a:pt x="701203" y="270456"/>
                  </a:lnTo>
                  <a:lnTo>
                    <a:pt x="701490" y="270458"/>
                  </a:lnTo>
                  <a:lnTo>
                    <a:pt x="701810" y="270459"/>
                  </a:lnTo>
                  <a:lnTo>
                    <a:pt x="702130" y="270395"/>
                  </a:lnTo>
                  <a:lnTo>
                    <a:pt x="702814" y="270267"/>
                  </a:lnTo>
                  <a:lnTo>
                    <a:pt x="703807" y="269921"/>
                  </a:lnTo>
                  <a:lnTo>
                    <a:pt x="704899" y="269363"/>
                  </a:lnTo>
                  <a:lnTo>
                    <a:pt x="705186" y="269118"/>
                  </a:lnTo>
                  <a:lnTo>
                    <a:pt x="705528" y="268905"/>
                  </a:lnTo>
                  <a:lnTo>
                    <a:pt x="705738" y="268709"/>
                  </a:lnTo>
                  <a:lnTo>
                    <a:pt x="706234" y="268398"/>
                  </a:lnTo>
                  <a:lnTo>
                    <a:pt x="706654" y="268169"/>
                  </a:lnTo>
                  <a:lnTo>
                    <a:pt x="707128" y="267955"/>
                  </a:lnTo>
                  <a:lnTo>
                    <a:pt x="707779" y="267789"/>
                  </a:lnTo>
                  <a:lnTo>
                    <a:pt x="708033" y="267690"/>
                  </a:lnTo>
                  <a:lnTo>
                    <a:pt x="708231" y="267657"/>
                  </a:lnTo>
                  <a:lnTo>
                    <a:pt x="709169" y="267668"/>
                  </a:lnTo>
                  <a:lnTo>
                    <a:pt x="709610" y="267796"/>
                  </a:lnTo>
                  <a:lnTo>
                    <a:pt x="710074" y="267988"/>
                  </a:lnTo>
                  <a:lnTo>
                    <a:pt x="710350" y="268084"/>
                  </a:lnTo>
                  <a:lnTo>
                    <a:pt x="710537" y="268116"/>
                  </a:lnTo>
                  <a:lnTo>
                    <a:pt x="710990" y="268089"/>
                  </a:lnTo>
                  <a:lnTo>
                    <a:pt x="711431" y="267948"/>
                  </a:lnTo>
                  <a:lnTo>
                    <a:pt x="711928" y="267864"/>
                  </a:lnTo>
                  <a:lnTo>
                    <a:pt x="712082" y="267880"/>
                  </a:lnTo>
                  <a:lnTo>
                    <a:pt x="712402" y="267906"/>
                  </a:lnTo>
                  <a:lnTo>
                    <a:pt x="712722" y="267898"/>
                  </a:lnTo>
                  <a:lnTo>
                    <a:pt x="713086" y="267761"/>
                  </a:lnTo>
                  <a:lnTo>
                    <a:pt x="713384" y="267541"/>
                  </a:lnTo>
                  <a:lnTo>
                    <a:pt x="713439" y="267500"/>
                  </a:lnTo>
                  <a:lnTo>
                    <a:pt x="713627" y="267288"/>
                  </a:lnTo>
                  <a:lnTo>
                    <a:pt x="713947" y="267058"/>
                  </a:lnTo>
                  <a:lnTo>
                    <a:pt x="714542" y="266439"/>
                  </a:lnTo>
                  <a:lnTo>
                    <a:pt x="715293" y="265850"/>
                  </a:lnTo>
                  <a:lnTo>
                    <a:pt x="715613" y="265670"/>
                  </a:lnTo>
                  <a:lnTo>
                    <a:pt x="715778" y="265539"/>
                  </a:lnTo>
                  <a:lnTo>
                    <a:pt x="716197" y="265358"/>
                  </a:lnTo>
                  <a:lnTo>
                    <a:pt x="716418" y="265211"/>
                  </a:lnTo>
                  <a:lnTo>
                    <a:pt x="716672" y="265080"/>
                  </a:lnTo>
                  <a:lnTo>
                    <a:pt x="717146" y="264965"/>
                  </a:lnTo>
                  <a:lnTo>
                    <a:pt x="717422" y="264962"/>
                  </a:lnTo>
                  <a:lnTo>
                    <a:pt x="717521" y="264929"/>
                  </a:lnTo>
                  <a:lnTo>
                    <a:pt x="718095" y="264927"/>
                  </a:lnTo>
                  <a:lnTo>
                    <a:pt x="718338" y="264941"/>
                  </a:lnTo>
                  <a:lnTo>
                    <a:pt x="718382" y="264973"/>
                  </a:lnTo>
                  <a:lnTo>
                    <a:pt x="718514" y="264989"/>
                  </a:lnTo>
                  <a:lnTo>
                    <a:pt x="718933" y="264955"/>
                  </a:lnTo>
                  <a:lnTo>
                    <a:pt x="719286" y="264969"/>
                  </a:lnTo>
                  <a:lnTo>
                    <a:pt x="720147" y="264867"/>
                  </a:lnTo>
                  <a:lnTo>
                    <a:pt x="720401" y="264801"/>
                  </a:lnTo>
                  <a:lnTo>
                    <a:pt x="720997" y="264781"/>
                  </a:lnTo>
                  <a:lnTo>
                    <a:pt x="721250" y="264829"/>
                  </a:lnTo>
                  <a:lnTo>
                    <a:pt x="721581" y="264843"/>
                  </a:lnTo>
                  <a:lnTo>
                    <a:pt x="721923" y="264923"/>
                  </a:lnTo>
                  <a:lnTo>
                    <a:pt x="722177" y="264938"/>
                  </a:lnTo>
                  <a:lnTo>
                    <a:pt x="722376" y="264985"/>
                  </a:lnTo>
                  <a:lnTo>
                    <a:pt x="722718" y="265130"/>
                  </a:lnTo>
                  <a:lnTo>
                    <a:pt x="722883" y="265234"/>
                  </a:lnTo>
                  <a:lnTo>
                    <a:pt x="723082" y="265361"/>
                  </a:lnTo>
                  <a:lnTo>
                    <a:pt x="723115" y="265382"/>
                  </a:lnTo>
                  <a:lnTo>
                    <a:pt x="723623" y="265660"/>
                  </a:lnTo>
                  <a:lnTo>
                    <a:pt x="724274" y="265852"/>
                  </a:lnTo>
                  <a:lnTo>
                    <a:pt x="724649" y="266062"/>
                  </a:lnTo>
                  <a:lnTo>
                    <a:pt x="724781" y="266174"/>
                  </a:lnTo>
                  <a:lnTo>
                    <a:pt x="725145" y="266335"/>
                  </a:lnTo>
                  <a:lnTo>
                    <a:pt x="725255" y="266415"/>
                  </a:lnTo>
                  <a:lnTo>
                    <a:pt x="725498" y="266463"/>
                  </a:lnTo>
                  <a:lnTo>
                    <a:pt x="726237" y="266881"/>
                  </a:lnTo>
                  <a:lnTo>
                    <a:pt x="726414" y="266945"/>
                  </a:lnTo>
                  <a:lnTo>
                    <a:pt x="726844" y="267024"/>
                  </a:lnTo>
                  <a:lnTo>
                    <a:pt x="727296" y="267022"/>
                  </a:lnTo>
                  <a:lnTo>
                    <a:pt x="727981" y="266954"/>
                  </a:lnTo>
                  <a:lnTo>
                    <a:pt x="728433" y="266886"/>
                  </a:lnTo>
                  <a:lnTo>
                    <a:pt x="729084" y="266720"/>
                  </a:lnTo>
                  <a:lnTo>
                    <a:pt x="729525" y="266556"/>
                  </a:lnTo>
                  <a:lnTo>
                    <a:pt x="729702" y="266474"/>
                  </a:lnTo>
                  <a:lnTo>
                    <a:pt x="729911" y="266440"/>
                  </a:lnTo>
                  <a:lnTo>
                    <a:pt x="730011" y="266456"/>
                  </a:lnTo>
                  <a:lnTo>
                    <a:pt x="730662" y="266339"/>
                  </a:lnTo>
                  <a:lnTo>
                    <a:pt x="730971" y="266321"/>
                  </a:lnTo>
                  <a:lnTo>
                    <a:pt x="731500" y="266172"/>
                  </a:lnTo>
                  <a:lnTo>
                    <a:pt x="731710" y="266058"/>
                  </a:lnTo>
                  <a:lnTo>
                    <a:pt x="731919" y="265991"/>
                  </a:lnTo>
                  <a:lnTo>
                    <a:pt x="732195" y="265860"/>
                  </a:lnTo>
                  <a:lnTo>
                    <a:pt x="732515" y="265794"/>
                  </a:lnTo>
                  <a:lnTo>
                    <a:pt x="733365" y="265432"/>
                  </a:lnTo>
                  <a:lnTo>
                    <a:pt x="733663" y="265284"/>
                  </a:lnTo>
                  <a:lnTo>
                    <a:pt x="734556" y="264695"/>
                  </a:lnTo>
                  <a:lnTo>
                    <a:pt x="734678" y="264646"/>
                  </a:lnTo>
                  <a:lnTo>
                    <a:pt x="735042" y="264434"/>
                  </a:lnTo>
                  <a:lnTo>
                    <a:pt x="735229" y="264383"/>
                  </a:lnTo>
                  <a:lnTo>
                    <a:pt x="735318" y="264335"/>
                  </a:lnTo>
                  <a:lnTo>
                    <a:pt x="736068" y="264168"/>
                  </a:lnTo>
                  <a:lnTo>
                    <a:pt x="736145" y="264119"/>
                  </a:lnTo>
                  <a:lnTo>
                    <a:pt x="736697" y="264052"/>
                  </a:lnTo>
                  <a:lnTo>
                    <a:pt x="737138" y="263936"/>
                  </a:lnTo>
                  <a:lnTo>
                    <a:pt x="737337" y="263919"/>
                  </a:lnTo>
                  <a:lnTo>
                    <a:pt x="737612" y="263820"/>
                  </a:lnTo>
                  <a:lnTo>
                    <a:pt x="737811" y="263786"/>
                  </a:lnTo>
                  <a:lnTo>
                    <a:pt x="738186" y="263655"/>
                  </a:lnTo>
                  <a:lnTo>
                    <a:pt x="738859" y="263343"/>
                  </a:lnTo>
                  <a:lnTo>
                    <a:pt x="739632" y="263063"/>
                  </a:lnTo>
                  <a:lnTo>
                    <a:pt x="739775" y="262981"/>
                  </a:lnTo>
                  <a:lnTo>
                    <a:pt x="740238" y="262859"/>
                  </a:lnTo>
                  <a:lnTo>
                    <a:pt x="740691" y="262733"/>
                  </a:lnTo>
                  <a:lnTo>
                    <a:pt x="740801" y="262732"/>
                  </a:lnTo>
                  <a:lnTo>
                    <a:pt x="741121" y="262633"/>
                  </a:lnTo>
                  <a:lnTo>
                    <a:pt x="741684" y="262517"/>
                  </a:lnTo>
                  <a:lnTo>
                    <a:pt x="741860" y="262451"/>
                  </a:lnTo>
                  <a:lnTo>
                    <a:pt x="742379" y="262351"/>
                  </a:lnTo>
                  <a:lnTo>
                    <a:pt x="742897" y="262186"/>
                  </a:lnTo>
                  <a:lnTo>
                    <a:pt x="743195" y="262135"/>
                  </a:lnTo>
                  <a:lnTo>
                    <a:pt x="743879" y="261938"/>
                  </a:lnTo>
                  <a:lnTo>
                    <a:pt x="744221" y="261790"/>
                  </a:lnTo>
                  <a:lnTo>
                    <a:pt x="744530" y="261756"/>
                  </a:lnTo>
                  <a:lnTo>
                    <a:pt x="744839" y="261657"/>
                  </a:lnTo>
                  <a:lnTo>
                    <a:pt x="744949" y="261656"/>
                  </a:lnTo>
                  <a:lnTo>
                    <a:pt x="745501" y="261523"/>
                  </a:lnTo>
                  <a:lnTo>
                    <a:pt x="745843" y="261489"/>
                  </a:lnTo>
                  <a:lnTo>
                    <a:pt x="746351" y="261309"/>
                  </a:lnTo>
                  <a:lnTo>
                    <a:pt x="747024" y="261208"/>
                  </a:lnTo>
                  <a:lnTo>
                    <a:pt x="747277" y="261206"/>
                  </a:lnTo>
                  <a:lnTo>
                    <a:pt x="747785" y="261172"/>
                  </a:lnTo>
                  <a:lnTo>
                    <a:pt x="747917" y="261122"/>
                  </a:lnTo>
                  <a:lnTo>
                    <a:pt x="748083" y="261137"/>
                  </a:lnTo>
                  <a:lnTo>
                    <a:pt x="748337" y="261087"/>
                  </a:lnTo>
                  <a:lnTo>
                    <a:pt x="748679" y="261086"/>
                  </a:lnTo>
                  <a:lnTo>
                    <a:pt x="749539" y="261049"/>
                  </a:lnTo>
                  <a:lnTo>
                    <a:pt x="749694" y="261080"/>
                  </a:lnTo>
                  <a:lnTo>
                    <a:pt x="749914" y="261079"/>
                  </a:lnTo>
                  <a:lnTo>
                    <a:pt x="750411" y="261036"/>
                  </a:lnTo>
                  <a:lnTo>
                    <a:pt x="750554" y="260995"/>
                  </a:lnTo>
                  <a:lnTo>
                    <a:pt x="750764" y="260994"/>
                  </a:lnTo>
                  <a:lnTo>
                    <a:pt x="751029" y="260928"/>
                  </a:lnTo>
                  <a:lnTo>
                    <a:pt x="751558" y="260731"/>
                  </a:lnTo>
                  <a:lnTo>
                    <a:pt x="751646" y="260666"/>
                  </a:lnTo>
                  <a:lnTo>
                    <a:pt x="752717" y="260141"/>
                  </a:lnTo>
                  <a:lnTo>
                    <a:pt x="753710" y="259454"/>
                  </a:lnTo>
                  <a:lnTo>
                    <a:pt x="754096" y="259143"/>
                  </a:lnTo>
                  <a:lnTo>
                    <a:pt x="754328" y="258915"/>
                  </a:lnTo>
                  <a:lnTo>
                    <a:pt x="754537" y="258655"/>
                  </a:lnTo>
                  <a:lnTo>
                    <a:pt x="754780" y="258231"/>
                  </a:lnTo>
                  <a:lnTo>
                    <a:pt x="755000" y="257909"/>
                  </a:lnTo>
                  <a:lnTo>
                    <a:pt x="755155" y="257677"/>
                  </a:lnTo>
                  <a:lnTo>
                    <a:pt x="755276" y="257319"/>
                  </a:lnTo>
                  <a:lnTo>
                    <a:pt x="755508" y="256831"/>
                  </a:lnTo>
                  <a:lnTo>
                    <a:pt x="755651" y="256521"/>
                  </a:lnTo>
                  <a:lnTo>
                    <a:pt x="755707" y="256403"/>
                  </a:lnTo>
                  <a:lnTo>
                    <a:pt x="755828" y="256132"/>
                  </a:lnTo>
                  <a:lnTo>
                    <a:pt x="755971" y="255919"/>
                  </a:lnTo>
                  <a:lnTo>
                    <a:pt x="756071" y="255643"/>
                  </a:lnTo>
                  <a:lnTo>
                    <a:pt x="756170" y="255497"/>
                  </a:lnTo>
                  <a:lnTo>
                    <a:pt x="756258" y="255237"/>
                  </a:lnTo>
                  <a:lnTo>
                    <a:pt x="756391" y="255057"/>
                  </a:lnTo>
                  <a:lnTo>
                    <a:pt x="756666" y="254536"/>
                  </a:lnTo>
                  <a:lnTo>
                    <a:pt x="756744" y="254341"/>
                  </a:lnTo>
                  <a:lnTo>
                    <a:pt x="756854" y="253918"/>
                  </a:lnTo>
                  <a:lnTo>
                    <a:pt x="756953" y="253739"/>
                  </a:lnTo>
                  <a:lnTo>
                    <a:pt x="756986" y="253577"/>
                  </a:lnTo>
                  <a:lnTo>
                    <a:pt x="757130" y="253284"/>
                  </a:lnTo>
                  <a:lnTo>
                    <a:pt x="757251" y="252942"/>
                  </a:lnTo>
                  <a:lnTo>
                    <a:pt x="757406" y="252632"/>
                  </a:lnTo>
                  <a:lnTo>
                    <a:pt x="757637" y="252258"/>
                  </a:lnTo>
                  <a:lnTo>
                    <a:pt x="758101" y="251623"/>
                  </a:lnTo>
                  <a:lnTo>
                    <a:pt x="758299" y="251411"/>
                  </a:lnTo>
                  <a:lnTo>
                    <a:pt x="758487" y="251196"/>
                  </a:lnTo>
                  <a:lnTo>
                    <a:pt x="758608" y="251060"/>
                  </a:lnTo>
                  <a:lnTo>
                    <a:pt x="758763" y="250961"/>
                  </a:lnTo>
                  <a:lnTo>
                    <a:pt x="759193" y="250948"/>
                  </a:lnTo>
                  <a:lnTo>
                    <a:pt x="759381" y="251000"/>
                  </a:lnTo>
                  <a:lnTo>
                    <a:pt x="759579" y="251027"/>
                  </a:lnTo>
                  <a:lnTo>
                    <a:pt x="759734" y="251053"/>
                  </a:lnTo>
                  <a:lnTo>
                    <a:pt x="759988" y="250981"/>
                  </a:lnTo>
                  <a:lnTo>
                    <a:pt x="760374" y="250792"/>
                  </a:lnTo>
                  <a:lnTo>
                    <a:pt x="760561" y="250611"/>
                  </a:lnTo>
                  <a:lnTo>
                    <a:pt x="760859" y="250272"/>
                  </a:lnTo>
                  <a:lnTo>
                    <a:pt x="761069" y="249973"/>
                  </a:lnTo>
                  <a:lnTo>
                    <a:pt x="761345" y="249492"/>
                  </a:lnTo>
                  <a:lnTo>
                    <a:pt x="761444" y="249231"/>
                  </a:lnTo>
                  <a:lnTo>
                    <a:pt x="761598" y="248762"/>
                  </a:lnTo>
                  <a:lnTo>
                    <a:pt x="761642" y="248590"/>
                  </a:lnTo>
                  <a:lnTo>
                    <a:pt x="761709" y="248332"/>
                  </a:lnTo>
                  <a:lnTo>
                    <a:pt x="761731" y="248256"/>
                  </a:lnTo>
                  <a:lnTo>
                    <a:pt x="761852" y="247738"/>
                  </a:lnTo>
                  <a:lnTo>
                    <a:pt x="761995" y="247109"/>
                  </a:lnTo>
                  <a:lnTo>
                    <a:pt x="762249" y="246534"/>
                  </a:lnTo>
                  <a:lnTo>
                    <a:pt x="762459" y="246173"/>
                  </a:lnTo>
                  <a:lnTo>
                    <a:pt x="762790" y="245621"/>
                  </a:lnTo>
                  <a:lnTo>
                    <a:pt x="763066" y="245249"/>
                  </a:lnTo>
                  <a:lnTo>
                    <a:pt x="763353" y="244888"/>
                  </a:lnTo>
                  <a:lnTo>
                    <a:pt x="763496" y="244708"/>
                  </a:lnTo>
                  <a:lnTo>
                    <a:pt x="763562" y="244410"/>
                  </a:lnTo>
                  <a:lnTo>
                    <a:pt x="763518" y="243970"/>
                  </a:lnTo>
                  <a:lnTo>
                    <a:pt x="763419" y="243624"/>
                  </a:lnTo>
                  <a:lnTo>
                    <a:pt x="763397" y="243569"/>
                  </a:lnTo>
                  <a:lnTo>
                    <a:pt x="763353" y="243435"/>
                  </a:lnTo>
                  <a:lnTo>
                    <a:pt x="763330" y="242903"/>
                  </a:lnTo>
                  <a:lnTo>
                    <a:pt x="763364" y="242639"/>
                  </a:lnTo>
                  <a:lnTo>
                    <a:pt x="763639" y="242172"/>
                  </a:lnTo>
                  <a:lnTo>
                    <a:pt x="763871" y="241898"/>
                  </a:lnTo>
                  <a:lnTo>
                    <a:pt x="764301" y="241598"/>
                  </a:lnTo>
                  <a:lnTo>
                    <a:pt x="764588" y="241331"/>
                  </a:lnTo>
                  <a:lnTo>
                    <a:pt x="764886" y="241108"/>
                  </a:lnTo>
                  <a:lnTo>
                    <a:pt x="765250" y="240847"/>
                  </a:lnTo>
                  <a:lnTo>
                    <a:pt x="765824" y="240516"/>
                  </a:lnTo>
                  <a:lnTo>
                    <a:pt x="766596" y="240315"/>
                  </a:lnTo>
                  <a:lnTo>
                    <a:pt x="767203" y="240233"/>
                  </a:lnTo>
                  <a:lnTo>
                    <a:pt x="767556" y="240183"/>
                  </a:lnTo>
                  <a:lnTo>
                    <a:pt x="767920" y="240082"/>
                  </a:lnTo>
                  <a:lnTo>
                    <a:pt x="768306" y="239973"/>
                  </a:lnTo>
                  <a:lnTo>
                    <a:pt x="768693" y="239783"/>
                  </a:lnTo>
                  <a:lnTo>
                    <a:pt x="769156" y="239556"/>
                  </a:lnTo>
                  <a:lnTo>
                    <a:pt x="769608" y="239191"/>
                  </a:lnTo>
                  <a:lnTo>
                    <a:pt x="769917" y="238857"/>
                  </a:lnTo>
                  <a:lnTo>
                    <a:pt x="770138" y="238631"/>
                  </a:lnTo>
                  <a:lnTo>
                    <a:pt x="770347" y="238428"/>
                  </a:lnTo>
                  <a:lnTo>
                    <a:pt x="770524" y="238138"/>
                  </a:lnTo>
                  <a:lnTo>
                    <a:pt x="770778" y="237814"/>
                  </a:lnTo>
                  <a:lnTo>
                    <a:pt x="770910" y="237542"/>
                  </a:lnTo>
                  <a:lnTo>
                    <a:pt x="771175" y="237280"/>
                  </a:lnTo>
                  <a:lnTo>
                    <a:pt x="771274" y="237193"/>
                  </a:lnTo>
                  <a:lnTo>
                    <a:pt x="771329" y="237152"/>
                  </a:lnTo>
                  <a:lnTo>
                    <a:pt x="771340" y="237139"/>
                  </a:lnTo>
                  <a:lnTo>
                    <a:pt x="771517" y="236990"/>
                  </a:lnTo>
                  <a:lnTo>
                    <a:pt x="771727" y="236694"/>
                  </a:lnTo>
                  <a:lnTo>
                    <a:pt x="771804" y="236572"/>
                  </a:lnTo>
                  <a:lnTo>
                    <a:pt x="772002" y="236275"/>
                  </a:lnTo>
                  <a:lnTo>
                    <a:pt x="772223" y="236064"/>
                  </a:lnTo>
                  <a:lnTo>
                    <a:pt x="772510" y="235921"/>
                  </a:lnTo>
                  <a:lnTo>
                    <a:pt x="772841" y="235789"/>
                  </a:lnTo>
                  <a:lnTo>
                    <a:pt x="773062" y="235581"/>
                  </a:lnTo>
                  <a:lnTo>
                    <a:pt x="773183" y="235429"/>
                  </a:lnTo>
                  <a:lnTo>
                    <a:pt x="773304" y="235281"/>
                  </a:lnTo>
                  <a:lnTo>
                    <a:pt x="773393" y="235186"/>
                  </a:lnTo>
                  <a:lnTo>
                    <a:pt x="773602" y="235025"/>
                  </a:lnTo>
                  <a:lnTo>
                    <a:pt x="773856" y="234895"/>
                  </a:lnTo>
                  <a:lnTo>
                    <a:pt x="774176" y="234778"/>
                  </a:lnTo>
                  <a:lnTo>
                    <a:pt x="774363" y="234668"/>
                  </a:lnTo>
                  <a:lnTo>
                    <a:pt x="774562" y="234548"/>
                  </a:lnTo>
                  <a:lnTo>
                    <a:pt x="774904" y="234507"/>
                  </a:lnTo>
                  <a:lnTo>
                    <a:pt x="775279" y="234561"/>
                  </a:lnTo>
                  <a:lnTo>
                    <a:pt x="775665" y="234718"/>
                  </a:lnTo>
                  <a:lnTo>
                    <a:pt x="775930" y="234896"/>
                  </a:lnTo>
                  <a:lnTo>
                    <a:pt x="776030" y="234934"/>
                  </a:lnTo>
                  <a:lnTo>
                    <a:pt x="776438" y="235091"/>
                  </a:lnTo>
                  <a:lnTo>
                    <a:pt x="777089" y="235442"/>
                  </a:lnTo>
                  <a:lnTo>
                    <a:pt x="777629" y="235461"/>
                  </a:lnTo>
                  <a:lnTo>
                    <a:pt x="777938" y="235471"/>
                  </a:lnTo>
                  <a:lnTo>
                    <a:pt x="778236" y="235481"/>
                  </a:lnTo>
                  <a:lnTo>
                    <a:pt x="778534" y="235418"/>
                  </a:lnTo>
                  <a:lnTo>
                    <a:pt x="778733" y="235331"/>
                  </a:lnTo>
                  <a:lnTo>
                    <a:pt x="778986" y="235170"/>
                  </a:lnTo>
                  <a:lnTo>
                    <a:pt x="779108" y="235089"/>
                  </a:lnTo>
                  <a:lnTo>
                    <a:pt x="779306" y="234960"/>
                  </a:lnTo>
                  <a:lnTo>
                    <a:pt x="779604" y="234707"/>
                  </a:lnTo>
                  <a:lnTo>
                    <a:pt x="779869" y="234418"/>
                  </a:lnTo>
                  <a:lnTo>
                    <a:pt x="780057" y="234076"/>
                  </a:lnTo>
                  <a:lnTo>
                    <a:pt x="780134" y="233939"/>
                  </a:lnTo>
                  <a:lnTo>
                    <a:pt x="780134" y="233936"/>
                  </a:lnTo>
                  <a:lnTo>
                    <a:pt x="780277" y="233697"/>
                  </a:lnTo>
                  <a:lnTo>
                    <a:pt x="780454" y="233486"/>
                  </a:lnTo>
                  <a:lnTo>
                    <a:pt x="780796" y="233242"/>
                  </a:lnTo>
                  <a:lnTo>
                    <a:pt x="781314" y="232961"/>
                  </a:lnTo>
                  <a:lnTo>
                    <a:pt x="781579" y="232710"/>
                  </a:lnTo>
                  <a:lnTo>
                    <a:pt x="781855" y="232347"/>
                  </a:lnTo>
                  <a:lnTo>
                    <a:pt x="782032" y="231956"/>
                  </a:lnTo>
                  <a:lnTo>
                    <a:pt x="782098" y="231586"/>
                  </a:lnTo>
                  <a:lnTo>
                    <a:pt x="782153" y="231194"/>
                  </a:lnTo>
                  <a:lnTo>
                    <a:pt x="782340" y="230769"/>
                  </a:lnTo>
                  <a:lnTo>
                    <a:pt x="782561" y="230500"/>
                  </a:lnTo>
                  <a:lnTo>
                    <a:pt x="782760" y="230353"/>
                  </a:lnTo>
                  <a:lnTo>
                    <a:pt x="782991" y="230280"/>
                  </a:lnTo>
                  <a:lnTo>
                    <a:pt x="783223" y="230212"/>
                  </a:lnTo>
                  <a:lnTo>
                    <a:pt x="783664" y="230024"/>
                  </a:lnTo>
                  <a:lnTo>
                    <a:pt x="784139" y="229608"/>
                  </a:lnTo>
                  <a:lnTo>
                    <a:pt x="784514" y="229196"/>
                  </a:lnTo>
                  <a:lnTo>
                    <a:pt x="784569" y="229037"/>
                  </a:lnTo>
                  <a:lnTo>
                    <a:pt x="784635" y="228541"/>
                  </a:lnTo>
                  <a:lnTo>
                    <a:pt x="784801" y="228315"/>
                  </a:lnTo>
                  <a:lnTo>
                    <a:pt x="784889" y="228098"/>
                  </a:lnTo>
                  <a:lnTo>
                    <a:pt x="785209" y="227769"/>
                  </a:lnTo>
                  <a:lnTo>
                    <a:pt x="785397" y="227394"/>
                  </a:lnTo>
                  <a:lnTo>
                    <a:pt x="785463" y="227175"/>
                  </a:lnTo>
                  <a:lnTo>
                    <a:pt x="785463" y="227168"/>
                  </a:lnTo>
                  <a:lnTo>
                    <a:pt x="785595" y="226787"/>
                  </a:lnTo>
                  <a:lnTo>
                    <a:pt x="785683" y="226513"/>
                  </a:lnTo>
                  <a:lnTo>
                    <a:pt x="785783" y="226224"/>
                  </a:lnTo>
                  <a:lnTo>
                    <a:pt x="785860" y="225859"/>
                  </a:lnTo>
                  <a:lnTo>
                    <a:pt x="785849" y="225681"/>
                  </a:lnTo>
                  <a:lnTo>
                    <a:pt x="785783" y="225466"/>
                  </a:lnTo>
                  <a:lnTo>
                    <a:pt x="785573" y="225269"/>
                  </a:lnTo>
                  <a:lnTo>
                    <a:pt x="785551" y="225168"/>
                  </a:lnTo>
                  <a:lnTo>
                    <a:pt x="785463" y="224969"/>
                  </a:lnTo>
                  <a:lnTo>
                    <a:pt x="785308" y="224620"/>
                  </a:lnTo>
                  <a:lnTo>
                    <a:pt x="784988" y="224214"/>
                  </a:lnTo>
                  <a:lnTo>
                    <a:pt x="784723" y="223685"/>
                  </a:lnTo>
                  <a:lnTo>
                    <a:pt x="784613" y="223338"/>
                  </a:lnTo>
                  <a:lnTo>
                    <a:pt x="784492" y="222978"/>
                  </a:lnTo>
                  <a:lnTo>
                    <a:pt x="784459" y="222720"/>
                  </a:lnTo>
                  <a:lnTo>
                    <a:pt x="784426" y="222389"/>
                  </a:lnTo>
                  <a:lnTo>
                    <a:pt x="784437" y="222092"/>
                  </a:lnTo>
                  <a:lnTo>
                    <a:pt x="784481" y="221771"/>
                  </a:lnTo>
                  <a:lnTo>
                    <a:pt x="784481" y="221302"/>
                  </a:lnTo>
                  <a:lnTo>
                    <a:pt x="784470" y="220979"/>
                  </a:lnTo>
                  <a:lnTo>
                    <a:pt x="784415" y="220678"/>
                  </a:lnTo>
                  <a:lnTo>
                    <a:pt x="784370" y="220488"/>
                  </a:lnTo>
                  <a:lnTo>
                    <a:pt x="784117" y="220160"/>
                  </a:lnTo>
                  <a:lnTo>
                    <a:pt x="783764" y="219711"/>
                  </a:lnTo>
                  <a:lnTo>
                    <a:pt x="783554" y="219436"/>
                  </a:lnTo>
                  <a:lnTo>
                    <a:pt x="783422" y="219154"/>
                  </a:lnTo>
                  <a:lnTo>
                    <a:pt x="783234" y="218886"/>
                  </a:lnTo>
                  <a:lnTo>
                    <a:pt x="782936" y="218776"/>
                  </a:lnTo>
                  <a:lnTo>
                    <a:pt x="782704" y="218644"/>
                  </a:lnTo>
                  <a:lnTo>
                    <a:pt x="782627" y="218436"/>
                  </a:lnTo>
                  <a:lnTo>
                    <a:pt x="782396" y="218099"/>
                  </a:lnTo>
                  <a:lnTo>
                    <a:pt x="782318" y="217953"/>
                  </a:lnTo>
                  <a:lnTo>
                    <a:pt x="782120" y="217605"/>
                  </a:lnTo>
                  <a:lnTo>
                    <a:pt x="781943" y="217307"/>
                  </a:lnTo>
                  <a:lnTo>
                    <a:pt x="781822" y="217103"/>
                  </a:lnTo>
                  <a:lnTo>
                    <a:pt x="781524" y="216606"/>
                  </a:lnTo>
                  <a:lnTo>
                    <a:pt x="781292" y="216074"/>
                  </a:lnTo>
                  <a:lnTo>
                    <a:pt x="781160" y="215789"/>
                  </a:lnTo>
                  <a:lnTo>
                    <a:pt x="781138" y="215615"/>
                  </a:lnTo>
                  <a:lnTo>
                    <a:pt x="781094" y="215411"/>
                  </a:lnTo>
                  <a:lnTo>
                    <a:pt x="781016" y="214994"/>
                  </a:lnTo>
                  <a:lnTo>
                    <a:pt x="780950" y="214644"/>
                  </a:lnTo>
                  <a:lnTo>
                    <a:pt x="780928" y="214271"/>
                  </a:lnTo>
                  <a:lnTo>
                    <a:pt x="780906" y="213916"/>
                  </a:lnTo>
                  <a:lnTo>
                    <a:pt x="780818" y="213586"/>
                  </a:lnTo>
                  <a:lnTo>
                    <a:pt x="780741" y="213288"/>
                  </a:lnTo>
                  <a:lnTo>
                    <a:pt x="780652" y="212935"/>
                  </a:lnTo>
                  <a:lnTo>
                    <a:pt x="780630" y="212646"/>
                  </a:lnTo>
                  <a:lnTo>
                    <a:pt x="780608" y="212392"/>
                  </a:lnTo>
                  <a:lnTo>
                    <a:pt x="780807" y="212087"/>
                  </a:lnTo>
                  <a:lnTo>
                    <a:pt x="781292" y="211613"/>
                  </a:lnTo>
                  <a:lnTo>
                    <a:pt x="781701" y="211050"/>
                  </a:lnTo>
                  <a:lnTo>
                    <a:pt x="782042" y="210573"/>
                  </a:lnTo>
                  <a:lnTo>
                    <a:pt x="782175" y="210387"/>
                  </a:lnTo>
                  <a:lnTo>
                    <a:pt x="782418" y="209976"/>
                  </a:lnTo>
                  <a:lnTo>
                    <a:pt x="783080" y="209219"/>
                  </a:lnTo>
                  <a:lnTo>
                    <a:pt x="783587" y="208473"/>
                  </a:lnTo>
                  <a:lnTo>
                    <a:pt x="783653" y="208269"/>
                  </a:lnTo>
                  <a:lnTo>
                    <a:pt x="783620" y="208166"/>
                  </a:lnTo>
                  <a:lnTo>
                    <a:pt x="783764" y="207716"/>
                  </a:lnTo>
                  <a:lnTo>
                    <a:pt x="783951" y="207457"/>
                  </a:lnTo>
                  <a:lnTo>
                    <a:pt x="784139" y="207179"/>
                  </a:lnTo>
                  <a:lnTo>
                    <a:pt x="784172" y="206789"/>
                  </a:lnTo>
                  <a:lnTo>
                    <a:pt x="784194" y="206403"/>
                  </a:lnTo>
                  <a:lnTo>
                    <a:pt x="784271" y="205844"/>
                  </a:lnTo>
                  <a:lnTo>
                    <a:pt x="784448" y="205175"/>
                  </a:lnTo>
                  <a:lnTo>
                    <a:pt x="784481" y="205080"/>
                  </a:lnTo>
                  <a:lnTo>
                    <a:pt x="784514" y="204730"/>
                  </a:lnTo>
                  <a:lnTo>
                    <a:pt x="784448" y="204361"/>
                  </a:lnTo>
                  <a:lnTo>
                    <a:pt x="784348" y="203978"/>
                  </a:lnTo>
                  <a:lnTo>
                    <a:pt x="784238" y="203705"/>
                  </a:lnTo>
                  <a:lnTo>
                    <a:pt x="784249" y="203522"/>
                  </a:lnTo>
                  <a:lnTo>
                    <a:pt x="784315" y="203382"/>
                  </a:lnTo>
                  <a:lnTo>
                    <a:pt x="784470" y="203207"/>
                  </a:lnTo>
                  <a:lnTo>
                    <a:pt x="784713" y="202914"/>
                  </a:lnTo>
                  <a:lnTo>
                    <a:pt x="785077" y="202808"/>
                  </a:lnTo>
                  <a:lnTo>
                    <a:pt x="785341" y="202680"/>
                  </a:lnTo>
                  <a:lnTo>
                    <a:pt x="785518" y="202539"/>
                  </a:lnTo>
                  <a:lnTo>
                    <a:pt x="785650" y="202251"/>
                  </a:lnTo>
                  <a:lnTo>
                    <a:pt x="785672" y="201872"/>
                  </a:lnTo>
                  <a:lnTo>
                    <a:pt x="785617" y="201228"/>
                  </a:lnTo>
                  <a:lnTo>
                    <a:pt x="785595" y="201008"/>
                  </a:lnTo>
                  <a:lnTo>
                    <a:pt x="785617" y="200718"/>
                  </a:lnTo>
                  <a:lnTo>
                    <a:pt x="785639" y="200321"/>
                  </a:lnTo>
                  <a:lnTo>
                    <a:pt x="785661" y="199974"/>
                  </a:lnTo>
                  <a:lnTo>
                    <a:pt x="785849" y="199550"/>
                  </a:lnTo>
                  <a:lnTo>
                    <a:pt x="786081" y="199134"/>
                  </a:lnTo>
                  <a:lnTo>
                    <a:pt x="786279" y="198957"/>
                  </a:lnTo>
                  <a:lnTo>
                    <a:pt x="786522" y="198837"/>
                  </a:lnTo>
                  <a:lnTo>
                    <a:pt x="786643" y="198773"/>
                  </a:lnTo>
                  <a:lnTo>
                    <a:pt x="786897" y="198410"/>
                  </a:lnTo>
                  <a:lnTo>
                    <a:pt x="786864" y="198229"/>
                  </a:lnTo>
                  <a:lnTo>
                    <a:pt x="786698" y="197927"/>
                  </a:lnTo>
                  <a:lnTo>
                    <a:pt x="786588" y="197735"/>
                  </a:lnTo>
                  <a:lnTo>
                    <a:pt x="786566" y="197553"/>
                  </a:lnTo>
                  <a:lnTo>
                    <a:pt x="786577" y="197322"/>
                  </a:lnTo>
                  <a:lnTo>
                    <a:pt x="786643" y="197056"/>
                  </a:lnTo>
                  <a:lnTo>
                    <a:pt x="786787" y="196723"/>
                  </a:lnTo>
                  <a:lnTo>
                    <a:pt x="786963" y="196266"/>
                  </a:lnTo>
                  <a:lnTo>
                    <a:pt x="786996" y="195783"/>
                  </a:lnTo>
                  <a:lnTo>
                    <a:pt x="787063" y="195567"/>
                  </a:lnTo>
                  <a:lnTo>
                    <a:pt x="787250" y="195149"/>
                  </a:lnTo>
                  <a:lnTo>
                    <a:pt x="787349" y="194519"/>
                  </a:lnTo>
                  <a:lnTo>
                    <a:pt x="787427" y="194258"/>
                  </a:lnTo>
                  <a:lnTo>
                    <a:pt x="787482" y="194074"/>
                  </a:lnTo>
                  <a:lnTo>
                    <a:pt x="787427" y="193916"/>
                  </a:lnTo>
                  <a:lnTo>
                    <a:pt x="787272" y="193795"/>
                  </a:lnTo>
                  <a:lnTo>
                    <a:pt x="786963" y="193679"/>
                  </a:lnTo>
                  <a:lnTo>
                    <a:pt x="786643" y="193562"/>
                  </a:lnTo>
                  <a:lnTo>
                    <a:pt x="786423" y="193440"/>
                  </a:lnTo>
                  <a:lnTo>
                    <a:pt x="786290" y="193354"/>
                  </a:lnTo>
                  <a:lnTo>
                    <a:pt x="786180" y="193090"/>
                  </a:lnTo>
                  <a:lnTo>
                    <a:pt x="786003" y="192774"/>
                  </a:lnTo>
                  <a:lnTo>
                    <a:pt x="785805" y="192510"/>
                  </a:lnTo>
                  <a:lnTo>
                    <a:pt x="785529" y="192236"/>
                  </a:lnTo>
                  <a:lnTo>
                    <a:pt x="785363" y="192010"/>
                  </a:lnTo>
                  <a:lnTo>
                    <a:pt x="785209" y="191727"/>
                  </a:lnTo>
                  <a:lnTo>
                    <a:pt x="785032" y="191314"/>
                  </a:lnTo>
                  <a:lnTo>
                    <a:pt x="784867" y="190801"/>
                  </a:lnTo>
                  <a:lnTo>
                    <a:pt x="784779" y="190459"/>
                  </a:lnTo>
                  <a:lnTo>
                    <a:pt x="784735" y="190264"/>
                  </a:lnTo>
                  <a:lnTo>
                    <a:pt x="784690" y="190120"/>
                  </a:lnTo>
                  <a:lnTo>
                    <a:pt x="784757" y="190011"/>
                  </a:lnTo>
                  <a:lnTo>
                    <a:pt x="785099" y="189798"/>
                  </a:lnTo>
                  <a:lnTo>
                    <a:pt x="785352" y="189685"/>
                  </a:lnTo>
                  <a:lnTo>
                    <a:pt x="785573" y="189577"/>
                  </a:lnTo>
                  <a:lnTo>
                    <a:pt x="785639" y="189350"/>
                  </a:lnTo>
                  <a:lnTo>
                    <a:pt x="785584" y="188935"/>
                  </a:lnTo>
                  <a:lnTo>
                    <a:pt x="785794" y="188411"/>
                  </a:lnTo>
                  <a:lnTo>
                    <a:pt x="785860" y="188162"/>
                  </a:lnTo>
                  <a:lnTo>
                    <a:pt x="785816" y="187900"/>
                  </a:lnTo>
                  <a:lnTo>
                    <a:pt x="785551" y="187424"/>
                  </a:lnTo>
                  <a:lnTo>
                    <a:pt x="785330" y="187006"/>
                  </a:lnTo>
                  <a:lnTo>
                    <a:pt x="784437" y="186049"/>
                  </a:lnTo>
                  <a:lnTo>
                    <a:pt x="784315" y="185828"/>
                  </a:lnTo>
                  <a:lnTo>
                    <a:pt x="784271" y="185364"/>
                  </a:lnTo>
                  <a:lnTo>
                    <a:pt x="784249" y="184673"/>
                  </a:lnTo>
                  <a:lnTo>
                    <a:pt x="784293" y="184553"/>
                  </a:lnTo>
                  <a:lnTo>
                    <a:pt x="784470" y="184345"/>
                  </a:lnTo>
                  <a:lnTo>
                    <a:pt x="784558" y="184151"/>
                  </a:lnTo>
                  <a:lnTo>
                    <a:pt x="784569" y="183940"/>
                  </a:lnTo>
                  <a:lnTo>
                    <a:pt x="784481" y="183610"/>
                  </a:lnTo>
                  <a:lnTo>
                    <a:pt x="784404" y="183453"/>
                  </a:lnTo>
                  <a:lnTo>
                    <a:pt x="784095" y="183205"/>
                  </a:lnTo>
                  <a:lnTo>
                    <a:pt x="783995" y="183016"/>
                  </a:lnTo>
                  <a:lnTo>
                    <a:pt x="783940" y="182841"/>
                  </a:lnTo>
                  <a:lnTo>
                    <a:pt x="783984" y="182328"/>
                  </a:lnTo>
                  <a:lnTo>
                    <a:pt x="783951" y="182056"/>
                  </a:lnTo>
                  <a:lnTo>
                    <a:pt x="783753" y="181739"/>
                  </a:lnTo>
                  <a:lnTo>
                    <a:pt x="783620" y="181598"/>
                  </a:lnTo>
                  <a:lnTo>
                    <a:pt x="783499" y="181475"/>
                  </a:lnTo>
                  <a:lnTo>
                    <a:pt x="783333" y="181357"/>
                  </a:lnTo>
                  <a:lnTo>
                    <a:pt x="783168" y="181200"/>
                  </a:lnTo>
                  <a:lnTo>
                    <a:pt x="782991" y="180999"/>
                  </a:lnTo>
                  <a:lnTo>
                    <a:pt x="782881" y="180897"/>
                  </a:lnTo>
                  <a:lnTo>
                    <a:pt x="782671" y="180832"/>
                  </a:lnTo>
                  <a:lnTo>
                    <a:pt x="782462" y="180774"/>
                  </a:lnTo>
                  <a:lnTo>
                    <a:pt x="782296" y="180717"/>
                  </a:lnTo>
                  <a:lnTo>
                    <a:pt x="782131" y="180528"/>
                  </a:lnTo>
                  <a:lnTo>
                    <a:pt x="782009" y="180303"/>
                  </a:lnTo>
                  <a:lnTo>
                    <a:pt x="781943" y="180035"/>
                  </a:lnTo>
                  <a:lnTo>
                    <a:pt x="781877" y="179837"/>
                  </a:lnTo>
                  <a:lnTo>
                    <a:pt x="781789" y="179715"/>
                  </a:lnTo>
                  <a:lnTo>
                    <a:pt x="781767" y="179668"/>
                  </a:lnTo>
                  <a:lnTo>
                    <a:pt x="781634" y="179563"/>
                  </a:lnTo>
                  <a:lnTo>
                    <a:pt x="781381" y="179448"/>
                  </a:lnTo>
                  <a:lnTo>
                    <a:pt x="781204" y="179283"/>
                  </a:lnTo>
                  <a:lnTo>
                    <a:pt x="780697" y="178766"/>
                  </a:lnTo>
                  <a:lnTo>
                    <a:pt x="780410" y="178502"/>
                  </a:lnTo>
                  <a:lnTo>
                    <a:pt x="780233" y="178282"/>
                  </a:lnTo>
                  <a:lnTo>
                    <a:pt x="780079" y="178168"/>
                  </a:lnTo>
                  <a:lnTo>
                    <a:pt x="779450" y="177984"/>
                  </a:lnTo>
                  <a:lnTo>
                    <a:pt x="778898" y="177515"/>
                  </a:lnTo>
                  <a:lnTo>
                    <a:pt x="778821" y="177402"/>
                  </a:lnTo>
                  <a:lnTo>
                    <a:pt x="778843" y="177154"/>
                  </a:lnTo>
                  <a:lnTo>
                    <a:pt x="778953" y="176704"/>
                  </a:lnTo>
                  <a:lnTo>
                    <a:pt x="779031" y="176478"/>
                  </a:lnTo>
                  <a:lnTo>
                    <a:pt x="779207" y="176157"/>
                  </a:lnTo>
                  <a:lnTo>
                    <a:pt x="779582" y="175708"/>
                  </a:lnTo>
                  <a:lnTo>
                    <a:pt x="779670" y="175621"/>
                  </a:lnTo>
                  <a:lnTo>
                    <a:pt x="779814" y="175493"/>
                  </a:lnTo>
                  <a:lnTo>
                    <a:pt x="780112" y="175408"/>
                  </a:lnTo>
                  <a:lnTo>
                    <a:pt x="780211" y="175380"/>
                  </a:lnTo>
                  <a:lnTo>
                    <a:pt x="780366" y="175299"/>
                  </a:lnTo>
                  <a:lnTo>
                    <a:pt x="780443" y="175176"/>
                  </a:lnTo>
                  <a:lnTo>
                    <a:pt x="780465" y="174954"/>
                  </a:lnTo>
                  <a:lnTo>
                    <a:pt x="780454" y="174695"/>
                  </a:lnTo>
                  <a:lnTo>
                    <a:pt x="780443" y="174471"/>
                  </a:lnTo>
                  <a:lnTo>
                    <a:pt x="780432" y="174147"/>
                  </a:lnTo>
                  <a:lnTo>
                    <a:pt x="780376" y="173530"/>
                  </a:lnTo>
                  <a:lnTo>
                    <a:pt x="780321" y="172977"/>
                  </a:lnTo>
                  <a:lnTo>
                    <a:pt x="780211" y="172705"/>
                  </a:lnTo>
                  <a:lnTo>
                    <a:pt x="779604" y="172345"/>
                  </a:lnTo>
                  <a:lnTo>
                    <a:pt x="779306" y="172214"/>
                  </a:lnTo>
                  <a:lnTo>
                    <a:pt x="778876" y="172129"/>
                  </a:lnTo>
                  <a:lnTo>
                    <a:pt x="778611" y="172174"/>
                  </a:lnTo>
                  <a:lnTo>
                    <a:pt x="778534" y="172188"/>
                  </a:lnTo>
                  <a:lnTo>
                    <a:pt x="778380" y="172308"/>
                  </a:lnTo>
                  <a:lnTo>
                    <a:pt x="778247" y="172355"/>
                  </a:lnTo>
                  <a:lnTo>
                    <a:pt x="777905" y="172484"/>
                  </a:lnTo>
                  <a:lnTo>
                    <a:pt x="777629" y="172543"/>
                  </a:lnTo>
                  <a:lnTo>
                    <a:pt x="777155" y="172647"/>
                  </a:lnTo>
                  <a:lnTo>
                    <a:pt x="776482" y="172742"/>
                  </a:lnTo>
                  <a:lnTo>
                    <a:pt x="776327" y="172737"/>
                  </a:lnTo>
                  <a:lnTo>
                    <a:pt x="776052" y="172652"/>
                  </a:lnTo>
                  <a:lnTo>
                    <a:pt x="775787" y="172511"/>
                  </a:lnTo>
                  <a:lnTo>
                    <a:pt x="775533" y="172285"/>
                  </a:lnTo>
                  <a:lnTo>
                    <a:pt x="775356" y="171997"/>
                  </a:lnTo>
                  <a:lnTo>
                    <a:pt x="775345" y="171877"/>
                  </a:lnTo>
                  <a:lnTo>
                    <a:pt x="775290" y="171563"/>
                  </a:lnTo>
                  <a:lnTo>
                    <a:pt x="775213" y="170747"/>
                  </a:lnTo>
                  <a:lnTo>
                    <a:pt x="774992" y="170067"/>
                  </a:lnTo>
                  <a:lnTo>
                    <a:pt x="774893" y="169850"/>
                  </a:lnTo>
                  <a:lnTo>
                    <a:pt x="774628" y="169482"/>
                  </a:lnTo>
                  <a:lnTo>
                    <a:pt x="774518" y="169407"/>
                  </a:lnTo>
                  <a:lnTo>
                    <a:pt x="774176" y="168884"/>
                  </a:lnTo>
                  <a:lnTo>
                    <a:pt x="773712" y="168261"/>
                  </a:lnTo>
                  <a:lnTo>
                    <a:pt x="773371" y="168066"/>
                  </a:lnTo>
                  <a:lnTo>
                    <a:pt x="773194" y="168092"/>
                  </a:lnTo>
                  <a:lnTo>
                    <a:pt x="772951" y="168214"/>
                  </a:lnTo>
                  <a:lnTo>
                    <a:pt x="772885" y="168263"/>
                  </a:lnTo>
                  <a:lnTo>
                    <a:pt x="772852" y="168283"/>
                  </a:lnTo>
                  <a:lnTo>
                    <a:pt x="772797" y="168365"/>
                  </a:lnTo>
                  <a:lnTo>
                    <a:pt x="772753" y="168462"/>
                  </a:lnTo>
                  <a:lnTo>
                    <a:pt x="772245" y="168979"/>
                  </a:lnTo>
                  <a:lnTo>
                    <a:pt x="771991" y="169216"/>
                  </a:lnTo>
                  <a:lnTo>
                    <a:pt x="771870" y="169237"/>
                  </a:lnTo>
                  <a:lnTo>
                    <a:pt x="771683" y="169255"/>
                  </a:lnTo>
                  <a:lnTo>
                    <a:pt x="771561" y="169266"/>
                  </a:lnTo>
                  <a:lnTo>
                    <a:pt x="771219" y="169231"/>
                  </a:lnTo>
                  <a:lnTo>
                    <a:pt x="770910" y="169170"/>
                  </a:lnTo>
                  <a:lnTo>
                    <a:pt x="770668" y="169199"/>
                  </a:lnTo>
                  <a:lnTo>
                    <a:pt x="770568" y="169227"/>
                  </a:lnTo>
                  <a:lnTo>
                    <a:pt x="770204" y="169340"/>
                  </a:lnTo>
                  <a:lnTo>
                    <a:pt x="769950" y="169457"/>
                  </a:lnTo>
                  <a:lnTo>
                    <a:pt x="769696" y="169573"/>
                  </a:lnTo>
                  <a:lnTo>
                    <a:pt x="769332" y="169769"/>
                  </a:lnTo>
                  <a:lnTo>
                    <a:pt x="769233" y="169775"/>
                  </a:lnTo>
                  <a:lnTo>
                    <a:pt x="769079" y="169701"/>
                  </a:lnTo>
                  <a:lnTo>
                    <a:pt x="768792" y="169503"/>
                  </a:lnTo>
                  <a:lnTo>
                    <a:pt x="768538" y="169325"/>
                  </a:lnTo>
                  <a:lnTo>
                    <a:pt x="768428" y="169192"/>
                  </a:lnTo>
                  <a:lnTo>
                    <a:pt x="768306" y="169053"/>
                  </a:lnTo>
                  <a:lnTo>
                    <a:pt x="767909" y="168410"/>
                  </a:lnTo>
                  <a:lnTo>
                    <a:pt x="767644" y="168311"/>
                  </a:lnTo>
                  <a:lnTo>
                    <a:pt x="767479" y="168197"/>
                  </a:lnTo>
                  <a:lnTo>
                    <a:pt x="766916" y="167480"/>
                  </a:lnTo>
                  <a:lnTo>
                    <a:pt x="766861" y="167349"/>
                  </a:lnTo>
                  <a:lnTo>
                    <a:pt x="766795" y="167158"/>
                  </a:lnTo>
                  <a:lnTo>
                    <a:pt x="766828" y="166998"/>
                  </a:lnTo>
                  <a:lnTo>
                    <a:pt x="766949" y="166764"/>
                  </a:lnTo>
                  <a:lnTo>
                    <a:pt x="767015" y="166556"/>
                  </a:lnTo>
                  <a:lnTo>
                    <a:pt x="767071" y="166262"/>
                  </a:lnTo>
                  <a:lnTo>
                    <a:pt x="767214" y="165944"/>
                  </a:lnTo>
                  <a:lnTo>
                    <a:pt x="767214" y="165816"/>
                  </a:lnTo>
                  <a:lnTo>
                    <a:pt x="767115" y="165598"/>
                  </a:lnTo>
                  <a:lnTo>
                    <a:pt x="767082" y="165455"/>
                  </a:lnTo>
                  <a:lnTo>
                    <a:pt x="767093" y="165329"/>
                  </a:lnTo>
                  <a:lnTo>
                    <a:pt x="767192" y="165066"/>
                  </a:lnTo>
                  <a:lnTo>
                    <a:pt x="767313" y="164712"/>
                  </a:lnTo>
                  <a:lnTo>
                    <a:pt x="767369" y="164327"/>
                  </a:lnTo>
                  <a:lnTo>
                    <a:pt x="767545" y="163871"/>
                  </a:lnTo>
                  <a:lnTo>
                    <a:pt x="767578" y="163711"/>
                  </a:lnTo>
                  <a:lnTo>
                    <a:pt x="767534" y="163577"/>
                  </a:lnTo>
                  <a:lnTo>
                    <a:pt x="767402" y="163442"/>
                  </a:lnTo>
                  <a:lnTo>
                    <a:pt x="766883" y="163096"/>
                  </a:lnTo>
                  <a:lnTo>
                    <a:pt x="766596" y="162903"/>
                  </a:lnTo>
                  <a:lnTo>
                    <a:pt x="766497" y="162789"/>
                  </a:lnTo>
                  <a:lnTo>
                    <a:pt x="766342" y="162593"/>
                  </a:lnTo>
                  <a:lnTo>
                    <a:pt x="766331" y="162489"/>
                  </a:lnTo>
                  <a:lnTo>
                    <a:pt x="766254" y="162360"/>
                  </a:lnTo>
                  <a:lnTo>
                    <a:pt x="766133" y="162305"/>
                  </a:lnTo>
                  <a:lnTo>
                    <a:pt x="766056" y="162325"/>
                  </a:lnTo>
                  <a:lnTo>
                    <a:pt x="765923" y="162448"/>
                  </a:lnTo>
                  <a:lnTo>
                    <a:pt x="765736" y="162635"/>
                  </a:lnTo>
                  <a:lnTo>
                    <a:pt x="765405" y="162826"/>
                  </a:lnTo>
                  <a:lnTo>
                    <a:pt x="765339" y="162869"/>
                  </a:lnTo>
                  <a:lnTo>
                    <a:pt x="764743" y="163122"/>
                  </a:lnTo>
                  <a:lnTo>
                    <a:pt x="764423" y="163107"/>
                  </a:lnTo>
                  <a:lnTo>
                    <a:pt x="764158" y="163085"/>
                  </a:lnTo>
                  <a:lnTo>
                    <a:pt x="763761" y="162982"/>
                  </a:lnTo>
                  <a:lnTo>
                    <a:pt x="763231" y="162803"/>
                  </a:lnTo>
                  <a:lnTo>
                    <a:pt x="763011" y="162728"/>
                  </a:lnTo>
                  <a:lnTo>
                    <a:pt x="762768" y="162618"/>
                  </a:lnTo>
                  <a:lnTo>
                    <a:pt x="762448" y="162397"/>
                  </a:lnTo>
                  <a:lnTo>
                    <a:pt x="762271" y="162280"/>
                  </a:lnTo>
                  <a:lnTo>
                    <a:pt x="762183" y="162249"/>
                  </a:lnTo>
                  <a:lnTo>
                    <a:pt x="762183" y="162250"/>
                  </a:lnTo>
                  <a:lnTo>
                    <a:pt x="762007" y="162259"/>
                  </a:lnTo>
                  <a:lnTo>
                    <a:pt x="761962" y="162261"/>
                  </a:lnTo>
                  <a:lnTo>
                    <a:pt x="761819" y="162343"/>
                  </a:lnTo>
                  <a:lnTo>
                    <a:pt x="761687" y="162520"/>
                  </a:lnTo>
                  <a:lnTo>
                    <a:pt x="761642" y="162723"/>
                  </a:lnTo>
                  <a:lnTo>
                    <a:pt x="761676" y="163114"/>
                  </a:lnTo>
                  <a:lnTo>
                    <a:pt x="761764" y="163400"/>
                  </a:lnTo>
                  <a:lnTo>
                    <a:pt x="761852" y="163800"/>
                  </a:lnTo>
                  <a:lnTo>
                    <a:pt x="761742" y="163997"/>
                  </a:lnTo>
                  <a:lnTo>
                    <a:pt x="761333" y="164331"/>
                  </a:lnTo>
                  <a:lnTo>
                    <a:pt x="761036" y="164636"/>
                  </a:lnTo>
                  <a:lnTo>
                    <a:pt x="760793" y="164815"/>
                  </a:lnTo>
                  <a:lnTo>
                    <a:pt x="760638" y="165072"/>
                  </a:lnTo>
                  <a:lnTo>
                    <a:pt x="760594" y="165292"/>
                  </a:lnTo>
                  <a:lnTo>
                    <a:pt x="760528" y="165666"/>
                  </a:lnTo>
                  <a:lnTo>
                    <a:pt x="760374" y="165829"/>
                  </a:lnTo>
                  <a:lnTo>
                    <a:pt x="759712" y="166122"/>
                  </a:lnTo>
                  <a:lnTo>
                    <a:pt x="759502" y="166178"/>
                  </a:lnTo>
                  <a:lnTo>
                    <a:pt x="759270" y="166152"/>
                  </a:lnTo>
                  <a:lnTo>
                    <a:pt x="758917" y="165995"/>
                  </a:lnTo>
                  <a:lnTo>
                    <a:pt x="758388" y="165602"/>
                  </a:lnTo>
                  <a:lnTo>
                    <a:pt x="757836" y="165199"/>
                  </a:lnTo>
                  <a:lnTo>
                    <a:pt x="757130" y="164707"/>
                  </a:lnTo>
                  <a:lnTo>
                    <a:pt x="756788" y="164562"/>
                  </a:lnTo>
                  <a:lnTo>
                    <a:pt x="755574" y="163676"/>
                  </a:lnTo>
                  <a:lnTo>
                    <a:pt x="754460" y="162805"/>
                  </a:lnTo>
                  <a:lnTo>
                    <a:pt x="753787" y="162419"/>
                  </a:lnTo>
                  <a:lnTo>
                    <a:pt x="753114" y="161968"/>
                  </a:lnTo>
                  <a:lnTo>
                    <a:pt x="752121" y="161356"/>
                  </a:lnTo>
                  <a:lnTo>
                    <a:pt x="751525" y="160872"/>
                  </a:lnTo>
                  <a:lnTo>
                    <a:pt x="751139" y="160614"/>
                  </a:lnTo>
                  <a:lnTo>
                    <a:pt x="751006" y="160485"/>
                  </a:lnTo>
                  <a:lnTo>
                    <a:pt x="750444" y="160098"/>
                  </a:lnTo>
                  <a:lnTo>
                    <a:pt x="750025" y="159890"/>
                  </a:lnTo>
                  <a:lnTo>
                    <a:pt x="749848" y="159873"/>
                  </a:lnTo>
                  <a:lnTo>
                    <a:pt x="749627" y="159810"/>
                  </a:lnTo>
                  <a:lnTo>
                    <a:pt x="749418" y="159811"/>
                  </a:lnTo>
                  <a:lnTo>
                    <a:pt x="749274" y="159779"/>
                  </a:lnTo>
                  <a:lnTo>
                    <a:pt x="748800" y="159782"/>
                  </a:lnTo>
                  <a:lnTo>
                    <a:pt x="748325" y="159849"/>
                  </a:lnTo>
                  <a:lnTo>
                    <a:pt x="748017" y="159851"/>
                  </a:lnTo>
                  <a:lnTo>
                    <a:pt x="747652" y="159934"/>
                  </a:lnTo>
                  <a:lnTo>
                    <a:pt x="747277" y="159936"/>
                  </a:lnTo>
                  <a:lnTo>
                    <a:pt x="747200" y="159969"/>
                  </a:lnTo>
                  <a:lnTo>
                    <a:pt x="746770" y="160020"/>
                  </a:lnTo>
                  <a:lnTo>
                    <a:pt x="746505" y="160102"/>
                  </a:lnTo>
                  <a:lnTo>
                    <a:pt x="746340" y="160120"/>
                  </a:lnTo>
                  <a:lnTo>
                    <a:pt x="746218" y="160169"/>
                  </a:lnTo>
                  <a:lnTo>
                    <a:pt x="746141" y="160170"/>
                  </a:lnTo>
                  <a:lnTo>
                    <a:pt x="745909" y="160268"/>
                  </a:lnTo>
                  <a:lnTo>
                    <a:pt x="745523" y="160350"/>
                  </a:lnTo>
                  <a:lnTo>
                    <a:pt x="745082" y="160499"/>
                  </a:lnTo>
                  <a:lnTo>
                    <a:pt x="744122" y="160715"/>
                  </a:lnTo>
                  <a:lnTo>
                    <a:pt x="743912" y="160814"/>
                  </a:lnTo>
                  <a:lnTo>
                    <a:pt x="743813" y="160815"/>
                  </a:lnTo>
                  <a:lnTo>
                    <a:pt x="743614" y="160880"/>
                  </a:lnTo>
                  <a:lnTo>
                    <a:pt x="743261" y="161044"/>
                  </a:lnTo>
                  <a:lnTo>
                    <a:pt x="742379" y="161520"/>
                  </a:lnTo>
                  <a:lnTo>
                    <a:pt x="742136" y="161684"/>
                  </a:lnTo>
                  <a:lnTo>
                    <a:pt x="742037" y="161717"/>
                  </a:lnTo>
                  <a:lnTo>
                    <a:pt x="741507" y="162061"/>
                  </a:lnTo>
                  <a:lnTo>
                    <a:pt x="741408" y="162077"/>
                  </a:lnTo>
                  <a:lnTo>
                    <a:pt x="741209" y="162175"/>
                  </a:lnTo>
                  <a:lnTo>
                    <a:pt x="741132" y="162176"/>
                  </a:lnTo>
                  <a:lnTo>
                    <a:pt x="740768" y="162211"/>
                  </a:lnTo>
                  <a:lnTo>
                    <a:pt x="740536" y="162179"/>
                  </a:lnTo>
                  <a:lnTo>
                    <a:pt x="739907" y="161923"/>
                  </a:lnTo>
                  <a:lnTo>
                    <a:pt x="739676" y="161697"/>
                  </a:lnTo>
                  <a:lnTo>
                    <a:pt x="739488" y="161470"/>
                  </a:lnTo>
                  <a:lnTo>
                    <a:pt x="739212" y="160952"/>
                  </a:lnTo>
                  <a:lnTo>
                    <a:pt x="739157" y="160433"/>
                  </a:lnTo>
                  <a:lnTo>
                    <a:pt x="738958" y="159914"/>
                  </a:lnTo>
                  <a:lnTo>
                    <a:pt x="738683" y="159704"/>
                  </a:lnTo>
                  <a:lnTo>
                    <a:pt x="738352" y="159561"/>
                  </a:lnTo>
                  <a:lnTo>
                    <a:pt x="738076" y="159513"/>
                  </a:lnTo>
                  <a:lnTo>
                    <a:pt x="737833" y="159515"/>
                  </a:lnTo>
                  <a:lnTo>
                    <a:pt x="737182" y="159729"/>
                  </a:lnTo>
                  <a:lnTo>
                    <a:pt x="736939" y="159746"/>
                  </a:lnTo>
                  <a:lnTo>
                    <a:pt x="736641" y="159732"/>
                  </a:lnTo>
                  <a:lnTo>
                    <a:pt x="736608" y="159700"/>
                  </a:lnTo>
                  <a:lnTo>
                    <a:pt x="736322" y="159701"/>
                  </a:lnTo>
                  <a:lnTo>
                    <a:pt x="736288" y="159669"/>
                  </a:lnTo>
                  <a:lnTo>
                    <a:pt x="736046" y="159638"/>
                  </a:lnTo>
                  <a:lnTo>
                    <a:pt x="735505" y="159462"/>
                  </a:lnTo>
                  <a:lnTo>
                    <a:pt x="735174" y="159204"/>
                  </a:lnTo>
                  <a:lnTo>
                    <a:pt x="734964" y="158913"/>
                  </a:lnTo>
                  <a:lnTo>
                    <a:pt x="734744" y="158361"/>
                  </a:lnTo>
                  <a:lnTo>
                    <a:pt x="734711" y="158054"/>
                  </a:lnTo>
                  <a:lnTo>
                    <a:pt x="734667" y="156902"/>
                  </a:lnTo>
                  <a:lnTo>
                    <a:pt x="734589" y="156544"/>
                  </a:lnTo>
                  <a:lnTo>
                    <a:pt x="734468" y="156302"/>
                  </a:lnTo>
                  <a:lnTo>
                    <a:pt x="734027" y="155542"/>
                  </a:lnTo>
                  <a:lnTo>
                    <a:pt x="733916" y="155220"/>
                  </a:lnTo>
                  <a:lnTo>
                    <a:pt x="733762" y="154967"/>
                  </a:lnTo>
                  <a:lnTo>
                    <a:pt x="733596" y="154785"/>
                  </a:lnTo>
                  <a:lnTo>
                    <a:pt x="733519" y="154635"/>
                  </a:lnTo>
                  <a:lnTo>
                    <a:pt x="733497" y="154412"/>
                  </a:lnTo>
                  <a:lnTo>
                    <a:pt x="733497" y="154236"/>
                  </a:lnTo>
                  <a:lnTo>
                    <a:pt x="733464" y="154074"/>
                  </a:lnTo>
                  <a:lnTo>
                    <a:pt x="733365" y="153907"/>
                  </a:lnTo>
                  <a:lnTo>
                    <a:pt x="733254" y="153695"/>
                  </a:lnTo>
                  <a:lnTo>
                    <a:pt x="733122" y="153499"/>
                  </a:lnTo>
                  <a:lnTo>
                    <a:pt x="733100" y="153392"/>
                  </a:lnTo>
                  <a:lnTo>
                    <a:pt x="733122" y="153292"/>
                  </a:lnTo>
                  <a:lnTo>
                    <a:pt x="733221" y="152999"/>
                  </a:lnTo>
                  <a:lnTo>
                    <a:pt x="733243" y="152755"/>
                  </a:lnTo>
                  <a:lnTo>
                    <a:pt x="733210" y="152582"/>
                  </a:lnTo>
                  <a:lnTo>
                    <a:pt x="733310" y="152050"/>
                  </a:lnTo>
                  <a:lnTo>
                    <a:pt x="733332" y="151666"/>
                  </a:lnTo>
                  <a:lnTo>
                    <a:pt x="733321" y="151498"/>
                  </a:lnTo>
                  <a:lnTo>
                    <a:pt x="733243" y="151395"/>
                  </a:lnTo>
                  <a:lnTo>
                    <a:pt x="733111" y="151316"/>
                  </a:lnTo>
                  <a:lnTo>
                    <a:pt x="732846" y="151285"/>
                  </a:lnTo>
                  <a:lnTo>
                    <a:pt x="732537" y="151180"/>
                  </a:lnTo>
                  <a:lnTo>
                    <a:pt x="732195" y="151083"/>
                  </a:lnTo>
                  <a:lnTo>
                    <a:pt x="731953" y="150928"/>
                  </a:lnTo>
                  <a:lnTo>
                    <a:pt x="731710" y="150867"/>
                  </a:lnTo>
                  <a:lnTo>
                    <a:pt x="731632" y="150850"/>
                  </a:lnTo>
                  <a:lnTo>
                    <a:pt x="731158" y="150857"/>
                  </a:lnTo>
                  <a:lnTo>
                    <a:pt x="731070" y="150851"/>
                  </a:lnTo>
                  <a:lnTo>
                    <a:pt x="730926" y="150839"/>
                  </a:lnTo>
                  <a:lnTo>
                    <a:pt x="730717" y="150729"/>
                  </a:lnTo>
                  <a:lnTo>
                    <a:pt x="730628" y="150643"/>
                  </a:lnTo>
                  <a:lnTo>
                    <a:pt x="730474" y="150492"/>
                  </a:lnTo>
                  <a:lnTo>
                    <a:pt x="730342" y="149813"/>
                  </a:lnTo>
                  <a:lnTo>
                    <a:pt x="730320" y="149449"/>
                  </a:lnTo>
                  <a:lnTo>
                    <a:pt x="730309" y="148970"/>
                  </a:lnTo>
                  <a:lnTo>
                    <a:pt x="730297" y="148800"/>
                  </a:lnTo>
                  <a:lnTo>
                    <a:pt x="730253" y="148705"/>
                  </a:lnTo>
                  <a:lnTo>
                    <a:pt x="730110" y="148595"/>
                  </a:lnTo>
                  <a:lnTo>
                    <a:pt x="729900" y="148509"/>
                  </a:lnTo>
                  <a:lnTo>
                    <a:pt x="729547" y="148509"/>
                  </a:lnTo>
                  <a:lnTo>
                    <a:pt x="729084" y="148474"/>
                  </a:lnTo>
                  <a:lnTo>
                    <a:pt x="728863" y="148308"/>
                  </a:lnTo>
                  <a:lnTo>
                    <a:pt x="728643" y="148159"/>
                  </a:lnTo>
                  <a:lnTo>
                    <a:pt x="728345" y="148078"/>
                  </a:lnTo>
                  <a:lnTo>
                    <a:pt x="727859" y="148041"/>
                  </a:lnTo>
                  <a:lnTo>
                    <a:pt x="727782" y="148022"/>
                  </a:lnTo>
                  <a:lnTo>
                    <a:pt x="727352" y="147920"/>
                  </a:lnTo>
                  <a:lnTo>
                    <a:pt x="727197" y="147878"/>
                  </a:lnTo>
                  <a:lnTo>
                    <a:pt x="727043" y="147803"/>
                  </a:lnTo>
                  <a:lnTo>
                    <a:pt x="726833" y="147724"/>
                  </a:lnTo>
                  <a:lnTo>
                    <a:pt x="726668" y="147697"/>
                  </a:lnTo>
                  <a:lnTo>
                    <a:pt x="726546" y="147719"/>
                  </a:lnTo>
                  <a:lnTo>
                    <a:pt x="726381" y="147751"/>
                  </a:lnTo>
                  <a:lnTo>
                    <a:pt x="726315" y="147754"/>
                  </a:lnTo>
                  <a:lnTo>
                    <a:pt x="726215" y="147749"/>
                  </a:lnTo>
                  <a:lnTo>
                    <a:pt x="726072" y="147751"/>
                  </a:lnTo>
                  <a:lnTo>
                    <a:pt x="725818" y="147781"/>
                  </a:lnTo>
                  <a:lnTo>
                    <a:pt x="725542" y="147848"/>
                  </a:lnTo>
                  <a:lnTo>
                    <a:pt x="725299" y="147960"/>
                  </a:lnTo>
                  <a:lnTo>
                    <a:pt x="724935" y="148244"/>
                  </a:lnTo>
                  <a:lnTo>
                    <a:pt x="724637" y="148452"/>
                  </a:lnTo>
                  <a:lnTo>
                    <a:pt x="724384" y="148574"/>
                  </a:lnTo>
                  <a:lnTo>
                    <a:pt x="724042" y="148715"/>
                  </a:lnTo>
                  <a:lnTo>
                    <a:pt x="723667" y="148856"/>
                  </a:lnTo>
                  <a:lnTo>
                    <a:pt x="723446" y="149020"/>
                  </a:lnTo>
                  <a:lnTo>
                    <a:pt x="723347" y="149166"/>
                  </a:lnTo>
                  <a:lnTo>
                    <a:pt x="723292" y="149252"/>
                  </a:lnTo>
                  <a:lnTo>
                    <a:pt x="723104" y="149309"/>
                  </a:lnTo>
                  <a:lnTo>
                    <a:pt x="722839" y="149309"/>
                  </a:lnTo>
                  <a:lnTo>
                    <a:pt x="722596" y="149432"/>
                  </a:lnTo>
                  <a:lnTo>
                    <a:pt x="722287" y="149643"/>
                  </a:lnTo>
                  <a:lnTo>
                    <a:pt x="721857" y="149932"/>
                  </a:lnTo>
                  <a:lnTo>
                    <a:pt x="721780" y="149405"/>
                  </a:lnTo>
                  <a:lnTo>
                    <a:pt x="721581" y="149019"/>
                  </a:lnTo>
                  <a:lnTo>
                    <a:pt x="721416" y="148845"/>
                  </a:lnTo>
                  <a:lnTo>
                    <a:pt x="721372" y="148828"/>
                  </a:lnTo>
                  <a:lnTo>
                    <a:pt x="721195" y="148755"/>
                  </a:lnTo>
                  <a:lnTo>
                    <a:pt x="721107" y="148710"/>
                  </a:lnTo>
                  <a:lnTo>
                    <a:pt x="720588" y="148629"/>
                  </a:lnTo>
                  <a:lnTo>
                    <a:pt x="720522" y="148556"/>
                  </a:lnTo>
                  <a:lnTo>
                    <a:pt x="720522" y="148461"/>
                  </a:lnTo>
                  <a:lnTo>
                    <a:pt x="720511" y="148369"/>
                  </a:lnTo>
                  <a:lnTo>
                    <a:pt x="720489" y="148251"/>
                  </a:lnTo>
                  <a:lnTo>
                    <a:pt x="720456" y="148130"/>
                  </a:lnTo>
                  <a:lnTo>
                    <a:pt x="720423" y="148052"/>
                  </a:lnTo>
                  <a:lnTo>
                    <a:pt x="720335" y="147943"/>
                  </a:lnTo>
                  <a:lnTo>
                    <a:pt x="720169" y="147832"/>
                  </a:lnTo>
                  <a:lnTo>
                    <a:pt x="719982" y="147558"/>
                  </a:lnTo>
                  <a:lnTo>
                    <a:pt x="719805" y="147330"/>
                  </a:lnTo>
                  <a:lnTo>
                    <a:pt x="719408" y="147012"/>
                  </a:lnTo>
                  <a:lnTo>
                    <a:pt x="719231" y="146870"/>
                  </a:lnTo>
                  <a:lnTo>
                    <a:pt x="719220" y="146859"/>
                  </a:lnTo>
                  <a:lnTo>
                    <a:pt x="719121" y="146729"/>
                  </a:lnTo>
                  <a:lnTo>
                    <a:pt x="719044" y="146583"/>
                  </a:lnTo>
                  <a:lnTo>
                    <a:pt x="719000" y="146524"/>
                  </a:lnTo>
                  <a:lnTo>
                    <a:pt x="718978" y="146476"/>
                  </a:lnTo>
                  <a:lnTo>
                    <a:pt x="718955" y="146460"/>
                  </a:lnTo>
                  <a:lnTo>
                    <a:pt x="718900" y="146409"/>
                  </a:lnTo>
                  <a:lnTo>
                    <a:pt x="718856" y="146389"/>
                  </a:lnTo>
                  <a:lnTo>
                    <a:pt x="718735" y="146343"/>
                  </a:lnTo>
                  <a:lnTo>
                    <a:pt x="718724" y="146342"/>
                  </a:lnTo>
                  <a:lnTo>
                    <a:pt x="718636" y="146299"/>
                  </a:lnTo>
                  <a:lnTo>
                    <a:pt x="718558" y="146257"/>
                  </a:lnTo>
                  <a:lnTo>
                    <a:pt x="718481" y="146180"/>
                  </a:lnTo>
                  <a:lnTo>
                    <a:pt x="718216" y="145847"/>
                  </a:lnTo>
                  <a:lnTo>
                    <a:pt x="718172" y="145822"/>
                  </a:lnTo>
                  <a:lnTo>
                    <a:pt x="718128" y="145819"/>
                  </a:lnTo>
                  <a:lnTo>
                    <a:pt x="717951" y="145861"/>
                  </a:lnTo>
                  <a:lnTo>
                    <a:pt x="717874" y="145865"/>
                  </a:lnTo>
                  <a:lnTo>
                    <a:pt x="717786" y="145858"/>
                  </a:lnTo>
                  <a:lnTo>
                    <a:pt x="717709" y="145836"/>
                  </a:lnTo>
                  <a:lnTo>
                    <a:pt x="717610" y="145766"/>
                  </a:lnTo>
                  <a:lnTo>
                    <a:pt x="717312" y="145399"/>
                  </a:lnTo>
                  <a:lnTo>
                    <a:pt x="717289" y="145385"/>
                  </a:lnTo>
                  <a:lnTo>
                    <a:pt x="717234" y="145331"/>
                  </a:lnTo>
                  <a:lnTo>
                    <a:pt x="717168" y="145274"/>
                  </a:lnTo>
                  <a:lnTo>
                    <a:pt x="717124" y="145230"/>
                  </a:lnTo>
                  <a:lnTo>
                    <a:pt x="717058" y="145142"/>
                  </a:lnTo>
                  <a:lnTo>
                    <a:pt x="717058" y="145142"/>
                  </a:lnTo>
                  <a:lnTo>
                    <a:pt x="716959" y="145055"/>
                  </a:lnTo>
                  <a:lnTo>
                    <a:pt x="716881" y="144998"/>
                  </a:lnTo>
                  <a:lnTo>
                    <a:pt x="716495" y="144837"/>
                  </a:lnTo>
                  <a:lnTo>
                    <a:pt x="716363" y="144734"/>
                  </a:lnTo>
                  <a:lnTo>
                    <a:pt x="716274" y="144703"/>
                  </a:lnTo>
                  <a:lnTo>
                    <a:pt x="715977" y="144593"/>
                  </a:lnTo>
                  <a:lnTo>
                    <a:pt x="715789" y="144477"/>
                  </a:lnTo>
                  <a:lnTo>
                    <a:pt x="715679" y="144356"/>
                  </a:lnTo>
                  <a:lnTo>
                    <a:pt x="715579" y="144277"/>
                  </a:lnTo>
                  <a:lnTo>
                    <a:pt x="715248" y="144118"/>
                  </a:lnTo>
                  <a:lnTo>
                    <a:pt x="715127" y="144048"/>
                  </a:lnTo>
                  <a:lnTo>
                    <a:pt x="715017" y="143952"/>
                  </a:lnTo>
                  <a:lnTo>
                    <a:pt x="714884" y="143749"/>
                  </a:lnTo>
                  <a:lnTo>
                    <a:pt x="714763" y="143611"/>
                  </a:lnTo>
                  <a:lnTo>
                    <a:pt x="714608" y="143479"/>
                  </a:lnTo>
                  <a:lnTo>
                    <a:pt x="714454" y="143247"/>
                  </a:lnTo>
                  <a:lnTo>
                    <a:pt x="714311" y="143084"/>
                  </a:lnTo>
                  <a:lnTo>
                    <a:pt x="714211" y="142985"/>
                  </a:lnTo>
                  <a:lnTo>
                    <a:pt x="713704" y="142574"/>
                  </a:lnTo>
                  <a:lnTo>
                    <a:pt x="713384" y="142427"/>
                  </a:lnTo>
                  <a:lnTo>
                    <a:pt x="713196" y="142303"/>
                  </a:lnTo>
                  <a:lnTo>
                    <a:pt x="712942" y="142199"/>
                  </a:lnTo>
                  <a:lnTo>
                    <a:pt x="712799" y="142165"/>
                  </a:lnTo>
                  <a:lnTo>
                    <a:pt x="712656" y="142095"/>
                  </a:lnTo>
                  <a:lnTo>
                    <a:pt x="712512" y="142034"/>
                  </a:lnTo>
                  <a:lnTo>
                    <a:pt x="712501" y="142024"/>
                  </a:lnTo>
                  <a:lnTo>
                    <a:pt x="712159" y="141911"/>
                  </a:lnTo>
                  <a:lnTo>
                    <a:pt x="711740" y="141719"/>
                  </a:lnTo>
                  <a:lnTo>
                    <a:pt x="711464" y="141592"/>
                  </a:lnTo>
                  <a:lnTo>
                    <a:pt x="711221" y="141511"/>
                  </a:lnTo>
                  <a:lnTo>
                    <a:pt x="710913" y="141459"/>
                  </a:lnTo>
                  <a:lnTo>
                    <a:pt x="710868" y="141459"/>
                  </a:lnTo>
                  <a:lnTo>
                    <a:pt x="710747" y="141440"/>
                  </a:lnTo>
                  <a:lnTo>
                    <a:pt x="710714" y="141429"/>
                  </a:lnTo>
                  <a:lnTo>
                    <a:pt x="710659" y="141402"/>
                  </a:lnTo>
                  <a:lnTo>
                    <a:pt x="710659" y="141400"/>
                  </a:lnTo>
                  <a:lnTo>
                    <a:pt x="710659" y="141398"/>
                  </a:lnTo>
                  <a:lnTo>
                    <a:pt x="710537" y="141330"/>
                  </a:lnTo>
                  <a:lnTo>
                    <a:pt x="710295" y="141133"/>
                  </a:lnTo>
                  <a:lnTo>
                    <a:pt x="710074" y="140825"/>
                  </a:lnTo>
                  <a:lnTo>
                    <a:pt x="710019" y="140738"/>
                  </a:lnTo>
                  <a:lnTo>
                    <a:pt x="710008" y="140732"/>
                  </a:lnTo>
                  <a:lnTo>
                    <a:pt x="709919" y="140615"/>
                  </a:lnTo>
                  <a:lnTo>
                    <a:pt x="709864" y="140535"/>
                  </a:lnTo>
                  <a:lnTo>
                    <a:pt x="709765" y="140415"/>
                  </a:lnTo>
                  <a:lnTo>
                    <a:pt x="709577" y="140286"/>
                  </a:lnTo>
                  <a:lnTo>
                    <a:pt x="709379" y="140157"/>
                  </a:lnTo>
                  <a:lnTo>
                    <a:pt x="709004" y="139842"/>
                  </a:lnTo>
                  <a:lnTo>
                    <a:pt x="708838" y="139737"/>
                  </a:lnTo>
                  <a:lnTo>
                    <a:pt x="708640" y="139642"/>
                  </a:lnTo>
                  <a:lnTo>
                    <a:pt x="708607" y="139631"/>
                  </a:lnTo>
                  <a:lnTo>
                    <a:pt x="708607" y="139625"/>
                  </a:lnTo>
                  <a:lnTo>
                    <a:pt x="708551" y="139591"/>
                  </a:lnTo>
                  <a:lnTo>
                    <a:pt x="708518" y="139520"/>
                  </a:lnTo>
                  <a:lnTo>
                    <a:pt x="708507" y="139493"/>
                  </a:lnTo>
                  <a:lnTo>
                    <a:pt x="708485" y="139419"/>
                  </a:lnTo>
                  <a:lnTo>
                    <a:pt x="708485" y="139329"/>
                  </a:lnTo>
                  <a:lnTo>
                    <a:pt x="708485" y="139231"/>
                  </a:lnTo>
                  <a:lnTo>
                    <a:pt x="708474" y="139115"/>
                  </a:lnTo>
                  <a:lnTo>
                    <a:pt x="708441" y="139041"/>
                  </a:lnTo>
                  <a:lnTo>
                    <a:pt x="708386" y="138988"/>
                  </a:lnTo>
                  <a:lnTo>
                    <a:pt x="708320" y="138957"/>
                  </a:lnTo>
                  <a:lnTo>
                    <a:pt x="708320" y="138956"/>
                  </a:lnTo>
                  <a:lnTo>
                    <a:pt x="708309" y="138954"/>
                  </a:lnTo>
                  <a:lnTo>
                    <a:pt x="708220" y="138925"/>
                  </a:lnTo>
                  <a:lnTo>
                    <a:pt x="708143" y="138909"/>
                  </a:lnTo>
                  <a:lnTo>
                    <a:pt x="708132" y="138910"/>
                  </a:lnTo>
                  <a:lnTo>
                    <a:pt x="707956" y="138902"/>
                  </a:lnTo>
                  <a:lnTo>
                    <a:pt x="707757" y="138866"/>
                  </a:lnTo>
                  <a:lnTo>
                    <a:pt x="707614" y="138806"/>
                  </a:lnTo>
                  <a:lnTo>
                    <a:pt x="707481" y="138705"/>
                  </a:lnTo>
                  <a:lnTo>
                    <a:pt x="707327" y="138632"/>
                  </a:lnTo>
                  <a:lnTo>
                    <a:pt x="707316" y="138629"/>
                  </a:lnTo>
                  <a:lnTo>
                    <a:pt x="707272" y="138607"/>
                  </a:lnTo>
                  <a:lnTo>
                    <a:pt x="707183" y="138590"/>
                  </a:lnTo>
                  <a:lnTo>
                    <a:pt x="707073" y="138590"/>
                  </a:lnTo>
                  <a:lnTo>
                    <a:pt x="706885" y="138621"/>
                  </a:lnTo>
                  <a:lnTo>
                    <a:pt x="706753" y="138663"/>
                  </a:lnTo>
                  <a:lnTo>
                    <a:pt x="706565" y="138742"/>
                  </a:lnTo>
                  <a:lnTo>
                    <a:pt x="706543" y="138753"/>
                  </a:lnTo>
                  <a:lnTo>
                    <a:pt x="706411" y="138781"/>
                  </a:lnTo>
                  <a:lnTo>
                    <a:pt x="706157" y="138781"/>
                  </a:lnTo>
                  <a:lnTo>
                    <a:pt x="705517" y="138737"/>
                  </a:lnTo>
                  <a:lnTo>
                    <a:pt x="705286" y="138750"/>
                  </a:lnTo>
                  <a:lnTo>
                    <a:pt x="705120" y="138734"/>
                  </a:lnTo>
                  <a:lnTo>
                    <a:pt x="704988" y="138697"/>
                  </a:lnTo>
                  <a:lnTo>
                    <a:pt x="704833" y="138607"/>
                  </a:lnTo>
                  <a:lnTo>
                    <a:pt x="704734" y="138515"/>
                  </a:lnTo>
                  <a:lnTo>
                    <a:pt x="704657" y="138473"/>
                  </a:lnTo>
                  <a:lnTo>
                    <a:pt x="704579" y="138436"/>
                  </a:lnTo>
                  <a:lnTo>
                    <a:pt x="704480" y="138413"/>
                  </a:lnTo>
                  <a:lnTo>
                    <a:pt x="704381" y="138386"/>
                  </a:lnTo>
                  <a:lnTo>
                    <a:pt x="704304" y="138351"/>
                  </a:lnTo>
                  <a:lnTo>
                    <a:pt x="704237" y="138299"/>
                  </a:lnTo>
                  <a:lnTo>
                    <a:pt x="704215" y="138281"/>
                  </a:lnTo>
                  <a:lnTo>
                    <a:pt x="704138" y="138205"/>
                  </a:lnTo>
                  <a:lnTo>
                    <a:pt x="703918" y="137921"/>
                  </a:lnTo>
                  <a:lnTo>
                    <a:pt x="703807" y="137794"/>
                  </a:lnTo>
                  <a:lnTo>
                    <a:pt x="703719" y="137730"/>
                  </a:lnTo>
                  <a:lnTo>
                    <a:pt x="703553" y="137660"/>
                  </a:lnTo>
                  <a:lnTo>
                    <a:pt x="703233" y="137560"/>
                  </a:lnTo>
                  <a:lnTo>
                    <a:pt x="703068" y="137521"/>
                  </a:lnTo>
                  <a:lnTo>
                    <a:pt x="702958" y="137479"/>
                  </a:lnTo>
                  <a:lnTo>
                    <a:pt x="702891" y="137445"/>
                  </a:lnTo>
                  <a:lnTo>
                    <a:pt x="702627" y="137211"/>
                  </a:lnTo>
                  <a:lnTo>
                    <a:pt x="702549" y="137169"/>
                  </a:lnTo>
                  <a:lnTo>
                    <a:pt x="702428" y="137135"/>
                  </a:lnTo>
                  <a:lnTo>
                    <a:pt x="701998" y="137055"/>
                  </a:lnTo>
                  <a:lnTo>
                    <a:pt x="701887" y="137059"/>
                  </a:lnTo>
                  <a:lnTo>
                    <a:pt x="701788" y="137087"/>
                  </a:lnTo>
                  <a:lnTo>
                    <a:pt x="701711" y="137131"/>
                  </a:lnTo>
                  <a:lnTo>
                    <a:pt x="701468" y="137332"/>
                  </a:lnTo>
                  <a:lnTo>
                    <a:pt x="701236" y="137459"/>
                  </a:lnTo>
                  <a:lnTo>
                    <a:pt x="701093" y="137518"/>
                  </a:lnTo>
                  <a:lnTo>
                    <a:pt x="700519" y="137682"/>
                  </a:lnTo>
                  <a:lnTo>
                    <a:pt x="700409" y="137705"/>
                  </a:lnTo>
                  <a:lnTo>
                    <a:pt x="700078" y="137707"/>
                  </a:lnTo>
                  <a:lnTo>
                    <a:pt x="699890" y="137688"/>
                  </a:lnTo>
                  <a:lnTo>
                    <a:pt x="699747" y="137700"/>
                  </a:lnTo>
                  <a:lnTo>
                    <a:pt x="699427" y="137774"/>
                  </a:lnTo>
                  <a:lnTo>
                    <a:pt x="699096" y="137832"/>
                  </a:lnTo>
                  <a:lnTo>
                    <a:pt x="698864" y="137921"/>
                  </a:lnTo>
                  <a:lnTo>
                    <a:pt x="698611" y="138068"/>
                  </a:lnTo>
                  <a:lnTo>
                    <a:pt x="698423" y="138156"/>
                  </a:lnTo>
                  <a:lnTo>
                    <a:pt x="698224" y="138283"/>
                  </a:lnTo>
                  <a:lnTo>
                    <a:pt x="698136" y="138316"/>
                  </a:lnTo>
                  <a:lnTo>
                    <a:pt x="698037" y="138344"/>
                  </a:lnTo>
                  <a:lnTo>
                    <a:pt x="697982" y="138361"/>
                  </a:lnTo>
                  <a:lnTo>
                    <a:pt x="697816" y="138455"/>
                  </a:lnTo>
                  <a:lnTo>
                    <a:pt x="697739" y="138533"/>
                  </a:lnTo>
                  <a:lnTo>
                    <a:pt x="697728" y="138539"/>
                  </a:lnTo>
                  <a:lnTo>
                    <a:pt x="697618" y="138638"/>
                  </a:lnTo>
                  <a:lnTo>
                    <a:pt x="697551" y="138679"/>
                  </a:lnTo>
                  <a:lnTo>
                    <a:pt x="697419" y="138730"/>
                  </a:lnTo>
                  <a:lnTo>
                    <a:pt x="697353" y="138737"/>
                  </a:lnTo>
                  <a:lnTo>
                    <a:pt x="697342" y="138737"/>
                  </a:lnTo>
                  <a:lnTo>
                    <a:pt x="697287" y="138728"/>
                  </a:lnTo>
                  <a:lnTo>
                    <a:pt x="697033" y="138627"/>
                  </a:lnTo>
                  <a:lnTo>
                    <a:pt x="697000" y="138623"/>
                  </a:lnTo>
                  <a:lnTo>
                    <a:pt x="696889" y="138623"/>
                  </a:lnTo>
                  <a:lnTo>
                    <a:pt x="696779" y="138623"/>
                  </a:lnTo>
                  <a:lnTo>
                    <a:pt x="696658" y="138640"/>
                  </a:lnTo>
                  <a:lnTo>
                    <a:pt x="696647" y="138642"/>
                  </a:lnTo>
                  <a:lnTo>
                    <a:pt x="696614" y="138657"/>
                  </a:lnTo>
                  <a:lnTo>
                    <a:pt x="696216" y="138730"/>
                  </a:lnTo>
                  <a:lnTo>
                    <a:pt x="695930" y="138788"/>
                  </a:lnTo>
                  <a:lnTo>
                    <a:pt x="695808" y="138835"/>
                  </a:lnTo>
                  <a:lnTo>
                    <a:pt x="695466" y="139054"/>
                  </a:lnTo>
                  <a:lnTo>
                    <a:pt x="695422" y="139073"/>
                  </a:lnTo>
                  <a:lnTo>
                    <a:pt x="695257" y="139122"/>
                  </a:lnTo>
                  <a:lnTo>
                    <a:pt x="694904" y="139162"/>
                  </a:lnTo>
                  <a:lnTo>
                    <a:pt x="694749" y="139205"/>
                  </a:lnTo>
                  <a:lnTo>
                    <a:pt x="694573" y="139226"/>
                  </a:lnTo>
                  <a:lnTo>
                    <a:pt x="694495" y="139226"/>
                  </a:lnTo>
                  <a:lnTo>
                    <a:pt x="694396" y="139226"/>
                  </a:lnTo>
                  <a:lnTo>
                    <a:pt x="694297" y="139212"/>
                  </a:lnTo>
                  <a:lnTo>
                    <a:pt x="694186" y="139191"/>
                  </a:lnTo>
                  <a:lnTo>
                    <a:pt x="694142" y="139175"/>
                  </a:lnTo>
                  <a:lnTo>
                    <a:pt x="694054" y="139139"/>
                  </a:lnTo>
                  <a:lnTo>
                    <a:pt x="693955" y="139114"/>
                  </a:lnTo>
                  <a:lnTo>
                    <a:pt x="693922" y="139112"/>
                  </a:lnTo>
                  <a:lnTo>
                    <a:pt x="693855" y="139106"/>
                  </a:lnTo>
                  <a:lnTo>
                    <a:pt x="693756" y="139095"/>
                  </a:lnTo>
                  <a:lnTo>
                    <a:pt x="693635" y="139084"/>
                  </a:lnTo>
                  <a:lnTo>
                    <a:pt x="693568" y="139072"/>
                  </a:lnTo>
                  <a:lnTo>
                    <a:pt x="693436" y="139150"/>
                  </a:lnTo>
                  <a:lnTo>
                    <a:pt x="693326" y="139205"/>
                  </a:lnTo>
                  <a:lnTo>
                    <a:pt x="693248" y="139233"/>
                  </a:lnTo>
                  <a:lnTo>
                    <a:pt x="693171" y="139255"/>
                  </a:lnTo>
                  <a:lnTo>
                    <a:pt x="693160" y="139258"/>
                  </a:lnTo>
                  <a:lnTo>
                    <a:pt x="692774" y="139391"/>
                  </a:lnTo>
                  <a:lnTo>
                    <a:pt x="692642" y="139501"/>
                  </a:lnTo>
                  <a:lnTo>
                    <a:pt x="692576" y="139582"/>
                  </a:lnTo>
                  <a:lnTo>
                    <a:pt x="692487" y="139686"/>
                  </a:lnTo>
                  <a:lnTo>
                    <a:pt x="692344" y="139791"/>
                  </a:lnTo>
                  <a:lnTo>
                    <a:pt x="692090" y="139901"/>
                  </a:lnTo>
                  <a:lnTo>
                    <a:pt x="691825" y="139949"/>
                  </a:lnTo>
                  <a:lnTo>
                    <a:pt x="691605" y="139957"/>
                  </a:lnTo>
                  <a:lnTo>
                    <a:pt x="691384" y="139929"/>
                  </a:lnTo>
                  <a:lnTo>
                    <a:pt x="691296" y="139929"/>
                  </a:lnTo>
                  <a:lnTo>
                    <a:pt x="690998" y="139997"/>
                  </a:lnTo>
                  <a:lnTo>
                    <a:pt x="690832" y="140033"/>
                  </a:lnTo>
                  <a:lnTo>
                    <a:pt x="690711" y="140101"/>
                  </a:lnTo>
                  <a:lnTo>
                    <a:pt x="690457" y="140301"/>
                  </a:lnTo>
                  <a:lnTo>
                    <a:pt x="690137" y="140499"/>
                  </a:lnTo>
                  <a:lnTo>
                    <a:pt x="689994" y="140597"/>
                  </a:lnTo>
                  <a:lnTo>
                    <a:pt x="689972" y="140599"/>
                  </a:lnTo>
                  <a:lnTo>
                    <a:pt x="689894" y="140612"/>
                  </a:lnTo>
                  <a:lnTo>
                    <a:pt x="689839" y="140622"/>
                  </a:lnTo>
                  <a:lnTo>
                    <a:pt x="689751" y="140637"/>
                  </a:lnTo>
                  <a:lnTo>
                    <a:pt x="689663" y="140645"/>
                  </a:lnTo>
                  <a:lnTo>
                    <a:pt x="689563" y="140645"/>
                  </a:lnTo>
                  <a:lnTo>
                    <a:pt x="689431" y="140629"/>
                  </a:lnTo>
                  <a:lnTo>
                    <a:pt x="689420" y="140629"/>
                  </a:lnTo>
                  <a:lnTo>
                    <a:pt x="689277" y="140631"/>
                  </a:lnTo>
                  <a:lnTo>
                    <a:pt x="689166" y="140651"/>
                  </a:lnTo>
                  <a:lnTo>
                    <a:pt x="688891" y="140718"/>
                  </a:lnTo>
                  <a:lnTo>
                    <a:pt x="688725" y="140791"/>
                  </a:lnTo>
                  <a:lnTo>
                    <a:pt x="688670" y="140820"/>
                  </a:lnTo>
                  <a:lnTo>
                    <a:pt x="688659" y="140826"/>
                  </a:lnTo>
                  <a:lnTo>
                    <a:pt x="688593" y="140854"/>
                  </a:lnTo>
                  <a:lnTo>
                    <a:pt x="688350" y="140924"/>
                  </a:lnTo>
                  <a:lnTo>
                    <a:pt x="687699" y="141000"/>
                  </a:lnTo>
                  <a:lnTo>
                    <a:pt x="687280" y="141111"/>
                  </a:lnTo>
                  <a:lnTo>
                    <a:pt x="687202" y="141139"/>
                  </a:lnTo>
                  <a:lnTo>
                    <a:pt x="686938" y="141234"/>
                  </a:lnTo>
                  <a:lnTo>
                    <a:pt x="686585" y="141390"/>
                  </a:lnTo>
                  <a:lnTo>
                    <a:pt x="686386" y="141462"/>
                  </a:lnTo>
                  <a:lnTo>
                    <a:pt x="686276" y="141522"/>
                  </a:lnTo>
                  <a:lnTo>
                    <a:pt x="685823" y="141910"/>
                  </a:lnTo>
                  <a:lnTo>
                    <a:pt x="685658" y="142049"/>
                  </a:lnTo>
                  <a:lnTo>
                    <a:pt x="685459" y="142174"/>
                  </a:lnTo>
                  <a:lnTo>
                    <a:pt x="685360" y="142207"/>
                  </a:lnTo>
                  <a:lnTo>
                    <a:pt x="685172" y="142207"/>
                  </a:lnTo>
                  <a:lnTo>
                    <a:pt x="685106" y="142176"/>
                  </a:lnTo>
                  <a:lnTo>
                    <a:pt x="685095" y="142123"/>
                  </a:lnTo>
                  <a:lnTo>
                    <a:pt x="685040" y="142032"/>
                  </a:lnTo>
                  <a:lnTo>
                    <a:pt x="684985" y="141945"/>
                  </a:lnTo>
                  <a:lnTo>
                    <a:pt x="684952" y="141911"/>
                  </a:lnTo>
                  <a:lnTo>
                    <a:pt x="684908" y="141869"/>
                  </a:lnTo>
                  <a:lnTo>
                    <a:pt x="684897" y="141866"/>
                  </a:lnTo>
                  <a:lnTo>
                    <a:pt x="684885" y="141869"/>
                  </a:lnTo>
                  <a:lnTo>
                    <a:pt x="684885" y="141852"/>
                  </a:lnTo>
                  <a:lnTo>
                    <a:pt x="684786" y="141553"/>
                  </a:lnTo>
                  <a:lnTo>
                    <a:pt x="684742" y="141192"/>
                  </a:lnTo>
                  <a:lnTo>
                    <a:pt x="684709" y="141107"/>
                  </a:lnTo>
                  <a:lnTo>
                    <a:pt x="684632" y="141009"/>
                  </a:lnTo>
                  <a:lnTo>
                    <a:pt x="684499" y="140944"/>
                  </a:lnTo>
                  <a:lnTo>
                    <a:pt x="684201" y="140834"/>
                  </a:lnTo>
                  <a:lnTo>
                    <a:pt x="684025" y="140741"/>
                  </a:lnTo>
                  <a:lnTo>
                    <a:pt x="683903" y="140651"/>
                  </a:lnTo>
                  <a:lnTo>
                    <a:pt x="683815" y="140533"/>
                  </a:lnTo>
                  <a:lnTo>
                    <a:pt x="683749" y="140473"/>
                  </a:lnTo>
                  <a:lnTo>
                    <a:pt x="683617" y="140381"/>
                  </a:lnTo>
                  <a:lnTo>
                    <a:pt x="683506" y="140325"/>
                  </a:lnTo>
                  <a:lnTo>
                    <a:pt x="683341" y="140258"/>
                  </a:lnTo>
                  <a:lnTo>
                    <a:pt x="683175" y="140095"/>
                  </a:lnTo>
                  <a:lnTo>
                    <a:pt x="683065" y="139949"/>
                  </a:lnTo>
                  <a:lnTo>
                    <a:pt x="683010" y="139802"/>
                  </a:lnTo>
                  <a:lnTo>
                    <a:pt x="682888" y="139380"/>
                  </a:lnTo>
                  <a:lnTo>
                    <a:pt x="682855" y="139190"/>
                  </a:lnTo>
                  <a:lnTo>
                    <a:pt x="682811" y="138774"/>
                  </a:lnTo>
                  <a:lnTo>
                    <a:pt x="682800" y="138688"/>
                  </a:lnTo>
                  <a:lnTo>
                    <a:pt x="682668" y="138156"/>
                  </a:lnTo>
                  <a:lnTo>
                    <a:pt x="682624" y="137998"/>
                  </a:lnTo>
                  <a:lnTo>
                    <a:pt x="682392" y="137501"/>
                  </a:lnTo>
                  <a:lnTo>
                    <a:pt x="682337" y="137423"/>
                  </a:lnTo>
                  <a:lnTo>
                    <a:pt x="682237" y="137310"/>
                  </a:lnTo>
                  <a:lnTo>
                    <a:pt x="681973" y="137115"/>
                  </a:lnTo>
                  <a:lnTo>
                    <a:pt x="681906" y="137044"/>
                  </a:lnTo>
                  <a:lnTo>
                    <a:pt x="681796" y="136918"/>
                  </a:lnTo>
                  <a:lnTo>
                    <a:pt x="681774" y="136887"/>
                  </a:lnTo>
                  <a:lnTo>
                    <a:pt x="681697" y="136742"/>
                  </a:lnTo>
                  <a:lnTo>
                    <a:pt x="681421" y="135993"/>
                  </a:lnTo>
                  <a:lnTo>
                    <a:pt x="681399" y="135927"/>
                  </a:lnTo>
                  <a:lnTo>
                    <a:pt x="681300" y="135500"/>
                  </a:lnTo>
                  <a:lnTo>
                    <a:pt x="681278" y="135333"/>
                  </a:lnTo>
                  <a:lnTo>
                    <a:pt x="681278" y="135221"/>
                  </a:lnTo>
                  <a:lnTo>
                    <a:pt x="681289" y="135107"/>
                  </a:lnTo>
                  <a:lnTo>
                    <a:pt x="681322" y="134944"/>
                  </a:lnTo>
                  <a:lnTo>
                    <a:pt x="681399" y="134696"/>
                  </a:lnTo>
                  <a:lnTo>
                    <a:pt x="681432" y="134478"/>
                  </a:lnTo>
                  <a:lnTo>
                    <a:pt x="681443" y="134329"/>
                  </a:lnTo>
                  <a:lnTo>
                    <a:pt x="681432" y="134222"/>
                  </a:lnTo>
                  <a:lnTo>
                    <a:pt x="681344" y="133932"/>
                  </a:lnTo>
                  <a:lnTo>
                    <a:pt x="681212" y="133622"/>
                  </a:lnTo>
                  <a:lnTo>
                    <a:pt x="681167" y="133534"/>
                  </a:lnTo>
                  <a:lnTo>
                    <a:pt x="681167" y="133528"/>
                  </a:lnTo>
                  <a:lnTo>
                    <a:pt x="680869" y="133280"/>
                  </a:lnTo>
                  <a:lnTo>
                    <a:pt x="680583" y="133021"/>
                  </a:lnTo>
                  <a:lnTo>
                    <a:pt x="680549" y="132981"/>
                  </a:lnTo>
                  <a:lnTo>
                    <a:pt x="680439" y="132770"/>
                  </a:lnTo>
                  <a:lnTo>
                    <a:pt x="680307" y="132541"/>
                  </a:lnTo>
                  <a:lnTo>
                    <a:pt x="680141" y="132082"/>
                  </a:lnTo>
                  <a:lnTo>
                    <a:pt x="680075" y="131842"/>
                  </a:lnTo>
                  <a:lnTo>
                    <a:pt x="680009" y="131665"/>
                  </a:lnTo>
                  <a:lnTo>
                    <a:pt x="679932" y="131509"/>
                  </a:lnTo>
                  <a:lnTo>
                    <a:pt x="679832" y="131361"/>
                  </a:lnTo>
                  <a:lnTo>
                    <a:pt x="679590" y="131174"/>
                  </a:lnTo>
                  <a:lnTo>
                    <a:pt x="679556" y="131160"/>
                  </a:lnTo>
                  <a:lnTo>
                    <a:pt x="679424" y="131078"/>
                  </a:lnTo>
                  <a:lnTo>
                    <a:pt x="678685" y="130715"/>
                  </a:lnTo>
                  <a:lnTo>
                    <a:pt x="678541" y="130611"/>
                  </a:lnTo>
                  <a:lnTo>
                    <a:pt x="678442" y="130495"/>
                  </a:lnTo>
                  <a:lnTo>
                    <a:pt x="678354" y="130329"/>
                  </a:lnTo>
                  <a:lnTo>
                    <a:pt x="678133" y="129852"/>
                  </a:lnTo>
                  <a:lnTo>
                    <a:pt x="678078" y="129668"/>
                  </a:lnTo>
                  <a:lnTo>
                    <a:pt x="677791" y="129155"/>
                  </a:lnTo>
                  <a:lnTo>
                    <a:pt x="677615" y="128961"/>
                  </a:lnTo>
                  <a:lnTo>
                    <a:pt x="677537" y="128895"/>
                  </a:lnTo>
                  <a:lnTo>
                    <a:pt x="677284" y="128662"/>
                  </a:lnTo>
                  <a:lnTo>
                    <a:pt x="677129" y="128479"/>
                  </a:lnTo>
                  <a:lnTo>
                    <a:pt x="676842" y="128194"/>
                  </a:lnTo>
                  <a:lnTo>
                    <a:pt x="676743" y="128129"/>
                  </a:lnTo>
                  <a:lnTo>
                    <a:pt x="676655" y="128095"/>
                  </a:lnTo>
                  <a:lnTo>
                    <a:pt x="676567" y="128109"/>
                  </a:lnTo>
                  <a:lnTo>
                    <a:pt x="676434" y="128171"/>
                  </a:lnTo>
                  <a:lnTo>
                    <a:pt x="676313" y="128259"/>
                  </a:lnTo>
                  <a:lnTo>
                    <a:pt x="676202" y="128287"/>
                  </a:lnTo>
                  <a:lnTo>
                    <a:pt x="676114" y="128261"/>
                  </a:lnTo>
                  <a:lnTo>
                    <a:pt x="676026" y="128205"/>
                  </a:lnTo>
                  <a:lnTo>
                    <a:pt x="675938" y="128109"/>
                  </a:lnTo>
                  <a:lnTo>
                    <a:pt x="675816" y="127935"/>
                  </a:lnTo>
                  <a:lnTo>
                    <a:pt x="675662" y="127794"/>
                  </a:lnTo>
                  <a:lnTo>
                    <a:pt x="675430" y="127636"/>
                  </a:lnTo>
                  <a:lnTo>
                    <a:pt x="675309" y="127501"/>
                  </a:lnTo>
                  <a:lnTo>
                    <a:pt x="675187" y="127305"/>
                  </a:lnTo>
                  <a:lnTo>
                    <a:pt x="675143" y="127267"/>
                  </a:lnTo>
                  <a:lnTo>
                    <a:pt x="675066" y="127224"/>
                  </a:lnTo>
                  <a:lnTo>
                    <a:pt x="674889" y="127179"/>
                  </a:lnTo>
                  <a:lnTo>
                    <a:pt x="674702" y="127153"/>
                  </a:lnTo>
                  <a:lnTo>
                    <a:pt x="674470" y="127061"/>
                  </a:lnTo>
                  <a:lnTo>
                    <a:pt x="674338" y="127035"/>
                  </a:lnTo>
                  <a:lnTo>
                    <a:pt x="674183" y="127024"/>
                  </a:lnTo>
                  <a:lnTo>
                    <a:pt x="673389" y="127015"/>
                  </a:lnTo>
                  <a:lnTo>
                    <a:pt x="672837" y="127010"/>
                  </a:lnTo>
                  <a:lnTo>
                    <a:pt x="672672" y="126999"/>
                  </a:lnTo>
                  <a:lnTo>
                    <a:pt x="672330" y="126945"/>
                  </a:lnTo>
                  <a:lnTo>
                    <a:pt x="672131" y="126840"/>
                  </a:lnTo>
                  <a:lnTo>
                    <a:pt x="672010" y="126756"/>
                  </a:lnTo>
                  <a:lnTo>
                    <a:pt x="671922" y="126660"/>
                  </a:lnTo>
                  <a:lnTo>
                    <a:pt x="671844" y="126590"/>
                  </a:lnTo>
                  <a:lnTo>
                    <a:pt x="671646" y="126439"/>
                  </a:lnTo>
                  <a:lnTo>
                    <a:pt x="671536" y="126356"/>
                  </a:lnTo>
                  <a:lnTo>
                    <a:pt x="671392" y="126190"/>
                  </a:lnTo>
                  <a:lnTo>
                    <a:pt x="671116" y="125929"/>
                  </a:lnTo>
                  <a:lnTo>
                    <a:pt x="670962" y="125746"/>
                  </a:lnTo>
                  <a:lnTo>
                    <a:pt x="670851" y="125620"/>
                  </a:lnTo>
                  <a:lnTo>
                    <a:pt x="670576" y="125326"/>
                  </a:lnTo>
                  <a:lnTo>
                    <a:pt x="670399" y="125143"/>
                  </a:lnTo>
                  <a:lnTo>
                    <a:pt x="670289" y="124968"/>
                  </a:lnTo>
                  <a:lnTo>
                    <a:pt x="670289" y="124955"/>
                  </a:lnTo>
                  <a:lnTo>
                    <a:pt x="670201" y="124725"/>
                  </a:lnTo>
                  <a:lnTo>
                    <a:pt x="670167" y="124658"/>
                  </a:lnTo>
                  <a:lnTo>
                    <a:pt x="670167" y="124653"/>
                  </a:lnTo>
                  <a:lnTo>
                    <a:pt x="670090" y="124568"/>
                  </a:lnTo>
                  <a:lnTo>
                    <a:pt x="670057" y="124538"/>
                  </a:lnTo>
                  <a:lnTo>
                    <a:pt x="670046" y="124519"/>
                  </a:lnTo>
                  <a:lnTo>
                    <a:pt x="669836" y="124517"/>
                  </a:lnTo>
                  <a:lnTo>
                    <a:pt x="669527" y="124494"/>
                  </a:lnTo>
                  <a:lnTo>
                    <a:pt x="669241" y="124444"/>
                  </a:lnTo>
                  <a:lnTo>
                    <a:pt x="669097" y="124421"/>
                  </a:lnTo>
                  <a:lnTo>
                    <a:pt x="668899" y="124412"/>
                  </a:lnTo>
                  <a:lnTo>
                    <a:pt x="668876" y="124411"/>
                  </a:lnTo>
                  <a:lnTo>
                    <a:pt x="668821" y="124410"/>
                  </a:lnTo>
                  <a:lnTo>
                    <a:pt x="668711" y="124430"/>
                  </a:lnTo>
                  <a:lnTo>
                    <a:pt x="668325" y="124642"/>
                  </a:lnTo>
                  <a:lnTo>
                    <a:pt x="668170" y="124714"/>
                  </a:lnTo>
                  <a:lnTo>
                    <a:pt x="668038" y="124758"/>
                  </a:lnTo>
                  <a:lnTo>
                    <a:pt x="667839" y="124795"/>
                  </a:lnTo>
                  <a:lnTo>
                    <a:pt x="667663" y="124812"/>
                  </a:lnTo>
                  <a:lnTo>
                    <a:pt x="667497" y="124795"/>
                  </a:lnTo>
                  <a:lnTo>
                    <a:pt x="667321" y="124736"/>
                  </a:lnTo>
                  <a:lnTo>
                    <a:pt x="666659" y="124463"/>
                  </a:lnTo>
                  <a:lnTo>
                    <a:pt x="666427" y="124346"/>
                  </a:lnTo>
                  <a:lnTo>
                    <a:pt x="666284" y="124227"/>
                  </a:lnTo>
                  <a:lnTo>
                    <a:pt x="666185" y="124111"/>
                  </a:lnTo>
                  <a:lnTo>
                    <a:pt x="666074" y="123978"/>
                  </a:lnTo>
                  <a:lnTo>
                    <a:pt x="665909" y="123808"/>
                  </a:lnTo>
                  <a:lnTo>
                    <a:pt x="665787" y="123709"/>
                  </a:lnTo>
                  <a:lnTo>
                    <a:pt x="665666" y="123662"/>
                  </a:lnTo>
                  <a:lnTo>
                    <a:pt x="665467" y="123639"/>
                  </a:lnTo>
                  <a:lnTo>
                    <a:pt x="665346" y="123656"/>
                  </a:lnTo>
                  <a:lnTo>
                    <a:pt x="665280" y="123665"/>
                  </a:lnTo>
                  <a:lnTo>
                    <a:pt x="665114" y="123724"/>
                  </a:lnTo>
                  <a:lnTo>
                    <a:pt x="664739" y="123949"/>
                  </a:lnTo>
                  <a:lnTo>
                    <a:pt x="664507" y="124153"/>
                  </a:lnTo>
                  <a:lnTo>
                    <a:pt x="664342" y="124460"/>
                  </a:lnTo>
                  <a:lnTo>
                    <a:pt x="664044" y="124983"/>
                  </a:lnTo>
                  <a:lnTo>
                    <a:pt x="663856" y="125222"/>
                  </a:lnTo>
                  <a:lnTo>
                    <a:pt x="663514" y="125543"/>
                  </a:lnTo>
                  <a:lnTo>
                    <a:pt x="663305" y="125701"/>
                  </a:lnTo>
                  <a:lnTo>
                    <a:pt x="663128" y="125818"/>
                  </a:lnTo>
                  <a:lnTo>
                    <a:pt x="662731" y="126037"/>
                  </a:lnTo>
                  <a:lnTo>
                    <a:pt x="662566" y="126150"/>
                  </a:lnTo>
                  <a:lnTo>
                    <a:pt x="662433" y="126305"/>
                  </a:lnTo>
                  <a:lnTo>
                    <a:pt x="662356" y="126473"/>
                  </a:lnTo>
                  <a:lnTo>
                    <a:pt x="662268" y="126870"/>
                  </a:lnTo>
                  <a:lnTo>
                    <a:pt x="662014" y="127380"/>
                  </a:lnTo>
                  <a:lnTo>
                    <a:pt x="661617" y="127966"/>
                  </a:lnTo>
                  <a:lnTo>
                    <a:pt x="661540" y="128046"/>
                  </a:lnTo>
                  <a:lnTo>
                    <a:pt x="661451" y="128106"/>
                  </a:lnTo>
                  <a:lnTo>
                    <a:pt x="661220" y="128206"/>
                  </a:lnTo>
                  <a:lnTo>
                    <a:pt x="661010" y="128243"/>
                  </a:lnTo>
                  <a:lnTo>
                    <a:pt x="660767" y="128250"/>
                  </a:lnTo>
                  <a:lnTo>
                    <a:pt x="660503" y="128323"/>
                  </a:lnTo>
                  <a:lnTo>
                    <a:pt x="660370" y="128440"/>
                  </a:lnTo>
                  <a:lnTo>
                    <a:pt x="660216" y="128626"/>
                  </a:lnTo>
                  <a:lnTo>
                    <a:pt x="660006" y="128816"/>
                  </a:lnTo>
                  <a:lnTo>
                    <a:pt x="659598" y="129260"/>
                  </a:lnTo>
                  <a:lnTo>
                    <a:pt x="659333" y="129439"/>
                  </a:lnTo>
                  <a:lnTo>
                    <a:pt x="659178" y="129525"/>
                  </a:lnTo>
                  <a:lnTo>
                    <a:pt x="658528" y="129772"/>
                  </a:lnTo>
                  <a:lnTo>
                    <a:pt x="658329" y="129826"/>
                  </a:lnTo>
                  <a:lnTo>
                    <a:pt x="657877" y="129901"/>
                  </a:lnTo>
                  <a:lnTo>
                    <a:pt x="657645" y="129939"/>
                  </a:lnTo>
                  <a:lnTo>
                    <a:pt x="657369" y="130022"/>
                  </a:lnTo>
                  <a:lnTo>
                    <a:pt x="657126" y="130144"/>
                  </a:lnTo>
                  <a:lnTo>
                    <a:pt x="656939" y="130254"/>
                  </a:lnTo>
                  <a:lnTo>
                    <a:pt x="656784" y="130387"/>
                  </a:lnTo>
                  <a:lnTo>
                    <a:pt x="656564" y="130663"/>
                  </a:lnTo>
                  <a:lnTo>
                    <a:pt x="656431" y="130867"/>
                  </a:lnTo>
                  <a:lnTo>
                    <a:pt x="656354" y="131023"/>
                  </a:lnTo>
                  <a:lnTo>
                    <a:pt x="656277" y="131243"/>
                  </a:lnTo>
                  <a:lnTo>
                    <a:pt x="656255" y="131419"/>
                  </a:lnTo>
                  <a:lnTo>
                    <a:pt x="656266" y="131581"/>
                  </a:lnTo>
                  <a:lnTo>
                    <a:pt x="656376" y="132075"/>
                  </a:lnTo>
                  <a:lnTo>
                    <a:pt x="656354" y="132256"/>
                  </a:lnTo>
                  <a:lnTo>
                    <a:pt x="656288" y="132397"/>
                  </a:lnTo>
                  <a:lnTo>
                    <a:pt x="656177" y="132546"/>
                  </a:lnTo>
                  <a:lnTo>
                    <a:pt x="656034" y="132686"/>
                  </a:lnTo>
                  <a:lnTo>
                    <a:pt x="655725" y="132935"/>
                  </a:lnTo>
                  <a:lnTo>
                    <a:pt x="655493" y="133060"/>
                  </a:lnTo>
                  <a:lnTo>
                    <a:pt x="655151" y="133186"/>
                  </a:lnTo>
                  <a:lnTo>
                    <a:pt x="655052" y="133229"/>
                  </a:lnTo>
                  <a:lnTo>
                    <a:pt x="654765" y="133343"/>
                  </a:lnTo>
                  <a:lnTo>
                    <a:pt x="654335" y="133478"/>
                  </a:lnTo>
                  <a:lnTo>
                    <a:pt x="653871" y="133623"/>
                  </a:lnTo>
                  <a:lnTo>
                    <a:pt x="653541" y="133751"/>
                  </a:lnTo>
                  <a:lnTo>
                    <a:pt x="653187" y="133892"/>
                  </a:lnTo>
                  <a:lnTo>
                    <a:pt x="652923" y="134102"/>
                  </a:lnTo>
                  <a:lnTo>
                    <a:pt x="652757" y="134211"/>
                  </a:lnTo>
                  <a:lnTo>
                    <a:pt x="652570" y="134353"/>
                  </a:lnTo>
                  <a:lnTo>
                    <a:pt x="652415" y="134430"/>
                  </a:lnTo>
                  <a:lnTo>
                    <a:pt x="651996" y="134467"/>
                  </a:lnTo>
                  <a:lnTo>
                    <a:pt x="651897" y="134489"/>
                  </a:lnTo>
                  <a:lnTo>
                    <a:pt x="651864" y="134494"/>
                  </a:lnTo>
                  <a:lnTo>
                    <a:pt x="651621" y="134548"/>
                  </a:lnTo>
                  <a:lnTo>
                    <a:pt x="651180" y="134592"/>
                  </a:lnTo>
                  <a:lnTo>
                    <a:pt x="650926" y="134648"/>
                  </a:lnTo>
                  <a:lnTo>
                    <a:pt x="650628" y="134691"/>
                  </a:lnTo>
                  <a:lnTo>
                    <a:pt x="650418" y="134772"/>
                  </a:lnTo>
                  <a:lnTo>
                    <a:pt x="650098" y="134938"/>
                  </a:lnTo>
                  <a:lnTo>
                    <a:pt x="649624" y="135287"/>
                  </a:lnTo>
                  <a:lnTo>
                    <a:pt x="649293" y="135569"/>
                  </a:lnTo>
                  <a:lnTo>
                    <a:pt x="648896" y="136011"/>
                  </a:lnTo>
                  <a:lnTo>
                    <a:pt x="648752" y="136157"/>
                  </a:lnTo>
                  <a:lnTo>
                    <a:pt x="648598" y="136314"/>
                  </a:lnTo>
                  <a:lnTo>
                    <a:pt x="648598" y="136314"/>
                  </a:lnTo>
                  <a:lnTo>
                    <a:pt x="648156" y="136603"/>
                  </a:lnTo>
                  <a:lnTo>
                    <a:pt x="647781" y="136911"/>
                  </a:lnTo>
                  <a:lnTo>
                    <a:pt x="647219" y="137364"/>
                  </a:lnTo>
                  <a:lnTo>
                    <a:pt x="646888" y="137699"/>
                  </a:lnTo>
                  <a:lnTo>
                    <a:pt x="646744" y="137918"/>
                  </a:lnTo>
                  <a:lnTo>
                    <a:pt x="646667" y="138105"/>
                  </a:lnTo>
                  <a:lnTo>
                    <a:pt x="646601" y="138382"/>
                  </a:lnTo>
                  <a:lnTo>
                    <a:pt x="646568" y="138672"/>
                  </a:lnTo>
                  <a:lnTo>
                    <a:pt x="646590" y="139020"/>
                  </a:lnTo>
                  <a:lnTo>
                    <a:pt x="646590" y="139191"/>
                  </a:lnTo>
                  <a:lnTo>
                    <a:pt x="646546" y="139385"/>
                  </a:lnTo>
                  <a:lnTo>
                    <a:pt x="646457" y="139614"/>
                  </a:lnTo>
                  <a:lnTo>
                    <a:pt x="646226" y="140390"/>
                  </a:lnTo>
                  <a:lnTo>
                    <a:pt x="646148" y="140683"/>
                  </a:lnTo>
                  <a:lnTo>
                    <a:pt x="646115" y="140898"/>
                  </a:lnTo>
                  <a:lnTo>
                    <a:pt x="646148" y="141153"/>
                  </a:lnTo>
                  <a:lnTo>
                    <a:pt x="646170" y="141366"/>
                  </a:lnTo>
                  <a:lnTo>
                    <a:pt x="646369" y="141975"/>
                  </a:lnTo>
                  <a:lnTo>
                    <a:pt x="646523" y="142294"/>
                  </a:lnTo>
                  <a:lnTo>
                    <a:pt x="647053" y="143129"/>
                  </a:lnTo>
                  <a:lnTo>
                    <a:pt x="647064" y="143273"/>
                  </a:lnTo>
                  <a:lnTo>
                    <a:pt x="647009" y="143537"/>
                  </a:lnTo>
                  <a:lnTo>
                    <a:pt x="647009" y="143779"/>
                  </a:lnTo>
                  <a:lnTo>
                    <a:pt x="647020" y="143975"/>
                  </a:lnTo>
                  <a:lnTo>
                    <a:pt x="647020" y="144176"/>
                  </a:lnTo>
                  <a:lnTo>
                    <a:pt x="647009" y="144371"/>
                  </a:lnTo>
                  <a:lnTo>
                    <a:pt x="646954" y="144558"/>
                  </a:lnTo>
                  <a:lnTo>
                    <a:pt x="646855" y="144817"/>
                  </a:lnTo>
                  <a:lnTo>
                    <a:pt x="646689" y="145076"/>
                  </a:lnTo>
                  <a:lnTo>
                    <a:pt x="646501" y="145317"/>
                  </a:lnTo>
                  <a:lnTo>
                    <a:pt x="646369" y="145488"/>
                  </a:lnTo>
                  <a:lnTo>
                    <a:pt x="646071" y="146005"/>
                  </a:lnTo>
                  <a:lnTo>
                    <a:pt x="645762" y="146371"/>
                  </a:lnTo>
                  <a:lnTo>
                    <a:pt x="645652" y="146558"/>
                  </a:lnTo>
                  <a:lnTo>
                    <a:pt x="645542" y="147176"/>
                  </a:lnTo>
                  <a:lnTo>
                    <a:pt x="645508" y="147285"/>
                  </a:lnTo>
                  <a:lnTo>
                    <a:pt x="645453" y="147420"/>
                  </a:lnTo>
                  <a:lnTo>
                    <a:pt x="645387" y="147820"/>
                  </a:lnTo>
                  <a:lnTo>
                    <a:pt x="645376" y="148081"/>
                  </a:lnTo>
                  <a:lnTo>
                    <a:pt x="645409" y="148390"/>
                  </a:lnTo>
                  <a:lnTo>
                    <a:pt x="645431" y="148713"/>
                  </a:lnTo>
                  <a:lnTo>
                    <a:pt x="645409" y="148952"/>
                  </a:lnTo>
                  <a:lnTo>
                    <a:pt x="645343" y="149194"/>
                  </a:lnTo>
                  <a:lnTo>
                    <a:pt x="645222" y="149520"/>
                  </a:lnTo>
                  <a:lnTo>
                    <a:pt x="645100" y="149689"/>
                  </a:lnTo>
                  <a:lnTo>
                    <a:pt x="644935" y="149832"/>
                  </a:lnTo>
                  <a:lnTo>
                    <a:pt x="644791" y="149898"/>
                  </a:lnTo>
                  <a:lnTo>
                    <a:pt x="644626" y="149900"/>
                  </a:lnTo>
                  <a:lnTo>
                    <a:pt x="644306" y="149853"/>
                  </a:lnTo>
                  <a:lnTo>
                    <a:pt x="644229" y="149843"/>
                  </a:lnTo>
                  <a:lnTo>
                    <a:pt x="643920" y="149819"/>
                  </a:lnTo>
                  <a:lnTo>
                    <a:pt x="643501" y="149768"/>
                  </a:lnTo>
                  <a:lnTo>
                    <a:pt x="643258" y="149738"/>
                  </a:lnTo>
                  <a:lnTo>
                    <a:pt x="642872" y="149759"/>
                  </a:lnTo>
                  <a:lnTo>
                    <a:pt x="642375" y="149811"/>
                  </a:lnTo>
                  <a:lnTo>
                    <a:pt x="642000" y="149862"/>
                  </a:lnTo>
                  <a:lnTo>
                    <a:pt x="641768" y="149937"/>
                  </a:lnTo>
                  <a:lnTo>
                    <a:pt x="641592" y="150037"/>
                  </a:lnTo>
                  <a:lnTo>
                    <a:pt x="641437" y="150253"/>
                  </a:lnTo>
                  <a:lnTo>
                    <a:pt x="641360" y="150435"/>
                  </a:lnTo>
                  <a:lnTo>
                    <a:pt x="641128" y="150855"/>
                  </a:lnTo>
                  <a:lnTo>
                    <a:pt x="640864" y="151123"/>
                  </a:lnTo>
                  <a:lnTo>
                    <a:pt x="640555" y="151403"/>
                  </a:lnTo>
                  <a:lnTo>
                    <a:pt x="640224" y="151627"/>
                  </a:lnTo>
                  <a:lnTo>
                    <a:pt x="638966" y="152023"/>
                  </a:lnTo>
                  <a:lnTo>
                    <a:pt x="638414" y="152304"/>
                  </a:lnTo>
                  <a:lnTo>
                    <a:pt x="638105" y="152588"/>
                  </a:lnTo>
                  <a:lnTo>
                    <a:pt x="637863" y="152960"/>
                  </a:lnTo>
                  <a:lnTo>
                    <a:pt x="637521" y="153552"/>
                  </a:lnTo>
                  <a:lnTo>
                    <a:pt x="637278" y="153828"/>
                  </a:lnTo>
                  <a:lnTo>
                    <a:pt x="636892" y="154108"/>
                  </a:lnTo>
                  <a:lnTo>
                    <a:pt x="636406" y="154431"/>
                  </a:lnTo>
                  <a:lnTo>
                    <a:pt x="636130" y="154677"/>
                  </a:lnTo>
                  <a:lnTo>
                    <a:pt x="635943" y="154921"/>
                  </a:lnTo>
                  <a:lnTo>
                    <a:pt x="635810" y="155232"/>
                  </a:lnTo>
                  <a:lnTo>
                    <a:pt x="635777" y="155458"/>
                  </a:lnTo>
                  <a:lnTo>
                    <a:pt x="635788" y="155616"/>
                  </a:lnTo>
                  <a:lnTo>
                    <a:pt x="635899" y="156135"/>
                  </a:lnTo>
                  <a:lnTo>
                    <a:pt x="636064" y="156613"/>
                  </a:lnTo>
                  <a:lnTo>
                    <a:pt x="636108" y="156705"/>
                  </a:lnTo>
                  <a:lnTo>
                    <a:pt x="636230" y="157111"/>
                  </a:lnTo>
                  <a:lnTo>
                    <a:pt x="636285" y="157358"/>
                  </a:lnTo>
                  <a:lnTo>
                    <a:pt x="636439" y="158248"/>
                  </a:lnTo>
                  <a:lnTo>
                    <a:pt x="636417" y="158601"/>
                  </a:lnTo>
                  <a:lnTo>
                    <a:pt x="636406" y="158943"/>
                  </a:lnTo>
                  <a:lnTo>
                    <a:pt x="636329" y="159431"/>
                  </a:lnTo>
                  <a:lnTo>
                    <a:pt x="636307" y="159549"/>
                  </a:lnTo>
                  <a:lnTo>
                    <a:pt x="636252" y="160186"/>
                  </a:lnTo>
                  <a:lnTo>
                    <a:pt x="636175" y="160893"/>
                  </a:lnTo>
                  <a:lnTo>
                    <a:pt x="636108" y="161105"/>
                  </a:lnTo>
                  <a:lnTo>
                    <a:pt x="636031" y="161268"/>
                  </a:lnTo>
                  <a:lnTo>
                    <a:pt x="635866" y="161807"/>
                  </a:lnTo>
                  <a:lnTo>
                    <a:pt x="635744" y="162063"/>
                  </a:lnTo>
                  <a:lnTo>
                    <a:pt x="635457" y="162422"/>
                  </a:lnTo>
                  <a:lnTo>
                    <a:pt x="635325" y="162745"/>
                  </a:lnTo>
                  <a:lnTo>
                    <a:pt x="635171" y="163001"/>
                  </a:lnTo>
                  <a:lnTo>
                    <a:pt x="634972" y="163208"/>
                  </a:lnTo>
                  <a:lnTo>
                    <a:pt x="634641" y="163609"/>
                  </a:lnTo>
                  <a:lnTo>
                    <a:pt x="634531" y="163871"/>
                  </a:lnTo>
                  <a:lnTo>
                    <a:pt x="634222" y="164776"/>
                  </a:lnTo>
                  <a:lnTo>
                    <a:pt x="634144" y="165020"/>
                  </a:lnTo>
                  <a:lnTo>
                    <a:pt x="634034" y="165238"/>
                  </a:lnTo>
                  <a:lnTo>
                    <a:pt x="633902" y="165470"/>
                  </a:lnTo>
                  <a:lnTo>
                    <a:pt x="633736" y="165646"/>
                  </a:lnTo>
                  <a:lnTo>
                    <a:pt x="633427" y="165892"/>
                  </a:lnTo>
                  <a:lnTo>
                    <a:pt x="633240" y="166126"/>
                  </a:lnTo>
                  <a:lnTo>
                    <a:pt x="633085" y="166399"/>
                  </a:lnTo>
                  <a:lnTo>
                    <a:pt x="632997" y="166669"/>
                  </a:lnTo>
                  <a:lnTo>
                    <a:pt x="632721" y="167696"/>
                  </a:lnTo>
                  <a:lnTo>
                    <a:pt x="632677" y="167916"/>
                  </a:lnTo>
                  <a:lnTo>
                    <a:pt x="632655" y="168040"/>
                  </a:lnTo>
                  <a:lnTo>
                    <a:pt x="632655" y="168225"/>
                  </a:lnTo>
                  <a:lnTo>
                    <a:pt x="632699" y="168418"/>
                  </a:lnTo>
                  <a:lnTo>
                    <a:pt x="633008" y="169010"/>
                  </a:lnTo>
                  <a:lnTo>
                    <a:pt x="633284" y="169340"/>
                  </a:lnTo>
                  <a:lnTo>
                    <a:pt x="633449" y="169572"/>
                  </a:lnTo>
                  <a:lnTo>
                    <a:pt x="633505" y="169707"/>
                  </a:lnTo>
                  <a:lnTo>
                    <a:pt x="633516" y="169851"/>
                  </a:lnTo>
                  <a:lnTo>
                    <a:pt x="633471" y="169932"/>
                  </a:lnTo>
                  <a:lnTo>
                    <a:pt x="633394" y="170008"/>
                  </a:lnTo>
                  <a:lnTo>
                    <a:pt x="633118" y="170199"/>
                  </a:lnTo>
                  <a:lnTo>
                    <a:pt x="632953" y="170374"/>
                  </a:lnTo>
                  <a:lnTo>
                    <a:pt x="632876" y="170594"/>
                  </a:lnTo>
                  <a:lnTo>
                    <a:pt x="632776" y="170804"/>
                  </a:lnTo>
                  <a:lnTo>
                    <a:pt x="632600" y="171262"/>
                  </a:lnTo>
                  <a:lnTo>
                    <a:pt x="632490" y="171453"/>
                  </a:lnTo>
                  <a:lnTo>
                    <a:pt x="632302" y="171651"/>
                  </a:lnTo>
                  <a:lnTo>
                    <a:pt x="632092" y="171795"/>
                  </a:lnTo>
                  <a:lnTo>
                    <a:pt x="631982" y="171922"/>
                  </a:lnTo>
                  <a:lnTo>
                    <a:pt x="631938" y="172064"/>
                  </a:lnTo>
                  <a:lnTo>
                    <a:pt x="631916" y="172209"/>
                  </a:lnTo>
                  <a:lnTo>
                    <a:pt x="631927" y="172670"/>
                  </a:lnTo>
                  <a:lnTo>
                    <a:pt x="631905" y="173022"/>
                  </a:lnTo>
                  <a:lnTo>
                    <a:pt x="631827" y="173268"/>
                  </a:lnTo>
                  <a:lnTo>
                    <a:pt x="631728" y="173432"/>
                  </a:lnTo>
                  <a:lnTo>
                    <a:pt x="631585" y="173514"/>
                  </a:lnTo>
                  <a:lnTo>
                    <a:pt x="631419" y="173556"/>
                  </a:lnTo>
                  <a:lnTo>
                    <a:pt x="631155" y="173539"/>
                  </a:lnTo>
                  <a:lnTo>
                    <a:pt x="630625" y="173391"/>
                  </a:lnTo>
                  <a:lnTo>
                    <a:pt x="630415" y="173365"/>
                  </a:lnTo>
                  <a:lnTo>
                    <a:pt x="630250" y="173384"/>
                  </a:lnTo>
                  <a:lnTo>
                    <a:pt x="630151" y="173484"/>
                  </a:lnTo>
                  <a:lnTo>
                    <a:pt x="630073" y="173604"/>
                  </a:lnTo>
                  <a:lnTo>
                    <a:pt x="630018" y="173747"/>
                  </a:lnTo>
                  <a:lnTo>
                    <a:pt x="629996" y="173921"/>
                  </a:lnTo>
                  <a:lnTo>
                    <a:pt x="630040" y="174248"/>
                  </a:lnTo>
                  <a:lnTo>
                    <a:pt x="630117" y="174464"/>
                  </a:lnTo>
                  <a:lnTo>
                    <a:pt x="630349" y="174866"/>
                  </a:lnTo>
                  <a:lnTo>
                    <a:pt x="630504" y="175532"/>
                  </a:lnTo>
                  <a:lnTo>
                    <a:pt x="630559" y="175936"/>
                  </a:lnTo>
                  <a:lnTo>
                    <a:pt x="630559" y="176370"/>
                  </a:lnTo>
                  <a:lnTo>
                    <a:pt x="630481" y="177004"/>
                  </a:lnTo>
                  <a:lnTo>
                    <a:pt x="630283" y="178010"/>
                  </a:lnTo>
                  <a:lnTo>
                    <a:pt x="630206" y="178352"/>
                  </a:lnTo>
                  <a:lnTo>
                    <a:pt x="630184" y="179190"/>
                  </a:lnTo>
                  <a:lnTo>
                    <a:pt x="630139" y="179359"/>
                  </a:lnTo>
                  <a:lnTo>
                    <a:pt x="629919" y="179812"/>
                  </a:lnTo>
                  <a:lnTo>
                    <a:pt x="629786" y="180025"/>
                  </a:lnTo>
                  <a:lnTo>
                    <a:pt x="629599" y="180187"/>
                  </a:lnTo>
                  <a:lnTo>
                    <a:pt x="629312" y="180397"/>
                  </a:lnTo>
                  <a:lnTo>
                    <a:pt x="629058" y="180516"/>
                  </a:lnTo>
                  <a:lnTo>
                    <a:pt x="628760" y="180598"/>
                  </a:lnTo>
                  <a:lnTo>
                    <a:pt x="628650" y="180584"/>
                  </a:lnTo>
                  <a:lnTo>
                    <a:pt x="628573" y="180572"/>
                  </a:lnTo>
                  <a:lnTo>
                    <a:pt x="628087" y="180607"/>
                  </a:lnTo>
                  <a:lnTo>
                    <a:pt x="627889" y="180585"/>
                  </a:lnTo>
                  <a:lnTo>
                    <a:pt x="627536" y="180471"/>
                  </a:lnTo>
                  <a:lnTo>
                    <a:pt x="627006" y="180271"/>
                  </a:lnTo>
                  <a:lnTo>
                    <a:pt x="626830" y="180264"/>
                  </a:lnTo>
                  <a:lnTo>
                    <a:pt x="626212" y="180550"/>
                  </a:lnTo>
                  <a:lnTo>
                    <a:pt x="625152" y="181523"/>
                  </a:lnTo>
                  <a:lnTo>
                    <a:pt x="624755" y="181927"/>
                  </a:lnTo>
                  <a:lnTo>
                    <a:pt x="624678" y="182063"/>
                  </a:lnTo>
                  <a:lnTo>
                    <a:pt x="624623" y="182214"/>
                  </a:lnTo>
                  <a:lnTo>
                    <a:pt x="624634" y="182393"/>
                  </a:lnTo>
                  <a:lnTo>
                    <a:pt x="624689" y="182560"/>
                  </a:lnTo>
                  <a:lnTo>
                    <a:pt x="624811" y="182664"/>
                  </a:lnTo>
                  <a:lnTo>
                    <a:pt x="624943" y="182691"/>
                  </a:lnTo>
                  <a:lnTo>
                    <a:pt x="625086" y="182654"/>
                  </a:lnTo>
                  <a:lnTo>
                    <a:pt x="625296" y="182562"/>
                  </a:lnTo>
                  <a:lnTo>
                    <a:pt x="625428" y="182573"/>
                  </a:lnTo>
                  <a:lnTo>
                    <a:pt x="625528" y="182581"/>
                  </a:lnTo>
                  <a:lnTo>
                    <a:pt x="625671" y="182632"/>
                  </a:lnTo>
                  <a:lnTo>
                    <a:pt x="625804" y="182743"/>
                  </a:lnTo>
                  <a:lnTo>
                    <a:pt x="625903" y="182900"/>
                  </a:lnTo>
                  <a:lnTo>
                    <a:pt x="625969" y="183163"/>
                  </a:lnTo>
                  <a:lnTo>
                    <a:pt x="625991" y="183373"/>
                  </a:lnTo>
                  <a:lnTo>
                    <a:pt x="625980" y="183631"/>
                  </a:lnTo>
                  <a:lnTo>
                    <a:pt x="625892" y="183907"/>
                  </a:lnTo>
                  <a:lnTo>
                    <a:pt x="625759" y="184126"/>
                  </a:lnTo>
                  <a:lnTo>
                    <a:pt x="625594" y="184302"/>
                  </a:lnTo>
                  <a:lnTo>
                    <a:pt x="625528" y="184358"/>
                  </a:lnTo>
                  <a:lnTo>
                    <a:pt x="625473" y="184417"/>
                  </a:lnTo>
                  <a:lnTo>
                    <a:pt x="625230" y="184630"/>
                  </a:lnTo>
                  <a:lnTo>
                    <a:pt x="625053" y="184728"/>
                  </a:lnTo>
                  <a:lnTo>
                    <a:pt x="624943" y="184726"/>
                  </a:lnTo>
                  <a:lnTo>
                    <a:pt x="624755" y="184662"/>
                  </a:lnTo>
                  <a:lnTo>
                    <a:pt x="624535" y="184646"/>
                  </a:lnTo>
                  <a:lnTo>
                    <a:pt x="624336" y="184670"/>
                  </a:lnTo>
                  <a:lnTo>
                    <a:pt x="624292" y="184688"/>
                  </a:lnTo>
                  <a:lnTo>
                    <a:pt x="624126" y="184748"/>
                  </a:lnTo>
                  <a:lnTo>
                    <a:pt x="623961" y="184891"/>
                  </a:lnTo>
                  <a:lnTo>
                    <a:pt x="623817" y="185068"/>
                  </a:lnTo>
                  <a:lnTo>
                    <a:pt x="623729" y="185215"/>
                  </a:lnTo>
                  <a:lnTo>
                    <a:pt x="623586" y="185487"/>
                  </a:lnTo>
                  <a:lnTo>
                    <a:pt x="623498" y="185744"/>
                  </a:lnTo>
                  <a:lnTo>
                    <a:pt x="623453" y="185959"/>
                  </a:lnTo>
                  <a:lnTo>
                    <a:pt x="623376" y="186140"/>
                  </a:lnTo>
                  <a:lnTo>
                    <a:pt x="623255" y="186637"/>
                  </a:lnTo>
                  <a:lnTo>
                    <a:pt x="623189" y="186819"/>
                  </a:lnTo>
                  <a:lnTo>
                    <a:pt x="623123" y="186881"/>
                  </a:lnTo>
                  <a:lnTo>
                    <a:pt x="623034" y="186978"/>
                  </a:lnTo>
                  <a:lnTo>
                    <a:pt x="622979" y="187058"/>
                  </a:lnTo>
                  <a:lnTo>
                    <a:pt x="622659" y="187779"/>
                  </a:lnTo>
                  <a:lnTo>
                    <a:pt x="622494" y="188050"/>
                  </a:lnTo>
                  <a:lnTo>
                    <a:pt x="622196" y="188205"/>
                  </a:lnTo>
                  <a:lnTo>
                    <a:pt x="622096" y="188289"/>
                  </a:lnTo>
                  <a:lnTo>
                    <a:pt x="622041" y="188412"/>
                  </a:lnTo>
                  <a:lnTo>
                    <a:pt x="622019" y="188543"/>
                  </a:lnTo>
                  <a:lnTo>
                    <a:pt x="622019" y="188692"/>
                  </a:lnTo>
                  <a:lnTo>
                    <a:pt x="622107" y="189037"/>
                  </a:lnTo>
                  <a:lnTo>
                    <a:pt x="622151" y="189441"/>
                  </a:lnTo>
                  <a:lnTo>
                    <a:pt x="622196" y="189588"/>
                  </a:lnTo>
                  <a:lnTo>
                    <a:pt x="622295" y="189803"/>
                  </a:lnTo>
                  <a:lnTo>
                    <a:pt x="622328" y="189980"/>
                  </a:lnTo>
                  <a:lnTo>
                    <a:pt x="622328" y="190086"/>
                  </a:lnTo>
                  <a:lnTo>
                    <a:pt x="622284" y="190176"/>
                  </a:lnTo>
                  <a:lnTo>
                    <a:pt x="622185" y="190333"/>
                  </a:lnTo>
                  <a:lnTo>
                    <a:pt x="622096" y="190521"/>
                  </a:lnTo>
                  <a:lnTo>
                    <a:pt x="622008" y="190733"/>
                  </a:lnTo>
                  <a:lnTo>
                    <a:pt x="621953" y="190925"/>
                  </a:lnTo>
                  <a:lnTo>
                    <a:pt x="621887" y="191287"/>
                  </a:lnTo>
                  <a:lnTo>
                    <a:pt x="621810" y="191518"/>
                  </a:lnTo>
                  <a:lnTo>
                    <a:pt x="621721" y="191704"/>
                  </a:lnTo>
                  <a:lnTo>
                    <a:pt x="621622" y="192025"/>
                  </a:lnTo>
                  <a:lnTo>
                    <a:pt x="621545" y="192443"/>
                  </a:lnTo>
                  <a:lnTo>
                    <a:pt x="621412" y="193023"/>
                  </a:lnTo>
                  <a:lnTo>
                    <a:pt x="621302" y="193418"/>
                  </a:lnTo>
                  <a:lnTo>
                    <a:pt x="621203" y="193686"/>
                  </a:lnTo>
                  <a:lnTo>
                    <a:pt x="621059" y="194178"/>
                  </a:lnTo>
                  <a:lnTo>
                    <a:pt x="620982" y="194332"/>
                  </a:lnTo>
                  <a:lnTo>
                    <a:pt x="620772" y="194571"/>
                  </a:lnTo>
                  <a:lnTo>
                    <a:pt x="620519" y="194834"/>
                  </a:lnTo>
                  <a:lnTo>
                    <a:pt x="620287" y="195064"/>
                  </a:lnTo>
                  <a:lnTo>
                    <a:pt x="620121" y="195184"/>
                  </a:lnTo>
                  <a:lnTo>
                    <a:pt x="619813" y="195356"/>
                  </a:lnTo>
                  <a:lnTo>
                    <a:pt x="619735" y="195389"/>
                  </a:lnTo>
                  <a:lnTo>
                    <a:pt x="619647" y="195421"/>
                  </a:lnTo>
                  <a:lnTo>
                    <a:pt x="619426" y="195460"/>
                  </a:lnTo>
                  <a:lnTo>
                    <a:pt x="619140" y="195430"/>
                  </a:lnTo>
                  <a:lnTo>
                    <a:pt x="618775" y="195408"/>
                  </a:lnTo>
                  <a:lnTo>
                    <a:pt x="618478" y="195444"/>
                  </a:lnTo>
                  <a:lnTo>
                    <a:pt x="618334" y="195530"/>
                  </a:lnTo>
                  <a:lnTo>
                    <a:pt x="618257" y="195593"/>
                  </a:lnTo>
                  <a:lnTo>
                    <a:pt x="618180" y="195687"/>
                  </a:lnTo>
                  <a:lnTo>
                    <a:pt x="618113" y="195728"/>
                  </a:lnTo>
                  <a:lnTo>
                    <a:pt x="618014" y="195829"/>
                  </a:lnTo>
                  <a:lnTo>
                    <a:pt x="617904" y="195925"/>
                  </a:lnTo>
                  <a:lnTo>
                    <a:pt x="617838" y="196055"/>
                  </a:lnTo>
                  <a:lnTo>
                    <a:pt x="617816" y="196102"/>
                  </a:lnTo>
                  <a:lnTo>
                    <a:pt x="617749" y="196205"/>
                  </a:lnTo>
                  <a:lnTo>
                    <a:pt x="617727" y="196268"/>
                  </a:lnTo>
                  <a:lnTo>
                    <a:pt x="617683" y="196357"/>
                  </a:lnTo>
                  <a:lnTo>
                    <a:pt x="617628" y="196483"/>
                  </a:lnTo>
                  <a:lnTo>
                    <a:pt x="617584" y="196588"/>
                  </a:lnTo>
                  <a:lnTo>
                    <a:pt x="617451" y="196723"/>
                  </a:lnTo>
                  <a:lnTo>
                    <a:pt x="617429" y="196746"/>
                  </a:lnTo>
                  <a:lnTo>
                    <a:pt x="617264" y="196833"/>
                  </a:lnTo>
                  <a:lnTo>
                    <a:pt x="617198" y="196848"/>
                  </a:lnTo>
                  <a:lnTo>
                    <a:pt x="617021" y="196886"/>
                  </a:lnTo>
                  <a:lnTo>
                    <a:pt x="616999" y="196891"/>
                  </a:lnTo>
                  <a:lnTo>
                    <a:pt x="616900" y="196912"/>
                  </a:lnTo>
                  <a:lnTo>
                    <a:pt x="616668" y="196855"/>
                  </a:lnTo>
                  <a:lnTo>
                    <a:pt x="616304" y="196790"/>
                  </a:lnTo>
                  <a:lnTo>
                    <a:pt x="615995" y="196768"/>
                  </a:lnTo>
                  <a:lnTo>
                    <a:pt x="615775" y="196797"/>
                  </a:lnTo>
                  <a:lnTo>
                    <a:pt x="615631" y="196839"/>
                  </a:lnTo>
                  <a:lnTo>
                    <a:pt x="615355" y="196944"/>
                  </a:lnTo>
                  <a:lnTo>
                    <a:pt x="614870" y="197239"/>
                  </a:lnTo>
                  <a:lnTo>
                    <a:pt x="614638" y="197338"/>
                  </a:lnTo>
                  <a:lnTo>
                    <a:pt x="614506" y="197366"/>
                  </a:lnTo>
                  <a:lnTo>
                    <a:pt x="614164" y="197380"/>
                  </a:lnTo>
                  <a:lnTo>
                    <a:pt x="613557" y="197375"/>
                  </a:lnTo>
                  <a:lnTo>
                    <a:pt x="613413" y="197409"/>
                  </a:lnTo>
                  <a:lnTo>
                    <a:pt x="613391" y="197413"/>
                  </a:lnTo>
                  <a:lnTo>
                    <a:pt x="613369" y="197413"/>
                  </a:lnTo>
                  <a:lnTo>
                    <a:pt x="613226" y="197441"/>
                  </a:lnTo>
                  <a:lnTo>
                    <a:pt x="613171" y="197456"/>
                  </a:lnTo>
                  <a:lnTo>
                    <a:pt x="613160" y="197456"/>
                  </a:lnTo>
                  <a:lnTo>
                    <a:pt x="612729" y="197569"/>
                  </a:lnTo>
                  <a:lnTo>
                    <a:pt x="612575" y="197625"/>
                  </a:lnTo>
                  <a:lnTo>
                    <a:pt x="612498" y="197674"/>
                  </a:lnTo>
                  <a:lnTo>
                    <a:pt x="612376" y="197809"/>
                  </a:lnTo>
                  <a:lnTo>
                    <a:pt x="612156" y="198007"/>
                  </a:lnTo>
                  <a:lnTo>
                    <a:pt x="611858" y="198130"/>
                  </a:lnTo>
                  <a:lnTo>
                    <a:pt x="611626" y="198268"/>
                  </a:lnTo>
                  <a:lnTo>
                    <a:pt x="610931" y="198519"/>
                  </a:lnTo>
                  <a:lnTo>
                    <a:pt x="610920" y="198523"/>
                  </a:lnTo>
                  <a:lnTo>
                    <a:pt x="610898" y="198542"/>
                  </a:lnTo>
                  <a:lnTo>
                    <a:pt x="610732" y="198695"/>
                  </a:lnTo>
                  <a:lnTo>
                    <a:pt x="610468" y="199086"/>
                  </a:lnTo>
                  <a:lnTo>
                    <a:pt x="610446" y="199218"/>
                  </a:lnTo>
                  <a:lnTo>
                    <a:pt x="610446" y="199334"/>
                  </a:lnTo>
                  <a:lnTo>
                    <a:pt x="610600" y="200039"/>
                  </a:lnTo>
                  <a:lnTo>
                    <a:pt x="610666" y="200200"/>
                  </a:lnTo>
                  <a:lnTo>
                    <a:pt x="610832" y="200484"/>
                  </a:lnTo>
                  <a:lnTo>
                    <a:pt x="610887" y="200676"/>
                  </a:lnTo>
                  <a:lnTo>
                    <a:pt x="610920" y="201192"/>
                  </a:lnTo>
                  <a:lnTo>
                    <a:pt x="610997" y="201590"/>
                  </a:lnTo>
                  <a:lnTo>
                    <a:pt x="611019" y="202117"/>
                  </a:lnTo>
                  <a:lnTo>
                    <a:pt x="611052" y="202497"/>
                  </a:lnTo>
                  <a:lnTo>
                    <a:pt x="611052" y="202707"/>
                  </a:lnTo>
                  <a:lnTo>
                    <a:pt x="610997" y="203307"/>
                  </a:lnTo>
                  <a:lnTo>
                    <a:pt x="610942" y="203564"/>
                  </a:lnTo>
                  <a:lnTo>
                    <a:pt x="610854" y="203871"/>
                  </a:lnTo>
                  <a:lnTo>
                    <a:pt x="610699" y="204293"/>
                  </a:lnTo>
                  <a:lnTo>
                    <a:pt x="610611" y="204435"/>
                  </a:lnTo>
                  <a:lnTo>
                    <a:pt x="610468" y="204626"/>
                  </a:lnTo>
                  <a:lnTo>
                    <a:pt x="610225" y="204883"/>
                  </a:lnTo>
                  <a:lnTo>
                    <a:pt x="609916" y="205260"/>
                  </a:lnTo>
                  <a:lnTo>
                    <a:pt x="609750" y="205388"/>
                  </a:lnTo>
                  <a:lnTo>
                    <a:pt x="609618" y="205470"/>
                  </a:lnTo>
                  <a:lnTo>
                    <a:pt x="609254" y="205631"/>
                  </a:lnTo>
                  <a:lnTo>
                    <a:pt x="609210" y="205653"/>
                  </a:lnTo>
                  <a:lnTo>
                    <a:pt x="608890" y="205830"/>
                  </a:lnTo>
                  <a:lnTo>
                    <a:pt x="608680" y="205923"/>
                  </a:lnTo>
                  <a:lnTo>
                    <a:pt x="608393" y="206033"/>
                  </a:lnTo>
                  <a:lnTo>
                    <a:pt x="608129" y="206076"/>
                  </a:lnTo>
                  <a:lnTo>
                    <a:pt x="607831" y="206053"/>
                  </a:lnTo>
                  <a:lnTo>
                    <a:pt x="607235" y="206056"/>
                  </a:lnTo>
                  <a:lnTo>
                    <a:pt x="607025" y="206084"/>
                  </a:lnTo>
                  <a:lnTo>
                    <a:pt x="606749" y="206185"/>
                  </a:lnTo>
                  <a:lnTo>
                    <a:pt x="606617" y="206279"/>
                  </a:lnTo>
                  <a:lnTo>
                    <a:pt x="606264" y="206586"/>
                  </a:lnTo>
                  <a:lnTo>
                    <a:pt x="605988" y="206837"/>
                  </a:lnTo>
                  <a:lnTo>
                    <a:pt x="605801" y="206967"/>
                  </a:lnTo>
                  <a:lnTo>
                    <a:pt x="605624" y="207043"/>
                  </a:lnTo>
                  <a:lnTo>
                    <a:pt x="605337" y="207116"/>
                  </a:lnTo>
                  <a:lnTo>
                    <a:pt x="605150" y="207150"/>
                  </a:lnTo>
                  <a:lnTo>
                    <a:pt x="605094" y="207168"/>
                  </a:lnTo>
                  <a:lnTo>
                    <a:pt x="604940" y="207217"/>
                  </a:lnTo>
                  <a:lnTo>
                    <a:pt x="604764" y="207246"/>
                  </a:lnTo>
                  <a:lnTo>
                    <a:pt x="604410" y="207260"/>
                  </a:lnTo>
                  <a:lnTo>
                    <a:pt x="604035" y="207319"/>
                  </a:lnTo>
                  <a:lnTo>
                    <a:pt x="603660" y="207339"/>
                  </a:lnTo>
                  <a:lnTo>
                    <a:pt x="603395" y="207288"/>
                  </a:lnTo>
                  <a:lnTo>
                    <a:pt x="602767" y="207088"/>
                  </a:lnTo>
                  <a:lnTo>
                    <a:pt x="602480" y="207020"/>
                  </a:lnTo>
                  <a:lnTo>
                    <a:pt x="602016" y="206995"/>
                  </a:lnTo>
                  <a:lnTo>
                    <a:pt x="601950" y="206980"/>
                  </a:lnTo>
                  <a:lnTo>
                    <a:pt x="601520" y="206873"/>
                  </a:lnTo>
                  <a:lnTo>
                    <a:pt x="600990" y="206806"/>
                  </a:lnTo>
                  <a:lnTo>
                    <a:pt x="600935" y="206807"/>
                  </a:lnTo>
                  <a:lnTo>
                    <a:pt x="600736" y="206812"/>
                  </a:lnTo>
                  <a:lnTo>
                    <a:pt x="600637" y="206824"/>
                  </a:lnTo>
                  <a:lnTo>
                    <a:pt x="600560" y="206834"/>
                  </a:lnTo>
                  <a:lnTo>
                    <a:pt x="600339" y="206913"/>
                  </a:lnTo>
                  <a:lnTo>
                    <a:pt x="600218" y="206958"/>
                  </a:lnTo>
                  <a:lnTo>
                    <a:pt x="600163" y="206986"/>
                  </a:lnTo>
                  <a:lnTo>
                    <a:pt x="600008" y="207065"/>
                  </a:lnTo>
                  <a:lnTo>
                    <a:pt x="600008" y="207065"/>
                  </a:lnTo>
                  <a:lnTo>
                    <a:pt x="600008" y="207065"/>
                  </a:lnTo>
                  <a:lnTo>
                    <a:pt x="600008" y="207067"/>
                  </a:lnTo>
                  <a:lnTo>
                    <a:pt x="599975" y="207096"/>
                  </a:lnTo>
                  <a:lnTo>
                    <a:pt x="599953" y="207116"/>
                  </a:lnTo>
                  <a:lnTo>
                    <a:pt x="599942" y="207130"/>
                  </a:lnTo>
                  <a:lnTo>
                    <a:pt x="599931" y="207146"/>
                  </a:lnTo>
                  <a:lnTo>
                    <a:pt x="599699" y="207333"/>
                  </a:lnTo>
                  <a:lnTo>
                    <a:pt x="599666" y="207362"/>
                  </a:lnTo>
                  <a:lnTo>
                    <a:pt x="599611" y="207404"/>
                  </a:lnTo>
                  <a:lnTo>
                    <a:pt x="599600" y="207410"/>
                  </a:lnTo>
                  <a:lnTo>
                    <a:pt x="599600" y="207411"/>
                  </a:lnTo>
                  <a:lnTo>
                    <a:pt x="599479" y="207506"/>
                  </a:lnTo>
                  <a:lnTo>
                    <a:pt x="599302" y="207635"/>
                  </a:lnTo>
                  <a:lnTo>
                    <a:pt x="599192" y="207708"/>
                  </a:lnTo>
                  <a:lnTo>
                    <a:pt x="599137" y="207746"/>
                  </a:lnTo>
                  <a:lnTo>
                    <a:pt x="598784" y="207943"/>
                  </a:lnTo>
                  <a:lnTo>
                    <a:pt x="598773" y="207943"/>
                  </a:lnTo>
                  <a:lnTo>
                    <a:pt x="598684" y="207996"/>
                  </a:lnTo>
                  <a:lnTo>
                    <a:pt x="598519" y="208066"/>
                  </a:lnTo>
                  <a:lnTo>
                    <a:pt x="598464" y="208081"/>
                  </a:lnTo>
                  <a:lnTo>
                    <a:pt x="598342" y="208118"/>
                  </a:lnTo>
                  <a:lnTo>
                    <a:pt x="598309" y="208122"/>
                  </a:lnTo>
                  <a:lnTo>
                    <a:pt x="598188" y="208137"/>
                  </a:lnTo>
                  <a:lnTo>
                    <a:pt x="598066" y="208152"/>
                  </a:lnTo>
                  <a:lnTo>
                    <a:pt x="598033" y="208168"/>
                  </a:lnTo>
                  <a:lnTo>
                    <a:pt x="597956" y="208202"/>
                  </a:lnTo>
                  <a:lnTo>
                    <a:pt x="597802" y="208340"/>
                  </a:lnTo>
                  <a:lnTo>
                    <a:pt x="597735" y="208399"/>
                  </a:lnTo>
                  <a:lnTo>
                    <a:pt x="597680" y="208466"/>
                  </a:lnTo>
                  <a:lnTo>
                    <a:pt x="597636" y="208523"/>
                  </a:lnTo>
                  <a:lnTo>
                    <a:pt x="597393" y="208885"/>
                  </a:lnTo>
                  <a:lnTo>
                    <a:pt x="597294" y="209133"/>
                  </a:lnTo>
                  <a:lnTo>
                    <a:pt x="597250" y="209363"/>
                  </a:lnTo>
                  <a:lnTo>
                    <a:pt x="597261" y="209426"/>
                  </a:lnTo>
                  <a:lnTo>
                    <a:pt x="597272" y="209553"/>
                  </a:lnTo>
                  <a:lnTo>
                    <a:pt x="597305" y="209617"/>
                  </a:lnTo>
                  <a:lnTo>
                    <a:pt x="597360" y="209721"/>
                  </a:lnTo>
                  <a:lnTo>
                    <a:pt x="597471" y="209902"/>
                  </a:lnTo>
                  <a:lnTo>
                    <a:pt x="597482" y="209908"/>
                  </a:lnTo>
                  <a:lnTo>
                    <a:pt x="597515" y="209956"/>
                  </a:lnTo>
                  <a:lnTo>
                    <a:pt x="597559" y="210076"/>
                  </a:lnTo>
                  <a:lnTo>
                    <a:pt x="597570" y="210113"/>
                  </a:lnTo>
                  <a:lnTo>
                    <a:pt x="597592" y="210181"/>
                  </a:lnTo>
                  <a:lnTo>
                    <a:pt x="597658" y="210405"/>
                  </a:lnTo>
                  <a:lnTo>
                    <a:pt x="597713" y="210565"/>
                  </a:lnTo>
                  <a:lnTo>
                    <a:pt x="597757" y="210678"/>
                  </a:lnTo>
                  <a:lnTo>
                    <a:pt x="597802" y="210853"/>
                  </a:lnTo>
                  <a:lnTo>
                    <a:pt x="597846" y="211054"/>
                  </a:lnTo>
                  <a:lnTo>
                    <a:pt x="597857" y="211241"/>
                  </a:lnTo>
                  <a:lnTo>
                    <a:pt x="597857" y="211245"/>
                  </a:lnTo>
                  <a:lnTo>
                    <a:pt x="597846" y="211304"/>
                  </a:lnTo>
                  <a:lnTo>
                    <a:pt x="597846" y="211316"/>
                  </a:lnTo>
                  <a:lnTo>
                    <a:pt x="597846" y="211511"/>
                  </a:lnTo>
                  <a:lnTo>
                    <a:pt x="597846" y="211759"/>
                  </a:lnTo>
                  <a:lnTo>
                    <a:pt x="597846" y="211788"/>
                  </a:lnTo>
                  <a:lnTo>
                    <a:pt x="597846" y="211833"/>
                  </a:lnTo>
                  <a:lnTo>
                    <a:pt x="597835" y="211838"/>
                  </a:lnTo>
                  <a:lnTo>
                    <a:pt x="597824" y="211997"/>
                  </a:lnTo>
                  <a:lnTo>
                    <a:pt x="597824" y="212005"/>
                  </a:lnTo>
                  <a:lnTo>
                    <a:pt x="597824" y="212009"/>
                  </a:lnTo>
                  <a:lnTo>
                    <a:pt x="597824" y="212136"/>
                  </a:lnTo>
                  <a:lnTo>
                    <a:pt x="597813" y="212223"/>
                  </a:lnTo>
                  <a:lnTo>
                    <a:pt x="597802" y="212563"/>
                  </a:lnTo>
                  <a:lnTo>
                    <a:pt x="597791" y="212663"/>
                  </a:lnTo>
                  <a:lnTo>
                    <a:pt x="597791" y="212707"/>
                  </a:lnTo>
                  <a:lnTo>
                    <a:pt x="597769" y="212881"/>
                  </a:lnTo>
                  <a:lnTo>
                    <a:pt x="597769" y="212923"/>
                  </a:lnTo>
                  <a:lnTo>
                    <a:pt x="597746" y="213118"/>
                  </a:lnTo>
                  <a:lnTo>
                    <a:pt x="597746" y="213147"/>
                  </a:lnTo>
                  <a:lnTo>
                    <a:pt x="597769" y="213395"/>
                  </a:lnTo>
                  <a:lnTo>
                    <a:pt x="597769" y="213466"/>
                  </a:lnTo>
                  <a:lnTo>
                    <a:pt x="597791" y="213647"/>
                  </a:lnTo>
                  <a:lnTo>
                    <a:pt x="597813" y="213760"/>
                  </a:lnTo>
                  <a:lnTo>
                    <a:pt x="597824" y="213874"/>
                  </a:lnTo>
                  <a:lnTo>
                    <a:pt x="597846" y="213977"/>
                  </a:lnTo>
                  <a:lnTo>
                    <a:pt x="597857" y="214088"/>
                  </a:lnTo>
                  <a:lnTo>
                    <a:pt x="597901" y="214188"/>
                  </a:lnTo>
                  <a:lnTo>
                    <a:pt x="597901" y="214196"/>
                  </a:lnTo>
                  <a:lnTo>
                    <a:pt x="597967" y="214358"/>
                  </a:lnTo>
                  <a:lnTo>
                    <a:pt x="598011" y="214470"/>
                  </a:lnTo>
                  <a:lnTo>
                    <a:pt x="598077" y="214642"/>
                  </a:lnTo>
                  <a:lnTo>
                    <a:pt x="598077" y="214662"/>
                  </a:lnTo>
                  <a:lnTo>
                    <a:pt x="598110" y="214714"/>
                  </a:lnTo>
                  <a:lnTo>
                    <a:pt x="598110" y="214730"/>
                  </a:lnTo>
                  <a:lnTo>
                    <a:pt x="598155" y="214819"/>
                  </a:lnTo>
                  <a:lnTo>
                    <a:pt x="598177" y="214838"/>
                  </a:lnTo>
                  <a:lnTo>
                    <a:pt x="598188" y="214867"/>
                  </a:lnTo>
                  <a:lnTo>
                    <a:pt x="598276" y="214989"/>
                  </a:lnTo>
                  <a:lnTo>
                    <a:pt x="598276" y="214992"/>
                  </a:lnTo>
                  <a:lnTo>
                    <a:pt x="598353" y="215116"/>
                  </a:lnTo>
                  <a:lnTo>
                    <a:pt x="598364" y="215138"/>
                  </a:lnTo>
                  <a:lnTo>
                    <a:pt x="598453" y="215294"/>
                  </a:lnTo>
                  <a:lnTo>
                    <a:pt x="598486" y="215371"/>
                  </a:lnTo>
                  <a:lnTo>
                    <a:pt x="598563" y="215541"/>
                  </a:lnTo>
                  <a:lnTo>
                    <a:pt x="598574" y="215561"/>
                  </a:lnTo>
                  <a:lnTo>
                    <a:pt x="598662" y="215702"/>
                  </a:lnTo>
                  <a:lnTo>
                    <a:pt x="598861" y="215908"/>
                  </a:lnTo>
                  <a:lnTo>
                    <a:pt x="598861" y="215910"/>
                  </a:lnTo>
                  <a:lnTo>
                    <a:pt x="599126" y="216075"/>
                  </a:lnTo>
                  <a:lnTo>
                    <a:pt x="599435" y="216274"/>
                  </a:lnTo>
                  <a:lnTo>
                    <a:pt x="599655" y="216476"/>
                  </a:lnTo>
                  <a:lnTo>
                    <a:pt x="599754" y="216599"/>
                  </a:lnTo>
                  <a:lnTo>
                    <a:pt x="599832" y="216674"/>
                  </a:lnTo>
                  <a:lnTo>
                    <a:pt x="599843" y="216686"/>
                  </a:lnTo>
                  <a:lnTo>
                    <a:pt x="599843" y="216694"/>
                  </a:lnTo>
                  <a:lnTo>
                    <a:pt x="600019" y="216856"/>
                  </a:lnTo>
                  <a:lnTo>
                    <a:pt x="600141" y="216969"/>
                  </a:lnTo>
                  <a:lnTo>
                    <a:pt x="600174" y="216997"/>
                  </a:lnTo>
                  <a:lnTo>
                    <a:pt x="600229" y="217051"/>
                  </a:lnTo>
                  <a:lnTo>
                    <a:pt x="600229" y="217056"/>
                  </a:lnTo>
                  <a:lnTo>
                    <a:pt x="600328" y="217134"/>
                  </a:lnTo>
                  <a:lnTo>
                    <a:pt x="600427" y="217252"/>
                  </a:lnTo>
                  <a:lnTo>
                    <a:pt x="600472" y="217304"/>
                  </a:lnTo>
                  <a:lnTo>
                    <a:pt x="600847" y="217858"/>
                  </a:lnTo>
                  <a:lnTo>
                    <a:pt x="600924" y="217955"/>
                  </a:lnTo>
                  <a:lnTo>
                    <a:pt x="600957" y="218001"/>
                  </a:lnTo>
                  <a:lnTo>
                    <a:pt x="601012" y="218080"/>
                  </a:lnTo>
                  <a:lnTo>
                    <a:pt x="601034" y="218132"/>
                  </a:lnTo>
                  <a:lnTo>
                    <a:pt x="601211" y="218409"/>
                  </a:lnTo>
                  <a:lnTo>
                    <a:pt x="601277" y="218490"/>
                  </a:lnTo>
                  <a:lnTo>
                    <a:pt x="601376" y="218600"/>
                  </a:lnTo>
                  <a:lnTo>
                    <a:pt x="601476" y="218687"/>
                  </a:lnTo>
                  <a:lnTo>
                    <a:pt x="601586" y="218747"/>
                  </a:lnTo>
                  <a:lnTo>
                    <a:pt x="602138" y="218800"/>
                  </a:lnTo>
                  <a:lnTo>
                    <a:pt x="602226" y="218829"/>
                  </a:lnTo>
                  <a:lnTo>
                    <a:pt x="602248" y="218837"/>
                  </a:lnTo>
                  <a:lnTo>
                    <a:pt x="602336" y="218883"/>
                  </a:lnTo>
                  <a:lnTo>
                    <a:pt x="602413" y="218953"/>
                  </a:lnTo>
                  <a:lnTo>
                    <a:pt x="602480" y="219057"/>
                  </a:lnTo>
                  <a:lnTo>
                    <a:pt x="602491" y="219136"/>
                  </a:lnTo>
                  <a:lnTo>
                    <a:pt x="602469" y="219229"/>
                  </a:lnTo>
                  <a:lnTo>
                    <a:pt x="602380" y="219375"/>
                  </a:lnTo>
                  <a:lnTo>
                    <a:pt x="602116" y="219686"/>
                  </a:lnTo>
                  <a:lnTo>
                    <a:pt x="602104" y="219689"/>
                  </a:lnTo>
                  <a:lnTo>
                    <a:pt x="602027" y="219801"/>
                  </a:lnTo>
                  <a:lnTo>
                    <a:pt x="601983" y="219837"/>
                  </a:lnTo>
                  <a:lnTo>
                    <a:pt x="601564" y="220246"/>
                  </a:lnTo>
                  <a:lnTo>
                    <a:pt x="601454" y="220338"/>
                  </a:lnTo>
                  <a:lnTo>
                    <a:pt x="601365" y="220407"/>
                  </a:lnTo>
                  <a:lnTo>
                    <a:pt x="601034" y="220621"/>
                  </a:lnTo>
                  <a:lnTo>
                    <a:pt x="600780" y="220746"/>
                  </a:lnTo>
                  <a:lnTo>
                    <a:pt x="600758" y="220755"/>
                  </a:lnTo>
                  <a:lnTo>
                    <a:pt x="600615" y="220847"/>
                  </a:lnTo>
                  <a:lnTo>
                    <a:pt x="600405" y="221054"/>
                  </a:lnTo>
                  <a:lnTo>
                    <a:pt x="600339" y="221169"/>
                  </a:lnTo>
                  <a:lnTo>
                    <a:pt x="600306" y="221249"/>
                  </a:lnTo>
                  <a:lnTo>
                    <a:pt x="600218" y="221485"/>
                  </a:lnTo>
                  <a:lnTo>
                    <a:pt x="600119" y="221691"/>
                  </a:lnTo>
                  <a:lnTo>
                    <a:pt x="600096" y="221724"/>
                  </a:lnTo>
                  <a:lnTo>
                    <a:pt x="599997" y="221914"/>
                  </a:lnTo>
                  <a:lnTo>
                    <a:pt x="599843" y="222180"/>
                  </a:lnTo>
                  <a:lnTo>
                    <a:pt x="599843" y="222185"/>
                  </a:lnTo>
                  <a:lnTo>
                    <a:pt x="599677" y="222537"/>
                  </a:lnTo>
                  <a:lnTo>
                    <a:pt x="599468" y="222958"/>
                  </a:lnTo>
                  <a:lnTo>
                    <a:pt x="599435" y="223032"/>
                  </a:lnTo>
                  <a:lnTo>
                    <a:pt x="599313" y="223300"/>
                  </a:lnTo>
                  <a:lnTo>
                    <a:pt x="599203" y="223689"/>
                  </a:lnTo>
                  <a:lnTo>
                    <a:pt x="599104" y="223956"/>
                  </a:lnTo>
                  <a:lnTo>
                    <a:pt x="599070" y="224054"/>
                  </a:lnTo>
                  <a:lnTo>
                    <a:pt x="599048" y="224125"/>
                  </a:lnTo>
                  <a:lnTo>
                    <a:pt x="598927" y="224510"/>
                  </a:lnTo>
                  <a:lnTo>
                    <a:pt x="598905" y="224564"/>
                  </a:lnTo>
                  <a:lnTo>
                    <a:pt x="598695" y="224969"/>
                  </a:lnTo>
                  <a:lnTo>
                    <a:pt x="598673" y="225000"/>
                  </a:lnTo>
                  <a:lnTo>
                    <a:pt x="598574" y="225183"/>
                  </a:lnTo>
                  <a:lnTo>
                    <a:pt x="598353" y="225435"/>
                  </a:lnTo>
                  <a:lnTo>
                    <a:pt x="598122" y="225735"/>
                  </a:lnTo>
                  <a:lnTo>
                    <a:pt x="598000" y="225859"/>
                  </a:lnTo>
                  <a:lnTo>
                    <a:pt x="597791" y="226077"/>
                  </a:lnTo>
                  <a:lnTo>
                    <a:pt x="597504" y="226381"/>
                  </a:lnTo>
                  <a:lnTo>
                    <a:pt x="597305" y="226559"/>
                  </a:lnTo>
                  <a:lnTo>
                    <a:pt x="597272" y="226587"/>
                  </a:lnTo>
                  <a:lnTo>
                    <a:pt x="597195" y="226630"/>
                  </a:lnTo>
                  <a:lnTo>
                    <a:pt x="597162" y="226649"/>
                  </a:lnTo>
                  <a:lnTo>
                    <a:pt x="597107" y="226686"/>
                  </a:lnTo>
                  <a:lnTo>
                    <a:pt x="597040" y="226732"/>
                  </a:lnTo>
                  <a:lnTo>
                    <a:pt x="596875" y="226822"/>
                  </a:lnTo>
                  <a:lnTo>
                    <a:pt x="596522" y="226907"/>
                  </a:lnTo>
                  <a:lnTo>
                    <a:pt x="596036" y="226996"/>
                  </a:lnTo>
                  <a:lnTo>
                    <a:pt x="595794" y="227078"/>
                  </a:lnTo>
                  <a:lnTo>
                    <a:pt x="594723" y="227440"/>
                  </a:lnTo>
                  <a:lnTo>
                    <a:pt x="594690" y="227454"/>
                  </a:lnTo>
                  <a:lnTo>
                    <a:pt x="594304" y="227602"/>
                  </a:lnTo>
                  <a:lnTo>
                    <a:pt x="594028" y="227710"/>
                  </a:lnTo>
                  <a:lnTo>
                    <a:pt x="593830" y="227784"/>
                  </a:lnTo>
                  <a:lnTo>
                    <a:pt x="593741" y="227809"/>
                  </a:lnTo>
                  <a:lnTo>
                    <a:pt x="593388" y="227906"/>
                  </a:lnTo>
                  <a:lnTo>
                    <a:pt x="593168" y="227964"/>
                  </a:lnTo>
                  <a:lnTo>
                    <a:pt x="593101" y="227978"/>
                  </a:lnTo>
                  <a:lnTo>
                    <a:pt x="593091" y="227981"/>
                  </a:lnTo>
                  <a:lnTo>
                    <a:pt x="592826" y="228030"/>
                  </a:lnTo>
                  <a:lnTo>
                    <a:pt x="592815" y="228032"/>
                  </a:lnTo>
                  <a:lnTo>
                    <a:pt x="592737" y="228035"/>
                  </a:lnTo>
                  <a:lnTo>
                    <a:pt x="592638" y="228039"/>
                  </a:lnTo>
                  <a:lnTo>
                    <a:pt x="592528" y="228044"/>
                  </a:lnTo>
                  <a:lnTo>
                    <a:pt x="592406" y="228049"/>
                  </a:lnTo>
                  <a:lnTo>
                    <a:pt x="592318" y="228053"/>
                  </a:lnTo>
                  <a:lnTo>
                    <a:pt x="592285" y="228054"/>
                  </a:lnTo>
                  <a:lnTo>
                    <a:pt x="592263" y="228055"/>
                  </a:lnTo>
                  <a:lnTo>
                    <a:pt x="592230" y="228056"/>
                  </a:lnTo>
                  <a:lnTo>
                    <a:pt x="592219" y="228057"/>
                  </a:lnTo>
                  <a:lnTo>
                    <a:pt x="592219" y="228057"/>
                  </a:lnTo>
                  <a:lnTo>
                    <a:pt x="592087" y="228112"/>
                  </a:lnTo>
                  <a:lnTo>
                    <a:pt x="591921" y="228176"/>
                  </a:lnTo>
                  <a:lnTo>
                    <a:pt x="591524" y="228398"/>
                  </a:lnTo>
                  <a:lnTo>
                    <a:pt x="591270" y="228561"/>
                  </a:lnTo>
                  <a:lnTo>
                    <a:pt x="591082" y="228661"/>
                  </a:lnTo>
                  <a:lnTo>
                    <a:pt x="591038" y="228691"/>
                  </a:lnTo>
                  <a:lnTo>
                    <a:pt x="590829" y="228829"/>
                  </a:lnTo>
                  <a:lnTo>
                    <a:pt x="590531" y="229021"/>
                  </a:lnTo>
                  <a:lnTo>
                    <a:pt x="590487" y="229047"/>
                  </a:lnTo>
                  <a:lnTo>
                    <a:pt x="590321" y="229138"/>
                  </a:lnTo>
                  <a:lnTo>
                    <a:pt x="590078" y="229256"/>
                  </a:lnTo>
                  <a:lnTo>
                    <a:pt x="589935" y="229335"/>
                  </a:lnTo>
                  <a:lnTo>
                    <a:pt x="589803" y="229414"/>
                  </a:lnTo>
                  <a:lnTo>
                    <a:pt x="589637" y="229536"/>
                  </a:lnTo>
                  <a:lnTo>
                    <a:pt x="589428" y="229681"/>
                  </a:lnTo>
                  <a:lnTo>
                    <a:pt x="589262" y="229858"/>
                  </a:lnTo>
                  <a:lnTo>
                    <a:pt x="589063" y="230025"/>
                  </a:lnTo>
                  <a:lnTo>
                    <a:pt x="588997" y="230097"/>
                  </a:lnTo>
                  <a:lnTo>
                    <a:pt x="588821" y="230309"/>
                  </a:lnTo>
                  <a:lnTo>
                    <a:pt x="588710" y="230543"/>
                  </a:lnTo>
                  <a:lnTo>
                    <a:pt x="588611" y="230769"/>
                  </a:lnTo>
                  <a:lnTo>
                    <a:pt x="588490" y="230981"/>
                  </a:lnTo>
                  <a:lnTo>
                    <a:pt x="588379" y="231162"/>
                  </a:lnTo>
                  <a:lnTo>
                    <a:pt x="588324" y="231251"/>
                  </a:lnTo>
                  <a:lnTo>
                    <a:pt x="588258" y="231355"/>
                  </a:lnTo>
                  <a:lnTo>
                    <a:pt x="588247" y="231377"/>
                  </a:lnTo>
                  <a:lnTo>
                    <a:pt x="588059" y="231739"/>
                  </a:lnTo>
                  <a:lnTo>
                    <a:pt x="588015" y="231900"/>
                  </a:lnTo>
                  <a:lnTo>
                    <a:pt x="587993" y="231984"/>
                  </a:lnTo>
                  <a:lnTo>
                    <a:pt x="587982" y="232252"/>
                  </a:lnTo>
                  <a:lnTo>
                    <a:pt x="587993" y="232252"/>
                  </a:lnTo>
                  <a:lnTo>
                    <a:pt x="588004" y="232269"/>
                  </a:lnTo>
                  <a:lnTo>
                    <a:pt x="588037" y="232472"/>
                  </a:lnTo>
                  <a:lnTo>
                    <a:pt x="588115" y="232614"/>
                  </a:lnTo>
                  <a:lnTo>
                    <a:pt x="588247" y="232778"/>
                  </a:lnTo>
                  <a:lnTo>
                    <a:pt x="588379" y="232905"/>
                  </a:lnTo>
                  <a:lnTo>
                    <a:pt x="588732" y="233203"/>
                  </a:lnTo>
                  <a:lnTo>
                    <a:pt x="589163" y="233611"/>
                  </a:lnTo>
                  <a:lnTo>
                    <a:pt x="589439" y="234066"/>
                  </a:lnTo>
                  <a:lnTo>
                    <a:pt x="589626" y="234336"/>
                  </a:lnTo>
                  <a:lnTo>
                    <a:pt x="589814" y="234701"/>
                  </a:lnTo>
                  <a:lnTo>
                    <a:pt x="589913" y="234951"/>
                  </a:lnTo>
                  <a:lnTo>
                    <a:pt x="589913" y="235181"/>
                  </a:lnTo>
                  <a:lnTo>
                    <a:pt x="589891" y="235352"/>
                  </a:lnTo>
                  <a:lnTo>
                    <a:pt x="589825" y="235530"/>
                  </a:lnTo>
                  <a:lnTo>
                    <a:pt x="589725" y="235670"/>
                  </a:lnTo>
                  <a:lnTo>
                    <a:pt x="589527" y="235886"/>
                  </a:lnTo>
                  <a:lnTo>
                    <a:pt x="589383" y="236001"/>
                  </a:lnTo>
                  <a:lnTo>
                    <a:pt x="589085" y="236150"/>
                  </a:lnTo>
                  <a:lnTo>
                    <a:pt x="588755" y="236265"/>
                  </a:lnTo>
                  <a:lnTo>
                    <a:pt x="588556" y="236376"/>
                  </a:lnTo>
                  <a:lnTo>
                    <a:pt x="588115" y="236516"/>
                  </a:lnTo>
                  <a:lnTo>
                    <a:pt x="588037" y="236533"/>
                  </a:lnTo>
                  <a:lnTo>
                    <a:pt x="587949" y="236602"/>
                  </a:lnTo>
                  <a:lnTo>
                    <a:pt x="587850" y="236670"/>
                  </a:lnTo>
                  <a:lnTo>
                    <a:pt x="587728" y="236732"/>
                  </a:lnTo>
                  <a:lnTo>
                    <a:pt x="587342" y="236827"/>
                  </a:lnTo>
                  <a:lnTo>
                    <a:pt x="586096" y="236905"/>
                  </a:lnTo>
                  <a:lnTo>
                    <a:pt x="585831" y="236933"/>
                  </a:lnTo>
                  <a:lnTo>
                    <a:pt x="585632" y="236995"/>
                  </a:lnTo>
                  <a:lnTo>
                    <a:pt x="585522" y="237077"/>
                  </a:lnTo>
                  <a:lnTo>
                    <a:pt x="585191" y="237485"/>
                  </a:lnTo>
                  <a:lnTo>
                    <a:pt x="584992" y="237821"/>
                  </a:lnTo>
                  <a:lnTo>
                    <a:pt x="584959" y="237925"/>
                  </a:lnTo>
                  <a:lnTo>
                    <a:pt x="584959" y="237958"/>
                  </a:lnTo>
                  <a:lnTo>
                    <a:pt x="584871" y="238163"/>
                  </a:lnTo>
                  <a:lnTo>
                    <a:pt x="584827" y="238411"/>
                  </a:lnTo>
                  <a:lnTo>
                    <a:pt x="584794" y="238496"/>
                  </a:lnTo>
                  <a:lnTo>
                    <a:pt x="584761" y="238593"/>
                  </a:lnTo>
                  <a:lnTo>
                    <a:pt x="584761" y="238615"/>
                  </a:lnTo>
                  <a:lnTo>
                    <a:pt x="584683" y="238880"/>
                  </a:lnTo>
                  <a:lnTo>
                    <a:pt x="584628" y="239020"/>
                  </a:lnTo>
                  <a:lnTo>
                    <a:pt x="584396" y="239583"/>
                  </a:lnTo>
                  <a:lnTo>
                    <a:pt x="584341" y="239719"/>
                  </a:lnTo>
                  <a:lnTo>
                    <a:pt x="583922" y="240351"/>
                  </a:lnTo>
                  <a:lnTo>
                    <a:pt x="583900" y="240378"/>
                  </a:lnTo>
                  <a:lnTo>
                    <a:pt x="583757" y="240549"/>
                  </a:lnTo>
                  <a:lnTo>
                    <a:pt x="583746" y="240561"/>
                  </a:lnTo>
                  <a:lnTo>
                    <a:pt x="583558" y="240754"/>
                  </a:lnTo>
                  <a:lnTo>
                    <a:pt x="583558" y="240759"/>
                  </a:lnTo>
                  <a:lnTo>
                    <a:pt x="583415" y="240869"/>
                  </a:lnTo>
                  <a:lnTo>
                    <a:pt x="583403" y="240873"/>
                  </a:lnTo>
                  <a:lnTo>
                    <a:pt x="583183" y="241010"/>
                  </a:lnTo>
                  <a:lnTo>
                    <a:pt x="583172" y="241035"/>
                  </a:lnTo>
                  <a:lnTo>
                    <a:pt x="583028" y="241119"/>
                  </a:lnTo>
                  <a:lnTo>
                    <a:pt x="582830" y="241212"/>
                  </a:lnTo>
                  <a:lnTo>
                    <a:pt x="582311" y="241355"/>
                  </a:lnTo>
                  <a:lnTo>
                    <a:pt x="581848" y="241536"/>
                  </a:lnTo>
                  <a:lnTo>
                    <a:pt x="581715" y="241619"/>
                  </a:lnTo>
                  <a:lnTo>
                    <a:pt x="581484" y="241784"/>
                  </a:lnTo>
                  <a:lnTo>
                    <a:pt x="581362" y="241909"/>
                  </a:lnTo>
                  <a:lnTo>
                    <a:pt x="581263" y="242081"/>
                  </a:lnTo>
                  <a:lnTo>
                    <a:pt x="581153" y="242269"/>
                  </a:lnTo>
                  <a:lnTo>
                    <a:pt x="581064" y="242385"/>
                  </a:lnTo>
                  <a:lnTo>
                    <a:pt x="580932" y="242512"/>
                  </a:lnTo>
                  <a:lnTo>
                    <a:pt x="580700" y="242677"/>
                  </a:lnTo>
                  <a:lnTo>
                    <a:pt x="580424" y="242886"/>
                  </a:lnTo>
                  <a:lnTo>
                    <a:pt x="580138" y="243172"/>
                  </a:lnTo>
                  <a:lnTo>
                    <a:pt x="579983" y="243383"/>
                  </a:lnTo>
                  <a:lnTo>
                    <a:pt x="579939" y="243496"/>
                  </a:lnTo>
                  <a:lnTo>
                    <a:pt x="579928" y="243645"/>
                  </a:lnTo>
                  <a:lnTo>
                    <a:pt x="579939" y="243771"/>
                  </a:lnTo>
                  <a:lnTo>
                    <a:pt x="579972" y="243930"/>
                  </a:lnTo>
                  <a:lnTo>
                    <a:pt x="580027" y="244058"/>
                  </a:lnTo>
                  <a:lnTo>
                    <a:pt x="580160" y="244271"/>
                  </a:lnTo>
                  <a:lnTo>
                    <a:pt x="580303" y="244458"/>
                  </a:lnTo>
                  <a:lnTo>
                    <a:pt x="580546" y="244722"/>
                  </a:lnTo>
                  <a:lnTo>
                    <a:pt x="580811" y="245036"/>
                  </a:lnTo>
                  <a:lnTo>
                    <a:pt x="581109" y="245356"/>
                  </a:lnTo>
                  <a:lnTo>
                    <a:pt x="581473" y="245696"/>
                  </a:lnTo>
                  <a:lnTo>
                    <a:pt x="581848" y="246129"/>
                  </a:lnTo>
                  <a:lnTo>
                    <a:pt x="582333" y="246639"/>
                  </a:lnTo>
                  <a:lnTo>
                    <a:pt x="582576" y="246816"/>
                  </a:lnTo>
                  <a:lnTo>
                    <a:pt x="582587" y="246826"/>
                  </a:lnTo>
                  <a:lnTo>
                    <a:pt x="582642" y="246906"/>
                  </a:lnTo>
                  <a:lnTo>
                    <a:pt x="582786" y="247016"/>
                  </a:lnTo>
                  <a:lnTo>
                    <a:pt x="582907" y="247148"/>
                  </a:lnTo>
                  <a:lnTo>
                    <a:pt x="582973" y="247201"/>
                  </a:lnTo>
                  <a:lnTo>
                    <a:pt x="583150" y="247349"/>
                  </a:lnTo>
                  <a:lnTo>
                    <a:pt x="583161" y="247362"/>
                  </a:lnTo>
                  <a:lnTo>
                    <a:pt x="583392" y="247628"/>
                  </a:lnTo>
                  <a:lnTo>
                    <a:pt x="583547" y="247966"/>
                  </a:lnTo>
                  <a:lnTo>
                    <a:pt x="583779" y="248696"/>
                  </a:lnTo>
                  <a:lnTo>
                    <a:pt x="583834" y="248783"/>
                  </a:lnTo>
                  <a:lnTo>
                    <a:pt x="583944" y="248924"/>
                  </a:lnTo>
                  <a:lnTo>
                    <a:pt x="584087" y="249100"/>
                  </a:lnTo>
                  <a:lnTo>
                    <a:pt x="584518" y="249795"/>
                  </a:lnTo>
                  <a:lnTo>
                    <a:pt x="584882" y="250644"/>
                  </a:lnTo>
                  <a:lnTo>
                    <a:pt x="584915" y="250772"/>
                  </a:lnTo>
                  <a:lnTo>
                    <a:pt x="584959" y="250963"/>
                  </a:lnTo>
                  <a:lnTo>
                    <a:pt x="584992" y="251045"/>
                  </a:lnTo>
                  <a:lnTo>
                    <a:pt x="584992" y="251058"/>
                  </a:lnTo>
                  <a:lnTo>
                    <a:pt x="585014" y="251288"/>
                  </a:lnTo>
                  <a:lnTo>
                    <a:pt x="585014" y="251312"/>
                  </a:lnTo>
                  <a:lnTo>
                    <a:pt x="585014" y="251369"/>
                  </a:lnTo>
                  <a:lnTo>
                    <a:pt x="585014" y="251428"/>
                  </a:lnTo>
                  <a:lnTo>
                    <a:pt x="585014" y="251475"/>
                  </a:lnTo>
                  <a:lnTo>
                    <a:pt x="585014" y="251490"/>
                  </a:lnTo>
                  <a:lnTo>
                    <a:pt x="585003" y="251555"/>
                  </a:lnTo>
                  <a:lnTo>
                    <a:pt x="584948" y="251715"/>
                  </a:lnTo>
                  <a:lnTo>
                    <a:pt x="584937" y="251756"/>
                  </a:lnTo>
                  <a:lnTo>
                    <a:pt x="584727" y="252254"/>
                  </a:lnTo>
                  <a:lnTo>
                    <a:pt x="584683" y="252327"/>
                  </a:lnTo>
                  <a:lnTo>
                    <a:pt x="584639" y="252421"/>
                  </a:lnTo>
                  <a:lnTo>
                    <a:pt x="584352" y="252815"/>
                  </a:lnTo>
                  <a:lnTo>
                    <a:pt x="584253" y="252909"/>
                  </a:lnTo>
                  <a:lnTo>
                    <a:pt x="584110" y="253041"/>
                  </a:lnTo>
                  <a:lnTo>
                    <a:pt x="584110" y="253052"/>
                  </a:lnTo>
                  <a:lnTo>
                    <a:pt x="583988" y="253134"/>
                  </a:lnTo>
                  <a:lnTo>
                    <a:pt x="583845" y="253216"/>
                  </a:lnTo>
                  <a:lnTo>
                    <a:pt x="583757" y="253266"/>
                  </a:lnTo>
                  <a:lnTo>
                    <a:pt x="583017" y="253532"/>
                  </a:lnTo>
                  <a:lnTo>
                    <a:pt x="583006" y="253534"/>
                  </a:lnTo>
                  <a:lnTo>
                    <a:pt x="582764" y="253661"/>
                  </a:lnTo>
                  <a:lnTo>
                    <a:pt x="582421" y="253937"/>
                  </a:lnTo>
                  <a:lnTo>
                    <a:pt x="582377" y="253974"/>
                  </a:lnTo>
                  <a:lnTo>
                    <a:pt x="582223" y="254059"/>
                  </a:lnTo>
                  <a:lnTo>
                    <a:pt x="582035" y="254144"/>
                  </a:lnTo>
                  <a:lnTo>
                    <a:pt x="582024" y="254146"/>
                  </a:lnTo>
                  <a:lnTo>
                    <a:pt x="581881" y="254200"/>
                  </a:lnTo>
                  <a:lnTo>
                    <a:pt x="581760" y="254251"/>
                  </a:lnTo>
                  <a:lnTo>
                    <a:pt x="581429" y="254349"/>
                  </a:lnTo>
                  <a:lnTo>
                    <a:pt x="581241" y="254437"/>
                  </a:lnTo>
                  <a:lnTo>
                    <a:pt x="580987" y="254524"/>
                  </a:lnTo>
                  <a:lnTo>
                    <a:pt x="580888" y="254558"/>
                  </a:lnTo>
                  <a:lnTo>
                    <a:pt x="580568" y="254597"/>
                  </a:lnTo>
                  <a:lnTo>
                    <a:pt x="580380" y="254629"/>
                  </a:lnTo>
                  <a:lnTo>
                    <a:pt x="580160" y="254668"/>
                  </a:lnTo>
                  <a:lnTo>
                    <a:pt x="579597" y="254792"/>
                  </a:lnTo>
                  <a:lnTo>
                    <a:pt x="579178" y="254923"/>
                  </a:lnTo>
                  <a:lnTo>
                    <a:pt x="578858" y="254975"/>
                  </a:lnTo>
                  <a:lnTo>
                    <a:pt x="578714" y="254994"/>
                  </a:lnTo>
                  <a:lnTo>
                    <a:pt x="578714" y="254994"/>
                  </a:lnTo>
                  <a:lnTo>
                    <a:pt x="578670" y="254999"/>
                  </a:lnTo>
                  <a:lnTo>
                    <a:pt x="578637" y="255004"/>
                  </a:lnTo>
                  <a:lnTo>
                    <a:pt x="578538" y="255016"/>
                  </a:lnTo>
                  <a:lnTo>
                    <a:pt x="578339" y="255040"/>
                  </a:lnTo>
                  <a:lnTo>
                    <a:pt x="578273" y="255046"/>
                  </a:lnTo>
                  <a:lnTo>
                    <a:pt x="578097" y="255111"/>
                  </a:lnTo>
                  <a:lnTo>
                    <a:pt x="578052" y="255140"/>
                  </a:lnTo>
                  <a:lnTo>
                    <a:pt x="577964" y="255196"/>
                  </a:lnTo>
                  <a:lnTo>
                    <a:pt x="577942" y="255214"/>
                  </a:lnTo>
                  <a:lnTo>
                    <a:pt x="577732" y="255455"/>
                  </a:lnTo>
                  <a:lnTo>
                    <a:pt x="577721" y="255471"/>
                  </a:lnTo>
                  <a:lnTo>
                    <a:pt x="577545" y="255883"/>
                  </a:lnTo>
                  <a:lnTo>
                    <a:pt x="577501" y="255991"/>
                  </a:lnTo>
                  <a:lnTo>
                    <a:pt x="577368" y="256255"/>
                  </a:lnTo>
                  <a:lnTo>
                    <a:pt x="577291" y="256373"/>
                  </a:lnTo>
                  <a:lnTo>
                    <a:pt x="577104" y="256659"/>
                  </a:lnTo>
                  <a:lnTo>
                    <a:pt x="577059" y="256835"/>
                  </a:lnTo>
                  <a:lnTo>
                    <a:pt x="577037" y="256907"/>
                  </a:lnTo>
                  <a:lnTo>
                    <a:pt x="576993" y="257428"/>
                  </a:lnTo>
                  <a:lnTo>
                    <a:pt x="576982" y="257510"/>
                  </a:lnTo>
                  <a:lnTo>
                    <a:pt x="577015" y="258023"/>
                  </a:lnTo>
                  <a:lnTo>
                    <a:pt x="577104" y="258468"/>
                  </a:lnTo>
                  <a:lnTo>
                    <a:pt x="577104" y="258501"/>
                  </a:lnTo>
                  <a:lnTo>
                    <a:pt x="577159" y="259038"/>
                  </a:lnTo>
                  <a:lnTo>
                    <a:pt x="577159" y="259085"/>
                  </a:lnTo>
                  <a:lnTo>
                    <a:pt x="577148" y="259201"/>
                  </a:lnTo>
                  <a:lnTo>
                    <a:pt x="577104" y="259513"/>
                  </a:lnTo>
                  <a:lnTo>
                    <a:pt x="577082" y="259659"/>
                  </a:lnTo>
                  <a:lnTo>
                    <a:pt x="577026" y="259822"/>
                  </a:lnTo>
                  <a:lnTo>
                    <a:pt x="576971" y="259946"/>
                  </a:lnTo>
                  <a:lnTo>
                    <a:pt x="576971" y="259950"/>
                  </a:lnTo>
                  <a:lnTo>
                    <a:pt x="576960" y="259960"/>
                  </a:lnTo>
                  <a:lnTo>
                    <a:pt x="576960" y="259978"/>
                  </a:lnTo>
                  <a:lnTo>
                    <a:pt x="576960" y="259983"/>
                  </a:lnTo>
                  <a:lnTo>
                    <a:pt x="576960" y="259983"/>
                  </a:lnTo>
                  <a:lnTo>
                    <a:pt x="576949" y="259885"/>
                  </a:lnTo>
                  <a:lnTo>
                    <a:pt x="576894" y="259786"/>
                  </a:lnTo>
                  <a:lnTo>
                    <a:pt x="576817" y="259699"/>
                  </a:lnTo>
                  <a:lnTo>
                    <a:pt x="576729" y="259651"/>
                  </a:lnTo>
                  <a:lnTo>
                    <a:pt x="576155" y="259561"/>
                  </a:lnTo>
                  <a:lnTo>
                    <a:pt x="575923" y="259583"/>
                  </a:lnTo>
                  <a:lnTo>
                    <a:pt x="575702" y="259639"/>
                  </a:lnTo>
                  <a:lnTo>
                    <a:pt x="575636" y="259634"/>
                  </a:lnTo>
                  <a:lnTo>
                    <a:pt x="575526" y="259594"/>
                  </a:lnTo>
                  <a:lnTo>
                    <a:pt x="575460" y="259541"/>
                  </a:lnTo>
                  <a:lnTo>
                    <a:pt x="575416" y="259476"/>
                  </a:lnTo>
                  <a:lnTo>
                    <a:pt x="575360" y="259416"/>
                  </a:lnTo>
                  <a:lnTo>
                    <a:pt x="575283" y="259318"/>
                  </a:lnTo>
                  <a:lnTo>
                    <a:pt x="575140" y="259166"/>
                  </a:lnTo>
                  <a:lnTo>
                    <a:pt x="574985" y="259087"/>
                  </a:lnTo>
                  <a:lnTo>
                    <a:pt x="574842" y="259070"/>
                  </a:lnTo>
                  <a:lnTo>
                    <a:pt x="574544" y="259119"/>
                  </a:lnTo>
                  <a:lnTo>
                    <a:pt x="574423" y="259137"/>
                  </a:lnTo>
                  <a:lnTo>
                    <a:pt x="574290" y="259143"/>
                  </a:lnTo>
                  <a:lnTo>
                    <a:pt x="574036" y="259072"/>
                  </a:lnTo>
                  <a:lnTo>
                    <a:pt x="573661" y="258893"/>
                  </a:lnTo>
                  <a:lnTo>
                    <a:pt x="573419" y="258740"/>
                  </a:lnTo>
                  <a:lnTo>
                    <a:pt x="572801" y="258460"/>
                  </a:lnTo>
                  <a:lnTo>
                    <a:pt x="572392" y="258123"/>
                  </a:lnTo>
                  <a:lnTo>
                    <a:pt x="572073" y="257796"/>
                  </a:lnTo>
                  <a:lnTo>
                    <a:pt x="571940" y="257705"/>
                  </a:lnTo>
                  <a:lnTo>
                    <a:pt x="571863" y="257658"/>
                  </a:lnTo>
                  <a:lnTo>
                    <a:pt x="571719" y="257598"/>
                  </a:lnTo>
                  <a:lnTo>
                    <a:pt x="571366" y="257544"/>
                  </a:lnTo>
                  <a:lnTo>
                    <a:pt x="570980" y="257432"/>
                  </a:lnTo>
                  <a:lnTo>
                    <a:pt x="570726" y="257305"/>
                  </a:lnTo>
                  <a:lnTo>
                    <a:pt x="570373" y="257220"/>
                  </a:lnTo>
                  <a:lnTo>
                    <a:pt x="570142" y="257147"/>
                  </a:lnTo>
                  <a:lnTo>
                    <a:pt x="569877" y="257119"/>
                  </a:lnTo>
                  <a:lnTo>
                    <a:pt x="569546" y="257057"/>
                  </a:lnTo>
                  <a:lnTo>
                    <a:pt x="569381" y="257048"/>
                  </a:lnTo>
                  <a:lnTo>
                    <a:pt x="568796" y="256955"/>
                  </a:lnTo>
                  <a:lnTo>
                    <a:pt x="568410" y="256860"/>
                  </a:lnTo>
                  <a:lnTo>
                    <a:pt x="568023" y="256744"/>
                  </a:lnTo>
                  <a:lnTo>
                    <a:pt x="567858" y="256686"/>
                  </a:lnTo>
                  <a:lnTo>
                    <a:pt x="567339" y="256501"/>
                  </a:lnTo>
                  <a:lnTo>
                    <a:pt x="566931" y="256338"/>
                  </a:lnTo>
                  <a:lnTo>
                    <a:pt x="566722" y="256284"/>
                  </a:lnTo>
                  <a:lnTo>
                    <a:pt x="566435" y="256237"/>
                  </a:lnTo>
                  <a:lnTo>
                    <a:pt x="566071" y="256244"/>
                  </a:lnTo>
                  <a:lnTo>
                    <a:pt x="565949" y="256276"/>
                  </a:lnTo>
                  <a:lnTo>
                    <a:pt x="565718" y="256355"/>
                  </a:lnTo>
                  <a:lnTo>
                    <a:pt x="565596" y="256442"/>
                  </a:lnTo>
                  <a:lnTo>
                    <a:pt x="565298" y="256683"/>
                  </a:lnTo>
                  <a:lnTo>
                    <a:pt x="565044" y="256882"/>
                  </a:lnTo>
                  <a:lnTo>
                    <a:pt x="564912" y="256952"/>
                  </a:lnTo>
                  <a:lnTo>
                    <a:pt x="564813" y="256983"/>
                  </a:lnTo>
                  <a:lnTo>
                    <a:pt x="564658" y="256972"/>
                  </a:lnTo>
                  <a:lnTo>
                    <a:pt x="564548" y="256936"/>
                  </a:lnTo>
                  <a:lnTo>
                    <a:pt x="564438" y="256856"/>
                  </a:lnTo>
                  <a:lnTo>
                    <a:pt x="564383" y="256796"/>
                  </a:lnTo>
                  <a:lnTo>
                    <a:pt x="564250" y="256659"/>
                  </a:lnTo>
                  <a:lnTo>
                    <a:pt x="564162" y="256589"/>
                  </a:lnTo>
                  <a:lnTo>
                    <a:pt x="564107" y="256550"/>
                  </a:lnTo>
                  <a:lnTo>
                    <a:pt x="564007" y="256510"/>
                  </a:lnTo>
                  <a:lnTo>
                    <a:pt x="563743" y="256459"/>
                  </a:lnTo>
                  <a:lnTo>
                    <a:pt x="563743" y="256458"/>
                  </a:lnTo>
                  <a:lnTo>
                    <a:pt x="563577" y="256395"/>
                  </a:lnTo>
                  <a:lnTo>
                    <a:pt x="563456" y="256341"/>
                  </a:lnTo>
                  <a:lnTo>
                    <a:pt x="563412" y="256313"/>
                  </a:lnTo>
                  <a:lnTo>
                    <a:pt x="563257" y="256173"/>
                  </a:lnTo>
                  <a:lnTo>
                    <a:pt x="563191" y="256115"/>
                  </a:lnTo>
                  <a:lnTo>
                    <a:pt x="563081" y="256045"/>
                  </a:lnTo>
                  <a:lnTo>
                    <a:pt x="562948" y="256025"/>
                  </a:lnTo>
                  <a:lnTo>
                    <a:pt x="562794" y="256041"/>
                  </a:lnTo>
                  <a:lnTo>
                    <a:pt x="562540" y="256039"/>
                  </a:lnTo>
                  <a:lnTo>
                    <a:pt x="562485" y="256039"/>
                  </a:lnTo>
                  <a:lnTo>
                    <a:pt x="562363" y="256014"/>
                  </a:lnTo>
                  <a:lnTo>
                    <a:pt x="562198" y="255932"/>
                  </a:lnTo>
                  <a:lnTo>
                    <a:pt x="562198" y="255930"/>
                  </a:lnTo>
                  <a:lnTo>
                    <a:pt x="562099" y="255875"/>
                  </a:lnTo>
                  <a:lnTo>
                    <a:pt x="561944" y="255678"/>
                  </a:lnTo>
                  <a:lnTo>
                    <a:pt x="561933" y="255650"/>
                  </a:lnTo>
                  <a:lnTo>
                    <a:pt x="561845" y="255480"/>
                  </a:lnTo>
                  <a:lnTo>
                    <a:pt x="561801" y="255404"/>
                  </a:lnTo>
                  <a:lnTo>
                    <a:pt x="561679" y="255304"/>
                  </a:lnTo>
                  <a:lnTo>
                    <a:pt x="561613" y="255283"/>
                  </a:lnTo>
                  <a:lnTo>
                    <a:pt x="561580" y="255275"/>
                  </a:lnTo>
                  <a:lnTo>
                    <a:pt x="561393" y="255273"/>
                  </a:lnTo>
                  <a:lnTo>
                    <a:pt x="561337" y="255272"/>
                  </a:lnTo>
                  <a:lnTo>
                    <a:pt x="561172" y="255246"/>
                  </a:lnTo>
                  <a:lnTo>
                    <a:pt x="560841" y="255125"/>
                  </a:lnTo>
                  <a:lnTo>
                    <a:pt x="560565" y="255074"/>
                  </a:lnTo>
                  <a:lnTo>
                    <a:pt x="560333" y="254987"/>
                  </a:lnTo>
                  <a:lnTo>
                    <a:pt x="560333" y="254987"/>
                  </a:lnTo>
                  <a:lnTo>
                    <a:pt x="560201" y="254964"/>
                  </a:lnTo>
                  <a:lnTo>
                    <a:pt x="559616" y="254748"/>
                  </a:lnTo>
                  <a:lnTo>
                    <a:pt x="559517" y="254729"/>
                  </a:lnTo>
                  <a:lnTo>
                    <a:pt x="559307" y="254689"/>
                  </a:lnTo>
                  <a:lnTo>
                    <a:pt x="559252" y="254661"/>
                  </a:lnTo>
                  <a:lnTo>
                    <a:pt x="559241" y="254659"/>
                  </a:lnTo>
                  <a:lnTo>
                    <a:pt x="559197" y="254637"/>
                  </a:lnTo>
                  <a:lnTo>
                    <a:pt x="559164" y="254616"/>
                  </a:lnTo>
                  <a:lnTo>
                    <a:pt x="558833" y="254379"/>
                  </a:lnTo>
                  <a:lnTo>
                    <a:pt x="558447" y="254128"/>
                  </a:lnTo>
                  <a:lnTo>
                    <a:pt x="558436" y="254122"/>
                  </a:lnTo>
                  <a:lnTo>
                    <a:pt x="558370" y="254095"/>
                  </a:lnTo>
                  <a:lnTo>
                    <a:pt x="558182" y="253993"/>
                  </a:lnTo>
                  <a:lnTo>
                    <a:pt x="558083" y="253913"/>
                  </a:lnTo>
                  <a:lnTo>
                    <a:pt x="557586" y="253590"/>
                  </a:lnTo>
                  <a:lnTo>
                    <a:pt x="557487" y="253521"/>
                  </a:lnTo>
                  <a:lnTo>
                    <a:pt x="557476" y="253515"/>
                  </a:lnTo>
                  <a:lnTo>
                    <a:pt x="557443" y="253498"/>
                  </a:lnTo>
                  <a:lnTo>
                    <a:pt x="557365" y="253465"/>
                  </a:lnTo>
                  <a:lnTo>
                    <a:pt x="557266" y="253406"/>
                  </a:lnTo>
                  <a:lnTo>
                    <a:pt x="557134" y="253363"/>
                  </a:lnTo>
                  <a:lnTo>
                    <a:pt x="557034" y="253314"/>
                  </a:lnTo>
                  <a:lnTo>
                    <a:pt x="556924" y="253283"/>
                  </a:lnTo>
                  <a:lnTo>
                    <a:pt x="556924" y="253283"/>
                  </a:lnTo>
                  <a:lnTo>
                    <a:pt x="556913" y="253282"/>
                  </a:lnTo>
                  <a:lnTo>
                    <a:pt x="556858" y="253279"/>
                  </a:lnTo>
                  <a:lnTo>
                    <a:pt x="556858" y="253279"/>
                  </a:lnTo>
                  <a:lnTo>
                    <a:pt x="556637" y="253289"/>
                  </a:lnTo>
                  <a:lnTo>
                    <a:pt x="556406" y="253337"/>
                  </a:lnTo>
                  <a:lnTo>
                    <a:pt x="556328" y="253371"/>
                  </a:lnTo>
                  <a:lnTo>
                    <a:pt x="556240" y="253407"/>
                  </a:lnTo>
                  <a:lnTo>
                    <a:pt x="555689" y="253512"/>
                  </a:lnTo>
                  <a:lnTo>
                    <a:pt x="555402" y="253533"/>
                  </a:lnTo>
                  <a:lnTo>
                    <a:pt x="555380" y="253534"/>
                  </a:lnTo>
                  <a:lnTo>
                    <a:pt x="555170" y="253572"/>
                  </a:lnTo>
                  <a:lnTo>
                    <a:pt x="555126" y="253579"/>
                  </a:lnTo>
                  <a:lnTo>
                    <a:pt x="554938" y="253637"/>
                  </a:lnTo>
                  <a:lnTo>
                    <a:pt x="554773" y="253687"/>
                  </a:lnTo>
                  <a:lnTo>
                    <a:pt x="554662" y="253719"/>
                  </a:lnTo>
                  <a:lnTo>
                    <a:pt x="554563" y="253750"/>
                  </a:lnTo>
                  <a:lnTo>
                    <a:pt x="554552" y="253755"/>
                  </a:lnTo>
                  <a:lnTo>
                    <a:pt x="554552" y="253755"/>
                  </a:lnTo>
                  <a:lnTo>
                    <a:pt x="554530" y="253756"/>
                  </a:lnTo>
                  <a:lnTo>
                    <a:pt x="554232" y="253761"/>
                  </a:lnTo>
                  <a:lnTo>
                    <a:pt x="553714" y="253703"/>
                  </a:lnTo>
                  <a:lnTo>
                    <a:pt x="553405" y="253644"/>
                  </a:lnTo>
                  <a:lnTo>
                    <a:pt x="552963" y="253556"/>
                  </a:lnTo>
                  <a:lnTo>
                    <a:pt x="552478" y="253526"/>
                  </a:lnTo>
                  <a:lnTo>
                    <a:pt x="551915" y="253519"/>
                  </a:lnTo>
                  <a:lnTo>
                    <a:pt x="551330" y="253673"/>
                  </a:lnTo>
                  <a:lnTo>
                    <a:pt x="550856" y="253878"/>
                  </a:lnTo>
                  <a:lnTo>
                    <a:pt x="550348" y="254090"/>
                  </a:lnTo>
                  <a:lnTo>
                    <a:pt x="549995" y="254217"/>
                  </a:lnTo>
                  <a:lnTo>
                    <a:pt x="549874" y="254210"/>
                  </a:lnTo>
                  <a:lnTo>
                    <a:pt x="549874" y="254210"/>
                  </a:lnTo>
                  <a:lnTo>
                    <a:pt x="549808" y="254104"/>
                  </a:lnTo>
                  <a:lnTo>
                    <a:pt x="549775" y="254015"/>
                  </a:lnTo>
                  <a:lnTo>
                    <a:pt x="549753" y="253798"/>
                  </a:lnTo>
                  <a:lnTo>
                    <a:pt x="549742" y="253566"/>
                  </a:lnTo>
                  <a:lnTo>
                    <a:pt x="549554" y="253308"/>
                  </a:lnTo>
                  <a:lnTo>
                    <a:pt x="549344" y="253137"/>
                  </a:lnTo>
                  <a:lnTo>
                    <a:pt x="549091" y="253049"/>
                  </a:lnTo>
                  <a:lnTo>
                    <a:pt x="548881" y="253021"/>
                  </a:lnTo>
                  <a:lnTo>
                    <a:pt x="548594" y="252879"/>
                  </a:lnTo>
                  <a:lnTo>
                    <a:pt x="548440" y="252702"/>
                  </a:lnTo>
                  <a:lnTo>
                    <a:pt x="548208" y="252416"/>
                  </a:lnTo>
                  <a:lnTo>
                    <a:pt x="547943" y="252232"/>
                  </a:lnTo>
                  <a:lnTo>
                    <a:pt x="547656" y="252165"/>
                  </a:lnTo>
                  <a:lnTo>
                    <a:pt x="547369" y="252165"/>
                  </a:lnTo>
                  <a:lnTo>
                    <a:pt x="547005" y="252225"/>
                  </a:lnTo>
                  <a:lnTo>
                    <a:pt x="546586" y="252274"/>
                  </a:lnTo>
                  <a:lnTo>
                    <a:pt x="546101" y="252294"/>
                  </a:lnTo>
                  <a:lnTo>
                    <a:pt x="545880" y="252374"/>
                  </a:lnTo>
                  <a:lnTo>
                    <a:pt x="545284" y="252696"/>
                  </a:lnTo>
                  <a:lnTo>
                    <a:pt x="544898" y="252789"/>
                  </a:lnTo>
                  <a:lnTo>
                    <a:pt x="544534" y="252763"/>
                  </a:lnTo>
                  <a:lnTo>
                    <a:pt x="544280" y="252718"/>
                  </a:lnTo>
                  <a:lnTo>
                    <a:pt x="544126" y="252691"/>
                  </a:lnTo>
                  <a:lnTo>
                    <a:pt x="543762" y="252383"/>
                  </a:lnTo>
                  <a:lnTo>
                    <a:pt x="543254" y="252002"/>
                  </a:lnTo>
                  <a:lnTo>
                    <a:pt x="543254" y="252002"/>
                  </a:lnTo>
                  <a:lnTo>
                    <a:pt x="542813" y="251986"/>
                  </a:lnTo>
                  <a:lnTo>
                    <a:pt x="542140" y="252143"/>
                  </a:lnTo>
                  <a:lnTo>
                    <a:pt x="541732" y="252193"/>
                  </a:lnTo>
                  <a:lnTo>
                    <a:pt x="541114" y="252150"/>
                  </a:lnTo>
                  <a:lnTo>
                    <a:pt x="540695" y="252122"/>
                  </a:lnTo>
                  <a:lnTo>
                    <a:pt x="540264" y="252034"/>
                  </a:lnTo>
                  <a:lnTo>
                    <a:pt x="539216" y="251924"/>
                  </a:lnTo>
                  <a:lnTo>
                    <a:pt x="539006" y="251883"/>
                  </a:lnTo>
                  <a:lnTo>
                    <a:pt x="537914" y="251669"/>
                  </a:lnTo>
                  <a:lnTo>
                    <a:pt x="536789" y="251924"/>
                  </a:lnTo>
                  <a:lnTo>
                    <a:pt x="536248" y="252104"/>
                  </a:lnTo>
                  <a:lnTo>
                    <a:pt x="535884" y="252453"/>
                  </a:lnTo>
                  <a:lnTo>
                    <a:pt x="535840" y="252813"/>
                  </a:lnTo>
                  <a:lnTo>
                    <a:pt x="535553" y="253566"/>
                  </a:lnTo>
                  <a:lnTo>
                    <a:pt x="535090" y="253975"/>
                  </a:lnTo>
                  <a:lnTo>
                    <a:pt x="534604" y="254061"/>
                  </a:lnTo>
                  <a:lnTo>
                    <a:pt x="533611" y="254245"/>
                  </a:lnTo>
                  <a:lnTo>
                    <a:pt x="533115" y="254231"/>
                  </a:lnTo>
                  <a:lnTo>
                    <a:pt x="532651" y="254318"/>
                  </a:lnTo>
                  <a:lnTo>
                    <a:pt x="532100" y="254597"/>
                  </a:lnTo>
                  <a:lnTo>
                    <a:pt x="531758" y="254757"/>
                  </a:lnTo>
                  <a:lnTo>
                    <a:pt x="530952" y="254900"/>
                  </a:lnTo>
                  <a:lnTo>
                    <a:pt x="530037" y="254772"/>
                  </a:lnTo>
                  <a:lnTo>
                    <a:pt x="528702" y="254413"/>
                  </a:lnTo>
                  <a:lnTo>
                    <a:pt x="528029" y="254285"/>
                  </a:lnTo>
                  <a:lnTo>
                    <a:pt x="527389" y="254233"/>
                  </a:lnTo>
                  <a:lnTo>
                    <a:pt x="527003" y="254336"/>
                  </a:lnTo>
                  <a:lnTo>
                    <a:pt x="526561" y="254220"/>
                  </a:lnTo>
                  <a:lnTo>
                    <a:pt x="526131" y="253951"/>
                  </a:lnTo>
                  <a:lnTo>
                    <a:pt x="525634" y="253501"/>
                  </a:lnTo>
                  <a:lnTo>
                    <a:pt x="525182" y="253010"/>
                  </a:lnTo>
                  <a:lnTo>
                    <a:pt x="525083" y="252899"/>
                  </a:lnTo>
                  <a:lnTo>
                    <a:pt x="524509" y="252643"/>
                  </a:lnTo>
                  <a:lnTo>
                    <a:pt x="524024" y="252669"/>
                  </a:lnTo>
                  <a:lnTo>
                    <a:pt x="523251" y="252811"/>
                  </a:lnTo>
                  <a:lnTo>
                    <a:pt x="522744" y="252984"/>
                  </a:lnTo>
                  <a:lnTo>
                    <a:pt x="522104" y="253004"/>
                  </a:lnTo>
                  <a:lnTo>
                    <a:pt x="521519" y="252960"/>
                  </a:lnTo>
                  <a:lnTo>
                    <a:pt x="520548" y="252757"/>
                  </a:lnTo>
                  <a:lnTo>
                    <a:pt x="519897" y="252757"/>
                  </a:lnTo>
                  <a:lnTo>
                    <a:pt x="519169" y="252915"/>
                  </a:lnTo>
                  <a:lnTo>
                    <a:pt x="518518" y="253522"/>
                  </a:lnTo>
                  <a:lnTo>
                    <a:pt x="517845" y="254423"/>
                  </a:lnTo>
                  <a:lnTo>
                    <a:pt x="517084" y="255188"/>
                  </a:lnTo>
                  <a:lnTo>
                    <a:pt x="516488" y="256314"/>
                  </a:lnTo>
                  <a:lnTo>
                    <a:pt x="516190" y="256959"/>
                  </a:lnTo>
                  <a:lnTo>
                    <a:pt x="515738" y="257554"/>
                  </a:lnTo>
                  <a:lnTo>
                    <a:pt x="515407" y="257905"/>
                  </a:lnTo>
                  <a:lnTo>
                    <a:pt x="515098" y="258083"/>
                  </a:lnTo>
                  <a:lnTo>
                    <a:pt x="514811" y="258210"/>
                  </a:lnTo>
                  <a:lnTo>
                    <a:pt x="514745" y="258240"/>
                  </a:lnTo>
                  <a:lnTo>
                    <a:pt x="514303" y="258220"/>
                  </a:lnTo>
                  <a:lnTo>
                    <a:pt x="513906" y="258029"/>
                  </a:lnTo>
                  <a:lnTo>
                    <a:pt x="513454" y="257883"/>
                  </a:lnTo>
                  <a:lnTo>
                    <a:pt x="512836" y="257619"/>
                  </a:lnTo>
                  <a:lnTo>
                    <a:pt x="512340" y="257355"/>
                  </a:lnTo>
                  <a:lnTo>
                    <a:pt x="511876" y="257047"/>
                  </a:lnTo>
                  <a:lnTo>
                    <a:pt x="511501" y="256714"/>
                  </a:lnTo>
                  <a:lnTo>
                    <a:pt x="510861" y="256298"/>
                  </a:lnTo>
                  <a:lnTo>
                    <a:pt x="510343" y="256035"/>
                  </a:lnTo>
                  <a:lnTo>
                    <a:pt x="509813" y="255976"/>
                  </a:lnTo>
                  <a:lnTo>
                    <a:pt x="509008" y="256194"/>
                  </a:lnTo>
                  <a:lnTo>
                    <a:pt x="508147" y="256672"/>
                  </a:lnTo>
                  <a:lnTo>
                    <a:pt x="507308" y="256649"/>
                  </a:lnTo>
                  <a:lnTo>
                    <a:pt x="506922" y="256532"/>
                  </a:lnTo>
                  <a:lnTo>
                    <a:pt x="506547" y="256172"/>
                  </a:lnTo>
                  <a:lnTo>
                    <a:pt x="506525" y="255518"/>
                  </a:lnTo>
                  <a:lnTo>
                    <a:pt x="506492" y="254735"/>
                  </a:lnTo>
                  <a:lnTo>
                    <a:pt x="506393" y="254200"/>
                  </a:lnTo>
                  <a:lnTo>
                    <a:pt x="506304" y="253713"/>
                  </a:lnTo>
                  <a:lnTo>
                    <a:pt x="506271" y="253103"/>
                  </a:lnTo>
                  <a:lnTo>
                    <a:pt x="506293" y="252891"/>
                  </a:lnTo>
                  <a:lnTo>
                    <a:pt x="506293" y="252760"/>
                  </a:lnTo>
                  <a:lnTo>
                    <a:pt x="506282" y="252572"/>
                  </a:lnTo>
                  <a:lnTo>
                    <a:pt x="506282" y="252565"/>
                  </a:lnTo>
                  <a:lnTo>
                    <a:pt x="506271" y="252532"/>
                  </a:lnTo>
                  <a:lnTo>
                    <a:pt x="506271" y="252525"/>
                  </a:lnTo>
                  <a:lnTo>
                    <a:pt x="506238" y="252436"/>
                  </a:lnTo>
                  <a:lnTo>
                    <a:pt x="506018" y="251803"/>
                  </a:lnTo>
                  <a:lnTo>
                    <a:pt x="506007" y="251781"/>
                  </a:lnTo>
                  <a:lnTo>
                    <a:pt x="505841" y="251499"/>
                  </a:lnTo>
                  <a:lnTo>
                    <a:pt x="505841" y="251496"/>
                  </a:lnTo>
                  <a:lnTo>
                    <a:pt x="505698" y="251347"/>
                  </a:lnTo>
                  <a:lnTo>
                    <a:pt x="505521" y="251135"/>
                  </a:lnTo>
                  <a:lnTo>
                    <a:pt x="505422" y="250954"/>
                  </a:lnTo>
                  <a:lnTo>
                    <a:pt x="505311" y="250744"/>
                  </a:lnTo>
                  <a:lnTo>
                    <a:pt x="505223" y="250452"/>
                  </a:lnTo>
                  <a:lnTo>
                    <a:pt x="505157" y="250284"/>
                  </a:lnTo>
                  <a:lnTo>
                    <a:pt x="505113" y="250137"/>
                  </a:lnTo>
                  <a:lnTo>
                    <a:pt x="505102" y="249858"/>
                  </a:lnTo>
                  <a:lnTo>
                    <a:pt x="505014" y="249409"/>
                  </a:lnTo>
                  <a:lnTo>
                    <a:pt x="504947" y="249207"/>
                  </a:lnTo>
                  <a:lnTo>
                    <a:pt x="504925" y="249107"/>
                  </a:lnTo>
                  <a:lnTo>
                    <a:pt x="504881" y="248893"/>
                  </a:lnTo>
                  <a:lnTo>
                    <a:pt x="504771" y="248680"/>
                  </a:lnTo>
                  <a:lnTo>
                    <a:pt x="504672" y="248426"/>
                  </a:lnTo>
                  <a:lnTo>
                    <a:pt x="504528" y="248183"/>
                  </a:lnTo>
                  <a:lnTo>
                    <a:pt x="504440" y="247929"/>
                  </a:lnTo>
                  <a:lnTo>
                    <a:pt x="504329" y="247724"/>
                  </a:lnTo>
                  <a:lnTo>
                    <a:pt x="504285" y="247534"/>
                  </a:lnTo>
                  <a:lnTo>
                    <a:pt x="504186" y="247340"/>
                  </a:lnTo>
                  <a:lnTo>
                    <a:pt x="504153" y="247235"/>
                  </a:lnTo>
                  <a:lnTo>
                    <a:pt x="504098" y="246823"/>
                  </a:lnTo>
                  <a:lnTo>
                    <a:pt x="504098" y="246607"/>
                  </a:lnTo>
                  <a:lnTo>
                    <a:pt x="504109" y="246496"/>
                  </a:lnTo>
                  <a:lnTo>
                    <a:pt x="504109" y="246393"/>
                  </a:lnTo>
                  <a:lnTo>
                    <a:pt x="504065" y="246157"/>
                  </a:lnTo>
                  <a:lnTo>
                    <a:pt x="504043" y="245946"/>
                  </a:lnTo>
                  <a:lnTo>
                    <a:pt x="504043" y="245771"/>
                  </a:lnTo>
                  <a:lnTo>
                    <a:pt x="504065" y="245464"/>
                  </a:lnTo>
                  <a:lnTo>
                    <a:pt x="504098" y="245338"/>
                  </a:lnTo>
                  <a:lnTo>
                    <a:pt x="504230" y="245079"/>
                  </a:lnTo>
                  <a:lnTo>
                    <a:pt x="504352" y="244819"/>
                  </a:lnTo>
                  <a:lnTo>
                    <a:pt x="504385" y="244726"/>
                  </a:lnTo>
                  <a:lnTo>
                    <a:pt x="504429" y="244521"/>
                  </a:lnTo>
                  <a:lnTo>
                    <a:pt x="504418" y="244382"/>
                  </a:lnTo>
                  <a:lnTo>
                    <a:pt x="504341" y="244300"/>
                  </a:lnTo>
                  <a:lnTo>
                    <a:pt x="504065" y="244193"/>
                  </a:lnTo>
                  <a:lnTo>
                    <a:pt x="504032" y="244172"/>
                  </a:lnTo>
                  <a:lnTo>
                    <a:pt x="503966" y="244118"/>
                  </a:lnTo>
                  <a:lnTo>
                    <a:pt x="503921" y="244061"/>
                  </a:lnTo>
                  <a:lnTo>
                    <a:pt x="503899" y="244036"/>
                  </a:lnTo>
                  <a:lnTo>
                    <a:pt x="503877" y="243973"/>
                  </a:lnTo>
                  <a:lnTo>
                    <a:pt x="503877" y="243951"/>
                  </a:lnTo>
                  <a:lnTo>
                    <a:pt x="503877" y="243800"/>
                  </a:lnTo>
                  <a:lnTo>
                    <a:pt x="503877" y="243786"/>
                  </a:lnTo>
                  <a:lnTo>
                    <a:pt x="503877" y="243758"/>
                  </a:lnTo>
                  <a:lnTo>
                    <a:pt x="503877" y="243706"/>
                  </a:lnTo>
                  <a:lnTo>
                    <a:pt x="503855" y="243655"/>
                  </a:lnTo>
                  <a:lnTo>
                    <a:pt x="503822" y="243625"/>
                  </a:lnTo>
                  <a:lnTo>
                    <a:pt x="503778" y="243622"/>
                  </a:lnTo>
                  <a:lnTo>
                    <a:pt x="503745" y="243632"/>
                  </a:lnTo>
                  <a:lnTo>
                    <a:pt x="503723" y="243639"/>
                  </a:lnTo>
                  <a:lnTo>
                    <a:pt x="503690" y="243650"/>
                  </a:lnTo>
                  <a:lnTo>
                    <a:pt x="503679" y="243652"/>
                  </a:lnTo>
                  <a:lnTo>
                    <a:pt x="503679" y="243653"/>
                  </a:lnTo>
                  <a:lnTo>
                    <a:pt x="503657" y="243654"/>
                  </a:lnTo>
                  <a:lnTo>
                    <a:pt x="503546" y="243632"/>
                  </a:lnTo>
                  <a:lnTo>
                    <a:pt x="503469" y="243550"/>
                  </a:lnTo>
                  <a:lnTo>
                    <a:pt x="503359" y="243370"/>
                  </a:lnTo>
                  <a:lnTo>
                    <a:pt x="503348" y="243311"/>
                  </a:lnTo>
                  <a:lnTo>
                    <a:pt x="503381" y="243080"/>
                  </a:lnTo>
                  <a:lnTo>
                    <a:pt x="503370" y="242908"/>
                  </a:lnTo>
                  <a:lnTo>
                    <a:pt x="503337" y="242812"/>
                  </a:lnTo>
                  <a:lnTo>
                    <a:pt x="503237" y="242623"/>
                  </a:lnTo>
                  <a:lnTo>
                    <a:pt x="503193" y="242446"/>
                  </a:lnTo>
                  <a:lnTo>
                    <a:pt x="503182" y="242304"/>
                  </a:lnTo>
                  <a:lnTo>
                    <a:pt x="503127" y="242078"/>
                  </a:lnTo>
                  <a:lnTo>
                    <a:pt x="503127" y="242062"/>
                  </a:lnTo>
                  <a:lnTo>
                    <a:pt x="503105" y="242011"/>
                  </a:lnTo>
                  <a:lnTo>
                    <a:pt x="503061" y="241828"/>
                  </a:lnTo>
                  <a:lnTo>
                    <a:pt x="503061" y="241734"/>
                  </a:lnTo>
                  <a:lnTo>
                    <a:pt x="503094" y="241526"/>
                  </a:lnTo>
                  <a:lnTo>
                    <a:pt x="503094" y="241447"/>
                  </a:lnTo>
                  <a:lnTo>
                    <a:pt x="503039" y="241318"/>
                  </a:lnTo>
                  <a:lnTo>
                    <a:pt x="502984" y="241258"/>
                  </a:lnTo>
                  <a:lnTo>
                    <a:pt x="502884" y="241120"/>
                  </a:lnTo>
                  <a:lnTo>
                    <a:pt x="502796" y="240951"/>
                  </a:lnTo>
                  <a:lnTo>
                    <a:pt x="502763" y="240925"/>
                  </a:lnTo>
                  <a:lnTo>
                    <a:pt x="502719" y="240838"/>
                  </a:lnTo>
                  <a:lnTo>
                    <a:pt x="502708" y="240771"/>
                  </a:lnTo>
                  <a:lnTo>
                    <a:pt x="502708" y="240697"/>
                  </a:lnTo>
                  <a:lnTo>
                    <a:pt x="502730" y="240625"/>
                  </a:lnTo>
                  <a:lnTo>
                    <a:pt x="502730" y="240609"/>
                  </a:lnTo>
                  <a:lnTo>
                    <a:pt x="502730" y="240556"/>
                  </a:lnTo>
                  <a:lnTo>
                    <a:pt x="502719" y="240472"/>
                  </a:lnTo>
                  <a:lnTo>
                    <a:pt x="502697" y="240344"/>
                  </a:lnTo>
                  <a:lnTo>
                    <a:pt x="502653" y="240257"/>
                  </a:lnTo>
                  <a:lnTo>
                    <a:pt x="502586" y="240191"/>
                  </a:lnTo>
                  <a:lnTo>
                    <a:pt x="502509" y="240150"/>
                  </a:lnTo>
                  <a:lnTo>
                    <a:pt x="502222" y="240051"/>
                  </a:lnTo>
                  <a:lnTo>
                    <a:pt x="501969" y="240014"/>
                  </a:lnTo>
                  <a:lnTo>
                    <a:pt x="501858" y="239967"/>
                  </a:lnTo>
                  <a:lnTo>
                    <a:pt x="501748" y="239871"/>
                  </a:lnTo>
                  <a:lnTo>
                    <a:pt x="501682" y="239759"/>
                  </a:lnTo>
                  <a:lnTo>
                    <a:pt x="501671" y="239676"/>
                  </a:lnTo>
                  <a:lnTo>
                    <a:pt x="501704" y="239549"/>
                  </a:lnTo>
                  <a:lnTo>
                    <a:pt x="501792" y="239415"/>
                  </a:lnTo>
                  <a:lnTo>
                    <a:pt x="501814" y="239330"/>
                  </a:lnTo>
                  <a:lnTo>
                    <a:pt x="501770" y="239211"/>
                  </a:lnTo>
                  <a:lnTo>
                    <a:pt x="501571" y="239059"/>
                  </a:lnTo>
                  <a:lnTo>
                    <a:pt x="501428" y="238924"/>
                  </a:lnTo>
                  <a:lnTo>
                    <a:pt x="501351" y="238758"/>
                  </a:lnTo>
                  <a:lnTo>
                    <a:pt x="501329" y="238684"/>
                  </a:lnTo>
                  <a:lnTo>
                    <a:pt x="501229" y="238484"/>
                  </a:lnTo>
                  <a:lnTo>
                    <a:pt x="501152" y="238383"/>
                  </a:lnTo>
                  <a:lnTo>
                    <a:pt x="501075" y="238251"/>
                  </a:lnTo>
                  <a:lnTo>
                    <a:pt x="501031" y="238168"/>
                  </a:lnTo>
                  <a:lnTo>
                    <a:pt x="501020" y="238143"/>
                  </a:lnTo>
                  <a:lnTo>
                    <a:pt x="500964" y="237976"/>
                  </a:lnTo>
                  <a:lnTo>
                    <a:pt x="500953" y="237928"/>
                  </a:lnTo>
                  <a:lnTo>
                    <a:pt x="500953" y="237889"/>
                  </a:lnTo>
                  <a:lnTo>
                    <a:pt x="500953" y="237814"/>
                  </a:lnTo>
                  <a:lnTo>
                    <a:pt x="500976" y="237680"/>
                  </a:lnTo>
                  <a:lnTo>
                    <a:pt x="501020" y="237559"/>
                  </a:lnTo>
                  <a:lnTo>
                    <a:pt x="501031" y="237472"/>
                  </a:lnTo>
                  <a:lnTo>
                    <a:pt x="501020" y="237240"/>
                  </a:lnTo>
                  <a:lnTo>
                    <a:pt x="501031" y="237087"/>
                  </a:lnTo>
                  <a:lnTo>
                    <a:pt x="501031" y="237061"/>
                  </a:lnTo>
                  <a:lnTo>
                    <a:pt x="501053" y="236916"/>
                  </a:lnTo>
                  <a:lnTo>
                    <a:pt x="501031" y="236690"/>
                  </a:lnTo>
                  <a:lnTo>
                    <a:pt x="500987" y="236580"/>
                  </a:lnTo>
                  <a:lnTo>
                    <a:pt x="500953" y="236541"/>
                  </a:lnTo>
                  <a:lnTo>
                    <a:pt x="500865" y="236485"/>
                  </a:lnTo>
                  <a:lnTo>
                    <a:pt x="500733" y="236442"/>
                  </a:lnTo>
                  <a:lnTo>
                    <a:pt x="500611" y="236389"/>
                  </a:lnTo>
                  <a:lnTo>
                    <a:pt x="500512" y="236276"/>
                  </a:lnTo>
                  <a:lnTo>
                    <a:pt x="500490" y="236230"/>
                  </a:lnTo>
                  <a:lnTo>
                    <a:pt x="500446" y="236013"/>
                  </a:lnTo>
                  <a:lnTo>
                    <a:pt x="500435" y="235667"/>
                  </a:lnTo>
                  <a:lnTo>
                    <a:pt x="500358" y="235410"/>
                  </a:lnTo>
                  <a:lnTo>
                    <a:pt x="500347" y="235176"/>
                  </a:lnTo>
                  <a:lnTo>
                    <a:pt x="500380" y="234925"/>
                  </a:lnTo>
                  <a:lnTo>
                    <a:pt x="500446" y="234669"/>
                  </a:lnTo>
                  <a:lnTo>
                    <a:pt x="500457" y="234454"/>
                  </a:lnTo>
                  <a:lnTo>
                    <a:pt x="500446" y="234364"/>
                  </a:lnTo>
                  <a:lnTo>
                    <a:pt x="500424" y="234320"/>
                  </a:lnTo>
                  <a:lnTo>
                    <a:pt x="500313" y="234184"/>
                  </a:lnTo>
                  <a:lnTo>
                    <a:pt x="500159" y="234057"/>
                  </a:lnTo>
                  <a:lnTo>
                    <a:pt x="499972" y="233809"/>
                  </a:lnTo>
                  <a:lnTo>
                    <a:pt x="499916" y="233715"/>
                  </a:lnTo>
                  <a:lnTo>
                    <a:pt x="499894" y="233663"/>
                  </a:lnTo>
                  <a:lnTo>
                    <a:pt x="499861" y="233549"/>
                  </a:lnTo>
                  <a:lnTo>
                    <a:pt x="499850" y="233437"/>
                  </a:lnTo>
                  <a:lnTo>
                    <a:pt x="499861" y="233385"/>
                  </a:lnTo>
                  <a:lnTo>
                    <a:pt x="499850" y="233173"/>
                  </a:lnTo>
                  <a:lnTo>
                    <a:pt x="499850" y="233164"/>
                  </a:lnTo>
                  <a:lnTo>
                    <a:pt x="499839" y="233056"/>
                  </a:lnTo>
                  <a:lnTo>
                    <a:pt x="499828" y="232957"/>
                  </a:lnTo>
                  <a:lnTo>
                    <a:pt x="499839" y="232895"/>
                  </a:lnTo>
                  <a:lnTo>
                    <a:pt x="499894" y="232779"/>
                  </a:lnTo>
                  <a:lnTo>
                    <a:pt x="499938" y="232585"/>
                  </a:lnTo>
                  <a:lnTo>
                    <a:pt x="499938" y="232478"/>
                  </a:lnTo>
                  <a:lnTo>
                    <a:pt x="499927" y="232345"/>
                  </a:lnTo>
                  <a:lnTo>
                    <a:pt x="499795" y="232137"/>
                  </a:lnTo>
                  <a:lnTo>
                    <a:pt x="499530" y="231883"/>
                  </a:lnTo>
                  <a:lnTo>
                    <a:pt x="499298" y="231709"/>
                  </a:lnTo>
                  <a:lnTo>
                    <a:pt x="499210" y="231595"/>
                  </a:lnTo>
                  <a:lnTo>
                    <a:pt x="499034" y="231307"/>
                  </a:lnTo>
                  <a:lnTo>
                    <a:pt x="498968" y="231105"/>
                  </a:lnTo>
                  <a:lnTo>
                    <a:pt x="498846" y="230834"/>
                  </a:lnTo>
                  <a:lnTo>
                    <a:pt x="498449" y="230121"/>
                  </a:lnTo>
                  <a:lnTo>
                    <a:pt x="498383" y="229963"/>
                  </a:lnTo>
                  <a:lnTo>
                    <a:pt x="498195" y="229692"/>
                  </a:lnTo>
                  <a:lnTo>
                    <a:pt x="498184" y="229668"/>
                  </a:lnTo>
                  <a:lnTo>
                    <a:pt x="498162" y="229608"/>
                  </a:lnTo>
                  <a:lnTo>
                    <a:pt x="498151" y="229527"/>
                  </a:lnTo>
                  <a:lnTo>
                    <a:pt x="498151" y="229526"/>
                  </a:lnTo>
                  <a:lnTo>
                    <a:pt x="498151" y="229447"/>
                  </a:lnTo>
                  <a:lnTo>
                    <a:pt x="498151" y="229275"/>
                  </a:lnTo>
                  <a:lnTo>
                    <a:pt x="498107" y="228988"/>
                  </a:lnTo>
                  <a:lnTo>
                    <a:pt x="498041" y="228805"/>
                  </a:lnTo>
                  <a:lnTo>
                    <a:pt x="497941" y="228568"/>
                  </a:lnTo>
                  <a:lnTo>
                    <a:pt x="497787" y="227980"/>
                  </a:lnTo>
                  <a:lnTo>
                    <a:pt x="497743" y="227826"/>
                  </a:lnTo>
                  <a:lnTo>
                    <a:pt x="497599" y="227493"/>
                  </a:lnTo>
                  <a:lnTo>
                    <a:pt x="497555" y="227333"/>
                  </a:lnTo>
                  <a:lnTo>
                    <a:pt x="497533" y="227123"/>
                  </a:lnTo>
                  <a:lnTo>
                    <a:pt x="497522" y="227025"/>
                  </a:lnTo>
                  <a:lnTo>
                    <a:pt x="497511" y="226882"/>
                  </a:lnTo>
                  <a:lnTo>
                    <a:pt x="497489" y="226722"/>
                  </a:lnTo>
                  <a:lnTo>
                    <a:pt x="497467" y="226627"/>
                  </a:lnTo>
                  <a:lnTo>
                    <a:pt x="497401" y="226401"/>
                  </a:lnTo>
                  <a:lnTo>
                    <a:pt x="497335" y="226015"/>
                  </a:lnTo>
                  <a:lnTo>
                    <a:pt x="497246" y="225694"/>
                  </a:lnTo>
                  <a:lnTo>
                    <a:pt x="497136" y="225461"/>
                  </a:lnTo>
                  <a:lnTo>
                    <a:pt x="497092" y="225365"/>
                  </a:lnTo>
                  <a:lnTo>
                    <a:pt x="497092" y="225362"/>
                  </a:lnTo>
                  <a:lnTo>
                    <a:pt x="497092" y="225360"/>
                  </a:lnTo>
                  <a:lnTo>
                    <a:pt x="497026" y="225145"/>
                  </a:lnTo>
                  <a:lnTo>
                    <a:pt x="497004" y="225025"/>
                  </a:lnTo>
                  <a:lnTo>
                    <a:pt x="496981" y="224887"/>
                  </a:lnTo>
                  <a:lnTo>
                    <a:pt x="496937" y="224736"/>
                  </a:lnTo>
                  <a:lnTo>
                    <a:pt x="496915" y="224605"/>
                  </a:lnTo>
                  <a:lnTo>
                    <a:pt x="496915" y="224594"/>
                  </a:lnTo>
                  <a:lnTo>
                    <a:pt x="496915" y="224519"/>
                  </a:lnTo>
                  <a:lnTo>
                    <a:pt x="496926" y="224333"/>
                  </a:lnTo>
                  <a:lnTo>
                    <a:pt x="496926" y="224307"/>
                  </a:lnTo>
                  <a:lnTo>
                    <a:pt x="497015" y="224012"/>
                  </a:lnTo>
                  <a:lnTo>
                    <a:pt x="497026" y="224002"/>
                  </a:lnTo>
                  <a:lnTo>
                    <a:pt x="497048" y="223861"/>
                  </a:lnTo>
                  <a:lnTo>
                    <a:pt x="497048" y="223733"/>
                  </a:lnTo>
                  <a:lnTo>
                    <a:pt x="497048" y="223603"/>
                  </a:lnTo>
                  <a:lnTo>
                    <a:pt x="497037" y="223465"/>
                  </a:lnTo>
                  <a:lnTo>
                    <a:pt x="497004" y="223335"/>
                  </a:lnTo>
                  <a:lnTo>
                    <a:pt x="496993" y="223270"/>
                  </a:lnTo>
                  <a:lnTo>
                    <a:pt x="496971" y="223146"/>
                  </a:lnTo>
                  <a:lnTo>
                    <a:pt x="496971" y="222995"/>
                  </a:lnTo>
                  <a:lnTo>
                    <a:pt x="496948" y="222821"/>
                  </a:lnTo>
                  <a:lnTo>
                    <a:pt x="496937" y="222774"/>
                  </a:lnTo>
                  <a:lnTo>
                    <a:pt x="496926" y="222680"/>
                  </a:lnTo>
                  <a:lnTo>
                    <a:pt x="496904" y="222576"/>
                  </a:lnTo>
                  <a:lnTo>
                    <a:pt x="496893" y="222559"/>
                  </a:lnTo>
                  <a:lnTo>
                    <a:pt x="496871" y="222475"/>
                  </a:lnTo>
                  <a:lnTo>
                    <a:pt x="496860" y="222412"/>
                  </a:lnTo>
                  <a:lnTo>
                    <a:pt x="496838" y="222260"/>
                  </a:lnTo>
                  <a:lnTo>
                    <a:pt x="496827" y="222223"/>
                  </a:lnTo>
                  <a:lnTo>
                    <a:pt x="496816" y="222177"/>
                  </a:lnTo>
                  <a:lnTo>
                    <a:pt x="496794" y="222104"/>
                  </a:lnTo>
                  <a:lnTo>
                    <a:pt x="496783" y="222089"/>
                  </a:lnTo>
                  <a:lnTo>
                    <a:pt x="496739" y="222025"/>
                  </a:lnTo>
                  <a:lnTo>
                    <a:pt x="496728" y="222015"/>
                  </a:lnTo>
                  <a:lnTo>
                    <a:pt x="496684" y="221965"/>
                  </a:lnTo>
                  <a:lnTo>
                    <a:pt x="496628" y="221908"/>
                  </a:lnTo>
                  <a:lnTo>
                    <a:pt x="496562" y="221804"/>
                  </a:lnTo>
                  <a:lnTo>
                    <a:pt x="496507" y="221724"/>
                  </a:lnTo>
                  <a:lnTo>
                    <a:pt x="496474" y="221629"/>
                  </a:lnTo>
                  <a:lnTo>
                    <a:pt x="496463" y="221603"/>
                  </a:lnTo>
                  <a:lnTo>
                    <a:pt x="496452" y="221591"/>
                  </a:lnTo>
                  <a:lnTo>
                    <a:pt x="496419" y="221500"/>
                  </a:lnTo>
                  <a:lnTo>
                    <a:pt x="496342" y="221208"/>
                  </a:lnTo>
                  <a:lnTo>
                    <a:pt x="496297" y="220963"/>
                  </a:lnTo>
                  <a:lnTo>
                    <a:pt x="496176" y="220506"/>
                  </a:lnTo>
                  <a:lnTo>
                    <a:pt x="496143" y="220348"/>
                  </a:lnTo>
                  <a:lnTo>
                    <a:pt x="496143" y="220291"/>
                  </a:lnTo>
                  <a:lnTo>
                    <a:pt x="496121" y="220090"/>
                  </a:lnTo>
                  <a:lnTo>
                    <a:pt x="496110" y="219926"/>
                  </a:lnTo>
                  <a:lnTo>
                    <a:pt x="496110" y="219902"/>
                  </a:lnTo>
                  <a:lnTo>
                    <a:pt x="496077" y="219717"/>
                  </a:lnTo>
                  <a:lnTo>
                    <a:pt x="496044" y="219520"/>
                  </a:lnTo>
                  <a:lnTo>
                    <a:pt x="496055" y="219310"/>
                  </a:lnTo>
                  <a:lnTo>
                    <a:pt x="496066" y="219245"/>
                  </a:lnTo>
                  <a:lnTo>
                    <a:pt x="496154" y="219060"/>
                  </a:lnTo>
                  <a:lnTo>
                    <a:pt x="496264" y="218910"/>
                  </a:lnTo>
                  <a:lnTo>
                    <a:pt x="496275" y="218872"/>
                  </a:lnTo>
                  <a:lnTo>
                    <a:pt x="496287" y="218858"/>
                  </a:lnTo>
                  <a:lnTo>
                    <a:pt x="496287" y="218842"/>
                  </a:lnTo>
                  <a:lnTo>
                    <a:pt x="496297" y="218792"/>
                  </a:lnTo>
                  <a:lnTo>
                    <a:pt x="496320" y="218703"/>
                  </a:lnTo>
                  <a:lnTo>
                    <a:pt x="496320" y="218615"/>
                  </a:lnTo>
                  <a:lnTo>
                    <a:pt x="496320" y="218596"/>
                  </a:lnTo>
                  <a:lnTo>
                    <a:pt x="496320" y="218579"/>
                  </a:lnTo>
                  <a:lnTo>
                    <a:pt x="496320" y="218451"/>
                  </a:lnTo>
                  <a:lnTo>
                    <a:pt x="496320" y="218450"/>
                  </a:lnTo>
                  <a:lnTo>
                    <a:pt x="496176" y="218313"/>
                  </a:lnTo>
                  <a:lnTo>
                    <a:pt x="496077" y="218214"/>
                  </a:lnTo>
                  <a:lnTo>
                    <a:pt x="495944" y="218126"/>
                  </a:lnTo>
                  <a:lnTo>
                    <a:pt x="495812" y="218073"/>
                  </a:lnTo>
                  <a:lnTo>
                    <a:pt x="495713" y="218023"/>
                  </a:lnTo>
                  <a:lnTo>
                    <a:pt x="495492" y="217952"/>
                  </a:lnTo>
                  <a:lnTo>
                    <a:pt x="495216" y="217915"/>
                  </a:lnTo>
                  <a:lnTo>
                    <a:pt x="494929" y="217896"/>
                  </a:lnTo>
                  <a:lnTo>
                    <a:pt x="494742" y="217884"/>
                  </a:lnTo>
                  <a:lnTo>
                    <a:pt x="494543" y="217889"/>
                  </a:lnTo>
                  <a:lnTo>
                    <a:pt x="494422" y="217862"/>
                  </a:lnTo>
                  <a:lnTo>
                    <a:pt x="494290" y="217768"/>
                  </a:lnTo>
                  <a:lnTo>
                    <a:pt x="494102" y="217588"/>
                  </a:lnTo>
                  <a:lnTo>
                    <a:pt x="493914" y="217365"/>
                  </a:lnTo>
                  <a:lnTo>
                    <a:pt x="493815" y="217297"/>
                  </a:lnTo>
                  <a:lnTo>
                    <a:pt x="493661" y="217216"/>
                  </a:lnTo>
                  <a:lnTo>
                    <a:pt x="493440" y="217163"/>
                  </a:lnTo>
                  <a:lnTo>
                    <a:pt x="493208" y="217069"/>
                  </a:lnTo>
                  <a:lnTo>
                    <a:pt x="493175" y="217058"/>
                  </a:lnTo>
                  <a:lnTo>
                    <a:pt x="493109" y="217032"/>
                  </a:lnTo>
                  <a:lnTo>
                    <a:pt x="493032" y="217024"/>
                  </a:lnTo>
                  <a:lnTo>
                    <a:pt x="492789" y="216978"/>
                  </a:lnTo>
                  <a:lnTo>
                    <a:pt x="492701" y="216934"/>
                  </a:lnTo>
                  <a:lnTo>
                    <a:pt x="492535" y="216734"/>
                  </a:lnTo>
                  <a:lnTo>
                    <a:pt x="492171" y="216426"/>
                  </a:lnTo>
                  <a:lnTo>
                    <a:pt x="491862" y="216257"/>
                  </a:lnTo>
                  <a:lnTo>
                    <a:pt x="491752" y="216209"/>
                  </a:lnTo>
                  <a:lnTo>
                    <a:pt x="491531" y="216118"/>
                  </a:lnTo>
                  <a:lnTo>
                    <a:pt x="491421" y="216107"/>
                  </a:lnTo>
                  <a:lnTo>
                    <a:pt x="491266" y="216096"/>
                  </a:lnTo>
                  <a:lnTo>
                    <a:pt x="491222" y="216101"/>
                  </a:lnTo>
                  <a:lnTo>
                    <a:pt x="491145" y="216107"/>
                  </a:lnTo>
                  <a:lnTo>
                    <a:pt x="491090" y="216136"/>
                  </a:lnTo>
                  <a:lnTo>
                    <a:pt x="491035" y="216203"/>
                  </a:lnTo>
                  <a:lnTo>
                    <a:pt x="491035" y="216206"/>
                  </a:lnTo>
                  <a:lnTo>
                    <a:pt x="491013" y="216227"/>
                  </a:lnTo>
                  <a:lnTo>
                    <a:pt x="490924" y="216263"/>
                  </a:lnTo>
                  <a:lnTo>
                    <a:pt x="490858" y="216277"/>
                  </a:lnTo>
                  <a:lnTo>
                    <a:pt x="490792" y="216279"/>
                  </a:lnTo>
                  <a:lnTo>
                    <a:pt x="490704" y="216249"/>
                  </a:lnTo>
                  <a:lnTo>
                    <a:pt x="490627" y="216156"/>
                  </a:lnTo>
                  <a:lnTo>
                    <a:pt x="490516" y="215995"/>
                  </a:lnTo>
                  <a:lnTo>
                    <a:pt x="490450" y="215877"/>
                  </a:lnTo>
                  <a:lnTo>
                    <a:pt x="490340" y="215740"/>
                  </a:lnTo>
                  <a:lnTo>
                    <a:pt x="490274" y="215654"/>
                  </a:lnTo>
                  <a:lnTo>
                    <a:pt x="490075" y="215519"/>
                  </a:lnTo>
                  <a:lnTo>
                    <a:pt x="489843" y="215394"/>
                  </a:lnTo>
                  <a:lnTo>
                    <a:pt x="489700" y="215312"/>
                  </a:lnTo>
                  <a:lnTo>
                    <a:pt x="489490" y="215276"/>
                  </a:lnTo>
                  <a:lnTo>
                    <a:pt x="489358" y="215278"/>
                  </a:lnTo>
                  <a:lnTo>
                    <a:pt x="489225" y="215296"/>
                  </a:lnTo>
                  <a:lnTo>
                    <a:pt x="489093" y="215312"/>
                  </a:lnTo>
                  <a:lnTo>
                    <a:pt x="488972" y="215318"/>
                  </a:lnTo>
                  <a:lnTo>
                    <a:pt x="488839" y="215358"/>
                  </a:lnTo>
                  <a:lnTo>
                    <a:pt x="488541" y="215405"/>
                  </a:lnTo>
                  <a:lnTo>
                    <a:pt x="488299" y="215412"/>
                  </a:lnTo>
                  <a:lnTo>
                    <a:pt x="487504" y="215265"/>
                  </a:lnTo>
                  <a:lnTo>
                    <a:pt x="487405" y="215267"/>
                  </a:lnTo>
                  <a:lnTo>
                    <a:pt x="487405" y="215271"/>
                  </a:lnTo>
                  <a:lnTo>
                    <a:pt x="487283" y="215293"/>
                  </a:lnTo>
                  <a:lnTo>
                    <a:pt x="487239" y="215293"/>
                  </a:lnTo>
                  <a:lnTo>
                    <a:pt x="487184" y="215293"/>
                  </a:lnTo>
                  <a:lnTo>
                    <a:pt x="487129" y="215271"/>
                  </a:lnTo>
                  <a:lnTo>
                    <a:pt x="487085" y="215225"/>
                  </a:lnTo>
                  <a:lnTo>
                    <a:pt x="487063" y="215177"/>
                  </a:lnTo>
                  <a:lnTo>
                    <a:pt x="487041" y="215028"/>
                  </a:lnTo>
                  <a:lnTo>
                    <a:pt x="487019" y="214957"/>
                  </a:lnTo>
                  <a:lnTo>
                    <a:pt x="486952" y="214878"/>
                  </a:lnTo>
                  <a:lnTo>
                    <a:pt x="486897" y="214851"/>
                  </a:lnTo>
                  <a:lnTo>
                    <a:pt x="486688" y="214847"/>
                  </a:lnTo>
                  <a:lnTo>
                    <a:pt x="486500" y="214889"/>
                  </a:lnTo>
                  <a:lnTo>
                    <a:pt x="486434" y="214910"/>
                  </a:lnTo>
                  <a:lnTo>
                    <a:pt x="486434" y="214910"/>
                  </a:lnTo>
                  <a:lnTo>
                    <a:pt x="486280" y="214938"/>
                  </a:lnTo>
                  <a:lnTo>
                    <a:pt x="486213" y="214938"/>
                  </a:lnTo>
                  <a:lnTo>
                    <a:pt x="486136" y="214938"/>
                  </a:lnTo>
                  <a:lnTo>
                    <a:pt x="486114" y="214941"/>
                  </a:lnTo>
                  <a:lnTo>
                    <a:pt x="485937" y="214972"/>
                  </a:lnTo>
                  <a:lnTo>
                    <a:pt x="485651" y="215046"/>
                  </a:lnTo>
                  <a:lnTo>
                    <a:pt x="485629" y="215050"/>
                  </a:lnTo>
                  <a:lnTo>
                    <a:pt x="485452" y="215059"/>
                  </a:lnTo>
                  <a:lnTo>
                    <a:pt x="485298" y="215068"/>
                  </a:lnTo>
                  <a:lnTo>
                    <a:pt x="485187" y="215049"/>
                  </a:lnTo>
                  <a:lnTo>
                    <a:pt x="485099" y="215034"/>
                  </a:lnTo>
                  <a:lnTo>
                    <a:pt x="484889" y="214930"/>
                  </a:lnTo>
                  <a:lnTo>
                    <a:pt x="484856" y="214918"/>
                  </a:lnTo>
                  <a:lnTo>
                    <a:pt x="484525" y="214860"/>
                  </a:lnTo>
                  <a:lnTo>
                    <a:pt x="484415" y="214842"/>
                  </a:lnTo>
                  <a:lnTo>
                    <a:pt x="484294" y="214791"/>
                  </a:lnTo>
                  <a:lnTo>
                    <a:pt x="484271" y="214774"/>
                  </a:lnTo>
                  <a:lnTo>
                    <a:pt x="484194" y="214725"/>
                  </a:lnTo>
                  <a:lnTo>
                    <a:pt x="484172" y="214709"/>
                  </a:lnTo>
                  <a:lnTo>
                    <a:pt x="484095" y="214684"/>
                  </a:lnTo>
                  <a:lnTo>
                    <a:pt x="484084" y="214683"/>
                  </a:lnTo>
                  <a:lnTo>
                    <a:pt x="484062" y="214683"/>
                  </a:lnTo>
                  <a:lnTo>
                    <a:pt x="483996" y="214681"/>
                  </a:lnTo>
                  <a:lnTo>
                    <a:pt x="483896" y="214697"/>
                  </a:lnTo>
                  <a:lnTo>
                    <a:pt x="483885" y="214698"/>
                  </a:lnTo>
                  <a:lnTo>
                    <a:pt x="483830" y="214702"/>
                  </a:lnTo>
                  <a:lnTo>
                    <a:pt x="483786" y="214705"/>
                  </a:lnTo>
                  <a:lnTo>
                    <a:pt x="483709" y="214705"/>
                  </a:lnTo>
                  <a:lnTo>
                    <a:pt x="483709" y="214705"/>
                  </a:lnTo>
                  <a:lnTo>
                    <a:pt x="483687" y="214705"/>
                  </a:lnTo>
                  <a:lnTo>
                    <a:pt x="483676" y="214705"/>
                  </a:lnTo>
                  <a:lnTo>
                    <a:pt x="483665" y="214703"/>
                  </a:lnTo>
                  <a:lnTo>
                    <a:pt x="483576" y="214683"/>
                  </a:lnTo>
                  <a:lnTo>
                    <a:pt x="483532" y="214674"/>
                  </a:lnTo>
                  <a:lnTo>
                    <a:pt x="483488" y="214664"/>
                  </a:lnTo>
                  <a:lnTo>
                    <a:pt x="483488" y="214663"/>
                  </a:lnTo>
                  <a:lnTo>
                    <a:pt x="483477" y="214661"/>
                  </a:lnTo>
                  <a:lnTo>
                    <a:pt x="483477" y="214660"/>
                  </a:lnTo>
                  <a:lnTo>
                    <a:pt x="483477" y="214660"/>
                  </a:lnTo>
                  <a:lnTo>
                    <a:pt x="483433" y="214650"/>
                  </a:lnTo>
                  <a:lnTo>
                    <a:pt x="483400" y="214627"/>
                  </a:lnTo>
                  <a:lnTo>
                    <a:pt x="483378" y="214616"/>
                  </a:lnTo>
                  <a:lnTo>
                    <a:pt x="483378" y="214608"/>
                  </a:lnTo>
                  <a:lnTo>
                    <a:pt x="483378" y="214606"/>
                  </a:lnTo>
                  <a:lnTo>
                    <a:pt x="483356" y="214590"/>
                  </a:lnTo>
                  <a:lnTo>
                    <a:pt x="483345" y="214575"/>
                  </a:lnTo>
                  <a:lnTo>
                    <a:pt x="483334" y="214563"/>
                  </a:lnTo>
                  <a:lnTo>
                    <a:pt x="483323" y="214551"/>
                  </a:lnTo>
                  <a:lnTo>
                    <a:pt x="483312" y="214530"/>
                  </a:lnTo>
                  <a:lnTo>
                    <a:pt x="483289" y="214508"/>
                  </a:lnTo>
                  <a:lnTo>
                    <a:pt x="483267" y="214480"/>
                  </a:lnTo>
                  <a:lnTo>
                    <a:pt x="483267" y="214472"/>
                  </a:lnTo>
                  <a:lnTo>
                    <a:pt x="483256" y="214469"/>
                  </a:lnTo>
                  <a:lnTo>
                    <a:pt x="483256" y="214462"/>
                  </a:lnTo>
                  <a:lnTo>
                    <a:pt x="483256" y="214461"/>
                  </a:lnTo>
                  <a:lnTo>
                    <a:pt x="483256" y="214459"/>
                  </a:lnTo>
                  <a:lnTo>
                    <a:pt x="483245" y="214457"/>
                  </a:lnTo>
                  <a:lnTo>
                    <a:pt x="483245" y="214454"/>
                  </a:lnTo>
                  <a:lnTo>
                    <a:pt x="483245" y="214452"/>
                  </a:lnTo>
                  <a:lnTo>
                    <a:pt x="483245" y="214451"/>
                  </a:lnTo>
                  <a:lnTo>
                    <a:pt x="483245" y="214450"/>
                  </a:lnTo>
                  <a:lnTo>
                    <a:pt x="483245" y="214450"/>
                  </a:lnTo>
                  <a:lnTo>
                    <a:pt x="483245" y="214450"/>
                  </a:lnTo>
                  <a:lnTo>
                    <a:pt x="483234" y="214405"/>
                  </a:lnTo>
                  <a:lnTo>
                    <a:pt x="483223" y="214362"/>
                  </a:lnTo>
                  <a:lnTo>
                    <a:pt x="483190" y="214177"/>
                  </a:lnTo>
                  <a:lnTo>
                    <a:pt x="483168" y="214114"/>
                  </a:lnTo>
                  <a:lnTo>
                    <a:pt x="483080" y="213900"/>
                  </a:lnTo>
                  <a:lnTo>
                    <a:pt x="483025" y="213770"/>
                  </a:lnTo>
                  <a:lnTo>
                    <a:pt x="482959" y="213666"/>
                  </a:lnTo>
                  <a:lnTo>
                    <a:pt x="482859" y="213547"/>
                  </a:lnTo>
                  <a:lnTo>
                    <a:pt x="482705" y="213412"/>
                  </a:lnTo>
                  <a:lnTo>
                    <a:pt x="482661" y="213383"/>
                  </a:lnTo>
                  <a:lnTo>
                    <a:pt x="482462" y="213274"/>
                  </a:lnTo>
                  <a:lnTo>
                    <a:pt x="482363" y="213252"/>
                  </a:lnTo>
                  <a:lnTo>
                    <a:pt x="482341" y="213246"/>
                  </a:lnTo>
                  <a:lnTo>
                    <a:pt x="482186" y="213230"/>
                  </a:lnTo>
                  <a:lnTo>
                    <a:pt x="482120" y="213214"/>
                  </a:lnTo>
                  <a:lnTo>
                    <a:pt x="482021" y="213182"/>
                  </a:lnTo>
                  <a:lnTo>
                    <a:pt x="481988" y="213176"/>
                  </a:lnTo>
                  <a:lnTo>
                    <a:pt x="481910" y="213133"/>
                  </a:lnTo>
                  <a:lnTo>
                    <a:pt x="481778" y="213093"/>
                  </a:lnTo>
                  <a:lnTo>
                    <a:pt x="481712" y="213071"/>
                  </a:lnTo>
                  <a:lnTo>
                    <a:pt x="481613" y="213074"/>
                  </a:lnTo>
                  <a:lnTo>
                    <a:pt x="481293" y="213105"/>
                  </a:lnTo>
                  <a:lnTo>
                    <a:pt x="481105" y="213091"/>
                  </a:lnTo>
                  <a:lnTo>
                    <a:pt x="481028" y="213043"/>
                  </a:lnTo>
                  <a:lnTo>
                    <a:pt x="480984" y="212999"/>
                  </a:lnTo>
                  <a:lnTo>
                    <a:pt x="480929" y="212935"/>
                  </a:lnTo>
                  <a:lnTo>
                    <a:pt x="480917" y="212928"/>
                  </a:lnTo>
                  <a:lnTo>
                    <a:pt x="480840" y="212850"/>
                  </a:lnTo>
                  <a:lnTo>
                    <a:pt x="480829" y="212837"/>
                  </a:lnTo>
                  <a:lnTo>
                    <a:pt x="480818" y="212824"/>
                  </a:lnTo>
                  <a:lnTo>
                    <a:pt x="480807" y="212814"/>
                  </a:lnTo>
                  <a:lnTo>
                    <a:pt x="480454" y="212524"/>
                  </a:lnTo>
                  <a:lnTo>
                    <a:pt x="480388" y="212484"/>
                  </a:lnTo>
                  <a:lnTo>
                    <a:pt x="480278" y="212425"/>
                  </a:lnTo>
                  <a:lnTo>
                    <a:pt x="480024" y="212373"/>
                  </a:lnTo>
                  <a:lnTo>
                    <a:pt x="479980" y="212363"/>
                  </a:lnTo>
                  <a:lnTo>
                    <a:pt x="479704" y="212366"/>
                  </a:lnTo>
                  <a:lnTo>
                    <a:pt x="479582" y="212392"/>
                  </a:lnTo>
                  <a:lnTo>
                    <a:pt x="479505" y="212397"/>
                  </a:lnTo>
                  <a:lnTo>
                    <a:pt x="479406" y="212403"/>
                  </a:lnTo>
                  <a:lnTo>
                    <a:pt x="479285" y="212412"/>
                  </a:lnTo>
                  <a:lnTo>
                    <a:pt x="479108" y="212406"/>
                  </a:lnTo>
                  <a:lnTo>
                    <a:pt x="478965" y="212403"/>
                  </a:lnTo>
                  <a:lnTo>
                    <a:pt x="478843" y="212376"/>
                  </a:lnTo>
                  <a:lnTo>
                    <a:pt x="478832" y="212374"/>
                  </a:lnTo>
                  <a:lnTo>
                    <a:pt x="478556" y="212299"/>
                  </a:lnTo>
                  <a:lnTo>
                    <a:pt x="478402" y="212256"/>
                  </a:lnTo>
                  <a:lnTo>
                    <a:pt x="478391" y="212253"/>
                  </a:lnTo>
                  <a:lnTo>
                    <a:pt x="478281" y="212189"/>
                  </a:lnTo>
                  <a:lnTo>
                    <a:pt x="478236" y="212161"/>
                  </a:lnTo>
                  <a:lnTo>
                    <a:pt x="478170" y="212118"/>
                  </a:lnTo>
                  <a:lnTo>
                    <a:pt x="478126" y="212087"/>
                  </a:lnTo>
                  <a:lnTo>
                    <a:pt x="478104" y="212072"/>
                  </a:lnTo>
                  <a:lnTo>
                    <a:pt x="478049" y="212026"/>
                  </a:lnTo>
                  <a:lnTo>
                    <a:pt x="477983" y="211983"/>
                  </a:lnTo>
                  <a:lnTo>
                    <a:pt x="477938" y="211946"/>
                  </a:lnTo>
                  <a:lnTo>
                    <a:pt x="477938" y="211943"/>
                  </a:lnTo>
                  <a:lnTo>
                    <a:pt x="477916" y="211933"/>
                  </a:lnTo>
                  <a:lnTo>
                    <a:pt x="477839" y="211892"/>
                  </a:lnTo>
                  <a:lnTo>
                    <a:pt x="477806" y="211876"/>
                  </a:lnTo>
                  <a:lnTo>
                    <a:pt x="477773" y="211856"/>
                  </a:lnTo>
                  <a:lnTo>
                    <a:pt x="477696" y="211821"/>
                  </a:lnTo>
                  <a:lnTo>
                    <a:pt x="477685" y="211816"/>
                  </a:lnTo>
                  <a:lnTo>
                    <a:pt x="477641" y="211807"/>
                  </a:lnTo>
                  <a:lnTo>
                    <a:pt x="477630" y="211805"/>
                  </a:lnTo>
                  <a:lnTo>
                    <a:pt x="477597" y="211800"/>
                  </a:lnTo>
                  <a:lnTo>
                    <a:pt x="477574" y="211795"/>
                  </a:lnTo>
                  <a:lnTo>
                    <a:pt x="477552" y="211792"/>
                  </a:lnTo>
                  <a:lnTo>
                    <a:pt x="477541" y="211789"/>
                  </a:lnTo>
                  <a:lnTo>
                    <a:pt x="477519" y="211785"/>
                  </a:lnTo>
                  <a:lnTo>
                    <a:pt x="477497" y="211784"/>
                  </a:lnTo>
                  <a:lnTo>
                    <a:pt x="477497" y="211784"/>
                  </a:lnTo>
                  <a:lnTo>
                    <a:pt x="477475" y="211782"/>
                  </a:lnTo>
                  <a:lnTo>
                    <a:pt x="476968" y="211683"/>
                  </a:lnTo>
                  <a:lnTo>
                    <a:pt x="476670" y="211594"/>
                  </a:lnTo>
                  <a:lnTo>
                    <a:pt x="476482" y="211597"/>
                  </a:lnTo>
                  <a:lnTo>
                    <a:pt x="476262" y="211565"/>
                  </a:lnTo>
                  <a:lnTo>
                    <a:pt x="476096" y="211512"/>
                  </a:lnTo>
                  <a:lnTo>
                    <a:pt x="475931" y="211430"/>
                  </a:lnTo>
                  <a:lnTo>
                    <a:pt x="475732" y="211387"/>
                  </a:lnTo>
                  <a:lnTo>
                    <a:pt x="475401" y="211399"/>
                  </a:lnTo>
                  <a:lnTo>
                    <a:pt x="475257" y="211433"/>
                  </a:lnTo>
                  <a:lnTo>
                    <a:pt x="475114" y="211498"/>
                  </a:lnTo>
                  <a:lnTo>
                    <a:pt x="474838" y="211582"/>
                  </a:lnTo>
                  <a:lnTo>
                    <a:pt x="474044" y="211568"/>
                  </a:lnTo>
                  <a:lnTo>
                    <a:pt x="473856" y="211539"/>
                  </a:lnTo>
                  <a:lnTo>
                    <a:pt x="473614" y="211467"/>
                  </a:lnTo>
                  <a:lnTo>
                    <a:pt x="473371" y="211337"/>
                  </a:lnTo>
                  <a:lnTo>
                    <a:pt x="473227" y="211286"/>
                  </a:lnTo>
                  <a:lnTo>
                    <a:pt x="473106" y="211247"/>
                  </a:lnTo>
                  <a:lnTo>
                    <a:pt x="473029" y="211197"/>
                  </a:lnTo>
                  <a:lnTo>
                    <a:pt x="472996" y="211177"/>
                  </a:lnTo>
                  <a:lnTo>
                    <a:pt x="472709" y="210954"/>
                  </a:lnTo>
                  <a:lnTo>
                    <a:pt x="472312" y="210807"/>
                  </a:lnTo>
                  <a:lnTo>
                    <a:pt x="472223" y="210750"/>
                  </a:lnTo>
                  <a:lnTo>
                    <a:pt x="471992" y="210494"/>
                  </a:lnTo>
                  <a:lnTo>
                    <a:pt x="471760" y="210065"/>
                  </a:lnTo>
                  <a:lnTo>
                    <a:pt x="471584" y="209935"/>
                  </a:lnTo>
                  <a:lnTo>
                    <a:pt x="471506" y="209832"/>
                  </a:lnTo>
                  <a:lnTo>
                    <a:pt x="471341" y="209477"/>
                  </a:lnTo>
                  <a:lnTo>
                    <a:pt x="470822" y="209053"/>
                  </a:lnTo>
                  <a:lnTo>
                    <a:pt x="470701" y="208918"/>
                  </a:lnTo>
                  <a:lnTo>
                    <a:pt x="470679" y="208855"/>
                  </a:lnTo>
                  <a:lnTo>
                    <a:pt x="470668" y="208830"/>
                  </a:lnTo>
                  <a:lnTo>
                    <a:pt x="470612" y="208574"/>
                  </a:lnTo>
                  <a:lnTo>
                    <a:pt x="470568" y="208464"/>
                  </a:lnTo>
                  <a:lnTo>
                    <a:pt x="470304" y="207999"/>
                  </a:lnTo>
                  <a:lnTo>
                    <a:pt x="470237" y="207919"/>
                  </a:lnTo>
                  <a:lnTo>
                    <a:pt x="470116" y="207757"/>
                  </a:lnTo>
                  <a:lnTo>
                    <a:pt x="470061" y="207699"/>
                  </a:lnTo>
                  <a:lnTo>
                    <a:pt x="469774" y="207384"/>
                  </a:lnTo>
                  <a:lnTo>
                    <a:pt x="469664" y="207156"/>
                  </a:lnTo>
                  <a:lnTo>
                    <a:pt x="469653" y="207135"/>
                  </a:lnTo>
                  <a:lnTo>
                    <a:pt x="469465" y="206910"/>
                  </a:lnTo>
                  <a:lnTo>
                    <a:pt x="469443" y="206868"/>
                  </a:lnTo>
                  <a:lnTo>
                    <a:pt x="469443" y="206862"/>
                  </a:lnTo>
                  <a:lnTo>
                    <a:pt x="469432" y="206835"/>
                  </a:lnTo>
                  <a:lnTo>
                    <a:pt x="469432" y="206818"/>
                  </a:lnTo>
                  <a:lnTo>
                    <a:pt x="469432" y="206808"/>
                  </a:lnTo>
                  <a:lnTo>
                    <a:pt x="469388" y="206569"/>
                  </a:lnTo>
                  <a:lnTo>
                    <a:pt x="469289" y="206383"/>
                  </a:lnTo>
                  <a:lnTo>
                    <a:pt x="468947" y="205983"/>
                  </a:lnTo>
                  <a:lnTo>
                    <a:pt x="468792" y="205856"/>
                  </a:lnTo>
                  <a:lnTo>
                    <a:pt x="468627" y="205754"/>
                  </a:lnTo>
                  <a:lnTo>
                    <a:pt x="468483" y="205613"/>
                  </a:lnTo>
                  <a:lnTo>
                    <a:pt x="468417" y="205529"/>
                  </a:lnTo>
                  <a:lnTo>
                    <a:pt x="468031" y="205001"/>
                  </a:lnTo>
                  <a:lnTo>
                    <a:pt x="467799" y="204798"/>
                  </a:lnTo>
                  <a:lnTo>
                    <a:pt x="467656" y="204596"/>
                  </a:lnTo>
                  <a:lnTo>
                    <a:pt x="467568" y="204412"/>
                  </a:lnTo>
                  <a:lnTo>
                    <a:pt x="467512" y="204271"/>
                  </a:lnTo>
                  <a:lnTo>
                    <a:pt x="467512" y="204121"/>
                  </a:lnTo>
                  <a:lnTo>
                    <a:pt x="467479" y="203653"/>
                  </a:lnTo>
                  <a:lnTo>
                    <a:pt x="467479" y="203507"/>
                  </a:lnTo>
                  <a:lnTo>
                    <a:pt x="467501" y="203422"/>
                  </a:lnTo>
                  <a:lnTo>
                    <a:pt x="467601" y="203287"/>
                  </a:lnTo>
                  <a:lnTo>
                    <a:pt x="467678" y="203165"/>
                  </a:lnTo>
                  <a:lnTo>
                    <a:pt x="467744" y="203022"/>
                  </a:lnTo>
                  <a:lnTo>
                    <a:pt x="467766" y="202864"/>
                  </a:lnTo>
                  <a:lnTo>
                    <a:pt x="467744" y="202622"/>
                  </a:lnTo>
                  <a:lnTo>
                    <a:pt x="467700" y="202503"/>
                  </a:lnTo>
                  <a:lnTo>
                    <a:pt x="467634" y="202405"/>
                  </a:lnTo>
                  <a:lnTo>
                    <a:pt x="467358" y="202171"/>
                  </a:lnTo>
                  <a:lnTo>
                    <a:pt x="467093" y="201832"/>
                  </a:lnTo>
                  <a:lnTo>
                    <a:pt x="466817" y="201695"/>
                  </a:lnTo>
                  <a:lnTo>
                    <a:pt x="466464" y="201584"/>
                  </a:lnTo>
                  <a:lnTo>
                    <a:pt x="465990" y="201534"/>
                  </a:lnTo>
                  <a:lnTo>
                    <a:pt x="465868" y="201554"/>
                  </a:lnTo>
                  <a:lnTo>
                    <a:pt x="465681" y="201581"/>
                  </a:lnTo>
                  <a:lnTo>
                    <a:pt x="465626" y="201576"/>
                  </a:lnTo>
                  <a:lnTo>
                    <a:pt x="465438" y="201499"/>
                  </a:lnTo>
                  <a:lnTo>
                    <a:pt x="465328" y="201393"/>
                  </a:lnTo>
                  <a:lnTo>
                    <a:pt x="465284" y="201367"/>
                  </a:lnTo>
                  <a:lnTo>
                    <a:pt x="465008" y="201268"/>
                  </a:lnTo>
                  <a:lnTo>
                    <a:pt x="464864" y="201315"/>
                  </a:lnTo>
                  <a:lnTo>
                    <a:pt x="464776" y="201321"/>
                  </a:lnTo>
                  <a:lnTo>
                    <a:pt x="464633" y="201290"/>
                  </a:lnTo>
                  <a:lnTo>
                    <a:pt x="464511" y="201223"/>
                  </a:lnTo>
                  <a:lnTo>
                    <a:pt x="464324" y="201079"/>
                  </a:lnTo>
                  <a:lnTo>
                    <a:pt x="464158" y="200893"/>
                  </a:lnTo>
                  <a:lnTo>
                    <a:pt x="463971" y="200699"/>
                  </a:lnTo>
                  <a:lnTo>
                    <a:pt x="463717" y="200440"/>
                  </a:lnTo>
                  <a:lnTo>
                    <a:pt x="462713" y="199558"/>
                  </a:lnTo>
                  <a:lnTo>
                    <a:pt x="462106" y="199012"/>
                  </a:lnTo>
                  <a:lnTo>
                    <a:pt x="461676" y="198725"/>
                  </a:lnTo>
                  <a:lnTo>
                    <a:pt x="461279" y="198413"/>
                  </a:lnTo>
                  <a:lnTo>
                    <a:pt x="461047" y="198207"/>
                  </a:lnTo>
                  <a:lnTo>
                    <a:pt x="460197" y="197859"/>
                  </a:lnTo>
                  <a:lnTo>
                    <a:pt x="459811" y="197777"/>
                  </a:lnTo>
                  <a:lnTo>
                    <a:pt x="459557" y="197750"/>
                  </a:lnTo>
                  <a:lnTo>
                    <a:pt x="459403" y="197696"/>
                  </a:lnTo>
                  <a:lnTo>
                    <a:pt x="459370" y="197659"/>
                  </a:lnTo>
                  <a:lnTo>
                    <a:pt x="459337" y="197659"/>
                  </a:lnTo>
                  <a:lnTo>
                    <a:pt x="459304" y="197652"/>
                  </a:lnTo>
                  <a:lnTo>
                    <a:pt x="459282" y="197645"/>
                  </a:lnTo>
                  <a:lnTo>
                    <a:pt x="459215" y="197614"/>
                  </a:lnTo>
                  <a:lnTo>
                    <a:pt x="459127" y="197545"/>
                  </a:lnTo>
                  <a:lnTo>
                    <a:pt x="459061" y="197454"/>
                  </a:lnTo>
                  <a:lnTo>
                    <a:pt x="459017" y="197285"/>
                  </a:lnTo>
                  <a:lnTo>
                    <a:pt x="458962" y="197000"/>
                  </a:lnTo>
                  <a:lnTo>
                    <a:pt x="458895" y="196700"/>
                  </a:lnTo>
                  <a:lnTo>
                    <a:pt x="458818" y="196417"/>
                  </a:lnTo>
                  <a:lnTo>
                    <a:pt x="458752" y="195911"/>
                  </a:lnTo>
                  <a:lnTo>
                    <a:pt x="458719" y="195732"/>
                  </a:lnTo>
                  <a:lnTo>
                    <a:pt x="458609" y="195543"/>
                  </a:lnTo>
                  <a:lnTo>
                    <a:pt x="458465" y="195438"/>
                  </a:lnTo>
                  <a:lnTo>
                    <a:pt x="457958" y="195320"/>
                  </a:lnTo>
                  <a:lnTo>
                    <a:pt x="457605" y="195238"/>
                  </a:lnTo>
                  <a:lnTo>
                    <a:pt x="457395" y="195095"/>
                  </a:lnTo>
                  <a:lnTo>
                    <a:pt x="457108" y="194890"/>
                  </a:lnTo>
                  <a:lnTo>
                    <a:pt x="456898" y="194716"/>
                  </a:lnTo>
                  <a:lnTo>
                    <a:pt x="456700" y="194593"/>
                  </a:lnTo>
                  <a:lnTo>
                    <a:pt x="456446" y="194532"/>
                  </a:lnTo>
                  <a:lnTo>
                    <a:pt x="456248" y="194560"/>
                  </a:lnTo>
                  <a:lnTo>
                    <a:pt x="456038" y="194699"/>
                  </a:lnTo>
                  <a:lnTo>
                    <a:pt x="455530" y="194757"/>
                  </a:lnTo>
                  <a:lnTo>
                    <a:pt x="455001" y="194840"/>
                  </a:lnTo>
                  <a:lnTo>
                    <a:pt x="454692" y="194836"/>
                  </a:lnTo>
                  <a:lnTo>
                    <a:pt x="454350" y="194745"/>
                  </a:lnTo>
                  <a:lnTo>
                    <a:pt x="453919" y="194367"/>
                  </a:lnTo>
                  <a:lnTo>
                    <a:pt x="453864" y="194293"/>
                  </a:lnTo>
                  <a:lnTo>
                    <a:pt x="453699" y="194099"/>
                  </a:lnTo>
                  <a:lnTo>
                    <a:pt x="453556" y="193906"/>
                  </a:lnTo>
                  <a:lnTo>
                    <a:pt x="453390" y="193789"/>
                  </a:lnTo>
                  <a:lnTo>
                    <a:pt x="453136" y="193495"/>
                  </a:lnTo>
                  <a:lnTo>
                    <a:pt x="452916" y="193274"/>
                  </a:lnTo>
                  <a:lnTo>
                    <a:pt x="452728" y="192971"/>
                  </a:lnTo>
                  <a:lnTo>
                    <a:pt x="452607" y="192690"/>
                  </a:lnTo>
                  <a:lnTo>
                    <a:pt x="452551" y="192562"/>
                  </a:lnTo>
                  <a:lnTo>
                    <a:pt x="452585" y="192387"/>
                  </a:lnTo>
                  <a:lnTo>
                    <a:pt x="452574" y="192160"/>
                  </a:lnTo>
                  <a:lnTo>
                    <a:pt x="452485" y="191858"/>
                  </a:lnTo>
                  <a:lnTo>
                    <a:pt x="452386" y="191590"/>
                  </a:lnTo>
                  <a:lnTo>
                    <a:pt x="452276" y="191383"/>
                  </a:lnTo>
                  <a:lnTo>
                    <a:pt x="452132" y="191163"/>
                  </a:lnTo>
                  <a:lnTo>
                    <a:pt x="451945" y="190981"/>
                  </a:lnTo>
                  <a:lnTo>
                    <a:pt x="451647" y="190932"/>
                  </a:lnTo>
                  <a:lnTo>
                    <a:pt x="451514" y="190929"/>
                  </a:lnTo>
                  <a:lnTo>
                    <a:pt x="451316" y="190978"/>
                  </a:lnTo>
                  <a:lnTo>
                    <a:pt x="451084" y="191082"/>
                  </a:lnTo>
                  <a:lnTo>
                    <a:pt x="451007" y="191085"/>
                  </a:lnTo>
                  <a:lnTo>
                    <a:pt x="450985" y="191092"/>
                  </a:lnTo>
                  <a:lnTo>
                    <a:pt x="450974" y="191091"/>
                  </a:lnTo>
                  <a:lnTo>
                    <a:pt x="450941" y="191090"/>
                  </a:lnTo>
                  <a:lnTo>
                    <a:pt x="450897" y="191074"/>
                  </a:lnTo>
                  <a:lnTo>
                    <a:pt x="450885" y="191067"/>
                  </a:lnTo>
                  <a:lnTo>
                    <a:pt x="450852" y="191022"/>
                  </a:lnTo>
                  <a:lnTo>
                    <a:pt x="450819" y="190942"/>
                  </a:lnTo>
                  <a:lnTo>
                    <a:pt x="450786" y="190867"/>
                  </a:lnTo>
                  <a:lnTo>
                    <a:pt x="450753" y="190811"/>
                  </a:lnTo>
                  <a:lnTo>
                    <a:pt x="450709" y="190720"/>
                  </a:lnTo>
                  <a:lnTo>
                    <a:pt x="450709" y="190709"/>
                  </a:lnTo>
                  <a:lnTo>
                    <a:pt x="450698" y="190688"/>
                  </a:lnTo>
                  <a:lnTo>
                    <a:pt x="450698" y="190679"/>
                  </a:lnTo>
                  <a:lnTo>
                    <a:pt x="450676" y="190650"/>
                  </a:lnTo>
                  <a:lnTo>
                    <a:pt x="450510" y="190455"/>
                  </a:lnTo>
                  <a:lnTo>
                    <a:pt x="450433" y="190343"/>
                  </a:lnTo>
                  <a:lnTo>
                    <a:pt x="450367" y="190193"/>
                  </a:lnTo>
                  <a:lnTo>
                    <a:pt x="450257" y="189821"/>
                  </a:lnTo>
                  <a:lnTo>
                    <a:pt x="450168" y="189638"/>
                  </a:lnTo>
                  <a:lnTo>
                    <a:pt x="450025" y="189513"/>
                  </a:lnTo>
                  <a:lnTo>
                    <a:pt x="449694" y="189334"/>
                  </a:lnTo>
                  <a:lnTo>
                    <a:pt x="449341" y="189054"/>
                  </a:lnTo>
                  <a:lnTo>
                    <a:pt x="449209" y="188882"/>
                  </a:lnTo>
                  <a:lnTo>
                    <a:pt x="449098" y="188637"/>
                  </a:lnTo>
                  <a:lnTo>
                    <a:pt x="449065" y="188459"/>
                  </a:lnTo>
                  <a:lnTo>
                    <a:pt x="449043" y="188391"/>
                  </a:lnTo>
                  <a:lnTo>
                    <a:pt x="448822" y="188081"/>
                  </a:lnTo>
                  <a:lnTo>
                    <a:pt x="448635" y="187895"/>
                  </a:lnTo>
                  <a:lnTo>
                    <a:pt x="448326" y="187746"/>
                  </a:lnTo>
                  <a:lnTo>
                    <a:pt x="447906" y="187594"/>
                  </a:lnTo>
                  <a:lnTo>
                    <a:pt x="447410" y="187371"/>
                  </a:lnTo>
                  <a:lnTo>
                    <a:pt x="447123" y="187303"/>
                  </a:lnTo>
                  <a:lnTo>
                    <a:pt x="446616" y="187261"/>
                  </a:lnTo>
                  <a:lnTo>
                    <a:pt x="446296" y="187156"/>
                  </a:lnTo>
                  <a:lnTo>
                    <a:pt x="445987" y="187078"/>
                  </a:lnTo>
                  <a:lnTo>
                    <a:pt x="445512" y="186855"/>
                  </a:lnTo>
                  <a:lnTo>
                    <a:pt x="445137" y="186754"/>
                  </a:lnTo>
                  <a:lnTo>
                    <a:pt x="445104" y="186736"/>
                  </a:lnTo>
                  <a:lnTo>
                    <a:pt x="444928" y="186666"/>
                  </a:lnTo>
                  <a:lnTo>
                    <a:pt x="444762" y="186564"/>
                  </a:lnTo>
                  <a:lnTo>
                    <a:pt x="444751" y="186556"/>
                  </a:lnTo>
                  <a:lnTo>
                    <a:pt x="444630" y="186412"/>
                  </a:lnTo>
                  <a:lnTo>
                    <a:pt x="444619" y="186399"/>
                  </a:lnTo>
                  <a:lnTo>
                    <a:pt x="444619" y="186399"/>
                  </a:lnTo>
                  <a:lnTo>
                    <a:pt x="444619" y="186398"/>
                  </a:lnTo>
                  <a:lnTo>
                    <a:pt x="444619" y="186398"/>
                  </a:lnTo>
                  <a:lnTo>
                    <a:pt x="444619" y="186397"/>
                  </a:lnTo>
                  <a:lnTo>
                    <a:pt x="444619" y="186392"/>
                  </a:lnTo>
                  <a:lnTo>
                    <a:pt x="444619" y="186358"/>
                  </a:lnTo>
                  <a:lnTo>
                    <a:pt x="444630" y="186334"/>
                  </a:lnTo>
                  <a:lnTo>
                    <a:pt x="444608" y="186262"/>
                  </a:lnTo>
                  <a:lnTo>
                    <a:pt x="444608" y="186258"/>
                  </a:lnTo>
                  <a:lnTo>
                    <a:pt x="444552" y="186153"/>
                  </a:lnTo>
                  <a:lnTo>
                    <a:pt x="444431" y="186017"/>
                  </a:lnTo>
                  <a:lnTo>
                    <a:pt x="444321" y="185894"/>
                  </a:lnTo>
                  <a:lnTo>
                    <a:pt x="444144" y="185772"/>
                  </a:lnTo>
                  <a:lnTo>
                    <a:pt x="443890" y="185684"/>
                  </a:lnTo>
                  <a:lnTo>
                    <a:pt x="443780" y="185563"/>
                  </a:lnTo>
                  <a:lnTo>
                    <a:pt x="443714" y="185434"/>
                  </a:lnTo>
                  <a:lnTo>
                    <a:pt x="443549" y="185019"/>
                  </a:lnTo>
                  <a:lnTo>
                    <a:pt x="443416" y="184710"/>
                  </a:lnTo>
                  <a:lnTo>
                    <a:pt x="443372" y="184444"/>
                  </a:lnTo>
                  <a:lnTo>
                    <a:pt x="443383" y="184312"/>
                  </a:lnTo>
                  <a:lnTo>
                    <a:pt x="443438" y="184143"/>
                  </a:lnTo>
                  <a:lnTo>
                    <a:pt x="443736" y="183773"/>
                  </a:lnTo>
                  <a:lnTo>
                    <a:pt x="443890" y="183683"/>
                  </a:lnTo>
                  <a:lnTo>
                    <a:pt x="444321" y="183330"/>
                  </a:lnTo>
                  <a:lnTo>
                    <a:pt x="444409" y="183291"/>
                  </a:lnTo>
                  <a:lnTo>
                    <a:pt x="444608" y="183265"/>
                  </a:lnTo>
                  <a:lnTo>
                    <a:pt x="444729" y="183226"/>
                  </a:lnTo>
                  <a:lnTo>
                    <a:pt x="444928" y="183108"/>
                  </a:lnTo>
                  <a:lnTo>
                    <a:pt x="445038" y="183003"/>
                  </a:lnTo>
                  <a:lnTo>
                    <a:pt x="445082" y="182919"/>
                  </a:lnTo>
                  <a:lnTo>
                    <a:pt x="445115" y="182783"/>
                  </a:lnTo>
                  <a:lnTo>
                    <a:pt x="445093" y="182504"/>
                  </a:lnTo>
                  <a:lnTo>
                    <a:pt x="445126" y="182304"/>
                  </a:lnTo>
                  <a:lnTo>
                    <a:pt x="445237" y="181974"/>
                  </a:lnTo>
                  <a:lnTo>
                    <a:pt x="445248" y="181851"/>
                  </a:lnTo>
                  <a:lnTo>
                    <a:pt x="445226" y="181605"/>
                  </a:lnTo>
                  <a:lnTo>
                    <a:pt x="445237" y="181534"/>
                  </a:lnTo>
                  <a:lnTo>
                    <a:pt x="445237" y="181525"/>
                  </a:lnTo>
                  <a:lnTo>
                    <a:pt x="445391" y="181311"/>
                  </a:lnTo>
                  <a:lnTo>
                    <a:pt x="445556" y="180900"/>
                  </a:lnTo>
                  <a:lnTo>
                    <a:pt x="445623" y="180784"/>
                  </a:lnTo>
                  <a:lnTo>
                    <a:pt x="445843" y="180522"/>
                  </a:lnTo>
                  <a:lnTo>
                    <a:pt x="445987" y="180260"/>
                  </a:lnTo>
                  <a:lnTo>
                    <a:pt x="446362" y="179868"/>
                  </a:lnTo>
                  <a:lnTo>
                    <a:pt x="446671" y="179473"/>
                  </a:lnTo>
                  <a:lnTo>
                    <a:pt x="446847" y="179290"/>
                  </a:lnTo>
                  <a:lnTo>
                    <a:pt x="446914" y="179152"/>
                  </a:lnTo>
                  <a:lnTo>
                    <a:pt x="446936" y="178999"/>
                  </a:lnTo>
                  <a:lnTo>
                    <a:pt x="446892" y="178666"/>
                  </a:lnTo>
                  <a:lnTo>
                    <a:pt x="446759" y="178402"/>
                  </a:lnTo>
                  <a:lnTo>
                    <a:pt x="446704" y="178196"/>
                  </a:lnTo>
                  <a:lnTo>
                    <a:pt x="446373" y="177795"/>
                  </a:lnTo>
                  <a:lnTo>
                    <a:pt x="446240" y="177669"/>
                  </a:lnTo>
                  <a:lnTo>
                    <a:pt x="446141" y="177598"/>
                  </a:lnTo>
                  <a:lnTo>
                    <a:pt x="445733" y="177449"/>
                  </a:lnTo>
                  <a:lnTo>
                    <a:pt x="445413" y="177252"/>
                  </a:lnTo>
                  <a:lnTo>
                    <a:pt x="445203" y="177074"/>
                  </a:lnTo>
                  <a:lnTo>
                    <a:pt x="445115" y="176939"/>
                  </a:lnTo>
                  <a:lnTo>
                    <a:pt x="445060" y="176727"/>
                  </a:lnTo>
                  <a:lnTo>
                    <a:pt x="445071" y="176465"/>
                  </a:lnTo>
                  <a:lnTo>
                    <a:pt x="444961" y="176030"/>
                  </a:lnTo>
                  <a:lnTo>
                    <a:pt x="444983" y="175653"/>
                  </a:lnTo>
                  <a:lnTo>
                    <a:pt x="445027" y="175376"/>
                  </a:lnTo>
                  <a:lnTo>
                    <a:pt x="445038" y="175255"/>
                  </a:lnTo>
                  <a:lnTo>
                    <a:pt x="445049" y="175106"/>
                  </a:lnTo>
                  <a:lnTo>
                    <a:pt x="444994" y="174917"/>
                  </a:lnTo>
                  <a:lnTo>
                    <a:pt x="444928" y="174799"/>
                  </a:lnTo>
                  <a:lnTo>
                    <a:pt x="444762" y="174542"/>
                  </a:lnTo>
                  <a:lnTo>
                    <a:pt x="444453" y="174285"/>
                  </a:lnTo>
                  <a:lnTo>
                    <a:pt x="444288" y="174069"/>
                  </a:lnTo>
                  <a:lnTo>
                    <a:pt x="443890" y="173631"/>
                  </a:lnTo>
                  <a:lnTo>
                    <a:pt x="443515" y="173448"/>
                  </a:lnTo>
                  <a:lnTo>
                    <a:pt x="443306" y="173265"/>
                  </a:lnTo>
                  <a:lnTo>
                    <a:pt x="443173" y="173073"/>
                  </a:lnTo>
                  <a:lnTo>
                    <a:pt x="443052" y="172675"/>
                  </a:lnTo>
                  <a:lnTo>
                    <a:pt x="442986" y="172566"/>
                  </a:lnTo>
                  <a:lnTo>
                    <a:pt x="442920" y="172472"/>
                  </a:lnTo>
                  <a:lnTo>
                    <a:pt x="442666" y="172273"/>
                  </a:lnTo>
                  <a:lnTo>
                    <a:pt x="442589" y="172241"/>
                  </a:lnTo>
                  <a:lnTo>
                    <a:pt x="442423" y="172202"/>
                  </a:lnTo>
                  <a:lnTo>
                    <a:pt x="442202" y="172179"/>
                  </a:lnTo>
                  <a:lnTo>
                    <a:pt x="441938" y="172199"/>
                  </a:lnTo>
                  <a:lnTo>
                    <a:pt x="441287" y="172182"/>
                  </a:lnTo>
                  <a:lnTo>
                    <a:pt x="441055" y="172137"/>
                  </a:lnTo>
                  <a:lnTo>
                    <a:pt x="440967" y="172094"/>
                  </a:lnTo>
                  <a:lnTo>
                    <a:pt x="440856" y="171987"/>
                  </a:lnTo>
                  <a:lnTo>
                    <a:pt x="440669" y="171703"/>
                  </a:lnTo>
                  <a:lnTo>
                    <a:pt x="440514" y="171553"/>
                  </a:lnTo>
                  <a:lnTo>
                    <a:pt x="440426" y="171393"/>
                  </a:lnTo>
                  <a:lnTo>
                    <a:pt x="440338" y="171158"/>
                  </a:lnTo>
                  <a:lnTo>
                    <a:pt x="440183" y="170944"/>
                  </a:lnTo>
                  <a:lnTo>
                    <a:pt x="440117" y="170899"/>
                  </a:lnTo>
                  <a:lnTo>
                    <a:pt x="439864" y="170803"/>
                  </a:lnTo>
                  <a:lnTo>
                    <a:pt x="439588" y="170741"/>
                  </a:lnTo>
                  <a:lnTo>
                    <a:pt x="439477" y="170696"/>
                  </a:lnTo>
                  <a:lnTo>
                    <a:pt x="439301" y="170538"/>
                  </a:lnTo>
                  <a:lnTo>
                    <a:pt x="439246" y="170473"/>
                  </a:lnTo>
                  <a:lnTo>
                    <a:pt x="439179" y="170397"/>
                  </a:lnTo>
                  <a:lnTo>
                    <a:pt x="438859" y="170247"/>
                  </a:lnTo>
                  <a:lnTo>
                    <a:pt x="438716" y="170120"/>
                  </a:lnTo>
                  <a:lnTo>
                    <a:pt x="438683" y="170050"/>
                  </a:lnTo>
                  <a:lnTo>
                    <a:pt x="438551" y="169390"/>
                  </a:lnTo>
                  <a:lnTo>
                    <a:pt x="438539" y="169258"/>
                  </a:lnTo>
                  <a:lnTo>
                    <a:pt x="438584" y="169083"/>
                  </a:lnTo>
                  <a:lnTo>
                    <a:pt x="438727" y="168869"/>
                  </a:lnTo>
                  <a:lnTo>
                    <a:pt x="438760" y="168779"/>
                  </a:lnTo>
                  <a:lnTo>
                    <a:pt x="438782" y="168147"/>
                  </a:lnTo>
                  <a:lnTo>
                    <a:pt x="438859" y="167919"/>
                  </a:lnTo>
                  <a:lnTo>
                    <a:pt x="438882" y="167727"/>
                  </a:lnTo>
                  <a:lnTo>
                    <a:pt x="438882" y="167572"/>
                  </a:lnTo>
                  <a:lnTo>
                    <a:pt x="438826" y="167352"/>
                  </a:lnTo>
                  <a:lnTo>
                    <a:pt x="438793" y="167265"/>
                  </a:lnTo>
                  <a:lnTo>
                    <a:pt x="438606" y="166709"/>
                  </a:lnTo>
                  <a:lnTo>
                    <a:pt x="438539" y="166470"/>
                  </a:lnTo>
                  <a:lnTo>
                    <a:pt x="438529" y="166247"/>
                  </a:lnTo>
                  <a:lnTo>
                    <a:pt x="438539" y="165863"/>
                  </a:lnTo>
                  <a:lnTo>
                    <a:pt x="438617" y="165655"/>
                  </a:lnTo>
                  <a:lnTo>
                    <a:pt x="438628" y="165511"/>
                  </a:lnTo>
                  <a:lnTo>
                    <a:pt x="438539" y="165204"/>
                  </a:lnTo>
                  <a:lnTo>
                    <a:pt x="438264" y="164842"/>
                  </a:lnTo>
                  <a:lnTo>
                    <a:pt x="438198" y="164710"/>
                  </a:lnTo>
                  <a:lnTo>
                    <a:pt x="438175" y="164598"/>
                  </a:lnTo>
                  <a:lnTo>
                    <a:pt x="438175" y="164462"/>
                  </a:lnTo>
                  <a:lnTo>
                    <a:pt x="438142" y="164319"/>
                  </a:lnTo>
                  <a:lnTo>
                    <a:pt x="438142" y="164118"/>
                  </a:lnTo>
                  <a:lnTo>
                    <a:pt x="438186" y="163991"/>
                  </a:lnTo>
                  <a:lnTo>
                    <a:pt x="438275" y="163904"/>
                  </a:lnTo>
                  <a:lnTo>
                    <a:pt x="438363" y="163847"/>
                  </a:lnTo>
                  <a:lnTo>
                    <a:pt x="438882" y="163684"/>
                  </a:lnTo>
                  <a:lnTo>
                    <a:pt x="439312" y="163413"/>
                  </a:lnTo>
                  <a:lnTo>
                    <a:pt x="439422" y="163323"/>
                  </a:lnTo>
                  <a:lnTo>
                    <a:pt x="439466" y="163258"/>
                  </a:lnTo>
                  <a:lnTo>
                    <a:pt x="439488" y="163176"/>
                  </a:lnTo>
                  <a:lnTo>
                    <a:pt x="439488" y="163052"/>
                  </a:lnTo>
                  <a:lnTo>
                    <a:pt x="439444" y="162849"/>
                  </a:lnTo>
                  <a:lnTo>
                    <a:pt x="439323" y="162570"/>
                  </a:lnTo>
                  <a:lnTo>
                    <a:pt x="439290" y="162536"/>
                  </a:lnTo>
                  <a:lnTo>
                    <a:pt x="439124" y="162445"/>
                  </a:lnTo>
                  <a:lnTo>
                    <a:pt x="439069" y="162362"/>
                  </a:lnTo>
                  <a:lnTo>
                    <a:pt x="439025" y="162288"/>
                  </a:lnTo>
                  <a:lnTo>
                    <a:pt x="438892" y="161975"/>
                  </a:lnTo>
                  <a:lnTo>
                    <a:pt x="438859" y="161770"/>
                  </a:lnTo>
                  <a:lnTo>
                    <a:pt x="438793" y="161654"/>
                  </a:lnTo>
                  <a:lnTo>
                    <a:pt x="438771" y="161366"/>
                  </a:lnTo>
                  <a:lnTo>
                    <a:pt x="438804" y="161205"/>
                  </a:lnTo>
                  <a:lnTo>
                    <a:pt x="438804" y="161177"/>
                  </a:lnTo>
                  <a:lnTo>
                    <a:pt x="438727" y="160906"/>
                  </a:lnTo>
                  <a:lnTo>
                    <a:pt x="438661" y="160401"/>
                  </a:lnTo>
                  <a:lnTo>
                    <a:pt x="438650" y="159917"/>
                  </a:lnTo>
                  <a:lnTo>
                    <a:pt x="438661" y="159378"/>
                  </a:lnTo>
                  <a:lnTo>
                    <a:pt x="438595" y="159121"/>
                  </a:lnTo>
                  <a:lnTo>
                    <a:pt x="438573" y="158851"/>
                  </a:lnTo>
                  <a:lnTo>
                    <a:pt x="438561" y="158834"/>
                  </a:lnTo>
                  <a:lnTo>
                    <a:pt x="438385" y="158490"/>
                  </a:lnTo>
                  <a:lnTo>
                    <a:pt x="438264" y="158065"/>
                  </a:lnTo>
                  <a:lnTo>
                    <a:pt x="437977" y="157576"/>
                  </a:lnTo>
                  <a:lnTo>
                    <a:pt x="437800" y="157232"/>
                  </a:lnTo>
                  <a:lnTo>
                    <a:pt x="437789" y="157030"/>
                  </a:lnTo>
                  <a:lnTo>
                    <a:pt x="437800" y="156923"/>
                  </a:lnTo>
                  <a:lnTo>
                    <a:pt x="437889" y="156700"/>
                  </a:lnTo>
                  <a:lnTo>
                    <a:pt x="437933" y="156409"/>
                  </a:lnTo>
                  <a:lnTo>
                    <a:pt x="438054" y="156186"/>
                  </a:lnTo>
                  <a:lnTo>
                    <a:pt x="438131" y="155978"/>
                  </a:lnTo>
                  <a:lnTo>
                    <a:pt x="438208" y="155645"/>
                  </a:lnTo>
                  <a:lnTo>
                    <a:pt x="438175" y="155518"/>
                  </a:lnTo>
                  <a:lnTo>
                    <a:pt x="438231" y="155326"/>
                  </a:lnTo>
                  <a:lnTo>
                    <a:pt x="438385" y="155027"/>
                  </a:lnTo>
                  <a:lnTo>
                    <a:pt x="438374" y="154875"/>
                  </a:lnTo>
                  <a:lnTo>
                    <a:pt x="438208" y="154484"/>
                  </a:lnTo>
                  <a:lnTo>
                    <a:pt x="438198" y="154458"/>
                  </a:lnTo>
                  <a:lnTo>
                    <a:pt x="438186" y="154368"/>
                  </a:lnTo>
                  <a:lnTo>
                    <a:pt x="438220" y="154100"/>
                  </a:lnTo>
                  <a:lnTo>
                    <a:pt x="438220" y="153892"/>
                  </a:lnTo>
                  <a:lnTo>
                    <a:pt x="438175" y="153562"/>
                  </a:lnTo>
                  <a:lnTo>
                    <a:pt x="438120" y="153370"/>
                  </a:lnTo>
                  <a:lnTo>
                    <a:pt x="437877" y="152891"/>
                  </a:lnTo>
                  <a:lnTo>
                    <a:pt x="437778" y="152668"/>
                  </a:lnTo>
                  <a:lnTo>
                    <a:pt x="437591" y="152425"/>
                  </a:lnTo>
                  <a:lnTo>
                    <a:pt x="437580" y="152425"/>
                  </a:lnTo>
                  <a:lnTo>
                    <a:pt x="437513" y="152253"/>
                  </a:lnTo>
                  <a:lnTo>
                    <a:pt x="437392" y="152047"/>
                  </a:lnTo>
                  <a:lnTo>
                    <a:pt x="437227" y="151681"/>
                  </a:lnTo>
                  <a:lnTo>
                    <a:pt x="437061" y="150970"/>
                  </a:lnTo>
                  <a:lnTo>
                    <a:pt x="437050" y="150821"/>
                  </a:lnTo>
                  <a:lnTo>
                    <a:pt x="437083" y="150626"/>
                  </a:lnTo>
                  <a:lnTo>
                    <a:pt x="437050" y="150528"/>
                  </a:lnTo>
                  <a:lnTo>
                    <a:pt x="436929" y="150280"/>
                  </a:lnTo>
                  <a:lnTo>
                    <a:pt x="436862" y="150175"/>
                  </a:lnTo>
                  <a:lnTo>
                    <a:pt x="436344" y="149608"/>
                  </a:lnTo>
                  <a:lnTo>
                    <a:pt x="436300" y="149524"/>
                  </a:lnTo>
                  <a:lnTo>
                    <a:pt x="436267" y="149369"/>
                  </a:lnTo>
                  <a:lnTo>
                    <a:pt x="436267" y="149363"/>
                  </a:lnTo>
                  <a:lnTo>
                    <a:pt x="436057" y="148844"/>
                  </a:lnTo>
                  <a:lnTo>
                    <a:pt x="435737" y="148272"/>
                  </a:lnTo>
                  <a:lnTo>
                    <a:pt x="435505" y="148013"/>
                  </a:lnTo>
                  <a:lnTo>
                    <a:pt x="435417" y="147875"/>
                  </a:lnTo>
                  <a:lnTo>
                    <a:pt x="435263" y="147220"/>
                  </a:lnTo>
                  <a:lnTo>
                    <a:pt x="435086" y="146950"/>
                  </a:lnTo>
                  <a:lnTo>
                    <a:pt x="434998" y="146733"/>
                  </a:lnTo>
                  <a:lnTo>
                    <a:pt x="434976" y="146544"/>
                  </a:lnTo>
                  <a:lnTo>
                    <a:pt x="434987" y="146391"/>
                  </a:lnTo>
                  <a:lnTo>
                    <a:pt x="434965" y="146163"/>
                  </a:lnTo>
                  <a:lnTo>
                    <a:pt x="434976" y="145988"/>
                  </a:lnTo>
                  <a:lnTo>
                    <a:pt x="434954" y="145878"/>
                  </a:lnTo>
                  <a:lnTo>
                    <a:pt x="434899" y="145751"/>
                  </a:lnTo>
                  <a:lnTo>
                    <a:pt x="434888" y="145743"/>
                  </a:lnTo>
                  <a:lnTo>
                    <a:pt x="434866" y="145590"/>
                  </a:lnTo>
                  <a:lnTo>
                    <a:pt x="434854" y="145396"/>
                  </a:lnTo>
                  <a:lnTo>
                    <a:pt x="434866" y="145165"/>
                  </a:lnTo>
                  <a:lnTo>
                    <a:pt x="434843" y="145069"/>
                  </a:lnTo>
                  <a:lnTo>
                    <a:pt x="434766" y="144945"/>
                  </a:lnTo>
                  <a:lnTo>
                    <a:pt x="434667" y="144880"/>
                  </a:lnTo>
                  <a:lnTo>
                    <a:pt x="434535" y="144855"/>
                  </a:lnTo>
                  <a:lnTo>
                    <a:pt x="434215" y="144837"/>
                  </a:lnTo>
                  <a:lnTo>
                    <a:pt x="434104" y="144801"/>
                  </a:lnTo>
                  <a:lnTo>
                    <a:pt x="434016" y="144745"/>
                  </a:lnTo>
                  <a:lnTo>
                    <a:pt x="433586" y="144144"/>
                  </a:lnTo>
                  <a:lnTo>
                    <a:pt x="433420" y="143854"/>
                  </a:lnTo>
                  <a:lnTo>
                    <a:pt x="433321" y="143600"/>
                  </a:lnTo>
                  <a:lnTo>
                    <a:pt x="433266" y="143403"/>
                  </a:lnTo>
                  <a:lnTo>
                    <a:pt x="433255" y="143293"/>
                  </a:lnTo>
                  <a:lnTo>
                    <a:pt x="433277" y="142965"/>
                  </a:lnTo>
                  <a:lnTo>
                    <a:pt x="433288" y="142878"/>
                  </a:lnTo>
                  <a:lnTo>
                    <a:pt x="433332" y="142670"/>
                  </a:lnTo>
                  <a:lnTo>
                    <a:pt x="433365" y="142174"/>
                  </a:lnTo>
                  <a:lnTo>
                    <a:pt x="433343" y="141821"/>
                  </a:lnTo>
                  <a:lnTo>
                    <a:pt x="433299" y="141688"/>
                  </a:lnTo>
                  <a:lnTo>
                    <a:pt x="433067" y="141319"/>
                  </a:lnTo>
                  <a:lnTo>
                    <a:pt x="433012" y="141006"/>
                  </a:lnTo>
                  <a:lnTo>
                    <a:pt x="433089" y="140600"/>
                  </a:lnTo>
                  <a:lnTo>
                    <a:pt x="433122" y="140321"/>
                  </a:lnTo>
                  <a:lnTo>
                    <a:pt x="433111" y="140236"/>
                  </a:lnTo>
                  <a:lnTo>
                    <a:pt x="433034" y="139985"/>
                  </a:lnTo>
                  <a:lnTo>
                    <a:pt x="433034" y="139968"/>
                  </a:lnTo>
                  <a:lnTo>
                    <a:pt x="433045" y="139673"/>
                  </a:lnTo>
                  <a:lnTo>
                    <a:pt x="433089" y="139170"/>
                  </a:lnTo>
                  <a:lnTo>
                    <a:pt x="433067" y="138985"/>
                  </a:lnTo>
                  <a:lnTo>
                    <a:pt x="432935" y="138773"/>
                  </a:lnTo>
                  <a:lnTo>
                    <a:pt x="432747" y="138567"/>
                  </a:lnTo>
                  <a:lnTo>
                    <a:pt x="432560" y="138386"/>
                  </a:lnTo>
                  <a:lnTo>
                    <a:pt x="432306" y="138111"/>
                  </a:lnTo>
                  <a:lnTo>
                    <a:pt x="432107" y="137845"/>
                  </a:lnTo>
                  <a:lnTo>
                    <a:pt x="431644" y="137318"/>
                  </a:lnTo>
                  <a:lnTo>
                    <a:pt x="431522" y="137245"/>
                  </a:lnTo>
                  <a:lnTo>
                    <a:pt x="431423" y="137225"/>
                  </a:lnTo>
                  <a:lnTo>
                    <a:pt x="431258" y="137234"/>
                  </a:lnTo>
                  <a:lnTo>
                    <a:pt x="431103" y="137290"/>
                  </a:lnTo>
                  <a:lnTo>
                    <a:pt x="430949" y="137287"/>
                  </a:lnTo>
                  <a:lnTo>
                    <a:pt x="430838" y="137253"/>
                  </a:lnTo>
                  <a:lnTo>
                    <a:pt x="430772" y="137171"/>
                  </a:lnTo>
                  <a:lnTo>
                    <a:pt x="430662" y="136912"/>
                  </a:lnTo>
                  <a:lnTo>
                    <a:pt x="430607" y="136830"/>
                  </a:lnTo>
                  <a:lnTo>
                    <a:pt x="430496" y="136709"/>
                  </a:lnTo>
                  <a:lnTo>
                    <a:pt x="430331" y="136582"/>
                  </a:lnTo>
                  <a:lnTo>
                    <a:pt x="430198" y="136436"/>
                  </a:lnTo>
                  <a:lnTo>
                    <a:pt x="429801" y="136066"/>
                  </a:lnTo>
                  <a:lnTo>
                    <a:pt x="429691" y="135936"/>
                  </a:lnTo>
                  <a:lnTo>
                    <a:pt x="429470" y="135522"/>
                  </a:lnTo>
                  <a:lnTo>
                    <a:pt x="429393" y="135266"/>
                  </a:lnTo>
                  <a:lnTo>
                    <a:pt x="429426" y="134701"/>
                  </a:lnTo>
                  <a:lnTo>
                    <a:pt x="429570" y="134053"/>
                  </a:lnTo>
                  <a:lnTo>
                    <a:pt x="429559" y="133731"/>
                  </a:lnTo>
                  <a:lnTo>
                    <a:pt x="429503" y="133489"/>
                  </a:lnTo>
                  <a:lnTo>
                    <a:pt x="429228" y="133021"/>
                  </a:lnTo>
                  <a:lnTo>
                    <a:pt x="428819" y="132568"/>
                  </a:lnTo>
                  <a:lnTo>
                    <a:pt x="428819" y="132567"/>
                  </a:lnTo>
                  <a:lnTo>
                    <a:pt x="428764" y="132508"/>
                  </a:lnTo>
                  <a:lnTo>
                    <a:pt x="428676" y="132297"/>
                  </a:lnTo>
                  <a:lnTo>
                    <a:pt x="428477" y="132023"/>
                  </a:lnTo>
                  <a:lnTo>
                    <a:pt x="428257" y="131873"/>
                  </a:lnTo>
                  <a:lnTo>
                    <a:pt x="427959" y="131732"/>
                  </a:lnTo>
                  <a:lnTo>
                    <a:pt x="427451" y="131330"/>
                  </a:lnTo>
                  <a:lnTo>
                    <a:pt x="427164" y="131135"/>
                  </a:lnTo>
                  <a:lnTo>
                    <a:pt x="426900" y="130718"/>
                  </a:lnTo>
                  <a:lnTo>
                    <a:pt x="426745" y="130608"/>
                  </a:lnTo>
                  <a:lnTo>
                    <a:pt x="426558" y="130548"/>
                  </a:lnTo>
                  <a:lnTo>
                    <a:pt x="426282" y="130506"/>
                  </a:lnTo>
                  <a:lnTo>
                    <a:pt x="426072" y="130430"/>
                  </a:lnTo>
                  <a:lnTo>
                    <a:pt x="425785" y="130227"/>
                  </a:lnTo>
                  <a:lnTo>
                    <a:pt x="425686" y="130157"/>
                  </a:lnTo>
                  <a:lnTo>
                    <a:pt x="425576" y="130108"/>
                  </a:lnTo>
                  <a:lnTo>
                    <a:pt x="425465" y="130095"/>
                  </a:lnTo>
                  <a:lnTo>
                    <a:pt x="425256" y="130137"/>
                  </a:lnTo>
                  <a:lnTo>
                    <a:pt x="425145" y="130182"/>
                  </a:lnTo>
                  <a:lnTo>
                    <a:pt x="425035" y="130258"/>
                  </a:lnTo>
                  <a:lnTo>
                    <a:pt x="424837" y="130512"/>
                  </a:lnTo>
                  <a:lnTo>
                    <a:pt x="424770" y="130689"/>
                  </a:lnTo>
                  <a:lnTo>
                    <a:pt x="424693" y="130754"/>
                  </a:lnTo>
                  <a:lnTo>
                    <a:pt x="424638" y="130776"/>
                  </a:lnTo>
                  <a:lnTo>
                    <a:pt x="424550" y="130769"/>
                  </a:lnTo>
                  <a:lnTo>
                    <a:pt x="424472" y="130738"/>
                  </a:lnTo>
                  <a:lnTo>
                    <a:pt x="424395" y="130684"/>
                  </a:lnTo>
                  <a:lnTo>
                    <a:pt x="424274" y="130508"/>
                  </a:lnTo>
                  <a:lnTo>
                    <a:pt x="424186" y="130309"/>
                  </a:lnTo>
                  <a:lnTo>
                    <a:pt x="424097" y="129961"/>
                  </a:lnTo>
                  <a:lnTo>
                    <a:pt x="424053" y="129304"/>
                  </a:lnTo>
                  <a:lnTo>
                    <a:pt x="423976" y="129141"/>
                  </a:lnTo>
                  <a:lnTo>
                    <a:pt x="423965" y="129094"/>
                  </a:lnTo>
                  <a:lnTo>
                    <a:pt x="423888" y="129025"/>
                  </a:lnTo>
                  <a:lnTo>
                    <a:pt x="423766" y="128942"/>
                  </a:lnTo>
                  <a:lnTo>
                    <a:pt x="423468" y="128927"/>
                  </a:lnTo>
                  <a:lnTo>
                    <a:pt x="423237" y="128891"/>
                  </a:lnTo>
                  <a:lnTo>
                    <a:pt x="423005" y="128823"/>
                  </a:lnTo>
                  <a:lnTo>
                    <a:pt x="422784" y="128690"/>
                  </a:lnTo>
                  <a:lnTo>
                    <a:pt x="422718" y="128623"/>
                  </a:lnTo>
                  <a:lnTo>
                    <a:pt x="422519" y="128290"/>
                  </a:lnTo>
                  <a:lnTo>
                    <a:pt x="422343" y="127943"/>
                  </a:lnTo>
                  <a:lnTo>
                    <a:pt x="422332" y="127841"/>
                  </a:lnTo>
                  <a:lnTo>
                    <a:pt x="422354" y="127599"/>
                  </a:lnTo>
                  <a:lnTo>
                    <a:pt x="422354" y="127495"/>
                  </a:lnTo>
                  <a:lnTo>
                    <a:pt x="422266" y="127241"/>
                  </a:lnTo>
                  <a:lnTo>
                    <a:pt x="422133" y="127012"/>
                  </a:lnTo>
                  <a:lnTo>
                    <a:pt x="422034" y="126931"/>
                  </a:lnTo>
                  <a:lnTo>
                    <a:pt x="421880" y="126852"/>
                  </a:lnTo>
                  <a:lnTo>
                    <a:pt x="421604" y="126784"/>
                  </a:lnTo>
                  <a:lnTo>
                    <a:pt x="421339" y="126686"/>
                  </a:lnTo>
                  <a:lnTo>
                    <a:pt x="421041" y="126376"/>
                  </a:lnTo>
                  <a:lnTo>
                    <a:pt x="420313" y="125670"/>
                  </a:lnTo>
                  <a:lnTo>
                    <a:pt x="420247" y="125538"/>
                  </a:lnTo>
                  <a:lnTo>
                    <a:pt x="420103" y="125000"/>
                  </a:lnTo>
                  <a:lnTo>
                    <a:pt x="420092" y="124861"/>
                  </a:lnTo>
                  <a:lnTo>
                    <a:pt x="420147" y="124585"/>
                  </a:lnTo>
                  <a:lnTo>
                    <a:pt x="420247" y="124350"/>
                  </a:lnTo>
                  <a:lnTo>
                    <a:pt x="420236" y="124213"/>
                  </a:lnTo>
                  <a:lnTo>
                    <a:pt x="420236" y="124178"/>
                  </a:lnTo>
                  <a:lnTo>
                    <a:pt x="420192" y="124046"/>
                  </a:lnTo>
                  <a:lnTo>
                    <a:pt x="420070" y="123897"/>
                  </a:lnTo>
                  <a:lnTo>
                    <a:pt x="419938" y="123812"/>
                  </a:lnTo>
                  <a:lnTo>
                    <a:pt x="419783" y="123771"/>
                  </a:lnTo>
                  <a:lnTo>
                    <a:pt x="419772" y="123768"/>
                  </a:lnTo>
                  <a:lnTo>
                    <a:pt x="419353" y="123705"/>
                  </a:lnTo>
                  <a:lnTo>
                    <a:pt x="419298" y="123671"/>
                  </a:lnTo>
                  <a:lnTo>
                    <a:pt x="419254" y="123570"/>
                  </a:lnTo>
                  <a:lnTo>
                    <a:pt x="419287" y="123427"/>
                  </a:lnTo>
                  <a:lnTo>
                    <a:pt x="419353" y="123350"/>
                  </a:lnTo>
                  <a:lnTo>
                    <a:pt x="419386" y="123280"/>
                  </a:lnTo>
                  <a:lnTo>
                    <a:pt x="419386" y="123164"/>
                  </a:lnTo>
                  <a:lnTo>
                    <a:pt x="419342" y="123079"/>
                  </a:lnTo>
                  <a:lnTo>
                    <a:pt x="419287" y="123043"/>
                  </a:lnTo>
                  <a:lnTo>
                    <a:pt x="418978" y="122967"/>
                  </a:lnTo>
                  <a:lnTo>
                    <a:pt x="418923" y="122922"/>
                  </a:lnTo>
                  <a:lnTo>
                    <a:pt x="418934" y="122817"/>
                  </a:lnTo>
                  <a:lnTo>
                    <a:pt x="418989" y="122634"/>
                  </a:lnTo>
                  <a:lnTo>
                    <a:pt x="418978" y="122516"/>
                  </a:lnTo>
                  <a:lnTo>
                    <a:pt x="418901" y="122250"/>
                  </a:lnTo>
                  <a:lnTo>
                    <a:pt x="418834" y="122123"/>
                  </a:lnTo>
                  <a:lnTo>
                    <a:pt x="418834" y="122121"/>
                  </a:lnTo>
                  <a:lnTo>
                    <a:pt x="418735" y="121737"/>
                  </a:lnTo>
                  <a:lnTo>
                    <a:pt x="418702" y="121481"/>
                  </a:lnTo>
                  <a:lnTo>
                    <a:pt x="418669" y="121401"/>
                  </a:lnTo>
                  <a:lnTo>
                    <a:pt x="418592" y="121332"/>
                  </a:lnTo>
                  <a:lnTo>
                    <a:pt x="418537" y="121300"/>
                  </a:lnTo>
                  <a:lnTo>
                    <a:pt x="418117" y="121221"/>
                  </a:lnTo>
                  <a:lnTo>
                    <a:pt x="417864" y="121145"/>
                  </a:lnTo>
                  <a:lnTo>
                    <a:pt x="417775" y="121038"/>
                  </a:lnTo>
                  <a:lnTo>
                    <a:pt x="417753" y="120934"/>
                  </a:lnTo>
                  <a:lnTo>
                    <a:pt x="417742" y="120796"/>
                  </a:lnTo>
                  <a:lnTo>
                    <a:pt x="417842" y="120364"/>
                  </a:lnTo>
                  <a:lnTo>
                    <a:pt x="417852" y="120070"/>
                  </a:lnTo>
                  <a:lnTo>
                    <a:pt x="417819" y="119845"/>
                  </a:lnTo>
                  <a:lnTo>
                    <a:pt x="417764" y="119637"/>
                  </a:lnTo>
                  <a:lnTo>
                    <a:pt x="417665" y="119425"/>
                  </a:lnTo>
                  <a:lnTo>
                    <a:pt x="417577" y="119326"/>
                  </a:lnTo>
                  <a:lnTo>
                    <a:pt x="417422" y="119183"/>
                  </a:lnTo>
                  <a:lnTo>
                    <a:pt x="417146" y="118980"/>
                  </a:lnTo>
                  <a:lnTo>
                    <a:pt x="417014" y="118816"/>
                  </a:lnTo>
                  <a:lnTo>
                    <a:pt x="416970" y="118693"/>
                  </a:lnTo>
                  <a:lnTo>
                    <a:pt x="416959" y="118652"/>
                  </a:lnTo>
                  <a:lnTo>
                    <a:pt x="416959" y="118644"/>
                  </a:lnTo>
                  <a:lnTo>
                    <a:pt x="416948" y="118641"/>
                  </a:lnTo>
                  <a:lnTo>
                    <a:pt x="416948" y="118633"/>
                  </a:lnTo>
                  <a:lnTo>
                    <a:pt x="416948" y="118505"/>
                  </a:lnTo>
                  <a:lnTo>
                    <a:pt x="416926" y="118286"/>
                  </a:lnTo>
                  <a:lnTo>
                    <a:pt x="416871" y="118034"/>
                  </a:lnTo>
                  <a:lnTo>
                    <a:pt x="416815" y="117781"/>
                  </a:lnTo>
                  <a:lnTo>
                    <a:pt x="416716" y="117584"/>
                  </a:lnTo>
                  <a:lnTo>
                    <a:pt x="416385" y="117166"/>
                  </a:lnTo>
                  <a:lnTo>
                    <a:pt x="416286" y="116876"/>
                  </a:lnTo>
                  <a:lnTo>
                    <a:pt x="416275" y="116670"/>
                  </a:lnTo>
                  <a:lnTo>
                    <a:pt x="416297" y="116605"/>
                  </a:lnTo>
                  <a:lnTo>
                    <a:pt x="416319" y="116549"/>
                  </a:lnTo>
                  <a:lnTo>
                    <a:pt x="416418" y="116371"/>
                  </a:lnTo>
                  <a:lnTo>
                    <a:pt x="416694" y="116070"/>
                  </a:lnTo>
                  <a:lnTo>
                    <a:pt x="416782" y="115799"/>
                  </a:lnTo>
                  <a:lnTo>
                    <a:pt x="416782" y="115788"/>
                  </a:lnTo>
                  <a:lnTo>
                    <a:pt x="416804" y="115531"/>
                  </a:lnTo>
                  <a:lnTo>
                    <a:pt x="416760" y="115046"/>
                  </a:lnTo>
                  <a:lnTo>
                    <a:pt x="416694" y="114770"/>
                  </a:lnTo>
                  <a:lnTo>
                    <a:pt x="416705" y="114649"/>
                  </a:lnTo>
                  <a:lnTo>
                    <a:pt x="416771" y="114494"/>
                  </a:lnTo>
                  <a:lnTo>
                    <a:pt x="417003" y="114305"/>
                  </a:lnTo>
                  <a:lnTo>
                    <a:pt x="417290" y="114161"/>
                  </a:lnTo>
                  <a:lnTo>
                    <a:pt x="417422" y="114124"/>
                  </a:lnTo>
                  <a:lnTo>
                    <a:pt x="417499" y="114127"/>
                  </a:lnTo>
                  <a:lnTo>
                    <a:pt x="417599" y="114155"/>
                  </a:lnTo>
                  <a:lnTo>
                    <a:pt x="417985" y="114339"/>
                  </a:lnTo>
                  <a:lnTo>
                    <a:pt x="418261" y="114437"/>
                  </a:lnTo>
                  <a:lnTo>
                    <a:pt x="418470" y="114446"/>
                  </a:lnTo>
                  <a:lnTo>
                    <a:pt x="418680" y="114421"/>
                  </a:lnTo>
                  <a:lnTo>
                    <a:pt x="418812" y="114387"/>
                  </a:lnTo>
                  <a:lnTo>
                    <a:pt x="418890" y="114325"/>
                  </a:lnTo>
                  <a:lnTo>
                    <a:pt x="419011" y="114142"/>
                  </a:lnTo>
                  <a:lnTo>
                    <a:pt x="419221" y="113735"/>
                  </a:lnTo>
                  <a:lnTo>
                    <a:pt x="419309" y="113507"/>
                  </a:lnTo>
                  <a:lnTo>
                    <a:pt x="419530" y="113126"/>
                  </a:lnTo>
                  <a:lnTo>
                    <a:pt x="419783" y="112904"/>
                  </a:lnTo>
                  <a:lnTo>
                    <a:pt x="420026" y="112536"/>
                  </a:lnTo>
                  <a:lnTo>
                    <a:pt x="420070" y="112489"/>
                  </a:lnTo>
                  <a:lnTo>
                    <a:pt x="420368" y="112297"/>
                  </a:lnTo>
                  <a:lnTo>
                    <a:pt x="420423" y="112281"/>
                  </a:lnTo>
                  <a:lnTo>
                    <a:pt x="420511" y="112187"/>
                  </a:lnTo>
                  <a:lnTo>
                    <a:pt x="420578" y="112009"/>
                  </a:lnTo>
                  <a:lnTo>
                    <a:pt x="420600" y="111855"/>
                  </a:lnTo>
                  <a:lnTo>
                    <a:pt x="420611" y="111680"/>
                  </a:lnTo>
                  <a:lnTo>
                    <a:pt x="420567" y="111421"/>
                  </a:lnTo>
                  <a:lnTo>
                    <a:pt x="420567" y="111249"/>
                  </a:lnTo>
                  <a:lnTo>
                    <a:pt x="420611" y="110990"/>
                  </a:lnTo>
                  <a:lnTo>
                    <a:pt x="420578" y="110814"/>
                  </a:lnTo>
                  <a:lnTo>
                    <a:pt x="420467" y="110521"/>
                  </a:lnTo>
                  <a:lnTo>
                    <a:pt x="420434" y="110383"/>
                  </a:lnTo>
                  <a:lnTo>
                    <a:pt x="420434" y="110174"/>
                  </a:lnTo>
                  <a:lnTo>
                    <a:pt x="420489" y="109932"/>
                  </a:lnTo>
                  <a:lnTo>
                    <a:pt x="420500" y="109639"/>
                  </a:lnTo>
                  <a:lnTo>
                    <a:pt x="420556" y="109545"/>
                  </a:lnTo>
                  <a:lnTo>
                    <a:pt x="420578" y="109523"/>
                  </a:lnTo>
                  <a:lnTo>
                    <a:pt x="420732" y="109384"/>
                  </a:lnTo>
                  <a:lnTo>
                    <a:pt x="421328" y="108933"/>
                  </a:lnTo>
                  <a:lnTo>
                    <a:pt x="421505" y="108696"/>
                  </a:lnTo>
                  <a:lnTo>
                    <a:pt x="421659" y="108310"/>
                  </a:lnTo>
                  <a:lnTo>
                    <a:pt x="421769" y="107939"/>
                  </a:lnTo>
                  <a:lnTo>
                    <a:pt x="421891" y="107487"/>
                  </a:lnTo>
                  <a:lnTo>
                    <a:pt x="421979" y="107264"/>
                  </a:lnTo>
                  <a:lnTo>
                    <a:pt x="422045" y="107021"/>
                  </a:lnTo>
                  <a:lnTo>
                    <a:pt x="422144" y="106520"/>
                  </a:lnTo>
                  <a:lnTo>
                    <a:pt x="422277" y="106165"/>
                  </a:lnTo>
                  <a:lnTo>
                    <a:pt x="422464" y="105871"/>
                  </a:lnTo>
                  <a:lnTo>
                    <a:pt x="422519" y="105753"/>
                  </a:lnTo>
                  <a:lnTo>
                    <a:pt x="422553" y="105386"/>
                  </a:lnTo>
                  <a:lnTo>
                    <a:pt x="422773" y="105068"/>
                  </a:lnTo>
                  <a:lnTo>
                    <a:pt x="422850" y="104915"/>
                  </a:lnTo>
                  <a:lnTo>
                    <a:pt x="422873" y="104794"/>
                  </a:lnTo>
                  <a:lnTo>
                    <a:pt x="422862" y="104656"/>
                  </a:lnTo>
                  <a:lnTo>
                    <a:pt x="422773" y="104360"/>
                  </a:lnTo>
                  <a:lnTo>
                    <a:pt x="422674" y="104101"/>
                  </a:lnTo>
                  <a:lnTo>
                    <a:pt x="422630" y="103633"/>
                  </a:lnTo>
                  <a:lnTo>
                    <a:pt x="422332" y="102925"/>
                  </a:lnTo>
                  <a:lnTo>
                    <a:pt x="422288" y="102864"/>
                  </a:lnTo>
                  <a:lnTo>
                    <a:pt x="422189" y="102781"/>
                  </a:lnTo>
                  <a:lnTo>
                    <a:pt x="421736" y="102502"/>
                  </a:lnTo>
                  <a:lnTo>
                    <a:pt x="421637" y="102412"/>
                  </a:lnTo>
                  <a:lnTo>
                    <a:pt x="421571" y="102348"/>
                  </a:lnTo>
                  <a:lnTo>
                    <a:pt x="421515" y="102252"/>
                  </a:lnTo>
                  <a:lnTo>
                    <a:pt x="421449" y="102062"/>
                  </a:lnTo>
                  <a:lnTo>
                    <a:pt x="421394" y="101955"/>
                  </a:lnTo>
                  <a:lnTo>
                    <a:pt x="421240" y="101812"/>
                  </a:lnTo>
                  <a:lnTo>
                    <a:pt x="421229" y="101792"/>
                  </a:lnTo>
                  <a:lnTo>
                    <a:pt x="421118" y="101577"/>
                  </a:lnTo>
                  <a:lnTo>
                    <a:pt x="421008" y="101177"/>
                  </a:lnTo>
                  <a:lnTo>
                    <a:pt x="420809" y="101030"/>
                  </a:lnTo>
                  <a:lnTo>
                    <a:pt x="420600" y="100907"/>
                  </a:lnTo>
                  <a:lnTo>
                    <a:pt x="420556" y="100856"/>
                  </a:lnTo>
                  <a:lnTo>
                    <a:pt x="420357" y="100300"/>
                  </a:lnTo>
                  <a:lnTo>
                    <a:pt x="420335" y="100063"/>
                  </a:lnTo>
                  <a:lnTo>
                    <a:pt x="420489" y="99781"/>
                  </a:lnTo>
                  <a:lnTo>
                    <a:pt x="420655" y="99359"/>
                  </a:lnTo>
                  <a:lnTo>
                    <a:pt x="420776" y="99158"/>
                  </a:lnTo>
                  <a:lnTo>
                    <a:pt x="420876" y="98938"/>
                  </a:lnTo>
                  <a:lnTo>
                    <a:pt x="420920" y="98727"/>
                  </a:lnTo>
                  <a:lnTo>
                    <a:pt x="420898" y="98479"/>
                  </a:lnTo>
                  <a:lnTo>
                    <a:pt x="420898" y="98464"/>
                  </a:lnTo>
                  <a:lnTo>
                    <a:pt x="420831" y="98357"/>
                  </a:lnTo>
                  <a:lnTo>
                    <a:pt x="420699" y="98048"/>
                  </a:lnTo>
                  <a:lnTo>
                    <a:pt x="420600" y="97737"/>
                  </a:lnTo>
                  <a:lnTo>
                    <a:pt x="420467" y="97418"/>
                  </a:lnTo>
                  <a:lnTo>
                    <a:pt x="420247" y="97092"/>
                  </a:lnTo>
                  <a:lnTo>
                    <a:pt x="420037" y="96711"/>
                  </a:lnTo>
                  <a:lnTo>
                    <a:pt x="419772" y="96409"/>
                  </a:lnTo>
                  <a:lnTo>
                    <a:pt x="419629" y="96201"/>
                  </a:lnTo>
                  <a:lnTo>
                    <a:pt x="419386" y="95915"/>
                  </a:lnTo>
                  <a:lnTo>
                    <a:pt x="419221" y="95761"/>
                  </a:lnTo>
                  <a:lnTo>
                    <a:pt x="419033" y="95605"/>
                  </a:lnTo>
                  <a:lnTo>
                    <a:pt x="417941" y="94971"/>
                  </a:lnTo>
                  <a:lnTo>
                    <a:pt x="417577" y="94825"/>
                  </a:lnTo>
                  <a:lnTo>
                    <a:pt x="416926" y="94630"/>
                  </a:lnTo>
                  <a:lnTo>
                    <a:pt x="416749" y="94548"/>
                  </a:lnTo>
                  <a:lnTo>
                    <a:pt x="416374" y="94305"/>
                  </a:lnTo>
                  <a:lnTo>
                    <a:pt x="416264" y="94264"/>
                  </a:lnTo>
                  <a:lnTo>
                    <a:pt x="416153" y="94193"/>
                  </a:lnTo>
                  <a:lnTo>
                    <a:pt x="415701" y="93798"/>
                  </a:lnTo>
                  <a:lnTo>
                    <a:pt x="415436" y="93612"/>
                  </a:lnTo>
                  <a:lnTo>
                    <a:pt x="414896" y="93322"/>
                  </a:lnTo>
                  <a:lnTo>
                    <a:pt x="414576" y="93060"/>
                  </a:lnTo>
                  <a:lnTo>
                    <a:pt x="414443" y="92992"/>
                  </a:lnTo>
                  <a:lnTo>
                    <a:pt x="414212" y="92924"/>
                  </a:lnTo>
                  <a:lnTo>
                    <a:pt x="414057" y="92848"/>
                  </a:lnTo>
                  <a:lnTo>
                    <a:pt x="413715" y="92605"/>
                  </a:lnTo>
                  <a:lnTo>
                    <a:pt x="413417" y="92479"/>
                  </a:lnTo>
                  <a:lnTo>
                    <a:pt x="413186" y="92335"/>
                  </a:lnTo>
                  <a:lnTo>
                    <a:pt x="413053" y="92205"/>
                  </a:lnTo>
                  <a:lnTo>
                    <a:pt x="413042" y="92196"/>
                  </a:lnTo>
                  <a:lnTo>
                    <a:pt x="412921" y="91954"/>
                  </a:lnTo>
                  <a:lnTo>
                    <a:pt x="412832" y="91825"/>
                  </a:lnTo>
                  <a:lnTo>
                    <a:pt x="412678" y="91669"/>
                  </a:lnTo>
                  <a:lnTo>
                    <a:pt x="412435" y="91534"/>
                  </a:lnTo>
                  <a:lnTo>
                    <a:pt x="412182" y="91472"/>
                  </a:lnTo>
                  <a:lnTo>
                    <a:pt x="412060" y="91410"/>
                  </a:lnTo>
                  <a:lnTo>
                    <a:pt x="411829" y="91103"/>
                  </a:lnTo>
                  <a:lnTo>
                    <a:pt x="411641" y="90782"/>
                  </a:lnTo>
                  <a:lnTo>
                    <a:pt x="411498" y="90621"/>
                  </a:lnTo>
                  <a:lnTo>
                    <a:pt x="411431" y="90587"/>
                  </a:lnTo>
                  <a:lnTo>
                    <a:pt x="411376" y="90581"/>
                  </a:lnTo>
                  <a:lnTo>
                    <a:pt x="411166" y="90556"/>
                  </a:lnTo>
                  <a:lnTo>
                    <a:pt x="411067" y="90485"/>
                  </a:lnTo>
                  <a:lnTo>
                    <a:pt x="411023" y="90395"/>
                  </a:lnTo>
                  <a:lnTo>
                    <a:pt x="411012" y="90299"/>
                  </a:lnTo>
                  <a:lnTo>
                    <a:pt x="411023" y="90074"/>
                  </a:lnTo>
                  <a:lnTo>
                    <a:pt x="411012" y="89983"/>
                  </a:lnTo>
                  <a:lnTo>
                    <a:pt x="411012" y="89904"/>
                  </a:lnTo>
                  <a:lnTo>
                    <a:pt x="410924" y="89887"/>
                  </a:lnTo>
                  <a:lnTo>
                    <a:pt x="410924" y="89886"/>
                  </a:lnTo>
                  <a:lnTo>
                    <a:pt x="410681" y="89775"/>
                  </a:lnTo>
                  <a:lnTo>
                    <a:pt x="410648" y="89768"/>
                  </a:lnTo>
                  <a:lnTo>
                    <a:pt x="410306" y="89681"/>
                  </a:lnTo>
                  <a:lnTo>
                    <a:pt x="409854" y="89625"/>
                  </a:lnTo>
                  <a:lnTo>
                    <a:pt x="409666" y="89578"/>
                  </a:lnTo>
                  <a:lnTo>
                    <a:pt x="409501" y="89504"/>
                  </a:lnTo>
                  <a:lnTo>
                    <a:pt x="409192" y="89324"/>
                  </a:lnTo>
                  <a:lnTo>
                    <a:pt x="408982" y="89245"/>
                  </a:lnTo>
                  <a:lnTo>
                    <a:pt x="408662" y="89152"/>
                  </a:lnTo>
                  <a:lnTo>
                    <a:pt x="408574" y="89089"/>
                  </a:lnTo>
                  <a:lnTo>
                    <a:pt x="408507" y="89011"/>
                  </a:lnTo>
                  <a:lnTo>
                    <a:pt x="408298" y="88579"/>
                  </a:lnTo>
                  <a:lnTo>
                    <a:pt x="408188" y="88450"/>
                  </a:lnTo>
                  <a:lnTo>
                    <a:pt x="408033" y="88370"/>
                  </a:lnTo>
                  <a:lnTo>
                    <a:pt x="407680" y="88309"/>
                  </a:lnTo>
                  <a:lnTo>
                    <a:pt x="407371" y="88305"/>
                  </a:lnTo>
                  <a:lnTo>
                    <a:pt x="406764" y="88416"/>
                  </a:lnTo>
                  <a:lnTo>
                    <a:pt x="406080" y="88588"/>
                  </a:lnTo>
                  <a:lnTo>
                    <a:pt x="405650" y="88638"/>
                  </a:lnTo>
                  <a:lnTo>
                    <a:pt x="405473" y="88636"/>
                  </a:lnTo>
                  <a:lnTo>
                    <a:pt x="405242" y="88607"/>
                  </a:lnTo>
                  <a:lnTo>
                    <a:pt x="404844" y="88517"/>
                  </a:lnTo>
                  <a:lnTo>
                    <a:pt x="404514" y="88441"/>
                  </a:lnTo>
                  <a:lnTo>
                    <a:pt x="404359" y="88419"/>
                  </a:lnTo>
                  <a:lnTo>
                    <a:pt x="404072" y="88425"/>
                  </a:lnTo>
                  <a:lnTo>
                    <a:pt x="403730" y="88432"/>
                  </a:lnTo>
                  <a:lnTo>
                    <a:pt x="403465" y="88506"/>
                  </a:lnTo>
                  <a:lnTo>
                    <a:pt x="403311" y="88548"/>
                  </a:lnTo>
                  <a:lnTo>
                    <a:pt x="402737" y="88602"/>
                  </a:lnTo>
                  <a:lnTo>
                    <a:pt x="402406" y="88700"/>
                  </a:lnTo>
                  <a:lnTo>
                    <a:pt x="402153" y="88734"/>
                  </a:lnTo>
                  <a:lnTo>
                    <a:pt x="401777" y="88816"/>
                  </a:lnTo>
                  <a:lnTo>
                    <a:pt x="400917" y="88926"/>
                  </a:lnTo>
                  <a:lnTo>
                    <a:pt x="400840" y="88927"/>
                  </a:lnTo>
                  <a:lnTo>
                    <a:pt x="400685" y="88929"/>
                  </a:lnTo>
                  <a:lnTo>
                    <a:pt x="400542" y="88948"/>
                  </a:lnTo>
                  <a:lnTo>
                    <a:pt x="400122" y="88895"/>
                  </a:lnTo>
                  <a:lnTo>
                    <a:pt x="399869" y="88805"/>
                  </a:lnTo>
                  <a:lnTo>
                    <a:pt x="399593" y="88613"/>
                  </a:lnTo>
                  <a:lnTo>
                    <a:pt x="399538" y="88591"/>
                  </a:lnTo>
                  <a:lnTo>
                    <a:pt x="399405" y="88573"/>
                  </a:lnTo>
                  <a:lnTo>
                    <a:pt x="399251" y="88582"/>
                  </a:lnTo>
                  <a:lnTo>
                    <a:pt x="399140" y="88588"/>
                  </a:lnTo>
                  <a:lnTo>
                    <a:pt x="398931" y="88577"/>
                  </a:lnTo>
                  <a:lnTo>
                    <a:pt x="398721" y="88565"/>
                  </a:lnTo>
                  <a:lnTo>
                    <a:pt x="398490" y="88511"/>
                  </a:lnTo>
                  <a:lnTo>
                    <a:pt x="398368" y="88472"/>
                  </a:lnTo>
                  <a:lnTo>
                    <a:pt x="397960" y="88249"/>
                  </a:lnTo>
                  <a:lnTo>
                    <a:pt x="397243" y="87758"/>
                  </a:lnTo>
                  <a:lnTo>
                    <a:pt x="397143" y="87717"/>
                  </a:lnTo>
                  <a:lnTo>
                    <a:pt x="396934" y="87559"/>
                  </a:lnTo>
                  <a:lnTo>
                    <a:pt x="396614" y="87248"/>
                  </a:lnTo>
                  <a:lnTo>
                    <a:pt x="396570" y="87234"/>
                  </a:lnTo>
                  <a:lnTo>
                    <a:pt x="396448" y="87189"/>
                  </a:lnTo>
                  <a:lnTo>
                    <a:pt x="396305" y="87204"/>
                  </a:lnTo>
                  <a:lnTo>
                    <a:pt x="396139" y="87266"/>
                  </a:lnTo>
                  <a:lnTo>
                    <a:pt x="396029" y="87311"/>
                  </a:lnTo>
                  <a:lnTo>
                    <a:pt x="395709" y="87392"/>
                  </a:lnTo>
                  <a:lnTo>
                    <a:pt x="395301" y="87525"/>
                  </a:lnTo>
                  <a:lnTo>
                    <a:pt x="395169" y="87610"/>
                  </a:lnTo>
                  <a:lnTo>
                    <a:pt x="395025" y="87815"/>
                  </a:lnTo>
                  <a:lnTo>
                    <a:pt x="395003" y="87834"/>
                  </a:lnTo>
                  <a:lnTo>
                    <a:pt x="394893" y="87930"/>
                  </a:lnTo>
                  <a:lnTo>
                    <a:pt x="394396" y="88196"/>
                  </a:lnTo>
                  <a:lnTo>
                    <a:pt x="394297" y="88244"/>
                  </a:lnTo>
                  <a:lnTo>
                    <a:pt x="394209" y="88272"/>
                  </a:lnTo>
                  <a:lnTo>
                    <a:pt x="394076" y="88283"/>
                  </a:lnTo>
                  <a:lnTo>
                    <a:pt x="393889" y="88269"/>
                  </a:lnTo>
                  <a:lnTo>
                    <a:pt x="393580" y="88142"/>
                  </a:lnTo>
                  <a:lnTo>
                    <a:pt x="393337" y="87981"/>
                  </a:lnTo>
                  <a:lnTo>
                    <a:pt x="393205" y="87773"/>
                  </a:lnTo>
                  <a:lnTo>
                    <a:pt x="393094" y="87516"/>
                  </a:lnTo>
                  <a:lnTo>
                    <a:pt x="392907" y="87293"/>
                  </a:lnTo>
                  <a:lnTo>
                    <a:pt x="392763" y="87006"/>
                  </a:lnTo>
                  <a:lnTo>
                    <a:pt x="392675" y="86904"/>
                  </a:lnTo>
                  <a:lnTo>
                    <a:pt x="392642" y="86885"/>
                  </a:lnTo>
                  <a:lnTo>
                    <a:pt x="392499" y="86795"/>
                  </a:lnTo>
                  <a:lnTo>
                    <a:pt x="392333" y="86724"/>
                  </a:lnTo>
                  <a:lnTo>
                    <a:pt x="391991" y="86608"/>
                  </a:lnTo>
                  <a:lnTo>
                    <a:pt x="391781" y="86574"/>
                  </a:lnTo>
                  <a:lnTo>
                    <a:pt x="391539" y="86513"/>
                  </a:lnTo>
                  <a:lnTo>
                    <a:pt x="391340" y="86442"/>
                  </a:lnTo>
                  <a:lnTo>
                    <a:pt x="390866" y="86337"/>
                  </a:lnTo>
                  <a:lnTo>
                    <a:pt x="390689" y="86284"/>
                  </a:lnTo>
                  <a:lnTo>
                    <a:pt x="390369" y="86146"/>
                  </a:lnTo>
                  <a:lnTo>
                    <a:pt x="390115" y="86005"/>
                  </a:lnTo>
                  <a:lnTo>
                    <a:pt x="389917" y="85920"/>
                  </a:lnTo>
                  <a:lnTo>
                    <a:pt x="389740" y="85875"/>
                  </a:lnTo>
                  <a:lnTo>
                    <a:pt x="389641" y="85866"/>
                  </a:lnTo>
                  <a:lnTo>
                    <a:pt x="389498" y="85884"/>
                  </a:lnTo>
                  <a:lnTo>
                    <a:pt x="389189" y="85991"/>
                  </a:lnTo>
                  <a:lnTo>
                    <a:pt x="388869" y="86165"/>
                  </a:lnTo>
                  <a:lnTo>
                    <a:pt x="388637" y="86315"/>
                  </a:lnTo>
                  <a:lnTo>
                    <a:pt x="388516" y="86363"/>
                  </a:lnTo>
                  <a:lnTo>
                    <a:pt x="388328" y="86406"/>
                  </a:lnTo>
                  <a:lnTo>
                    <a:pt x="388196" y="86413"/>
                  </a:lnTo>
                  <a:lnTo>
                    <a:pt x="387390" y="86290"/>
                  </a:lnTo>
                  <a:lnTo>
                    <a:pt x="387379" y="86289"/>
                  </a:lnTo>
                  <a:lnTo>
                    <a:pt x="386938" y="86188"/>
                  </a:lnTo>
                  <a:lnTo>
                    <a:pt x="386673" y="86160"/>
                  </a:lnTo>
                  <a:lnTo>
                    <a:pt x="386508" y="86172"/>
                  </a:lnTo>
                  <a:lnTo>
                    <a:pt x="386265" y="86230"/>
                  </a:lnTo>
                  <a:lnTo>
                    <a:pt x="385901" y="86462"/>
                  </a:lnTo>
                  <a:lnTo>
                    <a:pt x="385779" y="86518"/>
                  </a:lnTo>
                  <a:lnTo>
                    <a:pt x="385713" y="86527"/>
                  </a:lnTo>
                  <a:lnTo>
                    <a:pt x="385548" y="86501"/>
                  </a:lnTo>
                  <a:lnTo>
                    <a:pt x="385371" y="86428"/>
                  </a:lnTo>
                  <a:lnTo>
                    <a:pt x="385272" y="86366"/>
                  </a:lnTo>
                  <a:lnTo>
                    <a:pt x="385250" y="86346"/>
                  </a:lnTo>
                  <a:lnTo>
                    <a:pt x="385184" y="86264"/>
                  </a:lnTo>
                  <a:lnTo>
                    <a:pt x="385073" y="86031"/>
                  </a:lnTo>
                  <a:lnTo>
                    <a:pt x="384974" y="85920"/>
                  </a:lnTo>
                  <a:lnTo>
                    <a:pt x="384809" y="85805"/>
                  </a:lnTo>
                  <a:lnTo>
                    <a:pt x="384577" y="85745"/>
                  </a:lnTo>
                  <a:lnTo>
                    <a:pt x="384323" y="85740"/>
                  </a:lnTo>
                  <a:lnTo>
                    <a:pt x="384125" y="85783"/>
                  </a:lnTo>
                  <a:lnTo>
                    <a:pt x="383860" y="85872"/>
                  </a:lnTo>
                  <a:lnTo>
                    <a:pt x="383385" y="86087"/>
                  </a:lnTo>
                  <a:lnTo>
                    <a:pt x="383297" y="86098"/>
                  </a:lnTo>
                  <a:lnTo>
                    <a:pt x="383165" y="86089"/>
                  </a:lnTo>
                  <a:lnTo>
                    <a:pt x="383087" y="86025"/>
                  </a:lnTo>
                  <a:lnTo>
                    <a:pt x="382977" y="85879"/>
                  </a:lnTo>
                  <a:lnTo>
                    <a:pt x="382900" y="85363"/>
                  </a:lnTo>
                  <a:lnTo>
                    <a:pt x="382790" y="85191"/>
                  </a:lnTo>
                  <a:lnTo>
                    <a:pt x="382778" y="85086"/>
                  </a:lnTo>
                  <a:lnTo>
                    <a:pt x="382767" y="85077"/>
                  </a:lnTo>
                  <a:lnTo>
                    <a:pt x="382679" y="84985"/>
                  </a:lnTo>
                  <a:lnTo>
                    <a:pt x="382525" y="84823"/>
                  </a:lnTo>
                  <a:lnTo>
                    <a:pt x="382436" y="84624"/>
                  </a:lnTo>
                  <a:lnTo>
                    <a:pt x="382381" y="84336"/>
                  </a:lnTo>
                  <a:lnTo>
                    <a:pt x="382392" y="84077"/>
                  </a:lnTo>
                  <a:lnTo>
                    <a:pt x="382425" y="83815"/>
                  </a:lnTo>
                  <a:lnTo>
                    <a:pt x="382436" y="83746"/>
                  </a:lnTo>
                  <a:lnTo>
                    <a:pt x="382425" y="83654"/>
                  </a:lnTo>
                  <a:lnTo>
                    <a:pt x="382392" y="83566"/>
                  </a:lnTo>
                  <a:lnTo>
                    <a:pt x="382315" y="83487"/>
                  </a:lnTo>
                  <a:lnTo>
                    <a:pt x="382205" y="83436"/>
                  </a:lnTo>
                  <a:lnTo>
                    <a:pt x="382050" y="83408"/>
                  </a:lnTo>
                  <a:lnTo>
                    <a:pt x="381543" y="83360"/>
                  </a:lnTo>
                  <a:lnTo>
                    <a:pt x="381101" y="83400"/>
                  </a:lnTo>
                  <a:lnTo>
                    <a:pt x="380837" y="83400"/>
                  </a:lnTo>
                  <a:lnTo>
                    <a:pt x="380616" y="83420"/>
                  </a:lnTo>
                  <a:lnTo>
                    <a:pt x="380506" y="83405"/>
                  </a:lnTo>
                  <a:lnTo>
                    <a:pt x="380131" y="83360"/>
                  </a:lnTo>
                  <a:lnTo>
                    <a:pt x="380075" y="83366"/>
                  </a:lnTo>
                  <a:lnTo>
                    <a:pt x="379888" y="83386"/>
                  </a:lnTo>
                  <a:lnTo>
                    <a:pt x="379766" y="83433"/>
                  </a:lnTo>
                  <a:lnTo>
                    <a:pt x="379656" y="83592"/>
                  </a:lnTo>
                  <a:lnTo>
                    <a:pt x="379579" y="83887"/>
                  </a:lnTo>
                  <a:lnTo>
                    <a:pt x="379579" y="83898"/>
                  </a:lnTo>
                  <a:lnTo>
                    <a:pt x="379469" y="84020"/>
                  </a:lnTo>
                  <a:lnTo>
                    <a:pt x="379402" y="84037"/>
                  </a:lnTo>
                  <a:lnTo>
                    <a:pt x="379027" y="84128"/>
                  </a:lnTo>
                  <a:lnTo>
                    <a:pt x="378928" y="84184"/>
                  </a:lnTo>
                  <a:lnTo>
                    <a:pt x="378597" y="84364"/>
                  </a:lnTo>
                  <a:lnTo>
                    <a:pt x="378409" y="84429"/>
                  </a:lnTo>
                  <a:lnTo>
                    <a:pt x="378343" y="84414"/>
                  </a:lnTo>
                  <a:lnTo>
                    <a:pt x="378222" y="84389"/>
                  </a:lnTo>
                  <a:lnTo>
                    <a:pt x="378023" y="84271"/>
                  </a:lnTo>
                  <a:lnTo>
                    <a:pt x="377924" y="84231"/>
                  </a:lnTo>
                  <a:lnTo>
                    <a:pt x="377736" y="84204"/>
                  </a:lnTo>
                  <a:lnTo>
                    <a:pt x="377494" y="84192"/>
                  </a:lnTo>
                  <a:lnTo>
                    <a:pt x="377372" y="84164"/>
                  </a:lnTo>
                  <a:lnTo>
                    <a:pt x="377185" y="84065"/>
                  </a:lnTo>
                  <a:lnTo>
                    <a:pt x="376942" y="83865"/>
                  </a:lnTo>
                  <a:lnTo>
                    <a:pt x="376523" y="83338"/>
                  </a:lnTo>
                  <a:lnTo>
                    <a:pt x="376126" y="82915"/>
                  </a:lnTo>
                  <a:lnTo>
                    <a:pt x="376004" y="82797"/>
                  </a:lnTo>
                  <a:lnTo>
                    <a:pt x="375585" y="82466"/>
                  </a:lnTo>
                  <a:lnTo>
                    <a:pt x="375530" y="82391"/>
                  </a:lnTo>
                  <a:lnTo>
                    <a:pt x="375497" y="82341"/>
                  </a:lnTo>
                  <a:lnTo>
                    <a:pt x="375497" y="82339"/>
                  </a:lnTo>
                  <a:lnTo>
                    <a:pt x="375331" y="82178"/>
                  </a:lnTo>
                  <a:lnTo>
                    <a:pt x="375055" y="81937"/>
                  </a:lnTo>
                  <a:lnTo>
                    <a:pt x="374691" y="81775"/>
                  </a:lnTo>
                  <a:lnTo>
                    <a:pt x="374449" y="81585"/>
                  </a:lnTo>
                  <a:lnTo>
                    <a:pt x="373709" y="81168"/>
                  </a:lnTo>
                  <a:lnTo>
                    <a:pt x="373136" y="80894"/>
                  </a:lnTo>
                  <a:lnTo>
                    <a:pt x="372816" y="80743"/>
                  </a:lnTo>
                  <a:lnTo>
                    <a:pt x="372551" y="80555"/>
                  </a:lnTo>
                  <a:lnTo>
                    <a:pt x="372176" y="80227"/>
                  </a:lnTo>
                  <a:lnTo>
                    <a:pt x="372065" y="80054"/>
                  </a:lnTo>
                  <a:lnTo>
                    <a:pt x="372021" y="79929"/>
                  </a:lnTo>
                  <a:lnTo>
                    <a:pt x="371977" y="79737"/>
                  </a:lnTo>
                  <a:lnTo>
                    <a:pt x="371889" y="79553"/>
                  </a:lnTo>
                  <a:lnTo>
                    <a:pt x="371337" y="78576"/>
                  </a:lnTo>
                  <a:lnTo>
                    <a:pt x="371161" y="78255"/>
                  </a:lnTo>
                  <a:lnTo>
                    <a:pt x="370764" y="77835"/>
                  </a:lnTo>
                  <a:lnTo>
                    <a:pt x="370499" y="77598"/>
                  </a:lnTo>
                  <a:lnTo>
                    <a:pt x="369991" y="77399"/>
                  </a:lnTo>
                  <a:lnTo>
                    <a:pt x="369550" y="77282"/>
                  </a:lnTo>
                  <a:lnTo>
                    <a:pt x="368998" y="77258"/>
                  </a:lnTo>
                  <a:lnTo>
                    <a:pt x="368689" y="77205"/>
                  </a:lnTo>
                  <a:lnTo>
                    <a:pt x="368281" y="77135"/>
                  </a:lnTo>
                  <a:lnTo>
                    <a:pt x="368060" y="77060"/>
                  </a:lnTo>
                  <a:lnTo>
                    <a:pt x="367884" y="76766"/>
                  </a:lnTo>
                  <a:lnTo>
                    <a:pt x="367652" y="76387"/>
                  </a:lnTo>
                  <a:lnTo>
                    <a:pt x="367509" y="76077"/>
                  </a:lnTo>
                  <a:lnTo>
                    <a:pt x="367442" y="76004"/>
                  </a:lnTo>
                  <a:lnTo>
                    <a:pt x="367376" y="75979"/>
                  </a:lnTo>
                  <a:lnTo>
                    <a:pt x="367156" y="75922"/>
                  </a:lnTo>
                  <a:lnTo>
                    <a:pt x="367012" y="75900"/>
                  </a:lnTo>
                  <a:lnTo>
                    <a:pt x="366803" y="75868"/>
                  </a:lnTo>
                  <a:lnTo>
                    <a:pt x="366637" y="75896"/>
                  </a:lnTo>
                  <a:lnTo>
                    <a:pt x="366582" y="75906"/>
                  </a:lnTo>
                  <a:lnTo>
                    <a:pt x="366240" y="75953"/>
                  </a:lnTo>
                  <a:lnTo>
                    <a:pt x="366218" y="75954"/>
                  </a:lnTo>
                  <a:lnTo>
                    <a:pt x="366008" y="75970"/>
                  </a:lnTo>
                  <a:lnTo>
                    <a:pt x="365721" y="75959"/>
                  </a:lnTo>
                  <a:lnTo>
                    <a:pt x="365556" y="75953"/>
                  </a:lnTo>
                  <a:lnTo>
                    <a:pt x="365512" y="75942"/>
                  </a:lnTo>
                  <a:lnTo>
                    <a:pt x="365368" y="75908"/>
                  </a:lnTo>
                  <a:lnTo>
                    <a:pt x="365170" y="75804"/>
                  </a:lnTo>
                  <a:lnTo>
                    <a:pt x="365082" y="75727"/>
                  </a:lnTo>
                  <a:lnTo>
                    <a:pt x="364949" y="75671"/>
                  </a:lnTo>
                  <a:lnTo>
                    <a:pt x="364728" y="75433"/>
                  </a:lnTo>
                  <a:lnTo>
                    <a:pt x="364386" y="74943"/>
                  </a:lnTo>
                  <a:lnTo>
                    <a:pt x="363967" y="74523"/>
                  </a:lnTo>
                  <a:lnTo>
                    <a:pt x="363746" y="74392"/>
                  </a:lnTo>
                  <a:lnTo>
                    <a:pt x="363438" y="74292"/>
                  </a:lnTo>
                  <a:lnTo>
                    <a:pt x="363129" y="74282"/>
                  </a:lnTo>
                  <a:lnTo>
                    <a:pt x="362875" y="74228"/>
                  </a:lnTo>
                  <a:lnTo>
                    <a:pt x="362235" y="74315"/>
                  </a:lnTo>
                  <a:lnTo>
                    <a:pt x="361760" y="74315"/>
                  </a:lnTo>
                  <a:lnTo>
                    <a:pt x="361419" y="74162"/>
                  </a:lnTo>
                  <a:lnTo>
                    <a:pt x="361043" y="73751"/>
                  </a:lnTo>
                  <a:lnTo>
                    <a:pt x="360635" y="73375"/>
                  </a:lnTo>
                  <a:lnTo>
                    <a:pt x="360381" y="72963"/>
                  </a:lnTo>
                  <a:lnTo>
                    <a:pt x="360304" y="72641"/>
                  </a:lnTo>
                  <a:lnTo>
                    <a:pt x="359576" y="72100"/>
                  </a:lnTo>
                  <a:lnTo>
                    <a:pt x="358991" y="71308"/>
                  </a:lnTo>
                  <a:lnTo>
                    <a:pt x="358583" y="71052"/>
                  </a:lnTo>
                  <a:lnTo>
                    <a:pt x="358208" y="70694"/>
                  </a:lnTo>
                  <a:lnTo>
                    <a:pt x="357866" y="70318"/>
                  </a:lnTo>
                  <a:lnTo>
                    <a:pt x="357557" y="70147"/>
                  </a:lnTo>
                  <a:lnTo>
                    <a:pt x="357469" y="69890"/>
                  </a:lnTo>
                  <a:lnTo>
                    <a:pt x="356928" y="69498"/>
                  </a:lnTo>
                  <a:lnTo>
                    <a:pt x="356398" y="69259"/>
                  </a:lnTo>
                  <a:lnTo>
                    <a:pt x="356001" y="69139"/>
                  </a:lnTo>
                  <a:lnTo>
                    <a:pt x="355549" y="68843"/>
                  </a:lnTo>
                  <a:lnTo>
                    <a:pt x="354975" y="68508"/>
                  </a:lnTo>
                  <a:lnTo>
                    <a:pt x="354732" y="68148"/>
                  </a:lnTo>
                  <a:lnTo>
                    <a:pt x="354424" y="68114"/>
                  </a:lnTo>
                  <a:lnTo>
                    <a:pt x="354104" y="67961"/>
                  </a:lnTo>
                  <a:lnTo>
                    <a:pt x="353883" y="67653"/>
                  </a:lnTo>
                  <a:lnTo>
                    <a:pt x="353784" y="67397"/>
                  </a:lnTo>
                  <a:lnTo>
                    <a:pt x="353011" y="67295"/>
                  </a:lnTo>
                  <a:lnTo>
                    <a:pt x="352415" y="67192"/>
                  </a:lnTo>
                  <a:lnTo>
                    <a:pt x="352084" y="67106"/>
                  </a:lnTo>
                  <a:lnTo>
                    <a:pt x="351809" y="66884"/>
                  </a:lnTo>
                  <a:lnTo>
                    <a:pt x="351511" y="66526"/>
                  </a:lnTo>
                  <a:lnTo>
                    <a:pt x="351014" y="66218"/>
                  </a:lnTo>
                  <a:lnTo>
                    <a:pt x="350463" y="66150"/>
                  </a:lnTo>
                  <a:lnTo>
                    <a:pt x="349525" y="66047"/>
                  </a:lnTo>
                  <a:lnTo>
                    <a:pt x="348973" y="66030"/>
                  </a:lnTo>
                  <a:lnTo>
                    <a:pt x="348653" y="65894"/>
                  </a:lnTo>
                  <a:lnTo>
                    <a:pt x="348609" y="65793"/>
                  </a:lnTo>
                  <a:lnTo>
                    <a:pt x="348565" y="65672"/>
                  </a:lnTo>
                  <a:lnTo>
                    <a:pt x="348168" y="65432"/>
                  </a:lnTo>
                  <a:lnTo>
                    <a:pt x="347693" y="65313"/>
                  </a:lnTo>
                  <a:lnTo>
                    <a:pt x="347230" y="65296"/>
                  </a:lnTo>
                  <a:lnTo>
                    <a:pt x="346513" y="65226"/>
                  </a:lnTo>
                  <a:lnTo>
                    <a:pt x="345884" y="65108"/>
                  </a:lnTo>
                  <a:lnTo>
                    <a:pt x="345752" y="65051"/>
                  </a:lnTo>
                  <a:lnTo>
                    <a:pt x="345454" y="64919"/>
                  </a:lnTo>
                  <a:lnTo>
                    <a:pt x="344946" y="64404"/>
                  </a:lnTo>
                  <a:lnTo>
                    <a:pt x="344759" y="64408"/>
                  </a:lnTo>
                  <a:lnTo>
                    <a:pt x="344108" y="64322"/>
                  </a:lnTo>
                  <a:lnTo>
                    <a:pt x="343523" y="64117"/>
                  </a:lnTo>
                  <a:lnTo>
                    <a:pt x="343269" y="63827"/>
                  </a:lnTo>
                  <a:lnTo>
                    <a:pt x="342828" y="63336"/>
                  </a:lnTo>
                  <a:lnTo>
                    <a:pt x="342342" y="63092"/>
                  </a:lnTo>
                  <a:lnTo>
                    <a:pt x="341846" y="63092"/>
                  </a:lnTo>
                  <a:lnTo>
                    <a:pt x="341371" y="63075"/>
                  </a:lnTo>
                  <a:lnTo>
                    <a:pt x="341029" y="62802"/>
                  </a:lnTo>
                  <a:lnTo>
                    <a:pt x="340687" y="62380"/>
                  </a:lnTo>
                  <a:lnTo>
                    <a:pt x="340003" y="62204"/>
                  </a:lnTo>
                  <a:lnTo>
                    <a:pt x="339639" y="62204"/>
                  </a:lnTo>
                  <a:lnTo>
                    <a:pt x="339419" y="62221"/>
                  </a:lnTo>
                  <a:lnTo>
                    <a:pt x="339187" y="62392"/>
                  </a:lnTo>
                  <a:lnTo>
                    <a:pt x="338856" y="62486"/>
                  </a:lnTo>
                  <a:lnTo>
                    <a:pt x="338657" y="62580"/>
                  </a:lnTo>
                  <a:lnTo>
                    <a:pt x="338293" y="62580"/>
                  </a:lnTo>
                  <a:lnTo>
                    <a:pt x="337973" y="62464"/>
                  </a:lnTo>
                  <a:lnTo>
                    <a:pt x="337311" y="62279"/>
                  </a:lnTo>
                  <a:lnTo>
                    <a:pt x="337124" y="62226"/>
                  </a:lnTo>
                  <a:lnTo>
                    <a:pt x="336892" y="62259"/>
                  </a:lnTo>
                  <a:lnTo>
                    <a:pt x="336671" y="62366"/>
                  </a:lnTo>
                  <a:lnTo>
                    <a:pt x="336539" y="62480"/>
                  </a:lnTo>
                  <a:lnTo>
                    <a:pt x="336307" y="62810"/>
                  </a:lnTo>
                  <a:lnTo>
                    <a:pt x="336142" y="62911"/>
                  </a:lnTo>
                  <a:lnTo>
                    <a:pt x="335921" y="62881"/>
                  </a:lnTo>
                  <a:lnTo>
                    <a:pt x="335811" y="62750"/>
                  </a:lnTo>
                  <a:lnTo>
                    <a:pt x="335711" y="62548"/>
                  </a:lnTo>
                  <a:lnTo>
                    <a:pt x="335414" y="62312"/>
                  </a:lnTo>
                  <a:lnTo>
                    <a:pt x="334487" y="62102"/>
                  </a:lnTo>
                  <a:lnTo>
                    <a:pt x="334068" y="61999"/>
                  </a:lnTo>
                  <a:lnTo>
                    <a:pt x="333593" y="61880"/>
                  </a:lnTo>
                  <a:lnTo>
                    <a:pt x="333218" y="61948"/>
                  </a:lnTo>
                  <a:lnTo>
                    <a:pt x="333041" y="61993"/>
                  </a:lnTo>
                  <a:lnTo>
                    <a:pt x="332346" y="61777"/>
                  </a:lnTo>
                  <a:lnTo>
                    <a:pt x="331883" y="61777"/>
                  </a:lnTo>
                  <a:lnTo>
                    <a:pt x="331287" y="61692"/>
                  </a:lnTo>
                  <a:lnTo>
                    <a:pt x="331067" y="61549"/>
                  </a:lnTo>
                  <a:lnTo>
                    <a:pt x="330989" y="61504"/>
                  </a:lnTo>
                  <a:lnTo>
                    <a:pt x="330669" y="61231"/>
                  </a:lnTo>
                  <a:lnTo>
                    <a:pt x="330449" y="61145"/>
                  </a:lnTo>
                  <a:lnTo>
                    <a:pt x="330040" y="60974"/>
                  </a:lnTo>
                  <a:lnTo>
                    <a:pt x="329401" y="60616"/>
                  </a:lnTo>
                  <a:lnTo>
                    <a:pt x="328992" y="60342"/>
                  </a:lnTo>
                  <a:lnTo>
                    <a:pt x="328374" y="59724"/>
                  </a:lnTo>
                  <a:lnTo>
                    <a:pt x="328154" y="59299"/>
                  </a:lnTo>
                  <a:lnTo>
                    <a:pt x="328121" y="58835"/>
                  </a:lnTo>
                  <a:lnTo>
                    <a:pt x="327911" y="58647"/>
                  </a:lnTo>
                  <a:lnTo>
                    <a:pt x="327304" y="58269"/>
                  </a:lnTo>
                  <a:lnTo>
                    <a:pt x="327249" y="58238"/>
                  </a:lnTo>
                  <a:lnTo>
                    <a:pt x="326764" y="58117"/>
                  </a:lnTo>
                  <a:lnTo>
                    <a:pt x="326455" y="57988"/>
                  </a:lnTo>
                  <a:lnTo>
                    <a:pt x="326113" y="57808"/>
                  </a:lnTo>
                  <a:lnTo>
                    <a:pt x="325374" y="57426"/>
                  </a:lnTo>
                  <a:lnTo>
                    <a:pt x="325230" y="57394"/>
                  </a:lnTo>
                  <a:lnTo>
                    <a:pt x="325076" y="57378"/>
                  </a:lnTo>
                  <a:lnTo>
                    <a:pt x="324987" y="57338"/>
                  </a:lnTo>
                  <a:lnTo>
                    <a:pt x="324855" y="57243"/>
                  </a:lnTo>
                  <a:lnTo>
                    <a:pt x="324701" y="57165"/>
                  </a:lnTo>
                  <a:lnTo>
                    <a:pt x="324601" y="57144"/>
                  </a:lnTo>
                  <a:lnTo>
                    <a:pt x="324513" y="57104"/>
                  </a:lnTo>
                  <a:lnTo>
                    <a:pt x="324414" y="57027"/>
                  </a:lnTo>
                  <a:lnTo>
                    <a:pt x="324281" y="56876"/>
                  </a:lnTo>
                  <a:lnTo>
                    <a:pt x="324215" y="56837"/>
                  </a:lnTo>
                  <a:lnTo>
                    <a:pt x="324204" y="56825"/>
                  </a:lnTo>
                  <a:lnTo>
                    <a:pt x="324094" y="56780"/>
                  </a:lnTo>
                  <a:lnTo>
                    <a:pt x="323564" y="56371"/>
                  </a:lnTo>
                  <a:lnTo>
                    <a:pt x="322803" y="56025"/>
                  </a:lnTo>
                  <a:lnTo>
                    <a:pt x="322361" y="55719"/>
                  </a:lnTo>
                  <a:lnTo>
                    <a:pt x="322008" y="55549"/>
                  </a:lnTo>
                  <a:lnTo>
                    <a:pt x="321843" y="55473"/>
                  </a:lnTo>
                  <a:lnTo>
                    <a:pt x="321534" y="55111"/>
                  </a:lnTo>
                  <a:lnTo>
                    <a:pt x="321115" y="54582"/>
                  </a:lnTo>
                  <a:lnTo>
                    <a:pt x="320662" y="54124"/>
                  </a:lnTo>
                  <a:lnTo>
                    <a:pt x="320056" y="53401"/>
                  </a:lnTo>
                  <a:lnTo>
                    <a:pt x="319769" y="52795"/>
                  </a:lnTo>
                  <a:lnTo>
                    <a:pt x="319647" y="52520"/>
                  </a:lnTo>
                  <a:lnTo>
                    <a:pt x="319504" y="52214"/>
                  </a:lnTo>
                  <a:lnTo>
                    <a:pt x="319239" y="51751"/>
                  </a:lnTo>
                  <a:lnTo>
                    <a:pt x="318676" y="51303"/>
                  </a:lnTo>
                  <a:lnTo>
                    <a:pt x="318235" y="50874"/>
                  </a:lnTo>
                  <a:lnTo>
                    <a:pt x="317970" y="50521"/>
                  </a:lnTo>
                  <a:lnTo>
                    <a:pt x="317893" y="50063"/>
                  </a:lnTo>
                  <a:lnTo>
                    <a:pt x="317926" y="49758"/>
                  </a:lnTo>
                  <a:lnTo>
                    <a:pt x="318026" y="49357"/>
                  </a:lnTo>
                  <a:lnTo>
                    <a:pt x="317948" y="49024"/>
                  </a:lnTo>
                  <a:lnTo>
                    <a:pt x="317750" y="48528"/>
                  </a:lnTo>
                  <a:lnTo>
                    <a:pt x="317529" y="48089"/>
                  </a:lnTo>
                  <a:lnTo>
                    <a:pt x="317154" y="47488"/>
                  </a:lnTo>
                  <a:lnTo>
                    <a:pt x="316735" y="46724"/>
                  </a:lnTo>
                  <a:lnTo>
                    <a:pt x="316591" y="46086"/>
                  </a:lnTo>
                  <a:lnTo>
                    <a:pt x="316470" y="45590"/>
                  </a:lnTo>
                  <a:lnTo>
                    <a:pt x="315907" y="44510"/>
                  </a:lnTo>
                  <a:lnTo>
                    <a:pt x="315333" y="43501"/>
                  </a:lnTo>
                  <a:lnTo>
                    <a:pt x="315013" y="42871"/>
                  </a:lnTo>
                  <a:lnTo>
                    <a:pt x="314925" y="42337"/>
                  </a:lnTo>
                  <a:lnTo>
                    <a:pt x="314749" y="41723"/>
                  </a:lnTo>
                  <a:lnTo>
                    <a:pt x="314539" y="40886"/>
                  </a:lnTo>
                  <a:lnTo>
                    <a:pt x="314462" y="40658"/>
                  </a:lnTo>
                  <a:lnTo>
                    <a:pt x="314363" y="40297"/>
                  </a:lnTo>
                  <a:lnTo>
                    <a:pt x="314175" y="39801"/>
                  </a:lnTo>
                  <a:lnTo>
                    <a:pt x="314065" y="39344"/>
                  </a:lnTo>
                  <a:lnTo>
                    <a:pt x="313767" y="38627"/>
                  </a:lnTo>
                  <a:lnTo>
                    <a:pt x="313656" y="38306"/>
                  </a:lnTo>
                  <a:lnTo>
                    <a:pt x="313535" y="38006"/>
                  </a:lnTo>
                  <a:lnTo>
                    <a:pt x="313502" y="37665"/>
                  </a:lnTo>
                  <a:lnTo>
                    <a:pt x="313480" y="37315"/>
                  </a:lnTo>
                  <a:lnTo>
                    <a:pt x="313403" y="36794"/>
                  </a:lnTo>
                  <a:lnTo>
                    <a:pt x="313215" y="35652"/>
                  </a:lnTo>
                  <a:lnTo>
                    <a:pt x="313116" y="35291"/>
                  </a:lnTo>
                  <a:lnTo>
                    <a:pt x="313005" y="35101"/>
                  </a:lnTo>
                  <a:lnTo>
                    <a:pt x="312752" y="34930"/>
                  </a:lnTo>
                  <a:lnTo>
                    <a:pt x="312542" y="34750"/>
                  </a:lnTo>
                  <a:lnTo>
                    <a:pt x="312421" y="34550"/>
                  </a:lnTo>
                  <a:lnTo>
                    <a:pt x="312366" y="34219"/>
                  </a:lnTo>
                  <a:lnTo>
                    <a:pt x="312288" y="33688"/>
                  </a:lnTo>
                  <a:lnTo>
                    <a:pt x="312189" y="33147"/>
                  </a:lnTo>
                  <a:lnTo>
                    <a:pt x="311957" y="32567"/>
                  </a:lnTo>
                  <a:lnTo>
                    <a:pt x="311560" y="32156"/>
                  </a:lnTo>
                  <a:lnTo>
                    <a:pt x="311494" y="31890"/>
                  </a:lnTo>
                  <a:lnTo>
                    <a:pt x="311626" y="31585"/>
                  </a:lnTo>
                  <a:lnTo>
                    <a:pt x="311825" y="31100"/>
                  </a:lnTo>
                  <a:lnTo>
                    <a:pt x="312001" y="30893"/>
                  </a:lnTo>
                  <a:lnTo>
                    <a:pt x="312211" y="30735"/>
                  </a:lnTo>
                  <a:lnTo>
                    <a:pt x="312586" y="30527"/>
                  </a:lnTo>
                  <a:lnTo>
                    <a:pt x="312818" y="30341"/>
                  </a:lnTo>
                  <a:lnTo>
                    <a:pt x="313050" y="29916"/>
                  </a:lnTo>
                  <a:lnTo>
                    <a:pt x="313138" y="29656"/>
                  </a:lnTo>
                  <a:lnTo>
                    <a:pt x="313314" y="28533"/>
                  </a:lnTo>
                  <a:lnTo>
                    <a:pt x="313513" y="27657"/>
                  </a:lnTo>
                  <a:lnTo>
                    <a:pt x="313656" y="26787"/>
                  </a:lnTo>
                  <a:lnTo>
                    <a:pt x="313789" y="26425"/>
                  </a:lnTo>
                  <a:lnTo>
                    <a:pt x="314164" y="25733"/>
                  </a:lnTo>
                  <a:lnTo>
                    <a:pt x="314351" y="25227"/>
                  </a:lnTo>
                  <a:lnTo>
                    <a:pt x="314572" y="24444"/>
                  </a:lnTo>
                  <a:lnTo>
                    <a:pt x="314826" y="23327"/>
                  </a:lnTo>
                  <a:lnTo>
                    <a:pt x="314782" y="23143"/>
                  </a:lnTo>
                  <a:lnTo>
                    <a:pt x="314418" y="22329"/>
                  </a:lnTo>
                  <a:lnTo>
                    <a:pt x="314208" y="21975"/>
                  </a:lnTo>
                  <a:lnTo>
                    <a:pt x="314120" y="21696"/>
                  </a:lnTo>
                  <a:lnTo>
                    <a:pt x="314098" y="21190"/>
                  </a:lnTo>
                  <a:lnTo>
                    <a:pt x="314120" y="20741"/>
                  </a:lnTo>
                  <a:lnTo>
                    <a:pt x="314076" y="20465"/>
                  </a:lnTo>
                  <a:lnTo>
                    <a:pt x="313976" y="20156"/>
                  </a:lnTo>
                  <a:lnTo>
                    <a:pt x="313921" y="19470"/>
                  </a:lnTo>
                  <a:lnTo>
                    <a:pt x="313921" y="19324"/>
                  </a:lnTo>
                  <a:lnTo>
                    <a:pt x="313888" y="18704"/>
                  </a:lnTo>
                  <a:lnTo>
                    <a:pt x="313789" y="18428"/>
                  </a:lnTo>
                  <a:lnTo>
                    <a:pt x="313667" y="18247"/>
                  </a:lnTo>
                  <a:lnTo>
                    <a:pt x="313546" y="18142"/>
                  </a:lnTo>
                  <a:lnTo>
                    <a:pt x="313237" y="18023"/>
                  </a:lnTo>
                  <a:lnTo>
                    <a:pt x="313061" y="17866"/>
                  </a:lnTo>
                  <a:lnTo>
                    <a:pt x="312983" y="17632"/>
                  </a:lnTo>
                  <a:lnTo>
                    <a:pt x="312895" y="16766"/>
                  </a:lnTo>
                  <a:lnTo>
                    <a:pt x="312641" y="16171"/>
                  </a:lnTo>
                  <a:lnTo>
                    <a:pt x="312542" y="15747"/>
                  </a:lnTo>
                  <a:lnTo>
                    <a:pt x="312443" y="15152"/>
                  </a:lnTo>
                  <a:lnTo>
                    <a:pt x="312332" y="14790"/>
                  </a:lnTo>
                  <a:lnTo>
                    <a:pt x="312299" y="14629"/>
                  </a:lnTo>
                  <a:lnTo>
                    <a:pt x="312299" y="14623"/>
                  </a:lnTo>
                  <a:lnTo>
                    <a:pt x="312123" y="14275"/>
                  </a:lnTo>
                  <a:lnTo>
                    <a:pt x="311693" y="13761"/>
                  </a:lnTo>
                  <a:lnTo>
                    <a:pt x="311350" y="13461"/>
                  </a:lnTo>
                  <a:lnTo>
                    <a:pt x="311119" y="13197"/>
                  </a:lnTo>
                  <a:lnTo>
                    <a:pt x="310931" y="12750"/>
                  </a:lnTo>
                  <a:lnTo>
                    <a:pt x="310865" y="12147"/>
                  </a:lnTo>
                  <a:lnTo>
                    <a:pt x="311009" y="11562"/>
                  </a:lnTo>
                  <a:lnTo>
                    <a:pt x="310986" y="9742"/>
                  </a:lnTo>
                  <a:lnTo>
                    <a:pt x="311064" y="8805"/>
                  </a:lnTo>
                  <a:lnTo>
                    <a:pt x="311064" y="8486"/>
                  </a:lnTo>
                  <a:lnTo>
                    <a:pt x="311031" y="8221"/>
                  </a:lnTo>
                  <a:lnTo>
                    <a:pt x="310545" y="7269"/>
                  </a:lnTo>
                  <a:lnTo>
                    <a:pt x="309949" y="6879"/>
                  </a:lnTo>
                  <a:lnTo>
                    <a:pt x="309530" y="6503"/>
                  </a:lnTo>
                  <a:lnTo>
                    <a:pt x="308879" y="6076"/>
                  </a:lnTo>
                  <a:lnTo>
                    <a:pt x="308007" y="5666"/>
                  </a:lnTo>
                  <a:lnTo>
                    <a:pt x="307224" y="5102"/>
                  </a:lnTo>
                  <a:lnTo>
                    <a:pt x="306827" y="4769"/>
                  </a:lnTo>
                  <a:lnTo>
                    <a:pt x="306518" y="4504"/>
                  </a:lnTo>
                  <a:lnTo>
                    <a:pt x="305768" y="3804"/>
                  </a:lnTo>
                  <a:lnTo>
                    <a:pt x="305371" y="3736"/>
                  </a:lnTo>
                  <a:lnTo>
                    <a:pt x="304709" y="3377"/>
                  </a:lnTo>
                  <a:lnTo>
                    <a:pt x="304300" y="2796"/>
                  </a:lnTo>
                  <a:lnTo>
                    <a:pt x="303782" y="2284"/>
                  </a:lnTo>
                  <a:lnTo>
                    <a:pt x="302679" y="1480"/>
                  </a:lnTo>
                  <a:lnTo>
                    <a:pt x="302094" y="1238"/>
                  </a:lnTo>
                  <a:lnTo>
                    <a:pt x="301465" y="980"/>
                  </a:lnTo>
                  <a:lnTo>
                    <a:pt x="300417" y="524"/>
                  </a:lnTo>
                  <a:lnTo>
                    <a:pt x="299799" y="251"/>
                  </a:lnTo>
                  <a:lnTo>
                    <a:pt x="298982" y="285"/>
                  </a:lnTo>
                  <a:lnTo>
                    <a:pt x="297989" y="456"/>
                  </a:lnTo>
                  <a:lnTo>
                    <a:pt x="296996" y="541"/>
                  </a:lnTo>
                  <a:lnTo>
                    <a:pt x="296908" y="552"/>
                  </a:lnTo>
                  <a:lnTo>
                    <a:pt x="295518" y="719"/>
                  </a:lnTo>
                  <a:lnTo>
                    <a:pt x="295386" y="1608"/>
                  </a:lnTo>
                  <a:lnTo>
                    <a:pt x="295375" y="1716"/>
                  </a:lnTo>
                  <a:lnTo>
                    <a:pt x="295408" y="1920"/>
                  </a:lnTo>
                  <a:lnTo>
                    <a:pt x="295441" y="2386"/>
                  </a:lnTo>
                  <a:lnTo>
                    <a:pt x="295507" y="2779"/>
                  </a:lnTo>
                  <a:lnTo>
                    <a:pt x="295540" y="2953"/>
                  </a:lnTo>
                  <a:lnTo>
                    <a:pt x="295606" y="3149"/>
                  </a:lnTo>
                  <a:lnTo>
                    <a:pt x="295684" y="3305"/>
                  </a:lnTo>
                  <a:lnTo>
                    <a:pt x="295739" y="3402"/>
                  </a:lnTo>
                  <a:lnTo>
                    <a:pt x="295948" y="3687"/>
                  </a:lnTo>
                  <a:lnTo>
                    <a:pt x="296037" y="3835"/>
                  </a:lnTo>
                  <a:lnTo>
                    <a:pt x="296114" y="4016"/>
                  </a:lnTo>
                  <a:lnTo>
                    <a:pt x="296125" y="4139"/>
                  </a:lnTo>
                  <a:lnTo>
                    <a:pt x="296114" y="4345"/>
                  </a:lnTo>
                  <a:lnTo>
                    <a:pt x="296081" y="4528"/>
                  </a:lnTo>
                  <a:lnTo>
                    <a:pt x="295904" y="5123"/>
                  </a:lnTo>
                  <a:lnTo>
                    <a:pt x="295849" y="5378"/>
                  </a:lnTo>
                  <a:lnTo>
                    <a:pt x="295750" y="5729"/>
                  </a:lnTo>
                  <a:lnTo>
                    <a:pt x="295728" y="5877"/>
                  </a:lnTo>
                  <a:lnTo>
                    <a:pt x="295706" y="6330"/>
                  </a:lnTo>
                  <a:lnTo>
                    <a:pt x="295750" y="6738"/>
                  </a:lnTo>
                  <a:lnTo>
                    <a:pt x="295750" y="6944"/>
                  </a:lnTo>
                  <a:lnTo>
                    <a:pt x="295695" y="7270"/>
                  </a:lnTo>
                  <a:lnTo>
                    <a:pt x="295540" y="7725"/>
                  </a:lnTo>
                  <a:lnTo>
                    <a:pt x="295496" y="7896"/>
                  </a:lnTo>
                  <a:lnTo>
                    <a:pt x="295485" y="7987"/>
                  </a:lnTo>
                  <a:lnTo>
                    <a:pt x="295507" y="8219"/>
                  </a:lnTo>
                  <a:lnTo>
                    <a:pt x="295584" y="8658"/>
                  </a:lnTo>
                  <a:lnTo>
                    <a:pt x="295639" y="8845"/>
                  </a:lnTo>
                  <a:lnTo>
                    <a:pt x="295750" y="9143"/>
                  </a:lnTo>
                  <a:lnTo>
                    <a:pt x="295783" y="9299"/>
                  </a:lnTo>
                  <a:lnTo>
                    <a:pt x="295827" y="9526"/>
                  </a:lnTo>
                  <a:lnTo>
                    <a:pt x="295871" y="9822"/>
                  </a:lnTo>
                  <a:lnTo>
                    <a:pt x="295871" y="10069"/>
                  </a:lnTo>
                  <a:lnTo>
                    <a:pt x="295860" y="10347"/>
                  </a:lnTo>
                  <a:lnTo>
                    <a:pt x="295805" y="10622"/>
                  </a:lnTo>
                  <a:lnTo>
                    <a:pt x="295717" y="10950"/>
                  </a:lnTo>
                  <a:lnTo>
                    <a:pt x="295551" y="11392"/>
                  </a:lnTo>
                  <a:lnTo>
                    <a:pt x="295496" y="11573"/>
                  </a:lnTo>
                  <a:lnTo>
                    <a:pt x="295408" y="11774"/>
                  </a:lnTo>
                  <a:lnTo>
                    <a:pt x="295319" y="11951"/>
                  </a:lnTo>
                  <a:lnTo>
                    <a:pt x="295121" y="12294"/>
                  </a:lnTo>
                  <a:lnTo>
                    <a:pt x="294790" y="12779"/>
                  </a:lnTo>
                  <a:lnTo>
                    <a:pt x="294624" y="13091"/>
                  </a:lnTo>
                  <a:lnTo>
                    <a:pt x="294569" y="13213"/>
                  </a:lnTo>
                  <a:lnTo>
                    <a:pt x="294404" y="13727"/>
                  </a:lnTo>
                  <a:lnTo>
                    <a:pt x="294293" y="14182"/>
                  </a:lnTo>
                  <a:lnTo>
                    <a:pt x="294227" y="14531"/>
                  </a:lnTo>
                  <a:lnTo>
                    <a:pt x="294084" y="15055"/>
                  </a:lnTo>
                  <a:lnTo>
                    <a:pt x="293852" y="15703"/>
                  </a:lnTo>
                  <a:lnTo>
                    <a:pt x="293676" y="16067"/>
                  </a:lnTo>
                  <a:lnTo>
                    <a:pt x="293609" y="16191"/>
                  </a:lnTo>
                  <a:lnTo>
                    <a:pt x="293201" y="16782"/>
                  </a:lnTo>
                  <a:lnTo>
                    <a:pt x="292826" y="17397"/>
                  </a:lnTo>
                  <a:lnTo>
                    <a:pt x="292650" y="17620"/>
                  </a:lnTo>
                  <a:lnTo>
                    <a:pt x="292451" y="17863"/>
                  </a:lnTo>
                  <a:lnTo>
                    <a:pt x="292274" y="18125"/>
                  </a:lnTo>
                  <a:lnTo>
                    <a:pt x="292021" y="18531"/>
                  </a:lnTo>
                  <a:lnTo>
                    <a:pt x="291723" y="18916"/>
                  </a:lnTo>
                  <a:lnTo>
                    <a:pt x="291204" y="19499"/>
                  </a:lnTo>
                  <a:lnTo>
                    <a:pt x="290972" y="19811"/>
                  </a:lnTo>
                  <a:lnTo>
                    <a:pt x="290840" y="20016"/>
                  </a:lnTo>
                  <a:lnTo>
                    <a:pt x="290630" y="20301"/>
                  </a:lnTo>
                  <a:lnTo>
                    <a:pt x="290355" y="20711"/>
                  </a:lnTo>
                  <a:lnTo>
                    <a:pt x="290255" y="20897"/>
                  </a:lnTo>
                  <a:lnTo>
                    <a:pt x="290057" y="21171"/>
                  </a:lnTo>
                  <a:lnTo>
                    <a:pt x="289924" y="21372"/>
                  </a:lnTo>
                  <a:lnTo>
                    <a:pt x="289671" y="21689"/>
                  </a:lnTo>
                  <a:lnTo>
                    <a:pt x="289317" y="22119"/>
                  </a:lnTo>
                  <a:lnTo>
                    <a:pt x="288942" y="22744"/>
                  </a:lnTo>
                  <a:lnTo>
                    <a:pt x="288777" y="22982"/>
                  </a:lnTo>
                  <a:lnTo>
                    <a:pt x="288556" y="23384"/>
                  </a:lnTo>
                  <a:lnTo>
                    <a:pt x="288391" y="23597"/>
                  </a:lnTo>
                  <a:lnTo>
                    <a:pt x="288104" y="24026"/>
                  </a:lnTo>
                  <a:lnTo>
                    <a:pt x="287938" y="24252"/>
                  </a:lnTo>
                  <a:lnTo>
                    <a:pt x="287651" y="24583"/>
                  </a:lnTo>
                  <a:lnTo>
                    <a:pt x="287012" y="25217"/>
                  </a:lnTo>
                  <a:lnTo>
                    <a:pt x="286813" y="25386"/>
                  </a:lnTo>
                  <a:lnTo>
                    <a:pt x="286581" y="25616"/>
                  </a:lnTo>
                  <a:lnTo>
                    <a:pt x="286294" y="25923"/>
                  </a:lnTo>
                  <a:lnTo>
                    <a:pt x="285908" y="26361"/>
                  </a:lnTo>
                  <a:lnTo>
                    <a:pt x="285423" y="26950"/>
                  </a:lnTo>
                  <a:lnTo>
                    <a:pt x="285191" y="27185"/>
                  </a:lnTo>
                  <a:lnTo>
                    <a:pt x="284871" y="27474"/>
                  </a:lnTo>
                  <a:lnTo>
                    <a:pt x="284551" y="27788"/>
                  </a:lnTo>
                  <a:lnTo>
                    <a:pt x="284430" y="27902"/>
                  </a:lnTo>
                  <a:lnTo>
                    <a:pt x="283977" y="28355"/>
                  </a:lnTo>
                  <a:lnTo>
                    <a:pt x="283724" y="28647"/>
                  </a:lnTo>
                  <a:lnTo>
                    <a:pt x="283227" y="29181"/>
                  </a:lnTo>
                  <a:lnTo>
                    <a:pt x="282885" y="29521"/>
                  </a:lnTo>
                  <a:lnTo>
                    <a:pt x="282543" y="29908"/>
                  </a:lnTo>
                  <a:lnTo>
                    <a:pt x="282223" y="30345"/>
                  </a:lnTo>
                  <a:lnTo>
                    <a:pt x="282058" y="30586"/>
                  </a:lnTo>
                  <a:lnTo>
                    <a:pt x="281914" y="30804"/>
                  </a:lnTo>
                  <a:lnTo>
                    <a:pt x="281561" y="31255"/>
                  </a:lnTo>
                  <a:lnTo>
                    <a:pt x="281318" y="31536"/>
                  </a:lnTo>
                  <a:lnTo>
                    <a:pt x="281186" y="31671"/>
                  </a:lnTo>
                  <a:lnTo>
                    <a:pt x="280910" y="31993"/>
                  </a:lnTo>
                  <a:lnTo>
                    <a:pt x="280778" y="32127"/>
                  </a:lnTo>
                  <a:lnTo>
                    <a:pt x="280601" y="32353"/>
                  </a:lnTo>
                  <a:lnTo>
                    <a:pt x="280381" y="32673"/>
                  </a:lnTo>
                  <a:lnTo>
                    <a:pt x="280248" y="32830"/>
                  </a:lnTo>
                  <a:lnTo>
                    <a:pt x="280105" y="33029"/>
                  </a:lnTo>
                  <a:lnTo>
                    <a:pt x="279928" y="33241"/>
                  </a:lnTo>
                  <a:lnTo>
                    <a:pt x="279564" y="33736"/>
                  </a:lnTo>
                  <a:lnTo>
                    <a:pt x="279443" y="33875"/>
                  </a:lnTo>
                  <a:lnTo>
                    <a:pt x="279244" y="34086"/>
                  </a:lnTo>
                  <a:lnTo>
                    <a:pt x="278847" y="34541"/>
                  </a:lnTo>
                  <a:lnTo>
                    <a:pt x="278560" y="34999"/>
                  </a:lnTo>
                  <a:lnTo>
                    <a:pt x="278329" y="35407"/>
                  </a:lnTo>
                  <a:lnTo>
                    <a:pt x="277931" y="35945"/>
                  </a:lnTo>
                  <a:lnTo>
                    <a:pt x="277556" y="36376"/>
                  </a:lnTo>
                  <a:lnTo>
                    <a:pt x="277082" y="36967"/>
                  </a:lnTo>
                  <a:lnTo>
                    <a:pt x="276663" y="37449"/>
                  </a:lnTo>
                  <a:lnTo>
                    <a:pt x="276497" y="37667"/>
                  </a:lnTo>
                  <a:lnTo>
                    <a:pt x="276320" y="37883"/>
                  </a:lnTo>
                  <a:lnTo>
                    <a:pt x="276111" y="38182"/>
                  </a:lnTo>
                  <a:lnTo>
                    <a:pt x="275780" y="38585"/>
                  </a:lnTo>
                  <a:lnTo>
                    <a:pt x="275626" y="38825"/>
                  </a:lnTo>
                  <a:lnTo>
                    <a:pt x="275372" y="39143"/>
                  </a:lnTo>
                  <a:lnTo>
                    <a:pt x="275228" y="39359"/>
                  </a:lnTo>
                  <a:lnTo>
                    <a:pt x="275107" y="39511"/>
                  </a:lnTo>
                  <a:lnTo>
                    <a:pt x="274655" y="40153"/>
                  </a:lnTo>
                  <a:lnTo>
                    <a:pt x="274202" y="40777"/>
                  </a:lnTo>
                  <a:lnTo>
                    <a:pt x="273882" y="41181"/>
                  </a:lnTo>
                  <a:lnTo>
                    <a:pt x="273595" y="41513"/>
                  </a:lnTo>
                  <a:lnTo>
                    <a:pt x="273342" y="41829"/>
                  </a:lnTo>
                  <a:lnTo>
                    <a:pt x="273220" y="42004"/>
                  </a:lnTo>
                  <a:lnTo>
                    <a:pt x="272944" y="42441"/>
                  </a:lnTo>
                  <a:lnTo>
                    <a:pt x="272624" y="42870"/>
                  </a:lnTo>
                  <a:lnTo>
                    <a:pt x="272393" y="43182"/>
                  </a:lnTo>
                  <a:lnTo>
                    <a:pt x="272271" y="43322"/>
                  </a:lnTo>
                  <a:lnTo>
                    <a:pt x="272117" y="43565"/>
                  </a:lnTo>
                  <a:lnTo>
                    <a:pt x="271830" y="43902"/>
                  </a:lnTo>
                  <a:lnTo>
                    <a:pt x="271521" y="44265"/>
                  </a:lnTo>
                  <a:lnTo>
                    <a:pt x="271279" y="44582"/>
                  </a:lnTo>
                  <a:lnTo>
                    <a:pt x="271014" y="44863"/>
                  </a:lnTo>
                  <a:lnTo>
                    <a:pt x="270859" y="45099"/>
                  </a:lnTo>
                  <a:lnTo>
                    <a:pt x="270683" y="45499"/>
                  </a:lnTo>
                  <a:lnTo>
                    <a:pt x="270385" y="46006"/>
                  </a:lnTo>
                  <a:lnTo>
                    <a:pt x="270241" y="46222"/>
                  </a:lnTo>
                  <a:lnTo>
                    <a:pt x="269888" y="46643"/>
                  </a:lnTo>
                  <a:lnTo>
                    <a:pt x="269458" y="47209"/>
                  </a:lnTo>
                  <a:lnTo>
                    <a:pt x="268708" y="48086"/>
                  </a:lnTo>
                  <a:lnTo>
                    <a:pt x="268112" y="48928"/>
                  </a:lnTo>
                  <a:lnTo>
                    <a:pt x="267726" y="49369"/>
                  </a:lnTo>
                  <a:lnTo>
                    <a:pt x="267593" y="49515"/>
                  </a:lnTo>
                  <a:lnTo>
                    <a:pt x="267362" y="49790"/>
                  </a:lnTo>
                  <a:lnTo>
                    <a:pt x="267108" y="50148"/>
                  </a:lnTo>
                  <a:lnTo>
                    <a:pt x="266854" y="50536"/>
                  </a:lnTo>
                  <a:lnTo>
                    <a:pt x="266700" y="50750"/>
                  </a:lnTo>
                  <a:lnTo>
                    <a:pt x="266501" y="50975"/>
                  </a:lnTo>
                  <a:lnTo>
                    <a:pt x="266170" y="51420"/>
                  </a:lnTo>
                  <a:lnTo>
                    <a:pt x="266005" y="51686"/>
                  </a:lnTo>
                  <a:lnTo>
                    <a:pt x="265740" y="52026"/>
                  </a:lnTo>
                  <a:lnTo>
                    <a:pt x="265409" y="52424"/>
                  </a:lnTo>
                  <a:lnTo>
                    <a:pt x="265232" y="52617"/>
                  </a:lnTo>
                  <a:lnTo>
                    <a:pt x="265078" y="52822"/>
                  </a:lnTo>
                  <a:lnTo>
                    <a:pt x="264912" y="53025"/>
                  </a:lnTo>
                  <a:lnTo>
                    <a:pt x="264261" y="53717"/>
                  </a:lnTo>
                  <a:lnTo>
                    <a:pt x="264096" y="53933"/>
                  </a:lnTo>
                  <a:lnTo>
                    <a:pt x="263688" y="54409"/>
                  </a:lnTo>
                  <a:lnTo>
                    <a:pt x="263290" y="54952"/>
                  </a:lnTo>
                  <a:lnTo>
                    <a:pt x="263092" y="55199"/>
                  </a:lnTo>
                  <a:lnTo>
                    <a:pt x="262993" y="55348"/>
                  </a:lnTo>
                  <a:lnTo>
                    <a:pt x="262805" y="55617"/>
                  </a:lnTo>
                  <a:lnTo>
                    <a:pt x="262717" y="55777"/>
                  </a:lnTo>
                  <a:lnTo>
                    <a:pt x="262673" y="56073"/>
                  </a:lnTo>
                  <a:lnTo>
                    <a:pt x="262673" y="56190"/>
                  </a:lnTo>
                  <a:lnTo>
                    <a:pt x="262695" y="56330"/>
                  </a:lnTo>
                  <a:lnTo>
                    <a:pt x="262761" y="56471"/>
                  </a:lnTo>
                  <a:lnTo>
                    <a:pt x="262827" y="56560"/>
                  </a:lnTo>
                  <a:lnTo>
                    <a:pt x="262904" y="56635"/>
                  </a:lnTo>
                  <a:lnTo>
                    <a:pt x="262993" y="56689"/>
                  </a:lnTo>
                  <a:lnTo>
                    <a:pt x="263158" y="56748"/>
                  </a:lnTo>
                  <a:lnTo>
                    <a:pt x="263302" y="56818"/>
                  </a:lnTo>
                  <a:lnTo>
                    <a:pt x="263412" y="56893"/>
                  </a:lnTo>
                  <a:lnTo>
                    <a:pt x="263533" y="57018"/>
                  </a:lnTo>
                  <a:lnTo>
                    <a:pt x="263622" y="57171"/>
                  </a:lnTo>
                  <a:lnTo>
                    <a:pt x="263721" y="57467"/>
                  </a:lnTo>
                  <a:lnTo>
                    <a:pt x="263743" y="57590"/>
                  </a:lnTo>
                  <a:lnTo>
                    <a:pt x="263754" y="57756"/>
                  </a:lnTo>
                  <a:lnTo>
                    <a:pt x="263743" y="57852"/>
                  </a:lnTo>
                  <a:lnTo>
                    <a:pt x="263688" y="58076"/>
                  </a:lnTo>
                  <a:lnTo>
                    <a:pt x="263599" y="58356"/>
                  </a:lnTo>
                  <a:lnTo>
                    <a:pt x="263522" y="58537"/>
                  </a:lnTo>
                  <a:lnTo>
                    <a:pt x="263456" y="58809"/>
                  </a:lnTo>
                  <a:lnTo>
                    <a:pt x="263390" y="59010"/>
                  </a:lnTo>
                  <a:lnTo>
                    <a:pt x="263224" y="59384"/>
                  </a:lnTo>
                  <a:lnTo>
                    <a:pt x="262959" y="59841"/>
                  </a:lnTo>
                  <a:lnTo>
                    <a:pt x="262805" y="60248"/>
                  </a:lnTo>
                  <a:lnTo>
                    <a:pt x="262761" y="60467"/>
                  </a:lnTo>
                  <a:lnTo>
                    <a:pt x="262761" y="60558"/>
                  </a:lnTo>
                  <a:lnTo>
                    <a:pt x="262783" y="60615"/>
                  </a:lnTo>
                  <a:lnTo>
                    <a:pt x="262849" y="60725"/>
                  </a:lnTo>
                  <a:lnTo>
                    <a:pt x="262915" y="60794"/>
                  </a:lnTo>
                  <a:lnTo>
                    <a:pt x="263180" y="60984"/>
                  </a:lnTo>
                  <a:lnTo>
                    <a:pt x="263467" y="61149"/>
                  </a:lnTo>
                  <a:lnTo>
                    <a:pt x="263666" y="61272"/>
                  </a:lnTo>
                  <a:lnTo>
                    <a:pt x="263798" y="61380"/>
                  </a:lnTo>
                  <a:lnTo>
                    <a:pt x="263908" y="61493"/>
                  </a:lnTo>
                  <a:lnTo>
                    <a:pt x="264151" y="61800"/>
                  </a:lnTo>
                  <a:lnTo>
                    <a:pt x="264306" y="62043"/>
                  </a:lnTo>
                  <a:lnTo>
                    <a:pt x="264504" y="62307"/>
                  </a:lnTo>
                  <a:lnTo>
                    <a:pt x="264670" y="62497"/>
                  </a:lnTo>
                  <a:lnTo>
                    <a:pt x="265001" y="62911"/>
                  </a:lnTo>
                  <a:lnTo>
                    <a:pt x="265287" y="63229"/>
                  </a:lnTo>
                  <a:lnTo>
                    <a:pt x="265431" y="63332"/>
                  </a:lnTo>
                  <a:lnTo>
                    <a:pt x="265718" y="63481"/>
                  </a:lnTo>
                  <a:lnTo>
                    <a:pt x="265927" y="63618"/>
                  </a:lnTo>
                  <a:lnTo>
                    <a:pt x="266336" y="63931"/>
                  </a:lnTo>
                  <a:lnTo>
                    <a:pt x="266523" y="64056"/>
                  </a:lnTo>
                  <a:lnTo>
                    <a:pt x="266810" y="64275"/>
                  </a:lnTo>
                  <a:lnTo>
                    <a:pt x="267163" y="64517"/>
                  </a:lnTo>
                  <a:lnTo>
                    <a:pt x="267362" y="64635"/>
                  </a:lnTo>
                  <a:lnTo>
                    <a:pt x="267527" y="64761"/>
                  </a:lnTo>
                  <a:lnTo>
                    <a:pt x="267660" y="64894"/>
                  </a:lnTo>
                  <a:lnTo>
                    <a:pt x="267902" y="65260"/>
                  </a:lnTo>
                  <a:lnTo>
                    <a:pt x="268068" y="65672"/>
                  </a:lnTo>
                  <a:lnTo>
                    <a:pt x="268233" y="66126"/>
                  </a:lnTo>
                  <a:lnTo>
                    <a:pt x="268300" y="66361"/>
                  </a:lnTo>
                  <a:lnTo>
                    <a:pt x="268421" y="66966"/>
                  </a:lnTo>
                  <a:lnTo>
                    <a:pt x="268520" y="67345"/>
                  </a:lnTo>
                  <a:lnTo>
                    <a:pt x="268542" y="67450"/>
                  </a:lnTo>
                  <a:lnTo>
                    <a:pt x="268553" y="67640"/>
                  </a:lnTo>
                  <a:lnTo>
                    <a:pt x="268520" y="68080"/>
                  </a:lnTo>
                  <a:lnTo>
                    <a:pt x="268487" y="68294"/>
                  </a:lnTo>
                  <a:lnTo>
                    <a:pt x="268399" y="68607"/>
                  </a:lnTo>
                  <a:lnTo>
                    <a:pt x="268355" y="68895"/>
                  </a:lnTo>
                  <a:lnTo>
                    <a:pt x="268366" y="68989"/>
                  </a:lnTo>
                  <a:lnTo>
                    <a:pt x="268432" y="69178"/>
                  </a:lnTo>
                  <a:lnTo>
                    <a:pt x="268454" y="69308"/>
                  </a:lnTo>
                  <a:lnTo>
                    <a:pt x="268432" y="69520"/>
                  </a:lnTo>
                  <a:lnTo>
                    <a:pt x="268388" y="69713"/>
                  </a:lnTo>
                  <a:lnTo>
                    <a:pt x="268377" y="69825"/>
                  </a:lnTo>
                  <a:lnTo>
                    <a:pt x="268432" y="69994"/>
                  </a:lnTo>
                  <a:lnTo>
                    <a:pt x="268597" y="70338"/>
                  </a:lnTo>
                  <a:lnTo>
                    <a:pt x="268939" y="70973"/>
                  </a:lnTo>
                  <a:lnTo>
                    <a:pt x="269204" y="71392"/>
                  </a:lnTo>
                  <a:lnTo>
                    <a:pt x="269237" y="71471"/>
                  </a:lnTo>
                  <a:lnTo>
                    <a:pt x="269259" y="71561"/>
                  </a:lnTo>
                  <a:lnTo>
                    <a:pt x="269326" y="71959"/>
                  </a:lnTo>
                  <a:lnTo>
                    <a:pt x="269381" y="72520"/>
                  </a:lnTo>
                  <a:lnTo>
                    <a:pt x="269392" y="72863"/>
                  </a:lnTo>
                  <a:lnTo>
                    <a:pt x="269425" y="73223"/>
                  </a:lnTo>
                  <a:lnTo>
                    <a:pt x="269436" y="73381"/>
                  </a:lnTo>
                  <a:lnTo>
                    <a:pt x="269425" y="73631"/>
                  </a:lnTo>
                  <a:lnTo>
                    <a:pt x="269414" y="73806"/>
                  </a:lnTo>
                  <a:lnTo>
                    <a:pt x="269403" y="73847"/>
                  </a:lnTo>
                  <a:lnTo>
                    <a:pt x="269270" y="74509"/>
                  </a:lnTo>
                  <a:lnTo>
                    <a:pt x="269160" y="74890"/>
                  </a:lnTo>
                  <a:lnTo>
                    <a:pt x="269050" y="75198"/>
                  </a:lnTo>
                  <a:lnTo>
                    <a:pt x="268995" y="75435"/>
                  </a:lnTo>
                  <a:lnTo>
                    <a:pt x="268840" y="75890"/>
                  </a:lnTo>
                  <a:lnTo>
                    <a:pt x="268763" y="76201"/>
                  </a:lnTo>
                  <a:lnTo>
                    <a:pt x="268664" y="76575"/>
                  </a:lnTo>
                  <a:lnTo>
                    <a:pt x="268498" y="77041"/>
                  </a:lnTo>
                  <a:lnTo>
                    <a:pt x="268399" y="77264"/>
                  </a:lnTo>
                  <a:lnTo>
                    <a:pt x="268244" y="77704"/>
                  </a:lnTo>
                  <a:lnTo>
                    <a:pt x="267980" y="78309"/>
                  </a:lnTo>
                  <a:lnTo>
                    <a:pt x="267847" y="78716"/>
                  </a:lnTo>
                  <a:lnTo>
                    <a:pt x="267616" y="79190"/>
                  </a:lnTo>
                  <a:lnTo>
                    <a:pt x="267373" y="79615"/>
                  </a:lnTo>
                  <a:lnTo>
                    <a:pt x="267273" y="79798"/>
                  </a:lnTo>
                  <a:lnTo>
                    <a:pt x="266920" y="80688"/>
                  </a:lnTo>
                  <a:lnTo>
                    <a:pt x="266832" y="80863"/>
                  </a:lnTo>
                  <a:lnTo>
                    <a:pt x="266810" y="80970"/>
                  </a:lnTo>
                  <a:lnTo>
                    <a:pt x="266788" y="81064"/>
                  </a:lnTo>
                  <a:lnTo>
                    <a:pt x="266799" y="81092"/>
                  </a:lnTo>
                  <a:lnTo>
                    <a:pt x="266810" y="81119"/>
                  </a:lnTo>
                  <a:lnTo>
                    <a:pt x="266832" y="81151"/>
                  </a:lnTo>
                  <a:lnTo>
                    <a:pt x="266998" y="81387"/>
                  </a:lnTo>
                  <a:lnTo>
                    <a:pt x="267031" y="81472"/>
                  </a:lnTo>
                  <a:lnTo>
                    <a:pt x="267042" y="81562"/>
                  </a:lnTo>
                  <a:lnTo>
                    <a:pt x="267053" y="81973"/>
                  </a:lnTo>
                  <a:lnTo>
                    <a:pt x="267042" y="82133"/>
                  </a:lnTo>
                  <a:lnTo>
                    <a:pt x="267042" y="82302"/>
                  </a:lnTo>
                  <a:lnTo>
                    <a:pt x="267086" y="82527"/>
                  </a:lnTo>
                  <a:lnTo>
                    <a:pt x="267141" y="82654"/>
                  </a:lnTo>
                  <a:lnTo>
                    <a:pt x="267229" y="82748"/>
                  </a:lnTo>
                  <a:lnTo>
                    <a:pt x="267296" y="82851"/>
                  </a:lnTo>
                  <a:lnTo>
                    <a:pt x="267384" y="83095"/>
                  </a:lnTo>
                  <a:lnTo>
                    <a:pt x="267439" y="83305"/>
                  </a:lnTo>
                  <a:lnTo>
                    <a:pt x="267494" y="83421"/>
                  </a:lnTo>
                  <a:lnTo>
                    <a:pt x="267538" y="83479"/>
                  </a:lnTo>
                  <a:lnTo>
                    <a:pt x="267704" y="83577"/>
                  </a:lnTo>
                  <a:lnTo>
                    <a:pt x="268211" y="83815"/>
                  </a:lnTo>
                  <a:lnTo>
                    <a:pt x="268421" y="83959"/>
                  </a:lnTo>
                  <a:lnTo>
                    <a:pt x="268553" y="84064"/>
                  </a:lnTo>
                  <a:lnTo>
                    <a:pt x="268653" y="84168"/>
                  </a:lnTo>
                  <a:lnTo>
                    <a:pt x="268730" y="84292"/>
                  </a:lnTo>
                  <a:lnTo>
                    <a:pt x="268895" y="84586"/>
                  </a:lnTo>
                  <a:lnTo>
                    <a:pt x="269006" y="84804"/>
                  </a:lnTo>
                  <a:lnTo>
                    <a:pt x="269050" y="84938"/>
                  </a:lnTo>
                  <a:lnTo>
                    <a:pt x="269138" y="85425"/>
                  </a:lnTo>
                  <a:lnTo>
                    <a:pt x="269248" y="85951"/>
                  </a:lnTo>
                  <a:lnTo>
                    <a:pt x="269270" y="86140"/>
                  </a:lnTo>
                  <a:lnTo>
                    <a:pt x="269270" y="86326"/>
                  </a:lnTo>
                  <a:lnTo>
                    <a:pt x="269226" y="86682"/>
                  </a:lnTo>
                  <a:lnTo>
                    <a:pt x="269204" y="86991"/>
                  </a:lnTo>
                  <a:lnTo>
                    <a:pt x="269127" y="87423"/>
                  </a:lnTo>
                  <a:lnTo>
                    <a:pt x="269072" y="87643"/>
                  </a:lnTo>
                  <a:lnTo>
                    <a:pt x="269006" y="88113"/>
                  </a:lnTo>
                  <a:lnTo>
                    <a:pt x="268928" y="88462"/>
                  </a:lnTo>
                  <a:lnTo>
                    <a:pt x="268928" y="88595"/>
                  </a:lnTo>
                  <a:lnTo>
                    <a:pt x="268928" y="88700"/>
                  </a:lnTo>
                  <a:lnTo>
                    <a:pt x="268884" y="88872"/>
                  </a:lnTo>
                  <a:lnTo>
                    <a:pt x="268862" y="88979"/>
                  </a:lnTo>
                  <a:lnTo>
                    <a:pt x="268873" y="89171"/>
                  </a:lnTo>
                  <a:lnTo>
                    <a:pt x="268862" y="89333"/>
                  </a:lnTo>
                  <a:lnTo>
                    <a:pt x="268840" y="89476"/>
                  </a:lnTo>
                  <a:lnTo>
                    <a:pt x="268774" y="89688"/>
                  </a:lnTo>
                  <a:lnTo>
                    <a:pt x="268752" y="89827"/>
                  </a:lnTo>
                  <a:lnTo>
                    <a:pt x="268730" y="90087"/>
                  </a:lnTo>
                  <a:lnTo>
                    <a:pt x="268708" y="90297"/>
                  </a:lnTo>
                  <a:lnTo>
                    <a:pt x="268664" y="90575"/>
                  </a:lnTo>
                  <a:lnTo>
                    <a:pt x="268608" y="90989"/>
                  </a:lnTo>
                  <a:lnTo>
                    <a:pt x="268597" y="91096"/>
                  </a:lnTo>
                  <a:lnTo>
                    <a:pt x="268564" y="91263"/>
                  </a:lnTo>
                  <a:lnTo>
                    <a:pt x="268487" y="91464"/>
                  </a:lnTo>
                  <a:lnTo>
                    <a:pt x="268454" y="91573"/>
                  </a:lnTo>
                  <a:lnTo>
                    <a:pt x="268388" y="92034"/>
                  </a:lnTo>
                  <a:lnTo>
                    <a:pt x="268333" y="92327"/>
                  </a:lnTo>
                  <a:lnTo>
                    <a:pt x="268300" y="92605"/>
                  </a:lnTo>
                  <a:lnTo>
                    <a:pt x="268255" y="92895"/>
                  </a:lnTo>
                  <a:lnTo>
                    <a:pt x="268189" y="93132"/>
                  </a:lnTo>
                  <a:lnTo>
                    <a:pt x="267924" y="93974"/>
                  </a:lnTo>
                  <a:lnTo>
                    <a:pt x="267858" y="94323"/>
                  </a:lnTo>
                  <a:lnTo>
                    <a:pt x="267770" y="94633"/>
                  </a:lnTo>
                  <a:lnTo>
                    <a:pt x="267715" y="94895"/>
                  </a:lnTo>
                  <a:lnTo>
                    <a:pt x="267604" y="95287"/>
                  </a:lnTo>
                  <a:lnTo>
                    <a:pt x="267450" y="95678"/>
                  </a:lnTo>
                  <a:lnTo>
                    <a:pt x="267318" y="96134"/>
                  </a:lnTo>
                  <a:lnTo>
                    <a:pt x="267108" y="96690"/>
                  </a:lnTo>
                  <a:lnTo>
                    <a:pt x="266965" y="97013"/>
                  </a:lnTo>
                  <a:lnTo>
                    <a:pt x="266887" y="97232"/>
                  </a:lnTo>
                  <a:lnTo>
                    <a:pt x="266821" y="97472"/>
                  </a:lnTo>
                  <a:lnTo>
                    <a:pt x="266722" y="97706"/>
                  </a:lnTo>
                  <a:lnTo>
                    <a:pt x="266644" y="97937"/>
                  </a:lnTo>
                  <a:lnTo>
                    <a:pt x="266369" y="98613"/>
                  </a:lnTo>
                  <a:lnTo>
                    <a:pt x="266281" y="98775"/>
                  </a:lnTo>
                  <a:lnTo>
                    <a:pt x="266281" y="98773"/>
                  </a:lnTo>
                  <a:lnTo>
                    <a:pt x="266236" y="98849"/>
                  </a:lnTo>
                  <a:lnTo>
                    <a:pt x="265872" y="99451"/>
                  </a:lnTo>
                  <a:lnTo>
                    <a:pt x="265641" y="99858"/>
                  </a:lnTo>
                  <a:lnTo>
                    <a:pt x="265563" y="100026"/>
                  </a:lnTo>
                  <a:lnTo>
                    <a:pt x="265431" y="100333"/>
                  </a:lnTo>
                  <a:lnTo>
                    <a:pt x="265210" y="100754"/>
                  </a:lnTo>
                  <a:lnTo>
                    <a:pt x="265166" y="100877"/>
                  </a:lnTo>
                  <a:lnTo>
                    <a:pt x="265100" y="101055"/>
                  </a:lnTo>
                  <a:lnTo>
                    <a:pt x="264945" y="101461"/>
                  </a:lnTo>
                  <a:lnTo>
                    <a:pt x="264835" y="101835"/>
                  </a:lnTo>
                  <a:lnTo>
                    <a:pt x="264637" y="102329"/>
                  </a:lnTo>
                  <a:lnTo>
                    <a:pt x="264559" y="102471"/>
                  </a:lnTo>
                  <a:lnTo>
                    <a:pt x="264526" y="102524"/>
                  </a:lnTo>
                  <a:lnTo>
                    <a:pt x="264427" y="102750"/>
                  </a:lnTo>
                  <a:lnTo>
                    <a:pt x="264317" y="103015"/>
                  </a:lnTo>
                  <a:lnTo>
                    <a:pt x="264261" y="103213"/>
                  </a:lnTo>
                  <a:lnTo>
                    <a:pt x="264206" y="103307"/>
                  </a:lnTo>
                  <a:lnTo>
                    <a:pt x="264107" y="103504"/>
                  </a:lnTo>
                  <a:lnTo>
                    <a:pt x="263820" y="104024"/>
                  </a:lnTo>
                  <a:lnTo>
                    <a:pt x="263688" y="104306"/>
                  </a:lnTo>
                  <a:lnTo>
                    <a:pt x="263633" y="104425"/>
                  </a:lnTo>
                  <a:lnTo>
                    <a:pt x="263577" y="104596"/>
                  </a:lnTo>
                  <a:lnTo>
                    <a:pt x="263522" y="104730"/>
                  </a:lnTo>
                  <a:lnTo>
                    <a:pt x="263235" y="105282"/>
                  </a:lnTo>
                  <a:lnTo>
                    <a:pt x="262937" y="105856"/>
                  </a:lnTo>
                  <a:lnTo>
                    <a:pt x="262739" y="106278"/>
                  </a:lnTo>
                  <a:lnTo>
                    <a:pt x="262474" y="106718"/>
                  </a:lnTo>
                  <a:lnTo>
                    <a:pt x="262242" y="107085"/>
                  </a:lnTo>
                  <a:lnTo>
                    <a:pt x="262132" y="107305"/>
                  </a:lnTo>
                  <a:lnTo>
                    <a:pt x="261989" y="107535"/>
                  </a:lnTo>
                  <a:lnTo>
                    <a:pt x="261889" y="107698"/>
                  </a:lnTo>
                  <a:lnTo>
                    <a:pt x="261834" y="107789"/>
                  </a:lnTo>
                  <a:lnTo>
                    <a:pt x="261569" y="108201"/>
                  </a:lnTo>
                  <a:lnTo>
                    <a:pt x="261415" y="108485"/>
                  </a:lnTo>
                  <a:lnTo>
                    <a:pt x="261349" y="108638"/>
                  </a:lnTo>
                  <a:lnTo>
                    <a:pt x="260952" y="109163"/>
                  </a:lnTo>
                  <a:lnTo>
                    <a:pt x="260654" y="109601"/>
                  </a:lnTo>
                  <a:lnTo>
                    <a:pt x="260378" y="110069"/>
                  </a:lnTo>
                  <a:lnTo>
                    <a:pt x="260080" y="110480"/>
                  </a:lnTo>
                  <a:lnTo>
                    <a:pt x="259804" y="110876"/>
                  </a:lnTo>
                  <a:lnTo>
                    <a:pt x="259672" y="111117"/>
                  </a:lnTo>
                  <a:lnTo>
                    <a:pt x="259197" y="111757"/>
                  </a:lnTo>
                  <a:lnTo>
                    <a:pt x="258943" y="112061"/>
                  </a:lnTo>
                  <a:lnTo>
                    <a:pt x="258789" y="112287"/>
                  </a:lnTo>
                  <a:lnTo>
                    <a:pt x="258546" y="112592"/>
                  </a:lnTo>
                  <a:lnTo>
                    <a:pt x="258237" y="113071"/>
                  </a:lnTo>
                  <a:lnTo>
                    <a:pt x="258050" y="113313"/>
                  </a:lnTo>
                  <a:lnTo>
                    <a:pt x="257962" y="113449"/>
                  </a:lnTo>
                  <a:lnTo>
                    <a:pt x="257818" y="113625"/>
                  </a:lnTo>
                  <a:lnTo>
                    <a:pt x="257708" y="113775"/>
                  </a:lnTo>
                  <a:lnTo>
                    <a:pt x="257498" y="114018"/>
                  </a:lnTo>
                  <a:lnTo>
                    <a:pt x="257145" y="114404"/>
                  </a:lnTo>
                  <a:lnTo>
                    <a:pt x="256196" y="115487"/>
                  </a:lnTo>
                  <a:lnTo>
                    <a:pt x="255667" y="116161"/>
                  </a:lnTo>
                  <a:lnTo>
                    <a:pt x="255258" y="116597"/>
                  </a:lnTo>
                  <a:lnTo>
                    <a:pt x="255170" y="116683"/>
                  </a:lnTo>
                  <a:lnTo>
                    <a:pt x="254806" y="117093"/>
                  </a:lnTo>
                  <a:lnTo>
                    <a:pt x="254630" y="117266"/>
                  </a:lnTo>
                  <a:lnTo>
                    <a:pt x="254045" y="117887"/>
                  </a:lnTo>
                  <a:lnTo>
                    <a:pt x="253736" y="118248"/>
                  </a:lnTo>
                  <a:lnTo>
                    <a:pt x="253317" y="118678"/>
                  </a:lnTo>
                  <a:lnTo>
                    <a:pt x="253184" y="118828"/>
                  </a:lnTo>
                  <a:lnTo>
                    <a:pt x="253008" y="118995"/>
                  </a:lnTo>
                  <a:lnTo>
                    <a:pt x="252710" y="119222"/>
                  </a:lnTo>
                  <a:lnTo>
                    <a:pt x="252280" y="119583"/>
                  </a:lnTo>
                  <a:lnTo>
                    <a:pt x="251706" y="120124"/>
                  </a:lnTo>
                  <a:lnTo>
                    <a:pt x="251562" y="120236"/>
                  </a:lnTo>
                  <a:lnTo>
                    <a:pt x="251231" y="120535"/>
                  </a:lnTo>
                  <a:lnTo>
                    <a:pt x="251088" y="120679"/>
                  </a:lnTo>
                  <a:lnTo>
                    <a:pt x="250724" y="121103"/>
                  </a:lnTo>
                  <a:lnTo>
                    <a:pt x="250360" y="121463"/>
                  </a:lnTo>
                  <a:lnTo>
                    <a:pt x="249345" y="122348"/>
                  </a:lnTo>
                  <a:lnTo>
                    <a:pt x="249201" y="122488"/>
                  </a:lnTo>
                  <a:lnTo>
                    <a:pt x="249003" y="122691"/>
                  </a:lnTo>
                  <a:lnTo>
                    <a:pt x="248639" y="123043"/>
                  </a:lnTo>
                  <a:lnTo>
                    <a:pt x="248021" y="123626"/>
                  </a:lnTo>
                  <a:lnTo>
                    <a:pt x="247701" y="123896"/>
                  </a:lnTo>
                  <a:lnTo>
                    <a:pt x="247226" y="124337"/>
                  </a:lnTo>
                  <a:lnTo>
                    <a:pt x="246973" y="124542"/>
                  </a:lnTo>
                  <a:lnTo>
                    <a:pt x="246553" y="124917"/>
                  </a:lnTo>
                  <a:lnTo>
                    <a:pt x="246377" y="125046"/>
                  </a:lnTo>
                  <a:lnTo>
                    <a:pt x="246002" y="125376"/>
                  </a:lnTo>
                  <a:lnTo>
                    <a:pt x="245428" y="125836"/>
                  </a:lnTo>
                  <a:lnTo>
                    <a:pt x="245108" y="126069"/>
                  </a:lnTo>
                  <a:lnTo>
                    <a:pt x="244600" y="126507"/>
                  </a:lnTo>
                  <a:lnTo>
                    <a:pt x="243784" y="127183"/>
                  </a:lnTo>
                  <a:lnTo>
                    <a:pt x="243464" y="127480"/>
                  </a:lnTo>
                  <a:lnTo>
                    <a:pt x="243221" y="127720"/>
                  </a:lnTo>
                  <a:lnTo>
                    <a:pt x="242758" y="128112"/>
                  </a:lnTo>
                  <a:lnTo>
                    <a:pt x="241489" y="129072"/>
                  </a:lnTo>
                  <a:lnTo>
                    <a:pt x="241048" y="129445"/>
                  </a:lnTo>
                  <a:lnTo>
                    <a:pt x="240253" y="130074"/>
                  </a:lnTo>
                  <a:lnTo>
                    <a:pt x="239834" y="130383"/>
                  </a:lnTo>
                  <a:lnTo>
                    <a:pt x="239349" y="130721"/>
                  </a:lnTo>
                  <a:lnTo>
                    <a:pt x="239172" y="130871"/>
                  </a:lnTo>
                  <a:lnTo>
                    <a:pt x="238621" y="131311"/>
                  </a:lnTo>
                  <a:lnTo>
                    <a:pt x="237550" y="132060"/>
                  </a:lnTo>
                  <a:lnTo>
                    <a:pt x="237087" y="132439"/>
                  </a:lnTo>
                  <a:lnTo>
                    <a:pt x="236811" y="132685"/>
                  </a:lnTo>
                  <a:lnTo>
                    <a:pt x="236436" y="132953"/>
                  </a:lnTo>
                  <a:lnTo>
                    <a:pt x="236138" y="133019"/>
                  </a:lnTo>
                  <a:lnTo>
                    <a:pt x="235995" y="133112"/>
                  </a:lnTo>
                  <a:lnTo>
                    <a:pt x="235763" y="133291"/>
                  </a:lnTo>
                  <a:lnTo>
                    <a:pt x="235145" y="133949"/>
                  </a:lnTo>
                  <a:lnTo>
                    <a:pt x="234869" y="134193"/>
                  </a:lnTo>
                  <a:lnTo>
                    <a:pt x="234185" y="134691"/>
                  </a:lnTo>
                  <a:lnTo>
                    <a:pt x="233623" y="135024"/>
                  </a:lnTo>
                  <a:lnTo>
                    <a:pt x="233093" y="135399"/>
                  </a:lnTo>
                  <a:lnTo>
                    <a:pt x="232740" y="135617"/>
                  </a:lnTo>
                  <a:lnTo>
                    <a:pt x="232387" y="135865"/>
                  </a:lnTo>
                  <a:lnTo>
                    <a:pt x="232111" y="136033"/>
                  </a:lnTo>
                  <a:lnTo>
                    <a:pt x="231328" y="136558"/>
                  </a:lnTo>
                  <a:lnTo>
                    <a:pt x="231085" y="136785"/>
                  </a:lnTo>
                  <a:lnTo>
                    <a:pt x="230875" y="136936"/>
                  </a:lnTo>
                  <a:lnTo>
                    <a:pt x="230269" y="137254"/>
                  </a:lnTo>
                  <a:lnTo>
                    <a:pt x="229750" y="137631"/>
                  </a:lnTo>
                  <a:lnTo>
                    <a:pt x="229077" y="137964"/>
                  </a:lnTo>
                  <a:lnTo>
                    <a:pt x="228923" y="138079"/>
                  </a:lnTo>
                  <a:lnTo>
                    <a:pt x="228614" y="138403"/>
                  </a:lnTo>
                  <a:lnTo>
                    <a:pt x="228393" y="138565"/>
                  </a:lnTo>
                  <a:lnTo>
                    <a:pt x="228073" y="138759"/>
                  </a:lnTo>
                  <a:lnTo>
                    <a:pt x="227455" y="139080"/>
                  </a:lnTo>
                  <a:lnTo>
                    <a:pt x="227113" y="139212"/>
                  </a:lnTo>
                  <a:lnTo>
                    <a:pt x="226793" y="139374"/>
                  </a:lnTo>
                  <a:lnTo>
                    <a:pt x="226440" y="139607"/>
                  </a:lnTo>
                  <a:lnTo>
                    <a:pt x="226186" y="139801"/>
                  </a:lnTo>
                  <a:lnTo>
                    <a:pt x="224840" y="140646"/>
                  </a:lnTo>
                  <a:lnTo>
                    <a:pt x="224134" y="141060"/>
                  </a:lnTo>
                  <a:lnTo>
                    <a:pt x="223108" y="141727"/>
                  </a:lnTo>
                  <a:lnTo>
                    <a:pt x="222512" y="142065"/>
                  </a:lnTo>
                  <a:lnTo>
                    <a:pt x="222082" y="142285"/>
                  </a:lnTo>
                  <a:lnTo>
                    <a:pt x="221740" y="142428"/>
                  </a:lnTo>
                  <a:lnTo>
                    <a:pt x="221475" y="142585"/>
                  </a:lnTo>
                  <a:lnTo>
                    <a:pt x="221244" y="142747"/>
                  </a:lnTo>
                  <a:lnTo>
                    <a:pt x="220493" y="143393"/>
                  </a:lnTo>
                  <a:lnTo>
                    <a:pt x="219522" y="144078"/>
                  </a:lnTo>
                  <a:lnTo>
                    <a:pt x="219291" y="144276"/>
                  </a:lnTo>
                  <a:lnTo>
                    <a:pt x="218629" y="144967"/>
                  </a:lnTo>
                  <a:lnTo>
                    <a:pt x="217989" y="145768"/>
                  </a:lnTo>
                  <a:lnTo>
                    <a:pt x="217890" y="145932"/>
                  </a:lnTo>
                  <a:lnTo>
                    <a:pt x="217250" y="146755"/>
                  </a:lnTo>
                  <a:lnTo>
                    <a:pt x="216863" y="147184"/>
                  </a:lnTo>
                  <a:lnTo>
                    <a:pt x="216654" y="147429"/>
                  </a:lnTo>
                  <a:lnTo>
                    <a:pt x="216422" y="147669"/>
                  </a:lnTo>
                  <a:lnTo>
                    <a:pt x="216279" y="147856"/>
                  </a:lnTo>
                  <a:lnTo>
                    <a:pt x="216146" y="147980"/>
                  </a:lnTo>
                  <a:lnTo>
                    <a:pt x="215617" y="148325"/>
                  </a:lnTo>
                  <a:lnTo>
                    <a:pt x="215528" y="148387"/>
                  </a:lnTo>
                  <a:lnTo>
                    <a:pt x="215440" y="148497"/>
                  </a:lnTo>
                  <a:lnTo>
                    <a:pt x="215374" y="148728"/>
                  </a:lnTo>
                  <a:lnTo>
                    <a:pt x="215385" y="149082"/>
                  </a:lnTo>
                  <a:lnTo>
                    <a:pt x="215341" y="149302"/>
                  </a:lnTo>
                  <a:lnTo>
                    <a:pt x="215253" y="149518"/>
                  </a:lnTo>
                  <a:lnTo>
                    <a:pt x="215021" y="149987"/>
                  </a:lnTo>
                  <a:lnTo>
                    <a:pt x="214911" y="150135"/>
                  </a:lnTo>
                  <a:lnTo>
                    <a:pt x="214635" y="150404"/>
                  </a:lnTo>
                  <a:lnTo>
                    <a:pt x="214469" y="150541"/>
                  </a:lnTo>
                  <a:lnTo>
                    <a:pt x="214414" y="150563"/>
                  </a:lnTo>
                  <a:lnTo>
                    <a:pt x="214282" y="150583"/>
                  </a:lnTo>
                  <a:lnTo>
                    <a:pt x="214182" y="150432"/>
                  </a:lnTo>
                  <a:lnTo>
                    <a:pt x="214116" y="150412"/>
                  </a:lnTo>
                  <a:lnTo>
                    <a:pt x="214061" y="150430"/>
                  </a:lnTo>
                  <a:lnTo>
                    <a:pt x="213818" y="150771"/>
                  </a:lnTo>
                  <a:lnTo>
                    <a:pt x="213708" y="150974"/>
                  </a:lnTo>
                  <a:lnTo>
                    <a:pt x="213686" y="151227"/>
                  </a:lnTo>
                  <a:lnTo>
                    <a:pt x="213708" y="151337"/>
                  </a:lnTo>
                  <a:lnTo>
                    <a:pt x="213774" y="151490"/>
                  </a:lnTo>
                  <a:lnTo>
                    <a:pt x="213774" y="151613"/>
                  </a:lnTo>
                  <a:lnTo>
                    <a:pt x="213741" y="151888"/>
                  </a:lnTo>
                  <a:lnTo>
                    <a:pt x="213752" y="152375"/>
                  </a:lnTo>
                  <a:lnTo>
                    <a:pt x="213719" y="152527"/>
                  </a:lnTo>
                  <a:lnTo>
                    <a:pt x="213543" y="152863"/>
                  </a:lnTo>
                  <a:lnTo>
                    <a:pt x="213520" y="152980"/>
                  </a:lnTo>
                  <a:lnTo>
                    <a:pt x="213543" y="153064"/>
                  </a:lnTo>
                  <a:lnTo>
                    <a:pt x="213598" y="153156"/>
                  </a:lnTo>
                  <a:lnTo>
                    <a:pt x="213807" y="153333"/>
                  </a:lnTo>
                  <a:lnTo>
                    <a:pt x="213929" y="153398"/>
                  </a:lnTo>
                  <a:lnTo>
                    <a:pt x="213984" y="153390"/>
                  </a:lnTo>
                  <a:lnTo>
                    <a:pt x="214050" y="153343"/>
                  </a:lnTo>
                  <a:lnTo>
                    <a:pt x="214138" y="153210"/>
                  </a:lnTo>
                  <a:lnTo>
                    <a:pt x="214193" y="153197"/>
                  </a:lnTo>
                  <a:lnTo>
                    <a:pt x="214249" y="153216"/>
                  </a:lnTo>
                  <a:lnTo>
                    <a:pt x="214348" y="153316"/>
                  </a:lnTo>
                  <a:lnTo>
                    <a:pt x="214403" y="153336"/>
                  </a:lnTo>
                  <a:lnTo>
                    <a:pt x="214513" y="153306"/>
                  </a:lnTo>
                  <a:lnTo>
                    <a:pt x="214624" y="153179"/>
                  </a:lnTo>
                  <a:lnTo>
                    <a:pt x="214800" y="153037"/>
                  </a:lnTo>
                  <a:lnTo>
                    <a:pt x="214999" y="152971"/>
                  </a:lnTo>
                  <a:lnTo>
                    <a:pt x="215253" y="152974"/>
                  </a:lnTo>
                  <a:lnTo>
                    <a:pt x="215694" y="152977"/>
                  </a:lnTo>
                  <a:lnTo>
                    <a:pt x="216047" y="152917"/>
                  </a:lnTo>
                  <a:lnTo>
                    <a:pt x="216290" y="152839"/>
                  </a:lnTo>
                  <a:lnTo>
                    <a:pt x="216632" y="152828"/>
                  </a:lnTo>
                  <a:lnTo>
                    <a:pt x="216985" y="152731"/>
                  </a:lnTo>
                  <a:lnTo>
                    <a:pt x="217194" y="152734"/>
                  </a:lnTo>
                  <a:lnTo>
                    <a:pt x="217724" y="152831"/>
                  </a:lnTo>
                  <a:lnTo>
                    <a:pt x="218187" y="152747"/>
                  </a:lnTo>
                  <a:lnTo>
                    <a:pt x="218783" y="152766"/>
                  </a:lnTo>
                  <a:lnTo>
                    <a:pt x="219589" y="152891"/>
                  </a:lnTo>
                  <a:lnTo>
                    <a:pt x="219765" y="152962"/>
                  </a:lnTo>
                  <a:lnTo>
                    <a:pt x="219986" y="153090"/>
                  </a:lnTo>
                  <a:lnTo>
                    <a:pt x="220306" y="153343"/>
                  </a:lnTo>
                  <a:lnTo>
                    <a:pt x="220471" y="153547"/>
                  </a:lnTo>
                  <a:lnTo>
                    <a:pt x="221210" y="154300"/>
                  </a:lnTo>
                  <a:lnTo>
                    <a:pt x="222071" y="155375"/>
                  </a:lnTo>
                  <a:lnTo>
                    <a:pt x="223020" y="156752"/>
                  </a:lnTo>
                  <a:lnTo>
                    <a:pt x="223185" y="157002"/>
                  </a:lnTo>
                  <a:lnTo>
                    <a:pt x="223307" y="157204"/>
                  </a:lnTo>
                  <a:lnTo>
                    <a:pt x="223318" y="157223"/>
                  </a:lnTo>
                  <a:lnTo>
                    <a:pt x="223594" y="157853"/>
                  </a:lnTo>
                  <a:lnTo>
                    <a:pt x="223693" y="158218"/>
                  </a:lnTo>
                  <a:lnTo>
                    <a:pt x="223825" y="159230"/>
                  </a:lnTo>
                  <a:lnTo>
                    <a:pt x="224024" y="160096"/>
                  </a:lnTo>
                  <a:lnTo>
                    <a:pt x="224167" y="160532"/>
                  </a:lnTo>
                  <a:lnTo>
                    <a:pt x="224410" y="161058"/>
                  </a:lnTo>
                  <a:lnTo>
                    <a:pt x="224840" y="162098"/>
                  </a:lnTo>
                  <a:lnTo>
                    <a:pt x="224895" y="162448"/>
                  </a:lnTo>
                  <a:lnTo>
                    <a:pt x="224862" y="163044"/>
                  </a:lnTo>
                  <a:lnTo>
                    <a:pt x="224829" y="164356"/>
                  </a:lnTo>
                  <a:lnTo>
                    <a:pt x="224907" y="164846"/>
                  </a:lnTo>
                  <a:lnTo>
                    <a:pt x="224929" y="165315"/>
                  </a:lnTo>
                  <a:lnTo>
                    <a:pt x="224895" y="165588"/>
                  </a:lnTo>
                  <a:lnTo>
                    <a:pt x="224840" y="166041"/>
                  </a:lnTo>
                  <a:lnTo>
                    <a:pt x="224697" y="166655"/>
                  </a:lnTo>
                  <a:lnTo>
                    <a:pt x="224620" y="166887"/>
                  </a:lnTo>
                  <a:lnTo>
                    <a:pt x="224576" y="167159"/>
                  </a:lnTo>
                  <a:lnTo>
                    <a:pt x="224476" y="167426"/>
                  </a:lnTo>
                  <a:lnTo>
                    <a:pt x="224101" y="168051"/>
                  </a:lnTo>
                  <a:lnTo>
                    <a:pt x="223616" y="168747"/>
                  </a:lnTo>
                  <a:lnTo>
                    <a:pt x="223494" y="169054"/>
                  </a:lnTo>
                  <a:lnTo>
                    <a:pt x="223395" y="169267"/>
                  </a:lnTo>
                  <a:lnTo>
                    <a:pt x="223130" y="169829"/>
                  </a:lnTo>
                  <a:lnTo>
                    <a:pt x="222722" y="170497"/>
                  </a:lnTo>
                  <a:lnTo>
                    <a:pt x="222612" y="170716"/>
                  </a:lnTo>
                  <a:lnTo>
                    <a:pt x="222479" y="170937"/>
                  </a:lnTo>
                  <a:lnTo>
                    <a:pt x="222093" y="171483"/>
                  </a:lnTo>
                  <a:lnTo>
                    <a:pt x="221696" y="172011"/>
                  </a:lnTo>
                  <a:lnTo>
                    <a:pt x="221575" y="172120"/>
                  </a:lnTo>
                  <a:lnTo>
                    <a:pt x="221431" y="172226"/>
                  </a:lnTo>
                  <a:lnTo>
                    <a:pt x="221012" y="172678"/>
                  </a:lnTo>
                  <a:lnTo>
                    <a:pt x="220626" y="173166"/>
                  </a:lnTo>
                  <a:lnTo>
                    <a:pt x="219842" y="174087"/>
                  </a:lnTo>
                  <a:lnTo>
                    <a:pt x="218165" y="176627"/>
                  </a:lnTo>
                  <a:lnTo>
                    <a:pt x="215992" y="179531"/>
                  </a:lnTo>
                  <a:lnTo>
                    <a:pt x="213774" y="182482"/>
                  </a:lnTo>
                  <a:lnTo>
                    <a:pt x="212825" y="183853"/>
                  </a:lnTo>
                  <a:lnTo>
                    <a:pt x="211755" y="185337"/>
                  </a:lnTo>
                  <a:lnTo>
                    <a:pt x="211104" y="186006"/>
                  </a:lnTo>
                  <a:lnTo>
                    <a:pt x="210696" y="186349"/>
                  </a:lnTo>
                  <a:lnTo>
                    <a:pt x="210530" y="187050"/>
                  </a:lnTo>
                  <a:lnTo>
                    <a:pt x="210564" y="187572"/>
                  </a:lnTo>
                  <a:lnTo>
                    <a:pt x="210497" y="187800"/>
                  </a:lnTo>
                  <a:lnTo>
                    <a:pt x="209758" y="188828"/>
                  </a:lnTo>
                  <a:lnTo>
                    <a:pt x="208125" y="190785"/>
                  </a:lnTo>
                  <a:lnTo>
                    <a:pt x="207397" y="191519"/>
                  </a:lnTo>
                  <a:lnTo>
                    <a:pt x="207022" y="192270"/>
                  </a:lnTo>
                  <a:lnTo>
                    <a:pt x="207121" y="192628"/>
                  </a:lnTo>
                  <a:lnTo>
                    <a:pt x="207463" y="192988"/>
                  </a:lnTo>
                  <a:lnTo>
                    <a:pt x="207816" y="193297"/>
                  </a:lnTo>
                  <a:lnTo>
                    <a:pt x="207905" y="193754"/>
                  </a:lnTo>
                  <a:lnTo>
                    <a:pt x="207871" y="194342"/>
                  </a:lnTo>
                  <a:lnTo>
                    <a:pt x="207684" y="194847"/>
                  </a:lnTo>
                  <a:lnTo>
                    <a:pt x="207364" y="195564"/>
                  </a:lnTo>
                  <a:lnTo>
                    <a:pt x="207000" y="196608"/>
                  </a:lnTo>
                  <a:lnTo>
                    <a:pt x="206757" y="197521"/>
                  </a:lnTo>
                  <a:lnTo>
                    <a:pt x="206724" y="198501"/>
                  </a:lnTo>
                  <a:lnTo>
                    <a:pt x="206338" y="199398"/>
                  </a:lnTo>
                  <a:lnTo>
                    <a:pt x="205897" y="200164"/>
                  </a:lnTo>
                  <a:lnTo>
                    <a:pt x="205389" y="200834"/>
                  </a:lnTo>
                  <a:lnTo>
                    <a:pt x="204506" y="201975"/>
                  </a:lnTo>
                  <a:lnTo>
                    <a:pt x="203624" y="202872"/>
                  </a:lnTo>
                  <a:lnTo>
                    <a:pt x="202333" y="204519"/>
                  </a:lnTo>
                  <a:lnTo>
                    <a:pt x="200932" y="205808"/>
                  </a:lnTo>
                  <a:lnTo>
                    <a:pt x="200137" y="206824"/>
                  </a:lnTo>
                  <a:lnTo>
                    <a:pt x="199806" y="207138"/>
                  </a:lnTo>
                  <a:lnTo>
                    <a:pt x="199420" y="207398"/>
                  </a:lnTo>
                  <a:lnTo>
                    <a:pt x="199067" y="207765"/>
                  </a:lnTo>
                  <a:lnTo>
                    <a:pt x="198835" y="207993"/>
                  </a:lnTo>
                  <a:lnTo>
                    <a:pt x="198703" y="208152"/>
                  </a:lnTo>
                  <a:lnTo>
                    <a:pt x="198648" y="208333"/>
                  </a:lnTo>
                  <a:lnTo>
                    <a:pt x="198516" y="208473"/>
                  </a:lnTo>
                  <a:lnTo>
                    <a:pt x="198416" y="208453"/>
                  </a:lnTo>
                  <a:lnTo>
                    <a:pt x="198273" y="208386"/>
                  </a:lnTo>
                  <a:lnTo>
                    <a:pt x="198140" y="208340"/>
                  </a:lnTo>
                  <a:lnTo>
                    <a:pt x="197191" y="207479"/>
                  </a:lnTo>
                  <a:lnTo>
                    <a:pt x="197136" y="207525"/>
                  </a:lnTo>
                  <a:lnTo>
                    <a:pt x="199144" y="209275"/>
                  </a:lnTo>
                  <a:lnTo>
                    <a:pt x="199012" y="209482"/>
                  </a:lnTo>
                  <a:lnTo>
                    <a:pt x="198637" y="209896"/>
                  </a:lnTo>
                  <a:lnTo>
                    <a:pt x="197898" y="210363"/>
                  </a:lnTo>
                  <a:lnTo>
                    <a:pt x="197953" y="210403"/>
                  </a:lnTo>
                  <a:lnTo>
                    <a:pt x="198692" y="209950"/>
                  </a:lnTo>
                  <a:lnTo>
                    <a:pt x="199056" y="209535"/>
                  </a:lnTo>
                  <a:lnTo>
                    <a:pt x="199233" y="209328"/>
                  </a:lnTo>
                  <a:lnTo>
                    <a:pt x="199310" y="209242"/>
                  </a:lnTo>
                  <a:lnTo>
                    <a:pt x="199486" y="209208"/>
                  </a:lnTo>
                  <a:lnTo>
                    <a:pt x="199663" y="209168"/>
                  </a:lnTo>
                  <a:lnTo>
                    <a:pt x="199861" y="209221"/>
                  </a:lnTo>
                  <a:lnTo>
                    <a:pt x="200005" y="209321"/>
                  </a:lnTo>
                  <a:lnTo>
                    <a:pt x="199983" y="209418"/>
                  </a:lnTo>
                  <a:lnTo>
                    <a:pt x="199961" y="209446"/>
                  </a:lnTo>
                  <a:lnTo>
                    <a:pt x="199972" y="209453"/>
                  </a:lnTo>
                  <a:lnTo>
                    <a:pt x="199983" y="209462"/>
                  </a:lnTo>
                  <a:lnTo>
                    <a:pt x="200005" y="209478"/>
                  </a:lnTo>
                  <a:lnTo>
                    <a:pt x="200016" y="209492"/>
                  </a:lnTo>
                  <a:lnTo>
                    <a:pt x="200038" y="209515"/>
                  </a:lnTo>
                  <a:lnTo>
                    <a:pt x="200027" y="209526"/>
                  </a:lnTo>
                  <a:lnTo>
                    <a:pt x="199685" y="209932"/>
                  </a:lnTo>
                  <a:lnTo>
                    <a:pt x="199729" y="209972"/>
                  </a:lnTo>
                  <a:lnTo>
                    <a:pt x="200082" y="209558"/>
                  </a:lnTo>
                  <a:lnTo>
                    <a:pt x="200093" y="209554"/>
                  </a:lnTo>
                  <a:lnTo>
                    <a:pt x="200137" y="209576"/>
                  </a:lnTo>
                  <a:lnTo>
                    <a:pt x="200159" y="209592"/>
                  </a:lnTo>
                  <a:lnTo>
                    <a:pt x="200182" y="209595"/>
                  </a:lnTo>
                  <a:lnTo>
                    <a:pt x="200248" y="209614"/>
                  </a:lnTo>
                  <a:lnTo>
                    <a:pt x="200292" y="209639"/>
                  </a:lnTo>
                  <a:lnTo>
                    <a:pt x="200314" y="209670"/>
                  </a:lnTo>
                  <a:lnTo>
                    <a:pt x="199950" y="210096"/>
                  </a:lnTo>
                  <a:lnTo>
                    <a:pt x="200005" y="210147"/>
                  </a:lnTo>
                  <a:lnTo>
                    <a:pt x="200358" y="209741"/>
                  </a:lnTo>
                  <a:lnTo>
                    <a:pt x="200391" y="209724"/>
                  </a:lnTo>
                  <a:lnTo>
                    <a:pt x="200424" y="209725"/>
                  </a:lnTo>
                  <a:lnTo>
                    <a:pt x="200446" y="209725"/>
                  </a:lnTo>
                  <a:lnTo>
                    <a:pt x="200501" y="209740"/>
                  </a:lnTo>
                  <a:lnTo>
                    <a:pt x="200546" y="209754"/>
                  </a:lnTo>
                  <a:lnTo>
                    <a:pt x="200579" y="209767"/>
                  </a:lnTo>
                  <a:lnTo>
                    <a:pt x="200601" y="209785"/>
                  </a:lnTo>
                  <a:lnTo>
                    <a:pt x="200634" y="209818"/>
                  </a:lnTo>
                  <a:lnTo>
                    <a:pt x="200656" y="209859"/>
                  </a:lnTo>
                  <a:lnTo>
                    <a:pt x="200667" y="209904"/>
                  </a:lnTo>
                  <a:lnTo>
                    <a:pt x="200678" y="209957"/>
                  </a:lnTo>
                  <a:lnTo>
                    <a:pt x="200689" y="210028"/>
                  </a:lnTo>
                  <a:lnTo>
                    <a:pt x="200700" y="210094"/>
                  </a:lnTo>
                  <a:lnTo>
                    <a:pt x="200722" y="210237"/>
                  </a:lnTo>
                  <a:lnTo>
                    <a:pt x="200733" y="210305"/>
                  </a:lnTo>
                  <a:lnTo>
                    <a:pt x="200744" y="210369"/>
                  </a:lnTo>
                  <a:lnTo>
                    <a:pt x="200777" y="210671"/>
                  </a:lnTo>
                  <a:lnTo>
                    <a:pt x="200733" y="210691"/>
                  </a:lnTo>
                  <a:lnTo>
                    <a:pt x="200678" y="210730"/>
                  </a:lnTo>
                  <a:lnTo>
                    <a:pt x="200612" y="210801"/>
                  </a:lnTo>
                  <a:lnTo>
                    <a:pt x="200557" y="210847"/>
                  </a:lnTo>
                  <a:lnTo>
                    <a:pt x="200557" y="210867"/>
                  </a:lnTo>
                  <a:lnTo>
                    <a:pt x="200314" y="210822"/>
                  </a:lnTo>
                  <a:lnTo>
                    <a:pt x="200314" y="210858"/>
                  </a:lnTo>
                  <a:lnTo>
                    <a:pt x="200546" y="210912"/>
                  </a:lnTo>
                  <a:lnTo>
                    <a:pt x="200546" y="210963"/>
                  </a:lnTo>
                  <a:lnTo>
                    <a:pt x="200557" y="211049"/>
                  </a:lnTo>
                  <a:lnTo>
                    <a:pt x="200535" y="211204"/>
                  </a:lnTo>
                  <a:lnTo>
                    <a:pt x="200435" y="211527"/>
                  </a:lnTo>
                  <a:lnTo>
                    <a:pt x="200402" y="211691"/>
                  </a:lnTo>
                  <a:lnTo>
                    <a:pt x="200358" y="211824"/>
                  </a:lnTo>
                  <a:lnTo>
                    <a:pt x="200391" y="211923"/>
                  </a:lnTo>
                  <a:lnTo>
                    <a:pt x="200391" y="211996"/>
                  </a:lnTo>
                  <a:lnTo>
                    <a:pt x="200380" y="212078"/>
                  </a:lnTo>
                  <a:lnTo>
                    <a:pt x="200380" y="212141"/>
                  </a:lnTo>
                  <a:lnTo>
                    <a:pt x="200380" y="212201"/>
                  </a:lnTo>
                  <a:lnTo>
                    <a:pt x="199751" y="211723"/>
                  </a:lnTo>
                  <a:lnTo>
                    <a:pt x="199729" y="211763"/>
                  </a:lnTo>
                  <a:lnTo>
                    <a:pt x="200369" y="212279"/>
                  </a:lnTo>
                  <a:lnTo>
                    <a:pt x="200347" y="212401"/>
                  </a:lnTo>
                  <a:lnTo>
                    <a:pt x="200325" y="212497"/>
                  </a:lnTo>
                  <a:lnTo>
                    <a:pt x="200325" y="212587"/>
                  </a:lnTo>
                  <a:lnTo>
                    <a:pt x="200248" y="212756"/>
                  </a:lnTo>
                  <a:lnTo>
                    <a:pt x="200215" y="212843"/>
                  </a:lnTo>
                  <a:lnTo>
                    <a:pt x="200204" y="212897"/>
                  </a:lnTo>
                  <a:lnTo>
                    <a:pt x="200170" y="212993"/>
                  </a:lnTo>
                  <a:lnTo>
                    <a:pt x="200137" y="213115"/>
                  </a:lnTo>
                  <a:lnTo>
                    <a:pt x="199541" y="212551"/>
                  </a:lnTo>
                  <a:lnTo>
                    <a:pt x="199519" y="212583"/>
                  </a:lnTo>
                  <a:lnTo>
                    <a:pt x="200115" y="213147"/>
                  </a:lnTo>
                  <a:lnTo>
                    <a:pt x="200104" y="213224"/>
                  </a:lnTo>
                  <a:lnTo>
                    <a:pt x="200071" y="213357"/>
                  </a:lnTo>
                  <a:lnTo>
                    <a:pt x="200082" y="213470"/>
                  </a:lnTo>
                  <a:lnTo>
                    <a:pt x="199917" y="213789"/>
                  </a:lnTo>
                  <a:lnTo>
                    <a:pt x="199895" y="213837"/>
                  </a:lnTo>
                  <a:lnTo>
                    <a:pt x="198990" y="213093"/>
                  </a:lnTo>
                  <a:lnTo>
                    <a:pt x="198957" y="213123"/>
                  </a:lnTo>
                  <a:lnTo>
                    <a:pt x="199884" y="213884"/>
                  </a:lnTo>
                  <a:lnTo>
                    <a:pt x="199850" y="213962"/>
                  </a:lnTo>
                  <a:lnTo>
                    <a:pt x="199784" y="214058"/>
                  </a:lnTo>
                  <a:lnTo>
                    <a:pt x="199619" y="214217"/>
                  </a:lnTo>
                  <a:lnTo>
                    <a:pt x="199398" y="214458"/>
                  </a:lnTo>
                  <a:lnTo>
                    <a:pt x="199233" y="214653"/>
                  </a:lnTo>
                  <a:lnTo>
                    <a:pt x="199045" y="214903"/>
                  </a:lnTo>
                  <a:lnTo>
                    <a:pt x="198902" y="215063"/>
                  </a:lnTo>
                  <a:lnTo>
                    <a:pt x="198791" y="215245"/>
                  </a:lnTo>
                  <a:lnTo>
                    <a:pt x="198604" y="215410"/>
                  </a:lnTo>
                  <a:lnTo>
                    <a:pt x="198339" y="215737"/>
                  </a:lnTo>
                  <a:lnTo>
                    <a:pt x="197975" y="216124"/>
                  </a:lnTo>
                  <a:lnTo>
                    <a:pt x="197721" y="216324"/>
                  </a:lnTo>
                  <a:lnTo>
                    <a:pt x="197478" y="216606"/>
                  </a:lnTo>
                  <a:lnTo>
                    <a:pt x="197280" y="216774"/>
                  </a:lnTo>
                  <a:lnTo>
                    <a:pt x="197114" y="216956"/>
                  </a:lnTo>
                  <a:lnTo>
                    <a:pt x="196949" y="217116"/>
                  </a:lnTo>
                  <a:lnTo>
                    <a:pt x="196805" y="217303"/>
                  </a:lnTo>
                  <a:lnTo>
                    <a:pt x="196662" y="217459"/>
                  </a:lnTo>
                  <a:lnTo>
                    <a:pt x="196441" y="217651"/>
                  </a:lnTo>
                  <a:lnTo>
                    <a:pt x="196232" y="217864"/>
                  </a:lnTo>
                  <a:lnTo>
                    <a:pt x="196055" y="218132"/>
                  </a:lnTo>
                  <a:lnTo>
                    <a:pt x="195856" y="218302"/>
                  </a:lnTo>
                  <a:lnTo>
                    <a:pt x="195625" y="218479"/>
                  </a:lnTo>
                  <a:lnTo>
                    <a:pt x="195515" y="218603"/>
                  </a:lnTo>
                  <a:lnTo>
                    <a:pt x="195349" y="218728"/>
                  </a:lnTo>
                  <a:lnTo>
                    <a:pt x="195294" y="218803"/>
                  </a:lnTo>
                  <a:lnTo>
                    <a:pt x="195194" y="218894"/>
                  </a:lnTo>
                  <a:lnTo>
                    <a:pt x="195117" y="219002"/>
                  </a:lnTo>
                  <a:lnTo>
                    <a:pt x="194996" y="219158"/>
                  </a:lnTo>
                  <a:lnTo>
                    <a:pt x="194863" y="219275"/>
                  </a:lnTo>
                  <a:lnTo>
                    <a:pt x="194709" y="219417"/>
                  </a:lnTo>
                  <a:lnTo>
                    <a:pt x="194599" y="219497"/>
                  </a:lnTo>
                  <a:lnTo>
                    <a:pt x="194544" y="219519"/>
                  </a:lnTo>
                  <a:lnTo>
                    <a:pt x="194522" y="219573"/>
                  </a:lnTo>
                  <a:lnTo>
                    <a:pt x="194477" y="219652"/>
                  </a:lnTo>
                  <a:lnTo>
                    <a:pt x="194378" y="219747"/>
                  </a:lnTo>
                  <a:lnTo>
                    <a:pt x="194246" y="219885"/>
                  </a:lnTo>
                  <a:lnTo>
                    <a:pt x="194124" y="220005"/>
                  </a:lnTo>
                  <a:lnTo>
                    <a:pt x="193937" y="220158"/>
                  </a:lnTo>
                  <a:lnTo>
                    <a:pt x="193782" y="220294"/>
                  </a:lnTo>
                  <a:lnTo>
                    <a:pt x="193650" y="220406"/>
                  </a:lnTo>
                  <a:lnTo>
                    <a:pt x="193495" y="220556"/>
                  </a:lnTo>
                  <a:lnTo>
                    <a:pt x="193341" y="220737"/>
                  </a:lnTo>
                  <a:lnTo>
                    <a:pt x="193220" y="220850"/>
                  </a:lnTo>
                  <a:lnTo>
                    <a:pt x="193109" y="220936"/>
                  </a:lnTo>
                  <a:lnTo>
                    <a:pt x="193043" y="221030"/>
                  </a:lnTo>
                  <a:lnTo>
                    <a:pt x="192966" y="221093"/>
                  </a:lnTo>
                  <a:lnTo>
                    <a:pt x="192900" y="221100"/>
                  </a:lnTo>
                  <a:lnTo>
                    <a:pt x="192811" y="221132"/>
                  </a:lnTo>
                  <a:lnTo>
                    <a:pt x="192756" y="221166"/>
                  </a:lnTo>
                  <a:lnTo>
                    <a:pt x="192712" y="221231"/>
                  </a:lnTo>
                  <a:lnTo>
                    <a:pt x="192668" y="221330"/>
                  </a:lnTo>
                  <a:lnTo>
                    <a:pt x="192657" y="221407"/>
                  </a:lnTo>
                  <a:lnTo>
                    <a:pt x="192624" y="221455"/>
                  </a:lnTo>
                  <a:lnTo>
                    <a:pt x="192591" y="221491"/>
                  </a:lnTo>
                  <a:lnTo>
                    <a:pt x="192525" y="221548"/>
                  </a:lnTo>
                  <a:lnTo>
                    <a:pt x="192458" y="221584"/>
                  </a:lnTo>
                  <a:lnTo>
                    <a:pt x="192414" y="221604"/>
                  </a:lnTo>
                  <a:lnTo>
                    <a:pt x="192370" y="221649"/>
                  </a:lnTo>
                  <a:lnTo>
                    <a:pt x="192337" y="221703"/>
                  </a:lnTo>
                  <a:lnTo>
                    <a:pt x="192304" y="221758"/>
                  </a:lnTo>
                  <a:lnTo>
                    <a:pt x="192238" y="221832"/>
                  </a:lnTo>
                  <a:lnTo>
                    <a:pt x="192183" y="221875"/>
                  </a:lnTo>
                  <a:lnTo>
                    <a:pt x="192138" y="221898"/>
                  </a:lnTo>
                  <a:lnTo>
                    <a:pt x="192072" y="221942"/>
                  </a:lnTo>
                  <a:lnTo>
                    <a:pt x="192017" y="222011"/>
                  </a:lnTo>
                  <a:lnTo>
                    <a:pt x="191929" y="222086"/>
                  </a:lnTo>
                  <a:lnTo>
                    <a:pt x="191840" y="222137"/>
                  </a:lnTo>
                  <a:lnTo>
                    <a:pt x="191763" y="222175"/>
                  </a:lnTo>
                  <a:lnTo>
                    <a:pt x="191741" y="222205"/>
                  </a:lnTo>
                  <a:lnTo>
                    <a:pt x="191719" y="222237"/>
                  </a:lnTo>
                  <a:lnTo>
                    <a:pt x="191697" y="222271"/>
                  </a:lnTo>
                  <a:lnTo>
                    <a:pt x="191664" y="222308"/>
                  </a:lnTo>
                  <a:lnTo>
                    <a:pt x="191620" y="222349"/>
                  </a:lnTo>
                  <a:lnTo>
                    <a:pt x="191587" y="222363"/>
                  </a:lnTo>
                  <a:lnTo>
                    <a:pt x="191554" y="222360"/>
                  </a:lnTo>
                  <a:lnTo>
                    <a:pt x="191531" y="222358"/>
                  </a:lnTo>
                  <a:lnTo>
                    <a:pt x="191487" y="222360"/>
                  </a:lnTo>
                  <a:lnTo>
                    <a:pt x="191454" y="222358"/>
                  </a:lnTo>
                  <a:lnTo>
                    <a:pt x="191443" y="222336"/>
                  </a:lnTo>
                  <a:lnTo>
                    <a:pt x="191421" y="222320"/>
                  </a:lnTo>
                  <a:lnTo>
                    <a:pt x="191399" y="222323"/>
                  </a:lnTo>
                  <a:lnTo>
                    <a:pt x="191388" y="222329"/>
                  </a:lnTo>
                  <a:lnTo>
                    <a:pt x="191366" y="222356"/>
                  </a:lnTo>
                  <a:lnTo>
                    <a:pt x="191333" y="222372"/>
                  </a:lnTo>
                  <a:lnTo>
                    <a:pt x="191311" y="222370"/>
                  </a:lnTo>
                  <a:lnTo>
                    <a:pt x="191322" y="222345"/>
                  </a:lnTo>
                  <a:lnTo>
                    <a:pt x="191311" y="222336"/>
                  </a:lnTo>
                  <a:lnTo>
                    <a:pt x="191289" y="222313"/>
                  </a:lnTo>
                  <a:lnTo>
                    <a:pt x="191267" y="222288"/>
                  </a:lnTo>
                  <a:lnTo>
                    <a:pt x="191234" y="222256"/>
                  </a:lnTo>
                  <a:lnTo>
                    <a:pt x="191212" y="222237"/>
                  </a:lnTo>
                  <a:lnTo>
                    <a:pt x="191178" y="222243"/>
                  </a:lnTo>
                  <a:lnTo>
                    <a:pt x="191168" y="222271"/>
                  </a:lnTo>
                  <a:lnTo>
                    <a:pt x="191212" y="222299"/>
                  </a:lnTo>
                  <a:lnTo>
                    <a:pt x="191234" y="222342"/>
                  </a:lnTo>
                  <a:lnTo>
                    <a:pt x="191245" y="222381"/>
                  </a:lnTo>
                  <a:lnTo>
                    <a:pt x="191245" y="222431"/>
                  </a:lnTo>
                  <a:lnTo>
                    <a:pt x="191245" y="222471"/>
                  </a:lnTo>
                  <a:lnTo>
                    <a:pt x="191267" y="222508"/>
                  </a:lnTo>
                  <a:lnTo>
                    <a:pt x="191289" y="222560"/>
                  </a:lnTo>
                  <a:lnTo>
                    <a:pt x="191278" y="222618"/>
                  </a:lnTo>
                  <a:lnTo>
                    <a:pt x="191267" y="222670"/>
                  </a:lnTo>
                  <a:lnTo>
                    <a:pt x="191234" y="222695"/>
                  </a:lnTo>
                  <a:lnTo>
                    <a:pt x="191212" y="222713"/>
                  </a:lnTo>
                  <a:lnTo>
                    <a:pt x="191178" y="222740"/>
                  </a:lnTo>
                  <a:lnTo>
                    <a:pt x="191168" y="222767"/>
                  </a:lnTo>
                  <a:lnTo>
                    <a:pt x="191156" y="222812"/>
                  </a:lnTo>
                  <a:lnTo>
                    <a:pt x="191123" y="222835"/>
                  </a:lnTo>
                  <a:lnTo>
                    <a:pt x="191101" y="222853"/>
                  </a:lnTo>
                  <a:lnTo>
                    <a:pt x="191079" y="222876"/>
                  </a:lnTo>
                  <a:lnTo>
                    <a:pt x="191068" y="222914"/>
                  </a:lnTo>
                  <a:lnTo>
                    <a:pt x="191057" y="222954"/>
                  </a:lnTo>
                  <a:lnTo>
                    <a:pt x="191046" y="222975"/>
                  </a:lnTo>
                  <a:lnTo>
                    <a:pt x="191013" y="222997"/>
                  </a:lnTo>
                  <a:lnTo>
                    <a:pt x="190991" y="223018"/>
                  </a:lnTo>
                  <a:lnTo>
                    <a:pt x="190980" y="223047"/>
                  </a:lnTo>
                  <a:lnTo>
                    <a:pt x="190980" y="223086"/>
                  </a:lnTo>
                  <a:lnTo>
                    <a:pt x="190980" y="223135"/>
                  </a:lnTo>
                  <a:lnTo>
                    <a:pt x="190958" y="223172"/>
                  </a:lnTo>
                  <a:lnTo>
                    <a:pt x="190914" y="223201"/>
                  </a:lnTo>
                  <a:lnTo>
                    <a:pt x="190859" y="223241"/>
                  </a:lnTo>
                  <a:lnTo>
                    <a:pt x="190770" y="223298"/>
                  </a:lnTo>
                  <a:lnTo>
                    <a:pt x="190539" y="223503"/>
                  </a:lnTo>
                  <a:lnTo>
                    <a:pt x="190230" y="223795"/>
                  </a:lnTo>
                  <a:lnTo>
                    <a:pt x="189899" y="224104"/>
                  </a:lnTo>
                  <a:lnTo>
                    <a:pt x="189601" y="224367"/>
                  </a:lnTo>
                  <a:lnTo>
                    <a:pt x="189579" y="224384"/>
                  </a:lnTo>
                  <a:lnTo>
                    <a:pt x="189347" y="224617"/>
                  </a:lnTo>
                  <a:lnTo>
                    <a:pt x="188762" y="225136"/>
                  </a:lnTo>
                  <a:lnTo>
                    <a:pt x="188442" y="225421"/>
                  </a:lnTo>
                  <a:lnTo>
                    <a:pt x="187869" y="225927"/>
                  </a:lnTo>
                  <a:lnTo>
                    <a:pt x="187328" y="226411"/>
                  </a:lnTo>
                  <a:lnTo>
                    <a:pt x="187174" y="226547"/>
                  </a:lnTo>
                  <a:lnTo>
                    <a:pt x="187096" y="226609"/>
                  </a:lnTo>
                  <a:lnTo>
                    <a:pt x="186754" y="226924"/>
                  </a:lnTo>
                  <a:lnTo>
                    <a:pt x="186335" y="227325"/>
                  </a:lnTo>
                  <a:lnTo>
                    <a:pt x="186015" y="227609"/>
                  </a:lnTo>
                  <a:lnTo>
                    <a:pt x="185662" y="227896"/>
                  </a:lnTo>
                  <a:lnTo>
                    <a:pt x="185386" y="228135"/>
                  </a:lnTo>
                  <a:lnTo>
                    <a:pt x="185165" y="228320"/>
                  </a:lnTo>
                  <a:lnTo>
                    <a:pt x="184846" y="228600"/>
                  </a:lnTo>
                  <a:lnTo>
                    <a:pt x="184537" y="228820"/>
                  </a:lnTo>
                  <a:lnTo>
                    <a:pt x="184349" y="229017"/>
                  </a:lnTo>
                  <a:lnTo>
                    <a:pt x="184106" y="229253"/>
                  </a:lnTo>
                  <a:lnTo>
                    <a:pt x="183786" y="229522"/>
                  </a:lnTo>
                  <a:lnTo>
                    <a:pt x="183643" y="229643"/>
                  </a:lnTo>
                  <a:lnTo>
                    <a:pt x="183433" y="229806"/>
                  </a:lnTo>
                  <a:lnTo>
                    <a:pt x="183191" y="230011"/>
                  </a:lnTo>
                  <a:lnTo>
                    <a:pt x="182959" y="230206"/>
                  </a:lnTo>
                  <a:lnTo>
                    <a:pt x="182650" y="230474"/>
                  </a:lnTo>
                  <a:lnTo>
                    <a:pt x="182462" y="230636"/>
                  </a:lnTo>
                  <a:lnTo>
                    <a:pt x="182131" y="230894"/>
                  </a:lnTo>
                  <a:lnTo>
                    <a:pt x="181646" y="231272"/>
                  </a:lnTo>
                  <a:lnTo>
                    <a:pt x="181392" y="231490"/>
                  </a:lnTo>
                  <a:lnTo>
                    <a:pt x="181061" y="231765"/>
                  </a:lnTo>
                  <a:lnTo>
                    <a:pt x="180907" y="231879"/>
                  </a:lnTo>
                  <a:lnTo>
                    <a:pt x="180863" y="231945"/>
                  </a:lnTo>
                  <a:lnTo>
                    <a:pt x="180774" y="232015"/>
                  </a:lnTo>
                  <a:lnTo>
                    <a:pt x="180719" y="232035"/>
                  </a:lnTo>
                  <a:lnTo>
                    <a:pt x="180686" y="232065"/>
                  </a:lnTo>
                  <a:lnTo>
                    <a:pt x="180598" y="232163"/>
                  </a:lnTo>
                  <a:lnTo>
                    <a:pt x="180377" y="232337"/>
                  </a:lnTo>
                  <a:lnTo>
                    <a:pt x="179881" y="232756"/>
                  </a:lnTo>
                  <a:lnTo>
                    <a:pt x="179495" y="233067"/>
                  </a:lnTo>
                  <a:lnTo>
                    <a:pt x="179152" y="233335"/>
                  </a:lnTo>
                  <a:lnTo>
                    <a:pt x="178777" y="233643"/>
                  </a:lnTo>
                  <a:lnTo>
                    <a:pt x="178160" y="234208"/>
                  </a:lnTo>
                  <a:lnTo>
                    <a:pt x="177884" y="234442"/>
                  </a:lnTo>
                  <a:lnTo>
                    <a:pt x="177133" y="235068"/>
                  </a:lnTo>
                  <a:lnTo>
                    <a:pt x="176251" y="235766"/>
                  </a:lnTo>
                  <a:lnTo>
                    <a:pt x="175754" y="236166"/>
                  </a:lnTo>
                  <a:lnTo>
                    <a:pt x="175302" y="236539"/>
                  </a:lnTo>
                  <a:lnTo>
                    <a:pt x="174794" y="236990"/>
                  </a:lnTo>
                  <a:lnTo>
                    <a:pt x="173724" y="237831"/>
                  </a:lnTo>
                  <a:lnTo>
                    <a:pt x="172610" y="238761"/>
                  </a:lnTo>
                  <a:lnTo>
                    <a:pt x="171506" y="239689"/>
                  </a:lnTo>
                  <a:lnTo>
                    <a:pt x="170414" y="240678"/>
                  </a:lnTo>
                  <a:lnTo>
                    <a:pt x="170271" y="240830"/>
                  </a:lnTo>
                  <a:lnTo>
                    <a:pt x="169289" y="241570"/>
                  </a:lnTo>
                  <a:lnTo>
                    <a:pt x="169223" y="241625"/>
                  </a:lnTo>
                  <a:lnTo>
                    <a:pt x="168815" y="241871"/>
                  </a:lnTo>
                  <a:lnTo>
                    <a:pt x="168528" y="242067"/>
                  </a:lnTo>
                  <a:lnTo>
                    <a:pt x="168373" y="242179"/>
                  </a:lnTo>
                  <a:lnTo>
                    <a:pt x="168097" y="242420"/>
                  </a:lnTo>
                  <a:lnTo>
                    <a:pt x="167766" y="242687"/>
                  </a:lnTo>
                  <a:lnTo>
                    <a:pt x="167336" y="243043"/>
                  </a:lnTo>
                  <a:lnTo>
                    <a:pt x="167082" y="243269"/>
                  </a:lnTo>
                  <a:lnTo>
                    <a:pt x="166806" y="243473"/>
                  </a:lnTo>
                  <a:lnTo>
                    <a:pt x="166608" y="243644"/>
                  </a:lnTo>
                  <a:lnTo>
                    <a:pt x="166178" y="243993"/>
                  </a:lnTo>
                  <a:lnTo>
                    <a:pt x="165836" y="244239"/>
                  </a:lnTo>
                  <a:lnTo>
                    <a:pt x="165582" y="244432"/>
                  </a:lnTo>
                  <a:lnTo>
                    <a:pt x="165306" y="244634"/>
                  </a:lnTo>
                  <a:lnTo>
                    <a:pt x="165052" y="244816"/>
                  </a:lnTo>
                  <a:lnTo>
                    <a:pt x="164776" y="245011"/>
                  </a:lnTo>
                  <a:lnTo>
                    <a:pt x="164478" y="245219"/>
                  </a:lnTo>
                  <a:lnTo>
                    <a:pt x="164291" y="245397"/>
                  </a:lnTo>
                  <a:lnTo>
                    <a:pt x="164081" y="245580"/>
                  </a:lnTo>
                  <a:lnTo>
                    <a:pt x="163938" y="245713"/>
                  </a:lnTo>
                  <a:lnTo>
                    <a:pt x="163761" y="245862"/>
                  </a:lnTo>
                  <a:lnTo>
                    <a:pt x="163607" y="246026"/>
                  </a:lnTo>
                  <a:lnTo>
                    <a:pt x="163408" y="246200"/>
                  </a:lnTo>
                  <a:lnTo>
                    <a:pt x="163298" y="246319"/>
                  </a:lnTo>
                  <a:lnTo>
                    <a:pt x="163166" y="246423"/>
                  </a:lnTo>
                  <a:lnTo>
                    <a:pt x="163033" y="246536"/>
                  </a:lnTo>
                  <a:lnTo>
                    <a:pt x="162890" y="246608"/>
                  </a:lnTo>
                  <a:lnTo>
                    <a:pt x="162724" y="246745"/>
                  </a:lnTo>
                  <a:lnTo>
                    <a:pt x="162459" y="247148"/>
                  </a:lnTo>
                  <a:lnTo>
                    <a:pt x="162128" y="247693"/>
                  </a:lnTo>
                  <a:lnTo>
                    <a:pt x="161897" y="247975"/>
                  </a:lnTo>
                  <a:lnTo>
                    <a:pt x="161798" y="248059"/>
                  </a:lnTo>
                  <a:lnTo>
                    <a:pt x="161621" y="248192"/>
                  </a:lnTo>
                  <a:lnTo>
                    <a:pt x="161544" y="248290"/>
                  </a:lnTo>
                  <a:lnTo>
                    <a:pt x="161511" y="248369"/>
                  </a:lnTo>
                  <a:lnTo>
                    <a:pt x="161411" y="248489"/>
                  </a:lnTo>
                  <a:lnTo>
                    <a:pt x="161301" y="248606"/>
                  </a:lnTo>
                  <a:lnTo>
                    <a:pt x="161246" y="248700"/>
                  </a:lnTo>
                  <a:lnTo>
                    <a:pt x="161202" y="248750"/>
                  </a:lnTo>
                  <a:lnTo>
                    <a:pt x="161124" y="248836"/>
                  </a:lnTo>
                  <a:lnTo>
                    <a:pt x="161080" y="248899"/>
                  </a:lnTo>
                  <a:lnTo>
                    <a:pt x="161036" y="248964"/>
                  </a:lnTo>
                  <a:lnTo>
                    <a:pt x="160981" y="249014"/>
                  </a:lnTo>
                  <a:lnTo>
                    <a:pt x="160937" y="249084"/>
                  </a:lnTo>
                  <a:lnTo>
                    <a:pt x="160882" y="249157"/>
                  </a:lnTo>
                  <a:lnTo>
                    <a:pt x="160816" y="249233"/>
                  </a:lnTo>
                  <a:lnTo>
                    <a:pt x="160782" y="249290"/>
                  </a:lnTo>
                  <a:lnTo>
                    <a:pt x="160749" y="249334"/>
                  </a:lnTo>
                  <a:lnTo>
                    <a:pt x="160705" y="249435"/>
                  </a:lnTo>
                  <a:lnTo>
                    <a:pt x="160628" y="249677"/>
                  </a:lnTo>
                  <a:lnTo>
                    <a:pt x="160584" y="249881"/>
                  </a:lnTo>
                  <a:lnTo>
                    <a:pt x="160551" y="249928"/>
                  </a:lnTo>
                  <a:lnTo>
                    <a:pt x="160551" y="250027"/>
                  </a:lnTo>
                  <a:lnTo>
                    <a:pt x="160496" y="250234"/>
                  </a:lnTo>
                  <a:lnTo>
                    <a:pt x="160473" y="250429"/>
                  </a:lnTo>
                  <a:lnTo>
                    <a:pt x="160496" y="250619"/>
                  </a:lnTo>
                  <a:lnTo>
                    <a:pt x="160551" y="250845"/>
                  </a:lnTo>
                  <a:lnTo>
                    <a:pt x="160661" y="251293"/>
                  </a:lnTo>
                  <a:lnTo>
                    <a:pt x="160705" y="251395"/>
                  </a:lnTo>
                  <a:lnTo>
                    <a:pt x="160782" y="251529"/>
                  </a:lnTo>
                  <a:lnTo>
                    <a:pt x="160904" y="251691"/>
                  </a:lnTo>
                  <a:lnTo>
                    <a:pt x="161003" y="251758"/>
                  </a:lnTo>
                  <a:lnTo>
                    <a:pt x="161069" y="251774"/>
                  </a:lnTo>
                  <a:lnTo>
                    <a:pt x="161124" y="251791"/>
                  </a:lnTo>
                  <a:lnTo>
                    <a:pt x="160860" y="251995"/>
                  </a:lnTo>
                  <a:lnTo>
                    <a:pt x="160871" y="252010"/>
                  </a:lnTo>
                  <a:lnTo>
                    <a:pt x="161146" y="251797"/>
                  </a:lnTo>
                  <a:lnTo>
                    <a:pt x="161202" y="251838"/>
                  </a:lnTo>
                  <a:lnTo>
                    <a:pt x="161334" y="251955"/>
                  </a:lnTo>
                  <a:lnTo>
                    <a:pt x="161444" y="252062"/>
                  </a:lnTo>
                  <a:lnTo>
                    <a:pt x="161544" y="252217"/>
                  </a:lnTo>
                  <a:lnTo>
                    <a:pt x="161610" y="252401"/>
                  </a:lnTo>
                  <a:lnTo>
                    <a:pt x="161621" y="252572"/>
                  </a:lnTo>
                  <a:lnTo>
                    <a:pt x="161643" y="252744"/>
                  </a:lnTo>
                  <a:lnTo>
                    <a:pt x="161588" y="252901"/>
                  </a:lnTo>
                  <a:lnTo>
                    <a:pt x="161577" y="253015"/>
                  </a:lnTo>
                  <a:lnTo>
                    <a:pt x="161555" y="253127"/>
                  </a:lnTo>
                  <a:lnTo>
                    <a:pt x="161511" y="253305"/>
                  </a:lnTo>
                  <a:lnTo>
                    <a:pt x="161489" y="253395"/>
                  </a:lnTo>
                  <a:lnTo>
                    <a:pt x="161411" y="253541"/>
                  </a:lnTo>
                  <a:lnTo>
                    <a:pt x="161345" y="253676"/>
                  </a:lnTo>
                  <a:lnTo>
                    <a:pt x="161279" y="253829"/>
                  </a:lnTo>
                  <a:lnTo>
                    <a:pt x="161124" y="254096"/>
                  </a:lnTo>
                  <a:lnTo>
                    <a:pt x="161058" y="254229"/>
                  </a:lnTo>
                  <a:lnTo>
                    <a:pt x="160959" y="254361"/>
                  </a:lnTo>
                  <a:lnTo>
                    <a:pt x="160860" y="254474"/>
                  </a:lnTo>
                  <a:lnTo>
                    <a:pt x="160782" y="254571"/>
                  </a:lnTo>
                  <a:lnTo>
                    <a:pt x="160650" y="254776"/>
                  </a:lnTo>
                  <a:lnTo>
                    <a:pt x="159690" y="256045"/>
                  </a:lnTo>
                  <a:lnTo>
                    <a:pt x="158631" y="257124"/>
                  </a:lnTo>
                  <a:lnTo>
                    <a:pt x="157451" y="257987"/>
                  </a:lnTo>
                  <a:lnTo>
                    <a:pt x="156270" y="258854"/>
                  </a:lnTo>
                  <a:lnTo>
                    <a:pt x="156005" y="259158"/>
                  </a:lnTo>
                  <a:lnTo>
                    <a:pt x="155100" y="259797"/>
                  </a:lnTo>
                  <a:lnTo>
                    <a:pt x="154825" y="259997"/>
                  </a:lnTo>
                  <a:lnTo>
                    <a:pt x="154273" y="260542"/>
                  </a:lnTo>
                  <a:lnTo>
                    <a:pt x="153898" y="260900"/>
                  </a:lnTo>
                  <a:lnTo>
                    <a:pt x="153876" y="260924"/>
                  </a:lnTo>
                  <a:lnTo>
                    <a:pt x="153821" y="260982"/>
                  </a:lnTo>
                  <a:lnTo>
                    <a:pt x="153732" y="261070"/>
                  </a:lnTo>
                  <a:lnTo>
                    <a:pt x="153677" y="261123"/>
                  </a:lnTo>
                  <a:lnTo>
                    <a:pt x="153589" y="261182"/>
                  </a:lnTo>
                  <a:lnTo>
                    <a:pt x="153501" y="261248"/>
                  </a:lnTo>
                  <a:lnTo>
                    <a:pt x="153423" y="261319"/>
                  </a:lnTo>
                  <a:lnTo>
                    <a:pt x="153346" y="261372"/>
                  </a:lnTo>
                  <a:lnTo>
                    <a:pt x="153280" y="261441"/>
                  </a:lnTo>
                  <a:lnTo>
                    <a:pt x="153203" y="261486"/>
                  </a:lnTo>
                  <a:lnTo>
                    <a:pt x="153126" y="261552"/>
                  </a:lnTo>
                  <a:lnTo>
                    <a:pt x="153037" y="261610"/>
                  </a:lnTo>
                  <a:lnTo>
                    <a:pt x="152960" y="261677"/>
                  </a:lnTo>
                  <a:lnTo>
                    <a:pt x="152894" y="261722"/>
                  </a:lnTo>
                  <a:lnTo>
                    <a:pt x="152817" y="261778"/>
                  </a:lnTo>
                  <a:lnTo>
                    <a:pt x="152739" y="261833"/>
                  </a:lnTo>
                  <a:lnTo>
                    <a:pt x="152662" y="261889"/>
                  </a:lnTo>
                  <a:lnTo>
                    <a:pt x="152585" y="261948"/>
                  </a:lnTo>
                  <a:lnTo>
                    <a:pt x="152486" y="262003"/>
                  </a:lnTo>
                  <a:lnTo>
                    <a:pt x="152408" y="262058"/>
                  </a:lnTo>
                  <a:lnTo>
                    <a:pt x="152309" y="262114"/>
                  </a:lnTo>
                  <a:lnTo>
                    <a:pt x="152232" y="262183"/>
                  </a:lnTo>
                  <a:lnTo>
                    <a:pt x="152132" y="262228"/>
                  </a:lnTo>
                  <a:lnTo>
                    <a:pt x="152044" y="262296"/>
                  </a:lnTo>
                  <a:lnTo>
                    <a:pt x="152033" y="262307"/>
                  </a:lnTo>
                  <a:lnTo>
                    <a:pt x="151967" y="262306"/>
                  </a:lnTo>
                  <a:lnTo>
                    <a:pt x="151934" y="262339"/>
                  </a:lnTo>
                  <a:lnTo>
                    <a:pt x="151879" y="262341"/>
                  </a:lnTo>
                  <a:lnTo>
                    <a:pt x="151868" y="262365"/>
                  </a:lnTo>
                  <a:lnTo>
                    <a:pt x="151835" y="262388"/>
                  </a:lnTo>
                  <a:lnTo>
                    <a:pt x="151801" y="262398"/>
                  </a:lnTo>
                  <a:lnTo>
                    <a:pt x="151779" y="262431"/>
                  </a:lnTo>
                  <a:lnTo>
                    <a:pt x="151757" y="262454"/>
                  </a:lnTo>
                  <a:lnTo>
                    <a:pt x="151746" y="262464"/>
                  </a:lnTo>
                  <a:lnTo>
                    <a:pt x="151702" y="262497"/>
                  </a:lnTo>
                  <a:lnTo>
                    <a:pt x="151625" y="262554"/>
                  </a:lnTo>
                  <a:lnTo>
                    <a:pt x="151570" y="262620"/>
                  </a:lnTo>
                  <a:lnTo>
                    <a:pt x="151482" y="262679"/>
                  </a:lnTo>
                  <a:lnTo>
                    <a:pt x="151415" y="262745"/>
                  </a:lnTo>
                  <a:lnTo>
                    <a:pt x="151338" y="262801"/>
                  </a:lnTo>
                  <a:lnTo>
                    <a:pt x="151250" y="262870"/>
                  </a:lnTo>
                  <a:lnTo>
                    <a:pt x="151162" y="262948"/>
                  </a:lnTo>
                  <a:lnTo>
                    <a:pt x="151073" y="263016"/>
                  </a:lnTo>
                  <a:lnTo>
                    <a:pt x="150985" y="263082"/>
                  </a:lnTo>
                  <a:lnTo>
                    <a:pt x="150908" y="263161"/>
                  </a:lnTo>
                  <a:lnTo>
                    <a:pt x="150820" y="263229"/>
                  </a:lnTo>
                  <a:lnTo>
                    <a:pt x="150742" y="263295"/>
                  </a:lnTo>
                  <a:lnTo>
                    <a:pt x="150665" y="263364"/>
                  </a:lnTo>
                  <a:lnTo>
                    <a:pt x="150577" y="263430"/>
                  </a:lnTo>
                  <a:lnTo>
                    <a:pt x="150478" y="263488"/>
                  </a:lnTo>
                  <a:lnTo>
                    <a:pt x="150400" y="263533"/>
                  </a:lnTo>
                  <a:lnTo>
                    <a:pt x="150323" y="263585"/>
                  </a:lnTo>
                  <a:lnTo>
                    <a:pt x="150246" y="263645"/>
                  </a:lnTo>
                  <a:lnTo>
                    <a:pt x="150180" y="263711"/>
                  </a:lnTo>
                  <a:lnTo>
                    <a:pt x="150102" y="263781"/>
                  </a:lnTo>
                  <a:lnTo>
                    <a:pt x="150025" y="263858"/>
                  </a:lnTo>
                  <a:lnTo>
                    <a:pt x="149937" y="263924"/>
                  </a:lnTo>
                  <a:lnTo>
                    <a:pt x="149849" y="263992"/>
                  </a:lnTo>
                  <a:lnTo>
                    <a:pt x="149772" y="264060"/>
                  </a:lnTo>
                  <a:lnTo>
                    <a:pt x="149738" y="264060"/>
                  </a:lnTo>
                  <a:lnTo>
                    <a:pt x="149716" y="264084"/>
                  </a:lnTo>
                  <a:lnTo>
                    <a:pt x="149683" y="264096"/>
                  </a:lnTo>
                  <a:lnTo>
                    <a:pt x="149595" y="264162"/>
                  </a:lnTo>
                  <a:lnTo>
                    <a:pt x="149507" y="264230"/>
                  </a:lnTo>
                  <a:lnTo>
                    <a:pt x="149418" y="264296"/>
                  </a:lnTo>
                  <a:lnTo>
                    <a:pt x="149330" y="264365"/>
                  </a:lnTo>
                  <a:lnTo>
                    <a:pt x="149242" y="264431"/>
                  </a:lnTo>
                  <a:lnTo>
                    <a:pt x="149165" y="264499"/>
                  </a:lnTo>
                  <a:lnTo>
                    <a:pt x="149087" y="264555"/>
                  </a:lnTo>
                  <a:lnTo>
                    <a:pt x="149010" y="264611"/>
                  </a:lnTo>
                  <a:lnTo>
                    <a:pt x="148911" y="264669"/>
                  </a:lnTo>
                  <a:lnTo>
                    <a:pt x="148823" y="264725"/>
                  </a:lnTo>
                  <a:lnTo>
                    <a:pt x="148745" y="264793"/>
                  </a:lnTo>
                  <a:lnTo>
                    <a:pt x="148668" y="264849"/>
                  </a:lnTo>
                  <a:lnTo>
                    <a:pt x="148591" y="264904"/>
                  </a:lnTo>
                  <a:lnTo>
                    <a:pt x="148525" y="264960"/>
                  </a:lnTo>
                  <a:lnTo>
                    <a:pt x="148447" y="265005"/>
                  </a:lnTo>
                  <a:lnTo>
                    <a:pt x="148359" y="265085"/>
                  </a:lnTo>
                  <a:lnTo>
                    <a:pt x="148271" y="265152"/>
                  </a:lnTo>
                  <a:lnTo>
                    <a:pt x="148183" y="265218"/>
                  </a:lnTo>
                  <a:lnTo>
                    <a:pt x="148106" y="265286"/>
                  </a:lnTo>
                  <a:lnTo>
                    <a:pt x="148028" y="265343"/>
                  </a:lnTo>
                  <a:lnTo>
                    <a:pt x="147962" y="265411"/>
                  </a:lnTo>
                  <a:lnTo>
                    <a:pt x="147896" y="265477"/>
                  </a:lnTo>
                  <a:lnTo>
                    <a:pt x="147819" y="265533"/>
                  </a:lnTo>
                  <a:lnTo>
                    <a:pt x="147752" y="265602"/>
                  </a:lnTo>
                  <a:lnTo>
                    <a:pt x="147686" y="265667"/>
                  </a:lnTo>
                  <a:lnTo>
                    <a:pt x="147620" y="265733"/>
                  </a:lnTo>
                  <a:lnTo>
                    <a:pt x="147543" y="265791"/>
                  </a:lnTo>
                  <a:lnTo>
                    <a:pt x="147455" y="265847"/>
                  </a:lnTo>
                  <a:lnTo>
                    <a:pt x="147366" y="265906"/>
                  </a:lnTo>
                  <a:lnTo>
                    <a:pt x="147278" y="265972"/>
                  </a:lnTo>
                  <a:lnTo>
                    <a:pt x="147190" y="266037"/>
                  </a:lnTo>
                  <a:lnTo>
                    <a:pt x="147101" y="266106"/>
                  </a:lnTo>
                  <a:lnTo>
                    <a:pt x="147024" y="266184"/>
                  </a:lnTo>
                  <a:lnTo>
                    <a:pt x="146947" y="266240"/>
                  </a:lnTo>
                  <a:lnTo>
                    <a:pt x="146881" y="266309"/>
                  </a:lnTo>
                  <a:lnTo>
                    <a:pt x="146815" y="266375"/>
                  </a:lnTo>
                  <a:lnTo>
                    <a:pt x="146726" y="266433"/>
                  </a:lnTo>
                  <a:lnTo>
                    <a:pt x="146638" y="266499"/>
                  </a:lnTo>
                  <a:lnTo>
                    <a:pt x="146561" y="266568"/>
                  </a:lnTo>
                  <a:lnTo>
                    <a:pt x="146495" y="266633"/>
                  </a:lnTo>
                  <a:lnTo>
                    <a:pt x="146395" y="266712"/>
                  </a:lnTo>
                  <a:lnTo>
                    <a:pt x="146329" y="266780"/>
                  </a:lnTo>
                  <a:lnTo>
                    <a:pt x="146263" y="266847"/>
                  </a:lnTo>
                  <a:lnTo>
                    <a:pt x="146197" y="266913"/>
                  </a:lnTo>
                  <a:lnTo>
                    <a:pt x="146119" y="266981"/>
                  </a:lnTo>
                  <a:lnTo>
                    <a:pt x="146031" y="267047"/>
                  </a:lnTo>
                  <a:lnTo>
                    <a:pt x="145943" y="267118"/>
                  </a:lnTo>
                  <a:lnTo>
                    <a:pt x="145899" y="267171"/>
                  </a:lnTo>
                  <a:lnTo>
                    <a:pt x="145877" y="267204"/>
                  </a:lnTo>
                  <a:lnTo>
                    <a:pt x="145811" y="267272"/>
                  </a:lnTo>
                  <a:lnTo>
                    <a:pt x="145711" y="267364"/>
                  </a:lnTo>
                  <a:lnTo>
                    <a:pt x="145645" y="267407"/>
                  </a:lnTo>
                  <a:lnTo>
                    <a:pt x="145568" y="267486"/>
                  </a:lnTo>
                  <a:lnTo>
                    <a:pt x="145502" y="267542"/>
                  </a:lnTo>
                  <a:lnTo>
                    <a:pt x="145435" y="267597"/>
                  </a:lnTo>
                  <a:lnTo>
                    <a:pt x="145347" y="267656"/>
                  </a:lnTo>
                  <a:lnTo>
                    <a:pt x="145259" y="267721"/>
                  </a:lnTo>
                  <a:lnTo>
                    <a:pt x="145160" y="267769"/>
                  </a:lnTo>
                  <a:lnTo>
                    <a:pt x="145071" y="267836"/>
                  </a:lnTo>
                  <a:lnTo>
                    <a:pt x="144983" y="267904"/>
                  </a:lnTo>
                  <a:lnTo>
                    <a:pt x="144895" y="267970"/>
                  </a:lnTo>
                  <a:lnTo>
                    <a:pt x="144807" y="268038"/>
                  </a:lnTo>
                  <a:lnTo>
                    <a:pt x="144718" y="268095"/>
                  </a:lnTo>
                  <a:lnTo>
                    <a:pt x="144619" y="268160"/>
                  </a:lnTo>
                  <a:lnTo>
                    <a:pt x="144531" y="268207"/>
                  </a:lnTo>
                  <a:lnTo>
                    <a:pt x="144443" y="268260"/>
                  </a:lnTo>
                  <a:lnTo>
                    <a:pt x="144365" y="268332"/>
                  </a:lnTo>
                  <a:lnTo>
                    <a:pt x="144277" y="268385"/>
                  </a:lnTo>
                  <a:lnTo>
                    <a:pt x="144178" y="268456"/>
                  </a:lnTo>
                  <a:lnTo>
                    <a:pt x="144112" y="268532"/>
                  </a:lnTo>
                  <a:lnTo>
                    <a:pt x="144012" y="268601"/>
                  </a:lnTo>
                  <a:lnTo>
                    <a:pt x="143946" y="268667"/>
                  </a:lnTo>
                  <a:lnTo>
                    <a:pt x="143858" y="268722"/>
                  </a:lnTo>
                  <a:lnTo>
                    <a:pt x="143792" y="268781"/>
                  </a:lnTo>
                  <a:lnTo>
                    <a:pt x="143725" y="268823"/>
                  </a:lnTo>
                  <a:lnTo>
                    <a:pt x="143626" y="268895"/>
                  </a:lnTo>
                  <a:lnTo>
                    <a:pt x="143538" y="268960"/>
                  </a:lnTo>
                  <a:lnTo>
                    <a:pt x="143449" y="269026"/>
                  </a:lnTo>
                  <a:lnTo>
                    <a:pt x="143372" y="269106"/>
                  </a:lnTo>
                  <a:lnTo>
                    <a:pt x="142644" y="269670"/>
                  </a:lnTo>
                  <a:lnTo>
                    <a:pt x="142401" y="269889"/>
                  </a:lnTo>
                  <a:lnTo>
                    <a:pt x="142203" y="269986"/>
                  </a:lnTo>
                  <a:lnTo>
                    <a:pt x="141033" y="270836"/>
                  </a:lnTo>
                  <a:lnTo>
                    <a:pt x="139875" y="271688"/>
                  </a:lnTo>
                  <a:lnTo>
                    <a:pt x="138705" y="272384"/>
                  </a:lnTo>
                  <a:lnTo>
                    <a:pt x="138672" y="272427"/>
                  </a:lnTo>
                  <a:lnTo>
                    <a:pt x="138584" y="272482"/>
                  </a:lnTo>
                  <a:lnTo>
                    <a:pt x="138452" y="272594"/>
                  </a:lnTo>
                  <a:lnTo>
                    <a:pt x="138286" y="272708"/>
                  </a:lnTo>
                  <a:lnTo>
                    <a:pt x="138121" y="272799"/>
                  </a:lnTo>
                  <a:lnTo>
                    <a:pt x="137999" y="272864"/>
                  </a:lnTo>
                  <a:lnTo>
                    <a:pt x="137944" y="272933"/>
                  </a:lnTo>
                  <a:lnTo>
                    <a:pt x="137867" y="272999"/>
                  </a:lnTo>
                  <a:lnTo>
                    <a:pt x="137723" y="273114"/>
                  </a:lnTo>
                  <a:lnTo>
                    <a:pt x="137624" y="273202"/>
                  </a:lnTo>
                  <a:lnTo>
                    <a:pt x="137481" y="273326"/>
                  </a:lnTo>
                  <a:lnTo>
                    <a:pt x="137370" y="273405"/>
                  </a:lnTo>
                  <a:lnTo>
                    <a:pt x="137216" y="273483"/>
                  </a:lnTo>
                  <a:lnTo>
                    <a:pt x="137117" y="273584"/>
                  </a:lnTo>
                  <a:lnTo>
                    <a:pt x="136984" y="273709"/>
                  </a:lnTo>
                  <a:lnTo>
                    <a:pt x="136874" y="273791"/>
                  </a:lnTo>
                  <a:lnTo>
                    <a:pt x="136631" y="273942"/>
                  </a:lnTo>
                  <a:lnTo>
                    <a:pt x="136543" y="273999"/>
                  </a:lnTo>
                  <a:lnTo>
                    <a:pt x="136333" y="274004"/>
                  </a:lnTo>
                  <a:lnTo>
                    <a:pt x="135936" y="274272"/>
                  </a:lnTo>
                  <a:lnTo>
                    <a:pt x="135859" y="274331"/>
                  </a:lnTo>
                  <a:lnTo>
                    <a:pt x="135351" y="274676"/>
                  </a:lnTo>
                  <a:lnTo>
                    <a:pt x="135142" y="274849"/>
                  </a:lnTo>
                  <a:lnTo>
                    <a:pt x="134844" y="275163"/>
                  </a:lnTo>
                  <a:lnTo>
                    <a:pt x="134436" y="275521"/>
                  </a:lnTo>
                  <a:lnTo>
                    <a:pt x="134182" y="275810"/>
                  </a:lnTo>
                  <a:lnTo>
                    <a:pt x="133663" y="276203"/>
                  </a:lnTo>
                  <a:lnTo>
                    <a:pt x="133432" y="276429"/>
                  </a:lnTo>
                  <a:lnTo>
                    <a:pt x="133277" y="276548"/>
                  </a:lnTo>
                  <a:lnTo>
                    <a:pt x="133123" y="276672"/>
                  </a:lnTo>
                  <a:lnTo>
                    <a:pt x="132891" y="276899"/>
                  </a:lnTo>
                  <a:lnTo>
                    <a:pt x="132582" y="277149"/>
                  </a:lnTo>
                  <a:lnTo>
                    <a:pt x="132427" y="277250"/>
                  </a:lnTo>
                  <a:lnTo>
                    <a:pt x="131876" y="277677"/>
                  </a:lnTo>
                  <a:lnTo>
                    <a:pt x="131644" y="277844"/>
                  </a:lnTo>
                  <a:lnTo>
                    <a:pt x="131048" y="278323"/>
                  </a:lnTo>
                  <a:lnTo>
                    <a:pt x="130695" y="278558"/>
                  </a:lnTo>
                  <a:lnTo>
                    <a:pt x="130221" y="278909"/>
                  </a:lnTo>
                  <a:lnTo>
                    <a:pt x="130000" y="279012"/>
                  </a:lnTo>
                  <a:lnTo>
                    <a:pt x="129813" y="279174"/>
                  </a:lnTo>
                  <a:lnTo>
                    <a:pt x="129504" y="279387"/>
                  </a:lnTo>
                  <a:lnTo>
                    <a:pt x="129007" y="279692"/>
                  </a:lnTo>
                  <a:lnTo>
                    <a:pt x="128224" y="280292"/>
                  </a:lnTo>
                  <a:lnTo>
                    <a:pt x="127882" y="280525"/>
                  </a:lnTo>
                  <a:lnTo>
                    <a:pt x="127363" y="280958"/>
                  </a:lnTo>
                  <a:lnTo>
                    <a:pt x="127076" y="281171"/>
                  </a:lnTo>
                  <a:lnTo>
                    <a:pt x="126856" y="281308"/>
                  </a:lnTo>
                  <a:lnTo>
                    <a:pt x="126304" y="281618"/>
                  </a:lnTo>
                  <a:lnTo>
                    <a:pt x="125907" y="281835"/>
                  </a:lnTo>
                  <a:lnTo>
                    <a:pt x="125686" y="282022"/>
                  </a:lnTo>
                  <a:lnTo>
                    <a:pt x="125444" y="282291"/>
                  </a:lnTo>
                  <a:lnTo>
                    <a:pt x="124704" y="282770"/>
                  </a:lnTo>
                  <a:lnTo>
                    <a:pt x="124351" y="283064"/>
                  </a:lnTo>
                  <a:lnTo>
                    <a:pt x="124153" y="283244"/>
                  </a:lnTo>
                  <a:lnTo>
                    <a:pt x="123358" y="283810"/>
                  </a:lnTo>
                  <a:lnTo>
                    <a:pt x="122950" y="284153"/>
                  </a:lnTo>
                  <a:lnTo>
                    <a:pt x="122829" y="284226"/>
                  </a:lnTo>
                  <a:lnTo>
                    <a:pt x="122443" y="284492"/>
                  </a:lnTo>
                  <a:lnTo>
                    <a:pt x="122078" y="284704"/>
                  </a:lnTo>
                  <a:lnTo>
                    <a:pt x="121141" y="285384"/>
                  </a:lnTo>
                  <a:lnTo>
                    <a:pt x="120788" y="285612"/>
                  </a:lnTo>
                  <a:lnTo>
                    <a:pt x="120589" y="285710"/>
                  </a:lnTo>
                  <a:lnTo>
                    <a:pt x="119861" y="286191"/>
                  </a:lnTo>
                  <a:lnTo>
                    <a:pt x="119287" y="286626"/>
                  </a:lnTo>
                  <a:lnTo>
                    <a:pt x="118096" y="287582"/>
                  </a:lnTo>
                  <a:lnTo>
                    <a:pt x="117787" y="287791"/>
                  </a:lnTo>
                  <a:lnTo>
                    <a:pt x="117301" y="288029"/>
                  </a:lnTo>
                  <a:lnTo>
                    <a:pt x="116209" y="288894"/>
                  </a:lnTo>
                  <a:lnTo>
                    <a:pt x="115856" y="289132"/>
                  </a:lnTo>
                  <a:lnTo>
                    <a:pt x="115404" y="289393"/>
                  </a:lnTo>
                  <a:lnTo>
                    <a:pt x="115194" y="289547"/>
                  </a:lnTo>
                  <a:lnTo>
                    <a:pt x="115017" y="289697"/>
                  </a:lnTo>
                  <a:lnTo>
                    <a:pt x="114697" y="289974"/>
                  </a:lnTo>
                  <a:lnTo>
                    <a:pt x="114510" y="290254"/>
                  </a:lnTo>
                  <a:lnTo>
                    <a:pt x="114311" y="290477"/>
                  </a:lnTo>
                  <a:lnTo>
                    <a:pt x="113649" y="290955"/>
                  </a:lnTo>
                  <a:lnTo>
                    <a:pt x="113064" y="291456"/>
                  </a:lnTo>
                  <a:lnTo>
                    <a:pt x="111983" y="292160"/>
                  </a:lnTo>
                  <a:lnTo>
                    <a:pt x="111630" y="292446"/>
                  </a:lnTo>
                  <a:lnTo>
                    <a:pt x="111178" y="292921"/>
                  </a:lnTo>
                  <a:lnTo>
                    <a:pt x="110361" y="293563"/>
                  </a:lnTo>
                  <a:lnTo>
                    <a:pt x="110086" y="293733"/>
                  </a:lnTo>
                  <a:lnTo>
                    <a:pt x="109721" y="293994"/>
                  </a:lnTo>
                  <a:lnTo>
                    <a:pt x="109280" y="294360"/>
                  </a:lnTo>
                  <a:lnTo>
                    <a:pt x="108629" y="294872"/>
                  </a:lnTo>
                  <a:lnTo>
                    <a:pt x="108475" y="295024"/>
                  </a:lnTo>
                  <a:lnTo>
                    <a:pt x="108353" y="295184"/>
                  </a:lnTo>
                  <a:lnTo>
                    <a:pt x="108298" y="295317"/>
                  </a:lnTo>
                  <a:lnTo>
                    <a:pt x="108221" y="295609"/>
                  </a:lnTo>
                  <a:lnTo>
                    <a:pt x="108177" y="295965"/>
                  </a:lnTo>
                  <a:lnTo>
                    <a:pt x="108122" y="296307"/>
                  </a:lnTo>
                  <a:lnTo>
                    <a:pt x="108100" y="296911"/>
                  </a:lnTo>
                  <a:lnTo>
                    <a:pt x="108144" y="297381"/>
                  </a:lnTo>
                  <a:lnTo>
                    <a:pt x="108044" y="297905"/>
                  </a:lnTo>
                  <a:lnTo>
                    <a:pt x="107989" y="298050"/>
                  </a:lnTo>
                  <a:lnTo>
                    <a:pt x="107901" y="298231"/>
                  </a:lnTo>
                  <a:lnTo>
                    <a:pt x="107559" y="298700"/>
                  </a:lnTo>
                  <a:lnTo>
                    <a:pt x="107239" y="299014"/>
                  </a:lnTo>
                  <a:lnTo>
                    <a:pt x="107007" y="299299"/>
                  </a:lnTo>
                  <a:lnTo>
                    <a:pt x="106809" y="299507"/>
                  </a:lnTo>
                  <a:lnTo>
                    <a:pt x="106533" y="299822"/>
                  </a:lnTo>
                  <a:lnTo>
                    <a:pt x="106180" y="300136"/>
                  </a:lnTo>
                  <a:lnTo>
                    <a:pt x="105738" y="300589"/>
                  </a:lnTo>
                  <a:lnTo>
                    <a:pt x="105474" y="300815"/>
                  </a:lnTo>
                  <a:lnTo>
                    <a:pt x="105088" y="301106"/>
                  </a:lnTo>
                  <a:lnTo>
                    <a:pt x="104404" y="301694"/>
                  </a:lnTo>
                  <a:lnTo>
                    <a:pt x="104128" y="301890"/>
                  </a:lnTo>
                  <a:lnTo>
                    <a:pt x="103047" y="302844"/>
                  </a:lnTo>
                  <a:lnTo>
                    <a:pt x="102793" y="303026"/>
                  </a:lnTo>
                  <a:lnTo>
                    <a:pt x="102539" y="303235"/>
                  </a:lnTo>
                  <a:lnTo>
                    <a:pt x="102241" y="303547"/>
                  </a:lnTo>
                  <a:lnTo>
                    <a:pt x="101987" y="303901"/>
                  </a:lnTo>
                  <a:lnTo>
                    <a:pt x="101722" y="304218"/>
                  </a:lnTo>
                  <a:lnTo>
                    <a:pt x="101193" y="304741"/>
                  </a:lnTo>
                  <a:lnTo>
                    <a:pt x="100741" y="305155"/>
                  </a:lnTo>
                  <a:lnTo>
                    <a:pt x="100608" y="305294"/>
                  </a:lnTo>
                  <a:lnTo>
                    <a:pt x="100244" y="305709"/>
                  </a:lnTo>
                  <a:lnTo>
                    <a:pt x="99990" y="305993"/>
                  </a:lnTo>
                  <a:lnTo>
                    <a:pt x="99648" y="306356"/>
                  </a:lnTo>
                  <a:lnTo>
                    <a:pt x="98931" y="307090"/>
                  </a:lnTo>
                  <a:lnTo>
                    <a:pt x="98324" y="307598"/>
                  </a:lnTo>
                  <a:lnTo>
                    <a:pt x="97795" y="308001"/>
                  </a:lnTo>
                  <a:lnTo>
                    <a:pt x="97629" y="308194"/>
                  </a:lnTo>
                  <a:lnTo>
                    <a:pt x="97409" y="308509"/>
                  </a:lnTo>
                  <a:lnTo>
                    <a:pt x="97177" y="308802"/>
                  </a:lnTo>
                  <a:lnTo>
                    <a:pt x="97011" y="308982"/>
                  </a:lnTo>
                  <a:lnTo>
                    <a:pt x="96802" y="309178"/>
                  </a:lnTo>
                  <a:lnTo>
                    <a:pt x="96272" y="309601"/>
                  </a:lnTo>
                  <a:lnTo>
                    <a:pt x="95820" y="310030"/>
                  </a:lnTo>
                  <a:lnTo>
                    <a:pt x="95721" y="310170"/>
                  </a:lnTo>
                  <a:lnTo>
                    <a:pt x="95610" y="310481"/>
                  </a:lnTo>
                  <a:lnTo>
                    <a:pt x="95401" y="310689"/>
                  </a:lnTo>
                  <a:lnTo>
                    <a:pt x="95081" y="310906"/>
                  </a:lnTo>
                  <a:lnTo>
                    <a:pt x="94992" y="311077"/>
                  </a:lnTo>
                  <a:lnTo>
                    <a:pt x="94915" y="311161"/>
                  </a:lnTo>
                  <a:lnTo>
                    <a:pt x="94650" y="311372"/>
                  </a:lnTo>
                  <a:lnTo>
                    <a:pt x="94617" y="311453"/>
                  </a:lnTo>
                  <a:lnTo>
                    <a:pt x="94507" y="311624"/>
                  </a:lnTo>
                  <a:lnTo>
                    <a:pt x="94297" y="311835"/>
                  </a:lnTo>
                  <a:lnTo>
                    <a:pt x="94264" y="311921"/>
                  </a:lnTo>
                  <a:lnTo>
                    <a:pt x="94121" y="312132"/>
                  </a:lnTo>
                  <a:lnTo>
                    <a:pt x="93845" y="312394"/>
                  </a:lnTo>
                  <a:lnTo>
                    <a:pt x="93668" y="312628"/>
                  </a:lnTo>
                  <a:lnTo>
                    <a:pt x="93348" y="312960"/>
                  </a:lnTo>
                  <a:lnTo>
                    <a:pt x="92841" y="313582"/>
                  </a:lnTo>
                  <a:lnTo>
                    <a:pt x="92521" y="313895"/>
                  </a:lnTo>
                  <a:lnTo>
                    <a:pt x="92477" y="313972"/>
                  </a:lnTo>
                  <a:lnTo>
                    <a:pt x="92466" y="314155"/>
                  </a:lnTo>
                  <a:lnTo>
                    <a:pt x="92422" y="314244"/>
                  </a:lnTo>
                  <a:lnTo>
                    <a:pt x="91958" y="314821"/>
                  </a:lnTo>
                  <a:lnTo>
                    <a:pt x="91605" y="315396"/>
                  </a:lnTo>
                  <a:lnTo>
                    <a:pt x="90414" y="316778"/>
                  </a:lnTo>
                  <a:lnTo>
                    <a:pt x="90105" y="317184"/>
                  </a:lnTo>
                  <a:lnTo>
                    <a:pt x="89674" y="317861"/>
                  </a:lnTo>
                  <a:lnTo>
                    <a:pt x="89454" y="318243"/>
                  </a:lnTo>
                  <a:lnTo>
                    <a:pt x="89321" y="318521"/>
                  </a:lnTo>
                  <a:lnTo>
                    <a:pt x="89244" y="318817"/>
                  </a:lnTo>
                  <a:lnTo>
                    <a:pt x="89222" y="319267"/>
                  </a:lnTo>
                  <a:lnTo>
                    <a:pt x="89134" y="319522"/>
                  </a:lnTo>
                  <a:lnTo>
                    <a:pt x="88946" y="319903"/>
                  </a:lnTo>
                  <a:lnTo>
                    <a:pt x="88648" y="320371"/>
                  </a:lnTo>
                  <a:lnTo>
                    <a:pt x="88527" y="320669"/>
                  </a:lnTo>
                  <a:lnTo>
                    <a:pt x="88472" y="320929"/>
                  </a:lnTo>
                  <a:lnTo>
                    <a:pt x="88516" y="321193"/>
                  </a:lnTo>
                  <a:lnTo>
                    <a:pt x="88483" y="321432"/>
                  </a:lnTo>
                  <a:lnTo>
                    <a:pt x="88538" y="321691"/>
                  </a:lnTo>
                  <a:lnTo>
                    <a:pt x="88483" y="321925"/>
                  </a:lnTo>
                  <a:lnTo>
                    <a:pt x="88428" y="322042"/>
                  </a:lnTo>
                  <a:lnTo>
                    <a:pt x="88207" y="322346"/>
                  </a:lnTo>
                  <a:lnTo>
                    <a:pt x="88042" y="322699"/>
                  </a:lnTo>
                  <a:lnTo>
                    <a:pt x="87766" y="323027"/>
                  </a:lnTo>
                  <a:lnTo>
                    <a:pt x="87722" y="323126"/>
                  </a:lnTo>
                  <a:lnTo>
                    <a:pt x="87688" y="323208"/>
                  </a:lnTo>
                  <a:lnTo>
                    <a:pt x="87655" y="323408"/>
                  </a:lnTo>
                  <a:lnTo>
                    <a:pt x="87644" y="323682"/>
                  </a:lnTo>
                  <a:lnTo>
                    <a:pt x="87711" y="324544"/>
                  </a:lnTo>
                  <a:lnTo>
                    <a:pt x="87699" y="324972"/>
                  </a:lnTo>
                  <a:lnTo>
                    <a:pt x="87644" y="325369"/>
                  </a:lnTo>
                  <a:lnTo>
                    <a:pt x="87468" y="325771"/>
                  </a:lnTo>
                  <a:lnTo>
                    <a:pt x="87291" y="326117"/>
                  </a:lnTo>
                  <a:lnTo>
                    <a:pt x="87148" y="326323"/>
                  </a:lnTo>
                  <a:lnTo>
                    <a:pt x="86916" y="326651"/>
                  </a:lnTo>
                  <a:lnTo>
                    <a:pt x="86695" y="326995"/>
                  </a:lnTo>
                  <a:lnTo>
                    <a:pt x="86541" y="327168"/>
                  </a:lnTo>
                  <a:lnTo>
                    <a:pt x="86530" y="327222"/>
                  </a:lnTo>
                  <a:lnTo>
                    <a:pt x="86475" y="327267"/>
                  </a:lnTo>
                  <a:lnTo>
                    <a:pt x="86210" y="327630"/>
                  </a:lnTo>
                  <a:lnTo>
                    <a:pt x="86133" y="327788"/>
                  </a:lnTo>
                  <a:lnTo>
                    <a:pt x="86089" y="327928"/>
                  </a:lnTo>
                  <a:lnTo>
                    <a:pt x="86033" y="328262"/>
                  </a:lnTo>
                  <a:lnTo>
                    <a:pt x="86045" y="328417"/>
                  </a:lnTo>
                  <a:lnTo>
                    <a:pt x="86078" y="328553"/>
                  </a:lnTo>
                  <a:lnTo>
                    <a:pt x="86133" y="328670"/>
                  </a:lnTo>
                  <a:lnTo>
                    <a:pt x="86607" y="329271"/>
                  </a:lnTo>
                  <a:lnTo>
                    <a:pt x="86673" y="329391"/>
                  </a:lnTo>
                  <a:lnTo>
                    <a:pt x="86795" y="329711"/>
                  </a:lnTo>
                  <a:lnTo>
                    <a:pt x="86839" y="329940"/>
                  </a:lnTo>
                  <a:lnTo>
                    <a:pt x="86861" y="330152"/>
                  </a:lnTo>
                  <a:lnTo>
                    <a:pt x="86850" y="330412"/>
                  </a:lnTo>
                  <a:lnTo>
                    <a:pt x="86563" y="330961"/>
                  </a:lnTo>
                  <a:lnTo>
                    <a:pt x="86497" y="331159"/>
                  </a:lnTo>
                  <a:lnTo>
                    <a:pt x="86298" y="331552"/>
                  </a:lnTo>
                  <a:lnTo>
                    <a:pt x="86111" y="331870"/>
                  </a:lnTo>
                  <a:lnTo>
                    <a:pt x="85416" y="332867"/>
                  </a:lnTo>
                  <a:lnTo>
                    <a:pt x="84610" y="333828"/>
                  </a:lnTo>
                  <a:lnTo>
                    <a:pt x="84401" y="334007"/>
                  </a:lnTo>
                  <a:lnTo>
                    <a:pt x="84059" y="334189"/>
                  </a:lnTo>
                  <a:lnTo>
                    <a:pt x="83871" y="334329"/>
                  </a:lnTo>
                  <a:lnTo>
                    <a:pt x="83385" y="334939"/>
                  </a:lnTo>
                  <a:lnTo>
                    <a:pt x="83165" y="335127"/>
                  </a:lnTo>
                  <a:lnTo>
                    <a:pt x="82856" y="335434"/>
                  </a:lnTo>
                  <a:lnTo>
                    <a:pt x="82481" y="335856"/>
                  </a:lnTo>
                  <a:lnTo>
                    <a:pt x="81775" y="336501"/>
                  </a:lnTo>
                  <a:lnTo>
                    <a:pt x="81576" y="336732"/>
                  </a:lnTo>
                  <a:lnTo>
                    <a:pt x="80804" y="337515"/>
                  </a:lnTo>
                  <a:lnTo>
                    <a:pt x="80296" y="337998"/>
                  </a:lnTo>
                  <a:lnTo>
                    <a:pt x="80032" y="338307"/>
                  </a:lnTo>
                  <a:lnTo>
                    <a:pt x="79767" y="338655"/>
                  </a:lnTo>
                  <a:lnTo>
                    <a:pt x="79513" y="338940"/>
                  </a:lnTo>
                  <a:lnTo>
                    <a:pt x="79336" y="339095"/>
                  </a:lnTo>
                  <a:lnTo>
                    <a:pt x="78939" y="339350"/>
                  </a:lnTo>
                  <a:lnTo>
                    <a:pt x="78586" y="339623"/>
                  </a:lnTo>
                  <a:lnTo>
                    <a:pt x="78123" y="340107"/>
                  </a:lnTo>
                  <a:lnTo>
                    <a:pt x="77814" y="340367"/>
                  </a:lnTo>
                  <a:lnTo>
                    <a:pt x="77130" y="341027"/>
                  </a:lnTo>
                  <a:lnTo>
                    <a:pt x="76369" y="341675"/>
                  </a:lnTo>
                  <a:lnTo>
                    <a:pt x="75651" y="342365"/>
                  </a:lnTo>
                  <a:lnTo>
                    <a:pt x="75122" y="342804"/>
                  </a:lnTo>
                  <a:lnTo>
                    <a:pt x="74923" y="342987"/>
                  </a:lnTo>
                  <a:lnTo>
                    <a:pt x="74195" y="343502"/>
                  </a:lnTo>
                  <a:lnTo>
                    <a:pt x="73809" y="343921"/>
                  </a:lnTo>
                  <a:lnTo>
                    <a:pt x="73003" y="344696"/>
                  </a:lnTo>
                  <a:lnTo>
                    <a:pt x="72827" y="344846"/>
                  </a:lnTo>
                  <a:lnTo>
                    <a:pt x="72551" y="345023"/>
                  </a:lnTo>
                  <a:lnTo>
                    <a:pt x="71955" y="345503"/>
                  </a:lnTo>
                  <a:lnTo>
                    <a:pt x="71139" y="346298"/>
                  </a:lnTo>
                  <a:lnTo>
                    <a:pt x="70863" y="346520"/>
                  </a:lnTo>
                  <a:lnTo>
                    <a:pt x="70422" y="347001"/>
                  </a:lnTo>
                  <a:lnTo>
                    <a:pt x="69936" y="347500"/>
                  </a:lnTo>
                  <a:lnTo>
                    <a:pt x="69352" y="348017"/>
                  </a:lnTo>
                  <a:lnTo>
                    <a:pt x="69307" y="348064"/>
                  </a:lnTo>
                  <a:lnTo>
                    <a:pt x="69010" y="348355"/>
                  </a:lnTo>
                  <a:lnTo>
                    <a:pt x="68943" y="348430"/>
                  </a:lnTo>
                  <a:lnTo>
                    <a:pt x="68590" y="348820"/>
                  </a:lnTo>
                  <a:lnTo>
                    <a:pt x="68546" y="348902"/>
                  </a:lnTo>
                  <a:lnTo>
                    <a:pt x="67686" y="349880"/>
                  </a:lnTo>
                  <a:lnTo>
                    <a:pt x="66957" y="350599"/>
                  </a:lnTo>
                  <a:lnTo>
                    <a:pt x="66604" y="351002"/>
                  </a:lnTo>
                  <a:lnTo>
                    <a:pt x="65678" y="351846"/>
                  </a:lnTo>
                  <a:lnTo>
                    <a:pt x="65336" y="352184"/>
                  </a:lnTo>
                  <a:lnTo>
                    <a:pt x="65104" y="352510"/>
                  </a:lnTo>
                  <a:lnTo>
                    <a:pt x="64894" y="352922"/>
                  </a:lnTo>
                  <a:lnTo>
                    <a:pt x="64751" y="353069"/>
                  </a:lnTo>
                  <a:lnTo>
                    <a:pt x="64563" y="353166"/>
                  </a:lnTo>
                  <a:lnTo>
                    <a:pt x="64508" y="353242"/>
                  </a:lnTo>
                  <a:lnTo>
                    <a:pt x="64464" y="353438"/>
                  </a:lnTo>
                  <a:lnTo>
                    <a:pt x="64376" y="353565"/>
                  </a:lnTo>
                  <a:lnTo>
                    <a:pt x="64287" y="353670"/>
                  </a:lnTo>
                  <a:lnTo>
                    <a:pt x="64001" y="353913"/>
                  </a:lnTo>
                  <a:lnTo>
                    <a:pt x="63967" y="354063"/>
                  </a:lnTo>
                  <a:lnTo>
                    <a:pt x="64023" y="354354"/>
                  </a:lnTo>
                  <a:lnTo>
                    <a:pt x="64023" y="354821"/>
                  </a:lnTo>
                  <a:lnTo>
                    <a:pt x="63945" y="355098"/>
                  </a:lnTo>
                  <a:lnTo>
                    <a:pt x="63934" y="355221"/>
                  </a:lnTo>
                  <a:lnTo>
                    <a:pt x="64023" y="355293"/>
                  </a:lnTo>
                  <a:lnTo>
                    <a:pt x="64100" y="355331"/>
                  </a:lnTo>
                  <a:lnTo>
                    <a:pt x="64376" y="355377"/>
                  </a:lnTo>
                  <a:lnTo>
                    <a:pt x="64486" y="355435"/>
                  </a:lnTo>
                  <a:lnTo>
                    <a:pt x="64541" y="355524"/>
                  </a:lnTo>
                  <a:lnTo>
                    <a:pt x="64618" y="355748"/>
                  </a:lnTo>
                  <a:lnTo>
                    <a:pt x="64729" y="355856"/>
                  </a:lnTo>
                  <a:lnTo>
                    <a:pt x="64916" y="355933"/>
                  </a:lnTo>
                  <a:lnTo>
                    <a:pt x="65137" y="355919"/>
                  </a:lnTo>
                  <a:lnTo>
                    <a:pt x="65225" y="355860"/>
                  </a:lnTo>
                  <a:lnTo>
                    <a:pt x="65236" y="355742"/>
                  </a:lnTo>
                  <a:lnTo>
                    <a:pt x="65247" y="355702"/>
                  </a:lnTo>
                  <a:lnTo>
                    <a:pt x="65291" y="355676"/>
                  </a:lnTo>
                  <a:lnTo>
                    <a:pt x="65336" y="355678"/>
                  </a:lnTo>
                  <a:lnTo>
                    <a:pt x="65391" y="355715"/>
                  </a:lnTo>
                  <a:lnTo>
                    <a:pt x="65424" y="355802"/>
                  </a:lnTo>
                  <a:lnTo>
                    <a:pt x="65512" y="356121"/>
                  </a:lnTo>
                  <a:lnTo>
                    <a:pt x="65633" y="356236"/>
                  </a:lnTo>
                  <a:lnTo>
                    <a:pt x="65854" y="356323"/>
                  </a:lnTo>
                  <a:lnTo>
                    <a:pt x="66031" y="356311"/>
                  </a:lnTo>
                  <a:lnTo>
                    <a:pt x="66086" y="356294"/>
                  </a:lnTo>
                  <a:lnTo>
                    <a:pt x="66174" y="356202"/>
                  </a:lnTo>
                  <a:lnTo>
                    <a:pt x="66251" y="356190"/>
                  </a:lnTo>
                  <a:lnTo>
                    <a:pt x="66295" y="356208"/>
                  </a:lnTo>
                  <a:lnTo>
                    <a:pt x="66461" y="356359"/>
                  </a:lnTo>
                  <a:lnTo>
                    <a:pt x="66571" y="356416"/>
                  </a:lnTo>
                  <a:lnTo>
                    <a:pt x="67035" y="356427"/>
                  </a:lnTo>
                  <a:lnTo>
                    <a:pt x="67200" y="356415"/>
                  </a:lnTo>
                  <a:lnTo>
                    <a:pt x="67311" y="356428"/>
                  </a:lnTo>
                  <a:lnTo>
                    <a:pt x="67388" y="356523"/>
                  </a:lnTo>
                  <a:lnTo>
                    <a:pt x="67454" y="356748"/>
                  </a:lnTo>
                  <a:lnTo>
                    <a:pt x="67575" y="356886"/>
                  </a:lnTo>
                  <a:lnTo>
                    <a:pt x="67697" y="356968"/>
                  </a:lnTo>
                  <a:lnTo>
                    <a:pt x="67807" y="356982"/>
                  </a:lnTo>
                  <a:lnTo>
                    <a:pt x="67950" y="356918"/>
                  </a:lnTo>
                  <a:lnTo>
                    <a:pt x="68127" y="356908"/>
                  </a:lnTo>
                  <a:lnTo>
                    <a:pt x="68425" y="357009"/>
                  </a:lnTo>
                  <a:lnTo>
                    <a:pt x="68745" y="357076"/>
                  </a:lnTo>
                  <a:lnTo>
                    <a:pt x="69318" y="357256"/>
                  </a:lnTo>
                  <a:lnTo>
                    <a:pt x="69671" y="357441"/>
                  </a:lnTo>
                  <a:lnTo>
                    <a:pt x="70113" y="357706"/>
                  </a:lnTo>
                  <a:lnTo>
                    <a:pt x="70753" y="358312"/>
                  </a:lnTo>
                  <a:lnTo>
                    <a:pt x="70996" y="358470"/>
                  </a:lnTo>
                  <a:lnTo>
                    <a:pt x="71095" y="358541"/>
                  </a:lnTo>
                  <a:lnTo>
                    <a:pt x="71481" y="358736"/>
                  </a:lnTo>
                  <a:lnTo>
                    <a:pt x="71735" y="358945"/>
                  </a:lnTo>
                  <a:lnTo>
                    <a:pt x="71812" y="359036"/>
                  </a:lnTo>
                  <a:lnTo>
                    <a:pt x="71834" y="359061"/>
                  </a:lnTo>
                  <a:lnTo>
                    <a:pt x="71900" y="359168"/>
                  </a:lnTo>
                  <a:lnTo>
                    <a:pt x="72044" y="359525"/>
                  </a:lnTo>
                  <a:lnTo>
                    <a:pt x="72209" y="360059"/>
                  </a:lnTo>
                  <a:lnTo>
                    <a:pt x="72518" y="360458"/>
                  </a:lnTo>
                  <a:lnTo>
                    <a:pt x="72518" y="360654"/>
                  </a:lnTo>
                  <a:lnTo>
                    <a:pt x="72584" y="360975"/>
                  </a:lnTo>
                  <a:lnTo>
                    <a:pt x="72639" y="361188"/>
                  </a:lnTo>
                  <a:lnTo>
                    <a:pt x="72650" y="361604"/>
                  </a:lnTo>
                  <a:lnTo>
                    <a:pt x="72606" y="362319"/>
                  </a:lnTo>
                  <a:lnTo>
                    <a:pt x="72573" y="362840"/>
                  </a:lnTo>
                  <a:lnTo>
                    <a:pt x="72540" y="363685"/>
                  </a:lnTo>
                  <a:lnTo>
                    <a:pt x="72507" y="364272"/>
                  </a:lnTo>
                  <a:lnTo>
                    <a:pt x="72352" y="364810"/>
                  </a:lnTo>
                  <a:lnTo>
                    <a:pt x="72209" y="365535"/>
                  </a:lnTo>
                  <a:lnTo>
                    <a:pt x="72088" y="366029"/>
                  </a:lnTo>
                  <a:lnTo>
                    <a:pt x="71834" y="366663"/>
                  </a:lnTo>
                  <a:lnTo>
                    <a:pt x="70069" y="370647"/>
                  </a:lnTo>
                  <a:lnTo>
                    <a:pt x="69418" y="371819"/>
                  </a:lnTo>
                  <a:lnTo>
                    <a:pt x="68623" y="373508"/>
                  </a:lnTo>
                  <a:lnTo>
                    <a:pt x="68028" y="374353"/>
                  </a:lnTo>
                  <a:lnTo>
                    <a:pt x="67001" y="376059"/>
                  </a:lnTo>
                  <a:lnTo>
                    <a:pt x="66737" y="376451"/>
                  </a:lnTo>
                  <a:lnTo>
                    <a:pt x="66185" y="377273"/>
                  </a:lnTo>
                  <a:lnTo>
                    <a:pt x="65777" y="378125"/>
                  </a:lnTo>
                  <a:lnTo>
                    <a:pt x="65545" y="378418"/>
                  </a:lnTo>
                  <a:lnTo>
                    <a:pt x="65082" y="379087"/>
                  </a:lnTo>
                  <a:lnTo>
                    <a:pt x="64475" y="380035"/>
                  </a:lnTo>
                  <a:lnTo>
                    <a:pt x="64023" y="380691"/>
                  </a:lnTo>
                  <a:lnTo>
                    <a:pt x="63294" y="381612"/>
                  </a:lnTo>
                  <a:lnTo>
                    <a:pt x="62831" y="382337"/>
                  </a:lnTo>
                  <a:lnTo>
                    <a:pt x="62235" y="383325"/>
                  </a:lnTo>
                  <a:lnTo>
                    <a:pt x="61695" y="383906"/>
                  </a:lnTo>
                  <a:lnTo>
                    <a:pt x="61397" y="384353"/>
                  </a:lnTo>
                  <a:lnTo>
                    <a:pt x="60977" y="384987"/>
                  </a:lnTo>
                  <a:lnTo>
                    <a:pt x="60624" y="385415"/>
                  </a:lnTo>
                  <a:lnTo>
                    <a:pt x="59896" y="386415"/>
                  </a:lnTo>
                  <a:lnTo>
                    <a:pt x="59135" y="387424"/>
                  </a:lnTo>
                  <a:lnTo>
                    <a:pt x="58660" y="388040"/>
                  </a:lnTo>
                  <a:lnTo>
                    <a:pt x="58451" y="388380"/>
                  </a:lnTo>
                  <a:lnTo>
                    <a:pt x="57480" y="389655"/>
                  </a:lnTo>
                  <a:lnTo>
                    <a:pt x="57182" y="390254"/>
                  </a:lnTo>
                  <a:lnTo>
                    <a:pt x="56785" y="390807"/>
                  </a:lnTo>
                  <a:lnTo>
                    <a:pt x="55593" y="392084"/>
                  </a:lnTo>
                  <a:lnTo>
                    <a:pt x="55406" y="392753"/>
                  </a:lnTo>
                  <a:lnTo>
                    <a:pt x="55406" y="393236"/>
                  </a:lnTo>
                  <a:lnTo>
                    <a:pt x="55395" y="393736"/>
                  </a:lnTo>
                  <a:lnTo>
                    <a:pt x="55053" y="394191"/>
                  </a:lnTo>
                  <a:lnTo>
                    <a:pt x="54678" y="394914"/>
                  </a:lnTo>
                  <a:lnTo>
                    <a:pt x="54280" y="395370"/>
                  </a:lnTo>
                  <a:lnTo>
                    <a:pt x="54071" y="395792"/>
                  </a:lnTo>
                  <a:lnTo>
                    <a:pt x="53629" y="396216"/>
                  </a:lnTo>
                  <a:lnTo>
                    <a:pt x="53056" y="396757"/>
                  </a:lnTo>
                  <a:lnTo>
                    <a:pt x="52570" y="397322"/>
                  </a:lnTo>
                  <a:lnTo>
                    <a:pt x="52008" y="398237"/>
                  </a:lnTo>
                  <a:lnTo>
                    <a:pt x="51511" y="398757"/>
                  </a:lnTo>
                  <a:lnTo>
                    <a:pt x="51213" y="399116"/>
                  </a:lnTo>
                  <a:lnTo>
                    <a:pt x="50496" y="399996"/>
                  </a:lnTo>
                  <a:lnTo>
                    <a:pt x="49779" y="400871"/>
                  </a:lnTo>
                  <a:lnTo>
                    <a:pt x="48974" y="401894"/>
                  </a:lnTo>
                  <a:lnTo>
                    <a:pt x="46590" y="404653"/>
                  </a:lnTo>
                  <a:lnTo>
                    <a:pt x="46215" y="405070"/>
                  </a:lnTo>
                  <a:lnTo>
                    <a:pt x="45906" y="405327"/>
                  </a:lnTo>
                  <a:lnTo>
                    <a:pt x="45619" y="405613"/>
                  </a:lnTo>
                  <a:lnTo>
                    <a:pt x="45266" y="406133"/>
                  </a:lnTo>
                  <a:lnTo>
                    <a:pt x="45101" y="406413"/>
                  </a:lnTo>
                  <a:lnTo>
                    <a:pt x="44858" y="406748"/>
                  </a:lnTo>
                  <a:lnTo>
                    <a:pt x="44009" y="407490"/>
                  </a:lnTo>
                  <a:lnTo>
                    <a:pt x="43038" y="408608"/>
                  </a:lnTo>
                  <a:lnTo>
                    <a:pt x="42729" y="408983"/>
                  </a:lnTo>
                  <a:lnTo>
                    <a:pt x="42596" y="409208"/>
                  </a:lnTo>
                  <a:lnTo>
                    <a:pt x="42519" y="409421"/>
                  </a:lnTo>
                  <a:lnTo>
                    <a:pt x="42563" y="409626"/>
                  </a:lnTo>
                  <a:lnTo>
                    <a:pt x="42773" y="409877"/>
                  </a:lnTo>
                  <a:lnTo>
                    <a:pt x="43005" y="410141"/>
                  </a:lnTo>
                  <a:lnTo>
                    <a:pt x="43148" y="410435"/>
                  </a:lnTo>
                  <a:lnTo>
                    <a:pt x="43181" y="410759"/>
                  </a:lnTo>
                  <a:lnTo>
                    <a:pt x="43115" y="411023"/>
                  </a:lnTo>
                  <a:lnTo>
                    <a:pt x="42938" y="411271"/>
                  </a:lnTo>
                  <a:lnTo>
                    <a:pt x="42718" y="411551"/>
                  </a:lnTo>
                  <a:lnTo>
                    <a:pt x="42563" y="411771"/>
                  </a:lnTo>
                  <a:lnTo>
                    <a:pt x="42398" y="412004"/>
                  </a:lnTo>
                  <a:lnTo>
                    <a:pt x="42354" y="412239"/>
                  </a:lnTo>
                  <a:lnTo>
                    <a:pt x="42287" y="412416"/>
                  </a:lnTo>
                  <a:lnTo>
                    <a:pt x="42177" y="412548"/>
                  </a:lnTo>
                  <a:lnTo>
                    <a:pt x="42056" y="412693"/>
                  </a:lnTo>
                  <a:lnTo>
                    <a:pt x="41835" y="413001"/>
                  </a:lnTo>
                  <a:lnTo>
                    <a:pt x="41636" y="413265"/>
                  </a:lnTo>
                  <a:lnTo>
                    <a:pt x="41626" y="413265"/>
                  </a:lnTo>
                  <a:lnTo>
                    <a:pt x="41460" y="413650"/>
                  </a:lnTo>
                  <a:lnTo>
                    <a:pt x="41283" y="413929"/>
                  </a:lnTo>
                  <a:lnTo>
                    <a:pt x="41085" y="414222"/>
                  </a:lnTo>
                  <a:lnTo>
                    <a:pt x="40930" y="414456"/>
                  </a:lnTo>
                  <a:lnTo>
                    <a:pt x="40798" y="414706"/>
                  </a:lnTo>
                  <a:lnTo>
                    <a:pt x="40732" y="414883"/>
                  </a:lnTo>
                  <a:lnTo>
                    <a:pt x="40699" y="414976"/>
                  </a:lnTo>
                  <a:lnTo>
                    <a:pt x="40588" y="415226"/>
                  </a:lnTo>
                  <a:lnTo>
                    <a:pt x="40588" y="415236"/>
                  </a:lnTo>
                  <a:lnTo>
                    <a:pt x="40544" y="415361"/>
                  </a:lnTo>
                  <a:lnTo>
                    <a:pt x="40522" y="415404"/>
                  </a:lnTo>
                  <a:lnTo>
                    <a:pt x="40434" y="415841"/>
                  </a:lnTo>
                  <a:lnTo>
                    <a:pt x="40379" y="415990"/>
                  </a:lnTo>
                  <a:lnTo>
                    <a:pt x="40324" y="416203"/>
                  </a:lnTo>
                  <a:lnTo>
                    <a:pt x="40136" y="416519"/>
                  </a:lnTo>
                  <a:lnTo>
                    <a:pt x="39739" y="416985"/>
                  </a:lnTo>
                  <a:lnTo>
                    <a:pt x="39474" y="417348"/>
                  </a:lnTo>
                  <a:lnTo>
                    <a:pt x="39298" y="417555"/>
                  </a:lnTo>
                  <a:lnTo>
                    <a:pt x="39176" y="417666"/>
                  </a:lnTo>
                  <a:lnTo>
                    <a:pt x="38746" y="418205"/>
                  </a:lnTo>
                  <a:lnTo>
                    <a:pt x="38658" y="418294"/>
                  </a:lnTo>
                  <a:lnTo>
                    <a:pt x="38470" y="418544"/>
                  </a:lnTo>
                  <a:lnTo>
                    <a:pt x="38360" y="418653"/>
                  </a:lnTo>
                  <a:lnTo>
                    <a:pt x="38249" y="418816"/>
                  </a:lnTo>
                  <a:lnTo>
                    <a:pt x="38106" y="418952"/>
                  </a:lnTo>
                  <a:lnTo>
                    <a:pt x="37973" y="419088"/>
                  </a:lnTo>
                  <a:lnTo>
                    <a:pt x="37786" y="419288"/>
                  </a:lnTo>
                  <a:lnTo>
                    <a:pt x="37466" y="419636"/>
                  </a:lnTo>
                  <a:lnTo>
                    <a:pt x="37345" y="419825"/>
                  </a:lnTo>
                  <a:lnTo>
                    <a:pt x="37069" y="420127"/>
                  </a:lnTo>
                  <a:lnTo>
                    <a:pt x="36771" y="420544"/>
                  </a:lnTo>
                  <a:lnTo>
                    <a:pt x="36628" y="420684"/>
                  </a:lnTo>
                  <a:lnTo>
                    <a:pt x="36297" y="421118"/>
                  </a:lnTo>
                  <a:lnTo>
                    <a:pt x="36120" y="421312"/>
                  </a:lnTo>
                  <a:lnTo>
                    <a:pt x="35866" y="421768"/>
                  </a:lnTo>
                  <a:lnTo>
                    <a:pt x="35778" y="421890"/>
                  </a:lnTo>
                  <a:lnTo>
                    <a:pt x="35381" y="422212"/>
                  </a:lnTo>
                  <a:lnTo>
                    <a:pt x="35304" y="422411"/>
                  </a:lnTo>
                  <a:lnTo>
                    <a:pt x="35259" y="422447"/>
                  </a:lnTo>
                  <a:lnTo>
                    <a:pt x="35215" y="422513"/>
                  </a:lnTo>
                  <a:lnTo>
                    <a:pt x="34697" y="423033"/>
                  </a:lnTo>
                  <a:lnTo>
                    <a:pt x="34487" y="423265"/>
                  </a:lnTo>
                  <a:lnTo>
                    <a:pt x="34068" y="423883"/>
                  </a:lnTo>
                  <a:lnTo>
                    <a:pt x="33991" y="423940"/>
                  </a:lnTo>
                  <a:lnTo>
                    <a:pt x="33836" y="424176"/>
                  </a:lnTo>
                  <a:lnTo>
                    <a:pt x="33660" y="424384"/>
                  </a:lnTo>
                  <a:lnTo>
                    <a:pt x="33604" y="424499"/>
                  </a:lnTo>
                  <a:lnTo>
                    <a:pt x="33373" y="424855"/>
                  </a:lnTo>
                  <a:lnTo>
                    <a:pt x="33207" y="425063"/>
                  </a:lnTo>
                  <a:lnTo>
                    <a:pt x="32887" y="425532"/>
                  </a:lnTo>
                  <a:lnTo>
                    <a:pt x="32821" y="425585"/>
                  </a:lnTo>
                  <a:lnTo>
                    <a:pt x="32645" y="425829"/>
                  </a:lnTo>
                  <a:lnTo>
                    <a:pt x="32523" y="426127"/>
                  </a:lnTo>
                  <a:lnTo>
                    <a:pt x="32490" y="426364"/>
                  </a:lnTo>
                  <a:lnTo>
                    <a:pt x="32523" y="426732"/>
                  </a:lnTo>
                  <a:lnTo>
                    <a:pt x="32622" y="427079"/>
                  </a:lnTo>
                  <a:lnTo>
                    <a:pt x="32578" y="427362"/>
                  </a:lnTo>
                  <a:lnTo>
                    <a:pt x="32589" y="427487"/>
                  </a:lnTo>
                  <a:lnTo>
                    <a:pt x="32622" y="427644"/>
                  </a:lnTo>
                  <a:lnTo>
                    <a:pt x="32667" y="427700"/>
                  </a:lnTo>
                  <a:lnTo>
                    <a:pt x="32689" y="427968"/>
                  </a:lnTo>
                  <a:lnTo>
                    <a:pt x="32391" y="429230"/>
                  </a:lnTo>
                  <a:lnTo>
                    <a:pt x="32380" y="429387"/>
                  </a:lnTo>
                  <a:lnTo>
                    <a:pt x="32424" y="429678"/>
                  </a:lnTo>
                  <a:lnTo>
                    <a:pt x="32391" y="429870"/>
                  </a:lnTo>
                  <a:lnTo>
                    <a:pt x="32303" y="430056"/>
                  </a:lnTo>
                  <a:lnTo>
                    <a:pt x="32214" y="430316"/>
                  </a:lnTo>
                  <a:lnTo>
                    <a:pt x="32126" y="430473"/>
                  </a:lnTo>
                  <a:lnTo>
                    <a:pt x="32071" y="430683"/>
                  </a:lnTo>
                  <a:lnTo>
                    <a:pt x="31983" y="431187"/>
                  </a:lnTo>
                  <a:lnTo>
                    <a:pt x="31972" y="431236"/>
                  </a:lnTo>
                  <a:lnTo>
                    <a:pt x="31927" y="431321"/>
                  </a:lnTo>
                  <a:lnTo>
                    <a:pt x="31773" y="431579"/>
                  </a:lnTo>
                  <a:lnTo>
                    <a:pt x="31508" y="431853"/>
                  </a:lnTo>
                  <a:lnTo>
                    <a:pt x="31387" y="432093"/>
                  </a:lnTo>
                  <a:lnTo>
                    <a:pt x="31166" y="432636"/>
                  </a:lnTo>
                  <a:lnTo>
                    <a:pt x="31034" y="432851"/>
                  </a:lnTo>
                  <a:lnTo>
                    <a:pt x="30890" y="433002"/>
                  </a:lnTo>
                  <a:lnTo>
                    <a:pt x="30625" y="433388"/>
                  </a:lnTo>
                  <a:lnTo>
                    <a:pt x="30559" y="433617"/>
                  </a:lnTo>
                  <a:lnTo>
                    <a:pt x="30493" y="434007"/>
                  </a:lnTo>
                  <a:lnTo>
                    <a:pt x="30394" y="434497"/>
                  </a:lnTo>
                  <a:lnTo>
                    <a:pt x="30140" y="434991"/>
                  </a:lnTo>
                  <a:lnTo>
                    <a:pt x="29964" y="435252"/>
                  </a:lnTo>
                  <a:lnTo>
                    <a:pt x="29765" y="435629"/>
                  </a:lnTo>
                  <a:lnTo>
                    <a:pt x="29677" y="435868"/>
                  </a:lnTo>
                  <a:lnTo>
                    <a:pt x="29622" y="436131"/>
                  </a:lnTo>
                  <a:lnTo>
                    <a:pt x="29522" y="436393"/>
                  </a:lnTo>
                  <a:lnTo>
                    <a:pt x="29456" y="436643"/>
                  </a:lnTo>
                  <a:lnTo>
                    <a:pt x="29346" y="436905"/>
                  </a:lnTo>
                  <a:lnTo>
                    <a:pt x="29302" y="437124"/>
                  </a:lnTo>
                  <a:lnTo>
                    <a:pt x="29290" y="437387"/>
                  </a:lnTo>
                  <a:lnTo>
                    <a:pt x="29224" y="437670"/>
                  </a:lnTo>
                  <a:lnTo>
                    <a:pt x="29235" y="437878"/>
                  </a:lnTo>
                  <a:lnTo>
                    <a:pt x="29302" y="438280"/>
                  </a:lnTo>
                  <a:lnTo>
                    <a:pt x="29268" y="438623"/>
                  </a:lnTo>
                  <a:lnTo>
                    <a:pt x="29280" y="438802"/>
                  </a:lnTo>
                  <a:lnTo>
                    <a:pt x="29246" y="438970"/>
                  </a:lnTo>
                  <a:lnTo>
                    <a:pt x="29290" y="439197"/>
                  </a:lnTo>
                  <a:lnTo>
                    <a:pt x="29544" y="439390"/>
                  </a:lnTo>
                  <a:lnTo>
                    <a:pt x="29688" y="439476"/>
                  </a:lnTo>
                  <a:lnTo>
                    <a:pt x="29919" y="439533"/>
                  </a:lnTo>
                  <a:lnTo>
                    <a:pt x="30162" y="439552"/>
                  </a:lnTo>
                  <a:lnTo>
                    <a:pt x="30317" y="439642"/>
                  </a:lnTo>
                  <a:lnTo>
                    <a:pt x="30526" y="439656"/>
                  </a:lnTo>
                  <a:lnTo>
                    <a:pt x="30603" y="439748"/>
                  </a:lnTo>
                  <a:lnTo>
                    <a:pt x="30670" y="439803"/>
                  </a:lnTo>
                  <a:lnTo>
                    <a:pt x="30703" y="439849"/>
                  </a:lnTo>
                  <a:lnTo>
                    <a:pt x="30780" y="439918"/>
                  </a:lnTo>
                  <a:lnTo>
                    <a:pt x="30857" y="439942"/>
                  </a:lnTo>
                  <a:lnTo>
                    <a:pt x="30912" y="440027"/>
                  </a:lnTo>
                  <a:lnTo>
                    <a:pt x="30990" y="440046"/>
                  </a:lnTo>
                  <a:lnTo>
                    <a:pt x="31056" y="440079"/>
                  </a:lnTo>
                  <a:lnTo>
                    <a:pt x="31122" y="440124"/>
                  </a:lnTo>
                  <a:lnTo>
                    <a:pt x="31177" y="440219"/>
                  </a:lnTo>
                  <a:lnTo>
                    <a:pt x="31243" y="440285"/>
                  </a:lnTo>
                  <a:lnTo>
                    <a:pt x="31287" y="440328"/>
                  </a:lnTo>
                  <a:lnTo>
                    <a:pt x="31332" y="440367"/>
                  </a:lnTo>
                  <a:lnTo>
                    <a:pt x="31376" y="440410"/>
                  </a:lnTo>
                  <a:lnTo>
                    <a:pt x="31431" y="440474"/>
                  </a:lnTo>
                  <a:lnTo>
                    <a:pt x="31475" y="440528"/>
                  </a:lnTo>
                  <a:lnTo>
                    <a:pt x="31508" y="440559"/>
                  </a:lnTo>
                  <a:lnTo>
                    <a:pt x="31563" y="440561"/>
                  </a:lnTo>
                  <a:lnTo>
                    <a:pt x="31630" y="440576"/>
                  </a:lnTo>
                  <a:lnTo>
                    <a:pt x="31718" y="440625"/>
                  </a:lnTo>
                  <a:lnTo>
                    <a:pt x="31784" y="440706"/>
                  </a:lnTo>
                  <a:lnTo>
                    <a:pt x="31861" y="440789"/>
                  </a:lnTo>
                  <a:lnTo>
                    <a:pt x="31938" y="440843"/>
                  </a:lnTo>
                  <a:lnTo>
                    <a:pt x="32016" y="440916"/>
                  </a:lnTo>
                  <a:lnTo>
                    <a:pt x="32082" y="441028"/>
                  </a:lnTo>
                  <a:lnTo>
                    <a:pt x="32170" y="441144"/>
                  </a:lnTo>
                  <a:lnTo>
                    <a:pt x="32236" y="441231"/>
                  </a:lnTo>
                  <a:lnTo>
                    <a:pt x="32325" y="441328"/>
                  </a:lnTo>
                  <a:lnTo>
                    <a:pt x="32413" y="441465"/>
                  </a:lnTo>
                  <a:lnTo>
                    <a:pt x="32534" y="441647"/>
                  </a:lnTo>
                  <a:lnTo>
                    <a:pt x="32622" y="441817"/>
                  </a:lnTo>
                  <a:lnTo>
                    <a:pt x="32678" y="441887"/>
                  </a:lnTo>
                  <a:lnTo>
                    <a:pt x="32766" y="441927"/>
                  </a:lnTo>
                  <a:lnTo>
                    <a:pt x="32865" y="442045"/>
                  </a:lnTo>
                  <a:lnTo>
                    <a:pt x="32953" y="442187"/>
                  </a:lnTo>
                  <a:lnTo>
                    <a:pt x="33053" y="442265"/>
                  </a:lnTo>
                  <a:lnTo>
                    <a:pt x="33163" y="442319"/>
                  </a:lnTo>
                  <a:lnTo>
                    <a:pt x="33229" y="442430"/>
                  </a:lnTo>
                  <a:lnTo>
                    <a:pt x="33284" y="442544"/>
                  </a:lnTo>
                  <a:lnTo>
                    <a:pt x="33351" y="442627"/>
                  </a:lnTo>
                  <a:lnTo>
                    <a:pt x="33406" y="442726"/>
                  </a:lnTo>
                  <a:lnTo>
                    <a:pt x="33439" y="442806"/>
                  </a:lnTo>
                  <a:lnTo>
                    <a:pt x="33494" y="442860"/>
                  </a:lnTo>
                  <a:lnTo>
                    <a:pt x="33560" y="442918"/>
                  </a:lnTo>
                  <a:lnTo>
                    <a:pt x="33649" y="443012"/>
                  </a:lnTo>
                  <a:lnTo>
                    <a:pt x="33704" y="443064"/>
                  </a:lnTo>
                  <a:lnTo>
                    <a:pt x="33781" y="443203"/>
                  </a:lnTo>
                  <a:lnTo>
                    <a:pt x="33836" y="443303"/>
                  </a:lnTo>
                  <a:lnTo>
                    <a:pt x="33891" y="443403"/>
                  </a:lnTo>
                  <a:lnTo>
                    <a:pt x="33924" y="443482"/>
                  </a:lnTo>
                  <a:lnTo>
                    <a:pt x="33991" y="443630"/>
                  </a:lnTo>
                  <a:lnTo>
                    <a:pt x="34002" y="443673"/>
                  </a:lnTo>
                  <a:lnTo>
                    <a:pt x="32744" y="443651"/>
                  </a:lnTo>
                  <a:lnTo>
                    <a:pt x="32733" y="443682"/>
                  </a:lnTo>
                  <a:lnTo>
                    <a:pt x="34024" y="443706"/>
                  </a:lnTo>
                  <a:lnTo>
                    <a:pt x="34090" y="443905"/>
                  </a:lnTo>
                  <a:lnTo>
                    <a:pt x="34123" y="444050"/>
                  </a:lnTo>
                  <a:lnTo>
                    <a:pt x="34211" y="444192"/>
                  </a:lnTo>
                  <a:lnTo>
                    <a:pt x="34278" y="444313"/>
                  </a:lnTo>
                  <a:lnTo>
                    <a:pt x="34377" y="444554"/>
                  </a:lnTo>
                  <a:lnTo>
                    <a:pt x="34476" y="445004"/>
                  </a:lnTo>
                  <a:lnTo>
                    <a:pt x="34476" y="445114"/>
                  </a:lnTo>
                  <a:lnTo>
                    <a:pt x="34509" y="445295"/>
                  </a:lnTo>
                  <a:lnTo>
                    <a:pt x="34564" y="445619"/>
                  </a:lnTo>
                  <a:lnTo>
                    <a:pt x="34575" y="445827"/>
                  </a:lnTo>
                  <a:lnTo>
                    <a:pt x="34575" y="445990"/>
                  </a:lnTo>
                  <a:lnTo>
                    <a:pt x="34542" y="446135"/>
                  </a:lnTo>
                  <a:lnTo>
                    <a:pt x="34498" y="446422"/>
                  </a:lnTo>
                  <a:lnTo>
                    <a:pt x="34443" y="446615"/>
                  </a:lnTo>
                  <a:lnTo>
                    <a:pt x="34399" y="446833"/>
                  </a:lnTo>
                  <a:lnTo>
                    <a:pt x="34333" y="447058"/>
                  </a:lnTo>
                  <a:lnTo>
                    <a:pt x="34233" y="447562"/>
                  </a:lnTo>
                  <a:lnTo>
                    <a:pt x="34200" y="447760"/>
                  </a:lnTo>
                  <a:lnTo>
                    <a:pt x="34167" y="448002"/>
                  </a:lnTo>
                  <a:lnTo>
                    <a:pt x="34134" y="448338"/>
                  </a:lnTo>
                  <a:lnTo>
                    <a:pt x="34046" y="448588"/>
                  </a:lnTo>
                  <a:lnTo>
                    <a:pt x="34013" y="448634"/>
                  </a:lnTo>
                  <a:lnTo>
                    <a:pt x="33991" y="448741"/>
                  </a:lnTo>
                  <a:lnTo>
                    <a:pt x="33947" y="448815"/>
                  </a:lnTo>
                  <a:lnTo>
                    <a:pt x="33924" y="448912"/>
                  </a:lnTo>
                  <a:lnTo>
                    <a:pt x="33649" y="449515"/>
                  </a:lnTo>
                  <a:lnTo>
                    <a:pt x="33626" y="449639"/>
                  </a:lnTo>
                  <a:lnTo>
                    <a:pt x="33516" y="449925"/>
                  </a:lnTo>
                  <a:lnTo>
                    <a:pt x="33406" y="450154"/>
                  </a:lnTo>
                  <a:lnTo>
                    <a:pt x="33262" y="450536"/>
                  </a:lnTo>
                  <a:lnTo>
                    <a:pt x="33075" y="450852"/>
                  </a:lnTo>
                  <a:lnTo>
                    <a:pt x="32998" y="451073"/>
                  </a:lnTo>
                  <a:lnTo>
                    <a:pt x="32909" y="451185"/>
                  </a:lnTo>
                  <a:lnTo>
                    <a:pt x="32799" y="451432"/>
                  </a:lnTo>
                  <a:lnTo>
                    <a:pt x="32622" y="451660"/>
                  </a:lnTo>
                  <a:lnTo>
                    <a:pt x="32545" y="451841"/>
                  </a:lnTo>
                  <a:lnTo>
                    <a:pt x="32479" y="451915"/>
                  </a:lnTo>
                  <a:lnTo>
                    <a:pt x="32457" y="451964"/>
                  </a:lnTo>
                  <a:lnTo>
                    <a:pt x="32170" y="452314"/>
                  </a:lnTo>
                  <a:lnTo>
                    <a:pt x="32137" y="452454"/>
                  </a:lnTo>
                  <a:lnTo>
                    <a:pt x="32049" y="452559"/>
                  </a:lnTo>
                  <a:lnTo>
                    <a:pt x="31696" y="453071"/>
                  </a:lnTo>
                  <a:lnTo>
                    <a:pt x="31663" y="453131"/>
                  </a:lnTo>
                  <a:lnTo>
                    <a:pt x="31619" y="453233"/>
                  </a:lnTo>
                  <a:lnTo>
                    <a:pt x="31486" y="453429"/>
                  </a:lnTo>
                  <a:lnTo>
                    <a:pt x="31321" y="453745"/>
                  </a:lnTo>
                  <a:lnTo>
                    <a:pt x="31155" y="453954"/>
                  </a:lnTo>
                  <a:lnTo>
                    <a:pt x="31133" y="454032"/>
                  </a:lnTo>
                  <a:lnTo>
                    <a:pt x="30791" y="454464"/>
                  </a:lnTo>
                  <a:lnTo>
                    <a:pt x="30659" y="454709"/>
                  </a:lnTo>
                  <a:lnTo>
                    <a:pt x="30504" y="454879"/>
                  </a:lnTo>
                  <a:lnTo>
                    <a:pt x="30416" y="455045"/>
                  </a:lnTo>
                  <a:lnTo>
                    <a:pt x="30250" y="455182"/>
                  </a:lnTo>
                  <a:lnTo>
                    <a:pt x="30162" y="455237"/>
                  </a:lnTo>
                  <a:lnTo>
                    <a:pt x="30085" y="455390"/>
                  </a:lnTo>
                  <a:lnTo>
                    <a:pt x="29964" y="455592"/>
                  </a:lnTo>
                  <a:lnTo>
                    <a:pt x="29897" y="455775"/>
                  </a:lnTo>
                  <a:lnTo>
                    <a:pt x="29765" y="456017"/>
                  </a:lnTo>
                  <a:lnTo>
                    <a:pt x="29666" y="456290"/>
                  </a:lnTo>
                  <a:lnTo>
                    <a:pt x="29401" y="456761"/>
                  </a:lnTo>
                  <a:lnTo>
                    <a:pt x="29335" y="456824"/>
                  </a:lnTo>
                  <a:lnTo>
                    <a:pt x="29280" y="457007"/>
                  </a:lnTo>
                  <a:lnTo>
                    <a:pt x="29290" y="457296"/>
                  </a:lnTo>
                  <a:lnTo>
                    <a:pt x="29346" y="457525"/>
                  </a:lnTo>
                  <a:lnTo>
                    <a:pt x="29346" y="457898"/>
                  </a:lnTo>
                  <a:lnTo>
                    <a:pt x="29302" y="458232"/>
                  </a:lnTo>
                  <a:lnTo>
                    <a:pt x="29125" y="458718"/>
                  </a:lnTo>
                  <a:lnTo>
                    <a:pt x="29059" y="459033"/>
                  </a:lnTo>
                  <a:lnTo>
                    <a:pt x="29037" y="459814"/>
                  </a:lnTo>
                  <a:lnTo>
                    <a:pt x="28993" y="459913"/>
                  </a:lnTo>
                  <a:lnTo>
                    <a:pt x="28982" y="460178"/>
                  </a:lnTo>
                  <a:lnTo>
                    <a:pt x="28993" y="460296"/>
                  </a:lnTo>
                  <a:lnTo>
                    <a:pt x="29048" y="460568"/>
                  </a:lnTo>
                  <a:lnTo>
                    <a:pt x="29092" y="460675"/>
                  </a:lnTo>
                  <a:lnTo>
                    <a:pt x="29169" y="460870"/>
                  </a:lnTo>
                  <a:lnTo>
                    <a:pt x="29257" y="461301"/>
                  </a:lnTo>
                  <a:lnTo>
                    <a:pt x="29246" y="461584"/>
                  </a:lnTo>
                  <a:lnTo>
                    <a:pt x="29158" y="461971"/>
                  </a:lnTo>
                  <a:lnTo>
                    <a:pt x="29158" y="461987"/>
                  </a:lnTo>
                  <a:lnTo>
                    <a:pt x="29136" y="462134"/>
                  </a:lnTo>
                  <a:lnTo>
                    <a:pt x="29048" y="462417"/>
                  </a:lnTo>
                  <a:lnTo>
                    <a:pt x="29037" y="462519"/>
                  </a:lnTo>
                  <a:lnTo>
                    <a:pt x="28761" y="463164"/>
                  </a:lnTo>
                  <a:lnTo>
                    <a:pt x="28706" y="463352"/>
                  </a:lnTo>
                  <a:lnTo>
                    <a:pt x="28695" y="463523"/>
                  </a:lnTo>
                  <a:lnTo>
                    <a:pt x="28728" y="463778"/>
                  </a:lnTo>
                  <a:lnTo>
                    <a:pt x="28871" y="464119"/>
                  </a:lnTo>
                  <a:lnTo>
                    <a:pt x="28926" y="464216"/>
                  </a:lnTo>
                  <a:lnTo>
                    <a:pt x="29059" y="464373"/>
                  </a:lnTo>
                  <a:lnTo>
                    <a:pt x="29390" y="464920"/>
                  </a:lnTo>
                  <a:lnTo>
                    <a:pt x="29577" y="465267"/>
                  </a:lnTo>
                  <a:lnTo>
                    <a:pt x="29622" y="465394"/>
                  </a:lnTo>
                  <a:lnTo>
                    <a:pt x="29622" y="465510"/>
                  </a:lnTo>
                  <a:lnTo>
                    <a:pt x="29588" y="465682"/>
                  </a:lnTo>
                  <a:lnTo>
                    <a:pt x="29533" y="466185"/>
                  </a:lnTo>
                  <a:lnTo>
                    <a:pt x="29368" y="466620"/>
                  </a:lnTo>
                  <a:lnTo>
                    <a:pt x="29335" y="466972"/>
                  </a:lnTo>
                  <a:lnTo>
                    <a:pt x="29257" y="467189"/>
                  </a:lnTo>
                  <a:lnTo>
                    <a:pt x="29191" y="467324"/>
                  </a:lnTo>
                  <a:lnTo>
                    <a:pt x="29059" y="467927"/>
                  </a:lnTo>
                  <a:lnTo>
                    <a:pt x="29037" y="467953"/>
                  </a:lnTo>
                  <a:lnTo>
                    <a:pt x="28982" y="468157"/>
                  </a:lnTo>
                  <a:lnTo>
                    <a:pt x="28915" y="468327"/>
                  </a:lnTo>
                  <a:lnTo>
                    <a:pt x="28871" y="468600"/>
                  </a:lnTo>
                  <a:lnTo>
                    <a:pt x="28750" y="468831"/>
                  </a:lnTo>
                  <a:lnTo>
                    <a:pt x="28595" y="469310"/>
                  </a:lnTo>
                  <a:lnTo>
                    <a:pt x="28562" y="469371"/>
                  </a:lnTo>
                  <a:lnTo>
                    <a:pt x="28551" y="469468"/>
                  </a:lnTo>
                  <a:lnTo>
                    <a:pt x="28507" y="469708"/>
                  </a:lnTo>
                  <a:lnTo>
                    <a:pt x="28430" y="470014"/>
                  </a:lnTo>
                  <a:lnTo>
                    <a:pt x="28121" y="470632"/>
                  </a:lnTo>
                  <a:lnTo>
                    <a:pt x="27934" y="470919"/>
                  </a:lnTo>
                  <a:lnTo>
                    <a:pt x="27922" y="470988"/>
                  </a:lnTo>
                  <a:lnTo>
                    <a:pt x="27867" y="471052"/>
                  </a:lnTo>
                  <a:lnTo>
                    <a:pt x="27790" y="471429"/>
                  </a:lnTo>
                  <a:lnTo>
                    <a:pt x="27680" y="471622"/>
                  </a:lnTo>
                  <a:lnTo>
                    <a:pt x="27547" y="471930"/>
                  </a:lnTo>
                  <a:lnTo>
                    <a:pt x="27470" y="472037"/>
                  </a:lnTo>
                  <a:lnTo>
                    <a:pt x="27349" y="472302"/>
                  </a:lnTo>
                  <a:lnTo>
                    <a:pt x="27271" y="472517"/>
                  </a:lnTo>
                  <a:lnTo>
                    <a:pt x="27194" y="472610"/>
                  </a:lnTo>
                  <a:lnTo>
                    <a:pt x="27150" y="472707"/>
                  </a:lnTo>
                  <a:lnTo>
                    <a:pt x="27117" y="472908"/>
                  </a:lnTo>
                  <a:lnTo>
                    <a:pt x="27051" y="473108"/>
                  </a:lnTo>
                  <a:lnTo>
                    <a:pt x="26896" y="473460"/>
                  </a:lnTo>
                  <a:lnTo>
                    <a:pt x="26764" y="473919"/>
                  </a:lnTo>
                  <a:lnTo>
                    <a:pt x="26720" y="473950"/>
                  </a:lnTo>
                  <a:lnTo>
                    <a:pt x="26687" y="474078"/>
                  </a:lnTo>
                  <a:lnTo>
                    <a:pt x="26654" y="474092"/>
                  </a:lnTo>
                  <a:lnTo>
                    <a:pt x="26510" y="474383"/>
                  </a:lnTo>
                  <a:lnTo>
                    <a:pt x="26477" y="474442"/>
                  </a:lnTo>
                  <a:lnTo>
                    <a:pt x="26422" y="474710"/>
                  </a:lnTo>
                  <a:lnTo>
                    <a:pt x="26367" y="474885"/>
                  </a:lnTo>
                  <a:lnTo>
                    <a:pt x="26323" y="474969"/>
                  </a:lnTo>
                  <a:lnTo>
                    <a:pt x="26278" y="475137"/>
                  </a:lnTo>
                  <a:lnTo>
                    <a:pt x="26124" y="475386"/>
                  </a:lnTo>
                  <a:lnTo>
                    <a:pt x="26124" y="475387"/>
                  </a:lnTo>
                  <a:lnTo>
                    <a:pt x="26113" y="475398"/>
                  </a:lnTo>
                  <a:lnTo>
                    <a:pt x="26047" y="475508"/>
                  </a:lnTo>
                  <a:lnTo>
                    <a:pt x="25937" y="475750"/>
                  </a:lnTo>
                  <a:lnTo>
                    <a:pt x="25826" y="475898"/>
                  </a:lnTo>
                  <a:lnTo>
                    <a:pt x="25716" y="476132"/>
                  </a:lnTo>
                  <a:lnTo>
                    <a:pt x="25661" y="476175"/>
                  </a:lnTo>
                  <a:lnTo>
                    <a:pt x="25583" y="476334"/>
                  </a:lnTo>
                  <a:lnTo>
                    <a:pt x="25495" y="476457"/>
                  </a:lnTo>
                  <a:lnTo>
                    <a:pt x="25429" y="476618"/>
                  </a:lnTo>
                  <a:lnTo>
                    <a:pt x="25286" y="476817"/>
                  </a:lnTo>
                  <a:lnTo>
                    <a:pt x="25208" y="476982"/>
                  </a:lnTo>
                  <a:lnTo>
                    <a:pt x="25087" y="477186"/>
                  </a:lnTo>
                  <a:lnTo>
                    <a:pt x="24921" y="477412"/>
                  </a:lnTo>
                  <a:lnTo>
                    <a:pt x="24833" y="477580"/>
                  </a:lnTo>
                  <a:lnTo>
                    <a:pt x="24668" y="477768"/>
                  </a:lnTo>
                  <a:lnTo>
                    <a:pt x="24502" y="478061"/>
                  </a:lnTo>
                  <a:lnTo>
                    <a:pt x="24414" y="478140"/>
                  </a:lnTo>
                  <a:lnTo>
                    <a:pt x="24337" y="478317"/>
                  </a:lnTo>
                  <a:lnTo>
                    <a:pt x="24237" y="478458"/>
                  </a:lnTo>
                  <a:lnTo>
                    <a:pt x="24028" y="478929"/>
                  </a:lnTo>
                  <a:lnTo>
                    <a:pt x="23939" y="479207"/>
                  </a:lnTo>
                  <a:lnTo>
                    <a:pt x="23862" y="479332"/>
                  </a:lnTo>
                  <a:lnTo>
                    <a:pt x="23807" y="479479"/>
                  </a:lnTo>
                  <a:lnTo>
                    <a:pt x="23763" y="479530"/>
                  </a:lnTo>
                  <a:lnTo>
                    <a:pt x="23653" y="479841"/>
                  </a:lnTo>
                  <a:lnTo>
                    <a:pt x="23542" y="480106"/>
                  </a:lnTo>
                  <a:lnTo>
                    <a:pt x="23355" y="480559"/>
                  </a:lnTo>
                  <a:lnTo>
                    <a:pt x="23311" y="480648"/>
                  </a:lnTo>
                  <a:lnTo>
                    <a:pt x="23277" y="480788"/>
                  </a:lnTo>
                  <a:lnTo>
                    <a:pt x="22958" y="481286"/>
                  </a:lnTo>
                  <a:lnTo>
                    <a:pt x="22682" y="481658"/>
                  </a:lnTo>
                  <a:lnTo>
                    <a:pt x="22605" y="481802"/>
                  </a:lnTo>
                  <a:lnTo>
                    <a:pt x="22516" y="481890"/>
                  </a:lnTo>
                  <a:lnTo>
                    <a:pt x="22450" y="482127"/>
                  </a:lnTo>
                  <a:lnTo>
                    <a:pt x="22340" y="482277"/>
                  </a:lnTo>
                  <a:lnTo>
                    <a:pt x="22108" y="482669"/>
                  </a:lnTo>
                  <a:lnTo>
                    <a:pt x="21954" y="482906"/>
                  </a:lnTo>
                  <a:lnTo>
                    <a:pt x="21931" y="482969"/>
                  </a:lnTo>
                  <a:lnTo>
                    <a:pt x="21567" y="483267"/>
                  </a:lnTo>
                  <a:lnTo>
                    <a:pt x="21512" y="483366"/>
                  </a:lnTo>
                  <a:lnTo>
                    <a:pt x="21424" y="483488"/>
                  </a:lnTo>
                  <a:lnTo>
                    <a:pt x="21214" y="483844"/>
                  </a:lnTo>
                  <a:lnTo>
                    <a:pt x="20894" y="484256"/>
                  </a:lnTo>
                  <a:lnTo>
                    <a:pt x="20718" y="484531"/>
                  </a:lnTo>
                  <a:lnTo>
                    <a:pt x="20630" y="484600"/>
                  </a:lnTo>
                  <a:lnTo>
                    <a:pt x="20508" y="484785"/>
                  </a:lnTo>
                  <a:lnTo>
                    <a:pt x="20023" y="485388"/>
                  </a:lnTo>
                  <a:lnTo>
                    <a:pt x="19857" y="485508"/>
                  </a:lnTo>
                  <a:lnTo>
                    <a:pt x="19604" y="485760"/>
                  </a:lnTo>
                  <a:lnTo>
                    <a:pt x="19471" y="485960"/>
                  </a:lnTo>
                  <a:lnTo>
                    <a:pt x="19394" y="486016"/>
                  </a:lnTo>
                  <a:lnTo>
                    <a:pt x="19019" y="486439"/>
                  </a:lnTo>
                  <a:lnTo>
                    <a:pt x="18908" y="486643"/>
                  </a:lnTo>
                  <a:lnTo>
                    <a:pt x="18489" y="487163"/>
                  </a:lnTo>
                  <a:lnTo>
                    <a:pt x="18269" y="487395"/>
                  </a:lnTo>
                  <a:lnTo>
                    <a:pt x="18048" y="487560"/>
                  </a:lnTo>
                  <a:lnTo>
                    <a:pt x="18037" y="487614"/>
                  </a:lnTo>
                  <a:lnTo>
                    <a:pt x="17893" y="487740"/>
                  </a:lnTo>
                  <a:lnTo>
                    <a:pt x="17794" y="487850"/>
                  </a:lnTo>
                  <a:lnTo>
                    <a:pt x="17739" y="487967"/>
                  </a:lnTo>
                  <a:lnTo>
                    <a:pt x="17651" y="488053"/>
                  </a:lnTo>
                  <a:lnTo>
                    <a:pt x="17573" y="488173"/>
                  </a:lnTo>
                  <a:lnTo>
                    <a:pt x="17540" y="488191"/>
                  </a:lnTo>
                  <a:lnTo>
                    <a:pt x="17518" y="488262"/>
                  </a:lnTo>
                  <a:lnTo>
                    <a:pt x="17408" y="488358"/>
                  </a:lnTo>
                  <a:lnTo>
                    <a:pt x="17320" y="488406"/>
                  </a:lnTo>
                  <a:lnTo>
                    <a:pt x="17077" y="488768"/>
                  </a:lnTo>
                  <a:lnTo>
                    <a:pt x="16790" y="489119"/>
                  </a:lnTo>
                  <a:lnTo>
                    <a:pt x="16724" y="489234"/>
                  </a:lnTo>
                  <a:lnTo>
                    <a:pt x="16680" y="489267"/>
                  </a:lnTo>
                  <a:lnTo>
                    <a:pt x="16448" y="489544"/>
                  </a:lnTo>
                  <a:lnTo>
                    <a:pt x="16161" y="489805"/>
                  </a:lnTo>
                  <a:lnTo>
                    <a:pt x="16018" y="490003"/>
                  </a:lnTo>
                  <a:lnTo>
                    <a:pt x="15841" y="490162"/>
                  </a:lnTo>
                  <a:lnTo>
                    <a:pt x="15610" y="490441"/>
                  </a:lnTo>
                  <a:lnTo>
                    <a:pt x="15521" y="490597"/>
                  </a:lnTo>
                  <a:lnTo>
                    <a:pt x="15102" y="491006"/>
                  </a:lnTo>
                  <a:lnTo>
                    <a:pt x="14771" y="491447"/>
                  </a:lnTo>
                  <a:lnTo>
                    <a:pt x="14363" y="491823"/>
                  </a:lnTo>
                  <a:lnTo>
                    <a:pt x="14275" y="491930"/>
                  </a:lnTo>
                  <a:lnTo>
                    <a:pt x="14142" y="492041"/>
                  </a:lnTo>
                  <a:lnTo>
                    <a:pt x="13778" y="492399"/>
                  </a:lnTo>
                  <a:lnTo>
                    <a:pt x="13601" y="492639"/>
                  </a:lnTo>
                  <a:lnTo>
                    <a:pt x="13535" y="492687"/>
                  </a:lnTo>
                  <a:lnTo>
                    <a:pt x="13469" y="492761"/>
                  </a:lnTo>
                  <a:lnTo>
                    <a:pt x="13116" y="493024"/>
                  </a:lnTo>
                  <a:lnTo>
                    <a:pt x="12741" y="493444"/>
                  </a:lnTo>
                  <a:lnTo>
                    <a:pt x="12653" y="493505"/>
                  </a:lnTo>
                  <a:lnTo>
                    <a:pt x="12509" y="493680"/>
                  </a:lnTo>
                  <a:lnTo>
                    <a:pt x="12278" y="493906"/>
                  </a:lnTo>
                  <a:lnTo>
                    <a:pt x="12156" y="493996"/>
                  </a:lnTo>
                  <a:lnTo>
                    <a:pt x="11748" y="494403"/>
                  </a:lnTo>
                  <a:lnTo>
                    <a:pt x="11682" y="494443"/>
                  </a:lnTo>
                  <a:lnTo>
                    <a:pt x="11439" y="494716"/>
                  </a:lnTo>
                  <a:lnTo>
                    <a:pt x="10943" y="495201"/>
                  </a:lnTo>
                  <a:lnTo>
                    <a:pt x="10634" y="495534"/>
                  </a:lnTo>
                  <a:lnTo>
                    <a:pt x="10545" y="495679"/>
                  </a:lnTo>
                  <a:lnTo>
                    <a:pt x="10325" y="495872"/>
                  </a:lnTo>
                  <a:lnTo>
                    <a:pt x="9894" y="496215"/>
                  </a:lnTo>
                  <a:lnTo>
                    <a:pt x="9817" y="496302"/>
                  </a:lnTo>
                  <a:lnTo>
                    <a:pt x="9619" y="496474"/>
                  </a:lnTo>
                  <a:lnTo>
                    <a:pt x="9497" y="496642"/>
                  </a:lnTo>
                  <a:lnTo>
                    <a:pt x="9288" y="496834"/>
                  </a:lnTo>
                  <a:lnTo>
                    <a:pt x="9254" y="496908"/>
                  </a:lnTo>
                  <a:lnTo>
                    <a:pt x="9111" y="497037"/>
                  </a:lnTo>
                  <a:lnTo>
                    <a:pt x="8957" y="497217"/>
                  </a:lnTo>
                  <a:lnTo>
                    <a:pt x="8603" y="497527"/>
                  </a:lnTo>
                  <a:lnTo>
                    <a:pt x="8493" y="497664"/>
                  </a:lnTo>
                  <a:lnTo>
                    <a:pt x="8394" y="497722"/>
                  </a:lnTo>
                  <a:lnTo>
                    <a:pt x="7809" y="498341"/>
                  </a:lnTo>
                  <a:lnTo>
                    <a:pt x="7578" y="498522"/>
                  </a:lnTo>
                  <a:lnTo>
                    <a:pt x="7544" y="498587"/>
                  </a:lnTo>
                  <a:lnTo>
                    <a:pt x="7423" y="498707"/>
                  </a:lnTo>
                  <a:lnTo>
                    <a:pt x="7313" y="498834"/>
                  </a:lnTo>
                  <a:lnTo>
                    <a:pt x="7224" y="499048"/>
                  </a:lnTo>
                  <a:lnTo>
                    <a:pt x="7103" y="499238"/>
                  </a:lnTo>
                  <a:lnTo>
                    <a:pt x="6993" y="499433"/>
                  </a:lnTo>
                  <a:lnTo>
                    <a:pt x="6860" y="499559"/>
                  </a:lnTo>
                  <a:lnTo>
                    <a:pt x="6706" y="499772"/>
                  </a:lnTo>
                  <a:lnTo>
                    <a:pt x="6287" y="500213"/>
                  </a:lnTo>
                  <a:lnTo>
                    <a:pt x="5967" y="500476"/>
                  </a:lnTo>
                  <a:lnTo>
                    <a:pt x="5746" y="500704"/>
                  </a:lnTo>
                  <a:lnTo>
                    <a:pt x="5636" y="500795"/>
                  </a:lnTo>
                  <a:lnTo>
                    <a:pt x="5547" y="500910"/>
                  </a:lnTo>
                  <a:lnTo>
                    <a:pt x="5316" y="501118"/>
                  </a:lnTo>
                  <a:lnTo>
                    <a:pt x="4852" y="501591"/>
                  </a:lnTo>
                  <a:lnTo>
                    <a:pt x="4654" y="501761"/>
                  </a:lnTo>
                  <a:lnTo>
                    <a:pt x="4168" y="502226"/>
                  </a:lnTo>
                  <a:lnTo>
                    <a:pt x="3881" y="502478"/>
                  </a:lnTo>
                  <a:lnTo>
                    <a:pt x="3760" y="502618"/>
                  </a:lnTo>
                  <a:lnTo>
                    <a:pt x="3550" y="502785"/>
                  </a:lnTo>
                  <a:lnTo>
                    <a:pt x="3175" y="503159"/>
                  </a:lnTo>
                  <a:lnTo>
                    <a:pt x="2921" y="503383"/>
                  </a:lnTo>
                  <a:lnTo>
                    <a:pt x="2524" y="503879"/>
                  </a:lnTo>
                  <a:lnTo>
                    <a:pt x="2480" y="503959"/>
                  </a:lnTo>
                  <a:lnTo>
                    <a:pt x="2315" y="504047"/>
                  </a:lnTo>
                  <a:lnTo>
                    <a:pt x="2227" y="504150"/>
                  </a:lnTo>
                  <a:lnTo>
                    <a:pt x="2149" y="504189"/>
                  </a:lnTo>
                  <a:lnTo>
                    <a:pt x="2072" y="504311"/>
                  </a:lnTo>
                  <a:lnTo>
                    <a:pt x="1951" y="504401"/>
                  </a:lnTo>
                  <a:lnTo>
                    <a:pt x="1918" y="504456"/>
                  </a:lnTo>
                  <a:lnTo>
                    <a:pt x="1851" y="504508"/>
                  </a:lnTo>
                  <a:lnTo>
                    <a:pt x="1741" y="504670"/>
                  </a:lnTo>
                  <a:lnTo>
                    <a:pt x="1708" y="504751"/>
                  </a:lnTo>
                  <a:lnTo>
                    <a:pt x="1598" y="504827"/>
                  </a:lnTo>
                  <a:lnTo>
                    <a:pt x="1443" y="504967"/>
                  </a:lnTo>
                  <a:lnTo>
                    <a:pt x="1167" y="505157"/>
                  </a:lnTo>
                  <a:lnTo>
                    <a:pt x="991" y="505450"/>
                  </a:lnTo>
                  <a:lnTo>
                    <a:pt x="649" y="505842"/>
                  </a:lnTo>
                  <a:lnTo>
                    <a:pt x="605" y="505863"/>
                  </a:lnTo>
                  <a:lnTo>
                    <a:pt x="583" y="505913"/>
                  </a:lnTo>
                  <a:lnTo>
                    <a:pt x="527" y="505947"/>
                  </a:lnTo>
                  <a:lnTo>
                    <a:pt x="472" y="506013"/>
                  </a:lnTo>
                  <a:lnTo>
                    <a:pt x="1388" y="507028"/>
                  </a:lnTo>
                  <a:lnTo>
                    <a:pt x="3021" y="508821"/>
                  </a:lnTo>
                  <a:lnTo>
                    <a:pt x="4014" y="509895"/>
                  </a:lnTo>
                  <a:lnTo>
                    <a:pt x="4852" y="510792"/>
                  </a:lnTo>
                  <a:lnTo>
                    <a:pt x="5614" y="511629"/>
                  </a:lnTo>
                  <a:lnTo>
                    <a:pt x="7897" y="513997"/>
                  </a:lnTo>
                  <a:lnTo>
                    <a:pt x="9475" y="515689"/>
                  </a:lnTo>
                  <a:lnTo>
                    <a:pt x="11362" y="517711"/>
                  </a:lnTo>
                  <a:lnTo>
                    <a:pt x="12509" y="518929"/>
                  </a:lnTo>
                  <a:lnTo>
                    <a:pt x="14683" y="521229"/>
                  </a:lnTo>
                  <a:lnTo>
                    <a:pt x="15565" y="522185"/>
                  </a:lnTo>
                  <a:lnTo>
                    <a:pt x="17176" y="523869"/>
                  </a:lnTo>
                  <a:lnTo>
                    <a:pt x="18599" y="525400"/>
                  </a:lnTo>
                  <a:lnTo>
                    <a:pt x="20630" y="527599"/>
                  </a:lnTo>
                  <a:lnTo>
                    <a:pt x="21887" y="528927"/>
                  </a:lnTo>
                  <a:lnTo>
                    <a:pt x="25396" y="532632"/>
                  </a:lnTo>
                  <a:lnTo>
                    <a:pt x="27956" y="535374"/>
                  </a:lnTo>
                  <a:lnTo>
                    <a:pt x="31872" y="539330"/>
                  </a:lnTo>
                  <a:lnTo>
                    <a:pt x="34631" y="542401"/>
                  </a:lnTo>
                  <a:lnTo>
                    <a:pt x="35877" y="543747"/>
                  </a:lnTo>
                  <a:lnTo>
                    <a:pt x="36054" y="543941"/>
                  </a:lnTo>
                  <a:lnTo>
                    <a:pt x="38503" y="546494"/>
                  </a:lnTo>
                  <a:lnTo>
                    <a:pt x="39805" y="547962"/>
                  </a:lnTo>
                  <a:lnTo>
                    <a:pt x="44307" y="552716"/>
                  </a:lnTo>
                  <a:lnTo>
                    <a:pt x="46138" y="554464"/>
                  </a:lnTo>
                  <a:lnTo>
                    <a:pt x="46734" y="555350"/>
                  </a:lnTo>
                  <a:lnTo>
                    <a:pt x="47010" y="555688"/>
                  </a:lnTo>
                  <a:lnTo>
                    <a:pt x="47308" y="556051"/>
                  </a:lnTo>
                  <a:lnTo>
                    <a:pt x="47716" y="556803"/>
                  </a:lnTo>
                  <a:lnTo>
                    <a:pt x="47947" y="557102"/>
                  </a:lnTo>
                  <a:lnTo>
                    <a:pt x="48102" y="557240"/>
                  </a:lnTo>
                  <a:lnTo>
                    <a:pt x="48201" y="557325"/>
                  </a:lnTo>
                  <a:lnTo>
                    <a:pt x="48367" y="557711"/>
                  </a:lnTo>
                  <a:lnTo>
                    <a:pt x="48598" y="558111"/>
                  </a:lnTo>
                  <a:lnTo>
                    <a:pt x="48753" y="558224"/>
                  </a:lnTo>
                  <a:lnTo>
                    <a:pt x="49084" y="558431"/>
                  </a:lnTo>
                  <a:lnTo>
                    <a:pt x="49249" y="558530"/>
                  </a:lnTo>
                  <a:lnTo>
                    <a:pt x="49393" y="558617"/>
                  </a:lnTo>
                  <a:lnTo>
                    <a:pt x="49691" y="559001"/>
                  </a:lnTo>
                  <a:lnTo>
                    <a:pt x="50033" y="559518"/>
                  </a:lnTo>
                  <a:lnTo>
                    <a:pt x="50187" y="559808"/>
                  </a:lnTo>
                  <a:lnTo>
                    <a:pt x="50209" y="560055"/>
                  </a:lnTo>
                  <a:lnTo>
                    <a:pt x="50220" y="560118"/>
                  </a:lnTo>
                  <a:lnTo>
                    <a:pt x="50154" y="560827"/>
                  </a:lnTo>
                  <a:lnTo>
                    <a:pt x="50132" y="561377"/>
                  </a:lnTo>
                  <a:lnTo>
                    <a:pt x="50033" y="561732"/>
                  </a:lnTo>
                  <a:lnTo>
                    <a:pt x="50099" y="561992"/>
                  </a:lnTo>
                  <a:lnTo>
                    <a:pt x="50121" y="562014"/>
                  </a:lnTo>
                  <a:lnTo>
                    <a:pt x="50408" y="562278"/>
                  </a:lnTo>
                  <a:lnTo>
                    <a:pt x="50540" y="562484"/>
                  </a:lnTo>
                  <a:lnTo>
                    <a:pt x="50650" y="562568"/>
                  </a:lnTo>
                  <a:lnTo>
                    <a:pt x="50871" y="562669"/>
                  </a:lnTo>
                  <a:lnTo>
                    <a:pt x="51015" y="562705"/>
                  </a:lnTo>
                  <a:lnTo>
                    <a:pt x="51290" y="562706"/>
                  </a:lnTo>
                  <a:lnTo>
                    <a:pt x="51566" y="563050"/>
                  </a:lnTo>
                  <a:lnTo>
                    <a:pt x="51610" y="563601"/>
                  </a:lnTo>
                  <a:lnTo>
                    <a:pt x="51754" y="563960"/>
                  </a:lnTo>
                  <a:lnTo>
                    <a:pt x="51997" y="564290"/>
                  </a:lnTo>
                  <a:lnTo>
                    <a:pt x="52283" y="564458"/>
                  </a:lnTo>
                  <a:lnTo>
                    <a:pt x="52570" y="564650"/>
                  </a:lnTo>
                  <a:lnTo>
                    <a:pt x="52659" y="564708"/>
                  </a:lnTo>
                  <a:lnTo>
                    <a:pt x="52912" y="564846"/>
                  </a:lnTo>
                  <a:lnTo>
                    <a:pt x="53111" y="564984"/>
                  </a:lnTo>
                  <a:lnTo>
                    <a:pt x="53321" y="565141"/>
                  </a:lnTo>
                  <a:lnTo>
                    <a:pt x="53508" y="565220"/>
                  </a:lnTo>
                  <a:lnTo>
                    <a:pt x="53629" y="565235"/>
                  </a:lnTo>
                  <a:lnTo>
                    <a:pt x="53806" y="565204"/>
                  </a:lnTo>
                  <a:lnTo>
                    <a:pt x="53960" y="565146"/>
                  </a:lnTo>
                  <a:lnTo>
                    <a:pt x="54203" y="564998"/>
                  </a:lnTo>
                  <a:lnTo>
                    <a:pt x="54490" y="564714"/>
                  </a:lnTo>
                  <a:lnTo>
                    <a:pt x="54821" y="564390"/>
                  </a:lnTo>
                  <a:lnTo>
                    <a:pt x="54953" y="564256"/>
                  </a:lnTo>
                  <a:lnTo>
                    <a:pt x="55273" y="563931"/>
                  </a:lnTo>
                  <a:lnTo>
                    <a:pt x="55571" y="563860"/>
                  </a:lnTo>
                  <a:lnTo>
                    <a:pt x="56057" y="564080"/>
                  </a:lnTo>
                  <a:lnTo>
                    <a:pt x="56509" y="564530"/>
                  </a:lnTo>
                  <a:lnTo>
                    <a:pt x="56851" y="564826"/>
                  </a:lnTo>
                  <a:lnTo>
                    <a:pt x="57127" y="564996"/>
                  </a:lnTo>
                  <a:lnTo>
                    <a:pt x="57524" y="565177"/>
                  </a:lnTo>
                  <a:lnTo>
                    <a:pt x="57745" y="565237"/>
                  </a:lnTo>
                  <a:lnTo>
                    <a:pt x="57999" y="565198"/>
                  </a:lnTo>
                  <a:lnTo>
                    <a:pt x="58164" y="565130"/>
                  </a:lnTo>
                  <a:lnTo>
                    <a:pt x="58727" y="564876"/>
                  </a:lnTo>
                  <a:lnTo>
                    <a:pt x="58826" y="564813"/>
                  </a:lnTo>
                  <a:lnTo>
                    <a:pt x="59345" y="564513"/>
                  </a:lnTo>
                  <a:lnTo>
                    <a:pt x="59654" y="564336"/>
                  </a:lnTo>
                  <a:lnTo>
                    <a:pt x="59885" y="564238"/>
                  </a:lnTo>
                  <a:lnTo>
                    <a:pt x="60128" y="564171"/>
                  </a:lnTo>
                  <a:lnTo>
                    <a:pt x="60205" y="564189"/>
                  </a:lnTo>
                  <a:lnTo>
                    <a:pt x="60360" y="564231"/>
                  </a:lnTo>
                  <a:lnTo>
                    <a:pt x="60547" y="564406"/>
                  </a:lnTo>
                  <a:lnTo>
                    <a:pt x="60746" y="564667"/>
                  </a:lnTo>
                  <a:lnTo>
                    <a:pt x="60900" y="564802"/>
                  </a:lnTo>
                  <a:lnTo>
                    <a:pt x="61386" y="565022"/>
                  </a:lnTo>
                  <a:lnTo>
                    <a:pt x="61651" y="565103"/>
                  </a:lnTo>
                  <a:lnTo>
                    <a:pt x="62004" y="565170"/>
                  </a:lnTo>
                  <a:lnTo>
                    <a:pt x="62191" y="565205"/>
                  </a:lnTo>
                  <a:lnTo>
                    <a:pt x="62368" y="565238"/>
                  </a:lnTo>
                  <a:lnTo>
                    <a:pt x="62522" y="565268"/>
                  </a:lnTo>
                  <a:lnTo>
                    <a:pt x="62754" y="565312"/>
                  </a:lnTo>
                  <a:lnTo>
                    <a:pt x="63063" y="565398"/>
                  </a:lnTo>
                  <a:lnTo>
                    <a:pt x="63316" y="565517"/>
                  </a:lnTo>
                  <a:lnTo>
                    <a:pt x="63548" y="565922"/>
                  </a:lnTo>
                  <a:lnTo>
                    <a:pt x="63570" y="565999"/>
                  </a:lnTo>
                  <a:lnTo>
                    <a:pt x="63901" y="566565"/>
                  </a:lnTo>
                  <a:lnTo>
                    <a:pt x="63956" y="566728"/>
                  </a:lnTo>
                  <a:lnTo>
                    <a:pt x="64298" y="567071"/>
                  </a:lnTo>
                  <a:lnTo>
                    <a:pt x="64530" y="567303"/>
                  </a:lnTo>
                  <a:lnTo>
                    <a:pt x="64960" y="567731"/>
                  </a:lnTo>
                  <a:lnTo>
                    <a:pt x="65435" y="568268"/>
                  </a:lnTo>
                  <a:lnTo>
                    <a:pt x="65700" y="568686"/>
                  </a:lnTo>
                  <a:lnTo>
                    <a:pt x="65998" y="568974"/>
                  </a:lnTo>
                  <a:lnTo>
                    <a:pt x="66174" y="569182"/>
                  </a:lnTo>
                  <a:lnTo>
                    <a:pt x="66373" y="569484"/>
                  </a:lnTo>
                  <a:lnTo>
                    <a:pt x="66659" y="570283"/>
                  </a:lnTo>
                  <a:lnTo>
                    <a:pt x="66770" y="570892"/>
                  </a:lnTo>
                  <a:lnTo>
                    <a:pt x="66836" y="571027"/>
                  </a:lnTo>
                  <a:lnTo>
                    <a:pt x="66957" y="571092"/>
                  </a:lnTo>
                  <a:lnTo>
                    <a:pt x="67046" y="571101"/>
                  </a:lnTo>
                  <a:lnTo>
                    <a:pt x="67156" y="571113"/>
                  </a:lnTo>
                  <a:lnTo>
                    <a:pt x="67697" y="571096"/>
                  </a:lnTo>
                  <a:lnTo>
                    <a:pt x="67939" y="571021"/>
                  </a:lnTo>
                  <a:lnTo>
                    <a:pt x="68072" y="570877"/>
                  </a:lnTo>
                  <a:lnTo>
                    <a:pt x="68105" y="570802"/>
                  </a:lnTo>
                  <a:lnTo>
                    <a:pt x="68160" y="570653"/>
                  </a:lnTo>
                  <a:lnTo>
                    <a:pt x="68336" y="570562"/>
                  </a:lnTo>
                  <a:lnTo>
                    <a:pt x="68535" y="570568"/>
                  </a:lnTo>
                  <a:lnTo>
                    <a:pt x="68877" y="570772"/>
                  </a:lnTo>
                  <a:lnTo>
                    <a:pt x="69109" y="570847"/>
                  </a:lnTo>
                  <a:lnTo>
                    <a:pt x="69296" y="570833"/>
                  </a:lnTo>
                  <a:lnTo>
                    <a:pt x="69385" y="570783"/>
                  </a:lnTo>
                  <a:lnTo>
                    <a:pt x="69495" y="570719"/>
                  </a:lnTo>
                  <a:lnTo>
                    <a:pt x="69616" y="570649"/>
                  </a:lnTo>
                  <a:lnTo>
                    <a:pt x="69738" y="570626"/>
                  </a:lnTo>
                  <a:lnTo>
                    <a:pt x="69969" y="570655"/>
                  </a:lnTo>
                  <a:lnTo>
                    <a:pt x="70135" y="570718"/>
                  </a:lnTo>
                  <a:lnTo>
                    <a:pt x="70300" y="570719"/>
                  </a:lnTo>
                  <a:lnTo>
                    <a:pt x="70422" y="570711"/>
                  </a:lnTo>
                  <a:lnTo>
                    <a:pt x="70543" y="570684"/>
                  </a:lnTo>
                  <a:lnTo>
                    <a:pt x="71106" y="570571"/>
                  </a:lnTo>
                  <a:lnTo>
                    <a:pt x="71128" y="570567"/>
                  </a:lnTo>
                  <a:lnTo>
                    <a:pt x="71382" y="570530"/>
                  </a:lnTo>
                  <a:lnTo>
                    <a:pt x="71448" y="570531"/>
                  </a:lnTo>
                  <a:lnTo>
                    <a:pt x="71624" y="570536"/>
                  </a:lnTo>
                  <a:lnTo>
                    <a:pt x="71746" y="570524"/>
                  </a:lnTo>
                  <a:lnTo>
                    <a:pt x="71944" y="570448"/>
                  </a:lnTo>
                  <a:lnTo>
                    <a:pt x="72121" y="570301"/>
                  </a:lnTo>
                  <a:lnTo>
                    <a:pt x="72397" y="570075"/>
                  </a:lnTo>
                  <a:lnTo>
                    <a:pt x="72794" y="569888"/>
                  </a:lnTo>
                  <a:lnTo>
                    <a:pt x="73677" y="569178"/>
                  </a:lnTo>
                  <a:lnTo>
                    <a:pt x="73765" y="569102"/>
                  </a:lnTo>
                  <a:lnTo>
                    <a:pt x="74493" y="568963"/>
                  </a:lnTo>
                  <a:lnTo>
                    <a:pt x="75795" y="568714"/>
                  </a:lnTo>
                  <a:lnTo>
                    <a:pt x="78719" y="568373"/>
                  </a:lnTo>
                  <a:lnTo>
                    <a:pt x="78741" y="568370"/>
                  </a:lnTo>
                  <a:lnTo>
                    <a:pt x="79006" y="568333"/>
                  </a:lnTo>
                  <a:lnTo>
                    <a:pt x="79855" y="568241"/>
                  </a:lnTo>
                  <a:lnTo>
                    <a:pt x="80870" y="568160"/>
                  </a:lnTo>
                  <a:lnTo>
                    <a:pt x="81411" y="568160"/>
                  </a:lnTo>
                  <a:lnTo>
                    <a:pt x="82260" y="568098"/>
                  </a:lnTo>
                  <a:lnTo>
                    <a:pt x="82437" y="567941"/>
                  </a:lnTo>
                  <a:lnTo>
                    <a:pt x="82348" y="566873"/>
                  </a:lnTo>
                  <a:lnTo>
                    <a:pt x="82371" y="566538"/>
                  </a:lnTo>
                  <a:lnTo>
                    <a:pt x="82360" y="566287"/>
                  </a:lnTo>
                  <a:lnTo>
                    <a:pt x="82415" y="566140"/>
                  </a:lnTo>
                  <a:lnTo>
                    <a:pt x="82481" y="566094"/>
                  </a:lnTo>
                  <a:lnTo>
                    <a:pt x="82635" y="566080"/>
                  </a:lnTo>
                  <a:lnTo>
                    <a:pt x="83022" y="566137"/>
                  </a:lnTo>
                  <a:lnTo>
                    <a:pt x="83154" y="566105"/>
                  </a:lnTo>
                  <a:lnTo>
                    <a:pt x="83353" y="566020"/>
                  </a:lnTo>
                  <a:lnTo>
                    <a:pt x="83595" y="565988"/>
                  </a:lnTo>
                  <a:lnTo>
                    <a:pt x="83783" y="565984"/>
                  </a:lnTo>
                  <a:lnTo>
                    <a:pt x="84103" y="566069"/>
                  </a:lnTo>
                  <a:lnTo>
                    <a:pt x="84224" y="566099"/>
                  </a:lnTo>
                  <a:lnTo>
                    <a:pt x="84301" y="566094"/>
                  </a:lnTo>
                  <a:lnTo>
                    <a:pt x="84445" y="566039"/>
                  </a:lnTo>
                  <a:lnTo>
                    <a:pt x="84643" y="565848"/>
                  </a:lnTo>
                  <a:lnTo>
                    <a:pt x="84831" y="565548"/>
                  </a:lnTo>
                  <a:lnTo>
                    <a:pt x="84930" y="565302"/>
                  </a:lnTo>
                  <a:lnTo>
                    <a:pt x="84930" y="565016"/>
                  </a:lnTo>
                  <a:lnTo>
                    <a:pt x="84908" y="564743"/>
                  </a:lnTo>
                  <a:lnTo>
                    <a:pt x="84897" y="564517"/>
                  </a:lnTo>
                  <a:lnTo>
                    <a:pt x="84930" y="564299"/>
                  </a:lnTo>
                  <a:lnTo>
                    <a:pt x="85074" y="563924"/>
                  </a:lnTo>
                  <a:lnTo>
                    <a:pt x="85184" y="563624"/>
                  </a:lnTo>
                  <a:lnTo>
                    <a:pt x="85305" y="563372"/>
                  </a:lnTo>
                  <a:lnTo>
                    <a:pt x="85482" y="562956"/>
                  </a:lnTo>
                  <a:lnTo>
                    <a:pt x="85592" y="562797"/>
                  </a:lnTo>
                  <a:lnTo>
                    <a:pt x="85703" y="562670"/>
                  </a:lnTo>
                  <a:lnTo>
                    <a:pt x="85857" y="562537"/>
                  </a:lnTo>
                  <a:lnTo>
                    <a:pt x="85901" y="562495"/>
                  </a:lnTo>
                  <a:lnTo>
                    <a:pt x="86078" y="562396"/>
                  </a:lnTo>
                  <a:lnTo>
                    <a:pt x="86232" y="562322"/>
                  </a:lnTo>
                  <a:lnTo>
                    <a:pt x="86563" y="562146"/>
                  </a:lnTo>
                  <a:lnTo>
                    <a:pt x="86762" y="562036"/>
                  </a:lnTo>
                  <a:lnTo>
                    <a:pt x="86949" y="561939"/>
                  </a:lnTo>
                  <a:lnTo>
                    <a:pt x="87137" y="561828"/>
                  </a:lnTo>
                  <a:lnTo>
                    <a:pt x="87490" y="561549"/>
                  </a:lnTo>
                  <a:lnTo>
                    <a:pt x="87920" y="561307"/>
                  </a:lnTo>
                  <a:lnTo>
                    <a:pt x="87986" y="561250"/>
                  </a:lnTo>
                  <a:lnTo>
                    <a:pt x="87986" y="561248"/>
                  </a:lnTo>
                  <a:lnTo>
                    <a:pt x="88450" y="560862"/>
                  </a:lnTo>
                  <a:lnTo>
                    <a:pt x="88648" y="560519"/>
                  </a:lnTo>
                  <a:lnTo>
                    <a:pt x="88748" y="560348"/>
                  </a:lnTo>
                  <a:lnTo>
                    <a:pt x="88913" y="560185"/>
                  </a:lnTo>
                  <a:lnTo>
                    <a:pt x="89200" y="560058"/>
                  </a:lnTo>
                  <a:lnTo>
                    <a:pt x="89421" y="559994"/>
                  </a:lnTo>
                  <a:lnTo>
                    <a:pt x="89487" y="559977"/>
                  </a:lnTo>
                  <a:lnTo>
                    <a:pt x="89730" y="559966"/>
                  </a:lnTo>
                  <a:lnTo>
                    <a:pt x="90050" y="560157"/>
                  </a:lnTo>
                  <a:lnTo>
                    <a:pt x="90347" y="560192"/>
                  </a:lnTo>
                  <a:lnTo>
                    <a:pt x="90711" y="560189"/>
                  </a:lnTo>
                  <a:lnTo>
                    <a:pt x="90844" y="560146"/>
                  </a:lnTo>
                  <a:lnTo>
                    <a:pt x="90866" y="560139"/>
                  </a:lnTo>
                  <a:lnTo>
                    <a:pt x="90943" y="560079"/>
                  </a:lnTo>
                  <a:lnTo>
                    <a:pt x="90921" y="559744"/>
                  </a:lnTo>
                  <a:lnTo>
                    <a:pt x="90954" y="559364"/>
                  </a:lnTo>
                  <a:lnTo>
                    <a:pt x="90965" y="559144"/>
                  </a:lnTo>
                  <a:lnTo>
                    <a:pt x="91031" y="558838"/>
                  </a:lnTo>
                  <a:lnTo>
                    <a:pt x="91153" y="558448"/>
                  </a:lnTo>
                  <a:lnTo>
                    <a:pt x="91197" y="558299"/>
                  </a:lnTo>
                  <a:lnTo>
                    <a:pt x="91263" y="558223"/>
                  </a:lnTo>
                  <a:lnTo>
                    <a:pt x="91407" y="558076"/>
                  </a:lnTo>
                  <a:lnTo>
                    <a:pt x="91749" y="557749"/>
                  </a:lnTo>
                  <a:lnTo>
                    <a:pt x="91914" y="557445"/>
                  </a:lnTo>
                  <a:lnTo>
                    <a:pt x="92157" y="556765"/>
                  </a:lnTo>
                  <a:lnTo>
                    <a:pt x="92234" y="556604"/>
                  </a:lnTo>
                  <a:lnTo>
                    <a:pt x="92367" y="556359"/>
                  </a:lnTo>
                  <a:lnTo>
                    <a:pt x="92686" y="556107"/>
                  </a:lnTo>
                  <a:lnTo>
                    <a:pt x="92951" y="555944"/>
                  </a:lnTo>
                  <a:lnTo>
                    <a:pt x="93227" y="555435"/>
                  </a:lnTo>
                  <a:lnTo>
                    <a:pt x="93503" y="555153"/>
                  </a:lnTo>
                  <a:lnTo>
                    <a:pt x="93757" y="554699"/>
                  </a:lnTo>
                  <a:lnTo>
                    <a:pt x="93867" y="554554"/>
                  </a:lnTo>
                  <a:lnTo>
                    <a:pt x="94121" y="554370"/>
                  </a:lnTo>
                  <a:lnTo>
                    <a:pt x="94275" y="554293"/>
                  </a:lnTo>
                  <a:lnTo>
                    <a:pt x="94374" y="554239"/>
                  </a:lnTo>
                  <a:lnTo>
                    <a:pt x="94518" y="554155"/>
                  </a:lnTo>
                  <a:lnTo>
                    <a:pt x="94628" y="554081"/>
                  </a:lnTo>
                  <a:lnTo>
                    <a:pt x="94750" y="554005"/>
                  </a:lnTo>
                  <a:lnTo>
                    <a:pt x="94871" y="553929"/>
                  </a:lnTo>
                  <a:lnTo>
                    <a:pt x="95070" y="553812"/>
                  </a:lnTo>
                  <a:lnTo>
                    <a:pt x="95169" y="553750"/>
                  </a:lnTo>
                  <a:lnTo>
                    <a:pt x="95412" y="553653"/>
                  </a:lnTo>
                  <a:lnTo>
                    <a:pt x="95599" y="553578"/>
                  </a:lnTo>
                  <a:lnTo>
                    <a:pt x="95941" y="553478"/>
                  </a:lnTo>
                  <a:lnTo>
                    <a:pt x="96294" y="553404"/>
                  </a:lnTo>
                  <a:lnTo>
                    <a:pt x="96868" y="553356"/>
                  </a:lnTo>
                  <a:lnTo>
                    <a:pt x="97122" y="553307"/>
                  </a:lnTo>
                  <a:lnTo>
                    <a:pt x="97751" y="553189"/>
                  </a:lnTo>
                  <a:lnTo>
                    <a:pt x="97927" y="553156"/>
                  </a:lnTo>
                  <a:lnTo>
                    <a:pt x="98744" y="552908"/>
                  </a:lnTo>
                  <a:lnTo>
                    <a:pt x="99384" y="552473"/>
                  </a:lnTo>
                  <a:lnTo>
                    <a:pt x="99803" y="552157"/>
                  </a:lnTo>
                  <a:lnTo>
                    <a:pt x="100090" y="551944"/>
                  </a:lnTo>
                  <a:lnTo>
                    <a:pt x="100332" y="551765"/>
                  </a:lnTo>
                  <a:lnTo>
                    <a:pt x="100443" y="551601"/>
                  </a:lnTo>
                  <a:lnTo>
                    <a:pt x="100752" y="550936"/>
                  </a:lnTo>
                  <a:lnTo>
                    <a:pt x="101127" y="550238"/>
                  </a:lnTo>
                  <a:lnTo>
                    <a:pt x="101590" y="549661"/>
                  </a:lnTo>
                  <a:lnTo>
                    <a:pt x="101932" y="549279"/>
                  </a:lnTo>
                  <a:lnTo>
                    <a:pt x="102065" y="549124"/>
                  </a:lnTo>
                  <a:lnTo>
                    <a:pt x="102451" y="548905"/>
                  </a:lnTo>
                  <a:lnTo>
                    <a:pt x="103157" y="548500"/>
                  </a:lnTo>
                  <a:lnTo>
                    <a:pt x="103499" y="548474"/>
                  </a:lnTo>
                  <a:lnTo>
                    <a:pt x="103664" y="548533"/>
                  </a:lnTo>
                  <a:lnTo>
                    <a:pt x="103808" y="548591"/>
                  </a:lnTo>
                  <a:lnTo>
                    <a:pt x="103940" y="548655"/>
                  </a:lnTo>
                  <a:lnTo>
                    <a:pt x="104017" y="548672"/>
                  </a:lnTo>
                  <a:lnTo>
                    <a:pt x="104128" y="548684"/>
                  </a:lnTo>
                  <a:lnTo>
                    <a:pt x="104216" y="548692"/>
                  </a:lnTo>
                  <a:lnTo>
                    <a:pt x="104315" y="548713"/>
                  </a:lnTo>
                  <a:lnTo>
                    <a:pt x="104194" y="548488"/>
                  </a:lnTo>
                  <a:lnTo>
                    <a:pt x="103852" y="547716"/>
                  </a:lnTo>
                  <a:lnTo>
                    <a:pt x="103697" y="547004"/>
                  </a:lnTo>
                  <a:lnTo>
                    <a:pt x="103488" y="546051"/>
                  </a:lnTo>
                  <a:lnTo>
                    <a:pt x="103411" y="545544"/>
                  </a:lnTo>
                  <a:lnTo>
                    <a:pt x="103400" y="544958"/>
                  </a:lnTo>
                  <a:lnTo>
                    <a:pt x="103245" y="544546"/>
                  </a:lnTo>
                  <a:lnTo>
                    <a:pt x="103157" y="544195"/>
                  </a:lnTo>
                  <a:lnTo>
                    <a:pt x="102749" y="543037"/>
                  </a:lnTo>
                  <a:lnTo>
                    <a:pt x="102517" y="542509"/>
                  </a:lnTo>
                  <a:lnTo>
                    <a:pt x="102329" y="541553"/>
                  </a:lnTo>
                  <a:lnTo>
                    <a:pt x="101910" y="540546"/>
                  </a:lnTo>
                  <a:lnTo>
                    <a:pt x="101877" y="540278"/>
                  </a:lnTo>
                  <a:lnTo>
                    <a:pt x="101767" y="539783"/>
                  </a:lnTo>
                  <a:lnTo>
                    <a:pt x="102020" y="538954"/>
                  </a:lnTo>
                  <a:lnTo>
                    <a:pt x="102318" y="538147"/>
                  </a:lnTo>
                  <a:lnTo>
                    <a:pt x="102594" y="537426"/>
                  </a:lnTo>
                  <a:lnTo>
                    <a:pt x="102716" y="536560"/>
                  </a:lnTo>
                  <a:lnTo>
                    <a:pt x="102826" y="536138"/>
                  </a:lnTo>
                  <a:lnTo>
                    <a:pt x="102936" y="535801"/>
                  </a:lnTo>
                  <a:lnTo>
                    <a:pt x="102936" y="535651"/>
                  </a:lnTo>
                  <a:lnTo>
                    <a:pt x="102826" y="535387"/>
                  </a:lnTo>
                  <a:lnTo>
                    <a:pt x="102384" y="534961"/>
                  </a:lnTo>
                  <a:lnTo>
                    <a:pt x="102131" y="534778"/>
                  </a:lnTo>
                  <a:lnTo>
                    <a:pt x="102075" y="534646"/>
                  </a:lnTo>
                  <a:lnTo>
                    <a:pt x="102087" y="534533"/>
                  </a:lnTo>
                  <a:lnTo>
                    <a:pt x="102197" y="534165"/>
                  </a:lnTo>
                  <a:lnTo>
                    <a:pt x="102418" y="533686"/>
                  </a:lnTo>
                  <a:lnTo>
                    <a:pt x="102859" y="533126"/>
                  </a:lnTo>
                  <a:lnTo>
                    <a:pt x="103024" y="532910"/>
                  </a:lnTo>
                  <a:lnTo>
                    <a:pt x="103311" y="532554"/>
                  </a:lnTo>
                  <a:lnTo>
                    <a:pt x="103543" y="532440"/>
                  </a:lnTo>
                  <a:lnTo>
                    <a:pt x="103697" y="532346"/>
                  </a:lnTo>
                  <a:lnTo>
                    <a:pt x="103896" y="532262"/>
                  </a:lnTo>
                  <a:lnTo>
                    <a:pt x="104470" y="531967"/>
                  </a:lnTo>
                  <a:lnTo>
                    <a:pt x="104668" y="531931"/>
                  </a:lnTo>
                  <a:lnTo>
                    <a:pt x="104933" y="531962"/>
                  </a:lnTo>
                  <a:lnTo>
                    <a:pt x="105143" y="532021"/>
                  </a:lnTo>
                  <a:lnTo>
                    <a:pt x="105419" y="532069"/>
                  </a:lnTo>
                  <a:lnTo>
                    <a:pt x="105584" y="532084"/>
                  </a:lnTo>
                  <a:lnTo>
                    <a:pt x="105728" y="532055"/>
                  </a:lnTo>
                  <a:lnTo>
                    <a:pt x="105816" y="531977"/>
                  </a:lnTo>
                  <a:lnTo>
                    <a:pt x="106025" y="531653"/>
                  </a:lnTo>
                  <a:lnTo>
                    <a:pt x="106191" y="531395"/>
                  </a:lnTo>
                  <a:lnTo>
                    <a:pt x="106345" y="531217"/>
                  </a:lnTo>
                  <a:lnTo>
                    <a:pt x="106445" y="531086"/>
                  </a:lnTo>
                  <a:lnTo>
                    <a:pt x="106632" y="530926"/>
                  </a:lnTo>
                  <a:lnTo>
                    <a:pt x="106952" y="530604"/>
                  </a:lnTo>
                  <a:lnTo>
                    <a:pt x="107007" y="530545"/>
                  </a:lnTo>
                  <a:lnTo>
                    <a:pt x="107040" y="530470"/>
                  </a:lnTo>
                  <a:lnTo>
                    <a:pt x="107063" y="530341"/>
                  </a:lnTo>
                  <a:lnTo>
                    <a:pt x="107063" y="530332"/>
                  </a:lnTo>
                  <a:lnTo>
                    <a:pt x="107051" y="530088"/>
                  </a:lnTo>
                  <a:lnTo>
                    <a:pt x="107096" y="529777"/>
                  </a:lnTo>
                  <a:lnTo>
                    <a:pt x="107184" y="529465"/>
                  </a:lnTo>
                  <a:lnTo>
                    <a:pt x="107239" y="529275"/>
                  </a:lnTo>
                  <a:lnTo>
                    <a:pt x="107382" y="528991"/>
                  </a:lnTo>
                  <a:lnTo>
                    <a:pt x="107427" y="528672"/>
                  </a:lnTo>
                  <a:lnTo>
                    <a:pt x="107438" y="527984"/>
                  </a:lnTo>
                  <a:lnTo>
                    <a:pt x="107173" y="526440"/>
                  </a:lnTo>
                  <a:lnTo>
                    <a:pt x="107394" y="524587"/>
                  </a:lnTo>
                  <a:lnTo>
                    <a:pt x="107449" y="524174"/>
                  </a:lnTo>
                  <a:lnTo>
                    <a:pt x="107404" y="523891"/>
                  </a:lnTo>
                  <a:lnTo>
                    <a:pt x="107129" y="523383"/>
                  </a:lnTo>
                  <a:lnTo>
                    <a:pt x="106974" y="523004"/>
                  </a:lnTo>
                  <a:lnTo>
                    <a:pt x="106809" y="522593"/>
                  </a:lnTo>
                  <a:lnTo>
                    <a:pt x="106776" y="522196"/>
                  </a:lnTo>
                  <a:lnTo>
                    <a:pt x="106820" y="521933"/>
                  </a:lnTo>
                  <a:lnTo>
                    <a:pt x="106952" y="521727"/>
                  </a:lnTo>
                  <a:lnTo>
                    <a:pt x="107261" y="521409"/>
                  </a:lnTo>
                  <a:lnTo>
                    <a:pt x="108055" y="520881"/>
                  </a:lnTo>
                  <a:lnTo>
                    <a:pt x="108607" y="520553"/>
                  </a:lnTo>
                  <a:lnTo>
                    <a:pt x="109633" y="520209"/>
                  </a:lnTo>
                  <a:lnTo>
                    <a:pt x="110714" y="519983"/>
                  </a:lnTo>
                  <a:lnTo>
                    <a:pt x="111321" y="519816"/>
                  </a:lnTo>
                  <a:lnTo>
                    <a:pt x="111553" y="519654"/>
                  </a:lnTo>
                  <a:lnTo>
                    <a:pt x="111641" y="519565"/>
                  </a:lnTo>
                  <a:lnTo>
                    <a:pt x="111763" y="519408"/>
                  </a:lnTo>
                  <a:lnTo>
                    <a:pt x="111718" y="519231"/>
                  </a:lnTo>
                  <a:lnTo>
                    <a:pt x="111685" y="519083"/>
                  </a:lnTo>
                  <a:lnTo>
                    <a:pt x="111652" y="519026"/>
                  </a:lnTo>
                  <a:lnTo>
                    <a:pt x="111553" y="518930"/>
                  </a:lnTo>
                  <a:lnTo>
                    <a:pt x="111509" y="518904"/>
                  </a:lnTo>
                  <a:lnTo>
                    <a:pt x="111310" y="518773"/>
                  </a:lnTo>
                  <a:lnTo>
                    <a:pt x="111145" y="518720"/>
                  </a:lnTo>
                  <a:lnTo>
                    <a:pt x="110836" y="518621"/>
                  </a:lnTo>
                  <a:lnTo>
                    <a:pt x="110626" y="518539"/>
                  </a:lnTo>
                  <a:lnTo>
                    <a:pt x="110527" y="518479"/>
                  </a:lnTo>
                  <a:lnTo>
                    <a:pt x="110383" y="518305"/>
                  </a:lnTo>
                  <a:lnTo>
                    <a:pt x="110240" y="517956"/>
                  </a:lnTo>
                  <a:lnTo>
                    <a:pt x="110097" y="517764"/>
                  </a:lnTo>
                  <a:lnTo>
                    <a:pt x="110064" y="517716"/>
                  </a:lnTo>
                  <a:lnTo>
                    <a:pt x="109942" y="517507"/>
                  </a:lnTo>
                  <a:lnTo>
                    <a:pt x="109876" y="517315"/>
                  </a:lnTo>
                  <a:lnTo>
                    <a:pt x="109843" y="517205"/>
                  </a:lnTo>
                  <a:lnTo>
                    <a:pt x="109732" y="517051"/>
                  </a:lnTo>
                  <a:lnTo>
                    <a:pt x="109633" y="516942"/>
                  </a:lnTo>
                  <a:lnTo>
                    <a:pt x="109468" y="516818"/>
                  </a:lnTo>
                  <a:lnTo>
                    <a:pt x="109391" y="516763"/>
                  </a:lnTo>
                  <a:lnTo>
                    <a:pt x="109391" y="516763"/>
                  </a:lnTo>
                  <a:lnTo>
                    <a:pt x="109379" y="516761"/>
                  </a:lnTo>
                  <a:lnTo>
                    <a:pt x="109379" y="516759"/>
                  </a:lnTo>
                  <a:lnTo>
                    <a:pt x="108982" y="516012"/>
                  </a:lnTo>
                  <a:lnTo>
                    <a:pt x="108960" y="515845"/>
                  </a:lnTo>
                  <a:lnTo>
                    <a:pt x="108916" y="515528"/>
                  </a:lnTo>
                  <a:lnTo>
                    <a:pt x="109026" y="514884"/>
                  </a:lnTo>
                  <a:lnTo>
                    <a:pt x="109192" y="514466"/>
                  </a:lnTo>
                  <a:lnTo>
                    <a:pt x="109810" y="513902"/>
                  </a:lnTo>
                  <a:lnTo>
                    <a:pt x="110185" y="513756"/>
                  </a:lnTo>
                  <a:lnTo>
                    <a:pt x="110350" y="513693"/>
                  </a:lnTo>
                  <a:lnTo>
                    <a:pt x="110626" y="513673"/>
                  </a:lnTo>
                  <a:lnTo>
                    <a:pt x="110847" y="513657"/>
                  </a:lnTo>
                  <a:lnTo>
                    <a:pt x="111266" y="513668"/>
                  </a:lnTo>
                  <a:lnTo>
                    <a:pt x="111652" y="513785"/>
                  </a:lnTo>
                  <a:lnTo>
                    <a:pt x="112016" y="513760"/>
                  </a:lnTo>
                  <a:lnTo>
                    <a:pt x="112866" y="513429"/>
                  </a:lnTo>
                  <a:lnTo>
                    <a:pt x="113440" y="512768"/>
                  </a:lnTo>
                  <a:lnTo>
                    <a:pt x="113473" y="512723"/>
                  </a:lnTo>
                  <a:lnTo>
                    <a:pt x="113605" y="512676"/>
                  </a:lnTo>
                  <a:lnTo>
                    <a:pt x="114058" y="512515"/>
                  </a:lnTo>
                  <a:lnTo>
                    <a:pt x="114620" y="512292"/>
                  </a:lnTo>
                  <a:lnTo>
                    <a:pt x="115161" y="512137"/>
                  </a:lnTo>
                  <a:lnTo>
                    <a:pt x="115613" y="511984"/>
                  </a:lnTo>
                  <a:lnTo>
                    <a:pt x="115900" y="511803"/>
                  </a:lnTo>
                  <a:lnTo>
                    <a:pt x="116065" y="511666"/>
                  </a:lnTo>
                  <a:lnTo>
                    <a:pt x="116363" y="511202"/>
                  </a:lnTo>
                  <a:lnTo>
                    <a:pt x="116496" y="510932"/>
                  </a:lnTo>
                  <a:lnTo>
                    <a:pt x="116617" y="510358"/>
                  </a:lnTo>
                  <a:lnTo>
                    <a:pt x="116672" y="509922"/>
                  </a:lnTo>
                  <a:lnTo>
                    <a:pt x="116595" y="509662"/>
                  </a:lnTo>
                  <a:lnTo>
                    <a:pt x="116319" y="509200"/>
                  </a:lnTo>
                  <a:lnTo>
                    <a:pt x="116032" y="508535"/>
                  </a:lnTo>
                  <a:lnTo>
                    <a:pt x="116010" y="508323"/>
                  </a:lnTo>
                  <a:lnTo>
                    <a:pt x="116065" y="508100"/>
                  </a:lnTo>
                  <a:lnTo>
                    <a:pt x="116231" y="507998"/>
                  </a:lnTo>
                  <a:lnTo>
                    <a:pt x="116363" y="507834"/>
                  </a:lnTo>
                  <a:lnTo>
                    <a:pt x="116727" y="507404"/>
                  </a:lnTo>
                  <a:lnTo>
                    <a:pt x="116981" y="507063"/>
                  </a:lnTo>
                  <a:lnTo>
                    <a:pt x="117092" y="506921"/>
                  </a:lnTo>
                  <a:lnTo>
                    <a:pt x="117246" y="506729"/>
                  </a:lnTo>
                  <a:lnTo>
                    <a:pt x="117400" y="506528"/>
                  </a:lnTo>
                  <a:lnTo>
                    <a:pt x="117489" y="506256"/>
                  </a:lnTo>
                  <a:lnTo>
                    <a:pt x="117588" y="506012"/>
                  </a:lnTo>
                  <a:lnTo>
                    <a:pt x="117709" y="505825"/>
                  </a:lnTo>
                  <a:lnTo>
                    <a:pt x="117731" y="505555"/>
                  </a:lnTo>
                  <a:lnTo>
                    <a:pt x="117820" y="505358"/>
                  </a:lnTo>
                  <a:lnTo>
                    <a:pt x="117897" y="505045"/>
                  </a:lnTo>
                  <a:lnTo>
                    <a:pt x="117842" y="504651"/>
                  </a:lnTo>
                  <a:lnTo>
                    <a:pt x="117864" y="504417"/>
                  </a:lnTo>
                  <a:lnTo>
                    <a:pt x="117996" y="504264"/>
                  </a:lnTo>
                  <a:lnTo>
                    <a:pt x="118129" y="504195"/>
                  </a:lnTo>
                  <a:lnTo>
                    <a:pt x="118548" y="503971"/>
                  </a:lnTo>
                  <a:lnTo>
                    <a:pt x="118614" y="503934"/>
                  </a:lnTo>
                  <a:lnTo>
                    <a:pt x="118846" y="503863"/>
                  </a:lnTo>
                  <a:lnTo>
                    <a:pt x="119122" y="503780"/>
                  </a:lnTo>
                  <a:lnTo>
                    <a:pt x="119243" y="503663"/>
                  </a:lnTo>
                  <a:lnTo>
                    <a:pt x="119342" y="503386"/>
                  </a:lnTo>
                  <a:lnTo>
                    <a:pt x="119353" y="502999"/>
                  </a:lnTo>
                  <a:lnTo>
                    <a:pt x="119431" y="502728"/>
                  </a:lnTo>
                  <a:lnTo>
                    <a:pt x="119706" y="502398"/>
                  </a:lnTo>
                  <a:lnTo>
                    <a:pt x="119828" y="502095"/>
                  </a:lnTo>
                  <a:lnTo>
                    <a:pt x="119916" y="501708"/>
                  </a:lnTo>
                  <a:lnTo>
                    <a:pt x="120181" y="501390"/>
                  </a:lnTo>
                  <a:lnTo>
                    <a:pt x="120468" y="501230"/>
                  </a:lnTo>
                  <a:lnTo>
                    <a:pt x="120942" y="501102"/>
                  </a:lnTo>
                  <a:lnTo>
                    <a:pt x="121317" y="501038"/>
                  </a:lnTo>
                  <a:lnTo>
                    <a:pt x="121737" y="500949"/>
                  </a:lnTo>
                  <a:lnTo>
                    <a:pt x="121770" y="500940"/>
                  </a:lnTo>
                  <a:lnTo>
                    <a:pt x="122012" y="500889"/>
                  </a:lnTo>
                  <a:lnTo>
                    <a:pt x="122134" y="500847"/>
                  </a:lnTo>
                  <a:lnTo>
                    <a:pt x="122365" y="500714"/>
                  </a:lnTo>
                  <a:lnTo>
                    <a:pt x="122762" y="500592"/>
                  </a:lnTo>
                  <a:lnTo>
                    <a:pt x="123005" y="500467"/>
                  </a:lnTo>
                  <a:lnTo>
                    <a:pt x="123259" y="500352"/>
                  </a:lnTo>
                  <a:lnTo>
                    <a:pt x="123469" y="500253"/>
                  </a:lnTo>
                  <a:lnTo>
                    <a:pt x="123656" y="500218"/>
                  </a:lnTo>
                  <a:lnTo>
                    <a:pt x="123855" y="500199"/>
                  </a:lnTo>
                  <a:lnTo>
                    <a:pt x="124042" y="500157"/>
                  </a:lnTo>
                  <a:lnTo>
                    <a:pt x="124175" y="500106"/>
                  </a:lnTo>
                  <a:lnTo>
                    <a:pt x="124241" y="500076"/>
                  </a:lnTo>
                  <a:lnTo>
                    <a:pt x="124285" y="500029"/>
                  </a:lnTo>
                  <a:lnTo>
                    <a:pt x="124219" y="499967"/>
                  </a:lnTo>
                  <a:lnTo>
                    <a:pt x="124153" y="499911"/>
                  </a:lnTo>
                  <a:lnTo>
                    <a:pt x="124042" y="499833"/>
                  </a:lnTo>
                  <a:lnTo>
                    <a:pt x="123877" y="499706"/>
                  </a:lnTo>
                  <a:lnTo>
                    <a:pt x="123811" y="499680"/>
                  </a:lnTo>
                  <a:lnTo>
                    <a:pt x="123645" y="499634"/>
                  </a:lnTo>
                  <a:lnTo>
                    <a:pt x="123480" y="499549"/>
                  </a:lnTo>
                  <a:lnTo>
                    <a:pt x="123259" y="499408"/>
                  </a:lnTo>
                  <a:lnTo>
                    <a:pt x="122840" y="498904"/>
                  </a:lnTo>
                  <a:lnTo>
                    <a:pt x="122707" y="498725"/>
                  </a:lnTo>
                  <a:lnTo>
                    <a:pt x="122443" y="498488"/>
                  </a:lnTo>
                  <a:lnTo>
                    <a:pt x="122288" y="498434"/>
                  </a:lnTo>
                  <a:lnTo>
                    <a:pt x="122001" y="498491"/>
                  </a:lnTo>
                  <a:lnTo>
                    <a:pt x="121792" y="498556"/>
                  </a:lnTo>
                  <a:lnTo>
                    <a:pt x="121626" y="498589"/>
                  </a:lnTo>
                  <a:lnTo>
                    <a:pt x="121538" y="498621"/>
                  </a:lnTo>
                  <a:lnTo>
                    <a:pt x="121461" y="498645"/>
                  </a:lnTo>
                  <a:lnTo>
                    <a:pt x="121394" y="498589"/>
                  </a:lnTo>
                  <a:lnTo>
                    <a:pt x="121350" y="498500"/>
                  </a:lnTo>
                  <a:lnTo>
                    <a:pt x="121306" y="498335"/>
                  </a:lnTo>
                  <a:lnTo>
                    <a:pt x="121218" y="498005"/>
                  </a:lnTo>
                  <a:lnTo>
                    <a:pt x="121086" y="497346"/>
                  </a:lnTo>
                  <a:lnTo>
                    <a:pt x="121052" y="497173"/>
                  </a:lnTo>
                  <a:lnTo>
                    <a:pt x="120920" y="496966"/>
                  </a:lnTo>
                  <a:lnTo>
                    <a:pt x="120765" y="496853"/>
                  </a:lnTo>
                  <a:lnTo>
                    <a:pt x="120346" y="496647"/>
                  </a:lnTo>
                  <a:lnTo>
                    <a:pt x="119916" y="496305"/>
                  </a:lnTo>
                  <a:lnTo>
                    <a:pt x="119629" y="496074"/>
                  </a:lnTo>
                  <a:lnTo>
                    <a:pt x="119497" y="495933"/>
                  </a:lnTo>
                  <a:lnTo>
                    <a:pt x="119320" y="495744"/>
                  </a:lnTo>
                  <a:lnTo>
                    <a:pt x="119077" y="495489"/>
                  </a:lnTo>
                  <a:lnTo>
                    <a:pt x="118769" y="495300"/>
                  </a:lnTo>
                  <a:lnTo>
                    <a:pt x="118305" y="495275"/>
                  </a:lnTo>
                  <a:lnTo>
                    <a:pt x="118007" y="495258"/>
                  </a:lnTo>
                  <a:lnTo>
                    <a:pt x="117875" y="495252"/>
                  </a:lnTo>
                  <a:lnTo>
                    <a:pt x="117665" y="495239"/>
                  </a:lnTo>
                  <a:lnTo>
                    <a:pt x="117610" y="495217"/>
                  </a:lnTo>
                  <a:lnTo>
                    <a:pt x="117588" y="495182"/>
                  </a:lnTo>
                  <a:lnTo>
                    <a:pt x="117588" y="495105"/>
                  </a:lnTo>
                  <a:lnTo>
                    <a:pt x="117720" y="494845"/>
                  </a:lnTo>
                  <a:lnTo>
                    <a:pt x="117853" y="494375"/>
                  </a:lnTo>
                  <a:lnTo>
                    <a:pt x="117985" y="494123"/>
                  </a:lnTo>
                  <a:lnTo>
                    <a:pt x="118096" y="493835"/>
                  </a:lnTo>
                  <a:lnTo>
                    <a:pt x="118129" y="493611"/>
                  </a:lnTo>
                  <a:lnTo>
                    <a:pt x="118118" y="493394"/>
                  </a:lnTo>
                  <a:lnTo>
                    <a:pt x="118118" y="493156"/>
                  </a:lnTo>
                  <a:lnTo>
                    <a:pt x="118151" y="492986"/>
                  </a:lnTo>
                  <a:lnTo>
                    <a:pt x="118272" y="492754"/>
                  </a:lnTo>
                  <a:lnTo>
                    <a:pt x="118636" y="492204"/>
                  </a:lnTo>
                  <a:lnTo>
                    <a:pt x="118802" y="492092"/>
                  </a:lnTo>
                  <a:lnTo>
                    <a:pt x="119022" y="492009"/>
                  </a:lnTo>
                  <a:lnTo>
                    <a:pt x="119221" y="491935"/>
                  </a:lnTo>
                  <a:lnTo>
                    <a:pt x="119364" y="491829"/>
                  </a:lnTo>
                  <a:lnTo>
                    <a:pt x="119408" y="491769"/>
                  </a:lnTo>
                  <a:lnTo>
                    <a:pt x="119431" y="491729"/>
                  </a:lnTo>
                  <a:lnTo>
                    <a:pt x="119431" y="491688"/>
                  </a:lnTo>
                  <a:lnTo>
                    <a:pt x="119431" y="491653"/>
                  </a:lnTo>
                  <a:lnTo>
                    <a:pt x="119408" y="491621"/>
                  </a:lnTo>
                  <a:lnTo>
                    <a:pt x="119375" y="491594"/>
                  </a:lnTo>
                  <a:lnTo>
                    <a:pt x="119210" y="491507"/>
                  </a:lnTo>
                  <a:lnTo>
                    <a:pt x="119122" y="491479"/>
                  </a:lnTo>
                  <a:lnTo>
                    <a:pt x="118967" y="491431"/>
                  </a:lnTo>
                  <a:lnTo>
                    <a:pt x="118813" y="491380"/>
                  </a:lnTo>
                  <a:lnTo>
                    <a:pt x="118691" y="491304"/>
                  </a:lnTo>
                  <a:lnTo>
                    <a:pt x="118449" y="490847"/>
                  </a:lnTo>
                  <a:lnTo>
                    <a:pt x="118283" y="490524"/>
                  </a:lnTo>
                  <a:lnTo>
                    <a:pt x="118140" y="490014"/>
                  </a:lnTo>
                  <a:lnTo>
                    <a:pt x="118140" y="489757"/>
                  </a:lnTo>
                  <a:lnTo>
                    <a:pt x="118228" y="489443"/>
                  </a:lnTo>
                  <a:lnTo>
                    <a:pt x="118184" y="489212"/>
                  </a:lnTo>
                  <a:lnTo>
                    <a:pt x="118062" y="488800"/>
                  </a:lnTo>
                  <a:lnTo>
                    <a:pt x="117952" y="488458"/>
                  </a:lnTo>
                  <a:lnTo>
                    <a:pt x="117842" y="488266"/>
                  </a:lnTo>
                  <a:lnTo>
                    <a:pt x="117533" y="487902"/>
                  </a:lnTo>
                  <a:lnTo>
                    <a:pt x="117257" y="487549"/>
                  </a:lnTo>
                  <a:lnTo>
                    <a:pt x="117058" y="487349"/>
                  </a:lnTo>
                  <a:lnTo>
                    <a:pt x="116849" y="487185"/>
                  </a:lnTo>
                  <a:lnTo>
                    <a:pt x="116749" y="487022"/>
                  </a:lnTo>
                  <a:lnTo>
                    <a:pt x="116683" y="486745"/>
                  </a:lnTo>
                  <a:lnTo>
                    <a:pt x="116584" y="486391"/>
                  </a:lnTo>
                  <a:lnTo>
                    <a:pt x="116540" y="486245"/>
                  </a:lnTo>
                  <a:lnTo>
                    <a:pt x="116518" y="486114"/>
                  </a:lnTo>
                  <a:lnTo>
                    <a:pt x="116573" y="486009"/>
                  </a:lnTo>
                  <a:lnTo>
                    <a:pt x="116749" y="485777"/>
                  </a:lnTo>
                  <a:lnTo>
                    <a:pt x="116882" y="485546"/>
                  </a:lnTo>
                  <a:lnTo>
                    <a:pt x="117180" y="485109"/>
                  </a:lnTo>
                  <a:lnTo>
                    <a:pt x="117389" y="484939"/>
                  </a:lnTo>
                  <a:lnTo>
                    <a:pt x="117577" y="484739"/>
                  </a:lnTo>
                  <a:lnTo>
                    <a:pt x="117853" y="484399"/>
                  </a:lnTo>
                  <a:lnTo>
                    <a:pt x="118118" y="483932"/>
                  </a:lnTo>
                  <a:lnTo>
                    <a:pt x="118294" y="483633"/>
                  </a:lnTo>
                  <a:lnTo>
                    <a:pt x="118658" y="483221"/>
                  </a:lnTo>
                  <a:lnTo>
                    <a:pt x="118758" y="482991"/>
                  </a:lnTo>
                  <a:lnTo>
                    <a:pt x="118780" y="482728"/>
                  </a:lnTo>
                  <a:lnTo>
                    <a:pt x="118780" y="482275"/>
                  </a:lnTo>
                  <a:lnTo>
                    <a:pt x="118802" y="481822"/>
                  </a:lnTo>
                  <a:lnTo>
                    <a:pt x="118802" y="481594"/>
                  </a:lnTo>
                  <a:lnTo>
                    <a:pt x="118846" y="481447"/>
                  </a:lnTo>
                  <a:lnTo>
                    <a:pt x="118945" y="481273"/>
                  </a:lnTo>
                  <a:lnTo>
                    <a:pt x="119099" y="481113"/>
                  </a:lnTo>
                  <a:lnTo>
                    <a:pt x="119298" y="480915"/>
                  </a:lnTo>
                  <a:lnTo>
                    <a:pt x="119475" y="480366"/>
                  </a:lnTo>
                  <a:lnTo>
                    <a:pt x="119541" y="479990"/>
                  </a:lnTo>
                  <a:lnTo>
                    <a:pt x="119618" y="479656"/>
                  </a:lnTo>
                  <a:lnTo>
                    <a:pt x="119640" y="479391"/>
                  </a:lnTo>
                  <a:lnTo>
                    <a:pt x="119651" y="479091"/>
                  </a:lnTo>
                  <a:lnTo>
                    <a:pt x="119607" y="478669"/>
                  </a:lnTo>
                  <a:lnTo>
                    <a:pt x="119552" y="478334"/>
                  </a:lnTo>
                  <a:lnTo>
                    <a:pt x="119552" y="478334"/>
                  </a:lnTo>
                  <a:lnTo>
                    <a:pt x="119497" y="477993"/>
                  </a:lnTo>
                  <a:lnTo>
                    <a:pt x="119519" y="477694"/>
                  </a:lnTo>
                  <a:lnTo>
                    <a:pt x="119475" y="477539"/>
                  </a:lnTo>
                  <a:lnTo>
                    <a:pt x="119453" y="477455"/>
                  </a:lnTo>
                  <a:lnTo>
                    <a:pt x="119453" y="477453"/>
                  </a:lnTo>
                  <a:lnTo>
                    <a:pt x="119420" y="477447"/>
                  </a:lnTo>
                  <a:lnTo>
                    <a:pt x="119342" y="477433"/>
                  </a:lnTo>
                  <a:lnTo>
                    <a:pt x="119309" y="477434"/>
                  </a:lnTo>
                  <a:lnTo>
                    <a:pt x="119155" y="477438"/>
                  </a:lnTo>
                  <a:lnTo>
                    <a:pt x="119089" y="477461"/>
                  </a:lnTo>
                  <a:lnTo>
                    <a:pt x="118967" y="477500"/>
                  </a:lnTo>
                  <a:lnTo>
                    <a:pt x="118824" y="477618"/>
                  </a:lnTo>
                  <a:lnTo>
                    <a:pt x="118493" y="477765"/>
                  </a:lnTo>
                  <a:lnTo>
                    <a:pt x="118482" y="477777"/>
                  </a:lnTo>
                  <a:lnTo>
                    <a:pt x="118261" y="477949"/>
                  </a:lnTo>
                  <a:lnTo>
                    <a:pt x="118217" y="477957"/>
                  </a:lnTo>
                  <a:lnTo>
                    <a:pt x="118096" y="477906"/>
                  </a:lnTo>
                  <a:lnTo>
                    <a:pt x="117864" y="477560"/>
                  </a:lnTo>
                  <a:lnTo>
                    <a:pt x="117798" y="477496"/>
                  </a:lnTo>
                  <a:lnTo>
                    <a:pt x="117776" y="477480"/>
                  </a:lnTo>
                  <a:lnTo>
                    <a:pt x="117643" y="477382"/>
                  </a:lnTo>
                  <a:lnTo>
                    <a:pt x="117467" y="477317"/>
                  </a:lnTo>
                  <a:lnTo>
                    <a:pt x="117257" y="477337"/>
                  </a:lnTo>
                  <a:lnTo>
                    <a:pt x="117136" y="477379"/>
                  </a:lnTo>
                  <a:lnTo>
                    <a:pt x="116937" y="477506"/>
                  </a:lnTo>
                  <a:lnTo>
                    <a:pt x="116816" y="477661"/>
                  </a:lnTo>
                  <a:lnTo>
                    <a:pt x="116683" y="477909"/>
                  </a:lnTo>
                  <a:lnTo>
                    <a:pt x="116628" y="477960"/>
                  </a:lnTo>
                  <a:lnTo>
                    <a:pt x="116551" y="478002"/>
                  </a:lnTo>
                  <a:lnTo>
                    <a:pt x="116021" y="478301"/>
                  </a:lnTo>
                  <a:lnTo>
                    <a:pt x="115790" y="478382"/>
                  </a:lnTo>
                  <a:lnTo>
                    <a:pt x="115591" y="478400"/>
                  </a:lnTo>
                  <a:lnTo>
                    <a:pt x="115271" y="478321"/>
                  </a:lnTo>
                  <a:lnTo>
                    <a:pt x="115050" y="478218"/>
                  </a:lnTo>
                  <a:lnTo>
                    <a:pt x="115006" y="478197"/>
                  </a:lnTo>
                  <a:lnTo>
                    <a:pt x="114786" y="478035"/>
                  </a:lnTo>
                  <a:lnTo>
                    <a:pt x="114609" y="477909"/>
                  </a:lnTo>
                  <a:lnTo>
                    <a:pt x="114532" y="477821"/>
                  </a:lnTo>
                  <a:lnTo>
                    <a:pt x="114521" y="477813"/>
                  </a:lnTo>
                  <a:lnTo>
                    <a:pt x="114488" y="477805"/>
                  </a:lnTo>
                  <a:lnTo>
                    <a:pt x="114411" y="477753"/>
                  </a:lnTo>
                  <a:lnTo>
                    <a:pt x="114289" y="477661"/>
                  </a:lnTo>
                  <a:lnTo>
                    <a:pt x="114234" y="477615"/>
                  </a:lnTo>
                  <a:lnTo>
                    <a:pt x="114157" y="477547"/>
                  </a:lnTo>
                  <a:lnTo>
                    <a:pt x="114058" y="477474"/>
                  </a:lnTo>
                  <a:lnTo>
                    <a:pt x="113969" y="477434"/>
                  </a:lnTo>
                  <a:lnTo>
                    <a:pt x="113859" y="477414"/>
                  </a:lnTo>
                  <a:lnTo>
                    <a:pt x="113715" y="477412"/>
                  </a:lnTo>
                  <a:lnTo>
                    <a:pt x="113616" y="477419"/>
                  </a:lnTo>
                  <a:lnTo>
                    <a:pt x="113517" y="477427"/>
                  </a:lnTo>
                  <a:lnTo>
                    <a:pt x="113473" y="477438"/>
                  </a:lnTo>
                  <a:lnTo>
                    <a:pt x="113473" y="477442"/>
                  </a:lnTo>
                  <a:lnTo>
                    <a:pt x="113451" y="477450"/>
                  </a:lnTo>
                  <a:lnTo>
                    <a:pt x="113440" y="477455"/>
                  </a:lnTo>
                  <a:lnTo>
                    <a:pt x="113373" y="477475"/>
                  </a:lnTo>
                  <a:lnTo>
                    <a:pt x="113296" y="477467"/>
                  </a:lnTo>
                  <a:lnTo>
                    <a:pt x="112932" y="477424"/>
                  </a:lnTo>
                  <a:lnTo>
                    <a:pt x="112767" y="477325"/>
                  </a:lnTo>
                  <a:lnTo>
                    <a:pt x="112414" y="476905"/>
                  </a:lnTo>
                  <a:lnTo>
                    <a:pt x="112248" y="476798"/>
                  </a:lnTo>
                  <a:lnTo>
                    <a:pt x="111939" y="476644"/>
                  </a:lnTo>
                  <a:lnTo>
                    <a:pt x="111774" y="476598"/>
                  </a:lnTo>
                  <a:lnTo>
                    <a:pt x="111652" y="476584"/>
                  </a:lnTo>
                  <a:lnTo>
                    <a:pt x="111299" y="476685"/>
                  </a:lnTo>
                  <a:lnTo>
                    <a:pt x="110847" y="476765"/>
                  </a:lnTo>
                  <a:lnTo>
                    <a:pt x="110571" y="476707"/>
                  </a:lnTo>
                  <a:lnTo>
                    <a:pt x="110361" y="476609"/>
                  </a:lnTo>
                  <a:lnTo>
                    <a:pt x="109876" y="476285"/>
                  </a:lnTo>
                  <a:lnTo>
                    <a:pt x="109644" y="476153"/>
                  </a:lnTo>
                  <a:lnTo>
                    <a:pt x="109512" y="476115"/>
                  </a:lnTo>
                  <a:lnTo>
                    <a:pt x="109026" y="476051"/>
                  </a:lnTo>
                  <a:lnTo>
                    <a:pt x="108751" y="475961"/>
                  </a:lnTo>
                  <a:lnTo>
                    <a:pt x="108199" y="475487"/>
                  </a:lnTo>
                  <a:lnTo>
                    <a:pt x="107382" y="474243"/>
                  </a:lnTo>
                  <a:lnTo>
                    <a:pt x="107228" y="474075"/>
                  </a:lnTo>
                  <a:lnTo>
                    <a:pt x="106996" y="473894"/>
                  </a:lnTo>
                  <a:lnTo>
                    <a:pt x="106787" y="473685"/>
                  </a:lnTo>
                  <a:lnTo>
                    <a:pt x="106720" y="473559"/>
                  </a:lnTo>
                  <a:lnTo>
                    <a:pt x="106676" y="473333"/>
                  </a:lnTo>
                  <a:lnTo>
                    <a:pt x="106743" y="473043"/>
                  </a:lnTo>
                  <a:lnTo>
                    <a:pt x="106743" y="472789"/>
                  </a:lnTo>
                  <a:lnTo>
                    <a:pt x="106599" y="472512"/>
                  </a:lnTo>
                  <a:lnTo>
                    <a:pt x="106478" y="472391"/>
                  </a:lnTo>
                  <a:lnTo>
                    <a:pt x="106014" y="472224"/>
                  </a:lnTo>
                  <a:lnTo>
                    <a:pt x="105904" y="472141"/>
                  </a:lnTo>
                  <a:lnTo>
                    <a:pt x="105805" y="471976"/>
                  </a:lnTo>
                  <a:lnTo>
                    <a:pt x="105694" y="471503"/>
                  </a:lnTo>
                  <a:lnTo>
                    <a:pt x="105529" y="471283"/>
                  </a:lnTo>
                  <a:lnTo>
                    <a:pt x="105341" y="471165"/>
                  </a:lnTo>
                  <a:lnTo>
                    <a:pt x="105341" y="471164"/>
                  </a:lnTo>
                  <a:lnTo>
                    <a:pt x="105220" y="471035"/>
                  </a:lnTo>
                  <a:lnTo>
                    <a:pt x="105165" y="470948"/>
                  </a:lnTo>
                  <a:lnTo>
                    <a:pt x="105021" y="470753"/>
                  </a:lnTo>
                  <a:lnTo>
                    <a:pt x="104569" y="470178"/>
                  </a:lnTo>
                  <a:lnTo>
                    <a:pt x="104260" y="469867"/>
                  </a:lnTo>
                  <a:lnTo>
                    <a:pt x="103830" y="469541"/>
                  </a:lnTo>
                  <a:lnTo>
                    <a:pt x="103731" y="469526"/>
                  </a:lnTo>
                  <a:lnTo>
                    <a:pt x="103631" y="469472"/>
                  </a:lnTo>
                  <a:lnTo>
                    <a:pt x="103190" y="469050"/>
                  </a:lnTo>
                  <a:lnTo>
                    <a:pt x="102925" y="468847"/>
                  </a:lnTo>
                  <a:lnTo>
                    <a:pt x="102528" y="468664"/>
                  </a:lnTo>
                  <a:lnTo>
                    <a:pt x="102164" y="468565"/>
                  </a:lnTo>
                  <a:lnTo>
                    <a:pt x="101722" y="468362"/>
                  </a:lnTo>
                  <a:lnTo>
                    <a:pt x="101469" y="468207"/>
                  </a:lnTo>
                  <a:lnTo>
                    <a:pt x="101391" y="468196"/>
                  </a:lnTo>
                  <a:lnTo>
                    <a:pt x="101138" y="468111"/>
                  </a:lnTo>
                  <a:lnTo>
                    <a:pt x="100895" y="468071"/>
                  </a:lnTo>
                  <a:lnTo>
                    <a:pt x="100641" y="468007"/>
                  </a:lnTo>
                  <a:lnTo>
                    <a:pt x="100487" y="468013"/>
                  </a:lnTo>
                  <a:lnTo>
                    <a:pt x="100376" y="467995"/>
                  </a:lnTo>
                  <a:lnTo>
                    <a:pt x="100167" y="467919"/>
                  </a:lnTo>
                  <a:lnTo>
                    <a:pt x="99935" y="467714"/>
                  </a:lnTo>
                  <a:lnTo>
                    <a:pt x="99825" y="467573"/>
                  </a:lnTo>
                  <a:lnTo>
                    <a:pt x="99648" y="467299"/>
                  </a:lnTo>
                  <a:lnTo>
                    <a:pt x="99339" y="466986"/>
                  </a:lnTo>
                  <a:lnTo>
                    <a:pt x="99218" y="466916"/>
                  </a:lnTo>
                  <a:lnTo>
                    <a:pt x="98975" y="466843"/>
                  </a:lnTo>
                  <a:lnTo>
                    <a:pt x="98788" y="466724"/>
                  </a:lnTo>
                  <a:lnTo>
                    <a:pt x="98578" y="466465"/>
                  </a:lnTo>
                  <a:lnTo>
                    <a:pt x="98390" y="466374"/>
                  </a:lnTo>
                  <a:lnTo>
                    <a:pt x="98258" y="466188"/>
                  </a:lnTo>
                  <a:lnTo>
                    <a:pt x="98137" y="466090"/>
                  </a:lnTo>
                  <a:lnTo>
                    <a:pt x="97960" y="465980"/>
                  </a:lnTo>
                  <a:lnTo>
                    <a:pt x="97365" y="465766"/>
                  </a:lnTo>
                  <a:lnTo>
                    <a:pt x="97177" y="465616"/>
                  </a:lnTo>
                  <a:lnTo>
                    <a:pt x="96780" y="465433"/>
                  </a:lnTo>
                  <a:lnTo>
                    <a:pt x="96570" y="465244"/>
                  </a:lnTo>
                  <a:lnTo>
                    <a:pt x="96493" y="465187"/>
                  </a:lnTo>
                  <a:lnTo>
                    <a:pt x="96438" y="465185"/>
                  </a:lnTo>
                  <a:lnTo>
                    <a:pt x="96360" y="465136"/>
                  </a:lnTo>
                  <a:lnTo>
                    <a:pt x="96239" y="465103"/>
                  </a:lnTo>
                  <a:lnTo>
                    <a:pt x="95952" y="465114"/>
                  </a:lnTo>
                  <a:lnTo>
                    <a:pt x="95864" y="465103"/>
                  </a:lnTo>
                  <a:lnTo>
                    <a:pt x="95555" y="464998"/>
                  </a:lnTo>
                  <a:lnTo>
                    <a:pt x="95235" y="464939"/>
                  </a:lnTo>
                  <a:lnTo>
                    <a:pt x="94959" y="464826"/>
                  </a:lnTo>
                  <a:lnTo>
                    <a:pt x="94772" y="464767"/>
                  </a:lnTo>
                  <a:lnTo>
                    <a:pt x="94650" y="464677"/>
                  </a:lnTo>
                  <a:lnTo>
                    <a:pt x="94408" y="464366"/>
                  </a:lnTo>
                  <a:lnTo>
                    <a:pt x="94010" y="464251"/>
                  </a:lnTo>
                  <a:lnTo>
                    <a:pt x="93757" y="464331"/>
                  </a:lnTo>
                  <a:lnTo>
                    <a:pt x="93481" y="464412"/>
                  </a:lnTo>
                  <a:lnTo>
                    <a:pt x="93337" y="464450"/>
                  </a:lnTo>
                  <a:lnTo>
                    <a:pt x="93238" y="464480"/>
                  </a:lnTo>
                  <a:lnTo>
                    <a:pt x="93150" y="464499"/>
                  </a:lnTo>
                  <a:lnTo>
                    <a:pt x="93095" y="464502"/>
                  </a:lnTo>
                  <a:lnTo>
                    <a:pt x="92984" y="464500"/>
                  </a:lnTo>
                  <a:lnTo>
                    <a:pt x="92841" y="464477"/>
                  </a:lnTo>
                  <a:lnTo>
                    <a:pt x="92764" y="464462"/>
                  </a:lnTo>
                  <a:lnTo>
                    <a:pt x="92753" y="464455"/>
                  </a:lnTo>
                  <a:lnTo>
                    <a:pt x="92565" y="464336"/>
                  </a:lnTo>
                  <a:lnTo>
                    <a:pt x="92554" y="464327"/>
                  </a:lnTo>
                  <a:lnTo>
                    <a:pt x="92422" y="464263"/>
                  </a:lnTo>
                  <a:lnTo>
                    <a:pt x="92069" y="464333"/>
                  </a:lnTo>
                  <a:lnTo>
                    <a:pt x="91826" y="464381"/>
                  </a:lnTo>
                  <a:lnTo>
                    <a:pt x="91594" y="464493"/>
                  </a:lnTo>
                  <a:lnTo>
                    <a:pt x="91506" y="464516"/>
                  </a:lnTo>
                  <a:lnTo>
                    <a:pt x="91385" y="464549"/>
                  </a:lnTo>
                  <a:lnTo>
                    <a:pt x="91285" y="464557"/>
                  </a:lnTo>
                  <a:lnTo>
                    <a:pt x="91219" y="464562"/>
                  </a:lnTo>
                  <a:lnTo>
                    <a:pt x="91164" y="464565"/>
                  </a:lnTo>
                  <a:lnTo>
                    <a:pt x="91153" y="464566"/>
                  </a:lnTo>
                  <a:lnTo>
                    <a:pt x="91142" y="464567"/>
                  </a:lnTo>
                  <a:lnTo>
                    <a:pt x="91649" y="464057"/>
                  </a:lnTo>
                  <a:lnTo>
                    <a:pt x="91671" y="464029"/>
                  </a:lnTo>
                  <a:lnTo>
                    <a:pt x="91727" y="463930"/>
                  </a:lnTo>
                  <a:lnTo>
                    <a:pt x="91782" y="463703"/>
                  </a:lnTo>
                  <a:lnTo>
                    <a:pt x="91771" y="463289"/>
                  </a:lnTo>
                  <a:lnTo>
                    <a:pt x="91815" y="462872"/>
                  </a:lnTo>
                  <a:lnTo>
                    <a:pt x="91870" y="462718"/>
                  </a:lnTo>
                  <a:lnTo>
                    <a:pt x="91925" y="462503"/>
                  </a:lnTo>
                  <a:lnTo>
                    <a:pt x="92179" y="462229"/>
                  </a:lnTo>
                  <a:lnTo>
                    <a:pt x="92819" y="461944"/>
                  </a:lnTo>
                  <a:lnTo>
                    <a:pt x="94430" y="461478"/>
                  </a:lnTo>
                  <a:lnTo>
                    <a:pt x="95522" y="461117"/>
                  </a:lnTo>
                  <a:lnTo>
                    <a:pt x="95875" y="461045"/>
                  </a:lnTo>
                  <a:lnTo>
                    <a:pt x="96030" y="460997"/>
                  </a:lnTo>
                  <a:lnTo>
                    <a:pt x="96228" y="461051"/>
                  </a:lnTo>
                  <a:lnTo>
                    <a:pt x="96515" y="461128"/>
                  </a:lnTo>
                  <a:lnTo>
                    <a:pt x="97078" y="461075"/>
                  </a:lnTo>
                  <a:lnTo>
                    <a:pt x="97387" y="461038"/>
                  </a:lnTo>
                  <a:lnTo>
                    <a:pt x="97872" y="460622"/>
                  </a:lnTo>
                  <a:lnTo>
                    <a:pt x="98225" y="460201"/>
                  </a:lnTo>
                  <a:lnTo>
                    <a:pt x="98468" y="459990"/>
                  </a:lnTo>
                  <a:lnTo>
                    <a:pt x="98611" y="459881"/>
                  </a:lnTo>
                  <a:lnTo>
                    <a:pt x="99273" y="458994"/>
                  </a:lnTo>
                  <a:lnTo>
                    <a:pt x="99593" y="458578"/>
                  </a:lnTo>
                  <a:lnTo>
                    <a:pt x="99935" y="458094"/>
                  </a:lnTo>
                  <a:lnTo>
                    <a:pt x="100189" y="457691"/>
                  </a:lnTo>
                  <a:lnTo>
                    <a:pt x="100641" y="457001"/>
                  </a:lnTo>
                  <a:lnTo>
                    <a:pt x="101016" y="456458"/>
                  </a:lnTo>
                  <a:lnTo>
                    <a:pt x="101513" y="456043"/>
                  </a:lnTo>
                  <a:lnTo>
                    <a:pt x="101822" y="455906"/>
                  </a:lnTo>
                  <a:lnTo>
                    <a:pt x="102241" y="455775"/>
                  </a:lnTo>
                  <a:lnTo>
                    <a:pt x="102418" y="455752"/>
                  </a:lnTo>
                  <a:lnTo>
                    <a:pt x="102561" y="455733"/>
                  </a:lnTo>
                  <a:lnTo>
                    <a:pt x="102716" y="455743"/>
                  </a:lnTo>
                  <a:lnTo>
                    <a:pt x="102936" y="455758"/>
                  </a:lnTo>
                  <a:lnTo>
                    <a:pt x="103069" y="455806"/>
                  </a:lnTo>
                  <a:lnTo>
                    <a:pt x="103234" y="455845"/>
                  </a:lnTo>
                  <a:lnTo>
                    <a:pt x="103455" y="455899"/>
                  </a:lnTo>
                  <a:lnTo>
                    <a:pt x="103664" y="455923"/>
                  </a:lnTo>
                  <a:lnTo>
                    <a:pt x="103852" y="455946"/>
                  </a:lnTo>
                  <a:lnTo>
                    <a:pt x="104183" y="455987"/>
                  </a:lnTo>
                  <a:lnTo>
                    <a:pt x="104271" y="455991"/>
                  </a:lnTo>
                  <a:lnTo>
                    <a:pt x="104337" y="455994"/>
                  </a:lnTo>
                  <a:lnTo>
                    <a:pt x="104470" y="455943"/>
                  </a:lnTo>
                  <a:lnTo>
                    <a:pt x="104514" y="455881"/>
                  </a:lnTo>
                  <a:lnTo>
                    <a:pt x="104558" y="455742"/>
                  </a:lnTo>
                  <a:lnTo>
                    <a:pt x="104723" y="455516"/>
                  </a:lnTo>
                  <a:lnTo>
                    <a:pt x="104988" y="455418"/>
                  </a:lnTo>
                  <a:lnTo>
                    <a:pt x="105264" y="455170"/>
                  </a:lnTo>
                  <a:lnTo>
                    <a:pt x="105716" y="454860"/>
                  </a:lnTo>
                  <a:lnTo>
                    <a:pt x="106235" y="454576"/>
                  </a:lnTo>
                  <a:lnTo>
                    <a:pt x="106301" y="454565"/>
                  </a:lnTo>
                  <a:lnTo>
                    <a:pt x="106478" y="454539"/>
                  </a:lnTo>
                  <a:lnTo>
                    <a:pt x="106842" y="454645"/>
                  </a:lnTo>
                  <a:lnTo>
                    <a:pt x="107162" y="454798"/>
                  </a:lnTo>
                  <a:lnTo>
                    <a:pt x="107404" y="455013"/>
                  </a:lnTo>
                  <a:lnTo>
                    <a:pt x="107493" y="455116"/>
                  </a:lnTo>
                  <a:lnTo>
                    <a:pt x="107669" y="455311"/>
                  </a:lnTo>
                  <a:lnTo>
                    <a:pt x="107802" y="455374"/>
                  </a:lnTo>
                  <a:lnTo>
                    <a:pt x="108055" y="455400"/>
                  </a:lnTo>
                  <a:lnTo>
                    <a:pt x="108287" y="455331"/>
                  </a:lnTo>
                  <a:lnTo>
                    <a:pt x="108420" y="455290"/>
                  </a:lnTo>
                  <a:lnTo>
                    <a:pt x="108784" y="455378"/>
                  </a:lnTo>
                  <a:lnTo>
                    <a:pt x="109004" y="455541"/>
                  </a:lnTo>
                  <a:lnTo>
                    <a:pt x="109258" y="455830"/>
                  </a:lnTo>
                  <a:lnTo>
                    <a:pt x="109424" y="455954"/>
                  </a:lnTo>
                  <a:lnTo>
                    <a:pt x="109931" y="456508"/>
                  </a:lnTo>
                  <a:lnTo>
                    <a:pt x="109997" y="456527"/>
                  </a:lnTo>
                  <a:lnTo>
                    <a:pt x="110075" y="456548"/>
                  </a:lnTo>
                  <a:lnTo>
                    <a:pt x="110196" y="456540"/>
                  </a:lnTo>
                  <a:lnTo>
                    <a:pt x="110461" y="456376"/>
                  </a:lnTo>
                  <a:lnTo>
                    <a:pt x="110692" y="456387"/>
                  </a:lnTo>
                  <a:lnTo>
                    <a:pt x="110946" y="456540"/>
                  </a:lnTo>
                  <a:lnTo>
                    <a:pt x="111354" y="456811"/>
                  </a:lnTo>
                  <a:lnTo>
                    <a:pt x="111608" y="457011"/>
                  </a:lnTo>
                  <a:lnTo>
                    <a:pt x="111741" y="457091"/>
                  </a:lnTo>
                  <a:lnTo>
                    <a:pt x="111873" y="457215"/>
                  </a:lnTo>
                  <a:lnTo>
                    <a:pt x="112016" y="457533"/>
                  </a:lnTo>
                  <a:lnTo>
                    <a:pt x="112303" y="457813"/>
                  </a:lnTo>
                  <a:lnTo>
                    <a:pt x="112634" y="458042"/>
                  </a:lnTo>
                  <a:lnTo>
                    <a:pt x="112811" y="458082"/>
                  </a:lnTo>
                  <a:lnTo>
                    <a:pt x="113031" y="458075"/>
                  </a:lnTo>
                  <a:lnTo>
                    <a:pt x="113285" y="458062"/>
                  </a:lnTo>
                  <a:lnTo>
                    <a:pt x="113649" y="457894"/>
                  </a:lnTo>
                  <a:lnTo>
                    <a:pt x="114179" y="457764"/>
                  </a:lnTo>
                  <a:lnTo>
                    <a:pt x="114488" y="457678"/>
                  </a:lnTo>
                  <a:lnTo>
                    <a:pt x="114742" y="457667"/>
                  </a:lnTo>
                  <a:lnTo>
                    <a:pt x="115216" y="457657"/>
                  </a:lnTo>
                  <a:lnTo>
                    <a:pt x="115514" y="457624"/>
                  </a:lnTo>
                  <a:lnTo>
                    <a:pt x="115690" y="457533"/>
                  </a:lnTo>
                  <a:lnTo>
                    <a:pt x="115988" y="457343"/>
                  </a:lnTo>
                  <a:lnTo>
                    <a:pt x="116143" y="457173"/>
                  </a:lnTo>
                  <a:lnTo>
                    <a:pt x="116253" y="457017"/>
                  </a:lnTo>
                  <a:lnTo>
                    <a:pt x="116330" y="456847"/>
                  </a:lnTo>
                  <a:lnTo>
                    <a:pt x="116374" y="456579"/>
                  </a:lnTo>
                  <a:lnTo>
                    <a:pt x="116418" y="456474"/>
                  </a:lnTo>
                  <a:lnTo>
                    <a:pt x="116418" y="456096"/>
                  </a:lnTo>
                  <a:lnTo>
                    <a:pt x="116396" y="455873"/>
                  </a:lnTo>
                  <a:lnTo>
                    <a:pt x="116352" y="455737"/>
                  </a:lnTo>
                  <a:lnTo>
                    <a:pt x="116286" y="455587"/>
                  </a:lnTo>
                  <a:lnTo>
                    <a:pt x="116286" y="455466"/>
                  </a:lnTo>
                  <a:lnTo>
                    <a:pt x="116297" y="455356"/>
                  </a:lnTo>
                  <a:lnTo>
                    <a:pt x="116341" y="455162"/>
                  </a:lnTo>
                  <a:lnTo>
                    <a:pt x="116463" y="454801"/>
                  </a:lnTo>
                  <a:lnTo>
                    <a:pt x="116551" y="454582"/>
                  </a:lnTo>
                  <a:lnTo>
                    <a:pt x="117014" y="454032"/>
                  </a:lnTo>
                  <a:lnTo>
                    <a:pt x="117423" y="453512"/>
                  </a:lnTo>
                  <a:lnTo>
                    <a:pt x="117665" y="453092"/>
                  </a:lnTo>
                  <a:lnTo>
                    <a:pt x="117809" y="452914"/>
                  </a:lnTo>
                  <a:lnTo>
                    <a:pt x="117941" y="452750"/>
                  </a:lnTo>
                  <a:lnTo>
                    <a:pt x="118272" y="452480"/>
                  </a:lnTo>
                  <a:lnTo>
                    <a:pt x="118559" y="452374"/>
                  </a:lnTo>
                  <a:lnTo>
                    <a:pt x="118813" y="452207"/>
                  </a:lnTo>
                  <a:lnTo>
                    <a:pt x="118989" y="452171"/>
                  </a:lnTo>
                  <a:lnTo>
                    <a:pt x="119177" y="452132"/>
                  </a:lnTo>
                  <a:lnTo>
                    <a:pt x="119927" y="451746"/>
                  </a:lnTo>
                  <a:lnTo>
                    <a:pt x="120699" y="451129"/>
                  </a:lnTo>
                  <a:lnTo>
                    <a:pt x="120953" y="450761"/>
                  </a:lnTo>
                  <a:lnTo>
                    <a:pt x="121306" y="450145"/>
                  </a:lnTo>
                  <a:lnTo>
                    <a:pt x="121582" y="449654"/>
                  </a:lnTo>
                  <a:lnTo>
                    <a:pt x="121692" y="449355"/>
                  </a:lnTo>
                  <a:lnTo>
                    <a:pt x="121725" y="449095"/>
                  </a:lnTo>
                  <a:lnTo>
                    <a:pt x="121979" y="448932"/>
                  </a:lnTo>
                  <a:lnTo>
                    <a:pt x="122498" y="448594"/>
                  </a:lnTo>
                  <a:lnTo>
                    <a:pt x="123005" y="448285"/>
                  </a:lnTo>
                  <a:lnTo>
                    <a:pt x="123524" y="448067"/>
                  </a:lnTo>
                  <a:lnTo>
                    <a:pt x="123656" y="448038"/>
                  </a:lnTo>
                  <a:lnTo>
                    <a:pt x="123778" y="448014"/>
                  </a:lnTo>
                  <a:lnTo>
                    <a:pt x="124351" y="447747"/>
                  </a:lnTo>
                  <a:lnTo>
                    <a:pt x="124870" y="447631"/>
                  </a:lnTo>
                  <a:lnTo>
                    <a:pt x="125410" y="447511"/>
                  </a:lnTo>
                  <a:lnTo>
                    <a:pt x="125587" y="447455"/>
                  </a:lnTo>
                  <a:lnTo>
                    <a:pt x="125697" y="447341"/>
                  </a:lnTo>
                  <a:lnTo>
                    <a:pt x="125907" y="447019"/>
                  </a:lnTo>
                  <a:lnTo>
                    <a:pt x="126006" y="446918"/>
                  </a:lnTo>
                  <a:lnTo>
                    <a:pt x="126150" y="446885"/>
                  </a:lnTo>
                  <a:lnTo>
                    <a:pt x="126282" y="446860"/>
                  </a:lnTo>
                  <a:lnTo>
                    <a:pt x="126425" y="446900"/>
                  </a:lnTo>
                  <a:lnTo>
                    <a:pt x="126492" y="446915"/>
                  </a:lnTo>
                  <a:lnTo>
                    <a:pt x="126768" y="446973"/>
                  </a:lnTo>
                  <a:lnTo>
                    <a:pt x="127032" y="447030"/>
                  </a:lnTo>
                  <a:lnTo>
                    <a:pt x="127286" y="447061"/>
                  </a:lnTo>
                  <a:lnTo>
                    <a:pt x="127672" y="447037"/>
                  </a:lnTo>
                  <a:lnTo>
                    <a:pt x="127904" y="446914"/>
                  </a:lnTo>
                  <a:lnTo>
                    <a:pt x="128246" y="446562"/>
                  </a:lnTo>
                  <a:lnTo>
                    <a:pt x="128444" y="446463"/>
                  </a:lnTo>
                  <a:lnTo>
                    <a:pt x="128974" y="446173"/>
                  </a:lnTo>
                  <a:lnTo>
                    <a:pt x="129460" y="445936"/>
                  </a:lnTo>
                  <a:lnTo>
                    <a:pt x="129735" y="445799"/>
                  </a:lnTo>
                  <a:lnTo>
                    <a:pt x="130022" y="445730"/>
                  </a:lnTo>
                  <a:lnTo>
                    <a:pt x="130188" y="445723"/>
                  </a:lnTo>
                  <a:lnTo>
                    <a:pt x="130364" y="445810"/>
                  </a:lnTo>
                  <a:lnTo>
                    <a:pt x="130541" y="445956"/>
                  </a:lnTo>
                  <a:lnTo>
                    <a:pt x="130739" y="446111"/>
                  </a:lnTo>
                  <a:lnTo>
                    <a:pt x="130883" y="446196"/>
                  </a:lnTo>
                  <a:lnTo>
                    <a:pt x="131015" y="446279"/>
                  </a:lnTo>
                  <a:lnTo>
                    <a:pt x="131181" y="446369"/>
                  </a:lnTo>
                  <a:lnTo>
                    <a:pt x="131413" y="446435"/>
                  </a:lnTo>
                  <a:lnTo>
                    <a:pt x="131600" y="446481"/>
                  </a:lnTo>
                  <a:lnTo>
                    <a:pt x="131776" y="446560"/>
                  </a:lnTo>
                  <a:lnTo>
                    <a:pt x="132174" y="446795"/>
                  </a:lnTo>
                  <a:lnTo>
                    <a:pt x="132450" y="446873"/>
                  </a:lnTo>
                  <a:lnTo>
                    <a:pt x="132792" y="446949"/>
                  </a:lnTo>
                  <a:lnTo>
                    <a:pt x="133101" y="447231"/>
                  </a:lnTo>
                  <a:lnTo>
                    <a:pt x="133310" y="447389"/>
                  </a:lnTo>
                  <a:lnTo>
                    <a:pt x="133553" y="447513"/>
                  </a:lnTo>
                  <a:lnTo>
                    <a:pt x="133740" y="447580"/>
                  </a:lnTo>
                  <a:lnTo>
                    <a:pt x="134027" y="447657"/>
                  </a:lnTo>
                  <a:lnTo>
                    <a:pt x="134402" y="447667"/>
                  </a:lnTo>
                  <a:lnTo>
                    <a:pt x="134711" y="447667"/>
                  </a:lnTo>
                  <a:lnTo>
                    <a:pt x="134965" y="447657"/>
                  </a:lnTo>
                  <a:lnTo>
                    <a:pt x="135241" y="447726"/>
                  </a:lnTo>
                  <a:lnTo>
                    <a:pt x="135274" y="447735"/>
                  </a:lnTo>
                  <a:lnTo>
                    <a:pt x="136101" y="448104"/>
                  </a:lnTo>
                  <a:lnTo>
                    <a:pt x="136344" y="448298"/>
                  </a:lnTo>
                  <a:lnTo>
                    <a:pt x="136764" y="448643"/>
                  </a:lnTo>
                  <a:lnTo>
                    <a:pt x="136786" y="448659"/>
                  </a:lnTo>
                  <a:lnTo>
                    <a:pt x="137139" y="449086"/>
                  </a:lnTo>
                  <a:lnTo>
                    <a:pt x="137282" y="449167"/>
                  </a:lnTo>
                  <a:lnTo>
                    <a:pt x="137867" y="449311"/>
                  </a:lnTo>
                  <a:lnTo>
                    <a:pt x="138165" y="449290"/>
                  </a:lnTo>
                  <a:lnTo>
                    <a:pt x="138330" y="449315"/>
                  </a:lnTo>
                  <a:lnTo>
                    <a:pt x="138540" y="449453"/>
                  </a:lnTo>
                  <a:lnTo>
                    <a:pt x="138771" y="449708"/>
                  </a:lnTo>
                  <a:lnTo>
                    <a:pt x="138882" y="450073"/>
                  </a:lnTo>
                  <a:lnTo>
                    <a:pt x="138948" y="450329"/>
                  </a:lnTo>
                  <a:lnTo>
                    <a:pt x="138970" y="450459"/>
                  </a:lnTo>
                  <a:lnTo>
                    <a:pt x="139102" y="450589"/>
                  </a:lnTo>
                  <a:lnTo>
                    <a:pt x="139367" y="450746"/>
                  </a:lnTo>
                  <a:lnTo>
                    <a:pt x="139588" y="450820"/>
                  </a:lnTo>
                  <a:lnTo>
                    <a:pt x="139809" y="450814"/>
                  </a:lnTo>
                  <a:lnTo>
                    <a:pt x="140118" y="450740"/>
                  </a:lnTo>
                  <a:lnTo>
                    <a:pt x="140471" y="450679"/>
                  </a:lnTo>
                  <a:lnTo>
                    <a:pt x="140669" y="450559"/>
                  </a:lnTo>
                  <a:lnTo>
                    <a:pt x="140768" y="450362"/>
                  </a:lnTo>
                  <a:lnTo>
                    <a:pt x="140901" y="449976"/>
                  </a:lnTo>
                  <a:lnTo>
                    <a:pt x="141210" y="449680"/>
                  </a:lnTo>
                  <a:lnTo>
                    <a:pt x="141706" y="449523"/>
                  </a:lnTo>
                  <a:lnTo>
                    <a:pt x="142126" y="449593"/>
                  </a:lnTo>
                  <a:lnTo>
                    <a:pt x="142556" y="449633"/>
                  </a:lnTo>
                  <a:lnTo>
                    <a:pt x="142710" y="449559"/>
                  </a:lnTo>
                  <a:lnTo>
                    <a:pt x="142721" y="449426"/>
                  </a:lnTo>
                  <a:lnTo>
                    <a:pt x="142633" y="449016"/>
                  </a:lnTo>
                  <a:lnTo>
                    <a:pt x="142556" y="448785"/>
                  </a:lnTo>
                  <a:lnTo>
                    <a:pt x="142501" y="448609"/>
                  </a:lnTo>
                  <a:lnTo>
                    <a:pt x="142501" y="448470"/>
                  </a:lnTo>
                  <a:lnTo>
                    <a:pt x="142512" y="448186"/>
                  </a:lnTo>
                  <a:lnTo>
                    <a:pt x="142644" y="447847"/>
                  </a:lnTo>
                  <a:lnTo>
                    <a:pt x="142655" y="447463"/>
                  </a:lnTo>
                  <a:lnTo>
                    <a:pt x="142666" y="446956"/>
                  </a:lnTo>
                  <a:lnTo>
                    <a:pt x="142633" y="446630"/>
                  </a:lnTo>
                  <a:lnTo>
                    <a:pt x="142567" y="446485"/>
                  </a:lnTo>
                  <a:lnTo>
                    <a:pt x="142479" y="446368"/>
                  </a:lnTo>
                  <a:lnTo>
                    <a:pt x="142401" y="446044"/>
                  </a:lnTo>
                  <a:lnTo>
                    <a:pt x="142335" y="445469"/>
                  </a:lnTo>
                  <a:lnTo>
                    <a:pt x="142269" y="445135"/>
                  </a:lnTo>
                  <a:lnTo>
                    <a:pt x="142258" y="444863"/>
                  </a:lnTo>
                  <a:lnTo>
                    <a:pt x="142236" y="444465"/>
                  </a:lnTo>
                  <a:lnTo>
                    <a:pt x="142346" y="444053"/>
                  </a:lnTo>
                  <a:lnTo>
                    <a:pt x="142545" y="443839"/>
                  </a:lnTo>
                  <a:lnTo>
                    <a:pt x="143008" y="443608"/>
                  </a:lnTo>
                  <a:lnTo>
                    <a:pt x="143383" y="443462"/>
                  </a:lnTo>
                  <a:lnTo>
                    <a:pt x="143847" y="443312"/>
                  </a:lnTo>
                  <a:lnTo>
                    <a:pt x="144090" y="443235"/>
                  </a:lnTo>
                  <a:lnTo>
                    <a:pt x="144222" y="443068"/>
                  </a:lnTo>
                  <a:lnTo>
                    <a:pt x="144365" y="442380"/>
                  </a:lnTo>
                  <a:lnTo>
                    <a:pt x="144630" y="441843"/>
                  </a:lnTo>
                  <a:lnTo>
                    <a:pt x="144983" y="441498"/>
                  </a:lnTo>
                  <a:lnTo>
                    <a:pt x="145325" y="441275"/>
                  </a:lnTo>
                  <a:lnTo>
                    <a:pt x="145833" y="440813"/>
                  </a:lnTo>
                  <a:lnTo>
                    <a:pt x="146131" y="440612"/>
                  </a:lnTo>
                  <a:lnTo>
                    <a:pt x="146296" y="440532"/>
                  </a:lnTo>
                  <a:lnTo>
                    <a:pt x="146627" y="440486"/>
                  </a:lnTo>
                  <a:lnTo>
                    <a:pt x="146936" y="440443"/>
                  </a:lnTo>
                  <a:lnTo>
                    <a:pt x="147013" y="440431"/>
                  </a:lnTo>
                  <a:lnTo>
                    <a:pt x="147333" y="440330"/>
                  </a:lnTo>
                  <a:lnTo>
                    <a:pt x="147488" y="440165"/>
                  </a:lnTo>
                  <a:lnTo>
                    <a:pt x="147863" y="439402"/>
                  </a:lnTo>
                  <a:lnTo>
                    <a:pt x="148028" y="439279"/>
                  </a:lnTo>
                  <a:lnTo>
                    <a:pt x="148469" y="439077"/>
                  </a:lnTo>
                  <a:lnTo>
                    <a:pt x="148778" y="438868"/>
                  </a:lnTo>
                  <a:lnTo>
                    <a:pt x="148988" y="438581"/>
                  </a:lnTo>
                  <a:lnTo>
                    <a:pt x="149286" y="438299"/>
                  </a:lnTo>
                  <a:lnTo>
                    <a:pt x="149584" y="438104"/>
                  </a:lnTo>
                  <a:lnTo>
                    <a:pt x="149683" y="437990"/>
                  </a:lnTo>
                  <a:lnTo>
                    <a:pt x="149772" y="437788"/>
                  </a:lnTo>
                  <a:lnTo>
                    <a:pt x="149860" y="437370"/>
                  </a:lnTo>
                  <a:lnTo>
                    <a:pt x="150102" y="436938"/>
                  </a:lnTo>
                  <a:lnTo>
                    <a:pt x="150279" y="436555"/>
                  </a:lnTo>
                  <a:lnTo>
                    <a:pt x="150334" y="436231"/>
                  </a:lnTo>
                  <a:lnTo>
                    <a:pt x="150456" y="435785"/>
                  </a:lnTo>
                  <a:lnTo>
                    <a:pt x="150588" y="435684"/>
                  </a:lnTo>
                  <a:lnTo>
                    <a:pt x="150886" y="435475"/>
                  </a:lnTo>
                  <a:lnTo>
                    <a:pt x="151040" y="435324"/>
                  </a:lnTo>
                  <a:lnTo>
                    <a:pt x="151206" y="435015"/>
                  </a:lnTo>
                  <a:lnTo>
                    <a:pt x="151228" y="434850"/>
                  </a:lnTo>
                  <a:lnTo>
                    <a:pt x="151239" y="434743"/>
                  </a:lnTo>
                  <a:lnTo>
                    <a:pt x="151250" y="434692"/>
                  </a:lnTo>
                  <a:lnTo>
                    <a:pt x="151316" y="434294"/>
                  </a:lnTo>
                  <a:lnTo>
                    <a:pt x="151548" y="433713"/>
                  </a:lnTo>
                  <a:lnTo>
                    <a:pt x="151724" y="433360"/>
                  </a:lnTo>
                  <a:lnTo>
                    <a:pt x="151757" y="433179"/>
                  </a:lnTo>
                  <a:lnTo>
                    <a:pt x="151746" y="432976"/>
                  </a:lnTo>
                  <a:lnTo>
                    <a:pt x="151680" y="432637"/>
                  </a:lnTo>
                  <a:lnTo>
                    <a:pt x="151669" y="432268"/>
                  </a:lnTo>
                  <a:lnTo>
                    <a:pt x="151746" y="432138"/>
                  </a:lnTo>
                  <a:lnTo>
                    <a:pt x="151901" y="432051"/>
                  </a:lnTo>
                  <a:lnTo>
                    <a:pt x="152243" y="431944"/>
                  </a:lnTo>
                  <a:lnTo>
                    <a:pt x="152761" y="431880"/>
                  </a:lnTo>
                  <a:lnTo>
                    <a:pt x="153137" y="431873"/>
                  </a:lnTo>
                  <a:lnTo>
                    <a:pt x="160694" y="431430"/>
                  </a:lnTo>
                  <a:lnTo>
                    <a:pt x="161897" y="430916"/>
                  </a:lnTo>
                  <a:lnTo>
                    <a:pt x="168693" y="427027"/>
                  </a:lnTo>
                  <a:lnTo>
                    <a:pt x="168980" y="426870"/>
                  </a:lnTo>
                  <a:lnTo>
                    <a:pt x="169830" y="426415"/>
                  </a:lnTo>
                  <a:lnTo>
                    <a:pt x="170547" y="426029"/>
                  </a:lnTo>
                  <a:lnTo>
                    <a:pt x="170933" y="425818"/>
                  </a:lnTo>
                  <a:lnTo>
                    <a:pt x="171275" y="425641"/>
                  </a:lnTo>
                  <a:lnTo>
                    <a:pt x="174662" y="423815"/>
                  </a:lnTo>
                  <a:lnTo>
                    <a:pt x="175169" y="423543"/>
                  </a:lnTo>
                  <a:lnTo>
                    <a:pt x="176869" y="422672"/>
                  </a:lnTo>
                  <a:lnTo>
                    <a:pt x="176902" y="422521"/>
                  </a:lnTo>
                  <a:lnTo>
                    <a:pt x="176835" y="422365"/>
                  </a:lnTo>
                  <a:lnTo>
                    <a:pt x="176670" y="422191"/>
                  </a:lnTo>
                  <a:lnTo>
                    <a:pt x="176482" y="421931"/>
                  </a:lnTo>
                  <a:lnTo>
                    <a:pt x="176240" y="421425"/>
                  </a:lnTo>
                  <a:lnTo>
                    <a:pt x="175832" y="420722"/>
                  </a:lnTo>
                  <a:lnTo>
                    <a:pt x="175854" y="420387"/>
                  </a:lnTo>
                  <a:lnTo>
                    <a:pt x="175876" y="420109"/>
                  </a:lnTo>
                  <a:lnTo>
                    <a:pt x="175931" y="419848"/>
                  </a:lnTo>
                  <a:lnTo>
                    <a:pt x="175898" y="419694"/>
                  </a:lnTo>
                  <a:lnTo>
                    <a:pt x="175876" y="419567"/>
                  </a:lnTo>
                  <a:lnTo>
                    <a:pt x="175688" y="419189"/>
                  </a:lnTo>
                  <a:lnTo>
                    <a:pt x="175556" y="418699"/>
                  </a:lnTo>
                  <a:lnTo>
                    <a:pt x="175478" y="418003"/>
                  </a:lnTo>
                  <a:lnTo>
                    <a:pt x="175489" y="417539"/>
                  </a:lnTo>
                  <a:lnTo>
                    <a:pt x="175401" y="416915"/>
                  </a:lnTo>
                  <a:lnTo>
                    <a:pt x="175390" y="416858"/>
                  </a:lnTo>
                  <a:lnTo>
                    <a:pt x="175335" y="416555"/>
                  </a:lnTo>
                  <a:lnTo>
                    <a:pt x="175236" y="416025"/>
                  </a:lnTo>
                  <a:lnTo>
                    <a:pt x="175236" y="415669"/>
                  </a:lnTo>
                  <a:lnTo>
                    <a:pt x="175247" y="415459"/>
                  </a:lnTo>
                  <a:lnTo>
                    <a:pt x="175258" y="415133"/>
                  </a:lnTo>
                  <a:lnTo>
                    <a:pt x="175181" y="414344"/>
                  </a:lnTo>
                  <a:lnTo>
                    <a:pt x="175125" y="413857"/>
                  </a:lnTo>
                  <a:lnTo>
                    <a:pt x="175114" y="413679"/>
                  </a:lnTo>
                  <a:lnTo>
                    <a:pt x="175147" y="413470"/>
                  </a:lnTo>
                  <a:lnTo>
                    <a:pt x="175335" y="413222"/>
                  </a:lnTo>
                  <a:lnTo>
                    <a:pt x="175489" y="413024"/>
                  </a:lnTo>
                  <a:lnTo>
                    <a:pt x="175732" y="412611"/>
                  </a:lnTo>
                  <a:lnTo>
                    <a:pt x="175975" y="412264"/>
                  </a:lnTo>
                  <a:lnTo>
                    <a:pt x="176163" y="412051"/>
                  </a:lnTo>
                  <a:lnTo>
                    <a:pt x="176516" y="411758"/>
                  </a:lnTo>
                  <a:lnTo>
                    <a:pt x="176802" y="411533"/>
                  </a:lnTo>
                  <a:lnTo>
                    <a:pt x="176891" y="411322"/>
                  </a:lnTo>
                  <a:lnTo>
                    <a:pt x="176891" y="410973"/>
                  </a:lnTo>
                  <a:lnTo>
                    <a:pt x="176825" y="409906"/>
                  </a:lnTo>
                  <a:lnTo>
                    <a:pt x="176791" y="409359"/>
                  </a:lnTo>
                  <a:lnTo>
                    <a:pt x="176725" y="409110"/>
                  </a:lnTo>
                  <a:lnTo>
                    <a:pt x="176924" y="408887"/>
                  </a:lnTo>
                  <a:lnTo>
                    <a:pt x="177034" y="408805"/>
                  </a:lnTo>
                  <a:lnTo>
                    <a:pt x="177343" y="408578"/>
                  </a:lnTo>
                  <a:lnTo>
                    <a:pt x="177630" y="408429"/>
                  </a:lnTo>
                  <a:lnTo>
                    <a:pt x="177906" y="408318"/>
                  </a:lnTo>
                  <a:lnTo>
                    <a:pt x="178071" y="408108"/>
                  </a:lnTo>
                  <a:lnTo>
                    <a:pt x="178182" y="407883"/>
                  </a:lnTo>
                  <a:lnTo>
                    <a:pt x="178513" y="407553"/>
                  </a:lnTo>
                  <a:lnTo>
                    <a:pt x="178788" y="407404"/>
                  </a:lnTo>
                  <a:lnTo>
                    <a:pt x="178987" y="407340"/>
                  </a:lnTo>
                  <a:lnTo>
                    <a:pt x="179197" y="407271"/>
                  </a:lnTo>
                  <a:lnTo>
                    <a:pt x="179252" y="407166"/>
                  </a:lnTo>
                  <a:lnTo>
                    <a:pt x="179296" y="406845"/>
                  </a:lnTo>
                  <a:lnTo>
                    <a:pt x="179307" y="406544"/>
                  </a:lnTo>
                  <a:lnTo>
                    <a:pt x="179263" y="406424"/>
                  </a:lnTo>
                  <a:lnTo>
                    <a:pt x="179020" y="406238"/>
                  </a:lnTo>
                  <a:lnTo>
                    <a:pt x="178788" y="406056"/>
                  </a:lnTo>
                  <a:lnTo>
                    <a:pt x="178700" y="405920"/>
                  </a:lnTo>
                  <a:lnTo>
                    <a:pt x="178590" y="405753"/>
                  </a:lnTo>
                  <a:lnTo>
                    <a:pt x="178535" y="405631"/>
                  </a:lnTo>
                  <a:lnTo>
                    <a:pt x="178479" y="405440"/>
                  </a:lnTo>
                  <a:lnTo>
                    <a:pt x="178435" y="405215"/>
                  </a:lnTo>
                  <a:lnTo>
                    <a:pt x="178380" y="405044"/>
                  </a:lnTo>
                  <a:lnTo>
                    <a:pt x="178314" y="404819"/>
                  </a:lnTo>
                  <a:lnTo>
                    <a:pt x="178182" y="404431"/>
                  </a:lnTo>
                  <a:lnTo>
                    <a:pt x="178049" y="404222"/>
                  </a:lnTo>
                  <a:lnTo>
                    <a:pt x="177994" y="404037"/>
                  </a:lnTo>
                  <a:lnTo>
                    <a:pt x="178027" y="403871"/>
                  </a:lnTo>
                  <a:lnTo>
                    <a:pt x="178093" y="403359"/>
                  </a:lnTo>
                  <a:lnTo>
                    <a:pt x="178060" y="403143"/>
                  </a:lnTo>
                  <a:lnTo>
                    <a:pt x="178093" y="402876"/>
                  </a:lnTo>
                  <a:lnTo>
                    <a:pt x="178204" y="402597"/>
                  </a:lnTo>
                  <a:lnTo>
                    <a:pt x="178292" y="402316"/>
                  </a:lnTo>
                  <a:lnTo>
                    <a:pt x="178380" y="402134"/>
                  </a:lnTo>
                  <a:lnTo>
                    <a:pt x="178380" y="402004"/>
                  </a:lnTo>
                  <a:lnTo>
                    <a:pt x="178446" y="401817"/>
                  </a:lnTo>
                  <a:lnTo>
                    <a:pt x="178623" y="401659"/>
                  </a:lnTo>
                  <a:lnTo>
                    <a:pt x="179108" y="401273"/>
                  </a:lnTo>
                  <a:lnTo>
                    <a:pt x="179693" y="401017"/>
                  </a:lnTo>
                  <a:lnTo>
                    <a:pt x="180057" y="400750"/>
                  </a:lnTo>
                  <a:lnTo>
                    <a:pt x="180267" y="400576"/>
                  </a:lnTo>
                  <a:lnTo>
                    <a:pt x="180565" y="400427"/>
                  </a:lnTo>
                  <a:lnTo>
                    <a:pt x="180874" y="400284"/>
                  </a:lnTo>
                  <a:lnTo>
                    <a:pt x="181094" y="400104"/>
                  </a:lnTo>
                  <a:lnTo>
                    <a:pt x="181569" y="399776"/>
                  </a:lnTo>
                  <a:lnTo>
                    <a:pt x="181833" y="399471"/>
                  </a:lnTo>
                  <a:lnTo>
                    <a:pt x="181977" y="399313"/>
                  </a:lnTo>
                  <a:lnTo>
                    <a:pt x="182164" y="399050"/>
                  </a:lnTo>
                  <a:lnTo>
                    <a:pt x="182330" y="398811"/>
                  </a:lnTo>
                  <a:lnTo>
                    <a:pt x="182595" y="398508"/>
                  </a:lnTo>
                  <a:lnTo>
                    <a:pt x="183047" y="398201"/>
                  </a:lnTo>
                  <a:lnTo>
                    <a:pt x="183566" y="397984"/>
                  </a:lnTo>
                  <a:lnTo>
                    <a:pt x="183985" y="397833"/>
                  </a:lnTo>
                  <a:lnTo>
                    <a:pt x="184294" y="397720"/>
                  </a:lnTo>
                  <a:lnTo>
                    <a:pt x="184382" y="397636"/>
                  </a:lnTo>
                  <a:lnTo>
                    <a:pt x="184437" y="397478"/>
                  </a:lnTo>
                  <a:lnTo>
                    <a:pt x="184404" y="397115"/>
                  </a:lnTo>
                  <a:lnTo>
                    <a:pt x="184437" y="396500"/>
                  </a:lnTo>
                  <a:lnTo>
                    <a:pt x="184470" y="396199"/>
                  </a:lnTo>
                  <a:lnTo>
                    <a:pt x="184514" y="395767"/>
                  </a:lnTo>
                  <a:lnTo>
                    <a:pt x="184459" y="395341"/>
                  </a:lnTo>
                  <a:lnTo>
                    <a:pt x="184404" y="395132"/>
                  </a:lnTo>
                  <a:lnTo>
                    <a:pt x="184393" y="394852"/>
                  </a:lnTo>
                  <a:lnTo>
                    <a:pt x="184404" y="394532"/>
                  </a:lnTo>
                  <a:lnTo>
                    <a:pt x="184360" y="394265"/>
                  </a:lnTo>
                  <a:lnTo>
                    <a:pt x="184183" y="393501"/>
                  </a:lnTo>
                  <a:lnTo>
                    <a:pt x="184173" y="393180"/>
                  </a:lnTo>
                  <a:lnTo>
                    <a:pt x="184173" y="392683"/>
                  </a:lnTo>
                  <a:lnTo>
                    <a:pt x="184040" y="392230"/>
                  </a:lnTo>
                  <a:lnTo>
                    <a:pt x="183974" y="391965"/>
                  </a:lnTo>
                  <a:lnTo>
                    <a:pt x="183786" y="391700"/>
                  </a:lnTo>
                  <a:lnTo>
                    <a:pt x="183511" y="391353"/>
                  </a:lnTo>
                  <a:lnTo>
                    <a:pt x="183455" y="391293"/>
                  </a:lnTo>
                  <a:lnTo>
                    <a:pt x="183345" y="391181"/>
                  </a:lnTo>
                  <a:lnTo>
                    <a:pt x="183257" y="391007"/>
                  </a:lnTo>
                  <a:lnTo>
                    <a:pt x="183036" y="390448"/>
                  </a:lnTo>
                  <a:lnTo>
                    <a:pt x="182992" y="390152"/>
                  </a:lnTo>
                  <a:lnTo>
                    <a:pt x="183080" y="389953"/>
                  </a:lnTo>
                  <a:lnTo>
                    <a:pt x="183191" y="389781"/>
                  </a:lnTo>
                  <a:lnTo>
                    <a:pt x="183268" y="389604"/>
                  </a:lnTo>
                  <a:lnTo>
                    <a:pt x="183422" y="389402"/>
                  </a:lnTo>
                  <a:lnTo>
                    <a:pt x="183632" y="389068"/>
                  </a:lnTo>
                  <a:lnTo>
                    <a:pt x="183720" y="388649"/>
                  </a:lnTo>
                  <a:lnTo>
                    <a:pt x="183764" y="388413"/>
                  </a:lnTo>
                  <a:lnTo>
                    <a:pt x="183808" y="388176"/>
                  </a:lnTo>
                  <a:lnTo>
                    <a:pt x="183830" y="388001"/>
                  </a:lnTo>
                  <a:lnTo>
                    <a:pt x="183753" y="387758"/>
                  </a:lnTo>
                  <a:lnTo>
                    <a:pt x="183709" y="387381"/>
                  </a:lnTo>
                  <a:lnTo>
                    <a:pt x="183687" y="386990"/>
                  </a:lnTo>
                  <a:lnTo>
                    <a:pt x="183698" y="386813"/>
                  </a:lnTo>
                  <a:lnTo>
                    <a:pt x="183786" y="386717"/>
                  </a:lnTo>
                  <a:lnTo>
                    <a:pt x="184007" y="386574"/>
                  </a:lnTo>
                  <a:lnTo>
                    <a:pt x="184404" y="386214"/>
                  </a:lnTo>
                  <a:lnTo>
                    <a:pt x="184570" y="386000"/>
                  </a:lnTo>
                  <a:lnTo>
                    <a:pt x="184923" y="385886"/>
                  </a:lnTo>
                  <a:lnTo>
                    <a:pt x="185243" y="385835"/>
                  </a:lnTo>
                  <a:lnTo>
                    <a:pt x="185508" y="385812"/>
                  </a:lnTo>
                  <a:lnTo>
                    <a:pt x="185596" y="385779"/>
                  </a:lnTo>
                  <a:lnTo>
                    <a:pt x="185640" y="385677"/>
                  </a:lnTo>
                  <a:lnTo>
                    <a:pt x="185640" y="385325"/>
                  </a:lnTo>
                  <a:lnTo>
                    <a:pt x="185695" y="385053"/>
                  </a:lnTo>
                  <a:lnTo>
                    <a:pt x="185684" y="384662"/>
                  </a:lnTo>
                  <a:lnTo>
                    <a:pt x="185849" y="383861"/>
                  </a:lnTo>
                  <a:lnTo>
                    <a:pt x="185949" y="383482"/>
                  </a:lnTo>
                  <a:lnTo>
                    <a:pt x="186114" y="383254"/>
                  </a:lnTo>
                  <a:lnTo>
                    <a:pt x="186258" y="382964"/>
                  </a:lnTo>
                  <a:lnTo>
                    <a:pt x="186721" y="382672"/>
                  </a:lnTo>
                  <a:lnTo>
                    <a:pt x="187041" y="382447"/>
                  </a:lnTo>
                  <a:lnTo>
                    <a:pt x="187140" y="382373"/>
                  </a:lnTo>
                  <a:lnTo>
                    <a:pt x="187184" y="382296"/>
                  </a:lnTo>
                  <a:lnTo>
                    <a:pt x="187063" y="382067"/>
                  </a:lnTo>
                  <a:lnTo>
                    <a:pt x="187074" y="381795"/>
                  </a:lnTo>
                  <a:lnTo>
                    <a:pt x="187052" y="381550"/>
                  </a:lnTo>
                  <a:lnTo>
                    <a:pt x="186986" y="381340"/>
                  </a:lnTo>
                  <a:lnTo>
                    <a:pt x="186997" y="381129"/>
                  </a:lnTo>
                  <a:lnTo>
                    <a:pt x="187107" y="380912"/>
                  </a:lnTo>
                  <a:lnTo>
                    <a:pt x="187262" y="380552"/>
                  </a:lnTo>
                  <a:lnTo>
                    <a:pt x="187394" y="380286"/>
                  </a:lnTo>
                  <a:lnTo>
                    <a:pt x="187549" y="380114"/>
                  </a:lnTo>
                  <a:lnTo>
                    <a:pt x="187648" y="380061"/>
                  </a:lnTo>
                  <a:lnTo>
                    <a:pt x="187714" y="380015"/>
                  </a:lnTo>
                  <a:lnTo>
                    <a:pt x="187747" y="379931"/>
                  </a:lnTo>
                  <a:lnTo>
                    <a:pt x="187780" y="379831"/>
                  </a:lnTo>
                  <a:lnTo>
                    <a:pt x="187824" y="379706"/>
                  </a:lnTo>
                  <a:lnTo>
                    <a:pt x="187880" y="379605"/>
                  </a:lnTo>
                  <a:lnTo>
                    <a:pt x="188034" y="379515"/>
                  </a:lnTo>
                  <a:lnTo>
                    <a:pt x="188266" y="379399"/>
                  </a:lnTo>
                  <a:lnTo>
                    <a:pt x="188520" y="379172"/>
                  </a:lnTo>
                  <a:lnTo>
                    <a:pt x="188762" y="379005"/>
                  </a:lnTo>
                  <a:lnTo>
                    <a:pt x="189082" y="378831"/>
                  </a:lnTo>
                  <a:lnTo>
                    <a:pt x="189104" y="378826"/>
                  </a:lnTo>
                  <a:lnTo>
                    <a:pt x="189446" y="378747"/>
                  </a:lnTo>
                  <a:lnTo>
                    <a:pt x="189821" y="378720"/>
                  </a:lnTo>
                  <a:lnTo>
                    <a:pt x="189987" y="378671"/>
                  </a:lnTo>
                  <a:lnTo>
                    <a:pt x="190086" y="378587"/>
                  </a:lnTo>
                  <a:lnTo>
                    <a:pt x="190141" y="378376"/>
                  </a:lnTo>
                  <a:lnTo>
                    <a:pt x="190230" y="378043"/>
                  </a:lnTo>
                  <a:lnTo>
                    <a:pt x="190483" y="377722"/>
                  </a:lnTo>
                  <a:lnTo>
                    <a:pt x="190704" y="377596"/>
                  </a:lnTo>
                  <a:lnTo>
                    <a:pt x="191101" y="377374"/>
                  </a:lnTo>
                  <a:lnTo>
                    <a:pt x="191178" y="377269"/>
                  </a:lnTo>
                  <a:lnTo>
                    <a:pt x="191267" y="376911"/>
                  </a:lnTo>
                  <a:lnTo>
                    <a:pt x="191311" y="376778"/>
                  </a:lnTo>
                  <a:lnTo>
                    <a:pt x="191399" y="376650"/>
                  </a:lnTo>
                  <a:lnTo>
                    <a:pt x="191708" y="376421"/>
                  </a:lnTo>
                  <a:lnTo>
                    <a:pt x="191951" y="376278"/>
                  </a:lnTo>
                  <a:lnTo>
                    <a:pt x="192149" y="376159"/>
                  </a:lnTo>
                  <a:lnTo>
                    <a:pt x="192260" y="376047"/>
                  </a:lnTo>
                  <a:lnTo>
                    <a:pt x="192326" y="375938"/>
                  </a:lnTo>
                  <a:lnTo>
                    <a:pt x="192425" y="375827"/>
                  </a:lnTo>
                  <a:lnTo>
                    <a:pt x="192480" y="375765"/>
                  </a:lnTo>
                  <a:lnTo>
                    <a:pt x="192613" y="375692"/>
                  </a:lnTo>
                  <a:lnTo>
                    <a:pt x="192635" y="375685"/>
                  </a:lnTo>
                  <a:lnTo>
                    <a:pt x="192778" y="375646"/>
                  </a:lnTo>
                  <a:lnTo>
                    <a:pt x="192933" y="375608"/>
                  </a:lnTo>
                  <a:lnTo>
                    <a:pt x="193010" y="375528"/>
                  </a:lnTo>
                  <a:lnTo>
                    <a:pt x="193098" y="375373"/>
                  </a:lnTo>
                  <a:lnTo>
                    <a:pt x="193153" y="375201"/>
                  </a:lnTo>
                  <a:lnTo>
                    <a:pt x="193164" y="375074"/>
                  </a:lnTo>
                  <a:lnTo>
                    <a:pt x="193153" y="374837"/>
                  </a:lnTo>
                  <a:lnTo>
                    <a:pt x="193319" y="374430"/>
                  </a:lnTo>
                  <a:lnTo>
                    <a:pt x="193374" y="374299"/>
                  </a:lnTo>
                  <a:lnTo>
                    <a:pt x="193506" y="374025"/>
                  </a:lnTo>
                  <a:lnTo>
                    <a:pt x="193661" y="373853"/>
                  </a:lnTo>
                  <a:lnTo>
                    <a:pt x="193893" y="373693"/>
                  </a:lnTo>
                  <a:lnTo>
                    <a:pt x="194091" y="373497"/>
                  </a:lnTo>
                  <a:lnTo>
                    <a:pt x="194224" y="373260"/>
                  </a:lnTo>
                  <a:lnTo>
                    <a:pt x="194389" y="372891"/>
                  </a:lnTo>
                  <a:lnTo>
                    <a:pt x="194588" y="372646"/>
                  </a:lnTo>
                  <a:lnTo>
                    <a:pt x="194875" y="372415"/>
                  </a:lnTo>
                  <a:lnTo>
                    <a:pt x="195128" y="372172"/>
                  </a:lnTo>
                  <a:lnTo>
                    <a:pt x="195327" y="372024"/>
                  </a:lnTo>
                  <a:lnTo>
                    <a:pt x="195448" y="371942"/>
                  </a:lnTo>
                  <a:lnTo>
                    <a:pt x="195570" y="371810"/>
                  </a:lnTo>
                  <a:lnTo>
                    <a:pt x="195636" y="371678"/>
                  </a:lnTo>
                  <a:lnTo>
                    <a:pt x="195746" y="371497"/>
                  </a:lnTo>
                  <a:lnTo>
                    <a:pt x="195834" y="371336"/>
                  </a:lnTo>
                  <a:lnTo>
                    <a:pt x="195956" y="371121"/>
                  </a:lnTo>
                  <a:lnTo>
                    <a:pt x="196088" y="370885"/>
                  </a:lnTo>
                  <a:lnTo>
                    <a:pt x="196375" y="370464"/>
                  </a:lnTo>
                  <a:lnTo>
                    <a:pt x="196629" y="370185"/>
                  </a:lnTo>
                  <a:lnTo>
                    <a:pt x="196894" y="370022"/>
                  </a:lnTo>
                  <a:lnTo>
                    <a:pt x="197070" y="369797"/>
                  </a:lnTo>
                  <a:lnTo>
                    <a:pt x="197191" y="369712"/>
                  </a:lnTo>
                  <a:lnTo>
                    <a:pt x="197357" y="369638"/>
                  </a:lnTo>
                  <a:lnTo>
                    <a:pt x="197544" y="369596"/>
                  </a:lnTo>
                  <a:lnTo>
                    <a:pt x="197776" y="369635"/>
                  </a:lnTo>
                  <a:lnTo>
                    <a:pt x="198052" y="369676"/>
                  </a:lnTo>
                  <a:lnTo>
                    <a:pt x="198571" y="369907"/>
                  </a:lnTo>
                  <a:lnTo>
                    <a:pt x="198924" y="370000"/>
                  </a:lnTo>
                  <a:lnTo>
                    <a:pt x="199056" y="369993"/>
                  </a:lnTo>
                  <a:lnTo>
                    <a:pt x="199365" y="369979"/>
                  </a:lnTo>
                  <a:lnTo>
                    <a:pt x="200182" y="369854"/>
                  </a:lnTo>
                  <a:lnTo>
                    <a:pt x="200656" y="369781"/>
                  </a:lnTo>
                  <a:lnTo>
                    <a:pt x="200843" y="369711"/>
                  </a:lnTo>
                  <a:lnTo>
                    <a:pt x="200965" y="369682"/>
                  </a:lnTo>
                  <a:lnTo>
                    <a:pt x="201163" y="369702"/>
                  </a:lnTo>
                  <a:lnTo>
                    <a:pt x="201616" y="369745"/>
                  </a:lnTo>
                  <a:lnTo>
                    <a:pt x="201858" y="369724"/>
                  </a:lnTo>
                  <a:lnTo>
                    <a:pt x="202333" y="369778"/>
                  </a:lnTo>
                  <a:lnTo>
                    <a:pt x="202498" y="369797"/>
                  </a:lnTo>
                  <a:lnTo>
                    <a:pt x="202774" y="369790"/>
                  </a:lnTo>
                  <a:lnTo>
                    <a:pt x="203072" y="369785"/>
                  </a:lnTo>
                  <a:lnTo>
                    <a:pt x="203414" y="369882"/>
                  </a:lnTo>
                  <a:lnTo>
                    <a:pt x="203591" y="369889"/>
                  </a:lnTo>
                  <a:lnTo>
                    <a:pt x="203833" y="369913"/>
                  </a:lnTo>
                  <a:lnTo>
                    <a:pt x="204032" y="369932"/>
                  </a:lnTo>
                  <a:lnTo>
                    <a:pt x="204473" y="370046"/>
                  </a:lnTo>
                  <a:lnTo>
                    <a:pt x="204904" y="370132"/>
                  </a:lnTo>
                  <a:lnTo>
                    <a:pt x="205201" y="370259"/>
                  </a:lnTo>
                  <a:lnTo>
                    <a:pt x="205268" y="370285"/>
                  </a:lnTo>
                  <a:lnTo>
                    <a:pt x="205378" y="370280"/>
                  </a:lnTo>
                  <a:lnTo>
                    <a:pt x="205632" y="370221"/>
                  </a:lnTo>
                  <a:lnTo>
                    <a:pt x="205941" y="370204"/>
                  </a:lnTo>
                  <a:lnTo>
                    <a:pt x="206195" y="370314"/>
                  </a:lnTo>
                  <a:lnTo>
                    <a:pt x="206371" y="370475"/>
                  </a:lnTo>
                  <a:lnTo>
                    <a:pt x="206614" y="370810"/>
                  </a:lnTo>
                  <a:lnTo>
                    <a:pt x="206790" y="371107"/>
                  </a:lnTo>
                  <a:lnTo>
                    <a:pt x="206812" y="371152"/>
                  </a:lnTo>
                  <a:lnTo>
                    <a:pt x="206823" y="371165"/>
                  </a:lnTo>
                  <a:lnTo>
                    <a:pt x="206856" y="371200"/>
                  </a:lnTo>
                  <a:lnTo>
                    <a:pt x="206889" y="371231"/>
                  </a:lnTo>
                  <a:lnTo>
                    <a:pt x="206901" y="371247"/>
                  </a:lnTo>
                  <a:lnTo>
                    <a:pt x="206923" y="371329"/>
                  </a:lnTo>
                  <a:lnTo>
                    <a:pt x="206934" y="371334"/>
                  </a:lnTo>
                  <a:lnTo>
                    <a:pt x="206967" y="371433"/>
                  </a:lnTo>
                  <a:lnTo>
                    <a:pt x="207022" y="371570"/>
                  </a:lnTo>
                  <a:lnTo>
                    <a:pt x="207077" y="371652"/>
                  </a:lnTo>
                  <a:lnTo>
                    <a:pt x="207132" y="371727"/>
                  </a:lnTo>
                  <a:lnTo>
                    <a:pt x="207210" y="371798"/>
                  </a:lnTo>
                  <a:lnTo>
                    <a:pt x="207397" y="371961"/>
                  </a:lnTo>
                  <a:lnTo>
                    <a:pt x="207618" y="372093"/>
                  </a:lnTo>
                  <a:lnTo>
                    <a:pt x="207838" y="372198"/>
                  </a:lnTo>
                  <a:lnTo>
                    <a:pt x="208125" y="372396"/>
                  </a:lnTo>
                  <a:lnTo>
                    <a:pt x="208258" y="372511"/>
                  </a:lnTo>
                  <a:lnTo>
                    <a:pt x="208434" y="372740"/>
                  </a:lnTo>
                  <a:lnTo>
                    <a:pt x="208489" y="372821"/>
                  </a:lnTo>
                  <a:lnTo>
                    <a:pt x="208567" y="373141"/>
                  </a:lnTo>
                  <a:lnTo>
                    <a:pt x="208600" y="373250"/>
                  </a:lnTo>
                  <a:lnTo>
                    <a:pt x="208765" y="373442"/>
                  </a:lnTo>
                  <a:lnTo>
                    <a:pt x="208920" y="373563"/>
                  </a:lnTo>
                  <a:lnTo>
                    <a:pt x="208953" y="373659"/>
                  </a:lnTo>
                  <a:lnTo>
                    <a:pt x="208931" y="373887"/>
                  </a:lnTo>
                  <a:lnTo>
                    <a:pt x="208920" y="373972"/>
                  </a:lnTo>
                  <a:lnTo>
                    <a:pt x="208853" y="374192"/>
                  </a:lnTo>
                  <a:lnTo>
                    <a:pt x="208842" y="374310"/>
                  </a:lnTo>
                  <a:lnTo>
                    <a:pt x="208864" y="374414"/>
                  </a:lnTo>
                  <a:lnTo>
                    <a:pt x="208953" y="374658"/>
                  </a:lnTo>
                  <a:lnTo>
                    <a:pt x="208953" y="374675"/>
                  </a:lnTo>
                  <a:lnTo>
                    <a:pt x="208975" y="374736"/>
                  </a:lnTo>
                  <a:lnTo>
                    <a:pt x="209041" y="374967"/>
                  </a:lnTo>
                  <a:lnTo>
                    <a:pt x="209074" y="375021"/>
                  </a:lnTo>
                  <a:lnTo>
                    <a:pt x="209240" y="375311"/>
                  </a:lnTo>
                  <a:lnTo>
                    <a:pt x="209449" y="375562"/>
                  </a:lnTo>
                  <a:lnTo>
                    <a:pt x="209560" y="375682"/>
                  </a:lnTo>
                  <a:lnTo>
                    <a:pt x="209769" y="375895"/>
                  </a:lnTo>
                  <a:lnTo>
                    <a:pt x="210012" y="376186"/>
                  </a:lnTo>
                  <a:lnTo>
                    <a:pt x="210144" y="376348"/>
                  </a:lnTo>
                  <a:lnTo>
                    <a:pt x="210542" y="376732"/>
                  </a:lnTo>
                  <a:lnTo>
                    <a:pt x="210619" y="376851"/>
                  </a:lnTo>
                  <a:lnTo>
                    <a:pt x="210795" y="377213"/>
                  </a:lnTo>
                  <a:lnTo>
                    <a:pt x="210883" y="377386"/>
                  </a:lnTo>
                  <a:lnTo>
                    <a:pt x="211093" y="377902"/>
                  </a:lnTo>
                  <a:lnTo>
                    <a:pt x="211159" y="378125"/>
                  </a:lnTo>
                  <a:lnTo>
                    <a:pt x="211226" y="378284"/>
                  </a:lnTo>
                  <a:lnTo>
                    <a:pt x="211292" y="378455"/>
                  </a:lnTo>
                  <a:lnTo>
                    <a:pt x="211347" y="378519"/>
                  </a:lnTo>
                  <a:lnTo>
                    <a:pt x="211391" y="378621"/>
                  </a:lnTo>
                  <a:lnTo>
                    <a:pt x="211424" y="378658"/>
                  </a:lnTo>
                  <a:lnTo>
                    <a:pt x="211435" y="378700"/>
                  </a:lnTo>
                  <a:lnTo>
                    <a:pt x="211601" y="379040"/>
                  </a:lnTo>
                  <a:lnTo>
                    <a:pt x="211645" y="379111"/>
                  </a:lnTo>
                  <a:lnTo>
                    <a:pt x="211501" y="380227"/>
                  </a:lnTo>
                  <a:lnTo>
                    <a:pt x="211435" y="380356"/>
                  </a:lnTo>
                  <a:lnTo>
                    <a:pt x="211303" y="380511"/>
                  </a:lnTo>
                  <a:lnTo>
                    <a:pt x="211303" y="380513"/>
                  </a:lnTo>
                  <a:lnTo>
                    <a:pt x="211082" y="380848"/>
                  </a:lnTo>
                  <a:lnTo>
                    <a:pt x="211016" y="381205"/>
                  </a:lnTo>
                  <a:lnTo>
                    <a:pt x="211027" y="381517"/>
                  </a:lnTo>
                  <a:lnTo>
                    <a:pt x="211215" y="382455"/>
                  </a:lnTo>
                  <a:lnTo>
                    <a:pt x="211534" y="383177"/>
                  </a:lnTo>
                  <a:lnTo>
                    <a:pt x="211601" y="383399"/>
                  </a:lnTo>
                  <a:lnTo>
                    <a:pt x="211623" y="383634"/>
                  </a:lnTo>
                  <a:lnTo>
                    <a:pt x="211601" y="383936"/>
                  </a:lnTo>
                  <a:lnTo>
                    <a:pt x="211612" y="384118"/>
                  </a:lnTo>
                  <a:lnTo>
                    <a:pt x="211623" y="384238"/>
                  </a:lnTo>
                  <a:lnTo>
                    <a:pt x="211568" y="384418"/>
                  </a:lnTo>
                  <a:lnTo>
                    <a:pt x="211524" y="384467"/>
                  </a:lnTo>
                  <a:lnTo>
                    <a:pt x="211446" y="384545"/>
                  </a:lnTo>
                  <a:lnTo>
                    <a:pt x="211391" y="384638"/>
                  </a:lnTo>
                  <a:lnTo>
                    <a:pt x="211358" y="384835"/>
                  </a:lnTo>
                  <a:lnTo>
                    <a:pt x="211347" y="385071"/>
                  </a:lnTo>
                  <a:lnTo>
                    <a:pt x="211369" y="385312"/>
                  </a:lnTo>
                  <a:lnTo>
                    <a:pt x="211380" y="385489"/>
                  </a:lnTo>
                  <a:lnTo>
                    <a:pt x="211402" y="385676"/>
                  </a:lnTo>
                  <a:lnTo>
                    <a:pt x="211424" y="385847"/>
                  </a:lnTo>
                  <a:lnTo>
                    <a:pt x="211424" y="386048"/>
                  </a:lnTo>
                  <a:lnTo>
                    <a:pt x="211369" y="386190"/>
                  </a:lnTo>
                  <a:lnTo>
                    <a:pt x="211248" y="386360"/>
                  </a:lnTo>
                  <a:lnTo>
                    <a:pt x="211082" y="386590"/>
                  </a:lnTo>
                  <a:lnTo>
                    <a:pt x="210994" y="386832"/>
                  </a:lnTo>
                  <a:lnTo>
                    <a:pt x="210994" y="387113"/>
                  </a:lnTo>
                  <a:lnTo>
                    <a:pt x="211038" y="387227"/>
                  </a:lnTo>
                  <a:lnTo>
                    <a:pt x="211203" y="387297"/>
                  </a:lnTo>
                  <a:lnTo>
                    <a:pt x="211590" y="387389"/>
                  </a:lnTo>
                  <a:lnTo>
                    <a:pt x="212042" y="387425"/>
                  </a:lnTo>
                  <a:lnTo>
                    <a:pt x="212108" y="387454"/>
                  </a:lnTo>
                  <a:lnTo>
                    <a:pt x="212307" y="387647"/>
                  </a:lnTo>
                  <a:lnTo>
                    <a:pt x="212605" y="387819"/>
                  </a:lnTo>
                  <a:lnTo>
                    <a:pt x="212892" y="387942"/>
                  </a:lnTo>
                  <a:lnTo>
                    <a:pt x="213145" y="388104"/>
                  </a:lnTo>
                  <a:lnTo>
                    <a:pt x="213245" y="388217"/>
                  </a:lnTo>
                  <a:lnTo>
                    <a:pt x="213366" y="388424"/>
                  </a:lnTo>
                  <a:lnTo>
                    <a:pt x="213443" y="388598"/>
                  </a:lnTo>
                  <a:lnTo>
                    <a:pt x="213465" y="388781"/>
                  </a:lnTo>
                  <a:lnTo>
                    <a:pt x="213476" y="388979"/>
                  </a:lnTo>
                  <a:lnTo>
                    <a:pt x="213476" y="389274"/>
                  </a:lnTo>
                  <a:lnTo>
                    <a:pt x="213465" y="389677"/>
                  </a:lnTo>
                  <a:lnTo>
                    <a:pt x="213498" y="389910"/>
                  </a:lnTo>
                  <a:lnTo>
                    <a:pt x="213576" y="390041"/>
                  </a:lnTo>
                  <a:lnTo>
                    <a:pt x="213631" y="390209"/>
                  </a:lnTo>
                  <a:lnTo>
                    <a:pt x="213587" y="391130"/>
                  </a:lnTo>
                  <a:lnTo>
                    <a:pt x="213631" y="391898"/>
                  </a:lnTo>
                  <a:lnTo>
                    <a:pt x="213796" y="392145"/>
                  </a:lnTo>
                  <a:lnTo>
                    <a:pt x="213973" y="392311"/>
                  </a:lnTo>
                  <a:lnTo>
                    <a:pt x="214182" y="392437"/>
                  </a:lnTo>
                  <a:lnTo>
                    <a:pt x="214348" y="392574"/>
                  </a:lnTo>
                  <a:lnTo>
                    <a:pt x="214635" y="393274"/>
                  </a:lnTo>
                  <a:lnTo>
                    <a:pt x="214778" y="393811"/>
                  </a:lnTo>
                  <a:lnTo>
                    <a:pt x="214811" y="393858"/>
                  </a:lnTo>
                  <a:lnTo>
                    <a:pt x="215209" y="394127"/>
                  </a:lnTo>
                  <a:lnTo>
                    <a:pt x="215771" y="394473"/>
                  </a:lnTo>
                  <a:lnTo>
                    <a:pt x="215870" y="394623"/>
                  </a:lnTo>
                  <a:lnTo>
                    <a:pt x="215926" y="394822"/>
                  </a:lnTo>
                  <a:lnTo>
                    <a:pt x="216047" y="395213"/>
                  </a:lnTo>
                  <a:lnTo>
                    <a:pt x="216135" y="395239"/>
                  </a:lnTo>
                  <a:lnTo>
                    <a:pt x="216157" y="395247"/>
                  </a:lnTo>
                  <a:lnTo>
                    <a:pt x="216466" y="395336"/>
                  </a:lnTo>
                  <a:lnTo>
                    <a:pt x="216610" y="395475"/>
                  </a:lnTo>
                  <a:lnTo>
                    <a:pt x="217084" y="396010"/>
                  </a:lnTo>
                  <a:lnTo>
                    <a:pt x="217272" y="396206"/>
                  </a:lnTo>
                  <a:lnTo>
                    <a:pt x="217514" y="396343"/>
                  </a:lnTo>
                  <a:lnTo>
                    <a:pt x="217790" y="396385"/>
                  </a:lnTo>
                  <a:lnTo>
                    <a:pt x="217978" y="396438"/>
                  </a:lnTo>
                  <a:lnTo>
                    <a:pt x="218154" y="396543"/>
                  </a:lnTo>
                  <a:lnTo>
                    <a:pt x="218375" y="396818"/>
                  </a:lnTo>
                  <a:lnTo>
                    <a:pt x="218474" y="396932"/>
                  </a:lnTo>
                  <a:lnTo>
                    <a:pt x="218717" y="397236"/>
                  </a:lnTo>
                  <a:lnTo>
                    <a:pt x="218849" y="397395"/>
                  </a:lnTo>
                  <a:lnTo>
                    <a:pt x="219081" y="397671"/>
                  </a:lnTo>
                  <a:lnTo>
                    <a:pt x="219235" y="397837"/>
                  </a:lnTo>
                  <a:lnTo>
                    <a:pt x="219412" y="398062"/>
                  </a:lnTo>
                  <a:lnTo>
                    <a:pt x="219544" y="398305"/>
                  </a:lnTo>
                  <a:lnTo>
                    <a:pt x="219622" y="398534"/>
                  </a:lnTo>
                  <a:lnTo>
                    <a:pt x="219677" y="398867"/>
                  </a:lnTo>
                  <a:lnTo>
                    <a:pt x="219699" y="399031"/>
                  </a:lnTo>
                  <a:lnTo>
                    <a:pt x="219831" y="399439"/>
                  </a:lnTo>
                  <a:lnTo>
                    <a:pt x="219842" y="399545"/>
                  </a:lnTo>
                  <a:lnTo>
                    <a:pt x="219909" y="399909"/>
                  </a:lnTo>
                  <a:lnTo>
                    <a:pt x="219864" y="400309"/>
                  </a:lnTo>
                  <a:lnTo>
                    <a:pt x="219942" y="400573"/>
                  </a:lnTo>
                  <a:lnTo>
                    <a:pt x="220085" y="400660"/>
                  </a:lnTo>
                  <a:lnTo>
                    <a:pt x="220328" y="400809"/>
                  </a:lnTo>
                  <a:lnTo>
                    <a:pt x="220482" y="401008"/>
                  </a:lnTo>
                  <a:lnTo>
                    <a:pt x="220692" y="401234"/>
                  </a:lnTo>
                  <a:lnTo>
                    <a:pt x="220935" y="401400"/>
                  </a:lnTo>
                  <a:lnTo>
                    <a:pt x="221166" y="401489"/>
                  </a:lnTo>
                  <a:lnTo>
                    <a:pt x="221464" y="401568"/>
                  </a:lnTo>
                  <a:lnTo>
                    <a:pt x="221586" y="401678"/>
                  </a:lnTo>
                  <a:lnTo>
                    <a:pt x="221597" y="401725"/>
                  </a:lnTo>
                  <a:lnTo>
                    <a:pt x="221641" y="401914"/>
                  </a:lnTo>
                  <a:lnTo>
                    <a:pt x="221850" y="402273"/>
                  </a:lnTo>
                  <a:lnTo>
                    <a:pt x="221983" y="402416"/>
                  </a:lnTo>
                  <a:lnTo>
                    <a:pt x="222170" y="402530"/>
                  </a:lnTo>
                  <a:lnTo>
                    <a:pt x="222303" y="402581"/>
                  </a:lnTo>
                  <a:lnTo>
                    <a:pt x="222490" y="402657"/>
                  </a:lnTo>
                  <a:lnTo>
                    <a:pt x="222579" y="402717"/>
                  </a:lnTo>
                  <a:lnTo>
                    <a:pt x="222810" y="403028"/>
                  </a:lnTo>
                  <a:lnTo>
                    <a:pt x="222854" y="403094"/>
                  </a:lnTo>
                  <a:lnTo>
                    <a:pt x="223285" y="403421"/>
                  </a:lnTo>
                  <a:lnTo>
                    <a:pt x="223505" y="403551"/>
                  </a:lnTo>
                  <a:lnTo>
                    <a:pt x="223704" y="403604"/>
                  </a:lnTo>
                  <a:lnTo>
                    <a:pt x="223913" y="403710"/>
                  </a:lnTo>
                  <a:lnTo>
                    <a:pt x="224079" y="403903"/>
                  </a:lnTo>
                  <a:lnTo>
                    <a:pt x="224234" y="404016"/>
                  </a:lnTo>
                  <a:lnTo>
                    <a:pt x="224432" y="404100"/>
                  </a:lnTo>
                  <a:lnTo>
                    <a:pt x="224443" y="404108"/>
                  </a:lnTo>
                  <a:lnTo>
                    <a:pt x="224587" y="404281"/>
                  </a:lnTo>
                  <a:lnTo>
                    <a:pt x="224697" y="404421"/>
                  </a:lnTo>
                  <a:lnTo>
                    <a:pt x="224895" y="404466"/>
                  </a:lnTo>
                  <a:lnTo>
                    <a:pt x="224984" y="404475"/>
                  </a:lnTo>
                  <a:lnTo>
                    <a:pt x="225050" y="404483"/>
                  </a:lnTo>
                  <a:lnTo>
                    <a:pt x="225193" y="404580"/>
                  </a:lnTo>
                  <a:lnTo>
                    <a:pt x="225359" y="404662"/>
                  </a:lnTo>
                  <a:lnTo>
                    <a:pt x="225535" y="404695"/>
                  </a:lnTo>
                  <a:lnTo>
                    <a:pt x="225745" y="404854"/>
                  </a:lnTo>
                  <a:lnTo>
                    <a:pt x="225999" y="405025"/>
                  </a:lnTo>
                  <a:lnTo>
                    <a:pt x="226175" y="405091"/>
                  </a:lnTo>
                  <a:lnTo>
                    <a:pt x="226440" y="405131"/>
                  </a:lnTo>
                  <a:lnTo>
                    <a:pt x="226672" y="405234"/>
                  </a:lnTo>
                  <a:lnTo>
                    <a:pt x="227135" y="405433"/>
                  </a:lnTo>
                  <a:lnTo>
                    <a:pt x="227323" y="405511"/>
                  </a:lnTo>
                  <a:lnTo>
                    <a:pt x="227411" y="405532"/>
                  </a:lnTo>
                  <a:lnTo>
                    <a:pt x="227477" y="405548"/>
                  </a:lnTo>
                  <a:lnTo>
                    <a:pt x="227786" y="405418"/>
                  </a:lnTo>
                  <a:lnTo>
                    <a:pt x="228007" y="405168"/>
                  </a:lnTo>
                  <a:lnTo>
                    <a:pt x="228117" y="405021"/>
                  </a:lnTo>
                  <a:lnTo>
                    <a:pt x="228227" y="405011"/>
                  </a:lnTo>
                  <a:lnTo>
                    <a:pt x="228294" y="405005"/>
                  </a:lnTo>
                  <a:lnTo>
                    <a:pt x="228459" y="405017"/>
                  </a:lnTo>
                  <a:lnTo>
                    <a:pt x="228658" y="405140"/>
                  </a:lnTo>
                  <a:lnTo>
                    <a:pt x="228923" y="405357"/>
                  </a:lnTo>
                  <a:lnTo>
                    <a:pt x="229220" y="405524"/>
                  </a:lnTo>
                  <a:lnTo>
                    <a:pt x="229507" y="405536"/>
                  </a:lnTo>
                  <a:lnTo>
                    <a:pt x="229695" y="405601"/>
                  </a:lnTo>
                  <a:lnTo>
                    <a:pt x="229893" y="405694"/>
                  </a:lnTo>
                  <a:lnTo>
                    <a:pt x="230169" y="405768"/>
                  </a:lnTo>
                  <a:lnTo>
                    <a:pt x="230633" y="406022"/>
                  </a:lnTo>
                  <a:lnTo>
                    <a:pt x="230754" y="406117"/>
                  </a:lnTo>
                  <a:lnTo>
                    <a:pt x="230787" y="406152"/>
                  </a:lnTo>
                  <a:lnTo>
                    <a:pt x="230898" y="406181"/>
                  </a:lnTo>
                  <a:lnTo>
                    <a:pt x="231217" y="406184"/>
                  </a:lnTo>
                  <a:lnTo>
                    <a:pt x="231273" y="406184"/>
                  </a:lnTo>
                  <a:lnTo>
                    <a:pt x="231692" y="406156"/>
                  </a:lnTo>
                  <a:lnTo>
                    <a:pt x="231979" y="406173"/>
                  </a:lnTo>
                  <a:lnTo>
                    <a:pt x="232343" y="406156"/>
                  </a:lnTo>
                  <a:lnTo>
                    <a:pt x="232674" y="406075"/>
                  </a:lnTo>
                  <a:lnTo>
                    <a:pt x="233005" y="405999"/>
                  </a:lnTo>
                  <a:lnTo>
                    <a:pt x="233402" y="406007"/>
                  </a:lnTo>
                  <a:lnTo>
                    <a:pt x="233733" y="406014"/>
                  </a:lnTo>
                  <a:lnTo>
                    <a:pt x="233887" y="406016"/>
                  </a:lnTo>
                  <a:lnTo>
                    <a:pt x="234263" y="405988"/>
                  </a:lnTo>
                  <a:lnTo>
                    <a:pt x="234307" y="405989"/>
                  </a:lnTo>
                  <a:lnTo>
                    <a:pt x="234406" y="405994"/>
                  </a:lnTo>
                  <a:lnTo>
                    <a:pt x="234472" y="406053"/>
                  </a:lnTo>
                  <a:lnTo>
                    <a:pt x="234549" y="406282"/>
                  </a:lnTo>
                  <a:lnTo>
                    <a:pt x="234737" y="407108"/>
                  </a:lnTo>
                  <a:lnTo>
                    <a:pt x="234825" y="407284"/>
                  </a:lnTo>
                  <a:lnTo>
                    <a:pt x="235134" y="407447"/>
                  </a:lnTo>
                  <a:lnTo>
                    <a:pt x="235388" y="407647"/>
                  </a:lnTo>
                  <a:lnTo>
                    <a:pt x="235686" y="407915"/>
                  </a:lnTo>
                  <a:lnTo>
                    <a:pt x="235884" y="408038"/>
                  </a:lnTo>
                  <a:lnTo>
                    <a:pt x="236171" y="408170"/>
                  </a:lnTo>
                  <a:lnTo>
                    <a:pt x="236513" y="408325"/>
                  </a:lnTo>
                  <a:lnTo>
                    <a:pt x="236712" y="408406"/>
                  </a:lnTo>
                  <a:lnTo>
                    <a:pt x="236899" y="408489"/>
                  </a:lnTo>
                  <a:lnTo>
                    <a:pt x="237076" y="408548"/>
                  </a:lnTo>
                  <a:lnTo>
                    <a:pt x="237230" y="408619"/>
                  </a:lnTo>
                  <a:lnTo>
                    <a:pt x="237341" y="408741"/>
                  </a:lnTo>
                  <a:lnTo>
                    <a:pt x="237352" y="408877"/>
                  </a:lnTo>
                  <a:lnTo>
                    <a:pt x="237297" y="408993"/>
                  </a:lnTo>
                  <a:lnTo>
                    <a:pt x="237219" y="409238"/>
                  </a:lnTo>
                  <a:lnTo>
                    <a:pt x="236756" y="409952"/>
                  </a:lnTo>
                  <a:lnTo>
                    <a:pt x="236646" y="410169"/>
                  </a:lnTo>
                  <a:lnTo>
                    <a:pt x="236304" y="410390"/>
                  </a:lnTo>
                  <a:lnTo>
                    <a:pt x="236171" y="410499"/>
                  </a:lnTo>
                  <a:lnTo>
                    <a:pt x="235918" y="410916"/>
                  </a:lnTo>
                  <a:lnTo>
                    <a:pt x="235741" y="411220"/>
                  </a:lnTo>
                  <a:lnTo>
                    <a:pt x="235542" y="411472"/>
                  </a:lnTo>
                  <a:lnTo>
                    <a:pt x="235267" y="412233"/>
                  </a:lnTo>
                  <a:lnTo>
                    <a:pt x="235233" y="412689"/>
                  </a:lnTo>
                  <a:lnTo>
                    <a:pt x="235255" y="412990"/>
                  </a:lnTo>
                  <a:lnTo>
                    <a:pt x="235476" y="413346"/>
                  </a:lnTo>
                  <a:lnTo>
                    <a:pt x="235520" y="413611"/>
                  </a:lnTo>
                  <a:lnTo>
                    <a:pt x="235498" y="413801"/>
                  </a:lnTo>
                  <a:lnTo>
                    <a:pt x="235300" y="414085"/>
                  </a:lnTo>
                  <a:lnTo>
                    <a:pt x="235145" y="414269"/>
                  </a:lnTo>
                  <a:lnTo>
                    <a:pt x="235035" y="414503"/>
                  </a:lnTo>
                  <a:lnTo>
                    <a:pt x="235002" y="414721"/>
                  </a:lnTo>
                  <a:lnTo>
                    <a:pt x="234914" y="414999"/>
                  </a:lnTo>
                  <a:lnTo>
                    <a:pt x="234847" y="415106"/>
                  </a:lnTo>
                  <a:lnTo>
                    <a:pt x="234847" y="415116"/>
                  </a:lnTo>
                  <a:lnTo>
                    <a:pt x="234527" y="415581"/>
                  </a:lnTo>
                  <a:lnTo>
                    <a:pt x="234307" y="415765"/>
                  </a:lnTo>
                  <a:lnTo>
                    <a:pt x="234064" y="415900"/>
                  </a:lnTo>
                  <a:lnTo>
                    <a:pt x="233843" y="416028"/>
                  </a:lnTo>
                  <a:lnTo>
                    <a:pt x="233281" y="416337"/>
                  </a:lnTo>
                  <a:lnTo>
                    <a:pt x="232652" y="416894"/>
                  </a:lnTo>
                  <a:lnTo>
                    <a:pt x="231946" y="417273"/>
                  </a:lnTo>
                  <a:lnTo>
                    <a:pt x="231714" y="417395"/>
                  </a:lnTo>
                  <a:lnTo>
                    <a:pt x="231195" y="417627"/>
                  </a:lnTo>
                  <a:lnTo>
                    <a:pt x="230776" y="417816"/>
                  </a:lnTo>
                  <a:lnTo>
                    <a:pt x="229871" y="417916"/>
                  </a:lnTo>
                  <a:lnTo>
                    <a:pt x="229551" y="417921"/>
                  </a:lnTo>
                  <a:lnTo>
                    <a:pt x="229000" y="418013"/>
                  </a:lnTo>
                  <a:lnTo>
                    <a:pt x="228702" y="418217"/>
                  </a:lnTo>
                  <a:lnTo>
                    <a:pt x="228316" y="418651"/>
                  </a:lnTo>
                  <a:lnTo>
                    <a:pt x="228040" y="418926"/>
                  </a:lnTo>
                  <a:lnTo>
                    <a:pt x="227643" y="419194"/>
                  </a:lnTo>
                  <a:lnTo>
                    <a:pt x="227334" y="419365"/>
                  </a:lnTo>
                  <a:lnTo>
                    <a:pt x="227312" y="419390"/>
                  </a:lnTo>
                  <a:lnTo>
                    <a:pt x="227301" y="419459"/>
                  </a:lnTo>
                  <a:lnTo>
                    <a:pt x="227378" y="419571"/>
                  </a:lnTo>
                  <a:lnTo>
                    <a:pt x="227488" y="419727"/>
                  </a:lnTo>
                  <a:lnTo>
                    <a:pt x="227588" y="419919"/>
                  </a:lnTo>
                  <a:lnTo>
                    <a:pt x="227687" y="420138"/>
                  </a:lnTo>
                  <a:lnTo>
                    <a:pt x="227819" y="420338"/>
                  </a:lnTo>
                  <a:lnTo>
                    <a:pt x="227874" y="420458"/>
                  </a:lnTo>
                  <a:lnTo>
                    <a:pt x="227874" y="420458"/>
                  </a:lnTo>
                  <a:lnTo>
                    <a:pt x="227985" y="420579"/>
                  </a:lnTo>
                  <a:lnTo>
                    <a:pt x="228338" y="420876"/>
                  </a:lnTo>
                  <a:lnTo>
                    <a:pt x="228702" y="421124"/>
                  </a:lnTo>
                  <a:lnTo>
                    <a:pt x="229033" y="421392"/>
                  </a:lnTo>
                  <a:lnTo>
                    <a:pt x="229298" y="421688"/>
                  </a:lnTo>
                  <a:lnTo>
                    <a:pt x="229452" y="422032"/>
                  </a:lnTo>
                  <a:lnTo>
                    <a:pt x="229529" y="422386"/>
                  </a:lnTo>
                  <a:lnTo>
                    <a:pt x="229640" y="422750"/>
                  </a:lnTo>
                  <a:lnTo>
                    <a:pt x="229827" y="423028"/>
                  </a:lnTo>
                  <a:lnTo>
                    <a:pt x="230158" y="423341"/>
                  </a:lnTo>
                  <a:lnTo>
                    <a:pt x="230500" y="423495"/>
                  </a:lnTo>
                  <a:lnTo>
                    <a:pt x="230732" y="423603"/>
                  </a:lnTo>
                  <a:lnTo>
                    <a:pt x="231096" y="423762"/>
                  </a:lnTo>
                  <a:lnTo>
                    <a:pt x="231504" y="423951"/>
                  </a:lnTo>
                  <a:lnTo>
                    <a:pt x="231758" y="424064"/>
                  </a:lnTo>
                  <a:lnTo>
                    <a:pt x="232310" y="424148"/>
                  </a:lnTo>
                  <a:lnTo>
                    <a:pt x="232685" y="424281"/>
                  </a:lnTo>
                  <a:lnTo>
                    <a:pt x="233236" y="424755"/>
                  </a:lnTo>
                  <a:lnTo>
                    <a:pt x="233623" y="425086"/>
                  </a:lnTo>
                  <a:lnTo>
                    <a:pt x="233865" y="425287"/>
                  </a:lnTo>
                  <a:lnTo>
                    <a:pt x="234086" y="425480"/>
                  </a:lnTo>
                  <a:lnTo>
                    <a:pt x="234252" y="425619"/>
                  </a:lnTo>
                  <a:lnTo>
                    <a:pt x="234593" y="425985"/>
                  </a:lnTo>
                  <a:lnTo>
                    <a:pt x="235222" y="426550"/>
                  </a:lnTo>
                  <a:lnTo>
                    <a:pt x="235697" y="426986"/>
                  </a:lnTo>
                  <a:lnTo>
                    <a:pt x="235940" y="427129"/>
                  </a:lnTo>
                  <a:lnTo>
                    <a:pt x="236315" y="427284"/>
                  </a:lnTo>
                  <a:lnTo>
                    <a:pt x="236933" y="427534"/>
                  </a:lnTo>
                  <a:lnTo>
                    <a:pt x="237473" y="427717"/>
                  </a:lnTo>
                  <a:lnTo>
                    <a:pt x="237981" y="428080"/>
                  </a:lnTo>
                  <a:lnTo>
                    <a:pt x="238290" y="428294"/>
                  </a:lnTo>
                  <a:lnTo>
                    <a:pt x="238455" y="428597"/>
                  </a:lnTo>
                  <a:lnTo>
                    <a:pt x="238477" y="428918"/>
                  </a:lnTo>
                  <a:lnTo>
                    <a:pt x="238312" y="429441"/>
                  </a:lnTo>
                  <a:lnTo>
                    <a:pt x="238323" y="429707"/>
                  </a:lnTo>
                  <a:lnTo>
                    <a:pt x="238499" y="429959"/>
                  </a:lnTo>
                  <a:lnTo>
                    <a:pt x="238731" y="430049"/>
                  </a:lnTo>
                  <a:lnTo>
                    <a:pt x="239062" y="430147"/>
                  </a:lnTo>
                  <a:lnTo>
                    <a:pt x="239294" y="430357"/>
                  </a:lnTo>
                  <a:lnTo>
                    <a:pt x="239448" y="430554"/>
                  </a:lnTo>
                  <a:lnTo>
                    <a:pt x="239591" y="430742"/>
                  </a:lnTo>
                  <a:lnTo>
                    <a:pt x="239801" y="430948"/>
                  </a:lnTo>
                  <a:lnTo>
                    <a:pt x="239845" y="431077"/>
                  </a:lnTo>
                  <a:lnTo>
                    <a:pt x="239889" y="431343"/>
                  </a:lnTo>
                  <a:lnTo>
                    <a:pt x="239912" y="431627"/>
                  </a:lnTo>
                  <a:lnTo>
                    <a:pt x="239812" y="432094"/>
                  </a:lnTo>
                  <a:lnTo>
                    <a:pt x="240022" y="432566"/>
                  </a:lnTo>
                  <a:lnTo>
                    <a:pt x="240165" y="432675"/>
                  </a:lnTo>
                  <a:lnTo>
                    <a:pt x="240375" y="432723"/>
                  </a:lnTo>
                  <a:lnTo>
                    <a:pt x="240629" y="432810"/>
                  </a:lnTo>
                  <a:lnTo>
                    <a:pt x="240838" y="432900"/>
                  </a:lnTo>
                  <a:lnTo>
                    <a:pt x="240927" y="432935"/>
                  </a:lnTo>
                  <a:lnTo>
                    <a:pt x="241180" y="432901"/>
                  </a:lnTo>
                  <a:lnTo>
                    <a:pt x="241412" y="432872"/>
                  </a:lnTo>
                  <a:lnTo>
                    <a:pt x="241622" y="432880"/>
                  </a:lnTo>
                  <a:lnTo>
                    <a:pt x="241975" y="433167"/>
                  </a:lnTo>
                  <a:lnTo>
                    <a:pt x="242262" y="433300"/>
                  </a:lnTo>
                  <a:lnTo>
                    <a:pt x="242570" y="433465"/>
                  </a:lnTo>
                  <a:lnTo>
                    <a:pt x="242747" y="433756"/>
                  </a:lnTo>
                  <a:lnTo>
                    <a:pt x="242935" y="433952"/>
                  </a:lnTo>
                  <a:lnTo>
                    <a:pt x="243056" y="434047"/>
                  </a:lnTo>
                  <a:lnTo>
                    <a:pt x="243343" y="434133"/>
                  </a:lnTo>
                  <a:lnTo>
                    <a:pt x="243806" y="434414"/>
                  </a:lnTo>
                  <a:lnTo>
                    <a:pt x="244192" y="434579"/>
                  </a:lnTo>
                  <a:lnTo>
                    <a:pt x="244269" y="434662"/>
                  </a:lnTo>
                  <a:lnTo>
                    <a:pt x="244347" y="434850"/>
                  </a:lnTo>
                  <a:lnTo>
                    <a:pt x="244479" y="435029"/>
                  </a:lnTo>
                  <a:lnTo>
                    <a:pt x="244656" y="435125"/>
                  </a:lnTo>
                  <a:lnTo>
                    <a:pt x="245009" y="435277"/>
                  </a:lnTo>
                  <a:lnTo>
                    <a:pt x="245108" y="435320"/>
                  </a:lnTo>
                  <a:lnTo>
                    <a:pt x="245130" y="435335"/>
                  </a:lnTo>
                  <a:lnTo>
                    <a:pt x="245340" y="435477"/>
                  </a:lnTo>
                  <a:lnTo>
                    <a:pt x="245604" y="435662"/>
                  </a:lnTo>
                  <a:lnTo>
                    <a:pt x="245847" y="435843"/>
                  </a:lnTo>
                  <a:lnTo>
                    <a:pt x="246057" y="435893"/>
                  </a:lnTo>
                  <a:lnTo>
                    <a:pt x="246233" y="435909"/>
                  </a:lnTo>
                  <a:lnTo>
                    <a:pt x="246807" y="435869"/>
                  </a:lnTo>
                  <a:lnTo>
                    <a:pt x="247083" y="435805"/>
                  </a:lnTo>
                  <a:lnTo>
                    <a:pt x="247546" y="435823"/>
                  </a:lnTo>
                  <a:lnTo>
                    <a:pt x="247723" y="435850"/>
                  </a:lnTo>
                  <a:lnTo>
                    <a:pt x="247944" y="435885"/>
                  </a:lnTo>
                  <a:lnTo>
                    <a:pt x="248208" y="436011"/>
                  </a:lnTo>
                  <a:lnTo>
                    <a:pt x="248528" y="436302"/>
                  </a:lnTo>
                  <a:lnTo>
                    <a:pt x="248617" y="436415"/>
                  </a:lnTo>
                  <a:lnTo>
                    <a:pt x="248826" y="436706"/>
                  </a:lnTo>
                  <a:lnTo>
                    <a:pt x="249047" y="436938"/>
                  </a:lnTo>
                  <a:lnTo>
                    <a:pt x="249400" y="437201"/>
                  </a:lnTo>
                  <a:lnTo>
                    <a:pt x="249610" y="437323"/>
                  </a:lnTo>
                  <a:lnTo>
                    <a:pt x="250040" y="437475"/>
                  </a:lnTo>
                  <a:lnTo>
                    <a:pt x="250327" y="437543"/>
                  </a:lnTo>
                  <a:lnTo>
                    <a:pt x="250724" y="437708"/>
                  </a:lnTo>
                  <a:lnTo>
                    <a:pt x="250801" y="437817"/>
                  </a:lnTo>
                  <a:lnTo>
                    <a:pt x="250856" y="438243"/>
                  </a:lnTo>
                  <a:lnTo>
                    <a:pt x="250967" y="438935"/>
                  </a:lnTo>
                  <a:lnTo>
                    <a:pt x="251110" y="439574"/>
                  </a:lnTo>
                  <a:lnTo>
                    <a:pt x="251253" y="440085"/>
                  </a:lnTo>
                  <a:lnTo>
                    <a:pt x="251242" y="440409"/>
                  </a:lnTo>
                  <a:lnTo>
                    <a:pt x="251176" y="440964"/>
                  </a:lnTo>
                  <a:lnTo>
                    <a:pt x="251176" y="441559"/>
                  </a:lnTo>
                  <a:lnTo>
                    <a:pt x="251242" y="441892"/>
                  </a:lnTo>
                  <a:lnTo>
                    <a:pt x="251364" y="442182"/>
                  </a:lnTo>
                  <a:lnTo>
                    <a:pt x="251617" y="442383"/>
                  </a:lnTo>
                  <a:lnTo>
                    <a:pt x="251783" y="442516"/>
                  </a:lnTo>
                  <a:lnTo>
                    <a:pt x="252004" y="442688"/>
                  </a:lnTo>
                  <a:lnTo>
                    <a:pt x="252335" y="442842"/>
                  </a:lnTo>
                  <a:lnTo>
                    <a:pt x="252522" y="442928"/>
                  </a:lnTo>
                  <a:lnTo>
                    <a:pt x="252633" y="443026"/>
                  </a:lnTo>
                  <a:lnTo>
                    <a:pt x="253052" y="443671"/>
                  </a:lnTo>
                  <a:lnTo>
                    <a:pt x="253350" y="443955"/>
                  </a:lnTo>
                  <a:lnTo>
                    <a:pt x="253548" y="444087"/>
                  </a:lnTo>
                  <a:lnTo>
                    <a:pt x="253868" y="444245"/>
                  </a:lnTo>
                  <a:lnTo>
                    <a:pt x="254199" y="444377"/>
                  </a:lnTo>
                  <a:lnTo>
                    <a:pt x="254453" y="444479"/>
                  </a:lnTo>
                  <a:lnTo>
                    <a:pt x="254608" y="444538"/>
                  </a:lnTo>
                  <a:lnTo>
                    <a:pt x="254762" y="444526"/>
                  </a:lnTo>
                  <a:lnTo>
                    <a:pt x="254839" y="444529"/>
                  </a:lnTo>
                  <a:lnTo>
                    <a:pt x="255016" y="444489"/>
                  </a:lnTo>
                  <a:lnTo>
                    <a:pt x="255192" y="444397"/>
                  </a:lnTo>
                  <a:lnTo>
                    <a:pt x="255446" y="444117"/>
                  </a:lnTo>
                  <a:lnTo>
                    <a:pt x="255534" y="443959"/>
                  </a:lnTo>
                  <a:lnTo>
                    <a:pt x="255799" y="443527"/>
                  </a:lnTo>
                  <a:lnTo>
                    <a:pt x="255942" y="443283"/>
                  </a:lnTo>
                  <a:lnTo>
                    <a:pt x="256097" y="442924"/>
                  </a:lnTo>
                  <a:lnTo>
                    <a:pt x="256207" y="442650"/>
                  </a:lnTo>
                  <a:lnTo>
                    <a:pt x="256296" y="442439"/>
                  </a:lnTo>
                  <a:lnTo>
                    <a:pt x="256362" y="441867"/>
                  </a:lnTo>
                  <a:lnTo>
                    <a:pt x="256174" y="441316"/>
                  </a:lnTo>
                  <a:lnTo>
                    <a:pt x="256031" y="441021"/>
                  </a:lnTo>
                  <a:lnTo>
                    <a:pt x="256031" y="440781"/>
                  </a:lnTo>
                  <a:lnTo>
                    <a:pt x="256042" y="440559"/>
                  </a:lnTo>
                  <a:lnTo>
                    <a:pt x="255722" y="440129"/>
                  </a:lnTo>
                  <a:lnTo>
                    <a:pt x="255733" y="439861"/>
                  </a:lnTo>
                  <a:lnTo>
                    <a:pt x="255821" y="439531"/>
                  </a:lnTo>
                  <a:lnTo>
                    <a:pt x="256086" y="438886"/>
                  </a:lnTo>
                  <a:lnTo>
                    <a:pt x="256196" y="438733"/>
                  </a:lnTo>
                  <a:lnTo>
                    <a:pt x="256307" y="438565"/>
                  </a:lnTo>
                  <a:lnTo>
                    <a:pt x="256329" y="438341"/>
                  </a:lnTo>
                  <a:lnTo>
                    <a:pt x="256428" y="438072"/>
                  </a:lnTo>
                  <a:lnTo>
                    <a:pt x="256461" y="437955"/>
                  </a:lnTo>
                  <a:lnTo>
                    <a:pt x="256527" y="437789"/>
                  </a:lnTo>
                  <a:lnTo>
                    <a:pt x="256538" y="437613"/>
                  </a:lnTo>
                  <a:lnTo>
                    <a:pt x="256560" y="437394"/>
                  </a:lnTo>
                  <a:lnTo>
                    <a:pt x="256582" y="437137"/>
                  </a:lnTo>
                  <a:lnTo>
                    <a:pt x="256605" y="436917"/>
                  </a:lnTo>
                  <a:lnTo>
                    <a:pt x="256638" y="436839"/>
                  </a:lnTo>
                  <a:lnTo>
                    <a:pt x="256660" y="436781"/>
                  </a:lnTo>
                  <a:lnTo>
                    <a:pt x="256759" y="436649"/>
                  </a:lnTo>
                  <a:lnTo>
                    <a:pt x="256902" y="436550"/>
                  </a:lnTo>
                  <a:lnTo>
                    <a:pt x="257035" y="436499"/>
                  </a:lnTo>
                  <a:lnTo>
                    <a:pt x="257156" y="436500"/>
                  </a:lnTo>
                  <a:lnTo>
                    <a:pt x="257266" y="436501"/>
                  </a:lnTo>
                  <a:lnTo>
                    <a:pt x="257476" y="436503"/>
                  </a:lnTo>
                  <a:lnTo>
                    <a:pt x="257586" y="436751"/>
                  </a:lnTo>
                  <a:lnTo>
                    <a:pt x="257653" y="436823"/>
                  </a:lnTo>
                  <a:lnTo>
                    <a:pt x="257840" y="437051"/>
                  </a:lnTo>
                  <a:lnTo>
                    <a:pt x="257917" y="437191"/>
                  </a:lnTo>
                  <a:lnTo>
                    <a:pt x="257951" y="437262"/>
                  </a:lnTo>
                  <a:lnTo>
                    <a:pt x="258017" y="437446"/>
                  </a:lnTo>
                  <a:lnTo>
                    <a:pt x="258149" y="438114"/>
                  </a:lnTo>
                  <a:lnTo>
                    <a:pt x="258182" y="438525"/>
                  </a:lnTo>
                  <a:lnTo>
                    <a:pt x="258248" y="438643"/>
                  </a:lnTo>
                  <a:lnTo>
                    <a:pt x="258326" y="438745"/>
                  </a:lnTo>
                  <a:lnTo>
                    <a:pt x="258657" y="438847"/>
                  </a:lnTo>
                  <a:lnTo>
                    <a:pt x="258988" y="439022"/>
                  </a:lnTo>
                  <a:lnTo>
                    <a:pt x="259065" y="439092"/>
                  </a:lnTo>
                  <a:lnTo>
                    <a:pt x="259109" y="439261"/>
                  </a:lnTo>
                  <a:lnTo>
                    <a:pt x="259363" y="439543"/>
                  </a:lnTo>
                  <a:lnTo>
                    <a:pt x="259363" y="439546"/>
                  </a:lnTo>
                  <a:lnTo>
                    <a:pt x="259429" y="439613"/>
                  </a:lnTo>
                  <a:lnTo>
                    <a:pt x="259639" y="439842"/>
                  </a:lnTo>
                  <a:lnTo>
                    <a:pt x="259815" y="439924"/>
                  </a:lnTo>
                  <a:lnTo>
                    <a:pt x="260047" y="440034"/>
                  </a:lnTo>
                  <a:lnTo>
                    <a:pt x="260466" y="440307"/>
                  </a:lnTo>
                  <a:lnTo>
                    <a:pt x="260488" y="440315"/>
                  </a:lnTo>
                  <a:lnTo>
                    <a:pt x="260576" y="440345"/>
                  </a:lnTo>
                  <a:lnTo>
                    <a:pt x="260709" y="440389"/>
                  </a:lnTo>
                  <a:lnTo>
                    <a:pt x="261216" y="440630"/>
                  </a:lnTo>
                  <a:lnTo>
                    <a:pt x="261360" y="440700"/>
                  </a:lnTo>
                  <a:lnTo>
                    <a:pt x="261558" y="440700"/>
                  </a:lnTo>
                  <a:lnTo>
                    <a:pt x="261845" y="440633"/>
                  </a:lnTo>
                  <a:lnTo>
                    <a:pt x="262000" y="440595"/>
                  </a:lnTo>
                  <a:lnTo>
                    <a:pt x="262143" y="440615"/>
                  </a:lnTo>
                  <a:lnTo>
                    <a:pt x="262220" y="440648"/>
                  </a:lnTo>
                  <a:lnTo>
                    <a:pt x="262386" y="440731"/>
                  </a:lnTo>
                  <a:lnTo>
                    <a:pt x="262496" y="440852"/>
                  </a:lnTo>
                  <a:lnTo>
                    <a:pt x="262529" y="440956"/>
                  </a:lnTo>
                  <a:lnTo>
                    <a:pt x="262540" y="441122"/>
                  </a:lnTo>
                  <a:lnTo>
                    <a:pt x="262618" y="441526"/>
                  </a:lnTo>
                  <a:lnTo>
                    <a:pt x="262783" y="442092"/>
                  </a:lnTo>
                  <a:lnTo>
                    <a:pt x="262849" y="442315"/>
                  </a:lnTo>
                  <a:lnTo>
                    <a:pt x="262926" y="442484"/>
                  </a:lnTo>
                  <a:lnTo>
                    <a:pt x="262982" y="442574"/>
                  </a:lnTo>
                  <a:lnTo>
                    <a:pt x="262993" y="442592"/>
                  </a:lnTo>
                  <a:lnTo>
                    <a:pt x="263004" y="442605"/>
                  </a:lnTo>
                  <a:lnTo>
                    <a:pt x="263015" y="442614"/>
                  </a:lnTo>
                  <a:lnTo>
                    <a:pt x="263268" y="442582"/>
                  </a:lnTo>
                  <a:lnTo>
                    <a:pt x="263467" y="442512"/>
                  </a:lnTo>
                  <a:lnTo>
                    <a:pt x="263688" y="442440"/>
                  </a:lnTo>
                  <a:lnTo>
                    <a:pt x="263853" y="442354"/>
                  </a:lnTo>
                  <a:lnTo>
                    <a:pt x="264008" y="442269"/>
                  </a:lnTo>
                  <a:lnTo>
                    <a:pt x="264129" y="442198"/>
                  </a:lnTo>
                  <a:lnTo>
                    <a:pt x="264250" y="442130"/>
                  </a:lnTo>
                  <a:lnTo>
                    <a:pt x="264537" y="442017"/>
                  </a:lnTo>
                  <a:lnTo>
                    <a:pt x="264780" y="441921"/>
                  </a:lnTo>
                  <a:lnTo>
                    <a:pt x="265409" y="441672"/>
                  </a:lnTo>
                  <a:lnTo>
                    <a:pt x="266435" y="441441"/>
                  </a:lnTo>
                  <a:lnTo>
                    <a:pt x="266920" y="441287"/>
                  </a:lnTo>
                  <a:lnTo>
                    <a:pt x="267207" y="441198"/>
                  </a:lnTo>
                  <a:lnTo>
                    <a:pt x="267351" y="441088"/>
                  </a:lnTo>
                  <a:lnTo>
                    <a:pt x="267351" y="441088"/>
                  </a:lnTo>
                  <a:lnTo>
                    <a:pt x="267472" y="440893"/>
                  </a:lnTo>
                  <a:lnTo>
                    <a:pt x="267516" y="440705"/>
                  </a:lnTo>
                  <a:lnTo>
                    <a:pt x="267560" y="440485"/>
                  </a:lnTo>
                  <a:lnTo>
                    <a:pt x="267560" y="440087"/>
                  </a:lnTo>
                  <a:lnTo>
                    <a:pt x="267593" y="439810"/>
                  </a:lnTo>
                  <a:lnTo>
                    <a:pt x="267737" y="439422"/>
                  </a:lnTo>
                  <a:lnTo>
                    <a:pt x="268035" y="438844"/>
                  </a:lnTo>
                  <a:lnTo>
                    <a:pt x="268200" y="438645"/>
                  </a:lnTo>
                  <a:lnTo>
                    <a:pt x="268333" y="438470"/>
                  </a:lnTo>
                  <a:lnTo>
                    <a:pt x="268586" y="438161"/>
                  </a:lnTo>
                  <a:lnTo>
                    <a:pt x="268664" y="438058"/>
                  </a:lnTo>
                  <a:lnTo>
                    <a:pt x="268763" y="437933"/>
                  </a:lnTo>
                  <a:lnTo>
                    <a:pt x="268840" y="437834"/>
                  </a:lnTo>
                  <a:lnTo>
                    <a:pt x="268906" y="437749"/>
                  </a:lnTo>
                  <a:lnTo>
                    <a:pt x="269193" y="437509"/>
                  </a:lnTo>
                  <a:lnTo>
                    <a:pt x="269193" y="437508"/>
                  </a:lnTo>
                  <a:lnTo>
                    <a:pt x="269193" y="437508"/>
                  </a:lnTo>
                  <a:lnTo>
                    <a:pt x="269204" y="437509"/>
                  </a:lnTo>
                  <a:lnTo>
                    <a:pt x="269204" y="437510"/>
                  </a:lnTo>
                  <a:lnTo>
                    <a:pt x="269248" y="437517"/>
                  </a:lnTo>
                  <a:lnTo>
                    <a:pt x="269282" y="437521"/>
                  </a:lnTo>
                  <a:lnTo>
                    <a:pt x="269292" y="437523"/>
                  </a:lnTo>
                  <a:lnTo>
                    <a:pt x="269337" y="437529"/>
                  </a:lnTo>
                  <a:lnTo>
                    <a:pt x="269392" y="437539"/>
                  </a:lnTo>
                  <a:lnTo>
                    <a:pt x="269392" y="437539"/>
                  </a:lnTo>
                  <a:lnTo>
                    <a:pt x="269436" y="437537"/>
                  </a:lnTo>
                  <a:lnTo>
                    <a:pt x="269480" y="437535"/>
                  </a:lnTo>
                  <a:lnTo>
                    <a:pt x="269524" y="437534"/>
                  </a:lnTo>
                  <a:lnTo>
                    <a:pt x="269546" y="437533"/>
                  </a:lnTo>
                  <a:lnTo>
                    <a:pt x="269590" y="437531"/>
                  </a:lnTo>
                  <a:lnTo>
                    <a:pt x="269767" y="437524"/>
                  </a:lnTo>
                  <a:lnTo>
                    <a:pt x="269954" y="437488"/>
                  </a:lnTo>
                  <a:lnTo>
                    <a:pt x="270131" y="437454"/>
                  </a:lnTo>
                  <a:lnTo>
                    <a:pt x="270164" y="437439"/>
                  </a:lnTo>
                  <a:lnTo>
                    <a:pt x="270307" y="437368"/>
                  </a:lnTo>
                  <a:lnTo>
                    <a:pt x="270307" y="437366"/>
                  </a:lnTo>
                  <a:lnTo>
                    <a:pt x="270330" y="437357"/>
                  </a:lnTo>
                  <a:lnTo>
                    <a:pt x="270341" y="437351"/>
                  </a:lnTo>
                  <a:lnTo>
                    <a:pt x="270341" y="437349"/>
                  </a:lnTo>
                  <a:lnTo>
                    <a:pt x="270352" y="437348"/>
                  </a:lnTo>
                  <a:lnTo>
                    <a:pt x="270352" y="437347"/>
                  </a:lnTo>
                  <a:lnTo>
                    <a:pt x="270352" y="437347"/>
                  </a:lnTo>
                  <a:lnTo>
                    <a:pt x="270407" y="437344"/>
                  </a:lnTo>
                  <a:lnTo>
                    <a:pt x="270462" y="437341"/>
                  </a:lnTo>
                  <a:lnTo>
                    <a:pt x="270495" y="437352"/>
                  </a:lnTo>
                  <a:lnTo>
                    <a:pt x="270605" y="437396"/>
                  </a:lnTo>
                  <a:lnTo>
                    <a:pt x="270815" y="437477"/>
                  </a:lnTo>
                  <a:lnTo>
                    <a:pt x="270837" y="437479"/>
                  </a:lnTo>
                  <a:lnTo>
                    <a:pt x="271003" y="437502"/>
                  </a:lnTo>
                  <a:lnTo>
                    <a:pt x="271378" y="437553"/>
                  </a:lnTo>
                  <a:lnTo>
                    <a:pt x="271510" y="437624"/>
                  </a:lnTo>
                  <a:lnTo>
                    <a:pt x="271742" y="437903"/>
                  </a:lnTo>
                  <a:lnTo>
                    <a:pt x="271874" y="437979"/>
                  </a:lnTo>
                  <a:lnTo>
                    <a:pt x="271996" y="437995"/>
                  </a:lnTo>
                  <a:lnTo>
                    <a:pt x="272084" y="438046"/>
                  </a:lnTo>
                  <a:lnTo>
                    <a:pt x="272514" y="438077"/>
                  </a:lnTo>
                  <a:lnTo>
                    <a:pt x="272624" y="438114"/>
                  </a:lnTo>
                  <a:lnTo>
                    <a:pt x="272702" y="438142"/>
                  </a:lnTo>
                  <a:lnTo>
                    <a:pt x="273165" y="438390"/>
                  </a:lnTo>
                  <a:lnTo>
                    <a:pt x="273408" y="438598"/>
                  </a:lnTo>
                  <a:lnTo>
                    <a:pt x="273595" y="438678"/>
                  </a:lnTo>
                  <a:lnTo>
                    <a:pt x="273684" y="438770"/>
                  </a:lnTo>
                  <a:lnTo>
                    <a:pt x="273816" y="439076"/>
                  </a:lnTo>
                  <a:lnTo>
                    <a:pt x="273948" y="439250"/>
                  </a:lnTo>
                  <a:lnTo>
                    <a:pt x="274301" y="439496"/>
                  </a:lnTo>
                  <a:lnTo>
                    <a:pt x="274588" y="439661"/>
                  </a:lnTo>
                  <a:lnTo>
                    <a:pt x="274699" y="439726"/>
                  </a:lnTo>
                  <a:lnTo>
                    <a:pt x="275074" y="440017"/>
                  </a:lnTo>
                  <a:lnTo>
                    <a:pt x="275239" y="440074"/>
                  </a:lnTo>
                  <a:lnTo>
                    <a:pt x="275603" y="440079"/>
                  </a:lnTo>
                  <a:lnTo>
                    <a:pt x="276210" y="440454"/>
                  </a:lnTo>
                  <a:lnTo>
                    <a:pt x="276365" y="440434"/>
                  </a:lnTo>
                  <a:lnTo>
                    <a:pt x="276563" y="440300"/>
                  </a:lnTo>
                  <a:lnTo>
                    <a:pt x="276663" y="440176"/>
                  </a:lnTo>
                  <a:lnTo>
                    <a:pt x="276806" y="439986"/>
                  </a:lnTo>
                  <a:lnTo>
                    <a:pt x="277159" y="439758"/>
                  </a:lnTo>
                  <a:lnTo>
                    <a:pt x="277325" y="439760"/>
                  </a:lnTo>
                  <a:lnTo>
                    <a:pt x="277567" y="439806"/>
                  </a:lnTo>
                  <a:lnTo>
                    <a:pt x="277964" y="439746"/>
                  </a:lnTo>
                  <a:lnTo>
                    <a:pt x="278218" y="439789"/>
                  </a:lnTo>
                  <a:lnTo>
                    <a:pt x="278505" y="439605"/>
                  </a:lnTo>
                  <a:lnTo>
                    <a:pt x="278715" y="439549"/>
                  </a:lnTo>
                  <a:lnTo>
                    <a:pt x="278958" y="439298"/>
                  </a:lnTo>
                  <a:lnTo>
                    <a:pt x="279355" y="439320"/>
                  </a:lnTo>
                  <a:lnTo>
                    <a:pt x="279465" y="439326"/>
                  </a:lnTo>
                  <a:lnTo>
                    <a:pt x="279774" y="439304"/>
                  </a:lnTo>
                  <a:lnTo>
                    <a:pt x="279950" y="439242"/>
                  </a:lnTo>
                  <a:lnTo>
                    <a:pt x="280006" y="439207"/>
                  </a:lnTo>
                  <a:lnTo>
                    <a:pt x="280237" y="439058"/>
                  </a:lnTo>
                  <a:lnTo>
                    <a:pt x="280370" y="439050"/>
                  </a:lnTo>
                  <a:lnTo>
                    <a:pt x="280502" y="439076"/>
                  </a:lnTo>
                  <a:lnTo>
                    <a:pt x="280668" y="439158"/>
                  </a:lnTo>
                  <a:lnTo>
                    <a:pt x="280943" y="439301"/>
                  </a:lnTo>
                  <a:lnTo>
                    <a:pt x="280954" y="439317"/>
                  </a:lnTo>
                  <a:lnTo>
                    <a:pt x="281010" y="439373"/>
                  </a:lnTo>
                  <a:lnTo>
                    <a:pt x="281043" y="439405"/>
                  </a:lnTo>
                  <a:lnTo>
                    <a:pt x="281043" y="439405"/>
                  </a:lnTo>
                  <a:lnTo>
                    <a:pt x="281043" y="439405"/>
                  </a:lnTo>
                  <a:lnTo>
                    <a:pt x="281208" y="439405"/>
                  </a:lnTo>
                  <a:lnTo>
                    <a:pt x="281694" y="439405"/>
                  </a:lnTo>
                  <a:lnTo>
                    <a:pt x="281925" y="439405"/>
                  </a:lnTo>
                  <a:lnTo>
                    <a:pt x="282300" y="439315"/>
                  </a:lnTo>
                  <a:lnTo>
                    <a:pt x="282653" y="439290"/>
                  </a:lnTo>
                  <a:lnTo>
                    <a:pt x="282929" y="439228"/>
                  </a:lnTo>
                  <a:lnTo>
                    <a:pt x="283183" y="439202"/>
                  </a:lnTo>
                  <a:lnTo>
                    <a:pt x="283382" y="439253"/>
                  </a:lnTo>
                  <a:lnTo>
                    <a:pt x="283691" y="439458"/>
                  </a:lnTo>
                  <a:lnTo>
                    <a:pt x="283900" y="439673"/>
                  </a:lnTo>
                  <a:lnTo>
                    <a:pt x="284033" y="439753"/>
                  </a:lnTo>
                  <a:lnTo>
                    <a:pt x="284176" y="439842"/>
                  </a:lnTo>
                  <a:lnTo>
                    <a:pt x="284386" y="439860"/>
                  </a:lnTo>
                  <a:lnTo>
                    <a:pt x="284606" y="439819"/>
                  </a:lnTo>
                  <a:lnTo>
                    <a:pt x="284794" y="439784"/>
                  </a:lnTo>
                  <a:lnTo>
                    <a:pt x="285114" y="439780"/>
                  </a:lnTo>
                  <a:lnTo>
                    <a:pt x="285324" y="439752"/>
                  </a:lnTo>
                  <a:lnTo>
                    <a:pt x="285908" y="439891"/>
                  </a:lnTo>
                  <a:lnTo>
                    <a:pt x="286294" y="439902"/>
                  </a:lnTo>
                  <a:lnTo>
                    <a:pt x="286813" y="439856"/>
                  </a:lnTo>
                  <a:lnTo>
                    <a:pt x="287144" y="439972"/>
                  </a:lnTo>
                  <a:lnTo>
                    <a:pt x="287398" y="439918"/>
                  </a:lnTo>
                  <a:lnTo>
                    <a:pt x="287508" y="439896"/>
                  </a:lnTo>
                  <a:lnTo>
                    <a:pt x="288225" y="440158"/>
                  </a:lnTo>
                  <a:lnTo>
                    <a:pt x="288291" y="440200"/>
                  </a:lnTo>
                  <a:lnTo>
                    <a:pt x="288358" y="440255"/>
                  </a:lnTo>
                  <a:lnTo>
                    <a:pt x="288369" y="440257"/>
                  </a:lnTo>
                  <a:lnTo>
                    <a:pt x="289053" y="440636"/>
                  </a:lnTo>
                  <a:lnTo>
                    <a:pt x="289913" y="441519"/>
                  </a:lnTo>
                  <a:lnTo>
                    <a:pt x="290013" y="441720"/>
                  </a:lnTo>
                  <a:lnTo>
                    <a:pt x="290035" y="441915"/>
                  </a:lnTo>
                  <a:lnTo>
                    <a:pt x="290046" y="442158"/>
                  </a:lnTo>
                  <a:lnTo>
                    <a:pt x="290134" y="442151"/>
                  </a:lnTo>
                  <a:lnTo>
                    <a:pt x="290299" y="441942"/>
                  </a:lnTo>
                  <a:lnTo>
                    <a:pt x="290807" y="441475"/>
                  </a:lnTo>
                  <a:lnTo>
                    <a:pt x="290851" y="441341"/>
                  </a:lnTo>
                  <a:lnTo>
                    <a:pt x="290840" y="441173"/>
                  </a:lnTo>
                  <a:lnTo>
                    <a:pt x="290829" y="440992"/>
                  </a:lnTo>
                  <a:lnTo>
                    <a:pt x="290686" y="440280"/>
                  </a:lnTo>
                  <a:lnTo>
                    <a:pt x="290597" y="440027"/>
                  </a:lnTo>
                  <a:lnTo>
                    <a:pt x="290509" y="439820"/>
                  </a:lnTo>
                  <a:lnTo>
                    <a:pt x="290564" y="439507"/>
                  </a:lnTo>
                  <a:lnTo>
                    <a:pt x="290829" y="439255"/>
                  </a:lnTo>
                  <a:lnTo>
                    <a:pt x="290961" y="439119"/>
                  </a:lnTo>
                  <a:lnTo>
                    <a:pt x="291028" y="438920"/>
                  </a:lnTo>
                  <a:lnTo>
                    <a:pt x="291325" y="438564"/>
                  </a:lnTo>
                  <a:lnTo>
                    <a:pt x="291557" y="438288"/>
                  </a:lnTo>
                  <a:lnTo>
                    <a:pt x="291645" y="438127"/>
                  </a:lnTo>
                  <a:lnTo>
                    <a:pt x="291822" y="437836"/>
                  </a:lnTo>
                  <a:lnTo>
                    <a:pt x="291965" y="437695"/>
                  </a:lnTo>
                  <a:lnTo>
                    <a:pt x="292594" y="436837"/>
                  </a:lnTo>
                  <a:lnTo>
                    <a:pt x="292605" y="436560"/>
                  </a:lnTo>
                  <a:lnTo>
                    <a:pt x="292528" y="436211"/>
                  </a:lnTo>
                  <a:lnTo>
                    <a:pt x="292561" y="436040"/>
                  </a:lnTo>
                  <a:lnTo>
                    <a:pt x="292694" y="435832"/>
                  </a:lnTo>
                  <a:lnTo>
                    <a:pt x="292815" y="435698"/>
                  </a:lnTo>
                  <a:lnTo>
                    <a:pt x="293466" y="435387"/>
                  </a:lnTo>
                  <a:lnTo>
                    <a:pt x="294018" y="435351"/>
                  </a:lnTo>
                  <a:lnTo>
                    <a:pt x="294415" y="435351"/>
                  </a:lnTo>
                  <a:lnTo>
                    <a:pt x="294426" y="435352"/>
                  </a:lnTo>
                  <a:lnTo>
                    <a:pt x="294757" y="435368"/>
                  </a:lnTo>
                  <a:lnTo>
                    <a:pt x="295198" y="435359"/>
                  </a:lnTo>
                  <a:lnTo>
                    <a:pt x="295397" y="435275"/>
                  </a:lnTo>
                  <a:lnTo>
                    <a:pt x="295717" y="435096"/>
                  </a:lnTo>
                  <a:lnTo>
                    <a:pt x="296114" y="434933"/>
                  </a:lnTo>
                  <a:lnTo>
                    <a:pt x="296290" y="434748"/>
                  </a:lnTo>
                  <a:lnTo>
                    <a:pt x="296919" y="434162"/>
                  </a:lnTo>
                  <a:lnTo>
                    <a:pt x="297151" y="433998"/>
                  </a:lnTo>
                  <a:lnTo>
                    <a:pt x="297383" y="433701"/>
                  </a:lnTo>
                  <a:lnTo>
                    <a:pt x="297482" y="433315"/>
                  </a:lnTo>
                  <a:lnTo>
                    <a:pt x="297570" y="432844"/>
                  </a:lnTo>
                  <a:lnTo>
                    <a:pt x="297747" y="432485"/>
                  </a:lnTo>
                  <a:lnTo>
                    <a:pt x="297956" y="432155"/>
                  </a:lnTo>
                  <a:lnTo>
                    <a:pt x="298067" y="431976"/>
                  </a:lnTo>
                  <a:lnTo>
                    <a:pt x="298199" y="431816"/>
                  </a:lnTo>
                  <a:lnTo>
                    <a:pt x="298320" y="431612"/>
                  </a:lnTo>
                  <a:lnTo>
                    <a:pt x="298552" y="431458"/>
                  </a:lnTo>
                  <a:lnTo>
                    <a:pt x="298662" y="431290"/>
                  </a:lnTo>
                  <a:lnTo>
                    <a:pt x="298695" y="431136"/>
                  </a:lnTo>
                  <a:lnTo>
                    <a:pt x="298894" y="430956"/>
                  </a:lnTo>
                  <a:lnTo>
                    <a:pt x="299126" y="430852"/>
                  </a:lnTo>
                  <a:lnTo>
                    <a:pt x="299457" y="430589"/>
                  </a:lnTo>
                  <a:lnTo>
                    <a:pt x="299766" y="430343"/>
                  </a:lnTo>
                  <a:lnTo>
                    <a:pt x="299821" y="430239"/>
                  </a:lnTo>
                  <a:lnTo>
                    <a:pt x="299854" y="430088"/>
                  </a:lnTo>
                  <a:lnTo>
                    <a:pt x="299843" y="429875"/>
                  </a:lnTo>
                  <a:lnTo>
                    <a:pt x="299832" y="429661"/>
                  </a:lnTo>
                  <a:lnTo>
                    <a:pt x="299854" y="429424"/>
                  </a:lnTo>
                  <a:lnTo>
                    <a:pt x="299909" y="429127"/>
                  </a:lnTo>
                  <a:lnTo>
                    <a:pt x="300020" y="428868"/>
                  </a:lnTo>
                  <a:lnTo>
                    <a:pt x="300207" y="428655"/>
                  </a:lnTo>
                  <a:lnTo>
                    <a:pt x="300273" y="428442"/>
                  </a:lnTo>
                  <a:lnTo>
                    <a:pt x="300351" y="428329"/>
                  </a:lnTo>
                  <a:lnTo>
                    <a:pt x="300361" y="428200"/>
                  </a:lnTo>
                  <a:lnTo>
                    <a:pt x="300295" y="428058"/>
                  </a:lnTo>
                  <a:lnTo>
                    <a:pt x="300306" y="427541"/>
                  </a:lnTo>
                  <a:lnTo>
                    <a:pt x="300339" y="427282"/>
                  </a:lnTo>
                  <a:lnTo>
                    <a:pt x="300273" y="427076"/>
                  </a:lnTo>
                  <a:lnTo>
                    <a:pt x="300218" y="426855"/>
                  </a:lnTo>
                  <a:lnTo>
                    <a:pt x="300218" y="426605"/>
                  </a:lnTo>
                  <a:lnTo>
                    <a:pt x="300141" y="426362"/>
                  </a:lnTo>
                  <a:lnTo>
                    <a:pt x="300053" y="426047"/>
                  </a:lnTo>
                  <a:lnTo>
                    <a:pt x="300031" y="425811"/>
                  </a:lnTo>
                  <a:lnTo>
                    <a:pt x="299998" y="425522"/>
                  </a:lnTo>
                  <a:lnTo>
                    <a:pt x="299953" y="425074"/>
                  </a:lnTo>
                  <a:lnTo>
                    <a:pt x="299865" y="424742"/>
                  </a:lnTo>
                  <a:lnTo>
                    <a:pt x="299865" y="424488"/>
                  </a:lnTo>
                  <a:lnTo>
                    <a:pt x="300020" y="424070"/>
                  </a:lnTo>
                  <a:lnTo>
                    <a:pt x="300240" y="423622"/>
                  </a:lnTo>
                  <a:lnTo>
                    <a:pt x="300417" y="423263"/>
                  </a:lnTo>
                  <a:lnTo>
                    <a:pt x="300439" y="423113"/>
                  </a:lnTo>
                  <a:lnTo>
                    <a:pt x="300406" y="422904"/>
                  </a:lnTo>
                  <a:lnTo>
                    <a:pt x="300317" y="422633"/>
                  </a:lnTo>
                  <a:lnTo>
                    <a:pt x="300317" y="422458"/>
                  </a:lnTo>
                  <a:lnTo>
                    <a:pt x="300417" y="422290"/>
                  </a:lnTo>
                  <a:lnTo>
                    <a:pt x="300582" y="421983"/>
                  </a:lnTo>
                  <a:lnTo>
                    <a:pt x="300549" y="421613"/>
                  </a:lnTo>
                  <a:lnTo>
                    <a:pt x="300505" y="421206"/>
                  </a:lnTo>
                  <a:lnTo>
                    <a:pt x="300494" y="421087"/>
                  </a:lnTo>
                  <a:lnTo>
                    <a:pt x="300483" y="420937"/>
                  </a:lnTo>
                  <a:lnTo>
                    <a:pt x="300417" y="420770"/>
                  </a:lnTo>
                  <a:lnTo>
                    <a:pt x="300295" y="420669"/>
                  </a:lnTo>
                  <a:lnTo>
                    <a:pt x="300163" y="420608"/>
                  </a:lnTo>
                  <a:lnTo>
                    <a:pt x="299964" y="420508"/>
                  </a:lnTo>
                  <a:lnTo>
                    <a:pt x="299821" y="420373"/>
                  </a:lnTo>
                  <a:lnTo>
                    <a:pt x="299711" y="420244"/>
                  </a:lnTo>
                  <a:lnTo>
                    <a:pt x="299622" y="420134"/>
                  </a:lnTo>
                  <a:lnTo>
                    <a:pt x="299589" y="420039"/>
                  </a:lnTo>
                  <a:lnTo>
                    <a:pt x="299523" y="419939"/>
                  </a:lnTo>
                  <a:lnTo>
                    <a:pt x="299435" y="419792"/>
                  </a:lnTo>
                  <a:lnTo>
                    <a:pt x="299192" y="419571"/>
                  </a:lnTo>
                  <a:lnTo>
                    <a:pt x="299137" y="419405"/>
                  </a:lnTo>
                  <a:lnTo>
                    <a:pt x="299126" y="419221"/>
                  </a:lnTo>
                  <a:lnTo>
                    <a:pt x="299159" y="419071"/>
                  </a:lnTo>
                  <a:lnTo>
                    <a:pt x="299324" y="418578"/>
                  </a:lnTo>
                  <a:lnTo>
                    <a:pt x="299402" y="418353"/>
                  </a:lnTo>
                  <a:lnTo>
                    <a:pt x="299457" y="417938"/>
                  </a:lnTo>
                  <a:lnTo>
                    <a:pt x="299347" y="417287"/>
                  </a:lnTo>
                  <a:lnTo>
                    <a:pt x="299115" y="416903"/>
                  </a:lnTo>
                  <a:lnTo>
                    <a:pt x="299027" y="416686"/>
                  </a:lnTo>
                  <a:lnTo>
                    <a:pt x="298795" y="416376"/>
                  </a:lnTo>
                  <a:lnTo>
                    <a:pt x="298662" y="416148"/>
                  </a:lnTo>
                  <a:lnTo>
                    <a:pt x="298618" y="415944"/>
                  </a:lnTo>
                  <a:lnTo>
                    <a:pt x="298453" y="415646"/>
                  </a:lnTo>
                  <a:lnTo>
                    <a:pt x="298298" y="415459"/>
                  </a:lnTo>
                  <a:lnTo>
                    <a:pt x="298166" y="415234"/>
                  </a:lnTo>
                  <a:lnTo>
                    <a:pt x="298133" y="415039"/>
                  </a:lnTo>
                  <a:lnTo>
                    <a:pt x="298166" y="414573"/>
                  </a:lnTo>
                  <a:lnTo>
                    <a:pt x="298188" y="414354"/>
                  </a:lnTo>
                  <a:lnTo>
                    <a:pt x="298067" y="414035"/>
                  </a:lnTo>
                  <a:lnTo>
                    <a:pt x="297978" y="413764"/>
                  </a:lnTo>
                  <a:lnTo>
                    <a:pt x="297835" y="413603"/>
                  </a:lnTo>
                  <a:lnTo>
                    <a:pt x="297747" y="413455"/>
                  </a:lnTo>
                  <a:lnTo>
                    <a:pt x="297614" y="413296"/>
                  </a:lnTo>
                  <a:lnTo>
                    <a:pt x="297283" y="413068"/>
                  </a:lnTo>
                  <a:lnTo>
                    <a:pt x="297162" y="412944"/>
                  </a:lnTo>
                  <a:lnTo>
                    <a:pt x="297007" y="412744"/>
                  </a:lnTo>
                  <a:lnTo>
                    <a:pt x="296930" y="412427"/>
                  </a:lnTo>
                  <a:lnTo>
                    <a:pt x="296809" y="412181"/>
                  </a:lnTo>
                  <a:lnTo>
                    <a:pt x="296688" y="412054"/>
                  </a:lnTo>
                  <a:lnTo>
                    <a:pt x="296632" y="411950"/>
                  </a:lnTo>
                  <a:lnTo>
                    <a:pt x="296555" y="411736"/>
                  </a:lnTo>
                  <a:lnTo>
                    <a:pt x="296456" y="411553"/>
                  </a:lnTo>
                  <a:lnTo>
                    <a:pt x="296202" y="411173"/>
                  </a:lnTo>
                  <a:lnTo>
                    <a:pt x="296114" y="411118"/>
                  </a:lnTo>
                  <a:lnTo>
                    <a:pt x="295871" y="411004"/>
                  </a:lnTo>
                  <a:lnTo>
                    <a:pt x="295783" y="410963"/>
                  </a:lnTo>
                  <a:lnTo>
                    <a:pt x="295695" y="410880"/>
                  </a:lnTo>
                  <a:lnTo>
                    <a:pt x="295661" y="410787"/>
                  </a:lnTo>
                  <a:lnTo>
                    <a:pt x="295661" y="410638"/>
                  </a:lnTo>
                  <a:lnTo>
                    <a:pt x="295684" y="410314"/>
                  </a:lnTo>
                  <a:lnTo>
                    <a:pt x="295628" y="410180"/>
                  </a:lnTo>
                  <a:lnTo>
                    <a:pt x="295375" y="409920"/>
                  </a:lnTo>
                  <a:lnTo>
                    <a:pt x="295143" y="409615"/>
                  </a:lnTo>
                  <a:lnTo>
                    <a:pt x="294922" y="409210"/>
                  </a:lnTo>
                  <a:lnTo>
                    <a:pt x="294790" y="408747"/>
                  </a:lnTo>
                  <a:lnTo>
                    <a:pt x="294757" y="408218"/>
                  </a:lnTo>
                  <a:lnTo>
                    <a:pt x="294702" y="408052"/>
                  </a:lnTo>
                  <a:lnTo>
                    <a:pt x="294525" y="407717"/>
                  </a:lnTo>
                  <a:lnTo>
                    <a:pt x="294338" y="407474"/>
                  </a:lnTo>
                  <a:lnTo>
                    <a:pt x="294271" y="407419"/>
                  </a:lnTo>
                  <a:lnTo>
                    <a:pt x="294084" y="407326"/>
                  </a:lnTo>
                  <a:lnTo>
                    <a:pt x="294084" y="407326"/>
                  </a:lnTo>
                  <a:lnTo>
                    <a:pt x="294018" y="407252"/>
                  </a:lnTo>
                  <a:lnTo>
                    <a:pt x="294018" y="407139"/>
                  </a:lnTo>
                  <a:lnTo>
                    <a:pt x="294062" y="407041"/>
                  </a:lnTo>
                  <a:lnTo>
                    <a:pt x="294194" y="406795"/>
                  </a:lnTo>
                  <a:lnTo>
                    <a:pt x="294360" y="406617"/>
                  </a:lnTo>
                  <a:lnTo>
                    <a:pt x="294713" y="406321"/>
                  </a:lnTo>
                  <a:lnTo>
                    <a:pt x="295022" y="406121"/>
                  </a:lnTo>
                  <a:lnTo>
                    <a:pt x="295253" y="405905"/>
                  </a:lnTo>
                  <a:lnTo>
                    <a:pt x="295562" y="405538"/>
                  </a:lnTo>
                  <a:lnTo>
                    <a:pt x="295794" y="405251"/>
                  </a:lnTo>
                  <a:lnTo>
                    <a:pt x="296676" y="404454"/>
                  </a:lnTo>
                  <a:lnTo>
                    <a:pt x="297063" y="404260"/>
                  </a:lnTo>
                  <a:lnTo>
                    <a:pt x="297438" y="404039"/>
                  </a:lnTo>
                  <a:lnTo>
                    <a:pt x="297648" y="403780"/>
                  </a:lnTo>
                  <a:lnTo>
                    <a:pt x="298376" y="403122"/>
                  </a:lnTo>
                  <a:lnTo>
                    <a:pt x="298596" y="402925"/>
                  </a:lnTo>
                  <a:lnTo>
                    <a:pt x="298861" y="402760"/>
                  </a:lnTo>
                  <a:lnTo>
                    <a:pt x="299082" y="402628"/>
                  </a:lnTo>
                  <a:lnTo>
                    <a:pt x="299291" y="402464"/>
                  </a:lnTo>
                  <a:lnTo>
                    <a:pt x="299479" y="402372"/>
                  </a:lnTo>
                  <a:lnTo>
                    <a:pt x="299700" y="402281"/>
                  </a:lnTo>
                  <a:lnTo>
                    <a:pt x="299887" y="402207"/>
                  </a:lnTo>
                  <a:lnTo>
                    <a:pt x="300064" y="402087"/>
                  </a:lnTo>
                  <a:lnTo>
                    <a:pt x="300218" y="401990"/>
                  </a:lnTo>
                  <a:lnTo>
                    <a:pt x="300417" y="401822"/>
                  </a:lnTo>
                  <a:lnTo>
                    <a:pt x="301024" y="401433"/>
                  </a:lnTo>
                  <a:lnTo>
                    <a:pt x="301101" y="401356"/>
                  </a:lnTo>
                  <a:lnTo>
                    <a:pt x="301101" y="401355"/>
                  </a:lnTo>
                  <a:lnTo>
                    <a:pt x="301112" y="401353"/>
                  </a:lnTo>
                  <a:lnTo>
                    <a:pt x="301178" y="401322"/>
                  </a:lnTo>
                  <a:lnTo>
                    <a:pt x="301255" y="401285"/>
                  </a:lnTo>
                  <a:lnTo>
                    <a:pt x="301366" y="401285"/>
                  </a:lnTo>
                  <a:lnTo>
                    <a:pt x="301443" y="401310"/>
                  </a:lnTo>
                  <a:lnTo>
                    <a:pt x="301498" y="401339"/>
                  </a:lnTo>
                  <a:lnTo>
                    <a:pt x="301630" y="401420"/>
                  </a:lnTo>
                  <a:lnTo>
                    <a:pt x="301741" y="401510"/>
                  </a:lnTo>
                  <a:lnTo>
                    <a:pt x="301752" y="401524"/>
                  </a:lnTo>
                  <a:lnTo>
                    <a:pt x="301807" y="401586"/>
                  </a:lnTo>
                  <a:lnTo>
                    <a:pt x="301851" y="401651"/>
                  </a:lnTo>
                  <a:lnTo>
                    <a:pt x="301873" y="401677"/>
                  </a:lnTo>
                  <a:lnTo>
                    <a:pt x="301895" y="401725"/>
                  </a:lnTo>
                  <a:lnTo>
                    <a:pt x="301928" y="401798"/>
                  </a:lnTo>
                  <a:lnTo>
                    <a:pt x="301950" y="401842"/>
                  </a:lnTo>
                  <a:lnTo>
                    <a:pt x="302050" y="402004"/>
                  </a:lnTo>
                  <a:lnTo>
                    <a:pt x="302248" y="402131"/>
                  </a:lnTo>
                  <a:lnTo>
                    <a:pt x="302348" y="402158"/>
                  </a:lnTo>
                  <a:lnTo>
                    <a:pt x="302469" y="402162"/>
                  </a:lnTo>
                  <a:lnTo>
                    <a:pt x="302634" y="402091"/>
                  </a:lnTo>
                  <a:lnTo>
                    <a:pt x="302723" y="402035"/>
                  </a:lnTo>
                  <a:lnTo>
                    <a:pt x="303098" y="401677"/>
                  </a:lnTo>
                  <a:lnTo>
                    <a:pt x="303120" y="401662"/>
                  </a:lnTo>
                  <a:lnTo>
                    <a:pt x="303396" y="401505"/>
                  </a:lnTo>
                  <a:lnTo>
                    <a:pt x="303804" y="401432"/>
                  </a:lnTo>
                  <a:lnTo>
                    <a:pt x="304024" y="401413"/>
                  </a:lnTo>
                  <a:lnTo>
                    <a:pt x="304080" y="401409"/>
                  </a:lnTo>
                  <a:lnTo>
                    <a:pt x="304157" y="401412"/>
                  </a:lnTo>
                  <a:lnTo>
                    <a:pt x="304289" y="401420"/>
                  </a:lnTo>
                  <a:lnTo>
                    <a:pt x="304333" y="401425"/>
                  </a:lnTo>
                  <a:lnTo>
                    <a:pt x="304378" y="401432"/>
                  </a:lnTo>
                  <a:lnTo>
                    <a:pt x="304411" y="401428"/>
                  </a:lnTo>
                  <a:lnTo>
                    <a:pt x="304466" y="401427"/>
                  </a:lnTo>
                  <a:lnTo>
                    <a:pt x="304510" y="401428"/>
                  </a:lnTo>
                  <a:lnTo>
                    <a:pt x="304565" y="401434"/>
                  </a:lnTo>
                  <a:lnTo>
                    <a:pt x="304698" y="401459"/>
                  </a:lnTo>
                  <a:lnTo>
                    <a:pt x="304808" y="401496"/>
                  </a:lnTo>
                  <a:lnTo>
                    <a:pt x="304863" y="401516"/>
                  </a:lnTo>
                  <a:lnTo>
                    <a:pt x="304907" y="401523"/>
                  </a:lnTo>
                  <a:lnTo>
                    <a:pt x="304951" y="401522"/>
                  </a:lnTo>
                  <a:lnTo>
                    <a:pt x="304996" y="401517"/>
                  </a:lnTo>
                  <a:lnTo>
                    <a:pt x="305018" y="401509"/>
                  </a:lnTo>
                  <a:lnTo>
                    <a:pt x="305051" y="401505"/>
                  </a:lnTo>
                  <a:lnTo>
                    <a:pt x="305073" y="401510"/>
                  </a:lnTo>
                  <a:lnTo>
                    <a:pt x="305084" y="401506"/>
                  </a:lnTo>
                  <a:lnTo>
                    <a:pt x="305117" y="401489"/>
                  </a:lnTo>
                  <a:lnTo>
                    <a:pt x="305194" y="401459"/>
                  </a:lnTo>
                  <a:lnTo>
                    <a:pt x="305282" y="401383"/>
                  </a:lnTo>
                  <a:lnTo>
                    <a:pt x="305426" y="401267"/>
                  </a:lnTo>
                  <a:lnTo>
                    <a:pt x="305536" y="401242"/>
                  </a:lnTo>
                  <a:lnTo>
                    <a:pt x="305657" y="401245"/>
                  </a:lnTo>
                  <a:lnTo>
                    <a:pt x="305845" y="401287"/>
                  </a:lnTo>
                  <a:lnTo>
                    <a:pt x="305878" y="401305"/>
                  </a:lnTo>
                  <a:lnTo>
                    <a:pt x="305944" y="401310"/>
                  </a:lnTo>
                  <a:lnTo>
                    <a:pt x="305988" y="401330"/>
                  </a:lnTo>
                  <a:lnTo>
                    <a:pt x="306165" y="401330"/>
                  </a:lnTo>
                  <a:lnTo>
                    <a:pt x="306286" y="401310"/>
                  </a:lnTo>
                  <a:lnTo>
                    <a:pt x="306474" y="401251"/>
                  </a:lnTo>
                  <a:lnTo>
                    <a:pt x="306628" y="401180"/>
                  </a:lnTo>
                  <a:lnTo>
                    <a:pt x="306816" y="401141"/>
                  </a:lnTo>
                  <a:lnTo>
                    <a:pt x="306849" y="401138"/>
                  </a:lnTo>
                  <a:lnTo>
                    <a:pt x="307147" y="401121"/>
                  </a:lnTo>
                  <a:lnTo>
                    <a:pt x="307268" y="401130"/>
                  </a:lnTo>
                  <a:lnTo>
                    <a:pt x="307489" y="401124"/>
                  </a:lnTo>
                  <a:lnTo>
                    <a:pt x="307610" y="401141"/>
                  </a:lnTo>
                  <a:lnTo>
                    <a:pt x="307732" y="401256"/>
                  </a:lnTo>
                  <a:lnTo>
                    <a:pt x="307831" y="401394"/>
                  </a:lnTo>
                  <a:lnTo>
                    <a:pt x="307853" y="401415"/>
                  </a:lnTo>
                  <a:lnTo>
                    <a:pt x="307985" y="401550"/>
                  </a:lnTo>
                  <a:lnTo>
                    <a:pt x="308151" y="401617"/>
                  </a:lnTo>
                  <a:lnTo>
                    <a:pt x="308195" y="401619"/>
                  </a:lnTo>
                  <a:lnTo>
                    <a:pt x="308327" y="401624"/>
                  </a:lnTo>
                  <a:lnTo>
                    <a:pt x="308769" y="401530"/>
                  </a:lnTo>
                  <a:lnTo>
                    <a:pt x="308967" y="401510"/>
                  </a:lnTo>
                  <a:lnTo>
                    <a:pt x="309089" y="401524"/>
                  </a:lnTo>
                  <a:lnTo>
                    <a:pt x="309199" y="401589"/>
                  </a:lnTo>
                  <a:lnTo>
                    <a:pt x="309309" y="401674"/>
                  </a:lnTo>
                  <a:lnTo>
                    <a:pt x="309475" y="401778"/>
                  </a:lnTo>
                  <a:lnTo>
                    <a:pt x="309673" y="401792"/>
                  </a:lnTo>
                  <a:lnTo>
                    <a:pt x="309773" y="401750"/>
                  </a:lnTo>
                  <a:lnTo>
                    <a:pt x="309883" y="401631"/>
                  </a:lnTo>
                  <a:lnTo>
                    <a:pt x="309883" y="401631"/>
                  </a:lnTo>
                  <a:lnTo>
                    <a:pt x="309894" y="401615"/>
                  </a:lnTo>
                  <a:lnTo>
                    <a:pt x="310159" y="401485"/>
                  </a:lnTo>
                  <a:lnTo>
                    <a:pt x="310247" y="401459"/>
                  </a:lnTo>
                  <a:lnTo>
                    <a:pt x="310335" y="401403"/>
                  </a:lnTo>
                  <a:lnTo>
                    <a:pt x="310457" y="401242"/>
                  </a:lnTo>
                  <a:lnTo>
                    <a:pt x="310534" y="401099"/>
                  </a:lnTo>
                  <a:lnTo>
                    <a:pt x="310611" y="400974"/>
                  </a:lnTo>
                  <a:lnTo>
                    <a:pt x="310666" y="400896"/>
                  </a:lnTo>
                  <a:lnTo>
                    <a:pt x="310810" y="400836"/>
                  </a:lnTo>
                  <a:lnTo>
                    <a:pt x="310986" y="400825"/>
                  </a:lnTo>
                  <a:lnTo>
                    <a:pt x="311317" y="400898"/>
                  </a:lnTo>
                  <a:lnTo>
                    <a:pt x="311439" y="400907"/>
                  </a:lnTo>
                  <a:lnTo>
                    <a:pt x="311538" y="400938"/>
                  </a:lnTo>
                  <a:lnTo>
                    <a:pt x="311681" y="400986"/>
                  </a:lnTo>
                  <a:lnTo>
                    <a:pt x="311748" y="400994"/>
                  </a:lnTo>
                  <a:lnTo>
                    <a:pt x="311792" y="400972"/>
                  </a:lnTo>
                  <a:lnTo>
                    <a:pt x="311880" y="400974"/>
                  </a:lnTo>
                  <a:lnTo>
                    <a:pt x="311979" y="400997"/>
                  </a:lnTo>
                  <a:lnTo>
                    <a:pt x="312068" y="401043"/>
                  </a:lnTo>
                  <a:lnTo>
                    <a:pt x="312531" y="401130"/>
                  </a:lnTo>
                  <a:lnTo>
                    <a:pt x="312608" y="401166"/>
                  </a:lnTo>
                  <a:lnTo>
                    <a:pt x="312663" y="401209"/>
                  </a:lnTo>
                  <a:lnTo>
                    <a:pt x="312840" y="401443"/>
                  </a:lnTo>
                  <a:lnTo>
                    <a:pt x="312983" y="401573"/>
                  </a:lnTo>
                  <a:lnTo>
                    <a:pt x="313237" y="401691"/>
                  </a:lnTo>
                  <a:lnTo>
                    <a:pt x="313480" y="401727"/>
                  </a:lnTo>
                  <a:lnTo>
                    <a:pt x="313524" y="401720"/>
                  </a:lnTo>
                  <a:lnTo>
                    <a:pt x="313678" y="401691"/>
                  </a:lnTo>
                  <a:lnTo>
                    <a:pt x="314109" y="401488"/>
                  </a:lnTo>
                  <a:lnTo>
                    <a:pt x="314197" y="401465"/>
                  </a:lnTo>
                  <a:lnTo>
                    <a:pt x="314296" y="401437"/>
                  </a:lnTo>
                  <a:lnTo>
                    <a:pt x="314407" y="401333"/>
                  </a:lnTo>
                  <a:lnTo>
                    <a:pt x="314561" y="401141"/>
                  </a:lnTo>
                  <a:lnTo>
                    <a:pt x="314660" y="401059"/>
                  </a:lnTo>
                  <a:lnTo>
                    <a:pt x="314859" y="401023"/>
                  </a:lnTo>
                  <a:lnTo>
                    <a:pt x="315797" y="401017"/>
                  </a:lnTo>
                  <a:lnTo>
                    <a:pt x="316084" y="400980"/>
                  </a:lnTo>
                  <a:lnTo>
                    <a:pt x="316315" y="400949"/>
                  </a:lnTo>
                  <a:lnTo>
                    <a:pt x="316580" y="400825"/>
                  </a:lnTo>
                  <a:lnTo>
                    <a:pt x="316790" y="400727"/>
                  </a:lnTo>
                  <a:lnTo>
                    <a:pt x="316933" y="400662"/>
                  </a:lnTo>
                  <a:lnTo>
                    <a:pt x="317264" y="400543"/>
                  </a:lnTo>
                  <a:lnTo>
                    <a:pt x="317441" y="400521"/>
                  </a:lnTo>
                  <a:lnTo>
                    <a:pt x="317606" y="400458"/>
                  </a:lnTo>
                  <a:lnTo>
                    <a:pt x="317739" y="400357"/>
                  </a:lnTo>
                  <a:lnTo>
                    <a:pt x="317750" y="400346"/>
                  </a:lnTo>
                  <a:lnTo>
                    <a:pt x="317948" y="400248"/>
                  </a:lnTo>
                  <a:lnTo>
                    <a:pt x="318125" y="400228"/>
                  </a:lnTo>
                  <a:lnTo>
                    <a:pt x="318257" y="400239"/>
                  </a:lnTo>
                  <a:lnTo>
                    <a:pt x="318290" y="400255"/>
                  </a:lnTo>
                  <a:lnTo>
                    <a:pt x="318566" y="400250"/>
                  </a:lnTo>
                  <a:lnTo>
                    <a:pt x="318688" y="400205"/>
                  </a:lnTo>
                  <a:lnTo>
                    <a:pt x="318941" y="400143"/>
                  </a:lnTo>
                  <a:lnTo>
                    <a:pt x="319173" y="400146"/>
                  </a:lnTo>
                  <a:lnTo>
                    <a:pt x="319294" y="400166"/>
                  </a:lnTo>
                  <a:lnTo>
                    <a:pt x="319449" y="400275"/>
                  </a:lnTo>
                  <a:lnTo>
                    <a:pt x="319702" y="400344"/>
                  </a:lnTo>
                  <a:lnTo>
                    <a:pt x="319802" y="400380"/>
                  </a:lnTo>
                  <a:lnTo>
                    <a:pt x="319901" y="400431"/>
                  </a:lnTo>
                  <a:lnTo>
                    <a:pt x="320011" y="400599"/>
                  </a:lnTo>
                  <a:lnTo>
                    <a:pt x="320045" y="400656"/>
                  </a:lnTo>
                  <a:lnTo>
                    <a:pt x="320122" y="400704"/>
                  </a:lnTo>
                  <a:lnTo>
                    <a:pt x="320320" y="400710"/>
                  </a:lnTo>
                  <a:lnTo>
                    <a:pt x="320420" y="400690"/>
                  </a:lnTo>
                  <a:lnTo>
                    <a:pt x="320541" y="400642"/>
                  </a:lnTo>
                  <a:lnTo>
                    <a:pt x="320552" y="400632"/>
                  </a:lnTo>
                  <a:lnTo>
                    <a:pt x="320552" y="400629"/>
                  </a:lnTo>
                  <a:lnTo>
                    <a:pt x="320607" y="400583"/>
                  </a:lnTo>
                  <a:lnTo>
                    <a:pt x="320618" y="400579"/>
                  </a:lnTo>
                  <a:lnTo>
                    <a:pt x="320618" y="400576"/>
                  </a:lnTo>
                  <a:lnTo>
                    <a:pt x="320618" y="400575"/>
                  </a:lnTo>
                  <a:lnTo>
                    <a:pt x="320618" y="400574"/>
                  </a:lnTo>
                  <a:lnTo>
                    <a:pt x="320618" y="400575"/>
                  </a:lnTo>
                  <a:lnTo>
                    <a:pt x="320629" y="400575"/>
                  </a:lnTo>
                  <a:lnTo>
                    <a:pt x="320751" y="400605"/>
                  </a:lnTo>
                  <a:lnTo>
                    <a:pt x="320861" y="400710"/>
                  </a:lnTo>
                  <a:lnTo>
                    <a:pt x="320960" y="400749"/>
                  </a:lnTo>
                  <a:lnTo>
                    <a:pt x="320960" y="400751"/>
                  </a:lnTo>
                  <a:lnTo>
                    <a:pt x="321038" y="400786"/>
                  </a:lnTo>
                  <a:lnTo>
                    <a:pt x="321159" y="400755"/>
                  </a:lnTo>
                  <a:lnTo>
                    <a:pt x="321214" y="400729"/>
                  </a:lnTo>
                  <a:lnTo>
                    <a:pt x="321380" y="400607"/>
                  </a:lnTo>
                  <a:lnTo>
                    <a:pt x="321512" y="400501"/>
                  </a:lnTo>
                  <a:lnTo>
                    <a:pt x="321578" y="400476"/>
                  </a:lnTo>
                  <a:lnTo>
                    <a:pt x="321733" y="400418"/>
                  </a:lnTo>
                  <a:lnTo>
                    <a:pt x="321821" y="400404"/>
                  </a:lnTo>
                  <a:lnTo>
                    <a:pt x="321920" y="400370"/>
                  </a:lnTo>
                  <a:lnTo>
                    <a:pt x="321997" y="400346"/>
                  </a:lnTo>
                  <a:lnTo>
                    <a:pt x="322240" y="400335"/>
                  </a:lnTo>
                  <a:lnTo>
                    <a:pt x="322262" y="400360"/>
                  </a:lnTo>
                  <a:lnTo>
                    <a:pt x="322328" y="400377"/>
                  </a:lnTo>
                  <a:lnTo>
                    <a:pt x="322406" y="400422"/>
                  </a:lnTo>
                  <a:lnTo>
                    <a:pt x="322417" y="400431"/>
                  </a:lnTo>
                  <a:lnTo>
                    <a:pt x="322472" y="400489"/>
                  </a:lnTo>
                  <a:lnTo>
                    <a:pt x="322494" y="400516"/>
                  </a:lnTo>
                  <a:lnTo>
                    <a:pt x="322505" y="400534"/>
                  </a:lnTo>
                  <a:lnTo>
                    <a:pt x="322516" y="400574"/>
                  </a:lnTo>
                  <a:lnTo>
                    <a:pt x="322560" y="400640"/>
                  </a:lnTo>
                  <a:lnTo>
                    <a:pt x="322582" y="400710"/>
                  </a:lnTo>
                  <a:lnTo>
                    <a:pt x="322692" y="400750"/>
                  </a:lnTo>
                  <a:lnTo>
                    <a:pt x="322847" y="400819"/>
                  </a:lnTo>
                  <a:lnTo>
                    <a:pt x="322968" y="400908"/>
                  </a:lnTo>
                  <a:lnTo>
                    <a:pt x="323090" y="400950"/>
                  </a:lnTo>
                  <a:lnTo>
                    <a:pt x="323399" y="401013"/>
                  </a:lnTo>
                  <a:lnTo>
                    <a:pt x="323663" y="401045"/>
                  </a:lnTo>
                  <a:lnTo>
                    <a:pt x="323939" y="401054"/>
                  </a:lnTo>
                  <a:lnTo>
                    <a:pt x="324105" y="401023"/>
                  </a:lnTo>
                  <a:lnTo>
                    <a:pt x="324292" y="400972"/>
                  </a:lnTo>
                  <a:lnTo>
                    <a:pt x="324469" y="400893"/>
                  </a:lnTo>
                  <a:lnTo>
                    <a:pt x="324568" y="400836"/>
                  </a:lnTo>
                  <a:lnTo>
                    <a:pt x="324689" y="400802"/>
                  </a:lnTo>
                  <a:lnTo>
                    <a:pt x="324756" y="400797"/>
                  </a:lnTo>
                  <a:lnTo>
                    <a:pt x="324833" y="400813"/>
                  </a:lnTo>
                  <a:lnTo>
                    <a:pt x="324921" y="400851"/>
                  </a:lnTo>
                  <a:lnTo>
                    <a:pt x="325109" y="401017"/>
                  </a:lnTo>
                  <a:lnTo>
                    <a:pt x="325164" y="401036"/>
                  </a:lnTo>
                  <a:lnTo>
                    <a:pt x="325230" y="401062"/>
                  </a:lnTo>
                  <a:lnTo>
                    <a:pt x="325385" y="401076"/>
                  </a:lnTo>
                  <a:lnTo>
                    <a:pt x="325936" y="400997"/>
                  </a:lnTo>
                  <a:lnTo>
                    <a:pt x="325936" y="400997"/>
                  </a:lnTo>
                  <a:lnTo>
                    <a:pt x="326135" y="400936"/>
                  </a:lnTo>
                  <a:lnTo>
                    <a:pt x="326179" y="400923"/>
                  </a:lnTo>
                  <a:lnTo>
                    <a:pt x="326322" y="400896"/>
                  </a:lnTo>
                  <a:lnTo>
                    <a:pt x="326521" y="400901"/>
                  </a:lnTo>
                  <a:lnTo>
                    <a:pt x="326554" y="400895"/>
                  </a:lnTo>
                  <a:lnTo>
                    <a:pt x="326554" y="400895"/>
                  </a:lnTo>
                  <a:lnTo>
                    <a:pt x="326653" y="400878"/>
                  </a:lnTo>
                  <a:lnTo>
                    <a:pt x="326730" y="400855"/>
                  </a:lnTo>
                  <a:lnTo>
                    <a:pt x="326808" y="400844"/>
                  </a:lnTo>
                  <a:lnTo>
                    <a:pt x="326863" y="400842"/>
                  </a:lnTo>
                  <a:lnTo>
                    <a:pt x="326951" y="400834"/>
                  </a:lnTo>
                  <a:lnTo>
                    <a:pt x="326995" y="400826"/>
                  </a:lnTo>
                  <a:lnTo>
                    <a:pt x="327095" y="400805"/>
                  </a:lnTo>
                  <a:lnTo>
                    <a:pt x="327205" y="400772"/>
                  </a:lnTo>
                  <a:lnTo>
                    <a:pt x="327359" y="400735"/>
                  </a:lnTo>
                  <a:lnTo>
                    <a:pt x="327602" y="400766"/>
                  </a:lnTo>
                  <a:lnTo>
                    <a:pt x="327624" y="400769"/>
                  </a:lnTo>
                  <a:lnTo>
                    <a:pt x="327867" y="400828"/>
                  </a:lnTo>
                  <a:lnTo>
                    <a:pt x="328330" y="400901"/>
                  </a:lnTo>
                  <a:lnTo>
                    <a:pt x="328639" y="400916"/>
                  </a:lnTo>
                  <a:lnTo>
                    <a:pt x="328761" y="400943"/>
                  </a:lnTo>
                  <a:lnTo>
                    <a:pt x="328948" y="400938"/>
                  </a:lnTo>
                  <a:lnTo>
                    <a:pt x="329092" y="400958"/>
                  </a:lnTo>
                  <a:lnTo>
                    <a:pt x="329169" y="400957"/>
                  </a:lnTo>
                  <a:lnTo>
                    <a:pt x="329533" y="400949"/>
                  </a:lnTo>
                  <a:lnTo>
                    <a:pt x="329665" y="400918"/>
                  </a:lnTo>
                  <a:lnTo>
                    <a:pt x="329798" y="400808"/>
                  </a:lnTo>
                  <a:lnTo>
                    <a:pt x="329853" y="400766"/>
                  </a:lnTo>
                  <a:lnTo>
                    <a:pt x="329853" y="400760"/>
                  </a:lnTo>
                  <a:lnTo>
                    <a:pt x="329864" y="400756"/>
                  </a:lnTo>
                  <a:lnTo>
                    <a:pt x="330074" y="400607"/>
                  </a:lnTo>
                  <a:lnTo>
                    <a:pt x="330383" y="400315"/>
                  </a:lnTo>
                  <a:lnTo>
                    <a:pt x="330559" y="400126"/>
                  </a:lnTo>
                  <a:lnTo>
                    <a:pt x="330846" y="399809"/>
                  </a:lnTo>
                  <a:lnTo>
                    <a:pt x="331287" y="399536"/>
                  </a:lnTo>
                  <a:lnTo>
                    <a:pt x="332104" y="399283"/>
                  </a:lnTo>
                  <a:lnTo>
                    <a:pt x="332832" y="399058"/>
                  </a:lnTo>
                  <a:lnTo>
                    <a:pt x="333306" y="398995"/>
                  </a:lnTo>
                  <a:lnTo>
                    <a:pt x="333350" y="399020"/>
                  </a:lnTo>
                  <a:lnTo>
                    <a:pt x="333450" y="399069"/>
                  </a:lnTo>
                  <a:lnTo>
                    <a:pt x="333571" y="399131"/>
                  </a:lnTo>
                  <a:lnTo>
                    <a:pt x="333648" y="399175"/>
                  </a:lnTo>
                  <a:lnTo>
                    <a:pt x="333670" y="399185"/>
                  </a:lnTo>
                  <a:lnTo>
                    <a:pt x="333725" y="399210"/>
                  </a:lnTo>
                  <a:lnTo>
                    <a:pt x="333792" y="399239"/>
                  </a:lnTo>
                  <a:lnTo>
                    <a:pt x="333814" y="399248"/>
                  </a:lnTo>
                  <a:lnTo>
                    <a:pt x="333836" y="399257"/>
                  </a:lnTo>
                  <a:lnTo>
                    <a:pt x="333880" y="399273"/>
                  </a:lnTo>
                  <a:lnTo>
                    <a:pt x="333902" y="399284"/>
                  </a:lnTo>
                  <a:lnTo>
                    <a:pt x="333913" y="399288"/>
                  </a:lnTo>
                  <a:lnTo>
                    <a:pt x="333924" y="399291"/>
                  </a:lnTo>
                  <a:lnTo>
                    <a:pt x="333935" y="399294"/>
                  </a:lnTo>
                  <a:lnTo>
                    <a:pt x="333935" y="399294"/>
                  </a:lnTo>
                  <a:lnTo>
                    <a:pt x="333935" y="399294"/>
                  </a:lnTo>
                  <a:lnTo>
                    <a:pt x="333990" y="399302"/>
                  </a:lnTo>
                  <a:lnTo>
                    <a:pt x="334509" y="399401"/>
                  </a:lnTo>
                  <a:lnTo>
                    <a:pt x="334685" y="399418"/>
                  </a:lnTo>
                  <a:lnTo>
                    <a:pt x="334707" y="399421"/>
                  </a:lnTo>
                  <a:lnTo>
                    <a:pt x="334752" y="399425"/>
                  </a:lnTo>
                  <a:lnTo>
                    <a:pt x="334785" y="399426"/>
                  </a:lnTo>
                  <a:lnTo>
                    <a:pt x="334829" y="399431"/>
                  </a:lnTo>
                  <a:lnTo>
                    <a:pt x="335171" y="399460"/>
                  </a:lnTo>
                  <a:lnTo>
                    <a:pt x="335248" y="399476"/>
                  </a:lnTo>
                  <a:lnTo>
                    <a:pt x="335325" y="399491"/>
                  </a:lnTo>
                  <a:lnTo>
                    <a:pt x="335579" y="399636"/>
                  </a:lnTo>
                  <a:lnTo>
                    <a:pt x="335612" y="399658"/>
                  </a:lnTo>
                  <a:lnTo>
                    <a:pt x="335833" y="399830"/>
                  </a:lnTo>
                  <a:lnTo>
                    <a:pt x="336087" y="399820"/>
                  </a:lnTo>
                  <a:lnTo>
                    <a:pt x="336384" y="399743"/>
                  </a:lnTo>
                  <a:lnTo>
                    <a:pt x="336550" y="399761"/>
                  </a:lnTo>
                  <a:lnTo>
                    <a:pt x="336848" y="399889"/>
                  </a:lnTo>
                  <a:lnTo>
                    <a:pt x="337146" y="399925"/>
                  </a:lnTo>
                  <a:lnTo>
                    <a:pt x="337422" y="399899"/>
                  </a:lnTo>
                  <a:lnTo>
                    <a:pt x="337675" y="399816"/>
                  </a:lnTo>
                  <a:lnTo>
                    <a:pt x="337984" y="399650"/>
                  </a:lnTo>
                  <a:lnTo>
                    <a:pt x="338139" y="399661"/>
                  </a:lnTo>
                  <a:lnTo>
                    <a:pt x="338139" y="399661"/>
                  </a:lnTo>
                  <a:lnTo>
                    <a:pt x="338139" y="399660"/>
                  </a:lnTo>
                  <a:lnTo>
                    <a:pt x="338150" y="399657"/>
                  </a:lnTo>
                  <a:lnTo>
                    <a:pt x="338227" y="399637"/>
                  </a:lnTo>
                  <a:lnTo>
                    <a:pt x="338370" y="399598"/>
                  </a:lnTo>
                  <a:lnTo>
                    <a:pt x="338525" y="399534"/>
                  </a:lnTo>
                  <a:lnTo>
                    <a:pt x="338624" y="399509"/>
                  </a:lnTo>
                  <a:lnTo>
                    <a:pt x="338713" y="399503"/>
                  </a:lnTo>
                  <a:lnTo>
                    <a:pt x="338834" y="399506"/>
                  </a:lnTo>
                  <a:lnTo>
                    <a:pt x="338999" y="399571"/>
                  </a:lnTo>
                  <a:lnTo>
                    <a:pt x="339054" y="399607"/>
                  </a:lnTo>
                  <a:lnTo>
                    <a:pt x="339099" y="399632"/>
                  </a:lnTo>
                  <a:lnTo>
                    <a:pt x="339154" y="399675"/>
                  </a:lnTo>
                  <a:lnTo>
                    <a:pt x="339253" y="399774"/>
                  </a:lnTo>
                  <a:lnTo>
                    <a:pt x="339352" y="399855"/>
                  </a:lnTo>
                  <a:lnTo>
                    <a:pt x="339617" y="399951"/>
                  </a:lnTo>
                  <a:lnTo>
                    <a:pt x="339728" y="399991"/>
                  </a:lnTo>
                  <a:lnTo>
                    <a:pt x="339805" y="400038"/>
                  </a:lnTo>
                  <a:lnTo>
                    <a:pt x="339893" y="400098"/>
                  </a:lnTo>
                  <a:lnTo>
                    <a:pt x="339959" y="400177"/>
                  </a:lnTo>
                  <a:lnTo>
                    <a:pt x="339959" y="400195"/>
                  </a:lnTo>
                  <a:lnTo>
                    <a:pt x="339992" y="400270"/>
                  </a:lnTo>
                  <a:lnTo>
                    <a:pt x="340014" y="400385"/>
                  </a:lnTo>
                  <a:lnTo>
                    <a:pt x="340103" y="400546"/>
                  </a:lnTo>
                  <a:lnTo>
                    <a:pt x="340158" y="400670"/>
                  </a:lnTo>
                  <a:lnTo>
                    <a:pt x="340213" y="400856"/>
                  </a:lnTo>
                  <a:lnTo>
                    <a:pt x="340268" y="400955"/>
                  </a:lnTo>
                  <a:lnTo>
                    <a:pt x="340334" y="401032"/>
                  </a:lnTo>
                  <a:lnTo>
                    <a:pt x="340412" y="401093"/>
                  </a:lnTo>
                  <a:lnTo>
                    <a:pt x="340500" y="401133"/>
                  </a:lnTo>
                  <a:lnTo>
                    <a:pt x="340632" y="401133"/>
                  </a:lnTo>
                  <a:lnTo>
                    <a:pt x="340720" y="401138"/>
                  </a:lnTo>
                  <a:lnTo>
                    <a:pt x="340765" y="401141"/>
                  </a:lnTo>
                  <a:lnTo>
                    <a:pt x="340831" y="401169"/>
                  </a:lnTo>
                  <a:lnTo>
                    <a:pt x="340897" y="401197"/>
                  </a:lnTo>
                  <a:lnTo>
                    <a:pt x="340963" y="401273"/>
                  </a:lnTo>
                  <a:lnTo>
                    <a:pt x="341051" y="401412"/>
                  </a:lnTo>
                  <a:lnTo>
                    <a:pt x="341118" y="401497"/>
                  </a:lnTo>
                  <a:lnTo>
                    <a:pt x="341261" y="401589"/>
                  </a:lnTo>
                  <a:lnTo>
                    <a:pt x="341360" y="401665"/>
                  </a:lnTo>
                  <a:lnTo>
                    <a:pt x="341394" y="401702"/>
                  </a:lnTo>
                  <a:lnTo>
                    <a:pt x="341438" y="401738"/>
                  </a:lnTo>
                  <a:lnTo>
                    <a:pt x="341537" y="401843"/>
                  </a:lnTo>
                  <a:lnTo>
                    <a:pt x="341636" y="401914"/>
                  </a:lnTo>
                  <a:lnTo>
                    <a:pt x="341735" y="401948"/>
                  </a:lnTo>
                  <a:lnTo>
                    <a:pt x="341879" y="401950"/>
                  </a:lnTo>
                  <a:lnTo>
                    <a:pt x="341978" y="401968"/>
                  </a:lnTo>
                  <a:lnTo>
                    <a:pt x="342055" y="401990"/>
                  </a:lnTo>
                  <a:lnTo>
                    <a:pt x="342111" y="402013"/>
                  </a:lnTo>
                  <a:lnTo>
                    <a:pt x="342177" y="402060"/>
                  </a:lnTo>
                  <a:lnTo>
                    <a:pt x="342265" y="402136"/>
                  </a:lnTo>
                  <a:lnTo>
                    <a:pt x="342331" y="402207"/>
                  </a:lnTo>
                  <a:lnTo>
                    <a:pt x="342409" y="402288"/>
                  </a:lnTo>
                  <a:lnTo>
                    <a:pt x="342409" y="402288"/>
                  </a:lnTo>
                  <a:lnTo>
                    <a:pt x="342453" y="402362"/>
                  </a:lnTo>
                  <a:lnTo>
                    <a:pt x="342508" y="402433"/>
                  </a:lnTo>
                  <a:lnTo>
                    <a:pt x="342530" y="402506"/>
                  </a:lnTo>
                  <a:lnTo>
                    <a:pt x="342541" y="402560"/>
                  </a:lnTo>
                  <a:lnTo>
                    <a:pt x="342541" y="402560"/>
                  </a:lnTo>
                  <a:lnTo>
                    <a:pt x="342541" y="402605"/>
                  </a:lnTo>
                  <a:lnTo>
                    <a:pt x="342541" y="402658"/>
                  </a:lnTo>
                  <a:lnTo>
                    <a:pt x="342541" y="402706"/>
                  </a:lnTo>
                  <a:lnTo>
                    <a:pt x="342541" y="402770"/>
                  </a:lnTo>
                  <a:lnTo>
                    <a:pt x="342541" y="402889"/>
                  </a:lnTo>
                  <a:lnTo>
                    <a:pt x="342552" y="402927"/>
                  </a:lnTo>
                  <a:lnTo>
                    <a:pt x="342563" y="402931"/>
                  </a:lnTo>
                  <a:lnTo>
                    <a:pt x="342563" y="402951"/>
                  </a:lnTo>
                  <a:lnTo>
                    <a:pt x="342585" y="402967"/>
                  </a:lnTo>
                  <a:lnTo>
                    <a:pt x="342618" y="403007"/>
                  </a:lnTo>
                  <a:lnTo>
                    <a:pt x="342651" y="403053"/>
                  </a:lnTo>
                  <a:lnTo>
                    <a:pt x="342662" y="403062"/>
                  </a:lnTo>
                  <a:lnTo>
                    <a:pt x="342717" y="403094"/>
                  </a:lnTo>
                  <a:lnTo>
                    <a:pt x="342717" y="403096"/>
                  </a:lnTo>
                  <a:lnTo>
                    <a:pt x="342795" y="403129"/>
                  </a:lnTo>
                  <a:lnTo>
                    <a:pt x="342817" y="403137"/>
                  </a:lnTo>
                  <a:lnTo>
                    <a:pt x="342817" y="403141"/>
                  </a:lnTo>
                  <a:lnTo>
                    <a:pt x="342905" y="403185"/>
                  </a:lnTo>
                  <a:lnTo>
                    <a:pt x="342993" y="403241"/>
                  </a:lnTo>
                  <a:lnTo>
                    <a:pt x="342993" y="403242"/>
                  </a:lnTo>
                  <a:lnTo>
                    <a:pt x="343082" y="403304"/>
                  </a:lnTo>
                  <a:lnTo>
                    <a:pt x="343170" y="403416"/>
                  </a:lnTo>
                  <a:lnTo>
                    <a:pt x="343170" y="403417"/>
                  </a:lnTo>
                  <a:lnTo>
                    <a:pt x="343170" y="403419"/>
                  </a:lnTo>
                  <a:lnTo>
                    <a:pt x="343357" y="403759"/>
                  </a:lnTo>
                  <a:lnTo>
                    <a:pt x="343556" y="403992"/>
                  </a:lnTo>
                  <a:lnTo>
                    <a:pt x="343710" y="404085"/>
                  </a:lnTo>
                  <a:lnTo>
                    <a:pt x="343898" y="404166"/>
                  </a:lnTo>
                  <a:lnTo>
                    <a:pt x="344008" y="404250"/>
                  </a:lnTo>
                  <a:lnTo>
                    <a:pt x="344262" y="404432"/>
                  </a:lnTo>
                  <a:lnTo>
                    <a:pt x="344295" y="404432"/>
                  </a:lnTo>
                  <a:lnTo>
                    <a:pt x="344361" y="404499"/>
                  </a:lnTo>
                  <a:lnTo>
                    <a:pt x="344505" y="404629"/>
                  </a:lnTo>
                  <a:lnTo>
                    <a:pt x="344505" y="404634"/>
                  </a:lnTo>
                  <a:lnTo>
                    <a:pt x="344681" y="404776"/>
                  </a:lnTo>
                  <a:lnTo>
                    <a:pt x="344770" y="404832"/>
                  </a:lnTo>
                  <a:lnTo>
                    <a:pt x="344836" y="404860"/>
                  </a:lnTo>
                  <a:lnTo>
                    <a:pt x="344869" y="404863"/>
                  </a:lnTo>
                  <a:lnTo>
                    <a:pt x="345034" y="404885"/>
                  </a:lnTo>
                  <a:lnTo>
                    <a:pt x="345134" y="404899"/>
                  </a:lnTo>
                  <a:lnTo>
                    <a:pt x="345454" y="404956"/>
                  </a:lnTo>
                  <a:lnTo>
                    <a:pt x="345630" y="404984"/>
                  </a:lnTo>
                  <a:lnTo>
                    <a:pt x="345685" y="405001"/>
                  </a:lnTo>
                  <a:lnTo>
                    <a:pt x="345741" y="405012"/>
                  </a:lnTo>
                  <a:lnTo>
                    <a:pt x="345994" y="405080"/>
                  </a:lnTo>
                  <a:lnTo>
                    <a:pt x="346094" y="405133"/>
                  </a:lnTo>
                  <a:lnTo>
                    <a:pt x="346182" y="405209"/>
                  </a:lnTo>
                  <a:lnTo>
                    <a:pt x="346226" y="405292"/>
                  </a:lnTo>
                  <a:lnTo>
                    <a:pt x="346281" y="405356"/>
                  </a:lnTo>
                  <a:lnTo>
                    <a:pt x="346314" y="405404"/>
                  </a:lnTo>
                  <a:lnTo>
                    <a:pt x="346314" y="405412"/>
                  </a:lnTo>
                  <a:lnTo>
                    <a:pt x="346358" y="405497"/>
                  </a:lnTo>
                  <a:lnTo>
                    <a:pt x="346612" y="405839"/>
                  </a:lnTo>
                  <a:lnTo>
                    <a:pt x="346711" y="405948"/>
                  </a:lnTo>
                  <a:lnTo>
                    <a:pt x="346778" y="406013"/>
                  </a:lnTo>
                  <a:lnTo>
                    <a:pt x="346877" y="406092"/>
                  </a:lnTo>
                  <a:lnTo>
                    <a:pt x="347164" y="406337"/>
                  </a:lnTo>
                  <a:lnTo>
                    <a:pt x="347274" y="406442"/>
                  </a:lnTo>
                  <a:lnTo>
                    <a:pt x="347362" y="406527"/>
                  </a:lnTo>
                  <a:lnTo>
                    <a:pt x="347417" y="406591"/>
                  </a:lnTo>
                  <a:lnTo>
                    <a:pt x="347484" y="406679"/>
                  </a:lnTo>
                  <a:lnTo>
                    <a:pt x="347737" y="406983"/>
                  </a:lnTo>
                  <a:lnTo>
                    <a:pt x="347815" y="407073"/>
                  </a:lnTo>
                  <a:lnTo>
                    <a:pt x="347826" y="407093"/>
                  </a:lnTo>
                  <a:lnTo>
                    <a:pt x="347870" y="407161"/>
                  </a:lnTo>
                  <a:lnTo>
                    <a:pt x="347936" y="407265"/>
                  </a:lnTo>
                  <a:lnTo>
                    <a:pt x="348102" y="407530"/>
                  </a:lnTo>
                  <a:lnTo>
                    <a:pt x="348157" y="407601"/>
                  </a:lnTo>
                  <a:lnTo>
                    <a:pt x="348179" y="407634"/>
                  </a:lnTo>
                  <a:lnTo>
                    <a:pt x="348708" y="408496"/>
                  </a:lnTo>
                  <a:lnTo>
                    <a:pt x="348764" y="408553"/>
                  </a:lnTo>
                  <a:lnTo>
                    <a:pt x="348764" y="408560"/>
                  </a:lnTo>
                  <a:lnTo>
                    <a:pt x="348819" y="408658"/>
                  </a:lnTo>
                  <a:lnTo>
                    <a:pt x="348863" y="408718"/>
                  </a:lnTo>
                  <a:lnTo>
                    <a:pt x="348907" y="408785"/>
                  </a:lnTo>
                  <a:lnTo>
                    <a:pt x="348918" y="408797"/>
                  </a:lnTo>
                  <a:lnTo>
                    <a:pt x="349073" y="409138"/>
                  </a:lnTo>
                  <a:lnTo>
                    <a:pt x="349172" y="409250"/>
                  </a:lnTo>
                  <a:lnTo>
                    <a:pt x="349183" y="409326"/>
                  </a:lnTo>
                  <a:lnTo>
                    <a:pt x="349216" y="409382"/>
                  </a:lnTo>
                  <a:lnTo>
                    <a:pt x="349426" y="409684"/>
                  </a:lnTo>
                  <a:lnTo>
                    <a:pt x="349470" y="409791"/>
                  </a:lnTo>
                  <a:lnTo>
                    <a:pt x="349514" y="409873"/>
                  </a:lnTo>
                  <a:lnTo>
                    <a:pt x="349536" y="409913"/>
                  </a:lnTo>
                  <a:lnTo>
                    <a:pt x="349569" y="409974"/>
                  </a:lnTo>
                  <a:lnTo>
                    <a:pt x="349657" y="410296"/>
                  </a:lnTo>
                  <a:lnTo>
                    <a:pt x="349668" y="410400"/>
                  </a:lnTo>
                  <a:lnTo>
                    <a:pt x="349668" y="410476"/>
                  </a:lnTo>
                  <a:lnTo>
                    <a:pt x="349668" y="410508"/>
                  </a:lnTo>
                  <a:lnTo>
                    <a:pt x="349657" y="410575"/>
                  </a:lnTo>
                  <a:lnTo>
                    <a:pt x="349657" y="410756"/>
                  </a:lnTo>
                  <a:lnTo>
                    <a:pt x="349657" y="410832"/>
                  </a:lnTo>
                  <a:lnTo>
                    <a:pt x="349679" y="410928"/>
                  </a:lnTo>
                  <a:lnTo>
                    <a:pt x="349723" y="411023"/>
                  </a:lnTo>
                  <a:lnTo>
                    <a:pt x="349757" y="411068"/>
                  </a:lnTo>
                  <a:lnTo>
                    <a:pt x="349790" y="411108"/>
                  </a:lnTo>
                  <a:lnTo>
                    <a:pt x="349845" y="411178"/>
                  </a:lnTo>
                  <a:lnTo>
                    <a:pt x="349977" y="411323"/>
                  </a:lnTo>
                  <a:lnTo>
                    <a:pt x="350065" y="411430"/>
                  </a:lnTo>
                  <a:lnTo>
                    <a:pt x="350165" y="411511"/>
                  </a:lnTo>
                  <a:lnTo>
                    <a:pt x="350264" y="411573"/>
                  </a:lnTo>
                  <a:lnTo>
                    <a:pt x="350319" y="411602"/>
                  </a:lnTo>
                  <a:lnTo>
                    <a:pt x="350485" y="411653"/>
                  </a:lnTo>
                  <a:lnTo>
                    <a:pt x="350617" y="411714"/>
                  </a:lnTo>
                  <a:lnTo>
                    <a:pt x="350716" y="411785"/>
                  </a:lnTo>
                  <a:lnTo>
                    <a:pt x="350805" y="411861"/>
                  </a:lnTo>
                  <a:lnTo>
                    <a:pt x="350893" y="411937"/>
                  </a:lnTo>
                  <a:lnTo>
                    <a:pt x="350948" y="412002"/>
                  </a:lnTo>
                  <a:lnTo>
                    <a:pt x="350992" y="412042"/>
                  </a:lnTo>
                  <a:lnTo>
                    <a:pt x="351102" y="412126"/>
                  </a:lnTo>
                  <a:lnTo>
                    <a:pt x="351323" y="412292"/>
                  </a:lnTo>
                  <a:lnTo>
                    <a:pt x="351445" y="412326"/>
                  </a:lnTo>
                  <a:lnTo>
                    <a:pt x="351566" y="412382"/>
                  </a:lnTo>
                  <a:lnTo>
                    <a:pt x="351632" y="412437"/>
                  </a:lnTo>
                  <a:lnTo>
                    <a:pt x="351665" y="412459"/>
                  </a:lnTo>
                  <a:lnTo>
                    <a:pt x="351720" y="412498"/>
                  </a:lnTo>
                  <a:lnTo>
                    <a:pt x="351908" y="412656"/>
                  </a:lnTo>
                  <a:lnTo>
                    <a:pt x="351985" y="412746"/>
                  </a:lnTo>
                  <a:lnTo>
                    <a:pt x="352051" y="412837"/>
                  </a:lnTo>
                  <a:lnTo>
                    <a:pt x="352084" y="412907"/>
                  </a:lnTo>
                  <a:lnTo>
                    <a:pt x="352140" y="412983"/>
                  </a:lnTo>
                  <a:lnTo>
                    <a:pt x="352184" y="413031"/>
                  </a:lnTo>
                  <a:lnTo>
                    <a:pt x="352261" y="413101"/>
                  </a:lnTo>
                  <a:lnTo>
                    <a:pt x="352327" y="413141"/>
                  </a:lnTo>
                  <a:lnTo>
                    <a:pt x="352427" y="413181"/>
                  </a:lnTo>
                  <a:lnTo>
                    <a:pt x="352526" y="413223"/>
                  </a:lnTo>
                  <a:lnTo>
                    <a:pt x="352647" y="413296"/>
                  </a:lnTo>
                  <a:lnTo>
                    <a:pt x="352691" y="413335"/>
                  </a:lnTo>
                  <a:lnTo>
                    <a:pt x="352746" y="413378"/>
                  </a:lnTo>
                  <a:lnTo>
                    <a:pt x="352802" y="413434"/>
                  </a:lnTo>
                  <a:lnTo>
                    <a:pt x="352824" y="413469"/>
                  </a:lnTo>
                  <a:lnTo>
                    <a:pt x="352901" y="413586"/>
                  </a:lnTo>
                  <a:lnTo>
                    <a:pt x="353000" y="413762"/>
                  </a:lnTo>
                  <a:lnTo>
                    <a:pt x="353077" y="413826"/>
                  </a:lnTo>
                  <a:lnTo>
                    <a:pt x="353122" y="413851"/>
                  </a:lnTo>
                  <a:lnTo>
                    <a:pt x="353221" y="413900"/>
                  </a:lnTo>
                  <a:lnTo>
                    <a:pt x="353298" y="413902"/>
                  </a:lnTo>
                  <a:lnTo>
                    <a:pt x="353353" y="413905"/>
                  </a:lnTo>
                  <a:lnTo>
                    <a:pt x="353419" y="413947"/>
                  </a:lnTo>
                  <a:lnTo>
                    <a:pt x="353541" y="413981"/>
                  </a:lnTo>
                  <a:lnTo>
                    <a:pt x="353574" y="414015"/>
                  </a:lnTo>
                  <a:lnTo>
                    <a:pt x="353850" y="414203"/>
                  </a:lnTo>
                  <a:lnTo>
                    <a:pt x="353905" y="414238"/>
                  </a:lnTo>
                  <a:lnTo>
                    <a:pt x="354093" y="414387"/>
                  </a:lnTo>
                  <a:lnTo>
                    <a:pt x="354170" y="414512"/>
                  </a:lnTo>
                  <a:lnTo>
                    <a:pt x="354225" y="414635"/>
                  </a:lnTo>
                  <a:lnTo>
                    <a:pt x="354247" y="414702"/>
                  </a:lnTo>
                  <a:lnTo>
                    <a:pt x="354269" y="414771"/>
                  </a:lnTo>
                  <a:lnTo>
                    <a:pt x="354335" y="414878"/>
                  </a:lnTo>
                  <a:lnTo>
                    <a:pt x="354379" y="414946"/>
                  </a:lnTo>
                  <a:lnTo>
                    <a:pt x="354401" y="414977"/>
                  </a:lnTo>
                  <a:lnTo>
                    <a:pt x="354401" y="414979"/>
                  </a:lnTo>
                  <a:lnTo>
                    <a:pt x="354412" y="415013"/>
                  </a:lnTo>
                  <a:lnTo>
                    <a:pt x="354434" y="415040"/>
                  </a:lnTo>
                  <a:lnTo>
                    <a:pt x="354556" y="415258"/>
                  </a:lnTo>
                  <a:lnTo>
                    <a:pt x="354777" y="415513"/>
                  </a:lnTo>
                  <a:lnTo>
                    <a:pt x="354920" y="415687"/>
                  </a:lnTo>
                  <a:lnTo>
                    <a:pt x="355074" y="415808"/>
                  </a:lnTo>
                  <a:lnTo>
                    <a:pt x="355207" y="415868"/>
                  </a:lnTo>
                  <a:lnTo>
                    <a:pt x="355626" y="415933"/>
                  </a:lnTo>
                  <a:lnTo>
                    <a:pt x="355792" y="415997"/>
                  </a:lnTo>
                  <a:lnTo>
                    <a:pt x="356233" y="416297"/>
                  </a:lnTo>
                  <a:lnTo>
                    <a:pt x="356398" y="416439"/>
                  </a:lnTo>
                  <a:lnTo>
                    <a:pt x="356409" y="416445"/>
                  </a:lnTo>
                  <a:lnTo>
                    <a:pt x="356498" y="416657"/>
                  </a:lnTo>
                  <a:lnTo>
                    <a:pt x="356851" y="417114"/>
                  </a:lnTo>
                  <a:lnTo>
                    <a:pt x="357016" y="417173"/>
                  </a:lnTo>
                  <a:lnTo>
                    <a:pt x="357380" y="417260"/>
                  </a:lnTo>
                  <a:lnTo>
                    <a:pt x="357932" y="417588"/>
                  </a:lnTo>
                  <a:lnTo>
                    <a:pt x="358164" y="417709"/>
                  </a:lnTo>
                  <a:lnTo>
                    <a:pt x="358395" y="417737"/>
                  </a:lnTo>
                  <a:lnTo>
                    <a:pt x="358605" y="417723"/>
                  </a:lnTo>
                  <a:lnTo>
                    <a:pt x="358693" y="417717"/>
                  </a:lnTo>
                  <a:lnTo>
                    <a:pt x="358936" y="417734"/>
                  </a:lnTo>
                  <a:lnTo>
                    <a:pt x="359432" y="417850"/>
                  </a:lnTo>
                  <a:lnTo>
                    <a:pt x="359686" y="417959"/>
                  </a:lnTo>
                  <a:lnTo>
                    <a:pt x="359863" y="418151"/>
                  </a:lnTo>
                  <a:lnTo>
                    <a:pt x="360017" y="418437"/>
                  </a:lnTo>
                  <a:lnTo>
                    <a:pt x="360116" y="418978"/>
                  </a:lnTo>
                  <a:lnTo>
                    <a:pt x="360205" y="419186"/>
                  </a:lnTo>
                  <a:lnTo>
                    <a:pt x="360315" y="419223"/>
                  </a:lnTo>
                  <a:lnTo>
                    <a:pt x="360492" y="419178"/>
                  </a:lnTo>
                  <a:lnTo>
                    <a:pt x="360790" y="418941"/>
                  </a:lnTo>
                  <a:lnTo>
                    <a:pt x="360911" y="418884"/>
                  </a:lnTo>
                  <a:lnTo>
                    <a:pt x="361319" y="418895"/>
                  </a:lnTo>
                  <a:lnTo>
                    <a:pt x="361518" y="418949"/>
                  </a:lnTo>
                  <a:lnTo>
                    <a:pt x="361760" y="418980"/>
                  </a:lnTo>
                  <a:lnTo>
                    <a:pt x="361992" y="418960"/>
                  </a:lnTo>
                  <a:lnTo>
                    <a:pt x="362169" y="419043"/>
                  </a:lnTo>
                  <a:lnTo>
                    <a:pt x="362456" y="419181"/>
                  </a:lnTo>
                  <a:lnTo>
                    <a:pt x="362588" y="419239"/>
                  </a:lnTo>
                  <a:lnTo>
                    <a:pt x="362831" y="419279"/>
                  </a:lnTo>
                  <a:lnTo>
                    <a:pt x="363007" y="419275"/>
                  </a:lnTo>
                  <a:lnTo>
                    <a:pt x="363062" y="419274"/>
                  </a:lnTo>
                  <a:lnTo>
                    <a:pt x="363118" y="419313"/>
                  </a:lnTo>
                  <a:lnTo>
                    <a:pt x="363382" y="419500"/>
                  </a:lnTo>
                  <a:lnTo>
                    <a:pt x="363493" y="419637"/>
                  </a:lnTo>
                  <a:lnTo>
                    <a:pt x="363515" y="419637"/>
                  </a:lnTo>
                  <a:lnTo>
                    <a:pt x="363746" y="419631"/>
                  </a:lnTo>
                  <a:lnTo>
                    <a:pt x="363879" y="419575"/>
                  </a:lnTo>
                  <a:lnTo>
                    <a:pt x="363989" y="419438"/>
                  </a:lnTo>
                  <a:lnTo>
                    <a:pt x="364375" y="419119"/>
                  </a:lnTo>
                  <a:lnTo>
                    <a:pt x="364629" y="419017"/>
                  </a:lnTo>
                  <a:lnTo>
                    <a:pt x="364629" y="419013"/>
                  </a:lnTo>
                  <a:lnTo>
                    <a:pt x="364640" y="419007"/>
                  </a:lnTo>
                  <a:lnTo>
                    <a:pt x="364673" y="418975"/>
                  </a:lnTo>
                  <a:lnTo>
                    <a:pt x="364872" y="418819"/>
                  </a:lnTo>
                  <a:lnTo>
                    <a:pt x="365082" y="418781"/>
                  </a:lnTo>
                  <a:lnTo>
                    <a:pt x="365203" y="418704"/>
                  </a:lnTo>
                  <a:lnTo>
                    <a:pt x="365379" y="418647"/>
                  </a:lnTo>
                  <a:lnTo>
                    <a:pt x="365743" y="418425"/>
                  </a:lnTo>
                  <a:lnTo>
                    <a:pt x="365887" y="418290"/>
                  </a:lnTo>
                  <a:lnTo>
                    <a:pt x="366096" y="417802"/>
                  </a:lnTo>
                  <a:lnTo>
                    <a:pt x="366295" y="417526"/>
                  </a:lnTo>
                  <a:lnTo>
                    <a:pt x="366450" y="417354"/>
                  </a:lnTo>
                  <a:lnTo>
                    <a:pt x="366615" y="417226"/>
                  </a:lnTo>
                  <a:lnTo>
                    <a:pt x="367078" y="417142"/>
                  </a:lnTo>
                  <a:lnTo>
                    <a:pt x="367354" y="417063"/>
                  </a:lnTo>
                  <a:lnTo>
                    <a:pt x="367586" y="417079"/>
                  </a:lnTo>
                  <a:lnTo>
                    <a:pt x="367663" y="417086"/>
                  </a:lnTo>
                  <a:lnTo>
                    <a:pt x="367994" y="417184"/>
                  </a:lnTo>
                  <a:lnTo>
                    <a:pt x="368436" y="417235"/>
                  </a:lnTo>
                  <a:lnTo>
                    <a:pt x="368987" y="417221"/>
                  </a:lnTo>
                  <a:lnTo>
                    <a:pt x="369208" y="417083"/>
                  </a:lnTo>
                  <a:lnTo>
                    <a:pt x="369274" y="416990"/>
                  </a:lnTo>
                  <a:lnTo>
                    <a:pt x="369461" y="416815"/>
                  </a:lnTo>
                  <a:lnTo>
                    <a:pt x="369936" y="416460"/>
                  </a:lnTo>
                  <a:lnTo>
                    <a:pt x="369958" y="416447"/>
                  </a:lnTo>
                  <a:lnTo>
                    <a:pt x="370157" y="416324"/>
                  </a:lnTo>
                  <a:lnTo>
                    <a:pt x="370355" y="415953"/>
                  </a:lnTo>
                  <a:lnTo>
                    <a:pt x="370697" y="415797"/>
                  </a:lnTo>
                  <a:lnTo>
                    <a:pt x="371094" y="415749"/>
                  </a:lnTo>
                  <a:lnTo>
                    <a:pt x="371238" y="415732"/>
                  </a:lnTo>
                  <a:lnTo>
                    <a:pt x="371668" y="415774"/>
                  </a:lnTo>
                  <a:lnTo>
                    <a:pt x="371712" y="415762"/>
                  </a:lnTo>
                  <a:lnTo>
                    <a:pt x="371922" y="415707"/>
                  </a:lnTo>
                  <a:lnTo>
                    <a:pt x="372021" y="415681"/>
                  </a:lnTo>
                  <a:lnTo>
                    <a:pt x="372087" y="415639"/>
                  </a:lnTo>
                  <a:lnTo>
                    <a:pt x="372253" y="415535"/>
                  </a:lnTo>
                  <a:lnTo>
                    <a:pt x="372463" y="415469"/>
                  </a:lnTo>
                  <a:lnTo>
                    <a:pt x="372529" y="415448"/>
                  </a:lnTo>
                  <a:lnTo>
                    <a:pt x="372705" y="415329"/>
                  </a:lnTo>
                  <a:lnTo>
                    <a:pt x="373124" y="415050"/>
                  </a:lnTo>
                  <a:lnTo>
                    <a:pt x="373147" y="415042"/>
                  </a:lnTo>
                  <a:lnTo>
                    <a:pt x="373367" y="414977"/>
                  </a:lnTo>
                  <a:lnTo>
                    <a:pt x="373599" y="414886"/>
                  </a:lnTo>
                  <a:lnTo>
                    <a:pt x="373764" y="414870"/>
                  </a:lnTo>
                  <a:lnTo>
                    <a:pt x="373875" y="414872"/>
                  </a:lnTo>
                  <a:lnTo>
                    <a:pt x="374018" y="414897"/>
                  </a:lnTo>
                  <a:lnTo>
                    <a:pt x="374029" y="414902"/>
                  </a:lnTo>
                  <a:lnTo>
                    <a:pt x="374140" y="414946"/>
                  </a:lnTo>
                  <a:lnTo>
                    <a:pt x="374184" y="414977"/>
                  </a:lnTo>
                  <a:lnTo>
                    <a:pt x="374184" y="414979"/>
                  </a:lnTo>
                  <a:lnTo>
                    <a:pt x="374261" y="415019"/>
                  </a:lnTo>
                  <a:lnTo>
                    <a:pt x="374338" y="415024"/>
                  </a:lnTo>
                  <a:lnTo>
                    <a:pt x="374603" y="414977"/>
                  </a:lnTo>
                  <a:lnTo>
                    <a:pt x="374901" y="414915"/>
                  </a:lnTo>
                  <a:lnTo>
                    <a:pt x="375011" y="414908"/>
                  </a:lnTo>
                  <a:lnTo>
                    <a:pt x="375077" y="414892"/>
                  </a:lnTo>
                  <a:lnTo>
                    <a:pt x="375111" y="414875"/>
                  </a:lnTo>
                  <a:lnTo>
                    <a:pt x="375155" y="414858"/>
                  </a:lnTo>
                  <a:lnTo>
                    <a:pt x="375232" y="414841"/>
                  </a:lnTo>
                  <a:lnTo>
                    <a:pt x="375287" y="414850"/>
                  </a:lnTo>
                  <a:lnTo>
                    <a:pt x="375331" y="414845"/>
                  </a:lnTo>
                  <a:lnTo>
                    <a:pt x="375397" y="414836"/>
                  </a:lnTo>
                  <a:lnTo>
                    <a:pt x="375452" y="414827"/>
                  </a:lnTo>
                  <a:lnTo>
                    <a:pt x="375464" y="414825"/>
                  </a:lnTo>
                  <a:lnTo>
                    <a:pt x="375475" y="414825"/>
                  </a:lnTo>
                  <a:lnTo>
                    <a:pt x="375541" y="414832"/>
                  </a:lnTo>
                  <a:lnTo>
                    <a:pt x="375784" y="414841"/>
                  </a:lnTo>
                  <a:lnTo>
                    <a:pt x="375905" y="414867"/>
                  </a:lnTo>
                  <a:lnTo>
                    <a:pt x="376059" y="414921"/>
                  </a:lnTo>
                  <a:lnTo>
                    <a:pt x="376137" y="414954"/>
                  </a:lnTo>
                  <a:lnTo>
                    <a:pt x="376170" y="414977"/>
                  </a:lnTo>
                  <a:lnTo>
                    <a:pt x="376545" y="415154"/>
                  </a:lnTo>
                  <a:lnTo>
                    <a:pt x="376743" y="415189"/>
                  </a:lnTo>
                  <a:lnTo>
                    <a:pt x="377074" y="415357"/>
                  </a:lnTo>
                  <a:lnTo>
                    <a:pt x="377229" y="415399"/>
                  </a:lnTo>
                  <a:lnTo>
                    <a:pt x="377703" y="415437"/>
                  </a:lnTo>
                  <a:lnTo>
                    <a:pt x="377968" y="415558"/>
                  </a:lnTo>
                  <a:lnTo>
                    <a:pt x="378167" y="415600"/>
                  </a:lnTo>
                  <a:lnTo>
                    <a:pt x="378310" y="415681"/>
                  </a:lnTo>
                  <a:lnTo>
                    <a:pt x="378829" y="415817"/>
                  </a:lnTo>
                  <a:lnTo>
                    <a:pt x="379038" y="415873"/>
                  </a:lnTo>
                  <a:lnTo>
                    <a:pt x="379171" y="415949"/>
                  </a:lnTo>
                  <a:lnTo>
                    <a:pt x="379391" y="416130"/>
                  </a:lnTo>
                  <a:lnTo>
                    <a:pt x="379656" y="416259"/>
                  </a:lnTo>
                  <a:lnTo>
                    <a:pt x="379733" y="416346"/>
                  </a:lnTo>
                  <a:lnTo>
                    <a:pt x="379943" y="416548"/>
                  </a:lnTo>
                  <a:lnTo>
                    <a:pt x="379943" y="416550"/>
                  </a:lnTo>
                  <a:lnTo>
                    <a:pt x="380230" y="416581"/>
                  </a:lnTo>
                  <a:lnTo>
                    <a:pt x="380362" y="416643"/>
                  </a:lnTo>
                  <a:lnTo>
                    <a:pt x="380428" y="416632"/>
                  </a:lnTo>
                  <a:lnTo>
                    <a:pt x="380583" y="416541"/>
                  </a:lnTo>
                  <a:lnTo>
                    <a:pt x="380947" y="416469"/>
                  </a:lnTo>
                  <a:lnTo>
                    <a:pt x="381146" y="416380"/>
                  </a:lnTo>
                  <a:lnTo>
                    <a:pt x="381366" y="416319"/>
                  </a:lnTo>
                  <a:lnTo>
                    <a:pt x="381510" y="416309"/>
                  </a:lnTo>
                  <a:lnTo>
                    <a:pt x="381664" y="416301"/>
                  </a:lnTo>
                  <a:lnTo>
                    <a:pt x="381675" y="416300"/>
                  </a:lnTo>
                  <a:lnTo>
                    <a:pt x="381830" y="416302"/>
                  </a:lnTo>
                  <a:lnTo>
                    <a:pt x="382083" y="416307"/>
                  </a:lnTo>
                  <a:lnTo>
                    <a:pt x="382249" y="416309"/>
                  </a:lnTo>
                  <a:lnTo>
                    <a:pt x="382304" y="416310"/>
                  </a:lnTo>
                  <a:lnTo>
                    <a:pt x="382381" y="416311"/>
                  </a:lnTo>
                  <a:lnTo>
                    <a:pt x="382723" y="416316"/>
                  </a:lnTo>
                  <a:lnTo>
                    <a:pt x="384180" y="416010"/>
                  </a:lnTo>
                  <a:lnTo>
                    <a:pt x="384996" y="415690"/>
                  </a:lnTo>
                  <a:lnTo>
                    <a:pt x="385482" y="415065"/>
                  </a:lnTo>
                  <a:lnTo>
                    <a:pt x="385603" y="414714"/>
                  </a:lnTo>
                  <a:lnTo>
                    <a:pt x="385813" y="414580"/>
                  </a:lnTo>
                  <a:lnTo>
                    <a:pt x="386563" y="414039"/>
                  </a:lnTo>
                  <a:lnTo>
                    <a:pt x="386607" y="413912"/>
                  </a:lnTo>
                  <a:lnTo>
                    <a:pt x="386497" y="413678"/>
                  </a:lnTo>
                  <a:lnTo>
                    <a:pt x="386177" y="413001"/>
                  </a:lnTo>
                  <a:lnTo>
                    <a:pt x="385779" y="412456"/>
                  </a:lnTo>
                  <a:lnTo>
                    <a:pt x="385570" y="412184"/>
                  </a:lnTo>
                  <a:lnTo>
                    <a:pt x="385217" y="412358"/>
                  </a:lnTo>
                  <a:lnTo>
                    <a:pt x="384720" y="412332"/>
                  </a:lnTo>
                  <a:lnTo>
                    <a:pt x="384489" y="412309"/>
                  </a:lnTo>
                  <a:lnTo>
                    <a:pt x="384279" y="412341"/>
                  </a:lnTo>
                  <a:lnTo>
                    <a:pt x="384047" y="412375"/>
                  </a:lnTo>
                  <a:lnTo>
                    <a:pt x="383595" y="412300"/>
                  </a:lnTo>
                  <a:lnTo>
                    <a:pt x="383407" y="412352"/>
                  </a:lnTo>
                  <a:lnTo>
                    <a:pt x="383143" y="412425"/>
                  </a:lnTo>
                  <a:lnTo>
                    <a:pt x="382712" y="412583"/>
                  </a:lnTo>
                  <a:lnTo>
                    <a:pt x="382403" y="412643"/>
                  </a:lnTo>
                  <a:lnTo>
                    <a:pt x="382006" y="412722"/>
                  </a:lnTo>
                  <a:lnTo>
                    <a:pt x="381819" y="412758"/>
                  </a:lnTo>
                  <a:lnTo>
                    <a:pt x="381609" y="412728"/>
                  </a:lnTo>
                  <a:lnTo>
                    <a:pt x="381399" y="412653"/>
                  </a:lnTo>
                  <a:lnTo>
                    <a:pt x="380914" y="412370"/>
                  </a:lnTo>
                  <a:lnTo>
                    <a:pt x="380550" y="412109"/>
                  </a:lnTo>
                  <a:lnTo>
                    <a:pt x="380285" y="411924"/>
                  </a:lnTo>
                  <a:lnTo>
                    <a:pt x="380208" y="411866"/>
                  </a:lnTo>
                  <a:lnTo>
                    <a:pt x="379921" y="411739"/>
                  </a:lnTo>
                  <a:lnTo>
                    <a:pt x="379733" y="411704"/>
                  </a:lnTo>
                  <a:lnTo>
                    <a:pt x="379491" y="411696"/>
                  </a:lnTo>
                  <a:lnTo>
                    <a:pt x="379303" y="411772"/>
                  </a:lnTo>
                  <a:lnTo>
                    <a:pt x="379171" y="411822"/>
                  </a:lnTo>
                  <a:lnTo>
                    <a:pt x="379005" y="411806"/>
                  </a:lnTo>
                  <a:lnTo>
                    <a:pt x="378840" y="411644"/>
                  </a:lnTo>
                  <a:lnTo>
                    <a:pt x="378806" y="411440"/>
                  </a:lnTo>
                  <a:lnTo>
                    <a:pt x="378740" y="410872"/>
                  </a:lnTo>
                  <a:lnTo>
                    <a:pt x="378630" y="410693"/>
                  </a:lnTo>
                  <a:lnTo>
                    <a:pt x="378343" y="410608"/>
                  </a:lnTo>
                  <a:lnTo>
                    <a:pt x="378134" y="410567"/>
                  </a:lnTo>
                  <a:lnTo>
                    <a:pt x="377957" y="410570"/>
                  </a:lnTo>
                  <a:lnTo>
                    <a:pt x="377736" y="410575"/>
                  </a:lnTo>
                  <a:lnTo>
                    <a:pt x="377615" y="410550"/>
                  </a:lnTo>
                  <a:lnTo>
                    <a:pt x="377549" y="410467"/>
                  </a:lnTo>
                  <a:lnTo>
                    <a:pt x="377527" y="410033"/>
                  </a:lnTo>
                  <a:lnTo>
                    <a:pt x="377725" y="409604"/>
                  </a:lnTo>
                  <a:lnTo>
                    <a:pt x="377814" y="409180"/>
                  </a:lnTo>
                  <a:lnTo>
                    <a:pt x="377792" y="408821"/>
                  </a:lnTo>
                  <a:lnTo>
                    <a:pt x="377703" y="408596"/>
                  </a:lnTo>
                  <a:lnTo>
                    <a:pt x="377394" y="408243"/>
                  </a:lnTo>
                  <a:lnTo>
                    <a:pt x="376787" y="407928"/>
                  </a:lnTo>
                  <a:lnTo>
                    <a:pt x="376677" y="407873"/>
                  </a:lnTo>
                  <a:lnTo>
                    <a:pt x="376379" y="407628"/>
                  </a:lnTo>
                  <a:lnTo>
                    <a:pt x="375993" y="407155"/>
                  </a:lnTo>
                  <a:lnTo>
                    <a:pt x="375795" y="406810"/>
                  </a:lnTo>
                  <a:lnTo>
                    <a:pt x="375673" y="406529"/>
                  </a:lnTo>
                  <a:lnTo>
                    <a:pt x="375618" y="406171"/>
                  </a:lnTo>
                  <a:lnTo>
                    <a:pt x="375673" y="405839"/>
                  </a:lnTo>
                  <a:lnTo>
                    <a:pt x="375949" y="405308"/>
                  </a:lnTo>
                  <a:lnTo>
                    <a:pt x="375927" y="405046"/>
                  </a:lnTo>
                  <a:lnTo>
                    <a:pt x="375750" y="404758"/>
                  </a:lnTo>
                  <a:lnTo>
                    <a:pt x="375188" y="404349"/>
                  </a:lnTo>
                  <a:lnTo>
                    <a:pt x="375088" y="404164"/>
                  </a:lnTo>
                  <a:lnTo>
                    <a:pt x="374989" y="403742"/>
                  </a:lnTo>
                  <a:lnTo>
                    <a:pt x="374857" y="403282"/>
                  </a:lnTo>
                  <a:lnTo>
                    <a:pt x="374746" y="402637"/>
                  </a:lnTo>
                  <a:lnTo>
                    <a:pt x="374813" y="402157"/>
                  </a:lnTo>
                  <a:lnTo>
                    <a:pt x="375133" y="401678"/>
                  </a:lnTo>
                  <a:lnTo>
                    <a:pt x="375960" y="400578"/>
                  </a:lnTo>
                  <a:lnTo>
                    <a:pt x="376225" y="399600"/>
                  </a:lnTo>
                  <a:lnTo>
                    <a:pt x="376313" y="399141"/>
                  </a:lnTo>
                  <a:lnTo>
                    <a:pt x="376280" y="398891"/>
                  </a:lnTo>
                  <a:lnTo>
                    <a:pt x="376159" y="398220"/>
                  </a:lnTo>
                  <a:lnTo>
                    <a:pt x="376159" y="397990"/>
                  </a:lnTo>
                  <a:lnTo>
                    <a:pt x="376280" y="397638"/>
                  </a:lnTo>
                  <a:lnTo>
                    <a:pt x="376280" y="397223"/>
                  </a:lnTo>
                  <a:lnTo>
                    <a:pt x="376390" y="396903"/>
                  </a:lnTo>
                  <a:lnTo>
                    <a:pt x="376622" y="396437"/>
                  </a:lnTo>
                  <a:lnTo>
                    <a:pt x="376787" y="396239"/>
                  </a:lnTo>
                  <a:lnTo>
                    <a:pt x="376931" y="395433"/>
                  </a:lnTo>
                  <a:lnTo>
                    <a:pt x="376876" y="395179"/>
                  </a:lnTo>
                  <a:lnTo>
                    <a:pt x="376832" y="394992"/>
                  </a:lnTo>
                  <a:lnTo>
                    <a:pt x="376799" y="394692"/>
                  </a:lnTo>
                  <a:lnTo>
                    <a:pt x="376876" y="394411"/>
                  </a:lnTo>
                  <a:lnTo>
                    <a:pt x="376810" y="394110"/>
                  </a:lnTo>
                  <a:lnTo>
                    <a:pt x="376523" y="393919"/>
                  </a:lnTo>
                  <a:lnTo>
                    <a:pt x="376269" y="393586"/>
                  </a:lnTo>
                  <a:lnTo>
                    <a:pt x="376115" y="393387"/>
                  </a:lnTo>
                  <a:lnTo>
                    <a:pt x="375982" y="393170"/>
                  </a:lnTo>
                  <a:lnTo>
                    <a:pt x="375861" y="392914"/>
                  </a:lnTo>
                  <a:lnTo>
                    <a:pt x="375750" y="392686"/>
                  </a:lnTo>
                  <a:lnTo>
                    <a:pt x="375706" y="392283"/>
                  </a:lnTo>
                  <a:lnTo>
                    <a:pt x="375408" y="391547"/>
                  </a:lnTo>
                  <a:lnTo>
                    <a:pt x="375386" y="391106"/>
                  </a:lnTo>
                  <a:lnTo>
                    <a:pt x="375265" y="390850"/>
                  </a:lnTo>
                  <a:lnTo>
                    <a:pt x="375121" y="390691"/>
                  </a:lnTo>
                  <a:lnTo>
                    <a:pt x="374636" y="390269"/>
                  </a:lnTo>
                  <a:lnTo>
                    <a:pt x="374526" y="390007"/>
                  </a:lnTo>
                  <a:lnTo>
                    <a:pt x="374382" y="389777"/>
                  </a:lnTo>
                  <a:lnTo>
                    <a:pt x="374173" y="389534"/>
                  </a:lnTo>
                  <a:lnTo>
                    <a:pt x="373820" y="389240"/>
                  </a:lnTo>
                  <a:lnTo>
                    <a:pt x="373610" y="389064"/>
                  </a:lnTo>
                  <a:lnTo>
                    <a:pt x="373036" y="388675"/>
                  </a:lnTo>
                  <a:lnTo>
                    <a:pt x="373036" y="388675"/>
                  </a:lnTo>
                  <a:lnTo>
                    <a:pt x="372694" y="388624"/>
                  </a:lnTo>
                  <a:lnTo>
                    <a:pt x="372440" y="388660"/>
                  </a:lnTo>
                  <a:lnTo>
                    <a:pt x="372209" y="388654"/>
                  </a:lnTo>
                  <a:lnTo>
                    <a:pt x="371194" y="388617"/>
                  </a:lnTo>
                  <a:lnTo>
                    <a:pt x="370896" y="388603"/>
                  </a:lnTo>
                  <a:lnTo>
                    <a:pt x="370774" y="388463"/>
                  </a:lnTo>
                  <a:lnTo>
                    <a:pt x="370808" y="388141"/>
                  </a:lnTo>
                  <a:lnTo>
                    <a:pt x="370808" y="387858"/>
                  </a:lnTo>
                  <a:lnTo>
                    <a:pt x="370764" y="387592"/>
                  </a:lnTo>
                  <a:lnTo>
                    <a:pt x="370598" y="387105"/>
                  </a:lnTo>
                  <a:lnTo>
                    <a:pt x="370399" y="386803"/>
                  </a:lnTo>
                  <a:lnTo>
                    <a:pt x="370333" y="386704"/>
                  </a:lnTo>
                  <a:lnTo>
                    <a:pt x="370311" y="386587"/>
                  </a:lnTo>
                  <a:lnTo>
                    <a:pt x="370410" y="386425"/>
                  </a:lnTo>
                  <a:lnTo>
                    <a:pt x="370488" y="386309"/>
                  </a:lnTo>
                  <a:lnTo>
                    <a:pt x="370554" y="386038"/>
                  </a:lnTo>
                  <a:lnTo>
                    <a:pt x="370587" y="385636"/>
                  </a:lnTo>
                  <a:lnTo>
                    <a:pt x="370598" y="384955"/>
                  </a:lnTo>
                  <a:lnTo>
                    <a:pt x="370598" y="384598"/>
                  </a:lnTo>
                  <a:lnTo>
                    <a:pt x="370852" y="383871"/>
                  </a:lnTo>
                  <a:lnTo>
                    <a:pt x="371172" y="383063"/>
                  </a:lnTo>
                  <a:lnTo>
                    <a:pt x="371249" y="382643"/>
                  </a:lnTo>
                  <a:lnTo>
                    <a:pt x="371293" y="382094"/>
                  </a:lnTo>
                  <a:lnTo>
                    <a:pt x="371094" y="381915"/>
                  </a:lnTo>
                  <a:lnTo>
                    <a:pt x="370819" y="381755"/>
                  </a:lnTo>
                  <a:lnTo>
                    <a:pt x="370819" y="381715"/>
                  </a:lnTo>
                  <a:lnTo>
                    <a:pt x="370819" y="381539"/>
                  </a:lnTo>
                  <a:lnTo>
                    <a:pt x="370819" y="381452"/>
                  </a:lnTo>
                  <a:lnTo>
                    <a:pt x="370819" y="381389"/>
                  </a:lnTo>
                  <a:lnTo>
                    <a:pt x="370918" y="380711"/>
                  </a:lnTo>
                  <a:lnTo>
                    <a:pt x="370940" y="380692"/>
                  </a:lnTo>
                  <a:lnTo>
                    <a:pt x="371083" y="380409"/>
                  </a:lnTo>
                  <a:lnTo>
                    <a:pt x="371139" y="379830"/>
                  </a:lnTo>
                  <a:lnTo>
                    <a:pt x="371139" y="379829"/>
                  </a:lnTo>
                  <a:lnTo>
                    <a:pt x="370896" y="379373"/>
                  </a:lnTo>
                  <a:lnTo>
                    <a:pt x="370675" y="379114"/>
                  </a:lnTo>
                  <a:lnTo>
                    <a:pt x="370510" y="378921"/>
                  </a:lnTo>
                  <a:lnTo>
                    <a:pt x="370344" y="378798"/>
                  </a:lnTo>
                  <a:lnTo>
                    <a:pt x="370157" y="378659"/>
                  </a:lnTo>
                  <a:lnTo>
                    <a:pt x="370013" y="378553"/>
                  </a:lnTo>
                  <a:lnTo>
                    <a:pt x="369715" y="378412"/>
                  </a:lnTo>
                  <a:lnTo>
                    <a:pt x="369461" y="378292"/>
                  </a:lnTo>
                  <a:lnTo>
                    <a:pt x="369660" y="378034"/>
                  </a:lnTo>
                  <a:lnTo>
                    <a:pt x="369837" y="377758"/>
                  </a:lnTo>
                  <a:lnTo>
                    <a:pt x="369936" y="377579"/>
                  </a:lnTo>
                  <a:lnTo>
                    <a:pt x="370146" y="377054"/>
                  </a:lnTo>
                  <a:lnTo>
                    <a:pt x="370344" y="376669"/>
                  </a:lnTo>
                  <a:lnTo>
                    <a:pt x="370565" y="376345"/>
                  </a:lnTo>
                  <a:lnTo>
                    <a:pt x="370874" y="375874"/>
                  </a:lnTo>
                  <a:lnTo>
                    <a:pt x="371370" y="375515"/>
                  </a:lnTo>
                  <a:lnTo>
                    <a:pt x="372165" y="374748"/>
                  </a:lnTo>
                  <a:lnTo>
                    <a:pt x="372551" y="374205"/>
                  </a:lnTo>
                  <a:lnTo>
                    <a:pt x="373411" y="374232"/>
                  </a:lnTo>
                  <a:lnTo>
                    <a:pt x="374724" y="374616"/>
                  </a:lnTo>
                  <a:lnTo>
                    <a:pt x="375342" y="374440"/>
                  </a:lnTo>
                  <a:lnTo>
                    <a:pt x="375695" y="374291"/>
                  </a:lnTo>
                  <a:lnTo>
                    <a:pt x="375839" y="374124"/>
                  </a:lnTo>
                  <a:lnTo>
                    <a:pt x="375938" y="373282"/>
                  </a:lnTo>
                  <a:lnTo>
                    <a:pt x="375894" y="372955"/>
                  </a:lnTo>
                  <a:lnTo>
                    <a:pt x="375795" y="372206"/>
                  </a:lnTo>
                  <a:lnTo>
                    <a:pt x="375772" y="371946"/>
                  </a:lnTo>
                  <a:lnTo>
                    <a:pt x="375750" y="371601"/>
                  </a:lnTo>
                  <a:lnTo>
                    <a:pt x="375850" y="371365"/>
                  </a:lnTo>
                  <a:lnTo>
                    <a:pt x="375883" y="371305"/>
                  </a:lnTo>
                  <a:lnTo>
                    <a:pt x="376159" y="370898"/>
                  </a:lnTo>
                  <a:lnTo>
                    <a:pt x="376203" y="370834"/>
                  </a:lnTo>
                  <a:lnTo>
                    <a:pt x="376611" y="370066"/>
                  </a:lnTo>
                  <a:lnTo>
                    <a:pt x="376688" y="369980"/>
                  </a:lnTo>
                  <a:lnTo>
                    <a:pt x="376810" y="369831"/>
                  </a:lnTo>
                  <a:lnTo>
                    <a:pt x="376898" y="369528"/>
                  </a:lnTo>
                  <a:lnTo>
                    <a:pt x="376909" y="369212"/>
                  </a:lnTo>
                  <a:lnTo>
                    <a:pt x="376821" y="368983"/>
                  </a:lnTo>
                  <a:lnTo>
                    <a:pt x="376578" y="368802"/>
                  </a:lnTo>
                  <a:lnTo>
                    <a:pt x="376446" y="368664"/>
                  </a:lnTo>
                  <a:lnTo>
                    <a:pt x="376159" y="368120"/>
                  </a:lnTo>
                  <a:lnTo>
                    <a:pt x="376059" y="367904"/>
                  </a:lnTo>
                  <a:lnTo>
                    <a:pt x="376059" y="367606"/>
                  </a:lnTo>
                  <a:lnTo>
                    <a:pt x="376148" y="367309"/>
                  </a:lnTo>
                  <a:lnTo>
                    <a:pt x="376501" y="366233"/>
                  </a:lnTo>
                  <a:lnTo>
                    <a:pt x="376854" y="365970"/>
                  </a:lnTo>
                  <a:lnTo>
                    <a:pt x="377152" y="366058"/>
                  </a:lnTo>
                  <a:lnTo>
                    <a:pt x="377328" y="366131"/>
                  </a:lnTo>
                  <a:lnTo>
                    <a:pt x="377538" y="366188"/>
                  </a:lnTo>
                  <a:lnTo>
                    <a:pt x="377803" y="366240"/>
                  </a:lnTo>
                  <a:lnTo>
                    <a:pt x="377990" y="366254"/>
                  </a:lnTo>
                  <a:lnTo>
                    <a:pt x="378112" y="366210"/>
                  </a:lnTo>
                  <a:lnTo>
                    <a:pt x="378277" y="365886"/>
                  </a:lnTo>
                  <a:lnTo>
                    <a:pt x="378431" y="365459"/>
                  </a:lnTo>
                  <a:lnTo>
                    <a:pt x="378740" y="364637"/>
                  </a:lnTo>
                  <a:lnTo>
                    <a:pt x="378884" y="363925"/>
                  </a:lnTo>
                  <a:lnTo>
                    <a:pt x="378895" y="363847"/>
                  </a:lnTo>
                  <a:lnTo>
                    <a:pt x="379038" y="363144"/>
                  </a:lnTo>
                  <a:lnTo>
                    <a:pt x="379093" y="362958"/>
                  </a:lnTo>
                  <a:lnTo>
                    <a:pt x="379149" y="362778"/>
                  </a:lnTo>
                  <a:lnTo>
                    <a:pt x="379303" y="362612"/>
                  </a:lnTo>
                  <a:lnTo>
                    <a:pt x="379590" y="362545"/>
                  </a:lnTo>
                  <a:lnTo>
                    <a:pt x="379888" y="362542"/>
                  </a:lnTo>
                  <a:lnTo>
                    <a:pt x="380318" y="362536"/>
                  </a:lnTo>
                  <a:lnTo>
                    <a:pt x="380550" y="362458"/>
                  </a:lnTo>
                  <a:lnTo>
                    <a:pt x="381554" y="361980"/>
                  </a:lnTo>
                  <a:lnTo>
                    <a:pt x="381697" y="361789"/>
                  </a:lnTo>
                  <a:lnTo>
                    <a:pt x="381863" y="361647"/>
                  </a:lnTo>
                  <a:lnTo>
                    <a:pt x="382039" y="361572"/>
                  </a:lnTo>
                  <a:lnTo>
                    <a:pt x="382558" y="361401"/>
                  </a:lnTo>
                  <a:lnTo>
                    <a:pt x="382778" y="361254"/>
                  </a:lnTo>
                  <a:lnTo>
                    <a:pt x="382911" y="360949"/>
                  </a:lnTo>
                  <a:lnTo>
                    <a:pt x="382977" y="360812"/>
                  </a:lnTo>
                  <a:lnTo>
                    <a:pt x="383187" y="360067"/>
                  </a:lnTo>
                  <a:lnTo>
                    <a:pt x="383308" y="359891"/>
                  </a:lnTo>
                  <a:lnTo>
                    <a:pt x="383518" y="359699"/>
                  </a:lnTo>
                  <a:lnTo>
                    <a:pt x="383794" y="359458"/>
                  </a:lnTo>
                  <a:lnTo>
                    <a:pt x="384069" y="359015"/>
                  </a:lnTo>
                  <a:lnTo>
                    <a:pt x="384191" y="358825"/>
                  </a:lnTo>
                  <a:lnTo>
                    <a:pt x="384279" y="358719"/>
                  </a:lnTo>
                  <a:lnTo>
                    <a:pt x="384323" y="358691"/>
                  </a:lnTo>
                  <a:lnTo>
                    <a:pt x="384411" y="358718"/>
                  </a:lnTo>
                  <a:lnTo>
                    <a:pt x="384533" y="358812"/>
                  </a:lnTo>
                  <a:lnTo>
                    <a:pt x="384566" y="358838"/>
                  </a:lnTo>
                  <a:lnTo>
                    <a:pt x="384731" y="358970"/>
                  </a:lnTo>
                  <a:lnTo>
                    <a:pt x="384864" y="358993"/>
                  </a:lnTo>
                  <a:lnTo>
                    <a:pt x="384919" y="358991"/>
                  </a:lnTo>
                  <a:lnTo>
                    <a:pt x="385173" y="358980"/>
                  </a:lnTo>
                  <a:lnTo>
                    <a:pt x="385272" y="358916"/>
                  </a:lnTo>
                  <a:lnTo>
                    <a:pt x="385382" y="358900"/>
                  </a:lnTo>
                  <a:lnTo>
                    <a:pt x="385482" y="358913"/>
                  </a:lnTo>
                  <a:lnTo>
                    <a:pt x="385647" y="358995"/>
                  </a:lnTo>
                  <a:lnTo>
                    <a:pt x="385768" y="359053"/>
                  </a:lnTo>
                  <a:lnTo>
                    <a:pt x="385912" y="359077"/>
                  </a:lnTo>
                  <a:lnTo>
                    <a:pt x="385989" y="359089"/>
                  </a:lnTo>
                  <a:lnTo>
                    <a:pt x="386055" y="359078"/>
                  </a:lnTo>
                  <a:lnTo>
                    <a:pt x="386221" y="359051"/>
                  </a:lnTo>
                  <a:lnTo>
                    <a:pt x="386485" y="359189"/>
                  </a:lnTo>
                  <a:lnTo>
                    <a:pt x="386706" y="359308"/>
                  </a:lnTo>
                  <a:lnTo>
                    <a:pt x="386927" y="359320"/>
                  </a:lnTo>
                  <a:lnTo>
                    <a:pt x="387148" y="359252"/>
                  </a:lnTo>
                  <a:lnTo>
                    <a:pt x="387302" y="359180"/>
                  </a:lnTo>
                  <a:lnTo>
                    <a:pt x="387567" y="359058"/>
                  </a:lnTo>
                  <a:lnTo>
                    <a:pt x="387865" y="358876"/>
                  </a:lnTo>
                  <a:lnTo>
                    <a:pt x="388030" y="358702"/>
                  </a:lnTo>
                  <a:lnTo>
                    <a:pt x="388074" y="358349"/>
                  </a:lnTo>
                  <a:lnTo>
                    <a:pt x="388107" y="358058"/>
                  </a:lnTo>
                  <a:lnTo>
                    <a:pt x="388218" y="357864"/>
                  </a:lnTo>
                  <a:lnTo>
                    <a:pt x="388394" y="357746"/>
                  </a:lnTo>
                  <a:lnTo>
                    <a:pt x="388549" y="357690"/>
                  </a:lnTo>
                  <a:lnTo>
                    <a:pt x="388769" y="357714"/>
                  </a:lnTo>
                  <a:lnTo>
                    <a:pt x="388924" y="357730"/>
                  </a:lnTo>
                  <a:lnTo>
                    <a:pt x="389067" y="357746"/>
                  </a:lnTo>
                  <a:lnTo>
                    <a:pt x="389255" y="357767"/>
                  </a:lnTo>
                  <a:lnTo>
                    <a:pt x="389343" y="357776"/>
                  </a:lnTo>
                  <a:lnTo>
                    <a:pt x="389509" y="357901"/>
                  </a:lnTo>
                  <a:lnTo>
                    <a:pt x="389553" y="358058"/>
                  </a:lnTo>
                  <a:lnTo>
                    <a:pt x="389575" y="358265"/>
                  </a:lnTo>
                  <a:lnTo>
                    <a:pt x="389707" y="358426"/>
                  </a:lnTo>
                  <a:lnTo>
                    <a:pt x="389961" y="358534"/>
                  </a:lnTo>
                  <a:lnTo>
                    <a:pt x="390237" y="358537"/>
                  </a:lnTo>
                  <a:lnTo>
                    <a:pt x="390424" y="358538"/>
                  </a:lnTo>
                  <a:lnTo>
                    <a:pt x="390777" y="358770"/>
                  </a:lnTo>
                  <a:lnTo>
                    <a:pt x="390921" y="358908"/>
                  </a:lnTo>
                  <a:lnTo>
                    <a:pt x="391197" y="359307"/>
                  </a:lnTo>
                  <a:lnTo>
                    <a:pt x="391428" y="359649"/>
                  </a:lnTo>
                  <a:lnTo>
                    <a:pt x="391517" y="359734"/>
                  </a:lnTo>
                  <a:lnTo>
                    <a:pt x="391572" y="359748"/>
                  </a:lnTo>
                  <a:lnTo>
                    <a:pt x="391649" y="359727"/>
                  </a:lnTo>
                  <a:lnTo>
                    <a:pt x="391826" y="359681"/>
                  </a:lnTo>
                  <a:lnTo>
                    <a:pt x="392046" y="359583"/>
                  </a:lnTo>
                  <a:lnTo>
                    <a:pt x="392145" y="359486"/>
                  </a:lnTo>
                  <a:lnTo>
                    <a:pt x="392212" y="359397"/>
                  </a:lnTo>
                  <a:lnTo>
                    <a:pt x="392278" y="359161"/>
                  </a:lnTo>
                  <a:lnTo>
                    <a:pt x="392355" y="359014"/>
                  </a:lnTo>
                  <a:lnTo>
                    <a:pt x="392476" y="358888"/>
                  </a:lnTo>
                  <a:lnTo>
                    <a:pt x="392543" y="358814"/>
                  </a:lnTo>
                  <a:lnTo>
                    <a:pt x="392852" y="358478"/>
                  </a:lnTo>
                  <a:lnTo>
                    <a:pt x="392852" y="358478"/>
                  </a:lnTo>
                  <a:lnTo>
                    <a:pt x="392951" y="358363"/>
                  </a:lnTo>
                  <a:lnTo>
                    <a:pt x="393072" y="358121"/>
                  </a:lnTo>
                  <a:lnTo>
                    <a:pt x="393205" y="357874"/>
                  </a:lnTo>
                  <a:lnTo>
                    <a:pt x="393326" y="357684"/>
                  </a:lnTo>
                  <a:lnTo>
                    <a:pt x="393503" y="357476"/>
                  </a:lnTo>
                  <a:lnTo>
                    <a:pt x="393624" y="357379"/>
                  </a:lnTo>
                  <a:lnTo>
                    <a:pt x="393701" y="357254"/>
                  </a:lnTo>
                  <a:lnTo>
                    <a:pt x="393723" y="357156"/>
                  </a:lnTo>
                  <a:lnTo>
                    <a:pt x="393734" y="357101"/>
                  </a:lnTo>
                  <a:lnTo>
                    <a:pt x="393801" y="356904"/>
                  </a:lnTo>
                  <a:lnTo>
                    <a:pt x="393911" y="356734"/>
                  </a:lnTo>
                  <a:lnTo>
                    <a:pt x="394021" y="356651"/>
                  </a:lnTo>
                  <a:lnTo>
                    <a:pt x="394242" y="356609"/>
                  </a:lnTo>
                  <a:lnTo>
                    <a:pt x="394793" y="356612"/>
                  </a:lnTo>
                  <a:lnTo>
                    <a:pt x="395246" y="356680"/>
                  </a:lnTo>
                  <a:lnTo>
                    <a:pt x="395753" y="356734"/>
                  </a:lnTo>
                  <a:lnTo>
                    <a:pt x="396029" y="356601"/>
                  </a:lnTo>
                  <a:lnTo>
                    <a:pt x="396195" y="356396"/>
                  </a:lnTo>
                  <a:lnTo>
                    <a:pt x="396327" y="356125"/>
                  </a:lnTo>
                  <a:lnTo>
                    <a:pt x="396515" y="355902"/>
                  </a:lnTo>
                  <a:lnTo>
                    <a:pt x="397044" y="355488"/>
                  </a:lnTo>
                  <a:lnTo>
                    <a:pt x="397210" y="355322"/>
                  </a:lnTo>
                  <a:lnTo>
                    <a:pt x="397320" y="355139"/>
                  </a:lnTo>
                  <a:lnTo>
                    <a:pt x="397364" y="354903"/>
                  </a:lnTo>
                  <a:lnTo>
                    <a:pt x="397342" y="354382"/>
                  </a:lnTo>
                  <a:lnTo>
                    <a:pt x="397342" y="354382"/>
                  </a:lnTo>
                  <a:lnTo>
                    <a:pt x="397386" y="354194"/>
                  </a:lnTo>
                  <a:lnTo>
                    <a:pt x="397496" y="354070"/>
                  </a:lnTo>
                  <a:lnTo>
                    <a:pt x="397717" y="353967"/>
                  </a:lnTo>
                  <a:lnTo>
                    <a:pt x="397971" y="353901"/>
                  </a:lnTo>
                  <a:lnTo>
                    <a:pt x="398456" y="353775"/>
                  </a:lnTo>
                  <a:lnTo>
                    <a:pt x="399295" y="353285"/>
                  </a:lnTo>
                  <a:lnTo>
                    <a:pt x="399549" y="353071"/>
                  </a:lnTo>
                  <a:lnTo>
                    <a:pt x="399681" y="352883"/>
                  </a:lnTo>
                  <a:lnTo>
                    <a:pt x="399736" y="352617"/>
                  </a:lnTo>
                  <a:lnTo>
                    <a:pt x="399670" y="352438"/>
                  </a:lnTo>
                  <a:lnTo>
                    <a:pt x="399615" y="352380"/>
                  </a:lnTo>
                  <a:lnTo>
                    <a:pt x="399560" y="352303"/>
                  </a:lnTo>
                  <a:lnTo>
                    <a:pt x="399174" y="351854"/>
                  </a:lnTo>
                  <a:lnTo>
                    <a:pt x="398931" y="351662"/>
                  </a:lnTo>
                  <a:lnTo>
                    <a:pt x="398589" y="351484"/>
                  </a:lnTo>
                  <a:lnTo>
                    <a:pt x="398247" y="351395"/>
                  </a:lnTo>
                  <a:lnTo>
                    <a:pt x="398015" y="351278"/>
                  </a:lnTo>
                  <a:lnTo>
                    <a:pt x="397883" y="351141"/>
                  </a:lnTo>
                  <a:lnTo>
                    <a:pt x="397872" y="350503"/>
                  </a:lnTo>
                  <a:lnTo>
                    <a:pt x="397982" y="350156"/>
                  </a:lnTo>
                  <a:lnTo>
                    <a:pt x="398004" y="349955"/>
                  </a:lnTo>
                  <a:lnTo>
                    <a:pt x="397960" y="349677"/>
                  </a:lnTo>
                  <a:lnTo>
                    <a:pt x="397850" y="349187"/>
                  </a:lnTo>
                  <a:lnTo>
                    <a:pt x="397684" y="348780"/>
                  </a:lnTo>
                  <a:lnTo>
                    <a:pt x="397563" y="348540"/>
                  </a:lnTo>
                  <a:lnTo>
                    <a:pt x="397585" y="348194"/>
                  </a:lnTo>
                  <a:lnTo>
                    <a:pt x="397563" y="347767"/>
                  </a:lnTo>
                  <a:lnTo>
                    <a:pt x="397530" y="347055"/>
                  </a:lnTo>
                  <a:lnTo>
                    <a:pt x="397563" y="346715"/>
                  </a:lnTo>
                  <a:lnTo>
                    <a:pt x="397673" y="346331"/>
                  </a:lnTo>
                  <a:lnTo>
                    <a:pt x="397817" y="345894"/>
                  </a:lnTo>
                  <a:lnTo>
                    <a:pt x="397850" y="345764"/>
                  </a:lnTo>
                  <a:lnTo>
                    <a:pt x="398015" y="345399"/>
                  </a:lnTo>
                  <a:lnTo>
                    <a:pt x="398147" y="345255"/>
                  </a:lnTo>
                  <a:lnTo>
                    <a:pt x="398445" y="345118"/>
                  </a:lnTo>
                  <a:lnTo>
                    <a:pt x="398787" y="345056"/>
                  </a:lnTo>
                  <a:lnTo>
                    <a:pt x="398953" y="345027"/>
                  </a:lnTo>
                  <a:lnTo>
                    <a:pt x="399262" y="344928"/>
                  </a:lnTo>
                  <a:lnTo>
                    <a:pt x="399780" y="344563"/>
                  </a:lnTo>
                  <a:lnTo>
                    <a:pt x="400012" y="344302"/>
                  </a:lnTo>
                  <a:lnTo>
                    <a:pt x="400420" y="343770"/>
                  </a:lnTo>
                  <a:lnTo>
                    <a:pt x="400608" y="343496"/>
                  </a:lnTo>
                  <a:lnTo>
                    <a:pt x="400608" y="343496"/>
                  </a:lnTo>
                  <a:lnTo>
                    <a:pt x="400795" y="343413"/>
                  </a:lnTo>
                  <a:lnTo>
                    <a:pt x="401281" y="343400"/>
                  </a:lnTo>
                  <a:lnTo>
                    <a:pt x="401844" y="343180"/>
                  </a:lnTo>
                  <a:lnTo>
                    <a:pt x="402428" y="343108"/>
                  </a:lnTo>
                  <a:lnTo>
                    <a:pt x="402704" y="343211"/>
                  </a:lnTo>
                  <a:lnTo>
                    <a:pt x="403201" y="343445"/>
                  </a:lnTo>
                  <a:lnTo>
                    <a:pt x="403532" y="343424"/>
                  </a:lnTo>
                  <a:lnTo>
                    <a:pt x="403796" y="343353"/>
                  </a:lnTo>
                  <a:lnTo>
                    <a:pt x="404205" y="343353"/>
                  </a:lnTo>
                  <a:lnTo>
                    <a:pt x="404458" y="343376"/>
                  </a:lnTo>
                  <a:lnTo>
                    <a:pt x="404657" y="343392"/>
                  </a:lnTo>
                  <a:lnTo>
                    <a:pt x="404878" y="343305"/>
                  </a:lnTo>
                  <a:lnTo>
                    <a:pt x="405153" y="343090"/>
                  </a:lnTo>
                  <a:lnTo>
                    <a:pt x="405407" y="343099"/>
                  </a:lnTo>
                  <a:lnTo>
                    <a:pt x="405904" y="343158"/>
                  </a:lnTo>
                  <a:lnTo>
                    <a:pt x="406466" y="343316"/>
                  </a:lnTo>
                  <a:lnTo>
                    <a:pt x="406742" y="343275"/>
                  </a:lnTo>
                  <a:lnTo>
                    <a:pt x="406952" y="343175"/>
                  </a:lnTo>
                  <a:lnTo>
                    <a:pt x="406974" y="343153"/>
                  </a:lnTo>
                  <a:lnTo>
                    <a:pt x="407106" y="343044"/>
                  </a:lnTo>
                  <a:lnTo>
                    <a:pt x="407261" y="342870"/>
                  </a:lnTo>
                  <a:lnTo>
                    <a:pt x="407415" y="342753"/>
                  </a:lnTo>
                  <a:lnTo>
                    <a:pt x="407625" y="342636"/>
                  </a:lnTo>
                  <a:lnTo>
                    <a:pt x="407901" y="342587"/>
                  </a:lnTo>
                  <a:lnTo>
                    <a:pt x="408144" y="342633"/>
                  </a:lnTo>
                  <a:lnTo>
                    <a:pt x="408287" y="342768"/>
                  </a:lnTo>
                  <a:lnTo>
                    <a:pt x="408320" y="342831"/>
                  </a:lnTo>
                  <a:lnTo>
                    <a:pt x="408408" y="343018"/>
                  </a:lnTo>
                  <a:lnTo>
                    <a:pt x="408552" y="343219"/>
                  </a:lnTo>
                  <a:lnTo>
                    <a:pt x="408739" y="343277"/>
                  </a:lnTo>
                  <a:lnTo>
                    <a:pt x="409103" y="343219"/>
                  </a:lnTo>
                  <a:lnTo>
                    <a:pt x="409633" y="343046"/>
                  </a:lnTo>
                  <a:lnTo>
                    <a:pt x="410196" y="342727"/>
                  </a:lnTo>
                  <a:lnTo>
                    <a:pt x="410824" y="342502"/>
                  </a:lnTo>
                  <a:lnTo>
                    <a:pt x="411133" y="342423"/>
                  </a:lnTo>
                  <a:lnTo>
                    <a:pt x="411906" y="342529"/>
                  </a:lnTo>
                  <a:lnTo>
                    <a:pt x="412303" y="342505"/>
                  </a:lnTo>
                  <a:lnTo>
                    <a:pt x="412733" y="342400"/>
                  </a:lnTo>
                  <a:lnTo>
                    <a:pt x="412821" y="342379"/>
                  </a:lnTo>
                  <a:lnTo>
                    <a:pt x="413318" y="342234"/>
                  </a:lnTo>
                  <a:lnTo>
                    <a:pt x="414090" y="341857"/>
                  </a:lnTo>
                  <a:lnTo>
                    <a:pt x="414234" y="341652"/>
                  </a:lnTo>
                  <a:lnTo>
                    <a:pt x="414333" y="341397"/>
                  </a:lnTo>
                  <a:lnTo>
                    <a:pt x="414476" y="340992"/>
                  </a:lnTo>
                  <a:lnTo>
                    <a:pt x="414620" y="340769"/>
                  </a:lnTo>
                  <a:lnTo>
                    <a:pt x="414752" y="340719"/>
                  </a:lnTo>
                  <a:lnTo>
                    <a:pt x="414885" y="340692"/>
                  </a:lnTo>
                  <a:lnTo>
                    <a:pt x="415072" y="340783"/>
                  </a:lnTo>
                  <a:lnTo>
                    <a:pt x="415249" y="341133"/>
                  </a:lnTo>
                  <a:lnTo>
                    <a:pt x="415436" y="341580"/>
                  </a:lnTo>
                  <a:lnTo>
                    <a:pt x="415624" y="341893"/>
                  </a:lnTo>
                  <a:lnTo>
                    <a:pt x="415933" y="342161"/>
                  </a:lnTo>
                  <a:lnTo>
                    <a:pt x="416308" y="342225"/>
                  </a:lnTo>
                  <a:lnTo>
                    <a:pt x="416738" y="342244"/>
                  </a:lnTo>
                  <a:lnTo>
                    <a:pt x="417135" y="342237"/>
                  </a:lnTo>
                  <a:lnTo>
                    <a:pt x="417345" y="342366"/>
                  </a:lnTo>
                  <a:lnTo>
                    <a:pt x="417433" y="342552"/>
                  </a:lnTo>
                  <a:lnTo>
                    <a:pt x="417389" y="342926"/>
                  </a:lnTo>
                  <a:lnTo>
                    <a:pt x="417235" y="343348"/>
                  </a:lnTo>
                  <a:lnTo>
                    <a:pt x="416837" y="344115"/>
                  </a:lnTo>
                  <a:lnTo>
                    <a:pt x="416595" y="344469"/>
                  </a:lnTo>
                  <a:lnTo>
                    <a:pt x="416451" y="344745"/>
                  </a:lnTo>
                  <a:lnTo>
                    <a:pt x="416396" y="345253"/>
                  </a:lnTo>
                  <a:lnTo>
                    <a:pt x="416495" y="345448"/>
                  </a:lnTo>
                  <a:lnTo>
                    <a:pt x="416650" y="345643"/>
                  </a:lnTo>
                  <a:lnTo>
                    <a:pt x="417158" y="345922"/>
                  </a:lnTo>
                  <a:lnTo>
                    <a:pt x="417764" y="346404"/>
                  </a:lnTo>
                  <a:lnTo>
                    <a:pt x="417864" y="346601"/>
                  </a:lnTo>
                  <a:lnTo>
                    <a:pt x="417864" y="346631"/>
                  </a:lnTo>
                  <a:lnTo>
                    <a:pt x="417864" y="346773"/>
                  </a:lnTo>
                  <a:lnTo>
                    <a:pt x="417775" y="346995"/>
                  </a:lnTo>
                  <a:lnTo>
                    <a:pt x="417643" y="347216"/>
                  </a:lnTo>
                  <a:lnTo>
                    <a:pt x="417488" y="347576"/>
                  </a:lnTo>
                  <a:lnTo>
                    <a:pt x="417356" y="347770"/>
                  </a:lnTo>
                  <a:lnTo>
                    <a:pt x="417113" y="347911"/>
                  </a:lnTo>
                  <a:lnTo>
                    <a:pt x="416716" y="348250"/>
                  </a:lnTo>
                  <a:lnTo>
                    <a:pt x="416507" y="348497"/>
                  </a:lnTo>
                  <a:lnTo>
                    <a:pt x="416407" y="348742"/>
                  </a:lnTo>
                  <a:lnTo>
                    <a:pt x="416286" y="349100"/>
                  </a:lnTo>
                  <a:lnTo>
                    <a:pt x="416153" y="349394"/>
                  </a:lnTo>
                  <a:lnTo>
                    <a:pt x="415811" y="349874"/>
                  </a:lnTo>
                  <a:lnTo>
                    <a:pt x="415547" y="350360"/>
                  </a:lnTo>
                  <a:lnTo>
                    <a:pt x="415502" y="350531"/>
                  </a:lnTo>
                  <a:lnTo>
                    <a:pt x="415502" y="350674"/>
                  </a:lnTo>
                  <a:lnTo>
                    <a:pt x="415502" y="351076"/>
                  </a:lnTo>
                  <a:lnTo>
                    <a:pt x="415591" y="351689"/>
                  </a:lnTo>
                  <a:lnTo>
                    <a:pt x="415646" y="351736"/>
                  </a:lnTo>
                  <a:lnTo>
                    <a:pt x="415911" y="351800"/>
                  </a:lnTo>
                  <a:lnTo>
                    <a:pt x="416253" y="351851"/>
                  </a:lnTo>
                  <a:lnTo>
                    <a:pt x="416319" y="351860"/>
                  </a:lnTo>
                  <a:lnTo>
                    <a:pt x="416440" y="351879"/>
                  </a:lnTo>
                  <a:lnTo>
                    <a:pt x="416562" y="351841"/>
                  </a:lnTo>
                  <a:lnTo>
                    <a:pt x="416815" y="351394"/>
                  </a:lnTo>
                  <a:lnTo>
                    <a:pt x="417279" y="351054"/>
                  </a:lnTo>
                  <a:lnTo>
                    <a:pt x="417477" y="350942"/>
                  </a:lnTo>
                  <a:lnTo>
                    <a:pt x="417930" y="350753"/>
                  </a:lnTo>
                  <a:lnTo>
                    <a:pt x="418217" y="350749"/>
                  </a:lnTo>
                  <a:lnTo>
                    <a:pt x="418393" y="350746"/>
                  </a:lnTo>
                  <a:lnTo>
                    <a:pt x="419143" y="350472"/>
                  </a:lnTo>
                  <a:lnTo>
                    <a:pt x="419397" y="350447"/>
                  </a:lnTo>
                  <a:lnTo>
                    <a:pt x="419673" y="350419"/>
                  </a:lnTo>
                  <a:lnTo>
                    <a:pt x="419827" y="350432"/>
                  </a:lnTo>
                  <a:lnTo>
                    <a:pt x="420114" y="350385"/>
                  </a:lnTo>
                  <a:lnTo>
                    <a:pt x="420390" y="350304"/>
                  </a:lnTo>
                  <a:lnTo>
                    <a:pt x="420953" y="350279"/>
                  </a:lnTo>
                  <a:lnTo>
                    <a:pt x="421196" y="350302"/>
                  </a:lnTo>
                  <a:lnTo>
                    <a:pt x="421582" y="350385"/>
                  </a:lnTo>
                  <a:lnTo>
                    <a:pt x="422078" y="350515"/>
                  </a:lnTo>
                  <a:lnTo>
                    <a:pt x="422244" y="350593"/>
                  </a:lnTo>
                  <a:lnTo>
                    <a:pt x="422641" y="350721"/>
                  </a:lnTo>
                  <a:lnTo>
                    <a:pt x="423071" y="350913"/>
                  </a:lnTo>
                  <a:lnTo>
                    <a:pt x="423413" y="351212"/>
                  </a:lnTo>
                  <a:lnTo>
                    <a:pt x="423524" y="351731"/>
                  </a:lnTo>
                  <a:lnTo>
                    <a:pt x="423524" y="352125"/>
                  </a:lnTo>
                  <a:lnTo>
                    <a:pt x="423391" y="352925"/>
                  </a:lnTo>
                  <a:lnTo>
                    <a:pt x="423424" y="353179"/>
                  </a:lnTo>
                  <a:lnTo>
                    <a:pt x="423568" y="353415"/>
                  </a:lnTo>
                  <a:lnTo>
                    <a:pt x="423788" y="353650"/>
                  </a:lnTo>
                  <a:lnTo>
                    <a:pt x="423788" y="353650"/>
                  </a:lnTo>
                  <a:lnTo>
                    <a:pt x="423910" y="353704"/>
                  </a:lnTo>
                  <a:lnTo>
                    <a:pt x="424108" y="353797"/>
                  </a:lnTo>
                  <a:lnTo>
                    <a:pt x="424759" y="353886"/>
                  </a:lnTo>
                  <a:lnTo>
                    <a:pt x="425388" y="354146"/>
                  </a:lnTo>
                  <a:lnTo>
                    <a:pt x="425885" y="354365"/>
                  </a:lnTo>
                  <a:lnTo>
                    <a:pt x="426194" y="354509"/>
                  </a:lnTo>
                  <a:lnTo>
                    <a:pt x="426293" y="354627"/>
                  </a:lnTo>
                  <a:lnTo>
                    <a:pt x="426425" y="354786"/>
                  </a:lnTo>
                  <a:lnTo>
                    <a:pt x="426635" y="354936"/>
                  </a:lnTo>
                  <a:lnTo>
                    <a:pt x="426933" y="355114"/>
                  </a:lnTo>
                  <a:lnTo>
                    <a:pt x="427153" y="355242"/>
                  </a:lnTo>
                  <a:lnTo>
                    <a:pt x="427341" y="355280"/>
                  </a:lnTo>
                  <a:lnTo>
                    <a:pt x="427506" y="355225"/>
                  </a:lnTo>
                  <a:lnTo>
                    <a:pt x="427694" y="355048"/>
                  </a:lnTo>
                  <a:lnTo>
                    <a:pt x="427948" y="354730"/>
                  </a:lnTo>
                  <a:lnTo>
                    <a:pt x="428124" y="354631"/>
                  </a:lnTo>
                  <a:lnTo>
                    <a:pt x="428301" y="354606"/>
                  </a:lnTo>
                  <a:lnTo>
                    <a:pt x="428555" y="354628"/>
                  </a:lnTo>
                  <a:lnTo>
                    <a:pt x="428753" y="354676"/>
                  </a:lnTo>
                  <a:lnTo>
                    <a:pt x="429128" y="354809"/>
                  </a:lnTo>
                  <a:lnTo>
                    <a:pt x="429371" y="355059"/>
                  </a:lnTo>
                  <a:lnTo>
                    <a:pt x="429658" y="355452"/>
                  </a:lnTo>
                  <a:lnTo>
                    <a:pt x="429967" y="355902"/>
                  </a:lnTo>
                  <a:lnTo>
                    <a:pt x="430221" y="356284"/>
                  </a:lnTo>
                  <a:lnTo>
                    <a:pt x="430463" y="356665"/>
                  </a:lnTo>
                  <a:lnTo>
                    <a:pt x="430695" y="357016"/>
                  </a:lnTo>
                  <a:lnTo>
                    <a:pt x="430993" y="357387"/>
                  </a:lnTo>
                  <a:lnTo>
                    <a:pt x="431335" y="358177"/>
                  </a:lnTo>
                  <a:lnTo>
                    <a:pt x="431732" y="358857"/>
                  </a:lnTo>
                  <a:lnTo>
                    <a:pt x="431898" y="359200"/>
                  </a:lnTo>
                  <a:lnTo>
                    <a:pt x="431964" y="359424"/>
                  </a:lnTo>
                  <a:lnTo>
                    <a:pt x="432041" y="359670"/>
                  </a:lnTo>
                  <a:lnTo>
                    <a:pt x="432195" y="359799"/>
                  </a:lnTo>
                  <a:lnTo>
                    <a:pt x="432295" y="359951"/>
                  </a:lnTo>
                  <a:lnTo>
                    <a:pt x="432372" y="360126"/>
                  </a:lnTo>
                  <a:lnTo>
                    <a:pt x="432526" y="360316"/>
                  </a:lnTo>
                  <a:lnTo>
                    <a:pt x="432648" y="360460"/>
                  </a:lnTo>
                  <a:lnTo>
                    <a:pt x="432791" y="360535"/>
                  </a:lnTo>
                  <a:lnTo>
                    <a:pt x="432946" y="360590"/>
                  </a:lnTo>
                  <a:lnTo>
                    <a:pt x="433056" y="360583"/>
                  </a:lnTo>
                  <a:lnTo>
                    <a:pt x="433222" y="360507"/>
                  </a:lnTo>
                  <a:lnTo>
                    <a:pt x="433376" y="360421"/>
                  </a:lnTo>
                  <a:lnTo>
                    <a:pt x="433541" y="360362"/>
                  </a:lnTo>
                  <a:lnTo>
                    <a:pt x="433696" y="360353"/>
                  </a:lnTo>
                  <a:lnTo>
                    <a:pt x="433861" y="360365"/>
                  </a:lnTo>
                  <a:lnTo>
                    <a:pt x="434038" y="360396"/>
                  </a:lnTo>
                  <a:lnTo>
                    <a:pt x="434270" y="360503"/>
                  </a:lnTo>
                  <a:lnTo>
                    <a:pt x="434557" y="360649"/>
                  </a:lnTo>
                  <a:lnTo>
                    <a:pt x="434733" y="360720"/>
                  </a:lnTo>
                  <a:lnTo>
                    <a:pt x="434943" y="360802"/>
                  </a:lnTo>
                  <a:lnTo>
                    <a:pt x="435241" y="360895"/>
                  </a:lnTo>
                  <a:lnTo>
                    <a:pt x="435406" y="360940"/>
                  </a:lnTo>
                  <a:lnTo>
                    <a:pt x="435550" y="361052"/>
                  </a:lnTo>
                  <a:lnTo>
                    <a:pt x="435605" y="361180"/>
                  </a:lnTo>
                  <a:lnTo>
                    <a:pt x="435649" y="361314"/>
                  </a:lnTo>
                  <a:lnTo>
                    <a:pt x="435693" y="361486"/>
                  </a:lnTo>
                  <a:lnTo>
                    <a:pt x="435715" y="361690"/>
                  </a:lnTo>
                  <a:lnTo>
                    <a:pt x="435748" y="361830"/>
                  </a:lnTo>
                  <a:lnTo>
                    <a:pt x="435836" y="362072"/>
                  </a:lnTo>
                  <a:lnTo>
                    <a:pt x="435958" y="362221"/>
                  </a:lnTo>
                  <a:lnTo>
                    <a:pt x="436322" y="362560"/>
                  </a:lnTo>
                  <a:lnTo>
                    <a:pt x="436598" y="362813"/>
                  </a:lnTo>
                  <a:lnTo>
                    <a:pt x="436851" y="363048"/>
                  </a:lnTo>
                  <a:lnTo>
                    <a:pt x="437558" y="363327"/>
                  </a:lnTo>
                  <a:lnTo>
                    <a:pt x="437690" y="363457"/>
                  </a:lnTo>
                  <a:lnTo>
                    <a:pt x="437745" y="363636"/>
                  </a:lnTo>
                  <a:lnTo>
                    <a:pt x="437844" y="364070"/>
                  </a:lnTo>
                  <a:lnTo>
                    <a:pt x="437855" y="364288"/>
                  </a:lnTo>
                  <a:lnTo>
                    <a:pt x="437745" y="364534"/>
                  </a:lnTo>
                  <a:lnTo>
                    <a:pt x="437558" y="364713"/>
                  </a:lnTo>
                  <a:lnTo>
                    <a:pt x="437536" y="364829"/>
                  </a:lnTo>
                  <a:lnTo>
                    <a:pt x="437613" y="364973"/>
                  </a:lnTo>
                  <a:lnTo>
                    <a:pt x="437833" y="365133"/>
                  </a:lnTo>
                  <a:lnTo>
                    <a:pt x="437922" y="365321"/>
                  </a:lnTo>
                  <a:lnTo>
                    <a:pt x="437966" y="365524"/>
                  </a:lnTo>
                  <a:lnTo>
                    <a:pt x="437944" y="365690"/>
                  </a:lnTo>
                  <a:lnTo>
                    <a:pt x="437911" y="365918"/>
                  </a:lnTo>
                  <a:lnTo>
                    <a:pt x="437756" y="366249"/>
                  </a:lnTo>
                  <a:lnTo>
                    <a:pt x="437602" y="366683"/>
                  </a:lnTo>
                  <a:lnTo>
                    <a:pt x="437458" y="367131"/>
                  </a:lnTo>
                  <a:lnTo>
                    <a:pt x="437370" y="367495"/>
                  </a:lnTo>
                  <a:lnTo>
                    <a:pt x="437282" y="367997"/>
                  </a:lnTo>
                  <a:lnTo>
                    <a:pt x="437249" y="368260"/>
                  </a:lnTo>
                  <a:lnTo>
                    <a:pt x="437326" y="368501"/>
                  </a:lnTo>
                  <a:lnTo>
                    <a:pt x="437502" y="368731"/>
                  </a:lnTo>
                  <a:lnTo>
                    <a:pt x="437933" y="369038"/>
                  </a:lnTo>
                  <a:lnTo>
                    <a:pt x="438650" y="369500"/>
                  </a:lnTo>
                  <a:lnTo>
                    <a:pt x="439323" y="369730"/>
                  </a:lnTo>
                  <a:lnTo>
                    <a:pt x="439687" y="369775"/>
                  </a:lnTo>
                  <a:lnTo>
                    <a:pt x="439974" y="369797"/>
                  </a:lnTo>
                  <a:lnTo>
                    <a:pt x="440139" y="369843"/>
                  </a:lnTo>
                  <a:lnTo>
                    <a:pt x="440272" y="369896"/>
                  </a:lnTo>
                  <a:lnTo>
                    <a:pt x="440426" y="370091"/>
                  </a:lnTo>
                  <a:lnTo>
                    <a:pt x="440603" y="370433"/>
                  </a:lnTo>
                  <a:lnTo>
                    <a:pt x="440867" y="370808"/>
                  </a:lnTo>
                  <a:lnTo>
                    <a:pt x="441033" y="371229"/>
                  </a:lnTo>
                  <a:lnTo>
                    <a:pt x="441110" y="371570"/>
                  </a:lnTo>
                  <a:lnTo>
                    <a:pt x="441198" y="371727"/>
                  </a:lnTo>
                  <a:lnTo>
                    <a:pt x="441254" y="371774"/>
                  </a:lnTo>
                  <a:lnTo>
                    <a:pt x="441309" y="371792"/>
                  </a:lnTo>
                  <a:lnTo>
                    <a:pt x="441419" y="371701"/>
                  </a:lnTo>
                  <a:lnTo>
                    <a:pt x="442114" y="371365"/>
                  </a:lnTo>
                  <a:lnTo>
                    <a:pt x="442401" y="371252"/>
                  </a:lnTo>
                  <a:lnTo>
                    <a:pt x="442533" y="371214"/>
                  </a:lnTo>
                  <a:lnTo>
                    <a:pt x="442997" y="371214"/>
                  </a:lnTo>
                  <a:lnTo>
                    <a:pt x="443471" y="371314"/>
                  </a:lnTo>
                  <a:lnTo>
                    <a:pt x="443857" y="371453"/>
                  </a:lnTo>
                  <a:lnTo>
                    <a:pt x="444233" y="371572"/>
                  </a:lnTo>
                  <a:lnTo>
                    <a:pt x="444508" y="371623"/>
                  </a:lnTo>
                  <a:lnTo>
                    <a:pt x="444729" y="371553"/>
                  </a:lnTo>
                  <a:lnTo>
                    <a:pt x="445159" y="370829"/>
                  </a:lnTo>
                  <a:lnTo>
                    <a:pt x="445336" y="370570"/>
                  </a:lnTo>
                  <a:lnTo>
                    <a:pt x="445579" y="370237"/>
                  </a:lnTo>
                  <a:lnTo>
                    <a:pt x="445678" y="370121"/>
                  </a:lnTo>
                  <a:lnTo>
                    <a:pt x="445678" y="370114"/>
                  </a:lnTo>
                  <a:lnTo>
                    <a:pt x="445689" y="370111"/>
                  </a:lnTo>
                  <a:lnTo>
                    <a:pt x="445755" y="370078"/>
                  </a:lnTo>
                  <a:lnTo>
                    <a:pt x="445766" y="370072"/>
                  </a:lnTo>
                  <a:lnTo>
                    <a:pt x="445832" y="370038"/>
                  </a:lnTo>
                  <a:lnTo>
                    <a:pt x="445899" y="370018"/>
                  </a:lnTo>
                  <a:lnTo>
                    <a:pt x="445965" y="369982"/>
                  </a:lnTo>
                  <a:lnTo>
                    <a:pt x="446064" y="369962"/>
                  </a:lnTo>
                  <a:lnTo>
                    <a:pt x="446152" y="369917"/>
                  </a:lnTo>
                  <a:lnTo>
                    <a:pt x="446230" y="369872"/>
                  </a:lnTo>
                  <a:lnTo>
                    <a:pt x="446296" y="369830"/>
                  </a:lnTo>
                  <a:lnTo>
                    <a:pt x="446373" y="369788"/>
                  </a:lnTo>
                  <a:lnTo>
                    <a:pt x="446450" y="369743"/>
                  </a:lnTo>
                  <a:lnTo>
                    <a:pt x="446527" y="369689"/>
                  </a:lnTo>
                  <a:lnTo>
                    <a:pt x="446594" y="369624"/>
                  </a:lnTo>
                  <a:lnTo>
                    <a:pt x="446638" y="369574"/>
                  </a:lnTo>
                  <a:lnTo>
                    <a:pt x="446660" y="369556"/>
                  </a:lnTo>
                  <a:lnTo>
                    <a:pt x="446715" y="369502"/>
                  </a:lnTo>
                  <a:lnTo>
                    <a:pt x="446770" y="369437"/>
                  </a:lnTo>
                  <a:lnTo>
                    <a:pt x="446814" y="369373"/>
                  </a:lnTo>
                  <a:lnTo>
                    <a:pt x="446858" y="369308"/>
                  </a:lnTo>
                  <a:lnTo>
                    <a:pt x="446925" y="369240"/>
                  </a:lnTo>
                  <a:lnTo>
                    <a:pt x="446980" y="369187"/>
                  </a:lnTo>
                  <a:lnTo>
                    <a:pt x="447046" y="369142"/>
                  </a:lnTo>
                  <a:lnTo>
                    <a:pt x="447112" y="369100"/>
                  </a:lnTo>
                  <a:lnTo>
                    <a:pt x="447178" y="369066"/>
                  </a:lnTo>
                  <a:lnTo>
                    <a:pt x="447245" y="369035"/>
                  </a:lnTo>
                  <a:lnTo>
                    <a:pt x="447311" y="368990"/>
                  </a:lnTo>
                  <a:lnTo>
                    <a:pt x="447377" y="368945"/>
                  </a:lnTo>
                  <a:lnTo>
                    <a:pt x="447454" y="368899"/>
                  </a:lnTo>
                  <a:lnTo>
                    <a:pt x="447531" y="368849"/>
                  </a:lnTo>
                  <a:lnTo>
                    <a:pt x="447543" y="368838"/>
                  </a:lnTo>
                  <a:lnTo>
                    <a:pt x="447598" y="368792"/>
                  </a:lnTo>
                  <a:lnTo>
                    <a:pt x="447631" y="368758"/>
                  </a:lnTo>
                  <a:lnTo>
                    <a:pt x="447653" y="368725"/>
                  </a:lnTo>
                  <a:lnTo>
                    <a:pt x="447708" y="368693"/>
                  </a:lnTo>
                  <a:lnTo>
                    <a:pt x="447708" y="368673"/>
                  </a:lnTo>
                  <a:lnTo>
                    <a:pt x="447752" y="368606"/>
                  </a:lnTo>
                  <a:lnTo>
                    <a:pt x="447774" y="368541"/>
                  </a:lnTo>
                  <a:lnTo>
                    <a:pt x="447796" y="368476"/>
                  </a:lnTo>
                  <a:lnTo>
                    <a:pt x="447829" y="368412"/>
                  </a:lnTo>
                  <a:lnTo>
                    <a:pt x="447851" y="368349"/>
                  </a:lnTo>
                  <a:lnTo>
                    <a:pt x="447884" y="368282"/>
                  </a:lnTo>
                  <a:lnTo>
                    <a:pt x="447906" y="368217"/>
                  </a:lnTo>
                  <a:lnTo>
                    <a:pt x="447929" y="368193"/>
                  </a:lnTo>
                  <a:lnTo>
                    <a:pt x="447951" y="368150"/>
                  </a:lnTo>
                  <a:lnTo>
                    <a:pt x="447984" y="368096"/>
                  </a:lnTo>
                  <a:lnTo>
                    <a:pt x="448006" y="368073"/>
                  </a:lnTo>
                  <a:lnTo>
                    <a:pt x="448017" y="368066"/>
                  </a:lnTo>
                  <a:lnTo>
                    <a:pt x="448072" y="368019"/>
                  </a:lnTo>
                  <a:lnTo>
                    <a:pt x="448127" y="367954"/>
                  </a:lnTo>
                  <a:lnTo>
                    <a:pt x="448182" y="367898"/>
                  </a:lnTo>
                  <a:lnTo>
                    <a:pt x="448249" y="367847"/>
                  </a:lnTo>
                  <a:lnTo>
                    <a:pt x="448304" y="367813"/>
                  </a:lnTo>
                  <a:lnTo>
                    <a:pt x="448315" y="367800"/>
                  </a:lnTo>
                  <a:lnTo>
                    <a:pt x="448359" y="367773"/>
                  </a:lnTo>
                  <a:lnTo>
                    <a:pt x="448381" y="367757"/>
                  </a:lnTo>
                  <a:lnTo>
                    <a:pt x="448458" y="367715"/>
                  </a:lnTo>
                  <a:lnTo>
                    <a:pt x="448513" y="367659"/>
                  </a:lnTo>
                  <a:lnTo>
                    <a:pt x="448546" y="367636"/>
                  </a:lnTo>
                  <a:lnTo>
                    <a:pt x="448591" y="367605"/>
                  </a:lnTo>
                  <a:lnTo>
                    <a:pt x="448668" y="367530"/>
                  </a:lnTo>
                  <a:lnTo>
                    <a:pt x="448800" y="367386"/>
                  </a:lnTo>
                  <a:lnTo>
                    <a:pt x="448878" y="367301"/>
                  </a:lnTo>
                  <a:lnTo>
                    <a:pt x="448955" y="367236"/>
                  </a:lnTo>
                  <a:lnTo>
                    <a:pt x="448966" y="367219"/>
                  </a:lnTo>
                  <a:lnTo>
                    <a:pt x="448988" y="367196"/>
                  </a:lnTo>
                  <a:lnTo>
                    <a:pt x="449043" y="367145"/>
                  </a:lnTo>
                  <a:lnTo>
                    <a:pt x="449076" y="367123"/>
                  </a:lnTo>
                  <a:lnTo>
                    <a:pt x="449098" y="367103"/>
                  </a:lnTo>
                  <a:lnTo>
                    <a:pt x="449131" y="367082"/>
                  </a:lnTo>
                  <a:lnTo>
                    <a:pt x="449153" y="367058"/>
                  </a:lnTo>
                  <a:lnTo>
                    <a:pt x="449242" y="366992"/>
                  </a:lnTo>
                  <a:lnTo>
                    <a:pt x="449242" y="366991"/>
                  </a:lnTo>
                  <a:lnTo>
                    <a:pt x="449352" y="366906"/>
                  </a:lnTo>
                  <a:lnTo>
                    <a:pt x="449517" y="366770"/>
                  </a:lnTo>
                  <a:lnTo>
                    <a:pt x="449992" y="366490"/>
                  </a:lnTo>
                  <a:lnTo>
                    <a:pt x="450433" y="366231"/>
                  </a:lnTo>
                  <a:lnTo>
                    <a:pt x="450588" y="366114"/>
                  </a:lnTo>
                  <a:lnTo>
                    <a:pt x="450709" y="366032"/>
                  </a:lnTo>
                  <a:lnTo>
                    <a:pt x="451139" y="365538"/>
                  </a:lnTo>
                  <a:lnTo>
                    <a:pt x="451316" y="365230"/>
                  </a:lnTo>
                  <a:lnTo>
                    <a:pt x="451448" y="364973"/>
                  </a:lnTo>
                  <a:lnTo>
                    <a:pt x="451680" y="364442"/>
                  </a:lnTo>
                  <a:lnTo>
                    <a:pt x="451735" y="364353"/>
                  </a:lnTo>
                  <a:lnTo>
                    <a:pt x="451779" y="364148"/>
                  </a:lnTo>
                  <a:lnTo>
                    <a:pt x="451790" y="364022"/>
                  </a:lnTo>
                  <a:lnTo>
                    <a:pt x="451900" y="363777"/>
                  </a:lnTo>
                  <a:lnTo>
                    <a:pt x="452816" y="362533"/>
                  </a:lnTo>
                  <a:lnTo>
                    <a:pt x="452949" y="362361"/>
                  </a:lnTo>
                  <a:lnTo>
                    <a:pt x="453379" y="361959"/>
                  </a:lnTo>
                  <a:lnTo>
                    <a:pt x="453931" y="360852"/>
                  </a:lnTo>
                  <a:lnTo>
                    <a:pt x="454151" y="360469"/>
                  </a:lnTo>
                  <a:lnTo>
                    <a:pt x="454339" y="360036"/>
                  </a:lnTo>
                  <a:lnTo>
                    <a:pt x="454560" y="359665"/>
                  </a:lnTo>
                  <a:lnTo>
                    <a:pt x="454857" y="359812"/>
                  </a:lnTo>
                  <a:lnTo>
                    <a:pt x="454868" y="359815"/>
                  </a:lnTo>
                  <a:lnTo>
                    <a:pt x="454868" y="359816"/>
                  </a:lnTo>
                  <a:lnTo>
                    <a:pt x="454901" y="359832"/>
                  </a:lnTo>
                  <a:lnTo>
                    <a:pt x="454979" y="359891"/>
                  </a:lnTo>
                  <a:lnTo>
                    <a:pt x="455001" y="359923"/>
                  </a:lnTo>
                  <a:lnTo>
                    <a:pt x="455067" y="359989"/>
                  </a:lnTo>
                  <a:lnTo>
                    <a:pt x="455166" y="360069"/>
                  </a:lnTo>
                  <a:lnTo>
                    <a:pt x="455266" y="360167"/>
                  </a:lnTo>
                  <a:lnTo>
                    <a:pt x="455310" y="360223"/>
                  </a:lnTo>
                  <a:lnTo>
                    <a:pt x="455376" y="360268"/>
                  </a:lnTo>
                  <a:lnTo>
                    <a:pt x="455409" y="360277"/>
                  </a:lnTo>
                  <a:lnTo>
                    <a:pt x="455431" y="360322"/>
                  </a:lnTo>
                  <a:lnTo>
                    <a:pt x="455486" y="360322"/>
                  </a:lnTo>
                  <a:lnTo>
                    <a:pt x="455486" y="360337"/>
                  </a:lnTo>
                  <a:lnTo>
                    <a:pt x="455597" y="360357"/>
                  </a:lnTo>
                  <a:lnTo>
                    <a:pt x="455707" y="360357"/>
                  </a:lnTo>
                  <a:lnTo>
                    <a:pt x="455817" y="360370"/>
                  </a:lnTo>
                  <a:lnTo>
                    <a:pt x="455950" y="360393"/>
                  </a:lnTo>
                  <a:lnTo>
                    <a:pt x="456082" y="360415"/>
                  </a:lnTo>
                  <a:lnTo>
                    <a:pt x="456192" y="360438"/>
                  </a:lnTo>
                  <a:lnTo>
                    <a:pt x="456303" y="360460"/>
                  </a:lnTo>
                  <a:lnTo>
                    <a:pt x="456413" y="360483"/>
                  </a:lnTo>
                  <a:lnTo>
                    <a:pt x="456490" y="360505"/>
                  </a:lnTo>
                  <a:lnTo>
                    <a:pt x="456512" y="360540"/>
                  </a:lnTo>
                  <a:lnTo>
                    <a:pt x="456523" y="360551"/>
                  </a:lnTo>
                  <a:lnTo>
                    <a:pt x="456567" y="360571"/>
                  </a:lnTo>
                  <a:lnTo>
                    <a:pt x="456612" y="360596"/>
                  </a:lnTo>
                  <a:lnTo>
                    <a:pt x="456921" y="360765"/>
                  </a:lnTo>
                  <a:lnTo>
                    <a:pt x="457141" y="360909"/>
                  </a:lnTo>
                  <a:lnTo>
                    <a:pt x="457241" y="360987"/>
                  </a:lnTo>
                  <a:lnTo>
                    <a:pt x="457373" y="361056"/>
                  </a:lnTo>
                  <a:lnTo>
                    <a:pt x="457527" y="361128"/>
                  </a:lnTo>
                  <a:lnTo>
                    <a:pt x="457638" y="361199"/>
                  </a:lnTo>
                  <a:lnTo>
                    <a:pt x="457748" y="361253"/>
                  </a:lnTo>
                  <a:lnTo>
                    <a:pt x="457836" y="361293"/>
                  </a:lnTo>
                  <a:lnTo>
                    <a:pt x="457947" y="361340"/>
                  </a:lnTo>
                  <a:lnTo>
                    <a:pt x="458013" y="361380"/>
                  </a:lnTo>
                  <a:lnTo>
                    <a:pt x="458068" y="361414"/>
                  </a:lnTo>
                  <a:lnTo>
                    <a:pt x="458178" y="361472"/>
                  </a:lnTo>
                  <a:lnTo>
                    <a:pt x="458598" y="361588"/>
                  </a:lnTo>
                  <a:lnTo>
                    <a:pt x="458708" y="361603"/>
                  </a:lnTo>
                  <a:lnTo>
                    <a:pt x="458840" y="361650"/>
                  </a:lnTo>
                  <a:lnTo>
                    <a:pt x="459061" y="361684"/>
                  </a:lnTo>
                  <a:lnTo>
                    <a:pt x="459160" y="361687"/>
                  </a:lnTo>
                  <a:lnTo>
                    <a:pt x="459282" y="361679"/>
                  </a:lnTo>
                  <a:lnTo>
                    <a:pt x="459359" y="361670"/>
                  </a:lnTo>
                  <a:lnTo>
                    <a:pt x="459425" y="361675"/>
                  </a:lnTo>
                  <a:lnTo>
                    <a:pt x="459502" y="361695"/>
                  </a:lnTo>
                  <a:lnTo>
                    <a:pt x="459646" y="361740"/>
                  </a:lnTo>
                  <a:lnTo>
                    <a:pt x="459712" y="361800"/>
                  </a:lnTo>
                  <a:lnTo>
                    <a:pt x="459778" y="361865"/>
                  </a:lnTo>
                  <a:lnTo>
                    <a:pt x="459844" y="361936"/>
                  </a:lnTo>
                  <a:lnTo>
                    <a:pt x="459944" y="361992"/>
                  </a:lnTo>
                  <a:lnTo>
                    <a:pt x="460043" y="362050"/>
                  </a:lnTo>
                  <a:lnTo>
                    <a:pt x="460098" y="362093"/>
                  </a:lnTo>
                  <a:lnTo>
                    <a:pt x="460186" y="362158"/>
                  </a:lnTo>
                  <a:lnTo>
                    <a:pt x="460385" y="362307"/>
                  </a:lnTo>
                  <a:lnTo>
                    <a:pt x="460473" y="362403"/>
                  </a:lnTo>
                  <a:lnTo>
                    <a:pt x="460561" y="362490"/>
                  </a:lnTo>
                  <a:lnTo>
                    <a:pt x="460628" y="362544"/>
                  </a:lnTo>
                  <a:lnTo>
                    <a:pt x="460705" y="362581"/>
                  </a:lnTo>
                  <a:lnTo>
                    <a:pt x="460771" y="362611"/>
                  </a:lnTo>
                  <a:lnTo>
                    <a:pt x="460881" y="362669"/>
                  </a:lnTo>
                  <a:lnTo>
                    <a:pt x="461157" y="362970"/>
                  </a:lnTo>
                  <a:lnTo>
                    <a:pt x="461235" y="363044"/>
                  </a:lnTo>
                  <a:lnTo>
                    <a:pt x="461279" y="363094"/>
                  </a:lnTo>
                  <a:lnTo>
                    <a:pt x="461345" y="363156"/>
                  </a:lnTo>
                  <a:lnTo>
                    <a:pt x="461400" y="363190"/>
                  </a:lnTo>
                  <a:lnTo>
                    <a:pt x="461444" y="363207"/>
                  </a:lnTo>
                  <a:lnTo>
                    <a:pt x="461543" y="363274"/>
                  </a:lnTo>
                  <a:lnTo>
                    <a:pt x="461819" y="363410"/>
                  </a:lnTo>
                  <a:lnTo>
                    <a:pt x="461941" y="363471"/>
                  </a:lnTo>
                  <a:lnTo>
                    <a:pt x="462051" y="363536"/>
                  </a:lnTo>
                  <a:lnTo>
                    <a:pt x="462128" y="363576"/>
                  </a:lnTo>
                  <a:lnTo>
                    <a:pt x="462150" y="363585"/>
                  </a:lnTo>
                  <a:lnTo>
                    <a:pt x="462150" y="363585"/>
                  </a:lnTo>
                  <a:lnTo>
                    <a:pt x="462227" y="363641"/>
                  </a:lnTo>
                  <a:lnTo>
                    <a:pt x="462338" y="363743"/>
                  </a:lnTo>
                  <a:lnTo>
                    <a:pt x="462404" y="363844"/>
                  </a:lnTo>
                  <a:lnTo>
                    <a:pt x="462448" y="363922"/>
                  </a:lnTo>
                  <a:lnTo>
                    <a:pt x="462525" y="364000"/>
                  </a:lnTo>
                  <a:lnTo>
                    <a:pt x="462603" y="364052"/>
                  </a:lnTo>
                  <a:lnTo>
                    <a:pt x="462658" y="364089"/>
                  </a:lnTo>
                  <a:lnTo>
                    <a:pt x="462680" y="364098"/>
                  </a:lnTo>
                  <a:lnTo>
                    <a:pt x="462790" y="364222"/>
                  </a:lnTo>
                  <a:lnTo>
                    <a:pt x="462867" y="364306"/>
                  </a:lnTo>
                  <a:lnTo>
                    <a:pt x="462934" y="364371"/>
                  </a:lnTo>
                  <a:lnTo>
                    <a:pt x="463000" y="364433"/>
                  </a:lnTo>
                  <a:lnTo>
                    <a:pt x="463055" y="364489"/>
                  </a:lnTo>
                  <a:lnTo>
                    <a:pt x="463110" y="364529"/>
                  </a:lnTo>
                  <a:lnTo>
                    <a:pt x="463143" y="364549"/>
                  </a:lnTo>
                  <a:lnTo>
                    <a:pt x="463187" y="364568"/>
                  </a:lnTo>
                  <a:lnTo>
                    <a:pt x="463309" y="364592"/>
                  </a:lnTo>
                  <a:lnTo>
                    <a:pt x="463485" y="364630"/>
                  </a:lnTo>
                  <a:lnTo>
                    <a:pt x="464147" y="364619"/>
                  </a:lnTo>
                  <a:lnTo>
                    <a:pt x="464589" y="364764"/>
                  </a:lnTo>
                  <a:lnTo>
                    <a:pt x="464975" y="364747"/>
                  </a:lnTo>
                  <a:lnTo>
                    <a:pt x="465107" y="364740"/>
                  </a:lnTo>
                  <a:lnTo>
                    <a:pt x="465758" y="364549"/>
                  </a:lnTo>
                  <a:lnTo>
                    <a:pt x="466255" y="364403"/>
                  </a:lnTo>
                  <a:lnTo>
                    <a:pt x="466332" y="364380"/>
                  </a:lnTo>
                  <a:lnTo>
                    <a:pt x="466795" y="364357"/>
                  </a:lnTo>
                  <a:lnTo>
                    <a:pt x="467170" y="364284"/>
                  </a:lnTo>
                  <a:lnTo>
                    <a:pt x="467578" y="364284"/>
                  </a:lnTo>
                  <a:lnTo>
                    <a:pt x="468152" y="364117"/>
                  </a:lnTo>
                  <a:lnTo>
                    <a:pt x="468616" y="363853"/>
                  </a:lnTo>
                  <a:lnTo>
                    <a:pt x="468726" y="363797"/>
                  </a:lnTo>
                  <a:lnTo>
                    <a:pt x="469068" y="363638"/>
                  </a:lnTo>
                  <a:lnTo>
                    <a:pt x="469686" y="363495"/>
                  </a:lnTo>
                  <a:lnTo>
                    <a:pt x="470149" y="363517"/>
                  </a:lnTo>
                  <a:lnTo>
                    <a:pt x="470315" y="363734"/>
                  </a:lnTo>
                  <a:lnTo>
                    <a:pt x="470800" y="363831"/>
                  </a:lnTo>
                  <a:lnTo>
                    <a:pt x="471065" y="363884"/>
                  </a:lnTo>
                  <a:lnTo>
                    <a:pt x="471175" y="363837"/>
                  </a:lnTo>
                  <a:lnTo>
                    <a:pt x="471175" y="363837"/>
                  </a:lnTo>
                  <a:lnTo>
                    <a:pt x="471297" y="363779"/>
                  </a:lnTo>
                  <a:lnTo>
                    <a:pt x="471451" y="363759"/>
                  </a:lnTo>
                  <a:lnTo>
                    <a:pt x="471594" y="363804"/>
                  </a:lnTo>
                  <a:lnTo>
                    <a:pt x="471815" y="363875"/>
                  </a:lnTo>
                  <a:lnTo>
                    <a:pt x="472003" y="363934"/>
                  </a:lnTo>
                  <a:lnTo>
                    <a:pt x="472113" y="364013"/>
                  </a:lnTo>
                  <a:lnTo>
                    <a:pt x="472212" y="364047"/>
                  </a:lnTo>
                  <a:lnTo>
                    <a:pt x="472609" y="364219"/>
                  </a:lnTo>
                  <a:lnTo>
                    <a:pt x="472687" y="364273"/>
                  </a:lnTo>
                  <a:lnTo>
                    <a:pt x="472841" y="364304"/>
                  </a:lnTo>
                  <a:lnTo>
                    <a:pt x="473073" y="364331"/>
                  </a:lnTo>
                  <a:lnTo>
                    <a:pt x="473238" y="364351"/>
                  </a:lnTo>
                  <a:lnTo>
                    <a:pt x="473470" y="364357"/>
                  </a:lnTo>
                  <a:lnTo>
                    <a:pt x="473658" y="364371"/>
                  </a:lnTo>
                  <a:lnTo>
                    <a:pt x="473900" y="364391"/>
                  </a:lnTo>
                  <a:lnTo>
                    <a:pt x="474088" y="364394"/>
                  </a:lnTo>
                  <a:lnTo>
                    <a:pt x="474375" y="364371"/>
                  </a:lnTo>
                  <a:lnTo>
                    <a:pt x="474750" y="364391"/>
                  </a:lnTo>
                  <a:lnTo>
                    <a:pt x="474871" y="364398"/>
                  </a:lnTo>
                  <a:lnTo>
                    <a:pt x="475191" y="364416"/>
                  </a:lnTo>
                  <a:lnTo>
                    <a:pt x="475335" y="364416"/>
                  </a:lnTo>
                  <a:lnTo>
                    <a:pt x="475489" y="364413"/>
                  </a:lnTo>
                  <a:lnTo>
                    <a:pt x="475633" y="364402"/>
                  </a:lnTo>
                  <a:lnTo>
                    <a:pt x="475997" y="364320"/>
                  </a:lnTo>
                  <a:lnTo>
                    <a:pt x="476284" y="364292"/>
                  </a:lnTo>
                  <a:lnTo>
                    <a:pt x="476438" y="364320"/>
                  </a:lnTo>
                  <a:lnTo>
                    <a:pt x="476526" y="364351"/>
                  </a:lnTo>
                  <a:lnTo>
                    <a:pt x="476603" y="364400"/>
                  </a:lnTo>
                  <a:lnTo>
                    <a:pt x="476703" y="364450"/>
                  </a:lnTo>
                  <a:lnTo>
                    <a:pt x="476802" y="364476"/>
                  </a:lnTo>
                  <a:lnTo>
                    <a:pt x="476990" y="364456"/>
                  </a:lnTo>
                  <a:lnTo>
                    <a:pt x="477089" y="364438"/>
                  </a:lnTo>
                  <a:lnTo>
                    <a:pt x="477431" y="364422"/>
                  </a:lnTo>
                  <a:lnTo>
                    <a:pt x="477464" y="364427"/>
                  </a:lnTo>
                  <a:lnTo>
                    <a:pt x="477475" y="364428"/>
                  </a:lnTo>
                  <a:lnTo>
                    <a:pt x="477486" y="364430"/>
                  </a:lnTo>
                  <a:lnTo>
                    <a:pt x="477861" y="364486"/>
                  </a:lnTo>
                  <a:lnTo>
                    <a:pt x="478281" y="364654"/>
                  </a:lnTo>
                  <a:lnTo>
                    <a:pt x="479119" y="364985"/>
                  </a:lnTo>
                  <a:lnTo>
                    <a:pt x="479649" y="365292"/>
                  </a:lnTo>
                  <a:lnTo>
                    <a:pt x="479947" y="365469"/>
                  </a:lnTo>
                  <a:lnTo>
                    <a:pt x="480035" y="365524"/>
                  </a:lnTo>
                  <a:lnTo>
                    <a:pt x="480278" y="365664"/>
                  </a:lnTo>
                  <a:lnTo>
                    <a:pt x="480575" y="365771"/>
                  </a:lnTo>
                  <a:lnTo>
                    <a:pt x="481138" y="365973"/>
                  </a:lnTo>
                  <a:lnTo>
                    <a:pt x="481315" y="366038"/>
                  </a:lnTo>
                  <a:lnTo>
                    <a:pt x="481800" y="366213"/>
                  </a:lnTo>
                  <a:lnTo>
                    <a:pt x="482032" y="366296"/>
                  </a:lnTo>
                  <a:lnTo>
                    <a:pt x="482098" y="366323"/>
                  </a:lnTo>
                  <a:lnTo>
                    <a:pt x="482297" y="366425"/>
                  </a:lnTo>
                  <a:lnTo>
                    <a:pt x="482374" y="366466"/>
                  </a:lnTo>
                  <a:lnTo>
                    <a:pt x="482617" y="366598"/>
                  </a:lnTo>
                  <a:lnTo>
                    <a:pt x="483102" y="366714"/>
                  </a:lnTo>
                  <a:lnTo>
                    <a:pt x="483543" y="366877"/>
                  </a:lnTo>
                  <a:lnTo>
                    <a:pt x="483852" y="367058"/>
                  </a:lnTo>
                  <a:lnTo>
                    <a:pt x="483951" y="367202"/>
                  </a:lnTo>
                  <a:lnTo>
                    <a:pt x="483974" y="367304"/>
                  </a:lnTo>
                  <a:lnTo>
                    <a:pt x="484007" y="367430"/>
                  </a:lnTo>
                  <a:lnTo>
                    <a:pt x="484172" y="367565"/>
                  </a:lnTo>
                  <a:lnTo>
                    <a:pt x="484349" y="367672"/>
                  </a:lnTo>
                  <a:lnTo>
                    <a:pt x="484492" y="367757"/>
                  </a:lnTo>
                  <a:lnTo>
                    <a:pt x="484856" y="367879"/>
                  </a:lnTo>
                  <a:lnTo>
                    <a:pt x="485033" y="367876"/>
                  </a:lnTo>
                  <a:lnTo>
                    <a:pt x="485198" y="367691"/>
                  </a:lnTo>
                  <a:lnTo>
                    <a:pt x="485607" y="366939"/>
                  </a:lnTo>
                  <a:lnTo>
                    <a:pt x="485794" y="366658"/>
                  </a:lnTo>
                  <a:lnTo>
                    <a:pt x="485937" y="366514"/>
                  </a:lnTo>
                  <a:lnTo>
                    <a:pt x="486048" y="366428"/>
                  </a:lnTo>
                  <a:lnTo>
                    <a:pt x="486169" y="366338"/>
                  </a:lnTo>
                  <a:lnTo>
                    <a:pt x="486346" y="366245"/>
                  </a:lnTo>
                  <a:lnTo>
                    <a:pt x="486611" y="365943"/>
                  </a:lnTo>
                  <a:lnTo>
                    <a:pt x="486732" y="365807"/>
                  </a:lnTo>
                  <a:lnTo>
                    <a:pt x="486864" y="365593"/>
                  </a:lnTo>
                  <a:lnTo>
                    <a:pt x="487030" y="365575"/>
                  </a:lnTo>
                  <a:lnTo>
                    <a:pt x="487306" y="365593"/>
                  </a:lnTo>
                  <a:lnTo>
                    <a:pt x="487603" y="365658"/>
                  </a:lnTo>
                  <a:lnTo>
                    <a:pt x="487603" y="365659"/>
                  </a:lnTo>
                  <a:lnTo>
                    <a:pt x="487968" y="365828"/>
                  </a:lnTo>
                  <a:lnTo>
                    <a:pt x="488023" y="365961"/>
                  </a:lnTo>
                  <a:lnTo>
                    <a:pt x="488045" y="365997"/>
                  </a:lnTo>
                  <a:lnTo>
                    <a:pt x="488023" y="366077"/>
                  </a:lnTo>
                  <a:lnTo>
                    <a:pt x="487670" y="366499"/>
                  </a:lnTo>
                  <a:lnTo>
                    <a:pt x="487592" y="366736"/>
                  </a:lnTo>
                  <a:lnTo>
                    <a:pt x="487570" y="367081"/>
                  </a:lnTo>
                  <a:lnTo>
                    <a:pt x="487449" y="368011"/>
                  </a:lnTo>
                  <a:lnTo>
                    <a:pt x="487427" y="368118"/>
                  </a:lnTo>
                  <a:lnTo>
                    <a:pt x="487471" y="368252"/>
                  </a:lnTo>
                  <a:lnTo>
                    <a:pt x="487659" y="368387"/>
                  </a:lnTo>
                  <a:lnTo>
                    <a:pt x="487923" y="368535"/>
                  </a:lnTo>
                  <a:lnTo>
                    <a:pt x="488034" y="368594"/>
                  </a:lnTo>
                  <a:lnTo>
                    <a:pt x="488497" y="369099"/>
                  </a:lnTo>
                  <a:lnTo>
                    <a:pt x="488596" y="369533"/>
                  </a:lnTo>
                  <a:lnTo>
                    <a:pt x="488486" y="369903"/>
                  </a:lnTo>
                  <a:lnTo>
                    <a:pt x="488310" y="370192"/>
                  </a:lnTo>
                  <a:lnTo>
                    <a:pt x="488321" y="370261"/>
                  </a:lnTo>
                  <a:lnTo>
                    <a:pt x="488387" y="370543"/>
                  </a:lnTo>
                  <a:lnTo>
                    <a:pt x="488508" y="370758"/>
                  </a:lnTo>
                  <a:lnTo>
                    <a:pt x="488630" y="371047"/>
                  </a:lnTo>
                  <a:lnTo>
                    <a:pt x="488718" y="371199"/>
                  </a:lnTo>
                  <a:lnTo>
                    <a:pt x="488817" y="371265"/>
                  </a:lnTo>
                  <a:lnTo>
                    <a:pt x="488916" y="371339"/>
                  </a:lnTo>
                  <a:lnTo>
                    <a:pt x="489005" y="371366"/>
                  </a:lnTo>
                  <a:lnTo>
                    <a:pt x="489203" y="371359"/>
                  </a:lnTo>
                  <a:lnTo>
                    <a:pt x="489369" y="371329"/>
                  </a:lnTo>
                  <a:lnTo>
                    <a:pt x="489766" y="371017"/>
                  </a:lnTo>
                  <a:lnTo>
                    <a:pt x="489965" y="370895"/>
                  </a:lnTo>
                  <a:lnTo>
                    <a:pt x="490218" y="370744"/>
                  </a:lnTo>
                  <a:lnTo>
                    <a:pt x="490560" y="370506"/>
                  </a:lnTo>
                  <a:lnTo>
                    <a:pt x="490803" y="370377"/>
                  </a:lnTo>
                  <a:lnTo>
                    <a:pt x="491289" y="370185"/>
                  </a:lnTo>
                  <a:lnTo>
                    <a:pt x="491653" y="370061"/>
                  </a:lnTo>
                  <a:lnTo>
                    <a:pt x="491851" y="369994"/>
                  </a:lnTo>
                  <a:lnTo>
                    <a:pt x="492050" y="369939"/>
                  </a:lnTo>
                  <a:lnTo>
                    <a:pt x="492281" y="369939"/>
                  </a:lnTo>
                  <a:lnTo>
                    <a:pt x="492469" y="370004"/>
                  </a:lnTo>
                  <a:lnTo>
                    <a:pt x="492634" y="370123"/>
                  </a:lnTo>
                  <a:lnTo>
                    <a:pt x="492811" y="370197"/>
                  </a:lnTo>
                  <a:lnTo>
                    <a:pt x="493153" y="370258"/>
                  </a:lnTo>
                  <a:lnTo>
                    <a:pt x="493561" y="370451"/>
                  </a:lnTo>
                  <a:lnTo>
                    <a:pt x="493925" y="370520"/>
                  </a:lnTo>
                  <a:lnTo>
                    <a:pt x="494146" y="370580"/>
                  </a:lnTo>
                  <a:lnTo>
                    <a:pt x="494223" y="370568"/>
                  </a:lnTo>
                  <a:lnTo>
                    <a:pt x="494234" y="370566"/>
                  </a:lnTo>
                  <a:lnTo>
                    <a:pt x="494300" y="370555"/>
                  </a:lnTo>
                  <a:lnTo>
                    <a:pt x="494543" y="370416"/>
                  </a:lnTo>
                  <a:lnTo>
                    <a:pt x="494709" y="370371"/>
                  </a:lnTo>
                  <a:lnTo>
                    <a:pt x="495084" y="370446"/>
                  </a:lnTo>
                  <a:lnTo>
                    <a:pt x="495371" y="370575"/>
                  </a:lnTo>
                  <a:lnTo>
                    <a:pt x="495437" y="370674"/>
                  </a:lnTo>
                  <a:lnTo>
                    <a:pt x="495415" y="370808"/>
                  </a:lnTo>
                  <a:lnTo>
                    <a:pt x="495448" y="370903"/>
                  </a:lnTo>
                  <a:lnTo>
                    <a:pt x="495647" y="371121"/>
                  </a:lnTo>
                  <a:lnTo>
                    <a:pt x="495746" y="371479"/>
                  </a:lnTo>
                  <a:lnTo>
                    <a:pt x="495768" y="371559"/>
                  </a:lnTo>
                  <a:lnTo>
                    <a:pt x="495845" y="371648"/>
                  </a:lnTo>
                  <a:lnTo>
                    <a:pt x="495944" y="371703"/>
                  </a:lnTo>
                  <a:lnTo>
                    <a:pt x="496242" y="371797"/>
                  </a:lnTo>
                  <a:lnTo>
                    <a:pt x="496507" y="371807"/>
                  </a:lnTo>
                  <a:lnTo>
                    <a:pt x="496673" y="371832"/>
                  </a:lnTo>
                  <a:lnTo>
                    <a:pt x="496673" y="371980"/>
                  </a:lnTo>
                  <a:lnTo>
                    <a:pt x="496573" y="372179"/>
                  </a:lnTo>
                  <a:lnTo>
                    <a:pt x="496364" y="372300"/>
                  </a:lnTo>
                  <a:lnTo>
                    <a:pt x="496011" y="372422"/>
                  </a:lnTo>
                  <a:lnTo>
                    <a:pt x="495625" y="372557"/>
                  </a:lnTo>
                  <a:lnTo>
                    <a:pt x="495062" y="372861"/>
                  </a:lnTo>
                  <a:lnTo>
                    <a:pt x="494841" y="373014"/>
                  </a:lnTo>
                  <a:lnTo>
                    <a:pt x="494654" y="373141"/>
                  </a:lnTo>
                  <a:lnTo>
                    <a:pt x="494565" y="373252"/>
                  </a:lnTo>
                  <a:lnTo>
                    <a:pt x="494543" y="373338"/>
                  </a:lnTo>
                  <a:lnTo>
                    <a:pt x="494532" y="373454"/>
                  </a:lnTo>
                  <a:lnTo>
                    <a:pt x="494587" y="373666"/>
                  </a:lnTo>
                  <a:lnTo>
                    <a:pt x="494665" y="374037"/>
                  </a:lnTo>
                  <a:lnTo>
                    <a:pt x="494654" y="374412"/>
                  </a:lnTo>
                  <a:lnTo>
                    <a:pt x="494587" y="374628"/>
                  </a:lnTo>
                  <a:lnTo>
                    <a:pt x="494499" y="374772"/>
                  </a:lnTo>
                  <a:lnTo>
                    <a:pt x="494422" y="374962"/>
                  </a:lnTo>
                  <a:lnTo>
                    <a:pt x="494367" y="375121"/>
                  </a:lnTo>
                  <a:lnTo>
                    <a:pt x="494256" y="375264"/>
                  </a:lnTo>
                  <a:lnTo>
                    <a:pt x="494256" y="375326"/>
                  </a:lnTo>
                  <a:lnTo>
                    <a:pt x="494323" y="375375"/>
                  </a:lnTo>
                  <a:lnTo>
                    <a:pt x="494466" y="375412"/>
                  </a:lnTo>
                  <a:lnTo>
                    <a:pt x="494742" y="375484"/>
                  </a:lnTo>
                  <a:lnTo>
                    <a:pt x="494996" y="375549"/>
                  </a:lnTo>
                  <a:lnTo>
                    <a:pt x="495316" y="375545"/>
                  </a:lnTo>
                  <a:lnTo>
                    <a:pt x="495514" y="375542"/>
                  </a:lnTo>
                  <a:lnTo>
                    <a:pt x="495669" y="375540"/>
                  </a:lnTo>
                  <a:lnTo>
                    <a:pt x="496220" y="375689"/>
                  </a:lnTo>
                  <a:lnTo>
                    <a:pt x="496474" y="375733"/>
                  </a:lnTo>
                  <a:lnTo>
                    <a:pt x="496529" y="375773"/>
                  </a:lnTo>
                  <a:lnTo>
                    <a:pt x="496573" y="375844"/>
                  </a:lnTo>
                  <a:lnTo>
                    <a:pt x="496606" y="375917"/>
                  </a:lnTo>
                  <a:lnTo>
                    <a:pt x="496706" y="376009"/>
                  </a:lnTo>
                  <a:lnTo>
                    <a:pt x="496871" y="376064"/>
                  </a:lnTo>
                  <a:lnTo>
                    <a:pt x="497059" y="376122"/>
                  </a:lnTo>
                  <a:lnTo>
                    <a:pt x="497313" y="376140"/>
                  </a:lnTo>
                  <a:lnTo>
                    <a:pt x="497666" y="376087"/>
                  </a:lnTo>
                  <a:lnTo>
                    <a:pt x="498162" y="376245"/>
                  </a:lnTo>
                  <a:lnTo>
                    <a:pt x="498284" y="376324"/>
                  </a:lnTo>
                  <a:lnTo>
                    <a:pt x="498294" y="376446"/>
                  </a:lnTo>
                  <a:lnTo>
                    <a:pt x="498261" y="376588"/>
                  </a:lnTo>
                  <a:lnTo>
                    <a:pt x="498361" y="376818"/>
                  </a:lnTo>
                  <a:lnTo>
                    <a:pt x="498504" y="376975"/>
                  </a:lnTo>
                  <a:lnTo>
                    <a:pt x="498769" y="377195"/>
                  </a:lnTo>
                  <a:lnTo>
                    <a:pt x="499232" y="377571"/>
                  </a:lnTo>
                  <a:lnTo>
                    <a:pt x="499607" y="377996"/>
                  </a:lnTo>
                  <a:lnTo>
                    <a:pt x="499740" y="378351"/>
                  </a:lnTo>
                  <a:lnTo>
                    <a:pt x="499817" y="378529"/>
                  </a:lnTo>
                  <a:lnTo>
                    <a:pt x="500038" y="378722"/>
                  </a:lnTo>
                  <a:lnTo>
                    <a:pt x="500225" y="378800"/>
                  </a:lnTo>
                  <a:lnTo>
                    <a:pt x="500556" y="378857"/>
                  </a:lnTo>
                  <a:lnTo>
                    <a:pt x="500810" y="378928"/>
                  </a:lnTo>
                  <a:lnTo>
                    <a:pt x="501130" y="379015"/>
                  </a:lnTo>
                  <a:lnTo>
                    <a:pt x="501505" y="379151"/>
                  </a:lnTo>
                  <a:lnTo>
                    <a:pt x="501836" y="379344"/>
                  </a:lnTo>
                  <a:lnTo>
                    <a:pt x="501979" y="379488"/>
                  </a:lnTo>
                  <a:lnTo>
                    <a:pt x="502035" y="379582"/>
                  </a:lnTo>
                  <a:lnTo>
                    <a:pt x="502057" y="379620"/>
                  </a:lnTo>
                  <a:lnTo>
                    <a:pt x="502079" y="379759"/>
                  </a:lnTo>
                  <a:lnTo>
                    <a:pt x="502079" y="379760"/>
                  </a:lnTo>
                  <a:lnTo>
                    <a:pt x="502046" y="379900"/>
                  </a:lnTo>
                  <a:lnTo>
                    <a:pt x="501836" y="380186"/>
                  </a:lnTo>
                  <a:lnTo>
                    <a:pt x="501781" y="380358"/>
                  </a:lnTo>
                  <a:lnTo>
                    <a:pt x="501748" y="380448"/>
                  </a:lnTo>
                  <a:lnTo>
                    <a:pt x="501549" y="380828"/>
                  </a:lnTo>
                  <a:lnTo>
                    <a:pt x="501262" y="381151"/>
                  </a:lnTo>
                  <a:lnTo>
                    <a:pt x="501185" y="381333"/>
                  </a:lnTo>
                  <a:lnTo>
                    <a:pt x="501207" y="381493"/>
                  </a:lnTo>
                  <a:lnTo>
                    <a:pt x="501262" y="381681"/>
                  </a:lnTo>
                  <a:lnTo>
                    <a:pt x="501262" y="382012"/>
                  </a:lnTo>
                  <a:lnTo>
                    <a:pt x="501086" y="382476"/>
                  </a:lnTo>
                  <a:lnTo>
                    <a:pt x="500931" y="382743"/>
                  </a:lnTo>
                  <a:lnTo>
                    <a:pt x="500744" y="382967"/>
                  </a:lnTo>
                  <a:lnTo>
                    <a:pt x="500634" y="383156"/>
                  </a:lnTo>
                  <a:lnTo>
                    <a:pt x="500634" y="383312"/>
                  </a:lnTo>
                  <a:lnTo>
                    <a:pt x="500634" y="383411"/>
                  </a:lnTo>
                  <a:lnTo>
                    <a:pt x="500634" y="383578"/>
                  </a:lnTo>
                  <a:lnTo>
                    <a:pt x="500622" y="383754"/>
                  </a:lnTo>
                  <a:lnTo>
                    <a:pt x="500589" y="383883"/>
                  </a:lnTo>
                  <a:lnTo>
                    <a:pt x="500556" y="384019"/>
                  </a:lnTo>
                  <a:lnTo>
                    <a:pt x="500501" y="384205"/>
                  </a:lnTo>
                  <a:lnTo>
                    <a:pt x="500457" y="384368"/>
                  </a:lnTo>
                  <a:lnTo>
                    <a:pt x="500391" y="384608"/>
                  </a:lnTo>
                  <a:lnTo>
                    <a:pt x="500291" y="384966"/>
                  </a:lnTo>
                  <a:lnTo>
                    <a:pt x="500236" y="385169"/>
                  </a:lnTo>
                  <a:lnTo>
                    <a:pt x="500192" y="385286"/>
                  </a:lnTo>
                  <a:lnTo>
                    <a:pt x="500159" y="385400"/>
                  </a:lnTo>
                  <a:lnTo>
                    <a:pt x="500071" y="385620"/>
                  </a:lnTo>
                  <a:lnTo>
                    <a:pt x="500016" y="385729"/>
                  </a:lnTo>
                  <a:lnTo>
                    <a:pt x="499938" y="385863"/>
                  </a:lnTo>
                  <a:lnTo>
                    <a:pt x="499894" y="385927"/>
                  </a:lnTo>
                  <a:lnTo>
                    <a:pt x="499828" y="386042"/>
                  </a:lnTo>
                  <a:lnTo>
                    <a:pt x="499729" y="386171"/>
                  </a:lnTo>
                  <a:lnTo>
                    <a:pt x="499619" y="386311"/>
                  </a:lnTo>
                  <a:lnTo>
                    <a:pt x="499508" y="386419"/>
                  </a:lnTo>
                  <a:lnTo>
                    <a:pt x="499431" y="386479"/>
                  </a:lnTo>
                  <a:lnTo>
                    <a:pt x="499321" y="386565"/>
                  </a:lnTo>
                  <a:lnTo>
                    <a:pt x="499177" y="386633"/>
                  </a:lnTo>
                  <a:lnTo>
                    <a:pt x="499177" y="386635"/>
                  </a:lnTo>
                  <a:lnTo>
                    <a:pt x="499265" y="386694"/>
                  </a:lnTo>
                  <a:lnTo>
                    <a:pt x="499365" y="386855"/>
                  </a:lnTo>
                  <a:lnTo>
                    <a:pt x="499453" y="386913"/>
                  </a:lnTo>
                  <a:lnTo>
                    <a:pt x="499905" y="387038"/>
                  </a:lnTo>
                  <a:lnTo>
                    <a:pt x="500424" y="387103"/>
                  </a:lnTo>
                  <a:lnTo>
                    <a:pt x="500744" y="387085"/>
                  </a:lnTo>
                  <a:lnTo>
                    <a:pt x="501053" y="387150"/>
                  </a:lnTo>
                  <a:lnTo>
                    <a:pt x="501119" y="387157"/>
                  </a:lnTo>
                  <a:lnTo>
                    <a:pt x="501439" y="387190"/>
                  </a:lnTo>
                  <a:lnTo>
                    <a:pt x="501538" y="387241"/>
                  </a:lnTo>
                  <a:lnTo>
                    <a:pt x="501814" y="387474"/>
                  </a:lnTo>
                  <a:lnTo>
                    <a:pt x="502057" y="387632"/>
                  </a:lnTo>
                  <a:lnTo>
                    <a:pt x="502101" y="387652"/>
                  </a:lnTo>
                  <a:lnTo>
                    <a:pt x="502244" y="387652"/>
                  </a:lnTo>
                  <a:lnTo>
                    <a:pt x="502586" y="387581"/>
                  </a:lnTo>
                  <a:lnTo>
                    <a:pt x="502840" y="387585"/>
                  </a:lnTo>
                  <a:lnTo>
                    <a:pt x="503645" y="387785"/>
                  </a:lnTo>
                  <a:lnTo>
                    <a:pt x="503778" y="387838"/>
                  </a:lnTo>
                  <a:lnTo>
                    <a:pt x="504197" y="388191"/>
                  </a:lnTo>
                  <a:lnTo>
                    <a:pt x="504307" y="388253"/>
                  </a:lnTo>
                  <a:lnTo>
                    <a:pt x="504429" y="388292"/>
                  </a:lnTo>
                  <a:lnTo>
                    <a:pt x="504716" y="388329"/>
                  </a:lnTo>
                  <a:lnTo>
                    <a:pt x="505047" y="388512"/>
                  </a:lnTo>
                  <a:lnTo>
                    <a:pt x="505433" y="388651"/>
                  </a:lnTo>
                  <a:lnTo>
                    <a:pt x="505775" y="388696"/>
                  </a:lnTo>
                  <a:lnTo>
                    <a:pt x="505940" y="388749"/>
                  </a:lnTo>
                  <a:lnTo>
                    <a:pt x="506073" y="388836"/>
                  </a:lnTo>
                  <a:lnTo>
                    <a:pt x="506238" y="389037"/>
                  </a:lnTo>
                  <a:lnTo>
                    <a:pt x="506481" y="389223"/>
                  </a:lnTo>
                  <a:lnTo>
                    <a:pt x="506867" y="389346"/>
                  </a:lnTo>
                  <a:lnTo>
                    <a:pt x="507088" y="389471"/>
                  </a:lnTo>
                  <a:lnTo>
                    <a:pt x="507143" y="389477"/>
                  </a:lnTo>
                  <a:lnTo>
                    <a:pt x="507264" y="389451"/>
                  </a:lnTo>
                  <a:lnTo>
                    <a:pt x="507364" y="389471"/>
                  </a:lnTo>
                  <a:lnTo>
                    <a:pt x="507629" y="389649"/>
                  </a:lnTo>
                  <a:lnTo>
                    <a:pt x="508026" y="389725"/>
                  </a:lnTo>
                  <a:lnTo>
                    <a:pt x="508533" y="389919"/>
                  </a:lnTo>
                  <a:lnTo>
                    <a:pt x="508533" y="389920"/>
                  </a:lnTo>
                  <a:lnTo>
                    <a:pt x="508853" y="389993"/>
                  </a:lnTo>
                  <a:lnTo>
                    <a:pt x="509107" y="390105"/>
                  </a:lnTo>
                  <a:lnTo>
                    <a:pt x="509195" y="390108"/>
                  </a:lnTo>
                  <a:lnTo>
                    <a:pt x="509272" y="390085"/>
                  </a:lnTo>
                  <a:lnTo>
                    <a:pt x="509394" y="389953"/>
                  </a:lnTo>
                  <a:lnTo>
                    <a:pt x="509482" y="389908"/>
                  </a:lnTo>
                  <a:lnTo>
                    <a:pt x="509791" y="389871"/>
                  </a:lnTo>
                  <a:lnTo>
                    <a:pt x="510376" y="389976"/>
                  </a:lnTo>
                  <a:lnTo>
                    <a:pt x="510519" y="390018"/>
                  </a:lnTo>
                  <a:lnTo>
                    <a:pt x="510905" y="390038"/>
                  </a:lnTo>
                  <a:lnTo>
                    <a:pt x="511269" y="390161"/>
                  </a:lnTo>
                  <a:lnTo>
                    <a:pt x="511645" y="390230"/>
                  </a:lnTo>
                  <a:lnTo>
                    <a:pt x="511733" y="390263"/>
                  </a:lnTo>
                  <a:lnTo>
                    <a:pt x="511821" y="390317"/>
                  </a:lnTo>
                  <a:lnTo>
                    <a:pt x="511964" y="390525"/>
                  </a:lnTo>
                  <a:lnTo>
                    <a:pt x="512108" y="390627"/>
                  </a:lnTo>
                  <a:lnTo>
                    <a:pt x="512174" y="390695"/>
                  </a:lnTo>
                  <a:lnTo>
                    <a:pt x="512306" y="390909"/>
                  </a:lnTo>
                  <a:lnTo>
                    <a:pt x="512417" y="390945"/>
                  </a:lnTo>
                  <a:lnTo>
                    <a:pt x="512858" y="390982"/>
                  </a:lnTo>
                  <a:lnTo>
                    <a:pt x="513013" y="390951"/>
                  </a:lnTo>
                  <a:lnTo>
                    <a:pt x="513156" y="390880"/>
                  </a:lnTo>
                  <a:lnTo>
                    <a:pt x="513288" y="390842"/>
                  </a:lnTo>
                  <a:lnTo>
                    <a:pt x="513311" y="390833"/>
                  </a:lnTo>
                  <a:lnTo>
                    <a:pt x="513520" y="390827"/>
                  </a:lnTo>
                  <a:lnTo>
                    <a:pt x="514028" y="390918"/>
                  </a:lnTo>
                  <a:lnTo>
                    <a:pt x="514072" y="390933"/>
                  </a:lnTo>
                  <a:lnTo>
                    <a:pt x="514127" y="390954"/>
                  </a:lnTo>
                  <a:lnTo>
                    <a:pt x="514237" y="391026"/>
                  </a:lnTo>
                  <a:lnTo>
                    <a:pt x="514281" y="391048"/>
                  </a:lnTo>
                  <a:lnTo>
                    <a:pt x="514281" y="391052"/>
                  </a:lnTo>
                  <a:lnTo>
                    <a:pt x="514281" y="391052"/>
                  </a:lnTo>
                  <a:lnTo>
                    <a:pt x="514303" y="391123"/>
                  </a:lnTo>
                  <a:lnTo>
                    <a:pt x="514348" y="391224"/>
                  </a:lnTo>
                  <a:lnTo>
                    <a:pt x="514447" y="391323"/>
                  </a:lnTo>
                  <a:lnTo>
                    <a:pt x="514656" y="391465"/>
                  </a:lnTo>
                  <a:lnTo>
                    <a:pt x="514734" y="391566"/>
                  </a:lnTo>
                  <a:lnTo>
                    <a:pt x="514756" y="391678"/>
                  </a:lnTo>
                  <a:lnTo>
                    <a:pt x="514756" y="391983"/>
                  </a:lnTo>
                  <a:lnTo>
                    <a:pt x="514767" y="392082"/>
                  </a:lnTo>
                  <a:lnTo>
                    <a:pt x="514910" y="392397"/>
                  </a:lnTo>
                  <a:lnTo>
                    <a:pt x="514977" y="392578"/>
                  </a:lnTo>
                  <a:lnTo>
                    <a:pt x="514977" y="392899"/>
                  </a:lnTo>
                  <a:lnTo>
                    <a:pt x="514932" y="393020"/>
                  </a:lnTo>
                  <a:lnTo>
                    <a:pt x="514855" y="393172"/>
                  </a:lnTo>
                  <a:lnTo>
                    <a:pt x="514756" y="393677"/>
                  </a:lnTo>
                  <a:lnTo>
                    <a:pt x="514756" y="393875"/>
                  </a:lnTo>
                  <a:lnTo>
                    <a:pt x="514833" y="394391"/>
                  </a:lnTo>
                  <a:lnTo>
                    <a:pt x="514811" y="394648"/>
                  </a:lnTo>
                  <a:lnTo>
                    <a:pt x="514855" y="394941"/>
                  </a:lnTo>
                  <a:lnTo>
                    <a:pt x="514999" y="395338"/>
                  </a:lnTo>
                  <a:lnTo>
                    <a:pt x="515109" y="395555"/>
                  </a:lnTo>
                  <a:lnTo>
                    <a:pt x="515219" y="395897"/>
                  </a:lnTo>
                  <a:lnTo>
                    <a:pt x="515241" y="396235"/>
                  </a:lnTo>
                  <a:lnTo>
                    <a:pt x="515208" y="396579"/>
                  </a:lnTo>
                  <a:lnTo>
                    <a:pt x="515197" y="396643"/>
                  </a:lnTo>
                  <a:lnTo>
                    <a:pt x="515318" y="397027"/>
                  </a:lnTo>
                  <a:lnTo>
                    <a:pt x="515340" y="397148"/>
                  </a:lnTo>
                  <a:lnTo>
                    <a:pt x="515330" y="397735"/>
                  </a:lnTo>
                  <a:lnTo>
                    <a:pt x="515418" y="398051"/>
                  </a:lnTo>
                  <a:lnTo>
                    <a:pt x="515506" y="398220"/>
                  </a:lnTo>
                  <a:lnTo>
                    <a:pt x="515539" y="398267"/>
                  </a:lnTo>
                  <a:lnTo>
                    <a:pt x="515539" y="398270"/>
                  </a:lnTo>
                  <a:lnTo>
                    <a:pt x="515749" y="398567"/>
                  </a:lnTo>
                  <a:lnTo>
                    <a:pt x="515771" y="398615"/>
                  </a:lnTo>
                  <a:lnTo>
                    <a:pt x="515914" y="398750"/>
                  </a:lnTo>
                  <a:lnTo>
                    <a:pt x="515992" y="398905"/>
                  </a:lnTo>
                  <a:lnTo>
                    <a:pt x="515992" y="398952"/>
                  </a:lnTo>
                  <a:lnTo>
                    <a:pt x="516069" y="399303"/>
                  </a:lnTo>
                  <a:lnTo>
                    <a:pt x="516157" y="399573"/>
                  </a:lnTo>
                  <a:lnTo>
                    <a:pt x="516267" y="399757"/>
                  </a:lnTo>
                  <a:lnTo>
                    <a:pt x="516356" y="399906"/>
                  </a:lnTo>
                  <a:lnTo>
                    <a:pt x="516444" y="400123"/>
                  </a:lnTo>
                  <a:lnTo>
                    <a:pt x="516466" y="400242"/>
                  </a:lnTo>
                  <a:lnTo>
                    <a:pt x="516466" y="400501"/>
                  </a:lnTo>
                  <a:lnTo>
                    <a:pt x="516389" y="401003"/>
                  </a:lnTo>
                  <a:lnTo>
                    <a:pt x="516411" y="401336"/>
                  </a:lnTo>
                  <a:lnTo>
                    <a:pt x="516334" y="401761"/>
                  </a:lnTo>
                  <a:lnTo>
                    <a:pt x="516367" y="402190"/>
                  </a:lnTo>
                  <a:lnTo>
                    <a:pt x="516345" y="402537"/>
                  </a:lnTo>
                  <a:lnTo>
                    <a:pt x="516367" y="402618"/>
                  </a:lnTo>
                  <a:lnTo>
                    <a:pt x="516554" y="402971"/>
                  </a:lnTo>
                  <a:lnTo>
                    <a:pt x="516587" y="403083"/>
                  </a:lnTo>
                  <a:lnTo>
                    <a:pt x="516587" y="403177"/>
                  </a:lnTo>
                  <a:lnTo>
                    <a:pt x="516510" y="403572"/>
                  </a:lnTo>
                  <a:lnTo>
                    <a:pt x="516521" y="403972"/>
                  </a:lnTo>
                  <a:lnTo>
                    <a:pt x="516433" y="404222"/>
                  </a:lnTo>
                  <a:lnTo>
                    <a:pt x="516334" y="404595"/>
                  </a:lnTo>
                  <a:lnTo>
                    <a:pt x="516278" y="404939"/>
                  </a:lnTo>
                  <a:lnTo>
                    <a:pt x="516234" y="405151"/>
                  </a:lnTo>
                  <a:lnTo>
                    <a:pt x="516234" y="405249"/>
                  </a:lnTo>
                  <a:lnTo>
                    <a:pt x="516278" y="405368"/>
                  </a:lnTo>
                  <a:lnTo>
                    <a:pt x="516433" y="405587"/>
                  </a:lnTo>
                  <a:lnTo>
                    <a:pt x="516510" y="405827"/>
                  </a:lnTo>
                  <a:lnTo>
                    <a:pt x="516598" y="405960"/>
                  </a:lnTo>
                  <a:lnTo>
                    <a:pt x="516687" y="406109"/>
                  </a:lnTo>
                  <a:lnTo>
                    <a:pt x="516709" y="406225"/>
                  </a:lnTo>
                  <a:lnTo>
                    <a:pt x="516720" y="406400"/>
                  </a:lnTo>
                  <a:lnTo>
                    <a:pt x="516786" y="406554"/>
                  </a:lnTo>
                  <a:lnTo>
                    <a:pt x="516852" y="406634"/>
                  </a:lnTo>
                  <a:lnTo>
                    <a:pt x="516973" y="406721"/>
                  </a:lnTo>
                  <a:lnTo>
                    <a:pt x="517139" y="406815"/>
                  </a:lnTo>
                  <a:lnTo>
                    <a:pt x="517260" y="406963"/>
                  </a:lnTo>
                  <a:lnTo>
                    <a:pt x="517448" y="407708"/>
                  </a:lnTo>
                  <a:lnTo>
                    <a:pt x="517680" y="408153"/>
                  </a:lnTo>
                  <a:lnTo>
                    <a:pt x="517856" y="408343"/>
                  </a:lnTo>
                  <a:lnTo>
                    <a:pt x="518055" y="408426"/>
                  </a:lnTo>
                  <a:lnTo>
                    <a:pt x="518143" y="408483"/>
                  </a:lnTo>
                  <a:lnTo>
                    <a:pt x="518286" y="408627"/>
                  </a:lnTo>
                  <a:lnTo>
                    <a:pt x="518463" y="408847"/>
                  </a:lnTo>
                  <a:lnTo>
                    <a:pt x="518606" y="408957"/>
                  </a:lnTo>
                  <a:lnTo>
                    <a:pt x="518672" y="408999"/>
                  </a:lnTo>
                  <a:lnTo>
                    <a:pt x="518937" y="409145"/>
                  </a:lnTo>
                  <a:lnTo>
                    <a:pt x="519257" y="409279"/>
                  </a:lnTo>
                  <a:lnTo>
                    <a:pt x="519467" y="409456"/>
                  </a:lnTo>
                  <a:lnTo>
                    <a:pt x="519533" y="409493"/>
                  </a:lnTo>
                  <a:lnTo>
                    <a:pt x="519688" y="409532"/>
                  </a:lnTo>
                  <a:lnTo>
                    <a:pt x="519952" y="409532"/>
                  </a:lnTo>
                  <a:lnTo>
                    <a:pt x="520063" y="409554"/>
                  </a:lnTo>
                  <a:lnTo>
                    <a:pt x="520217" y="409692"/>
                  </a:lnTo>
                  <a:lnTo>
                    <a:pt x="520493" y="409890"/>
                  </a:lnTo>
                  <a:lnTo>
                    <a:pt x="520824" y="410076"/>
                  </a:lnTo>
                  <a:lnTo>
                    <a:pt x="520945" y="410189"/>
                  </a:lnTo>
                  <a:lnTo>
                    <a:pt x="521023" y="410302"/>
                  </a:lnTo>
                  <a:lnTo>
                    <a:pt x="521078" y="410412"/>
                  </a:lnTo>
                  <a:lnTo>
                    <a:pt x="521133" y="410578"/>
                  </a:lnTo>
                  <a:lnTo>
                    <a:pt x="521254" y="410747"/>
                  </a:lnTo>
                  <a:lnTo>
                    <a:pt x="521287" y="410780"/>
                  </a:lnTo>
                  <a:lnTo>
                    <a:pt x="521442" y="410922"/>
                  </a:lnTo>
                  <a:lnTo>
                    <a:pt x="521464" y="410935"/>
                  </a:lnTo>
                  <a:lnTo>
                    <a:pt x="521541" y="410978"/>
                  </a:lnTo>
                  <a:lnTo>
                    <a:pt x="521596" y="411012"/>
                  </a:lnTo>
                  <a:lnTo>
                    <a:pt x="521707" y="411054"/>
                  </a:lnTo>
                  <a:lnTo>
                    <a:pt x="521872" y="411117"/>
                  </a:lnTo>
                  <a:lnTo>
                    <a:pt x="521872" y="411119"/>
                  </a:lnTo>
                  <a:lnTo>
                    <a:pt x="522755" y="411320"/>
                  </a:lnTo>
                  <a:lnTo>
                    <a:pt x="523229" y="411391"/>
                  </a:lnTo>
                  <a:lnTo>
                    <a:pt x="523615" y="411593"/>
                  </a:lnTo>
                  <a:lnTo>
                    <a:pt x="523737" y="411656"/>
                  </a:lnTo>
                  <a:lnTo>
                    <a:pt x="524145" y="411760"/>
                  </a:lnTo>
                  <a:lnTo>
                    <a:pt x="524586" y="411764"/>
                  </a:lnTo>
                  <a:lnTo>
                    <a:pt x="524763" y="411760"/>
                  </a:lnTo>
                  <a:lnTo>
                    <a:pt x="524972" y="411755"/>
                  </a:lnTo>
                  <a:lnTo>
                    <a:pt x="525281" y="411821"/>
                  </a:lnTo>
                  <a:lnTo>
                    <a:pt x="525513" y="411938"/>
                  </a:lnTo>
                  <a:lnTo>
                    <a:pt x="525667" y="411990"/>
                  </a:lnTo>
                  <a:lnTo>
                    <a:pt x="525866" y="412042"/>
                  </a:lnTo>
                  <a:lnTo>
                    <a:pt x="526319" y="412239"/>
                  </a:lnTo>
                  <a:lnTo>
                    <a:pt x="526716" y="412315"/>
                  </a:lnTo>
                  <a:lnTo>
                    <a:pt x="527157" y="412348"/>
                  </a:lnTo>
                  <a:lnTo>
                    <a:pt x="527278" y="412403"/>
                  </a:lnTo>
                  <a:lnTo>
                    <a:pt x="527433" y="412482"/>
                  </a:lnTo>
                  <a:lnTo>
                    <a:pt x="527587" y="412552"/>
                  </a:lnTo>
                  <a:lnTo>
                    <a:pt x="527841" y="412580"/>
                  </a:lnTo>
                  <a:lnTo>
                    <a:pt x="527995" y="412633"/>
                  </a:lnTo>
                  <a:lnTo>
                    <a:pt x="527995" y="412634"/>
                  </a:lnTo>
                  <a:lnTo>
                    <a:pt x="528326" y="412819"/>
                  </a:lnTo>
                  <a:lnTo>
                    <a:pt x="528514" y="412870"/>
                  </a:lnTo>
                  <a:lnTo>
                    <a:pt x="528713" y="412924"/>
                  </a:lnTo>
                  <a:lnTo>
                    <a:pt x="529209" y="413186"/>
                  </a:lnTo>
                  <a:lnTo>
                    <a:pt x="529639" y="413465"/>
                  </a:lnTo>
                  <a:lnTo>
                    <a:pt x="529794" y="413556"/>
                  </a:lnTo>
                  <a:lnTo>
                    <a:pt x="530004" y="413676"/>
                  </a:lnTo>
                  <a:lnTo>
                    <a:pt x="530103" y="413739"/>
                  </a:lnTo>
                  <a:lnTo>
                    <a:pt x="530202" y="413762"/>
                  </a:lnTo>
                  <a:lnTo>
                    <a:pt x="530202" y="413762"/>
                  </a:lnTo>
                  <a:lnTo>
                    <a:pt x="530511" y="413750"/>
                  </a:lnTo>
                  <a:lnTo>
                    <a:pt x="530599" y="413770"/>
                  </a:lnTo>
                  <a:lnTo>
                    <a:pt x="530787" y="413846"/>
                  </a:lnTo>
                  <a:lnTo>
                    <a:pt x="531217" y="413961"/>
                  </a:lnTo>
                  <a:lnTo>
                    <a:pt x="531769" y="414108"/>
                  </a:lnTo>
                  <a:lnTo>
                    <a:pt x="532210" y="414235"/>
                  </a:lnTo>
                  <a:lnTo>
                    <a:pt x="532320" y="414285"/>
                  </a:lnTo>
                  <a:lnTo>
                    <a:pt x="532431" y="414336"/>
                  </a:lnTo>
                  <a:lnTo>
                    <a:pt x="532585" y="414316"/>
                  </a:lnTo>
                  <a:lnTo>
                    <a:pt x="532707" y="414220"/>
                  </a:lnTo>
                  <a:lnTo>
                    <a:pt x="532861" y="414133"/>
                  </a:lnTo>
                  <a:lnTo>
                    <a:pt x="533049" y="414111"/>
                  </a:lnTo>
                  <a:lnTo>
                    <a:pt x="533126" y="414122"/>
                  </a:lnTo>
                  <a:lnTo>
                    <a:pt x="533622" y="414276"/>
                  </a:lnTo>
                  <a:lnTo>
                    <a:pt x="533633" y="414278"/>
                  </a:lnTo>
                  <a:lnTo>
                    <a:pt x="533942" y="414303"/>
                  </a:lnTo>
                  <a:lnTo>
                    <a:pt x="534163" y="414432"/>
                  </a:lnTo>
                  <a:lnTo>
                    <a:pt x="534295" y="414475"/>
                  </a:lnTo>
                  <a:lnTo>
                    <a:pt x="534351" y="414475"/>
                  </a:lnTo>
                  <a:lnTo>
                    <a:pt x="534417" y="414481"/>
                  </a:lnTo>
                  <a:lnTo>
                    <a:pt x="534670" y="414500"/>
                  </a:lnTo>
                  <a:lnTo>
                    <a:pt x="534781" y="414494"/>
                  </a:lnTo>
                  <a:lnTo>
                    <a:pt x="534946" y="414484"/>
                  </a:lnTo>
                  <a:lnTo>
                    <a:pt x="535697" y="414699"/>
                  </a:lnTo>
                  <a:lnTo>
                    <a:pt x="535972" y="414813"/>
                  </a:lnTo>
                  <a:lnTo>
                    <a:pt x="536193" y="414867"/>
                  </a:lnTo>
                  <a:lnTo>
                    <a:pt x="536336" y="414949"/>
                  </a:lnTo>
                  <a:lnTo>
                    <a:pt x="536381" y="414977"/>
                  </a:lnTo>
                  <a:lnTo>
                    <a:pt x="536458" y="415033"/>
                  </a:lnTo>
                  <a:lnTo>
                    <a:pt x="536524" y="415098"/>
                  </a:lnTo>
                  <a:lnTo>
                    <a:pt x="536910" y="415377"/>
                  </a:lnTo>
                  <a:lnTo>
                    <a:pt x="537032" y="415419"/>
                  </a:lnTo>
                  <a:lnTo>
                    <a:pt x="537296" y="415464"/>
                  </a:lnTo>
                  <a:lnTo>
                    <a:pt x="537506" y="415566"/>
                  </a:lnTo>
                  <a:lnTo>
                    <a:pt x="537649" y="415721"/>
                  </a:lnTo>
                  <a:lnTo>
                    <a:pt x="537760" y="415882"/>
                  </a:lnTo>
                  <a:lnTo>
                    <a:pt x="537760" y="415899"/>
                  </a:lnTo>
                  <a:lnTo>
                    <a:pt x="537815" y="416006"/>
                  </a:lnTo>
                  <a:lnTo>
                    <a:pt x="538002" y="416143"/>
                  </a:lnTo>
                  <a:lnTo>
                    <a:pt x="538124" y="416282"/>
                  </a:lnTo>
                  <a:lnTo>
                    <a:pt x="538245" y="416603"/>
                  </a:lnTo>
                  <a:lnTo>
                    <a:pt x="538389" y="416773"/>
                  </a:lnTo>
                  <a:lnTo>
                    <a:pt x="538675" y="416972"/>
                  </a:lnTo>
                  <a:lnTo>
                    <a:pt x="538885" y="417148"/>
                  </a:lnTo>
                  <a:lnTo>
                    <a:pt x="539117" y="417260"/>
                  </a:lnTo>
                  <a:lnTo>
                    <a:pt x="539404" y="417340"/>
                  </a:lnTo>
                  <a:lnTo>
                    <a:pt x="539492" y="417401"/>
                  </a:lnTo>
                  <a:lnTo>
                    <a:pt x="539746" y="417649"/>
                  </a:lnTo>
                  <a:lnTo>
                    <a:pt x="540021" y="417795"/>
                  </a:lnTo>
                  <a:lnTo>
                    <a:pt x="540055" y="417810"/>
                  </a:lnTo>
                  <a:lnTo>
                    <a:pt x="540165" y="417988"/>
                  </a:lnTo>
                  <a:lnTo>
                    <a:pt x="540264" y="418187"/>
                  </a:lnTo>
                  <a:lnTo>
                    <a:pt x="540441" y="418444"/>
                  </a:lnTo>
                  <a:lnTo>
                    <a:pt x="540860" y="418819"/>
                  </a:lnTo>
                  <a:lnTo>
                    <a:pt x="541114" y="418949"/>
                  </a:lnTo>
                  <a:lnTo>
                    <a:pt x="541213" y="419017"/>
                  </a:lnTo>
                  <a:lnTo>
                    <a:pt x="541246" y="419045"/>
                  </a:lnTo>
                  <a:lnTo>
                    <a:pt x="541390" y="419220"/>
                  </a:lnTo>
                  <a:lnTo>
                    <a:pt x="541511" y="419322"/>
                  </a:lnTo>
                  <a:lnTo>
                    <a:pt x="541588" y="419398"/>
                  </a:lnTo>
                  <a:lnTo>
                    <a:pt x="541721" y="419581"/>
                  </a:lnTo>
                  <a:lnTo>
                    <a:pt x="541820" y="419657"/>
                  </a:lnTo>
                  <a:lnTo>
                    <a:pt x="541996" y="419719"/>
                  </a:lnTo>
                  <a:lnTo>
                    <a:pt x="542107" y="419793"/>
                  </a:lnTo>
                  <a:lnTo>
                    <a:pt x="542206" y="420034"/>
                  </a:lnTo>
                  <a:lnTo>
                    <a:pt x="542372" y="420114"/>
                  </a:lnTo>
                  <a:lnTo>
                    <a:pt x="542791" y="420199"/>
                  </a:lnTo>
                  <a:lnTo>
                    <a:pt x="542890" y="420223"/>
                  </a:lnTo>
                  <a:lnTo>
                    <a:pt x="543144" y="420291"/>
                  </a:lnTo>
                  <a:lnTo>
                    <a:pt x="543155" y="420295"/>
                  </a:lnTo>
                  <a:lnTo>
                    <a:pt x="543497" y="420432"/>
                  </a:lnTo>
                  <a:lnTo>
                    <a:pt x="543596" y="420506"/>
                  </a:lnTo>
                  <a:lnTo>
                    <a:pt x="543673" y="420565"/>
                  </a:lnTo>
                  <a:lnTo>
                    <a:pt x="543718" y="420615"/>
                  </a:lnTo>
                  <a:lnTo>
                    <a:pt x="543817" y="420771"/>
                  </a:lnTo>
                  <a:lnTo>
                    <a:pt x="543817" y="420772"/>
                  </a:lnTo>
                  <a:lnTo>
                    <a:pt x="543993" y="420811"/>
                  </a:lnTo>
                  <a:lnTo>
                    <a:pt x="544170" y="420822"/>
                  </a:lnTo>
                  <a:lnTo>
                    <a:pt x="544534" y="420914"/>
                  </a:lnTo>
                  <a:lnTo>
                    <a:pt x="544964" y="421068"/>
                  </a:lnTo>
                  <a:lnTo>
                    <a:pt x="545041" y="421099"/>
                  </a:lnTo>
                  <a:lnTo>
                    <a:pt x="545362" y="421119"/>
                  </a:lnTo>
                  <a:lnTo>
                    <a:pt x="545637" y="421057"/>
                  </a:lnTo>
                  <a:lnTo>
                    <a:pt x="545891" y="420963"/>
                  </a:lnTo>
                  <a:lnTo>
                    <a:pt x="546023" y="420910"/>
                  </a:lnTo>
                  <a:lnTo>
                    <a:pt x="546564" y="420845"/>
                  </a:lnTo>
                  <a:lnTo>
                    <a:pt x="546675" y="420852"/>
                  </a:lnTo>
                  <a:lnTo>
                    <a:pt x="546950" y="420914"/>
                  </a:lnTo>
                  <a:lnTo>
                    <a:pt x="547458" y="420885"/>
                  </a:lnTo>
                  <a:lnTo>
                    <a:pt x="547491" y="420877"/>
                  </a:lnTo>
                  <a:lnTo>
                    <a:pt x="547524" y="420867"/>
                  </a:lnTo>
                  <a:lnTo>
                    <a:pt x="547700" y="420846"/>
                  </a:lnTo>
                  <a:lnTo>
                    <a:pt x="547987" y="420813"/>
                  </a:lnTo>
                  <a:lnTo>
                    <a:pt x="548241" y="420684"/>
                  </a:lnTo>
                  <a:lnTo>
                    <a:pt x="548351" y="420601"/>
                  </a:lnTo>
                  <a:lnTo>
                    <a:pt x="548418" y="420557"/>
                  </a:lnTo>
                  <a:lnTo>
                    <a:pt x="548550" y="420519"/>
                  </a:lnTo>
                  <a:lnTo>
                    <a:pt x="548616" y="420519"/>
                  </a:lnTo>
                  <a:lnTo>
                    <a:pt x="548771" y="420517"/>
                  </a:lnTo>
                  <a:lnTo>
                    <a:pt x="548848" y="420599"/>
                  </a:lnTo>
                  <a:lnTo>
                    <a:pt x="548881" y="420624"/>
                  </a:lnTo>
                  <a:lnTo>
                    <a:pt x="548925" y="420691"/>
                  </a:lnTo>
                  <a:lnTo>
                    <a:pt x="549025" y="420762"/>
                  </a:lnTo>
                  <a:lnTo>
                    <a:pt x="549069" y="420781"/>
                  </a:lnTo>
                  <a:lnTo>
                    <a:pt x="549146" y="420852"/>
                  </a:lnTo>
                  <a:lnTo>
                    <a:pt x="549113" y="421234"/>
                  </a:lnTo>
                  <a:lnTo>
                    <a:pt x="549102" y="421382"/>
                  </a:lnTo>
                  <a:lnTo>
                    <a:pt x="549190" y="421569"/>
                  </a:lnTo>
                  <a:lnTo>
                    <a:pt x="549565" y="421879"/>
                  </a:lnTo>
                  <a:lnTo>
                    <a:pt x="549995" y="422542"/>
                  </a:lnTo>
                  <a:lnTo>
                    <a:pt x="550128" y="422808"/>
                  </a:lnTo>
                  <a:lnTo>
                    <a:pt x="550348" y="423537"/>
                  </a:lnTo>
                  <a:lnTo>
                    <a:pt x="550404" y="423926"/>
                  </a:lnTo>
                  <a:lnTo>
                    <a:pt x="550470" y="424167"/>
                  </a:lnTo>
                  <a:lnTo>
                    <a:pt x="550448" y="424367"/>
                  </a:lnTo>
                  <a:lnTo>
                    <a:pt x="549995" y="424762"/>
                  </a:lnTo>
                  <a:lnTo>
                    <a:pt x="549830" y="424864"/>
                  </a:lnTo>
                  <a:lnTo>
                    <a:pt x="549642" y="424976"/>
                  </a:lnTo>
                  <a:lnTo>
                    <a:pt x="549609" y="424993"/>
                  </a:lnTo>
                  <a:lnTo>
                    <a:pt x="549521" y="425050"/>
                  </a:lnTo>
                  <a:lnTo>
                    <a:pt x="549455" y="425122"/>
                  </a:lnTo>
                  <a:lnTo>
                    <a:pt x="549388" y="425201"/>
                  </a:lnTo>
                  <a:lnTo>
                    <a:pt x="549135" y="425849"/>
                  </a:lnTo>
                  <a:lnTo>
                    <a:pt x="548892" y="426414"/>
                  </a:lnTo>
                  <a:lnTo>
                    <a:pt x="548738" y="426739"/>
                  </a:lnTo>
                  <a:lnTo>
                    <a:pt x="548660" y="427094"/>
                  </a:lnTo>
                  <a:lnTo>
                    <a:pt x="548561" y="427651"/>
                  </a:lnTo>
                  <a:lnTo>
                    <a:pt x="548484" y="427822"/>
                  </a:lnTo>
                  <a:lnTo>
                    <a:pt x="548263" y="428082"/>
                  </a:lnTo>
                  <a:lnTo>
                    <a:pt x="548120" y="428424"/>
                  </a:lnTo>
                  <a:lnTo>
                    <a:pt x="547932" y="428771"/>
                  </a:lnTo>
                  <a:lnTo>
                    <a:pt x="547513" y="429624"/>
                  </a:lnTo>
                  <a:lnTo>
                    <a:pt x="546917" y="430763"/>
                  </a:lnTo>
                  <a:lnTo>
                    <a:pt x="546719" y="431218"/>
                  </a:lnTo>
                  <a:lnTo>
                    <a:pt x="546575" y="431483"/>
                  </a:lnTo>
                  <a:lnTo>
                    <a:pt x="546476" y="431599"/>
                  </a:lnTo>
                  <a:lnTo>
                    <a:pt x="546233" y="431750"/>
                  </a:lnTo>
                  <a:lnTo>
                    <a:pt x="546145" y="431783"/>
                  </a:lnTo>
                  <a:lnTo>
                    <a:pt x="546012" y="431830"/>
                  </a:lnTo>
                  <a:lnTo>
                    <a:pt x="545869" y="431856"/>
                  </a:lnTo>
                  <a:lnTo>
                    <a:pt x="545461" y="431800"/>
                  </a:lnTo>
                  <a:lnTo>
                    <a:pt x="545251" y="431720"/>
                  </a:lnTo>
                  <a:lnTo>
                    <a:pt x="545064" y="431622"/>
                  </a:lnTo>
                  <a:lnTo>
                    <a:pt x="544854" y="431569"/>
                  </a:lnTo>
                  <a:lnTo>
                    <a:pt x="544115" y="431507"/>
                  </a:lnTo>
                  <a:lnTo>
                    <a:pt x="543916" y="431523"/>
                  </a:lnTo>
                  <a:lnTo>
                    <a:pt x="543762" y="431536"/>
                  </a:lnTo>
                  <a:lnTo>
                    <a:pt x="543320" y="431593"/>
                  </a:lnTo>
                  <a:lnTo>
                    <a:pt x="543089" y="431677"/>
                  </a:lnTo>
                  <a:lnTo>
                    <a:pt x="542923" y="431853"/>
                  </a:lnTo>
                  <a:lnTo>
                    <a:pt x="542879" y="432047"/>
                  </a:lnTo>
                  <a:lnTo>
                    <a:pt x="542879" y="432390"/>
                  </a:lnTo>
                  <a:lnTo>
                    <a:pt x="542868" y="432574"/>
                  </a:lnTo>
                  <a:lnTo>
                    <a:pt x="542879" y="432884"/>
                  </a:lnTo>
                  <a:lnTo>
                    <a:pt x="542846" y="433060"/>
                  </a:lnTo>
                  <a:lnTo>
                    <a:pt x="542747" y="433287"/>
                  </a:lnTo>
                  <a:lnTo>
                    <a:pt x="542636" y="433434"/>
                  </a:lnTo>
                  <a:lnTo>
                    <a:pt x="542570" y="433511"/>
                  </a:lnTo>
                  <a:lnTo>
                    <a:pt x="542338" y="433682"/>
                  </a:lnTo>
                  <a:lnTo>
                    <a:pt x="542107" y="433898"/>
                  </a:lnTo>
                  <a:lnTo>
                    <a:pt x="541886" y="434240"/>
                  </a:lnTo>
                  <a:lnTo>
                    <a:pt x="541621" y="434638"/>
                  </a:lnTo>
                  <a:lnTo>
                    <a:pt x="541467" y="435071"/>
                  </a:lnTo>
                  <a:lnTo>
                    <a:pt x="541346" y="435401"/>
                  </a:lnTo>
                  <a:lnTo>
                    <a:pt x="541257" y="435708"/>
                  </a:lnTo>
                  <a:lnTo>
                    <a:pt x="541301" y="436039"/>
                  </a:lnTo>
                  <a:lnTo>
                    <a:pt x="541390" y="436346"/>
                  </a:lnTo>
                  <a:lnTo>
                    <a:pt x="541610" y="436688"/>
                  </a:lnTo>
                  <a:lnTo>
                    <a:pt x="541886" y="436984"/>
                  </a:lnTo>
                  <a:lnTo>
                    <a:pt x="542018" y="437211"/>
                  </a:lnTo>
                  <a:lnTo>
                    <a:pt x="542063" y="437508"/>
                  </a:lnTo>
                  <a:lnTo>
                    <a:pt x="542007" y="437724"/>
                  </a:lnTo>
                  <a:lnTo>
                    <a:pt x="541908" y="437867"/>
                  </a:lnTo>
                  <a:lnTo>
                    <a:pt x="541809" y="437968"/>
                  </a:lnTo>
                  <a:lnTo>
                    <a:pt x="541709" y="437986"/>
                  </a:lnTo>
                  <a:lnTo>
                    <a:pt x="541632" y="437978"/>
                  </a:lnTo>
                  <a:lnTo>
                    <a:pt x="541401" y="437949"/>
                  </a:lnTo>
                  <a:lnTo>
                    <a:pt x="541125" y="437943"/>
                  </a:lnTo>
                  <a:lnTo>
                    <a:pt x="540904" y="438029"/>
                  </a:lnTo>
                  <a:lnTo>
                    <a:pt x="540419" y="438309"/>
                  </a:lnTo>
                  <a:lnTo>
                    <a:pt x="540055" y="438760"/>
                  </a:lnTo>
                  <a:lnTo>
                    <a:pt x="539337" y="440103"/>
                  </a:lnTo>
                  <a:lnTo>
                    <a:pt x="539128" y="440298"/>
                  </a:lnTo>
                  <a:lnTo>
                    <a:pt x="538234" y="440528"/>
                  </a:lnTo>
                  <a:lnTo>
                    <a:pt x="537969" y="440662"/>
                  </a:lnTo>
                  <a:lnTo>
                    <a:pt x="537539" y="440972"/>
                  </a:lnTo>
                  <a:lnTo>
                    <a:pt x="537109" y="441136"/>
                  </a:lnTo>
                  <a:lnTo>
                    <a:pt x="536976" y="441231"/>
                  </a:lnTo>
                  <a:lnTo>
                    <a:pt x="536712" y="441402"/>
                  </a:lnTo>
                  <a:lnTo>
                    <a:pt x="536678" y="441422"/>
                  </a:lnTo>
                  <a:lnTo>
                    <a:pt x="536281" y="441618"/>
                  </a:lnTo>
                  <a:lnTo>
                    <a:pt x="535829" y="441744"/>
                  </a:lnTo>
                  <a:lnTo>
                    <a:pt x="535421" y="441876"/>
                  </a:lnTo>
                  <a:lnTo>
                    <a:pt x="535333" y="441903"/>
                  </a:lnTo>
                  <a:lnTo>
                    <a:pt x="534659" y="442142"/>
                  </a:lnTo>
                  <a:lnTo>
                    <a:pt x="534494" y="442156"/>
                  </a:lnTo>
                  <a:lnTo>
                    <a:pt x="534395" y="442165"/>
                  </a:lnTo>
                  <a:lnTo>
                    <a:pt x="534042" y="442268"/>
                  </a:lnTo>
                  <a:lnTo>
                    <a:pt x="533744" y="442324"/>
                  </a:lnTo>
                  <a:lnTo>
                    <a:pt x="533501" y="442484"/>
                  </a:lnTo>
                  <a:lnTo>
                    <a:pt x="533336" y="442677"/>
                  </a:lnTo>
                  <a:lnTo>
                    <a:pt x="533192" y="442939"/>
                  </a:lnTo>
                  <a:lnTo>
                    <a:pt x="533159" y="443155"/>
                  </a:lnTo>
                  <a:lnTo>
                    <a:pt x="533137" y="443327"/>
                  </a:lnTo>
                  <a:lnTo>
                    <a:pt x="533126" y="443418"/>
                  </a:lnTo>
                  <a:lnTo>
                    <a:pt x="533038" y="443611"/>
                  </a:lnTo>
                  <a:lnTo>
                    <a:pt x="532795" y="443873"/>
                  </a:lnTo>
                  <a:lnTo>
                    <a:pt x="532585" y="444078"/>
                  </a:lnTo>
                  <a:lnTo>
                    <a:pt x="532342" y="444260"/>
                  </a:lnTo>
                  <a:lnTo>
                    <a:pt x="532188" y="444324"/>
                  </a:lnTo>
                  <a:lnTo>
                    <a:pt x="532001" y="444444"/>
                  </a:lnTo>
                  <a:lnTo>
                    <a:pt x="531780" y="444522"/>
                  </a:lnTo>
                  <a:lnTo>
                    <a:pt x="531317" y="444692"/>
                  </a:lnTo>
                  <a:lnTo>
                    <a:pt x="530621" y="444980"/>
                  </a:lnTo>
                  <a:lnTo>
                    <a:pt x="530478" y="445059"/>
                  </a:lnTo>
                  <a:lnTo>
                    <a:pt x="530114" y="445275"/>
                  </a:lnTo>
                  <a:lnTo>
                    <a:pt x="529915" y="445524"/>
                  </a:lnTo>
                  <a:lnTo>
                    <a:pt x="529783" y="445839"/>
                  </a:lnTo>
                  <a:lnTo>
                    <a:pt x="529507" y="446208"/>
                  </a:lnTo>
                  <a:lnTo>
                    <a:pt x="529088" y="446678"/>
                  </a:lnTo>
                  <a:lnTo>
                    <a:pt x="528944" y="446864"/>
                  </a:lnTo>
                  <a:lnTo>
                    <a:pt x="528790" y="447152"/>
                  </a:lnTo>
                  <a:lnTo>
                    <a:pt x="528492" y="447573"/>
                  </a:lnTo>
                  <a:lnTo>
                    <a:pt x="528260" y="447803"/>
                  </a:lnTo>
                  <a:lnTo>
                    <a:pt x="528040" y="448018"/>
                  </a:lnTo>
                  <a:lnTo>
                    <a:pt x="527951" y="448128"/>
                  </a:lnTo>
                  <a:lnTo>
                    <a:pt x="527664" y="448450"/>
                  </a:lnTo>
                  <a:lnTo>
                    <a:pt x="527278" y="448849"/>
                  </a:lnTo>
                  <a:lnTo>
                    <a:pt x="526958" y="449077"/>
                  </a:lnTo>
                  <a:lnTo>
                    <a:pt x="526848" y="449188"/>
                  </a:lnTo>
                  <a:lnTo>
                    <a:pt x="526804" y="449290"/>
                  </a:lnTo>
                  <a:lnTo>
                    <a:pt x="526793" y="449563"/>
                  </a:lnTo>
                  <a:lnTo>
                    <a:pt x="526826" y="449753"/>
                  </a:lnTo>
                  <a:lnTo>
                    <a:pt x="526881" y="449908"/>
                  </a:lnTo>
                  <a:lnTo>
                    <a:pt x="526782" y="450235"/>
                  </a:lnTo>
                  <a:lnTo>
                    <a:pt x="526771" y="450356"/>
                  </a:lnTo>
                  <a:lnTo>
                    <a:pt x="526793" y="450470"/>
                  </a:lnTo>
                  <a:lnTo>
                    <a:pt x="526848" y="450631"/>
                  </a:lnTo>
                  <a:lnTo>
                    <a:pt x="527091" y="451083"/>
                  </a:lnTo>
                  <a:lnTo>
                    <a:pt x="527322" y="451368"/>
                  </a:lnTo>
                  <a:lnTo>
                    <a:pt x="527808" y="451699"/>
                  </a:lnTo>
                  <a:lnTo>
                    <a:pt x="527995" y="451878"/>
                  </a:lnTo>
                  <a:lnTo>
                    <a:pt x="528040" y="452012"/>
                  </a:lnTo>
                  <a:lnTo>
                    <a:pt x="527995" y="452151"/>
                  </a:lnTo>
                  <a:lnTo>
                    <a:pt x="527907" y="452257"/>
                  </a:lnTo>
                  <a:lnTo>
                    <a:pt x="527742" y="452440"/>
                  </a:lnTo>
                  <a:lnTo>
                    <a:pt x="527598" y="452731"/>
                  </a:lnTo>
                  <a:lnTo>
                    <a:pt x="527433" y="453183"/>
                  </a:lnTo>
                  <a:lnTo>
                    <a:pt x="527146" y="453769"/>
                  </a:lnTo>
                  <a:lnTo>
                    <a:pt x="527069" y="454250"/>
                  </a:lnTo>
                  <a:lnTo>
                    <a:pt x="526892" y="454715"/>
                  </a:lnTo>
                  <a:lnTo>
                    <a:pt x="526848" y="454875"/>
                  </a:lnTo>
                  <a:lnTo>
                    <a:pt x="526782" y="455167"/>
                  </a:lnTo>
                  <a:lnTo>
                    <a:pt x="526738" y="455646"/>
                  </a:lnTo>
                  <a:lnTo>
                    <a:pt x="526627" y="455944"/>
                  </a:lnTo>
                  <a:lnTo>
                    <a:pt x="526495" y="456199"/>
                  </a:lnTo>
                  <a:lnTo>
                    <a:pt x="526142" y="456817"/>
                  </a:lnTo>
                  <a:lnTo>
                    <a:pt x="525932" y="457287"/>
                  </a:lnTo>
                  <a:lnTo>
                    <a:pt x="525822" y="457439"/>
                  </a:lnTo>
                  <a:lnTo>
                    <a:pt x="525612" y="457867"/>
                  </a:lnTo>
                  <a:lnTo>
                    <a:pt x="525546" y="457935"/>
                  </a:lnTo>
                  <a:lnTo>
                    <a:pt x="525557" y="457969"/>
                  </a:lnTo>
                  <a:lnTo>
                    <a:pt x="525557" y="458151"/>
                  </a:lnTo>
                  <a:lnTo>
                    <a:pt x="525645" y="458443"/>
                  </a:lnTo>
                  <a:lnTo>
                    <a:pt x="525745" y="458699"/>
                  </a:lnTo>
                  <a:lnTo>
                    <a:pt x="525745" y="458845"/>
                  </a:lnTo>
                  <a:lnTo>
                    <a:pt x="525612" y="459076"/>
                  </a:lnTo>
                  <a:lnTo>
                    <a:pt x="525403" y="459237"/>
                  </a:lnTo>
                  <a:lnTo>
                    <a:pt x="525039" y="459383"/>
                  </a:lnTo>
                  <a:lnTo>
                    <a:pt x="524641" y="459434"/>
                  </a:lnTo>
                  <a:lnTo>
                    <a:pt x="524509" y="459431"/>
                  </a:lnTo>
                  <a:lnTo>
                    <a:pt x="524233" y="459424"/>
                  </a:lnTo>
                  <a:lnTo>
                    <a:pt x="523582" y="459514"/>
                  </a:lnTo>
                  <a:lnTo>
                    <a:pt x="523417" y="459549"/>
                  </a:lnTo>
                  <a:lnTo>
                    <a:pt x="523240" y="459634"/>
                  </a:lnTo>
                  <a:lnTo>
                    <a:pt x="523075" y="459774"/>
                  </a:lnTo>
                  <a:lnTo>
                    <a:pt x="523097" y="460167"/>
                  </a:lnTo>
                  <a:lnTo>
                    <a:pt x="523262" y="460468"/>
                  </a:lnTo>
                  <a:lnTo>
                    <a:pt x="523328" y="460770"/>
                  </a:lnTo>
                  <a:lnTo>
                    <a:pt x="523373" y="460951"/>
                  </a:lnTo>
                  <a:lnTo>
                    <a:pt x="523472" y="461267"/>
                  </a:lnTo>
                  <a:lnTo>
                    <a:pt x="523582" y="461623"/>
                  </a:lnTo>
                  <a:lnTo>
                    <a:pt x="523715" y="461900"/>
                  </a:lnTo>
                  <a:lnTo>
                    <a:pt x="523814" y="462206"/>
                  </a:lnTo>
                  <a:lnTo>
                    <a:pt x="523880" y="462568"/>
                  </a:lnTo>
                  <a:lnTo>
                    <a:pt x="523781" y="462930"/>
                  </a:lnTo>
                  <a:lnTo>
                    <a:pt x="523726" y="463095"/>
                  </a:lnTo>
                  <a:lnTo>
                    <a:pt x="523604" y="463356"/>
                  </a:lnTo>
                  <a:lnTo>
                    <a:pt x="523505" y="463678"/>
                  </a:lnTo>
                  <a:lnTo>
                    <a:pt x="523472" y="463855"/>
                  </a:lnTo>
                  <a:lnTo>
                    <a:pt x="523494" y="464025"/>
                  </a:lnTo>
                  <a:lnTo>
                    <a:pt x="523560" y="464146"/>
                  </a:lnTo>
                  <a:lnTo>
                    <a:pt x="523726" y="464216"/>
                  </a:lnTo>
                  <a:lnTo>
                    <a:pt x="523979" y="464282"/>
                  </a:lnTo>
                  <a:lnTo>
                    <a:pt x="524167" y="464362"/>
                  </a:lnTo>
                  <a:lnTo>
                    <a:pt x="524299" y="464472"/>
                  </a:lnTo>
                  <a:lnTo>
                    <a:pt x="524322" y="464623"/>
                  </a:lnTo>
                  <a:lnTo>
                    <a:pt x="524322" y="464809"/>
                  </a:lnTo>
                  <a:lnTo>
                    <a:pt x="524200" y="465082"/>
                  </a:lnTo>
                  <a:lnTo>
                    <a:pt x="524079" y="465221"/>
                  </a:lnTo>
                  <a:lnTo>
                    <a:pt x="524035" y="465422"/>
                  </a:lnTo>
                  <a:lnTo>
                    <a:pt x="524024" y="465588"/>
                  </a:lnTo>
                  <a:lnTo>
                    <a:pt x="524068" y="465753"/>
                  </a:lnTo>
                  <a:lnTo>
                    <a:pt x="524189" y="465895"/>
                  </a:lnTo>
                  <a:lnTo>
                    <a:pt x="524366" y="466020"/>
                  </a:lnTo>
                  <a:lnTo>
                    <a:pt x="524641" y="466417"/>
                  </a:lnTo>
                  <a:lnTo>
                    <a:pt x="524752" y="466789"/>
                  </a:lnTo>
                  <a:lnTo>
                    <a:pt x="524862" y="467095"/>
                  </a:lnTo>
                  <a:lnTo>
                    <a:pt x="524961" y="467472"/>
                  </a:lnTo>
                  <a:lnTo>
                    <a:pt x="525028" y="467869"/>
                  </a:lnTo>
                  <a:lnTo>
                    <a:pt x="525149" y="468159"/>
                  </a:lnTo>
                  <a:lnTo>
                    <a:pt x="525149" y="468327"/>
                  </a:lnTo>
                  <a:lnTo>
                    <a:pt x="525138" y="468540"/>
                  </a:lnTo>
                  <a:lnTo>
                    <a:pt x="524961" y="468883"/>
                  </a:lnTo>
                  <a:lnTo>
                    <a:pt x="524939" y="469104"/>
                  </a:lnTo>
                  <a:lnTo>
                    <a:pt x="524785" y="469428"/>
                  </a:lnTo>
                  <a:lnTo>
                    <a:pt x="524619" y="469632"/>
                  </a:lnTo>
                  <a:lnTo>
                    <a:pt x="524641" y="470084"/>
                  </a:lnTo>
                  <a:lnTo>
                    <a:pt x="524542" y="470250"/>
                  </a:lnTo>
                  <a:lnTo>
                    <a:pt x="524410" y="470461"/>
                  </a:lnTo>
                  <a:lnTo>
                    <a:pt x="524310" y="470532"/>
                  </a:lnTo>
                  <a:lnTo>
                    <a:pt x="524024" y="470704"/>
                  </a:lnTo>
                  <a:lnTo>
                    <a:pt x="523770" y="470848"/>
                  </a:lnTo>
                  <a:lnTo>
                    <a:pt x="523483" y="471069"/>
                  </a:lnTo>
                  <a:lnTo>
                    <a:pt x="523284" y="471295"/>
                  </a:lnTo>
                  <a:lnTo>
                    <a:pt x="523163" y="471511"/>
                  </a:lnTo>
                  <a:lnTo>
                    <a:pt x="522997" y="471888"/>
                  </a:lnTo>
                  <a:lnTo>
                    <a:pt x="522920" y="472215"/>
                  </a:lnTo>
                  <a:lnTo>
                    <a:pt x="522898" y="472652"/>
                  </a:lnTo>
                  <a:lnTo>
                    <a:pt x="522898" y="473140"/>
                  </a:lnTo>
                  <a:lnTo>
                    <a:pt x="522909" y="473466"/>
                  </a:lnTo>
                  <a:lnTo>
                    <a:pt x="522854" y="473737"/>
                  </a:lnTo>
                  <a:lnTo>
                    <a:pt x="522788" y="473908"/>
                  </a:lnTo>
                  <a:lnTo>
                    <a:pt x="522622" y="474120"/>
                  </a:lnTo>
                  <a:lnTo>
                    <a:pt x="522192" y="474534"/>
                  </a:lnTo>
                  <a:lnTo>
                    <a:pt x="521784" y="474813"/>
                  </a:lnTo>
                  <a:lnTo>
                    <a:pt x="521464" y="474932"/>
                  </a:lnTo>
                  <a:lnTo>
                    <a:pt x="521056" y="475141"/>
                  </a:lnTo>
                  <a:lnTo>
                    <a:pt x="520758" y="475226"/>
                  </a:lnTo>
                  <a:lnTo>
                    <a:pt x="520570" y="475244"/>
                  </a:lnTo>
                  <a:lnTo>
                    <a:pt x="520449" y="475207"/>
                  </a:lnTo>
                  <a:lnTo>
                    <a:pt x="520261" y="475236"/>
                  </a:lnTo>
                  <a:lnTo>
                    <a:pt x="520063" y="475318"/>
                  </a:lnTo>
                  <a:lnTo>
                    <a:pt x="519897" y="475402"/>
                  </a:lnTo>
                  <a:lnTo>
                    <a:pt x="519632" y="475435"/>
                  </a:lnTo>
                  <a:lnTo>
                    <a:pt x="519180" y="475211"/>
                  </a:lnTo>
                  <a:lnTo>
                    <a:pt x="518993" y="475168"/>
                  </a:lnTo>
                  <a:lnTo>
                    <a:pt x="518816" y="475216"/>
                  </a:lnTo>
                  <a:lnTo>
                    <a:pt x="518628" y="475351"/>
                  </a:lnTo>
                  <a:lnTo>
                    <a:pt x="518496" y="475546"/>
                  </a:lnTo>
                  <a:lnTo>
                    <a:pt x="518176" y="475850"/>
                  </a:lnTo>
                  <a:lnTo>
                    <a:pt x="517933" y="476104"/>
                  </a:lnTo>
                  <a:lnTo>
                    <a:pt x="517878" y="476268"/>
                  </a:lnTo>
                  <a:lnTo>
                    <a:pt x="517867" y="476475"/>
                  </a:lnTo>
                  <a:lnTo>
                    <a:pt x="517889" y="476850"/>
                  </a:lnTo>
                  <a:lnTo>
                    <a:pt x="517900" y="477121"/>
                  </a:lnTo>
                  <a:lnTo>
                    <a:pt x="517977" y="477499"/>
                  </a:lnTo>
                  <a:lnTo>
                    <a:pt x="518220" y="478104"/>
                  </a:lnTo>
                  <a:lnTo>
                    <a:pt x="518408" y="478561"/>
                  </a:lnTo>
                  <a:lnTo>
                    <a:pt x="518474" y="478721"/>
                  </a:lnTo>
                  <a:lnTo>
                    <a:pt x="518551" y="478952"/>
                  </a:lnTo>
                  <a:lnTo>
                    <a:pt x="518551" y="479243"/>
                  </a:lnTo>
                  <a:lnTo>
                    <a:pt x="518485" y="479611"/>
                  </a:lnTo>
                  <a:lnTo>
                    <a:pt x="518386" y="479817"/>
                  </a:lnTo>
                  <a:lnTo>
                    <a:pt x="518275" y="479982"/>
                  </a:lnTo>
                  <a:lnTo>
                    <a:pt x="518121" y="480078"/>
                  </a:lnTo>
                  <a:lnTo>
                    <a:pt x="517922" y="480150"/>
                  </a:lnTo>
                  <a:lnTo>
                    <a:pt x="517613" y="480285"/>
                  </a:lnTo>
                  <a:lnTo>
                    <a:pt x="517492" y="480328"/>
                  </a:lnTo>
                  <a:lnTo>
                    <a:pt x="517404" y="480409"/>
                  </a:lnTo>
                  <a:lnTo>
                    <a:pt x="517238" y="480676"/>
                  </a:lnTo>
                  <a:lnTo>
                    <a:pt x="517128" y="480950"/>
                  </a:lnTo>
                  <a:lnTo>
                    <a:pt x="517084" y="481273"/>
                  </a:lnTo>
                  <a:lnTo>
                    <a:pt x="517128" y="481635"/>
                  </a:lnTo>
                  <a:lnTo>
                    <a:pt x="517128" y="482208"/>
                  </a:lnTo>
                  <a:lnTo>
                    <a:pt x="517172" y="482600"/>
                  </a:lnTo>
                  <a:lnTo>
                    <a:pt x="517128" y="483027"/>
                  </a:lnTo>
                  <a:lnTo>
                    <a:pt x="517117" y="483318"/>
                  </a:lnTo>
                  <a:lnTo>
                    <a:pt x="517117" y="483645"/>
                  </a:lnTo>
                  <a:lnTo>
                    <a:pt x="517084" y="483788"/>
                  </a:lnTo>
                  <a:lnTo>
                    <a:pt x="517084" y="484035"/>
                  </a:lnTo>
                  <a:lnTo>
                    <a:pt x="517139" y="484331"/>
                  </a:lnTo>
                  <a:lnTo>
                    <a:pt x="517249" y="484692"/>
                  </a:lnTo>
                  <a:lnTo>
                    <a:pt x="517349" y="485148"/>
                  </a:lnTo>
                  <a:lnTo>
                    <a:pt x="517514" y="485480"/>
                  </a:lnTo>
                  <a:lnTo>
                    <a:pt x="517547" y="485506"/>
                  </a:lnTo>
                  <a:lnTo>
                    <a:pt x="517635" y="485590"/>
                  </a:lnTo>
                  <a:lnTo>
                    <a:pt x="517757" y="485761"/>
                  </a:lnTo>
                  <a:lnTo>
                    <a:pt x="517823" y="485946"/>
                  </a:lnTo>
                  <a:lnTo>
                    <a:pt x="517856" y="486323"/>
                  </a:lnTo>
                  <a:lnTo>
                    <a:pt x="517823" y="486574"/>
                  </a:lnTo>
                  <a:lnTo>
                    <a:pt x="517834" y="486785"/>
                  </a:lnTo>
                  <a:lnTo>
                    <a:pt x="517988" y="487084"/>
                  </a:lnTo>
                  <a:lnTo>
                    <a:pt x="518088" y="487254"/>
                  </a:lnTo>
                  <a:lnTo>
                    <a:pt x="518099" y="487271"/>
                  </a:lnTo>
                  <a:lnTo>
                    <a:pt x="518220" y="487474"/>
                  </a:lnTo>
                  <a:lnTo>
                    <a:pt x="518419" y="487665"/>
                  </a:lnTo>
                  <a:lnTo>
                    <a:pt x="518606" y="487840"/>
                  </a:lnTo>
                  <a:lnTo>
                    <a:pt x="518816" y="487967"/>
                  </a:lnTo>
                  <a:lnTo>
                    <a:pt x="518981" y="488064"/>
                  </a:lnTo>
                  <a:lnTo>
                    <a:pt x="519268" y="488236"/>
                  </a:lnTo>
                  <a:lnTo>
                    <a:pt x="519533" y="488398"/>
                  </a:lnTo>
                  <a:lnTo>
                    <a:pt x="519743" y="488599"/>
                  </a:lnTo>
                  <a:lnTo>
                    <a:pt x="519897" y="488830"/>
                  </a:lnTo>
                  <a:lnTo>
                    <a:pt x="519952" y="489076"/>
                  </a:lnTo>
                  <a:lnTo>
                    <a:pt x="520008" y="489433"/>
                  </a:lnTo>
                  <a:lnTo>
                    <a:pt x="520008" y="489534"/>
                  </a:lnTo>
                  <a:lnTo>
                    <a:pt x="519908" y="489669"/>
                  </a:lnTo>
                  <a:lnTo>
                    <a:pt x="519853" y="489712"/>
                  </a:lnTo>
                  <a:lnTo>
                    <a:pt x="519688" y="489760"/>
                  </a:lnTo>
                  <a:lnTo>
                    <a:pt x="519533" y="489856"/>
                  </a:lnTo>
                  <a:lnTo>
                    <a:pt x="519357" y="490082"/>
                  </a:lnTo>
                  <a:lnTo>
                    <a:pt x="519169" y="490237"/>
                  </a:lnTo>
                  <a:lnTo>
                    <a:pt x="518981" y="490383"/>
                  </a:lnTo>
                  <a:lnTo>
                    <a:pt x="518915" y="490482"/>
                  </a:lnTo>
                  <a:lnTo>
                    <a:pt x="518849" y="490573"/>
                  </a:lnTo>
                  <a:lnTo>
                    <a:pt x="518684" y="490719"/>
                  </a:lnTo>
                  <a:lnTo>
                    <a:pt x="518496" y="490855"/>
                  </a:lnTo>
                  <a:lnTo>
                    <a:pt x="518275" y="490895"/>
                  </a:lnTo>
                  <a:lnTo>
                    <a:pt x="518088" y="490830"/>
                  </a:lnTo>
                  <a:lnTo>
                    <a:pt x="517889" y="490780"/>
                  </a:lnTo>
                  <a:lnTo>
                    <a:pt x="517702" y="490790"/>
                  </a:lnTo>
                  <a:lnTo>
                    <a:pt x="517525" y="490795"/>
                  </a:lnTo>
                  <a:lnTo>
                    <a:pt x="517426" y="490838"/>
                  </a:lnTo>
                  <a:lnTo>
                    <a:pt x="516907" y="491072"/>
                  </a:lnTo>
                  <a:lnTo>
                    <a:pt x="516863" y="491097"/>
                  </a:lnTo>
                  <a:lnTo>
                    <a:pt x="516753" y="491149"/>
                  </a:lnTo>
                  <a:lnTo>
                    <a:pt x="516731" y="491179"/>
                  </a:lnTo>
                  <a:lnTo>
                    <a:pt x="516300" y="491622"/>
                  </a:lnTo>
                  <a:lnTo>
                    <a:pt x="516080" y="491917"/>
                  </a:lnTo>
                  <a:lnTo>
                    <a:pt x="515980" y="492061"/>
                  </a:lnTo>
                  <a:lnTo>
                    <a:pt x="515815" y="492127"/>
                  </a:lnTo>
                  <a:lnTo>
                    <a:pt x="515627" y="492121"/>
                  </a:lnTo>
                  <a:lnTo>
                    <a:pt x="515318" y="491948"/>
                  </a:lnTo>
                  <a:lnTo>
                    <a:pt x="515054" y="491805"/>
                  </a:lnTo>
                  <a:lnTo>
                    <a:pt x="514679" y="491620"/>
                  </a:lnTo>
                  <a:lnTo>
                    <a:pt x="514414" y="491492"/>
                  </a:lnTo>
                  <a:lnTo>
                    <a:pt x="514381" y="491476"/>
                  </a:lnTo>
                  <a:lnTo>
                    <a:pt x="514359" y="491479"/>
                  </a:lnTo>
                  <a:lnTo>
                    <a:pt x="514149" y="491486"/>
                  </a:lnTo>
                  <a:lnTo>
                    <a:pt x="513928" y="491633"/>
                  </a:lnTo>
                  <a:lnTo>
                    <a:pt x="513730" y="491889"/>
                  </a:lnTo>
                  <a:lnTo>
                    <a:pt x="513575" y="492108"/>
                  </a:lnTo>
                  <a:lnTo>
                    <a:pt x="513321" y="492331"/>
                  </a:lnTo>
                  <a:lnTo>
                    <a:pt x="513189" y="492489"/>
                  </a:lnTo>
                  <a:lnTo>
                    <a:pt x="512737" y="492720"/>
                  </a:lnTo>
                  <a:lnTo>
                    <a:pt x="512582" y="492796"/>
                  </a:lnTo>
                  <a:lnTo>
                    <a:pt x="512527" y="492824"/>
                  </a:lnTo>
                  <a:lnTo>
                    <a:pt x="512340" y="492917"/>
                  </a:lnTo>
                  <a:lnTo>
                    <a:pt x="511788" y="493212"/>
                  </a:lnTo>
                  <a:lnTo>
                    <a:pt x="511468" y="493332"/>
                  </a:lnTo>
                  <a:lnTo>
                    <a:pt x="511082" y="493533"/>
                  </a:lnTo>
                  <a:lnTo>
                    <a:pt x="510762" y="493769"/>
                  </a:lnTo>
                  <a:lnTo>
                    <a:pt x="510607" y="494065"/>
                  </a:lnTo>
                  <a:lnTo>
                    <a:pt x="510541" y="494252"/>
                  </a:lnTo>
                  <a:lnTo>
                    <a:pt x="510453" y="494528"/>
                  </a:lnTo>
                  <a:lnTo>
                    <a:pt x="510475" y="494728"/>
                  </a:lnTo>
                  <a:lnTo>
                    <a:pt x="510486" y="494814"/>
                  </a:lnTo>
                  <a:lnTo>
                    <a:pt x="510563" y="495146"/>
                  </a:lnTo>
                  <a:lnTo>
                    <a:pt x="510630" y="495331"/>
                  </a:lnTo>
                  <a:lnTo>
                    <a:pt x="510652" y="495367"/>
                  </a:lnTo>
                  <a:lnTo>
                    <a:pt x="510795" y="495608"/>
                  </a:lnTo>
                  <a:lnTo>
                    <a:pt x="510806" y="495758"/>
                  </a:lnTo>
                  <a:lnTo>
                    <a:pt x="510762" y="495914"/>
                  </a:lnTo>
                  <a:lnTo>
                    <a:pt x="510817" y="496176"/>
                  </a:lnTo>
                  <a:lnTo>
                    <a:pt x="510927" y="496421"/>
                  </a:lnTo>
                  <a:lnTo>
                    <a:pt x="511016" y="496619"/>
                  </a:lnTo>
                  <a:lnTo>
                    <a:pt x="510983" y="496877"/>
                  </a:lnTo>
                  <a:lnTo>
                    <a:pt x="510961" y="497284"/>
                  </a:lnTo>
                  <a:lnTo>
                    <a:pt x="510916" y="497593"/>
                  </a:lnTo>
                  <a:lnTo>
                    <a:pt x="510784" y="498172"/>
                  </a:lnTo>
                  <a:lnTo>
                    <a:pt x="510773" y="498226"/>
                  </a:lnTo>
                  <a:lnTo>
                    <a:pt x="510630" y="498825"/>
                  </a:lnTo>
                  <a:lnTo>
                    <a:pt x="510475" y="499219"/>
                  </a:lnTo>
                  <a:lnTo>
                    <a:pt x="510409" y="499515"/>
                  </a:lnTo>
                  <a:lnTo>
                    <a:pt x="510398" y="499720"/>
                  </a:lnTo>
                  <a:lnTo>
                    <a:pt x="510453" y="499882"/>
                  </a:lnTo>
                  <a:lnTo>
                    <a:pt x="510552" y="500059"/>
                  </a:lnTo>
                  <a:lnTo>
                    <a:pt x="510850" y="500435"/>
                  </a:lnTo>
                  <a:lnTo>
                    <a:pt x="510971" y="500588"/>
                  </a:lnTo>
                  <a:lnTo>
                    <a:pt x="511038" y="500767"/>
                  </a:lnTo>
                  <a:lnTo>
                    <a:pt x="511071" y="500843"/>
                  </a:lnTo>
                  <a:lnTo>
                    <a:pt x="511027" y="501081"/>
                  </a:lnTo>
                  <a:lnTo>
                    <a:pt x="510927" y="501258"/>
                  </a:lnTo>
                  <a:lnTo>
                    <a:pt x="510729" y="501487"/>
                  </a:lnTo>
                  <a:lnTo>
                    <a:pt x="510486" y="501721"/>
                  </a:lnTo>
                  <a:lnTo>
                    <a:pt x="510431" y="501740"/>
                  </a:lnTo>
                  <a:lnTo>
                    <a:pt x="509945" y="501928"/>
                  </a:lnTo>
                  <a:lnTo>
                    <a:pt x="509846" y="501966"/>
                  </a:lnTo>
                  <a:lnTo>
                    <a:pt x="509769" y="502009"/>
                  </a:lnTo>
                  <a:lnTo>
                    <a:pt x="509625" y="502088"/>
                  </a:lnTo>
                  <a:lnTo>
                    <a:pt x="509515" y="502150"/>
                  </a:lnTo>
                  <a:lnTo>
                    <a:pt x="509471" y="502221"/>
                  </a:lnTo>
                  <a:lnTo>
                    <a:pt x="509372" y="502375"/>
                  </a:lnTo>
                  <a:lnTo>
                    <a:pt x="509250" y="502738"/>
                  </a:lnTo>
                  <a:lnTo>
                    <a:pt x="509272" y="503478"/>
                  </a:lnTo>
                  <a:lnTo>
                    <a:pt x="509239" y="503727"/>
                  </a:lnTo>
                  <a:lnTo>
                    <a:pt x="509162" y="503846"/>
                  </a:lnTo>
                  <a:lnTo>
                    <a:pt x="509008" y="503965"/>
                  </a:lnTo>
                  <a:lnTo>
                    <a:pt x="508820" y="504047"/>
                  </a:lnTo>
                  <a:lnTo>
                    <a:pt x="508743" y="504055"/>
                  </a:lnTo>
                  <a:lnTo>
                    <a:pt x="508070" y="504122"/>
                  </a:lnTo>
                  <a:lnTo>
                    <a:pt x="507860" y="504144"/>
                  </a:lnTo>
                  <a:lnTo>
                    <a:pt x="507662" y="504094"/>
                  </a:lnTo>
                  <a:lnTo>
                    <a:pt x="507275" y="504064"/>
                  </a:lnTo>
                  <a:lnTo>
                    <a:pt x="506977" y="504149"/>
                  </a:lnTo>
                  <a:lnTo>
                    <a:pt x="506602" y="504315"/>
                  </a:lnTo>
                  <a:lnTo>
                    <a:pt x="506316" y="504501"/>
                  </a:lnTo>
                  <a:lnTo>
                    <a:pt x="506128" y="504813"/>
                  </a:lnTo>
                  <a:lnTo>
                    <a:pt x="506040" y="505104"/>
                  </a:lnTo>
                  <a:lnTo>
                    <a:pt x="505985" y="505365"/>
                  </a:lnTo>
                  <a:lnTo>
                    <a:pt x="506007" y="505777"/>
                  </a:lnTo>
                  <a:lnTo>
                    <a:pt x="506095" y="506282"/>
                  </a:lnTo>
                  <a:lnTo>
                    <a:pt x="506117" y="506530"/>
                  </a:lnTo>
                  <a:lnTo>
                    <a:pt x="506117" y="506800"/>
                  </a:lnTo>
                  <a:lnTo>
                    <a:pt x="506018" y="507115"/>
                  </a:lnTo>
                  <a:lnTo>
                    <a:pt x="506029" y="507488"/>
                  </a:lnTo>
                  <a:lnTo>
                    <a:pt x="506172" y="507767"/>
                  </a:lnTo>
                  <a:lnTo>
                    <a:pt x="506249" y="507991"/>
                  </a:lnTo>
                  <a:lnTo>
                    <a:pt x="506316" y="508320"/>
                  </a:lnTo>
                  <a:lnTo>
                    <a:pt x="506316" y="508712"/>
                  </a:lnTo>
                  <a:lnTo>
                    <a:pt x="506293" y="508922"/>
                  </a:lnTo>
                  <a:lnTo>
                    <a:pt x="506117" y="509132"/>
                  </a:lnTo>
                  <a:lnTo>
                    <a:pt x="505885" y="509275"/>
                  </a:lnTo>
                  <a:lnTo>
                    <a:pt x="505852" y="509276"/>
                  </a:lnTo>
                  <a:lnTo>
                    <a:pt x="505620" y="509281"/>
                  </a:lnTo>
                  <a:lnTo>
                    <a:pt x="505334" y="509242"/>
                  </a:lnTo>
                  <a:lnTo>
                    <a:pt x="504815" y="509084"/>
                  </a:lnTo>
                  <a:lnTo>
                    <a:pt x="504583" y="509032"/>
                  </a:lnTo>
                  <a:lnTo>
                    <a:pt x="504363" y="509058"/>
                  </a:lnTo>
                  <a:lnTo>
                    <a:pt x="503877" y="509315"/>
                  </a:lnTo>
                  <a:lnTo>
                    <a:pt x="503657" y="509437"/>
                  </a:lnTo>
                  <a:lnTo>
                    <a:pt x="503546" y="509496"/>
                  </a:lnTo>
                  <a:lnTo>
                    <a:pt x="503315" y="509677"/>
                  </a:lnTo>
                  <a:lnTo>
                    <a:pt x="503138" y="509927"/>
                  </a:lnTo>
                  <a:lnTo>
                    <a:pt x="502895" y="510164"/>
                  </a:lnTo>
                  <a:lnTo>
                    <a:pt x="502730" y="510259"/>
                  </a:lnTo>
                  <a:lnTo>
                    <a:pt x="502553" y="510335"/>
                  </a:lnTo>
                  <a:lnTo>
                    <a:pt x="502288" y="510439"/>
                  </a:lnTo>
                  <a:lnTo>
                    <a:pt x="502002" y="510490"/>
                  </a:lnTo>
                  <a:lnTo>
                    <a:pt x="502002" y="510490"/>
                  </a:lnTo>
                  <a:lnTo>
                    <a:pt x="501847" y="510578"/>
                  </a:lnTo>
                  <a:lnTo>
                    <a:pt x="501461" y="510640"/>
                  </a:lnTo>
                  <a:lnTo>
                    <a:pt x="501141" y="510649"/>
                  </a:lnTo>
                  <a:lnTo>
                    <a:pt x="500832" y="510723"/>
                  </a:lnTo>
                  <a:lnTo>
                    <a:pt x="500391" y="510936"/>
                  </a:lnTo>
                  <a:lnTo>
                    <a:pt x="499883" y="511205"/>
                  </a:lnTo>
                  <a:lnTo>
                    <a:pt x="499288" y="511556"/>
                  </a:lnTo>
                  <a:lnTo>
                    <a:pt x="498780" y="512001"/>
                  </a:lnTo>
                  <a:lnTo>
                    <a:pt x="498460" y="512371"/>
                  </a:lnTo>
                  <a:lnTo>
                    <a:pt x="498383" y="512624"/>
                  </a:lnTo>
                  <a:lnTo>
                    <a:pt x="498317" y="512813"/>
                  </a:lnTo>
                  <a:lnTo>
                    <a:pt x="498294" y="512875"/>
                  </a:lnTo>
                  <a:lnTo>
                    <a:pt x="498317" y="512995"/>
                  </a:lnTo>
                  <a:lnTo>
                    <a:pt x="498339" y="513100"/>
                  </a:lnTo>
                  <a:lnTo>
                    <a:pt x="498383" y="513383"/>
                  </a:lnTo>
                  <a:lnTo>
                    <a:pt x="498394" y="513424"/>
                  </a:lnTo>
                  <a:lnTo>
                    <a:pt x="498372" y="513581"/>
                  </a:lnTo>
                  <a:lnTo>
                    <a:pt x="498339" y="513884"/>
                  </a:lnTo>
                  <a:lnTo>
                    <a:pt x="498306" y="514071"/>
                  </a:lnTo>
                  <a:lnTo>
                    <a:pt x="498317" y="514272"/>
                  </a:lnTo>
                  <a:lnTo>
                    <a:pt x="498405" y="514714"/>
                  </a:lnTo>
                  <a:lnTo>
                    <a:pt x="498460" y="515087"/>
                  </a:lnTo>
                  <a:lnTo>
                    <a:pt x="498460" y="515288"/>
                  </a:lnTo>
                  <a:lnTo>
                    <a:pt x="498427" y="515434"/>
                  </a:lnTo>
                  <a:lnTo>
                    <a:pt x="498394" y="515639"/>
                  </a:lnTo>
                  <a:lnTo>
                    <a:pt x="498416" y="515867"/>
                  </a:lnTo>
                  <a:lnTo>
                    <a:pt x="498460" y="516114"/>
                  </a:lnTo>
                  <a:lnTo>
                    <a:pt x="498559" y="516660"/>
                  </a:lnTo>
                  <a:lnTo>
                    <a:pt x="498526" y="517007"/>
                  </a:lnTo>
                  <a:lnTo>
                    <a:pt x="498471" y="517490"/>
                  </a:lnTo>
                  <a:lnTo>
                    <a:pt x="498284" y="518191"/>
                  </a:lnTo>
                  <a:lnTo>
                    <a:pt x="497963" y="519658"/>
                  </a:lnTo>
                  <a:lnTo>
                    <a:pt x="497953" y="519708"/>
                  </a:lnTo>
                  <a:lnTo>
                    <a:pt x="497886" y="520652"/>
                  </a:lnTo>
                  <a:lnTo>
                    <a:pt x="497897" y="520851"/>
                  </a:lnTo>
                  <a:lnTo>
                    <a:pt x="497886" y="521008"/>
                  </a:lnTo>
                  <a:lnTo>
                    <a:pt x="497798" y="521259"/>
                  </a:lnTo>
                  <a:lnTo>
                    <a:pt x="497732" y="521610"/>
                  </a:lnTo>
                  <a:lnTo>
                    <a:pt x="497699" y="522010"/>
                  </a:lnTo>
                  <a:lnTo>
                    <a:pt x="497456" y="522471"/>
                  </a:lnTo>
                  <a:lnTo>
                    <a:pt x="497456" y="523035"/>
                  </a:lnTo>
                  <a:lnTo>
                    <a:pt x="497599" y="523739"/>
                  </a:lnTo>
                  <a:lnTo>
                    <a:pt x="497456" y="524772"/>
                  </a:lnTo>
                  <a:lnTo>
                    <a:pt x="497423" y="525305"/>
                  </a:lnTo>
                  <a:lnTo>
                    <a:pt x="497379" y="525807"/>
                  </a:lnTo>
                  <a:lnTo>
                    <a:pt x="497357" y="525966"/>
                  </a:lnTo>
                  <a:lnTo>
                    <a:pt x="497302" y="526195"/>
                  </a:lnTo>
                  <a:lnTo>
                    <a:pt x="497158" y="526433"/>
                  </a:lnTo>
                  <a:lnTo>
                    <a:pt x="496827" y="526786"/>
                  </a:lnTo>
                  <a:lnTo>
                    <a:pt x="496209" y="527240"/>
                  </a:lnTo>
                  <a:lnTo>
                    <a:pt x="495834" y="527537"/>
                  </a:lnTo>
                  <a:lnTo>
                    <a:pt x="495161" y="528013"/>
                  </a:lnTo>
                  <a:lnTo>
                    <a:pt x="494896" y="528266"/>
                  </a:lnTo>
                  <a:lnTo>
                    <a:pt x="494698" y="528454"/>
                  </a:lnTo>
                  <a:lnTo>
                    <a:pt x="494576" y="528609"/>
                  </a:lnTo>
                  <a:lnTo>
                    <a:pt x="494455" y="528835"/>
                  </a:lnTo>
                  <a:lnTo>
                    <a:pt x="494400" y="529012"/>
                  </a:lnTo>
                  <a:lnTo>
                    <a:pt x="494389" y="529055"/>
                  </a:lnTo>
                  <a:lnTo>
                    <a:pt x="494323" y="529233"/>
                  </a:lnTo>
                  <a:lnTo>
                    <a:pt x="494234" y="529744"/>
                  </a:lnTo>
                  <a:lnTo>
                    <a:pt x="494234" y="530238"/>
                  </a:lnTo>
                  <a:lnTo>
                    <a:pt x="494223" y="530669"/>
                  </a:lnTo>
                  <a:lnTo>
                    <a:pt x="494212" y="530993"/>
                  </a:lnTo>
                  <a:lnTo>
                    <a:pt x="494168" y="531181"/>
                  </a:lnTo>
                  <a:lnTo>
                    <a:pt x="494025" y="531406"/>
                  </a:lnTo>
                  <a:lnTo>
                    <a:pt x="493749" y="531701"/>
                  </a:lnTo>
                  <a:lnTo>
                    <a:pt x="493319" y="532195"/>
                  </a:lnTo>
                  <a:lnTo>
                    <a:pt x="492955" y="532609"/>
                  </a:lnTo>
                  <a:lnTo>
                    <a:pt x="492524" y="532968"/>
                  </a:lnTo>
                  <a:lnTo>
                    <a:pt x="492359" y="533118"/>
                  </a:lnTo>
                  <a:lnTo>
                    <a:pt x="492337" y="533146"/>
                  </a:lnTo>
                  <a:lnTo>
                    <a:pt x="492061" y="533462"/>
                  </a:lnTo>
                  <a:lnTo>
                    <a:pt x="491785" y="533842"/>
                  </a:lnTo>
                  <a:lnTo>
                    <a:pt x="491697" y="534382"/>
                  </a:lnTo>
                  <a:lnTo>
                    <a:pt x="491906" y="535313"/>
                  </a:lnTo>
                  <a:lnTo>
                    <a:pt x="492226" y="536405"/>
                  </a:lnTo>
                  <a:lnTo>
                    <a:pt x="492226" y="536405"/>
                  </a:lnTo>
                  <a:lnTo>
                    <a:pt x="492193" y="536790"/>
                  </a:lnTo>
                  <a:lnTo>
                    <a:pt x="492116" y="536992"/>
                  </a:lnTo>
                  <a:lnTo>
                    <a:pt x="492039" y="537118"/>
                  </a:lnTo>
                  <a:lnTo>
                    <a:pt x="491928" y="537223"/>
                  </a:lnTo>
                  <a:lnTo>
                    <a:pt x="491730" y="537348"/>
                  </a:lnTo>
                  <a:lnTo>
                    <a:pt x="491355" y="537649"/>
                  </a:lnTo>
                  <a:lnTo>
                    <a:pt x="491255" y="537736"/>
                  </a:lnTo>
                  <a:lnTo>
                    <a:pt x="491123" y="537860"/>
                  </a:lnTo>
                  <a:lnTo>
                    <a:pt x="490946" y="538067"/>
                  </a:lnTo>
                  <a:lnTo>
                    <a:pt x="490627" y="538544"/>
                  </a:lnTo>
                  <a:lnTo>
                    <a:pt x="490417" y="538870"/>
                  </a:lnTo>
                  <a:lnTo>
                    <a:pt x="489954" y="539661"/>
                  </a:lnTo>
                  <a:lnTo>
                    <a:pt x="489920" y="539716"/>
                  </a:lnTo>
                  <a:lnTo>
                    <a:pt x="489634" y="540163"/>
                  </a:lnTo>
                  <a:lnTo>
                    <a:pt x="489512" y="540358"/>
                  </a:lnTo>
                  <a:lnTo>
                    <a:pt x="489347" y="540636"/>
                  </a:lnTo>
                  <a:lnTo>
                    <a:pt x="489236" y="540758"/>
                  </a:lnTo>
                  <a:lnTo>
                    <a:pt x="489060" y="540841"/>
                  </a:lnTo>
                  <a:lnTo>
                    <a:pt x="489038" y="540841"/>
                  </a:lnTo>
                  <a:lnTo>
                    <a:pt x="488497" y="540837"/>
                  </a:lnTo>
                  <a:lnTo>
                    <a:pt x="488221" y="540831"/>
                  </a:lnTo>
                  <a:lnTo>
                    <a:pt x="487868" y="540887"/>
                  </a:lnTo>
                  <a:lnTo>
                    <a:pt x="487747" y="540948"/>
                  </a:lnTo>
                  <a:lnTo>
                    <a:pt x="487703" y="541031"/>
                  </a:lnTo>
                  <a:lnTo>
                    <a:pt x="487504" y="541198"/>
                  </a:lnTo>
                  <a:lnTo>
                    <a:pt x="487295" y="541373"/>
                  </a:lnTo>
                  <a:lnTo>
                    <a:pt x="487162" y="541517"/>
                  </a:lnTo>
                  <a:lnTo>
                    <a:pt x="487085" y="541638"/>
                  </a:lnTo>
                  <a:lnTo>
                    <a:pt x="487074" y="541816"/>
                  </a:lnTo>
                  <a:lnTo>
                    <a:pt x="487129" y="542007"/>
                  </a:lnTo>
                  <a:lnTo>
                    <a:pt x="487162" y="542227"/>
                  </a:lnTo>
                  <a:lnTo>
                    <a:pt x="487173" y="542427"/>
                  </a:lnTo>
                  <a:lnTo>
                    <a:pt x="487173" y="542572"/>
                  </a:lnTo>
                  <a:lnTo>
                    <a:pt x="487129" y="542685"/>
                  </a:lnTo>
                  <a:lnTo>
                    <a:pt x="487030" y="542799"/>
                  </a:lnTo>
                  <a:lnTo>
                    <a:pt x="486997" y="542970"/>
                  </a:lnTo>
                  <a:lnTo>
                    <a:pt x="487008" y="543186"/>
                  </a:lnTo>
                  <a:lnTo>
                    <a:pt x="487052" y="543402"/>
                  </a:lnTo>
                  <a:lnTo>
                    <a:pt x="487096" y="543570"/>
                  </a:lnTo>
                  <a:lnTo>
                    <a:pt x="487140" y="543781"/>
                  </a:lnTo>
                  <a:lnTo>
                    <a:pt x="487184" y="544123"/>
                  </a:lnTo>
                  <a:lnTo>
                    <a:pt x="487283" y="545013"/>
                  </a:lnTo>
                  <a:lnTo>
                    <a:pt x="487273" y="545157"/>
                  </a:lnTo>
                  <a:lnTo>
                    <a:pt x="487217" y="545348"/>
                  </a:lnTo>
                  <a:lnTo>
                    <a:pt x="487217" y="545353"/>
                  </a:lnTo>
                  <a:lnTo>
                    <a:pt x="487173" y="545468"/>
                  </a:lnTo>
                  <a:lnTo>
                    <a:pt x="486997" y="545960"/>
                  </a:lnTo>
                  <a:lnTo>
                    <a:pt x="486908" y="546221"/>
                  </a:lnTo>
                  <a:lnTo>
                    <a:pt x="486787" y="546365"/>
                  </a:lnTo>
                  <a:lnTo>
                    <a:pt x="486688" y="546433"/>
                  </a:lnTo>
                  <a:lnTo>
                    <a:pt x="486544" y="546520"/>
                  </a:lnTo>
                  <a:lnTo>
                    <a:pt x="486379" y="546619"/>
                  </a:lnTo>
                  <a:lnTo>
                    <a:pt x="486224" y="546770"/>
                  </a:lnTo>
                  <a:lnTo>
                    <a:pt x="486136" y="546957"/>
                  </a:lnTo>
                  <a:lnTo>
                    <a:pt x="486092" y="547115"/>
                  </a:lnTo>
                  <a:lnTo>
                    <a:pt x="486048" y="547283"/>
                  </a:lnTo>
                  <a:lnTo>
                    <a:pt x="486015" y="547400"/>
                  </a:lnTo>
                  <a:lnTo>
                    <a:pt x="485805" y="547595"/>
                  </a:lnTo>
                  <a:lnTo>
                    <a:pt x="485706" y="547771"/>
                  </a:lnTo>
                  <a:lnTo>
                    <a:pt x="485706" y="547895"/>
                  </a:lnTo>
                  <a:lnTo>
                    <a:pt x="485728" y="548047"/>
                  </a:lnTo>
                  <a:lnTo>
                    <a:pt x="485717" y="548205"/>
                  </a:lnTo>
                  <a:lnTo>
                    <a:pt x="485706" y="548484"/>
                  </a:lnTo>
                  <a:lnTo>
                    <a:pt x="485684" y="548536"/>
                  </a:lnTo>
                  <a:lnTo>
                    <a:pt x="485617" y="548656"/>
                  </a:lnTo>
                  <a:lnTo>
                    <a:pt x="485397" y="548973"/>
                  </a:lnTo>
                  <a:lnTo>
                    <a:pt x="485165" y="549153"/>
                  </a:lnTo>
                  <a:lnTo>
                    <a:pt x="485121" y="549180"/>
                  </a:lnTo>
                  <a:lnTo>
                    <a:pt x="484978" y="549238"/>
                  </a:lnTo>
                  <a:lnTo>
                    <a:pt x="484900" y="549265"/>
                  </a:lnTo>
                  <a:lnTo>
                    <a:pt x="484680" y="549296"/>
                  </a:lnTo>
                  <a:lnTo>
                    <a:pt x="484393" y="549254"/>
                  </a:lnTo>
                  <a:lnTo>
                    <a:pt x="484117" y="549017"/>
                  </a:lnTo>
                  <a:lnTo>
                    <a:pt x="483985" y="548957"/>
                  </a:lnTo>
                  <a:lnTo>
                    <a:pt x="483841" y="548970"/>
                  </a:lnTo>
                  <a:lnTo>
                    <a:pt x="483610" y="549025"/>
                  </a:lnTo>
                  <a:lnTo>
                    <a:pt x="483433" y="549205"/>
                  </a:lnTo>
                  <a:lnTo>
                    <a:pt x="483256" y="549595"/>
                  </a:lnTo>
                  <a:lnTo>
                    <a:pt x="483179" y="549866"/>
                  </a:lnTo>
                  <a:lnTo>
                    <a:pt x="483157" y="549914"/>
                  </a:lnTo>
                  <a:lnTo>
                    <a:pt x="483168" y="550081"/>
                  </a:lnTo>
                  <a:lnTo>
                    <a:pt x="483190" y="550279"/>
                  </a:lnTo>
                  <a:lnTo>
                    <a:pt x="483190" y="550302"/>
                  </a:lnTo>
                  <a:lnTo>
                    <a:pt x="483289" y="550612"/>
                  </a:lnTo>
                  <a:lnTo>
                    <a:pt x="483411" y="550874"/>
                  </a:lnTo>
                  <a:lnTo>
                    <a:pt x="483488" y="551222"/>
                  </a:lnTo>
                  <a:lnTo>
                    <a:pt x="483466" y="551297"/>
                  </a:lnTo>
                  <a:lnTo>
                    <a:pt x="483433" y="551448"/>
                  </a:lnTo>
                  <a:lnTo>
                    <a:pt x="483234" y="551756"/>
                  </a:lnTo>
                  <a:lnTo>
                    <a:pt x="483113" y="551877"/>
                  </a:lnTo>
                  <a:lnTo>
                    <a:pt x="483069" y="551887"/>
                  </a:lnTo>
                  <a:lnTo>
                    <a:pt x="482771" y="551955"/>
                  </a:lnTo>
                  <a:lnTo>
                    <a:pt x="482208" y="551910"/>
                  </a:lnTo>
                  <a:lnTo>
                    <a:pt x="481966" y="551910"/>
                  </a:lnTo>
                  <a:lnTo>
                    <a:pt x="481668" y="551947"/>
                  </a:lnTo>
                  <a:lnTo>
                    <a:pt x="481282" y="552176"/>
                  </a:lnTo>
                  <a:lnTo>
                    <a:pt x="481171" y="552305"/>
                  </a:lnTo>
                  <a:lnTo>
                    <a:pt x="481160" y="552315"/>
                  </a:lnTo>
                  <a:lnTo>
                    <a:pt x="481083" y="552402"/>
                  </a:lnTo>
                  <a:lnTo>
                    <a:pt x="480917" y="552791"/>
                  </a:lnTo>
                  <a:lnTo>
                    <a:pt x="480851" y="553173"/>
                  </a:lnTo>
                  <a:lnTo>
                    <a:pt x="480840" y="553562"/>
                  </a:lnTo>
                  <a:lnTo>
                    <a:pt x="480807" y="553970"/>
                  </a:lnTo>
                  <a:lnTo>
                    <a:pt x="480785" y="554202"/>
                  </a:lnTo>
                  <a:lnTo>
                    <a:pt x="480807" y="554278"/>
                  </a:lnTo>
                  <a:lnTo>
                    <a:pt x="480906" y="554354"/>
                  </a:lnTo>
                  <a:lnTo>
                    <a:pt x="481105" y="554430"/>
                  </a:lnTo>
                  <a:lnTo>
                    <a:pt x="481270" y="554501"/>
                  </a:lnTo>
                  <a:lnTo>
                    <a:pt x="481359" y="554589"/>
                  </a:lnTo>
                  <a:lnTo>
                    <a:pt x="481414" y="554660"/>
                  </a:lnTo>
                  <a:lnTo>
                    <a:pt x="481524" y="554755"/>
                  </a:lnTo>
                  <a:lnTo>
                    <a:pt x="481557" y="554780"/>
                  </a:lnTo>
                  <a:lnTo>
                    <a:pt x="481590" y="554852"/>
                  </a:lnTo>
                  <a:lnTo>
                    <a:pt x="481701" y="555235"/>
                  </a:lnTo>
                  <a:lnTo>
                    <a:pt x="481701" y="555509"/>
                  </a:lnTo>
                  <a:lnTo>
                    <a:pt x="481623" y="555691"/>
                  </a:lnTo>
                  <a:lnTo>
                    <a:pt x="481491" y="555833"/>
                  </a:lnTo>
                  <a:lnTo>
                    <a:pt x="481469" y="555859"/>
                  </a:lnTo>
                  <a:lnTo>
                    <a:pt x="481226" y="555992"/>
                  </a:lnTo>
                  <a:lnTo>
                    <a:pt x="480785" y="556160"/>
                  </a:lnTo>
                  <a:lnTo>
                    <a:pt x="480410" y="556301"/>
                  </a:lnTo>
                  <a:lnTo>
                    <a:pt x="480145" y="556416"/>
                  </a:lnTo>
                  <a:lnTo>
                    <a:pt x="480123" y="556423"/>
                  </a:lnTo>
                  <a:lnTo>
                    <a:pt x="480002" y="556527"/>
                  </a:lnTo>
                  <a:lnTo>
                    <a:pt x="479969" y="556610"/>
                  </a:lnTo>
                  <a:lnTo>
                    <a:pt x="479969" y="556805"/>
                  </a:lnTo>
                  <a:lnTo>
                    <a:pt x="479991" y="556959"/>
                  </a:lnTo>
                  <a:lnTo>
                    <a:pt x="480002" y="557120"/>
                  </a:lnTo>
                  <a:lnTo>
                    <a:pt x="479991" y="557206"/>
                  </a:lnTo>
                  <a:lnTo>
                    <a:pt x="479991" y="557258"/>
                  </a:lnTo>
                  <a:lnTo>
                    <a:pt x="479991" y="557274"/>
                  </a:lnTo>
                  <a:lnTo>
                    <a:pt x="479880" y="557435"/>
                  </a:lnTo>
                  <a:lnTo>
                    <a:pt x="479737" y="557634"/>
                  </a:lnTo>
                  <a:lnTo>
                    <a:pt x="479682" y="557710"/>
                  </a:lnTo>
                  <a:lnTo>
                    <a:pt x="479417" y="557958"/>
                  </a:lnTo>
                  <a:lnTo>
                    <a:pt x="479152" y="558153"/>
                  </a:lnTo>
                  <a:lnTo>
                    <a:pt x="478700" y="558361"/>
                  </a:lnTo>
                  <a:lnTo>
                    <a:pt x="478236" y="558475"/>
                  </a:lnTo>
                  <a:lnTo>
                    <a:pt x="477905" y="558542"/>
                  </a:lnTo>
                  <a:lnTo>
                    <a:pt x="477696" y="558663"/>
                  </a:lnTo>
                  <a:lnTo>
                    <a:pt x="477475" y="558837"/>
                  </a:lnTo>
                  <a:lnTo>
                    <a:pt x="477475" y="558838"/>
                  </a:lnTo>
                  <a:lnTo>
                    <a:pt x="477464" y="558843"/>
                  </a:lnTo>
                  <a:lnTo>
                    <a:pt x="477321" y="558998"/>
                  </a:lnTo>
                  <a:lnTo>
                    <a:pt x="477244" y="559200"/>
                  </a:lnTo>
                  <a:lnTo>
                    <a:pt x="477188" y="559467"/>
                  </a:lnTo>
                  <a:lnTo>
                    <a:pt x="477177" y="559593"/>
                  </a:lnTo>
                  <a:lnTo>
                    <a:pt x="477166" y="559730"/>
                  </a:lnTo>
                  <a:lnTo>
                    <a:pt x="477166" y="559971"/>
                  </a:lnTo>
                  <a:lnTo>
                    <a:pt x="477188" y="560226"/>
                  </a:lnTo>
                  <a:lnTo>
                    <a:pt x="477188" y="560407"/>
                  </a:lnTo>
                  <a:lnTo>
                    <a:pt x="477188" y="560545"/>
                  </a:lnTo>
                  <a:lnTo>
                    <a:pt x="477188" y="560581"/>
                  </a:lnTo>
                  <a:lnTo>
                    <a:pt x="477221" y="560722"/>
                  </a:lnTo>
                  <a:lnTo>
                    <a:pt x="477277" y="560763"/>
                  </a:lnTo>
                  <a:lnTo>
                    <a:pt x="477332" y="560770"/>
                  </a:lnTo>
                  <a:lnTo>
                    <a:pt x="477475" y="560729"/>
                  </a:lnTo>
                  <a:lnTo>
                    <a:pt x="477475" y="560729"/>
                  </a:lnTo>
                  <a:lnTo>
                    <a:pt x="477519" y="560716"/>
                  </a:lnTo>
                  <a:lnTo>
                    <a:pt x="477773" y="560590"/>
                  </a:lnTo>
                  <a:lnTo>
                    <a:pt x="477839" y="560555"/>
                  </a:lnTo>
                  <a:lnTo>
                    <a:pt x="478060" y="560413"/>
                  </a:lnTo>
                  <a:lnTo>
                    <a:pt x="478236" y="560320"/>
                  </a:lnTo>
                  <a:lnTo>
                    <a:pt x="478292" y="560316"/>
                  </a:lnTo>
                  <a:lnTo>
                    <a:pt x="478336" y="560313"/>
                  </a:lnTo>
                  <a:lnTo>
                    <a:pt x="478490" y="560340"/>
                  </a:lnTo>
                  <a:lnTo>
                    <a:pt x="478589" y="560394"/>
                  </a:lnTo>
                  <a:lnTo>
                    <a:pt x="478612" y="560408"/>
                  </a:lnTo>
                  <a:lnTo>
                    <a:pt x="478678" y="560549"/>
                  </a:lnTo>
                  <a:lnTo>
                    <a:pt x="478755" y="560720"/>
                  </a:lnTo>
                  <a:lnTo>
                    <a:pt x="478898" y="560888"/>
                  </a:lnTo>
                  <a:lnTo>
                    <a:pt x="479009" y="561031"/>
                  </a:lnTo>
                  <a:lnTo>
                    <a:pt x="479075" y="561171"/>
                  </a:lnTo>
                  <a:lnTo>
                    <a:pt x="479119" y="561512"/>
                  </a:lnTo>
                  <a:lnTo>
                    <a:pt x="479130" y="561842"/>
                  </a:lnTo>
                  <a:lnTo>
                    <a:pt x="479196" y="562043"/>
                  </a:lnTo>
                  <a:lnTo>
                    <a:pt x="479273" y="562186"/>
                  </a:lnTo>
                  <a:lnTo>
                    <a:pt x="479417" y="562302"/>
                  </a:lnTo>
                  <a:lnTo>
                    <a:pt x="479616" y="562345"/>
                  </a:lnTo>
                  <a:lnTo>
                    <a:pt x="480156" y="562362"/>
                  </a:lnTo>
                  <a:lnTo>
                    <a:pt x="480432" y="562386"/>
                  </a:lnTo>
                  <a:lnTo>
                    <a:pt x="480487" y="562391"/>
                  </a:lnTo>
                  <a:lnTo>
                    <a:pt x="480631" y="562438"/>
                  </a:lnTo>
                  <a:lnTo>
                    <a:pt x="480708" y="562546"/>
                  </a:lnTo>
                  <a:lnTo>
                    <a:pt x="480719" y="562754"/>
                  </a:lnTo>
                  <a:lnTo>
                    <a:pt x="480719" y="562912"/>
                  </a:lnTo>
                  <a:lnTo>
                    <a:pt x="480653" y="562998"/>
                  </a:lnTo>
                  <a:lnTo>
                    <a:pt x="480476" y="563127"/>
                  </a:lnTo>
                  <a:lnTo>
                    <a:pt x="480123" y="563540"/>
                  </a:lnTo>
                  <a:lnTo>
                    <a:pt x="479660" y="564132"/>
                  </a:lnTo>
                  <a:lnTo>
                    <a:pt x="479185" y="564562"/>
                  </a:lnTo>
                  <a:lnTo>
                    <a:pt x="479031" y="564577"/>
                  </a:lnTo>
                  <a:lnTo>
                    <a:pt x="478523" y="564408"/>
                  </a:lnTo>
                  <a:lnTo>
                    <a:pt x="478236" y="564356"/>
                  </a:lnTo>
                  <a:lnTo>
                    <a:pt x="477773" y="564242"/>
                  </a:lnTo>
                  <a:lnTo>
                    <a:pt x="477619" y="564263"/>
                  </a:lnTo>
                  <a:lnTo>
                    <a:pt x="477619" y="564312"/>
                  </a:lnTo>
                  <a:lnTo>
                    <a:pt x="477619" y="564360"/>
                  </a:lnTo>
                  <a:lnTo>
                    <a:pt x="477641" y="564399"/>
                  </a:lnTo>
                  <a:lnTo>
                    <a:pt x="477707" y="564582"/>
                  </a:lnTo>
                  <a:lnTo>
                    <a:pt x="477751" y="564816"/>
                  </a:lnTo>
                  <a:lnTo>
                    <a:pt x="477828" y="565067"/>
                  </a:lnTo>
                  <a:lnTo>
                    <a:pt x="477916" y="565169"/>
                  </a:lnTo>
                  <a:lnTo>
                    <a:pt x="478016" y="565242"/>
                  </a:lnTo>
                  <a:lnTo>
                    <a:pt x="478104" y="565287"/>
                  </a:lnTo>
                  <a:lnTo>
                    <a:pt x="478523" y="565445"/>
                  </a:lnTo>
                  <a:lnTo>
                    <a:pt x="478556" y="565476"/>
                  </a:lnTo>
                  <a:lnTo>
                    <a:pt x="478689" y="565656"/>
                  </a:lnTo>
                  <a:lnTo>
                    <a:pt x="478821" y="565738"/>
                  </a:lnTo>
                  <a:lnTo>
                    <a:pt x="479229" y="565953"/>
                  </a:lnTo>
                  <a:lnTo>
                    <a:pt x="479693" y="566102"/>
                  </a:lnTo>
                  <a:lnTo>
                    <a:pt x="479869" y="566126"/>
                  </a:lnTo>
                  <a:lnTo>
                    <a:pt x="479902" y="566130"/>
                  </a:lnTo>
                  <a:lnTo>
                    <a:pt x="480002" y="566130"/>
                  </a:lnTo>
                  <a:lnTo>
                    <a:pt x="480399" y="566080"/>
                  </a:lnTo>
                  <a:lnTo>
                    <a:pt x="480520" y="566082"/>
                  </a:lnTo>
                  <a:lnTo>
                    <a:pt x="480697" y="566133"/>
                  </a:lnTo>
                  <a:lnTo>
                    <a:pt x="481105" y="566299"/>
                  </a:lnTo>
                  <a:lnTo>
                    <a:pt x="481403" y="566395"/>
                  </a:lnTo>
                  <a:lnTo>
                    <a:pt x="481590" y="566395"/>
                  </a:lnTo>
                  <a:lnTo>
                    <a:pt x="481800" y="566328"/>
                  </a:lnTo>
                  <a:lnTo>
                    <a:pt x="481910" y="566328"/>
                  </a:lnTo>
                  <a:lnTo>
                    <a:pt x="482010" y="566359"/>
                  </a:lnTo>
                  <a:lnTo>
                    <a:pt x="482109" y="566362"/>
                  </a:lnTo>
                  <a:lnTo>
                    <a:pt x="482186" y="566324"/>
                  </a:lnTo>
                  <a:lnTo>
                    <a:pt x="482297" y="566248"/>
                  </a:lnTo>
                  <a:lnTo>
                    <a:pt x="482617" y="565924"/>
                  </a:lnTo>
                  <a:lnTo>
                    <a:pt x="482837" y="565730"/>
                  </a:lnTo>
                  <a:lnTo>
                    <a:pt x="483069" y="565609"/>
                  </a:lnTo>
                  <a:lnTo>
                    <a:pt x="483157" y="565575"/>
                  </a:lnTo>
                  <a:lnTo>
                    <a:pt x="483279" y="565558"/>
                  </a:lnTo>
                  <a:lnTo>
                    <a:pt x="483411" y="565564"/>
                  </a:lnTo>
                  <a:lnTo>
                    <a:pt x="483510" y="565544"/>
                  </a:lnTo>
                  <a:lnTo>
                    <a:pt x="483643" y="565487"/>
                  </a:lnTo>
                  <a:lnTo>
                    <a:pt x="483753" y="565425"/>
                  </a:lnTo>
                  <a:lnTo>
                    <a:pt x="483852" y="565318"/>
                  </a:lnTo>
                  <a:lnTo>
                    <a:pt x="483885" y="565205"/>
                  </a:lnTo>
                  <a:lnTo>
                    <a:pt x="483985" y="565062"/>
                  </a:lnTo>
                  <a:lnTo>
                    <a:pt x="484183" y="564937"/>
                  </a:lnTo>
                  <a:lnTo>
                    <a:pt x="484327" y="564878"/>
                  </a:lnTo>
                  <a:lnTo>
                    <a:pt x="484349" y="564850"/>
                  </a:lnTo>
                  <a:lnTo>
                    <a:pt x="484393" y="564814"/>
                  </a:lnTo>
                  <a:lnTo>
                    <a:pt x="484470" y="564700"/>
                  </a:lnTo>
                  <a:lnTo>
                    <a:pt x="484569" y="564616"/>
                  </a:lnTo>
                  <a:lnTo>
                    <a:pt x="484713" y="564515"/>
                  </a:lnTo>
                  <a:lnTo>
                    <a:pt x="484823" y="564463"/>
                  </a:lnTo>
                  <a:lnTo>
                    <a:pt x="484900" y="564410"/>
                  </a:lnTo>
                  <a:lnTo>
                    <a:pt x="485121" y="564253"/>
                  </a:lnTo>
                  <a:lnTo>
                    <a:pt x="485187" y="564249"/>
                  </a:lnTo>
                  <a:lnTo>
                    <a:pt x="485276" y="564286"/>
                  </a:lnTo>
                  <a:lnTo>
                    <a:pt x="485441" y="564325"/>
                  </a:lnTo>
                  <a:lnTo>
                    <a:pt x="485529" y="564311"/>
                  </a:lnTo>
                  <a:lnTo>
                    <a:pt x="485651" y="564241"/>
                  </a:lnTo>
                  <a:lnTo>
                    <a:pt x="485827" y="564072"/>
                  </a:lnTo>
                  <a:lnTo>
                    <a:pt x="486015" y="563959"/>
                  </a:lnTo>
                  <a:lnTo>
                    <a:pt x="486103" y="563920"/>
                  </a:lnTo>
                  <a:lnTo>
                    <a:pt x="486357" y="563846"/>
                  </a:lnTo>
                  <a:lnTo>
                    <a:pt x="486666" y="563708"/>
                  </a:lnTo>
                  <a:lnTo>
                    <a:pt x="486732" y="563655"/>
                  </a:lnTo>
                  <a:lnTo>
                    <a:pt x="487041" y="563302"/>
                  </a:lnTo>
                  <a:lnTo>
                    <a:pt x="487328" y="563088"/>
                  </a:lnTo>
                  <a:lnTo>
                    <a:pt x="487515" y="562984"/>
                  </a:lnTo>
                  <a:lnTo>
                    <a:pt x="487714" y="562828"/>
                  </a:lnTo>
                  <a:lnTo>
                    <a:pt x="487769" y="562812"/>
                  </a:lnTo>
                  <a:lnTo>
                    <a:pt x="487946" y="562670"/>
                  </a:lnTo>
                  <a:lnTo>
                    <a:pt x="488232" y="562540"/>
                  </a:lnTo>
                  <a:lnTo>
                    <a:pt x="488387" y="562538"/>
                  </a:lnTo>
                  <a:lnTo>
                    <a:pt x="488442" y="562547"/>
                  </a:lnTo>
                  <a:lnTo>
                    <a:pt x="488563" y="562594"/>
                  </a:lnTo>
                  <a:lnTo>
                    <a:pt x="488729" y="562719"/>
                  </a:lnTo>
                  <a:lnTo>
                    <a:pt x="488883" y="562761"/>
                  </a:lnTo>
                  <a:lnTo>
                    <a:pt x="488983" y="562770"/>
                  </a:lnTo>
                  <a:lnTo>
                    <a:pt x="489347" y="562866"/>
                  </a:lnTo>
                  <a:lnTo>
                    <a:pt x="489634" y="562862"/>
                  </a:lnTo>
                  <a:lnTo>
                    <a:pt x="489788" y="562916"/>
                  </a:lnTo>
                  <a:lnTo>
                    <a:pt x="489843" y="562952"/>
                  </a:lnTo>
                  <a:lnTo>
                    <a:pt x="489954" y="563011"/>
                  </a:lnTo>
                  <a:lnTo>
                    <a:pt x="490097" y="563076"/>
                  </a:lnTo>
                  <a:lnTo>
                    <a:pt x="490174" y="563110"/>
                  </a:lnTo>
                  <a:lnTo>
                    <a:pt x="490351" y="563139"/>
                  </a:lnTo>
                  <a:lnTo>
                    <a:pt x="490759" y="563170"/>
                  </a:lnTo>
                  <a:lnTo>
                    <a:pt x="491421" y="563343"/>
                  </a:lnTo>
                  <a:lnTo>
                    <a:pt x="491818" y="563446"/>
                  </a:lnTo>
                  <a:lnTo>
                    <a:pt x="492149" y="563393"/>
                  </a:lnTo>
                  <a:lnTo>
                    <a:pt x="492502" y="563384"/>
                  </a:lnTo>
                  <a:lnTo>
                    <a:pt x="492624" y="563364"/>
                  </a:lnTo>
                  <a:lnTo>
                    <a:pt x="492756" y="563322"/>
                  </a:lnTo>
                  <a:lnTo>
                    <a:pt x="492899" y="563248"/>
                  </a:lnTo>
                  <a:lnTo>
                    <a:pt x="492955" y="563158"/>
                  </a:lnTo>
                  <a:lnTo>
                    <a:pt x="493054" y="563043"/>
                  </a:lnTo>
                  <a:lnTo>
                    <a:pt x="493142" y="562992"/>
                  </a:lnTo>
                  <a:lnTo>
                    <a:pt x="493252" y="562941"/>
                  </a:lnTo>
                  <a:lnTo>
                    <a:pt x="493517" y="562826"/>
                  </a:lnTo>
                  <a:lnTo>
                    <a:pt x="493661" y="562750"/>
                  </a:lnTo>
                  <a:lnTo>
                    <a:pt x="493837" y="562699"/>
                  </a:lnTo>
                  <a:lnTo>
                    <a:pt x="493914" y="562699"/>
                  </a:lnTo>
                  <a:lnTo>
                    <a:pt x="494113" y="562738"/>
                  </a:lnTo>
                  <a:lnTo>
                    <a:pt x="494245" y="562744"/>
                  </a:lnTo>
                  <a:lnTo>
                    <a:pt x="494455" y="562681"/>
                  </a:lnTo>
                  <a:lnTo>
                    <a:pt x="494621" y="562566"/>
                  </a:lnTo>
                  <a:lnTo>
                    <a:pt x="494797" y="562377"/>
                  </a:lnTo>
                  <a:lnTo>
                    <a:pt x="494896" y="562247"/>
                  </a:lnTo>
                  <a:lnTo>
                    <a:pt x="495018" y="562039"/>
                  </a:lnTo>
                  <a:lnTo>
                    <a:pt x="495172" y="561884"/>
                  </a:lnTo>
                  <a:lnTo>
                    <a:pt x="495205" y="561864"/>
                  </a:lnTo>
                  <a:lnTo>
                    <a:pt x="495459" y="561825"/>
                  </a:lnTo>
                  <a:lnTo>
                    <a:pt x="495658" y="561776"/>
                  </a:lnTo>
                  <a:lnTo>
                    <a:pt x="495768" y="561738"/>
                  </a:lnTo>
                  <a:lnTo>
                    <a:pt x="495834" y="561678"/>
                  </a:lnTo>
                  <a:lnTo>
                    <a:pt x="495900" y="561577"/>
                  </a:lnTo>
                  <a:lnTo>
                    <a:pt x="495978" y="561379"/>
                  </a:lnTo>
                  <a:lnTo>
                    <a:pt x="496011" y="561165"/>
                  </a:lnTo>
                  <a:lnTo>
                    <a:pt x="496154" y="560874"/>
                  </a:lnTo>
                  <a:lnTo>
                    <a:pt x="496209" y="560666"/>
                  </a:lnTo>
                  <a:lnTo>
                    <a:pt x="496264" y="560561"/>
                  </a:lnTo>
                  <a:lnTo>
                    <a:pt x="496474" y="560284"/>
                  </a:lnTo>
                  <a:lnTo>
                    <a:pt x="496474" y="560277"/>
                  </a:lnTo>
                  <a:lnTo>
                    <a:pt x="496584" y="560125"/>
                  </a:lnTo>
                  <a:lnTo>
                    <a:pt x="496739" y="560012"/>
                  </a:lnTo>
                  <a:lnTo>
                    <a:pt x="496772" y="559997"/>
                  </a:lnTo>
                  <a:lnTo>
                    <a:pt x="496904" y="559938"/>
                  </a:lnTo>
                  <a:lnTo>
                    <a:pt x="496948" y="559909"/>
                  </a:lnTo>
                  <a:lnTo>
                    <a:pt x="497015" y="559859"/>
                  </a:lnTo>
                  <a:lnTo>
                    <a:pt x="497015" y="559858"/>
                  </a:lnTo>
                  <a:lnTo>
                    <a:pt x="497015" y="559854"/>
                  </a:lnTo>
                  <a:lnTo>
                    <a:pt x="497015" y="559854"/>
                  </a:lnTo>
                  <a:lnTo>
                    <a:pt x="497015" y="559853"/>
                  </a:lnTo>
                  <a:lnTo>
                    <a:pt x="497180" y="559770"/>
                  </a:lnTo>
                  <a:lnTo>
                    <a:pt x="497610" y="559688"/>
                  </a:lnTo>
                  <a:lnTo>
                    <a:pt x="497919" y="559701"/>
                  </a:lnTo>
                  <a:lnTo>
                    <a:pt x="498030" y="559742"/>
                  </a:lnTo>
                  <a:lnTo>
                    <a:pt x="498261" y="559832"/>
                  </a:lnTo>
                  <a:lnTo>
                    <a:pt x="499089" y="560189"/>
                  </a:lnTo>
                  <a:lnTo>
                    <a:pt x="499155" y="560221"/>
                  </a:lnTo>
                  <a:lnTo>
                    <a:pt x="499199" y="560245"/>
                  </a:lnTo>
                  <a:lnTo>
                    <a:pt x="499343" y="560319"/>
                  </a:lnTo>
                  <a:lnTo>
                    <a:pt x="499740" y="560525"/>
                  </a:lnTo>
                  <a:lnTo>
                    <a:pt x="500093" y="560673"/>
                  </a:lnTo>
                  <a:lnTo>
                    <a:pt x="500589" y="560952"/>
                  </a:lnTo>
                  <a:lnTo>
                    <a:pt x="500931" y="561184"/>
                  </a:lnTo>
                  <a:lnTo>
                    <a:pt x="501031" y="561255"/>
                  </a:lnTo>
                  <a:lnTo>
                    <a:pt x="501152" y="561341"/>
                  </a:lnTo>
                  <a:lnTo>
                    <a:pt x="501373" y="561433"/>
                  </a:lnTo>
                  <a:lnTo>
                    <a:pt x="501726" y="561480"/>
                  </a:lnTo>
                  <a:lnTo>
                    <a:pt x="501869" y="561490"/>
                  </a:lnTo>
                  <a:lnTo>
                    <a:pt x="501979" y="561496"/>
                  </a:lnTo>
                  <a:lnTo>
                    <a:pt x="502355" y="561501"/>
                  </a:lnTo>
                  <a:lnTo>
                    <a:pt x="502686" y="561504"/>
                  </a:lnTo>
                  <a:lnTo>
                    <a:pt x="502917" y="561481"/>
                  </a:lnTo>
                  <a:lnTo>
                    <a:pt x="503105" y="561463"/>
                  </a:lnTo>
                  <a:lnTo>
                    <a:pt x="503370" y="561438"/>
                  </a:lnTo>
                  <a:lnTo>
                    <a:pt x="503712" y="561404"/>
                  </a:lnTo>
                  <a:lnTo>
                    <a:pt x="504153" y="561332"/>
                  </a:lnTo>
                  <a:lnTo>
                    <a:pt x="504451" y="561315"/>
                  </a:lnTo>
                  <a:lnTo>
                    <a:pt x="504650" y="561304"/>
                  </a:lnTo>
                  <a:lnTo>
                    <a:pt x="505102" y="561315"/>
                  </a:lnTo>
                  <a:lnTo>
                    <a:pt x="505411" y="561363"/>
                  </a:lnTo>
                  <a:lnTo>
                    <a:pt x="505687" y="561405"/>
                  </a:lnTo>
                  <a:lnTo>
                    <a:pt x="505841" y="561468"/>
                  </a:lnTo>
                  <a:lnTo>
                    <a:pt x="505918" y="561501"/>
                  </a:lnTo>
                  <a:lnTo>
                    <a:pt x="506062" y="561558"/>
                  </a:lnTo>
                  <a:lnTo>
                    <a:pt x="506227" y="561675"/>
                  </a:lnTo>
                  <a:lnTo>
                    <a:pt x="506944" y="562814"/>
                  </a:lnTo>
                  <a:lnTo>
                    <a:pt x="507209" y="563000"/>
                  </a:lnTo>
                  <a:lnTo>
                    <a:pt x="507364" y="563073"/>
                  </a:lnTo>
                  <a:lnTo>
                    <a:pt x="507485" y="563127"/>
                  </a:lnTo>
                  <a:lnTo>
                    <a:pt x="507838" y="563297"/>
                  </a:lnTo>
                  <a:lnTo>
                    <a:pt x="508103" y="563419"/>
                  </a:lnTo>
                  <a:lnTo>
                    <a:pt x="508346" y="563501"/>
                  </a:lnTo>
                  <a:lnTo>
                    <a:pt x="508566" y="563573"/>
                  </a:lnTo>
                  <a:lnTo>
                    <a:pt x="508941" y="563702"/>
                  </a:lnTo>
                  <a:lnTo>
                    <a:pt x="509339" y="563949"/>
                  </a:lnTo>
                  <a:lnTo>
                    <a:pt x="509570" y="564199"/>
                  </a:lnTo>
                  <a:lnTo>
                    <a:pt x="509769" y="564510"/>
                  </a:lnTo>
                  <a:lnTo>
                    <a:pt x="509945" y="564911"/>
                  </a:lnTo>
                  <a:lnTo>
                    <a:pt x="509989" y="565033"/>
                  </a:lnTo>
                  <a:lnTo>
                    <a:pt x="510023" y="565153"/>
                  </a:lnTo>
                  <a:lnTo>
                    <a:pt x="510166" y="565402"/>
                  </a:lnTo>
                  <a:lnTo>
                    <a:pt x="510541" y="565844"/>
                  </a:lnTo>
                  <a:lnTo>
                    <a:pt x="510828" y="566234"/>
                  </a:lnTo>
                  <a:lnTo>
                    <a:pt x="511049" y="566429"/>
                  </a:lnTo>
                  <a:lnTo>
                    <a:pt x="511236" y="566526"/>
                  </a:lnTo>
                  <a:lnTo>
                    <a:pt x="511512" y="566507"/>
                  </a:lnTo>
                  <a:lnTo>
                    <a:pt x="511998" y="566346"/>
                  </a:lnTo>
                  <a:lnTo>
                    <a:pt x="512428" y="566178"/>
                  </a:lnTo>
                  <a:lnTo>
                    <a:pt x="512759" y="565935"/>
                  </a:lnTo>
                  <a:lnTo>
                    <a:pt x="512990" y="565632"/>
                  </a:lnTo>
                  <a:lnTo>
                    <a:pt x="513079" y="565513"/>
                  </a:lnTo>
                  <a:lnTo>
                    <a:pt x="513255" y="565386"/>
                  </a:lnTo>
                  <a:lnTo>
                    <a:pt x="513575" y="565265"/>
                  </a:lnTo>
                  <a:lnTo>
                    <a:pt x="514149" y="565227"/>
                  </a:lnTo>
                  <a:lnTo>
                    <a:pt x="514480" y="565174"/>
                  </a:lnTo>
                  <a:lnTo>
                    <a:pt x="514965" y="565070"/>
                  </a:lnTo>
                  <a:lnTo>
                    <a:pt x="515318" y="564990"/>
                  </a:lnTo>
                  <a:lnTo>
                    <a:pt x="515638" y="564904"/>
                  </a:lnTo>
                  <a:lnTo>
                    <a:pt x="516124" y="564699"/>
                  </a:lnTo>
                  <a:lnTo>
                    <a:pt x="516775" y="564320"/>
                  </a:lnTo>
                  <a:lnTo>
                    <a:pt x="517227" y="564241"/>
                  </a:lnTo>
                  <a:lnTo>
                    <a:pt x="517459" y="564177"/>
                  </a:lnTo>
                  <a:lnTo>
                    <a:pt x="517624" y="564076"/>
                  </a:lnTo>
                  <a:lnTo>
                    <a:pt x="517933" y="563799"/>
                  </a:lnTo>
                  <a:lnTo>
                    <a:pt x="518143" y="563616"/>
                  </a:lnTo>
                  <a:lnTo>
                    <a:pt x="518275" y="563565"/>
                  </a:lnTo>
                  <a:lnTo>
                    <a:pt x="518452" y="563559"/>
                  </a:lnTo>
                  <a:lnTo>
                    <a:pt x="518617" y="563580"/>
                  </a:lnTo>
                  <a:lnTo>
                    <a:pt x="518772" y="563565"/>
                  </a:lnTo>
                  <a:lnTo>
                    <a:pt x="518937" y="563475"/>
                  </a:lnTo>
                  <a:lnTo>
                    <a:pt x="519015" y="563397"/>
                  </a:lnTo>
                  <a:lnTo>
                    <a:pt x="519699" y="563163"/>
                  </a:lnTo>
                  <a:lnTo>
                    <a:pt x="520504" y="562830"/>
                  </a:lnTo>
                  <a:lnTo>
                    <a:pt x="520967" y="562609"/>
                  </a:lnTo>
                  <a:lnTo>
                    <a:pt x="521365" y="562487"/>
                  </a:lnTo>
                  <a:lnTo>
                    <a:pt x="521519" y="562468"/>
                  </a:lnTo>
                  <a:lnTo>
                    <a:pt x="521696" y="562446"/>
                  </a:lnTo>
                  <a:lnTo>
                    <a:pt x="521994" y="562472"/>
                  </a:lnTo>
                  <a:lnTo>
                    <a:pt x="522225" y="562620"/>
                  </a:lnTo>
                  <a:lnTo>
                    <a:pt x="522391" y="562830"/>
                  </a:lnTo>
                  <a:lnTo>
                    <a:pt x="522832" y="563501"/>
                  </a:lnTo>
                  <a:lnTo>
                    <a:pt x="523064" y="563949"/>
                  </a:lnTo>
                  <a:lnTo>
                    <a:pt x="523218" y="564378"/>
                  </a:lnTo>
                  <a:lnTo>
                    <a:pt x="523351" y="565247"/>
                  </a:lnTo>
                  <a:lnTo>
                    <a:pt x="523571" y="565898"/>
                  </a:lnTo>
                  <a:lnTo>
                    <a:pt x="523759" y="566649"/>
                  </a:lnTo>
                  <a:lnTo>
                    <a:pt x="523946" y="567348"/>
                  </a:lnTo>
                  <a:lnTo>
                    <a:pt x="524211" y="568020"/>
                  </a:lnTo>
                  <a:lnTo>
                    <a:pt x="524299" y="568062"/>
                  </a:lnTo>
                  <a:lnTo>
                    <a:pt x="524465" y="568139"/>
                  </a:lnTo>
                  <a:lnTo>
                    <a:pt x="524686" y="568138"/>
                  </a:lnTo>
                  <a:lnTo>
                    <a:pt x="524950" y="568136"/>
                  </a:lnTo>
                  <a:lnTo>
                    <a:pt x="525701" y="568115"/>
                  </a:lnTo>
                  <a:lnTo>
                    <a:pt x="526230" y="568054"/>
                  </a:lnTo>
                  <a:lnTo>
                    <a:pt x="526870" y="567829"/>
                  </a:lnTo>
                  <a:lnTo>
                    <a:pt x="527146" y="567514"/>
                  </a:lnTo>
                  <a:lnTo>
                    <a:pt x="527466" y="567296"/>
                  </a:lnTo>
                  <a:lnTo>
                    <a:pt x="527797" y="567216"/>
                  </a:lnTo>
                  <a:lnTo>
                    <a:pt x="527896" y="567215"/>
                  </a:lnTo>
                  <a:lnTo>
                    <a:pt x="528095" y="567214"/>
                  </a:lnTo>
                  <a:lnTo>
                    <a:pt x="529055" y="567177"/>
                  </a:lnTo>
                  <a:lnTo>
                    <a:pt x="529507" y="567058"/>
                  </a:lnTo>
                  <a:lnTo>
                    <a:pt x="530081" y="566965"/>
                  </a:lnTo>
                  <a:lnTo>
                    <a:pt x="530412" y="566952"/>
                  </a:lnTo>
                  <a:lnTo>
                    <a:pt x="530688" y="566987"/>
                  </a:lnTo>
                  <a:lnTo>
                    <a:pt x="530776" y="566998"/>
                  </a:lnTo>
                  <a:lnTo>
                    <a:pt x="531118" y="566899"/>
                  </a:lnTo>
                  <a:lnTo>
                    <a:pt x="531427" y="566662"/>
                  </a:lnTo>
                  <a:lnTo>
                    <a:pt x="531636" y="566503"/>
                  </a:lnTo>
                  <a:lnTo>
                    <a:pt x="532089" y="566176"/>
                  </a:lnTo>
                  <a:lnTo>
                    <a:pt x="532596" y="565758"/>
                  </a:lnTo>
                  <a:lnTo>
                    <a:pt x="532850" y="565645"/>
                  </a:lnTo>
                  <a:lnTo>
                    <a:pt x="533192" y="565493"/>
                  </a:lnTo>
                  <a:lnTo>
                    <a:pt x="533358" y="565500"/>
                  </a:lnTo>
                  <a:lnTo>
                    <a:pt x="533744" y="565857"/>
                  </a:lnTo>
                  <a:lnTo>
                    <a:pt x="534560" y="566600"/>
                  </a:lnTo>
                  <a:lnTo>
                    <a:pt x="535145" y="567301"/>
                  </a:lnTo>
                  <a:lnTo>
                    <a:pt x="535421" y="567757"/>
                  </a:lnTo>
                  <a:lnTo>
                    <a:pt x="535807" y="568068"/>
                  </a:lnTo>
                  <a:lnTo>
                    <a:pt x="536447" y="568384"/>
                  </a:lnTo>
                  <a:lnTo>
                    <a:pt x="536855" y="568483"/>
                  </a:lnTo>
                  <a:lnTo>
                    <a:pt x="537175" y="568559"/>
                  </a:lnTo>
                  <a:lnTo>
                    <a:pt x="537396" y="568667"/>
                  </a:lnTo>
                  <a:lnTo>
                    <a:pt x="537528" y="569096"/>
                  </a:lnTo>
                  <a:lnTo>
                    <a:pt x="537627" y="569598"/>
                  </a:lnTo>
                  <a:lnTo>
                    <a:pt x="537782" y="570252"/>
                  </a:lnTo>
                  <a:lnTo>
                    <a:pt x="537991" y="570568"/>
                  </a:lnTo>
                  <a:lnTo>
                    <a:pt x="538333" y="571037"/>
                  </a:lnTo>
                  <a:lnTo>
                    <a:pt x="538830" y="571538"/>
                  </a:lnTo>
                  <a:lnTo>
                    <a:pt x="539249" y="571957"/>
                  </a:lnTo>
                  <a:lnTo>
                    <a:pt x="539558" y="572323"/>
                  </a:lnTo>
                  <a:lnTo>
                    <a:pt x="539746" y="572462"/>
                  </a:lnTo>
                  <a:lnTo>
                    <a:pt x="539889" y="572462"/>
                  </a:lnTo>
                  <a:lnTo>
                    <a:pt x="540066" y="572376"/>
                  </a:lnTo>
                  <a:lnTo>
                    <a:pt x="540198" y="572237"/>
                  </a:lnTo>
                  <a:lnTo>
                    <a:pt x="540375" y="571708"/>
                  </a:lnTo>
                  <a:lnTo>
                    <a:pt x="540441" y="571523"/>
                  </a:lnTo>
                  <a:lnTo>
                    <a:pt x="541323" y="570420"/>
                  </a:lnTo>
                  <a:lnTo>
                    <a:pt x="541831" y="569889"/>
                  </a:lnTo>
                  <a:lnTo>
                    <a:pt x="542129" y="569281"/>
                  </a:lnTo>
                  <a:lnTo>
                    <a:pt x="542416" y="568463"/>
                  </a:lnTo>
                  <a:lnTo>
                    <a:pt x="542747" y="567962"/>
                  </a:lnTo>
                  <a:lnTo>
                    <a:pt x="542923" y="567453"/>
                  </a:lnTo>
                  <a:lnTo>
                    <a:pt x="543067" y="567183"/>
                  </a:lnTo>
                  <a:lnTo>
                    <a:pt x="543519" y="566635"/>
                  </a:lnTo>
                  <a:lnTo>
                    <a:pt x="543861" y="566529"/>
                  </a:lnTo>
                  <a:lnTo>
                    <a:pt x="544722" y="566325"/>
                  </a:lnTo>
                  <a:lnTo>
                    <a:pt x="545108" y="566153"/>
                  </a:lnTo>
                  <a:lnTo>
                    <a:pt x="545372" y="566005"/>
                  </a:lnTo>
                  <a:lnTo>
                    <a:pt x="545494" y="565962"/>
                  </a:lnTo>
                  <a:lnTo>
                    <a:pt x="545670" y="565817"/>
                  </a:lnTo>
                  <a:lnTo>
                    <a:pt x="545880" y="565599"/>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 name="Google Shape;451;p56"/>
            <p:cNvSpPr/>
            <p:nvPr/>
          </p:nvSpPr>
          <p:spPr>
            <a:xfrm rot="10800000" flipH="1">
              <a:off x="3461936" y="2400023"/>
              <a:ext cx="424992" cy="478404"/>
            </a:xfrm>
            <a:custGeom>
              <a:avLst/>
              <a:gdLst/>
              <a:ahLst/>
              <a:cxnLst/>
              <a:rect l="l" t="t" r="r" b="b"/>
              <a:pathLst>
                <a:path w="424992" h="478404" extrusionOk="0">
                  <a:moveTo>
                    <a:pt x="210221" y="475063"/>
                  </a:moveTo>
                  <a:lnTo>
                    <a:pt x="210530" y="474712"/>
                  </a:lnTo>
                  <a:lnTo>
                    <a:pt x="210608" y="474510"/>
                  </a:lnTo>
                  <a:lnTo>
                    <a:pt x="210718" y="474255"/>
                  </a:lnTo>
                  <a:lnTo>
                    <a:pt x="210928" y="473919"/>
                  </a:lnTo>
                  <a:lnTo>
                    <a:pt x="211148" y="473752"/>
                  </a:lnTo>
                  <a:lnTo>
                    <a:pt x="211192" y="473660"/>
                  </a:lnTo>
                  <a:lnTo>
                    <a:pt x="211225" y="473550"/>
                  </a:lnTo>
                  <a:lnTo>
                    <a:pt x="211325" y="473412"/>
                  </a:lnTo>
                  <a:lnTo>
                    <a:pt x="211545" y="473247"/>
                  </a:lnTo>
                  <a:lnTo>
                    <a:pt x="211567" y="473143"/>
                  </a:lnTo>
                  <a:lnTo>
                    <a:pt x="211567" y="473097"/>
                  </a:lnTo>
                  <a:lnTo>
                    <a:pt x="211579" y="473054"/>
                  </a:lnTo>
                  <a:lnTo>
                    <a:pt x="211567" y="472790"/>
                  </a:lnTo>
                  <a:lnTo>
                    <a:pt x="211612" y="472565"/>
                  </a:lnTo>
                  <a:lnTo>
                    <a:pt x="211667" y="472074"/>
                  </a:lnTo>
                  <a:lnTo>
                    <a:pt x="211810" y="471538"/>
                  </a:lnTo>
                  <a:lnTo>
                    <a:pt x="211965" y="471118"/>
                  </a:lnTo>
                  <a:lnTo>
                    <a:pt x="212042" y="470886"/>
                  </a:lnTo>
                  <a:lnTo>
                    <a:pt x="212042" y="470784"/>
                  </a:lnTo>
                  <a:lnTo>
                    <a:pt x="211976" y="470536"/>
                  </a:lnTo>
                  <a:lnTo>
                    <a:pt x="211976" y="470326"/>
                  </a:lnTo>
                  <a:lnTo>
                    <a:pt x="212218" y="470027"/>
                  </a:lnTo>
                  <a:lnTo>
                    <a:pt x="212274" y="469962"/>
                  </a:lnTo>
                  <a:lnTo>
                    <a:pt x="212726" y="469700"/>
                  </a:lnTo>
                  <a:lnTo>
                    <a:pt x="212891" y="469607"/>
                  </a:lnTo>
                  <a:lnTo>
                    <a:pt x="213068" y="469478"/>
                  </a:lnTo>
                  <a:lnTo>
                    <a:pt x="213443" y="469100"/>
                  </a:lnTo>
                  <a:lnTo>
                    <a:pt x="213929" y="468446"/>
                  </a:lnTo>
                  <a:lnTo>
                    <a:pt x="214149" y="467899"/>
                  </a:lnTo>
                  <a:lnTo>
                    <a:pt x="214248" y="467622"/>
                  </a:lnTo>
                  <a:lnTo>
                    <a:pt x="214348" y="467495"/>
                  </a:lnTo>
                  <a:lnTo>
                    <a:pt x="214524" y="467354"/>
                  </a:lnTo>
                  <a:lnTo>
                    <a:pt x="214789" y="467244"/>
                  </a:lnTo>
                  <a:lnTo>
                    <a:pt x="214844" y="467225"/>
                  </a:lnTo>
                  <a:lnTo>
                    <a:pt x="215186" y="467199"/>
                  </a:lnTo>
                  <a:lnTo>
                    <a:pt x="215451" y="467138"/>
                  </a:lnTo>
                  <a:lnTo>
                    <a:pt x="215716" y="467193"/>
                  </a:lnTo>
                  <a:lnTo>
                    <a:pt x="216025" y="467150"/>
                  </a:lnTo>
                  <a:lnTo>
                    <a:pt x="216267" y="467041"/>
                  </a:lnTo>
                  <a:lnTo>
                    <a:pt x="216422" y="466841"/>
                  </a:lnTo>
                  <a:lnTo>
                    <a:pt x="216576" y="466632"/>
                  </a:lnTo>
                  <a:lnTo>
                    <a:pt x="216764" y="466399"/>
                  </a:lnTo>
                  <a:lnTo>
                    <a:pt x="217227" y="465723"/>
                  </a:lnTo>
                  <a:lnTo>
                    <a:pt x="217680" y="465294"/>
                  </a:lnTo>
                  <a:lnTo>
                    <a:pt x="218220" y="464908"/>
                  </a:lnTo>
                  <a:lnTo>
                    <a:pt x="218496" y="464625"/>
                  </a:lnTo>
                  <a:lnTo>
                    <a:pt x="218607" y="464374"/>
                  </a:lnTo>
                  <a:lnTo>
                    <a:pt x="218651" y="464210"/>
                  </a:lnTo>
                  <a:lnTo>
                    <a:pt x="218618" y="464072"/>
                  </a:lnTo>
                  <a:lnTo>
                    <a:pt x="218309" y="463556"/>
                  </a:lnTo>
                  <a:lnTo>
                    <a:pt x="218165" y="463443"/>
                  </a:lnTo>
                  <a:lnTo>
                    <a:pt x="217967" y="463328"/>
                  </a:lnTo>
                  <a:lnTo>
                    <a:pt x="217834" y="463115"/>
                  </a:lnTo>
                  <a:lnTo>
                    <a:pt x="217713" y="462711"/>
                  </a:lnTo>
                  <a:lnTo>
                    <a:pt x="217636" y="462597"/>
                  </a:lnTo>
                  <a:lnTo>
                    <a:pt x="217459" y="462454"/>
                  </a:lnTo>
                  <a:lnTo>
                    <a:pt x="217349" y="462288"/>
                  </a:lnTo>
                  <a:lnTo>
                    <a:pt x="217283" y="462068"/>
                  </a:lnTo>
                  <a:lnTo>
                    <a:pt x="217194" y="461991"/>
                  </a:lnTo>
                  <a:lnTo>
                    <a:pt x="216874" y="461812"/>
                  </a:lnTo>
                  <a:lnTo>
                    <a:pt x="216786" y="461734"/>
                  </a:lnTo>
                  <a:lnTo>
                    <a:pt x="216720" y="461605"/>
                  </a:lnTo>
                  <a:lnTo>
                    <a:pt x="216676" y="461560"/>
                  </a:lnTo>
                  <a:lnTo>
                    <a:pt x="216643" y="461536"/>
                  </a:lnTo>
                  <a:lnTo>
                    <a:pt x="216576" y="461492"/>
                  </a:lnTo>
                  <a:lnTo>
                    <a:pt x="216521" y="461423"/>
                  </a:lnTo>
                  <a:lnTo>
                    <a:pt x="216444" y="461341"/>
                  </a:lnTo>
                  <a:lnTo>
                    <a:pt x="216433" y="461281"/>
                  </a:lnTo>
                  <a:lnTo>
                    <a:pt x="216477" y="461104"/>
                  </a:lnTo>
                  <a:lnTo>
                    <a:pt x="216532" y="460887"/>
                  </a:lnTo>
                  <a:lnTo>
                    <a:pt x="216532" y="460814"/>
                  </a:lnTo>
                  <a:lnTo>
                    <a:pt x="216521" y="460760"/>
                  </a:lnTo>
                  <a:lnTo>
                    <a:pt x="216378" y="460545"/>
                  </a:lnTo>
                  <a:lnTo>
                    <a:pt x="216201" y="460247"/>
                  </a:lnTo>
                  <a:lnTo>
                    <a:pt x="216080" y="460115"/>
                  </a:lnTo>
                  <a:lnTo>
                    <a:pt x="216014" y="459902"/>
                  </a:lnTo>
                  <a:lnTo>
                    <a:pt x="215903" y="459581"/>
                  </a:lnTo>
                  <a:lnTo>
                    <a:pt x="215760" y="459316"/>
                  </a:lnTo>
                  <a:lnTo>
                    <a:pt x="215782" y="459131"/>
                  </a:lnTo>
                  <a:lnTo>
                    <a:pt x="215881" y="458925"/>
                  </a:lnTo>
                  <a:lnTo>
                    <a:pt x="216058" y="458647"/>
                  </a:lnTo>
                  <a:lnTo>
                    <a:pt x="216168" y="458458"/>
                  </a:lnTo>
                  <a:lnTo>
                    <a:pt x="216190" y="458265"/>
                  </a:lnTo>
                  <a:lnTo>
                    <a:pt x="216157" y="458043"/>
                  </a:lnTo>
                  <a:lnTo>
                    <a:pt x="215959" y="457725"/>
                  </a:lnTo>
                  <a:lnTo>
                    <a:pt x="215848" y="457493"/>
                  </a:lnTo>
                  <a:lnTo>
                    <a:pt x="215727" y="457051"/>
                  </a:lnTo>
                  <a:lnTo>
                    <a:pt x="215683" y="456887"/>
                  </a:lnTo>
                  <a:lnTo>
                    <a:pt x="215628" y="456745"/>
                  </a:lnTo>
                  <a:lnTo>
                    <a:pt x="215639" y="456610"/>
                  </a:lnTo>
                  <a:lnTo>
                    <a:pt x="215628" y="456224"/>
                  </a:lnTo>
                  <a:lnTo>
                    <a:pt x="215628" y="455997"/>
                  </a:lnTo>
                  <a:lnTo>
                    <a:pt x="215672" y="455813"/>
                  </a:lnTo>
                  <a:lnTo>
                    <a:pt x="215749" y="455477"/>
                  </a:lnTo>
                  <a:lnTo>
                    <a:pt x="215672" y="455259"/>
                  </a:lnTo>
                  <a:lnTo>
                    <a:pt x="215672" y="455161"/>
                  </a:lnTo>
                  <a:lnTo>
                    <a:pt x="215760" y="455053"/>
                  </a:lnTo>
                  <a:lnTo>
                    <a:pt x="215926" y="454934"/>
                  </a:lnTo>
                  <a:lnTo>
                    <a:pt x="216146" y="454765"/>
                  </a:lnTo>
                  <a:lnTo>
                    <a:pt x="216356" y="454554"/>
                  </a:lnTo>
                  <a:lnTo>
                    <a:pt x="216654" y="454227"/>
                  </a:lnTo>
                  <a:lnTo>
                    <a:pt x="216830" y="453852"/>
                  </a:lnTo>
                  <a:lnTo>
                    <a:pt x="216963" y="453509"/>
                  </a:lnTo>
                  <a:lnTo>
                    <a:pt x="217216" y="453204"/>
                  </a:lnTo>
                  <a:lnTo>
                    <a:pt x="217360" y="452926"/>
                  </a:lnTo>
                  <a:lnTo>
                    <a:pt x="217382" y="452753"/>
                  </a:lnTo>
                  <a:lnTo>
                    <a:pt x="217327" y="452608"/>
                  </a:lnTo>
                  <a:lnTo>
                    <a:pt x="217205" y="452515"/>
                  </a:lnTo>
                  <a:lnTo>
                    <a:pt x="217051" y="452432"/>
                  </a:lnTo>
                  <a:lnTo>
                    <a:pt x="216952" y="452260"/>
                  </a:lnTo>
                  <a:lnTo>
                    <a:pt x="216907" y="451997"/>
                  </a:lnTo>
                  <a:lnTo>
                    <a:pt x="216874" y="451815"/>
                  </a:lnTo>
                  <a:lnTo>
                    <a:pt x="216930" y="451629"/>
                  </a:lnTo>
                  <a:lnTo>
                    <a:pt x="216952" y="451533"/>
                  </a:lnTo>
                  <a:lnTo>
                    <a:pt x="217007" y="451243"/>
                  </a:lnTo>
                  <a:lnTo>
                    <a:pt x="217040" y="451092"/>
                  </a:lnTo>
                  <a:lnTo>
                    <a:pt x="217227" y="450487"/>
                  </a:lnTo>
                  <a:lnTo>
                    <a:pt x="217205" y="450164"/>
                  </a:lnTo>
                  <a:lnTo>
                    <a:pt x="217316" y="449753"/>
                  </a:lnTo>
                  <a:lnTo>
                    <a:pt x="217360" y="449574"/>
                  </a:lnTo>
                  <a:lnTo>
                    <a:pt x="217459" y="449053"/>
                  </a:lnTo>
                  <a:lnTo>
                    <a:pt x="217514" y="448807"/>
                  </a:lnTo>
                  <a:lnTo>
                    <a:pt x="217536" y="448566"/>
                  </a:lnTo>
                  <a:lnTo>
                    <a:pt x="217602" y="448373"/>
                  </a:lnTo>
                  <a:lnTo>
                    <a:pt x="217911" y="448029"/>
                  </a:lnTo>
                  <a:lnTo>
                    <a:pt x="218165" y="447769"/>
                  </a:lnTo>
                  <a:lnTo>
                    <a:pt x="218452" y="447414"/>
                  </a:lnTo>
                  <a:lnTo>
                    <a:pt x="218551" y="447205"/>
                  </a:lnTo>
                  <a:lnTo>
                    <a:pt x="218739" y="446699"/>
                  </a:lnTo>
                  <a:lnTo>
                    <a:pt x="218860" y="446455"/>
                  </a:lnTo>
                  <a:lnTo>
                    <a:pt x="218982" y="446229"/>
                  </a:lnTo>
                  <a:lnTo>
                    <a:pt x="219004" y="446100"/>
                  </a:lnTo>
                  <a:lnTo>
                    <a:pt x="218971" y="445991"/>
                  </a:lnTo>
                  <a:lnTo>
                    <a:pt x="218827" y="445742"/>
                  </a:lnTo>
                  <a:lnTo>
                    <a:pt x="218695" y="445552"/>
                  </a:lnTo>
                  <a:lnTo>
                    <a:pt x="218640" y="445345"/>
                  </a:lnTo>
                  <a:lnTo>
                    <a:pt x="218662" y="445100"/>
                  </a:lnTo>
                  <a:lnTo>
                    <a:pt x="218761" y="444770"/>
                  </a:lnTo>
                  <a:lnTo>
                    <a:pt x="218882" y="444458"/>
                  </a:lnTo>
                  <a:lnTo>
                    <a:pt x="218960" y="444133"/>
                  </a:lnTo>
                  <a:lnTo>
                    <a:pt x="219081" y="443837"/>
                  </a:lnTo>
                  <a:lnTo>
                    <a:pt x="219324" y="443428"/>
                  </a:lnTo>
                  <a:lnTo>
                    <a:pt x="219467" y="443048"/>
                  </a:lnTo>
                  <a:lnTo>
                    <a:pt x="219544" y="442799"/>
                  </a:lnTo>
                  <a:lnTo>
                    <a:pt x="219688" y="442587"/>
                  </a:lnTo>
                  <a:lnTo>
                    <a:pt x="219831" y="442288"/>
                  </a:lnTo>
                  <a:lnTo>
                    <a:pt x="219953" y="441951"/>
                  </a:lnTo>
                  <a:lnTo>
                    <a:pt x="220008" y="441827"/>
                  </a:lnTo>
                  <a:lnTo>
                    <a:pt x="220041" y="441769"/>
                  </a:lnTo>
                  <a:lnTo>
                    <a:pt x="220195" y="441554"/>
                  </a:lnTo>
                  <a:lnTo>
                    <a:pt x="220228" y="441495"/>
                  </a:lnTo>
                  <a:lnTo>
                    <a:pt x="220372" y="441302"/>
                  </a:lnTo>
                  <a:lnTo>
                    <a:pt x="220460" y="441114"/>
                  </a:lnTo>
                  <a:lnTo>
                    <a:pt x="220615" y="440810"/>
                  </a:lnTo>
                  <a:lnTo>
                    <a:pt x="220758" y="440575"/>
                  </a:lnTo>
                  <a:lnTo>
                    <a:pt x="220824" y="440454"/>
                  </a:lnTo>
                  <a:lnTo>
                    <a:pt x="220846" y="440395"/>
                  </a:lnTo>
                  <a:lnTo>
                    <a:pt x="221045" y="440089"/>
                  </a:lnTo>
                  <a:lnTo>
                    <a:pt x="221232" y="439810"/>
                  </a:lnTo>
                  <a:lnTo>
                    <a:pt x="221475" y="439232"/>
                  </a:lnTo>
                  <a:lnTo>
                    <a:pt x="221596" y="438573"/>
                  </a:lnTo>
                  <a:lnTo>
                    <a:pt x="221685" y="438252"/>
                  </a:lnTo>
                  <a:lnTo>
                    <a:pt x="221795" y="437998"/>
                  </a:lnTo>
                  <a:lnTo>
                    <a:pt x="221994" y="437599"/>
                  </a:lnTo>
                  <a:lnTo>
                    <a:pt x="222148" y="437159"/>
                  </a:lnTo>
                  <a:lnTo>
                    <a:pt x="222236" y="436942"/>
                  </a:lnTo>
                  <a:lnTo>
                    <a:pt x="222270" y="436850"/>
                  </a:lnTo>
                  <a:lnTo>
                    <a:pt x="222446" y="436644"/>
                  </a:lnTo>
                  <a:lnTo>
                    <a:pt x="222567" y="436568"/>
                  </a:lnTo>
                  <a:lnTo>
                    <a:pt x="222722" y="436381"/>
                  </a:lnTo>
                  <a:lnTo>
                    <a:pt x="222921" y="436139"/>
                  </a:lnTo>
                  <a:lnTo>
                    <a:pt x="222921" y="436138"/>
                  </a:lnTo>
                  <a:lnTo>
                    <a:pt x="223130" y="435622"/>
                  </a:lnTo>
                  <a:lnTo>
                    <a:pt x="223163" y="435461"/>
                  </a:lnTo>
                  <a:lnTo>
                    <a:pt x="223207" y="435197"/>
                  </a:lnTo>
                  <a:lnTo>
                    <a:pt x="223296" y="434890"/>
                  </a:lnTo>
                  <a:lnTo>
                    <a:pt x="223307" y="434821"/>
                  </a:lnTo>
                  <a:lnTo>
                    <a:pt x="223450" y="434622"/>
                  </a:lnTo>
                  <a:lnTo>
                    <a:pt x="223638" y="434448"/>
                  </a:lnTo>
                  <a:lnTo>
                    <a:pt x="223836" y="434214"/>
                  </a:lnTo>
                  <a:lnTo>
                    <a:pt x="223924" y="434124"/>
                  </a:lnTo>
                  <a:lnTo>
                    <a:pt x="224035" y="433739"/>
                  </a:lnTo>
                  <a:lnTo>
                    <a:pt x="224167" y="433291"/>
                  </a:lnTo>
                  <a:lnTo>
                    <a:pt x="224244" y="433047"/>
                  </a:lnTo>
                  <a:lnTo>
                    <a:pt x="224311" y="432819"/>
                  </a:lnTo>
                  <a:lnTo>
                    <a:pt x="224366" y="432638"/>
                  </a:lnTo>
                  <a:lnTo>
                    <a:pt x="224399" y="432342"/>
                  </a:lnTo>
                  <a:lnTo>
                    <a:pt x="224399" y="432281"/>
                  </a:lnTo>
                  <a:lnTo>
                    <a:pt x="224410" y="432097"/>
                  </a:lnTo>
                  <a:lnTo>
                    <a:pt x="224465" y="432047"/>
                  </a:lnTo>
                  <a:lnTo>
                    <a:pt x="224553" y="432021"/>
                  </a:lnTo>
                  <a:lnTo>
                    <a:pt x="224686" y="432097"/>
                  </a:lnTo>
                  <a:lnTo>
                    <a:pt x="225006" y="432338"/>
                  </a:lnTo>
                  <a:lnTo>
                    <a:pt x="225392" y="432375"/>
                  </a:lnTo>
                  <a:lnTo>
                    <a:pt x="225833" y="432245"/>
                  </a:lnTo>
                  <a:lnTo>
                    <a:pt x="226065" y="432177"/>
                  </a:lnTo>
                  <a:lnTo>
                    <a:pt x="226175" y="432012"/>
                  </a:lnTo>
                  <a:lnTo>
                    <a:pt x="226208" y="431758"/>
                  </a:lnTo>
                  <a:lnTo>
                    <a:pt x="226451" y="431114"/>
                  </a:lnTo>
                  <a:lnTo>
                    <a:pt x="226528" y="430948"/>
                  </a:lnTo>
                  <a:lnTo>
                    <a:pt x="226594" y="430459"/>
                  </a:lnTo>
                  <a:lnTo>
                    <a:pt x="226672" y="430024"/>
                  </a:lnTo>
                  <a:lnTo>
                    <a:pt x="226782" y="429754"/>
                  </a:lnTo>
                  <a:lnTo>
                    <a:pt x="226947" y="429429"/>
                  </a:lnTo>
                  <a:lnTo>
                    <a:pt x="227058" y="429340"/>
                  </a:lnTo>
                  <a:lnTo>
                    <a:pt x="227433" y="429163"/>
                  </a:lnTo>
                  <a:lnTo>
                    <a:pt x="227698" y="428973"/>
                  </a:lnTo>
                  <a:lnTo>
                    <a:pt x="227918" y="428483"/>
                  </a:lnTo>
                  <a:lnTo>
                    <a:pt x="228172" y="427876"/>
                  </a:lnTo>
                  <a:lnTo>
                    <a:pt x="228205" y="427652"/>
                  </a:lnTo>
                  <a:lnTo>
                    <a:pt x="228249" y="427347"/>
                  </a:lnTo>
                  <a:lnTo>
                    <a:pt x="228283" y="427163"/>
                  </a:lnTo>
                  <a:lnTo>
                    <a:pt x="228305" y="426972"/>
                  </a:lnTo>
                  <a:lnTo>
                    <a:pt x="228305" y="426904"/>
                  </a:lnTo>
                  <a:lnTo>
                    <a:pt x="228316" y="426889"/>
                  </a:lnTo>
                  <a:lnTo>
                    <a:pt x="228426" y="426665"/>
                  </a:lnTo>
                  <a:lnTo>
                    <a:pt x="228426" y="426647"/>
                  </a:lnTo>
                  <a:lnTo>
                    <a:pt x="228481" y="426570"/>
                  </a:lnTo>
                  <a:lnTo>
                    <a:pt x="228591" y="426553"/>
                  </a:lnTo>
                  <a:lnTo>
                    <a:pt x="228702" y="426623"/>
                  </a:lnTo>
                  <a:lnTo>
                    <a:pt x="228790" y="426751"/>
                  </a:lnTo>
                  <a:lnTo>
                    <a:pt x="228878" y="426885"/>
                  </a:lnTo>
                  <a:lnTo>
                    <a:pt x="229011" y="427129"/>
                  </a:lnTo>
                  <a:lnTo>
                    <a:pt x="229165" y="427310"/>
                  </a:lnTo>
                  <a:lnTo>
                    <a:pt x="229364" y="427618"/>
                  </a:lnTo>
                  <a:lnTo>
                    <a:pt x="229562" y="428043"/>
                  </a:lnTo>
                  <a:lnTo>
                    <a:pt x="229562" y="428388"/>
                  </a:lnTo>
                  <a:lnTo>
                    <a:pt x="229496" y="428796"/>
                  </a:lnTo>
                  <a:lnTo>
                    <a:pt x="229595" y="429039"/>
                  </a:lnTo>
                  <a:lnTo>
                    <a:pt x="229882" y="429285"/>
                  </a:lnTo>
                  <a:lnTo>
                    <a:pt x="230081" y="429443"/>
                  </a:lnTo>
                  <a:lnTo>
                    <a:pt x="230313" y="429552"/>
                  </a:lnTo>
                  <a:lnTo>
                    <a:pt x="230522" y="429794"/>
                  </a:lnTo>
                  <a:lnTo>
                    <a:pt x="230975" y="430408"/>
                  </a:lnTo>
                  <a:lnTo>
                    <a:pt x="231339" y="430634"/>
                  </a:lnTo>
                  <a:lnTo>
                    <a:pt x="231857" y="430990"/>
                  </a:lnTo>
                  <a:lnTo>
                    <a:pt x="232188" y="431491"/>
                  </a:lnTo>
                  <a:lnTo>
                    <a:pt x="232431" y="431761"/>
                  </a:lnTo>
                  <a:lnTo>
                    <a:pt x="233038" y="431900"/>
                  </a:lnTo>
                  <a:lnTo>
                    <a:pt x="234053" y="431916"/>
                  </a:lnTo>
                  <a:lnTo>
                    <a:pt x="234616" y="431808"/>
                  </a:lnTo>
                  <a:lnTo>
                    <a:pt x="234902" y="431753"/>
                  </a:lnTo>
                  <a:lnTo>
                    <a:pt x="235101" y="431771"/>
                  </a:lnTo>
                  <a:lnTo>
                    <a:pt x="235608" y="431911"/>
                  </a:lnTo>
                  <a:lnTo>
                    <a:pt x="236171" y="432003"/>
                  </a:lnTo>
                  <a:lnTo>
                    <a:pt x="236590" y="431954"/>
                  </a:lnTo>
                  <a:lnTo>
                    <a:pt x="237054" y="431808"/>
                  </a:lnTo>
                  <a:lnTo>
                    <a:pt x="237528" y="431711"/>
                  </a:lnTo>
                  <a:lnTo>
                    <a:pt x="237583" y="431671"/>
                  </a:lnTo>
                  <a:lnTo>
                    <a:pt x="237738" y="431534"/>
                  </a:lnTo>
                  <a:lnTo>
                    <a:pt x="237870" y="431345"/>
                  </a:lnTo>
                  <a:lnTo>
                    <a:pt x="238036" y="430817"/>
                  </a:lnTo>
                  <a:lnTo>
                    <a:pt x="238444" y="430268"/>
                  </a:lnTo>
                  <a:lnTo>
                    <a:pt x="238665" y="430053"/>
                  </a:lnTo>
                  <a:lnTo>
                    <a:pt x="238830" y="429897"/>
                  </a:lnTo>
                  <a:lnTo>
                    <a:pt x="238996" y="429753"/>
                  </a:lnTo>
                  <a:lnTo>
                    <a:pt x="239073" y="429563"/>
                  </a:lnTo>
                  <a:lnTo>
                    <a:pt x="239106" y="429309"/>
                  </a:lnTo>
                  <a:lnTo>
                    <a:pt x="239106" y="429188"/>
                  </a:lnTo>
                  <a:lnTo>
                    <a:pt x="239117" y="429105"/>
                  </a:lnTo>
                  <a:lnTo>
                    <a:pt x="239260" y="428835"/>
                  </a:lnTo>
                  <a:lnTo>
                    <a:pt x="239680" y="428469"/>
                  </a:lnTo>
                  <a:lnTo>
                    <a:pt x="239989" y="428312"/>
                  </a:lnTo>
                  <a:lnTo>
                    <a:pt x="240176" y="428253"/>
                  </a:lnTo>
                  <a:lnTo>
                    <a:pt x="240253" y="428263"/>
                  </a:lnTo>
                  <a:lnTo>
                    <a:pt x="240253" y="428263"/>
                  </a:lnTo>
                  <a:lnTo>
                    <a:pt x="240264" y="428265"/>
                  </a:lnTo>
                  <a:lnTo>
                    <a:pt x="240264" y="428265"/>
                  </a:lnTo>
                  <a:lnTo>
                    <a:pt x="240452" y="428301"/>
                  </a:lnTo>
                  <a:lnTo>
                    <a:pt x="240463" y="428304"/>
                  </a:lnTo>
                  <a:lnTo>
                    <a:pt x="240496" y="428300"/>
                  </a:lnTo>
                  <a:lnTo>
                    <a:pt x="240651" y="428271"/>
                  </a:lnTo>
                  <a:lnTo>
                    <a:pt x="240761" y="428223"/>
                  </a:lnTo>
                  <a:lnTo>
                    <a:pt x="240827" y="428215"/>
                  </a:lnTo>
                  <a:lnTo>
                    <a:pt x="241114" y="428293"/>
                  </a:lnTo>
                  <a:lnTo>
                    <a:pt x="241235" y="428310"/>
                  </a:lnTo>
                  <a:lnTo>
                    <a:pt x="241346" y="428288"/>
                  </a:lnTo>
                  <a:lnTo>
                    <a:pt x="241489" y="428221"/>
                  </a:lnTo>
                  <a:lnTo>
                    <a:pt x="241831" y="428248"/>
                  </a:lnTo>
                  <a:lnTo>
                    <a:pt x="242272" y="428152"/>
                  </a:lnTo>
                  <a:lnTo>
                    <a:pt x="242438" y="428015"/>
                  </a:lnTo>
                  <a:lnTo>
                    <a:pt x="242592" y="427826"/>
                  </a:lnTo>
                  <a:lnTo>
                    <a:pt x="242791" y="427640"/>
                  </a:lnTo>
                  <a:lnTo>
                    <a:pt x="242879" y="427603"/>
                  </a:lnTo>
                  <a:lnTo>
                    <a:pt x="243155" y="427540"/>
                  </a:lnTo>
                  <a:lnTo>
                    <a:pt x="243321" y="427445"/>
                  </a:lnTo>
                  <a:lnTo>
                    <a:pt x="243464" y="427323"/>
                  </a:lnTo>
                  <a:lnTo>
                    <a:pt x="243585" y="427191"/>
                  </a:lnTo>
                  <a:lnTo>
                    <a:pt x="243773" y="427055"/>
                  </a:lnTo>
                  <a:lnTo>
                    <a:pt x="243949" y="426861"/>
                  </a:lnTo>
                  <a:lnTo>
                    <a:pt x="244005" y="426729"/>
                  </a:lnTo>
                  <a:lnTo>
                    <a:pt x="244027" y="426700"/>
                  </a:lnTo>
                  <a:lnTo>
                    <a:pt x="244203" y="426441"/>
                  </a:lnTo>
                  <a:lnTo>
                    <a:pt x="244446" y="426034"/>
                  </a:lnTo>
                  <a:lnTo>
                    <a:pt x="244611" y="425764"/>
                  </a:lnTo>
                  <a:lnTo>
                    <a:pt x="244667" y="425626"/>
                  </a:lnTo>
                  <a:lnTo>
                    <a:pt x="244711" y="425382"/>
                  </a:lnTo>
                  <a:lnTo>
                    <a:pt x="245637" y="424776"/>
                  </a:lnTo>
                  <a:lnTo>
                    <a:pt x="246222" y="424391"/>
                  </a:lnTo>
                  <a:lnTo>
                    <a:pt x="246564" y="424168"/>
                  </a:lnTo>
                  <a:lnTo>
                    <a:pt x="247017" y="423990"/>
                  </a:lnTo>
                  <a:lnTo>
                    <a:pt x="247513" y="423729"/>
                  </a:lnTo>
                  <a:lnTo>
                    <a:pt x="247701" y="423632"/>
                  </a:lnTo>
                  <a:lnTo>
                    <a:pt x="247877" y="423588"/>
                  </a:lnTo>
                  <a:lnTo>
                    <a:pt x="247999" y="423560"/>
                  </a:lnTo>
                  <a:lnTo>
                    <a:pt x="248164" y="423519"/>
                  </a:lnTo>
                  <a:lnTo>
                    <a:pt x="248308" y="423483"/>
                  </a:lnTo>
                  <a:lnTo>
                    <a:pt x="248451" y="423447"/>
                  </a:lnTo>
                  <a:lnTo>
                    <a:pt x="248727" y="423674"/>
                  </a:lnTo>
                  <a:lnTo>
                    <a:pt x="248870" y="423684"/>
                  </a:lnTo>
                  <a:lnTo>
                    <a:pt x="249036" y="423638"/>
                  </a:lnTo>
                  <a:lnTo>
                    <a:pt x="249267" y="423462"/>
                  </a:lnTo>
                  <a:lnTo>
                    <a:pt x="249400" y="423299"/>
                  </a:lnTo>
                  <a:lnTo>
                    <a:pt x="249521" y="423105"/>
                  </a:lnTo>
                  <a:lnTo>
                    <a:pt x="249576" y="422958"/>
                  </a:lnTo>
                  <a:lnTo>
                    <a:pt x="249609" y="422850"/>
                  </a:lnTo>
                  <a:lnTo>
                    <a:pt x="249609" y="422560"/>
                  </a:lnTo>
                  <a:lnTo>
                    <a:pt x="249598" y="422202"/>
                  </a:lnTo>
                  <a:lnTo>
                    <a:pt x="249631" y="421626"/>
                  </a:lnTo>
                  <a:lnTo>
                    <a:pt x="249510" y="421196"/>
                  </a:lnTo>
                  <a:lnTo>
                    <a:pt x="249433" y="420911"/>
                  </a:lnTo>
                  <a:lnTo>
                    <a:pt x="249212" y="420589"/>
                  </a:lnTo>
                  <a:lnTo>
                    <a:pt x="248981" y="420444"/>
                  </a:lnTo>
                  <a:lnTo>
                    <a:pt x="248749" y="420258"/>
                  </a:lnTo>
                  <a:lnTo>
                    <a:pt x="248517" y="420074"/>
                  </a:lnTo>
                  <a:lnTo>
                    <a:pt x="248186" y="419804"/>
                  </a:lnTo>
                  <a:lnTo>
                    <a:pt x="247943" y="419525"/>
                  </a:lnTo>
                  <a:lnTo>
                    <a:pt x="247811" y="419316"/>
                  </a:lnTo>
                  <a:lnTo>
                    <a:pt x="247469" y="419121"/>
                  </a:lnTo>
                  <a:lnTo>
                    <a:pt x="247303" y="419113"/>
                  </a:lnTo>
                  <a:lnTo>
                    <a:pt x="247293" y="419115"/>
                  </a:lnTo>
                  <a:lnTo>
                    <a:pt x="246939" y="419126"/>
                  </a:lnTo>
                  <a:lnTo>
                    <a:pt x="246752" y="419062"/>
                  </a:lnTo>
                  <a:lnTo>
                    <a:pt x="246597" y="418932"/>
                  </a:lnTo>
                  <a:lnTo>
                    <a:pt x="246454" y="418786"/>
                  </a:lnTo>
                  <a:lnTo>
                    <a:pt x="246311" y="418600"/>
                  </a:lnTo>
                  <a:lnTo>
                    <a:pt x="246178" y="418437"/>
                  </a:lnTo>
                  <a:lnTo>
                    <a:pt x="245958" y="418215"/>
                  </a:lnTo>
                  <a:lnTo>
                    <a:pt x="245770" y="417989"/>
                  </a:lnTo>
                  <a:lnTo>
                    <a:pt x="245329" y="417708"/>
                  </a:lnTo>
                  <a:lnTo>
                    <a:pt x="245207" y="417418"/>
                  </a:lnTo>
                  <a:lnTo>
                    <a:pt x="245042" y="417250"/>
                  </a:lnTo>
                  <a:lnTo>
                    <a:pt x="244799" y="417083"/>
                  </a:lnTo>
                  <a:lnTo>
                    <a:pt x="244633" y="416683"/>
                  </a:lnTo>
                  <a:lnTo>
                    <a:pt x="244457" y="416425"/>
                  </a:lnTo>
                  <a:lnTo>
                    <a:pt x="244137" y="416004"/>
                  </a:lnTo>
                  <a:lnTo>
                    <a:pt x="243850" y="415574"/>
                  </a:lnTo>
                  <a:lnTo>
                    <a:pt x="243674" y="415107"/>
                  </a:lnTo>
                  <a:lnTo>
                    <a:pt x="243618" y="414863"/>
                  </a:lnTo>
                  <a:lnTo>
                    <a:pt x="243541" y="414636"/>
                  </a:lnTo>
                  <a:lnTo>
                    <a:pt x="243321" y="414329"/>
                  </a:lnTo>
                  <a:lnTo>
                    <a:pt x="243321" y="414325"/>
                  </a:lnTo>
                  <a:lnTo>
                    <a:pt x="243828" y="413995"/>
                  </a:lnTo>
                  <a:lnTo>
                    <a:pt x="244192" y="413823"/>
                  </a:lnTo>
                  <a:lnTo>
                    <a:pt x="244402" y="413798"/>
                  </a:lnTo>
                  <a:lnTo>
                    <a:pt x="244578" y="413790"/>
                  </a:lnTo>
                  <a:lnTo>
                    <a:pt x="244854" y="413778"/>
                  </a:lnTo>
                  <a:lnTo>
                    <a:pt x="244987" y="413731"/>
                  </a:lnTo>
                  <a:lnTo>
                    <a:pt x="245296" y="413533"/>
                  </a:lnTo>
                  <a:lnTo>
                    <a:pt x="245362" y="413465"/>
                  </a:lnTo>
                  <a:lnTo>
                    <a:pt x="245461" y="413347"/>
                  </a:lnTo>
                  <a:lnTo>
                    <a:pt x="245593" y="413257"/>
                  </a:lnTo>
                  <a:lnTo>
                    <a:pt x="245847" y="413235"/>
                  </a:lnTo>
                  <a:lnTo>
                    <a:pt x="246101" y="413257"/>
                  </a:lnTo>
                  <a:lnTo>
                    <a:pt x="246399" y="413381"/>
                  </a:lnTo>
                  <a:lnTo>
                    <a:pt x="246619" y="413533"/>
                  </a:lnTo>
                  <a:lnTo>
                    <a:pt x="246741" y="413592"/>
                  </a:lnTo>
                  <a:lnTo>
                    <a:pt x="246895" y="413666"/>
                  </a:lnTo>
                  <a:lnTo>
                    <a:pt x="247204" y="413758"/>
                  </a:lnTo>
                  <a:lnTo>
                    <a:pt x="247690" y="413905"/>
                  </a:lnTo>
                  <a:lnTo>
                    <a:pt x="247822" y="413918"/>
                  </a:lnTo>
                  <a:lnTo>
                    <a:pt x="247943" y="413930"/>
                  </a:lnTo>
                  <a:lnTo>
                    <a:pt x="247965" y="413930"/>
                  </a:lnTo>
                  <a:lnTo>
                    <a:pt x="248131" y="413926"/>
                  </a:lnTo>
                  <a:lnTo>
                    <a:pt x="248164" y="413925"/>
                  </a:lnTo>
                  <a:lnTo>
                    <a:pt x="248274" y="413886"/>
                  </a:lnTo>
                  <a:lnTo>
                    <a:pt x="248462" y="413781"/>
                  </a:lnTo>
                  <a:lnTo>
                    <a:pt x="248627" y="413668"/>
                  </a:lnTo>
                  <a:lnTo>
                    <a:pt x="248716" y="413602"/>
                  </a:lnTo>
                  <a:lnTo>
                    <a:pt x="248804" y="413545"/>
                  </a:lnTo>
                  <a:lnTo>
                    <a:pt x="248881" y="413491"/>
                  </a:lnTo>
                  <a:lnTo>
                    <a:pt x="248936" y="413451"/>
                  </a:lnTo>
                  <a:lnTo>
                    <a:pt x="249124" y="413314"/>
                  </a:lnTo>
                  <a:lnTo>
                    <a:pt x="249245" y="413235"/>
                  </a:lnTo>
                  <a:lnTo>
                    <a:pt x="249378" y="413141"/>
                  </a:lnTo>
                  <a:lnTo>
                    <a:pt x="249576" y="412973"/>
                  </a:lnTo>
                  <a:lnTo>
                    <a:pt x="249643" y="412897"/>
                  </a:lnTo>
                  <a:lnTo>
                    <a:pt x="249687" y="412837"/>
                  </a:lnTo>
                  <a:lnTo>
                    <a:pt x="249709" y="412624"/>
                  </a:lnTo>
                  <a:lnTo>
                    <a:pt x="249631" y="412079"/>
                  </a:lnTo>
                  <a:lnTo>
                    <a:pt x="249587" y="411902"/>
                  </a:lnTo>
                  <a:lnTo>
                    <a:pt x="249565" y="411770"/>
                  </a:lnTo>
                  <a:lnTo>
                    <a:pt x="249665" y="411312"/>
                  </a:lnTo>
                  <a:lnTo>
                    <a:pt x="249698" y="411252"/>
                  </a:lnTo>
                  <a:lnTo>
                    <a:pt x="249753" y="411207"/>
                  </a:lnTo>
                  <a:lnTo>
                    <a:pt x="249896" y="411078"/>
                  </a:lnTo>
                  <a:lnTo>
                    <a:pt x="250018" y="411013"/>
                  </a:lnTo>
                  <a:lnTo>
                    <a:pt x="250205" y="410915"/>
                  </a:lnTo>
                  <a:lnTo>
                    <a:pt x="250448" y="410813"/>
                  </a:lnTo>
                  <a:lnTo>
                    <a:pt x="250790" y="410739"/>
                  </a:lnTo>
                  <a:lnTo>
                    <a:pt x="251044" y="410641"/>
                  </a:lnTo>
                  <a:lnTo>
                    <a:pt x="251275" y="410596"/>
                  </a:lnTo>
                  <a:lnTo>
                    <a:pt x="251584" y="410625"/>
                  </a:lnTo>
                  <a:lnTo>
                    <a:pt x="251772" y="410608"/>
                  </a:lnTo>
                  <a:lnTo>
                    <a:pt x="252147" y="410323"/>
                  </a:lnTo>
                  <a:lnTo>
                    <a:pt x="252368" y="410033"/>
                  </a:lnTo>
                  <a:lnTo>
                    <a:pt x="252610" y="409827"/>
                  </a:lnTo>
                  <a:lnTo>
                    <a:pt x="253063" y="409308"/>
                  </a:lnTo>
                  <a:lnTo>
                    <a:pt x="253548" y="408909"/>
                  </a:lnTo>
                  <a:lnTo>
                    <a:pt x="253581" y="408875"/>
                  </a:lnTo>
                  <a:lnTo>
                    <a:pt x="253736" y="408659"/>
                  </a:lnTo>
                  <a:lnTo>
                    <a:pt x="253758" y="408596"/>
                  </a:lnTo>
                  <a:lnTo>
                    <a:pt x="253791" y="408518"/>
                  </a:lnTo>
                  <a:lnTo>
                    <a:pt x="253967" y="408355"/>
                  </a:lnTo>
                  <a:lnTo>
                    <a:pt x="254221" y="408158"/>
                  </a:lnTo>
                  <a:lnTo>
                    <a:pt x="254508" y="407989"/>
                  </a:lnTo>
                  <a:lnTo>
                    <a:pt x="254784" y="407909"/>
                  </a:lnTo>
                  <a:lnTo>
                    <a:pt x="254795" y="407904"/>
                  </a:lnTo>
                  <a:lnTo>
                    <a:pt x="254927" y="407753"/>
                  </a:lnTo>
                  <a:lnTo>
                    <a:pt x="255016" y="407619"/>
                  </a:lnTo>
                  <a:lnTo>
                    <a:pt x="255126" y="407372"/>
                  </a:lnTo>
                  <a:lnTo>
                    <a:pt x="255159" y="407305"/>
                  </a:lnTo>
                  <a:lnTo>
                    <a:pt x="255336" y="407193"/>
                  </a:lnTo>
                  <a:lnTo>
                    <a:pt x="255666" y="407041"/>
                  </a:lnTo>
                  <a:lnTo>
                    <a:pt x="255931" y="406866"/>
                  </a:lnTo>
                  <a:lnTo>
                    <a:pt x="256185" y="406603"/>
                  </a:lnTo>
                  <a:lnTo>
                    <a:pt x="256450" y="406353"/>
                  </a:lnTo>
                  <a:lnTo>
                    <a:pt x="256726" y="405995"/>
                  </a:lnTo>
                  <a:lnTo>
                    <a:pt x="257189" y="405557"/>
                  </a:lnTo>
                  <a:lnTo>
                    <a:pt x="257277" y="405372"/>
                  </a:lnTo>
                  <a:lnTo>
                    <a:pt x="257332" y="405186"/>
                  </a:lnTo>
                  <a:lnTo>
                    <a:pt x="257366" y="404934"/>
                  </a:lnTo>
                  <a:lnTo>
                    <a:pt x="257366" y="404850"/>
                  </a:lnTo>
                  <a:lnTo>
                    <a:pt x="257355" y="404601"/>
                  </a:lnTo>
                  <a:lnTo>
                    <a:pt x="257233" y="404295"/>
                  </a:lnTo>
                  <a:lnTo>
                    <a:pt x="256979" y="403988"/>
                  </a:lnTo>
                  <a:lnTo>
                    <a:pt x="256781" y="403829"/>
                  </a:lnTo>
                  <a:lnTo>
                    <a:pt x="256682" y="403748"/>
                  </a:lnTo>
                  <a:lnTo>
                    <a:pt x="256483" y="403628"/>
                  </a:lnTo>
                  <a:lnTo>
                    <a:pt x="256395" y="403507"/>
                  </a:lnTo>
                  <a:lnTo>
                    <a:pt x="256395" y="403405"/>
                  </a:lnTo>
                  <a:lnTo>
                    <a:pt x="256417" y="403320"/>
                  </a:lnTo>
                  <a:lnTo>
                    <a:pt x="256461" y="402996"/>
                  </a:lnTo>
                  <a:lnTo>
                    <a:pt x="256472" y="402935"/>
                  </a:lnTo>
                  <a:lnTo>
                    <a:pt x="256604" y="402758"/>
                  </a:lnTo>
                  <a:lnTo>
                    <a:pt x="256946" y="402554"/>
                  </a:lnTo>
                  <a:lnTo>
                    <a:pt x="257057" y="402445"/>
                  </a:lnTo>
                  <a:lnTo>
                    <a:pt x="257068" y="402349"/>
                  </a:lnTo>
                  <a:lnTo>
                    <a:pt x="257057" y="402272"/>
                  </a:lnTo>
                  <a:lnTo>
                    <a:pt x="257002" y="402013"/>
                  </a:lnTo>
                  <a:lnTo>
                    <a:pt x="256957" y="401808"/>
                  </a:lnTo>
                  <a:lnTo>
                    <a:pt x="256924" y="401640"/>
                  </a:lnTo>
                  <a:lnTo>
                    <a:pt x="256858" y="401318"/>
                  </a:lnTo>
                  <a:lnTo>
                    <a:pt x="256803" y="401179"/>
                  </a:lnTo>
                  <a:lnTo>
                    <a:pt x="256638" y="400911"/>
                  </a:lnTo>
                  <a:lnTo>
                    <a:pt x="256582" y="400695"/>
                  </a:lnTo>
                  <a:lnTo>
                    <a:pt x="256527" y="400493"/>
                  </a:lnTo>
                  <a:lnTo>
                    <a:pt x="256483" y="400406"/>
                  </a:lnTo>
                  <a:lnTo>
                    <a:pt x="256152" y="399957"/>
                  </a:lnTo>
                  <a:lnTo>
                    <a:pt x="256064" y="399715"/>
                  </a:lnTo>
                  <a:lnTo>
                    <a:pt x="256053" y="399532"/>
                  </a:lnTo>
                  <a:lnTo>
                    <a:pt x="256031" y="399073"/>
                  </a:lnTo>
                  <a:lnTo>
                    <a:pt x="255810" y="398708"/>
                  </a:lnTo>
                  <a:lnTo>
                    <a:pt x="255755" y="398615"/>
                  </a:lnTo>
                  <a:lnTo>
                    <a:pt x="255666" y="398134"/>
                  </a:lnTo>
                  <a:lnTo>
                    <a:pt x="255600" y="397757"/>
                  </a:lnTo>
                  <a:lnTo>
                    <a:pt x="255490" y="397065"/>
                  </a:lnTo>
                  <a:lnTo>
                    <a:pt x="255225" y="396582"/>
                  </a:lnTo>
                  <a:lnTo>
                    <a:pt x="254994" y="396262"/>
                  </a:lnTo>
                  <a:lnTo>
                    <a:pt x="254806" y="395972"/>
                  </a:lnTo>
                  <a:lnTo>
                    <a:pt x="254707" y="395650"/>
                  </a:lnTo>
                  <a:lnTo>
                    <a:pt x="254696" y="395279"/>
                  </a:lnTo>
                  <a:lnTo>
                    <a:pt x="254718" y="394926"/>
                  </a:lnTo>
                  <a:lnTo>
                    <a:pt x="254696" y="394524"/>
                  </a:lnTo>
                  <a:lnTo>
                    <a:pt x="254674" y="394477"/>
                  </a:lnTo>
                  <a:lnTo>
                    <a:pt x="254475" y="393781"/>
                  </a:lnTo>
                  <a:lnTo>
                    <a:pt x="254321" y="393548"/>
                  </a:lnTo>
                  <a:lnTo>
                    <a:pt x="253703" y="393212"/>
                  </a:lnTo>
                  <a:lnTo>
                    <a:pt x="253427" y="392897"/>
                  </a:lnTo>
                  <a:lnTo>
                    <a:pt x="253085" y="392503"/>
                  </a:lnTo>
                  <a:lnTo>
                    <a:pt x="252853" y="392289"/>
                  </a:lnTo>
                  <a:lnTo>
                    <a:pt x="252599" y="392172"/>
                  </a:lnTo>
                  <a:lnTo>
                    <a:pt x="252312" y="392008"/>
                  </a:lnTo>
                  <a:lnTo>
                    <a:pt x="252246" y="391933"/>
                  </a:lnTo>
                  <a:lnTo>
                    <a:pt x="252246" y="391881"/>
                  </a:lnTo>
                  <a:lnTo>
                    <a:pt x="252246" y="391826"/>
                  </a:lnTo>
                  <a:lnTo>
                    <a:pt x="252346" y="391680"/>
                  </a:lnTo>
                  <a:lnTo>
                    <a:pt x="252489" y="391436"/>
                  </a:lnTo>
                  <a:lnTo>
                    <a:pt x="252610" y="391061"/>
                  </a:lnTo>
                  <a:lnTo>
                    <a:pt x="252699" y="390502"/>
                  </a:lnTo>
                  <a:lnTo>
                    <a:pt x="252710" y="390139"/>
                  </a:lnTo>
                  <a:lnTo>
                    <a:pt x="252688" y="390002"/>
                  </a:lnTo>
                  <a:lnTo>
                    <a:pt x="252621" y="389884"/>
                  </a:lnTo>
                  <a:lnTo>
                    <a:pt x="252511" y="389677"/>
                  </a:lnTo>
                  <a:lnTo>
                    <a:pt x="252268" y="389508"/>
                  </a:lnTo>
                  <a:lnTo>
                    <a:pt x="252037" y="389326"/>
                  </a:lnTo>
                  <a:lnTo>
                    <a:pt x="251364" y="389030"/>
                  </a:lnTo>
                  <a:lnTo>
                    <a:pt x="251044" y="388727"/>
                  </a:lnTo>
                  <a:lnTo>
                    <a:pt x="250966" y="388572"/>
                  </a:lnTo>
                  <a:lnTo>
                    <a:pt x="251066" y="388394"/>
                  </a:lnTo>
                  <a:lnTo>
                    <a:pt x="251143" y="388171"/>
                  </a:lnTo>
                  <a:lnTo>
                    <a:pt x="251176" y="388022"/>
                  </a:lnTo>
                  <a:lnTo>
                    <a:pt x="251088" y="387677"/>
                  </a:lnTo>
                  <a:lnTo>
                    <a:pt x="251088" y="387389"/>
                  </a:lnTo>
                  <a:lnTo>
                    <a:pt x="250900" y="387071"/>
                  </a:lnTo>
                  <a:lnTo>
                    <a:pt x="250900" y="386839"/>
                  </a:lnTo>
                  <a:lnTo>
                    <a:pt x="251264" y="386133"/>
                  </a:lnTo>
                  <a:lnTo>
                    <a:pt x="251286" y="386083"/>
                  </a:lnTo>
                  <a:lnTo>
                    <a:pt x="251297" y="385966"/>
                  </a:lnTo>
                  <a:lnTo>
                    <a:pt x="251209" y="385821"/>
                  </a:lnTo>
                  <a:lnTo>
                    <a:pt x="251000" y="385364"/>
                  </a:lnTo>
                  <a:lnTo>
                    <a:pt x="250978" y="385204"/>
                  </a:lnTo>
                  <a:lnTo>
                    <a:pt x="250878" y="385106"/>
                  </a:lnTo>
                  <a:lnTo>
                    <a:pt x="250536" y="384957"/>
                  </a:lnTo>
                  <a:lnTo>
                    <a:pt x="250282" y="384643"/>
                  </a:lnTo>
                  <a:lnTo>
                    <a:pt x="250227" y="384377"/>
                  </a:lnTo>
                  <a:lnTo>
                    <a:pt x="250371" y="383785"/>
                  </a:lnTo>
                  <a:lnTo>
                    <a:pt x="250293" y="383420"/>
                  </a:lnTo>
                  <a:lnTo>
                    <a:pt x="250227" y="383107"/>
                  </a:lnTo>
                  <a:lnTo>
                    <a:pt x="250282" y="382989"/>
                  </a:lnTo>
                  <a:lnTo>
                    <a:pt x="250360" y="382818"/>
                  </a:lnTo>
                  <a:lnTo>
                    <a:pt x="250713" y="382575"/>
                  </a:lnTo>
                  <a:lnTo>
                    <a:pt x="250801" y="382335"/>
                  </a:lnTo>
                  <a:lnTo>
                    <a:pt x="250878" y="381947"/>
                  </a:lnTo>
                  <a:lnTo>
                    <a:pt x="250966" y="381732"/>
                  </a:lnTo>
                  <a:lnTo>
                    <a:pt x="251055" y="381508"/>
                  </a:lnTo>
                  <a:lnTo>
                    <a:pt x="251275" y="381100"/>
                  </a:lnTo>
                  <a:lnTo>
                    <a:pt x="251342" y="381002"/>
                  </a:lnTo>
                  <a:lnTo>
                    <a:pt x="251397" y="380920"/>
                  </a:lnTo>
                  <a:lnTo>
                    <a:pt x="251319" y="380612"/>
                  </a:lnTo>
                  <a:lnTo>
                    <a:pt x="251022" y="379994"/>
                  </a:lnTo>
                  <a:lnTo>
                    <a:pt x="250956" y="379562"/>
                  </a:lnTo>
                  <a:lnTo>
                    <a:pt x="251044" y="379151"/>
                  </a:lnTo>
                  <a:lnTo>
                    <a:pt x="251165" y="378864"/>
                  </a:lnTo>
                  <a:lnTo>
                    <a:pt x="251242" y="378644"/>
                  </a:lnTo>
                  <a:lnTo>
                    <a:pt x="251364" y="378348"/>
                  </a:lnTo>
                  <a:lnTo>
                    <a:pt x="251419" y="378164"/>
                  </a:lnTo>
                  <a:lnTo>
                    <a:pt x="251430" y="378086"/>
                  </a:lnTo>
                  <a:lnTo>
                    <a:pt x="251529" y="377840"/>
                  </a:lnTo>
                  <a:lnTo>
                    <a:pt x="251662" y="377687"/>
                  </a:lnTo>
                  <a:lnTo>
                    <a:pt x="251838" y="377633"/>
                  </a:lnTo>
                  <a:lnTo>
                    <a:pt x="252070" y="377562"/>
                  </a:lnTo>
                  <a:lnTo>
                    <a:pt x="252324" y="377519"/>
                  </a:lnTo>
                  <a:lnTo>
                    <a:pt x="252710" y="377478"/>
                  </a:lnTo>
                  <a:lnTo>
                    <a:pt x="252975" y="377491"/>
                  </a:lnTo>
                  <a:lnTo>
                    <a:pt x="253306" y="377457"/>
                  </a:lnTo>
                  <a:lnTo>
                    <a:pt x="253482" y="377530"/>
                  </a:lnTo>
                  <a:lnTo>
                    <a:pt x="253736" y="377558"/>
                  </a:lnTo>
                  <a:lnTo>
                    <a:pt x="253956" y="377521"/>
                  </a:lnTo>
                  <a:lnTo>
                    <a:pt x="254232" y="377603"/>
                  </a:lnTo>
                  <a:lnTo>
                    <a:pt x="254442" y="377727"/>
                  </a:lnTo>
                  <a:lnTo>
                    <a:pt x="254552" y="377703"/>
                  </a:lnTo>
                  <a:lnTo>
                    <a:pt x="254618" y="377688"/>
                  </a:lnTo>
                  <a:lnTo>
                    <a:pt x="254663" y="377680"/>
                  </a:lnTo>
                  <a:lnTo>
                    <a:pt x="254707" y="377676"/>
                  </a:lnTo>
                  <a:lnTo>
                    <a:pt x="254806" y="377667"/>
                  </a:lnTo>
                  <a:lnTo>
                    <a:pt x="254949" y="377655"/>
                  </a:lnTo>
                  <a:lnTo>
                    <a:pt x="255148" y="377637"/>
                  </a:lnTo>
                  <a:lnTo>
                    <a:pt x="255545" y="377525"/>
                  </a:lnTo>
                  <a:lnTo>
                    <a:pt x="255898" y="377541"/>
                  </a:lnTo>
                  <a:lnTo>
                    <a:pt x="256042" y="377568"/>
                  </a:lnTo>
                  <a:lnTo>
                    <a:pt x="256317" y="377620"/>
                  </a:lnTo>
                  <a:lnTo>
                    <a:pt x="256461" y="377671"/>
                  </a:lnTo>
                  <a:lnTo>
                    <a:pt x="256593" y="377770"/>
                  </a:lnTo>
                  <a:lnTo>
                    <a:pt x="256638" y="377784"/>
                  </a:lnTo>
                  <a:lnTo>
                    <a:pt x="256737" y="377758"/>
                  </a:lnTo>
                  <a:lnTo>
                    <a:pt x="256935" y="377705"/>
                  </a:lnTo>
                  <a:lnTo>
                    <a:pt x="257024" y="377697"/>
                  </a:lnTo>
                  <a:lnTo>
                    <a:pt x="257586" y="377820"/>
                  </a:lnTo>
                  <a:lnTo>
                    <a:pt x="257741" y="377852"/>
                  </a:lnTo>
                  <a:lnTo>
                    <a:pt x="257939" y="377866"/>
                  </a:lnTo>
                  <a:lnTo>
                    <a:pt x="258127" y="377841"/>
                  </a:lnTo>
                  <a:lnTo>
                    <a:pt x="258502" y="377740"/>
                  </a:lnTo>
                  <a:lnTo>
                    <a:pt x="258778" y="377463"/>
                  </a:lnTo>
                  <a:lnTo>
                    <a:pt x="259440" y="376967"/>
                  </a:lnTo>
                  <a:lnTo>
                    <a:pt x="259495" y="376927"/>
                  </a:lnTo>
                  <a:lnTo>
                    <a:pt x="259572" y="376851"/>
                  </a:lnTo>
                  <a:lnTo>
                    <a:pt x="259650" y="376720"/>
                  </a:lnTo>
                  <a:lnTo>
                    <a:pt x="259660" y="376701"/>
                  </a:lnTo>
                  <a:lnTo>
                    <a:pt x="259660" y="376673"/>
                  </a:lnTo>
                  <a:lnTo>
                    <a:pt x="259638" y="376506"/>
                  </a:lnTo>
                  <a:lnTo>
                    <a:pt x="259650" y="376107"/>
                  </a:lnTo>
                  <a:lnTo>
                    <a:pt x="259672" y="375738"/>
                  </a:lnTo>
                  <a:lnTo>
                    <a:pt x="259672" y="375670"/>
                  </a:lnTo>
                  <a:lnTo>
                    <a:pt x="259705" y="375598"/>
                  </a:lnTo>
                  <a:lnTo>
                    <a:pt x="259793" y="375543"/>
                  </a:lnTo>
                  <a:lnTo>
                    <a:pt x="259992" y="375543"/>
                  </a:lnTo>
                  <a:lnTo>
                    <a:pt x="261227" y="376381"/>
                  </a:lnTo>
                  <a:lnTo>
                    <a:pt x="261448" y="376386"/>
                  </a:lnTo>
                  <a:lnTo>
                    <a:pt x="261922" y="375777"/>
                  </a:lnTo>
                  <a:lnTo>
                    <a:pt x="262595" y="375377"/>
                  </a:lnTo>
                  <a:lnTo>
                    <a:pt x="262739" y="375343"/>
                  </a:lnTo>
                  <a:lnTo>
                    <a:pt x="263125" y="375317"/>
                  </a:lnTo>
                  <a:lnTo>
                    <a:pt x="263423" y="375187"/>
                  </a:lnTo>
                  <a:lnTo>
                    <a:pt x="263599" y="375131"/>
                  </a:lnTo>
                  <a:lnTo>
                    <a:pt x="263996" y="375091"/>
                  </a:lnTo>
                  <a:lnTo>
                    <a:pt x="264184" y="375106"/>
                  </a:lnTo>
                  <a:lnTo>
                    <a:pt x="264559" y="375134"/>
                  </a:lnTo>
                  <a:lnTo>
                    <a:pt x="264747" y="375131"/>
                  </a:lnTo>
                  <a:lnTo>
                    <a:pt x="264868" y="375102"/>
                  </a:lnTo>
                  <a:lnTo>
                    <a:pt x="265001" y="374981"/>
                  </a:lnTo>
                  <a:lnTo>
                    <a:pt x="265155" y="374933"/>
                  </a:lnTo>
                  <a:lnTo>
                    <a:pt x="265298" y="374937"/>
                  </a:lnTo>
                  <a:lnTo>
                    <a:pt x="265497" y="374970"/>
                  </a:lnTo>
                  <a:lnTo>
                    <a:pt x="265618" y="375033"/>
                  </a:lnTo>
                  <a:lnTo>
                    <a:pt x="265629" y="375046"/>
                  </a:lnTo>
                  <a:lnTo>
                    <a:pt x="265894" y="375160"/>
                  </a:lnTo>
                  <a:lnTo>
                    <a:pt x="266258" y="375201"/>
                  </a:lnTo>
                  <a:lnTo>
                    <a:pt x="266523" y="375300"/>
                  </a:lnTo>
                  <a:lnTo>
                    <a:pt x="266832" y="375323"/>
                  </a:lnTo>
                  <a:lnTo>
                    <a:pt x="266942" y="375359"/>
                  </a:lnTo>
                  <a:lnTo>
                    <a:pt x="267053" y="375497"/>
                  </a:lnTo>
                  <a:lnTo>
                    <a:pt x="267130" y="375720"/>
                  </a:lnTo>
                  <a:lnTo>
                    <a:pt x="267240" y="375859"/>
                  </a:lnTo>
                  <a:lnTo>
                    <a:pt x="267649" y="376045"/>
                  </a:lnTo>
                  <a:lnTo>
                    <a:pt x="267869" y="376244"/>
                  </a:lnTo>
                  <a:lnTo>
                    <a:pt x="268266" y="376691"/>
                  </a:lnTo>
                  <a:lnTo>
                    <a:pt x="268310" y="376744"/>
                  </a:lnTo>
                  <a:lnTo>
                    <a:pt x="268531" y="376938"/>
                  </a:lnTo>
                  <a:lnTo>
                    <a:pt x="268664" y="377028"/>
                  </a:lnTo>
                  <a:lnTo>
                    <a:pt x="268840" y="377114"/>
                  </a:lnTo>
                  <a:lnTo>
                    <a:pt x="268950" y="377164"/>
                  </a:lnTo>
                  <a:lnTo>
                    <a:pt x="269028" y="377203"/>
                  </a:lnTo>
                  <a:lnTo>
                    <a:pt x="269237" y="377380"/>
                  </a:lnTo>
                  <a:lnTo>
                    <a:pt x="269359" y="377555"/>
                  </a:lnTo>
                  <a:lnTo>
                    <a:pt x="269447" y="377706"/>
                  </a:lnTo>
                  <a:lnTo>
                    <a:pt x="269557" y="377808"/>
                  </a:lnTo>
                  <a:lnTo>
                    <a:pt x="269932" y="377998"/>
                  </a:lnTo>
                  <a:lnTo>
                    <a:pt x="270186" y="378236"/>
                  </a:lnTo>
                  <a:lnTo>
                    <a:pt x="270561" y="378458"/>
                  </a:lnTo>
                  <a:lnTo>
                    <a:pt x="270892" y="378554"/>
                  </a:lnTo>
                  <a:lnTo>
                    <a:pt x="271190" y="378590"/>
                  </a:lnTo>
                  <a:lnTo>
                    <a:pt x="271422" y="378577"/>
                  </a:lnTo>
                  <a:lnTo>
                    <a:pt x="271631" y="378489"/>
                  </a:lnTo>
                  <a:lnTo>
                    <a:pt x="271863" y="378477"/>
                  </a:lnTo>
                  <a:lnTo>
                    <a:pt x="272293" y="378585"/>
                  </a:lnTo>
                  <a:lnTo>
                    <a:pt x="272580" y="378659"/>
                  </a:lnTo>
                  <a:lnTo>
                    <a:pt x="272779" y="378827"/>
                  </a:lnTo>
                  <a:lnTo>
                    <a:pt x="273154" y="379634"/>
                  </a:lnTo>
                  <a:lnTo>
                    <a:pt x="273430" y="380343"/>
                  </a:lnTo>
                  <a:lnTo>
                    <a:pt x="273507" y="380782"/>
                  </a:lnTo>
                  <a:lnTo>
                    <a:pt x="274125" y="381381"/>
                  </a:lnTo>
                  <a:lnTo>
                    <a:pt x="274522" y="381723"/>
                  </a:lnTo>
                  <a:lnTo>
                    <a:pt x="274610" y="382035"/>
                  </a:lnTo>
                  <a:lnTo>
                    <a:pt x="274787" y="382402"/>
                  </a:lnTo>
                  <a:lnTo>
                    <a:pt x="275030" y="382822"/>
                  </a:lnTo>
                  <a:lnTo>
                    <a:pt x="275250" y="383260"/>
                  </a:lnTo>
                  <a:lnTo>
                    <a:pt x="275548" y="383735"/>
                  </a:lnTo>
                  <a:lnTo>
                    <a:pt x="275791" y="383933"/>
                  </a:lnTo>
                  <a:lnTo>
                    <a:pt x="276067" y="383992"/>
                  </a:lnTo>
                  <a:lnTo>
                    <a:pt x="276398" y="383992"/>
                  </a:lnTo>
                  <a:lnTo>
                    <a:pt x="276795" y="384161"/>
                  </a:lnTo>
                  <a:lnTo>
                    <a:pt x="277347" y="384532"/>
                  </a:lnTo>
                  <a:lnTo>
                    <a:pt x="278119" y="384851"/>
                  </a:lnTo>
                  <a:lnTo>
                    <a:pt x="278648" y="385068"/>
                  </a:lnTo>
                  <a:lnTo>
                    <a:pt x="279068" y="385121"/>
                  </a:lnTo>
                  <a:lnTo>
                    <a:pt x="279487" y="385395"/>
                  </a:lnTo>
                  <a:lnTo>
                    <a:pt x="279972" y="385626"/>
                  </a:lnTo>
                  <a:lnTo>
                    <a:pt x="280028" y="385673"/>
                  </a:lnTo>
                  <a:lnTo>
                    <a:pt x="280292" y="385918"/>
                  </a:lnTo>
                  <a:lnTo>
                    <a:pt x="280612" y="386253"/>
                  </a:lnTo>
                  <a:lnTo>
                    <a:pt x="280866" y="386611"/>
                  </a:lnTo>
                  <a:lnTo>
                    <a:pt x="281065" y="386917"/>
                  </a:lnTo>
                  <a:lnTo>
                    <a:pt x="281208" y="387213"/>
                  </a:lnTo>
                  <a:lnTo>
                    <a:pt x="281263" y="387488"/>
                  </a:lnTo>
                  <a:lnTo>
                    <a:pt x="281263" y="387745"/>
                  </a:lnTo>
                  <a:lnTo>
                    <a:pt x="281329" y="388135"/>
                  </a:lnTo>
                  <a:lnTo>
                    <a:pt x="281296" y="388250"/>
                  </a:lnTo>
                  <a:lnTo>
                    <a:pt x="281252" y="388398"/>
                  </a:lnTo>
                  <a:lnTo>
                    <a:pt x="281175" y="388799"/>
                  </a:lnTo>
                  <a:lnTo>
                    <a:pt x="281186" y="389056"/>
                  </a:lnTo>
                  <a:lnTo>
                    <a:pt x="281296" y="389276"/>
                  </a:lnTo>
                  <a:lnTo>
                    <a:pt x="281539" y="389476"/>
                  </a:lnTo>
                  <a:lnTo>
                    <a:pt x="281716" y="389527"/>
                  </a:lnTo>
                  <a:lnTo>
                    <a:pt x="282157" y="389578"/>
                  </a:lnTo>
                  <a:lnTo>
                    <a:pt x="282510" y="389393"/>
                  </a:lnTo>
                  <a:lnTo>
                    <a:pt x="282676" y="389248"/>
                  </a:lnTo>
                  <a:lnTo>
                    <a:pt x="282797" y="389141"/>
                  </a:lnTo>
                  <a:lnTo>
                    <a:pt x="282929" y="389081"/>
                  </a:lnTo>
                  <a:lnTo>
                    <a:pt x="283249" y="389218"/>
                  </a:lnTo>
                  <a:lnTo>
                    <a:pt x="283481" y="389223"/>
                  </a:lnTo>
                  <a:lnTo>
                    <a:pt x="283724" y="389176"/>
                  </a:lnTo>
                  <a:lnTo>
                    <a:pt x="283900" y="389141"/>
                  </a:lnTo>
                  <a:lnTo>
                    <a:pt x="283966" y="389078"/>
                  </a:lnTo>
                  <a:lnTo>
                    <a:pt x="283999" y="388980"/>
                  </a:lnTo>
                  <a:lnTo>
                    <a:pt x="284088" y="388775"/>
                  </a:lnTo>
                  <a:lnTo>
                    <a:pt x="284154" y="388637"/>
                  </a:lnTo>
                  <a:lnTo>
                    <a:pt x="284231" y="388509"/>
                  </a:lnTo>
                  <a:lnTo>
                    <a:pt x="284264" y="388387"/>
                  </a:lnTo>
                  <a:lnTo>
                    <a:pt x="284297" y="388239"/>
                  </a:lnTo>
                  <a:lnTo>
                    <a:pt x="284297" y="388029"/>
                  </a:lnTo>
                  <a:lnTo>
                    <a:pt x="284308" y="387854"/>
                  </a:lnTo>
                  <a:lnTo>
                    <a:pt x="284308" y="387775"/>
                  </a:lnTo>
                  <a:lnTo>
                    <a:pt x="284319" y="387627"/>
                  </a:lnTo>
                  <a:lnTo>
                    <a:pt x="284330" y="387433"/>
                  </a:lnTo>
                  <a:lnTo>
                    <a:pt x="284352" y="387286"/>
                  </a:lnTo>
                  <a:lnTo>
                    <a:pt x="284397" y="387093"/>
                  </a:lnTo>
                  <a:lnTo>
                    <a:pt x="284397" y="386764"/>
                  </a:lnTo>
                  <a:lnTo>
                    <a:pt x="284386" y="386453"/>
                  </a:lnTo>
                  <a:lnTo>
                    <a:pt x="284408" y="386187"/>
                  </a:lnTo>
                  <a:lnTo>
                    <a:pt x="284441" y="386067"/>
                  </a:lnTo>
                  <a:lnTo>
                    <a:pt x="284474" y="385923"/>
                  </a:lnTo>
                  <a:lnTo>
                    <a:pt x="284474" y="385720"/>
                  </a:lnTo>
                  <a:lnTo>
                    <a:pt x="284419" y="385441"/>
                  </a:lnTo>
                  <a:lnTo>
                    <a:pt x="284352" y="385034"/>
                  </a:lnTo>
                  <a:lnTo>
                    <a:pt x="284364" y="384826"/>
                  </a:lnTo>
                  <a:lnTo>
                    <a:pt x="284297" y="384546"/>
                  </a:lnTo>
                  <a:lnTo>
                    <a:pt x="284077" y="384311"/>
                  </a:lnTo>
                  <a:lnTo>
                    <a:pt x="283911" y="384005"/>
                  </a:lnTo>
                  <a:lnTo>
                    <a:pt x="283867" y="383652"/>
                  </a:lnTo>
                  <a:lnTo>
                    <a:pt x="283713" y="383322"/>
                  </a:lnTo>
                  <a:lnTo>
                    <a:pt x="283713" y="383322"/>
                  </a:lnTo>
                  <a:lnTo>
                    <a:pt x="283790" y="383155"/>
                  </a:lnTo>
                  <a:lnTo>
                    <a:pt x="283801" y="383145"/>
                  </a:lnTo>
                  <a:lnTo>
                    <a:pt x="283823" y="383014"/>
                  </a:lnTo>
                  <a:lnTo>
                    <a:pt x="283812" y="382941"/>
                  </a:lnTo>
                  <a:lnTo>
                    <a:pt x="283779" y="382865"/>
                  </a:lnTo>
                  <a:lnTo>
                    <a:pt x="283724" y="382761"/>
                  </a:lnTo>
                  <a:lnTo>
                    <a:pt x="283757" y="382572"/>
                  </a:lnTo>
                  <a:lnTo>
                    <a:pt x="283724" y="382422"/>
                  </a:lnTo>
                  <a:lnTo>
                    <a:pt x="283679" y="382310"/>
                  </a:lnTo>
                  <a:lnTo>
                    <a:pt x="283569" y="382109"/>
                  </a:lnTo>
                  <a:lnTo>
                    <a:pt x="283547" y="382019"/>
                  </a:lnTo>
                  <a:lnTo>
                    <a:pt x="283558" y="381999"/>
                  </a:lnTo>
                  <a:lnTo>
                    <a:pt x="283558" y="381906"/>
                  </a:lnTo>
                  <a:lnTo>
                    <a:pt x="283514" y="381819"/>
                  </a:lnTo>
                  <a:lnTo>
                    <a:pt x="283282" y="381667"/>
                  </a:lnTo>
                  <a:lnTo>
                    <a:pt x="283084" y="381424"/>
                  </a:lnTo>
                  <a:lnTo>
                    <a:pt x="282973" y="381325"/>
                  </a:lnTo>
                  <a:lnTo>
                    <a:pt x="282852" y="381261"/>
                  </a:lnTo>
                  <a:lnTo>
                    <a:pt x="282576" y="381213"/>
                  </a:lnTo>
                  <a:lnTo>
                    <a:pt x="282444" y="381148"/>
                  </a:lnTo>
                  <a:lnTo>
                    <a:pt x="282201" y="380869"/>
                  </a:lnTo>
                  <a:lnTo>
                    <a:pt x="282002" y="380559"/>
                  </a:lnTo>
                  <a:lnTo>
                    <a:pt x="281407" y="380271"/>
                  </a:lnTo>
                  <a:lnTo>
                    <a:pt x="281241" y="380133"/>
                  </a:lnTo>
                  <a:lnTo>
                    <a:pt x="281175" y="380017"/>
                  </a:lnTo>
                  <a:lnTo>
                    <a:pt x="281208" y="379905"/>
                  </a:lnTo>
                  <a:lnTo>
                    <a:pt x="281351" y="379704"/>
                  </a:lnTo>
                  <a:lnTo>
                    <a:pt x="281407" y="379586"/>
                  </a:lnTo>
                  <a:lnTo>
                    <a:pt x="281407" y="379465"/>
                  </a:lnTo>
                  <a:lnTo>
                    <a:pt x="281329" y="379214"/>
                  </a:lnTo>
                  <a:lnTo>
                    <a:pt x="281307" y="379073"/>
                  </a:lnTo>
                  <a:lnTo>
                    <a:pt x="281318" y="378909"/>
                  </a:lnTo>
                  <a:lnTo>
                    <a:pt x="281363" y="378703"/>
                  </a:lnTo>
                  <a:lnTo>
                    <a:pt x="281451" y="378582"/>
                  </a:lnTo>
                  <a:lnTo>
                    <a:pt x="281627" y="378426"/>
                  </a:lnTo>
                  <a:lnTo>
                    <a:pt x="281760" y="378357"/>
                  </a:lnTo>
                  <a:lnTo>
                    <a:pt x="282002" y="378193"/>
                  </a:lnTo>
                  <a:lnTo>
                    <a:pt x="282091" y="378102"/>
                  </a:lnTo>
                  <a:lnTo>
                    <a:pt x="282135" y="377880"/>
                  </a:lnTo>
                  <a:lnTo>
                    <a:pt x="282234" y="377555"/>
                  </a:lnTo>
                  <a:lnTo>
                    <a:pt x="282311" y="377398"/>
                  </a:lnTo>
                  <a:lnTo>
                    <a:pt x="282367" y="377119"/>
                  </a:lnTo>
                  <a:lnTo>
                    <a:pt x="282344" y="376786"/>
                  </a:lnTo>
                  <a:lnTo>
                    <a:pt x="282389" y="376329"/>
                  </a:lnTo>
                  <a:lnTo>
                    <a:pt x="282422" y="376134"/>
                  </a:lnTo>
                  <a:lnTo>
                    <a:pt x="282433" y="375819"/>
                  </a:lnTo>
                  <a:lnTo>
                    <a:pt x="282389" y="375475"/>
                  </a:lnTo>
                  <a:lnTo>
                    <a:pt x="282356" y="375345"/>
                  </a:lnTo>
                  <a:lnTo>
                    <a:pt x="282234" y="375052"/>
                  </a:lnTo>
                  <a:lnTo>
                    <a:pt x="282223" y="374982"/>
                  </a:lnTo>
                  <a:lnTo>
                    <a:pt x="282146" y="374524"/>
                  </a:lnTo>
                  <a:lnTo>
                    <a:pt x="282135" y="374229"/>
                  </a:lnTo>
                  <a:lnTo>
                    <a:pt x="282168" y="373905"/>
                  </a:lnTo>
                  <a:lnTo>
                    <a:pt x="282124" y="373775"/>
                  </a:lnTo>
                  <a:lnTo>
                    <a:pt x="282124" y="373764"/>
                  </a:lnTo>
                  <a:lnTo>
                    <a:pt x="281936" y="373599"/>
                  </a:lnTo>
                  <a:lnTo>
                    <a:pt x="281837" y="373546"/>
                  </a:lnTo>
                  <a:lnTo>
                    <a:pt x="281760" y="373546"/>
                  </a:lnTo>
                  <a:lnTo>
                    <a:pt x="281672" y="373568"/>
                  </a:lnTo>
                  <a:lnTo>
                    <a:pt x="281462" y="373721"/>
                  </a:lnTo>
                  <a:lnTo>
                    <a:pt x="281329" y="373760"/>
                  </a:lnTo>
                  <a:lnTo>
                    <a:pt x="281219" y="373749"/>
                  </a:lnTo>
                  <a:lnTo>
                    <a:pt x="281065" y="373670"/>
                  </a:lnTo>
                  <a:lnTo>
                    <a:pt x="280800" y="373670"/>
                  </a:lnTo>
                  <a:lnTo>
                    <a:pt x="280535" y="373738"/>
                  </a:lnTo>
                  <a:lnTo>
                    <a:pt x="280403" y="373749"/>
                  </a:lnTo>
                  <a:lnTo>
                    <a:pt x="280336" y="373738"/>
                  </a:lnTo>
                  <a:lnTo>
                    <a:pt x="280259" y="373693"/>
                  </a:lnTo>
                  <a:lnTo>
                    <a:pt x="280204" y="373608"/>
                  </a:lnTo>
                  <a:lnTo>
                    <a:pt x="280259" y="373371"/>
                  </a:lnTo>
                  <a:lnTo>
                    <a:pt x="280237" y="373275"/>
                  </a:lnTo>
                  <a:lnTo>
                    <a:pt x="280204" y="373194"/>
                  </a:lnTo>
                  <a:lnTo>
                    <a:pt x="279983" y="372951"/>
                  </a:lnTo>
                  <a:lnTo>
                    <a:pt x="279763" y="372804"/>
                  </a:lnTo>
                  <a:lnTo>
                    <a:pt x="279697" y="372706"/>
                  </a:lnTo>
                  <a:lnTo>
                    <a:pt x="279719" y="372545"/>
                  </a:lnTo>
                  <a:lnTo>
                    <a:pt x="279829" y="372301"/>
                  </a:lnTo>
                  <a:lnTo>
                    <a:pt x="279873" y="372116"/>
                  </a:lnTo>
                  <a:lnTo>
                    <a:pt x="279862" y="371987"/>
                  </a:lnTo>
                  <a:lnTo>
                    <a:pt x="279829" y="371866"/>
                  </a:lnTo>
                  <a:lnTo>
                    <a:pt x="279752" y="371739"/>
                  </a:lnTo>
                  <a:lnTo>
                    <a:pt x="279719" y="371702"/>
                  </a:lnTo>
                  <a:lnTo>
                    <a:pt x="279906" y="371767"/>
                  </a:lnTo>
                  <a:lnTo>
                    <a:pt x="280006" y="371761"/>
                  </a:lnTo>
                  <a:lnTo>
                    <a:pt x="280083" y="371776"/>
                  </a:lnTo>
                  <a:lnTo>
                    <a:pt x="280204" y="371857"/>
                  </a:lnTo>
                  <a:lnTo>
                    <a:pt x="280392" y="371928"/>
                  </a:lnTo>
                  <a:lnTo>
                    <a:pt x="280712" y="371883"/>
                  </a:lnTo>
                  <a:lnTo>
                    <a:pt x="280987" y="371880"/>
                  </a:lnTo>
                  <a:lnTo>
                    <a:pt x="281076" y="371857"/>
                  </a:lnTo>
                  <a:lnTo>
                    <a:pt x="281164" y="371790"/>
                  </a:lnTo>
                  <a:lnTo>
                    <a:pt x="281208" y="371742"/>
                  </a:lnTo>
                  <a:lnTo>
                    <a:pt x="281363" y="371477"/>
                  </a:lnTo>
                  <a:lnTo>
                    <a:pt x="281495" y="371149"/>
                  </a:lnTo>
                  <a:lnTo>
                    <a:pt x="281727" y="370860"/>
                  </a:lnTo>
                  <a:lnTo>
                    <a:pt x="281826" y="370687"/>
                  </a:lnTo>
                  <a:lnTo>
                    <a:pt x="281870" y="370485"/>
                  </a:lnTo>
                  <a:lnTo>
                    <a:pt x="281936" y="369929"/>
                  </a:lnTo>
                  <a:lnTo>
                    <a:pt x="281914" y="369726"/>
                  </a:lnTo>
                  <a:lnTo>
                    <a:pt x="281914" y="369393"/>
                  </a:lnTo>
                  <a:lnTo>
                    <a:pt x="282002" y="368984"/>
                  </a:lnTo>
                  <a:lnTo>
                    <a:pt x="282124" y="368643"/>
                  </a:lnTo>
                  <a:lnTo>
                    <a:pt x="282245" y="368528"/>
                  </a:lnTo>
                  <a:lnTo>
                    <a:pt x="282466" y="368240"/>
                  </a:lnTo>
                  <a:lnTo>
                    <a:pt x="282620" y="367901"/>
                  </a:lnTo>
                  <a:lnTo>
                    <a:pt x="282631" y="367706"/>
                  </a:lnTo>
                  <a:lnTo>
                    <a:pt x="282653" y="367467"/>
                  </a:lnTo>
                  <a:lnTo>
                    <a:pt x="282676" y="367354"/>
                  </a:lnTo>
                  <a:lnTo>
                    <a:pt x="282764" y="367251"/>
                  </a:lnTo>
                  <a:lnTo>
                    <a:pt x="282841" y="367186"/>
                  </a:lnTo>
                  <a:lnTo>
                    <a:pt x="283029" y="367098"/>
                  </a:lnTo>
                  <a:lnTo>
                    <a:pt x="283062" y="367084"/>
                  </a:lnTo>
                  <a:lnTo>
                    <a:pt x="283095" y="367034"/>
                  </a:lnTo>
                  <a:lnTo>
                    <a:pt x="283117" y="366945"/>
                  </a:lnTo>
                  <a:lnTo>
                    <a:pt x="283128" y="366670"/>
                  </a:lnTo>
                  <a:lnTo>
                    <a:pt x="283084" y="366286"/>
                  </a:lnTo>
                  <a:lnTo>
                    <a:pt x="283007" y="366032"/>
                  </a:lnTo>
                  <a:lnTo>
                    <a:pt x="282984" y="365821"/>
                  </a:lnTo>
                  <a:lnTo>
                    <a:pt x="282984" y="365578"/>
                  </a:lnTo>
                  <a:lnTo>
                    <a:pt x="283029" y="365113"/>
                  </a:lnTo>
                  <a:lnTo>
                    <a:pt x="283183" y="364659"/>
                  </a:lnTo>
                  <a:lnTo>
                    <a:pt x="283194" y="364544"/>
                  </a:lnTo>
                  <a:lnTo>
                    <a:pt x="283161" y="364423"/>
                  </a:lnTo>
                  <a:lnTo>
                    <a:pt x="282929" y="364135"/>
                  </a:lnTo>
                  <a:lnTo>
                    <a:pt x="282841" y="363952"/>
                  </a:lnTo>
                  <a:lnTo>
                    <a:pt x="282819" y="363799"/>
                  </a:lnTo>
                  <a:lnTo>
                    <a:pt x="282874" y="363610"/>
                  </a:lnTo>
                  <a:lnTo>
                    <a:pt x="282940" y="363543"/>
                  </a:lnTo>
                  <a:lnTo>
                    <a:pt x="282951" y="363528"/>
                  </a:lnTo>
                  <a:lnTo>
                    <a:pt x="283040" y="363483"/>
                  </a:lnTo>
                  <a:lnTo>
                    <a:pt x="283117" y="363492"/>
                  </a:lnTo>
                  <a:lnTo>
                    <a:pt x="283293" y="363551"/>
                  </a:lnTo>
                  <a:lnTo>
                    <a:pt x="283437" y="363534"/>
                  </a:lnTo>
                  <a:lnTo>
                    <a:pt x="283492" y="363487"/>
                  </a:lnTo>
                  <a:lnTo>
                    <a:pt x="283569" y="363373"/>
                  </a:lnTo>
                  <a:lnTo>
                    <a:pt x="283724" y="363221"/>
                  </a:lnTo>
                  <a:lnTo>
                    <a:pt x="283900" y="363123"/>
                  </a:lnTo>
                  <a:lnTo>
                    <a:pt x="284176" y="363052"/>
                  </a:lnTo>
                  <a:lnTo>
                    <a:pt x="284397" y="362998"/>
                  </a:lnTo>
                  <a:lnTo>
                    <a:pt x="284739" y="362962"/>
                  </a:lnTo>
                  <a:lnTo>
                    <a:pt x="285147" y="362815"/>
                  </a:lnTo>
                  <a:lnTo>
                    <a:pt x="285290" y="362748"/>
                  </a:lnTo>
                  <a:lnTo>
                    <a:pt x="285345" y="362712"/>
                  </a:lnTo>
                  <a:lnTo>
                    <a:pt x="285412" y="362669"/>
                  </a:lnTo>
                  <a:lnTo>
                    <a:pt x="285743" y="362381"/>
                  </a:lnTo>
                  <a:lnTo>
                    <a:pt x="285853" y="362310"/>
                  </a:lnTo>
                  <a:lnTo>
                    <a:pt x="285952" y="362223"/>
                  </a:lnTo>
                  <a:lnTo>
                    <a:pt x="286228" y="361890"/>
                  </a:lnTo>
                  <a:lnTo>
                    <a:pt x="286471" y="361651"/>
                  </a:lnTo>
                  <a:lnTo>
                    <a:pt x="286537" y="361519"/>
                  </a:lnTo>
                  <a:lnTo>
                    <a:pt x="286559" y="361454"/>
                  </a:lnTo>
                  <a:lnTo>
                    <a:pt x="286680" y="361111"/>
                  </a:lnTo>
                  <a:lnTo>
                    <a:pt x="286680" y="361109"/>
                  </a:lnTo>
                  <a:lnTo>
                    <a:pt x="286769" y="360892"/>
                  </a:lnTo>
                  <a:lnTo>
                    <a:pt x="286791" y="360850"/>
                  </a:lnTo>
                  <a:lnTo>
                    <a:pt x="286824" y="360593"/>
                  </a:lnTo>
                  <a:lnTo>
                    <a:pt x="286846" y="360432"/>
                  </a:lnTo>
                  <a:lnTo>
                    <a:pt x="286857" y="360321"/>
                  </a:lnTo>
                  <a:lnTo>
                    <a:pt x="286868" y="360208"/>
                  </a:lnTo>
                  <a:lnTo>
                    <a:pt x="286879" y="360049"/>
                  </a:lnTo>
                  <a:lnTo>
                    <a:pt x="286912" y="359800"/>
                  </a:lnTo>
                  <a:lnTo>
                    <a:pt x="286934" y="359670"/>
                  </a:lnTo>
                  <a:lnTo>
                    <a:pt x="286934" y="359655"/>
                  </a:lnTo>
                  <a:lnTo>
                    <a:pt x="286945" y="359590"/>
                  </a:lnTo>
                  <a:lnTo>
                    <a:pt x="286956" y="359538"/>
                  </a:lnTo>
                  <a:lnTo>
                    <a:pt x="286956" y="359526"/>
                  </a:lnTo>
                  <a:lnTo>
                    <a:pt x="286956" y="359522"/>
                  </a:lnTo>
                  <a:lnTo>
                    <a:pt x="286515" y="359049"/>
                  </a:lnTo>
                  <a:lnTo>
                    <a:pt x="286537" y="358423"/>
                  </a:lnTo>
                  <a:lnTo>
                    <a:pt x="286427" y="357855"/>
                  </a:lnTo>
                  <a:lnTo>
                    <a:pt x="286493" y="357400"/>
                  </a:lnTo>
                  <a:lnTo>
                    <a:pt x="286703" y="357247"/>
                  </a:lnTo>
                  <a:lnTo>
                    <a:pt x="286780" y="357120"/>
                  </a:lnTo>
                  <a:lnTo>
                    <a:pt x="286769" y="356735"/>
                  </a:lnTo>
                  <a:lnTo>
                    <a:pt x="286978" y="356227"/>
                  </a:lnTo>
                  <a:lnTo>
                    <a:pt x="287100" y="355836"/>
                  </a:lnTo>
                  <a:lnTo>
                    <a:pt x="287265" y="355659"/>
                  </a:lnTo>
                  <a:lnTo>
                    <a:pt x="287497" y="355523"/>
                  </a:lnTo>
                  <a:lnTo>
                    <a:pt x="287651" y="355233"/>
                  </a:lnTo>
                  <a:lnTo>
                    <a:pt x="287596" y="355081"/>
                  </a:lnTo>
                  <a:lnTo>
                    <a:pt x="287309" y="354688"/>
                  </a:lnTo>
                  <a:lnTo>
                    <a:pt x="287243" y="354591"/>
                  </a:lnTo>
                  <a:lnTo>
                    <a:pt x="287188" y="354307"/>
                  </a:lnTo>
                  <a:lnTo>
                    <a:pt x="287144" y="353645"/>
                  </a:lnTo>
                  <a:lnTo>
                    <a:pt x="287320" y="353286"/>
                  </a:lnTo>
                  <a:lnTo>
                    <a:pt x="287640" y="352819"/>
                  </a:lnTo>
                  <a:lnTo>
                    <a:pt x="287751" y="352694"/>
                  </a:lnTo>
                  <a:lnTo>
                    <a:pt x="288060" y="352410"/>
                  </a:lnTo>
                  <a:lnTo>
                    <a:pt x="288269" y="352046"/>
                  </a:lnTo>
                  <a:lnTo>
                    <a:pt x="288468" y="351707"/>
                  </a:lnTo>
                  <a:lnTo>
                    <a:pt x="288711" y="351197"/>
                  </a:lnTo>
                  <a:lnTo>
                    <a:pt x="288997" y="350783"/>
                  </a:lnTo>
                  <a:lnTo>
                    <a:pt x="289361" y="350406"/>
                  </a:lnTo>
                  <a:lnTo>
                    <a:pt x="289604" y="350184"/>
                  </a:lnTo>
                  <a:lnTo>
                    <a:pt x="289692" y="350104"/>
                  </a:lnTo>
                  <a:lnTo>
                    <a:pt x="289781" y="349968"/>
                  </a:lnTo>
                  <a:lnTo>
                    <a:pt x="289858" y="349860"/>
                  </a:lnTo>
                  <a:lnTo>
                    <a:pt x="289935" y="349626"/>
                  </a:lnTo>
                  <a:lnTo>
                    <a:pt x="289990" y="349417"/>
                  </a:lnTo>
                  <a:lnTo>
                    <a:pt x="289902" y="349112"/>
                  </a:lnTo>
                  <a:lnTo>
                    <a:pt x="289924" y="349105"/>
                  </a:lnTo>
                  <a:lnTo>
                    <a:pt x="290001" y="349075"/>
                  </a:lnTo>
                  <a:lnTo>
                    <a:pt x="290057" y="349069"/>
                  </a:lnTo>
                  <a:lnTo>
                    <a:pt x="290145" y="349104"/>
                  </a:lnTo>
                  <a:lnTo>
                    <a:pt x="290211" y="349180"/>
                  </a:lnTo>
                  <a:lnTo>
                    <a:pt x="290321" y="349292"/>
                  </a:lnTo>
                  <a:lnTo>
                    <a:pt x="290520" y="349797"/>
                  </a:lnTo>
                  <a:lnTo>
                    <a:pt x="290564" y="349859"/>
                  </a:lnTo>
                  <a:lnTo>
                    <a:pt x="290785" y="350262"/>
                  </a:lnTo>
                  <a:lnTo>
                    <a:pt x="290895" y="350384"/>
                  </a:lnTo>
                  <a:lnTo>
                    <a:pt x="290950" y="350550"/>
                  </a:lnTo>
                  <a:lnTo>
                    <a:pt x="291016" y="350603"/>
                  </a:lnTo>
                  <a:lnTo>
                    <a:pt x="291281" y="350699"/>
                  </a:lnTo>
                  <a:lnTo>
                    <a:pt x="291447" y="350782"/>
                  </a:lnTo>
                  <a:lnTo>
                    <a:pt x="291667" y="350778"/>
                  </a:lnTo>
                  <a:lnTo>
                    <a:pt x="291678" y="350782"/>
                  </a:lnTo>
                  <a:lnTo>
                    <a:pt x="291844" y="350782"/>
                  </a:lnTo>
                  <a:lnTo>
                    <a:pt x="292043" y="350728"/>
                  </a:lnTo>
                  <a:lnTo>
                    <a:pt x="292197" y="350615"/>
                  </a:lnTo>
                  <a:lnTo>
                    <a:pt x="292263" y="350545"/>
                  </a:lnTo>
                  <a:lnTo>
                    <a:pt x="292517" y="350431"/>
                  </a:lnTo>
                  <a:lnTo>
                    <a:pt x="292870" y="350231"/>
                  </a:lnTo>
                  <a:lnTo>
                    <a:pt x="293080" y="350139"/>
                  </a:lnTo>
                  <a:lnTo>
                    <a:pt x="293212" y="350025"/>
                  </a:lnTo>
                  <a:lnTo>
                    <a:pt x="293344" y="349849"/>
                  </a:lnTo>
                  <a:lnTo>
                    <a:pt x="293455" y="349707"/>
                  </a:lnTo>
                  <a:lnTo>
                    <a:pt x="293598" y="349549"/>
                  </a:lnTo>
                  <a:lnTo>
                    <a:pt x="293786" y="349431"/>
                  </a:lnTo>
                  <a:lnTo>
                    <a:pt x="293918" y="349413"/>
                  </a:lnTo>
                  <a:lnTo>
                    <a:pt x="293951" y="349428"/>
                  </a:lnTo>
                  <a:lnTo>
                    <a:pt x="294073" y="349546"/>
                  </a:lnTo>
                  <a:lnTo>
                    <a:pt x="294227" y="349616"/>
                  </a:lnTo>
                  <a:lnTo>
                    <a:pt x="294525" y="349623"/>
                  </a:lnTo>
                  <a:lnTo>
                    <a:pt x="294757" y="349674"/>
                  </a:lnTo>
                  <a:lnTo>
                    <a:pt x="294911" y="349730"/>
                  </a:lnTo>
                  <a:lnTo>
                    <a:pt x="294977" y="349768"/>
                  </a:lnTo>
                  <a:lnTo>
                    <a:pt x="295077" y="349834"/>
                  </a:lnTo>
                  <a:lnTo>
                    <a:pt x="295264" y="350041"/>
                  </a:lnTo>
                  <a:lnTo>
                    <a:pt x="295397" y="350177"/>
                  </a:lnTo>
                  <a:lnTo>
                    <a:pt x="295430" y="350273"/>
                  </a:lnTo>
                  <a:lnTo>
                    <a:pt x="295463" y="350302"/>
                  </a:lnTo>
                  <a:lnTo>
                    <a:pt x="295584" y="350322"/>
                  </a:lnTo>
                  <a:lnTo>
                    <a:pt x="295981" y="350254"/>
                  </a:lnTo>
                  <a:lnTo>
                    <a:pt x="296147" y="350277"/>
                  </a:lnTo>
                  <a:lnTo>
                    <a:pt x="296191" y="350319"/>
                  </a:lnTo>
                  <a:lnTo>
                    <a:pt x="296290" y="350469"/>
                  </a:lnTo>
                  <a:lnTo>
                    <a:pt x="296301" y="350485"/>
                  </a:lnTo>
                  <a:lnTo>
                    <a:pt x="296522" y="350688"/>
                  </a:lnTo>
                  <a:lnTo>
                    <a:pt x="296544" y="350691"/>
                  </a:lnTo>
                  <a:lnTo>
                    <a:pt x="296621" y="350708"/>
                  </a:lnTo>
                  <a:lnTo>
                    <a:pt x="296687" y="350674"/>
                  </a:lnTo>
                  <a:lnTo>
                    <a:pt x="296743" y="350598"/>
                  </a:lnTo>
                  <a:lnTo>
                    <a:pt x="296754" y="350580"/>
                  </a:lnTo>
                  <a:lnTo>
                    <a:pt x="296765" y="350248"/>
                  </a:lnTo>
                  <a:lnTo>
                    <a:pt x="296831" y="350127"/>
                  </a:lnTo>
                  <a:lnTo>
                    <a:pt x="296875" y="350076"/>
                  </a:lnTo>
                  <a:lnTo>
                    <a:pt x="296985" y="350023"/>
                  </a:lnTo>
                  <a:lnTo>
                    <a:pt x="297327" y="349929"/>
                  </a:lnTo>
                  <a:lnTo>
                    <a:pt x="297360" y="349922"/>
                  </a:lnTo>
                  <a:lnTo>
                    <a:pt x="297537" y="349904"/>
                  </a:lnTo>
                  <a:lnTo>
                    <a:pt x="297846" y="349788"/>
                  </a:lnTo>
                  <a:lnTo>
                    <a:pt x="298067" y="349655"/>
                  </a:lnTo>
                  <a:lnTo>
                    <a:pt x="298078" y="349648"/>
                  </a:lnTo>
                  <a:lnTo>
                    <a:pt x="298210" y="349611"/>
                  </a:lnTo>
                  <a:lnTo>
                    <a:pt x="298309" y="349605"/>
                  </a:lnTo>
                  <a:lnTo>
                    <a:pt x="298596" y="349679"/>
                  </a:lnTo>
                  <a:lnTo>
                    <a:pt x="298949" y="349924"/>
                  </a:lnTo>
                  <a:lnTo>
                    <a:pt x="299269" y="350119"/>
                  </a:lnTo>
                  <a:lnTo>
                    <a:pt x="299644" y="350282"/>
                  </a:lnTo>
                  <a:lnTo>
                    <a:pt x="299909" y="350508"/>
                  </a:lnTo>
                  <a:lnTo>
                    <a:pt x="300075" y="350615"/>
                  </a:lnTo>
                  <a:lnTo>
                    <a:pt x="300483" y="350711"/>
                  </a:lnTo>
                  <a:lnTo>
                    <a:pt x="300703" y="350646"/>
                  </a:lnTo>
                  <a:lnTo>
                    <a:pt x="301034" y="350418"/>
                  </a:lnTo>
                  <a:lnTo>
                    <a:pt x="301343" y="350375"/>
                  </a:lnTo>
                  <a:lnTo>
                    <a:pt x="301597" y="350226"/>
                  </a:lnTo>
                  <a:lnTo>
                    <a:pt x="301829" y="350175"/>
                  </a:lnTo>
                  <a:lnTo>
                    <a:pt x="302116" y="350181"/>
                  </a:lnTo>
                  <a:lnTo>
                    <a:pt x="302303" y="350101"/>
                  </a:lnTo>
                  <a:lnTo>
                    <a:pt x="302458" y="350003"/>
                  </a:lnTo>
                  <a:lnTo>
                    <a:pt x="302678" y="349600"/>
                  </a:lnTo>
                  <a:lnTo>
                    <a:pt x="302712" y="349546"/>
                  </a:lnTo>
                  <a:lnTo>
                    <a:pt x="302800" y="349464"/>
                  </a:lnTo>
                  <a:lnTo>
                    <a:pt x="302877" y="349422"/>
                  </a:lnTo>
                  <a:lnTo>
                    <a:pt x="302998" y="349408"/>
                  </a:lnTo>
                  <a:lnTo>
                    <a:pt x="303307" y="349459"/>
                  </a:lnTo>
                  <a:lnTo>
                    <a:pt x="303473" y="349532"/>
                  </a:lnTo>
                  <a:lnTo>
                    <a:pt x="303704" y="349699"/>
                  </a:lnTo>
                  <a:lnTo>
                    <a:pt x="303749" y="349752"/>
                  </a:lnTo>
                  <a:lnTo>
                    <a:pt x="303815" y="349884"/>
                  </a:lnTo>
                  <a:lnTo>
                    <a:pt x="303936" y="350271"/>
                  </a:lnTo>
                  <a:lnTo>
                    <a:pt x="303914" y="350674"/>
                  </a:lnTo>
                  <a:lnTo>
                    <a:pt x="303903" y="350976"/>
                  </a:lnTo>
                  <a:lnTo>
                    <a:pt x="303991" y="351086"/>
                  </a:lnTo>
                  <a:lnTo>
                    <a:pt x="304212" y="351255"/>
                  </a:lnTo>
                  <a:lnTo>
                    <a:pt x="304300" y="351381"/>
                  </a:lnTo>
                  <a:lnTo>
                    <a:pt x="304333" y="351475"/>
                  </a:lnTo>
                  <a:lnTo>
                    <a:pt x="304411" y="351568"/>
                  </a:lnTo>
                  <a:lnTo>
                    <a:pt x="304587" y="351653"/>
                  </a:lnTo>
                  <a:lnTo>
                    <a:pt x="304609" y="351664"/>
                  </a:lnTo>
                  <a:lnTo>
                    <a:pt x="305073" y="351734"/>
                  </a:lnTo>
                  <a:lnTo>
                    <a:pt x="305260" y="351780"/>
                  </a:lnTo>
                  <a:lnTo>
                    <a:pt x="305382" y="351827"/>
                  </a:lnTo>
                  <a:lnTo>
                    <a:pt x="305481" y="351895"/>
                  </a:lnTo>
                  <a:lnTo>
                    <a:pt x="305878" y="352487"/>
                  </a:lnTo>
                  <a:lnTo>
                    <a:pt x="305933" y="352549"/>
                  </a:lnTo>
                  <a:lnTo>
                    <a:pt x="305955" y="352574"/>
                  </a:lnTo>
                  <a:lnTo>
                    <a:pt x="306143" y="352730"/>
                  </a:lnTo>
                  <a:lnTo>
                    <a:pt x="306176" y="352845"/>
                  </a:lnTo>
                  <a:lnTo>
                    <a:pt x="306165" y="353068"/>
                  </a:lnTo>
                  <a:lnTo>
                    <a:pt x="306187" y="353121"/>
                  </a:lnTo>
                  <a:lnTo>
                    <a:pt x="306231" y="353161"/>
                  </a:lnTo>
                  <a:lnTo>
                    <a:pt x="306308" y="353186"/>
                  </a:lnTo>
                  <a:lnTo>
                    <a:pt x="306363" y="353183"/>
                  </a:lnTo>
                  <a:lnTo>
                    <a:pt x="306650" y="353031"/>
                  </a:lnTo>
                  <a:lnTo>
                    <a:pt x="306860" y="352960"/>
                  </a:lnTo>
                  <a:lnTo>
                    <a:pt x="306970" y="352958"/>
                  </a:lnTo>
                  <a:lnTo>
                    <a:pt x="307058" y="353014"/>
                  </a:lnTo>
                  <a:lnTo>
                    <a:pt x="307191" y="353206"/>
                  </a:lnTo>
                  <a:lnTo>
                    <a:pt x="307235" y="353398"/>
                  </a:lnTo>
                  <a:lnTo>
                    <a:pt x="307235" y="353683"/>
                  </a:lnTo>
                  <a:lnTo>
                    <a:pt x="307213" y="353722"/>
                  </a:lnTo>
                  <a:lnTo>
                    <a:pt x="307081" y="353820"/>
                  </a:lnTo>
                  <a:lnTo>
                    <a:pt x="307048" y="353889"/>
                  </a:lnTo>
                  <a:lnTo>
                    <a:pt x="307025" y="353954"/>
                  </a:lnTo>
                  <a:lnTo>
                    <a:pt x="307036" y="354032"/>
                  </a:lnTo>
                  <a:lnTo>
                    <a:pt x="307147" y="354278"/>
                  </a:lnTo>
                  <a:lnTo>
                    <a:pt x="307169" y="354475"/>
                  </a:lnTo>
                  <a:lnTo>
                    <a:pt x="307213" y="354539"/>
                  </a:lnTo>
                  <a:lnTo>
                    <a:pt x="307268" y="354559"/>
                  </a:lnTo>
                  <a:lnTo>
                    <a:pt x="307345" y="354545"/>
                  </a:lnTo>
                  <a:lnTo>
                    <a:pt x="307412" y="354512"/>
                  </a:lnTo>
                  <a:lnTo>
                    <a:pt x="307478" y="354432"/>
                  </a:lnTo>
                  <a:lnTo>
                    <a:pt x="307533" y="354407"/>
                  </a:lnTo>
                  <a:lnTo>
                    <a:pt x="307720" y="354412"/>
                  </a:lnTo>
                  <a:lnTo>
                    <a:pt x="307765" y="354416"/>
                  </a:lnTo>
                  <a:lnTo>
                    <a:pt x="307864" y="354376"/>
                  </a:lnTo>
                  <a:lnTo>
                    <a:pt x="307919" y="354306"/>
                  </a:lnTo>
                  <a:lnTo>
                    <a:pt x="307963" y="354103"/>
                  </a:lnTo>
                  <a:lnTo>
                    <a:pt x="307941" y="354005"/>
                  </a:lnTo>
                  <a:lnTo>
                    <a:pt x="307952" y="353954"/>
                  </a:lnTo>
                  <a:lnTo>
                    <a:pt x="308018" y="353880"/>
                  </a:lnTo>
                  <a:lnTo>
                    <a:pt x="308085" y="353863"/>
                  </a:lnTo>
                  <a:lnTo>
                    <a:pt x="308140" y="353874"/>
                  </a:lnTo>
                  <a:lnTo>
                    <a:pt x="308283" y="353987"/>
                  </a:lnTo>
                  <a:lnTo>
                    <a:pt x="308427" y="354057"/>
                  </a:lnTo>
                  <a:lnTo>
                    <a:pt x="308736" y="354117"/>
                  </a:lnTo>
                  <a:lnTo>
                    <a:pt x="309022" y="354269"/>
                  </a:lnTo>
                  <a:lnTo>
                    <a:pt x="309420" y="354347"/>
                  </a:lnTo>
                  <a:lnTo>
                    <a:pt x="309519" y="354382"/>
                  </a:lnTo>
                  <a:lnTo>
                    <a:pt x="309552" y="354393"/>
                  </a:lnTo>
                  <a:lnTo>
                    <a:pt x="309596" y="354425"/>
                  </a:lnTo>
                  <a:lnTo>
                    <a:pt x="309618" y="354497"/>
                  </a:lnTo>
                  <a:lnTo>
                    <a:pt x="309607" y="354573"/>
                  </a:lnTo>
                  <a:lnTo>
                    <a:pt x="309508" y="354749"/>
                  </a:lnTo>
                  <a:lnTo>
                    <a:pt x="309409" y="354966"/>
                  </a:lnTo>
                  <a:lnTo>
                    <a:pt x="309398" y="355044"/>
                  </a:lnTo>
                  <a:lnTo>
                    <a:pt x="309409" y="355089"/>
                  </a:lnTo>
                  <a:lnTo>
                    <a:pt x="309475" y="355169"/>
                  </a:lnTo>
                  <a:lnTo>
                    <a:pt x="309817" y="355408"/>
                  </a:lnTo>
                  <a:lnTo>
                    <a:pt x="309905" y="355495"/>
                  </a:lnTo>
                  <a:lnTo>
                    <a:pt x="309982" y="355602"/>
                  </a:lnTo>
                  <a:lnTo>
                    <a:pt x="310037" y="355743"/>
                  </a:lnTo>
                  <a:lnTo>
                    <a:pt x="310170" y="355868"/>
                  </a:lnTo>
                  <a:lnTo>
                    <a:pt x="310203" y="356141"/>
                  </a:lnTo>
                  <a:lnTo>
                    <a:pt x="310258" y="356248"/>
                  </a:lnTo>
                  <a:lnTo>
                    <a:pt x="310346" y="356364"/>
                  </a:lnTo>
                  <a:lnTo>
                    <a:pt x="310556" y="356550"/>
                  </a:lnTo>
                  <a:lnTo>
                    <a:pt x="310699" y="356632"/>
                  </a:lnTo>
                  <a:lnTo>
                    <a:pt x="310821" y="356646"/>
                  </a:lnTo>
                  <a:lnTo>
                    <a:pt x="310909" y="356615"/>
                  </a:lnTo>
                  <a:lnTo>
                    <a:pt x="311152" y="356477"/>
                  </a:lnTo>
                  <a:lnTo>
                    <a:pt x="311262" y="356460"/>
                  </a:lnTo>
                  <a:lnTo>
                    <a:pt x="311472" y="356536"/>
                  </a:lnTo>
                  <a:lnTo>
                    <a:pt x="311957" y="356547"/>
                  </a:lnTo>
                  <a:lnTo>
                    <a:pt x="312200" y="356626"/>
                  </a:lnTo>
                  <a:lnTo>
                    <a:pt x="312443" y="356659"/>
                  </a:lnTo>
                  <a:lnTo>
                    <a:pt x="312652" y="356652"/>
                  </a:lnTo>
                  <a:lnTo>
                    <a:pt x="312818" y="356578"/>
                  </a:lnTo>
                  <a:lnTo>
                    <a:pt x="312961" y="356431"/>
                  </a:lnTo>
                  <a:lnTo>
                    <a:pt x="313094" y="356167"/>
                  </a:lnTo>
                  <a:lnTo>
                    <a:pt x="313270" y="355913"/>
                  </a:lnTo>
                  <a:lnTo>
                    <a:pt x="313524" y="355696"/>
                  </a:lnTo>
                  <a:lnTo>
                    <a:pt x="313623" y="355551"/>
                  </a:lnTo>
                  <a:lnTo>
                    <a:pt x="313623" y="355518"/>
                  </a:lnTo>
                  <a:lnTo>
                    <a:pt x="313612" y="355462"/>
                  </a:lnTo>
                  <a:lnTo>
                    <a:pt x="313458" y="355301"/>
                  </a:lnTo>
                  <a:lnTo>
                    <a:pt x="313414" y="355185"/>
                  </a:lnTo>
                  <a:lnTo>
                    <a:pt x="313414" y="355177"/>
                  </a:lnTo>
                  <a:lnTo>
                    <a:pt x="313436" y="355087"/>
                  </a:lnTo>
                  <a:lnTo>
                    <a:pt x="313557" y="354856"/>
                  </a:lnTo>
                  <a:lnTo>
                    <a:pt x="313557" y="354666"/>
                  </a:lnTo>
                  <a:lnTo>
                    <a:pt x="313579" y="354604"/>
                  </a:lnTo>
                  <a:lnTo>
                    <a:pt x="313634" y="354565"/>
                  </a:lnTo>
                  <a:lnTo>
                    <a:pt x="313711" y="354545"/>
                  </a:lnTo>
                  <a:lnTo>
                    <a:pt x="313921" y="354608"/>
                  </a:lnTo>
                  <a:lnTo>
                    <a:pt x="314098" y="354590"/>
                  </a:lnTo>
                  <a:lnTo>
                    <a:pt x="314296" y="354512"/>
                  </a:lnTo>
                  <a:lnTo>
                    <a:pt x="314495" y="354385"/>
                  </a:lnTo>
                  <a:lnTo>
                    <a:pt x="314550" y="354345"/>
                  </a:lnTo>
                  <a:lnTo>
                    <a:pt x="314682" y="354345"/>
                  </a:lnTo>
                  <a:lnTo>
                    <a:pt x="314771" y="354385"/>
                  </a:lnTo>
                  <a:lnTo>
                    <a:pt x="314815" y="354432"/>
                  </a:lnTo>
                  <a:lnTo>
                    <a:pt x="314815" y="354455"/>
                  </a:lnTo>
                  <a:lnTo>
                    <a:pt x="314848" y="354517"/>
                  </a:lnTo>
                  <a:lnTo>
                    <a:pt x="314903" y="354796"/>
                  </a:lnTo>
                  <a:lnTo>
                    <a:pt x="314936" y="355115"/>
                  </a:lnTo>
                  <a:lnTo>
                    <a:pt x="315035" y="355408"/>
                  </a:lnTo>
                  <a:lnTo>
                    <a:pt x="315058" y="355439"/>
                  </a:lnTo>
                  <a:lnTo>
                    <a:pt x="315190" y="355586"/>
                  </a:lnTo>
                  <a:lnTo>
                    <a:pt x="315344" y="355682"/>
                  </a:lnTo>
                  <a:lnTo>
                    <a:pt x="315455" y="355716"/>
                  </a:lnTo>
                  <a:lnTo>
                    <a:pt x="315598" y="355710"/>
                  </a:lnTo>
                  <a:lnTo>
                    <a:pt x="315708" y="355591"/>
                  </a:lnTo>
                  <a:lnTo>
                    <a:pt x="315819" y="355338"/>
                  </a:lnTo>
                  <a:lnTo>
                    <a:pt x="315874" y="355281"/>
                  </a:lnTo>
                  <a:lnTo>
                    <a:pt x="315929" y="355261"/>
                  </a:lnTo>
                  <a:lnTo>
                    <a:pt x="316017" y="355278"/>
                  </a:lnTo>
                  <a:lnTo>
                    <a:pt x="316194" y="355459"/>
                  </a:lnTo>
                  <a:lnTo>
                    <a:pt x="316282" y="355501"/>
                  </a:lnTo>
                  <a:lnTo>
                    <a:pt x="316602" y="355521"/>
                  </a:lnTo>
                  <a:lnTo>
                    <a:pt x="316933" y="355444"/>
                  </a:lnTo>
                  <a:lnTo>
                    <a:pt x="317099" y="355481"/>
                  </a:lnTo>
                  <a:lnTo>
                    <a:pt x="317352" y="355586"/>
                  </a:lnTo>
                  <a:lnTo>
                    <a:pt x="317518" y="355551"/>
                  </a:lnTo>
                  <a:lnTo>
                    <a:pt x="317595" y="355473"/>
                  </a:lnTo>
                  <a:lnTo>
                    <a:pt x="317628" y="355433"/>
                  </a:lnTo>
                  <a:lnTo>
                    <a:pt x="317871" y="355287"/>
                  </a:lnTo>
                  <a:lnTo>
                    <a:pt x="317937" y="355267"/>
                  </a:lnTo>
                  <a:lnTo>
                    <a:pt x="317992" y="355278"/>
                  </a:lnTo>
                  <a:lnTo>
                    <a:pt x="318059" y="355273"/>
                  </a:lnTo>
                  <a:lnTo>
                    <a:pt x="318092" y="355271"/>
                  </a:lnTo>
                  <a:lnTo>
                    <a:pt x="318158" y="355270"/>
                  </a:lnTo>
                  <a:lnTo>
                    <a:pt x="318202" y="355233"/>
                  </a:lnTo>
                  <a:lnTo>
                    <a:pt x="318246" y="355191"/>
                  </a:lnTo>
                  <a:lnTo>
                    <a:pt x="318257" y="355177"/>
                  </a:lnTo>
                  <a:lnTo>
                    <a:pt x="318323" y="355149"/>
                  </a:lnTo>
                  <a:lnTo>
                    <a:pt x="318390" y="355149"/>
                  </a:lnTo>
                  <a:lnTo>
                    <a:pt x="318434" y="355191"/>
                  </a:lnTo>
                  <a:lnTo>
                    <a:pt x="318489" y="355298"/>
                  </a:lnTo>
                  <a:lnTo>
                    <a:pt x="318676" y="355834"/>
                  </a:lnTo>
                  <a:lnTo>
                    <a:pt x="318787" y="355978"/>
                  </a:lnTo>
                  <a:lnTo>
                    <a:pt x="318908" y="355991"/>
                  </a:lnTo>
                  <a:lnTo>
                    <a:pt x="318996" y="355977"/>
                  </a:lnTo>
                  <a:lnTo>
                    <a:pt x="319096" y="355960"/>
                  </a:lnTo>
                  <a:lnTo>
                    <a:pt x="319151" y="355949"/>
                  </a:lnTo>
                  <a:lnTo>
                    <a:pt x="319239" y="355921"/>
                  </a:lnTo>
                  <a:lnTo>
                    <a:pt x="319427" y="355800"/>
                  </a:lnTo>
                  <a:lnTo>
                    <a:pt x="319614" y="355732"/>
                  </a:lnTo>
                  <a:lnTo>
                    <a:pt x="319835" y="355594"/>
                  </a:lnTo>
                  <a:lnTo>
                    <a:pt x="320044" y="355507"/>
                  </a:lnTo>
                  <a:lnTo>
                    <a:pt x="320232" y="355403"/>
                  </a:lnTo>
                  <a:lnTo>
                    <a:pt x="320353" y="355363"/>
                  </a:lnTo>
                  <a:lnTo>
                    <a:pt x="320629" y="355329"/>
                  </a:lnTo>
                  <a:lnTo>
                    <a:pt x="321093" y="355227"/>
                  </a:lnTo>
                  <a:lnTo>
                    <a:pt x="321247" y="355098"/>
                  </a:lnTo>
                  <a:lnTo>
                    <a:pt x="321335" y="355002"/>
                  </a:lnTo>
                  <a:lnTo>
                    <a:pt x="321435" y="354597"/>
                  </a:lnTo>
                  <a:lnTo>
                    <a:pt x="321479" y="354517"/>
                  </a:lnTo>
                  <a:lnTo>
                    <a:pt x="321578" y="354373"/>
                  </a:lnTo>
                  <a:lnTo>
                    <a:pt x="321688" y="354329"/>
                  </a:lnTo>
                  <a:lnTo>
                    <a:pt x="322053" y="354323"/>
                  </a:lnTo>
                  <a:lnTo>
                    <a:pt x="322350" y="354251"/>
                  </a:lnTo>
                  <a:lnTo>
                    <a:pt x="322406" y="354226"/>
                  </a:lnTo>
                  <a:lnTo>
                    <a:pt x="322549" y="354068"/>
                  </a:lnTo>
                  <a:lnTo>
                    <a:pt x="322946" y="353981"/>
                  </a:lnTo>
                  <a:lnTo>
                    <a:pt x="323321" y="353874"/>
                  </a:lnTo>
                  <a:lnTo>
                    <a:pt x="323807" y="353719"/>
                  </a:lnTo>
                  <a:lnTo>
                    <a:pt x="324072" y="353448"/>
                  </a:lnTo>
                  <a:lnTo>
                    <a:pt x="324413" y="353448"/>
                  </a:lnTo>
                  <a:lnTo>
                    <a:pt x="325020" y="353113"/>
                  </a:lnTo>
                  <a:lnTo>
                    <a:pt x="325605" y="352817"/>
                  </a:lnTo>
                  <a:lnTo>
                    <a:pt x="325804" y="352788"/>
                  </a:lnTo>
                  <a:lnTo>
                    <a:pt x="326344" y="352498"/>
                  </a:lnTo>
                  <a:lnTo>
                    <a:pt x="326510" y="352533"/>
                  </a:lnTo>
                  <a:lnTo>
                    <a:pt x="326940" y="352343"/>
                  </a:lnTo>
                  <a:lnTo>
                    <a:pt x="327084" y="352174"/>
                  </a:lnTo>
                  <a:lnTo>
                    <a:pt x="327249" y="351861"/>
                  </a:lnTo>
                  <a:lnTo>
                    <a:pt x="327437" y="351385"/>
                  </a:lnTo>
                  <a:lnTo>
                    <a:pt x="327955" y="351030"/>
                  </a:lnTo>
                  <a:lnTo>
                    <a:pt x="328010" y="350976"/>
                  </a:lnTo>
                  <a:lnTo>
                    <a:pt x="328032" y="350911"/>
                  </a:lnTo>
                  <a:lnTo>
                    <a:pt x="328143" y="350612"/>
                  </a:lnTo>
                  <a:lnTo>
                    <a:pt x="328176" y="350473"/>
                  </a:lnTo>
                  <a:lnTo>
                    <a:pt x="328429" y="349942"/>
                  </a:lnTo>
                  <a:lnTo>
                    <a:pt x="328474" y="349727"/>
                  </a:lnTo>
                  <a:lnTo>
                    <a:pt x="328463" y="349566"/>
                  </a:lnTo>
                  <a:lnTo>
                    <a:pt x="328396" y="349383"/>
                  </a:lnTo>
                  <a:lnTo>
                    <a:pt x="328419" y="349188"/>
                  </a:lnTo>
                  <a:lnTo>
                    <a:pt x="328529" y="349030"/>
                  </a:lnTo>
                  <a:lnTo>
                    <a:pt x="328716" y="348760"/>
                  </a:lnTo>
                  <a:lnTo>
                    <a:pt x="328760" y="348512"/>
                  </a:lnTo>
                  <a:lnTo>
                    <a:pt x="328871" y="348137"/>
                  </a:lnTo>
                  <a:lnTo>
                    <a:pt x="328959" y="347736"/>
                  </a:lnTo>
                  <a:lnTo>
                    <a:pt x="329069" y="347615"/>
                  </a:lnTo>
                  <a:lnTo>
                    <a:pt x="329345" y="347499"/>
                  </a:lnTo>
                  <a:lnTo>
                    <a:pt x="329742" y="347435"/>
                  </a:lnTo>
                  <a:lnTo>
                    <a:pt x="329996" y="347316"/>
                  </a:lnTo>
                  <a:lnTo>
                    <a:pt x="330151" y="347172"/>
                  </a:lnTo>
                  <a:lnTo>
                    <a:pt x="330250" y="347099"/>
                  </a:lnTo>
                  <a:lnTo>
                    <a:pt x="330603" y="346998"/>
                  </a:lnTo>
                  <a:lnTo>
                    <a:pt x="330879" y="346949"/>
                  </a:lnTo>
                  <a:lnTo>
                    <a:pt x="331066" y="346887"/>
                  </a:lnTo>
                  <a:lnTo>
                    <a:pt x="331298" y="346882"/>
                  </a:lnTo>
                  <a:lnTo>
                    <a:pt x="331497" y="346818"/>
                  </a:lnTo>
                  <a:lnTo>
                    <a:pt x="331817" y="346670"/>
                  </a:lnTo>
                  <a:lnTo>
                    <a:pt x="332280" y="346352"/>
                  </a:lnTo>
                  <a:lnTo>
                    <a:pt x="333086" y="346083"/>
                  </a:lnTo>
                  <a:lnTo>
                    <a:pt x="333560" y="345962"/>
                  </a:lnTo>
                  <a:lnTo>
                    <a:pt x="333637" y="345933"/>
                  </a:lnTo>
                  <a:lnTo>
                    <a:pt x="335149" y="345323"/>
                  </a:lnTo>
                  <a:lnTo>
                    <a:pt x="335921" y="344963"/>
                  </a:lnTo>
                  <a:lnTo>
                    <a:pt x="336318" y="344839"/>
                  </a:lnTo>
                  <a:lnTo>
                    <a:pt x="336693" y="344670"/>
                  </a:lnTo>
                  <a:lnTo>
                    <a:pt x="337223" y="344326"/>
                  </a:lnTo>
                  <a:lnTo>
                    <a:pt x="337256" y="344313"/>
                  </a:lnTo>
                  <a:lnTo>
                    <a:pt x="337410" y="344178"/>
                  </a:lnTo>
                  <a:lnTo>
                    <a:pt x="337510" y="343955"/>
                  </a:lnTo>
                  <a:lnTo>
                    <a:pt x="337554" y="343777"/>
                  </a:lnTo>
                  <a:lnTo>
                    <a:pt x="337774" y="343484"/>
                  </a:lnTo>
                  <a:lnTo>
                    <a:pt x="337874" y="343409"/>
                  </a:lnTo>
                  <a:lnTo>
                    <a:pt x="337962" y="343310"/>
                  </a:lnTo>
                  <a:lnTo>
                    <a:pt x="338304" y="343050"/>
                  </a:lnTo>
                  <a:lnTo>
                    <a:pt x="338790" y="342777"/>
                  </a:lnTo>
                  <a:lnTo>
                    <a:pt x="339054" y="342520"/>
                  </a:lnTo>
                  <a:lnTo>
                    <a:pt x="339242" y="342297"/>
                  </a:lnTo>
                  <a:lnTo>
                    <a:pt x="339385" y="342089"/>
                  </a:lnTo>
                  <a:lnTo>
                    <a:pt x="340158" y="341367"/>
                  </a:lnTo>
                  <a:lnTo>
                    <a:pt x="340378" y="341079"/>
                  </a:lnTo>
                  <a:lnTo>
                    <a:pt x="340500" y="340987"/>
                  </a:lnTo>
                  <a:lnTo>
                    <a:pt x="340698" y="340795"/>
                  </a:lnTo>
                  <a:lnTo>
                    <a:pt x="340842" y="340688"/>
                  </a:lnTo>
                  <a:lnTo>
                    <a:pt x="341084" y="340617"/>
                  </a:lnTo>
                  <a:lnTo>
                    <a:pt x="341228" y="340549"/>
                  </a:lnTo>
                  <a:lnTo>
                    <a:pt x="341449" y="340496"/>
                  </a:lnTo>
                  <a:lnTo>
                    <a:pt x="341449" y="340495"/>
                  </a:lnTo>
                  <a:lnTo>
                    <a:pt x="341338" y="340340"/>
                  </a:lnTo>
                  <a:lnTo>
                    <a:pt x="341272" y="340276"/>
                  </a:lnTo>
                  <a:lnTo>
                    <a:pt x="341051" y="340081"/>
                  </a:lnTo>
                  <a:lnTo>
                    <a:pt x="340919" y="339931"/>
                  </a:lnTo>
                  <a:lnTo>
                    <a:pt x="340930" y="339655"/>
                  </a:lnTo>
                  <a:lnTo>
                    <a:pt x="340985" y="339188"/>
                  </a:lnTo>
                  <a:lnTo>
                    <a:pt x="341151" y="338788"/>
                  </a:lnTo>
                  <a:lnTo>
                    <a:pt x="341482" y="338323"/>
                  </a:lnTo>
                  <a:lnTo>
                    <a:pt x="341636" y="337973"/>
                  </a:lnTo>
                  <a:lnTo>
                    <a:pt x="341790" y="337408"/>
                  </a:lnTo>
                  <a:lnTo>
                    <a:pt x="341802" y="337164"/>
                  </a:lnTo>
                  <a:lnTo>
                    <a:pt x="341846" y="337007"/>
                  </a:lnTo>
                  <a:lnTo>
                    <a:pt x="342188" y="334661"/>
                  </a:lnTo>
                  <a:lnTo>
                    <a:pt x="342232" y="333523"/>
                  </a:lnTo>
                  <a:lnTo>
                    <a:pt x="342199" y="333025"/>
                  </a:lnTo>
                  <a:lnTo>
                    <a:pt x="341978" y="332579"/>
                  </a:lnTo>
                  <a:lnTo>
                    <a:pt x="341846" y="332365"/>
                  </a:lnTo>
                  <a:lnTo>
                    <a:pt x="341735" y="332191"/>
                  </a:lnTo>
                  <a:lnTo>
                    <a:pt x="341614" y="331721"/>
                  </a:lnTo>
                  <a:lnTo>
                    <a:pt x="341625" y="331223"/>
                  </a:lnTo>
                  <a:lnTo>
                    <a:pt x="341702" y="330899"/>
                  </a:lnTo>
                  <a:lnTo>
                    <a:pt x="341846" y="330588"/>
                  </a:lnTo>
                  <a:lnTo>
                    <a:pt x="342177" y="331155"/>
                  </a:lnTo>
                  <a:lnTo>
                    <a:pt x="342188" y="331177"/>
                  </a:lnTo>
                  <a:lnTo>
                    <a:pt x="342441" y="331317"/>
                  </a:lnTo>
                  <a:lnTo>
                    <a:pt x="342728" y="331406"/>
                  </a:lnTo>
                  <a:lnTo>
                    <a:pt x="343335" y="331675"/>
                  </a:lnTo>
                  <a:lnTo>
                    <a:pt x="343975" y="331903"/>
                  </a:lnTo>
                  <a:lnTo>
                    <a:pt x="344119" y="332033"/>
                  </a:lnTo>
                  <a:lnTo>
                    <a:pt x="344196" y="332159"/>
                  </a:lnTo>
                  <a:lnTo>
                    <a:pt x="344428" y="332563"/>
                  </a:lnTo>
                  <a:lnTo>
                    <a:pt x="344781" y="333338"/>
                  </a:lnTo>
                  <a:lnTo>
                    <a:pt x="344979" y="333708"/>
                  </a:lnTo>
                  <a:lnTo>
                    <a:pt x="345189" y="334067"/>
                  </a:lnTo>
                  <a:lnTo>
                    <a:pt x="345288" y="334378"/>
                  </a:lnTo>
                  <a:lnTo>
                    <a:pt x="345354" y="334844"/>
                  </a:lnTo>
                  <a:lnTo>
                    <a:pt x="345420" y="335114"/>
                  </a:lnTo>
                  <a:lnTo>
                    <a:pt x="345453" y="335449"/>
                  </a:lnTo>
                  <a:lnTo>
                    <a:pt x="345608" y="335916"/>
                  </a:lnTo>
                  <a:lnTo>
                    <a:pt x="345796" y="336301"/>
                  </a:lnTo>
                  <a:lnTo>
                    <a:pt x="346226" y="336774"/>
                  </a:lnTo>
                  <a:lnTo>
                    <a:pt x="347031" y="337667"/>
                  </a:lnTo>
                  <a:lnTo>
                    <a:pt x="347362" y="338029"/>
                  </a:lnTo>
                  <a:lnTo>
                    <a:pt x="347859" y="338496"/>
                  </a:lnTo>
                  <a:lnTo>
                    <a:pt x="348201" y="338596"/>
                  </a:lnTo>
                  <a:lnTo>
                    <a:pt x="348444" y="338549"/>
                  </a:lnTo>
                  <a:lnTo>
                    <a:pt x="348775" y="338306"/>
                  </a:lnTo>
                  <a:lnTo>
                    <a:pt x="349304" y="338176"/>
                  </a:lnTo>
                  <a:lnTo>
                    <a:pt x="349856" y="338040"/>
                  </a:lnTo>
                  <a:lnTo>
                    <a:pt x="353386" y="338472"/>
                  </a:lnTo>
                  <a:lnTo>
                    <a:pt x="354479" y="338472"/>
                  </a:lnTo>
                  <a:lnTo>
                    <a:pt x="355494" y="338633"/>
                  </a:lnTo>
                  <a:lnTo>
                    <a:pt x="356663" y="338723"/>
                  </a:lnTo>
                  <a:lnTo>
                    <a:pt x="357469" y="338645"/>
                  </a:lnTo>
                  <a:lnTo>
                    <a:pt x="357722" y="338620"/>
                  </a:lnTo>
                  <a:lnTo>
                    <a:pt x="358737" y="338492"/>
                  </a:lnTo>
                  <a:lnTo>
                    <a:pt x="359322" y="338397"/>
                  </a:lnTo>
                  <a:lnTo>
                    <a:pt x="360050" y="338176"/>
                  </a:lnTo>
                  <a:lnTo>
                    <a:pt x="360359" y="338061"/>
                  </a:lnTo>
                  <a:lnTo>
                    <a:pt x="360503" y="338010"/>
                  </a:lnTo>
                  <a:lnTo>
                    <a:pt x="361087" y="337792"/>
                  </a:lnTo>
                  <a:lnTo>
                    <a:pt x="361231" y="337483"/>
                  </a:lnTo>
                  <a:lnTo>
                    <a:pt x="361176" y="337350"/>
                  </a:lnTo>
                  <a:lnTo>
                    <a:pt x="361176" y="336978"/>
                  </a:lnTo>
                  <a:lnTo>
                    <a:pt x="361198" y="336922"/>
                  </a:lnTo>
                  <a:lnTo>
                    <a:pt x="361242" y="336830"/>
                  </a:lnTo>
                  <a:lnTo>
                    <a:pt x="361308" y="336474"/>
                  </a:lnTo>
                  <a:lnTo>
                    <a:pt x="361330" y="336073"/>
                  </a:lnTo>
                  <a:lnTo>
                    <a:pt x="361308" y="335520"/>
                  </a:lnTo>
                  <a:lnTo>
                    <a:pt x="361286" y="335390"/>
                  </a:lnTo>
                  <a:lnTo>
                    <a:pt x="361231" y="335194"/>
                  </a:lnTo>
                  <a:lnTo>
                    <a:pt x="361286" y="335077"/>
                  </a:lnTo>
                  <a:lnTo>
                    <a:pt x="361562" y="333973"/>
                  </a:lnTo>
                  <a:lnTo>
                    <a:pt x="361595" y="333730"/>
                  </a:lnTo>
                  <a:lnTo>
                    <a:pt x="361849" y="333028"/>
                  </a:lnTo>
                  <a:lnTo>
                    <a:pt x="361948" y="332641"/>
                  </a:lnTo>
                  <a:lnTo>
                    <a:pt x="361970" y="332278"/>
                  </a:lnTo>
                  <a:lnTo>
                    <a:pt x="361948" y="332064"/>
                  </a:lnTo>
                  <a:lnTo>
                    <a:pt x="361893" y="331503"/>
                  </a:lnTo>
                  <a:lnTo>
                    <a:pt x="361937" y="331169"/>
                  </a:lnTo>
                  <a:lnTo>
                    <a:pt x="361937" y="331030"/>
                  </a:lnTo>
                  <a:lnTo>
                    <a:pt x="361981" y="330815"/>
                  </a:lnTo>
                  <a:lnTo>
                    <a:pt x="361992" y="330693"/>
                  </a:lnTo>
                  <a:lnTo>
                    <a:pt x="362014" y="330636"/>
                  </a:lnTo>
                  <a:lnTo>
                    <a:pt x="362080" y="330440"/>
                  </a:lnTo>
                  <a:lnTo>
                    <a:pt x="362102" y="330381"/>
                  </a:lnTo>
                  <a:lnTo>
                    <a:pt x="362213" y="330214"/>
                  </a:lnTo>
                  <a:lnTo>
                    <a:pt x="362477" y="330002"/>
                  </a:lnTo>
                  <a:lnTo>
                    <a:pt x="362511" y="329981"/>
                  </a:lnTo>
                  <a:lnTo>
                    <a:pt x="362742" y="329702"/>
                  </a:lnTo>
                  <a:lnTo>
                    <a:pt x="362820" y="329628"/>
                  </a:lnTo>
                  <a:lnTo>
                    <a:pt x="362930" y="329521"/>
                  </a:lnTo>
                  <a:lnTo>
                    <a:pt x="363283" y="329287"/>
                  </a:lnTo>
                  <a:lnTo>
                    <a:pt x="363316" y="329261"/>
                  </a:lnTo>
                  <a:lnTo>
                    <a:pt x="363603" y="328974"/>
                  </a:lnTo>
                  <a:lnTo>
                    <a:pt x="363724" y="328868"/>
                  </a:lnTo>
                  <a:lnTo>
                    <a:pt x="363790" y="328811"/>
                  </a:lnTo>
                  <a:lnTo>
                    <a:pt x="363934" y="328712"/>
                  </a:lnTo>
                  <a:lnTo>
                    <a:pt x="364177" y="328437"/>
                  </a:lnTo>
                  <a:lnTo>
                    <a:pt x="364199" y="328368"/>
                  </a:lnTo>
                  <a:lnTo>
                    <a:pt x="364408" y="328040"/>
                  </a:lnTo>
                  <a:lnTo>
                    <a:pt x="364530" y="327920"/>
                  </a:lnTo>
                  <a:lnTo>
                    <a:pt x="364750" y="327691"/>
                  </a:lnTo>
                  <a:lnTo>
                    <a:pt x="365214" y="327355"/>
                  </a:lnTo>
                  <a:lnTo>
                    <a:pt x="365346" y="327209"/>
                  </a:lnTo>
                  <a:lnTo>
                    <a:pt x="365567" y="326892"/>
                  </a:lnTo>
                  <a:lnTo>
                    <a:pt x="365578" y="326868"/>
                  </a:lnTo>
                  <a:lnTo>
                    <a:pt x="365710" y="326495"/>
                  </a:lnTo>
                  <a:lnTo>
                    <a:pt x="365843" y="326287"/>
                  </a:lnTo>
                  <a:lnTo>
                    <a:pt x="365920" y="326138"/>
                  </a:lnTo>
                  <a:lnTo>
                    <a:pt x="366085" y="325816"/>
                  </a:lnTo>
                  <a:lnTo>
                    <a:pt x="366284" y="325398"/>
                  </a:lnTo>
                  <a:lnTo>
                    <a:pt x="366571" y="324936"/>
                  </a:lnTo>
                  <a:lnTo>
                    <a:pt x="366703" y="324765"/>
                  </a:lnTo>
                  <a:lnTo>
                    <a:pt x="366803" y="324646"/>
                  </a:lnTo>
                  <a:lnTo>
                    <a:pt x="366825" y="324531"/>
                  </a:lnTo>
                  <a:lnTo>
                    <a:pt x="366825" y="324339"/>
                  </a:lnTo>
                  <a:lnTo>
                    <a:pt x="366847" y="324229"/>
                  </a:lnTo>
                  <a:lnTo>
                    <a:pt x="367067" y="323893"/>
                  </a:lnTo>
                  <a:lnTo>
                    <a:pt x="367156" y="323756"/>
                  </a:lnTo>
                  <a:lnTo>
                    <a:pt x="367244" y="323622"/>
                  </a:lnTo>
                  <a:lnTo>
                    <a:pt x="367431" y="323394"/>
                  </a:lnTo>
                  <a:lnTo>
                    <a:pt x="367707" y="323008"/>
                  </a:lnTo>
                  <a:lnTo>
                    <a:pt x="367884" y="322742"/>
                  </a:lnTo>
                  <a:lnTo>
                    <a:pt x="367939" y="322653"/>
                  </a:lnTo>
                  <a:lnTo>
                    <a:pt x="368104" y="322471"/>
                  </a:lnTo>
                  <a:lnTo>
                    <a:pt x="368204" y="322356"/>
                  </a:lnTo>
                  <a:lnTo>
                    <a:pt x="368590" y="321781"/>
                  </a:lnTo>
                  <a:lnTo>
                    <a:pt x="368899" y="321125"/>
                  </a:lnTo>
                  <a:lnTo>
                    <a:pt x="369208" y="320645"/>
                  </a:lnTo>
                  <a:lnTo>
                    <a:pt x="369395" y="320433"/>
                  </a:lnTo>
                  <a:lnTo>
                    <a:pt x="369494" y="320216"/>
                  </a:lnTo>
                  <a:lnTo>
                    <a:pt x="369506" y="320157"/>
                  </a:lnTo>
                  <a:lnTo>
                    <a:pt x="369528" y="320087"/>
                  </a:lnTo>
                  <a:lnTo>
                    <a:pt x="369528" y="320080"/>
                  </a:lnTo>
                  <a:lnTo>
                    <a:pt x="369528" y="320071"/>
                  </a:lnTo>
                  <a:lnTo>
                    <a:pt x="369528" y="320071"/>
                  </a:lnTo>
                  <a:lnTo>
                    <a:pt x="369528" y="320070"/>
                  </a:lnTo>
                  <a:lnTo>
                    <a:pt x="369528" y="320070"/>
                  </a:lnTo>
                  <a:lnTo>
                    <a:pt x="370123" y="319970"/>
                  </a:lnTo>
                  <a:lnTo>
                    <a:pt x="370476" y="320098"/>
                  </a:lnTo>
                  <a:lnTo>
                    <a:pt x="370752" y="320199"/>
                  </a:lnTo>
                  <a:lnTo>
                    <a:pt x="371238" y="320626"/>
                  </a:lnTo>
                  <a:lnTo>
                    <a:pt x="371558" y="321050"/>
                  </a:lnTo>
                  <a:lnTo>
                    <a:pt x="371789" y="321644"/>
                  </a:lnTo>
                  <a:lnTo>
                    <a:pt x="371789" y="322296"/>
                  </a:lnTo>
                  <a:lnTo>
                    <a:pt x="371756" y="322555"/>
                  </a:lnTo>
                  <a:lnTo>
                    <a:pt x="371723" y="322628"/>
                  </a:lnTo>
                  <a:lnTo>
                    <a:pt x="371646" y="322677"/>
                  </a:lnTo>
                  <a:lnTo>
                    <a:pt x="371326" y="322914"/>
                  </a:lnTo>
                  <a:lnTo>
                    <a:pt x="371006" y="323247"/>
                  </a:lnTo>
                  <a:lnTo>
                    <a:pt x="370741" y="323473"/>
                  </a:lnTo>
                  <a:lnTo>
                    <a:pt x="370741" y="323586"/>
                  </a:lnTo>
                  <a:lnTo>
                    <a:pt x="370973" y="323826"/>
                  </a:lnTo>
                  <a:lnTo>
                    <a:pt x="371017" y="323988"/>
                  </a:lnTo>
                  <a:lnTo>
                    <a:pt x="370940" y="324144"/>
                  </a:lnTo>
                  <a:lnTo>
                    <a:pt x="370587" y="324334"/>
                  </a:lnTo>
                  <a:lnTo>
                    <a:pt x="370432" y="324418"/>
                  </a:lnTo>
                  <a:lnTo>
                    <a:pt x="370223" y="324437"/>
                  </a:lnTo>
                  <a:lnTo>
                    <a:pt x="370046" y="324471"/>
                  </a:lnTo>
                  <a:lnTo>
                    <a:pt x="370024" y="324511"/>
                  </a:lnTo>
                  <a:lnTo>
                    <a:pt x="369991" y="324570"/>
                  </a:lnTo>
                  <a:lnTo>
                    <a:pt x="369980" y="324688"/>
                  </a:lnTo>
                  <a:lnTo>
                    <a:pt x="370168" y="325072"/>
                  </a:lnTo>
                  <a:lnTo>
                    <a:pt x="370168" y="325209"/>
                  </a:lnTo>
                  <a:lnTo>
                    <a:pt x="369991" y="325313"/>
                  </a:lnTo>
                  <a:lnTo>
                    <a:pt x="369947" y="325338"/>
                  </a:lnTo>
                  <a:lnTo>
                    <a:pt x="369936" y="325394"/>
                  </a:lnTo>
                  <a:lnTo>
                    <a:pt x="369881" y="325535"/>
                  </a:lnTo>
                  <a:lnTo>
                    <a:pt x="369660" y="325662"/>
                  </a:lnTo>
                  <a:lnTo>
                    <a:pt x="369594" y="325810"/>
                  </a:lnTo>
                  <a:lnTo>
                    <a:pt x="369494" y="325923"/>
                  </a:lnTo>
                  <a:lnTo>
                    <a:pt x="369395" y="325957"/>
                  </a:lnTo>
                  <a:lnTo>
                    <a:pt x="369274" y="325996"/>
                  </a:lnTo>
                  <a:lnTo>
                    <a:pt x="369186" y="326041"/>
                  </a:lnTo>
                  <a:lnTo>
                    <a:pt x="369175" y="326067"/>
                  </a:lnTo>
                  <a:lnTo>
                    <a:pt x="369119" y="326197"/>
                  </a:lnTo>
                  <a:lnTo>
                    <a:pt x="369108" y="326341"/>
                  </a:lnTo>
                  <a:lnTo>
                    <a:pt x="369119" y="326635"/>
                  </a:lnTo>
                  <a:lnTo>
                    <a:pt x="369119" y="326852"/>
                  </a:lnTo>
                  <a:lnTo>
                    <a:pt x="368987" y="327162"/>
                  </a:lnTo>
                  <a:lnTo>
                    <a:pt x="368877" y="328541"/>
                  </a:lnTo>
                  <a:lnTo>
                    <a:pt x="368921" y="329230"/>
                  </a:lnTo>
                  <a:lnTo>
                    <a:pt x="368899" y="330304"/>
                  </a:lnTo>
                  <a:lnTo>
                    <a:pt x="368744" y="330946"/>
                  </a:lnTo>
                  <a:lnTo>
                    <a:pt x="368711" y="331120"/>
                  </a:lnTo>
                  <a:lnTo>
                    <a:pt x="368645" y="331575"/>
                  </a:lnTo>
                  <a:lnTo>
                    <a:pt x="368590" y="331960"/>
                  </a:lnTo>
                  <a:lnTo>
                    <a:pt x="368667" y="332311"/>
                  </a:lnTo>
                  <a:lnTo>
                    <a:pt x="368987" y="332819"/>
                  </a:lnTo>
                  <a:lnTo>
                    <a:pt x="369539" y="333346"/>
                  </a:lnTo>
                  <a:lnTo>
                    <a:pt x="369726" y="333663"/>
                  </a:lnTo>
                  <a:lnTo>
                    <a:pt x="369803" y="333912"/>
                  </a:lnTo>
                  <a:lnTo>
                    <a:pt x="369925" y="334163"/>
                  </a:lnTo>
                  <a:lnTo>
                    <a:pt x="370344" y="334439"/>
                  </a:lnTo>
                  <a:lnTo>
                    <a:pt x="370763" y="334619"/>
                  </a:lnTo>
                  <a:lnTo>
                    <a:pt x="370907" y="334676"/>
                  </a:lnTo>
                  <a:lnTo>
                    <a:pt x="371547" y="334825"/>
                  </a:lnTo>
                  <a:lnTo>
                    <a:pt x="372165" y="335102"/>
                  </a:lnTo>
                  <a:lnTo>
                    <a:pt x="372540" y="335463"/>
                  </a:lnTo>
                  <a:lnTo>
                    <a:pt x="372882" y="335970"/>
                  </a:lnTo>
                  <a:lnTo>
                    <a:pt x="373135" y="336115"/>
                  </a:lnTo>
                  <a:lnTo>
                    <a:pt x="373610" y="336181"/>
                  </a:lnTo>
                  <a:lnTo>
                    <a:pt x="374040" y="336191"/>
                  </a:lnTo>
                  <a:lnTo>
                    <a:pt x="374404" y="336221"/>
                  </a:lnTo>
                  <a:lnTo>
                    <a:pt x="374526" y="336230"/>
                  </a:lnTo>
                  <a:lnTo>
                    <a:pt x="374801" y="336251"/>
                  </a:lnTo>
                  <a:lnTo>
                    <a:pt x="375916" y="336061"/>
                  </a:lnTo>
                  <a:lnTo>
                    <a:pt x="376611" y="335825"/>
                  </a:lnTo>
                  <a:lnTo>
                    <a:pt x="377140" y="335393"/>
                  </a:lnTo>
                  <a:lnTo>
                    <a:pt x="377527" y="334981"/>
                  </a:lnTo>
                  <a:lnTo>
                    <a:pt x="377813" y="334583"/>
                  </a:lnTo>
                  <a:lnTo>
                    <a:pt x="377891" y="334480"/>
                  </a:lnTo>
                  <a:lnTo>
                    <a:pt x="378034" y="334413"/>
                  </a:lnTo>
                  <a:lnTo>
                    <a:pt x="378277" y="334385"/>
                  </a:lnTo>
                  <a:lnTo>
                    <a:pt x="378762" y="334379"/>
                  </a:lnTo>
                  <a:lnTo>
                    <a:pt x="378994" y="334313"/>
                  </a:lnTo>
                  <a:lnTo>
                    <a:pt x="378994" y="334313"/>
                  </a:lnTo>
                  <a:lnTo>
                    <a:pt x="379005" y="334309"/>
                  </a:lnTo>
                  <a:lnTo>
                    <a:pt x="379005" y="334300"/>
                  </a:lnTo>
                  <a:lnTo>
                    <a:pt x="379016" y="334291"/>
                  </a:lnTo>
                  <a:lnTo>
                    <a:pt x="379049" y="334238"/>
                  </a:lnTo>
                  <a:lnTo>
                    <a:pt x="379082" y="334200"/>
                  </a:lnTo>
                  <a:lnTo>
                    <a:pt x="379115" y="334131"/>
                  </a:lnTo>
                  <a:lnTo>
                    <a:pt x="379137" y="334090"/>
                  </a:lnTo>
                  <a:lnTo>
                    <a:pt x="379237" y="333997"/>
                  </a:lnTo>
                  <a:lnTo>
                    <a:pt x="379391" y="333860"/>
                  </a:lnTo>
                  <a:lnTo>
                    <a:pt x="379557" y="333758"/>
                  </a:lnTo>
                  <a:lnTo>
                    <a:pt x="379711" y="333660"/>
                  </a:lnTo>
                  <a:lnTo>
                    <a:pt x="379766" y="333621"/>
                  </a:lnTo>
                  <a:lnTo>
                    <a:pt x="379976" y="333529"/>
                  </a:lnTo>
                  <a:lnTo>
                    <a:pt x="380428" y="333216"/>
                  </a:lnTo>
                  <a:lnTo>
                    <a:pt x="380803" y="332940"/>
                  </a:lnTo>
                  <a:lnTo>
                    <a:pt x="381002" y="332912"/>
                  </a:lnTo>
                  <a:lnTo>
                    <a:pt x="381090" y="332876"/>
                  </a:lnTo>
                  <a:lnTo>
                    <a:pt x="381201" y="332830"/>
                  </a:lnTo>
                  <a:lnTo>
                    <a:pt x="381256" y="332798"/>
                  </a:lnTo>
                  <a:lnTo>
                    <a:pt x="381344" y="332747"/>
                  </a:lnTo>
                  <a:lnTo>
                    <a:pt x="381487" y="332728"/>
                  </a:lnTo>
                  <a:lnTo>
                    <a:pt x="381631" y="332710"/>
                  </a:lnTo>
                  <a:lnTo>
                    <a:pt x="381796" y="332653"/>
                  </a:lnTo>
                  <a:lnTo>
                    <a:pt x="381818" y="332646"/>
                  </a:lnTo>
                  <a:lnTo>
                    <a:pt x="381951" y="332582"/>
                  </a:lnTo>
                  <a:lnTo>
                    <a:pt x="382072" y="332508"/>
                  </a:lnTo>
                  <a:lnTo>
                    <a:pt x="382194" y="332446"/>
                  </a:lnTo>
                  <a:lnTo>
                    <a:pt x="382238" y="332425"/>
                  </a:lnTo>
                  <a:lnTo>
                    <a:pt x="382271" y="332403"/>
                  </a:lnTo>
                  <a:lnTo>
                    <a:pt x="382436" y="332279"/>
                  </a:lnTo>
                  <a:lnTo>
                    <a:pt x="382469" y="332251"/>
                  </a:lnTo>
                  <a:lnTo>
                    <a:pt x="382469" y="332250"/>
                  </a:lnTo>
                  <a:lnTo>
                    <a:pt x="382492" y="332241"/>
                  </a:lnTo>
                  <a:lnTo>
                    <a:pt x="382492" y="332241"/>
                  </a:lnTo>
                  <a:lnTo>
                    <a:pt x="382624" y="332217"/>
                  </a:lnTo>
                  <a:lnTo>
                    <a:pt x="382922" y="332155"/>
                  </a:lnTo>
                  <a:lnTo>
                    <a:pt x="383054" y="332127"/>
                  </a:lnTo>
                  <a:lnTo>
                    <a:pt x="383606" y="331875"/>
                  </a:lnTo>
                  <a:lnTo>
                    <a:pt x="383948" y="331724"/>
                  </a:lnTo>
                  <a:lnTo>
                    <a:pt x="384555" y="331564"/>
                  </a:lnTo>
                  <a:lnTo>
                    <a:pt x="384974" y="331371"/>
                  </a:lnTo>
                  <a:lnTo>
                    <a:pt x="385272" y="331145"/>
                  </a:lnTo>
                  <a:lnTo>
                    <a:pt x="385349" y="331036"/>
                  </a:lnTo>
                  <a:lnTo>
                    <a:pt x="385393" y="330722"/>
                  </a:lnTo>
                  <a:lnTo>
                    <a:pt x="385217" y="330391"/>
                  </a:lnTo>
                  <a:lnTo>
                    <a:pt x="384731" y="329501"/>
                  </a:lnTo>
                  <a:lnTo>
                    <a:pt x="384522" y="328914"/>
                  </a:lnTo>
                  <a:lnTo>
                    <a:pt x="384499" y="328747"/>
                  </a:lnTo>
                  <a:lnTo>
                    <a:pt x="384522" y="328645"/>
                  </a:lnTo>
                  <a:lnTo>
                    <a:pt x="384698" y="328554"/>
                  </a:lnTo>
                  <a:lnTo>
                    <a:pt x="385051" y="328143"/>
                  </a:lnTo>
                  <a:lnTo>
                    <a:pt x="385173" y="327807"/>
                  </a:lnTo>
                  <a:lnTo>
                    <a:pt x="385239" y="327628"/>
                  </a:lnTo>
                  <a:lnTo>
                    <a:pt x="385018" y="326927"/>
                  </a:lnTo>
                  <a:lnTo>
                    <a:pt x="384455" y="325937"/>
                  </a:lnTo>
                  <a:lnTo>
                    <a:pt x="384378" y="325668"/>
                  </a:lnTo>
                  <a:lnTo>
                    <a:pt x="384433" y="325241"/>
                  </a:lnTo>
                  <a:lnTo>
                    <a:pt x="384511" y="325010"/>
                  </a:lnTo>
                  <a:lnTo>
                    <a:pt x="385007" y="324713"/>
                  </a:lnTo>
                  <a:lnTo>
                    <a:pt x="385195" y="324470"/>
                  </a:lnTo>
                  <a:lnTo>
                    <a:pt x="385393" y="324223"/>
                  </a:lnTo>
                  <a:lnTo>
                    <a:pt x="385669" y="324121"/>
                  </a:lnTo>
                  <a:lnTo>
                    <a:pt x="386496" y="324109"/>
                  </a:lnTo>
                  <a:lnTo>
                    <a:pt x="387070" y="323990"/>
                  </a:lnTo>
                  <a:lnTo>
                    <a:pt x="387633" y="323891"/>
                  </a:lnTo>
                  <a:lnTo>
                    <a:pt x="388162" y="323857"/>
                  </a:lnTo>
                  <a:lnTo>
                    <a:pt x="388769" y="323731"/>
                  </a:lnTo>
                  <a:lnTo>
                    <a:pt x="389122" y="323659"/>
                  </a:lnTo>
                  <a:lnTo>
                    <a:pt x="389674" y="323631"/>
                  </a:lnTo>
                  <a:lnTo>
                    <a:pt x="389972" y="323757"/>
                  </a:lnTo>
                  <a:lnTo>
                    <a:pt x="390115" y="323831"/>
                  </a:lnTo>
                  <a:lnTo>
                    <a:pt x="390325" y="323950"/>
                  </a:lnTo>
                  <a:lnTo>
                    <a:pt x="390623" y="324042"/>
                  </a:lnTo>
                  <a:lnTo>
                    <a:pt x="391362" y="324004"/>
                  </a:lnTo>
                  <a:lnTo>
                    <a:pt x="391605" y="323991"/>
                  </a:lnTo>
                  <a:lnTo>
                    <a:pt x="391737" y="323891"/>
                  </a:lnTo>
                  <a:lnTo>
                    <a:pt x="392145" y="323103"/>
                  </a:lnTo>
                  <a:lnTo>
                    <a:pt x="392587" y="322775"/>
                  </a:lnTo>
                  <a:lnTo>
                    <a:pt x="392620" y="322617"/>
                  </a:lnTo>
                  <a:lnTo>
                    <a:pt x="392256" y="321526"/>
                  </a:lnTo>
                  <a:lnTo>
                    <a:pt x="392311" y="321275"/>
                  </a:lnTo>
                  <a:lnTo>
                    <a:pt x="392598" y="320914"/>
                  </a:lnTo>
                  <a:lnTo>
                    <a:pt x="392664" y="320394"/>
                  </a:lnTo>
                  <a:lnTo>
                    <a:pt x="392730" y="319901"/>
                  </a:lnTo>
                  <a:lnTo>
                    <a:pt x="392995" y="319470"/>
                  </a:lnTo>
                  <a:lnTo>
                    <a:pt x="393061" y="319363"/>
                  </a:lnTo>
                  <a:lnTo>
                    <a:pt x="393900" y="318655"/>
                  </a:lnTo>
                  <a:lnTo>
                    <a:pt x="394164" y="318528"/>
                  </a:lnTo>
                  <a:lnTo>
                    <a:pt x="394429" y="318392"/>
                  </a:lnTo>
                  <a:lnTo>
                    <a:pt x="394749" y="318139"/>
                  </a:lnTo>
                  <a:lnTo>
                    <a:pt x="395003" y="317936"/>
                  </a:lnTo>
                  <a:lnTo>
                    <a:pt x="395224" y="317561"/>
                  </a:lnTo>
                  <a:lnTo>
                    <a:pt x="395500" y="317099"/>
                  </a:lnTo>
                  <a:lnTo>
                    <a:pt x="395775" y="316844"/>
                  </a:lnTo>
                  <a:lnTo>
                    <a:pt x="396095" y="316641"/>
                  </a:lnTo>
                  <a:lnTo>
                    <a:pt x="396272" y="316584"/>
                  </a:lnTo>
                  <a:lnTo>
                    <a:pt x="396360" y="316556"/>
                  </a:lnTo>
                  <a:lnTo>
                    <a:pt x="397353" y="316763"/>
                  </a:lnTo>
                  <a:lnTo>
                    <a:pt x="397816" y="316921"/>
                  </a:lnTo>
                  <a:lnTo>
                    <a:pt x="397916" y="316941"/>
                  </a:lnTo>
                  <a:lnTo>
                    <a:pt x="397916" y="316946"/>
                  </a:lnTo>
                  <a:lnTo>
                    <a:pt x="397927" y="316971"/>
                  </a:lnTo>
                  <a:lnTo>
                    <a:pt x="397938" y="316991"/>
                  </a:lnTo>
                  <a:lnTo>
                    <a:pt x="397949" y="316998"/>
                  </a:lnTo>
                  <a:lnTo>
                    <a:pt x="397960" y="317006"/>
                  </a:lnTo>
                  <a:lnTo>
                    <a:pt x="397993" y="317040"/>
                  </a:lnTo>
                  <a:lnTo>
                    <a:pt x="398048" y="317100"/>
                  </a:lnTo>
                  <a:lnTo>
                    <a:pt x="398081" y="317118"/>
                  </a:lnTo>
                  <a:lnTo>
                    <a:pt x="398125" y="317143"/>
                  </a:lnTo>
                  <a:lnTo>
                    <a:pt x="398136" y="317154"/>
                  </a:lnTo>
                  <a:lnTo>
                    <a:pt x="398180" y="317182"/>
                  </a:lnTo>
                  <a:lnTo>
                    <a:pt x="398346" y="317281"/>
                  </a:lnTo>
                  <a:lnTo>
                    <a:pt x="398456" y="317347"/>
                  </a:lnTo>
                  <a:lnTo>
                    <a:pt x="398556" y="317454"/>
                  </a:lnTo>
                  <a:lnTo>
                    <a:pt x="398633" y="317599"/>
                  </a:lnTo>
                  <a:lnTo>
                    <a:pt x="398655" y="317654"/>
                  </a:lnTo>
                  <a:lnTo>
                    <a:pt x="398699" y="317756"/>
                  </a:lnTo>
                  <a:lnTo>
                    <a:pt x="398721" y="317827"/>
                  </a:lnTo>
                  <a:lnTo>
                    <a:pt x="398721" y="317891"/>
                  </a:lnTo>
                  <a:lnTo>
                    <a:pt x="398721" y="317948"/>
                  </a:lnTo>
                  <a:lnTo>
                    <a:pt x="398732" y="317959"/>
                  </a:lnTo>
                  <a:lnTo>
                    <a:pt x="398721" y="317965"/>
                  </a:lnTo>
                  <a:lnTo>
                    <a:pt x="398677" y="318038"/>
                  </a:lnTo>
                  <a:lnTo>
                    <a:pt x="398622" y="318134"/>
                  </a:lnTo>
                  <a:lnTo>
                    <a:pt x="398567" y="318196"/>
                  </a:lnTo>
                  <a:lnTo>
                    <a:pt x="398545" y="318236"/>
                  </a:lnTo>
                  <a:lnTo>
                    <a:pt x="398523" y="318293"/>
                  </a:lnTo>
                  <a:lnTo>
                    <a:pt x="398523" y="318312"/>
                  </a:lnTo>
                  <a:lnTo>
                    <a:pt x="398523" y="318322"/>
                  </a:lnTo>
                  <a:lnTo>
                    <a:pt x="398500" y="318437"/>
                  </a:lnTo>
                  <a:lnTo>
                    <a:pt x="398467" y="318543"/>
                  </a:lnTo>
                  <a:lnTo>
                    <a:pt x="398456" y="318561"/>
                  </a:lnTo>
                  <a:lnTo>
                    <a:pt x="398456" y="318646"/>
                  </a:lnTo>
                  <a:lnTo>
                    <a:pt x="398456" y="318656"/>
                  </a:lnTo>
                  <a:lnTo>
                    <a:pt x="398478" y="318707"/>
                  </a:lnTo>
                  <a:lnTo>
                    <a:pt x="398556" y="318796"/>
                  </a:lnTo>
                  <a:lnTo>
                    <a:pt x="398578" y="318831"/>
                  </a:lnTo>
                  <a:lnTo>
                    <a:pt x="398611" y="318876"/>
                  </a:lnTo>
                  <a:lnTo>
                    <a:pt x="398765" y="319092"/>
                  </a:lnTo>
                  <a:lnTo>
                    <a:pt x="398931" y="319330"/>
                  </a:lnTo>
                  <a:lnTo>
                    <a:pt x="398986" y="319405"/>
                  </a:lnTo>
                  <a:lnTo>
                    <a:pt x="399129" y="319491"/>
                  </a:lnTo>
                  <a:lnTo>
                    <a:pt x="399185" y="319527"/>
                  </a:lnTo>
                  <a:lnTo>
                    <a:pt x="399218" y="319547"/>
                  </a:lnTo>
                  <a:lnTo>
                    <a:pt x="399328" y="319608"/>
                  </a:lnTo>
                  <a:lnTo>
                    <a:pt x="399416" y="319683"/>
                  </a:lnTo>
                  <a:lnTo>
                    <a:pt x="399471" y="319786"/>
                  </a:lnTo>
                  <a:lnTo>
                    <a:pt x="399560" y="319874"/>
                  </a:lnTo>
                  <a:lnTo>
                    <a:pt x="399637" y="319919"/>
                  </a:lnTo>
                  <a:lnTo>
                    <a:pt x="399802" y="319978"/>
                  </a:lnTo>
                  <a:lnTo>
                    <a:pt x="399835" y="319991"/>
                  </a:lnTo>
                  <a:lnTo>
                    <a:pt x="399935" y="320009"/>
                  </a:lnTo>
                  <a:lnTo>
                    <a:pt x="400012" y="320015"/>
                  </a:lnTo>
                  <a:lnTo>
                    <a:pt x="400023" y="320017"/>
                  </a:lnTo>
                  <a:lnTo>
                    <a:pt x="400067" y="320020"/>
                  </a:lnTo>
                  <a:lnTo>
                    <a:pt x="400078" y="320021"/>
                  </a:lnTo>
                  <a:lnTo>
                    <a:pt x="400122" y="320031"/>
                  </a:lnTo>
                  <a:lnTo>
                    <a:pt x="400166" y="320040"/>
                  </a:lnTo>
                  <a:lnTo>
                    <a:pt x="400188" y="320042"/>
                  </a:lnTo>
                  <a:lnTo>
                    <a:pt x="400277" y="320075"/>
                  </a:lnTo>
                  <a:lnTo>
                    <a:pt x="400354" y="320160"/>
                  </a:lnTo>
                  <a:lnTo>
                    <a:pt x="400398" y="320306"/>
                  </a:lnTo>
                  <a:lnTo>
                    <a:pt x="400420" y="320467"/>
                  </a:lnTo>
                  <a:lnTo>
                    <a:pt x="400475" y="320634"/>
                  </a:lnTo>
                  <a:lnTo>
                    <a:pt x="400542" y="320819"/>
                  </a:lnTo>
                  <a:lnTo>
                    <a:pt x="400553" y="320930"/>
                  </a:lnTo>
                  <a:lnTo>
                    <a:pt x="400553" y="320999"/>
                  </a:lnTo>
                  <a:lnTo>
                    <a:pt x="400564" y="321027"/>
                  </a:lnTo>
                  <a:lnTo>
                    <a:pt x="400564" y="321086"/>
                  </a:lnTo>
                  <a:lnTo>
                    <a:pt x="400564" y="321198"/>
                  </a:lnTo>
                  <a:lnTo>
                    <a:pt x="400564" y="321228"/>
                  </a:lnTo>
                  <a:lnTo>
                    <a:pt x="400531" y="321446"/>
                  </a:lnTo>
                  <a:lnTo>
                    <a:pt x="400508" y="321624"/>
                  </a:lnTo>
                  <a:lnTo>
                    <a:pt x="400531" y="321933"/>
                  </a:lnTo>
                  <a:lnTo>
                    <a:pt x="400553" y="322055"/>
                  </a:lnTo>
                  <a:lnTo>
                    <a:pt x="400608" y="322388"/>
                  </a:lnTo>
                  <a:lnTo>
                    <a:pt x="400641" y="322480"/>
                  </a:lnTo>
                  <a:lnTo>
                    <a:pt x="400718" y="322568"/>
                  </a:lnTo>
                  <a:lnTo>
                    <a:pt x="400795" y="322664"/>
                  </a:lnTo>
                  <a:lnTo>
                    <a:pt x="400873" y="322771"/>
                  </a:lnTo>
                  <a:lnTo>
                    <a:pt x="400972" y="322870"/>
                  </a:lnTo>
                  <a:lnTo>
                    <a:pt x="401038" y="322943"/>
                  </a:lnTo>
                  <a:lnTo>
                    <a:pt x="401049" y="322959"/>
                  </a:lnTo>
                  <a:lnTo>
                    <a:pt x="401148" y="323073"/>
                  </a:lnTo>
                  <a:lnTo>
                    <a:pt x="401159" y="323077"/>
                  </a:lnTo>
                  <a:lnTo>
                    <a:pt x="401182" y="323102"/>
                  </a:lnTo>
                  <a:lnTo>
                    <a:pt x="401292" y="323269"/>
                  </a:lnTo>
                  <a:lnTo>
                    <a:pt x="401369" y="323437"/>
                  </a:lnTo>
                  <a:lnTo>
                    <a:pt x="401413" y="323597"/>
                  </a:lnTo>
                  <a:lnTo>
                    <a:pt x="401435" y="323750"/>
                  </a:lnTo>
                  <a:lnTo>
                    <a:pt x="401446" y="323836"/>
                  </a:lnTo>
                  <a:lnTo>
                    <a:pt x="401457" y="323868"/>
                  </a:lnTo>
                  <a:lnTo>
                    <a:pt x="401490" y="323935"/>
                  </a:lnTo>
                  <a:lnTo>
                    <a:pt x="401545" y="324092"/>
                  </a:lnTo>
                  <a:lnTo>
                    <a:pt x="401601" y="324188"/>
                  </a:lnTo>
                  <a:lnTo>
                    <a:pt x="401634" y="324246"/>
                  </a:lnTo>
                  <a:lnTo>
                    <a:pt x="401656" y="324288"/>
                  </a:lnTo>
                  <a:lnTo>
                    <a:pt x="401733" y="324398"/>
                  </a:lnTo>
                  <a:lnTo>
                    <a:pt x="401777" y="324499"/>
                  </a:lnTo>
                  <a:lnTo>
                    <a:pt x="401788" y="324523"/>
                  </a:lnTo>
                  <a:lnTo>
                    <a:pt x="401843" y="324697"/>
                  </a:lnTo>
                  <a:lnTo>
                    <a:pt x="401899" y="324950"/>
                  </a:lnTo>
                  <a:lnTo>
                    <a:pt x="401976" y="325151"/>
                  </a:lnTo>
                  <a:lnTo>
                    <a:pt x="401987" y="325186"/>
                  </a:lnTo>
                  <a:lnTo>
                    <a:pt x="401998" y="325216"/>
                  </a:lnTo>
                  <a:lnTo>
                    <a:pt x="402009" y="325268"/>
                  </a:lnTo>
                  <a:lnTo>
                    <a:pt x="402020" y="325279"/>
                  </a:lnTo>
                  <a:lnTo>
                    <a:pt x="402020" y="325280"/>
                  </a:lnTo>
                  <a:lnTo>
                    <a:pt x="402020" y="325282"/>
                  </a:lnTo>
                  <a:lnTo>
                    <a:pt x="402539" y="325410"/>
                  </a:lnTo>
                  <a:lnTo>
                    <a:pt x="403476" y="325358"/>
                  </a:lnTo>
                  <a:lnTo>
                    <a:pt x="403940" y="325331"/>
                  </a:lnTo>
                  <a:lnTo>
                    <a:pt x="404712" y="325288"/>
                  </a:lnTo>
                  <a:lnTo>
                    <a:pt x="405175" y="325262"/>
                  </a:lnTo>
                  <a:lnTo>
                    <a:pt x="405948" y="325082"/>
                  </a:lnTo>
                  <a:lnTo>
                    <a:pt x="406543" y="324638"/>
                  </a:lnTo>
                  <a:lnTo>
                    <a:pt x="407139" y="324184"/>
                  </a:lnTo>
                  <a:lnTo>
                    <a:pt x="407195" y="324048"/>
                  </a:lnTo>
                  <a:lnTo>
                    <a:pt x="407261" y="323393"/>
                  </a:lnTo>
                  <a:lnTo>
                    <a:pt x="407459" y="323145"/>
                  </a:lnTo>
                  <a:lnTo>
                    <a:pt x="407856" y="322903"/>
                  </a:lnTo>
                  <a:lnTo>
                    <a:pt x="408199" y="322631"/>
                  </a:lnTo>
                  <a:lnTo>
                    <a:pt x="408728" y="322333"/>
                  </a:lnTo>
                  <a:lnTo>
                    <a:pt x="409048" y="322149"/>
                  </a:lnTo>
                  <a:lnTo>
                    <a:pt x="409379" y="321897"/>
                  </a:lnTo>
                  <a:lnTo>
                    <a:pt x="409688" y="321676"/>
                  </a:lnTo>
                  <a:lnTo>
                    <a:pt x="409842" y="321494"/>
                  </a:lnTo>
                  <a:lnTo>
                    <a:pt x="409909" y="321246"/>
                  </a:lnTo>
                  <a:lnTo>
                    <a:pt x="409964" y="320589"/>
                  </a:lnTo>
                  <a:lnTo>
                    <a:pt x="410008" y="320432"/>
                  </a:lnTo>
                  <a:lnTo>
                    <a:pt x="410019" y="320398"/>
                  </a:lnTo>
                  <a:lnTo>
                    <a:pt x="410019" y="320398"/>
                  </a:lnTo>
                  <a:lnTo>
                    <a:pt x="409997" y="320394"/>
                  </a:lnTo>
                  <a:lnTo>
                    <a:pt x="409975" y="320385"/>
                  </a:lnTo>
                  <a:lnTo>
                    <a:pt x="409931" y="320367"/>
                  </a:lnTo>
                  <a:lnTo>
                    <a:pt x="409909" y="320350"/>
                  </a:lnTo>
                  <a:lnTo>
                    <a:pt x="409887" y="320338"/>
                  </a:lnTo>
                  <a:lnTo>
                    <a:pt x="409865" y="320328"/>
                  </a:lnTo>
                  <a:lnTo>
                    <a:pt x="409820" y="320292"/>
                  </a:lnTo>
                  <a:lnTo>
                    <a:pt x="409809" y="320271"/>
                  </a:lnTo>
                  <a:lnTo>
                    <a:pt x="409798" y="320257"/>
                  </a:lnTo>
                  <a:lnTo>
                    <a:pt x="409754" y="320202"/>
                  </a:lnTo>
                  <a:lnTo>
                    <a:pt x="409710" y="320128"/>
                  </a:lnTo>
                  <a:lnTo>
                    <a:pt x="409677" y="320080"/>
                  </a:lnTo>
                  <a:lnTo>
                    <a:pt x="409666" y="320059"/>
                  </a:lnTo>
                  <a:lnTo>
                    <a:pt x="409644" y="319987"/>
                  </a:lnTo>
                  <a:lnTo>
                    <a:pt x="409622" y="319937"/>
                  </a:lnTo>
                  <a:lnTo>
                    <a:pt x="409589" y="319861"/>
                  </a:lnTo>
                  <a:lnTo>
                    <a:pt x="409589" y="319856"/>
                  </a:lnTo>
                  <a:lnTo>
                    <a:pt x="409556" y="319787"/>
                  </a:lnTo>
                  <a:lnTo>
                    <a:pt x="409522" y="319712"/>
                  </a:lnTo>
                  <a:lnTo>
                    <a:pt x="409500" y="319661"/>
                  </a:lnTo>
                  <a:lnTo>
                    <a:pt x="409489" y="319648"/>
                  </a:lnTo>
                  <a:lnTo>
                    <a:pt x="409489" y="319644"/>
                  </a:lnTo>
                  <a:lnTo>
                    <a:pt x="409445" y="319603"/>
                  </a:lnTo>
                  <a:lnTo>
                    <a:pt x="409390" y="319545"/>
                  </a:lnTo>
                  <a:lnTo>
                    <a:pt x="409368" y="319527"/>
                  </a:lnTo>
                  <a:lnTo>
                    <a:pt x="409357" y="319524"/>
                  </a:lnTo>
                  <a:lnTo>
                    <a:pt x="409313" y="319493"/>
                  </a:lnTo>
                  <a:lnTo>
                    <a:pt x="409258" y="319465"/>
                  </a:lnTo>
                  <a:lnTo>
                    <a:pt x="409214" y="319460"/>
                  </a:lnTo>
                  <a:lnTo>
                    <a:pt x="409158" y="319450"/>
                  </a:lnTo>
                  <a:lnTo>
                    <a:pt x="409147" y="319448"/>
                  </a:lnTo>
                  <a:lnTo>
                    <a:pt x="409125" y="319437"/>
                  </a:lnTo>
                  <a:lnTo>
                    <a:pt x="409114" y="319435"/>
                  </a:lnTo>
                  <a:lnTo>
                    <a:pt x="409081" y="319419"/>
                  </a:lnTo>
                  <a:lnTo>
                    <a:pt x="409059" y="319409"/>
                  </a:lnTo>
                  <a:lnTo>
                    <a:pt x="409037" y="319394"/>
                  </a:lnTo>
                  <a:lnTo>
                    <a:pt x="409015" y="319381"/>
                  </a:lnTo>
                  <a:lnTo>
                    <a:pt x="408993" y="319357"/>
                  </a:lnTo>
                  <a:lnTo>
                    <a:pt x="408949" y="319329"/>
                  </a:lnTo>
                  <a:lnTo>
                    <a:pt x="408927" y="319309"/>
                  </a:lnTo>
                  <a:lnTo>
                    <a:pt x="408871" y="319258"/>
                  </a:lnTo>
                  <a:lnTo>
                    <a:pt x="408838" y="319229"/>
                  </a:lnTo>
                  <a:lnTo>
                    <a:pt x="408827" y="319225"/>
                  </a:lnTo>
                  <a:lnTo>
                    <a:pt x="408794" y="319195"/>
                  </a:lnTo>
                  <a:lnTo>
                    <a:pt x="408783" y="319190"/>
                  </a:lnTo>
                  <a:lnTo>
                    <a:pt x="408783" y="319189"/>
                  </a:lnTo>
                  <a:lnTo>
                    <a:pt x="408783" y="319184"/>
                  </a:lnTo>
                  <a:lnTo>
                    <a:pt x="408772" y="319155"/>
                  </a:lnTo>
                  <a:lnTo>
                    <a:pt x="408750" y="319124"/>
                  </a:lnTo>
                  <a:lnTo>
                    <a:pt x="408728" y="319103"/>
                  </a:lnTo>
                  <a:lnTo>
                    <a:pt x="408717" y="319093"/>
                  </a:lnTo>
                  <a:lnTo>
                    <a:pt x="408706" y="319070"/>
                  </a:lnTo>
                  <a:lnTo>
                    <a:pt x="408706" y="319066"/>
                  </a:lnTo>
                  <a:lnTo>
                    <a:pt x="408640" y="319005"/>
                  </a:lnTo>
                  <a:lnTo>
                    <a:pt x="408574" y="318945"/>
                  </a:lnTo>
                  <a:lnTo>
                    <a:pt x="408574" y="318941"/>
                  </a:lnTo>
                  <a:lnTo>
                    <a:pt x="408540" y="318931"/>
                  </a:lnTo>
                  <a:lnTo>
                    <a:pt x="408507" y="318919"/>
                  </a:lnTo>
                  <a:lnTo>
                    <a:pt x="408507" y="318916"/>
                  </a:lnTo>
                  <a:lnTo>
                    <a:pt x="408507" y="318916"/>
                  </a:lnTo>
                  <a:lnTo>
                    <a:pt x="408507" y="318916"/>
                  </a:lnTo>
                  <a:lnTo>
                    <a:pt x="408397" y="318815"/>
                  </a:lnTo>
                  <a:lnTo>
                    <a:pt x="408309" y="318737"/>
                  </a:lnTo>
                  <a:lnTo>
                    <a:pt x="408044" y="318503"/>
                  </a:lnTo>
                  <a:lnTo>
                    <a:pt x="407879" y="318362"/>
                  </a:lnTo>
                  <a:lnTo>
                    <a:pt x="407735" y="318128"/>
                  </a:lnTo>
                  <a:lnTo>
                    <a:pt x="407614" y="317772"/>
                  </a:lnTo>
                  <a:lnTo>
                    <a:pt x="407481" y="317391"/>
                  </a:lnTo>
                  <a:lnTo>
                    <a:pt x="407205" y="316899"/>
                  </a:lnTo>
                  <a:lnTo>
                    <a:pt x="406797" y="316391"/>
                  </a:lnTo>
                  <a:lnTo>
                    <a:pt x="406411" y="315869"/>
                  </a:lnTo>
                  <a:lnTo>
                    <a:pt x="406257" y="315451"/>
                  </a:lnTo>
                  <a:lnTo>
                    <a:pt x="406279" y="315265"/>
                  </a:lnTo>
                  <a:lnTo>
                    <a:pt x="406466" y="315041"/>
                  </a:lnTo>
                  <a:lnTo>
                    <a:pt x="406709" y="314861"/>
                  </a:lnTo>
                  <a:lnTo>
                    <a:pt x="407128" y="314645"/>
                  </a:lnTo>
                  <a:lnTo>
                    <a:pt x="407459" y="314637"/>
                  </a:lnTo>
                  <a:lnTo>
                    <a:pt x="407614" y="314268"/>
                  </a:lnTo>
                  <a:lnTo>
                    <a:pt x="407691" y="313937"/>
                  </a:lnTo>
                  <a:lnTo>
                    <a:pt x="407845" y="313332"/>
                  </a:lnTo>
                  <a:lnTo>
                    <a:pt x="407967" y="312831"/>
                  </a:lnTo>
                  <a:lnTo>
                    <a:pt x="408011" y="312305"/>
                  </a:lnTo>
                  <a:lnTo>
                    <a:pt x="407978" y="311887"/>
                  </a:lnTo>
                  <a:lnTo>
                    <a:pt x="407823" y="311410"/>
                  </a:lnTo>
                  <a:lnTo>
                    <a:pt x="407647" y="310933"/>
                  </a:lnTo>
                  <a:lnTo>
                    <a:pt x="407559" y="310186"/>
                  </a:lnTo>
                  <a:lnTo>
                    <a:pt x="407636" y="309586"/>
                  </a:lnTo>
                  <a:lnTo>
                    <a:pt x="407669" y="309385"/>
                  </a:lnTo>
                  <a:lnTo>
                    <a:pt x="407812" y="309202"/>
                  </a:lnTo>
                  <a:lnTo>
                    <a:pt x="408099" y="308831"/>
                  </a:lnTo>
                  <a:lnTo>
                    <a:pt x="408298" y="308473"/>
                  </a:lnTo>
                  <a:lnTo>
                    <a:pt x="408485" y="308114"/>
                  </a:lnTo>
                  <a:lnTo>
                    <a:pt x="408540" y="307732"/>
                  </a:lnTo>
                  <a:lnTo>
                    <a:pt x="408408" y="307196"/>
                  </a:lnTo>
                  <a:lnTo>
                    <a:pt x="408232" y="306875"/>
                  </a:lnTo>
                  <a:lnTo>
                    <a:pt x="407592" y="306331"/>
                  </a:lnTo>
                  <a:lnTo>
                    <a:pt x="407128" y="305910"/>
                  </a:lnTo>
                  <a:lnTo>
                    <a:pt x="406588" y="305472"/>
                  </a:lnTo>
                  <a:lnTo>
                    <a:pt x="406124" y="305179"/>
                  </a:lnTo>
                  <a:lnTo>
                    <a:pt x="405683" y="305075"/>
                  </a:lnTo>
                  <a:lnTo>
                    <a:pt x="405076" y="305122"/>
                  </a:lnTo>
                  <a:lnTo>
                    <a:pt x="404745" y="305113"/>
                  </a:lnTo>
                  <a:lnTo>
                    <a:pt x="404580" y="305010"/>
                  </a:lnTo>
                  <a:lnTo>
                    <a:pt x="404282" y="304526"/>
                  </a:lnTo>
                  <a:lnTo>
                    <a:pt x="404006" y="304144"/>
                  </a:lnTo>
                  <a:lnTo>
                    <a:pt x="403576" y="303846"/>
                  </a:lnTo>
                  <a:lnTo>
                    <a:pt x="403234" y="303855"/>
                  </a:lnTo>
                  <a:lnTo>
                    <a:pt x="402759" y="303753"/>
                  </a:lnTo>
                  <a:lnTo>
                    <a:pt x="402472" y="303762"/>
                  </a:lnTo>
                  <a:lnTo>
                    <a:pt x="402064" y="304067"/>
                  </a:lnTo>
                  <a:lnTo>
                    <a:pt x="401700" y="304135"/>
                  </a:lnTo>
                  <a:lnTo>
                    <a:pt x="401424" y="304115"/>
                  </a:lnTo>
                  <a:lnTo>
                    <a:pt x="400884" y="304186"/>
                  </a:lnTo>
                  <a:lnTo>
                    <a:pt x="400387" y="304186"/>
                  </a:lnTo>
                  <a:lnTo>
                    <a:pt x="399968" y="304050"/>
                  </a:lnTo>
                  <a:lnTo>
                    <a:pt x="399725" y="304061"/>
                  </a:lnTo>
                  <a:lnTo>
                    <a:pt x="399526" y="304139"/>
                  </a:lnTo>
                  <a:lnTo>
                    <a:pt x="399405" y="304187"/>
                  </a:lnTo>
                  <a:lnTo>
                    <a:pt x="398942" y="304637"/>
                  </a:lnTo>
                  <a:lnTo>
                    <a:pt x="398743" y="304848"/>
                  </a:lnTo>
                  <a:lnTo>
                    <a:pt x="398556" y="304971"/>
                  </a:lnTo>
                  <a:lnTo>
                    <a:pt x="398324" y="305086"/>
                  </a:lnTo>
                  <a:lnTo>
                    <a:pt x="397960" y="305271"/>
                  </a:lnTo>
                  <a:lnTo>
                    <a:pt x="396956" y="305671"/>
                  </a:lnTo>
                  <a:lnTo>
                    <a:pt x="396393" y="305896"/>
                  </a:lnTo>
                  <a:lnTo>
                    <a:pt x="395941" y="306138"/>
                  </a:lnTo>
                  <a:lnTo>
                    <a:pt x="395477" y="306249"/>
                  </a:lnTo>
                  <a:lnTo>
                    <a:pt x="395312" y="306228"/>
                  </a:lnTo>
                  <a:lnTo>
                    <a:pt x="394716" y="306153"/>
                  </a:lnTo>
                  <a:lnTo>
                    <a:pt x="393569" y="305824"/>
                  </a:lnTo>
                  <a:lnTo>
                    <a:pt x="393227" y="305639"/>
                  </a:lnTo>
                  <a:lnTo>
                    <a:pt x="393149" y="305375"/>
                  </a:lnTo>
                  <a:lnTo>
                    <a:pt x="393205" y="305110"/>
                  </a:lnTo>
                  <a:lnTo>
                    <a:pt x="393293" y="304612"/>
                  </a:lnTo>
                  <a:lnTo>
                    <a:pt x="393315" y="303938"/>
                  </a:lnTo>
                  <a:lnTo>
                    <a:pt x="393216" y="303344"/>
                  </a:lnTo>
                  <a:lnTo>
                    <a:pt x="392918" y="302864"/>
                  </a:lnTo>
                  <a:lnTo>
                    <a:pt x="392796" y="302715"/>
                  </a:lnTo>
                  <a:lnTo>
                    <a:pt x="392565" y="302607"/>
                  </a:lnTo>
                  <a:lnTo>
                    <a:pt x="392355" y="302566"/>
                  </a:lnTo>
                  <a:lnTo>
                    <a:pt x="392013" y="302581"/>
                  </a:lnTo>
                  <a:lnTo>
                    <a:pt x="391682" y="302621"/>
                  </a:lnTo>
                  <a:lnTo>
                    <a:pt x="391461" y="302614"/>
                  </a:lnTo>
                  <a:lnTo>
                    <a:pt x="391263" y="302520"/>
                  </a:lnTo>
                  <a:lnTo>
                    <a:pt x="391086" y="302384"/>
                  </a:lnTo>
                  <a:lnTo>
                    <a:pt x="390921" y="302236"/>
                  </a:lnTo>
                  <a:lnTo>
                    <a:pt x="390744" y="301586"/>
                  </a:lnTo>
                  <a:lnTo>
                    <a:pt x="390457" y="300575"/>
                  </a:lnTo>
                  <a:lnTo>
                    <a:pt x="390248" y="300285"/>
                  </a:lnTo>
                  <a:lnTo>
                    <a:pt x="390104" y="300206"/>
                  </a:lnTo>
                  <a:lnTo>
                    <a:pt x="389608" y="299715"/>
                  </a:lnTo>
                  <a:lnTo>
                    <a:pt x="389288" y="299282"/>
                  </a:lnTo>
                  <a:lnTo>
                    <a:pt x="389078" y="298624"/>
                  </a:lnTo>
                  <a:lnTo>
                    <a:pt x="388891" y="298215"/>
                  </a:lnTo>
                  <a:lnTo>
                    <a:pt x="388681" y="297867"/>
                  </a:lnTo>
                  <a:lnTo>
                    <a:pt x="388383" y="297486"/>
                  </a:lnTo>
                  <a:lnTo>
                    <a:pt x="388184" y="296786"/>
                  </a:lnTo>
                  <a:lnTo>
                    <a:pt x="388019" y="296626"/>
                  </a:lnTo>
                  <a:lnTo>
                    <a:pt x="387423" y="296304"/>
                  </a:lnTo>
                  <a:lnTo>
                    <a:pt x="387269" y="296116"/>
                  </a:lnTo>
                  <a:lnTo>
                    <a:pt x="387169" y="295726"/>
                  </a:lnTo>
                  <a:lnTo>
                    <a:pt x="386993" y="295044"/>
                  </a:lnTo>
                  <a:lnTo>
                    <a:pt x="386640" y="293559"/>
                  </a:lnTo>
                  <a:lnTo>
                    <a:pt x="386441" y="292540"/>
                  </a:lnTo>
                  <a:lnTo>
                    <a:pt x="386143" y="292002"/>
                  </a:lnTo>
                  <a:lnTo>
                    <a:pt x="385636" y="291608"/>
                  </a:lnTo>
                  <a:lnTo>
                    <a:pt x="384709" y="291111"/>
                  </a:lnTo>
                  <a:lnTo>
                    <a:pt x="384533" y="291079"/>
                  </a:lnTo>
                  <a:lnTo>
                    <a:pt x="383507" y="290886"/>
                  </a:lnTo>
                  <a:lnTo>
                    <a:pt x="383187" y="290847"/>
                  </a:lnTo>
                  <a:lnTo>
                    <a:pt x="382668" y="290693"/>
                  </a:lnTo>
                  <a:lnTo>
                    <a:pt x="382425" y="290413"/>
                  </a:lnTo>
                  <a:lnTo>
                    <a:pt x="382447" y="290003"/>
                  </a:lnTo>
                  <a:lnTo>
                    <a:pt x="382502" y="289218"/>
                  </a:lnTo>
                  <a:lnTo>
                    <a:pt x="382525" y="288751"/>
                  </a:lnTo>
                  <a:lnTo>
                    <a:pt x="382359" y="288037"/>
                  </a:lnTo>
                  <a:lnTo>
                    <a:pt x="382061" y="287386"/>
                  </a:lnTo>
                  <a:lnTo>
                    <a:pt x="382127" y="287058"/>
                  </a:lnTo>
                  <a:lnTo>
                    <a:pt x="382271" y="286355"/>
                  </a:lnTo>
                  <a:lnTo>
                    <a:pt x="382271" y="285580"/>
                  </a:lnTo>
                  <a:lnTo>
                    <a:pt x="382635" y="284472"/>
                  </a:lnTo>
                  <a:lnTo>
                    <a:pt x="383176" y="283781"/>
                  </a:lnTo>
                  <a:lnTo>
                    <a:pt x="383562" y="283285"/>
                  </a:lnTo>
                  <a:lnTo>
                    <a:pt x="384588" y="281511"/>
                  </a:lnTo>
                  <a:lnTo>
                    <a:pt x="384764" y="281029"/>
                  </a:lnTo>
                  <a:lnTo>
                    <a:pt x="384852" y="279937"/>
                  </a:lnTo>
                  <a:lnTo>
                    <a:pt x="385029" y="279416"/>
                  </a:lnTo>
                  <a:lnTo>
                    <a:pt x="385206" y="278340"/>
                  </a:lnTo>
                  <a:lnTo>
                    <a:pt x="385272" y="277938"/>
                  </a:lnTo>
                  <a:lnTo>
                    <a:pt x="385658" y="277008"/>
                  </a:lnTo>
                  <a:lnTo>
                    <a:pt x="386143" y="276188"/>
                  </a:lnTo>
                  <a:lnTo>
                    <a:pt x="386386" y="275988"/>
                  </a:lnTo>
                  <a:lnTo>
                    <a:pt x="386463" y="275691"/>
                  </a:lnTo>
                  <a:lnTo>
                    <a:pt x="386596" y="274832"/>
                  </a:lnTo>
                  <a:lnTo>
                    <a:pt x="386794" y="273973"/>
                  </a:lnTo>
                  <a:lnTo>
                    <a:pt x="387026" y="273219"/>
                  </a:lnTo>
                  <a:lnTo>
                    <a:pt x="387247" y="272591"/>
                  </a:lnTo>
                  <a:lnTo>
                    <a:pt x="387567" y="271833"/>
                  </a:lnTo>
                  <a:lnTo>
                    <a:pt x="387600" y="271779"/>
                  </a:lnTo>
                  <a:lnTo>
                    <a:pt x="387721" y="271302"/>
                  </a:lnTo>
                  <a:lnTo>
                    <a:pt x="387865" y="271008"/>
                  </a:lnTo>
                  <a:lnTo>
                    <a:pt x="388063" y="270766"/>
                  </a:lnTo>
                  <a:lnTo>
                    <a:pt x="388394" y="270379"/>
                  </a:lnTo>
                  <a:lnTo>
                    <a:pt x="388626" y="270116"/>
                  </a:lnTo>
                  <a:lnTo>
                    <a:pt x="388913" y="269781"/>
                  </a:lnTo>
                  <a:lnTo>
                    <a:pt x="389100" y="269631"/>
                  </a:lnTo>
                  <a:lnTo>
                    <a:pt x="389266" y="269533"/>
                  </a:lnTo>
                  <a:lnTo>
                    <a:pt x="389288" y="269033"/>
                  </a:lnTo>
                  <a:lnTo>
                    <a:pt x="389277" y="268784"/>
                  </a:lnTo>
                  <a:lnTo>
                    <a:pt x="389089" y="268602"/>
                  </a:lnTo>
                  <a:lnTo>
                    <a:pt x="388681" y="268339"/>
                  </a:lnTo>
                  <a:lnTo>
                    <a:pt x="388383" y="268149"/>
                  </a:lnTo>
                  <a:lnTo>
                    <a:pt x="388140" y="268083"/>
                  </a:lnTo>
                  <a:lnTo>
                    <a:pt x="387909" y="268093"/>
                  </a:lnTo>
                  <a:lnTo>
                    <a:pt x="387500" y="268167"/>
                  </a:lnTo>
                  <a:lnTo>
                    <a:pt x="386518" y="268486"/>
                  </a:lnTo>
                  <a:lnTo>
                    <a:pt x="385448" y="268576"/>
                  </a:lnTo>
                  <a:lnTo>
                    <a:pt x="383904" y="268516"/>
                  </a:lnTo>
                  <a:lnTo>
                    <a:pt x="383341" y="268537"/>
                  </a:lnTo>
                  <a:lnTo>
                    <a:pt x="382833" y="268446"/>
                  </a:lnTo>
                  <a:lnTo>
                    <a:pt x="382624" y="268410"/>
                  </a:lnTo>
                  <a:lnTo>
                    <a:pt x="382161" y="268054"/>
                  </a:lnTo>
                  <a:lnTo>
                    <a:pt x="381664" y="267842"/>
                  </a:lnTo>
                  <a:lnTo>
                    <a:pt x="380826" y="267424"/>
                  </a:lnTo>
                  <a:lnTo>
                    <a:pt x="380704" y="267223"/>
                  </a:lnTo>
                  <a:lnTo>
                    <a:pt x="380704" y="267022"/>
                  </a:lnTo>
                  <a:lnTo>
                    <a:pt x="380792" y="266878"/>
                  </a:lnTo>
                  <a:lnTo>
                    <a:pt x="381068" y="266776"/>
                  </a:lnTo>
                  <a:lnTo>
                    <a:pt x="381565" y="266584"/>
                  </a:lnTo>
                  <a:lnTo>
                    <a:pt x="381675" y="266403"/>
                  </a:lnTo>
                  <a:lnTo>
                    <a:pt x="381730" y="265970"/>
                  </a:lnTo>
                  <a:lnTo>
                    <a:pt x="381576" y="264436"/>
                  </a:lnTo>
                  <a:lnTo>
                    <a:pt x="381410" y="263958"/>
                  </a:lnTo>
                  <a:lnTo>
                    <a:pt x="381112" y="263510"/>
                  </a:lnTo>
                  <a:lnTo>
                    <a:pt x="380307" y="262690"/>
                  </a:lnTo>
                  <a:lnTo>
                    <a:pt x="380075" y="262313"/>
                  </a:lnTo>
                  <a:lnTo>
                    <a:pt x="380009" y="261917"/>
                  </a:lnTo>
                  <a:lnTo>
                    <a:pt x="379987" y="261773"/>
                  </a:lnTo>
                  <a:lnTo>
                    <a:pt x="379910" y="261581"/>
                  </a:lnTo>
                  <a:lnTo>
                    <a:pt x="379833" y="261359"/>
                  </a:lnTo>
                  <a:lnTo>
                    <a:pt x="379689" y="261009"/>
                  </a:lnTo>
                  <a:lnTo>
                    <a:pt x="379391" y="260566"/>
                  </a:lnTo>
                  <a:lnTo>
                    <a:pt x="379226" y="260308"/>
                  </a:lnTo>
                  <a:lnTo>
                    <a:pt x="378983" y="260158"/>
                  </a:lnTo>
                  <a:lnTo>
                    <a:pt x="378972" y="260152"/>
                  </a:lnTo>
                  <a:lnTo>
                    <a:pt x="378564" y="259862"/>
                  </a:lnTo>
                  <a:lnTo>
                    <a:pt x="378089" y="259384"/>
                  </a:lnTo>
                  <a:lnTo>
                    <a:pt x="377736" y="259178"/>
                  </a:lnTo>
                  <a:lnTo>
                    <a:pt x="377173" y="258841"/>
                  </a:lnTo>
                  <a:lnTo>
                    <a:pt x="376810" y="258505"/>
                  </a:lnTo>
                  <a:lnTo>
                    <a:pt x="376666" y="258197"/>
                  </a:lnTo>
                  <a:lnTo>
                    <a:pt x="376434" y="257889"/>
                  </a:lnTo>
                  <a:lnTo>
                    <a:pt x="375750" y="257331"/>
                  </a:lnTo>
                  <a:lnTo>
                    <a:pt x="374779" y="256651"/>
                  </a:lnTo>
                  <a:lnTo>
                    <a:pt x="374327" y="256420"/>
                  </a:lnTo>
                  <a:lnTo>
                    <a:pt x="373853" y="256183"/>
                  </a:lnTo>
                  <a:lnTo>
                    <a:pt x="373842" y="256176"/>
                  </a:lnTo>
                  <a:lnTo>
                    <a:pt x="373511" y="256009"/>
                  </a:lnTo>
                  <a:lnTo>
                    <a:pt x="373135" y="255861"/>
                  </a:lnTo>
                  <a:lnTo>
                    <a:pt x="372540" y="255922"/>
                  </a:lnTo>
                  <a:lnTo>
                    <a:pt x="372165" y="256260"/>
                  </a:lnTo>
                  <a:lnTo>
                    <a:pt x="371834" y="256827"/>
                  </a:lnTo>
                  <a:lnTo>
                    <a:pt x="371657" y="257026"/>
                  </a:lnTo>
                  <a:lnTo>
                    <a:pt x="371436" y="257271"/>
                  </a:lnTo>
                  <a:lnTo>
                    <a:pt x="370807" y="257530"/>
                  </a:lnTo>
                  <a:lnTo>
                    <a:pt x="369980" y="257739"/>
                  </a:lnTo>
                  <a:lnTo>
                    <a:pt x="369285" y="257915"/>
                  </a:lnTo>
                  <a:lnTo>
                    <a:pt x="369031" y="257905"/>
                  </a:lnTo>
                  <a:lnTo>
                    <a:pt x="368766" y="257895"/>
                  </a:lnTo>
                  <a:lnTo>
                    <a:pt x="368336" y="257685"/>
                  </a:lnTo>
                  <a:lnTo>
                    <a:pt x="368071" y="257562"/>
                  </a:lnTo>
                  <a:lnTo>
                    <a:pt x="367520" y="257295"/>
                  </a:lnTo>
                  <a:lnTo>
                    <a:pt x="366725" y="256988"/>
                  </a:lnTo>
                  <a:lnTo>
                    <a:pt x="366394" y="256728"/>
                  </a:lnTo>
                  <a:lnTo>
                    <a:pt x="365787" y="256258"/>
                  </a:lnTo>
                  <a:lnTo>
                    <a:pt x="365644" y="255993"/>
                  </a:lnTo>
                  <a:lnTo>
                    <a:pt x="365545" y="255801"/>
                  </a:lnTo>
                  <a:lnTo>
                    <a:pt x="365015" y="255112"/>
                  </a:lnTo>
                  <a:lnTo>
                    <a:pt x="364508" y="254716"/>
                  </a:lnTo>
                  <a:lnTo>
                    <a:pt x="363426" y="253874"/>
                  </a:lnTo>
                  <a:lnTo>
                    <a:pt x="363162" y="253663"/>
                  </a:lnTo>
                  <a:lnTo>
                    <a:pt x="363118" y="253561"/>
                  </a:lnTo>
                  <a:lnTo>
                    <a:pt x="363118" y="253401"/>
                  </a:lnTo>
                  <a:lnTo>
                    <a:pt x="363084" y="253290"/>
                  </a:lnTo>
                  <a:lnTo>
                    <a:pt x="362974" y="253204"/>
                  </a:lnTo>
                  <a:lnTo>
                    <a:pt x="362974" y="253204"/>
                  </a:lnTo>
                  <a:lnTo>
                    <a:pt x="362610" y="253037"/>
                  </a:lnTo>
                  <a:lnTo>
                    <a:pt x="362489" y="252978"/>
                  </a:lnTo>
                  <a:lnTo>
                    <a:pt x="362268" y="252738"/>
                  </a:lnTo>
                  <a:lnTo>
                    <a:pt x="362058" y="252366"/>
                  </a:lnTo>
                  <a:lnTo>
                    <a:pt x="362025" y="252233"/>
                  </a:lnTo>
                  <a:lnTo>
                    <a:pt x="362102" y="251821"/>
                  </a:lnTo>
                  <a:lnTo>
                    <a:pt x="362279" y="251489"/>
                  </a:lnTo>
                  <a:lnTo>
                    <a:pt x="362301" y="251185"/>
                  </a:lnTo>
                  <a:lnTo>
                    <a:pt x="362312" y="250935"/>
                  </a:lnTo>
                  <a:lnTo>
                    <a:pt x="362169" y="250643"/>
                  </a:lnTo>
                  <a:lnTo>
                    <a:pt x="361970" y="250436"/>
                  </a:lnTo>
                  <a:lnTo>
                    <a:pt x="361871" y="250323"/>
                  </a:lnTo>
                  <a:lnTo>
                    <a:pt x="361429" y="249650"/>
                  </a:lnTo>
                  <a:lnTo>
                    <a:pt x="361121" y="249328"/>
                  </a:lnTo>
                  <a:lnTo>
                    <a:pt x="360712" y="248744"/>
                  </a:lnTo>
                  <a:lnTo>
                    <a:pt x="360381" y="248114"/>
                  </a:lnTo>
                  <a:lnTo>
                    <a:pt x="360359" y="247255"/>
                  </a:lnTo>
                  <a:lnTo>
                    <a:pt x="360260" y="246707"/>
                  </a:lnTo>
                  <a:lnTo>
                    <a:pt x="360139" y="246521"/>
                  </a:lnTo>
                  <a:lnTo>
                    <a:pt x="360028" y="246355"/>
                  </a:lnTo>
                  <a:lnTo>
                    <a:pt x="359808" y="246268"/>
                  </a:lnTo>
                  <a:lnTo>
                    <a:pt x="359521" y="246295"/>
                  </a:lnTo>
                  <a:lnTo>
                    <a:pt x="359013" y="246341"/>
                  </a:lnTo>
                  <a:lnTo>
                    <a:pt x="359013" y="246341"/>
                  </a:lnTo>
                  <a:lnTo>
                    <a:pt x="358704" y="246289"/>
                  </a:lnTo>
                  <a:lnTo>
                    <a:pt x="358428" y="246141"/>
                  </a:lnTo>
                  <a:lnTo>
                    <a:pt x="358252" y="246148"/>
                  </a:lnTo>
                  <a:lnTo>
                    <a:pt x="357811" y="246403"/>
                  </a:lnTo>
                  <a:lnTo>
                    <a:pt x="357524" y="246450"/>
                  </a:lnTo>
                  <a:lnTo>
                    <a:pt x="357160" y="246450"/>
                  </a:lnTo>
                  <a:lnTo>
                    <a:pt x="356917" y="246476"/>
                  </a:lnTo>
                  <a:lnTo>
                    <a:pt x="356321" y="246798"/>
                  </a:lnTo>
                  <a:lnTo>
                    <a:pt x="356001" y="247013"/>
                  </a:lnTo>
                  <a:lnTo>
                    <a:pt x="355847" y="247068"/>
                  </a:lnTo>
                  <a:lnTo>
                    <a:pt x="355637" y="247148"/>
                  </a:lnTo>
                  <a:lnTo>
                    <a:pt x="355449" y="247291"/>
                  </a:lnTo>
                  <a:lnTo>
                    <a:pt x="355196" y="247490"/>
                  </a:lnTo>
                  <a:lnTo>
                    <a:pt x="354876" y="247597"/>
                  </a:lnTo>
                  <a:lnTo>
                    <a:pt x="353761" y="247616"/>
                  </a:lnTo>
                  <a:lnTo>
                    <a:pt x="353077" y="247396"/>
                  </a:lnTo>
                  <a:lnTo>
                    <a:pt x="352636" y="247281"/>
                  </a:lnTo>
                  <a:lnTo>
                    <a:pt x="352272" y="247231"/>
                  </a:lnTo>
                  <a:lnTo>
                    <a:pt x="352040" y="247272"/>
                  </a:lnTo>
                  <a:lnTo>
                    <a:pt x="351831" y="247312"/>
                  </a:lnTo>
                  <a:lnTo>
                    <a:pt x="351444" y="247583"/>
                  </a:lnTo>
                  <a:lnTo>
                    <a:pt x="350915" y="247958"/>
                  </a:lnTo>
                  <a:lnTo>
                    <a:pt x="350606" y="248006"/>
                  </a:lnTo>
                  <a:lnTo>
                    <a:pt x="350110" y="247959"/>
                  </a:lnTo>
                  <a:lnTo>
                    <a:pt x="349823" y="247777"/>
                  </a:lnTo>
                  <a:lnTo>
                    <a:pt x="349348" y="247225"/>
                  </a:lnTo>
                  <a:lnTo>
                    <a:pt x="348841" y="246833"/>
                  </a:lnTo>
                  <a:lnTo>
                    <a:pt x="347969" y="246363"/>
                  </a:lnTo>
                  <a:lnTo>
                    <a:pt x="347627" y="246222"/>
                  </a:lnTo>
                  <a:lnTo>
                    <a:pt x="347362" y="245859"/>
                  </a:lnTo>
                  <a:lnTo>
                    <a:pt x="347053" y="245336"/>
                  </a:lnTo>
                  <a:lnTo>
                    <a:pt x="346722" y="244941"/>
                  </a:lnTo>
                  <a:lnTo>
                    <a:pt x="345707" y="244376"/>
                  </a:lnTo>
                  <a:lnTo>
                    <a:pt x="345365" y="244200"/>
                  </a:lnTo>
                  <a:lnTo>
                    <a:pt x="345122" y="244075"/>
                  </a:lnTo>
                  <a:lnTo>
                    <a:pt x="344637" y="243988"/>
                  </a:lnTo>
                  <a:lnTo>
                    <a:pt x="344163" y="244065"/>
                  </a:lnTo>
                  <a:lnTo>
                    <a:pt x="343611" y="244598"/>
                  </a:lnTo>
                  <a:lnTo>
                    <a:pt x="343335" y="244793"/>
                  </a:lnTo>
                  <a:lnTo>
                    <a:pt x="342166" y="245054"/>
                  </a:lnTo>
                  <a:lnTo>
                    <a:pt x="341669" y="244987"/>
                  </a:lnTo>
                  <a:lnTo>
                    <a:pt x="341404" y="244888"/>
                  </a:lnTo>
                  <a:lnTo>
                    <a:pt x="340809" y="244666"/>
                  </a:lnTo>
                  <a:lnTo>
                    <a:pt x="340312" y="244537"/>
                  </a:lnTo>
                  <a:lnTo>
                    <a:pt x="340147" y="244280"/>
                  </a:lnTo>
                  <a:lnTo>
                    <a:pt x="340047" y="244036"/>
                  </a:lnTo>
                  <a:lnTo>
                    <a:pt x="339849" y="243558"/>
                  </a:lnTo>
                  <a:lnTo>
                    <a:pt x="339761" y="243468"/>
                  </a:lnTo>
                  <a:lnTo>
                    <a:pt x="338900" y="242572"/>
                  </a:lnTo>
                  <a:lnTo>
                    <a:pt x="338878" y="242488"/>
                  </a:lnTo>
                  <a:lnTo>
                    <a:pt x="338801" y="242133"/>
                  </a:lnTo>
                  <a:lnTo>
                    <a:pt x="338944" y="241800"/>
                  </a:lnTo>
                  <a:lnTo>
                    <a:pt x="339121" y="241465"/>
                  </a:lnTo>
                  <a:lnTo>
                    <a:pt x="339275" y="241022"/>
                  </a:lnTo>
                  <a:lnTo>
                    <a:pt x="339374" y="240278"/>
                  </a:lnTo>
                  <a:lnTo>
                    <a:pt x="339308" y="239660"/>
                  </a:lnTo>
                  <a:lnTo>
                    <a:pt x="339209" y="239331"/>
                  </a:lnTo>
                  <a:lnTo>
                    <a:pt x="338944" y="238969"/>
                  </a:lnTo>
                  <a:lnTo>
                    <a:pt x="338205" y="237976"/>
                  </a:lnTo>
                  <a:lnTo>
                    <a:pt x="337995" y="237694"/>
                  </a:lnTo>
                  <a:lnTo>
                    <a:pt x="337730" y="237331"/>
                  </a:lnTo>
                  <a:lnTo>
                    <a:pt x="337300" y="236527"/>
                  </a:lnTo>
                  <a:lnTo>
                    <a:pt x="337113" y="236124"/>
                  </a:lnTo>
                  <a:lnTo>
                    <a:pt x="336859" y="235816"/>
                  </a:lnTo>
                  <a:lnTo>
                    <a:pt x="336726" y="235697"/>
                  </a:lnTo>
                  <a:lnTo>
                    <a:pt x="336318" y="235306"/>
                  </a:lnTo>
                  <a:lnTo>
                    <a:pt x="336086" y="234967"/>
                  </a:lnTo>
                  <a:lnTo>
                    <a:pt x="336009" y="234788"/>
                  </a:lnTo>
                  <a:lnTo>
                    <a:pt x="335899" y="234536"/>
                  </a:lnTo>
                  <a:lnTo>
                    <a:pt x="335744" y="234186"/>
                  </a:lnTo>
                  <a:lnTo>
                    <a:pt x="335645" y="233967"/>
                  </a:lnTo>
                  <a:lnTo>
                    <a:pt x="335226" y="233273"/>
                  </a:lnTo>
                  <a:lnTo>
                    <a:pt x="334718" y="232749"/>
                  </a:lnTo>
                  <a:lnTo>
                    <a:pt x="334354" y="232445"/>
                  </a:lnTo>
                  <a:lnTo>
                    <a:pt x="334288" y="232400"/>
                  </a:lnTo>
                  <a:lnTo>
                    <a:pt x="333880" y="231949"/>
                  </a:lnTo>
                  <a:lnTo>
                    <a:pt x="333869" y="231851"/>
                  </a:lnTo>
                  <a:lnTo>
                    <a:pt x="333869" y="231812"/>
                  </a:lnTo>
                  <a:lnTo>
                    <a:pt x="333847" y="231636"/>
                  </a:lnTo>
                  <a:lnTo>
                    <a:pt x="333891" y="231616"/>
                  </a:lnTo>
                  <a:lnTo>
                    <a:pt x="333902" y="231610"/>
                  </a:lnTo>
                  <a:lnTo>
                    <a:pt x="333968" y="231564"/>
                  </a:lnTo>
                  <a:lnTo>
                    <a:pt x="333968" y="231560"/>
                  </a:lnTo>
                  <a:lnTo>
                    <a:pt x="334034" y="231498"/>
                  </a:lnTo>
                  <a:lnTo>
                    <a:pt x="334045" y="231489"/>
                  </a:lnTo>
                  <a:lnTo>
                    <a:pt x="334145" y="231437"/>
                  </a:lnTo>
                  <a:lnTo>
                    <a:pt x="334255" y="231352"/>
                  </a:lnTo>
                  <a:lnTo>
                    <a:pt x="334266" y="231343"/>
                  </a:lnTo>
                  <a:lnTo>
                    <a:pt x="334365" y="231273"/>
                  </a:lnTo>
                  <a:lnTo>
                    <a:pt x="334420" y="231184"/>
                  </a:lnTo>
                  <a:lnTo>
                    <a:pt x="334465" y="231099"/>
                  </a:lnTo>
                  <a:lnTo>
                    <a:pt x="334498" y="230973"/>
                  </a:lnTo>
                  <a:lnTo>
                    <a:pt x="334520" y="230890"/>
                  </a:lnTo>
                  <a:lnTo>
                    <a:pt x="334520" y="230884"/>
                  </a:lnTo>
                  <a:lnTo>
                    <a:pt x="334553" y="230771"/>
                  </a:lnTo>
                  <a:lnTo>
                    <a:pt x="334542" y="230706"/>
                  </a:lnTo>
                  <a:lnTo>
                    <a:pt x="334542" y="230645"/>
                  </a:lnTo>
                  <a:lnTo>
                    <a:pt x="334531" y="230602"/>
                  </a:lnTo>
                  <a:lnTo>
                    <a:pt x="334432" y="230504"/>
                  </a:lnTo>
                  <a:lnTo>
                    <a:pt x="334332" y="230391"/>
                  </a:lnTo>
                  <a:lnTo>
                    <a:pt x="334277" y="230292"/>
                  </a:lnTo>
                  <a:lnTo>
                    <a:pt x="334178" y="230142"/>
                  </a:lnTo>
                  <a:lnTo>
                    <a:pt x="334111" y="230067"/>
                  </a:lnTo>
                  <a:lnTo>
                    <a:pt x="333990" y="230002"/>
                  </a:lnTo>
                  <a:lnTo>
                    <a:pt x="333924" y="229936"/>
                  </a:lnTo>
                  <a:lnTo>
                    <a:pt x="333803" y="229813"/>
                  </a:lnTo>
                  <a:lnTo>
                    <a:pt x="333648" y="229734"/>
                  </a:lnTo>
                  <a:lnTo>
                    <a:pt x="333450" y="229626"/>
                  </a:lnTo>
                  <a:lnTo>
                    <a:pt x="333317" y="229537"/>
                  </a:lnTo>
                  <a:lnTo>
                    <a:pt x="333273" y="229521"/>
                  </a:lnTo>
                  <a:lnTo>
                    <a:pt x="333196" y="229490"/>
                  </a:lnTo>
                  <a:lnTo>
                    <a:pt x="333097" y="229495"/>
                  </a:lnTo>
                  <a:lnTo>
                    <a:pt x="333041" y="229499"/>
                  </a:lnTo>
                  <a:lnTo>
                    <a:pt x="332964" y="229499"/>
                  </a:lnTo>
                  <a:lnTo>
                    <a:pt x="332953" y="229499"/>
                  </a:lnTo>
                  <a:lnTo>
                    <a:pt x="332931" y="229482"/>
                  </a:lnTo>
                  <a:lnTo>
                    <a:pt x="332898" y="229462"/>
                  </a:lnTo>
                  <a:lnTo>
                    <a:pt x="332832" y="229401"/>
                  </a:lnTo>
                  <a:lnTo>
                    <a:pt x="332710" y="229293"/>
                  </a:lnTo>
                  <a:lnTo>
                    <a:pt x="332545" y="229168"/>
                  </a:lnTo>
                  <a:lnTo>
                    <a:pt x="332512" y="229137"/>
                  </a:lnTo>
                  <a:lnTo>
                    <a:pt x="332390" y="229083"/>
                  </a:lnTo>
                  <a:lnTo>
                    <a:pt x="332247" y="229033"/>
                  </a:lnTo>
                  <a:lnTo>
                    <a:pt x="332159" y="228978"/>
                  </a:lnTo>
                  <a:lnTo>
                    <a:pt x="332137" y="228973"/>
                  </a:lnTo>
                  <a:lnTo>
                    <a:pt x="331982" y="228879"/>
                  </a:lnTo>
                  <a:lnTo>
                    <a:pt x="331850" y="228753"/>
                  </a:lnTo>
                  <a:lnTo>
                    <a:pt x="331717" y="228598"/>
                  </a:lnTo>
                  <a:lnTo>
                    <a:pt x="331673" y="228552"/>
                  </a:lnTo>
                  <a:lnTo>
                    <a:pt x="331629" y="228500"/>
                  </a:lnTo>
                  <a:lnTo>
                    <a:pt x="331563" y="228368"/>
                  </a:lnTo>
                  <a:lnTo>
                    <a:pt x="331541" y="228255"/>
                  </a:lnTo>
                  <a:lnTo>
                    <a:pt x="331486" y="228101"/>
                  </a:lnTo>
                  <a:lnTo>
                    <a:pt x="331386" y="227997"/>
                  </a:lnTo>
                  <a:lnTo>
                    <a:pt x="331232" y="227866"/>
                  </a:lnTo>
                  <a:lnTo>
                    <a:pt x="331022" y="227697"/>
                  </a:lnTo>
                  <a:lnTo>
                    <a:pt x="330824" y="227571"/>
                  </a:lnTo>
                  <a:lnTo>
                    <a:pt x="330813" y="227567"/>
                  </a:lnTo>
                  <a:lnTo>
                    <a:pt x="330537" y="227327"/>
                  </a:lnTo>
                  <a:lnTo>
                    <a:pt x="330449" y="227269"/>
                  </a:lnTo>
                  <a:lnTo>
                    <a:pt x="330349" y="227204"/>
                  </a:lnTo>
                  <a:lnTo>
                    <a:pt x="330206" y="227158"/>
                  </a:lnTo>
                  <a:lnTo>
                    <a:pt x="330184" y="227149"/>
                  </a:lnTo>
                  <a:lnTo>
                    <a:pt x="330184" y="227144"/>
                  </a:lnTo>
                  <a:lnTo>
                    <a:pt x="330316" y="227052"/>
                  </a:lnTo>
                  <a:lnTo>
                    <a:pt x="330338" y="227039"/>
                  </a:lnTo>
                  <a:lnTo>
                    <a:pt x="330471" y="226850"/>
                  </a:lnTo>
                  <a:lnTo>
                    <a:pt x="330537" y="226824"/>
                  </a:lnTo>
                  <a:lnTo>
                    <a:pt x="330570" y="226816"/>
                  </a:lnTo>
                  <a:lnTo>
                    <a:pt x="330647" y="226823"/>
                  </a:lnTo>
                  <a:lnTo>
                    <a:pt x="330901" y="226942"/>
                  </a:lnTo>
                  <a:lnTo>
                    <a:pt x="331011" y="227001"/>
                  </a:lnTo>
                  <a:lnTo>
                    <a:pt x="331188" y="227068"/>
                  </a:lnTo>
                  <a:lnTo>
                    <a:pt x="331276" y="227083"/>
                  </a:lnTo>
                  <a:lnTo>
                    <a:pt x="331386" y="227103"/>
                  </a:lnTo>
                  <a:lnTo>
                    <a:pt x="331486" y="227100"/>
                  </a:lnTo>
                  <a:lnTo>
                    <a:pt x="331497" y="227097"/>
                  </a:lnTo>
                  <a:lnTo>
                    <a:pt x="331596" y="227041"/>
                  </a:lnTo>
                  <a:lnTo>
                    <a:pt x="331739" y="227013"/>
                  </a:lnTo>
                  <a:lnTo>
                    <a:pt x="331773" y="227013"/>
                  </a:lnTo>
                  <a:lnTo>
                    <a:pt x="331883" y="227013"/>
                  </a:lnTo>
                  <a:lnTo>
                    <a:pt x="332501" y="226723"/>
                  </a:lnTo>
                  <a:lnTo>
                    <a:pt x="332931" y="226431"/>
                  </a:lnTo>
                  <a:lnTo>
                    <a:pt x="333240" y="226134"/>
                  </a:lnTo>
                  <a:lnTo>
                    <a:pt x="333538" y="225847"/>
                  </a:lnTo>
                  <a:lnTo>
                    <a:pt x="333637" y="225507"/>
                  </a:lnTo>
                  <a:lnTo>
                    <a:pt x="333703" y="224637"/>
                  </a:lnTo>
                  <a:lnTo>
                    <a:pt x="333450" y="223249"/>
                  </a:lnTo>
                  <a:lnTo>
                    <a:pt x="332788" y="222339"/>
                  </a:lnTo>
                  <a:lnTo>
                    <a:pt x="332225" y="221306"/>
                  </a:lnTo>
                  <a:lnTo>
                    <a:pt x="331607" y="220173"/>
                  </a:lnTo>
                  <a:lnTo>
                    <a:pt x="331706" y="219541"/>
                  </a:lnTo>
                  <a:lnTo>
                    <a:pt x="332203" y="218705"/>
                  </a:lnTo>
                  <a:lnTo>
                    <a:pt x="332479" y="218233"/>
                  </a:lnTo>
                  <a:lnTo>
                    <a:pt x="332589" y="218053"/>
                  </a:lnTo>
                  <a:lnTo>
                    <a:pt x="332567" y="217923"/>
                  </a:lnTo>
                  <a:lnTo>
                    <a:pt x="332501" y="217431"/>
                  </a:lnTo>
                  <a:lnTo>
                    <a:pt x="332611" y="216740"/>
                  </a:lnTo>
                  <a:lnTo>
                    <a:pt x="332854" y="216432"/>
                  </a:lnTo>
                  <a:lnTo>
                    <a:pt x="333361" y="215998"/>
                  </a:lnTo>
                  <a:lnTo>
                    <a:pt x="333516" y="215564"/>
                  </a:lnTo>
                  <a:lnTo>
                    <a:pt x="333637" y="215042"/>
                  </a:lnTo>
                  <a:lnTo>
                    <a:pt x="333847" y="214829"/>
                  </a:lnTo>
                  <a:lnTo>
                    <a:pt x="334067" y="214687"/>
                  </a:lnTo>
                  <a:lnTo>
                    <a:pt x="334619" y="214432"/>
                  </a:lnTo>
                  <a:lnTo>
                    <a:pt x="335204" y="214168"/>
                  </a:lnTo>
                  <a:lnTo>
                    <a:pt x="336098" y="213682"/>
                  </a:lnTo>
                  <a:lnTo>
                    <a:pt x="336473" y="213260"/>
                  </a:lnTo>
                  <a:lnTo>
                    <a:pt x="336616" y="212983"/>
                  </a:lnTo>
                  <a:lnTo>
                    <a:pt x="336726" y="212546"/>
                  </a:lnTo>
                  <a:lnTo>
                    <a:pt x="337433" y="211393"/>
                  </a:lnTo>
                  <a:lnTo>
                    <a:pt x="338150" y="209695"/>
                  </a:lnTo>
                  <a:lnTo>
                    <a:pt x="338105" y="209429"/>
                  </a:lnTo>
                  <a:lnTo>
                    <a:pt x="338150" y="209246"/>
                  </a:lnTo>
                  <a:lnTo>
                    <a:pt x="338503" y="208846"/>
                  </a:lnTo>
                  <a:lnTo>
                    <a:pt x="338580" y="208533"/>
                  </a:lnTo>
                  <a:lnTo>
                    <a:pt x="338503" y="207793"/>
                  </a:lnTo>
                  <a:lnTo>
                    <a:pt x="338635" y="207324"/>
                  </a:lnTo>
                  <a:lnTo>
                    <a:pt x="338889" y="206970"/>
                  </a:lnTo>
                  <a:lnTo>
                    <a:pt x="339529" y="206080"/>
                  </a:lnTo>
                  <a:lnTo>
                    <a:pt x="340246" y="204655"/>
                  </a:lnTo>
                  <a:lnTo>
                    <a:pt x="340312" y="204278"/>
                  </a:lnTo>
                  <a:lnTo>
                    <a:pt x="340389" y="203817"/>
                  </a:lnTo>
                  <a:lnTo>
                    <a:pt x="340456" y="202309"/>
                  </a:lnTo>
                  <a:lnTo>
                    <a:pt x="340411" y="201005"/>
                  </a:lnTo>
                  <a:lnTo>
                    <a:pt x="340301" y="200255"/>
                  </a:lnTo>
                  <a:lnTo>
                    <a:pt x="339418" y="198456"/>
                  </a:lnTo>
                  <a:lnTo>
                    <a:pt x="338988" y="198020"/>
                  </a:lnTo>
                  <a:lnTo>
                    <a:pt x="338867" y="197895"/>
                  </a:lnTo>
                  <a:lnTo>
                    <a:pt x="338580" y="197572"/>
                  </a:lnTo>
                  <a:lnTo>
                    <a:pt x="338503" y="197482"/>
                  </a:lnTo>
                  <a:lnTo>
                    <a:pt x="338216" y="197085"/>
                  </a:lnTo>
                  <a:lnTo>
                    <a:pt x="338028" y="196932"/>
                  </a:lnTo>
                  <a:lnTo>
                    <a:pt x="337874" y="196805"/>
                  </a:lnTo>
                  <a:lnTo>
                    <a:pt x="337245" y="196479"/>
                  </a:lnTo>
                  <a:lnTo>
                    <a:pt x="337146" y="196399"/>
                  </a:lnTo>
                  <a:lnTo>
                    <a:pt x="337146" y="196369"/>
                  </a:lnTo>
                  <a:lnTo>
                    <a:pt x="337146" y="196330"/>
                  </a:lnTo>
                  <a:lnTo>
                    <a:pt x="337576" y="196198"/>
                  </a:lnTo>
                  <a:lnTo>
                    <a:pt x="338194" y="196044"/>
                  </a:lnTo>
                  <a:lnTo>
                    <a:pt x="338459" y="195777"/>
                  </a:lnTo>
                  <a:lnTo>
                    <a:pt x="338569" y="195394"/>
                  </a:lnTo>
                  <a:lnTo>
                    <a:pt x="338613" y="195240"/>
                  </a:lnTo>
                  <a:lnTo>
                    <a:pt x="338768" y="195026"/>
                  </a:lnTo>
                  <a:lnTo>
                    <a:pt x="338944" y="194798"/>
                  </a:lnTo>
                  <a:lnTo>
                    <a:pt x="339297" y="194561"/>
                  </a:lnTo>
                  <a:lnTo>
                    <a:pt x="339617" y="194348"/>
                  </a:lnTo>
                  <a:lnTo>
                    <a:pt x="339716" y="194281"/>
                  </a:lnTo>
                  <a:lnTo>
                    <a:pt x="339816" y="194063"/>
                  </a:lnTo>
                  <a:lnTo>
                    <a:pt x="340058" y="193265"/>
                  </a:lnTo>
                  <a:lnTo>
                    <a:pt x="340411" y="192764"/>
                  </a:lnTo>
                  <a:lnTo>
                    <a:pt x="340467" y="192632"/>
                  </a:lnTo>
                  <a:lnTo>
                    <a:pt x="340489" y="192357"/>
                  </a:lnTo>
                  <a:lnTo>
                    <a:pt x="340500" y="191975"/>
                  </a:lnTo>
                  <a:lnTo>
                    <a:pt x="340709" y="191345"/>
                  </a:lnTo>
                  <a:lnTo>
                    <a:pt x="340919" y="190952"/>
                  </a:lnTo>
                  <a:lnTo>
                    <a:pt x="341636" y="190050"/>
                  </a:lnTo>
                  <a:lnTo>
                    <a:pt x="341868" y="189587"/>
                  </a:lnTo>
                  <a:lnTo>
                    <a:pt x="341890" y="189296"/>
                  </a:lnTo>
                  <a:lnTo>
                    <a:pt x="341846" y="189102"/>
                  </a:lnTo>
                  <a:lnTo>
                    <a:pt x="341790" y="188842"/>
                  </a:lnTo>
                  <a:lnTo>
                    <a:pt x="341691" y="188458"/>
                  </a:lnTo>
                  <a:lnTo>
                    <a:pt x="341537" y="187649"/>
                  </a:lnTo>
                  <a:lnTo>
                    <a:pt x="341526" y="187590"/>
                  </a:lnTo>
                  <a:lnTo>
                    <a:pt x="341437" y="187158"/>
                  </a:lnTo>
                  <a:lnTo>
                    <a:pt x="341581" y="186525"/>
                  </a:lnTo>
                  <a:lnTo>
                    <a:pt x="341537" y="186206"/>
                  </a:lnTo>
                  <a:lnTo>
                    <a:pt x="341239" y="185606"/>
                  </a:lnTo>
                  <a:lnTo>
                    <a:pt x="341184" y="185245"/>
                  </a:lnTo>
                  <a:lnTo>
                    <a:pt x="341151" y="184808"/>
                  </a:lnTo>
                  <a:lnTo>
                    <a:pt x="341184" y="184156"/>
                  </a:lnTo>
                  <a:lnTo>
                    <a:pt x="341206" y="183635"/>
                  </a:lnTo>
                  <a:lnTo>
                    <a:pt x="341040" y="183315"/>
                  </a:lnTo>
                  <a:lnTo>
                    <a:pt x="340731" y="182628"/>
                  </a:lnTo>
                  <a:lnTo>
                    <a:pt x="340478" y="181899"/>
                  </a:lnTo>
                  <a:lnTo>
                    <a:pt x="340511" y="181681"/>
                  </a:lnTo>
                  <a:lnTo>
                    <a:pt x="340698" y="181334"/>
                  </a:lnTo>
                  <a:lnTo>
                    <a:pt x="340930" y="181293"/>
                  </a:lnTo>
                  <a:lnTo>
                    <a:pt x="341029" y="181236"/>
                  </a:lnTo>
                  <a:lnTo>
                    <a:pt x="341051" y="181205"/>
                  </a:lnTo>
                  <a:lnTo>
                    <a:pt x="341106" y="181132"/>
                  </a:lnTo>
                  <a:lnTo>
                    <a:pt x="341118" y="180968"/>
                  </a:lnTo>
                  <a:lnTo>
                    <a:pt x="341151" y="180849"/>
                  </a:lnTo>
                  <a:lnTo>
                    <a:pt x="341239" y="180768"/>
                  </a:lnTo>
                  <a:lnTo>
                    <a:pt x="341437" y="180666"/>
                  </a:lnTo>
                  <a:lnTo>
                    <a:pt x="341658" y="180655"/>
                  </a:lnTo>
                  <a:lnTo>
                    <a:pt x="341802" y="180624"/>
                  </a:lnTo>
                  <a:lnTo>
                    <a:pt x="341912" y="180601"/>
                  </a:lnTo>
                  <a:lnTo>
                    <a:pt x="342309" y="180579"/>
                  </a:lnTo>
                  <a:lnTo>
                    <a:pt x="342563" y="180503"/>
                  </a:lnTo>
                  <a:lnTo>
                    <a:pt x="342750" y="180489"/>
                  </a:lnTo>
                  <a:lnTo>
                    <a:pt x="343048" y="180418"/>
                  </a:lnTo>
                  <a:lnTo>
                    <a:pt x="343115" y="180414"/>
                  </a:lnTo>
                  <a:lnTo>
                    <a:pt x="343192" y="180409"/>
                  </a:lnTo>
                  <a:lnTo>
                    <a:pt x="343611" y="180143"/>
                  </a:lnTo>
                  <a:lnTo>
                    <a:pt x="343931" y="179859"/>
                  </a:lnTo>
                  <a:lnTo>
                    <a:pt x="344251" y="179664"/>
                  </a:lnTo>
                  <a:lnTo>
                    <a:pt x="344505" y="179565"/>
                  </a:lnTo>
                  <a:lnTo>
                    <a:pt x="344648" y="179511"/>
                  </a:lnTo>
                  <a:lnTo>
                    <a:pt x="344990" y="179440"/>
                  </a:lnTo>
                  <a:lnTo>
                    <a:pt x="345167" y="179439"/>
                  </a:lnTo>
                  <a:lnTo>
                    <a:pt x="345453" y="179437"/>
                  </a:lnTo>
                  <a:lnTo>
                    <a:pt x="345784" y="179602"/>
                  </a:lnTo>
                  <a:lnTo>
                    <a:pt x="345840" y="179686"/>
                  </a:lnTo>
                  <a:lnTo>
                    <a:pt x="345862" y="179862"/>
                  </a:lnTo>
                  <a:lnTo>
                    <a:pt x="345972" y="180252"/>
                  </a:lnTo>
                  <a:lnTo>
                    <a:pt x="346138" y="180406"/>
                  </a:lnTo>
                  <a:lnTo>
                    <a:pt x="346237" y="180644"/>
                  </a:lnTo>
                  <a:lnTo>
                    <a:pt x="346292" y="180928"/>
                  </a:lnTo>
                  <a:lnTo>
                    <a:pt x="346380" y="181055"/>
                  </a:lnTo>
                  <a:lnTo>
                    <a:pt x="346700" y="181294"/>
                  </a:lnTo>
                  <a:lnTo>
                    <a:pt x="346800" y="181440"/>
                  </a:lnTo>
                  <a:lnTo>
                    <a:pt x="347219" y="181772"/>
                  </a:lnTo>
                  <a:lnTo>
                    <a:pt x="347903" y="182037"/>
                  </a:lnTo>
                  <a:lnTo>
                    <a:pt x="348322" y="182143"/>
                  </a:lnTo>
                  <a:lnTo>
                    <a:pt x="348819" y="182164"/>
                  </a:lnTo>
                  <a:lnTo>
                    <a:pt x="349723" y="182127"/>
                  </a:lnTo>
                  <a:lnTo>
                    <a:pt x="350098" y="182230"/>
                  </a:lnTo>
                  <a:lnTo>
                    <a:pt x="350992" y="183218"/>
                  </a:lnTo>
                  <a:lnTo>
                    <a:pt x="351213" y="183520"/>
                  </a:lnTo>
                  <a:lnTo>
                    <a:pt x="351875" y="184196"/>
                  </a:lnTo>
                  <a:lnTo>
                    <a:pt x="352095" y="184328"/>
                  </a:lnTo>
                  <a:lnTo>
                    <a:pt x="352504" y="184682"/>
                  </a:lnTo>
                  <a:lnTo>
                    <a:pt x="353828" y="185295"/>
                  </a:lnTo>
                  <a:lnTo>
                    <a:pt x="354776" y="185415"/>
                  </a:lnTo>
                  <a:lnTo>
                    <a:pt x="355074" y="185351"/>
                  </a:lnTo>
                  <a:lnTo>
                    <a:pt x="355273" y="185222"/>
                  </a:lnTo>
                  <a:lnTo>
                    <a:pt x="355328" y="185045"/>
                  </a:lnTo>
                  <a:lnTo>
                    <a:pt x="355251" y="184308"/>
                  </a:lnTo>
                  <a:lnTo>
                    <a:pt x="355317" y="184093"/>
                  </a:lnTo>
                  <a:lnTo>
                    <a:pt x="355372" y="183950"/>
                  </a:lnTo>
                  <a:lnTo>
                    <a:pt x="355758" y="183297"/>
                  </a:lnTo>
                  <a:lnTo>
                    <a:pt x="356012" y="182654"/>
                  </a:lnTo>
                  <a:lnTo>
                    <a:pt x="356111" y="181659"/>
                  </a:lnTo>
                  <a:lnTo>
                    <a:pt x="356299" y="181008"/>
                  </a:lnTo>
                  <a:lnTo>
                    <a:pt x="356288" y="180761"/>
                  </a:lnTo>
                  <a:lnTo>
                    <a:pt x="356111" y="180301"/>
                  </a:lnTo>
                  <a:lnTo>
                    <a:pt x="356100" y="180074"/>
                  </a:lnTo>
                  <a:lnTo>
                    <a:pt x="356178" y="179709"/>
                  </a:lnTo>
                  <a:lnTo>
                    <a:pt x="356387" y="179224"/>
                  </a:lnTo>
                  <a:lnTo>
                    <a:pt x="356288" y="178690"/>
                  </a:lnTo>
                  <a:lnTo>
                    <a:pt x="356255" y="178270"/>
                  </a:lnTo>
                  <a:lnTo>
                    <a:pt x="356310" y="177896"/>
                  </a:lnTo>
                  <a:lnTo>
                    <a:pt x="356133" y="177529"/>
                  </a:lnTo>
                  <a:lnTo>
                    <a:pt x="356012" y="177372"/>
                  </a:lnTo>
                  <a:lnTo>
                    <a:pt x="355990" y="177233"/>
                  </a:lnTo>
                  <a:lnTo>
                    <a:pt x="356012" y="177124"/>
                  </a:lnTo>
                  <a:lnTo>
                    <a:pt x="356299" y="176522"/>
                  </a:lnTo>
                  <a:lnTo>
                    <a:pt x="356685" y="175568"/>
                  </a:lnTo>
                  <a:lnTo>
                    <a:pt x="357248" y="175256"/>
                  </a:lnTo>
                  <a:lnTo>
                    <a:pt x="357623" y="174985"/>
                  </a:lnTo>
                  <a:lnTo>
                    <a:pt x="357965" y="174673"/>
                  </a:lnTo>
                  <a:lnTo>
                    <a:pt x="358130" y="174312"/>
                  </a:lnTo>
                  <a:lnTo>
                    <a:pt x="358318" y="173709"/>
                  </a:lnTo>
                  <a:lnTo>
                    <a:pt x="358528" y="173113"/>
                  </a:lnTo>
                  <a:lnTo>
                    <a:pt x="358539" y="173010"/>
                  </a:lnTo>
                  <a:lnTo>
                    <a:pt x="358539" y="173008"/>
                  </a:lnTo>
                  <a:lnTo>
                    <a:pt x="358561" y="172891"/>
                  </a:lnTo>
                  <a:lnTo>
                    <a:pt x="358583" y="172797"/>
                  </a:lnTo>
                  <a:lnTo>
                    <a:pt x="358583" y="172698"/>
                  </a:lnTo>
                  <a:lnTo>
                    <a:pt x="358572" y="172631"/>
                  </a:lnTo>
                  <a:lnTo>
                    <a:pt x="357943" y="171949"/>
                  </a:lnTo>
                  <a:lnTo>
                    <a:pt x="357888" y="171886"/>
                  </a:lnTo>
                  <a:lnTo>
                    <a:pt x="357855" y="171852"/>
                  </a:lnTo>
                  <a:lnTo>
                    <a:pt x="357822" y="171729"/>
                  </a:lnTo>
                  <a:lnTo>
                    <a:pt x="357811" y="171708"/>
                  </a:lnTo>
                  <a:lnTo>
                    <a:pt x="357799" y="171677"/>
                  </a:lnTo>
                  <a:lnTo>
                    <a:pt x="358075" y="171581"/>
                  </a:lnTo>
                  <a:lnTo>
                    <a:pt x="358384" y="171617"/>
                  </a:lnTo>
                  <a:lnTo>
                    <a:pt x="358583" y="171662"/>
                  </a:lnTo>
                  <a:lnTo>
                    <a:pt x="359024" y="171547"/>
                  </a:lnTo>
                  <a:lnTo>
                    <a:pt x="359774" y="171323"/>
                  </a:lnTo>
                  <a:lnTo>
                    <a:pt x="360889" y="170827"/>
                  </a:lnTo>
                  <a:lnTo>
                    <a:pt x="361098" y="170650"/>
                  </a:lnTo>
                  <a:lnTo>
                    <a:pt x="361396" y="170311"/>
                  </a:lnTo>
                  <a:lnTo>
                    <a:pt x="361815" y="169577"/>
                  </a:lnTo>
                  <a:lnTo>
                    <a:pt x="362080" y="169128"/>
                  </a:lnTo>
                  <a:lnTo>
                    <a:pt x="362213" y="168376"/>
                  </a:lnTo>
                  <a:lnTo>
                    <a:pt x="362202" y="168354"/>
                  </a:lnTo>
                  <a:lnTo>
                    <a:pt x="362136" y="168277"/>
                  </a:lnTo>
                  <a:lnTo>
                    <a:pt x="362102" y="168236"/>
                  </a:lnTo>
                  <a:lnTo>
                    <a:pt x="361904" y="168041"/>
                  </a:lnTo>
                  <a:lnTo>
                    <a:pt x="361749" y="167826"/>
                  </a:lnTo>
                  <a:lnTo>
                    <a:pt x="361738" y="167779"/>
                  </a:lnTo>
                  <a:lnTo>
                    <a:pt x="361727" y="167742"/>
                  </a:lnTo>
                  <a:lnTo>
                    <a:pt x="361738" y="167639"/>
                  </a:lnTo>
                  <a:lnTo>
                    <a:pt x="362003" y="167379"/>
                  </a:lnTo>
                  <a:lnTo>
                    <a:pt x="362014" y="167373"/>
                  </a:lnTo>
                  <a:lnTo>
                    <a:pt x="361992" y="167312"/>
                  </a:lnTo>
                  <a:lnTo>
                    <a:pt x="361970" y="167206"/>
                  </a:lnTo>
                  <a:lnTo>
                    <a:pt x="361970" y="167199"/>
                  </a:lnTo>
                  <a:lnTo>
                    <a:pt x="362577" y="166530"/>
                  </a:lnTo>
                  <a:lnTo>
                    <a:pt x="362610" y="166499"/>
                  </a:lnTo>
                  <a:lnTo>
                    <a:pt x="362775" y="166037"/>
                  </a:lnTo>
                  <a:lnTo>
                    <a:pt x="362797" y="165787"/>
                  </a:lnTo>
                  <a:lnTo>
                    <a:pt x="363471" y="164952"/>
                  </a:lnTo>
                  <a:lnTo>
                    <a:pt x="364331" y="163368"/>
                  </a:lnTo>
                  <a:lnTo>
                    <a:pt x="364839" y="162207"/>
                  </a:lnTo>
                  <a:lnTo>
                    <a:pt x="364772" y="162098"/>
                  </a:lnTo>
                  <a:lnTo>
                    <a:pt x="364585" y="161941"/>
                  </a:lnTo>
                  <a:lnTo>
                    <a:pt x="364044" y="161799"/>
                  </a:lnTo>
                  <a:lnTo>
                    <a:pt x="363724" y="161677"/>
                  </a:lnTo>
                  <a:lnTo>
                    <a:pt x="363515" y="161514"/>
                  </a:lnTo>
                  <a:lnTo>
                    <a:pt x="363007" y="161368"/>
                  </a:lnTo>
                  <a:lnTo>
                    <a:pt x="362455" y="161211"/>
                  </a:lnTo>
                  <a:lnTo>
                    <a:pt x="362312" y="160978"/>
                  </a:lnTo>
                  <a:lnTo>
                    <a:pt x="362202" y="160596"/>
                  </a:lnTo>
                  <a:lnTo>
                    <a:pt x="361760" y="160054"/>
                  </a:lnTo>
                  <a:lnTo>
                    <a:pt x="361551" y="159190"/>
                  </a:lnTo>
                  <a:lnTo>
                    <a:pt x="361209" y="158831"/>
                  </a:lnTo>
                  <a:lnTo>
                    <a:pt x="361121" y="158790"/>
                  </a:lnTo>
                  <a:lnTo>
                    <a:pt x="361010" y="158750"/>
                  </a:lnTo>
                  <a:lnTo>
                    <a:pt x="360922" y="158723"/>
                  </a:lnTo>
                  <a:lnTo>
                    <a:pt x="360867" y="158700"/>
                  </a:lnTo>
                  <a:lnTo>
                    <a:pt x="360845" y="158655"/>
                  </a:lnTo>
                  <a:lnTo>
                    <a:pt x="360856" y="158592"/>
                  </a:lnTo>
                  <a:lnTo>
                    <a:pt x="360878" y="158551"/>
                  </a:lnTo>
                  <a:lnTo>
                    <a:pt x="361043" y="157932"/>
                  </a:lnTo>
                  <a:lnTo>
                    <a:pt x="361165" y="157634"/>
                  </a:lnTo>
                  <a:lnTo>
                    <a:pt x="361143" y="157416"/>
                  </a:lnTo>
                  <a:lnTo>
                    <a:pt x="360933" y="157090"/>
                  </a:lnTo>
                  <a:lnTo>
                    <a:pt x="360712" y="156255"/>
                  </a:lnTo>
                  <a:lnTo>
                    <a:pt x="360359" y="155847"/>
                  </a:lnTo>
                  <a:lnTo>
                    <a:pt x="360216" y="155495"/>
                  </a:lnTo>
                  <a:lnTo>
                    <a:pt x="359962" y="155276"/>
                  </a:lnTo>
                  <a:lnTo>
                    <a:pt x="359896" y="155267"/>
                  </a:lnTo>
                  <a:lnTo>
                    <a:pt x="359024" y="155155"/>
                  </a:lnTo>
                  <a:lnTo>
                    <a:pt x="358351" y="154923"/>
                  </a:lnTo>
                  <a:lnTo>
                    <a:pt x="358075" y="154754"/>
                  </a:lnTo>
                  <a:lnTo>
                    <a:pt x="357932" y="154571"/>
                  </a:lnTo>
                  <a:lnTo>
                    <a:pt x="357921" y="154524"/>
                  </a:lnTo>
                  <a:lnTo>
                    <a:pt x="357855" y="154264"/>
                  </a:lnTo>
                  <a:lnTo>
                    <a:pt x="357336" y="153436"/>
                  </a:lnTo>
                  <a:lnTo>
                    <a:pt x="357270" y="153273"/>
                  </a:lnTo>
                  <a:lnTo>
                    <a:pt x="357281" y="153090"/>
                  </a:lnTo>
                  <a:lnTo>
                    <a:pt x="357546" y="152852"/>
                  </a:lnTo>
                  <a:lnTo>
                    <a:pt x="358009" y="152770"/>
                  </a:lnTo>
                  <a:lnTo>
                    <a:pt x="358296" y="152757"/>
                  </a:lnTo>
                  <a:lnTo>
                    <a:pt x="358859" y="152695"/>
                  </a:lnTo>
                  <a:lnTo>
                    <a:pt x="359057" y="152635"/>
                  </a:lnTo>
                  <a:lnTo>
                    <a:pt x="359521" y="152437"/>
                  </a:lnTo>
                  <a:lnTo>
                    <a:pt x="360602" y="151683"/>
                  </a:lnTo>
                  <a:lnTo>
                    <a:pt x="361860" y="150434"/>
                  </a:lnTo>
                  <a:lnTo>
                    <a:pt x="362290" y="149792"/>
                  </a:lnTo>
                  <a:lnTo>
                    <a:pt x="362610" y="149716"/>
                  </a:lnTo>
                  <a:lnTo>
                    <a:pt x="362764" y="149749"/>
                  </a:lnTo>
                  <a:lnTo>
                    <a:pt x="363007" y="149800"/>
                  </a:lnTo>
                  <a:lnTo>
                    <a:pt x="363294" y="149822"/>
                  </a:lnTo>
                  <a:lnTo>
                    <a:pt x="363890" y="149950"/>
                  </a:lnTo>
                  <a:lnTo>
                    <a:pt x="364044" y="150024"/>
                  </a:lnTo>
                  <a:lnTo>
                    <a:pt x="364298" y="150208"/>
                  </a:lnTo>
                  <a:lnTo>
                    <a:pt x="364530" y="150462"/>
                  </a:lnTo>
                  <a:lnTo>
                    <a:pt x="364982" y="150687"/>
                  </a:lnTo>
                  <a:lnTo>
                    <a:pt x="365368" y="150717"/>
                  </a:lnTo>
                  <a:lnTo>
                    <a:pt x="365688" y="150741"/>
                  </a:lnTo>
                  <a:lnTo>
                    <a:pt x="366008" y="150913"/>
                  </a:lnTo>
                  <a:lnTo>
                    <a:pt x="366924" y="151320"/>
                  </a:lnTo>
                  <a:lnTo>
                    <a:pt x="366935" y="151321"/>
                  </a:lnTo>
                  <a:lnTo>
                    <a:pt x="367200" y="151335"/>
                  </a:lnTo>
                  <a:lnTo>
                    <a:pt x="367321" y="151425"/>
                  </a:lnTo>
                  <a:lnTo>
                    <a:pt x="367398" y="151469"/>
                  </a:lnTo>
                  <a:lnTo>
                    <a:pt x="367465" y="151486"/>
                  </a:lnTo>
                  <a:lnTo>
                    <a:pt x="367619" y="151472"/>
                  </a:lnTo>
                  <a:lnTo>
                    <a:pt x="367674" y="151454"/>
                  </a:lnTo>
                  <a:lnTo>
                    <a:pt x="367762" y="151427"/>
                  </a:lnTo>
                  <a:lnTo>
                    <a:pt x="367972" y="151295"/>
                  </a:lnTo>
                  <a:lnTo>
                    <a:pt x="368171" y="151034"/>
                  </a:lnTo>
                  <a:lnTo>
                    <a:pt x="368215" y="150976"/>
                  </a:lnTo>
                  <a:lnTo>
                    <a:pt x="368358" y="150725"/>
                  </a:lnTo>
                  <a:lnTo>
                    <a:pt x="368502" y="150397"/>
                  </a:lnTo>
                  <a:lnTo>
                    <a:pt x="368546" y="150303"/>
                  </a:lnTo>
                  <a:lnTo>
                    <a:pt x="368678" y="149834"/>
                  </a:lnTo>
                  <a:lnTo>
                    <a:pt x="368733" y="149677"/>
                  </a:lnTo>
                  <a:lnTo>
                    <a:pt x="369119" y="149511"/>
                  </a:lnTo>
                  <a:lnTo>
                    <a:pt x="369803" y="149436"/>
                  </a:lnTo>
                  <a:lnTo>
                    <a:pt x="370642" y="149355"/>
                  </a:lnTo>
                  <a:lnTo>
                    <a:pt x="371988" y="148876"/>
                  </a:lnTo>
                  <a:lnTo>
                    <a:pt x="372584" y="148686"/>
                  </a:lnTo>
                  <a:lnTo>
                    <a:pt x="372926" y="148578"/>
                  </a:lnTo>
                  <a:lnTo>
                    <a:pt x="373367" y="148483"/>
                  </a:lnTo>
                  <a:lnTo>
                    <a:pt x="373786" y="148341"/>
                  </a:lnTo>
                  <a:lnTo>
                    <a:pt x="374261" y="147916"/>
                  </a:lnTo>
                  <a:lnTo>
                    <a:pt x="374592" y="147370"/>
                  </a:lnTo>
                  <a:lnTo>
                    <a:pt x="374801" y="146744"/>
                  </a:lnTo>
                  <a:lnTo>
                    <a:pt x="374989" y="145631"/>
                  </a:lnTo>
                  <a:lnTo>
                    <a:pt x="375110" y="145427"/>
                  </a:lnTo>
                  <a:lnTo>
                    <a:pt x="375441" y="145179"/>
                  </a:lnTo>
                  <a:lnTo>
                    <a:pt x="375507" y="144932"/>
                  </a:lnTo>
                  <a:lnTo>
                    <a:pt x="375463" y="144561"/>
                  </a:lnTo>
                  <a:lnTo>
                    <a:pt x="375254" y="144154"/>
                  </a:lnTo>
                  <a:lnTo>
                    <a:pt x="375177" y="143957"/>
                  </a:lnTo>
                  <a:lnTo>
                    <a:pt x="375177" y="143751"/>
                  </a:lnTo>
                  <a:lnTo>
                    <a:pt x="375309" y="143417"/>
                  </a:lnTo>
                  <a:lnTo>
                    <a:pt x="375585" y="142443"/>
                  </a:lnTo>
                  <a:lnTo>
                    <a:pt x="375673" y="142149"/>
                  </a:lnTo>
                  <a:lnTo>
                    <a:pt x="375717" y="141984"/>
                  </a:lnTo>
                  <a:lnTo>
                    <a:pt x="375927" y="141556"/>
                  </a:lnTo>
                  <a:lnTo>
                    <a:pt x="376158" y="141425"/>
                  </a:lnTo>
                  <a:lnTo>
                    <a:pt x="376765" y="141338"/>
                  </a:lnTo>
                  <a:lnTo>
                    <a:pt x="377361" y="141119"/>
                  </a:lnTo>
                  <a:lnTo>
                    <a:pt x="378023" y="141056"/>
                  </a:lnTo>
                  <a:lnTo>
                    <a:pt x="378795" y="140951"/>
                  </a:lnTo>
                  <a:lnTo>
                    <a:pt x="379005" y="140923"/>
                  </a:lnTo>
                  <a:lnTo>
                    <a:pt x="379811" y="141032"/>
                  </a:lnTo>
                  <a:lnTo>
                    <a:pt x="380362" y="141023"/>
                  </a:lnTo>
                  <a:lnTo>
                    <a:pt x="380561" y="140984"/>
                  </a:lnTo>
                  <a:lnTo>
                    <a:pt x="380936" y="140911"/>
                  </a:lnTo>
                  <a:lnTo>
                    <a:pt x="381730" y="140716"/>
                  </a:lnTo>
                  <a:lnTo>
                    <a:pt x="381874" y="140658"/>
                  </a:lnTo>
                  <a:lnTo>
                    <a:pt x="382856" y="140260"/>
                  </a:lnTo>
                  <a:lnTo>
                    <a:pt x="383264" y="140325"/>
                  </a:lnTo>
                  <a:lnTo>
                    <a:pt x="384290" y="140624"/>
                  </a:lnTo>
                  <a:lnTo>
                    <a:pt x="384919" y="140748"/>
                  </a:lnTo>
                  <a:lnTo>
                    <a:pt x="385470" y="140726"/>
                  </a:lnTo>
                  <a:lnTo>
                    <a:pt x="386331" y="140798"/>
                  </a:lnTo>
                  <a:lnTo>
                    <a:pt x="386607" y="140959"/>
                  </a:lnTo>
                  <a:lnTo>
                    <a:pt x="386861" y="141114"/>
                  </a:lnTo>
                  <a:lnTo>
                    <a:pt x="387280" y="141148"/>
                  </a:lnTo>
                  <a:lnTo>
                    <a:pt x="388174" y="140944"/>
                  </a:lnTo>
                  <a:lnTo>
                    <a:pt x="388515" y="140988"/>
                  </a:lnTo>
                  <a:lnTo>
                    <a:pt x="388813" y="141119"/>
                  </a:lnTo>
                  <a:lnTo>
                    <a:pt x="389012" y="141505"/>
                  </a:lnTo>
                  <a:lnTo>
                    <a:pt x="389222" y="141716"/>
                  </a:lnTo>
                  <a:lnTo>
                    <a:pt x="389685" y="141898"/>
                  </a:lnTo>
                  <a:lnTo>
                    <a:pt x="390590" y="142378"/>
                  </a:lnTo>
                  <a:lnTo>
                    <a:pt x="391307" y="142567"/>
                  </a:lnTo>
                  <a:lnTo>
                    <a:pt x="391781" y="142553"/>
                  </a:lnTo>
                  <a:lnTo>
                    <a:pt x="392465" y="142429"/>
                  </a:lnTo>
                  <a:lnTo>
                    <a:pt x="392962" y="142339"/>
                  </a:lnTo>
                  <a:lnTo>
                    <a:pt x="393822" y="142488"/>
                  </a:lnTo>
                  <a:lnTo>
                    <a:pt x="394363" y="142581"/>
                  </a:lnTo>
                  <a:lnTo>
                    <a:pt x="394937" y="142759"/>
                  </a:lnTo>
                  <a:lnTo>
                    <a:pt x="395213" y="141789"/>
                  </a:lnTo>
                  <a:lnTo>
                    <a:pt x="395532" y="141141"/>
                  </a:lnTo>
                  <a:lnTo>
                    <a:pt x="395908" y="140734"/>
                  </a:lnTo>
                  <a:lnTo>
                    <a:pt x="396194" y="140448"/>
                  </a:lnTo>
                  <a:lnTo>
                    <a:pt x="396404" y="140011"/>
                  </a:lnTo>
                  <a:lnTo>
                    <a:pt x="396514" y="139461"/>
                  </a:lnTo>
                  <a:lnTo>
                    <a:pt x="396526" y="139196"/>
                  </a:lnTo>
                  <a:lnTo>
                    <a:pt x="397022" y="138021"/>
                  </a:lnTo>
                  <a:lnTo>
                    <a:pt x="397419" y="137404"/>
                  </a:lnTo>
                  <a:lnTo>
                    <a:pt x="397927" y="136760"/>
                  </a:lnTo>
                  <a:lnTo>
                    <a:pt x="398633" y="136304"/>
                  </a:lnTo>
                  <a:lnTo>
                    <a:pt x="399240" y="135928"/>
                  </a:lnTo>
                  <a:lnTo>
                    <a:pt x="399560" y="135935"/>
                  </a:lnTo>
                  <a:lnTo>
                    <a:pt x="400222" y="136062"/>
                  </a:lnTo>
                  <a:lnTo>
                    <a:pt x="401104" y="136387"/>
                  </a:lnTo>
                  <a:lnTo>
                    <a:pt x="402141" y="136927"/>
                  </a:lnTo>
                  <a:lnTo>
                    <a:pt x="402594" y="136991"/>
                  </a:lnTo>
                  <a:lnTo>
                    <a:pt x="403211" y="136718"/>
                  </a:lnTo>
                  <a:lnTo>
                    <a:pt x="404138" y="136057"/>
                  </a:lnTo>
                  <a:lnTo>
                    <a:pt x="404392" y="135591"/>
                  </a:lnTo>
                  <a:lnTo>
                    <a:pt x="404591" y="133465"/>
                  </a:lnTo>
                  <a:lnTo>
                    <a:pt x="404988" y="132709"/>
                  </a:lnTo>
                  <a:lnTo>
                    <a:pt x="405396" y="132226"/>
                  </a:lnTo>
                  <a:lnTo>
                    <a:pt x="405573" y="131887"/>
                  </a:lnTo>
                  <a:lnTo>
                    <a:pt x="405760" y="131242"/>
                  </a:lnTo>
                  <a:lnTo>
                    <a:pt x="405760" y="131239"/>
                  </a:lnTo>
                  <a:lnTo>
                    <a:pt x="405760" y="131236"/>
                  </a:lnTo>
                  <a:lnTo>
                    <a:pt x="405749" y="131206"/>
                  </a:lnTo>
                  <a:lnTo>
                    <a:pt x="405716" y="131113"/>
                  </a:lnTo>
                  <a:lnTo>
                    <a:pt x="405639" y="130909"/>
                  </a:lnTo>
                  <a:lnTo>
                    <a:pt x="405661" y="130814"/>
                  </a:lnTo>
                  <a:lnTo>
                    <a:pt x="405694" y="130789"/>
                  </a:lnTo>
                  <a:lnTo>
                    <a:pt x="405727" y="130760"/>
                  </a:lnTo>
                  <a:lnTo>
                    <a:pt x="405782" y="130748"/>
                  </a:lnTo>
                  <a:lnTo>
                    <a:pt x="405981" y="130777"/>
                  </a:lnTo>
                  <a:lnTo>
                    <a:pt x="406014" y="130767"/>
                  </a:lnTo>
                  <a:lnTo>
                    <a:pt x="406058" y="130754"/>
                  </a:lnTo>
                  <a:lnTo>
                    <a:pt x="406113" y="130709"/>
                  </a:lnTo>
                  <a:lnTo>
                    <a:pt x="406124" y="130688"/>
                  </a:lnTo>
                  <a:lnTo>
                    <a:pt x="406146" y="130642"/>
                  </a:lnTo>
                  <a:lnTo>
                    <a:pt x="406190" y="130444"/>
                  </a:lnTo>
                  <a:lnTo>
                    <a:pt x="406301" y="130309"/>
                  </a:lnTo>
                  <a:lnTo>
                    <a:pt x="406367" y="130162"/>
                  </a:lnTo>
                  <a:lnTo>
                    <a:pt x="406378" y="130087"/>
                  </a:lnTo>
                  <a:lnTo>
                    <a:pt x="406389" y="130068"/>
                  </a:lnTo>
                  <a:lnTo>
                    <a:pt x="406400" y="130035"/>
                  </a:lnTo>
                  <a:lnTo>
                    <a:pt x="406400" y="130034"/>
                  </a:lnTo>
                  <a:lnTo>
                    <a:pt x="406400" y="130033"/>
                  </a:lnTo>
                  <a:lnTo>
                    <a:pt x="406400" y="130033"/>
                  </a:lnTo>
                  <a:lnTo>
                    <a:pt x="406400" y="130033"/>
                  </a:lnTo>
                  <a:lnTo>
                    <a:pt x="406665" y="130497"/>
                  </a:lnTo>
                  <a:lnTo>
                    <a:pt x="406742" y="130559"/>
                  </a:lnTo>
                  <a:lnTo>
                    <a:pt x="406786" y="130599"/>
                  </a:lnTo>
                  <a:lnTo>
                    <a:pt x="407658" y="130693"/>
                  </a:lnTo>
                  <a:lnTo>
                    <a:pt x="408121" y="130917"/>
                  </a:lnTo>
                  <a:lnTo>
                    <a:pt x="408540" y="131121"/>
                  </a:lnTo>
                  <a:lnTo>
                    <a:pt x="408861" y="131319"/>
                  </a:lnTo>
                  <a:lnTo>
                    <a:pt x="409533" y="131487"/>
                  </a:lnTo>
                  <a:lnTo>
                    <a:pt x="409898" y="131760"/>
                  </a:lnTo>
                  <a:lnTo>
                    <a:pt x="410173" y="132144"/>
                  </a:lnTo>
                  <a:lnTo>
                    <a:pt x="410670" y="132620"/>
                  </a:lnTo>
                  <a:lnTo>
                    <a:pt x="410968" y="133062"/>
                  </a:lnTo>
                  <a:lnTo>
                    <a:pt x="411100" y="133771"/>
                  </a:lnTo>
                  <a:lnTo>
                    <a:pt x="411122" y="134009"/>
                  </a:lnTo>
                  <a:lnTo>
                    <a:pt x="411299" y="134216"/>
                  </a:lnTo>
                  <a:lnTo>
                    <a:pt x="411475" y="134179"/>
                  </a:lnTo>
                  <a:lnTo>
                    <a:pt x="411619" y="134065"/>
                  </a:lnTo>
                  <a:lnTo>
                    <a:pt x="412060" y="133938"/>
                  </a:lnTo>
                  <a:lnTo>
                    <a:pt x="413009" y="133693"/>
                  </a:lnTo>
                  <a:lnTo>
                    <a:pt x="414134" y="133400"/>
                  </a:lnTo>
                  <a:lnTo>
                    <a:pt x="414344" y="133394"/>
                  </a:lnTo>
                  <a:lnTo>
                    <a:pt x="415535" y="133354"/>
                  </a:lnTo>
                  <a:lnTo>
                    <a:pt x="416948" y="133699"/>
                  </a:lnTo>
                  <a:lnTo>
                    <a:pt x="417488" y="133885"/>
                  </a:lnTo>
                  <a:lnTo>
                    <a:pt x="417996" y="134205"/>
                  </a:lnTo>
                  <a:lnTo>
                    <a:pt x="418614" y="134590"/>
                  </a:lnTo>
                  <a:lnTo>
                    <a:pt x="419110" y="134689"/>
                  </a:lnTo>
                  <a:lnTo>
                    <a:pt x="419287" y="134725"/>
                  </a:lnTo>
                  <a:lnTo>
                    <a:pt x="419507" y="134581"/>
                  </a:lnTo>
                  <a:lnTo>
                    <a:pt x="419618" y="134261"/>
                  </a:lnTo>
                  <a:lnTo>
                    <a:pt x="419541" y="132020"/>
                  </a:lnTo>
                  <a:lnTo>
                    <a:pt x="419551" y="131431"/>
                  </a:lnTo>
                  <a:lnTo>
                    <a:pt x="419574" y="130515"/>
                  </a:lnTo>
                  <a:lnTo>
                    <a:pt x="419232" y="129483"/>
                  </a:lnTo>
                  <a:lnTo>
                    <a:pt x="419243" y="129309"/>
                  </a:lnTo>
                  <a:lnTo>
                    <a:pt x="419342" y="129204"/>
                  </a:lnTo>
                  <a:lnTo>
                    <a:pt x="419651" y="128973"/>
                  </a:lnTo>
                  <a:lnTo>
                    <a:pt x="420302" y="128611"/>
                  </a:lnTo>
                  <a:lnTo>
                    <a:pt x="420622" y="128413"/>
                  </a:lnTo>
                  <a:lnTo>
                    <a:pt x="421085" y="127762"/>
                  </a:lnTo>
                  <a:lnTo>
                    <a:pt x="421173" y="127544"/>
                  </a:lnTo>
                  <a:lnTo>
                    <a:pt x="421339" y="127082"/>
                  </a:lnTo>
                  <a:lnTo>
                    <a:pt x="421284" y="126548"/>
                  </a:lnTo>
                  <a:lnTo>
                    <a:pt x="420964" y="125543"/>
                  </a:lnTo>
                  <a:lnTo>
                    <a:pt x="420445" y="124329"/>
                  </a:lnTo>
                  <a:lnTo>
                    <a:pt x="420412" y="123631"/>
                  </a:lnTo>
                  <a:lnTo>
                    <a:pt x="420622" y="123069"/>
                  </a:lnTo>
                  <a:lnTo>
                    <a:pt x="420909" y="122862"/>
                  </a:lnTo>
                  <a:lnTo>
                    <a:pt x="421217" y="122599"/>
                  </a:lnTo>
                  <a:lnTo>
                    <a:pt x="421835" y="122112"/>
                  </a:lnTo>
                  <a:lnTo>
                    <a:pt x="421835" y="122111"/>
                  </a:lnTo>
                  <a:lnTo>
                    <a:pt x="422078" y="121915"/>
                  </a:lnTo>
                  <a:lnTo>
                    <a:pt x="422199" y="121824"/>
                  </a:lnTo>
                  <a:lnTo>
                    <a:pt x="422343" y="121618"/>
                  </a:lnTo>
                  <a:lnTo>
                    <a:pt x="422442" y="121416"/>
                  </a:lnTo>
                  <a:lnTo>
                    <a:pt x="422619" y="121069"/>
                  </a:lnTo>
                  <a:lnTo>
                    <a:pt x="422718" y="120677"/>
                  </a:lnTo>
                  <a:lnTo>
                    <a:pt x="423237" y="119898"/>
                  </a:lnTo>
                  <a:lnTo>
                    <a:pt x="423270" y="119392"/>
                  </a:lnTo>
                  <a:lnTo>
                    <a:pt x="423214" y="118962"/>
                  </a:lnTo>
                  <a:lnTo>
                    <a:pt x="423226" y="118595"/>
                  </a:lnTo>
                  <a:lnTo>
                    <a:pt x="423181" y="118227"/>
                  </a:lnTo>
                  <a:lnTo>
                    <a:pt x="423192" y="117868"/>
                  </a:lnTo>
                  <a:lnTo>
                    <a:pt x="423281" y="117619"/>
                  </a:lnTo>
                  <a:lnTo>
                    <a:pt x="423435" y="117174"/>
                  </a:lnTo>
                  <a:lnTo>
                    <a:pt x="423645" y="116712"/>
                  </a:lnTo>
                  <a:lnTo>
                    <a:pt x="423810" y="116311"/>
                  </a:lnTo>
                  <a:lnTo>
                    <a:pt x="424053" y="116039"/>
                  </a:lnTo>
                  <a:lnTo>
                    <a:pt x="424274" y="115768"/>
                  </a:lnTo>
                  <a:lnTo>
                    <a:pt x="424594" y="115496"/>
                  </a:lnTo>
                  <a:lnTo>
                    <a:pt x="424825" y="115223"/>
                  </a:lnTo>
                  <a:lnTo>
                    <a:pt x="425024" y="114815"/>
                  </a:lnTo>
                  <a:lnTo>
                    <a:pt x="425134" y="114536"/>
                  </a:lnTo>
                  <a:lnTo>
                    <a:pt x="425233" y="114247"/>
                  </a:lnTo>
                  <a:lnTo>
                    <a:pt x="425465" y="112994"/>
                  </a:lnTo>
                  <a:lnTo>
                    <a:pt x="425454" y="112795"/>
                  </a:lnTo>
                  <a:lnTo>
                    <a:pt x="425366" y="112663"/>
                  </a:lnTo>
                  <a:lnTo>
                    <a:pt x="425123" y="112525"/>
                  </a:lnTo>
                  <a:lnTo>
                    <a:pt x="425035" y="112337"/>
                  </a:lnTo>
                  <a:lnTo>
                    <a:pt x="424836" y="111654"/>
                  </a:lnTo>
                  <a:lnTo>
                    <a:pt x="424660" y="111343"/>
                  </a:lnTo>
                  <a:lnTo>
                    <a:pt x="424252" y="111145"/>
                  </a:lnTo>
                  <a:lnTo>
                    <a:pt x="423799" y="110839"/>
                  </a:lnTo>
                  <a:lnTo>
                    <a:pt x="423722" y="110800"/>
                  </a:lnTo>
                  <a:lnTo>
                    <a:pt x="423027" y="110480"/>
                  </a:lnTo>
                  <a:lnTo>
                    <a:pt x="422685" y="110433"/>
                  </a:lnTo>
                  <a:lnTo>
                    <a:pt x="422012" y="110509"/>
                  </a:lnTo>
                  <a:lnTo>
                    <a:pt x="421526" y="110543"/>
                  </a:lnTo>
                  <a:lnTo>
                    <a:pt x="421140" y="110456"/>
                  </a:lnTo>
                  <a:lnTo>
                    <a:pt x="420401" y="110236"/>
                  </a:lnTo>
                  <a:lnTo>
                    <a:pt x="419927" y="110078"/>
                  </a:lnTo>
                  <a:lnTo>
                    <a:pt x="419408" y="109903"/>
                  </a:lnTo>
                  <a:lnTo>
                    <a:pt x="418856" y="109711"/>
                  </a:lnTo>
                  <a:lnTo>
                    <a:pt x="418481" y="109438"/>
                  </a:lnTo>
                  <a:lnTo>
                    <a:pt x="417279" y="108633"/>
                  </a:lnTo>
                  <a:lnTo>
                    <a:pt x="416253" y="108011"/>
                  </a:lnTo>
                  <a:lnTo>
                    <a:pt x="416098" y="107859"/>
                  </a:lnTo>
                  <a:lnTo>
                    <a:pt x="415922" y="107410"/>
                  </a:lnTo>
                  <a:lnTo>
                    <a:pt x="415624" y="106921"/>
                  </a:lnTo>
                  <a:lnTo>
                    <a:pt x="415238" y="106518"/>
                  </a:lnTo>
                  <a:lnTo>
                    <a:pt x="414774" y="106238"/>
                  </a:lnTo>
                  <a:lnTo>
                    <a:pt x="414653" y="106228"/>
                  </a:lnTo>
                  <a:lnTo>
                    <a:pt x="414322" y="106200"/>
                  </a:lnTo>
                  <a:lnTo>
                    <a:pt x="413461" y="106178"/>
                  </a:lnTo>
                  <a:lnTo>
                    <a:pt x="413263" y="106188"/>
                  </a:lnTo>
                  <a:lnTo>
                    <a:pt x="412954" y="106204"/>
                  </a:lnTo>
                  <a:lnTo>
                    <a:pt x="412623" y="106188"/>
                  </a:lnTo>
                  <a:lnTo>
                    <a:pt x="412115" y="106161"/>
                  </a:lnTo>
                  <a:lnTo>
                    <a:pt x="412104" y="106156"/>
                  </a:lnTo>
                  <a:lnTo>
                    <a:pt x="411630" y="106012"/>
                  </a:lnTo>
                  <a:lnTo>
                    <a:pt x="411233" y="105959"/>
                  </a:lnTo>
                  <a:lnTo>
                    <a:pt x="410880" y="105981"/>
                  </a:lnTo>
                  <a:lnTo>
                    <a:pt x="410350" y="106034"/>
                  </a:lnTo>
                  <a:lnTo>
                    <a:pt x="409809" y="105923"/>
                  </a:lnTo>
                  <a:lnTo>
                    <a:pt x="409335" y="105673"/>
                  </a:lnTo>
                  <a:lnTo>
                    <a:pt x="409147" y="105524"/>
                  </a:lnTo>
                  <a:lnTo>
                    <a:pt x="408993" y="105400"/>
                  </a:lnTo>
                  <a:lnTo>
                    <a:pt x="408894" y="105383"/>
                  </a:lnTo>
                  <a:lnTo>
                    <a:pt x="408849" y="105375"/>
                  </a:lnTo>
                  <a:lnTo>
                    <a:pt x="408794" y="105352"/>
                  </a:lnTo>
                  <a:lnTo>
                    <a:pt x="408607" y="105286"/>
                  </a:lnTo>
                  <a:lnTo>
                    <a:pt x="408265" y="105076"/>
                  </a:lnTo>
                  <a:lnTo>
                    <a:pt x="408221" y="105033"/>
                  </a:lnTo>
                  <a:lnTo>
                    <a:pt x="408154" y="104973"/>
                  </a:lnTo>
                  <a:lnTo>
                    <a:pt x="408022" y="104788"/>
                  </a:lnTo>
                  <a:lnTo>
                    <a:pt x="407945" y="104688"/>
                  </a:lnTo>
                  <a:lnTo>
                    <a:pt x="407845" y="104377"/>
                  </a:lnTo>
                  <a:lnTo>
                    <a:pt x="407812" y="104325"/>
                  </a:lnTo>
                  <a:lnTo>
                    <a:pt x="407713" y="104158"/>
                  </a:lnTo>
                  <a:lnTo>
                    <a:pt x="407415" y="103783"/>
                  </a:lnTo>
                  <a:lnTo>
                    <a:pt x="407139" y="103399"/>
                  </a:lnTo>
                  <a:lnTo>
                    <a:pt x="407040" y="103224"/>
                  </a:lnTo>
                  <a:lnTo>
                    <a:pt x="406841" y="102779"/>
                  </a:lnTo>
                  <a:lnTo>
                    <a:pt x="406797" y="102592"/>
                  </a:lnTo>
                  <a:lnTo>
                    <a:pt x="406742" y="102458"/>
                  </a:lnTo>
                  <a:lnTo>
                    <a:pt x="406610" y="102288"/>
                  </a:lnTo>
                  <a:lnTo>
                    <a:pt x="406488" y="102201"/>
                  </a:lnTo>
                  <a:lnTo>
                    <a:pt x="406312" y="102130"/>
                  </a:lnTo>
                  <a:lnTo>
                    <a:pt x="406069" y="102150"/>
                  </a:lnTo>
                  <a:lnTo>
                    <a:pt x="405661" y="102103"/>
                  </a:lnTo>
                  <a:lnTo>
                    <a:pt x="405286" y="102014"/>
                  </a:lnTo>
                  <a:lnTo>
                    <a:pt x="404955" y="102014"/>
                  </a:lnTo>
                  <a:lnTo>
                    <a:pt x="404833" y="101987"/>
                  </a:lnTo>
                  <a:lnTo>
                    <a:pt x="404624" y="101860"/>
                  </a:lnTo>
                  <a:lnTo>
                    <a:pt x="404491" y="101699"/>
                  </a:lnTo>
                  <a:lnTo>
                    <a:pt x="404414" y="101637"/>
                  </a:lnTo>
                  <a:lnTo>
                    <a:pt x="404326" y="101603"/>
                  </a:lnTo>
                  <a:lnTo>
                    <a:pt x="404183" y="101603"/>
                  </a:lnTo>
                  <a:lnTo>
                    <a:pt x="404017" y="101558"/>
                  </a:lnTo>
                  <a:lnTo>
                    <a:pt x="403940" y="101431"/>
                  </a:lnTo>
                  <a:lnTo>
                    <a:pt x="403840" y="101256"/>
                  </a:lnTo>
                  <a:lnTo>
                    <a:pt x="403752" y="101183"/>
                  </a:lnTo>
                  <a:lnTo>
                    <a:pt x="403675" y="101152"/>
                  </a:lnTo>
                  <a:lnTo>
                    <a:pt x="403223" y="101033"/>
                  </a:lnTo>
                  <a:lnTo>
                    <a:pt x="403134" y="100995"/>
                  </a:lnTo>
                  <a:lnTo>
                    <a:pt x="403079" y="100952"/>
                  </a:lnTo>
                  <a:lnTo>
                    <a:pt x="402848" y="100780"/>
                  </a:lnTo>
                  <a:lnTo>
                    <a:pt x="402726" y="100658"/>
                  </a:lnTo>
                  <a:lnTo>
                    <a:pt x="402627" y="100531"/>
                  </a:lnTo>
                  <a:lnTo>
                    <a:pt x="402539" y="100475"/>
                  </a:lnTo>
                  <a:lnTo>
                    <a:pt x="402362" y="100472"/>
                  </a:lnTo>
                  <a:lnTo>
                    <a:pt x="401943" y="100529"/>
                  </a:lnTo>
                  <a:lnTo>
                    <a:pt x="401545" y="100605"/>
                  </a:lnTo>
                  <a:lnTo>
                    <a:pt x="401479" y="100588"/>
                  </a:lnTo>
                  <a:lnTo>
                    <a:pt x="401314" y="100504"/>
                  </a:lnTo>
                  <a:lnTo>
                    <a:pt x="401170" y="100466"/>
                  </a:lnTo>
                  <a:lnTo>
                    <a:pt x="401137" y="100455"/>
                  </a:lnTo>
                  <a:lnTo>
                    <a:pt x="401038" y="100304"/>
                  </a:lnTo>
                  <a:lnTo>
                    <a:pt x="400972" y="100141"/>
                  </a:lnTo>
                  <a:lnTo>
                    <a:pt x="400917" y="99929"/>
                  </a:lnTo>
                  <a:lnTo>
                    <a:pt x="400773" y="99219"/>
                  </a:lnTo>
                  <a:lnTo>
                    <a:pt x="400685" y="98979"/>
                  </a:lnTo>
                  <a:lnTo>
                    <a:pt x="399769" y="97905"/>
                  </a:lnTo>
                  <a:lnTo>
                    <a:pt x="398997" y="97120"/>
                  </a:lnTo>
                  <a:lnTo>
                    <a:pt x="398732" y="96902"/>
                  </a:lnTo>
                  <a:lnTo>
                    <a:pt x="398699" y="96710"/>
                  </a:lnTo>
                  <a:lnTo>
                    <a:pt x="398655" y="96406"/>
                  </a:lnTo>
                  <a:lnTo>
                    <a:pt x="398534" y="96244"/>
                  </a:lnTo>
                  <a:lnTo>
                    <a:pt x="398324" y="96043"/>
                  </a:lnTo>
                  <a:lnTo>
                    <a:pt x="397927" y="95151"/>
                  </a:lnTo>
                  <a:lnTo>
                    <a:pt x="397905" y="94973"/>
                  </a:lnTo>
                  <a:lnTo>
                    <a:pt x="397938" y="94674"/>
                  </a:lnTo>
                  <a:lnTo>
                    <a:pt x="398092" y="94078"/>
                  </a:lnTo>
                  <a:lnTo>
                    <a:pt x="398092" y="93822"/>
                  </a:lnTo>
                  <a:lnTo>
                    <a:pt x="397772" y="92601"/>
                  </a:lnTo>
                  <a:lnTo>
                    <a:pt x="397750" y="91927"/>
                  </a:lnTo>
                  <a:lnTo>
                    <a:pt x="397640" y="91692"/>
                  </a:lnTo>
                  <a:lnTo>
                    <a:pt x="397154" y="91168"/>
                  </a:lnTo>
                  <a:lnTo>
                    <a:pt x="396989" y="90909"/>
                  </a:lnTo>
                  <a:lnTo>
                    <a:pt x="396945" y="90735"/>
                  </a:lnTo>
                  <a:lnTo>
                    <a:pt x="396823" y="90619"/>
                  </a:lnTo>
                  <a:lnTo>
                    <a:pt x="396724" y="90522"/>
                  </a:lnTo>
                  <a:lnTo>
                    <a:pt x="396139" y="90042"/>
                  </a:lnTo>
                  <a:lnTo>
                    <a:pt x="395875" y="89892"/>
                  </a:lnTo>
                  <a:lnTo>
                    <a:pt x="395522" y="89690"/>
                  </a:lnTo>
                  <a:lnTo>
                    <a:pt x="395091" y="89519"/>
                  </a:lnTo>
                  <a:lnTo>
                    <a:pt x="394926" y="89452"/>
                  </a:lnTo>
                  <a:lnTo>
                    <a:pt x="394804" y="89430"/>
                  </a:lnTo>
                  <a:lnTo>
                    <a:pt x="394584" y="89475"/>
                  </a:lnTo>
                  <a:lnTo>
                    <a:pt x="394209" y="89640"/>
                  </a:lnTo>
                  <a:lnTo>
                    <a:pt x="393866" y="89714"/>
                  </a:lnTo>
                  <a:lnTo>
                    <a:pt x="393822" y="89690"/>
                  </a:lnTo>
                  <a:lnTo>
                    <a:pt x="393547" y="89571"/>
                  </a:lnTo>
                  <a:lnTo>
                    <a:pt x="393326" y="89529"/>
                  </a:lnTo>
                  <a:lnTo>
                    <a:pt x="392664" y="89563"/>
                  </a:lnTo>
                  <a:lnTo>
                    <a:pt x="391991" y="89458"/>
                  </a:lnTo>
                  <a:lnTo>
                    <a:pt x="391671" y="89473"/>
                  </a:lnTo>
                  <a:lnTo>
                    <a:pt x="391494" y="89526"/>
                  </a:lnTo>
                  <a:lnTo>
                    <a:pt x="391241" y="89665"/>
                  </a:lnTo>
                  <a:lnTo>
                    <a:pt x="390998" y="89799"/>
                  </a:lnTo>
                  <a:lnTo>
                    <a:pt x="390700" y="89854"/>
                  </a:lnTo>
                  <a:lnTo>
                    <a:pt x="390159" y="89956"/>
                  </a:lnTo>
                  <a:lnTo>
                    <a:pt x="389608" y="89882"/>
                  </a:lnTo>
                  <a:lnTo>
                    <a:pt x="389277" y="89774"/>
                  </a:lnTo>
                  <a:lnTo>
                    <a:pt x="388482" y="89056"/>
                  </a:lnTo>
                  <a:lnTo>
                    <a:pt x="388361" y="89009"/>
                  </a:lnTo>
                  <a:lnTo>
                    <a:pt x="388140" y="89113"/>
                  </a:lnTo>
                  <a:lnTo>
                    <a:pt x="387236" y="89456"/>
                  </a:lnTo>
                  <a:lnTo>
                    <a:pt x="387059" y="89521"/>
                  </a:lnTo>
                  <a:lnTo>
                    <a:pt x="386463" y="89647"/>
                  </a:lnTo>
                  <a:lnTo>
                    <a:pt x="386000" y="89812"/>
                  </a:lnTo>
                  <a:lnTo>
                    <a:pt x="385713" y="89832"/>
                  </a:lnTo>
                  <a:lnTo>
                    <a:pt x="385581" y="89833"/>
                  </a:lnTo>
                  <a:lnTo>
                    <a:pt x="385426" y="89821"/>
                  </a:lnTo>
                  <a:lnTo>
                    <a:pt x="385305" y="89724"/>
                  </a:lnTo>
                  <a:lnTo>
                    <a:pt x="385139" y="89485"/>
                  </a:lnTo>
                  <a:lnTo>
                    <a:pt x="384676" y="89160"/>
                  </a:lnTo>
                  <a:lnTo>
                    <a:pt x="383992" y="88658"/>
                  </a:lnTo>
                  <a:lnTo>
                    <a:pt x="383849" y="88335"/>
                  </a:lnTo>
                  <a:lnTo>
                    <a:pt x="383639" y="88175"/>
                  </a:lnTo>
                  <a:lnTo>
                    <a:pt x="383518" y="88091"/>
                  </a:lnTo>
                  <a:lnTo>
                    <a:pt x="383087" y="87758"/>
                  </a:lnTo>
                  <a:lnTo>
                    <a:pt x="382911" y="87402"/>
                  </a:lnTo>
                  <a:lnTo>
                    <a:pt x="382778" y="87046"/>
                  </a:lnTo>
                  <a:lnTo>
                    <a:pt x="382745" y="86667"/>
                  </a:lnTo>
                  <a:lnTo>
                    <a:pt x="382800" y="86370"/>
                  </a:lnTo>
                  <a:lnTo>
                    <a:pt x="382922" y="85919"/>
                  </a:lnTo>
                  <a:lnTo>
                    <a:pt x="382966" y="85743"/>
                  </a:lnTo>
                  <a:lnTo>
                    <a:pt x="383010" y="85591"/>
                  </a:lnTo>
                  <a:lnTo>
                    <a:pt x="382911" y="85344"/>
                  </a:lnTo>
                  <a:lnTo>
                    <a:pt x="382833" y="85263"/>
                  </a:lnTo>
                  <a:lnTo>
                    <a:pt x="382514" y="84887"/>
                  </a:lnTo>
                  <a:lnTo>
                    <a:pt x="382205" y="84790"/>
                  </a:lnTo>
                  <a:lnTo>
                    <a:pt x="381863" y="84737"/>
                  </a:lnTo>
                  <a:lnTo>
                    <a:pt x="381377" y="84605"/>
                  </a:lnTo>
                  <a:lnTo>
                    <a:pt x="381123" y="84538"/>
                  </a:lnTo>
                  <a:lnTo>
                    <a:pt x="381112" y="84533"/>
                  </a:lnTo>
                  <a:lnTo>
                    <a:pt x="380759" y="84393"/>
                  </a:lnTo>
                  <a:lnTo>
                    <a:pt x="380395" y="84245"/>
                  </a:lnTo>
                  <a:lnTo>
                    <a:pt x="378961" y="83750"/>
                  </a:lnTo>
                  <a:lnTo>
                    <a:pt x="378784" y="83704"/>
                  </a:lnTo>
                  <a:lnTo>
                    <a:pt x="377471" y="83364"/>
                  </a:lnTo>
                  <a:lnTo>
                    <a:pt x="376810" y="83217"/>
                  </a:lnTo>
                  <a:lnTo>
                    <a:pt x="376578" y="83165"/>
                  </a:lnTo>
                  <a:lnTo>
                    <a:pt x="376148" y="82957"/>
                  </a:lnTo>
                  <a:lnTo>
                    <a:pt x="375828" y="82605"/>
                  </a:lnTo>
                  <a:lnTo>
                    <a:pt x="375684" y="82264"/>
                  </a:lnTo>
                  <a:lnTo>
                    <a:pt x="375055" y="81270"/>
                  </a:lnTo>
                  <a:lnTo>
                    <a:pt x="374923" y="81069"/>
                  </a:lnTo>
                  <a:lnTo>
                    <a:pt x="374713" y="80490"/>
                  </a:lnTo>
                  <a:lnTo>
                    <a:pt x="374526" y="80155"/>
                  </a:lnTo>
                  <a:lnTo>
                    <a:pt x="374426" y="79861"/>
                  </a:lnTo>
                  <a:lnTo>
                    <a:pt x="374349" y="79765"/>
                  </a:lnTo>
                  <a:lnTo>
                    <a:pt x="373919" y="79535"/>
                  </a:lnTo>
                  <a:lnTo>
                    <a:pt x="373555" y="79440"/>
                  </a:lnTo>
                  <a:lnTo>
                    <a:pt x="373400" y="79276"/>
                  </a:lnTo>
                  <a:lnTo>
                    <a:pt x="372463" y="78576"/>
                  </a:lnTo>
                  <a:lnTo>
                    <a:pt x="372010" y="78160"/>
                  </a:lnTo>
                  <a:lnTo>
                    <a:pt x="371812" y="77927"/>
                  </a:lnTo>
                  <a:lnTo>
                    <a:pt x="371701" y="77629"/>
                  </a:lnTo>
                  <a:lnTo>
                    <a:pt x="371701" y="77025"/>
                  </a:lnTo>
                  <a:lnTo>
                    <a:pt x="371701" y="76669"/>
                  </a:lnTo>
                  <a:lnTo>
                    <a:pt x="371856" y="76253"/>
                  </a:lnTo>
                  <a:lnTo>
                    <a:pt x="371889" y="75989"/>
                  </a:lnTo>
                  <a:lnTo>
                    <a:pt x="371812" y="75558"/>
                  </a:lnTo>
                  <a:lnTo>
                    <a:pt x="371767" y="75207"/>
                  </a:lnTo>
                  <a:lnTo>
                    <a:pt x="371822" y="74736"/>
                  </a:lnTo>
                  <a:lnTo>
                    <a:pt x="371822" y="74399"/>
                  </a:lnTo>
                  <a:lnTo>
                    <a:pt x="371933" y="73922"/>
                  </a:lnTo>
                  <a:lnTo>
                    <a:pt x="372098" y="73429"/>
                  </a:lnTo>
                  <a:lnTo>
                    <a:pt x="372087" y="73189"/>
                  </a:lnTo>
                  <a:lnTo>
                    <a:pt x="372010" y="72978"/>
                  </a:lnTo>
                  <a:lnTo>
                    <a:pt x="371867" y="72753"/>
                  </a:lnTo>
                  <a:lnTo>
                    <a:pt x="371834" y="72543"/>
                  </a:lnTo>
                  <a:lnTo>
                    <a:pt x="371889" y="72264"/>
                  </a:lnTo>
                  <a:lnTo>
                    <a:pt x="371999" y="71847"/>
                  </a:lnTo>
                  <a:lnTo>
                    <a:pt x="371999" y="71324"/>
                  </a:lnTo>
                  <a:lnTo>
                    <a:pt x="372054" y="71145"/>
                  </a:lnTo>
                  <a:lnTo>
                    <a:pt x="372429" y="70736"/>
                  </a:lnTo>
                  <a:lnTo>
                    <a:pt x="372893" y="70323"/>
                  </a:lnTo>
                  <a:lnTo>
                    <a:pt x="373500" y="69782"/>
                  </a:lnTo>
                  <a:lnTo>
                    <a:pt x="374217" y="68921"/>
                  </a:lnTo>
                  <a:lnTo>
                    <a:pt x="374823" y="67962"/>
                  </a:lnTo>
                  <a:lnTo>
                    <a:pt x="374967" y="67618"/>
                  </a:lnTo>
                  <a:lnTo>
                    <a:pt x="375066" y="67060"/>
                  </a:lnTo>
                  <a:lnTo>
                    <a:pt x="375132" y="66823"/>
                  </a:lnTo>
                  <a:lnTo>
                    <a:pt x="375154" y="66299"/>
                  </a:lnTo>
                  <a:lnTo>
                    <a:pt x="375132" y="65729"/>
                  </a:lnTo>
                  <a:lnTo>
                    <a:pt x="375099" y="65508"/>
                  </a:lnTo>
                  <a:lnTo>
                    <a:pt x="374879" y="65250"/>
                  </a:lnTo>
                  <a:lnTo>
                    <a:pt x="374614" y="64950"/>
                  </a:lnTo>
                  <a:lnTo>
                    <a:pt x="374515" y="64864"/>
                  </a:lnTo>
                  <a:lnTo>
                    <a:pt x="374151" y="64476"/>
                  </a:lnTo>
                  <a:lnTo>
                    <a:pt x="373853" y="64061"/>
                  </a:lnTo>
                  <a:lnTo>
                    <a:pt x="373676" y="63724"/>
                  </a:lnTo>
                  <a:lnTo>
                    <a:pt x="373544" y="63366"/>
                  </a:lnTo>
                  <a:lnTo>
                    <a:pt x="373500" y="63110"/>
                  </a:lnTo>
                  <a:lnTo>
                    <a:pt x="373522" y="62698"/>
                  </a:lnTo>
                  <a:lnTo>
                    <a:pt x="373544" y="62301"/>
                  </a:lnTo>
                  <a:lnTo>
                    <a:pt x="374040" y="61034"/>
                  </a:lnTo>
                  <a:lnTo>
                    <a:pt x="373985" y="60706"/>
                  </a:lnTo>
                  <a:lnTo>
                    <a:pt x="373632" y="60064"/>
                  </a:lnTo>
                  <a:lnTo>
                    <a:pt x="372882" y="59072"/>
                  </a:lnTo>
                  <a:lnTo>
                    <a:pt x="372860" y="58958"/>
                  </a:lnTo>
                  <a:lnTo>
                    <a:pt x="372893" y="58804"/>
                  </a:lnTo>
                  <a:lnTo>
                    <a:pt x="373069" y="58462"/>
                  </a:lnTo>
                  <a:lnTo>
                    <a:pt x="373202" y="58121"/>
                  </a:lnTo>
                  <a:lnTo>
                    <a:pt x="373334" y="57710"/>
                  </a:lnTo>
                  <a:lnTo>
                    <a:pt x="373411" y="57128"/>
                  </a:lnTo>
                  <a:lnTo>
                    <a:pt x="373455" y="56264"/>
                  </a:lnTo>
                  <a:lnTo>
                    <a:pt x="373566" y="56003"/>
                  </a:lnTo>
                  <a:lnTo>
                    <a:pt x="373797" y="55436"/>
                  </a:lnTo>
                  <a:lnTo>
                    <a:pt x="374162" y="54413"/>
                  </a:lnTo>
                  <a:lnTo>
                    <a:pt x="374316" y="54188"/>
                  </a:lnTo>
                  <a:lnTo>
                    <a:pt x="374470" y="53962"/>
                  </a:lnTo>
                  <a:lnTo>
                    <a:pt x="374537" y="53867"/>
                  </a:lnTo>
                  <a:lnTo>
                    <a:pt x="374625" y="53559"/>
                  </a:lnTo>
                  <a:lnTo>
                    <a:pt x="374658" y="53215"/>
                  </a:lnTo>
                  <a:lnTo>
                    <a:pt x="374515" y="52735"/>
                  </a:lnTo>
                  <a:lnTo>
                    <a:pt x="374228" y="52381"/>
                  </a:lnTo>
                  <a:lnTo>
                    <a:pt x="374173" y="52166"/>
                  </a:lnTo>
                  <a:lnTo>
                    <a:pt x="374261" y="51864"/>
                  </a:lnTo>
                  <a:lnTo>
                    <a:pt x="374636" y="51400"/>
                  </a:lnTo>
                  <a:lnTo>
                    <a:pt x="374823" y="51070"/>
                  </a:lnTo>
                  <a:lnTo>
                    <a:pt x="375199" y="50671"/>
                  </a:lnTo>
                  <a:lnTo>
                    <a:pt x="375706" y="50343"/>
                  </a:lnTo>
                  <a:lnTo>
                    <a:pt x="375872" y="50156"/>
                  </a:lnTo>
                  <a:lnTo>
                    <a:pt x="375861" y="49901"/>
                  </a:lnTo>
                  <a:lnTo>
                    <a:pt x="375739" y="49233"/>
                  </a:lnTo>
                  <a:lnTo>
                    <a:pt x="375541" y="49003"/>
                  </a:lnTo>
                  <a:lnTo>
                    <a:pt x="374967" y="48690"/>
                  </a:lnTo>
                  <a:lnTo>
                    <a:pt x="374360" y="48551"/>
                  </a:lnTo>
                  <a:lnTo>
                    <a:pt x="373279" y="48307"/>
                  </a:lnTo>
                  <a:lnTo>
                    <a:pt x="372871" y="48022"/>
                  </a:lnTo>
                  <a:lnTo>
                    <a:pt x="372716" y="47754"/>
                  </a:lnTo>
                  <a:lnTo>
                    <a:pt x="372672" y="47597"/>
                  </a:lnTo>
                  <a:lnTo>
                    <a:pt x="372595" y="47244"/>
                  </a:lnTo>
                  <a:lnTo>
                    <a:pt x="372187" y="46535"/>
                  </a:lnTo>
                  <a:lnTo>
                    <a:pt x="372165" y="46253"/>
                  </a:lnTo>
                  <a:lnTo>
                    <a:pt x="372286" y="45964"/>
                  </a:lnTo>
                  <a:lnTo>
                    <a:pt x="372297" y="45750"/>
                  </a:lnTo>
                  <a:lnTo>
                    <a:pt x="372165" y="45555"/>
                  </a:lnTo>
                  <a:lnTo>
                    <a:pt x="371822" y="45394"/>
                  </a:lnTo>
                  <a:lnTo>
                    <a:pt x="371657" y="45363"/>
                  </a:lnTo>
                  <a:lnTo>
                    <a:pt x="371436" y="45318"/>
                  </a:lnTo>
                  <a:lnTo>
                    <a:pt x="370841" y="45139"/>
                  </a:lnTo>
                  <a:lnTo>
                    <a:pt x="370466" y="44991"/>
                  </a:lnTo>
                  <a:lnTo>
                    <a:pt x="369517" y="44600"/>
                  </a:lnTo>
                  <a:lnTo>
                    <a:pt x="369461" y="44563"/>
                  </a:lnTo>
                  <a:lnTo>
                    <a:pt x="369428" y="44493"/>
                  </a:lnTo>
                  <a:lnTo>
                    <a:pt x="369406" y="44369"/>
                  </a:lnTo>
                  <a:lnTo>
                    <a:pt x="369384" y="44220"/>
                  </a:lnTo>
                  <a:lnTo>
                    <a:pt x="369362" y="44026"/>
                  </a:lnTo>
                  <a:lnTo>
                    <a:pt x="369241" y="43174"/>
                  </a:lnTo>
                  <a:lnTo>
                    <a:pt x="369020" y="43006"/>
                  </a:lnTo>
                  <a:lnTo>
                    <a:pt x="368546" y="42868"/>
                  </a:lnTo>
                  <a:lnTo>
                    <a:pt x="368446" y="42847"/>
                  </a:lnTo>
                  <a:lnTo>
                    <a:pt x="368358" y="42840"/>
                  </a:lnTo>
                  <a:lnTo>
                    <a:pt x="368248" y="42827"/>
                  </a:lnTo>
                  <a:lnTo>
                    <a:pt x="368171" y="42810"/>
                  </a:lnTo>
                  <a:lnTo>
                    <a:pt x="368038" y="42746"/>
                  </a:lnTo>
                  <a:lnTo>
                    <a:pt x="367895" y="42688"/>
                  </a:lnTo>
                  <a:lnTo>
                    <a:pt x="367729" y="42629"/>
                  </a:lnTo>
                  <a:lnTo>
                    <a:pt x="367387" y="42655"/>
                  </a:lnTo>
                  <a:lnTo>
                    <a:pt x="366681" y="43060"/>
                  </a:lnTo>
                  <a:lnTo>
                    <a:pt x="366295" y="43279"/>
                  </a:lnTo>
                  <a:lnTo>
                    <a:pt x="366162" y="43434"/>
                  </a:lnTo>
                  <a:lnTo>
                    <a:pt x="365821" y="43816"/>
                  </a:lnTo>
                  <a:lnTo>
                    <a:pt x="365357" y="44393"/>
                  </a:lnTo>
                  <a:lnTo>
                    <a:pt x="364982" y="45091"/>
                  </a:lnTo>
                  <a:lnTo>
                    <a:pt x="364673" y="45756"/>
                  </a:lnTo>
                  <a:lnTo>
                    <a:pt x="364563" y="45920"/>
                  </a:lnTo>
                  <a:lnTo>
                    <a:pt x="364320" y="46099"/>
                  </a:lnTo>
                  <a:lnTo>
                    <a:pt x="364033" y="46313"/>
                  </a:lnTo>
                  <a:lnTo>
                    <a:pt x="363614" y="46628"/>
                  </a:lnTo>
                  <a:lnTo>
                    <a:pt x="362974" y="47063"/>
                  </a:lnTo>
                  <a:lnTo>
                    <a:pt x="362158" y="47312"/>
                  </a:lnTo>
                  <a:lnTo>
                    <a:pt x="361981" y="47345"/>
                  </a:lnTo>
                  <a:lnTo>
                    <a:pt x="361352" y="47463"/>
                  </a:lnTo>
                  <a:lnTo>
                    <a:pt x="361098" y="47511"/>
                  </a:lnTo>
                  <a:lnTo>
                    <a:pt x="360525" y="47560"/>
                  </a:lnTo>
                  <a:lnTo>
                    <a:pt x="360172" y="47633"/>
                  </a:lnTo>
                  <a:lnTo>
                    <a:pt x="359830" y="47733"/>
                  </a:lnTo>
                  <a:lnTo>
                    <a:pt x="359642" y="47808"/>
                  </a:lnTo>
                  <a:lnTo>
                    <a:pt x="359399" y="47905"/>
                  </a:lnTo>
                  <a:lnTo>
                    <a:pt x="359300" y="47968"/>
                  </a:lnTo>
                  <a:lnTo>
                    <a:pt x="359101" y="48084"/>
                  </a:lnTo>
                  <a:lnTo>
                    <a:pt x="358980" y="48161"/>
                  </a:lnTo>
                  <a:lnTo>
                    <a:pt x="358859" y="48237"/>
                  </a:lnTo>
                  <a:lnTo>
                    <a:pt x="358748" y="48310"/>
                  </a:lnTo>
                  <a:lnTo>
                    <a:pt x="358605" y="48394"/>
                  </a:lnTo>
                  <a:lnTo>
                    <a:pt x="358506" y="48448"/>
                  </a:lnTo>
                  <a:lnTo>
                    <a:pt x="358351" y="48525"/>
                  </a:lnTo>
                  <a:lnTo>
                    <a:pt x="358097" y="48710"/>
                  </a:lnTo>
                  <a:lnTo>
                    <a:pt x="357987" y="48854"/>
                  </a:lnTo>
                  <a:lnTo>
                    <a:pt x="357733" y="49308"/>
                  </a:lnTo>
                  <a:lnTo>
                    <a:pt x="357458" y="49591"/>
                  </a:lnTo>
                  <a:lnTo>
                    <a:pt x="357182" y="50099"/>
                  </a:lnTo>
                  <a:lnTo>
                    <a:pt x="356917" y="50262"/>
                  </a:lnTo>
                  <a:lnTo>
                    <a:pt x="356597" y="50514"/>
                  </a:lnTo>
                  <a:lnTo>
                    <a:pt x="356464" y="50759"/>
                  </a:lnTo>
                  <a:lnTo>
                    <a:pt x="356387" y="50920"/>
                  </a:lnTo>
                  <a:lnTo>
                    <a:pt x="356145" y="51601"/>
                  </a:lnTo>
                  <a:lnTo>
                    <a:pt x="355979" y="51904"/>
                  </a:lnTo>
                  <a:lnTo>
                    <a:pt x="355637" y="52231"/>
                  </a:lnTo>
                  <a:lnTo>
                    <a:pt x="355494" y="52378"/>
                  </a:lnTo>
                  <a:lnTo>
                    <a:pt x="355427" y="52454"/>
                  </a:lnTo>
                  <a:lnTo>
                    <a:pt x="355383" y="52603"/>
                  </a:lnTo>
                  <a:lnTo>
                    <a:pt x="355262" y="52993"/>
                  </a:lnTo>
                  <a:lnTo>
                    <a:pt x="355196" y="53300"/>
                  </a:lnTo>
                  <a:lnTo>
                    <a:pt x="355185" y="53519"/>
                  </a:lnTo>
                  <a:lnTo>
                    <a:pt x="355152" y="53899"/>
                  </a:lnTo>
                  <a:lnTo>
                    <a:pt x="355174" y="54235"/>
                  </a:lnTo>
                  <a:lnTo>
                    <a:pt x="355096" y="54294"/>
                  </a:lnTo>
                  <a:lnTo>
                    <a:pt x="355074" y="54301"/>
                  </a:lnTo>
                  <a:lnTo>
                    <a:pt x="354942" y="54344"/>
                  </a:lnTo>
                  <a:lnTo>
                    <a:pt x="354578" y="54347"/>
                  </a:lnTo>
                  <a:lnTo>
                    <a:pt x="354280" y="54312"/>
                  </a:lnTo>
                  <a:lnTo>
                    <a:pt x="353960" y="54121"/>
                  </a:lnTo>
                  <a:lnTo>
                    <a:pt x="353717" y="54132"/>
                  </a:lnTo>
                  <a:lnTo>
                    <a:pt x="353651" y="54150"/>
                  </a:lnTo>
                  <a:lnTo>
                    <a:pt x="353430" y="54214"/>
                  </a:lnTo>
                  <a:lnTo>
                    <a:pt x="353144" y="54340"/>
                  </a:lnTo>
                  <a:lnTo>
                    <a:pt x="352978" y="54504"/>
                  </a:lnTo>
                  <a:lnTo>
                    <a:pt x="352879" y="54674"/>
                  </a:lnTo>
                  <a:lnTo>
                    <a:pt x="352680" y="55017"/>
                  </a:lnTo>
                  <a:lnTo>
                    <a:pt x="352217" y="55403"/>
                  </a:lnTo>
                  <a:lnTo>
                    <a:pt x="352217" y="55406"/>
                  </a:lnTo>
                  <a:lnTo>
                    <a:pt x="352151" y="55462"/>
                  </a:lnTo>
                  <a:lnTo>
                    <a:pt x="351720" y="55704"/>
                  </a:lnTo>
                  <a:lnTo>
                    <a:pt x="351367" y="55983"/>
                  </a:lnTo>
                  <a:lnTo>
                    <a:pt x="351180" y="56095"/>
                  </a:lnTo>
                  <a:lnTo>
                    <a:pt x="350992" y="56192"/>
                  </a:lnTo>
                  <a:lnTo>
                    <a:pt x="350794" y="56301"/>
                  </a:lnTo>
                  <a:lnTo>
                    <a:pt x="350463" y="56477"/>
                  </a:lnTo>
                  <a:lnTo>
                    <a:pt x="350308" y="56551"/>
                  </a:lnTo>
                  <a:lnTo>
                    <a:pt x="350132" y="56650"/>
                  </a:lnTo>
                  <a:lnTo>
                    <a:pt x="350087" y="56692"/>
                  </a:lnTo>
                  <a:lnTo>
                    <a:pt x="349933" y="56826"/>
                  </a:lnTo>
                  <a:lnTo>
                    <a:pt x="349823" y="56952"/>
                  </a:lnTo>
                  <a:lnTo>
                    <a:pt x="349712" y="57111"/>
                  </a:lnTo>
                  <a:lnTo>
                    <a:pt x="349536" y="57527"/>
                  </a:lnTo>
                  <a:lnTo>
                    <a:pt x="349414" y="57779"/>
                  </a:lnTo>
                  <a:lnTo>
                    <a:pt x="349304" y="58079"/>
                  </a:lnTo>
                  <a:lnTo>
                    <a:pt x="349161" y="58454"/>
                  </a:lnTo>
                  <a:lnTo>
                    <a:pt x="349128" y="58672"/>
                  </a:lnTo>
                  <a:lnTo>
                    <a:pt x="349138" y="58898"/>
                  </a:lnTo>
                  <a:lnTo>
                    <a:pt x="349161" y="59171"/>
                  </a:lnTo>
                  <a:lnTo>
                    <a:pt x="349161" y="59457"/>
                  </a:lnTo>
                  <a:lnTo>
                    <a:pt x="349061" y="59703"/>
                  </a:lnTo>
                  <a:lnTo>
                    <a:pt x="348874" y="60003"/>
                  </a:lnTo>
                  <a:lnTo>
                    <a:pt x="348675" y="60194"/>
                  </a:lnTo>
                  <a:lnTo>
                    <a:pt x="348532" y="60249"/>
                  </a:lnTo>
                  <a:lnTo>
                    <a:pt x="348454" y="60255"/>
                  </a:lnTo>
                  <a:lnTo>
                    <a:pt x="348333" y="60224"/>
                  </a:lnTo>
                  <a:lnTo>
                    <a:pt x="348013" y="60139"/>
                  </a:lnTo>
                  <a:lnTo>
                    <a:pt x="347826" y="60143"/>
                  </a:lnTo>
                  <a:lnTo>
                    <a:pt x="347583" y="60175"/>
                  </a:lnTo>
                  <a:lnTo>
                    <a:pt x="347384" y="60260"/>
                  </a:lnTo>
                  <a:lnTo>
                    <a:pt x="347252" y="60292"/>
                  </a:lnTo>
                  <a:lnTo>
                    <a:pt x="346866" y="60235"/>
                  </a:lnTo>
                  <a:lnTo>
                    <a:pt x="346711" y="60249"/>
                  </a:lnTo>
                  <a:lnTo>
                    <a:pt x="346645" y="60295"/>
                  </a:lnTo>
                  <a:lnTo>
                    <a:pt x="346590" y="60442"/>
                  </a:lnTo>
                  <a:lnTo>
                    <a:pt x="346601" y="60693"/>
                  </a:lnTo>
                  <a:lnTo>
                    <a:pt x="346579" y="61029"/>
                  </a:lnTo>
                  <a:lnTo>
                    <a:pt x="346667" y="62096"/>
                  </a:lnTo>
                  <a:lnTo>
                    <a:pt x="346491" y="62254"/>
                  </a:lnTo>
                  <a:lnTo>
                    <a:pt x="345641" y="62315"/>
                  </a:lnTo>
                  <a:lnTo>
                    <a:pt x="345100" y="62315"/>
                  </a:lnTo>
                  <a:lnTo>
                    <a:pt x="344085" y="62396"/>
                  </a:lnTo>
                  <a:lnTo>
                    <a:pt x="343236" y="62488"/>
                  </a:lnTo>
                  <a:lnTo>
                    <a:pt x="342971" y="62525"/>
                  </a:lnTo>
                  <a:lnTo>
                    <a:pt x="342949" y="62528"/>
                  </a:lnTo>
                  <a:lnTo>
                    <a:pt x="340025" y="62869"/>
                  </a:lnTo>
                  <a:lnTo>
                    <a:pt x="338723" y="63118"/>
                  </a:lnTo>
                  <a:lnTo>
                    <a:pt x="337995" y="63257"/>
                  </a:lnTo>
                  <a:lnTo>
                    <a:pt x="337907" y="63333"/>
                  </a:lnTo>
                  <a:lnTo>
                    <a:pt x="337024" y="64043"/>
                  </a:lnTo>
                  <a:lnTo>
                    <a:pt x="336627" y="64230"/>
                  </a:lnTo>
                  <a:lnTo>
                    <a:pt x="336351" y="64457"/>
                  </a:lnTo>
                  <a:lnTo>
                    <a:pt x="336175" y="64603"/>
                  </a:lnTo>
                  <a:lnTo>
                    <a:pt x="335976" y="64679"/>
                  </a:lnTo>
                  <a:lnTo>
                    <a:pt x="335855" y="64691"/>
                  </a:lnTo>
                  <a:lnTo>
                    <a:pt x="335678" y="64686"/>
                  </a:lnTo>
                  <a:lnTo>
                    <a:pt x="335612" y="64685"/>
                  </a:lnTo>
                  <a:lnTo>
                    <a:pt x="335358" y="64722"/>
                  </a:lnTo>
                  <a:lnTo>
                    <a:pt x="335336" y="64727"/>
                  </a:lnTo>
                  <a:lnTo>
                    <a:pt x="334774" y="64839"/>
                  </a:lnTo>
                  <a:lnTo>
                    <a:pt x="334652" y="64867"/>
                  </a:lnTo>
                  <a:lnTo>
                    <a:pt x="334531" y="64874"/>
                  </a:lnTo>
                  <a:lnTo>
                    <a:pt x="334365" y="64873"/>
                  </a:lnTo>
                  <a:lnTo>
                    <a:pt x="334200" y="64810"/>
                  </a:lnTo>
                  <a:lnTo>
                    <a:pt x="333968" y="64781"/>
                  </a:lnTo>
                  <a:lnTo>
                    <a:pt x="333847" y="64804"/>
                  </a:lnTo>
                  <a:lnTo>
                    <a:pt x="333725" y="64874"/>
                  </a:lnTo>
                  <a:lnTo>
                    <a:pt x="333615" y="64938"/>
                  </a:lnTo>
                  <a:lnTo>
                    <a:pt x="333527" y="64988"/>
                  </a:lnTo>
                  <a:lnTo>
                    <a:pt x="333339" y="65002"/>
                  </a:lnTo>
                  <a:lnTo>
                    <a:pt x="333108" y="64927"/>
                  </a:lnTo>
                  <a:lnTo>
                    <a:pt x="332766" y="64723"/>
                  </a:lnTo>
                  <a:lnTo>
                    <a:pt x="332567" y="64717"/>
                  </a:lnTo>
                  <a:lnTo>
                    <a:pt x="332390" y="64808"/>
                  </a:lnTo>
                  <a:lnTo>
                    <a:pt x="332335" y="64957"/>
                  </a:lnTo>
                  <a:lnTo>
                    <a:pt x="332302" y="65032"/>
                  </a:lnTo>
                  <a:lnTo>
                    <a:pt x="332170" y="65177"/>
                  </a:lnTo>
                  <a:lnTo>
                    <a:pt x="331927" y="65251"/>
                  </a:lnTo>
                  <a:lnTo>
                    <a:pt x="331386" y="65268"/>
                  </a:lnTo>
                  <a:lnTo>
                    <a:pt x="331276" y="65256"/>
                  </a:lnTo>
                  <a:lnTo>
                    <a:pt x="331188" y="65247"/>
                  </a:lnTo>
                  <a:lnTo>
                    <a:pt x="331066" y="65182"/>
                  </a:lnTo>
                  <a:lnTo>
                    <a:pt x="331000" y="65047"/>
                  </a:lnTo>
                  <a:lnTo>
                    <a:pt x="330890" y="64438"/>
                  </a:lnTo>
                  <a:lnTo>
                    <a:pt x="330603" y="63640"/>
                  </a:lnTo>
                  <a:lnTo>
                    <a:pt x="330404" y="63337"/>
                  </a:lnTo>
                  <a:lnTo>
                    <a:pt x="330228" y="63129"/>
                  </a:lnTo>
                  <a:lnTo>
                    <a:pt x="329930" y="62841"/>
                  </a:lnTo>
                  <a:lnTo>
                    <a:pt x="329665" y="62423"/>
                  </a:lnTo>
                  <a:lnTo>
                    <a:pt x="329191" y="61886"/>
                  </a:lnTo>
                  <a:lnTo>
                    <a:pt x="328760" y="61459"/>
                  </a:lnTo>
                  <a:lnTo>
                    <a:pt x="328529" y="61226"/>
                  </a:lnTo>
                  <a:lnTo>
                    <a:pt x="328187" y="60883"/>
                  </a:lnTo>
                  <a:lnTo>
                    <a:pt x="328132" y="60720"/>
                  </a:lnTo>
                  <a:lnTo>
                    <a:pt x="327801" y="60154"/>
                  </a:lnTo>
                  <a:lnTo>
                    <a:pt x="327779" y="60077"/>
                  </a:lnTo>
                  <a:lnTo>
                    <a:pt x="327547" y="59672"/>
                  </a:lnTo>
                  <a:lnTo>
                    <a:pt x="327293" y="59553"/>
                  </a:lnTo>
                  <a:lnTo>
                    <a:pt x="326984" y="59467"/>
                  </a:lnTo>
                  <a:lnTo>
                    <a:pt x="326753" y="59423"/>
                  </a:lnTo>
                  <a:lnTo>
                    <a:pt x="326598" y="59394"/>
                  </a:lnTo>
                  <a:lnTo>
                    <a:pt x="326422" y="59360"/>
                  </a:lnTo>
                  <a:lnTo>
                    <a:pt x="326234" y="59325"/>
                  </a:lnTo>
                  <a:lnTo>
                    <a:pt x="325881" y="59258"/>
                  </a:lnTo>
                  <a:lnTo>
                    <a:pt x="325616" y="59177"/>
                  </a:lnTo>
                  <a:lnTo>
                    <a:pt x="325131" y="58957"/>
                  </a:lnTo>
                  <a:lnTo>
                    <a:pt x="324976" y="58822"/>
                  </a:lnTo>
                  <a:lnTo>
                    <a:pt x="324778" y="58561"/>
                  </a:lnTo>
                  <a:lnTo>
                    <a:pt x="324590" y="58386"/>
                  </a:lnTo>
                  <a:lnTo>
                    <a:pt x="324436" y="58344"/>
                  </a:lnTo>
                  <a:lnTo>
                    <a:pt x="324358" y="58326"/>
                  </a:lnTo>
                  <a:lnTo>
                    <a:pt x="324116" y="58393"/>
                  </a:lnTo>
                  <a:lnTo>
                    <a:pt x="323884" y="58492"/>
                  </a:lnTo>
                  <a:lnTo>
                    <a:pt x="323575" y="58668"/>
                  </a:lnTo>
                  <a:lnTo>
                    <a:pt x="323056" y="58968"/>
                  </a:lnTo>
                  <a:lnTo>
                    <a:pt x="322957" y="59031"/>
                  </a:lnTo>
                  <a:lnTo>
                    <a:pt x="322394" y="59285"/>
                  </a:lnTo>
                  <a:lnTo>
                    <a:pt x="322229" y="59353"/>
                  </a:lnTo>
                  <a:lnTo>
                    <a:pt x="321975" y="59392"/>
                  </a:lnTo>
                  <a:lnTo>
                    <a:pt x="321755" y="59332"/>
                  </a:lnTo>
                  <a:lnTo>
                    <a:pt x="321357" y="59151"/>
                  </a:lnTo>
                  <a:lnTo>
                    <a:pt x="321081" y="58981"/>
                  </a:lnTo>
                  <a:lnTo>
                    <a:pt x="320740" y="58686"/>
                  </a:lnTo>
                  <a:lnTo>
                    <a:pt x="320287" y="58235"/>
                  </a:lnTo>
                  <a:lnTo>
                    <a:pt x="319802" y="58015"/>
                  </a:lnTo>
                  <a:lnTo>
                    <a:pt x="319504" y="58086"/>
                  </a:lnTo>
                  <a:lnTo>
                    <a:pt x="319184" y="58411"/>
                  </a:lnTo>
                  <a:lnTo>
                    <a:pt x="319051" y="58546"/>
                  </a:lnTo>
                  <a:lnTo>
                    <a:pt x="318721" y="58869"/>
                  </a:lnTo>
                  <a:lnTo>
                    <a:pt x="318434" y="59153"/>
                  </a:lnTo>
                  <a:lnTo>
                    <a:pt x="318191" y="59301"/>
                  </a:lnTo>
                  <a:lnTo>
                    <a:pt x="318036" y="59359"/>
                  </a:lnTo>
                  <a:lnTo>
                    <a:pt x="317860" y="59390"/>
                  </a:lnTo>
                  <a:lnTo>
                    <a:pt x="317739" y="59375"/>
                  </a:lnTo>
                  <a:lnTo>
                    <a:pt x="317551" y="59296"/>
                  </a:lnTo>
                  <a:lnTo>
                    <a:pt x="317341" y="59139"/>
                  </a:lnTo>
                  <a:lnTo>
                    <a:pt x="317143" y="59001"/>
                  </a:lnTo>
                  <a:lnTo>
                    <a:pt x="316889" y="58863"/>
                  </a:lnTo>
                  <a:lnTo>
                    <a:pt x="316801" y="58805"/>
                  </a:lnTo>
                  <a:lnTo>
                    <a:pt x="316514" y="58613"/>
                  </a:lnTo>
                  <a:lnTo>
                    <a:pt x="316227" y="58445"/>
                  </a:lnTo>
                  <a:lnTo>
                    <a:pt x="315984" y="58116"/>
                  </a:lnTo>
                  <a:lnTo>
                    <a:pt x="315841" y="57756"/>
                  </a:lnTo>
                  <a:lnTo>
                    <a:pt x="315797" y="57205"/>
                  </a:lnTo>
                  <a:lnTo>
                    <a:pt x="315521" y="56861"/>
                  </a:lnTo>
                  <a:lnTo>
                    <a:pt x="315245" y="56860"/>
                  </a:lnTo>
                  <a:lnTo>
                    <a:pt x="315102" y="56825"/>
                  </a:lnTo>
                  <a:lnTo>
                    <a:pt x="314881" y="56723"/>
                  </a:lnTo>
                  <a:lnTo>
                    <a:pt x="314771" y="56639"/>
                  </a:lnTo>
                  <a:lnTo>
                    <a:pt x="314638" y="56433"/>
                  </a:lnTo>
                  <a:lnTo>
                    <a:pt x="314351" y="56170"/>
                  </a:lnTo>
                  <a:lnTo>
                    <a:pt x="314329" y="56148"/>
                  </a:lnTo>
                  <a:lnTo>
                    <a:pt x="314263" y="55887"/>
                  </a:lnTo>
                  <a:lnTo>
                    <a:pt x="314362" y="55532"/>
                  </a:lnTo>
                  <a:lnTo>
                    <a:pt x="314384" y="54982"/>
                  </a:lnTo>
                  <a:lnTo>
                    <a:pt x="314451" y="54273"/>
                  </a:lnTo>
                  <a:lnTo>
                    <a:pt x="314440" y="54210"/>
                  </a:lnTo>
                  <a:lnTo>
                    <a:pt x="314418" y="53963"/>
                  </a:lnTo>
                  <a:lnTo>
                    <a:pt x="314263" y="53673"/>
                  </a:lnTo>
                  <a:lnTo>
                    <a:pt x="313921" y="53156"/>
                  </a:lnTo>
                  <a:lnTo>
                    <a:pt x="313623" y="52773"/>
                  </a:lnTo>
                  <a:lnTo>
                    <a:pt x="313480" y="52685"/>
                  </a:lnTo>
                  <a:lnTo>
                    <a:pt x="313314" y="52586"/>
                  </a:lnTo>
                  <a:lnTo>
                    <a:pt x="312983" y="52379"/>
                  </a:lnTo>
                  <a:lnTo>
                    <a:pt x="312829" y="52266"/>
                  </a:lnTo>
                  <a:lnTo>
                    <a:pt x="312597" y="51866"/>
                  </a:lnTo>
                  <a:lnTo>
                    <a:pt x="312432" y="51480"/>
                  </a:lnTo>
                  <a:lnTo>
                    <a:pt x="312332" y="51395"/>
                  </a:lnTo>
                  <a:lnTo>
                    <a:pt x="312178" y="51258"/>
                  </a:lnTo>
                  <a:lnTo>
                    <a:pt x="311946" y="50958"/>
                  </a:lnTo>
                  <a:lnTo>
                    <a:pt x="311538" y="50206"/>
                  </a:lnTo>
                  <a:lnTo>
                    <a:pt x="311240" y="49843"/>
                  </a:lnTo>
                  <a:lnTo>
                    <a:pt x="310964" y="49506"/>
                  </a:lnTo>
                  <a:lnTo>
                    <a:pt x="310368" y="48619"/>
                  </a:lnTo>
                  <a:lnTo>
                    <a:pt x="308537" y="46872"/>
                  </a:lnTo>
                  <a:lnTo>
                    <a:pt x="304035" y="42117"/>
                  </a:lnTo>
                  <a:lnTo>
                    <a:pt x="302734" y="40649"/>
                  </a:lnTo>
                  <a:lnTo>
                    <a:pt x="300284" y="38096"/>
                  </a:lnTo>
                  <a:lnTo>
                    <a:pt x="300108" y="37902"/>
                  </a:lnTo>
                  <a:lnTo>
                    <a:pt x="298861" y="36556"/>
                  </a:lnTo>
                  <a:lnTo>
                    <a:pt x="296103" y="33485"/>
                  </a:lnTo>
                  <a:lnTo>
                    <a:pt x="292186" y="29529"/>
                  </a:lnTo>
                  <a:lnTo>
                    <a:pt x="289626" y="26787"/>
                  </a:lnTo>
                  <a:lnTo>
                    <a:pt x="286118" y="23083"/>
                  </a:lnTo>
                  <a:lnTo>
                    <a:pt x="284860" y="21754"/>
                  </a:lnTo>
                  <a:lnTo>
                    <a:pt x="282830" y="19555"/>
                  </a:lnTo>
                  <a:lnTo>
                    <a:pt x="281407" y="18024"/>
                  </a:lnTo>
                  <a:lnTo>
                    <a:pt x="279796" y="16340"/>
                  </a:lnTo>
                  <a:lnTo>
                    <a:pt x="278913" y="15384"/>
                  </a:lnTo>
                  <a:lnTo>
                    <a:pt x="276740" y="13084"/>
                  </a:lnTo>
                  <a:lnTo>
                    <a:pt x="275592" y="11866"/>
                  </a:lnTo>
                  <a:lnTo>
                    <a:pt x="273706" y="9844"/>
                  </a:lnTo>
                  <a:lnTo>
                    <a:pt x="272128" y="8153"/>
                  </a:lnTo>
                  <a:lnTo>
                    <a:pt x="269844" y="5784"/>
                  </a:lnTo>
                  <a:lnTo>
                    <a:pt x="269083" y="4948"/>
                  </a:lnTo>
                  <a:lnTo>
                    <a:pt x="268244" y="4050"/>
                  </a:lnTo>
                  <a:lnTo>
                    <a:pt x="267251" y="2976"/>
                  </a:lnTo>
                  <a:lnTo>
                    <a:pt x="265618" y="1183"/>
                  </a:lnTo>
                  <a:lnTo>
                    <a:pt x="264703" y="168"/>
                  </a:lnTo>
                  <a:lnTo>
                    <a:pt x="264692" y="183"/>
                  </a:lnTo>
                  <a:lnTo>
                    <a:pt x="264614" y="232"/>
                  </a:lnTo>
                  <a:lnTo>
                    <a:pt x="264570" y="389"/>
                  </a:lnTo>
                  <a:lnTo>
                    <a:pt x="264559" y="549"/>
                  </a:lnTo>
                  <a:lnTo>
                    <a:pt x="264658" y="733"/>
                  </a:lnTo>
                  <a:lnTo>
                    <a:pt x="264703" y="780"/>
                  </a:lnTo>
                  <a:lnTo>
                    <a:pt x="264758" y="956"/>
                  </a:lnTo>
                  <a:lnTo>
                    <a:pt x="264747" y="1122"/>
                  </a:lnTo>
                  <a:lnTo>
                    <a:pt x="264681" y="1305"/>
                  </a:lnTo>
                  <a:lnTo>
                    <a:pt x="264681" y="1478"/>
                  </a:lnTo>
                  <a:lnTo>
                    <a:pt x="264989" y="1661"/>
                  </a:lnTo>
                  <a:lnTo>
                    <a:pt x="265089" y="1799"/>
                  </a:lnTo>
                  <a:lnTo>
                    <a:pt x="265111" y="1870"/>
                  </a:lnTo>
                  <a:lnTo>
                    <a:pt x="265221" y="1997"/>
                  </a:lnTo>
                  <a:lnTo>
                    <a:pt x="265309" y="2151"/>
                  </a:lnTo>
                  <a:lnTo>
                    <a:pt x="265652" y="2547"/>
                  </a:lnTo>
                  <a:lnTo>
                    <a:pt x="265861" y="2869"/>
                  </a:lnTo>
                  <a:lnTo>
                    <a:pt x="265971" y="3122"/>
                  </a:lnTo>
                  <a:lnTo>
                    <a:pt x="266126" y="3405"/>
                  </a:lnTo>
                  <a:lnTo>
                    <a:pt x="266203" y="3576"/>
                  </a:lnTo>
                  <a:lnTo>
                    <a:pt x="266269" y="3694"/>
                  </a:lnTo>
                  <a:lnTo>
                    <a:pt x="266291" y="3919"/>
                  </a:lnTo>
                  <a:lnTo>
                    <a:pt x="266258" y="4306"/>
                  </a:lnTo>
                  <a:lnTo>
                    <a:pt x="266258" y="4745"/>
                  </a:lnTo>
                  <a:lnTo>
                    <a:pt x="266280" y="5190"/>
                  </a:lnTo>
                  <a:lnTo>
                    <a:pt x="266347" y="5349"/>
                  </a:lnTo>
                  <a:lnTo>
                    <a:pt x="266457" y="5533"/>
                  </a:lnTo>
                  <a:lnTo>
                    <a:pt x="266589" y="5869"/>
                  </a:lnTo>
                  <a:lnTo>
                    <a:pt x="266611" y="6005"/>
                  </a:lnTo>
                  <a:lnTo>
                    <a:pt x="266633" y="6214"/>
                  </a:lnTo>
                  <a:lnTo>
                    <a:pt x="266689" y="6314"/>
                  </a:lnTo>
                  <a:lnTo>
                    <a:pt x="266854" y="6513"/>
                  </a:lnTo>
                  <a:lnTo>
                    <a:pt x="266998" y="6641"/>
                  </a:lnTo>
                  <a:lnTo>
                    <a:pt x="267130" y="6971"/>
                  </a:lnTo>
                  <a:lnTo>
                    <a:pt x="267163" y="7212"/>
                  </a:lnTo>
                  <a:lnTo>
                    <a:pt x="267185" y="7806"/>
                  </a:lnTo>
                  <a:lnTo>
                    <a:pt x="267152" y="8070"/>
                  </a:lnTo>
                  <a:lnTo>
                    <a:pt x="267075" y="8424"/>
                  </a:lnTo>
                  <a:lnTo>
                    <a:pt x="266755" y="9200"/>
                  </a:lnTo>
                  <a:lnTo>
                    <a:pt x="266700" y="9443"/>
                  </a:lnTo>
                  <a:lnTo>
                    <a:pt x="266567" y="9723"/>
                  </a:lnTo>
                  <a:lnTo>
                    <a:pt x="266556" y="9906"/>
                  </a:lnTo>
                  <a:lnTo>
                    <a:pt x="266578" y="10003"/>
                  </a:lnTo>
                  <a:lnTo>
                    <a:pt x="266667" y="10123"/>
                  </a:lnTo>
                  <a:lnTo>
                    <a:pt x="266777" y="10340"/>
                  </a:lnTo>
                  <a:lnTo>
                    <a:pt x="266953" y="10868"/>
                  </a:lnTo>
                  <a:lnTo>
                    <a:pt x="267053" y="11029"/>
                  </a:lnTo>
                  <a:lnTo>
                    <a:pt x="267075" y="11196"/>
                  </a:lnTo>
                  <a:lnTo>
                    <a:pt x="267042" y="11282"/>
                  </a:lnTo>
                  <a:lnTo>
                    <a:pt x="267064" y="11488"/>
                  </a:lnTo>
                  <a:lnTo>
                    <a:pt x="267119" y="11590"/>
                  </a:lnTo>
                  <a:lnTo>
                    <a:pt x="267163" y="11701"/>
                  </a:lnTo>
                  <a:lnTo>
                    <a:pt x="267174" y="11802"/>
                  </a:lnTo>
                  <a:lnTo>
                    <a:pt x="267064" y="12348"/>
                  </a:lnTo>
                  <a:lnTo>
                    <a:pt x="267053" y="12598"/>
                  </a:lnTo>
                  <a:lnTo>
                    <a:pt x="267064" y="12968"/>
                  </a:lnTo>
                  <a:lnTo>
                    <a:pt x="267020" y="13146"/>
                  </a:lnTo>
                  <a:lnTo>
                    <a:pt x="266942" y="13337"/>
                  </a:lnTo>
                  <a:lnTo>
                    <a:pt x="266733" y="14025"/>
                  </a:lnTo>
                  <a:lnTo>
                    <a:pt x="266733" y="14264"/>
                  </a:lnTo>
                  <a:lnTo>
                    <a:pt x="266832" y="14509"/>
                  </a:lnTo>
                  <a:lnTo>
                    <a:pt x="266832" y="14655"/>
                  </a:lnTo>
                  <a:lnTo>
                    <a:pt x="266722" y="14894"/>
                  </a:lnTo>
                  <a:lnTo>
                    <a:pt x="266424" y="15405"/>
                  </a:lnTo>
                  <a:lnTo>
                    <a:pt x="266104" y="15838"/>
                  </a:lnTo>
                  <a:lnTo>
                    <a:pt x="266082" y="15876"/>
                  </a:lnTo>
                  <a:lnTo>
                    <a:pt x="265960" y="16146"/>
                  </a:lnTo>
                  <a:lnTo>
                    <a:pt x="265674" y="16435"/>
                  </a:lnTo>
                  <a:lnTo>
                    <a:pt x="265453" y="16730"/>
                  </a:lnTo>
                  <a:lnTo>
                    <a:pt x="265320" y="16876"/>
                  </a:lnTo>
                  <a:lnTo>
                    <a:pt x="264802" y="17512"/>
                  </a:lnTo>
                  <a:lnTo>
                    <a:pt x="264725" y="17676"/>
                  </a:lnTo>
                  <a:lnTo>
                    <a:pt x="264294" y="18327"/>
                  </a:lnTo>
                  <a:lnTo>
                    <a:pt x="263941" y="18660"/>
                  </a:lnTo>
                  <a:lnTo>
                    <a:pt x="263643" y="19001"/>
                  </a:lnTo>
                  <a:lnTo>
                    <a:pt x="263390" y="19250"/>
                  </a:lnTo>
                  <a:lnTo>
                    <a:pt x="263004" y="19769"/>
                  </a:lnTo>
                  <a:lnTo>
                    <a:pt x="262893" y="19890"/>
                  </a:lnTo>
                  <a:lnTo>
                    <a:pt x="262661" y="20192"/>
                  </a:lnTo>
                  <a:lnTo>
                    <a:pt x="262595" y="20316"/>
                  </a:lnTo>
                  <a:lnTo>
                    <a:pt x="262386" y="20525"/>
                  </a:lnTo>
                  <a:lnTo>
                    <a:pt x="262298" y="20672"/>
                  </a:lnTo>
                  <a:lnTo>
                    <a:pt x="262099" y="20855"/>
                  </a:lnTo>
                  <a:lnTo>
                    <a:pt x="262000" y="21023"/>
                  </a:lnTo>
                  <a:lnTo>
                    <a:pt x="261790" y="21206"/>
                  </a:lnTo>
                  <a:lnTo>
                    <a:pt x="261657" y="21365"/>
                  </a:lnTo>
                  <a:lnTo>
                    <a:pt x="261051" y="22027"/>
                  </a:lnTo>
                  <a:lnTo>
                    <a:pt x="260676" y="22468"/>
                  </a:lnTo>
                  <a:lnTo>
                    <a:pt x="260499" y="22728"/>
                  </a:lnTo>
                  <a:lnTo>
                    <a:pt x="260389" y="22799"/>
                  </a:lnTo>
                  <a:lnTo>
                    <a:pt x="260014" y="23305"/>
                  </a:lnTo>
                  <a:lnTo>
                    <a:pt x="259881" y="23384"/>
                  </a:lnTo>
                  <a:lnTo>
                    <a:pt x="259727" y="23519"/>
                  </a:lnTo>
                  <a:lnTo>
                    <a:pt x="259385" y="24000"/>
                  </a:lnTo>
                  <a:lnTo>
                    <a:pt x="259153" y="24156"/>
                  </a:lnTo>
                  <a:lnTo>
                    <a:pt x="258822" y="24496"/>
                  </a:lnTo>
                  <a:lnTo>
                    <a:pt x="258039" y="25417"/>
                  </a:lnTo>
                  <a:lnTo>
                    <a:pt x="257950" y="25483"/>
                  </a:lnTo>
                  <a:lnTo>
                    <a:pt x="257807" y="25680"/>
                  </a:lnTo>
                  <a:lnTo>
                    <a:pt x="257487" y="25974"/>
                  </a:lnTo>
                  <a:lnTo>
                    <a:pt x="257233" y="26110"/>
                  </a:lnTo>
                  <a:lnTo>
                    <a:pt x="257068" y="26235"/>
                  </a:lnTo>
                  <a:lnTo>
                    <a:pt x="256604" y="26626"/>
                  </a:lnTo>
                  <a:lnTo>
                    <a:pt x="256075" y="27138"/>
                  </a:lnTo>
                  <a:lnTo>
                    <a:pt x="255854" y="27386"/>
                  </a:lnTo>
                  <a:lnTo>
                    <a:pt x="255666" y="27547"/>
                  </a:lnTo>
                  <a:lnTo>
                    <a:pt x="255225" y="28032"/>
                  </a:lnTo>
                  <a:lnTo>
                    <a:pt x="254475" y="28741"/>
                  </a:lnTo>
                  <a:lnTo>
                    <a:pt x="254298" y="28877"/>
                  </a:lnTo>
                  <a:lnTo>
                    <a:pt x="253956" y="29217"/>
                  </a:lnTo>
                  <a:lnTo>
                    <a:pt x="253802" y="29439"/>
                  </a:lnTo>
                  <a:lnTo>
                    <a:pt x="253228" y="30046"/>
                  </a:lnTo>
                  <a:lnTo>
                    <a:pt x="252699" y="30509"/>
                  </a:lnTo>
                  <a:lnTo>
                    <a:pt x="252434" y="30802"/>
                  </a:lnTo>
                  <a:lnTo>
                    <a:pt x="252180" y="31135"/>
                  </a:lnTo>
                  <a:lnTo>
                    <a:pt x="252191" y="31315"/>
                  </a:lnTo>
                  <a:lnTo>
                    <a:pt x="252268" y="31546"/>
                  </a:lnTo>
                  <a:lnTo>
                    <a:pt x="252191" y="31781"/>
                  </a:lnTo>
                  <a:lnTo>
                    <a:pt x="252169" y="31848"/>
                  </a:lnTo>
                  <a:lnTo>
                    <a:pt x="252059" y="32168"/>
                  </a:lnTo>
                  <a:lnTo>
                    <a:pt x="252004" y="32239"/>
                  </a:lnTo>
                  <a:lnTo>
                    <a:pt x="251915" y="32289"/>
                  </a:lnTo>
                  <a:lnTo>
                    <a:pt x="251650" y="32605"/>
                  </a:lnTo>
                  <a:lnTo>
                    <a:pt x="251595" y="32715"/>
                  </a:lnTo>
                  <a:lnTo>
                    <a:pt x="251485" y="32872"/>
                  </a:lnTo>
                  <a:lnTo>
                    <a:pt x="251452" y="32962"/>
                  </a:lnTo>
                  <a:lnTo>
                    <a:pt x="251386" y="33038"/>
                  </a:lnTo>
                  <a:lnTo>
                    <a:pt x="251375" y="33076"/>
                  </a:lnTo>
                  <a:lnTo>
                    <a:pt x="251342" y="33112"/>
                  </a:lnTo>
                  <a:lnTo>
                    <a:pt x="251309" y="33178"/>
                  </a:lnTo>
                  <a:lnTo>
                    <a:pt x="251242" y="33203"/>
                  </a:lnTo>
                  <a:lnTo>
                    <a:pt x="251198" y="33269"/>
                  </a:lnTo>
                  <a:lnTo>
                    <a:pt x="251055" y="33376"/>
                  </a:lnTo>
                  <a:lnTo>
                    <a:pt x="250933" y="33528"/>
                  </a:lnTo>
                  <a:lnTo>
                    <a:pt x="250867" y="33682"/>
                  </a:lnTo>
                  <a:lnTo>
                    <a:pt x="250823" y="33886"/>
                  </a:lnTo>
                  <a:lnTo>
                    <a:pt x="250613" y="34150"/>
                  </a:lnTo>
                  <a:lnTo>
                    <a:pt x="250349" y="34381"/>
                  </a:lnTo>
                  <a:lnTo>
                    <a:pt x="250117" y="34641"/>
                  </a:lnTo>
                  <a:lnTo>
                    <a:pt x="250029" y="34694"/>
                  </a:lnTo>
                  <a:lnTo>
                    <a:pt x="249896" y="34875"/>
                  </a:lnTo>
                  <a:lnTo>
                    <a:pt x="249775" y="34979"/>
                  </a:lnTo>
                  <a:lnTo>
                    <a:pt x="249587" y="35170"/>
                  </a:lnTo>
                  <a:lnTo>
                    <a:pt x="249477" y="35256"/>
                  </a:lnTo>
                  <a:lnTo>
                    <a:pt x="249102" y="35630"/>
                  </a:lnTo>
                  <a:lnTo>
                    <a:pt x="249014" y="35698"/>
                  </a:lnTo>
                  <a:lnTo>
                    <a:pt x="248925" y="35839"/>
                  </a:lnTo>
                  <a:lnTo>
                    <a:pt x="248782" y="35986"/>
                  </a:lnTo>
                  <a:lnTo>
                    <a:pt x="248605" y="36161"/>
                  </a:lnTo>
                  <a:lnTo>
                    <a:pt x="248583" y="36208"/>
                  </a:lnTo>
                  <a:lnTo>
                    <a:pt x="248517" y="36231"/>
                  </a:lnTo>
                  <a:lnTo>
                    <a:pt x="248175" y="36586"/>
                  </a:lnTo>
                  <a:lnTo>
                    <a:pt x="247943" y="36767"/>
                  </a:lnTo>
                  <a:lnTo>
                    <a:pt x="247866" y="36894"/>
                  </a:lnTo>
                  <a:lnTo>
                    <a:pt x="247745" y="36985"/>
                  </a:lnTo>
                  <a:lnTo>
                    <a:pt x="247259" y="37494"/>
                  </a:lnTo>
                  <a:lnTo>
                    <a:pt x="247116" y="37627"/>
                  </a:lnTo>
                  <a:lnTo>
                    <a:pt x="246928" y="37871"/>
                  </a:lnTo>
                  <a:lnTo>
                    <a:pt x="246608" y="38115"/>
                  </a:lnTo>
                  <a:lnTo>
                    <a:pt x="246321" y="38375"/>
                  </a:lnTo>
                  <a:lnTo>
                    <a:pt x="246145" y="38534"/>
                  </a:lnTo>
                  <a:lnTo>
                    <a:pt x="245693" y="38832"/>
                  </a:lnTo>
                  <a:lnTo>
                    <a:pt x="245296" y="39202"/>
                  </a:lnTo>
                  <a:lnTo>
                    <a:pt x="245020" y="39446"/>
                  </a:lnTo>
                  <a:lnTo>
                    <a:pt x="244887" y="39597"/>
                  </a:lnTo>
                  <a:lnTo>
                    <a:pt x="244854" y="39609"/>
                  </a:lnTo>
                  <a:lnTo>
                    <a:pt x="244810" y="39665"/>
                  </a:lnTo>
                  <a:lnTo>
                    <a:pt x="244667" y="39749"/>
                  </a:lnTo>
                  <a:lnTo>
                    <a:pt x="244589" y="39836"/>
                  </a:lnTo>
                  <a:lnTo>
                    <a:pt x="244512" y="39866"/>
                  </a:lnTo>
                  <a:lnTo>
                    <a:pt x="244358" y="40014"/>
                  </a:lnTo>
                  <a:lnTo>
                    <a:pt x="244214" y="40127"/>
                  </a:lnTo>
                  <a:lnTo>
                    <a:pt x="244027" y="40341"/>
                  </a:lnTo>
                  <a:lnTo>
                    <a:pt x="243938" y="40407"/>
                  </a:lnTo>
                  <a:lnTo>
                    <a:pt x="243927" y="40461"/>
                  </a:lnTo>
                  <a:lnTo>
                    <a:pt x="243817" y="40609"/>
                  </a:lnTo>
                  <a:lnTo>
                    <a:pt x="243630" y="40767"/>
                  </a:lnTo>
                  <a:lnTo>
                    <a:pt x="243596" y="40815"/>
                  </a:lnTo>
                  <a:lnTo>
                    <a:pt x="243530" y="40843"/>
                  </a:lnTo>
                  <a:lnTo>
                    <a:pt x="243310" y="41039"/>
                  </a:lnTo>
                  <a:lnTo>
                    <a:pt x="243232" y="41073"/>
                  </a:lnTo>
                  <a:lnTo>
                    <a:pt x="243155" y="41153"/>
                  </a:lnTo>
                  <a:lnTo>
                    <a:pt x="243111" y="41165"/>
                  </a:lnTo>
                  <a:lnTo>
                    <a:pt x="243012" y="41283"/>
                  </a:lnTo>
                  <a:lnTo>
                    <a:pt x="242901" y="41365"/>
                  </a:lnTo>
                  <a:lnTo>
                    <a:pt x="242648" y="41607"/>
                  </a:lnTo>
                  <a:lnTo>
                    <a:pt x="242427" y="41795"/>
                  </a:lnTo>
                  <a:lnTo>
                    <a:pt x="242361" y="41883"/>
                  </a:lnTo>
                  <a:lnTo>
                    <a:pt x="242350" y="41895"/>
                  </a:lnTo>
                  <a:lnTo>
                    <a:pt x="242129" y="42093"/>
                  </a:lnTo>
                  <a:lnTo>
                    <a:pt x="241986" y="42182"/>
                  </a:lnTo>
                  <a:lnTo>
                    <a:pt x="241842" y="42332"/>
                  </a:lnTo>
                  <a:lnTo>
                    <a:pt x="241820" y="42386"/>
                  </a:lnTo>
                  <a:lnTo>
                    <a:pt x="241688" y="42467"/>
                  </a:lnTo>
                  <a:lnTo>
                    <a:pt x="241533" y="42634"/>
                  </a:lnTo>
                  <a:lnTo>
                    <a:pt x="241147" y="42963"/>
                  </a:lnTo>
                  <a:lnTo>
                    <a:pt x="240937" y="43161"/>
                  </a:lnTo>
                  <a:lnTo>
                    <a:pt x="240838" y="43294"/>
                  </a:lnTo>
                  <a:lnTo>
                    <a:pt x="240595" y="43531"/>
                  </a:lnTo>
                  <a:lnTo>
                    <a:pt x="240562" y="43605"/>
                  </a:lnTo>
                  <a:lnTo>
                    <a:pt x="240242" y="43866"/>
                  </a:lnTo>
                  <a:lnTo>
                    <a:pt x="239823" y="44277"/>
                  </a:lnTo>
                  <a:lnTo>
                    <a:pt x="239680" y="44382"/>
                  </a:lnTo>
                  <a:lnTo>
                    <a:pt x="239249" y="44806"/>
                  </a:lnTo>
                  <a:lnTo>
                    <a:pt x="239172" y="44873"/>
                  </a:lnTo>
                  <a:lnTo>
                    <a:pt x="239128" y="44952"/>
                  </a:lnTo>
                  <a:lnTo>
                    <a:pt x="238609" y="45422"/>
                  </a:lnTo>
                  <a:lnTo>
                    <a:pt x="238510" y="45608"/>
                  </a:lnTo>
                  <a:lnTo>
                    <a:pt x="238245" y="45896"/>
                  </a:lnTo>
                  <a:lnTo>
                    <a:pt x="237694" y="46379"/>
                  </a:lnTo>
                  <a:lnTo>
                    <a:pt x="237484" y="46610"/>
                  </a:lnTo>
                  <a:lnTo>
                    <a:pt x="237230" y="46783"/>
                  </a:lnTo>
                  <a:lnTo>
                    <a:pt x="237186" y="46811"/>
                  </a:lnTo>
                  <a:lnTo>
                    <a:pt x="237043" y="46943"/>
                  </a:lnTo>
                  <a:lnTo>
                    <a:pt x="236844" y="47060"/>
                  </a:lnTo>
                  <a:lnTo>
                    <a:pt x="236546" y="47368"/>
                  </a:lnTo>
                  <a:lnTo>
                    <a:pt x="236381" y="47471"/>
                  </a:lnTo>
                  <a:lnTo>
                    <a:pt x="236006" y="47802"/>
                  </a:lnTo>
                  <a:lnTo>
                    <a:pt x="235752" y="48088"/>
                  </a:lnTo>
                  <a:lnTo>
                    <a:pt x="235631" y="48183"/>
                  </a:lnTo>
                  <a:lnTo>
                    <a:pt x="235575" y="48270"/>
                  </a:lnTo>
                  <a:lnTo>
                    <a:pt x="235509" y="48303"/>
                  </a:lnTo>
                  <a:lnTo>
                    <a:pt x="235244" y="48501"/>
                  </a:lnTo>
                  <a:lnTo>
                    <a:pt x="235013" y="48717"/>
                  </a:lnTo>
                  <a:lnTo>
                    <a:pt x="234825" y="48912"/>
                  </a:lnTo>
                  <a:lnTo>
                    <a:pt x="234726" y="49028"/>
                  </a:lnTo>
                  <a:lnTo>
                    <a:pt x="234571" y="49118"/>
                  </a:lnTo>
                  <a:lnTo>
                    <a:pt x="233159" y="50111"/>
                  </a:lnTo>
                  <a:lnTo>
                    <a:pt x="232707" y="50670"/>
                  </a:lnTo>
                  <a:lnTo>
                    <a:pt x="232001" y="51263"/>
                  </a:lnTo>
                  <a:lnTo>
                    <a:pt x="231438" y="51677"/>
                  </a:lnTo>
                  <a:lnTo>
                    <a:pt x="230577" y="52434"/>
                  </a:lnTo>
                  <a:lnTo>
                    <a:pt x="230059" y="52937"/>
                  </a:lnTo>
                  <a:lnTo>
                    <a:pt x="230004" y="52985"/>
                  </a:lnTo>
                  <a:lnTo>
                    <a:pt x="229882" y="53103"/>
                  </a:lnTo>
                  <a:lnTo>
                    <a:pt x="229220" y="53742"/>
                  </a:lnTo>
                  <a:lnTo>
                    <a:pt x="228922" y="53970"/>
                  </a:lnTo>
                  <a:lnTo>
                    <a:pt x="228536" y="54324"/>
                  </a:lnTo>
                  <a:lnTo>
                    <a:pt x="228073" y="54812"/>
                  </a:lnTo>
                  <a:lnTo>
                    <a:pt x="227863" y="54995"/>
                  </a:lnTo>
                  <a:lnTo>
                    <a:pt x="227422" y="55237"/>
                  </a:lnTo>
                  <a:lnTo>
                    <a:pt x="227036" y="55521"/>
                  </a:lnTo>
                  <a:lnTo>
                    <a:pt x="226528" y="56048"/>
                  </a:lnTo>
                  <a:lnTo>
                    <a:pt x="226164" y="56500"/>
                  </a:lnTo>
                  <a:lnTo>
                    <a:pt x="225921" y="56730"/>
                  </a:lnTo>
                  <a:lnTo>
                    <a:pt x="224829" y="57617"/>
                  </a:lnTo>
                  <a:lnTo>
                    <a:pt x="224101" y="58266"/>
                  </a:lnTo>
                  <a:lnTo>
                    <a:pt x="224079" y="58278"/>
                  </a:lnTo>
                  <a:lnTo>
                    <a:pt x="223560" y="58628"/>
                  </a:lnTo>
                  <a:lnTo>
                    <a:pt x="223450" y="58667"/>
                  </a:lnTo>
                  <a:lnTo>
                    <a:pt x="223064" y="58990"/>
                  </a:lnTo>
                  <a:lnTo>
                    <a:pt x="222810" y="59144"/>
                  </a:lnTo>
                  <a:lnTo>
                    <a:pt x="221795" y="59903"/>
                  </a:lnTo>
                  <a:lnTo>
                    <a:pt x="221497" y="60037"/>
                  </a:lnTo>
                  <a:lnTo>
                    <a:pt x="221288" y="60204"/>
                  </a:lnTo>
                  <a:lnTo>
                    <a:pt x="220725" y="60542"/>
                  </a:lnTo>
                  <a:lnTo>
                    <a:pt x="220228" y="60951"/>
                  </a:lnTo>
                  <a:lnTo>
                    <a:pt x="219831" y="61236"/>
                  </a:lnTo>
                  <a:lnTo>
                    <a:pt x="219478" y="61559"/>
                  </a:lnTo>
                  <a:lnTo>
                    <a:pt x="219202" y="61773"/>
                  </a:lnTo>
                  <a:lnTo>
                    <a:pt x="218375" y="62252"/>
                  </a:lnTo>
                  <a:lnTo>
                    <a:pt x="217845" y="62521"/>
                  </a:lnTo>
                  <a:lnTo>
                    <a:pt x="217547" y="62860"/>
                  </a:lnTo>
                  <a:lnTo>
                    <a:pt x="217216" y="63092"/>
                  </a:lnTo>
                  <a:lnTo>
                    <a:pt x="216974" y="63323"/>
                  </a:lnTo>
                  <a:lnTo>
                    <a:pt x="216444" y="63701"/>
                  </a:lnTo>
                  <a:lnTo>
                    <a:pt x="215815" y="64098"/>
                  </a:lnTo>
                  <a:lnTo>
                    <a:pt x="215186" y="64602"/>
                  </a:lnTo>
                  <a:lnTo>
                    <a:pt x="215120" y="64716"/>
                  </a:lnTo>
                  <a:lnTo>
                    <a:pt x="215109" y="64795"/>
                  </a:lnTo>
                  <a:lnTo>
                    <a:pt x="215197" y="64984"/>
                  </a:lnTo>
                  <a:lnTo>
                    <a:pt x="215319" y="65144"/>
                  </a:lnTo>
                  <a:lnTo>
                    <a:pt x="215661" y="65396"/>
                  </a:lnTo>
                  <a:lnTo>
                    <a:pt x="215749" y="65503"/>
                  </a:lnTo>
                  <a:lnTo>
                    <a:pt x="215749" y="65798"/>
                  </a:lnTo>
                  <a:lnTo>
                    <a:pt x="215694" y="66020"/>
                  </a:lnTo>
                  <a:lnTo>
                    <a:pt x="215528" y="66412"/>
                  </a:lnTo>
                  <a:lnTo>
                    <a:pt x="215374" y="66609"/>
                  </a:lnTo>
                  <a:lnTo>
                    <a:pt x="215120" y="66722"/>
                  </a:lnTo>
                  <a:lnTo>
                    <a:pt x="215076" y="66856"/>
                  </a:lnTo>
                  <a:lnTo>
                    <a:pt x="215076" y="67083"/>
                  </a:lnTo>
                  <a:lnTo>
                    <a:pt x="215252" y="67549"/>
                  </a:lnTo>
                  <a:lnTo>
                    <a:pt x="215297" y="67786"/>
                  </a:lnTo>
                  <a:lnTo>
                    <a:pt x="215297" y="68442"/>
                  </a:lnTo>
                  <a:lnTo>
                    <a:pt x="215175" y="68985"/>
                  </a:lnTo>
                  <a:lnTo>
                    <a:pt x="214899" y="69657"/>
                  </a:lnTo>
                  <a:lnTo>
                    <a:pt x="214469" y="70310"/>
                  </a:lnTo>
                  <a:lnTo>
                    <a:pt x="214469" y="70317"/>
                  </a:lnTo>
                  <a:lnTo>
                    <a:pt x="213675" y="71305"/>
                  </a:lnTo>
                  <a:lnTo>
                    <a:pt x="213311" y="71686"/>
                  </a:lnTo>
                  <a:lnTo>
                    <a:pt x="212991" y="71985"/>
                  </a:lnTo>
                  <a:lnTo>
                    <a:pt x="212494" y="72449"/>
                  </a:lnTo>
                  <a:lnTo>
                    <a:pt x="211645" y="73256"/>
                  </a:lnTo>
                  <a:lnTo>
                    <a:pt x="211579" y="73302"/>
                  </a:lnTo>
                  <a:lnTo>
                    <a:pt x="211545" y="73337"/>
                  </a:lnTo>
                  <a:lnTo>
                    <a:pt x="211380" y="73466"/>
                  </a:lnTo>
                  <a:lnTo>
                    <a:pt x="210762" y="73957"/>
                  </a:lnTo>
                  <a:lnTo>
                    <a:pt x="210475" y="74188"/>
                  </a:lnTo>
                  <a:lnTo>
                    <a:pt x="210299" y="74321"/>
                  </a:lnTo>
                  <a:lnTo>
                    <a:pt x="209615" y="74773"/>
                  </a:lnTo>
                  <a:lnTo>
                    <a:pt x="208423" y="75630"/>
                  </a:lnTo>
                  <a:lnTo>
                    <a:pt x="208037" y="75996"/>
                  </a:lnTo>
                  <a:lnTo>
                    <a:pt x="207496" y="76434"/>
                  </a:lnTo>
                  <a:lnTo>
                    <a:pt x="206349" y="77254"/>
                  </a:lnTo>
                  <a:lnTo>
                    <a:pt x="205907" y="77433"/>
                  </a:lnTo>
                  <a:lnTo>
                    <a:pt x="205389" y="77693"/>
                  </a:lnTo>
                  <a:lnTo>
                    <a:pt x="205014" y="77984"/>
                  </a:lnTo>
                  <a:lnTo>
                    <a:pt x="204727" y="78161"/>
                  </a:lnTo>
                  <a:lnTo>
                    <a:pt x="204462" y="78265"/>
                  </a:lnTo>
                  <a:lnTo>
                    <a:pt x="203955" y="78516"/>
                  </a:lnTo>
                  <a:lnTo>
                    <a:pt x="203425" y="78910"/>
                  </a:lnTo>
                  <a:lnTo>
                    <a:pt x="202520" y="79426"/>
                  </a:lnTo>
                  <a:lnTo>
                    <a:pt x="202024" y="79854"/>
                  </a:lnTo>
                  <a:lnTo>
                    <a:pt x="201538" y="80193"/>
                  </a:lnTo>
                  <a:lnTo>
                    <a:pt x="201373" y="80378"/>
                  </a:lnTo>
                  <a:lnTo>
                    <a:pt x="201086" y="80887"/>
                  </a:lnTo>
                  <a:lnTo>
                    <a:pt x="201020" y="81159"/>
                  </a:lnTo>
                  <a:lnTo>
                    <a:pt x="200832" y="81529"/>
                  </a:lnTo>
                  <a:lnTo>
                    <a:pt x="200159" y="82299"/>
                  </a:lnTo>
                  <a:lnTo>
                    <a:pt x="199872" y="82560"/>
                  </a:lnTo>
                  <a:lnTo>
                    <a:pt x="199541" y="82939"/>
                  </a:lnTo>
                  <a:lnTo>
                    <a:pt x="199089" y="83581"/>
                  </a:lnTo>
                  <a:lnTo>
                    <a:pt x="198471" y="84168"/>
                  </a:lnTo>
                  <a:lnTo>
                    <a:pt x="198140" y="84394"/>
                  </a:lnTo>
                  <a:lnTo>
                    <a:pt x="197478" y="84994"/>
                  </a:lnTo>
                  <a:lnTo>
                    <a:pt x="197224" y="85178"/>
                  </a:lnTo>
                  <a:lnTo>
                    <a:pt x="197037" y="85453"/>
                  </a:lnTo>
                  <a:lnTo>
                    <a:pt x="196816" y="85651"/>
                  </a:lnTo>
                  <a:lnTo>
                    <a:pt x="196728" y="85746"/>
                  </a:lnTo>
                  <a:lnTo>
                    <a:pt x="196651" y="85831"/>
                  </a:lnTo>
                  <a:lnTo>
                    <a:pt x="196585" y="85964"/>
                  </a:lnTo>
                  <a:lnTo>
                    <a:pt x="196518" y="86178"/>
                  </a:lnTo>
                  <a:lnTo>
                    <a:pt x="196474" y="86693"/>
                  </a:lnTo>
                  <a:lnTo>
                    <a:pt x="196386" y="86975"/>
                  </a:lnTo>
                  <a:lnTo>
                    <a:pt x="196364" y="87534"/>
                  </a:lnTo>
                  <a:lnTo>
                    <a:pt x="196287" y="87664"/>
                  </a:lnTo>
                  <a:lnTo>
                    <a:pt x="196198" y="87744"/>
                  </a:lnTo>
                  <a:lnTo>
                    <a:pt x="196077" y="88094"/>
                  </a:lnTo>
                  <a:lnTo>
                    <a:pt x="195889" y="88308"/>
                  </a:lnTo>
                  <a:lnTo>
                    <a:pt x="195746" y="88658"/>
                  </a:lnTo>
                  <a:lnTo>
                    <a:pt x="195724" y="88940"/>
                  </a:lnTo>
                  <a:lnTo>
                    <a:pt x="195625" y="89204"/>
                  </a:lnTo>
                  <a:lnTo>
                    <a:pt x="195614" y="89430"/>
                  </a:lnTo>
                  <a:lnTo>
                    <a:pt x="195658" y="89537"/>
                  </a:lnTo>
                  <a:lnTo>
                    <a:pt x="195746" y="89652"/>
                  </a:lnTo>
                  <a:lnTo>
                    <a:pt x="195691" y="89996"/>
                  </a:lnTo>
                  <a:lnTo>
                    <a:pt x="195691" y="90165"/>
                  </a:lnTo>
                  <a:lnTo>
                    <a:pt x="195735" y="90331"/>
                  </a:lnTo>
                  <a:lnTo>
                    <a:pt x="195658" y="90713"/>
                  </a:lnTo>
                  <a:lnTo>
                    <a:pt x="195415" y="91343"/>
                  </a:lnTo>
                  <a:lnTo>
                    <a:pt x="195161" y="91898"/>
                  </a:lnTo>
                  <a:lnTo>
                    <a:pt x="195117" y="92191"/>
                  </a:lnTo>
                  <a:lnTo>
                    <a:pt x="194830" y="93320"/>
                  </a:lnTo>
                  <a:lnTo>
                    <a:pt x="194808" y="94493"/>
                  </a:lnTo>
                  <a:lnTo>
                    <a:pt x="194941" y="95123"/>
                  </a:lnTo>
                  <a:lnTo>
                    <a:pt x="194908" y="95476"/>
                  </a:lnTo>
                  <a:lnTo>
                    <a:pt x="194886" y="95796"/>
                  </a:lnTo>
                  <a:lnTo>
                    <a:pt x="194775" y="96082"/>
                  </a:lnTo>
                  <a:lnTo>
                    <a:pt x="194742" y="96499"/>
                  </a:lnTo>
                  <a:lnTo>
                    <a:pt x="194687" y="96614"/>
                  </a:lnTo>
                  <a:lnTo>
                    <a:pt x="194665" y="96810"/>
                  </a:lnTo>
                  <a:lnTo>
                    <a:pt x="194687" y="97515"/>
                  </a:lnTo>
                  <a:lnTo>
                    <a:pt x="194566" y="97863"/>
                  </a:lnTo>
                  <a:lnTo>
                    <a:pt x="194466" y="98047"/>
                  </a:lnTo>
                  <a:lnTo>
                    <a:pt x="194400" y="98407"/>
                  </a:lnTo>
                  <a:lnTo>
                    <a:pt x="194422" y="98879"/>
                  </a:lnTo>
                  <a:lnTo>
                    <a:pt x="194367" y="99054"/>
                  </a:lnTo>
                  <a:lnTo>
                    <a:pt x="194201" y="99245"/>
                  </a:lnTo>
                  <a:lnTo>
                    <a:pt x="193705" y="99953"/>
                  </a:lnTo>
                  <a:lnTo>
                    <a:pt x="193650" y="100168"/>
                  </a:lnTo>
                  <a:lnTo>
                    <a:pt x="193650" y="100406"/>
                  </a:lnTo>
                  <a:lnTo>
                    <a:pt x="193705" y="100609"/>
                  </a:lnTo>
                  <a:lnTo>
                    <a:pt x="193672" y="100720"/>
                  </a:lnTo>
                  <a:lnTo>
                    <a:pt x="193639" y="100809"/>
                  </a:lnTo>
                  <a:lnTo>
                    <a:pt x="193363" y="101232"/>
                  </a:lnTo>
                  <a:lnTo>
                    <a:pt x="193120" y="101700"/>
                  </a:lnTo>
                  <a:lnTo>
                    <a:pt x="192855" y="102067"/>
                  </a:lnTo>
                  <a:lnTo>
                    <a:pt x="192712" y="102411"/>
                  </a:lnTo>
                  <a:lnTo>
                    <a:pt x="192580" y="102845"/>
                  </a:lnTo>
                  <a:lnTo>
                    <a:pt x="192337" y="103379"/>
                  </a:lnTo>
                  <a:lnTo>
                    <a:pt x="191929" y="103978"/>
                  </a:lnTo>
                  <a:lnTo>
                    <a:pt x="191829" y="104177"/>
                  </a:lnTo>
                  <a:lnTo>
                    <a:pt x="191708" y="104546"/>
                  </a:lnTo>
                  <a:lnTo>
                    <a:pt x="191465" y="105043"/>
                  </a:lnTo>
                  <a:lnTo>
                    <a:pt x="190870" y="105942"/>
                  </a:lnTo>
                  <a:lnTo>
                    <a:pt x="190781" y="106118"/>
                  </a:lnTo>
                  <a:lnTo>
                    <a:pt x="190671" y="106426"/>
                  </a:lnTo>
                  <a:lnTo>
                    <a:pt x="190549" y="107043"/>
                  </a:lnTo>
                  <a:lnTo>
                    <a:pt x="190472" y="107204"/>
                  </a:lnTo>
                  <a:lnTo>
                    <a:pt x="190384" y="107313"/>
                  </a:lnTo>
                  <a:lnTo>
                    <a:pt x="190263" y="107514"/>
                  </a:lnTo>
                  <a:lnTo>
                    <a:pt x="190185" y="107817"/>
                  </a:lnTo>
                  <a:lnTo>
                    <a:pt x="190042" y="108268"/>
                  </a:lnTo>
                  <a:lnTo>
                    <a:pt x="189777" y="108855"/>
                  </a:lnTo>
                  <a:lnTo>
                    <a:pt x="189468" y="109229"/>
                  </a:lnTo>
                  <a:lnTo>
                    <a:pt x="189016" y="109610"/>
                  </a:lnTo>
                  <a:lnTo>
                    <a:pt x="188652" y="110012"/>
                  </a:lnTo>
                  <a:lnTo>
                    <a:pt x="188277" y="110361"/>
                  </a:lnTo>
                  <a:lnTo>
                    <a:pt x="187615" y="111069"/>
                  </a:lnTo>
                  <a:lnTo>
                    <a:pt x="187538" y="111209"/>
                  </a:lnTo>
                  <a:lnTo>
                    <a:pt x="187339" y="111667"/>
                  </a:lnTo>
                  <a:lnTo>
                    <a:pt x="187085" y="111968"/>
                  </a:lnTo>
                  <a:lnTo>
                    <a:pt x="186909" y="112222"/>
                  </a:lnTo>
                  <a:lnTo>
                    <a:pt x="186798" y="112500"/>
                  </a:lnTo>
                  <a:lnTo>
                    <a:pt x="186544" y="112966"/>
                  </a:lnTo>
                  <a:lnTo>
                    <a:pt x="186434" y="113289"/>
                  </a:lnTo>
                  <a:lnTo>
                    <a:pt x="186258" y="113651"/>
                  </a:lnTo>
                  <a:lnTo>
                    <a:pt x="186125" y="113855"/>
                  </a:lnTo>
                  <a:lnTo>
                    <a:pt x="185894" y="114129"/>
                  </a:lnTo>
                  <a:lnTo>
                    <a:pt x="185717" y="114401"/>
                  </a:lnTo>
                  <a:lnTo>
                    <a:pt x="185529" y="114642"/>
                  </a:lnTo>
                  <a:lnTo>
                    <a:pt x="185375" y="115023"/>
                  </a:lnTo>
                  <a:lnTo>
                    <a:pt x="185265" y="115286"/>
                  </a:lnTo>
                  <a:lnTo>
                    <a:pt x="185243" y="115535"/>
                  </a:lnTo>
                  <a:lnTo>
                    <a:pt x="185165" y="115843"/>
                  </a:lnTo>
                  <a:lnTo>
                    <a:pt x="184845" y="116261"/>
                  </a:lnTo>
                  <a:lnTo>
                    <a:pt x="184680" y="116546"/>
                  </a:lnTo>
                  <a:lnTo>
                    <a:pt x="184514" y="116816"/>
                  </a:lnTo>
                  <a:lnTo>
                    <a:pt x="184272" y="117154"/>
                  </a:lnTo>
                  <a:lnTo>
                    <a:pt x="183974" y="117461"/>
                  </a:lnTo>
                  <a:lnTo>
                    <a:pt x="183764" y="117732"/>
                  </a:lnTo>
                  <a:lnTo>
                    <a:pt x="183522" y="118135"/>
                  </a:lnTo>
                  <a:lnTo>
                    <a:pt x="183323" y="118501"/>
                  </a:lnTo>
                  <a:lnTo>
                    <a:pt x="183213" y="118846"/>
                  </a:lnTo>
                  <a:lnTo>
                    <a:pt x="183113" y="118970"/>
                  </a:lnTo>
                  <a:lnTo>
                    <a:pt x="182948" y="119166"/>
                  </a:lnTo>
                  <a:lnTo>
                    <a:pt x="182782" y="119255"/>
                  </a:lnTo>
                  <a:lnTo>
                    <a:pt x="182584" y="119384"/>
                  </a:lnTo>
                  <a:lnTo>
                    <a:pt x="182506" y="119486"/>
                  </a:lnTo>
                  <a:lnTo>
                    <a:pt x="182330" y="119649"/>
                  </a:lnTo>
                  <a:lnTo>
                    <a:pt x="182209" y="119840"/>
                  </a:lnTo>
                  <a:lnTo>
                    <a:pt x="182087" y="120087"/>
                  </a:lnTo>
                  <a:lnTo>
                    <a:pt x="181866" y="120294"/>
                  </a:lnTo>
                  <a:lnTo>
                    <a:pt x="181657" y="120474"/>
                  </a:lnTo>
                  <a:lnTo>
                    <a:pt x="181447" y="120670"/>
                  </a:lnTo>
                  <a:lnTo>
                    <a:pt x="181171" y="120990"/>
                  </a:lnTo>
                  <a:lnTo>
                    <a:pt x="180874" y="121327"/>
                  </a:lnTo>
                  <a:lnTo>
                    <a:pt x="180664" y="121574"/>
                  </a:lnTo>
                  <a:lnTo>
                    <a:pt x="180432" y="121815"/>
                  </a:lnTo>
                  <a:lnTo>
                    <a:pt x="180278" y="121944"/>
                  </a:lnTo>
                  <a:lnTo>
                    <a:pt x="180057" y="122152"/>
                  </a:lnTo>
                  <a:lnTo>
                    <a:pt x="179792" y="122360"/>
                  </a:lnTo>
                  <a:lnTo>
                    <a:pt x="179494" y="122601"/>
                  </a:lnTo>
                  <a:lnTo>
                    <a:pt x="178998" y="123061"/>
                  </a:lnTo>
                  <a:lnTo>
                    <a:pt x="178777" y="123354"/>
                  </a:lnTo>
                  <a:lnTo>
                    <a:pt x="178733" y="123455"/>
                  </a:lnTo>
                  <a:lnTo>
                    <a:pt x="178722" y="123545"/>
                  </a:lnTo>
                  <a:lnTo>
                    <a:pt x="178568" y="123685"/>
                  </a:lnTo>
                  <a:lnTo>
                    <a:pt x="177895" y="124154"/>
                  </a:lnTo>
                  <a:lnTo>
                    <a:pt x="177420" y="124629"/>
                  </a:lnTo>
                  <a:lnTo>
                    <a:pt x="176637" y="124947"/>
                  </a:lnTo>
                  <a:lnTo>
                    <a:pt x="176096" y="125324"/>
                  </a:lnTo>
                  <a:lnTo>
                    <a:pt x="175247" y="126112"/>
                  </a:lnTo>
                  <a:lnTo>
                    <a:pt x="174894" y="126290"/>
                  </a:lnTo>
                  <a:lnTo>
                    <a:pt x="174441" y="126623"/>
                  </a:lnTo>
                  <a:lnTo>
                    <a:pt x="174022" y="127000"/>
                  </a:lnTo>
                  <a:lnTo>
                    <a:pt x="173305" y="127710"/>
                  </a:lnTo>
                  <a:lnTo>
                    <a:pt x="172687" y="128321"/>
                  </a:lnTo>
                  <a:lnTo>
                    <a:pt x="172389" y="128615"/>
                  </a:lnTo>
                  <a:lnTo>
                    <a:pt x="172135" y="128815"/>
                  </a:lnTo>
                  <a:lnTo>
                    <a:pt x="171760" y="129208"/>
                  </a:lnTo>
                  <a:lnTo>
                    <a:pt x="171231" y="129761"/>
                  </a:lnTo>
                  <a:lnTo>
                    <a:pt x="170855" y="130097"/>
                  </a:lnTo>
                  <a:lnTo>
                    <a:pt x="170458" y="130471"/>
                  </a:lnTo>
                  <a:lnTo>
                    <a:pt x="169984" y="130827"/>
                  </a:lnTo>
                  <a:lnTo>
                    <a:pt x="169774" y="130984"/>
                  </a:lnTo>
                  <a:lnTo>
                    <a:pt x="169498" y="131301"/>
                  </a:lnTo>
                  <a:lnTo>
                    <a:pt x="168969" y="131669"/>
                  </a:lnTo>
                  <a:lnTo>
                    <a:pt x="168395" y="132152"/>
                  </a:lnTo>
                  <a:lnTo>
                    <a:pt x="167876" y="132577"/>
                  </a:lnTo>
                  <a:lnTo>
                    <a:pt x="167579" y="132757"/>
                  </a:lnTo>
                  <a:lnTo>
                    <a:pt x="167568" y="132773"/>
                  </a:lnTo>
                  <a:lnTo>
                    <a:pt x="167071" y="133180"/>
                  </a:lnTo>
                  <a:lnTo>
                    <a:pt x="166784" y="133458"/>
                  </a:lnTo>
                  <a:lnTo>
                    <a:pt x="165648" y="134240"/>
                  </a:lnTo>
                  <a:lnTo>
                    <a:pt x="165151" y="134544"/>
                  </a:lnTo>
                  <a:lnTo>
                    <a:pt x="164191" y="135353"/>
                  </a:lnTo>
                  <a:lnTo>
                    <a:pt x="163838" y="135617"/>
                  </a:lnTo>
                  <a:lnTo>
                    <a:pt x="163574" y="135884"/>
                  </a:lnTo>
                  <a:lnTo>
                    <a:pt x="162570" y="136742"/>
                  </a:lnTo>
                  <a:lnTo>
                    <a:pt x="162095" y="137176"/>
                  </a:lnTo>
                  <a:lnTo>
                    <a:pt x="161720" y="137406"/>
                  </a:lnTo>
                  <a:lnTo>
                    <a:pt x="161356" y="137657"/>
                  </a:lnTo>
                  <a:lnTo>
                    <a:pt x="160970" y="138009"/>
                  </a:lnTo>
                  <a:lnTo>
                    <a:pt x="160495" y="138418"/>
                  </a:lnTo>
                  <a:lnTo>
                    <a:pt x="160054" y="138733"/>
                  </a:lnTo>
                  <a:lnTo>
                    <a:pt x="159789" y="138927"/>
                  </a:lnTo>
                  <a:lnTo>
                    <a:pt x="159425" y="139275"/>
                  </a:lnTo>
                  <a:lnTo>
                    <a:pt x="159359" y="139336"/>
                  </a:lnTo>
                  <a:lnTo>
                    <a:pt x="158940" y="139650"/>
                  </a:lnTo>
                  <a:lnTo>
                    <a:pt x="158543" y="139868"/>
                  </a:lnTo>
                  <a:lnTo>
                    <a:pt x="158190" y="140159"/>
                  </a:lnTo>
                  <a:lnTo>
                    <a:pt x="157759" y="140410"/>
                  </a:lnTo>
                  <a:lnTo>
                    <a:pt x="157638" y="140491"/>
                  </a:lnTo>
                  <a:lnTo>
                    <a:pt x="156976" y="141051"/>
                  </a:lnTo>
                  <a:lnTo>
                    <a:pt x="156292" y="141598"/>
                  </a:lnTo>
                  <a:lnTo>
                    <a:pt x="155575" y="142069"/>
                  </a:lnTo>
                  <a:lnTo>
                    <a:pt x="154858" y="142539"/>
                  </a:lnTo>
                  <a:lnTo>
                    <a:pt x="154118" y="143024"/>
                  </a:lnTo>
                  <a:lnTo>
                    <a:pt x="153390" y="143503"/>
                  </a:lnTo>
                  <a:lnTo>
                    <a:pt x="152640" y="143947"/>
                  </a:lnTo>
                  <a:lnTo>
                    <a:pt x="151868" y="144505"/>
                  </a:lnTo>
                  <a:lnTo>
                    <a:pt x="151095" y="145031"/>
                  </a:lnTo>
                  <a:lnTo>
                    <a:pt x="150301" y="145520"/>
                  </a:lnTo>
                  <a:lnTo>
                    <a:pt x="149540" y="146005"/>
                  </a:lnTo>
                  <a:lnTo>
                    <a:pt x="148789" y="146506"/>
                  </a:lnTo>
                  <a:lnTo>
                    <a:pt x="148050" y="146982"/>
                  </a:lnTo>
                  <a:lnTo>
                    <a:pt x="147322" y="147443"/>
                  </a:lnTo>
                  <a:lnTo>
                    <a:pt x="146572" y="147898"/>
                  </a:lnTo>
                  <a:lnTo>
                    <a:pt x="145888" y="148389"/>
                  </a:lnTo>
                  <a:lnTo>
                    <a:pt x="145855" y="148412"/>
                  </a:lnTo>
                  <a:lnTo>
                    <a:pt x="145137" y="148923"/>
                  </a:lnTo>
                  <a:lnTo>
                    <a:pt x="144365" y="149531"/>
                  </a:lnTo>
                  <a:lnTo>
                    <a:pt x="143703" y="149966"/>
                  </a:lnTo>
                  <a:lnTo>
                    <a:pt x="142920" y="150490"/>
                  </a:lnTo>
                  <a:lnTo>
                    <a:pt x="142192" y="151012"/>
                  </a:lnTo>
                  <a:lnTo>
                    <a:pt x="141463" y="151508"/>
                  </a:lnTo>
                  <a:lnTo>
                    <a:pt x="140680" y="152062"/>
                  </a:lnTo>
                  <a:lnTo>
                    <a:pt x="139930" y="152558"/>
                  </a:lnTo>
                  <a:lnTo>
                    <a:pt x="139147" y="153176"/>
                  </a:lnTo>
                  <a:lnTo>
                    <a:pt x="138683" y="153469"/>
                  </a:lnTo>
                  <a:lnTo>
                    <a:pt x="138407" y="153700"/>
                  </a:lnTo>
                  <a:lnTo>
                    <a:pt x="137944" y="153960"/>
                  </a:lnTo>
                  <a:lnTo>
                    <a:pt x="137701" y="154135"/>
                  </a:lnTo>
                  <a:lnTo>
                    <a:pt x="137028" y="154560"/>
                  </a:lnTo>
                  <a:lnTo>
                    <a:pt x="136278" y="155092"/>
                  </a:lnTo>
                  <a:lnTo>
                    <a:pt x="135528" y="155573"/>
                  </a:lnTo>
                  <a:lnTo>
                    <a:pt x="134744" y="156137"/>
                  </a:lnTo>
                  <a:lnTo>
                    <a:pt x="134016" y="156628"/>
                  </a:lnTo>
                  <a:lnTo>
                    <a:pt x="133277" y="157145"/>
                  </a:lnTo>
                  <a:lnTo>
                    <a:pt x="132494" y="157692"/>
                  </a:lnTo>
                  <a:lnTo>
                    <a:pt x="131754" y="158185"/>
                  </a:lnTo>
                  <a:lnTo>
                    <a:pt x="131070" y="158733"/>
                  </a:lnTo>
                  <a:lnTo>
                    <a:pt x="130342" y="159223"/>
                  </a:lnTo>
                  <a:lnTo>
                    <a:pt x="129592" y="159714"/>
                  </a:lnTo>
                  <a:lnTo>
                    <a:pt x="128853" y="160198"/>
                  </a:lnTo>
                  <a:lnTo>
                    <a:pt x="128124" y="160694"/>
                  </a:lnTo>
                  <a:lnTo>
                    <a:pt x="127385" y="161189"/>
                  </a:lnTo>
                  <a:lnTo>
                    <a:pt x="126646" y="161656"/>
                  </a:lnTo>
                  <a:lnTo>
                    <a:pt x="125907" y="162100"/>
                  </a:lnTo>
                  <a:lnTo>
                    <a:pt x="125168" y="162536"/>
                  </a:lnTo>
                  <a:lnTo>
                    <a:pt x="124439" y="162964"/>
                  </a:lnTo>
                  <a:lnTo>
                    <a:pt x="123700" y="163395"/>
                  </a:lnTo>
                  <a:lnTo>
                    <a:pt x="122972" y="163712"/>
                  </a:lnTo>
                  <a:lnTo>
                    <a:pt x="122255" y="164101"/>
                  </a:lnTo>
                  <a:lnTo>
                    <a:pt x="121549" y="164475"/>
                  </a:lnTo>
                  <a:lnTo>
                    <a:pt x="120832" y="164843"/>
                  </a:lnTo>
                  <a:lnTo>
                    <a:pt x="120092" y="165289"/>
                  </a:lnTo>
                  <a:lnTo>
                    <a:pt x="119353" y="165729"/>
                  </a:lnTo>
                  <a:lnTo>
                    <a:pt x="118603" y="166123"/>
                  </a:lnTo>
                  <a:lnTo>
                    <a:pt x="117820" y="166589"/>
                  </a:lnTo>
                  <a:lnTo>
                    <a:pt x="117058" y="167038"/>
                  </a:lnTo>
                  <a:lnTo>
                    <a:pt x="116297" y="167480"/>
                  </a:lnTo>
                  <a:lnTo>
                    <a:pt x="115536" y="167924"/>
                  </a:lnTo>
                  <a:lnTo>
                    <a:pt x="114775" y="168387"/>
                  </a:lnTo>
                  <a:lnTo>
                    <a:pt x="114013" y="168838"/>
                  </a:lnTo>
                  <a:lnTo>
                    <a:pt x="113263" y="169261"/>
                  </a:lnTo>
                  <a:lnTo>
                    <a:pt x="112535" y="169681"/>
                  </a:lnTo>
                  <a:lnTo>
                    <a:pt x="111796" y="170101"/>
                  </a:lnTo>
                  <a:lnTo>
                    <a:pt x="111045" y="170512"/>
                  </a:lnTo>
                  <a:lnTo>
                    <a:pt x="110306" y="170921"/>
                  </a:lnTo>
                  <a:lnTo>
                    <a:pt x="109556" y="171330"/>
                  </a:lnTo>
                  <a:lnTo>
                    <a:pt x="108055" y="172210"/>
                  </a:lnTo>
                  <a:lnTo>
                    <a:pt x="107305" y="172649"/>
                  </a:lnTo>
                  <a:lnTo>
                    <a:pt x="106544" y="173065"/>
                  </a:lnTo>
                  <a:lnTo>
                    <a:pt x="105783" y="173480"/>
                  </a:lnTo>
                  <a:lnTo>
                    <a:pt x="105054" y="173935"/>
                  </a:lnTo>
                  <a:lnTo>
                    <a:pt x="104304" y="174288"/>
                  </a:lnTo>
                  <a:lnTo>
                    <a:pt x="103576" y="174687"/>
                  </a:lnTo>
                  <a:lnTo>
                    <a:pt x="102848" y="175062"/>
                  </a:lnTo>
                  <a:lnTo>
                    <a:pt x="102142" y="175420"/>
                  </a:lnTo>
                  <a:lnTo>
                    <a:pt x="101369" y="175839"/>
                  </a:lnTo>
                  <a:lnTo>
                    <a:pt x="100575" y="176304"/>
                  </a:lnTo>
                  <a:lnTo>
                    <a:pt x="99825" y="176781"/>
                  </a:lnTo>
                  <a:lnTo>
                    <a:pt x="99063" y="177185"/>
                  </a:lnTo>
                  <a:lnTo>
                    <a:pt x="98269" y="177594"/>
                  </a:lnTo>
                  <a:lnTo>
                    <a:pt x="97508" y="178051"/>
                  </a:lnTo>
                  <a:lnTo>
                    <a:pt x="96747" y="178480"/>
                  </a:lnTo>
                  <a:lnTo>
                    <a:pt x="95974" y="178940"/>
                  </a:lnTo>
                  <a:lnTo>
                    <a:pt x="95191" y="179355"/>
                  </a:lnTo>
                  <a:lnTo>
                    <a:pt x="94396" y="179750"/>
                  </a:lnTo>
                  <a:lnTo>
                    <a:pt x="93624" y="180149"/>
                  </a:lnTo>
                  <a:lnTo>
                    <a:pt x="92841" y="180538"/>
                  </a:lnTo>
                  <a:lnTo>
                    <a:pt x="92046" y="180963"/>
                  </a:lnTo>
                  <a:lnTo>
                    <a:pt x="91274" y="181337"/>
                  </a:lnTo>
                  <a:lnTo>
                    <a:pt x="90491" y="181730"/>
                  </a:lnTo>
                  <a:lnTo>
                    <a:pt x="89774" y="182146"/>
                  </a:lnTo>
                  <a:lnTo>
                    <a:pt x="89034" y="182514"/>
                  </a:lnTo>
                  <a:lnTo>
                    <a:pt x="88295" y="182878"/>
                  </a:lnTo>
                  <a:lnTo>
                    <a:pt x="87534" y="183236"/>
                  </a:lnTo>
                  <a:lnTo>
                    <a:pt x="86750" y="183631"/>
                  </a:lnTo>
                  <a:lnTo>
                    <a:pt x="85967" y="184025"/>
                  </a:lnTo>
                  <a:lnTo>
                    <a:pt x="85184" y="184419"/>
                  </a:lnTo>
                  <a:lnTo>
                    <a:pt x="84400" y="184849"/>
                  </a:lnTo>
                  <a:lnTo>
                    <a:pt x="84081" y="185017"/>
                  </a:lnTo>
                  <a:lnTo>
                    <a:pt x="83617" y="185249"/>
                  </a:lnTo>
                  <a:lnTo>
                    <a:pt x="82845" y="185633"/>
                  </a:lnTo>
                  <a:lnTo>
                    <a:pt x="82061" y="186017"/>
                  </a:lnTo>
                  <a:lnTo>
                    <a:pt x="81278" y="186427"/>
                  </a:lnTo>
                  <a:lnTo>
                    <a:pt x="80506" y="186846"/>
                  </a:lnTo>
                  <a:lnTo>
                    <a:pt x="79723" y="187241"/>
                  </a:lnTo>
                  <a:lnTo>
                    <a:pt x="78950" y="187641"/>
                  </a:lnTo>
                  <a:lnTo>
                    <a:pt x="78167" y="188040"/>
                  </a:lnTo>
                  <a:lnTo>
                    <a:pt x="77439" y="188383"/>
                  </a:lnTo>
                  <a:lnTo>
                    <a:pt x="76699" y="188729"/>
                  </a:lnTo>
                  <a:lnTo>
                    <a:pt x="75949" y="189088"/>
                  </a:lnTo>
                  <a:lnTo>
                    <a:pt x="75166" y="189467"/>
                  </a:lnTo>
                  <a:lnTo>
                    <a:pt x="74382" y="189841"/>
                  </a:lnTo>
                  <a:lnTo>
                    <a:pt x="73732" y="190224"/>
                  </a:lnTo>
                  <a:lnTo>
                    <a:pt x="72705" y="190749"/>
                  </a:lnTo>
                  <a:lnTo>
                    <a:pt x="72143" y="191088"/>
                  </a:lnTo>
                  <a:lnTo>
                    <a:pt x="70940" y="191665"/>
                  </a:lnTo>
                  <a:lnTo>
                    <a:pt x="70190" y="192065"/>
                  </a:lnTo>
                  <a:lnTo>
                    <a:pt x="70102" y="192119"/>
                  </a:lnTo>
                  <a:lnTo>
                    <a:pt x="69760" y="192273"/>
                  </a:lnTo>
                  <a:lnTo>
                    <a:pt x="69583" y="192379"/>
                  </a:lnTo>
                  <a:lnTo>
                    <a:pt x="69208" y="192563"/>
                  </a:lnTo>
                  <a:lnTo>
                    <a:pt x="69009" y="192668"/>
                  </a:lnTo>
                  <a:lnTo>
                    <a:pt x="68524" y="192932"/>
                  </a:lnTo>
                  <a:lnTo>
                    <a:pt x="68281" y="193059"/>
                  </a:lnTo>
                  <a:lnTo>
                    <a:pt x="68105" y="193169"/>
                  </a:lnTo>
                  <a:lnTo>
                    <a:pt x="67862" y="193288"/>
                  </a:lnTo>
                  <a:lnTo>
                    <a:pt x="67707" y="193386"/>
                  </a:lnTo>
                  <a:lnTo>
                    <a:pt x="67641" y="193421"/>
                  </a:lnTo>
                  <a:lnTo>
                    <a:pt x="67575" y="193454"/>
                  </a:lnTo>
                  <a:lnTo>
                    <a:pt x="67432" y="193510"/>
                  </a:lnTo>
                  <a:lnTo>
                    <a:pt x="67321" y="193559"/>
                  </a:lnTo>
                  <a:lnTo>
                    <a:pt x="67156" y="193637"/>
                  </a:lnTo>
                  <a:lnTo>
                    <a:pt x="66957" y="193746"/>
                  </a:lnTo>
                  <a:lnTo>
                    <a:pt x="66659" y="193882"/>
                  </a:lnTo>
                  <a:lnTo>
                    <a:pt x="66428" y="194018"/>
                  </a:lnTo>
                  <a:lnTo>
                    <a:pt x="66152" y="194164"/>
                  </a:lnTo>
                  <a:lnTo>
                    <a:pt x="65865" y="194291"/>
                  </a:lnTo>
                  <a:lnTo>
                    <a:pt x="65777" y="194351"/>
                  </a:lnTo>
                  <a:lnTo>
                    <a:pt x="65655" y="194425"/>
                  </a:lnTo>
                  <a:lnTo>
                    <a:pt x="65567" y="194474"/>
                  </a:lnTo>
                  <a:lnTo>
                    <a:pt x="65479" y="194502"/>
                  </a:lnTo>
                  <a:lnTo>
                    <a:pt x="65446" y="194533"/>
                  </a:lnTo>
                  <a:lnTo>
                    <a:pt x="65346" y="194592"/>
                  </a:lnTo>
                  <a:lnTo>
                    <a:pt x="65247" y="194642"/>
                  </a:lnTo>
                  <a:lnTo>
                    <a:pt x="65104" y="194706"/>
                  </a:lnTo>
                  <a:lnTo>
                    <a:pt x="64916" y="194820"/>
                  </a:lnTo>
                  <a:lnTo>
                    <a:pt x="64673" y="194950"/>
                  </a:lnTo>
                  <a:lnTo>
                    <a:pt x="64519" y="195016"/>
                  </a:lnTo>
                  <a:lnTo>
                    <a:pt x="64442" y="195057"/>
                  </a:lnTo>
                  <a:lnTo>
                    <a:pt x="64309" y="195129"/>
                  </a:lnTo>
                  <a:lnTo>
                    <a:pt x="64133" y="195232"/>
                  </a:lnTo>
                  <a:lnTo>
                    <a:pt x="63901" y="195334"/>
                  </a:lnTo>
                  <a:lnTo>
                    <a:pt x="63747" y="195398"/>
                  </a:lnTo>
                  <a:lnTo>
                    <a:pt x="63526" y="195497"/>
                  </a:lnTo>
                  <a:lnTo>
                    <a:pt x="63118" y="195711"/>
                  </a:lnTo>
                  <a:lnTo>
                    <a:pt x="62632" y="195932"/>
                  </a:lnTo>
                  <a:lnTo>
                    <a:pt x="62356" y="196088"/>
                  </a:lnTo>
                  <a:lnTo>
                    <a:pt x="62048" y="196225"/>
                  </a:lnTo>
                  <a:lnTo>
                    <a:pt x="61937" y="196285"/>
                  </a:lnTo>
                  <a:lnTo>
                    <a:pt x="61694" y="196423"/>
                  </a:lnTo>
                  <a:lnTo>
                    <a:pt x="61419" y="196553"/>
                  </a:lnTo>
                  <a:lnTo>
                    <a:pt x="61121" y="196732"/>
                  </a:lnTo>
                  <a:lnTo>
                    <a:pt x="60889" y="196843"/>
                  </a:lnTo>
                  <a:lnTo>
                    <a:pt x="60635" y="196981"/>
                  </a:lnTo>
                  <a:lnTo>
                    <a:pt x="60249" y="197218"/>
                  </a:lnTo>
                  <a:lnTo>
                    <a:pt x="60006" y="197359"/>
                  </a:lnTo>
                  <a:lnTo>
                    <a:pt x="59731" y="197493"/>
                  </a:lnTo>
                  <a:lnTo>
                    <a:pt x="59620" y="197538"/>
                  </a:lnTo>
                  <a:lnTo>
                    <a:pt x="59477" y="197607"/>
                  </a:lnTo>
                  <a:lnTo>
                    <a:pt x="59355" y="197670"/>
                  </a:lnTo>
                  <a:lnTo>
                    <a:pt x="59267" y="197734"/>
                  </a:lnTo>
                  <a:lnTo>
                    <a:pt x="59212" y="197767"/>
                  </a:lnTo>
                  <a:lnTo>
                    <a:pt x="59168" y="197788"/>
                  </a:lnTo>
                  <a:lnTo>
                    <a:pt x="59024" y="197846"/>
                  </a:lnTo>
                  <a:lnTo>
                    <a:pt x="58925" y="197896"/>
                  </a:lnTo>
                  <a:lnTo>
                    <a:pt x="58815" y="197963"/>
                  </a:lnTo>
                  <a:lnTo>
                    <a:pt x="58760" y="197996"/>
                  </a:lnTo>
                  <a:lnTo>
                    <a:pt x="58528" y="198090"/>
                  </a:lnTo>
                  <a:lnTo>
                    <a:pt x="58263" y="198218"/>
                  </a:lnTo>
                  <a:lnTo>
                    <a:pt x="58197" y="198256"/>
                  </a:lnTo>
                  <a:lnTo>
                    <a:pt x="57844" y="198493"/>
                  </a:lnTo>
                  <a:lnTo>
                    <a:pt x="57756" y="198543"/>
                  </a:lnTo>
                  <a:lnTo>
                    <a:pt x="57623" y="198612"/>
                  </a:lnTo>
                  <a:lnTo>
                    <a:pt x="57380" y="198716"/>
                  </a:lnTo>
                  <a:lnTo>
                    <a:pt x="57259" y="198775"/>
                  </a:lnTo>
                  <a:lnTo>
                    <a:pt x="57050" y="198894"/>
                  </a:lnTo>
                  <a:lnTo>
                    <a:pt x="56719" y="199096"/>
                  </a:lnTo>
                  <a:lnTo>
                    <a:pt x="56619" y="199149"/>
                  </a:lnTo>
                  <a:lnTo>
                    <a:pt x="56542" y="199185"/>
                  </a:lnTo>
                  <a:lnTo>
                    <a:pt x="56421" y="199238"/>
                  </a:lnTo>
                  <a:lnTo>
                    <a:pt x="56343" y="199276"/>
                  </a:lnTo>
                  <a:lnTo>
                    <a:pt x="56123" y="199409"/>
                  </a:lnTo>
                  <a:lnTo>
                    <a:pt x="55924" y="199516"/>
                  </a:lnTo>
                  <a:lnTo>
                    <a:pt x="55726" y="199640"/>
                  </a:lnTo>
                  <a:lnTo>
                    <a:pt x="55582" y="199727"/>
                  </a:lnTo>
                  <a:lnTo>
                    <a:pt x="55461" y="199782"/>
                  </a:lnTo>
                  <a:lnTo>
                    <a:pt x="55428" y="199811"/>
                  </a:lnTo>
                  <a:lnTo>
                    <a:pt x="55406" y="199839"/>
                  </a:lnTo>
                  <a:lnTo>
                    <a:pt x="55361" y="199868"/>
                  </a:lnTo>
                  <a:lnTo>
                    <a:pt x="55064" y="199996"/>
                  </a:lnTo>
                  <a:lnTo>
                    <a:pt x="54909" y="200045"/>
                  </a:lnTo>
                  <a:lnTo>
                    <a:pt x="54865" y="200068"/>
                  </a:lnTo>
                  <a:lnTo>
                    <a:pt x="54733" y="200157"/>
                  </a:lnTo>
                  <a:lnTo>
                    <a:pt x="54313" y="200387"/>
                  </a:lnTo>
                  <a:lnTo>
                    <a:pt x="54026" y="200524"/>
                  </a:lnTo>
                  <a:lnTo>
                    <a:pt x="53872" y="200625"/>
                  </a:lnTo>
                  <a:lnTo>
                    <a:pt x="53784" y="200673"/>
                  </a:lnTo>
                  <a:lnTo>
                    <a:pt x="53409" y="200870"/>
                  </a:lnTo>
                  <a:lnTo>
                    <a:pt x="53210" y="200951"/>
                  </a:lnTo>
                  <a:lnTo>
                    <a:pt x="53155" y="200973"/>
                  </a:lnTo>
                  <a:lnTo>
                    <a:pt x="53067" y="201030"/>
                  </a:lnTo>
                  <a:lnTo>
                    <a:pt x="52890" y="201142"/>
                  </a:lnTo>
                  <a:lnTo>
                    <a:pt x="52548" y="201341"/>
                  </a:lnTo>
                  <a:lnTo>
                    <a:pt x="52239" y="201472"/>
                  </a:lnTo>
                  <a:lnTo>
                    <a:pt x="52162" y="201518"/>
                  </a:lnTo>
                  <a:lnTo>
                    <a:pt x="51985" y="201611"/>
                  </a:lnTo>
                  <a:lnTo>
                    <a:pt x="51853" y="201685"/>
                  </a:lnTo>
                  <a:lnTo>
                    <a:pt x="51688" y="201761"/>
                  </a:lnTo>
                  <a:lnTo>
                    <a:pt x="51544" y="201844"/>
                  </a:lnTo>
                  <a:lnTo>
                    <a:pt x="51301" y="201982"/>
                  </a:lnTo>
                  <a:lnTo>
                    <a:pt x="51114" y="202063"/>
                  </a:lnTo>
                  <a:lnTo>
                    <a:pt x="50937" y="202148"/>
                  </a:lnTo>
                  <a:lnTo>
                    <a:pt x="50606" y="202283"/>
                  </a:lnTo>
                  <a:lnTo>
                    <a:pt x="50540" y="202328"/>
                  </a:lnTo>
                  <a:lnTo>
                    <a:pt x="50441" y="202422"/>
                  </a:lnTo>
                  <a:lnTo>
                    <a:pt x="50397" y="202445"/>
                  </a:lnTo>
                  <a:lnTo>
                    <a:pt x="50330" y="202478"/>
                  </a:lnTo>
                  <a:lnTo>
                    <a:pt x="50198" y="202521"/>
                  </a:lnTo>
                  <a:lnTo>
                    <a:pt x="50132" y="202557"/>
                  </a:lnTo>
                  <a:lnTo>
                    <a:pt x="49977" y="202640"/>
                  </a:lnTo>
                  <a:lnTo>
                    <a:pt x="49856" y="202707"/>
                  </a:lnTo>
                  <a:lnTo>
                    <a:pt x="49812" y="202737"/>
                  </a:lnTo>
                  <a:lnTo>
                    <a:pt x="49701" y="202817"/>
                  </a:lnTo>
                  <a:lnTo>
                    <a:pt x="49657" y="202848"/>
                  </a:lnTo>
                  <a:lnTo>
                    <a:pt x="49426" y="202949"/>
                  </a:lnTo>
                  <a:lnTo>
                    <a:pt x="49282" y="203031"/>
                  </a:lnTo>
                  <a:lnTo>
                    <a:pt x="49073" y="203122"/>
                  </a:lnTo>
                  <a:lnTo>
                    <a:pt x="48896" y="203234"/>
                  </a:lnTo>
                  <a:lnTo>
                    <a:pt x="48642" y="203352"/>
                  </a:lnTo>
                  <a:lnTo>
                    <a:pt x="48444" y="203491"/>
                  </a:lnTo>
                  <a:lnTo>
                    <a:pt x="48311" y="203564"/>
                  </a:lnTo>
                  <a:lnTo>
                    <a:pt x="48146" y="203654"/>
                  </a:lnTo>
                  <a:lnTo>
                    <a:pt x="47738" y="203848"/>
                  </a:lnTo>
                  <a:lnTo>
                    <a:pt x="47583" y="203929"/>
                  </a:lnTo>
                  <a:lnTo>
                    <a:pt x="47473" y="203980"/>
                  </a:lnTo>
                  <a:lnTo>
                    <a:pt x="47274" y="204110"/>
                  </a:lnTo>
                  <a:lnTo>
                    <a:pt x="47230" y="204138"/>
                  </a:lnTo>
                  <a:lnTo>
                    <a:pt x="47054" y="204217"/>
                  </a:lnTo>
                  <a:lnTo>
                    <a:pt x="46690" y="204418"/>
                  </a:lnTo>
                  <a:lnTo>
                    <a:pt x="46458" y="204535"/>
                  </a:lnTo>
                  <a:lnTo>
                    <a:pt x="46325" y="204585"/>
                  </a:lnTo>
                  <a:lnTo>
                    <a:pt x="46248" y="204618"/>
                  </a:lnTo>
                  <a:lnTo>
                    <a:pt x="45983" y="204789"/>
                  </a:lnTo>
                  <a:lnTo>
                    <a:pt x="45675" y="204968"/>
                  </a:lnTo>
                  <a:lnTo>
                    <a:pt x="45586" y="205026"/>
                  </a:lnTo>
                  <a:lnTo>
                    <a:pt x="45344" y="205145"/>
                  </a:lnTo>
                  <a:lnTo>
                    <a:pt x="45145" y="205258"/>
                  </a:lnTo>
                  <a:lnTo>
                    <a:pt x="44880" y="205390"/>
                  </a:lnTo>
                  <a:lnTo>
                    <a:pt x="44726" y="205441"/>
                  </a:lnTo>
                  <a:lnTo>
                    <a:pt x="44593" y="205497"/>
                  </a:lnTo>
                  <a:lnTo>
                    <a:pt x="44406" y="205587"/>
                  </a:lnTo>
                  <a:lnTo>
                    <a:pt x="44295" y="205647"/>
                  </a:lnTo>
                  <a:lnTo>
                    <a:pt x="44130" y="205760"/>
                  </a:lnTo>
                  <a:lnTo>
                    <a:pt x="43975" y="205826"/>
                  </a:lnTo>
                  <a:lnTo>
                    <a:pt x="43578" y="206001"/>
                  </a:lnTo>
                  <a:lnTo>
                    <a:pt x="43446" y="206075"/>
                  </a:lnTo>
                  <a:lnTo>
                    <a:pt x="43302" y="206166"/>
                  </a:lnTo>
                  <a:lnTo>
                    <a:pt x="43126" y="206245"/>
                  </a:lnTo>
                  <a:lnTo>
                    <a:pt x="42883" y="206375"/>
                  </a:lnTo>
                  <a:lnTo>
                    <a:pt x="42640" y="206495"/>
                  </a:lnTo>
                  <a:lnTo>
                    <a:pt x="42464" y="206583"/>
                  </a:lnTo>
                  <a:lnTo>
                    <a:pt x="42144" y="206744"/>
                  </a:lnTo>
                  <a:lnTo>
                    <a:pt x="41780" y="206941"/>
                  </a:lnTo>
                  <a:lnTo>
                    <a:pt x="41636" y="207007"/>
                  </a:lnTo>
                  <a:lnTo>
                    <a:pt x="41338" y="207136"/>
                  </a:lnTo>
                  <a:lnTo>
                    <a:pt x="40985" y="207302"/>
                  </a:lnTo>
                  <a:lnTo>
                    <a:pt x="40930" y="207335"/>
                  </a:lnTo>
                  <a:lnTo>
                    <a:pt x="40798" y="207419"/>
                  </a:lnTo>
                  <a:lnTo>
                    <a:pt x="40577" y="207577"/>
                  </a:lnTo>
                  <a:lnTo>
                    <a:pt x="40522" y="207612"/>
                  </a:lnTo>
                  <a:lnTo>
                    <a:pt x="40423" y="207660"/>
                  </a:lnTo>
                  <a:lnTo>
                    <a:pt x="40147" y="207788"/>
                  </a:lnTo>
                  <a:lnTo>
                    <a:pt x="39959" y="207888"/>
                  </a:lnTo>
                  <a:lnTo>
                    <a:pt x="39783" y="207987"/>
                  </a:lnTo>
                  <a:lnTo>
                    <a:pt x="39650" y="208088"/>
                  </a:lnTo>
                  <a:lnTo>
                    <a:pt x="39055" y="208376"/>
                  </a:lnTo>
                  <a:lnTo>
                    <a:pt x="38779" y="208526"/>
                  </a:lnTo>
                  <a:lnTo>
                    <a:pt x="36340" y="209860"/>
                  </a:lnTo>
                  <a:lnTo>
                    <a:pt x="36296" y="209881"/>
                  </a:lnTo>
                  <a:lnTo>
                    <a:pt x="35491" y="210265"/>
                  </a:lnTo>
                  <a:lnTo>
                    <a:pt x="35325" y="210331"/>
                  </a:lnTo>
                  <a:lnTo>
                    <a:pt x="35050" y="210469"/>
                  </a:lnTo>
                  <a:lnTo>
                    <a:pt x="34928" y="210543"/>
                  </a:lnTo>
                  <a:lnTo>
                    <a:pt x="34730" y="210626"/>
                  </a:lnTo>
                  <a:lnTo>
                    <a:pt x="33097" y="211418"/>
                  </a:lnTo>
                  <a:lnTo>
                    <a:pt x="32920" y="211527"/>
                  </a:lnTo>
                  <a:lnTo>
                    <a:pt x="32358" y="211809"/>
                  </a:lnTo>
                  <a:lnTo>
                    <a:pt x="31696" y="212174"/>
                  </a:lnTo>
                  <a:lnTo>
                    <a:pt x="31243" y="212365"/>
                  </a:lnTo>
                  <a:lnTo>
                    <a:pt x="30923" y="212567"/>
                  </a:lnTo>
                  <a:lnTo>
                    <a:pt x="30272" y="212892"/>
                  </a:lnTo>
                  <a:lnTo>
                    <a:pt x="29677" y="213231"/>
                  </a:lnTo>
                  <a:lnTo>
                    <a:pt x="29004" y="213569"/>
                  </a:lnTo>
                  <a:lnTo>
                    <a:pt x="28827" y="213635"/>
                  </a:lnTo>
                  <a:lnTo>
                    <a:pt x="28220" y="213938"/>
                  </a:lnTo>
                  <a:lnTo>
                    <a:pt x="28011" y="214020"/>
                  </a:lnTo>
                  <a:lnTo>
                    <a:pt x="27326" y="214386"/>
                  </a:lnTo>
                  <a:lnTo>
                    <a:pt x="27172" y="214479"/>
                  </a:lnTo>
                  <a:lnTo>
                    <a:pt x="26918" y="214588"/>
                  </a:lnTo>
                  <a:lnTo>
                    <a:pt x="25859" y="215115"/>
                  </a:lnTo>
                  <a:lnTo>
                    <a:pt x="25583" y="215232"/>
                  </a:lnTo>
                  <a:lnTo>
                    <a:pt x="24635" y="215736"/>
                  </a:lnTo>
                  <a:lnTo>
                    <a:pt x="23465" y="216284"/>
                  </a:lnTo>
                  <a:lnTo>
                    <a:pt x="22935" y="216558"/>
                  </a:lnTo>
                  <a:lnTo>
                    <a:pt x="22693" y="216676"/>
                  </a:lnTo>
                  <a:lnTo>
                    <a:pt x="22031" y="216986"/>
                  </a:lnTo>
                  <a:lnTo>
                    <a:pt x="21104" y="217472"/>
                  </a:lnTo>
                  <a:lnTo>
                    <a:pt x="20409" y="217750"/>
                  </a:lnTo>
                  <a:lnTo>
                    <a:pt x="20001" y="217949"/>
                  </a:lnTo>
                  <a:lnTo>
                    <a:pt x="19637" y="218096"/>
                  </a:lnTo>
                  <a:lnTo>
                    <a:pt x="18688" y="218577"/>
                  </a:lnTo>
                  <a:lnTo>
                    <a:pt x="17915" y="218906"/>
                  </a:lnTo>
                  <a:lnTo>
                    <a:pt x="17022" y="219308"/>
                  </a:lnTo>
                  <a:lnTo>
                    <a:pt x="16834" y="219413"/>
                  </a:lnTo>
                  <a:lnTo>
                    <a:pt x="15532" y="219981"/>
                  </a:lnTo>
                  <a:lnTo>
                    <a:pt x="14870" y="220308"/>
                  </a:lnTo>
                  <a:lnTo>
                    <a:pt x="14738" y="220390"/>
                  </a:lnTo>
                  <a:lnTo>
                    <a:pt x="14021" y="220720"/>
                  </a:lnTo>
                  <a:lnTo>
                    <a:pt x="13425" y="221024"/>
                  </a:lnTo>
                  <a:lnTo>
                    <a:pt x="12995" y="221192"/>
                  </a:lnTo>
                  <a:lnTo>
                    <a:pt x="11880" y="221667"/>
                  </a:lnTo>
                  <a:lnTo>
                    <a:pt x="11516" y="221867"/>
                  </a:lnTo>
                  <a:lnTo>
                    <a:pt x="11273" y="221963"/>
                  </a:lnTo>
                  <a:lnTo>
                    <a:pt x="10314" y="222432"/>
                  </a:lnTo>
                  <a:lnTo>
                    <a:pt x="10126" y="222546"/>
                  </a:lnTo>
                  <a:lnTo>
                    <a:pt x="9265" y="222946"/>
                  </a:lnTo>
                  <a:lnTo>
                    <a:pt x="8548" y="223231"/>
                  </a:lnTo>
                  <a:lnTo>
                    <a:pt x="8162" y="223405"/>
                  </a:lnTo>
                  <a:lnTo>
                    <a:pt x="7621" y="223672"/>
                  </a:lnTo>
                  <a:lnTo>
                    <a:pt x="6728" y="224178"/>
                  </a:lnTo>
                  <a:lnTo>
                    <a:pt x="6209" y="224438"/>
                  </a:lnTo>
                  <a:lnTo>
                    <a:pt x="5625" y="224703"/>
                  </a:lnTo>
                  <a:lnTo>
                    <a:pt x="4190" y="225434"/>
                  </a:lnTo>
                  <a:lnTo>
                    <a:pt x="3749" y="225607"/>
                  </a:lnTo>
                  <a:lnTo>
                    <a:pt x="2734" y="226056"/>
                  </a:lnTo>
                  <a:lnTo>
                    <a:pt x="2039" y="226407"/>
                  </a:lnTo>
                  <a:lnTo>
                    <a:pt x="1388" y="226697"/>
                  </a:lnTo>
                  <a:lnTo>
                    <a:pt x="704" y="227059"/>
                  </a:lnTo>
                  <a:lnTo>
                    <a:pt x="472" y="227155"/>
                  </a:lnTo>
                  <a:lnTo>
                    <a:pt x="494" y="227215"/>
                  </a:lnTo>
                  <a:lnTo>
                    <a:pt x="516" y="227248"/>
                  </a:lnTo>
                  <a:lnTo>
                    <a:pt x="560" y="227339"/>
                  </a:lnTo>
                  <a:lnTo>
                    <a:pt x="2469" y="230094"/>
                  </a:lnTo>
                  <a:lnTo>
                    <a:pt x="3197" y="231146"/>
                  </a:lnTo>
                  <a:lnTo>
                    <a:pt x="6033" y="235237"/>
                  </a:lnTo>
                  <a:lnTo>
                    <a:pt x="6033" y="235235"/>
                  </a:lnTo>
                  <a:lnTo>
                    <a:pt x="6044" y="235232"/>
                  </a:lnTo>
                  <a:lnTo>
                    <a:pt x="8162" y="238270"/>
                  </a:lnTo>
                  <a:lnTo>
                    <a:pt x="9221" y="239796"/>
                  </a:lnTo>
                  <a:lnTo>
                    <a:pt x="9618" y="240358"/>
                  </a:lnTo>
                  <a:lnTo>
                    <a:pt x="9762" y="240571"/>
                  </a:lnTo>
                  <a:lnTo>
                    <a:pt x="12233" y="244211"/>
                  </a:lnTo>
                  <a:lnTo>
                    <a:pt x="14804" y="247891"/>
                  </a:lnTo>
                  <a:lnTo>
                    <a:pt x="15389" y="248712"/>
                  </a:lnTo>
                  <a:lnTo>
                    <a:pt x="16029" y="249629"/>
                  </a:lnTo>
                  <a:lnTo>
                    <a:pt x="17408" y="251666"/>
                  </a:lnTo>
                  <a:lnTo>
                    <a:pt x="19824" y="255235"/>
                  </a:lnTo>
                  <a:lnTo>
                    <a:pt x="20652" y="256386"/>
                  </a:lnTo>
                  <a:lnTo>
                    <a:pt x="23410" y="260241"/>
                  </a:lnTo>
                  <a:lnTo>
                    <a:pt x="26411" y="264689"/>
                  </a:lnTo>
                  <a:lnTo>
                    <a:pt x="27161" y="265797"/>
                  </a:lnTo>
                  <a:lnTo>
                    <a:pt x="27459" y="266236"/>
                  </a:lnTo>
                  <a:lnTo>
                    <a:pt x="28474" y="267680"/>
                  </a:lnTo>
                  <a:lnTo>
                    <a:pt x="28474" y="267691"/>
                  </a:lnTo>
                  <a:lnTo>
                    <a:pt x="30879" y="271119"/>
                  </a:lnTo>
                  <a:lnTo>
                    <a:pt x="35579" y="277818"/>
                  </a:lnTo>
                  <a:lnTo>
                    <a:pt x="36991" y="280113"/>
                  </a:lnTo>
                  <a:lnTo>
                    <a:pt x="37334" y="280666"/>
                  </a:lnTo>
                  <a:lnTo>
                    <a:pt x="37433" y="280802"/>
                  </a:lnTo>
                  <a:lnTo>
                    <a:pt x="41736" y="286932"/>
                  </a:lnTo>
                  <a:lnTo>
                    <a:pt x="45322" y="292195"/>
                  </a:lnTo>
                  <a:lnTo>
                    <a:pt x="47572" y="295477"/>
                  </a:lnTo>
                  <a:lnTo>
                    <a:pt x="49801" y="298508"/>
                  </a:lnTo>
                  <a:lnTo>
                    <a:pt x="71271" y="330100"/>
                  </a:lnTo>
                  <a:lnTo>
                    <a:pt x="72529" y="331710"/>
                  </a:lnTo>
                  <a:lnTo>
                    <a:pt x="73092" y="332435"/>
                  </a:lnTo>
                  <a:lnTo>
                    <a:pt x="73434" y="333014"/>
                  </a:lnTo>
                  <a:lnTo>
                    <a:pt x="73687" y="333142"/>
                  </a:lnTo>
                  <a:lnTo>
                    <a:pt x="74018" y="333293"/>
                  </a:lnTo>
                  <a:lnTo>
                    <a:pt x="74404" y="333421"/>
                  </a:lnTo>
                  <a:lnTo>
                    <a:pt x="74824" y="333635"/>
                  </a:lnTo>
                  <a:lnTo>
                    <a:pt x="75188" y="333915"/>
                  </a:lnTo>
                  <a:lnTo>
                    <a:pt x="75497" y="334192"/>
                  </a:lnTo>
                  <a:lnTo>
                    <a:pt x="75773" y="334493"/>
                  </a:lnTo>
                  <a:lnTo>
                    <a:pt x="76004" y="334707"/>
                  </a:lnTo>
                  <a:lnTo>
                    <a:pt x="76313" y="335007"/>
                  </a:lnTo>
                  <a:lnTo>
                    <a:pt x="76677" y="335329"/>
                  </a:lnTo>
                  <a:lnTo>
                    <a:pt x="76909" y="335543"/>
                  </a:lnTo>
                  <a:lnTo>
                    <a:pt x="77185" y="335779"/>
                  </a:lnTo>
                  <a:lnTo>
                    <a:pt x="77383" y="336037"/>
                  </a:lnTo>
                  <a:lnTo>
                    <a:pt x="77571" y="336466"/>
                  </a:lnTo>
                  <a:lnTo>
                    <a:pt x="77703" y="336783"/>
                  </a:lnTo>
                  <a:lnTo>
                    <a:pt x="77726" y="336851"/>
                  </a:lnTo>
                  <a:lnTo>
                    <a:pt x="77880" y="337259"/>
                  </a:lnTo>
                  <a:lnTo>
                    <a:pt x="78001" y="337924"/>
                  </a:lnTo>
                  <a:lnTo>
                    <a:pt x="78090" y="338459"/>
                  </a:lnTo>
                  <a:lnTo>
                    <a:pt x="78233" y="339339"/>
                  </a:lnTo>
                  <a:lnTo>
                    <a:pt x="78652" y="340088"/>
                  </a:lnTo>
                  <a:lnTo>
                    <a:pt x="78950" y="340426"/>
                  </a:lnTo>
                  <a:lnTo>
                    <a:pt x="79314" y="340759"/>
                  </a:lnTo>
                  <a:lnTo>
                    <a:pt x="79943" y="341314"/>
                  </a:lnTo>
                  <a:lnTo>
                    <a:pt x="81102" y="342620"/>
                  </a:lnTo>
                  <a:lnTo>
                    <a:pt x="81775" y="343583"/>
                  </a:lnTo>
                  <a:lnTo>
                    <a:pt x="82977" y="345062"/>
                  </a:lnTo>
                  <a:lnTo>
                    <a:pt x="85040" y="346884"/>
                  </a:lnTo>
                  <a:lnTo>
                    <a:pt x="86795" y="348063"/>
                  </a:lnTo>
                  <a:lnTo>
                    <a:pt x="89498" y="349623"/>
                  </a:lnTo>
                  <a:lnTo>
                    <a:pt x="90535" y="350314"/>
                  </a:lnTo>
                  <a:lnTo>
                    <a:pt x="95103" y="352931"/>
                  </a:lnTo>
                  <a:lnTo>
                    <a:pt x="98766" y="354624"/>
                  </a:lnTo>
                  <a:lnTo>
                    <a:pt x="101347" y="355460"/>
                  </a:lnTo>
                  <a:lnTo>
                    <a:pt x="102417" y="355653"/>
                  </a:lnTo>
                  <a:lnTo>
                    <a:pt x="103940" y="355953"/>
                  </a:lnTo>
                  <a:lnTo>
                    <a:pt x="105418" y="356189"/>
                  </a:lnTo>
                  <a:lnTo>
                    <a:pt x="106467" y="356554"/>
                  </a:lnTo>
                  <a:lnTo>
                    <a:pt x="106798" y="356645"/>
                  </a:lnTo>
                  <a:lnTo>
                    <a:pt x="107537" y="356855"/>
                  </a:lnTo>
                  <a:lnTo>
                    <a:pt x="109280" y="357346"/>
                  </a:lnTo>
                  <a:lnTo>
                    <a:pt x="110637" y="357675"/>
                  </a:lnTo>
                  <a:lnTo>
                    <a:pt x="112391" y="358097"/>
                  </a:lnTo>
                  <a:lnTo>
                    <a:pt x="116098" y="359169"/>
                  </a:lnTo>
                  <a:lnTo>
                    <a:pt x="116816" y="359469"/>
                  </a:lnTo>
                  <a:lnTo>
                    <a:pt x="117842" y="359876"/>
                  </a:lnTo>
                  <a:lnTo>
                    <a:pt x="119662" y="360799"/>
                  </a:lnTo>
                  <a:lnTo>
                    <a:pt x="120611" y="361741"/>
                  </a:lnTo>
                  <a:lnTo>
                    <a:pt x="121295" y="362234"/>
                  </a:lnTo>
                  <a:lnTo>
                    <a:pt x="122067" y="362491"/>
                  </a:lnTo>
                  <a:lnTo>
                    <a:pt x="123115" y="362543"/>
                  </a:lnTo>
                  <a:lnTo>
                    <a:pt x="124947" y="362384"/>
                  </a:lnTo>
                  <a:lnTo>
                    <a:pt x="125841" y="362299"/>
                  </a:lnTo>
                  <a:lnTo>
                    <a:pt x="128290" y="362299"/>
                  </a:lnTo>
                  <a:lnTo>
                    <a:pt x="130386" y="362406"/>
                  </a:lnTo>
                  <a:lnTo>
                    <a:pt x="133134" y="362856"/>
                  </a:lnTo>
                  <a:lnTo>
                    <a:pt x="135131" y="363265"/>
                  </a:lnTo>
                  <a:lnTo>
                    <a:pt x="136510" y="363435"/>
                  </a:lnTo>
                  <a:lnTo>
                    <a:pt x="137812" y="363542"/>
                  </a:lnTo>
                  <a:lnTo>
                    <a:pt x="140493" y="363456"/>
                  </a:lnTo>
                  <a:lnTo>
                    <a:pt x="142479" y="362710"/>
                  </a:lnTo>
                  <a:lnTo>
                    <a:pt x="142412" y="363577"/>
                  </a:lnTo>
                  <a:lnTo>
                    <a:pt x="142445" y="364000"/>
                  </a:lnTo>
                  <a:lnTo>
                    <a:pt x="142534" y="364437"/>
                  </a:lnTo>
                  <a:lnTo>
                    <a:pt x="142997" y="365767"/>
                  </a:lnTo>
                  <a:lnTo>
                    <a:pt x="143074" y="366039"/>
                  </a:lnTo>
                  <a:lnTo>
                    <a:pt x="143118" y="366567"/>
                  </a:lnTo>
                  <a:lnTo>
                    <a:pt x="143096" y="366860"/>
                  </a:lnTo>
                  <a:lnTo>
                    <a:pt x="143118" y="366993"/>
                  </a:lnTo>
                  <a:lnTo>
                    <a:pt x="143163" y="367096"/>
                  </a:lnTo>
                  <a:lnTo>
                    <a:pt x="143339" y="367371"/>
                  </a:lnTo>
                  <a:lnTo>
                    <a:pt x="143460" y="367995"/>
                  </a:lnTo>
                  <a:lnTo>
                    <a:pt x="143527" y="368093"/>
                  </a:lnTo>
                  <a:lnTo>
                    <a:pt x="143604" y="368140"/>
                  </a:lnTo>
                  <a:lnTo>
                    <a:pt x="143957" y="368265"/>
                  </a:lnTo>
                  <a:lnTo>
                    <a:pt x="144707" y="368371"/>
                  </a:lnTo>
                  <a:lnTo>
                    <a:pt x="145060" y="368489"/>
                  </a:lnTo>
                  <a:lnTo>
                    <a:pt x="145700" y="369066"/>
                  </a:lnTo>
                  <a:lnTo>
                    <a:pt x="145877" y="369199"/>
                  </a:lnTo>
                  <a:lnTo>
                    <a:pt x="146064" y="369268"/>
                  </a:lnTo>
                  <a:lnTo>
                    <a:pt x="146340" y="369340"/>
                  </a:lnTo>
                  <a:lnTo>
                    <a:pt x="146583" y="369356"/>
                  </a:lnTo>
                  <a:lnTo>
                    <a:pt x="146936" y="369320"/>
                  </a:lnTo>
                  <a:lnTo>
                    <a:pt x="147234" y="369324"/>
                  </a:lnTo>
                  <a:lnTo>
                    <a:pt x="147399" y="369372"/>
                  </a:lnTo>
                  <a:lnTo>
                    <a:pt x="147488" y="369438"/>
                  </a:lnTo>
                  <a:lnTo>
                    <a:pt x="147675" y="369691"/>
                  </a:lnTo>
                  <a:lnTo>
                    <a:pt x="147752" y="369918"/>
                  </a:lnTo>
                  <a:lnTo>
                    <a:pt x="147907" y="370166"/>
                  </a:lnTo>
                  <a:lnTo>
                    <a:pt x="148359" y="370755"/>
                  </a:lnTo>
                  <a:lnTo>
                    <a:pt x="148723" y="371052"/>
                  </a:lnTo>
                  <a:lnTo>
                    <a:pt x="148944" y="371410"/>
                  </a:lnTo>
                  <a:lnTo>
                    <a:pt x="149496" y="371766"/>
                  </a:lnTo>
                  <a:lnTo>
                    <a:pt x="149970" y="372153"/>
                  </a:lnTo>
                  <a:lnTo>
                    <a:pt x="150180" y="372659"/>
                  </a:lnTo>
                  <a:lnTo>
                    <a:pt x="150279" y="373037"/>
                  </a:lnTo>
                  <a:lnTo>
                    <a:pt x="150389" y="373197"/>
                  </a:lnTo>
                  <a:lnTo>
                    <a:pt x="150577" y="373377"/>
                  </a:lnTo>
                  <a:lnTo>
                    <a:pt x="150687" y="373455"/>
                  </a:lnTo>
                  <a:lnTo>
                    <a:pt x="150808" y="373494"/>
                  </a:lnTo>
                  <a:lnTo>
                    <a:pt x="151051" y="373532"/>
                  </a:lnTo>
                  <a:lnTo>
                    <a:pt x="151150" y="373589"/>
                  </a:lnTo>
                  <a:lnTo>
                    <a:pt x="151250" y="373683"/>
                  </a:lnTo>
                  <a:lnTo>
                    <a:pt x="151470" y="373995"/>
                  </a:lnTo>
                  <a:lnTo>
                    <a:pt x="151592" y="374118"/>
                  </a:lnTo>
                  <a:lnTo>
                    <a:pt x="151647" y="374212"/>
                  </a:lnTo>
                  <a:lnTo>
                    <a:pt x="151768" y="374517"/>
                  </a:lnTo>
                  <a:lnTo>
                    <a:pt x="151768" y="374518"/>
                  </a:lnTo>
                  <a:lnTo>
                    <a:pt x="151824" y="374753"/>
                  </a:lnTo>
                  <a:lnTo>
                    <a:pt x="152011" y="375185"/>
                  </a:lnTo>
                  <a:lnTo>
                    <a:pt x="152155" y="375437"/>
                  </a:lnTo>
                  <a:lnTo>
                    <a:pt x="152375" y="375674"/>
                  </a:lnTo>
                  <a:lnTo>
                    <a:pt x="152905" y="376134"/>
                  </a:lnTo>
                  <a:lnTo>
                    <a:pt x="153059" y="376448"/>
                  </a:lnTo>
                  <a:lnTo>
                    <a:pt x="153136" y="376555"/>
                  </a:lnTo>
                  <a:lnTo>
                    <a:pt x="153247" y="376648"/>
                  </a:lnTo>
                  <a:lnTo>
                    <a:pt x="153567" y="376834"/>
                  </a:lnTo>
                  <a:lnTo>
                    <a:pt x="153732" y="376970"/>
                  </a:lnTo>
                  <a:lnTo>
                    <a:pt x="153920" y="377215"/>
                  </a:lnTo>
                  <a:lnTo>
                    <a:pt x="154074" y="377514"/>
                  </a:lnTo>
                  <a:lnTo>
                    <a:pt x="154328" y="377886"/>
                  </a:lnTo>
                  <a:lnTo>
                    <a:pt x="154571" y="378206"/>
                  </a:lnTo>
                  <a:lnTo>
                    <a:pt x="154846" y="378501"/>
                  </a:lnTo>
                  <a:lnTo>
                    <a:pt x="155067" y="378622"/>
                  </a:lnTo>
                  <a:lnTo>
                    <a:pt x="155211" y="378652"/>
                  </a:lnTo>
                  <a:lnTo>
                    <a:pt x="155685" y="378659"/>
                  </a:lnTo>
                  <a:lnTo>
                    <a:pt x="155751" y="378684"/>
                  </a:lnTo>
                  <a:lnTo>
                    <a:pt x="155873" y="378797"/>
                  </a:lnTo>
                  <a:lnTo>
                    <a:pt x="155917" y="378886"/>
                  </a:lnTo>
                  <a:lnTo>
                    <a:pt x="156005" y="379323"/>
                  </a:lnTo>
                  <a:lnTo>
                    <a:pt x="156171" y="379575"/>
                  </a:lnTo>
                  <a:lnTo>
                    <a:pt x="156380" y="379736"/>
                  </a:lnTo>
                  <a:lnTo>
                    <a:pt x="156623" y="379856"/>
                  </a:lnTo>
                  <a:lnTo>
                    <a:pt x="156888" y="380031"/>
                  </a:lnTo>
                  <a:lnTo>
                    <a:pt x="157748" y="380671"/>
                  </a:lnTo>
                  <a:lnTo>
                    <a:pt x="157892" y="380861"/>
                  </a:lnTo>
                  <a:lnTo>
                    <a:pt x="157969" y="381014"/>
                  </a:lnTo>
                  <a:lnTo>
                    <a:pt x="158035" y="381253"/>
                  </a:lnTo>
                  <a:lnTo>
                    <a:pt x="158178" y="381498"/>
                  </a:lnTo>
                  <a:lnTo>
                    <a:pt x="158543" y="381940"/>
                  </a:lnTo>
                  <a:lnTo>
                    <a:pt x="158863" y="382293"/>
                  </a:lnTo>
                  <a:lnTo>
                    <a:pt x="158995" y="382411"/>
                  </a:lnTo>
                  <a:lnTo>
                    <a:pt x="159172" y="382520"/>
                  </a:lnTo>
                  <a:lnTo>
                    <a:pt x="159635" y="382708"/>
                  </a:lnTo>
                  <a:lnTo>
                    <a:pt x="160043" y="382805"/>
                  </a:lnTo>
                  <a:lnTo>
                    <a:pt x="160518" y="382834"/>
                  </a:lnTo>
                  <a:lnTo>
                    <a:pt x="160749" y="382994"/>
                  </a:lnTo>
                  <a:lnTo>
                    <a:pt x="161003" y="383072"/>
                  </a:lnTo>
                  <a:lnTo>
                    <a:pt x="161113" y="383153"/>
                  </a:lnTo>
                  <a:lnTo>
                    <a:pt x="161179" y="383279"/>
                  </a:lnTo>
                  <a:lnTo>
                    <a:pt x="161191" y="383440"/>
                  </a:lnTo>
                  <a:lnTo>
                    <a:pt x="161224" y="383524"/>
                  </a:lnTo>
                  <a:lnTo>
                    <a:pt x="161301" y="383603"/>
                  </a:lnTo>
                  <a:lnTo>
                    <a:pt x="161510" y="383708"/>
                  </a:lnTo>
                  <a:lnTo>
                    <a:pt x="161621" y="383846"/>
                  </a:lnTo>
                  <a:lnTo>
                    <a:pt x="161665" y="383950"/>
                  </a:lnTo>
                  <a:lnTo>
                    <a:pt x="161720" y="384226"/>
                  </a:lnTo>
                  <a:lnTo>
                    <a:pt x="161797" y="384374"/>
                  </a:lnTo>
                  <a:lnTo>
                    <a:pt x="161996" y="384599"/>
                  </a:lnTo>
                  <a:lnTo>
                    <a:pt x="162073" y="384739"/>
                  </a:lnTo>
                  <a:lnTo>
                    <a:pt x="162470" y="385286"/>
                  </a:lnTo>
                  <a:lnTo>
                    <a:pt x="161544" y="385615"/>
                  </a:lnTo>
                  <a:lnTo>
                    <a:pt x="159591" y="386227"/>
                  </a:lnTo>
                  <a:lnTo>
                    <a:pt x="157914" y="386942"/>
                  </a:lnTo>
                  <a:lnTo>
                    <a:pt x="156248" y="387497"/>
                  </a:lnTo>
                  <a:lnTo>
                    <a:pt x="155464" y="387568"/>
                  </a:lnTo>
                  <a:lnTo>
                    <a:pt x="154924" y="387804"/>
                  </a:lnTo>
                  <a:lnTo>
                    <a:pt x="152640" y="389214"/>
                  </a:lnTo>
                  <a:lnTo>
                    <a:pt x="151360" y="389840"/>
                  </a:lnTo>
                  <a:lnTo>
                    <a:pt x="151426" y="389846"/>
                  </a:lnTo>
                  <a:lnTo>
                    <a:pt x="150555" y="393215"/>
                  </a:lnTo>
                  <a:lnTo>
                    <a:pt x="150312" y="393667"/>
                  </a:lnTo>
                  <a:lnTo>
                    <a:pt x="150102" y="393984"/>
                  </a:lnTo>
                  <a:lnTo>
                    <a:pt x="149959" y="394324"/>
                  </a:lnTo>
                  <a:lnTo>
                    <a:pt x="149849" y="394725"/>
                  </a:lnTo>
                  <a:lnTo>
                    <a:pt x="149738" y="394903"/>
                  </a:lnTo>
                  <a:lnTo>
                    <a:pt x="149606" y="395059"/>
                  </a:lnTo>
                  <a:lnTo>
                    <a:pt x="149473" y="395280"/>
                  </a:lnTo>
                  <a:lnTo>
                    <a:pt x="149396" y="395548"/>
                  </a:lnTo>
                  <a:lnTo>
                    <a:pt x="149297" y="396117"/>
                  </a:lnTo>
                  <a:lnTo>
                    <a:pt x="149231" y="396247"/>
                  </a:lnTo>
                  <a:lnTo>
                    <a:pt x="149010" y="396491"/>
                  </a:lnTo>
                  <a:lnTo>
                    <a:pt x="148811" y="396874"/>
                  </a:lnTo>
                  <a:lnTo>
                    <a:pt x="148712" y="397272"/>
                  </a:lnTo>
                  <a:lnTo>
                    <a:pt x="148591" y="397447"/>
                  </a:lnTo>
                  <a:lnTo>
                    <a:pt x="148514" y="397616"/>
                  </a:lnTo>
                  <a:lnTo>
                    <a:pt x="148502" y="397694"/>
                  </a:lnTo>
                  <a:lnTo>
                    <a:pt x="148558" y="398515"/>
                  </a:lnTo>
                  <a:lnTo>
                    <a:pt x="148536" y="398643"/>
                  </a:lnTo>
                  <a:lnTo>
                    <a:pt x="148447" y="398892"/>
                  </a:lnTo>
                  <a:lnTo>
                    <a:pt x="148381" y="399140"/>
                  </a:lnTo>
                  <a:lnTo>
                    <a:pt x="148370" y="399312"/>
                  </a:lnTo>
                  <a:lnTo>
                    <a:pt x="148414" y="399559"/>
                  </a:lnTo>
                  <a:lnTo>
                    <a:pt x="148469" y="399701"/>
                  </a:lnTo>
                  <a:lnTo>
                    <a:pt x="148502" y="399803"/>
                  </a:lnTo>
                  <a:lnTo>
                    <a:pt x="148536" y="399870"/>
                  </a:lnTo>
                  <a:lnTo>
                    <a:pt x="148558" y="399977"/>
                  </a:lnTo>
                  <a:lnTo>
                    <a:pt x="148602" y="400131"/>
                  </a:lnTo>
                  <a:lnTo>
                    <a:pt x="148646" y="400314"/>
                  </a:lnTo>
                  <a:lnTo>
                    <a:pt x="148679" y="400449"/>
                  </a:lnTo>
                  <a:lnTo>
                    <a:pt x="148723" y="400601"/>
                  </a:lnTo>
                  <a:lnTo>
                    <a:pt x="148745" y="400739"/>
                  </a:lnTo>
                  <a:lnTo>
                    <a:pt x="148767" y="400867"/>
                  </a:lnTo>
                  <a:lnTo>
                    <a:pt x="148778" y="400991"/>
                  </a:lnTo>
                  <a:lnTo>
                    <a:pt x="148789" y="401218"/>
                  </a:lnTo>
                  <a:lnTo>
                    <a:pt x="148811" y="401361"/>
                  </a:lnTo>
                  <a:lnTo>
                    <a:pt x="148800" y="401482"/>
                  </a:lnTo>
                  <a:lnTo>
                    <a:pt x="148778" y="401685"/>
                  </a:lnTo>
                  <a:lnTo>
                    <a:pt x="148767" y="401844"/>
                  </a:lnTo>
                  <a:lnTo>
                    <a:pt x="148745" y="401977"/>
                  </a:lnTo>
                  <a:lnTo>
                    <a:pt x="148745" y="402115"/>
                  </a:lnTo>
                  <a:lnTo>
                    <a:pt x="148756" y="402213"/>
                  </a:lnTo>
                  <a:lnTo>
                    <a:pt x="148767" y="402282"/>
                  </a:lnTo>
                  <a:lnTo>
                    <a:pt x="148800" y="402383"/>
                  </a:lnTo>
                  <a:lnTo>
                    <a:pt x="148845" y="402485"/>
                  </a:lnTo>
                  <a:lnTo>
                    <a:pt x="149010" y="402700"/>
                  </a:lnTo>
                  <a:lnTo>
                    <a:pt x="149164" y="402924"/>
                  </a:lnTo>
                  <a:lnTo>
                    <a:pt x="149253" y="403060"/>
                  </a:lnTo>
                  <a:lnTo>
                    <a:pt x="149275" y="403111"/>
                  </a:lnTo>
                  <a:lnTo>
                    <a:pt x="149297" y="403274"/>
                  </a:lnTo>
                  <a:lnTo>
                    <a:pt x="149297" y="403436"/>
                  </a:lnTo>
                  <a:lnTo>
                    <a:pt x="149275" y="403541"/>
                  </a:lnTo>
                  <a:lnTo>
                    <a:pt x="149231" y="403805"/>
                  </a:lnTo>
                  <a:lnTo>
                    <a:pt x="149209" y="403959"/>
                  </a:lnTo>
                  <a:lnTo>
                    <a:pt x="149198" y="404094"/>
                  </a:lnTo>
                  <a:lnTo>
                    <a:pt x="149198" y="404272"/>
                  </a:lnTo>
                  <a:lnTo>
                    <a:pt x="149209" y="404349"/>
                  </a:lnTo>
                  <a:lnTo>
                    <a:pt x="149242" y="404486"/>
                  </a:lnTo>
                  <a:lnTo>
                    <a:pt x="149352" y="404763"/>
                  </a:lnTo>
                  <a:lnTo>
                    <a:pt x="149429" y="404972"/>
                  </a:lnTo>
                  <a:lnTo>
                    <a:pt x="149484" y="405198"/>
                  </a:lnTo>
                  <a:lnTo>
                    <a:pt x="149540" y="405449"/>
                  </a:lnTo>
                  <a:lnTo>
                    <a:pt x="149540" y="405467"/>
                  </a:lnTo>
                  <a:lnTo>
                    <a:pt x="149573" y="405722"/>
                  </a:lnTo>
                  <a:lnTo>
                    <a:pt x="149540" y="406341"/>
                  </a:lnTo>
                  <a:lnTo>
                    <a:pt x="149584" y="406477"/>
                  </a:lnTo>
                  <a:lnTo>
                    <a:pt x="149738" y="406643"/>
                  </a:lnTo>
                  <a:lnTo>
                    <a:pt x="150455" y="407272"/>
                  </a:lnTo>
                  <a:lnTo>
                    <a:pt x="150698" y="407441"/>
                  </a:lnTo>
                  <a:lnTo>
                    <a:pt x="150886" y="407619"/>
                  </a:lnTo>
                  <a:lnTo>
                    <a:pt x="151095" y="407861"/>
                  </a:lnTo>
                  <a:lnTo>
                    <a:pt x="151294" y="408145"/>
                  </a:lnTo>
                  <a:lnTo>
                    <a:pt x="151481" y="408435"/>
                  </a:lnTo>
                  <a:lnTo>
                    <a:pt x="151603" y="408678"/>
                  </a:lnTo>
                  <a:lnTo>
                    <a:pt x="151669" y="408898"/>
                  </a:lnTo>
                  <a:lnTo>
                    <a:pt x="151702" y="409078"/>
                  </a:lnTo>
                  <a:lnTo>
                    <a:pt x="151691" y="409285"/>
                  </a:lnTo>
                  <a:lnTo>
                    <a:pt x="151647" y="409672"/>
                  </a:lnTo>
                  <a:lnTo>
                    <a:pt x="151603" y="409983"/>
                  </a:lnTo>
                  <a:lnTo>
                    <a:pt x="151581" y="410163"/>
                  </a:lnTo>
                  <a:lnTo>
                    <a:pt x="151592" y="410280"/>
                  </a:lnTo>
                  <a:lnTo>
                    <a:pt x="151647" y="410467"/>
                  </a:lnTo>
                  <a:lnTo>
                    <a:pt x="151713" y="410736"/>
                  </a:lnTo>
                  <a:lnTo>
                    <a:pt x="151757" y="410930"/>
                  </a:lnTo>
                  <a:lnTo>
                    <a:pt x="151735" y="411269"/>
                  </a:lnTo>
                  <a:lnTo>
                    <a:pt x="151702" y="411599"/>
                  </a:lnTo>
                  <a:lnTo>
                    <a:pt x="151702" y="411787"/>
                  </a:lnTo>
                  <a:lnTo>
                    <a:pt x="151713" y="411980"/>
                  </a:lnTo>
                  <a:lnTo>
                    <a:pt x="151768" y="412139"/>
                  </a:lnTo>
                  <a:lnTo>
                    <a:pt x="151879" y="412373"/>
                  </a:lnTo>
                  <a:lnTo>
                    <a:pt x="151989" y="412637"/>
                  </a:lnTo>
                  <a:lnTo>
                    <a:pt x="152044" y="412878"/>
                  </a:lnTo>
                  <a:lnTo>
                    <a:pt x="152022" y="413044"/>
                  </a:lnTo>
                  <a:lnTo>
                    <a:pt x="151901" y="413355"/>
                  </a:lnTo>
                  <a:lnTo>
                    <a:pt x="151658" y="413651"/>
                  </a:lnTo>
                  <a:lnTo>
                    <a:pt x="151426" y="413831"/>
                  </a:lnTo>
                  <a:lnTo>
                    <a:pt x="151084" y="414100"/>
                  </a:lnTo>
                  <a:lnTo>
                    <a:pt x="150919" y="414183"/>
                  </a:lnTo>
                  <a:lnTo>
                    <a:pt x="150864" y="414293"/>
                  </a:lnTo>
                  <a:lnTo>
                    <a:pt x="150853" y="414431"/>
                  </a:lnTo>
                  <a:lnTo>
                    <a:pt x="150897" y="414625"/>
                  </a:lnTo>
                  <a:lnTo>
                    <a:pt x="150974" y="414805"/>
                  </a:lnTo>
                  <a:lnTo>
                    <a:pt x="151029" y="414984"/>
                  </a:lnTo>
                  <a:lnTo>
                    <a:pt x="151018" y="415198"/>
                  </a:lnTo>
                  <a:lnTo>
                    <a:pt x="150930" y="415440"/>
                  </a:lnTo>
                  <a:lnTo>
                    <a:pt x="150842" y="415619"/>
                  </a:lnTo>
                  <a:lnTo>
                    <a:pt x="150566" y="415916"/>
                  </a:lnTo>
                  <a:lnTo>
                    <a:pt x="150941" y="415872"/>
                  </a:lnTo>
                  <a:lnTo>
                    <a:pt x="151349" y="415852"/>
                  </a:lnTo>
                  <a:lnTo>
                    <a:pt x="151669" y="415853"/>
                  </a:lnTo>
                  <a:lnTo>
                    <a:pt x="151901" y="415859"/>
                  </a:lnTo>
                  <a:lnTo>
                    <a:pt x="152110" y="415886"/>
                  </a:lnTo>
                  <a:lnTo>
                    <a:pt x="152265" y="415923"/>
                  </a:lnTo>
                  <a:lnTo>
                    <a:pt x="152530" y="415987"/>
                  </a:lnTo>
                  <a:lnTo>
                    <a:pt x="152839" y="416077"/>
                  </a:lnTo>
                  <a:lnTo>
                    <a:pt x="153015" y="416153"/>
                  </a:lnTo>
                  <a:lnTo>
                    <a:pt x="153203" y="416225"/>
                  </a:lnTo>
                  <a:lnTo>
                    <a:pt x="153600" y="416310"/>
                  </a:lnTo>
                  <a:lnTo>
                    <a:pt x="153776" y="416340"/>
                  </a:lnTo>
                  <a:lnTo>
                    <a:pt x="153975" y="416392"/>
                  </a:lnTo>
                  <a:lnTo>
                    <a:pt x="154240" y="416451"/>
                  </a:lnTo>
                  <a:lnTo>
                    <a:pt x="154427" y="416495"/>
                  </a:lnTo>
                  <a:lnTo>
                    <a:pt x="154659" y="416526"/>
                  </a:lnTo>
                  <a:lnTo>
                    <a:pt x="154836" y="416567"/>
                  </a:lnTo>
                  <a:lnTo>
                    <a:pt x="155067" y="416649"/>
                  </a:lnTo>
                  <a:lnTo>
                    <a:pt x="155343" y="416729"/>
                  </a:lnTo>
                  <a:lnTo>
                    <a:pt x="155531" y="416810"/>
                  </a:lnTo>
                  <a:lnTo>
                    <a:pt x="155762" y="416882"/>
                  </a:lnTo>
                  <a:lnTo>
                    <a:pt x="156126" y="416979"/>
                  </a:lnTo>
                  <a:lnTo>
                    <a:pt x="156303" y="417003"/>
                  </a:lnTo>
                  <a:lnTo>
                    <a:pt x="156546" y="417044"/>
                  </a:lnTo>
                  <a:lnTo>
                    <a:pt x="156689" y="417073"/>
                  </a:lnTo>
                  <a:lnTo>
                    <a:pt x="156954" y="417123"/>
                  </a:lnTo>
                  <a:lnTo>
                    <a:pt x="157197" y="417206"/>
                  </a:lnTo>
                  <a:lnTo>
                    <a:pt x="157406" y="417282"/>
                  </a:lnTo>
                  <a:lnTo>
                    <a:pt x="157682" y="417321"/>
                  </a:lnTo>
                  <a:lnTo>
                    <a:pt x="157881" y="417316"/>
                  </a:lnTo>
                  <a:lnTo>
                    <a:pt x="158123" y="417287"/>
                  </a:lnTo>
                  <a:lnTo>
                    <a:pt x="158487" y="417208"/>
                  </a:lnTo>
                  <a:lnTo>
                    <a:pt x="158686" y="417156"/>
                  </a:lnTo>
                  <a:lnTo>
                    <a:pt x="160187" y="421051"/>
                  </a:lnTo>
                  <a:lnTo>
                    <a:pt x="159778" y="421706"/>
                  </a:lnTo>
                  <a:lnTo>
                    <a:pt x="159503" y="422134"/>
                  </a:lnTo>
                  <a:lnTo>
                    <a:pt x="159028" y="422699"/>
                  </a:lnTo>
                  <a:lnTo>
                    <a:pt x="158874" y="422854"/>
                  </a:lnTo>
                  <a:lnTo>
                    <a:pt x="158642" y="422997"/>
                  </a:lnTo>
                  <a:lnTo>
                    <a:pt x="158344" y="423211"/>
                  </a:lnTo>
                  <a:lnTo>
                    <a:pt x="158046" y="423391"/>
                  </a:lnTo>
                  <a:lnTo>
                    <a:pt x="157759" y="423633"/>
                  </a:lnTo>
                  <a:lnTo>
                    <a:pt x="157539" y="423918"/>
                  </a:lnTo>
                  <a:lnTo>
                    <a:pt x="157373" y="424193"/>
                  </a:lnTo>
                  <a:lnTo>
                    <a:pt x="157428" y="424288"/>
                  </a:lnTo>
                  <a:lnTo>
                    <a:pt x="157506" y="424556"/>
                  </a:lnTo>
                  <a:lnTo>
                    <a:pt x="157616" y="424858"/>
                  </a:lnTo>
                  <a:lnTo>
                    <a:pt x="157792" y="425105"/>
                  </a:lnTo>
                  <a:lnTo>
                    <a:pt x="157947" y="425307"/>
                  </a:lnTo>
                  <a:lnTo>
                    <a:pt x="158046" y="425442"/>
                  </a:lnTo>
                  <a:lnTo>
                    <a:pt x="158156" y="425659"/>
                  </a:lnTo>
                  <a:lnTo>
                    <a:pt x="158223" y="425916"/>
                  </a:lnTo>
                  <a:lnTo>
                    <a:pt x="158311" y="426595"/>
                  </a:lnTo>
                  <a:lnTo>
                    <a:pt x="158344" y="426980"/>
                  </a:lnTo>
                  <a:lnTo>
                    <a:pt x="158487" y="427720"/>
                  </a:lnTo>
                  <a:lnTo>
                    <a:pt x="158587" y="428105"/>
                  </a:lnTo>
                  <a:lnTo>
                    <a:pt x="158598" y="428440"/>
                  </a:lnTo>
                  <a:lnTo>
                    <a:pt x="158664" y="428786"/>
                  </a:lnTo>
                  <a:lnTo>
                    <a:pt x="158741" y="429018"/>
                  </a:lnTo>
                  <a:lnTo>
                    <a:pt x="158112" y="430139"/>
                  </a:lnTo>
                  <a:lnTo>
                    <a:pt x="157682" y="431829"/>
                  </a:lnTo>
                  <a:lnTo>
                    <a:pt x="157925" y="432208"/>
                  </a:lnTo>
                  <a:lnTo>
                    <a:pt x="157969" y="432359"/>
                  </a:lnTo>
                  <a:lnTo>
                    <a:pt x="157991" y="432675"/>
                  </a:lnTo>
                  <a:lnTo>
                    <a:pt x="158024" y="432861"/>
                  </a:lnTo>
                  <a:lnTo>
                    <a:pt x="158333" y="433819"/>
                  </a:lnTo>
                  <a:lnTo>
                    <a:pt x="161135" y="439332"/>
                  </a:lnTo>
                  <a:lnTo>
                    <a:pt x="161345" y="439635"/>
                  </a:lnTo>
                  <a:lnTo>
                    <a:pt x="161224" y="440257"/>
                  </a:lnTo>
                  <a:lnTo>
                    <a:pt x="161301" y="440608"/>
                  </a:lnTo>
                  <a:lnTo>
                    <a:pt x="161433" y="441224"/>
                  </a:lnTo>
                  <a:lnTo>
                    <a:pt x="161444" y="441433"/>
                  </a:lnTo>
                  <a:lnTo>
                    <a:pt x="161533" y="441762"/>
                  </a:lnTo>
                  <a:lnTo>
                    <a:pt x="161676" y="442153"/>
                  </a:lnTo>
                  <a:lnTo>
                    <a:pt x="161720" y="442403"/>
                  </a:lnTo>
                  <a:lnTo>
                    <a:pt x="161742" y="442535"/>
                  </a:lnTo>
                  <a:lnTo>
                    <a:pt x="161698" y="442900"/>
                  </a:lnTo>
                  <a:lnTo>
                    <a:pt x="161610" y="443270"/>
                  </a:lnTo>
                  <a:lnTo>
                    <a:pt x="161533" y="443568"/>
                  </a:lnTo>
                  <a:lnTo>
                    <a:pt x="161510" y="443835"/>
                  </a:lnTo>
                  <a:lnTo>
                    <a:pt x="161477" y="444088"/>
                  </a:lnTo>
                  <a:lnTo>
                    <a:pt x="161444" y="444394"/>
                  </a:lnTo>
                  <a:lnTo>
                    <a:pt x="161389" y="444697"/>
                  </a:lnTo>
                  <a:lnTo>
                    <a:pt x="161367" y="445018"/>
                  </a:lnTo>
                  <a:lnTo>
                    <a:pt x="161367" y="445350"/>
                  </a:lnTo>
                  <a:lnTo>
                    <a:pt x="161367" y="445473"/>
                  </a:lnTo>
                  <a:lnTo>
                    <a:pt x="161400" y="445656"/>
                  </a:lnTo>
                  <a:lnTo>
                    <a:pt x="161477" y="445888"/>
                  </a:lnTo>
                  <a:lnTo>
                    <a:pt x="161588" y="446208"/>
                  </a:lnTo>
                  <a:lnTo>
                    <a:pt x="161665" y="446473"/>
                  </a:lnTo>
                  <a:lnTo>
                    <a:pt x="161665" y="446591"/>
                  </a:lnTo>
                  <a:lnTo>
                    <a:pt x="161632" y="446861"/>
                  </a:lnTo>
                  <a:lnTo>
                    <a:pt x="161599" y="447085"/>
                  </a:lnTo>
                  <a:lnTo>
                    <a:pt x="161422" y="447706"/>
                  </a:lnTo>
                  <a:lnTo>
                    <a:pt x="161334" y="448079"/>
                  </a:lnTo>
                  <a:lnTo>
                    <a:pt x="161290" y="448419"/>
                  </a:lnTo>
                  <a:lnTo>
                    <a:pt x="161268" y="448605"/>
                  </a:lnTo>
                  <a:lnTo>
                    <a:pt x="161257" y="448893"/>
                  </a:lnTo>
                  <a:lnTo>
                    <a:pt x="161279" y="449214"/>
                  </a:lnTo>
                  <a:lnTo>
                    <a:pt x="161345" y="449693"/>
                  </a:lnTo>
                  <a:lnTo>
                    <a:pt x="161367" y="449977"/>
                  </a:lnTo>
                  <a:lnTo>
                    <a:pt x="161367" y="450295"/>
                  </a:lnTo>
                  <a:lnTo>
                    <a:pt x="161345" y="450680"/>
                  </a:lnTo>
                  <a:lnTo>
                    <a:pt x="161323" y="451004"/>
                  </a:lnTo>
                  <a:lnTo>
                    <a:pt x="161312" y="451109"/>
                  </a:lnTo>
                  <a:lnTo>
                    <a:pt x="161323" y="451218"/>
                  </a:lnTo>
                  <a:lnTo>
                    <a:pt x="161345" y="451377"/>
                  </a:lnTo>
                  <a:lnTo>
                    <a:pt x="161555" y="451747"/>
                  </a:lnTo>
                  <a:lnTo>
                    <a:pt x="161632" y="452074"/>
                  </a:lnTo>
                  <a:lnTo>
                    <a:pt x="161665" y="452212"/>
                  </a:lnTo>
                  <a:lnTo>
                    <a:pt x="161808" y="452678"/>
                  </a:lnTo>
                  <a:lnTo>
                    <a:pt x="161963" y="453128"/>
                  </a:lnTo>
                  <a:lnTo>
                    <a:pt x="162040" y="453576"/>
                  </a:lnTo>
                  <a:lnTo>
                    <a:pt x="162194" y="454017"/>
                  </a:lnTo>
                  <a:lnTo>
                    <a:pt x="162371" y="454479"/>
                  </a:lnTo>
                  <a:lnTo>
                    <a:pt x="162470" y="454911"/>
                  </a:lnTo>
                  <a:lnTo>
                    <a:pt x="162515" y="455118"/>
                  </a:lnTo>
                  <a:lnTo>
                    <a:pt x="163596" y="454643"/>
                  </a:lnTo>
                  <a:lnTo>
                    <a:pt x="165350" y="453802"/>
                  </a:lnTo>
                  <a:lnTo>
                    <a:pt x="166034" y="453479"/>
                  </a:lnTo>
                  <a:lnTo>
                    <a:pt x="166542" y="453368"/>
                  </a:lnTo>
                  <a:lnTo>
                    <a:pt x="166839" y="453339"/>
                  </a:lnTo>
                  <a:lnTo>
                    <a:pt x="167523" y="453339"/>
                  </a:lnTo>
                  <a:lnTo>
                    <a:pt x="167965" y="453423"/>
                  </a:lnTo>
                  <a:lnTo>
                    <a:pt x="168274" y="453451"/>
                  </a:lnTo>
                  <a:lnTo>
                    <a:pt x="168594" y="453451"/>
                  </a:lnTo>
                  <a:lnTo>
                    <a:pt x="169002" y="453325"/>
                  </a:lnTo>
                  <a:lnTo>
                    <a:pt x="169686" y="453101"/>
                  </a:lnTo>
                  <a:lnTo>
                    <a:pt x="169840" y="453034"/>
                  </a:lnTo>
                  <a:lnTo>
                    <a:pt x="169885" y="453016"/>
                  </a:lnTo>
                  <a:lnTo>
                    <a:pt x="171341" y="452400"/>
                  </a:lnTo>
                  <a:lnTo>
                    <a:pt x="171661" y="452300"/>
                  </a:lnTo>
                  <a:lnTo>
                    <a:pt x="171837" y="452242"/>
                  </a:lnTo>
                  <a:lnTo>
                    <a:pt x="172224" y="452120"/>
                  </a:lnTo>
                  <a:lnTo>
                    <a:pt x="172819" y="451882"/>
                  </a:lnTo>
                  <a:lnTo>
                    <a:pt x="173514" y="451517"/>
                  </a:lnTo>
                  <a:lnTo>
                    <a:pt x="174077" y="451237"/>
                  </a:lnTo>
                  <a:lnTo>
                    <a:pt x="174496" y="451041"/>
                  </a:lnTo>
                  <a:lnTo>
                    <a:pt x="174739" y="450788"/>
                  </a:lnTo>
                  <a:lnTo>
                    <a:pt x="174783" y="450522"/>
                  </a:lnTo>
                  <a:lnTo>
                    <a:pt x="174849" y="450270"/>
                  </a:lnTo>
                  <a:lnTo>
                    <a:pt x="174993" y="450074"/>
                  </a:lnTo>
                  <a:lnTo>
                    <a:pt x="175180" y="449779"/>
                  </a:lnTo>
                  <a:lnTo>
                    <a:pt x="175368" y="449583"/>
                  </a:lnTo>
                  <a:lnTo>
                    <a:pt x="175456" y="449456"/>
                  </a:lnTo>
                  <a:lnTo>
                    <a:pt x="175589" y="449372"/>
                  </a:lnTo>
                  <a:lnTo>
                    <a:pt x="175677" y="449443"/>
                  </a:lnTo>
                  <a:lnTo>
                    <a:pt x="175820" y="449583"/>
                  </a:lnTo>
                  <a:lnTo>
                    <a:pt x="175898" y="449667"/>
                  </a:lnTo>
                  <a:lnTo>
                    <a:pt x="176008" y="449709"/>
                  </a:lnTo>
                  <a:lnTo>
                    <a:pt x="176184" y="449652"/>
                  </a:lnTo>
                  <a:lnTo>
                    <a:pt x="176394" y="449485"/>
                  </a:lnTo>
                  <a:lnTo>
                    <a:pt x="176659" y="449261"/>
                  </a:lnTo>
                  <a:lnTo>
                    <a:pt x="176824" y="449149"/>
                  </a:lnTo>
                  <a:lnTo>
                    <a:pt x="177133" y="448980"/>
                  </a:lnTo>
                  <a:lnTo>
                    <a:pt x="177177" y="448980"/>
                  </a:lnTo>
                  <a:lnTo>
                    <a:pt x="177641" y="448975"/>
                  </a:lnTo>
                  <a:lnTo>
                    <a:pt x="178832" y="449385"/>
                  </a:lnTo>
                  <a:lnTo>
                    <a:pt x="180322" y="449891"/>
                  </a:lnTo>
                  <a:lnTo>
                    <a:pt x="181260" y="450199"/>
                  </a:lnTo>
                  <a:lnTo>
                    <a:pt x="181911" y="450361"/>
                  </a:lnTo>
                  <a:lnTo>
                    <a:pt x="182473" y="450410"/>
                  </a:lnTo>
                  <a:lnTo>
                    <a:pt x="183036" y="450487"/>
                  </a:lnTo>
                  <a:lnTo>
                    <a:pt x="183676" y="450536"/>
                  </a:lnTo>
                  <a:lnTo>
                    <a:pt x="183786" y="450526"/>
                  </a:lnTo>
                  <a:lnTo>
                    <a:pt x="184261" y="450479"/>
                  </a:lnTo>
                  <a:lnTo>
                    <a:pt x="184459" y="450425"/>
                  </a:lnTo>
                  <a:lnTo>
                    <a:pt x="184492" y="450418"/>
                  </a:lnTo>
                  <a:lnTo>
                    <a:pt x="184834" y="450325"/>
                  </a:lnTo>
                  <a:lnTo>
                    <a:pt x="185496" y="450199"/>
                  </a:lnTo>
                  <a:lnTo>
                    <a:pt x="186291" y="450157"/>
                  </a:lnTo>
                  <a:lnTo>
                    <a:pt x="186566" y="450389"/>
                  </a:lnTo>
                  <a:lnTo>
                    <a:pt x="186754" y="450439"/>
                  </a:lnTo>
                  <a:lnTo>
                    <a:pt x="187096" y="450389"/>
                  </a:lnTo>
                  <a:lnTo>
                    <a:pt x="187626" y="450259"/>
                  </a:lnTo>
                  <a:lnTo>
                    <a:pt x="187913" y="450095"/>
                  </a:lnTo>
                  <a:lnTo>
                    <a:pt x="188343" y="450012"/>
                  </a:lnTo>
                  <a:lnTo>
                    <a:pt x="188553" y="450028"/>
                  </a:lnTo>
                  <a:lnTo>
                    <a:pt x="188674" y="450209"/>
                  </a:lnTo>
                  <a:lnTo>
                    <a:pt x="188674" y="450614"/>
                  </a:lnTo>
                  <a:lnTo>
                    <a:pt x="188608" y="450898"/>
                  </a:lnTo>
                  <a:lnTo>
                    <a:pt x="188541" y="451224"/>
                  </a:lnTo>
                  <a:lnTo>
                    <a:pt x="188332" y="451753"/>
                  </a:lnTo>
                  <a:lnTo>
                    <a:pt x="188299" y="452094"/>
                  </a:lnTo>
                  <a:lnTo>
                    <a:pt x="188376" y="452306"/>
                  </a:lnTo>
                  <a:lnTo>
                    <a:pt x="188321" y="452872"/>
                  </a:lnTo>
                  <a:lnTo>
                    <a:pt x="188354" y="453013"/>
                  </a:lnTo>
                  <a:lnTo>
                    <a:pt x="188376" y="453088"/>
                  </a:lnTo>
                  <a:lnTo>
                    <a:pt x="188431" y="453256"/>
                  </a:lnTo>
                  <a:lnTo>
                    <a:pt x="188497" y="453377"/>
                  </a:lnTo>
                  <a:lnTo>
                    <a:pt x="188553" y="453466"/>
                  </a:lnTo>
                  <a:lnTo>
                    <a:pt x="188663" y="453603"/>
                  </a:lnTo>
                  <a:lnTo>
                    <a:pt x="188861" y="453771"/>
                  </a:lnTo>
                  <a:lnTo>
                    <a:pt x="188939" y="454167"/>
                  </a:lnTo>
                  <a:lnTo>
                    <a:pt x="188939" y="454814"/>
                  </a:lnTo>
                  <a:lnTo>
                    <a:pt x="188950" y="455141"/>
                  </a:lnTo>
                  <a:lnTo>
                    <a:pt x="188961" y="455453"/>
                  </a:lnTo>
                  <a:lnTo>
                    <a:pt x="189082" y="455746"/>
                  </a:lnTo>
                  <a:lnTo>
                    <a:pt x="189192" y="455876"/>
                  </a:lnTo>
                  <a:lnTo>
                    <a:pt x="189226" y="456077"/>
                  </a:lnTo>
                  <a:lnTo>
                    <a:pt x="189314" y="456529"/>
                  </a:lnTo>
                  <a:lnTo>
                    <a:pt x="189391" y="456993"/>
                  </a:lnTo>
                  <a:lnTo>
                    <a:pt x="189347" y="457260"/>
                  </a:lnTo>
                  <a:lnTo>
                    <a:pt x="189336" y="457602"/>
                  </a:lnTo>
                  <a:lnTo>
                    <a:pt x="189380" y="457993"/>
                  </a:lnTo>
                  <a:lnTo>
                    <a:pt x="189391" y="458067"/>
                  </a:lnTo>
                  <a:lnTo>
                    <a:pt x="189512" y="458582"/>
                  </a:lnTo>
                  <a:lnTo>
                    <a:pt x="189634" y="459020"/>
                  </a:lnTo>
                  <a:lnTo>
                    <a:pt x="189733" y="459356"/>
                  </a:lnTo>
                  <a:lnTo>
                    <a:pt x="189876" y="459740"/>
                  </a:lnTo>
                  <a:lnTo>
                    <a:pt x="189954" y="459894"/>
                  </a:lnTo>
                  <a:lnTo>
                    <a:pt x="189954" y="460090"/>
                  </a:lnTo>
                  <a:lnTo>
                    <a:pt x="189932" y="460566"/>
                  </a:lnTo>
                  <a:lnTo>
                    <a:pt x="189932" y="460861"/>
                  </a:lnTo>
                  <a:lnTo>
                    <a:pt x="189921" y="461204"/>
                  </a:lnTo>
                  <a:lnTo>
                    <a:pt x="189921" y="461483"/>
                  </a:lnTo>
                  <a:lnTo>
                    <a:pt x="190075" y="462148"/>
                  </a:lnTo>
                  <a:lnTo>
                    <a:pt x="190086" y="462192"/>
                  </a:lnTo>
                  <a:lnTo>
                    <a:pt x="190185" y="462522"/>
                  </a:lnTo>
                  <a:lnTo>
                    <a:pt x="190207" y="462623"/>
                  </a:lnTo>
                  <a:lnTo>
                    <a:pt x="190351" y="462883"/>
                  </a:lnTo>
                  <a:lnTo>
                    <a:pt x="190494" y="463258"/>
                  </a:lnTo>
                  <a:lnTo>
                    <a:pt x="190527" y="463400"/>
                  </a:lnTo>
                  <a:lnTo>
                    <a:pt x="190560" y="463750"/>
                  </a:lnTo>
                  <a:lnTo>
                    <a:pt x="190682" y="464489"/>
                  </a:lnTo>
                  <a:lnTo>
                    <a:pt x="190781" y="464929"/>
                  </a:lnTo>
                  <a:lnTo>
                    <a:pt x="190858" y="465399"/>
                  </a:lnTo>
                  <a:lnTo>
                    <a:pt x="191046" y="465778"/>
                  </a:lnTo>
                  <a:lnTo>
                    <a:pt x="191344" y="466125"/>
                  </a:lnTo>
                  <a:lnTo>
                    <a:pt x="191520" y="466212"/>
                  </a:lnTo>
                  <a:lnTo>
                    <a:pt x="191840" y="466783"/>
                  </a:lnTo>
                  <a:lnTo>
                    <a:pt x="192028" y="467068"/>
                  </a:lnTo>
                  <a:lnTo>
                    <a:pt x="192249" y="467721"/>
                  </a:lnTo>
                  <a:lnTo>
                    <a:pt x="192436" y="468209"/>
                  </a:lnTo>
                  <a:lnTo>
                    <a:pt x="192502" y="468478"/>
                  </a:lnTo>
                  <a:lnTo>
                    <a:pt x="192690" y="468814"/>
                  </a:lnTo>
                  <a:lnTo>
                    <a:pt x="192844" y="468853"/>
                  </a:lnTo>
                  <a:lnTo>
                    <a:pt x="192867" y="468858"/>
                  </a:lnTo>
                  <a:lnTo>
                    <a:pt x="193208" y="468732"/>
                  </a:lnTo>
                  <a:lnTo>
                    <a:pt x="193429" y="468651"/>
                  </a:lnTo>
                  <a:lnTo>
                    <a:pt x="193749" y="468401"/>
                  </a:lnTo>
                  <a:lnTo>
                    <a:pt x="194201" y="468346"/>
                  </a:lnTo>
                  <a:lnTo>
                    <a:pt x="194422" y="468296"/>
                  </a:lnTo>
                  <a:lnTo>
                    <a:pt x="194698" y="468344"/>
                  </a:lnTo>
                  <a:lnTo>
                    <a:pt x="194808" y="468387"/>
                  </a:lnTo>
                  <a:lnTo>
                    <a:pt x="194908" y="468474"/>
                  </a:lnTo>
                  <a:lnTo>
                    <a:pt x="195150" y="468605"/>
                  </a:lnTo>
                  <a:lnTo>
                    <a:pt x="195371" y="468803"/>
                  </a:lnTo>
                  <a:lnTo>
                    <a:pt x="195404" y="468872"/>
                  </a:lnTo>
                  <a:lnTo>
                    <a:pt x="195470" y="468987"/>
                  </a:lnTo>
                  <a:lnTo>
                    <a:pt x="195481" y="469022"/>
                  </a:lnTo>
                  <a:lnTo>
                    <a:pt x="195558" y="469262"/>
                  </a:lnTo>
                  <a:lnTo>
                    <a:pt x="195614" y="469380"/>
                  </a:lnTo>
                  <a:lnTo>
                    <a:pt x="195713" y="469506"/>
                  </a:lnTo>
                  <a:lnTo>
                    <a:pt x="195834" y="469659"/>
                  </a:lnTo>
                  <a:lnTo>
                    <a:pt x="196055" y="469943"/>
                  </a:lnTo>
                  <a:lnTo>
                    <a:pt x="196165" y="470302"/>
                  </a:lnTo>
                  <a:lnTo>
                    <a:pt x="196243" y="470692"/>
                  </a:lnTo>
                  <a:lnTo>
                    <a:pt x="196364" y="471134"/>
                  </a:lnTo>
                  <a:lnTo>
                    <a:pt x="196474" y="471530"/>
                  </a:lnTo>
                  <a:lnTo>
                    <a:pt x="196607" y="471551"/>
                  </a:lnTo>
                  <a:lnTo>
                    <a:pt x="196728" y="471478"/>
                  </a:lnTo>
                  <a:lnTo>
                    <a:pt x="196893" y="471436"/>
                  </a:lnTo>
                  <a:lnTo>
                    <a:pt x="197059" y="471394"/>
                  </a:lnTo>
                  <a:lnTo>
                    <a:pt x="197103" y="471379"/>
                  </a:lnTo>
                  <a:lnTo>
                    <a:pt x="197324" y="471289"/>
                  </a:lnTo>
                  <a:lnTo>
                    <a:pt x="197456" y="471268"/>
                  </a:lnTo>
                  <a:lnTo>
                    <a:pt x="197611" y="471323"/>
                  </a:lnTo>
                  <a:lnTo>
                    <a:pt x="197622" y="471331"/>
                  </a:lnTo>
                  <a:lnTo>
                    <a:pt x="197831" y="471383"/>
                  </a:lnTo>
                  <a:lnTo>
                    <a:pt x="198129" y="471403"/>
                  </a:lnTo>
                  <a:lnTo>
                    <a:pt x="198140" y="471404"/>
                  </a:lnTo>
                  <a:lnTo>
                    <a:pt x="198173" y="471427"/>
                  </a:lnTo>
                  <a:lnTo>
                    <a:pt x="198306" y="471520"/>
                  </a:lnTo>
                  <a:lnTo>
                    <a:pt x="198438" y="471592"/>
                  </a:lnTo>
                  <a:lnTo>
                    <a:pt x="198549" y="471592"/>
                  </a:lnTo>
                  <a:lnTo>
                    <a:pt x="198681" y="471551"/>
                  </a:lnTo>
                  <a:lnTo>
                    <a:pt x="198835" y="471541"/>
                  </a:lnTo>
                  <a:lnTo>
                    <a:pt x="198979" y="471541"/>
                  </a:lnTo>
                  <a:lnTo>
                    <a:pt x="199111" y="471583"/>
                  </a:lnTo>
                  <a:lnTo>
                    <a:pt x="199221" y="471687"/>
                  </a:lnTo>
                  <a:lnTo>
                    <a:pt x="199288" y="471834"/>
                  </a:lnTo>
                  <a:lnTo>
                    <a:pt x="199398" y="472063"/>
                  </a:lnTo>
                  <a:lnTo>
                    <a:pt x="199486" y="472221"/>
                  </a:lnTo>
                  <a:lnTo>
                    <a:pt x="199608" y="472430"/>
                  </a:lnTo>
                  <a:lnTo>
                    <a:pt x="199762" y="472597"/>
                  </a:lnTo>
                  <a:lnTo>
                    <a:pt x="199883" y="472723"/>
                  </a:lnTo>
                  <a:lnTo>
                    <a:pt x="200005" y="472806"/>
                  </a:lnTo>
                  <a:lnTo>
                    <a:pt x="200259" y="472943"/>
                  </a:lnTo>
                  <a:lnTo>
                    <a:pt x="200424" y="473068"/>
                  </a:lnTo>
                  <a:lnTo>
                    <a:pt x="200590" y="473225"/>
                  </a:lnTo>
                  <a:lnTo>
                    <a:pt x="200843" y="473404"/>
                  </a:lnTo>
                  <a:lnTo>
                    <a:pt x="201064" y="473518"/>
                  </a:lnTo>
                  <a:lnTo>
                    <a:pt x="201185" y="473570"/>
                  </a:lnTo>
                  <a:lnTo>
                    <a:pt x="201351" y="473602"/>
                  </a:lnTo>
                  <a:lnTo>
                    <a:pt x="201494" y="473633"/>
                  </a:lnTo>
                  <a:lnTo>
                    <a:pt x="201627" y="473644"/>
                  </a:lnTo>
                  <a:lnTo>
                    <a:pt x="201715" y="473686"/>
                  </a:lnTo>
                  <a:lnTo>
                    <a:pt x="201792" y="473749"/>
                  </a:lnTo>
                  <a:lnTo>
                    <a:pt x="201903" y="473833"/>
                  </a:lnTo>
                  <a:lnTo>
                    <a:pt x="202222" y="473969"/>
                  </a:lnTo>
                  <a:lnTo>
                    <a:pt x="202520" y="474146"/>
                  </a:lnTo>
                  <a:lnTo>
                    <a:pt x="202719" y="474335"/>
                  </a:lnTo>
                  <a:lnTo>
                    <a:pt x="202851" y="474460"/>
                  </a:lnTo>
                  <a:lnTo>
                    <a:pt x="203017" y="474575"/>
                  </a:lnTo>
                  <a:lnTo>
                    <a:pt x="203249" y="474712"/>
                  </a:lnTo>
                  <a:lnTo>
                    <a:pt x="203524" y="474837"/>
                  </a:lnTo>
                  <a:lnTo>
                    <a:pt x="203690" y="474900"/>
                  </a:lnTo>
                  <a:lnTo>
                    <a:pt x="203844" y="474889"/>
                  </a:lnTo>
                  <a:lnTo>
                    <a:pt x="203999" y="474858"/>
                  </a:lnTo>
                  <a:lnTo>
                    <a:pt x="204109" y="474858"/>
                  </a:lnTo>
                  <a:lnTo>
                    <a:pt x="204264" y="474900"/>
                  </a:lnTo>
                  <a:lnTo>
                    <a:pt x="204396" y="475046"/>
                  </a:lnTo>
                  <a:lnTo>
                    <a:pt x="204617" y="475287"/>
                  </a:lnTo>
                  <a:lnTo>
                    <a:pt x="204771" y="475454"/>
                  </a:lnTo>
                  <a:lnTo>
                    <a:pt x="204870" y="475668"/>
                  </a:lnTo>
                  <a:lnTo>
                    <a:pt x="204970" y="476039"/>
                  </a:lnTo>
                  <a:lnTo>
                    <a:pt x="204959" y="476198"/>
                  </a:lnTo>
                  <a:lnTo>
                    <a:pt x="205080" y="476545"/>
                  </a:lnTo>
                  <a:lnTo>
                    <a:pt x="205113" y="476738"/>
                  </a:lnTo>
                  <a:lnTo>
                    <a:pt x="205201" y="476930"/>
                  </a:lnTo>
                  <a:lnTo>
                    <a:pt x="205268" y="477160"/>
                  </a:lnTo>
                  <a:lnTo>
                    <a:pt x="205268" y="477418"/>
                  </a:lnTo>
                  <a:lnTo>
                    <a:pt x="205279" y="477699"/>
                  </a:lnTo>
                  <a:lnTo>
                    <a:pt x="205234" y="477952"/>
                  </a:lnTo>
                  <a:lnTo>
                    <a:pt x="205102" y="478154"/>
                  </a:lnTo>
                  <a:lnTo>
                    <a:pt x="205113" y="478312"/>
                  </a:lnTo>
                  <a:lnTo>
                    <a:pt x="205201" y="478395"/>
                  </a:lnTo>
                  <a:lnTo>
                    <a:pt x="205323" y="478437"/>
                  </a:lnTo>
                  <a:lnTo>
                    <a:pt x="205521" y="478437"/>
                  </a:lnTo>
                  <a:lnTo>
                    <a:pt x="205687" y="478479"/>
                  </a:lnTo>
                  <a:lnTo>
                    <a:pt x="205974" y="478552"/>
                  </a:lnTo>
                  <a:lnTo>
                    <a:pt x="206095" y="478573"/>
                  </a:lnTo>
                  <a:lnTo>
                    <a:pt x="206194" y="478542"/>
                  </a:lnTo>
                  <a:lnTo>
                    <a:pt x="206283" y="478447"/>
                  </a:lnTo>
                  <a:lnTo>
                    <a:pt x="206591" y="478239"/>
                  </a:lnTo>
                  <a:lnTo>
                    <a:pt x="206945" y="478080"/>
                  </a:lnTo>
                  <a:lnTo>
                    <a:pt x="207011" y="478005"/>
                  </a:lnTo>
                  <a:lnTo>
                    <a:pt x="207209" y="477792"/>
                  </a:lnTo>
                  <a:lnTo>
                    <a:pt x="207496" y="477511"/>
                  </a:lnTo>
                  <a:lnTo>
                    <a:pt x="207816" y="477202"/>
                  </a:lnTo>
                  <a:lnTo>
                    <a:pt x="208379" y="476621"/>
                  </a:lnTo>
                  <a:lnTo>
                    <a:pt x="208533" y="476461"/>
                  </a:lnTo>
                  <a:lnTo>
                    <a:pt x="208909" y="476069"/>
                  </a:lnTo>
                  <a:lnTo>
                    <a:pt x="209195" y="475872"/>
                  </a:lnTo>
                  <a:lnTo>
                    <a:pt x="209372" y="475753"/>
                  </a:lnTo>
                  <a:lnTo>
                    <a:pt x="209802" y="475459"/>
                  </a:lnTo>
                  <a:lnTo>
                    <a:pt x="209802" y="475459"/>
                  </a:lnTo>
                  <a:lnTo>
                    <a:pt x="210221" y="475063"/>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 name="Google Shape;452;p56"/>
            <p:cNvSpPr/>
            <p:nvPr/>
          </p:nvSpPr>
          <p:spPr>
            <a:xfrm rot="10800000" flipH="1">
              <a:off x="4235242" y="3751661"/>
              <a:ext cx="671173" cy="859778"/>
            </a:xfrm>
            <a:custGeom>
              <a:avLst/>
              <a:gdLst/>
              <a:ahLst/>
              <a:cxnLst/>
              <a:rect l="l" t="t" r="r" b="b"/>
              <a:pathLst>
                <a:path w="671173" h="859778" extrusionOk="0">
                  <a:moveTo>
                    <a:pt x="307732" y="239169"/>
                  </a:moveTo>
                  <a:lnTo>
                    <a:pt x="307732" y="239163"/>
                  </a:lnTo>
                  <a:lnTo>
                    <a:pt x="307732" y="239154"/>
                  </a:lnTo>
                  <a:lnTo>
                    <a:pt x="307732" y="239151"/>
                  </a:lnTo>
                  <a:lnTo>
                    <a:pt x="307743" y="239154"/>
                  </a:lnTo>
                  <a:lnTo>
                    <a:pt x="307754" y="239142"/>
                  </a:lnTo>
                  <a:lnTo>
                    <a:pt x="307765" y="239125"/>
                  </a:lnTo>
                  <a:lnTo>
                    <a:pt x="307754" y="239113"/>
                  </a:lnTo>
                  <a:lnTo>
                    <a:pt x="307654" y="239083"/>
                  </a:lnTo>
                  <a:lnTo>
                    <a:pt x="307632" y="239108"/>
                  </a:lnTo>
                  <a:lnTo>
                    <a:pt x="307665" y="239132"/>
                  </a:lnTo>
                  <a:lnTo>
                    <a:pt x="307654" y="239139"/>
                  </a:lnTo>
                  <a:lnTo>
                    <a:pt x="307654" y="239140"/>
                  </a:lnTo>
                  <a:lnTo>
                    <a:pt x="307665" y="239147"/>
                  </a:lnTo>
                  <a:lnTo>
                    <a:pt x="307676" y="239145"/>
                  </a:lnTo>
                  <a:lnTo>
                    <a:pt x="307676" y="239139"/>
                  </a:lnTo>
                  <a:lnTo>
                    <a:pt x="307687" y="239142"/>
                  </a:lnTo>
                  <a:lnTo>
                    <a:pt x="307721" y="239147"/>
                  </a:lnTo>
                  <a:lnTo>
                    <a:pt x="307721" y="239156"/>
                  </a:lnTo>
                  <a:lnTo>
                    <a:pt x="307710" y="239166"/>
                  </a:lnTo>
                  <a:lnTo>
                    <a:pt x="307710" y="239169"/>
                  </a:lnTo>
                  <a:lnTo>
                    <a:pt x="307721" y="239169"/>
                  </a:lnTo>
                  <a:lnTo>
                    <a:pt x="307732" y="239169"/>
                  </a:lnTo>
                  <a:close/>
                  <a:moveTo>
                    <a:pt x="307180" y="240688"/>
                  </a:moveTo>
                  <a:lnTo>
                    <a:pt x="307213" y="240669"/>
                  </a:lnTo>
                  <a:lnTo>
                    <a:pt x="307213" y="240666"/>
                  </a:lnTo>
                  <a:lnTo>
                    <a:pt x="307224" y="240625"/>
                  </a:lnTo>
                  <a:lnTo>
                    <a:pt x="307224" y="240622"/>
                  </a:lnTo>
                  <a:lnTo>
                    <a:pt x="307235" y="240601"/>
                  </a:lnTo>
                  <a:lnTo>
                    <a:pt x="307235" y="240585"/>
                  </a:lnTo>
                  <a:lnTo>
                    <a:pt x="307235" y="240582"/>
                  </a:lnTo>
                  <a:lnTo>
                    <a:pt x="307235" y="240576"/>
                  </a:lnTo>
                  <a:lnTo>
                    <a:pt x="307202" y="240507"/>
                  </a:lnTo>
                  <a:lnTo>
                    <a:pt x="307202" y="240504"/>
                  </a:lnTo>
                  <a:lnTo>
                    <a:pt x="307169" y="240408"/>
                  </a:lnTo>
                  <a:lnTo>
                    <a:pt x="307125" y="240328"/>
                  </a:lnTo>
                  <a:lnTo>
                    <a:pt x="307114" y="240314"/>
                  </a:lnTo>
                  <a:lnTo>
                    <a:pt x="307092" y="240268"/>
                  </a:lnTo>
                  <a:lnTo>
                    <a:pt x="307092" y="240240"/>
                  </a:lnTo>
                  <a:lnTo>
                    <a:pt x="307125" y="240217"/>
                  </a:lnTo>
                  <a:lnTo>
                    <a:pt x="307158" y="240198"/>
                  </a:lnTo>
                  <a:lnTo>
                    <a:pt x="307246" y="240179"/>
                  </a:lnTo>
                  <a:lnTo>
                    <a:pt x="307246" y="240179"/>
                  </a:lnTo>
                  <a:lnTo>
                    <a:pt x="307290" y="240178"/>
                  </a:lnTo>
                  <a:lnTo>
                    <a:pt x="307301" y="240178"/>
                  </a:lnTo>
                  <a:lnTo>
                    <a:pt x="307301" y="240178"/>
                  </a:lnTo>
                  <a:lnTo>
                    <a:pt x="307323" y="240179"/>
                  </a:lnTo>
                  <a:lnTo>
                    <a:pt x="307323" y="240180"/>
                  </a:lnTo>
                  <a:lnTo>
                    <a:pt x="307334" y="240180"/>
                  </a:lnTo>
                  <a:lnTo>
                    <a:pt x="307356" y="240186"/>
                  </a:lnTo>
                  <a:lnTo>
                    <a:pt x="307356" y="240186"/>
                  </a:lnTo>
                  <a:lnTo>
                    <a:pt x="307356" y="240187"/>
                  </a:lnTo>
                  <a:lnTo>
                    <a:pt x="307356" y="240188"/>
                  </a:lnTo>
                  <a:lnTo>
                    <a:pt x="307379" y="240194"/>
                  </a:lnTo>
                  <a:lnTo>
                    <a:pt x="307379" y="240195"/>
                  </a:lnTo>
                  <a:lnTo>
                    <a:pt x="307389" y="240196"/>
                  </a:lnTo>
                  <a:lnTo>
                    <a:pt x="307401" y="240201"/>
                  </a:lnTo>
                  <a:lnTo>
                    <a:pt x="307412" y="240203"/>
                  </a:lnTo>
                  <a:lnTo>
                    <a:pt x="307434" y="240215"/>
                  </a:lnTo>
                  <a:lnTo>
                    <a:pt x="307434" y="240218"/>
                  </a:lnTo>
                  <a:lnTo>
                    <a:pt x="307434" y="240218"/>
                  </a:lnTo>
                  <a:lnTo>
                    <a:pt x="307456" y="240227"/>
                  </a:lnTo>
                  <a:lnTo>
                    <a:pt x="307456" y="240227"/>
                  </a:lnTo>
                  <a:lnTo>
                    <a:pt x="307456" y="240228"/>
                  </a:lnTo>
                  <a:lnTo>
                    <a:pt x="307456" y="240228"/>
                  </a:lnTo>
                  <a:lnTo>
                    <a:pt x="307467" y="240229"/>
                  </a:lnTo>
                  <a:lnTo>
                    <a:pt x="307467" y="240230"/>
                  </a:lnTo>
                  <a:lnTo>
                    <a:pt x="307467" y="240207"/>
                  </a:lnTo>
                  <a:lnTo>
                    <a:pt x="307467" y="240205"/>
                  </a:lnTo>
                  <a:lnTo>
                    <a:pt x="307467" y="240200"/>
                  </a:lnTo>
                  <a:lnTo>
                    <a:pt x="307467" y="240165"/>
                  </a:lnTo>
                  <a:lnTo>
                    <a:pt x="307467" y="240162"/>
                  </a:lnTo>
                  <a:lnTo>
                    <a:pt x="307467" y="240157"/>
                  </a:lnTo>
                  <a:lnTo>
                    <a:pt x="307467" y="240124"/>
                  </a:lnTo>
                  <a:lnTo>
                    <a:pt x="307467" y="240122"/>
                  </a:lnTo>
                  <a:lnTo>
                    <a:pt x="307467" y="240119"/>
                  </a:lnTo>
                  <a:lnTo>
                    <a:pt x="307467" y="240118"/>
                  </a:lnTo>
                  <a:lnTo>
                    <a:pt x="307456" y="240090"/>
                  </a:lnTo>
                  <a:lnTo>
                    <a:pt x="307456" y="240086"/>
                  </a:lnTo>
                  <a:lnTo>
                    <a:pt x="307445" y="240065"/>
                  </a:lnTo>
                  <a:lnTo>
                    <a:pt x="307434" y="240060"/>
                  </a:lnTo>
                  <a:lnTo>
                    <a:pt x="307434" y="240049"/>
                  </a:lnTo>
                  <a:lnTo>
                    <a:pt x="307445" y="240040"/>
                  </a:lnTo>
                  <a:lnTo>
                    <a:pt x="307478" y="240065"/>
                  </a:lnTo>
                  <a:lnTo>
                    <a:pt x="307500" y="240047"/>
                  </a:lnTo>
                  <a:lnTo>
                    <a:pt x="307511" y="240040"/>
                  </a:lnTo>
                  <a:lnTo>
                    <a:pt x="307500" y="240027"/>
                  </a:lnTo>
                  <a:lnTo>
                    <a:pt x="307511" y="240017"/>
                  </a:lnTo>
                  <a:lnTo>
                    <a:pt x="307500" y="240012"/>
                  </a:lnTo>
                  <a:lnTo>
                    <a:pt x="307522" y="239962"/>
                  </a:lnTo>
                  <a:lnTo>
                    <a:pt x="307522" y="239950"/>
                  </a:lnTo>
                  <a:lnTo>
                    <a:pt x="307478" y="239918"/>
                  </a:lnTo>
                  <a:lnTo>
                    <a:pt x="307445" y="239884"/>
                  </a:lnTo>
                  <a:lnTo>
                    <a:pt x="307434" y="239857"/>
                  </a:lnTo>
                  <a:lnTo>
                    <a:pt x="307434" y="239840"/>
                  </a:lnTo>
                  <a:lnTo>
                    <a:pt x="307434" y="239838"/>
                  </a:lnTo>
                  <a:lnTo>
                    <a:pt x="307434" y="239829"/>
                  </a:lnTo>
                  <a:lnTo>
                    <a:pt x="307434" y="239821"/>
                  </a:lnTo>
                  <a:lnTo>
                    <a:pt x="307423" y="239820"/>
                  </a:lnTo>
                  <a:lnTo>
                    <a:pt x="307412" y="239800"/>
                  </a:lnTo>
                  <a:lnTo>
                    <a:pt x="307412" y="239796"/>
                  </a:lnTo>
                  <a:lnTo>
                    <a:pt x="307389" y="239785"/>
                  </a:lnTo>
                  <a:lnTo>
                    <a:pt x="307389" y="239784"/>
                  </a:lnTo>
                  <a:lnTo>
                    <a:pt x="307389" y="239781"/>
                  </a:lnTo>
                  <a:lnTo>
                    <a:pt x="307389" y="239778"/>
                  </a:lnTo>
                  <a:lnTo>
                    <a:pt x="307379" y="239760"/>
                  </a:lnTo>
                  <a:lnTo>
                    <a:pt x="307379" y="239738"/>
                  </a:lnTo>
                  <a:lnTo>
                    <a:pt x="307379" y="239733"/>
                  </a:lnTo>
                  <a:lnTo>
                    <a:pt x="307379" y="239706"/>
                  </a:lnTo>
                  <a:lnTo>
                    <a:pt x="307389" y="239672"/>
                  </a:lnTo>
                  <a:lnTo>
                    <a:pt x="307412" y="239674"/>
                  </a:lnTo>
                  <a:lnTo>
                    <a:pt x="307423" y="239672"/>
                  </a:lnTo>
                  <a:lnTo>
                    <a:pt x="307434" y="239666"/>
                  </a:lnTo>
                  <a:lnTo>
                    <a:pt x="307434" y="239660"/>
                  </a:lnTo>
                  <a:lnTo>
                    <a:pt x="307445" y="239644"/>
                  </a:lnTo>
                  <a:lnTo>
                    <a:pt x="307467" y="239649"/>
                  </a:lnTo>
                  <a:lnTo>
                    <a:pt x="307467" y="239634"/>
                  </a:lnTo>
                  <a:lnTo>
                    <a:pt x="307445" y="239624"/>
                  </a:lnTo>
                  <a:lnTo>
                    <a:pt x="307445" y="239595"/>
                  </a:lnTo>
                  <a:lnTo>
                    <a:pt x="307456" y="239581"/>
                  </a:lnTo>
                  <a:lnTo>
                    <a:pt x="307467" y="239554"/>
                  </a:lnTo>
                  <a:lnTo>
                    <a:pt x="307478" y="239528"/>
                  </a:lnTo>
                  <a:lnTo>
                    <a:pt x="307522" y="239490"/>
                  </a:lnTo>
                  <a:lnTo>
                    <a:pt x="307533" y="239501"/>
                  </a:lnTo>
                  <a:lnTo>
                    <a:pt x="307544" y="239508"/>
                  </a:lnTo>
                  <a:lnTo>
                    <a:pt x="307555" y="239490"/>
                  </a:lnTo>
                  <a:lnTo>
                    <a:pt x="307555" y="239490"/>
                  </a:lnTo>
                  <a:lnTo>
                    <a:pt x="307533" y="239472"/>
                  </a:lnTo>
                  <a:lnTo>
                    <a:pt x="307544" y="239442"/>
                  </a:lnTo>
                  <a:lnTo>
                    <a:pt x="307555" y="239434"/>
                  </a:lnTo>
                  <a:lnTo>
                    <a:pt x="307599" y="239429"/>
                  </a:lnTo>
                  <a:lnTo>
                    <a:pt x="307621" y="239436"/>
                  </a:lnTo>
                  <a:lnTo>
                    <a:pt x="307621" y="239502"/>
                  </a:lnTo>
                  <a:lnTo>
                    <a:pt x="307643" y="239502"/>
                  </a:lnTo>
                  <a:lnTo>
                    <a:pt x="307698" y="239501"/>
                  </a:lnTo>
                  <a:lnTo>
                    <a:pt x="307710" y="239501"/>
                  </a:lnTo>
                  <a:lnTo>
                    <a:pt x="307721" y="239423"/>
                  </a:lnTo>
                  <a:lnTo>
                    <a:pt x="307721" y="239403"/>
                  </a:lnTo>
                  <a:lnTo>
                    <a:pt x="307710" y="239366"/>
                  </a:lnTo>
                  <a:lnTo>
                    <a:pt x="307665" y="239340"/>
                  </a:lnTo>
                  <a:lnTo>
                    <a:pt x="307665" y="239304"/>
                  </a:lnTo>
                  <a:lnTo>
                    <a:pt x="307643" y="239295"/>
                  </a:lnTo>
                  <a:lnTo>
                    <a:pt x="307588" y="239318"/>
                  </a:lnTo>
                  <a:lnTo>
                    <a:pt x="307555" y="239304"/>
                  </a:lnTo>
                  <a:lnTo>
                    <a:pt x="307555" y="239300"/>
                  </a:lnTo>
                  <a:lnTo>
                    <a:pt x="307544" y="239290"/>
                  </a:lnTo>
                  <a:lnTo>
                    <a:pt x="307555" y="239270"/>
                  </a:lnTo>
                  <a:lnTo>
                    <a:pt x="307577" y="239241"/>
                  </a:lnTo>
                  <a:lnTo>
                    <a:pt x="307588" y="239222"/>
                  </a:lnTo>
                  <a:lnTo>
                    <a:pt x="307544" y="239196"/>
                  </a:lnTo>
                  <a:lnTo>
                    <a:pt x="307522" y="239222"/>
                  </a:lnTo>
                  <a:lnTo>
                    <a:pt x="307522" y="239226"/>
                  </a:lnTo>
                  <a:lnTo>
                    <a:pt x="307500" y="239209"/>
                  </a:lnTo>
                  <a:lnTo>
                    <a:pt x="307489" y="239205"/>
                  </a:lnTo>
                  <a:lnTo>
                    <a:pt x="307467" y="239190"/>
                  </a:lnTo>
                  <a:lnTo>
                    <a:pt x="307489" y="239146"/>
                  </a:lnTo>
                  <a:lnTo>
                    <a:pt x="307478" y="239132"/>
                  </a:lnTo>
                  <a:lnTo>
                    <a:pt x="307478" y="239126"/>
                  </a:lnTo>
                  <a:lnTo>
                    <a:pt x="307489" y="239096"/>
                  </a:lnTo>
                  <a:lnTo>
                    <a:pt x="307456" y="239070"/>
                  </a:lnTo>
                  <a:lnTo>
                    <a:pt x="307445" y="239083"/>
                  </a:lnTo>
                  <a:lnTo>
                    <a:pt x="307434" y="239100"/>
                  </a:lnTo>
                  <a:lnTo>
                    <a:pt x="307423" y="239088"/>
                  </a:lnTo>
                  <a:lnTo>
                    <a:pt x="307379" y="239069"/>
                  </a:lnTo>
                  <a:lnTo>
                    <a:pt x="307345" y="239081"/>
                  </a:lnTo>
                  <a:lnTo>
                    <a:pt x="307301" y="239054"/>
                  </a:lnTo>
                  <a:lnTo>
                    <a:pt x="307268" y="239029"/>
                  </a:lnTo>
                  <a:lnTo>
                    <a:pt x="307246" y="239005"/>
                  </a:lnTo>
                  <a:lnTo>
                    <a:pt x="307290" y="238980"/>
                  </a:lnTo>
                  <a:lnTo>
                    <a:pt x="307323" y="238942"/>
                  </a:lnTo>
                  <a:lnTo>
                    <a:pt x="307334" y="238950"/>
                  </a:lnTo>
                  <a:lnTo>
                    <a:pt x="307356" y="238930"/>
                  </a:lnTo>
                  <a:lnTo>
                    <a:pt x="307367" y="238917"/>
                  </a:lnTo>
                  <a:lnTo>
                    <a:pt x="307389" y="238917"/>
                  </a:lnTo>
                  <a:lnTo>
                    <a:pt x="307412" y="238897"/>
                  </a:lnTo>
                  <a:lnTo>
                    <a:pt x="307423" y="238885"/>
                  </a:lnTo>
                  <a:lnTo>
                    <a:pt x="307445" y="238889"/>
                  </a:lnTo>
                  <a:lnTo>
                    <a:pt x="307456" y="238886"/>
                  </a:lnTo>
                  <a:lnTo>
                    <a:pt x="307467" y="238878"/>
                  </a:lnTo>
                  <a:lnTo>
                    <a:pt x="307478" y="238864"/>
                  </a:lnTo>
                  <a:lnTo>
                    <a:pt x="307445" y="238844"/>
                  </a:lnTo>
                  <a:lnTo>
                    <a:pt x="307434" y="238809"/>
                  </a:lnTo>
                  <a:lnTo>
                    <a:pt x="307389" y="238823"/>
                  </a:lnTo>
                  <a:lnTo>
                    <a:pt x="307367" y="238820"/>
                  </a:lnTo>
                  <a:lnTo>
                    <a:pt x="307345" y="238834"/>
                  </a:lnTo>
                  <a:lnTo>
                    <a:pt x="307312" y="238815"/>
                  </a:lnTo>
                  <a:lnTo>
                    <a:pt x="307290" y="238835"/>
                  </a:lnTo>
                  <a:lnTo>
                    <a:pt x="307290" y="238863"/>
                  </a:lnTo>
                  <a:lnTo>
                    <a:pt x="307290" y="238876"/>
                  </a:lnTo>
                  <a:lnTo>
                    <a:pt x="307268" y="238896"/>
                  </a:lnTo>
                  <a:lnTo>
                    <a:pt x="307235" y="238895"/>
                  </a:lnTo>
                  <a:lnTo>
                    <a:pt x="307180" y="238879"/>
                  </a:lnTo>
                  <a:lnTo>
                    <a:pt x="307180" y="238876"/>
                  </a:lnTo>
                  <a:lnTo>
                    <a:pt x="307147" y="238859"/>
                  </a:lnTo>
                  <a:lnTo>
                    <a:pt x="307058" y="238793"/>
                  </a:lnTo>
                  <a:lnTo>
                    <a:pt x="307048" y="238785"/>
                  </a:lnTo>
                  <a:lnTo>
                    <a:pt x="307036" y="238767"/>
                  </a:lnTo>
                  <a:lnTo>
                    <a:pt x="307036" y="238747"/>
                  </a:lnTo>
                  <a:lnTo>
                    <a:pt x="307025" y="238718"/>
                  </a:lnTo>
                  <a:lnTo>
                    <a:pt x="307003" y="238670"/>
                  </a:lnTo>
                  <a:lnTo>
                    <a:pt x="307036" y="238653"/>
                  </a:lnTo>
                  <a:lnTo>
                    <a:pt x="307036" y="238650"/>
                  </a:lnTo>
                  <a:lnTo>
                    <a:pt x="307048" y="238646"/>
                  </a:lnTo>
                  <a:lnTo>
                    <a:pt x="307070" y="238631"/>
                  </a:lnTo>
                  <a:lnTo>
                    <a:pt x="307081" y="238616"/>
                  </a:lnTo>
                  <a:lnTo>
                    <a:pt x="307092" y="238608"/>
                  </a:lnTo>
                  <a:lnTo>
                    <a:pt x="307103" y="238600"/>
                  </a:lnTo>
                  <a:lnTo>
                    <a:pt x="307114" y="238574"/>
                  </a:lnTo>
                  <a:lnTo>
                    <a:pt x="307103" y="238553"/>
                  </a:lnTo>
                  <a:lnTo>
                    <a:pt x="307081" y="238538"/>
                  </a:lnTo>
                  <a:lnTo>
                    <a:pt x="307058" y="238527"/>
                  </a:lnTo>
                  <a:lnTo>
                    <a:pt x="307036" y="238484"/>
                  </a:lnTo>
                  <a:lnTo>
                    <a:pt x="306992" y="238485"/>
                  </a:lnTo>
                  <a:lnTo>
                    <a:pt x="306926" y="238494"/>
                  </a:lnTo>
                  <a:lnTo>
                    <a:pt x="306893" y="238517"/>
                  </a:lnTo>
                  <a:lnTo>
                    <a:pt x="306893" y="238528"/>
                  </a:lnTo>
                  <a:lnTo>
                    <a:pt x="306893" y="238574"/>
                  </a:lnTo>
                  <a:lnTo>
                    <a:pt x="306893" y="238582"/>
                  </a:lnTo>
                  <a:lnTo>
                    <a:pt x="306893" y="238625"/>
                  </a:lnTo>
                  <a:lnTo>
                    <a:pt x="306871" y="238639"/>
                  </a:lnTo>
                  <a:lnTo>
                    <a:pt x="306871" y="238655"/>
                  </a:lnTo>
                  <a:lnTo>
                    <a:pt x="306871" y="238659"/>
                  </a:lnTo>
                  <a:lnTo>
                    <a:pt x="306882" y="238694"/>
                  </a:lnTo>
                  <a:lnTo>
                    <a:pt x="306794" y="238694"/>
                  </a:lnTo>
                  <a:lnTo>
                    <a:pt x="306772" y="238718"/>
                  </a:lnTo>
                  <a:lnTo>
                    <a:pt x="306761" y="238723"/>
                  </a:lnTo>
                  <a:lnTo>
                    <a:pt x="306584" y="238715"/>
                  </a:lnTo>
                  <a:lnTo>
                    <a:pt x="306584" y="238728"/>
                  </a:lnTo>
                  <a:lnTo>
                    <a:pt x="306562" y="238763"/>
                  </a:lnTo>
                  <a:lnTo>
                    <a:pt x="306562" y="238770"/>
                  </a:lnTo>
                  <a:lnTo>
                    <a:pt x="306562" y="238772"/>
                  </a:lnTo>
                  <a:lnTo>
                    <a:pt x="306573" y="238844"/>
                  </a:lnTo>
                  <a:lnTo>
                    <a:pt x="306562" y="238953"/>
                  </a:lnTo>
                  <a:lnTo>
                    <a:pt x="306562" y="239004"/>
                  </a:lnTo>
                  <a:lnTo>
                    <a:pt x="306562" y="239012"/>
                  </a:lnTo>
                  <a:lnTo>
                    <a:pt x="306562" y="239056"/>
                  </a:lnTo>
                  <a:lnTo>
                    <a:pt x="306562" y="239058"/>
                  </a:lnTo>
                  <a:lnTo>
                    <a:pt x="306551" y="239103"/>
                  </a:lnTo>
                  <a:lnTo>
                    <a:pt x="306551" y="239104"/>
                  </a:lnTo>
                  <a:lnTo>
                    <a:pt x="306551" y="239109"/>
                  </a:lnTo>
                  <a:lnTo>
                    <a:pt x="306540" y="239089"/>
                  </a:lnTo>
                  <a:lnTo>
                    <a:pt x="306518" y="239045"/>
                  </a:lnTo>
                  <a:lnTo>
                    <a:pt x="306507" y="239027"/>
                  </a:lnTo>
                  <a:lnTo>
                    <a:pt x="306507" y="239034"/>
                  </a:lnTo>
                  <a:lnTo>
                    <a:pt x="306463" y="239061"/>
                  </a:lnTo>
                  <a:lnTo>
                    <a:pt x="306463" y="239062"/>
                  </a:lnTo>
                  <a:lnTo>
                    <a:pt x="306430" y="239088"/>
                  </a:lnTo>
                  <a:lnTo>
                    <a:pt x="306419" y="239093"/>
                  </a:lnTo>
                  <a:lnTo>
                    <a:pt x="306419" y="239100"/>
                  </a:lnTo>
                  <a:lnTo>
                    <a:pt x="306419" y="239104"/>
                  </a:lnTo>
                  <a:lnTo>
                    <a:pt x="306386" y="239129"/>
                  </a:lnTo>
                  <a:lnTo>
                    <a:pt x="306386" y="239132"/>
                  </a:lnTo>
                  <a:lnTo>
                    <a:pt x="306386" y="239140"/>
                  </a:lnTo>
                  <a:lnTo>
                    <a:pt x="306352" y="239161"/>
                  </a:lnTo>
                  <a:lnTo>
                    <a:pt x="306352" y="239167"/>
                  </a:lnTo>
                  <a:lnTo>
                    <a:pt x="306330" y="239201"/>
                  </a:lnTo>
                  <a:lnTo>
                    <a:pt x="306330" y="239205"/>
                  </a:lnTo>
                  <a:lnTo>
                    <a:pt x="306330" y="239212"/>
                  </a:lnTo>
                  <a:lnTo>
                    <a:pt x="306319" y="239240"/>
                  </a:lnTo>
                  <a:lnTo>
                    <a:pt x="306330" y="239276"/>
                  </a:lnTo>
                  <a:lnTo>
                    <a:pt x="306341" y="239301"/>
                  </a:lnTo>
                  <a:lnTo>
                    <a:pt x="306341" y="239335"/>
                  </a:lnTo>
                  <a:lnTo>
                    <a:pt x="306341" y="239343"/>
                  </a:lnTo>
                  <a:lnTo>
                    <a:pt x="306330" y="239356"/>
                  </a:lnTo>
                  <a:lnTo>
                    <a:pt x="306308" y="239383"/>
                  </a:lnTo>
                  <a:lnTo>
                    <a:pt x="306264" y="239407"/>
                  </a:lnTo>
                  <a:lnTo>
                    <a:pt x="306253" y="239411"/>
                  </a:lnTo>
                  <a:lnTo>
                    <a:pt x="306231" y="239425"/>
                  </a:lnTo>
                  <a:lnTo>
                    <a:pt x="306198" y="239451"/>
                  </a:lnTo>
                  <a:lnTo>
                    <a:pt x="306165" y="239490"/>
                  </a:lnTo>
                  <a:lnTo>
                    <a:pt x="306165" y="239515"/>
                  </a:lnTo>
                  <a:lnTo>
                    <a:pt x="306165" y="239528"/>
                  </a:lnTo>
                  <a:lnTo>
                    <a:pt x="306176" y="239533"/>
                  </a:lnTo>
                  <a:lnTo>
                    <a:pt x="306176" y="239541"/>
                  </a:lnTo>
                  <a:lnTo>
                    <a:pt x="306187" y="239574"/>
                  </a:lnTo>
                  <a:lnTo>
                    <a:pt x="306198" y="239583"/>
                  </a:lnTo>
                  <a:lnTo>
                    <a:pt x="306209" y="239613"/>
                  </a:lnTo>
                  <a:lnTo>
                    <a:pt x="306220" y="239625"/>
                  </a:lnTo>
                  <a:lnTo>
                    <a:pt x="306242" y="239622"/>
                  </a:lnTo>
                  <a:lnTo>
                    <a:pt x="306242" y="239620"/>
                  </a:lnTo>
                  <a:lnTo>
                    <a:pt x="306253" y="239620"/>
                  </a:lnTo>
                  <a:lnTo>
                    <a:pt x="306253" y="239620"/>
                  </a:lnTo>
                  <a:lnTo>
                    <a:pt x="306275" y="239624"/>
                  </a:lnTo>
                  <a:lnTo>
                    <a:pt x="306275" y="239624"/>
                  </a:lnTo>
                  <a:lnTo>
                    <a:pt x="306297" y="239652"/>
                  </a:lnTo>
                  <a:lnTo>
                    <a:pt x="306297" y="239658"/>
                  </a:lnTo>
                  <a:lnTo>
                    <a:pt x="306297" y="239664"/>
                  </a:lnTo>
                  <a:lnTo>
                    <a:pt x="306308" y="239694"/>
                  </a:lnTo>
                  <a:lnTo>
                    <a:pt x="306308" y="239698"/>
                  </a:lnTo>
                  <a:lnTo>
                    <a:pt x="306308" y="239703"/>
                  </a:lnTo>
                  <a:lnTo>
                    <a:pt x="306308" y="239706"/>
                  </a:lnTo>
                  <a:lnTo>
                    <a:pt x="306319" y="239744"/>
                  </a:lnTo>
                  <a:lnTo>
                    <a:pt x="306319" y="239752"/>
                  </a:lnTo>
                  <a:lnTo>
                    <a:pt x="306319" y="239771"/>
                  </a:lnTo>
                  <a:lnTo>
                    <a:pt x="306330" y="239784"/>
                  </a:lnTo>
                  <a:lnTo>
                    <a:pt x="306330" y="239797"/>
                  </a:lnTo>
                  <a:lnTo>
                    <a:pt x="306352" y="239807"/>
                  </a:lnTo>
                  <a:lnTo>
                    <a:pt x="306352" y="239839"/>
                  </a:lnTo>
                  <a:lnTo>
                    <a:pt x="306352" y="239845"/>
                  </a:lnTo>
                  <a:lnTo>
                    <a:pt x="306352" y="239883"/>
                  </a:lnTo>
                  <a:lnTo>
                    <a:pt x="306352" y="239891"/>
                  </a:lnTo>
                  <a:lnTo>
                    <a:pt x="306352" y="239927"/>
                  </a:lnTo>
                  <a:lnTo>
                    <a:pt x="306352" y="239930"/>
                  </a:lnTo>
                  <a:lnTo>
                    <a:pt x="306352" y="239934"/>
                  </a:lnTo>
                  <a:lnTo>
                    <a:pt x="306352" y="239967"/>
                  </a:lnTo>
                  <a:lnTo>
                    <a:pt x="306352" y="239972"/>
                  </a:lnTo>
                  <a:lnTo>
                    <a:pt x="306352" y="239974"/>
                  </a:lnTo>
                  <a:lnTo>
                    <a:pt x="306352" y="240005"/>
                  </a:lnTo>
                  <a:lnTo>
                    <a:pt x="306352" y="240011"/>
                  </a:lnTo>
                  <a:lnTo>
                    <a:pt x="306330" y="240014"/>
                  </a:lnTo>
                  <a:lnTo>
                    <a:pt x="306330" y="240013"/>
                  </a:lnTo>
                  <a:lnTo>
                    <a:pt x="306319" y="240006"/>
                  </a:lnTo>
                  <a:lnTo>
                    <a:pt x="306308" y="239988"/>
                  </a:lnTo>
                  <a:lnTo>
                    <a:pt x="306297" y="239985"/>
                  </a:lnTo>
                  <a:lnTo>
                    <a:pt x="306286" y="239982"/>
                  </a:lnTo>
                  <a:lnTo>
                    <a:pt x="306275" y="239982"/>
                  </a:lnTo>
                  <a:lnTo>
                    <a:pt x="306264" y="239982"/>
                  </a:lnTo>
                  <a:lnTo>
                    <a:pt x="306264" y="239983"/>
                  </a:lnTo>
                  <a:lnTo>
                    <a:pt x="306253" y="239986"/>
                  </a:lnTo>
                  <a:lnTo>
                    <a:pt x="306253" y="239993"/>
                  </a:lnTo>
                  <a:lnTo>
                    <a:pt x="306253" y="240007"/>
                  </a:lnTo>
                  <a:lnTo>
                    <a:pt x="306253" y="240016"/>
                  </a:lnTo>
                  <a:lnTo>
                    <a:pt x="306264" y="240040"/>
                  </a:lnTo>
                  <a:lnTo>
                    <a:pt x="306264" y="240040"/>
                  </a:lnTo>
                  <a:lnTo>
                    <a:pt x="306264" y="240043"/>
                  </a:lnTo>
                  <a:lnTo>
                    <a:pt x="306286" y="240072"/>
                  </a:lnTo>
                  <a:lnTo>
                    <a:pt x="306286" y="240077"/>
                  </a:lnTo>
                  <a:lnTo>
                    <a:pt x="306286" y="240080"/>
                  </a:lnTo>
                  <a:lnTo>
                    <a:pt x="306308" y="240103"/>
                  </a:lnTo>
                  <a:lnTo>
                    <a:pt x="306319" y="240107"/>
                  </a:lnTo>
                  <a:lnTo>
                    <a:pt x="306341" y="240137"/>
                  </a:lnTo>
                  <a:lnTo>
                    <a:pt x="306341" y="240143"/>
                  </a:lnTo>
                  <a:lnTo>
                    <a:pt x="306352" y="240171"/>
                  </a:lnTo>
                  <a:lnTo>
                    <a:pt x="306374" y="240232"/>
                  </a:lnTo>
                  <a:lnTo>
                    <a:pt x="306386" y="240268"/>
                  </a:lnTo>
                  <a:lnTo>
                    <a:pt x="306386" y="240272"/>
                  </a:lnTo>
                  <a:lnTo>
                    <a:pt x="306386" y="240276"/>
                  </a:lnTo>
                  <a:lnTo>
                    <a:pt x="306386" y="240283"/>
                  </a:lnTo>
                  <a:lnTo>
                    <a:pt x="306397" y="240311"/>
                  </a:lnTo>
                  <a:lnTo>
                    <a:pt x="306408" y="240313"/>
                  </a:lnTo>
                  <a:lnTo>
                    <a:pt x="306408" y="240318"/>
                  </a:lnTo>
                  <a:lnTo>
                    <a:pt x="306430" y="240344"/>
                  </a:lnTo>
                  <a:lnTo>
                    <a:pt x="306430" y="240347"/>
                  </a:lnTo>
                  <a:lnTo>
                    <a:pt x="306441" y="240351"/>
                  </a:lnTo>
                  <a:lnTo>
                    <a:pt x="306452" y="240359"/>
                  </a:lnTo>
                  <a:lnTo>
                    <a:pt x="306452" y="240360"/>
                  </a:lnTo>
                  <a:lnTo>
                    <a:pt x="306485" y="240369"/>
                  </a:lnTo>
                  <a:lnTo>
                    <a:pt x="306496" y="240345"/>
                  </a:lnTo>
                  <a:lnTo>
                    <a:pt x="306496" y="240340"/>
                  </a:lnTo>
                  <a:lnTo>
                    <a:pt x="306507" y="240321"/>
                  </a:lnTo>
                  <a:lnTo>
                    <a:pt x="306518" y="240318"/>
                  </a:lnTo>
                  <a:lnTo>
                    <a:pt x="306529" y="240314"/>
                  </a:lnTo>
                  <a:lnTo>
                    <a:pt x="306529" y="240315"/>
                  </a:lnTo>
                  <a:lnTo>
                    <a:pt x="306540" y="240319"/>
                  </a:lnTo>
                  <a:lnTo>
                    <a:pt x="306551" y="240335"/>
                  </a:lnTo>
                  <a:lnTo>
                    <a:pt x="306562" y="240338"/>
                  </a:lnTo>
                  <a:lnTo>
                    <a:pt x="306562" y="240339"/>
                  </a:lnTo>
                  <a:lnTo>
                    <a:pt x="306573" y="240343"/>
                  </a:lnTo>
                  <a:lnTo>
                    <a:pt x="306573" y="240343"/>
                  </a:lnTo>
                  <a:lnTo>
                    <a:pt x="306584" y="240344"/>
                  </a:lnTo>
                  <a:lnTo>
                    <a:pt x="306617" y="240359"/>
                  </a:lnTo>
                  <a:lnTo>
                    <a:pt x="306628" y="240360"/>
                  </a:lnTo>
                  <a:lnTo>
                    <a:pt x="306628" y="240361"/>
                  </a:lnTo>
                  <a:lnTo>
                    <a:pt x="306650" y="240365"/>
                  </a:lnTo>
                  <a:lnTo>
                    <a:pt x="306661" y="240367"/>
                  </a:lnTo>
                  <a:lnTo>
                    <a:pt x="306683" y="240378"/>
                  </a:lnTo>
                  <a:lnTo>
                    <a:pt x="306683" y="240379"/>
                  </a:lnTo>
                  <a:lnTo>
                    <a:pt x="306705" y="240391"/>
                  </a:lnTo>
                  <a:lnTo>
                    <a:pt x="306705" y="240393"/>
                  </a:lnTo>
                  <a:lnTo>
                    <a:pt x="306717" y="240397"/>
                  </a:lnTo>
                  <a:lnTo>
                    <a:pt x="306728" y="240405"/>
                  </a:lnTo>
                  <a:lnTo>
                    <a:pt x="306739" y="240429"/>
                  </a:lnTo>
                  <a:lnTo>
                    <a:pt x="306750" y="240451"/>
                  </a:lnTo>
                  <a:lnTo>
                    <a:pt x="306750" y="240485"/>
                  </a:lnTo>
                  <a:lnTo>
                    <a:pt x="306761" y="240508"/>
                  </a:lnTo>
                  <a:lnTo>
                    <a:pt x="306772" y="240511"/>
                  </a:lnTo>
                  <a:lnTo>
                    <a:pt x="306783" y="240533"/>
                  </a:lnTo>
                  <a:lnTo>
                    <a:pt x="306794" y="240536"/>
                  </a:lnTo>
                  <a:lnTo>
                    <a:pt x="306816" y="240547"/>
                  </a:lnTo>
                  <a:lnTo>
                    <a:pt x="306838" y="240542"/>
                  </a:lnTo>
                  <a:lnTo>
                    <a:pt x="306838" y="240524"/>
                  </a:lnTo>
                  <a:lnTo>
                    <a:pt x="306838" y="240518"/>
                  </a:lnTo>
                  <a:lnTo>
                    <a:pt x="306838" y="240517"/>
                  </a:lnTo>
                  <a:lnTo>
                    <a:pt x="306849" y="240508"/>
                  </a:lnTo>
                  <a:lnTo>
                    <a:pt x="306849" y="240509"/>
                  </a:lnTo>
                  <a:lnTo>
                    <a:pt x="306871" y="240533"/>
                  </a:lnTo>
                  <a:lnTo>
                    <a:pt x="306882" y="240571"/>
                  </a:lnTo>
                  <a:lnTo>
                    <a:pt x="306893" y="240575"/>
                  </a:lnTo>
                  <a:lnTo>
                    <a:pt x="306915" y="240608"/>
                  </a:lnTo>
                  <a:lnTo>
                    <a:pt x="306937" y="240629"/>
                  </a:lnTo>
                  <a:lnTo>
                    <a:pt x="306937" y="240633"/>
                  </a:lnTo>
                  <a:lnTo>
                    <a:pt x="306970" y="240657"/>
                  </a:lnTo>
                  <a:lnTo>
                    <a:pt x="306981" y="240660"/>
                  </a:lnTo>
                  <a:lnTo>
                    <a:pt x="306981" y="240663"/>
                  </a:lnTo>
                  <a:lnTo>
                    <a:pt x="306992" y="240668"/>
                  </a:lnTo>
                  <a:lnTo>
                    <a:pt x="307036" y="240684"/>
                  </a:lnTo>
                  <a:lnTo>
                    <a:pt x="307036" y="240685"/>
                  </a:lnTo>
                  <a:lnTo>
                    <a:pt x="307036" y="240685"/>
                  </a:lnTo>
                  <a:lnTo>
                    <a:pt x="307081" y="240689"/>
                  </a:lnTo>
                  <a:lnTo>
                    <a:pt x="307081" y="240690"/>
                  </a:lnTo>
                  <a:lnTo>
                    <a:pt x="307081" y="240691"/>
                  </a:lnTo>
                  <a:lnTo>
                    <a:pt x="307092" y="240691"/>
                  </a:lnTo>
                  <a:lnTo>
                    <a:pt x="307092" y="240691"/>
                  </a:lnTo>
                  <a:lnTo>
                    <a:pt x="307147" y="240694"/>
                  </a:lnTo>
                  <a:lnTo>
                    <a:pt x="307158" y="240694"/>
                  </a:lnTo>
                  <a:lnTo>
                    <a:pt x="307180" y="240689"/>
                  </a:lnTo>
                  <a:lnTo>
                    <a:pt x="307180" y="240688"/>
                  </a:lnTo>
                  <a:close/>
                  <a:moveTo>
                    <a:pt x="312266" y="258251"/>
                  </a:moveTo>
                  <a:lnTo>
                    <a:pt x="312211" y="258233"/>
                  </a:lnTo>
                  <a:lnTo>
                    <a:pt x="312156" y="258238"/>
                  </a:lnTo>
                  <a:lnTo>
                    <a:pt x="312123" y="258241"/>
                  </a:lnTo>
                  <a:lnTo>
                    <a:pt x="312101" y="258248"/>
                  </a:lnTo>
                  <a:lnTo>
                    <a:pt x="312112" y="258275"/>
                  </a:lnTo>
                  <a:lnTo>
                    <a:pt x="312145" y="258292"/>
                  </a:lnTo>
                  <a:lnTo>
                    <a:pt x="312178" y="258306"/>
                  </a:lnTo>
                  <a:lnTo>
                    <a:pt x="312200" y="258312"/>
                  </a:lnTo>
                  <a:lnTo>
                    <a:pt x="312222" y="258303"/>
                  </a:lnTo>
                  <a:lnTo>
                    <a:pt x="312244" y="258291"/>
                  </a:lnTo>
                  <a:lnTo>
                    <a:pt x="312277" y="258287"/>
                  </a:lnTo>
                  <a:lnTo>
                    <a:pt x="312299" y="258273"/>
                  </a:lnTo>
                  <a:lnTo>
                    <a:pt x="312288" y="258259"/>
                  </a:lnTo>
                  <a:lnTo>
                    <a:pt x="312288" y="258255"/>
                  </a:lnTo>
                  <a:lnTo>
                    <a:pt x="312266" y="258251"/>
                  </a:lnTo>
                  <a:close/>
                  <a:moveTo>
                    <a:pt x="277391" y="859359"/>
                  </a:moveTo>
                  <a:lnTo>
                    <a:pt x="277490" y="859081"/>
                  </a:lnTo>
                  <a:lnTo>
                    <a:pt x="277611" y="858876"/>
                  </a:lnTo>
                  <a:lnTo>
                    <a:pt x="277666" y="858746"/>
                  </a:lnTo>
                  <a:lnTo>
                    <a:pt x="277755" y="858550"/>
                  </a:lnTo>
                  <a:lnTo>
                    <a:pt x="277920" y="858313"/>
                  </a:lnTo>
                  <a:lnTo>
                    <a:pt x="278108" y="857920"/>
                  </a:lnTo>
                  <a:lnTo>
                    <a:pt x="278273" y="857643"/>
                  </a:lnTo>
                  <a:lnTo>
                    <a:pt x="278384" y="857373"/>
                  </a:lnTo>
                  <a:lnTo>
                    <a:pt x="278527" y="857086"/>
                  </a:lnTo>
                  <a:lnTo>
                    <a:pt x="278593" y="857021"/>
                  </a:lnTo>
                  <a:lnTo>
                    <a:pt x="278913" y="856841"/>
                  </a:lnTo>
                  <a:lnTo>
                    <a:pt x="279167" y="856743"/>
                  </a:lnTo>
                  <a:lnTo>
                    <a:pt x="279399" y="856661"/>
                  </a:lnTo>
                  <a:lnTo>
                    <a:pt x="279829" y="856571"/>
                  </a:lnTo>
                  <a:lnTo>
                    <a:pt x="280006" y="856522"/>
                  </a:lnTo>
                  <a:lnTo>
                    <a:pt x="280204" y="856391"/>
                  </a:lnTo>
                  <a:lnTo>
                    <a:pt x="280348" y="856236"/>
                  </a:lnTo>
                  <a:lnTo>
                    <a:pt x="280414" y="856080"/>
                  </a:lnTo>
                  <a:lnTo>
                    <a:pt x="280535" y="855942"/>
                  </a:lnTo>
                  <a:lnTo>
                    <a:pt x="280701" y="855713"/>
                  </a:lnTo>
                  <a:lnTo>
                    <a:pt x="280844" y="855517"/>
                  </a:lnTo>
                  <a:lnTo>
                    <a:pt x="280877" y="855222"/>
                  </a:lnTo>
                  <a:lnTo>
                    <a:pt x="280943" y="854937"/>
                  </a:lnTo>
                  <a:lnTo>
                    <a:pt x="281020" y="854781"/>
                  </a:lnTo>
                  <a:lnTo>
                    <a:pt x="281164" y="854609"/>
                  </a:lnTo>
                  <a:lnTo>
                    <a:pt x="281252" y="854487"/>
                  </a:lnTo>
                  <a:lnTo>
                    <a:pt x="281285" y="854430"/>
                  </a:lnTo>
                  <a:lnTo>
                    <a:pt x="281219" y="854299"/>
                  </a:lnTo>
                  <a:lnTo>
                    <a:pt x="281164" y="854193"/>
                  </a:lnTo>
                  <a:lnTo>
                    <a:pt x="281032" y="854028"/>
                  </a:lnTo>
                  <a:lnTo>
                    <a:pt x="280866" y="853751"/>
                  </a:lnTo>
                  <a:lnTo>
                    <a:pt x="280811" y="853579"/>
                  </a:lnTo>
                  <a:lnTo>
                    <a:pt x="280734" y="853464"/>
                  </a:lnTo>
                  <a:lnTo>
                    <a:pt x="280679" y="853219"/>
                  </a:lnTo>
                  <a:lnTo>
                    <a:pt x="280657" y="853064"/>
                  </a:lnTo>
                  <a:lnTo>
                    <a:pt x="280634" y="852723"/>
                  </a:lnTo>
                  <a:lnTo>
                    <a:pt x="280623" y="852477"/>
                  </a:lnTo>
                  <a:lnTo>
                    <a:pt x="280590" y="852323"/>
                  </a:lnTo>
                  <a:lnTo>
                    <a:pt x="280458" y="852143"/>
                  </a:lnTo>
                  <a:lnTo>
                    <a:pt x="280392" y="852053"/>
                  </a:lnTo>
                  <a:lnTo>
                    <a:pt x="280359" y="851946"/>
                  </a:lnTo>
                  <a:lnTo>
                    <a:pt x="280336" y="851849"/>
                  </a:lnTo>
                  <a:lnTo>
                    <a:pt x="280303" y="851727"/>
                  </a:lnTo>
                  <a:lnTo>
                    <a:pt x="280480" y="851579"/>
                  </a:lnTo>
                  <a:lnTo>
                    <a:pt x="280634" y="851447"/>
                  </a:lnTo>
                  <a:lnTo>
                    <a:pt x="280745" y="851309"/>
                  </a:lnTo>
                  <a:lnTo>
                    <a:pt x="280811" y="851195"/>
                  </a:lnTo>
                  <a:lnTo>
                    <a:pt x="280932" y="851121"/>
                  </a:lnTo>
                  <a:lnTo>
                    <a:pt x="281065" y="851064"/>
                  </a:lnTo>
                  <a:lnTo>
                    <a:pt x="281329" y="851006"/>
                  </a:lnTo>
                  <a:lnTo>
                    <a:pt x="281583" y="851031"/>
                  </a:lnTo>
                  <a:lnTo>
                    <a:pt x="281694" y="851031"/>
                  </a:lnTo>
                  <a:lnTo>
                    <a:pt x="281881" y="851047"/>
                  </a:lnTo>
                  <a:lnTo>
                    <a:pt x="282124" y="850990"/>
                  </a:lnTo>
                  <a:lnTo>
                    <a:pt x="282676" y="850851"/>
                  </a:lnTo>
                  <a:lnTo>
                    <a:pt x="283073" y="850843"/>
                  </a:lnTo>
                  <a:lnTo>
                    <a:pt x="283315" y="850769"/>
                  </a:lnTo>
                  <a:lnTo>
                    <a:pt x="283514" y="850704"/>
                  </a:lnTo>
                  <a:lnTo>
                    <a:pt x="283713" y="850621"/>
                  </a:lnTo>
                  <a:lnTo>
                    <a:pt x="284011" y="850549"/>
                  </a:lnTo>
                  <a:lnTo>
                    <a:pt x="284121" y="850425"/>
                  </a:lnTo>
                  <a:lnTo>
                    <a:pt x="284231" y="850180"/>
                  </a:lnTo>
                  <a:lnTo>
                    <a:pt x="284286" y="850008"/>
                  </a:lnTo>
                  <a:lnTo>
                    <a:pt x="284419" y="849673"/>
                  </a:lnTo>
                  <a:lnTo>
                    <a:pt x="284485" y="849567"/>
                  </a:lnTo>
                  <a:lnTo>
                    <a:pt x="284595" y="849256"/>
                  </a:lnTo>
                  <a:lnTo>
                    <a:pt x="284639" y="849134"/>
                  </a:lnTo>
                  <a:lnTo>
                    <a:pt x="284794" y="849012"/>
                  </a:lnTo>
                  <a:lnTo>
                    <a:pt x="284992" y="848881"/>
                  </a:lnTo>
                  <a:lnTo>
                    <a:pt x="285147" y="848758"/>
                  </a:lnTo>
                  <a:lnTo>
                    <a:pt x="285257" y="848488"/>
                  </a:lnTo>
                  <a:lnTo>
                    <a:pt x="285334" y="848209"/>
                  </a:lnTo>
                  <a:lnTo>
                    <a:pt x="285445" y="848022"/>
                  </a:lnTo>
                  <a:lnTo>
                    <a:pt x="285489" y="847899"/>
                  </a:lnTo>
                  <a:lnTo>
                    <a:pt x="285511" y="847746"/>
                  </a:lnTo>
                  <a:lnTo>
                    <a:pt x="285478" y="847614"/>
                  </a:lnTo>
                  <a:lnTo>
                    <a:pt x="285522" y="847499"/>
                  </a:lnTo>
                  <a:lnTo>
                    <a:pt x="285721" y="847335"/>
                  </a:lnTo>
                  <a:lnTo>
                    <a:pt x="285831" y="847245"/>
                  </a:lnTo>
                  <a:lnTo>
                    <a:pt x="285908" y="847066"/>
                  </a:lnTo>
                  <a:lnTo>
                    <a:pt x="285919" y="846812"/>
                  </a:lnTo>
                  <a:lnTo>
                    <a:pt x="285886" y="846592"/>
                  </a:lnTo>
                  <a:lnTo>
                    <a:pt x="285864" y="846420"/>
                  </a:lnTo>
                  <a:lnTo>
                    <a:pt x="285875" y="846309"/>
                  </a:lnTo>
                  <a:lnTo>
                    <a:pt x="285875" y="846183"/>
                  </a:lnTo>
                  <a:lnTo>
                    <a:pt x="285908" y="846068"/>
                  </a:lnTo>
                  <a:lnTo>
                    <a:pt x="285996" y="846003"/>
                  </a:lnTo>
                  <a:lnTo>
                    <a:pt x="286184" y="845880"/>
                  </a:lnTo>
                  <a:lnTo>
                    <a:pt x="286283" y="845814"/>
                  </a:lnTo>
                  <a:lnTo>
                    <a:pt x="286372" y="845676"/>
                  </a:lnTo>
                  <a:lnTo>
                    <a:pt x="286383" y="845488"/>
                  </a:lnTo>
                  <a:lnTo>
                    <a:pt x="286416" y="845324"/>
                  </a:lnTo>
                  <a:lnTo>
                    <a:pt x="286460" y="845128"/>
                  </a:lnTo>
                  <a:lnTo>
                    <a:pt x="286493" y="844997"/>
                  </a:lnTo>
                  <a:lnTo>
                    <a:pt x="286559" y="844858"/>
                  </a:lnTo>
                  <a:lnTo>
                    <a:pt x="286581" y="844556"/>
                  </a:lnTo>
                  <a:lnTo>
                    <a:pt x="286559" y="844310"/>
                  </a:lnTo>
                  <a:lnTo>
                    <a:pt x="286515" y="843967"/>
                  </a:lnTo>
                  <a:lnTo>
                    <a:pt x="286614" y="843746"/>
                  </a:lnTo>
                  <a:lnTo>
                    <a:pt x="286603" y="843477"/>
                  </a:lnTo>
                  <a:lnTo>
                    <a:pt x="286559" y="843305"/>
                  </a:lnTo>
                  <a:lnTo>
                    <a:pt x="286581" y="843142"/>
                  </a:lnTo>
                  <a:lnTo>
                    <a:pt x="286636" y="843049"/>
                  </a:lnTo>
                  <a:lnTo>
                    <a:pt x="286758" y="842918"/>
                  </a:lnTo>
                  <a:lnTo>
                    <a:pt x="286890" y="842787"/>
                  </a:lnTo>
                  <a:lnTo>
                    <a:pt x="286967" y="842712"/>
                  </a:lnTo>
                  <a:lnTo>
                    <a:pt x="287144" y="842612"/>
                  </a:lnTo>
                  <a:lnTo>
                    <a:pt x="287265" y="842561"/>
                  </a:lnTo>
                  <a:lnTo>
                    <a:pt x="287365" y="842493"/>
                  </a:lnTo>
                  <a:lnTo>
                    <a:pt x="287453" y="842342"/>
                  </a:lnTo>
                  <a:lnTo>
                    <a:pt x="287464" y="842295"/>
                  </a:lnTo>
                  <a:lnTo>
                    <a:pt x="287453" y="842195"/>
                  </a:lnTo>
                  <a:lnTo>
                    <a:pt x="287320" y="842122"/>
                  </a:lnTo>
                  <a:lnTo>
                    <a:pt x="287188" y="842037"/>
                  </a:lnTo>
                  <a:lnTo>
                    <a:pt x="286989" y="841984"/>
                  </a:lnTo>
                  <a:lnTo>
                    <a:pt x="286725" y="841898"/>
                  </a:lnTo>
                  <a:lnTo>
                    <a:pt x="286438" y="841728"/>
                  </a:lnTo>
                  <a:lnTo>
                    <a:pt x="286305" y="841536"/>
                  </a:lnTo>
                  <a:lnTo>
                    <a:pt x="286140" y="841312"/>
                  </a:lnTo>
                  <a:lnTo>
                    <a:pt x="285996" y="841175"/>
                  </a:lnTo>
                  <a:lnTo>
                    <a:pt x="285842" y="841111"/>
                  </a:lnTo>
                  <a:lnTo>
                    <a:pt x="285677" y="840887"/>
                  </a:lnTo>
                  <a:lnTo>
                    <a:pt x="285655" y="840695"/>
                  </a:lnTo>
                  <a:lnTo>
                    <a:pt x="285655" y="840440"/>
                  </a:lnTo>
                  <a:lnTo>
                    <a:pt x="285677" y="840174"/>
                  </a:lnTo>
                  <a:lnTo>
                    <a:pt x="285930" y="839865"/>
                  </a:lnTo>
                  <a:lnTo>
                    <a:pt x="286063" y="839457"/>
                  </a:lnTo>
                  <a:lnTo>
                    <a:pt x="286162" y="839082"/>
                  </a:lnTo>
                  <a:lnTo>
                    <a:pt x="286372" y="838729"/>
                  </a:lnTo>
                  <a:lnTo>
                    <a:pt x="286559" y="838498"/>
                  </a:lnTo>
                  <a:lnTo>
                    <a:pt x="286868" y="838130"/>
                  </a:lnTo>
                  <a:lnTo>
                    <a:pt x="287023" y="837971"/>
                  </a:lnTo>
                  <a:lnTo>
                    <a:pt x="287199" y="837861"/>
                  </a:lnTo>
                  <a:lnTo>
                    <a:pt x="287387" y="837726"/>
                  </a:lnTo>
                  <a:lnTo>
                    <a:pt x="287486" y="837591"/>
                  </a:lnTo>
                  <a:lnTo>
                    <a:pt x="287530" y="837398"/>
                  </a:lnTo>
                  <a:lnTo>
                    <a:pt x="287552" y="837225"/>
                  </a:lnTo>
                  <a:lnTo>
                    <a:pt x="287607" y="837038"/>
                  </a:lnTo>
                  <a:lnTo>
                    <a:pt x="287640" y="836859"/>
                  </a:lnTo>
                  <a:lnTo>
                    <a:pt x="287707" y="836782"/>
                  </a:lnTo>
                  <a:lnTo>
                    <a:pt x="287839" y="836705"/>
                  </a:lnTo>
                  <a:lnTo>
                    <a:pt x="287971" y="836601"/>
                  </a:lnTo>
                  <a:lnTo>
                    <a:pt x="288071" y="836428"/>
                  </a:lnTo>
                  <a:lnTo>
                    <a:pt x="288358" y="836069"/>
                  </a:lnTo>
                  <a:lnTo>
                    <a:pt x="288479" y="835708"/>
                  </a:lnTo>
                  <a:lnTo>
                    <a:pt x="288490" y="835496"/>
                  </a:lnTo>
                  <a:lnTo>
                    <a:pt x="288501" y="835259"/>
                  </a:lnTo>
                  <a:lnTo>
                    <a:pt x="288556" y="835079"/>
                  </a:lnTo>
                  <a:lnTo>
                    <a:pt x="288655" y="834828"/>
                  </a:lnTo>
                  <a:lnTo>
                    <a:pt x="288755" y="834744"/>
                  </a:lnTo>
                  <a:lnTo>
                    <a:pt x="288909" y="834603"/>
                  </a:lnTo>
                  <a:lnTo>
                    <a:pt x="289086" y="834423"/>
                  </a:lnTo>
                  <a:lnTo>
                    <a:pt x="289196" y="834286"/>
                  </a:lnTo>
                  <a:lnTo>
                    <a:pt x="289174" y="834166"/>
                  </a:lnTo>
                  <a:lnTo>
                    <a:pt x="289064" y="834077"/>
                  </a:lnTo>
                  <a:lnTo>
                    <a:pt x="288964" y="834021"/>
                  </a:lnTo>
                  <a:lnTo>
                    <a:pt x="288854" y="833877"/>
                  </a:lnTo>
                  <a:lnTo>
                    <a:pt x="288733" y="833725"/>
                  </a:lnTo>
                  <a:lnTo>
                    <a:pt x="288589" y="833491"/>
                  </a:lnTo>
                  <a:lnTo>
                    <a:pt x="288534" y="833410"/>
                  </a:lnTo>
                  <a:lnTo>
                    <a:pt x="288545" y="833331"/>
                  </a:lnTo>
                  <a:lnTo>
                    <a:pt x="288534" y="833226"/>
                  </a:lnTo>
                  <a:lnTo>
                    <a:pt x="288457" y="833106"/>
                  </a:lnTo>
                  <a:lnTo>
                    <a:pt x="288324" y="832889"/>
                  </a:lnTo>
                  <a:lnTo>
                    <a:pt x="288324" y="832744"/>
                  </a:lnTo>
                  <a:lnTo>
                    <a:pt x="288402" y="832454"/>
                  </a:lnTo>
                  <a:lnTo>
                    <a:pt x="288413" y="832214"/>
                  </a:lnTo>
                  <a:lnTo>
                    <a:pt x="288358" y="832086"/>
                  </a:lnTo>
                  <a:lnTo>
                    <a:pt x="288346" y="831965"/>
                  </a:lnTo>
                  <a:lnTo>
                    <a:pt x="288391" y="831845"/>
                  </a:lnTo>
                  <a:lnTo>
                    <a:pt x="288523" y="831757"/>
                  </a:lnTo>
                  <a:lnTo>
                    <a:pt x="288722" y="831668"/>
                  </a:lnTo>
                  <a:lnTo>
                    <a:pt x="289031" y="831652"/>
                  </a:lnTo>
                  <a:lnTo>
                    <a:pt x="289295" y="831700"/>
                  </a:lnTo>
                  <a:lnTo>
                    <a:pt x="289406" y="831684"/>
                  </a:lnTo>
                  <a:lnTo>
                    <a:pt x="289593" y="831620"/>
                  </a:lnTo>
                  <a:lnTo>
                    <a:pt x="289869" y="831564"/>
                  </a:lnTo>
                  <a:lnTo>
                    <a:pt x="290090" y="831564"/>
                  </a:lnTo>
                  <a:lnTo>
                    <a:pt x="290586" y="831435"/>
                  </a:lnTo>
                  <a:lnTo>
                    <a:pt x="290818" y="831128"/>
                  </a:lnTo>
                  <a:lnTo>
                    <a:pt x="291061" y="831162"/>
                  </a:lnTo>
                  <a:lnTo>
                    <a:pt x="291281" y="831378"/>
                  </a:lnTo>
                  <a:lnTo>
                    <a:pt x="291513" y="831684"/>
                  </a:lnTo>
                  <a:lnTo>
                    <a:pt x="291734" y="831860"/>
                  </a:lnTo>
                  <a:lnTo>
                    <a:pt x="291888" y="832029"/>
                  </a:lnTo>
                  <a:lnTo>
                    <a:pt x="292054" y="832134"/>
                  </a:lnTo>
                  <a:lnTo>
                    <a:pt x="292440" y="832302"/>
                  </a:lnTo>
                  <a:lnTo>
                    <a:pt x="293168" y="832503"/>
                  </a:lnTo>
                  <a:lnTo>
                    <a:pt x="293411" y="832581"/>
                  </a:lnTo>
                  <a:lnTo>
                    <a:pt x="293929" y="832793"/>
                  </a:lnTo>
                  <a:lnTo>
                    <a:pt x="294415" y="833194"/>
                  </a:lnTo>
                  <a:lnTo>
                    <a:pt x="294768" y="833836"/>
                  </a:lnTo>
                  <a:lnTo>
                    <a:pt x="295154" y="834919"/>
                  </a:lnTo>
                  <a:lnTo>
                    <a:pt x="295308" y="835099"/>
                  </a:lnTo>
                  <a:lnTo>
                    <a:pt x="295463" y="835128"/>
                  </a:lnTo>
                  <a:lnTo>
                    <a:pt x="295540" y="835091"/>
                  </a:lnTo>
                  <a:lnTo>
                    <a:pt x="295573" y="834927"/>
                  </a:lnTo>
                  <a:lnTo>
                    <a:pt x="295551" y="834727"/>
                  </a:lnTo>
                  <a:lnTo>
                    <a:pt x="295540" y="834525"/>
                  </a:lnTo>
                  <a:lnTo>
                    <a:pt x="295595" y="834114"/>
                  </a:lnTo>
                  <a:lnTo>
                    <a:pt x="295606" y="833846"/>
                  </a:lnTo>
                  <a:lnTo>
                    <a:pt x="295606" y="833703"/>
                  </a:lnTo>
                  <a:lnTo>
                    <a:pt x="295772" y="833405"/>
                  </a:lnTo>
                  <a:lnTo>
                    <a:pt x="295860" y="833243"/>
                  </a:lnTo>
                  <a:lnTo>
                    <a:pt x="295893" y="833128"/>
                  </a:lnTo>
                  <a:lnTo>
                    <a:pt x="295871" y="832774"/>
                  </a:lnTo>
                  <a:lnTo>
                    <a:pt x="295882" y="832611"/>
                  </a:lnTo>
                  <a:lnTo>
                    <a:pt x="295904" y="832333"/>
                  </a:lnTo>
                  <a:lnTo>
                    <a:pt x="295959" y="832151"/>
                  </a:lnTo>
                  <a:lnTo>
                    <a:pt x="296158" y="831529"/>
                  </a:lnTo>
                  <a:lnTo>
                    <a:pt x="296257" y="831194"/>
                  </a:lnTo>
                  <a:lnTo>
                    <a:pt x="296500" y="830418"/>
                  </a:lnTo>
                  <a:lnTo>
                    <a:pt x="296654" y="830218"/>
                  </a:lnTo>
                  <a:lnTo>
                    <a:pt x="296743" y="830007"/>
                  </a:lnTo>
                  <a:lnTo>
                    <a:pt x="296776" y="829548"/>
                  </a:lnTo>
                  <a:lnTo>
                    <a:pt x="296864" y="829203"/>
                  </a:lnTo>
                  <a:lnTo>
                    <a:pt x="296919" y="828906"/>
                  </a:lnTo>
                  <a:lnTo>
                    <a:pt x="296985" y="828686"/>
                  </a:lnTo>
                  <a:lnTo>
                    <a:pt x="297063" y="828466"/>
                  </a:lnTo>
                  <a:lnTo>
                    <a:pt x="297316" y="828179"/>
                  </a:lnTo>
                  <a:lnTo>
                    <a:pt x="297570" y="828083"/>
                  </a:lnTo>
                  <a:lnTo>
                    <a:pt x="297691" y="827796"/>
                  </a:lnTo>
                  <a:lnTo>
                    <a:pt x="297835" y="827375"/>
                  </a:lnTo>
                  <a:lnTo>
                    <a:pt x="297857" y="827164"/>
                  </a:lnTo>
                  <a:lnTo>
                    <a:pt x="297956" y="826819"/>
                  </a:lnTo>
                  <a:lnTo>
                    <a:pt x="298034" y="826705"/>
                  </a:lnTo>
                  <a:lnTo>
                    <a:pt x="298453" y="826752"/>
                  </a:lnTo>
                  <a:lnTo>
                    <a:pt x="298773" y="827154"/>
                  </a:lnTo>
                  <a:lnTo>
                    <a:pt x="298850" y="827326"/>
                  </a:lnTo>
                  <a:lnTo>
                    <a:pt x="299159" y="827442"/>
                  </a:lnTo>
                  <a:lnTo>
                    <a:pt x="299291" y="827394"/>
                  </a:lnTo>
                  <a:lnTo>
                    <a:pt x="299424" y="827250"/>
                  </a:lnTo>
                  <a:lnTo>
                    <a:pt x="299744" y="826932"/>
                  </a:lnTo>
                  <a:lnTo>
                    <a:pt x="300075" y="826818"/>
                  </a:lnTo>
                  <a:lnTo>
                    <a:pt x="300560" y="826735"/>
                  </a:lnTo>
                  <a:lnTo>
                    <a:pt x="301266" y="826765"/>
                  </a:lnTo>
                  <a:lnTo>
                    <a:pt x="301928" y="826781"/>
                  </a:lnTo>
                  <a:lnTo>
                    <a:pt x="302281" y="826765"/>
                  </a:lnTo>
                  <a:lnTo>
                    <a:pt x="302723" y="826691"/>
                  </a:lnTo>
                  <a:lnTo>
                    <a:pt x="303142" y="826735"/>
                  </a:lnTo>
                  <a:lnTo>
                    <a:pt x="303517" y="826735"/>
                  </a:lnTo>
                  <a:lnTo>
                    <a:pt x="303726" y="826706"/>
                  </a:lnTo>
                  <a:lnTo>
                    <a:pt x="304080" y="826781"/>
                  </a:lnTo>
                  <a:lnTo>
                    <a:pt x="304620" y="826735"/>
                  </a:lnTo>
                  <a:lnTo>
                    <a:pt x="304951" y="826810"/>
                  </a:lnTo>
                  <a:lnTo>
                    <a:pt x="305370" y="826923"/>
                  </a:lnTo>
                  <a:lnTo>
                    <a:pt x="305415" y="826638"/>
                  </a:lnTo>
                  <a:lnTo>
                    <a:pt x="305635" y="826164"/>
                  </a:lnTo>
                  <a:lnTo>
                    <a:pt x="305646" y="826137"/>
                  </a:lnTo>
                  <a:lnTo>
                    <a:pt x="305635" y="826101"/>
                  </a:lnTo>
                  <a:lnTo>
                    <a:pt x="305580" y="826057"/>
                  </a:lnTo>
                  <a:lnTo>
                    <a:pt x="305514" y="826002"/>
                  </a:lnTo>
                  <a:lnTo>
                    <a:pt x="305470" y="825940"/>
                  </a:lnTo>
                  <a:lnTo>
                    <a:pt x="305426" y="825878"/>
                  </a:lnTo>
                  <a:lnTo>
                    <a:pt x="305392" y="825809"/>
                  </a:lnTo>
                  <a:lnTo>
                    <a:pt x="305348" y="825706"/>
                  </a:lnTo>
                  <a:lnTo>
                    <a:pt x="305315" y="825578"/>
                  </a:lnTo>
                  <a:lnTo>
                    <a:pt x="305271" y="825449"/>
                  </a:lnTo>
                  <a:lnTo>
                    <a:pt x="305249" y="825247"/>
                  </a:lnTo>
                  <a:lnTo>
                    <a:pt x="305260" y="825118"/>
                  </a:lnTo>
                  <a:lnTo>
                    <a:pt x="305249" y="825032"/>
                  </a:lnTo>
                  <a:lnTo>
                    <a:pt x="305205" y="824942"/>
                  </a:lnTo>
                  <a:lnTo>
                    <a:pt x="305139" y="824813"/>
                  </a:lnTo>
                  <a:lnTo>
                    <a:pt x="305062" y="824637"/>
                  </a:lnTo>
                  <a:lnTo>
                    <a:pt x="305039" y="824474"/>
                  </a:lnTo>
                  <a:lnTo>
                    <a:pt x="305006" y="824315"/>
                  </a:lnTo>
                  <a:lnTo>
                    <a:pt x="304995" y="824143"/>
                  </a:lnTo>
                  <a:lnTo>
                    <a:pt x="305029" y="823950"/>
                  </a:lnTo>
                  <a:lnTo>
                    <a:pt x="305051" y="823873"/>
                  </a:lnTo>
                  <a:lnTo>
                    <a:pt x="305073" y="823843"/>
                  </a:lnTo>
                  <a:lnTo>
                    <a:pt x="305128" y="823787"/>
                  </a:lnTo>
                  <a:lnTo>
                    <a:pt x="305227" y="823667"/>
                  </a:lnTo>
                  <a:lnTo>
                    <a:pt x="305293" y="823579"/>
                  </a:lnTo>
                  <a:lnTo>
                    <a:pt x="305370" y="823348"/>
                  </a:lnTo>
                  <a:lnTo>
                    <a:pt x="305459" y="823101"/>
                  </a:lnTo>
                  <a:lnTo>
                    <a:pt x="305536" y="822905"/>
                  </a:lnTo>
                  <a:lnTo>
                    <a:pt x="305668" y="822572"/>
                  </a:lnTo>
                  <a:lnTo>
                    <a:pt x="305757" y="822256"/>
                  </a:lnTo>
                  <a:lnTo>
                    <a:pt x="305757" y="822119"/>
                  </a:lnTo>
                  <a:lnTo>
                    <a:pt x="305768" y="821710"/>
                  </a:lnTo>
                  <a:lnTo>
                    <a:pt x="305834" y="821258"/>
                  </a:lnTo>
                  <a:lnTo>
                    <a:pt x="306143" y="820499"/>
                  </a:lnTo>
                  <a:lnTo>
                    <a:pt x="306397" y="820098"/>
                  </a:lnTo>
                  <a:lnTo>
                    <a:pt x="306606" y="819851"/>
                  </a:lnTo>
                  <a:lnTo>
                    <a:pt x="306816" y="819637"/>
                  </a:lnTo>
                  <a:lnTo>
                    <a:pt x="306970" y="819485"/>
                  </a:lnTo>
                  <a:lnTo>
                    <a:pt x="307003" y="819359"/>
                  </a:lnTo>
                  <a:lnTo>
                    <a:pt x="307025" y="819227"/>
                  </a:lnTo>
                  <a:lnTo>
                    <a:pt x="307092" y="819013"/>
                  </a:lnTo>
                  <a:lnTo>
                    <a:pt x="307169" y="818936"/>
                  </a:lnTo>
                  <a:lnTo>
                    <a:pt x="307235" y="818786"/>
                  </a:lnTo>
                  <a:lnTo>
                    <a:pt x="307246" y="818624"/>
                  </a:lnTo>
                  <a:lnTo>
                    <a:pt x="307213" y="818547"/>
                  </a:lnTo>
                  <a:lnTo>
                    <a:pt x="307103" y="818463"/>
                  </a:lnTo>
                  <a:lnTo>
                    <a:pt x="306915" y="818326"/>
                  </a:lnTo>
                  <a:lnTo>
                    <a:pt x="306783" y="818125"/>
                  </a:lnTo>
                  <a:lnTo>
                    <a:pt x="306695" y="817995"/>
                  </a:lnTo>
                  <a:lnTo>
                    <a:pt x="306606" y="817788"/>
                  </a:lnTo>
                  <a:lnTo>
                    <a:pt x="306573" y="817652"/>
                  </a:lnTo>
                  <a:lnTo>
                    <a:pt x="306573" y="817445"/>
                  </a:lnTo>
                  <a:lnTo>
                    <a:pt x="306562" y="817211"/>
                  </a:lnTo>
                  <a:lnTo>
                    <a:pt x="306540" y="817095"/>
                  </a:lnTo>
                  <a:lnTo>
                    <a:pt x="306474" y="816979"/>
                  </a:lnTo>
                  <a:lnTo>
                    <a:pt x="306319" y="816785"/>
                  </a:lnTo>
                  <a:lnTo>
                    <a:pt x="306176" y="816576"/>
                  </a:lnTo>
                  <a:lnTo>
                    <a:pt x="306176" y="816466"/>
                  </a:lnTo>
                  <a:lnTo>
                    <a:pt x="306165" y="816254"/>
                  </a:lnTo>
                  <a:lnTo>
                    <a:pt x="306143" y="816020"/>
                  </a:lnTo>
                  <a:lnTo>
                    <a:pt x="306198" y="815827"/>
                  </a:lnTo>
                  <a:lnTo>
                    <a:pt x="306330" y="815673"/>
                  </a:lnTo>
                  <a:lnTo>
                    <a:pt x="306419" y="815572"/>
                  </a:lnTo>
                  <a:lnTo>
                    <a:pt x="306430" y="815480"/>
                  </a:lnTo>
                  <a:lnTo>
                    <a:pt x="306386" y="815307"/>
                  </a:lnTo>
                  <a:lnTo>
                    <a:pt x="306364" y="815175"/>
                  </a:lnTo>
                  <a:lnTo>
                    <a:pt x="306408" y="815002"/>
                  </a:lnTo>
                  <a:lnTo>
                    <a:pt x="306485" y="814910"/>
                  </a:lnTo>
                  <a:lnTo>
                    <a:pt x="306595" y="814799"/>
                  </a:lnTo>
                  <a:lnTo>
                    <a:pt x="306772" y="814554"/>
                  </a:lnTo>
                  <a:lnTo>
                    <a:pt x="306860" y="814188"/>
                  </a:lnTo>
                  <a:lnTo>
                    <a:pt x="306915" y="813832"/>
                  </a:lnTo>
                  <a:lnTo>
                    <a:pt x="307014" y="813598"/>
                  </a:lnTo>
                  <a:lnTo>
                    <a:pt x="307180" y="813537"/>
                  </a:lnTo>
                  <a:lnTo>
                    <a:pt x="307412" y="813486"/>
                  </a:lnTo>
                  <a:lnTo>
                    <a:pt x="307732" y="813506"/>
                  </a:lnTo>
                  <a:lnTo>
                    <a:pt x="308096" y="813608"/>
                  </a:lnTo>
                  <a:lnTo>
                    <a:pt x="308504" y="813715"/>
                  </a:lnTo>
                  <a:lnTo>
                    <a:pt x="308736" y="813795"/>
                  </a:lnTo>
                  <a:lnTo>
                    <a:pt x="309011" y="813834"/>
                  </a:lnTo>
                  <a:lnTo>
                    <a:pt x="309122" y="813841"/>
                  </a:lnTo>
                  <a:lnTo>
                    <a:pt x="309398" y="813938"/>
                  </a:lnTo>
                  <a:lnTo>
                    <a:pt x="309673" y="813976"/>
                  </a:lnTo>
                  <a:lnTo>
                    <a:pt x="309993" y="814016"/>
                  </a:lnTo>
                  <a:lnTo>
                    <a:pt x="310214" y="814016"/>
                  </a:lnTo>
                  <a:lnTo>
                    <a:pt x="310313" y="814003"/>
                  </a:lnTo>
                  <a:lnTo>
                    <a:pt x="310534" y="813854"/>
                  </a:lnTo>
                  <a:lnTo>
                    <a:pt x="310556" y="813736"/>
                  </a:lnTo>
                  <a:lnTo>
                    <a:pt x="310534" y="813619"/>
                  </a:lnTo>
                  <a:lnTo>
                    <a:pt x="310523" y="813281"/>
                  </a:lnTo>
                  <a:lnTo>
                    <a:pt x="310589" y="813091"/>
                  </a:lnTo>
                  <a:lnTo>
                    <a:pt x="310688" y="812935"/>
                  </a:lnTo>
                  <a:lnTo>
                    <a:pt x="310788" y="812831"/>
                  </a:lnTo>
                  <a:lnTo>
                    <a:pt x="310832" y="812721"/>
                  </a:lnTo>
                  <a:lnTo>
                    <a:pt x="310909" y="812649"/>
                  </a:lnTo>
                  <a:lnTo>
                    <a:pt x="311030" y="812524"/>
                  </a:lnTo>
                  <a:lnTo>
                    <a:pt x="311174" y="812414"/>
                  </a:lnTo>
                  <a:lnTo>
                    <a:pt x="311328" y="812317"/>
                  </a:lnTo>
                  <a:lnTo>
                    <a:pt x="311659" y="811997"/>
                  </a:lnTo>
                  <a:lnTo>
                    <a:pt x="311957" y="811679"/>
                  </a:lnTo>
                  <a:lnTo>
                    <a:pt x="312178" y="811379"/>
                  </a:lnTo>
                  <a:lnTo>
                    <a:pt x="312277" y="811254"/>
                  </a:lnTo>
                  <a:lnTo>
                    <a:pt x="312399" y="811099"/>
                  </a:lnTo>
                  <a:lnTo>
                    <a:pt x="312531" y="811001"/>
                  </a:lnTo>
                  <a:lnTo>
                    <a:pt x="312641" y="810922"/>
                  </a:lnTo>
                  <a:lnTo>
                    <a:pt x="312796" y="810805"/>
                  </a:lnTo>
                  <a:lnTo>
                    <a:pt x="312939" y="810682"/>
                  </a:lnTo>
                  <a:lnTo>
                    <a:pt x="313127" y="810552"/>
                  </a:lnTo>
                  <a:lnTo>
                    <a:pt x="313215" y="810395"/>
                  </a:lnTo>
                  <a:lnTo>
                    <a:pt x="313226" y="810297"/>
                  </a:lnTo>
                  <a:lnTo>
                    <a:pt x="313193" y="810128"/>
                  </a:lnTo>
                  <a:lnTo>
                    <a:pt x="313193" y="809952"/>
                  </a:lnTo>
                  <a:lnTo>
                    <a:pt x="313215" y="809770"/>
                  </a:lnTo>
                  <a:lnTo>
                    <a:pt x="313336" y="809464"/>
                  </a:lnTo>
                  <a:lnTo>
                    <a:pt x="313469" y="809347"/>
                  </a:lnTo>
                  <a:lnTo>
                    <a:pt x="313612" y="809229"/>
                  </a:lnTo>
                  <a:lnTo>
                    <a:pt x="313700" y="809105"/>
                  </a:lnTo>
                  <a:lnTo>
                    <a:pt x="313778" y="809053"/>
                  </a:lnTo>
                  <a:lnTo>
                    <a:pt x="313910" y="808930"/>
                  </a:lnTo>
                  <a:lnTo>
                    <a:pt x="314109" y="808805"/>
                  </a:lnTo>
                  <a:lnTo>
                    <a:pt x="314197" y="808754"/>
                  </a:lnTo>
                  <a:lnTo>
                    <a:pt x="314307" y="808637"/>
                  </a:lnTo>
                  <a:lnTo>
                    <a:pt x="314473" y="808461"/>
                  </a:lnTo>
                  <a:lnTo>
                    <a:pt x="314572" y="808343"/>
                  </a:lnTo>
                  <a:lnTo>
                    <a:pt x="314627" y="808285"/>
                  </a:lnTo>
                  <a:lnTo>
                    <a:pt x="314671" y="808220"/>
                  </a:lnTo>
                  <a:lnTo>
                    <a:pt x="314693" y="808155"/>
                  </a:lnTo>
                  <a:lnTo>
                    <a:pt x="314704" y="808103"/>
                  </a:lnTo>
                  <a:lnTo>
                    <a:pt x="314682" y="808018"/>
                  </a:lnTo>
                  <a:lnTo>
                    <a:pt x="314649" y="807920"/>
                  </a:lnTo>
                  <a:lnTo>
                    <a:pt x="314616" y="807803"/>
                  </a:lnTo>
                  <a:lnTo>
                    <a:pt x="314594" y="807660"/>
                  </a:lnTo>
                  <a:lnTo>
                    <a:pt x="314572" y="807523"/>
                  </a:lnTo>
                  <a:lnTo>
                    <a:pt x="314583" y="807425"/>
                  </a:lnTo>
                  <a:lnTo>
                    <a:pt x="314605" y="807341"/>
                  </a:lnTo>
                  <a:lnTo>
                    <a:pt x="314583" y="807203"/>
                  </a:lnTo>
                  <a:lnTo>
                    <a:pt x="314605" y="807003"/>
                  </a:lnTo>
                  <a:lnTo>
                    <a:pt x="314638" y="806806"/>
                  </a:lnTo>
                  <a:lnTo>
                    <a:pt x="314771" y="806663"/>
                  </a:lnTo>
                  <a:lnTo>
                    <a:pt x="314991" y="806605"/>
                  </a:lnTo>
                  <a:lnTo>
                    <a:pt x="315168" y="806546"/>
                  </a:lnTo>
                  <a:lnTo>
                    <a:pt x="315422" y="806481"/>
                  </a:lnTo>
                  <a:lnTo>
                    <a:pt x="315653" y="806448"/>
                  </a:lnTo>
                  <a:lnTo>
                    <a:pt x="315819" y="806468"/>
                  </a:lnTo>
                  <a:lnTo>
                    <a:pt x="315973" y="806546"/>
                  </a:lnTo>
                  <a:lnTo>
                    <a:pt x="316514" y="806593"/>
                  </a:lnTo>
                  <a:lnTo>
                    <a:pt x="316933" y="806611"/>
                  </a:lnTo>
                  <a:lnTo>
                    <a:pt x="317198" y="806584"/>
                  </a:lnTo>
                  <a:lnTo>
                    <a:pt x="317838" y="806534"/>
                  </a:lnTo>
                  <a:lnTo>
                    <a:pt x="318069" y="806503"/>
                  </a:lnTo>
                  <a:lnTo>
                    <a:pt x="318257" y="806389"/>
                  </a:lnTo>
                  <a:lnTo>
                    <a:pt x="318390" y="806300"/>
                  </a:lnTo>
                  <a:lnTo>
                    <a:pt x="318511" y="806097"/>
                  </a:lnTo>
                  <a:lnTo>
                    <a:pt x="318698" y="806021"/>
                  </a:lnTo>
                  <a:lnTo>
                    <a:pt x="318820" y="806059"/>
                  </a:lnTo>
                  <a:lnTo>
                    <a:pt x="318996" y="806172"/>
                  </a:lnTo>
                  <a:lnTo>
                    <a:pt x="319405" y="806287"/>
                  </a:lnTo>
                  <a:lnTo>
                    <a:pt x="319791" y="806312"/>
                  </a:lnTo>
                  <a:lnTo>
                    <a:pt x="320177" y="806287"/>
                  </a:lnTo>
                  <a:lnTo>
                    <a:pt x="320497" y="806160"/>
                  </a:lnTo>
                  <a:lnTo>
                    <a:pt x="320762" y="806008"/>
                  </a:lnTo>
                  <a:lnTo>
                    <a:pt x="321026" y="805817"/>
                  </a:lnTo>
                  <a:lnTo>
                    <a:pt x="321137" y="805665"/>
                  </a:lnTo>
                  <a:lnTo>
                    <a:pt x="321302" y="805462"/>
                  </a:lnTo>
                  <a:lnTo>
                    <a:pt x="321457" y="805349"/>
                  </a:lnTo>
                  <a:lnTo>
                    <a:pt x="321589" y="805298"/>
                  </a:lnTo>
                  <a:lnTo>
                    <a:pt x="321821" y="805298"/>
                  </a:lnTo>
                  <a:lnTo>
                    <a:pt x="321920" y="805285"/>
                  </a:lnTo>
                  <a:lnTo>
                    <a:pt x="322207" y="805247"/>
                  </a:lnTo>
                  <a:lnTo>
                    <a:pt x="322372" y="805361"/>
                  </a:lnTo>
                  <a:lnTo>
                    <a:pt x="322549" y="805602"/>
                  </a:lnTo>
                  <a:lnTo>
                    <a:pt x="322748" y="805716"/>
                  </a:lnTo>
                  <a:lnTo>
                    <a:pt x="323045" y="805873"/>
                  </a:lnTo>
                  <a:lnTo>
                    <a:pt x="323156" y="805917"/>
                  </a:lnTo>
                  <a:lnTo>
                    <a:pt x="323410" y="805941"/>
                  </a:lnTo>
                  <a:lnTo>
                    <a:pt x="323652" y="805917"/>
                  </a:lnTo>
                  <a:lnTo>
                    <a:pt x="323818" y="805835"/>
                  </a:lnTo>
                  <a:lnTo>
                    <a:pt x="324005" y="805844"/>
                  </a:lnTo>
                  <a:lnTo>
                    <a:pt x="324127" y="805794"/>
                  </a:lnTo>
                  <a:lnTo>
                    <a:pt x="324182" y="805729"/>
                  </a:lnTo>
                  <a:lnTo>
                    <a:pt x="324380" y="805624"/>
                  </a:lnTo>
                  <a:lnTo>
                    <a:pt x="324612" y="805462"/>
                  </a:lnTo>
                  <a:lnTo>
                    <a:pt x="324756" y="805348"/>
                  </a:lnTo>
                  <a:lnTo>
                    <a:pt x="324866" y="805186"/>
                  </a:lnTo>
                  <a:lnTo>
                    <a:pt x="324921" y="805048"/>
                  </a:lnTo>
                  <a:lnTo>
                    <a:pt x="324954" y="804927"/>
                  </a:lnTo>
                  <a:lnTo>
                    <a:pt x="325009" y="804763"/>
                  </a:lnTo>
                  <a:lnTo>
                    <a:pt x="325042" y="804594"/>
                  </a:lnTo>
                  <a:lnTo>
                    <a:pt x="325142" y="804456"/>
                  </a:lnTo>
                  <a:lnTo>
                    <a:pt x="325263" y="804268"/>
                  </a:lnTo>
                  <a:lnTo>
                    <a:pt x="325395" y="804131"/>
                  </a:lnTo>
                  <a:lnTo>
                    <a:pt x="325638" y="804058"/>
                  </a:lnTo>
                  <a:lnTo>
                    <a:pt x="325969" y="803961"/>
                  </a:lnTo>
                  <a:lnTo>
                    <a:pt x="326212" y="803911"/>
                  </a:lnTo>
                  <a:lnTo>
                    <a:pt x="326510" y="803830"/>
                  </a:lnTo>
                  <a:lnTo>
                    <a:pt x="326576" y="803803"/>
                  </a:lnTo>
                  <a:lnTo>
                    <a:pt x="326775" y="803641"/>
                  </a:lnTo>
                  <a:lnTo>
                    <a:pt x="326841" y="803544"/>
                  </a:lnTo>
                  <a:lnTo>
                    <a:pt x="326951" y="803362"/>
                  </a:lnTo>
                  <a:lnTo>
                    <a:pt x="327061" y="803192"/>
                  </a:lnTo>
                  <a:lnTo>
                    <a:pt x="327073" y="803082"/>
                  </a:lnTo>
                  <a:lnTo>
                    <a:pt x="327051" y="802920"/>
                  </a:lnTo>
                  <a:lnTo>
                    <a:pt x="326984" y="802803"/>
                  </a:lnTo>
                  <a:lnTo>
                    <a:pt x="326929" y="802686"/>
                  </a:lnTo>
                  <a:lnTo>
                    <a:pt x="326885" y="802589"/>
                  </a:lnTo>
                  <a:lnTo>
                    <a:pt x="326962" y="802459"/>
                  </a:lnTo>
                  <a:lnTo>
                    <a:pt x="327061" y="802199"/>
                  </a:lnTo>
                  <a:lnTo>
                    <a:pt x="327150" y="801972"/>
                  </a:lnTo>
                  <a:lnTo>
                    <a:pt x="327282" y="801641"/>
                  </a:lnTo>
                  <a:lnTo>
                    <a:pt x="327392" y="801414"/>
                  </a:lnTo>
                  <a:lnTo>
                    <a:pt x="327470" y="801237"/>
                  </a:lnTo>
                  <a:lnTo>
                    <a:pt x="327547" y="801037"/>
                  </a:lnTo>
                  <a:lnTo>
                    <a:pt x="327712" y="800910"/>
                  </a:lnTo>
                  <a:lnTo>
                    <a:pt x="327867" y="800763"/>
                  </a:lnTo>
                  <a:lnTo>
                    <a:pt x="328054" y="800663"/>
                  </a:lnTo>
                  <a:lnTo>
                    <a:pt x="328121" y="800584"/>
                  </a:lnTo>
                  <a:lnTo>
                    <a:pt x="328054" y="800554"/>
                  </a:lnTo>
                  <a:lnTo>
                    <a:pt x="327911" y="800419"/>
                  </a:lnTo>
                  <a:lnTo>
                    <a:pt x="327701" y="800233"/>
                  </a:lnTo>
                  <a:lnTo>
                    <a:pt x="327404" y="800052"/>
                  </a:lnTo>
                  <a:lnTo>
                    <a:pt x="327337" y="799952"/>
                  </a:lnTo>
                  <a:lnTo>
                    <a:pt x="327326" y="799937"/>
                  </a:lnTo>
                  <a:lnTo>
                    <a:pt x="327238" y="799822"/>
                  </a:lnTo>
                  <a:lnTo>
                    <a:pt x="327084" y="798663"/>
                  </a:lnTo>
                  <a:lnTo>
                    <a:pt x="327128" y="797704"/>
                  </a:lnTo>
                  <a:lnTo>
                    <a:pt x="327161" y="797364"/>
                  </a:lnTo>
                  <a:lnTo>
                    <a:pt x="327172" y="796569"/>
                  </a:lnTo>
                  <a:lnTo>
                    <a:pt x="327161" y="796507"/>
                  </a:lnTo>
                  <a:lnTo>
                    <a:pt x="327117" y="796149"/>
                  </a:lnTo>
                  <a:lnTo>
                    <a:pt x="327095" y="795941"/>
                  </a:lnTo>
                  <a:lnTo>
                    <a:pt x="326995" y="795435"/>
                  </a:lnTo>
                  <a:lnTo>
                    <a:pt x="326918" y="794917"/>
                  </a:lnTo>
                  <a:lnTo>
                    <a:pt x="326841" y="794597"/>
                  </a:lnTo>
                  <a:lnTo>
                    <a:pt x="326653" y="794188"/>
                  </a:lnTo>
                  <a:lnTo>
                    <a:pt x="326742" y="793812"/>
                  </a:lnTo>
                  <a:lnTo>
                    <a:pt x="327028" y="793437"/>
                  </a:lnTo>
                  <a:lnTo>
                    <a:pt x="327183" y="793365"/>
                  </a:lnTo>
                  <a:lnTo>
                    <a:pt x="327326" y="793302"/>
                  </a:lnTo>
                  <a:lnTo>
                    <a:pt x="327348" y="793288"/>
                  </a:lnTo>
                  <a:lnTo>
                    <a:pt x="327745" y="793032"/>
                  </a:lnTo>
                  <a:lnTo>
                    <a:pt x="327944" y="792565"/>
                  </a:lnTo>
                  <a:lnTo>
                    <a:pt x="328088" y="792330"/>
                  </a:lnTo>
                  <a:lnTo>
                    <a:pt x="328385" y="792058"/>
                  </a:lnTo>
                  <a:lnTo>
                    <a:pt x="328761" y="791700"/>
                  </a:lnTo>
                  <a:lnTo>
                    <a:pt x="328860" y="791506"/>
                  </a:lnTo>
                  <a:lnTo>
                    <a:pt x="328959" y="791281"/>
                  </a:lnTo>
                  <a:lnTo>
                    <a:pt x="329356" y="790906"/>
                  </a:lnTo>
                  <a:lnTo>
                    <a:pt x="329367" y="790902"/>
                  </a:lnTo>
                  <a:lnTo>
                    <a:pt x="329698" y="790802"/>
                  </a:lnTo>
                  <a:lnTo>
                    <a:pt x="330029" y="790610"/>
                  </a:lnTo>
                  <a:lnTo>
                    <a:pt x="330349" y="790173"/>
                  </a:lnTo>
                  <a:lnTo>
                    <a:pt x="330427" y="790077"/>
                  </a:lnTo>
                  <a:lnTo>
                    <a:pt x="330559" y="789546"/>
                  </a:lnTo>
                  <a:lnTo>
                    <a:pt x="330625" y="789014"/>
                  </a:lnTo>
                  <a:lnTo>
                    <a:pt x="330625" y="788809"/>
                  </a:lnTo>
                  <a:lnTo>
                    <a:pt x="330581" y="788252"/>
                  </a:lnTo>
                  <a:lnTo>
                    <a:pt x="330736" y="787731"/>
                  </a:lnTo>
                  <a:lnTo>
                    <a:pt x="331022" y="787127"/>
                  </a:lnTo>
                  <a:lnTo>
                    <a:pt x="331111" y="786962"/>
                  </a:lnTo>
                  <a:lnTo>
                    <a:pt x="331221" y="786808"/>
                  </a:lnTo>
                  <a:lnTo>
                    <a:pt x="331243" y="786766"/>
                  </a:lnTo>
                  <a:lnTo>
                    <a:pt x="331442" y="786498"/>
                  </a:lnTo>
                  <a:lnTo>
                    <a:pt x="331673" y="785630"/>
                  </a:lnTo>
                  <a:lnTo>
                    <a:pt x="331817" y="785410"/>
                  </a:lnTo>
                  <a:lnTo>
                    <a:pt x="332093" y="785243"/>
                  </a:lnTo>
                  <a:lnTo>
                    <a:pt x="332313" y="785069"/>
                  </a:lnTo>
                  <a:lnTo>
                    <a:pt x="332335" y="784612"/>
                  </a:lnTo>
                  <a:lnTo>
                    <a:pt x="332291" y="784031"/>
                  </a:lnTo>
                  <a:lnTo>
                    <a:pt x="332269" y="783497"/>
                  </a:lnTo>
                  <a:lnTo>
                    <a:pt x="332247" y="783001"/>
                  </a:lnTo>
                  <a:lnTo>
                    <a:pt x="332236" y="782495"/>
                  </a:lnTo>
                  <a:lnTo>
                    <a:pt x="332192" y="782077"/>
                  </a:lnTo>
                  <a:lnTo>
                    <a:pt x="332214" y="781990"/>
                  </a:lnTo>
                  <a:lnTo>
                    <a:pt x="332335" y="781605"/>
                  </a:lnTo>
                  <a:lnTo>
                    <a:pt x="332501" y="781241"/>
                  </a:lnTo>
                  <a:lnTo>
                    <a:pt x="332578" y="781056"/>
                  </a:lnTo>
                  <a:lnTo>
                    <a:pt x="332589" y="780532"/>
                  </a:lnTo>
                  <a:lnTo>
                    <a:pt x="332545" y="779989"/>
                  </a:lnTo>
                  <a:lnTo>
                    <a:pt x="332644" y="779678"/>
                  </a:lnTo>
                  <a:lnTo>
                    <a:pt x="332655" y="779635"/>
                  </a:lnTo>
                  <a:lnTo>
                    <a:pt x="332710" y="779510"/>
                  </a:lnTo>
                  <a:lnTo>
                    <a:pt x="332799" y="779276"/>
                  </a:lnTo>
                  <a:lnTo>
                    <a:pt x="333041" y="778946"/>
                  </a:lnTo>
                  <a:lnTo>
                    <a:pt x="333306" y="778806"/>
                  </a:lnTo>
                  <a:lnTo>
                    <a:pt x="333692" y="778584"/>
                  </a:lnTo>
                  <a:lnTo>
                    <a:pt x="333781" y="778534"/>
                  </a:lnTo>
                  <a:lnTo>
                    <a:pt x="333847" y="778334"/>
                  </a:lnTo>
                  <a:lnTo>
                    <a:pt x="333847" y="778073"/>
                  </a:lnTo>
                  <a:lnTo>
                    <a:pt x="333858" y="777802"/>
                  </a:lnTo>
                  <a:lnTo>
                    <a:pt x="333869" y="777642"/>
                  </a:lnTo>
                  <a:lnTo>
                    <a:pt x="333968" y="777319"/>
                  </a:lnTo>
                  <a:lnTo>
                    <a:pt x="333990" y="777271"/>
                  </a:lnTo>
                  <a:lnTo>
                    <a:pt x="334112" y="776780"/>
                  </a:lnTo>
                  <a:lnTo>
                    <a:pt x="334056" y="776389"/>
                  </a:lnTo>
                  <a:lnTo>
                    <a:pt x="334023" y="775987"/>
                  </a:lnTo>
                  <a:lnTo>
                    <a:pt x="334090" y="775574"/>
                  </a:lnTo>
                  <a:lnTo>
                    <a:pt x="334101" y="775527"/>
                  </a:lnTo>
                  <a:lnTo>
                    <a:pt x="334244" y="775235"/>
                  </a:lnTo>
                  <a:lnTo>
                    <a:pt x="334244" y="774934"/>
                  </a:lnTo>
                  <a:lnTo>
                    <a:pt x="334310" y="774704"/>
                  </a:lnTo>
                  <a:lnTo>
                    <a:pt x="334354" y="774313"/>
                  </a:lnTo>
                  <a:lnTo>
                    <a:pt x="334432" y="773791"/>
                  </a:lnTo>
                  <a:lnTo>
                    <a:pt x="334476" y="773189"/>
                  </a:lnTo>
                  <a:lnTo>
                    <a:pt x="334399" y="772848"/>
                  </a:lnTo>
                  <a:lnTo>
                    <a:pt x="334365" y="772457"/>
                  </a:lnTo>
                  <a:lnTo>
                    <a:pt x="334299" y="772096"/>
                  </a:lnTo>
                  <a:lnTo>
                    <a:pt x="334156" y="771670"/>
                  </a:lnTo>
                  <a:lnTo>
                    <a:pt x="334156" y="771660"/>
                  </a:lnTo>
                  <a:lnTo>
                    <a:pt x="334134" y="771577"/>
                  </a:lnTo>
                  <a:lnTo>
                    <a:pt x="339176" y="773589"/>
                  </a:lnTo>
                  <a:lnTo>
                    <a:pt x="339209" y="773167"/>
                  </a:lnTo>
                  <a:lnTo>
                    <a:pt x="339253" y="772714"/>
                  </a:lnTo>
                  <a:lnTo>
                    <a:pt x="339385" y="772228"/>
                  </a:lnTo>
                  <a:lnTo>
                    <a:pt x="339286" y="771743"/>
                  </a:lnTo>
                  <a:lnTo>
                    <a:pt x="339452" y="771547"/>
                  </a:lnTo>
                  <a:lnTo>
                    <a:pt x="339794" y="771271"/>
                  </a:lnTo>
                  <a:lnTo>
                    <a:pt x="340103" y="771091"/>
                  </a:lnTo>
                  <a:lnTo>
                    <a:pt x="340676" y="770991"/>
                  </a:lnTo>
                  <a:lnTo>
                    <a:pt x="340775" y="770877"/>
                  </a:lnTo>
                  <a:lnTo>
                    <a:pt x="340654" y="770472"/>
                  </a:lnTo>
                  <a:lnTo>
                    <a:pt x="340533" y="770166"/>
                  </a:lnTo>
                  <a:lnTo>
                    <a:pt x="340412" y="769692"/>
                  </a:lnTo>
                  <a:lnTo>
                    <a:pt x="340412" y="769640"/>
                  </a:lnTo>
                  <a:lnTo>
                    <a:pt x="340389" y="769421"/>
                  </a:lnTo>
                  <a:lnTo>
                    <a:pt x="340334" y="769048"/>
                  </a:lnTo>
                  <a:lnTo>
                    <a:pt x="340334" y="768822"/>
                  </a:lnTo>
                  <a:lnTo>
                    <a:pt x="340334" y="768744"/>
                  </a:lnTo>
                  <a:lnTo>
                    <a:pt x="340367" y="768675"/>
                  </a:lnTo>
                  <a:lnTo>
                    <a:pt x="340422" y="768602"/>
                  </a:lnTo>
                  <a:lnTo>
                    <a:pt x="340599" y="768555"/>
                  </a:lnTo>
                  <a:lnTo>
                    <a:pt x="340643" y="768542"/>
                  </a:lnTo>
                  <a:lnTo>
                    <a:pt x="340831" y="768487"/>
                  </a:lnTo>
                  <a:lnTo>
                    <a:pt x="340985" y="768437"/>
                  </a:lnTo>
                  <a:lnTo>
                    <a:pt x="340996" y="768439"/>
                  </a:lnTo>
                  <a:lnTo>
                    <a:pt x="341316" y="768383"/>
                  </a:lnTo>
                  <a:lnTo>
                    <a:pt x="341691" y="768220"/>
                  </a:lnTo>
                  <a:lnTo>
                    <a:pt x="341912" y="768026"/>
                  </a:lnTo>
                  <a:lnTo>
                    <a:pt x="342133" y="767819"/>
                  </a:lnTo>
                  <a:lnTo>
                    <a:pt x="342287" y="767360"/>
                  </a:lnTo>
                  <a:lnTo>
                    <a:pt x="342464" y="766538"/>
                  </a:lnTo>
                  <a:lnTo>
                    <a:pt x="342651" y="765961"/>
                  </a:lnTo>
                  <a:lnTo>
                    <a:pt x="342883" y="765573"/>
                  </a:lnTo>
                  <a:lnTo>
                    <a:pt x="342883" y="765328"/>
                  </a:lnTo>
                  <a:lnTo>
                    <a:pt x="342872" y="765165"/>
                  </a:lnTo>
                  <a:lnTo>
                    <a:pt x="342817" y="764882"/>
                  </a:lnTo>
                  <a:lnTo>
                    <a:pt x="342817" y="764747"/>
                  </a:lnTo>
                  <a:lnTo>
                    <a:pt x="342828" y="764512"/>
                  </a:lnTo>
                  <a:lnTo>
                    <a:pt x="342772" y="764361"/>
                  </a:lnTo>
                  <a:lnTo>
                    <a:pt x="342684" y="764167"/>
                  </a:lnTo>
                  <a:lnTo>
                    <a:pt x="342673" y="763808"/>
                  </a:lnTo>
                  <a:lnTo>
                    <a:pt x="342728" y="763495"/>
                  </a:lnTo>
                  <a:lnTo>
                    <a:pt x="342618" y="763326"/>
                  </a:lnTo>
                  <a:lnTo>
                    <a:pt x="342353" y="763081"/>
                  </a:lnTo>
                  <a:lnTo>
                    <a:pt x="342177" y="762739"/>
                  </a:lnTo>
                  <a:lnTo>
                    <a:pt x="342122" y="762630"/>
                  </a:lnTo>
                  <a:lnTo>
                    <a:pt x="342078" y="762334"/>
                  </a:lnTo>
                  <a:lnTo>
                    <a:pt x="342155" y="762190"/>
                  </a:lnTo>
                  <a:lnTo>
                    <a:pt x="342508" y="761895"/>
                  </a:lnTo>
                  <a:lnTo>
                    <a:pt x="342982" y="761590"/>
                  </a:lnTo>
                  <a:lnTo>
                    <a:pt x="343379" y="761338"/>
                  </a:lnTo>
                  <a:lnTo>
                    <a:pt x="343523" y="761221"/>
                  </a:lnTo>
                  <a:lnTo>
                    <a:pt x="343766" y="761021"/>
                  </a:lnTo>
                  <a:lnTo>
                    <a:pt x="343964" y="760857"/>
                  </a:lnTo>
                  <a:lnTo>
                    <a:pt x="344317" y="760557"/>
                  </a:lnTo>
                  <a:lnTo>
                    <a:pt x="344472" y="760420"/>
                  </a:lnTo>
                  <a:lnTo>
                    <a:pt x="344604" y="760062"/>
                  </a:lnTo>
                  <a:lnTo>
                    <a:pt x="344714" y="759722"/>
                  </a:lnTo>
                  <a:lnTo>
                    <a:pt x="344825" y="759582"/>
                  </a:lnTo>
                  <a:lnTo>
                    <a:pt x="344979" y="759389"/>
                  </a:lnTo>
                  <a:lnTo>
                    <a:pt x="345277" y="759193"/>
                  </a:lnTo>
                  <a:lnTo>
                    <a:pt x="345420" y="759018"/>
                  </a:lnTo>
                  <a:lnTo>
                    <a:pt x="345553" y="758754"/>
                  </a:lnTo>
                  <a:lnTo>
                    <a:pt x="345718" y="758647"/>
                  </a:lnTo>
                  <a:lnTo>
                    <a:pt x="345884" y="758588"/>
                  </a:lnTo>
                  <a:lnTo>
                    <a:pt x="345972" y="758523"/>
                  </a:lnTo>
                  <a:lnTo>
                    <a:pt x="346094" y="758426"/>
                  </a:lnTo>
                  <a:lnTo>
                    <a:pt x="346171" y="758130"/>
                  </a:lnTo>
                  <a:lnTo>
                    <a:pt x="346270" y="757874"/>
                  </a:lnTo>
                  <a:lnTo>
                    <a:pt x="346480" y="757706"/>
                  </a:lnTo>
                  <a:lnTo>
                    <a:pt x="346700" y="757538"/>
                  </a:lnTo>
                  <a:lnTo>
                    <a:pt x="346800" y="757376"/>
                  </a:lnTo>
                  <a:lnTo>
                    <a:pt x="346755" y="757208"/>
                  </a:lnTo>
                  <a:lnTo>
                    <a:pt x="346733" y="756979"/>
                  </a:lnTo>
                  <a:lnTo>
                    <a:pt x="346998" y="756469"/>
                  </a:lnTo>
                  <a:lnTo>
                    <a:pt x="347329" y="755910"/>
                  </a:lnTo>
                  <a:lnTo>
                    <a:pt x="347417" y="755648"/>
                  </a:lnTo>
                  <a:lnTo>
                    <a:pt x="347693" y="755170"/>
                  </a:lnTo>
                  <a:lnTo>
                    <a:pt x="347748" y="754924"/>
                  </a:lnTo>
                  <a:lnTo>
                    <a:pt x="347760" y="754877"/>
                  </a:lnTo>
                  <a:lnTo>
                    <a:pt x="347726" y="754710"/>
                  </a:lnTo>
                  <a:lnTo>
                    <a:pt x="347715" y="754652"/>
                  </a:lnTo>
                  <a:lnTo>
                    <a:pt x="347649" y="754430"/>
                  </a:lnTo>
                  <a:lnTo>
                    <a:pt x="347649" y="754239"/>
                  </a:lnTo>
                  <a:lnTo>
                    <a:pt x="347715" y="754103"/>
                  </a:lnTo>
                  <a:lnTo>
                    <a:pt x="347760" y="754019"/>
                  </a:lnTo>
                  <a:lnTo>
                    <a:pt x="347693" y="753817"/>
                  </a:lnTo>
                  <a:lnTo>
                    <a:pt x="347550" y="753698"/>
                  </a:lnTo>
                  <a:lnTo>
                    <a:pt x="347495" y="753650"/>
                  </a:lnTo>
                  <a:lnTo>
                    <a:pt x="347274" y="753530"/>
                  </a:lnTo>
                  <a:lnTo>
                    <a:pt x="346987" y="753388"/>
                  </a:lnTo>
                  <a:lnTo>
                    <a:pt x="346844" y="753251"/>
                  </a:lnTo>
                  <a:lnTo>
                    <a:pt x="346800" y="753209"/>
                  </a:lnTo>
                  <a:lnTo>
                    <a:pt x="346667" y="752875"/>
                  </a:lnTo>
                  <a:lnTo>
                    <a:pt x="346656" y="752789"/>
                  </a:lnTo>
                  <a:lnTo>
                    <a:pt x="346645" y="752547"/>
                  </a:lnTo>
                  <a:lnTo>
                    <a:pt x="346623" y="752207"/>
                  </a:lnTo>
                  <a:lnTo>
                    <a:pt x="346568" y="751470"/>
                  </a:lnTo>
                  <a:lnTo>
                    <a:pt x="346502" y="750929"/>
                  </a:lnTo>
                  <a:lnTo>
                    <a:pt x="346325" y="750497"/>
                  </a:lnTo>
                  <a:lnTo>
                    <a:pt x="345983" y="749870"/>
                  </a:lnTo>
                  <a:lnTo>
                    <a:pt x="345729" y="749353"/>
                  </a:lnTo>
                  <a:lnTo>
                    <a:pt x="345685" y="749295"/>
                  </a:lnTo>
                  <a:lnTo>
                    <a:pt x="345509" y="749008"/>
                  </a:lnTo>
                  <a:lnTo>
                    <a:pt x="345454" y="748924"/>
                  </a:lnTo>
                  <a:lnTo>
                    <a:pt x="345343" y="748710"/>
                  </a:lnTo>
                  <a:lnTo>
                    <a:pt x="345123" y="748277"/>
                  </a:lnTo>
                  <a:lnTo>
                    <a:pt x="344968" y="748045"/>
                  </a:lnTo>
                  <a:lnTo>
                    <a:pt x="344670" y="747854"/>
                  </a:lnTo>
                  <a:lnTo>
                    <a:pt x="344416" y="747690"/>
                  </a:lnTo>
                  <a:lnTo>
                    <a:pt x="344361" y="747658"/>
                  </a:lnTo>
                  <a:lnTo>
                    <a:pt x="343986" y="747455"/>
                  </a:lnTo>
                  <a:lnTo>
                    <a:pt x="343710" y="747396"/>
                  </a:lnTo>
                  <a:lnTo>
                    <a:pt x="343644" y="747334"/>
                  </a:lnTo>
                  <a:lnTo>
                    <a:pt x="343556" y="747263"/>
                  </a:lnTo>
                  <a:lnTo>
                    <a:pt x="343534" y="747240"/>
                  </a:lnTo>
                  <a:lnTo>
                    <a:pt x="343435" y="746996"/>
                  </a:lnTo>
                  <a:lnTo>
                    <a:pt x="343390" y="746683"/>
                  </a:lnTo>
                  <a:lnTo>
                    <a:pt x="343379" y="746448"/>
                  </a:lnTo>
                  <a:lnTo>
                    <a:pt x="343379" y="746421"/>
                  </a:lnTo>
                  <a:lnTo>
                    <a:pt x="343457" y="746166"/>
                  </a:lnTo>
                  <a:lnTo>
                    <a:pt x="343523" y="746106"/>
                  </a:lnTo>
                  <a:lnTo>
                    <a:pt x="343920" y="745616"/>
                  </a:lnTo>
                  <a:lnTo>
                    <a:pt x="344560" y="745155"/>
                  </a:lnTo>
                  <a:lnTo>
                    <a:pt x="344946" y="744871"/>
                  </a:lnTo>
                  <a:lnTo>
                    <a:pt x="345619" y="744323"/>
                  </a:lnTo>
                  <a:lnTo>
                    <a:pt x="345674" y="744286"/>
                  </a:lnTo>
                  <a:lnTo>
                    <a:pt x="345840" y="744146"/>
                  </a:lnTo>
                  <a:lnTo>
                    <a:pt x="346127" y="744029"/>
                  </a:lnTo>
                  <a:lnTo>
                    <a:pt x="346369" y="743857"/>
                  </a:lnTo>
                  <a:lnTo>
                    <a:pt x="346413" y="743821"/>
                  </a:lnTo>
                  <a:lnTo>
                    <a:pt x="346546" y="743702"/>
                  </a:lnTo>
                  <a:lnTo>
                    <a:pt x="346601" y="743618"/>
                  </a:lnTo>
                  <a:lnTo>
                    <a:pt x="346623" y="743588"/>
                  </a:lnTo>
                  <a:lnTo>
                    <a:pt x="346634" y="743570"/>
                  </a:lnTo>
                  <a:lnTo>
                    <a:pt x="346645" y="743477"/>
                  </a:lnTo>
                  <a:lnTo>
                    <a:pt x="346612" y="743315"/>
                  </a:lnTo>
                  <a:lnTo>
                    <a:pt x="346557" y="743065"/>
                  </a:lnTo>
                  <a:lnTo>
                    <a:pt x="346513" y="742841"/>
                  </a:lnTo>
                  <a:lnTo>
                    <a:pt x="346491" y="742749"/>
                  </a:lnTo>
                  <a:lnTo>
                    <a:pt x="346491" y="742534"/>
                  </a:lnTo>
                  <a:lnTo>
                    <a:pt x="346535" y="742398"/>
                  </a:lnTo>
                  <a:lnTo>
                    <a:pt x="346700" y="742279"/>
                  </a:lnTo>
                  <a:lnTo>
                    <a:pt x="346866" y="742049"/>
                  </a:lnTo>
                  <a:lnTo>
                    <a:pt x="346954" y="741743"/>
                  </a:lnTo>
                  <a:lnTo>
                    <a:pt x="346987" y="741391"/>
                  </a:lnTo>
                  <a:lnTo>
                    <a:pt x="346965" y="741022"/>
                  </a:lnTo>
                  <a:lnTo>
                    <a:pt x="346954" y="740742"/>
                  </a:lnTo>
                  <a:lnTo>
                    <a:pt x="346976" y="740468"/>
                  </a:lnTo>
                  <a:lnTo>
                    <a:pt x="347109" y="740051"/>
                  </a:lnTo>
                  <a:lnTo>
                    <a:pt x="347164" y="739872"/>
                  </a:lnTo>
                  <a:lnTo>
                    <a:pt x="347285" y="739604"/>
                  </a:lnTo>
                  <a:lnTo>
                    <a:pt x="347451" y="739318"/>
                  </a:lnTo>
                  <a:lnTo>
                    <a:pt x="347539" y="739111"/>
                  </a:lnTo>
                  <a:lnTo>
                    <a:pt x="347550" y="739068"/>
                  </a:lnTo>
                  <a:lnTo>
                    <a:pt x="347782" y="738801"/>
                  </a:lnTo>
                  <a:lnTo>
                    <a:pt x="348068" y="738520"/>
                  </a:lnTo>
                  <a:lnTo>
                    <a:pt x="348091" y="738488"/>
                  </a:lnTo>
                  <a:lnTo>
                    <a:pt x="348124" y="738465"/>
                  </a:lnTo>
                  <a:lnTo>
                    <a:pt x="348289" y="738239"/>
                  </a:lnTo>
                  <a:lnTo>
                    <a:pt x="348311" y="738140"/>
                  </a:lnTo>
                  <a:lnTo>
                    <a:pt x="348333" y="738074"/>
                  </a:lnTo>
                  <a:lnTo>
                    <a:pt x="348344" y="737996"/>
                  </a:lnTo>
                  <a:lnTo>
                    <a:pt x="348300" y="737800"/>
                  </a:lnTo>
                  <a:lnTo>
                    <a:pt x="348300" y="737787"/>
                  </a:lnTo>
                  <a:lnTo>
                    <a:pt x="348212" y="737502"/>
                  </a:lnTo>
                  <a:lnTo>
                    <a:pt x="348101" y="737243"/>
                  </a:lnTo>
                  <a:lnTo>
                    <a:pt x="348068" y="737008"/>
                  </a:lnTo>
                  <a:lnTo>
                    <a:pt x="348046" y="736735"/>
                  </a:lnTo>
                  <a:lnTo>
                    <a:pt x="348046" y="736703"/>
                  </a:lnTo>
                  <a:lnTo>
                    <a:pt x="348024" y="736512"/>
                  </a:lnTo>
                  <a:lnTo>
                    <a:pt x="348068" y="736400"/>
                  </a:lnTo>
                  <a:lnTo>
                    <a:pt x="348179" y="736331"/>
                  </a:lnTo>
                  <a:lnTo>
                    <a:pt x="348267" y="736274"/>
                  </a:lnTo>
                  <a:lnTo>
                    <a:pt x="348388" y="736162"/>
                  </a:lnTo>
                  <a:lnTo>
                    <a:pt x="348499" y="736006"/>
                  </a:lnTo>
                  <a:lnTo>
                    <a:pt x="348554" y="735922"/>
                  </a:lnTo>
                  <a:lnTo>
                    <a:pt x="348697" y="735717"/>
                  </a:lnTo>
                  <a:lnTo>
                    <a:pt x="348896" y="735399"/>
                  </a:lnTo>
                  <a:lnTo>
                    <a:pt x="349006" y="735029"/>
                  </a:lnTo>
                  <a:lnTo>
                    <a:pt x="349139" y="734756"/>
                  </a:lnTo>
                  <a:lnTo>
                    <a:pt x="349315" y="734577"/>
                  </a:lnTo>
                  <a:lnTo>
                    <a:pt x="349569" y="734321"/>
                  </a:lnTo>
                  <a:lnTo>
                    <a:pt x="349646" y="734136"/>
                  </a:lnTo>
                  <a:lnTo>
                    <a:pt x="349624" y="733963"/>
                  </a:lnTo>
                  <a:lnTo>
                    <a:pt x="349580" y="733868"/>
                  </a:lnTo>
                  <a:lnTo>
                    <a:pt x="349414" y="733623"/>
                  </a:lnTo>
                  <a:lnTo>
                    <a:pt x="349414" y="733433"/>
                  </a:lnTo>
                  <a:lnTo>
                    <a:pt x="349414" y="733272"/>
                  </a:lnTo>
                  <a:lnTo>
                    <a:pt x="349359" y="733021"/>
                  </a:lnTo>
                  <a:lnTo>
                    <a:pt x="349304" y="732724"/>
                  </a:lnTo>
                  <a:lnTo>
                    <a:pt x="349337" y="732599"/>
                  </a:lnTo>
                  <a:lnTo>
                    <a:pt x="349668" y="732395"/>
                  </a:lnTo>
                  <a:lnTo>
                    <a:pt x="349767" y="732224"/>
                  </a:lnTo>
                  <a:lnTo>
                    <a:pt x="349834" y="732007"/>
                  </a:lnTo>
                  <a:lnTo>
                    <a:pt x="349944" y="731538"/>
                  </a:lnTo>
                  <a:lnTo>
                    <a:pt x="349999" y="731441"/>
                  </a:lnTo>
                  <a:lnTo>
                    <a:pt x="350143" y="731202"/>
                  </a:lnTo>
                  <a:lnTo>
                    <a:pt x="350441" y="730375"/>
                  </a:lnTo>
                  <a:lnTo>
                    <a:pt x="350650" y="729706"/>
                  </a:lnTo>
                  <a:lnTo>
                    <a:pt x="350694" y="729259"/>
                  </a:lnTo>
                  <a:lnTo>
                    <a:pt x="351577" y="728251"/>
                  </a:lnTo>
                  <a:lnTo>
                    <a:pt x="351654" y="728011"/>
                  </a:lnTo>
                  <a:lnTo>
                    <a:pt x="351643" y="727778"/>
                  </a:lnTo>
                  <a:lnTo>
                    <a:pt x="351456" y="727241"/>
                  </a:lnTo>
                  <a:lnTo>
                    <a:pt x="351478" y="727083"/>
                  </a:lnTo>
                  <a:lnTo>
                    <a:pt x="351577" y="726932"/>
                  </a:lnTo>
                  <a:lnTo>
                    <a:pt x="351985" y="726450"/>
                  </a:lnTo>
                  <a:lnTo>
                    <a:pt x="352129" y="726383"/>
                  </a:lnTo>
                  <a:lnTo>
                    <a:pt x="352360" y="726351"/>
                  </a:lnTo>
                  <a:lnTo>
                    <a:pt x="352625" y="726231"/>
                  </a:lnTo>
                  <a:lnTo>
                    <a:pt x="352824" y="726062"/>
                  </a:lnTo>
                  <a:lnTo>
                    <a:pt x="352912" y="725911"/>
                  </a:lnTo>
                  <a:lnTo>
                    <a:pt x="353033" y="725803"/>
                  </a:lnTo>
                  <a:lnTo>
                    <a:pt x="353210" y="725710"/>
                  </a:lnTo>
                  <a:lnTo>
                    <a:pt x="353607" y="725493"/>
                  </a:lnTo>
                  <a:lnTo>
                    <a:pt x="353750" y="725364"/>
                  </a:lnTo>
                  <a:lnTo>
                    <a:pt x="354313" y="724456"/>
                  </a:lnTo>
                  <a:lnTo>
                    <a:pt x="354534" y="723892"/>
                  </a:lnTo>
                  <a:lnTo>
                    <a:pt x="354821" y="723432"/>
                  </a:lnTo>
                  <a:lnTo>
                    <a:pt x="355538" y="721567"/>
                  </a:lnTo>
                  <a:lnTo>
                    <a:pt x="355780" y="720617"/>
                  </a:lnTo>
                  <a:lnTo>
                    <a:pt x="355803" y="720246"/>
                  </a:lnTo>
                  <a:lnTo>
                    <a:pt x="355681" y="719763"/>
                  </a:lnTo>
                  <a:lnTo>
                    <a:pt x="355394" y="719441"/>
                  </a:lnTo>
                  <a:lnTo>
                    <a:pt x="354986" y="719162"/>
                  </a:lnTo>
                  <a:lnTo>
                    <a:pt x="354832" y="718924"/>
                  </a:lnTo>
                  <a:lnTo>
                    <a:pt x="354799" y="718659"/>
                  </a:lnTo>
                  <a:lnTo>
                    <a:pt x="354887" y="718407"/>
                  </a:lnTo>
                  <a:lnTo>
                    <a:pt x="355030" y="718241"/>
                  </a:lnTo>
                  <a:lnTo>
                    <a:pt x="355163" y="718049"/>
                  </a:lnTo>
                  <a:lnTo>
                    <a:pt x="355152" y="717992"/>
                  </a:lnTo>
                  <a:lnTo>
                    <a:pt x="355141" y="717895"/>
                  </a:lnTo>
                  <a:lnTo>
                    <a:pt x="355130" y="717857"/>
                  </a:lnTo>
                  <a:lnTo>
                    <a:pt x="354964" y="717745"/>
                  </a:lnTo>
                  <a:lnTo>
                    <a:pt x="354942" y="717480"/>
                  </a:lnTo>
                  <a:lnTo>
                    <a:pt x="354953" y="717137"/>
                  </a:lnTo>
                  <a:lnTo>
                    <a:pt x="354743" y="716885"/>
                  </a:lnTo>
                  <a:lnTo>
                    <a:pt x="354534" y="716792"/>
                  </a:lnTo>
                  <a:lnTo>
                    <a:pt x="354357" y="716710"/>
                  </a:lnTo>
                  <a:lnTo>
                    <a:pt x="354048" y="716626"/>
                  </a:lnTo>
                  <a:lnTo>
                    <a:pt x="353916" y="716501"/>
                  </a:lnTo>
                  <a:lnTo>
                    <a:pt x="353949" y="716332"/>
                  </a:lnTo>
                  <a:lnTo>
                    <a:pt x="354181" y="716140"/>
                  </a:lnTo>
                  <a:lnTo>
                    <a:pt x="354434" y="715957"/>
                  </a:lnTo>
                  <a:lnTo>
                    <a:pt x="354611" y="715739"/>
                  </a:lnTo>
                  <a:lnTo>
                    <a:pt x="354622" y="715730"/>
                  </a:lnTo>
                  <a:lnTo>
                    <a:pt x="354898" y="715429"/>
                  </a:lnTo>
                  <a:lnTo>
                    <a:pt x="355052" y="715365"/>
                  </a:lnTo>
                  <a:lnTo>
                    <a:pt x="355174" y="715312"/>
                  </a:lnTo>
                  <a:lnTo>
                    <a:pt x="355560" y="715044"/>
                  </a:lnTo>
                  <a:lnTo>
                    <a:pt x="355968" y="714563"/>
                  </a:lnTo>
                  <a:lnTo>
                    <a:pt x="356189" y="714224"/>
                  </a:lnTo>
                  <a:lnTo>
                    <a:pt x="356310" y="713881"/>
                  </a:lnTo>
                  <a:lnTo>
                    <a:pt x="356277" y="713580"/>
                  </a:lnTo>
                  <a:lnTo>
                    <a:pt x="356211" y="713321"/>
                  </a:lnTo>
                  <a:lnTo>
                    <a:pt x="356045" y="713109"/>
                  </a:lnTo>
                  <a:lnTo>
                    <a:pt x="355714" y="712789"/>
                  </a:lnTo>
                  <a:lnTo>
                    <a:pt x="355714" y="712559"/>
                  </a:lnTo>
                  <a:lnTo>
                    <a:pt x="355780" y="712316"/>
                  </a:lnTo>
                  <a:lnTo>
                    <a:pt x="355913" y="712048"/>
                  </a:lnTo>
                  <a:lnTo>
                    <a:pt x="355979" y="711938"/>
                  </a:lnTo>
                  <a:lnTo>
                    <a:pt x="356067" y="711805"/>
                  </a:lnTo>
                  <a:lnTo>
                    <a:pt x="356100" y="711755"/>
                  </a:lnTo>
                  <a:lnTo>
                    <a:pt x="356211" y="711664"/>
                  </a:lnTo>
                  <a:lnTo>
                    <a:pt x="356277" y="711634"/>
                  </a:lnTo>
                  <a:lnTo>
                    <a:pt x="356542" y="711521"/>
                  </a:lnTo>
                  <a:lnTo>
                    <a:pt x="356862" y="711303"/>
                  </a:lnTo>
                  <a:lnTo>
                    <a:pt x="357005" y="710992"/>
                  </a:lnTo>
                  <a:lnTo>
                    <a:pt x="357160" y="710575"/>
                  </a:lnTo>
                  <a:lnTo>
                    <a:pt x="357248" y="710282"/>
                  </a:lnTo>
                  <a:lnTo>
                    <a:pt x="357325" y="710023"/>
                  </a:lnTo>
                  <a:lnTo>
                    <a:pt x="357314" y="709797"/>
                  </a:lnTo>
                  <a:lnTo>
                    <a:pt x="357292" y="709721"/>
                  </a:lnTo>
                  <a:lnTo>
                    <a:pt x="357259" y="709538"/>
                  </a:lnTo>
                  <a:lnTo>
                    <a:pt x="357336" y="709303"/>
                  </a:lnTo>
                  <a:lnTo>
                    <a:pt x="357469" y="709077"/>
                  </a:lnTo>
                  <a:lnTo>
                    <a:pt x="357678" y="708673"/>
                  </a:lnTo>
                  <a:lnTo>
                    <a:pt x="357998" y="708333"/>
                  </a:lnTo>
                  <a:lnTo>
                    <a:pt x="358351" y="707906"/>
                  </a:lnTo>
                  <a:lnTo>
                    <a:pt x="358395" y="707855"/>
                  </a:lnTo>
                  <a:lnTo>
                    <a:pt x="358914" y="707423"/>
                  </a:lnTo>
                  <a:lnTo>
                    <a:pt x="359102" y="707252"/>
                  </a:lnTo>
                  <a:lnTo>
                    <a:pt x="359267" y="707194"/>
                  </a:lnTo>
                  <a:lnTo>
                    <a:pt x="359410" y="707177"/>
                  </a:lnTo>
                  <a:lnTo>
                    <a:pt x="359708" y="707303"/>
                  </a:lnTo>
                  <a:lnTo>
                    <a:pt x="360083" y="707403"/>
                  </a:lnTo>
                  <a:lnTo>
                    <a:pt x="360547" y="707554"/>
                  </a:lnTo>
                  <a:lnTo>
                    <a:pt x="360955" y="707744"/>
                  </a:lnTo>
                  <a:lnTo>
                    <a:pt x="361308" y="707864"/>
                  </a:lnTo>
                  <a:lnTo>
                    <a:pt x="361738" y="707923"/>
                  </a:lnTo>
                  <a:lnTo>
                    <a:pt x="362147" y="707881"/>
                  </a:lnTo>
                  <a:lnTo>
                    <a:pt x="362235" y="707863"/>
                  </a:lnTo>
                  <a:lnTo>
                    <a:pt x="362588" y="707797"/>
                  </a:lnTo>
                  <a:lnTo>
                    <a:pt x="362820" y="707629"/>
                  </a:lnTo>
                  <a:lnTo>
                    <a:pt x="362952" y="707496"/>
                  </a:lnTo>
                  <a:lnTo>
                    <a:pt x="363029" y="707312"/>
                  </a:lnTo>
                  <a:lnTo>
                    <a:pt x="363118" y="707010"/>
                  </a:lnTo>
                  <a:lnTo>
                    <a:pt x="363118" y="706784"/>
                  </a:lnTo>
                  <a:lnTo>
                    <a:pt x="363084" y="706491"/>
                  </a:lnTo>
                  <a:lnTo>
                    <a:pt x="363128" y="706346"/>
                  </a:lnTo>
                  <a:lnTo>
                    <a:pt x="363151" y="706273"/>
                  </a:lnTo>
                  <a:lnTo>
                    <a:pt x="363349" y="706222"/>
                  </a:lnTo>
                  <a:lnTo>
                    <a:pt x="363768" y="706115"/>
                  </a:lnTo>
                  <a:lnTo>
                    <a:pt x="363945" y="705967"/>
                  </a:lnTo>
                  <a:lnTo>
                    <a:pt x="364033" y="705727"/>
                  </a:lnTo>
                  <a:lnTo>
                    <a:pt x="364254" y="705012"/>
                  </a:lnTo>
                  <a:lnTo>
                    <a:pt x="364695" y="704495"/>
                  </a:lnTo>
                  <a:lnTo>
                    <a:pt x="364960" y="704081"/>
                  </a:lnTo>
                  <a:lnTo>
                    <a:pt x="365170" y="703704"/>
                  </a:lnTo>
                  <a:lnTo>
                    <a:pt x="365236" y="703536"/>
                  </a:lnTo>
                  <a:lnTo>
                    <a:pt x="365280" y="703302"/>
                  </a:lnTo>
                  <a:lnTo>
                    <a:pt x="365313" y="703077"/>
                  </a:lnTo>
                  <a:lnTo>
                    <a:pt x="365390" y="702776"/>
                  </a:lnTo>
                  <a:lnTo>
                    <a:pt x="365556" y="702608"/>
                  </a:lnTo>
                  <a:lnTo>
                    <a:pt x="365821" y="702357"/>
                  </a:lnTo>
                  <a:lnTo>
                    <a:pt x="365975" y="702131"/>
                  </a:lnTo>
                  <a:lnTo>
                    <a:pt x="366107" y="702028"/>
                  </a:lnTo>
                  <a:lnTo>
                    <a:pt x="366196" y="701963"/>
                  </a:lnTo>
                  <a:lnTo>
                    <a:pt x="366339" y="701768"/>
                  </a:lnTo>
                  <a:lnTo>
                    <a:pt x="366427" y="701620"/>
                  </a:lnTo>
                  <a:lnTo>
                    <a:pt x="366505" y="701336"/>
                  </a:lnTo>
                  <a:lnTo>
                    <a:pt x="366593" y="701119"/>
                  </a:lnTo>
                  <a:lnTo>
                    <a:pt x="366615" y="700924"/>
                  </a:lnTo>
                  <a:lnTo>
                    <a:pt x="366626" y="700909"/>
                  </a:lnTo>
                  <a:lnTo>
                    <a:pt x="366527" y="700633"/>
                  </a:lnTo>
                  <a:lnTo>
                    <a:pt x="366460" y="700390"/>
                  </a:lnTo>
                  <a:lnTo>
                    <a:pt x="366494" y="700131"/>
                  </a:lnTo>
                  <a:lnTo>
                    <a:pt x="366560" y="699921"/>
                  </a:lnTo>
                  <a:lnTo>
                    <a:pt x="366648" y="699653"/>
                  </a:lnTo>
                  <a:lnTo>
                    <a:pt x="366725" y="699267"/>
                  </a:lnTo>
                  <a:lnTo>
                    <a:pt x="366891" y="699051"/>
                  </a:lnTo>
                  <a:lnTo>
                    <a:pt x="367001" y="698842"/>
                  </a:lnTo>
                  <a:lnTo>
                    <a:pt x="367100" y="698683"/>
                  </a:lnTo>
                  <a:lnTo>
                    <a:pt x="367156" y="698514"/>
                  </a:lnTo>
                  <a:lnTo>
                    <a:pt x="367178" y="698331"/>
                  </a:lnTo>
                  <a:lnTo>
                    <a:pt x="367144" y="698114"/>
                  </a:lnTo>
                  <a:lnTo>
                    <a:pt x="367178" y="697946"/>
                  </a:lnTo>
                  <a:lnTo>
                    <a:pt x="367222" y="697788"/>
                  </a:lnTo>
                  <a:lnTo>
                    <a:pt x="367244" y="697533"/>
                  </a:lnTo>
                  <a:lnTo>
                    <a:pt x="367299" y="697364"/>
                  </a:lnTo>
                  <a:lnTo>
                    <a:pt x="367520" y="697264"/>
                  </a:lnTo>
                  <a:lnTo>
                    <a:pt x="367729" y="697183"/>
                  </a:lnTo>
                  <a:lnTo>
                    <a:pt x="367740" y="697180"/>
                  </a:lnTo>
                  <a:lnTo>
                    <a:pt x="367862" y="697089"/>
                  </a:lnTo>
                  <a:lnTo>
                    <a:pt x="367950" y="696854"/>
                  </a:lnTo>
                  <a:lnTo>
                    <a:pt x="368005" y="696527"/>
                  </a:lnTo>
                  <a:lnTo>
                    <a:pt x="368049" y="696226"/>
                  </a:lnTo>
                  <a:lnTo>
                    <a:pt x="368038" y="695850"/>
                  </a:lnTo>
                  <a:lnTo>
                    <a:pt x="368060" y="695532"/>
                  </a:lnTo>
                  <a:lnTo>
                    <a:pt x="368149" y="695167"/>
                  </a:lnTo>
                  <a:lnTo>
                    <a:pt x="368138" y="694846"/>
                  </a:lnTo>
                  <a:lnTo>
                    <a:pt x="367961" y="694595"/>
                  </a:lnTo>
                  <a:lnTo>
                    <a:pt x="368060" y="694469"/>
                  </a:lnTo>
                  <a:lnTo>
                    <a:pt x="368237" y="694377"/>
                  </a:lnTo>
                  <a:lnTo>
                    <a:pt x="368480" y="694154"/>
                  </a:lnTo>
                  <a:lnTo>
                    <a:pt x="368689" y="693725"/>
                  </a:lnTo>
                  <a:lnTo>
                    <a:pt x="368800" y="693402"/>
                  </a:lnTo>
                  <a:lnTo>
                    <a:pt x="368877" y="693105"/>
                  </a:lnTo>
                  <a:lnTo>
                    <a:pt x="368877" y="692846"/>
                  </a:lnTo>
                  <a:lnTo>
                    <a:pt x="368822" y="692468"/>
                  </a:lnTo>
                  <a:lnTo>
                    <a:pt x="368810" y="692436"/>
                  </a:lnTo>
                  <a:lnTo>
                    <a:pt x="368810" y="692425"/>
                  </a:lnTo>
                  <a:lnTo>
                    <a:pt x="368833" y="692143"/>
                  </a:lnTo>
                  <a:lnTo>
                    <a:pt x="368755" y="691816"/>
                  </a:lnTo>
                  <a:lnTo>
                    <a:pt x="368711" y="691499"/>
                  </a:lnTo>
                  <a:lnTo>
                    <a:pt x="368722" y="691314"/>
                  </a:lnTo>
                  <a:lnTo>
                    <a:pt x="368844" y="691138"/>
                  </a:lnTo>
                  <a:lnTo>
                    <a:pt x="368855" y="691122"/>
                  </a:lnTo>
                  <a:lnTo>
                    <a:pt x="368932" y="690902"/>
                  </a:lnTo>
                  <a:lnTo>
                    <a:pt x="368932" y="690762"/>
                  </a:lnTo>
                  <a:lnTo>
                    <a:pt x="368899" y="690595"/>
                  </a:lnTo>
                  <a:lnTo>
                    <a:pt x="368888" y="690556"/>
                  </a:lnTo>
                  <a:lnTo>
                    <a:pt x="368800" y="690343"/>
                  </a:lnTo>
                  <a:lnTo>
                    <a:pt x="368733" y="690180"/>
                  </a:lnTo>
                  <a:lnTo>
                    <a:pt x="368844" y="689918"/>
                  </a:lnTo>
                  <a:lnTo>
                    <a:pt x="368943" y="689669"/>
                  </a:lnTo>
                  <a:lnTo>
                    <a:pt x="368954" y="689655"/>
                  </a:lnTo>
                  <a:lnTo>
                    <a:pt x="368987" y="689488"/>
                  </a:lnTo>
                  <a:lnTo>
                    <a:pt x="368998" y="689460"/>
                  </a:lnTo>
                  <a:lnTo>
                    <a:pt x="368976" y="689276"/>
                  </a:lnTo>
                  <a:lnTo>
                    <a:pt x="368965" y="689226"/>
                  </a:lnTo>
                  <a:lnTo>
                    <a:pt x="368888" y="688948"/>
                  </a:lnTo>
                  <a:lnTo>
                    <a:pt x="368866" y="688824"/>
                  </a:lnTo>
                  <a:lnTo>
                    <a:pt x="368976" y="688640"/>
                  </a:lnTo>
                  <a:lnTo>
                    <a:pt x="369075" y="688435"/>
                  </a:lnTo>
                  <a:lnTo>
                    <a:pt x="369108" y="688347"/>
                  </a:lnTo>
                  <a:lnTo>
                    <a:pt x="369153" y="688075"/>
                  </a:lnTo>
                  <a:lnTo>
                    <a:pt x="369119" y="687937"/>
                  </a:lnTo>
                  <a:lnTo>
                    <a:pt x="368998" y="687839"/>
                  </a:lnTo>
                  <a:lnTo>
                    <a:pt x="369031" y="687636"/>
                  </a:lnTo>
                  <a:lnTo>
                    <a:pt x="369175" y="687428"/>
                  </a:lnTo>
                  <a:lnTo>
                    <a:pt x="369208" y="687117"/>
                  </a:lnTo>
                  <a:lnTo>
                    <a:pt x="369164" y="686497"/>
                  </a:lnTo>
                  <a:lnTo>
                    <a:pt x="369208" y="686171"/>
                  </a:lnTo>
                  <a:lnTo>
                    <a:pt x="369241" y="685986"/>
                  </a:lnTo>
                  <a:lnTo>
                    <a:pt x="369263" y="685893"/>
                  </a:lnTo>
                  <a:lnTo>
                    <a:pt x="369296" y="685737"/>
                  </a:lnTo>
                  <a:lnTo>
                    <a:pt x="369307" y="685527"/>
                  </a:lnTo>
                  <a:lnTo>
                    <a:pt x="369241" y="685167"/>
                  </a:lnTo>
                  <a:lnTo>
                    <a:pt x="369274" y="684758"/>
                  </a:lnTo>
                  <a:lnTo>
                    <a:pt x="369351" y="684397"/>
                  </a:lnTo>
                  <a:lnTo>
                    <a:pt x="369473" y="684071"/>
                  </a:lnTo>
                  <a:lnTo>
                    <a:pt x="369450" y="683761"/>
                  </a:lnTo>
                  <a:lnTo>
                    <a:pt x="369439" y="683688"/>
                  </a:lnTo>
                  <a:lnTo>
                    <a:pt x="369428" y="683649"/>
                  </a:lnTo>
                  <a:lnTo>
                    <a:pt x="369406" y="683511"/>
                  </a:lnTo>
                  <a:lnTo>
                    <a:pt x="369417" y="683437"/>
                  </a:lnTo>
                  <a:lnTo>
                    <a:pt x="369439" y="683245"/>
                  </a:lnTo>
                  <a:lnTo>
                    <a:pt x="369439" y="683226"/>
                  </a:lnTo>
                  <a:lnTo>
                    <a:pt x="369528" y="683066"/>
                  </a:lnTo>
                  <a:lnTo>
                    <a:pt x="369693" y="682935"/>
                  </a:lnTo>
                  <a:lnTo>
                    <a:pt x="369859" y="682807"/>
                  </a:lnTo>
                  <a:lnTo>
                    <a:pt x="370157" y="682397"/>
                  </a:lnTo>
                  <a:lnTo>
                    <a:pt x="370333" y="682054"/>
                  </a:lnTo>
                  <a:lnTo>
                    <a:pt x="370355" y="681702"/>
                  </a:lnTo>
                  <a:lnTo>
                    <a:pt x="370333" y="681578"/>
                  </a:lnTo>
                  <a:lnTo>
                    <a:pt x="370267" y="681284"/>
                  </a:lnTo>
                  <a:lnTo>
                    <a:pt x="370168" y="680903"/>
                  </a:lnTo>
                  <a:lnTo>
                    <a:pt x="370168" y="680616"/>
                  </a:lnTo>
                  <a:lnTo>
                    <a:pt x="370179" y="680517"/>
                  </a:lnTo>
                  <a:lnTo>
                    <a:pt x="370179" y="680116"/>
                  </a:lnTo>
                  <a:lnTo>
                    <a:pt x="370190" y="680082"/>
                  </a:lnTo>
                  <a:lnTo>
                    <a:pt x="370245" y="679937"/>
                  </a:lnTo>
                  <a:lnTo>
                    <a:pt x="370454" y="679818"/>
                  </a:lnTo>
                  <a:lnTo>
                    <a:pt x="370951" y="679509"/>
                  </a:lnTo>
                  <a:lnTo>
                    <a:pt x="371194" y="679217"/>
                  </a:lnTo>
                  <a:lnTo>
                    <a:pt x="371381" y="678764"/>
                  </a:lnTo>
                  <a:lnTo>
                    <a:pt x="371414" y="678013"/>
                  </a:lnTo>
                  <a:lnTo>
                    <a:pt x="371403" y="677377"/>
                  </a:lnTo>
                  <a:lnTo>
                    <a:pt x="371403" y="677358"/>
                  </a:lnTo>
                  <a:lnTo>
                    <a:pt x="371470" y="677023"/>
                  </a:lnTo>
                  <a:lnTo>
                    <a:pt x="371657" y="676821"/>
                  </a:lnTo>
                  <a:lnTo>
                    <a:pt x="371734" y="676713"/>
                  </a:lnTo>
                  <a:lnTo>
                    <a:pt x="371745" y="676385"/>
                  </a:lnTo>
                  <a:lnTo>
                    <a:pt x="371701" y="676119"/>
                  </a:lnTo>
                  <a:lnTo>
                    <a:pt x="371712" y="676065"/>
                  </a:lnTo>
                  <a:lnTo>
                    <a:pt x="371900" y="675906"/>
                  </a:lnTo>
                  <a:lnTo>
                    <a:pt x="372065" y="675629"/>
                  </a:lnTo>
                  <a:lnTo>
                    <a:pt x="372109" y="675321"/>
                  </a:lnTo>
                  <a:lnTo>
                    <a:pt x="372109" y="674797"/>
                  </a:lnTo>
                  <a:lnTo>
                    <a:pt x="372109" y="674713"/>
                  </a:lnTo>
                  <a:lnTo>
                    <a:pt x="372220" y="674404"/>
                  </a:lnTo>
                  <a:lnTo>
                    <a:pt x="372330" y="673958"/>
                  </a:lnTo>
                  <a:lnTo>
                    <a:pt x="372297" y="673633"/>
                  </a:lnTo>
                  <a:lnTo>
                    <a:pt x="372231" y="673472"/>
                  </a:lnTo>
                  <a:lnTo>
                    <a:pt x="372198" y="673372"/>
                  </a:lnTo>
                  <a:lnTo>
                    <a:pt x="371988" y="673229"/>
                  </a:lnTo>
                  <a:lnTo>
                    <a:pt x="371834" y="673156"/>
                  </a:lnTo>
                  <a:lnTo>
                    <a:pt x="371823" y="673154"/>
                  </a:lnTo>
                  <a:lnTo>
                    <a:pt x="371756" y="673104"/>
                  </a:lnTo>
                  <a:lnTo>
                    <a:pt x="371745" y="672925"/>
                  </a:lnTo>
                  <a:lnTo>
                    <a:pt x="371756" y="672863"/>
                  </a:lnTo>
                  <a:lnTo>
                    <a:pt x="371812" y="672690"/>
                  </a:lnTo>
                  <a:lnTo>
                    <a:pt x="371878" y="672537"/>
                  </a:lnTo>
                  <a:lnTo>
                    <a:pt x="372021" y="672208"/>
                  </a:lnTo>
                  <a:lnTo>
                    <a:pt x="372220" y="671914"/>
                  </a:lnTo>
                  <a:lnTo>
                    <a:pt x="372209" y="671627"/>
                  </a:lnTo>
                  <a:lnTo>
                    <a:pt x="372165" y="671392"/>
                  </a:lnTo>
                  <a:lnTo>
                    <a:pt x="372132" y="671207"/>
                  </a:lnTo>
                  <a:lnTo>
                    <a:pt x="372109" y="670823"/>
                  </a:lnTo>
                  <a:lnTo>
                    <a:pt x="372231" y="670477"/>
                  </a:lnTo>
                  <a:lnTo>
                    <a:pt x="372286" y="670184"/>
                  </a:lnTo>
                  <a:lnTo>
                    <a:pt x="372264" y="670008"/>
                  </a:lnTo>
                  <a:lnTo>
                    <a:pt x="372198" y="669788"/>
                  </a:lnTo>
                  <a:lnTo>
                    <a:pt x="372132" y="669423"/>
                  </a:lnTo>
                  <a:lnTo>
                    <a:pt x="372154" y="669178"/>
                  </a:lnTo>
                  <a:lnTo>
                    <a:pt x="372242" y="669014"/>
                  </a:lnTo>
                  <a:lnTo>
                    <a:pt x="372286" y="668950"/>
                  </a:lnTo>
                  <a:lnTo>
                    <a:pt x="372496" y="668779"/>
                  </a:lnTo>
                  <a:lnTo>
                    <a:pt x="372650" y="668497"/>
                  </a:lnTo>
                  <a:lnTo>
                    <a:pt x="372705" y="668194"/>
                  </a:lnTo>
                  <a:lnTo>
                    <a:pt x="372727" y="667901"/>
                  </a:lnTo>
                  <a:lnTo>
                    <a:pt x="372738" y="667908"/>
                  </a:lnTo>
                  <a:lnTo>
                    <a:pt x="372716" y="667657"/>
                  </a:lnTo>
                  <a:lnTo>
                    <a:pt x="372782" y="667218"/>
                  </a:lnTo>
                  <a:lnTo>
                    <a:pt x="372926" y="666921"/>
                  </a:lnTo>
                  <a:lnTo>
                    <a:pt x="373124" y="666484"/>
                  </a:lnTo>
                  <a:lnTo>
                    <a:pt x="373202" y="666108"/>
                  </a:lnTo>
                  <a:lnTo>
                    <a:pt x="373268" y="665748"/>
                  </a:lnTo>
                  <a:lnTo>
                    <a:pt x="373268" y="665587"/>
                  </a:lnTo>
                  <a:lnTo>
                    <a:pt x="373279" y="665378"/>
                  </a:lnTo>
                  <a:lnTo>
                    <a:pt x="373257" y="665114"/>
                  </a:lnTo>
                  <a:lnTo>
                    <a:pt x="373102" y="664969"/>
                  </a:lnTo>
                  <a:lnTo>
                    <a:pt x="372860" y="664888"/>
                  </a:lnTo>
                  <a:lnTo>
                    <a:pt x="372672" y="664782"/>
                  </a:lnTo>
                  <a:lnTo>
                    <a:pt x="372650" y="664750"/>
                  </a:lnTo>
                  <a:lnTo>
                    <a:pt x="372540" y="664553"/>
                  </a:lnTo>
                  <a:lnTo>
                    <a:pt x="372330" y="664325"/>
                  </a:lnTo>
                  <a:lnTo>
                    <a:pt x="372209" y="664060"/>
                  </a:lnTo>
                  <a:lnTo>
                    <a:pt x="372209" y="664051"/>
                  </a:lnTo>
                  <a:lnTo>
                    <a:pt x="371944" y="663501"/>
                  </a:lnTo>
                  <a:lnTo>
                    <a:pt x="371569" y="663169"/>
                  </a:lnTo>
                  <a:lnTo>
                    <a:pt x="371348" y="663009"/>
                  </a:lnTo>
                  <a:lnTo>
                    <a:pt x="371271" y="662949"/>
                  </a:lnTo>
                  <a:lnTo>
                    <a:pt x="371194" y="662896"/>
                  </a:lnTo>
                  <a:lnTo>
                    <a:pt x="370807" y="662553"/>
                  </a:lnTo>
                  <a:lnTo>
                    <a:pt x="370752" y="662347"/>
                  </a:lnTo>
                  <a:lnTo>
                    <a:pt x="370785" y="661674"/>
                  </a:lnTo>
                  <a:lnTo>
                    <a:pt x="370675" y="661297"/>
                  </a:lnTo>
                  <a:lnTo>
                    <a:pt x="370388" y="660970"/>
                  </a:lnTo>
                  <a:lnTo>
                    <a:pt x="370013" y="660862"/>
                  </a:lnTo>
                  <a:lnTo>
                    <a:pt x="369484" y="660844"/>
                  </a:lnTo>
                  <a:lnTo>
                    <a:pt x="369274" y="660827"/>
                  </a:lnTo>
                  <a:lnTo>
                    <a:pt x="369252" y="660796"/>
                  </a:lnTo>
                  <a:lnTo>
                    <a:pt x="369186" y="660690"/>
                  </a:lnTo>
                  <a:lnTo>
                    <a:pt x="369009" y="660454"/>
                  </a:lnTo>
                  <a:lnTo>
                    <a:pt x="368800" y="660212"/>
                  </a:lnTo>
                  <a:lnTo>
                    <a:pt x="368755" y="660171"/>
                  </a:lnTo>
                  <a:lnTo>
                    <a:pt x="368590" y="659812"/>
                  </a:lnTo>
                  <a:lnTo>
                    <a:pt x="368557" y="659359"/>
                  </a:lnTo>
                  <a:lnTo>
                    <a:pt x="368656" y="658874"/>
                  </a:lnTo>
                  <a:lnTo>
                    <a:pt x="368855" y="658670"/>
                  </a:lnTo>
                  <a:lnTo>
                    <a:pt x="369219" y="658075"/>
                  </a:lnTo>
                  <a:lnTo>
                    <a:pt x="369406" y="657669"/>
                  </a:lnTo>
                  <a:lnTo>
                    <a:pt x="369627" y="657262"/>
                  </a:lnTo>
                  <a:lnTo>
                    <a:pt x="369627" y="656762"/>
                  </a:lnTo>
                  <a:lnTo>
                    <a:pt x="369495" y="656181"/>
                  </a:lnTo>
                  <a:lnTo>
                    <a:pt x="369417" y="655823"/>
                  </a:lnTo>
                  <a:lnTo>
                    <a:pt x="369417" y="655470"/>
                  </a:lnTo>
                  <a:lnTo>
                    <a:pt x="369362" y="655312"/>
                  </a:lnTo>
                  <a:lnTo>
                    <a:pt x="369075" y="654932"/>
                  </a:lnTo>
                  <a:lnTo>
                    <a:pt x="368987" y="654667"/>
                  </a:lnTo>
                  <a:lnTo>
                    <a:pt x="368976" y="654650"/>
                  </a:lnTo>
                  <a:lnTo>
                    <a:pt x="368965" y="654497"/>
                  </a:lnTo>
                  <a:lnTo>
                    <a:pt x="369075" y="654118"/>
                  </a:lnTo>
                  <a:lnTo>
                    <a:pt x="369042" y="653643"/>
                  </a:lnTo>
                  <a:lnTo>
                    <a:pt x="369042" y="653618"/>
                  </a:lnTo>
                  <a:lnTo>
                    <a:pt x="368976" y="653110"/>
                  </a:lnTo>
                  <a:lnTo>
                    <a:pt x="368965" y="653023"/>
                  </a:lnTo>
                  <a:lnTo>
                    <a:pt x="368976" y="652920"/>
                  </a:lnTo>
                  <a:lnTo>
                    <a:pt x="368998" y="652522"/>
                  </a:lnTo>
                  <a:lnTo>
                    <a:pt x="369219" y="652053"/>
                  </a:lnTo>
                  <a:lnTo>
                    <a:pt x="369340" y="651413"/>
                  </a:lnTo>
                  <a:lnTo>
                    <a:pt x="369638" y="651084"/>
                  </a:lnTo>
                  <a:lnTo>
                    <a:pt x="369903" y="650919"/>
                  </a:lnTo>
                  <a:lnTo>
                    <a:pt x="370543" y="650895"/>
                  </a:lnTo>
                  <a:lnTo>
                    <a:pt x="370907" y="650990"/>
                  </a:lnTo>
                  <a:lnTo>
                    <a:pt x="371293" y="651365"/>
                  </a:lnTo>
                  <a:lnTo>
                    <a:pt x="371767" y="651676"/>
                  </a:lnTo>
                  <a:lnTo>
                    <a:pt x="372076" y="651776"/>
                  </a:lnTo>
                  <a:lnTo>
                    <a:pt x="372529" y="651428"/>
                  </a:lnTo>
                  <a:lnTo>
                    <a:pt x="372804" y="651021"/>
                  </a:lnTo>
                  <a:lnTo>
                    <a:pt x="373158" y="650411"/>
                  </a:lnTo>
                  <a:lnTo>
                    <a:pt x="373191" y="649973"/>
                  </a:lnTo>
                  <a:lnTo>
                    <a:pt x="373191" y="649709"/>
                  </a:lnTo>
                  <a:lnTo>
                    <a:pt x="373191" y="649702"/>
                  </a:lnTo>
                  <a:lnTo>
                    <a:pt x="373411" y="649244"/>
                  </a:lnTo>
                  <a:lnTo>
                    <a:pt x="373555" y="649119"/>
                  </a:lnTo>
                  <a:lnTo>
                    <a:pt x="373687" y="649122"/>
                  </a:lnTo>
                  <a:lnTo>
                    <a:pt x="373985" y="649254"/>
                  </a:lnTo>
                  <a:lnTo>
                    <a:pt x="374228" y="649364"/>
                  </a:lnTo>
                  <a:lnTo>
                    <a:pt x="374382" y="649434"/>
                  </a:lnTo>
                  <a:lnTo>
                    <a:pt x="374515" y="649439"/>
                  </a:lnTo>
                  <a:lnTo>
                    <a:pt x="374614" y="649420"/>
                  </a:lnTo>
                  <a:lnTo>
                    <a:pt x="374724" y="649397"/>
                  </a:lnTo>
                  <a:lnTo>
                    <a:pt x="374823" y="649378"/>
                  </a:lnTo>
                  <a:lnTo>
                    <a:pt x="375000" y="649324"/>
                  </a:lnTo>
                  <a:lnTo>
                    <a:pt x="375177" y="649269"/>
                  </a:lnTo>
                  <a:lnTo>
                    <a:pt x="375706" y="649135"/>
                  </a:lnTo>
                  <a:lnTo>
                    <a:pt x="375949" y="649019"/>
                  </a:lnTo>
                  <a:lnTo>
                    <a:pt x="376368" y="648753"/>
                  </a:lnTo>
                  <a:lnTo>
                    <a:pt x="376820" y="648487"/>
                  </a:lnTo>
                  <a:lnTo>
                    <a:pt x="377317" y="648065"/>
                  </a:lnTo>
                  <a:lnTo>
                    <a:pt x="377802" y="647720"/>
                  </a:lnTo>
                  <a:lnTo>
                    <a:pt x="378244" y="647454"/>
                  </a:lnTo>
                  <a:lnTo>
                    <a:pt x="378795" y="647314"/>
                  </a:lnTo>
                  <a:lnTo>
                    <a:pt x="378917" y="647303"/>
                  </a:lnTo>
                  <a:lnTo>
                    <a:pt x="379358" y="647267"/>
                  </a:lnTo>
                  <a:lnTo>
                    <a:pt x="379733" y="647079"/>
                  </a:lnTo>
                  <a:lnTo>
                    <a:pt x="379744" y="647075"/>
                  </a:lnTo>
                  <a:lnTo>
                    <a:pt x="380142" y="646782"/>
                  </a:lnTo>
                  <a:lnTo>
                    <a:pt x="380450" y="646579"/>
                  </a:lnTo>
                  <a:lnTo>
                    <a:pt x="380737" y="646375"/>
                  </a:lnTo>
                  <a:lnTo>
                    <a:pt x="381112" y="646266"/>
                  </a:lnTo>
                  <a:lnTo>
                    <a:pt x="381300" y="646195"/>
                  </a:lnTo>
                  <a:lnTo>
                    <a:pt x="381642" y="646061"/>
                  </a:lnTo>
                  <a:lnTo>
                    <a:pt x="382017" y="646074"/>
                  </a:lnTo>
                  <a:lnTo>
                    <a:pt x="382304" y="645956"/>
                  </a:lnTo>
                  <a:lnTo>
                    <a:pt x="382778" y="645410"/>
                  </a:lnTo>
                  <a:lnTo>
                    <a:pt x="383407" y="643994"/>
                  </a:lnTo>
                  <a:lnTo>
                    <a:pt x="383650" y="643428"/>
                  </a:lnTo>
                  <a:lnTo>
                    <a:pt x="383771" y="642871"/>
                  </a:lnTo>
                  <a:lnTo>
                    <a:pt x="383970" y="642419"/>
                  </a:lnTo>
                  <a:lnTo>
                    <a:pt x="384069" y="641414"/>
                  </a:lnTo>
                  <a:lnTo>
                    <a:pt x="384080" y="641203"/>
                  </a:lnTo>
                  <a:lnTo>
                    <a:pt x="384135" y="641045"/>
                  </a:lnTo>
                  <a:lnTo>
                    <a:pt x="384213" y="640931"/>
                  </a:lnTo>
                  <a:lnTo>
                    <a:pt x="384389" y="640696"/>
                  </a:lnTo>
                  <a:lnTo>
                    <a:pt x="384941" y="640204"/>
                  </a:lnTo>
                  <a:lnTo>
                    <a:pt x="385713" y="639311"/>
                  </a:lnTo>
                  <a:lnTo>
                    <a:pt x="385967" y="638892"/>
                  </a:lnTo>
                  <a:lnTo>
                    <a:pt x="386640" y="637480"/>
                  </a:lnTo>
                  <a:lnTo>
                    <a:pt x="387467" y="636205"/>
                  </a:lnTo>
                  <a:lnTo>
                    <a:pt x="388449" y="634938"/>
                  </a:lnTo>
                  <a:lnTo>
                    <a:pt x="389078" y="634318"/>
                  </a:lnTo>
                  <a:lnTo>
                    <a:pt x="390115" y="633550"/>
                  </a:lnTo>
                  <a:lnTo>
                    <a:pt x="390413" y="633265"/>
                  </a:lnTo>
                  <a:lnTo>
                    <a:pt x="390777" y="632948"/>
                  </a:lnTo>
                  <a:lnTo>
                    <a:pt x="391186" y="632673"/>
                  </a:lnTo>
                  <a:lnTo>
                    <a:pt x="391550" y="632355"/>
                  </a:lnTo>
                  <a:lnTo>
                    <a:pt x="391936" y="631695"/>
                  </a:lnTo>
                  <a:lnTo>
                    <a:pt x="392300" y="631299"/>
                  </a:lnTo>
                  <a:lnTo>
                    <a:pt x="393436" y="630597"/>
                  </a:lnTo>
                  <a:lnTo>
                    <a:pt x="394098" y="630360"/>
                  </a:lnTo>
                  <a:lnTo>
                    <a:pt x="393723" y="629607"/>
                  </a:lnTo>
                  <a:lnTo>
                    <a:pt x="393613" y="629432"/>
                  </a:lnTo>
                  <a:lnTo>
                    <a:pt x="393580" y="629255"/>
                  </a:lnTo>
                  <a:lnTo>
                    <a:pt x="393591" y="629085"/>
                  </a:lnTo>
                  <a:lnTo>
                    <a:pt x="393602" y="628976"/>
                  </a:lnTo>
                  <a:lnTo>
                    <a:pt x="393657" y="628679"/>
                  </a:lnTo>
                  <a:lnTo>
                    <a:pt x="393745" y="628399"/>
                  </a:lnTo>
                  <a:lnTo>
                    <a:pt x="393800" y="628089"/>
                  </a:lnTo>
                  <a:lnTo>
                    <a:pt x="393856" y="627806"/>
                  </a:lnTo>
                  <a:lnTo>
                    <a:pt x="393900" y="627542"/>
                  </a:lnTo>
                  <a:lnTo>
                    <a:pt x="393911" y="627286"/>
                  </a:lnTo>
                  <a:lnTo>
                    <a:pt x="393889" y="626995"/>
                  </a:lnTo>
                  <a:lnTo>
                    <a:pt x="393856" y="626795"/>
                  </a:lnTo>
                  <a:lnTo>
                    <a:pt x="393789" y="626583"/>
                  </a:lnTo>
                  <a:lnTo>
                    <a:pt x="393668" y="626534"/>
                  </a:lnTo>
                  <a:lnTo>
                    <a:pt x="393536" y="626528"/>
                  </a:lnTo>
                  <a:lnTo>
                    <a:pt x="393359" y="626505"/>
                  </a:lnTo>
                  <a:lnTo>
                    <a:pt x="393249" y="626340"/>
                  </a:lnTo>
                  <a:lnTo>
                    <a:pt x="393216" y="626195"/>
                  </a:lnTo>
                  <a:lnTo>
                    <a:pt x="393138" y="625849"/>
                  </a:lnTo>
                  <a:lnTo>
                    <a:pt x="393017" y="625299"/>
                  </a:lnTo>
                  <a:lnTo>
                    <a:pt x="392995" y="625101"/>
                  </a:lnTo>
                  <a:lnTo>
                    <a:pt x="392918" y="624828"/>
                  </a:lnTo>
                  <a:lnTo>
                    <a:pt x="392841" y="624690"/>
                  </a:lnTo>
                  <a:lnTo>
                    <a:pt x="392642" y="624575"/>
                  </a:lnTo>
                  <a:lnTo>
                    <a:pt x="392289" y="624487"/>
                  </a:lnTo>
                  <a:lnTo>
                    <a:pt x="391980" y="624398"/>
                  </a:lnTo>
                  <a:lnTo>
                    <a:pt x="391539" y="624328"/>
                  </a:lnTo>
                  <a:lnTo>
                    <a:pt x="391197" y="624258"/>
                  </a:lnTo>
                  <a:lnTo>
                    <a:pt x="390888" y="624203"/>
                  </a:lnTo>
                  <a:lnTo>
                    <a:pt x="390590" y="624203"/>
                  </a:lnTo>
                  <a:lnTo>
                    <a:pt x="390303" y="624147"/>
                  </a:lnTo>
                  <a:lnTo>
                    <a:pt x="390027" y="624082"/>
                  </a:lnTo>
                  <a:lnTo>
                    <a:pt x="389740" y="623924"/>
                  </a:lnTo>
                  <a:lnTo>
                    <a:pt x="389409" y="623767"/>
                  </a:lnTo>
                  <a:lnTo>
                    <a:pt x="388769" y="623478"/>
                  </a:lnTo>
                  <a:lnTo>
                    <a:pt x="388405" y="623370"/>
                  </a:lnTo>
                  <a:lnTo>
                    <a:pt x="387953" y="623218"/>
                  </a:lnTo>
                  <a:lnTo>
                    <a:pt x="387357" y="623074"/>
                  </a:lnTo>
                  <a:lnTo>
                    <a:pt x="386839" y="622949"/>
                  </a:lnTo>
                  <a:lnTo>
                    <a:pt x="386419" y="622849"/>
                  </a:lnTo>
                  <a:lnTo>
                    <a:pt x="386254" y="622659"/>
                  </a:lnTo>
                  <a:lnTo>
                    <a:pt x="386188" y="622283"/>
                  </a:lnTo>
                  <a:lnTo>
                    <a:pt x="386276" y="621833"/>
                  </a:lnTo>
                  <a:lnTo>
                    <a:pt x="386519" y="621361"/>
                  </a:lnTo>
                  <a:lnTo>
                    <a:pt x="386640" y="621188"/>
                  </a:lnTo>
                  <a:lnTo>
                    <a:pt x="386861" y="620957"/>
                  </a:lnTo>
                  <a:lnTo>
                    <a:pt x="387225" y="620602"/>
                  </a:lnTo>
                  <a:lnTo>
                    <a:pt x="387545" y="620266"/>
                  </a:lnTo>
                  <a:lnTo>
                    <a:pt x="387699" y="620179"/>
                  </a:lnTo>
                  <a:lnTo>
                    <a:pt x="387831" y="620103"/>
                  </a:lnTo>
                  <a:lnTo>
                    <a:pt x="388185" y="619882"/>
                  </a:lnTo>
                  <a:lnTo>
                    <a:pt x="388306" y="619661"/>
                  </a:lnTo>
                  <a:lnTo>
                    <a:pt x="388361" y="619459"/>
                  </a:lnTo>
                  <a:lnTo>
                    <a:pt x="388416" y="619054"/>
                  </a:lnTo>
                  <a:lnTo>
                    <a:pt x="388438" y="618781"/>
                  </a:lnTo>
                  <a:lnTo>
                    <a:pt x="388472" y="618531"/>
                  </a:lnTo>
                  <a:lnTo>
                    <a:pt x="388527" y="618373"/>
                  </a:lnTo>
                  <a:lnTo>
                    <a:pt x="388571" y="618169"/>
                  </a:lnTo>
                  <a:lnTo>
                    <a:pt x="388615" y="617923"/>
                  </a:lnTo>
                  <a:lnTo>
                    <a:pt x="388659" y="617672"/>
                  </a:lnTo>
                  <a:lnTo>
                    <a:pt x="388769" y="617503"/>
                  </a:lnTo>
                  <a:lnTo>
                    <a:pt x="389144" y="617181"/>
                  </a:lnTo>
                  <a:lnTo>
                    <a:pt x="389299" y="617035"/>
                  </a:lnTo>
                  <a:lnTo>
                    <a:pt x="389409" y="616846"/>
                  </a:lnTo>
                  <a:lnTo>
                    <a:pt x="389420" y="616688"/>
                  </a:lnTo>
                  <a:lnTo>
                    <a:pt x="389398" y="616547"/>
                  </a:lnTo>
                  <a:lnTo>
                    <a:pt x="389365" y="616425"/>
                  </a:lnTo>
                  <a:lnTo>
                    <a:pt x="389321" y="616335"/>
                  </a:lnTo>
                  <a:lnTo>
                    <a:pt x="389288" y="616242"/>
                  </a:lnTo>
                  <a:lnTo>
                    <a:pt x="389266" y="616131"/>
                  </a:lnTo>
                  <a:lnTo>
                    <a:pt x="389266" y="616030"/>
                  </a:lnTo>
                  <a:lnTo>
                    <a:pt x="389332" y="615944"/>
                  </a:lnTo>
                  <a:lnTo>
                    <a:pt x="389409" y="615855"/>
                  </a:lnTo>
                  <a:lnTo>
                    <a:pt x="389597" y="615725"/>
                  </a:lnTo>
                  <a:lnTo>
                    <a:pt x="389895" y="615454"/>
                  </a:lnTo>
                  <a:lnTo>
                    <a:pt x="390082" y="615221"/>
                  </a:lnTo>
                  <a:lnTo>
                    <a:pt x="390148" y="615037"/>
                  </a:lnTo>
                  <a:lnTo>
                    <a:pt x="390193" y="614842"/>
                  </a:lnTo>
                  <a:lnTo>
                    <a:pt x="390226" y="614657"/>
                  </a:lnTo>
                  <a:lnTo>
                    <a:pt x="390226" y="614392"/>
                  </a:lnTo>
                  <a:lnTo>
                    <a:pt x="390237" y="614207"/>
                  </a:lnTo>
                  <a:lnTo>
                    <a:pt x="390237" y="614052"/>
                  </a:lnTo>
                  <a:lnTo>
                    <a:pt x="390237" y="613879"/>
                  </a:lnTo>
                  <a:lnTo>
                    <a:pt x="390259" y="613705"/>
                  </a:lnTo>
                  <a:lnTo>
                    <a:pt x="390281" y="613436"/>
                  </a:lnTo>
                  <a:lnTo>
                    <a:pt x="390281" y="613430"/>
                  </a:lnTo>
                  <a:lnTo>
                    <a:pt x="390292" y="613216"/>
                  </a:lnTo>
                  <a:lnTo>
                    <a:pt x="390292" y="613067"/>
                  </a:lnTo>
                  <a:lnTo>
                    <a:pt x="390281" y="612970"/>
                  </a:lnTo>
                  <a:lnTo>
                    <a:pt x="390270" y="612799"/>
                  </a:lnTo>
                  <a:lnTo>
                    <a:pt x="390248" y="612674"/>
                  </a:lnTo>
                  <a:lnTo>
                    <a:pt x="390248" y="612554"/>
                  </a:lnTo>
                  <a:lnTo>
                    <a:pt x="390248" y="612447"/>
                  </a:lnTo>
                  <a:lnTo>
                    <a:pt x="390248" y="612272"/>
                  </a:lnTo>
                  <a:lnTo>
                    <a:pt x="390259" y="612121"/>
                  </a:lnTo>
                  <a:lnTo>
                    <a:pt x="390292" y="611914"/>
                  </a:lnTo>
                  <a:lnTo>
                    <a:pt x="390336" y="611759"/>
                  </a:lnTo>
                  <a:lnTo>
                    <a:pt x="390380" y="611632"/>
                  </a:lnTo>
                  <a:lnTo>
                    <a:pt x="390457" y="611471"/>
                  </a:lnTo>
                  <a:lnTo>
                    <a:pt x="390513" y="611363"/>
                  </a:lnTo>
                  <a:lnTo>
                    <a:pt x="390524" y="611345"/>
                  </a:lnTo>
                  <a:lnTo>
                    <a:pt x="390590" y="611203"/>
                  </a:lnTo>
                  <a:lnTo>
                    <a:pt x="390623" y="610974"/>
                  </a:lnTo>
                  <a:lnTo>
                    <a:pt x="390590" y="610686"/>
                  </a:lnTo>
                  <a:lnTo>
                    <a:pt x="390601" y="610331"/>
                  </a:lnTo>
                  <a:lnTo>
                    <a:pt x="390733" y="610098"/>
                  </a:lnTo>
                  <a:lnTo>
                    <a:pt x="390832" y="609915"/>
                  </a:lnTo>
                  <a:lnTo>
                    <a:pt x="390877" y="609830"/>
                  </a:lnTo>
                  <a:lnTo>
                    <a:pt x="390877" y="609656"/>
                  </a:lnTo>
                  <a:lnTo>
                    <a:pt x="390866" y="609332"/>
                  </a:lnTo>
                  <a:lnTo>
                    <a:pt x="390866" y="609323"/>
                  </a:lnTo>
                  <a:lnTo>
                    <a:pt x="390866" y="609303"/>
                  </a:lnTo>
                  <a:lnTo>
                    <a:pt x="390844" y="609074"/>
                  </a:lnTo>
                  <a:lnTo>
                    <a:pt x="390810" y="608988"/>
                  </a:lnTo>
                  <a:lnTo>
                    <a:pt x="390799" y="608947"/>
                  </a:lnTo>
                  <a:lnTo>
                    <a:pt x="390711" y="608768"/>
                  </a:lnTo>
                  <a:lnTo>
                    <a:pt x="390623" y="608645"/>
                  </a:lnTo>
                  <a:lnTo>
                    <a:pt x="390535" y="608566"/>
                  </a:lnTo>
                  <a:lnTo>
                    <a:pt x="390446" y="608475"/>
                  </a:lnTo>
                  <a:lnTo>
                    <a:pt x="390424" y="608451"/>
                  </a:lnTo>
                  <a:lnTo>
                    <a:pt x="390391" y="608431"/>
                  </a:lnTo>
                  <a:lnTo>
                    <a:pt x="390380" y="608430"/>
                  </a:lnTo>
                  <a:lnTo>
                    <a:pt x="390369" y="608430"/>
                  </a:lnTo>
                  <a:lnTo>
                    <a:pt x="390314" y="608430"/>
                  </a:lnTo>
                  <a:lnTo>
                    <a:pt x="390270" y="608434"/>
                  </a:lnTo>
                  <a:lnTo>
                    <a:pt x="390248" y="608435"/>
                  </a:lnTo>
                  <a:lnTo>
                    <a:pt x="390237" y="608432"/>
                  </a:lnTo>
                  <a:lnTo>
                    <a:pt x="390182" y="608387"/>
                  </a:lnTo>
                  <a:lnTo>
                    <a:pt x="390093" y="608321"/>
                  </a:lnTo>
                  <a:lnTo>
                    <a:pt x="389806" y="608113"/>
                  </a:lnTo>
                  <a:lnTo>
                    <a:pt x="389685" y="607891"/>
                  </a:lnTo>
                  <a:lnTo>
                    <a:pt x="389674" y="607707"/>
                  </a:lnTo>
                  <a:lnTo>
                    <a:pt x="389806" y="607281"/>
                  </a:lnTo>
                  <a:lnTo>
                    <a:pt x="389895" y="607053"/>
                  </a:lnTo>
                  <a:lnTo>
                    <a:pt x="390049" y="606613"/>
                  </a:lnTo>
                  <a:lnTo>
                    <a:pt x="390303" y="606358"/>
                  </a:lnTo>
                  <a:lnTo>
                    <a:pt x="390579" y="606139"/>
                  </a:lnTo>
                  <a:lnTo>
                    <a:pt x="390866" y="606121"/>
                  </a:lnTo>
                  <a:lnTo>
                    <a:pt x="391208" y="606045"/>
                  </a:lnTo>
                  <a:lnTo>
                    <a:pt x="391406" y="605918"/>
                  </a:lnTo>
                  <a:lnTo>
                    <a:pt x="391583" y="605672"/>
                  </a:lnTo>
                  <a:lnTo>
                    <a:pt x="391726" y="605393"/>
                  </a:lnTo>
                  <a:lnTo>
                    <a:pt x="391803" y="605154"/>
                  </a:lnTo>
                  <a:lnTo>
                    <a:pt x="391947" y="604741"/>
                  </a:lnTo>
                  <a:lnTo>
                    <a:pt x="392134" y="604572"/>
                  </a:lnTo>
                  <a:lnTo>
                    <a:pt x="392488" y="604352"/>
                  </a:lnTo>
                  <a:lnTo>
                    <a:pt x="392995" y="603979"/>
                  </a:lnTo>
                  <a:lnTo>
                    <a:pt x="392995" y="603981"/>
                  </a:lnTo>
                  <a:lnTo>
                    <a:pt x="393149" y="603657"/>
                  </a:lnTo>
                  <a:lnTo>
                    <a:pt x="393513" y="602861"/>
                  </a:lnTo>
                  <a:lnTo>
                    <a:pt x="393745" y="602422"/>
                  </a:lnTo>
                  <a:lnTo>
                    <a:pt x="393845" y="602200"/>
                  </a:lnTo>
                  <a:lnTo>
                    <a:pt x="393789" y="601989"/>
                  </a:lnTo>
                  <a:lnTo>
                    <a:pt x="393778" y="601633"/>
                  </a:lnTo>
                  <a:lnTo>
                    <a:pt x="393789" y="601477"/>
                  </a:lnTo>
                  <a:lnTo>
                    <a:pt x="393845" y="600837"/>
                  </a:lnTo>
                  <a:lnTo>
                    <a:pt x="393889" y="600176"/>
                  </a:lnTo>
                  <a:lnTo>
                    <a:pt x="393900" y="600007"/>
                  </a:lnTo>
                  <a:lnTo>
                    <a:pt x="393800" y="599753"/>
                  </a:lnTo>
                  <a:lnTo>
                    <a:pt x="393558" y="599372"/>
                  </a:lnTo>
                  <a:lnTo>
                    <a:pt x="393458" y="599145"/>
                  </a:lnTo>
                  <a:lnTo>
                    <a:pt x="393414" y="598597"/>
                  </a:lnTo>
                  <a:lnTo>
                    <a:pt x="393392" y="597952"/>
                  </a:lnTo>
                  <a:lnTo>
                    <a:pt x="393414" y="597363"/>
                  </a:lnTo>
                  <a:lnTo>
                    <a:pt x="393260" y="596964"/>
                  </a:lnTo>
                  <a:lnTo>
                    <a:pt x="393249" y="596442"/>
                  </a:lnTo>
                  <a:lnTo>
                    <a:pt x="393304" y="596170"/>
                  </a:lnTo>
                  <a:lnTo>
                    <a:pt x="393458" y="595862"/>
                  </a:lnTo>
                  <a:lnTo>
                    <a:pt x="393690" y="595514"/>
                  </a:lnTo>
                  <a:lnTo>
                    <a:pt x="393900" y="595296"/>
                  </a:lnTo>
                  <a:lnTo>
                    <a:pt x="394286" y="594860"/>
                  </a:lnTo>
                  <a:lnTo>
                    <a:pt x="394782" y="593983"/>
                  </a:lnTo>
                  <a:lnTo>
                    <a:pt x="395036" y="592981"/>
                  </a:lnTo>
                  <a:lnTo>
                    <a:pt x="395323" y="592587"/>
                  </a:lnTo>
                  <a:lnTo>
                    <a:pt x="395510" y="592394"/>
                  </a:lnTo>
                  <a:lnTo>
                    <a:pt x="395610" y="592092"/>
                  </a:lnTo>
                  <a:lnTo>
                    <a:pt x="395731" y="591573"/>
                  </a:lnTo>
                  <a:lnTo>
                    <a:pt x="395941" y="591015"/>
                  </a:lnTo>
                  <a:lnTo>
                    <a:pt x="396095" y="590674"/>
                  </a:lnTo>
                  <a:lnTo>
                    <a:pt x="396106" y="590596"/>
                  </a:lnTo>
                  <a:lnTo>
                    <a:pt x="396184" y="590267"/>
                  </a:lnTo>
                  <a:lnTo>
                    <a:pt x="396195" y="589568"/>
                  </a:lnTo>
                  <a:lnTo>
                    <a:pt x="396206" y="589354"/>
                  </a:lnTo>
                  <a:lnTo>
                    <a:pt x="396316" y="589072"/>
                  </a:lnTo>
                  <a:lnTo>
                    <a:pt x="396349" y="588771"/>
                  </a:lnTo>
                  <a:lnTo>
                    <a:pt x="395996" y="587893"/>
                  </a:lnTo>
                  <a:lnTo>
                    <a:pt x="395897" y="587215"/>
                  </a:lnTo>
                  <a:lnTo>
                    <a:pt x="395886" y="586797"/>
                  </a:lnTo>
                  <a:lnTo>
                    <a:pt x="395808" y="586716"/>
                  </a:lnTo>
                  <a:lnTo>
                    <a:pt x="394694" y="586773"/>
                  </a:lnTo>
                  <a:lnTo>
                    <a:pt x="394396" y="586701"/>
                  </a:lnTo>
                  <a:lnTo>
                    <a:pt x="394264" y="586610"/>
                  </a:lnTo>
                  <a:lnTo>
                    <a:pt x="394209" y="586273"/>
                  </a:lnTo>
                  <a:lnTo>
                    <a:pt x="394231" y="586050"/>
                  </a:lnTo>
                  <a:lnTo>
                    <a:pt x="394628" y="585139"/>
                  </a:lnTo>
                  <a:lnTo>
                    <a:pt x="394804" y="584886"/>
                  </a:lnTo>
                  <a:lnTo>
                    <a:pt x="395058" y="584547"/>
                  </a:lnTo>
                  <a:lnTo>
                    <a:pt x="395213" y="584391"/>
                  </a:lnTo>
                  <a:lnTo>
                    <a:pt x="395720" y="584028"/>
                  </a:lnTo>
                  <a:lnTo>
                    <a:pt x="395864" y="583909"/>
                  </a:lnTo>
                  <a:lnTo>
                    <a:pt x="395985" y="583646"/>
                  </a:lnTo>
                  <a:lnTo>
                    <a:pt x="396029" y="583286"/>
                  </a:lnTo>
                  <a:lnTo>
                    <a:pt x="396151" y="582988"/>
                  </a:lnTo>
                  <a:lnTo>
                    <a:pt x="396559" y="582650"/>
                  </a:lnTo>
                  <a:lnTo>
                    <a:pt x="397154" y="582485"/>
                  </a:lnTo>
                  <a:lnTo>
                    <a:pt x="397276" y="582338"/>
                  </a:lnTo>
                  <a:lnTo>
                    <a:pt x="397397" y="582000"/>
                  </a:lnTo>
                  <a:lnTo>
                    <a:pt x="397519" y="581804"/>
                  </a:lnTo>
                  <a:lnTo>
                    <a:pt x="397629" y="581657"/>
                  </a:lnTo>
                  <a:lnTo>
                    <a:pt x="397805" y="581438"/>
                  </a:lnTo>
                  <a:lnTo>
                    <a:pt x="398081" y="581167"/>
                  </a:lnTo>
                  <a:lnTo>
                    <a:pt x="398203" y="581082"/>
                  </a:lnTo>
                  <a:lnTo>
                    <a:pt x="398677" y="581049"/>
                  </a:lnTo>
                  <a:lnTo>
                    <a:pt x="398931" y="581156"/>
                  </a:lnTo>
                  <a:lnTo>
                    <a:pt x="399140" y="581183"/>
                  </a:lnTo>
                  <a:lnTo>
                    <a:pt x="399648" y="581133"/>
                  </a:lnTo>
                  <a:lnTo>
                    <a:pt x="400078" y="581087"/>
                  </a:lnTo>
                  <a:lnTo>
                    <a:pt x="400464" y="581082"/>
                  </a:lnTo>
                  <a:lnTo>
                    <a:pt x="400751" y="581076"/>
                  </a:lnTo>
                  <a:lnTo>
                    <a:pt x="400928" y="581054"/>
                  </a:lnTo>
                  <a:lnTo>
                    <a:pt x="401215" y="580975"/>
                  </a:lnTo>
                  <a:lnTo>
                    <a:pt x="401479" y="580902"/>
                  </a:lnTo>
                  <a:lnTo>
                    <a:pt x="401755" y="580834"/>
                  </a:lnTo>
                  <a:lnTo>
                    <a:pt x="401843" y="580817"/>
                  </a:lnTo>
                  <a:lnTo>
                    <a:pt x="401899" y="580806"/>
                  </a:lnTo>
                  <a:lnTo>
                    <a:pt x="402285" y="580628"/>
                  </a:lnTo>
                  <a:lnTo>
                    <a:pt x="403311" y="579813"/>
                  </a:lnTo>
                  <a:lnTo>
                    <a:pt x="403432" y="579695"/>
                  </a:lnTo>
                  <a:lnTo>
                    <a:pt x="403521" y="579550"/>
                  </a:lnTo>
                  <a:lnTo>
                    <a:pt x="403565" y="579390"/>
                  </a:lnTo>
                  <a:lnTo>
                    <a:pt x="403631" y="579190"/>
                  </a:lnTo>
                  <a:lnTo>
                    <a:pt x="403686" y="578992"/>
                  </a:lnTo>
                  <a:lnTo>
                    <a:pt x="403730" y="578850"/>
                  </a:lnTo>
                  <a:lnTo>
                    <a:pt x="403763" y="578740"/>
                  </a:lnTo>
                  <a:lnTo>
                    <a:pt x="403763" y="578661"/>
                  </a:lnTo>
                  <a:lnTo>
                    <a:pt x="403642" y="578571"/>
                  </a:lnTo>
                  <a:lnTo>
                    <a:pt x="403333" y="578621"/>
                  </a:lnTo>
                  <a:lnTo>
                    <a:pt x="403234" y="578737"/>
                  </a:lnTo>
                  <a:lnTo>
                    <a:pt x="402649" y="579292"/>
                  </a:lnTo>
                  <a:lnTo>
                    <a:pt x="402230" y="579353"/>
                  </a:lnTo>
                  <a:lnTo>
                    <a:pt x="402097" y="579339"/>
                  </a:lnTo>
                  <a:lnTo>
                    <a:pt x="401932" y="579265"/>
                  </a:lnTo>
                  <a:lnTo>
                    <a:pt x="401799" y="579125"/>
                  </a:lnTo>
                  <a:lnTo>
                    <a:pt x="401722" y="578930"/>
                  </a:lnTo>
                  <a:lnTo>
                    <a:pt x="401623" y="578646"/>
                  </a:lnTo>
                  <a:lnTo>
                    <a:pt x="401579" y="578482"/>
                  </a:lnTo>
                  <a:lnTo>
                    <a:pt x="401524" y="578381"/>
                  </a:lnTo>
                  <a:lnTo>
                    <a:pt x="401237" y="578232"/>
                  </a:lnTo>
                  <a:lnTo>
                    <a:pt x="400806" y="578075"/>
                  </a:lnTo>
                  <a:lnTo>
                    <a:pt x="400431" y="577803"/>
                  </a:lnTo>
                  <a:lnTo>
                    <a:pt x="400133" y="577480"/>
                  </a:lnTo>
                  <a:lnTo>
                    <a:pt x="399858" y="577226"/>
                  </a:lnTo>
                  <a:lnTo>
                    <a:pt x="399780" y="577081"/>
                  </a:lnTo>
                  <a:lnTo>
                    <a:pt x="399725" y="576917"/>
                  </a:lnTo>
                  <a:lnTo>
                    <a:pt x="399692" y="576735"/>
                  </a:lnTo>
                  <a:lnTo>
                    <a:pt x="399637" y="576500"/>
                  </a:lnTo>
                  <a:lnTo>
                    <a:pt x="399582" y="576279"/>
                  </a:lnTo>
                  <a:lnTo>
                    <a:pt x="399582" y="576268"/>
                  </a:lnTo>
                  <a:lnTo>
                    <a:pt x="399560" y="576095"/>
                  </a:lnTo>
                  <a:lnTo>
                    <a:pt x="399449" y="575881"/>
                  </a:lnTo>
                  <a:lnTo>
                    <a:pt x="399240" y="575632"/>
                  </a:lnTo>
                  <a:lnTo>
                    <a:pt x="398997" y="575368"/>
                  </a:lnTo>
                  <a:lnTo>
                    <a:pt x="398798" y="575123"/>
                  </a:lnTo>
                  <a:lnTo>
                    <a:pt x="398567" y="574922"/>
                  </a:lnTo>
                  <a:lnTo>
                    <a:pt x="398456" y="574819"/>
                  </a:lnTo>
                  <a:lnTo>
                    <a:pt x="398280" y="574637"/>
                  </a:lnTo>
                  <a:lnTo>
                    <a:pt x="398103" y="574406"/>
                  </a:lnTo>
                  <a:lnTo>
                    <a:pt x="398059" y="574248"/>
                  </a:lnTo>
                  <a:lnTo>
                    <a:pt x="398037" y="574155"/>
                  </a:lnTo>
                  <a:lnTo>
                    <a:pt x="397971" y="573974"/>
                  </a:lnTo>
                  <a:lnTo>
                    <a:pt x="397905" y="573810"/>
                  </a:lnTo>
                  <a:lnTo>
                    <a:pt x="397839" y="573701"/>
                  </a:lnTo>
                  <a:lnTo>
                    <a:pt x="397717" y="573556"/>
                  </a:lnTo>
                  <a:lnTo>
                    <a:pt x="397651" y="573452"/>
                  </a:lnTo>
                  <a:lnTo>
                    <a:pt x="397662" y="573335"/>
                  </a:lnTo>
                  <a:lnTo>
                    <a:pt x="397684" y="573235"/>
                  </a:lnTo>
                  <a:lnTo>
                    <a:pt x="397739" y="573110"/>
                  </a:lnTo>
                  <a:lnTo>
                    <a:pt x="397905" y="572817"/>
                  </a:lnTo>
                  <a:lnTo>
                    <a:pt x="398114" y="572634"/>
                  </a:lnTo>
                  <a:lnTo>
                    <a:pt x="398545" y="572230"/>
                  </a:lnTo>
                  <a:lnTo>
                    <a:pt x="398622" y="572149"/>
                  </a:lnTo>
                  <a:lnTo>
                    <a:pt x="398820" y="571966"/>
                  </a:lnTo>
                  <a:lnTo>
                    <a:pt x="398953" y="571811"/>
                  </a:lnTo>
                  <a:lnTo>
                    <a:pt x="399107" y="571616"/>
                  </a:lnTo>
                  <a:lnTo>
                    <a:pt x="399240" y="571419"/>
                  </a:lnTo>
                  <a:lnTo>
                    <a:pt x="399350" y="571205"/>
                  </a:lnTo>
                  <a:lnTo>
                    <a:pt x="399394" y="571061"/>
                  </a:lnTo>
                  <a:lnTo>
                    <a:pt x="399516" y="570665"/>
                  </a:lnTo>
                  <a:lnTo>
                    <a:pt x="399670" y="570295"/>
                  </a:lnTo>
                  <a:lnTo>
                    <a:pt x="399769" y="570029"/>
                  </a:lnTo>
                  <a:lnTo>
                    <a:pt x="400001" y="569614"/>
                  </a:lnTo>
                  <a:lnTo>
                    <a:pt x="400001" y="569604"/>
                  </a:lnTo>
                  <a:lnTo>
                    <a:pt x="400321" y="569192"/>
                  </a:lnTo>
                  <a:lnTo>
                    <a:pt x="400751" y="568993"/>
                  </a:lnTo>
                  <a:lnTo>
                    <a:pt x="400972" y="568719"/>
                  </a:lnTo>
                  <a:lnTo>
                    <a:pt x="401104" y="568562"/>
                  </a:lnTo>
                  <a:lnTo>
                    <a:pt x="401270" y="568334"/>
                  </a:lnTo>
                  <a:lnTo>
                    <a:pt x="401347" y="568214"/>
                  </a:lnTo>
                  <a:lnTo>
                    <a:pt x="401479" y="568067"/>
                  </a:lnTo>
                  <a:lnTo>
                    <a:pt x="401490" y="568066"/>
                  </a:lnTo>
                  <a:lnTo>
                    <a:pt x="401700" y="567869"/>
                  </a:lnTo>
                  <a:lnTo>
                    <a:pt x="401843" y="567673"/>
                  </a:lnTo>
                  <a:lnTo>
                    <a:pt x="401976" y="567464"/>
                  </a:lnTo>
                  <a:lnTo>
                    <a:pt x="402042" y="567281"/>
                  </a:lnTo>
                  <a:lnTo>
                    <a:pt x="402097" y="567057"/>
                  </a:lnTo>
                  <a:lnTo>
                    <a:pt x="402130" y="566796"/>
                  </a:lnTo>
                  <a:lnTo>
                    <a:pt x="402141" y="566455"/>
                  </a:lnTo>
                  <a:lnTo>
                    <a:pt x="402108" y="566340"/>
                  </a:lnTo>
                  <a:lnTo>
                    <a:pt x="402042" y="566243"/>
                  </a:lnTo>
                  <a:lnTo>
                    <a:pt x="401866" y="566084"/>
                  </a:lnTo>
                  <a:lnTo>
                    <a:pt x="401855" y="566063"/>
                  </a:lnTo>
                  <a:lnTo>
                    <a:pt x="401777" y="565909"/>
                  </a:lnTo>
                  <a:lnTo>
                    <a:pt x="401733" y="565744"/>
                  </a:lnTo>
                  <a:lnTo>
                    <a:pt x="401656" y="565544"/>
                  </a:lnTo>
                  <a:lnTo>
                    <a:pt x="401623" y="565396"/>
                  </a:lnTo>
                  <a:lnTo>
                    <a:pt x="401623" y="565224"/>
                  </a:lnTo>
                  <a:lnTo>
                    <a:pt x="401799" y="564968"/>
                  </a:lnTo>
                  <a:lnTo>
                    <a:pt x="401921" y="564792"/>
                  </a:lnTo>
                  <a:lnTo>
                    <a:pt x="402108" y="564598"/>
                  </a:lnTo>
                  <a:lnTo>
                    <a:pt x="402164" y="564558"/>
                  </a:lnTo>
                  <a:lnTo>
                    <a:pt x="402351" y="564348"/>
                  </a:lnTo>
                  <a:lnTo>
                    <a:pt x="402517" y="564175"/>
                  </a:lnTo>
                  <a:lnTo>
                    <a:pt x="402792" y="563961"/>
                  </a:lnTo>
                  <a:lnTo>
                    <a:pt x="402936" y="563777"/>
                  </a:lnTo>
                  <a:lnTo>
                    <a:pt x="403002" y="563685"/>
                  </a:lnTo>
                  <a:lnTo>
                    <a:pt x="403046" y="563547"/>
                  </a:lnTo>
                  <a:lnTo>
                    <a:pt x="403079" y="563371"/>
                  </a:lnTo>
                  <a:lnTo>
                    <a:pt x="403068" y="563203"/>
                  </a:lnTo>
                  <a:lnTo>
                    <a:pt x="403057" y="562951"/>
                  </a:lnTo>
                  <a:lnTo>
                    <a:pt x="403123" y="562831"/>
                  </a:lnTo>
                  <a:lnTo>
                    <a:pt x="403322" y="562638"/>
                  </a:lnTo>
                  <a:lnTo>
                    <a:pt x="403421" y="562528"/>
                  </a:lnTo>
                  <a:lnTo>
                    <a:pt x="403499" y="562388"/>
                  </a:lnTo>
                  <a:lnTo>
                    <a:pt x="403598" y="562146"/>
                  </a:lnTo>
                  <a:lnTo>
                    <a:pt x="403675" y="561803"/>
                  </a:lnTo>
                  <a:lnTo>
                    <a:pt x="403708" y="561609"/>
                  </a:lnTo>
                  <a:lnTo>
                    <a:pt x="403741" y="561285"/>
                  </a:lnTo>
                  <a:lnTo>
                    <a:pt x="403763" y="561126"/>
                  </a:lnTo>
                  <a:lnTo>
                    <a:pt x="403874" y="561003"/>
                  </a:lnTo>
                  <a:lnTo>
                    <a:pt x="404094" y="560800"/>
                  </a:lnTo>
                  <a:lnTo>
                    <a:pt x="404293" y="560521"/>
                  </a:lnTo>
                  <a:lnTo>
                    <a:pt x="404514" y="560196"/>
                  </a:lnTo>
                  <a:lnTo>
                    <a:pt x="404944" y="559287"/>
                  </a:lnTo>
                  <a:lnTo>
                    <a:pt x="405131" y="559020"/>
                  </a:lnTo>
                  <a:lnTo>
                    <a:pt x="405451" y="558613"/>
                  </a:lnTo>
                  <a:lnTo>
                    <a:pt x="405771" y="558348"/>
                  </a:lnTo>
                  <a:lnTo>
                    <a:pt x="406190" y="558046"/>
                  </a:lnTo>
                  <a:lnTo>
                    <a:pt x="406411" y="557928"/>
                  </a:lnTo>
                  <a:lnTo>
                    <a:pt x="406908" y="557747"/>
                  </a:lnTo>
                  <a:lnTo>
                    <a:pt x="407592" y="557661"/>
                  </a:lnTo>
                  <a:lnTo>
                    <a:pt x="408254" y="557732"/>
                  </a:lnTo>
                  <a:lnTo>
                    <a:pt x="408717" y="557794"/>
                  </a:lnTo>
                  <a:lnTo>
                    <a:pt x="409456" y="557732"/>
                  </a:lnTo>
                  <a:lnTo>
                    <a:pt x="409875" y="557905"/>
                  </a:lnTo>
                  <a:lnTo>
                    <a:pt x="410173" y="558004"/>
                  </a:lnTo>
                  <a:lnTo>
                    <a:pt x="410538" y="558094"/>
                  </a:lnTo>
                  <a:lnTo>
                    <a:pt x="410869" y="558145"/>
                  </a:lnTo>
                  <a:lnTo>
                    <a:pt x="410902" y="558126"/>
                  </a:lnTo>
                  <a:lnTo>
                    <a:pt x="410924" y="558129"/>
                  </a:lnTo>
                  <a:lnTo>
                    <a:pt x="411100" y="558103"/>
                  </a:lnTo>
                  <a:lnTo>
                    <a:pt x="411266" y="558060"/>
                  </a:lnTo>
                  <a:lnTo>
                    <a:pt x="411420" y="557943"/>
                  </a:lnTo>
                  <a:lnTo>
                    <a:pt x="411553" y="557745"/>
                  </a:lnTo>
                  <a:lnTo>
                    <a:pt x="411575" y="557647"/>
                  </a:lnTo>
                  <a:lnTo>
                    <a:pt x="411597" y="557588"/>
                  </a:lnTo>
                  <a:lnTo>
                    <a:pt x="411630" y="557412"/>
                  </a:lnTo>
                  <a:lnTo>
                    <a:pt x="411674" y="557225"/>
                  </a:lnTo>
                  <a:lnTo>
                    <a:pt x="411718" y="557004"/>
                  </a:lnTo>
                  <a:lnTo>
                    <a:pt x="411817" y="556744"/>
                  </a:lnTo>
                  <a:lnTo>
                    <a:pt x="411895" y="556596"/>
                  </a:lnTo>
                  <a:lnTo>
                    <a:pt x="411983" y="556466"/>
                  </a:lnTo>
                  <a:lnTo>
                    <a:pt x="412137" y="556368"/>
                  </a:lnTo>
                  <a:lnTo>
                    <a:pt x="412347" y="556262"/>
                  </a:lnTo>
                  <a:lnTo>
                    <a:pt x="412612" y="556126"/>
                  </a:lnTo>
                  <a:lnTo>
                    <a:pt x="412810" y="555996"/>
                  </a:lnTo>
                  <a:lnTo>
                    <a:pt x="412987" y="555917"/>
                  </a:lnTo>
                  <a:lnTo>
                    <a:pt x="413252" y="555738"/>
                  </a:lnTo>
                  <a:lnTo>
                    <a:pt x="413428" y="555525"/>
                  </a:lnTo>
                  <a:lnTo>
                    <a:pt x="413439" y="554920"/>
                  </a:lnTo>
                  <a:lnTo>
                    <a:pt x="413472" y="554311"/>
                  </a:lnTo>
                  <a:lnTo>
                    <a:pt x="413561" y="553885"/>
                  </a:lnTo>
                  <a:lnTo>
                    <a:pt x="413737" y="553670"/>
                  </a:lnTo>
                  <a:lnTo>
                    <a:pt x="413925" y="553264"/>
                  </a:lnTo>
                  <a:lnTo>
                    <a:pt x="413980" y="552991"/>
                  </a:lnTo>
                  <a:lnTo>
                    <a:pt x="414035" y="552705"/>
                  </a:lnTo>
                  <a:lnTo>
                    <a:pt x="414013" y="552406"/>
                  </a:lnTo>
                  <a:lnTo>
                    <a:pt x="414013" y="552149"/>
                  </a:lnTo>
                  <a:lnTo>
                    <a:pt x="414035" y="551839"/>
                  </a:lnTo>
                  <a:lnTo>
                    <a:pt x="414057" y="551572"/>
                  </a:lnTo>
                  <a:lnTo>
                    <a:pt x="414079" y="551374"/>
                  </a:lnTo>
                  <a:lnTo>
                    <a:pt x="414046" y="551106"/>
                  </a:lnTo>
                  <a:lnTo>
                    <a:pt x="414046" y="550843"/>
                  </a:lnTo>
                  <a:lnTo>
                    <a:pt x="414057" y="550527"/>
                  </a:lnTo>
                  <a:lnTo>
                    <a:pt x="414068" y="550223"/>
                  </a:lnTo>
                  <a:lnTo>
                    <a:pt x="414123" y="549953"/>
                  </a:lnTo>
                  <a:lnTo>
                    <a:pt x="414167" y="549820"/>
                  </a:lnTo>
                  <a:lnTo>
                    <a:pt x="414388" y="549557"/>
                  </a:lnTo>
                  <a:lnTo>
                    <a:pt x="414620" y="549406"/>
                  </a:lnTo>
                  <a:lnTo>
                    <a:pt x="414785" y="549353"/>
                  </a:lnTo>
                  <a:lnTo>
                    <a:pt x="414984" y="549272"/>
                  </a:lnTo>
                  <a:lnTo>
                    <a:pt x="415216" y="549115"/>
                  </a:lnTo>
                  <a:lnTo>
                    <a:pt x="415580" y="548800"/>
                  </a:lnTo>
                  <a:lnTo>
                    <a:pt x="415833" y="548577"/>
                  </a:lnTo>
                  <a:lnTo>
                    <a:pt x="415844" y="548561"/>
                  </a:lnTo>
                  <a:lnTo>
                    <a:pt x="416010" y="548307"/>
                  </a:lnTo>
                  <a:lnTo>
                    <a:pt x="416120" y="548070"/>
                  </a:lnTo>
                  <a:lnTo>
                    <a:pt x="416175" y="547870"/>
                  </a:lnTo>
                  <a:lnTo>
                    <a:pt x="416153" y="547740"/>
                  </a:lnTo>
                  <a:lnTo>
                    <a:pt x="416120" y="547589"/>
                  </a:lnTo>
                  <a:lnTo>
                    <a:pt x="416032" y="547395"/>
                  </a:lnTo>
                  <a:lnTo>
                    <a:pt x="415988" y="547227"/>
                  </a:lnTo>
                  <a:lnTo>
                    <a:pt x="416032" y="547045"/>
                  </a:lnTo>
                  <a:lnTo>
                    <a:pt x="416220" y="546871"/>
                  </a:lnTo>
                  <a:lnTo>
                    <a:pt x="416418" y="546633"/>
                  </a:lnTo>
                  <a:lnTo>
                    <a:pt x="416628" y="546420"/>
                  </a:lnTo>
                  <a:lnTo>
                    <a:pt x="416970" y="546096"/>
                  </a:lnTo>
                  <a:lnTo>
                    <a:pt x="417268" y="545801"/>
                  </a:lnTo>
                  <a:lnTo>
                    <a:pt x="417577" y="545494"/>
                  </a:lnTo>
                  <a:lnTo>
                    <a:pt x="417830" y="545116"/>
                  </a:lnTo>
                  <a:lnTo>
                    <a:pt x="418084" y="544710"/>
                  </a:lnTo>
                  <a:lnTo>
                    <a:pt x="418283" y="544393"/>
                  </a:lnTo>
                  <a:lnTo>
                    <a:pt x="418548" y="543981"/>
                  </a:lnTo>
                  <a:lnTo>
                    <a:pt x="418691" y="543740"/>
                  </a:lnTo>
                  <a:lnTo>
                    <a:pt x="418768" y="543565"/>
                  </a:lnTo>
                  <a:lnTo>
                    <a:pt x="418812" y="543452"/>
                  </a:lnTo>
                  <a:lnTo>
                    <a:pt x="418779" y="543291"/>
                  </a:lnTo>
                  <a:lnTo>
                    <a:pt x="418779" y="543276"/>
                  </a:lnTo>
                  <a:lnTo>
                    <a:pt x="418768" y="543045"/>
                  </a:lnTo>
                  <a:lnTo>
                    <a:pt x="418790" y="542930"/>
                  </a:lnTo>
                  <a:lnTo>
                    <a:pt x="419055" y="542744"/>
                  </a:lnTo>
                  <a:lnTo>
                    <a:pt x="419176" y="542634"/>
                  </a:lnTo>
                  <a:lnTo>
                    <a:pt x="419187" y="542625"/>
                  </a:lnTo>
                  <a:lnTo>
                    <a:pt x="419254" y="542562"/>
                  </a:lnTo>
                  <a:lnTo>
                    <a:pt x="419298" y="542511"/>
                  </a:lnTo>
                  <a:lnTo>
                    <a:pt x="419331" y="542441"/>
                  </a:lnTo>
                  <a:lnTo>
                    <a:pt x="419353" y="542333"/>
                  </a:lnTo>
                  <a:lnTo>
                    <a:pt x="419353" y="542304"/>
                  </a:lnTo>
                  <a:lnTo>
                    <a:pt x="419375" y="542162"/>
                  </a:lnTo>
                  <a:lnTo>
                    <a:pt x="419430" y="541992"/>
                  </a:lnTo>
                  <a:lnTo>
                    <a:pt x="419342" y="541731"/>
                  </a:lnTo>
                  <a:lnTo>
                    <a:pt x="419154" y="541436"/>
                  </a:lnTo>
                  <a:lnTo>
                    <a:pt x="419000" y="541153"/>
                  </a:lnTo>
                  <a:lnTo>
                    <a:pt x="418901" y="540930"/>
                  </a:lnTo>
                  <a:lnTo>
                    <a:pt x="418812" y="540710"/>
                  </a:lnTo>
                  <a:lnTo>
                    <a:pt x="418735" y="540484"/>
                  </a:lnTo>
                  <a:lnTo>
                    <a:pt x="418680" y="540369"/>
                  </a:lnTo>
                  <a:lnTo>
                    <a:pt x="418614" y="540195"/>
                  </a:lnTo>
                  <a:lnTo>
                    <a:pt x="418481" y="540072"/>
                  </a:lnTo>
                  <a:lnTo>
                    <a:pt x="418261" y="539974"/>
                  </a:lnTo>
                  <a:lnTo>
                    <a:pt x="417908" y="539857"/>
                  </a:lnTo>
                  <a:lnTo>
                    <a:pt x="417676" y="539721"/>
                  </a:lnTo>
                  <a:lnTo>
                    <a:pt x="416782" y="538972"/>
                  </a:lnTo>
                  <a:lnTo>
                    <a:pt x="416495" y="538680"/>
                  </a:lnTo>
                  <a:lnTo>
                    <a:pt x="416540" y="538318"/>
                  </a:lnTo>
                  <a:lnTo>
                    <a:pt x="416705" y="538178"/>
                  </a:lnTo>
                  <a:lnTo>
                    <a:pt x="417113" y="537824"/>
                  </a:lnTo>
                  <a:lnTo>
                    <a:pt x="417279" y="537659"/>
                  </a:lnTo>
                  <a:lnTo>
                    <a:pt x="417466" y="537384"/>
                  </a:lnTo>
                  <a:lnTo>
                    <a:pt x="417577" y="537243"/>
                  </a:lnTo>
                  <a:lnTo>
                    <a:pt x="417731" y="537012"/>
                  </a:lnTo>
                  <a:lnTo>
                    <a:pt x="417908" y="536725"/>
                  </a:lnTo>
                  <a:lnTo>
                    <a:pt x="418183" y="536223"/>
                  </a:lnTo>
                  <a:lnTo>
                    <a:pt x="418393" y="535610"/>
                  </a:lnTo>
                  <a:lnTo>
                    <a:pt x="419916" y="532508"/>
                  </a:lnTo>
                  <a:lnTo>
                    <a:pt x="419927" y="532496"/>
                  </a:lnTo>
                  <a:lnTo>
                    <a:pt x="420081" y="532208"/>
                  </a:lnTo>
                  <a:lnTo>
                    <a:pt x="420302" y="531822"/>
                  </a:lnTo>
                  <a:lnTo>
                    <a:pt x="420423" y="531660"/>
                  </a:lnTo>
                  <a:lnTo>
                    <a:pt x="420765" y="531123"/>
                  </a:lnTo>
                  <a:lnTo>
                    <a:pt x="420798" y="531069"/>
                  </a:lnTo>
                  <a:lnTo>
                    <a:pt x="420920" y="530871"/>
                  </a:lnTo>
                  <a:lnTo>
                    <a:pt x="421240" y="530402"/>
                  </a:lnTo>
                  <a:lnTo>
                    <a:pt x="421427" y="530107"/>
                  </a:lnTo>
                  <a:lnTo>
                    <a:pt x="421571" y="530016"/>
                  </a:lnTo>
                  <a:lnTo>
                    <a:pt x="421868" y="529865"/>
                  </a:lnTo>
                  <a:lnTo>
                    <a:pt x="422376" y="529804"/>
                  </a:lnTo>
                  <a:lnTo>
                    <a:pt x="423214" y="529705"/>
                  </a:lnTo>
                  <a:lnTo>
                    <a:pt x="424450" y="529999"/>
                  </a:lnTo>
                  <a:lnTo>
                    <a:pt x="425223" y="530377"/>
                  </a:lnTo>
                  <a:lnTo>
                    <a:pt x="425620" y="530473"/>
                  </a:lnTo>
                  <a:lnTo>
                    <a:pt x="425907" y="530450"/>
                  </a:lnTo>
                  <a:lnTo>
                    <a:pt x="426205" y="530328"/>
                  </a:lnTo>
                  <a:lnTo>
                    <a:pt x="426249" y="529630"/>
                  </a:lnTo>
                  <a:lnTo>
                    <a:pt x="426260" y="529630"/>
                  </a:lnTo>
                  <a:lnTo>
                    <a:pt x="426249" y="528935"/>
                  </a:lnTo>
                  <a:lnTo>
                    <a:pt x="426381" y="528153"/>
                  </a:lnTo>
                  <a:lnTo>
                    <a:pt x="426414" y="527715"/>
                  </a:lnTo>
                  <a:lnTo>
                    <a:pt x="426425" y="527678"/>
                  </a:lnTo>
                  <a:lnTo>
                    <a:pt x="426502" y="527131"/>
                  </a:lnTo>
                  <a:lnTo>
                    <a:pt x="426558" y="526862"/>
                  </a:lnTo>
                  <a:lnTo>
                    <a:pt x="426602" y="526548"/>
                  </a:lnTo>
                  <a:lnTo>
                    <a:pt x="426646" y="526163"/>
                  </a:lnTo>
                  <a:lnTo>
                    <a:pt x="426723" y="525787"/>
                  </a:lnTo>
                  <a:lnTo>
                    <a:pt x="426789" y="525341"/>
                  </a:lnTo>
                  <a:lnTo>
                    <a:pt x="426855" y="524954"/>
                  </a:lnTo>
                  <a:lnTo>
                    <a:pt x="426866" y="524929"/>
                  </a:lnTo>
                  <a:lnTo>
                    <a:pt x="426922" y="524695"/>
                  </a:lnTo>
                  <a:lnTo>
                    <a:pt x="426999" y="524596"/>
                  </a:lnTo>
                  <a:lnTo>
                    <a:pt x="427043" y="524525"/>
                  </a:lnTo>
                  <a:lnTo>
                    <a:pt x="427131" y="524459"/>
                  </a:lnTo>
                  <a:lnTo>
                    <a:pt x="427230" y="524388"/>
                  </a:lnTo>
                  <a:lnTo>
                    <a:pt x="427352" y="524250"/>
                  </a:lnTo>
                  <a:lnTo>
                    <a:pt x="427451" y="524065"/>
                  </a:lnTo>
                  <a:lnTo>
                    <a:pt x="427506" y="523834"/>
                  </a:lnTo>
                  <a:lnTo>
                    <a:pt x="427528" y="523603"/>
                  </a:lnTo>
                  <a:lnTo>
                    <a:pt x="427528" y="523426"/>
                  </a:lnTo>
                  <a:lnTo>
                    <a:pt x="427528" y="523229"/>
                  </a:lnTo>
                  <a:lnTo>
                    <a:pt x="427551" y="523057"/>
                  </a:lnTo>
                  <a:lnTo>
                    <a:pt x="427551" y="523006"/>
                  </a:lnTo>
                  <a:lnTo>
                    <a:pt x="427606" y="522744"/>
                  </a:lnTo>
                  <a:lnTo>
                    <a:pt x="427628" y="522668"/>
                  </a:lnTo>
                  <a:lnTo>
                    <a:pt x="427661" y="522534"/>
                  </a:lnTo>
                  <a:lnTo>
                    <a:pt x="427771" y="522134"/>
                  </a:lnTo>
                  <a:lnTo>
                    <a:pt x="427826" y="521779"/>
                  </a:lnTo>
                  <a:lnTo>
                    <a:pt x="427871" y="521502"/>
                  </a:lnTo>
                  <a:lnTo>
                    <a:pt x="427871" y="521232"/>
                  </a:lnTo>
                  <a:lnTo>
                    <a:pt x="427826" y="520949"/>
                  </a:lnTo>
                  <a:lnTo>
                    <a:pt x="427782" y="520743"/>
                  </a:lnTo>
                  <a:lnTo>
                    <a:pt x="427716" y="520579"/>
                  </a:lnTo>
                  <a:lnTo>
                    <a:pt x="427528" y="520324"/>
                  </a:lnTo>
                  <a:lnTo>
                    <a:pt x="427264" y="520082"/>
                  </a:lnTo>
                  <a:lnTo>
                    <a:pt x="426911" y="520033"/>
                  </a:lnTo>
                  <a:lnTo>
                    <a:pt x="426502" y="520088"/>
                  </a:lnTo>
                  <a:lnTo>
                    <a:pt x="426480" y="520091"/>
                  </a:lnTo>
                  <a:lnTo>
                    <a:pt x="426039" y="519954"/>
                  </a:lnTo>
                  <a:lnTo>
                    <a:pt x="425785" y="519789"/>
                  </a:lnTo>
                  <a:lnTo>
                    <a:pt x="425631" y="519682"/>
                  </a:lnTo>
                  <a:lnTo>
                    <a:pt x="425487" y="519488"/>
                  </a:lnTo>
                  <a:lnTo>
                    <a:pt x="425443" y="519253"/>
                  </a:lnTo>
                  <a:lnTo>
                    <a:pt x="425443" y="518991"/>
                  </a:lnTo>
                  <a:lnTo>
                    <a:pt x="425410" y="518792"/>
                  </a:lnTo>
                  <a:lnTo>
                    <a:pt x="425366" y="518724"/>
                  </a:lnTo>
                  <a:lnTo>
                    <a:pt x="425289" y="518645"/>
                  </a:lnTo>
                  <a:lnTo>
                    <a:pt x="425189" y="518535"/>
                  </a:lnTo>
                  <a:lnTo>
                    <a:pt x="425189" y="518451"/>
                  </a:lnTo>
                  <a:lnTo>
                    <a:pt x="425256" y="518333"/>
                  </a:lnTo>
                  <a:lnTo>
                    <a:pt x="425311" y="518223"/>
                  </a:lnTo>
                  <a:lnTo>
                    <a:pt x="425388" y="518035"/>
                  </a:lnTo>
                  <a:lnTo>
                    <a:pt x="425476" y="517854"/>
                  </a:lnTo>
                  <a:lnTo>
                    <a:pt x="425554" y="517723"/>
                  </a:lnTo>
                  <a:lnTo>
                    <a:pt x="425642" y="517558"/>
                  </a:lnTo>
                  <a:lnTo>
                    <a:pt x="425664" y="517387"/>
                  </a:lnTo>
                  <a:lnTo>
                    <a:pt x="425664" y="517247"/>
                  </a:lnTo>
                  <a:lnTo>
                    <a:pt x="425664" y="517234"/>
                  </a:lnTo>
                  <a:lnTo>
                    <a:pt x="425664" y="517107"/>
                  </a:lnTo>
                  <a:lnTo>
                    <a:pt x="425752" y="516914"/>
                  </a:lnTo>
                  <a:lnTo>
                    <a:pt x="425851" y="516823"/>
                  </a:lnTo>
                  <a:lnTo>
                    <a:pt x="425918" y="516749"/>
                  </a:lnTo>
                  <a:lnTo>
                    <a:pt x="425973" y="516661"/>
                  </a:lnTo>
                  <a:lnTo>
                    <a:pt x="425995" y="516580"/>
                  </a:lnTo>
                  <a:lnTo>
                    <a:pt x="425995" y="516411"/>
                  </a:lnTo>
                  <a:lnTo>
                    <a:pt x="426028" y="516237"/>
                  </a:lnTo>
                  <a:lnTo>
                    <a:pt x="426072" y="516050"/>
                  </a:lnTo>
                  <a:lnTo>
                    <a:pt x="426149" y="515884"/>
                  </a:lnTo>
                  <a:lnTo>
                    <a:pt x="426260" y="515705"/>
                  </a:lnTo>
                  <a:lnTo>
                    <a:pt x="426359" y="515552"/>
                  </a:lnTo>
                  <a:lnTo>
                    <a:pt x="426414" y="515438"/>
                  </a:lnTo>
                  <a:lnTo>
                    <a:pt x="426469" y="515251"/>
                  </a:lnTo>
                  <a:lnTo>
                    <a:pt x="426480" y="515128"/>
                  </a:lnTo>
                  <a:lnTo>
                    <a:pt x="426458" y="514976"/>
                  </a:lnTo>
                  <a:lnTo>
                    <a:pt x="426436" y="514887"/>
                  </a:lnTo>
                  <a:lnTo>
                    <a:pt x="426403" y="514705"/>
                  </a:lnTo>
                  <a:lnTo>
                    <a:pt x="426381" y="514547"/>
                  </a:lnTo>
                  <a:lnTo>
                    <a:pt x="426359" y="514430"/>
                  </a:lnTo>
                  <a:lnTo>
                    <a:pt x="426359" y="514286"/>
                  </a:lnTo>
                  <a:lnTo>
                    <a:pt x="426359" y="514181"/>
                  </a:lnTo>
                  <a:lnTo>
                    <a:pt x="426447" y="514128"/>
                  </a:lnTo>
                  <a:lnTo>
                    <a:pt x="426613" y="514111"/>
                  </a:lnTo>
                  <a:lnTo>
                    <a:pt x="426635" y="514111"/>
                  </a:lnTo>
                  <a:lnTo>
                    <a:pt x="426789" y="514106"/>
                  </a:lnTo>
                  <a:lnTo>
                    <a:pt x="426911" y="514111"/>
                  </a:lnTo>
                  <a:lnTo>
                    <a:pt x="427131" y="514065"/>
                  </a:lnTo>
                  <a:lnTo>
                    <a:pt x="427341" y="513956"/>
                  </a:lnTo>
                  <a:lnTo>
                    <a:pt x="427451" y="513826"/>
                  </a:lnTo>
                  <a:lnTo>
                    <a:pt x="427573" y="513622"/>
                  </a:lnTo>
                  <a:lnTo>
                    <a:pt x="427661" y="513383"/>
                  </a:lnTo>
                  <a:lnTo>
                    <a:pt x="427826" y="513130"/>
                  </a:lnTo>
                  <a:lnTo>
                    <a:pt x="428157" y="512817"/>
                  </a:lnTo>
                  <a:lnTo>
                    <a:pt x="428510" y="512544"/>
                  </a:lnTo>
                  <a:lnTo>
                    <a:pt x="428797" y="512278"/>
                  </a:lnTo>
                  <a:lnTo>
                    <a:pt x="429371" y="511677"/>
                  </a:lnTo>
                  <a:lnTo>
                    <a:pt x="429603" y="511489"/>
                  </a:lnTo>
                  <a:lnTo>
                    <a:pt x="429702" y="511400"/>
                  </a:lnTo>
                  <a:lnTo>
                    <a:pt x="429878" y="511136"/>
                  </a:lnTo>
                  <a:lnTo>
                    <a:pt x="430397" y="510705"/>
                  </a:lnTo>
                  <a:lnTo>
                    <a:pt x="430618" y="510492"/>
                  </a:lnTo>
                  <a:lnTo>
                    <a:pt x="430640" y="510363"/>
                  </a:lnTo>
                  <a:lnTo>
                    <a:pt x="430596" y="509989"/>
                  </a:lnTo>
                  <a:lnTo>
                    <a:pt x="430574" y="509890"/>
                  </a:lnTo>
                  <a:lnTo>
                    <a:pt x="430574" y="509757"/>
                  </a:lnTo>
                  <a:lnTo>
                    <a:pt x="430552" y="509538"/>
                  </a:lnTo>
                  <a:lnTo>
                    <a:pt x="430552" y="509348"/>
                  </a:lnTo>
                  <a:lnTo>
                    <a:pt x="430562" y="509191"/>
                  </a:lnTo>
                  <a:lnTo>
                    <a:pt x="430574" y="509045"/>
                  </a:lnTo>
                  <a:lnTo>
                    <a:pt x="430651" y="508879"/>
                  </a:lnTo>
                  <a:lnTo>
                    <a:pt x="430761" y="508793"/>
                  </a:lnTo>
                  <a:lnTo>
                    <a:pt x="430905" y="508677"/>
                  </a:lnTo>
                  <a:lnTo>
                    <a:pt x="431015" y="508587"/>
                  </a:lnTo>
                  <a:lnTo>
                    <a:pt x="431103" y="508450"/>
                  </a:lnTo>
                  <a:lnTo>
                    <a:pt x="431169" y="508325"/>
                  </a:lnTo>
                  <a:lnTo>
                    <a:pt x="431213" y="508229"/>
                  </a:lnTo>
                  <a:lnTo>
                    <a:pt x="431269" y="508170"/>
                  </a:lnTo>
                  <a:lnTo>
                    <a:pt x="431280" y="508153"/>
                  </a:lnTo>
                  <a:lnTo>
                    <a:pt x="431368" y="508123"/>
                  </a:lnTo>
                  <a:lnTo>
                    <a:pt x="431445" y="508116"/>
                  </a:lnTo>
                  <a:lnTo>
                    <a:pt x="431511" y="508114"/>
                  </a:lnTo>
                  <a:lnTo>
                    <a:pt x="431600" y="508130"/>
                  </a:lnTo>
                  <a:lnTo>
                    <a:pt x="431710" y="508163"/>
                  </a:lnTo>
                  <a:lnTo>
                    <a:pt x="431809" y="508232"/>
                  </a:lnTo>
                  <a:lnTo>
                    <a:pt x="431875" y="508296"/>
                  </a:lnTo>
                  <a:lnTo>
                    <a:pt x="431931" y="508376"/>
                  </a:lnTo>
                  <a:lnTo>
                    <a:pt x="431986" y="508440"/>
                  </a:lnTo>
                  <a:lnTo>
                    <a:pt x="432019" y="508483"/>
                  </a:lnTo>
                  <a:lnTo>
                    <a:pt x="432206" y="508555"/>
                  </a:lnTo>
                  <a:lnTo>
                    <a:pt x="432251" y="508572"/>
                  </a:lnTo>
                  <a:lnTo>
                    <a:pt x="432449" y="508652"/>
                  </a:lnTo>
                  <a:lnTo>
                    <a:pt x="432626" y="508738"/>
                  </a:lnTo>
                  <a:lnTo>
                    <a:pt x="432857" y="508824"/>
                  </a:lnTo>
                  <a:lnTo>
                    <a:pt x="433045" y="508876"/>
                  </a:lnTo>
                  <a:lnTo>
                    <a:pt x="433222" y="508916"/>
                  </a:lnTo>
                  <a:lnTo>
                    <a:pt x="433453" y="508935"/>
                  </a:lnTo>
                  <a:lnTo>
                    <a:pt x="433674" y="508943"/>
                  </a:lnTo>
                  <a:lnTo>
                    <a:pt x="433751" y="508845"/>
                  </a:lnTo>
                  <a:lnTo>
                    <a:pt x="433861" y="508538"/>
                  </a:lnTo>
                  <a:lnTo>
                    <a:pt x="433961" y="508256"/>
                  </a:lnTo>
                  <a:lnTo>
                    <a:pt x="434038" y="507944"/>
                  </a:lnTo>
                  <a:lnTo>
                    <a:pt x="434093" y="507647"/>
                  </a:lnTo>
                  <a:lnTo>
                    <a:pt x="434115" y="507433"/>
                  </a:lnTo>
                  <a:lnTo>
                    <a:pt x="434170" y="507107"/>
                  </a:lnTo>
                  <a:lnTo>
                    <a:pt x="434237" y="506859"/>
                  </a:lnTo>
                  <a:lnTo>
                    <a:pt x="434314" y="506659"/>
                  </a:lnTo>
                  <a:lnTo>
                    <a:pt x="434314" y="506620"/>
                  </a:lnTo>
                  <a:lnTo>
                    <a:pt x="434336" y="506484"/>
                  </a:lnTo>
                  <a:lnTo>
                    <a:pt x="434303" y="506319"/>
                  </a:lnTo>
                  <a:lnTo>
                    <a:pt x="434203" y="506036"/>
                  </a:lnTo>
                  <a:lnTo>
                    <a:pt x="434148" y="505885"/>
                  </a:lnTo>
                  <a:lnTo>
                    <a:pt x="434115" y="505709"/>
                  </a:lnTo>
                  <a:lnTo>
                    <a:pt x="434115" y="505516"/>
                  </a:lnTo>
                  <a:lnTo>
                    <a:pt x="434159" y="505311"/>
                  </a:lnTo>
                  <a:lnTo>
                    <a:pt x="434159" y="505301"/>
                  </a:lnTo>
                  <a:lnTo>
                    <a:pt x="434203" y="505107"/>
                  </a:lnTo>
                  <a:lnTo>
                    <a:pt x="434215" y="504903"/>
                  </a:lnTo>
                  <a:lnTo>
                    <a:pt x="434225" y="504297"/>
                  </a:lnTo>
                  <a:lnTo>
                    <a:pt x="434203" y="503761"/>
                  </a:lnTo>
                  <a:lnTo>
                    <a:pt x="434126" y="503362"/>
                  </a:lnTo>
                  <a:lnTo>
                    <a:pt x="434060" y="503022"/>
                  </a:lnTo>
                  <a:lnTo>
                    <a:pt x="433939" y="502813"/>
                  </a:lnTo>
                  <a:lnTo>
                    <a:pt x="433906" y="502720"/>
                  </a:lnTo>
                  <a:lnTo>
                    <a:pt x="433939" y="502675"/>
                  </a:lnTo>
                  <a:lnTo>
                    <a:pt x="434027" y="502654"/>
                  </a:lnTo>
                  <a:lnTo>
                    <a:pt x="434060" y="502653"/>
                  </a:lnTo>
                  <a:lnTo>
                    <a:pt x="434215" y="502649"/>
                  </a:lnTo>
                  <a:lnTo>
                    <a:pt x="434369" y="502642"/>
                  </a:lnTo>
                  <a:lnTo>
                    <a:pt x="434468" y="502621"/>
                  </a:lnTo>
                  <a:lnTo>
                    <a:pt x="434744" y="502562"/>
                  </a:lnTo>
                  <a:lnTo>
                    <a:pt x="435185" y="502442"/>
                  </a:lnTo>
                  <a:lnTo>
                    <a:pt x="435362" y="502399"/>
                  </a:lnTo>
                  <a:lnTo>
                    <a:pt x="435605" y="502331"/>
                  </a:lnTo>
                  <a:lnTo>
                    <a:pt x="435869" y="502263"/>
                  </a:lnTo>
                  <a:lnTo>
                    <a:pt x="436167" y="502211"/>
                  </a:lnTo>
                  <a:lnTo>
                    <a:pt x="436443" y="502147"/>
                  </a:lnTo>
                  <a:lnTo>
                    <a:pt x="436498" y="502136"/>
                  </a:lnTo>
                  <a:lnTo>
                    <a:pt x="436719" y="502089"/>
                  </a:lnTo>
                  <a:lnTo>
                    <a:pt x="436929" y="502046"/>
                  </a:lnTo>
                  <a:lnTo>
                    <a:pt x="437116" y="502069"/>
                  </a:lnTo>
                  <a:lnTo>
                    <a:pt x="437193" y="502153"/>
                  </a:lnTo>
                  <a:lnTo>
                    <a:pt x="437260" y="502280"/>
                  </a:lnTo>
                  <a:lnTo>
                    <a:pt x="437304" y="502386"/>
                  </a:lnTo>
                  <a:lnTo>
                    <a:pt x="437337" y="502453"/>
                  </a:lnTo>
                  <a:lnTo>
                    <a:pt x="437381" y="502496"/>
                  </a:lnTo>
                  <a:lnTo>
                    <a:pt x="437436" y="502485"/>
                  </a:lnTo>
                  <a:lnTo>
                    <a:pt x="437535" y="502453"/>
                  </a:lnTo>
                  <a:lnTo>
                    <a:pt x="437602" y="502439"/>
                  </a:lnTo>
                  <a:lnTo>
                    <a:pt x="437668" y="502437"/>
                  </a:lnTo>
                  <a:lnTo>
                    <a:pt x="437778" y="502431"/>
                  </a:lnTo>
                  <a:lnTo>
                    <a:pt x="437877" y="502443"/>
                  </a:lnTo>
                  <a:lnTo>
                    <a:pt x="437910" y="502448"/>
                  </a:lnTo>
                  <a:lnTo>
                    <a:pt x="437988" y="502502"/>
                  </a:lnTo>
                  <a:lnTo>
                    <a:pt x="437999" y="502512"/>
                  </a:lnTo>
                  <a:lnTo>
                    <a:pt x="438054" y="502549"/>
                  </a:lnTo>
                  <a:lnTo>
                    <a:pt x="438109" y="502583"/>
                  </a:lnTo>
                  <a:lnTo>
                    <a:pt x="438197" y="502630"/>
                  </a:lnTo>
                  <a:lnTo>
                    <a:pt x="438275" y="502645"/>
                  </a:lnTo>
                  <a:lnTo>
                    <a:pt x="438385" y="502651"/>
                  </a:lnTo>
                  <a:lnTo>
                    <a:pt x="438528" y="502657"/>
                  </a:lnTo>
                  <a:lnTo>
                    <a:pt x="438793" y="502645"/>
                  </a:lnTo>
                  <a:lnTo>
                    <a:pt x="438970" y="502615"/>
                  </a:lnTo>
                  <a:lnTo>
                    <a:pt x="439466" y="502460"/>
                  </a:lnTo>
                  <a:lnTo>
                    <a:pt x="439897" y="502241"/>
                  </a:lnTo>
                  <a:lnTo>
                    <a:pt x="440183" y="502104"/>
                  </a:lnTo>
                  <a:lnTo>
                    <a:pt x="440437" y="501880"/>
                  </a:lnTo>
                  <a:lnTo>
                    <a:pt x="440581" y="501670"/>
                  </a:lnTo>
                  <a:lnTo>
                    <a:pt x="440724" y="501453"/>
                  </a:lnTo>
                  <a:lnTo>
                    <a:pt x="440801" y="501265"/>
                  </a:lnTo>
                  <a:lnTo>
                    <a:pt x="440879" y="500977"/>
                  </a:lnTo>
                  <a:lnTo>
                    <a:pt x="440856" y="500746"/>
                  </a:lnTo>
                  <a:lnTo>
                    <a:pt x="440801" y="500470"/>
                  </a:lnTo>
                  <a:lnTo>
                    <a:pt x="440790" y="500417"/>
                  </a:lnTo>
                  <a:lnTo>
                    <a:pt x="440757" y="500249"/>
                  </a:lnTo>
                  <a:lnTo>
                    <a:pt x="440735" y="500091"/>
                  </a:lnTo>
                  <a:lnTo>
                    <a:pt x="440735" y="499976"/>
                  </a:lnTo>
                  <a:lnTo>
                    <a:pt x="440757" y="499905"/>
                  </a:lnTo>
                  <a:lnTo>
                    <a:pt x="441055" y="499710"/>
                  </a:lnTo>
                  <a:lnTo>
                    <a:pt x="441585" y="499683"/>
                  </a:lnTo>
                  <a:lnTo>
                    <a:pt x="442037" y="499596"/>
                  </a:lnTo>
                  <a:lnTo>
                    <a:pt x="442147" y="499418"/>
                  </a:lnTo>
                  <a:lnTo>
                    <a:pt x="442191" y="499065"/>
                  </a:lnTo>
                  <a:lnTo>
                    <a:pt x="442213" y="498558"/>
                  </a:lnTo>
                  <a:lnTo>
                    <a:pt x="442324" y="498162"/>
                  </a:lnTo>
                  <a:lnTo>
                    <a:pt x="442467" y="497895"/>
                  </a:lnTo>
                  <a:lnTo>
                    <a:pt x="442567" y="497689"/>
                  </a:lnTo>
                  <a:lnTo>
                    <a:pt x="442644" y="497639"/>
                  </a:lnTo>
                  <a:lnTo>
                    <a:pt x="442721" y="497587"/>
                  </a:lnTo>
                  <a:lnTo>
                    <a:pt x="442798" y="497521"/>
                  </a:lnTo>
                  <a:lnTo>
                    <a:pt x="442809" y="497509"/>
                  </a:lnTo>
                  <a:lnTo>
                    <a:pt x="442864" y="497413"/>
                  </a:lnTo>
                  <a:lnTo>
                    <a:pt x="442908" y="497317"/>
                  </a:lnTo>
                  <a:lnTo>
                    <a:pt x="442953" y="497207"/>
                  </a:lnTo>
                  <a:lnTo>
                    <a:pt x="442986" y="497108"/>
                  </a:lnTo>
                  <a:lnTo>
                    <a:pt x="443030" y="497019"/>
                  </a:lnTo>
                  <a:lnTo>
                    <a:pt x="443096" y="496923"/>
                  </a:lnTo>
                  <a:lnTo>
                    <a:pt x="443162" y="496865"/>
                  </a:lnTo>
                  <a:lnTo>
                    <a:pt x="443239" y="496800"/>
                  </a:lnTo>
                  <a:lnTo>
                    <a:pt x="443361" y="496720"/>
                  </a:lnTo>
                  <a:lnTo>
                    <a:pt x="443526" y="496628"/>
                  </a:lnTo>
                  <a:lnTo>
                    <a:pt x="443681" y="496570"/>
                  </a:lnTo>
                  <a:lnTo>
                    <a:pt x="443857" y="496530"/>
                  </a:lnTo>
                  <a:lnTo>
                    <a:pt x="444023" y="496532"/>
                  </a:lnTo>
                  <a:lnTo>
                    <a:pt x="444232" y="496539"/>
                  </a:lnTo>
                  <a:lnTo>
                    <a:pt x="444398" y="496562"/>
                  </a:lnTo>
                  <a:lnTo>
                    <a:pt x="444696" y="496600"/>
                  </a:lnTo>
                  <a:lnTo>
                    <a:pt x="444872" y="496635"/>
                  </a:lnTo>
                  <a:lnTo>
                    <a:pt x="445060" y="496668"/>
                  </a:lnTo>
                  <a:lnTo>
                    <a:pt x="445226" y="496685"/>
                  </a:lnTo>
                  <a:lnTo>
                    <a:pt x="445292" y="496682"/>
                  </a:lnTo>
                  <a:lnTo>
                    <a:pt x="445347" y="496676"/>
                  </a:lnTo>
                  <a:lnTo>
                    <a:pt x="445358" y="496672"/>
                  </a:lnTo>
                  <a:lnTo>
                    <a:pt x="445457" y="496649"/>
                  </a:lnTo>
                  <a:lnTo>
                    <a:pt x="445623" y="496560"/>
                  </a:lnTo>
                  <a:lnTo>
                    <a:pt x="445766" y="496461"/>
                  </a:lnTo>
                  <a:lnTo>
                    <a:pt x="445843" y="496412"/>
                  </a:lnTo>
                  <a:lnTo>
                    <a:pt x="446031" y="496263"/>
                  </a:lnTo>
                  <a:lnTo>
                    <a:pt x="446185" y="496113"/>
                  </a:lnTo>
                  <a:lnTo>
                    <a:pt x="446351" y="495979"/>
                  </a:lnTo>
                  <a:lnTo>
                    <a:pt x="446516" y="495833"/>
                  </a:lnTo>
                  <a:lnTo>
                    <a:pt x="446671" y="495699"/>
                  </a:lnTo>
                  <a:lnTo>
                    <a:pt x="446814" y="495561"/>
                  </a:lnTo>
                  <a:lnTo>
                    <a:pt x="446914" y="495411"/>
                  </a:lnTo>
                  <a:lnTo>
                    <a:pt x="447024" y="495246"/>
                  </a:lnTo>
                  <a:lnTo>
                    <a:pt x="447189" y="494993"/>
                  </a:lnTo>
                  <a:lnTo>
                    <a:pt x="447311" y="494760"/>
                  </a:lnTo>
                  <a:lnTo>
                    <a:pt x="447465" y="494484"/>
                  </a:lnTo>
                  <a:lnTo>
                    <a:pt x="447553" y="494316"/>
                  </a:lnTo>
                  <a:lnTo>
                    <a:pt x="447642" y="494162"/>
                  </a:lnTo>
                  <a:lnTo>
                    <a:pt x="447675" y="494090"/>
                  </a:lnTo>
                  <a:lnTo>
                    <a:pt x="447818" y="493885"/>
                  </a:lnTo>
                  <a:lnTo>
                    <a:pt x="447973" y="493620"/>
                  </a:lnTo>
                  <a:lnTo>
                    <a:pt x="448050" y="493394"/>
                  </a:lnTo>
                  <a:lnTo>
                    <a:pt x="448094" y="493194"/>
                  </a:lnTo>
                  <a:lnTo>
                    <a:pt x="448116" y="492958"/>
                  </a:lnTo>
                  <a:lnTo>
                    <a:pt x="448083" y="492791"/>
                  </a:lnTo>
                  <a:lnTo>
                    <a:pt x="447973" y="492561"/>
                  </a:lnTo>
                  <a:lnTo>
                    <a:pt x="447851" y="492360"/>
                  </a:lnTo>
                  <a:lnTo>
                    <a:pt x="447774" y="492106"/>
                  </a:lnTo>
                  <a:lnTo>
                    <a:pt x="447686" y="491834"/>
                  </a:lnTo>
                  <a:lnTo>
                    <a:pt x="447664" y="491757"/>
                  </a:lnTo>
                  <a:lnTo>
                    <a:pt x="447598" y="491434"/>
                  </a:lnTo>
                  <a:lnTo>
                    <a:pt x="447586" y="491184"/>
                  </a:lnTo>
                  <a:lnTo>
                    <a:pt x="447609" y="490992"/>
                  </a:lnTo>
                  <a:lnTo>
                    <a:pt x="447708" y="490692"/>
                  </a:lnTo>
                  <a:lnTo>
                    <a:pt x="447862" y="490454"/>
                  </a:lnTo>
                  <a:lnTo>
                    <a:pt x="448006" y="490281"/>
                  </a:lnTo>
                  <a:lnTo>
                    <a:pt x="448116" y="490186"/>
                  </a:lnTo>
                  <a:lnTo>
                    <a:pt x="448282" y="490021"/>
                  </a:lnTo>
                  <a:lnTo>
                    <a:pt x="448337" y="489908"/>
                  </a:lnTo>
                  <a:lnTo>
                    <a:pt x="448348" y="489789"/>
                  </a:lnTo>
                  <a:lnTo>
                    <a:pt x="448359" y="489627"/>
                  </a:lnTo>
                  <a:lnTo>
                    <a:pt x="448370" y="489593"/>
                  </a:lnTo>
                  <a:lnTo>
                    <a:pt x="448469" y="489339"/>
                  </a:lnTo>
                  <a:lnTo>
                    <a:pt x="448558" y="489217"/>
                  </a:lnTo>
                  <a:lnTo>
                    <a:pt x="448679" y="489018"/>
                  </a:lnTo>
                  <a:lnTo>
                    <a:pt x="448756" y="488798"/>
                  </a:lnTo>
                  <a:lnTo>
                    <a:pt x="448789" y="488572"/>
                  </a:lnTo>
                  <a:lnTo>
                    <a:pt x="448778" y="488452"/>
                  </a:lnTo>
                  <a:lnTo>
                    <a:pt x="448756" y="488303"/>
                  </a:lnTo>
                  <a:lnTo>
                    <a:pt x="448745" y="488215"/>
                  </a:lnTo>
                  <a:lnTo>
                    <a:pt x="448723" y="488124"/>
                  </a:lnTo>
                  <a:lnTo>
                    <a:pt x="448701" y="488009"/>
                  </a:lnTo>
                  <a:lnTo>
                    <a:pt x="448679" y="487905"/>
                  </a:lnTo>
                  <a:lnTo>
                    <a:pt x="448635" y="487672"/>
                  </a:lnTo>
                  <a:lnTo>
                    <a:pt x="448646" y="487565"/>
                  </a:lnTo>
                  <a:lnTo>
                    <a:pt x="448701" y="487484"/>
                  </a:lnTo>
                  <a:lnTo>
                    <a:pt x="448778" y="487466"/>
                  </a:lnTo>
                  <a:lnTo>
                    <a:pt x="448877" y="487492"/>
                  </a:lnTo>
                  <a:lnTo>
                    <a:pt x="448966" y="487571"/>
                  </a:lnTo>
                  <a:lnTo>
                    <a:pt x="449098" y="488004"/>
                  </a:lnTo>
                  <a:lnTo>
                    <a:pt x="449219" y="488430"/>
                  </a:lnTo>
                  <a:lnTo>
                    <a:pt x="449330" y="488919"/>
                  </a:lnTo>
                  <a:lnTo>
                    <a:pt x="449396" y="489026"/>
                  </a:lnTo>
                  <a:lnTo>
                    <a:pt x="449484" y="489100"/>
                  </a:lnTo>
                  <a:lnTo>
                    <a:pt x="449528" y="489131"/>
                  </a:lnTo>
                  <a:lnTo>
                    <a:pt x="449617" y="489175"/>
                  </a:lnTo>
                  <a:lnTo>
                    <a:pt x="449848" y="489390"/>
                  </a:lnTo>
                  <a:lnTo>
                    <a:pt x="450058" y="489569"/>
                  </a:lnTo>
                  <a:lnTo>
                    <a:pt x="450179" y="489557"/>
                  </a:lnTo>
                  <a:lnTo>
                    <a:pt x="450422" y="489474"/>
                  </a:lnTo>
                  <a:lnTo>
                    <a:pt x="450941" y="489249"/>
                  </a:lnTo>
                  <a:lnTo>
                    <a:pt x="451272" y="489049"/>
                  </a:lnTo>
                  <a:lnTo>
                    <a:pt x="451569" y="488903"/>
                  </a:lnTo>
                  <a:lnTo>
                    <a:pt x="451702" y="488872"/>
                  </a:lnTo>
                  <a:lnTo>
                    <a:pt x="451768" y="488877"/>
                  </a:lnTo>
                  <a:lnTo>
                    <a:pt x="451945" y="489005"/>
                  </a:lnTo>
                  <a:lnTo>
                    <a:pt x="452132" y="489152"/>
                  </a:lnTo>
                  <a:lnTo>
                    <a:pt x="452265" y="489229"/>
                  </a:lnTo>
                  <a:lnTo>
                    <a:pt x="452353" y="489323"/>
                  </a:lnTo>
                  <a:lnTo>
                    <a:pt x="452397" y="489417"/>
                  </a:lnTo>
                  <a:lnTo>
                    <a:pt x="452474" y="489543"/>
                  </a:lnTo>
                  <a:lnTo>
                    <a:pt x="452540" y="489635"/>
                  </a:lnTo>
                  <a:lnTo>
                    <a:pt x="452595" y="489722"/>
                  </a:lnTo>
                  <a:lnTo>
                    <a:pt x="452673" y="489850"/>
                  </a:lnTo>
                  <a:lnTo>
                    <a:pt x="452695" y="489886"/>
                  </a:lnTo>
                  <a:lnTo>
                    <a:pt x="452805" y="490004"/>
                  </a:lnTo>
                  <a:lnTo>
                    <a:pt x="452993" y="490168"/>
                  </a:lnTo>
                  <a:lnTo>
                    <a:pt x="453368" y="490402"/>
                  </a:lnTo>
                  <a:lnTo>
                    <a:pt x="453699" y="490597"/>
                  </a:lnTo>
                  <a:lnTo>
                    <a:pt x="453931" y="490737"/>
                  </a:lnTo>
                  <a:lnTo>
                    <a:pt x="454096" y="490873"/>
                  </a:lnTo>
                  <a:lnTo>
                    <a:pt x="454217" y="490962"/>
                  </a:lnTo>
                  <a:lnTo>
                    <a:pt x="454416" y="491054"/>
                  </a:lnTo>
                  <a:lnTo>
                    <a:pt x="454637" y="491106"/>
                  </a:lnTo>
                  <a:lnTo>
                    <a:pt x="454913" y="491067"/>
                  </a:lnTo>
                  <a:lnTo>
                    <a:pt x="455034" y="491060"/>
                  </a:lnTo>
                  <a:lnTo>
                    <a:pt x="455199" y="491147"/>
                  </a:lnTo>
                  <a:lnTo>
                    <a:pt x="455641" y="491478"/>
                  </a:lnTo>
                  <a:lnTo>
                    <a:pt x="455983" y="492010"/>
                  </a:lnTo>
                  <a:lnTo>
                    <a:pt x="456027" y="492438"/>
                  </a:lnTo>
                  <a:lnTo>
                    <a:pt x="456181" y="493012"/>
                  </a:lnTo>
                  <a:lnTo>
                    <a:pt x="456380" y="493668"/>
                  </a:lnTo>
                  <a:lnTo>
                    <a:pt x="456578" y="494199"/>
                  </a:lnTo>
                  <a:lnTo>
                    <a:pt x="456876" y="494687"/>
                  </a:lnTo>
                  <a:lnTo>
                    <a:pt x="456987" y="494800"/>
                  </a:lnTo>
                  <a:lnTo>
                    <a:pt x="457130" y="494953"/>
                  </a:lnTo>
                  <a:lnTo>
                    <a:pt x="457318" y="495146"/>
                  </a:lnTo>
                  <a:lnTo>
                    <a:pt x="457649" y="495413"/>
                  </a:lnTo>
                  <a:lnTo>
                    <a:pt x="457991" y="495655"/>
                  </a:lnTo>
                  <a:lnTo>
                    <a:pt x="458377" y="495769"/>
                  </a:lnTo>
                  <a:lnTo>
                    <a:pt x="458763" y="495802"/>
                  </a:lnTo>
                  <a:lnTo>
                    <a:pt x="459315" y="495643"/>
                  </a:lnTo>
                  <a:lnTo>
                    <a:pt x="459877" y="495440"/>
                  </a:lnTo>
                  <a:lnTo>
                    <a:pt x="460308" y="495304"/>
                  </a:lnTo>
                  <a:lnTo>
                    <a:pt x="460672" y="495188"/>
                  </a:lnTo>
                  <a:lnTo>
                    <a:pt x="460870" y="495136"/>
                  </a:lnTo>
                  <a:lnTo>
                    <a:pt x="461036" y="495172"/>
                  </a:lnTo>
                  <a:lnTo>
                    <a:pt x="461477" y="495313"/>
                  </a:lnTo>
                  <a:lnTo>
                    <a:pt x="461753" y="495378"/>
                  </a:lnTo>
                  <a:lnTo>
                    <a:pt x="462227" y="495496"/>
                  </a:lnTo>
                  <a:lnTo>
                    <a:pt x="462658" y="495551"/>
                  </a:lnTo>
                  <a:lnTo>
                    <a:pt x="462956" y="495603"/>
                  </a:lnTo>
                  <a:lnTo>
                    <a:pt x="463198" y="495695"/>
                  </a:lnTo>
                  <a:lnTo>
                    <a:pt x="463375" y="495794"/>
                  </a:lnTo>
                  <a:lnTo>
                    <a:pt x="463540" y="495841"/>
                  </a:lnTo>
                  <a:lnTo>
                    <a:pt x="463673" y="495870"/>
                  </a:lnTo>
                  <a:lnTo>
                    <a:pt x="463860" y="495877"/>
                  </a:lnTo>
                  <a:lnTo>
                    <a:pt x="464147" y="495863"/>
                  </a:lnTo>
                  <a:lnTo>
                    <a:pt x="464566" y="495716"/>
                  </a:lnTo>
                  <a:lnTo>
                    <a:pt x="464986" y="495485"/>
                  </a:lnTo>
                  <a:lnTo>
                    <a:pt x="465217" y="495271"/>
                  </a:lnTo>
                  <a:lnTo>
                    <a:pt x="465350" y="495134"/>
                  </a:lnTo>
                  <a:lnTo>
                    <a:pt x="465548" y="495066"/>
                  </a:lnTo>
                  <a:lnTo>
                    <a:pt x="465703" y="495143"/>
                  </a:lnTo>
                  <a:lnTo>
                    <a:pt x="465780" y="495357"/>
                  </a:lnTo>
                  <a:lnTo>
                    <a:pt x="465868" y="495553"/>
                  </a:lnTo>
                  <a:lnTo>
                    <a:pt x="466133" y="495800"/>
                  </a:lnTo>
                  <a:lnTo>
                    <a:pt x="466266" y="495957"/>
                  </a:lnTo>
                  <a:lnTo>
                    <a:pt x="466354" y="496133"/>
                  </a:lnTo>
                  <a:lnTo>
                    <a:pt x="466431" y="496414"/>
                  </a:lnTo>
                  <a:lnTo>
                    <a:pt x="466420" y="496610"/>
                  </a:lnTo>
                  <a:lnTo>
                    <a:pt x="466630" y="496897"/>
                  </a:lnTo>
                  <a:lnTo>
                    <a:pt x="467027" y="497196"/>
                  </a:lnTo>
                  <a:lnTo>
                    <a:pt x="467038" y="497218"/>
                  </a:lnTo>
                  <a:lnTo>
                    <a:pt x="467170" y="497560"/>
                  </a:lnTo>
                  <a:lnTo>
                    <a:pt x="467192" y="497595"/>
                  </a:lnTo>
                  <a:lnTo>
                    <a:pt x="467192" y="497815"/>
                  </a:lnTo>
                  <a:lnTo>
                    <a:pt x="467203" y="497879"/>
                  </a:lnTo>
                  <a:lnTo>
                    <a:pt x="467203" y="497995"/>
                  </a:lnTo>
                  <a:lnTo>
                    <a:pt x="467192" y="498287"/>
                  </a:lnTo>
                  <a:lnTo>
                    <a:pt x="467192" y="498687"/>
                  </a:lnTo>
                  <a:lnTo>
                    <a:pt x="467358" y="498885"/>
                  </a:lnTo>
                  <a:lnTo>
                    <a:pt x="467567" y="499066"/>
                  </a:lnTo>
                  <a:lnTo>
                    <a:pt x="467645" y="499131"/>
                  </a:lnTo>
                  <a:lnTo>
                    <a:pt x="467887" y="499315"/>
                  </a:lnTo>
                  <a:lnTo>
                    <a:pt x="468152" y="499429"/>
                  </a:lnTo>
                  <a:lnTo>
                    <a:pt x="468340" y="499431"/>
                  </a:lnTo>
                  <a:lnTo>
                    <a:pt x="468538" y="499405"/>
                  </a:lnTo>
                  <a:lnTo>
                    <a:pt x="468781" y="499064"/>
                  </a:lnTo>
                  <a:lnTo>
                    <a:pt x="468924" y="498776"/>
                  </a:lnTo>
                  <a:lnTo>
                    <a:pt x="468969" y="498557"/>
                  </a:lnTo>
                  <a:lnTo>
                    <a:pt x="468946" y="498381"/>
                  </a:lnTo>
                  <a:lnTo>
                    <a:pt x="468913" y="498213"/>
                  </a:lnTo>
                  <a:lnTo>
                    <a:pt x="468924" y="497978"/>
                  </a:lnTo>
                  <a:lnTo>
                    <a:pt x="469002" y="497713"/>
                  </a:lnTo>
                  <a:lnTo>
                    <a:pt x="469090" y="497462"/>
                  </a:lnTo>
                  <a:lnTo>
                    <a:pt x="469178" y="497301"/>
                  </a:lnTo>
                  <a:lnTo>
                    <a:pt x="469432" y="497021"/>
                  </a:lnTo>
                  <a:lnTo>
                    <a:pt x="469553" y="496927"/>
                  </a:lnTo>
                  <a:lnTo>
                    <a:pt x="469564" y="496913"/>
                  </a:lnTo>
                  <a:lnTo>
                    <a:pt x="469686" y="496888"/>
                  </a:lnTo>
                  <a:lnTo>
                    <a:pt x="469807" y="496865"/>
                  </a:lnTo>
                  <a:lnTo>
                    <a:pt x="469840" y="496859"/>
                  </a:lnTo>
                  <a:lnTo>
                    <a:pt x="470094" y="496847"/>
                  </a:lnTo>
                  <a:lnTo>
                    <a:pt x="470304" y="496822"/>
                  </a:lnTo>
                  <a:lnTo>
                    <a:pt x="470480" y="496768"/>
                  </a:lnTo>
                  <a:lnTo>
                    <a:pt x="470712" y="496613"/>
                  </a:lnTo>
                  <a:lnTo>
                    <a:pt x="471076" y="496323"/>
                  </a:lnTo>
                  <a:lnTo>
                    <a:pt x="471308" y="496137"/>
                  </a:lnTo>
                  <a:lnTo>
                    <a:pt x="471451" y="495979"/>
                  </a:lnTo>
                  <a:lnTo>
                    <a:pt x="471517" y="495815"/>
                  </a:lnTo>
                  <a:lnTo>
                    <a:pt x="471528" y="495683"/>
                  </a:lnTo>
                  <a:lnTo>
                    <a:pt x="471495" y="495474"/>
                  </a:lnTo>
                  <a:lnTo>
                    <a:pt x="471418" y="495210"/>
                  </a:lnTo>
                  <a:lnTo>
                    <a:pt x="471285" y="494902"/>
                  </a:lnTo>
                  <a:lnTo>
                    <a:pt x="471230" y="494721"/>
                  </a:lnTo>
                  <a:lnTo>
                    <a:pt x="471241" y="494697"/>
                  </a:lnTo>
                  <a:lnTo>
                    <a:pt x="471263" y="494624"/>
                  </a:lnTo>
                  <a:lnTo>
                    <a:pt x="471341" y="494506"/>
                  </a:lnTo>
                  <a:lnTo>
                    <a:pt x="471374" y="494447"/>
                  </a:lnTo>
                  <a:lnTo>
                    <a:pt x="471484" y="494421"/>
                  </a:lnTo>
                  <a:lnTo>
                    <a:pt x="471550" y="494430"/>
                  </a:lnTo>
                  <a:lnTo>
                    <a:pt x="471661" y="494461"/>
                  </a:lnTo>
                  <a:lnTo>
                    <a:pt x="472025" y="494541"/>
                  </a:lnTo>
                  <a:lnTo>
                    <a:pt x="472036" y="494544"/>
                  </a:lnTo>
                  <a:lnTo>
                    <a:pt x="472323" y="494571"/>
                  </a:lnTo>
                  <a:lnTo>
                    <a:pt x="472455" y="494561"/>
                  </a:lnTo>
                  <a:lnTo>
                    <a:pt x="472554" y="494522"/>
                  </a:lnTo>
                  <a:lnTo>
                    <a:pt x="472698" y="494414"/>
                  </a:lnTo>
                  <a:lnTo>
                    <a:pt x="472852" y="494275"/>
                  </a:lnTo>
                  <a:lnTo>
                    <a:pt x="473084" y="494111"/>
                  </a:lnTo>
                  <a:lnTo>
                    <a:pt x="473249" y="493985"/>
                  </a:lnTo>
                  <a:lnTo>
                    <a:pt x="473316" y="493934"/>
                  </a:lnTo>
                  <a:lnTo>
                    <a:pt x="473470" y="493842"/>
                  </a:lnTo>
                  <a:lnTo>
                    <a:pt x="473470" y="493842"/>
                  </a:lnTo>
                  <a:lnTo>
                    <a:pt x="473669" y="493777"/>
                  </a:lnTo>
                  <a:lnTo>
                    <a:pt x="473680" y="493774"/>
                  </a:lnTo>
                  <a:lnTo>
                    <a:pt x="473856" y="493714"/>
                  </a:lnTo>
                  <a:lnTo>
                    <a:pt x="474000" y="493694"/>
                  </a:lnTo>
                  <a:lnTo>
                    <a:pt x="474198" y="493695"/>
                  </a:lnTo>
                  <a:lnTo>
                    <a:pt x="474353" y="493699"/>
                  </a:lnTo>
                  <a:lnTo>
                    <a:pt x="474463" y="493706"/>
                  </a:lnTo>
                  <a:lnTo>
                    <a:pt x="474496" y="493695"/>
                  </a:lnTo>
                  <a:lnTo>
                    <a:pt x="474606" y="493665"/>
                  </a:lnTo>
                  <a:lnTo>
                    <a:pt x="474706" y="493617"/>
                  </a:lnTo>
                  <a:lnTo>
                    <a:pt x="474783" y="493452"/>
                  </a:lnTo>
                  <a:lnTo>
                    <a:pt x="474860" y="493241"/>
                  </a:lnTo>
                  <a:lnTo>
                    <a:pt x="474860" y="493239"/>
                  </a:lnTo>
                  <a:lnTo>
                    <a:pt x="474893" y="493066"/>
                  </a:lnTo>
                  <a:lnTo>
                    <a:pt x="474860" y="492710"/>
                  </a:lnTo>
                  <a:lnTo>
                    <a:pt x="474849" y="492545"/>
                  </a:lnTo>
                  <a:lnTo>
                    <a:pt x="474904" y="492142"/>
                  </a:lnTo>
                  <a:lnTo>
                    <a:pt x="475026" y="491909"/>
                  </a:lnTo>
                  <a:lnTo>
                    <a:pt x="475180" y="491681"/>
                  </a:lnTo>
                  <a:lnTo>
                    <a:pt x="475268" y="491570"/>
                  </a:lnTo>
                  <a:lnTo>
                    <a:pt x="475390" y="491330"/>
                  </a:lnTo>
                  <a:lnTo>
                    <a:pt x="475467" y="491093"/>
                  </a:lnTo>
                  <a:lnTo>
                    <a:pt x="475566" y="490898"/>
                  </a:lnTo>
                  <a:lnTo>
                    <a:pt x="475732" y="490664"/>
                  </a:lnTo>
                  <a:lnTo>
                    <a:pt x="475743" y="490656"/>
                  </a:lnTo>
                  <a:lnTo>
                    <a:pt x="475886" y="490459"/>
                  </a:lnTo>
                  <a:lnTo>
                    <a:pt x="476217" y="489949"/>
                  </a:lnTo>
                  <a:lnTo>
                    <a:pt x="476228" y="489938"/>
                  </a:lnTo>
                  <a:lnTo>
                    <a:pt x="476427" y="489667"/>
                  </a:lnTo>
                  <a:lnTo>
                    <a:pt x="476769" y="489603"/>
                  </a:lnTo>
                  <a:lnTo>
                    <a:pt x="477277" y="489621"/>
                  </a:lnTo>
                  <a:lnTo>
                    <a:pt x="477817" y="489840"/>
                  </a:lnTo>
                  <a:lnTo>
                    <a:pt x="478148" y="489940"/>
                  </a:lnTo>
                  <a:lnTo>
                    <a:pt x="478336" y="489931"/>
                  </a:lnTo>
                  <a:lnTo>
                    <a:pt x="478358" y="489915"/>
                  </a:lnTo>
                  <a:lnTo>
                    <a:pt x="478622" y="489739"/>
                  </a:lnTo>
                  <a:lnTo>
                    <a:pt x="478876" y="489540"/>
                  </a:lnTo>
                  <a:lnTo>
                    <a:pt x="479240" y="489112"/>
                  </a:lnTo>
                  <a:lnTo>
                    <a:pt x="479726" y="488438"/>
                  </a:lnTo>
                  <a:lnTo>
                    <a:pt x="479836" y="488011"/>
                  </a:lnTo>
                  <a:lnTo>
                    <a:pt x="479836" y="487132"/>
                  </a:lnTo>
                  <a:lnTo>
                    <a:pt x="479836" y="487018"/>
                  </a:lnTo>
                  <a:lnTo>
                    <a:pt x="479671" y="486417"/>
                  </a:lnTo>
                  <a:lnTo>
                    <a:pt x="479682" y="485753"/>
                  </a:lnTo>
                  <a:lnTo>
                    <a:pt x="479913" y="485179"/>
                  </a:lnTo>
                  <a:lnTo>
                    <a:pt x="480288" y="484751"/>
                  </a:lnTo>
                  <a:lnTo>
                    <a:pt x="480785" y="484617"/>
                  </a:lnTo>
                  <a:lnTo>
                    <a:pt x="481215" y="484456"/>
                  </a:lnTo>
                  <a:lnTo>
                    <a:pt x="481359" y="484274"/>
                  </a:lnTo>
                  <a:lnTo>
                    <a:pt x="481546" y="484013"/>
                  </a:lnTo>
                  <a:lnTo>
                    <a:pt x="481701" y="483738"/>
                  </a:lnTo>
                  <a:lnTo>
                    <a:pt x="481833" y="483564"/>
                  </a:lnTo>
                  <a:lnTo>
                    <a:pt x="481954" y="483327"/>
                  </a:lnTo>
                  <a:lnTo>
                    <a:pt x="482032" y="483077"/>
                  </a:lnTo>
                  <a:lnTo>
                    <a:pt x="482032" y="482776"/>
                  </a:lnTo>
                  <a:lnTo>
                    <a:pt x="481965" y="482641"/>
                  </a:lnTo>
                  <a:lnTo>
                    <a:pt x="481888" y="482539"/>
                  </a:lnTo>
                  <a:lnTo>
                    <a:pt x="481811" y="482438"/>
                  </a:lnTo>
                  <a:lnTo>
                    <a:pt x="481734" y="482353"/>
                  </a:lnTo>
                  <a:lnTo>
                    <a:pt x="481701" y="482337"/>
                  </a:lnTo>
                  <a:lnTo>
                    <a:pt x="481701" y="482337"/>
                  </a:lnTo>
                  <a:lnTo>
                    <a:pt x="481668" y="482340"/>
                  </a:lnTo>
                  <a:lnTo>
                    <a:pt x="481469" y="482350"/>
                  </a:lnTo>
                  <a:lnTo>
                    <a:pt x="480917" y="482400"/>
                  </a:lnTo>
                  <a:lnTo>
                    <a:pt x="480884" y="482403"/>
                  </a:lnTo>
                  <a:lnTo>
                    <a:pt x="480388" y="482458"/>
                  </a:lnTo>
                  <a:lnTo>
                    <a:pt x="480145" y="482432"/>
                  </a:lnTo>
                  <a:lnTo>
                    <a:pt x="479980" y="482274"/>
                  </a:lnTo>
                  <a:lnTo>
                    <a:pt x="479638" y="481895"/>
                  </a:lnTo>
                  <a:lnTo>
                    <a:pt x="479560" y="481806"/>
                  </a:lnTo>
                  <a:lnTo>
                    <a:pt x="479218" y="481461"/>
                  </a:lnTo>
                  <a:lnTo>
                    <a:pt x="478942" y="481255"/>
                  </a:lnTo>
                  <a:lnTo>
                    <a:pt x="478523" y="481031"/>
                  </a:lnTo>
                  <a:lnTo>
                    <a:pt x="478115" y="480949"/>
                  </a:lnTo>
                  <a:lnTo>
                    <a:pt x="477894" y="480900"/>
                  </a:lnTo>
                  <a:lnTo>
                    <a:pt x="477740" y="480860"/>
                  </a:lnTo>
                  <a:lnTo>
                    <a:pt x="477596" y="480742"/>
                  </a:lnTo>
                  <a:lnTo>
                    <a:pt x="477442" y="480577"/>
                  </a:lnTo>
                  <a:lnTo>
                    <a:pt x="477243" y="480390"/>
                  </a:lnTo>
                  <a:lnTo>
                    <a:pt x="477144" y="480297"/>
                  </a:lnTo>
                  <a:lnTo>
                    <a:pt x="477122" y="480254"/>
                  </a:lnTo>
                  <a:lnTo>
                    <a:pt x="477089" y="480204"/>
                  </a:lnTo>
                  <a:lnTo>
                    <a:pt x="477034" y="480114"/>
                  </a:lnTo>
                  <a:lnTo>
                    <a:pt x="476912" y="479900"/>
                  </a:lnTo>
                  <a:lnTo>
                    <a:pt x="476890" y="479854"/>
                  </a:lnTo>
                  <a:lnTo>
                    <a:pt x="476835" y="479747"/>
                  </a:lnTo>
                  <a:lnTo>
                    <a:pt x="476736" y="479568"/>
                  </a:lnTo>
                  <a:lnTo>
                    <a:pt x="476725" y="479538"/>
                  </a:lnTo>
                  <a:lnTo>
                    <a:pt x="476648" y="479332"/>
                  </a:lnTo>
                  <a:lnTo>
                    <a:pt x="476570" y="479092"/>
                  </a:lnTo>
                  <a:lnTo>
                    <a:pt x="476548" y="479000"/>
                  </a:lnTo>
                  <a:lnTo>
                    <a:pt x="476570" y="478782"/>
                  </a:lnTo>
                  <a:lnTo>
                    <a:pt x="476603" y="478638"/>
                  </a:lnTo>
                  <a:lnTo>
                    <a:pt x="476603" y="478633"/>
                  </a:lnTo>
                  <a:lnTo>
                    <a:pt x="476681" y="478546"/>
                  </a:lnTo>
                  <a:lnTo>
                    <a:pt x="476769" y="478450"/>
                  </a:lnTo>
                  <a:lnTo>
                    <a:pt x="476923" y="478360"/>
                  </a:lnTo>
                  <a:lnTo>
                    <a:pt x="477111" y="478317"/>
                  </a:lnTo>
                  <a:lnTo>
                    <a:pt x="477321" y="478251"/>
                  </a:lnTo>
                  <a:lnTo>
                    <a:pt x="477464" y="478179"/>
                  </a:lnTo>
                  <a:lnTo>
                    <a:pt x="477619" y="478048"/>
                  </a:lnTo>
                  <a:lnTo>
                    <a:pt x="477663" y="477918"/>
                  </a:lnTo>
                  <a:lnTo>
                    <a:pt x="477663" y="477766"/>
                  </a:lnTo>
                  <a:lnTo>
                    <a:pt x="477718" y="477613"/>
                  </a:lnTo>
                  <a:lnTo>
                    <a:pt x="477894" y="477453"/>
                  </a:lnTo>
                  <a:lnTo>
                    <a:pt x="478192" y="477309"/>
                  </a:lnTo>
                  <a:lnTo>
                    <a:pt x="478424" y="477120"/>
                  </a:lnTo>
                  <a:lnTo>
                    <a:pt x="478722" y="476896"/>
                  </a:lnTo>
                  <a:lnTo>
                    <a:pt x="478876" y="476682"/>
                  </a:lnTo>
                  <a:lnTo>
                    <a:pt x="478920" y="476578"/>
                  </a:lnTo>
                  <a:lnTo>
                    <a:pt x="478965" y="476416"/>
                  </a:lnTo>
                  <a:lnTo>
                    <a:pt x="478965" y="476248"/>
                  </a:lnTo>
                  <a:lnTo>
                    <a:pt x="478953" y="476070"/>
                  </a:lnTo>
                  <a:lnTo>
                    <a:pt x="478887" y="475886"/>
                  </a:lnTo>
                  <a:lnTo>
                    <a:pt x="478843" y="475770"/>
                  </a:lnTo>
                  <a:lnTo>
                    <a:pt x="478965" y="475597"/>
                  </a:lnTo>
                  <a:lnTo>
                    <a:pt x="479119" y="475429"/>
                  </a:lnTo>
                  <a:lnTo>
                    <a:pt x="479229" y="475302"/>
                  </a:lnTo>
                  <a:lnTo>
                    <a:pt x="479251" y="475274"/>
                  </a:lnTo>
                  <a:lnTo>
                    <a:pt x="479329" y="475117"/>
                  </a:lnTo>
                  <a:lnTo>
                    <a:pt x="479428" y="474922"/>
                  </a:lnTo>
                  <a:lnTo>
                    <a:pt x="479516" y="474679"/>
                  </a:lnTo>
                  <a:lnTo>
                    <a:pt x="479560" y="474454"/>
                  </a:lnTo>
                  <a:lnTo>
                    <a:pt x="479538" y="474264"/>
                  </a:lnTo>
                  <a:lnTo>
                    <a:pt x="479472" y="474085"/>
                  </a:lnTo>
                  <a:lnTo>
                    <a:pt x="479384" y="473952"/>
                  </a:lnTo>
                  <a:lnTo>
                    <a:pt x="479273" y="473843"/>
                  </a:lnTo>
                  <a:lnTo>
                    <a:pt x="479207" y="473675"/>
                  </a:lnTo>
                  <a:lnTo>
                    <a:pt x="479075" y="473512"/>
                  </a:lnTo>
                  <a:lnTo>
                    <a:pt x="479064" y="473495"/>
                  </a:lnTo>
                  <a:lnTo>
                    <a:pt x="478887" y="473306"/>
                  </a:lnTo>
                  <a:lnTo>
                    <a:pt x="478843" y="473264"/>
                  </a:lnTo>
                  <a:lnTo>
                    <a:pt x="478832" y="473262"/>
                  </a:lnTo>
                  <a:lnTo>
                    <a:pt x="478722" y="473164"/>
                  </a:lnTo>
                  <a:lnTo>
                    <a:pt x="478633" y="473092"/>
                  </a:lnTo>
                  <a:lnTo>
                    <a:pt x="478567" y="472981"/>
                  </a:lnTo>
                  <a:lnTo>
                    <a:pt x="478512" y="472903"/>
                  </a:lnTo>
                  <a:lnTo>
                    <a:pt x="478391" y="472765"/>
                  </a:lnTo>
                  <a:lnTo>
                    <a:pt x="478280" y="472701"/>
                  </a:lnTo>
                  <a:lnTo>
                    <a:pt x="478093" y="472566"/>
                  </a:lnTo>
                  <a:lnTo>
                    <a:pt x="477619" y="472232"/>
                  </a:lnTo>
                  <a:lnTo>
                    <a:pt x="477277" y="472017"/>
                  </a:lnTo>
                  <a:lnTo>
                    <a:pt x="477100" y="471859"/>
                  </a:lnTo>
                  <a:lnTo>
                    <a:pt x="476945" y="471516"/>
                  </a:lnTo>
                  <a:lnTo>
                    <a:pt x="476769" y="471222"/>
                  </a:lnTo>
                  <a:lnTo>
                    <a:pt x="476581" y="470957"/>
                  </a:lnTo>
                  <a:lnTo>
                    <a:pt x="476350" y="470742"/>
                  </a:lnTo>
                  <a:lnTo>
                    <a:pt x="476129" y="470516"/>
                  </a:lnTo>
                  <a:lnTo>
                    <a:pt x="475941" y="470379"/>
                  </a:lnTo>
                  <a:lnTo>
                    <a:pt x="475622" y="470130"/>
                  </a:lnTo>
                  <a:lnTo>
                    <a:pt x="475070" y="469792"/>
                  </a:lnTo>
                  <a:lnTo>
                    <a:pt x="474948" y="469709"/>
                  </a:lnTo>
                  <a:lnTo>
                    <a:pt x="474882" y="469620"/>
                  </a:lnTo>
                  <a:lnTo>
                    <a:pt x="474915" y="469437"/>
                  </a:lnTo>
                  <a:lnTo>
                    <a:pt x="474971" y="469250"/>
                  </a:lnTo>
                  <a:lnTo>
                    <a:pt x="475026" y="469130"/>
                  </a:lnTo>
                  <a:lnTo>
                    <a:pt x="475103" y="468973"/>
                  </a:lnTo>
                  <a:lnTo>
                    <a:pt x="475158" y="468676"/>
                  </a:lnTo>
                  <a:lnTo>
                    <a:pt x="475213" y="468475"/>
                  </a:lnTo>
                  <a:lnTo>
                    <a:pt x="475246" y="468351"/>
                  </a:lnTo>
                  <a:lnTo>
                    <a:pt x="475357" y="468060"/>
                  </a:lnTo>
                  <a:lnTo>
                    <a:pt x="475445" y="467795"/>
                  </a:lnTo>
                  <a:lnTo>
                    <a:pt x="475544" y="467557"/>
                  </a:lnTo>
                  <a:lnTo>
                    <a:pt x="475622" y="467391"/>
                  </a:lnTo>
                  <a:lnTo>
                    <a:pt x="475732" y="467192"/>
                  </a:lnTo>
                  <a:lnTo>
                    <a:pt x="476074" y="466852"/>
                  </a:lnTo>
                  <a:lnTo>
                    <a:pt x="476394" y="466676"/>
                  </a:lnTo>
                  <a:lnTo>
                    <a:pt x="476835" y="466655"/>
                  </a:lnTo>
                  <a:lnTo>
                    <a:pt x="477243" y="466676"/>
                  </a:lnTo>
                  <a:lnTo>
                    <a:pt x="477630" y="466489"/>
                  </a:lnTo>
                  <a:lnTo>
                    <a:pt x="477828" y="466313"/>
                  </a:lnTo>
                  <a:lnTo>
                    <a:pt x="477839" y="466302"/>
                  </a:lnTo>
                  <a:lnTo>
                    <a:pt x="477850" y="466286"/>
                  </a:lnTo>
                  <a:lnTo>
                    <a:pt x="478060" y="465936"/>
                  </a:lnTo>
                  <a:lnTo>
                    <a:pt x="478148" y="465685"/>
                  </a:lnTo>
                  <a:lnTo>
                    <a:pt x="478137" y="465498"/>
                  </a:lnTo>
                  <a:lnTo>
                    <a:pt x="477994" y="465247"/>
                  </a:lnTo>
                  <a:lnTo>
                    <a:pt x="477707" y="464989"/>
                  </a:lnTo>
                  <a:lnTo>
                    <a:pt x="477376" y="464772"/>
                  </a:lnTo>
                  <a:lnTo>
                    <a:pt x="477265" y="464588"/>
                  </a:lnTo>
                  <a:lnTo>
                    <a:pt x="477177" y="464418"/>
                  </a:lnTo>
                  <a:lnTo>
                    <a:pt x="477155" y="464268"/>
                  </a:lnTo>
                  <a:lnTo>
                    <a:pt x="477199" y="464131"/>
                  </a:lnTo>
                  <a:lnTo>
                    <a:pt x="477365" y="463881"/>
                  </a:lnTo>
                  <a:lnTo>
                    <a:pt x="477552" y="463657"/>
                  </a:lnTo>
                  <a:lnTo>
                    <a:pt x="477607" y="463525"/>
                  </a:lnTo>
                  <a:lnTo>
                    <a:pt x="477652" y="463408"/>
                  </a:lnTo>
                  <a:lnTo>
                    <a:pt x="477685" y="463294"/>
                  </a:lnTo>
                  <a:lnTo>
                    <a:pt x="477729" y="463160"/>
                  </a:lnTo>
                  <a:lnTo>
                    <a:pt x="477740" y="463051"/>
                  </a:lnTo>
                  <a:lnTo>
                    <a:pt x="477773" y="462906"/>
                  </a:lnTo>
                  <a:lnTo>
                    <a:pt x="477806" y="462753"/>
                  </a:lnTo>
                  <a:lnTo>
                    <a:pt x="477828" y="462563"/>
                  </a:lnTo>
                  <a:lnTo>
                    <a:pt x="477850" y="462360"/>
                  </a:lnTo>
                  <a:lnTo>
                    <a:pt x="477872" y="462153"/>
                  </a:lnTo>
                  <a:lnTo>
                    <a:pt x="477861" y="461968"/>
                  </a:lnTo>
                  <a:lnTo>
                    <a:pt x="477850" y="461678"/>
                  </a:lnTo>
                  <a:lnTo>
                    <a:pt x="477795" y="461436"/>
                  </a:lnTo>
                  <a:lnTo>
                    <a:pt x="477420" y="461054"/>
                  </a:lnTo>
                  <a:lnTo>
                    <a:pt x="477332" y="460890"/>
                  </a:lnTo>
                  <a:lnTo>
                    <a:pt x="477299" y="460744"/>
                  </a:lnTo>
                  <a:lnTo>
                    <a:pt x="477277" y="460573"/>
                  </a:lnTo>
                  <a:lnTo>
                    <a:pt x="477243" y="460443"/>
                  </a:lnTo>
                  <a:lnTo>
                    <a:pt x="477188" y="460306"/>
                  </a:lnTo>
                  <a:lnTo>
                    <a:pt x="477089" y="460159"/>
                  </a:lnTo>
                  <a:lnTo>
                    <a:pt x="477045" y="460077"/>
                  </a:lnTo>
                  <a:lnTo>
                    <a:pt x="476835" y="460031"/>
                  </a:lnTo>
                  <a:lnTo>
                    <a:pt x="476692" y="460031"/>
                  </a:lnTo>
                  <a:lnTo>
                    <a:pt x="476416" y="460081"/>
                  </a:lnTo>
                  <a:lnTo>
                    <a:pt x="476217" y="460131"/>
                  </a:lnTo>
                  <a:lnTo>
                    <a:pt x="476063" y="460186"/>
                  </a:lnTo>
                  <a:lnTo>
                    <a:pt x="475897" y="460279"/>
                  </a:lnTo>
                  <a:lnTo>
                    <a:pt x="475754" y="460316"/>
                  </a:lnTo>
                  <a:lnTo>
                    <a:pt x="475633" y="460301"/>
                  </a:lnTo>
                  <a:lnTo>
                    <a:pt x="475478" y="460246"/>
                  </a:lnTo>
                  <a:lnTo>
                    <a:pt x="475390" y="460181"/>
                  </a:lnTo>
                  <a:lnTo>
                    <a:pt x="475224" y="460071"/>
                  </a:lnTo>
                  <a:lnTo>
                    <a:pt x="475037" y="459903"/>
                  </a:lnTo>
                  <a:lnTo>
                    <a:pt x="474904" y="459746"/>
                  </a:lnTo>
                  <a:lnTo>
                    <a:pt x="474783" y="459547"/>
                  </a:lnTo>
                  <a:lnTo>
                    <a:pt x="474662" y="459279"/>
                  </a:lnTo>
                  <a:lnTo>
                    <a:pt x="474562" y="459047"/>
                  </a:lnTo>
                  <a:lnTo>
                    <a:pt x="474496" y="458895"/>
                  </a:lnTo>
                  <a:lnTo>
                    <a:pt x="474452" y="458743"/>
                  </a:lnTo>
                  <a:lnTo>
                    <a:pt x="474386" y="458612"/>
                  </a:lnTo>
                  <a:lnTo>
                    <a:pt x="474264" y="458450"/>
                  </a:lnTo>
                  <a:lnTo>
                    <a:pt x="474220" y="458396"/>
                  </a:lnTo>
                  <a:lnTo>
                    <a:pt x="474154" y="458292"/>
                  </a:lnTo>
                  <a:lnTo>
                    <a:pt x="474143" y="458270"/>
                  </a:lnTo>
                  <a:lnTo>
                    <a:pt x="474143" y="458130"/>
                  </a:lnTo>
                  <a:lnTo>
                    <a:pt x="474143" y="457961"/>
                  </a:lnTo>
                  <a:lnTo>
                    <a:pt x="474165" y="457732"/>
                  </a:lnTo>
                  <a:lnTo>
                    <a:pt x="474187" y="457525"/>
                  </a:lnTo>
                  <a:lnTo>
                    <a:pt x="474275" y="457340"/>
                  </a:lnTo>
                  <a:lnTo>
                    <a:pt x="474375" y="457123"/>
                  </a:lnTo>
                  <a:lnTo>
                    <a:pt x="474518" y="456835"/>
                  </a:lnTo>
                  <a:lnTo>
                    <a:pt x="474617" y="456606"/>
                  </a:lnTo>
                  <a:lnTo>
                    <a:pt x="474728" y="456403"/>
                  </a:lnTo>
                  <a:lnTo>
                    <a:pt x="474794" y="456281"/>
                  </a:lnTo>
                  <a:lnTo>
                    <a:pt x="474915" y="456155"/>
                  </a:lnTo>
                  <a:lnTo>
                    <a:pt x="475004" y="456079"/>
                  </a:lnTo>
                  <a:lnTo>
                    <a:pt x="475125" y="456029"/>
                  </a:lnTo>
                  <a:lnTo>
                    <a:pt x="475202" y="455952"/>
                  </a:lnTo>
                  <a:lnTo>
                    <a:pt x="475302" y="455795"/>
                  </a:lnTo>
                  <a:lnTo>
                    <a:pt x="475357" y="455660"/>
                  </a:lnTo>
                  <a:lnTo>
                    <a:pt x="475379" y="455453"/>
                  </a:lnTo>
                  <a:lnTo>
                    <a:pt x="475379" y="455281"/>
                  </a:lnTo>
                  <a:lnTo>
                    <a:pt x="475379" y="455114"/>
                  </a:lnTo>
                  <a:lnTo>
                    <a:pt x="475379" y="454920"/>
                  </a:lnTo>
                  <a:lnTo>
                    <a:pt x="475379" y="454695"/>
                  </a:lnTo>
                  <a:lnTo>
                    <a:pt x="475379" y="454561"/>
                  </a:lnTo>
                  <a:lnTo>
                    <a:pt x="475368" y="454425"/>
                  </a:lnTo>
                  <a:lnTo>
                    <a:pt x="475357" y="454268"/>
                  </a:lnTo>
                  <a:lnTo>
                    <a:pt x="475390" y="454151"/>
                  </a:lnTo>
                  <a:lnTo>
                    <a:pt x="475434" y="454073"/>
                  </a:lnTo>
                  <a:lnTo>
                    <a:pt x="475489" y="453989"/>
                  </a:lnTo>
                  <a:lnTo>
                    <a:pt x="475566" y="453884"/>
                  </a:lnTo>
                  <a:lnTo>
                    <a:pt x="475599" y="453826"/>
                  </a:lnTo>
                  <a:lnTo>
                    <a:pt x="475622" y="453804"/>
                  </a:lnTo>
                  <a:lnTo>
                    <a:pt x="475677" y="453705"/>
                  </a:lnTo>
                  <a:lnTo>
                    <a:pt x="475710" y="453620"/>
                  </a:lnTo>
                  <a:lnTo>
                    <a:pt x="475732" y="453521"/>
                  </a:lnTo>
                  <a:lnTo>
                    <a:pt x="475688" y="453413"/>
                  </a:lnTo>
                  <a:lnTo>
                    <a:pt x="475622" y="453363"/>
                  </a:lnTo>
                  <a:lnTo>
                    <a:pt x="475588" y="453306"/>
                  </a:lnTo>
                  <a:lnTo>
                    <a:pt x="475555" y="453183"/>
                  </a:lnTo>
                  <a:lnTo>
                    <a:pt x="475544" y="453060"/>
                  </a:lnTo>
                  <a:lnTo>
                    <a:pt x="475533" y="452956"/>
                  </a:lnTo>
                  <a:lnTo>
                    <a:pt x="475533" y="452882"/>
                  </a:lnTo>
                  <a:lnTo>
                    <a:pt x="475544" y="452808"/>
                  </a:lnTo>
                  <a:lnTo>
                    <a:pt x="475566" y="452728"/>
                  </a:lnTo>
                  <a:lnTo>
                    <a:pt x="475633" y="452624"/>
                  </a:lnTo>
                  <a:lnTo>
                    <a:pt x="475743" y="452506"/>
                  </a:lnTo>
                  <a:lnTo>
                    <a:pt x="475831" y="452356"/>
                  </a:lnTo>
                  <a:lnTo>
                    <a:pt x="475842" y="452330"/>
                  </a:lnTo>
                  <a:lnTo>
                    <a:pt x="475953" y="452146"/>
                  </a:lnTo>
                  <a:lnTo>
                    <a:pt x="476019" y="451985"/>
                  </a:lnTo>
                  <a:lnTo>
                    <a:pt x="476052" y="451826"/>
                  </a:lnTo>
                  <a:lnTo>
                    <a:pt x="476019" y="451729"/>
                  </a:lnTo>
                  <a:lnTo>
                    <a:pt x="476019" y="451721"/>
                  </a:lnTo>
                  <a:lnTo>
                    <a:pt x="475930" y="451576"/>
                  </a:lnTo>
                  <a:lnTo>
                    <a:pt x="475853" y="451476"/>
                  </a:lnTo>
                  <a:lnTo>
                    <a:pt x="475765" y="451336"/>
                  </a:lnTo>
                  <a:lnTo>
                    <a:pt x="475754" y="451174"/>
                  </a:lnTo>
                  <a:lnTo>
                    <a:pt x="475743" y="451046"/>
                  </a:lnTo>
                  <a:lnTo>
                    <a:pt x="475710" y="450897"/>
                  </a:lnTo>
                  <a:lnTo>
                    <a:pt x="475633" y="450744"/>
                  </a:lnTo>
                  <a:lnTo>
                    <a:pt x="475566" y="450604"/>
                  </a:lnTo>
                  <a:lnTo>
                    <a:pt x="475555" y="450471"/>
                  </a:lnTo>
                  <a:lnTo>
                    <a:pt x="475599" y="450300"/>
                  </a:lnTo>
                  <a:lnTo>
                    <a:pt x="475798" y="449885"/>
                  </a:lnTo>
                  <a:lnTo>
                    <a:pt x="475853" y="449719"/>
                  </a:lnTo>
                  <a:lnTo>
                    <a:pt x="475930" y="449504"/>
                  </a:lnTo>
                  <a:lnTo>
                    <a:pt x="475986" y="449429"/>
                  </a:lnTo>
                  <a:lnTo>
                    <a:pt x="476063" y="449295"/>
                  </a:lnTo>
                  <a:lnTo>
                    <a:pt x="476217" y="449018"/>
                  </a:lnTo>
                  <a:lnTo>
                    <a:pt x="476228" y="448919"/>
                  </a:lnTo>
                  <a:lnTo>
                    <a:pt x="476261" y="448795"/>
                  </a:lnTo>
                  <a:lnTo>
                    <a:pt x="476283" y="448671"/>
                  </a:lnTo>
                  <a:lnTo>
                    <a:pt x="476438" y="448256"/>
                  </a:lnTo>
                  <a:lnTo>
                    <a:pt x="476548" y="447924"/>
                  </a:lnTo>
                  <a:lnTo>
                    <a:pt x="476614" y="447781"/>
                  </a:lnTo>
                  <a:lnTo>
                    <a:pt x="476769" y="447550"/>
                  </a:lnTo>
                  <a:lnTo>
                    <a:pt x="476846" y="447504"/>
                  </a:lnTo>
                  <a:lnTo>
                    <a:pt x="476979" y="447444"/>
                  </a:lnTo>
                  <a:lnTo>
                    <a:pt x="477056" y="447404"/>
                  </a:lnTo>
                  <a:lnTo>
                    <a:pt x="477144" y="447358"/>
                  </a:lnTo>
                  <a:lnTo>
                    <a:pt x="477166" y="447343"/>
                  </a:lnTo>
                  <a:lnTo>
                    <a:pt x="477177" y="447341"/>
                  </a:lnTo>
                  <a:lnTo>
                    <a:pt x="477299" y="447362"/>
                  </a:lnTo>
                  <a:lnTo>
                    <a:pt x="477321" y="447365"/>
                  </a:lnTo>
                  <a:lnTo>
                    <a:pt x="477751" y="447459"/>
                  </a:lnTo>
                  <a:lnTo>
                    <a:pt x="477883" y="447489"/>
                  </a:lnTo>
                  <a:lnTo>
                    <a:pt x="478314" y="447500"/>
                  </a:lnTo>
                  <a:lnTo>
                    <a:pt x="478678" y="447509"/>
                  </a:lnTo>
                  <a:lnTo>
                    <a:pt x="478832" y="447537"/>
                  </a:lnTo>
                  <a:lnTo>
                    <a:pt x="479075" y="447578"/>
                  </a:lnTo>
                  <a:lnTo>
                    <a:pt x="479273" y="447591"/>
                  </a:lnTo>
                  <a:lnTo>
                    <a:pt x="479395" y="447574"/>
                  </a:lnTo>
                  <a:lnTo>
                    <a:pt x="479759" y="447417"/>
                  </a:lnTo>
                  <a:lnTo>
                    <a:pt x="479781" y="447408"/>
                  </a:lnTo>
                  <a:lnTo>
                    <a:pt x="480178" y="447150"/>
                  </a:lnTo>
                  <a:lnTo>
                    <a:pt x="480476" y="446957"/>
                  </a:lnTo>
                  <a:lnTo>
                    <a:pt x="480608" y="446734"/>
                  </a:lnTo>
                  <a:lnTo>
                    <a:pt x="480774" y="446437"/>
                  </a:lnTo>
                  <a:lnTo>
                    <a:pt x="480895" y="446185"/>
                  </a:lnTo>
                  <a:lnTo>
                    <a:pt x="481017" y="445976"/>
                  </a:lnTo>
                  <a:lnTo>
                    <a:pt x="481138" y="445769"/>
                  </a:lnTo>
                  <a:lnTo>
                    <a:pt x="481315" y="445568"/>
                  </a:lnTo>
                  <a:lnTo>
                    <a:pt x="481546" y="445278"/>
                  </a:lnTo>
                  <a:lnTo>
                    <a:pt x="481899" y="444938"/>
                  </a:lnTo>
                  <a:lnTo>
                    <a:pt x="482451" y="444477"/>
                  </a:lnTo>
                  <a:lnTo>
                    <a:pt x="482892" y="444210"/>
                  </a:lnTo>
                  <a:lnTo>
                    <a:pt x="483201" y="444006"/>
                  </a:lnTo>
                  <a:lnTo>
                    <a:pt x="483488" y="443625"/>
                  </a:lnTo>
                  <a:lnTo>
                    <a:pt x="483775" y="443068"/>
                  </a:lnTo>
                  <a:lnTo>
                    <a:pt x="484018" y="442428"/>
                  </a:lnTo>
                  <a:lnTo>
                    <a:pt x="484073" y="442035"/>
                  </a:lnTo>
                  <a:lnTo>
                    <a:pt x="484051" y="441627"/>
                  </a:lnTo>
                  <a:lnTo>
                    <a:pt x="483996" y="441390"/>
                  </a:lnTo>
                  <a:lnTo>
                    <a:pt x="483940" y="441115"/>
                  </a:lnTo>
                  <a:lnTo>
                    <a:pt x="483874" y="440848"/>
                  </a:lnTo>
                  <a:lnTo>
                    <a:pt x="483907" y="440570"/>
                  </a:lnTo>
                  <a:lnTo>
                    <a:pt x="484128" y="440365"/>
                  </a:lnTo>
                  <a:lnTo>
                    <a:pt x="484338" y="440162"/>
                  </a:lnTo>
                  <a:lnTo>
                    <a:pt x="484580" y="439985"/>
                  </a:lnTo>
                  <a:lnTo>
                    <a:pt x="484768" y="439847"/>
                  </a:lnTo>
                  <a:lnTo>
                    <a:pt x="484989" y="439693"/>
                  </a:lnTo>
                  <a:lnTo>
                    <a:pt x="485121" y="439473"/>
                  </a:lnTo>
                  <a:lnTo>
                    <a:pt x="485209" y="439255"/>
                  </a:lnTo>
                  <a:lnTo>
                    <a:pt x="485231" y="439191"/>
                  </a:lnTo>
                  <a:lnTo>
                    <a:pt x="485264" y="439101"/>
                  </a:lnTo>
                  <a:lnTo>
                    <a:pt x="485408" y="438996"/>
                  </a:lnTo>
                  <a:lnTo>
                    <a:pt x="485595" y="438898"/>
                  </a:lnTo>
                  <a:lnTo>
                    <a:pt x="485915" y="438769"/>
                  </a:lnTo>
                  <a:lnTo>
                    <a:pt x="486103" y="438607"/>
                  </a:lnTo>
                  <a:lnTo>
                    <a:pt x="486202" y="438348"/>
                  </a:lnTo>
                  <a:lnTo>
                    <a:pt x="486235" y="438087"/>
                  </a:lnTo>
                  <a:lnTo>
                    <a:pt x="486379" y="437869"/>
                  </a:lnTo>
                  <a:lnTo>
                    <a:pt x="486544" y="437699"/>
                  </a:lnTo>
                  <a:lnTo>
                    <a:pt x="486743" y="437577"/>
                  </a:lnTo>
                  <a:lnTo>
                    <a:pt x="486919" y="437383"/>
                  </a:lnTo>
                  <a:lnTo>
                    <a:pt x="487074" y="437212"/>
                  </a:lnTo>
                  <a:lnTo>
                    <a:pt x="487272" y="437074"/>
                  </a:lnTo>
                  <a:lnTo>
                    <a:pt x="487493" y="436904"/>
                  </a:lnTo>
                  <a:lnTo>
                    <a:pt x="487846" y="436662"/>
                  </a:lnTo>
                  <a:lnTo>
                    <a:pt x="488155" y="436442"/>
                  </a:lnTo>
                  <a:lnTo>
                    <a:pt x="488442" y="436135"/>
                  </a:lnTo>
                  <a:lnTo>
                    <a:pt x="488685" y="435722"/>
                  </a:lnTo>
                  <a:lnTo>
                    <a:pt x="488927" y="435497"/>
                  </a:lnTo>
                  <a:lnTo>
                    <a:pt x="489126" y="435261"/>
                  </a:lnTo>
                  <a:lnTo>
                    <a:pt x="489369" y="435096"/>
                  </a:lnTo>
                  <a:lnTo>
                    <a:pt x="489567" y="434987"/>
                  </a:lnTo>
                  <a:lnTo>
                    <a:pt x="489755" y="434859"/>
                  </a:lnTo>
                  <a:lnTo>
                    <a:pt x="489998" y="434683"/>
                  </a:lnTo>
                  <a:lnTo>
                    <a:pt x="490196" y="434591"/>
                  </a:lnTo>
                  <a:lnTo>
                    <a:pt x="490384" y="434610"/>
                  </a:lnTo>
                  <a:lnTo>
                    <a:pt x="490560" y="434713"/>
                  </a:lnTo>
                  <a:lnTo>
                    <a:pt x="490660" y="434804"/>
                  </a:lnTo>
                  <a:lnTo>
                    <a:pt x="490913" y="434946"/>
                  </a:lnTo>
                  <a:lnTo>
                    <a:pt x="491178" y="435042"/>
                  </a:lnTo>
                  <a:lnTo>
                    <a:pt x="491476" y="435102"/>
                  </a:lnTo>
                  <a:lnTo>
                    <a:pt x="491641" y="435222"/>
                  </a:lnTo>
                  <a:lnTo>
                    <a:pt x="491741" y="435318"/>
                  </a:lnTo>
                  <a:lnTo>
                    <a:pt x="491829" y="435527"/>
                  </a:lnTo>
                  <a:lnTo>
                    <a:pt x="491972" y="435774"/>
                  </a:lnTo>
                  <a:lnTo>
                    <a:pt x="492017" y="435930"/>
                  </a:lnTo>
                  <a:lnTo>
                    <a:pt x="492094" y="436226"/>
                  </a:lnTo>
                  <a:lnTo>
                    <a:pt x="492116" y="436431"/>
                  </a:lnTo>
                  <a:lnTo>
                    <a:pt x="492127" y="436619"/>
                  </a:lnTo>
                  <a:lnTo>
                    <a:pt x="492237" y="436632"/>
                  </a:lnTo>
                  <a:lnTo>
                    <a:pt x="492359" y="436605"/>
                  </a:lnTo>
                  <a:lnTo>
                    <a:pt x="492513" y="436555"/>
                  </a:lnTo>
                  <a:lnTo>
                    <a:pt x="492535" y="436527"/>
                  </a:lnTo>
                  <a:lnTo>
                    <a:pt x="492546" y="436507"/>
                  </a:lnTo>
                  <a:lnTo>
                    <a:pt x="492612" y="436414"/>
                  </a:lnTo>
                  <a:lnTo>
                    <a:pt x="492668" y="436299"/>
                  </a:lnTo>
                  <a:lnTo>
                    <a:pt x="492679" y="436239"/>
                  </a:lnTo>
                  <a:lnTo>
                    <a:pt x="492811" y="436048"/>
                  </a:lnTo>
                  <a:lnTo>
                    <a:pt x="492899" y="435982"/>
                  </a:lnTo>
                  <a:lnTo>
                    <a:pt x="493032" y="435892"/>
                  </a:lnTo>
                  <a:lnTo>
                    <a:pt x="493164" y="435817"/>
                  </a:lnTo>
                  <a:lnTo>
                    <a:pt x="493352" y="435730"/>
                  </a:lnTo>
                  <a:lnTo>
                    <a:pt x="493561" y="435677"/>
                  </a:lnTo>
                  <a:lnTo>
                    <a:pt x="493749" y="435611"/>
                  </a:lnTo>
                  <a:lnTo>
                    <a:pt x="493936" y="435509"/>
                  </a:lnTo>
                  <a:lnTo>
                    <a:pt x="494047" y="435384"/>
                  </a:lnTo>
                  <a:lnTo>
                    <a:pt x="494135" y="435078"/>
                  </a:lnTo>
                  <a:lnTo>
                    <a:pt x="494146" y="435000"/>
                  </a:lnTo>
                  <a:lnTo>
                    <a:pt x="494201" y="434774"/>
                  </a:lnTo>
                  <a:lnTo>
                    <a:pt x="494223" y="434702"/>
                  </a:lnTo>
                  <a:lnTo>
                    <a:pt x="494356" y="434385"/>
                  </a:lnTo>
                  <a:lnTo>
                    <a:pt x="494477" y="433985"/>
                  </a:lnTo>
                  <a:lnTo>
                    <a:pt x="494532" y="433742"/>
                  </a:lnTo>
                  <a:lnTo>
                    <a:pt x="494565" y="433518"/>
                  </a:lnTo>
                  <a:lnTo>
                    <a:pt x="494565" y="433460"/>
                  </a:lnTo>
                  <a:lnTo>
                    <a:pt x="494554" y="433318"/>
                  </a:lnTo>
                  <a:lnTo>
                    <a:pt x="494532" y="433111"/>
                  </a:lnTo>
                  <a:lnTo>
                    <a:pt x="494510" y="433002"/>
                  </a:lnTo>
                  <a:lnTo>
                    <a:pt x="494499" y="432939"/>
                  </a:lnTo>
                  <a:lnTo>
                    <a:pt x="494510" y="432850"/>
                  </a:lnTo>
                  <a:lnTo>
                    <a:pt x="494532" y="432741"/>
                  </a:lnTo>
                  <a:lnTo>
                    <a:pt x="494532" y="432727"/>
                  </a:lnTo>
                  <a:lnTo>
                    <a:pt x="494587" y="432631"/>
                  </a:lnTo>
                  <a:lnTo>
                    <a:pt x="494687" y="432535"/>
                  </a:lnTo>
                  <a:lnTo>
                    <a:pt x="494764" y="432462"/>
                  </a:lnTo>
                  <a:lnTo>
                    <a:pt x="494863" y="432352"/>
                  </a:lnTo>
                  <a:lnTo>
                    <a:pt x="494962" y="432236"/>
                  </a:lnTo>
                  <a:lnTo>
                    <a:pt x="495018" y="432163"/>
                  </a:lnTo>
                  <a:lnTo>
                    <a:pt x="495249" y="432032"/>
                  </a:lnTo>
                  <a:lnTo>
                    <a:pt x="495569" y="431923"/>
                  </a:lnTo>
                  <a:lnTo>
                    <a:pt x="495944" y="431829"/>
                  </a:lnTo>
                  <a:lnTo>
                    <a:pt x="496275" y="431758"/>
                  </a:lnTo>
                  <a:lnTo>
                    <a:pt x="496717" y="431591"/>
                  </a:lnTo>
                  <a:lnTo>
                    <a:pt x="497026" y="431493"/>
                  </a:lnTo>
                  <a:lnTo>
                    <a:pt x="497357" y="431296"/>
                  </a:lnTo>
                  <a:lnTo>
                    <a:pt x="497566" y="431017"/>
                  </a:lnTo>
                  <a:lnTo>
                    <a:pt x="497721" y="430777"/>
                  </a:lnTo>
                  <a:lnTo>
                    <a:pt x="497820" y="430577"/>
                  </a:lnTo>
                  <a:lnTo>
                    <a:pt x="497886" y="430415"/>
                  </a:lnTo>
                  <a:lnTo>
                    <a:pt x="497952" y="430295"/>
                  </a:lnTo>
                  <a:lnTo>
                    <a:pt x="498041" y="430144"/>
                  </a:lnTo>
                  <a:lnTo>
                    <a:pt x="498118" y="430023"/>
                  </a:lnTo>
                  <a:lnTo>
                    <a:pt x="498184" y="429890"/>
                  </a:lnTo>
                  <a:lnTo>
                    <a:pt x="498239" y="429815"/>
                  </a:lnTo>
                  <a:lnTo>
                    <a:pt x="498283" y="429764"/>
                  </a:lnTo>
                  <a:lnTo>
                    <a:pt x="498449" y="429598"/>
                  </a:lnTo>
                  <a:lnTo>
                    <a:pt x="498504" y="429543"/>
                  </a:lnTo>
                  <a:lnTo>
                    <a:pt x="498537" y="429515"/>
                  </a:lnTo>
                  <a:lnTo>
                    <a:pt x="498592" y="429466"/>
                  </a:lnTo>
                  <a:lnTo>
                    <a:pt x="498681" y="429405"/>
                  </a:lnTo>
                  <a:lnTo>
                    <a:pt x="498813" y="429328"/>
                  </a:lnTo>
                  <a:lnTo>
                    <a:pt x="498890" y="429267"/>
                  </a:lnTo>
                  <a:lnTo>
                    <a:pt x="498989" y="429159"/>
                  </a:lnTo>
                  <a:lnTo>
                    <a:pt x="499100" y="429051"/>
                  </a:lnTo>
                  <a:lnTo>
                    <a:pt x="499232" y="428967"/>
                  </a:lnTo>
                  <a:lnTo>
                    <a:pt x="499354" y="428875"/>
                  </a:lnTo>
                  <a:lnTo>
                    <a:pt x="499431" y="428760"/>
                  </a:lnTo>
                  <a:lnTo>
                    <a:pt x="499508" y="428657"/>
                  </a:lnTo>
                  <a:lnTo>
                    <a:pt x="499596" y="428538"/>
                  </a:lnTo>
                  <a:lnTo>
                    <a:pt x="499674" y="428403"/>
                  </a:lnTo>
                  <a:lnTo>
                    <a:pt x="499751" y="428245"/>
                  </a:lnTo>
                  <a:lnTo>
                    <a:pt x="499828" y="428053"/>
                  </a:lnTo>
                  <a:lnTo>
                    <a:pt x="499850" y="428016"/>
                  </a:lnTo>
                  <a:lnTo>
                    <a:pt x="499883" y="427917"/>
                  </a:lnTo>
                  <a:lnTo>
                    <a:pt x="499927" y="427777"/>
                  </a:lnTo>
                  <a:lnTo>
                    <a:pt x="500016" y="427664"/>
                  </a:lnTo>
                  <a:lnTo>
                    <a:pt x="500104" y="427551"/>
                  </a:lnTo>
                  <a:lnTo>
                    <a:pt x="500192" y="427488"/>
                  </a:lnTo>
                  <a:lnTo>
                    <a:pt x="500258" y="427449"/>
                  </a:lnTo>
                  <a:lnTo>
                    <a:pt x="500424" y="427330"/>
                  </a:lnTo>
                  <a:lnTo>
                    <a:pt x="500744" y="427012"/>
                  </a:lnTo>
                  <a:lnTo>
                    <a:pt x="500920" y="426750"/>
                  </a:lnTo>
                  <a:lnTo>
                    <a:pt x="501064" y="426364"/>
                  </a:lnTo>
                  <a:lnTo>
                    <a:pt x="501130" y="426148"/>
                  </a:lnTo>
                  <a:lnTo>
                    <a:pt x="501174" y="425916"/>
                  </a:lnTo>
                  <a:lnTo>
                    <a:pt x="501207" y="425654"/>
                  </a:lnTo>
                  <a:lnTo>
                    <a:pt x="501218" y="425453"/>
                  </a:lnTo>
                  <a:lnTo>
                    <a:pt x="501328" y="425098"/>
                  </a:lnTo>
                  <a:lnTo>
                    <a:pt x="501461" y="424805"/>
                  </a:lnTo>
                  <a:lnTo>
                    <a:pt x="501704" y="424542"/>
                  </a:lnTo>
                  <a:lnTo>
                    <a:pt x="502002" y="424240"/>
                  </a:lnTo>
                  <a:lnTo>
                    <a:pt x="502310" y="423870"/>
                  </a:lnTo>
                  <a:lnTo>
                    <a:pt x="502553" y="423515"/>
                  </a:lnTo>
                  <a:lnTo>
                    <a:pt x="502752" y="423206"/>
                  </a:lnTo>
                  <a:lnTo>
                    <a:pt x="502851" y="422913"/>
                  </a:lnTo>
                  <a:lnTo>
                    <a:pt x="502851" y="422643"/>
                  </a:lnTo>
                  <a:lnTo>
                    <a:pt x="502807" y="422403"/>
                  </a:lnTo>
                  <a:lnTo>
                    <a:pt x="502752" y="422179"/>
                  </a:lnTo>
                  <a:lnTo>
                    <a:pt x="502774" y="422041"/>
                  </a:lnTo>
                  <a:lnTo>
                    <a:pt x="502851" y="421878"/>
                  </a:lnTo>
                  <a:lnTo>
                    <a:pt x="502961" y="421701"/>
                  </a:lnTo>
                  <a:lnTo>
                    <a:pt x="503050" y="421523"/>
                  </a:lnTo>
                  <a:lnTo>
                    <a:pt x="503193" y="421284"/>
                  </a:lnTo>
                  <a:lnTo>
                    <a:pt x="503292" y="421091"/>
                  </a:lnTo>
                  <a:lnTo>
                    <a:pt x="503590" y="420916"/>
                  </a:lnTo>
                  <a:lnTo>
                    <a:pt x="503645" y="420884"/>
                  </a:lnTo>
                  <a:lnTo>
                    <a:pt x="503954" y="420689"/>
                  </a:lnTo>
                  <a:lnTo>
                    <a:pt x="504142" y="420530"/>
                  </a:lnTo>
                  <a:lnTo>
                    <a:pt x="504230" y="420447"/>
                  </a:lnTo>
                  <a:lnTo>
                    <a:pt x="504583" y="420117"/>
                  </a:lnTo>
                  <a:lnTo>
                    <a:pt x="504804" y="419934"/>
                  </a:lnTo>
                  <a:lnTo>
                    <a:pt x="505002" y="419623"/>
                  </a:lnTo>
                  <a:lnTo>
                    <a:pt x="505014" y="419556"/>
                  </a:lnTo>
                  <a:lnTo>
                    <a:pt x="505047" y="419402"/>
                  </a:lnTo>
                  <a:lnTo>
                    <a:pt x="505069" y="419075"/>
                  </a:lnTo>
                  <a:lnTo>
                    <a:pt x="505080" y="418787"/>
                  </a:lnTo>
                  <a:lnTo>
                    <a:pt x="505157" y="418388"/>
                  </a:lnTo>
                  <a:lnTo>
                    <a:pt x="505245" y="418197"/>
                  </a:lnTo>
                  <a:lnTo>
                    <a:pt x="505345" y="418006"/>
                  </a:lnTo>
                  <a:lnTo>
                    <a:pt x="505356" y="417994"/>
                  </a:lnTo>
                  <a:lnTo>
                    <a:pt x="505455" y="417857"/>
                  </a:lnTo>
                  <a:lnTo>
                    <a:pt x="505565" y="417683"/>
                  </a:lnTo>
                  <a:lnTo>
                    <a:pt x="505653" y="417439"/>
                  </a:lnTo>
                  <a:lnTo>
                    <a:pt x="505698" y="417243"/>
                  </a:lnTo>
                  <a:lnTo>
                    <a:pt x="505764" y="416994"/>
                  </a:lnTo>
                  <a:lnTo>
                    <a:pt x="505852" y="416729"/>
                  </a:lnTo>
                  <a:lnTo>
                    <a:pt x="505940" y="416507"/>
                  </a:lnTo>
                  <a:lnTo>
                    <a:pt x="506040" y="416348"/>
                  </a:lnTo>
                  <a:lnTo>
                    <a:pt x="506360" y="416141"/>
                  </a:lnTo>
                  <a:lnTo>
                    <a:pt x="506635" y="415957"/>
                  </a:lnTo>
                  <a:lnTo>
                    <a:pt x="506768" y="415887"/>
                  </a:lnTo>
                  <a:lnTo>
                    <a:pt x="507011" y="415811"/>
                  </a:lnTo>
                  <a:lnTo>
                    <a:pt x="507132" y="415753"/>
                  </a:lnTo>
                  <a:lnTo>
                    <a:pt x="507187" y="415675"/>
                  </a:lnTo>
                  <a:lnTo>
                    <a:pt x="507286" y="415496"/>
                  </a:lnTo>
                  <a:lnTo>
                    <a:pt x="507386" y="415345"/>
                  </a:lnTo>
                  <a:lnTo>
                    <a:pt x="507518" y="414928"/>
                  </a:lnTo>
                  <a:lnTo>
                    <a:pt x="507639" y="414640"/>
                  </a:lnTo>
                  <a:lnTo>
                    <a:pt x="507992" y="414066"/>
                  </a:lnTo>
                  <a:lnTo>
                    <a:pt x="508467" y="413361"/>
                  </a:lnTo>
                  <a:lnTo>
                    <a:pt x="508820" y="412988"/>
                  </a:lnTo>
                  <a:lnTo>
                    <a:pt x="509350" y="412792"/>
                  </a:lnTo>
                  <a:lnTo>
                    <a:pt x="509692" y="412561"/>
                  </a:lnTo>
                  <a:lnTo>
                    <a:pt x="510276" y="412356"/>
                  </a:lnTo>
                  <a:lnTo>
                    <a:pt x="510552" y="412222"/>
                  </a:lnTo>
                  <a:lnTo>
                    <a:pt x="510795" y="411887"/>
                  </a:lnTo>
                  <a:lnTo>
                    <a:pt x="510938" y="411688"/>
                  </a:lnTo>
                  <a:lnTo>
                    <a:pt x="511104" y="411488"/>
                  </a:lnTo>
                  <a:lnTo>
                    <a:pt x="511269" y="411244"/>
                  </a:lnTo>
                  <a:lnTo>
                    <a:pt x="511413" y="411063"/>
                  </a:lnTo>
                  <a:lnTo>
                    <a:pt x="511501" y="410869"/>
                  </a:lnTo>
                  <a:lnTo>
                    <a:pt x="511589" y="410726"/>
                  </a:lnTo>
                  <a:lnTo>
                    <a:pt x="511689" y="410557"/>
                  </a:lnTo>
                  <a:lnTo>
                    <a:pt x="511887" y="410457"/>
                  </a:lnTo>
                  <a:lnTo>
                    <a:pt x="512141" y="410338"/>
                  </a:lnTo>
                  <a:lnTo>
                    <a:pt x="512350" y="410157"/>
                  </a:lnTo>
                  <a:lnTo>
                    <a:pt x="512527" y="409956"/>
                  </a:lnTo>
                  <a:lnTo>
                    <a:pt x="512704" y="409813"/>
                  </a:lnTo>
                  <a:lnTo>
                    <a:pt x="512858" y="409656"/>
                  </a:lnTo>
                  <a:lnTo>
                    <a:pt x="513476" y="409312"/>
                  </a:lnTo>
                  <a:lnTo>
                    <a:pt x="514105" y="408916"/>
                  </a:lnTo>
                  <a:lnTo>
                    <a:pt x="514381" y="408763"/>
                  </a:lnTo>
                  <a:lnTo>
                    <a:pt x="514712" y="408553"/>
                  </a:lnTo>
                  <a:lnTo>
                    <a:pt x="515054" y="408284"/>
                  </a:lnTo>
                  <a:lnTo>
                    <a:pt x="515274" y="408153"/>
                  </a:lnTo>
                  <a:lnTo>
                    <a:pt x="515528" y="408025"/>
                  </a:lnTo>
                  <a:lnTo>
                    <a:pt x="515837" y="407848"/>
                  </a:lnTo>
                  <a:lnTo>
                    <a:pt x="516157" y="407626"/>
                  </a:lnTo>
                  <a:lnTo>
                    <a:pt x="516267" y="407469"/>
                  </a:lnTo>
                  <a:lnTo>
                    <a:pt x="516322" y="407186"/>
                  </a:lnTo>
                  <a:lnTo>
                    <a:pt x="516389" y="406983"/>
                  </a:lnTo>
                  <a:lnTo>
                    <a:pt x="516400" y="406956"/>
                  </a:lnTo>
                  <a:lnTo>
                    <a:pt x="516510" y="406688"/>
                  </a:lnTo>
                  <a:lnTo>
                    <a:pt x="516609" y="406438"/>
                  </a:lnTo>
                  <a:lnTo>
                    <a:pt x="516664" y="406168"/>
                  </a:lnTo>
                  <a:lnTo>
                    <a:pt x="516786" y="405943"/>
                  </a:lnTo>
                  <a:lnTo>
                    <a:pt x="516984" y="405642"/>
                  </a:lnTo>
                  <a:lnTo>
                    <a:pt x="517128" y="405416"/>
                  </a:lnTo>
                  <a:lnTo>
                    <a:pt x="517459" y="405204"/>
                  </a:lnTo>
                  <a:lnTo>
                    <a:pt x="517624" y="404999"/>
                  </a:lnTo>
                  <a:lnTo>
                    <a:pt x="517735" y="404882"/>
                  </a:lnTo>
                  <a:lnTo>
                    <a:pt x="517911" y="404616"/>
                  </a:lnTo>
                  <a:lnTo>
                    <a:pt x="518088" y="404395"/>
                  </a:lnTo>
                  <a:lnTo>
                    <a:pt x="518198" y="404130"/>
                  </a:lnTo>
                  <a:lnTo>
                    <a:pt x="518209" y="404007"/>
                  </a:lnTo>
                  <a:lnTo>
                    <a:pt x="518176" y="403495"/>
                  </a:lnTo>
                  <a:lnTo>
                    <a:pt x="518165" y="403346"/>
                  </a:lnTo>
                  <a:lnTo>
                    <a:pt x="518088" y="402509"/>
                  </a:lnTo>
                  <a:lnTo>
                    <a:pt x="518055" y="401941"/>
                  </a:lnTo>
                  <a:lnTo>
                    <a:pt x="518242" y="401779"/>
                  </a:lnTo>
                  <a:lnTo>
                    <a:pt x="518485" y="401654"/>
                  </a:lnTo>
                  <a:lnTo>
                    <a:pt x="518639" y="401512"/>
                  </a:lnTo>
                  <a:lnTo>
                    <a:pt x="518639" y="401350"/>
                  </a:lnTo>
                  <a:lnTo>
                    <a:pt x="518606" y="401181"/>
                  </a:lnTo>
                  <a:lnTo>
                    <a:pt x="518573" y="401018"/>
                  </a:lnTo>
                  <a:lnTo>
                    <a:pt x="518386" y="400177"/>
                  </a:lnTo>
                  <a:lnTo>
                    <a:pt x="518353" y="399937"/>
                  </a:lnTo>
                  <a:lnTo>
                    <a:pt x="518397" y="399716"/>
                  </a:lnTo>
                  <a:lnTo>
                    <a:pt x="518419" y="399613"/>
                  </a:lnTo>
                  <a:lnTo>
                    <a:pt x="518496" y="399358"/>
                  </a:lnTo>
                  <a:lnTo>
                    <a:pt x="518485" y="399111"/>
                  </a:lnTo>
                  <a:lnTo>
                    <a:pt x="518375" y="398987"/>
                  </a:lnTo>
                  <a:lnTo>
                    <a:pt x="518231" y="398884"/>
                  </a:lnTo>
                  <a:lnTo>
                    <a:pt x="518066" y="398801"/>
                  </a:lnTo>
                  <a:lnTo>
                    <a:pt x="517922" y="398754"/>
                  </a:lnTo>
                  <a:lnTo>
                    <a:pt x="517757" y="398699"/>
                  </a:lnTo>
                  <a:lnTo>
                    <a:pt x="517635" y="398657"/>
                  </a:lnTo>
                  <a:lnTo>
                    <a:pt x="517525" y="398597"/>
                  </a:lnTo>
                  <a:lnTo>
                    <a:pt x="517349" y="398550"/>
                  </a:lnTo>
                  <a:lnTo>
                    <a:pt x="517183" y="398508"/>
                  </a:lnTo>
                  <a:lnTo>
                    <a:pt x="517029" y="398500"/>
                  </a:lnTo>
                  <a:lnTo>
                    <a:pt x="516896" y="398518"/>
                  </a:lnTo>
                  <a:lnTo>
                    <a:pt x="516742" y="398555"/>
                  </a:lnTo>
                  <a:lnTo>
                    <a:pt x="516698" y="398550"/>
                  </a:lnTo>
                  <a:lnTo>
                    <a:pt x="516554" y="398504"/>
                  </a:lnTo>
                  <a:lnTo>
                    <a:pt x="516422" y="398420"/>
                  </a:lnTo>
                  <a:lnTo>
                    <a:pt x="516378" y="398342"/>
                  </a:lnTo>
                  <a:lnTo>
                    <a:pt x="516256" y="398207"/>
                  </a:lnTo>
                  <a:lnTo>
                    <a:pt x="516256" y="397928"/>
                  </a:lnTo>
                  <a:lnTo>
                    <a:pt x="516322" y="397612"/>
                  </a:lnTo>
                  <a:lnTo>
                    <a:pt x="516322" y="397393"/>
                  </a:lnTo>
                  <a:lnTo>
                    <a:pt x="516311" y="397137"/>
                  </a:lnTo>
                  <a:lnTo>
                    <a:pt x="516356" y="396864"/>
                  </a:lnTo>
                  <a:lnTo>
                    <a:pt x="516422" y="396662"/>
                  </a:lnTo>
                  <a:lnTo>
                    <a:pt x="516488" y="396523"/>
                  </a:lnTo>
                  <a:lnTo>
                    <a:pt x="516631" y="396333"/>
                  </a:lnTo>
                  <a:lnTo>
                    <a:pt x="516775" y="396173"/>
                  </a:lnTo>
                  <a:lnTo>
                    <a:pt x="516841" y="396079"/>
                  </a:lnTo>
                  <a:lnTo>
                    <a:pt x="516885" y="395977"/>
                  </a:lnTo>
                  <a:lnTo>
                    <a:pt x="516896" y="395830"/>
                  </a:lnTo>
                  <a:lnTo>
                    <a:pt x="516874" y="395647"/>
                  </a:lnTo>
                  <a:lnTo>
                    <a:pt x="516830" y="395545"/>
                  </a:lnTo>
                  <a:lnTo>
                    <a:pt x="516764" y="395378"/>
                  </a:lnTo>
                  <a:lnTo>
                    <a:pt x="516720" y="395307"/>
                  </a:lnTo>
                  <a:lnTo>
                    <a:pt x="516664" y="395217"/>
                  </a:lnTo>
                  <a:lnTo>
                    <a:pt x="516620" y="395126"/>
                  </a:lnTo>
                  <a:lnTo>
                    <a:pt x="516565" y="395009"/>
                  </a:lnTo>
                  <a:lnTo>
                    <a:pt x="516543" y="394949"/>
                  </a:lnTo>
                  <a:lnTo>
                    <a:pt x="516576" y="394837"/>
                  </a:lnTo>
                  <a:lnTo>
                    <a:pt x="516576" y="394806"/>
                  </a:lnTo>
                  <a:lnTo>
                    <a:pt x="516587" y="394785"/>
                  </a:lnTo>
                  <a:lnTo>
                    <a:pt x="516598" y="394765"/>
                  </a:lnTo>
                  <a:lnTo>
                    <a:pt x="516620" y="394719"/>
                  </a:lnTo>
                  <a:lnTo>
                    <a:pt x="516642" y="394669"/>
                  </a:lnTo>
                  <a:lnTo>
                    <a:pt x="516698" y="394542"/>
                  </a:lnTo>
                  <a:lnTo>
                    <a:pt x="516775" y="394464"/>
                  </a:lnTo>
                  <a:lnTo>
                    <a:pt x="516775" y="394458"/>
                  </a:lnTo>
                  <a:lnTo>
                    <a:pt x="516885" y="394369"/>
                  </a:lnTo>
                  <a:lnTo>
                    <a:pt x="517006" y="394322"/>
                  </a:lnTo>
                  <a:lnTo>
                    <a:pt x="517161" y="394288"/>
                  </a:lnTo>
                  <a:lnTo>
                    <a:pt x="517249" y="394259"/>
                  </a:lnTo>
                  <a:lnTo>
                    <a:pt x="517349" y="394133"/>
                  </a:lnTo>
                  <a:lnTo>
                    <a:pt x="517382" y="394067"/>
                  </a:lnTo>
                  <a:lnTo>
                    <a:pt x="517393" y="393969"/>
                  </a:lnTo>
                  <a:lnTo>
                    <a:pt x="517371" y="393883"/>
                  </a:lnTo>
                  <a:lnTo>
                    <a:pt x="517360" y="393825"/>
                  </a:lnTo>
                  <a:lnTo>
                    <a:pt x="517326" y="393610"/>
                  </a:lnTo>
                  <a:lnTo>
                    <a:pt x="517360" y="393476"/>
                  </a:lnTo>
                  <a:lnTo>
                    <a:pt x="517426" y="393305"/>
                  </a:lnTo>
                  <a:lnTo>
                    <a:pt x="517492" y="393191"/>
                  </a:lnTo>
                  <a:lnTo>
                    <a:pt x="517536" y="393085"/>
                  </a:lnTo>
                  <a:lnTo>
                    <a:pt x="517525" y="392704"/>
                  </a:lnTo>
                  <a:lnTo>
                    <a:pt x="517448" y="392438"/>
                  </a:lnTo>
                  <a:lnTo>
                    <a:pt x="517282" y="392213"/>
                  </a:lnTo>
                  <a:lnTo>
                    <a:pt x="517150" y="392113"/>
                  </a:lnTo>
                  <a:lnTo>
                    <a:pt x="517084" y="392013"/>
                  </a:lnTo>
                  <a:lnTo>
                    <a:pt x="517062" y="391851"/>
                  </a:lnTo>
                  <a:lnTo>
                    <a:pt x="517029" y="391487"/>
                  </a:lnTo>
                  <a:lnTo>
                    <a:pt x="517062" y="391280"/>
                  </a:lnTo>
                  <a:lnTo>
                    <a:pt x="517117" y="391124"/>
                  </a:lnTo>
                  <a:lnTo>
                    <a:pt x="517249" y="391019"/>
                  </a:lnTo>
                  <a:lnTo>
                    <a:pt x="517360" y="390891"/>
                  </a:lnTo>
                  <a:lnTo>
                    <a:pt x="517393" y="390866"/>
                  </a:lnTo>
                  <a:lnTo>
                    <a:pt x="517437" y="390852"/>
                  </a:lnTo>
                  <a:lnTo>
                    <a:pt x="517569" y="390819"/>
                  </a:lnTo>
                  <a:lnTo>
                    <a:pt x="517735" y="390793"/>
                  </a:lnTo>
                  <a:lnTo>
                    <a:pt x="517900" y="390793"/>
                  </a:lnTo>
                  <a:lnTo>
                    <a:pt x="518055" y="390833"/>
                  </a:lnTo>
                  <a:lnTo>
                    <a:pt x="518033" y="390628"/>
                  </a:lnTo>
                  <a:lnTo>
                    <a:pt x="517988" y="390485"/>
                  </a:lnTo>
                  <a:lnTo>
                    <a:pt x="517900" y="390294"/>
                  </a:lnTo>
                  <a:lnTo>
                    <a:pt x="517779" y="390036"/>
                  </a:lnTo>
                  <a:lnTo>
                    <a:pt x="517691" y="389829"/>
                  </a:lnTo>
                  <a:lnTo>
                    <a:pt x="517657" y="389600"/>
                  </a:lnTo>
                  <a:lnTo>
                    <a:pt x="517668" y="389398"/>
                  </a:lnTo>
                  <a:lnTo>
                    <a:pt x="517691" y="389202"/>
                  </a:lnTo>
                  <a:lnTo>
                    <a:pt x="517691" y="389195"/>
                  </a:lnTo>
                  <a:lnTo>
                    <a:pt x="517757" y="389010"/>
                  </a:lnTo>
                  <a:lnTo>
                    <a:pt x="517779" y="388801"/>
                  </a:lnTo>
                  <a:lnTo>
                    <a:pt x="517801" y="388598"/>
                  </a:lnTo>
                  <a:lnTo>
                    <a:pt x="517801" y="388529"/>
                  </a:lnTo>
                  <a:lnTo>
                    <a:pt x="517812" y="388399"/>
                  </a:lnTo>
                  <a:lnTo>
                    <a:pt x="517845" y="388218"/>
                  </a:lnTo>
                  <a:lnTo>
                    <a:pt x="518055" y="388112"/>
                  </a:lnTo>
                  <a:lnTo>
                    <a:pt x="518231" y="388109"/>
                  </a:lnTo>
                  <a:lnTo>
                    <a:pt x="518628" y="388088"/>
                  </a:lnTo>
                  <a:lnTo>
                    <a:pt x="519003" y="387999"/>
                  </a:lnTo>
                  <a:lnTo>
                    <a:pt x="519246" y="387863"/>
                  </a:lnTo>
                  <a:lnTo>
                    <a:pt x="519500" y="387655"/>
                  </a:lnTo>
                  <a:lnTo>
                    <a:pt x="519621" y="387429"/>
                  </a:lnTo>
                  <a:lnTo>
                    <a:pt x="519743" y="387159"/>
                  </a:lnTo>
                  <a:lnTo>
                    <a:pt x="519886" y="387030"/>
                  </a:lnTo>
                  <a:lnTo>
                    <a:pt x="519996" y="386931"/>
                  </a:lnTo>
                  <a:lnTo>
                    <a:pt x="520206" y="386762"/>
                  </a:lnTo>
                  <a:lnTo>
                    <a:pt x="520570" y="386504"/>
                  </a:lnTo>
                  <a:lnTo>
                    <a:pt x="520912" y="386231"/>
                  </a:lnTo>
                  <a:lnTo>
                    <a:pt x="521045" y="386096"/>
                  </a:lnTo>
                  <a:lnTo>
                    <a:pt x="521155" y="385959"/>
                  </a:lnTo>
                  <a:lnTo>
                    <a:pt x="521188" y="385867"/>
                  </a:lnTo>
                  <a:lnTo>
                    <a:pt x="521188" y="385859"/>
                  </a:lnTo>
                  <a:lnTo>
                    <a:pt x="521210" y="385759"/>
                  </a:lnTo>
                  <a:lnTo>
                    <a:pt x="521232" y="385543"/>
                  </a:lnTo>
                  <a:lnTo>
                    <a:pt x="521287" y="385381"/>
                  </a:lnTo>
                  <a:lnTo>
                    <a:pt x="521508" y="384853"/>
                  </a:lnTo>
                  <a:lnTo>
                    <a:pt x="521640" y="384532"/>
                  </a:lnTo>
                  <a:lnTo>
                    <a:pt x="521762" y="384107"/>
                  </a:lnTo>
                  <a:lnTo>
                    <a:pt x="522137" y="383715"/>
                  </a:lnTo>
                  <a:lnTo>
                    <a:pt x="522424" y="383638"/>
                  </a:lnTo>
                  <a:lnTo>
                    <a:pt x="522644" y="383582"/>
                  </a:lnTo>
                  <a:lnTo>
                    <a:pt x="522876" y="383477"/>
                  </a:lnTo>
                  <a:lnTo>
                    <a:pt x="523108" y="383302"/>
                  </a:lnTo>
                  <a:lnTo>
                    <a:pt x="523472" y="383021"/>
                  </a:lnTo>
                  <a:lnTo>
                    <a:pt x="523990" y="382683"/>
                  </a:lnTo>
                  <a:lnTo>
                    <a:pt x="524476" y="382312"/>
                  </a:lnTo>
                  <a:lnTo>
                    <a:pt x="524840" y="381995"/>
                  </a:lnTo>
                  <a:lnTo>
                    <a:pt x="525160" y="381637"/>
                  </a:lnTo>
                  <a:lnTo>
                    <a:pt x="525546" y="381306"/>
                  </a:lnTo>
                  <a:lnTo>
                    <a:pt x="526153" y="380867"/>
                  </a:lnTo>
                  <a:lnTo>
                    <a:pt x="526528" y="380753"/>
                  </a:lnTo>
                  <a:lnTo>
                    <a:pt x="526925" y="380535"/>
                  </a:lnTo>
                  <a:lnTo>
                    <a:pt x="527146" y="380402"/>
                  </a:lnTo>
                  <a:lnTo>
                    <a:pt x="527256" y="380232"/>
                  </a:lnTo>
                  <a:lnTo>
                    <a:pt x="527333" y="379904"/>
                  </a:lnTo>
                  <a:lnTo>
                    <a:pt x="527422" y="379658"/>
                  </a:lnTo>
                  <a:lnTo>
                    <a:pt x="527510" y="379496"/>
                  </a:lnTo>
                  <a:lnTo>
                    <a:pt x="527709" y="379293"/>
                  </a:lnTo>
                  <a:lnTo>
                    <a:pt x="527951" y="378991"/>
                  </a:lnTo>
                  <a:lnTo>
                    <a:pt x="528029" y="378863"/>
                  </a:lnTo>
                  <a:lnTo>
                    <a:pt x="528095" y="378756"/>
                  </a:lnTo>
                  <a:lnTo>
                    <a:pt x="528271" y="378544"/>
                  </a:lnTo>
                  <a:lnTo>
                    <a:pt x="528426" y="378385"/>
                  </a:lnTo>
                  <a:lnTo>
                    <a:pt x="528525" y="378256"/>
                  </a:lnTo>
                  <a:lnTo>
                    <a:pt x="528580" y="378170"/>
                  </a:lnTo>
                  <a:lnTo>
                    <a:pt x="528668" y="378041"/>
                  </a:lnTo>
                  <a:lnTo>
                    <a:pt x="528768" y="377962"/>
                  </a:lnTo>
                  <a:lnTo>
                    <a:pt x="529055" y="377835"/>
                  </a:lnTo>
                  <a:lnTo>
                    <a:pt x="529363" y="377766"/>
                  </a:lnTo>
                  <a:lnTo>
                    <a:pt x="529684" y="377784"/>
                  </a:lnTo>
                  <a:lnTo>
                    <a:pt x="529981" y="377791"/>
                  </a:lnTo>
                  <a:lnTo>
                    <a:pt x="530268" y="377873"/>
                  </a:lnTo>
                  <a:lnTo>
                    <a:pt x="530500" y="377955"/>
                  </a:lnTo>
                  <a:lnTo>
                    <a:pt x="530875" y="378050"/>
                  </a:lnTo>
                  <a:lnTo>
                    <a:pt x="531405" y="378051"/>
                  </a:lnTo>
                  <a:lnTo>
                    <a:pt x="531703" y="377941"/>
                  </a:lnTo>
                  <a:lnTo>
                    <a:pt x="531835" y="377898"/>
                  </a:lnTo>
                  <a:lnTo>
                    <a:pt x="531978" y="377866"/>
                  </a:lnTo>
                  <a:lnTo>
                    <a:pt x="532177" y="377879"/>
                  </a:lnTo>
                  <a:lnTo>
                    <a:pt x="532331" y="377873"/>
                  </a:lnTo>
                  <a:lnTo>
                    <a:pt x="532486" y="377830"/>
                  </a:lnTo>
                  <a:lnTo>
                    <a:pt x="532673" y="377730"/>
                  </a:lnTo>
                  <a:lnTo>
                    <a:pt x="532762" y="377676"/>
                  </a:lnTo>
                  <a:lnTo>
                    <a:pt x="532927" y="377569"/>
                  </a:lnTo>
                  <a:lnTo>
                    <a:pt x="533225" y="377324"/>
                  </a:lnTo>
                  <a:lnTo>
                    <a:pt x="533380" y="377176"/>
                  </a:lnTo>
                  <a:lnTo>
                    <a:pt x="533490" y="377104"/>
                  </a:lnTo>
                  <a:lnTo>
                    <a:pt x="533655" y="376999"/>
                  </a:lnTo>
                  <a:lnTo>
                    <a:pt x="533854" y="376913"/>
                  </a:lnTo>
                  <a:lnTo>
                    <a:pt x="533986" y="376862"/>
                  </a:lnTo>
                  <a:lnTo>
                    <a:pt x="534042" y="376826"/>
                  </a:lnTo>
                  <a:lnTo>
                    <a:pt x="534064" y="376819"/>
                  </a:lnTo>
                  <a:lnTo>
                    <a:pt x="534163" y="376744"/>
                  </a:lnTo>
                  <a:lnTo>
                    <a:pt x="534284" y="376634"/>
                  </a:lnTo>
                  <a:lnTo>
                    <a:pt x="534406" y="376486"/>
                  </a:lnTo>
                  <a:lnTo>
                    <a:pt x="534450" y="376413"/>
                  </a:lnTo>
                  <a:lnTo>
                    <a:pt x="534472" y="376264"/>
                  </a:lnTo>
                  <a:lnTo>
                    <a:pt x="534494" y="376198"/>
                  </a:lnTo>
                  <a:lnTo>
                    <a:pt x="534505" y="375976"/>
                  </a:lnTo>
                  <a:lnTo>
                    <a:pt x="534494" y="375729"/>
                  </a:lnTo>
                  <a:lnTo>
                    <a:pt x="534516" y="375549"/>
                  </a:lnTo>
                  <a:lnTo>
                    <a:pt x="534527" y="375356"/>
                  </a:lnTo>
                  <a:lnTo>
                    <a:pt x="534615" y="375123"/>
                  </a:lnTo>
                  <a:lnTo>
                    <a:pt x="534902" y="375120"/>
                  </a:lnTo>
                  <a:lnTo>
                    <a:pt x="535046" y="375257"/>
                  </a:lnTo>
                  <a:lnTo>
                    <a:pt x="535189" y="375343"/>
                  </a:lnTo>
                  <a:lnTo>
                    <a:pt x="535343" y="375453"/>
                  </a:lnTo>
                  <a:lnTo>
                    <a:pt x="535509" y="375610"/>
                  </a:lnTo>
                  <a:lnTo>
                    <a:pt x="535730" y="375786"/>
                  </a:lnTo>
                  <a:lnTo>
                    <a:pt x="535774" y="375844"/>
                  </a:lnTo>
                  <a:lnTo>
                    <a:pt x="535895" y="375980"/>
                  </a:lnTo>
                  <a:lnTo>
                    <a:pt x="535939" y="376031"/>
                  </a:lnTo>
                  <a:lnTo>
                    <a:pt x="535972" y="376103"/>
                  </a:lnTo>
                  <a:lnTo>
                    <a:pt x="536072" y="376274"/>
                  </a:lnTo>
                  <a:lnTo>
                    <a:pt x="536149" y="376451"/>
                  </a:lnTo>
                  <a:lnTo>
                    <a:pt x="536270" y="376594"/>
                  </a:lnTo>
                  <a:lnTo>
                    <a:pt x="536546" y="376697"/>
                  </a:lnTo>
                  <a:lnTo>
                    <a:pt x="536855" y="376810"/>
                  </a:lnTo>
                  <a:lnTo>
                    <a:pt x="537043" y="376878"/>
                  </a:lnTo>
                  <a:lnTo>
                    <a:pt x="537197" y="376908"/>
                  </a:lnTo>
                  <a:lnTo>
                    <a:pt x="537473" y="376902"/>
                  </a:lnTo>
                  <a:lnTo>
                    <a:pt x="537693" y="376918"/>
                  </a:lnTo>
                  <a:lnTo>
                    <a:pt x="537958" y="376952"/>
                  </a:lnTo>
                  <a:lnTo>
                    <a:pt x="538179" y="377067"/>
                  </a:lnTo>
                  <a:lnTo>
                    <a:pt x="538609" y="377436"/>
                  </a:lnTo>
                  <a:lnTo>
                    <a:pt x="538962" y="377721"/>
                  </a:lnTo>
                  <a:lnTo>
                    <a:pt x="539227" y="377912"/>
                  </a:lnTo>
                  <a:lnTo>
                    <a:pt x="539437" y="378067"/>
                  </a:lnTo>
                  <a:lnTo>
                    <a:pt x="539657" y="378151"/>
                  </a:lnTo>
                  <a:lnTo>
                    <a:pt x="540055" y="378127"/>
                  </a:lnTo>
                  <a:lnTo>
                    <a:pt x="540242" y="378044"/>
                  </a:lnTo>
                  <a:lnTo>
                    <a:pt x="540529" y="378013"/>
                  </a:lnTo>
                  <a:lnTo>
                    <a:pt x="540783" y="378020"/>
                  </a:lnTo>
                  <a:lnTo>
                    <a:pt x="540981" y="378044"/>
                  </a:lnTo>
                  <a:lnTo>
                    <a:pt x="541191" y="377912"/>
                  </a:lnTo>
                  <a:lnTo>
                    <a:pt x="541423" y="377674"/>
                  </a:lnTo>
                  <a:lnTo>
                    <a:pt x="541632" y="377444"/>
                  </a:lnTo>
                  <a:lnTo>
                    <a:pt x="541820" y="377244"/>
                  </a:lnTo>
                  <a:lnTo>
                    <a:pt x="542040" y="377105"/>
                  </a:lnTo>
                  <a:lnTo>
                    <a:pt x="542250" y="376960"/>
                  </a:lnTo>
                  <a:lnTo>
                    <a:pt x="542471" y="376829"/>
                  </a:lnTo>
                  <a:lnTo>
                    <a:pt x="542702" y="376760"/>
                  </a:lnTo>
                  <a:lnTo>
                    <a:pt x="542912" y="376790"/>
                  </a:lnTo>
                  <a:lnTo>
                    <a:pt x="543033" y="376883"/>
                  </a:lnTo>
                  <a:lnTo>
                    <a:pt x="543243" y="376906"/>
                  </a:lnTo>
                  <a:lnTo>
                    <a:pt x="543574" y="376960"/>
                  </a:lnTo>
                  <a:lnTo>
                    <a:pt x="543817" y="377082"/>
                  </a:lnTo>
                  <a:lnTo>
                    <a:pt x="543971" y="377252"/>
                  </a:lnTo>
                  <a:lnTo>
                    <a:pt x="544093" y="377521"/>
                  </a:lnTo>
                  <a:lnTo>
                    <a:pt x="544170" y="377705"/>
                  </a:lnTo>
                  <a:lnTo>
                    <a:pt x="544203" y="377790"/>
                  </a:lnTo>
                  <a:lnTo>
                    <a:pt x="544357" y="377775"/>
                  </a:lnTo>
                  <a:lnTo>
                    <a:pt x="544633" y="377728"/>
                  </a:lnTo>
                  <a:lnTo>
                    <a:pt x="544942" y="377682"/>
                  </a:lnTo>
                  <a:lnTo>
                    <a:pt x="545284" y="377636"/>
                  </a:lnTo>
                  <a:lnTo>
                    <a:pt x="545593" y="377521"/>
                  </a:lnTo>
                  <a:lnTo>
                    <a:pt x="545825" y="377390"/>
                  </a:lnTo>
                  <a:lnTo>
                    <a:pt x="546134" y="377206"/>
                  </a:lnTo>
                  <a:lnTo>
                    <a:pt x="546399" y="377022"/>
                  </a:lnTo>
                  <a:lnTo>
                    <a:pt x="546487" y="376980"/>
                  </a:lnTo>
                  <a:lnTo>
                    <a:pt x="546597" y="376932"/>
                  </a:lnTo>
                  <a:lnTo>
                    <a:pt x="546608" y="376793"/>
                  </a:lnTo>
                  <a:lnTo>
                    <a:pt x="546586" y="376553"/>
                  </a:lnTo>
                  <a:lnTo>
                    <a:pt x="546586" y="376545"/>
                  </a:lnTo>
                  <a:lnTo>
                    <a:pt x="546597" y="376424"/>
                  </a:lnTo>
                  <a:lnTo>
                    <a:pt x="546619" y="376268"/>
                  </a:lnTo>
                  <a:lnTo>
                    <a:pt x="546741" y="376095"/>
                  </a:lnTo>
                  <a:lnTo>
                    <a:pt x="546851" y="375994"/>
                  </a:lnTo>
                  <a:lnTo>
                    <a:pt x="546950" y="375848"/>
                  </a:lnTo>
                  <a:lnTo>
                    <a:pt x="546972" y="375675"/>
                  </a:lnTo>
                  <a:lnTo>
                    <a:pt x="546994" y="375458"/>
                  </a:lnTo>
                  <a:lnTo>
                    <a:pt x="547038" y="375303"/>
                  </a:lnTo>
                  <a:lnTo>
                    <a:pt x="547193" y="375201"/>
                  </a:lnTo>
                  <a:lnTo>
                    <a:pt x="547336" y="375210"/>
                  </a:lnTo>
                  <a:lnTo>
                    <a:pt x="547447" y="375217"/>
                  </a:lnTo>
                  <a:lnTo>
                    <a:pt x="547789" y="375295"/>
                  </a:lnTo>
                  <a:lnTo>
                    <a:pt x="548087" y="375413"/>
                  </a:lnTo>
                  <a:lnTo>
                    <a:pt x="548385" y="375531"/>
                  </a:lnTo>
                  <a:lnTo>
                    <a:pt x="548660" y="375639"/>
                  </a:lnTo>
                  <a:lnTo>
                    <a:pt x="549422" y="375962"/>
                  </a:lnTo>
                  <a:lnTo>
                    <a:pt x="550028" y="376367"/>
                  </a:lnTo>
                  <a:lnTo>
                    <a:pt x="550856" y="376740"/>
                  </a:lnTo>
                  <a:lnTo>
                    <a:pt x="551661" y="377029"/>
                  </a:lnTo>
                  <a:lnTo>
                    <a:pt x="552169" y="377338"/>
                  </a:lnTo>
                  <a:lnTo>
                    <a:pt x="552367" y="377529"/>
                  </a:lnTo>
                  <a:lnTo>
                    <a:pt x="552643" y="377790"/>
                  </a:lnTo>
                  <a:lnTo>
                    <a:pt x="553051" y="377969"/>
                  </a:lnTo>
                  <a:lnTo>
                    <a:pt x="553570" y="378051"/>
                  </a:lnTo>
                  <a:lnTo>
                    <a:pt x="554111" y="378063"/>
                  </a:lnTo>
                  <a:lnTo>
                    <a:pt x="554320" y="378063"/>
                  </a:lnTo>
                  <a:lnTo>
                    <a:pt x="554806" y="378004"/>
                  </a:lnTo>
                  <a:lnTo>
                    <a:pt x="555214" y="377897"/>
                  </a:lnTo>
                  <a:lnTo>
                    <a:pt x="555578" y="377742"/>
                  </a:lnTo>
                  <a:lnTo>
                    <a:pt x="556064" y="377517"/>
                  </a:lnTo>
                  <a:lnTo>
                    <a:pt x="556692" y="377338"/>
                  </a:lnTo>
                  <a:lnTo>
                    <a:pt x="556935" y="377280"/>
                  </a:lnTo>
                  <a:lnTo>
                    <a:pt x="557189" y="377209"/>
                  </a:lnTo>
                  <a:lnTo>
                    <a:pt x="557465" y="377070"/>
                  </a:lnTo>
                  <a:lnTo>
                    <a:pt x="557796" y="376743"/>
                  </a:lnTo>
                  <a:lnTo>
                    <a:pt x="557906" y="376631"/>
                  </a:lnTo>
                  <a:lnTo>
                    <a:pt x="558281" y="375792"/>
                  </a:lnTo>
                  <a:lnTo>
                    <a:pt x="558612" y="375063"/>
                  </a:lnTo>
                  <a:lnTo>
                    <a:pt x="558800" y="374634"/>
                  </a:lnTo>
                  <a:lnTo>
                    <a:pt x="558866" y="374524"/>
                  </a:lnTo>
                  <a:lnTo>
                    <a:pt x="559031" y="374364"/>
                  </a:lnTo>
                  <a:lnTo>
                    <a:pt x="559373" y="374185"/>
                  </a:lnTo>
                  <a:lnTo>
                    <a:pt x="559727" y="374075"/>
                  </a:lnTo>
                  <a:lnTo>
                    <a:pt x="560013" y="374056"/>
                  </a:lnTo>
                  <a:lnTo>
                    <a:pt x="560223" y="374105"/>
                  </a:lnTo>
                  <a:lnTo>
                    <a:pt x="560455" y="374226"/>
                  </a:lnTo>
                  <a:lnTo>
                    <a:pt x="560587" y="374437"/>
                  </a:lnTo>
                  <a:lnTo>
                    <a:pt x="560620" y="374690"/>
                  </a:lnTo>
                  <a:lnTo>
                    <a:pt x="560664" y="374857"/>
                  </a:lnTo>
                  <a:lnTo>
                    <a:pt x="560775" y="375007"/>
                  </a:lnTo>
                  <a:lnTo>
                    <a:pt x="560929" y="375141"/>
                  </a:lnTo>
                  <a:lnTo>
                    <a:pt x="561117" y="375196"/>
                  </a:lnTo>
                  <a:lnTo>
                    <a:pt x="561337" y="375180"/>
                  </a:lnTo>
                  <a:lnTo>
                    <a:pt x="561503" y="375235"/>
                  </a:lnTo>
                  <a:lnTo>
                    <a:pt x="561591" y="375269"/>
                  </a:lnTo>
                  <a:lnTo>
                    <a:pt x="561646" y="375346"/>
                  </a:lnTo>
                  <a:lnTo>
                    <a:pt x="561690" y="375492"/>
                  </a:lnTo>
                  <a:lnTo>
                    <a:pt x="561701" y="375502"/>
                  </a:lnTo>
                  <a:lnTo>
                    <a:pt x="561757" y="375557"/>
                  </a:lnTo>
                  <a:lnTo>
                    <a:pt x="561845" y="375583"/>
                  </a:lnTo>
                  <a:lnTo>
                    <a:pt x="561988" y="375597"/>
                  </a:lnTo>
                  <a:lnTo>
                    <a:pt x="562628" y="375627"/>
                  </a:lnTo>
                  <a:lnTo>
                    <a:pt x="563003" y="375627"/>
                  </a:lnTo>
                  <a:lnTo>
                    <a:pt x="563555" y="375599"/>
                  </a:lnTo>
                  <a:lnTo>
                    <a:pt x="564349" y="375599"/>
                  </a:lnTo>
                  <a:lnTo>
                    <a:pt x="564769" y="375549"/>
                  </a:lnTo>
                  <a:lnTo>
                    <a:pt x="565122" y="375481"/>
                  </a:lnTo>
                  <a:lnTo>
                    <a:pt x="565331" y="375418"/>
                  </a:lnTo>
                  <a:lnTo>
                    <a:pt x="565442" y="375304"/>
                  </a:lnTo>
                  <a:lnTo>
                    <a:pt x="565585" y="375161"/>
                  </a:lnTo>
                  <a:lnTo>
                    <a:pt x="565695" y="375050"/>
                  </a:lnTo>
                  <a:lnTo>
                    <a:pt x="565850" y="374922"/>
                  </a:lnTo>
                  <a:lnTo>
                    <a:pt x="565960" y="374857"/>
                  </a:lnTo>
                  <a:lnTo>
                    <a:pt x="566567" y="374422"/>
                  </a:lnTo>
                  <a:lnTo>
                    <a:pt x="566810" y="374275"/>
                  </a:lnTo>
                  <a:lnTo>
                    <a:pt x="567052" y="374120"/>
                  </a:lnTo>
                  <a:lnTo>
                    <a:pt x="567284" y="373943"/>
                  </a:lnTo>
                  <a:lnTo>
                    <a:pt x="567428" y="373852"/>
                  </a:lnTo>
                  <a:lnTo>
                    <a:pt x="567560" y="373711"/>
                  </a:lnTo>
                  <a:lnTo>
                    <a:pt x="567648" y="373624"/>
                  </a:lnTo>
                  <a:lnTo>
                    <a:pt x="567770" y="373581"/>
                  </a:lnTo>
                  <a:lnTo>
                    <a:pt x="568112" y="373523"/>
                  </a:lnTo>
                  <a:lnTo>
                    <a:pt x="568553" y="373498"/>
                  </a:lnTo>
                  <a:lnTo>
                    <a:pt x="569071" y="373507"/>
                  </a:lnTo>
                  <a:lnTo>
                    <a:pt x="569458" y="373514"/>
                  </a:lnTo>
                  <a:lnTo>
                    <a:pt x="569733" y="373490"/>
                  </a:lnTo>
                  <a:lnTo>
                    <a:pt x="569866" y="373465"/>
                  </a:lnTo>
                  <a:lnTo>
                    <a:pt x="569987" y="373397"/>
                  </a:lnTo>
                  <a:lnTo>
                    <a:pt x="570142" y="373252"/>
                  </a:lnTo>
                  <a:lnTo>
                    <a:pt x="570307" y="373074"/>
                  </a:lnTo>
                  <a:lnTo>
                    <a:pt x="570329" y="373067"/>
                  </a:lnTo>
                  <a:lnTo>
                    <a:pt x="570572" y="372956"/>
                  </a:lnTo>
                  <a:lnTo>
                    <a:pt x="570826" y="372880"/>
                  </a:lnTo>
                  <a:lnTo>
                    <a:pt x="571278" y="372809"/>
                  </a:lnTo>
                  <a:lnTo>
                    <a:pt x="571333" y="372800"/>
                  </a:lnTo>
                  <a:lnTo>
                    <a:pt x="571355" y="372794"/>
                  </a:lnTo>
                  <a:lnTo>
                    <a:pt x="571797" y="372655"/>
                  </a:lnTo>
                  <a:lnTo>
                    <a:pt x="571841" y="372630"/>
                  </a:lnTo>
                  <a:lnTo>
                    <a:pt x="572128" y="372441"/>
                  </a:lnTo>
                  <a:lnTo>
                    <a:pt x="572359" y="372272"/>
                  </a:lnTo>
                  <a:lnTo>
                    <a:pt x="572448" y="372219"/>
                  </a:lnTo>
                  <a:lnTo>
                    <a:pt x="572657" y="372072"/>
                  </a:lnTo>
                  <a:lnTo>
                    <a:pt x="572900" y="371825"/>
                  </a:lnTo>
                  <a:lnTo>
                    <a:pt x="573220" y="371638"/>
                  </a:lnTo>
                  <a:lnTo>
                    <a:pt x="573617" y="371480"/>
                  </a:lnTo>
                  <a:lnTo>
                    <a:pt x="574224" y="371314"/>
                  </a:lnTo>
                  <a:lnTo>
                    <a:pt x="575239" y="371256"/>
                  </a:lnTo>
                  <a:lnTo>
                    <a:pt x="575813" y="371245"/>
                  </a:lnTo>
                  <a:lnTo>
                    <a:pt x="576155" y="371327"/>
                  </a:lnTo>
                  <a:lnTo>
                    <a:pt x="576519" y="371471"/>
                  </a:lnTo>
                  <a:lnTo>
                    <a:pt x="576773" y="371617"/>
                  </a:lnTo>
                  <a:lnTo>
                    <a:pt x="576927" y="371734"/>
                  </a:lnTo>
                  <a:lnTo>
                    <a:pt x="577026" y="371799"/>
                  </a:lnTo>
                  <a:lnTo>
                    <a:pt x="577115" y="371803"/>
                  </a:lnTo>
                  <a:lnTo>
                    <a:pt x="577170" y="371657"/>
                  </a:lnTo>
                  <a:lnTo>
                    <a:pt x="577302" y="371412"/>
                  </a:lnTo>
                  <a:lnTo>
                    <a:pt x="577479" y="371083"/>
                  </a:lnTo>
                  <a:lnTo>
                    <a:pt x="577523" y="371005"/>
                  </a:lnTo>
                  <a:lnTo>
                    <a:pt x="577699" y="370725"/>
                  </a:lnTo>
                  <a:lnTo>
                    <a:pt x="578108" y="369935"/>
                  </a:lnTo>
                  <a:lnTo>
                    <a:pt x="578240" y="369620"/>
                  </a:lnTo>
                  <a:lnTo>
                    <a:pt x="578350" y="369306"/>
                  </a:lnTo>
                  <a:lnTo>
                    <a:pt x="578472" y="369128"/>
                  </a:lnTo>
                  <a:lnTo>
                    <a:pt x="578714" y="368872"/>
                  </a:lnTo>
                  <a:lnTo>
                    <a:pt x="578781" y="368646"/>
                  </a:lnTo>
                  <a:lnTo>
                    <a:pt x="578880" y="368439"/>
                  </a:lnTo>
                  <a:lnTo>
                    <a:pt x="578979" y="368193"/>
                  </a:lnTo>
                  <a:lnTo>
                    <a:pt x="579123" y="367997"/>
                  </a:lnTo>
                  <a:lnTo>
                    <a:pt x="579244" y="367829"/>
                  </a:lnTo>
                  <a:lnTo>
                    <a:pt x="579310" y="367584"/>
                  </a:lnTo>
                  <a:lnTo>
                    <a:pt x="579376" y="367268"/>
                  </a:lnTo>
                  <a:lnTo>
                    <a:pt x="579454" y="366993"/>
                  </a:lnTo>
                  <a:lnTo>
                    <a:pt x="579520" y="366767"/>
                  </a:lnTo>
                  <a:lnTo>
                    <a:pt x="579641" y="366658"/>
                  </a:lnTo>
                  <a:lnTo>
                    <a:pt x="579983" y="366559"/>
                  </a:lnTo>
                  <a:lnTo>
                    <a:pt x="580601" y="366644"/>
                  </a:lnTo>
                  <a:lnTo>
                    <a:pt x="581075" y="366733"/>
                  </a:lnTo>
                  <a:lnTo>
                    <a:pt x="581075" y="366733"/>
                  </a:lnTo>
                  <a:lnTo>
                    <a:pt x="581395" y="366977"/>
                  </a:lnTo>
                  <a:lnTo>
                    <a:pt x="581649" y="367172"/>
                  </a:lnTo>
                  <a:lnTo>
                    <a:pt x="581903" y="367537"/>
                  </a:lnTo>
                  <a:lnTo>
                    <a:pt x="582091" y="367829"/>
                  </a:lnTo>
                  <a:lnTo>
                    <a:pt x="582201" y="368467"/>
                  </a:lnTo>
                  <a:lnTo>
                    <a:pt x="582245" y="368794"/>
                  </a:lnTo>
                  <a:lnTo>
                    <a:pt x="582267" y="368917"/>
                  </a:lnTo>
                  <a:lnTo>
                    <a:pt x="582322" y="369200"/>
                  </a:lnTo>
                  <a:lnTo>
                    <a:pt x="582444" y="369335"/>
                  </a:lnTo>
                  <a:lnTo>
                    <a:pt x="582598" y="369407"/>
                  </a:lnTo>
                  <a:lnTo>
                    <a:pt x="582896" y="369483"/>
                  </a:lnTo>
                  <a:lnTo>
                    <a:pt x="583161" y="369558"/>
                  </a:lnTo>
                  <a:lnTo>
                    <a:pt x="583414" y="369649"/>
                  </a:lnTo>
                  <a:lnTo>
                    <a:pt x="583646" y="369726"/>
                  </a:lnTo>
                  <a:lnTo>
                    <a:pt x="583734" y="369742"/>
                  </a:lnTo>
                  <a:lnTo>
                    <a:pt x="583767" y="369750"/>
                  </a:lnTo>
                  <a:lnTo>
                    <a:pt x="583933" y="369577"/>
                  </a:lnTo>
                  <a:lnTo>
                    <a:pt x="584396" y="368648"/>
                  </a:lnTo>
                  <a:lnTo>
                    <a:pt x="584749" y="368091"/>
                  </a:lnTo>
                  <a:lnTo>
                    <a:pt x="585003" y="367778"/>
                  </a:lnTo>
                  <a:lnTo>
                    <a:pt x="585312" y="367492"/>
                  </a:lnTo>
                  <a:lnTo>
                    <a:pt x="585731" y="367152"/>
                  </a:lnTo>
                  <a:lnTo>
                    <a:pt x="586228" y="366800"/>
                  </a:lnTo>
                  <a:lnTo>
                    <a:pt x="586669" y="366432"/>
                  </a:lnTo>
                  <a:lnTo>
                    <a:pt x="587133" y="366052"/>
                  </a:lnTo>
                  <a:lnTo>
                    <a:pt x="587453" y="365769"/>
                  </a:lnTo>
                  <a:lnTo>
                    <a:pt x="587773" y="365473"/>
                  </a:lnTo>
                  <a:lnTo>
                    <a:pt x="588048" y="365290"/>
                  </a:lnTo>
                  <a:lnTo>
                    <a:pt x="588324" y="365147"/>
                  </a:lnTo>
                  <a:lnTo>
                    <a:pt x="588512" y="364974"/>
                  </a:lnTo>
                  <a:lnTo>
                    <a:pt x="588578" y="364856"/>
                  </a:lnTo>
                  <a:lnTo>
                    <a:pt x="588622" y="364760"/>
                  </a:lnTo>
                  <a:lnTo>
                    <a:pt x="588644" y="364657"/>
                  </a:lnTo>
                  <a:lnTo>
                    <a:pt x="588655" y="364568"/>
                  </a:lnTo>
                  <a:lnTo>
                    <a:pt x="588699" y="364479"/>
                  </a:lnTo>
                  <a:lnTo>
                    <a:pt x="588799" y="364338"/>
                  </a:lnTo>
                  <a:lnTo>
                    <a:pt x="588898" y="364238"/>
                  </a:lnTo>
                  <a:lnTo>
                    <a:pt x="588975" y="364160"/>
                  </a:lnTo>
                  <a:lnTo>
                    <a:pt x="589041" y="364115"/>
                  </a:lnTo>
                  <a:lnTo>
                    <a:pt x="589063" y="364105"/>
                  </a:lnTo>
                  <a:lnTo>
                    <a:pt x="589063" y="364097"/>
                  </a:lnTo>
                  <a:lnTo>
                    <a:pt x="589152" y="363998"/>
                  </a:lnTo>
                  <a:lnTo>
                    <a:pt x="589152" y="363988"/>
                  </a:lnTo>
                  <a:lnTo>
                    <a:pt x="589174" y="363926"/>
                  </a:lnTo>
                  <a:lnTo>
                    <a:pt x="589229" y="363863"/>
                  </a:lnTo>
                  <a:lnTo>
                    <a:pt x="589328" y="363804"/>
                  </a:lnTo>
                  <a:lnTo>
                    <a:pt x="589582" y="363673"/>
                  </a:lnTo>
                  <a:lnTo>
                    <a:pt x="589781" y="363575"/>
                  </a:lnTo>
                  <a:lnTo>
                    <a:pt x="589946" y="363497"/>
                  </a:lnTo>
                  <a:lnTo>
                    <a:pt x="590067" y="363459"/>
                  </a:lnTo>
                  <a:lnTo>
                    <a:pt x="590200" y="363416"/>
                  </a:lnTo>
                  <a:lnTo>
                    <a:pt x="590365" y="363380"/>
                  </a:lnTo>
                  <a:lnTo>
                    <a:pt x="590751" y="363299"/>
                  </a:lnTo>
                  <a:lnTo>
                    <a:pt x="591171" y="363166"/>
                  </a:lnTo>
                  <a:lnTo>
                    <a:pt x="591722" y="362941"/>
                  </a:lnTo>
                  <a:lnTo>
                    <a:pt x="592053" y="362814"/>
                  </a:lnTo>
                  <a:lnTo>
                    <a:pt x="592406" y="362659"/>
                  </a:lnTo>
                  <a:lnTo>
                    <a:pt x="592892" y="362519"/>
                  </a:lnTo>
                  <a:lnTo>
                    <a:pt x="593179" y="362386"/>
                  </a:lnTo>
                  <a:lnTo>
                    <a:pt x="593366" y="362280"/>
                  </a:lnTo>
                  <a:lnTo>
                    <a:pt x="593421" y="362167"/>
                  </a:lnTo>
                  <a:lnTo>
                    <a:pt x="593421" y="361839"/>
                  </a:lnTo>
                  <a:lnTo>
                    <a:pt x="593421" y="361753"/>
                  </a:lnTo>
                  <a:lnTo>
                    <a:pt x="593421" y="361445"/>
                  </a:lnTo>
                  <a:lnTo>
                    <a:pt x="593477" y="361299"/>
                  </a:lnTo>
                  <a:lnTo>
                    <a:pt x="593841" y="361199"/>
                  </a:lnTo>
                  <a:lnTo>
                    <a:pt x="594150" y="361129"/>
                  </a:lnTo>
                  <a:lnTo>
                    <a:pt x="594326" y="361004"/>
                  </a:lnTo>
                  <a:lnTo>
                    <a:pt x="594602" y="360625"/>
                  </a:lnTo>
                  <a:lnTo>
                    <a:pt x="594867" y="360234"/>
                  </a:lnTo>
                  <a:lnTo>
                    <a:pt x="595132" y="359820"/>
                  </a:lnTo>
                  <a:lnTo>
                    <a:pt x="595463" y="359375"/>
                  </a:lnTo>
                  <a:lnTo>
                    <a:pt x="595749" y="359014"/>
                  </a:lnTo>
                  <a:lnTo>
                    <a:pt x="596069" y="358739"/>
                  </a:lnTo>
                  <a:lnTo>
                    <a:pt x="596544" y="358452"/>
                  </a:lnTo>
                  <a:lnTo>
                    <a:pt x="597062" y="358102"/>
                  </a:lnTo>
                  <a:lnTo>
                    <a:pt x="597448" y="357795"/>
                  </a:lnTo>
                  <a:lnTo>
                    <a:pt x="597901" y="357519"/>
                  </a:lnTo>
                  <a:lnTo>
                    <a:pt x="598166" y="357329"/>
                  </a:lnTo>
                  <a:lnTo>
                    <a:pt x="598452" y="357159"/>
                  </a:lnTo>
                  <a:lnTo>
                    <a:pt x="598596" y="357031"/>
                  </a:lnTo>
                  <a:lnTo>
                    <a:pt x="598806" y="356810"/>
                  </a:lnTo>
                  <a:lnTo>
                    <a:pt x="599004" y="357018"/>
                  </a:lnTo>
                  <a:lnTo>
                    <a:pt x="599368" y="357344"/>
                  </a:lnTo>
                  <a:lnTo>
                    <a:pt x="599379" y="357351"/>
                  </a:lnTo>
                  <a:lnTo>
                    <a:pt x="599688" y="357551"/>
                  </a:lnTo>
                  <a:lnTo>
                    <a:pt x="599975" y="357657"/>
                  </a:lnTo>
                  <a:lnTo>
                    <a:pt x="600328" y="357753"/>
                  </a:lnTo>
                  <a:lnTo>
                    <a:pt x="600692" y="357795"/>
                  </a:lnTo>
                  <a:lnTo>
                    <a:pt x="601134" y="357817"/>
                  </a:lnTo>
                  <a:lnTo>
                    <a:pt x="601498" y="357838"/>
                  </a:lnTo>
                  <a:lnTo>
                    <a:pt x="601961" y="357870"/>
                  </a:lnTo>
                  <a:lnTo>
                    <a:pt x="602303" y="357933"/>
                  </a:lnTo>
                  <a:lnTo>
                    <a:pt x="602645" y="358008"/>
                  </a:lnTo>
                  <a:lnTo>
                    <a:pt x="602910" y="358155"/>
                  </a:lnTo>
                  <a:lnTo>
                    <a:pt x="603164" y="358474"/>
                  </a:lnTo>
                  <a:lnTo>
                    <a:pt x="603351" y="358824"/>
                  </a:lnTo>
                  <a:lnTo>
                    <a:pt x="603561" y="359163"/>
                  </a:lnTo>
                  <a:lnTo>
                    <a:pt x="603649" y="359322"/>
                  </a:lnTo>
                  <a:lnTo>
                    <a:pt x="604035" y="359692"/>
                  </a:lnTo>
                  <a:lnTo>
                    <a:pt x="604322" y="359968"/>
                  </a:lnTo>
                  <a:lnTo>
                    <a:pt x="604708" y="360236"/>
                  </a:lnTo>
                  <a:lnTo>
                    <a:pt x="604885" y="360319"/>
                  </a:lnTo>
                  <a:lnTo>
                    <a:pt x="605050" y="360389"/>
                  </a:lnTo>
                  <a:lnTo>
                    <a:pt x="605183" y="360418"/>
                  </a:lnTo>
                  <a:lnTo>
                    <a:pt x="605260" y="360548"/>
                  </a:lnTo>
                  <a:lnTo>
                    <a:pt x="605249" y="360771"/>
                  </a:lnTo>
                  <a:lnTo>
                    <a:pt x="605216" y="360978"/>
                  </a:lnTo>
                  <a:lnTo>
                    <a:pt x="605326" y="361543"/>
                  </a:lnTo>
                  <a:lnTo>
                    <a:pt x="605425" y="362087"/>
                  </a:lnTo>
                  <a:lnTo>
                    <a:pt x="605503" y="362414"/>
                  </a:lnTo>
                  <a:lnTo>
                    <a:pt x="605492" y="362439"/>
                  </a:lnTo>
                  <a:lnTo>
                    <a:pt x="605458" y="362683"/>
                  </a:lnTo>
                  <a:lnTo>
                    <a:pt x="605458" y="363027"/>
                  </a:lnTo>
                  <a:lnTo>
                    <a:pt x="605436" y="363169"/>
                  </a:lnTo>
                  <a:lnTo>
                    <a:pt x="605425" y="363281"/>
                  </a:lnTo>
                  <a:lnTo>
                    <a:pt x="605469" y="363319"/>
                  </a:lnTo>
                  <a:lnTo>
                    <a:pt x="605635" y="363203"/>
                  </a:lnTo>
                  <a:lnTo>
                    <a:pt x="605811" y="363109"/>
                  </a:lnTo>
                  <a:lnTo>
                    <a:pt x="605977" y="363023"/>
                  </a:lnTo>
                  <a:lnTo>
                    <a:pt x="606407" y="362807"/>
                  </a:lnTo>
                  <a:lnTo>
                    <a:pt x="606451" y="362782"/>
                  </a:lnTo>
                  <a:lnTo>
                    <a:pt x="606738" y="362620"/>
                  </a:lnTo>
                  <a:lnTo>
                    <a:pt x="606937" y="362532"/>
                  </a:lnTo>
                  <a:lnTo>
                    <a:pt x="607709" y="362202"/>
                  </a:lnTo>
                  <a:lnTo>
                    <a:pt x="608592" y="361758"/>
                  </a:lnTo>
                  <a:lnTo>
                    <a:pt x="608813" y="361673"/>
                  </a:lnTo>
                  <a:lnTo>
                    <a:pt x="609110" y="361584"/>
                  </a:lnTo>
                  <a:lnTo>
                    <a:pt x="609132" y="361581"/>
                  </a:lnTo>
                  <a:lnTo>
                    <a:pt x="609474" y="361483"/>
                  </a:lnTo>
                  <a:lnTo>
                    <a:pt x="609794" y="361483"/>
                  </a:lnTo>
                  <a:lnTo>
                    <a:pt x="609993" y="361483"/>
                  </a:lnTo>
                  <a:lnTo>
                    <a:pt x="610368" y="361519"/>
                  </a:lnTo>
                  <a:lnTo>
                    <a:pt x="610688" y="361550"/>
                  </a:lnTo>
                  <a:lnTo>
                    <a:pt x="611107" y="361593"/>
                  </a:lnTo>
                  <a:lnTo>
                    <a:pt x="611295" y="361519"/>
                  </a:lnTo>
                  <a:lnTo>
                    <a:pt x="611372" y="361433"/>
                  </a:lnTo>
                  <a:lnTo>
                    <a:pt x="611482" y="361311"/>
                  </a:lnTo>
                  <a:lnTo>
                    <a:pt x="611659" y="361150"/>
                  </a:lnTo>
                  <a:lnTo>
                    <a:pt x="611869" y="360934"/>
                  </a:lnTo>
                  <a:lnTo>
                    <a:pt x="612122" y="360788"/>
                  </a:lnTo>
                  <a:lnTo>
                    <a:pt x="612431" y="360601"/>
                  </a:lnTo>
                  <a:lnTo>
                    <a:pt x="612608" y="360506"/>
                  </a:lnTo>
                  <a:lnTo>
                    <a:pt x="612840" y="360497"/>
                  </a:lnTo>
                  <a:lnTo>
                    <a:pt x="613082" y="360510"/>
                  </a:lnTo>
                  <a:lnTo>
                    <a:pt x="613215" y="360541"/>
                  </a:lnTo>
                  <a:lnTo>
                    <a:pt x="613402" y="360588"/>
                  </a:lnTo>
                  <a:lnTo>
                    <a:pt x="613689" y="360636"/>
                  </a:lnTo>
                  <a:lnTo>
                    <a:pt x="613954" y="360698"/>
                  </a:lnTo>
                  <a:lnTo>
                    <a:pt x="614153" y="360719"/>
                  </a:lnTo>
                  <a:lnTo>
                    <a:pt x="614318" y="360733"/>
                  </a:lnTo>
                  <a:lnTo>
                    <a:pt x="614450" y="360816"/>
                  </a:lnTo>
                  <a:lnTo>
                    <a:pt x="614649" y="360823"/>
                  </a:lnTo>
                  <a:lnTo>
                    <a:pt x="614660" y="360823"/>
                  </a:lnTo>
                  <a:lnTo>
                    <a:pt x="614859" y="360823"/>
                  </a:lnTo>
                  <a:lnTo>
                    <a:pt x="615068" y="360706"/>
                  </a:lnTo>
                  <a:lnTo>
                    <a:pt x="615256" y="360483"/>
                  </a:lnTo>
                  <a:lnTo>
                    <a:pt x="615410" y="360323"/>
                  </a:lnTo>
                  <a:lnTo>
                    <a:pt x="615664" y="360210"/>
                  </a:lnTo>
                  <a:lnTo>
                    <a:pt x="615951" y="360127"/>
                  </a:lnTo>
                  <a:lnTo>
                    <a:pt x="616039" y="360118"/>
                  </a:lnTo>
                  <a:lnTo>
                    <a:pt x="616116" y="360109"/>
                  </a:lnTo>
                  <a:lnTo>
                    <a:pt x="616293" y="360090"/>
                  </a:lnTo>
                  <a:lnTo>
                    <a:pt x="616646" y="360070"/>
                  </a:lnTo>
                  <a:lnTo>
                    <a:pt x="616789" y="360060"/>
                  </a:lnTo>
                  <a:lnTo>
                    <a:pt x="616988" y="360045"/>
                  </a:lnTo>
                  <a:lnTo>
                    <a:pt x="617021" y="360043"/>
                  </a:lnTo>
                  <a:lnTo>
                    <a:pt x="617209" y="360096"/>
                  </a:lnTo>
                  <a:lnTo>
                    <a:pt x="617396" y="360184"/>
                  </a:lnTo>
                  <a:lnTo>
                    <a:pt x="617562" y="360293"/>
                  </a:lnTo>
                  <a:lnTo>
                    <a:pt x="617760" y="360512"/>
                  </a:lnTo>
                  <a:lnTo>
                    <a:pt x="617926" y="360709"/>
                  </a:lnTo>
                  <a:lnTo>
                    <a:pt x="618146" y="360887"/>
                  </a:lnTo>
                  <a:lnTo>
                    <a:pt x="618345" y="361032"/>
                  </a:lnTo>
                  <a:lnTo>
                    <a:pt x="618544" y="361141"/>
                  </a:lnTo>
                  <a:lnTo>
                    <a:pt x="618687" y="361204"/>
                  </a:lnTo>
                  <a:lnTo>
                    <a:pt x="618819" y="361380"/>
                  </a:lnTo>
                  <a:lnTo>
                    <a:pt x="618941" y="361586"/>
                  </a:lnTo>
                  <a:lnTo>
                    <a:pt x="619537" y="361033"/>
                  </a:lnTo>
                  <a:lnTo>
                    <a:pt x="620353" y="360287"/>
                  </a:lnTo>
                  <a:lnTo>
                    <a:pt x="621015" y="359439"/>
                  </a:lnTo>
                  <a:lnTo>
                    <a:pt x="621501" y="358904"/>
                  </a:lnTo>
                  <a:lnTo>
                    <a:pt x="621887" y="358799"/>
                  </a:lnTo>
                  <a:lnTo>
                    <a:pt x="622295" y="358723"/>
                  </a:lnTo>
                  <a:lnTo>
                    <a:pt x="622824" y="358351"/>
                  </a:lnTo>
                  <a:lnTo>
                    <a:pt x="623244" y="358044"/>
                  </a:lnTo>
                  <a:lnTo>
                    <a:pt x="623564" y="357865"/>
                  </a:lnTo>
                  <a:lnTo>
                    <a:pt x="623961" y="357647"/>
                  </a:lnTo>
                  <a:lnTo>
                    <a:pt x="624237" y="357474"/>
                  </a:lnTo>
                  <a:lnTo>
                    <a:pt x="624424" y="357405"/>
                  </a:lnTo>
                  <a:lnTo>
                    <a:pt x="624568" y="357347"/>
                  </a:lnTo>
                  <a:lnTo>
                    <a:pt x="624700" y="357292"/>
                  </a:lnTo>
                  <a:lnTo>
                    <a:pt x="624711" y="357171"/>
                  </a:lnTo>
                  <a:lnTo>
                    <a:pt x="624612" y="356926"/>
                  </a:lnTo>
                  <a:lnTo>
                    <a:pt x="624457" y="356592"/>
                  </a:lnTo>
                  <a:lnTo>
                    <a:pt x="624391" y="356380"/>
                  </a:lnTo>
                  <a:lnTo>
                    <a:pt x="624281" y="356147"/>
                  </a:lnTo>
                  <a:lnTo>
                    <a:pt x="624226" y="355773"/>
                  </a:lnTo>
                  <a:lnTo>
                    <a:pt x="624182" y="355451"/>
                  </a:lnTo>
                  <a:lnTo>
                    <a:pt x="624071" y="355145"/>
                  </a:lnTo>
                  <a:lnTo>
                    <a:pt x="623895" y="354912"/>
                  </a:lnTo>
                  <a:lnTo>
                    <a:pt x="623575" y="354796"/>
                  </a:lnTo>
                  <a:lnTo>
                    <a:pt x="623244" y="354737"/>
                  </a:lnTo>
                  <a:lnTo>
                    <a:pt x="622880" y="354703"/>
                  </a:lnTo>
                  <a:lnTo>
                    <a:pt x="622747" y="354694"/>
                  </a:lnTo>
                  <a:lnTo>
                    <a:pt x="622648" y="354683"/>
                  </a:lnTo>
                  <a:lnTo>
                    <a:pt x="622549" y="354683"/>
                  </a:lnTo>
                  <a:lnTo>
                    <a:pt x="622493" y="354676"/>
                  </a:lnTo>
                  <a:lnTo>
                    <a:pt x="622107" y="354272"/>
                  </a:lnTo>
                  <a:lnTo>
                    <a:pt x="621843" y="353851"/>
                  </a:lnTo>
                  <a:lnTo>
                    <a:pt x="621644" y="353530"/>
                  </a:lnTo>
                  <a:lnTo>
                    <a:pt x="621622" y="353470"/>
                  </a:lnTo>
                  <a:lnTo>
                    <a:pt x="621291" y="352658"/>
                  </a:lnTo>
                  <a:lnTo>
                    <a:pt x="621192" y="352452"/>
                  </a:lnTo>
                  <a:lnTo>
                    <a:pt x="620905" y="351827"/>
                  </a:lnTo>
                  <a:lnTo>
                    <a:pt x="620883" y="351576"/>
                  </a:lnTo>
                  <a:lnTo>
                    <a:pt x="620861" y="351419"/>
                  </a:lnTo>
                  <a:lnTo>
                    <a:pt x="620618" y="350717"/>
                  </a:lnTo>
                  <a:lnTo>
                    <a:pt x="620651" y="350465"/>
                  </a:lnTo>
                  <a:lnTo>
                    <a:pt x="620916" y="350326"/>
                  </a:lnTo>
                  <a:lnTo>
                    <a:pt x="621291" y="350254"/>
                  </a:lnTo>
                  <a:lnTo>
                    <a:pt x="621776" y="350413"/>
                  </a:lnTo>
                  <a:lnTo>
                    <a:pt x="622052" y="350413"/>
                  </a:lnTo>
                  <a:lnTo>
                    <a:pt x="622405" y="350412"/>
                  </a:lnTo>
                  <a:lnTo>
                    <a:pt x="622714" y="350358"/>
                  </a:lnTo>
                  <a:lnTo>
                    <a:pt x="622990" y="350274"/>
                  </a:lnTo>
                  <a:lnTo>
                    <a:pt x="623034" y="350257"/>
                  </a:lnTo>
                  <a:lnTo>
                    <a:pt x="623442" y="350090"/>
                  </a:lnTo>
                  <a:lnTo>
                    <a:pt x="623928" y="349934"/>
                  </a:lnTo>
                  <a:lnTo>
                    <a:pt x="624159" y="349842"/>
                  </a:lnTo>
                  <a:lnTo>
                    <a:pt x="624281" y="349779"/>
                  </a:lnTo>
                  <a:lnTo>
                    <a:pt x="624391" y="349717"/>
                  </a:lnTo>
                  <a:lnTo>
                    <a:pt x="624457" y="349706"/>
                  </a:lnTo>
                  <a:lnTo>
                    <a:pt x="624645" y="349673"/>
                  </a:lnTo>
                  <a:lnTo>
                    <a:pt x="624788" y="349629"/>
                  </a:lnTo>
                  <a:lnTo>
                    <a:pt x="624866" y="349601"/>
                  </a:lnTo>
                  <a:lnTo>
                    <a:pt x="625097" y="349444"/>
                  </a:lnTo>
                  <a:lnTo>
                    <a:pt x="625439" y="349189"/>
                  </a:lnTo>
                  <a:lnTo>
                    <a:pt x="625825" y="348945"/>
                  </a:lnTo>
                  <a:lnTo>
                    <a:pt x="626322" y="348615"/>
                  </a:lnTo>
                  <a:lnTo>
                    <a:pt x="626719" y="348359"/>
                  </a:lnTo>
                  <a:lnTo>
                    <a:pt x="627083" y="348206"/>
                  </a:lnTo>
                  <a:lnTo>
                    <a:pt x="627602" y="347985"/>
                  </a:lnTo>
                  <a:lnTo>
                    <a:pt x="628120" y="347674"/>
                  </a:lnTo>
                  <a:lnTo>
                    <a:pt x="628506" y="347399"/>
                  </a:lnTo>
                  <a:lnTo>
                    <a:pt x="628793" y="347148"/>
                  </a:lnTo>
                  <a:lnTo>
                    <a:pt x="629246" y="346635"/>
                  </a:lnTo>
                  <a:lnTo>
                    <a:pt x="629367" y="346473"/>
                  </a:lnTo>
                  <a:lnTo>
                    <a:pt x="629477" y="346302"/>
                  </a:lnTo>
                  <a:lnTo>
                    <a:pt x="629533" y="346179"/>
                  </a:lnTo>
                  <a:lnTo>
                    <a:pt x="629566" y="346004"/>
                  </a:lnTo>
                  <a:lnTo>
                    <a:pt x="629599" y="345689"/>
                  </a:lnTo>
                  <a:lnTo>
                    <a:pt x="629654" y="345499"/>
                  </a:lnTo>
                  <a:lnTo>
                    <a:pt x="629742" y="345297"/>
                  </a:lnTo>
                  <a:lnTo>
                    <a:pt x="629886" y="344997"/>
                  </a:lnTo>
                  <a:lnTo>
                    <a:pt x="629985" y="344856"/>
                  </a:lnTo>
                  <a:lnTo>
                    <a:pt x="630018" y="344800"/>
                  </a:lnTo>
                  <a:lnTo>
                    <a:pt x="630062" y="344728"/>
                  </a:lnTo>
                  <a:lnTo>
                    <a:pt x="630095" y="344669"/>
                  </a:lnTo>
                  <a:lnTo>
                    <a:pt x="630095" y="344657"/>
                  </a:lnTo>
                  <a:lnTo>
                    <a:pt x="630503" y="344394"/>
                  </a:lnTo>
                  <a:lnTo>
                    <a:pt x="630901" y="344148"/>
                  </a:lnTo>
                  <a:lnTo>
                    <a:pt x="631143" y="344005"/>
                  </a:lnTo>
                  <a:lnTo>
                    <a:pt x="631309" y="343912"/>
                  </a:lnTo>
                  <a:lnTo>
                    <a:pt x="631507" y="343843"/>
                  </a:lnTo>
                  <a:lnTo>
                    <a:pt x="631905" y="343619"/>
                  </a:lnTo>
                  <a:lnTo>
                    <a:pt x="632147" y="343529"/>
                  </a:lnTo>
                  <a:lnTo>
                    <a:pt x="632489" y="343341"/>
                  </a:lnTo>
                  <a:lnTo>
                    <a:pt x="632942" y="343055"/>
                  </a:lnTo>
                  <a:lnTo>
                    <a:pt x="633140" y="342883"/>
                  </a:lnTo>
                  <a:lnTo>
                    <a:pt x="633416" y="342659"/>
                  </a:lnTo>
                  <a:lnTo>
                    <a:pt x="633747" y="342380"/>
                  </a:lnTo>
                  <a:lnTo>
                    <a:pt x="633990" y="342133"/>
                  </a:lnTo>
                  <a:lnTo>
                    <a:pt x="634376" y="341875"/>
                  </a:lnTo>
                  <a:lnTo>
                    <a:pt x="634608" y="341663"/>
                  </a:lnTo>
                  <a:lnTo>
                    <a:pt x="634895" y="341428"/>
                  </a:lnTo>
                  <a:lnTo>
                    <a:pt x="635170" y="341345"/>
                  </a:lnTo>
                  <a:lnTo>
                    <a:pt x="635325" y="341305"/>
                  </a:lnTo>
                  <a:lnTo>
                    <a:pt x="635435" y="341307"/>
                  </a:lnTo>
                  <a:lnTo>
                    <a:pt x="635501" y="341308"/>
                  </a:lnTo>
                  <a:lnTo>
                    <a:pt x="635612" y="341321"/>
                  </a:lnTo>
                  <a:lnTo>
                    <a:pt x="635722" y="341324"/>
                  </a:lnTo>
                  <a:lnTo>
                    <a:pt x="635788" y="341299"/>
                  </a:lnTo>
                  <a:lnTo>
                    <a:pt x="635821" y="341259"/>
                  </a:lnTo>
                  <a:lnTo>
                    <a:pt x="635799" y="341196"/>
                  </a:lnTo>
                  <a:lnTo>
                    <a:pt x="635711" y="341103"/>
                  </a:lnTo>
                  <a:lnTo>
                    <a:pt x="635590" y="341018"/>
                  </a:lnTo>
                  <a:lnTo>
                    <a:pt x="635424" y="340883"/>
                  </a:lnTo>
                  <a:lnTo>
                    <a:pt x="635226" y="340679"/>
                  </a:lnTo>
                  <a:lnTo>
                    <a:pt x="634972" y="340445"/>
                  </a:lnTo>
                  <a:lnTo>
                    <a:pt x="634718" y="339931"/>
                  </a:lnTo>
                  <a:lnTo>
                    <a:pt x="634586" y="339545"/>
                  </a:lnTo>
                  <a:lnTo>
                    <a:pt x="634619" y="339357"/>
                  </a:lnTo>
                  <a:lnTo>
                    <a:pt x="634762" y="339130"/>
                  </a:lnTo>
                  <a:lnTo>
                    <a:pt x="634983" y="338888"/>
                  </a:lnTo>
                  <a:lnTo>
                    <a:pt x="635457" y="338600"/>
                  </a:lnTo>
                  <a:lnTo>
                    <a:pt x="635965" y="338283"/>
                  </a:lnTo>
                  <a:lnTo>
                    <a:pt x="636307" y="338010"/>
                  </a:lnTo>
                  <a:lnTo>
                    <a:pt x="636715" y="337708"/>
                  </a:lnTo>
                  <a:lnTo>
                    <a:pt x="636969" y="337518"/>
                  </a:lnTo>
                  <a:lnTo>
                    <a:pt x="637212" y="337245"/>
                  </a:lnTo>
                  <a:lnTo>
                    <a:pt x="637377" y="336950"/>
                  </a:lnTo>
                  <a:lnTo>
                    <a:pt x="637587" y="336499"/>
                  </a:lnTo>
                  <a:lnTo>
                    <a:pt x="637785" y="336079"/>
                  </a:lnTo>
                  <a:lnTo>
                    <a:pt x="637918" y="335608"/>
                  </a:lnTo>
                  <a:lnTo>
                    <a:pt x="637862" y="335159"/>
                  </a:lnTo>
                  <a:lnTo>
                    <a:pt x="637840" y="335057"/>
                  </a:lnTo>
                  <a:lnTo>
                    <a:pt x="637609" y="334810"/>
                  </a:lnTo>
                  <a:lnTo>
                    <a:pt x="637543" y="334748"/>
                  </a:lnTo>
                  <a:lnTo>
                    <a:pt x="637443" y="334594"/>
                  </a:lnTo>
                  <a:lnTo>
                    <a:pt x="637509" y="334136"/>
                  </a:lnTo>
                  <a:lnTo>
                    <a:pt x="637532" y="334049"/>
                  </a:lnTo>
                  <a:lnTo>
                    <a:pt x="637532" y="334041"/>
                  </a:lnTo>
                  <a:lnTo>
                    <a:pt x="637675" y="333777"/>
                  </a:lnTo>
                  <a:lnTo>
                    <a:pt x="637774" y="333659"/>
                  </a:lnTo>
                  <a:lnTo>
                    <a:pt x="637388" y="333436"/>
                  </a:lnTo>
                  <a:lnTo>
                    <a:pt x="637079" y="333214"/>
                  </a:lnTo>
                  <a:lnTo>
                    <a:pt x="637046" y="333190"/>
                  </a:lnTo>
                  <a:lnTo>
                    <a:pt x="636925" y="333093"/>
                  </a:lnTo>
                  <a:lnTo>
                    <a:pt x="636770" y="332968"/>
                  </a:lnTo>
                  <a:lnTo>
                    <a:pt x="636472" y="332731"/>
                  </a:lnTo>
                  <a:lnTo>
                    <a:pt x="636097" y="332500"/>
                  </a:lnTo>
                  <a:lnTo>
                    <a:pt x="636075" y="332485"/>
                  </a:lnTo>
                  <a:lnTo>
                    <a:pt x="635601" y="332166"/>
                  </a:lnTo>
                  <a:lnTo>
                    <a:pt x="635182" y="331995"/>
                  </a:lnTo>
                  <a:lnTo>
                    <a:pt x="634795" y="331849"/>
                  </a:lnTo>
                  <a:lnTo>
                    <a:pt x="634553" y="331763"/>
                  </a:lnTo>
                  <a:lnTo>
                    <a:pt x="634078" y="331652"/>
                  </a:lnTo>
                  <a:lnTo>
                    <a:pt x="633858" y="331549"/>
                  </a:lnTo>
                  <a:lnTo>
                    <a:pt x="633714" y="331343"/>
                  </a:lnTo>
                  <a:lnTo>
                    <a:pt x="633615" y="331079"/>
                  </a:lnTo>
                  <a:lnTo>
                    <a:pt x="633229" y="330026"/>
                  </a:lnTo>
                  <a:lnTo>
                    <a:pt x="632831" y="329107"/>
                  </a:lnTo>
                  <a:lnTo>
                    <a:pt x="632710" y="328931"/>
                  </a:lnTo>
                  <a:lnTo>
                    <a:pt x="632390" y="328502"/>
                  </a:lnTo>
                  <a:lnTo>
                    <a:pt x="632147" y="328198"/>
                  </a:lnTo>
                  <a:lnTo>
                    <a:pt x="631960" y="327972"/>
                  </a:lnTo>
                  <a:lnTo>
                    <a:pt x="631905" y="327900"/>
                  </a:lnTo>
                  <a:lnTo>
                    <a:pt x="631728" y="327647"/>
                  </a:lnTo>
                  <a:lnTo>
                    <a:pt x="631662" y="327489"/>
                  </a:lnTo>
                  <a:lnTo>
                    <a:pt x="631640" y="327216"/>
                  </a:lnTo>
                  <a:lnTo>
                    <a:pt x="631640" y="326880"/>
                  </a:lnTo>
                  <a:lnTo>
                    <a:pt x="631640" y="326665"/>
                  </a:lnTo>
                  <a:lnTo>
                    <a:pt x="631618" y="326450"/>
                  </a:lnTo>
                  <a:lnTo>
                    <a:pt x="631607" y="326291"/>
                  </a:lnTo>
                  <a:lnTo>
                    <a:pt x="631684" y="326195"/>
                  </a:lnTo>
                  <a:lnTo>
                    <a:pt x="631739" y="326075"/>
                  </a:lnTo>
                  <a:lnTo>
                    <a:pt x="631739" y="326049"/>
                  </a:lnTo>
                  <a:lnTo>
                    <a:pt x="631794" y="325889"/>
                  </a:lnTo>
                  <a:lnTo>
                    <a:pt x="631805" y="325836"/>
                  </a:lnTo>
                  <a:lnTo>
                    <a:pt x="631827" y="325755"/>
                  </a:lnTo>
                  <a:lnTo>
                    <a:pt x="631861" y="325599"/>
                  </a:lnTo>
                  <a:lnTo>
                    <a:pt x="631883" y="325432"/>
                  </a:lnTo>
                  <a:lnTo>
                    <a:pt x="631894" y="325073"/>
                  </a:lnTo>
                  <a:lnTo>
                    <a:pt x="631872" y="324814"/>
                  </a:lnTo>
                  <a:lnTo>
                    <a:pt x="631872" y="324636"/>
                  </a:lnTo>
                  <a:lnTo>
                    <a:pt x="631872" y="324504"/>
                  </a:lnTo>
                  <a:lnTo>
                    <a:pt x="631750" y="324421"/>
                  </a:lnTo>
                  <a:lnTo>
                    <a:pt x="631552" y="324355"/>
                  </a:lnTo>
                  <a:lnTo>
                    <a:pt x="631309" y="324283"/>
                  </a:lnTo>
                  <a:lnTo>
                    <a:pt x="631121" y="324238"/>
                  </a:lnTo>
                  <a:lnTo>
                    <a:pt x="630812" y="324194"/>
                  </a:lnTo>
                  <a:lnTo>
                    <a:pt x="630537" y="324178"/>
                  </a:lnTo>
                  <a:lnTo>
                    <a:pt x="630327" y="324183"/>
                  </a:lnTo>
                  <a:lnTo>
                    <a:pt x="630106" y="324206"/>
                  </a:lnTo>
                  <a:lnTo>
                    <a:pt x="629786" y="324299"/>
                  </a:lnTo>
                  <a:lnTo>
                    <a:pt x="629632" y="324321"/>
                  </a:lnTo>
                  <a:lnTo>
                    <a:pt x="629367" y="324344"/>
                  </a:lnTo>
                  <a:lnTo>
                    <a:pt x="629257" y="324303"/>
                  </a:lnTo>
                  <a:lnTo>
                    <a:pt x="629113" y="324268"/>
                  </a:lnTo>
                  <a:lnTo>
                    <a:pt x="629036" y="324211"/>
                  </a:lnTo>
                  <a:lnTo>
                    <a:pt x="629036" y="324197"/>
                  </a:lnTo>
                  <a:lnTo>
                    <a:pt x="629014" y="324115"/>
                  </a:lnTo>
                  <a:lnTo>
                    <a:pt x="628948" y="323916"/>
                  </a:lnTo>
                  <a:lnTo>
                    <a:pt x="628893" y="323746"/>
                  </a:lnTo>
                  <a:lnTo>
                    <a:pt x="628871" y="323594"/>
                  </a:lnTo>
                  <a:lnTo>
                    <a:pt x="628849" y="323425"/>
                  </a:lnTo>
                  <a:lnTo>
                    <a:pt x="628849" y="323280"/>
                  </a:lnTo>
                  <a:lnTo>
                    <a:pt x="628838" y="323179"/>
                  </a:lnTo>
                  <a:lnTo>
                    <a:pt x="628827" y="323057"/>
                  </a:lnTo>
                  <a:lnTo>
                    <a:pt x="628827" y="322970"/>
                  </a:lnTo>
                  <a:lnTo>
                    <a:pt x="628683" y="322711"/>
                  </a:lnTo>
                  <a:lnTo>
                    <a:pt x="628451" y="322614"/>
                  </a:lnTo>
                  <a:lnTo>
                    <a:pt x="628198" y="322461"/>
                  </a:lnTo>
                  <a:lnTo>
                    <a:pt x="628087" y="322362"/>
                  </a:lnTo>
                  <a:lnTo>
                    <a:pt x="628021" y="322300"/>
                  </a:lnTo>
                  <a:lnTo>
                    <a:pt x="627745" y="322193"/>
                  </a:lnTo>
                  <a:lnTo>
                    <a:pt x="627712" y="322179"/>
                  </a:lnTo>
                  <a:lnTo>
                    <a:pt x="627580" y="322165"/>
                  </a:lnTo>
                  <a:lnTo>
                    <a:pt x="627469" y="322155"/>
                  </a:lnTo>
                  <a:lnTo>
                    <a:pt x="627227" y="322196"/>
                  </a:lnTo>
                  <a:lnTo>
                    <a:pt x="627138" y="322194"/>
                  </a:lnTo>
                  <a:lnTo>
                    <a:pt x="626918" y="322188"/>
                  </a:lnTo>
                  <a:lnTo>
                    <a:pt x="626664" y="322181"/>
                  </a:lnTo>
                  <a:lnTo>
                    <a:pt x="626476" y="322093"/>
                  </a:lnTo>
                  <a:lnTo>
                    <a:pt x="626156" y="321907"/>
                  </a:lnTo>
                  <a:lnTo>
                    <a:pt x="625792" y="321519"/>
                  </a:lnTo>
                  <a:lnTo>
                    <a:pt x="625550" y="321043"/>
                  </a:lnTo>
                  <a:lnTo>
                    <a:pt x="625616" y="320402"/>
                  </a:lnTo>
                  <a:lnTo>
                    <a:pt x="625583" y="319893"/>
                  </a:lnTo>
                  <a:lnTo>
                    <a:pt x="625439" y="319359"/>
                  </a:lnTo>
                  <a:lnTo>
                    <a:pt x="625583" y="319166"/>
                  </a:lnTo>
                  <a:lnTo>
                    <a:pt x="625958" y="319139"/>
                  </a:lnTo>
                  <a:lnTo>
                    <a:pt x="626509" y="319048"/>
                  </a:lnTo>
                  <a:lnTo>
                    <a:pt x="627061" y="318958"/>
                  </a:lnTo>
                  <a:lnTo>
                    <a:pt x="627304" y="318837"/>
                  </a:lnTo>
                  <a:lnTo>
                    <a:pt x="627436" y="318751"/>
                  </a:lnTo>
                  <a:lnTo>
                    <a:pt x="627491" y="318718"/>
                  </a:lnTo>
                  <a:lnTo>
                    <a:pt x="627822" y="318511"/>
                  </a:lnTo>
                  <a:lnTo>
                    <a:pt x="627900" y="318463"/>
                  </a:lnTo>
                  <a:lnTo>
                    <a:pt x="628374" y="318057"/>
                  </a:lnTo>
                  <a:lnTo>
                    <a:pt x="628396" y="318036"/>
                  </a:lnTo>
                  <a:lnTo>
                    <a:pt x="628937" y="317486"/>
                  </a:lnTo>
                  <a:lnTo>
                    <a:pt x="629389" y="316882"/>
                  </a:lnTo>
                  <a:lnTo>
                    <a:pt x="629786" y="316391"/>
                  </a:lnTo>
                  <a:lnTo>
                    <a:pt x="630272" y="315998"/>
                  </a:lnTo>
                  <a:lnTo>
                    <a:pt x="630669" y="315634"/>
                  </a:lnTo>
                  <a:lnTo>
                    <a:pt x="630868" y="315325"/>
                  </a:lnTo>
                  <a:lnTo>
                    <a:pt x="630835" y="314973"/>
                  </a:lnTo>
                  <a:lnTo>
                    <a:pt x="630768" y="314581"/>
                  </a:lnTo>
                  <a:lnTo>
                    <a:pt x="630713" y="314174"/>
                  </a:lnTo>
                  <a:lnTo>
                    <a:pt x="630713" y="314089"/>
                  </a:lnTo>
                  <a:lnTo>
                    <a:pt x="630746" y="313963"/>
                  </a:lnTo>
                  <a:lnTo>
                    <a:pt x="630801" y="313831"/>
                  </a:lnTo>
                  <a:lnTo>
                    <a:pt x="630790" y="313725"/>
                  </a:lnTo>
                  <a:lnTo>
                    <a:pt x="630746" y="313509"/>
                  </a:lnTo>
                  <a:lnTo>
                    <a:pt x="630757" y="313468"/>
                  </a:lnTo>
                  <a:lnTo>
                    <a:pt x="630779" y="313310"/>
                  </a:lnTo>
                  <a:lnTo>
                    <a:pt x="630835" y="313172"/>
                  </a:lnTo>
                  <a:lnTo>
                    <a:pt x="630846" y="313149"/>
                  </a:lnTo>
                  <a:lnTo>
                    <a:pt x="630978" y="313004"/>
                  </a:lnTo>
                  <a:lnTo>
                    <a:pt x="631419" y="312773"/>
                  </a:lnTo>
                  <a:lnTo>
                    <a:pt x="631507" y="312712"/>
                  </a:lnTo>
                  <a:lnTo>
                    <a:pt x="631838" y="312488"/>
                  </a:lnTo>
                  <a:lnTo>
                    <a:pt x="632103" y="312309"/>
                  </a:lnTo>
                  <a:lnTo>
                    <a:pt x="632368" y="312078"/>
                  </a:lnTo>
                  <a:lnTo>
                    <a:pt x="632666" y="311752"/>
                  </a:lnTo>
                  <a:lnTo>
                    <a:pt x="632809" y="311562"/>
                  </a:lnTo>
                  <a:lnTo>
                    <a:pt x="632843" y="311372"/>
                  </a:lnTo>
                  <a:lnTo>
                    <a:pt x="632820" y="311110"/>
                  </a:lnTo>
                  <a:lnTo>
                    <a:pt x="632776" y="310888"/>
                  </a:lnTo>
                  <a:lnTo>
                    <a:pt x="632732" y="310626"/>
                  </a:lnTo>
                  <a:lnTo>
                    <a:pt x="632787" y="310362"/>
                  </a:lnTo>
                  <a:lnTo>
                    <a:pt x="632964" y="310057"/>
                  </a:lnTo>
                  <a:lnTo>
                    <a:pt x="633196" y="309804"/>
                  </a:lnTo>
                  <a:lnTo>
                    <a:pt x="633339" y="309552"/>
                  </a:lnTo>
                  <a:lnTo>
                    <a:pt x="633493" y="309156"/>
                  </a:lnTo>
                  <a:lnTo>
                    <a:pt x="633659" y="308879"/>
                  </a:lnTo>
                  <a:lnTo>
                    <a:pt x="633902" y="308593"/>
                  </a:lnTo>
                  <a:lnTo>
                    <a:pt x="634155" y="308219"/>
                  </a:lnTo>
                  <a:lnTo>
                    <a:pt x="634564" y="307895"/>
                  </a:lnTo>
                  <a:lnTo>
                    <a:pt x="634873" y="307621"/>
                  </a:lnTo>
                  <a:lnTo>
                    <a:pt x="635148" y="307323"/>
                  </a:lnTo>
                  <a:lnTo>
                    <a:pt x="635468" y="306920"/>
                  </a:lnTo>
                  <a:lnTo>
                    <a:pt x="635755" y="306490"/>
                  </a:lnTo>
                  <a:lnTo>
                    <a:pt x="636009" y="306040"/>
                  </a:lnTo>
                  <a:lnTo>
                    <a:pt x="636064" y="305939"/>
                  </a:lnTo>
                  <a:lnTo>
                    <a:pt x="636539" y="305154"/>
                  </a:lnTo>
                  <a:lnTo>
                    <a:pt x="636726" y="304906"/>
                  </a:lnTo>
                  <a:lnTo>
                    <a:pt x="636903" y="304738"/>
                  </a:lnTo>
                  <a:lnTo>
                    <a:pt x="637057" y="304547"/>
                  </a:lnTo>
                  <a:lnTo>
                    <a:pt x="637156" y="304362"/>
                  </a:lnTo>
                  <a:lnTo>
                    <a:pt x="637156" y="304358"/>
                  </a:lnTo>
                  <a:lnTo>
                    <a:pt x="637212" y="304284"/>
                  </a:lnTo>
                  <a:lnTo>
                    <a:pt x="637245" y="304249"/>
                  </a:lnTo>
                  <a:lnTo>
                    <a:pt x="637454" y="304083"/>
                  </a:lnTo>
                  <a:lnTo>
                    <a:pt x="637576" y="303944"/>
                  </a:lnTo>
                  <a:lnTo>
                    <a:pt x="637664" y="303759"/>
                  </a:lnTo>
                  <a:lnTo>
                    <a:pt x="637829" y="303590"/>
                  </a:lnTo>
                  <a:lnTo>
                    <a:pt x="638028" y="303468"/>
                  </a:lnTo>
                  <a:lnTo>
                    <a:pt x="638326" y="303276"/>
                  </a:lnTo>
                  <a:lnTo>
                    <a:pt x="638458" y="303209"/>
                  </a:lnTo>
                  <a:lnTo>
                    <a:pt x="638536" y="303181"/>
                  </a:lnTo>
                  <a:lnTo>
                    <a:pt x="638602" y="303148"/>
                  </a:lnTo>
                  <a:lnTo>
                    <a:pt x="638646" y="303128"/>
                  </a:lnTo>
                  <a:lnTo>
                    <a:pt x="638679" y="303118"/>
                  </a:lnTo>
                  <a:lnTo>
                    <a:pt x="638778" y="303079"/>
                  </a:lnTo>
                  <a:lnTo>
                    <a:pt x="639054" y="302975"/>
                  </a:lnTo>
                  <a:lnTo>
                    <a:pt x="639275" y="302900"/>
                  </a:lnTo>
                  <a:lnTo>
                    <a:pt x="639385" y="302833"/>
                  </a:lnTo>
                  <a:lnTo>
                    <a:pt x="639495" y="302758"/>
                  </a:lnTo>
                  <a:lnTo>
                    <a:pt x="639562" y="302705"/>
                  </a:lnTo>
                  <a:lnTo>
                    <a:pt x="639650" y="302589"/>
                  </a:lnTo>
                  <a:lnTo>
                    <a:pt x="639716" y="302450"/>
                  </a:lnTo>
                  <a:lnTo>
                    <a:pt x="639771" y="302307"/>
                  </a:lnTo>
                  <a:lnTo>
                    <a:pt x="639893" y="302161"/>
                  </a:lnTo>
                  <a:lnTo>
                    <a:pt x="639970" y="302094"/>
                  </a:lnTo>
                  <a:lnTo>
                    <a:pt x="640135" y="301987"/>
                  </a:lnTo>
                  <a:lnTo>
                    <a:pt x="640433" y="301792"/>
                  </a:lnTo>
                  <a:lnTo>
                    <a:pt x="640632" y="301612"/>
                  </a:lnTo>
                  <a:lnTo>
                    <a:pt x="640819" y="301477"/>
                  </a:lnTo>
                  <a:lnTo>
                    <a:pt x="640897" y="301400"/>
                  </a:lnTo>
                  <a:lnTo>
                    <a:pt x="640996" y="301304"/>
                  </a:lnTo>
                  <a:lnTo>
                    <a:pt x="641040" y="301192"/>
                  </a:lnTo>
                  <a:lnTo>
                    <a:pt x="641062" y="301094"/>
                  </a:lnTo>
                  <a:lnTo>
                    <a:pt x="641084" y="300846"/>
                  </a:lnTo>
                  <a:lnTo>
                    <a:pt x="641073" y="300602"/>
                  </a:lnTo>
                  <a:lnTo>
                    <a:pt x="641029" y="300256"/>
                  </a:lnTo>
                  <a:lnTo>
                    <a:pt x="640985" y="299932"/>
                  </a:lnTo>
                  <a:lnTo>
                    <a:pt x="640963" y="299672"/>
                  </a:lnTo>
                  <a:lnTo>
                    <a:pt x="640952" y="299461"/>
                  </a:lnTo>
                  <a:lnTo>
                    <a:pt x="640952" y="299431"/>
                  </a:lnTo>
                  <a:lnTo>
                    <a:pt x="640963" y="299282"/>
                  </a:lnTo>
                  <a:lnTo>
                    <a:pt x="640963" y="299233"/>
                  </a:lnTo>
                  <a:lnTo>
                    <a:pt x="640996" y="299103"/>
                  </a:lnTo>
                  <a:lnTo>
                    <a:pt x="641062" y="298966"/>
                  </a:lnTo>
                  <a:lnTo>
                    <a:pt x="641183" y="298849"/>
                  </a:lnTo>
                  <a:lnTo>
                    <a:pt x="641371" y="298730"/>
                  </a:lnTo>
                  <a:lnTo>
                    <a:pt x="641437" y="298616"/>
                  </a:lnTo>
                  <a:lnTo>
                    <a:pt x="641514" y="298463"/>
                  </a:lnTo>
                  <a:lnTo>
                    <a:pt x="641525" y="298448"/>
                  </a:lnTo>
                  <a:lnTo>
                    <a:pt x="641592" y="298304"/>
                  </a:lnTo>
                  <a:lnTo>
                    <a:pt x="641757" y="298251"/>
                  </a:lnTo>
                  <a:lnTo>
                    <a:pt x="642066" y="298205"/>
                  </a:lnTo>
                  <a:lnTo>
                    <a:pt x="642342" y="298221"/>
                  </a:lnTo>
                  <a:lnTo>
                    <a:pt x="642651" y="298239"/>
                  </a:lnTo>
                  <a:lnTo>
                    <a:pt x="642860" y="298190"/>
                  </a:lnTo>
                  <a:lnTo>
                    <a:pt x="642960" y="298137"/>
                  </a:lnTo>
                  <a:lnTo>
                    <a:pt x="643015" y="298017"/>
                  </a:lnTo>
                  <a:lnTo>
                    <a:pt x="643136" y="297714"/>
                  </a:lnTo>
                  <a:lnTo>
                    <a:pt x="643280" y="297427"/>
                  </a:lnTo>
                  <a:lnTo>
                    <a:pt x="643390" y="297221"/>
                  </a:lnTo>
                  <a:lnTo>
                    <a:pt x="643578" y="297021"/>
                  </a:lnTo>
                  <a:lnTo>
                    <a:pt x="643787" y="296810"/>
                  </a:lnTo>
                  <a:lnTo>
                    <a:pt x="643975" y="296534"/>
                  </a:lnTo>
                  <a:lnTo>
                    <a:pt x="644085" y="296350"/>
                  </a:lnTo>
                  <a:lnTo>
                    <a:pt x="644184" y="296204"/>
                  </a:lnTo>
                  <a:lnTo>
                    <a:pt x="644251" y="296069"/>
                  </a:lnTo>
                  <a:lnTo>
                    <a:pt x="644361" y="295776"/>
                  </a:lnTo>
                  <a:lnTo>
                    <a:pt x="644460" y="295419"/>
                  </a:lnTo>
                  <a:lnTo>
                    <a:pt x="644560" y="295090"/>
                  </a:lnTo>
                  <a:lnTo>
                    <a:pt x="644681" y="294781"/>
                  </a:lnTo>
                  <a:lnTo>
                    <a:pt x="644813" y="294613"/>
                  </a:lnTo>
                  <a:lnTo>
                    <a:pt x="645001" y="294403"/>
                  </a:lnTo>
                  <a:lnTo>
                    <a:pt x="645255" y="294111"/>
                  </a:lnTo>
                  <a:lnTo>
                    <a:pt x="645332" y="293996"/>
                  </a:lnTo>
                  <a:lnTo>
                    <a:pt x="645431" y="293825"/>
                  </a:lnTo>
                  <a:lnTo>
                    <a:pt x="645519" y="293705"/>
                  </a:lnTo>
                  <a:lnTo>
                    <a:pt x="645542" y="293671"/>
                  </a:lnTo>
                  <a:lnTo>
                    <a:pt x="645641" y="293569"/>
                  </a:lnTo>
                  <a:lnTo>
                    <a:pt x="645773" y="293414"/>
                  </a:lnTo>
                  <a:lnTo>
                    <a:pt x="645828" y="293293"/>
                  </a:lnTo>
                  <a:lnTo>
                    <a:pt x="645828" y="293281"/>
                  </a:lnTo>
                  <a:lnTo>
                    <a:pt x="645895" y="293136"/>
                  </a:lnTo>
                  <a:lnTo>
                    <a:pt x="645961" y="293039"/>
                  </a:lnTo>
                  <a:lnTo>
                    <a:pt x="646082" y="292973"/>
                  </a:lnTo>
                  <a:lnTo>
                    <a:pt x="646181" y="292922"/>
                  </a:lnTo>
                  <a:lnTo>
                    <a:pt x="646325" y="292877"/>
                  </a:lnTo>
                  <a:lnTo>
                    <a:pt x="646424" y="292789"/>
                  </a:lnTo>
                  <a:lnTo>
                    <a:pt x="646468" y="292743"/>
                  </a:lnTo>
                  <a:lnTo>
                    <a:pt x="646501" y="292700"/>
                  </a:lnTo>
                  <a:lnTo>
                    <a:pt x="646535" y="292661"/>
                  </a:lnTo>
                  <a:lnTo>
                    <a:pt x="646579" y="292592"/>
                  </a:lnTo>
                  <a:lnTo>
                    <a:pt x="646623" y="292519"/>
                  </a:lnTo>
                  <a:lnTo>
                    <a:pt x="646623" y="292519"/>
                  </a:lnTo>
                  <a:lnTo>
                    <a:pt x="646733" y="292361"/>
                  </a:lnTo>
                  <a:lnTo>
                    <a:pt x="646755" y="292322"/>
                  </a:lnTo>
                  <a:lnTo>
                    <a:pt x="646766" y="292300"/>
                  </a:lnTo>
                  <a:lnTo>
                    <a:pt x="646888" y="292102"/>
                  </a:lnTo>
                  <a:lnTo>
                    <a:pt x="646910" y="291967"/>
                  </a:lnTo>
                  <a:lnTo>
                    <a:pt x="646932" y="291720"/>
                  </a:lnTo>
                  <a:lnTo>
                    <a:pt x="646943" y="291557"/>
                  </a:lnTo>
                  <a:lnTo>
                    <a:pt x="646998" y="291416"/>
                  </a:lnTo>
                  <a:lnTo>
                    <a:pt x="647075" y="291295"/>
                  </a:lnTo>
                  <a:lnTo>
                    <a:pt x="647219" y="291022"/>
                  </a:lnTo>
                  <a:lnTo>
                    <a:pt x="647340" y="290738"/>
                  </a:lnTo>
                  <a:lnTo>
                    <a:pt x="647528" y="290442"/>
                  </a:lnTo>
                  <a:lnTo>
                    <a:pt x="647660" y="290233"/>
                  </a:lnTo>
                  <a:lnTo>
                    <a:pt x="647825" y="289984"/>
                  </a:lnTo>
                  <a:lnTo>
                    <a:pt x="647958" y="289786"/>
                  </a:lnTo>
                  <a:lnTo>
                    <a:pt x="648013" y="289717"/>
                  </a:lnTo>
                  <a:lnTo>
                    <a:pt x="648068" y="289653"/>
                  </a:lnTo>
                  <a:lnTo>
                    <a:pt x="648333" y="289555"/>
                  </a:lnTo>
                  <a:lnTo>
                    <a:pt x="648598" y="289525"/>
                  </a:lnTo>
                  <a:lnTo>
                    <a:pt x="648962" y="289432"/>
                  </a:lnTo>
                  <a:lnTo>
                    <a:pt x="649105" y="289369"/>
                  </a:lnTo>
                  <a:lnTo>
                    <a:pt x="649171" y="289340"/>
                  </a:lnTo>
                  <a:lnTo>
                    <a:pt x="649293" y="289247"/>
                  </a:lnTo>
                  <a:lnTo>
                    <a:pt x="649337" y="289039"/>
                  </a:lnTo>
                  <a:lnTo>
                    <a:pt x="649359" y="288916"/>
                  </a:lnTo>
                  <a:lnTo>
                    <a:pt x="649381" y="288818"/>
                  </a:lnTo>
                  <a:lnTo>
                    <a:pt x="649304" y="288678"/>
                  </a:lnTo>
                  <a:lnTo>
                    <a:pt x="649083" y="288470"/>
                  </a:lnTo>
                  <a:lnTo>
                    <a:pt x="648873" y="288260"/>
                  </a:lnTo>
                  <a:lnTo>
                    <a:pt x="648686" y="288023"/>
                  </a:lnTo>
                  <a:lnTo>
                    <a:pt x="648487" y="287785"/>
                  </a:lnTo>
                  <a:lnTo>
                    <a:pt x="648311" y="287518"/>
                  </a:lnTo>
                  <a:lnTo>
                    <a:pt x="648223" y="287251"/>
                  </a:lnTo>
                  <a:lnTo>
                    <a:pt x="648101" y="286892"/>
                  </a:lnTo>
                  <a:lnTo>
                    <a:pt x="648013" y="286666"/>
                  </a:lnTo>
                  <a:lnTo>
                    <a:pt x="647958" y="286533"/>
                  </a:lnTo>
                  <a:lnTo>
                    <a:pt x="647903" y="286346"/>
                  </a:lnTo>
                  <a:lnTo>
                    <a:pt x="647836" y="286123"/>
                  </a:lnTo>
                  <a:lnTo>
                    <a:pt x="647770" y="285868"/>
                  </a:lnTo>
                  <a:lnTo>
                    <a:pt x="647693" y="285583"/>
                  </a:lnTo>
                  <a:lnTo>
                    <a:pt x="647660" y="285357"/>
                  </a:lnTo>
                  <a:lnTo>
                    <a:pt x="647616" y="285061"/>
                  </a:lnTo>
                  <a:lnTo>
                    <a:pt x="647616" y="284905"/>
                  </a:lnTo>
                  <a:lnTo>
                    <a:pt x="647627" y="284828"/>
                  </a:lnTo>
                  <a:lnTo>
                    <a:pt x="647638" y="284733"/>
                  </a:lnTo>
                  <a:lnTo>
                    <a:pt x="647649" y="284648"/>
                  </a:lnTo>
                  <a:lnTo>
                    <a:pt x="647649" y="284523"/>
                  </a:lnTo>
                  <a:lnTo>
                    <a:pt x="647649" y="284408"/>
                  </a:lnTo>
                  <a:lnTo>
                    <a:pt x="647660" y="284198"/>
                  </a:lnTo>
                  <a:lnTo>
                    <a:pt x="647660" y="284187"/>
                  </a:lnTo>
                  <a:lnTo>
                    <a:pt x="647671" y="284059"/>
                  </a:lnTo>
                  <a:lnTo>
                    <a:pt x="647715" y="283922"/>
                  </a:lnTo>
                  <a:lnTo>
                    <a:pt x="647748" y="283788"/>
                  </a:lnTo>
                  <a:lnTo>
                    <a:pt x="647792" y="283654"/>
                  </a:lnTo>
                  <a:lnTo>
                    <a:pt x="647870" y="283531"/>
                  </a:lnTo>
                  <a:lnTo>
                    <a:pt x="647936" y="283441"/>
                  </a:lnTo>
                  <a:lnTo>
                    <a:pt x="648101" y="283223"/>
                  </a:lnTo>
                  <a:lnTo>
                    <a:pt x="648145" y="283170"/>
                  </a:lnTo>
                  <a:lnTo>
                    <a:pt x="648212" y="283088"/>
                  </a:lnTo>
                  <a:lnTo>
                    <a:pt x="648322" y="282958"/>
                  </a:lnTo>
                  <a:lnTo>
                    <a:pt x="648399" y="282860"/>
                  </a:lnTo>
                  <a:lnTo>
                    <a:pt x="648487" y="282685"/>
                  </a:lnTo>
                  <a:lnTo>
                    <a:pt x="648598" y="282393"/>
                  </a:lnTo>
                  <a:lnTo>
                    <a:pt x="648653" y="282234"/>
                  </a:lnTo>
                  <a:lnTo>
                    <a:pt x="648708" y="282073"/>
                  </a:lnTo>
                  <a:lnTo>
                    <a:pt x="648763" y="281987"/>
                  </a:lnTo>
                  <a:lnTo>
                    <a:pt x="648829" y="281955"/>
                  </a:lnTo>
                  <a:lnTo>
                    <a:pt x="649006" y="281948"/>
                  </a:lnTo>
                  <a:lnTo>
                    <a:pt x="649050" y="281948"/>
                  </a:lnTo>
                  <a:lnTo>
                    <a:pt x="649105" y="281948"/>
                  </a:lnTo>
                  <a:lnTo>
                    <a:pt x="649249" y="281911"/>
                  </a:lnTo>
                  <a:lnTo>
                    <a:pt x="649502" y="281762"/>
                  </a:lnTo>
                  <a:lnTo>
                    <a:pt x="649635" y="281551"/>
                  </a:lnTo>
                  <a:lnTo>
                    <a:pt x="649756" y="281296"/>
                  </a:lnTo>
                  <a:lnTo>
                    <a:pt x="649855" y="281208"/>
                  </a:lnTo>
                  <a:lnTo>
                    <a:pt x="649988" y="281131"/>
                  </a:lnTo>
                  <a:lnTo>
                    <a:pt x="650231" y="281087"/>
                  </a:lnTo>
                  <a:lnTo>
                    <a:pt x="650440" y="281037"/>
                  </a:lnTo>
                  <a:lnTo>
                    <a:pt x="650650" y="281032"/>
                  </a:lnTo>
                  <a:lnTo>
                    <a:pt x="650848" y="281026"/>
                  </a:lnTo>
                  <a:lnTo>
                    <a:pt x="651168" y="280944"/>
                  </a:lnTo>
                  <a:lnTo>
                    <a:pt x="651378" y="280907"/>
                  </a:lnTo>
                  <a:lnTo>
                    <a:pt x="651588" y="280879"/>
                  </a:lnTo>
                  <a:lnTo>
                    <a:pt x="651797" y="280879"/>
                  </a:lnTo>
                  <a:lnTo>
                    <a:pt x="652228" y="280733"/>
                  </a:lnTo>
                  <a:lnTo>
                    <a:pt x="652525" y="280662"/>
                  </a:lnTo>
                  <a:lnTo>
                    <a:pt x="652978" y="280644"/>
                  </a:lnTo>
                  <a:lnTo>
                    <a:pt x="653463" y="280634"/>
                  </a:lnTo>
                  <a:lnTo>
                    <a:pt x="653706" y="280623"/>
                  </a:lnTo>
                  <a:lnTo>
                    <a:pt x="653938" y="280559"/>
                  </a:lnTo>
                  <a:lnTo>
                    <a:pt x="654158" y="280441"/>
                  </a:lnTo>
                  <a:lnTo>
                    <a:pt x="654291" y="280334"/>
                  </a:lnTo>
                  <a:lnTo>
                    <a:pt x="654511" y="280116"/>
                  </a:lnTo>
                  <a:lnTo>
                    <a:pt x="654600" y="280012"/>
                  </a:lnTo>
                  <a:lnTo>
                    <a:pt x="654721" y="279869"/>
                  </a:lnTo>
                  <a:lnTo>
                    <a:pt x="654909" y="279662"/>
                  </a:lnTo>
                  <a:lnTo>
                    <a:pt x="655273" y="279283"/>
                  </a:lnTo>
                  <a:lnTo>
                    <a:pt x="655526" y="278957"/>
                  </a:lnTo>
                  <a:lnTo>
                    <a:pt x="655670" y="278805"/>
                  </a:lnTo>
                  <a:lnTo>
                    <a:pt x="655868" y="278392"/>
                  </a:lnTo>
                  <a:lnTo>
                    <a:pt x="656100" y="277778"/>
                  </a:lnTo>
                  <a:lnTo>
                    <a:pt x="656387" y="277033"/>
                  </a:lnTo>
                  <a:lnTo>
                    <a:pt x="656707" y="276454"/>
                  </a:lnTo>
                  <a:lnTo>
                    <a:pt x="656751" y="276352"/>
                  </a:lnTo>
                  <a:lnTo>
                    <a:pt x="656751" y="276352"/>
                  </a:lnTo>
                  <a:lnTo>
                    <a:pt x="657038" y="275707"/>
                  </a:lnTo>
                  <a:lnTo>
                    <a:pt x="657656" y="274561"/>
                  </a:lnTo>
                  <a:lnTo>
                    <a:pt x="657899" y="274065"/>
                  </a:lnTo>
                  <a:lnTo>
                    <a:pt x="658031" y="273695"/>
                  </a:lnTo>
                  <a:lnTo>
                    <a:pt x="658042" y="273679"/>
                  </a:lnTo>
                  <a:lnTo>
                    <a:pt x="658141" y="273413"/>
                  </a:lnTo>
                  <a:lnTo>
                    <a:pt x="658174" y="273290"/>
                  </a:lnTo>
                  <a:lnTo>
                    <a:pt x="658263" y="272937"/>
                  </a:lnTo>
                  <a:lnTo>
                    <a:pt x="658274" y="272896"/>
                  </a:lnTo>
                  <a:lnTo>
                    <a:pt x="658285" y="272830"/>
                  </a:lnTo>
                  <a:lnTo>
                    <a:pt x="658318" y="272576"/>
                  </a:lnTo>
                  <a:lnTo>
                    <a:pt x="658373" y="272277"/>
                  </a:lnTo>
                  <a:lnTo>
                    <a:pt x="658483" y="272152"/>
                  </a:lnTo>
                  <a:lnTo>
                    <a:pt x="658682" y="272027"/>
                  </a:lnTo>
                  <a:lnTo>
                    <a:pt x="658858" y="271928"/>
                  </a:lnTo>
                  <a:lnTo>
                    <a:pt x="659046" y="271756"/>
                  </a:lnTo>
                  <a:lnTo>
                    <a:pt x="659256" y="271517"/>
                  </a:lnTo>
                  <a:lnTo>
                    <a:pt x="659509" y="271353"/>
                  </a:lnTo>
                  <a:lnTo>
                    <a:pt x="659741" y="271194"/>
                  </a:lnTo>
                  <a:lnTo>
                    <a:pt x="659940" y="271043"/>
                  </a:lnTo>
                  <a:lnTo>
                    <a:pt x="660017" y="270922"/>
                  </a:lnTo>
                  <a:lnTo>
                    <a:pt x="659984" y="270597"/>
                  </a:lnTo>
                  <a:lnTo>
                    <a:pt x="659896" y="270056"/>
                  </a:lnTo>
                  <a:lnTo>
                    <a:pt x="659697" y="269416"/>
                  </a:lnTo>
                  <a:lnTo>
                    <a:pt x="659576" y="268738"/>
                  </a:lnTo>
                  <a:lnTo>
                    <a:pt x="659509" y="268222"/>
                  </a:lnTo>
                  <a:lnTo>
                    <a:pt x="659465" y="268098"/>
                  </a:lnTo>
                  <a:lnTo>
                    <a:pt x="659311" y="267662"/>
                  </a:lnTo>
                  <a:lnTo>
                    <a:pt x="658759" y="266920"/>
                  </a:lnTo>
                  <a:lnTo>
                    <a:pt x="658594" y="266673"/>
                  </a:lnTo>
                  <a:lnTo>
                    <a:pt x="658196" y="266041"/>
                  </a:lnTo>
                  <a:lnTo>
                    <a:pt x="657590" y="265193"/>
                  </a:lnTo>
                  <a:lnTo>
                    <a:pt x="657512" y="265097"/>
                  </a:lnTo>
                  <a:lnTo>
                    <a:pt x="657038" y="264511"/>
                  </a:lnTo>
                  <a:lnTo>
                    <a:pt x="656674" y="264072"/>
                  </a:lnTo>
                  <a:lnTo>
                    <a:pt x="656376" y="263631"/>
                  </a:lnTo>
                  <a:lnTo>
                    <a:pt x="656365" y="263411"/>
                  </a:lnTo>
                  <a:lnTo>
                    <a:pt x="656464" y="263181"/>
                  </a:lnTo>
                  <a:lnTo>
                    <a:pt x="656575" y="262997"/>
                  </a:lnTo>
                  <a:lnTo>
                    <a:pt x="656685" y="262795"/>
                  </a:lnTo>
                  <a:lnTo>
                    <a:pt x="656696" y="262712"/>
                  </a:lnTo>
                  <a:lnTo>
                    <a:pt x="656718" y="262557"/>
                  </a:lnTo>
                  <a:lnTo>
                    <a:pt x="656718" y="262545"/>
                  </a:lnTo>
                  <a:lnTo>
                    <a:pt x="656696" y="262317"/>
                  </a:lnTo>
                  <a:lnTo>
                    <a:pt x="656674" y="262145"/>
                  </a:lnTo>
                  <a:lnTo>
                    <a:pt x="656740" y="261983"/>
                  </a:lnTo>
                  <a:lnTo>
                    <a:pt x="656773" y="261907"/>
                  </a:lnTo>
                  <a:lnTo>
                    <a:pt x="656895" y="261616"/>
                  </a:lnTo>
                  <a:lnTo>
                    <a:pt x="656751" y="261253"/>
                  </a:lnTo>
                  <a:lnTo>
                    <a:pt x="656729" y="261236"/>
                  </a:lnTo>
                  <a:lnTo>
                    <a:pt x="656508" y="261075"/>
                  </a:lnTo>
                  <a:lnTo>
                    <a:pt x="656199" y="260825"/>
                  </a:lnTo>
                  <a:lnTo>
                    <a:pt x="655891" y="260510"/>
                  </a:lnTo>
                  <a:lnTo>
                    <a:pt x="655626" y="260276"/>
                  </a:lnTo>
                  <a:lnTo>
                    <a:pt x="655593" y="260248"/>
                  </a:lnTo>
                  <a:lnTo>
                    <a:pt x="655394" y="260091"/>
                  </a:lnTo>
                  <a:lnTo>
                    <a:pt x="655295" y="259998"/>
                  </a:lnTo>
                  <a:lnTo>
                    <a:pt x="655151" y="259872"/>
                  </a:lnTo>
                  <a:lnTo>
                    <a:pt x="655096" y="259630"/>
                  </a:lnTo>
                  <a:lnTo>
                    <a:pt x="655085" y="259405"/>
                  </a:lnTo>
                  <a:lnTo>
                    <a:pt x="655085" y="259136"/>
                  </a:lnTo>
                  <a:lnTo>
                    <a:pt x="654997" y="258634"/>
                  </a:lnTo>
                  <a:lnTo>
                    <a:pt x="654853" y="258051"/>
                  </a:lnTo>
                  <a:lnTo>
                    <a:pt x="654853" y="257719"/>
                  </a:lnTo>
                  <a:lnTo>
                    <a:pt x="654876" y="257400"/>
                  </a:lnTo>
                  <a:lnTo>
                    <a:pt x="655085" y="257469"/>
                  </a:lnTo>
                  <a:lnTo>
                    <a:pt x="655251" y="257480"/>
                  </a:lnTo>
                  <a:lnTo>
                    <a:pt x="655339" y="257432"/>
                  </a:lnTo>
                  <a:lnTo>
                    <a:pt x="655383" y="257336"/>
                  </a:lnTo>
                  <a:lnTo>
                    <a:pt x="655328" y="257271"/>
                  </a:lnTo>
                  <a:lnTo>
                    <a:pt x="655295" y="257212"/>
                  </a:lnTo>
                  <a:lnTo>
                    <a:pt x="655284" y="257136"/>
                  </a:lnTo>
                  <a:lnTo>
                    <a:pt x="655328" y="257088"/>
                  </a:lnTo>
                  <a:lnTo>
                    <a:pt x="655416" y="257071"/>
                  </a:lnTo>
                  <a:lnTo>
                    <a:pt x="655493" y="257119"/>
                  </a:lnTo>
                  <a:lnTo>
                    <a:pt x="655537" y="257212"/>
                  </a:lnTo>
                  <a:lnTo>
                    <a:pt x="655582" y="257308"/>
                  </a:lnTo>
                  <a:lnTo>
                    <a:pt x="655648" y="257356"/>
                  </a:lnTo>
                  <a:lnTo>
                    <a:pt x="655736" y="257353"/>
                  </a:lnTo>
                  <a:lnTo>
                    <a:pt x="655857" y="257288"/>
                  </a:lnTo>
                  <a:lnTo>
                    <a:pt x="656012" y="257228"/>
                  </a:lnTo>
                  <a:lnTo>
                    <a:pt x="656122" y="257201"/>
                  </a:lnTo>
                  <a:lnTo>
                    <a:pt x="656222" y="257235"/>
                  </a:lnTo>
                  <a:lnTo>
                    <a:pt x="656354" y="257342"/>
                  </a:lnTo>
                  <a:lnTo>
                    <a:pt x="656442" y="257414"/>
                  </a:lnTo>
                  <a:lnTo>
                    <a:pt x="656464" y="257429"/>
                  </a:lnTo>
                  <a:lnTo>
                    <a:pt x="656530" y="257520"/>
                  </a:lnTo>
                  <a:lnTo>
                    <a:pt x="656608" y="257596"/>
                  </a:lnTo>
                  <a:lnTo>
                    <a:pt x="656674" y="257632"/>
                  </a:lnTo>
                  <a:lnTo>
                    <a:pt x="656685" y="257635"/>
                  </a:lnTo>
                  <a:lnTo>
                    <a:pt x="656773" y="257655"/>
                  </a:lnTo>
                  <a:lnTo>
                    <a:pt x="656817" y="257677"/>
                  </a:lnTo>
                  <a:lnTo>
                    <a:pt x="656950" y="257818"/>
                  </a:lnTo>
                  <a:lnTo>
                    <a:pt x="657148" y="257428"/>
                  </a:lnTo>
                  <a:lnTo>
                    <a:pt x="657226" y="257137"/>
                  </a:lnTo>
                  <a:lnTo>
                    <a:pt x="657104" y="256816"/>
                  </a:lnTo>
                  <a:lnTo>
                    <a:pt x="656939" y="256467"/>
                  </a:lnTo>
                  <a:lnTo>
                    <a:pt x="656839" y="256069"/>
                  </a:lnTo>
                  <a:lnTo>
                    <a:pt x="656795" y="255633"/>
                  </a:lnTo>
                  <a:lnTo>
                    <a:pt x="656806" y="255204"/>
                  </a:lnTo>
                  <a:lnTo>
                    <a:pt x="656972" y="254451"/>
                  </a:lnTo>
                  <a:lnTo>
                    <a:pt x="657104" y="254204"/>
                  </a:lnTo>
                  <a:lnTo>
                    <a:pt x="657413" y="253642"/>
                  </a:lnTo>
                  <a:lnTo>
                    <a:pt x="657534" y="253194"/>
                  </a:lnTo>
                  <a:lnTo>
                    <a:pt x="657689" y="252948"/>
                  </a:lnTo>
                  <a:lnTo>
                    <a:pt x="657766" y="252665"/>
                  </a:lnTo>
                  <a:lnTo>
                    <a:pt x="658064" y="252246"/>
                  </a:lnTo>
                  <a:lnTo>
                    <a:pt x="658119" y="252039"/>
                  </a:lnTo>
                  <a:lnTo>
                    <a:pt x="658086" y="251837"/>
                  </a:lnTo>
                  <a:lnTo>
                    <a:pt x="658053" y="251526"/>
                  </a:lnTo>
                  <a:lnTo>
                    <a:pt x="658053" y="251256"/>
                  </a:lnTo>
                  <a:lnTo>
                    <a:pt x="658108" y="250865"/>
                  </a:lnTo>
                  <a:lnTo>
                    <a:pt x="658097" y="250633"/>
                  </a:lnTo>
                  <a:lnTo>
                    <a:pt x="657899" y="250292"/>
                  </a:lnTo>
                  <a:lnTo>
                    <a:pt x="657832" y="250062"/>
                  </a:lnTo>
                  <a:lnTo>
                    <a:pt x="657854" y="249790"/>
                  </a:lnTo>
                  <a:lnTo>
                    <a:pt x="658031" y="249435"/>
                  </a:lnTo>
                  <a:lnTo>
                    <a:pt x="658075" y="249228"/>
                  </a:lnTo>
                  <a:lnTo>
                    <a:pt x="658053" y="248998"/>
                  </a:lnTo>
                  <a:lnTo>
                    <a:pt x="658053" y="248923"/>
                  </a:lnTo>
                  <a:lnTo>
                    <a:pt x="657744" y="248115"/>
                  </a:lnTo>
                  <a:lnTo>
                    <a:pt x="657678" y="247776"/>
                  </a:lnTo>
                  <a:lnTo>
                    <a:pt x="657590" y="247347"/>
                  </a:lnTo>
                  <a:lnTo>
                    <a:pt x="657634" y="246918"/>
                  </a:lnTo>
                  <a:lnTo>
                    <a:pt x="657766" y="246397"/>
                  </a:lnTo>
                  <a:lnTo>
                    <a:pt x="657810" y="246019"/>
                  </a:lnTo>
                  <a:lnTo>
                    <a:pt x="657777" y="245671"/>
                  </a:lnTo>
                  <a:lnTo>
                    <a:pt x="657612" y="245392"/>
                  </a:lnTo>
                  <a:lnTo>
                    <a:pt x="657546" y="245188"/>
                  </a:lnTo>
                  <a:lnTo>
                    <a:pt x="657557" y="244885"/>
                  </a:lnTo>
                  <a:lnTo>
                    <a:pt x="657645" y="244743"/>
                  </a:lnTo>
                  <a:lnTo>
                    <a:pt x="657766" y="244634"/>
                  </a:lnTo>
                  <a:lnTo>
                    <a:pt x="657899" y="244508"/>
                  </a:lnTo>
                  <a:lnTo>
                    <a:pt x="657987" y="244391"/>
                  </a:lnTo>
                  <a:lnTo>
                    <a:pt x="658031" y="244301"/>
                  </a:lnTo>
                  <a:lnTo>
                    <a:pt x="658086" y="244186"/>
                  </a:lnTo>
                  <a:lnTo>
                    <a:pt x="658196" y="243694"/>
                  </a:lnTo>
                  <a:lnTo>
                    <a:pt x="658196" y="243640"/>
                  </a:lnTo>
                  <a:lnTo>
                    <a:pt x="658174" y="242919"/>
                  </a:lnTo>
                  <a:lnTo>
                    <a:pt x="658218" y="242721"/>
                  </a:lnTo>
                  <a:lnTo>
                    <a:pt x="658516" y="242394"/>
                  </a:lnTo>
                  <a:lnTo>
                    <a:pt x="658814" y="242071"/>
                  </a:lnTo>
                  <a:lnTo>
                    <a:pt x="658881" y="241957"/>
                  </a:lnTo>
                  <a:lnTo>
                    <a:pt x="658914" y="241905"/>
                  </a:lnTo>
                  <a:lnTo>
                    <a:pt x="658969" y="241870"/>
                  </a:lnTo>
                  <a:lnTo>
                    <a:pt x="659079" y="241800"/>
                  </a:lnTo>
                  <a:lnTo>
                    <a:pt x="659245" y="241705"/>
                  </a:lnTo>
                  <a:lnTo>
                    <a:pt x="659322" y="241599"/>
                  </a:lnTo>
                  <a:lnTo>
                    <a:pt x="659399" y="241380"/>
                  </a:lnTo>
                  <a:lnTo>
                    <a:pt x="659432" y="241239"/>
                  </a:lnTo>
                  <a:lnTo>
                    <a:pt x="659487" y="241054"/>
                  </a:lnTo>
                  <a:lnTo>
                    <a:pt x="659576" y="240862"/>
                  </a:lnTo>
                  <a:lnTo>
                    <a:pt x="659598" y="240807"/>
                  </a:lnTo>
                  <a:lnTo>
                    <a:pt x="659642" y="240553"/>
                  </a:lnTo>
                  <a:lnTo>
                    <a:pt x="659631" y="240402"/>
                  </a:lnTo>
                  <a:lnTo>
                    <a:pt x="659609" y="240163"/>
                  </a:lnTo>
                  <a:lnTo>
                    <a:pt x="659598" y="240080"/>
                  </a:lnTo>
                  <a:lnTo>
                    <a:pt x="659620" y="239993"/>
                  </a:lnTo>
                  <a:lnTo>
                    <a:pt x="659686" y="239888"/>
                  </a:lnTo>
                  <a:lnTo>
                    <a:pt x="659851" y="239671"/>
                  </a:lnTo>
                  <a:lnTo>
                    <a:pt x="659951" y="239459"/>
                  </a:lnTo>
                  <a:lnTo>
                    <a:pt x="660193" y="239061"/>
                  </a:lnTo>
                  <a:lnTo>
                    <a:pt x="660238" y="238898"/>
                  </a:lnTo>
                  <a:lnTo>
                    <a:pt x="660282" y="238757"/>
                  </a:lnTo>
                  <a:lnTo>
                    <a:pt x="660326" y="238416"/>
                  </a:lnTo>
                  <a:lnTo>
                    <a:pt x="660425" y="238204"/>
                  </a:lnTo>
                  <a:lnTo>
                    <a:pt x="660866" y="237575"/>
                  </a:lnTo>
                  <a:lnTo>
                    <a:pt x="660955" y="237411"/>
                  </a:lnTo>
                  <a:lnTo>
                    <a:pt x="661054" y="237209"/>
                  </a:lnTo>
                  <a:lnTo>
                    <a:pt x="661131" y="236832"/>
                  </a:lnTo>
                  <a:lnTo>
                    <a:pt x="661175" y="236476"/>
                  </a:lnTo>
                  <a:lnTo>
                    <a:pt x="661264" y="236199"/>
                  </a:lnTo>
                  <a:lnTo>
                    <a:pt x="661363" y="235897"/>
                  </a:lnTo>
                  <a:lnTo>
                    <a:pt x="661473" y="235706"/>
                  </a:lnTo>
                  <a:lnTo>
                    <a:pt x="661595" y="235556"/>
                  </a:lnTo>
                  <a:lnTo>
                    <a:pt x="661661" y="235402"/>
                  </a:lnTo>
                  <a:lnTo>
                    <a:pt x="661672" y="235123"/>
                  </a:lnTo>
                  <a:lnTo>
                    <a:pt x="661639" y="234745"/>
                  </a:lnTo>
                  <a:lnTo>
                    <a:pt x="661650" y="234482"/>
                  </a:lnTo>
                  <a:lnTo>
                    <a:pt x="661760" y="234042"/>
                  </a:lnTo>
                  <a:lnTo>
                    <a:pt x="661904" y="233787"/>
                  </a:lnTo>
                  <a:lnTo>
                    <a:pt x="662124" y="233398"/>
                  </a:lnTo>
                  <a:lnTo>
                    <a:pt x="662544" y="232938"/>
                  </a:lnTo>
                  <a:lnTo>
                    <a:pt x="662599" y="232729"/>
                  </a:lnTo>
                  <a:lnTo>
                    <a:pt x="662676" y="232554"/>
                  </a:lnTo>
                  <a:lnTo>
                    <a:pt x="662577" y="232445"/>
                  </a:lnTo>
                  <a:lnTo>
                    <a:pt x="662499" y="232391"/>
                  </a:lnTo>
                  <a:lnTo>
                    <a:pt x="662356" y="232291"/>
                  </a:lnTo>
                  <a:lnTo>
                    <a:pt x="662257" y="232130"/>
                  </a:lnTo>
                  <a:lnTo>
                    <a:pt x="662223" y="231713"/>
                  </a:lnTo>
                  <a:lnTo>
                    <a:pt x="662157" y="231389"/>
                  </a:lnTo>
                  <a:lnTo>
                    <a:pt x="662102" y="231143"/>
                  </a:lnTo>
                  <a:lnTo>
                    <a:pt x="662157" y="230921"/>
                  </a:lnTo>
                  <a:lnTo>
                    <a:pt x="662521" y="230466"/>
                  </a:lnTo>
                  <a:lnTo>
                    <a:pt x="662852" y="230170"/>
                  </a:lnTo>
                  <a:lnTo>
                    <a:pt x="662952" y="229996"/>
                  </a:lnTo>
                  <a:lnTo>
                    <a:pt x="662974" y="229805"/>
                  </a:lnTo>
                  <a:lnTo>
                    <a:pt x="662897" y="229673"/>
                  </a:lnTo>
                  <a:lnTo>
                    <a:pt x="662830" y="229574"/>
                  </a:lnTo>
                  <a:lnTo>
                    <a:pt x="662786" y="229358"/>
                  </a:lnTo>
                  <a:lnTo>
                    <a:pt x="662786" y="229101"/>
                  </a:lnTo>
                  <a:lnTo>
                    <a:pt x="662897" y="228899"/>
                  </a:lnTo>
                  <a:lnTo>
                    <a:pt x="663139" y="228422"/>
                  </a:lnTo>
                  <a:lnTo>
                    <a:pt x="663547" y="227774"/>
                  </a:lnTo>
                  <a:lnTo>
                    <a:pt x="663603" y="227415"/>
                  </a:lnTo>
                  <a:lnTo>
                    <a:pt x="663570" y="227214"/>
                  </a:lnTo>
                  <a:lnTo>
                    <a:pt x="663448" y="227028"/>
                  </a:lnTo>
                  <a:lnTo>
                    <a:pt x="663272" y="226865"/>
                  </a:lnTo>
                  <a:lnTo>
                    <a:pt x="663073" y="226637"/>
                  </a:lnTo>
                  <a:lnTo>
                    <a:pt x="663029" y="226517"/>
                  </a:lnTo>
                  <a:lnTo>
                    <a:pt x="663018" y="226489"/>
                  </a:lnTo>
                  <a:lnTo>
                    <a:pt x="662952" y="226388"/>
                  </a:lnTo>
                  <a:lnTo>
                    <a:pt x="662808" y="226225"/>
                  </a:lnTo>
                  <a:lnTo>
                    <a:pt x="662731" y="226168"/>
                  </a:lnTo>
                  <a:lnTo>
                    <a:pt x="662676" y="226144"/>
                  </a:lnTo>
                  <a:lnTo>
                    <a:pt x="662323" y="226107"/>
                  </a:lnTo>
                  <a:lnTo>
                    <a:pt x="662058" y="226016"/>
                  </a:lnTo>
                  <a:lnTo>
                    <a:pt x="661694" y="225891"/>
                  </a:lnTo>
                  <a:lnTo>
                    <a:pt x="661407" y="225729"/>
                  </a:lnTo>
                  <a:lnTo>
                    <a:pt x="661253" y="225644"/>
                  </a:lnTo>
                  <a:lnTo>
                    <a:pt x="661120" y="225567"/>
                  </a:lnTo>
                  <a:lnTo>
                    <a:pt x="660955" y="225424"/>
                  </a:lnTo>
                  <a:lnTo>
                    <a:pt x="660822" y="224986"/>
                  </a:lnTo>
                  <a:lnTo>
                    <a:pt x="660778" y="224706"/>
                  </a:lnTo>
                  <a:lnTo>
                    <a:pt x="660734" y="224394"/>
                  </a:lnTo>
                  <a:lnTo>
                    <a:pt x="660745" y="224090"/>
                  </a:lnTo>
                  <a:lnTo>
                    <a:pt x="660833" y="223747"/>
                  </a:lnTo>
                  <a:lnTo>
                    <a:pt x="660855" y="223430"/>
                  </a:lnTo>
                  <a:lnTo>
                    <a:pt x="660690" y="223189"/>
                  </a:lnTo>
                  <a:lnTo>
                    <a:pt x="660138" y="222590"/>
                  </a:lnTo>
                  <a:lnTo>
                    <a:pt x="659984" y="222011"/>
                  </a:lnTo>
                  <a:lnTo>
                    <a:pt x="659631" y="221352"/>
                  </a:lnTo>
                  <a:lnTo>
                    <a:pt x="659366" y="220924"/>
                  </a:lnTo>
                  <a:lnTo>
                    <a:pt x="659167" y="220426"/>
                  </a:lnTo>
                  <a:lnTo>
                    <a:pt x="659090" y="219977"/>
                  </a:lnTo>
                  <a:lnTo>
                    <a:pt x="658936" y="220059"/>
                  </a:lnTo>
                  <a:lnTo>
                    <a:pt x="658814" y="220063"/>
                  </a:lnTo>
                  <a:lnTo>
                    <a:pt x="658726" y="220067"/>
                  </a:lnTo>
                  <a:lnTo>
                    <a:pt x="658461" y="219971"/>
                  </a:lnTo>
                  <a:lnTo>
                    <a:pt x="658406" y="219923"/>
                  </a:lnTo>
                  <a:lnTo>
                    <a:pt x="658351" y="219833"/>
                  </a:lnTo>
                  <a:lnTo>
                    <a:pt x="658307" y="219805"/>
                  </a:lnTo>
                  <a:lnTo>
                    <a:pt x="658141" y="219788"/>
                  </a:lnTo>
                  <a:lnTo>
                    <a:pt x="658009" y="219822"/>
                  </a:lnTo>
                  <a:lnTo>
                    <a:pt x="657965" y="219877"/>
                  </a:lnTo>
                  <a:lnTo>
                    <a:pt x="657899" y="219951"/>
                  </a:lnTo>
                  <a:lnTo>
                    <a:pt x="657888" y="219958"/>
                  </a:lnTo>
                  <a:lnTo>
                    <a:pt x="657888" y="219959"/>
                  </a:lnTo>
                  <a:lnTo>
                    <a:pt x="657888" y="219964"/>
                  </a:lnTo>
                  <a:lnTo>
                    <a:pt x="657876" y="219965"/>
                  </a:lnTo>
                  <a:lnTo>
                    <a:pt x="657876" y="219965"/>
                  </a:lnTo>
                  <a:lnTo>
                    <a:pt x="657876" y="219966"/>
                  </a:lnTo>
                  <a:lnTo>
                    <a:pt x="657876" y="219966"/>
                  </a:lnTo>
                  <a:lnTo>
                    <a:pt x="657777" y="220083"/>
                  </a:lnTo>
                  <a:lnTo>
                    <a:pt x="657667" y="220116"/>
                  </a:lnTo>
                  <a:lnTo>
                    <a:pt x="657435" y="220082"/>
                  </a:lnTo>
                  <a:lnTo>
                    <a:pt x="657148" y="219914"/>
                  </a:lnTo>
                  <a:lnTo>
                    <a:pt x="655008" y="217787"/>
                  </a:lnTo>
                  <a:lnTo>
                    <a:pt x="654986" y="217548"/>
                  </a:lnTo>
                  <a:lnTo>
                    <a:pt x="654964" y="217248"/>
                  </a:lnTo>
                  <a:lnTo>
                    <a:pt x="655008" y="216667"/>
                  </a:lnTo>
                  <a:lnTo>
                    <a:pt x="655008" y="216230"/>
                  </a:lnTo>
                  <a:lnTo>
                    <a:pt x="654953" y="215993"/>
                  </a:lnTo>
                  <a:lnTo>
                    <a:pt x="654853" y="215837"/>
                  </a:lnTo>
                  <a:lnTo>
                    <a:pt x="654820" y="215814"/>
                  </a:lnTo>
                  <a:lnTo>
                    <a:pt x="654467" y="215591"/>
                  </a:lnTo>
                  <a:lnTo>
                    <a:pt x="654313" y="215471"/>
                  </a:lnTo>
                  <a:lnTo>
                    <a:pt x="653993" y="215220"/>
                  </a:lnTo>
                  <a:lnTo>
                    <a:pt x="653662" y="214896"/>
                  </a:lnTo>
                  <a:lnTo>
                    <a:pt x="653485" y="214581"/>
                  </a:lnTo>
                  <a:lnTo>
                    <a:pt x="653485" y="214292"/>
                  </a:lnTo>
                  <a:lnTo>
                    <a:pt x="653541" y="213903"/>
                  </a:lnTo>
                  <a:lnTo>
                    <a:pt x="653673" y="213722"/>
                  </a:lnTo>
                  <a:lnTo>
                    <a:pt x="654302" y="213105"/>
                  </a:lnTo>
                  <a:lnTo>
                    <a:pt x="654522" y="212937"/>
                  </a:lnTo>
                  <a:lnTo>
                    <a:pt x="654964" y="212655"/>
                  </a:lnTo>
                  <a:lnTo>
                    <a:pt x="655052" y="212487"/>
                  </a:lnTo>
                  <a:lnTo>
                    <a:pt x="655074" y="212214"/>
                  </a:lnTo>
                  <a:lnTo>
                    <a:pt x="655063" y="212119"/>
                  </a:lnTo>
                  <a:lnTo>
                    <a:pt x="655041" y="211973"/>
                  </a:lnTo>
                  <a:lnTo>
                    <a:pt x="654997" y="211717"/>
                  </a:lnTo>
                  <a:lnTo>
                    <a:pt x="654909" y="211474"/>
                  </a:lnTo>
                  <a:lnTo>
                    <a:pt x="654787" y="211132"/>
                  </a:lnTo>
                  <a:lnTo>
                    <a:pt x="654544" y="210471"/>
                  </a:lnTo>
                  <a:lnTo>
                    <a:pt x="654291" y="210008"/>
                  </a:lnTo>
                  <a:lnTo>
                    <a:pt x="653938" y="209618"/>
                  </a:lnTo>
                  <a:lnTo>
                    <a:pt x="653596" y="209343"/>
                  </a:lnTo>
                  <a:lnTo>
                    <a:pt x="653419" y="209081"/>
                  </a:lnTo>
                  <a:lnTo>
                    <a:pt x="653408" y="208838"/>
                  </a:lnTo>
                  <a:lnTo>
                    <a:pt x="653397" y="208383"/>
                  </a:lnTo>
                  <a:lnTo>
                    <a:pt x="653287" y="207525"/>
                  </a:lnTo>
                  <a:lnTo>
                    <a:pt x="653221" y="207315"/>
                  </a:lnTo>
                  <a:lnTo>
                    <a:pt x="653055" y="207129"/>
                  </a:lnTo>
                  <a:lnTo>
                    <a:pt x="652812" y="206941"/>
                  </a:lnTo>
                  <a:lnTo>
                    <a:pt x="652415" y="206800"/>
                  </a:lnTo>
                  <a:lnTo>
                    <a:pt x="651797" y="206665"/>
                  </a:lnTo>
                  <a:lnTo>
                    <a:pt x="651742" y="206652"/>
                  </a:lnTo>
                  <a:lnTo>
                    <a:pt x="651632" y="206489"/>
                  </a:lnTo>
                  <a:lnTo>
                    <a:pt x="651510" y="206313"/>
                  </a:lnTo>
                  <a:lnTo>
                    <a:pt x="651356" y="205837"/>
                  </a:lnTo>
                  <a:lnTo>
                    <a:pt x="651356" y="205010"/>
                  </a:lnTo>
                  <a:lnTo>
                    <a:pt x="651400" y="204497"/>
                  </a:lnTo>
                  <a:lnTo>
                    <a:pt x="651444" y="204010"/>
                  </a:lnTo>
                  <a:lnTo>
                    <a:pt x="651477" y="203581"/>
                  </a:lnTo>
                  <a:lnTo>
                    <a:pt x="651378" y="202819"/>
                  </a:lnTo>
                  <a:lnTo>
                    <a:pt x="651290" y="202228"/>
                  </a:lnTo>
                  <a:lnTo>
                    <a:pt x="651246" y="201956"/>
                  </a:lnTo>
                  <a:lnTo>
                    <a:pt x="651113" y="201487"/>
                  </a:lnTo>
                  <a:lnTo>
                    <a:pt x="650904" y="200936"/>
                  </a:lnTo>
                  <a:lnTo>
                    <a:pt x="650815" y="199852"/>
                  </a:lnTo>
                  <a:lnTo>
                    <a:pt x="650617" y="199353"/>
                  </a:lnTo>
                  <a:lnTo>
                    <a:pt x="650506" y="198833"/>
                  </a:lnTo>
                  <a:lnTo>
                    <a:pt x="650385" y="198315"/>
                  </a:lnTo>
                  <a:lnTo>
                    <a:pt x="650418" y="198017"/>
                  </a:lnTo>
                  <a:lnTo>
                    <a:pt x="650562" y="197642"/>
                  </a:lnTo>
                  <a:lnTo>
                    <a:pt x="650738" y="197308"/>
                  </a:lnTo>
                  <a:lnTo>
                    <a:pt x="650904" y="196986"/>
                  </a:lnTo>
                  <a:lnTo>
                    <a:pt x="651036" y="196571"/>
                  </a:lnTo>
                  <a:lnTo>
                    <a:pt x="651113" y="195573"/>
                  </a:lnTo>
                  <a:lnTo>
                    <a:pt x="651102" y="194106"/>
                  </a:lnTo>
                  <a:lnTo>
                    <a:pt x="651080" y="193750"/>
                  </a:lnTo>
                  <a:lnTo>
                    <a:pt x="651102" y="193426"/>
                  </a:lnTo>
                  <a:lnTo>
                    <a:pt x="651124" y="193147"/>
                  </a:lnTo>
                  <a:lnTo>
                    <a:pt x="651290" y="192752"/>
                  </a:lnTo>
                  <a:lnTo>
                    <a:pt x="651345" y="192477"/>
                  </a:lnTo>
                  <a:lnTo>
                    <a:pt x="651389" y="192352"/>
                  </a:lnTo>
                  <a:lnTo>
                    <a:pt x="651444" y="192183"/>
                  </a:lnTo>
                  <a:lnTo>
                    <a:pt x="651477" y="192123"/>
                  </a:lnTo>
                  <a:lnTo>
                    <a:pt x="651533" y="191991"/>
                  </a:lnTo>
                  <a:lnTo>
                    <a:pt x="651643" y="191763"/>
                  </a:lnTo>
                  <a:lnTo>
                    <a:pt x="651808" y="191506"/>
                  </a:lnTo>
                  <a:lnTo>
                    <a:pt x="651852" y="191374"/>
                  </a:lnTo>
                  <a:lnTo>
                    <a:pt x="651852" y="191229"/>
                  </a:lnTo>
                  <a:lnTo>
                    <a:pt x="651742" y="190890"/>
                  </a:lnTo>
                  <a:lnTo>
                    <a:pt x="651698" y="190553"/>
                  </a:lnTo>
                  <a:lnTo>
                    <a:pt x="651643" y="190316"/>
                  </a:lnTo>
                  <a:lnTo>
                    <a:pt x="651643" y="190098"/>
                  </a:lnTo>
                  <a:lnTo>
                    <a:pt x="651676" y="189930"/>
                  </a:lnTo>
                  <a:lnTo>
                    <a:pt x="651698" y="189623"/>
                  </a:lnTo>
                  <a:lnTo>
                    <a:pt x="651742" y="189351"/>
                  </a:lnTo>
                  <a:lnTo>
                    <a:pt x="651841" y="189138"/>
                  </a:lnTo>
                  <a:lnTo>
                    <a:pt x="651930" y="188968"/>
                  </a:lnTo>
                  <a:lnTo>
                    <a:pt x="652073" y="188778"/>
                  </a:lnTo>
                  <a:lnTo>
                    <a:pt x="652459" y="187888"/>
                  </a:lnTo>
                  <a:lnTo>
                    <a:pt x="652581" y="187686"/>
                  </a:lnTo>
                  <a:lnTo>
                    <a:pt x="652691" y="187610"/>
                  </a:lnTo>
                  <a:lnTo>
                    <a:pt x="652702" y="187601"/>
                  </a:lnTo>
                  <a:lnTo>
                    <a:pt x="652713" y="187601"/>
                  </a:lnTo>
                  <a:lnTo>
                    <a:pt x="652956" y="187566"/>
                  </a:lnTo>
                  <a:lnTo>
                    <a:pt x="653552" y="187546"/>
                  </a:lnTo>
                  <a:lnTo>
                    <a:pt x="653684" y="187507"/>
                  </a:lnTo>
                  <a:lnTo>
                    <a:pt x="653761" y="187453"/>
                  </a:lnTo>
                  <a:lnTo>
                    <a:pt x="653905" y="187322"/>
                  </a:lnTo>
                  <a:lnTo>
                    <a:pt x="654004" y="187235"/>
                  </a:lnTo>
                  <a:lnTo>
                    <a:pt x="654213" y="187072"/>
                  </a:lnTo>
                  <a:lnTo>
                    <a:pt x="654500" y="186963"/>
                  </a:lnTo>
                  <a:lnTo>
                    <a:pt x="654820" y="186968"/>
                  </a:lnTo>
                  <a:lnTo>
                    <a:pt x="655262" y="186865"/>
                  </a:lnTo>
                  <a:lnTo>
                    <a:pt x="655537" y="186804"/>
                  </a:lnTo>
                  <a:lnTo>
                    <a:pt x="655857" y="186767"/>
                  </a:lnTo>
                  <a:lnTo>
                    <a:pt x="656199" y="186739"/>
                  </a:lnTo>
                  <a:lnTo>
                    <a:pt x="656453" y="186663"/>
                  </a:lnTo>
                  <a:lnTo>
                    <a:pt x="656552" y="186532"/>
                  </a:lnTo>
                  <a:lnTo>
                    <a:pt x="656696" y="186292"/>
                  </a:lnTo>
                  <a:lnTo>
                    <a:pt x="656784" y="186183"/>
                  </a:lnTo>
                  <a:lnTo>
                    <a:pt x="656817" y="186091"/>
                  </a:lnTo>
                  <a:lnTo>
                    <a:pt x="656828" y="185933"/>
                  </a:lnTo>
                  <a:lnTo>
                    <a:pt x="656850" y="185846"/>
                  </a:lnTo>
                  <a:lnTo>
                    <a:pt x="656917" y="185693"/>
                  </a:lnTo>
                  <a:lnTo>
                    <a:pt x="656994" y="185513"/>
                  </a:lnTo>
                  <a:lnTo>
                    <a:pt x="657137" y="185387"/>
                  </a:lnTo>
                  <a:lnTo>
                    <a:pt x="657259" y="185289"/>
                  </a:lnTo>
                  <a:lnTo>
                    <a:pt x="657325" y="185164"/>
                  </a:lnTo>
                  <a:lnTo>
                    <a:pt x="657347" y="184989"/>
                  </a:lnTo>
                  <a:lnTo>
                    <a:pt x="657325" y="184848"/>
                  </a:lnTo>
                  <a:lnTo>
                    <a:pt x="657237" y="184652"/>
                  </a:lnTo>
                  <a:lnTo>
                    <a:pt x="657082" y="184467"/>
                  </a:lnTo>
                  <a:lnTo>
                    <a:pt x="656663" y="184200"/>
                  </a:lnTo>
                  <a:lnTo>
                    <a:pt x="656210" y="183758"/>
                  </a:lnTo>
                  <a:lnTo>
                    <a:pt x="656012" y="183453"/>
                  </a:lnTo>
                  <a:lnTo>
                    <a:pt x="655935" y="183328"/>
                  </a:lnTo>
                  <a:lnTo>
                    <a:pt x="655913" y="183218"/>
                  </a:lnTo>
                  <a:lnTo>
                    <a:pt x="655913" y="183097"/>
                  </a:lnTo>
                  <a:lnTo>
                    <a:pt x="655957" y="183041"/>
                  </a:lnTo>
                  <a:lnTo>
                    <a:pt x="656078" y="182889"/>
                  </a:lnTo>
                  <a:lnTo>
                    <a:pt x="656244" y="182677"/>
                  </a:lnTo>
                  <a:lnTo>
                    <a:pt x="656409" y="182571"/>
                  </a:lnTo>
                  <a:lnTo>
                    <a:pt x="656508" y="182565"/>
                  </a:lnTo>
                  <a:lnTo>
                    <a:pt x="656652" y="182537"/>
                  </a:lnTo>
                  <a:lnTo>
                    <a:pt x="656928" y="182522"/>
                  </a:lnTo>
                  <a:lnTo>
                    <a:pt x="657148" y="182554"/>
                  </a:lnTo>
                  <a:lnTo>
                    <a:pt x="657347" y="182581"/>
                  </a:lnTo>
                  <a:lnTo>
                    <a:pt x="657601" y="182581"/>
                  </a:lnTo>
                  <a:lnTo>
                    <a:pt x="658053" y="182407"/>
                  </a:lnTo>
                  <a:lnTo>
                    <a:pt x="658428" y="182189"/>
                  </a:lnTo>
                  <a:lnTo>
                    <a:pt x="658638" y="182118"/>
                  </a:lnTo>
                  <a:lnTo>
                    <a:pt x="658925" y="181812"/>
                  </a:lnTo>
                  <a:lnTo>
                    <a:pt x="659134" y="181491"/>
                  </a:lnTo>
                  <a:lnTo>
                    <a:pt x="659200" y="181191"/>
                  </a:lnTo>
                  <a:lnTo>
                    <a:pt x="659234" y="180834"/>
                  </a:lnTo>
                  <a:lnTo>
                    <a:pt x="659245" y="180767"/>
                  </a:lnTo>
                  <a:lnTo>
                    <a:pt x="659200" y="180528"/>
                  </a:lnTo>
                  <a:lnTo>
                    <a:pt x="659178" y="180363"/>
                  </a:lnTo>
                  <a:lnTo>
                    <a:pt x="658858" y="180043"/>
                  </a:lnTo>
                  <a:lnTo>
                    <a:pt x="658538" y="179550"/>
                  </a:lnTo>
                  <a:lnTo>
                    <a:pt x="658274" y="178736"/>
                  </a:lnTo>
                  <a:lnTo>
                    <a:pt x="658218" y="178003"/>
                  </a:lnTo>
                  <a:lnTo>
                    <a:pt x="658218" y="176884"/>
                  </a:lnTo>
                  <a:lnTo>
                    <a:pt x="658461" y="176044"/>
                  </a:lnTo>
                  <a:lnTo>
                    <a:pt x="658638" y="175380"/>
                  </a:lnTo>
                  <a:lnTo>
                    <a:pt x="658660" y="175312"/>
                  </a:lnTo>
                  <a:lnTo>
                    <a:pt x="658616" y="175057"/>
                  </a:lnTo>
                  <a:lnTo>
                    <a:pt x="658285" y="174698"/>
                  </a:lnTo>
                  <a:lnTo>
                    <a:pt x="657601" y="174391"/>
                  </a:lnTo>
                  <a:lnTo>
                    <a:pt x="656530" y="174098"/>
                  </a:lnTo>
                  <a:lnTo>
                    <a:pt x="655769" y="173892"/>
                  </a:lnTo>
                  <a:lnTo>
                    <a:pt x="654147" y="173511"/>
                  </a:lnTo>
                  <a:lnTo>
                    <a:pt x="653739" y="173291"/>
                  </a:lnTo>
                  <a:lnTo>
                    <a:pt x="653651" y="173185"/>
                  </a:lnTo>
                  <a:lnTo>
                    <a:pt x="653463" y="172936"/>
                  </a:lnTo>
                  <a:lnTo>
                    <a:pt x="652746" y="172284"/>
                  </a:lnTo>
                  <a:lnTo>
                    <a:pt x="652161" y="171984"/>
                  </a:lnTo>
                  <a:lnTo>
                    <a:pt x="651996" y="171827"/>
                  </a:lnTo>
                  <a:lnTo>
                    <a:pt x="652051" y="171721"/>
                  </a:lnTo>
                  <a:lnTo>
                    <a:pt x="652150" y="171652"/>
                  </a:lnTo>
                  <a:lnTo>
                    <a:pt x="652250" y="171530"/>
                  </a:lnTo>
                  <a:lnTo>
                    <a:pt x="652415" y="171385"/>
                  </a:lnTo>
                  <a:lnTo>
                    <a:pt x="652503" y="171178"/>
                  </a:lnTo>
                  <a:lnTo>
                    <a:pt x="652680" y="170635"/>
                  </a:lnTo>
                  <a:lnTo>
                    <a:pt x="652956" y="170253"/>
                  </a:lnTo>
                  <a:lnTo>
                    <a:pt x="653221" y="170023"/>
                  </a:lnTo>
                  <a:lnTo>
                    <a:pt x="653474" y="169764"/>
                  </a:lnTo>
                  <a:lnTo>
                    <a:pt x="653684" y="169488"/>
                  </a:lnTo>
                  <a:lnTo>
                    <a:pt x="653750" y="169389"/>
                  </a:lnTo>
                  <a:lnTo>
                    <a:pt x="653805" y="169144"/>
                  </a:lnTo>
                  <a:lnTo>
                    <a:pt x="654147" y="168773"/>
                  </a:lnTo>
                  <a:lnTo>
                    <a:pt x="654379" y="168575"/>
                  </a:lnTo>
                  <a:lnTo>
                    <a:pt x="654699" y="168303"/>
                  </a:lnTo>
                  <a:lnTo>
                    <a:pt x="655074" y="168103"/>
                  </a:lnTo>
                  <a:lnTo>
                    <a:pt x="655195" y="167977"/>
                  </a:lnTo>
                  <a:lnTo>
                    <a:pt x="655295" y="167868"/>
                  </a:lnTo>
                  <a:lnTo>
                    <a:pt x="655582" y="167660"/>
                  </a:lnTo>
                  <a:lnTo>
                    <a:pt x="655593" y="167653"/>
                  </a:lnTo>
                  <a:lnTo>
                    <a:pt x="656155" y="167304"/>
                  </a:lnTo>
                  <a:lnTo>
                    <a:pt x="656244" y="167248"/>
                  </a:lnTo>
                  <a:lnTo>
                    <a:pt x="656895" y="166861"/>
                  </a:lnTo>
                  <a:lnTo>
                    <a:pt x="657435" y="166660"/>
                  </a:lnTo>
                  <a:lnTo>
                    <a:pt x="658042" y="166608"/>
                  </a:lnTo>
                  <a:lnTo>
                    <a:pt x="658274" y="166478"/>
                  </a:lnTo>
                  <a:lnTo>
                    <a:pt x="658649" y="166008"/>
                  </a:lnTo>
                  <a:lnTo>
                    <a:pt x="658627" y="165522"/>
                  </a:lnTo>
                  <a:lnTo>
                    <a:pt x="658748" y="165053"/>
                  </a:lnTo>
                  <a:lnTo>
                    <a:pt x="658903" y="164735"/>
                  </a:lnTo>
                  <a:lnTo>
                    <a:pt x="659046" y="164288"/>
                  </a:lnTo>
                  <a:lnTo>
                    <a:pt x="659178" y="164140"/>
                  </a:lnTo>
                  <a:lnTo>
                    <a:pt x="659300" y="164001"/>
                  </a:lnTo>
                  <a:lnTo>
                    <a:pt x="659719" y="163776"/>
                  </a:lnTo>
                  <a:lnTo>
                    <a:pt x="660039" y="163471"/>
                  </a:lnTo>
                  <a:lnTo>
                    <a:pt x="660072" y="163419"/>
                  </a:lnTo>
                  <a:lnTo>
                    <a:pt x="660359" y="163019"/>
                  </a:lnTo>
                  <a:lnTo>
                    <a:pt x="660712" y="162758"/>
                  </a:lnTo>
                  <a:lnTo>
                    <a:pt x="660778" y="162710"/>
                  </a:lnTo>
                  <a:lnTo>
                    <a:pt x="661043" y="162515"/>
                  </a:lnTo>
                  <a:lnTo>
                    <a:pt x="661253" y="162316"/>
                  </a:lnTo>
                  <a:lnTo>
                    <a:pt x="661517" y="162073"/>
                  </a:lnTo>
                  <a:lnTo>
                    <a:pt x="661771" y="161982"/>
                  </a:lnTo>
                  <a:lnTo>
                    <a:pt x="661815" y="161968"/>
                  </a:lnTo>
                  <a:lnTo>
                    <a:pt x="661981" y="161952"/>
                  </a:lnTo>
                  <a:lnTo>
                    <a:pt x="662235" y="161928"/>
                  </a:lnTo>
                  <a:lnTo>
                    <a:pt x="662389" y="161902"/>
                  </a:lnTo>
                  <a:lnTo>
                    <a:pt x="662544" y="161783"/>
                  </a:lnTo>
                  <a:lnTo>
                    <a:pt x="662676" y="161690"/>
                  </a:lnTo>
                  <a:lnTo>
                    <a:pt x="663084" y="161420"/>
                  </a:lnTo>
                  <a:lnTo>
                    <a:pt x="663558" y="160969"/>
                  </a:lnTo>
                  <a:lnTo>
                    <a:pt x="663570" y="160962"/>
                  </a:lnTo>
                  <a:lnTo>
                    <a:pt x="663724" y="160729"/>
                  </a:lnTo>
                  <a:lnTo>
                    <a:pt x="663934" y="160426"/>
                  </a:lnTo>
                  <a:lnTo>
                    <a:pt x="664596" y="159855"/>
                  </a:lnTo>
                  <a:lnTo>
                    <a:pt x="664905" y="159514"/>
                  </a:lnTo>
                  <a:lnTo>
                    <a:pt x="665412" y="159178"/>
                  </a:lnTo>
                  <a:lnTo>
                    <a:pt x="665732" y="158917"/>
                  </a:lnTo>
                  <a:lnTo>
                    <a:pt x="666140" y="158502"/>
                  </a:lnTo>
                  <a:lnTo>
                    <a:pt x="666692" y="158171"/>
                  </a:lnTo>
                  <a:lnTo>
                    <a:pt x="667894" y="157727"/>
                  </a:lnTo>
                  <a:lnTo>
                    <a:pt x="668259" y="157464"/>
                  </a:lnTo>
                  <a:lnTo>
                    <a:pt x="668270" y="157457"/>
                  </a:lnTo>
                  <a:lnTo>
                    <a:pt x="668501" y="157128"/>
                  </a:lnTo>
                  <a:lnTo>
                    <a:pt x="668821" y="156709"/>
                  </a:lnTo>
                  <a:lnTo>
                    <a:pt x="669207" y="156084"/>
                  </a:lnTo>
                  <a:lnTo>
                    <a:pt x="669483" y="155665"/>
                  </a:lnTo>
                  <a:lnTo>
                    <a:pt x="669770" y="155423"/>
                  </a:lnTo>
                  <a:lnTo>
                    <a:pt x="669947" y="155322"/>
                  </a:lnTo>
                  <a:lnTo>
                    <a:pt x="670123" y="155258"/>
                  </a:lnTo>
                  <a:lnTo>
                    <a:pt x="670465" y="155133"/>
                  </a:lnTo>
                  <a:lnTo>
                    <a:pt x="670730" y="155031"/>
                  </a:lnTo>
                  <a:lnTo>
                    <a:pt x="670973" y="155031"/>
                  </a:lnTo>
                  <a:lnTo>
                    <a:pt x="671083" y="155082"/>
                  </a:lnTo>
                  <a:lnTo>
                    <a:pt x="671271" y="155145"/>
                  </a:lnTo>
                  <a:lnTo>
                    <a:pt x="671447" y="155094"/>
                  </a:lnTo>
                  <a:lnTo>
                    <a:pt x="671524" y="154955"/>
                  </a:lnTo>
                  <a:lnTo>
                    <a:pt x="671580" y="154765"/>
                  </a:lnTo>
                  <a:lnTo>
                    <a:pt x="671624" y="154627"/>
                  </a:lnTo>
                  <a:lnTo>
                    <a:pt x="671646" y="154500"/>
                  </a:lnTo>
                  <a:lnTo>
                    <a:pt x="671557" y="154198"/>
                  </a:lnTo>
                  <a:lnTo>
                    <a:pt x="671436" y="153747"/>
                  </a:lnTo>
                  <a:lnTo>
                    <a:pt x="671226" y="153165"/>
                  </a:lnTo>
                  <a:lnTo>
                    <a:pt x="671094" y="152805"/>
                  </a:lnTo>
                  <a:lnTo>
                    <a:pt x="670973" y="152539"/>
                  </a:lnTo>
                  <a:lnTo>
                    <a:pt x="670785" y="152160"/>
                  </a:lnTo>
                  <a:lnTo>
                    <a:pt x="670531" y="151756"/>
                  </a:lnTo>
                  <a:lnTo>
                    <a:pt x="670112" y="151426"/>
                  </a:lnTo>
                  <a:lnTo>
                    <a:pt x="669836" y="151258"/>
                  </a:lnTo>
                  <a:lnTo>
                    <a:pt x="669671" y="151277"/>
                  </a:lnTo>
                  <a:lnTo>
                    <a:pt x="669494" y="151323"/>
                  </a:lnTo>
                  <a:lnTo>
                    <a:pt x="669296" y="151357"/>
                  </a:lnTo>
                  <a:lnTo>
                    <a:pt x="669009" y="151417"/>
                  </a:lnTo>
                  <a:lnTo>
                    <a:pt x="668678" y="151491"/>
                  </a:lnTo>
                  <a:lnTo>
                    <a:pt x="668424" y="151498"/>
                  </a:lnTo>
                  <a:lnTo>
                    <a:pt x="668214" y="151451"/>
                  </a:lnTo>
                  <a:lnTo>
                    <a:pt x="668115" y="151351"/>
                  </a:lnTo>
                  <a:lnTo>
                    <a:pt x="668049" y="151236"/>
                  </a:lnTo>
                  <a:lnTo>
                    <a:pt x="667983" y="151029"/>
                  </a:lnTo>
                  <a:lnTo>
                    <a:pt x="667961" y="150929"/>
                  </a:lnTo>
                  <a:lnTo>
                    <a:pt x="667906" y="150768"/>
                  </a:lnTo>
                  <a:lnTo>
                    <a:pt x="667828" y="150593"/>
                  </a:lnTo>
                  <a:lnTo>
                    <a:pt x="667707" y="150211"/>
                  </a:lnTo>
                  <a:lnTo>
                    <a:pt x="667608" y="149843"/>
                  </a:lnTo>
                  <a:lnTo>
                    <a:pt x="667630" y="149140"/>
                  </a:lnTo>
                  <a:lnTo>
                    <a:pt x="667652" y="148419"/>
                  </a:lnTo>
                  <a:lnTo>
                    <a:pt x="667619" y="148052"/>
                  </a:lnTo>
                  <a:lnTo>
                    <a:pt x="667563" y="147490"/>
                  </a:lnTo>
                  <a:lnTo>
                    <a:pt x="667508" y="146785"/>
                  </a:lnTo>
                  <a:lnTo>
                    <a:pt x="667475" y="146308"/>
                  </a:lnTo>
                  <a:lnTo>
                    <a:pt x="667244" y="145856"/>
                  </a:lnTo>
                  <a:lnTo>
                    <a:pt x="666857" y="145204"/>
                  </a:lnTo>
                  <a:lnTo>
                    <a:pt x="666471" y="144482"/>
                  </a:lnTo>
                  <a:lnTo>
                    <a:pt x="665986" y="143448"/>
                  </a:lnTo>
                  <a:lnTo>
                    <a:pt x="665566" y="142579"/>
                  </a:lnTo>
                  <a:lnTo>
                    <a:pt x="665224" y="141963"/>
                  </a:lnTo>
                  <a:lnTo>
                    <a:pt x="664993" y="141797"/>
                  </a:lnTo>
                  <a:lnTo>
                    <a:pt x="664695" y="141822"/>
                  </a:lnTo>
                  <a:lnTo>
                    <a:pt x="664254" y="142014"/>
                  </a:lnTo>
                  <a:lnTo>
                    <a:pt x="663691" y="142379"/>
                  </a:lnTo>
                  <a:lnTo>
                    <a:pt x="663283" y="142735"/>
                  </a:lnTo>
                  <a:lnTo>
                    <a:pt x="662941" y="143042"/>
                  </a:lnTo>
                  <a:lnTo>
                    <a:pt x="662742" y="143290"/>
                  </a:lnTo>
                  <a:lnTo>
                    <a:pt x="662499" y="143484"/>
                  </a:lnTo>
                  <a:lnTo>
                    <a:pt x="662301" y="143440"/>
                  </a:lnTo>
                  <a:lnTo>
                    <a:pt x="662113" y="143266"/>
                  </a:lnTo>
                  <a:lnTo>
                    <a:pt x="662003" y="142979"/>
                  </a:lnTo>
                  <a:lnTo>
                    <a:pt x="661892" y="142760"/>
                  </a:lnTo>
                  <a:lnTo>
                    <a:pt x="661672" y="142319"/>
                  </a:lnTo>
                  <a:lnTo>
                    <a:pt x="661374" y="141945"/>
                  </a:lnTo>
                  <a:lnTo>
                    <a:pt x="660889" y="141623"/>
                  </a:lnTo>
                  <a:lnTo>
                    <a:pt x="660502" y="141545"/>
                  </a:lnTo>
                  <a:lnTo>
                    <a:pt x="659918" y="141667"/>
                  </a:lnTo>
                  <a:lnTo>
                    <a:pt x="659333" y="141901"/>
                  </a:lnTo>
                  <a:lnTo>
                    <a:pt x="659079" y="142196"/>
                  </a:lnTo>
                  <a:lnTo>
                    <a:pt x="658969" y="142385"/>
                  </a:lnTo>
                  <a:lnTo>
                    <a:pt x="658693" y="142646"/>
                  </a:lnTo>
                  <a:lnTo>
                    <a:pt x="658252" y="142983"/>
                  </a:lnTo>
                  <a:lnTo>
                    <a:pt x="658097" y="143230"/>
                  </a:lnTo>
                  <a:lnTo>
                    <a:pt x="658042" y="143280"/>
                  </a:lnTo>
                  <a:lnTo>
                    <a:pt x="657943" y="143366"/>
                  </a:lnTo>
                  <a:lnTo>
                    <a:pt x="657722" y="143387"/>
                  </a:lnTo>
                  <a:lnTo>
                    <a:pt x="657192" y="143309"/>
                  </a:lnTo>
                  <a:lnTo>
                    <a:pt x="656740" y="143152"/>
                  </a:lnTo>
                  <a:lnTo>
                    <a:pt x="656464" y="143004"/>
                  </a:lnTo>
                  <a:lnTo>
                    <a:pt x="656398" y="142778"/>
                  </a:lnTo>
                  <a:lnTo>
                    <a:pt x="656586" y="142084"/>
                  </a:lnTo>
                  <a:lnTo>
                    <a:pt x="656530" y="140928"/>
                  </a:lnTo>
                  <a:lnTo>
                    <a:pt x="656464" y="140416"/>
                  </a:lnTo>
                  <a:lnTo>
                    <a:pt x="656343" y="139772"/>
                  </a:lnTo>
                  <a:lnTo>
                    <a:pt x="656133" y="139312"/>
                  </a:lnTo>
                  <a:lnTo>
                    <a:pt x="655791" y="139051"/>
                  </a:lnTo>
                  <a:lnTo>
                    <a:pt x="655405" y="138746"/>
                  </a:lnTo>
                  <a:lnTo>
                    <a:pt x="655284" y="138540"/>
                  </a:lnTo>
                  <a:lnTo>
                    <a:pt x="655218" y="138077"/>
                  </a:lnTo>
                  <a:lnTo>
                    <a:pt x="655096" y="137513"/>
                  </a:lnTo>
                  <a:lnTo>
                    <a:pt x="654600" y="136731"/>
                  </a:lnTo>
                  <a:lnTo>
                    <a:pt x="653894" y="135974"/>
                  </a:lnTo>
                  <a:lnTo>
                    <a:pt x="653044" y="135426"/>
                  </a:lnTo>
                  <a:lnTo>
                    <a:pt x="652536" y="135227"/>
                  </a:lnTo>
                  <a:lnTo>
                    <a:pt x="651863" y="134971"/>
                  </a:lnTo>
                  <a:lnTo>
                    <a:pt x="651146" y="134683"/>
                  </a:lnTo>
                  <a:lnTo>
                    <a:pt x="650186" y="134038"/>
                  </a:lnTo>
                  <a:lnTo>
                    <a:pt x="649337" y="133630"/>
                  </a:lnTo>
                  <a:lnTo>
                    <a:pt x="648708" y="133495"/>
                  </a:lnTo>
                  <a:lnTo>
                    <a:pt x="648090" y="133563"/>
                  </a:lnTo>
                  <a:lnTo>
                    <a:pt x="647616" y="133376"/>
                  </a:lnTo>
                  <a:lnTo>
                    <a:pt x="647141" y="132951"/>
                  </a:lnTo>
                  <a:lnTo>
                    <a:pt x="646854" y="132629"/>
                  </a:lnTo>
                  <a:lnTo>
                    <a:pt x="646314" y="132348"/>
                  </a:lnTo>
                  <a:lnTo>
                    <a:pt x="645575" y="132015"/>
                  </a:lnTo>
                  <a:lnTo>
                    <a:pt x="645310" y="132039"/>
                  </a:lnTo>
                  <a:lnTo>
                    <a:pt x="644902" y="132227"/>
                  </a:lnTo>
                  <a:lnTo>
                    <a:pt x="644482" y="132283"/>
                  </a:lnTo>
                  <a:lnTo>
                    <a:pt x="644240" y="132251"/>
                  </a:lnTo>
                  <a:lnTo>
                    <a:pt x="643666" y="132145"/>
                  </a:lnTo>
                  <a:lnTo>
                    <a:pt x="642772" y="131690"/>
                  </a:lnTo>
                  <a:lnTo>
                    <a:pt x="642342" y="131543"/>
                  </a:lnTo>
                  <a:lnTo>
                    <a:pt x="642121" y="131469"/>
                  </a:lnTo>
                  <a:lnTo>
                    <a:pt x="641956" y="131380"/>
                  </a:lnTo>
                  <a:lnTo>
                    <a:pt x="641912" y="131276"/>
                  </a:lnTo>
                  <a:lnTo>
                    <a:pt x="642011" y="131121"/>
                  </a:lnTo>
                  <a:lnTo>
                    <a:pt x="642077" y="130917"/>
                  </a:lnTo>
                  <a:lnTo>
                    <a:pt x="642121" y="130712"/>
                  </a:lnTo>
                  <a:lnTo>
                    <a:pt x="641978" y="130135"/>
                  </a:lnTo>
                  <a:lnTo>
                    <a:pt x="641901" y="129787"/>
                  </a:lnTo>
                  <a:lnTo>
                    <a:pt x="641845" y="129426"/>
                  </a:lnTo>
                  <a:lnTo>
                    <a:pt x="641845" y="129175"/>
                  </a:lnTo>
                  <a:lnTo>
                    <a:pt x="641481" y="127973"/>
                  </a:lnTo>
                  <a:lnTo>
                    <a:pt x="641018" y="126714"/>
                  </a:lnTo>
                  <a:lnTo>
                    <a:pt x="640665" y="125746"/>
                  </a:lnTo>
                  <a:lnTo>
                    <a:pt x="639617" y="123278"/>
                  </a:lnTo>
                  <a:lnTo>
                    <a:pt x="639540" y="122746"/>
                  </a:lnTo>
                  <a:lnTo>
                    <a:pt x="638844" y="121837"/>
                  </a:lnTo>
                  <a:lnTo>
                    <a:pt x="638039" y="121048"/>
                  </a:lnTo>
                  <a:lnTo>
                    <a:pt x="637520" y="120574"/>
                  </a:lnTo>
                  <a:lnTo>
                    <a:pt x="637167" y="119902"/>
                  </a:lnTo>
                  <a:lnTo>
                    <a:pt x="636980" y="119179"/>
                  </a:lnTo>
                  <a:lnTo>
                    <a:pt x="636936" y="118975"/>
                  </a:lnTo>
                  <a:lnTo>
                    <a:pt x="636914" y="118145"/>
                  </a:lnTo>
                  <a:lnTo>
                    <a:pt x="636892" y="117922"/>
                  </a:lnTo>
                  <a:lnTo>
                    <a:pt x="636859" y="117305"/>
                  </a:lnTo>
                  <a:lnTo>
                    <a:pt x="636461" y="116780"/>
                  </a:lnTo>
                  <a:lnTo>
                    <a:pt x="636274" y="116536"/>
                  </a:lnTo>
                  <a:lnTo>
                    <a:pt x="635788" y="116235"/>
                  </a:lnTo>
                  <a:lnTo>
                    <a:pt x="635546" y="116141"/>
                  </a:lnTo>
                  <a:lnTo>
                    <a:pt x="635546" y="116140"/>
                  </a:lnTo>
                  <a:lnTo>
                    <a:pt x="635391" y="115924"/>
                  </a:lnTo>
                  <a:lnTo>
                    <a:pt x="635314" y="115676"/>
                  </a:lnTo>
                  <a:lnTo>
                    <a:pt x="635292" y="115624"/>
                  </a:lnTo>
                  <a:lnTo>
                    <a:pt x="635292" y="115553"/>
                  </a:lnTo>
                  <a:lnTo>
                    <a:pt x="635292" y="115470"/>
                  </a:lnTo>
                  <a:lnTo>
                    <a:pt x="635347" y="115302"/>
                  </a:lnTo>
                  <a:lnTo>
                    <a:pt x="635457" y="115194"/>
                  </a:lnTo>
                  <a:lnTo>
                    <a:pt x="635524" y="115135"/>
                  </a:lnTo>
                  <a:lnTo>
                    <a:pt x="635788" y="114973"/>
                  </a:lnTo>
                  <a:lnTo>
                    <a:pt x="635921" y="114757"/>
                  </a:lnTo>
                  <a:lnTo>
                    <a:pt x="636009" y="114371"/>
                  </a:lnTo>
                  <a:lnTo>
                    <a:pt x="636053" y="114231"/>
                  </a:lnTo>
                  <a:lnTo>
                    <a:pt x="636219" y="113743"/>
                  </a:lnTo>
                  <a:lnTo>
                    <a:pt x="636693" y="113147"/>
                  </a:lnTo>
                  <a:lnTo>
                    <a:pt x="636903" y="112953"/>
                  </a:lnTo>
                  <a:lnTo>
                    <a:pt x="636980" y="112883"/>
                  </a:lnTo>
                  <a:lnTo>
                    <a:pt x="637421" y="112513"/>
                  </a:lnTo>
                  <a:lnTo>
                    <a:pt x="637730" y="112018"/>
                  </a:lnTo>
                  <a:lnTo>
                    <a:pt x="637840" y="111558"/>
                  </a:lnTo>
                  <a:lnTo>
                    <a:pt x="637730" y="110985"/>
                  </a:lnTo>
                  <a:lnTo>
                    <a:pt x="637576" y="110638"/>
                  </a:lnTo>
                  <a:lnTo>
                    <a:pt x="637565" y="110446"/>
                  </a:lnTo>
                  <a:lnTo>
                    <a:pt x="637554" y="110238"/>
                  </a:lnTo>
                  <a:lnTo>
                    <a:pt x="637620" y="110006"/>
                  </a:lnTo>
                  <a:lnTo>
                    <a:pt x="638017" y="109534"/>
                  </a:lnTo>
                  <a:lnTo>
                    <a:pt x="638657" y="108891"/>
                  </a:lnTo>
                  <a:lnTo>
                    <a:pt x="639264" y="108662"/>
                  </a:lnTo>
                  <a:lnTo>
                    <a:pt x="639639" y="108519"/>
                  </a:lnTo>
                  <a:lnTo>
                    <a:pt x="639937" y="108327"/>
                  </a:lnTo>
                  <a:lnTo>
                    <a:pt x="640069" y="108240"/>
                  </a:lnTo>
                  <a:lnTo>
                    <a:pt x="640113" y="108215"/>
                  </a:lnTo>
                  <a:lnTo>
                    <a:pt x="640345" y="108106"/>
                  </a:lnTo>
                  <a:lnTo>
                    <a:pt x="640499" y="107814"/>
                  </a:lnTo>
                  <a:lnTo>
                    <a:pt x="640577" y="107335"/>
                  </a:lnTo>
                  <a:lnTo>
                    <a:pt x="640411" y="106894"/>
                  </a:lnTo>
                  <a:lnTo>
                    <a:pt x="639948" y="106480"/>
                  </a:lnTo>
                  <a:lnTo>
                    <a:pt x="639584" y="106291"/>
                  </a:lnTo>
                  <a:lnTo>
                    <a:pt x="639440" y="106224"/>
                  </a:lnTo>
                  <a:lnTo>
                    <a:pt x="639297" y="106159"/>
                  </a:lnTo>
                  <a:lnTo>
                    <a:pt x="639142" y="106015"/>
                  </a:lnTo>
                  <a:lnTo>
                    <a:pt x="639153" y="105942"/>
                  </a:lnTo>
                  <a:lnTo>
                    <a:pt x="639198" y="105906"/>
                  </a:lnTo>
                  <a:lnTo>
                    <a:pt x="639308" y="105813"/>
                  </a:lnTo>
                  <a:lnTo>
                    <a:pt x="639738" y="105657"/>
                  </a:lnTo>
                  <a:lnTo>
                    <a:pt x="640290" y="105416"/>
                  </a:lnTo>
                  <a:lnTo>
                    <a:pt x="640312" y="105407"/>
                  </a:lnTo>
                  <a:lnTo>
                    <a:pt x="640323" y="105386"/>
                  </a:lnTo>
                  <a:lnTo>
                    <a:pt x="640588" y="105078"/>
                  </a:lnTo>
                  <a:lnTo>
                    <a:pt x="641018" y="104487"/>
                  </a:lnTo>
                  <a:lnTo>
                    <a:pt x="641239" y="103998"/>
                  </a:lnTo>
                  <a:lnTo>
                    <a:pt x="641492" y="103615"/>
                  </a:lnTo>
                  <a:lnTo>
                    <a:pt x="641625" y="102904"/>
                  </a:lnTo>
                  <a:lnTo>
                    <a:pt x="641625" y="102271"/>
                  </a:lnTo>
                  <a:lnTo>
                    <a:pt x="641647" y="101909"/>
                  </a:lnTo>
                  <a:lnTo>
                    <a:pt x="641570" y="101662"/>
                  </a:lnTo>
                  <a:lnTo>
                    <a:pt x="641481" y="101554"/>
                  </a:lnTo>
                  <a:lnTo>
                    <a:pt x="641217" y="101423"/>
                  </a:lnTo>
                  <a:lnTo>
                    <a:pt x="640819" y="101262"/>
                  </a:lnTo>
                  <a:lnTo>
                    <a:pt x="640422" y="101065"/>
                  </a:lnTo>
                  <a:lnTo>
                    <a:pt x="640102" y="101047"/>
                  </a:lnTo>
                  <a:lnTo>
                    <a:pt x="639793" y="101107"/>
                  </a:lnTo>
                  <a:lnTo>
                    <a:pt x="639462" y="101131"/>
                  </a:lnTo>
                  <a:lnTo>
                    <a:pt x="639032" y="101161"/>
                  </a:lnTo>
                  <a:lnTo>
                    <a:pt x="638525" y="101173"/>
                  </a:lnTo>
                  <a:lnTo>
                    <a:pt x="638403" y="101173"/>
                  </a:lnTo>
                  <a:lnTo>
                    <a:pt x="638116" y="101173"/>
                  </a:lnTo>
                  <a:lnTo>
                    <a:pt x="637929" y="101105"/>
                  </a:lnTo>
                  <a:lnTo>
                    <a:pt x="637741" y="101035"/>
                  </a:lnTo>
                  <a:lnTo>
                    <a:pt x="637212" y="100551"/>
                  </a:lnTo>
                  <a:lnTo>
                    <a:pt x="636836" y="100252"/>
                  </a:lnTo>
                  <a:lnTo>
                    <a:pt x="636550" y="100086"/>
                  </a:lnTo>
                  <a:lnTo>
                    <a:pt x="636263" y="99925"/>
                  </a:lnTo>
                  <a:lnTo>
                    <a:pt x="636031" y="99847"/>
                  </a:lnTo>
                  <a:lnTo>
                    <a:pt x="635667" y="99715"/>
                  </a:lnTo>
                  <a:lnTo>
                    <a:pt x="635512" y="99628"/>
                  </a:lnTo>
                  <a:lnTo>
                    <a:pt x="635402" y="99560"/>
                  </a:lnTo>
                  <a:lnTo>
                    <a:pt x="635248" y="99433"/>
                  </a:lnTo>
                  <a:lnTo>
                    <a:pt x="634961" y="99214"/>
                  </a:lnTo>
                  <a:lnTo>
                    <a:pt x="634961" y="99205"/>
                  </a:lnTo>
                  <a:lnTo>
                    <a:pt x="634773" y="98921"/>
                  </a:lnTo>
                  <a:lnTo>
                    <a:pt x="634773" y="98688"/>
                  </a:lnTo>
                  <a:lnTo>
                    <a:pt x="634817" y="98618"/>
                  </a:lnTo>
                  <a:lnTo>
                    <a:pt x="634895" y="98485"/>
                  </a:lnTo>
                  <a:lnTo>
                    <a:pt x="635270" y="98061"/>
                  </a:lnTo>
                  <a:lnTo>
                    <a:pt x="635634" y="97721"/>
                  </a:lnTo>
                  <a:lnTo>
                    <a:pt x="635810" y="97387"/>
                  </a:lnTo>
                  <a:lnTo>
                    <a:pt x="635932" y="96861"/>
                  </a:lnTo>
                  <a:lnTo>
                    <a:pt x="635954" y="96233"/>
                  </a:lnTo>
                  <a:lnTo>
                    <a:pt x="635888" y="95786"/>
                  </a:lnTo>
                  <a:lnTo>
                    <a:pt x="635623" y="95452"/>
                  </a:lnTo>
                  <a:lnTo>
                    <a:pt x="635248" y="95171"/>
                  </a:lnTo>
                  <a:lnTo>
                    <a:pt x="634641" y="94836"/>
                  </a:lnTo>
                  <a:lnTo>
                    <a:pt x="634056" y="94686"/>
                  </a:lnTo>
                  <a:lnTo>
                    <a:pt x="633714" y="94520"/>
                  </a:lnTo>
                  <a:lnTo>
                    <a:pt x="633504" y="94445"/>
                  </a:lnTo>
                  <a:lnTo>
                    <a:pt x="633185" y="94335"/>
                  </a:lnTo>
                  <a:lnTo>
                    <a:pt x="632445" y="94096"/>
                  </a:lnTo>
                  <a:lnTo>
                    <a:pt x="631960" y="93887"/>
                  </a:lnTo>
                  <a:lnTo>
                    <a:pt x="631883" y="93851"/>
                  </a:lnTo>
                  <a:lnTo>
                    <a:pt x="631463" y="93522"/>
                  </a:lnTo>
                  <a:lnTo>
                    <a:pt x="630978" y="93313"/>
                  </a:lnTo>
                  <a:lnTo>
                    <a:pt x="630283" y="93351"/>
                  </a:lnTo>
                  <a:lnTo>
                    <a:pt x="629731" y="93379"/>
                  </a:lnTo>
                  <a:lnTo>
                    <a:pt x="629191" y="93386"/>
                  </a:lnTo>
                  <a:lnTo>
                    <a:pt x="628374" y="93391"/>
                  </a:lnTo>
                  <a:lnTo>
                    <a:pt x="627701" y="93349"/>
                  </a:lnTo>
                  <a:lnTo>
                    <a:pt x="627227" y="93110"/>
                  </a:lnTo>
                  <a:lnTo>
                    <a:pt x="626631" y="92638"/>
                  </a:lnTo>
                  <a:lnTo>
                    <a:pt x="626289" y="92119"/>
                  </a:lnTo>
                  <a:lnTo>
                    <a:pt x="626024" y="91570"/>
                  </a:lnTo>
                  <a:lnTo>
                    <a:pt x="626112" y="90943"/>
                  </a:lnTo>
                  <a:lnTo>
                    <a:pt x="626145" y="90678"/>
                  </a:lnTo>
                  <a:lnTo>
                    <a:pt x="626201" y="90585"/>
                  </a:lnTo>
                  <a:lnTo>
                    <a:pt x="626675" y="89771"/>
                  </a:lnTo>
                  <a:lnTo>
                    <a:pt x="626796" y="89486"/>
                  </a:lnTo>
                  <a:lnTo>
                    <a:pt x="627061" y="88862"/>
                  </a:lnTo>
                  <a:lnTo>
                    <a:pt x="627227" y="88300"/>
                  </a:lnTo>
                  <a:lnTo>
                    <a:pt x="627227" y="88278"/>
                  </a:lnTo>
                  <a:lnTo>
                    <a:pt x="627227" y="88242"/>
                  </a:lnTo>
                  <a:lnTo>
                    <a:pt x="627216" y="87919"/>
                  </a:lnTo>
                  <a:lnTo>
                    <a:pt x="627194" y="87566"/>
                  </a:lnTo>
                  <a:lnTo>
                    <a:pt x="626995" y="87018"/>
                  </a:lnTo>
                  <a:lnTo>
                    <a:pt x="626653" y="86680"/>
                  </a:lnTo>
                  <a:lnTo>
                    <a:pt x="626410" y="86435"/>
                  </a:lnTo>
                  <a:lnTo>
                    <a:pt x="626112" y="85875"/>
                  </a:lnTo>
                  <a:lnTo>
                    <a:pt x="625693" y="85292"/>
                  </a:lnTo>
                  <a:lnTo>
                    <a:pt x="625649" y="85266"/>
                  </a:lnTo>
                  <a:lnTo>
                    <a:pt x="625296" y="85047"/>
                  </a:lnTo>
                  <a:lnTo>
                    <a:pt x="624700" y="84977"/>
                  </a:lnTo>
                  <a:lnTo>
                    <a:pt x="623762" y="84720"/>
                  </a:lnTo>
                  <a:lnTo>
                    <a:pt x="622869" y="84662"/>
                  </a:lnTo>
                  <a:lnTo>
                    <a:pt x="622383" y="84686"/>
                  </a:lnTo>
                  <a:lnTo>
                    <a:pt x="622162" y="84697"/>
                  </a:lnTo>
                  <a:lnTo>
                    <a:pt x="621666" y="84604"/>
                  </a:lnTo>
                  <a:lnTo>
                    <a:pt x="621258" y="84528"/>
                  </a:lnTo>
                  <a:lnTo>
                    <a:pt x="621158" y="84454"/>
                  </a:lnTo>
                  <a:lnTo>
                    <a:pt x="621147" y="84393"/>
                  </a:lnTo>
                  <a:lnTo>
                    <a:pt x="621103" y="84290"/>
                  </a:lnTo>
                  <a:lnTo>
                    <a:pt x="621070" y="84145"/>
                  </a:lnTo>
                  <a:lnTo>
                    <a:pt x="620971" y="83758"/>
                  </a:lnTo>
                  <a:lnTo>
                    <a:pt x="620651" y="83033"/>
                  </a:lnTo>
                  <a:lnTo>
                    <a:pt x="620265" y="82084"/>
                  </a:lnTo>
                  <a:lnTo>
                    <a:pt x="620000" y="81770"/>
                  </a:lnTo>
                  <a:lnTo>
                    <a:pt x="619360" y="81608"/>
                  </a:lnTo>
                  <a:lnTo>
                    <a:pt x="618356" y="81575"/>
                  </a:lnTo>
                  <a:lnTo>
                    <a:pt x="617727" y="81453"/>
                  </a:lnTo>
                  <a:lnTo>
                    <a:pt x="617385" y="81365"/>
                  </a:lnTo>
                  <a:lnTo>
                    <a:pt x="617076" y="81112"/>
                  </a:lnTo>
                  <a:lnTo>
                    <a:pt x="616624" y="80913"/>
                  </a:lnTo>
                  <a:lnTo>
                    <a:pt x="616039" y="80781"/>
                  </a:lnTo>
                  <a:lnTo>
                    <a:pt x="615355" y="80505"/>
                  </a:lnTo>
                  <a:lnTo>
                    <a:pt x="614550" y="80362"/>
                  </a:lnTo>
                  <a:lnTo>
                    <a:pt x="614042" y="80439"/>
                  </a:lnTo>
                  <a:lnTo>
                    <a:pt x="613281" y="80825"/>
                  </a:lnTo>
                  <a:lnTo>
                    <a:pt x="613281" y="80825"/>
                  </a:lnTo>
                  <a:lnTo>
                    <a:pt x="612906" y="80990"/>
                  </a:lnTo>
                  <a:lnTo>
                    <a:pt x="612277" y="80979"/>
                  </a:lnTo>
                  <a:lnTo>
                    <a:pt x="611505" y="80770"/>
                  </a:lnTo>
                  <a:lnTo>
                    <a:pt x="610776" y="80748"/>
                  </a:lnTo>
                  <a:lnTo>
                    <a:pt x="610655" y="80770"/>
                  </a:lnTo>
                  <a:lnTo>
                    <a:pt x="610148" y="80913"/>
                  </a:lnTo>
                  <a:lnTo>
                    <a:pt x="609651" y="81365"/>
                  </a:lnTo>
                  <a:lnTo>
                    <a:pt x="609188" y="81956"/>
                  </a:lnTo>
                  <a:lnTo>
                    <a:pt x="609000" y="82148"/>
                  </a:lnTo>
                  <a:lnTo>
                    <a:pt x="608471" y="82364"/>
                  </a:lnTo>
                  <a:lnTo>
                    <a:pt x="607797" y="82458"/>
                  </a:lnTo>
                  <a:lnTo>
                    <a:pt x="607202" y="82680"/>
                  </a:lnTo>
                  <a:lnTo>
                    <a:pt x="606418" y="83344"/>
                  </a:lnTo>
                  <a:lnTo>
                    <a:pt x="606010" y="83764"/>
                  </a:lnTo>
                  <a:lnTo>
                    <a:pt x="605547" y="84114"/>
                  </a:lnTo>
                  <a:lnTo>
                    <a:pt x="604918" y="84499"/>
                  </a:lnTo>
                  <a:lnTo>
                    <a:pt x="604532" y="84627"/>
                  </a:lnTo>
                  <a:lnTo>
                    <a:pt x="604157" y="84534"/>
                  </a:lnTo>
                  <a:lnTo>
                    <a:pt x="603594" y="84126"/>
                  </a:lnTo>
                  <a:lnTo>
                    <a:pt x="603153" y="83916"/>
                  </a:lnTo>
                  <a:lnTo>
                    <a:pt x="602612" y="83729"/>
                  </a:lnTo>
                  <a:lnTo>
                    <a:pt x="602171" y="83764"/>
                  </a:lnTo>
                  <a:lnTo>
                    <a:pt x="601707" y="84020"/>
                  </a:lnTo>
                  <a:lnTo>
                    <a:pt x="600692" y="84825"/>
                  </a:lnTo>
                  <a:lnTo>
                    <a:pt x="600196" y="85432"/>
                  </a:lnTo>
                  <a:lnTo>
                    <a:pt x="599964" y="86096"/>
                  </a:lnTo>
                  <a:lnTo>
                    <a:pt x="599787" y="86341"/>
                  </a:lnTo>
                  <a:lnTo>
                    <a:pt x="599523" y="86458"/>
                  </a:lnTo>
                  <a:lnTo>
                    <a:pt x="599103" y="86525"/>
                  </a:lnTo>
                  <a:lnTo>
                    <a:pt x="599081" y="86167"/>
                  </a:lnTo>
                  <a:lnTo>
                    <a:pt x="599037" y="85852"/>
                  </a:lnTo>
                  <a:lnTo>
                    <a:pt x="598607" y="85233"/>
                  </a:lnTo>
                  <a:lnTo>
                    <a:pt x="597779" y="84179"/>
                  </a:lnTo>
                  <a:lnTo>
                    <a:pt x="597636" y="83738"/>
                  </a:lnTo>
                  <a:lnTo>
                    <a:pt x="597482" y="83497"/>
                  </a:lnTo>
                  <a:lnTo>
                    <a:pt x="597206" y="82493"/>
                  </a:lnTo>
                  <a:lnTo>
                    <a:pt x="597051" y="81365"/>
                  </a:lnTo>
                  <a:lnTo>
                    <a:pt x="596875" y="80990"/>
                  </a:lnTo>
                  <a:lnTo>
                    <a:pt x="596533" y="80671"/>
                  </a:lnTo>
                  <a:lnTo>
                    <a:pt x="596069" y="80362"/>
                  </a:lnTo>
                  <a:lnTo>
                    <a:pt x="594094" y="79171"/>
                  </a:lnTo>
                  <a:lnTo>
                    <a:pt x="593322" y="78377"/>
                  </a:lnTo>
                  <a:lnTo>
                    <a:pt x="592230" y="77528"/>
                  </a:lnTo>
                  <a:lnTo>
                    <a:pt x="590972" y="75919"/>
                  </a:lnTo>
                  <a:lnTo>
                    <a:pt x="590476" y="75764"/>
                  </a:lnTo>
                  <a:lnTo>
                    <a:pt x="590211" y="75478"/>
                  </a:lnTo>
                  <a:lnTo>
                    <a:pt x="589880" y="75103"/>
                  </a:lnTo>
                  <a:lnTo>
                    <a:pt x="589582" y="74882"/>
                  </a:lnTo>
                  <a:lnTo>
                    <a:pt x="588876" y="74651"/>
                  </a:lnTo>
                  <a:lnTo>
                    <a:pt x="588534" y="74629"/>
                  </a:lnTo>
                  <a:lnTo>
                    <a:pt x="588280" y="75059"/>
                  </a:lnTo>
                  <a:lnTo>
                    <a:pt x="588059" y="75389"/>
                  </a:lnTo>
                  <a:lnTo>
                    <a:pt x="587662" y="75808"/>
                  </a:lnTo>
                  <a:lnTo>
                    <a:pt x="587419" y="76271"/>
                  </a:lnTo>
                  <a:lnTo>
                    <a:pt x="586934" y="77131"/>
                  </a:lnTo>
                  <a:lnTo>
                    <a:pt x="586724" y="77187"/>
                  </a:lnTo>
                  <a:lnTo>
                    <a:pt x="586691" y="77187"/>
                  </a:lnTo>
                  <a:lnTo>
                    <a:pt x="586349" y="77120"/>
                  </a:lnTo>
                  <a:lnTo>
                    <a:pt x="585930" y="76801"/>
                  </a:lnTo>
                  <a:lnTo>
                    <a:pt x="585500" y="76536"/>
                  </a:lnTo>
                  <a:lnTo>
                    <a:pt x="585069" y="76437"/>
                  </a:lnTo>
                  <a:lnTo>
                    <a:pt x="584463" y="76591"/>
                  </a:lnTo>
                  <a:lnTo>
                    <a:pt x="584054" y="76966"/>
                  </a:lnTo>
                  <a:lnTo>
                    <a:pt x="583414" y="78234"/>
                  </a:lnTo>
                  <a:lnTo>
                    <a:pt x="583172" y="79414"/>
                  </a:lnTo>
                  <a:lnTo>
                    <a:pt x="583061" y="81233"/>
                  </a:lnTo>
                  <a:lnTo>
                    <a:pt x="583006" y="82295"/>
                  </a:lnTo>
                  <a:lnTo>
                    <a:pt x="582808" y="82667"/>
                  </a:lnTo>
                  <a:lnTo>
                    <a:pt x="582752" y="82708"/>
                  </a:lnTo>
                  <a:lnTo>
                    <a:pt x="582256" y="83064"/>
                  </a:lnTo>
                  <a:lnTo>
                    <a:pt x="581528" y="83375"/>
                  </a:lnTo>
                  <a:lnTo>
                    <a:pt x="580755" y="83460"/>
                  </a:lnTo>
                  <a:lnTo>
                    <a:pt x="580027" y="83495"/>
                  </a:lnTo>
                  <a:lnTo>
                    <a:pt x="579145" y="83362"/>
                  </a:lnTo>
                  <a:lnTo>
                    <a:pt x="578096" y="83006"/>
                  </a:lnTo>
                  <a:lnTo>
                    <a:pt x="577390" y="82598"/>
                  </a:lnTo>
                  <a:lnTo>
                    <a:pt x="576762" y="82259"/>
                  </a:lnTo>
                  <a:lnTo>
                    <a:pt x="576088" y="81804"/>
                  </a:lnTo>
                  <a:lnTo>
                    <a:pt x="575570" y="81487"/>
                  </a:lnTo>
                  <a:lnTo>
                    <a:pt x="575107" y="81464"/>
                  </a:lnTo>
                  <a:lnTo>
                    <a:pt x="574698" y="81608"/>
                  </a:lnTo>
                  <a:lnTo>
                    <a:pt x="574456" y="81685"/>
                  </a:lnTo>
                  <a:lnTo>
                    <a:pt x="574378" y="81712"/>
                  </a:lnTo>
                  <a:lnTo>
                    <a:pt x="573794" y="82073"/>
                  </a:lnTo>
                  <a:lnTo>
                    <a:pt x="573794" y="82073"/>
                  </a:lnTo>
                  <a:lnTo>
                    <a:pt x="573264" y="82458"/>
                  </a:lnTo>
                  <a:lnTo>
                    <a:pt x="572955" y="82728"/>
                  </a:lnTo>
                  <a:lnTo>
                    <a:pt x="572712" y="82947"/>
                  </a:lnTo>
                  <a:lnTo>
                    <a:pt x="572039" y="83354"/>
                  </a:lnTo>
                  <a:lnTo>
                    <a:pt x="571797" y="83455"/>
                  </a:lnTo>
                  <a:lnTo>
                    <a:pt x="570936" y="83752"/>
                  </a:lnTo>
                  <a:lnTo>
                    <a:pt x="570318" y="84020"/>
                  </a:lnTo>
                  <a:lnTo>
                    <a:pt x="569447" y="84428"/>
                  </a:lnTo>
                  <a:lnTo>
                    <a:pt x="569425" y="84440"/>
                  </a:lnTo>
                  <a:lnTo>
                    <a:pt x="568983" y="84649"/>
                  </a:lnTo>
                  <a:lnTo>
                    <a:pt x="568840" y="84720"/>
                  </a:lnTo>
                  <a:lnTo>
                    <a:pt x="568343" y="85222"/>
                  </a:lnTo>
                  <a:lnTo>
                    <a:pt x="567935" y="85898"/>
                  </a:lnTo>
                  <a:lnTo>
                    <a:pt x="567725" y="86200"/>
                  </a:lnTo>
                  <a:lnTo>
                    <a:pt x="567703" y="86232"/>
                  </a:lnTo>
                  <a:lnTo>
                    <a:pt x="567648" y="86307"/>
                  </a:lnTo>
                  <a:lnTo>
                    <a:pt x="567251" y="86820"/>
                  </a:lnTo>
                  <a:lnTo>
                    <a:pt x="566887" y="87158"/>
                  </a:lnTo>
                  <a:lnTo>
                    <a:pt x="566225" y="87322"/>
                  </a:lnTo>
                  <a:lnTo>
                    <a:pt x="565497" y="87465"/>
                  </a:lnTo>
                  <a:lnTo>
                    <a:pt x="564669" y="87578"/>
                  </a:lnTo>
                  <a:lnTo>
                    <a:pt x="563654" y="87844"/>
                  </a:lnTo>
                  <a:lnTo>
                    <a:pt x="563202" y="87854"/>
                  </a:lnTo>
                  <a:lnTo>
                    <a:pt x="562463" y="87854"/>
                  </a:lnTo>
                  <a:lnTo>
                    <a:pt x="561966" y="87787"/>
                  </a:lnTo>
                  <a:lnTo>
                    <a:pt x="561392" y="87920"/>
                  </a:lnTo>
                  <a:lnTo>
                    <a:pt x="560841" y="88318"/>
                  </a:lnTo>
                  <a:lnTo>
                    <a:pt x="560455" y="88802"/>
                  </a:lnTo>
                  <a:lnTo>
                    <a:pt x="560091" y="88954"/>
                  </a:lnTo>
                  <a:lnTo>
                    <a:pt x="559484" y="89087"/>
                  </a:lnTo>
                  <a:lnTo>
                    <a:pt x="558778" y="89171"/>
                  </a:lnTo>
                  <a:lnTo>
                    <a:pt x="558281" y="89409"/>
                  </a:lnTo>
                  <a:lnTo>
                    <a:pt x="557851" y="89532"/>
                  </a:lnTo>
                  <a:lnTo>
                    <a:pt x="557409" y="89579"/>
                  </a:lnTo>
                  <a:lnTo>
                    <a:pt x="556990" y="89732"/>
                  </a:lnTo>
                  <a:lnTo>
                    <a:pt x="556748" y="90016"/>
                  </a:lnTo>
                  <a:lnTo>
                    <a:pt x="556637" y="90443"/>
                  </a:lnTo>
                  <a:lnTo>
                    <a:pt x="556196" y="90851"/>
                  </a:lnTo>
                  <a:lnTo>
                    <a:pt x="556052" y="90908"/>
                  </a:lnTo>
                  <a:lnTo>
                    <a:pt x="555611" y="91088"/>
                  </a:lnTo>
                  <a:lnTo>
                    <a:pt x="554784" y="91192"/>
                  </a:lnTo>
                  <a:lnTo>
                    <a:pt x="554740" y="91217"/>
                  </a:lnTo>
                  <a:lnTo>
                    <a:pt x="554144" y="91533"/>
                  </a:lnTo>
                  <a:lnTo>
                    <a:pt x="553813" y="91846"/>
                  </a:lnTo>
                  <a:lnTo>
                    <a:pt x="553195" y="92312"/>
                  </a:lnTo>
                  <a:lnTo>
                    <a:pt x="553018" y="92436"/>
                  </a:lnTo>
                  <a:lnTo>
                    <a:pt x="552831" y="92563"/>
                  </a:lnTo>
                  <a:lnTo>
                    <a:pt x="552809" y="92577"/>
                  </a:lnTo>
                  <a:lnTo>
                    <a:pt x="552787" y="92585"/>
                  </a:lnTo>
                  <a:lnTo>
                    <a:pt x="552202" y="92804"/>
                  </a:lnTo>
                  <a:lnTo>
                    <a:pt x="552081" y="92879"/>
                  </a:lnTo>
                  <a:lnTo>
                    <a:pt x="551904" y="92989"/>
                  </a:lnTo>
                  <a:lnTo>
                    <a:pt x="551838" y="93029"/>
                  </a:lnTo>
                  <a:lnTo>
                    <a:pt x="551650" y="93146"/>
                  </a:lnTo>
                  <a:lnTo>
                    <a:pt x="551121" y="93478"/>
                  </a:lnTo>
                  <a:lnTo>
                    <a:pt x="550712" y="93857"/>
                  </a:lnTo>
                  <a:lnTo>
                    <a:pt x="550271" y="94113"/>
                  </a:lnTo>
                  <a:lnTo>
                    <a:pt x="550106" y="94146"/>
                  </a:lnTo>
                  <a:lnTo>
                    <a:pt x="550050" y="94159"/>
                  </a:lnTo>
                  <a:lnTo>
                    <a:pt x="549808" y="94208"/>
                  </a:lnTo>
                  <a:lnTo>
                    <a:pt x="549366" y="94077"/>
                  </a:lnTo>
                  <a:lnTo>
                    <a:pt x="548793" y="93857"/>
                  </a:lnTo>
                  <a:lnTo>
                    <a:pt x="548451" y="93560"/>
                  </a:lnTo>
                  <a:lnTo>
                    <a:pt x="548020" y="93241"/>
                  </a:lnTo>
                  <a:lnTo>
                    <a:pt x="547700" y="93099"/>
                  </a:lnTo>
                  <a:lnTo>
                    <a:pt x="547347" y="92843"/>
                  </a:lnTo>
                  <a:lnTo>
                    <a:pt x="546829" y="92435"/>
                  </a:lnTo>
                  <a:lnTo>
                    <a:pt x="546487" y="92178"/>
                  </a:lnTo>
                  <a:lnTo>
                    <a:pt x="546288" y="92183"/>
                  </a:lnTo>
                  <a:lnTo>
                    <a:pt x="546068" y="92187"/>
                  </a:lnTo>
                  <a:lnTo>
                    <a:pt x="545472" y="92217"/>
                  </a:lnTo>
                  <a:lnTo>
                    <a:pt x="545152" y="92103"/>
                  </a:lnTo>
                  <a:lnTo>
                    <a:pt x="544666" y="91914"/>
                  </a:lnTo>
                  <a:lnTo>
                    <a:pt x="544192" y="91619"/>
                  </a:lnTo>
                  <a:lnTo>
                    <a:pt x="543574" y="91278"/>
                  </a:lnTo>
                  <a:lnTo>
                    <a:pt x="543475" y="90961"/>
                  </a:lnTo>
                  <a:lnTo>
                    <a:pt x="543320" y="90271"/>
                  </a:lnTo>
                  <a:lnTo>
                    <a:pt x="543199" y="89522"/>
                  </a:lnTo>
                  <a:lnTo>
                    <a:pt x="543188" y="88967"/>
                  </a:lnTo>
                  <a:lnTo>
                    <a:pt x="543431" y="88356"/>
                  </a:lnTo>
                  <a:lnTo>
                    <a:pt x="543662" y="87606"/>
                  </a:lnTo>
                  <a:lnTo>
                    <a:pt x="543784" y="87181"/>
                  </a:lnTo>
                  <a:lnTo>
                    <a:pt x="543806" y="86616"/>
                  </a:lnTo>
                  <a:lnTo>
                    <a:pt x="543740" y="85909"/>
                  </a:lnTo>
                  <a:lnTo>
                    <a:pt x="543552" y="85366"/>
                  </a:lnTo>
                  <a:lnTo>
                    <a:pt x="543100" y="84547"/>
                  </a:lnTo>
                  <a:lnTo>
                    <a:pt x="542714" y="84016"/>
                  </a:lnTo>
                  <a:lnTo>
                    <a:pt x="542184" y="83513"/>
                  </a:lnTo>
                  <a:lnTo>
                    <a:pt x="541665" y="82606"/>
                  </a:lnTo>
                  <a:lnTo>
                    <a:pt x="541588" y="82199"/>
                  </a:lnTo>
                  <a:lnTo>
                    <a:pt x="541610" y="81827"/>
                  </a:lnTo>
                  <a:lnTo>
                    <a:pt x="541599" y="81233"/>
                  </a:lnTo>
                  <a:lnTo>
                    <a:pt x="541621" y="80726"/>
                  </a:lnTo>
                  <a:lnTo>
                    <a:pt x="541599" y="80439"/>
                  </a:lnTo>
                  <a:lnTo>
                    <a:pt x="541544" y="80152"/>
                  </a:lnTo>
                  <a:lnTo>
                    <a:pt x="541379" y="79932"/>
                  </a:lnTo>
                  <a:lnTo>
                    <a:pt x="540860" y="79546"/>
                  </a:lnTo>
                  <a:lnTo>
                    <a:pt x="540430" y="79314"/>
                  </a:lnTo>
                  <a:lnTo>
                    <a:pt x="540297" y="79237"/>
                  </a:lnTo>
                  <a:lnTo>
                    <a:pt x="540132" y="79061"/>
                  </a:lnTo>
                  <a:lnTo>
                    <a:pt x="539933" y="78752"/>
                  </a:lnTo>
                  <a:lnTo>
                    <a:pt x="539779" y="78521"/>
                  </a:lnTo>
                  <a:lnTo>
                    <a:pt x="539470" y="78300"/>
                  </a:lnTo>
                  <a:lnTo>
                    <a:pt x="539249" y="78179"/>
                  </a:lnTo>
                  <a:lnTo>
                    <a:pt x="539029" y="77947"/>
                  </a:lnTo>
                  <a:lnTo>
                    <a:pt x="538642" y="77661"/>
                  </a:lnTo>
                  <a:lnTo>
                    <a:pt x="538234" y="77407"/>
                  </a:lnTo>
                  <a:lnTo>
                    <a:pt x="537738" y="77098"/>
                  </a:lnTo>
                  <a:lnTo>
                    <a:pt x="537396" y="76911"/>
                  </a:lnTo>
                  <a:lnTo>
                    <a:pt x="537131" y="76757"/>
                  </a:lnTo>
                  <a:lnTo>
                    <a:pt x="536943" y="76481"/>
                  </a:lnTo>
                  <a:lnTo>
                    <a:pt x="536700" y="76216"/>
                  </a:lnTo>
                  <a:lnTo>
                    <a:pt x="536634" y="76161"/>
                  </a:lnTo>
                  <a:lnTo>
                    <a:pt x="536601" y="76139"/>
                  </a:lnTo>
                  <a:lnTo>
                    <a:pt x="536347" y="75963"/>
                  </a:lnTo>
                  <a:lnTo>
                    <a:pt x="536083" y="75731"/>
                  </a:lnTo>
                  <a:lnTo>
                    <a:pt x="535895" y="75544"/>
                  </a:lnTo>
                  <a:lnTo>
                    <a:pt x="535730" y="75367"/>
                  </a:lnTo>
                  <a:lnTo>
                    <a:pt x="535366" y="74970"/>
                  </a:lnTo>
                  <a:lnTo>
                    <a:pt x="535057" y="74640"/>
                  </a:lnTo>
                  <a:lnTo>
                    <a:pt x="534781" y="74364"/>
                  </a:lnTo>
                  <a:lnTo>
                    <a:pt x="534494" y="74099"/>
                  </a:lnTo>
                  <a:lnTo>
                    <a:pt x="534384" y="73956"/>
                  </a:lnTo>
                  <a:lnTo>
                    <a:pt x="534373" y="73901"/>
                  </a:lnTo>
                  <a:lnTo>
                    <a:pt x="534317" y="73713"/>
                  </a:lnTo>
                  <a:lnTo>
                    <a:pt x="534163" y="73493"/>
                  </a:lnTo>
                  <a:lnTo>
                    <a:pt x="533887" y="73272"/>
                  </a:lnTo>
                  <a:lnTo>
                    <a:pt x="533545" y="73030"/>
                  </a:lnTo>
                  <a:lnTo>
                    <a:pt x="533181" y="72611"/>
                  </a:lnTo>
                  <a:lnTo>
                    <a:pt x="532817" y="72192"/>
                  </a:lnTo>
                  <a:lnTo>
                    <a:pt x="532541" y="71883"/>
                  </a:lnTo>
                  <a:lnTo>
                    <a:pt x="532210" y="71475"/>
                  </a:lnTo>
                  <a:lnTo>
                    <a:pt x="531934" y="71343"/>
                  </a:lnTo>
                  <a:lnTo>
                    <a:pt x="531802" y="71233"/>
                  </a:lnTo>
                  <a:lnTo>
                    <a:pt x="531614" y="70946"/>
                  </a:lnTo>
                  <a:lnTo>
                    <a:pt x="531471" y="70560"/>
                  </a:lnTo>
                  <a:lnTo>
                    <a:pt x="531316" y="70152"/>
                  </a:lnTo>
                  <a:lnTo>
                    <a:pt x="531184" y="69854"/>
                  </a:lnTo>
                  <a:lnTo>
                    <a:pt x="530952" y="69557"/>
                  </a:lnTo>
                  <a:lnTo>
                    <a:pt x="530500" y="69182"/>
                  </a:lnTo>
                  <a:lnTo>
                    <a:pt x="530014" y="68697"/>
                  </a:lnTo>
                  <a:lnTo>
                    <a:pt x="529728" y="68311"/>
                  </a:lnTo>
                  <a:lnTo>
                    <a:pt x="529540" y="67980"/>
                  </a:lnTo>
                  <a:lnTo>
                    <a:pt x="529319" y="67561"/>
                  </a:lnTo>
                  <a:lnTo>
                    <a:pt x="529110" y="67440"/>
                  </a:lnTo>
                  <a:lnTo>
                    <a:pt x="528834" y="67462"/>
                  </a:lnTo>
                  <a:lnTo>
                    <a:pt x="528569" y="67330"/>
                  </a:lnTo>
                  <a:lnTo>
                    <a:pt x="528348" y="67186"/>
                  </a:lnTo>
                  <a:lnTo>
                    <a:pt x="527951" y="66977"/>
                  </a:lnTo>
                  <a:lnTo>
                    <a:pt x="527587" y="66844"/>
                  </a:lnTo>
                  <a:lnTo>
                    <a:pt x="527333" y="66624"/>
                  </a:lnTo>
                  <a:lnTo>
                    <a:pt x="527091" y="66282"/>
                  </a:lnTo>
                  <a:lnTo>
                    <a:pt x="526969" y="65995"/>
                  </a:lnTo>
                  <a:lnTo>
                    <a:pt x="526870" y="65588"/>
                  </a:lnTo>
                  <a:lnTo>
                    <a:pt x="526738" y="65378"/>
                  </a:lnTo>
                  <a:lnTo>
                    <a:pt x="526638" y="65180"/>
                  </a:lnTo>
                  <a:lnTo>
                    <a:pt x="526539" y="65091"/>
                  </a:lnTo>
                  <a:lnTo>
                    <a:pt x="526506" y="65069"/>
                  </a:lnTo>
                  <a:lnTo>
                    <a:pt x="526285" y="64981"/>
                  </a:lnTo>
                  <a:lnTo>
                    <a:pt x="525877" y="64683"/>
                  </a:lnTo>
                  <a:lnTo>
                    <a:pt x="525579" y="64375"/>
                  </a:lnTo>
                  <a:lnTo>
                    <a:pt x="525314" y="64099"/>
                  </a:lnTo>
                  <a:lnTo>
                    <a:pt x="525138" y="63989"/>
                  </a:lnTo>
                  <a:lnTo>
                    <a:pt x="524994" y="63956"/>
                  </a:lnTo>
                  <a:lnTo>
                    <a:pt x="524818" y="63967"/>
                  </a:lnTo>
                  <a:lnTo>
                    <a:pt x="524674" y="63967"/>
                  </a:lnTo>
                  <a:lnTo>
                    <a:pt x="524542" y="63923"/>
                  </a:lnTo>
                  <a:lnTo>
                    <a:pt x="524399" y="63779"/>
                  </a:lnTo>
                  <a:lnTo>
                    <a:pt x="524222" y="63515"/>
                  </a:lnTo>
                  <a:lnTo>
                    <a:pt x="523990" y="63460"/>
                  </a:lnTo>
                  <a:lnTo>
                    <a:pt x="523759" y="63371"/>
                  </a:lnTo>
                  <a:lnTo>
                    <a:pt x="523582" y="63294"/>
                  </a:lnTo>
                  <a:lnTo>
                    <a:pt x="523417" y="63140"/>
                  </a:lnTo>
                  <a:lnTo>
                    <a:pt x="523306" y="62930"/>
                  </a:lnTo>
                  <a:lnTo>
                    <a:pt x="523229" y="62710"/>
                  </a:lnTo>
                  <a:lnTo>
                    <a:pt x="523097" y="62599"/>
                  </a:lnTo>
                  <a:lnTo>
                    <a:pt x="522887" y="62599"/>
                  </a:lnTo>
                  <a:lnTo>
                    <a:pt x="522689" y="62644"/>
                  </a:lnTo>
                  <a:lnTo>
                    <a:pt x="522192" y="62522"/>
                  </a:lnTo>
                  <a:lnTo>
                    <a:pt x="521651" y="62169"/>
                  </a:lnTo>
                  <a:lnTo>
                    <a:pt x="521486" y="62026"/>
                  </a:lnTo>
                  <a:lnTo>
                    <a:pt x="521287" y="61905"/>
                  </a:lnTo>
                  <a:lnTo>
                    <a:pt x="521011" y="61905"/>
                  </a:lnTo>
                  <a:lnTo>
                    <a:pt x="520857" y="61850"/>
                  </a:lnTo>
                  <a:lnTo>
                    <a:pt x="520692" y="61706"/>
                  </a:lnTo>
                  <a:lnTo>
                    <a:pt x="520570" y="61519"/>
                  </a:lnTo>
                  <a:lnTo>
                    <a:pt x="520548" y="61287"/>
                  </a:lnTo>
                  <a:lnTo>
                    <a:pt x="520394" y="60946"/>
                  </a:lnTo>
                  <a:lnTo>
                    <a:pt x="520173" y="60714"/>
                  </a:lnTo>
                  <a:lnTo>
                    <a:pt x="519996" y="60582"/>
                  </a:lnTo>
                  <a:lnTo>
                    <a:pt x="519853" y="60372"/>
                  </a:lnTo>
                  <a:lnTo>
                    <a:pt x="519599" y="60152"/>
                  </a:lnTo>
                  <a:lnTo>
                    <a:pt x="519268" y="59810"/>
                  </a:lnTo>
                  <a:lnTo>
                    <a:pt x="518970" y="59534"/>
                  </a:lnTo>
                  <a:lnTo>
                    <a:pt x="518739" y="59358"/>
                  </a:lnTo>
                  <a:lnTo>
                    <a:pt x="518595" y="59325"/>
                  </a:lnTo>
                  <a:lnTo>
                    <a:pt x="518441" y="59215"/>
                  </a:lnTo>
                  <a:lnTo>
                    <a:pt x="517889" y="58774"/>
                  </a:lnTo>
                  <a:lnTo>
                    <a:pt x="517657" y="58630"/>
                  </a:lnTo>
                  <a:lnTo>
                    <a:pt x="517293" y="58465"/>
                  </a:lnTo>
                  <a:lnTo>
                    <a:pt x="517006" y="58222"/>
                  </a:lnTo>
                  <a:lnTo>
                    <a:pt x="516874" y="58079"/>
                  </a:lnTo>
                  <a:lnTo>
                    <a:pt x="516687" y="57991"/>
                  </a:lnTo>
                  <a:lnTo>
                    <a:pt x="516521" y="57947"/>
                  </a:lnTo>
                  <a:lnTo>
                    <a:pt x="516411" y="57925"/>
                  </a:lnTo>
                  <a:lnTo>
                    <a:pt x="516311" y="57825"/>
                  </a:lnTo>
                  <a:lnTo>
                    <a:pt x="516289" y="57759"/>
                  </a:lnTo>
                  <a:lnTo>
                    <a:pt x="516245" y="57682"/>
                  </a:lnTo>
                  <a:lnTo>
                    <a:pt x="516168" y="57605"/>
                  </a:lnTo>
                  <a:lnTo>
                    <a:pt x="516102" y="57561"/>
                  </a:lnTo>
                  <a:lnTo>
                    <a:pt x="516013" y="57539"/>
                  </a:lnTo>
                  <a:lnTo>
                    <a:pt x="515903" y="57539"/>
                  </a:lnTo>
                  <a:lnTo>
                    <a:pt x="515760" y="57451"/>
                  </a:lnTo>
                  <a:lnTo>
                    <a:pt x="515616" y="57329"/>
                  </a:lnTo>
                  <a:lnTo>
                    <a:pt x="515274" y="57142"/>
                  </a:lnTo>
                  <a:lnTo>
                    <a:pt x="515043" y="56888"/>
                  </a:lnTo>
                  <a:lnTo>
                    <a:pt x="514899" y="56822"/>
                  </a:lnTo>
                  <a:lnTo>
                    <a:pt x="514756" y="56767"/>
                  </a:lnTo>
                  <a:lnTo>
                    <a:pt x="514601" y="56756"/>
                  </a:lnTo>
                  <a:lnTo>
                    <a:pt x="514381" y="56778"/>
                  </a:lnTo>
                  <a:lnTo>
                    <a:pt x="514259" y="56756"/>
                  </a:lnTo>
                  <a:lnTo>
                    <a:pt x="514083" y="56679"/>
                  </a:lnTo>
                  <a:lnTo>
                    <a:pt x="514005" y="56524"/>
                  </a:lnTo>
                  <a:lnTo>
                    <a:pt x="513928" y="56293"/>
                  </a:lnTo>
                  <a:lnTo>
                    <a:pt x="513917" y="56116"/>
                  </a:lnTo>
                  <a:lnTo>
                    <a:pt x="513796" y="55973"/>
                  </a:lnTo>
                  <a:lnTo>
                    <a:pt x="513608" y="55808"/>
                  </a:lnTo>
                  <a:lnTo>
                    <a:pt x="513266" y="55764"/>
                  </a:lnTo>
                  <a:lnTo>
                    <a:pt x="513244" y="55764"/>
                  </a:lnTo>
                  <a:lnTo>
                    <a:pt x="512891" y="55808"/>
                  </a:lnTo>
                  <a:lnTo>
                    <a:pt x="512593" y="55730"/>
                  </a:lnTo>
                  <a:lnTo>
                    <a:pt x="512262" y="55499"/>
                  </a:lnTo>
                  <a:lnTo>
                    <a:pt x="511898" y="55102"/>
                  </a:lnTo>
                  <a:lnTo>
                    <a:pt x="511711" y="54948"/>
                  </a:lnTo>
                  <a:lnTo>
                    <a:pt x="511424" y="54804"/>
                  </a:lnTo>
                  <a:lnTo>
                    <a:pt x="511203" y="54562"/>
                  </a:lnTo>
                  <a:lnTo>
                    <a:pt x="510883" y="54264"/>
                  </a:lnTo>
                  <a:lnTo>
                    <a:pt x="510662" y="53911"/>
                  </a:lnTo>
                  <a:lnTo>
                    <a:pt x="510387" y="53580"/>
                  </a:lnTo>
                  <a:lnTo>
                    <a:pt x="510133" y="53382"/>
                  </a:lnTo>
                  <a:lnTo>
                    <a:pt x="509868" y="53272"/>
                  </a:lnTo>
                  <a:lnTo>
                    <a:pt x="509603" y="53184"/>
                  </a:lnTo>
                  <a:lnTo>
                    <a:pt x="509361" y="52941"/>
                  </a:lnTo>
                  <a:lnTo>
                    <a:pt x="509305" y="52875"/>
                  </a:lnTo>
                  <a:lnTo>
                    <a:pt x="509250" y="52809"/>
                  </a:lnTo>
                  <a:lnTo>
                    <a:pt x="509173" y="52721"/>
                  </a:lnTo>
                  <a:lnTo>
                    <a:pt x="509173" y="52721"/>
                  </a:lnTo>
                  <a:lnTo>
                    <a:pt x="509162" y="52721"/>
                  </a:lnTo>
                  <a:lnTo>
                    <a:pt x="509162" y="52721"/>
                  </a:lnTo>
                  <a:lnTo>
                    <a:pt x="508919" y="52566"/>
                  </a:lnTo>
                  <a:lnTo>
                    <a:pt x="508831" y="52544"/>
                  </a:lnTo>
                  <a:lnTo>
                    <a:pt x="508798" y="52533"/>
                  </a:lnTo>
                  <a:lnTo>
                    <a:pt x="508721" y="52489"/>
                  </a:lnTo>
                  <a:lnTo>
                    <a:pt x="508699" y="52478"/>
                  </a:lnTo>
                  <a:lnTo>
                    <a:pt x="508665" y="52467"/>
                  </a:lnTo>
                  <a:lnTo>
                    <a:pt x="508665" y="52467"/>
                  </a:lnTo>
                  <a:lnTo>
                    <a:pt x="508665" y="52467"/>
                  </a:lnTo>
                  <a:lnTo>
                    <a:pt x="508665" y="52467"/>
                  </a:lnTo>
                  <a:lnTo>
                    <a:pt x="508445" y="52136"/>
                  </a:lnTo>
                  <a:lnTo>
                    <a:pt x="507959" y="51673"/>
                  </a:lnTo>
                  <a:lnTo>
                    <a:pt x="507838" y="51574"/>
                  </a:lnTo>
                  <a:lnTo>
                    <a:pt x="507529" y="51331"/>
                  </a:lnTo>
                  <a:lnTo>
                    <a:pt x="507187" y="51012"/>
                  </a:lnTo>
                  <a:lnTo>
                    <a:pt x="506613" y="50637"/>
                  </a:lnTo>
                  <a:lnTo>
                    <a:pt x="506084" y="50427"/>
                  </a:lnTo>
                  <a:lnTo>
                    <a:pt x="505907" y="50339"/>
                  </a:lnTo>
                  <a:lnTo>
                    <a:pt x="505775" y="50240"/>
                  </a:lnTo>
                  <a:lnTo>
                    <a:pt x="505720" y="50207"/>
                  </a:lnTo>
                  <a:lnTo>
                    <a:pt x="505653" y="50163"/>
                  </a:lnTo>
                  <a:lnTo>
                    <a:pt x="505653" y="50163"/>
                  </a:lnTo>
                  <a:lnTo>
                    <a:pt x="505653" y="50163"/>
                  </a:lnTo>
                  <a:lnTo>
                    <a:pt x="505179" y="49523"/>
                  </a:lnTo>
                  <a:lnTo>
                    <a:pt x="504947" y="49049"/>
                  </a:lnTo>
                  <a:lnTo>
                    <a:pt x="504572" y="48189"/>
                  </a:lnTo>
                  <a:lnTo>
                    <a:pt x="504076" y="47715"/>
                  </a:lnTo>
                  <a:lnTo>
                    <a:pt x="503855" y="47560"/>
                  </a:lnTo>
                  <a:lnTo>
                    <a:pt x="503502" y="47329"/>
                  </a:lnTo>
                  <a:lnTo>
                    <a:pt x="502895" y="47108"/>
                  </a:lnTo>
                  <a:lnTo>
                    <a:pt x="502443" y="46943"/>
                  </a:lnTo>
                  <a:lnTo>
                    <a:pt x="502189" y="46678"/>
                  </a:lnTo>
                  <a:lnTo>
                    <a:pt x="502090" y="46590"/>
                  </a:lnTo>
                  <a:lnTo>
                    <a:pt x="501836" y="46259"/>
                  </a:lnTo>
                  <a:lnTo>
                    <a:pt x="501549" y="45951"/>
                  </a:lnTo>
                  <a:lnTo>
                    <a:pt x="501384" y="45851"/>
                  </a:lnTo>
                  <a:lnTo>
                    <a:pt x="501262" y="45763"/>
                  </a:lnTo>
                  <a:lnTo>
                    <a:pt x="500876" y="45477"/>
                  </a:lnTo>
                  <a:lnTo>
                    <a:pt x="500380" y="45102"/>
                  </a:lnTo>
                  <a:lnTo>
                    <a:pt x="499938" y="44517"/>
                  </a:lnTo>
                  <a:lnTo>
                    <a:pt x="499552" y="44198"/>
                  </a:lnTo>
                  <a:lnTo>
                    <a:pt x="498901" y="43834"/>
                  </a:lnTo>
                  <a:lnTo>
                    <a:pt x="498570" y="43437"/>
                  </a:lnTo>
                  <a:lnTo>
                    <a:pt x="498162" y="43073"/>
                  </a:lnTo>
                  <a:lnTo>
                    <a:pt x="497721" y="42544"/>
                  </a:lnTo>
                  <a:lnTo>
                    <a:pt x="497290" y="42180"/>
                  </a:lnTo>
                  <a:lnTo>
                    <a:pt x="496926" y="41849"/>
                  </a:lnTo>
                  <a:lnTo>
                    <a:pt x="496562" y="41673"/>
                  </a:lnTo>
                  <a:lnTo>
                    <a:pt x="496441" y="41607"/>
                  </a:lnTo>
                  <a:lnTo>
                    <a:pt x="496000" y="41574"/>
                  </a:lnTo>
                  <a:lnTo>
                    <a:pt x="495624" y="41562"/>
                  </a:lnTo>
                  <a:lnTo>
                    <a:pt x="495393" y="41496"/>
                  </a:lnTo>
                  <a:lnTo>
                    <a:pt x="495260" y="41452"/>
                  </a:lnTo>
                  <a:lnTo>
                    <a:pt x="494874" y="41320"/>
                  </a:lnTo>
                  <a:lnTo>
                    <a:pt x="494367" y="41232"/>
                  </a:lnTo>
                  <a:lnTo>
                    <a:pt x="494025" y="41177"/>
                  </a:lnTo>
                  <a:lnTo>
                    <a:pt x="493649" y="41044"/>
                  </a:lnTo>
                  <a:lnTo>
                    <a:pt x="493263" y="40868"/>
                  </a:lnTo>
                  <a:lnTo>
                    <a:pt x="492943" y="40680"/>
                  </a:lnTo>
                  <a:lnTo>
                    <a:pt x="492623" y="40438"/>
                  </a:lnTo>
                  <a:lnTo>
                    <a:pt x="492270" y="40173"/>
                  </a:lnTo>
                  <a:lnTo>
                    <a:pt x="492028" y="39920"/>
                  </a:lnTo>
                  <a:lnTo>
                    <a:pt x="492006" y="39898"/>
                  </a:lnTo>
                  <a:lnTo>
                    <a:pt x="491741" y="39578"/>
                  </a:lnTo>
                  <a:lnTo>
                    <a:pt x="491487" y="39203"/>
                  </a:lnTo>
                  <a:lnTo>
                    <a:pt x="491211" y="39005"/>
                  </a:lnTo>
                  <a:lnTo>
                    <a:pt x="490726" y="38850"/>
                  </a:lnTo>
                  <a:lnTo>
                    <a:pt x="490295" y="38674"/>
                  </a:lnTo>
                  <a:lnTo>
                    <a:pt x="489931" y="38442"/>
                  </a:lnTo>
                  <a:lnTo>
                    <a:pt x="489589" y="38111"/>
                  </a:lnTo>
                  <a:lnTo>
                    <a:pt x="489325" y="37891"/>
                  </a:lnTo>
                  <a:lnTo>
                    <a:pt x="488883" y="37472"/>
                  </a:lnTo>
                  <a:lnTo>
                    <a:pt x="488685" y="37042"/>
                  </a:lnTo>
                  <a:lnTo>
                    <a:pt x="488641" y="36722"/>
                  </a:lnTo>
                  <a:lnTo>
                    <a:pt x="488641" y="36722"/>
                  </a:lnTo>
                  <a:lnTo>
                    <a:pt x="488519" y="36105"/>
                  </a:lnTo>
                  <a:lnTo>
                    <a:pt x="488486" y="35884"/>
                  </a:lnTo>
                  <a:lnTo>
                    <a:pt x="488431" y="35245"/>
                  </a:lnTo>
                  <a:lnTo>
                    <a:pt x="488188" y="34506"/>
                  </a:lnTo>
                  <a:lnTo>
                    <a:pt x="488111" y="34186"/>
                  </a:lnTo>
                  <a:lnTo>
                    <a:pt x="487923" y="33536"/>
                  </a:lnTo>
                  <a:lnTo>
                    <a:pt x="487614" y="32940"/>
                  </a:lnTo>
                  <a:lnTo>
                    <a:pt x="487504" y="32720"/>
                  </a:lnTo>
                  <a:lnTo>
                    <a:pt x="487206" y="31375"/>
                  </a:lnTo>
                  <a:lnTo>
                    <a:pt x="487140" y="30945"/>
                  </a:lnTo>
                  <a:lnTo>
                    <a:pt x="487041" y="30482"/>
                  </a:lnTo>
                  <a:lnTo>
                    <a:pt x="486908" y="30074"/>
                  </a:lnTo>
                  <a:lnTo>
                    <a:pt x="486986" y="29897"/>
                  </a:lnTo>
                  <a:lnTo>
                    <a:pt x="487162" y="29732"/>
                  </a:lnTo>
                  <a:lnTo>
                    <a:pt x="487272" y="29556"/>
                  </a:lnTo>
                  <a:lnTo>
                    <a:pt x="487272" y="29379"/>
                  </a:lnTo>
                  <a:lnTo>
                    <a:pt x="487184" y="29170"/>
                  </a:lnTo>
                  <a:lnTo>
                    <a:pt x="487030" y="28850"/>
                  </a:lnTo>
                  <a:lnTo>
                    <a:pt x="486842" y="28431"/>
                  </a:lnTo>
                  <a:lnTo>
                    <a:pt x="486842" y="28177"/>
                  </a:lnTo>
                  <a:lnTo>
                    <a:pt x="486787" y="27924"/>
                  </a:lnTo>
                  <a:lnTo>
                    <a:pt x="486621" y="27725"/>
                  </a:lnTo>
                  <a:lnTo>
                    <a:pt x="486478" y="27538"/>
                  </a:lnTo>
                  <a:lnTo>
                    <a:pt x="486268" y="26965"/>
                  </a:lnTo>
                  <a:lnTo>
                    <a:pt x="486224" y="26898"/>
                  </a:lnTo>
                  <a:lnTo>
                    <a:pt x="486147" y="26766"/>
                  </a:lnTo>
                  <a:lnTo>
                    <a:pt x="485893" y="26645"/>
                  </a:lnTo>
                  <a:lnTo>
                    <a:pt x="485640" y="26523"/>
                  </a:lnTo>
                  <a:lnTo>
                    <a:pt x="485397" y="26391"/>
                  </a:lnTo>
                  <a:lnTo>
                    <a:pt x="485209" y="25983"/>
                  </a:lnTo>
                  <a:lnTo>
                    <a:pt x="484900" y="25443"/>
                  </a:lnTo>
                  <a:lnTo>
                    <a:pt x="484735" y="24848"/>
                  </a:lnTo>
                  <a:lnTo>
                    <a:pt x="484591" y="24440"/>
                  </a:lnTo>
                  <a:lnTo>
                    <a:pt x="484503" y="24142"/>
                  </a:lnTo>
                  <a:lnTo>
                    <a:pt x="484459" y="24021"/>
                  </a:lnTo>
                  <a:lnTo>
                    <a:pt x="484459" y="24021"/>
                  </a:lnTo>
                  <a:lnTo>
                    <a:pt x="484459" y="24021"/>
                  </a:lnTo>
                  <a:lnTo>
                    <a:pt x="484459" y="24021"/>
                  </a:lnTo>
                  <a:lnTo>
                    <a:pt x="484404" y="23756"/>
                  </a:lnTo>
                  <a:lnTo>
                    <a:pt x="484360" y="23657"/>
                  </a:lnTo>
                  <a:lnTo>
                    <a:pt x="484194" y="23216"/>
                  </a:lnTo>
                  <a:lnTo>
                    <a:pt x="483863" y="22753"/>
                  </a:lnTo>
                  <a:lnTo>
                    <a:pt x="483334" y="22212"/>
                  </a:lnTo>
                  <a:lnTo>
                    <a:pt x="482970" y="21793"/>
                  </a:lnTo>
                  <a:lnTo>
                    <a:pt x="482959" y="21771"/>
                  </a:lnTo>
                  <a:lnTo>
                    <a:pt x="482583" y="21496"/>
                  </a:lnTo>
                  <a:lnTo>
                    <a:pt x="482285" y="21242"/>
                  </a:lnTo>
                  <a:lnTo>
                    <a:pt x="482043" y="21055"/>
                  </a:lnTo>
                  <a:lnTo>
                    <a:pt x="482043" y="21055"/>
                  </a:lnTo>
                  <a:lnTo>
                    <a:pt x="481921" y="20900"/>
                  </a:lnTo>
                  <a:lnTo>
                    <a:pt x="481910" y="20889"/>
                  </a:lnTo>
                  <a:lnTo>
                    <a:pt x="481712" y="20548"/>
                  </a:lnTo>
                  <a:lnTo>
                    <a:pt x="481326" y="20184"/>
                  </a:lnTo>
                  <a:lnTo>
                    <a:pt x="481138" y="19963"/>
                  </a:lnTo>
                  <a:lnTo>
                    <a:pt x="480928" y="19632"/>
                  </a:lnTo>
                  <a:lnTo>
                    <a:pt x="480895" y="19533"/>
                  </a:lnTo>
                  <a:lnTo>
                    <a:pt x="480895" y="19434"/>
                  </a:lnTo>
                  <a:lnTo>
                    <a:pt x="480873" y="19335"/>
                  </a:lnTo>
                  <a:lnTo>
                    <a:pt x="480840" y="19246"/>
                  </a:lnTo>
                  <a:lnTo>
                    <a:pt x="480752" y="19136"/>
                  </a:lnTo>
                  <a:lnTo>
                    <a:pt x="480608" y="19037"/>
                  </a:lnTo>
                  <a:lnTo>
                    <a:pt x="480487" y="18883"/>
                  </a:lnTo>
                  <a:lnTo>
                    <a:pt x="480255" y="18552"/>
                  </a:lnTo>
                  <a:lnTo>
                    <a:pt x="480178" y="18409"/>
                  </a:lnTo>
                  <a:lnTo>
                    <a:pt x="480112" y="18144"/>
                  </a:lnTo>
                  <a:lnTo>
                    <a:pt x="479902" y="17758"/>
                  </a:lnTo>
                  <a:lnTo>
                    <a:pt x="479627" y="17130"/>
                  </a:lnTo>
                  <a:lnTo>
                    <a:pt x="479472" y="16711"/>
                  </a:lnTo>
                  <a:lnTo>
                    <a:pt x="479417" y="16435"/>
                  </a:lnTo>
                  <a:lnTo>
                    <a:pt x="479450" y="16115"/>
                  </a:lnTo>
                  <a:lnTo>
                    <a:pt x="479428" y="15608"/>
                  </a:lnTo>
                  <a:lnTo>
                    <a:pt x="479218" y="15101"/>
                  </a:lnTo>
                  <a:lnTo>
                    <a:pt x="478987" y="14726"/>
                  </a:lnTo>
                  <a:lnTo>
                    <a:pt x="478645" y="14098"/>
                  </a:lnTo>
                  <a:lnTo>
                    <a:pt x="478545" y="13601"/>
                  </a:lnTo>
                  <a:lnTo>
                    <a:pt x="478534" y="13370"/>
                  </a:lnTo>
                  <a:lnTo>
                    <a:pt x="478512" y="13017"/>
                  </a:lnTo>
                  <a:lnTo>
                    <a:pt x="478269" y="12620"/>
                  </a:lnTo>
                  <a:lnTo>
                    <a:pt x="478115" y="12422"/>
                  </a:lnTo>
                  <a:lnTo>
                    <a:pt x="477894" y="11959"/>
                  </a:lnTo>
                  <a:lnTo>
                    <a:pt x="477707" y="11154"/>
                  </a:lnTo>
                  <a:lnTo>
                    <a:pt x="477596" y="10878"/>
                  </a:lnTo>
                  <a:lnTo>
                    <a:pt x="477442" y="10713"/>
                  </a:lnTo>
                  <a:lnTo>
                    <a:pt x="477299" y="10481"/>
                  </a:lnTo>
                  <a:lnTo>
                    <a:pt x="476934" y="9632"/>
                  </a:lnTo>
                  <a:lnTo>
                    <a:pt x="476747" y="9279"/>
                  </a:lnTo>
                  <a:lnTo>
                    <a:pt x="476317" y="8232"/>
                  </a:lnTo>
                  <a:lnTo>
                    <a:pt x="476151" y="7934"/>
                  </a:lnTo>
                  <a:lnTo>
                    <a:pt x="475754" y="7251"/>
                  </a:lnTo>
                  <a:lnTo>
                    <a:pt x="475511" y="6843"/>
                  </a:lnTo>
                  <a:lnTo>
                    <a:pt x="475445" y="6611"/>
                  </a:lnTo>
                  <a:lnTo>
                    <a:pt x="475280" y="6424"/>
                  </a:lnTo>
                  <a:lnTo>
                    <a:pt x="475235" y="6368"/>
                  </a:lnTo>
                  <a:lnTo>
                    <a:pt x="474783" y="5795"/>
                  </a:lnTo>
                  <a:lnTo>
                    <a:pt x="474187" y="5365"/>
                  </a:lnTo>
                  <a:lnTo>
                    <a:pt x="473525" y="5078"/>
                  </a:lnTo>
                  <a:lnTo>
                    <a:pt x="473249" y="4957"/>
                  </a:lnTo>
                  <a:lnTo>
                    <a:pt x="472985" y="4836"/>
                  </a:lnTo>
                  <a:lnTo>
                    <a:pt x="472521" y="4847"/>
                  </a:lnTo>
                  <a:lnTo>
                    <a:pt x="472124" y="4781"/>
                  </a:lnTo>
                  <a:lnTo>
                    <a:pt x="471407" y="4417"/>
                  </a:lnTo>
                  <a:lnTo>
                    <a:pt x="471208" y="4240"/>
                  </a:lnTo>
                  <a:lnTo>
                    <a:pt x="471120" y="4152"/>
                  </a:lnTo>
                  <a:lnTo>
                    <a:pt x="471076" y="4097"/>
                  </a:lnTo>
                  <a:lnTo>
                    <a:pt x="471010" y="4042"/>
                  </a:lnTo>
                  <a:lnTo>
                    <a:pt x="470910" y="3987"/>
                  </a:lnTo>
                  <a:lnTo>
                    <a:pt x="470767" y="3965"/>
                  </a:lnTo>
                  <a:lnTo>
                    <a:pt x="470094" y="3799"/>
                  </a:lnTo>
                  <a:lnTo>
                    <a:pt x="469895" y="3744"/>
                  </a:lnTo>
                  <a:lnTo>
                    <a:pt x="469719" y="3634"/>
                  </a:lnTo>
                  <a:lnTo>
                    <a:pt x="469564" y="3546"/>
                  </a:lnTo>
                  <a:lnTo>
                    <a:pt x="469333" y="3370"/>
                  </a:lnTo>
                  <a:lnTo>
                    <a:pt x="468913" y="3237"/>
                  </a:lnTo>
                  <a:lnTo>
                    <a:pt x="468748" y="3116"/>
                  </a:lnTo>
                  <a:lnTo>
                    <a:pt x="468604" y="3039"/>
                  </a:lnTo>
                  <a:lnTo>
                    <a:pt x="468417" y="2973"/>
                  </a:lnTo>
                  <a:lnTo>
                    <a:pt x="468251" y="2940"/>
                  </a:lnTo>
                  <a:lnTo>
                    <a:pt x="468141" y="2895"/>
                  </a:lnTo>
                  <a:lnTo>
                    <a:pt x="468042" y="2851"/>
                  </a:lnTo>
                  <a:lnTo>
                    <a:pt x="467545" y="2829"/>
                  </a:lnTo>
                  <a:lnTo>
                    <a:pt x="467170" y="2763"/>
                  </a:lnTo>
                  <a:lnTo>
                    <a:pt x="466927" y="2664"/>
                  </a:lnTo>
                  <a:lnTo>
                    <a:pt x="466740" y="2631"/>
                  </a:lnTo>
                  <a:lnTo>
                    <a:pt x="466343" y="2443"/>
                  </a:lnTo>
                  <a:lnTo>
                    <a:pt x="466144" y="2245"/>
                  </a:lnTo>
                  <a:lnTo>
                    <a:pt x="466034" y="2135"/>
                  </a:lnTo>
                  <a:lnTo>
                    <a:pt x="465791" y="2002"/>
                  </a:lnTo>
                  <a:lnTo>
                    <a:pt x="465427" y="1826"/>
                  </a:lnTo>
                  <a:lnTo>
                    <a:pt x="464975" y="1462"/>
                  </a:lnTo>
                  <a:lnTo>
                    <a:pt x="464820" y="1319"/>
                  </a:lnTo>
                  <a:lnTo>
                    <a:pt x="464644" y="1142"/>
                  </a:lnTo>
                  <a:lnTo>
                    <a:pt x="464489" y="955"/>
                  </a:lnTo>
                  <a:lnTo>
                    <a:pt x="464346" y="745"/>
                  </a:lnTo>
                  <a:lnTo>
                    <a:pt x="464180" y="569"/>
                  </a:lnTo>
                  <a:lnTo>
                    <a:pt x="463618" y="448"/>
                  </a:lnTo>
                  <a:lnTo>
                    <a:pt x="463584" y="525"/>
                  </a:lnTo>
                  <a:lnTo>
                    <a:pt x="463529" y="613"/>
                  </a:lnTo>
                  <a:lnTo>
                    <a:pt x="463342" y="856"/>
                  </a:lnTo>
                  <a:lnTo>
                    <a:pt x="463110" y="1197"/>
                  </a:lnTo>
                  <a:lnTo>
                    <a:pt x="462934" y="1517"/>
                  </a:lnTo>
                  <a:lnTo>
                    <a:pt x="462790" y="1815"/>
                  </a:lnTo>
                  <a:lnTo>
                    <a:pt x="462580" y="2223"/>
                  </a:lnTo>
                  <a:lnTo>
                    <a:pt x="462338" y="2609"/>
                  </a:lnTo>
                  <a:lnTo>
                    <a:pt x="461996" y="3083"/>
                  </a:lnTo>
                  <a:lnTo>
                    <a:pt x="461521" y="3667"/>
                  </a:lnTo>
                  <a:lnTo>
                    <a:pt x="460892" y="4604"/>
                  </a:lnTo>
                  <a:lnTo>
                    <a:pt x="460617" y="4979"/>
                  </a:lnTo>
                  <a:lnTo>
                    <a:pt x="460539" y="5067"/>
                  </a:lnTo>
                  <a:lnTo>
                    <a:pt x="460407" y="5266"/>
                  </a:lnTo>
                  <a:lnTo>
                    <a:pt x="459866" y="5883"/>
                  </a:lnTo>
                  <a:lnTo>
                    <a:pt x="459480" y="6413"/>
                  </a:lnTo>
                  <a:lnTo>
                    <a:pt x="459116" y="6809"/>
                  </a:lnTo>
                  <a:lnTo>
                    <a:pt x="458818" y="7206"/>
                  </a:lnTo>
                  <a:lnTo>
                    <a:pt x="458498" y="7482"/>
                  </a:lnTo>
                  <a:lnTo>
                    <a:pt x="458388" y="7647"/>
                  </a:lnTo>
                  <a:lnTo>
                    <a:pt x="458233" y="7923"/>
                  </a:lnTo>
                  <a:lnTo>
                    <a:pt x="458112" y="8088"/>
                  </a:lnTo>
                  <a:lnTo>
                    <a:pt x="457814" y="8397"/>
                  </a:lnTo>
                  <a:lnTo>
                    <a:pt x="457196" y="9004"/>
                  </a:lnTo>
                  <a:lnTo>
                    <a:pt x="456832" y="9379"/>
                  </a:lnTo>
                  <a:lnTo>
                    <a:pt x="456590" y="9698"/>
                  </a:lnTo>
                  <a:lnTo>
                    <a:pt x="456369" y="9930"/>
                  </a:lnTo>
                  <a:lnTo>
                    <a:pt x="456115" y="10238"/>
                  </a:lnTo>
                  <a:lnTo>
                    <a:pt x="455806" y="10668"/>
                  </a:lnTo>
                  <a:lnTo>
                    <a:pt x="455299" y="11231"/>
                  </a:lnTo>
                  <a:lnTo>
                    <a:pt x="454968" y="11716"/>
                  </a:lnTo>
                  <a:lnTo>
                    <a:pt x="454835" y="12014"/>
                  </a:lnTo>
                  <a:lnTo>
                    <a:pt x="454736" y="12190"/>
                  </a:lnTo>
                  <a:lnTo>
                    <a:pt x="454615" y="12333"/>
                  </a:lnTo>
                  <a:lnTo>
                    <a:pt x="454361" y="12565"/>
                  </a:lnTo>
                  <a:lnTo>
                    <a:pt x="454052" y="13039"/>
                  </a:lnTo>
                  <a:lnTo>
                    <a:pt x="453732" y="13337"/>
                  </a:lnTo>
                  <a:lnTo>
                    <a:pt x="453589" y="13502"/>
                  </a:lnTo>
                  <a:lnTo>
                    <a:pt x="453291" y="13910"/>
                  </a:lnTo>
                  <a:lnTo>
                    <a:pt x="452927" y="14472"/>
                  </a:lnTo>
                  <a:lnTo>
                    <a:pt x="452783" y="14660"/>
                  </a:lnTo>
                  <a:lnTo>
                    <a:pt x="452540" y="14935"/>
                  </a:lnTo>
                  <a:lnTo>
                    <a:pt x="451934" y="15443"/>
                  </a:lnTo>
                  <a:lnTo>
                    <a:pt x="451691" y="15740"/>
                  </a:lnTo>
                  <a:lnTo>
                    <a:pt x="451294" y="16181"/>
                  </a:lnTo>
                  <a:lnTo>
                    <a:pt x="451062" y="16512"/>
                  </a:lnTo>
                  <a:lnTo>
                    <a:pt x="450775" y="16766"/>
                  </a:lnTo>
                  <a:lnTo>
                    <a:pt x="450455" y="17174"/>
                  </a:lnTo>
                  <a:lnTo>
                    <a:pt x="450058" y="17582"/>
                  </a:lnTo>
                  <a:lnTo>
                    <a:pt x="449771" y="17824"/>
                  </a:lnTo>
                  <a:lnTo>
                    <a:pt x="449705" y="17901"/>
                  </a:lnTo>
                  <a:lnTo>
                    <a:pt x="449595" y="17990"/>
                  </a:lnTo>
                  <a:lnTo>
                    <a:pt x="448988" y="18662"/>
                  </a:lnTo>
                  <a:lnTo>
                    <a:pt x="448800" y="18905"/>
                  </a:lnTo>
                  <a:lnTo>
                    <a:pt x="448469" y="19158"/>
                  </a:lnTo>
                  <a:lnTo>
                    <a:pt x="448348" y="19280"/>
                  </a:lnTo>
                  <a:lnTo>
                    <a:pt x="448116" y="19577"/>
                  </a:lnTo>
                  <a:lnTo>
                    <a:pt x="447906" y="19941"/>
                  </a:lnTo>
                  <a:lnTo>
                    <a:pt x="447697" y="20162"/>
                  </a:lnTo>
                  <a:lnTo>
                    <a:pt x="447267" y="20537"/>
                  </a:lnTo>
                  <a:lnTo>
                    <a:pt x="447013" y="20790"/>
                  </a:lnTo>
                  <a:lnTo>
                    <a:pt x="446759" y="21077"/>
                  </a:lnTo>
                  <a:lnTo>
                    <a:pt x="446527" y="21407"/>
                  </a:lnTo>
                  <a:lnTo>
                    <a:pt x="446274" y="21716"/>
                  </a:lnTo>
                  <a:lnTo>
                    <a:pt x="445987" y="21970"/>
                  </a:lnTo>
                  <a:lnTo>
                    <a:pt x="445788" y="22190"/>
                  </a:lnTo>
                  <a:lnTo>
                    <a:pt x="445435" y="22532"/>
                  </a:lnTo>
                  <a:lnTo>
                    <a:pt x="445115" y="22918"/>
                  </a:lnTo>
                  <a:lnTo>
                    <a:pt x="445016" y="23094"/>
                  </a:lnTo>
                  <a:lnTo>
                    <a:pt x="444895" y="23238"/>
                  </a:lnTo>
                  <a:lnTo>
                    <a:pt x="444806" y="23337"/>
                  </a:lnTo>
                  <a:lnTo>
                    <a:pt x="444718" y="23447"/>
                  </a:lnTo>
                  <a:lnTo>
                    <a:pt x="444630" y="23591"/>
                  </a:lnTo>
                  <a:lnTo>
                    <a:pt x="444519" y="23701"/>
                  </a:lnTo>
                  <a:lnTo>
                    <a:pt x="444387" y="23789"/>
                  </a:lnTo>
                  <a:lnTo>
                    <a:pt x="444221" y="23888"/>
                  </a:lnTo>
                  <a:lnTo>
                    <a:pt x="444122" y="24021"/>
                  </a:lnTo>
                  <a:lnTo>
                    <a:pt x="443758" y="24440"/>
                  </a:lnTo>
                  <a:lnTo>
                    <a:pt x="443449" y="24859"/>
                  </a:lnTo>
                  <a:lnTo>
                    <a:pt x="442920" y="25388"/>
                  </a:lnTo>
                  <a:lnTo>
                    <a:pt x="442611" y="25741"/>
                  </a:lnTo>
                  <a:lnTo>
                    <a:pt x="442511" y="25895"/>
                  </a:lnTo>
                  <a:lnTo>
                    <a:pt x="442048" y="26446"/>
                  </a:lnTo>
                  <a:lnTo>
                    <a:pt x="441706" y="26766"/>
                  </a:lnTo>
                  <a:lnTo>
                    <a:pt x="441507" y="26998"/>
                  </a:lnTo>
                  <a:lnTo>
                    <a:pt x="441121" y="27516"/>
                  </a:lnTo>
                  <a:lnTo>
                    <a:pt x="440867" y="27802"/>
                  </a:lnTo>
                  <a:lnTo>
                    <a:pt x="440614" y="28144"/>
                  </a:lnTo>
                  <a:lnTo>
                    <a:pt x="440459" y="28321"/>
                  </a:lnTo>
                  <a:lnTo>
                    <a:pt x="440106" y="28817"/>
                  </a:lnTo>
                  <a:lnTo>
                    <a:pt x="439907" y="29004"/>
                  </a:lnTo>
                  <a:lnTo>
                    <a:pt x="439599" y="29291"/>
                  </a:lnTo>
                  <a:lnTo>
                    <a:pt x="439411" y="29511"/>
                  </a:lnTo>
                  <a:lnTo>
                    <a:pt x="439168" y="29908"/>
                  </a:lnTo>
                  <a:lnTo>
                    <a:pt x="438981" y="30096"/>
                  </a:lnTo>
                  <a:lnTo>
                    <a:pt x="438859" y="30261"/>
                  </a:lnTo>
                  <a:lnTo>
                    <a:pt x="438782" y="30360"/>
                  </a:lnTo>
                  <a:lnTo>
                    <a:pt x="438716" y="30416"/>
                  </a:lnTo>
                  <a:lnTo>
                    <a:pt x="438595" y="30526"/>
                  </a:lnTo>
                  <a:lnTo>
                    <a:pt x="438473" y="30625"/>
                  </a:lnTo>
                  <a:lnTo>
                    <a:pt x="438153" y="31066"/>
                  </a:lnTo>
                  <a:lnTo>
                    <a:pt x="437535" y="31783"/>
                  </a:lnTo>
                  <a:lnTo>
                    <a:pt x="437370" y="31992"/>
                  </a:lnTo>
                  <a:lnTo>
                    <a:pt x="436962" y="32444"/>
                  </a:lnTo>
                  <a:lnTo>
                    <a:pt x="436587" y="33040"/>
                  </a:lnTo>
                  <a:lnTo>
                    <a:pt x="436509" y="33183"/>
                  </a:lnTo>
                  <a:lnTo>
                    <a:pt x="436366" y="33359"/>
                  </a:lnTo>
                  <a:lnTo>
                    <a:pt x="436322" y="33459"/>
                  </a:lnTo>
                  <a:lnTo>
                    <a:pt x="435991" y="33889"/>
                  </a:lnTo>
                  <a:lnTo>
                    <a:pt x="435704" y="34219"/>
                  </a:lnTo>
                  <a:lnTo>
                    <a:pt x="435406" y="34605"/>
                  </a:lnTo>
                  <a:lnTo>
                    <a:pt x="435075" y="34914"/>
                  </a:lnTo>
                  <a:lnTo>
                    <a:pt x="434656" y="35399"/>
                  </a:lnTo>
                  <a:lnTo>
                    <a:pt x="434292" y="35752"/>
                  </a:lnTo>
                  <a:lnTo>
                    <a:pt x="434215" y="35807"/>
                  </a:lnTo>
                  <a:lnTo>
                    <a:pt x="433950" y="36072"/>
                  </a:lnTo>
                  <a:lnTo>
                    <a:pt x="433663" y="36270"/>
                  </a:lnTo>
                  <a:lnTo>
                    <a:pt x="433563" y="36347"/>
                  </a:lnTo>
                  <a:lnTo>
                    <a:pt x="433387" y="36524"/>
                  </a:lnTo>
                  <a:lnTo>
                    <a:pt x="433277" y="36634"/>
                  </a:lnTo>
                  <a:lnTo>
                    <a:pt x="433199" y="36733"/>
                  </a:lnTo>
                  <a:lnTo>
                    <a:pt x="433100" y="36832"/>
                  </a:lnTo>
                  <a:lnTo>
                    <a:pt x="432935" y="37009"/>
                  </a:lnTo>
                  <a:lnTo>
                    <a:pt x="432802" y="37163"/>
                  </a:lnTo>
                  <a:lnTo>
                    <a:pt x="432725" y="37251"/>
                  </a:lnTo>
                  <a:lnTo>
                    <a:pt x="432615" y="37340"/>
                  </a:lnTo>
                  <a:lnTo>
                    <a:pt x="432504" y="37483"/>
                  </a:lnTo>
                  <a:lnTo>
                    <a:pt x="432372" y="37637"/>
                  </a:lnTo>
                  <a:lnTo>
                    <a:pt x="432295" y="37737"/>
                  </a:lnTo>
                  <a:lnTo>
                    <a:pt x="432228" y="37858"/>
                  </a:lnTo>
                  <a:lnTo>
                    <a:pt x="432129" y="38012"/>
                  </a:lnTo>
                  <a:lnTo>
                    <a:pt x="432019" y="38156"/>
                  </a:lnTo>
                  <a:lnTo>
                    <a:pt x="431931" y="38354"/>
                  </a:lnTo>
                  <a:lnTo>
                    <a:pt x="431809" y="38519"/>
                  </a:lnTo>
                  <a:lnTo>
                    <a:pt x="431710" y="38674"/>
                  </a:lnTo>
                  <a:lnTo>
                    <a:pt x="431600" y="38894"/>
                  </a:lnTo>
                  <a:lnTo>
                    <a:pt x="431511" y="39071"/>
                  </a:lnTo>
                  <a:lnTo>
                    <a:pt x="431522" y="39214"/>
                  </a:lnTo>
                  <a:lnTo>
                    <a:pt x="431467" y="39556"/>
                  </a:lnTo>
                  <a:lnTo>
                    <a:pt x="431456" y="39743"/>
                  </a:lnTo>
                  <a:lnTo>
                    <a:pt x="431368" y="39942"/>
                  </a:lnTo>
                  <a:lnTo>
                    <a:pt x="431302" y="40096"/>
                  </a:lnTo>
                  <a:lnTo>
                    <a:pt x="431280" y="40173"/>
                  </a:lnTo>
                  <a:lnTo>
                    <a:pt x="431258" y="40284"/>
                  </a:lnTo>
                  <a:lnTo>
                    <a:pt x="431213" y="40405"/>
                  </a:lnTo>
                  <a:lnTo>
                    <a:pt x="431147" y="40548"/>
                  </a:lnTo>
                  <a:lnTo>
                    <a:pt x="431070" y="40713"/>
                  </a:lnTo>
                  <a:lnTo>
                    <a:pt x="430982" y="40879"/>
                  </a:lnTo>
                  <a:lnTo>
                    <a:pt x="430927" y="40978"/>
                  </a:lnTo>
                  <a:lnTo>
                    <a:pt x="430860" y="41121"/>
                  </a:lnTo>
                  <a:lnTo>
                    <a:pt x="430805" y="41232"/>
                  </a:lnTo>
                  <a:lnTo>
                    <a:pt x="430794" y="41309"/>
                  </a:lnTo>
                  <a:lnTo>
                    <a:pt x="430739" y="41540"/>
                  </a:lnTo>
                  <a:lnTo>
                    <a:pt x="430684" y="41629"/>
                  </a:lnTo>
                  <a:lnTo>
                    <a:pt x="430596" y="41739"/>
                  </a:lnTo>
                  <a:lnTo>
                    <a:pt x="430441" y="41915"/>
                  </a:lnTo>
                  <a:lnTo>
                    <a:pt x="430331" y="42015"/>
                  </a:lnTo>
                  <a:lnTo>
                    <a:pt x="430231" y="42114"/>
                  </a:lnTo>
                  <a:lnTo>
                    <a:pt x="430132" y="42202"/>
                  </a:lnTo>
                  <a:lnTo>
                    <a:pt x="430066" y="42279"/>
                  </a:lnTo>
                  <a:lnTo>
                    <a:pt x="429989" y="42389"/>
                  </a:lnTo>
                  <a:lnTo>
                    <a:pt x="429923" y="42467"/>
                  </a:lnTo>
                  <a:lnTo>
                    <a:pt x="429812" y="42599"/>
                  </a:lnTo>
                  <a:lnTo>
                    <a:pt x="429735" y="42709"/>
                  </a:lnTo>
                  <a:lnTo>
                    <a:pt x="429658" y="42797"/>
                  </a:lnTo>
                  <a:lnTo>
                    <a:pt x="429581" y="42875"/>
                  </a:lnTo>
                  <a:lnTo>
                    <a:pt x="429514" y="42930"/>
                  </a:lnTo>
                  <a:lnTo>
                    <a:pt x="429481" y="42985"/>
                  </a:lnTo>
                  <a:lnTo>
                    <a:pt x="429393" y="43073"/>
                  </a:lnTo>
                  <a:lnTo>
                    <a:pt x="429250" y="43238"/>
                  </a:lnTo>
                  <a:lnTo>
                    <a:pt x="429106" y="43393"/>
                  </a:lnTo>
                  <a:lnTo>
                    <a:pt x="428930" y="43580"/>
                  </a:lnTo>
                  <a:lnTo>
                    <a:pt x="428852" y="43646"/>
                  </a:lnTo>
                  <a:lnTo>
                    <a:pt x="428764" y="43746"/>
                  </a:lnTo>
                  <a:lnTo>
                    <a:pt x="428687" y="43845"/>
                  </a:lnTo>
                  <a:lnTo>
                    <a:pt x="428599" y="43944"/>
                  </a:lnTo>
                  <a:lnTo>
                    <a:pt x="428543" y="43999"/>
                  </a:lnTo>
                  <a:lnTo>
                    <a:pt x="428466" y="44098"/>
                  </a:lnTo>
                  <a:lnTo>
                    <a:pt x="428378" y="44176"/>
                  </a:lnTo>
                  <a:lnTo>
                    <a:pt x="428312" y="44231"/>
                  </a:lnTo>
                  <a:lnTo>
                    <a:pt x="428212" y="44286"/>
                  </a:lnTo>
                  <a:lnTo>
                    <a:pt x="428157" y="44363"/>
                  </a:lnTo>
                  <a:lnTo>
                    <a:pt x="428113" y="44451"/>
                  </a:lnTo>
                  <a:lnTo>
                    <a:pt x="428069" y="44506"/>
                  </a:lnTo>
                  <a:lnTo>
                    <a:pt x="428025" y="44584"/>
                  </a:lnTo>
                  <a:lnTo>
                    <a:pt x="427959" y="44650"/>
                  </a:lnTo>
                  <a:lnTo>
                    <a:pt x="427881" y="44727"/>
                  </a:lnTo>
                  <a:lnTo>
                    <a:pt x="427771" y="44804"/>
                  </a:lnTo>
                  <a:lnTo>
                    <a:pt x="427694" y="44870"/>
                  </a:lnTo>
                  <a:lnTo>
                    <a:pt x="427628" y="44958"/>
                  </a:lnTo>
                  <a:lnTo>
                    <a:pt x="427551" y="45058"/>
                  </a:lnTo>
                  <a:lnTo>
                    <a:pt x="427418" y="45179"/>
                  </a:lnTo>
                  <a:lnTo>
                    <a:pt x="427330" y="45300"/>
                  </a:lnTo>
                  <a:lnTo>
                    <a:pt x="427275" y="45366"/>
                  </a:lnTo>
                  <a:lnTo>
                    <a:pt x="427164" y="45455"/>
                  </a:lnTo>
                  <a:lnTo>
                    <a:pt x="427109" y="45543"/>
                  </a:lnTo>
                  <a:lnTo>
                    <a:pt x="426988" y="45708"/>
                  </a:lnTo>
                  <a:lnTo>
                    <a:pt x="426911" y="45851"/>
                  </a:lnTo>
                  <a:lnTo>
                    <a:pt x="426811" y="45940"/>
                  </a:lnTo>
                  <a:lnTo>
                    <a:pt x="426701" y="46028"/>
                  </a:lnTo>
                  <a:lnTo>
                    <a:pt x="426613" y="46094"/>
                  </a:lnTo>
                  <a:lnTo>
                    <a:pt x="426546" y="46182"/>
                  </a:lnTo>
                  <a:lnTo>
                    <a:pt x="426469" y="46304"/>
                  </a:lnTo>
                  <a:lnTo>
                    <a:pt x="426381" y="46414"/>
                  </a:lnTo>
                  <a:lnTo>
                    <a:pt x="426304" y="46579"/>
                  </a:lnTo>
                  <a:lnTo>
                    <a:pt x="426127" y="46756"/>
                  </a:lnTo>
                  <a:lnTo>
                    <a:pt x="425884" y="47031"/>
                  </a:lnTo>
                  <a:lnTo>
                    <a:pt x="425741" y="47141"/>
                  </a:lnTo>
                  <a:lnTo>
                    <a:pt x="425642" y="47230"/>
                  </a:lnTo>
                  <a:lnTo>
                    <a:pt x="425542" y="47351"/>
                  </a:lnTo>
                  <a:lnTo>
                    <a:pt x="425476" y="47417"/>
                  </a:lnTo>
                  <a:lnTo>
                    <a:pt x="425377" y="47505"/>
                  </a:lnTo>
                  <a:lnTo>
                    <a:pt x="425333" y="47594"/>
                  </a:lnTo>
                  <a:lnTo>
                    <a:pt x="425256" y="47715"/>
                  </a:lnTo>
                  <a:lnTo>
                    <a:pt x="425145" y="47803"/>
                  </a:lnTo>
                  <a:lnTo>
                    <a:pt x="425046" y="47891"/>
                  </a:lnTo>
                  <a:lnTo>
                    <a:pt x="424936" y="47979"/>
                  </a:lnTo>
                  <a:lnTo>
                    <a:pt x="424858" y="48079"/>
                  </a:lnTo>
                  <a:lnTo>
                    <a:pt x="424759" y="48167"/>
                  </a:lnTo>
                  <a:lnTo>
                    <a:pt x="424616" y="48343"/>
                  </a:lnTo>
                  <a:lnTo>
                    <a:pt x="424384" y="48586"/>
                  </a:lnTo>
                  <a:lnTo>
                    <a:pt x="424230" y="48762"/>
                  </a:lnTo>
                  <a:lnTo>
                    <a:pt x="424152" y="48884"/>
                  </a:lnTo>
                  <a:lnTo>
                    <a:pt x="424064" y="48972"/>
                  </a:lnTo>
                  <a:lnTo>
                    <a:pt x="423965" y="49005"/>
                  </a:lnTo>
                  <a:lnTo>
                    <a:pt x="423877" y="49038"/>
                  </a:lnTo>
                  <a:lnTo>
                    <a:pt x="423766" y="49115"/>
                  </a:lnTo>
                  <a:lnTo>
                    <a:pt x="423722" y="49170"/>
                  </a:lnTo>
                  <a:lnTo>
                    <a:pt x="423689" y="49236"/>
                  </a:lnTo>
                  <a:lnTo>
                    <a:pt x="423634" y="49269"/>
                  </a:lnTo>
                  <a:lnTo>
                    <a:pt x="423579" y="49314"/>
                  </a:lnTo>
                  <a:lnTo>
                    <a:pt x="423501" y="49402"/>
                  </a:lnTo>
                  <a:lnTo>
                    <a:pt x="423369" y="49523"/>
                  </a:lnTo>
                  <a:lnTo>
                    <a:pt x="423281" y="49611"/>
                  </a:lnTo>
                  <a:lnTo>
                    <a:pt x="423181" y="49677"/>
                  </a:lnTo>
                  <a:lnTo>
                    <a:pt x="423093" y="49755"/>
                  </a:lnTo>
                  <a:lnTo>
                    <a:pt x="422961" y="49887"/>
                  </a:lnTo>
                  <a:lnTo>
                    <a:pt x="422873" y="49975"/>
                  </a:lnTo>
                  <a:lnTo>
                    <a:pt x="422817" y="50019"/>
                  </a:lnTo>
                  <a:lnTo>
                    <a:pt x="422740" y="50041"/>
                  </a:lnTo>
                  <a:lnTo>
                    <a:pt x="422674" y="50074"/>
                  </a:lnTo>
                  <a:lnTo>
                    <a:pt x="422564" y="50140"/>
                  </a:lnTo>
                  <a:lnTo>
                    <a:pt x="422497" y="50207"/>
                  </a:lnTo>
                  <a:lnTo>
                    <a:pt x="422442" y="50295"/>
                  </a:lnTo>
                  <a:lnTo>
                    <a:pt x="422343" y="50449"/>
                  </a:lnTo>
                  <a:lnTo>
                    <a:pt x="422277" y="50559"/>
                  </a:lnTo>
                  <a:lnTo>
                    <a:pt x="422211" y="50703"/>
                  </a:lnTo>
                  <a:lnTo>
                    <a:pt x="422166" y="50868"/>
                  </a:lnTo>
                  <a:lnTo>
                    <a:pt x="422144" y="50923"/>
                  </a:lnTo>
                  <a:lnTo>
                    <a:pt x="422122" y="51111"/>
                  </a:lnTo>
                  <a:lnTo>
                    <a:pt x="422189" y="51298"/>
                  </a:lnTo>
                  <a:lnTo>
                    <a:pt x="422166" y="51552"/>
                  </a:lnTo>
                  <a:lnTo>
                    <a:pt x="422155" y="51761"/>
                  </a:lnTo>
                  <a:lnTo>
                    <a:pt x="422100" y="51883"/>
                  </a:lnTo>
                  <a:lnTo>
                    <a:pt x="422034" y="52169"/>
                  </a:lnTo>
                  <a:lnTo>
                    <a:pt x="421924" y="52511"/>
                  </a:lnTo>
                  <a:lnTo>
                    <a:pt x="421802" y="52709"/>
                  </a:lnTo>
                  <a:lnTo>
                    <a:pt x="421670" y="52864"/>
                  </a:lnTo>
                  <a:lnTo>
                    <a:pt x="421560" y="52985"/>
                  </a:lnTo>
                  <a:lnTo>
                    <a:pt x="421405" y="53173"/>
                  </a:lnTo>
                  <a:lnTo>
                    <a:pt x="421306" y="53272"/>
                  </a:lnTo>
                  <a:lnTo>
                    <a:pt x="421118" y="53459"/>
                  </a:lnTo>
                  <a:lnTo>
                    <a:pt x="420931" y="53702"/>
                  </a:lnTo>
                  <a:lnTo>
                    <a:pt x="420655" y="53944"/>
                  </a:lnTo>
                  <a:lnTo>
                    <a:pt x="420368" y="54231"/>
                  </a:lnTo>
                  <a:lnTo>
                    <a:pt x="420059" y="54628"/>
                  </a:lnTo>
                  <a:lnTo>
                    <a:pt x="419860" y="54837"/>
                  </a:lnTo>
                  <a:lnTo>
                    <a:pt x="419673" y="55091"/>
                  </a:lnTo>
                  <a:lnTo>
                    <a:pt x="419607" y="55212"/>
                  </a:lnTo>
                  <a:lnTo>
                    <a:pt x="419551" y="55477"/>
                  </a:lnTo>
                  <a:lnTo>
                    <a:pt x="419044" y="55907"/>
                  </a:lnTo>
                  <a:lnTo>
                    <a:pt x="419022" y="55929"/>
                  </a:lnTo>
                  <a:lnTo>
                    <a:pt x="418647" y="56238"/>
                  </a:lnTo>
                  <a:lnTo>
                    <a:pt x="418349" y="56502"/>
                  </a:lnTo>
                  <a:lnTo>
                    <a:pt x="418139" y="56624"/>
                  </a:lnTo>
                  <a:lnTo>
                    <a:pt x="417985" y="56789"/>
                  </a:lnTo>
                  <a:lnTo>
                    <a:pt x="417908" y="56877"/>
                  </a:lnTo>
                  <a:lnTo>
                    <a:pt x="417731" y="57076"/>
                  </a:lnTo>
                  <a:lnTo>
                    <a:pt x="417599" y="57230"/>
                  </a:lnTo>
                  <a:lnTo>
                    <a:pt x="417554" y="57274"/>
                  </a:lnTo>
                  <a:lnTo>
                    <a:pt x="417301" y="57583"/>
                  </a:lnTo>
                  <a:lnTo>
                    <a:pt x="417224" y="57627"/>
                  </a:lnTo>
                  <a:lnTo>
                    <a:pt x="417135" y="57715"/>
                  </a:lnTo>
                  <a:lnTo>
                    <a:pt x="417069" y="57836"/>
                  </a:lnTo>
                  <a:lnTo>
                    <a:pt x="416992" y="57903"/>
                  </a:lnTo>
                  <a:lnTo>
                    <a:pt x="416926" y="58002"/>
                  </a:lnTo>
                  <a:lnTo>
                    <a:pt x="416860" y="58068"/>
                  </a:lnTo>
                  <a:lnTo>
                    <a:pt x="416815" y="58101"/>
                  </a:lnTo>
                  <a:lnTo>
                    <a:pt x="416738" y="58145"/>
                  </a:lnTo>
                  <a:lnTo>
                    <a:pt x="416639" y="58222"/>
                  </a:lnTo>
                  <a:lnTo>
                    <a:pt x="416562" y="58355"/>
                  </a:lnTo>
                  <a:lnTo>
                    <a:pt x="416484" y="58476"/>
                  </a:lnTo>
                  <a:lnTo>
                    <a:pt x="416407" y="58597"/>
                  </a:lnTo>
                  <a:lnTo>
                    <a:pt x="416363" y="58685"/>
                  </a:lnTo>
                  <a:lnTo>
                    <a:pt x="416308" y="58763"/>
                  </a:lnTo>
                  <a:lnTo>
                    <a:pt x="416209" y="58840"/>
                  </a:lnTo>
                  <a:lnTo>
                    <a:pt x="416131" y="58917"/>
                  </a:lnTo>
                  <a:lnTo>
                    <a:pt x="416065" y="58950"/>
                  </a:lnTo>
                  <a:lnTo>
                    <a:pt x="415999" y="59005"/>
                  </a:lnTo>
                  <a:lnTo>
                    <a:pt x="415922" y="59148"/>
                  </a:lnTo>
                  <a:lnTo>
                    <a:pt x="415878" y="59215"/>
                  </a:lnTo>
                  <a:lnTo>
                    <a:pt x="415811" y="59270"/>
                  </a:lnTo>
                  <a:lnTo>
                    <a:pt x="415723" y="59336"/>
                  </a:lnTo>
                  <a:lnTo>
                    <a:pt x="415635" y="59391"/>
                  </a:lnTo>
                  <a:lnTo>
                    <a:pt x="415580" y="59457"/>
                  </a:lnTo>
                  <a:lnTo>
                    <a:pt x="415547" y="59534"/>
                  </a:lnTo>
                  <a:lnTo>
                    <a:pt x="415502" y="59612"/>
                  </a:lnTo>
                  <a:lnTo>
                    <a:pt x="415469" y="59678"/>
                  </a:lnTo>
                  <a:lnTo>
                    <a:pt x="415414" y="59766"/>
                  </a:lnTo>
                  <a:lnTo>
                    <a:pt x="415348" y="59832"/>
                  </a:lnTo>
                  <a:lnTo>
                    <a:pt x="415293" y="59865"/>
                  </a:lnTo>
                  <a:lnTo>
                    <a:pt x="415238" y="59920"/>
                  </a:lnTo>
                  <a:lnTo>
                    <a:pt x="415182" y="59953"/>
                  </a:lnTo>
                  <a:lnTo>
                    <a:pt x="415149" y="60008"/>
                  </a:lnTo>
                  <a:lnTo>
                    <a:pt x="414796" y="60461"/>
                  </a:lnTo>
                  <a:lnTo>
                    <a:pt x="414565" y="60769"/>
                  </a:lnTo>
                  <a:lnTo>
                    <a:pt x="414543" y="60802"/>
                  </a:lnTo>
                  <a:lnTo>
                    <a:pt x="414465" y="60868"/>
                  </a:lnTo>
                  <a:lnTo>
                    <a:pt x="414399" y="60946"/>
                  </a:lnTo>
                  <a:lnTo>
                    <a:pt x="414355" y="61045"/>
                  </a:lnTo>
                  <a:lnTo>
                    <a:pt x="414322" y="61133"/>
                  </a:lnTo>
                  <a:lnTo>
                    <a:pt x="414256" y="61243"/>
                  </a:lnTo>
                  <a:lnTo>
                    <a:pt x="414112" y="61398"/>
                  </a:lnTo>
                  <a:lnTo>
                    <a:pt x="414112" y="61420"/>
                  </a:lnTo>
                  <a:lnTo>
                    <a:pt x="414057" y="61464"/>
                  </a:lnTo>
                  <a:lnTo>
                    <a:pt x="414013" y="61508"/>
                  </a:lnTo>
                  <a:lnTo>
                    <a:pt x="413947" y="61585"/>
                  </a:lnTo>
                  <a:lnTo>
                    <a:pt x="413869" y="61662"/>
                  </a:lnTo>
                  <a:lnTo>
                    <a:pt x="413803" y="61740"/>
                  </a:lnTo>
                  <a:lnTo>
                    <a:pt x="413715" y="61839"/>
                  </a:lnTo>
                  <a:lnTo>
                    <a:pt x="413660" y="61916"/>
                  </a:lnTo>
                  <a:lnTo>
                    <a:pt x="413605" y="62037"/>
                  </a:lnTo>
                  <a:lnTo>
                    <a:pt x="413528" y="62103"/>
                  </a:lnTo>
                  <a:lnTo>
                    <a:pt x="413439" y="62214"/>
                  </a:lnTo>
                  <a:lnTo>
                    <a:pt x="413351" y="62324"/>
                  </a:lnTo>
                  <a:lnTo>
                    <a:pt x="413285" y="62401"/>
                  </a:lnTo>
                  <a:lnTo>
                    <a:pt x="413230" y="62500"/>
                  </a:lnTo>
                  <a:lnTo>
                    <a:pt x="413141" y="62611"/>
                  </a:lnTo>
                  <a:lnTo>
                    <a:pt x="413108" y="62710"/>
                  </a:lnTo>
                  <a:lnTo>
                    <a:pt x="413009" y="62820"/>
                  </a:lnTo>
                  <a:lnTo>
                    <a:pt x="412932" y="62897"/>
                  </a:lnTo>
                  <a:lnTo>
                    <a:pt x="412810" y="63030"/>
                  </a:lnTo>
                  <a:lnTo>
                    <a:pt x="412722" y="63096"/>
                  </a:lnTo>
                  <a:lnTo>
                    <a:pt x="412667" y="63184"/>
                  </a:lnTo>
                  <a:lnTo>
                    <a:pt x="412623" y="63250"/>
                  </a:lnTo>
                  <a:lnTo>
                    <a:pt x="412490" y="63382"/>
                  </a:lnTo>
                  <a:lnTo>
                    <a:pt x="412325" y="63559"/>
                  </a:lnTo>
                  <a:lnTo>
                    <a:pt x="412259" y="63658"/>
                  </a:lnTo>
                  <a:lnTo>
                    <a:pt x="412226" y="63724"/>
                  </a:lnTo>
                  <a:lnTo>
                    <a:pt x="412137" y="63790"/>
                  </a:lnTo>
                  <a:lnTo>
                    <a:pt x="412082" y="63845"/>
                  </a:lnTo>
                  <a:lnTo>
                    <a:pt x="411994" y="63923"/>
                  </a:lnTo>
                  <a:lnTo>
                    <a:pt x="411939" y="63989"/>
                  </a:lnTo>
                  <a:lnTo>
                    <a:pt x="411872" y="64055"/>
                  </a:lnTo>
                  <a:lnTo>
                    <a:pt x="411806" y="64165"/>
                  </a:lnTo>
                  <a:lnTo>
                    <a:pt x="411707" y="64286"/>
                  </a:lnTo>
                  <a:lnTo>
                    <a:pt x="411663" y="64331"/>
                  </a:lnTo>
                  <a:lnTo>
                    <a:pt x="411608" y="64386"/>
                  </a:lnTo>
                  <a:lnTo>
                    <a:pt x="411575" y="64430"/>
                  </a:lnTo>
                  <a:lnTo>
                    <a:pt x="411497" y="64496"/>
                  </a:lnTo>
                  <a:lnTo>
                    <a:pt x="411464" y="64529"/>
                  </a:lnTo>
                  <a:lnTo>
                    <a:pt x="411431" y="64573"/>
                  </a:lnTo>
                  <a:lnTo>
                    <a:pt x="411310" y="64672"/>
                  </a:lnTo>
                  <a:lnTo>
                    <a:pt x="411277" y="64727"/>
                  </a:lnTo>
                  <a:lnTo>
                    <a:pt x="411200" y="64794"/>
                  </a:lnTo>
                  <a:lnTo>
                    <a:pt x="411166" y="64827"/>
                  </a:lnTo>
                  <a:lnTo>
                    <a:pt x="411111" y="64871"/>
                  </a:lnTo>
                  <a:lnTo>
                    <a:pt x="411067" y="64893"/>
                  </a:lnTo>
                  <a:lnTo>
                    <a:pt x="410990" y="64959"/>
                  </a:lnTo>
                  <a:lnTo>
                    <a:pt x="410946" y="65036"/>
                  </a:lnTo>
                  <a:lnTo>
                    <a:pt x="410869" y="65091"/>
                  </a:lnTo>
                  <a:lnTo>
                    <a:pt x="410835" y="65146"/>
                  </a:lnTo>
                  <a:lnTo>
                    <a:pt x="410780" y="65191"/>
                  </a:lnTo>
                  <a:lnTo>
                    <a:pt x="410725" y="65279"/>
                  </a:lnTo>
                  <a:lnTo>
                    <a:pt x="410681" y="65323"/>
                  </a:lnTo>
                  <a:lnTo>
                    <a:pt x="410560" y="65400"/>
                  </a:lnTo>
                  <a:lnTo>
                    <a:pt x="410538" y="65433"/>
                  </a:lnTo>
                  <a:lnTo>
                    <a:pt x="410471" y="65510"/>
                  </a:lnTo>
                  <a:lnTo>
                    <a:pt x="410394" y="65565"/>
                  </a:lnTo>
                  <a:lnTo>
                    <a:pt x="410372" y="65599"/>
                  </a:lnTo>
                  <a:lnTo>
                    <a:pt x="410339" y="65610"/>
                  </a:lnTo>
                  <a:lnTo>
                    <a:pt x="410306" y="65621"/>
                  </a:lnTo>
                  <a:lnTo>
                    <a:pt x="410251" y="65687"/>
                  </a:lnTo>
                  <a:lnTo>
                    <a:pt x="410206" y="65742"/>
                  </a:lnTo>
                  <a:lnTo>
                    <a:pt x="410173" y="65808"/>
                  </a:lnTo>
                  <a:lnTo>
                    <a:pt x="410151" y="65874"/>
                  </a:lnTo>
                  <a:lnTo>
                    <a:pt x="410129" y="65896"/>
                  </a:lnTo>
                  <a:lnTo>
                    <a:pt x="410096" y="65896"/>
                  </a:lnTo>
                  <a:lnTo>
                    <a:pt x="410063" y="65896"/>
                  </a:lnTo>
                  <a:lnTo>
                    <a:pt x="410019" y="65929"/>
                  </a:lnTo>
                  <a:lnTo>
                    <a:pt x="409975" y="65962"/>
                  </a:lnTo>
                  <a:lnTo>
                    <a:pt x="409942" y="66018"/>
                  </a:lnTo>
                  <a:lnTo>
                    <a:pt x="409909" y="66062"/>
                  </a:lnTo>
                  <a:lnTo>
                    <a:pt x="409831" y="66150"/>
                  </a:lnTo>
                  <a:lnTo>
                    <a:pt x="409798" y="66227"/>
                  </a:lnTo>
                  <a:lnTo>
                    <a:pt x="409754" y="66293"/>
                  </a:lnTo>
                  <a:lnTo>
                    <a:pt x="409732" y="66315"/>
                  </a:lnTo>
                  <a:lnTo>
                    <a:pt x="409710" y="66337"/>
                  </a:lnTo>
                  <a:lnTo>
                    <a:pt x="409688" y="66370"/>
                  </a:lnTo>
                  <a:lnTo>
                    <a:pt x="409655" y="66414"/>
                  </a:lnTo>
                  <a:lnTo>
                    <a:pt x="409622" y="66436"/>
                  </a:lnTo>
                  <a:lnTo>
                    <a:pt x="409589" y="66458"/>
                  </a:lnTo>
                  <a:lnTo>
                    <a:pt x="409567" y="66492"/>
                  </a:lnTo>
                  <a:lnTo>
                    <a:pt x="409545" y="66547"/>
                  </a:lnTo>
                  <a:lnTo>
                    <a:pt x="409545" y="66602"/>
                  </a:lnTo>
                  <a:lnTo>
                    <a:pt x="409512" y="66657"/>
                  </a:lnTo>
                  <a:lnTo>
                    <a:pt x="409489" y="66690"/>
                  </a:lnTo>
                  <a:lnTo>
                    <a:pt x="409456" y="66756"/>
                  </a:lnTo>
                  <a:lnTo>
                    <a:pt x="409456" y="66789"/>
                  </a:lnTo>
                  <a:lnTo>
                    <a:pt x="409434" y="66811"/>
                  </a:lnTo>
                  <a:lnTo>
                    <a:pt x="409390" y="66833"/>
                  </a:lnTo>
                  <a:lnTo>
                    <a:pt x="409346" y="66866"/>
                  </a:lnTo>
                  <a:lnTo>
                    <a:pt x="409324" y="66900"/>
                  </a:lnTo>
                  <a:lnTo>
                    <a:pt x="409280" y="66933"/>
                  </a:lnTo>
                  <a:lnTo>
                    <a:pt x="409225" y="66988"/>
                  </a:lnTo>
                  <a:lnTo>
                    <a:pt x="409191" y="67032"/>
                  </a:lnTo>
                  <a:lnTo>
                    <a:pt x="409169" y="67098"/>
                  </a:lnTo>
                  <a:lnTo>
                    <a:pt x="409147" y="67142"/>
                  </a:lnTo>
                  <a:lnTo>
                    <a:pt x="409103" y="67241"/>
                  </a:lnTo>
                  <a:lnTo>
                    <a:pt x="409070" y="67274"/>
                  </a:lnTo>
                  <a:lnTo>
                    <a:pt x="409037" y="67296"/>
                  </a:lnTo>
                  <a:lnTo>
                    <a:pt x="408872" y="67484"/>
                  </a:lnTo>
                  <a:lnTo>
                    <a:pt x="408518" y="67826"/>
                  </a:lnTo>
                  <a:lnTo>
                    <a:pt x="408077" y="68201"/>
                  </a:lnTo>
                  <a:lnTo>
                    <a:pt x="407757" y="68564"/>
                  </a:lnTo>
                  <a:lnTo>
                    <a:pt x="407150" y="69281"/>
                  </a:lnTo>
                  <a:lnTo>
                    <a:pt x="406919" y="69502"/>
                  </a:lnTo>
                  <a:lnTo>
                    <a:pt x="406786" y="69645"/>
                  </a:lnTo>
                  <a:lnTo>
                    <a:pt x="406687" y="69744"/>
                  </a:lnTo>
                  <a:lnTo>
                    <a:pt x="406312" y="70185"/>
                  </a:lnTo>
                  <a:lnTo>
                    <a:pt x="406080" y="70417"/>
                  </a:lnTo>
                  <a:lnTo>
                    <a:pt x="405926" y="70538"/>
                  </a:lnTo>
                  <a:lnTo>
                    <a:pt x="405804" y="70670"/>
                  </a:lnTo>
                  <a:lnTo>
                    <a:pt x="405264" y="71354"/>
                  </a:lnTo>
                  <a:lnTo>
                    <a:pt x="405076" y="71619"/>
                  </a:lnTo>
                  <a:lnTo>
                    <a:pt x="404039" y="72644"/>
                  </a:lnTo>
                  <a:lnTo>
                    <a:pt x="403852" y="72864"/>
                  </a:lnTo>
                  <a:lnTo>
                    <a:pt x="403675" y="73041"/>
                  </a:lnTo>
                  <a:lnTo>
                    <a:pt x="403366" y="73438"/>
                  </a:lnTo>
                  <a:lnTo>
                    <a:pt x="403123" y="73658"/>
                  </a:lnTo>
                  <a:lnTo>
                    <a:pt x="402682" y="73967"/>
                  </a:lnTo>
                  <a:lnTo>
                    <a:pt x="402494" y="74154"/>
                  </a:lnTo>
                  <a:lnTo>
                    <a:pt x="402208" y="74496"/>
                  </a:lnTo>
                  <a:lnTo>
                    <a:pt x="401921" y="74783"/>
                  </a:lnTo>
                  <a:lnTo>
                    <a:pt x="401535" y="75103"/>
                  </a:lnTo>
                  <a:lnTo>
                    <a:pt x="401270" y="75323"/>
                  </a:lnTo>
                  <a:lnTo>
                    <a:pt x="401016" y="75522"/>
                  </a:lnTo>
                  <a:lnTo>
                    <a:pt x="400762" y="75852"/>
                  </a:lnTo>
                  <a:lnTo>
                    <a:pt x="400652" y="75930"/>
                  </a:lnTo>
                  <a:lnTo>
                    <a:pt x="400266" y="76227"/>
                  </a:lnTo>
                  <a:lnTo>
                    <a:pt x="399990" y="76481"/>
                  </a:lnTo>
                  <a:lnTo>
                    <a:pt x="399604" y="76922"/>
                  </a:lnTo>
                  <a:lnTo>
                    <a:pt x="399516" y="76988"/>
                  </a:lnTo>
                  <a:lnTo>
                    <a:pt x="398964" y="77539"/>
                  </a:lnTo>
                  <a:lnTo>
                    <a:pt x="398832" y="77694"/>
                  </a:lnTo>
                  <a:lnTo>
                    <a:pt x="398677" y="77826"/>
                  </a:lnTo>
                  <a:lnTo>
                    <a:pt x="398048" y="78510"/>
                  </a:lnTo>
                  <a:lnTo>
                    <a:pt x="397872" y="78796"/>
                  </a:lnTo>
                  <a:lnTo>
                    <a:pt x="397761" y="78929"/>
                  </a:lnTo>
                  <a:lnTo>
                    <a:pt x="397684" y="79017"/>
                  </a:lnTo>
                  <a:lnTo>
                    <a:pt x="397563" y="79138"/>
                  </a:lnTo>
                  <a:lnTo>
                    <a:pt x="397386" y="79403"/>
                  </a:lnTo>
                  <a:lnTo>
                    <a:pt x="397287" y="79502"/>
                  </a:lnTo>
                  <a:lnTo>
                    <a:pt x="397188" y="79612"/>
                  </a:lnTo>
                  <a:lnTo>
                    <a:pt x="397099" y="79733"/>
                  </a:lnTo>
                  <a:lnTo>
                    <a:pt x="397011" y="79833"/>
                  </a:lnTo>
                  <a:lnTo>
                    <a:pt x="396934" y="79954"/>
                  </a:lnTo>
                  <a:lnTo>
                    <a:pt x="396845" y="80075"/>
                  </a:lnTo>
                  <a:lnTo>
                    <a:pt x="396680" y="80285"/>
                  </a:lnTo>
                  <a:lnTo>
                    <a:pt x="396614" y="80373"/>
                  </a:lnTo>
                  <a:lnTo>
                    <a:pt x="396537" y="80450"/>
                  </a:lnTo>
                  <a:lnTo>
                    <a:pt x="396459" y="80527"/>
                  </a:lnTo>
                  <a:lnTo>
                    <a:pt x="396415" y="80604"/>
                  </a:lnTo>
                  <a:lnTo>
                    <a:pt x="396360" y="80682"/>
                  </a:lnTo>
                  <a:lnTo>
                    <a:pt x="396327" y="80737"/>
                  </a:lnTo>
                  <a:lnTo>
                    <a:pt x="396250" y="80836"/>
                  </a:lnTo>
                  <a:lnTo>
                    <a:pt x="396106" y="81001"/>
                  </a:lnTo>
                  <a:lnTo>
                    <a:pt x="395974" y="81189"/>
                  </a:lnTo>
                  <a:lnTo>
                    <a:pt x="395864" y="81310"/>
                  </a:lnTo>
                  <a:lnTo>
                    <a:pt x="395764" y="81442"/>
                  </a:lnTo>
                  <a:lnTo>
                    <a:pt x="395643" y="81619"/>
                  </a:lnTo>
                  <a:lnTo>
                    <a:pt x="395588" y="81696"/>
                  </a:lnTo>
                  <a:lnTo>
                    <a:pt x="395500" y="81807"/>
                  </a:lnTo>
                  <a:lnTo>
                    <a:pt x="395444" y="81892"/>
                  </a:lnTo>
                  <a:lnTo>
                    <a:pt x="395367" y="81982"/>
                  </a:lnTo>
                  <a:lnTo>
                    <a:pt x="395301" y="82096"/>
                  </a:lnTo>
                  <a:lnTo>
                    <a:pt x="395191" y="82237"/>
                  </a:lnTo>
                  <a:lnTo>
                    <a:pt x="395157" y="82278"/>
                  </a:lnTo>
                  <a:lnTo>
                    <a:pt x="395091" y="82345"/>
                  </a:lnTo>
                  <a:lnTo>
                    <a:pt x="395025" y="82418"/>
                  </a:lnTo>
                  <a:lnTo>
                    <a:pt x="394970" y="82462"/>
                  </a:lnTo>
                  <a:lnTo>
                    <a:pt x="394948" y="82536"/>
                  </a:lnTo>
                  <a:lnTo>
                    <a:pt x="394904" y="82619"/>
                  </a:lnTo>
                  <a:lnTo>
                    <a:pt x="394860" y="82664"/>
                  </a:lnTo>
                  <a:lnTo>
                    <a:pt x="394815" y="82709"/>
                  </a:lnTo>
                  <a:lnTo>
                    <a:pt x="394782" y="82772"/>
                  </a:lnTo>
                  <a:lnTo>
                    <a:pt x="394738" y="82828"/>
                  </a:lnTo>
                  <a:lnTo>
                    <a:pt x="394716" y="82864"/>
                  </a:lnTo>
                  <a:lnTo>
                    <a:pt x="394683" y="82881"/>
                  </a:lnTo>
                  <a:lnTo>
                    <a:pt x="394661" y="82899"/>
                  </a:lnTo>
                  <a:lnTo>
                    <a:pt x="394639" y="82919"/>
                  </a:lnTo>
                  <a:lnTo>
                    <a:pt x="394628" y="82939"/>
                  </a:lnTo>
                  <a:lnTo>
                    <a:pt x="394617" y="82972"/>
                  </a:lnTo>
                  <a:lnTo>
                    <a:pt x="394617" y="82999"/>
                  </a:lnTo>
                  <a:lnTo>
                    <a:pt x="394606" y="83017"/>
                  </a:lnTo>
                  <a:lnTo>
                    <a:pt x="394595" y="83026"/>
                  </a:lnTo>
                  <a:lnTo>
                    <a:pt x="394595" y="83030"/>
                  </a:lnTo>
                  <a:lnTo>
                    <a:pt x="394573" y="83037"/>
                  </a:lnTo>
                  <a:lnTo>
                    <a:pt x="394573" y="83036"/>
                  </a:lnTo>
                  <a:lnTo>
                    <a:pt x="394562" y="83033"/>
                  </a:lnTo>
                  <a:lnTo>
                    <a:pt x="394551" y="83036"/>
                  </a:lnTo>
                  <a:lnTo>
                    <a:pt x="394540" y="83043"/>
                  </a:lnTo>
                  <a:lnTo>
                    <a:pt x="394551" y="83051"/>
                  </a:lnTo>
                  <a:lnTo>
                    <a:pt x="394562" y="83055"/>
                  </a:lnTo>
                  <a:lnTo>
                    <a:pt x="394573" y="83058"/>
                  </a:lnTo>
                  <a:lnTo>
                    <a:pt x="394573" y="83066"/>
                  </a:lnTo>
                  <a:lnTo>
                    <a:pt x="394562" y="83073"/>
                  </a:lnTo>
                  <a:lnTo>
                    <a:pt x="394551" y="83070"/>
                  </a:lnTo>
                  <a:lnTo>
                    <a:pt x="394540" y="83072"/>
                  </a:lnTo>
                  <a:lnTo>
                    <a:pt x="394529" y="83084"/>
                  </a:lnTo>
                  <a:lnTo>
                    <a:pt x="394518" y="83089"/>
                  </a:lnTo>
                  <a:lnTo>
                    <a:pt x="394495" y="83102"/>
                  </a:lnTo>
                  <a:lnTo>
                    <a:pt x="394495" y="83105"/>
                  </a:lnTo>
                  <a:lnTo>
                    <a:pt x="394485" y="83114"/>
                  </a:lnTo>
                  <a:lnTo>
                    <a:pt x="394473" y="83119"/>
                  </a:lnTo>
                  <a:lnTo>
                    <a:pt x="394462" y="83126"/>
                  </a:lnTo>
                  <a:lnTo>
                    <a:pt x="394451" y="83130"/>
                  </a:lnTo>
                  <a:lnTo>
                    <a:pt x="394440" y="83136"/>
                  </a:lnTo>
                  <a:lnTo>
                    <a:pt x="394429" y="83138"/>
                  </a:lnTo>
                  <a:lnTo>
                    <a:pt x="394418" y="83136"/>
                  </a:lnTo>
                  <a:lnTo>
                    <a:pt x="394407" y="83146"/>
                  </a:lnTo>
                  <a:lnTo>
                    <a:pt x="394385" y="83140"/>
                  </a:lnTo>
                  <a:lnTo>
                    <a:pt x="394374" y="83139"/>
                  </a:lnTo>
                  <a:lnTo>
                    <a:pt x="394363" y="83138"/>
                  </a:lnTo>
                  <a:lnTo>
                    <a:pt x="394352" y="83142"/>
                  </a:lnTo>
                  <a:lnTo>
                    <a:pt x="394341" y="83136"/>
                  </a:lnTo>
                  <a:lnTo>
                    <a:pt x="394330" y="83146"/>
                  </a:lnTo>
                  <a:lnTo>
                    <a:pt x="394341" y="83166"/>
                  </a:lnTo>
                  <a:lnTo>
                    <a:pt x="394374" y="83160"/>
                  </a:lnTo>
                  <a:lnTo>
                    <a:pt x="394385" y="83173"/>
                  </a:lnTo>
                  <a:lnTo>
                    <a:pt x="394374" y="83193"/>
                  </a:lnTo>
                  <a:lnTo>
                    <a:pt x="394396" y="83205"/>
                  </a:lnTo>
                  <a:lnTo>
                    <a:pt x="394418" y="83203"/>
                  </a:lnTo>
                  <a:lnTo>
                    <a:pt x="394451" y="83211"/>
                  </a:lnTo>
                  <a:lnTo>
                    <a:pt x="394518" y="83248"/>
                  </a:lnTo>
                  <a:lnTo>
                    <a:pt x="394551" y="83262"/>
                  </a:lnTo>
                  <a:lnTo>
                    <a:pt x="394573" y="83276"/>
                  </a:lnTo>
                  <a:lnTo>
                    <a:pt x="394617" y="83306"/>
                  </a:lnTo>
                  <a:lnTo>
                    <a:pt x="394650" y="83316"/>
                  </a:lnTo>
                  <a:lnTo>
                    <a:pt x="394683" y="83337"/>
                  </a:lnTo>
                  <a:lnTo>
                    <a:pt x="394716" y="83353"/>
                  </a:lnTo>
                  <a:lnTo>
                    <a:pt x="394738" y="83365"/>
                  </a:lnTo>
                  <a:lnTo>
                    <a:pt x="394749" y="83393"/>
                  </a:lnTo>
                  <a:lnTo>
                    <a:pt x="394749" y="83396"/>
                  </a:lnTo>
                  <a:lnTo>
                    <a:pt x="394749" y="83430"/>
                  </a:lnTo>
                  <a:lnTo>
                    <a:pt x="394760" y="83461"/>
                  </a:lnTo>
                  <a:lnTo>
                    <a:pt x="394782" y="83491"/>
                  </a:lnTo>
                  <a:lnTo>
                    <a:pt x="394815" y="83491"/>
                  </a:lnTo>
                  <a:lnTo>
                    <a:pt x="394848" y="83501"/>
                  </a:lnTo>
                  <a:lnTo>
                    <a:pt x="394893" y="83519"/>
                  </a:lnTo>
                  <a:lnTo>
                    <a:pt x="394904" y="83536"/>
                  </a:lnTo>
                  <a:lnTo>
                    <a:pt x="394937" y="83551"/>
                  </a:lnTo>
                  <a:lnTo>
                    <a:pt x="394937" y="83568"/>
                  </a:lnTo>
                  <a:lnTo>
                    <a:pt x="394926" y="83582"/>
                  </a:lnTo>
                  <a:lnTo>
                    <a:pt x="394915" y="83590"/>
                  </a:lnTo>
                  <a:lnTo>
                    <a:pt x="394904" y="83603"/>
                  </a:lnTo>
                  <a:lnTo>
                    <a:pt x="394904" y="83621"/>
                  </a:lnTo>
                  <a:lnTo>
                    <a:pt x="394893" y="83635"/>
                  </a:lnTo>
                  <a:lnTo>
                    <a:pt x="394882" y="83633"/>
                  </a:lnTo>
                  <a:lnTo>
                    <a:pt x="394860" y="83633"/>
                  </a:lnTo>
                  <a:lnTo>
                    <a:pt x="394848" y="83629"/>
                  </a:lnTo>
                  <a:lnTo>
                    <a:pt x="394826" y="83613"/>
                  </a:lnTo>
                  <a:lnTo>
                    <a:pt x="394804" y="83616"/>
                  </a:lnTo>
                  <a:lnTo>
                    <a:pt x="394804" y="83635"/>
                  </a:lnTo>
                  <a:lnTo>
                    <a:pt x="394815" y="83653"/>
                  </a:lnTo>
                  <a:lnTo>
                    <a:pt x="394838" y="83666"/>
                  </a:lnTo>
                  <a:lnTo>
                    <a:pt x="394860" y="83676"/>
                  </a:lnTo>
                  <a:lnTo>
                    <a:pt x="394882" y="83671"/>
                  </a:lnTo>
                  <a:lnTo>
                    <a:pt x="394904" y="83671"/>
                  </a:lnTo>
                  <a:lnTo>
                    <a:pt x="394926" y="83671"/>
                  </a:lnTo>
                  <a:lnTo>
                    <a:pt x="394959" y="83688"/>
                  </a:lnTo>
                  <a:lnTo>
                    <a:pt x="394970" y="83708"/>
                  </a:lnTo>
                  <a:lnTo>
                    <a:pt x="394970" y="83728"/>
                  </a:lnTo>
                  <a:lnTo>
                    <a:pt x="394981" y="83761"/>
                  </a:lnTo>
                  <a:lnTo>
                    <a:pt x="394992" y="83788"/>
                  </a:lnTo>
                  <a:lnTo>
                    <a:pt x="395014" y="83807"/>
                  </a:lnTo>
                  <a:lnTo>
                    <a:pt x="395025" y="83817"/>
                  </a:lnTo>
                  <a:lnTo>
                    <a:pt x="395047" y="83825"/>
                  </a:lnTo>
                  <a:lnTo>
                    <a:pt x="395058" y="83855"/>
                  </a:lnTo>
                  <a:lnTo>
                    <a:pt x="395069" y="83886"/>
                  </a:lnTo>
                  <a:lnTo>
                    <a:pt x="395102" y="83901"/>
                  </a:lnTo>
                  <a:lnTo>
                    <a:pt x="395124" y="83900"/>
                  </a:lnTo>
                  <a:lnTo>
                    <a:pt x="395135" y="83890"/>
                  </a:lnTo>
                  <a:lnTo>
                    <a:pt x="395157" y="83899"/>
                  </a:lnTo>
                  <a:lnTo>
                    <a:pt x="395169" y="83918"/>
                  </a:lnTo>
                  <a:lnTo>
                    <a:pt x="395179" y="83925"/>
                  </a:lnTo>
                  <a:lnTo>
                    <a:pt x="395202" y="83935"/>
                  </a:lnTo>
                  <a:lnTo>
                    <a:pt x="395235" y="83945"/>
                  </a:lnTo>
                  <a:lnTo>
                    <a:pt x="395268" y="83961"/>
                  </a:lnTo>
                  <a:lnTo>
                    <a:pt x="395268" y="83952"/>
                  </a:lnTo>
                  <a:lnTo>
                    <a:pt x="395268" y="83941"/>
                  </a:lnTo>
                  <a:lnTo>
                    <a:pt x="395268" y="83916"/>
                  </a:lnTo>
                  <a:lnTo>
                    <a:pt x="395279" y="83890"/>
                  </a:lnTo>
                  <a:lnTo>
                    <a:pt x="395279" y="83860"/>
                  </a:lnTo>
                  <a:lnTo>
                    <a:pt x="395268" y="83837"/>
                  </a:lnTo>
                  <a:lnTo>
                    <a:pt x="395279" y="83807"/>
                  </a:lnTo>
                  <a:lnTo>
                    <a:pt x="395268" y="83781"/>
                  </a:lnTo>
                  <a:lnTo>
                    <a:pt x="395279" y="83758"/>
                  </a:lnTo>
                  <a:lnTo>
                    <a:pt x="395323" y="83738"/>
                  </a:lnTo>
                  <a:lnTo>
                    <a:pt x="395345" y="83726"/>
                  </a:lnTo>
                  <a:lnTo>
                    <a:pt x="395367" y="83734"/>
                  </a:lnTo>
                  <a:lnTo>
                    <a:pt x="395411" y="83730"/>
                  </a:lnTo>
                  <a:lnTo>
                    <a:pt x="395455" y="83710"/>
                  </a:lnTo>
                  <a:lnTo>
                    <a:pt x="395477" y="83705"/>
                  </a:lnTo>
                  <a:lnTo>
                    <a:pt x="395510" y="83698"/>
                  </a:lnTo>
                  <a:lnTo>
                    <a:pt x="395555" y="83706"/>
                  </a:lnTo>
                  <a:lnTo>
                    <a:pt x="395577" y="83714"/>
                  </a:lnTo>
                  <a:lnTo>
                    <a:pt x="395599" y="83718"/>
                  </a:lnTo>
                  <a:lnTo>
                    <a:pt x="395621" y="83716"/>
                  </a:lnTo>
                  <a:lnTo>
                    <a:pt x="395643" y="83710"/>
                  </a:lnTo>
                  <a:lnTo>
                    <a:pt x="395665" y="83710"/>
                  </a:lnTo>
                  <a:lnTo>
                    <a:pt x="395687" y="83708"/>
                  </a:lnTo>
                  <a:lnTo>
                    <a:pt x="395709" y="83720"/>
                  </a:lnTo>
                  <a:lnTo>
                    <a:pt x="395742" y="83718"/>
                  </a:lnTo>
                  <a:lnTo>
                    <a:pt x="395775" y="83714"/>
                  </a:lnTo>
                  <a:lnTo>
                    <a:pt x="395819" y="83728"/>
                  </a:lnTo>
                  <a:lnTo>
                    <a:pt x="395853" y="83748"/>
                  </a:lnTo>
                  <a:lnTo>
                    <a:pt x="395886" y="83748"/>
                  </a:lnTo>
                  <a:lnTo>
                    <a:pt x="395919" y="83738"/>
                  </a:lnTo>
                  <a:lnTo>
                    <a:pt x="395963" y="83720"/>
                  </a:lnTo>
                  <a:lnTo>
                    <a:pt x="396007" y="83730"/>
                  </a:lnTo>
                  <a:lnTo>
                    <a:pt x="396018" y="83756"/>
                  </a:lnTo>
                  <a:lnTo>
                    <a:pt x="396029" y="83785"/>
                  </a:lnTo>
                  <a:lnTo>
                    <a:pt x="396073" y="83789"/>
                  </a:lnTo>
                  <a:lnTo>
                    <a:pt x="396095" y="83797"/>
                  </a:lnTo>
                  <a:lnTo>
                    <a:pt x="396117" y="83813"/>
                  </a:lnTo>
                  <a:lnTo>
                    <a:pt x="396161" y="83825"/>
                  </a:lnTo>
                  <a:lnTo>
                    <a:pt x="396173" y="83831"/>
                  </a:lnTo>
                  <a:lnTo>
                    <a:pt x="396228" y="83850"/>
                  </a:lnTo>
                  <a:lnTo>
                    <a:pt x="396261" y="83897"/>
                  </a:lnTo>
                  <a:lnTo>
                    <a:pt x="396349" y="83978"/>
                  </a:lnTo>
                  <a:lnTo>
                    <a:pt x="396316" y="84000"/>
                  </a:lnTo>
                  <a:lnTo>
                    <a:pt x="396250" y="84055"/>
                  </a:lnTo>
                  <a:lnTo>
                    <a:pt x="396173" y="84117"/>
                  </a:lnTo>
                  <a:lnTo>
                    <a:pt x="396128" y="84158"/>
                  </a:lnTo>
                  <a:lnTo>
                    <a:pt x="396073" y="84193"/>
                  </a:lnTo>
                  <a:lnTo>
                    <a:pt x="396007" y="84237"/>
                  </a:lnTo>
                  <a:lnTo>
                    <a:pt x="395963" y="84261"/>
                  </a:lnTo>
                  <a:lnTo>
                    <a:pt x="395919" y="84280"/>
                  </a:lnTo>
                  <a:lnTo>
                    <a:pt x="395875" y="84298"/>
                  </a:lnTo>
                  <a:lnTo>
                    <a:pt x="395864" y="84290"/>
                  </a:lnTo>
                  <a:lnTo>
                    <a:pt x="395698" y="84348"/>
                  </a:lnTo>
                  <a:lnTo>
                    <a:pt x="395709" y="84370"/>
                  </a:lnTo>
                  <a:lnTo>
                    <a:pt x="395875" y="84316"/>
                  </a:lnTo>
                  <a:lnTo>
                    <a:pt x="395919" y="84295"/>
                  </a:lnTo>
                  <a:lnTo>
                    <a:pt x="395974" y="84278"/>
                  </a:lnTo>
                  <a:lnTo>
                    <a:pt x="396018" y="84250"/>
                  </a:lnTo>
                  <a:lnTo>
                    <a:pt x="396084" y="84210"/>
                  </a:lnTo>
                  <a:lnTo>
                    <a:pt x="396139" y="84172"/>
                  </a:lnTo>
                  <a:lnTo>
                    <a:pt x="396195" y="84123"/>
                  </a:lnTo>
                  <a:lnTo>
                    <a:pt x="396261" y="84065"/>
                  </a:lnTo>
                  <a:lnTo>
                    <a:pt x="396338" y="84016"/>
                  </a:lnTo>
                  <a:lnTo>
                    <a:pt x="396360" y="83999"/>
                  </a:lnTo>
                  <a:lnTo>
                    <a:pt x="396481" y="84200"/>
                  </a:lnTo>
                  <a:lnTo>
                    <a:pt x="396603" y="84446"/>
                  </a:lnTo>
                  <a:lnTo>
                    <a:pt x="396746" y="84822"/>
                  </a:lnTo>
                  <a:lnTo>
                    <a:pt x="396779" y="85243"/>
                  </a:lnTo>
                  <a:lnTo>
                    <a:pt x="396779" y="85530"/>
                  </a:lnTo>
                  <a:lnTo>
                    <a:pt x="396757" y="85972"/>
                  </a:lnTo>
                  <a:lnTo>
                    <a:pt x="396570" y="86809"/>
                  </a:lnTo>
                  <a:lnTo>
                    <a:pt x="396437" y="87176"/>
                  </a:lnTo>
                  <a:lnTo>
                    <a:pt x="396294" y="87488"/>
                  </a:lnTo>
                  <a:lnTo>
                    <a:pt x="395996" y="87982"/>
                  </a:lnTo>
                  <a:lnTo>
                    <a:pt x="395808" y="88378"/>
                  </a:lnTo>
                  <a:lnTo>
                    <a:pt x="395566" y="88772"/>
                  </a:lnTo>
                  <a:lnTo>
                    <a:pt x="395279" y="89158"/>
                  </a:lnTo>
                  <a:lnTo>
                    <a:pt x="395146" y="89297"/>
                  </a:lnTo>
                  <a:lnTo>
                    <a:pt x="395146" y="89368"/>
                  </a:lnTo>
                  <a:lnTo>
                    <a:pt x="395224" y="89442"/>
                  </a:lnTo>
                  <a:lnTo>
                    <a:pt x="395235" y="89482"/>
                  </a:lnTo>
                  <a:lnTo>
                    <a:pt x="395224" y="89541"/>
                  </a:lnTo>
                  <a:lnTo>
                    <a:pt x="395146" y="89700"/>
                  </a:lnTo>
                  <a:lnTo>
                    <a:pt x="394650" y="90228"/>
                  </a:lnTo>
                  <a:lnTo>
                    <a:pt x="394606" y="90289"/>
                  </a:lnTo>
                  <a:lnTo>
                    <a:pt x="394606" y="90312"/>
                  </a:lnTo>
                  <a:lnTo>
                    <a:pt x="394606" y="90343"/>
                  </a:lnTo>
                  <a:lnTo>
                    <a:pt x="394584" y="90367"/>
                  </a:lnTo>
                  <a:lnTo>
                    <a:pt x="394540" y="90381"/>
                  </a:lnTo>
                  <a:lnTo>
                    <a:pt x="394518" y="90390"/>
                  </a:lnTo>
                  <a:lnTo>
                    <a:pt x="394507" y="90407"/>
                  </a:lnTo>
                  <a:lnTo>
                    <a:pt x="394518" y="90428"/>
                  </a:lnTo>
                  <a:lnTo>
                    <a:pt x="394507" y="90459"/>
                  </a:lnTo>
                  <a:lnTo>
                    <a:pt x="394473" y="90486"/>
                  </a:lnTo>
                  <a:lnTo>
                    <a:pt x="394440" y="90501"/>
                  </a:lnTo>
                  <a:lnTo>
                    <a:pt x="394418" y="90507"/>
                  </a:lnTo>
                  <a:lnTo>
                    <a:pt x="394396" y="90527"/>
                  </a:lnTo>
                  <a:lnTo>
                    <a:pt x="394396" y="90546"/>
                  </a:lnTo>
                  <a:lnTo>
                    <a:pt x="394418" y="90564"/>
                  </a:lnTo>
                  <a:lnTo>
                    <a:pt x="394429" y="90578"/>
                  </a:lnTo>
                  <a:lnTo>
                    <a:pt x="394429" y="90594"/>
                  </a:lnTo>
                  <a:lnTo>
                    <a:pt x="394418" y="90617"/>
                  </a:lnTo>
                  <a:lnTo>
                    <a:pt x="394407" y="90631"/>
                  </a:lnTo>
                  <a:lnTo>
                    <a:pt x="394396" y="90655"/>
                  </a:lnTo>
                  <a:lnTo>
                    <a:pt x="394385" y="90665"/>
                  </a:lnTo>
                  <a:lnTo>
                    <a:pt x="394363" y="90679"/>
                  </a:lnTo>
                  <a:lnTo>
                    <a:pt x="394341" y="90687"/>
                  </a:lnTo>
                  <a:lnTo>
                    <a:pt x="394319" y="90692"/>
                  </a:lnTo>
                  <a:lnTo>
                    <a:pt x="394308" y="90702"/>
                  </a:lnTo>
                  <a:lnTo>
                    <a:pt x="394286" y="90713"/>
                  </a:lnTo>
                  <a:lnTo>
                    <a:pt x="394286" y="90722"/>
                  </a:lnTo>
                  <a:lnTo>
                    <a:pt x="394275" y="90754"/>
                  </a:lnTo>
                  <a:lnTo>
                    <a:pt x="394253" y="90759"/>
                  </a:lnTo>
                  <a:lnTo>
                    <a:pt x="394242" y="90772"/>
                  </a:lnTo>
                  <a:lnTo>
                    <a:pt x="394242" y="90791"/>
                  </a:lnTo>
                  <a:lnTo>
                    <a:pt x="394253" y="90804"/>
                  </a:lnTo>
                  <a:lnTo>
                    <a:pt x="394264" y="90823"/>
                  </a:lnTo>
                  <a:lnTo>
                    <a:pt x="394253" y="90858"/>
                  </a:lnTo>
                  <a:lnTo>
                    <a:pt x="394242" y="90874"/>
                  </a:lnTo>
                  <a:lnTo>
                    <a:pt x="394242" y="90891"/>
                  </a:lnTo>
                  <a:lnTo>
                    <a:pt x="394242" y="90908"/>
                  </a:lnTo>
                  <a:lnTo>
                    <a:pt x="394220" y="90931"/>
                  </a:lnTo>
                  <a:lnTo>
                    <a:pt x="394176" y="90966"/>
                  </a:lnTo>
                  <a:lnTo>
                    <a:pt x="394142" y="90988"/>
                  </a:lnTo>
                  <a:lnTo>
                    <a:pt x="394109" y="91027"/>
                  </a:lnTo>
                  <a:lnTo>
                    <a:pt x="394120" y="91057"/>
                  </a:lnTo>
                  <a:lnTo>
                    <a:pt x="394109" y="91090"/>
                  </a:lnTo>
                  <a:lnTo>
                    <a:pt x="394109" y="91123"/>
                  </a:lnTo>
                  <a:lnTo>
                    <a:pt x="394098" y="91152"/>
                  </a:lnTo>
                  <a:lnTo>
                    <a:pt x="394109" y="91178"/>
                  </a:lnTo>
                  <a:lnTo>
                    <a:pt x="394098" y="91218"/>
                  </a:lnTo>
                  <a:lnTo>
                    <a:pt x="394098" y="91226"/>
                  </a:lnTo>
                  <a:lnTo>
                    <a:pt x="394087" y="91256"/>
                  </a:lnTo>
                  <a:lnTo>
                    <a:pt x="394076" y="91287"/>
                  </a:lnTo>
                  <a:lnTo>
                    <a:pt x="394065" y="91303"/>
                  </a:lnTo>
                  <a:lnTo>
                    <a:pt x="394032" y="91317"/>
                  </a:lnTo>
                  <a:lnTo>
                    <a:pt x="393999" y="91331"/>
                  </a:lnTo>
                  <a:lnTo>
                    <a:pt x="393988" y="91334"/>
                  </a:lnTo>
                  <a:lnTo>
                    <a:pt x="393944" y="91341"/>
                  </a:lnTo>
                  <a:lnTo>
                    <a:pt x="393911" y="91345"/>
                  </a:lnTo>
                  <a:lnTo>
                    <a:pt x="393889" y="91371"/>
                  </a:lnTo>
                  <a:lnTo>
                    <a:pt x="393889" y="91394"/>
                  </a:lnTo>
                  <a:lnTo>
                    <a:pt x="393867" y="91433"/>
                  </a:lnTo>
                  <a:lnTo>
                    <a:pt x="393867" y="91446"/>
                  </a:lnTo>
                  <a:lnTo>
                    <a:pt x="393867" y="91478"/>
                  </a:lnTo>
                  <a:lnTo>
                    <a:pt x="393867" y="91481"/>
                  </a:lnTo>
                  <a:lnTo>
                    <a:pt x="393867" y="91507"/>
                  </a:lnTo>
                  <a:lnTo>
                    <a:pt x="393867" y="91523"/>
                  </a:lnTo>
                  <a:lnTo>
                    <a:pt x="393856" y="91536"/>
                  </a:lnTo>
                  <a:lnTo>
                    <a:pt x="393822" y="91562"/>
                  </a:lnTo>
                  <a:lnTo>
                    <a:pt x="393800" y="91578"/>
                  </a:lnTo>
                  <a:lnTo>
                    <a:pt x="393767" y="91619"/>
                  </a:lnTo>
                  <a:lnTo>
                    <a:pt x="393767" y="91646"/>
                  </a:lnTo>
                  <a:lnTo>
                    <a:pt x="393756" y="91678"/>
                  </a:lnTo>
                  <a:lnTo>
                    <a:pt x="393745" y="91700"/>
                  </a:lnTo>
                  <a:lnTo>
                    <a:pt x="393712" y="91723"/>
                  </a:lnTo>
                  <a:lnTo>
                    <a:pt x="393646" y="91783"/>
                  </a:lnTo>
                  <a:lnTo>
                    <a:pt x="393624" y="91822"/>
                  </a:lnTo>
                  <a:lnTo>
                    <a:pt x="393602" y="91847"/>
                  </a:lnTo>
                  <a:lnTo>
                    <a:pt x="393580" y="91871"/>
                  </a:lnTo>
                  <a:lnTo>
                    <a:pt x="393547" y="91907"/>
                  </a:lnTo>
                  <a:lnTo>
                    <a:pt x="393491" y="91981"/>
                  </a:lnTo>
                  <a:lnTo>
                    <a:pt x="393469" y="92012"/>
                  </a:lnTo>
                  <a:lnTo>
                    <a:pt x="393447" y="92022"/>
                  </a:lnTo>
                  <a:lnTo>
                    <a:pt x="393425" y="92050"/>
                  </a:lnTo>
                  <a:lnTo>
                    <a:pt x="393414" y="92076"/>
                  </a:lnTo>
                  <a:lnTo>
                    <a:pt x="393403" y="92109"/>
                  </a:lnTo>
                  <a:lnTo>
                    <a:pt x="393381" y="92134"/>
                  </a:lnTo>
                  <a:lnTo>
                    <a:pt x="393359" y="92163"/>
                  </a:lnTo>
                  <a:lnTo>
                    <a:pt x="393304" y="92197"/>
                  </a:lnTo>
                  <a:lnTo>
                    <a:pt x="393282" y="92224"/>
                  </a:lnTo>
                  <a:lnTo>
                    <a:pt x="393271" y="92247"/>
                  </a:lnTo>
                  <a:lnTo>
                    <a:pt x="393227" y="92269"/>
                  </a:lnTo>
                  <a:lnTo>
                    <a:pt x="393227" y="92286"/>
                  </a:lnTo>
                  <a:lnTo>
                    <a:pt x="393216" y="92331"/>
                  </a:lnTo>
                  <a:lnTo>
                    <a:pt x="393205" y="92361"/>
                  </a:lnTo>
                  <a:lnTo>
                    <a:pt x="393205" y="92373"/>
                  </a:lnTo>
                  <a:lnTo>
                    <a:pt x="393182" y="92395"/>
                  </a:lnTo>
                  <a:lnTo>
                    <a:pt x="393160" y="92410"/>
                  </a:lnTo>
                  <a:lnTo>
                    <a:pt x="393149" y="92414"/>
                  </a:lnTo>
                  <a:lnTo>
                    <a:pt x="393127" y="92423"/>
                  </a:lnTo>
                  <a:lnTo>
                    <a:pt x="393116" y="92424"/>
                  </a:lnTo>
                  <a:lnTo>
                    <a:pt x="393083" y="92423"/>
                  </a:lnTo>
                  <a:lnTo>
                    <a:pt x="393061" y="92421"/>
                  </a:lnTo>
                  <a:lnTo>
                    <a:pt x="393039" y="92433"/>
                  </a:lnTo>
                  <a:lnTo>
                    <a:pt x="393006" y="92457"/>
                  </a:lnTo>
                  <a:lnTo>
                    <a:pt x="393006" y="92485"/>
                  </a:lnTo>
                  <a:lnTo>
                    <a:pt x="392995" y="92511"/>
                  </a:lnTo>
                  <a:lnTo>
                    <a:pt x="392995" y="92536"/>
                  </a:lnTo>
                  <a:lnTo>
                    <a:pt x="393028" y="92549"/>
                  </a:lnTo>
                  <a:lnTo>
                    <a:pt x="393039" y="92574"/>
                  </a:lnTo>
                  <a:lnTo>
                    <a:pt x="393039" y="92600"/>
                  </a:lnTo>
                  <a:lnTo>
                    <a:pt x="393039" y="92626"/>
                  </a:lnTo>
                  <a:lnTo>
                    <a:pt x="393006" y="92637"/>
                  </a:lnTo>
                  <a:lnTo>
                    <a:pt x="392995" y="92640"/>
                  </a:lnTo>
                  <a:lnTo>
                    <a:pt x="392962" y="92643"/>
                  </a:lnTo>
                  <a:lnTo>
                    <a:pt x="392951" y="92669"/>
                  </a:lnTo>
                  <a:lnTo>
                    <a:pt x="392940" y="92693"/>
                  </a:lnTo>
                  <a:lnTo>
                    <a:pt x="392940" y="92715"/>
                  </a:lnTo>
                  <a:lnTo>
                    <a:pt x="392962" y="92729"/>
                  </a:lnTo>
                  <a:lnTo>
                    <a:pt x="392962" y="92754"/>
                  </a:lnTo>
                  <a:lnTo>
                    <a:pt x="392940" y="92768"/>
                  </a:lnTo>
                  <a:lnTo>
                    <a:pt x="392918" y="92785"/>
                  </a:lnTo>
                  <a:lnTo>
                    <a:pt x="392918" y="92801"/>
                  </a:lnTo>
                  <a:lnTo>
                    <a:pt x="392918" y="92829"/>
                  </a:lnTo>
                  <a:lnTo>
                    <a:pt x="392918" y="92848"/>
                  </a:lnTo>
                  <a:lnTo>
                    <a:pt x="392929" y="92869"/>
                  </a:lnTo>
                  <a:lnTo>
                    <a:pt x="392929" y="92886"/>
                  </a:lnTo>
                  <a:lnTo>
                    <a:pt x="392940" y="92905"/>
                  </a:lnTo>
                  <a:lnTo>
                    <a:pt x="392951" y="92922"/>
                  </a:lnTo>
                  <a:lnTo>
                    <a:pt x="392962" y="92944"/>
                  </a:lnTo>
                  <a:lnTo>
                    <a:pt x="392984" y="92954"/>
                  </a:lnTo>
                  <a:lnTo>
                    <a:pt x="393006" y="92962"/>
                  </a:lnTo>
                  <a:lnTo>
                    <a:pt x="393006" y="92985"/>
                  </a:lnTo>
                  <a:lnTo>
                    <a:pt x="392995" y="92985"/>
                  </a:lnTo>
                  <a:lnTo>
                    <a:pt x="392973" y="92998"/>
                  </a:lnTo>
                  <a:lnTo>
                    <a:pt x="392973" y="93028"/>
                  </a:lnTo>
                  <a:lnTo>
                    <a:pt x="392951" y="93051"/>
                  </a:lnTo>
                  <a:lnTo>
                    <a:pt x="392951" y="93075"/>
                  </a:lnTo>
                  <a:lnTo>
                    <a:pt x="392962" y="93092"/>
                  </a:lnTo>
                  <a:lnTo>
                    <a:pt x="392951" y="93104"/>
                  </a:lnTo>
                  <a:lnTo>
                    <a:pt x="392918" y="93110"/>
                  </a:lnTo>
                  <a:lnTo>
                    <a:pt x="392896" y="93111"/>
                  </a:lnTo>
                  <a:lnTo>
                    <a:pt x="392874" y="93121"/>
                  </a:lnTo>
                  <a:lnTo>
                    <a:pt x="392863" y="93142"/>
                  </a:lnTo>
                  <a:lnTo>
                    <a:pt x="392852" y="93155"/>
                  </a:lnTo>
                  <a:lnTo>
                    <a:pt x="392841" y="93148"/>
                  </a:lnTo>
                  <a:lnTo>
                    <a:pt x="392807" y="93130"/>
                  </a:lnTo>
                  <a:lnTo>
                    <a:pt x="392796" y="93133"/>
                  </a:lnTo>
                  <a:lnTo>
                    <a:pt x="392785" y="93153"/>
                  </a:lnTo>
                  <a:lnTo>
                    <a:pt x="392774" y="93154"/>
                  </a:lnTo>
                  <a:lnTo>
                    <a:pt x="392763" y="93166"/>
                  </a:lnTo>
                  <a:lnTo>
                    <a:pt x="392774" y="93177"/>
                  </a:lnTo>
                  <a:lnTo>
                    <a:pt x="392774" y="93191"/>
                  </a:lnTo>
                  <a:lnTo>
                    <a:pt x="392785" y="93207"/>
                  </a:lnTo>
                  <a:lnTo>
                    <a:pt x="392819" y="93222"/>
                  </a:lnTo>
                  <a:lnTo>
                    <a:pt x="392863" y="93236"/>
                  </a:lnTo>
                  <a:lnTo>
                    <a:pt x="392885" y="93269"/>
                  </a:lnTo>
                  <a:lnTo>
                    <a:pt x="392874" y="93298"/>
                  </a:lnTo>
                  <a:lnTo>
                    <a:pt x="392819" y="93349"/>
                  </a:lnTo>
                  <a:lnTo>
                    <a:pt x="392796" y="93405"/>
                  </a:lnTo>
                  <a:lnTo>
                    <a:pt x="392774" y="93430"/>
                  </a:lnTo>
                  <a:lnTo>
                    <a:pt x="392774" y="93467"/>
                  </a:lnTo>
                  <a:lnTo>
                    <a:pt x="392796" y="93514"/>
                  </a:lnTo>
                  <a:lnTo>
                    <a:pt x="392819" y="93554"/>
                  </a:lnTo>
                  <a:lnTo>
                    <a:pt x="392852" y="93573"/>
                  </a:lnTo>
                  <a:lnTo>
                    <a:pt x="392885" y="93593"/>
                  </a:lnTo>
                  <a:lnTo>
                    <a:pt x="392885" y="93650"/>
                  </a:lnTo>
                  <a:lnTo>
                    <a:pt x="392863" y="93711"/>
                  </a:lnTo>
                  <a:lnTo>
                    <a:pt x="392829" y="93748"/>
                  </a:lnTo>
                  <a:lnTo>
                    <a:pt x="392752" y="93815"/>
                  </a:lnTo>
                  <a:lnTo>
                    <a:pt x="392708" y="93900"/>
                  </a:lnTo>
                  <a:lnTo>
                    <a:pt x="392664" y="93894"/>
                  </a:lnTo>
                  <a:lnTo>
                    <a:pt x="392631" y="93900"/>
                  </a:lnTo>
                  <a:lnTo>
                    <a:pt x="392598" y="93921"/>
                  </a:lnTo>
                  <a:lnTo>
                    <a:pt x="392521" y="93914"/>
                  </a:lnTo>
                  <a:lnTo>
                    <a:pt x="392443" y="93892"/>
                  </a:lnTo>
                  <a:lnTo>
                    <a:pt x="392399" y="93867"/>
                  </a:lnTo>
                  <a:lnTo>
                    <a:pt x="392355" y="93863"/>
                  </a:lnTo>
                  <a:lnTo>
                    <a:pt x="392311" y="93849"/>
                  </a:lnTo>
                  <a:lnTo>
                    <a:pt x="392245" y="93813"/>
                  </a:lnTo>
                  <a:lnTo>
                    <a:pt x="392179" y="93780"/>
                  </a:lnTo>
                  <a:lnTo>
                    <a:pt x="392123" y="93720"/>
                  </a:lnTo>
                  <a:lnTo>
                    <a:pt x="392046" y="93695"/>
                  </a:lnTo>
                  <a:lnTo>
                    <a:pt x="391969" y="93691"/>
                  </a:lnTo>
                  <a:lnTo>
                    <a:pt x="391936" y="93720"/>
                  </a:lnTo>
                  <a:lnTo>
                    <a:pt x="391947" y="93739"/>
                  </a:lnTo>
                  <a:lnTo>
                    <a:pt x="391969" y="93726"/>
                  </a:lnTo>
                  <a:lnTo>
                    <a:pt x="392002" y="93744"/>
                  </a:lnTo>
                  <a:lnTo>
                    <a:pt x="392035" y="93790"/>
                  </a:lnTo>
                  <a:lnTo>
                    <a:pt x="392024" y="93846"/>
                  </a:lnTo>
                  <a:lnTo>
                    <a:pt x="392013" y="93896"/>
                  </a:lnTo>
                  <a:lnTo>
                    <a:pt x="391991" y="93963"/>
                  </a:lnTo>
                  <a:lnTo>
                    <a:pt x="392024" y="94044"/>
                  </a:lnTo>
                  <a:lnTo>
                    <a:pt x="392079" y="94110"/>
                  </a:lnTo>
                  <a:lnTo>
                    <a:pt x="392112" y="94133"/>
                  </a:lnTo>
                  <a:lnTo>
                    <a:pt x="392167" y="94166"/>
                  </a:lnTo>
                  <a:lnTo>
                    <a:pt x="392223" y="94204"/>
                  </a:lnTo>
                  <a:lnTo>
                    <a:pt x="392223" y="94247"/>
                  </a:lnTo>
                  <a:lnTo>
                    <a:pt x="392179" y="94282"/>
                  </a:lnTo>
                  <a:lnTo>
                    <a:pt x="392134" y="94302"/>
                  </a:lnTo>
                  <a:lnTo>
                    <a:pt x="392068" y="94325"/>
                  </a:lnTo>
                  <a:lnTo>
                    <a:pt x="392013" y="94343"/>
                  </a:lnTo>
                  <a:lnTo>
                    <a:pt x="391958" y="94373"/>
                  </a:lnTo>
                  <a:lnTo>
                    <a:pt x="391936" y="94427"/>
                  </a:lnTo>
                  <a:lnTo>
                    <a:pt x="391892" y="94525"/>
                  </a:lnTo>
                  <a:lnTo>
                    <a:pt x="391848" y="94583"/>
                  </a:lnTo>
                  <a:lnTo>
                    <a:pt x="391803" y="94617"/>
                  </a:lnTo>
                  <a:lnTo>
                    <a:pt x="391737" y="94713"/>
                  </a:lnTo>
                  <a:lnTo>
                    <a:pt x="391682" y="94809"/>
                  </a:lnTo>
                  <a:lnTo>
                    <a:pt x="391638" y="94846"/>
                  </a:lnTo>
                  <a:lnTo>
                    <a:pt x="391594" y="94883"/>
                  </a:lnTo>
                  <a:lnTo>
                    <a:pt x="391561" y="94931"/>
                  </a:lnTo>
                  <a:lnTo>
                    <a:pt x="391539" y="94970"/>
                  </a:lnTo>
                  <a:lnTo>
                    <a:pt x="391516" y="95012"/>
                  </a:lnTo>
                  <a:lnTo>
                    <a:pt x="391494" y="95064"/>
                  </a:lnTo>
                  <a:lnTo>
                    <a:pt x="391472" y="95090"/>
                  </a:lnTo>
                  <a:lnTo>
                    <a:pt x="391417" y="95134"/>
                  </a:lnTo>
                  <a:lnTo>
                    <a:pt x="391384" y="95201"/>
                  </a:lnTo>
                  <a:lnTo>
                    <a:pt x="391340" y="95277"/>
                  </a:lnTo>
                  <a:lnTo>
                    <a:pt x="391296" y="95315"/>
                  </a:lnTo>
                  <a:lnTo>
                    <a:pt x="391219" y="95398"/>
                  </a:lnTo>
                  <a:lnTo>
                    <a:pt x="391163" y="95452"/>
                  </a:lnTo>
                  <a:lnTo>
                    <a:pt x="391119" y="95496"/>
                  </a:lnTo>
                  <a:lnTo>
                    <a:pt x="391064" y="95563"/>
                  </a:lnTo>
                  <a:lnTo>
                    <a:pt x="391031" y="95598"/>
                  </a:lnTo>
                  <a:lnTo>
                    <a:pt x="391020" y="95635"/>
                  </a:lnTo>
                  <a:lnTo>
                    <a:pt x="390976" y="95652"/>
                  </a:lnTo>
                  <a:lnTo>
                    <a:pt x="390943" y="95672"/>
                  </a:lnTo>
                  <a:lnTo>
                    <a:pt x="390910" y="95744"/>
                  </a:lnTo>
                  <a:lnTo>
                    <a:pt x="390855" y="95800"/>
                  </a:lnTo>
                  <a:lnTo>
                    <a:pt x="390844" y="95842"/>
                  </a:lnTo>
                  <a:lnTo>
                    <a:pt x="390810" y="95866"/>
                  </a:lnTo>
                  <a:lnTo>
                    <a:pt x="390788" y="95920"/>
                  </a:lnTo>
                  <a:lnTo>
                    <a:pt x="390766" y="95951"/>
                  </a:lnTo>
                  <a:lnTo>
                    <a:pt x="390744" y="95967"/>
                  </a:lnTo>
                  <a:lnTo>
                    <a:pt x="390733" y="95985"/>
                  </a:lnTo>
                  <a:lnTo>
                    <a:pt x="390711" y="96003"/>
                  </a:lnTo>
                  <a:lnTo>
                    <a:pt x="390678" y="96032"/>
                  </a:lnTo>
                  <a:lnTo>
                    <a:pt x="390667" y="96043"/>
                  </a:lnTo>
                  <a:lnTo>
                    <a:pt x="390656" y="96052"/>
                  </a:lnTo>
                  <a:lnTo>
                    <a:pt x="390656" y="96079"/>
                  </a:lnTo>
                  <a:lnTo>
                    <a:pt x="390656" y="96110"/>
                  </a:lnTo>
                  <a:lnTo>
                    <a:pt x="390656" y="96132"/>
                  </a:lnTo>
                  <a:lnTo>
                    <a:pt x="390645" y="96172"/>
                  </a:lnTo>
                  <a:lnTo>
                    <a:pt x="390634" y="96179"/>
                  </a:lnTo>
                  <a:lnTo>
                    <a:pt x="390645" y="96212"/>
                  </a:lnTo>
                  <a:lnTo>
                    <a:pt x="390656" y="96250"/>
                  </a:lnTo>
                  <a:lnTo>
                    <a:pt x="390656" y="96286"/>
                  </a:lnTo>
                  <a:lnTo>
                    <a:pt x="390645" y="96313"/>
                  </a:lnTo>
                  <a:lnTo>
                    <a:pt x="390623" y="96341"/>
                  </a:lnTo>
                  <a:lnTo>
                    <a:pt x="390623" y="96365"/>
                  </a:lnTo>
                  <a:lnTo>
                    <a:pt x="390601" y="96373"/>
                  </a:lnTo>
                  <a:lnTo>
                    <a:pt x="390579" y="96378"/>
                  </a:lnTo>
                  <a:lnTo>
                    <a:pt x="390557" y="96382"/>
                  </a:lnTo>
                  <a:lnTo>
                    <a:pt x="390535" y="96406"/>
                  </a:lnTo>
                  <a:lnTo>
                    <a:pt x="390513" y="96440"/>
                  </a:lnTo>
                  <a:lnTo>
                    <a:pt x="390513" y="96454"/>
                  </a:lnTo>
                  <a:lnTo>
                    <a:pt x="390501" y="96507"/>
                  </a:lnTo>
                  <a:lnTo>
                    <a:pt x="390501" y="96554"/>
                  </a:lnTo>
                  <a:lnTo>
                    <a:pt x="390491" y="96579"/>
                  </a:lnTo>
                  <a:lnTo>
                    <a:pt x="390491" y="96598"/>
                  </a:lnTo>
                  <a:lnTo>
                    <a:pt x="390479" y="96644"/>
                  </a:lnTo>
                  <a:lnTo>
                    <a:pt x="390457" y="96677"/>
                  </a:lnTo>
                  <a:lnTo>
                    <a:pt x="390435" y="96731"/>
                  </a:lnTo>
                  <a:lnTo>
                    <a:pt x="390413" y="96786"/>
                  </a:lnTo>
                  <a:lnTo>
                    <a:pt x="390391" y="96835"/>
                  </a:lnTo>
                  <a:lnTo>
                    <a:pt x="390358" y="96877"/>
                  </a:lnTo>
                  <a:lnTo>
                    <a:pt x="390336" y="96908"/>
                  </a:lnTo>
                  <a:lnTo>
                    <a:pt x="390314" y="96947"/>
                  </a:lnTo>
                  <a:lnTo>
                    <a:pt x="390314" y="96978"/>
                  </a:lnTo>
                  <a:lnTo>
                    <a:pt x="390303" y="97021"/>
                  </a:lnTo>
                  <a:lnTo>
                    <a:pt x="390336" y="97065"/>
                  </a:lnTo>
                  <a:lnTo>
                    <a:pt x="390347" y="97087"/>
                  </a:lnTo>
                  <a:lnTo>
                    <a:pt x="390347" y="97103"/>
                  </a:lnTo>
                  <a:lnTo>
                    <a:pt x="390314" y="97139"/>
                  </a:lnTo>
                  <a:lnTo>
                    <a:pt x="390292" y="97158"/>
                  </a:lnTo>
                  <a:lnTo>
                    <a:pt x="390259" y="97188"/>
                  </a:lnTo>
                  <a:lnTo>
                    <a:pt x="390237" y="97217"/>
                  </a:lnTo>
                  <a:lnTo>
                    <a:pt x="390204" y="97246"/>
                  </a:lnTo>
                  <a:lnTo>
                    <a:pt x="390182" y="97263"/>
                  </a:lnTo>
                  <a:lnTo>
                    <a:pt x="390126" y="97274"/>
                  </a:lnTo>
                  <a:lnTo>
                    <a:pt x="390082" y="97274"/>
                  </a:lnTo>
                  <a:lnTo>
                    <a:pt x="390049" y="97254"/>
                  </a:lnTo>
                  <a:lnTo>
                    <a:pt x="390005" y="97230"/>
                  </a:lnTo>
                  <a:lnTo>
                    <a:pt x="389972" y="97208"/>
                  </a:lnTo>
                  <a:lnTo>
                    <a:pt x="389928" y="97190"/>
                  </a:lnTo>
                  <a:lnTo>
                    <a:pt x="389906" y="97176"/>
                  </a:lnTo>
                  <a:lnTo>
                    <a:pt x="389884" y="97167"/>
                  </a:lnTo>
                  <a:lnTo>
                    <a:pt x="389851" y="97197"/>
                  </a:lnTo>
                  <a:lnTo>
                    <a:pt x="389817" y="97199"/>
                  </a:lnTo>
                  <a:lnTo>
                    <a:pt x="389806" y="97221"/>
                  </a:lnTo>
                  <a:lnTo>
                    <a:pt x="389784" y="97237"/>
                  </a:lnTo>
                  <a:lnTo>
                    <a:pt x="389773" y="97248"/>
                  </a:lnTo>
                  <a:lnTo>
                    <a:pt x="389729" y="97250"/>
                  </a:lnTo>
                  <a:lnTo>
                    <a:pt x="389696" y="97237"/>
                  </a:lnTo>
                  <a:lnTo>
                    <a:pt x="389674" y="97230"/>
                  </a:lnTo>
                  <a:lnTo>
                    <a:pt x="389652" y="97239"/>
                  </a:lnTo>
                  <a:lnTo>
                    <a:pt x="389663" y="97270"/>
                  </a:lnTo>
                  <a:lnTo>
                    <a:pt x="389696" y="97268"/>
                  </a:lnTo>
                  <a:lnTo>
                    <a:pt x="389718" y="97268"/>
                  </a:lnTo>
                  <a:lnTo>
                    <a:pt x="389751" y="97270"/>
                  </a:lnTo>
                  <a:lnTo>
                    <a:pt x="389784" y="97263"/>
                  </a:lnTo>
                  <a:lnTo>
                    <a:pt x="389828" y="97261"/>
                  </a:lnTo>
                  <a:lnTo>
                    <a:pt x="389840" y="97286"/>
                  </a:lnTo>
                  <a:lnTo>
                    <a:pt x="389828" y="97315"/>
                  </a:lnTo>
                  <a:lnTo>
                    <a:pt x="389795" y="97352"/>
                  </a:lnTo>
                  <a:lnTo>
                    <a:pt x="389773" y="97389"/>
                  </a:lnTo>
                  <a:lnTo>
                    <a:pt x="389729" y="97377"/>
                  </a:lnTo>
                  <a:lnTo>
                    <a:pt x="389718" y="97402"/>
                  </a:lnTo>
                  <a:lnTo>
                    <a:pt x="389751" y="97422"/>
                  </a:lnTo>
                  <a:lnTo>
                    <a:pt x="389729" y="97444"/>
                  </a:lnTo>
                  <a:lnTo>
                    <a:pt x="389729" y="97474"/>
                  </a:lnTo>
                  <a:lnTo>
                    <a:pt x="389740" y="97505"/>
                  </a:lnTo>
                  <a:lnTo>
                    <a:pt x="389784" y="97487"/>
                  </a:lnTo>
                  <a:lnTo>
                    <a:pt x="389817" y="97509"/>
                  </a:lnTo>
                  <a:lnTo>
                    <a:pt x="389817" y="97537"/>
                  </a:lnTo>
                  <a:lnTo>
                    <a:pt x="389817" y="97538"/>
                  </a:lnTo>
                  <a:lnTo>
                    <a:pt x="389851" y="97542"/>
                  </a:lnTo>
                  <a:lnTo>
                    <a:pt x="389851" y="97572"/>
                  </a:lnTo>
                  <a:lnTo>
                    <a:pt x="389851" y="97603"/>
                  </a:lnTo>
                  <a:lnTo>
                    <a:pt x="389862" y="97631"/>
                  </a:lnTo>
                  <a:lnTo>
                    <a:pt x="389906" y="97649"/>
                  </a:lnTo>
                  <a:lnTo>
                    <a:pt x="389950" y="97665"/>
                  </a:lnTo>
                  <a:lnTo>
                    <a:pt x="389994" y="97672"/>
                  </a:lnTo>
                  <a:lnTo>
                    <a:pt x="390027" y="97666"/>
                  </a:lnTo>
                  <a:lnTo>
                    <a:pt x="390060" y="97654"/>
                  </a:lnTo>
                  <a:lnTo>
                    <a:pt x="390082" y="97636"/>
                  </a:lnTo>
                  <a:lnTo>
                    <a:pt x="390093" y="97625"/>
                  </a:lnTo>
                  <a:lnTo>
                    <a:pt x="390126" y="97601"/>
                  </a:lnTo>
                  <a:lnTo>
                    <a:pt x="390148" y="97592"/>
                  </a:lnTo>
                  <a:lnTo>
                    <a:pt x="390204" y="97581"/>
                  </a:lnTo>
                  <a:lnTo>
                    <a:pt x="390248" y="97568"/>
                  </a:lnTo>
                  <a:lnTo>
                    <a:pt x="390270" y="97572"/>
                  </a:lnTo>
                  <a:lnTo>
                    <a:pt x="390281" y="97592"/>
                  </a:lnTo>
                  <a:lnTo>
                    <a:pt x="390303" y="97614"/>
                  </a:lnTo>
                  <a:lnTo>
                    <a:pt x="390303" y="97640"/>
                  </a:lnTo>
                  <a:lnTo>
                    <a:pt x="390303" y="97647"/>
                  </a:lnTo>
                  <a:lnTo>
                    <a:pt x="390292" y="97670"/>
                  </a:lnTo>
                  <a:lnTo>
                    <a:pt x="390270" y="97683"/>
                  </a:lnTo>
                  <a:lnTo>
                    <a:pt x="390226" y="97697"/>
                  </a:lnTo>
                  <a:lnTo>
                    <a:pt x="390193" y="97710"/>
                  </a:lnTo>
                  <a:lnTo>
                    <a:pt x="390182" y="97710"/>
                  </a:lnTo>
                  <a:lnTo>
                    <a:pt x="390137" y="97741"/>
                  </a:lnTo>
                  <a:lnTo>
                    <a:pt x="390126" y="97779"/>
                  </a:lnTo>
                  <a:lnTo>
                    <a:pt x="390148" y="97795"/>
                  </a:lnTo>
                  <a:lnTo>
                    <a:pt x="390171" y="97817"/>
                  </a:lnTo>
                  <a:lnTo>
                    <a:pt x="390182" y="97857"/>
                  </a:lnTo>
                  <a:lnTo>
                    <a:pt x="390171" y="97893"/>
                  </a:lnTo>
                  <a:lnTo>
                    <a:pt x="390148" y="97921"/>
                  </a:lnTo>
                  <a:lnTo>
                    <a:pt x="390137" y="97956"/>
                  </a:lnTo>
                  <a:lnTo>
                    <a:pt x="390126" y="97978"/>
                  </a:lnTo>
                  <a:lnTo>
                    <a:pt x="390104" y="97980"/>
                  </a:lnTo>
                  <a:lnTo>
                    <a:pt x="390082" y="97980"/>
                  </a:lnTo>
                  <a:lnTo>
                    <a:pt x="390060" y="97971"/>
                  </a:lnTo>
                  <a:lnTo>
                    <a:pt x="390038" y="97960"/>
                  </a:lnTo>
                  <a:lnTo>
                    <a:pt x="390016" y="97956"/>
                  </a:lnTo>
                  <a:lnTo>
                    <a:pt x="390016" y="97978"/>
                  </a:lnTo>
                  <a:lnTo>
                    <a:pt x="390016" y="98004"/>
                  </a:lnTo>
                  <a:lnTo>
                    <a:pt x="389994" y="98020"/>
                  </a:lnTo>
                  <a:lnTo>
                    <a:pt x="389972" y="98032"/>
                  </a:lnTo>
                  <a:lnTo>
                    <a:pt x="389961" y="98043"/>
                  </a:lnTo>
                  <a:lnTo>
                    <a:pt x="389939" y="98056"/>
                  </a:lnTo>
                  <a:lnTo>
                    <a:pt x="389928" y="98098"/>
                  </a:lnTo>
                  <a:lnTo>
                    <a:pt x="389939" y="98125"/>
                  </a:lnTo>
                  <a:lnTo>
                    <a:pt x="389939" y="98143"/>
                  </a:lnTo>
                  <a:lnTo>
                    <a:pt x="389950" y="98170"/>
                  </a:lnTo>
                  <a:lnTo>
                    <a:pt x="389983" y="98183"/>
                  </a:lnTo>
                  <a:lnTo>
                    <a:pt x="390016" y="98200"/>
                  </a:lnTo>
                  <a:lnTo>
                    <a:pt x="390016" y="98224"/>
                  </a:lnTo>
                  <a:lnTo>
                    <a:pt x="390049" y="98243"/>
                  </a:lnTo>
                  <a:lnTo>
                    <a:pt x="390027" y="98254"/>
                  </a:lnTo>
                  <a:lnTo>
                    <a:pt x="389994" y="98250"/>
                  </a:lnTo>
                  <a:lnTo>
                    <a:pt x="389972" y="98248"/>
                  </a:lnTo>
                  <a:lnTo>
                    <a:pt x="389939" y="98254"/>
                  </a:lnTo>
                  <a:lnTo>
                    <a:pt x="389928" y="98263"/>
                  </a:lnTo>
                  <a:lnTo>
                    <a:pt x="389906" y="98268"/>
                  </a:lnTo>
                  <a:lnTo>
                    <a:pt x="389862" y="98268"/>
                  </a:lnTo>
                  <a:lnTo>
                    <a:pt x="389851" y="98294"/>
                  </a:lnTo>
                  <a:lnTo>
                    <a:pt x="389884" y="98322"/>
                  </a:lnTo>
                  <a:lnTo>
                    <a:pt x="389884" y="98333"/>
                  </a:lnTo>
                  <a:lnTo>
                    <a:pt x="389851" y="98386"/>
                  </a:lnTo>
                  <a:lnTo>
                    <a:pt x="389851" y="98413"/>
                  </a:lnTo>
                  <a:lnTo>
                    <a:pt x="389851" y="98426"/>
                  </a:lnTo>
                  <a:lnTo>
                    <a:pt x="389851" y="98457"/>
                  </a:lnTo>
                  <a:lnTo>
                    <a:pt x="389840" y="98473"/>
                  </a:lnTo>
                  <a:lnTo>
                    <a:pt x="389806" y="98464"/>
                  </a:lnTo>
                  <a:lnTo>
                    <a:pt x="389751" y="98444"/>
                  </a:lnTo>
                  <a:lnTo>
                    <a:pt x="389740" y="98460"/>
                  </a:lnTo>
                  <a:lnTo>
                    <a:pt x="389729" y="98482"/>
                  </a:lnTo>
                  <a:lnTo>
                    <a:pt x="389762" y="98491"/>
                  </a:lnTo>
                  <a:lnTo>
                    <a:pt x="389795" y="98496"/>
                  </a:lnTo>
                  <a:lnTo>
                    <a:pt x="389806" y="98518"/>
                  </a:lnTo>
                  <a:lnTo>
                    <a:pt x="389795" y="98549"/>
                  </a:lnTo>
                  <a:lnTo>
                    <a:pt x="389773" y="98575"/>
                  </a:lnTo>
                  <a:lnTo>
                    <a:pt x="389751" y="98598"/>
                  </a:lnTo>
                  <a:lnTo>
                    <a:pt x="389740" y="98607"/>
                  </a:lnTo>
                  <a:lnTo>
                    <a:pt x="389718" y="98629"/>
                  </a:lnTo>
                  <a:lnTo>
                    <a:pt x="389729" y="98654"/>
                  </a:lnTo>
                  <a:lnTo>
                    <a:pt x="389762" y="98667"/>
                  </a:lnTo>
                  <a:lnTo>
                    <a:pt x="389795" y="98671"/>
                  </a:lnTo>
                  <a:lnTo>
                    <a:pt x="389828" y="98688"/>
                  </a:lnTo>
                  <a:lnTo>
                    <a:pt x="389840" y="98705"/>
                  </a:lnTo>
                  <a:lnTo>
                    <a:pt x="389840" y="98725"/>
                  </a:lnTo>
                  <a:lnTo>
                    <a:pt x="389828" y="98741"/>
                  </a:lnTo>
                  <a:lnTo>
                    <a:pt x="389817" y="98749"/>
                  </a:lnTo>
                  <a:lnTo>
                    <a:pt x="389806" y="98758"/>
                  </a:lnTo>
                  <a:lnTo>
                    <a:pt x="389806" y="98786"/>
                  </a:lnTo>
                  <a:lnTo>
                    <a:pt x="389817" y="98789"/>
                  </a:lnTo>
                  <a:lnTo>
                    <a:pt x="389828" y="98795"/>
                  </a:lnTo>
                  <a:lnTo>
                    <a:pt x="389840" y="98801"/>
                  </a:lnTo>
                  <a:lnTo>
                    <a:pt x="389840" y="98814"/>
                  </a:lnTo>
                  <a:lnTo>
                    <a:pt x="389828" y="98827"/>
                  </a:lnTo>
                  <a:lnTo>
                    <a:pt x="389828" y="98834"/>
                  </a:lnTo>
                  <a:lnTo>
                    <a:pt x="389828" y="98841"/>
                  </a:lnTo>
                  <a:lnTo>
                    <a:pt x="389828" y="98851"/>
                  </a:lnTo>
                  <a:lnTo>
                    <a:pt x="389817" y="98860"/>
                  </a:lnTo>
                  <a:lnTo>
                    <a:pt x="389817" y="98859"/>
                  </a:lnTo>
                  <a:lnTo>
                    <a:pt x="389806" y="98866"/>
                  </a:lnTo>
                  <a:lnTo>
                    <a:pt x="389806" y="98876"/>
                  </a:lnTo>
                  <a:lnTo>
                    <a:pt x="389817" y="98893"/>
                  </a:lnTo>
                  <a:lnTo>
                    <a:pt x="389828" y="98896"/>
                  </a:lnTo>
                  <a:lnTo>
                    <a:pt x="389840" y="98907"/>
                  </a:lnTo>
                  <a:lnTo>
                    <a:pt x="389851" y="98904"/>
                  </a:lnTo>
                  <a:lnTo>
                    <a:pt x="389884" y="98913"/>
                  </a:lnTo>
                  <a:lnTo>
                    <a:pt x="389895" y="98926"/>
                  </a:lnTo>
                  <a:lnTo>
                    <a:pt x="389917" y="98931"/>
                  </a:lnTo>
                  <a:lnTo>
                    <a:pt x="389928" y="98926"/>
                  </a:lnTo>
                  <a:lnTo>
                    <a:pt x="389939" y="98925"/>
                  </a:lnTo>
                  <a:lnTo>
                    <a:pt x="389950" y="98927"/>
                  </a:lnTo>
                  <a:lnTo>
                    <a:pt x="389961" y="98931"/>
                  </a:lnTo>
                  <a:lnTo>
                    <a:pt x="389972" y="98931"/>
                  </a:lnTo>
                  <a:lnTo>
                    <a:pt x="389983" y="98936"/>
                  </a:lnTo>
                  <a:lnTo>
                    <a:pt x="389983" y="98945"/>
                  </a:lnTo>
                  <a:lnTo>
                    <a:pt x="389972" y="98953"/>
                  </a:lnTo>
                  <a:lnTo>
                    <a:pt x="389961" y="98959"/>
                  </a:lnTo>
                  <a:lnTo>
                    <a:pt x="389961" y="98971"/>
                  </a:lnTo>
                  <a:lnTo>
                    <a:pt x="389950" y="98980"/>
                  </a:lnTo>
                  <a:lnTo>
                    <a:pt x="389939" y="98990"/>
                  </a:lnTo>
                  <a:lnTo>
                    <a:pt x="389939" y="98999"/>
                  </a:lnTo>
                  <a:lnTo>
                    <a:pt x="389928" y="99005"/>
                  </a:lnTo>
                  <a:lnTo>
                    <a:pt x="389917" y="99018"/>
                  </a:lnTo>
                  <a:lnTo>
                    <a:pt x="389917" y="99025"/>
                  </a:lnTo>
                  <a:lnTo>
                    <a:pt x="389928" y="99031"/>
                  </a:lnTo>
                  <a:lnTo>
                    <a:pt x="389939" y="99035"/>
                  </a:lnTo>
                  <a:lnTo>
                    <a:pt x="389950" y="99041"/>
                  </a:lnTo>
                  <a:lnTo>
                    <a:pt x="389972" y="99050"/>
                  </a:lnTo>
                  <a:lnTo>
                    <a:pt x="389983" y="99067"/>
                  </a:lnTo>
                  <a:lnTo>
                    <a:pt x="389983" y="99075"/>
                  </a:lnTo>
                  <a:lnTo>
                    <a:pt x="389994" y="99076"/>
                  </a:lnTo>
                  <a:lnTo>
                    <a:pt x="389994" y="99087"/>
                  </a:lnTo>
                  <a:lnTo>
                    <a:pt x="389994" y="99095"/>
                  </a:lnTo>
                  <a:lnTo>
                    <a:pt x="389983" y="99102"/>
                  </a:lnTo>
                  <a:lnTo>
                    <a:pt x="389983" y="99103"/>
                  </a:lnTo>
                  <a:lnTo>
                    <a:pt x="389972" y="99103"/>
                  </a:lnTo>
                  <a:lnTo>
                    <a:pt x="389972" y="99101"/>
                  </a:lnTo>
                  <a:lnTo>
                    <a:pt x="389961" y="99100"/>
                  </a:lnTo>
                  <a:lnTo>
                    <a:pt x="389950" y="99105"/>
                  </a:lnTo>
                  <a:lnTo>
                    <a:pt x="389928" y="99111"/>
                  </a:lnTo>
                  <a:lnTo>
                    <a:pt x="389928" y="99119"/>
                  </a:lnTo>
                  <a:lnTo>
                    <a:pt x="389928" y="99127"/>
                  </a:lnTo>
                  <a:lnTo>
                    <a:pt x="389928" y="99143"/>
                  </a:lnTo>
                  <a:lnTo>
                    <a:pt x="389950" y="99142"/>
                  </a:lnTo>
                  <a:lnTo>
                    <a:pt x="389961" y="99142"/>
                  </a:lnTo>
                  <a:lnTo>
                    <a:pt x="389983" y="99149"/>
                  </a:lnTo>
                  <a:lnTo>
                    <a:pt x="390005" y="99148"/>
                  </a:lnTo>
                  <a:lnTo>
                    <a:pt x="390016" y="99149"/>
                  </a:lnTo>
                  <a:lnTo>
                    <a:pt x="390027" y="99152"/>
                  </a:lnTo>
                  <a:lnTo>
                    <a:pt x="390038" y="99156"/>
                  </a:lnTo>
                  <a:lnTo>
                    <a:pt x="390049" y="99162"/>
                  </a:lnTo>
                  <a:lnTo>
                    <a:pt x="390060" y="99171"/>
                  </a:lnTo>
                  <a:lnTo>
                    <a:pt x="390082" y="99178"/>
                  </a:lnTo>
                  <a:lnTo>
                    <a:pt x="390104" y="99194"/>
                  </a:lnTo>
                  <a:lnTo>
                    <a:pt x="390160" y="99222"/>
                  </a:lnTo>
                  <a:lnTo>
                    <a:pt x="390182" y="99239"/>
                  </a:lnTo>
                  <a:lnTo>
                    <a:pt x="390215" y="99250"/>
                  </a:lnTo>
                  <a:lnTo>
                    <a:pt x="390237" y="99263"/>
                  </a:lnTo>
                  <a:lnTo>
                    <a:pt x="390259" y="99281"/>
                  </a:lnTo>
                  <a:lnTo>
                    <a:pt x="390259" y="99310"/>
                  </a:lnTo>
                  <a:lnTo>
                    <a:pt x="390259" y="99357"/>
                  </a:lnTo>
                  <a:lnTo>
                    <a:pt x="390270" y="99399"/>
                  </a:lnTo>
                  <a:lnTo>
                    <a:pt x="390259" y="99429"/>
                  </a:lnTo>
                  <a:lnTo>
                    <a:pt x="390248" y="99464"/>
                  </a:lnTo>
                  <a:lnTo>
                    <a:pt x="390226" y="99511"/>
                  </a:lnTo>
                  <a:lnTo>
                    <a:pt x="390171" y="99571"/>
                  </a:lnTo>
                  <a:lnTo>
                    <a:pt x="390171" y="99623"/>
                  </a:lnTo>
                  <a:lnTo>
                    <a:pt x="390171" y="99673"/>
                  </a:lnTo>
                  <a:lnTo>
                    <a:pt x="390160" y="99714"/>
                  </a:lnTo>
                  <a:lnTo>
                    <a:pt x="390137" y="99765"/>
                  </a:lnTo>
                  <a:lnTo>
                    <a:pt x="390115" y="99797"/>
                  </a:lnTo>
                  <a:lnTo>
                    <a:pt x="390104" y="99821"/>
                  </a:lnTo>
                  <a:lnTo>
                    <a:pt x="390060" y="99845"/>
                  </a:lnTo>
                  <a:lnTo>
                    <a:pt x="390027" y="99867"/>
                  </a:lnTo>
                  <a:lnTo>
                    <a:pt x="389983" y="99915"/>
                  </a:lnTo>
                  <a:lnTo>
                    <a:pt x="389994" y="99963"/>
                  </a:lnTo>
                  <a:lnTo>
                    <a:pt x="389994" y="100026"/>
                  </a:lnTo>
                  <a:lnTo>
                    <a:pt x="389950" y="100069"/>
                  </a:lnTo>
                  <a:lnTo>
                    <a:pt x="389906" y="100116"/>
                  </a:lnTo>
                  <a:lnTo>
                    <a:pt x="389873" y="100140"/>
                  </a:lnTo>
                  <a:lnTo>
                    <a:pt x="389840" y="100172"/>
                  </a:lnTo>
                  <a:lnTo>
                    <a:pt x="389806" y="100225"/>
                  </a:lnTo>
                  <a:lnTo>
                    <a:pt x="389784" y="100274"/>
                  </a:lnTo>
                  <a:lnTo>
                    <a:pt x="389773" y="100321"/>
                  </a:lnTo>
                  <a:lnTo>
                    <a:pt x="389751" y="100368"/>
                  </a:lnTo>
                  <a:lnTo>
                    <a:pt x="389729" y="100379"/>
                  </a:lnTo>
                  <a:lnTo>
                    <a:pt x="389685" y="100368"/>
                  </a:lnTo>
                  <a:lnTo>
                    <a:pt x="389652" y="100359"/>
                  </a:lnTo>
                  <a:lnTo>
                    <a:pt x="389608" y="100357"/>
                  </a:lnTo>
                  <a:lnTo>
                    <a:pt x="389575" y="100355"/>
                  </a:lnTo>
                  <a:lnTo>
                    <a:pt x="389531" y="100370"/>
                  </a:lnTo>
                  <a:lnTo>
                    <a:pt x="389509" y="100379"/>
                  </a:lnTo>
                  <a:lnTo>
                    <a:pt x="389487" y="100392"/>
                  </a:lnTo>
                  <a:lnTo>
                    <a:pt x="389487" y="100361"/>
                  </a:lnTo>
                  <a:lnTo>
                    <a:pt x="389453" y="100355"/>
                  </a:lnTo>
                  <a:lnTo>
                    <a:pt x="389420" y="100381"/>
                  </a:lnTo>
                  <a:lnTo>
                    <a:pt x="389409" y="100401"/>
                  </a:lnTo>
                  <a:lnTo>
                    <a:pt x="389431" y="100444"/>
                  </a:lnTo>
                  <a:lnTo>
                    <a:pt x="389464" y="100471"/>
                  </a:lnTo>
                  <a:lnTo>
                    <a:pt x="389497" y="100495"/>
                  </a:lnTo>
                  <a:lnTo>
                    <a:pt x="389531" y="100529"/>
                  </a:lnTo>
                  <a:lnTo>
                    <a:pt x="389553" y="100544"/>
                  </a:lnTo>
                  <a:lnTo>
                    <a:pt x="389553" y="100586"/>
                  </a:lnTo>
                  <a:lnTo>
                    <a:pt x="389531" y="100632"/>
                  </a:lnTo>
                  <a:lnTo>
                    <a:pt x="389475" y="100673"/>
                  </a:lnTo>
                  <a:lnTo>
                    <a:pt x="389453" y="100693"/>
                  </a:lnTo>
                  <a:lnTo>
                    <a:pt x="389398" y="100732"/>
                  </a:lnTo>
                  <a:lnTo>
                    <a:pt x="389365" y="100769"/>
                  </a:lnTo>
                  <a:lnTo>
                    <a:pt x="389299" y="100812"/>
                  </a:lnTo>
                  <a:lnTo>
                    <a:pt x="389266" y="100861"/>
                  </a:lnTo>
                  <a:lnTo>
                    <a:pt x="389178" y="100948"/>
                  </a:lnTo>
                  <a:lnTo>
                    <a:pt x="389144" y="100970"/>
                  </a:lnTo>
                  <a:lnTo>
                    <a:pt x="389133" y="101022"/>
                  </a:lnTo>
                  <a:lnTo>
                    <a:pt x="389133" y="101091"/>
                  </a:lnTo>
                  <a:lnTo>
                    <a:pt x="389111" y="101151"/>
                  </a:lnTo>
                  <a:lnTo>
                    <a:pt x="389089" y="101194"/>
                  </a:lnTo>
                  <a:lnTo>
                    <a:pt x="389089" y="101214"/>
                  </a:lnTo>
                  <a:lnTo>
                    <a:pt x="389056" y="101260"/>
                  </a:lnTo>
                  <a:lnTo>
                    <a:pt x="389012" y="101314"/>
                  </a:lnTo>
                  <a:lnTo>
                    <a:pt x="388957" y="101386"/>
                  </a:lnTo>
                  <a:lnTo>
                    <a:pt x="388902" y="101443"/>
                  </a:lnTo>
                  <a:lnTo>
                    <a:pt x="388869" y="101495"/>
                  </a:lnTo>
                  <a:lnTo>
                    <a:pt x="388847" y="101543"/>
                  </a:lnTo>
                  <a:lnTo>
                    <a:pt x="388825" y="101593"/>
                  </a:lnTo>
                  <a:lnTo>
                    <a:pt x="388802" y="101633"/>
                  </a:lnTo>
                  <a:lnTo>
                    <a:pt x="388802" y="101678"/>
                  </a:lnTo>
                  <a:lnTo>
                    <a:pt x="388791" y="101702"/>
                  </a:lnTo>
                  <a:lnTo>
                    <a:pt x="388769" y="101736"/>
                  </a:lnTo>
                  <a:lnTo>
                    <a:pt x="388747" y="101772"/>
                  </a:lnTo>
                  <a:lnTo>
                    <a:pt x="388681" y="101791"/>
                  </a:lnTo>
                  <a:lnTo>
                    <a:pt x="388648" y="101776"/>
                  </a:lnTo>
                  <a:lnTo>
                    <a:pt x="388615" y="101756"/>
                  </a:lnTo>
                  <a:lnTo>
                    <a:pt x="388571" y="101758"/>
                  </a:lnTo>
                  <a:lnTo>
                    <a:pt x="388505" y="101743"/>
                  </a:lnTo>
                  <a:lnTo>
                    <a:pt x="388472" y="101713"/>
                  </a:lnTo>
                  <a:lnTo>
                    <a:pt x="388449" y="101684"/>
                  </a:lnTo>
                  <a:lnTo>
                    <a:pt x="388405" y="101651"/>
                  </a:lnTo>
                  <a:lnTo>
                    <a:pt x="388361" y="101633"/>
                  </a:lnTo>
                  <a:lnTo>
                    <a:pt x="388328" y="101647"/>
                  </a:lnTo>
                  <a:lnTo>
                    <a:pt x="388317" y="101658"/>
                  </a:lnTo>
                  <a:lnTo>
                    <a:pt x="388273" y="101671"/>
                  </a:lnTo>
                  <a:lnTo>
                    <a:pt x="388273" y="101711"/>
                  </a:lnTo>
                  <a:lnTo>
                    <a:pt x="388240" y="101743"/>
                  </a:lnTo>
                  <a:lnTo>
                    <a:pt x="388218" y="101758"/>
                  </a:lnTo>
                  <a:lnTo>
                    <a:pt x="388185" y="101787"/>
                  </a:lnTo>
                  <a:lnTo>
                    <a:pt x="388174" y="101820"/>
                  </a:lnTo>
                  <a:lnTo>
                    <a:pt x="388151" y="101830"/>
                  </a:lnTo>
                  <a:lnTo>
                    <a:pt x="388129" y="101843"/>
                  </a:lnTo>
                  <a:lnTo>
                    <a:pt x="388107" y="101887"/>
                  </a:lnTo>
                  <a:lnTo>
                    <a:pt x="388085" y="101905"/>
                  </a:lnTo>
                  <a:lnTo>
                    <a:pt x="388074" y="101937"/>
                  </a:lnTo>
                  <a:lnTo>
                    <a:pt x="388030" y="101963"/>
                  </a:lnTo>
                  <a:lnTo>
                    <a:pt x="387997" y="101963"/>
                  </a:lnTo>
                  <a:lnTo>
                    <a:pt x="387953" y="102014"/>
                  </a:lnTo>
                  <a:lnTo>
                    <a:pt x="387964" y="102064"/>
                  </a:lnTo>
                  <a:lnTo>
                    <a:pt x="387997" y="102095"/>
                  </a:lnTo>
                  <a:lnTo>
                    <a:pt x="388019" y="102127"/>
                  </a:lnTo>
                  <a:lnTo>
                    <a:pt x="388063" y="102146"/>
                  </a:lnTo>
                  <a:lnTo>
                    <a:pt x="388118" y="102153"/>
                  </a:lnTo>
                  <a:lnTo>
                    <a:pt x="388185" y="102161"/>
                  </a:lnTo>
                  <a:lnTo>
                    <a:pt x="388196" y="102251"/>
                  </a:lnTo>
                  <a:lnTo>
                    <a:pt x="388207" y="102364"/>
                  </a:lnTo>
                  <a:lnTo>
                    <a:pt x="388229" y="102414"/>
                  </a:lnTo>
                  <a:lnTo>
                    <a:pt x="388229" y="102478"/>
                  </a:lnTo>
                  <a:lnTo>
                    <a:pt x="388229" y="102629"/>
                  </a:lnTo>
                  <a:lnTo>
                    <a:pt x="388218" y="102688"/>
                  </a:lnTo>
                  <a:lnTo>
                    <a:pt x="388185" y="102701"/>
                  </a:lnTo>
                  <a:lnTo>
                    <a:pt x="388174" y="102726"/>
                  </a:lnTo>
                  <a:lnTo>
                    <a:pt x="388107" y="102744"/>
                  </a:lnTo>
                  <a:lnTo>
                    <a:pt x="388085" y="102750"/>
                  </a:lnTo>
                  <a:lnTo>
                    <a:pt x="388041" y="102775"/>
                  </a:lnTo>
                  <a:lnTo>
                    <a:pt x="387986" y="102821"/>
                  </a:lnTo>
                  <a:lnTo>
                    <a:pt x="387942" y="102898"/>
                  </a:lnTo>
                  <a:lnTo>
                    <a:pt x="387942" y="102934"/>
                  </a:lnTo>
                  <a:lnTo>
                    <a:pt x="387953" y="103035"/>
                  </a:lnTo>
                  <a:lnTo>
                    <a:pt x="387986" y="103087"/>
                  </a:lnTo>
                  <a:lnTo>
                    <a:pt x="388052" y="103099"/>
                  </a:lnTo>
                  <a:lnTo>
                    <a:pt x="388207" y="103103"/>
                  </a:lnTo>
                  <a:lnTo>
                    <a:pt x="388251" y="103149"/>
                  </a:lnTo>
                  <a:lnTo>
                    <a:pt x="388251" y="103205"/>
                  </a:lnTo>
                  <a:lnTo>
                    <a:pt x="388229" y="103230"/>
                  </a:lnTo>
                  <a:lnTo>
                    <a:pt x="388151" y="103257"/>
                  </a:lnTo>
                  <a:lnTo>
                    <a:pt x="388129" y="103269"/>
                  </a:lnTo>
                  <a:lnTo>
                    <a:pt x="388063" y="103338"/>
                  </a:lnTo>
                  <a:lnTo>
                    <a:pt x="388052" y="103363"/>
                  </a:lnTo>
                  <a:lnTo>
                    <a:pt x="388074" y="103428"/>
                  </a:lnTo>
                  <a:lnTo>
                    <a:pt x="388074" y="103453"/>
                  </a:lnTo>
                  <a:lnTo>
                    <a:pt x="388041" y="103568"/>
                  </a:lnTo>
                  <a:lnTo>
                    <a:pt x="387975" y="103680"/>
                  </a:lnTo>
                  <a:lnTo>
                    <a:pt x="387920" y="103795"/>
                  </a:lnTo>
                  <a:lnTo>
                    <a:pt x="387876" y="103907"/>
                  </a:lnTo>
                  <a:lnTo>
                    <a:pt x="387865" y="103984"/>
                  </a:lnTo>
                  <a:lnTo>
                    <a:pt x="387821" y="104023"/>
                  </a:lnTo>
                  <a:lnTo>
                    <a:pt x="387787" y="104069"/>
                  </a:lnTo>
                  <a:lnTo>
                    <a:pt x="387765" y="104093"/>
                  </a:lnTo>
                  <a:lnTo>
                    <a:pt x="387710" y="104100"/>
                  </a:lnTo>
                  <a:lnTo>
                    <a:pt x="387611" y="104067"/>
                  </a:lnTo>
                  <a:lnTo>
                    <a:pt x="387500" y="104012"/>
                  </a:lnTo>
                  <a:lnTo>
                    <a:pt x="387379" y="103961"/>
                  </a:lnTo>
                  <a:lnTo>
                    <a:pt x="387302" y="103924"/>
                  </a:lnTo>
                  <a:lnTo>
                    <a:pt x="387203" y="103932"/>
                  </a:lnTo>
                  <a:lnTo>
                    <a:pt x="387169" y="103976"/>
                  </a:lnTo>
                  <a:lnTo>
                    <a:pt x="387147" y="104104"/>
                  </a:lnTo>
                  <a:lnTo>
                    <a:pt x="387136" y="104134"/>
                  </a:lnTo>
                  <a:lnTo>
                    <a:pt x="387070" y="104154"/>
                  </a:lnTo>
                  <a:lnTo>
                    <a:pt x="387004" y="104174"/>
                  </a:lnTo>
                  <a:lnTo>
                    <a:pt x="386971" y="104242"/>
                  </a:lnTo>
                  <a:lnTo>
                    <a:pt x="386982" y="104267"/>
                  </a:lnTo>
                  <a:lnTo>
                    <a:pt x="387059" y="104402"/>
                  </a:lnTo>
                  <a:lnTo>
                    <a:pt x="387081" y="104432"/>
                  </a:lnTo>
                  <a:lnTo>
                    <a:pt x="387125" y="104450"/>
                  </a:lnTo>
                  <a:lnTo>
                    <a:pt x="387136" y="104475"/>
                  </a:lnTo>
                  <a:lnTo>
                    <a:pt x="387159" y="104488"/>
                  </a:lnTo>
                  <a:lnTo>
                    <a:pt x="387214" y="104495"/>
                  </a:lnTo>
                  <a:lnTo>
                    <a:pt x="387225" y="104520"/>
                  </a:lnTo>
                  <a:lnTo>
                    <a:pt x="387280" y="104520"/>
                  </a:lnTo>
                  <a:lnTo>
                    <a:pt x="387390" y="104513"/>
                  </a:lnTo>
                  <a:lnTo>
                    <a:pt x="387512" y="104506"/>
                  </a:lnTo>
                  <a:lnTo>
                    <a:pt x="387633" y="104518"/>
                  </a:lnTo>
                  <a:lnTo>
                    <a:pt x="387655" y="104536"/>
                  </a:lnTo>
                  <a:lnTo>
                    <a:pt x="387677" y="104580"/>
                  </a:lnTo>
                  <a:lnTo>
                    <a:pt x="387699" y="104600"/>
                  </a:lnTo>
                  <a:lnTo>
                    <a:pt x="387699" y="104631"/>
                  </a:lnTo>
                  <a:lnTo>
                    <a:pt x="387655" y="104745"/>
                  </a:lnTo>
                  <a:lnTo>
                    <a:pt x="387655" y="104796"/>
                  </a:lnTo>
                  <a:lnTo>
                    <a:pt x="387677" y="104852"/>
                  </a:lnTo>
                  <a:lnTo>
                    <a:pt x="387699" y="104859"/>
                  </a:lnTo>
                  <a:lnTo>
                    <a:pt x="387721" y="104884"/>
                  </a:lnTo>
                  <a:lnTo>
                    <a:pt x="387721" y="104979"/>
                  </a:lnTo>
                  <a:lnTo>
                    <a:pt x="387688" y="104997"/>
                  </a:lnTo>
                  <a:lnTo>
                    <a:pt x="387644" y="105091"/>
                  </a:lnTo>
                  <a:lnTo>
                    <a:pt x="387644" y="105112"/>
                  </a:lnTo>
                  <a:lnTo>
                    <a:pt x="387666" y="105155"/>
                  </a:lnTo>
                  <a:lnTo>
                    <a:pt x="387721" y="105175"/>
                  </a:lnTo>
                  <a:lnTo>
                    <a:pt x="387920" y="105180"/>
                  </a:lnTo>
                  <a:lnTo>
                    <a:pt x="387953" y="105217"/>
                  </a:lnTo>
                  <a:lnTo>
                    <a:pt x="387953" y="105261"/>
                  </a:lnTo>
                  <a:lnTo>
                    <a:pt x="387986" y="105357"/>
                  </a:lnTo>
                  <a:lnTo>
                    <a:pt x="388008" y="105400"/>
                  </a:lnTo>
                  <a:lnTo>
                    <a:pt x="388052" y="105413"/>
                  </a:lnTo>
                  <a:lnTo>
                    <a:pt x="388096" y="105412"/>
                  </a:lnTo>
                  <a:lnTo>
                    <a:pt x="388151" y="105387"/>
                  </a:lnTo>
                  <a:lnTo>
                    <a:pt x="388207" y="105358"/>
                  </a:lnTo>
                  <a:lnTo>
                    <a:pt x="388328" y="105386"/>
                  </a:lnTo>
                  <a:lnTo>
                    <a:pt x="388328" y="105403"/>
                  </a:lnTo>
                  <a:lnTo>
                    <a:pt x="388372" y="105417"/>
                  </a:lnTo>
                  <a:lnTo>
                    <a:pt x="388438" y="105500"/>
                  </a:lnTo>
                  <a:lnTo>
                    <a:pt x="388438" y="105612"/>
                  </a:lnTo>
                  <a:lnTo>
                    <a:pt x="388427" y="105720"/>
                  </a:lnTo>
                  <a:lnTo>
                    <a:pt x="388438" y="105732"/>
                  </a:lnTo>
                  <a:lnTo>
                    <a:pt x="388449" y="105757"/>
                  </a:lnTo>
                  <a:lnTo>
                    <a:pt x="388472" y="105796"/>
                  </a:lnTo>
                  <a:lnTo>
                    <a:pt x="388538" y="105816"/>
                  </a:lnTo>
                  <a:lnTo>
                    <a:pt x="388648" y="105853"/>
                  </a:lnTo>
                  <a:lnTo>
                    <a:pt x="388714" y="105871"/>
                  </a:lnTo>
                  <a:lnTo>
                    <a:pt x="388769" y="105887"/>
                  </a:lnTo>
                  <a:lnTo>
                    <a:pt x="388880" y="105926"/>
                  </a:lnTo>
                  <a:lnTo>
                    <a:pt x="388979" y="105971"/>
                  </a:lnTo>
                  <a:lnTo>
                    <a:pt x="389078" y="106057"/>
                  </a:lnTo>
                  <a:lnTo>
                    <a:pt x="389189" y="106128"/>
                  </a:lnTo>
                  <a:lnTo>
                    <a:pt x="389310" y="106196"/>
                  </a:lnTo>
                  <a:lnTo>
                    <a:pt x="389431" y="106251"/>
                  </a:lnTo>
                  <a:lnTo>
                    <a:pt x="389575" y="106347"/>
                  </a:lnTo>
                  <a:lnTo>
                    <a:pt x="389674" y="106441"/>
                  </a:lnTo>
                  <a:lnTo>
                    <a:pt x="389707" y="106492"/>
                  </a:lnTo>
                  <a:lnTo>
                    <a:pt x="389740" y="106523"/>
                  </a:lnTo>
                  <a:lnTo>
                    <a:pt x="389762" y="106566"/>
                  </a:lnTo>
                  <a:lnTo>
                    <a:pt x="389762" y="106693"/>
                  </a:lnTo>
                  <a:lnTo>
                    <a:pt x="389773" y="106808"/>
                  </a:lnTo>
                  <a:lnTo>
                    <a:pt x="389773" y="106919"/>
                  </a:lnTo>
                  <a:lnTo>
                    <a:pt x="389762" y="107047"/>
                  </a:lnTo>
                  <a:lnTo>
                    <a:pt x="389773" y="107129"/>
                  </a:lnTo>
                  <a:lnTo>
                    <a:pt x="389795" y="107174"/>
                  </a:lnTo>
                  <a:lnTo>
                    <a:pt x="389884" y="107299"/>
                  </a:lnTo>
                  <a:lnTo>
                    <a:pt x="389950" y="107426"/>
                  </a:lnTo>
                  <a:lnTo>
                    <a:pt x="389972" y="107482"/>
                  </a:lnTo>
                  <a:lnTo>
                    <a:pt x="389983" y="107550"/>
                  </a:lnTo>
                  <a:lnTo>
                    <a:pt x="389994" y="107665"/>
                  </a:lnTo>
                  <a:lnTo>
                    <a:pt x="389983" y="107774"/>
                  </a:lnTo>
                  <a:lnTo>
                    <a:pt x="389961" y="107793"/>
                  </a:lnTo>
                  <a:lnTo>
                    <a:pt x="389928" y="107868"/>
                  </a:lnTo>
                  <a:lnTo>
                    <a:pt x="389917" y="107900"/>
                  </a:lnTo>
                  <a:lnTo>
                    <a:pt x="389851" y="107964"/>
                  </a:lnTo>
                  <a:lnTo>
                    <a:pt x="389828" y="107981"/>
                  </a:lnTo>
                  <a:lnTo>
                    <a:pt x="389707" y="108039"/>
                  </a:lnTo>
                  <a:lnTo>
                    <a:pt x="389608" y="108073"/>
                  </a:lnTo>
                  <a:lnTo>
                    <a:pt x="389553" y="108086"/>
                  </a:lnTo>
                  <a:lnTo>
                    <a:pt x="389442" y="108163"/>
                  </a:lnTo>
                  <a:lnTo>
                    <a:pt x="389409" y="108288"/>
                  </a:lnTo>
                  <a:lnTo>
                    <a:pt x="389409" y="108416"/>
                  </a:lnTo>
                  <a:lnTo>
                    <a:pt x="389442" y="108540"/>
                  </a:lnTo>
                  <a:lnTo>
                    <a:pt x="389464" y="108637"/>
                  </a:lnTo>
                  <a:lnTo>
                    <a:pt x="389475" y="108678"/>
                  </a:lnTo>
                  <a:lnTo>
                    <a:pt x="389553" y="108909"/>
                  </a:lnTo>
                  <a:lnTo>
                    <a:pt x="389586" y="108959"/>
                  </a:lnTo>
                  <a:lnTo>
                    <a:pt x="389619" y="108996"/>
                  </a:lnTo>
                  <a:lnTo>
                    <a:pt x="389641" y="109018"/>
                  </a:lnTo>
                  <a:lnTo>
                    <a:pt x="389740" y="109043"/>
                  </a:lnTo>
                  <a:lnTo>
                    <a:pt x="389862" y="109033"/>
                  </a:lnTo>
                  <a:lnTo>
                    <a:pt x="389939" y="109042"/>
                  </a:lnTo>
                  <a:lnTo>
                    <a:pt x="389972" y="109064"/>
                  </a:lnTo>
                  <a:lnTo>
                    <a:pt x="389983" y="109113"/>
                  </a:lnTo>
                  <a:lnTo>
                    <a:pt x="389961" y="109154"/>
                  </a:lnTo>
                  <a:lnTo>
                    <a:pt x="389906" y="109190"/>
                  </a:lnTo>
                  <a:lnTo>
                    <a:pt x="389806" y="109226"/>
                  </a:lnTo>
                  <a:lnTo>
                    <a:pt x="389784" y="109251"/>
                  </a:lnTo>
                  <a:lnTo>
                    <a:pt x="389784" y="109300"/>
                  </a:lnTo>
                  <a:lnTo>
                    <a:pt x="389840" y="109331"/>
                  </a:lnTo>
                  <a:lnTo>
                    <a:pt x="389906" y="109331"/>
                  </a:lnTo>
                  <a:lnTo>
                    <a:pt x="389972" y="109333"/>
                  </a:lnTo>
                  <a:lnTo>
                    <a:pt x="389983" y="109361"/>
                  </a:lnTo>
                  <a:lnTo>
                    <a:pt x="389961" y="109407"/>
                  </a:lnTo>
                  <a:lnTo>
                    <a:pt x="389884" y="109450"/>
                  </a:lnTo>
                  <a:lnTo>
                    <a:pt x="389806" y="109494"/>
                  </a:lnTo>
                  <a:lnTo>
                    <a:pt x="389751" y="109533"/>
                  </a:lnTo>
                  <a:lnTo>
                    <a:pt x="389652" y="109661"/>
                  </a:lnTo>
                  <a:lnTo>
                    <a:pt x="389619" y="109703"/>
                  </a:lnTo>
                  <a:lnTo>
                    <a:pt x="389619" y="109734"/>
                  </a:lnTo>
                  <a:lnTo>
                    <a:pt x="389608" y="109755"/>
                  </a:lnTo>
                  <a:lnTo>
                    <a:pt x="389619" y="109855"/>
                  </a:lnTo>
                  <a:lnTo>
                    <a:pt x="389652" y="109956"/>
                  </a:lnTo>
                  <a:lnTo>
                    <a:pt x="389663" y="110038"/>
                  </a:lnTo>
                  <a:lnTo>
                    <a:pt x="389707" y="110057"/>
                  </a:lnTo>
                  <a:lnTo>
                    <a:pt x="389817" y="110081"/>
                  </a:lnTo>
                  <a:lnTo>
                    <a:pt x="389851" y="110122"/>
                  </a:lnTo>
                  <a:lnTo>
                    <a:pt x="389851" y="110169"/>
                  </a:lnTo>
                  <a:lnTo>
                    <a:pt x="389840" y="110202"/>
                  </a:lnTo>
                  <a:lnTo>
                    <a:pt x="389840" y="110240"/>
                  </a:lnTo>
                  <a:lnTo>
                    <a:pt x="389828" y="110271"/>
                  </a:lnTo>
                  <a:lnTo>
                    <a:pt x="389817" y="110374"/>
                  </a:lnTo>
                  <a:lnTo>
                    <a:pt x="389817" y="110475"/>
                  </a:lnTo>
                  <a:lnTo>
                    <a:pt x="389762" y="110575"/>
                  </a:lnTo>
                  <a:lnTo>
                    <a:pt x="389729" y="110626"/>
                  </a:lnTo>
                  <a:lnTo>
                    <a:pt x="389729" y="110677"/>
                  </a:lnTo>
                  <a:lnTo>
                    <a:pt x="389740" y="110753"/>
                  </a:lnTo>
                  <a:lnTo>
                    <a:pt x="389773" y="110771"/>
                  </a:lnTo>
                  <a:lnTo>
                    <a:pt x="389762" y="110786"/>
                  </a:lnTo>
                  <a:lnTo>
                    <a:pt x="389795" y="110842"/>
                  </a:lnTo>
                  <a:lnTo>
                    <a:pt x="389817" y="110885"/>
                  </a:lnTo>
                  <a:lnTo>
                    <a:pt x="389828" y="110916"/>
                  </a:lnTo>
                  <a:lnTo>
                    <a:pt x="389795" y="110975"/>
                  </a:lnTo>
                  <a:lnTo>
                    <a:pt x="389740" y="111021"/>
                  </a:lnTo>
                  <a:lnTo>
                    <a:pt x="389718" y="111074"/>
                  </a:lnTo>
                  <a:lnTo>
                    <a:pt x="389718" y="111149"/>
                  </a:lnTo>
                  <a:lnTo>
                    <a:pt x="389718" y="111194"/>
                  </a:lnTo>
                  <a:lnTo>
                    <a:pt x="389729" y="111253"/>
                  </a:lnTo>
                  <a:lnTo>
                    <a:pt x="389751" y="111309"/>
                  </a:lnTo>
                  <a:lnTo>
                    <a:pt x="389751" y="111423"/>
                  </a:lnTo>
                  <a:lnTo>
                    <a:pt x="389740" y="111536"/>
                  </a:lnTo>
                  <a:lnTo>
                    <a:pt x="389740" y="111651"/>
                  </a:lnTo>
                  <a:lnTo>
                    <a:pt x="389740" y="111700"/>
                  </a:lnTo>
                  <a:lnTo>
                    <a:pt x="389740" y="111765"/>
                  </a:lnTo>
                  <a:lnTo>
                    <a:pt x="389773" y="111878"/>
                  </a:lnTo>
                  <a:lnTo>
                    <a:pt x="389806" y="111992"/>
                  </a:lnTo>
                  <a:lnTo>
                    <a:pt x="389840" y="112106"/>
                  </a:lnTo>
                  <a:lnTo>
                    <a:pt x="389862" y="112218"/>
                  </a:lnTo>
                  <a:lnTo>
                    <a:pt x="389939" y="112448"/>
                  </a:lnTo>
                  <a:lnTo>
                    <a:pt x="389950" y="112504"/>
                  </a:lnTo>
                  <a:lnTo>
                    <a:pt x="389950" y="112534"/>
                  </a:lnTo>
                  <a:lnTo>
                    <a:pt x="389961" y="112559"/>
                  </a:lnTo>
                  <a:lnTo>
                    <a:pt x="389983" y="112584"/>
                  </a:lnTo>
                  <a:lnTo>
                    <a:pt x="389972" y="112674"/>
                  </a:lnTo>
                  <a:lnTo>
                    <a:pt x="389939" y="112769"/>
                  </a:lnTo>
                  <a:lnTo>
                    <a:pt x="389862" y="112846"/>
                  </a:lnTo>
                  <a:lnTo>
                    <a:pt x="389840" y="112871"/>
                  </a:lnTo>
                  <a:lnTo>
                    <a:pt x="389817" y="112889"/>
                  </a:lnTo>
                  <a:lnTo>
                    <a:pt x="389806" y="112922"/>
                  </a:lnTo>
                  <a:lnTo>
                    <a:pt x="389817" y="112941"/>
                  </a:lnTo>
                  <a:lnTo>
                    <a:pt x="389828" y="112974"/>
                  </a:lnTo>
                  <a:lnTo>
                    <a:pt x="389884" y="113029"/>
                  </a:lnTo>
                  <a:lnTo>
                    <a:pt x="389884" y="113080"/>
                  </a:lnTo>
                  <a:lnTo>
                    <a:pt x="389817" y="113180"/>
                  </a:lnTo>
                  <a:lnTo>
                    <a:pt x="389795" y="113203"/>
                  </a:lnTo>
                  <a:lnTo>
                    <a:pt x="389762" y="113225"/>
                  </a:lnTo>
                  <a:lnTo>
                    <a:pt x="389740" y="113256"/>
                  </a:lnTo>
                  <a:lnTo>
                    <a:pt x="389696" y="113372"/>
                  </a:lnTo>
                  <a:lnTo>
                    <a:pt x="389685" y="113484"/>
                  </a:lnTo>
                  <a:lnTo>
                    <a:pt x="389663" y="113598"/>
                  </a:lnTo>
                  <a:lnTo>
                    <a:pt x="389652" y="113714"/>
                  </a:lnTo>
                  <a:lnTo>
                    <a:pt x="389619" y="113826"/>
                  </a:lnTo>
                  <a:lnTo>
                    <a:pt x="389575" y="113940"/>
                  </a:lnTo>
                  <a:lnTo>
                    <a:pt x="389575" y="113961"/>
                  </a:lnTo>
                  <a:lnTo>
                    <a:pt x="389531" y="114010"/>
                  </a:lnTo>
                  <a:lnTo>
                    <a:pt x="389520" y="114055"/>
                  </a:lnTo>
                  <a:lnTo>
                    <a:pt x="389497" y="114069"/>
                  </a:lnTo>
                  <a:lnTo>
                    <a:pt x="389497" y="114155"/>
                  </a:lnTo>
                  <a:lnTo>
                    <a:pt x="389520" y="114174"/>
                  </a:lnTo>
                  <a:lnTo>
                    <a:pt x="389553" y="114226"/>
                  </a:lnTo>
                  <a:lnTo>
                    <a:pt x="389586" y="114256"/>
                  </a:lnTo>
                  <a:lnTo>
                    <a:pt x="389630" y="114281"/>
                  </a:lnTo>
                  <a:lnTo>
                    <a:pt x="389652" y="114325"/>
                  </a:lnTo>
                  <a:lnTo>
                    <a:pt x="389707" y="114350"/>
                  </a:lnTo>
                  <a:lnTo>
                    <a:pt x="389718" y="114371"/>
                  </a:lnTo>
                  <a:lnTo>
                    <a:pt x="389740" y="114483"/>
                  </a:lnTo>
                  <a:lnTo>
                    <a:pt x="389729" y="114592"/>
                  </a:lnTo>
                  <a:lnTo>
                    <a:pt x="389707" y="114618"/>
                  </a:lnTo>
                  <a:lnTo>
                    <a:pt x="389696" y="114641"/>
                  </a:lnTo>
                  <a:lnTo>
                    <a:pt x="389630" y="114712"/>
                  </a:lnTo>
                  <a:lnTo>
                    <a:pt x="389520" y="114782"/>
                  </a:lnTo>
                  <a:lnTo>
                    <a:pt x="389398" y="114821"/>
                  </a:lnTo>
                  <a:lnTo>
                    <a:pt x="389288" y="114847"/>
                  </a:lnTo>
                  <a:lnTo>
                    <a:pt x="389266" y="114847"/>
                  </a:lnTo>
                  <a:lnTo>
                    <a:pt x="389189" y="114853"/>
                  </a:lnTo>
                  <a:lnTo>
                    <a:pt x="389166" y="114873"/>
                  </a:lnTo>
                  <a:lnTo>
                    <a:pt x="389133" y="114899"/>
                  </a:lnTo>
                  <a:lnTo>
                    <a:pt x="389078" y="114955"/>
                  </a:lnTo>
                  <a:lnTo>
                    <a:pt x="389045" y="115044"/>
                  </a:lnTo>
                  <a:lnTo>
                    <a:pt x="389045" y="115075"/>
                  </a:lnTo>
                  <a:lnTo>
                    <a:pt x="389034" y="115190"/>
                  </a:lnTo>
                  <a:lnTo>
                    <a:pt x="389056" y="115243"/>
                  </a:lnTo>
                  <a:lnTo>
                    <a:pt x="389100" y="115270"/>
                  </a:lnTo>
                  <a:lnTo>
                    <a:pt x="389200" y="115270"/>
                  </a:lnTo>
                  <a:lnTo>
                    <a:pt x="389299" y="115255"/>
                  </a:lnTo>
                  <a:lnTo>
                    <a:pt x="389387" y="115275"/>
                  </a:lnTo>
                  <a:lnTo>
                    <a:pt x="389420" y="115320"/>
                  </a:lnTo>
                  <a:lnTo>
                    <a:pt x="389420" y="115352"/>
                  </a:lnTo>
                  <a:lnTo>
                    <a:pt x="389387" y="115382"/>
                  </a:lnTo>
                  <a:lnTo>
                    <a:pt x="389277" y="115380"/>
                  </a:lnTo>
                  <a:lnTo>
                    <a:pt x="389189" y="115396"/>
                  </a:lnTo>
                  <a:lnTo>
                    <a:pt x="389122" y="115429"/>
                  </a:lnTo>
                  <a:lnTo>
                    <a:pt x="389078" y="115493"/>
                  </a:lnTo>
                  <a:lnTo>
                    <a:pt x="389045" y="115549"/>
                  </a:lnTo>
                  <a:lnTo>
                    <a:pt x="389067" y="115674"/>
                  </a:lnTo>
                  <a:lnTo>
                    <a:pt x="389122" y="115756"/>
                  </a:lnTo>
                  <a:lnTo>
                    <a:pt x="389144" y="115814"/>
                  </a:lnTo>
                  <a:lnTo>
                    <a:pt x="389144" y="115878"/>
                  </a:lnTo>
                  <a:lnTo>
                    <a:pt x="389122" y="115929"/>
                  </a:lnTo>
                  <a:lnTo>
                    <a:pt x="389111" y="116000"/>
                  </a:lnTo>
                  <a:lnTo>
                    <a:pt x="389111" y="116057"/>
                  </a:lnTo>
                  <a:lnTo>
                    <a:pt x="389111" y="116107"/>
                  </a:lnTo>
                  <a:lnTo>
                    <a:pt x="389111" y="116166"/>
                  </a:lnTo>
                  <a:lnTo>
                    <a:pt x="389045" y="116227"/>
                  </a:lnTo>
                  <a:lnTo>
                    <a:pt x="388957" y="116309"/>
                  </a:lnTo>
                  <a:lnTo>
                    <a:pt x="388902" y="116404"/>
                  </a:lnTo>
                  <a:lnTo>
                    <a:pt x="388858" y="116491"/>
                  </a:lnTo>
                  <a:lnTo>
                    <a:pt x="388825" y="116580"/>
                  </a:lnTo>
                  <a:lnTo>
                    <a:pt x="388825" y="116713"/>
                  </a:lnTo>
                  <a:lnTo>
                    <a:pt x="388847" y="116878"/>
                  </a:lnTo>
                  <a:lnTo>
                    <a:pt x="388858" y="116994"/>
                  </a:lnTo>
                  <a:lnTo>
                    <a:pt x="388858" y="117070"/>
                  </a:lnTo>
                  <a:lnTo>
                    <a:pt x="388825" y="117105"/>
                  </a:lnTo>
                  <a:lnTo>
                    <a:pt x="388813" y="117131"/>
                  </a:lnTo>
                  <a:lnTo>
                    <a:pt x="388758" y="117169"/>
                  </a:lnTo>
                  <a:lnTo>
                    <a:pt x="388758" y="117246"/>
                  </a:lnTo>
                  <a:lnTo>
                    <a:pt x="388802" y="117373"/>
                  </a:lnTo>
                  <a:lnTo>
                    <a:pt x="388869" y="117498"/>
                  </a:lnTo>
                  <a:lnTo>
                    <a:pt x="388924" y="117625"/>
                  </a:lnTo>
                  <a:lnTo>
                    <a:pt x="389023" y="117764"/>
                  </a:lnTo>
                  <a:lnTo>
                    <a:pt x="389034" y="117788"/>
                  </a:lnTo>
                  <a:lnTo>
                    <a:pt x="389056" y="117813"/>
                  </a:lnTo>
                  <a:lnTo>
                    <a:pt x="389067" y="117864"/>
                  </a:lnTo>
                  <a:lnTo>
                    <a:pt x="388990" y="118005"/>
                  </a:lnTo>
                  <a:lnTo>
                    <a:pt x="388913" y="118104"/>
                  </a:lnTo>
                  <a:lnTo>
                    <a:pt x="388858" y="118207"/>
                  </a:lnTo>
                  <a:lnTo>
                    <a:pt x="388847" y="118244"/>
                  </a:lnTo>
                  <a:lnTo>
                    <a:pt x="388802" y="118245"/>
                  </a:lnTo>
                  <a:lnTo>
                    <a:pt x="388736" y="118284"/>
                  </a:lnTo>
                  <a:lnTo>
                    <a:pt x="388670" y="118284"/>
                  </a:lnTo>
                  <a:lnTo>
                    <a:pt x="388593" y="118221"/>
                  </a:lnTo>
                  <a:lnTo>
                    <a:pt x="388549" y="118170"/>
                  </a:lnTo>
                  <a:lnTo>
                    <a:pt x="388505" y="118132"/>
                  </a:lnTo>
                  <a:lnTo>
                    <a:pt x="388460" y="118115"/>
                  </a:lnTo>
                  <a:lnTo>
                    <a:pt x="388394" y="118115"/>
                  </a:lnTo>
                  <a:lnTo>
                    <a:pt x="388273" y="118141"/>
                  </a:lnTo>
                  <a:lnTo>
                    <a:pt x="388162" y="118184"/>
                  </a:lnTo>
                  <a:lnTo>
                    <a:pt x="388140" y="118210"/>
                  </a:lnTo>
                  <a:lnTo>
                    <a:pt x="388107" y="118262"/>
                  </a:lnTo>
                  <a:lnTo>
                    <a:pt x="388096" y="118305"/>
                  </a:lnTo>
                  <a:lnTo>
                    <a:pt x="387986" y="118306"/>
                  </a:lnTo>
                  <a:lnTo>
                    <a:pt x="387909" y="118331"/>
                  </a:lnTo>
                  <a:lnTo>
                    <a:pt x="387909" y="118377"/>
                  </a:lnTo>
                  <a:lnTo>
                    <a:pt x="387953" y="118502"/>
                  </a:lnTo>
                  <a:lnTo>
                    <a:pt x="388019" y="118630"/>
                  </a:lnTo>
                  <a:lnTo>
                    <a:pt x="388074" y="118756"/>
                  </a:lnTo>
                  <a:lnTo>
                    <a:pt x="388085" y="118804"/>
                  </a:lnTo>
                  <a:lnTo>
                    <a:pt x="388107" y="118837"/>
                  </a:lnTo>
                  <a:lnTo>
                    <a:pt x="388151" y="118876"/>
                  </a:lnTo>
                  <a:lnTo>
                    <a:pt x="388196" y="118888"/>
                  </a:lnTo>
                  <a:lnTo>
                    <a:pt x="388262" y="118906"/>
                  </a:lnTo>
                  <a:lnTo>
                    <a:pt x="388383" y="118904"/>
                  </a:lnTo>
                  <a:lnTo>
                    <a:pt x="388482" y="118899"/>
                  </a:lnTo>
                  <a:lnTo>
                    <a:pt x="388527" y="118955"/>
                  </a:lnTo>
                  <a:lnTo>
                    <a:pt x="388571" y="119065"/>
                  </a:lnTo>
                  <a:lnTo>
                    <a:pt x="388692" y="119130"/>
                  </a:lnTo>
                  <a:lnTo>
                    <a:pt x="388791" y="119188"/>
                  </a:lnTo>
                  <a:lnTo>
                    <a:pt x="388835" y="119244"/>
                  </a:lnTo>
                  <a:lnTo>
                    <a:pt x="388891" y="119312"/>
                  </a:lnTo>
                  <a:lnTo>
                    <a:pt x="388891" y="119358"/>
                  </a:lnTo>
                  <a:lnTo>
                    <a:pt x="388891" y="119427"/>
                  </a:lnTo>
                  <a:lnTo>
                    <a:pt x="388858" y="119478"/>
                  </a:lnTo>
                  <a:lnTo>
                    <a:pt x="388758" y="119574"/>
                  </a:lnTo>
                  <a:lnTo>
                    <a:pt x="388659" y="119638"/>
                  </a:lnTo>
                  <a:lnTo>
                    <a:pt x="388604" y="119682"/>
                  </a:lnTo>
                  <a:lnTo>
                    <a:pt x="388604" y="119762"/>
                  </a:lnTo>
                  <a:lnTo>
                    <a:pt x="388582" y="119885"/>
                  </a:lnTo>
                  <a:lnTo>
                    <a:pt x="388560" y="119911"/>
                  </a:lnTo>
                  <a:lnTo>
                    <a:pt x="388527" y="119929"/>
                  </a:lnTo>
                  <a:lnTo>
                    <a:pt x="388494" y="119979"/>
                  </a:lnTo>
                  <a:lnTo>
                    <a:pt x="388460" y="120018"/>
                  </a:lnTo>
                  <a:lnTo>
                    <a:pt x="388449" y="120070"/>
                  </a:lnTo>
                  <a:lnTo>
                    <a:pt x="388449" y="120131"/>
                  </a:lnTo>
                  <a:lnTo>
                    <a:pt x="388538" y="120283"/>
                  </a:lnTo>
                  <a:lnTo>
                    <a:pt x="388549" y="120308"/>
                  </a:lnTo>
                  <a:lnTo>
                    <a:pt x="388582" y="120333"/>
                  </a:lnTo>
                  <a:lnTo>
                    <a:pt x="388582" y="120397"/>
                  </a:lnTo>
                  <a:lnTo>
                    <a:pt x="388571" y="120484"/>
                  </a:lnTo>
                  <a:lnTo>
                    <a:pt x="388494" y="120523"/>
                  </a:lnTo>
                  <a:lnTo>
                    <a:pt x="388361" y="120519"/>
                  </a:lnTo>
                  <a:lnTo>
                    <a:pt x="388295" y="120493"/>
                  </a:lnTo>
                  <a:lnTo>
                    <a:pt x="388240" y="120460"/>
                  </a:lnTo>
                  <a:lnTo>
                    <a:pt x="388085" y="120449"/>
                  </a:lnTo>
                  <a:lnTo>
                    <a:pt x="388019" y="120482"/>
                  </a:lnTo>
                  <a:lnTo>
                    <a:pt x="388008" y="120521"/>
                  </a:lnTo>
                  <a:lnTo>
                    <a:pt x="387986" y="120559"/>
                  </a:lnTo>
                  <a:lnTo>
                    <a:pt x="387997" y="120633"/>
                  </a:lnTo>
                  <a:lnTo>
                    <a:pt x="388008" y="120645"/>
                  </a:lnTo>
                  <a:lnTo>
                    <a:pt x="388041" y="120665"/>
                  </a:lnTo>
                  <a:lnTo>
                    <a:pt x="388085" y="120691"/>
                  </a:lnTo>
                  <a:lnTo>
                    <a:pt x="388085" y="120721"/>
                  </a:lnTo>
                  <a:lnTo>
                    <a:pt x="388107" y="120752"/>
                  </a:lnTo>
                  <a:lnTo>
                    <a:pt x="388151" y="120866"/>
                  </a:lnTo>
                  <a:lnTo>
                    <a:pt x="388185" y="120981"/>
                  </a:lnTo>
                  <a:lnTo>
                    <a:pt x="388218" y="121049"/>
                  </a:lnTo>
                  <a:lnTo>
                    <a:pt x="388229" y="121088"/>
                  </a:lnTo>
                  <a:lnTo>
                    <a:pt x="388295" y="121327"/>
                  </a:lnTo>
                  <a:lnTo>
                    <a:pt x="388295" y="121377"/>
                  </a:lnTo>
                  <a:lnTo>
                    <a:pt x="388262" y="121398"/>
                  </a:lnTo>
                  <a:lnTo>
                    <a:pt x="388262" y="121420"/>
                  </a:lnTo>
                  <a:lnTo>
                    <a:pt x="388207" y="121434"/>
                  </a:lnTo>
                  <a:lnTo>
                    <a:pt x="388129" y="121429"/>
                  </a:lnTo>
                  <a:lnTo>
                    <a:pt x="388085" y="121409"/>
                  </a:lnTo>
                  <a:lnTo>
                    <a:pt x="387953" y="121423"/>
                  </a:lnTo>
                  <a:lnTo>
                    <a:pt x="387898" y="121487"/>
                  </a:lnTo>
                  <a:lnTo>
                    <a:pt x="387809" y="121589"/>
                  </a:lnTo>
                  <a:lnTo>
                    <a:pt x="387787" y="121608"/>
                  </a:lnTo>
                  <a:lnTo>
                    <a:pt x="387787" y="121672"/>
                  </a:lnTo>
                  <a:lnTo>
                    <a:pt x="387831" y="121704"/>
                  </a:lnTo>
                  <a:lnTo>
                    <a:pt x="387887" y="121729"/>
                  </a:lnTo>
                  <a:lnTo>
                    <a:pt x="387898" y="121790"/>
                  </a:lnTo>
                  <a:lnTo>
                    <a:pt x="387821" y="121824"/>
                  </a:lnTo>
                  <a:lnTo>
                    <a:pt x="387809" y="121842"/>
                  </a:lnTo>
                  <a:lnTo>
                    <a:pt x="387732" y="121893"/>
                  </a:lnTo>
                  <a:lnTo>
                    <a:pt x="387765" y="122020"/>
                  </a:lnTo>
                  <a:lnTo>
                    <a:pt x="387876" y="122178"/>
                  </a:lnTo>
                  <a:lnTo>
                    <a:pt x="387920" y="122290"/>
                  </a:lnTo>
                  <a:lnTo>
                    <a:pt x="387809" y="122431"/>
                  </a:lnTo>
                  <a:lnTo>
                    <a:pt x="387721" y="122525"/>
                  </a:lnTo>
                  <a:lnTo>
                    <a:pt x="387611" y="122666"/>
                  </a:lnTo>
                  <a:lnTo>
                    <a:pt x="387556" y="122723"/>
                  </a:lnTo>
                  <a:lnTo>
                    <a:pt x="387545" y="122767"/>
                  </a:lnTo>
                  <a:lnTo>
                    <a:pt x="387534" y="122767"/>
                  </a:lnTo>
                  <a:lnTo>
                    <a:pt x="387467" y="122894"/>
                  </a:lnTo>
                  <a:lnTo>
                    <a:pt x="387445" y="122996"/>
                  </a:lnTo>
                  <a:lnTo>
                    <a:pt x="387434" y="123008"/>
                  </a:lnTo>
                  <a:lnTo>
                    <a:pt x="387434" y="123121"/>
                  </a:lnTo>
                  <a:lnTo>
                    <a:pt x="387478" y="123235"/>
                  </a:lnTo>
                  <a:lnTo>
                    <a:pt x="387490" y="123305"/>
                  </a:lnTo>
                  <a:lnTo>
                    <a:pt x="387456" y="123342"/>
                  </a:lnTo>
                  <a:lnTo>
                    <a:pt x="387445" y="123381"/>
                  </a:lnTo>
                  <a:lnTo>
                    <a:pt x="387423" y="123406"/>
                  </a:lnTo>
                  <a:lnTo>
                    <a:pt x="387401" y="123406"/>
                  </a:lnTo>
                  <a:lnTo>
                    <a:pt x="387379" y="123449"/>
                  </a:lnTo>
                  <a:lnTo>
                    <a:pt x="387346" y="123489"/>
                  </a:lnTo>
                  <a:lnTo>
                    <a:pt x="387335" y="123590"/>
                  </a:lnTo>
                  <a:lnTo>
                    <a:pt x="387357" y="123647"/>
                  </a:lnTo>
                  <a:lnTo>
                    <a:pt x="387379" y="123680"/>
                  </a:lnTo>
                  <a:lnTo>
                    <a:pt x="387401" y="123718"/>
                  </a:lnTo>
                  <a:lnTo>
                    <a:pt x="387434" y="123766"/>
                  </a:lnTo>
                  <a:lnTo>
                    <a:pt x="387512" y="123995"/>
                  </a:lnTo>
                  <a:lnTo>
                    <a:pt x="387490" y="124038"/>
                  </a:lnTo>
                  <a:lnTo>
                    <a:pt x="387467" y="124064"/>
                  </a:lnTo>
                  <a:lnTo>
                    <a:pt x="387423" y="124082"/>
                  </a:lnTo>
                  <a:lnTo>
                    <a:pt x="387313" y="124090"/>
                  </a:lnTo>
                  <a:lnTo>
                    <a:pt x="387280" y="124109"/>
                  </a:lnTo>
                  <a:lnTo>
                    <a:pt x="387225" y="124147"/>
                  </a:lnTo>
                  <a:lnTo>
                    <a:pt x="387236" y="124223"/>
                  </a:lnTo>
                  <a:lnTo>
                    <a:pt x="387346" y="124354"/>
                  </a:lnTo>
                  <a:lnTo>
                    <a:pt x="387412" y="124432"/>
                  </a:lnTo>
                  <a:lnTo>
                    <a:pt x="387401" y="124494"/>
                  </a:lnTo>
                  <a:lnTo>
                    <a:pt x="387291" y="124557"/>
                  </a:lnTo>
                  <a:lnTo>
                    <a:pt x="387324" y="124603"/>
                  </a:lnTo>
                  <a:lnTo>
                    <a:pt x="387346" y="124641"/>
                  </a:lnTo>
                  <a:lnTo>
                    <a:pt x="387357" y="124666"/>
                  </a:lnTo>
                  <a:lnTo>
                    <a:pt x="387401" y="124715"/>
                  </a:lnTo>
                  <a:lnTo>
                    <a:pt x="387434" y="124765"/>
                  </a:lnTo>
                  <a:lnTo>
                    <a:pt x="387456" y="124811"/>
                  </a:lnTo>
                  <a:lnTo>
                    <a:pt x="387456" y="124842"/>
                  </a:lnTo>
                  <a:lnTo>
                    <a:pt x="387434" y="124873"/>
                  </a:lnTo>
                  <a:lnTo>
                    <a:pt x="387412" y="124918"/>
                  </a:lnTo>
                  <a:lnTo>
                    <a:pt x="387412" y="124956"/>
                  </a:lnTo>
                  <a:lnTo>
                    <a:pt x="387423" y="124999"/>
                  </a:lnTo>
                  <a:lnTo>
                    <a:pt x="387445" y="125025"/>
                  </a:lnTo>
                  <a:lnTo>
                    <a:pt x="387445" y="125081"/>
                  </a:lnTo>
                  <a:lnTo>
                    <a:pt x="387390" y="125209"/>
                  </a:lnTo>
                  <a:lnTo>
                    <a:pt x="387335" y="125337"/>
                  </a:lnTo>
                  <a:lnTo>
                    <a:pt x="387291" y="125444"/>
                  </a:lnTo>
                  <a:lnTo>
                    <a:pt x="387258" y="125461"/>
                  </a:lnTo>
                  <a:lnTo>
                    <a:pt x="387236" y="125556"/>
                  </a:lnTo>
                  <a:lnTo>
                    <a:pt x="387324" y="125594"/>
                  </a:lnTo>
                  <a:lnTo>
                    <a:pt x="387357" y="125619"/>
                  </a:lnTo>
                  <a:lnTo>
                    <a:pt x="387379" y="125678"/>
                  </a:lnTo>
                  <a:lnTo>
                    <a:pt x="387379" y="125708"/>
                  </a:lnTo>
                  <a:lnTo>
                    <a:pt x="387401" y="125739"/>
                  </a:lnTo>
                  <a:lnTo>
                    <a:pt x="387291" y="125893"/>
                  </a:lnTo>
                  <a:lnTo>
                    <a:pt x="387214" y="126007"/>
                  </a:lnTo>
                  <a:lnTo>
                    <a:pt x="387159" y="126108"/>
                  </a:lnTo>
                  <a:lnTo>
                    <a:pt x="387125" y="126133"/>
                  </a:lnTo>
                  <a:lnTo>
                    <a:pt x="387114" y="126248"/>
                  </a:lnTo>
                  <a:lnTo>
                    <a:pt x="387125" y="126373"/>
                  </a:lnTo>
                  <a:lnTo>
                    <a:pt x="387070" y="126500"/>
                  </a:lnTo>
                  <a:lnTo>
                    <a:pt x="386982" y="126641"/>
                  </a:lnTo>
                  <a:lnTo>
                    <a:pt x="386960" y="126659"/>
                  </a:lnTo>
                  <a:lnTo>
                    <a:pt x="386960" y="126692"/>
                  </a:lnTo>
                  <a:lnTo>
                    <a:pt x="386927" y="126728"/>
                  </a:lnTo>
                  <a:lnTo>
                    <a:pt x="386927" y="126843"/>
                  </a:lnTo>
                  <a:lnTo>
                    <a:pt x="386960" y="126911"/>
                  </a:lnTo>
                  <a:lnTo>
                    <a:pt x="386982" y="126957"/>
                  </a:lnTo>
                  <a:lnTo>
                    <a:pt x="387015" y="126987"/>
                  </a:lnTo>
                  <a:lnTo>
                    <a:pt x="386993" y="127082"/>
                  </a:lnTo>
                  <a:lnTo>
                    <a:pt x="386938" y="127197"/>
                  </a:lnTo>
                  <a:lnTo>
                    <a:pt x="386872" y="127280"/>
                  </a:lnTo>
                  <a:lnTo>
                    <a:pt x="386816" y="127287"/>
                  </a:lnTo>
                  <a:lnTo>
                    <a:pt x="386673" y="127275"/>
                  </a:lnTo>
                  <a:lnTo>
                    <a:pt x="386651" y="127314"/>
                  </a:lnTo>
                  <a:lnTo>
                    <a:pt x="386585" y="127409"/>
                  </a:lnTo>
                  <a:lnTo>
                    <a:pt x="386552" y="127460"/>
                  </a:lnTo>
                  <a:lnTo>
                    <a:pt x="386474" y="127490"/>
                  </a:lnTo>
                  <a:lnTo>
                    <a:pt x="386430" y="127529"/>
                  </a:lnTo>
                  <a:lnTo>
                    <a:pt x="386430" y="127572"/>
                  </a:lnTo>
                  <a:lnTo>
                    <a:pt x="386452" y="127593"/>
                  </a:lnTo>
                  <a:lnTo>
                    <a:pt x="386530" y="127673"/>
                  </a:lnTo>
                  <a:lnTo>
                    <a:pt x="386662" y="127668"/>
                  </a:lnTo>
                  <a:lnTo>
                    <a:pt x="386728" y="127690"/>
                  </a:lnTo>
                  <a:lnTo>
                    <a:pt x="386717" y="127754"/>
                  </a:lnTo>
                  <a:lnTo>
                    <a:pt x="386662" y="127792"/>
                  </a:lnTo>
                  <a:lnTo>
                    <a:pt x="386629" y="127826"/>
                  </a:lnTo>
                  <a:lnTo>
                    <a:pt x="386607" y="127895"/>
                  </a:lnTo>
                  <a:lnTo>
                    <a:pt x="386596" y="127964"/>
                  </a:lnTo>
                  <a:lnTo>
                    <a:pt x="386574" y="127996"/>
                  </a:lnTo>
                  <a:lnTo>
                    <a:pt x="386585" y="128015"/>
                  </a:lnTo>
                  <a:lnTo>
                    <a:pt x="386530" y="128083"/>
                  </a:lnTo>
                  <a:lnTo>
                    <a:pt x="386474" y="128062"/>
                  </a:lnTo>
                  <a:lnTo>
                    <a:pt x="386452" y="128040"/>
                  </a:lnTo>
                  <a:lnTo>
                    <a:pt x="386408" y="128034"/>
                  </a:lnTo>
                  <a:lnTo>
                    <a:pt x="386386" y="128079"/>
                  </a:lnTo>
                  <a:lnTo>
                    <a:pt x="386342" y="128110"/>
                  </a:lnTo>
                  <a:lnTo>
                    <a:pt x="386353" y="128143"/>
                  </a:lnTo>
                  <a:lnTo>
                    <a:pt x="386375" y="128174"/>
                  </a:lnTo>
                  <a:lnTo>
                    <a:pt x="386419" y="128288"/>
                  </a:lnTo>
                  <a:lnTo>
                    <a:pt x="386430" y="128446"/>
                  </a:lnTo>
                  <a:lnTo>
                    <a:pt x="386441" y="128533"/>
                  </a:lnTo>
                  <a:lnTo>
                    <a:pt x="386552" y="128553"/>
                  </a:lnTo>
                  <a:lnTo>
                    <a:pt x="386585" y="128540"/>
                  </a:lnTo>
                  <a:lnTo>
                    <a:pt x="386695" y="128577"/>
                  </a:lnTo>
                  <a:lnTo>
                    <a:pt x="386772" y="128632"/>
                  </a:lnTo>
                  <a:lnTo>
                    <a:pt x="386861" y="128675"/>
                  </a:lnTo>
                  <a:lnTo>
                    <a:pt x="386916" y="128714"/>
                  </a:lnTo>
                  <a:lnTo>
                    <a:pt x="386938" y="128772"/>
                  </a:lnTo>
                  <a:lnTo>
                    <a:pt x="386916" y="128798"/>
                  </a:lnTo>
                  <a:lnTo>
                    <a:pt x="386894" y="128811"/>
                  </a:lnTo>
                  <a:lnTo>
                    <a:pt x="386806" y="128803"/>
                  </a:lnTo>
                  <a:lnTo>
                    <a:pt x="386684" y="128804"/>
                  </a:lnTo>
                  <a:lnTo>
                    <a:pt x="386552" y="128813"/>
                  </a:lnTo>
                  <a:lnTo>
                    <a:pt x="386463" y="128856"/>
                  </a:lnTo>
                  <a:lnTo>
                    <a:pt x="386452" y="128895"/>
                  </a:lnTo>
                  <a:lnTo>
                    <a:pt x="386441" y="129022"/>
                  </a:lnTo>
                  <a:lnTo>
                    <a:pt x="386463" y="129052"/>
                  </a:lnTo>
                  <a:lnTo>
                    <a:pt x="386485" y="129103"/>
                  </a:lnTo>
                  <a:lnTo>
                    <a:pt x="386530" y="129129"/>
                  </a:lnTo>
                  <a:lnTo>
                    <a:pt x="386651" y="129146"/>
                  </a:lnTo>
                  <a:lnTo>
                    <a:pt x="386761" y="129153"/>
                  </a:lnTo>
                  <a:lnTo>
                    <a:pt x="386883" y="129200"/>
                  </a:lnTo>
                  <a:lnTo>
                    <a:pt x="386960" y="129208"/>
                  </a:lnTo>
                  <a:lnTo>
                    <a:pt x="386993" y="129187"/>
                  </a:lnTo>
                  <a:lnTo>
                    <a:pt x="387059" y="129187"/>
                  </a:lnTo>
                  <a:lnTo>
                    <a:pt x="387147" y="129250"/>
                  </a:lnTo>
                  <a:lnTo>
                    <a:pt x="387159" y="129271"/>
                  </a:lnTo>
                  <a:lnTo>
                    <a:pt x="387192" y="129382"/>
                  </a:lnTo>
                  <a:lnTo>
                    <a:pt x="387203" y="129446"/>
                  </a:lnTo>
                  <a:lnTo>
                    <a:pt x="387236" y="129492"/>
                  </a:lnTo>
                  <a:lnTo>
                    <a:pt x="387280" y="129705"/>
                  </a:lnTo>
                  <a:lnTo>
                    <a:pt x="387247" y="129775"/>
                  </a:lnTo>
                  <a:lnTo>
                    <a:pt x="387225" y="129788"/>
                  </a:lnTo>
                  <a:lnTo>
                    <a:pt x="387181" y="129890"/>
                  </a:lnTo>
                  <a:lnTo>
                    <a:pt x="387169" y="129992"/>
                  </a:lnTo>
                  <a:lnTo>
                    <a:pt x="387192" y="130091"/>
                  </a:lnTo>
                  <a:lnTo>
                    <a:pt x="387214" y="130129"/>
                  </a:lnTo>
                  <a:lnTo>
                    <a:pt x="387214" y="130180"/>
                  </a:lnTo>
                  <a:lnTo>
                    <a:pt x="387225" y="130193"/>
                  </a:lnTo>
                  <a:lnTo>
                    <a:pt x="387214" y="130295"/>
                  </a:lnTo>
                  <a:lnTo>
                    <a:pt x="387214" y="130394"/>
                  </a:lnTo>
                  <a:lnTo>
                    <a:pt x="387225" y="130527"/>
                  </a:lnTo>
                  <a:lnTo>
                    <a:pt x="387247" y="130547"/>
                  </a:lnTo>
                  <a:lnTo>
                    <a:pt x="387269" y="130577"/>
                  </a:lnTo>
                  <a:lnTo>
                    <a:pt x="387280" y="130623"/>
                  </a:lnTo>
                  <a:lnTo>
                    <a:pt x="387280" y="130723"/>
                  </a:lnTo>
                  <a:lnTo>
                    <a:pt x="387258" y="131047"/>
                  </a:lnTo>
                  <a:lnTo>
                    <a:pt x="387214" y="131110"/>
                  </a:lnTo>
                  <a:lnTo>
                    <a:pt x="387147" y="131103"/>
                  </a:lnTo>
                  <a:lnTo>
                    <a:pt x="387037" y="131155"/>
                  </a:lnTo>
                  <a:lnTo>
                    <a:pt x="386938" y="131186"/>
                  </a:lnTo>
                  <a:lnTo>
                    <a:pt x="386894" y="131211"/>
                  </a:lnTo>
                  <a:lnTo>
                    <a:pt x="386839" y="131332"/>
                  </a:lnTo>
                  <a:lnTo>
                    <a:pt x="386816" y="131459"/>
                  </a:lnTo>
                  <a:lnTo>
                    <a:pt x="386806" y="131574"/>
                  </a:lnTo>
                  <a:lnTo>
                    <a:pt x="386783" y="131587"/>
                  </a:lnTo>
                  <a:lnTo>
                    <a:pt x="386662" y="131661"/>
                  </a:lnTo>
                  <a:lnTo>
                    <a:pt x="386640" y="131682"/>
                  </a:lnTo>
                  <a:lnTo>
                    <a:pt x="386651" y="131771"/>
                  </a:lnTo>
                  <a:lnTo>
                    <a:pt x="386684" y="131792"/>
                  </a:lnTo>
                  <a:lnTo>
                    <a:pt x="386783" y="131878"/>
                  </a:lnTo>
                  <a:lnTo>
                    <a:pt x="386816" y="131941"/>
                  </a:lnTo>
                  <a:lnTo>
                    <a:pt x="386806" y="132011"/>
                  </a:lnTo>
                  <a:lnTo>
                    <a:pt x="386761" y="132036"/>
                  </a:lnTo>
                  <a:lnTo>
                    <a:pt x="386684" y="132156"/>
                  </a:lnTo>
                  <a:lnTo>
                    <a:pt x="386640" y="132284"/>
                  </a:lnTo>
                  <a:lnTo>
                    <a:pt x="386596" y="132391"/>
                  </a:lnTo>
                  <a:lnTo>
                    <a:pt x="386541" y="132435"/>
                  </a:lnTo>
                  <a:lnTo>
                    <a:pt x="386485" y="132468"/>
                  </a:lnTo>
                  <a:lnTo>
                    <a:pt x="386386" y="132512"/>
                  </a:lnTo>
                  <a:lnTo>
                    <a:pt x="386342" y="132576"/>
                  </a:lnTo>
                  <a:lnTo>
                    <a:pt x="386364" y="132627"/>
                  </a:lnTo>
                  <a:lnTo>
                    <a:pt x="386430" y="132738"/>
                  </a:lnTo>
                  <a:lnTo>
                    <a:pt x="386452" y="132771"/>
                  </a:lnTo>
                  <a:lnTo>
                    <a:pt x="386441" y="132862"/>
                  </a:lnTo>
                  <a:lnTo>
                    <a:pt x="386397" y="132948"/>
                  </a:lnTo>
                  <a:lnTo>
                    <a:pt x="386386" y="132969"/>
                  </a:lnTo>
                  <a:lnTo>
                    <a:pt x="386353" y="132992"/>
                  </a:lnTo>
                  <a:lnTo>
                    <a:pt x="386342" y="133004"/>
                  </a:lnTo>
                  <a:lnTo>
                    <a:pt x="386320" y="133025"/>
                  </a:lnTo>
                  <a:lnTo>
                    <a:pt x="386298" y="133050"/>
                  </a:lnTo>
                  <a:lnTo>
                    <a:pt x="386232" y="133094"/>
                  </a:lnTo>
                  <a:lnTo>
                    <a:pt x="386232" y="133171"/>
                  </a:lnTo>
                  <a:lnTo>
                    <a:pt x="386232" y="133297"/>
                  </a:lnTo>
                  <a:lnTo>
                    <a:pt x="386188" y="133411"/>
                  </a:lnTo>
                  <a:lnTo>
                    <a:pt x="386165" y="133475"/>
                  </a:lnTo>
                  <a:lnTo>
                    <a:pt x="386143" y="133526"/>
                  </a:lnTo>
                  <a:lnTo>
                    <a:pt x="386132" y="133637"/>
                  </a:lnTo>
                  <a:lnTo>
                    <a:pt x="386132" y="133752"/>
                  </a:lnTo>
                  <a:lnTo>
                    <a:pt x="386121" y="133833"/>
                  </a:lnTo>
                  <a:lnTo>
                    <a:pt x="386088" y="133867"/>
                  </a:lnTo>
                  <a:lnTo>
                    <a:pt x="386022" y="133980"/>
                  </a:lnTo>
                  <a:lnTo>
                    <a:pt x="385912" y="134121"/>
                  </a:lnTo>
                  <a:lnTo>
                    <a:pt x="385812" y="134210"/>
                  </a:lnTo>
                  <a:lnTo>
                    <a:pt x="385691" y="134356"/>
                  </a:lnTo>
                  <a:lnTo>
                    <a:pt x="385548" y="134495"/>
                  </a:lnTo>
                  <a:lnTo>
                    <a:pt x="385415" y="134637"/>
                  </a:lnTo>
                  <a:lnTo>
                    <a:pt x="385316" y="134756"/>
                  </a:lnTo>
                  <a:lnTo>
                    <a:pt x="385195" y="134859"/>
                  </a:lnTo>
                  <a:lnTo>
                    <a:pt x="385073" y="134967"/>
                  </a:lnTo>
                  <a:lnTo>
                    <a:pt x="384930" y="135108"/>
                  </a:lnTo>
                  <a:lnTo>
                    <a:pt x="384819" y="135240"/>
                  </a:lnTo>
                  <a:lnTo>
                    <a:pt x="384709" y="135348"/>
                  </a:lnTo>
                  <a:lnTo>
                    <a:pt x="384566" y="135469"/>
                  </a:lnTo>
                  <a:lnTo>
                    <a:pt x="384422" y="135611"/>
                  </a:lnTo>
                  <a:lnTo>
                    <a:pt x="384334" y="135710"/>
                  </a:lnTo>
                  <a:lnTo>
                    <a:pt x="384290" y="135761"/>
                  </a:lnTo>
                  <a:lnTo>
                    <a:pt x="384290" y="135787"/>
                  </a:lnTo>
                  <a:lnTo>
                    <a:pt x="384257" y="135812"/>
                  </a:lnTo>
                  <a:lnTo>
                    <a:pt x="384246" y="135838"/>
                  </a:lnTo>
                  <a:lnTo>
                    <a:pt x="384113" y="135940"/>
                  </a:lnTo>
                  <a:lnTo>
                    <a:pt x="383959" y="136075"/>
                  </a:lnTo>
                  <a:lnTo>
                    <a:pt x="383871" y="136207"/>
                  </a:lnTo>
                  <a:lnTo>
                    <a:pt x="383749" y="136312"/>
                  </a:lnTo>
                  <a:lnTo>
                    <a:pt x="383595" y="136456"/>
                  </a:lnTo>
                  <a:lnTo>
                    <a:pt x="383474" y="136597"/>
                  </a:lnTo>
                  <a:lnTo>
                    <a:pt x="383286" y="136779"/>
                  </a:lnTo>
                  <a:lnTo>
                    <a:pt x="383187" y="136874"/>
                  </a:lnTo>
                  <a:lnTo>
                    <a:pt x="383076" y="136963"/>
                  </a:lnTo>
                  <a:lnTo>
                    <a:pt x="382955" y="137046"/>
                  </a:lnTo>
                  <a:lnTo>
                    <a:pt x="382845" y="137123"/>
                  </a:lnTo>
                  <a:lnTo>
                    <a:pt x="382712" y="137206"/>
                  </a:lnTo>
                  <a:lnTo>
                    <a:pt x="382657" y="137239"/>
                  </a:lnTo>
                  <a:lnTo>
                    <a:pt x="382613" y="137260"/>
                  </a:lnTo>
                  <a:lnTo>
                    <a:pt x="382547" y="137313"/>
                  </a:lnTo>
                  <a:lnTo>
                    <a:pt x="382525" y="137339"/>
                  </a:lnTo>
                  <a:lnTo>
                    <a:pt x="382492" y="137352"/>
                  </a:lnTo>
                  <a:lnTo>
                    <a:pt x="382458" y="137378"/>
                  </a:lnTo>
                  <a:lnTo>
                    <a:pt x="382447" y="137398"/>
                  </a:lnTo>
                  <a:lnTo>
                    <a:pt x="382414" y="137417"/>
                  </a:lnTo>
                  <a:lnTo>
                    <a:pt x="382381" y="137424"/>
                  </a:lnTo>
                  <a:lnTo>
                    <a:pt x="382326" y="137506"/>
                  </a:lnTo>
                  <a:lnTo>
                    <a:pt x="382293" y="137511"/>
                  </a:lnTo>
                  <a:lnTo>
                    <a:pt x="382260" y="137537"/>
                  </a:lnTo>
                  <a:lnTo>
                    <a:pt x="382260" y="137558"/>
                  </a:lnTo>
                  <a:lnTo>
                    <a:pt x="382227" y="137583"/>
                  </a:lnTo>
                  <a:lnTo>
                    <a:pt x="382138" y="137653"/>
                  </a:lnTo>
                  <a:lnTo>
                    <a:pt x="382050" y="137717"/>
                  </a:lnTo>
                  <a:lnTo>
                    <a:pt x="381940" y="137780"/>
                  </a:lnTo>
                  <a:lnTo>
                    <a:pt x="381830" y="137863"/>
                  </a:lnTo>
                  <a:lnTo>
                    <a:pt x="381752" y="137940"/>
                  </a:lnTo>
                  <a:lnTo>
                    <a:pt x="381686" y="138022"/>
                  </a:lnTo>
                  <a:lnTo>
                    <a:pt x="381587" y="138099"/>
                  </a:lnTo>
                  <a:lnTo>
                    <a:pt x="381499" y="138159"/>
                  </a:lnTo>
                  <a:lnTo>
                    <a:pt x="381421" y="138199"/>
                  </a:lnTo>
                  <a:lnTo>
                    <a:pt x="381388" y="138207"/>
                  </a:lnTo>
                  <a:lnTo>
                    <a:pt x="381355" y="138238"/>
                  </a:lnTo>
                  <a:lnTo>
                    <a:pt x="381333" y="138246"/>
                  </a:lnTo>
                  <a:lnTo>
                    <a:pt x="381322" y="138259"/>
                  </a:lnTo>
                  <a:lnTo>
                    <a:pt x="381300" y="138271"/>
                  </a:lnTo>
                  <a:lnTo>
                    <a:pt x="381267" y="138275"/>
                  </a:lnTo>
                  <a:lnTo>
                    <a:pt x="381256" y="138302"/>
                  </a:lnTo>
                  <a:lnTo>
                    <a:pt x="381212" y="138327"/>
                  </a:lnTo>
                  <a:lnTo>
                    <a:pt x="381179" y="138354"/>
                  </a:lnTo>
                  <a:lnTo>
                    <a:pt x="381134" y="138435"/>
                  </a:lnTo>
                  <a:lnTo>
                    <a:pt x="381090" y="138526"/>
                  </a:lnTo>
                  <a:lnTo>
                    <a:pt x="381079" y="138569"/>
                  </a:lnTo>
                  <a:lnTo>
                    <a:pt x="381057" y="138581"/>
                  </a:lnTo>
                  <a:lnTo>
                    <a:pt x="381035" y="138620"/>
                  </a:lnTo>
                  <a:lnTo>
                    <a:pt x="380969" y="138689"/>
                  </a:lnTo>
                  <a:lnTo>
                    <a:pt x="380914" y="138728"/>
                  </a:lnTo>
                  <a:lnTo>
                    <a:pt x="380881" y="138748"/>
                  </a:lnTo>
                  <a:lnTo>
                    <a:pt x="380848" y="138763"/>
                  </a:lnTo>
                  <a:lnTo>
                    <a:pt x="380826" y="138778"/>
                  </a:lnTo>
                  <a:lnTo>
                    <a:pt x="380737" y="138805"/>
                  </a:lnTo>
                  <a:lnTo>
                    <a:pt x="380704" y="138810"/>
                  </a:lnTo>
                  <a:lnTo>
                    <a:pt x="380583" y="138874"/>
                  </a:lnTo>
                  <a:lnTo>
                    <a:pt x="380461" y="138951"/>
                  </a:lnTo>
                  <a:lnTo>
                    <a:pt x="380362" y="139016"/>
                  </a:lnTo>
                  <a:lnTo>
                    <a:pt x="380329" y="139029"/>
                  </a:lnTo>
                  <a:lnTo>
                    <a:pt x="380296" y="139067"/>
                  </a:lnTo>
                  <a:lnTo>
                    <a:pt x="380263" y="139073"/>
                  </a:lnTo>
                  <a:lnTo>
                    <a:pt x="380252" y="139111"/>
                  </a:lnTo>
                  <a:lnTo>
                    <a:pt x="380219" y="139155"/>
                  </a:lnTo>
                  <a:lnTo>
                    <a:pt x="380208" y="139175"/>
                  </a:lnTo>
                  <a:lnTo>
                    <a:pt x="380186" y="139201"/>
                  </a:lnTo>
                  <a:lnTo>
                    <a:pt x="380130" y="139252"/>
                  </a:lnTo>
                  <a:lnTo>
                    <a:pt x="380020" y="139301"/>
                  </a:lnTo>
                  <a:lnTo>
                    <a:pt x="379899" y="139347"/>
                  </a:lnTo>
                  <a:lnTo>
                    <a:pt x="379788" y="139417"/>
                  </a:lnTo>
                  <a:lnTo>
                    <a:pt x="379667" y="139499"/>
                  </a:lnTo>
                  <a:lnTo>
                    <a:pt x="379579" y="139538"/>
                  </a:lnTo>
                  <a:lnTo>
                    <a:pt x="379557" y="139563"/>
                  </a:lnTo>
                  <a:lnTo>
                    <a:pt x="379435" y="139590"/>
                  </a:lnTo>
                  <a:lnTo>
                    <a:pt x="379424" y="139611"/>
                  </a:lnTo>
                  <a:lnTo>
                    <a:pt x="379303" y="139706"/>
                  </a:lnTo>
                  <a:lnTo>
                    <a:pt x="379193" y="139793"/>
                  </a:lnTo>
                  <a:lnTo>
                    <a:pt x="379082" y="139890"/>
                  </a:lnTo>
                  <a:lnTo>
                    <a:pt x="378961" y="139959"/>
                  </a:lnTo>
                  <a:lnTo>
                    <a:pt x="378851" y="140042"/>
                  </a:lnTo>
                  <a:lnTo>
                    <a:pt x="378729" y="140119"/>
                  </a:lnTo>
                  <a:lnTo>
                    <a:pt x="378619" y="140202"/>
                  </a:lnTo>
                  <a:lnTo>
                    <a:pt x="378476" y="140284"/>
                  </a:lnTo>
                  <a:lnTo>
                    <a:pt x="378343" y="140386"/>
                  </a:lnTo>
                  <a:lnTo>
                    <a:pt x="378200" y="140468"/>
                  </a:lnTo>
                  <a:lnTo>
                    <a:pt x="378056" y="140559"/>
                  </a:lnTo>
                  <a:lnTo>
                    <a:pt x="377913" y="140649"/>
                  </a:lnTo>
                  <a:lnTo>
                    <a:pt x="377814" y="140731"/>
                  </a:lnTo>
                  <a:lnTo>
                    <a:pt x="377692" y="140800"/>
                  </a:lnTo>
                  <a:lnTo>
                    <a:pt x="377582" y="140860"/>
                  </a:lnTo>
                  <a:lnTo>
                    <a:pt x="377461" y="140898"/>
                  </a:lnTo>
                  <a:lnTo>
                    <a:pt x="377339" y="140938"/>
                  </a:lnTo>
                  <a:lnTo>
                    <a:pt x="377229" y="141008"/>
                  </a:lnTo>
                  <a:lnTo>
                    <a:pt x="377118" y="141064"/>
                  </a:lnTo>
                  <a:lnTo>
                    <a:pt x="376986" y="141116"/>
                  </a:lnTo>
                  <a:lnTo>
                    <a:pt x="376854" y="141173"/>
                  </a:lnTo>
                  <a:lnTo>
                    <a:pt x="376732" y="141233"/>
                  </a:lnTo>
                  <a:lnTo>
                    <a:pt x="376600" y="141302"/>
                  </a:lnTo>
                  <a:lnTo>
                    <a:pt x="376467" y="141358"/>
                  </a:lnTo>
                  <a:lnTo>
                    <a:pt x="376346" y="141422"/>
                  </a:lnTo>
                  <a:lnTo>
                    <a:pt x="376192" y="141480"/>
                  </a:lnTo>
                  <a:lnTo>
                    <a:pt x="376070" y="141564"/>
                  </a:lnTo>
                  <a:lnTo>
                    <a:pt x="375938" y="141647"/>
                  </a:lnTo>
                  <a:lnTo>
                    <a:pt x="375817" y="141699"/>
                  </a:lnTo>
                  <a:lnTo>
                    <a:pt x="375684" y="141743"/>
                  </a:lnTo>
                  <a:lnTo>
                    <a:pt x="375574" y="141757"/>
                  </a:lnTo>
                  <a:lnTo>
                    <a:pt x="375497" y="141739"/>
                  </a:lnTo>
                  <a:lnTo>
                    <a:pt x="375441" y="141744"/>
                  </a:lnTo>
                  <a:lnTo>
                    <a:pt x="375309" y="141771"/>
                  </a:lnTo>
                  <a:lnTo>
                    <a:pt x="375188" y="141815"/>
                  </a:lnTo>
                  <a:lnTo>
                    <a:pt x="375055" y="141880"/>
                  </a:lnTo>
                  <a:lnTo>
                    <a:pt x="374934" y="141938"/>
                  </a:lnTo>
                  <a:lnTo>
                    <a:pt x="374890" y="141956"/>
                  </a:lnTo>
                  <a:lnTo>
                    <a:pt x="374879" y="141975"/>
                  </a:lnTo>
                  <a:lnTo>
                    <a:pt x="374790" y="142064"/>
                  </a:lnTo>
                  <a:lnTo>
                    <a:pt x="374713" y="142180"/>
                  </a:lnTo>
                  <a:lnTo>
                    <a:pt x="374658" y="142292"/>
                  </a:lnTo>
                  <a:lnTo>
                    <a:pt x="374603" y="142407"/>
                  </a:lnTo>
                  <a:lnTo>
                    <a:pt x="374559" y="142521"/>
                  </a:lnTo>
                  <a:lnTo>
                    <a:pt x="374504" y="142634"/>
                  </a:lnTo>
                  <a:lnTo>
                    <a:pt x="374470" y="142710"/>
                  </a:lnTo>
                  <a:lnTo>
                    <a:pt x="374470" y="142750"/>
                  </a:lnTo>
                  <a:lnTo>
                    <a:pt x="374470" y="142864"/>
                  </a:lnTo>
                  <a:lnTo>
                    <a:pt x="374492" y="142976"/>
                  </a:lnTo>
                  <a:lnTo>
                    <a:pt x="374470" y="143090"/>
                  </a:lnTo>
                  <a:lnTo>
                    <a:pt x="374448" y="143205"/>
                  </a:lnTo>
                  <a:lnTo>
                    <a:pt x="374404" y="143319"/>
                  </a:lnTo>
                  <a:lnTo>
                    <a:pt x="374360" y="143432"/>
                  </a:lnTo>
                  <a:lnTo>
                    <a:pt x="374338" y="143523"/>
                  </a:lnTo>
                  <a:lnTo>
                    <a:pt x="374327" y="143548"/>
                  </a:lnTo>
                  <a:lnTo>
                    <a:pt x="374316" y="143674"/>
                  </a:lnTo>
                  <a:lnTo>
                    <a:pt x="374338" y="143800"/>
                  </a:lnTo>
                  <a:lnTo>
                    <a:pt x="374404" y="143927"/>
                  </a:lnTo>
                  <a:lnTo>
                    <a:pt x="374470" y="144052"/>
                  </a:lnTo>
                  <a:lnTo>
                    <a:pt x="374504" y="144179"/>
                  </a:lnTo>
                  <a:lnTo>
                    <a:pt x="374559" y="144303"/>
                  </a:lnTo>
                  <a:lnTo>
                    <a:pt x="374592" y="144430"/>
                  </a:lnTo>
                  <a:lnTo>
                    <a:pt x="374603" y="144545"/>
                  </a:lnTo>
                  <a:lnTo>
                    <a:pt x="374603" y="144670"/>
                  </a:lnTo>
                  <a:lnTo>
                    <a:pt x="374603" y="144785"/>
                  </a:lnTo>
                  <a:lnTo>
                    <a:pt x="374614" y="144900"/>
                  </a:lnTo>
                  <a:lnTo>
                    <a:pt x="374592" y="144999"/>
                  </a:lnTo>
                  <a:lnTo>
                    <a:pt x="374570" y="145032"/>
                  </a:lnTo>
                  <a:lnTo>
                    <a:pt x="374482" y="145152"/>
                  </a:lnTo>
                  <a:lnTo>
                    <a:pt x="374338" y="145291"/>
                  </a:lnTo>
                  <a:lnTo>
                    <a:pt x="374228" y="145409"/>
                  </a:lnTo>
                  <a:lnTo>
                    <a:pt x="374206" y="145432"/>
                  </a:lnTo>
                  <a:lnTo>
                    <a:pt x="374129" y="145535"/>
                  </a:lnTo>
                  <a:lnTo>
                    <a:pt x="373996" y="145673"/>
                  </a:lnTo>
                  <a:lnTo>
                    <a:pt x="373963" y="145719"/>
                  </a:lnTo>
                  <a:lnTo>
                    <a:pt x="373930" y="145744"/>
                  </a:lnTo>
                  <a:lnTo>
                    <a:pt x="373908" y="145796"/>
                  </a:lnTo>
                  <a:lnTo>
                    <a:pt x="373886" y="145819"/>
                  </a:lnTo>
                  <a:lnTo>
                    <a:pt x="373842" y="145845"/>
                  </a:lnTo>
                  <a:lnTo>
                    <a:pt x="373831" y="145891"/>
                  </a:lnTo>
                  <a:lnTo>
                    <a:pt x="373820" y="145903"/>
                  </a:lnTo>
                  <a:lnTo>
                    <a:pt x="373798" y="145947"/>
                  </a:lnTo>
                  <a:lnTo>
                    <a:pt x="373775" y="145953"/>
                  </a:lnTo>
                  <a:lnTo>
                    <a:pt x="373764" y="145990"/>
                  </a:lnTo>
                  <a:lnTo>
                    <a:pt x="373731" y="146011"/>
                  </a:lnTo>
                  <a:lnTo>
                    <a:pt x="373731" y="146033"/>
                  </a:lnTo>
                  <a:lnTo>
                    <a:pt x="373599" y="146228"/>
                  </a:lnTo>
                  <a:lnTo>
                    <a:pt x="373444" y="146385"/>
                  </a:lnTo>
                  <a:lnTo>
                    <a:pt x="373345" y="146475"/>
                  </a:lnTo>
                  <a:lnTo>
                    <a:pt x="373224" y="146551"/>
                  </a:lnTo>
                  <a:lnTo>
                    <a:pt x="373091" y="146657"/>
                  </a:lnTo>
                  <a:lnTo>
                    <a:pt x="373036" y="146692"/>
                  </a:lnTo>
                  <a:lnTo>
                    <a:pt x="372904" y="146806"/>
                  </a:lnTo>
                  <a:lnTo>
                    <a:pt x="372816" y="146837"/>
                  </a:lnTo>
                  <a:lnTo>
                    <a:pt x="372793" y="146858"/>
                  </a:lnTo>
                  <a:lnTo>
                    <a:pt x="372760" y="146858"/>
                  </a:lnTo>
                  <a:lnTo>
                    <a:pt x="372738" y="146883"/>
                  </a:lnTo>
                  <a:lnTo>
                    <a:pt x="372705" y="146889"/>
                  </a:lnTo>
                  <a:lnTo>
                    <a:pt x="372683" y="146927"/>
                  </a:lnTo>
                  <a:lnTo>
                    <a:pt x="372661" y="146933"/>
                  </a:lnTo>
                  <a:lnTo>
                    <a:pt x="372595" y="147048"/>
                  </a:lnTo>
                  <a:lnTo>
                    <a:pt x="372540" y="147171"/>
                  </a:lnTo>
                  <a:lnTo>
                    <a:pt x="372485" y="147206"/>
                  </a:lnTo>
                  <a:lnTo>
                    <a:pt x="372473" y="147226"/>
                  </a:lnTo>
                  <a:lnTo>
                    <a:pt x="372451" y="147239"/>
                  </a:lnTo>
                  <a:lnTo>
                    <a:pt x="372418" y="147257"/>
                  </a:lnTo>
                  <a:lnTo>
                    <a:pt x="372286" y="147301"/>
                  </a:lnTo>
                  <a:lnTo>
                    <a:pt x="372198" y="147322"/>
                  </a:lnTo>
                  <a:lnTo>
                    <a:pt x="372154" y="147345"/>
                  </a:lnTo>
                  <a:lnTo>
                    <a:pt x="371977" y="147436"/>
                  </a:lnTo>
                  <a:lnTo>
                    <a:pt x="371249" y="147904"/>
                  </a:lnTo>
                  <a:lnTo>
                    <a:pt x="371116" y="147979"/>
                  </a:lnTo>
                  <a:lnTo>
                    <a:pt x="371017" y="148045"/>
                  </a:lnTo>
                  <a:lnTo>
                    <a:pt x="370918" y="148113"/>
                  </a:lnTo>
                  <a:lnTo>
                    <a:pt x="370852" y="148212"/>
                  </a:lnTo>
                  <a:lnTo>
                    <a:pt x="370785" y="148330"/>
                  </a:lnTo>
                  <a:lnTo>
                    <a:pt x="370532" y="148418"/>
                  </a:lnTo>
                  <a:lnTo>
                    <a:pt x="370432" y="148445"/>
                  </a:lnTo>
                  <a:lnTo>
                    <a:pt x="370311" y="148496"/>
                  </a:lnTo>
                  <a:lnTo>
                    <a:pt x="370256" y="148529"/>
                  </a:lnTo>
                  <a:lnTo>
                    <a:pt x="370223" y="148538"/>
                  </a:lnTo>
                  <a:lnTo>
                    <a:pt x="370201" y="148568"/>
                  </a:lnTo>
                  <a:lnTo>
                    <a:pt x="370157" y="148591"/>
                  </a:lnTo>
                  <a:lnTo>
                    <a:pt x="370068" y="148714"/>
                  </a:lnTo>
                  <a:lnTo>
                    <a:pt x="370035" y="148742"/>
                  </a:lnTo>
                  <a:lnTo>
                    <a:pt x="370013" y="148771"/>
                  </a:lnTo>
                  <a:lnTo>
                    <a:pt x="370002" y="148783"/>
                  </a:lnTo>
                  <a:lnTo>
                    <a:pt x="369958" y="148822"/>
                  </a:lnTo>
                  <a:lnTo>
                    <a:pt x="369925" y="148835"/>
                  </a:lnTo>
                  <a:lnTo>
                    <a:pt x="369892" y="148878"/>
                  </a:lnTo>
                  <a:lnTo>
                    <a:pt x="369826" y="148887"/>
                  </a:lnTo>
                  <a:lnTo>
                    <a:pt x="369737" y="148948"/>
                  </a:lnTo>
                  <a:lnTo>
                    <a:pt x="369649" y="149059"/>
                  </a:lnTo>
                  <a:lnTo>
                    <a:pt x="369616" y="149088"/>
                  </a:lnTo>
                  <a:lnTo>
                    <a:pt x="369583" y="149127"/>
                  </a:lnTo>
                  <a:lnTo>
                    <a:pt x="369550" y="149134"/>
                  </a:lnTo>
                  <a:lnTo>
                    <a:pt x="369428" y="149179"/>
                  </a:lnTo>
                  <a:lnTo>
                    <a:pt x="369307" y="149198"/>
                  </a:lnTo>
                  <a:lnTo>
                    <a:pt x="369197" y="149280"/>
                  </a:lnTo>
                  <a:lnTo>
                    <a:pt x="369097" y="149383"/>
                  </a:lnTo>
                  <a:lnTo>
                    <a:pt x="369031" y="149435"/>
                  </a:lnTo>
                  <a:lnTo>
                    <a:pt x="368987" y="149465"/>
                  </a:lnTo>
                  <a:lnTo>
                    <a:pt x="368877" y="149504"/>
                  </a:lnTo>
                  <a:lnTo>
                    <a:pt x="368788" y="149537"/>
                  </a:lnTo>
                  <a:lnTo>
                    <a:pt x="368777" y="149555"/>
                  </a:lnTo>
                  <a:lnTo>
                    <a:pt x="368722" y="149581"/>
                  </a:lnTo>
                  <a:lnTo>
                    <a:pt x="368689" y="149586"/>
                  </a:lnTo>
                  <a:lnTo>
                    <a:pt x="368612" y="149663"/>
                  </a:lnTo>
                  <a:lnTo>
                    <a:pt x="368502" y="149710"/>
                  </a:lnTo>
                  <a:lnTo>
                    <a:pt x="368380" y="149741"/>
                  </a:lnTo>
                  <a:lnTo>
                    <a:pt x="368336" y="149749"/>
                  </a:lnTo>
                  <a:lnTo>
                    <a:pt x="368325" y="149772"/>
                  </a:lnTo>
                  <a:lnTo>
                    <a:pt x="368281" y="149805"/>
                  </a:lnTo>
                  <a:lnTo>
                    <a:pt x="368138" y="149938"/>
                  </a:lnTo>
                  <a:lnTo>
                    <a:pt x="368049" y="150059"/>
                  </a:lnTo>
                  <a:lnTo>
                    <a:pt x="367939" y="150149"/>
                  </a:lnTo>
                  <a:lnTo>
                    <a:pt x="367840" y="150238"/>
                  </a:lnTo>
                  <a:lnTo>
                    <a:pt x="367718" y="150296"/>
                  </a:lnTo>
                  <a:lnTo>
                    <a:pt x="367597" y="150365"/>
                  </a:lnTo>
                  <a:lnTo>
                    <a:pt x="367487" y="150442"/>
                  </a:lnTo>
                  <a:lnTo>
                    <a:pt x="367376" y="150512"/>
                  </a:lnTo>
                  <a:lnTo>
                    <a:pt x="367255" y="150593"/>
                  </a:lnTo>
                  <a:lnTo>
                    <a:pt x="367134" y="150678"/>
                  </a:lnTo>
                  <a:lnTo>
                    <a:pt x="367023" y="150774"/>
                  </a:lnTo>
                  <a:lnTo>
                    <a:pt x="366902" y="150864"/>
                  </a:lnTo>
                  <a:lnTo>
                    <a:pt x="366781" y="150959"/>
                  </a:lnTo>
                  <a:lnTo>
                    <a:pt x="366670" y="151049"/>
                  </a:lnTo>
                  <a:lnTo>
                    <a:pt x="366571" y="151149"/>
                  </a:lnTo>
                  <a:lnTo>
                    <a:pt x="366450" y="151246"/>
                  </a:lnTo>
                  <a:lnTo>
                    <a:pt x="366361" y="151323"/>
                  </a:lnTo>
                  <a:lnTo>
                    <a:pt x="366350" y="151341"/>
                  </a:lnTo>
                  <a:lnTo>
                    <a:pt x="366229" y="151406"/>
                  </a:lnTo>
                  <a:lnTo>
                    <a:pt x="366119" y="151481"/>
                  </a:lnTo>
                  <a:lnTo>
                    <a:pt x="365997" y="151532"/>
                  </a:lnTo>
                  <a:lnTo>
                    <a:pt x="365887" y="151579"/>
                  </a:lnTo>
                  <a:lnTo>
                    <a:pt x="365810" y="151589"/>
                  </a:lnTo>
                  <a:lnTo>
                    <a:pt x="365810" y="151610"/>
                  </a:lnTo>
                  <a:lnTo>
                    <a:pt x="365765" y="151622"/>
                  </a:lnTo>
                  <a:lnTo>
                    <a:pt x="365666" y="151687"/>
                  </a:lnTo>
                  <a:lnTo>
                    <a:pt x="365567" y="151782"/>
                  </a:lnTo>
                  <a:lnTo>
                    <a:pt x="365468" y="151871"/>
                  </a:lnTo>
                  <a:lnTo>
                    <a:pt x="365335" y="151985"/>
                  </a:lnTo>
                  <a:lnTo>
                    <a:pt x="365247" y="152074"/>
                  </a:lnTo>
                  <a:lnTo>
                    <a:pt x="365148" y="152182"/>
                  </a:lnTo>
                  <a:lnTo>
                    <a:pt x="365037" y="152276"/>
                  </a:lnTo>
                  <a:lnTo>
                    <a:pt x="364916" y="152354"/>
                  </a:lnTo>
                  <a:lnTo>
                    <a:pt x="364806" y="152424"/>
                  </a:lnTo>
                  <a:lnTo>
                    <a:pt x="364684" y="152483"/>
                  </a:lnTo>
                  <a:lnTo>
                    <a:pt x="364574" y="152553"/>
                  </a:lnTo>
                  <a:lnTo>
                    <a:pt x="364463" y="152629"/>
                  </a:lnTo>
                  <a:lnTo>
                    <a:pt x="364353" y="152719"/>
                  </a:lnTo>
                  <a:lnTo>
                    <a:pt x="364254" y="152806"/>
                  </a:lnTo>
                  <a:lnTo>
                    <a:pt x="364133" y="152879"/>
                  </a:lnTo>
                  <a:lnTo>
                    <a:pt x="364022" y="152949"/>
                  </a:lnTo>
                  <a:lnTo>
                    <a:pt x="363901" y="153026"/>
                  </a:lnTo>
                  <a:lnTo>
                    <a:pt x="363790" y="153108"/>
                  </a:lnTo>
                  <a:lnTo>
                    <a:pt x="363669" y="153172"/>
                  </a:lnTo>
                  <a:lnTo>
                    <a:pt x="363559" y="153242"/>
                  </a:lnTo>
                  <a:lnTo>
                    <a:pt x="363449" y="153286"/>
                  </a:lnTo>
                  <a:lnTo>
                    <a:pt x="363327" y="153338"/>
                  </a:lnTo>
                  <a:lnTo>
                    <a:pt x="363206" y="153390"/>
                  </a:lnTo>
                  <a:lnTo>
                    <a:pt x="363095" y="153441"/>
                  </a:lnTo>
                  <a:lnTo>
                    <a:pt x="362985" y="153472"/>
                  </a:lnTo>
                  <a:lnTo>
                    <a:pt x="362864" y="153511"/>
                  </a:lnTo>
                  <a:lnTo>
                    <a:pt x="362753" y="153558"/>
                  </a:lnTo>
                  <a:lnTo>
                    <a:pt x="362632" y="153595"/>
                  </a:lnTo>
                  <a:lnTo>
                    <a:pt x="362511" y="153646"/>
                  </a:lnTo>
                  <a:lnTo>
                    <a:pt x="362400" y="153697"/>
                  </a:lnTo>
                  <a:lnTo>
                    <a:pt x="362290" y="153774"/>
                  </a:lnTo>
                  <a:lnTo>
                    <a:pt x="362169" y="153818"/>
                  </a:lnTo>
                  <a:lnTo>
                    <a:pt x="362058" y="153865"/>
                  </a:lnTo>
                  <a:lnTo>
                    <a:pt x="361937" y="153897"/>
                  </a:lnTo>
                  <a:lnTo>
                    <a:pt x="361827" y="153918"/>
                  </a:lnTo>
                  <a:lnTo>
                    <a:pt x="361705" y="153941"/>
                  </a:lnTo>
                  <a:lnTo>
                    <a:pt x="361595" y="153975"/>
                  </a:lnTo>
                  <a:lnTo>
                    <a:pt x="361562" y="153980"/>
                  </a:lnTo>
                  <a:lnTo>
                    <a:pt x="361474" y="153994"/>
                  </a:lnTo>
                  <a:lnTo>
                    <a:pt x="361363" y="154040"/>
                  </a:lnTo>
                  <a:lnTo>
                    <a:pt x="361242" y="154110"/>
                  </a:lnTo>
                  <a:lnTo>
                    <a:pt x="361176" y="154148"/>
                  </a:lnTo>
                  <a:lnTo>
                    <a:pt x="361131" y="154187"/>
                  </a:lnTo>
                  <a:lnTo>
                    <a:pt x="361010" y="154238"/>
                  </a:lnTo>
                  <a:lnTo>
                    <a:pt x="360911" y="154269"/>
                  </a:lnTo>
                  <a:lnTo>
                    <a:pt x="360856" y="154296"/>
                  </a:lnTo>
                  <a:lnTo>
                    <a:pt x="360812" y="154334"/>
                  </a:lnTo>
                  <a:lnTo>
                    <a:pt x="360768" y="154386"/>
                  </a:lnTo>
                  <a:lnTo>
                    <a:pt x="360679" y="154480"/>
                  </a:lnTo>
                  <a:lnTo>
                    <a:pt x="360624" y="154592"/>
                  </a:lnTo>
                  <a:lnTo>
                    <a:pt x="360569" y="154707"/>
                  </a:lnTo>
                  <a:lnTo>
                    <a:pt x="360514" y="154823"/>
                  </a:lnTo>
                  <a:lnTo>
                    <a:pt x="360481" y="154935"/>
                  </a:lnTo>
                  <a:lnTo>
                    <a:pt x="360425" y="155050"/>
                  </a:lnTo>
                  <a:lnTo>
                    <a:pt x="360392" y="155165"/>
                  </a:lnTo>
                  <a:lnTo>
                    <a:pt x="360370" y="155277"/>
                  </a:lnTo>
                  <a:lnTo>
                    <a:pt x="360359" y="155392"/>
                  </a:lnTo>
                  <a:lnTo>
                    <a:pt x="360359" y="155506"/>
                  </a:lnTo>
                  <a:lnTo>
                    <a:pt x="360337" y="155619"/>
                  </a:lnTo>
                  <a:lnTo>
                    <a:pt x="360326" y="155734"/>
                  </a:lnTo>
                  <a:lnTo>
                    <a:pt x="360326" y="155848"/>
                  </a:lnTo>
                  <a:lnTo>
                    <a:pt x="360326" y="155961"/>
                  </a:lnTo>
                  <a:lnTo>
                    <a:pt x="360326" y="156075"/>
                  </a:lnTo>
                  <a:lnTo>
                    <a:pt x="360315" y="156190"/>
                  </a:lnTo>
                  <a:lnTo>
                    <a:pt x="360293" y="156303"/>
                  </a:lnTo>
                  <a:lnTo>
                    <a:pt x="360260" y="156417"/>
                  </a:lnTo>
                  <a:lnTo>
                    <a:pt x="360227" y="156532"/>
                  </a:lnTo>
                  <a:lnTo>
                    <a:pt x="360161" y="156644"/>
                  </a:lnTo>
                  <a:lnTo>
                    <a:pt x="360128" y="156739"/>
                  </a:lnTo>
                  <a:lnTo>
                    <a:pt x="360116" y="156752"/>
                  </a:lnTo>
                  <a:lnTo>
                    <a:pt x="360017" y="156892"/>
                  </a:lnTo>
                  <a:lnTo>
                    <a:pt x="359940" y="156987"/>
                  </a:lnTo>
                  <a:lnTo>
                    <a:pt x="359830" y="157116"/>
                  </a:lnTo>
                  <a:lnTo>
                    <a:pt x="359730" y="157219"/>
                  </a:lnTo>
                  <a:lnTo>
                    <a:pt x="359631" y="157287"/>
                  </a:lnTo>
                  <a:lnTo>
                    <a:pt x="359499" y="157401"/>
                  </a:lnTo>
                  <a:lnTo>
                    <a:pt x="359421" y="157486"/>
                  </a:lnTo>
                  <a:lnTo>
                    <a:pt x="359333" y="157598"/>
                  </a:lnTo>
                  <a:lnTo>
                    <a:pt x="359245" y="157675"/>
                  </a:lnTo>
                  <a:lnTo>
                    <a:pt x="359135" y="157808"/>
                  </a:lnTo>
                  <a:lnTo>
                    <a:pt x="359057" y="157902"/>
                  </a:lnTo>
                  <a:lnTo>
                    <a:pt x="358991" y="158018"/>
                  </a:lnTo>
                  <a:lnTo>
                    <a:pt x="358947" y="158133"/>
                  </a:lnTo>
                  <a:lnTo>
                    <a:pt x="358870" y="158245"/>
                  </a:lnTo>
                  <a:lnTo>
                    <a:pt x="358759" y="158361"/>
                  </a:lnTo>
                  <a:lnTo>
                    <a:pt x="358748" y="158386"/>
                  </a:lnTo>
                  <a:lnTo>
                    <a:pt x="358671" y="158438"/>
                  </a:lnTo>
                  <a:lnTo>
                    <a:pt x="358616" y="158553"/>
                  </a:lnTo>
                  <a:lnTo>
                    <a:pt x="358583" y="158665"/>
                  </a:lnTo>
                  <a:lnTo>
                    <a:pt x="358517" y="158811"/>
                  </a:lnTo>
                  <a:lnTo>
                    <a:pt x="358473" y="158875"/>
                  </a:lnTo>
                  <a:lnTo>
                    <a:pt x="358462" y="158906"/>
                  </a:lnTo>
                  <a:lnTo>
                    <a:pt x="358440" y="158918"/>
                  </a:lnTo>
                  <a:lnTo>
                    <a:pt x="358406" y="159034"/>
                  </a:lnTo>
                  <a:lnTo>
                    <a:pt x="358373" y="159149"/>
                  </a:lnTo>
                  <a:lnTo>
                    <a:pt x="358329" y="159262"/>
                  </a:lnTo>
                  <a:lnTo>
                    <a:pt x="358274" y="159375"/>
                  </a:lnTo>
                  <a:lnTo>
                    <a:pt x="358186" y="159496"/>
                  </a:lnTo>
                  <a:lnTo>
                    <a:pt x="358097" y="159598"/>
                  </a:lnTo>
                  <a:lnTo>
                    <a:pt x="358064" y="159611"/>
                  </a:lnTo>
                  <a:lnTo>
                    <a:pt x="358031" y="159637"/>
                  </a:lnTo>
                  <a:lnTo>
                    <a:pt x="357998" y="159650"/>
                  </a:lnTo>
                  <a:lnTo>
                    <a:pt x="357965" y="159663"/>
                  </a:lnTo>
                  <a:lnTo>
                    <a:pt x="357932" y="159688"/>
                  </a:lnTo>
                  <a:lnTo>
                    <a:pt x="357811" y="159815"/>
                  </a:lnTo>
                  <a:lnTo>
                    <a:pt x="357744" y="159909"/>
                  </a:lnTo>
                  <a:lnTo>
                    <a:pt x="357645" y="160031"/>
                  </a:lnTo>
                  <a:lnTo>
                    <a:pt x="357579" y="160114"/>
                  </a:lnTo>
                  <a:lnTo>
                    <a:pt x="357446" y="160240"/>
                  </a:lnTo>
                  <a:lnTo>
                    <a:pt x="357369" y="160329"/>
                  </a:lnTo>
                  <a:lnTo>
                    <a:pt x="357248" y="160470"/>
                  </a:lnTo>
                  <a:lnTo>
                    <a:pt x="357149" y="160578"/>
                  </a:lnTo>
                  <a:lnTo>
                    <a:pt x="357060" y="160680"/>
                  </a:lnTo>
                  <a:lnTo>
                    <a:pt x="356939" y="160762"/>
                  </a:lnTo>
                  <a:lnTo>
                    <a:pt x="356829" y="160827"/>
                  </a:lnTo>
                  <a:lnTo>
                    <a:pt x="356707" y="160897"/>
                  </a:lnTo>
                  <a:lnTo>
                    <a:pt x="356619" y="160966"/>
                  </a:lnTo>
                  <a:lnTo>
                    <a:pt x="356498" y="161094"/>
                  </a:lnTo>
                  <a:lnTo>
                    <a:pt x="356409" y="161184"/>
                  </a:lnTo>
                  <a:lnTo>
                    <a:pt x="356288" y="161317"/>
                  </a:lnTo>
                  <a:lnTo>
                    <a:pt x="356233" y="161381"/>
                  </a:lnTo>
                  <a:lnTo>
                    <a:pt x="356200" y="161412"/>
                  </a:lnTo>
                  <a:lnTo>
                    <a:pt x="356178" y="161425"/>
                  </a:lnTo>
                  <a:lnTo>
                    <a:pt x="356123" y="161495"/>
                  </a:lnTo>
                  <a:lnTo>
                    <a:pt x="356100" y="161514"/>
                  </a:lnTo>
                  <a:lnTo>
                    <a:pt x="356067" y="161540"/>
                  </a:lnTo>
                  <a:lnTo>
                    <a:pt x="356034" y="161563"/>
                  </a:lnTo>
                  <a:lnTo>
                    <a:pt x="356012" y="161597"/>
                  </a:lnTo>
                  <a:lnTo>
                    <a:pt x="355990" y="161628"/>
                  </a:lnTo>
                  <a:lnTo>
                    <a:pt x="355979" y="161641"/>
                  </a:lnTo>
                  <a:lnTo>
                    <a:pt x="355924" y="161700"/>
                  </a:lnTo>
                  <a:lnTo>
                    <a:pt x="355902" y="161743"/>
                  </a:lnTo>
                  <a:lnTo>
                    <a:pt x="355869" y="161756"/>
                  </a:lnTo>
                  <a:lnTo>
                    <a:pt x="355847" y="161781"/>
                  </a:lnTo>
                  <a:lnTo>
                    <a:pt x="355814" y="161787"/>
                  </a:lnTo>
                  <a:lnTo>
                    <a:pt x="355780" y="161825"/>
                  </a:lnTo>
                  <a:lnTo>
                    <a:pt x="355747" y="161852"/>
                  </a:lnTo>
                  <a:lnTo>
                    <a:pt x="355714" y="161872"/>
                  </a:lnTo>
                  <a:lnTo>
                    <a:pt x="355670" y="161915"/>
                  </a:lnTo>
                  <a:lnTo>
                    <a:pt x="355637" y="161915"/>
                  </a:lnTo>
                  <a:lnTo>
                    <a:pt x="355560" y="161984"/>
                  </a:lnTo>
                  <a:lnTo>
                    <a:pt x="355527" y="162017"/>
                  </a:lnTo>
                  <a:lnTo>
                    <a:pt x="355505" y="162042"/>
                  </a:lnTo>
                  <a:lnTo>
                    <a:pt x="355483" y="162042"/>
                  </a:lnTo>
                  <a:lnTo>
                    <a:pt x="355472" y="162074"/>
                  </a:lnTo>
                  <a:lnTo>
                    <a:pt x="355461" y="162087"/>
                  </a:lnTo>
                  <a:lnTo>
                    <a:pt x="354964" y="162521"/>
                  </a:lnTo>
                  <a:lnTo>
                    <a:pt x="354843" y="162628"/>
                  </a:lnTo>
                  <a:lnTo>
                    <a:pt x="354743" y="162711"/>
                  </a:lnTo>
                  <a:lnTo>
                    <a:pt x="354611" y="162865"/>
                  </a:lnTo>
                  <a:lnTo>
                    <a:pt x="354501" y="162985"/>
                  </a:lnTo>
                  <a:lnTo>
                    <a:pt x="354401" y="163072"/>
                  </a:lnTo>
                  <a:lnTo>
                    <a:pt x="354313" y="163150"/>
                  </a:lnTo>
                  <a:lnTo>
                    <a:pt x="354170" y="163277"/>
                  </a:lnTo>
                  <a:lnTo>
                    <a:pt x="354059" y="163372"/>
                  </a:lnTo>
                  <a:lnTo>
                    <a:pt x="353949" y="163506"/>
                  </a:lnTo>
                  <a:lnTo>
                    <a:pt x="353850" y="163600"/>
                  </a:lnTo>
                  <a:lnTo>
                    <a:pt x="353728" y="163722"/>
                  </a:lnTo>
                  <a:lnTo>
                    <a:pt x="353607" y="163819"/>
                  </a:lnTo>
                  <a:lnTo>
                    <a:pt x="353486" y="163914"/>
                  </a:lnTo>
                  <a:lnTo>
                    <a:pt x="353375" y="164004"/>
                  </a:lnTo>
                  <a:lnTo>
                    <a:pt x="353331" y="164035"/>
                  </a:lnTo>
                  <a:lnTo>
                    <a:pt x="353232" y="164023"/>
                  </a:lnTo>
                  <a:lnTo>
                    <a:pt x="353133" y="163921"/>
                  </a:lnTo>
                  <a:lnTo>
                    <a:pt x="353044" y="163771"/>
                  </a:lnTo>
                  <a:lnTo>
                    <a:pt x="352945" y="163657"/>
                  </a:lnTo>
                  <a:lnTo>
                    <a:pt x="352868" y="163538"/>
                  </a:lnTo>
                  <a:lnTo>
                    <a:pt x="352824" y="163495"/>
                  </a:lnTo>
                  <a:lnTo>
                    <a:pt x="352780" y="163487"/>
                  </a:lnTo>
                  <a:lnTo>
                    <a:pt x="352713" y="163521"/>
                  </a:lnTo>
                  <a:lnTo>
                    <a:pt x="352691" y="163582"/>
                  </a:lnTo>
                  <a:lnTo>
                    <a:pt x="352691" y="163620"/>
                  </a:lnTo>
                  <a:lnTo>
                    <a:pt x="352735" y="163736"/>
                  </a:lnTo>
                  <a:lnTo>
                    <a:pt x="352746" y="163850"/>
                  </a:lnTo>
                  <a:lnTo>
                    <a:pt x="352791" y="163962"/>
                  </a:lnTo>
                  <a:lnTo>
                    <a:pt x="352813" y="163982"/>
                  </a:lnTo>
                  <a:lnTo>
                    <a:pt x="352912" y="164068"/>
                  </a:lnTo>
                  <a:lnTo>
                    <a:pt x="353044" y="164143"/>
                  </a:lnTo>
                  <a:lnTo>
                    <a:pt x="353221" y="164206"/>
                  </a:lnTo>
                  <a:lnTo>
                    <a:pt x="353166" y="164275"/>
                  </a:lnTo>
                  <a:lnTo>
                    <a:pt x="353133" y="164335"/>
                  </a:lnTo>
                  <a:lnTo>
                    <a:pt x="353111" y="164365"/>
                  </a:lnTo>
                  <a:lnTo>
                    <a:pt x="353044" y="164434"/>
                  </a:lnTo>
                  <a:lnTo>
                    <a:pt x="353055" y="164541"/>
                  </a:lnTo>
                  <a:lnTo>
                    <a:pt x="353011" y="164587"/>
                  </a:lnTo>
                  <a:lnTo>
                    <a:pt x="352934" y="164593"/>
                  </a:lnTo>
                  <a:lnTo>
                    <a:pt x="352780" y="164600"/>
                  </a:lnTo>
                  <a:lnTo>
                    <a:pt x="352647" y="164679"/>
                  </a:lnTo>
                  <a:lnTo>
                    <a:pt x="352581" y="164696"/>
                  </a:lnTo>
                  <a:lnTo>
                    <a:pt x="352548" y="164727"/>
                  </a:lnTo>
                  <a:lnTo>
                    <a:pt x="352559" y="164774"/>
                  </a:lnTo>
                  <a:lnTo>
                    <a:pt x="352592" y="164838"/>
                  </a:lnTo>
                  <a:lnTo>
                    <a:pt x="352647" y="164867"/>
                  </a:lnTo>
                  <a:lnTo>
                    <a:pt x="352724" y="164897"/>
                  </a:lnTo>
                  <a:lnTo>
                    <a:pt x="352780" y="164905"/>
                  </a:lnTo>
                  <a:lnTo>
                    <a:pt x="352901" y="164904"/>
                  </a:lnTo>
                  <a:lnTo>
                    <a:pt x="353044" y="164906"/>
                  </a:lnTo>
                  <a:lnTo>
                    <a:pt x="353155" y="164918"/>
                  </a:lnTo>
                  <a:lnTo>
                    <a:pt x="353298" y="164970"/>
                  </a:lnTo>
                  <a:lnTo>
                    <a:pt x="353353" y="165034"/>
                  </a:lnTo>
                  <a:lnTo>
                    <a:pt x="353386" y="165094"/>
                  </a:lnTo>
                  <a:lnTo>
                    <a:pt x="353430" y="165163"/>
                  </a:lnTo>
                  <a:lnTo>
                    <a:pt x="353419" y="165227"/>
                  </a:lnTo>
                  <a:lnTo>
                    <a:pt x="353375" y="165281"/>
                  </a:lnTo>
                  <a:lnTo>
                    <a:pt x="353254" y="165304"/>
                  </a:lnTo>
                  <a:lnTo>
                    <a:pt x="353188" y="165313"/>
                  </a:lnTo>
                  <a:lnTo>
                    <a:pt x="353166" y="165336"/>
                  </a:lnTo>
                  <a:lnTo>
                    <a:pt x="353155" y="165387"/>
                  </a:lnTo>
                  <a:lnTo>
                    <a:pt x="353166" y="165460"/>
                  </a:lnTo>
                  <a:lnTo>
                    <a:pt x="353188" y="165596"/>
                  </a:lnTo>
                  <a:lnTo>
                    <a:pt x="353188" y="165653"/>
                  </a:lnTo>
                  <a:lnTo>
                    <a:pt x="353166" y="165702"/>
                  </a:lnTo>
                  <a:lnTo>
                    <a:pt x="353089" y="165715"/>
                  </a:lnTo>
                  <a:lnTo>
                    <a:pt x="353022" y="165732"/>
                  </a:lnTo>
                  <a:lnTo>
                    <a:pt x="353011" y="165808"/>
                  </a:lnTo>
                  <a:lnTo>
                    <a:pt x="353022" y="165905"/>
                  </a:lnTo>
                  <a:lnTo>
                    <a:pt x="353044" y="165994"/>
                  </a:lnTo>
                  <a:lnTo>
                    <a:pt x="353122" y="166080"/>
                  </a:lnTo>
                  <a:lnTo>
                    <a:pt x="353199" y="166125"/>
                  </a:lnTo>
                  <a:lnTo>
                    <a:pt x="353298" y="166089"/>
                  </a:lnTo>
                  <a:lnTo>
                    <a:pt x="353375" y="166035"/>
                  </a:lnTo>
                  <a:lnTo>
                    <a:pt x="353430" y="166019"/>
                  </a:lnTo>
                  <a:lnTo>
                    <a:pt x="353519" y="166070"/>
                  </a:lnTo>
                  <a:lnTo>
                    <a:pt x="353618" y="166115"/>
                  </a:lnTo>
                  <a:lnTo>
                    <a:pt x="353651" y="166148"/>
                  </a:lnTo>
                  <a:lnTo>
                    <a:pt x="353651" y="166188"/>
                  </a:lnTo>
                  <a:lnTo>
                    <a:pt x="353607" y="166250"/>
                  </a:lnTo>
                  <a:lnTo>
                    <a:pt x="353574" y="166301"/>
                  </a:lnTo>
                  <a:lnTo>
                    <a:pt x="353541" y="166371"/>
                  </a:lnTo>
                  <a:lnTo>
                    <a:pt x="353552" y="166439"/>
                  </a:lnTo>
                  <a:lnTo>
                    <a:pt x="353618" y="166483"/>
                  </a:lnTo>
                  <a:lnTo>
                    <a:pt x="353662" y="166483"/>
                  </a:lnTo>
                  <a:lnTo>
                    <a:pt x="353706" y="166489"/>
                  </a:lnTo>
                  <a:lnTo>
                    <a:pt x="353717" y="166537"/>
                  </a:lnTo>
                  <a:lnTo>
                    <a:pt x="353662" y="166625"/>
                  </a:lnTo>
                  <a:lnTo>
                    <a:pt x="353640" y="166663"/>
                  </a:lnTo>
                  <a:lnTo>
                    <a:pt x="353618" y="166671"/>
                  </a:lnTo>
                  <a:lnTo>
                    <a:pt x="353585" y="166702"/>
                  </a:lnTo>
                  <a:lnTo>
                    <a:pt x="353596" y="166791"/>
                  </a:lnTo>
                  <a:lnTo>
                    <a:pt x="353596" y="166809"/>
                  </a:lnTo>
                  <a:lnTo>
                    <a:pt x="353618" y="166852"/>
                  </a:lnTo>
                  <a:lnTo>
                    <a:pt x="353640" y="166852"/>
                  </a:lnTo>
                  <a:lnTo>
                    <a:pt x="353684" y="166889"/>
                  </a:lnTo>
                  <a:lnTo>
                    <a:pt x="353684" y="166953"/>
                  </a:lnTo>
                  <a:lnTo>
                    <a:pt x="353662" y="166992"/>
                  </a:lnTo>
                  <a:lnTo>
                    <a:pt x="353662" y="167068"/>
                  </a:lnTo>
                  <a:lnTo>
                    <a:pt x="353673" y="167162"/>
                  </a:lnTo>
                  <a:lnTo>
                    <a:pt x="353695" y="167180"/>
                  </a:lnTo>
                  <a:lnTo>
                    <a:pt x="353783" y="167294"/>
                  </a:lnTo>
                  <a:lnTo>
                    <a:pt x="353861" y="167381"/>
                  </a:lnTo>
                  <a:lnTo>
                    <a:pt x="353872" y="167401"/>
                  </a:lnTo>
                  <a:lnTo>
                    <a:pt x="353894" y="167438"/>
                  </a:lnTo>
                  <a:lnTo>
                    <a:pt x="353916" y="167452"/>
                  </a:lnTo>
                  <a:lnTo>
                    <a:pt x="354015" y="167489"/>
                  </a:lnTo>
                  <a:lnTo>
                    <a:pt x="354015" y="167507"/>
                  </a:lnTo>
                  <a:lnTo>
                    <a:pt x="354081" y="167527"/>
                  </a:lnTo>
                  <a:lnTo>
                    <a:pt x="354048" y="167571"/>
                  </a:lnTo>
                  <a:lnTo>
                    <a:pt x="354070" y="167655"/>
                  </a:lnTo>
                  <a:lnTo>
                    <a:pt x="354070" y="167684"/>
                  </a:lnTo>
                  <a:lnTo>
                    <a:pt x="354148" y="167799"/>
                  </a:lnTo>
                  <a:lnTo>
                    <a:pt x="354170" y="167825"/>
                  </a:lnTo>
                  <a:lnTo>
                    <a:pt x="354225" y="167847"/>
                  </a:lnTo>
                  <a:lnTo>
                    <a:pt x="354247" y="167873"/>
                  </a:lnTo>
                  <a:lnTo>
                    <a:pt x="354269" y="167873"/>
                  </a:lnTo>
                  <a:lnTo>
                    <a:pt x="354313" y="167879"/>
                  </a:lnTo>
                  <a:lnTo>
                    <a:pt x="354379" y="167892"/>
                  </a:lnTo>
                  <a:lnTo>
                    <a:pt x="354412" y="167892"/>
                  </a:lnTo>
                  <a:lnTo>
                    <a:pt x="354501" y="167923"/>
                  </a:lnTo>
                  <a:lnTo>
                    <a:pt x="354479" y="168050"/>
                  </a:lnTo>
                  <a:lnTo>
                    <a:pt x="354512" y="168151"/>
                  </a:lnTo>
                  <a:lnTo>
                    <a:pt x="354512" y="168187"/>
                  </a:lnTo>
                  <a:lnTo>
                    <a:pt x="354545" y="168207"/>
                  </a:lnTo>
                  <a:lnTo>
                    <a:pt x="354633" y="168207"/>
                  </a:lnTo>
                  <a:lnTo>
                    <a:pt x="354721" y="168219"/>
                  </a:lnTo>
                  <a:lnTo>
                    <a:pt x="354754" y="168249"/>
                  </a:lnTo>
                  <a:lnTo>
                    <a:pt x="354843" y="168363"/>
                  </a:lnTo>
                  <a:lnTo>
                    <a:pt x="354887" y="168478"/>
                  </a:lnTo>
                  <a:lnTo>
                    <a:pt x="354898" y="168496"/>
                  </a:lnTo>
                  <a:lnTo>
                    <a:pt x="354909" y="168533"/>
                  </a:lnTo>
                  <a:lnTo>
                    <a:pt x="354920" y="168552"/>
                  </a:lnTo>
                  <a:lnTo>
                    <a:pt x="354942" y="168590"/>
                  </a:lnTo>
                  <a:lnTo>
                    <a:pt x="354964" y="168704"/>
                  </a:lnTo>
                  <a:lnTo>
                    <a:pt x="354986" y="168829"/>
                  </a:lnTo>
                  <a:lnTo>
                    <a:pt x="354997" y="168957"/>
                  </a:lnTo>
                  <a:lnTo>
                    <a:pt x="354975" y="169083"/>
                  </a:lnTo>
                  <a:lnTo>
                    <a:pt x="354953" y="169208"/>
                  </a:lnTo>
                  <a:lnTo>
                    <a:pt x="354942" y="169336"/>
                  </a:lnTo>
                  <a:lnTo>
                    <a:pt x="354931" y="169464"/>
                  </a:lnTo>
                  <a:lnTo>
                    <a:pt x="354920" y="169589"/>
                  </a:lnTo>
                  <a:lnTo>
                    <a:pt x="354909" y="169716"/>
                  </a:lnTo>
                  <a:lnTo>
                    <a:pt x="354887" y="169829"/>
                  </a:lnTo>
                  <a:lnTo>
                    <a:pt x="354887" y="169943"/>
                  </a:lnTo>
                  <a:lnTo>
                    <a:pt x="354909" y="170070"/>
                  </a:lnTo>
                  <a:lnTo>
                    <a:pt x="354909" y="170113"/>
                  </a:lnTo>
                  <a:lnTo>
                    <a:pt x="354909" y="170195"/>
                  </a:lnTo>
                  <a:lnTo>
                    <a:pt x="354909" y="170323"/>
                  </a:lnTo>
                  <a:lnTo>
                    <a:pt x="354788" y="170482"/>
                  </a:lnTo>
                  <a:lnTo>
                    <a:pt x="354710" y="170590"/>
                  </a:lnTo>
                  <a:lnTo>
                    <a:pt x="354644" y="170704"/>
                  </a:lnTo>
                  <a:lnTo>
                    <a:pt x="354600" y="170817"/>
                  </a:lnTo>
                  <a:lnTo>
                    <a:pt x="354556" y="170931"/>
                  </a:lnTo>
                  <a:lnTo>
                    <a:pt x="354490" y="171047"/>
                  </a:lnTo>
                  <a:lnTo>
                    <a:pt x="354445" y="171159"/>
                  </a:lnTo>
                  <a:lnTo>
                    <a:pt x="354401" y="171210"/>
                  </a:lnTo>
                  <a:lnTo>
                    <a:pt x="354379" y="171274"/>
                  </a:lnTo>
                  <a:lnTo>
                    <a:pt x="354357" y="171389"/>
                  </a:lnTo>
                  <a:lnTo>
                    <a:pt x="354324" y="171501"/>
                  </a:lnTo>
                  <a:lnTo>
                    <a:pt x="354214" y="171629"/>
                  </a:lnTo>
                  <a:lnTo>
                    <a:pt x="354192" y="171643"/>
                  </a:lnTo>
                  <a:lnTo>
                    <a:pt x="354181" y="171668"/>
                  </a:lnTo>
                  <a:lnTo>
                    <a:pt x="354148" y="171668"/>
                  </a:lnTo>
                  <a:lnTo>
                    <a:pt x="354081" y="171712"/>
                  </a:lnTo>
                  <a:lnTo>
                    <a:pt x="354037" y="171732"/>
                  </a:lnTo>
                  <a:lnTo>
                    <a:pt x="353949" y="171820"/>
                  </a:lnTo>
                  <a:lnTo>
                    <a:pt x="353927" y="171845"/>
                  </a:lnTo>
                  <a:lnTo>
                    <a:pt x="353905" y="171853"/>
                  </a:lnTo>
                  <a:lnTo>
                    <a:pt x="353905" y="171896"/>
                  </a:lnTo>
                  <a:lnTo>
                    <a:pt x="353872" y="171935"/>
                  </a:lnTo>
                  <a:lnTo>
                    <a:pt x="353839" y="172024"/>
                  </a:lnTo>
                  <a:lnTo>
                    <a:pt x="353839" y="172051"/>
                  </a:lnTo>
                  <a:lnTo>
                    <a:pt x="353773" y="172175"/>
                  </a:lnTo>
                  <a:lnTo>
                    <a:pt x="353596" y="172380"/>
                  </a:lnTo>
                  <a:lnTo>
                    <a:pt x="353442" y="172570"/>
                  </a:lnTo>
                  <a:lnTo>
                    <a:pt x="353342" y="172685"/>
                  </a:lnTo>
                  <a:lnTo>
                    <a:pt x="353265" y="172775"/>
                  </a:lnTo>
                  <a:lnTo>
                    <a:pt x="353177" y="172849"/>
                  </a:lnTo>
                  <a:lnTo>
                    <a:pt x="353089" y="172926"/>
                  </a:lnTo>
                  <a:lnTo>
                    <a:pt x="353000" y="172995"/>
                  </a:lnTo>
                  <a:lnTo>
                    <a:pt x="352901" y="173055"/>
                  </a:lnTo>
                  <a:lnTo>
                    <a:pt x="352813" y="173124"/>
                  </a:lnTo>
                  <a:lnTo>
                    <a:pt x="352691" y="173227"/>
                  </a:lnTo>
                  <a:lnTo>
                    <a:pt x="352647" y="173277"/>
                  </a:lnTo>
                  <a:lnTo>
                    <a:pt x="352636" y="173295"/>
                  </a:lnTo>
                  <a:lnTo>
                    <a:pt x="352614" y="173329"/>
                  </a:lnTo>
                  <a:lnTo>
                    <a:pt x="352426" y="173570"/>
                  </a:lnTo>
                  <a:lnTo>
                    <a:pt x="352327" y="173703"/>
                  </a:lnTo>
                  <a:lnTo>
                    <a:pt x="352217" y="173829"/>
                  </a:lnTo>
                  <a:lnTo>
                    <a:pt x="352095" y="173944"/>
                  </a:lnTo>
                  <a:lnTo>
                    <a:pt x="351974" y="174047"/>
                  </a:lnTo>
                  <a:lnTo>
                    <a:pt x="351853" y="174142"/>
                  </a:lnTo>
                  <a:lnTo>
                    <a:pt x="351720" y="174249"/>
                  </a:lnTo>
                  <a:lnTo>
                    <a:pt x="351632" y="174339"/>
                  </a:lnTo>
                  <a:lnTo>
                    <a:pt x="351511" y="174445"/>
                  </a:lnTo>
                  <a:lnTo>
                    <a:pt x="351478" y="174473"/>
                  </a:lnTo>
                  <a:lnTo>
                    <a:pt x="351423" y="174525"/>
                  </a:lnTo>
                  <a:lnTo>
                    <a:pt x="351411" y="174537"/>
                  </a:lnTo>
                  <a:lnTo>
                    <a:pt x="351378" y="174575"/>
                  </a:lnTo>
                  <a:lnTo>
                    <a:pt x="351268" y="174664"/>
                  </a:lnTo>
                  <a:lnTo>
                    <a:pt x="351158" y="174728"/>
                  </a:lnTo>
                  <a:lnTo>
                    <a:pt x="351036" y="174797"/>
                  </a:lnTo>
                  <a:lnTo>
                    <a:pt x="350926" y="174861"/>
                  </a:lnTo>
                  <a:lnTo>
                    <a:pt x="350783" y="174957"/>
                  </a:lnTo>
                  <a:lnTo>
                    <a:pt x="350628" y="175073"/>
                  </a:lnTo>
                  <a:lnTo>
                    <a:pt x="350573" y="175123"/>
                  </a:lnTo>
                  <a:lnTo>
                    <a:pt x="350507" y="175162"/>
                  </a:lnTo>
                  <a:lnTo>
                    <a:pt x="350463" y="175188"/>
                  </a:lnTo>
                  <a:lnTo>
                    <a:pt x="350385" y="175282"/>
                  </a:lnTo>
                  <a:lnTo>
                    <a:pt x="350275" y="175411"/>
                  </a:lnTo>
                  <a:lnTo>
                    <a:pt x="350176" y="175506"/>
                  </a:lnTo>
                  <a:lnTo>
                    <a:pt x="350065" y="175595"/>
                  </a:lnTo>
                  <a:lnTo>
                    <a:pt x="349944" y="175670"/>
                  </a:lnTo>
                  <a:lnTo>
                    <a:pt x="349834" y="175747"/>
                  </a:lnTo>
                  <a:lnTo>
                    <a:pt x="349712" y="175811"/>
                  </a:lnTo>
                  <a:lnTo>
                    <a:pt x="349602" y="175889"/>
                  </a:lnTo>
                  <a:lnTo>
                    <a:pt x="349470" y="175977"/>
                  </a:lnTo>
                  <a:lnTo>
                    <a:pt x="349348" y="176091"/>
                  </a:lnTo>
                  <a:lnTo>
                    <a:pt x="349216" y="176195"/>
                  </a:lnTo>
                  <a:lnTo>
                    <a:pt x="349083" y="176294"/>
                  </a:lnTo>
                  <a:lnTo>
                    <a:pt x="348984" y="176392"/>
                  </a:lnTo>
                  <a:lnTo>
                    <a:pt x="348929" y="176449"/>
                  </a:lnTo>
                  <a:lnTo>
                    <a:pt x="348896" y="176454"/>
                  </a:lnTo>
                  <a:lnTo>
                    <a:pt x="348896" y="176474"/>
                  </a:lnTo>
                  <a:lnTo>
                    <a:pt x="348841" y="176531"/>
                  </a:lnTo>
                  <a:lnTo>
                    <a:pt x="348763" y="176564"/>
                  </a:lnTo>
                  <a:lnTo>
                    <a:pt x="348686" y="176527"/>
                  </a:lnTo>
                  <a:lnTo>
                    <a:pt x="348686" y="176494"/>
                  </a:lnTo>
                  <a:lnTo>
                    <a:pt x="348620" y="176395"/>
                  </a:lnTo>
                  <a:lnTo>
                    <a:pt x="348477" y="176396"/>
                  </a:lnTo>
                  <a:lnTo>
                    <a:pt x="348388" y="176306"/>
                  </a:lnTo>
                  <a:lnTo>
                    <a:pt x="348300" y="176193"/>
                  </a:lnTo>
                  <a:lnTo>
                    <a:pt x="348267" y="176167"/>
                  </a:lnTo>
                  <a:lnTo>
                    <a:pt x="348201" y="176142"/>
                  </a:lnTo>
                  <a:lnTo>
                    <a:pt x="348168" y="176150"/>
                  </a:lnTo>
                  <a:lnTo>
                    <a:pt x="348157" y="176188"/>
                  </a:lnTo>
                  <a:lnTo>
                    <a:pt x="348124" y="176233"/>
                  </a:lnTo>
                  <a:lnTo>
                    <a:pt x="348135" y="176252"/>
                  </a:lnTo>
                  <a:lnTo>
                    <a:pt x="348124" y="176278"/>
                  </a:lnTo>
                  <a:lnTo>
                    <a:pt x="348124" y="176295"/>
                  </a:lnTo>
                  <a:lnTo>
                    <a:pt x="348146" y="176321"/>
                  </a:lnTo>
                  <a:lnTo>
                    <a:pt x="348135" y="176398"/>
                  </a:lnTo>
                  <a:lnTo>
                    <a:pt x="348079" y="176403"/>
                  </a:lnTo>
                  <a:lnTo>
                    <a:pt x="347991" y="176340"/>
                  </a:lnTo>
                  <a:lnTo>
                    <a:pt x="347892" y="176267"/>
                  </a:lnTo>
                  <a:lnTo>
                    <a:pt x="347859" y="176255"/>
                  </a:lnTo>
                  <a:lnTo>
                    <a:pt x="347770" y="176268"/>
                  </a:lnTo>
                  <a:lnTo>
                    <a:pt x="347760" y="176334"/>
                  </a:lnTo>
                  <a:lnTo>
                    <a:pt x="347760" y="176362"/>
                  </a:lnTo>
                  <a:lnTo>
                    <a:pt x="347737" y="176425"/>
                  </a:lnTo>
                  <a:lnTo>
                    <a:pt x="347649" y="176413"/>
                  </a:lnTo>
                  <a:lnTo>
                    <a:pt x="347550" y="176419"/>
                  </a:lnTo>
                  <a:lnTo>
                    <a:pt x="347528" y="176452"/>
                  </a:lnTo>
                  <a:lnTo>
                    <a:pt x="347495" y="176514"/>
                  </a:lnTo>
                  <a:lnTo>
                    <a:pt x="347495" y="176564"/>
                  </a:lnTo>
                  <a:lnTo>
                    <a:pt x="347528" y="176679"/>
                  </a:lnTo>
                  <a:lnTo>
                    <a:pt x="347605" y="176790"/>
                  </a:lnTo>
                  <a:lnTo>
                    <a:pt x="347671" y="176905"/>
                  </a:lnTo>
                  <a:lnTo>
                    <a:pt x="347693" y="176956"/>
                  </a:lnTo>
                  <a:lnTo>
                    <a:pt x="347748" y="177020"/>
                  </a:lnTo>
                  <a:lnTo>
                    <a:pt x="347782" y="177119"/>
                  </a:lnTo>
                  <a:lnTo>
                    <a:pt x="347760" y="177119"/>
                  </a:lnTo>
                  <a:lnTo>
                    <a:pt x="347726" y="177152"/>
                  </a:lnTo>
                  <a:lnTo>
                    <a:pt x="347704" y="177170"/>
                  </a:lnTo>
                  <a:lnTo>
                    <a:pt x="347627" y="177171"/>
                  </a:lnTo>
                  <a:lnTo>
                    <a:pt x="347594" y="177158"/>
                  </a:lnTo>
                  <a:lnTo>
                    <a:pt x="347572" y="177140"/>
                  </a:lnTo>
                  <a:lnTo>
                    <a:pt x="347506" y="177145"/>
                  </a:lnTo>
                  <a:lnTo>
                    <a:pt x="347495" y="177184"/>
                  </a:lnTo>
                  <a:lnTo>
                    <a:pt x="347451" y="177232"/>
                  </a:lnTo>
                  <a:lnTo>
                    <a:pt x="347473" y="177299"/>
                  </a:lnTo>
                  <a:lnTo>
                    <a:pt x="347506" y="177413"/>
                  </a:lnTo>
                  <a:lnTo>
                    <a:pt x="347550" y="177525"/>
                  </a:lnTo>
                  <a:lnTo>
                    <a:pt x="347616" y="177639"/>
                  </a:lnTo>
                  <a:lnTo>
                    <a:pt x="347660" y="177754"/>
                  </a:lnTo>
                  <a:lnTo>
                    <a:pt x="347671" y="177772"/>
                  </a:lnTo>
                  <a:lnTo>
                    <a:pt x="347693" y="177785"/>
                  </a:lnTo>
                  <a:lnTo>
                    <a:pt x="347693" y="177822"/>
                  </a:lnTo>
                  <a:lnTo>
                    <a:pt x="347715" y="177865"/>
                  </a:lnTo>
                  <a:lnTo>
                    <a:pt x="347748" y="177980"/>
                  </a:lnTo>
                  <a:lnTo>
                    <a:pt x="347748" y="178056"/>
                  </a:lnTo>
                  <a:lnTo>
                    <a:pt x="347726" y="178095"/>
                  </a:lnTo>
                  <a:lnTo>
                    <a:pt x="347726" y="178190"/>
                  </a:lnTo>
                  <a:lnTo>
                    <a:pt x="347726" y="178221"/>
                  </a:lnTo>
                  <a:lnTo>
                    <a:pt x="347770" y="178258"/>
                  </a:lnTo>
                  <a:lnTo>
                    <a:pt x="347837" y="178314"/>
                  </a:lnTo>
                  <a:lnTo>
                    <a:pt x="347837" y="178347"/>
                  </a:lnTo>
                  <a:lnTo>
                    <a:pt x="347859" y="178352"/>
                  </a:lnTo>
                  <a:lnTo>
                    <a:pt x="347870" y="178367"/>
                  </a:lnTo>
                  <a:lnTo>
                    <a:pt x="347991" y="178415"/>
                  </a:lnTo>
                  <a:lnTo>
                    <a:pt x="348079" y="178510"/>
                  </a:lnTo>
                  <a:lnTo>
                    <a:pt x="348124" y="178638"/>
                  </a:lnTo>
                  <a:lnTo>
                    <a:pt x="348124" y="178753"/>
                  </a:lnTo>
                  <a:lnTo>
                    <a:pt x="348124" y="178811"/>
                  </a:lnTo>
                  <a:lnTo>
                    <a:pt x="348113" y="178893"/>
                  </a:lnTo>
                  <a:lnTo>
                    <a:pt x="348146" y="178977"/>
                  </a:lnTo>
                  <a:lnTo>
                    <a:pt x="348146" y="179048"/>
                  </a:lnTo>
                  <a:lnTo>
                    <a:pt x="348113" y="179097"/>
                  </a:lnTo>
                  <a:lnTo>
                    <a:pt x="348002" y="179116"/>
                  </a:lnTo>
                  <a:lnTo>
                    <a:pt x="347936" y="179131"/>
                  </a:lnTo>
                  <a:lnTo>
                    <a:pt x="347925" y="179185"/>
                  </a:lnTo>
                  <a:lnTo>
                    <a:pt x="347958" y="179230"/>
                  </a:lnTo>
                  <a:lnTo>
                    <a:pt x="348035" y="179250"/>
                  </a:lnTo>
                  <a:lnTo>
                    <a:pt x="348135" y="179283"/>
                  </a:lnTo>
                  <a:lnTo>
                    <a:pt x="348179" y="179313"/>
                  </a:lnTo>
                  <a:lnTo>
                    <a:pt x="348212" y="179370"/>
                  </a:lnTo>
                  <a:lnTo>
                    <a:pt x="348234" y="179481"/>
                  </a:lnTo>
                  <a:lnTo>
                    <a:pt x="348212" y="179578"/>
                  </a:lnTo>
                  <a:lnTo>
                    <a:pt x="348190" y="179626"/>
                  </a:lnTo>
                  <a:lnTo>
                    <a:pt x="348135" y="179663"/>
                  </a:lnTo>
                  <a:lnTo>
                    <a:pt x="348035" y="179670"/>
                  </a:lnTo>
                  <a:lnTo>
                    <a:pt x="347958" y="179627"/>
                  </a:lnTo>
                  <a:lnTo>
                    <a:pt x="347925" y="179656"/>
                  </a:lnTo>
                  <a:lnTo>
                    <a:pt x="347936" y="179718"/>
                  </a:lnTo>
                  <a:lnTo>
                    <a:pt x="347947" y="179784"/>
                  </a:lnTo>
                  <a:lnTo>
                    <a:pt x="347958" y="179848"/>
                  </a:lnTo>
                  <a:lnTo>
                    <a:pt x="347980" y="179905"/>
                  </a:lnTo>
                  <a:lnTo>
                    <a:pt x="348024" y="179954"/>
                  </a:lnTo>
                  <a:lnTo>
                    <a:pt x="348091" y="180014"/>
                  </a:lnTo>
                  <a:lnTo>
                    <a:pt x="348135" y="180063"/>
                  </a:lnTo>
                  <a:lnTo>
                    <a:pt x="348146" y="180111"/>
                  </a:lnTo>
                  <a:lnTo>
                    <a:pt x="348146" y="180154"/>
                  </a:lnTo>
                  <a:lnTo>
                    <a:pt x="348124" y="180201"/>
                  </a:lnTo>
                  <a:lnTo>
                    <a:pt x="348057" y="180267"/>
                  </a:lnTo>
                  <a:lnTo>
                    <a:pt x="348046" y="180259"/>
                  </a:lnTo>
                  <a:lnTo>
                    <a:pt x="347958" y="180299"/>
                  </a:lnTo>
                  <a:lnTo>
                    <a:pt x="347914" y="180332"/>
                  </a:lnTo>
                  <a:lnTo>
                    <a:pt x="347903" y="180356"/>
                  </a:lnTo>
                  <a:lnTo>
                    <a:pt x="347881" y="180400"/>
                  </a:lnTo>
                  <a:lnTo>
                    <a:pt x="347815" y="180483"/>
                  </a:lnTo>
                  <a:lnTo>
                    <a:pt x="347793" y="180535"/>
                  </a:lnTo>
                  <a:lnTo>
                    <a:pt x="347782" y="180559"/>
                  </a:lnTo>
                  <a:lnTo>
                    <a:pt x="347770" y="180588"/>
                  </a:lnTo>
                  <a:lnTo>
                    <a:pt x="347660" y="180751"/>
                  </a:lnTo>
                  <a:lnTo>
                    <a:pt x="347583" y="180861"/>
                  </a:lnTo>
                  <a:lnTo>
                    <a:pt x="347528" y="180907"/>
                  </a:lnTo>
                  <a:lnTo>
                    <a:pt x="347495" y="180917"/>
                  </a:lnTo>
                  <a:lnTo>
                    <a:pt x="347373" y="180858"/>
                  </a:lnTo>
                  <a:lnTo>
                    <a:pt x="347285" y="180790"/>
                  </a:lnTo>
                  <a:lnTo>
                    <a:pt x="347175" y="180729"/>
                  </a:lnTo>
                  <a:lnTo>
                    <a:pt x="347009" y="180740"/>
                  </a:lnTo>
                  <a:lnTo>
                    <a:pt x="346954" y="180817"/>
                  </a:lnTo>
                  <a:lnTo>
                    <a:pt x="346954" y="180899"/>
                  </a:lnTo>
                  <a:lnTo>
                    <a:pt x="346965" y="180949"/>
                  </a:lnTo>
                  <a:lnTo>
                    <a:pt x="346976" y="180995"/>
                  </a:lnTo>
                  <a:lnTo>
                    <a:pt x="346998" y="181025"/>
                  </a:lnTo>
                  <a:lnTo>
                    <a:pt x="347009" y="181059"/>
                  </a:lnTo>
                  <a:lnTo>
                    <a:pt x="347009" y="181089"/>
                  </a:lnTo>
                  <a:lnTo>
                    <a:pt x="346976" y="181089"/>
                  </a:lnTo>
                  <a:lnTo>
                    <a:pt x="346866" y="181077"/>
                  </a:lnTo>
                  <a:lnTo>
                    <a:pt x="346744" y="181032"/>
                  </a:lnTo>
                  <a:lnTo>
                    <a:pt x="346634" y="180967"/>
                  </a:lnTo>
                  <a:lnTo>
                    <a:pt x="346535" y="180909"/>
                  </a:lnTo>
                  <a:lnTo>
                    <a:pt x="346469" y="180929"/>
                  </a:lnTo>
                  <a:lnTo>
                    <a:pt x="346402" y="181007"/>
                  </a:lnTo>
                  <a:lnTo>
                    <a:pt x="346336" y="181073"/>
                  </a:lnTo>
                  <a:lnTo>
                    <a:pt x="346292" y="181147"/>
                  </a:lnTo>
                  <a:lnTo>
                    <a:pt x="346325" y="181249"/>
                  </a:lnTo>
                  <a:lnTo>
                    <a:pt x="346391" y="181328"/>
                  </a:lnTo>
                  <a:lnTo>
                    <a:pt x="346513" y="181378"/>
                  </a:lnTo>
                  <a:lnTo>
                    <a:pt x="346601" y="181421"/>
                  </a:lnTo>
                  <a:lnTo>
                    <a:pt x="346601" y="181479"/>
                  </a:lnTo>
                  <a:lnTo>
                    <a:pt x="346513" y="181512"/>
                  </a:lnTo>
                  <a:lnTo>
                    <a:pt x="346402" y="181511"/>
                  </a:lnTo>
                  <a:lnTo>
                    <a:pt x="346325" y="181504"/>
                  </a:lnTo>
                  <a:lnTo>
                    <a:pt x="346248" y="181578"/>
                  </a:lnTo>
                  <a:lnTo>
                    <a:pt x="346204" y="181632"/>
                  </a:lnTo>
                  <a:lnTo>
                    <a:pt x="346160" y="181717"/>
                  </a:lnTo>
                  <a:lnTo>
                    <a:pt x="346160" y="181798"/>
                  </a:lnTo>
                  <a:lnTo>
                    <a:pt x="346149" y="181926"/>
                  </a:lnTo>
                  <a:lnTo>
                    <a:pt x="346138" y="182035"/>
                  </a:lnTo>
                  <a:lnTo>
                    <a:pt x="346171" y="182066"/>
                  </a:lnTo>
                  <a:lnTo>
                    <a:pt x="346248" y="182057"/>
                  </a:lnTo>
                  <a:lnTo>
                    <a:pt x="346303" y="182027"/>
                  </a:lnTo>
                  <a:lnTo>
                    <a:pt x="346425" y="182002"/>
                  </a:lnTo>
                  <a:lnTo>
                    <a:pt x="346568" y="182020"/>
                  </a:lnTo>
                  <a:lnTo>
                    <a:pt x="346667" y="182062"/>
                  </a:lnTo>
                  <a:lnTo>
                    <a:pt x="346733" y="182138"/>
                  </a:lnTo>
                  <a:lnTo>
                    <a:pt x="346778" y="182217"/>
                  </a:lnTo>
                  <a:lnTo>
                    <a:pt x="346788" y="182332"/>
                  </a:lnTo>
                  <a:lnTo>
                    <a:pt x="346766" y="182483"/>
                  </a:lnTo>
                  <a:lnTo>
                    <a:pt x="346711" y="182620"/>
                  </a:lnTo>
                  <a:lnTo>
                    <a:pt x="346700" y="182732"/>
                  </a:lnTo>
                  <a:lnTo>
                    <a:pt x="346689" y="182825"/>
                  </a:lnTo>
                  <a:lnTo>
                    <a:pt x="346667" y="182902"/>
                  </a:lnTo>
                  <a:lnTo>
                    <a:pt x="346656" y="182917"/>
                  </a:lnTo>
                  <a:lnTo>
                    <a:pt x="346623" y="182963"/>
                  </a:lnTo>
                  <a:lnTo>
                    <a:pt x="346557" y="183046"/>
                  </a:lnTo>
                  <a:lnTo>
                    <a:pt x="346447" y="183181"/>
                  </a:lnTo>
                  <a:lnTo>
                    <a:pt x="346347" y="183306"/>
                  </a:lnTo>
                  <a:lnTo>
                    <a:pt x="346248" y="183433"/>
                  </a:lnTo>
                  <a:lnTo>
                    <a:pt x="346138" y="183549"/>
                  </a:lnTo>
                  <a:lnTo>
                    <a:pt x="346060" y="183656"/>
                  </a:lnTo>
                  <a:lnTo>
                    <a:pt x="345972" y="183751"/>
                  </a:lnTo>
                  <a:lnTo>
                    <a:pt x="345873" y="183841"/>
                  </a:lnTo>
                  <a:lnTo>
                    <a:pt x="345773" y="183929"/>
                  </a:lnTo>
                  <a:lnTo>
                    <a:pt x="345674" y="184006"/>
                  </a:lnTo>
                  <a:lnTo>
                    <a:pt x="345575" y="184087"/>
                  </a:lnTo>
                  <a:lnTo>
                    <a:pt x="345454" y="184199"/>
                  </a:lnTo>
                  <a:lnTo>
                    <a:pt x="345354" y="184324"/>
                  </a:lnTo>
                  <a:lnTo>
                    <a:pt x="345244" y="184444"/>
                  </a:lnTo>
                  <a:lnTo>
                    <a:pt x="345167" y="184534"/>
                  </a:lnTo>
                  <a:lnTo>
                    <a:pt x="345056" y="184654"/>
                  </a:lnTo>
                  <a:lnTo>
                    <a:pt x="345001" y="184737"/>
                  </a:lnTo>
                  <a:lnTo>
                    <a:pt x="344902" y="184847"/>
                  </a:lnTo>
                  <a:lnTo>
                    <a:pt x="344814" y="184946"/>
                  </a:lnTo>
                  <a:lnTo>
                    <a:pt x="344714" y="185043"/>
                  </a:lnTo>
                  <a:lnTo>
                    <a:pt x="344615" y="185131"/>
                  </a:lnTo>
                  <a:lnTo>
                    <a:pt x="344494" y="185239"/>
                  </a:lnTo>
                  <a:lnTo>
                    <a:pt x="344438" y="185323"/>
                  </a:lnTo>
                  <a:lnTo>
                    <a:pt x="344350" y="185431"/>
                  </a:lnTo>
                  <a:lnTo>
                    <a:pt x="344339" y="185449"/>
                  </a:lnTo>
                  <a:lnTo>
                    <a:pt x="344317" y="185474"/>
                  </a:lnTo>
                  <a:lnTo>
                    <a:pt x="344284" y="185508"/>
                  </a:lnTo>
                  <a:lnTo>
                    <a:pt x="344262" y="185519"/>
                  </a:lnTo>
                  <a:lnTo>
                    <a:pt x="343986" y="185818"/>
                  </a:lnTo>
                  <a:lnTo>
                    <a:pt x="343854" y="185977"/>
                  </a:lnTo>
                  <a:lnTo>
                    <a:pt x="343633" y="186114"/>
                  </a:lnTo>
                  <a:lnTo>
                    <a:pt x="343545" y="186185"/>
                  </a:lnTo>
                  <a:lnTo>
                    <a:pt x="343468" y="186225"/>
                  </a:lnTo>
                  <a:lnTo>
                    <a:pt x="343401" y="186224"/>
                  </a:lnTo>
                  <a:lnTo>
                    <a:pt x="343324" y="186202"/>
                  </a:lnTo>
                  <a:lnTo>
                    <a:pt x="343280" y="186217"/>
                  </a:lnTo>
                  <a:lnTo>
                    <a:pt x="343280" y="186256"/>
                  </a:lnTo>
                  <a:lnTo>
                    <a:pt x="343302" y="186307"/>
                  </a:lnTo>
                  <a:lnTo>
                    <a:pt x="343280" y="186381"/>
                  </a:lnTo>
                  <a:lnTo>
                    <a:pt x="343269" y="186417"/>
                  </a:lnTo>
                  <a:lnTo>
                    <a:pt x="343225" y="186442"/>
                  </a:lnTo>
                  <a:lnTo>
                    <a:pt x="343203" y="186456"/>
                  </a:lnTo>
                  <a:lnTo>
                    <a:pt x="343203" y="186501"/>
                  </a:lnTo>
                  <a:lnTo>
                    <a:pt x="343203" y="186520"/>
                  </a:lnTo>
                  <a:lnTo>
                    <a:pt x="343214" y="186539"/>
                  </a:lnTo>
                  <a:lnTo>
                    <a:pt x="343236" y="186582"/>
                  </a:lnTo>
                  <a:lnTo>
                    <a:pt x="343258" y="186625"/>
                  </a:lnTo>
                  <a:lnTo>
                    <a:pt x="343346" y="186740"/>
                  </a:lnTo>
                  <a:lnTo>
                    <a:pt x="343412" y="186821"/>
                  </a:lnTo>
                  <a:lnTo>
                    <a:pt x="343457" y="186879"/>
                  </a:lnTo>
                  <a:lnTo>
                    <a:pt x="343457" y="186941"/>
                  </a:lnTo>
                  <a:lnTo>
                    <a:pt x="343390" y="186987"/>
                  </a:lnTo>
                  <a:lnTo>
                    <a:pt x="343258" y="186985"/>
                  </a:lnTo>
                  <a:lnTo>
                    <a:pt x="343148" y="186951"/>
                  </a:lnTo>
                  <a:lnTo>
                    <a:pt x="343070" y="186943"/>
                  </a:lnTo>
                  <a:lnTo>
                    <a:pt x="343037" y="186951"/>
                  </a:lnTo>
                  <a:lnTo>
                    <a:pt x="343070" y="187040"/>
                  </a:lnTo>
                  <a:lnTo>
                    <a:pt x="343126" y="187101"/>
                  </a:lnTo>
                  <a:lnTo>
                    <a:pt x="343192" y="187156"/>
                  </a:lnTo>
                  <a:lnTo>
                    <a:pt x="343225" y="187189"/>
                  </a:lnTo>
                  <a:lnTo>
                    <a:pt x="343247" y="187224"/>
                  </a:lnTo>
                  <a:lnTo>
                    <a:pt x="343236" y="187276"/>
                  </a:lnTo>
                  <a:lnTo>
                    <a:pt x="343192" y="187291"/>
                  </a:lnTo>
                  <a:lnTo>
                    <a:pt x="343137" y="187297"/>
                  </a:lnTo>
                  <a:lnTo>
                    <a:pt x="343070" y="187271"/>
                  </a:lnTo>
                  <a:lnTo>
                    <a:pt x="343048" y="187259"/>
                  </a:lnTo>
                  <a:lnTo>
                    <a:pt x="342993" y="187279"/>
                  </a:lnTo>
                  <a:lnTo>
                    <a:pt x="342971" y="187273"/>
                  </a:lnTo>
                  <a:lnTo>
                    <a:pt x="342949" y="187331"/>
                  </a:lnTo>
                  <a:lnTo>
                    <a:pt x="342960" y="187370"/>
                  </a:lnTo>
                  <a:lnTo>
                    <a:pt x="343037" y="187494"/>
                  </a:lnTo>
                  <a:lnTo>
                    <a:pt x="343115" y="187633"/>
                  </a:lnTo>
                  <a:lnTo>
                    <a:pt x="343159" y="187684"/>
                  </a:lnTo>
                  <a:lnTo>
                    <a:pt x="343203" y="187714"/>
                  </a:lnTo>
                  <a:lnTo>
                    <a:pt x="343236" y="187731"/>
                  </a:lnTo>
                  <a:lnTo>
                    <a:pt x="343313" y="187854"/>
                  </a:lnTo>
                  <a:lnTo>
                    <a:pt x="343357" y="187928"/>
                  </a:lnTo>
                  <a:lnTo>
                    <a:pt x="343379" y="187978"/>
                  </a:lnTo>
                  <a:lnTo>
                    <a:pt x="343379" y="188004"/>
                  </a:lnTo>
                  <a:lnTo>
                    <a:pt x="343446" y="188098"/>
                  </a:lnTo>
                  <a:lnTo>
                    <a:pt x="343578" y="188168"/>
                  </a:lnTo>
                  <a:lnTo>
                    <a:pt x="343644" y="188205"/>
                  </a:lnTo>
                  <a:lnTo>
                    <a:pt x="343622" y="188242"/>
                  </a:lnTo>
                  <a:lnTo>
                    <a:pt x="343622" y="188262"/>
                  </a:lnTo>
                  <a:lnTo>
                    <a:pt x="343600" y="188292"/>
                  </a:lnTo>
                  <a:lnTo>
                    <a:pt x="343567" y="188327"/>
                  </a:lnTo>
                  <a:lnTo>
                    <a:pt x="343556" y="188352"/>
                  </a:lnTo>
                  <a:lnTo>
                    <a:pt x="343523" y="188383"/>
                  </a:lnTo>
                  <a:lnTo>
                    <a:pt x="343534" y="188472"/>
                  </a:lnTo>
                  <a:lnTo>
                    <a:pt x="343556" y="188604"/>
                  </a:lnTo>
                  <a:lnTo>
                    <a:pt x="343512" y="188644"/>
                  </a:lnTo>
                  <a:lnTo>
                    <a:pt x="343423" y="188610"/>
                  </a:lnTo>
                  <a:lnTo>
                    <a:pt x="343390" y="188592"/>
                  </a:lnTo>
                  <a:lnTo>
                    <a:pt x="343357" y="188572"/>
                  </a:lnTo>
                  <a:lnTo>
                    <a:pt x="343335" y="188567"/>
                  </a:lnTo>
                  <a:lnTo>
                    <a:pt x="343313" y="188572"/>
                  </a:lnTo>
                  <a:lnTo>
                    <a:pt x="343302" y="188586"/>
                  </a:lnTo>
                  <a:lnTo>
                    <a:pt x="343280" y="188598"/>
                  </a:lnTo>
                  <a:lnTo>
                    <a:pt x="343247" y="188657"/>
                  </a:lnTo>
                  <a:lnTo>
                    <a:pt x="343236" y="188743"/>
                  </a:lnTo>
                  <a:lnTo>
                    <a:pt x="343247" y="188770"/>
                  </a:lnTo>
                  <a:lnTo>
                    <a:pt x="343247" y="188833"/>
                  </a:lnTo>
                  <a:lnTo>
                    <a:pt x="343247" y="188910"/>
                  </a:lnTo>
                  <a:lnTo>
                    <a:pt x="343225" y="188928"/>
                  </a:lnTo>
                  <a:lnTo>
                    <a:pt x="343192" y="188941"/>
                  </a:lnTo>
                  <a:lnTo>
                    <a:pt x="343148" y="188935"/>
                  </a:lnTo>
                  <a:lnTo>
                    <a:pt x="343103" y="188929"/>
                  </a:lnTo>
                  <a:lnTo>
                    <a:pt x="343070" y="188936"/>
                  </a:lnTo>
                  <a:lnTo>
                    <a:pt x="343026" y="188942"/>
                  </a:lnTo>
                  <a:lnTo>
                    <a:pt x="342927" y="189000"/>
                  </a:lnTo>
                  <a:lnTo>
                    <a:pt x="342883" y="189062"/>
                  </a:lnTo>
                  <a:lnTo>
                    <a:pt x="342872" y="189085"/>
                  </a:lnTo>
                  <a:lnTo>
                    <a:pt x="342850" y="189122"/>
                  </a:lnTo>
                  <a:lnTo>
                    <a:pt x="342850" y="189165"/>
                  </a:lnTo>
                  <a:lnTo>
                    <a:pt x="342872" y="189253"/>
                  </a:lnTo>
                  <a:lnTo>
                    <a:pt x="342872" y="189297"/>
                  </a:lnTo>
                  <a:lnTo>
                    <a:pt x="342883" y="189342"/>
                  </a:lnTo>
                  <a:lnTo>
                    <a:pt x="342872" y="189404"/>
                  </a:lnTo>
                  <a:lnTo>
                    <a:pt x="342806" y="189425"/>
                  </a:lnTo>
                  <a:lnTo>
                    <a:pt x="342717" y="189417"/>
                  </a:lnTo>
                  <a:lnTo>
                    <a:pt x="342640" y="189430"/>
                  </a:lnTo>
                  <a:lnTo>
                    <a:pt x="342596" y="189457"/>
                  </a:lnTo>
                  <a:lnTo>
                    <a:pt x="342574" y="189477"/>
                  </a:lnTo>
                  <a:lnTo>
                    <a:pt x="342552" y="189502"/>
                  </a:lnTo>
                  <a:lnTo>
                    <a:pt x="342508" y="189571"/>
                  </a:lnTo>
                  <a:lnTo>
                    <a:pt x="342486" y="189661"/>
                  </a:lnTo>
                  <a:lnTo>
                    <a:pt x="342475" y="189678"/>
                  </a:lnTo>
                  <a:lnTo>
                    <a:pt x="342464" y="189704"/>
                  </a:lnTo>
                  <a:lnTo>
                    <a:pt x="342453" y="189741"/>
                  </a:lnTo>
                  <a:lnTo>
                    <a:pt x="342441" y="189837"/>
                  </a:lnTo>
                  <a:lnTo>
                    <a:pt x="342441" y="189888"/>
                  </a:lnTo>
                  <a:lnTo>
                    <a:pt x="342464" y="189913"/>
                  </a:lnTo>
                  <a:lnTo>
                    <a:pt x="342530" y="189977"/>
                  </a:lnTo>
                  <a:lnTo>
                    <a:pt x="342585" y="190046"/>
                  </a:lnTo>
                  <a:lnTo>
                    <a:pt x="342651" y="190122"/>
                  </a:lnTo>
                  <a:lnTo>
                    <a:pt x="342695" y="190202"/>
                  </a:lnTo>
                  <a:lnTo>
                    <a:pt x="342706" y="190227"/>
                  </a:lnTo>
                  <a:lnTo>
                    <a:pt x="342717" y="190245"/>
                  </a:lnTo>
                  <a:lnTo>
                    <a:pt x="342739" y="190278"/>
                  </a:lnTo>
                  <a:lnTo>
                    <a:pt x="342772" y="190329"/>
                  </a:lnTo>
                  <a:lnTo>
                    <a:pt x="342828" y="190364"/>
                  </a:lnTo>
                  <a:lnTo>
                    <a:pt x="342872" y="190390"/>
                  </a:lnTo>
                  <a:lnTo>
                    <a:pt x="342905" y="190428"/>
                  </a:lnTo>
                  <a:lnTo>
                    <a:pt x="342949" y="190461"/>
                  </a:lnTo>
                  <a:lnTo>
                    <a:pt x="342993" y="190499"/>
                  </a:lnTo>
                  <a:lnTo>
                    <a:pt x="343037" y="190542"/>
                  </a:lnTo>
                  <a:lnTo>
                    <a:pt x="343081" y="190580"/>
                  </a:lnTo>
                  <a:lnTo>
                    <a:pt x="343126" y="190610"/>
                  </a:lnTo>
                  <a:lnTo>
                    <a:pt x="343192" y="190649"/>
                  </a:lnTo>
                  <a:lnTo>
                    <a:pt x="343247" y="190673"/>
                  </a:lnTo>
                  <a:lnTo>
                    <a:pt x="343302" y="190716"/>
                  </a:lnTo>
                  <a:lnTo>
                    <a:pt x="343324" y="190724"/>
                  </a:lnTo>
                  <a:lnTo>
                    <a:pt x="343335" y="190749"/>
                  </a:lnTo>
                  <a:lnTo>
                    <a:pt x="343368" y="190753"/>
                  </a:lnTo>
                  <a:lnTo>
                    <a:pt x="343423" y="190766"/>
                  </a:lnTo>
                  <a:lnTo>
                    <a:pt x="343446" y="190779"/>
                  </a:lnTo>
                  <a:lnTo>
                    <a:pt x="343523" y="190778"/>
                  </a:lnTo>
                  <a:lnTo>
                    <a:pt x="343600" y="190791"/>
                  </a:lnTo>
                  <a:lnTo>
                    <a:pt x="343644" y="190811"/>
                  </a:lnTo>
                  <a:lnTo>
                    <a:pt x="343677" y="190832"/>
                  </a:lnTo>
                  <a:lnTo>
                    <a:pt x="343754" y="190854"/>
                  </a:lnTo>
                  <a:lnTo>
                    <a:pt x="343832" y="190870"/>
                  </a:lnTo>
                  <a:lnTo>
                    <a:pt x="343887" y="190896"/>
                  </a:lnTo>
                  <a:lnTo>
                    <a:pt x="343920" y="190909"/>
                  </a:lnTo>
                  <a:lnTo>
                    <a:pt x="343920" y="190954"/>
                  </a:lnTo>
                  <a:lnTo>
                    <a:pt x="343953" y="190967"/>
                  </a:lnTo>
                  <a:lnTo>
                    <a:pt x="343953" y="190993"/>
                  </a:lnTo>
                  <a:lnTo>
                    <a:pt x="343986" y="191013"/>
                  </a:lnTo>
                  <a:lnTo>
                    <a:pt x="344030" y="191079"/>
                  </a:lnTo>
                  <a:lnTo>
                    <a:pt x="344063" y="191167"/>
                  </a:lnTo>
                  <a:lnTo>
                    <a:pt x="344085" y="191256"/>
                  </a:lnTo>
                  <a:lnTo>
                    <a:pt x="344097" y="191282"/>
                  </a:lnTo>
                  <a:lnTo>
                    <a:pt x="344097" y="191338"/>
                  </a:lnTo>
                  <a:lnTo>
                    <a:pt x="344063" y="191452"/>
                  </a:lnTo>
                  <a:lnTo>
                    <a:pt x="344030" y="191535"/>
                  </a:lnTo>
                  <a:lnTo>
                    <a:pt x="343997" y="191623"/>
                  </a:lnTo>
                  <a:lnTo>
                    <a:pt x="343975" y="191712"/>
                  </a:lnTo>
                  <a:lnTo>
                    <a:pt x="343964" y="191736"/>
                  </a:lnTo>
                  <a:lnTo>
                    <a:pt x="343942" y="191745"/>
                  </a:lnTo>
                  <a:lnTo>
                    <a:pt x="343942" y="191801"/>
                  </a:lnTo>
                  <a:lnTo>
                    <a:pt x="343931" y="191889"/>
                  </a:lnTo>
                  <a:lnTo>
                    <a:pt x="343920" y="191978"/>
                  </a:lnTo>
                  <a:lnTo>
                    <a:pt x="343920" y="192065"/>
                  </a:lnTo>
                  <a:lnTo>
                    <a:pt x="343920" y="192155"/>
                  </a:lnTo>
                  <a:lnTo>
                    <a:pt x="343931" y="192244"/>
                  </a:lnTo>
                  <a:lnTo>
                    <a:pt x="343909" y="192333"/>
                  </a:lnTo>
                  <a:lnTo>
                    <a:pt x="343887" y="192419"/>
                  </a:lnTo>
                  <a:lnTo>
                    <a:pt x="343865" y="192510"/>
                  </a:lnTo>
                  <a:lnTo>
                    <a:pt x="343843" y="192599"/>
                  </a:lnTo>
                  <a:lnTo>
                    <a:pt x="343843" y="192685"/>
                  </a:lnTo>
                  <a:lnTo>
                    <a:pt x="343810" y="192774"/>
                  </a:lnTo>
                  <a:lnTo>
                    <a:pt x="343799" y="192864"/>
                  </a:lnTo>
                  <a:lnTo>
                    <a:pt x="343788" y="192953"/>
                  </a:lnTo>
                  <a:lnTo>
                    <a:pt x="343766" y="193040"/>
                  </a:lnTo>
                  <a:lnTo>
                    <a:pt x="343766" y="193129"/>
                  </a:lnTo>
                  <a:lnTo>
                    <a:pt x="343754" y="193219"/>
                  </a:lnTo>
                  <a:lnTo>
                    <a:pt x="343744" y="193295"/>
                  </a:lnTo>
                  <a:lnTo>
                    <a:pt x="343732" y="193369"/>
                  </a:lnTo>
                  <a:lnTo>
                    <a:pt x="343699" y="193446"/>
                  </a:lnTo>
                  <a:lnTo>
                    <a:pt x="343699" y="193522"/>
                  </a:lnTo>
                  <a:lnTo>
                    <a:pt x="343688" y="193599"/>
                  </a:lnTo>
                  <a:lnTo>
                    <a:pt x="343688" y="193673"/>
                  </a:lnTo>
                  <a:lnTo>
                    <a:pt x="343666" y="193749"/>
                  </a:lnTo>
                  <a:lnTo>
                    <a:pt x="343644" y="193825"/>
                  </a:lnTo>
                  <a:lnTo>
                    <a:pt x="343622" y="193902"/>
                  </a:lnTo>
                  <a:lnTo>
                    <a:pt x="343567" y="194003"/>
                  </a:lnTo>
                  <a:lnTo>
                    <a:pt x="343534" y="194067"/>
                  </a:lnTo>
                  <a:lnTo>
                    <a:pt x="343512" y="194118"/>
                  </a:lnTo>
                  <a:lnTo>
                    <a:pt x="343501" y="194143"/>
                  </a:lnTo>
                  <a:lnTo>
                    <a:pt x="343501" y="194232"/>
                  </a:lnTo>
                  <a:lnTo>
                    <a:pt x="343523" y="194318"/>
                  </a:lnTo>
                  <a:lnTo>
                    <a:pt x="343545" y="194407"/>
                  </a:lnTo>
                  <a:lnTo>
                    <a:pt x="343545" y="194484"/>
                  </a:lnTo>
                  <a:lnTo>
                    <a:pt x="343479" y="194566"/>
                  </a:lnTo>
                  <a:lnTo>
                    <a:pt x="343435" y="194612"/>
                  </a:lnTo>
                  <a:lnTo>
                    <a:pt x="343423" y="194638"/>
                  </a:lnTo>
                  <a:lnTo>
                    <a:pt x="343435" y="194681"/>
                  </a:lnTo>
                  <a:lnTo>
                    <a:pt x="343435" y="194699"/>
                  </a:lnTo>
                  <a:lnTo>
                    <a:pt x="343457" y="194725"/>
                  </a:lnTo>
                  <a:lnTo>
                    <a:pt x="343457" y="194776"/>
                  </a:lnTo>
                  <a:lnTo>
                    <a:pt x="343435" y="194857"/>
                  </a:lnTo>
                  <a:lnTo>
                    <a:pt x="343368" y="194916"/>
                  </a:lnTo>
                  <a:lnTo>
                    <a:pt x="343313" y="194942"/>
                  </a:lnTo>
                  <a:lnTo>
                    <a:pt x="343247" y="195016"/>
                  </a:lnTo>
                  <a:lnTo>
                    <a:pt x="343203" y="195062"/>
                  </a:lnTo>
                  <a:lnTo>
                    <a:pt x="343181" y="195101"/>
                  </a:lnTo>
                  <a:lnTo>
                    <a:pt x="343192" y="195138"/>
                  </a:lnTo>
                  <a:lnTo>
                    <a:pt x="343214" y="195175"/>
                  </a:lnTo>
                  <a:lnTo>
                    <a:pt x="343269" y="195208"/>
                  </a:lnTo>
                  <a:lnTo>
                    <a:pt x="343291" y="195212"/>
                  </a:lnTo>
                  <a:lnTo>
                    <a:pt x="343313" y="195224"/>
                  </a:lnTo>
                  <a:lnTo>
                    <a:pt x="343357" y="195263"/>
                  </a:lnTo>
                  <a:lnTo>
                    <a:pt x="343368" y="195296"/>
                  </a:lnTo>
                  <a:lnTo>
                    <a:pt x="343346" y="195351"/>
                  </a:lnTo>
                  <a:lnTo>
                    <a:pt x="343313" y="195408"/>
                  </a:lnTo>
                  <a:lnTo>
                    <a:pt x="343247" y="195515"/>
                  </a:lnTo>
                  <a:lnTo>
                    <a:pt x="343203" y="195567"/>
                  </a:lnTo>
                  <a:lnTo>
                    <a:pt x="343148" y="195562"/>
                  </a:lnTo>
                  <a:lnTo>
                    <a:pt x="343103" y="195575"/>
                  </a:lnTo>
                  <a:lnTo>
                    <a:pt x="343081" y="195550"/>
                  </a:lnTo>
                  <a:lnTo>
                    <a:pt x="343059" y="195524"/>
                  </a:lnTo>
                  <a:lnTo>
                    <a:pt x="343037" y="195504"/>
                  </a:lnTo>
                  <a:lnTo>
                    <a:pt x="342982" y="195505"/>
                  </a:lnTo>
                  <a:lnTo>
                    <a:pt x="342971" y="195525"/>
                  </a:lnTo>
                  <a:lnTo>
                    <a:pt x="342938" y="195571"/>
                  </a:lnTo>
                  <a:lnTo>
                    <a:pt x="342927" y="195615"/>
                  </a:lnTo>
                  <a:lnTo>
                    <a:pt x="342916" y="195650"/>
                  </a:lnTo>
                  <a:lnTo>
                    <a:pt x="342894" y="195684"/>
                  </a:lnTo>
                  <a:lnTo>
                    <a:pt x="342905" y="195739"/>
                  </a:lnTo>
                  <a:lnTo>
                    <a:pt x="342938" y="195834"/>
                  </a:lnTo>
                  <a:lnTo>
                    <a:pt x="342993" y="195917"/>
                  </a:lnTo>
                  <a:lnTo>
                    <a:pt x="343048" y="195991"/>
                  </a:lnTo>
                  <a:lnTo>
                    <a:pt x="343059" y="196024"/>
                  </a:lnTo>
                  <a:lnTo>
                    <a:pt x="343081" y="196041"/>
                  </a:lnTo>
                  <a:lnTo>
                    <a:pt x="343081" y="196067"/>
                  </a:lnTo>
                  <a:lnTo>
                    <a:pt x="343081" y="196144"/>
                  </a:lnTo>
                  <a:lnTo>
                    <a:pt x="343081" y="196220"/>
                  </a:lnTo>
                  <a:lnTo>
                    <a:pt x="343070" y="196297"/>
                  </a:lnTo>
                  <a:lnTo>
                    <a:pt x="343059" y="196370"/>
                  </a:lnTo>
                  <a:lnTo>
                    <a:pt x="343026" y="196478"/>
                  </a:lnTo>
                  <a:lnTo>
                    <a:pt x="342993" y="196550"/>
                  </a:lnTo>
                  <a:lnTo>
                    <a:pt x="342960" y="196618"/>
                  </a:lnTo>
                  <a:lnTo>
                    <a:pt x="342916" y="196683"/>
                  </a:lnTo>
                  <a:lnTo>
                    <a:pt x="342828" y="196753"/>
                  </a:lnTo>
                  <a:lnTo>
                    <a:pt x="342695" y="196880"/>
                  </a:lnTo>
                  <a:lnTo>
                    <a:pt x="342629" y="196937"/>
                  </a:lnTo>
                  <a:lnTo>
                    <a:pt x="342563" y="197001"/>
                  </a:lnTo>
                  <a:lnTo>
                    <a:pt x="342475" y="197052"/>
                  </a:lnTo>
                  <a:lnTo>
                    <a:pt x="342409" y="197104"/>
                  </a:lnTo>
                  <a:lnTo>
                    <a:pt x="342331" y="197139"/>
                  </a:lnTo>
                  <a:lnTo>
                    <a:pt x="342254" y="197186"/>
                  </a:lnTo>
                  <a:lnTo>
                    <a:pt x="342166" y="197212"/>
                  </a:lnTo>
                  <a:lnTo>
                    <a:pt x="342111" y="197226"/>
                  </a:lnTo>
                  <a:lnTo>
                    <a:pt x="342066" y="197234"/>
                  </a:lnTo>
                  <a:lnTo>
                    <a:pt x="342022" y="197252"/>
                  </a:lnTo>
                  <a:lnTo>
                    <a:pt x="342022" y="197289"/>
                  </a:lnTo>
                  <a:lnTo>
                    <a:pt x="342022" y="197338"/>
                  </a:lnTo>
                  <a:lnTo>
                    <a:pt x="342033" y="197351"/>
                  </a:lnTo>
                  <a:lnTo>
                    <a:pt x="342044" y="197369"/>
                  </a:lnTo>
                  <a:lnTo>
                    <a:pt x="342066" y="197414"/>
                  </a:lnTo>
                  <a:lnTo>
                    <a:pt x="342078" y="197453"/>
                  </a:lnTo>
                  <a:lnTo>
                    <a:pt x="342011" y="197534"/>
                  </a:lnTo>
                  <a:lnTo>
                    <a:pt x="341956" y="197580"/>
                  </a:lnTo>
                  <a:lnTo>
                    <a:pt x="341890" y="197675"/>
                  </a:lnTo>
                  <a:lnTo>
                    <a:pt x="341846" y="197732"/>
                  </a:lnTo>
                  <a:lnTo>
                    <a:pt x="341769" y="197822"/>
                  </a:lnTo>
                  <a:lnTo>
                    <a:pt x="341724" y="197873"/>
                  </a:lnTo>
                  <a:lnTo>
                    <a:pt x="341647" y="197968"/>
                  </a:lnTo>
                  <a:lnTo>
                    <a:pt x="341603" y="198024"/>
                  </a:lnTo>
                  <a:lnTo>
                    <a:pt x="341537" y="198113"/>
                  </a:lnTo>
                  <a:lnTo>
                    <a:pt x="341493" y="198165"/>
                  </a:lnTo>
                  <a:lnTo>
                    <a:pt x="341404" y="198260"/>
                  </a:lnTo>
                  <a:lnTo>
                    <a:pt x="341338" y="198337"/>
                  </a:lnTo>
                  <a:lnTo>
                    <a:pt x="341283" y="198400"/>
                  </a:lnTo>
                  <a:lnTo>
                    <a:pt x="341217" y="198452"/>
                  </a:lnTo>
                  <a:lnTo>
                    <a:pt x="341195" y="198461"/>
                  </a:lnTo>
                  <a:lnTo>
                    <a:pt x="341162" y="198482"/>
                  </a:lnTo>
                  <a:lnTo>
                    <a:pt x="341129" y="198482"/>
                  </a:lnTo>
                  <a:lnTo>
                    <a:pt x="341029" y="198484"/>
                  </a:lnTo>
                  <a:lnTo>
                    <a:pt x="340941" y="198484"/>
                  </a:lnTo>
                  <a:lnTo>
                    <a:pt x="340919" y="198489"/>
                  </a:lnTo>
                  <a:lnTo>
                    <a:pt x="340897" y="198497"/>
                  </a:lnTo>
                  <a:lnTo>
                    <a:pt x="340853" y="198510"/>
                  </a:lnTo>
                  <a:lnTo>
                    <a:pt x="340775" y="198566"/>
                  </a:lnTo>
                  <a:lnTo>
                    <a:pt x="340709" y="198624"/>
                  </a:lnTo>
                  <a:lnTo>
                    <a:pt x="340632" y="198674"/>
                  </a:lnTo>
                  <a:lnTo>
                    <a:pt x="340555" y="198726"/>
                  </a:lnTo>
                  <a:lnTo>
                    <a:pt x="340478" y="198772"/>
                  </a:lnTo>
                  <a:lnTo>
                    <a:pt x="340412" y="198829"/>
                  </a:lnTo>
                  <a:lnTo>
                    <a:pt x="340367" y="198873"/>
                  </a:lnTo>
                  <a:lnTo>
                    <a:pt x="340323" y="198873"/>
                  </a:lnTo>
                  <a:lnTo>
                    <a:pt x="340312" y="198906"/>
                  </a:lnTo>
                  <a:lnTo>
                    <a:pt x="340268" y="198957"/>
                  </a:lnTo>
                  <a:lnTo>
                    <a:pt x="340246" y="198993"/>
                  </a:lnTo>
                  <a:lnTo>
                    <a:pt x="340235" y="199018"/>
                  </a:lnTo>
                  <a:lnTo>
                    <a:pt x="340224" y="199039"/>
                  </a:lnTo>
                  <a:lnTo>
                    <a:pt x="340169" y="199103"/>
                  </a:lnTo>
                  <a:lnTo>
                    <a:pt x="340103" y="199159"/>
                  </a:lnTo>
                  <a:lnTo>
                    <a:pt x="340036" y="199211"/>
                  </a:lnTo>
                  <a:lnTo>
                    <a:pt x="339970" y="199255"/>
                  </a:lnTo>
                  <a:lnTo>
                    <a:pt x="339882" y="199294"/>
                  </a:lnTo>
                  <a:lnTo>
                    <a:pt x="339849" y="199307"/>
                  </a:lnTo>
                  <a:lnTo>
                    <a:pt x="339827" y="199316"/>
                  </a:lnTo>
                  <a:lnTo>
                    <a:pt x="339783" y="199335"/>
                  </a:lnTo>
                  <a:lnTo>
                    <a:pt x="339705" y="199427"/>
                  </a:lnTo>
                  <a:lnTo>
                    <a:pt x="339661" y="199491"/>
                  </a:lnTo>
                  <a:lnTo>
                    <a:pt x="339606" y="199594"/>
                  </a:lnTo>
                  <a:lnTo>
                    <a:pt x="339529" y="199689"/>
                  </a:lnTo>
                  <a:lnTo>
                    <a:pt x="339463" y="199788"/>
                  </a:lnTo>
                  <a:lnTo>
                    <a:pt x="339418" y="199860"/>
                  </a:lnTo>
                  <a:lnTo>
                    <a:pt x="339374" y="199954"/>
                  </a:lnTo>
                  <a:lnTo>
                    <a:pt x="339330" y="200011"/>
                  </a:lnTo>
                  <a:lnTo>
                    <a:pt x="339297" y="200088"/>
                  </a:lnTo>
                  <a:lnTo>
                    <a:pt x="339275" y="200164"/>
                  </a:lnTo>
                  <a:lnTo>
                    <a:pt x="339253" y="200241"/>
                  </a:lnTo>
                  <a:lnTo>
                    <a:pt x="339231" y="200327"/>
                  </a:lnTo>
                  <a:lnTo>
                    <a:pt x="339231" y="200426"/>
                  </a:lnTo>
                  <a:lnTo>
                    <a:pt x="339264" y="200449"/>
                  </a:lnTo>
                  <a:lnTo>
                    <a:pt x="339264" y="200498"/>
                  </a:lnTo>
                  <a:lnTo>
                    <a:pt x="339330" y="200543"/>
                  </a:lnTo>
                  <a:lnTo>
                    <a:pt x="339407" y="200573"/>
                  </a:lnTo>
                  <a:lnTo>
                    <a:pt x="339507" y="200624"/>
                  </a:lnTo>
                  <a:lnTo>
                    <a:pt x="339551" y="200692"/>
                  </a:lnTo>
                  <a:lnTo>
                    <a:pt x="339562" y="200711"/>
                  </a:lnTo>
                  <a:lnTo>
                    <a:pt x="339584" y="200731"/>
                  </a:lnTo>
                  <a:lnTo>
                    <a:pt x="339584" y="200769"/>
                  </a:lnTo>
                  <a:lnTo>
                    <a:pt x="339584" y="200845"/>
                  </a:lnTo>
                  <a:lnTo>
                    <a:pt x="339584" y="200921"/>
                  </a:lnTo>
                  <a:lnTo>
                    <a:pt x="339562" y="200995"/>
                  </a:lnTo>
                  <a:lnTo>
                    <a:pt x="339507" y="201105"/>
                  </a:lnTo>
                  <a:lnTo>
                    <a:pt x="339430" y="201200"/>
                  </a:lnTo>
                  <a:lnTo>
                    <a:pt x="339352" y="201295"/>
                  </a:lnTo>
                  <a:lnTo>
                    <a:pt x="339264" y="201385"/>
                  </a:lnTo>
                  <a:lnTo>
                    <a:pt x="339209" y="201441"/>
                  </a:lnTo>
                  <a:lnTo>
                    <a:pt x="339198" y="201454"/>
                  </a:lnTo>
                  <a:lnTo>
                    <a:pt x="339176" y="201485"/>
                  </a:lnTo>
                  <a:lnTo>
                    <a:pt x="339143" y="201518"/>
                  </a:lnTo>
                  <a:lnTo>
                    <a:pt x="339087" y="201562"/>
                  </a:lnTo>
                  <a:lnTo>
                    <a:pt x="339065" y="201582"/>
                  </a:lnTo>
                  <a:lnTo>
                    <a:pt x="338966" y="201657"/>
                  </a:lnTo>
                  <a:lnTo>
                    <a:pt x="338878" y="201734"/>
                  </a:lnTo>
                  <a:lnTo>
                    <a:pt x="338790" y="201803"/>
                  </a:lnTo>
                  <a:lnTo>
                    <a:pt x="338679" y="201914"/>
                  </a:lnTo>
                  <a:lnTo>
                    <a:pt x="338613" y="201988"/>
                  </a:lnTo>
                  <a:lnTo>
                    <a:pt x="338591" y="202026"/>
                  </a:lnTo>
                  <a:lnTo>
                    <a:pt x="338558" y="202059"/>
                  </a:lnTo>
                  <a:lnTo>
                    <a:pt x="338536" y="202098"/>
                  </a:lnTo>
                  <a:lnTo>
                    <a:pt x="338503" y="202129"/>
                  </a:lnTo>
                  <a:lnTo>
                    <a:pt x="338503" y="202154"/>
                  </a:lnTo>
                  <a:lnTo>
                    <a:pt x="338470" y="202179"/>
                  </a:lnTo>
                  <a:lnTo>
                    <a:pt x="338459" y="202180"/>
                  </a:lnTo>
                  <a:lnTo>
                    <a:pt x="338337" y="202237"/>
                  </a:lnTo>
                  <a:lnTo>
                    <a:pt x="338227" y="202302"/>
                  </a:lnTo>
                  <a:lnTo>
                    <a:pt x="338139" y="202366"/>
                  </a:lnTo>
                  <a:lnTo>
                    <a:pt x="338039" y="202441"/>
                  </a:lnTo>
                  <a:lnTo>
                    <a:pt x="337918" y="202550"/>
                  </a:lnTo>
                  <a:lnTo>
                    <a:pt x="337852" y="202625"/>
                  </a:lnTo>
                  <a:lnTo>
                    <a:pt x="337764" y="202741"/>
                  </a:lnTo>
                  <a:lnTo>
                    <a:pt x="337697" y="202817"/>
                  </a:lnTo>
                  <a:lnTo>
                    <a:pt x="337609" y="202925"/>
                  </a:lnTo>
                  <a:lnTo>
                    <a:pt x="337576" y="202963"/>
                  </a:lnTo>
                  <a:lnTo>
                    <a:pt x="337554" y="203002"/>
                  </a:lnTo>
                  <a:lnTo>
                    <a:pt x="337532" y="202994"/>
                  </a:lnTo>
                  <a:lnTo>
                    <a:pt x="337433" y="203033"/>
                  </a:lnTo>
                  <a:lnTo>
                    <a:pt x="337278" y="203054"/>
                  </a:lnTo>
                  <a:lnTo>
                    <a:pt x="337256" y="203067"/>
                  </a:lnTo>
                  <a:lnTo>
                    <a:pt x="337179" y="203136"/>
                  </a:lnTo>
                  <a:lnTo>
                    <a:pt x="337146" y="203200"/>
                  </a:lnTo>
                  <a:lnTo>
                    <a:pt x="337124" y="203239"/>
                  </a:lnTo>
                  <a:lnTo>
                    <a:pt x="337113" y="203274"/>
                  </a:lnTo>
                  <a:lnTo>
                    <a:pt x="337080" y="203295"/>
                  </a:lnTo>
                  <a:lnTo>
                    <a:pt x="337068" y="203326"/>
                  </a:lnTo>
                  <a:lnTo>
                    <a:pt x="337057" y="203334"/>
                  </a:lnTo>
                  <a:lnTo>
                    <a:pt x="336947" y="203398"/>
                  </a:lnTo>
                  <a:lnTo>
                    <a:pt x="336914" y="203429"/>
                  </a:lnTo>
                  <a:lnTo>
                    <a:pt x="336859" y="203436"/>
                  </a:lnTo>
                  <a:lnTo>
                    <a:pt x="336804" y="203468"/>
                  </a:lnTo>
                  <a:lnTo>
                    <a:pt x="336726" y="203531"/>
                  </a:lnTo>
                  <a:lnTo>
                    <a:pt x="336693" y="203570"/>
                  </a:lnTo>
                  <a:lnTo>
                    <a:pt x="336682" y="203596"/>
                  </a:lnTo>
                  <a:lnTo>
                    <a:pt x="336660" y="203631"/>
                  </a:lnTo>
                  <a:lnTo>
                    <a:pt x="336649" y="203652"/>
                  </a:lnTo>
                  <a:lnTo>
                    <a:pt x="336627" y="203707"/>
                  </a:lnTo>
                  <a:lnTo>
                    <a:pt x="336605" y="203715"/>
                  </a:lnTo>
                  <a:lnTo>
                    <a:pt x="336594" y="203734"/>
                  </a:lnTo>
                  <a:lnTo>
                    <a:pt x="336572" y="203747"/>
                  </a:lnTo>
                  <a:lnTo>
                    <a:pt x="336539" y="203798"/>
                  </a:lnTo>
                  <a:lnTo>
                    <a:pt x="336506" y="203803"/>
                  </a:lnTo>
                  <a:lnTo>
                    <a:pt x="336406" y="203811"/>
                  </a:lnTo>
                  <a:lnTo>
                    <a:pt x="336307" y="203762"/>
                  </a:lnTo>
                  <a:lnTo>
                    <a:pt x="336219" y="203711"/>
                  </a:lnTo>
                  <a:lnTo>
                    <a:pt x="336142" y="203655"/>
                  </a:lnTo>
                  <a:lnTo>
                    <a:pt x="336098" y="203635"/>
                  </a:lnTo>
                  <a:lnTo>
                    <a:pt x="336075" y="203609"/>
                  </a:lnTo>
                  <a:lnTo>
                    <a:pt x="336042" y="203605"/>
                  </a:lnTo>
                  <a:lnTo>
                    <a:pt x="336020" y="203587"/>
                  </a:lnTo>
                  <a:lnTo>
                    <a:pt x="335921" y="203600"/>
                  </a:lnTo>
                  <a:lnTo>
                    <a:pt x="335899" y="203600"/>
                  </a:lnTo>
                  <a:lnTo>
                    <a:pt x="335833" y="203674"/>
                  </a:lnTo>
                  <a:lnTo>
                    <a:pt x="335822" y="203752"/>
                  </a:lnTo>
                  <a:lnTo>
                    <a:pt x="335844" y="203777"/>
                  </a:lnTo>
                  <a:lnTo>
                    <a:pt x="335866" y="203820"/>
                  </a:lnTo>
                  <a:lnTo>
                    <a:pt x="335855" y="203878"/>
                  </a:lnTo>
                  <a:lnTo>
                    <a:pt x="335778" y="204012"/>
                  </a:lnTo>
                  <a:lnTo>
                    <a:pt x="335733" y="204107"/>
                  </a:lnTo>
                  <a:lnTo>
                    <a:pt x="335722" y="204125"/>
                  </a:lnTo>
                  <a:lnTo>
                    <a:pt x="335689" y="204208"/>
                  </a:lnTo>
                  <a:lnTo>
                    <a:pt x="335667" y="204308"/>
                  </a:lnTo>
                  <a:lnTo>
                    <a:pt x="335645" y="204410"/>
                  </a:lnTo>
                  <a:lnTo>
                    <a:pt x="335601" y="204512"/>
                  </a:lnTo>
                  <a:lnTo>
                    <a:pt x="335579" y="204612"/>
                  </a:lnTo>
                  <a:lnTo>
                    <a:pt x="335568" y="204714"/>
                  </a:lnTo>
                  <a:lnTo>
                    <a:pt x="335546" y="204816"/>
                  </a:lnTo>
                  <a:lnTo>
                    <a:pt x="335513" y="204918"/>
                  </a:lnTo>
                  <a:lnTo>
                    <a:pt x="335447" y="205013"/>
                  </a:lnTo>
                  <a:lnTo>
                    <a:pt x="335436" y="205026"/>
                  </a:lnTo>
                  <a:lnTo>
                    <a:pt x="335402" y="205057"/>
                  </a:lnTo>
                  <a:lnTo>
                    <a:pt x="335369" y="205057"/>
                  </a:lnTo>
                  <a:lnTo>
                    <a:pt x="335358" y="205078"/>
                  </a:lnTo>
                  <a:lnTo>
                    <a:pt x="335259" y="205108"/>
                  </a:lnTo>
                  <a:lnTo>
                    <a:pt x="335149" y="205122"/>
                  </a:lnTo>
                  <a:lnTo>
                    <a:pt x="335071" y="205122"/>
                  </a:lnTo>
                  <a:lnTo>
                    <a:pt x="335060" y="205140"/>
                  </a:lnTo>
                  <a:lnTo>
                    <a:pt x="335027" y="205147"/>
                  </a:lnTo>
                  <a:lnTo>
                    <a:pt x="334917" y="205212"/>
                  </a:lnTo>
                  <a:lnTo>
                    <a:pt x="334818" y="205264"/>
                  </a:lnTo>
                  <a:lnTo>
                    <a:pt x="334763" y="205282"/>
                  </a:lnTo>
                  <a:lnTo>
                    <a:pt x="334696" y="205283"/>
                  </a:lnTo>
                  <a:lnTo>
                    <a:pt x="334597" y="205335"/>
                  </a:lnTo>
                  <a:lnTo>
                    <a:pt x="334564" y="205359"/>
                  </a:lnTo>
                  <a:lnTo>
                    <a:pt x="334509" y="205411"/>
                  </a:lnTo>
                  <a:lnTo>
                    <a:pt x="334487" y="205424"/>
                  </a:lnTo>
                  <a:lnTo>
                    <a:pt x="334465" y="205435"/>
                  </a:lnTo>
                  <a:lnTo>
                    <a:pt x="334443" y="205461"/>
                  </a:lnTo>
                  <a:lnTo>
                    <a:pt x="334399" y="205519"/>
                  </a:lnTo>
                  <a:lnTo>
                    <a:pt x="334354" y="205553"/>
                  </a:lnTo>
                  <a:lnTo>
                    <a:pt x="334288" y="205652"/>
                  </a:lnTo>
                  <a:lnTo>
                    <a:pt x="334222" y="205719"/>
                  </a:lnTo>
                  <a:lnTo>
                    <a:pt x="334156" y="205709"/>
                  </a:lnTo>
                  <a:lnTo>
                    <a:pt x="334101" y="205654"/>
                  </a:lnTo>
                  <a:lnTo>
                    <a:pt x="334045" y="205573"/>
                  </a:lnTo>
                  <a:lnTo>
                    <a:pt x="333979" y="205517"/>
                  </a:lnTo>
                  <a:lnTo>
                    <a:pt x="333924" y="205476"/>
                  </a:lnTo>
                  <a:lnTo>
                    <a:pt x="333858" y="205481"/>
                  </a:lnTo>
                  <a:lnTo>
                    <a:pt x="333825" y="205543"/>
                  </a:lnTo>
                  <a:lnTo>
                    <a:pt x="333814" y="205622"/>
                  </a:lnTo>
                  <a:lnTo>
                    <a:pt x="333836" y="205719"/>
                  </a:lnTo>
                  <a:lnTo>
                    <a:pt x="333814" y="205806"/>
                  </a:lnTo>
                  <a:lnTo>
                    <a:pt x="333748" y="205837"/>
                  </a:lnTo>
                  <a:lnTo>
                    <a:pt x="333626" y="205950"/>
                  </a:lnTo>
                  <a:lnTo>
                    <a:pt x="333582" y="206032"/>
                  </a:lnTo>
                  <a:lnTo>
                    <a:pt x="333538" y="206117"/>
                  </a:lnTo>
                  <a:lnTo>
                    <a:pt x="333516" y="206222"/>
                  </a:lnTo>
                  <a:lnTo>
                    <a:pt x="333538" y="206296"/>
                  </a:lnTo>
                  <a:lnTo>
                    <a:pt x="333560" y="206360"/>
                  </a:lnTo>
                  <a:lnTo>
                    <a:pt x="333637" y="206510"/>
                  </a:lnTo>
                  <a:lnTo>
                    <a:pt x="333692" y="206635"/>
                  </a:lnTo>
                  <a:lnTo>
                    <a:pt x="333736" y="206762"/>
                  </a:lnTo>
                  <a:lnTo>
                    <a:pt x="333803" y="206889"/>
                  </a:lnTo>
                  <a:lnTo>
                    <a:pt x="333847" y="207014"/>
                  </a:lnTo>
                  <a:lnTo>
                    <a:pt x="333935" y="207140"/>
                  </a:lnTo>
                  <a:lnTo>
                    <a:pt x="334001" y="207264"/>
                  </a:lnTo>
                  <a:lnTo>
                    <a:pt x="334056" y="207392"/>
                  </a:lnTo>
                  <a:lnTo>
                    <a:pt x="334123" y="207519"/>
                  </a:lnTo>
                  <a:lnTo>
                    <a:pt x="334167" y="207570"/>
                  </a:lnTo>
                  <a:lnTo>
                    <a:pt x="334178" y="207644"/>
                  </a:lnTo>
                  <a:lnTo>
                    <a:pt x="334189" y="207770"/>
                  </a:lnTo>
                  <a:lnTo>
                    <a:pt x="334200" y="207898"/>
                  </a:lnTo>
                  <a:lnTo>
                    <a:pt x="334255" y="208023"/>
                  </a:lnTo>
                  <a:lnTo>
                    <a:pt x="334277" y="208150"/>
                  </a:lnTo>
                  <a:lnTo>
                    <a:pt x="334288" y="208274"/>
                  </a:lnTo>
                  <a:lnTo>
                    <a:pt x="334299" y="208402"/>
                  </a:lnTo>
                  <a:lnTo>
                    <a:pt x="334277" y="208530"/>
                  </a:lnTo>
                  <a:lnTo>
                    <a:pt x="334255" y="208655"/>
                  </a:lnTo>
                  <a:lnTo>
                    <a:pt x="334222" y="208783"/>
                  </a:lnTo>
                  <a:lnTo>
                    <a:pt x="334178" y="208907"/>
                  </a:lnTo>
                  <a:lnTo>
                    <a:pt x="334134" y="209035"/>
                  </a:lnTo>
                  <a:lnTo>
                    <a:pt x="334090" y="209163"/>
                  </a:lnTo>
                  <a:lnTo>
                    <a:pt x="334023" y="209289"/>
                  </a:lnTo>
                  <a:lnTo>
                    <a:pt x="333957" y="209417"/>
                  </a:lnTo>
                  <a:lnTo>
                    <a:pt x="333880" y="209544"/>
                  </a:lnTo>
                  <a:lnTo>
                    <a:pt x="333836" y="209632"/>
                  </a:lnTo>
                  <a:lnTo>
                    <a:pt x="333792" y="209670"/>
                  </a:lnTo>
                  <a:lnTo>
                    <a:pt x="333736" y="209797"/>
                  </a:lnTo>
                  <a:lnTo>
                    <a:pt x="333692" y="209922"/>
                  </a:lnTo>
                  <a:lnTo>
                    <a:pt x="333626" y="210051"/>
                  </a:lnTo>
                  <a:lnTo>
                    <a:pt x="333538" y="210178"/>
                  </a:lnTo>
                  <a:lnTo>
                    <a:pt x="333417" y="210330"/>
                  </a:lnTo>
                  <a:lnTo>
                    <a:pt x="333328" y="210445"/>
                  </a:lnTo>
                  <a:lnTo>
                    <a:pt x="333251" y="210604"/>
                  </a:lnTo>
                  <a:lnTo>
                    <a:pt x="333163" y="210724"/>
                  </a:lnTo>
                  <a:lnTo>
                    <a:pt x="333064" y="210857"/>
                  </a:lnTo>
                  <a:lnTo>
                    <a:pt x="332931" y="210986"/>
                  </a:lnTo>
                  <a:lnTo>
                    <a:pt x="332766" y="211132"/>
                  </a:lnTo>
                  <a:lnTo>
                    <a:pt x="332666" y="211244"/>
                  </a:lnTo>
                  <a:lnTo>
                    <a:pt x="332589" y="211373"/>
                  </a:lnTo>
                  <a:lnTo>
                    <a:pt x="332523" y="211500"/>
                  </a:lnTo>
                  <a:lnTo>
                    <a:pt x="332412" y="211634"/>
                  </a:lnTo>
                  <a:lnTo>
                    <a:pt x="332346" y="211698"/>
                  </a:lnTo>
                  <a:lnTo>
                    <a:pt x="332313" y="211741"/>
                  </a:lnTo>
                  <a:lnTo>
                    <a:pt x="332181" y="211818"/>
                  </a:lnTo>
                  <a:lnTo>
                    <a:pt x="332048" y="211858"/>
                  </a:lnTo>
                  <a:lnTo>
                    <a:pt x="331960" y="211906"/>
                  </a:lnTo>
                  <a:lnTo>
                    <a:pt x="331894" y="211926"/>
                  </a:lnTo>
                  <a:lnTo>
                    <a:pt x="331784" y="212022"/>
                  </a:lnTo>
                  <a:lnTo>
                    <a:pt x="331629" y="212176"/>
                  </a:lnTo>
                  <a:lnTo>
                    <a:pt x="331530" y="212289"/>
                  </a:lnTo>
                  <a:lnTo>
                    <a:pt x="331408" y="212442"/>
                  </a:lnTo>
                  <a:lnTo>
                    <a:pt x="331309" y="212556"/>
                  </a:lnTo>
                  <a:lnTo>
                    <a:pt x="331177" y="212704"/>
                  </a:lnTo>
                  <a:lnTo>
                    <a:pt x="331055" y="212829"/>
                  </a:lnTo>
                  <a:lnTo>
                    <a:pt x="330956" y="212937"/>
                  </a:lnTo>
                  <a:lnTo>
                    <a:pt x="330813" y="213084"/>
                  </a:lnTo>
                  <a:lnTo>
                    <a:pt x="330780" y="213122"/>
                  </a:lnTo>
                  <a:lnTo>
                    <a:pt x="330769" y="213134"/>
                  </a:lnTo>
                  <a:lnTo>
                    <a:pt x="330736" y="213181"/>
                  </a:lnTo>
                  <a:lnTo>
                    <a:pt x="330702" y="213208"/>
                  </a:lnTo>
                  <a:lnTo>
                    <a:pt x="330504" y="213378"/>
                  </a:lnTo>
                  <a:lnTo>
                    <a:pt x="330162" y="213621"/>
                  </a:lnTo>
                  <a:lnTo>
                    <a:pt x="330073" y="213714"/>
                  </a:lnTo>
                  <a:lnTo>
                    <a:pt x="329952" y="213861"/>
                  </a:lnTo>
                  <a:lnTo>
                    <a:pt x="329908" y="213938"/>
                  </a:lnTo>
                  <a:lnTo>
                    <a:pt x="329875" y="213950"/>
                  </a:lnTo>
                  <a:lnTo>
                    <a:pt x="329776" y="213982"/>
                  </a:lnTo>
                  <a:lnTo>
                    <a:pt x="329720" y="213957"/>
                  </a:lnTo>
                  <a:lnTo>
                    <a:pt x="329665" y="213927"/>
                  </a:lnTo>
                  <a:lnTo>
                    <a:pt x="329577" y="213927"/>
                  </a:lnTo>
                  <a:lnTo>
                    <a:pt x="329511" y="213954"/>
                  </a:lnTo>
                  <a:lnTo>
                    <a:pt x="329500" y="213966"/>
                  </a:lnTo>
                  <a:lnTo>
                    <a:pt x="329478" y="213985"/>
                  </a:lnTo>
                  <a:lnTo>
                    <a:pt x="329467" y="214010"/>
                  </a:lnTo>
                  <a:lnTo>
                    <a:pt x="329445" y="214036"/>
                  </a:lnTo>
                  <a:lnTo>
                    <a:pt x="329345" y="214163"/>
                  </a:lnTo>
                  <a:lnTo>
                    <a:pt x="329224" y="214277"/>
                  </a:lnTo>
                  <a:lnTo>
                    <a:pt x="329103" y="214374"/>
                  </a:lnTo>
                  <a:lnTo>
                    <a:pt x="328981" y="214443"/>
                  </a:lnTo>
                  <a:lnTo>
                    <a:pt x="328849" y="214513"/>
                  </a:lnTo>
                  <a:lnTo>
                    <a:pt x="328717" y="214558"/>
                  </a:lnTo>
                  <a:lnTo>
                    <a:pt x="328606" y="214591"/>
                  </a:lnTo>
                  <a:lnTo>
                    <a:pt x="328507" y="214571"/>
                  </a:lnTo>
                  <a:lnTo>
                    <a:pt x="328408" y="214510"/>
                  </a:lnTo>
                  <a:lnTo>
                    <a:pt x="328330" y="214452"/>
                  </a:lnTo>
                  <a:lnTo>
                    <a:pt x="328264" y="214452"/>
                  </a:lnTo>
                  <a:lnTo>
                    <a:pt x="328165" y="214525"/>
                  </a:lnTo>
                  <a:lnTo>
                    <a:pt x="328110" y="214556"/>
                  </a:lnTo>
                  <a:lnTo>
                    <a:pt x="328099" y="214638"/>
                  </a:lnTo>
                  <a:lnTo>
                    <a:pt x="328076" y="214753"/>
                  </a:lnTo>
                  <a:lnTo>
                    <a:pt x="328066" y="214847"/>
                  </a:lnTo>
                  <a:lnTo>
                    <a:pt x="328032" y="214899"/>
                  </a:lnTo>
                  <a:lnTo>
                    <a:pt x="327900" y="215007"/>
                  </a:lnTo>
                  <a:lnTo>
                    <a:pt x="327801" y="215083"/>
                  </a:lnTo>
                  <a:lnTo>
                    <a:pt x="327779" y="215173"/>
                  </a:lnTo>
                  <a:lnTo>
                    <a:pt x="327779" y="215198"/>
                  </a:lnTo>
                  <a:lnTo>
                    <a:pt x="327823" y="215310"/>
                  </a:lnTo>
                  <a:lnTo>
                    <a:pt x="327801" y="215424"/>
                  </a:lnTo>
                  <a:lnTo>
                    <a:pt x="327768" y="215539"/>
                  </a:lnTo>
                  <a:lnTo>
                    <a:pt x="327723" y="215652"/>
                  </a:lnTo>
                  <a:lnTo>
                    <a:pt x="327668" y="215767"/>
                  </a:lnTo>
                  <a:lnTo>
                    <a:pt x="327657" y="215880"/>
                  </a:lnTo>
                  <a:lnTo>
                    <a:pt x="327602" y="215994"/>
                  </a:lnTo>
                  <a:lnTo>
                    <a:pt x="327569" y="216008"/>
                  </a:lnTo>
                  <a:lnTo>
                    <a:pt x="327569" y="216028"/>
                  </a:lnTo>
                  <a:lnTo>
                    <a:pt x="327437" y="216128"/>
                  </a:lnTo>
                  <a:lnTo>
                    <a:pt x="327282" y="216211"/>
                  </a:lnTo>
                  <a:lnTo>
                    <a:pt x="327161" y="216309"/>
                  </a:lnTo>
                  <a:lnTo>
                    <a:pt x="327028" y="216390"/>
                  </a:lnTo>
                  <a:lnTo>
                    <a:pt x="326896" y="216485"/>
                  </a:lnTo>
                  <a:lnTo>
                    <a:pt x="326775" y="216576"/>
                  </a:lnTo>
                  <a:lnTo>
                    <a:pt x="326653" y="216666"/>
                  </a:lnTo>
                  <a:lnTo>
                    <a:pt x="326521" y="216710"/>
                  </a:lnTo>
                  <a:lnTo>
                    <a:pt x="326399" y="216741"/>
                  </a:lnTo>
                  <a:lnTo>
                    <a:pt x="326289" y="216742"/>
                  </a:lnTo>
                  <a:lnTo>
                    <a:pt x="326168" y="216712"/>
                  </a:lnTo>
                  <a:lnTo>
                    <a:pt x="326057" y="216669"/>
                  </a:lnTo>
                  <a:lnTo>
                    <a:pt x="325925" y="216663"/>
                  </a:lnTo>
                  <a:lnTo>
                    <a:pt x="325804" y="216676"/>
                  </a:lnTo>
                  <a:lnTo>
                    <a:pt x="325671" y="216710"/>
                  </a:lnTo>
                  <a:lnTo>
                    <a:pt x="325539" y="216754"/>
                  </a:lnTo>
                  <a:lnTo>
                    <a:pt x="325418" y="216786"/>
                  </a:lnTo>
                  <a:lnTo>
                    <a:pt x="325351" y="216819"/>
                  </a:lnTo>
                  <a:lnTo>
                    <a:pt x="325230" y="216851"/>
                  </a:lnTo>
                  <a:lnTo>
                    <a:pt x="325153" y="216945"/>
                  </a:lnTo>
                  <a:lnTo>
                    <a:pt x="325131" y="217061"/>
                  </a:lnTo>
                  <a:lnTo>
                    <a:pt x="325109" y="217175"/>
                  </a:lnTo>
                  <a:lnTo>
                    <a:pt x="325054" y="217341"/>
                  </a:lnTo>
                  <a:lnTo>
                    <a:pt x="325020" y="217373"/>
                  </a:lnTo>
                  <a:lnTo>
                    <a:pt x="325020" y="217454"/>
                  </a:lnTo>
                  <a:lnTo>
                    <a:pt x="325054" y="217578"/>
                  </a:lnTo>
                  <a:lnTo>
                    <a:pt x="325120" y="217706"/>
                  </a:lnTo>
                  <a:lnTo>
                    <a:pt x="325164" y="217832"/>
                  </a:lnTo>
                  <a:lnTo>
                    <a:pt x="325197" y="217956"/>
                  </a:lnTo>
                  <a:lnTo>
                    <a:pt x="325208" y="218084"/>
                  </a:lnTo>
                  <a:lnTo>
                    <a:pt x="325241" y="218210"/>
                  </a:lnTo>
                  <a:lnTo>
                    <a:pt x="325263" y="218336"/>
                  </a:lnTo>
                  <a:lnTo>
                    <a:pt x="325307" y="218463"/>
                  </a:lnTo>
                  <a:lnTo>
                    <a:pt x="325329" y="218588"/>
                  </a:lnTo>
                  <a:lnTo>
                    <a:pt x="325351" y="218673"/>
                  </a:lnTo>
                  <a:lnTo>
                    <a:pt x="325373" y="218672"/>
                  </a:lnTo>
                  <a:lnTo>
                    <a:pt x="325395" y="218733"/>
                  </a:lnTo>
                  <a:lnTo>
                    <a:pt x="325550" y="218987"/>
                  </a:lnTo>
                  <a:lnTo>
                    <a:pt x="325484" y="219049"/>
                  </a:lnTo>
                  <a:lnTo>
                    <a:pt x="325418" y="219107"/>
                  </a:lnTo>
                  <a:lnTo>
                    <a:pt x="325263" y="219209"/>
                  </a:lnTo>
                  <a:lnTo>
                    <a:pt x="325109" y="219311"/>
                  </a:lnTo>
                  <a:lnTo>
                    <a:pt x="324954" y="219414"/>
                  </a:lnTo>
                  <a:lnTo>
                    <a:pt x="324800" y="219527"/>
                  </a:lnTo>
                  <a:lnTo>
                    <a:pt x="324645" y="219655"/>
                  </a:lnTo>
                  <a:lnTo>
                    <a:pt x="324491" y="219776"/>
                  </a:lnTo>
                  <a:lnTo>
                    <a:pt x="324303" y="219892"/>
                  </a:lnTo>
                  <a:lnTo>
                    <a:pt x="324127" y="220020"/>
                  </a:lnTo>
                  <a:lnTo>
                    <a:pt x="323994" y="220167"/>
                  </a:lnTo>
                  <a:lnTo>
                    <a:pt x="323840" y="220292"/>
                  </a:lnTo>
                  <a:lnTo>
                    <a:pt x="323685" y="220408"/>
                  </a:lnTo>
                  <a:lnTo>
                    <a:pt x="323531" y="220473"/>
                  </a:lnTo>
                  <a:lnTo>
                    <a:pt x="323376" y="220548"/>
                  </a:lnTo>
                  <a:lnTo>
                    <a:pt x="323222" y="220658"/>
                  </a:lnTo>
                  <a:lnTo>
                    <a:pt x="323067" y="220779"/>
                  </a:lnTo>
                  <a:lnTo>
                    <a:pt x="322913" y="220900"/>
                  </a:lnTo>
                  <a:lnTo>
                    <a:pt x="322759" y="221034"/>
                  </a:lnTo>
                  <a:lnTo>
                    <a:pt x="322604" y="221155"/>
                  </a:lnTo>
                  <a:lnTo>
                    <a:pt x="322450" y="221270"/>
                  </a:lnTo>
                  <a:lnTo>
                    <a:pt x="322295" y="221384"/>
                  </a:lnTo>
                  <a:lnTo>
                    <a:pt x="322152" y="221500"/>
                  </a:lnTo>
                  <a:lnTo>
                    <a:pt x="322086" y="221556"/>
                  </a:lnTo>
                  <a:lnTo>
                    <a:pt x="321997" y="221614"/>
                  </a:lnTo>
                  <a:lnTo>
                    <a:pt x="321887" y="221641"/>
                  </a:lnTo>
                  <a:lnTo>
                    <a:pt x="321821" y="221693"/>
                  </a:lnTo>
                  <a:lnTo>
                    <a:pt x="321710" y="221739"/>
                  </a:lnTo>
                  <a:lnTo>
                    <a:pt x="321523" y="221872"/>
                  </a:lnTo>
                  <a:lnTo>
                    <a:pt x="321346" y="221986"/>
                  </a:lnTo>
                  <a:lnTo>
                    <a:pt x="321225" y="222094"/>
                  </a:lnTo>
                  <a:lnTo>
                    <a:pt x="321126" y="222175"/>
                  </a:lnTo>
                  <a:lnTo>
                    <a:pt x="321004" y="222266"/>
                  </a:lnTo>
                  <a:lnTo>
                    <a:pt x="320894" y="222335"/>
                  </a:lnTo>
                  <a:lnTo>
                    <a:pt x="320773" y="222413"/>
                  </a:lnTo>
                  <a:lnTo>
                    <a:pt x="320662" y="222470"/>
                  </a:lnTo>
                  <a:lnTo>
                    <a:pt x="320541" y="222516"/>
                  </a:lnTo>
                  <a:lnTo>
                    <a:pt x="320431" y="222574"/>
                  </a:lnTo>
                  <a:lnTo>
                    <a:pt x="320309" y="222617"/>
                  </a:lnTo>
                  <a:lnTo>
                    <a:pt x="320199" y="222668"/>
                  </a:lnTo>
                  <a:lnTo>
                    <a:pt x="320078" y="222695"/>
                  </a:lnTo>
                  <a:lnTo>
                    <a:pt x="319923" y="222765"/>
                  </a:lnTo>
                  <a:lnTo>
                    <a:pt x="319769" y="222855"/>
                  </a:lnTo>
                  <a:lnTo>
                    <a:pt x="319636" y="222951"/>
                  </a:lnTo>
                  <a:lnTo>
                    <a:pt x="319548" y="223032"/>
                  </a:lnTo>
                  <a:lnTo>
                    <a:pt x="319427" y="223109"/>
                  </a:lnTo>
                  <a:lnTo>
                    <a:pt x="319316" y="223187"/>
                  </a:lnTo>
                  <a:lnTo>
                    <a:pt x="319195" y="223244"/>
                  </a:lnTo>
                  <a:lnTo>
                    <a:pt x="319085" y="223303"/>
                  </a:lnTo>
                  <a:lnTo>
                    <a:pt x="318963" y="223355"/>
                  </a:lnTo>
                  <a:lnTo>
                    <a:pt x="318853" y="223392"/>
                  </a:lnTo>
                  <a:lnTo>
                    <a:pt x="318731" y="223451"/>
                  </a:lnTo>
                  <a:lnTo>
                    <a:pt x="318632" y="223515"/>
                  </a:lnTo>
                  <a:lnTo>
                    <a:pt x="318599" y="223538"/>
                  </a:lnTo>
                  <a:lnTo>
                    <a:pt x="318566" y="223538"/>
                  </a:lnTo>
                  <a:lnTo>
                    <a:pt x="318500" y="223615"/>
                  </a:lnTo>
                  <a:lnTo>
                    <a:pt x="318478" y="223638"/>
                  </a:lnTo>
                  <a:lnTo>
                    <a:pt x="318378" y="223736"/>
                  </a:lnTo>
                  <a:lnTo>
                    <a:pt x="318301" y="223807"/>
                  </a:lnTo>
                  <a:lnTo>
                    <a:pt x="318257" y="223826"/>
                  </a:lnTo>
                  <a:lnTo>
                    <a:pt x="318147" y="223865"/>
                  </a:lnTo>
                  <a:lnTo>
                    <a:pt x="318025" y="223904"/>
                  </a:lnTo>
                  <a:lnTo>
                    <a:pt x="317915" y="223943"/>
                  </a:lnTo>
                  <a:lnTo>
                    <a:pt x="317794" y="224008"/>
                  </a:lnTo>
                  <a:lnTo>
                    <a:pt x="317683" y="224070"/>
                  </a:lnTo>
                  <a:lnTo>
                    <a:pt x="317551" y="224154"/>
                  </a:lnTo>
                  <a:lnTo>
                    <a:pt x="317419" y="224236"/>
                  </a:lnTo>
                  <a:lnTo>
                    <a:pt x="317308" y="224306"/>
                  </a:lnTo>
                  <a:lnTo>
                    <a:pt x="317198" y="224375"/>
                  </a:lnTo>
                  <a:lnTo>
                    <a:pt x="317077" y="224440"/>
                  </a:lnTo>
                  <a:lnTo>
                    <a:pt x="316966" y="224505"/>
                  </a:lnTo>
                  <a:lnTo>
                    <a:pt x="316845" y="224575"/>
                  </a:lnTo>
                  <a:lnTo>
                    <a:pt x="316734" y="224646"/>
                  </a:lnTo>
                  <a:lnTo>
                    <a:pt x="316613" y="224716"/>
                  </a:lnTo>
                  <a:lnTo>
                    <a:pt x="316503" y="224785"/>
                  </a:lnTo>
                  <a:lnTo>
                    <a:pt x="316271" y="224914"/>
                  </a:lnTo>
                  <a:lnTo>
                    <a:pt x="316161" y="224958"/>
                  </a:lnTo>
                  <a:lnTo>
                    <a:pt x="316040" y="224998"/>
                  </a:lnTo>
                  <a:lnTo>
                    <a:pt x="315918" y="225031"/>
                  </a:lnTo>
                  <a:lnTo>
                    <a:pt x="315808" y="225068"/>
                  </a:lnTo>
                  <a:lnTo>
                    <a:pt x="315753" y="225081"/>
                  </a:lnTo>
                  <a:lnTo>
                    <a:pt x="315697" y="225115"/>
                  </a:lnTo>
                  <a:lnTo>
                    <a:pt x="315554" y="225202"/>
                  </a:lnTo>
                  <a:lnTo>
                    <a:pt x="315433" y="225318"/>
                  </a:lnTo>
                  <a:lnTo>
                    <a:pt x="315322" y="225407"/>
                  </a:lnTo>
                  <a:lnTo>
                    <a:pt x="315212" y="225477"/>
                  </a:lnTo>
                  <a:lnTo>
                    <a:pt x="315091" y="225542"/>
                  </a:lnTo>
                  <a:lnTo>
                    <a:pt x="314969" y="225607"/>
                  </a:lnTo>
                  <a:lnTo>
                    <a:pt x="314859" y="225651"/>
                  </a:lnTo>
                  <a:lnTo>
                    <a:pt x="314749" y="225702"/>
                  </a:lnTo>
                  <a:lnTo>
                    <a:pt x="314627" y="225753"/>
                  </a:lnTo>
                  <a:lnTo>
                    <a:pt x="314517" y="225848"/>
                  </a:lnTo>
                  <a:lnTo>
                    <a:pt x="314396" y="225918"/>
                  </a:lnTo>
                  <a:lnTo>
                    <a:pt x="314285" y="225957"/>
                  </a:lnTo>
                  <a:lnTo>
                    <a:pt x="314164" y="225991"/>
                  </a:lnTo>
                  <a:lnTo>
                    <a:pt x="314053" y="226022"/>
                  </a:lnTo>
                  <a:lnTo>
                    <a:pt x="313932" y="226067"/>
                  </a:lnTo>
                  <a:lnTo>
                    <a:pt x="313822" y="226139"/>
                  </a:lnTo>
                  <a:lnTo>
                    <a:pt x="313700" y="226195"/>
                  </a:lnTo>
                  <a:lnTo>
                    <a:pt x="313590" y="226234"/>
                  </a:lnTo>
                  <a:lnTo>
                    <a:pt x="313436" y="226325"/>
                  </a:lnTo>
                  <a:lnTo>
                    <a:pt x="313292" y="226420"/>
                  </a:lnTo>
                  <a:lnTo>
                    <a:pt x="313204" y="226497"/>
                  </a:lnTo>
                  <a:lnTo>
                    <a:pt x="313138" y="226579"/>
                  </a:lnTo>
                  <a:lnTo>
                    <a:pt x="313105" y="226630"/>
                  </a:lnTo>
                  <a:lnTo>
                    <a:pt x="313094" y="226661"/>
                  </a:lnTo>
                  <a:lnTo>
                    <a:pt x="313038" y="226694"/>
                  </a:lnTo>
                  <a:lnTo>
                    <a:pt x="313016" y="226725"/>
                  </a:lnTo>
                  <a:lnTo>
                    <a:pt x="312895" y="226790"/>
                  </a:lnTo>
                  <a:lnTo>
                    <a:pt x="312785" y="226834"/>
                  </a:lnTo>
                  <a:lnTo>
                    <a:pt x="312663" y="226872"/>
                  </a:lnTo>
                  <a:lnTo>
                    <a:pt x="312553" y="226891"/>
                  </a:lnTo>
                  <a:lnTo>
                    <a:pt x="312432" y="226925"/>
                  </a:lnTo>
                  <a:lnTo>
                    <a:pt x="312310" y="226952"/>
                  </a:lnTo>
                  <a:lnTo>
                    <a:pt x="312178" y="226957"/>
                  </a:lnTo>
                  <a:lnTo>
                    <a:pt x="312145" y="226940"/>
                  </a:lnTo>
                  <a:lnTo>
                    <a:pt x="312056" y="226941"/>
                  </a:lnTo>
                  <a:lnTo>
                    <a:pt x="311946" y="226979"/>
                  </a:lnTo>
                  <a:lnTo>
                    <a:pt x="311836" y="227031"/>
                  </a:lnTo>
                  <a:lnTo>
                    <a:pt x="311748" y="227068"/>
                  </a:lnTo>
                  <a:lnTo>
                    <a:pt x="311703" y="227068"/>
                  </a:lnTo>
                  <a:lnTo>
                    <a:pt x="311571" y="227063"/>
                  </a:lnTo>
                  <a:lnTo>
                    <a:pt x="311516" y="227043"/>
                  </a:lnTo>
                  <a:lnTo>
                    <a:pt x="311516" y="227026"/>
                  </a:lnTo>
                  <a:lnTo>
                    <a:pt x="311439" y="227026"/>
                  </a:lnTo>
                  <a:lnTo>
                    <a:pt x="311406" y="227038"/>
                  </a:lnTo>
                  <a:lnTo>
                    <a:pt x="311395" y="227044"/>
                  </a:lnTo>
                  <a:lnTo>
                    <a:pt x="311383" y="227056"/>
                  </a:lnTo>
                  <a:lnTo>
                    <a:pt x="311372" y="227070"/>
                  </a:lnTo>
                  <a:lnTo>
                    <a:pt x="311361" y="227087"/>
                  </a:lnTo>
                  <a:lnTo>
                    <a:pt x="311350" y="227113"/>
                  </a:lnTo>
                  <a:lnTo>
                    <a:pt x="311350" y="227124"/>
                  </a:lnTo>
                  <a:lnTo>
                    <a:pt x="311339" y="227127"/>
                  </a:lnTo>
                  <a:lnTo>
                    <a:pt x="311339" y="227134"/>
                  </a:lnTo>
                  <a:lnTo>
                    <a:pt x="311328" y="227137"/>
                  </a:lnTo>
                  <a:lnTo>
                    <a:pt x="311328" y="227133"/>
                  </a:lnTo>
                  <a:lnTo>
                    <a:pt x="311328" y="227122"/>
                  </a:lnTo>
                  <a:lnTo>
                    <a:pt x="311317" y="227112"/>
                  </a:lnTo>
                  <a:lnTo>
                    <a:pt x="311317" y="227096"/>
                  </a:lnTo>
                  <a:lnTo>
                    <a:pt x="311306" y="227082"/>
                  </a:lnTo>
                  <a:lnTo>
                    <a:pt x="311306" y="227067"/>
                  </a:lnTo>
                  <a:lnTo>
                    <a:pt x="311295" y="227060"/>
                  </a:lnTo>
                  <a:lnTo>
                    <a:pt x="311295" y="227057"/>
                  </a:lnTo>
                  <a:lnTo>
                    <a:pt x="311273" y="227057"/>
                  </a:lnTo>
                  <a:lnTo>
                    <a:pt x="311273" y="227060"/>
                  </a:lnTo>
                  <a:lnTo>
                    <a:pt x="311262" y="227065"/>
                  </a:lnTo>
                  <a:lnTo>
                    <a:pt x="311262" y="227071"/>
                  </a:lnTo>
                  <a:lnTo>
                    <a:pt x="311251" y="227092"/>
                  </a:lnTo>
                  <a:lnTo>
                    <a:pt x="311229" y="227147"/>
                  </a:lnTo>
                  <a:lnTo>
                    <a:pt x="311229" y="227177"/>
                  </a:lnTo>
                  <a:lnTo>
                    <a:pt x="311240" y="227189"/>
                  </a:lnTo>
                  <a:lnTo>
                    <a:pt x="311251" y="227197"/>
                  </a:lnTo>
                  <a:lnTo>
                    <a:pt x="311284" y="227205"/>
                  </a:lnTo>
                  <a:lnTo>
                    <a:pt x="311295" y="227224"/>
                  </a:lnTo>
                  <a:lnTo>
                    <a:pt x="311284" y="227264"/>
                  </a:lnTo>
                  <a:lnTo>
                    <a:pt x="311284" y="227276"/>
                  </a:lnTo>
                  <a:lnTo>
                    <a:pt x="311284" y="227283"/>
                  </a:lnTo>
                  <a:lnTo>
                    <a:pt x="311284" y="227288"/>
                  </a:lnTo>
                  <a:lnTo>
                    <a:pt x="311284" y="227294"/>
                  </a:lnTo>
                  <a:lnTo>
                    <a:pt x="311284" y="227299"/>
                  </a:lnTo>
                  <a:lnTo>
                    <a:pt x="311295" y="227311"/>
                  </a:lnTo>
                  <a:lnTo>
                    <a:pt x="311295" y="227319"/>
                  </a:lnTo>
                  <a:lnTo>
                    <a:pt x="311306" y="227328"/>
                  </a:lnTo>
                  <a:lnTo>
                    <a:pt x="311306" y="227338"/>
                  </a:lnTo>
                  <a:lnTo>
                    <a:pt x="311295" y="227338"/>
                  </a:lnTo>
                  <a:lnTo>
                    <a:pt x="311273" y="227331"/>
                  </a:lnTo>
                  <a:lnTo>
                    <a:pt x="311262" y="227328"/>
                  </a:lnTo>
                  <a:lnTo>
                    <a:pt x="311251" y="227326"/>
                  </a:lnTo>
                  <a:lnTo>
                    <a:pt x="311251" y="227318"/>
                  </a:lnTo>
                  <a:lnTo>
                    <a:pt x="311251" y="227311"/>
                  </a:lnTo>
                  <a:lnTo>
                    <a:pt x="311251" y="227304"/>
                  </a:lnTo>
                  <a:lnTo>
                    <a:pt x="311251" y="227300"/>
                  </a:lnTo>
                  <a:lnTo>
                    <a:pt x="311240" y="227286"/>
                  </a:lnTo>
                  <a:lnTo>
                    <a:pt x="311229" y="227279"/>
                  </a:lnTo>
                  <a:lnTo>
                    <a:pt x="311218" y="227272"/>
                  </a:lnTo>
                  <a:lnTo>
                    <a:pt x="311207" y="227257"/>
                  </a:lnTo>
                  <a:lnTo>
                    <a:pt x="311196" y="227236"/>
                  </a:lnTo>
                  <a:lnTo>
                    <a:pt x="311185" y="227235"/>
                  </a:lnTo>
                  <a:lnTo>
                    <a:pt x="311141" y="227212"/>
                  </a:lnTo>
                  <a:lnTo>
                    <a:pt x="311108" y="227209"/>
                  </a:lnTo>
                  <a:lnTo>
                    <a:pt x="311064" y="227222"/>
                  </a:lnTo>
                  <a:lnTo>
                    <a:pt x="311052" y="227234"/>
                  </a:lnTo>
                  <a:lnTo>
                    <a:pt x="311052" y="227235"/>
                  </a:lnTo>
                  <a:lnTo>
                    <a:pt x="311052" y="227235"/>
                  </a:lnTo>
                  <a:lnTo>
                    <a:pt x="311042" y="227245"/>
                  </a:lnTo>
                  <a:lnTo>
                    <a:pt x="311030" y="227251"/>
                  </a:lnTo>
                  <a:lnTo>
                    <a:pt x="311030" y="227254"/>
                  </a:lnTo>
                  <a:lnTo>
                    <a:pt x="311030" y="227258"/>
                  </a:lnTo>
                  <a:lnTo>
                    <a:pt x="311030" y="227263"/>
                  </a:lnTo>
                  <a:lnTo>
                    <a:pt x="311030" y="227271"/>
                  </a:lnTo>
                  <a:lnTo>
                    <a:pt x="311042" y="227277"/>
                  </a:lnTo>
                  <a:lnTo>
                    <a:pt x="311042" y="227284"/>
                  </a:lnTo>
                  <a:lnTo>
                    <a:pt x="311052" y="227289"/>
                  </a:lnTo>
                  <a:lnTo>
                    <a:pt x="311052" y="227299"/>
                  </a:lnTo>
                  <a:lnTo>
                    <a:pt x="311052" y="227301"/>
                  </a:lnTo>
                  <a:lnTo>
                    <a:pt x="311064" y="227307"/>
                  </a:lnTo>
                  <a:lnTo>
                    <a:pt x="311064" y="227315"/>
                  </a:lnTo>
                  <a:lnTo>
                    <a:pt x="311052" y="227320"/>
                  </a:lnTo>
                  <a:lnTo>
                    <a:pt x="311052" y="227319"/>
                  </a:lnTo>
                  <a:lnTo>
                    <a:pt x="311042" y="227316"/>
                  </a:lnTo>
                  <a:lnTo>
                    <a:pt x="311042" y="227309"/>
                  </a:lnTo>
                  <a:lnTo>
                    <a:pt x="311030" y="227305"/>
                  </a:lnTo>
                  <a:lnTo>
                    <a:pt x="311019" y="227296"/>
                  </a:lnTo>
                  <a:lnTo>
                    <a:pt x="311019" y="227289"/>
                  </a:lnTo>
                  <a:lnTo>
                    <a:pt x="311008" y="227283"/>
                  </a:lnTo>
                  <a:lnTo>
                    <a:pt x="310997" y="227280"/>
                  </a:lnTo>
                  <a:lnTo>
                    <a:pt x="310986" y="227282"/>
                  </a:lnTo>
                  <a:lnTo>
                    <a:pt x="310986" y="227285"/>
                  </a:lnTo>
                  <a:lnTo>
                    <a:pt x="310986" y="227286"/>
                  </a:lnTo>
                  <a:lnTo>
                    <a:pt x="310986" y="227288"/>
                  </a:lnTo>
                  <a:lnTo>
                    <a:pt x="310975" y="227294"/>
                  </a:lnTo>
                  <a:lnTo>
                    <a:pt x="310986" y="227298"/>
                  </a:lnTo>
                  <a:lnTo>
                    <a:pt x="310986" y="227298"/>
                  </a:lnTo>
                  <a:lnTo>
                    <a:pt x="310986" y="227300"/>
                  </a:lnTo>
                  <a:lnTo>
                    <a:pt x="310997" y="227304"/>
                  </a:lnTo>
                  <a:lnTo>
                    <a:pt x="310997" y="227306"/>
                  </a:lnTo>
                  <a:lnTo>
                    <a:pt x="310997" y="227306"/>
                  </a:lnTo>
                  <a:lnTo>
                    <a:pt x="310997" y="227311"/>
                  </a:lnTo>
                  <a:lnTo>
                    <a:pt x="310997" y="227313"/>
                  </a:lnTo>
                  <a:lnTo>
                    <a:pt x="310997" y="227316"/>
                  </a:lnTo>
                  <a:lnTo>
                    <a:pt x="310997" y="227323"/>
                  </a:lnTo>
                  <a:lnTo>
                    <a:pt x="310997" y="227329"/>
                  </a:lnTo>
                  <a:lnTo>
                    <a:pt x="310997" y="227331"/>
                  </a:lnTo>
                  <a:lnTo>
                    <a:pt x="311008" y="227341"/>
                  </a:lnTo>
                  <a:lnTo>
                    <a:pt x="311008" y="227344"/>
                  </a:lnTo>
                  <a:lnTo>
                    <a:pt x="311019" y="227349"/>
                  </a:lnTo>
                  <a:lnTo>
                    <a:pt x="311019" y="227354"/>
                  </a:lnTo>
                  <a:lnTo>
                    <a:pt x="311030" y="227354"/>
                  </a:lnTo>
                  <a:lnTo>
                    <a:pt x="311030" y="227356"/>
                  </a:lnTo>
                  <a:lnTo>
                    <a:pt x="311042" y="227364"/>
                  </a:lnTo>
                  <a:lnTo>
                    <a:pt x="311052" y="227374"/>
                  </a:lnTo>
                  <a:lnTo>
                    <a:pt x="311052" y="227382"/>
                  </a:lnTo>
                  <a:lnTo>
                    <a:pt x="311075" y="227392"/>
                  </a:lnTo>
                  <a:lnTo>
                    <a:pt x="311075" y="227399"/>
                  </a:lnTo>
                  <a:lnTo>
                    <a:pt x="311086" y="227402"/>
                  </a:lnTo>
                  <a:lnTo>
                    <a:pt x="311086" y="227405"/>
                  </a:lnTo>
                  <a:lnTo>
                    <a:pt x="311086" y="227407"/>
                  </a:lnTo>
                  <a:lnTo>
                    <a:pt x="311097" y="227409"/>
                  </a:lnTo>
                  <a:lnTo>
                    <a:pt x="311097" y="227415"/>
                  </a:lnTo>
                  <a:lnTo>
                    <a:pt x="311097" y="227419"/>
                  </a:lnTo>
                  <a:lnTo>
                    <a:pt x="311086" y="227423"/>
                  </a:lnTo>
                  <a:lnTo>
                    <a:pt x="311086" y="227423"/>
                  </a:lnTo>
                  <a:lnTo>
                    <a:pt x="311086" y="227423"/>
                  </a:lnTo>
                  <a:lnTo>
                    <a:pt x="311075" y="227420"/>
                  </a:lnTo>
                  <a:lnTo>
                    <a:pt x="311075" y="227412"/>
                  </a:lnTo>
                  <a:lnTo>
                    <a:pt x="311064" y="227410"/>
                  </a:lnTo>
                  <a:lnTo>
                    <a:pt x="311064" y="227407"/>
                  </a:lnTo>
                  <a:lnTo>
                    <a:pt x="311052" y="227403"/>
                  </a:lnTo>
                  <a:lnTo>
                    <a:pt x="311052" y="227403"/>
                  </a:lnTo>
                  <a:lnTo>
                    <a:pt x="311042" y="227403"/>
                  </a:lnTo>
                  <a:lnTo>
                    <a:pt x="311042" y="227395"/>
                  </a:lnTo>
                  <a:lnTo>
                    <a:pt x="311030" y="227393"/>
                  </a:lnTo>
                  <a:lnTo>
                    <a:pt x="311030" y="227387"/>
                  </a:lnTo>
                  <a:lnTo>
                    <a:pt x="311030" y="227384"/>
                  </a:lnTo>
                  <a:lnTo>
                    <a:pt x="311019" y="227382"/>
                  </a:lnTo>
                  <a:lnTo>
                    <a:pt x="311008" y="227380"/>
                  </a:lnTo>
                  <a:lnTo>
                    <a:pt x="311008" y="227372"/>
                  </a:lnTo>
                  <a:lnTo>
                    <a:pt x="310975" y="227356"/>
                  </a:lnTo>
                  <a:lnTo>
                    <a:pt x="310964" y="227354"/>
                  </a:lnTo>
                  <a:lnTo>
                    <a:pt x="310953" y="227352"/>
                  </a:lnTo>
                  <a:lnTo>
                    <a:pt x="310953" y="227350"/>
                  </a:lnTo>
                  <a:lnTo>
                    <a:pt x="310942" y="227350"/>
                  </a:lnTo>
                  <a:lnTo>
                    <a:pt x="310931" y="227350"/>
                  </a:lnTo>
                  <a:lnTo>
                    <a:pt x="310931" y="227350"/>
                  </a:lnTo>
                  <a:lnTo>
                    <a:pt x="310920" y="227352"/>
                  </a:lnTo>
                  <a:lnTo>
                    <a:pt x="310920" y="227354"/>
                  </a:lnTo>
                  <a:lnTo>
                    <a:pt x="310920" y="227358"/>
                  </a:lnTo>
                  <a:lnTo>
                    <a:pt x="310920" y="227360"/>
                  </a:lnTo>
                  <a:lnTo>
                    <a:pt x="310920" y="227363"/>
                  </a:lnTo>
                  <a:lnTo>
                    <a:pt x="310920" y="227365"/>
                  </a:lnTo>
                  <a:lnTo>
                    <a:pt x="310942" y="227362"/>
                  </a:lnTo>
                  <a:lnTo>
                    <a:pt x="310953" y="227364"/>
                  </a:lnTo>
                  <a:lnTo>
                    <a:pt x="310953" y="227364"/>
                  </a:lnTo>
                  <a:lnTo>
                    <a:pt x="310953" y="227370"/>
                  </a:lnTo>
                  <a:lnTo>
                    <a:pt x="310964" y="227370"/>
                  </a:lnTo>
                  <a:lnTo>
                    <a:pt x="310975" y="227372"/>
                  </a:lnTo>
                  <a:lnTo>
                    <a:pt x="310975" y="227372"/>
                  </a:lnTo>
                  <a:lnTo>
                    <a:pt x="310975" y="227375"/>
                  </a:lnTo>
                  <a:lnTo>
                    <a:pt x="310975" y="227380"/>
                  </a:lnTo>
                  <a:lnTo>
                    <a:pt x="310975" y="227382"/>
                  </a:lnTo>
                  <a:lnTo>
                    <a:pt x="310986" y="227385"/>
                  </a:lnTo>
                  <a:lnTo>
                    <a:pt x="310986" y="227390"/>
                  </a:lnTo>
                  <a:lnTo>
                    <a:pt x="310997" y="227390"/>
                  </a:lnTo>
                  <a:lnTo>
                    <a:pt x="310997" y="227395"/>
                  </a:lnTo>
                  <a:lnTo>
                    <a:pt x="310997" y="227397"/>
                  </a:lnTo>
                  <a:lnTo>
                    <a:pt x="310997" y="227401"/>
                  </a:lnTo>
                  <a:lnTo>
                    <a:pt x="310986" y="227403"/>
                  </a:lnTo>
                  <a:lnTo>
                    <a:pt x="310986" y="227410"/>
                  </a:lnTo>
                  <a:lnTo>
                    <a:pt x="310975" y="227413"/>
                  </a:lnTo>
                  <a:lnTo>
                    <a:pt x="310964" y="227416"/>
                  </a:lnTo>
                  <a:lnTo>
                    <a:pt x="310953" y="227418"/>
                  </a:lnTo>
                  <a:lnTo>
                    <a:pt x="310953" y="227420"/>
                  </a:lnTo>
                  <a:lnTo>
                    <a:pt x="310953" y="227423"/>
                  </a:lnTo>
                  <a:lnTo>
                    <a:pt x="310942" y="227434"/>
                  </a:lnTo>
                  <a:lnTo>
                    <a:pt x="310942" y="227436"/>
                  </a:lnTo>
                  <a:lnTo>
                    <a:pt x="310942" y="227439"/>
                  </a:lnTo>
                  <a:lnTo>
                    <a:pt x="310942" y="227441"/>
                  </a:lnTo>
                  <a:lnTo>
                    <a:pt x="310953" y="227441"/>
                  </a:lnTo>
                  <a:lnTo>
                    <a:pt x="310953" y="227444"/>
                  </a:lnTo>
                  <a:lnTo>
                    <a:pt x="310964" y="227446"/>
                  </a:lnTo>
                  <a:lnTo>
                    <a:pt x="310986" y="227454"/>
                  </a:lnTo>
                  <a:lnTo>
                    <a:pt x="310986" y="227457"/>
                  </a:lnTo>
                  <a:lnTo>
                    <a:pt x="310986" y="227459"/>
                  </a:lnTo>
                  <a:lnTo>
                    <a:pt x="310986" y="227467"/>
                  </a:lnTo>
                  <a:lnTo>
                    <a:pt x="310997" y="227481"/>
                  </a:lnTo>
                  <a:lnTo>
                    <a:pt x="310997" y="227484"/>
                  </a:lnTo>
                  <a:lnTo>
                    <a:pt x="310997" y="227490"/>
                  </a:lnTo>
                  <a:lnTo>
                    <a:pt x="311008" y="227494"/>
                  </a:lnTo>
                  <a:lnTo>
                    <a:pt x="311008" y="227497"/>
                  </a:lnTo>
                  <a:lnTo>
                    <a:pt x="311008" y="227500"/>
                  </a:lnTo>
                  <a:lnTo>
                    <a:pt x="311019" y="227500"/>
                  </a:lnTo>
                  <a:lnTo>
                    <a:pt x="311030" y="227500"/>
                  </a:lnTo>
                  <a:lnTo>
                    <a:pt x="311030" y="227500"/>
                  </a:lnTo>
                  <a:lnTo>
                    <a:pt x="311030" y="227502"/>
                  </a:lnTo>
                  <a:lnTo>
                    <a:pt x="311030" y="227502"/>
                  </a:lnTo>
                  <a:lnTo>
                    <a:pt x="311042" y="227506"/>
                  </a:lnTo>
                  <a:lnTo>
                    <a:pt x="311042" y="227510"/>
                  </a:lnTo>
                  <a:lnTo>
                    <a:pt x="311042" y="227512"/>
                  </a:lnTo>
                  <a:lnTo>
                    <a:pt x="311042" y="227512"/>
                  </a:lnTo>
                  <a:lnTo>
                    <a:pt x="311042" y="227512"/>
                  </a:lnTo>
                  <a:lnTo>
                    <a:pt x="311052" y="227510"/>
                  </a:lnTo>
                  <a:lnTo>
                    <a:pt x="311052" y="227504"/>
                  </a:lnTo>
                  <a:lnTo>
                    <a:pt x="311052" y="227504"/>
                  </a:lnTo>
                  <a:lnTo>
                    <a:pt x="311052" y="227504"/>
                  </a:lnTo>
                  <a:lnTo>
                    <a:pt x="311064" y="227506"/>
                  </a:lnTo>
                  <a:lnTo>
                    <a:pt x="311064" y="227520"/>
                  </a:lnTo>
                  <a:lnTo>
                    <a:pt x="311064" y="227527"/>
                  </a:lnTo>
                  <a:lnTo>
                    <a:pt x="311064" y="227530"/>
                  </a:lnTo>
                  <a:lnTo>
                    <a:pt x="311064" y="227532"/>
                  </a:lnTo>
                  <a:lnTo>
                    <a:pt x="311064" y="227534"/>
                  </a:lnTo>
                  <a:lnTo>
                    <a:pt x="311075" y="227537"/>
                  </a:lnTo>
                  <a:lnTo>
                    <a:pt x="311075" y="227540"/>
                  </a:lnTo>
                  <a:lnTo>
                    <a:pt x="311086" y="227540"/>
                  </a:lnTo>
                  <a:lnTo>
                    <a:pt x="311086" y="227542"/>
                  </a:lnTo>
                  <a:lnTo>
                    <a:pt x="311097" y="227549"/>
                  </a:lnTo>
                  <a:lnTo>
                    <a:pt x="311097" y="227553"/>
                  </a:lnTo>
                  <a:lnTo>
                    <a:pt x="311097" y="227555"/>
                  </a:lnTo>
                  <a:lnTo>
                    <a:pt x="311108" y="227560"/>
                  </a:lnTo>
                  <a:lnTo>
                    <a:pt x="311108" y="227563"/>
                  </a:lnTo>
                  <a:lnTo>
                    <a:pt x="311097" y="227565"/>
                  </a:lnTo>
                  <a:lnTo>
                    <a:pt x="311097" y="227565"/>
                  </a:lnTo>
                  <a:lnTo>
                    <a:pt x="311086" y="227565"/>
                  </a:lnTo>
                  <a:lnTo>
                    <a:pt x="311075" y="227565"/>
                  </a:lnTo>
                  <a:lnTo>
                    <a:pt x="311075" y="227563"/>
                  </a:lnTo>
                  <a:lnTo>
                    <a:pt x="311064" y="227557"/>
                  </a:lnTo>
                  <a:lnTo>
                    <a:pt x="311042" y="227551"/>
                  </a:lnTo>
                  <a:lnTo>
                    <a:pt x="311030" y="227543"/>
                  </a:lnTo>
                  <a:lnTo>
                    <a:pt x="311019" y="227543"/>
                  </a:lnTo>
                  <a:lnTo>
                    <a:pt x="311019" y="227541"/>
                  </a:lnTo>
                  <a:lnTo>
                    <a:pt x="311019" y="227537"/>
                  </a:lnTo>
                  <a:lnTo>
                    <a:pt x="311008" y="227532"/>
                  </a:lnTo>
                  <a:lnTo>
                    <a:pt x="311008" y="227531"/>
                  </a:lnTo>
                  <a:lnTo>
                    <a:pt x="311008" y="227527"/>
                  </a:lnTo>
                  <a:lnTo>
                    <a:pt x="310997" y="227525"/>
                  </a:lnTo>
                  <a:lnTo>
                    <a:pt x="310986" y="227523"/>
                  </a:lnTo>
                  <a:lnTo>
                    <a:pt x="310986" y="227520"/>
                  </a:lnTo>
                  <a:lnTo>
                    <a:pt x="310964" y="227517"/>
                  </a:lnTo>
                  <a:lnTo>
                    <a:pt x="310953" y="227517"/>
                  </a:lnTo>
                  <a:lnTo>
                    <a:pt x="310942" y="227517"/>
                  </a:lnTo>
                  <a:lnTo>
                    <a:pt x="310942" y="227521"/>
                  </a:lnTo>
                  <a:lnTo>
                    <a:pt x="310931" y="227517"/>
                  </a:lnTo>
                  <a:lnTo>
                    <a:pt x="310931" y="227513"/>
                  </a:lnTo>
                  <a:lnTo>
                    <a:pt x="310920" y="227510"/>
                  </a:lnTo>
                  <a:lnTo>
                    <a:pt x="310920" y="227508"/>
                  </a:lnTo>
                  <a:lnTo>
                    <a:pt x="310920" y="227508"/>
                  </a:lnTo>
                  <a:lnTo>
                    <a:pt x="310909" y="227505"/>
                  </a:lnTo>
                  <a:lnTo>
                    <a:pt x="310898" y="227505"/>
                  </a:lnTo>
                  <a:lnTo>
                    <a:pt x="310887" y="227508"/>
                  </a:lnTo>
                  <a:lnTo>
                    <a:pt x="310843" y="227531"/>
                  </a:lnTo>
                  <a:lnTo>
                    <a:pt x="310821" y="227545"/>
                  </a:lnTo>
                  <a:lnTo>
                    <a:pt x="310799" y="227557"/>
                  </a:lnTo>
                  <a:lnTo>
                    <a:pt x="310766" y="227563"/>
                  </a:lnTo>
                  <a:lnTo>
                    <a:pt x="310755" y="227579"/>
                  </a:lnTo>
                  <a:lnTo>
                    <a:pt x="310721" y="227586"/>
                  </a:lnTo>
                  <a:lnTo>
                    <a:pt x="310711" y="227588"/>
                  </a:lnTo>
                  <a:lnTo>
                    <a:pt x="310699" y="227597"/>
                  </a:lnTo>
                  <a:lnTo>
                    <a:pt x="310677" y="227605"/>
                  </a:lnTo>
                  <a:lnTo>
                    <a:pt x="310666" y="227609"/>
                  </a:lnTo>
                  <a:lnTo>
                    <a:pt x="310633" y="227618"/>
                  </a:lnTo>
                  <a:lnTo>
                    <a:pt x="310600" y="227631"/>
                  </a:lnTo>
                  <a:lnTo>
                    <a:pt x="310534" y="227673"/>
                  </a:lnTo>
                  <a:lnTo>
                    <a:pt x="310402" y="227746"/>
                  </a:lnTo>
                  <a:lnTo>
                    <a:pt x="310313" y="227792"/>
                  </a:lnTo>
                  <a:lnTo>
                    <a:pt x="310236" y="227836"/>
                  </a:lnTo>
                  <a:lnTo>
                    <a:pt x="310203" y="227861"/>
                  </a:lnTo>
                  <a:lnTo>
                    <a:pt x="310170" y="227890"/>
                  </a:lnTo>
                  <a:lnTo>
                    <a:pt x="310148" y="227923"/>
                  </a:lnTo>
                  <a:lnTo>
                    <a:pt x="310082" y="227967"/>
                  </a:lnTo>
                  <a:lnTo>
                    <a:pt x="310027" y="227990"/>
                  </a:lnTo>
                  <a:lnTo>
                    <a:pt x="309971" y="228014"/>
                  </a:lnTo>
                  <a:lnTo>
                    <a:pt x="309883" y="228040"/>
                  </a:lnTo>
                  <a:lnTo>
                    <a:pt x="309806" y="228071"/>
                  </a:lnTo>
                  <a:lnTo>
                    <a:pt x="309762" y="228104"/>
                  </a:lnTo>
                  <a:lnTo>
                    <a:pt x="309607" y="228185"/>
                  </a:lnTo>
                  <a:lnTo>
                    <a:pt x="309519" y="228247"/>
                  </a:lnTo>
                  <a:lnTo>
                    <a:pt x="309453" y="228290"/>
                  </a:lnTo>
                  <a:lnTo>
                    <a:pt x="309353" y="228345"/>
                  </a:lnTo>
                  <a:lnTo>
                    <a:pt x="309309" y="228370"/>
                  </a:lnTo>
                  <a:lnTo>
                    <a:pt x="309243" y="228406"/>
                  </a:lnTo>
                  <a:lnTo>
                    <a:pt x="309221" y="228437"/>
                  </a:lnTo>
                  <a:lnTo>
                    <a:pt x="309144" y="228483"/>
                  </a:lnTo>
                  <a:lnTo>
                    <a:pt x="308835" y="228686"/>
                  </a:lnTo>
                  <a:lnTo>
                    <a:pt x="308747" y="228772"/>
                  </a:lnTo>
                  <a:lnTo>
                    <a:pt x="308636" y="228867"/>
                  </a:lnTo>
                  <a:lnTo>
                    <a:pt x="308559" y="228927"/>
                  </a:lnTo>
                  <a:lnTo>
                    <a:pt x="308394" y="229037"/>
                  </a:lnTo>
                  <a:lnTo>
                    <a:pt x="308294" y="229104"/>
                  </a:lnTo>
                  <a:lnTo>
                    <a:pt x="308206" y="229166"/>
                  </a:lnTo>
                  <a:lnTo>
                    <a:pt x="308129" y="229239"/>
                  </a:lnTo>
                  <a:lnTo>
                    <a:pt x="308074" y="229309"/>
                  </a:lnTo>
                  <a:lnTo>
                    <a:pt x="308040" y="229352"/>
                  </a:lnTo>
                  <a:lnTo>
                    <a:pt x="308018" y="229375"/>
                  </a:lnTo>
                  <a:lnTo>
                    <a:pt x="307974" y="229426"/>
                  </a:lnTo>
                  <a:lnTo>
                    <a:pt x="307897" y="229461"/>
                  </a:lnTo>
                  <a:lnTo>
                    <a:pt x="307820" y="229506"/>
                  </a:lnTo>
                  <a:lnTo>
                    <a:pt x="307787" y="229535"/>
                  </a:lnTo>
                  <a:lnTo>
                    <a:pt x="307765" y="229545"/>
                  </a:lnTo>
                  <a:lnTo>
                    <a:pt x="307732" y="229559"/>
                  </a:lnTo>
                  <a:lnTo>
                    <a:pt x="307732" y="229574"/>
                  </a:lnTo>
                  <a:lnTo>
                    <a:pt x="307710" y="229570"/>
                  </a:lnTo>
                  <a:lnTo>
                    <a:pt x="307710" y="229560"/>
                  </a:lnTo>
                  <a:lnTo>
                    <a:pt x="307710" y="229549"/>
                  </a:lnTo>
                  <a:lnTo>
                    <a:pt x="307698" y="229543"/>
                  </a:lnTo>
                  <a:lnTo>
                    <a:pt x="307687" y="229543"/>
                  </a:lnTo>
                  <a:lnTo>
                    <a:pt x="307676" y="229538"/>
                  </a:lnTo>
                  <a:lnTo>
                    <a:pt x="307665" y="229529"/>
                  </a:lnTo>
                  <a:lnTo>
                    <a:pt x="307654" y="229525"/>
                  </a:lnTo>
                  <a:lnTo>
                    <a:pt x="307643" y="229531"/>
                  </a:lnTo>
                  <a:lnTo>
                    <a:pt x="307643" y="229536"/>
                  </a:lnTo>
                  <a:lnTo>
                    <a:pt x="307632" y="229527"/>
                  </a:lnTo>
                  <a:lnTo>
                    <a:pt x="307621" y="229535"/>
                  </a:lnTo>
                  <a:lnTo>
                    <a:pt x="307621" y="229538"/>
                  </a:lnTo>
                  <a:lnTo>
                    <a:pt x="307621" y="229545"/>
                  </a:lnTo>
                  <a:lnTo>
                    <a:pt x="307632" y="229551"/>
                  </a:lnTo>
                  <a:lnTo>
                    <a:pt x="307643" y="229556"/>
                  </a:lnTo>
                  <a:lnTo>
                    <a:pt x="307654" y="229565"/>
                  </a:lnTo>
                  <a:lnTo>
                    <a:pt x="307654" y="229570"/>
                  </a:lnTo>
                  <a:lnTo>
                    <a:pt x="307654" y="229576"/>
                  </a:lnTo>
                  <a:lnTo>
                    <a:pt x="307643" y="229574"/>
                  </a:lnTo>
                  <a:lnTo>
                    <a:pt x="307643" y="229567"/>
                  </a:lnTo>
                  <a:lnTo>
                    <a:pt x="307632" y="229557"/>
                  </a:lnTo>
                  <a:lnTo>
                    <a:pt x="307621" y="229563"/>
                  </a:lnTo>
                  <a:lnTo>
                    <a:pt x="307621" y="229570"/>
                  </a:lnTo>
                  <a:lnTo>
                    <a:pt x="307621" y="229577"/>
                  </a:lnTo>
                  <a:lnTo>
                    <a:pt x="307610" y="229578"/>
                  </a:lnTo>
                  <a:lnTo>
                    <a:pt x="307610" y="229570"/>
                  </a:lnTo>
                  <a:lnTo>
                    <a:pt x="307610" y="229559"/>
                  </a:lnTo>
                  <a:lnTo>
                    <a:pt x="307599" y="229559"/>
                  </a:lnTo>
                  <a:lnTo>
                    <a:pt x="307588" y="229568"/>
                  </a:lnTo>
                  <a:lnTo>
                    <a:pt x="307588" y="229579"/>
                  </a:lnTo>
                  <a:lnTo>
                    <a:pt x="307588" y="229588"/>
                  </a:lnTo>
                  <a:lnTo>
                    <a:pt x="307588" y="229591"/>
                  </a:lnTo>
                  <a:lnTo>
                    <a:pt x="307577" y="229591"/>
                  </a:lnTo>
                  <a:lnTo>
                    <a:pt x="307577" y="229594"/>
                  </a:lnTo>
                  <a:lnTo>
                    <a:pt x="307577" y="229601"/>
                  </a:lnTo>
                  <a:lnTo>
                    <a:pt x="307588" y="229609"/>
                  </a:lnTo>
                  <a:lnTo>
                    <a:pt x="307588" y="229619"/>
                  </a:lnTo>
                  <a:lnTo>
                    <a:pt x="307599" y="229638"/>
                  </a:lnTo>
                  <a:lnTo>
                    <a:pt x="307610" y="229643"/>
                  </a:lnTo>
                  <a:lnTo>
                    <a:pt x="307610" y="229649"/>
                  </a:lnTo>
                  <a:lnTo>
                    <a:pt x="307621" y="229654"/>
                  </a:lnTo>
                  <a:lnTo>
                    <a:pt x="307621" y="229664"/>
                  </a:lnTo>
                  <a:lnTo>
                    <a:pt x="307621" y="229672"/>
                  </a:lnTo>
                  <a:lnTo>
                    <a:pt x="307610" y="229680"/>
                  </a:lnTo>
                  <a:lnTo>
                    <a:pt x="307599" y="229677"/>
                  </a:lnTo>
                  <a:lnTo>
                    <a:pt x="307588" y="229661"/>
                  </a:lnTo>
                  <a:lnTo>
                    <a:pt x="307588" y="229653"/>
                  </a:lnTo>
                  <a:lnTo>
                    <a:pt x="307577" y="229658"/>
                  </a:lnTo>
                  <a:lnTo>
                    <a:pt x="307566" y="229666"/>
                  </a:lnTo>
                  <a:lnTo>
                    <a:pt x="307555" y="229680"/>
                  </a:lnTo>
                  <a:lnTo>
                    <a:pt x="307555" y="229690"/>
                  </a:lnTo>
                  <a:lnTo>
                    <a:pt x="307544" y="229698"/>
                  </a:lnTo>
                  <a:lnTo>
                    <a:pt x="307533" y="229718"/>
                  </a:lnTo>
                  <a:lnTo>
                    <a:pt x="307522" y="229734"/>
                  </a:lnTo>
                  <a:lnTo>
                    <a:pt x="307511" y="229747"/>
                  </a:lnTo>
                  <a:lnTo>
                    <a:pt x="307500" y="229769"/>
                  </a:lnTo>
                  <a:lnTo>
                    <a:pt x="307489" y="229782"/>
                  </a:lnTo>
                  <a:lnTo>
                    <a:pt x="307467" y="229791"/>
                  </a:lnTo>
                  <a:lnTo>
                    <a:pt x="307456" y="229798"/>
                  </a:lnTo>
                  <a:lnTo>
                    <a:pt x="307445" y="229802"/>
                  </a:lnTo>
                  <a:lnTo>
                    <a:pt x="307412" y="229816"/>
                  </a:lnTo>
                  <a:lnTo>
                    <a:pt x="307389" y="229825"/>
                  </a:lnTo>
                  <a:lnTo>
                    <a:pt x="307379" y="229828"/>
                  </a:lnTo>
                  <a:lnTo>
                    <a:pt x="307356" y="229830"/>
                  </a:lnTo>
                  <a:lnTo>
                    <a:pt x="307345" y="229838"/>
                  </a:lnTo>
                  <a:lnTo>
                    <a:pt x="307334" y="229858"/>
                  </a:lnTo>
                  <a:lnTo>
                    <a:pt x="307334" y="229860"/>
                  </a:lnTo>
                  <a:lnTo>
                    <a:pt x="307334" y="229890"/>
                  </a:lnTo>
                  <a:lnTo>
                    <a:pt x="307334" y="229927"/>
                  </a:lnTo>
                  <a:lnTo>
                    <a:pt x="307345" y="229951"/>
                  </a:lnTo>
                  <a:lnTo>
                    <a:pt x="307356" y="229964"/>
                  </a:lnTo>
                  <a:lnTo>
                    <a:pt x="307367" y="229983"/>
                  </a:lnTo>
                  <a:lnTo>
                    <a:pt x="307367" y="230008"/>
                  </a:lnTo>
                  <a:lnTo>
                    <a:pt x="307356" y="230029"/>
                  </a:lnTo>
                  <a:lnTo>
                    <a:pt x="307345" y="230031"/>
                  </a:lnTo>
                  <a:lnTo>
                    <a:pt x="307345" y="230030"/>
                  </a:lnTo>
                  <a:lnTo>
                    <a:pt x="307323" y="230026"/>
                  </a:lnTo>
                  <a:lnTo>
                    <a:pt x="307323" y="230019"/>
                  </a:lnTo>
                  <a:lnTo>
                    <a:pt x="307323" y="229995"/>
                  </a:lnTo>
                  <a:lnTo>
                    <a:pt x="307323" y="229994"/>
                  </a:lnTo>
                  <a:lnTo>
                    <a:pt x="307301" y="229979"/>
                  </a:lnTo>
                  <a:lnTo>
                    <a:pt x="307279" y="229974"/>
                  </a:lnTo>
                  <a:lnTo>
                    <a:pt x="307279" y="229996"/>
                  </a:lnTo>
                  <a:lnTo>
                    <a:pt x="307279" y="230010"/>
                  </a:lnTo>
                  <a:lnTo>
                    <a:pt x="307279" y="230022"/>
                  </a:lnTo>
                  <a:lnTo>
                    <a:pt x="307279" y="230041"/>
                  </a:lnTo>
                  <a:lnTo>
                    <a:pt x="307268" y="230046"/>
                  </a:lnTo>
                  <a:lnTo>
                    <a:pt x="307213" y="230031"/>
                  </a:lnTo>
                  <a:lnTo>
                    <a:pt x="307202" y="230031"/>
                  </a:lnTo>
                  <a:lnTo>
                    <a:pt x="307180" y="230026"/>
                  </a:lnTo>
                  <a:lnTo>
                    <a:pt x="307158" y="230025"/>
                  </a:lnTo>
                  <a:lnTo>
                    <a:pt x="307125" y="230036"/>
                  </a:lnTo>
                  <a:lnTo>
                    <a:pt x="307103" y="230043"/>
                  </a:lnTo>
                  <a:lnTo>
                    <a:pt x="307014" y="230091"/>
                  </a:lnTo>
                  <a:lnTo>
                    <a:pt x="306959" y="230111"/>
                  </a:lnTo>
                  <a:lnTo>
                    <a:pt x="306926" y="230117"/>
                  </a:lnTo>
                  <a:lnTo>
                    <a:pt x="306915" y="230102"/>
                  </a:lnTo>
                  <a:lnTo>
                    <a:pt x="306915" y="230086"/>
                  </a:lnTo>
                  <a:lnTo>
                    <a:pt x="306926" y="230038"/>
                  </a:lnTo>
                  <a:lnTo>
                    <a:pt x="306915" y="230017"/>
                  </a:lnTo>
                  <a:lnTo>
                    <a:pt x="306915" y="230008"/>
                  </a:lnTo>
                  <a:lnTo>
                    <a:pt x="306893" y="230011"/>
                  </a:lnTo>
                  <a:lnTo>
                    <a:pt x="306871" y="230030"/>
                  </a:lnTo>
                  <a:lnTo>
                    <a:pt x="306860" y="230046"/>
                  </a:lnTo>
                  <a:lnTo>
                    <a:pt x="306849" y="230053"/>
                  </a:lnTo>
                  <a:lnTo>
                    <a:pt x="306860" y="230085"/>
                  </a:lnTo>
                  <a:lnTo>
                    <a:pt x="306871" y="230105"/>
                  </a:lnTo>
                  <a:lnTo>
                    <a:pt x="306882" y="230144"/>
                  </a:lnTo>
                  <a:lnTo>
                    <a:pt x="306882" y="230171"/>
                  </a:lnTo>
                  <a:lnTo>
                    <a:pt x="306860" y="230222"/>
                  </a:lnTo>
                  <a:lnTo>
                    <a:pt x="306827" y="230261"/>
                  </a:lnTo>
                  <a:lnTo>
                    <a:pt x="306805" y="230280"/>
                  </a:lnTo>
                  <a:lnTo>
                    <a:pt x="306772" y="230325"/>
                  </a:lnTo>
                  <a:lnTo>
                    <a:pt x="306750" y="230335"/>
                  </a:lnTo>
                  <a:lnTo>
                    <a:pt x="306728" y="230309"/>
                  </a:lnTo>
                  <a:lnTo>
                    <a:pt x="306717" y="230257"/>
                  </a:lnTo>
                  <a:lnTo>
                    <a:pt x="306717" y="230198"/>
                  </a:lnTo>
                  <a:lnTo>
                    <a:pt x="306695" y="230169"/>
                  </a:lnTo>
                  <a:lnTo>
                    <a:pt x="306672" y="230163"/>
                  </a:lnTo>
                  <a:lnTo>
                    <a:pt x="306628" y="230161"/>
                  </a:lnTo>
                  <a:lnTo>
                    <a:pt x="306584" y="230155"/>
                  </a:lnTo>
                  <a:lnTo>
                    <a:pt x="306529" y="230127"/>
                  </a:lnTo>
                  <a:lnTo>
                    <a:pt x="306518" y="230120"/>
                  </a:lnTo>
                  <a:lnTo>
                    <a:pt x="306507" y="230094"/>
                  </a:lnTo>
                  <a:lnTo>
                    <a:pt x="306496" y="230059"/>
                  </a:lnTo>
                  <a:lnTo>
                    <a:pt x="306496" y="230041"/>
                  </a:lnTo>
                  <a:lnTo>
                    <a:pt x="306474" y="230040"/>
                  </a:lnTo>
                  <a:lnTo>
                    <a:pt x="306463" y="230037"/>
                  </a:lnTo>
                  <a:lnTo>
                    <a:pt x="306452" y="230022"/>
                  </a:lnTo>
                  <a:lnTo>
                    <a:pt x="306452" y="230014"/>
                  </a:lnTo>
                  <a:lnTo>
                    <a:pt x="306452" y="229998"/>
                  </a:lnTo>
                  <a:lnTo>
                    <a:pt x="306441" y="229988"/>
                  </a:lnTo>
                  <a:lnTo>
                    <a:pt x="306430" y="229984"/>
                  </a:lnTo>
                  <a:lnTo>
                    <a:pt x="306386" y="229981"/>
                  </a:lnTo>
                  <a:lnTo>
                    <a:pt x="306374" y="229974"/>
                  </a:lnTo>
                  <a:lnTo>
                    <a:pt x="306352" y="229977"/>
                  </a:lnTo>
                  <a:lnTo>
                    <a:pt x="306330" y="229989"/>
                  </a:lnTo>
                  <a:lnTo>
                    <a:pt x="306319" y="229999"/>
                  </a:lnTo>
                  <a:lnTo>
                    <a:pt x="306308" y="230019"/>
                  </a:lnTo>
                  <a:lnTo>
                    <a:pt x="306297" y="230038"/>
                  </a:lnTo>
                  <a:lnTo>
                    <a:pt x="306286" y="230043"/>
                  </a:lnTo>
                  <a:lnTo>
                    <a:pt x="306264" y="230050"/>
                  </a:lnTo>
                  <a:lnTo>
                    <a:pt x="306253" y="230052"/>
                  </a:lnTo>
                  <a:lnTo>
                    <a:pt x="306264" y="230029"/>
                  </a:lnTo>
                  <a:lnTo>
                    <a:pt x="306264" y="230014"/>
                  </a:lnTo>
                  <a:lnTo>
                    <a:pt x="306253" y="230008"/>
                  </a:lnTo>
                  <a:lnTo>
                    <a:pt x="306242" y="229999"/>
                  </a:lnTo>
                  <a:lnTo>
                    <a:pt x="306220" y="230008"/>
                  </a:lnTo>
                  <a:lnTo>
                    <a:pt x="306198" y="230020"/>
                  </a:lnTo>
                  <a:lnTo>
                    <a:pt x="306187" y="230030"/>
                  </a:lnTo>
                  <a:lnTo>
                    <a:pt x="306165" y="230042"/>
                  </a:lnTo>
                  <a:lnTo>
                    <a:pt x="306154" y="230057"/>
                  </a:lnTo>
                  <a:lnTo>
                    <a:pt x="306132" y="230053"/>
                  </a:lnTo>
                  <a:lnTo>
                    <a:pt x="306143" y="230029"/>
                  </a:lnTo>
                  <a:lnTo>
                    <a:pt x="306154" y="230013"/>
                  </a:lnTo>
                  <a:lnTo>
                    <a:pt x="306143" y="230007"/>
                  </a:lnTo>
                  <a:lnTo>
                    <a:pt x="306121" y="230005"/>
                  </a:lnTo>
                  <a:lnTo>
                    <a:pt x="306066" y="230018"/>
                  </a:lnTo>
                  <a:lnTo>
                    <a:pt x="306044" y="230026"/>
                  </a:lnTo>
                  <a:lnTo>
                    <a:pt x="306010" y="230039"/>
                  </a:lnTo>
                  <a:lnTo>
                    <a:pt x="305977" y="230056"/>
                  </a:lnTo>
                  <a:lnTo>
                    <a:pt x="305955" y="230082"/>
                  </a:lnTo>
                  <a:lnTo>
                    <a:pt x="305955" y="230093"/>
                  </a:lnTo>
                  <a:lnTo>
                    <a:pt x="305944" y="230101"/>
                  </a:lnTo>
                  <a:lnTo>
                    <a:pt x="305944" y="230091"/>
                  </a:lnTo>
                  <a:lnTo>
                    <a:pt x="305944" y="230077"/>
                  </a:lnTo>
                  <a:lnTo>
                    <a:pt x="305944" y="230068"/>
                  </a:lnTo>
                  <a:lnTo>
                    <a:pt x="305922" y="230062"/>
                  </a:lnTo>
                  <a:lnTo>
                    <a:pt x="305900" y="230069"/>
                  </a:lnTo>
                  <a:lnTo>
                    <a:pt x="305889" y="230081"/>
                  </a:lnTo>
                  <a:lnTo>
                    <a:pt x="305878" y="230093"/>
                  </a:lnTo>
                  <a:lnTo>
                    <a:pt x="305867" y="230113"/>
                  </a:lnTo>
                  <a:lnTo>
                    <a:pt x="305856" y="230131"/>
                  </a:lnTo>
                  <a:lnTo>
                    <a:pt x="305856" y="230155"/>
                  </a:lnTo>
                  <a:lnTo>
                    <a:pt x="305878" y="230171"/>
                  </a:lnTo>
                  <a:lnTo>
                    <a:pt x="305900" y="230175"/>
                  </a:lnTo>
                  <a:lnTo>
                    <a:pt x="305911" y="230159"/>
                  </a:lnTo>
                  <a:lnTo>
                    <a:pt x="305933" y="230145"/>
                  </a:lnTo>
                  <a:lnTo>
                    <a:pt x="305933" y="230137"/>
                  </a:lnTo>
                  <a:lnTo>
                    <a:pt x="305955" y="230142"/>
                  </a:lnTo>
                  <a:lnTo>
                    <a:pt x="305933" y="230190"/>
                  </a:lnTo>
                  <a:lnTo>
                    <a:pt x="305922" y="230236"/>
                  </a:lnTo>
                  <a:lnTo>
                    <a:pt x="305922" y="230254"/>
                  </a:lnTo>
                  <a:lnTo>
                    <a:pt x="305933" y="230274"/>
                  </a:lnTo>
                  <a:lnTo>
                    <a:pt x="305933" y="230340"/>
                  </a:lnTo>
                  <a:lnTo>
                    <a:pt x="305933" y="230367"/>
                  </a:lnTo>
                  <a:lnTo>
                    <a:pt x="305933" y="230398"/>
                  </a:lnTo>
                  <a:lnTo>
                    <a:pt x="305933" y="230417"/>
                  </a:lnTo>
                  <a:lnTo>
                    <a:pt x="305955" y="230439"/>
                  </a:lnTo>
                  <a:lnTo>
                    <a:pt x="306010" y="230444"/>
                  </a:lnTo>
                  <a:lnTo>
                    <a:pt x="306033" y="230465"/>
                  </a:lnTo>
                  <a:lnTo>
                    <a:pt x="306055" y="230493"/>
                  </a:lnTo>
                  <a:lnTo>
                    <a:pt x="306055" y="230562"/>
                  </a:lnTo>
                  <a:lnTo>
                    <a:pt x="306066" y="230587"/>
                  </a:lnTo>
                  <a:lnTo>
                    <a:pt x="306088" y="230623"/>
                  </a:lnTo>
                  <a:lnTo>
                    <a:pt x="306099" y="230644"/>
                  </a:lnTo>
                  <a:lnTo>
                    <a:pt x="306121" y="230674"/>
                  </a:lnTo>
                  <a:lnTo>
                    <a:pt x="306132" y="230703"/>
                  </a:lnTo>
                  <a:lnTo>
                    <a:pt x="306132" y="230724"/>
                  </a:lnTo>
                  <a:lnTo>
                    <a:pt x="306110" y="230752"/>
                  </a:lnTo>
                  <a:lnTo>
                    <a:pt x="306121" y="230781"/>
                  </a:lnTo>
                  <a:lnTo>
                    <a:pt x="306176" y="230866"/>
                  </a:lnTo>
                  <a:lnTo>
                    <a:pt x="306187" y="230907"/>
                  </a:lnTo>
                  <a:lnTo>
                    <a:pt x="306198" y="230968"/>
                  </a:lnTo>
                  <a:lnTo>
                    <a:pt x="306209" y="230998"/>
                  </a:lnTo>
                  <a:lnTo>
                    <a:pt x="306231" y="231026"/>
                  </a:lnTo>
                  <a:lnTo>
                    <a:pt x="306253" y="231027"/>
                  </a:lnTo>
                  <a:lnTo>
                    <a:pt x="306264" y="231037"/>
                  </a:lnTo>
                  <a:lnTo>
                    <a:pt x="306286" y="231048"/>
                  </a:lnTo>
                  <a:lnTo>
                    <a:pt x="306297" y="231064"/>
                  </a:lnTo>
                  <a:lnTo>
                    <a:pt x="306308" y="231090"/>
                  </a:lnTo>
                  <a:lnTo>
                    <a:pt x="306297" y="231090"/>
                  </a:lnTo>
                  <a:lnTo>
                    <a:pt x="306264" y="231080"/>
                  </a:lnTo>
                  <a:lnTo>
                    <a:pt x="306231" y="231074"/>
                  </a:lnTo>
                  <a:lnTo>
                    <a:pt x="306209" y="231083"/>
                  </a:lnTo>
                  <a:lnTo>
                    <a:pt x="306209" y="231102"/>
                  </a:lnTo>
                  <a:lnTo>
                    <a:pt x="306209" y="231115"/>
                  </a:lnTo>
                  <a:lnTo>
                    <a:pt x="306220" y="231128"/>
                  </a:lnTo>
                  <a:lnTo>
                    <a:pt x="306231" y="231137"/>
                  </a:lnTo>
                  <a:lnTo>
                    <a:pt x="306231" y="231180"/>
                  </a:lnTo>
                  <a:lnTo>
                    <a:pt x="306231" y="231202"/>
                  </a:lnTo>
                  <a:lnTo>
                    <a:pt x="306231" y="231267"/>
                  </a:lnTo>
                  <a:lnTo>
                    <a:pt x="306264" y="231352"/>
                  </a:lnTo>
                  <a:lnTo>
                    <a:pt x="306286" y="231367"/>
                  </a:lnTo>
                  <a:lnTo>
                    <a:pt x="306297" y="231382"/>
                  </a:lnTo>
                  <a:lnTo>
                    <a:pt x="306297" y="231396"/>
                  </a:lnTo>
                  <a:lnTo>
                    <a:pt x="306297" y="231406"/>
                  </a:lnTo>
                  <a:lnTo>
                    <a:pt x="306297" y="231439"/>
                  </a:lnTo>
                  <a:lnTo>
                    <a:pt x="306297" y="231466"/>
                  </a:lnTo>
                  <a:lnTo>
                    <a:pt x="306330" y="231472"/>
                  </a:lnTo>
                  <a:lnTo>
                    <a:pt x="306352" y="231453"/>
                  </a:lnTo>
                  <a:lnTo>
                    <a:pt x="306364" y="231435"/>
                  </a:lnTo>
                  <a:lnTo>
                    <a:pt x="306386" y="231404"/>
                  </a:lnTo>
                  <a:lnTo>
                    <a:pt x="306397" y="231385"/>
                  </a:lnTo>
                  <a:lnTo>
                    <a:pt x="306397" y="231383"/>
                  </a:lnTo>
                  <a:lnTo>
                    <a:pt x="306397" y="231367"/>
                  </a:lnTo>
                  <a:lnTo>
                    <a:pt x="306419" y="231353"/>
                  </a:lnTo>
                  <a:lnTo>
                    <a:pt x="306430" y="231351"/>
                  </a:lnTo>
                  <a:lnTo>
                    <a:pt x="306452" y="231362"/>
                  </a:lnTo>
                  <a:lnTo>
                    <a:pt x="306474" y="231382"/>
                  </a:lnTo>
                  <a:lnTo>
                    <a:pt x="306474" y="231403"/>
                  </a:lnTo>
                  <a:lnTo>
                    <a:pt x="306474" y="231421"/>
                  </a:lnTo>
                  <a:lnTo>
                    <a:pt x="306474" y="231435"/>
                  </a:lnTo>
                  <a:lnTo>
                    <a:pt x="306485" y="231448"/>
                  </a:lnTo>
                  <a:lnTo>
                    <a:pt x="306496" y="231471"/>
                  </a:lnTo>
                  <a:lnTo>
                    <a:pt x="306518" y="231472"/>
                  </a:lnTo>
                  <a:lnTo>
                    <a:pt x="306518" y="231472"/>
                  </a:lnTo>
                  <a:lnTo>
                    <a:pt x="306540" y="231458"/>
                  </a:lnTo>
                  <a:lnTo>
                    <a:pt x="306562" y="231459"/>
                  </a:lnTo>
                  <a:lnTo>
                    <a:pt x="306573" y="231471"/>
                  </a:lnTo>
                  <a:lnTo>
                    <a:pt x="306573" y="231492"/>
                  </a:lnTo>
                  <a:lnTo>
                    <a:pt x="306562" y="231511"/>
                  </a:lnTo>
                  <a:lnTo>
                    <a:pt x="306562" y="231517"/>
                  </a:lnTo>
                  <a:lnTo>
                    <a:pt x="306551" y="231541"/>
                  </a:lnTo>
                  <a:lnTo>
                    <a:pt x="306551" y="231572"/>
                  </a:lnTo>
                  <a:lnTo>
                    <a:pt x="306551" y="231612"/>
                  </a:lnTo>
                  <a:lnTo>
                    <a:pt x="306562" y="231641"/>
                  </a:lnTo>
                  <a:lnTo>
                    <a:pt x="306573" y="231672"/>
                  </a:lnTo>
                  <a:lnTo>
                    <a:pt x="306584" y="231687"/>
                  </a:lnTo>
                  <a:lnTo>
                    <a:pt x="306606" y="231683"/>
                  </a:lnTo>
                  <a:lnTo>
                    <a:pt x="306628" y="231655"/>
                  </a:lnTo>
                  <a:lnTo>
                    <a:pt x="306639" y="231622"/>
                  </a:lnTo>
                  <a:lnTo>
                    <a:pt x="306639" y="231602"/>
                  </a:lnTo>
                  <a:lnTo>
                    <a:pt x="306639" y="231598"/>
                  </a:lnTo>
                  <a:lnTo>
                    <a:pt x="306639" y="231572"/>
                  </a:lnTo>
                  <a:lnTo>
                    <a:pt x="306661" y="231573"/>
                  </a:lnTo>
                  <a:lnTo>
                    <a:pt x="306672" y="231579"/>
                  </a:lnTo>
                  <a:lnTo>
                    <a:pt x="306683" y="231610"/>
                  </a:lnTo>
                  <a:lnTo>
                    <a:pt x="306683" y="231631"/>
                  </a:lnTo>
                  <a:lnTo>
                    <a:pt x="306695" y="231658"/>
                  </a:lnTo>
                  <a:lnTo>
                    <a:pt x="306695" y="231674"/>
                  </a:lnTo>
                  <a:lnTo>
                    <a:pt x="306705" y="231702"/>
                  </a:lnTo>
                  <a:lnTo>
                    <a:pt x="306717" y="231709"/>
                  </a:lnTo>
                  <a:lnTo>
                    <a:pt x="306761" y="231775"/>
                  </a:lnTo>
                  <a:lnTo>
                    <a:pt x="306816" y="231833"/>
                  </a:lnTo>
                  <a:lnTo>
                    <a:pt x="306816" y="231864"/>
                  </a:lnTo>
                  <a:lnTo>
                    <a:pt x="306816" y="231897"/>
                  </a:lnTo>
                  <a:lnTo>
                    <a:pt x="306805" y="231955"/>
                  </a:lnTo>
                  <a:lnTo>
                    <a:pt x="306838" y="231996"/>
                  </a:lnTo>
                  <a:lnTo>
                    <a:pt x="306849" y="232009"/>
                  </a:lnTo>
                  <a:lnTo>
                    <a:pt x="306893" y="232012"/>
                  </a:lnTo>
                  <a:lnTo>
                    <a:pt x="306981" y="231995"/>
                  </a:lnTo>
                  <a:lnTo>
                    <a:pt x="307003" y="232010"/>
                  </a:lnTo>
                  <a:lnTo>
                    <a:pt x="307048" y="232064"/>
                  </a:lnTo>
                  <a:lnTo>
                    <a:pt x="307048" y="232089"/>
                  </a:lnTo>
                  <a:lnTo>
                    <a:pt x="307070" y="232109"/>
                  </a:lnTo>
                  <a:lnTo>
                    <a:pt x="307092" y="232127"/>
                  </a:lnTo>
                  <a:lnTo>
                    <a:pt x="307103" y="232128"/>
                  </a:lnTo>
                  <a:lnTo>
                    <a:pt x="307147" y="232114"/>
                  </a:lnTo>
                  <a:lnTo>
                    <a:pt x="307169" y="232091"/>
                  </a:lnTo>
                  <a:lnTo>
                    <a:pt x="307202" y="232072"/>
                  </a:lnTo>
                  <a:lnTo>
                    <a:pt x="307235" y="232069"/>
                  </a:lnTo>
                  <a:lnTo>
                    <a:pt x="307268" y="232099"/>
                  </a:lnTo>
                  <a:lnTo>
                    <a:pt x="307290" y="232128"/>
                  </a:lnTo>
                  <a:lnTo>
                    <a:pt x="307323" y="232145"/>
                  </a:lnTo>
                  <a:lnTo>
                    <a:pt x="307323" y="232164"/>
                  </a:lnTo>
                  <a:lnTo>
                    <a:pt x="307301" y="232191"/>
                  </a:lnTo>
                  <a:lnTo>
                    <a:pt x="307268" y="232228"/>
                  </a:lnTo>
                  <a:lnTo>
                    <a:pt x="307235" y="232281"/>
                  </a:lnTo>
                  <a:lnTo>
                    <a:pt x="307213" y="232302"/>
                  </a:lnTo>
                  <a:lnTo>
                    <a:pt x="307169" y="232325"/>
                  </a:lnTo>
                  <a:lnTo>
                    <a:pt x="307158" y="232342"/>
                  </a:lnTo>
                  <a:lnTo>
                    <a:pt x="307213" y="232389"/>
                  </a:lnTo>
                  <a:lnTo>
                    <a:pt x="307246" y="232401"/>
                  </a:lnTo>
                  <a:lnTo>
                    <a:pt x="307257" y="232412"/>
                  </a:lnTo>
                  <a:lnTo>
                    <a:pt x="307246" y="232425"/>
                  </a:lnTo>
                  <a:lnTo>
                    <a:pt x="307257" y="232449"/>
                  </a:lnTo>
                  <a:lnTo>
                    <a:pt x="307246" y="232486"/>
                  </a:lnTo>
                  <a:lnTo>
                    <a:pt x="307235" y="232510"/>
                  </a:lnTo>
                  <a:lnTo>
                    <a:pt x="307235" y="232540"/>
                  </a:lnTo>
                  <a:lnTo>
                    <a:pt x="307235" y="232568"/>
                  </a:lnTo>
                  <a:lnTo>
                    <a:pt x="307246" y="232586"/>
                  </a:lnTo>
                  <a:lnTo>
                    <a:pt x="307257" y="232595"/>
                  </a:lnTo>
                  <a:lnTo>
                    <a:pt x="307290" y="232590"/>
                  </a:lnTo>
                  <a:lnTo>
                    <a:pt x="307323" y="232574"/>
                  </a:lnTo>
                  <a:lnTo>
                    <a:pt x="307334" y="232573"/>
                  </a:lnTo>
                  <a:lnTo>
                    <a:pt x="307379" y="232586"/>
                  </a:lnTo>
                  <a:lnTo>
                    <a:pt x="307389" y="232610"/>
                  </a:lnTo>
                  <a:lnTo>
                    <a:pt x="307389" y="232637"/>
                  </a:lnTo>
                  <a:lnTo>
                    <a:pt x="307389" y="232679"/>
                  </a:lnTo>
                  <a:lnTo>
                    <a:pt x="307389" y="232702"/>
                  </a:lnTo>
                  <a:lnTo>
                    <a:pt x="307389" y="232723"/>
                  </a:lnTo>
                  <a:lnTo>
                    <a:pt x="307379" y="232741"/>
                  </a:lnTo>
                  <a:lnTo>
                    <a:pt x="307379" y="232754"/>
                  </a:lnTo>
                  <a:lnTo>
                    <a:pt x="307367" y="232772"/>
                  </a:lnTo>
                  <a:lnTo>
                    <a:pt x="307356" y="232782"/>
                  </a:lnTo>
                  <a:lnTo>
                    <a:pt x="307345" y="232779"/>
                  </a:lnTo>
                  <a:lnTo>
                    <a:pt x="307334" y="232769"/>
                  </a:lnTo>
                  <a:lnTo>
                    <a:pt x="307323" y="232766"/>
                  </a:lnTo>
                  <a:lnTo>
                    <a:pt x="307301" y="232776"/>
                  </a:lnTo>
                  <a:lnTo>
                    <a:pt x="307290" y="232792"/>
                  </a:lnTo>
                  <a:lnTo>
                    <a:pt x="307257" y="232791"/>
                  </a:lnTo>
                  <a:lnTo>
                    <a:pt x="307235" y="232773"/>
                  </a:lnTo>
                  <a:lnTo>
                    <a:pt x="307235" y="232755"/>
                  </a:lnTo>
                  <a:lnTo>
                    <a:pt x="307235" y="232739"/>
                  </a:lnTo>
                  <a:lnTo>
                    <a:pt x="307224" y="232739"/>
                  </a:lnTo>
                  <a:lnTo>
                    <a:pt x="307202" y="232739"/>
                  </a:lnTo>
                  <a:lnTo>
                    <a:pt x="307180" y="232748"/>
                  </a:lnTo>
                  <a:lnTo>
                    <a:pt x="307158" y="232746"/>
                  </a:lnTo>
                  <a:lnTo>
                    <a:pt x="307147" y="232745"/>
                  </a:lnTo>
                  <a:lnTo>
                    <a:pt x="307136" y="232751"/>
                  </a:lnTo>
                  <a:lnTo>
                    <a:pt x="307136" y="232767"/>
                  </a:lnTo>
                  <a:lnTo>
                    <a:pt x="307136" y="232781"/>
                  </a:lnTo>
                  <a:lnTo>
                    <a:pt x="307158" y="232791"/>
                  </a:lnTo>
                  <a:lnTo>
                    <a:pt x="307180" y="232814"/>
                  </a:lnTo>
                  <a:lnTo>
                    <a:pt x="307169" y="232843"/>
                  </a:lnTo>
                  <a:lnTo>
                    <a:pt x="307147" y="232874"/>
                  </a:lnTo>
                  <a:lnTo>
                    <a:pt x="307081" y="232884"/>
                  </a:lnTo>
                  <a:lnTo>
                    <a:pt x="307058" y="232885"/>
                  </a:lnTo>
                  <a:lnTo>
                    <a:pt x="307025" y="232889"/>
                  </a:lnTo>
                  <a:lnTo>
                    <a:pt x="307003" y="232907"/>
                  </a:lnTo>
                  <a:lnTo>
                    <a:pt x="306992" y="232931"/>
                  </a:lnTo>
                  <a:lnTo>
                    <a:pt x="306970" y="232959"/>
                  </a:lnTo>
                  <a:lnTo>
                    <a:pt x="306970" y="232980"/>
                  </a:lnTo>
                  <a:lnTo>
                    <a:pt x="306959" y="233002"/>
                  </a:lnTo>
                  <a:lnTo>
                    <a:pt x="306948" y="233026"/>
                  </a:lnTo>
                  <a:lnTo>
                    <a:pt x="306937" y="233045"/>
                  </a:lnTo>
                  <a:lnTo>
                    <a:pt x="306926" y="233058"/>
                  </a:lnTo>
                  <a:lnTo>
                    <a:pt x="306904" y="233072"/>
                  </a:lnTo>
                  <a:lnTo>
                    <a:pt x="306882" y="233072"/>
                  </a:lnTo>
                  <a:lnTo>
                    <a:pt x="306860" y="233072"/>
                  </a:lnTo>
                  <a:lnTo>
                    <a:pt x="306849" y="233078"/>
                  </a:lnTo>
                  <a:lnTo>
                    <a:pt x="306827" y="233088"/>
                  </a:lnTo>
                  <a:lnTo>
                    <a:pt x="306805" y="233096"/>
                  </a:lnTo>
                  <a:lnTo>
                    <a:pt x="306794" y="233106"/>
                  </a:lnTo>
                  <a:lnTo>
                    <a:pt x="306794" y="233117"/>
                  </a:lnTo>
                  <a:lnTo>
                    <a:pt x="306805" y="233127"/>
                  </a:lnTo>
                  <a:lnTo>
                    <a:pt x="306794" y="233137"/>
                  </a:lnTo>
                  <a:lnTo>
                    <a:pt x="306772" y="233137"/>
                  </a:lnTo>
                  <a:lnTo>
                    <a:pt x="306739" y="233148"/>
                  </a:lnTo>
                  <a:lnTo>
                    <a:pt x="306728" y="233165"/>
                  </a:lnTo>
                  <a:lnTo>
                    <a:pt x="306728" y="233177"/>
                  </a:lnTo>
                  <a:lnTo>
                    <a:pt x="306728" y="233187"/>
                  </a:lnTo>
                  <a:lnTo>
                    <a:pt x="306717" y="233201"/>
                  </a:lnTo>
                  <a:lnTo>
                    <a:pt x="306705" y="233218"/>
                  </a:lnTo>
                  <a:lnTo>
                    <a:pt x="306695" y="233221"/>
                  </a:lnTo>
                  <a:lnTo>
                    <a:pt x="306683" y="233228"/>
                  </a:lnTo>
                  <a:lnTo>
                    <a:pt x="306672" y="233223"/>
                  </a:lnTo>
                  <a:lnTo>
                    <a:pt x="306661" y="233232"/>
                  </a:lnTo>
                  <a:lnTo>
                    <a:pt x="306650" y="233252"/>
                  </a:lnTo>
                  <a:lnTo>
                    <a:pt x="306661" y="233270"/>
                  </a:lnTo>
                  <a:lnTo>
                    <a:pt x="306661" y="233296"/>
                  </a:lnTo>
                  <a:lnTo>
                    <a:pt x="306661" y="233319"/>
                  </a:lnTo>
                  <a:lnTo>
                    <a:pt x="306650" y="233307"/>
                  </a:lnTo>
                  <a:lnTo>
                    <a:pt x="306628" y="233274"/>
                  </a:lnTo>
                  <a:lnTo>
                    <a:pt x="306595" y="233206"/>
                  </a:lnTo>
                  <a:lnTo>
                    <a:pt x="306595" y="233206"/>
                  </a:lnTo>
                  <a:lnTo>
                    <a:pt x="306584" y="233177"/>
                  </a:lnTo>
                  <a:lnTo>
                    <a:pt x="306573" y="233168"/>
                  </a:lnTo>
                  <a:lnTo>
                    <a:pt x="306540" y="233151"/>
                  </a:lnTo>
                  <a:lnTo>
                    <a:pt x="306518" y="233149"/>
                  </a:lnTo>
                  <a:lnTo>
                    <a:pt x="306485" y="233149"/>
                  </a:lnTo>
                  <a:lnTo>
                    <a:pt x="306474" y="233151"/>
                  </a:lnTo>
                  <a:lnTo>
                    <a:pt x="306430" y="233155"/>
                  </a:lnTo>
                  <a:lnTo>
                    <a:pt x="306408" y="233165"/>
                  </a:lnTo>
                  <a:lnTo>
                    <a:pt x="306374" y="233170"/>
                  </a:lnTo>
                  <a:lnTo>
                    <a:pt x="306352" y="233179"/>
                  </a:lnTo>
                  <a:lnTo>
                    <a:pt x="306319" y="233196"/>
                  </a:lnTo>
                  <a:lnTo>
                    <a:pt x="306297" y="233209"/>
                  </a:lnTo>
                  <a:lnTo>
                    <a:pt x="306286" y="233229"/>
                  </a:lnTo>
                  <a:lnTo>
                    <a:pt x="306286" y="233246"/>
                  </a:lnTo>
                  <a:lnTo>
                    <a:pt x="306275" y="233284"/>
                  </a:lnTo>
                  <a:lnTo>
                    <a:pt x="306275" y="233307"/>
                  </a:lnTo>
                  <a:lnTo>
                    <a:pt x="306253" y="233328"/>
                  </a:lnTo>
                  <a:lnTo>
                    <a:pt x="306253" y="233350"/>
                  </a:lnTo>
                  <a:lnTo>
                    <a:pt x="306264" y="233372"/>
                  </a:lnTo>
                  <a:lnTo>
                    <a:pt x="306253" y="233401"/>
                  </a:lnTo>
                  <a:lnTo>
                    <a:pt x="306242" y="233421"/>
                  </a:lnTo>
                  <a:lnTo>
                    <a:pt x="306220" y="233452"/>
                  </a:lnTo>
                  <a:lnTo>
                    <a:pt x="306198" y="233478"/>
                  </a:lnTo>
                  <a:lnTo>
                    <a:pt x="306176" y="233489"/>
                  </a:lnTo>
                  <a:lnTo>
                    <a:pt x="306132" y="233497"/>
                  </a:lnTo>
                  <a:lnTo>
                    <a:pt x="306099" y="233507"/>
                  </a:lnTo>
                  <a:lnTo>
                    <a:pt x="306044" y="233513"/>
                  </a:lnTo>
                  <a:lnTo>
                    <a:pt x="306010" y="233520"/>
                  </a:lnTo>
                  <a:lnTo>
                    <a:pt x="305966" y="233519"/>
                  </a:lnTo>
                  <a:lnTo>
                    <a:pt x="305922" y="233517"/>
                  </a:lnTo>
                  <a:lnTo>
                    <a:pt x="305900" y="233519"/>
                  </a:lnTo>
                  <a:lnTo>
                    <a:pt x="305889" y="233520"/>
                  </a:lnTo>
                  <a:lnTo>
                    <a:pt x="305867" y="233526"/>
                  </a:lnTo>
                  <a:lnTo>
                    <a:pt x="305823" y="233528"/>
                  </a:lnTo>
                  <a:lnTo>
                    <a:pt x="305790" y="233520"/>
                  </a:lnTo>
                  <a:lnTo>
                    <a:pt x="305746" y="233520"/>
                  </a:lnTo>
                  <a:lnTo>
                    <a:pt x="305690" y="233525"/>
                  </a:lnTo>
                  <a:lnTo>
                    <a:pt x="305646" y="233532"/>
                  </a:lnTo>
                  <a:lnTo>
                    <a:pt x="305602" y="233536"/>
                  </a:lnTo>
                  <a:lnTo>
                    <a:pt x="305569" y="233544"/>
                  </a:lnTo>
                  <a:lnTo>
                    <a:pt x="305536" y="233575"/>
                  </a:lnTo>
                  <a:lnTo>
                    <a:pt x="305525" y="233606"/>
                  </a:lnTo>
                  <a:lnTo>
                    <a:pt x="305525" y="233643"/>
                  </a:lnTo>
                  <a:lnTo>
                    <a:pt x="305525" y="233661"/>
                  </a:lnTo>
                  <a:lnTo>
                    <a:pt x="305536" y="233651"/>
                  </a:lnTo>
                  <a:lnTo>
                    <a:pt x="305536" y="233642"/>
                  </a:lnTo>
                  <a:lnTo>
                    <a:pt x="305547" y="233638"/>
                  </a:lnTo>
                  <a:lnTo>
                    <a:pt x="305558" y="233642"/>
                  </a:lnTo>
                  <a:lnTo>
                    <a:pt x="305558" y="233656"/>
                  </a:lnTo>
                  <a:lnTo>
                    <a:pt x="305536" y="233669"/>
                  </a:lnTo>
                  <a:lnTo>
                    <a:pt x="305536" y="233682"/>
                  </a:lnTo>
                  <a:lnTo>
                    <a:pt x="305525" y="233735"/>
                  </a:lnTo>
                  <a:lnTo>
                    <a:pt x="305503" y="233762"/>
                  </a:lnTo>
                  <a:lnTo>
                    <a:pt x="305470" y="233794"/>
                  </a:lnTo>
                  <a:lnTo>
                    <a:pt x="305426" y="233851"/>
                  </a:lnTo>
                  <a:lnTo>
                    <a:pt x="305426" y="233875"/>
                  </a:lnTo>
                  <a:lnTo>
                    <a:pt x="305426" y="233919"/>
                  </a:lnTo>
                  <a:lnTo>
                    <a:pt x="305426" y="233945"/>
                  </a:lnTo>
                  <a:lnTo>
                    <a:pt x="305437" y="233974"/>
                  </a:lnTo>
                  <a:lnTo>
                    <a:pt x="305437" y="234010"/>
                  </a:lnTo>
                  <a:lnTo>
                    <a:pt x="305459" y="234057"/>
                  </a:lnTo>
                  <a:lnTo>
                    <a:pt x="305448" y="234085"/>
                  </a:lnTo>
                  <a:lnTo>
                    <a:pt x="305448" y="234108"/>
                  </a:lnTo>
                  <a:lnTo>
                    <a:pt x="305470" y="234147"/>
                  </a:lnTo>
                  <a:lnTo>
                    <a:pt x="305481" y="234194"/>
                  </a:lnTo>
                  <a:lnTo>
                    <a:pt x="305470" y="234212"/>
                  </a:lnTo>
                  <a:lnTo>
                    <a:pt x="305459" y="234261"/>
                  </a:lnTo>
                  <a:lnTo>
                    <a:pt x="305481" y="234298"/>
                  </a:lnTo>
                  <a:lnTo>
                    <a:pt x="305492" y="234311"/>
                  </a:lnTo>
                  <a:lnTo>
                    <a:pt x="305503" y="234321"/>
                  </a:lnTo>
                  <a:lnTo>
                    <a:pt x="305525" y="234351"/>
                  </a:lnTo>
                  <a:lnTo>
                    <a:pt x="305547" y="234357"/>
                  </a:lnTo>
                  <a:lnTo>
                    <a:pt x="305580" y="234336"/>
                  </a:lnTo>
                  <a:lnTo>
                    <a:pt x="305613" y="234320"/>
                  </a:lnTo>
                  <a:lnTo>
                    <a:pt x="305635" y="234318"/>
                  </a:lnTo>
                  <a:lnTo>
                    <a:pt x="305690" y="234317"/>
                  </a:lnTo>
                  <a:lnTo>
                    <a:pt x="305724" y="234305"/>
                  </a:lnTo>
                  <a:lnTo>
                    <a:pt x="305757" y="234299"/>
                  </a:lnTo>
                  <a:lnTo>
                    <a:pt x="305845" y="234263"/>
                  </a:lnTo>
                  <a:lnTo>
                    <a:pt x="305900" y="234234"/>
                  </a:lnTo>
                  <a:lnTo>
                    <a:pt x="305922" y="234229"/>
                  </a:lnTo>
                  <a:lnTo>
                    <a:pt x="305944" y="234229"/>
                  </a:lnTo>
                  <a:lnTo>
                    <a:pt x="306021" y="234195"/>
                  </a:lnTo>
                  <a:lnTo>
                    <a:pt x="306055" y="234188"/>
                  </a:lnTo>
                  <a:lnTo>
                    <a:pt x="306099" y="234154"/>
                  </a:lnTo>
                  <a:lnTo>
                    <a:pt x="306121" y="234137"/>
                  </a:lnTo>
                  <a:lnTo>
                    <a:pt x="306132" y="234109"/>
                  </a:lnTo>
                  <a:lnTo>
                    <a:pt x="306110" y="234077"/>
                  </a:lnTo>
                  <a:lnTo>
                    <a:pt x="306099" y="234045"/>
                  </a:lnTo>
                  <a:lnTo>
                    <a:pt x="306099" y="234006"/>
                  </a:lnTo>
                  <a:lnTo>
                    <a:pt x="306110" y="233971"/>
                  </a:lnTo>
                  <a:lnTo>
                    <a:pt x="306121" y="233953"/>
                  </a:lnTo>
                  <a:lnTo>
                    <a:pt x="306154" y="233938"/>
                  </a:lnTo>
                  <a:lnTo>
                    <a:pt x="306209" y="233927"/>
                  </a:lnTo>
                  <a:lnTo>
                    <a:pt x="306253" y="233925"/>
                  </a:lnTo>
                  <a:lnTo>
                    <a:pt x="306319" y="233937"/>
                  </a:lnTo>
                  <a:lnTo>
                    <a:pt x="306352" y="233936"/>
                  </a:lnTo>
                  <a:lnTo>
                    <a:pt x="306408" y="233950"/>
                  </a:lnTo>
                  <a:lnTo>
                    <a:pt x="306485" y="233999"/>
                  </a:lnTo>
                  <a:lnTo>
                    <a:pt x="306507" y="233995"/>
                  </a:lnTo>
                  <a:lnTo>
                    <a:pt x="306518" y="234022"/>
                  </a:lnTo>
                  <a:lnTo>
                    <a:pt x="306529" y="234037"/>
                  </a:lnTo>
                  <a:lnTo>
                    <a:pt x="306551" y="234057"/>
                  </a:lnTo>
                  <a:lnTo>
                    <a:pt x="306595" y="234041"/>
                  </a:lnTo>
                  <a:lnTo>
                    <a:pt x="306606" y="234023"/>
                  </a:lnTo>
                  <a:lnTo>
                    <a:pt x="306628" y="234008"/>
                  </a:lnTo>
                  <a:lnTo>
                    <a:pt x="306650" y="233993"/>
                  </a:lnTo>
                  <a:lnTo>
                    <a:pt x="306650" y="233977"/>
                  </a:lnTo>
                  <a:lnTo>
                    <a:pt x="306639" y="233953"/>
                  </a:lnTo>
                  <a:lnTo>
                    <a:pt x="306661" y="233927"/>
                  </a:lnTo>
                  <a:lnTo>
                    <a:pt x="306683" y="233904"/>
                  </a:lnTo>
                  <a:lnTo>
                    <a:pt x="306717" y="233904"/>
                  </a:lnTo>
                  <a:lnTo>
                    <a:pt x="306750" y="233916"/>
                  </a:lnTo>
                  <a:lnTo>
                    <a:pt x="306772" y="233933"/>
                  </a:lnTo>
                  <a:lnTo>
                    <a:pt x="306794" y="233950"/>
                  </a:lnTo>
                  <a:lnTo>
                    <a:pt x="306794" y="233968"/>
                  </a:lnTo>
                  <a:lnTo>
                    <a:pt x="306772" y="234013"/>
                  </a:lnTo>
                  <a:lnTo>
                    <a:pt x="306761" y="234042"/>
                  </a:lnTo>
                  <a:lnTo>
                    <a:pt x="306761" y="234062"/>
                  </a:lnTo>
                  <a:lnTo>
                    <a:pt x="306794" y="234081"/>
                  </a:lnTo>
                  <a:lnTo>
                    <a:pt x="306805" y="234093"/>
                  </a:lnTo>
                  <a:lnTo>
                    <a:pt x="306827" y="234113"/>
                  </a:lnTo>
                  <a:lnTo>
                    <a:pt x="306838" y="234121"/>
                  </a:lnTo>
                  <a:lnTo>
                    <a:pt x="306860" y="234130"/>
                  </a:lnTo>
                  <a:lnTo>
                    <a:pt x="306882" y="234168"/>
                  </a:lnTo>
                  <a:lnTo>
                    <a:pt x="306904" y="234169"/>
                  </a:lnTo>
                  <a:lnTo>
                    <a:pt x="306915" y="234200"/>
                  </a:lnTo>
                  <a:lnTo>
                    <a:pt x="306926" y="234217"/>
                  </a:lnTo>
                  <a:lnTo>
                    <a:pt x="306948" y="234217"/>
                  </a:lnTo>
                  <a:lnTo>
                    <a:pt x="306970" y="234211"/>
                  </a:lnTo>
                  <a:lnTo>
                    <a:pt x="306992" y="234229"/>
                  </a:lnTo>
                  <a:lnTo>
                    <a:pt x="306981" y="234255"/>
                  </a:lnTo>
                  <a:lnTo>
                    <a:pt x="306992" y="234310"/>
                  </a:lnTo>
                  <a:lnTo>
                    <a:pt x="307003" y="234327"/>
                  </a:lnTo>
                  <a:lnTo>
                    <a:pt x="306992" y="234367"/>
                  </a:lnTo>
                  <a:lnTo>
                    <a:pt x="306992" y="234413"/>
                  </a:lnTo>
                  <a:lnTo>
                    <a:pt x="307003" y="234447"/>
                  </a:lnTo>
                  <a:lnTo>
                    <a:pt x="307025" y="234442"/>
                  </a:lnTo>
                  <a:lnTo>
                    <a:pt x="307048" y="234436"/>
                  </a:lnTo>
                  <a:lnTo>
                    <a:pt x="307058" y="234436"/>
                  </a:lnTo>
                  <a:lnTo>
                    <a:pt x="307070" y="234438"/>
                  </a:lnTo>
                  <a:lnTo>
                    <a:pt x="307081" y="234441"/>
                  </a:lnTo>
                  <a:lnTo>
                    <a:pt x="307092" y="234438"/>
                  </a:lnTo>
                  <a:lnTo>
                    <a:pt x="307136" y="234434"/>
                  </a:lnTo>
                  <a:lnTo>
                    <a:pt x="307169" y="234436"/>
                  </a:lnTo>
                  <a:lnTo>
                    <a:pt x="307191" y="234442"/>
                  </a:lnTo>
                  <a:lnTo>
                    <a:pt x="307191" y="234453"/>
                  </a:lnTo>
                  <a:lnTo>
                    <a:pt x="307169" y="234466"/>
                  </a:lnTo>
                  <a:lnTo>
                    <a:pt x="307169" y="234469"/>
                  </a:lnTo>
                  <a:lnTo>
                    <a:pt x="307147" y="234482"/>
                  </a:lnTo>
                  <a:lnTo>
                    <a:pt x="307125" y="234502"/>
                  </a:lnTo>
                  <a:lnTo>
                    <a:pt x="307114" y="234521"/>
                  </a:lnTo>
                  <a:lnTo>
                    <a:pt x="307103" y="234542"/>
                  </a:lnTo>
                  <a:lnTo>
                    <a:pt x="307070" y="234587"/>
                  </a:lnTo>
                  <a:lnTo>
                    <a:pt x="307070" y="234618"/>
                  </a:lnTo>
                  <a:lnTo>
                    <a:pt x="307048" y="234639"/>
                  </a:lnTo>
                  <a:lnTo>
                    <a:pt x="307048" y="234661"/>
                  </a:lnTo>
                  <a:lnTo>
                    <a:pt x="307058" y="234684"/>
                  </a:lnTo>
                  <a:lnTo>
                    <a:pt x="307070" y="234726"/>
                  </a:lnTo>
                  <a:lnTo>
                    <a:pt x="307070" y="234732"/>
                  </a:lnTo>
                  <a:lnTo>
                    <a:pt x="307036" y="234757"/>
                  </a:lnTo>
                  <a:lnTo>
                    <a:pt x="307014" y="234764"/>
                  </a:lnTo>
                  <a:lnTo>
                    <a:pt x="307003" y="234769"/>
                  </a:lnTo>
                  <a:lnTo>
                    <a:pt x="306992" y="234780"/>
                  </a:lnTo>
                  <a:lnTo>
                    <a:pt x="306981" y="234795"/>
                  </a:lnTo>
                  <a:lnTo>
                    <a:pt x="306981" y="234807"/>
                  </a:lnTo>
                  <a:lnTo>
                    <a:pt x="306981" y="234811"/>
                  </a:lnTo>
                  <a:lnTo>
                    <a:pt x="306981" y="234814"/>
                  </a:lnTo>
                  <a:lnTo>
                    <a:pt x="306992" y="234832"/>
                  </a:lnTo>
                  <a:lnTo>
                    <a:pt x="307003" y="234860"/>
                  </a:lnTo>
                  <a:lnTo>
                    <a:pt x="307003" y="234878"/>
                  </a:lnTo>
                  <a:lnTo>
                    <a:pt x="307003" y="234889"/>
                  </a:lnTo>
                  <a:lnTo>
                    <a:pt x="307003" y="234898"/>
                  </a:lnTo>
                  <a:lnTo>
                    <a:pt x="306981" y="234909"/>
                  </a:lnTo>
                  <a:lnTo>
                    <a:pt x="306970" y="234923"/>
                  </a:lnTo>
                  <a:lnTo>
                    <a:pt x="306970" y="234953"/>
                  </a:lnTo>
                  <a:lnTo>
                    <a:pt x="306970" y="234977"/>
                  </a:lnTo>
                  <a:lnTo>
                    <a:pt x="306992" y="234993"/>
                  </a:lnTo>
                  <a:lnTo>
                    <a:pt x="307014" y="235011"/>
                  </a:lnTo>
                  <a:lnTo>
                    <a:pt x="307025" y="235015"/>
                  </a:lnTo>
                  <a:lnTo>
                    <a:pt x="307048" y="235022"/>
                  </a:lnTo>
                  <a:lnTo>
                    <a:pt x="307058" y="235011"/>
                  </a:lnTo>
                  <a:lnTo>
                    <a:pt x="307070" y="235008"/>
                  </a:lnTo>
                  <a:lnTo>
                    <a:pt x="307081" y="235011"/>
                  </a:lnTo>
                  <a:lnTo>
                    <a:pt x="307092" y="235009"/>
                  </a:lnTo>
                  <a:lnTo>
                    <a:pt x="307125" y="235004"/>
                  </a:lnTo>
                  <a:lnTo>
                    <a:pt x="307136" y="235011"/>
                  </a:lnTo>
                  <a:lnTo>
                    <a:pt x="307158" y="235019"/>
                  </a:lnTo>
                  <a:lnTo>
                    <a:pt x="307191" y="235019"/>
                  </a:lnTo>
                  <a:lnTo>
                    <a:pt x="307213" y="235019"/>
                  </a:lnTo>
                  <a:lnTo>
                    <a:pt x="307224" y="234999"/>
                  </a:lnTo>
                  <a:lnTo>
                    <a:pt x="307235" y="234993"/>
                  </a:lnTo>
                  <a:lnTo>
                    <a:pt x="307257" y="234997"/>
                  </a:lnTo>
                  <a:lnTo>
                    <a:pt x="307268" y="235008"/>
                  </a:lnTo>
                  <a:lnTo>
                    <a:pt x="307279" y="235017"/>
                  </a:lnTo>
                  <a:lnTo>
                    <a:pt x="307268" y="235034"/>
                  </a:lnTo>
                  <a:lnTo>
                    <a:pt x="307257" y="235052"/>
                  </a:lnTo>
                  <a:lnTo>
                    <a:pt x="307257" y="235054"/>
                  </a:lnTo>
                  <a:lnTo>
                    <a:pt x="307257" y="235086"/>
                  </a:lnTo>
                  <a:lnTo>
                    <a:pt x="307257" y="235116"/>
                  </a:lnTo>
                  <a:lnTo>
                    <a:pt x="307268" y="235136"/>
                  </a:lnTo>
                  <a:lnTo>
                    <a:pt x="307290" y="235168"/>
                  </a:lnTo>
                  <a:lnTo>
                    <a:pt x="307290" y="235190"/>
                  </a:lnTo>
                  <a:lnTo>
                    <a:pt x="307268" y="235221"/>
                  </a:lnTo>
                  <a:lnTo>
                    <a:pt x="307246" y="235245"/>
                  </a:lnTo>
                  <a:lnTo>
                    <a:pt x="307246" y="235265"/>
                  </a:lnTo>
                  <a:lnTo>
                    <a:pt x="307246" y="235285"/>
                  </a:lnTo>
                  <a:lnTo>
                    <a:pt x="307246" y="235306"/>
                  </a:lnTo>
                  <a:lnTo>
                    <a:pt x="307268" y="235340"/>
                  </a:lnTo>
                  <a:lnTo>
                    <a:pt x="307279" y="235361"/>
                  </a:lnTo>
                  <a:lnTo>
                    <a:pt x="307301" y="235388"/>
                  </a:lnTo>
                  <a:lnTo>
                    <a:pt x="307301" y="235418"/>
                  </a:lnTo>
                  <a:lnTo>
                    <a:pt x="307312" y="235432"/>
                  </a:lnTo>
                  <a:lnTo>
                    <a:pt x="307334" y="235438"/>
                  </a:lnTo>
                  <a:lnTo>
                    <a:pt x="307345" y="235437"/>
                  </a:lnTo>
                  <a:lnTo>
                    <a:pt x="307367" y="235447"/>
                  </a:lnTo>
                  <a:lnTo>
                    <a:pt x="307389" y="235454"/>
                  </a:lnTo>
                  <a:lnTo>
                    <a:pt x="307412" y="235469"/>
                  </a:lnTo>
                  <a:lnTo>
                    <a:pt x="307434" y="235482"/>
                  </a:lnTo>
                  <a:lnTo>
                    <a:pt x="307434" y="235502"/>
                  </a:lnTo>
                  <a:lnTo>
                    <a:pt x="307445" y="235543"/>
                  </a:lnTo>
                  <a:lnTo>
                    <a:pt x="307456" y="235564"/>
                  </a:lnTo>
                  <a:lnTo>
                    <a:pt x="307478" y="235560"/>
                  </a:lnTo>
                  <a:lnTo>
                    <a:pt x="307500" y="235559"/>
                  </a:lnTo>
                  <a:lnTo>
                    <a:pt x="307511" y="235566"/>
                  </a:lnTo>
                  <a:lnTo>
                    <a:pt x="307522" y="235579"/>
                  </a:lnTo>
                  <a:lnTo>
                    <a:pt x="307533" y="235579"/>
                  </a:lnTo>
                  <a:lnTo>
                    <a:pt x="307555" y="235576"/>
                  </a:lnTo>
                  <a:lnTo>
                    <a:pt x="307577" y="235574"/>
                  </a:lnTo>
                  <a:lnTo>
                    <a:pt x="307577" y="235588"/>
                  </a:lnTo>
                  <a:lnTo>
                    <a:pt x="307588" y="235599"/>
                  </a:lnTo>
                  <a:lnTo>
                    <a:pt x="307588" y="235615"/>
                  </a:lnTo>
                  <a:lnTo>
                    <a:pt x="307588" y="235616"/>
                  </a:lnTo>
                  <a:lnTo>
                    <a:pt x="307588" y="235624"/>
                  </a:lnTo>
                  <a:lnTo>
                    <a:pt x="307533" y="235639"/>
                  </a:lnTo>
                  <a:lnTo>
                    <a:pt x="307511" y="235661"/>
                  </a:lnTo>
                  <a:lnTo>
                    <a:pt x="307511" y="235674"/>
                  </a:lnTo>
                  <a:lnTo>
                    <a:pt x="307500" y="235682"/>
                  </a:lnTo>
                  <a:lnTo>
                    <a:pt x="307467" y="235724"/>
                  </a:lnTo>
                  <a:lnTo>
                    <a:pt x="307478" y="235727"/>
                  </a:lnTo>
                  <a:lnTo>
                    <a:pt x="307478" y="235735"/>
                  </a:lnTo>
                  <a:lnTo>
                    <a:pt x="307478" y="235739"/>
                  </a:lnTo>
                  <a:lnTo>
                    <a:pt x="307478" y="235748"/>
                  </a:lnTo>
                  <a:lnTo>
                    <a:pt x="307478" y="235757"/>
                  </a:lnTo>
                  <a:lnTo>
                    <a:pt x="307478" y="235764"/>
                  </a:lnTo>
                  <a:lnTo>
                    <a:pt x="307478" y="235769"/>
                  </a:lnTo>
                  <a:lnTo>
                    <a:pt x="307478" y="235777"/>
                  </a:lnTo>
                  <a:lnTo>
                    <a:pt x="307478" y="235783"/>
                  </a:lnTo>
                  <a:lnTo>
                    <a:pt x="307467" y="235787"/>
                  </a:lnTo>
                  <a:lnTo>
                    <a:pt x="307456" y="235789"/>
                  </a:lnTo>
                  <a:lnTo>
                    <a:pt x="307456" y="235787"/>
                  </a:lnTo>
                  <a:lnTo>
                    <a:pt x="307456" y="235776"/>
                  </a:lnTo>
                  <a:lnTo>
                    <a:pt x="307445" y="235765"/>
                  </a:lnTo>
                  <a:lnTo>
                    <a:pt x="307445" y="235759"/>
                  </a:lnTo>
                  <a:lnTo>
                    <a:pt x="307445" y="235757"/>
                  </a:lnTo>
                  <a:lnTo>
                    <a:pt x="307434" y="235755"/>
                  </a:lnTo>
                  <a:lnTo>
                    <a:pt x="307434" y="235757"/>
                  </a:lnTo>
                  <a:lnTo>
                    <a:pt x="307423" y="235761"/>
                  </a:lnTo>
                  <a:lnTo>
                    <a:pt x="307423" y="235765"/>
                  </a:lnTo>
                  <a:lnTo>
                    <a:pt x="307412" y="235767"/>
                  </a:lnTo>
                  <a:lnTo>
                    <a:pt x="307401" y="235771"/>
                  </a:lnTo>
                  <a:lnTo>
                    <a:pt x="307401" y="235776"/>
                  </a:lnTo>
                  <a:lnTo>
                    <a:pt x="307389" y="235780"/>
                  </a:lnTo>
                  <a:lnTo>
                    <a:pt x="307379" y="235781"/>
                  </a:lnTo>
                  <a:lnTo>
                    <a:pt x="307367" y="235791"/>
                  </a:lnTo>
                  <a:lnTo>
                    <a:pt x="307367" y="235793"/>
                  </a:lnTo>
                  <a:lnTo>
                    <a:pt x="307356" y="235793"/>
                  </a:lnTo>
                  <a:lnTo>
                    <a:pt x="307345" y="235796"/>
                  </a:lnTo>
                  <a:lnTo>
                    <a:pt x="307334" y="235799"/>
                  </a:lnTo>
                  <a:lnTo>
                    <a:pt x="307334" y="235800"/>
                  </a:lnTo>
                  <a:lnTo>
                    <a:pt x="307323" y="235800"/>
                  </a:lnTo>
                  <a:lnTo>
                    <a:pt x="307312" y="235804"/>
                  </a:lnTo>
                  <a:lnTo>
                    <a:pt x="307312" y="235807"/>
                  </a:lnTo>
                  <a:lnTo>
                    <a:pt x="307301" y="235807"/>
                  </a:lnTo>
                  <a:lnTo>
                    <a:pt x="307301" y="235802"/>
                  </a:lnTo>
                  <a:lnTo>
                    <a:pt x="307301" y="235797"/>
                  </a:lnTo>
                  <a:lnTo>
                    <a:pt x="307301" y="235794"/>
                  </a:lnTo>
                  <a:lnTo>
                    <a:pt x="307301" y="235790"/>
                  </a:lnTo>
                  <a:lnTo>
                    <a:pt x="307301" y="235788"/>
                  </a:lnTo>
                  <a:lnTo>
                    <a:pt x="307290" y="235789"/>
                  </a:lnTo>
                  <a:lnTo>
                    <a:pt x="307279" y="235788"/>
                  </a:lnTo>
                  <a:lnTo>
                    <a:pt x="307268" y="235787"/>
                  </a:lnTo>
                  <a:lnTo>
                    <a:pt x="307257" y="235791"/>
                  </a:lnTo>
                  <a:lnTo>
                    <a:pt x="307257" y="235799"/>
                  </a:lnTo>
                  <a:lnTo>
                    <a:pt x="307246" y="235802"/>
                  </a:lnTo>
                  <a:lnTo>
                    <a:pt x="307246" y="235807"/>
                  </a:lnTo>
                  <a:lnTo>
                    <a:pt x="307235" y="235804"/>
                  </a:lnTo>
                  <a:lnTo>
                    <a:pt x="307235" y="235809"/>
                  </a:lnTo>
                  <a:lnTo>
                    <a:pt x="307224" y="235817"/>
                  </a:lnTo>
                  <a:lnTo>
                    <a:pt x="307224" y="235822"/>
                  </a:lnTo>
                  <a:lnTo>
                    <a:pt x="307213" y="235823"/>
                  </a:lnTo>
                  <a:lnTo>
                    <a:pt x="307213" y="235825"/>
                  </a:lnTo>
                  <a:lnTo>
                    <a:pt x="307202" y="235829"/>
                  </a:lnTo>
                  <a:lnTo>
                    <a:pt x="307202" y="235831"/>
                  </a:lnTo>
                  <a:lnTo>
                    <a:pt x="307191" y="235836"/>
                  </a:lnTo>
                  <a:lnTo>
                    <a:pt x="307191" y="235840"/>
                  </a:lnTo>
                  <a:lnTo>
                    <a:pt x="307180" y="235839"/>
                  </a:lnTo>
                  <a:lnTo>
                    <a:pt x="307180" y="235837"/>
                  </a:lnTo>
                  <a:lnTo>
                    <a:pt x="307180" y="235845"/>
                  </a:lnTo>
                  <a:lnTo>
                    <a:pt x="307169" y="235850"/>
                  </a:lnTo>
                  <a:lnTo>
                    <a:pt x="307169" y="235854"/>
                  </a:lnTo>
                  <a:lnTo>
                    <a:pt x="307158" y="235855"/>
                  </a:lnTo>
                  <a:lnTo>
                    <a:pt x="307147" y="235858"/>
                  </a:lnTo>
                  <a:lnTo>
                    <a:pt x="307147" y="235866"/>
                  </a:lnTo>
                  <a:lnTo>
                    <a:pt x="307147" y="235866"/>
                  </a:lnTo>
                  <a:lnTo>
                    <a:pt x="307147" y="235864"/>
                  </a:lnTo>
                  <a:lnTo>
                    <a:pt x="307136" y="235871"/>
                  </a:lnTo>
                  <a:lnTo>
                    <a:pt x="307147" y="235874"/>
                  </a:lnTo>
                  <a:lnTo>
                    <a:pt x="307158" y="235875"/>
                  </a:lnTo>
                  <a:lnTo>
                    <a:pt x="307158" y="235882"/>
                  </a:lnTo>
                  <a:lnTo>
                    <a:pt x="307147" y="235889"/>
                  </a:lnTo>
                  <a:lnTo>
                    <a:pt x="307147" y="235891"/>
                  </a:lnTo>
                  <a:lnTo>
                    <a:pt x="307136" y="235895"/>
                  </a:lnTo>
                  <a:lnTo>
                    <a:pt x="307136" y="235898"/>
                  </a:lnTo>
                  <a:lnTo>
                    <a:pt x="307147" y="235901"/>
                  </a:lnTo>
                  <a:lnTo>
                    <a:pt x="307147" y="235906"/>
                  </a:lnTo>
                  <a:lnTo>
                    <a:pt x="307147" y="235910"/>
                  </a:lnTo>
                  <a:lnTo>
                    <a:pt x="307136" y="235911"/>
                  </a:lnTo>
                  <a:lnTo>
                    <a:pt x="307136" y="235914"/>
                  </a:lnTo>
                  <a:lnTo>
                    <a:pt x="307125" y="235911"/>
                  </a:lnTo>
                  <a:lnTo>
                    <a:pt x="307125" y="235907"/>
                  </a:lnTo>
                  <a:lnTo>
                    <a:pt x="307114" y="235904"/>
                  </a:lnTo>
                  <a:lnTo>
                    <a:pt x="307103" y="235907"/>
                  </a:lnTo>
                  <a:lnTo>
                    <a:pt x="307092" y="235911"/>
                  </a:lnTo>
                  <a:lnTo>
                    <a:pt x="307092" y="235915"/>
                  </a:lnTo>
                  <a:lnTo>
                    <a:pt x="307081" y="235920"/>
                  </a:lnTo>
                  <a:lnTo>
                    <a:pt x="307092" y="235927"/>
                  </a:lnTo>
                  <a:lnTo>
                    <a:pt x="307092" y="235929"/>
                  </a:lnTo>
                  <a:lnTo>
                    <a:pt x="307092" y="235936"/>
                  </a:lnTo>
                  <a:lnTo>
                    <a:pt x="307092" y="235942"/>
                  </a:lnTo>
                  <a:lnTo>
                    <a:pt x="307103" y="235948"/>
                  </a:lnTo>
                  <a:lnTo>
                    <a:pt x="307114" y="235953"/>
                  </a:lnTo>
                  <a:lnTo>
                    <a:pt x="307125" y="235955"/>
                  </a:lnTo>
                  <a:lnTo>
                    <a:pt x="307136" y="235958"/>
                  </a:lnTo>
                  <a:lnTo>
                    <a:pt x="307147" y="235959"/>
                  </a:lnTo>
                  <a:lnTo>
                    <a:pt x="307158" y="235962"/>
                  </a:lnTo>
                  <a:lnTo>
                    <a:pt x="307169" y="235965"/>
                  </a:lnTo>
                  <a:lnTo>
                    <a:pt x="307180" y="235968"/>
                  </a:lnTo>
                  <a:lnTo>
                    <a:pt x="307191" y="235970"/>
                  </a:lnTo>
                  <a:lnTo>
                    <a:pt x="307202" y="235970"/>
                  </a:lnTo>
                  <a:lnTo>
                    <a:pt x="307213" y="235965"/>
                  </a:lnTo>
                  <a:lnTo>
                    <a:pt x="307224" y="235964"/>
                  </a:lnTo>
                  <a:lnTo>
                    <a:pt x="307224" y="235968"/>
                  </a:lnTo>
                  <a:lnTo>
                    <a:pt x="307235" y="235973"/>
                  </a:lnTo>
                  <a:lnTo>
                    <a:pt x="307246" y="235977"/>
                  </a:lnTo>
                  <a:lnTo>
                    <a:pt x="307246" y="235984"/>
                  </a:lnTo>
                  <a:lnTo>
                    <a:pt x="307257" y="235987"/>
                  </a:lnTo>
                  <a:lnTo>
                    <a:pt x="307257" y="235992"/>
                  </a:lnTo>
                  <a:lnTo>
                    <a:pt x="307257" y="236001"/>
                  </a:lnTo>
                  <a:lnTo>
                    <a:pt x="307268" y="236004"/>
                  </a:lnTo>
                  <a:lnTo>
                    <a:pt x="307268" y="236015"/>
                  </a:lnTo>
                  <a:lnTo>
                    <a:pt x="307268" y="236021"/>
                  </a:lnTo>
                  <a:lnTo>
                    <a:pt x="307268" y="236030"/>
                  </a:lnTo>
                  <a:lnTo>
                    <a:pt x="307279" y="236038"/>
                  </a:lnTo>
                  <a:lnTo>
                    <a:pt x="307268" y="236045"/>
                  </a:lnTo>
                  <a:lnTo>
                    <a:pt x="307257" y="236050"/>
                  </a:lnTo>
                  <a:lnTo>
                    <a:pt x="307246" y="236055"/>
                  </a:lnTo>
                  <a:lnTo>
                    <a:pt x="307235" y="236064"/>
                  </a:lnTo>
                  <a:lnTo>
                    <a:pt x="307235" y="236070"/>
                  </a:lnTo>
                  <a:lnTo>
                    <a:pt x="307224" y="236079"/>
                  </a:lnTo>
                  <a:lnTo>
                    <a:pt x="307213" y="236088"/>
                  </a:lnTo>
                  <a:lnTo>
                    <a:pt x="307213" y="236092"/>
                  </a:lnTo>
                  <a:lnTo>
                    <a:pt x="307213" y="236098"/>
                  </a:lnTo>
                  <a:lnTo>
                    <a:pt x="307213" y="236101"/>
                  </a:lnTo>
                  <a:lnTo>
                    <a:pt x="307224" y="236104"/>
                  </a:lnTo>
                  <a:lnTo>
                    <a:pt x="307224" y="236105"/>
                  </a:lnTo>
                  <a:lnTo>
                    <a:pt x="307224" y="236111"/>
                  </a:lnTo>
                  <a:lnTo>
                    <a:pt x="307235" y="236115"/>
                  </a:lnTo>
                  <a:lnTo>
                    <a:pt x="307246" y="236120"/>
                  </a:lnTo>
                  <a:lnTo>
                    <a:pt x="307246" y="236125"/>
                  </a:lnTo>
                  <a:lnTo>
                    <a:pt x="307246" y="236129"/>
                  </a:lnTo>
                  <a:lnTo>
                    <a:pt x="307246" y="236134"/>
                  </a:lnTo>
                  <a:lnTo>
                    <a:pt x="307246" y="236138"/>
                  </a:lnTo>
                  <a:lnTo>
                    <a:pt x="307246" y="236142"/>
                  </a:lnTo>
                  <a:lnTo>
                    <a:pt x="307246" y="236148"/>
                  </a:lnTo>
                  <a:lnTo>
                    <a:pt x="307246" y="236158"/>
                  </a:lnTo>
                  <a:lnTo>
                    <a:pt x="307246" y="236164"/>
                  </a:lnTo>
                  <a:lnTo>
                    <a:pt x="307235" y="236173"/>
                  </a:lnTo>
                  <a:lnTo>
                    <a:pt x="307235" y="236177"/>
                  </a:lnTo>
                  <a:lnTo>
                    <a:pt x="307235" y="236184"/>
                  </a:lnTo>
                  <a:lnTo>
                    <a:pt x="307235" y="236192"/>
                  </a:lnTo>
                  <a:lnTo>
                    <a:pt x="307235" y="236198"/>
                  </a:lnTo>
                  <a:lnTo>
                    <a:pt x="307224" y="236200"/>
                  </a:lnTo>
                  <a:lnTo>
                    <a:pt x="307224" y="236208"/>
                  </a:lnTo>
                  <a:lnTo>
                    <a:pt x="307235" y="236220"/>
                  </a:lnTo>
                  <a:lnTo>
                    <a:pt x="307224" y="236224"/>
                  </a:lnTo>
                  <a:lnTo>
                    <a:pt x="307224" y="236234"/>
                  </a:lnTo>
                  <a:lnTo>
                    <a:pt x="307235" y="236241"/>
                  </a:lnTo>
                  <a:lnTo>
                    <a:pt x="307235" y="236247"/>
                  </a:lnTo>
                  <a:lnTo>
                    <a:pt x="307224" y="236258"/>
                  </a:lnTo>
                  <a:lnTo>
                    <a:pt x="307224" y="236265"/>
                  </a:lnTo>
                  <a:lnTo>
                    <a:pt x="307224" y="236273"/>
                  </a:lnTo>
                  <a:lnTo>
                    <a:pt x="307224" y="236281"/>
                  </a:lnTo>
                  <a:lnTo>
                    <a:pt x="307224" y="236285"/>
                  </a:lnTo>
                  <a:lnTo>
                    <a:pt x="307213" y="236293"/>
                  </a:lnTo>
                  <a:lnTo>
                    <a:pt x="307213" y="236297"/>
                  </a:lnTo>
                  <a:lnTo>
                    <a:pt x="307213" y="236302"/>
                  </a:lnTo>
                  <a:lnTo>
                    <a:pt x="307224" y="236303"/>
                  </a:lnTo>
                  <a:lnTo>
                    <a:pt x="307224" y="236314"/>
                  </a:lnTo>
                  <a:lnTo>
                    <a:pt x="307213" y="236324"/>
                  </a:lnTo>
                  <a:lnTo>
                    <a:pt x="307224" y="236330"/>
                  </a:lnTo>
                  <a:lnTo>
                    <a:pt x="307224" y="236340"/>
                  </a:lnTo>
                  <a:lnTo>
                    <a:pt x="307235" y="236347"/>
                  </a:lnTo>
                  <a:lnTo>
                    <a:pt x="307235" y="236353"/>
                  </a:lnTo>
                  <a:lnTo>
                    <a:pt x="307246" y="236360"/>
                  </a:lnTo>
                  <a:lnTo>
                    <a:pt x="307246" y="236363"/>
                  </a:lnTo>
                  <a:lnTo>
                    <a:pt x="307257" y="236368"/>
                  </a:lnTo>
                  <a:lnTo>
                    <a:pt x="307268" y="236368"/>
                  </a:lnTo>
                  <a:lnTo>
                    <a:pt x="307279" y="236363"/>
                  </a:lnTo>
                  <a:lnTo>
                    <a:pt x="307290" y="236357"/>
                  </a:lnTo>
                  <a:lnTo>
                    <a:pt x="307290" y="236356"/>
                  </a:lnTo>
                  <a:lnTo>
                    <a:pt x="307301" y="236356"/>
                  </a:lnTo>
                  <a:lnTo>
                    <a:pt x="307301" y="236356"/>
                  </a:lnTo>
                  <a:lnTo>
                    <a:pt x="307301" y="236353"/>
                  </a:lnTo>
                  <a:lnTo>
                    <a:pt x="307312" y="236349"/>
                  </a:lnTo>
                  <a:lnTo>
                    <a:pt x="307312" y="236345"/>
                  </a:lnTo>
                  <a:lnTo>
                    <a:pt x="307312" y="236341"/>
                  </a:lnTo>
                  <a:lnTo>
                    <a:pt x="307312" y="236340"/>
                  </a:lnTo>
                  <a:lnTo>
                    <a:pt x="307323" y="236339"/>
                  </a:lnTo>
                  <a:lnTo>
                    <a:pt x="307323" y="236333"/>
                  </a:lnTo>
                  <a:lnTo>
                    <a:pt x="307334" y="236326"/>
                  </a:lnTo>
                  <a:lnTo>
                    <a:pt x="307334" y="236326"/>
                  </a:lnTo>
                  <a:lnTo>
                    <a:pt x="307334" y="236334"/>
                  </a:lnTo>
                  <a:lnTo>
                    <a:pt x="307334" y="236342"/>
                  </a:lnTo>
                  <a:lnTo>
                    <a:pt x="307334" y="236350"/>
                  </a:lnTo>
                  <a:lnTo>
                    <a:pt x="307323" y="236357"/>
                  </a:lnTo>
                  <a:lnTo>
                    <a:pt x="307323" y="236361"/>
                  </a:lnTo>
                  <a:lnTo>
                    <a:pt x="307312" y="236367"/>
                  </a:lnTo>
                  <a:lnTo>
                    <a:pt x="307312" y="236379"/>
                  </a:lnTo>
                  <a:lnTo>
                    <a:pt x="307301" y="236383"/>
                  </a:lnTo>
                  <a:lnTo>
                    <a:pt x="307290" y="236389"/>
                  </a:lnTo>
                  <a:lnTo>
                    <a:pt x="307290" y="236387"/>
                  </a:lnTo>
                  <a:lnTo>
                    <a:pt x="307290" y="236398"/>
                  </a:lnTo>
                  <a:lnTo>
                    <a:pt x="307301" y="236404"/>
                  </a:lnTo>
                  <a:lnTo>
                    <a:pt x="307301" y="236415"/>
                  </a:lnTo>
                  <a:lnTo>
                    <a:pt x="307290" y="236423"/>
                  </a:lnTo>
                  <a:lnTo>
                    <a:pt x="307301" y="236432"/>
                  </a:lnTo>
                  <a:lnTo>
                    <a:pt x="307290" y="236445"/>
                  </a:lnTo>
                  <a:lnTo>
                    <a:pt x="307290" y="236458"/>
                  </a:lnTo>
                  <a:lnTo>
                    <a:pt x="307290" y="236469"/>
                  </a:lnTo>
                  <a:lnTo>
                    <a:pt x="307290" y="236476"/>
                  </a:lnTo>
                  <a:lnTo>
                    <a:pt x="307290" y="236489"/>
                  </a:lnTo>
                  <a:lnTo>
                    <a:pt x="307279" y="236502"/>
                  </a:lnTo>
                  <a:lnTo>
                    <a:pt x="307279" y="236508"/>
                  </a:lnTo>
                  <a:lnTo>
                    <a:pt x="307268" y="236518"/>
                  </a:lnTo>
                  <a:lnTo>
                    <a:pt x="307268" y="236528"/>
                  </a:lnTo>
                  <a:lnTo>
                    <a:pt x="307268" y="236533"/>
                  </a:lnTo>
                  <a:lnTo>
                    <a:pt x="307257" y="236540"/>
                  </a:lnTo>
                  <a:lnTo>
                    <a:pt x="307246" y="236544"/>
                  </a:lnTo>
                  <a:lnTo>
                    <a:pt x="307246" y="236557"/>
                  </a:lnTo>
                  <a:lnTo>
                    <a:pt x="307246" y="236565"/>
                  </a:lnTo>
                  <a:lnTo>
                    <a:pt x="307235" y="236572"/>
                  </a:lnTo>
                  <a:lnTo>
                    <a:pt x="307235" y="236583"/>
                  </a:lnTo>
                  <a:lnTo>
                    <a:pt x="307235" y="236589"/>
                  </a:lnTo>
                  <a:lnTo>
                    <a:pt x="307235" y="236598"/>
                  </a:lnTo>
                  <a:lnTo>
                    <a:pt x="307224" y="236604"/>
                  </a:lnTo>
                  <a:lnTo>
                    <a:pt x="307224" y="236615"/>
                  </a:lnTo>
                  <a:lnTo>
                    <a:pt x="307224" y="236620"/>
                  </a:lnTo>
                  <a:lnTo>
                    <a:pt x="307224" y="236627"/>
                  </a:lnTo>
                  <a:lnTo>
                    <a:pt x="307224" y="236637"/>
                  </a:lnTo>
                  <a:lnTo>
                    <a:pt x="307224" y="236641"/>
                  </a:lnTo>
                  <a:lnTo>
                    <a:pt x="307224" y="236652"/>
                  </a:lnTo>
                  <a:lnTo>
                    <a:pt x="307213" y="236660"/>
                  </a:lnTo>
                  <a:lnTo>
                    <a:pt x="307224" y="236668"/>
                  </a:lnTo>
                  <a:lnTo>
                    <a:pt x="307235" y="236678"/>
                  </a:lnTo>
                  <a:lnTo>
                    <a:pt x="307235" y="236684"/>
                  </a:lnTo>
                  <a:lnTo>
                    <a:pt x="307246" y="236689"/>
                  </a:lnTo>
                  <a:lnTo>
                    <a:pt x="307246" y="236692"/>
                  </a:lnTo>
                  <a:lnTo>
                    <a:pt x="307246" y="236695"/>
                  </a:lnTo>
                  <a:lnTo>
                    <a:pt x="307246" y="236697"/>
                  </a:lnTo>
                  <a:lnTo>
                    <a:pt x="307235" y="236693"/>
                  </a:lnTo>
                  <a:lnTo>
                    <a:pt x="307224" y="236688"/>
                  </a:lnTo>
                  <a:lnTo>
                    <a:pt x="307213" y="236680"/>
                  </a:lnTo>
                  <a:lnTo>
                    <a:pt x="307202" y="236679"/>
                  </a:lnTo>
                  <a:lnTo>
                    <a:pt x="307191" y="236676"/>
                  </a:lnTo>
                  <a:lnTo>
                    <a:pt x="307191" y="236680"/>
                  </a:lnTo>
                  <a:lnTo>
                    <a:pt x="307180" y="236682"/>
                  </a:lnTo>
                  <a:lnTo>
                    <a:pt x="307180" y="236686"/>
                  </a:lnTo>
                  <a:lnTo>
                    <a:pt x="307169" y="236689"/>
                  </a:lnTo>
                  <a:lnTo>
                    <a:pt x="307158" y="236696"/>
                  </a:lnTo>
                  <a:lnTo>
                    <a:pt x="307147" y="236701"/>
                  </a:lnTo>
                  <a:lnTo>
                    <a:pt x="307136" y="236700"/>
                  </a:lnTo>
                  <a:lnTo>
                    <a:pt x="307136" y="236696"/>
                  </a:lnTo>
                  <a:lnTo>
                    <a:pt x="307125" y="236701"/>
                  </a:lnTo>
                  <a:lnTo>
                    <a:pt x="307114" y="236706"/>
                  </a:lnTo>
                  <a:lnTo>
                    <a:pt x="307114" y="236715"/>
                  </a:lnTo>
                  <a:lnTo>
                    <a:pt x="307114" y="236720"/>
                  </a:lnTo>
                  <a:lnTo>
                    <a:pt x="307103" y="236729"/>
                  </a:lnTo>
                  <a:lnTo>
                    <a:pt x="307092" y="236735"/>
                  </a:lnTo>
                  <a:lnTo>
                    <a:pt x="307092" y="236746"/>
                  </a:lnTo>
                  <a:lnTo>
                    <a:pt x="307081" y="236750"/>
                  </a:lnTo>
                  <a:lnTo>
                    <a:pt x="307070" y="236755"/>
                  </a:lnTo>
                  <a:lnTo>
                    <a:pt x="307070" y="236761"/>
                  </a:lnTo>
                  <a:lnTo>
                    <a:pt x="307070" y="236764"/>
                  </a:lnTo>
                  <a:lnTo>
                    <a:pt x="307070" y="236769"/>
                  </a:lnTo>
                  <a:lnTo>
                    <a:pt x="307058" y="236776"/>
                  </a:lnTo>
                  <a:lnTo>
                    <a:pt x="307058" y="236781"/>
                  </a:lnTo>
                  <a:lnTo>
                    <a:pt x="307058" y="236785"/>
                  </a:lnTo>
                  <a:lnTo>
                    <a:pt x="307058" y="236787"/>
                  </a:lnTo>
                  <a:lnTo>
                    <a:pt x="307058" y="236791"/>
                  </a:lnTo>
                  <a:lnTo>
                    <a:pt x="307058" y="236796"/>
                  </a:lnTo>
                  <a:lnTo>
                    <a:pt x="307048" y="236799"/>
                  </a:lnTo>
                  <a:lnTo>
                    <a:pt x="307048" y="236800"/>
                  </a:lnTo>
                  <a:lnTo>
                    <a:pt x="307048" y="236802"/>
                  </a:lnTo>
                  <a:lnTo>
                    <a:pt x="307048" y="236803"/>
                  </a:lnTo>
                  <a:lnTo>
                    <a:pt x="307036" y="236800"/>
                  </a:lnTo>
                  <a:lnTo>
                    <a:pt x="307036" y="236796"/>
                  </a:lnTo>
                  <a:lnTo>
                    <a:pt x="307036" y="236793"/>
                  </a:lnTo>
                  <a:lnTo>
                    <a:pt x="307036" y="236793"/>
                  </a:lnTo>
                  <a:lnTo>
                    <a:pt x="307025" y="236792"/>
                  </a:lnTo>
                  <a:lnTo>
                    <a:pt x="307025" y="236785"/>
                  </a:lnTo>
                  <a:lnTo>
                    <a:pt x="307025" y="236781"/>
                  </a:lnTo>
                  <a:lnTo>
                    <a:pt x="307025" y="236780"/>
                  </a:lnTo>
                  <a:lnTo>
                    <a:pt x="307014" y="236781"/>
                  </a:lnTo>
                  <a:lnTo>
                    <a:pt x="307014" y="236782"/>
                  </a:lnTo>
                  <a:lnTo>
                    <a:pt x="307003" y="236787"/>
                  </a:lnTo>
                  <a:lnTo>
                    <a:pt x="307003" y="236789"/>
                  </a:lnTo>
                  <a:lnTo>
                    <a:pt x="307003" y="236793"/>
                  </a:lnTo>
                  <a:lnTo>
                    <a:pt x="307003" y="236796"/>
                  </a:lnTo>
                  <a:lnTo>
                    <a:pt x="307003" y="236800"/>
                  </a:lnTo>
                  <a:lnTo>
                    <a:pt x="307003" y="236800"/>
                  </a:lnTo>
                  <a:lnTo>
                    <a:pt x="306992" y="236803"/>
                  </a:lnTo>
                  <a:lnTo>
                    <a:pt x="306992" y="236808"/>
                  </a:lnTo>
                  <a:lnTo>
                    <a:pt x="306992" y="236812"/>
                  </a:lnTo>
                  <a:lnTo>
                    <a:pt x="306992" y="236817"/>
                  </a:lnTo>
                  <a:lnTo>
                    <a:pt x="306992" y="236820"/>
                  </a:lnTo>
                  <a:lnTo>
                    <a:pt x="306981" y="236822"/>
                  </a:lnTo>
                  <a:lnTo>
                    <a:pt x="306981" y="236824"/>
                  </a:lnTo>
                  <a:lnTo>
                    <a:pt x="306981" y="236828"/>
                  </a:lnTo>
                  <a:lnTo>
                    <a:pt x="306970" y="236830"/>
                  </a:lnTo>
                  <a:lnTo>
                    <a:pt x="306970" y="236834"/>
                  </a:lnTo>
                  <a:lnTo>
                    <a:pt x="306970" y="236840"/>
                  </a:lnTo>
                  <a:lnTo>
                    <a:pt x="306970" y="236842"/>
                  </a:lnTo>
                  <a:lnTo>
                    <a:pt x="306981" y="236845"/>
                  </a:lnTo>
                  <a:lnTo>
                    <a:pt x="306981" y="236847"/>
                  </a:lnTo>
                  <a:lnTo>
                    <a:pt x="306981" y="236849"/>
                  </a:lnTo>
                  <a:lnTo>
                    <a:pt x="306981" y="236849"/>
                  </a:lnTo>
                  <a:lnTo>
                    <a:pt x="306992" y="236849"/>
                  </a:lnTo>
                  <a:lnTo>
                    <a:pt x="306992" y="236847"/>
                  </a:lnTo>
                  <a:lnTo>
                    <a:pt x="307003" y="236851"/>
                  </a:lnTo>
                  <a:lnTo>
                    <a:pt x="306992" y="236853"/>
                  </a:lnTo>
                  <a:lnTo>
                    <a:pt x="306992" y="236854"/>
                  </a:lnTo>
                  <a:lnTo>
                    <a:pt x="306992" y="236855"/>
                  </a:lnTo>
                  <a:lnTo>
                    <a:pt x="306981" y="236857"/>
                  </a:lnTo>
                  <a:lnTo>
                    <a:pt x="306981" y="236858"/>
                  </a:lnTo>
                  <a:lnTo>
                    <a:pt x="306981" y="236862"/>
                  </a:lnTo>
                  <a:lnTo>
                    <a:pt x="306981" y="236866"/>
                  </a:lnTo>
                  <a:lnTo>
                    <a:pt x="306970" y="236873"/>
                  </a:lnTo>
                  <a:lnTo>
                    <a:pt x="306970" y="236878"/>
                  </a:lnTo>
                  <a:lnTo>
                    <a:pt x="306970" y="236879"/>
                  </a:lnTo>
                  <a:lnTo>
                    <a:pt x="306970" y="236880"/>
                  </a:lnTo>
                  <a:lnTo>
                    <a:pt x="306970" y="236885"/>
                  </a:lnTo>
                  <a:lnTo>
                    <a:pt x="306970" y="236890"/>
                  </a:lnTo>
                  <a:lnTo>
                    <a:pt x="306970" y="236894"/>
                  </a:lnTo>
                  <a:lnTo>
                    <a:pt x="306959" y="236896"/>
                  </a:lnTo>
                  <a:lnTo>
                    <a:pt x="306959" y="236897"/>
                  </a:lnTo>
                  <a:lnTo>
                    <a:pt x="306959" y="236901"/>
                  </a:lnTo>
                  <a:lnTo>
                    <a:pt x="306959" y="236907"/>
                  </a:lnTo>
                  <a:lnTo>
                    <a:pt x="306959" y="236909"/>
                  </a:lnTo>
                  <a:lnTo>
                    <a:pt x="306959" y="236914"/>
                  </a:lnTo>
                  <a:lnTo>
                    <a:pt x="306959" y="236916"/>
                  </a:lnTo>
                  <a:lnTo>
                    <a:pt x="306948" y="236917"/>
                  </a:lnTo>
                  <a:lnTo>
                    <a:pt x="306948" y="236915"/>
                  </a:lnTo>
                  <a:lnTo>
                    <a:pt x="306948" y="236911"/>
                  </a:lnTo>
                  <a:lnTo>
                    <a:pt x="306937" y="236908"/>
                  </a:lnTo>
                  <a:lnTo>
                    <a:pt x="306937" y="236901"/>
                  </a:lnTo>
                  <a:lnTo>
                    <a:pt x="306937" y="236898"/>
                  </a:lnTo>
                  <a:lnTo>
                    <a:pt x="306937" y="236896"/>
                  </a:lnTo>
                  <a:lnTo>
                    <a:pt x="306926" y="236897"/>
                  </a:lnTo>
                  <a:lnTo>
                    <a:pt x="306926" y="236897"/>
                  </a:lnTo>
                  <a:lnTo>
                    <a:pt x="306926" y="236900"/>
                  </a:lnTo>
                  <a:lnTo>
                    <a:pt x="306915" y="236903"/>
                  </a:lnTo>
                  <a:lnTo>
                    <a:pt x="306915" y="236907"/>
                  </a:lnTo>
                  <a:lnTo>
                    <a:pt x="306915" y="236911"/>
                  </a:lnTo>
                  <a:lnTo>
                    <a:pt x="306904" y="236912"/>
                  </a:lnTo>
                  <a:lnTo>
                    <a:pt x="306904" y="236912"/>
                  </a:lnTo>
                  <a:lnTo>
                    <a:pt x="306893" y="236914"/>
                  </a:lnTo>
                  <a:lnTo>
                    <a:pt x="306893" y="236916"/>
                  </a:lnTo>
                  <a:lnTo>
                    <a:pt x="306893" y="236916"/>
                  </a:lnTo>
                  <a:lnTo>
                    <a:pt x="306882" y="236920"/>
                  </a:lnTo>
                  <a:lnTo>
                    <a:pt x="306882" y="236925"/>
                  </a:lnTo>
                  <a:lnTo>
                    <a:pt x="306871" y="236931"/>
                  </a:lnTo>
                  <a:lnTo>
                    <a:pt x="306871" y="236934"/>
                  </a:lnTo>
                  <a:lnTo>
                    <a:pt x="306871" y="236939"/>
                  </a:lnTo>
                  <a:lnTo>
                    <a:pt x="306871" y="236942"/>
                  </a:lnTo>
                  <a:lnTo>
                    <a:pt x="306871" y="236947"/>
                  </a:lnTo>
                  <a:lnTo>
                    <a:pt x="306871" y="236950"/>
                  </a:lnTo>
                  <a:lnTo>
                    <a:pt x="306860" y="236952"/>
                  </a:lnTo>
                  <a:lnTo>
                    <a:pt x="306860" y="236954"/>
                  </a:lnTo>
                  <a:lnTo>
                    <a:pt x="306860" y="236955"/>
                  </a:lnTo>
                  <a:lnTo>
                    <a:pt x="306860" y="236952"/>
                  </a:lnTo>
                  <a:lnTo>
                    <a:pt x="306849" y="236950"/>
                  </a:lnTo>
                  <a:lnTo>
                    <a:pt x="306849" y="236950"/>
                  </a:lnTo>
                  <a:lnTo>
                    <a:pt x="306849" y="236951"/>
                  </a:lnTo>
                  <a:lnTo>
                    <a:pt x="306849" y="236955"/>
                  </a:lnTo>
                  <a:lnTo>
                    <a:pt x="306838" y="236955"/>
                  </a:lnTo>
                  <a:lnTo>
                    <a:pt x="306838" y="236955"/>
                  </a:lnTo>
                  <a:lnTo>
                    <a:pt x="306805" y="236978"/>
                  </a:lnTo>
                  <a:lnTo>
                    <a:pt x="306805" y="236983"/>
                  </a:lnTo>
                  <a:lnTo>
                    <a:pt x="306805" y="236987"/>
                  </a:lnTo>
                  <a:lnTo>
                    <a:pt x="306805" y="236990"/>
                  </a:lnTo>
                  <a:lnTo>
                    <a:pt x="306805" y="236993"/>
                  </a:lnTo>
                  <a:lnTo>
                    <a:pt x="306805" y="236997"/>
                  </a:lnTo>
                  <a:lnTo>
                    <a:pt x="306794" y="237002"/>
                  </a:lnTo>
                  <a:lnTo>
                    <a:pt x="306794" y="237005"/>
                  </a:lnTo>
                  <a:lnTo>
                    <a:pt x="306794" y="237010"/>
                  </a:lnTo>
                  <a:lnTo>
                    <a:pt x="306783" y="237014"/>
                  </a:lnTo>
                  <a:lnTo>
                    <a:pt x="306783" y="237018"/>
                  </a:lnTo>
                  <a:lnTo>
                    <a:pt x="306783" y="237022"/>
                  </a:lnTo>
                  <a:lnTo>
                    <a:pt x="306783" y="237027"/>
                  </a:lnTo>
                  <a:lnTo>
                    <a:pt x="306783" y="237032"/>
                  </a:lnTo>
                  <a:lnTo>
                    <a:pt x="306783" y="237035"/>
                  </a:lnTo>
                  <a:lnTo>
                    <a:pt x="306783" y="237037"/>
                  </a:lnTo>
                  <a:lnTo>
                    <a:pt x="306783" y="237036"/>
                  </a:lnTo>
                  <a:lnTo>
                    <a:pt x="306794" y="237035"/>
                  </a:lnTo>
                  <a:lnTo>
                    <a:pt x="306794" y="237033"/>
                  </a:lnTo>
                  <a:lnTo>
                    <a:pt x="306794" y="237032"/>
                  </a:lnTo>
                  <a:lnTo>
                    <a:pt x="306794" y="237028"/>
                  </a:lnTo>
                  <a:lnTo>
                    <a:pt x="306805" y="237028"/>
                  </a:lnTo>
                  <a:lnTo>
                    <a:pt x="306805" y="237033"/>
                  </a:lnTo>
                  <a:lnTo>
                    <a:pt x="306805" y="237035"/>
                  </a:lnTo>
                  <a:lnTo>
                    <a:pt x="306805" y="237037"/>
                  </a:lnTo>
                  <a:lnTo>
                    <a:pt x="306816" y="237039"/>
                  </a:lnTo>
                  <a:lnTo>
                    <a:pt x="306816" y="237041"/>
                  </a:lnTo>
                  <a:lnTo>
                    <a:pt x="306827" y="237040"/>
                  </a:lnTo>
                  <a:lnTo>
                    <a:pt x="306827" y="237041"/>
                  </a:lnTo>
                  <a:lnTo>
                    <a:pt x="306827" y="237045"/>
                  </a:lnTo>
                  <a:lnTo>
                    <a:pt x="306827" y="237048"/>
                  </a:lnTo>
                  <a:lnTo>
                    <a:pt x="306827" y="237053"/>
                  </a:lnTo>
                  <a:lnTo>
                    <a:pt x="306827" y="237057"/>
                  </a:lnTo>
                  <a:lnTo>
                    <a:pt x="306827" y="237062"/>
                  </a:lnTo>
                  <a:lnTo>
                    <a:pt x="306827" y="237066"/>
                  </a:lnTo>
                  <a:lnTo>
                    <a:pt x="306816" y="237070"/>
                  </a:lnTo>
                  <a:lnTo>
                    <a:pt x="306816" y="237072"/>
                  </a:lnTo>
                  <a:lnTo>
                    <a:pt x="306816" y="237073"/>
                  </a:lnTo>
                  <a:lnTo>
                    <a:pt x="306805" y="237076"/>
                  </a:lnTo>
                  <a:lnTo>
                    <a:pt x="306805" y="237078"/>
                  </a:lnTo>
                  <a:lnTo>
                    <a:pt x="306805" y="237081"/>
                  </a:lnTo>
                  <a:lnTo>
                    <a:pt x="306805" y="237086"/>
                  </a:lnTo>
                  <a:lnTo>
                    <a:pt x="306805" y="237089"/>
                  </a:lnTo>
                  <a:lnTo>
                    <a:pt x="306794" y="237092"/>
                  </a:lnTo>
                  <a:lnTo>
                    <a:pt x="306794" y="237098"/>
                  </a:lnTo>
                  <a:lnTo>
                    <a:pt x="306794" y="237102"/>
                  </a:lnTo>
                  <a:lnTo>
                    <a:pt x="306783" y="237102"/>
                  </a:lnTo>
                  <a:lnTo>
                    <a:pt x="306783" y="237107"/>
                  </a:lnTo>
                  <a:lnTo>
                    <a:pt x="306783" y="237109"/>
                  </a:lnTo>
                  <a:lnTo>
                    <a:pt x="306772" y="237111"/>
                  </a:lnTo>
                  <a:lnTo>
                    <a:pt x="306772" y="237111"/>
                  </a:lnTo>
                  <a:lnTo>
                    <a:pt x="306761" y="237110"/>
                  </a:lnTo>
                  <a:lnTo>
                    <a:pt x="306739" y="237143"/>
                  </a:lnTo>
                  <a:lnTo>
                    <a:pt x="306739" y="237147"/>
                  </a:lnTo>
                  <a:lnTo>
                    <a:pt x="306739" y="237155"/>
                  </a:lnTo>
                  <a:lnTo>
                    <a:pt x="306739" y="237162"/>
                  </a:lnTo>
                  <a:lnTo>
                    <a:pt x="306739" y="237164"/>
                  </a:lnTo>
                  <a:lnTo>
                    <a:pt x="306739" y="237174"/>
                  </a:lnTo>
                  <a:lnTo>
                    <a:pt x="306739" y="237179"/>
                  </a:lnTo>
                  <a:lnTo>
                    <a:pt x="306739" y="237186"/>
                  </a:lnTo>
                  <a:lnTo>
                    <a:pt x="306739" y="237191"/>
                  </a:lnTo>
                  <a:lnTo>
                    <a:pt x="306750" y="237196"/>
                  </a:lnTo>
                  <a:lnTo>
                    <a:pt x="306739" y="237201"/>
                  </a:lnTo>
                  <a:lnTo>
                    <a:pt x="306750" y="237207"/>
                  </a:lnTo>
                  <a:lnTo>
                    <a:pt x="306750" y="237212"/>
                  </a:lnTo>
                  <a:lnTo>
                    <a:pt x="306739" y="237214"/>
                  </a:lnTo>
                  <a:lnTo>
                    <a:pt x="306728" y="237217"/>
                  </a:lnTo>
                  <a:lnTo>
                    <a:pt x="306728" y="237218"/>
                  </a:lnTo>
                  <a:lnTo>
                    <a:pt x="306717" y="237220"/>
                  </a:lnTo>
                  <a:lnTo>
                    <a:pt x="306717" y="237228"/>
                  </a:lnTo>
                  <a:lnTo>
                    <a:pt x="306717" y="237232"/>
                  </a:lnTo>
                  <a:lnTo>
                    <a:pt x="306717" y="237239"/>
                  </a:lnTo>
                  <a:lnTo>
                    <a:pt x="306717" y="237244"/>
                  </a:lnTo>
                  <a:lnTo>
                    <a:pt x="306705" y="237250"/>
                  </a:lnTo>
                  <a:lnTo>
                    <a:pt x="306705" y="237250"/>
                  </a:lnTo>
                  <a:lnTo>
                    <a:pt x="306695" y="237251"/>
                  </a:lnTo>
                  <a:lnTo>
                    <a:pt x="306695" y="237249"/>
                  </a:lnTo>
                  <a:lnTo>
                    <a:pt x="306683" y="237253"/>
                  </a:lnTo>
                  <a:lnTo>
                    <a:pt x="306683" y="237260"/>
                  </a:lnTo>
                  <a:lnTo>
                    <a:pt x="306683" y="237263"/>
                  </a:lnTo>
                  <a:lnTo>
                    <a:pt x="306683" y="237268"/>
                  </a:lnTo>
                  <a:lnTo>
                    <a:pt x="306672" y="237273"/>
                  </a:lnTo>
                  <a:lnTo>
                    <a:pt x="306672" y="237277"/>
                  </a:lnTo>
                  <a:lnTo>
                    <a:pt x="306672" y="237284"/>
                  </a:lnTo>
                  <a:lnTo>
                    <a:pt x="306661" y="237291"/>
                  </a:lnTo>
                  <a:lnTo>
                    <a:pt x="306672" y="237295"/>
                  </a:lnTo>
                  <a:lnTo>
                    <a:pt x="306672" y="237299"/>
                  </a:lnTo>
                  <a:lnTo>
                    <a:pt x="306661" y="237302"/>
                  </a:lnTo>
                  <a:lnTo>
                    <a:pt x="306661" y="237306"/>
                  </a:lnTo>
                  <a:lnTo>
                    <a:pt x="306661" y="237309"/>
                  </a:lnTo>
                  <a:lnTo>
                    <a:pt x="306650" y="237315"/>
                  </a:lnTo>
                  <a:lnTo>
                    <a:pt x="306650" y="237317"/>
                  </a:lnTo>
                  <a:lnTo>
                    <a:pt x="306639" y="237323"/>
                  </a:lnTo>
                  <a:lnTo>
                    <a:pt x="306639" y="237328"/>
                  </a:lnTo>
                  <a:lnTo>
                    <a:pt x="306628" y="237335"/>
                  </a:lnTo>
                  <a:lnTo>
                    <a:pt x="306628" y="237341"/>
                  </a:lnTo>
                  <a:lnTo>
                    <a:pt x="306628" y="237351"/>
                  </a:lnTo>
                  <a:lnTo>
                    <a:pt x="306628" y="237360"/>
                  </a:lnTo>
                  <a:lnTo>
                    <a:pt x="306617" y="237369"/>
                  </a:lnTo>
                  <a:lnTo>
                    <a:pt x="306617" y="237377"/>
                  </a:lnTo>
                  <a:lnTo>
                    <a:pt x="306617" y="237381"/>
                  </a:lnTo>
                  <a:lnTo>
                    <a:pt x="306617" y="237389"/>
                  </a:lnTo>
                  <a:lnTo>
                    <a:pt x="306606" y="237391"/>
                  </a:lnTo>
                  <a:lnTo>
                    <a:pt x="306606" y="237393"/>
                  </a:lnTo>
                  <a:lnTo>
                    <a:pt x="306606" y="237394"/>
                  </a:lnTo>
                  <a:lnTo>
                    <a:pt x="306606" y="237401"/>
                  </a:lnTo>
                  <a:lnTo>
                    <a:pt x="306606" y="237405"/>
                  </a:lnTo>
                  <a:lnTo>
                    <a:pt x="306595" y="237411"/>
                  </a:lnTo>
                  <a:lnTo>
                    <a:pt x="306595" y="237414"/>
                  </a:lnTo>
                  <a:lnTo>
                    <a:pt x="306595" y="237416"/>
                  </a:lnTo>
                  <a:lnTo>
                    <a:pt x="306595" y="237417"/>
                  </a:lnTo>
                  <a:lnTo>
                    <a:pt x="306584" y="237421"/>
                  </a:lnTo>
                  <a:lnTo>
                    <a:pt x="306595" y="237428"/>
                  </a:lnTo>
                  <a:lnTo>
                    <a:pt x="306584" y="237436"/>
                  </a:lnTo>
                  <a:lnTo>
                    <a:pt x="306584" y="237445"/>
                  </a:lnTo>
                  <a:lnTo>
                    <a:pt x="306584" y="237449"/>
                  </a:lnTo>
                  <a:lnTo>
                    <a:pt x="306584" y="237458"/>
                  </a:lnTo>
                  <a:lnTo>
                    <a:pt x="306584" y="237468"/>
                  </a:lnTo>
                  <a:lnTo>
                    <a:pt x="306584" y="237475"/>
                  </a:lnTo>
                  <a:lnTo>
                    <a:pt x="306584" y="237481"/>
                  </a:lnTo>
                  <a:lnTo>
                    <a:pt x="306595" y="237489"/>
                  </a:lnTo>
                  <a:lnTo>
                    <a:pt x="306595" y="237495"/>
                  </a:lnTo>
                  <a:lnTo>
                    <a:pt x="306595" y="237499"/>
                  </a:lnTo>
                  <a:lnTo>
                    <a:pt x="306595" y="237503"/>
                  </a:lnTo>
                  <a:lnTo>
                    <a:pt x="306606" y="237505"/>
                  </a:lnTo>
                  <a:lnTo>
                    <a:pt x="306606" y="237512"/>
                  </a:lnTo>
                  <a:lnTo>
                    <a:pt x="306606" y="237523"/>
                  </a:lnTo>
                  <a:lnTo>
                    <a:pt x="306606" y="237532"/>
                  </a:lnTo>
                  <a:lnTo>
                    <a:pt x="306606" y="237539"/>
                  </a:lnTo>
                  <a:lnTo>
                    <a:pt x="306617" y="237545"/>
                  </a:lnTo>
                  <a:lnTo>
                    <a:pt x="306617" y="237552"/>
                  </a:lnTo>
                  <a:lnTo>
                    <a:pt x="306617" y="237561"/>
                  </a:lnTo>
                  <a:lnTo>
                    <a:pt x="306617" y="237565"/>
                  </a:lnTo>
                  <a:lnTo>
                    <a:pt x="306606" y="237556"/>
                  </a:lnTo>
                  <a:lnTo>
                    <a:pt x="306606" y="237551"/>
                  </a:lnTo>
                  <a:lnTo>
                    <a:pt x="306595" y="237545"/>
                  </a:lnTo>
                  <a:lnTo>
                    <a:pt x="306595" y="237539"/>
                  </a:lnTo>
                  <a:lnTo>
                    <a:pt x="306595" y="237531"/>
                  </a:lnTo>
                  <a:lnTo>
                    <a:pt x="306584" y="237528"/>
                  </a:lnTo>
                  <a:lnTo>
                    <a:pt x="306584" y="237529"/>
                  </a:lnTo>
                  <a:lnTo>
                    <a:pt x="306573" y="237531"/>
                  </a:lnTo>
                  <a:lnTo>
                    <a:pt x="306573" y="237533"/>
                  </a:lnTo>
                  <a:lnTo>
                    <a:pt x="306573" y="237537"/>
                  </a:lnTo>
                  <a:lnTo>
                    <a:pt x="306562" y="237545"/>
                  </a:lnTo>
                  <a:lnTo>
                    <a:pt x="306562" y="237555"/>
                  </a:lnTo>
                  <a:lnTo>
                    <a:pt x="306562" y="237564"/>
                  </a:lnTo>
                  <a:lnTo>
                    <a:pt x="306562" y="237570"/>
                  </a:lnTo>
                  <a:lnTo>
                    <a:pt x="306562" y="237577"/>
                  </a:lnTo>
                  <a:lnTo>
                    <a:pt x="306562" y="237584"/>
                  </a:lnTo>
                  <a:lnTo>
                    <a:pt x="306562" y="237593"/>
                  </a:lnTo>
                  <a:lnTo>
                    <a:pt x="306551" y="237596"/>
                  </a:lnTo>
                  <a:lnTo>
                    <a:pt x="306551" y="237607"/>
                  </a:lnTo>
                  <a:lnTo>
                    <a:pt x="306551" y="237613"/>
                  </a:lnTo>
                  <a:lnTo>
                    <a:pt x="306540" y="237618"/>
                  </a:lnTo>
                  <a:lnTo>
                    <a:pt x="306540" y="237625"/>
                  </a:lnTo>
                  <a:lnTo>
                    <a:pt x="306540" y="237618"/>
                  </a:lnTo>
                  <a:lnTo>
                    <a:pt x="306529" y="237610"/>
                  </a:lnTo>
                  <a:lnTo>
                    <a:pt x="306529" y="237604"/>
                  </a:lnTo>
                  <a:lnTo>
                    <a:pt x="306529" y="237600"/>
                  </a:lnTo>
                  <a:lnTo>
                    <a:pt x="306529" y="237595"/>
                  </a:lnTo>
                  <a:lnTo>
                    <a:pt x="306529" y="237595"/>
                  </a:lnTo>
                  <a:lnTo>
                    <a:pt x="306529" y="237566"/>
                  </a:lnTo>
                  <a:lnTo>
                    <a:pt x="306540" y="237550"/>
                  </a:lnTo>
                  <a:lnTo>
                    <a:pt x="306540" y="237542"/>
                  </a:lnTo>
                  <a:lnTo>
                    <a:pt x="306540" y="237534"/>
                  </a:lnTo>
                  <a:lnTo>
                    <a:pt x="306540" y="237529"/>
                  </a:lnTo>
                  <a:lnTo>
                    <a:pt x="306540" y="237523"/>
                  </a:lnTo>
                  <a:lnTo>
                    <a:pt x="306540" y="237512"/>
                  </a:lnTo>
                  <a:lnTo>
                    <a:pt x="306540" y="237502"/>
                  </a:lnTo>
                  <a:lnTo>
                    <a:pt x="306540" y="237499"/>
                  </a:lnTo>
                  <a:lnTo>
                    <a:pt x="306529" y="237496"/>
                  </a:lnTo>
                  <a:lnTo>
                    <a:pt x="306529" y="237490"/>
                  </a:lnTo>
                  <a:lnTo>
                    <a:pt x="306529" y="237483"/>
                  </a:lnTo>
                  <a:lnTo>
                    <a:pt x="306518" y="237478"/>
                  </a:lnTo>
                  <a:lnTo>
                    <a:pt x="306507" y="237475"/>
                  </a:lnTo>
                  <a:lnTo>
                    <a:pt x="306496" y="237473"/>
                  </a:lnTo>
                  <a:lnTo>
                    <a:pt x="306496" y="237474"/>
                  </a:lnTo>
                  <a:lnTo>
                    <a:pt x="306485" y="237475"/>
                  </a:lnTo>
                  <a:lnTo>
                    <a:pt x="306485" y="237470"/>
                  </a:lnTo>
                  <a:lnTo>
                    <a:pt x="306474" y="237465"/>
                  </a:lnTo>
                  <a:lnTo>
                    <a:pt x="306463" y="237460"/>
                  </a:lnTo>
                  <a:lnTo>
                    <a:pt x="306463" y="237463"/>
                  </a:lnTo>
                  <a:lnTo>
                    <a:pt x="306452" y="237470"/>
                  </a:lnTo>
                  <a:lnTo>
                    <a:pt x="306452" y="237478"/>
                  </a:lnTo>
                  <a:lnTo>
                    <a:pt x="306441" y="237486"/>
                  </a:lnTo>
                  <a:lnTo>
                    <a:pt x="306419" y="237490"/>
                  </a:lnTo>
                  <a:lnTo>
                    <a:pt x="306419" y="237496"/>
                  </a:lnTo>
                  <a:lnTo>
                    <a:pt x="306408" y="237502"/>
                  </a:lnTo>
                  <a:lnTo>
                    <a:pt x="306397" y="237505"/>
                  </a:lnTo>
                  <a:lnTo>
                    <a:pt x="306397" y="237511"/>
                  </a:lnTo>
                  <a:lnTo>
                    <a:pt x="306386" y="237517"/>
                  </a:lnTo>
                  <a:lnTo>
                    <a:pt x="306374" y="237518"/>
                  </a:lnTo>
                  <a:lnTo>
                    <a:pt x="306364" y="237527"/>
                  </a:lnTo>
                  <a:lnTo>
                    <a:pt x="306352" y="237533"/>
                  </a:lnTo>
                  <a:lnTo>
                    <a:pt x="306352" y="237541"/>
                  </a:lnTo>
                  <a:lnTo>
                    <a:pt x="306341" y="237550"/>
                  </a:lnTo>
                  <a:lnTo>
                    <a:pt x="306341" y="237560"/>
                  </a:lnTo>
                  <a:lnTo>
                    <a:pt x="306341" y="237568"/>
                  </a:lnTo>
                  <a:lnTo>
                    <a:pt x="306341" y="237573"/>
                  </a:lnTo>
                  <a:lnTo>
                    <a:pt x="306341" y="237577"/>
                  </a:lnTo>
                  <a:lnTo>
                    <a:pt x="306341" y="237586"/>
                  </a:lnTo>
                  <a:lnTo>
                    <a:pt x="306341" y="237591"/>
                  </a:lnTo>
                  <a:lnTo>
                    <a:pt x="306341" y="237596"/>
                  </a:lnTo>
                  <a:lnTo>
                    <a:pt x="306341" y="237603"/>
                  </a:lnTo>
                  <a:lnTo>
                    <a:pt x="306341" y="237608"/>
                  </a:lnTo>
                  <a:lnTo>
                    <a:pt x="306341" y="237613"/>
                  </a:lnTo>
                  <a:lnTo>
                    <a:pt x="306341" y="237614"/>
                  </a:lnTo>
                  <a:lnTo>
                    <a:pt x="306341" y="237619"/>
                  </a:lnTo>
                  <a:lnTo>
                    <a:pt x="306341" y="237624"/>
                  </a:lnTo>
                  <a:lnTo>
                    <a:pt x="306341" y="237629"/>
                  </a:lnTo>
                  <a:lnTo>
                    <a:pt x="306341" y="237635"/>
                  </a:lnTo>
                  <a:lnTo>
                    <a:pt x="306352" y="237638"/>
                  </a:lnTo>
                  <a:lnTo>
                    <a:pt x="306352" y="237639"/>
                  </a:lnTo>
                  <a:lnTo>
                    <a:pt x="306341" y="237645"/>
                  </a:lnTo>
                  <a:lnTo>
                    <a:pt x="306352" y="237651"/>
                  </a:lnTo>
                  <a:lnTo>
                    <a:pt x="306352" y="237660"/>
                  </a:lnTo>
                  <a:lnTo>
                    <a:pt x="306352" y="237666"/>
                  </a:lnTo>
                  <a:lnTo>
                    <a:pt x="306352" y="237673"/>
                  </a:lnTo>
                  <a:lnTo>
                    <a:pt x="306352" y="237681"/>
                  </a:lnTo>
                  <a:lnTo>
                    <a:pt x="306352" y="237690"/>
                  </a:lnTo>
                  <a:lnTo>
                    <a:pt x="306352" y="237702"/>
                  </a:lnTo>
                  <a:lnTo>
                    <a:pt x="306352" y="237704"/>
                  </a:lnTo>
                  <a:lnTo>
                    <a:pt x="306341" y="237710"/>
                  </a:lnTo>
                  <a:lnTo>
                    <a:pt x="306341" y="237714"/>
                  </a:lnTo>
                  <a:lnTo>
                    <a:pt x="306341" y="237722"/>
                  </a:lnTo>
                  <a:lnTo>
                    <a:pt x="306330" y="237728"/>
                  </a:lnTo>
                  <a:lnTo>
                    <a:pt x="306330" y="237736"/>
                  </a:lnTo>
                  <a:lnTo>
                    <a:pt x="306330" y="237743"/>
                  </a:lnTo>
                  <a:lnTo>
                    <a:pt x="306330" y="237747"/>
                  </a:lnTo>
                  <a:lnTo>
                    <a:pt x="306341" y="237750"/>
                  </a:lnTo>
                  <a:lnTo>
                    <a:pt x="306341" y="237758"/>
                  </a:lnTo>
                  <a:lnTo>
                    <a:pt x="306341" y="237767"/>
                  </a:lnTo>
                  <a:lnTo>
                    <a:pt x="306341" y="237775"/>
                  </a:lnTo>
                  <a:lnTo>
                    <a:pt x="306352" y="237780"/>
                  </a:lnTo>
                  <a:lnTo>
                    <a:pt x="306352" y="237788"/>
                  </a:lnTo>
                  <a:lnTo>
                    <a:pt x="306341" y="237797"/>
                  </a:lnTo>
                  <a:lnTo>
                    <a:pt x="306341" y="237806"/>
                  </a:lnTo>
                  <a:lnTo>
                    <a:pt x="306352" y="237813"/>
                  </a:lnTo>
                  <a:lnTo>
                    <a:pt x="306341" y="237825"/>
                  </a:lnTo>
                  <a:lnTo>
                    <a:pt x="306352" y="237834"/>
                  </a:lnTo>
                  <a:lnTo>
                    <a:pt x="306341" y="237843"/>
                  </a:lnTo>
                  <a:lnTo>
                    <a:pt x="306341" y="237851"/>
                  </a:lnTo>
                  <a:lnTo>
                    <a:pt x="306341" y="237855"/>
                  </a:lnTo>
                  <a:lnTo>
                    <a:pt x="306330" y="237863"/>
                  </a:lnTo>
                  <a:lnTo>
                    <a:pt x="306330" y="237872"/>
                  </a:lnTo>
                  <a:lnTo>
                    <a:pt x="306330" y="237878"/>
                  </a:lnTo>
                  <a:lnTo>
                    <a:pt x="306330" y="237885"/>
                  </a:lnTo>
                  <a:lnTo>
                    <a:pt x="306330" y="237893"/>
                  </a:lnTo>
                  <a:lnTo>
                    <a:pt x="306319" y="237901"/>
                  </a:lnTo>
                  <a:lnTo>
                    <a:pt x="306319" y="237906"/>
                  </a:lnTo>
                  <a:lnTo>
                    <a:pt x="306319" y="237910"/>
                  </a:lnTo>
                  <a:lnTo>
                    <a:pt x="306319" y="237919"/>
                  </a:lnTo>
                  <a:lnTo>
                    <a:pt x="306319" y="237925"/>
                  </a:lnTo>
                  <a:lnTo>
                    <a:pt x="306319" y="237928"/>
                  </a:lnTo>
                  <a:lnTo>
                    <a:pt x="306319" y="237933"/>
                  </a:lnTo>
                  <a:lnTo>
                    <a:pt x="306319" y="237940"/>
                  </a:lnTo>
                  <a:lnTo>
                    <a:pt x="306308" y="237964"/>
                  </a:lnTo>
                  <a:lnTo>
                    <a:pt x="306286" y="237982"/>
                  </a:lnTo>
                  <a:lnTo>
                    <a:pt x="306275" y="237999"/>
                  </a:lnTo>
                  <a:lnTo>
                    <a:pt x="306264" y="238016"/>
                  </a:lnTo>
                  <a:lnTo>
                    <a:pt x="306264" y="238021"/>
                  </a:lnTo>
                  <a:lnTo>
                    <a:pt x="306242" y="238027"/>
                  </a:lnTo>
                  <a:lnTo>
                    <a:pt x="306231" y="238040"/>
                  </a:lnTo>
                  <a:lnTo>
                    <a:pt x="306242" y="238055"/>
                  </a:lnTo>
                  <a:lnTo>
                    <a:pt x="306242" y="238062"/>
                  </a:lnTo>
                  <a:lnTo>
                    <a:pt x="306253" y="238077"/>
                  </a:lnTo>
                  <a:lnTo>
                    <a:pt x="306253" y="238083"/>
                  </a:lnTo>
                  <a:lnTo>
                    <a:pt x="306253" y="238090"/>
                  </a:lnTo>
                  <a:lnTo>
                    <a:pt x="306253" y="238102"/>
                  </a:lnTo>
                  <a:lnTo>
                    <a:pt x="306264" y="238115"/>
                  </a:lnTo>
                  <a:lnTo>
                    <a:pt x="306264" y="238126"/>
                  </a:lnTo>
                  <a:lnTo>
                    <a:pt x="306264" y="238133"/>
                  </a:lnTo>
                  <a:lnTo>
                    <a:pt x="306264" y="238143"/>
                  </a:lnTo>
                  <a:lnTo>
                    <a:pt x="306264" y="238155"/>
                  </a:lnTo>
                  <a:lnTo>
                    <a:pt x="306275" y="238164"/>
                  </a:lnTo>
                  <a:lnTo>
                    <a:pt x="306275" y="238174"/>
                  </a:lnTo>
                  <a:lnTo>
                    <a:pt x="306275" y="238179"/>
                  </a:lnTo>
                  <a:lnTo>
                    <a:pt x="306264" y="238178"/>
                  </a:lnTo>
                  <a:lnTo>
                    <a:pt x="306253" y="238168"/>
                  </a:lnTo>
                  <a:lnTo>
                    <a:pt x="306253" y="238157"/>
                  </a:lnTo>
                  <a:lnTo>
                    <a:pt x="306242" y="238144"/>
                  </a:lnTo>
                  <a:lnTo>
                    <a:pt x="306231" y="238131"/>
                  </a:lnTo>
                  <a:lnTo>
                    <a:pt x="306231" y="238120"/>
                  </a:lnTo>
                  <a:lnTo>
                    <a:pt x="306220" y="238112"/>
                  </a:lnTo>
                  <a:lnTo>
                    <a:pt x="306209" y="238100"/>
                  </a:lnTo>
                  <a:lnTo>
                    <a:pt x="306198" y="238087"/>
                  </a:lnTo>
                  <a:lnTo>
                    <a:pt x="306187" y="238071"/>
                  </a:lnTo>
                  <a:lnTo>
                    <a:pt x="306176" y="238060"/>
                  </a:lnTo>
                  <a:lnTo>
                    <a:pt x="306165" y="238046"/>
                  </a:lnTo>
                  <a:lnTo>
                    <a:pt x="306154" y="238036"/>
                  </a:lnTo>
                  <a:lnTo>
                    <a:pt x="306154" y="238033"/>
                  </a:lnTo>
                  <a:lnTo>
                    <a:pt x="306143" y="238036"/>
                  </a:lnTo>
                  <a:lnTo>
                    <a:pt x="306143" y="238040"/>
                  </a:lnTo>
                  <a:lnTo>
                    <a:pt x="306132" y="238049"/>
                  </a:lnTo>
                  <a:lnTo>
                    <a:pt x="306121" y="238050"/>
                  </a:lnTo>
                  <a:lnTo>
                    <a:pt x="306110" y="238040"/>
                  </a:lnTo>
                  <a:lnTo>
                    <a:pt x="306110" y="238041"/>
                  </a:lnTo>
                  <a:lnTo>
                    <a:pt x="306099" y="238047"/>
                  </a:lnTo>
                  <a:lnTo>
                    <a:pt x="306099" y="238058"/>
                  </a:lnTo>
                  <a:lnTo>
                    <a:pt x="306099" y="238068"/>
                  </a:lnTo>
                  <a:lnTo>
                    <a:pt x="306110" y="238073"/>
                  </a:lnTo>
                  <a:lnTo>
                    <a:pt x="306099" y="238079"/>
                  </a:lnTo>
                  <a:lnTo>
                    <a:pt x="306099" y="238081"/>
                  </a:lnTo>
                  <a:lnTo>
                    <a:pt x="306099" y="238087"/>
                  </a:lnTo>
                  <a:lnTo>
                    <a:pt x="306088" y="238093"/>
                  </a:lnTo>
                  <a:lnTo>
                    <a:pt x="306099" y="238100"/>
                  </a:lnTo>
                  <a:lnTo>
                    <a:pt x="306099" y="238103"/>
                  </a:lnTo>
                  <a:lnTo>
                    <a:pt x="306110" y="238105"/>
                  </a:lnTo>
                  <a:lnTo>
                    <a:pt x="306110" y="238115"/>
                  </a:lnTo>
                  <a:lnTo>
                    <a:pt x="306110" y="238118"/>
                  </a:lnTo>
                  <a:lnTo>
                    <a:pt x="306110" y="238125"/>
                  </a:lnTo>
                  <a:lnTo>
                    <a:pt x="306110" y="238133"/>
                  </a:lnTo>
                  <a:lnTo>
                    <a:pt x="306110" y="238142"/>
                  </a:lnTo>
                  <a:lnTo>
                    <a:pt x="306121" y="238150"/>
                  </a:lnTo>
                  <a:lnTo>
                    <a:pt x="306121" y="238156"/>
                  </a:lnTo>
                  <a:lnTo>
                    <a:pt x="306110" y="238157"/>
                  </a:lnTo>
                  <a:lnTo>
                    <a:pt x="306099" y="238162"/>
                  </a:lnTo>
                  <a:lnTo>
                    <a:pt x="306088" y="238166"/>
                  </a:lnTo>
                  <a:lnTo>
                    <a:pt x="306088" y="238174"/>
                  </a:lnTo>
                  <a:lnTo>
                    <a:pt x="306099" y="238188"/>
                  </a:lnTo>
                  <a:lnTo>
                    <a:pt x="306099" y="238195"/>
                  </a:lnTo>
                  <a:lnTo>
                    <a:pt x="306110" y="238200"/>
                  </a:lnTo>
                  <a:lnTo>
                    <a:pt x="306121" y="238208"/>
                  </a:lnTo>
                  <a:lnTo>
                    <a:pt x="306121" y="238209"/>
                  </a:lnTo>
                  <a:lnTo>
                    <a:pt x="306132" y="238215"/>
                  </a:lnTo>
                  <a:lnTo>
                    <a:pt x="306143" y="238219"/>
                  </a:lnTo>
                  <a:lnTo>
                    <a:pt x="306143" y="238236"/>
                  </a:lnTo>
                  <a:lnTo>
                    <a:pt x="306154" y="238251"/>
                  </a:lnTo>
                  <a:lnTo>
                    <a:pt x="306154" y="238263"/>
                  </a:lnTo>
                  <a:lnTo>
                    <a:pt x="306154" y="238276"/>
                  </a:lnTo>
                  <a:lnTo>
                    <a:pt x="306165" y="238290"/>
                  </a:lnTo>
                  <a:lnTo>
                    <a:pt x="306176" y="238297"/>
                  </a:lnTo>
                  <a:lnTo>
                    <a:pt x="306176" y="238307"/>
                  </a:lnTo>
                  <a:lnTo>
                    <a:pt x="306187" y="238319"/>
                  </a:lnTo>
                  <a:lnTo>
                    <a:pt x="306198" y="238327"/>
                  </a:lnTo>
                  <a:lnTo>
                    <a:pt x="306209" y="238344"/>
                  </a:lnTo>
                  <a:lnTo>
                    <a:pt x="306220" y="238350"/>
                  </a:lnTo>
                  <a:lnTo>
                    <a:pt x="306231" y="238358"/>
                  </a:lnTo>
                  <a:lnTo>
                    <a:pt x="306242" y="238367"/>
                  </a:lnTo>
                  <a:lnTo>
                    <a:pt x="306242" y="238373"/>
                  </a:lnTo>
                  <a:lnTo>
                    <a:pt x="306253" y="238381"/>
                  </a:lnTo>
                  <a:lnTo>
                    <a:pt x="306264" y="238387"/>
                  </a:lnTo>
                  <a:lnTo>
                    <a:pt x="306275" y="238395"/>
                  </a:lnTo>
                  <a:lnTo>
                    <a:pt x="306275" y="238400"/>
                  </a:lnTo>
                  <a:lnTo>
                    <a:pt x="306286" y="238410"/>
                  </a:lnTo>
                  <a:lnTo>
                    <a:pt x="306297" y="238418"/>
                  </a:lnTo>
                  <a:lnTo>
                    <a:pt x="306297" y="238424"/>
                  </a:lnTo>
                  <a:lnTo>
                    <a:pt x="306308" y="238430"/>
                  </a:lnTo>
                  <a:lnTo>
                    <a:pt x="306319" y="238432"/>
                  </a:lnTo>
                  <a:lnTo>
                    <a:pt x="306319" y="238437"/>
                  </a:lnTo>
                  <a:lnTo>
                    <a:pt x="306330" y="238443"/>
                  </a:lnTo>
                  <a:lnTo>
                    <a:pt x="306330" y="238447"/>
                  </a:lnTo>
                  <a:lnTo>
                    <a:pt x="306341" y="238453"/>
                  </a:lnTo>
                  <a:lnTo>
                    <a:pt x="306341" y="238460"/>
                  </a:lnTo>
                  <a:lnTo>
                    <a:pt x="306341" y="238464"/>
                  </a:lnTo>
                  <a:lnTo>
                    <a:pt x="306352" y="238470"/>
                  </a:lnTo>
                  <a:lnTo>
                    <a:pt x="306352" y="238476"/>
                  </a:lnTo>
                  <a:lnTo>
                    <a:pt x="306364" y="238487"/>
                  </a:lnTo>
                  <a:lnTo>
                    <a:pt x="306364" y="238492"/>
                  </a:lnTo>
                  <a:lnTo>
                    <a:pt x="306364" y="238497"/>
                  </a:lnTo>
                  <a:lnTo>
                    <a:pt x="306374" y="238497"/>
                  </a:lnTo>
                  <a:lnTo>
                    <a:pt x="306374" y="238495"/>
                  </a:lnTo>
                  <a:lnTo>
                    <a:pt x="306386" y="238505"/>
                  </a:lnTo>
                  <a:lnTo>
                    <a:pt x="306386" y="238511"/>
                  </a:lnTo>
                  <a:lnTo>
                    <a:pt x="306386" y="238513"/>
                  </a:lnTo>
                  <a:lnTo>
                    <a:pt x="306397" y="238516"/>
                  </a:lnTo>
                  <a:lnTo>
                    <a:pt x="306408" y="238514"/>
                  </a:lnTo>
                  <a:lnTo>
                    <a:pt x="306419" y="238511"/>
                  </a:lnTo>
                  <a:lnTo>
                    <a:pt x="306419" y="238517"/>
                  </a:lnTo>
                  <a:lnTo>
                    <a:pt x="306419" y="238519"/>
                  </a:lnTo>
                  <a:lnTo>
                    <a:pt x="306430" y="238520"/>
                  </a:lnTo>
                  <a:lnTo>
                    <a:pt x="306430" y="238522"/>
                  </a:lnTo>
                  <a:lnTo>
                    <a:pt x="306441" y="238529"/>
                  </a:lnTo>
                  <a:lnTo>
                    <a:pt x="306452" y="238529"/>
                  </a:lnTo>
                  <a:lnTo>
                    <a:pt x="306463" y="238523"/>
                  </a:lnTo>
                  <a:lnTo>
                    <a:pt x="306485" y="238522"/>
                  </a:lnTo>
                  <a:lnTo>
                    <a:pt x="306485" y="238522"/>
                  </a:lnTo>
                  <a:lnTo>
                    <a:pt x="306496" y="238531"/>
                  </a:lnTo>
                  <a:lnTo>
                    <a:pt x="306507" y="238534"/>
                  </a:lnTo>
                  <a:lnTo>
                    <a:pt x="306507" y="238538"/>
                  </a:lnTo>
                  <a:lnTo>
                    <a:pt x="306518" y="238539"/>
                  </a:lnTo>
                  <a:lnTo>
                    <a:pt x="306518" y="238543"/>
                  </a:lnTo>
                  <a:lnTo>
                    <a:pt x="306529" y="238545"/>
                  </a:lnTo>
                  <a:lnTo>
                    <a:pt x="306540" y="238550"/>
                  </a:lnTo>
                  <a:lnTo>
                    <a:pt x="306540" y="238551"/>
                  </a:lnTo>
                  <a:lnTo>
                    <a:pt x="306551" y="238550"/>
                  </a:lnTo>
                  <a:lnTo>
                    <a:pt x="306551" y="238542"/>
                  </a:lnTo>
                  <a:lnTo>
                    <a:pt x="306551" y="238534"/>
                  </a:lnTo>
                  <a:lnTo>
                    <a:pt x="306551" y="238527"/>
                  </a:lnTo>
                  <a:lnTo>
                    <a:pt x="306540" y="238518"/>
                  </a:lnTo>
                  <a:lnTo>
                    <a:pt x="306551" y="238509"/>
                  </a:lnTo>
                  <a:lnTo>
                    <a:pt x="306551" y="238500"/>
                  </a:lnTo>
                  <a:lnTo>
                    <a:pt x="306551" y="238494"/>
                  </a:lnTo>
                  <a:lnTo>
                    <a:pt x="306551" y="238484"/>
                  </a:lnTo>
                  <a:lnTo>
                    <a:pt x="306551" y="238475"/>
                  </a:lnTo>
                  <a:lnTo>
                    <a:pt x="306540" y="238467"/>
                  </a:lnTo>
                  <a:lnTo>
                    <a:pt x="306551" y="238462"/>
                  </a:lnTo>
                  <a:lnTo>
                    <a:pt x="306551" y="238448"/>
                  </a:lnTo>
                  <a:lnTo>
                    <a:pt x="306551" y="238445"/>
                  </a:lnTo>
                  <a:lnTo>
                    <a:pt x="306551" y="238437"/>
                  </a:lnTo>
                  <a:lnTo>
                    <a:pt x="306562" y="238434"/>
                  </a:lnTo>
                  <a:lnTo>
                    <a:pt x="306562" y="238436"/>
                  </a:lnTo>
                  <a:lnTo>
                    <a:pt x="306573" y="238441"/>
                  </a:lnTo>
                  <a:lnTo>
                    <a:pt x="306573" y="238454"/>
                  </a:lnTo>
                  <a:lnTo>
                    <a:pt x="306573" y="238463"/>
                  </a:lnTo>
                  <a:lnTo>
                    <a:pt x="306573" y="238472"/>
                  </a:lnTo>
                  <a:lnTo>
                    <a:pt x="306562" y="238486"/>
                  </a:lnTo>
                  <a:lnTo>
                    <a:pt x="306562" y="238495"/>
                  </a:lnTo>
                  <a:lnTo>
                    <a:pt x="306562" y="238511"/>
                  </a:lnTo>
                  <a:lnTo>
                    <a:pt x="306562" y="238517"/>
                  </a:lnTo>
                  <a:lnTo>
                    <a:pt x="306562" y="238526"/>
                  </a:lnTo>
                  <a:lnTo>
                    <a:pt x="306573" y="238535"/>
                  </a:lnTo>
                  <a:lnTo>
                    <a:pt x="306584" y="238540"/>
                  </a:lnTo>
                  <a:lnTo>
                    <a:pt x="306595" y="238543"/>
                  </a:lnTo>
                  <a:lnTo>
                    <a:pt x="306606" y="238548"/>
                  </a:lnTo>
                  <a:lnTo>
                    <a:pt x="306617" y="238548"/>
                  </a:lnTo>
                  <a:lnTo>
                    <a:pt x="306628" y="238551"/>
                  </a:lnTo>
                  <a:lnTo>
                    <a:pt x="306639" y="238554"/>
                  </a:lnTo>
                  <a:lnTo>
                    <a:pt x="306639" y="238566"/>
                  </a:lnTo>
                  <a:lnTo>
                    <a:pt x="306639" y="238575"/>
                  </a:lnTo>
                  <a:lnTo>
                    <a:pt x="306650" y="238588"/>
                  </a:lnTo>
                  <a:lnTo>
                    <a:pt x="306661" y="238589"/>
                  </a:lnTo>
                  <a:lnTo>
                    <a:pt x="306661" y="238588"/>
                  </a:lnTo>
                  <a:lnTo>
                    <a:pt x="306672" y="238591"/>
                  </a:lnTo>
                  <a:lnTo>
                    <a:pt x="306683" y="238589"/>
                  </a:lnTo>
                  <a:lnTo>
                    <a:pt x="306695" y="238588"/>
                  </a:lnTo>
                  <a:lnTo>
                    <a:pt x="306705" y="238594"/>
                  </a:lnTo>
                  <a:lnTo>
                    <a:pt x="306717" y="238595"/>
                  </a:lnTo>
                  <a:lnTo>
                    <a:pt x="306728" y="238598"/>
                  </a:lnTo>
                  <a:lnTo>
                    <a:pt x="306739" y="238596"/>
                  </a:lnTo>
                  <a:lnTo>
                    <a:pt x="306750" y="238593"/>
                  </a:lnTo>
                  <a:lnTo>
                    <a:pt x="306750" y="238589"/>
                  </a:lnTo>
                  <a:lnTo>
                    <a:pt x="306750" y="238582"/>
                  </a:lnTo>
                  <a:lnTo>
                    <a:pt x="306739" y="238573"/>
                  </a:lnTo>
                  <a:lnTo>
                    <a:pt x="306728" y="238555"/>
                  </a:lnTo>
                  <a:lnTo>
                    <a:pt x="306728" y="238541"/>
                  </a:lnTo>
                  <a:lnTo>
                    <a:pt x="306728" y="238531"/>
                  </a:lnTo>
                  <a:lnTo>
                    <a:pt x="306728" y="238514"/>
                  </a:lnTo>
                  <a:lnTo>
                    <a:pt x="306728" y="238505"/>
                  </a:lnTo>
                  <a:lnTo>
                    <a:pt x="306728" y="238490"/>
                  </a:lnTo>
                  <a:lnTo>
                    <a:pt x="306728" y="238472"/>
                  </a:lnTo>
                  <a:lnTo>
                    <a:pt x="306728" y="238445"/>
                  </a:lnTo>
                  <a:lnTo>
                    <a:pt x="306728" y="238410"/>
                  </a:lnTo>
                  <a:lnTo>
                    <a:pt x="306728" y="238391"/>
                  </a:lnTo>
                  <a:lnTo>
                    <a:pt x="306728" y="238371"/>
                  </a:lnTo>
                  <a:lnTo>
                    <a:pt x="306728" y="238363"/>
                  </a:lnTo>
                  <a:lnTo>
                    <a:pt x="306728" y="238350"/>
                  </a:lnTo>
                  <a:lnTo>
                    <a:pt x="306728" y="238331"/>
                  </a:lnTo>
                  <a:lnTo>
                    <a:pt x="306717" y="238326"/>
                  </a:lnTo>
                  <a:lnTo>
                    <a:pt x="306695" y="238319"/>
                  </a:lnTo>
                  <a:lnTo>
                    <a:pt x="306695" y="238316"/>
                  </a:lnTo>
                  <a:lnTo>
                    <a:pt x="306683" y="238312"/>
                  </a:lnTo>
                  <a:lnTo>
                    <a:pt x="306672" y="238307"/>
                  </a:lnTo>
                  <a:lnTo>
                    <a:pt x="306672" y="238305"/>
                  </a:lnTo>
                  <a:lnTo>
                    <a:pt x="306661" y="238299"/>
                  </a:lnTo>
                  <a:lnTo>
                    <a:pt x="306661" y="238291"/>
                  </a:lnTo>
                  <a:lnTo>
                    <a:pt x="306661" y="238280"/>
                  </a:lnTo>
                  <a:lnTo>
                    <a:pt x="306672" y="238266"/>
                  </a:lnTo>
                  <a:lnTo>
                    <a:pt x="306672" y="238263"/>
                  </a:lnTo>
                  <a:lnTo>
                    <a:pt x="306683" y="238249"/>
                  </a:lnTo>
                  <a:lnTo>
                    <a:pt x="306695" y="238233"/>
                  </a:lnTo>
                  <a:lnTo>
                    <a:pt x="306695" y="238222"/>
                  </a:lnTo>
                  <a:lnTo>
                    <a:pt x="306695" y="238214"/>
                  </a:lnTo>
                  <a:lnTo>
                    <a:pt x="306683" y="238209"/>
                  </a:lnTo>
                  <a:lnTo>
                    <a:pt x="306683" y="238200"/>
                  </a:lnTo>
                  <a:lnTo>
                    <a:pt x="306661" y="238191"/>
                  </a:lnTo>
                  <a:lnTo>
                    <a:pt x="306650" y="238191"/>
                  </a:lnTo>
                  <a:lnTo>
                    <a:pt x="306639" y="238187"/>
                  </a:lnTo>
                  <a:lnTo>
                    <a:pt x="306628" y="238180"/>
                  </a:lnTo>
                  <a:lnTo>
                    <a:pt x="306628" y="238175"/>
                  </a:lnTo>
                  <a:lnTo>
                    <a:pt x="306639" y="238167"/>
                  </a:lnTo>
                  <a:lnTo>
                    <a:pt x="306639" y="238152"/>
                  </a:lnTo>
                  <a:lnTo>
                    <a:pt x="306639" y="238143"/>
                  </a:lnTo>
                  <a:lnTo>
                    <a:pt x="306650" y="238137"/>
                  </a:lnTo>
                  <a:lnTo>
                    <a:pt x="306650" y="238132"/>
                  </a:lnTo>
                  <a:lnTo>
                    <a:pt x="306650" y="238126"/>
                  </a:lnTo>
                  <a:lnTo>
                    <a:pt x="306661" y="238121"/>
                  </a:lnTo>
                  <a:lnTo>
                    <a:pt x="306672" y="238114"/>
                  </a:lnTo>
                  <a:lnTo>
                    <a:pt x="306683" y="238119"/>
                  </a:lnTo>
                  <a:lnTo>
                    <a:pt x="306683" y="238120"/>
                  </a:lnTo>
                  <a:lnTo>
                    <a:pt x="306683" y="238126"/>
                  </a:lnTo>
                  <a:lnTo>
                    <a:pt x="306695" y="238130"/>
                  </a:lnTo>
                  <a:lnTo>
                    <a:pt x="306695" y="238133"/>
                  </a:lnTo>
                  <a:lnTo>
                    <a:pt x="306717" y="238132"/>
                  </a:lnTo>
                  <a:lnTo>
                    <a:pt x="306728" y="238134"/>
                  </a:lnTo>
                  <a:lnTo>
                    <a:pt x="306739" y="238140"/>
                  </a:lnTo>
                  <a:lnTo>
                    <a:pt x="306750" y="238145"/>
                  </a:lnTo>
                  <a:lnTo>
                    <a:pt x="306761" y="238147"/>
                  </a:lnTo>
                  <a:lnTo>
                    <a:pt x="306761" y="238153"/>
                  </a:lnTo>
                  <a:lnTo>
                    <a:pt x="306783" y="238163"/>
                  </a:lnTo>
                  <a:lnTo>
                    <a:pt x="306783" y="238174"/>
                  </a:lnTo>
                  <a:lnTo>
                    <a:pt x="306783" y="238189"/>
                  </a:lnTo>
                  <a:lnTo>
                    <a:pt x="306783" y="238203"/>
                  </a:lnTo>
                  <a:lnTo>
                    <a:pt x="306772" y="238221"/>
                  </a:lnTo>
                  <a:lnTo>
                    <a:pt x="306772" y="238234"/>
                  </a:lnTo>
                  <a:lnTo>
                    <a:pt x="306772" y="238238"/>
                  </a:lnTo>
                  <a:lnTo>
                    <a:pt x="306772" y="238247"/>
                  </a:lnTo>
                  <a:lnTo>
                    <a:pt x="306772" y="238248"/>
                  </a:lnTo>
                  <a:lnTo>
                    <a:pt x="306783" y="238250"/>
                  </a:lnTo>
                  <a:lnTo>
                    <a:pt x="306783" y="238252"/>
                  </a:lnTo>
                  <a:lnTo>
                    <a:pt x="306794" y="238252"/>
                  </a:lnTo>
                  <a:lnTo>
                    <a:pt x="306805" y="238250"/>
                  </a:lnTo>
                  <a:lnTo>
                    <a:pt x="306827" y="238248"/>
                  </a:lnTo>
                  <a:lnTo>
                    <a:pt x="306838" y="238241"/>
                  </a:lnTo>
                  <a:lnTo>
                    <a:pt x="306849" y="238238"/>
                  </a:lnTo>
                  <a:lnTo>
                    <a:pt x="306849" y="238240"/>
                  </a:lnTo>
                  <a:lnTo>
                    <a:pt x="306849" y="238250"/>
                  </a:lnTo>
                  <a:lnTo>
                    <a:pt x="306849" y="238260"/>
                  </a:lnTo>
                  <a:lnTo>
                    <a:pt x="306860" y="238277"/>
                  </a:lnTo>
                  <a:lnTo>
                    <a:pt x="306860" y="238282"/>
                  </a:lnTo>
                  <a:lnTo>
                    <a:pt x="306860" y="238294"/>
                  </a:lnTo>
                  <a:lnTo>
                    <a:pt x="306860" y="238307"/>
                  </a:lnTo>
                  <a:lnTo>
                    <a:pt x="306849" y="238318"/>
                  </a:lnTo>
                  <a:lnTo>
                    <a:pt x="306860" y="238329"/>
                  </a:lnTo>
                  <a:lnTo>
                    <a:pt x="306871" y="238331"/>
                  </a:lnTo>
                  <a:lnTo>
                    <a:pt x="306893" y="238330"/>
                  </a:lnTo>
                  <a:lnTo>
                    <a:pt x="306904" y="238317"/>
                  </a:lnTo>
                  <a:lnTo>
                    <a:pt x="306904" y="238307"/>
                  </a:lnTo>
                  <a:lnTo>
                    <a:pt x="306904" y="238295"/>
                  </a:lnTo>
                  <a:lnTo>
                    <a:pt x="306904" y="238287"/>
                  </a:lnTo>
                  <a:lnTo>
                    <a:pt x="306915" y="238279"/>
                  </a:lnTo>
                  <a:lnTo>
                    <a:pt x="306915" y="238272"/>
                  </a:lnTo>
                  <a:lnTo>
                    <a:pt x="306926" y="238268"/>
                  </a:lnTo>
                  <a:lnTo>
                    <a:pt x="306926" y="238279"/>
                  </a:lnTo>
                  <a:lnTo>
                    <a:pt x="306937" y="238291"/>
                  </a:lnTo>
                  <a:lnTo>
                    <a:pt x="306948" y="238299"/>
                  </a:lnTo>
                  <a:lnTo>
                    <a:pt x="306992" y="238309"/>
                  </a:lnTo>
                  <a:lnTo>
                    <a:pt x="306992" y="238306"/>
                  </a:lnTo>
                  <a:lnTo>
                    <a:pt x="307003" y="238314"/>
                  </a:lnTo>
                  <a:lnTo>
                    <a:pt x="307025" y="238316"/>
                  </a:lnTo>
                  <a:lnTo>
                    <a:pt x="307025" y="238315"/>
                  </a:lnTo>
                  <a:lnTo>
                    <a:pt x="307036" y="238324"/>
                  </a:lnTo>
                  <a:lnTo>
                    <a:pt x="307036" y="238335"/>
                  </a:lnTo>
                  <a:lnTo>
                    <a:pt x="307048" y="238338"/>
                  </a:lnTo>
                  <a:lnTo>
                    <a:pt x="307058" y="238339"/>
                  </a:lnTo>
                  <a:lnTo>
                    <a:pt x="307058" y="238333"/>
                  </a:lnTo>
                  <a:lnTo>
                    <a:pt x="307058" y="238325"/>
                  </a:lnTo>
                  <a:lnTo>
                    <a:pt x="307070" y="238319"/>
                  </a:lnTo>
                  <a:lnTo>
                    <a:pt x="307070" y="238303"/>
                  </a:lnTo>
                  <a:lnTo>
                    <a:pt x="307070" y="238286"/>
                  </a:lnTo>
                  <a:lnTo>
                    <a:pt x="307081" y="238272"/>
                  </a:lnTo>
                  <a:lnTo>
                    <a:pt x="307081" y="238257"/>
                  </a:lnTo>
                  <a:lnTo>
                    <a:pt x="307081" y="238244"/>
                  </a:lnTo>
                  <a:lnTo>
                    <a:pt x="307081" y="238229"/>
                  </a:lnTo>
                  <a:lnTo>
                    <a:pt x="307092" y="238228"/>
                  </a:lnTo>
                  <a:lnTo>
                    <a:pt x="307092" y="238221"/>
                  </a:lnTo>
                  <a:lnTo>
                    <a:pt x="307092" y="238216"/>
                  </a:lnTo>
                  <a:lnTo>
                    <a:pt x="307092" y="238207"/>
                  </a:lnTo>
                  <a:lnTo>
                    <a:pt x="307092" y="238198"/>
                  </a:lnTo>
                  <a:lnTo>
                    <a:pt x="307103" y="238189"/>
                  </a:lnTo>
                  <a:lnTo>
                    <a:pt x="307103" y="238178"/>
                  </a:lnTo>
                  <a:lnTo>
                    <a:pt x="307103" y="238166"/>
                  </a:lnTo>
                  <a:lnTo>
                    <a:pt x="307114" y="238156"/>
                  </a:lnTo>
                  <a:lnTo>
                    <a:pt x="307114" y="238150"/>
                  </a:lnTo>
                  <a:lnTo>
                    <a:pt x="307125" y="238131"/>
                  </a:lnTo>
                  <a:lnTo>
                    <a:pt x="307114" y="238124"/>
                  </a:lnTo>
                  <a:lnTo>
                    <a:pt x="307114" y="238121"/>
                  </a:lnTo>
                  <a:lnTo>
                    <a:pt x="307092" y="238115"/>
                  </a:lnTo>
                  <a:lnTo>
                    <a:pt x="307070" y="238110"/>
                  </a:lnTo>
                  <a:lnTo>
                    <a:pt x="307070" y="238102"/>
                  </a:lnTo>
                  <a:lnTo>
                    <a:pt x="307081" y="238097"/>
                  </a:lnTo>
                  <a:lnTo>
                    <a:pt x="307103" y="238090"/>
                  </a:lnTo>
                  <a:lnTo>
                    <a:pt x="307136" y="238093"/>
                  </a:lnTo>
                  <a:lnTo>
                    <a:pt x="307191" y="238097"/>
                  </a:lnTo>
                  <a:lnTo>
                    <a:pt x="307235" y="238102"/>
                  </a:lnTo>
                  <a:lnTo>
                    <a:pt x="307257" y="238096"/>
                  </a:lnTo>
                  <a:lnTo>
                    <a:pt x="307290" y="238097"/>
                  </a:lnTo>
                  <a:lnTo>
                    <a:pt x="307312" y="238093"/>
                  </a:lnTo>
                  <a:lnTo>
                    <a:pt x="307334" y="238096"/>
                  </a:lnTo>
                  <a:lnTo>
                    <a:pt x="307356" y="238087"/>
                  </a:lnTo>
                  <a:lnTo>
                    <a:pt x="307367" y="238082"/>
                  </a:lnTo>
                  <a:lnTo>
                    <a:pt x="307379" y="238077"/>
                  </a:lnTo>
                  <a:lnTo>
                    <a:pt x="307389" y="238070"/>
                  </a:lnTo>
                  <a:lnTo>
                    <a:pt x="307401" y="238066"/>
                  </a:lnTo>
                  <a:lnTo>
                    <a:pt x="307412" y="238062"/>
                  </a:lnTo>
                  <a:lnTo>
                    <a:pt x="307412" y="238055"/>
                  </a:lnTo>
                  <a:lnTo>
                    <a:pt x="307423" y="238053"/>
                  </a:lnTo>
                  <a:lnTo>
                    <a:pt x="307434" y="238048"/>
                  </a:lnTo>
                  <a:lnTo>
                    <a:pt x="307445" y="238048"/>
                  </a:lnTo>
                  <a:lnTo>
                    <a:pt x="307445" y="238050"/>
                  </a:lnTo>
                  <a:lnTo>
                    <a:pt x="307456" y="238051"/>
                  </a:lnTo>
                  <a:lnTo>
                    <a:pt x="307467" y="238047"/>
                  </a:lnTo>
                  <a:lnTo>
                    <a:pt x="307478" y="238045"/>
                  </a:lnTo>
                  <a:lnTo>
                    <a:pt x="307489" y="238047"/>
                  </a:lnTo>
                  <a:lnTo>
                    <a:pt x="307489" y="238055"/>
                  </a:lnTo>
                  <a:lnTo>
                    <a:pt x="307489" y="238060"/>
                  </a:lnTo>
                  <a:lnTo>
                    <a:pt x="307511" y="238061"/>
                  </a:lnTo>
                  <a:lnTo>
                    <a:pt x="307511" y="238064"/>
                  </a:lnTo>
                  <a:lnTo>
                    <a:pt x="307522" y="238072"/>
                  </a:lnTo>
                  <a:lnTo>
                    <a:pt x="307555" y="238082"/>
                  </a:lnTo>
                  <a:lnTo>
                    <a:pt x="307566" y="238093"/>
                  </a:lnTo>
                  <a:lnTo>
                    <a:pt x="307566" y="238103"/>
                  </a:lnTo>
                  <a:lnTo>
                    <a:pt x="307566" y="238112"/>
                  </a:lnTo>
                  <a:lnTo>
                    <a:pt x="307577" y="238122"/>
                  </a:lnTo>
                  <a:lnTo>
                    <a:pt x="307577" y="238109"/>
                  </a:lnTo>
                  <a:lnTo>
                    <a:pt x="307588" y="238104"/>
                  </a:lnTo>
                  <a:lnTo>
                    <a:pt x="307599" y="238111"/>
                  </a:lnTo>
                  <a:lnTo>
                    <a:pt x="307610" y="238118"/>
                  </a:lnTo>
                  <a:lnTo>
                    <a:pt x="307621" y="238130"/>
                  </a:lnTo>
                  <a:lnTo>
                    <a:pt x="307654" y="238144"/>
                  </a:lnTo>
                  <a:lnTo>
                    <a:pt x="307665" y="238152"/>
                  </a:lnTo>
                  <a:lnTo>
                    <a:pt x="307665" y="238163"/>
                  </a:lnTo>
                  <a:lnTo>
                    <a:pt x="307654" y="238176"/>
                  </a:lnTo>
                  <a:lnTo>
                    <a:pt x="307665" y="238183"/>
                  </a:lnTo>
                  <a:lnTo>
                    <a:pt x="307665" y="238184"/>
                  </a:lnTo>
                  <a:lnTo>
                    <a:pt x="307676" y="238179"/>
                  </a:lnTo>
                  <a:lnTo>
                    <a:pt x="307676" y="238169"/>
                  </a:lnTo>
                  <a:lnTo>
                    <a:pt x="307676" y="238164"/>
                  </a:lnTo>
                  <a:lnTo>
                    <a:pt x="307687" y="238161"/>
                  </a:lnTo>
                  <a:lnTo>
                    <a:pt x="307698" y="238167"/>
                  </a:lnTo>
                  <a:lnTo>
                    <a:pt x="307710" y="238173"/>
                  </a:lnTo>
                  <a:lnTo>
                    <a:pt x="307721" y="238179"/>
                  </a:lnTo>
                  <a:lnTo>
                    <a:pt x="307721" y="238186"/>
                  </a:lnTo>
                  <a:lnTo>
                    <a:pt x="307721" y="238195"/>
                  </a:lnTo>
                  <a:lnTo>
                    <a:pt x="307732" y="238194"/>
                  </a:lnTo>
                  <a:lnTo>
                    <a:pt x="307732" y="238189"/>
                  </a:lnTo>
                  <a:lnTo>
                    <a:pt x="307743" y="238193"/>
                  </a:lnTo>
                  <a:lnTo>
                    <a:pt x="307743" y="238203"/>
                  </a:lnTo>
                  <a:lnTo>
                    <a:pt x="307743" y="238216"/>
                  </a:lnTo>
                  <a:lnTo>
                    <a:pt x="307743" y="238226"/>
                  </a:lnTo>
                  <a:lnTo>
                    <a:pt x="307743" y="238233"/>
                  </a:lnTo>
                  <a:lnTo>
                    <a:pt x="307754" y="238242"/>
                  </a:lnTo>
                  <a:lnTo>
                    <a:pt x="307754" y="238249"/>
                  </a:lnTo>
                  <a:lnTo>
                    <a:pt x="307765" y="238258"/>
                  </a:lnTo>
                  <a:lnTo>
                    <a:pt x="307754" y="238268"/>
                  </a:lnTo>
                  <a:lnTo>
                    <a:pt x="307765" y="238276"/>
                  </a:lnTo>
                  <a:lnTo>
                    <a:pt x="307765" y="238282"/>
                  </a:lnTo>
                  <a:lnTo>
                    <a:pt x="307765" y="238288"/>
                  </a:lnTo>
                  <a:lnTo>
                    <a:pt x="307754" y="238296"/>
                  </a:lnTo>
                  <a:lnTo>
                    <a:pt x="307754" y="238301"/>
                  </a:lnTo>
                  <a:lnTo>
                    <a:pt x="307743" y="238311"/>
                  </a:lnTo>
                  <a:lnTo>
                    <a:pt x="307721" y="238328"/>
                  </a:lnTo>
                  <a:lnTo>
                    <a:pt x="307710" y="238330"/>
                  </a:lnTo>
                  <a:lnTo>
                    <a:pt x="307698" y="238334"/>
                  </a:lnTo>
                  <a:lnTo>
                    <a:pt x="307698" y="238342"/>
                  </a:lnTo>
                  <a:lnTo>
                    <a:pt x="307698" y="238350"/>
                  </a:lnTo>
                  <a:lnTo>
                    <a:pt x="307698" y="238355"/>
                  </a:lnTo>
                  <a:lnTo>
                    <a:pt x="307698" y="238378"/>
                  </a:lnTo>
                  <a:lnTo>
                    <a:pt x="307687" y="238388"/>
                  </a:lnTo>
                  <a:lnTo>
                    <a:pt x="307687" y="238398"/>
                  </a:lnTo>
                  <a:lnTo>
                    <a:pt x="307676" y="238404"/>
                  </a:lnTo>
                  <a:lnTo>
                    <a:pt x="307687" y="238412"/>
                  </a:lnTo>
                  <a:lnTo>
                    <a:pt x="307710" y="238422"/>
                  </a:lnTo>
                  <a:lnTo>
                    <a:pt x="307710" y="238431"/>
                  </a:lnTo>
                  <a:lnTo>
                    <a:pt x="307732" y="238434"/>
                  </a:lnTo>
                  <a:lnTo>
                    <a:pt x="307743" y="238434"/>
                  </a:lnTo>
                  <a:lnTo>
                    <a:pt x="307743" y="238431"/>
                  </a:lnTo>
                  <a:lnTo>
                    <a:pt x="307765" y="238430"/>
                  </a:lnTo>
                  <a:lnTo>
                    <a:pt x="307776" y="238425"/>
                  </a:lnTo>
                  <a:lnTo>
                    <a:pt x="307776" y="238411"/>
                  </a:lnTo>
                  <a:lnTo>
                    <a:pt x="307798" y="238402"/>
                  </a:lnTo>
                  <a:lnTo>
                    <a:pt x="307809" y="238406"/>
                  </a:lnTo>
                  <a:lnTo>
                    <a:pt x="307831" y="238421"/>
                  </a:lnTo>
                  <a:lnTo>
                    <a:pt x="307831" y="238429"/>
                  </a:lnTo>
                  <a:lnTo>
                    <a:pt x="307831" y="238451"/>
                  </a:lnTo>
                  <a:lnTo>
                    <a:pt x="307831" y="238460"/>
                  </a:lnTo>
                  <a:lnTo>
                    <a:pt x="307820" y="238475"/>
                  </a:lnTo>
                  <a:lnTo>
                    <a:pt x="307820" y="238475"/>
                  </a:lnTo>
                  <a:lnTo>
                    <a:pt x="307820" y="238485"/>
                  </a:lnTo>
                  <a:lnTo>
                    <a:pt x="307809" y="238494"/>
                  </a:lnTo>
                  <a:lnTo>
                    <a:pt x="307809" y="238505"/>
                  </a:lnTo>
                  <a:lnTo>
                    <a:pt x="307809" y="238505"/>
                  </a:lnTo>
                  <a:lnTo>
                    <a:pt x="307798" y="238514"/>
                  </a:lnTo>
                  <a:lnTo>
                    <a:pt x="307798" y="238527"/>
                  </a:lnTo>
                  <a:lnTo>
                    <a:pt x="307820" y="238553"/>
                  </a:lnTo>
                  <a:lnTo>
                    <a:pt x="307842" y="238557"/>
                  </a:lnTo>
                  <a:lnTo>
                    <a:pt x="307864" y="238561"/>
                  </a:lnTo>
                  <a:lnTo>
                    <a:pt x="307886" y="238563"/>
                  </a:lnTo>
                  <a:lnTo>
                    <a:pt x="307908" y="238563"/>
                  </a:lnTo>
                  <a:lnTo>
                    <a:pt x="307919" y="238560"/>
                  </a:lnTo>
                  <a:lnTo>
                    <a:pt x="307930" y="238553"/>
                  </a:lnTo>
                  <a:lnTo>
                    <a:pt x="307941" y="238554"/>
                  </a:lnTo>
                  <a:lnTo>
                    <a:pt x="307952" y="238552"/>
                  </a:lnTo>
                  <a:lnTo>
                    <a:pt x="307952" y="238532"/>
                  </a:lnTo>
                  <a:lnTo>
                    <a:pt x="307963" y="238524"/>
                  </a:lnTo>
                  <a:lnTo>
                    <a:pt x="307974" y="238521"/>
                  </a:lnTo>
                  <a:lnTo>
                    <a:pt x="307974" y="238516"/>
                  </a:lnTo>
                  <a:lnTo>
                    <a:pt x="307963" y="238505"/>
                  </a:lnTo>
                  <a:lnTo>
                    <a:pt x="307963" y="238503"/>
                  </a:lnTo>
                  <a:lnTo>
                    <a:pt x="307963" y="238497"/>
                  </a:lnTo>
                  <a:lnTo>
                    <a:pt x="307952" y="238488"/>
                  </a:lnTo>
                  <a:lnTo>
                    <a:pt x="307963" y="238478"/>
                  </a:lnTo>
                  <a:lnTo>
                    <a:pt x="307985" y="238469"/>
                  </a:lnTo>
                  <a:lnTo>
                    <a:pt x="308007" y="238470"/>
                  </a:lnTo>
                  <a:lnTo>
                    <a:pt x="308052" y="238475"/>
                  </a:lnTo>
                  <a:lnTo>
                    <a:pt x="308074" y="238480"/>
                  </a:lnTo>
                  <a:lnTo>
                    <a:pt x="308063" y="238495"/>
                  </a:lnTo>
                  <a:lnTo>
                    <a:pt x="308074" y="238528"/>
                  </a:lnTo>
                  <a:lnTo>
                    <a:pt x="308074" y="238562"/>
                  </a:lnTo>
                  <a:lnTo>
                    <a:pt x="308085" y="238571"/>
                  </a:lnTo>
                  <a:lnTo>
                    <a:pt x="308096" y="238557"/>
                  </a:lnTo>
                  <a:lnTo>
                    <a:pt x="308096" y="238545"/>
                  </a:lnTo>
                  <a:lnTo>
                    <a:pt x="308096" y="238532"/>
                  </a:lnTo>
                  <a:lnTo>
                    <a:pt x="308096" y="238521"/>
                  </a:lnTo>
                  <a:lnTo>
                    <a:pt x="308107" y="238519"/>
                  </a:lnTo>
                  <a:lnTo>
                    <a:pt x="308118" y="238522"/>
                  </a:lnTo>
                  <a:lnTo>
                    <a:pt x="308140" y="238521"/>
                  </a:lnTo>
                  <a:lnTo>
                    <a:pt x="308162" y="238521"/>
                  </a:lnTo>
                  <a:lnTo>
                    <a:pt x="308173" y="238526"/>
                  </a:lnTo>
                  <a:lnTo>
                    <a:pt x="308184" y="238529"/>
                  </a:lnTo>
                  <a:lnTo>
                    <a:pt x="308195" y="238534"/>
                  </a:lnTo>
                  <a:lnTo>
                    <a:pt x="308206" y="238532"/>
                  </a:lnTo>
                  <a:lnTo>
                    <a:pt x="308206" y="238534"/>
                  </a:lnTo>
                  <a:lnTo>
                    <a:pt x="308228" y="238531"/>
                  </a:lnTo>
                  <a:lnTo>
                    <a:pt x="308228" y="238531"/>
                  </a:lnTo>
                  <a:lnTo>
                    <a:pt x="308239" y="238527"/>
                  </a:lnTo>
                  <a:lnTo>
                    <a:pt x="308250" y="238522"/>
                  </a:lnTo>
                  <a:lnTo>
                    <a:pt x="308250" y="238526"/>
                  </a:lnTo>
                  <a:lnTo>
                    <a:pt x="308250" y="238535"/>
                  </a:lnTo>
                  <a:lnTo>
                    <a:pt x="308261" y="238542"/>
                  </a:lnTo>
                  <a:lnTo>
                    <a:pt x="308283" y="238541"/>
                  </a:lnTo>
                  <a:lnTo>
                    <a:pt x="308294" y="238539"/>
                  </a:lnTo>
                  <a:lnTo>
                    <a:pt x="308294" y="238532"/>
                  </a:lnTo>
                  <a:lnTo>
                    <a:pt x="308294" y="238526"/>
                  </a:lnTo>
                  <a:lnTo>
                    <a:pt x="308294" y="238519"/>
                  </a:lnTo>
                  <a:lnTo>
                    <a:pt x="308305" y="238512"/>
                  </a:lnTo>
                  <a:lnTo>
                    <a:pt x="308305" y="238507"/>
                  </a:lnTo>
                  <a:lnTo>
                    <a:pt x="308294" y="238498"/>
                  </a:lnTo>
                  <a:lnTo>
                    <a:pt x="308294" y="238483"/>
                  </a:lnTo>
                  <a:lnTo>
                    <a:pt x="308294" y="238469"/>
                  </a:lnTo>
                  <a:lnTo>
                    <a:pt x="308294" y="238449"/>
                  </a:lnTo>
                  <a:lnTo>
                    <a:pt x="308305" y="238442"/>
                  </a:lnTo>
                  <a:lnTo>
                    <a:pt x="308349" y="238438"/>
                  </a:lnTo>
                  <a:lnTo>
                    <a:pt x="308427" y="238437"/>
                  </a:lnTo>
                  <a:lnTo>
                    <a:pt x="308526" y="238452"/>
                  </a:lnTo>
                  <a:lnTo>
                    <a:pt x="308702" y="238491"/>
                  </a:lnTo>
                  <a:lnTo>
                    <a:pt x="308791" y="238526"/>
                  </a:lnTo>
                  <a:lnTo>
                    <a:pt x="308912" y="238553"/>
                  </a:lnTo>
                  <a:lnTo>
                    <a:pt x="309011" y="238587"/>
                  </a:lnTo>
                  <a:lnTo>
                    <a:pt x="309111" y="238634"/>
                  </a:lnTo>
                  <a:lnTo>
                    <a:pt x="309166" y="238670"/>
                  </a:lnTo>
                  <a:lnTo>
                    <a:pt x="309232" y="238705"/>
                  </a:lnTo>
                  <a:lnTo>
                    <a:pt x="309276" y="238728"/>
                  </a:lnTo>
                  <a:lnTo>
                    <a:pt x="309331" y="238767"/>
                  </a:lnTo>
                  <a:lnTo>
                    <a:pt x="309386" y="238817"/>
                  </a:lnTo>
                  <a:lnTo>
                    <a:pt x="309453" y="238865"/>
                  </a:lnTo>
                  <a:lnTo>
                    <a:pt x="309508" y="238913"/>
                  </a:lnTo>
                  <a:lnTo>
                    <a:pt x="309530" y="238951"/>
                  </a:lnTo>
                  <a:lnTo>
                    <a:pt x="309530" y="238972"/>
                  </a:lnTo>
                  <a:lnTo>
                    <a:pt x="309530" y="238990"/>
                  </a:lnTo>
                  <a:lnTo>
                    <a:pt x="309530" y="239001"/>
                  </a:lnTo>
                  <a:lnTo>
                    <a:pt x="309519" y="239006"/>
                  </a:lnTo>
                  <a:lnTo>
                    <a:pt x="309519" y="239010"/>
                  </a:lnTo>
                  <a:lnTo>
                    <a:pt x="309508" y="239011"/>
                  </a:lnTo>
                  <a:lnTo>
                    <a:pt x="309497" y="239015"/>
                  </a:lnTo>
                  <a:lnTo>
                    <a:pt x="309497" y="239017"/>
                  </a:lnTo>
                  <a:lnTo>
                    <a:pt x="309486" y="239021"/>
                  </a:lnTo>
                  <a:lnTo>
                    <a:pt x="309486" y="239023"/>
                  </a:lnTo>
                  <a:lnTo>
                    <a:pt x="309475" y="239025"/>
                  </a:lnTo>
                  <a:lnTo>
                    <a:pt x="309475" y="239027"/>
                  </a:lnTo>
                  <a:lnTo>
                    <a:pt x="309464" y="239030"/>
                  </a:lnTo>
                  <a:lnTo>
                    <a:pt x="309453" y="239034"/>
                  </a:lnTo>
                  <a:lnTo>
                    <a:pt x="309453" y="239038"/>
                  </a:lnTo>
                  <a:lnTo>
                    <a:pt x="309453" y="239056"/>
                  </a:lnTo>
                  <a:lnTo>
                    <a:pt x="309464" y="239056"/>
                  </a:lnTo>
                  <a:lnTo>
                    <a:pt x="309475" y="239046"/>
                  </a:lnTo>
                  <a:lnTo>
                    <a:pt x="309475" y="239040"/>
                  </a:lnTo>
                  <a:lnTo>
                    <a:pt x="309497" y="239029"/>
                  </a:lnTo>
                  <a:lnTo>
                    <a:pt x="309519" y="239018"/>
                  </a:lnTo>
                  <a:lnTo>
                    <a:pt x="309530" y="239014"/>
                  </a:lnTo>
                  <a:lnTo>
                    <a:pt x="309541" y="239013"/>
                  </a:lnTo>
                  <a:lnTo>
                    <a:pt x="309552" y="239019"/>
                  </a:lnTo>
                  <a:lnTo>
                    <a:pt x="309563" y="239030"/>
                  </a:lnTo>
                  <a:lnTo>
                    <a:pt x="309563" y="239043"/>
                  </a:lnTo>
                  <a:lnTo>
                    <a:pt x="309574" y="239059"/>
                  </a:lnTo>
                  <a:lnTo>
                    <a:pt x="309574" y="239072"/>
                  </a:lnTo>
                  <a:lnTo>
                    <a:pt x="309585" y="239084"/>
                  </a:lnTo>
                  <a:lnTo>
                    <a:pt x="309574" y="239108"/>
                  </a:lnTo>
                  <a:lnTo>
                    <a:pt x="309585" y="239143"/>
                  </a:lnTo>
                  <a:lnTo>
                    <a:pt x="309585" y="239227"/>
                  </a:lnTo>
                  <a:lnTo>
                    <a:pt x="309585" y="239251"/>
                  </a:lnTo>
                  <a:lnTo>
                    <a:pt x="309574" y="239302"/>
                  </a:lnTo>
                  <a:lnTo>
                    <a:pt x="309530" y="239298"/>
                  </a:lnTo>
                  <a:lnTo>
                    <a:pt x="309519" y="239302"/>
                  </a:lnTo>
                  <a:lnTo>
                    <a:pt x="309508" y="239296"/>
                  </a:lnTo>
                  <a:lnTo>
                    <a:pt x="309508" y="239288"/>
                  </a:lnTo>
                  <a:lnTo>
                    <a:pt x="309497" y="239285"/>
                  </a:lnTo>
                  <a:lnTo>
                    <a:pt x="309486" y="239290"/>
                  </a:lnTo>
                  <a:lnTo>
                    <a:pt x="309486" y="239296"/>
                  </a:lnTo>
                  <a:lnTo>
                    <a:pt x="309486" y="239304"/>
                  </a:lnTo>
                  <a:lnTo>
                    <a:pt x="309486" y="239312"/>
                  </a:lnTo>
                  <a:lnTo>
                    <a:pt x="309497" y="239317"/>
                  </a:lnTo>
                  <a:lnTo>
                    <a:pt x="309497" y="239327"/>
                  </a:lnTo>
                  <a:lnTo>
                    <a:pt x="309486" y="239341"/>
                  </a:lnTo>
                  <a:lnTo>
                    <a:pt x="309464" y="239335"/>
                  </a:lnTo>
                  <a:lnTo>
                    <a:pt x="309464" y="239340"/>
                  </a:lnTo>
                  <a:lnTo>
                    <a:pt x="309453" y="239340"/>
                  </a:lnTo>
                  <a:lnTo>
                    <a:pt x="309431" y="239335"/>
                  </a:lnTo>
                  <a:lnTo>
                    <a:pt x="309420" y="239329"/>
                  </a:lnTo>
                  <a:lnTo>
                    <a:pt x="309420" y="239340"/>
                  </a:lnTo>
                  <a:lnTo>
                    <a:pt x="309431" y="239346"/>
                  </a:lnTo>
                  <a:lnTo>
                    <a:pt x="309453" y="239350"/>
                  </a:lnTo>
                  <a:lnTo>
                    <a:pt x="309453" y="239357"/>
                  </a:lnTo>
                  <a:lnTo>
                    <a:pt x="309453" y="239379"/>
                  </a:lnTo>
                  <a:lnTo>
                    <a:pt x="309442" y="239401"/>
                  </a:lnTo>
                  <a:lnTo>
                    <a:pt x="309442" y="239412"/>
                  </a:lnTo>
                  <a:lnTo>
                    <a:pt x="309431" y="239415"/>
                  </a:lnTo>
                  <a:lnTo>
                    <a:pt x="309420" y="239412"/>
                  </a:lnTo>
                  <a:lnTo>
                    <a:pt x="309420" y="239393"/>
                  </a:lnTo>
                  <a:lnTo>
                    <a:pt x="309409" y="239394"/>
                  </a:lnTo>
                  <a:lnTo>
                    <a:pt x="309409" y="239409"/>
                  </a:lnTo>
                  <a:lnTo>
                    <a:pt x="309409" y="239426"/>
                  </a:lnTo>
                  <a:lnTo>
                    <a:pt x="309420" y="239427"/>
                  </a:lnTo>
                  <a:lnTo>
                    <a:pt x="309431" y="239426"/>
                  </a:lnTo>
                  <a:lnTo>
                    <a:pt x="309442" y="239426"/>
                  </a:lnTo>
                  <a:lnTo>
                    <a:pt x="309442" y="239449"/>
                  </a:lnTo>
                  <a:lnTo>
                    <a:pt x="309409" y="239430"/>
                  </a:lnTo>
                  <a:lnTo>
                    <a:pt x="309398" y="239436"/>
                  </a:lnTo>
                  <a:lnTo>
                    <a:pt x="309464" y="239469"/>
                  </a:lnTo>
                  <a:lnTo>
                    <a:pt x="309464" y="239485"/>
                  </a:lnTo>
                  <a:lnTo>
                    <a:pt x="309464" y="239496"/>
                  </a:lnTo>
                  <a:lnTo>
                    <a:pt x="309453" y="239506"/>
                  </a:lnTo>
                  <a:lnTo>
                    <a:pt x="309453" y="239516"/>
                  </a:lnTo>
                  <a:lnTo>
                    <a:pt x="309431" y="239515"/>
                  </a:lnTo>
                  <a:lnTo>
                    <a:pt x="309431" y="239533"/>
                  </a:lnTo>
                  <a:lnTo>
                    <a:pt x="309420" y="239541"/>
                  </a:lnTo>
                  <a:lnTo>
                    <a:pt x="309364" y="239515"/>
                  </a:lnTo>
                  <a:lnTo>
                    <a:pt x="309364" y="239506"/>
                  </a:lnTo>
                  <a:lnTo>
                    <a:pt x="309353" y="239498"/>
                  </a:lnTo>
                  <a:lnTo>
                    <a:pt x="309331" y="239524"/>
                  </a:lnTo>
                  <a:lnTo>
                    <a:pt x="309353" y="239531"/>
                  </a:lnTo>
                  <a:lnTo>
                    <a:pt x="309364" y="239520"/>
                  </a:lnTo>
                  <a:lnTo>
                    <a:pt x="309420" y="239549"/>
                  </a:lnTo>
                  <a:lnTo>
                    <a:pt x="309409" y="239577"/>
                  </a:lnTo>
                  <a:lnTo>
                    <a:pt x="309398" y="239617"/>
                  </a:lnTo>
                  <a:lnTo>
                    <a:pt x="309386" y="239620"/>
                  </a:lnTo>
                  <a:lnTo>
                    <a:pt x="309353" y="239585"/>
                  </a:lnTo>
                  <a:lnTo>
                    <a:pt x="309342" y="239596"/>
                  </a:lnTo>
                  <a:lnTo>
                    <a:pt x="309353" y="239605"/>
                  </a:lnTo>
                  <a:lnTo>
                    <a:pt x="309353" y="239604"/>
                  </a:lnTo>
                  <a:lnTo>
                    <a:pt x="309376" y="239627"/>
                  </a:lnTo>
                  <a:lnTo>
                    <a:pt x="309364" y="239636"/>
                  </a:lnTo>
                  <a:lnTo>
                    <a:pt x="309353" y="239629"/>
                  </a:lnTo>
                  <a:lnTo>
                    <a:pt x="309331" y="239644"/>
                  </a:lnTo>
                  <a:lnTo>
                    <a:pt x="309298" y="239658"/>
                  </a:lnTo>
                  <a:lnTo>
                    <a:pt x="309287" y="239629"/>
                  </a:lnTo>
                  <a:lnTo>
                    <a:pt x="309265" y="239605"/>
                  </a:lnTo>
                  <a:lnTo>
                    <a:pt x="309265" y="239598"/>
                  </a:lnTo>
                  <a:lnTo>
                    <a:pt x="309243" y="239576"/>
                  </a:lnTo>
                  <a:lnTo>
                    <a:pt x="309232" y="239588"/>
                  </a:lnTo>
                  <a:lnTo>
                    <a:pt x="309243" y="239610"/>
                  </a:lnTo>
                  <a:lnTo>
                    <a:pt x="309254" y="239609"/>
                  </a:lnTo>
                  <a:lnTo>
                    <a:pt x="309265" y="239637"/>
                  </a:lnTo>
                  <a:lnTo>
                    <a:pt x="309287" y="239666"/>
                  </a:lnTo>
                  <a:lnTo>
                    <a:pt x="309287" y="239669"/>
                  </a:lnTo>
                  <a:lnTo>
                    <a:pt x="309287" y="239683"/>
                  </a:lnTo>
                  <a:lnTo>
                    <a:pt x="309232" y="239720"/>
                  </a:lnTo>
                  <a:lnTo>
                    <a:pt x="309221" y="239702"/>
                  </a:lnTo>
                  <a:lnTo>
                    <a:pt x="309210" y="239710"/>
                  </a:lnTo>
                  <a:lnTo>
                    <a:pt x="309199" y="239702"/>
                  </a:lnTo>
                  <a:lnTo>
                    <a:pt x="309188" y="239712"/>
                  </a:lnTo>
                  <a:lnTo>
                    <a:pt x="309199" y="239724"/>
                  </a:lnTo>
                  <a:lnTo>
                    <a:pt x="309188" y="239738"/>
                  </a:lnTo>
                  <a:lnTo>
                    <a:pt x="309177" y="239756"/>
                  </a:lnTo>
                  <a:lnTo>
                    <a:pt x="309155" y="239781"/>
                  </a:lnTo>
                  <a:lnTo>
                    <a:pt x="309100" y="239780"/>
                  </a:lnTo>
                  <a:lnTo>
                    <a:pt x="309100" y="239793"/>
                  </a:lnTo>
                  <a:lnTo>
                    <a:pt x="309122" y="239801"/>
                  </a:lnTo>
                  <a:lnTo>
                    <a:pt x="309155" y="239801"/>
                  </a:lnTo>
                  <a:lnTo>
                    <a:pt x="309144" y="239824"/>
                  </a:lnTo>
                  <a:lnTo>
                    <a:pt x="309144" y="239848"/>
                  </a:lnTo>
                  <a:lnTo>
                    <a:pt x="309078" y="239851"/>
                  </a:lnTo>
                  <a:lnTo>
                    <a:pt x="309078" y="239860"/>
                  </a:lnTo>
                  <a:lnTo>
                    <a:pt x="309144" y="239859"/>
                  </a:lnTo>
                  <a:lnTo>
                    <a:pt x="309144" y="239873"/>
                  </a:lnTo>
                  <a:lnTo>
                    <a:pt x="309133" y="239877"/>
                  </a:lnTo>
                  <a:lnTo>
                    <a:pt x="309144" y="239891"/>
                  </a:lnTo>
                  <a:lnTo>
                    <a:pt x="309122" y="239895"/>
                  </a:lnTo>
                  <a:lnTo>
                    <a:pt x="309111" y="239881"/>
                  </a:lnTo>
                  <a:lnTo>
                    <a:pt x="309100" y="239887"/>
                  </a:lnTo>
                  <a:lnTo>
                    <a:pt x="309111" y="239917"/>
                  </a:lnTo>
                  <a:lnTo>
                    <a:pt x="309144" y="239914"/>
                  </a:lnTo>
                  <a:lnTo>
                    <a:pt x="309155" y="239928"/>
                  </a:lnTo>
                  <a:lnTo>
                    <a:pt x="309166" y="239946"/>
                  </a:lnTo>
                  <a:lnTo>
                    <a:pt x="309166" y="239961"/>
                  </a:lnTo>
                  <a:lnTo>
                    <a:pt x="309144" y="239979"/>
                  </a:lnTo>
                  <a:lnTo>
                    <a:pt x="309144" y="239991"/>
                  </a:lnTo>
                  <a:lnTo>
                    <a:pt x="309133" y="240004"/>
                  </a:lnTo>
                  <a:lnTo>
                    <a:pt x="309144" y="240012"/>
                  </a:lnTo>
                  <a:lnTo>
                    <a:pt x="309144" y="240022"/>
                  </a:lnTo>
                  <a:lnTo>
                    <a:pt x="309144" y="240033"/>
                  </a:lnTo>
                  <a:lnTo>
                    <a:pt x="309133" y="240049"/>
                  </a:lnTo>
                  <a:lnTo>
                    <a:pt x="309122" y="240069"/>
                  </a:lnTo>
                  <a:lnTo>
                    <a:pt x="309111" y="240081"/>
                  </a:lnTo>
                  <a:lnTo>
                    <a:pt x="309100" y="240103"/>
                  </a:lnTo>
                  <a:lnTo>
                    <a:pt x="309111" y="240111"/>
                  </a:lnTo>
                  <a:lnTo>
                    <a:pt x="309133" y="240082"/>
                  </a:lnTo>
                  <a:lnTo>
                    <a:pt x="309144" y="240098"/>
                  </a:lnTo>
                  <a:lnTo>
                    <a:pt x="309155" y="240104"/>
                  </a:lnTo>
                  <a:lnTo>
                    <a:pt x="309177" y="240113"/>
                  </a:lnTo>
                  <a:lnTo>
                    <a:pt x="309177" y="240125"/>
                  </a:lnTo>
                  <a:lnTo>
                    <a:pt x="309188" y="240131"/>
                  </a:lnTo>
                  <a:lnTo>
                    <a:pt x="309199" y="240129"/>
                  </a:lnTo>
                  <a:lnTo>
                    <a:pt x="309199" y="240128"/>
                  </a:lnTo>
                  <a:lnTo>
                    <a:pt x="309199" y="240120"/>
                  </a:lnTo>
                  <a:lnTo>
                    <a:pt x="309210" y="240104"/>
                  </a:lnTo>
                  <a:lnTo>
                    <a:pt x="309210" y="240092"/>
                  </a:lnTo>
                  <a:lnTo>
                    <a:pt x="309210" y="240083"/>
                  </a:lnTo>
                  <a:lnTo>
                    <a:pt x="309221" y="240071"/>
                  </a:lnTo>
                  <a:lnTo>
                    <a:pt x="309243" y="240066"/>
                  </a:lnTo>
                  <a:lnTo>
                    <a:pt x="309254" y="240064"/>
                  </a:lnTo>
                  <a:lnTo>
                    <a:pt x="309276" y="240076"/>
                  </a:lnTo>
                  <a:lnTo>
                    <a:pt x="309309" y="240098"/>
                  </a:lnTo>
                  <a:lnTo>
                    <a:pt x="309342" y="240139"/>
                  </a:lnTo>
                  <a:lnTo>
                    <a:pt x="309342" y="240174"/>
                  </a:lnTo>
                  <a:lnTo>
                    <a:pt x="309331" y="240192"/>
                  </a:lnTo>
                  <a:lnTo>
                    <a:pt x="309320" y="240199"/>
                  </a:lnTo>
                  <a:lnTo>
                    <a:pt x="309309" y="240214"/>
                  </a:lnTo>
                  <a:lnTo>
                    <a:pt x="309265" y="240223"/>
                  </a:lnTo>
                  <a:lnTo>
                    <a:pt x="309265" y="240238"/>
                  </a:lnTo>
                  <a:lnTo>
                    <a:pt x="309320" y="240230"/>
                  </a:lnTo>
                  <a:lnTo>
                    <a:pt x="309331" y="240231"/>
                  </a:lnTo>
                  <a:lnTo>
                    <a:pt x="309353" y="240232"/>
                  </a:lnTo>
                  <a:lnTo>
                    <a:pt x="309353" y="240239"/>
                  </a:lnTo>
                  <a:lnTo>
                    <a:pt x="309364" y="240246"/>
                  </a:lnTo>
                  <a:lnTo>
                    <a:pt x="309364" y="240265"/>
                  </a:lnTo>
                  <a:lnTo>
                    <a:pt x="309364" y="240285"/>
                  </a:lnTo>
                  <a:lnTo>
                    <a:pt x="309364" y="240303"/>
                  </a:lnTo>
                  <a:lnTo>
                    <a:pt x="309364" y="240316"/>
                  </a:lnTo>
                  <a:lnTo>
                    <a:pt x="309364" y="240329"/>
                  </a:lnTo>
                  <a:lnTo>
                    <a:pt x="309376" y="240350"/>
                  </a:lnTo>
                  <a:lnTo>
                    <a:pt x="309386" y="240371"/>
                  </a:lnTo>
                  <a:lnTo>
                    <a:pt x="309386" y="240387"/>
                  </a:lnTo>
                  <a:lnTo>
                    <a:pt x="309376" y="240394"/>
                  </a:lnTo>
                  <a:lnTo>
                    <a:pt x="309376" y="240399"/>
                  </a:lnTo>
                  <a:lnTo>
                    <a:pt x="309376" y="240412"/>
                  </a:lnTo>
                  <a:lnTo>
                    <a:pt x="309376" y="240421"/>
                  </a:lnTo>
                  <a:lnTo>
                    <a:pt x="309364" y="240429"/>
                  </a:lnTo>
                  <a:lnTo>
                    <a:pt x="309364" y="240433"/>
                  </a:lnTo>
                  <a:lnTo>
                    <a:pt x="309364" y="240445"/>
                  </a:lnTo>
                  <a:lnTo>
                    <a:pt x="309353" y="240447"/>
                  </a:lnTo>
                  <a:lnTo>
                    <a:pt x="309353" y="240457"/>
                  </a:lnTo>
                  <a:lnTo>
                    <a:pt x="309353" y="240463"/>
                  </a:lnTo>
                  <a:lnTo>
                    <a:pt x="309353" y="240475"/>
                  </a:lnTo>
                  <a:lnTo>
                    <a:pt x="309364" y="240478"/>
                  </a:lnTo>
                  <a:lnTo>
                    <a:pt x="309364" y="240484"/>
                  </a:lnTo>
                  <a:lnTo>
                    <a:pt x="309364" y="240488"/>
                  </a:lnTo>
                  <a:lnTo>
                    <a:pt x="309364" y="240497"/>
                  </a:lnTo>
                  <a:lnTo>
                    <a:pt x="309353" y="240500"/>
                  </a:lnTo>
                  <a:lnTo>
                    <a:pt x="309353" y="240505"/>
                  </a:lnTo>
                  <a:lnTo>
                    <a:pt x="309364" y="240504"/>
                  </a:lnTo>
                  <a:lnTo>
                    <a:pt x="309364" y="240504"/>
                  </a:lnTo>
                  <a:lnTo>
                    <a:pt x="309376" y="240507"/>
                  </a:lnTo>
                  <a:lnTo>
                    <a:pt x="309398" y="240496"/>
                  </a:lnTo>
                  <a:lnTo>
                    <a:pt x="309398" y="240491"/>
                  </a:lnTo>
                  <a:lnTo>
                    <a:pt x="309409" y="240483"/>
                  </a:lnTo>
                  <a:lnTo>
                    <a:pt x="309420" y="240478"/>
                  </a:lnTo>
                  <a:lnTo>
                    <a:pt x="309420" y="240480"/>
                  </a:lnTo>
                  <a:lnTo>
                    <a:pt x="309431" y="240491"/>
                  </a:lnTo>
                  <a:lnTo>
                    <a:pt x="309442" y="240492"/>
                  </a:lnTo>
                  <a:lnTo>
                    <a:pt x="309475" y="240499"/>
                  </a:lnTo>
                  <a:lnTo>
                    <a:pt x="309486" y="240531"/>
                  </a:lnTo>
                  <a:lnTo>
                    <a:pt x="309508" y="240569"/>
                  </a:lnTo>
                  <a:lnTo>
                    <a:pt x="309508" y="240586"/>
                  </a:lnTo>
                  <a:lnTo>
                    <a:pt x="309497" y="240602"/>
                  </a:lnTo>
                  <a:lnTo>
                    <a:pt x="309475" y="240625"/>
                  </a:lnTo>
                  <a:lnTo>
                    <a:pt x="309442" y="240638"/>
                  </a:lnTo>
                  <a:lnTo>
                    <a:pt x="309420" y="240653"/>
                  </a:lnTo>
                  <a:lnTo>
                    <a:pt x="309409" y="240683"/>
                  </a:lnTo>
                  <a:lnTo>
                    <a:pt x="309420" y="240722"/>
                  </a:lnTo>
                  <a:lnTo>
                    <a:pt x="309442" y="240775"/>
                  </a:lnTo>
                  <a:lnTo>
                    <a:pt x="309486" y="240795"/>
                  </a:lnTo>
                  <a:lnTo>
                    <a:pt x="309508" y="240791"/>
                  </a:lnTo>
                  <a:lnTo>
                    <a:pt x="309530" y="240767"/>
                  </a:lnTo>
                  <a:lnTo>
                    <a:pt x="309552" y="240744"/>
                  </a:lnTo>
                  <a:lnTo>
                    <a:pt x="309585" y="240731"/>
                  </a:lnTo>
                  <a:lnTo>
                    <a:pt x="309640" y="240742"/>
                  </a:lnTo>
                  <a:lnTo>
                    <a:pt x="309662" y="240747"/>
                  </a:lnTo>
                  <a:lnTo>
                    <a:pt x="309706" y="240748"/>
                  </a:lnTo>
                  <a:lnTo>
                    <a:pt x="309729" y="240744"/>
                  </a:lnTo>
                  <a:lnTo>
                    <a:pt x="309762" y="240721"/>
                  </a:lnTo>
                  <a:lnTo>
                    <a:pt x="309784" y="240687"/>
                  </a:lnTo>
                  <a:lnTo>
                    <a:pt x="309817" y="240676"/>
                  </a:lnTo>
                  <a:lnTo>
                    <a:pt x="309883" y="240713"/>
                  </a:lnTo>
                  <a:lnTo>
                    <a:pt x="309916" y="240752"/>
                  </a:lnTo>
                  <a:lnTo>
                    <a:pt x="309927" y="240803"/>
                  </a:lnTo>
                  <a:lnTo>
                    <a:pt x="309938" y="240868"/>
                  </a:lnTo>
                  <a:lnTo>
                    <a:pt x="309982" y="240940"/>
                  </a:lnTo>
                  <a:lnTo>
                    <a:pt x="309993" y="240993"/>
                  </a:lnTo>
                  <a:lnTo>
                    <a:pt x="309993" y="241042"/>
                  </a:lnTo>
                  <a:lnTo>
                    <a:pt x="309949" y="241066"/>
                  </a:lnTo>
                  <a:lnTo>
                    <a:pt x="309960" y="241123"/>
                  </a:lnTo>
                  <a:lnTo>
                    <a:pt x="309982" y="241172"/>
                  </a:lnTo>
                  <a:lnTo>
                    <a:pt x="310037" y="241210"/>
                  </a:lnTo>
                  <a:lnTo>
                    <a:pt x="310049" y="241244"/>
                  </a:lnTo>
                  <a:lnTo>
                    <a:pt x="310049" y="241285"/>
                  </a:lnTo>
                  <a:lnTo>
                    <a:pt x="310004" y="241353"/>
                  </a:lnTo>
                  <a:lnTo>
                    <a:pt x="309938" y="241356"/>
                  </a:lnTo>
                  <a:lnTo>
                    <a:pt x="309817" y="241371"/>
                  </a:lnTo>
                  <a:lnTo>
                    <a:pt x="309784" y="241354"/>
                  </a:lnTo>
                  <a:lnTo>
                    <a:pt x="309762" y="241333"/>
                  </a:lnTo>
                  <a:lnTo>
                    <a:pt x="309740" y="241358"/>
                  </a:lnTo>
                  <a:lnTo>
                    <a:pt x="309718" y="241404"/>
                  </a:lnTo>
                  <a:lnTo>
                    <a:pt x="309662" y="241438"/>
                  </a:lnTo>
                  <a:lnTo>
                    <a:pt x="309596" y="241496"/>
                  </a:lnTo>
                  <a:lnTo>
                    <a:pt x="309464" y="241575"/>
                  </a:lnTo>
                  <a:lnTo>
                    <a:pt x="309442" y="241608"/>
                  </a:lnTo>
                  <a:lnTo>
                    <a:pt x="309353" y="241613"/>
                  </a:lnTo>
                  <a:lnTo>
                    <a:pt x="309298" y="241628"/>
                  </a:lnTo>
                  <a:lnTo>
                    <a:pt x="309287" y="241685"/>
                  </a:lnTo>
                  <a:lnTo>
                    <a:pt x="309353" y="241762"/>
                  </a:lnTo>
                  <a:lnTo>
                    <a:pt x="309420" y="241830"/>
                  </a:lnTo>
                  <a:lnTo>
                    <a:pt x="309475" y="241852"/>
                  </a:lnTo>
                  <a:lnTo>
                    <a:pt x="309486" y="241899"/>
                  </a:lnTo>
                  <a:lnTo>
                    <a:pt x="309530" y="241917"/>
                  </a:lnTo>
                  <a:lnTo>
                    <a:pt x="309552" y="241943"/>
                  </a:lnTo>
                  <a:lnTo>
                    <a:pt x="309530" y="242013"/>
                  </a:lnTo>
                  <a:lnTo>
                    <a:pt x="309552" y="242065"/>
                  </a:lnTo>
                  <a:lnTo>
                    <a:pt x="309651" y="242063"/>
                  </a:lnTo>
                  <a:lnTo>
                    <a:pt x="309673" y="242076"/>
                  </a:lnTo>
                  <a:lnTo>
                    <a:pt x="309596" y="242131"/>
                  </a:lnTo>
                  <a:lnTo>
                    <a:pt x="309574" y="242202"/>
                  </a:lnTo>
                  <a:lnTo>
                    <a:pt x="309607" y="242249"/>
                  </a:lnTo>
                  <a:lnTo>
                    <a:pt x="309640" y="242265"/>
                  </a:lnTo>
                  <a:lnTo>
                    <a:pt x="309706" y="242249"/>
                  </a:lnTo>
                  <a:lnTo>
                    <a:pt x="309751" y="242265"/>
                  </a:lnTo>
                  <a:lnTo>
                    <a:pt x="309729" y="242319"/>
                  </a:lnTo>
                  <a:lnTo>
                    <a:pt x="309718" y="242368"/>
                  </a:lnTo>
                  <a:lnTo>
                    <a:pt x="309662" y="242390"/>
                  </a:lnTo>
                  <a:lnTo>
                    <a:pt x="309596" y="242384"/>
                  </a:lnTo>
                  <a:lnTo>
                    <a:pt x="309541" y="242362"/>
                  </a:lnTo>
                  <a:lnTo>
                    <a:pt x="309508" y="242376"/>
                  </a:lnTo>
                  <a:lnTo>
                    <a:pt x="309497" y="242419"/>
                  </a:lnTo>
                  <a:lnTo>
                    <a:pt x="309497" y="242436"/>
                  </a:lnTo>
                  <a:lnTo>
                    <a:pt x="309530" y="242468"/>
                  </a:lnTo>
                  <a:lnTo>
                    <a:pt x="309552" y="242500"/>
                  </a:lnTo>
                  <a:lnTo>
                    <a:pt x="309530" y="242553"/>
                  </a:lnTo>
                  <a:lnTo>
                    <a:pt x="309530" y="242603"/>
                  </a:lnTo>
                  <a:lnTo>
                    <a:pt x="309552" y="242645"/>
                  </a:lnTo>
                  <a:lnTo>
                    <a:pt x="309629" y="242656"/>
                  </a:lnTo>
                  <a:lnTo>
                    <a:pt x="309662" y="242666"/>
                  </a:lnTo>
                  <a:lnTo>
                    <a:pt x="309718" y="242690"/>
                  </a:lnTo>
                  <a:lnTo>
                    <a:pt x="309751" y="242716"/>
                  </a:lnTo>
                  <a:lnTo>
                    <a:pt x="309817" y="242726"/>
                  </a:lnTo>
                  <a:lnTo>
                    <a:pt x="309905" y="242719"/>
                  </a:lnTo>
                  <a:lnTo>
                    <a:pt x="309960" y="242721"/>
                  </a:lnTo>
                  <a:lnTo>
                    <a:pt x="310004" y="242772"/>
                  </a:lnTo>
                  <a:lnTo>
                    <a:pt x="309971" y="242824"/>
                  </a:lnTo>
                  <a:lnTo>
                    <a:pt x="309949" y="242812"/>
                  </a:lnTo>
                  <a:lnTo>
                    <a:pt x="309938" y="242877"/>
                  </a:lnTo>
                  <a:lnTo>
                    <a:pt x="310015" y="242916"/>
                  </a:lnTo>
                  <a:lnTo>
                    <a:pt x="310104" y="242919"/>
                  </a:lnTo>
                  <a:lnTo>
                    <a:pt x="310181" y="242948"/>
                  </a:lnTo>
                  <a:lnTo>
                    <a:pt x="310236" y="242976"/>
                  </a:lnTo>
                  <a:lnTo>
                    <a:pt x="310291" y="243006"/>
                  </a:lnTo>
                  <a:lnTo>
                    <a:pt x="310291" y="243046"/>
                  </a:lnTo>
                  <a:lnTo>
                    <a:pt x="310258" y="243048"/>
                  </a:lnTo>
                  <a:lnTo>
                    <a:pt x="310214" y="243046"/>
                  </a:lnTo>
                  <a:lnTo>
                    <a:pt x="310192" y="243061"/>
                  </a:lnTo>
                  <a:lnTo>
                    <a:pt x="310181" y="243161"/>
                  </a:lnTo>
                  <a:lnTo>
                    <a:pt x="310225" y="243230"/>
                  </a:lnTo>
                  <a:lnTo>
                    <a:pt x="310280" y="243242"/>
                  </a:lnTo>
                  <a:lnTo>
                    <a:pt x="310335" y="243246"/>
                  </a:lnTo>
                  <a:lnTo>
                    <a:pt x="310413" y="243280"/>
                  </a:lnTo>
                  <a:lnTo>
                    <a:pt x="310501" y="243248"/>
                  </a:lnTo>
                  <a:lnTo>
                    <a:pt x="310523" y="243253"/>
                  </a:lnTo>
                  <a:lnTo>
                    <a:pt x="310545" y="243278"/>
                  </a:lnTo>
                  <a:lnTo>
                    <a:pt x="310490" y="243317"/>
                  </a:lnTo>
                  <a:lnTo>
                    <a:pt x="310479" y="243361"/>
                  </a:lnTo>
                  <a:lnTo>
                    <a:pt x="310457" y="243356"/>
                  </a:lnTo>
                  <a:lnTo>
                    <a:pt x="310402" y="243331"/>
                  </a:lnTo>
                  <a:lnTo>
                    <a:pt x="310324" y="243314"/>
                  </a:lnTo>
                  <a:lnTo>
                    <a:pt x="310291" y="243354"/>
                  </a:lnTo>
                  <a:lnTo>
                    <a:pt x="310225" y="243396"/>
                  </a:lnTo>
                  <a:lnTo>
                    <a:pt x="310214" y="243431"/>
                  </a:lnTo>
                  <a:lnTo>
                    <a:pt x="310225" y="243457"/>
                  </a:lnTo>
                  <a:lnTo>
                    <a:pt x="310280" y="243452"/>
                  </a:lnTo>
                  <a:lnTo>
                    <a:pt x="310313" y="243460"/>
                  </a:lnTo>
                  <a:lnTo>
                    <a:pt x="310335" y="243486"/>
                  </a:lnTo>
                  <a:lnTo>
                    <a:pt x="310269" y="243570"/>
                  </a:lnTo>
                  <a:lnTo>
                    <a:pt x="310203" y="243725"/>
                  </a:lnTo>
                  <a:lnTo>
                    <a:pt x="310181" y="243797"/>
                  </a:lnTo>
                  <a:lnTo>
                    <a:pt x="310203" y="243952"/>
                  </a:lnTo>
                  <a:lnTo>
                    <a:pt x="310181" y="244042"/>
                  </a:lnTo>
                  <a:lnTo>
                    <a:pt x="310170" y="244092"/>
                  </a:lnTo>
                  <a:lnTo>
                    <a:pt x="310137" y="244111"/>
                  </a:lnTo>
                  <a:lnTo>
                    <a:pt x="310104" y="244208"/>
                  </a:lnTo>
                  <a:lnTo>
                    <a:pt x="310115" y="244295"/>
                  </a:lnTo>
                  <a:lnTo>
                    <a:pt x="310115" y="244388"/>
                  </a:lnTo>
                  <a:lnTo>
                    <a:pt x="310159" y="244473"/>
                  </a:lnTo>
                  <a:lnTo>
                    <a:pt x="310247" y="244559"/>
                  </a:lnTo>
                  <a:lnTo>
                    <a:pt x="310302" y="244658"/>
                  </a:lnTo>
                  <a:lnTo>
                    <a:pt x="310313" y="244740"/>
                  </a:lnTo>
                  <a:lnTo>
                    <a:pt x="310302" y="244816"/>
                  </a:lnTo>
                  <a:lnTo>
                    <a:pt x="310247" y="244915"/>
                  </a:lnTo>
                  <a:lnTo>
                    <a:pt x="310236" y="244968"/>
                  </a:lnTo>
                  <a:lnTo>
                    <a:pt x="310247" y="245026"/>
                  </a:lnTo>
                  <a:lnTo>
                    <a:pt x="310313" y="245086"/>
                  </a:lnTo>
                  <a:lnTo>
                    <a:pt x="310358" y="245083"/>
                  </a:lnTo>
                  <a:lnTo>
                    <a:pt x="310435" y="245092"/>
                  </a:lnTo>
                  <a:lnTo>
                    <a:pt x="310501" y="245122"/>
                  </a:lnTo>
                  <a:lnTo>
                    <a:pt x="310523" y="245117"/>
                  </a:lnTo>
                  <a:lnTo>
                    <a:pt x="310578" y="245139"/>
                  </a:lnTo>
                  <a:lnTo>
                    <a:pt x="310611" y="245129"/>
                  </a:lnTo>
                  <a:lnTo>
                    <a:pt x="310755" y="245152"/>
                  </a:lnTo>
                  <a:lnTo>
                    <a:pt x="310865" y="245119"/>
                  </a:lnTo>
                  <a:lnTo>
                    <a:pt x="311008" y="245053"/>
                  </a:lnTo>
                  <a:lnTo>
                    <a:pt x="311097" y="245020"/>
                  </a:lnTo>
                  <a:lnTo>
                    <a:pt x="311141" y="244996"/>
                  </a:lnTo>
                  <a:lnTo>
                    <a:pt x="311273" y="245020"/>
                  </a:lnTo>
                  <a:lnTo>
                    <a:pt x="311383" y="245061"/>
                  </a:lnTo>
                  <a:lnTo>
                    <a:pt x="311472" y="245112"/>
                  </a:lnTo>
                  <a:lnTo>
                    <a:pt x="311538" y="245152"/>
                  </a:lnTo>
                  <a:lnTo>
                    <a:pt x="311604" y="245310"/>
                  </a:lnTo>
                  <a:lnTo>
                    <a:pt x="311670" y="245511"/>
                  </a:lnTo>
                  <a:lnTo>
                    <a:pt x="311703" y="245659"/>
                  </a:lnTo>
                  <a:lnTo>
                    <a:pt x="311748" y="245758"/>
                  </a:lnTo>
                  <a:lnTo>
                    <a:pt x="311759" y="245860"/>
                  </a:lnTo>
                  <a:lnTo>
                    <a:pt x="311748" y="245979"/>
                  </a:lnTo>
                  <a:lnTo>
                    <a:pt x="311726" y="246085"/>
                  </a:lnTo>
                  <a:lnTo>
                    <a:pt x="311626" y="246242"/>
                  </a:lnTo>
                  <a:lnTo>
                    <a:pt x="311582" y="246347"/>
                  </a:lnTo>
                  <a:lnTo>
                    <a:pt x="311483" y="246470"/>
                  </a:lnTo>
                  <a:lnTo>
                    <a:pt x="311472" y="246579"/>
                  </a:lnTo>
                  <a:lnTo>
                    <a:pt x="311417" y="246744"/>
                  </a:lnTo>
                  <a:lnTo>
                    <a:pt x="311428" y="246833"/>
                  </a:lnTo>
                  <a:lnTo>
                    <a:pt x="311395" y="246875"/>
                  </a:lnTo>
                  <a:lnTo>
                    <a:pt x="311450" y="246969"/>
                  </a:lnTo>
                  <a:lnTo>
                    <a:pt x="311417" y="247072"/>
                  </a:lnTo>
                  <a:lnTo>
                    <a:pt x="311350" y="247203"/>
                  </a:lnTo>
                  <a:lnTo>
                    <a:pt x="311350" y="247300"/>
                  </a:lnTo>
                  <a:lnTo>
                    <a:pt x="311306" y="247444"/>
                  </a:lnTo>
                  <a:lnTo>
                    <a:pt x="311328" y="247568"/>
                  </a:lnTo>
                  <a:lnTo>
                    <a:pt x="311273" y="247699"/>
                  </a:lnTo>
                  <a:lnTo>
                    <a:pt x="311273" y="247771"/>
                  </a:lnTo>
                  <a:lnTo>
                    <a:pt x="311251" y="247826"/>
                  </a:lnTo>
                  <a:lnTo>
                    <a:pt x="311251" y="247945"/>
                  </a:lnTo>
                  <a:lnTo>
                    <a:pt x="311218" y="248013"/>
                  </a:lnTo>
                  <a:lnTo>
                    <a:pt x="311185" y="248046"/>
                  </a:lnTo>
                  <a:lnTo>
                    <a:pt x="311163" y="248165"/>
                  </a:lnTo>
                  <a:lnTo>
                    <a:pt x="311141" y="248280"/>
                  </a:lnTo>
                  <a:lnTo>
                    <a:pt x="311141" y="248407"/>
                  </a:lnTo>
                  <a:lnTo>
                    <a:pt x="311152" y="248517"/>
                  </a:lnTo>
                  <a:lnTo>
                    <a:pt x="311185" y="248594"/>
                  </a:lnTo>
                  <a:lnTo>
                    <a:pt x="311262" y="248645"/>
                  </a:lnTo>
                  <a:lnTo>
                    <a:pt x="311350" y="248687"/>
                  </a:lnTo>
                  <a:lnTo>
                    <a:pt x="311395" y="248687"/>
                  </a:lnTo>
                  <a:lnTo>
                    <a:pt x="311483" y="248636"/>
                  </a:lnTo>
                  <a:lnTo>
                    <a:pt x="311527" y="248556"/>
                  </a:lnTo>
                  <a:lnTo>
                    <a:pt x="311604" y="248480"/>
                  </a:lnTo>
                  <a:lnTo>
                    <a:pt x="311648" y="248428"/>
                  </a:lnTo>
                  <a:lnTo>
                    <a:pt x="311692" y="248432"/>
                  </a:lnTo>
                  <a:lnTo>
                    <a:pt x="311692" y="248526"/>
                  </a:lnTo>
                  <a:lnTo>
                    <a:pt x="311703" y="248556"/>
                  </a:lnTo>
                  <a:lnTo>
                    <a:pt x="311659" y="248615"/>
                  </a:lnTo>
                  <a:lnTo>
                    <a:pt x="311692" y="248632"/>
                  </a:lnTo>
                  <a:lnTo>
                    <a:pt x="311748" y="248632"/>
                  </a:lnTo>
                  <a:lnTo>
                    <a:pt x="311869" y="248556"/>
                  </a:lnTo>
                  <a:lnTo>
                    <a:pt x="311924" y="248462"/>
                  </a:lnTo>
                  <a:lnTo>
                    <a:pt x="311957" y="248377"/>
                  </a:lnTo>
                  <a:lnTo>
                    <a:pt x="311957" y="248271"/>
                  </a:lnTo>
                  <a:lnTo>
                    <a:pt x="311979" y="248149"/>
                  </a:lnTo>
                  <a:lnTo>
                    <a:pt x="312068" y="248131"/>
                  </a:lnTo>
                  <a:lnTo>
                    <a:pt x="312167" y="248144"/>
                  </a:lnTo>
                  <a:lnTo>
                    <a:pt x="312211" y="248204"/>
                  </a:lnTo>
                  <a:lnTo>
                    <a:pt x="312200" y="248298"/>
                  </a:lnTo>
                  <a:lnTo>
                    <a:pt x="312134" y="248321"/>
                  </a:lnTo>
                  <a:lnTo>
                    <a:pt x="312167" y="248326"/>
                  </a:lnTo>
                  <a:lnTo>
                    <a:pt x="312167" y="248355"/>
                  </a:lnTo>
                  <a:lnTo>
                    <a:pt x="312134" y="248420"/>
                  </a:lnTo>
                  <a:lnTo>
                    <a:pt x="312156" y="248476"/>
                  </a:lnTo>
                  <a:lnTo>
                    <a:pt x="312178" y="248493"/>
                  </a:lnTo>
                  <a:lnTo>
                    <a:pt x="312255" y="248457"/>
                  </a:lnTo>
                  <a:lnTo>
                    <a:pt x="312310" y="248480"/>
                  </a:lnTo>
                  <a:lnTo>
                    <a:pt x="312387" y="248515"/>
                  </a:lnTo>
                  <a:lnTo>
                    <a:pt x="312432" y="248566"/>
                  </a:lnTo>
                  <a:lnTo>
                    <a:pt x="312387" y="248699"/>
                  </a:lnTo>
                  <a:lnTo>
                    <a:pt x="312365" y="248787"/>
                  </a:lnTo>
                  <a:lnTo>
                    <a:pt x="312343" y="248874"/>
                  </a:lnTo>
                  <a:lnTo>
                    <a:pt x="312377" y="248888"/>
                  </a:lnTo>
                  <a:lnTo>
                    <a:pt x="312399" y="248900"/>
                  </a:lnTo>
                  <a:lnTo>
                    <a:pt x="312432" y="248842"/>
                  </a:lnTo>
                  <a:lnTo>
                    <a:pt x="312432" y="248772"/>
                  </a:lnTo>
                  <a:lnTo>
                    <a:pt x="312465" y="248670"/>
                  </a:lnTo>
                  <a:lnTo>
                    <a:pt x="312509" y="248623"/>
                  </a:lnTo>
                  <a:lnTo>
                    <a:pt x="312531" y="248584"/>
                  </a:lnTo>
                  <a:lnTo>
                    <a:pt x="312564" y="248571"/>
                  </a:lnTo>
                  <a:lnTo>
                    <a:pt x="312619" y="248611"/>
                  </a:lnTo>
                  <a:lnTo>
                    <a:pt x="312641" y="248642"/>
                  </a:lnTo>
                  <a:lnTo>
                    <a:pt x="312708" y="248636"/>
                  </a:lnTo>
                  <a:lnTo>
                    <a:pt x="312741" y="248658"/>
                  </a:lnTo>
                  <a:lnTo>
                    <a:pt x="312730" y="248751"/>
                  </a:lnTo>
                  <a:lnTo>
                    <a:pt x="312741" y="248842"/>
                  </a:lnTo>
                  <a:lnTo>
                    <a:pt x="312807" y="248950"/>
                  </a:lnTo>
                  <a:lnTo>
                    <a:pt x="312895" y="249053"/>
                  </a:lnTo>
                  <a:lnTo>
                    <a:pt x="312994" y="249116"/>
                  </a:lnTo>
                  <a:lnTo>
                    <a:pt x="313116" y="249141"/>
                  </a:lnTo>
                  <a:lnTo>
                    <a:pt x="313204" y="249164"/>
                  </a:lnTo>
                  <a:lnTo>
                    <a:pt x="313270" y="249176"/>
                  </a:lnTo>
                  <a:lnTo>
                    <a:pt x="313303" y="249144"/>
                  </a:lnTo>
                  <a:lnTo>
                    <a:pt x="313281" y="249081"/>
                  </a:lnTo>
                  <a:lnTo>
                    <a:pt x="313226" y="249030"/>
                  </a:lnTo>
                  <a:lnTo>
                    <a:pt x="313182" y="248992"/>
                  </a:lnTo>
                  <a:lnTo>
                    <a:pt x="313215" y="248954"/>
                  </a:lnTo>
                  <a:lnTo>
                    <a:pt x="313303" y="248912"/>
                  </a:lnTo>
                  <a:lnTo>
                    <a:pt x="313392" y="248925"/>
                  </a:lnTo>
                  <a:lnTo>
                    <a:pt x="313480" y="248964"/>
                  </a:lnTo>
                  <a:lnTo>
                    <a:pt x="313535" y="249018"/>
                  </a:lnTo>
                  <a:lnTo>
                    <a:pt x="313535" y="249065"/>
                  </a:lnTo>
                  <a:lnTo>
                    <a:pt x="313480" y="249104"/>
                  </a:lnTo>
                  <a:lnTo>
                    <a:pt x="313447" y="249136"/>
                  </a:lnTo>
                  <a:lnTo>
                    <a:pt x="313469" y="249157"/>
                  </a:lnTo>
                  <a:lnTo>
                    <a:pt x="313546" y="249161"/>
                  </a:lnTo>
                  <a:lnTo>
                    <a:pt x="313546" y="249186"/>
                  </a:lnTo>
                  <a:lnTo>
                    <a:pt x="313524" y="249234"/>
                  </a:lnTo>
                  <a:lnTo>
                    <a:pt x="313513" y="249291"/>
                  </a:lnTo>
                  <a:lnTo>
                    <a:pt x="313535" y="249332"/>
                  </a:lnTo>
                  <a:lnTo>
                    <a:pt x="313634" y="249357"/>
                  </a:lnTo>
                  <a:lnTo>
                    <a:pt x="313712" y="249402"/>
                  </a:lnTo>
                  <a:lnTo>
                    <a:pt x="313745" y="249438"/>
                  </a:lnTo>
                  <a:lnTo>
                    <a:pt x="313700" y="249475"/>
                  </a:lnTo>
                  <a:lnTo>
                    <a:pt x="313667" y="249549"/>
                  </a:lnTo>
                  <a:lnTo>
                    <a:pt x="313700" y="249563"/>
                  </a:lnTo>
                  <a:lnTo>
                    <a:pt x="313767" y="249532"/>
                  </a:lnTo>
                  <a:lnTo>
                    <a:pt x="313811" y="249552"/>
                  </a:lnTo>
                  <a:lnTo>
                    <a:pt x="313844" y="249625"/>
                  </a:lnTo>
                  <a:lnTo>
                    <a:pt x="313910" y="249768"/>
                  </a:lnTo>
                  <a:lnTo>
                    <a:pt x="313965" y="249949"/>
                  </a:lnTo>
                  <a:lnTo>
                    <a:pt x="313987" y="250118"/>
                  </a:lnTo>
                  <a:lnTo>
                    <a:pt x="314009" y="250163"/>
                  </a:lnTo>
                  <a:lnTo>
                    <a:pt x="313954" y="250780"/>
                  </a:lnTo>
                  <a:lnTo>
                    <a:pt x="313899" y="251038"/>
                  </a:lnTo>
                  <a:lnTo>
                    <a:pt x="313811" y="251464"/>
                  </a:lnTo>
                  <a:lnTo>
                    <a:pt x="313667" y="251765"/>
                  </a:lnTo>
                  <a:lnTo>
                    <a:pt x="313469" y="252125"/>
                  </a:lnTo>
                  <a:lnTo>
                    <a:pt x="313259" y="252434"/>
                  </a:lnTo>
                  <a:lnTo>
                    <a:pt x="313182" y="252610"/>
                  </a:lnTo>
                  <a:lnTo>
                    <a:pt x="312961" y="252843"/>
                  </a:lnTo>
                  <a:lnTo>
                    <a:pt x="312928" y="252998"/>
                  </a:lnTo>
                  <a:lnTo>
                    <a:pt x="312895" y="253173"/>
                  </a:lnTo>
                  <a:lnTo>
                    <a:pt x="312785" y="253416"/>
                  </a:lnTo>
                  <a:lnTo>
                    <a:pt x="312851" y="253620"/>
                  </a:lnTo>
                  <a:lnTo>
                    <a:pt x="312928" y="253882"/>
                  </a:lnTo>
                  <a:lnTo>
                    <a:pt x="312917" y="253941"/>
                  </a:lnTo>
                  <a:lnTo>
                    <a:pt x="312917" y="254016"/>
                  </a:lnTo>
                  <a:lnTo>
                    <a:pt x="312906" y="254057"/>
                  </a:lnTo>
                  <a:lnTo>
                    <a:pt x="312928" y="254109"/>
                  </a:lnTo>
                  <a:lnTo>
                    <a:pt x="312928" y="254151"/>
                  </a:lnTo>
                  <a:lnTo>
                    <a:pt x="312895" y="254235"/>
                  </a:lnTo>
                  <a:lnTo>
                    <a:pt x="312862" y="254316"/>
                  </a:lnTo>
                  <a:lnTo>
                    <a:pt x="312862" y="254381"/>
                  </a:lnTo>
                  <a:lnTo>
                    <a:pt x="312862" y="254465"/>
                  </a:lnTo>
                  <a:lnTo>
                    <a:pt x="312862" y="254530"/>
                  </a:lnTo>
                  <a:lnTo>
                    <a:pt x="312851" y="254552"/>
                  </a:lnTo>
                  <a:lnTo>
                    <a:pt x="312807" y="254572"/>
                  </a:lnTo>
                  <a:lnTo>
                    <a:pt x="312774" y="254577"/>
                  </a:lnTo>
                  <a:lnTo>
                    <a:pt x="312752" y="254608"/>
                  </a:lnTo>
                  <a:lnTo>
                    <a:pt x="312741" y="254641"/>
                  </a:lnTo>
                  <a:lnTo>
                    <a:pt x="312730" y="254675"/>
                  </a:lnTo>
                  <a:lnTo>
                    <a:pt x="312752" y="254741"/>
                  </a:lnTo>
                  <a:lnTo>
                    <a:pt x="312741" y="254823"/>
                  </a:lnTo>
                  <a:lnTo>
                    <a:pt x="312718" y="254899"/>
                  </a:lnTo>
                  <a:lnTo>
                    <a:pt x="312708" y="254965"/>
                  </a:lnTo>
                  <a:lnTo>
                    <a:pt x="312674" y="255036"/>
                  </a:lnTo>
                  <a:lnTo>
                    <a:pt x="312663" y="255057"/>
                  </a:lnTo>
                  <a:lnTo>
                    <a:pt x="312696" y="255092"/>
                  </a:lnTo>
                  <a:lnTo>
                    <a:pt x="312696" y="255116"/>
                  </a:lnTo>
                  <a:lnTo>
                    <a:pt x="312685" y="255184"/>
                  </a:lnTo>
                  <a:lnTo>
                    <a:pt x="312641" y="255247"/>
                  </a:lnTo>
                  <a:lnTo>
                    <a:pt x="312630" y="255268"/>
                  </a:lnTo>
                  <a:lnTo>
                    <a:pt x="312575" y="255293"/>
                  </a:lnTo>
                  <a:lnTo>
                    <a:pt x="312553" y="255324"/>
                  </a:lnTo>
                  <a:lnTo>
                    <a:pt x="312542" y="255378"/>
                  </a:lnTo>
                  <a:lnTo>
                    <a:pt x="312520" y="255436"/>
                  </a:lnTo>
                  <a:lnTo>
                    <a:pt x="312509" y="255447"/>
                  </a:lnTo>
                  <a:lnTo>
                    <a:pt x="312487" y="255475"/>
                  </a:lnTo>
                  <a:lnTo>
                    <a:pt x="312498" y="255502"/>
                  </a:lnTo>
                  <a:lnTo>
                    <a:pt x="312498" y="255532"/>
                  </a:lnTo>
                  <a:lnTo>
                    <a:pt x="312465" y="255547"/>
                  </a:lnTo>
                  <a:lnTo>
                    <a:pt x="312443" y="255583"/>
                  </a:lnTo>
                  <a:lnTo>
                    <a:pt x="312387" y="255624"/>
                  </a:lnTo>
                  <a:lnTo>
                    <a:pt x="312332" y="255681"/>
                  </a:lnTo>
                  <a:lnTo>
                    <a:pt x="312288" y="255731"/>
                  </a:lnTo>
                  <a:lnTo>
                    <a:pt x="312277" y="255776"/>
                  </a:lnTo>
                  <a:lnTo>
                    <a:pt x="312288" y="255818"/>
                  </a:lnTo>
                  <a:lnTo>
                    <a:pt x="312310" y="255835"/>
                  </a:lnTo>
                  <a:lnTo>
                    <a:pt x="312354" y="255858"/>
                  </a:lnTo>
                  <a:lnTo>
                    <a:pt x="312387" y="255866"/>
                  </a:lnTo>
                  <a:lnTo>
                    <a:pt x="312421" y="255871"/>
                  </a:lnTo>
                  <a:lnTo>
                    <a:pt x="312443" y="255887"/>
                  </a:lnTo>
                  <a:lnTo>
                    <a:pt x="312454" y="255922"/>
                  </a:lnTo>
                  <a:lnTo>
                    <a:pt x="312443" y="255947"/>
                  </a:lnTo>
                  <a:lnTo>
                    <a:pt x="312454" y="255977"/>
                  </a:lnTo>
                  <a:lnTo>
                    <a:pt x="312465" y="255999"/>
                  </a:lnTo>
                  <a:lnTo>
                    <a:pt x="312498" y="256017"/>
                  </a:lnTo>
                  <a:lnTo>
                    <a:pt x="312553" y="256020"/>
                  </a:lnTo>
                  <a:lnTo>
                    <a:pt x="312597" y="256031"/>
                  </a:lnTo>
                  <a:lnTo>
                    <a:pt x="312575" y="256055"/>
                  </a:lnTo>
                  <a:lnTo>
                    <a:pt x="312487" y="256069"/>
                  </a:lnTo>
                  <a:lnTo>
                    <a:pt x="312432" y="256081"/>
                  </a:lnTo>
                  <a:lnTo>
                    <a:pt x="312410" y="256105"/>
                  </a:lnTo>
                  <a:lnTo>
                    <a:pt x="312399" y="256139"/>
                  </a:lnTo>
                  <a:lnTo>
                    <a:pt x="312399" y="256199"/>
                  </a:lnTo>
                  <a:lnTo>
                    <a:pt x="312387" y="256211"/>
                  </a:lnTo>
                  <a:lnTo>
                    <a:pt x="312354" y="256217"/>
                  </a:lnTo>
                  <a:lnTo>
                    <a:pt x="312321" y="256224"/>
                  </a:lnTo>
                  <a:lnTo>
                    <a:pt x="312288" y="256242"/>
                  </a:lnTo>
                  <a:lnTo>
                    <a:pt x="312299" y="256284"/>
                  </a:lnTo>
                  <a:lnTo>
                    <a:pt x="312299" y="256309"/>
                  </a:lnTo>
                  <a:lnTo>
                    <a:pt x="312299" y="256334"/>
                  </a:lnTo>
                  <a:lnTo>
                    <a:pt x="312299" y="256372"/>
                  </a:lnTo>
                  <a:lnTo>
                    <a:pt x="312288" y="256405"/>
                  </a:lnTo>
                  <a:lnTo>
                    <a:pt x="312266" y="256446"/>
                  </a:lnTo>
                  <a:lnTo>
                    <a:pt x="312255" y="256474"/>
                  </a:lnTo>
                  <a:lnTo>
                    <a:pt x="312255" y="256514"/>
                  </a:lnTo>
                  <a:lnTo>
                    <a:pt x="312277" y="256545"/>
                  </a:lnTo>
                  <a:lnTo>
                    <a:pt x="312288" y="256570"/>
                  </a:lnTo>
                  <a:lnTo>
                    <a:pt x="312310" y="256604"/>
                  </a:lnTo>
                  <a:lnTo>
                    <a:pt x="312288" y="256624"/>
                  </a:lnTo>
                  <a:lnTo>
                    <a:pt x="312255" y="256609"/>
                  </a:lnTo>
                  <a:lnTo>
                    <a:pt x="312233" y="256600"/>
                  </a:lnTo>
                  <a:lnTo>
                    <a:pt x="312167" y="256620"/>
                  </a:lnTo>
                  <a:lnTo>
                    <a:pt x="312167" y="256640"/>
                  </a:lnTo>
                  <a:lnTo>
                    <a:pt x="312178" y="256666"/>
                  </a:lnTo>
                  <a:lnTo>
                    <a:pt x="312189" y="256682"/>
                  </a:lnTo>
                  <a:lnTo>
                    <a:pt x="312233" y="256680"/>
                  </a:lnTo>
                  <a:lnTo>
                    <a:pt x="312255" y="256699"/>
                  </a:lnTo>
                  <a:lnTo>
                    <a:pt x="312244" y="256732"/>
                  </a:lnTo>
                  <a:lnTo>
                    <a:pt x="312222" y="256728"/>
                  </a:lnTo>
                  <a:lnTo>
                    <a:pt x="312200" y="256733"/>
                  </a:lnTo>
                  <a:lnTo>
                    <a:pt x="312200" y="256759"/>
                  </a:lnTo>
                  <a:lnTo>
                    <a:pt x="312211" y="256796"/>
                  </a:lnTo>
                  <a:lnTo>
                    <a:pt x="312244" y="256884"/>
                  </a:lnTo>
                  <a:lnTo>
                    <a:pt x="312266" y="256936"/>
                  </a:lnTo>
                  <a:lnTo>
                    <a:pt x="312299" y="256967"/>
                  </a:lnTo>
                  <a:lnTo>
                    <a:pt x="312321" y="256973"/>
                  </a:lnTo>
                  <a:lnTo>
                    <a:pt x="312354" y="256980"/>
                  </a:lnTo>
                  <a:lnTo>
                    <a:pt x="312377" y="256986"/>
                  </a:lnTo>
                  <a:lnTo>
                    <a:pt x="312377" y="257001"/>
                  </a:lnTo>
                  <a:lnTo>
                    <a:pt x="312365" y="257030"/>
                  </a:lnTo>
                  <a:lnTo>
                    <a:pt x="312399" y="257084"/>
                  </a:lnTo>
                  <a:lnTo>
                    <a:pt x="312410" y="257101"/>
                  </a:lnTo>
                  <a:lnTo>
                    <a:pt x="312421" y="257118"/>
                  </a:lnTo>
                  <a:lnTo>
                    <a:pt x="312410" y="257118"/>
                  </a:lnTo>
                  <a:lnTo>
                    <a:pt x="312410" y="257131"/>
                  </a:lnTo>
                  <a:lnTo>
                    <a:pt x="312410" y="257139"/>
                  </a:lnTo>
                  <a:lnTo>
                    <a:pt x="312421" y="257152"/>
                  </a:lnTo>
                  <a:lnTo>
                    <a:pt x="312410" y="257159"/>
                  </a:lnTo>
                  <a:lnTo>
                    <a:pt x="312399" y="257155"/>
                  </a:lnTo>
                  <a:lnTo>
                    <a:pt x="312377" y="257147"/>
                  </a:lnTo>
                  <a:lnTo>
                    <a:pt x="312377" y="257145"/>
                  </a:lnTo>
                  <a:lnTo>
                    <a:pt x="312365" y="257151"/>
                  </a:lnTo>
                  <a:lnTo>
                    <a:pt x="312354" y="257155"/>
                  </a:lnTo>
                  <a:lnTo>
                    <a:pt x="312332" y="257152"/>
                  </a:lnTo>
                  <a:lnTo>
                    <a:pt x="312343" y="257171"/>
                  </a:lnTo>
                  <a:lnTo>
                    <a:pt x="312354" y="257177"/>
                  </a:lnTo>
                  <a:lnTo>
                    <a:pt x="312377" y="257179"/>
                  </a:lnTo>
                  <a:lnTo>
                    <a:pt x="312387" y="257189"/>
                  </a:lnTo>
                  <a:lnTo>
                    <a:pt x="312410" y="257194"/>
                  </a:lnTo>
                  <a:lnTo>
                    <a:pt x="312432" y="257191"/>
                  </a:lnTo>
                  <a:lnTo>
                    <a:pt x="312443" y="257188"/>
                  </a:lnTo>
                  <a:lnTo>
                    <a:pt x="312443" y="257202"/>
                  </a:lnTo>
                  <a:lnTo>
                    <a:pt x="312454" y="257210"/>
                  </a:lnTo>
                  <a:lnTo>
                    <a:pt x="312454" y="257222"/>
                  </a:lnTo>
                  <a:lnTo>
                    <a:pt x="312465" y="257235"/>
                  </a:lnTo>
                  <a:lnTo>
                    <a:pt x="312454" y="257243"/>
                  </a:lnTo>
                  <a:lnTo>
                    <a:pt x="312443" y="257248"/>
                  </a:lnTo>
                  <a:lnTo>
                    <a:pt x="312432" y="257247"/>
                  </a:lnTo>
                  <a:lnTo>
                    <a:pt x="312421" y="257230"/>
                  </a:lnTo>
                  <a:lnTo>
                    <a:pt x="312399" y="257219"/>
                  </a:lnTo>
                  <a:lnTo>
                    <a:pt x="312377" y="257210"/>
                  </a:lnTo>
                  <a:lnTo>
                    <a:pt x="312343" y="257200"/>
                  </a:lnTo>
                  <a:lnTo>
                    <a:pt x="312321" y="257196"/>
                  </a:lnTo>
                  <a:lnTo>
                    <a:pt x="312299" y="257184"/>
                  </a:lnTo>
                  <a:lnTo>
                    <a:pt x="312277" y="257186"/>
                  </a:lnTo>
                  <a:lnTo>
                    <a:pt x="312244" y="257184"/>
                  </a:lnTo>
                  <a:lnTo>
                    <a:pt x="312255" y="257195"/>
                  </a:lnTo>
                  <a:lnTo>
                    <a:pt x="312255" y="257208"/>
                  </a:lnTo>
                  <a:lnTo>
                    <a:pt x="312255" y="257211"/>
                  </a:lnTo>
                  <a:lnTo>
                    <a:pt x="312244" y="257195"/>
                  </a:lnTo>
                  <a:lnTo>
                    <a:pt x="312233" y="257188"/>
                  </a:lnTo>
                  <a:lnTo>
                    <a:pt x="312211" y="257184"/>
                  </a:lnTo>
                  <a:lnTo>
                    <a:pt x="312189" y="257191"/>
                  </a:lnTo>
                  <a:lnTo>
                    <a:pt x="312189" y="257200"/>
                  </a:lnTo>
                  <a:lnTo>
                    <a:pt x="312178" y="257210"/>
                  </a:lnTo>
                  <a:lnTo>
                    <a:pt x="312178" y="257220"/>
                  </a:lnTo>
                  <a:lnTo>
                    <a:pt x="312189" y="257231"/>
                  </a:lnTo>
                  <a:lnTo>
                    <a:pt x="312200" y="257235"/>
                  </a:lnTo>
                  <a:lnTo>
                    <a:pt x="312211" y="257232"/>
                  </a:lnTo>
                  <a:lnTo>
                    <a:pt x="312233" y="257232"/>
                  </a:lnTo>
                  <a:lnTo>
                    <a:pt x="312244" y="257226"/>
                  </a:lnTo>
                  <a:lnTo>
                    <a:pt x="312255" y="257223"/>
                  </a:lnTo>
                  <a:lnTo>
                    <a:pt x="312277" y="257222"/>
                  </a:lnTo>
                  <a:lnTo>
                    <a:pt x="312277" y="257233"/>
                  </a:lnTo>
                  <a:lnTo>
                    <a:pt x="312277" y="257247"/>
                  </a:lnTo>
                  <a:lnTo>
                    <a:pt x="312299" y="257256"/>
                  </a:lnTo>
                  <a:lnTo>
                    <a:pt x="312299" y="257262"/>
                  </a:lnTo>
                  <a:lnTo>
                    <a:pt x="312310" y="257281"/>
                  </a:lnTo>
                  <a:lnTo>
                    <a:pt x="312310" y="257297"/>
                  </a:lnTo>
                  <a:lnTo>
                    <a:pt x="312310" y="257310"/>
                  </a:lnTo>
                  <a:lnTo>
                    <a:pt x="312332" y="257314"/>
                  </a:lnTo>
                  <a:lnTo>
                    <a:pt x="312343" y="257309"/>
                  </a:lnTo>
                  <a:lnTo>
                    <a:pt x="312365" y="257309"/>
                  </a:lnTo>
                  <a:lnTo>
                    <a:pt x="312387" y="257298"/>
                  </a:lnTo>
                  <a:lnTo>
                    <a:pt x="312399" y="257278"/>
                  </a:lnTo>
                  <a:lnTo>
                    <a:pt x="312410" y="257284"/>
                  </a:lnTo>
                  <a:lnTo>
                    <a:pt x="312421" y="257285"/>
                  </a:lnTo>
                  <a:lnTo>
                    <a:pt x="312432" y="257279"/>
                  </a:lnTo>
                  <a:lnTo>
                    <a:pt x="312443" y="257271"/>
                  </a:lnTo>
                  <a:lnTo>
                    <a:pt x="312454" y="257267"/>
                  </a:lnTo>
                  <a:lnTo>
                    <a:pt x="312454" y="257265"/>
                  </a:lnTo>
                  <a:lnTo>
                    <a:pt x="312476" y="257265"/>
                  </a:lnTo>
                  <a:lnTo>
                    <a:pt x="312476" y="257267"/>
                  </a:lnTo>
                  <a:lnTo>
                    <a:pt x="312487" y="257276"/>
                  </a:lnTo>
                  <a:lnTo>
                    <a:pt x="312498" y="257293"/>
                  </a:lnTo>
                  <a:lnTo>
                    <a:pt x="312498" y="257304"/>
                  </a:lnTo>
                  <a:lnTo>
                    <a:pt x="312509" y="257320"/>
                  </a:lnTo>
                  <a:lnTo>
                    <a:pt x="312498" y="257327"/>
                  </a:lnTo>
                  <a:lnTo>
                    <a:pt x="312487" y="257338"/>
                  </a:lnTo>
                  <a:lnTo>
                    <a:pt x="312476" y="257346"/>
                  </a:lnTo>
                  <a:lnTo>
                    <a:pt x="312476" y="257360"/>
                  </a:lnTo>
                  <a:lnTo>
                    <a:pt x="312465" y="257366"/>
                  </a:lnTo>
                  <a:lnTo>
                    <a:pt x="312443" y="257359"/>
                  </a:lnTo>
                  <a:lnTo>
                    <a:pt x="312421" y="257355"/>
                  </a:lnTo>
                  <a:lnTo>
                    <a:pt x="312399" y="257347"/>
                  </a:lnTo>
                  <a:lnTo>
                    <a:pt x="312377" y="257343"/>
                  </a:lnTo>
                  <a:lnTo>
                    <a:pt x="312354" y="257344"/>
                  </a:lnTo>
                  <a:lnTo>
                    <a:pt x="312321" y="257332"/>
                  </a:lnTo>
                  <a:lnTo>
                    <a:pt x="312299" y="257343"/>
                  </a:lnTo>
                  <a:lnTo>
                    <a:pt x="312310" y="257361"/>
                  </a:lnTo>
                  <a:lnTo>
                    <a:pt x="312332" y="257378"/>
                  </a:lnTo>
                  <a:lnTo>
                    <a:pt x="312343" y="257390"/>
                  </a:lnTo>
                  <a:lnTo>
                    <a:pt x="312354" y="257400"/>
                  </a:lnTo>
                  <a:lnTo>
                    <a:pt x="312343" y="257408"/>
                  </a:lnTo>
                  <a:lnTo>
                    <a:pt x="312332" y="257420"/>
                  </a:lnTo>
                  <a:lnTo>
                    <a:pt x="312343" y="257430"/>
                  </a:lnTo>
                  <a:lnTo>
                    <a:pt x="312354" y="257442"/>
                  </a:lnTo>
                  <a:lnTo>
                    <a:pt x="312354" y="257452"/>
                  </a:lnTo>
                  <a:lnTo>
                    <a:pt x="312354" y="257453"/>
                  </a:lnTo>
                  <a:lnTo>
                    <a:pt x="312377" y="257479"/>
                  </a:lnTo>
                  <a:lnTo>
                    <a:pt x="312377" y="257486"/>
                  </a:lnTo>
                  <a:lnTo>
                    <a:pt x="312387" y="257494"/>
                  </a:lnTo>
                  <a:lnTo>
                    <a:pt x="312387" y="257499"/>
                  </a:lnTo>
                  <a:lnTo>
                    <a:pt x="312387" y="257515"/>
                  </a:lnTo>
                  <a:lnTo>
                    <a:pt x="312410" y="257538"/>
                  </a:lnTo>
                  <a:lnTo>
                    <a:pt x="312421" y="257558"/>
                  </a:lnTo>
                  <a:lnTo>
                    <a:pt x="312399" y="257551"/>
                  </a:lnTo>
                  <a:lnTo>
                    <a:pt x="312377" y="257548"/>
                  </a:lnTo>
                  <a:lnTo>
                    <a:pt x="312354" y="257535"/>
                  </a:lnTo>
                  <a:lnTo>
                    <a:pt x="312321" y="257534"/>
                  </a:lnTo>
                  <a:lnTo>
                    <a:pt x="312299" y="257534"/>
                  </a:lnTo>
                  <a:lnTo>
                    <a:pt x="312277" y="257524"/>
                  </a:lnTo>
                  <a:lnTo>
                    <a:pt x="312266" y="257526"/>
                  </a:lnTo>
                  <a:lnTo>
                    <a:pt x="312233" y="257516"/>
                  </a:lnTo>
                  <a:lnTo>
                    <a:pt x="312222" y="257514"/>
                  </a:lnTo>
                  <a:lnTo>
                    <a:pt x="312200" y="257526"/>
                  </a:lnTo>
                  <a:lnTo>
                    <a:pt x="312178" y="257532"/>
                  </a:lnTo>
                  <a:lnTo>
                    <a:pt x="312167" y="257528"/>
                  </a:lnTo>
                  <a:lnTo>
                    <a:pt x="312167" y="257544"/>
                  </a:lnTo>
                  <a:lnTo>
                    <a:pt x="312178" y="257554"/>
                  </a:lnTo>
                  <a:lnTo>
                    <a:pt x="312200" y="257562"/>
                  </a:lnTo>
                  <a:lnTo>
                    <a:pt x="312211" y="257559"/>
                  </a:lnTo>
                  <a:lnTo>
                    <a:pt x="312222" y="257576"/>
                  </a:lnTo>
                  <a:lnTo>
                    <a:pt x="312233" y="257579"/>
                  </a:lnTo>
                  <a:lnTo>
                    <a:pt x="312233" y="257586"/>
                  </a:lnTo>
                  <a:lnTo>
                    <a:pt x="312244" y="257590"/>
                  </a:lnTo>
                  <a:lnTo>
                    <a:pt x="312266" y="257596"/>
                  </a:lnTo>
                  <a:lnTo>
                    <a:pt x="312288" y="257599"/>
                  </a:lnTo>
                  <a:lnTo>
                    <a:pt x="312310" y="257602"/>
                  </a:lnTo>
                  <a:lnTo>
                    <a:pt x="312321" y="257607"/>
                  </a:lnTo>
                  <a:lnTo>
                    <a:pt x="312332" y="257608"/>
                  </a:lnTo>
                  <a:lnTo>
                    <a:pt x="312354" y="257614"/>
                  </a:lnTo>
                  <a:lnTo>
                    <a:pt x="312365" y="257613"/>
                  </a:lnTo>
                  <a:lnTo>
                    <a:pt x="312377" y="257614"/>
                  </a:lnTo>
                  <a:lnTo>
                    <a:pt x="312387" y="257625"/>
                  </a:lnTo>
                  <a:lnTo>
                    <a:pt x="312410" y="257652"/>
                  </a:lnTo>
                  <a:lnTo>
                    <a:pt x="312421" y="257663"/>
                  </a:lnTo>
                  <a:lnTo>
                    <a:pt x="312443" y="257669"/>
                  </a:lnTo>
                  <a:lnTo>
                    <a:pt x="312465" y="257677"/>
                  </a:lnTo>
                  <a:lnTo>
                    <a:pt x="312465" y="257685"/>
                  </a:lnTo>
                  <a:lnTo>
                    <a:pt x="312454" y="257699"/>
                  </a:lnTo>
                  <a:lnTo>
                    <a:pt x="312443" y="257707"/>
                  </a:lnTo>
                  <a:lnTo>
                    <a:pt x="312432" y="257699"/>
                  </a:lnTo>
                  <a:lnTo>
                    <a:pt x="312432" y="257684"/>
                  </a:lnTo>
                  <a:lnTo>
                    <a:pt x="312399" y="257674"/>
                  </a:lnTo>
                  <a:lnTo>
                    <a:pt x="312377" y="257664"/>
                  </a:lnTo>
                  <a:lnTo>
                    <a:pt x="312343" y="257655"/>
                  </a:lnTo>
                  <a:lnTo>
                    <a:pt x="312332" y="257653"/>
                  </a:lnTo>
                  <a:lnTo>
                    <a:pt x="312321" y="257667"/>
                  </a:lnTo>
                  <a:lnTo>
                    <a:pt x="312321" y="257686"/>
                  </a:lnTo>
                  <a:lnTo>
                    <a:pt x="312332" y="257692"/>
                  </a:lnTo>
                  <a:lnTo>
                    <a:pt x="312332" y="257703"/>
                  </a:lnTo>
                  <a:lnTo>
                    <a:pt x="312321" y="257717"/>
                  </a:lnTo>
                  <a:lnTo>
                    <a:pt x="312310" y="257728"/>
                  </a:lnTo>
                  <a:lnTo>
                    <a:pt x="312299" y="257741"/>
                  </a:lnTo>
                  <a:lnTo>
                    <a:pt x="312288" y="257763"/>
                  </a:lnTo>
                  <a:lnTo>
                    <a:pt x="312277" y="257783"/>
                  </a:lnTo>
                  <a:lnTo>
                    <a:pt x="312266" y="257802"/>
                  </a:lnTo>
                  <a:lnTo>
                    <a:pt x="312255" y="257826"/>
                  </a:lnTo>
                  <a:lnTo>
                    <a:pt x="312255" y="257829"/>
                  </a:lnTo>
                  <a:lnTo>
                    <a:pt x="312211" y="257860"/>
                  </a:lnTo>
                  <a:lnTo>
                    <a:pt x="312211" y="257863"/>
                  </a:lnTo>
                  <a:lnTo>
                    <a:pt x="312200" y="257873"/>
                  </a:lnTo>
                  <a:lnTo>
                    <a:pt x="312211" y="257887"/>
                  </a:lnTo>
                  <a:lnTo>
                    <a:pt x="312211" y="257897"/>
                  </a:lnTo>
                  <a:lnTo>
                    <a:pt x="312222" y="257904"/>
                  </a:lnTo>
                  <a:lnTo>
                    <a:pt x="312222" y="257911"/>
                  </a:lnTo>
                  <a:lnTo>
                    <a:pt x="312200" y="257914"/>
                  </a:lnTo>
                  <a:lnTo>
                    <a:pt x="312200" y="257915"/>
                  </a:lnTo>
                  <a:lnTo>
                    <a:pt x="312178" y="257908"/>
                  </a:lnTo>
                  <a:lnTo>
                    <a:pt x="312178" y="257906"/>
                  </a:lnTo>
                  <a:lnTo>
                    <a:pt x="312167" y="257900"/>
                  </a:lnTo>
                  <a:lnTo>
                    <a:pt x="312156" y="257898"/>
                  </a:lnTo>
                  <a:lnTo>
                    <a:pt x="312145" y="257898"/>
                  </a:lnTo>
                  <a:lnTo>
                    <a:pt x="312156" y="257912"/>
                  </a:lnTo>
                  <a:lnTo>
                    <a:pt x="312167" y="257922"/>
                  </a:lnTo>
                  <a:lnTo>
                    <a:pt x="312178" y="257957"/>
                  </a:lnTo>
                  <a:lnTo>
                    <a:pt x="312200" y="257957"/>
                  </a:lnTo>
                  <a:lnTo>
                    <a:pt x="312211" y="257961"/>
                  </a:lnTo>
                  <a:lnTo>
                    <a:pt x="312222" y="257975"/>
                  </a:lnTo>
                  <a:lnTo>
                    <a:pt x="312233" y="257981"/>
                  </a:lnTo>
                  <a:lnTo>
                    <a:pt x="312222" y="257997"/>
                  </a:lnTo>
                  <a:lnTo>
                    <a:pt x="312211" y="258017"/>
                  </a:lnTo>
                  <a:lnTo>
                    <a:pt x="312189" y="258013"/>
                  </a:lnTo>
                  <a:lnTo>
                    <a:pt x="312167" y="258013"/>
                  </a:lnTo>
                  <a:lnTo>
                    <a:pt x="312178" y="258039"/>
                  </a:lnTo>
                  <a:lnTo>
                    <a:pt x="312178" y="258047"/>
                  </a:lnTo>
                  <a:lnTo>
                    <a:pt x="312189" y="258061"/>
                  </a:lnTo>
                  <a:lnTo>
                    <a:pt x="312189" y="258072"/>
                  </a:lnTo>
                  <a:lnTo>
                    <a:pt x="312200" y="258084"/>
                  </a:lnTo>
                  <a:lnTo>
                    <a:pt x="312211" y="258093"/>
                  </a:lnTo>
                  <a:lnTo>
                    <a:pt x="312222" y="258095"/>
                  </a:lnTo>
                  <a:lnTo>
                    <a:pt x="312233" y="258104"/>
                  </a:lnTo>
                  <a:lnTo>
                    <a:pt x="312222" y="258115"/>
                  </a:lnTo>
                  <a:lnTo>
                    <a:pt x="312211" y="258116"/>
                  </a:lnTo>
                  <a:lnTo>
                    <a:pt x="312200" y="258104"/>
                  </a:lnTo>
                  <a:lnTo>
                    <a:pt x="312189" y="258098"/>
                  </a:lnTo>
                  <a:lnTo>
                    <a:pt x="312189" y="258085"/>
                  </a:lnTo>
                  <a:lnTo>
                    <a:pt x="312178" y="258067"/>
                  </a:lnTo>
                  <a:lnTo>
                    <a:pt x="312156" y="258067"/>
                  </a:lnTo>
                  <a:lnTo>
                    <a:pt x="312156" y="258080"/>
                  </a:lnTo>
                  <a:lnTo>
                    <a:pt x="312167" y="258096"/>
                  </a:lnTo>
                  <a:lnTo>
                    <a:pt x="312167" y="258112"/>
                  </a:lnTo>
                  <a:lnTo>
                    <a:pt x="312189" y="258125"/>
                  </a:lnTo>
                  <a:lnTo>
                    <a:pt x="312178" y="258128"/>
                  </a:lnTo>
                  <a:lnTo>
                    <a:pt x="312156" y="258126"/>
                  </a:lnTo>
                  <a:lnTo>
                    <a:pt x="312134" y="258127"/>
                  </a:lnTo>
                  <a:lnTo>
                    <a:pt x="312134" y="258135"/>
                  </a:lnTo>
                  <a:lnTo>
                    <a:pt x="312156" y="258141"/>
                  </a:lnTo>
                  <a:lnTo>
                    <a:pt x="312178" y="258144"/>
                  </a:lnTo>
                  <a:lnTo>
                    <a:pt x="312189" y="258148"/>
                  </a:lnTo>
                  <a:lnTo>
                    <a:pt x="312211" y="258156"/>
                  </a:lnTo>
                  <a:lnTo>
                    <a:pt x="312222" y="258171"/>
                  </a:lnTo>
                  <a:lnTo>
                    <a:pt x="312233" y="258177"/>
                  </a:lnTo>
                  <a:lnTo>
                    <a:pt x="312244" y="258189"/>
                  </a:lnTo>
                  <a:lnTo>
                    <a:pt x="312244" y="258190"/>
                  </a:lnTo>
                  <a:lnTo>
                    <a:pt x="312255" y="258191"/>
                  </a:lnTo>
                  <a:lnTo>
                    <a:pt x="312255" y="258192"/>
                  </a:lnTo>
                  <a:lnTo>
                    <a:pt x="312266" y="258199"/>
                  </a:lnTo>
                  <a:lnTo>
                    <a:pt x="312288" y="258201"/>
                  </a:lnTo>
                  <a:lnTo>
                    <a:pt x="312299" y="258202"/>
                  </a:lnTo>
                  <a:lnTo>
                    <a:pt x="312310" y="258203"/>
                  </a:lnTo>
                  <a:lnTo>
                    <a:pt x="312332" y="258181"/>
                  </a:lnTo>
                  <a:lnTo>
                    <a:pt x="312354" y="258173"/>
                  </a:lnTo>
                  <a:lnTo>
                    <a:pt x="312377" y="258170"/>
                  </a:lnTo>
                  <a:lnTo>
                    <a:pt x="312387" y="258183"/>
                  </a:lnTo>
                  <a:lnTo>
                    <a:pt x="312399" y="258198"/>
                  </a:lnTo>
                  <a:lnTo>
                    <a:pt x="312410" y="258211"/>
                  </a:lnTo>
                  <a:lnTo>
                    <a:pt x="312421" y="258219"/>
                  </a:lnTo>
                  <a:lnTo>
                    <a:pt x="312432" y="258227"/>
                  </a:lnTo>
                  <a:lnTo>
                    <a:pt x="312443" y="258224"/>
                  </a:lnTo>
                  <a:lnTo>
                    <a:pt x="312443" y="258211"/>
                  </a:lnTo>
                  <a:lnTo>
                    <a:pt x="312443" y="258184"/>
                  </a:lnTo>
                  <a:lnTo>
                    <a:pt x="312443" y="258168"/>
                  </a:lnTo>
                  <a:lnTo>
                    <a:pt x="312443" y="258144"/>
                  </a:lnTo>
                  <a:lnTo>
                    <a:pt x="312443" y="258128"/>
                  </a:lnTo>
                  <a:lnTo>
                    <a:pt x="312443" y="258109"/>
                  </a:lnTo>
                  <a:lnTo>
                    <a:pt x="312432" y="258091"/>
                  </a:lnTo>
                  <a:lnTo>
                    <a:pt x="312421" y="258075"/>
                  </a:lnTo>
                  <a:lnTo>
                    <a:pt x="312399" y="258069"/>
                  </a:lnTo>
                  <a:lnTo>
                    <a:pt x="312377" y="258060"/>
                  </a:lnTo>
                  <a:lnTo>
                    <a:pt x="312365" y="258054"/>
                  </a:lnTo>
                  <a:lnTo>
                    <a:pt x="312365" y="258042"/>
                  </a:lnTo>
                  <a:lnTo>
                    <a:pt x="312377" y="258020"/>
                  </a:lnTo>
                  <a:lnTo>
                    <a:pt x="312377" y="258000"/>
                  </a:lnTo>
                  <a:lnTo>
                    <a:pt x="312399" y="257995"/>
                  </a:lnTo>
                  <a:lnTo>
                    <a:pt x="312399" y="257993"/>
                  </a:lnTo>
                  <a:lnTo>
                    <a:pt x="312410" y="257977"/>
                  </a:lnTo>
                  <a:lnTo>
                    <a:pt x="312399" y="257972"/>
                  </a:lnTo>
                  <a:lnTo>
                    <a:pt x="312421" y="257937"/>
                  </a:lnTo>
                  <a:lnTo>
                    <a:pt x="312443" y="257944"/>
                  </a:lnTo>
                  <a:lnTo>
                    <a:pt x="312487" y="257968"/>
                  </a:lnTo>
                  <a:lnTo>
                    <a:pt x="312542" y="257998"/>
                  </a:lnTo>
                  <a:lnTo>
                    <a:pt x="312586" y="258029"/>
                  </a:lnTo>
                  <a:lnTo>
                    <a:pt x="312619" y="258044"/>
                  </a:lnTo>
                  <a:lnTo>
                    <a:pt x="312641" y="258052"/>
                  </a:lnTo>
                  <a:lnTo>
                    <a:pt x="312641" y="258041"/>
                  </a:lnTo>
                  <a:lnTo>
                    <a:pt x="312619" y="258016"/>
                  </a:lnTo>
                  <a:lnTo>
                    <a:pt x="312553" y="257978"/>
                  </a:lnTo>
                  <a:lnTo>
                    <a:pt x="312531" y="257962"/>
                  </a:lnTo>
                  <a:lnTo>
                    <a:pt x="312553" y="257927"/>
                  </a:lnTo>
                  <a:lnTo>
                    <a:pt x="312564" y="257915"/>
                  </a:lnTo>
                  <a:lnTo>
                    <a:pt x="312575" y="257915"/>
                  </a:lnTo>
                  <a:lnTo>
                    <a:pt x="312597" y="257922"/>
                  </a:lnTo>
                  <a:lnTo>
                    <a:pt x="312597" y="257925"/>
                  </a:lnTo>
                  <a:lnTo>
                    <a:pt x="312608" y="257920"/>
                  </a:lnTo>
                  <a:lnTo>
                    <a:pt x="312619" y="257916"/>
                  </a:lnTo>
                  <a:lnTo>
                    <a:pt x="312663" y="257944"/>
                  </a:lnTo>
                  <a:lnTo>
                    <a:pt x="312685" y="257957"/>
                  </a:lnTo>
                  <a:lnTo>
                    <a:pt x="312718" y="257946"/>
                  </a:lnTo>
                  <a:lnTo>
                    <a:pt x="312696" y="257923"/>
                  </a:lnTo>
                  <a:lnTo>
                    <a:pt x="312608" y="257860"/>
                  </a:lnTo>
                  <a:lnTo>
                    <a:pt x="312575" y="257826"/>
                  </a:lnTo>
                  <a:lnTo>
                    <a:pt x="312542" y="257776"/>
                  </a:lnTo>
                  <a:lnTo>
                    <a:pt x="312564" y="257727"/>
                  </a:lnTo>
                  <a:lnTo>
                    <a:pt x="312597" y="257690"/>
                  </a:lnTo>
                  <a:lnTo>
                    <a:pt x="312630" y="257666"/>
                  </a:lnTo>
                  <a:lnTo>
                    <a:pt x="312652" y="257662"/>
                  </a:lnTo>
                  <a:lnTo>
                    <a:pt x="312685" y="257681"/>
                  </a:lnTo>
                  <a:lnTo>
                    <a:pt x="312696" y="257663"/>
                  </a:lnTo>
                  <a:lnTo>
                    <a:pt x="312674" y="257644"/>
                  </a:lnTo>
                  <a:lnTo>
                    <a:pt x="312663" y="257637"/>
                  </a:lnTo>
                  <a:lnTo>
                    <a:pt x="312663" y="257616"/>
                  </a:lnTo>
                  <a:lnTo>
                    <a:pt x="312763" y="257545"/>
                  </a:lnTo>
                  <a:lnTo>
                    <a:pt x="312796" y="257515"/>
                  </a:lnTo>
                  <a:lnTo>
                    <a:pt x="312862" y="257491"/>
                  </a:lnTo>
                  <a:lnTo>
                    <a:pt x="312928" y="257480"/>
                  </a:lnTo>
                  <a:lnTo>
                    <a:pt x="312983" y="257490"/>
                  </a:lnTo>
                  <a:lnTo>
                    <a:pt x="313083" y="257511"/>
                  </a:lnTo>
                  <a:lnTo>
                    <a:pt x="313083" y="257512"/>
                  </a:lnTo>
                  <a:lnTo>
                    <a:pt x="313149" y="257527"/>
                  </a:lnTo>
                  <a:lnTo>
                    <a:pt x="313215" y="257562"/>
                  </a:lnTo>
                  <a:lnTo>
                    <a:pt x="313259" y="257605"/>
                  </a:lnTo>
                  <a:lnTo>
                    <a:pt x="313314" y="257696"/>
                  </a:lnTo>
                  <a:lnTo>
                    <a:pt x="313358" y="257755"/>
                  </a:lnTo>
                  <a:lnTo>
                    <a:pt x="313358" y="257776"/>
                  </a:lnTo>
                  <a:lnTo>
                    <a:pt x="313414" y="257816"/>
                  </a:lnTo>
                  <a:lnTo>
                    <a:pt x="313436" y="257859"/>
                  </a:lnTo>
                  <a:lnTo>
                    <a:pt x="313447" y="257873"/>
                  </a:lnTo>
                  <a:lnTo>
                    <a:pt x="313447" y="257894"/>
                  </a:lnTo>
                  <a:lnTo>
                    <a:pt x="313436" y="257902"/>
                  </a:lnTo>
                  <a:lnTo>
                    <a:pt x="313436" y="257914"/>
                  </a:lnTo>
                  <a:lnTo>
                    <a:pt x="313414" y="257933"/>
                  </a:lnTo>
                  <a:lnTo>
                    <a:pt x="313392" y="257947"/>
                  </a:lnTo>
                  <a:lnTo>
                    <a:pt x="313369" y="257967"/>
                  </a:lnTo>
                  <a:lnTo>
                    <a:pt x="313358" y="257981"/>
                  </a:lnTo>
                  <a:lnTo>
                    <a:pt x="313347" y="257995"/>
                  </a:lnTo>
                  <a:lnTo>
                    <a:pt x="313336" y="258004"/>
                  </a:lnTo>
                  <a:lnTo>
                    <a:pt x="313325" y="258004"/>
                  </a:lnTo>
                  <a:lnTo>
                    <a:pt x="313314" y="258011"/>
                  </a:lnTo>
                  <a:lnTo>
                    <a:pt x="313292" y="258021"/>
                  </a:lnTo>
                  <a:lnTo>
                    <a:pt x="313303" y="258027"/>
                  </a:lnTo>
                  <a:lnTo>
                    <a:pt x="313325" y="258020"/>
                  </a:lnTo>
                  <a:lnTo>
                    <a:pt x="313347" y="258004"/>
                  </a:lnTo>
                  <a:lnTo>
                    <a:pt x="313369" y="257985"/>
                  </a:lnTo>
                  <a:lnTo>
                    <a:pt x="313392" y="257970"/>
                  </a:lnTo>
                  <a:lnTo>
                    <a:pt x="313414" y="257962"/>
                  </a:lnTo>
                  <a:lnTo>
                    <a:pt x="313436" y="257961"/>
                  </a:lnTo>
                  <a:lnTo>
                    <a:pt x="313447" y="257977"/>
                  </a:lnTo>
                  <a:lnTo>
                    <a:pt x="313447" y="258013"/>
                  </a:lnTo>
                  <a:lnTo>
                    <a:pt x="313436" y="258032"/>
                  </a:lnTo>
                  <a:lnTo>
                    <a:pt x="313425" y="258043"/>
                  </a:lnTo>
                  <a:lnTo>
                    <a:pt x="313414" y="258095"/>
                  </a:lnTo>
                  <a:lnTo>
                    <a:pt x="313414" y="258109"/>
                  </a:lnTo>
                  <a:lnTo>
                    <a:pt x="313425" y="258112"/>
                  </a:lnTo>
                  <a:lnTo>
                    <a:pt x="313425" y="258124"/>
                  </a:lnTo>
                  <a:lnTo>
                    <a:pt x="313414" y="258130"/>
                  </a:lnTo>
                  <a:lnTo>
                    <a:pt x="313392" y="258125"/>
                  </a:lnTo>
                  <a:lnTo>
                    <a:pt x="313347" y="258112"/>
                  </a:lnTo>
                  <a:lnTo>
                    <a:pt x="313325" y="258097"/>
                  </a:lnTo>
                  <a:lnTo>
                    <a:pt x="313303" y="258088"/>
                  </a:lnTo>
                  <a:lnTo>
                    <a:pt x="313303" y="258096"/>
                  </a:lnTo>
                  <a:lnTo>
                    <a:pt x="313336" y="258116"/>
                  </a:lnTo>
                  <a:lnTo>
                    <a:pt x="313380" y="258131"/>
                  </a:lnTo>
                  <a:lnTo>
                    <a:pt x="313403" y="258139"/>
                  </a:lnTo>
                  <a:lnTo>
                    <a:pt x="313414" y="258151"/>
                  </a:lnTo>
                  <a:lnTo>
                    <a:pt x="313436" y="258147"/>
                  </a:lnTo>
                  <a:lnTo>
                    <a:pt x="313436" y="258167"/>
                  </a:lnTo>
                  <a:lnTo>
                    <a:pt x="313425" y="258180"/>
                  </a:lnTo>
                  <a:lnTo>
                    <a:pt x="313436" y="258187"/>
                  </a:lnTo>
                  <a:lnTo>
                    <a:pt x="313447" y="258184"/>
                  </a:lnTo>
                  <a:lnTo>
                    <a:pt x="313458" y="258187"/>
                  </a:lnTo>
                  <a:lnTo>
                    <a:pt x="313480" y="258180"/>
                  </a:lnTo>
                  <a:lnTo>
                    <a:pt x="313480" y="258172"/>
                  </a:lnTo>
                  <a:lnTo>
                    <a:pt x="313491" y="258163"/>
                  </a:lnTo>
                  <a:lnTo>
                    <a:pt x="313502" y="258172"/>
                  </a:lnTo>
                  <a:lnTo>
                    <a:pt x="313502" y="258184"/>
                  </a:lnTo>
                  <a:lnTo>
                    <a:pt x="313513" y="258180"/>
                  </a:lnTo>
                  <a:lnTo>
                    <a:pt x="313524" y="258171"/>
                  </a:lnTo>
                  <a:lnTo>
                    <a:pt x="313524" y="258170"/>
                  </a:lnTo>
                  <a:lnTo>
                    <a:pt x="313535" y="258183"/>
                  </a:lnTo>
                  <a:lnTo>
                    <a:pt x="313546" y="258196"/>
                  </a:lnTo>
                  <a:lnTo>
                    <a:pt x="313546" y="258204"/>
                  </a:lnTo>
                  <a:lnTo>
                    <a:pt x="313557" y="258215"/>
                  </a:lnTo>
                  <a:lnTo>
                    <a:pt x="313557" y="258227"/>
                  </a:lnTo>
                  <a:lnTo>
                    <a:pt x="313557" y="258239"/>
                  </a:lnTo>
                  <a:lnTo>
                    <a:pt x="313557" y="258244"/>
                  </a:lnTo>
                  <a:lnTo>
                    <a:pt x="313557" y="258257"/>
                  </a:lnTo>
                  <a:lnTo>
                    <a:pt x="313546" y="258276"/>
                  </a:lnTo>
                  <a:lnTo>
                    <a:pt x="313535" y="258290"/>
                  </a:lnTo>
                  <a:lnTo>
                    <a:pt x="313546" y="258291"/>
                  </a:lnTo>
                  <a:lnTo>
                    <a:pt x="313557" y="258279"/>
                  </a:lnTo>
                  <a:lnTo>
                    <a:pt x="313568" y="258280"/>
                  </a:lnTo>
                  <a:lnTo>
                    <a:pt x="313568" y="258295"/>
                  </a:lnTo>
                  <a:lnTo>
                    <a:pt x="313557" y="258308"/>
                  </a:lnTo>
                  <a:lnTo>
                    <a:pt x="313568" y="258313"/>
                  </a:lnTo>
                  <a:lnTo>
                    <a:pt x="313579" y="258309"/>
                  </a:lnTo>
                  <a:lnTo>
                    <a:pt x="313579" y="258308"/>
                  </a:lnTo>
                  <a:lnTo>
                    <a:pt x="313579" y="258318"/>
                  </a:lnTo>
                  <a:lnTo>
                    <a:pt x="313579" y="258319"/>
                  </a:lnTo>
                  <a:lnTo>
                    <a:pt x="313579" y="258321"/>
                  </a:lnTo>
                  <a:lnTo>
                    <a:pt x="313579" y="258330"/>
                  </a:lnTo>
                  <a:lnTo>
                    <a:pt x="313590" y="258334"/>
                  </a:lnTo>
                  <a:lnTo>
                    <a:pt x="313590" y="258343"/>
                  </a:lnTo>
                  <a:lnTo>
                    <a:pt x="313579" y="258359"/>
                  </a:lnTo>
                  <a:lnTo>
                    <a:pt x="313579" y="258364"/>
                  </a:lnTo>
                  <a:lnTo>
                    <a:pt x="313579" y="258365"/>
                  </a:lnTo>
                  <a:lnTo>
                    <a:pt x="313579" y="258367"/>
                  </a:lnTo>
                  <a:lnTo>
                    <a:pt x="313568" y="258377"/>
                  </a:lnTo>
                  <a:lnTo>
                    <a:pt x="313579" y="258383"/>
                  </a:lnTo>
                  <a:lnTo>
                    <a:pt x="313579" y="258385"/>
                  </a:lnTo>
                  <a:lnTo>
                    <a:pt x="313590" y="258379"/>
                  </a:lnTo>
                  <a:lnTo>
                    <a:pt x="313601" y="258383"/>
                  </a:lnTo>
                  <a:lnTo>
                    <a:pt x="313612" y="258389"/>
                  </a:lnTo>
                  <a:lnTo>
                    <a:pt x="313612" y="258394"/>
                  </a:lnTo>
                  <a:lnTo>
                    <a:pt x="313623" y="258387"/>
                  </a:lnTo>
                  <a:lnTo>
                    <a:pt x="313634" y="258384"/>
                  </a:lnTo>
                  <a:lnTo>
                    <a:pt x="313645" y="258379"/>
                  </a:lnTo>
                  <a:lnTo>
                    <a:pt x="313656" y="258389"/>
                  </a:lnTo>
                  <a:lnTo>
                    <a:pt x="313656" y="258395"/>
                  </a:lnTo>
                  <a:lnTo>
                    <a:pt x="313656" y="258407"/>
                  </a:lnTo>
                  <a:lnTo>
                    <a:pt x="313656" y="258427"/>
                  </a:lnTo>
                  <a:lnTo>
                    <a:pt x="313667" y="258441"/>
                  </a:lnTo>
                  <a:lnTo>
                    <a:pt x="313667" y="258450"/>
                  </a:lnTo>
                  <a:lnTo>
                    <a:pt x="313656" y="258459"/>
                  </a:lnTo>
                  <a:lnTo>
                    <a:pt x="313656" y="258469"/>
                  </a:lnTo>
                  <a:lnTo>
                    <a:pt x="313667" y="258475"/>
                  </a:lnTo>
                  <a:lnTo>
                    <a:pt x="313667" y="258480"/>
                  </a:lnTo>
                  <a:lnTo>
                    <a:pt x="313667" y="258490"/>
                  </a:lnTo>
                  <a:lnTo>
                    <a:pt x="313667" y="258505"/>
                  </a:lnTo>
                  <a:lnTo>
                    <a:pt x="313667" y="258515"/>
                  </a:lnTo>
                  <a:lnTo>
                    <a:pt x="313667" y="258522"/>
                  </a:lnTo>
                  <a:lnTo>
                    <a:pt x="313678" y="258520"/>
                  </a:lnTo>
                  <a:lnTo>
                    <a:pt x="313689" y="258512"/>
                  </a:lnTo>
                  <a:lnTo>
                    <a:pt x="313700" y="258503"/>
                  </a:lnTo>
                  <a:lnTo>
                    <a:pt x="313700" y="258504"/>
                  </a:lnTo>
                  <a:lnTo>
                    <a:pt x="313712" y="258507"/>
                  </a:lnTo>
                  <a:lnTo>
                    <a:pt x="313712" y="258511"/>
                  </a:lnTo>
                  <a:lnTo>
                    <a:pt x="313723" y="258511"/>
                  </a:lnTo>
                  <a:lnTo>
                    <a:pt x="313723" y="258513"/>
                  </a:lnTo>
                  <a:lnTo>
                    <a:pt x="313734" y="258517"/>
                  </a:lnTo>
                  <a:lnTo>
                    <a:pt x="313734" y="258537"/>
                  </a:lnTo>
                  <a:lnTo>
                    <a:pt x="313745" y="258558"/>
                  </a:lnTo>
                  <a:lnTo>
                    <a:pt x="313734" y="258569"/>
                  </a:lnTo>
                  <a:lnTo>
                    <a:pt x="313745" y="258617"/>
                  </a:lnTo>
                  <a:lnTo>
                    <a:pt x="313723" y="258690"/>
                  </a:lnTo>
                  <a:lnTo>
                    <a:pt x="313700" y="258699"/>
                  </a:lnTo>
                  <a:lnTo>
                    <a:pt x="313689" y="258712"/>
                  </a:lnTo>
                  <a:lnTo>
                    <a:pt x="313678" y="258725"/>
                  </a:lnTo>
                  <a:lnTo>
                    <a:pt x="313678" y="258742"/>
                  </a:lnTo>
                  <a:lnTo>
                    <a:pt x="313678" y="258743"/>
                  </a:lnTo>
                  <a:lnTo>
                    <a:pt x="313678" y="258759"/>
                  </a:lnTo>
                  <a:lnTo>
                    <a:pt x="313678" y="258766"/>
                  </a:lnTo>
                  <a:lnTo>
                    <a:pt x="313667" y="258769"/>
                  </a:lnTo>
                  <a:lnTo>
                    <a:pt x="313656" y="258772"/>
                  </a:lnTo>
                  <a:lnTo>
                    <a:pt x="313656" y="258774"/>
                  </a:lnTo>
                  <a:lnTo>
                    <a:pt x="313645" y="258785"/>
                  </a:lnTo>
                  <a:lnTo>
                    <a:pt x="313634" y="258802"/>
                  </a:lnTo>
                  <a:lnTo>
                    <a:pt x="313634" y="258822"/>
                  </a:lnTo>
                  <a:lnTo>
                    <a:pt x="313634" y="258836"/>
                  </a:lnTo>
                  <a:lnTo>
                    <a:pt x="313623" y="258844"/>
                  </a:lnTo>
                  <a:lnTo>
                    <a:pt x="313623" y="258846"/>
                  </a:lnTo>
                  <a:lnTo>
                    <a:pt x="313623" y="258855"/>
                  </a:lnTo>
                  <a:lnTo>
                    <a:pt x="313623" y="258860"/>
                  </a:lnTo>
                  <a:lnTo>
                    <a:pt x="313634" y="258866"/>
                  </a:lnTo>
                  <a:lnTo>
                    <a:pt x="313656" y="258866"/>
                  </a:lnTo>
                  <a:lnTo>
                    <a:pt x="313667" y="258876"/>
                  </a:lnTo>
                  <a:lnTo>
                    <a:pt x="313678" y="258904"/>
                  </a:lnTo>
                  <a:lnTo>
                    <a:pt x="313667" y="258937"/>
                  </a:lnTo>
                  <a:lnTo>
                    <a:pt x="313612" y="258941"/>
                  </a:lnTo>
                  <a:lnTo>
                    <a:pt x="313579" y="258933"/>
                  </a:lnTo>
                  <a:lnTo>
                    <a:pt x="313579" y="258948"/>
                  </a:lnTo>
                  <a:lnTo>
                    <a:pt x="313579" y="258950"/>
                  </a:lnTo>
                  <a:lnTo>
                    <a:pt x="313568" y="258964"/>
                  </a:lnTo>
                  <a:lnTo>
                    <a:pt x="313546" y="258976"/>
                  </a:lnTo>
                  <a:lnTo>
                    <a:pt x="313524" y="258989"/>
                  </a:lnTo>
                  <a:lnTo>
                    <a:pt x="313491" y="259006"/>
                  </a:lnTo>
                  <a:lnTo>
                    <a:pt x="313469" y="259023"/>
                  </a:lnTo>
                  <a:lnTo>
                    <a:pt x="313469" y="259029"/>
                  </a:lnTo>
                  <a:lnTo>
                    <a:pt x="313447" y="259044"/>
                  </a:lnTo>
                  <a:lnTo>
                    <a:pt x="313447" y="259062"/>
                  </a:lnTo>
                  <a:lnTo>
                    <a:pt x="313447" y="259065"/>
                  </a:lnTo>
                  <a:lnTo>
                    <a:pt x="313436" y="259085"/>
                  </a:lnTo>
                  <a:lnTo>
                    <a:pt x="313447" y="259103"/>
                  </a:lnTo>
                  <a:lnTo>
                    <a:pt x="313469" y="259113"/>
                  </a:lnTo>
                  <a:lnTo>
                    <a:pt x="313480" y="259124"/>
                  </a:lnTo>
                  <a:lnTo>
                    <a:pt x="313491" y="259135"/>
                  </a:lnTo>
                  <a:lnTo>
                    <a:pt x="313480" y="259150"/>
                  </a:lnTo>
                  <a:lnTo>
                    <a:pt x="313469" y="259162"/>
                  </a:lnTo>
                  <a:lnTo>
                    <a:pt x="313458" y="259171"/>
                  </a:lnTo>
                  <a:lnTo>
                    <a:pt x="313447" y="259188"/>
                  </a:lnTo>
                  <a:lnTo>
                    <a:pt x="313447" y="259199"/>
                  </a:lnTo>
                  <a:lnTo>
                    <a:pt x="313469" y="259204"/>
                  </a:lnTo>
                  <a:lnTo>
                    <a:pt x="313491" y="259204"/>
                  </a:lnTo>
                  <a:lnTo>
                    <a:pt x="313524" y="259195"/>
                  </a:lnTo>
                  <a:lnTo>
                    <a:pt x="313524" y="259189"/>
                  </a:lnTo>
                  <a:lnTo>
                    <a:pt x="313546" y="259171"/>
                  </a:lnTo>
                  <a:lnTo>
                    <a:pt x="313568" y="259165"/>
                  </a:lnTo>
                  <a:lnTo>
                    <a:pt x="313601" y="259185"/>
                  </a:lnTo>
                  <a:lnTo>
                    <a:pt x="313623" y="259189"/>
                  </a:lnTo>
                  <a:lnTo>
                    <a:pt x="313645" y="259183"/>
                  </a:lnTo>
                  <a:lnTo>
                    <a:pt x="313667" y="259201"/>
                  </a:lnTo>
                  <a:lnTo>
                    <a:pt x="313678" y="259259"/>
                  </a:lnTo>
                  <a:lnTo>
                    <a:pt x="313700" y="259296"/>
                  </a:lnTo>
                  <a:lnTo>
                    <a:pt x="313700" y="259296"/>
                  </a:lnTo>
                  <a:lnTo>
                    <a:pt x="313723" y="259317"/>
                  </a:lnTo>
                  <a:lnTo>
                    <a:pt x="313767" y="259341"/>
                  </a:lnTo>
                  <a:lnTo>
                    <a:pt x="313789" y="259353"/>
                  </a:lnTo>
                  <a:lnTo>
                    <a:pt x="313800" y="259380"/>
                  </a:lnTo>
                  <a:lnTo>
                    <a:pt x="313811" y="259423"/>
                  </a:lnTo>
                  <a:lnTo>
                    <a:pt x="313822" y="259490"/>
                  </a:lnTo>
                  <a:lnTo>
                    <a:pt x="313833" y="259572"/>
                  </a:lnTo>
                  <a:lnTo>
                    <a:pt x="313822" y="259612"/>
                  </a:lnTo>
                  <a:lnTo>
                    <a:pt x="313800" y="259671"/>
                  </a:lnTo>
                  <a:lnTo>
                    <a:pt x="313789" y="259714"/>
                  </a:lnTo>
                  <a:lnTo>
                    <a:pt x="313756" y="259759"/>
                  </a:lnTo>
                  <a:lnTo>
                    <a:pt x="313734" y="259773"/>
                  </a:lnTo>
                  <a:lnTo>
                    <a:pt x="313712" y="259774"/>
                  </a:lnTo>
                  <a:lnTo>
                    <a:pt x="313700" y="259783"/>
                  </a:lnTo>
                  <a:lnTo>
                    <a:pt x="313689" y="259812"/>
                  </a:lnTo>
                  <a:lnTo>
                    <a:pt x="313700" y="259862"/>
                  </a:lnTo>
                  <a:lnTo>
                    <a:pt x="313700" y="259864"/>
                  </a:lnTo>
                  <a:lnTo>
                    <a:pt x="313656" y="259970"/>
                  </a:lnTo>
                  <a:lnTo>
                    <a:pt x="313623" y="260068"/>
                  </a:lnTo>
                  <a:lnTo>
                    <a:pt x="313524" y="260288"/>
                  </a:lnTo>
                  <a:lnTo>
                    <a:pt x="313480" y="260376"/>
                  </a:lnTo>
                  <a:lnTo>
                    <a:pt x="313469" y="260406"/>
                  </a:lnTo>
                  <a:lnTo>
                    <a:pt x="313436" y="260482"/>
                  </a:lnTo>
                  <a:lnTo>
                    <a:pt x="313403" y="260555"/>
                  </a:lnTo>
                  <a:lnTo>
                    <a:pt x="313347" y="260649"/>
                  </a:lnTo>
                  <a:lnTo>
                    <a:pt x="313336" y="260652"/>
                  </a:lnTo>
                  <a:lnTo>
                    <a:pt x="313270" y="260727"/>
                  </a:lnTo>
                  <a:lnTo>
                    <a:pt x="313204" y="260778"/>
                  </a:lnTo>
                  <a:lnTo>
                    <a:pt x="313171" y="260794"/>
                  </a:lnTo>
                  <a:lnTo>
                    <a:pt x="313138" y="260845"/>
                  </a:lnTo>
                  <a:lnTo>
                    <a:pt x="313083" y="260879"/>
                  </a:lnTo>
                  <a:lnTo>
                    <a:pt x="313049" y="260867"/>
                  </a:lnTo>
                  <a:lnTo>
                    <a:pt x="313038" y="260804"/>
                  </a:lnTo>
                  <a:lnTo>
                    <a:pt x="312994" y="260746"/>
                  </a:lnTo>
                  <a:lnTo>
                    <a:pt x="312939" y="260694"/>
                  </a:lnTo>
                  <a:lnTo>
                    <a:pt x="312895" y="260660"/>
                  </a:lnTo>
                  <a:lnTo>
                    <a:pt x="312895" y="260660"/>
                  </a:lnTo>
                  <a:lnTo>
                    <a:pt x="312895" y="260657"/>
                  </a:lnTo>
                  <a:lnTo>
                    <a:pt x="312884" y="260647"/>
                  </a:lnTo>
                  <a:lnTo>
                    <a:pt x="312873" y="260664"/>
                  </a:lnTo>
                  <a:lnTo>
                    <a:pt x="312873" y="260666"/>
                  </a:lnTo>
                  <a:lnTo>
                    <a:pt x="312862" y="260674"/>
                  </a:lnTo>
                  <a:lnTo>
                    <a:pt x="312862" y="260677"/>
                  </a:lnTo>
                  <a:lnTo>
                    <a:pt x="312851" y="260674"/>
                  </a:lnTo>
                  <a:lnTo>
                    <a:pt x="312851" y="260670"/>
                  </a:lnTo>
                  <a:lnTo>
                    <a:pt x="312851" y="260666"/>
                  </a:lnTo>
                  <a:lnTo>
                    <a:pt x="312840" y="260661"/>
                  </a:lnTo>
                  <a:lnTo>
                    <a:pt x="312829" y="260660"/>
                  </a:lnTo>
                  <a:lnTo>
                    <a:pt x="312829" y="260661"/>
                  </a:lnTo>
                  <a:lnTo>
                    <a:pt x="312829" y="260670"/>
                  </a:lnTo>
                  <a:lnTo>
                    <a:pt x="312818" y="260672"/>
                  </a:lnTo>
                  <a:lnTo>
                    <a:pt x="312818" y="260676"/>
                  </a:lnTo>
                  <a:lnTo>
                    <a:pt x="312807" y="260677"/>
                  </a:lnTo>
                  <a:lnTo>
                    <a:pt x="312807" y="260670"/>
                  </a:lnTo>
                  <a:lnTo>
                    <a:pt x="312796" y="260656"/>
                  </a:lnTo>
                  <a:lnTo>
                    <a:pt x="312796" y="260655"/>
                  </a:lnTo>
                  <a:lnTo>
                    <a:pt x="312785" y="260647"/>
                  </a:lnTo>
                  <a:lnTo>
                    <a:pt x="312785" y="260646"/>
                  </a:lnTo>
                  <a:lnTo>
                    <a:pt x="312774" y="260642"/>
                  </a:lnTo>
                  <a:lnTo>
                    <a:pt x="312752" y="260632"/>
                  </a:lnTo>
                  <a:lnTo>
                    <a:pt x="312752" y="260628"/>
                  </a:lnTo>
                  <a:lnTo>
                    <a:pt x="312752" y="260621"/>
                  </a:lnTo>
                  <a:lnTo>
                    <a:pt x="312741" y="260614"/>
                  </a:lnTo>
                  <a:lnTo>
                    <a:pt x="312730" y="260614"/>
                  </a:lnTo>
                  <a:lnTo>
                    <a:pt x="312730" y="260622"/>
                  </a:lnTo>
                  <a:lnTo>
                    <a:pt x="312730" y="260628"/>
                  </a:lnTo>
                  <a:lnTo>
                    <a:pt x="312741" y="260639"/>
                  </a:lnTo>
                  <a:lnTo>
                    <a:pt x="312730" y="260652"/>
                  </a:lnTo>
                  <a:lnTo>
                    <a:pt x="312730" y="260667"/>
                  </a:lnTo>
                  <a:lnTo>
                    <a:pt x="312741" y="260696"/>
                  </a:lnTo>
                  <a:lnTo>
                    <a:pt x="312741" y="260703"/>
                  </a:lnTo>
                  <a:lnTo>
                    <a:pt x="312752" y="260704"/>
                  </a:lnTo>
                  <a:lnTo>
                    <a:pt x="312763" y="260704"/>
                  </a:lnTo>
                  <a:lnTo>
                    <a:pt x="312774" y="260709"/>
                  </a:lnTo>
                  <a:lnTo>
                    <a:pt x="312774" y="260722"/>
                  </a:lnTo>
                  <a:lnTo>
                    <a:pt x="312785" y="260740"/>
                  </a:lnTo>
                  <a:lnTo>
                    <a:pt x="312774" y="260747"/>
                  </a:lnTo>
                  <a:lnTo>
                    <a:pt x="312774" y="260753"/>
                  </a:lnTo>
                  <a:lnTo>
                    <a:pt x="312763" y="260757"/>
                  </a:lnTo>
                  <a:lnTo>
                    <a:pt x="312752" y="260754"/>
                  </a:lnTo>
                  <a:lnTo>
                    <a:pt x="312752" y="260747"/>
                  </a:lnTo>
                  <a:lnTo>
                    <a:pt x="312741" y="260743"/>
                  </a:lnTo>
                  <a:lnTo>
                    <a:pt x="312741" y="260744"/>
                  </a:lnTo>
                  <a:lnTo>
                    <a:pt x="312730" y="260746"/>
                  </a:lnTo>
                  <a:lnTo>
                    <a:pt x="312718" y="260748"/>
                  </a:lnTo>
                  <a:lnTo>
                    <a:pt x="312718" y="260761"/>
                  </a:lnTo>
                  <a:lnTo>
                    <a:pt x="312718" y="260768"/>
                  </a:lnTo>
                  <a:lnTo>
                    <a:pt x="312718" y="260771"/>
                  </a:lnTo>
                  <a:lnTo>
                    <a:pt x="312708" y="260781"/>
                  </a:lnTo>
                  <a:lnTo>
                    <a:pt x="312708" y="260781"/>
                  </a:lnTo>
                  <a:lnTo>
                    <a:pt x="312696" y="260771"/>
                  </a:lnTo>
                  <a:lnTo>
                    <a:pt x="312696" y="260769"/>
                  </a:lnTo>
                  <a:lnTo>
                    <a:pt x="312696" y="260764"/>
                  </a:lnTo>
                  <a:lnTo>
                    <a:pt x="312685" y="260765"/>
                  </a:lnTo>
                  <a:lnTo>
                    <a:pt x="312674" y="260764"/>
                  </a:lnTo>
                  <a:lnTo>
                    <a:pt x="312663" y="260758"/>
                  </a:lnTo>
                  <a:lnTo>
                    <a:pt x="312652" y="260746"/>
                  </a:lnTo>
                  <a:lnTo>
                    <a:pt x="312641" y="260755"/>
                  </a:lnTo>
                  <a:lnTo>
                    <a:pt x="312652" y="260767"/>
                  </a:lnTo>
                  <a:lnTo>
                    <a:pt x="312663" y="260773"/>
                  </a:lnTo>
                  <a:lnTo>
                    <a:pt x="312663" y="260777"/>
                  </a:lnTo>
                  <a:lnTo>
                    <a:pt x="312663" y="260786"/>
                  </a:lnTo>
                  <a:lnTo>
                    <a:pt x="312674" y="260796"/>
                  </a:lnTo>
                  <a:lnTo>
                    <a:pt x="312674" y="260811"/>
                  </a:lnTo>
                  <a:lnTo>
                    <a:pt x="312663" y="260823"/>
                  </a:lnTo>
                  <a:lnTo>
                    <a:pt x="312663" y="260820"/>
                  </a:lnTo>
                  <a:lnTo>
                    <a:pt x="312663" y="260806"/>
                  </a:lnTo>
                  <a:lnTo>
                    <a:pt x="312652" y="260794"/>
                  </a:lnTo>
                  <a:lnTo>
                    <a:pt x="312652" y="260792"/>
                  </a:lnTo>
                  <a:lnTo>
                    <a:pt x="312641" y="260789"/>
                  </a:lnTo>
                  <a:lnTo>
                    <a:pt x="312630" y="260792"/>
                  </a:lnTo>
                  <a:lnTo>
                    <a:pt x="312630" y="260804"/>
                  </a:lnTo>
                  <a:lnTo>
                    <a:pt x="312641" y="260818"/>
                  </a:lnTo>
                  <a:lnTo>
                    <a:pt x="312641" y="260831"/>
                  </a:lnTo>
                  <a:lnTo>
                    <a:pt x="312641" y="260835"/>
                  </a:lnTo>
                  <a:lnTo>
                    <a:pt x="312641" y="260839"/>
                  </a:lnTo>
                  <a:lnTo>
                    <a:pt x="312652" y="260846"/>
                  </a:lnTo>
                  <a:lnTo>
                    <a:pt x="312652" y="260860"/>
                  </a:lnTo>
                  <a:lnTo>
                    <a:pt x="312652" y="260874"/>
                  </a:lnTo>
                  <a:lnTo>
                    <a:pt x="312652" y="260882"/>
                  </a:lnTo>
                  <a:lnTo>
                    <a:pt x="312652" y="260905"/>
                  </a:lnTo>
                  <a:lnTo>
                    <a:pt x="312652" y="260923"/>
                  </a:lnTo>
                  <a:lnTo>
                    <a:pt x="312663" y="260978"/>
                  </a:lnTo>
                  <a:lnTo>
                    <a:pt x="312641" y="260996"/>
                  </a:lnTo>
                  <a:lnTo>
                    <a:pt x="312630" y="260983"/>
                  </a:lnTo>
                  <a:lnTo>
                    <a:pt x="312586" y="260934"/>
                  </a:lnTo>
                  <a:lnTo>
                    <a:pt x="312564" y="260942"/>
                  </a:lnTo>
                  <a:lnTo>
                    <a:pt x="312553" y="260958"/>
                  </a:lnTo>
                  <a:lnTo>
                    <a:pt x="312564" y="261016"/>
                  </a:lnTo>
                  <a:lnTo>
                    <a:pt x="312553" y="261059"/>
                  </a:lnTo>
                  <a:lnTo>
                    <a:pt x="312520" y="261116"/>
                  </a:lnTo>
                  <a:lnTo>
                    <a:pt x="312487" y="261134"/>
                  </a:lnTo>
                  <a:lnTo>
                    <a:pt x="312454" y="261116"/>
                  </a:lnTo>
                  <a:lnTo>
                    <a:pt x="312432" y="261120"/>
                  </a:lnTo>
                  <a:lnTo>
                    <a:pt x="312421" y="261177"/>
                  </a:lnTo>
                  <a:lnTo>
                    <a:pt x="312365" y="261194"/>
                  </a:lnTo>
                  <a:lnTo>
                    <a:pt x="312332" y="261191"/>
                  </a:lnTo>
                  <a:lnTo>
                    <a:pt x="312299" y="261200"/>
                  </a:lnTo>
                  <a:lnTo>
                    <a:pt x="312288" y="261242"/>
                  </a:lnTo>
                  <a:lnTo>
                    <a:pt x="312266" y="261278"/>
                  </a:lnTo>
                  <a:lnTo>
                    <a:pt x="312244" y="261308"/>
                  </a:lnTo>
                  <a:lnTo>
                    <a:pt x="312222" y="261365"/>
                  </a:lnTo>
                  <a:lnTo>
                    <a:pt x="312211" y="261415"/>
                  </a:lnTo>
                  <a:lnTo>
                    <a:pt x="312200" y="261417"/>
                  </a:lnTo>
                  <a:lnTo>
                    <a:pt x="312189" y="261409"/>
                  </a:lnTo>
                  <a:lnTo>
                    <a:pt x="312189" y="261395"/>
                  </a:lnTo>
                  <a:lnTo>
                    <a:pt x="312189" y="261373"/>
                  </a:lnTo>
                  <a:lnTo>
                    <a:pt x="312178" y="261352"/>
                  </a:lnTo>
                  <a:lnTo>
                    <a:pt x="312178" y="261323"/>
                  </a:lnTo>
                  <a:lnTo>
                    <a:pt x="312167" y="261323"/>
                  </a:lnTo>
                  <a:lnTo>
                    <a:pt x="312156" y="261324"/>
                  </a:lnTo>
                  <a:lnTo>
                    <a:pt x="312134" y="261308"/>
                  </a:lnTo>
                  <a:lnTo>
                    <a:pt x="312112" y="261307"/>
                  </a:lnTo>
                  <a:lnTo>
                    <a:pt x="312090" y="261306"/>
                  </a:lnTo>
                  <a:lnTo>
                    <a:pt x="312079" y="261312"/>
                  </a:lnTo>
                  <a:lnTo>
                    <a:pt x="312056" y="261310"/>
                  </a:lnTo>
                  <a:lnTo>
                    <a:pt x="312046" y="261308"/>
                  </a:lnTo>
                  <a:lnTo>
                    <a:pt x="312034" y="261309"/>
                  </a:lnTo>
                  <a:lnTo>
                    <a:pt x="312024" y="261298"/>
                  </a:lnTo>
                  <a:lnTo>
                    <a:pt x="312001" y="261281"/>
                  </a:lnTo>
                  <a:lnTo>
                    <a:pt x="311990" y="261269"/>
                  </a:lnTo>
                  <a:lnTo>
                    <a:pt x="311979" y="261255"/>
                  </a:lnTo>
                  <a:lnTo>
                    <a:pt x="311957" y="261240"/>
                  </a:lnTo>
                  <a:lnTo>
                    <a:pt x="311935" y="261236"/>
                  </a:lnTo>
                  <a:lnTo>
                    <a:pt x="311891" y="261241"/>
                  </a:lnTo>
                  <a:lnTo>
                    <a:pt x="311891" y="261259"/>
                  </a:lnTo>
                  <a:lnTo>
                    <a:pt x="311891" y="261288"/>
                  </a:lnTo>
                  <a:lnTo>
                    <a:pt x="311913" y="261306"/>
                  </a:lnTo>
                  <a:lnTo>
                    <a:pt x="311935" y="261330"/>
                  </a:lnTo>
                  <a:lnTo>
                    <a:pt x="311957" y="261344"/>
                  </a:lnTo>
                  <a:lnTo>
                    <a:pt x="311990" y="261359"/>
                  </a:lnTo>
                  <a:lnTo>
                    <a:pt x="312024" y="261391"/>
                  </a:lnTo>
                  <a:lnTo>
                    <a:pt x="312034" y="261410"/>
                  </a:lnTo>
                  <a:lnTo>
                    <a:pt x="312034" y="261430"/>
                  </a:lnTo>
                  <a:lnTo>
                    <a:pt x="312024" y="261457"/>
                  </a:lnTo>
                  <a:lnTo>
                    <a:pt x="312012" y="261459"/>
                  </a:lnTo>
                  <a:lnTo>
                    <a:pt x="311979" y="261455"/>
                  </a:lnTo>
                  <a:lnTo>
                    <a:pt x="311957" y="261442"/>
                  </a:lnTo>
                  <a:lnTo>
                    <a:pt x="311946" y="261427"/>
                  </a:lnTo>
                  <a:lnTo>
                    <a:pt x="311946" y="261402"/>
                  </a:lnTo>
                  <a:lnTo>
                    <a:pt x="311946" y="261380"/>
                  </a:lnTo>
                  <a:lnTo>
                    <a:pt x="311935" y="261351"/>
                  </a:lnTo>
                  <a:lnTo>
                    <a:pt x="311913" y="261341"/>
                  </a:lnTo>
                  <a:lnTo>
                    <a:pt x="311902" y="261322"/>
                  </a:lnTo>
                  <a:lnTo>
                    <a:pt x="311891" y="261321"/>
                  </a:lnTo>
                  <a:lnTo>
                    <a:pt x="311880" y="261323"/>
                  </a:lnTo>
                  <a:lnTo>
                    <a:pt x="311880" y="261340"/>
                  </a:lnTo>
                  <a:lnTo>
                    <a:pt x="311902" y="261358"/>
                  </a:lnTo>
                  <a:lnTo>
                    <a:pt x="311902" y="261369"/>
                  </a:lnTo>
                  <a:lnTo>
                    <a:pt x="311913" y="261396"/>
                  </a:lnTo>
                  <a:lnTo>
                    <a:pt x="311924" y="261419"/>
                  </a:lnTo>
                  <a:lnTo>
                    <a:pt x="311924" y="261435"/>
                  </a:lnTo>
                  <a:lnTo>
                    <a:pt x="311935" y="261447"/>
                  </a:lnTo>
                  <a:lnTo>
                    <a:pt x="311935" y="261469"/>
                  </a:lnTo>
                  <a:lnTo>
                    <a:pt x="311924" y="261491"/>
                  </a:lnTo>
                  <a:lnTo>
                    <a:pt x="311902" y="261512"/>
                  </a:lnTo>
                  <a:lnTo>
                    <a:pt x="311891" y="261522"/>
                  </a:lnTo>
                  <a:lnTo>
                    <a:pt x="311880" y="261527"/>
                  </a:lnTo>
                  <a:lnTo>
                    <a:pt x="311858" y="261527"/>
                  </a:lnTo>
                  <a:lnTo>
                    <a:pt x="311836" y="261516"/>
                  </a:lnTo>
                  <a:lnTo>
                    <a:pt x="311847" y="261499"/>
                  </a:lnTo>
                  <a:lnTo>
                    <a:pt x="311858" y="261499"/>
                  </a:lnTo>
                  <a:lnTo>
                    <a:pt x="311869" y="261495"/>
                  </a:lnTo>
                  <a:lnTo>
                    <a:pt x="311880" y="261479"/>
                  </a:lnTo>
                  <a:lnTo>
                    <a:pt x="311880" y="261457"/>
                  </a:lnTo>
                  <a:lnTo>
                    <a:pt x="311869" y="261447"/>
                  </a:lnTo>
                  <a:lnTo>
                    <a:pt x="311869" y="261421"/>
                  </a:lnTo>
                  <a:lnTo>
                    <a:pt x="311869" y="261399"/>
                  </a:lnTo>
                  <a:lnTo>
                    <a:pt x="311858" y="261391"/>
                  </a:lnTo>
                  <a:lnTo>
                    <a:pt x="311836" y="261380"/>
                  </a:lnTo>
                  <a:lnTo>
                    <a:pt x="311814" y="261373"/>
                  </a:lnTo>
                  <a:lnTo>
                    <a:pt x="311759" y="261367"/>
                  </a:lnTo>
                  <a:lnTo>
                    <a:pt x="311726" y="261370"/>
                  </a:lnTo>
                  <a:lnTo>
                    <a:pt x="311703" y="261372"/>
                  </a:lnTo>
                  <a:lnTo>
                    <a:pt x="311681" y="261376"/>
                  </a:lnTo>
                  <a:lnTo>
                    <a:pt x="311659" y="261381"/>
                  </a:lnTo>
                  <a:lnTo>
                    <a:pt x="311659" y="261394"/>
                  </a:lnTo>
                  <a:lnTo>
                    <a:pt x="311670" y="261404"/>
                  </a:lnTo>
                  <a:lnTo>
                    <a:pt x="311692" y="261417"/>
                  </a:lnTo>
                  <a:lnTo>
                    <a:pt x="311692" y="261425"/>
                  </a:lnTo>
                  <a:lnTo>
                    <a:pt x="311670" y="261424"/>
                  </a:lnTo>
                  <a:lnTo>
                    <a:pt x="311659" y="261410"/>
                  </a:lnTo>
                  <a:lnTo>
                    <a:pt x="311637" y="261418"/>
                  </a:lnTo>
                  <a:lnTo>
                    <a:pt x="311637" y="261436"/>
                  </a:lnTo>
                  <a:lnTo>
                    <a:pt x="311648" y="261450"/>
                  </a:lnTo>
                  <a:lnTo>
                    <a:pt x="311659" y="261461"/>
                  </a:lnTo>
                  <a:lnTo>
                    <a:pt x="311670" y="261478"/>
                  </a:lnTo>
                  <a:lnTo>
                    <a:pt x="311670" y="261490"/>
                  </a:lnTo>
                  <a:lnTo>
                    <a:pt x="311692" y="261495"/>
                  </a:lnTo>
                  <a:lnTo>
                    <a:pt x="311703" y="261495"/>
                  </a:lnTo>
                  <a:lnTo>
                    <a:pt x="311726" y="261492"/>
                  </a:lnTo>
                  <a:lnTo>
                    <a:pt x="311748" y="261487"/>
                  </a:lnTo>
                  <a:lnTo>
                    <a:pt x="311770" y="261485"/>
                  </a:lnTo>
                  <a:lnTo>
                    <a:pt x="311781" y="261487"/>
                  </a:lnTo>
                  <a:lnTo>
                    <a:pt x="311792" y="261491"/>
                  </a:lnTo>
                  <a:lnTo>
                    <a:pt x="311792" y="261500"/>
                  </a:lnTo>
                  <a:lnTo>
                    <a:pt x="311792" y="261504"/>
                  </a:lnTo>
                  <a:lnTo>
                    <a:pt x="311770" y="261510"/>
                  </a:lnTo>
                  <a:lnTo>
                    <a:pt x="311759" y="261523"/>
                  </a:lnTo>
                  <a:lnTo>
                    <a:pt x="311748" y="261541"/>
                  </a:lnTo>
                  <a:lnTo>
                    <a:pt x="311737" y="261545"/>
                  </a:lnTo>
                  <a:lnTo>
                    <a:pt x="311726" y="261537"/>
                  </a:lnTo>
                  <a:lnTo>
                    <a:pt x="311703" y="261526"/>
                  </a:lnTo>
                  <a:lnTo>
                    <a:pt x="311692" y="261524"/>
                  </a:lnTo>
                  <a:lnTo>
                    <a:pt x="311670" y="261532"/>
                  </a:lnTo>
                  <a:lnTo>
                    <a:pt x="311659" y="261542"/>
                  </a:lnTo>
                  <a:lnTo>
                    <a:pt x="311681" y="261562"/>
                  </a:lnTo>
                  <a:lnTo>
                    <a:pt x="311703" y="261575"/>
                  </a:lnTo>
                  <a:lnTo>
                    <a:pt x="311715" y="261591"/>
                  </a:lnTo>
                  <a:lnTo>
                    <a:pt x="311737" y="261595"/>
                  </a:lnTo>
                  <a:lnTo>
                    <a:pt x="311759" y="261603"/>
                  </a:lnTo>
                  <a:lnTo>
                    <a:pt x="311770" y="261616"/>
                  </a:lnTo>
                  <a:lnTo>
                    <a:pt x="311792" y="261619"/>
                  </a:lnTo>
                  <a:lnTo>
                    <a:pt x="311792" y="261621"/>
                  </a:lnTo>
                  <a:lnTo>
                    <a:pt x="311814" y="261629"/>
                  </a:lnTo>
                  <a:lnTo>
                    <a:pt x="311814" y="261635"/>
                  </a:lnTo>
                  <a:lnTo>
                    <a:pt x="311803" y="261640"/>
                  </a:lnTo>
                  <a:lnTo>
                    <a:pt x="311781" y="261632"/>
                  </a:lnTo>
                  <a:lnTo>
                    <a:pt x="311781" y="261639"/>
                  </a:lnTo>
                  <a:lnTo>
                    <a:pt x="311792" y="261650"/>
                  </a:lnTo>
                  <a:lnTo>
                    <a:pt x="311803" y="261666"/>
                  </a:lnTo>
                  <a:lnTo>
                    <a:pt x="311814" y="261681"/>
                  </a:lnTo>
                  <a:lnTo>
                    <a:pt x="311825" y="261681"/>
                  </a:lnTo>
                  <a:lnTo>
                    <a:pt x="311847" y="261664"/>
                  </a:lnTo>
                  <a:lnTo>
                    <a:pt x="311847" y="261652"/>
                  </a:lnTo>
                  <a:lnTo>
                    <a:pt x="311836" y="261642"/>
                  </a:lnTo>
                  <a:lnTo>
                    <a:pt x="311836" y="261632"/>
                  </a:lnTo>
                  <a:lnTo>
                    <a:pt x="311836" y="261616"/>
                  </a:lnTo>
                  <a:lnTo>
                    <a:pt x="311847" y="261611"/>
                  </a:lnTo>
                  <a:lnTo>
                    <a:pt x="311847" y="261611"/>
                  </a:lnTo>
                  <a:lnTo>
                    <a:pt x="311858" y="261618"/>
                  </a:lnTo>
                  <a:lnTo>
                    <a:pt x="311869" y="261632"/>
                  </a:lnTo>
                  <a:lnTo>
                    <a:pt x="311869" y="261647"/>
                  </a:lnTo>
                  <a:lnTo>
                    <a:pt x="311880" y="261656"/>
                  </a:lnTo>
                  <a:lnTo>
                    <a:pt x="311880" y="261671"/>
                  </a:lnTo>
                  <a:lnTo>
                    <a:pt x="311891" y="261676"/>
                  </a:lnTo>
                  <a:lnTo>
                    <a:pt x="311891" y="261683"/>
                  </a:lnTo>
                  <a:lnTo>
                    <a:pt x="311913" y="261693"/>
                  </a:lnTo>
                  <a:lnTo>
                    <a:pt x="311924" y="261696"/>
                  </a:lnTo>
                  <a:lnTo>
                    <a:pt x="311935" y="261698"/>
                  </a:lnTo>
                  <a:lnTo>
                    <a:pt x="311935" y="261707"/>
                  </a:lnTo>
                  <a:lnTo>
                    <a:pt x="311935" y="261719"/>
                  </a:lnTo>
                  <a:lnTo>
                    <a:pt x="311935" y="261736"/>
                  </a:lnTo>
                  <a:lnTo>
                    <a:pt x="311946" y="261747"/>
                  </a:lnTo>
                  <a:lnTo>
                    <a:pt x="311957" y="261759"/>
                  </a:lnTo>
                  <a:lnTo>
                    <a:pt x="311979" y="261769"/>
                  </a:lnTo>
                  <a:lnTo>
                    <a:pt x="311979" y="261771"/>
                  </a:lnTo>
                  <a:lnTo>
                    <a:pt x="311990" y="261768"/>
                  </a:lnTo>
                  <a:lnTo>
                    <a:pt x="311990" y="261758"/>
                  </a:lnTo>
                  <a:lnTo>
                    <a:pt x="311990" y="261728"/>
                  </a:lnTo>
                  <a:lnTo>
                    <a:pt x="311990" y="261713"/>
                  </a:lnTo>
                  <a:lnTo>
                    <a:pt x="311990" y="261702"/>
                  </a:lnTo>
                  <a:lnTo>
                    <a:pt x="311990" y="261684"/>
                  </a:lnTo>
                  <a:lnTo>
                    <a:pt x="312001" y="261676"/>
                  </a:lnTo>
                  <a:lnTo>
                    <a:pt x="312024" y="261675"/>
                  </a:lnTo>
                  <a:lnTo>
                    <a:pt x="312046" y="261686"/>
                  </a:lnTo>
                  <a:lnTo>
                    <a:pt x="312056" y="261700"/>
                  </a:lnTo>
                  <a:lnTo>
                    <a:pt x="312046" y="261713"/>
                  </a:lnTo>
                  <a:lnTo>
                    <a:pt x="312056" y="261715"/>
                  </a:lnTo>
                  <a:lnTo>
                    <a:pt x="312068" y="261706"/>
                  </a:lnTo>
                  <a:lnTo>
                    <a:pt x="312079" y="261695"/>
                  </a:lnTo>
                  <a:lnTo>
                    <a:pt x="312079" y="261678"/>
                  </a:lnTo>
                  <a:lnTo>
                    <a:pt x="312079" y="261653"/>
                  </a:lnTo>
                  <a:lnTo>
                    <a:pt x="312079" y="261633"/>
                  </a:lnTo>
                  <a:lnTo>
                    <a:pt x="312079" y="261617"/>
                  </a:lnTo>
                  <a:lnTo>
                    <a:pt x="312068" y="261597"/>
                  </a:lnTo>
                  <a:lnTo>
                    <a:pt x="312068" y="261585"/>
                  </a:lnTo>
                  <a:lnTo>
                    <a:pt x="312056" y="261571"/>
                  </a:lnTo>
                  <a:lnTo>
                    <a:pt x="312046" y="261560"/>
                  </a:lnTo>
                  <a:lnTo>
                    <a:pt x="312034" y="261551"/>
                  </a:lnTo>
                  <a:lnTo>
                    <a:pt x="312024" y="261544"/>
                  </a:lnTo>
                  <a:lnTo>
                    <a:pt x="312034" y="261535"/>
                  </a:lnTo>
                  <a:lnTo>
                    <a:pt x="312046" y="261532"/>
                  </a:lnTo>
                  <a:lnTo>
                    <a:pt x="312056" y="261542"/>
                  </a:lnTo>
                  <a:lnTo>
                    <a:pt x="312056" y="261544"/>
                  </a:lnTo>
                  <a:lnTo>
                    <a:pt x="312068" y="261555"/>
                  </a:lnTo>
                  <a:lnTo>
                    <a:pt x="312079" y="261565"/>
                  </a:lnTo>
                  <a:lnTo>
                    <a:pt x="312101" y="261573"/>
                  </a:lnTo>
                  <a:lnTo>
                    <a:pt x="312112" y="261565"/>
                  </a:lnTo>
                  <a:lnTo>
                    <a:pt x="312123" y="261554"/>
                  </a:lnTo>
                  <a:lnTo>
                    <a:pt x="312112" y="261537"/>
                  </a:lnTo>
                  <a:lnTo>
                    <a:pt x="312101" y="261527"/>
                  </a:lnTo>
                  <a:lnTo>
                    <a:pt x="312090" y="261531"/>
                  </a:lnTo>
                  <a:lnTo>
                    <a:pt x="312079" y="261538"/>
                  </a:lnTo>
                  <a:lnTo>
                    <a:pt x="312068" y="261534"/>
                  </a:lnTo>
                  <a:lnTo>
                    <a:pt x="312068" y="261520"/>
                  </a:lnTo>
                  <a:lnTo>
                    <a:pt x="312079" y="261514"/>
                  </a:lnTo>
                  <a:lnTo>
                    <a:pt x="312090" y="261508"/>
                  </a:lnTo>
                  <a:lnTo>
                    <a:pt x="312090" y="261487"/>
                  </a:lnTo>
                  <a:lnTo>
                    <a:pt x="312079" y="261474"/>
                  </a:lnTo>
                  <a:lnTo>
                    <a:pt x="312079" y="261457"/>
                  </a:lnTo>
                  <a:lnTo>
                    <a:pt x="312090" y="261449"/>
                  </a:lnTo>
                  <a:lnTo>
                    <a:pt x="312101" y="261439"/>
                  </a:lnTo>
                  <a:lnTo>
                    <a:pt x="312112" y="261440"/>
                  </a:lnTo>
                  <a:lnTo>
                    <a:pt x="312123" y="261447"/>
                  </a:lnTo>
                  <a:lnTo>
                    <a:pt x="312123" y="261457"/>
                  </a:lnTo>
                  <a:lnTo>
                    <a:pt x="312123" y="261474"/>
                  </a:lnTo>
                  <a:lnTo>
                    <a:pt x="312123" y="261497"/>
                  </a:lnTo>
                  <a:lnTo>
                    <a:pt x="312123" y="261506"/>
                  </a:lnTo>
                  <a:lnTo>
                    <a:pt x="312134" y="261510"/>
                  </a:lnTo>
                  <a:lnTo>
                    <a:pt x="312145" y="261499"/>
                  </a:lnTo>
                  <a:lnTo>
                    <a:pt x="312156" y="261493"/>
                  </a:lnTo>
                  <a:lnTo>
                    <a:pt x="312167" y="261480"/>
                  </a:lnTo>
                  <a:lnTo>
                    <a:pt x="312178" y="261487"/>
                  </a:lnTo>
                  <a:lnTo>
                    <a:pt x="312167" y="261526"/>
                  </a:lnTo>
                  <a:lnTo>
                    <a:pt x="312178" y="261530"/>
                  </a:lnTo>
                  <a:lnTo>
                    <a:pt x="312178" y="261543"/>
                  </a:lnTo>
                  <a:lnTo>
                    <a:pt x="312178" y="261549"/>
                  </a:lnTo>
                  <a:lnTo>
                    <a:pt x="312178" y="261553"/>
                  </a:lnTo>
                  <a:lnTo>
                    <a:pt x="312178" y="261556"/>
                  </a:lnTo>
                  <a:lnTo>
                    <a:pt x="312178" y="261557"/>
                  </a:lnTo>
                  <a:lnTo>
                    <a:pt x="312178" y="261563"/>
                  </a:lnTo>
                  <a:lnTo>
                    <a:pt x="312178" y="261569"/>
                  </a:lnTo>
                  <a:lnTo>
                    <a:pt x="312178" y="261575"/>
                  </a:lnTo>
                  <a:lnTo>
                    <a:pt x="312178" y="261577"/>
                  </a:lnTo>
                  <a:lnTo>
                    <a:pt x="312189" y="261577"/>
                  </a:lnTo>
                  <a:lnTo>
                    <a:pt x="312189" y="261576"/>
                  </a:lnTo>
                  <a:lnTo>
                    <a:pt x="312189" y="261574"/>
                  </a:lnTo>
                  <a:lnTo>
                    <a:pt x="312200" y="261574"/>
                  </a:lnTo>
                  <a:lnTo>
                    <a:pt x="312200" y="261573"/>
                  </a:lnTo>
                  <a:lnTo>
                    <a:pt x="312200" y="261573"/>
                  </a:lnTo>
                  <a:lnTo>
                    <a:pt x="312200" y="261576"/>
                  </a:lnTo>
                  <a:lnTo>
                    <a:pt x="312211" y="261582"/>
                  </a:lnTo>
                  <a:lnTo>
                    <a:pt x="312211" y="261586"/>
                  </a:lnTo>
                  <a:lnTo>
                    <a:pt x="312211" y="261589"/>
                  </a:lnTo>
                  <a:lnTo>
                    <a:pt x="312222" y="261591"/>
                  </a:lnTo>
                  <a:lnTo>
                    <a:pt x="312222" y="261589"/>
                  </a:lnTo>
                  <a:lnTo>
                    <a:pt x="312222" y="261585"/>
                  </a:lnTo>
                  <a:lnTo>
                    <a:pt x="312222" y="261581"/>
                  </a:lnTo>
                  <a:lnTo>
                    <a:pt x="312233" y="261578"/>
                  </a:lnTo>
                  <a:lnTo>
                    <a:pt x="312233" y="261578"/>
                  </a:lnTo>
                  <a:lnTo>
                    <a:pt x="312244" y="261581"/>
                  </a:lnTo>
                  <a:lnTo>
                    <a:pt x="312255" y="261586"/>
                  </a:lnTo>
                  <a:lnTo>
                    <a:pt x="312255" y="261592"/>
                  </a:lnTo>
                  <a:lnTo>
                    <a:pt x="312255" y="261600"/>
                  </a:lnTo>
                  <a:lnTo>
                    <a:pt x="312255" y="261605"/>
                  </a:lnTo>
                  <a:lnTo>
                    <a:pt x="312255" y="261610"/>
                  </a:lnTo>
                  <a:lnTo>
                    <a:pt x="312255" y="261614"/>
                  </a:lnTo>
                  <a:lnTo>
                    <a:pt x="312244" y="261618"/>
                  </a:lnTo>
                  <a:lnTo>
                    <a:pt x="312244" y="261622"/>
                  </a:lnTo>
                  <a:lnTo>
                    <a:pt x="312255" y="261628"/>
                  </a:lnTo>
                  <a:lnTo>
                    <a:pt x="312255" y="261632"/>
                  </a:lnTo>
                  <a:lnTo>
                    <a:pt x="312266" y="261630"/>
                  </a:lnTo>
                  <a:lnTo>
                    <a:pt x="312266" y="261630"/>
                  </a:lnTo>
                  <a:lnTo>
                    <a:pt x="312277" y="261630"/>
                  </a:lnTo>
                  <a:lnTo>
                    <a:pt x="312277" y="261621"/>
                  </a:lnTo>
                  <a:lnTo>
                    <a:pt x="312277" y="261614"/>
                  </a:lnTo>
                  <a:lnTo>
                    <a:pt x="312277" y="261610"/>
                  </a:lnTo>
                  <a:lnTo>
                    <a:pt x="312277" y="261608"/>
                  </a:lnTo>
                  <a:lnTo>
                    <a:pt x="312277" y="261602"/>
                  </a:lnTo>
                  <a:lnTo>
                    <a:pt x="312288" y="261596"/>
                  </a:lnTo>
                  <a:lnTo>
                    <a:pt x="312277" y="261589"/>
                  </a:lnTo>
                  <a:lnTo>
                    <a:pt x="312288" y="261584"/>
                  </a:lnTo>
                  <a:lnTo>
                    <a:pt x="312277" y="261579"/>
                  </a:lnTo>
                  <a:lnTo>
                    <a:pt x="312277" y="261578"/>
                  </a:lnTo>
                  <a:lnTo>
                    <a:pt x="312266" y="261570"/>
                  </a:lnTo>
                  <a:lnTo>
                    <a:pt x="312266" y="261563"/>
                  </a:lnTo>
                  <a:lnTo>
                    <a:pt x="312266" y="261558"/>
                  </a:lnTo>
                  <a:lnTo>
                    <a:pt x="312266" y="261556"/>
                  </a:lnTo>
                  <a:lnTo>
                    <a:pt x="312266" y="261547"/>
                  </a:lnTo>
                  <a:lnTo>
                    <a:pt x="312266" y="261541"/>
                  </a:lnTo>
                  <a:lnTo>
                    <a:pt x="312266" y="261532"/>
                  </a:lnTo>
                  <a:lnTo>
                    <a:pt x="312266" y="261527"/>
                  </a:lnTo>
                  <a:lnTo>
                    <a:pt x="312266" y="261520"/>
                  </a:lnTo>
                  <a:lnTo>
                    <a:pt x="312266" y="261514"/>
                  </a:lnTo>
                  <a:lnTo>
                    <a:pt x="312266" y="261508"/>
                  </a:lnTo>
                  <a:lnTo>
                    <a:pt x="312266" y="261504"/>
                  </a:lnTo>
                  <a:lnTo>
                    <a:pt x="312266" y="261502"/>
                  </a:lnTo>
                  <a:lnTo>
                    <a:pt x="312277" y="261499"/>
                  </a:lnTo>
                  <a:lnTo>
                    <a:pt x="312288" y="261500"/>
                  </a:lnTo>
                  <a:lnTo>
                    <a:pt x="312299" y="261503"/>
                  </a:lnTo>
                  <a:lnTo>
                    <a:pt x="312310" y="261510"/>
                  </a:lnTo>
                  <a:lnTo>
                    <a:pt x="312310" y="261515"/>
                  </a:lnTo>
                  <a:lnTo>
                    <a:pt x="312321" y="261519"/>
                  </a:lnTo>
                  <a:lnTo>
                    <a:pt x="312321" y="261520"/>
                  </a:lnTo>
                  <a:lnTo>
                    <a:pt x="312332" y="261522"/>
                  </a:lnTo>
                  <a:lnTo>
                    <a:pt x="312343" y="261527"/>
                  </a:lnTo>
                  <a:lnTo>
                    <a:pt x="312343" y="261534"/>
                  </a:lnTo>
                  <a:lnTo>
                    <a:pt x="312343" y="261541"/>
                  </a:lnTo>
                  <a:lnTo>
                    <a:pt x="312343" y="261547"/>
                  </a:lnTo>
                  <a:lnTo>
                    <a:pt x="312343" y="261556"/>
                  </a:lnTo>
                  <a:lnTo>
                    <a:pt x="312332" y="261559"/>
                  </a:lnTo>
                  <a:lnTo>
                    <a:pt x="312332" y="261567"/>
                  </a:lnTo>
                  <a:lnTo>
                    <a:pt x="312332" y="261574"/>
                  </a:lnTo>
                  <a:lnTo>
                    <a:pt x="312332" y="261580"/>
                  </a:lnTo>
                  <a:lnTo>
                    <a:pt x="312332" y="261587"/>
                  </a:lnTo>
                  <a:lnTo>
                    <a:pt x="312332" y="261593"/>
                  </a:lnTo>
                  <a:lnTo>
                    <a:pt x="312343" y="261596"/>
                  </a:lnTo>
                  <a:lnTo>
                    <a:pt x="312354" y="261597"/>
                  </a:lnTo>
                  <a:lnTo>
                    <a:pt x="312354" y="261598"/>
                  </a:lnTo>
                  <a:lnTo>
                    <a:pt x="312365" y="261591"/>
                  </a:lnTo>
                  <a:lnTo>
                    <a:pt x="312365" y="261589"/>
                  </a:lnTo>
                  <a:lnTo>
                    <a:pt x="312377" y="261589"/>
                  </a:lnTo>
                  <a:lnTo>
                    <a:pt x="312387" y="261593"/>
                  </a:lnTo>
                  <a:lnTo>
                    <a:pt x="312399" y="261598"/>
                  </a:lnTo>
                  <a:lnTo>
                    <a:pt x="312399" y="261603"/>
                  </a:lnTo>
                  <a:lnTo>
                    <a:pt x="312410" y="261606"/>
                  </a:lnTo>
                  <a:lnTo>
                    <a:pt x="312410" y="261609"/>
                  </a:lnTo>
                  <a:lnTo>
                    <a:pt x="312421" y="261612"/>
                  </a:lnTo>
                  <a:lnTo>
                    <a:pt x="312432" y="261618"/>
                  </a:lnTo>
                  <a:lnTo>
                    <a:pt x="312432" y="261624"/>
                  </a:lnTo>
                  <a:lnTo>
                    <a:pt x="312432" y="261636"/>
                  </a:lnTo>
                  <a:lnTo>
                    <a:pt x="312443" y="261645"/>
                  </a:lnTo>
                  <a:lnTo>
                    <a:pt x="312465" y="261663"/>
                  </a:lnTo>
                  <a:lnTo>
                    <a:pt x="312487" y="261644"/>
                  </a:lnTo>
                  <a:lnTo>
                    <a:pt x="312487" y="261613"/>
                  </a:lnTo>
                  <a:lnTo>
                    <a:pt x="312487" y="261597"/>
                  </a:lnTo>
                  <a:lnTo>
                    <a:pt x="312487" y="261569"/>
                  </a:lnTo>
                  <a:lnTo>
                    <a:pt x="312520" y="261565"/>
                  </a:lnTo>
                  <a:lnTo>
                    <a:pt x="312564" y="261588"/>
                  </a:lnTo>
                  <a:lnTo>
                    <a:pt x="312586" y="261605"/>
                  </a:lnTo>
                  <a:lnTo>
                    <a:pt x="312619" y="261634"/>
                  </a:lnTo>
                  <a:lnTo>
                    <a:pt x="312641" y="261656"/>
                  </a:lnTo>
                  <a:lnTo>
                    <a:pt x="312652" y="261662"/>
                  </a:lnTo>
                  <a:lnTo>
                    <a:pt x="312663" y="261688"/>
                  </a:lnTo>
                  <a:lnTo>
                    <a:pt x="312663" y="261736"/>
                  </a:lnTo>
                  <a:lnTo>
                    <a:pt x="312663" y="261757"/>
                  </a:lnTo>
                  <a:lnTo>
                    <a:pt x="312663" y="261789"/>
                  </a:lnTo>
                  <a:lnTo>
                    <a:pt x="312663" y="261832"/>
                  </a:lnTo>
                  <a:lnTo>
                    <a:pt x="312663" y="261865"/>
                  </a:lnTo>
                  <a:lnTo>
                    <a:pt x="312663" y="261875"/>
                  </a:lnTo>
                  <a:lnTo>
                    <a:pt x="312663" y="261893"/>
                  </a:lnTo>
                  <a:lnTo>
                    <a:pt x="312663" y="261914"/>
                  </a:lnTo>
                  <a:lnTo>
                    <a:pt x="312663" y="261946"/>
                  </a:lnTo>
                  <a:lnTo>
                    <a:pt x="312674" y="261958"/>
                  </a:lnTo>
                  <a:lnTo>
                    <a:pt x="312663" y="261981"/>
                  </a:lnTo>
                  <a:lnTo>
                    <a:pt x="312652" y="261994"/>
                  </a:lnTo>
                  <a:lnTo>
                    <a:pt x="312652" y="262009"/>
                  </a:lnTo>
                  <a:lnTo>
                    <a:pt x="312641" y="262041"/>
                  </a:lnTo>
                  <a:lnTo>
                    <a:pt x="312619" y="262061"/>
                  </a:lnTo>
                  <a:lnTo>
                    <a:pt x="312608" y="262068"/>
                  </a:lnTo>
                  <a:lnTo>
                    <a:pt x="312608" y="262073"/>
                  </a:lnTo>
                  <a:lnTo>
                    <a:pt x="312597" y="262072"/>
                  </a:lnTo>
                  <a:lnTo>
                    <a:pt x="312597" y="262065"/>
                  </a:lnTo>
                  <a:lnTo>
                    <a:pt x="312586" y="262055"/>
                  </a:lnTo>
                  <a:lnTo>
                    <a:pt x="312575" y="262051"/>
                  </a:lnTo>
                  <a:lnTo>
                    <a:pt x="312575" y="262055"/>
                  </a:lnTo>
                  <a:lnTo>
                    <a:pt x="312564" y="262063"/>
                  </a:lnTo>
                  <a:lnTo>
                    <a:pt x="312553" y="262069"/>
                  </a:lnTo>
                  <a:lnTo>
                    <a:pt x="312542" y="262075"/>
                  </a:lnTo>
                  <a:lnTo>
                    <a:pt x="312542" y="262089"/>
                  </a:lnTo>
                  <a:lnTo>
                    <a:pt x="312553" y="262095"/>
                  </a:lnTo>
                  <a:lnTo>
                    <a:pt x="312564" y="262100"/>
                  </a:lnTo>
                  <a:lnTo>
                    <a:pt x="312564" y="262107"/>
                  </a:lnTo>
                  <a:lnTo>
                    <a:pt x="312553" y="262162"/>
                  </a:lnTo>
                  <a:lnTo>
                    <a:pt x="312564" y="262172"/>
                  </a:lnTo>
                  <a:lnTo>
                    <a:pt x="312564" y="262182"/>
                  </a:lnTo>
                  <a:lnTo>
                    <a:pt x="312564" y="262198"/>
                  </a:lnTo>
                  <a:lnTo>
                    <a:pt x="312564" y="262203"/>
                  </a:lnTo>
                  <a:lnTo>
                    <a:pt x="312553" y="262208"/>
                  </a:lnTo>
                  <a:lnTo>
                    <a:pt x="312520" y="262221"/>
                  </a:lnTo>
                  <a:lnTo>
                    <a:pt x="312498" y="262220"/>
                  </a:lnTo>
                  <a:lnTo>
                    <a:pt x="312498" y="262228"/>
                  </a:lnTo>
                  <a:lnTo>
                    <a:pt x="312487" y="262230"/>
                  </a:lnTo>
                  <a:lnTo>
                    <a:pt x="312476" y="262232"/>
                  </a:lnTo>
                  <a:lnTo>
                    <a:pt x="312465" y="262232"/>
                  </a:lnTo>
                  <a:lnTo>
                    <a:pt x="312465" y="262231"/>
                  </a:lnTo>
                  <a:lnTo>
                    <a:pt x="312454" y="262255"/>
                  </a:lnTo>
                  <a:lnTo>
                    <a:pt x="312454" y="262287"/>
                  </a:lnTo>
                  <a:lnTo>
                    <a:pt x="312476" y="262312"/>
                  </a:lnTo>
                  <a:lnTo>
                    <a:pt x="312498" y="262317"/>
                  </a:lnTo>
                  <a:lnTo>
                    <a:pt x="312498" y="262318"/>
                  </a:lnTo>
                  <a:lnTo>
                    <a:pt x="312509" y="262322"/>
                  </a:lnTo>
                  <a:lnTo>
                    <a:pt x="312509" y="262334"/>
                  </a:lnTo>
                  <a:lnTo>
                    <a:pt x="312498" y="262351"/>
                  </a:lnTo>
                  <a:lnTo>
                    <a:pt x="312498" y="262375"/>
                  </a:lnTo>
                  <a:lnTo>
                    <a:pt x="312487" y="262390"/>
                  </a:lnTo>
                  <a:lnTo>
                    <a:pt x="312476" y="262395"/>
                  </a:lnTo>
                  <a:lnTo>
                    <a:pt x="312476" y="262399"/>
                  </a:lnTo>
                  <a:lnTo>
                    <a:pt x="312476" y="262407"/>
                  </a:lnTo>
                  <a:lnTo>
                    <a:pt x="312476" y="262408"/>
                  </a:lnTo>
                  <a:lnTo>
                    <a:pt x="312476" y="262418"/>
                  </a:lnTo>
                  <a:lnTo>
                    <a:pt x="312487" y="262429"/>
                  </a:lnTo>
                  <a:lnTo>
                    <a:pt x="312487" y="262439"/>
                  </a:lnTo>
                  <a:lnTo>
                    <a:pt x="312487" y="262452"/>
                  </a:lnTo>
                  <a:lnTo>
                    <a:pt x="312509" y="262462"/>
                  </a:lnTo>
                  <a:lnTo>
                    <a:pt x="312553" y="262468"/>
                  </a:lnTo>
                  <a:lnTo>
                    <a:pt x="312597" y="262476"/>
                  </a:lnTo>
                  <a:lnTo>
                    <a:pt x="312630" y="262479"/>
                  </a:lnTo>
                  <a:lnTo>
                    <a:pt x="312652" y="262481"/>
                  </a:lnTo>
                  <a:lnTo>
                    <a:pt x="312663" y="262477"/>
                  </a:lnTo>
                  <a:lnTo>
                    <a:pt x="312663" y="262463"/>
                  </a:lnTo>
                  <a:lnTo>
                    <a:pt x="312674" y="262461"/>
                  </a:lnTo>
                  <a:lnTo>
                    <a:pt x="312674" y="262454"/>
                  </a:lnTo>
                  <a:lnTo>
                    <a:pt x="312685" y="262446"/>
                  </a:lnTo>
                  <a:lnTo>
                    <a:pt x="312685" y="262441"/>
                  </a:lnTo>
                  <a:lnTo>
                    <a:pt x="312685" y="262427"/>
                  </a:lnTo>
                  <a:lnTo>
                    <a:pt x="312696" y="262423"/>
                  </a:lnTo>
                  <a:lnTo>
                    <a:pt x="312708" y="262417"/>
                  </a:lnTo>
                  <a:lnTo>
                    <a:pt x="312718" y="262419"/>
                  </a:lnTo>
                  <a:lnTo>
                    <a:pt x="312730" y="262424"/>
                  </a:lnTo>
                  <a:lnTo>
                    <a:pt x="312741" y="262429"/>
                  </a:lnTo>
                  <a:lnTo>
                    <a:pt x="312752" y="262429"/>
                  </a:lnTo>
                  <a:lnTo>
                    <a:pt x="312752" y="262429"/>
                  </a:lnTo>
                  <a:lnTo>
                    <a:pt x="312763" y="262426"/>
                  </a:lnTo>
                  <a:lnTo>
                    <a:pt x="312774" y="262419"/>
                  </a:lnTo>
                  <a:lnTo>
                    <a:pt x="312818" y="262416"/>
                  </a:lnTo>
                  <a:lnTo>
                    <a:pt x="312862" y="262408"/>
                  </a:lnTo>
                  <a:lnTo>
                    <a:pt x="312895" y="262403"/>
                  </a:lnTo>
                  <a:lnTo>
                    <a:pt x="312928" y="262383"/>
                  </a:lnTo>
                  <a:lnTo>
                    <a:pt x="312928" y="262369"/>
                  </a:lnTo>
                  <a:lnTo>
                    <a:pt x="312939" y="262365"/>
                  </a:lnTo>
                  <a:lnTo>
                    <a:pt x="312950" y="262337"/>
                  </a:lnTo>
                  <a:lnTo>
                    <a:pt x="312972" y="262319"/>
                  </a:lnTo>
                  <a:lnTo>
                    <a:pt x="313005" y="262316"/>
                  </a:lnTo>
                  <a:lnTo>
                    <a:pt x="313027" y="262306"/>
                  </a:lnTo>
                  <a:lnTo>
                    <a:pt x="313038" y="262291"/>
                  </a:lnTo>
                  <a:lnTo>
                    <a:pt x="313038" y="262259"/>
                  </a:lnTo>
                  <a:lnTo>
                    <a:pt x="313049" y="262231"/>
                  </a:lnTo>
                  <a:lnTo>
                    <a:pt x="313105" y="262210"/>
                  </a:lnTo>
                  <a:lnTo>
                    <a:pt x="313138" y="262214"/>
                  </a:lnTo>
                  <a:lnTo>
                    <a:pt x="313149" y="262220"/>
                  </a:lnTo>
                  <a:lnTo>
                    <a:pt x="313171" y="262234"/>
                  </a:lnTo>
                  <a:lnTo>
                    <a:pt x="313204" y="262251"/>
                  </a:lnTo>
                  <a:lnTo>
                    <a:pt x="313248" y="262290"/>
                  </a:lnTo>
                  <a:lnTo>
                    <a:pt x="313270" y="262320"/>
                  </a:lnTo>
                  <a:lnTo>
                    <a:pt x="313281" y="262341"/>
                  </a:lnTo>
                  <a:lnTo>
                    <a:pt x="313303" y="262366"/>
                  </a:lnTo>
                  <a:lnTo>
                    <a:pt x="313325" y="262426"/>
                  </a:lnTo>
                  <a:lnTo>
                    <a:pt x="313347" y="262479"/>
                  </a:lnTo>
                  <a:lnTo>
                    <a:pt x="313358" y="262515"/>
                  </a:lnTo>
                  <a:lnTo>
                    <a:pt x="313358" y="262569"/>
                  </a:lnTo>
                  <a:lnTo>
                    <a:pt x="313358" y="262623"/>
                  </a:lnTo>
                  <a:lnTo>
                    <a:pt x="313358" y="262638"/>
                  </a:lnTo>
                  <a:lnTo>
                    <a:pt x="313358" y="262652"/>
                  </a:lnTo>
                  <a:lnTo>
                    <a:pt x="313347" y="262666"/>
                  </a:lnTo>
                  <a:lnTo>
                    <a:pt x="313347" y="262678"/>
                  </a:lnTo>
                  <a:lnTo>
                    <a:pt x="313336" y="262683"/>
                  </a:lnTo>
                  <a:lnTo>
                    <a:pt x="313325" y="262686"/>
                  </a:lnTo>
                  <a:lnTo>
                    <a:pt x="313314" y="262689"/>
                  </a:lnTo>
                  <a:lnTo>
                    <a:pt x="313314" y="262689"/>
                  </a:lnTo>
                  <a:lnTo>
                    <a:pt x="313270" y="262680"/>
                  </a:lnTo>
                  <a:lnTo>
                    <a:pt x="313193" y="262657"/>
                  </a:lnTo>
                  <a:lnTo>
                    <a:pt x="313171" y="262654"/>
                  </a:lnTo>
                  <a:lnTo>
                    <a:pt x="313160" y="262663"/>
                  </a:lnTo>
                  <a:lnTo>
                    <a:pt x="313149" y="262660"/>
                  </a:lnTo>
                  <a:lnTo>
                    <a:pt x="313138" y="262657"/>
                  </a:lnTo>
                  <a:lnTo>
                    <a:pt x="313138" y="262672"/>
                  </a:lnTo>
                  <a:lnTo>
                    <a:pt x="313259" y="262719"/>
                  </a:lnTo>
                  <a:lnTo>
                    <a:pt x="313259" y="262730"/>
                  </a:lnTo>
                  <a:lnTo>
                    <a:pt x="313270" y="262745"/>
                  </a:lnTo>
                  <a:lnTo>
                    <a:pt x="313259" y="262759"/>
                  </a:lnTo>
                  <a:lnTo>
                    <a:pt x="313248" y="262789"/>
                  </a:lnTo>
                  <a:lnTo>
                    <a:pt x="313237" y="262820"/>
                  </a:lnTo>
                  <a:lnTo>
                    <a:pt x="313226" y="262857"/>
                  </a:lnTo>
                  <a:lnTo>
                    <a:pt x="313193" y="262915"/>
                  </a:lnTo>
                  <a:lnTo>
                    <a:pt x="313171" y="262965"/>
                  </a:lnTo>
                  <a:lnTo>
                    <a:pt x="313138" y="262986"/>
                  </a:lnTo>
                  <a:lnTo>
                    <a:pt x="313116" y="263017"/>
                  </a:lnTo>
                  <a:lnTo>
                    <a:pt x="313105" y="263010"/>
                  </a:lnTo>
                  <a:lnTo>
                    <a:pt x="313094" y="262998"/>
                  </a:lnTo>
                  <a:lnTo>
                    <a:pt x="313049" y="262967"/>
                  </a:lnTo>
                  <a:lnTo>
                    <a:pt x="313038" y="262985"/>
                  </a:lnTo>
                  <a:lnTo>
                    <a:pt x="313027" y="262997"/>
                  </a:lnTo>
                  <a:lnTo>
                    <a:pt x="313071" y="263037"/>
                  </a:lnTo>
                  <a:lnTo>
                    <a:pt x="313083" y="263048"/>
                  </a:lnTo>
                  <a:lnTo>
                    <a:pt x="313071" y="263063"/>
                  </a:lnTo>
                  <a:lnTo>
                    <a:pt x="313071" y="263086"/>
                  </a:lnTo>
                  <a:lnTo>
                    <a:pt x="313061" y="263121"/>
                  </a:lnTo>
                  <a:lnTo>
                    <a:pt x="313049" y="263154"/>
                  </a:lnTo>
                  <a:lnTo>
                    <a:pt x="313027" y="263177"/>
                  </a:lnTo>
                  <a:lnTo>
                    <a:pt x="313005" y="263198"/>
                  </a:lnTo>
                  <a:lnTo>
                    <a:pt x="312994" y="263215"/>
                  </a:lnTo>
                  <a:lnTo>
                    <a:pt x="312972" y="263222"/>
                  </a:lnTo>
                  <a:lnTo>
                    <a:pt x="312961" y="263229"/>
                  </a:lnTo>
                  <a:lnTo>
                    <a:pt x="312950" y="263235"/>
                  </a:lnTo>
                  <a:lnTo>
                    <a:pt x="312939" y="263239"/>
                  </a:lnTo>
                  <a:lnTo>
                    <a:pt x="312917" y="263236"/>
                  </a:lnTo>
                  <a:lnTo>
                    <a:pt x="312873" y="263225"/>
                  </a:lnTo>
                  <a:lnTo>
                    <a:pt x="312873" y="263225"/>
                  </a:lnTo>
                  <a:lnTo>
                    <a:pt x="312862" y="263223"/>
                  </a:lnTo>
                  <a:lnTo>
                    <a:pt x="312818" y="263214"/>
                  </a:lnTo>
                  <a:lnTo>
                    <a:pt x="312818" y="263214"/>
                  </a:lnTo>
                  <a:lnTo>
                    <a:pt x="312741" y="263197"/>
                  </a:lnTo>
                  <a:lnTo>
                    <a:pt x="312741" y="263196"/>
                  </a:lnTo>
                  <a:lnTo>
                    <a:pt x="312741" y="263196"/>
                  </a:lnTo>
                  <a:lnTo>
                    <a:pt x="312730" y="263194"/>
                  </a:lnTo>
                  <a:lnTo>
                    <a:pt x="312685" y="263190"/>
                  </a:lnTo>
                  <a:lnTo>
                    <a:pt x="312652" y="263186"/>
                  </a:lnTo>
                  <a:lnTo>
                    <a:pt x="312641" y="263186"/>
                  </a:lnTo>
                  <a:lnTo>
                    <a:pt x="312630" y="263185"/>
                  </a:lnTo>
                  <a:lnTo>
                    <a:pt x="312575" y="263179"/>
                  </a:lnTo>
                  <a:lnTo>
                    <a:pt x="312564" y="263125"/>
                  </a:lnTo>
                  <a:lnTo>
                    <a:pt x="312553" y="263054"/>
                  </a:lnTo>
                  <a:lnTo>
                    <a:pt x="312520" y="263055"/>
                  </a:lnTo>
                  <a:lnTo>
                    <a:pt x="312542" y="263138"/>
                  </a:lnTo>
                  <a:lnTo>
                    <a:pt x="312542" y="263151"/>
                  </a:lnTo>
                  <a:lnTo>
                    <a:pt x="312542" y="263154"/>
                  </a:lnTo>
                  <a:lnTo>
                    <a:pt x="312542" y="263161"/>
                  </a:lnTo>
                  <a:lnTo>
                    <a:pt x="312531" y="263168"/>
                  </a:lnTo>
                  <a:lnTo>
                    <a:pt x="312531" y="263170"/>
                  </a:lnTo>
                  <a:lnTo>
                    <a:pt x="312520" y="263189"/>
                  </a:lnTo>
                  <a:lnTo>
                    <a:pt x="312487" y="263210"/>
                  </a:lnTo>
                  <a:lnTo>
                    <a:pt x="312443" y="263237"/>
                  </a:lnTo>
                  <a:lnTo>
                    <a:pt x="312399" y="263261"/>
                  </a:lnTo>
                  <a:lnTo>
                    <a:pt x="312365" y="263274"/>
                  </a:lnTo>
                  <a:lnTo>
                    <a:pt x="312288" y="263305"/>
                  </a:lnTo>
                  <a:lnTo>
                    <a:pt x="312288" y="263305"/>
                  </a:lnTo>
                  <a:lnTo>
                    <a:pt x="312288" y="263308"/>
                  </a:lnTo>
                  <a:lnTo>
                    <a:pt x="312288" y="263309"/>
                  </a:lnTo>
                  <a:lnTo>
                    <a:pt x="312277" y="263310"/>
                  </a:lnTo>
                  <a:lnTo>
                    <a:pt x="312277" y="263313"/>
                  </a:lnTo>
                  <a:lnTo>
                    <a:pt x="312277" y="263317"/>
                  </a:lnTo>
                  <a:lnTo>
                    <a:pt x="312266" y="263319"/>
                  </a:lnTo>
                  <a:lnTo>
                    <a:pt x="312266" y="263321"/>
                  </a:lnTo>
                  <a:lnTo>
                    <a:pt x="312266" y="263322"/>
                  </a:lnTo>
                  <a:lnTo>
                    <a:pt x="312255" y="263325"/>
                  </a:lnTo>
                  <a:lnTo>
                    <a:pt x="312255" y="263326"/>
                  </a:lnTo>
                  <a:lnTo>
                    <a:pt x="312255" y="263329"/>
                  </a:lnTo>
                  <a:lnTo>
                    <a:pt x="312255" y="263330"/>
                  </a:lnTo>
                  <a:lnTo>
                    <a:pt x="312255" y="263332"/>
                  </a:lnTo>
                  <a:lnTo>
                    <a:pt x="312244" y="263334"/>
                  </a:lnTo>
                  <a:lnTo>
                    <a:pt x="312244" y="263337"/>
                  </a:lnTo>
                  <a:lnTo>
                    <a:pt x="312233" y="263339"/>
                  </a:lnTo>
                  <a:lnTo>
                    <a:pt x="312233" y="263341"/>
                  </a:lnTo>
                  <a:lnTo>
                    <a:pt x="312222" y="263344"/>
                  </a:lnTo>
                  <a:lnTo>
                    <a:pt x="312222" y="263347"/>
                  </a:lnTo>
                  <a:lnTo>
                    <a:pt x="312222" y="263347"/>
                  </a:lnTo>
                  <a:lnTo>
                    <a:pt x="312211" y="263350"/>
                  </a:lnTo>
                  <a:lnTo>
                    <a:pt x="312211" y="263352"/>
                  </a:lnTo>
                  <a:lnTo>
                    <a:pt x="312200" y="263352"/>
                  </a:lnTo>
                  <a:lnTo>
                    <a:pt x="312200" y="263354"/>
                  </a:lnTo>
                  <a:lnTo>
                    <a:pt x="312200" y="263355"/>
                  </a:lnTo>
                  <a:lnTo>
                    <a:pt x="312189" y="263355"/>
                  </a:lnTo>
                  <a:lnTo>
                    <a:pt x="312189" y="263358"/>
                  </a:lnTo>
                  <a:lnTo>
                    <a:pt x="312189" y="263360"/>
                  </a:lnTo>
                  <a:lnTo>
                    <a:pt x="312178" y="263361"/>
                  </a:lnTo>
                  <a:lnTo>
                    <a:pt x="312178" y="263361"/>
                  </a:lnTo>
                  <a:lnTo>
                    <a:pt x="312178" y="263362"/>
                  </a:lnTo>
                  <a:lnTo>
                    <a:pt x="312167" y="263362"/>
                  </a:lnTo>
                  <a:lnTo>
                    <a:pt x="312156" y="263362"/>
                  </a:lnTo>
                  <a:lnTo>
                    <a:pt x="312145" y="263362"/>
                  </a:lnTo>
                  <a:lnTo>
                    <a:pt x="312134" y="263362"/>
                  </a:lnTo>
                  <a:lnTo>
                    <a:pt x="312123" y="263362"/>
                  </a:lnTo>
                  <a:lnTo>
                    <a:pt x="312112" y="263361"/>
                  </a:lnTo>
                  <a:lnTo>
                    <a:pt x="312101" y="263361"/>
                  </a:lnTo>
                  <a:lnTo>
                    <a:pt x="312090" y="263354"/>
                  </a:lnTo>
                  <a:lnTo>
                    <a:pt x="312090" y="263348"/>
                  </a:lnTo>
                  <a:lnTo>
                    <a:pt x="312090" y="263340"/>
                  </a:lnTo>
                  <a:lnTo>
                    <a:pt x="312079" y="263332"/>
                  </a:lnTo>
                  <a:lnTo>
                    <a:pt x="312079" y="263322"/>
                  </a:lnTo>
                  <a:lnTo>
                    <a:pt x="312079" y="263317"/>
                  </a:lnTo>
                  <a:lnTo>
                    <a:pt x="312079" y="263309"/>
                  </a:lnTo>
                  <a:lnTo>
                    <a:pt x="312079" y="263299"/>
                  </a:lnTo>
                  <a:lnTo>
                    <a:pt x="312079" y="263288"/>
                  </a:lnTo>
                  <a:lnTo>
                    <a:pt x="312079" y="263280"/>
                  </a:lnTo>
                  <a:lnTo>
                    <a:pt x="312079" y="263273"/>
                  </a:lnTo>
                  <a:lnTo>
                    <a:pt x="312079" y="263265"/>
                  </a:lnTo>
                  <a:lnTo>
                    <a:pt x="312079" y="263257"/>
                  </a:lnTo>
                  <a:lnTo>
                    <a:pt x="312068" y="263247"/>
                  </a:lnTo>
                  <a:lnTo>
                    <a:pt x="312068" y="263239"/>
                  </a:lnTo>
                  <a:lnTo>
                    <a:pt x="312068" y="263231"/>
                  </a:lnTo>
                  <a:lnTo>
                    <a:pt x="312056" y="263223"/>
                  </a:lnTo>
                  <a:lnTo>
                    <a:pt x="312056" y="263218"/>
                  </a:lnTo>
                  <a:lnTo>
                    <a:pt x="312046" y="263210"/>
                  </a:lnTo>
                  <a:lnTo>
                    <a:pt x="312046" y="263204"/>
                  </a:lnTo>
                  <a:lnTo>
                    <a:pt x="312034" y="263204"/>
                  </a:lnTo>
                  <a:lnTo>
                    <a:pt x="312024" y="263208"/>
                  </a:lnTo>
                  <a:lnTo>
                    <a:pt x="312012" y="263212"/>
                  </a:lnTo>
                  <a:lnTo>
                    <a:pt x="312012" y="263215"/>
                  </a:lnTo>
                  <a:lnTo>
                    <a:pt x="312001" y="263218"/>
                  </a:lnTo>
                  <a:lnTo>
                    <a:pt x="311990" y="263218"/>
                  </a:lnTo>
                  <a:lnTo>
                    <a:pt x="311979" y="263218"/>
                  </a:lnTo>
                  <a:lnTo>
                    <a:pt x="311968" y="263218"/>
                  </a:lnTo>
                  <a:lnTo>
                    <a:pt x="311968" y="263215"/>
                  </a:lnTo>
                  <a:lnTo>
                    <a:pt x="311957" y="263212"/>
                  </a:lnTo>
                  <a:lnTo>
                    <a:pt x="311946" y="263205"/>
                  </a:lnTo>
                  <a:lnTo>
                    <a:pt x="311946" y="263197"/>
                  </a:lnTo>
                  <a:lnTo>
                    <a:pt x="311935" y="263194"/>
                  </a:lnTo>
                  <a:lnTo>
                    <a:pt x="311935" y="263192"/>
                  </a:lnTo>
                  <a:lnTo>
                    <a:pt x="311924" y="263189"/>
                  </a:lnTo>
                  <a:lnTo>
                    <a:pt x="311913" y="263185"/>
                  </a:lnTo>
                  <a:lnTo>
                    <a:pt x="311902" y="263185"/>
                  </a:lnTo>
                  <a:lnTo>
                    <a:pt x="311891" y="263185"/>
                  </a:lnTo>
                  <a:lnTo>
                    <a:pt x="311880" y="263187"/>
                  </a:lnTo>
                  <a:lnTo>
                    <a:pt x="311880" y="263187"/>
                  </a:lnTo>
                  <a:lnTo>
                    <a:pt x="311869" y="263189"/>
                  </a:lnTo>
                  <a:lnTo>
                    <a:pt x="311858" y="263192"/>
                  </a:lnTo>
                  <a:lnTo>
                    <a:pt x="311858" y="263199"/>
                  </a:lnTo>
                  <a:lnTo>
                    <a:pt x="311847" y="263205"/>
                  </a:lnTo>
                  <a:lnTo>
                    <a:pt x="311847" y="263215"/>
                  </a:lnTo>
                  <a:lnTo>
                    <a:pt x="311847" y="263223"/>
                  </a:lnTo>
                  <a:lnTo>
                    <a:pt x="311836" y="263234"/>
                  </a:lnTo>
                  <a:lnTo>
                    <a:pt x="311836" y="263236"/>
                  </a:lnTo>
                  <a:lnTo>
                    <a:pt x="311825" y="263233"/>
                  </a:lnTo>
                  <a:lnTo>
                    <a:pt x="311825" y="263226"/>
                  </a:lnTo>
                  <a:lnTo>
                    <a:pt x="311814" y="263221"/>
                  </a:lnTo>
                  <a:lnTo>
                    <a:pt x="311803" y="263217"/>
                  </a:lnTo>
                  <a:lnTo>
                    <a:pt x="311792" y="263219"/>
                  </a:lnTo>
                  <a:lnTo>
                    <a:pt x="311792" y="263214"/>
                  </a:lnTo>
                  <a:lnTo>
                    <a:pt x="311781" y="263204"/>
                  </a:lnTo>
                  <a:lnTo>
                    <a:pt x="311781" y="263197"/>
                  </a:lnTo>
                  <a:lnTo>
                    <a:pt x="311781" y="263192"/>
                  </a:lnTo>
                  <a:lnTo>
                    <a:pt x="311770" y="263185"/>
                  </a:lnTo>
                  <a:lnTo>
                    <a:pt x="311770" y="263183"/>
                  </a:lnTo>
                  <a:lnTo>
                    <a:pt x="311781" y="263179"/>
                  </a:lnTo>
                  <a:lnTo>
                    <a:pt x="311781" y="263170"/>
                  </a:lnTo>
                  <a:lnTo>
                    <a:pt x="311781" y="263160"/>
                  </a:lnTo>
                  <a:lnTo>
                    <a:pt x="311770" y="263148"/>
                  </a:lnTo>
                  <a:lnTo>
                    <a:pt x="311759" y="263141"/>
                  </a:lnTo>
                  <a:lnTo>
                    <a:pt x="311748" y="263130"/>
                  </a:lnTo>
                  <a:lnTo>
                    <a:pt x="311748" y="263127"/>
                  </a:lnTo>
                  <a:lnTo>
                    <a:pt x="311748" y="263117"/>
                  </a:lnTo>
                  <a:lnTo>
                    <a:pt x="311737" y="263110"/>
                  </a:lnTo>
                  <a:lnTo>
                    <a:pt x="311715" y="263103"/>
                  </a:lnTo>
                  <a:lnTo>
                    <a:pt x="311703" y="263104"/>
                  </a:lnTo>
                  <a:lnTo>
                    <a:pt x="311692" y="263101"/>
                  </a:lnTo>
                  <a:lnTo>
                    <a:pt x="311692" y="263095"/>
                  </a:lnTo>
                  <a:lnTo>
                    <a:pt x="311681" y="263100"/>
                  </a:lnTo>
                  <a:lnTo>
                    <a:pt x="311670" y="263110"/>
                  </a:lnTo>
                  <a:lnTo>
                    <a:pt x="311670" y="263118"/>
                  </a:lnTo>
                  <a:lnTo>
                    <a:pt x="311659" y="263128"/>
                  </a:lnTo>
                  <a:lnTo>
                    <a:pt x="311659" y="263141"/>
                  </a:lnTo>
                  <a:lnTo>
                    <a:pt x="311670" y="263153"/>
                  </a:lnTo>
                  <a:lnTo>
                    <a:pt x="311703" y="263174"/>
                  </a:lnTo>
                  <a:lnTo>
                    <a:pt x="311715" y="263179"/>
                  </a:lnTo>
                  <a:lnTo>
                    <a:pt x="311726" y="263181"/>
                  </a:lnTo>
                  <a:lnTo>
                    <a:pt x="311726" y="263183"/>
                  </a:lnTo>
                  <a:lnTo>
                    <a:pt x="311737" y="263188"/>
                  </a:lnTo>
                  <a:lnTo>
                    <a:pt x="311737" y="263197"/>
                  </a:lnTo>
                  <a:lnTo>
                    <a:pt x="311726" y="263199"/>
                  </a:lnTo>
                  <a:lnTo>
                    <a:pt x="311726" y="263200"/>
                  </a:lnTo>
                  <a:lnTo>
                    <a:pt x="311715" y="263201"/>
                  </a:lnTo>
                  <a:lnTo>
                    <a:pt x="311703" y="263211"/>
                  </a:lnTo>
                  <a:lnTo>
                    <a:pt x="311715" y="263226"/>
                  </a:lnTo>
                  <a:lnTo>
                    <a:pt x="311726" y="263235"/>
                  </a:lnTo>
                  <a:lnTo>
                    <a:pt x="311726" y="263241"/>
                  </a:lnTo>
                  <a:lnTo>
                    <a:pt x="311715" y="263243"/>
                  </a:lnTo>
                  <a:lnTo>
                    <a:pt x="311715" y="263253"/>
                  </a:lnTo>
                  <a:lnTo>
                    <a:pt x="311737" y="263268"/>
                  </a:lnTo>
                  <a:lnTo>
                    <a:pt x="311748" y="263282"/>
                  </a:lnTo>
                  <a:lnTo>
                    <a:pt x="311759" y="263289"/>
                  </a:lnTo>
                  <a:lnTo>
                    <a:pt x="311770" y="263293"/>
                  </a:lnTo>
                  <a:lnTo>
                    <a:pt x="311770" y="263299"/>
                  </a:lnTo>
                  <a:lnTo>
                    <a:pt x="311759" y="263307"/>
                  </a:lnTo>
                  <a:lnTo>
                    <a:pt x="311759" y="263311"/>
                  </a:lnTo>
                  <a:lnTo>
                    <a:pt x="311748" y="263302"/>
                  </a:lnTo>
                  <a:lnTo>
                    <a:pt x="311748" y="263296"/>
                  </a:lnTo>
                  <a:lnTo>
                    <a:pt x="311737" y="263291"/>
                  </a:lnTo>
                  <a:lnTo>
                    <a:pt x="311726" y="263274"/>
                  </a:lnTo>
                  <a:lnTo>
                    <a:pt x="311726" y="263267"/>
                  </a:lnTo>
                  <a:lnTo>
                    <a:pt x="311703" y="263264"/>
                  </a:lnTo>
                  <a:lnTo>
                    <a:pt x="311692" y="263256"/>
                  </a:lnTo>
                  <a:lnTo>
                    <a:pt x="311670" y="263257"/>
                  </a:lnTo>
                  <a:lnTo>
                    <a:pt x="311659" y="263259"/>
                  </a:lnTo>
                  <a:lnTo>
                    <a:pt x="311648" y="263263"/>
                  </a:lnTo>
                  <a:lnTo>
                    <a:pt x="311648" y="263268"/>
                  </a:lnTo>
                  <a:lnTo>
                    <a:pt x="311670" y="263275"/>
                  </a:lnTo>
                  <a:lnTo>
                    <a:pt x="311681" y="263278"/>
                  </a:lnTo>
                  <a:lnTo>
                    <a:pt x="311692" y="263283"/>
                  </a:lnTo>
                  <a:lnTo>
                    <a:pt x="311703" y="263290"/>
                  </a:lnTo>
                  <a:lnTo>
                    <a:pt x="311715" y="263301"/>
                  </a:lnTo>
                  <a:lnTo>
                    <a:pt x="311715" y="263309"/>
                  </a:lnTo>
                  <a:lnTo>
                    <a:pt x="311703" y="263307"/>
                  </a:lnTo>
                  <a:lnTo>
                    <a:pt x="311703" y="263304"/>
                  </a:lnTo>
                  <a:lnTo>
                    <a:pt x="311692" y="263299"/>
                  </a:lnTo>
                  <a:lnTo>
                    <a:pt x="311681" y="263297"/>
                  </a:lnTo>
                  <a:lnTo>
                    <a:pt x="311670" y="263296"/>
                  </a:lnTo>
                  <a:lnTo>
                    <a:pt x="311659" y="263291"/>
                  </a:lnTo>
                  <a:lnTo>
                    <a:pt x="311659" y="263288"/>
                  </a:lnTo>
                  <a:lnTo>
                    <a:pt x="311648" y="263284"/>
                  </a:lnTo>
                  <a:lnTo>
                    <a:pt x="311648" y="263280"/>
                  </a:lnTo>
                  <a:lnTo>
                    <a:pt x="311637" y="263278"/>
                  </a:lnTo>
                  <a:lnTo>
                    <a:pt x="311615" y="263274"/>
                  </a:lnTo>
                  <a:lnTo>
                    <a:pt x="311604" y="263269"/>
                  </a:lnTo>
                  <a:lnTo>
                    <a:pt x="311604" y="263265"/>
                  </a:lnTo>
                  <a:lnTo>
                    <a:pt x="311593" y="263265"/>
                  </a:lnTo>
                  <a:lnTo>
                    <a:pt x="311571" y="263264"/>
                  </a:lnTo>
                  <a:lnTo>
                    <a:pt x="311527" y="263283"/>
                  </a:lnTo>
                  <a:lnTo>
                    <a:pt x="311527" y="263316"/>
                  </a:lnTo>
                  <a:lnTo>
                    <a:pt x="311560" y="263365"/>
                  </a:lnTo>
                  <a:lnTo>
                    <a:pt x="311560" y="263379"/>
                  </a:lnTo>
                  <a:lnTo>
                    <a:pt x="311560" y="263384"/>
                  </a:lnTo>
                  <a:lnTo>
                    <a:pt x="311571" y="263388"/>
                  </a:lnTo>
                  <a:lnTo>
                    <a:pt x="311571" y="263390"/>
                  </a:lnTo>
                  <a:lnTo>
                    <a:pt x="311571" y="263394"/>
                  </a:lnTo>
                  <a:lnTo>
                    <a:pt x="311571" y="263396"/>
                  </a:lnTo>
                  <a:lnTo>
                    <a:pt x="311560" y="263396"/>
                  </a:lnTo>
                  <a:lnTo>
                    <a:pt x="311549" y="263401"/>
                  </a:lnTo>
                  <a:lnTo>
                    <a:pt x="311549" y="263406"/>
                  </a:lnTo>
                  <a:lnTo>
                    <a:pt x="311538" y="263404"/>
                  </a:lnTo>
                  <a:lnTo>
                    <a:pt x="311527" y="263404"/>
                  </a:lnTo>
                  <a:lnTo>
                    <a:pt x="311527" y="263408"/>
                  </a:lnTo>
                  <a:lnTo>
                    <a:pt x="311516" y="263414"/>
                  </a:lnTo>
                  <a:lnTo>
                    <a:pt x="311505" y="263416"/>
                  </a:lnTo>
                  <a:lnTo>
                    <a:pt x="311505" y="263416"/>
                  </a:lnTo>
                  <a:lnTo>
                    <a:pt x="311505" y="263412"/>
                  </a:lnTo>
                  <a:lnTo>
                    <a:pt x="311505" y="263407"/>
                  </a:lnTo>
                  <a:lnTo>
                    <a:pt x="311494" y="263404"/>
                  </a:lnTo>
                  <a:lnTo>
                    <a:pt x="311494" y="263402"/>
                  </a:lnTo>
                  <a:lnTo>
                    <a:pt x="311483" y="263400"/>
                  </a:lnTo>
                  <a:lnTo>
                    <a:pt x="311483" y="263397"/>
                  </a:lnTo>
                  <a:lnTo>
                    <a:pt x="311472" y="263400"/>
                  </a:lnTo>
                  <a:lnTo>
                    <a:pt x="311472" y="263404"/>
                  </a:lnTo>
                  <a:lnTo>
                    <a:pt x="311461" y="263411"/>
                  </a:lnTo>
                  <a:lnTo>
                    <a:pt x="311461" y="263416"/>
                  </a:lnTo>
                  <a:lnTo>
                    <a:pt x="311461" y="263418"/>
                  </a:lnTo>
                  <a:lnTo>
                    <a:pt x="311461" y="263420"/>
                  </a:lnTo>
                  <a:lnTo>
                    <a:pt x="311461" y="263422"/>
                  </a:lnTo>
                  <a:lnTo>
                    <a:pt x="311461" y="263424"/>
                  </a:lnTo>
                  <a:lnTo>
                    <a:pt x="311461" y="263425"/>
                  </a:lnTo>
                  <a:lnTo>
                    <a:pt x="311461" y="263427"/>
                  </a:lnTo>
                  <a:lnTo>
                    <a:pt x="311450" y="263429"/>
                  </a:lnTo>
                  <a:lnTo>
                    <a:pt x="311450" y="263430"/>
                  </a:lnTo>
                  <a:lnTo>
                    <a:pt x="311450" y="263433"/>
                  </a:lnTo>
                  <a:lnTo>
                    <a:pt x="311450" y="263435"/>
                  </a:lnTo>
                  <a:lnTo>
                    <a:pt x="311450" y="263436"/>
                  </a:lnTo>
                  <a:lnTo>
                    <a:pt x="311450" y="263438"/>
                  </a:lnTo>
                  <a:lnTo>
                    <a:pt x="311450" y="263440"/>
                  </a:lnTo>
                  <a:lnTo>
                    <a:pt x="311450" y="263443"/>
                  </a:lnTo>
                  <a:lnTo>
                    <a:pt x="311450" y="263446"/>
                  </a:lnTo>
                  <a:lnTo>
                    <a:pt x="311450" y="263448"/>
                  </a:lnTo>
                  <a:lnTo>
                    <a:pt x="311450" y="263450"/>
                  </a:lnTo>
                  <a:lnTo>
                    <a:pt x="311450" y="263452"/>
                  </a:lnTo>
                  <a:lnTo>
                    <a:pt x="311450" y="263454"/>
                  </a:lnTo>
                  <a:lnTo>
                    <a:pt x="311450" y="263456"/>
                  </a:lnTo>
                  <a:lnTo>
                    <a:pt x="311450" y="263458"/>
                  </a:lnTo>
                  <a:lnTo>
                    <a:pt x="311450" y="263460"/>
                  </a:lnTo>
                  <a:lnTo>
                    <a:pt x="311450" y="263462"/>
                  </a:lnTo>
                  <a:lnTo>
                    <a:pt x="311450" y="263465"/>
                  </a:lnTo>
                  <a:lnTo>
                    <a:pt x="311450" y="263467"/>
                  </a:lnTo>
                  <a:lnTo>
                    <a:pt x="311450" y="263469"/>
                  </a:lnTo>
                  <a:lnTo>
                    <a:pt x="311450" y="263470"/>
                  </a:lnTo>
                  <a:lnTo>
                    <a:pt x="311450" y="263470"/>
                  </a:lnTo>
                  <a:lnTo>
                    <a:pt x="311450" y="263470"/>
                  </a:lnTo>
                  <a:lnTo>
                    <a:pt x="311450" y="263468"/>
                  </a:lnTo>
                  <a:lnTo>
                    <a:pt x="311450" y="263467"/>
                  </a:lnTo>
                  <a:lnTo>
                    <a:pt x="311439" y="263465"/>
                  </a:lnTo>
                  <a:lnTo>
                    <a:pt x="311439" y="263463"/>
                  </a:lnTo>
                  <a:lnTo>
                    <a:pt x="311439" y="263462"/>
                  </a:lnTo>
                  <a:lnTo>
                    <a:pt x="311439" y="263461"/>
                  </a:lnTo>
                  <a:lnTo>
                    <a:pt x="311439" y="263460"/>
                  </a:lnTo>
                  <a:lnTo>
                    <a:pt x="311439" y="263459"/>
                  </a:lnTo>
                  <a:lnTo>
                    <a:pt x="311439" y="263457"/>
                  </a:lnTo>
                  <a:lnTo>
                    <a:pt x="311439" y="263455"/>
                  </a:lnTo>
                  <a:lnTo>
                    <a:pt x="311439" y="263454"/>
                  </a:lnTo>
                  <a:lnTo>
                    <a:pt x="311439" y="263450"/>
                  </a:lnTo>
                  <a:lnTo>
                    <a:pt x="311428" y="263449"/>
                  </a:lnTo>
                  <a:lnTo>
                    <a:pt x="311428" y="263447"/>
                  </a:lnTo>
                  <a:lnTo>
                    <a:pt x="311428" y="263446"/>
                  </a:lnTo>
                  <a:lnTo>
                    <a:pt x="311428" y="263443"/>
                  </a:lnTo>
                  <a:lnTo>
                    <a:pt x="311428" y="263443"/>
                  </a:lnTo>
                  <a:lnTo>
                    <a:pt x="311428" y="263440"/>
                  </a:lnTo>
                  <a:lnTo>
                    <a:pt x="311428" y="263440"/>
                  </a:lnTo>
                  <a:lnTo>
                    <a:pt x="311428" y="263438"/>
                  </a:lnTo>
                  <a:lnTo>
                    <a:pt x="311417" y="263437"/>
                  </a:lnTo>
                  <a:lnTo>
                    <a:pt x="311417" y="263437"/>
                  </a:lnTo>
                  <a:lnTo>
                    <a:pt x="311417" y="263437"/>
                  </a:lnTo>
                  <a:lnTo>
                    <a:pt x="311417" y="263437"/>
                  </a:lnTo>
                  <a:lnTo>
                    <a:pt x="311417" y="263437"/>
                  </a:lnTo>
                  <a:lnTo>
                    <a:pt x="311406" y="263437"/>
                  </a:lnTo>
                  <a:lnTo>
                    <a:pt x="311406" y="263438"/>
                  </a:lnTo>
                  <a:lnTo>
                    <a:pt x="311406" y="263438"/>
                  </a:lnTo>
                  <a:lnTo>
                    <a:pt x="311406" y="263440"/>
                  </a:lnTo>
                  <a:lnTo>
                    <a:pt x="311406" y="263443"/>
                  </a:lnTo>
                  <a:lnTo>
                    <a:pt x="311406" y="263445"/>
                  </a:lnTo>
                  <a:lnTo>
                    <a:pt x="311406" y="263447"/>
                  </a:lnTo>
                  <a:lnTo>
                    <a:pt x="311406" y="263449"/>
                  </a:lnTo>
                  <a:lnTo>
                    <a:pt x="311406" y="263451"/>
                  </a:lnTo>
                  <a:lnTo>
                    <a:pt x="311406" y="263455"/>
                  </a:lnTo>
                  <a:lnTo>
                    <a:pt x="311406" y="263457"/>
                  </a:lnTo>
                  <a:lnTo>
                    <a:pt x="311406" y="263460"/>
                  </a:lnTo>
                  <a:lnTo>
                    <a:pt x="311406" y="263463"/>
                  </a:lnTo>
                  <a:lnTo>
                    <a:pt x="311406" y="263467"/>
                  </a:lnTo>
                  <a:lnTo>
                    <a:pt x="311406" y="263469"/>
                  </a:lnTo>
                  <a:lnTo>
                    <a:pt x="311406" y="263471"/>
                  </a:lnTo>
                  <a:lnTo>
                    <a:pt x="311406" y="263473"/>
                  </a:lnTo>
                  <a:lnTo>
                    <a:pt x="311406" y="263474"/>
                  </a:lnTo>
                  <a:lnTo>
                    <a:pt x="311406" y="263478"/>
                  </a:lnTo>
                  <a:lnTo>
                    <a:pt x="311406" y="263480"/>
                  </a:lnTo>
                  <a:lnTo>
                    <a:pt x="311406" y="263482"/>
                  </a:lnTo>
                  <a:lnTo>
                    <a:pt x="311406" y="263483"/>
                  </a:lnTo>
                  <a:lnTo>
                    <a:pt x="311406" y="263486"/>
                  </a:lnTo>
                  <a:lnTo>
                    <a:pt x="311406" y="263488"/>
                  </a:lnTo>
                  <a:lnTo>
                    <a:pt x="311417" y="263489"/>
                  </a:lnTo>
                  <a:lnTo>
                    <a:pt x="311417" y="263490"/>
                  </a:lnTo>
                  <a:lnTo>
                    <a:pt x="311417" y="263492"/>
                  </a:lnTo>
                  <a:lnTo>
                    <a:pt x="311417" y="263494"/>
                  </a:lnTo>
                  <a:lnTo>
                    <a:pt x="311417" y="263495"/>
                  </a:lnTo>
                  <a:lnTo>
                    <a:pt x="311417" y="263495"/>
                  </a:lnTo>
                  <a:lnTo>
                    <a:pt x="311417" y="263498"/>
                  </a:lnTo>
                  <a:lnTo>
                    <a:pt x="311417" y="263500"/>
                  </a:lnTo>
                  <a:lnTo>
                    <a:pt x="311428" y="263501"/>
                  </a:lnTo>
                  <a:lnTo>
                    <a:pt x="311428" y="263503"/>
                  </a:lnTo>
                  <a:lnTo>
                    <a:pt x="311428" y="263504"/>
                  </a:lnTo>
                  <a:lnTo>
                    <a:pt x="311428" y="263505"/>
                  </a:lnTo>
                  <a:lnTo>
                    <a:pt x="311428" y="263506"/>
                  </a:lnTo>
                  <a:lnTo>
                    <a:pt x="311428" y="263509"/>
                  </a:lnTo>
                  <a:lnTo>
                    <a:pt x="311428" y="263511"/>
                  </a:lnTo>
                  <a:lnTo>
                    <a:pt x="311439" y="263512"/>
                  </a:lnTo>
                  <a:lnTo>
                    <a:pt x="311439" y="263514"/>
                  </a:lnTo>
                  <a:lnTo>
                    <a:pt x="311439" y="263516"/>
                  </a:lnTo>
                  <a:lnTo>
                    <a:pt x="311439" y="263531"/>
                  </a:lnTo>
                  <a:lnTo>
                    <a:pt x="311439" y="263541"/>
                  </a:lnTo>
                  <a:lnTo>
                    <a:pt x="311450" y="263547"/>
                  </a:lnTo>
                  <a:lnTo>
                    <a:pt x="311461" y="263548"/>
                  </a:lnTo>
                  <a:lnTo>
                    <a:pt x="311483" y="263552"/>
                  </a:lnTo>
                  <a:lnTo>
                    <a:pt x="311516" y="263555"/>
                  </a:lnTo>
                  <a:lnTo>
                    <a:pt x="311527" y="263555"/>
                  </a:lnTo>
                  <a:lnTo>
                    <a:pt x="311527" y="263558"/>
                  </a:lnTo>
                  <a:lnTo>
                    <a:pt x="311549" y="263559"/>
                  </a:lnTo>
                  <a:lnTo>
                    <a:pt x="311549" y="263559"/>
                  </a:lnTo>
                  <a:lnTo>
                    <a:pt x="311593" y="263560"/>
                  </a:lnTo>
                  <a:lnTo>
                    <a:pt x="311615" y="263560"/>
                  </a:lnTo>
                  <a:lnTo>
                    <a:pt x="311626" y="263567"/>
                  </a:lnTo>
                  <a:lnTo>
                    <a:pt x="311637" y="263578"/>
                  </a:lnTo>
                  <a:lnTo>
                    <a:pt x="311637" y="263581"/>
                  </a:lnTo>
                  <a:lnTo>
                    <a:pt x="311615" y="263583"/>
                  </a:lnTo>
                  <a:lnTo>
                    <a:pt x="311604" y="263581"/>
                  </a:lnTo>
                  <a:lnTo>
                    <a:pt x="311593" y="263576"/>
                  </a:lnTo>
                  <a:lnTo>
                    <a:pt x="311582" y="263576"/>
                  </a:lnTo>
                  <a:lnTo>
                    <a:pt x="311560" y="263579"/>
                  </a:lnTo>
                  <a:lnTo>
                    <a:pt x="311549" y="263583"/>
                  </a:lnTo>
                  <a:lnTo>
                    <a:pt x="311538" y="263597"/>
                  </a:lnTo>
                  <a:lnTo>
                    <a:pt x="311527" y="263600"/>
                  </a:lnTo>
                  <a:lnTo>
                    <a:pt x="311538" y="263609"/>
                  </a:lnTo>
                  <a:lnTo>
                    <a:pt x="311549" y="263637"/>
                  </a:lnTo>
                  <a:lnTo>
                    <a:pt x="311571" y="263652"/>
                  </a:lnTo>
                  <a:lnTo>
                    <a:pt x="311593" y="263670"/>
                  </a:lnTo>
                  <a:lnTo>
                    <a:pt x="311615" y="263682"/>
                  </a:lnTo>
                  <a:lnTo>
                    <a:pt x="311626" y="263684"/>
                  </a:lnTo>
                  <a:lnTo>
                    <a:pt x="311626" y="263682"/>
                  </a:lnTo>
                  <a:lnTo>
                    <a:pt x="311637" y="263678"/>
                  </a:lnTo>
                  <a:lnTo>
                    <a:pt x="311637" y="263678"/>
                  </a:lnTo>
                  <a:lnTo>
                    <a:pt x="311648" y="263678"/>
                  </a:lnTo>
                  <a:lnTo>
                    <a:pt x="311659" y="263678"/>
                  </a:lnTo>
                  <a:lnTo>
                    <a:pt x="311670" y="263675"/>
                  </a:lnTo>
                  <a:lnTo>
                    <a:pt x="311681" y="263676"/>
                  </a:lnTo>
                  <a:lnTo>
                    <a:pt x="311692" y="263678"/>
                  </a:lnTo>
                  <a:lnTo>
                    <a:pt x="311692" y="263682"/>
                  </a:lnTo>
                  <a:lnTo>
                    <a:pt x="311703" y="263685"/>
                  </a:lnTo>
                  <a:lnTo>
                    <a:pt x="311715" y="263683"/>
                  </a:lnTo>
                  <a:lnTo>
                    <a:pt x="311715" y="263672"/>
                  </a:lnTo>
                  <a:lnTo>
                    <a:pt x="311726" y="263669"/>
                  </a:lnTo>
                  <a:lnTo>
                    <a:pt x="311726" y="263664"/>
                  </a:lnTo>
                  <a:lnTo>
                    <a:pt x="311726" y="263662"/>
                  </a:lnTo>
                  <a:lnTo>
                    <a:pt x="311726" y="263655"/>
                  </a:lnTo>
                  <a:lnTo>
                    <a:pt x="311726" y="263653"/>
                  </a:lnTo>
                  <a:lnTo>
                    <a:pt x="311737" y="263648"/>
                  </a:lnTo>
                  <a:lnTo>
                    <a:pt x="311737" y="263639"/>
                  </a:lnTo>
                  <a:lnTo>
                    <a:pt x="311748" y="263632"/>
                  </a:lnTo>
                  <a:lnTo>
                    <a:pt x="311748" y="263622"/>
                  </a:lnTo>
                  <a:lnTo>
                    <a:pt x="311759" y="263626"/>
                  </a:lnTo>
                  <a:lnTo>
                    <a:pt x="311770" y="263630"/>
                  </a:lnTo>
                  <a:lnTo>
                    <a:pt x="311770" y="263632"/>
                  </a:lnTo>
                  <a:lnTo>
                    <a:pt x="311781" y="263639"/>
                  </a:lnTo>
                  <a:lnTo>
                    <a:pt x="311781" y="263645"/>
                  </a:lnTo>
                  <a:lnTo>
                    <a:pt x="311770" y="263651"/>
                  </a:lnTo>
                  <a:lnTo>
                    <a:pt x="311770" y="263666"/>
                  </a:lnTo>
                  <a:lnTo>
                    <a:pt x="311770" y="263667"/>
                  </a:lnTo>
                  <a:lnTo>
                    <a:pt x="311781" y="263671"/>
                  </a:lnTo>
                  <a:lnTo>
                    <a:pt x="311781" y="263670"/>
                  </a:lnTo>
                  <a:lnTo>
                    <a:pt x="311792" y="263670"/>
                  </a:lnTo>
                  <a:lnTo>
                    <a:pt x="311803" y="263666"/>
                  </a:lnTo>
                  <a:lnTo>
                    <a:pt x="311803" y="263661"/>
                  </a:lnTo>
                  <a:lnTo>
                    <a:pt x="311803" y="263659"/>
                  </a:lnTo>
                  <a:lnTo>
                    <a:pt x="311803" y="263653"/>
                  </a:lnTo>
                  <a:lnTo>
                    <a:pt x="311814" y="263651"/>
                  </a:lnTo>
                  <a:lnTo>
                    <a:pt x="311825" y="263650"/>
                  </a:lnTo>
                  <a:lnTo>
                    <a:pt x="311825" y="263652"/>
                  </a:lnTo>
                  <a:lnTo>
                    <a:pt x="311836" y="263653"/>
                  </a:lnTo>
                  <a:lnTo>
                    <a:pt x="311847" y="263664"/>
                  </a:lnTo>
                  <a:lnTo>
                    <a:pt x="311858" y="263669"/>
                  </a:lnTo>
                  <a:lnTo>
                    <a:pt x="311858" y="263674"/>
                  </a:lnTo>
                  <a:lnTo>
                    <a:pt x="311858" y="263675"/>
                  </a:lnTo>
                  <a:lnTo>
                    <a:pt x="311847" y="263682"/>
                  </a:lnTo>
                  <a:lnTo>
                    <a:pt x="311847" y="263685"/>
                  </a:lnTo>
                  <a:lnTo>
                    <a:pt x="311847" y="263694"/>
                  </a:lnTo>
                  <a:lnTo>
                    <a:pt x="311847" y="263699"/>
                  </a:lnTo>
                  <a:lnTo>
                    <a:pt x="311847" y="263712"/>
                  </a:lnTo>
                  <a:lnTo>
                    <a:pt x="311836" y="263717"/>
                  </a:lnTo>
                  <a:lnTo>
                    <a:pt x="311836" y="263723"/>
                  </a:lnTo>
                  <a:lnTo>
                    <a:pt x="311836" y="263726"/>
                  </a:lnTo>
                  <a:lnTo>
                    <a:pt x="311836" y="263727"/>
                  </a:lnTo>
                  <a:lnTo>
                    <a:pt x="311836" y="263731"/>
                  </a:lnTo>
                  <a:lnTo>
                    <a:pt x="311847" y="263738"/>
                  </a:lnTo>
                  <a:lnTo>
                    <a:pt x="311858" y="263748"/>
                  </a:lnTo>
                  <a:lnTo>
                    <a:pt x="311869" y="263755"/>
                  </a:lnTo>
                  <a:lnTo>
                    <a:pt x="311869" y="263763"/>
                  </a:lnTo>
                  <a:lnTo>
                    <a:pt x="311880" y="263769"/>
                  </a:lnTo>
                  <a:lnTo>
                    <a:pt x="311891" y="263774"/>
                  </a:lnTo>
                  <a:lnTo>
                    <a:pt x="311891" y="263777"/>
                  </a:lnTo>
                  <a:lnTo>
                    <a:pt x="311902" y="263781"/>
                  </a:lnTo>
                  <a:lnTo>
                    <a:pt x="311902" y="263791"/>
                  </a:lnTo>
                  <a:lnTo>
                    <a:pt x="311913" y="263809"/>
                  </a:lnTo>
                  <a:lnTo>
                    <a:pt x="311913" y="263813"/>
                  </a:lnTo>
                  <a:lnTo>
                    <a:pt x="311913" y="263825"/>
                  </a:lnTo>
                  <a:lnTo>
                    <a:pt x="311924" y="263834"/>
                  </a:lnTo>
                  <a:lnTo>
                    <a:pt x="311935" y="263826"/>
                  </a:lnTo>
                  <a:lnTo>
                    <a:pt x="311946" y="263810"/>
                  </a:lnTo>
                  <a:lnTo>
                    <a:pt x="311957" y="263785"/>
                  </a:lnTo>
                  <a:lnTo>
                    <a:pt x="311979" y="263791"/>
                  </a:lnTo>
                  <a:lnTo>
                    <a:pt x="311979" y="263792"/>
                  </a:lnTo>
                  <a:lnTo>
                    <a:pt x="312001" y="263811"/>
                  </a:lnTo>
                  <a:lnTo>
                    <a:pt x="312034" y="263842"/>
                  </a:lnTo>
                  <a:lnTo>
                    <a:pt x="312056" y="263867"/>
                  </a:lnTo>
                  <a:lnTo>
                    <a:pt x="312068" y="263920"/>
                  </a:lnTo>
                  <a:lnTo>
                    <a:pt x="312079" y="263970"/>
                  </a:lnTo>
                  <a:lnTo>
                    <a:pt x="312090" y="264019"/>
                  </a:lnTo>
                  <a:lnTo>
                    <a:pt x="312079" y="264100"/>
                  </a:lnTo>
                  <a:lnTo>
                    <a:pt x="312068" y="264180"/>
                  </a:lnTo>
                  <a:lnTo>
                    <a:pt x="312034" y="264257"/>
                  </a:lnTo>
                  <a:lnTo>
                    <a:pt x="312012" y="264271"/>
                  </a:lnTo>
                  <a:lnTo>
                    <a:pt x="312001" y="264275"/>
                  </a:lnTo>
                  <a:lnTo>
                    <a:pt x="311990" y="264273"/>
                  </a:lnTo>
                  <a:lnTo>
                    <a:pt x="311946" y="264255"/>
                  </a:lnTo>
                  <a:lnTo>
                    <a:pt x="311902" y="264233"/>
                  </a:lnTo>
                  <a:lnTo>
                    <a:pt x="311891" y="264256"/>
                  </a:lnTo>
                  <a:lnTo>
                    <a:pt x="311880" y="264262"/>
                  </a:lnTo>
                  <a:lnTo>
                    <a:pt x="311979" y="264311"/>
                  </a:lnTo>
                  <a:lnTo>
                    <a:pt x="311990" y="264320"/>
                  </a:lnTo>
                  <a:lnTo>
                    <a:pt x="312001" y="264337"/>
                  </a:lnTo>
                  <a:lnTo>
                    <a:pt x="311990" y="264362"/>
                  </a:lnTo>
                  <a:lnTo>
                    <a:pt x="311990" y="264381"/>
                  </a:lnTo>
                  <a:lnTo>
                    <a:pt x="311979" y="264397"/>
                  </a:lnTo>
                  <a:lnTo>
                    <a:pt x="311968" y="264406"/>
                  </a:lnTo>
                  <a:lnTo>
                    <a:pt x="311946" y="264481"/>
                  </a:lnTo>
                  <a:lnTo>
                    <a:pt x="311935" y="264521"/>
                  </a:lnTo>
                  <a:lnTo>
                    <a:pt x="311902" y="264555"/>
                  </a:lnTo>
                  <a:lnTo>
                    <a:pt x="311869" y="264583"/>
                  </a:lnTo>
                  <a:lnTo>
                    <a:pt x="311825" y="264604"/>
                  </a:lnTo>
                  <a:lnTo>
                    <a:pt x="311803" y="264602"/>
                  </a:lnTo>
                  <a:lnTo>
                    <a:pt x="311803" y="264602"/>
                  </a:lnTo>
                  <a:lnTo>
                    <a:pt x="311626" y="264449"/>
                  </a:lnTo>
                  <a:lnTo>
                    <a:pt x="311615" y="264467"/>
                  </a:lnTo>
                  <a:lnTo>
                    <a:pt x="311604" y="264473"/>
                  </a:lnTo>
                  <a:lnTo>
                    <a:pt x="311759" y="264615"/>
                  </a:lnTo>
                  <a:lnTo>
                    <a:pt x="311726" y="264651"/>
                  </a:lnTo>
                  <a:lnTo>
                    <a:pt x="311726" y="264658"/>
                  </a:lnTo>
                  <a:lnTo>
                    <a:pt x="311715" y="264665"/>
                  </a:lnTo>
                  <a:lnTo>
                    <a:pt x="311692" y="264696"/>
                  </a:lnTo>
                  <a:lnTo>
                    <a:pt x="311692" y="264702"/>
                  </a:lnTo>
                  <a:lnTo>
                    <a:pt x="311670" y="264718"/>
                  </a:lnTo>
                  <a:lnTo>
                    <a:pt x="311637" y="264761"/>
                  </a:lnTo>
                  <a:lnTo>
                    <a:pt x="311604" y="264799"/>
                  </a:lnTo>
                  <a:lnTo>
                    <a:pt x="311582" y="264835"/>
                  </a:lnTo>
                  <a:lnTo>
                    <a:pt x="311549" y="264879"/>
                  </a:lnTo>
                  <a:lnTo>
                    <a:pt x="311516" y="264918"/>
                  </a:lnTo>
                  <a:lnTo>
                    <a:pt x="311483" y="264941"/>
                  </a:lnTo>
                  <a:lnTo>
                    <a:pt x="311417" y="264965"/>
                  </a:lnTo>
                  <a:lnTo>
                    <a:pt x="311417" y="264966"/>
                  </a:lnTo>
                  <a:lnTo>
                    <a:pt x="311417" y="264966"/>
                  </a:lnTo>
                  <a:lnTo>
                    <a:pt x="311383" y="264973"/>
                  </a:lnTo>
                  <a:lnTo>
                    <a:pt x="311361" y="264979"/>
                  </a:lnTo>
                  <a:lnTo>
                    <a:pt x="311339" y="264914"/>
                  </a:lnTo>
                  <a:lnTo>
                    <a:pt x="311317" y="264923"/>
                  </a:lnTo>
                  <a:lnTo>
                    <a:pt x="311328" y="264972"/>
                  </a:lnTo>
                  <a:lnTo>
                    <a:pt x="311328" y="264995"/>
                  </a:lnTo>
                  <a:lnTo>
                    <a:pt x="311273" y="265031"/>
                  </a:lnTo>
                  <a:lnTo>
                    <a:pt x="311207" y="265071"/>
                  </a:lnTo>
                  <a:lnTo>
                    <a:pt x="311174" y="265082"/>
                  </a:lnTo>
                  <a:lnTo>
                    <a:pt x="311108" y="265096"/>
                  </a:lnTo>
                  <a:lnTo>
                    <a:pt x="311097" y="265096"/>
                  </a:lnTo>
                  <a:lnTo>
                    <a:pt x="311097" y="265097"/>
                  </a:lnTo>
                  <a:lnTo>
                    <a:pt x="311097" y="265100"/>
                  </a:lnTo>
                  <a:lnTo>
                    <a:pt x="311086" y="265101"/>
                  </a:lnTo>
                  <a:lnTo>
                    <a:pt x="311042" y="265114"/>
                  </a:lnTo>
                  <a:lnTo>
                    <a:pt x="311030" y="265114"/>
                  </a:lnTo>
                  <a:lnTo>
                    <a:pt x="311030" y="265114"/>
                  </a:lnTo>
                  <a:lnTo>
                    <a:pt x="311008" y="265113"/>
                  </a:lnTo>
                  <a:lnTo>
                    <a:pt x="311008" y="265113"/>
                  </a:lnTo>
                  <a:lnTo>
                    <a:pt x="311008" y="265110"/>
                  </a:lnTo>
                  <a:lnTo>
                    <a:pt x="310997" y="265105"/>
                  </a:lnTo>
                  <a:lnTo>
                    <a:pt x="310986" y="265102"/>
                  </a:lnTo>
                  <a:lnTo>
                    <a:pt x="310986" y="265102"/>
                  </a:lnTo>
                  <a:lnTo>
                    <a:pt x="310975" y="265100"/>
                  </a:lnTo>
                  <a:lnTo>
                    <a:pt x="310964" y="265084"/>
                  </a:lnTo>
                  <a:lnTo>
                    <a:pt x="310964" y="265081"/>
                  </a:lnTo>
                  <a:lnTo>
                    <a:pt x="310964" y="265077"/>
                  </a:lnTo>
                  <a:lnTo>
                    <a:pt x="310953" y="265053"/>
                  </a:lnTo>
                  <a:lnTo>
                    <a:pt x="310953" y="265051"/>
                  </a:lnTo>
                  <a:lnTo>
                    <a:pt x="310942" y="265049"/>
                  </a:lnTo>
                  <a:lnTo>
                    <a:pt x="310942" y="265049"/>
                  </a:lnTo>
                  <a:lnTo>
                    <a:pt x="310931" y="265049"/>
                  </a:lnTo>
                  <a:lnTo>
                    <a:pt x="310931" y="265049"/>
                  </a:lnTo>
                  <a:lnTo>
                    <a:pt x="310909" y="265056"/>
                  </a:lnTo>
                  <a:lnTo>
                    <a:pt x="310909" y="265057"/>
                  </a:lnTo>
                  <a:lnTo>
                    <a:pt x="310898" y="265057"/>
                  </a:lnTo>
                  <a:lnTo>
                    <a:pt x="310898" y="265058"/>
                  </a:lnTo>
                  <a:lnTo>
                    <a:pt x="310898" y="265059"/>
                  </a:lnTo>
                  <a:lnTo>
                    <a:pt x="310887" y="265060"/>
                  </a:lnTo>
                  <a:lnTo>
                    <a:pt x="310865" y="265061"/>
                  </a:lnTo>
                  <a:lnTo>
                    <a:pt x="310865" y="265059"/>
                  </a:lnTo>
                  <a:lnTo>
                    <a:pt x="310854" y="265058"/>
                  </a:lnTo>
                  <a:lnTo>
                    <a:pt x="310854" y="265057"/>
                  </a:lnTo>
                  <a:lnTo>
                    <a:pt x="310854" y="265056"/>
                  </a:lnTo>
                  <a:lnTo>
                    <a:pt x="310821" y="265042"/>
                  </a:lnTo>
                  <a:lnTo>
                    <a:pt x="310821" y="265040"/>
                  </a:lnTo>
                  <a:lnTo>
                    <a:pt x="310810" y="265039"/>
                  </a:lnTo>
                  <a:lnTo>
                    <a:pt x="310766" y="265009"/>
                  </a:lnTo>
                  <a:lnTo>
                    <a:pt x="310766" y="265006"/>
                  </a:lnTo>
                  <a:lnTo>
                    <a:pt x="310755" y="265004"/>
                  </a:lnTo>
                  <a:lnTo>
                    <a:pt x="310744" y="265002"/>
                  </a:lnTo>
                  <a:lnTo>
                    <a:pt x="310666" y="264964"/>
                  </a:lnTo>
                  <a:lnTo>
                    <a:pt x="310611" y="264932"/>
                  </a:lnTo>
                  <a:lnTo>
                    <a:pt x="310600" y="264923"/>
                  </a:lnTo>
                  <a:lnTo>
                    <a:pt x="310567" y="264911"/>
                  </a:lnTo>
                  <a:lnTo>
                    <a:pt x="310556" y="264898"/>
                  </a:lnTo>
                  <a:lnTo>
                    <a:pt x="310545" y="264894"/>
                  </a:lnTo>
                  <a:lnTo>
                    <a:pt x="310523" y="264892"/>
                  </a:lnTo>
                  <a:lnTo>
                    <a:pt x="310512" y="264891"/>
                  </a:lnTo>
                  <a:lnTo>
                    <a:pt x="310490" y="264885"/>
                  </a:lnTo>
                  <a:lnTo>
                    <a:pt x="310468" y="264880"/>
                  </a:lnTo>
                  <a:lnTo>
                    <a:pt x="310457" y="264877"/>
                  </a:lnTo>
                  <a:lnTo>
                    <a:pt x="310446" y="264866"/>
                  </a:lnTo>
                  <a:lnTo>
                    <a:pt x="310457" y="264857"/>
                  </a:lnTo>
                  <a:lnTo>
                    <a:pt x="310457" y="264848"/>
                  </a:lnTo>
                  <a:lnTo>
                    <a:pt x="310446" y="264839"/>
                  </a:lnTo>
                  <a:lnTo>
                    <a:pt x="310446" y="264832"/>
                  </a:lnTo>
                  <a:lnTo>
                    <a:pt x="310446" y="264821"/>
                  </a:lnTo>
                  <a:lnTo>
                    <a:pt x="310435" y="264819"/>
                  </a:lnTo>
                  <a:lnTo>
                    <a:pt x="310435" y="264837"/>
                  </a:lnTo>
                  <a:lnTo>
                    <a:pt x="310424" y="264845"/>
                  </a:lnTo>
                  <a:lnTo>
                    <a:pt x="310424" y="264844"/>
                  </a:lnTo>
                  <a:lnTo>
                    <a:pt x="310413" y="264843"/>
                  </a:lnTo>
                  <a:lnTo>
                    <a:pt x="310324" y="264833"/>
                  </a:lnTo>
                  <a:lnTo>
                    <a:pt x="310280" y="264814"/>
                  </a:lnTo>
                  <a:lnTo>
                    <a:pt x="310225" y="264790"/>
                  </a:lnTo>
                  <a:lnTo>
                    <a:pt x="310203" y="264791"/>
                  </a:lnTo>
                  <a:lnTo>
                    <a:pt x="310027" y="264802"/>
                  </a:lnTo>
                  <a:lnTo>
                    <a:pt x="309916" y="264871"/>
                  </a:lnTo>
                  <a:lnTo>
                    <a:pt x="309872" y="264967"/>
                  </a:lnTo>
                  <a:lnTo>
                    <a:pt x="309872" y="264986"/>
                  </a:lnTo>
                  <a:lnTo>
                    <a:pt x="309872" y="265047"/>
                  </a:lnTo>
                  <a:lnTo>
                    <a:pt x="309872" y="265097"/>
                  </a:lnTo>
                  <a:lnTo>
                    <a:pt x="309883" y="265118"/>
                  </a:lnTo>
                  <a:lnTo>
                    <a:pt x="309916" y="265183"/>
                  </a:lnTo>
                  <a:lnTo>
                    <a:pt x="309960" y="265311"/>
                  </a:lnTo>
                  <a:lnTo>
                    <a:pt x="309982" y="265354"/>
                  </a:lnTo>
                  <a:lnTo>
                    <a:pt x="310015" y="265373"/>
                  </a:lnTo>
                  <a:lnTo>
                    <a:pt x="310027" y="265405"/>
                  </a:lnTo>
                  <a:lnTo>
                    <a:pt x="310027" y="265408"/>
                  </a:lnTo>
                  <a:lnTo>
                    <a:pt x="309993" y="265436"/>
                  </a:lnTo>
                  <a:lnTo>
                    <a:pt x="310004" y="265504"/>
                  </a:lnTo>
                  <a:lnTo>
                    <a:pt x="310071" y="265567"/>
                  </a:lnTo>
                  <a:lnTo>
                    <a:pt x="310148" y="265691"/>
                  </a:lnTo>
                  <a:lnTo>
                    <a:pt x="310181" y="265811"/>
                  </a:lnTo>
                  <a:lnTo>
                    <a:pt x="310181" y="265944"/>
                  </a:lnTo>
                  <a:lnTo>
                    <a:pt x="310181" y="266032"/>
                  </a:lnTo>
                  <a:lnTo>
                    <a:pt x="310126" y="266168"/>
                  </a:lnTo>
                  <a:lnTo>
                    <a:pt x="310104" y="266263"/>
                  </a:lnTo>
                  <a:lnTo>
                    <a:pt x="310093" y="266337"/>
                  </a:lnTo>
                  <a:lnTo>
                    <a:pt x="310049" y="266387"/>
                  </a:lnTo>
                  <a:lnTo>
                    <a:pt x="310037" y="266426"/>
                  </a:lnTo>
                  <a:lnTo>
                    <a:pt x="310027" y="266466"/>
                  </a:lnTo>
                  <a:lnTo>
                    <a:pt x="309971" y="266558"/>
                  </a:lnTo>
                  <a:lnTo>
                    <a:pt x="309960" y="266565"/>
                  </a:lnTo>
                  <a:lnTo>
                    <a:pt x="309894" y="266694"/>
                  </a:lnTo>
                  <a:lnTo>
                    <a:pt x="309872" y="266701"/>
                  </a:lnTo>
                  <a:lnTo>
                    <a:pt x="309872" y="266713"/>
                  </a:lnTo>
                  <a:lnTo>
                    <a:pt x="309850" y="266756"/>
                  </a:lnTo>
                  <a:lnTo>
                    <a:pt x="309839" y="266767"/>
                  </a:lnTo>
                  <a:lnTo>
                    <a:pt x="309839" y="266779"/>
                  </a:lnTo>
                  <a:lnTo>
                    <a:pt x="309773" y="266864"/>
                  </a:lnTo>
                  <a:lnTo>
                    <a:pt x="309773" y="266873"/>
                  </a:lnTo>
                  <a:lnTo>
                    <a:pt x="309762" y="266883"/>
                  </a:lnTo>
                  <a:lnTo>
                    <a:pt x="309762" y="266890"/>
                  </a:lnTo>
                  <a:lnTo>
                    <a:pt x="309706" y="266973"/>
                  </a:lnTo>
                  <a:lnTo>
                    <a:pt x="309706" y="266980"/>
                  </a:lnTo>
                  <a:lnTo>
                    <a:pt x="309695" y="266986"/>
                  </a:lnTo>
                  <a:lnTo>
                    <a:pt x="309695" y="266998"/>
                  </a:lnTo>
                  <a:lnTo>
                    <a:pt x="309640" y="267074"/>
                  </a:lnTo>
                  <a:lnTo>
                    <a:pt x="309629" y="267081"/>
                  </a:lnTo>
                  <a:lnTo>
                    <a:pt x="309629" y="267086"/>
                  </a:lnTo>
                  <a:lnTo>
                    <a:pt x="309574" y="267152"/>
                  </a:lnTo>
                  <a:lnTo>
                    <a:pt x="309563" y="267160"/>
                  </a:lnTo>
                  <a:lnTo>
                    <a:pt x="309552" y="267167"/>
                  </a:lnTo>
                  <a:lnTo>
                    <a:pt x="309541" y="267180"/>
                  </a:lnTo>
                  <a:lnTo>
                    <a:pt x="309508" y="267225"/>
                  </a:lnTo>
                  <a:lnTo>
                    <a:pt x="309497" y="267232"/>
                  </a:lnTo>
                  <a:lnTo>
                    <a:pt x="309475" y="267321"/>
                  </a:lnTo>
                  <a:lnTo>
                    <a:pt x="309431" y="267374"/>
                  </a:lnTo>
                  <a:lnTo>
                    <a:pt x="309409" y="267406"/>
                  </a:lnTo>
                  <a:lnTo>
                    <a:pt x="309386" y="267446"/>
                  </a:lnTo>
                  <a:lnTo>
                    <a:pt x="309309" y="267537"/>
                  </a:lnTo>
                  <a:lnTo>
                    <a:pt x="309265" y="267574"/>
                  </a:lnTo>
                  <a:lnTo>
                    <a:pt x="309210" y="267652"/>
                  </a:lnTo>
                  <a:lnTo>
                    <a:pt x="309155" y="267705"/>
                  </a:lnTo>
                  <a:lnTo>
                    <a:pt x="309100" y="267754"/>
                  </a:lnTo>
                  <a:lnTo>
                    <a:pt x="309055" y="267821"/>
                  </a:lnTo>
                  <a:lnTo>
                    <a:pt x="309022" y="267830"/>
                  </a:lnTo>
                  <a:lnTo>
                    <a:pt x="308989" y="267916"/>
                  </a:lnTo>
                  <a:lnTo>
                    <a:pt x="308956" y="267973"/>
                  </a:lnTo>
                  <a:lnTo>
                    <a:pt x="308923" y="268049"/>
                  </a:lnTo>
                  <a:lnTo>
                    <a:pt x="308890" y="268083"/>
                  </a:lnTo>
                  <a:lnTo>
                    <a:pt x="308868" y="268123"/>
                  </a:lnTo>
                  <a:lnTo>
                    <a:pt x="308857" y="268136"/>
                  </a:lnTo>
                  <a:lnTo>
                    <a:pt x="308813" y="268197"/>
                  </a:lnTo>
                  <a:lnTo>
                    <a:pt x="308758" y="268235"/>
                  </a:lnTo>
                  <a:lnTo>
                    <a:pt x="308691" y="268320"/>
                  </a:lnTo>
                  <a:lnTo>
                    <a:pt x="308647" y="268379"/>
                  </a:lnTo>
                  <a:lnTo>
                    <a:pt x="308603" y="268421"/>
                  </a:lnTo>
                  <a:lnTo>
                    <a:pt x="308592" y="268432"/>
                  </a:lnTo>
                  <a:lnTo>
                    <a:pt x="308559" y="268453"/>
                  </a:lnTo>
                  <a:lnTo>
                    <a:pt x="308526" y="268503"/>
                  </a:lnTo>
                  <a:lnTo>
                    <a:pt x="308482" y="268542"/>
                  </a:lnTo>
                  <a:lnTo>
                    <a:pt x="308438" y="268614"/>
                  </a:lnTo>
                  <a:lnTo>
                    <a:pt x="308405" y="268649"/>
                  </a:lnTo>
                  <a:lnTo>
                    <a:pt x="308383" y="268653"/>
                  </a:lnTo>
                  <a:lnTo>
                    <a:pt x="308349" y="268711"/>
                  </a:lnTo>
                  <a:lnTo>
                    <a:pt x="308316" y="268732"/>
                  </a:lnTo>
                  <a:lnTo>
                    <a:pt x="308316" y="268764"/>
                  </a:lnTo>
                  <a:lnTo>
                    <a:pt x="308261" y="268798"/>
                  </a:lnTo>
                  <a:lnTo>
                    <a:pt x="308217" y="268812"/>
                  </a:lnTo>
                  <a:lnTo>
                    <a:pt x="308228" y="268835"/>
                  </a:lnTo>
                  <a:lnTo>
                    <a:pt x="308173" y="268905"/>
                  </a:lnTo>
                  <a:lnTo>
                    <a:pt x="308140" y="268911"/>
                  </a:lnTo>
                  <a:lnTo>
                    <a:pt x="308107" y="268955"/>
                  </a:lnTo>
                  <a:lnTo>
                    <a:pt x="308063" y="268962"/>
                  </a:lnTo>
                  <a:lnTo>
                    <a:pt x="308040" y="269010"/>
                  </a:lnTo>
                  <a:lnTo>
                    <a:pt x="307985" y="269042"/>
                  </a:lnTo>
                  <a:lnTo>
                    <a:pt x="307974" y="269091"/>
                  </a:lnTo>
                  <a:lnTo>
                    <a:pt x="307941" y="269112"/>
                  </a:lnTo>
                  <a:lnTo>
                    <a:pt x="307919" y="269133"/>
                  </a:lnTo>
                  <a:lnTo>
                    <a:pt x="307897" y="269184"/>
                  </a:lnTo>
                  <a:lnTo>
                    <a:pt x="307864" y="269206"/>
                  </a:lnTo>
                  <a:lnTo>
                    <a:pt x="307842" y="269252"/>
                  </a:lnTo>
                  <a:lnTo>
                    <a:pt x="307787" y="269275"/>
                  </a:lnTo>
                  <a:lnTo>
                    <a:pt x="307765" y="269311"/>
                  </a:lnTo>
                  <a:lnTo>
                    <a:pt x="307710" y="269332"/>
                  </a:lnTo>
                  <a:lnTo>
                    <a:pt x="307676" y="269386"/>
                  </a:lnTo>
                  <a:lnTo>
                    <a:pt x="307643" y="269405"/>
                  </a:lnTo>
                  <a:lnTo>
                    <a:pt x="307621" y="269486"/>
                  </a:lnTo>
                  <a:lnTo>
                    <a:pt x="307588" y="269501"/>
                  </a:lnTo>
                  <a:lnTo>
                    <a:pt x="307566" y="269506"/>
                  </a:lnTo>
                  <a:lnTo>
                    <a:pt x="307533" y="269556"/>
                  </a:lnTo>
                  <a:lnTo>
                    <a:pt x="307467" y="269577"/>
                  </a:lnTo>
                  <a:lnTo>
                    <a:pt x="307445" y="269637"/>
                  </a:lnTo>
                  <a:lnTo>
                    <a:pt x="307423" y="269660"/>
                  </a:lnTo>
                  <a:lnTo>
                    <a:pt x="307401" y="269672"/>
                  </a:lnTo>
                  <a:lnTo>
                    <a:pt x="307379" y="269702"/>
                  </a:lnTo>
                  <a:lnTo>
                    <a:pt x="307379" y="269711"/>
                  </a:lnTo>
                  <a:lnTo>
                    <a:pt x="307345" y="269717"/>
                  </a:lnTo>
                  <a:lnTo>
                    <a:pt x="307301" y="269758"/>
                  </a:lnTo>
                  <a:lnTo>
                    <a:pt x="307301" y="269764"/>
                  </a:lnTo>
                  <a:lnTo>
                    <a:pt x="307279" y="269783"/>
                  </a:lnTo>
                  <a:lnTo>
                    <a:pt x="307257" y="269782"/>
                  </a:lnTo>
                  <a:lnTo>
                    <a:pt x="307224" y="269782"/>
                  </a:lnTo>
                  <a:lnTo>
                    <a:pt x="307213" y="269779"/>
                  </a:lnTo>
                  <a:lnTo>
                    <a:pt x="307191" y="269761"/>
                  </a:lnTo>
                  <a:lnTo>
                    <a:pt x="307191" y="269759"/>
                  </a:lnTo>
                  <a:lnTo>
                    <a:pt x="307180" y="269756"/>
                  </a:lnTo>
                  <a:lnTo>
                    <a:pt x="307158" y="269747"/>
                  </a:lnTo>
                  <a:lnTo>
                    <a:pt x="307125" y="269727"/>
                  </a:lnTo>
                  <a:lnTo>
                    <a:pt x="307125" y="269726"/>
                  </a:lnTo>
                  <a:lnTo>
                    <a:pt x="307114" y="269730"/>
                  </a:lnTo>
                  <a:lnTo>
                    <a:pt x="307103" y="269747"/>
                  </a:lnTo>
                  <a:lnTo>
                    <a:pt x="307103" y="269752"/>
                  </a:lnTo>
                  <a:lnTo>
                    <a:pt x="307114" y="269769"/>
                  </a:lnTo>
                  <a:lnTo>
                    <a:pt x="307114" y="269773"/>
                  </a:lnTo>
                  <a:lnTo>
                    <a:pt x="307114" y="269776"/>
                  </a:lnTo>
                  <a:lnTo>
                    <a:pt x="307125" y="269814"/>
                  </a:lnTo>
                  <a:lnTo>
                    <a:pt x="307114" y="269859"/>
                  </a:lnTo>
                  <a:lnTo>
                    <a:pt x="307103" y="269893"/>
                  </a:lnTo>
                  <a:lnTo>
                    <a:pt x="307114" y="269923"/>
                  </a:lnTo>
                  <a:lnTo>
                    <a:pt x="307125" y="269949"/>
                  </a:lnTo>
                  <a:lnTo>
                    <a:pt x="307147" y="269964"/>
                  </a:lnTo>
                  <a:lnTo>
                    <a:pt x="307158" y="269973"/>
                  </a:lnTo>
                  <a:lnTo>
                    <a:pt x="307169" y="269973"/>
                  </a:lnTo>
                  <a:lnTo>
                    <a:pt x="307169" y="269974"/>
                  </a:lnTo>
                  <a:lnTo>
                    <a:pt x="307169" y="269975"/>
                  </a:lnTo>
                  <a:lnTo>
                    <a:pt x="307202" y="269983"/>
                  </a:lnTo>
                  <a:lnTo>
                    <a:pt x="307202" y="269983"/>
                  </a:lnTo>
                  <a:lnTo>
                    <a:pt x="307224" y="269983"/>
                  </a:lnTo>
                  <a:lnTo>
                    <a:pt x="307235" y="269983"/>
                  </a:lnTo>
                  <a:lnTo>
                    <a:pt x="307257" y="269981"/>
                  </a:lnTo>
                  <a:lnTo>
                    <a:pt x="307268" y="269981"/>
                  </a:lnTo>
                  <a:lnTo>
                    <a:pt x="307279" y="269990"/>
                  </a:lnTo>
                  <a:lnTo>
                    <a:pt x="307279" y="269992"/>
                  </a:lnTo>
                  <a:lnTo>
                    <a:pt x="307301" y="270013"/>
                  </a:lnTo>
                  <a:lnTo>
                    <a:pt x="307301" y="270014"/>
                  </a:lnTo>
                  <a:lnTo>
                    <a:pt x="307301" y="270029"/>
                  </a:lnTo>
                  <a:lnTo>
                    <a:pt x="307301" y="270034"/>
                  </a:lnTo>
                  <a:lnTo>
                    <a:pt x="307279" y="270058"/>
                  </a:lnTo>
                  <a:lnTo>
                    <a:pt x="307279" y="270061"/>
                  </a:lnTo>
                  <a:lnTo>
                    <a:pt x="307279" y="270068"/>
                  </a:lnTo>
                  <a:lnTo>
                    <a:pt x="307279" y="270076"/>
                  </a:lnTo>
                  <a:lnTo>
                    <a:pt x="307290" y="270086"/>
                  </a:lnTo>
                  <a:lnTo>
                    <a:pt x="307290" y="270086"/>
                  </a:lnTo>
                  <a:lnTo>
                    <a:pt x="307301" y="270083"/>
                  </a:lnTo>
                  <a:lnTo>
                    <a:pt x="307312" y="270082"/>
                  </a:lnTo>
                  <a:lnTo>
                    <a:pt x="307312" y="270080"/>
                  </a:lnTo>
                  <a:lnTo>
                    <a:pt x="307323" y="270075"/>
                  </a:lnTo>
                  <a:lnTo>
                    <a:pt x="307345" y="270057"/>
                  </a:lnTo>
                  <a:lnTo>
                    <a:pt x="307367" y="270061"/>
                  </a:lnTo>
                  <a:lnTo>
                    <a:pt x="307367" y="270062"/>
                  </a:lnTo>
                  <a:lnTo>
                    <a:pt x="307401" y="270072"/>
                  </a:lnTo>
                  <a:lnTo>
                    <a:pt x="307401" y="270072"/>
                  </a:lnTo>
                  <a:lnTo>
                    <a:pt x="307412" y="270072"/>
                  </a:lnTo>
                  <a:lnTo>
                    <a:pt x="307434" y="270072"/>
                  </a:lnTo>
                  <a:lnTo>
                    <a:pt x="307434" y="270097"/>
                  </a:lnTo>
                  <a:lnTo>
                    <a:pt x="307423" y="270113"/>
                  </a:lnTo>
                  <a:lnTo>
                    <a:pt x="307423" y="270116"/>
                  </a:lnTo>
                  <a:lnTo>
                    <a:pt x="307434" y="270131"/>
                  </a:lnTo>
                  <a:lnTo>
                    <a:pt x="307434" y="270133"/>
                  </a:lnTo>
                  <a:lnTo>
                    <a:pt x="307434" y="270138"/>
                  </a:lnTo>
                  <a:lnTo>
                    <a:pt x="307445" y="270157"/>
                  </a:lnTo>
                  <a:lnTo>
                    <a:pt x="307445" y="270160"/>
                  </a:lnTo>
                  <a:lnTo>
                    <a:pt x="307445" y="270164"/>
                  </a:lnTo>
                  <a:lnTo>
                    <a:pt x="307456" y="270177"/>
                  </a:lnTo>
                  <a:lnTo>
                    <a:pt x="307456" y="270180"/>
                  </a:lnTo>
                  <a:lnTo>
                    <a:pt x="307456" y="270189"/>
                  </a:lnTo>
                  <a:lnTo>
                    <a:pt x="307456" y="270191"/>
                  </a:lnTo>
                  <a:lnTo>
                    <a:pt x="307456" y="270198"/>
                  </a:lnTo>
                  <a:lnTo>
                    <a:pt x="307456" y="270220"/>
                  </a:lnTo>
                  <a:lnTo>
                    <a:pt x="307456" y="270224"/>
                  </a:lnTo>
                  <a:lnTo>
                    <a:pt x="307467" y="270253"/>
                  </a:lnTo>
                  <a:lnTo>
                    <a:pt x="307478" y="270257"/>
                  </a:lnTo>
                  <a:lnTo>
                    <a:pt x="307478" y="270261"/>
                  </a:lnTo>
                  <a:lnTo>
                    <a:pt x="307478" y="270287"/>
                  </a:lnTo>
                  <a:lnTo>
                    <a:pt x="307478" y="270292"/>
                  </a:lnTo>
                  <a:lnTo>
                    <a:pt x="307478" y="270294"/>
                  </a:lnTo>
                  <a:lnTo>
                    <a:pt x="307467" y="270320"/>
                  </a:lnTo>
                  <a:lnTo>
                    <a:pt x="307467" y="270325"/>
                  </a:lnTo>
                  <a:lnTo>
                    <a:pt x="307467" y="270329"/>
                  </a:lnTo>
                  <a:lnTo>
                    <a:pt x="307467" y="270330"/>
                  </a:lnTo>
                  <a:lnTo>
                    <a:pt x="307478" y="270359"/>
                  </a:lnTo>
                  <a:lnTo>
                    <a:pt x="307456" y="270388"/>
                  </a:lnTo>
                  <a:lnTo>
                    <a:pt x="307456" y="270394"/>
                  </a:lnTo>
                  <a:lnTo>
                    <a:pt x="307489" y="270417"/>
                  </a:lnTo>
                  <a:lnTo>
                    <a:pt x="307478" y="270438"/>
                  </a:lnTo>
                  <a:lnTo>
                    <a:pt x="307456" y="270436"/>
                  </a:lnTo>
                  <a:lnTo>
                    <a:pt x="307456" y="270436"/>
                  </a:lnTo>
                  <a:lnTo>
                    <a:pt x="307445" y="270438"/>
                  </a:lnTo>
                  <a:lnTo>
                    <a:pt x="307445" y="270453"/>
                  </a:lnTo>
                  <a:lnTo>
                    <a:pt x="307456" y="270474"/>
                  </a:lnTo>
                  <a:lnTo>
                    <a:pt x="307456" y="270477"/>
                  </a:lnTo>
                  <a:lnTo>
                    <a:pt x="307478" y="270493"/>
                  </a:lnTo>
                  <a:lnTo>
                    <a:pt x="307489" y="270517"/>
                  </a:lnTo>
                  <a:lnTo>
                    <a:pt x="307489" y="270518"/>
                  </a:lnTo>
                  <a:lnTo>
                    <a:pt x="307489" y="270520"/>
                  </a:lnTo>
                  <a:lnTo>
                    <a:pt x="307500" y="270546"/>
                  </a:lnTo>
                  <a:lnTo>
                    <a:pt x="307500" y="270549"/>
                  </a:lnTo>
                  <a:lnTo>
                    <a:pt x="307489" y="270593"/>
                  </a:lnTo>
                  <a:lnTo>
                    <a:pt x="307478" y="270618"/>
                  </a:lnTo>
                  <a:lnTo>
                    <a:pt x="307434" y="270686"/>
                  </a:lnTo>
                  <a:lnTo>
                    <a:pt x="307434" y="270687"/>
                  </a:lnTo>
                  <a:lnTo>
                    <a:pt x="307389" y="270770"/>
                  </a:lnTo>
                  <a:lnTo>
                    <a:pt x="307379" y="270774"/>
                  </a:lnTo>
                  <a:lnTo>
                    <a:pt x="307379" y="270776"/>
                  </a:lnTo>
                  <a:lnTo>
                    <a:pt x="307379" y="270782"/>
                  </a:lnTo>
                  <a:lnTo>
                    <a:pt x="307334" y="270836"/>
                  </a:lnTo>
                  <a:lnTo>
                    <a:pt x="307323" y="270841"/>
                  </a:lnTo>
                  <a:lnTo>
                    <a:pt x="307323" y="270842"/>
                  </a:lnTo>
                  <a:lnTo>
                    <a:pt x="307279" y="270879"/>
                  </a:lnTo>
                  <a:lnTo>
                    <a:pt x="307268" y="270885"/>
                  </a:lnTo>
                  <a:lnTo>
                    <a:pt x="307235" y="270900"/>
                  </a:lnTo>
                  <a:lnTo>
                    <a:pt x="307235" y="270895"/>
                  </a:lnTo>
                  <a:lnTo>
                    <a:pt x="307224" y="270891"/>
                  </a:lnTo>
                  <a:lnTo>
                    <a:pt x="307224" y="270888"/>
                  </a:lnTo>
                  <a:lnTo>
                    <a:pt x="307213" y="270883"/>
                  </a:lnTo>
                  <a:lnTo>
                    <a:pt x="307213" y="270880"/>
                  </a:lnTo>
                  <a:lnTo>
                    <a:pt x="307191" y="270871"/>
                  </a:lnTo>
                  <a:lnTo>
                    <a:pt x="307191" y="270868"/>
                  </a:lnTo>
                  <a:lnTo>
                    <a:pt x="307169" y="270867"/>
                  </a:lnTo>
                  <a:lnTo>
                    <a:pt x="307169" y="270869"/>
                  </a:lnTo>
                  <a:lnTo>
                    <a:pt x="307158" y="270874"/>
                  </a:lnTo>
                  <a:lnTo>
                    <a:pt x="307147" y="270887"/>
                  </a:lnTo>
                  <a:lnTo>
                    <a:pt x="307147" y="270889"/>
                  </a:lnTo>
                  <a:lnTo>
                    <a:pt x="307147" y="270899"/>
                  </a:lnTo>
                  <a:lnTo>
                    <a:pt x="307136" y="270911"/>
                  </a:lnTo>
                  <a:lnTo>
                    <a:pt x="307136" y="270914"/>
                  </a:lnTo>
                  <a:lnTo>
                    <a:pt x="307136" y="270921"/>
                  </a:lnTo>
                  <a:lnTo>
                    <a:pt x="307136" y="270926"/>
                  </a:lnTo>
                  <a:lnTo>
                    <a:pt x="307136" y="270931"/>
                  </a:lnTo>
                  <a:lnTo>
                    <a:pt x="307125" y="270933"/>
                  </a:lnTo>
                  <a:lnTo>
                    <a:pt x="307114" y="270927"/>
                  </a:lnTo>
                  <a:lnTo>
                    <a:pt x="307103" y="270915"/>
                  </a:lnTo>
                  <a:lnTo>
                    <a:pt x="307092" y="270901"/>
                  </a:lnTo>
                  <a:lnTo>
                    <a:pt x="307081" y="270898"/>
                  </a:lnTo>
                  <a:lnTo>
                    <a:pt x="307070" y="270883"/>
                  </a:lnTo>
                  <a:lnTo>
                    <a:pt x="307070" y="270880"/>
                  </a:lnTo>
                  <a:lnTo>
                    <a:pt x="307070" y="270878"/>
                  </a:lnTo>
                  <a:lnTo>
                    <a:pt x="307058" y="270876"/>
                  </a:lnTo>
                  <a:lnTo>
                    <a:pt x="307058" y="270883"/>
                  </a:lnTo>
                  <a:lnTo>
                    <a:pt x="307048" y="270880"/>
                  </a:lnTo>
                  <a:lnTo>
                    <a:pt x="307025" y="270863"/>
                  </a:lnTo>
                  <a:lnTo>
                    <a:pt x="307003" y="270839"/>
                  </a:lnTo>
                  <a:lnTo>
                    <a:pt x="306992" y="270821"/>
                  </a:lnTo>
                  <a:lnTo>
                    <a:pt x="306970" y="270829"/>
                  </a:lnTo>
                  <a:lnTo>
                    <a:pt x="306970" y="270829"/>
                  </a:lnTo>
                  <a:lnTo>
                    <a:pt x="306959" y="270822"/>
                  </a:lnTo>
                  <a:lnTo>
                    <a:pt x="306948" y="270839"/>
                  </a:lnTo>
                  <a:lnTo>
                    <a:pt x="306970" y="270874"/>
                  </a:lnTo>
                  <a:lnTo>
                    <a:pt x="306981" y="270882"/>
                  </a:lnTo>
                  <a:lnTo>
                    <a:pt x="307003" y="270902"/>
                  </a:lnTo>
                  <a:lnTo>
                    <a:pt x="307036" y="270927"/>
                  </a:lnTo>
                  <a:lnTo>
                    <a:pt x="307070" y="270949"/>
                  </a:lnTo>
                  <a:lnTo>
                    <a:pt x="307092" y="270955"/>
                  </a:lnTo>
                  <a:lnTo>
                    <a:pt x="307125" y="270971"/>
                  </a:lnTo>
                  <a:lnTo>
                    <a:pt x="307158" y="271002"/>
                  </a:lnTo>
                  <a:lnTo>
                    <a:pt x="307213" y="271036"/>
                  </a:lnTo>
                  <a:lnTo>
                    <a:pt x="307257" y="271059"/>
                  </a:lnTo>
                  <a:lnTo>
                    <a:pt x="307279" y="271075"/>
                  </a:lnTo>
                  <a:lnTo>
                    <a:pt x="307290" y="271088"/>
                  </a:lnTo>
                  <a:lnTo>
                    <a:pt x="307290" y="271115"/>
                  </a:lnTo>
                  <a:lnTo>
                    <a:pt x="307279" y="271156"/>
                  </a:lnTo>
                  <a:lnTo>
                    <a:pt x="307268" y="271177"/>
                  </a:lnTo>
                  <a:lnTo>
                    <a:pt x="307268" y="271222"/>
                  </a:lnTo>
                  <a:lnTo>
                    <a:pt x="307257" y="271282"/>
                  </a:lnTo>
                  <a:lnTo>
                    <a:pt x="307180" y="271390"/>
                  </a:lnTo>
                  <a:lnTo>
                    <a:pt x="307136" y="271475"/>
                  </a:lnTo>
                  <a:lnTo>
                    <a:pt x="307081" y="271527"/>
                  </a:lnTo>
                  <a:lnTo>
                    <a:pt x="307025" y="271575"/>
                  </a:lnTo>
                  <a:lnTo>
                    <a:pt x="306959" y="271668"/>
                  </a:lnTo>
                  <a:lnTo>
                    <a:pt x="306915" y="271759"/>
                  </a:lnTo>
                  <a:lnTo>
                    <a:pt x="306871" y="271821"/>
                  </a:lnTo>
                  <a:lnTo>
                    <a:pt x="306849" y="271864"/>
                  </a:lnTo>
                  <a:lnTo>
                    <a:pt x="306705" y="271995"/>
                  </a:lnTo>
                  <a:lnTo>
                    <a:pt x="306551" y="272083"/>
                  </a:lnTo>
                  <a:lnTo>
                    <a:pt x="306452" y="272141"/>
                  </a:lnTo>
                  <a:lnTo>
                    <a:pt x="306209" y="272301"/>
                  </a:lnTo>
                  <a:lnTo>
                    <a:pt x="306121" y="272412"/>
                  </a:lnTo>
                  <a:lnTo>
                    <a:pt x="305977" y="272485"/>
                  </a:lnTo>
                  <a:lnTo>
                    <a:pt x="305911" y="272542"/>
                  </a:lnTo>
                  <a:lnTo>
                    <a:pt x="305823" y="272562"/>
                  </a:lnTo>
                  <a:lnTo>
                    <a:pt x="305690" y="272625"/>
                  </a:lnTo>
                  <a:lnTo>
                    <a:pt x="305602" y="272698"/>
                  </a:lnTo>
                  <a:lnTo>
                    <a:pt x="305558" y="272716"/>
                  </a:lnTo>
                  <a:lnTo>
                    <a:pt x="305470" y="272770"/>
                  </a:lnTo>
                  <a:lnTo>
                    <a:pt x="305437" y="272789"/>
                  </a:lnTo>
                  <a:lnTo>
                    <a:pt x="305415" y="272802"/>
                  </a:lnTo>
                  <a:lnTo>
                    <a:pt x="305326" y="272872"/>
                  </a:lnTo>
                  <a:lnTo>
                    <a:pt x="305150" y="272953"/>
                  </a:lnTo>
                  <a:lnTo>
                    <a:pt x="305039" y="273016"/>
                  </a:lnTo>
                  <a:lnTo>
                    <a:pt x="304940" y="273055"/>
                  </a:lnTo>
                  <a:lnTo>
                    <a:pt x="304808" y="273094"/>
                  </a:lnTo>
                  <a:lnTo>
                    <a:pt x="304686" y="273172"/>
                  </a:lnTo>
                  <a:lnTo>
                    <a:pt x="304554" y="273220"/>
                  </a:lnTo>
                  <a:lnTo>
                    <a:pt x="304411" y="273308"/>
                  </a:lnTo>
                  <a:lnTo>
                    <a:pt x="304267" y="273376"/>
                  </a:lnTo>
                  <a:lnTo>
                    <a:pt x="304234" y="273400"/>
                  </a:lnTo>
                  <a:lnTo>
                    <a:pt x="304179" y="273426"/>
                  </a:lnTo>
                  <a:lnTo>
                    <a:pt x="304091" y="273477"/>
                  </a:lnTo>
                  <a:lnTo>
                    <a:pt x="304058" y="273502"/>
                  </a:lnTo>
                  <a:lnTo>
                    <a:pt x="304024" y="273527"/>
                  </a:lnTo>
                  <a:lnTo>
                    <a:pt x="303925" y="273561"/>
                  </a:lnTo>
                  <a:lnTo>
                    <a:pt x="303859" y="273572"/>
                  </a:lnTo>
                  <a:lnTo>
                    <a:pt x="303793" y="273627"/>
                  </a:lnTo>
                  <a:lnTo>
                    <a:pt x="303594" y="273709"/>
                  </a:lnTo>
                  <a:lnTo>
                    <a:pt x="303473" y="273766"/>
                  </a:lnTo>
                  <a:lnTo>
                    <a:pt x="303407" y="273829"/>
                  </a:lnTo>
                  <a:lnTo>
                    <a:pt x="303318" y="273872"/>
                  </a:lnTo>
                  <a:lnTo>
                    <a:pt x="303230" y="273913"/>
                  </a:lnTo>
                  <a:lnTo>
                    <a:pt x="303131" y="273957"/>
                  </a:lnTo>
                  <a:lnTo>
                    <a:pt x="303054" y="274007"/>
                  </a:lnTo>
                  <a:lnTo>
                    <a:pt x="303009" y="274003"/>
                  </a:lnTo>
                  <a:lnTo>
                    <a:pt x="302965" y="274018"/>
                  </a:lnTo>
                  <a:lnTo>
                    <a:pt x="302932" y="274062"/>
                  </a:lnTo>
                  <a:lnTo>
                    <a:pt x="302877" y="274076"/>
                  </a:lnTo>
                  <a:lnTo>
                    <a:pt x="302822" y="274073"/>
                  </a:lnTo>
                  <a:lnTo>
                    <a:pt x="302723" y="274122"/>
                  </a:lnTo>
                  <a:lnTo>
                    <a:pt x="302645" y="274152"/>
                  </a:lnTo>
                  <a:lnTo>
                    <a:pt x="302579" y="274185"/>
                  </a:lnTo>
                  <a:lnTo>
                    <a:pt x="302491" y="274185"/>
                  </a:lnTo>
                  <a:lnTo>
                    <a:pt x="302480" y="274186"/>
                  </a:lnTo>
                  <a:lnTo>
                    <a:pt x="302480" y="274187"/>
                  </a:lnTo>
                  <a:lnTo>
                    <a:pt x="302425" y="274191"/>
                  </a:lnTo>
                  <a:lnTo>
                    <a:pt x="302425" y="274191"/>
                  </a:lnTo>
                  <a:lnTo>
                    <a:pt x="302347" y="274191"/>
                  </a:lnTo>
                  <a:lnTo>
                    <a:pt x="302347" y="274193"/>
                  </a:lnTo>
                  <a:lnTo>
                    <a:pt x="302347" y="274194"/>
                  </a:lnTo>
                  <a:lnTo>
                    <a:pt x="302281" y="274207"/>
                  </a:lnTo>
                  <a:lnTo>
                    <a:pt x="302259" y="274210"/>
                  </a:lnTo>
                  <a:lnTo>
                    <a:pt x="302248" y="274211"/>
                  </a:lnTo>
                  <a:lnTo>
                    <a:pt x="302248" y="274214"/>
                  </a:lnTo>
                  <a:lnTo>
                    <a:pt x="302226" y="274222"/>
                  </a:lnTo>
                  <a:lnTo>
                    <a:pt x="302193" y="274236"/>
                  </a:lnTo>
                  <a:lnTo>
                    <a:pt x="302193" y="274238"/>
                  </a:lnTo>
                  <a:lnTo>
                    <a:pt x="302138" y="274274"/>
                  </a:lnTo>
                  <a:lnTo>
                    <a:pt x="302138" y="274277"/>
                  </a:lnTo>
                  <a:lnTo>
                    <a:pt x="302127" y="274302"/>
                  </a:lnTo>
                  <a:lnTo>
                    <a:pt x="302116" y="274322"/>
                  </a:lnTo>
                  <a:lnTo>
                    <a:pt x="302072" y="274397"/>
                  </a:lnTo>
                  <a:lnTo>
                    <a:pt x="302061" y="274393"/>
                  </a:lnTo>
                  <a:lnTo>
                    <a:pt x="302038" y="274387"/>
                  </a:lnTo>
                  <a:lnTo>
                    <a:pt x="302027" y="274402"/>
                  </a:lnTo>
                  <a:lnTo>
                    <a:pt x="302050" y="274422"/>
                  </a:lnTo>
                  <a:lnTo>
                    <a:pt x="302050" y="274426"/>
                  </a:lnTo>
                  <a:lnTo>
                    <a:pt x="302083" y="274460"/>
                  </a:lnTo>
                  <a:lnTo>
                    <a:pt x="302083" y="274490"/>
                  </a:lnTo>
                  <a:lnTo>
                    <a:pt x="302083" y="274517"/>
                  </a:lnTo>
                  <a:lnTo>
                    <a:pt x="302061" y="274557"/>
                  </a:lnTo>
                  <a:lnTo>
                    <a:pt x="302027" y="274599"/>
                  </a:lnTo>
                  <a:lnTo>
                    <a:pt x="302027" y="274599"/>
                  </a:lnTo>
                  <a:lnTo>
                    <a:pt x="301939" y="274580"/>
                  </a:lnTo>
                  <a:lnTo>
                    <a:pt x="301939" y="274598"/>
                  </a:lnTo>
                  <a:lnTo>
                    <a:pt x="302016" y="274631"/>
                  </a:lnTo>
                  <a:lnTo>
                    <a:pt x="302016" y="274685"/>
                  </a:lnTo>
                  <a:lnTo>
                    <a:pt x="302016" y="274723"/>
                  </a:lnTo>
                  <a:lnTo>
                    <a:pt x="302005" y="274758"/>
                  </a:lnTo>
                  <a:lnTo>
                    <a:pt x="301994" y="274786"/>
                  </a:lnTo>
                  <a:lnTo>
                    <a:pt x="301994" y="274799"/>
                  </a:lnTo>
                  <a:lnTo>
                    <a:pt x="302005" y="274814"/>
                  </a:lnTo>
                  <a:lnTo>
                    <a:pt x="302016" y="274820"/>
                  </a:lnTo>
                  <a:lnTo>
                    <a:pt x="302027" y="274824"/>
                  </a:lnTo>
                  <a:lnTo>
                    <a:pt x="302061" y="274836"/>
                  </a:lnTo>
                  <a:lnTo>
                    <a:pt x="302083" y="274862"/>
                  </a:lnTo>
                  <a:lnTo>
                    <a:pt x="302083" y="274888"/>
                  </a:lnTo>
                  <a:lnTo>
                    <a:pt x="302072" y="274946"/>
                  </a:lnTo>
                  <a:lnTo>
                    <a:pt x="302061" y="274990"/>
                  </a:lnTo>
                  <a:lnTo>
                    <a:pt x="302061" y="275016"/>
                  </a:lnTo>
                  <a:lnTo>
                    <a:pt x="302050" y="275040"/>
                  </a:lnTo>
                  <a:lnTo>
                    <a:pt x="302038" y="275058"/>
                  </a:lnTo>
                  <a:lnTo>
                    <a:pt x="302016" y="275066"/>
                  </a:lnTo>
                  <a:lnTo>
                    <a:pt x="301994" y="275059"/>
                  </a:lnTo>
                  <a:lnTo>
                    <a:pt x="301961" y="275044"/>
                  </a:lnTo>
                  <a:lnTo>
                    <a:pt x="301884" y="275023"/>
                  </a:lnTo>
                  <a:lnTo>
                    <a:pt x="301796" y="274969"/>
                  </a:lnTo>
                  <a:lnTo>
                    <a:pt x="301785" y="274994"/>
                  </a:lnTo>
                  <a:lnTo>
                    <a:pt x="301851" y="275037"/>
                  </a:lnTo>
                  <a:lnTo>
                    <a:pt x="301983" y="275079"/>
                  </a:lnTo>
                  <a:lnTo>
                    <a:pt x="301994" y="275092"/>
                  </a:lnTo>
                  <a:lnTo>
                    <a:pt x="302005" y="275158"/>
                  </a:lnTo>
                  <a:lnTo>
                    <a:pt x="302005" y="275196"/>
                  </a:lnTo>
                  <a:lnTo>
                    <a:pt x="302027" y="275217"/>
                  </a:lnTo>
                  <a:lnTo>
                    <a:pt x="302061" y="275225"/>
                  </a:lnTo>
                  <a:lnTo>
                    <a:pt x="302061" y="275227"/>
                  </a:lnTo>
                  <a:lnTo>
                    <a:pt x="302083" y="275247"/>
                  </a:lnTo>
                  <a:lnTo>
                    <a:pt x="302083" y="275274"/>
                  </a:lnTo>
                  <a:lnTo>
                    <a:pt x="302083" y="275304"/>
                  </a:lnTo>
                  <a:lnTo>
                    <a:pt x="302083" y="275325"/>
                  </a:lnTo>
                  <a:lnTo>
                    <a:pt x="302083" y="275326"/>
                  </a:lnTo>
                  <a:lnTo>
                    <a:pt x="302050" y="275366"/>
                  </a:lnTo>
                  <a:lnTo>
                    <a:pt x="302016" y="275421"/>
                  </a:lnTo>
                  <a:lnTo>
                    <a:pt x="301994" y="275443"/>
                  </a:lnTo>
                  <a:lnTo>
                    <a:pt x="301994" y="275452"/>
                  </a:lnTo>
                  <a:lnTo>
                    <a:pt x="301917" y="275432"/>
                  </a:lnTo>
                  <a:lnTo>
                    <a:pt x="301917" y="275454"/>
                  </a:lnTo>
                  <a:lnTo>
                    <a:pt x="302005" y="275478"/>
                  </a:lnTo>
                  <a:lnTo>
                    <a:pt x="302027" y="275490"/>
                  </a:lnTo>
                  <a:lnTo>
                    <a:pt x="302050" y="275538"/>
                  </a:lnTo>
                  <a:lnTo>
                    <a:pt x="302050" y="275542"/>
                  </a:lnTo>
                  <a:lnTo>
                    <a:pt x="302050" y="275574"/>
                  </a:lnTo>
                  <a:lnTo>
                    <a:pt x="302038" y="275603"/>
                  </a:lnTo>
                  <a:lnTo>
                    <a:pt x="302016" y="275647"/>
                  </a:lnTo>
                  <a:lnTo>
                    <a:pt x="302016" y="275682"/>
                  </a:lnTo>
                  <a:lnTo>
                    <a:pt x="302038" y="275726"/>
                  </a:lnTo>
                  <a:lnTo>
                    <a:pt x="302050" y="275733"/>
                  </a:lnTo>
                  <a:lnTo>
                    <a:pt x="302072" y="275777"/>
                  </a:lnTo>
                  <a:lnTo>
                    <a:pt x="302072" y="275780"/>
                  </a:lnTo>
                  <a:lnTo>
                    <a:pt x="302105" y="275805"/>
                  </a:lnTo>
                  <a:lnTo>
                    <a:pt x="302127" y="275831"/>
                  </a:lnTo>
                  <a:lnTo>
                    <a:pt x="302248" y="275917"/>
                  </a:lnTo>
                  <a:lnTo>
                    <a:pt x="302259" y="275943"/>
                  </a:lnTo>
                  <a:lnTo>
                    <a:pt x="302259" y="275949"/>
                  </a:lnTo>
                  <a:lnTo>
                    <a:pt x="302259" y="275992"/>
                  </a:lnTo>
                  <a:lnTo>
                    <a:pt x="302259" y="276060"/>
                  </a:lnTo>
                  <a:lnTo>
                    <a:pt x="302259" y="276069"/>
                  </a:lnTo>
                  <a:lnTo>
                    <a:pt x="302149" y="276046"/>
                  </a:lnTo>
                  <a:lnTo>
                    <a:pt x="302138" y="276075"/>
                  </a:lnTo>
                  <a:lnTo>
                    <a:pt x="302292" y="276104"/>
                  </a:lnTo>
                  <a:lnTo>
                    <a:pt x="302325" y="276111"/>
                  </a:lnTo>
                  <a:lnTo>
                    <a:pt x="302347" y="276140"/>
                  </a:lnTo>
                  <a:lnTo>
                    <a:pt x="302381" y="276187"/>
                  </a:lnTo>
                  <a:lnTo>
                    <a:pt x="302392" y="276203"/>
                  </a:lnTo>
                  <a:lnTo>
                    <a:pt x="302392" y="276204"/>
                  </a:lnTo>
                  <a:lnTo>
                    <a:pt x="302403" y="276242"/>
                  </a:lnTo>
                  <a:lnTo>
                    <a:pt x="302414" y="276280"/>
                  </a:lnTo>
                  <a:lnTo>
                    <a:pt x="302414" y="276340"/>
                  </a:lnTo>
                  <a:lnTo>
                    <a:pt x="302414" y="276389"/>
                  </a:lnTo>
                  <a:lnTo>
                    <a:pt x="302370" y="276392"/>
                  </a:lnTo>
                  <a:lnTo>
                    <a:pt x="302325" y="276395"/>
                  </a:lnTo>
                  <a:lnTo>
                    <a:pt x="302248" y="276359"/>
                  </a:lnTo>
                  <a:lnTo>
                    <a:pt x="302237" y="276382"/>
                  </a:lnTo>
                  <a:lnTo>
                    <a:pt x="302325" y="276424"/>
                  </a:lnTo>
                  <a:lnTo>
                    <a:pt x="302403" y="276424"/>
                  </a:lnTo>
                  <a:lnTo>
                    <a:pt x="302414" y="276424"/>
                  </a:lnTo>
                  <a:lnTo>
                    <a:pt x="302425" y="276430"/>
                  </a:lnTo>
                  <a:lnTo>
                    <a:pt x="302436" y="276447"/>
                  </a:lnTo>
                  <a:lnTo>
                    <a:pt x="302447" y="276486"/>
                  </a:lnTo>
                  <a:lnTo>
                    <a:pt x="302458" y="276507"/>
                  </a:lnTo>
                  <a:lnTo>
                    <a:pt x="302447" y="276533"/>
                  </a:lnTo>
                  <a:lnTo>
                    <a:pt x="302447" y="276559"/>
                  </a:lnTo>
                  <a:lnTo>
                    <a:pt x="302447" y="276579"/>
                  </a:lnTo>
                  <a:lnTo>
                    <a:pt x="302436" y="276591"/>
                  </a:lnTo>
                  <a:lnTo>
                    <a:pt x="302436" y="276612"/>
                  </a:lnTo>
                  <a:lnTo>
                    <a:pt x="302447" y="276636"/>
                  </a:lnTo>
                  <a:lnTo>
                    <a:pt x="302447" y="276638"/>
                  </a:lnTo>
                  <a:lnTo>
                    <a:pt x="302447" y="276657"/>
                  </a:lnTo>
                  <a:lnTo>
                    <a:pt x="302458" y="276661"/>
                  </a:lnTo>
                  <a:lnTo>
                    <a:pt x="302447" y="276673"/>
                  </a:lnTo>
                  <a:lnTo>
                    <a:pt x="302436" y="276672"/>
                  </a:lnTo>
                  <a:lnTo>
                    <a:pt x="302414" y="276683"/>
                  </a:lnTo>
                  <a:lnTo>
                    <a:pt x="302414" y="276696"/>
                  </a:lnTo>
                  <a:lnTo>
                    <a:pt x="302414" y="276713"/>
                  </a:lnTo>
                  <a:lnTo>
                    <a:pt x="302425" y="276759"/>
                  </a:lnTo>
                  <a:lnTo>
                    <a:pt x="302414" y="276771"/>
                  </a:lnTo>
                  <a:lnTo>
                    <a:pt x="302414" y="276778"/>
                  </a:lnTo>
                  <a:lnTo>
                    <a:pt x="302414" y="276789"/>
                  </a:lnTo>
                  <a:lnTo>
                    <a:pt x="302325" y="276931"/>
                  </a:lnTo>
                  <a:lnTo>
                    <a:pt x="302292" y="277042"/>
                  </a:lnTo>
                  <a:lnTo>
                    <a:pt x="302215" y="277163"/>
                  </a:lnTo>
                  <a:lnTo>
                    <a:pt x="302127" y="277305"/>
                  </a:lnTo>
                  <a:lnTo>
                    <a:pt x="302027" y="277447"/>
                  </a:lnTo>
                  <a:lnTo>
                    <a:pt x="301873" y="277620"/>
                  </a:lnTo>
                  <a:lnTo>
                    <a:pt x="301741" y="277727"/>
                  </a:lnTo>
                  <a:lnTo>
                    <a:pt x="301619" y="277829"/>
                  </a:lnTo>
                  <a:lnTo>
                    <a:pt x="301531" y="277916"/>
                  </a:lnTo>
                  <a:lnTo>
                    <a:pt x="301354" y="277992"/>
                  </a:lnTo>
                  <a:lnTo>
                    <a:pt x="301244" y="278044"/>
                  </a:lnTo>
                  <a:lnTo>
                    <a:pt x="301134" y="278061"/>
                  </a:lnTo>
                  <a:lnTo>
                    <a:pt x="301023" y="278092"/>
                  </a:lnTo>
                  <a:lnTo>
                    <a:pt x="300968" y="278107"/>
                  </a:lnTo>
                  <a:lnTo>
                    <a:pt x="300990" y="278102"/>
                  </a:lnTo>
                  <a:lnTo>
                    <a:pt x="300924" y="278130"/>
                  </a:lnTo>
                  <a:lnTo>
                    <a:pt x="300880" y="278152"/>
                  </a:lnTo>
                  <a:lnTo>
                    <a:pt x="300825" y="278181"/>
                  </a:lnTo>
                  <a:lnTo>
                    <a:pt x="300792" y="278200"/>
                  </a:lnTo>
                  <a:lnTo>
                    <a:pt x="300737" y="278215"/>
                  </a:lnTo>
                  <a:lnTo>
                    <a:pt x="300715" y="278220"/>
                  </a:lnTo>
                  <a:lnTo>
                    <a:pt x="300659" y="278231"/>
                  </a:lnTo>
                  <a:lnTo>
                    <a:pt x="300626" y="278235"/>
                  </a:lnTo>
                  <a:lnTo>
                    <a:pt x="300593" y="278232"/>
                  </a:lnTo>
                  <a:lnTo>
                    <a:pt x="300560" y="278226"/>
                  </a:lnTo>
                  <a:lnTo>
                    <a:pt x="300538" y="278225"/>
                  </a:lnTo>
                  <a:lnTo>
                    <a:pt x="300505" y="278224"/>
                  </a:lnTo>
                  <a:lnTo>
                    <a:pt x="300472" y="278224"/>
                  </a:lnTo>
                  <a:lnTo>
                    <a:pt x="300439" y="278216"/>
                  </a:lnTo>
                  <a:lnTo>
                    <a:pt x="300417" y="278208"/>
                  </a:lnTo>
                  <a:lnTo>
                    <a:pt x="300395" y="278203"/>
                  </a:lnTo>
                  <a:lnTo>
                    <a:pt x="300373" y="278194"/>
                  </a:lnTo>
                  <a:lnTo>
                    <a:pt x="300361" y="278177"/>
                  </a:lnTo>
                  <a:lnTo>
                    <a:pt x="300361" y="278154"/>
                  </a:lnTo>
                  <a:lnTo>
                    <a:pt x="300350" y="278151"/>
                  </a:lnTo>
                  <a:lnTo>
                    <a:pt x="300350" y="278147"/>
                  </a:lnTo>
                  <a:lnTo>
                    <a:pt x="300350" y="278141"/>
                  </a:lnTo>
                  <a:lnTo>
                    <a:pt x="300350" y="278135"/>
                  </a:lnTo>
                  <a:lnTo>
                    <a:pt x="300350" y="278132"/>
                  </a:lnTo>
                  <a:lnTo>
                    <a:pt x="300350" y="278128"/>
                  </a:lnTo>
                  <a:lnTo>
                    <a:pt x="300350" y="278117"/>
                  </a:lnTo>
                  <a:lnTo>
                    <a:pt x="300350" y="278107"/>
                  </a:lnTo>
                  <a:lnTo>
                    <a:pt x="300350" y="278104"/>
                  </a:lnTo>
                  <a:lnTo>
                    <a:pt x="300350" y="278101"/>
                  </a:lnTo>
                  <a:lnTo>
                    <a:pt x="300350" y="278099"/>
                  </a:lnTo>
                  <a:lnTo>
                    <a:pt x="300350" y="278097"/>
                  </a:lnTo>
                  <a:lnTo>
                    <a:pt x="300350" y="278093"/>
                  </a:lnTo>
                  <a:lnTo>
                    <a:pt x="300350" y="278091"/>
                  </a:lnTo>
                  <a:lnTo>
                    <a:pt x="300350" y="278087"/>
                  </a:lnTo>
                  <a:lnTo>
                    <a:pt x="300350" y="278085"/>
                  </a:lnTo>
                  <a:lnTo>
                    <a:pt x="300350" y="278082"/>
                  </a:lnTo>
                  <a:lnTo>
                    <a:pt x="300350" y="278077"/>
                  </a:lnTo>
                  <a:lnTo>
                    <a:pt x="300350" y="278074"/>
                  </a:lnTo>
                  <a:lnTo>
                    <a:pt x="300350" y="278071"/>
                  </a:lnTo>
                  <a:lnTo>
                    <a:pt x="300350" y="278068"/>
                  </a:lnTo>
                  <a:lnTo>
                    <a:pt x="300350" y="278061"/>
                  </a:lnTo>
                  <a:lnTo>
                    <a:pt x="300350" y="278058"/>
                  </a:lnTo>
                  <a:lnTo>
                    <a:pt x="300350" y="278055"/>
                  </a:lnTo>
                  <a:lnTo>
                    <a:pt x="300350" y="278050"/>
                  </a:lnTo>
                  <a:lnTo>
                    <a:pt x="300350" y="278047"/>
                  </a:lnTo>
                  <a:lnTo>
                    <a:pt x="300350" y="278043"/>
                  </a:lnTo>
                  <a:lnTo>
                    <a:pt x="300350" y="278041"/>
                  </a:lnTo>
                  <a:lnTo>
                    <a:pt x="300339" y="278017"/>
                  </a:lnTo>
                  <a:lnTo>
                    <a:pt x="300317" y="277998"/>
                  </a:lnTo>
                  <a:lnTo>
                    <a:pt x="300284" y="277985"/>
                  </a:lnTo>
                  <a:lnTo>
                    <a:pt x="300251" y="277978"/>
                  </a:lnTo>
                  <a:lnTo>
                    <a:pt x="300218" y="277973"/>
                  </a:lnTo>
                  <a:lnTo>
                    <a:pt x="300185" y="277962"/>
                  </a:lnTo>
                  <a:lnTo>
                    <a:pt x="300185" y="277953"/>
                  </a:lnTo>
                  <a:lnTo>
                    <a:pt x="300174" y="277952"/>
                  </a:lnTo>
                  <a:lnTo>
                    <a:pt x="300174" y="277950"/>
                  </a:lnTo>
                  <a:lnTo>
                    <a:pt x="300174" y="277948"/>
                  </a:lnTo>
                  <a:lnTo>
                    <a:pt x="300174" y="277945"/>
                  </a:lnTo>
                  <a:lnTo>
                    <a:pt x="300163" y="277942"/>
                  </a:lnTo>
                  <a:lnTo>
                    <a:pt x="300163" y="277940"/>
                  </a:lnTo>
                  <a:lnTo>
                    <a:pt x="300163" y="277938"/>
                  </a:lnTo>
                  <a:lnTo>
                    <a:pt x="300163" y="277935"/>
                  </a:lnTo>
                  <a:lnTo>
                    <a:pt x="300152" y="277919"/>
                  </a:lnTo>
                  <a:lnTo>
                    <a:pt x="300152" y="277915"/>
                  </a:lnTo>
                  <a:lnTo>
                    <a:pt x="300152" y="277910"/>
                  </a:lnTo>
                  <a:lnTo>
                    <a:pt x="300152" y="277906"/>
                  </a:lnTo>
                  <a:lnTo>
                    <a:pt x="300152" y="277903"/>
                  </a:lnTo>
                  <a:lnTo>
                    <a:pt x="300141" y="277900"/>
                  </a:lnTo>
                  <a:lnTo>
                    <a:pt x="300141" y="277898"/>
                  </a:lnTo>
                  <a:lnTo>
                    <a:pt x="300141" y="277895"/>
                  </a:lnTo>
                  <a:lnTo>
                    <a:pt x="300141" y="277891"/>
                  </a:lnTo>
                  <a:lnTo>
                    <a:pt x="300141" y="277887"/>
                  </a:lnTo>
                  <a:lnTo>
                    <a:pt x="300130" y="277885"/>
                  </a:lnTo>
                  <a:lnTo>
                    <a:pt x="300130" y="277882"/>
                  </a:lnTo>
                  <a:lnTo>
                    <a:pt x="300130" y="277878"/>
                  </a:lnTo>
                  <a:lnTo>
                    <a:pt x="300075" y="277852"/>
                  </a:lnTo>
                  <a:lnTo>
                    <a:pt x="300075" y="277849"/>
                  </a:lnTo>
                  <a:lnTo>
                    <a:pt x="300064" y="277845"/>
                  </a:lnTo>
                  <a:lnTo>
                    <a:pt x="300041" y="277834"/>
                  </a:lnTo>
                  <a:lnTo>
                    <a:pt x="300031" y="277827"/>
                  </a:lnTo>
                  <a:lnTo>
                    <a:pt x="300019" y="277817"/>
                  </a:lnTo>
                  <a:lnTo>
                    <a:pt x="300008" y="277806"/>
                  </a:lnTo>
                  <a:lnTo>
                    <a:pt x="300008" y="277789"/>
                  </a:lnTo>
                  <a:lnTo>
                    <a:pt x="300008" y="277769"/>
                  </a:lnTo>
                  <a:lnTo>
                    <a:pt x="300008" y="277766"/>
                  </a:lnTo>
                  <a:lnTo>
                    <a:pt x="300008" y="277762"/>
                  </a:lnTo>
                  <a:lnTo>
                    <a:pt x="300008" y="277758"/>
                  </a:lnTo>
                  <a:lnTo>
                    <a:pt x="300008" y="277755"/>
                  </a:lnTo>
                  <a:lnTo>
                    <a:pt x="300008" y="277752"/>
                  </a:lnTo>
                  <a:lnTo>
                    <a:pt x="300008" y="277749"/>
                  </a:lnTo>
                  <a:lnTo>
                    <a:pt x="300008" y="277745"/>
                  </a:lnTo>
                  <a:lnTo>
                    <a:pt x="300008" y="277741"/>
                  </a:lnTo>
                  <a:lnTo>
                    <a:pt x="300008" y="277736"/>
                  </a:lnTo>
                  <a:lnTo>
                    <a:pt x="300008" y="277734"/>
                  </a:lnTo>
                  <a:lnTo>
                    <a:pt x="300008" y="277732"/>
                  </a:lnTo>
                  <a:lnTo>
                    <a:pt x="300008" y="277726"/>
                  </a:lnTo>
                  <a:lnTo>
                    <a:pt x="300008" y="277721"/>
                  </a:lnTo>
                  <a:lnTo>
                    <a:pt x="300008" y="277716"/>
                  </a:lnTo>
                  <a:lnTo>
                    <a:pt x="300008" y="277713"/>
                  </a:lnTo>
                  <a:lnTo>
                    <a:pt x="300008" y="277711"/>
                  </a:lnTo>
                  <a:lnTo>
                    <a:pt x="300008" y="277709"/>
                  </a:lnTo>
                  <a:lnTo>
                    <a:pt x="300008" y="277705"/>
                  </a:lnTo>
                  <a:lnTo>
                    <a:pt x="300008" y="277702"/>
                  </a:lnTo>
                  <a:lnTo>
                    <a:pt x="300008" y="277698"/>
                  </a:lnTo>
                  <a:lnTo>
                    <a:pt x="300008" y="277694"/>
                  </a:lnTo>
                  <a:lnTo>
                    <a:pt x="300008" y="277692"/>
                  </a:lnTo>
                  <a:lnTo>
                    <a:pt x="300008" y="277689"/>
                  </a:lnTo>
                  <a:lnTo>
                    <a:pt x="299997" y="277684"/>
                  </a:lnTo>
                  <a:lnTo>
                    <a:pt x="299997" y="277680"/>
                  </a:lnTo>
                  <a:lnTo>
                    <a:pt x="299997" y="277676"/>
                  </a:lnTo>
                  <a:lnTo>
                    <a:pt x="299997" y="277673"/>
                  </a:lnTo>
                  <a:lnTo>
                    <a:pt x="299997" y="277670"/>
                  </a:lnTo>
                  <a:lnTo>
                    <a:pt x="299997" y="277667"/>
                  </a:lnTo>
                  <a:lnTo>
                    <a:pt x="299997" y="277663"/>
                  </a:lnTo>
                  <a:lnTo>
                    <a:pt x="299997" y="277661"/>
                  </a:lnTo>
                  <a:lnTo>
                    <a:pt x="299997" y="277658"/>
                  </a:lnTo>
                  <a:lnTo>
                    <a:pt x="299997" y="277655"/>
                  </a:lnTo>
                  <a:lnTo>
                    <a:pt x="299997" y="277651"/>
                  </a:lnTo>
                  <a:lnTo>
                    <a:pt x="299997" y="277647"/>
                  </a:lnTo>
                  <a:lnTo>
                    <a:pt x="300008" y="277644"/>
                  </a:lnTo>
                  <a:lnTo>
                    <a:pt x="300008" y="277639"/>
                  </a:lnTo>
                  <a:lnTo>
                    <a:pt x="300008" y="277637"/>
                  </a:lnTo>
                  <a:lnTo>
                    <a:pt x="300008" y="277635"/>
                  </a:lnTo>
                  <a:lnTo>
                    <a:pt x="300008" y="277631"/>
                  </a:lnTo>
                  <a:lnTo>
                    <a:pt x="300008" y="277629"/>
                  </a:lnTo>
                  <a:lnTo>
                    <a:pt x="300008" y="277627"/>
                  </a:lnTo>
                  <a:lnTo>
                    <a:pt x="300019" y="277626"/>
                  </a:lnTo>
                  <a:lnTo>
                    <a:pt x="300019" y="277624"/>
                  </a:lnTo>
                  <a:lnTo>
                    <a:pt x="300019" y="277622"/>
                  </a:lnTo>
                  <a:lnTo>
                    <a:pt x="300031" y="277619"/>
                  </a:lnTo>
                  <a:lnTo>
                    <a:pt x="300031" y="277616"/>
                  </a:lnTo>
                  <a:lnTo>
                    <a:pt x="300031" y="277613"/>
                  </a:lnTo>
                  <a:lnTo>
                    <a:pt x="300041" y="277611"/>
                  </a:lnTo>
                  <a:lnTo>
                    <a:pt x="300041" y="277608"/>
                  </a:lnTo>
                  <a:lnTo>
                    <a:pt x="300041" y="277604"/>
                  </a:lnTo>
                  <a:lnTo>
                    <a:pt x="300041" y="277603"/>
                  </a:lnTo>
                  <a:lnTo>
                    <a:pt x="300041" y="277599"/>
                  </a:lnTo>
                  <a:lnTo>
                    <a:pt x="300041" y="277595"/>
                  </a:lnTo>
                  <a:lnTo>
                    <a:pt x="300041" y="277591"/>
                  </a:lnTo>
                  <a:lnTo>
                    <a:pt x="300041" y="277588"/>
                  </a:lnTo>
                  <a:lnTo>
                    <a:pt x="300031" y="277587"/>
                  </a:lnTo>
                  <a:lnTo>
                    <a:pt x="300031" y="277587"/>
                  </a:lnTo>
                  <a:lnTo>
                    <a:pt x="300019" y="277587"/>
                  </a:lnTo>
                  <a:lnTo>
                    <a:pt x="300019" y="277587"/>
                  </a:lnTo>
                  <a:lnTo>
                    <a:pt x="300019" y="277587"/>
                  </a:lnTo>
                  <a:lnTo>
                    <a:pt x="300019" y="277590"/>
                  </a:lnTo>
                  <a:lnTo>
                    <a:pt x="300008" y="277590"/>
                  </a:lnTo>
                  <a:lnTo>
                    <a:pt x="300008" y="277591"/>
                  </a:lnTo>
                  <a:lnTo>
                    <a:pt x="300008" y="277591"/>
                  </a:lnTo>
                  <a:lnTo>
                    <a:pt x="299997" y="277588"/>
                  </a:lnTo>
                  <a:lnTo>
                    <a:pt x="299997" y="277580"/>
                  </a:lnTo>
                  <a:lnTo>
                    <a:pt x="299986" y="277575"/>
                  </a:lnTo>
                  <a:lnTo>
                    <a:pt x="299986" y="277570"/>
                  </a:lnTo>
                  <a:lnTo>
                    <a:pt x="299986" y="277566"/>
                  </a:lnTo>
                  <a:lnTo>
                    <a:pt x="299986" y="277562"/>
                  </a:lnTo>
                  <a:lnTo>
                    <a:pt x="299986" y="277555"/>
                  </a:lnTo>
                  <a:lnTo>
                    <a:pt x="299986" y="277551"/>
                  </a:lnTo>
                  <a:lnTo>
                    <a:pt x="299986" y="277544"/>
                  </a:lnTo>
                  <a:lnTo>
                    <a:pt x="299986" y="277537"/>
                  </a:lnTo>
                  <a:lnTo>
                    <a:pt x="299986" y="277532"/>
                  </a:lnTo>
                  <a:lnTo>
                    <a:pt x="299986" y="277528"/>
                  </a:lnTo>
                  <a:lnTo>
                    <a:pt x="299997" y="277523"/>
                  </a:lnTo>
                  <a:lnTo>
                    <a:pt x="299997" y="277520"/>
                  </a:lnTo>
                  <a:lnTo>
                    <a:pt x="299997" y="277517"/>
                  </a:lnTo>
                  <a:lnTo>
                    <a:pt x="299997" y="277514"/>
                  </a:lnTo>
                  <a:lnTo>
                    <a:pt x="299997" y="277512"/>
                  </a:lnTo>
                  <a:lnTo>
                    <a:pt x="299997" y="277507"/>
                  </a:lnTo>
                  <a:lnTo>
                    <a:pt x="300008" y="277501"/>
                  </a:lnTo>
                  <a:lnTo>
                    <a:pt x="300008" y="277497"/>
                  </a:lnTo>
                  <a:lnTo>
                    <a:pt x="299997" y="277488"/>
                  </a:lnTo>
                  <a:lnTo>
                    <a:pt x="299997" y="277484"/>
                  </a:lnTo>
                  <a:lnTo>
                    <a:pt x="299997" y="277479"/>
                  </a:lnTo>
                  <a:lnTo>
                    <a:pt x="299997" y="277474"/>
                  </a:lnTo>
                  <a:lnTo>
                    <a:pt x="299997" y="277469"/>
                  </a:lnTo>
                  <a:lnTo>
                    <a:pt x="299986" y="277465"/>
                  </a:lnTo>
                  <a:lnTo>
                    <a:pt x="299986" y="277462"/>
                  </a:lnTo>
                  <a:lnTo>
                    <a:pt x="299986" y="277458"/>
                  </a:lnTo>
                  <a:lnTo>
                    <a:pt x="299975" y="277453"/>
                  </a:lnTo>
                  <a:lnTo>
                    <a:pt x="299975" y="277450"/>
                  </a:lnTo>
                  <a:lnTo>
                    <a:pt x="299975" y="277445"/>
                  </a:lnTo>
                  <a:lnTo>
                    <a:pt x="299964" y="277441"/>
                  </a:lnTo>
                  <a:lnTo>
                    <a:pt x="299964" y="277439"/>
                  </a:lnTo>
                  <a:lnTo>
                    <a:pt x="299964" y="277434"/>
                  </a:lnTo>
                  <a:lnTo>
                    <a:pt x="299953" y="277432"/>
                  </a:lnTo>
                  <a:lnTo>
                    <a:pt x="299953" y="277430"/>
                  </a:lnTo>
                  <a:lnTo>
                    <a:pt x="299953" y="277425"/>
                  </a:lnTo>
                  <a:lnTo>
                    <a:pt x="299942" y="277423"/>
                  </a:lnTo>
                  <a:lnTo>
                    <a:pt x="299942" y="277422"/>
                  </a:lnTo>
                  <a:lnTo>
                    <a:pt x="299942" y="277421"/>
                  </a:lnTo>
                  <a:lnTo>
                    <a:pt x="299931" y="277416"/>
                  </a:lnTo>
                  <a:lnTo>
                    <a:pt x="299931" y="277412"/>
                  </a:lnTo>
                  <a:lnTo>
                    <a:pt x="299931" y="277409"/>
                  </a:lnTo>
                  <a:lnTo>
                    <a:pt x="299920" y="277405"/>
                  </a:lnTo>
                  <a:lnTo>
                    <a:pt x="299920" y="277398"/>
                  </a:lnTo>
                  <a:lnTo>
                    <a:pt x="299920" y="277393"/>
                  </a:lnTo>
                  <a:lnTo>
                    <a:pt x="299909" y="277389"/>
                  </a:lnTo>
                  <a:lnTo>
                    <a:pt x="299909" y="277386"/>
                  </a:lnTo>
                  <a:lnTo>
                    <a:pt x="299909" y="277382"/>
                  </a:lnTo>
                  <a:lnTo>
                    <a:pt x="299909" y="277378"/>
                  </a:lnTo>
                  <a:lnTo>
                    <a:pt x="299898" y="277373"/>
                  </a:lnTo>
                  <a:lnTo>
                    <a:pt x="299898" y="277370"/>
                  </a:lnTo>
                  <a:lnTo>
                    <a:pt x="299898" y="277366"/>
                  </a:lnTo>
                  <a:lnTo>
                    <a:pt x="299887" y="277360"/>
                  </a:lnTo>
                  <a:lnTo>
                    <a:pt x="299887" y="277356"/>
                  </a:lnTo>
                  <a:lnTo>
                    <a:pt x="299887" y="277351"/>
                  </a:lnTo>
                  <a:lnTo>
                    <a:pt x="299876" y="277349"/>
                  </a:lnTo>
                  <a:lnTo>
                    <a:pt x="299876" y="277347"/>
                  </a:lnTo>
                  <a:lnTo>
                    <a:pt x="299876" y="277345"/>
                  </a:lnTo>
                  <a:lnTo>
                    <a:pt x="299876" y="277344"/>
                  </a:lnTo>
                  <a:lnTo>
                    <a:pt x="299865" y="277340"/>
                  </a:lnTo>
                  <a:lnTo>
                    <a:pt x="299865" y="277337"/>
                  </a:lnTo>
                  <a:lnTo>
                    <a:pt x="299854" y="277334"/>
                  </a:lnTo>
                  <a:lnTo>
                    <a:pt x="299854" y="277330"/>
                  </a:lnTo>
                  <a:lnTo>
                    <a:pt x="299854" y="277326"/>
                  </a:lnTo>
                  <a:lnTo>
                    <a:pt x="299843" y="277325"/>
                  </a:lnTo>
                  <a:lnTo>
                    <a:pt x="299843" y="277323"/>
                  </a:lnTo>
                  <a:lnTo>
                    <a:pt x="299843" y="277317"/>
                  </a:lnTo>
                  <a:lnTo>
                    <a:pt x="299843" y="277313"/>
                  </a:lnTo>
                  <a:lnTo>
                    <a:pt x="299843" y="277310"/>
                  </a:lnTo>
                  <a:lnTo>
                    <a:pt x="299843" y="277304"/>
                  </a:lnTo>
                  <a:lnTo>
                    <a:pt x="299843" y="277301"/>
                  </a:lnTo>
                  <a:lnTo>
                    <a:pt x="299843" y="277295"/>
                  </a:lnTo>
                  <a:lnTo>
                    <a:pt x="299843" y="277292"/>
                  </a:lnTo>
                  <a:lnTo>
                    <a:pt x="299843" y="277287"/>
                  </a:lnTo>
                  <a:lnTo>
                    <a:pt x="299843" y="277282"/>
                  </a:lnTo>
                  <a:lnTo>
                    <a:pt x="299843" y="277279"/>
                  </a:lnTo>
                  <a:lnTo>
                    <a:pt x="299843" y="277276"/>
                  </a:lnTo>
                  <a:lnTo>
                    <a:pt x="299843" y="277272"/>
                  </a:lnTo>
                  <a:lnTo>
                    <a:pt x="299843" y="277270"/>
                  </a:lnTo>
                  <a:lnTo>
                    <a:pt x="299832" y="277269"/>
                  </a:lnTo>
                  <a:lnTo>
                    <a:pt x="299832" y="277265"/>
                  </a:lnTo>
                  <a:lnTo>
                    <a:pt x="299832" y="277263"/>
                  </a:lnTo>
                  <a:lnTo>
                    <a:pt x="299821" y="277260"/>
                  </a:lnTo>
                  <a:lnTo>
                    <a:pt x="299821" y="277254"/>
                  </a:lnTo>
                  <a:lnTo>
                    <a:pt x="299821" y="277250"/>
                  </a:lnTo>
                  <a:lnTo>
                    <a:pt x="299821" y="277246"/>
                  </a:lnTo>
                  <a:lnTo>
                    <a:pt x="299832" y="277241"/>
                  </a:lnTo>
                  <a:lnTo>
                    <a:pt x="299832" y="277236"/>
                  </a:lnTo>
                  <a:lnTo>
                    <a:pt x="299832" y="277235"/>
                  </a:lnTo>
                  <a:lnTo>
                    <a:pt x="299832" y="277231"/>
                  </a:lnTo>
                  <a:lnTo>
                    <a:pt x="299821" y="277228"/>
                  </a:lnTo>
                  <a:lnTo>
                    <a:pt x="299821" y="277226"/>
                  </a:lnTo>
                  <a:lnTo>
                    <a:pt x="299810" y="277221"/>
                  </a:lnTo>
                  <a:lnTo>
                    <a:pt x="299810" y="277218"/>
                  </a:lnTo>
                  <a:lnTo>
                    <a:pt x="299810" y="277215"/>
                  </a:lnTo>
                  <a:lnTo>
                    <a:pt x="299799" y="277211"/>
                  </a:lnTo>
                  <a:lnTo>
                    <a:pt x="299799" y="277210"/>
                  </a:lnTo>
                  <a:lnTo>
                    <a:pt x="299799" y="277208"/>
                  </a:lnTo>
                  <a:lnTo>
                    <a:pt x="299799" y="277205"/>
                  </a:lnTo>
                  <a:lnTo>
                    <a:pt x="299788" y="277201"/>
                  </a:lnTo>
                  <a:lnTo>
                    <a:pt x="299788" y="277197"/>
                  </a:lnTo>
                  <a:lnTo>
                    <a:pt x="299788" y="277194"/>
                  </a:lnTo>
                  <a:lnTo>
                    <a:pt x="299777" y="277189"/>
                  </a:lnTo>
                  <a:lnTo>
                    <a:pt x="299777" y="277187"/>
                  </a:lnTo>
                  <a:lnTo>
                    <a:pt x="299777" y="277183"/>
                  </a:lnTo>
                  <a:lnTo>
                    <a:pt x="299766" y="277179"/>
                  </a:lnTo>
                  <a:lnTo>
                    <a:pt x="299766" y="277175"/>
                  </a:lnTo>
                  <a:lnTo>
                    <a:pt x="299766" y="277172"/>
                  </a:lnTo>
                  <a:lnTo>
                    <a:pt x="299755" y="277169"/>
                  </a:lnTo>
                  <a:lnTo>
                    <a:pt x="299755" y="277166"/>
                  </a:lnTo>
                  <a:lnTo>
                    <a:pt x="299755" y="277165"/>
                  </a:lnTo>
                  <a:lnTo>
                    <a:pt x="299744" y="277161"/>
                  </a:lnTo>
                  <a:lnTo>
                    <a:pt x="299744" y="277156"/>
                  </a:lnTo>
                  <a:lnTo>
                    <a:pt x="299733" y="277153"/>
                  </a:lnTo>
                  <a:lnTo>
                    <a:pt x="299733" y="277151"/>
                  </a:lnTo>
                  <a:lnTo>
                    <a:pt x="299733" y="277147"/>
                  </a:lnTo>
                  <a:lnTo>
                    <a:pt x="299733" y="277143"/>
                  </a:lnTo>
                  <a:lnTo>
                    <a:pt x="299722" y="277140"/>
                  </a:lnTo>
                  <a:lnTo>
                    <a:pt x="299722" y="277138"/>
                  </a:lnTo>
                  <a:lnTo>
                    <a:pt x="299722" y="277134"/>
                  </a:lnTo>
                  <a:lnTo>
                    <a:pt x="299710" y="277133"/>
                  </a:lnTo>
                  <a:lnTo>
                    <a:pt x="299710" y="277132"/>
                  </a:lnTo>
                  <a:lnTo>
                    <a:pt x="299700" y="277131"/>
                  </a:lnTo>
                  <a:lnTo>
                    <a:pt x="299700" y="277130"/>
                  </a:lnTo>
                  <a:lnTo>
                    <a:pt x="299700" y="277130"/>
                  </a:lnTo>
                  <a:lnTo>
                    <a:pt x="299688" y="277130"/>
                  </a:lnTo>
                  <a:lnTo>
                    <a:pt x="299688" y="277130"/>
                  </a:lnTo>
                  <a:lnTo>
                    <a:pt x="299677" y="277132"/>
                  </a:lnTo>
                  <a:lnTo>
                    <a:pt x="299677" y="277134"/>
                  </a:lnTo>
                  <a:lnTo>
                    <a:pt x="299666" y="277134"/>
                  </a:lnTo>
                  <a:lnTo>
                    <a:pt x="299666" y="277135"/>
                  </a:lnTo>
                  <a:lnTo>
                    <a:pt x="299666" y="277135"/>
                  </a:lnTo>
                  <a:lnTo>
                    <a:pt x="299655" y="277134"/>
                  </a:lnTo>
                  <a:lnTo>
                    <a:pt x="299644" y="277134"/>
                  </a:lnTo>
                  <a:lnTo>
                    <a:pt x="299644" y="277135"/>
                  </a:lnTo>
                  <a:lnTo>
                    <a:pt x="299644" y="277135"/>
                  </a:lnTo>
                  <a:lnTo>
                    <a:pt x="299633" y="277138"/>
                  </a:lnTo>
                  <a:lnTo>
                    <a:pt x="299633" y="277139"/>
                  </a:lnTo>
                  <a:lnTo>
                    <a:pt x="299633" y="277139"/>
                  </a:lnTo>
                  <a:lnTo>
                    <a:pt x="299622" y="277138"/>
                  </a:lnTo>
                  <a:lnTo>
                    <a:pt x="299622" y="277135"/>
                  </a:lnTo>
                  <a:lnTo>
                    <a:pt x="299622" y="277134"/>
                  </a:lnTo>
                  <a:lnTo>
                    <a:pt x="299611" y="277130"/>
                  </a:lnTo>
                  <a:lnTo>
                    <a:pt x="299611" y="277125"/>
                  </a:lnTo>
                  <a:lnTo>
                    <a:pt x="299611" y="277120"/>
                  </a:lnTo>
                  <a:lnTo>
                    <a:pt x="299611" y="277117"/>
                  </a:lnTo>
                  <a:lnTo>
                    <a:pt x="299611" y="277111"/>
                  </a:lnTo>
                  <a:lnTo>
                    <a:pt x="299600" y="277108"/>
                  </a:lnTo>
                  <a:lnTo>
                    <a:pt x="299600" y="277106"/>
                  </a:lnTo>
                  <a:lnTo>
                    <a:pt x="299600" y="277102"/>
                  </a:lnTo>
                  <a:lnTo>
                    <a:pt x="299600" y="277100"/>
                  </a:lnTo>
                  <a:lnTo>
                    <a:pt x="299600" y="277098"/>
                  </a:lnTo>
                  <a:lnTo>
                    <a:pt x="299589" y="277093"/>
                  </a:lnTo>
                  <a:lnTo>
                    <a:pt x="299589" y="277090"/>
                  </a:lnTo>
                  <a:lnTo>
                    <a:pt x="299589" y="277087"/>
                  </a:lnTo>
                  <a:lnTo>
                    <a:pt x="299589" y="277082"/>
                  </a:lnTo>
                  <a:lnTo>
                    <a:pt x="299578" y="277080"/>
                  </a:lnTo>
                  <a:lnTo>
                    <a:pt x="299578" y="277077"/>
                  </a:lnTo>
                  <a:lnTo>
                    <a:pt x="299578" y="277075"/>
                  </a:lnTo>
                  <a:lnTo>
                    <a:pt x="299567" y="277071"/>
                  </a:lnTo>
                  <a:lnTo>
                    <a:pt x="299567" y="277070"/>
                  </a:lnTo>
                  <a:lnTo>
                    <a:pt x="299556" y="277068"/>
                  </a:lnTo>
                  <a:lnTo>
                    <a:pt x="299556" y="277067"/>
                  </a:lnTo>
                  <a:lnTo>
                    <a:pt x="299556" y="277066"/>
                  </a:lnTo>
                  <a:lnTo>
                    <a:pt x="299545" y="277063"/>
                  </a:lnTo>
                  <a:lnTo>
                    <a:pt x="299545" y="277060"/>
                  </a:lnTo>
                  <a:lnTo>
                    <a:pt x="299545" y="277057"/>
                  </a:lnTo>
                  <a:lnTo>
                    <a:pt x="299534" y="277053"/>
                  </a:lnTo>
                  <a:lnTo>
                    <a:pt x="299534" y="277048"/>
                  </a:lnTo>
                  <a:lnTo>
                    <a:pt x="299534" y="277043"/>
                  </a:lnTo>
                  <a:lnTo>
                    <a:pt x="299523" y="277039"/>
                  </a:lnTo>
                  <a:lnTo>
                    <a:pt x="299523" y="277036"/>
                  </a:lnTo>
                  <a:lnTo>
                    <a:pt x="299523" y="277033"/>
                  </a:lnTo>
                  <a:lnTo>
                    <a:pt x="299523" y="277029"/>
                  </a:lnTo>
                  <a:lnTo>
                    <a:pt x="299523" y="277025"/>
                  </a:lnTo>
                  <a:lnTo>
                    <a:pt x="299523" y="277022"/>
                  </a:lnTo>
                  <a:lnTo>
                    <a:pt x="299523" y="277015"/>
                  </a:lnTo>
                  <a:lnTo>
                    <a:pt x="299523" y="277011"/>
                  </a:lnTo>
                  <a:lnTo>
                    <a:pt x="299523" y="277006"/>
                  </a:lnTo>
                  <a:lnTo>
                    <a:pt x="299534" y="277003"/>
                  </a:lnTo>
                  <a:lnTo>
                    <a:pt x="299534" y="276996"/>
                  </a:lnTo>
                  <a:lnTo>
                    <a:pt x="299534" y="276993"/>
                  </a:lnTo>
                  <a:lnTo>
                    <a:pt x="299534" y="276987"/>
                  </a:lnTo>
                  <a:lnTo>
                    <a:pt x="299534" y="276984"/>
                  </a:lnTo>
                  <a:lnTo>
                    <a:pt x="299534" y="276979"/>
                  </a:lnTo>
                  <a:lnTo>
                    <a:pt x="299534" y="276974"/>
                  </a:lnTo>
                  <a:lnTo>
                    <a:pt x="299523" y="276970"/>
                  </a:lnTo>
                  <a:lnTo>
                    <a:pt x="299523" y="276967"/>
                  </a:lnTo>
                  <a:lnTo>
                    <a:pt x="299523" y="276963"/>
                  </a:lnTo>
                  <a:lnTo>
                    <a:pt x="299512" y="276960"/>
                  </a:lnTo>
                  <a:lnTo>
                    <a:pt x="299512" y="276958"/>
                  </a:lnTo>
                  <a:lnTo>
                    <a:pt x="299512" y="276956"/>
                  </a:lnTo>
                  <a:lnTo>
                    <a:pt x="299501" y="276954"/>
                  </a:lnTo>
                  <a:lnTo>
                    <a:pt x="299501" y="276954"/>
                  </a:lnTo>
                  <a:lnTo>
                    <a:pt x="299490" y="276952"/>
                  </a:lnTo>
                  <a:lnTo>
                    <a:pt x="299490" y="276950"/>
                  </a:lnTo>
                  <a:lnTo>
                    <a:pt x="299490" y="276949"/>
                  </a:lnTo>
                  <a:lnTo>
                    <a:pt x="299479" y="276947"/>
                  </a:lnTo>
                  <a:lnTo>
                    <a:pt x="299479" y="276948"/>
                  </a:lnTo>
                  <a:lnTo>
                    <a:pt x="299479" y="276949"/>
                  </a:lnTo>
                  <a:lnTo>
                    <a:pt x="299468" y="276950"/>
                  </a:lnTo>
                  <a:lnTo>
                    <a:pt x="299468" y="276951"/>
                  </a:lnTo>
                  <a:lnTo>
                    <a:pt x="299457" y="276954"/>
                  </a:lnTo>
                  <a:lnTo>
                    <a:pt x="299457" y="276954"/>
                  </a:lnTo>
                  <a:lnTo>
                    <a:pt x="299446" y="276958"/>
                  </a:lnTo>
                  <a:lnTo>
                    <a:pt x="299446" y="276959"/>
                  </a:lnTo>
                  <a:lnTo>
                    <a:pt x="299435" y="276960"/>
                  </a:lnTo>
                  <a:lnTo>
                    <a:pt x="299435" y="276961"/>
                  </a:lnTo>
                  <a:lnTo>
                    <a:pt x="299424" y="276963"/>
                  </a:lnTo>
                  <a:lnTo>
                    <a:pt x="299424" y="276963"/>
                  </a:lnTo>
                  <a:lnTo>
                    <a:pt x="299424" y="276963"/>
                  </a:lnTo>
                  <a:lnTo>
                    <a:pt x="299413" y="276963"/>
                  </a:lnTo>
                  <a:lnTo>
                    <a:pt x="299413" y="276963"/>
                  </a:lnTo>
                  <a:lnTo>
                    <a:pt x="299402" y="276966"/>
                  </a:lnTo>
                  <a:lnTo>
                    <a:pt x="299402" y="276968"/>
                  </a:lnTo>
                  <a:lnTo>
                    <a:pt x="299402" y="276970"/>
                  </a:lnTo>
                  <a:lnTo>
                    <a:pt x="299391" y="276973"/>
                  </a:lnTo>
                  <a:lnTo>
                    <a:pt x="299391" y="276977"/>
                  </a:lnTo>
                  <a:lnTo>
                    <a:pt x="299391" y="276980"/>
                  </a:lnTo>
                  <a:lnTo>
                    <a:pt x="299391" y="276983"/>
                  </a:lnTo>
                  <a:lnTo>
                    <a:pt x="299391" y="276988"/>
                  </a:lnTo>
                  <a:lnTo>
                    <a:pt x="299380" y="276991"/>
                  </a:lnTo>
                  <a:lnTo>
                    <a:pt x="299380" y="276995"/>
                  </a:lnTo>
                  <a:lnTo>
                    <a:pt x="299380" y="277000"/>
                  </a:lnTo>
                  <a:lnTo>
                    <a:pt x="299380" y="277002"/>
                  </a:lnTo>
                  <a:lnTo>
                    <a:pt x="299380" y="277005"/>
                  </a:lnTo>
                  <a:lnTo>
                    <a:pt x="299380" y="277011"/>
                  </a:lnTo>
                  <a:lnTo>
                    <a:pt x="299380" y="277015"/>
                  </a:lnTo>
                  <a:lnTo>
                    <a:pt x="299380" y="277020"/>
                  </a:lnTo>
                  <a:lnTo>
                    <a:pt x="299380" y="277023"/>
                  </a:lnTo>
                  <a:lnTo>
                    <a:pt x="299380" y="277028"/>
                  </a:lnTo>
                  <a:lnTo>
                    <a:pt x="299380" y="277031"/>
                  </a:lnTo>
                  <a:lnTo>
                    <a:pt x="299391" y="277036"/>
                  </a:lnTo>
                  <a:lnTo>
                    <a:pt x="299391" y="277039"/>
                  </a:lnTo>
                  <a:lnTo>
                    <a:pt x="299391" y="277044"/>
                  </a:lnTo>
                  <a:lnTo>
                    <a:pt x="299391" y="277045"/>
                  </a:lnTo>
                  <a:lnTo>
                    <a:pt x="299402" y="277048"/>
                  </a:lnTo>
                  <a:lnTo>
                    <a:pt x="299402" y="277053"/>
                  </a:lnTo>
                  <a:lnTo>
                    <a:pt x="299402" y="277057"/>
                  </a:lnTo>
                  <a:lnTo>
                    <a:pt x="299402" y="277059"/>
                  </a:lnTo>
                  <a:lnTo>
                    <a:pt x="299413" y="277063"/>
                  </a:lnTo>
                  <a:lnTo>
                    <a:pt x="299413" y="277067"/>
                  </a:lnTo>
                  <a:lnTo>
                    <a:pt x="299413" y="277070"/>
                  </a:lnTo>
                  <a:lnTo>
                    <a:pt x="299413" y="277074"/>
                  </a:lnTo>
                  <a:lnTo>
                    <a:pt x="299424" y="277078"/>
                  </a:lnTo>
                  <a:lnTo>
                    <a:pt x="299424" y="277082"/>
                  </a:lnTo>
                  <a:lnTo>
                    <a:pt x="299424" y="277087"/>
                  </a:lnTo>
                  <a:lnTo>
                    <a:pt x="299435" y="277090"/>
                  </a:lnTo>
                  <a:lnTo>
                    <a:pt x="299435" y="277093"/>
                  </a:lnTo>
                  <a:lnTo>
                    <a:pt x="299435" y="277098"/>
                  </a:lnTo>
                  <a:lnTo>
                    <a:pt x="299435" y="277103"/>
                  </a:lnTo>
                  <a:lnTo>
                    <a:pt x="299435" y="277107"/>
                  </a:lnTo>
                  <a:lnTo>
                    <a:pt x="299446" y="277112"/>
                  </a:lnTo>
                  <a:lnTo>
                    <a:pt x="299446" y="277117"/>
                  </a:lnTo>
                  <a:lnTo>
                    <a:pt x="299446" y="277122"/>
                  </a:lnTo>
                  <a:lnTo>
                    <a:pt x="299446" y="277126"/>
                  </a:lnTo>
                  <a:lnTo>
                    <a:pt x="299457" y="277130"/>
                  </a:lnTo>
                  <a:lnTo>
                    <a:pt x="299457" y="277133"/>
                  </a:lnTo>
                  <a:lnTo>
                    <a:pt x="299457" y="277134"/>
                  </a:lnTo>
                  <a:lnTo>
                    <a:pt x="299457" y="277140"/>
                  </a:lnTo>
                  <a:lnTo>
                    <a:pt x="299468" y="277142"/>
                  </a:lnTo>
                  <a:lnTo>
                    <a:pt x="299468" y="277144"/>
                  </a:lnTo>
                  <a:lnTo>
                    <a:pt x="299468" y="277149"/>
                  </a:lnTo>
                  <a:lnTo>
                    <a:pt x="299468" y="277154"/>
                  </a:lnTo>
                  <a:lnTo>
                    <a:pt x="299468" y="277158"/>
                  </a:lnTo>
                  <a:lnTo>
                    <a:pt x="299479" y="277164"/>
                  </a:lnTo>
                  <a:lnTo>
                    <a:pt x="299479" y="277169"/>
                  </a:lnTo>
                  <a:lnTo>
                    <a:pt x="299490" y="277173"/>
                  </a:lnTo>
                  <a:lnTo>
                    <a:pt x="299490" y="277176"/>
                  </a:lnTo>
                  <a:lnTo>
                    <a:pt x="299490" y="277178"/>
                  </a:lnTo>
                  <a:lnTo>
                    <a:pt x="299490" y="277182"/>
                  </a:lnTo>
                  <a:lnTo>
                    <a:pt x="299501" y="277186"/>
                  </a:lnTo>
                  <a:lnTo>
                    <a:pt x="299501" y="277190"/>
                  </a:lnTo>
                  <a:lnTo>
                    <a:pt x="299501" y="277196"/>
                  </a:lnTo>
                  <a:lnTo>
                    <a:pt x="299512" y="277200"/>
                  </a:lnTo>
                  <a:lnTo>
                    <a:pt x="299512" y="277205"/>
                  </a:lnTo>
                  <a:lnTo>
                    <a:pt x="299512" y="277208"/>
                  </a:lnTo>
                  <a:lnTo>
                    <a:pt x="299523" y="277213"/>
                  </a:lnTo>
                  <a:lnTo>
                    <a:pt x="299523" y="277215"/>
                  </a:lnTo>
                  <a:lnTo>
                    <a:pt x="299523" y="277218"/>
                  </a:lnTo>
                  <a:lnTo>
                    <a:pt x="299534" y="277222"/>
                  </a:lnTo>
                  <a:lnTo>
                    <a:pt x="299534" y="277224"/>
                  </a:lnTo>
                  <a:lnTo>
                    <a:pt x="299534" y="277228"/>
                  </a:lnTo>
                  <a:lnTo>
                    <a:pt x="299545" y="277230"/>
                  </a:lnTo>
                  <a:lnTo>
                    <a:pt x="299545" y="277232"/>
                  </a:lnTo>
                  <a:lnTo>
                    <a:pt x="299545" y="277236"/>
                  </a:lnTo>
                  <a:lnTo>
                    <a:pt x="299556" y="277237"/>
                  </a:lnTo>
                  <a:lnTo>
                    <a:pt x="299556" y="277240"/>
                  </a:lnTo>
                  <a:lnTo>
                    <a:pt x="299556" y="277242"/>
                  </a:lnTo>
                  <a:lnTo>
                    <a:pt x="299567" y="277246"/>
                  </a:lnTo>
                  <a:lnTo>
                    <a:pt x="299567" y="277249"/>
                  </a:lnTo>
                  <a:lnTo>
                    <a:pt x="299567" y="277250"/>
                  </a:lnTo>
                  <a:lnTo>
                    <a:pt x="299578" y="277252"/>
                  </a:lnTo>
                  <a:lnTo>
                    <a:pt x="299578" y="277256"/>
                  </a:lnTo>
                  <a:lnTo>
                    <a:pt x="299589" y="277260"/>
                  </a:lnTo>
                  <a:lnTo>
                    <a:pt x="299600" y="277263"/>
                  </a:lnTo>
                  <a:lnTo>
                    <a:pt x="299600" y="277268"/>
                  </a:lnTo>
                  <a:lnTo>
                    <a:pt x="299600" y="277269"/>
                  </a:lnTo>
                  <a:lnTo>
                    <a:pt x="299600" y="277271"/>
                  </a:lnTo>
                  <a:lnTo>
                    <a:pt x="299611" y="277275"/>
                  </a:lnTo>
                  <a:lnTo>
                    <a:pt x="299611" y="277276"/>
                  </a:lnTo>
                  <a:lnTo>
                    <a:pt x="299633" y="277280"/>
                  </a:lnTo>
                  <a:lnTo>
                    <a:pt x="299666" y="277280"/>
                  </a:lnTo>
                  <a:lnTo>
                    <a:pt x="299666" y="277286"/>
                  </a:lnTo>
                  <a:lnTo>
                    <a:pt x="299677" y="277308"/>
                  </a:lnTo>
                  <a:lnTo>
                    <a:pt x="299677" y="277338"/>
                  </a:lnTo>
                  <a:lnTo>
                    <a:pt x="299688" y="277355"/>
                  </a:lnTo>
                  <a:lnTo>
                    <a:pt x="299688" y="277358"/>
                  </a:lnTo>
                  <a:lnTo>
                    <a:pt x="299688" y="277361"/>
                  </a:lnTo>
                  <a:lnTo>
                    <a:pt x="299688" y="277365"/>
                  </a:lnTo>
                  <a:lnTo>
                    <a:pt x="299700" y="277371"/>
                  </a:lnTo>
                  <a:lnTo>
                    <a:pt x="299700" y="277372"/>
                  </a:lnTo>
                  <a:lnTo>
                    <a:pt x="299700" y="277376"/>
                  </a:lnTo>
                  <a:lnTo>
                    <a:pt x="299700" y="277380"/>
                  </a:lnTo>
                  <a:lnTo>
                    <a:pt x="299700" y="277386"/>
                  </a:lnTo>
                  <a:lnTo>
                    <a:pt x="299700" y="277389"/>
                  </a:lnTo>
                  <a:lnTo>
                    <a:pt x="299710" y="277392"/>
                  </a:lnTo>
                  <a:lnTo>
                    <a:pt x="299710" y="277397"/>
                  </a:lnTo>
                  <a:lnTo>
                    <a:pt x="299710" y="277401"/>
                  </a:lnTo>
                  <a:lnTo>
                    <a:pt x="299722" y="277405"/>
                  </a:lnTo>
                  <a:lnTo>
                    <a:pt x="299722" y="277409"/>
                  </a:lnTo>
                  <a:lnTo>
                    <a:pt x="299722" y="277412"/>
                  </a:lnTo>
                  <a:lnTo>
                    <a:pt x="299722" y="277416"/>
                  </a:lnTo>
                  <a:lnTo>
                    <a:pt x="299733" y="277419"/>
                  </a:lnTo>
                  <a:lnTo>
                    <a:pt x="299733" y="277422"/>
                  </a:lnTo>
                  <a:lnTo>
                    <a:pt x="299744" y="277426"/>
                  </a:lnTo>
                  <a:lnTo>
                    <a:pt x="299755" y="277434"/>
                  </a:lnTo>
                  <a:lnTo>
                    <a:pt x="299755" y="277443"/>
                  </a:lnTo>
                  <a:lnTo>
                    <a:pt x="299755" y="277451"/>
                  </a:lnTo>
                  <a:lnTo>
                    <a:pt x="299766" y="277460"/>
                  </a:lnTo>
                  <a:lnTo>
                    <a:pt x="299766" y="277464"/>
                  </a:lnTo>
                  <a:lnTo>
                    <a:pt x="299766" y="277472"/>
                  </a:lnTo>
                  <a:lnTo>
                    <a:pt x="299766" y="277475"/>
                  </a:lnTo>
                  <a:lnTo>
                    <a:pt x="299777" y="277480"/>
                  </a:lnTo>
                  <a:lnTo>
                    <a:pt x="299777" y="277484"/>
                  </a:lnTo>
                  <a:lnTo>
                    <a:pt x="299777" y="277487"/>
                  </a:lnTo>
                  <a:lnTo>
                    <a:pt x="299777" y="277489"/>
                  </a:lnTo>
                  <a:lnTo>
                    <a:pt x="299777" y="277493"/>
                  </a:lnTo>
                  <a:lnTo>
                    <a:pt x="299788" y="277497"/>
                  </a:lnTo>
                  <a:lnTo>
                    <a:pt x="299788" y="277500"/>
                  </a:lnTo>
                  <a:lnTo>
                    <a:pt x="299788" y="277504"/>
                  </a:lnTo>
                  <a:lnTo>
                    <a:pt x="299788" y="277508"/>
                  </a:lnTo>
                  <a:lnTo>
                    <a:pt x="299799" y="277512"/>
                  </a:lnTo>
                  <a:lnTo>
                    <a:pt x="299799" y="277518"/>
                  </a:lnTo>
                  <a:lnTo>
                    <a:pt x="299799" y="277521"/>
                  </a:lnTo>
                  <a:lnTo>
                    <a:pt x="299799" y="277525"/>
                  </a:lnTo>
                  <a:lnTo>
                    <a:pt x="299810" y="277529"/>
                  </a:lnTo>
                  <a:lnTo>
                    <a:pt x="299810" y="277536"/>
                  </a:lnTo>
                  <a:lnTo>
                    <a:pt x="299810" y="277542"/>
                  </a:lnTo>
                  <a:lnTo>
                    <a:pt x="299821" y="277548"/>
                  </a:lnTo>
                  <a:lnTo>
                    <a:pt x="299821" y="277551"/>
                  </a:lnTo>
                  <a:lnTo>
                    <a:pt x="299821" y="277558"/>
                  </a:lnTo>
                  <a:lnTo>
                    <a:pt x="299832" y="277562"/>
                  </a:lnTo>
                  <a:lnTo>
                    <a:pt x="299832" y="277570"/>
                  </a:lnTo>
                  <a:lnTo>
                    <a:pt x="299843" y="277575"/>
                  </a:lnTo>
                  <a:lnTo>
                    <a:pt x="299843" y="277582"/>
                  </a:lnTo>
                  <a:lnTo>
                    <a:pt x="299854" y="277587"/>
                  </a:lnTo>
                  <a:lnTo>
                    <a:pt x="299854" y="277592"/>
                  </a:lnTo>
                  <a:lnTo>
                    <a:pt x="299854" y="277595"/>
                  </a:lnTo>
                  <a:lnTo>
                    <a:pt x="299865" y="277599"/>
                  </a:lnTo>
                  <a:lnTo>
                    <a:pt x="299865" y="277599"/>
                  </a:lnTo>
                  <a:lnTo>
                    <a:pt x="299865" y="277603"/>
                  </a:lnTo>
                  <a:lnTo>
                    <a:pt x="299865" y="277604"/>
                  </a:lnTo>
                  <a:lnTo>
                    <a:pt x="299876" y="277608"/>
                  </a:lnTo>
                  <a:lnTo>
                    <a:pt x="299876" y="277609"/>
                  </a:lnTo>
                  <a:lnTo>
                    <a:pt x="299887" y="277613"/>
                  </a:lnTo>
                  <a:lnTo>
                    <a:pt x="299887" y="277615"/>
                  </a:lnTo>
                  <a:lnTo>
                    <a:pt x="299887" y="277616"/>
                  </a:lnTo>
                  <a:lnTo>
                    <a:pt x="299898" y="277618"/>
                  </a:lnTo>
                  <a:lnTo>
                    <a:pt x="299898" y="277620"/>
                  </a:lnTo>
                  <a:lnTo>
                    <a:pt x="299898" y="277622"/>
                  </a:lnTo>
                  <a:lnTo>
                    <a:pt x="299909" y="277624"/>
                  </a:lnTo>
                  <a:lnTo>
                    <a:pt x="299909" y="277627"/>
                  </a:lnTo>
                  <a:lnTo>
                    <a:pt x="299909" y="277629"/>
                  </a:lnTo>
                  <a:lnTo>
                    <a:pt x="299920" y="277633"/>
                  </a:lnTo>
                  <a:lnTo>
                    <a:pt x="299920" y="277634"/>
                  </a:lnTo>
                  <a:lnTo>
                    <a:pt x="299920" y="277637"/>
                  </a:lnTo>
                  <a:lnTo>
                    <a:pt x="299931" y="277639"/>
                  </a:lnTo>
                  <a:lnTo>
                    <a:pt x="299931" y="277642"/>
                  </a:lnTo>
                  <a:lnTo>
                    <a:pt x="299931" y="277648"/>
                  </a:lnTo>
                  <a:lnTo>
                    <a:pt x="299931" y="277652"/>
                  </a:lnTo>
                  <a:lnTo>
                    <a:pt x="299931" y="277658"/>
                  </a:lnTo>
                  <a:lnTo>
                    <a:pt x="299942" y="277663"/>
                  </a:lnTo>
                  <a:lnTo>
                    <a:pt x="299942" y="277665"/>
                  </a:lnTo>
                  <a:lnTo>
                    <a:pt x="299942" y="277670"/>
                  </a:lnTo>
                  <a:lnTo>
                    <a:pt x="299942" y="277673"/>
                  </a:lnTo>
                  <a:lnTo>
                    <a:pt x="299942" y="277679"/>
                  </a:lnTo>
                  <a:lnTo>
                    <a:pt x="299942" y="277682"/>
                  </a:lnTo>
                  <a:lnTo>
                    <a:pt x="299931" y="277688"/>
                  </a:lnTo>
                  <a:lnTo>
                    <a:pt x="299931" y="277690"/>
                  </a:lnTo>
                  <a:lnTo>
                    <a:pt x="299931" y="277694"/>
                  </a:lnTo>
                  <a:lnTo>
                    <a:pt x="299931" y="277698"/>
                  </a:lnTo>
                  <a:lnTo>
                    <a:pt x="299931" y="277703"/>
                  </a:lnTo>
                  <a:lnTo>
                    <a:pt x="299931" y="277705"/>
                  </a:lnTo>
                  <a:lnTo>
                    <a:pt x="299931" y="277709"/>
                  </a:lnTo>
                  <a:lnTo>
                    <a:pt x="299931" y="277714"/>
                  </a:lnTo>
                  <a:lnTo>
                    <a:pt x="299931" y="277718"/>
                  </a:lnTo>
                  <a:lnTo>
                    <a:pt x="299931" y="277722"/>
                  </a:lnTo>
                  <a:lnTo>
                    <a:pt x="299931" y="277726"/>
                  </a:lnTo>
                  <a:lnTo>
                    <a:pt x="299920" y="277733"/>
                  </a:lnTo>
                  <a:lnTo>
                    <a:pt x="299920" y="277736"/>
                  </a:lnTo>
                  <a:lnTo>
                    <a:pt x="299920" y="277740"/>
                  </a:lnTo>
                  <a:lnTo>
                    <a:pt x="299920" y="277743"/>
                  </a:lnTo>
                  <a:lnTo>
                    <a:pt x="299920" y="277746"/>
                  </a:lnTo>
                  <a:lnTo>
                    <a:pt x="299920" y="277749"/>
                  </a:lnTo>
                  <a:lnTo>
                    <a:pt x="299909" y="277753"/>
                  </a:lnTo>
                  <a:lnTo>
                    <a:pt x="299909" y="277758"/>
                  </a:lnTo>
                  <a:lnTo>
                    <a:pt x="299909" y="277763"/>
                  </a:lnTo>
                  <a:lnTo>
                    <a:pt x="299898" y="277766"/>
                  </a:lnTo>
                  <a:lnTo>
                    <a:pt x="299898" y="277772"/>
                  </a:lnTo>
                  <a:lnTo>
                    <a:pt x="299898" y="277774"/>
                  </a:lnTo>
                  <a:lnTo>
                    <a:pt x="299887" y="277777"/>
                  </a:lnTo>
                  <a:lnTo>
                    <a:pt x="299887" y="277779"/>
                  </a:lnTo>
                  <a:lnTo>
                    <a:pt x="299887" y="277783"/>
                  </a:lnTo>
                  <a:lnTo>
                    <a:pt x="299876" y="277784"/>
                  </a:lnTo>
                  <a:lnTo>
                    <a:pt x="299876" y="277786"/>
                  </a:lnTo>
                  <a:lnTo>
                    <a:pt x="299865" y="277789"/>
                  </a:lnTo>
                  <a:lnTo>
                    <a:pt x="299865" y="277791"/>
                  </a:lnTo>
                  <a:lnTo>
                    <a:pt x="299854" y="277794"/>
                  </a:lnTo>
                  <a:lnTo>
                    <a:pt x="299854" y="277797"/>
                  </a:lnTo>
                  <a:lnTo>
                    <a:pt x="299854" y="277799"/>
                  </a:lnTo>
                  <a:lnTo>
                    <a:pt x="299843" y="277801"/>
                  </a:lnTo>
                  <a:lnTo>
                    <a:pt x="299843" y="277802"/>
                  </a:lnTo>
                  <a:lnTo>
                    <a:pt x="299843" y="277805"/>
                  </a:lnTo>
                  <a:lnTo>
                    <a:pt x="299832" y="277807"/>
                  </a:lnTo>
                  <a:lnTo>
                    <a:pt x="299832" y="277808"/>
                  </a:lnTo>
                  <a:lnTo>
                    <a:pt x="299821" y="277809"/>
                  </a:lnTo>
                  <a:lnTo>
                    <a:pt x="299810" y="277810"/>
                  </a:lnTo>
                  <a:lnTo>
                    <a:pt x="299810" y="277810"/>
                  </a:lnTo>
                  <a:lnTo>
                    <a:pt x="299799" y="277811"/>
                  </a:lnTo>
                  <a:lnTo>
                    <a:pt x="299788" y="277811"/>
                  </a:lnTo>
                  <a:lnTo>
                    <a:pt x="299788" y="277813"/>
                  </a:lnTo>
                  <a:lnTo>
                    <a:pt x="299788" y="277814"/>
                  </a:lnTo>
                  <a:lnTo>
                    <a:pt x="299777" y="277816"/>
                  </a:lnTo>
                  <a:lnTo>
                    <a:pt x="299777" y="277818"/>
                  </a:lnTo>
                  <a:lnTo>
                    <a:pt x="299766" y="277820"/>
                  </a:lnTo>
                  <a:lnTo>
                    <a:pt x="299766" y="277820"/>
                  </a:lnTo>
                  <a:lnTo>
                    <a:pt x="299766" y="277822"/>
                  </a:lnTo>
                  <a:lnTo>
                    <a:pt x="299755" y="277822"/>
                  </a:lnTo>
                  <a:lnTo>
                    <a:pt x="299755" y="277826"/>
                  </a:lnTo>
                  <a:lnTo>
                    <a:pt x="299744" y="277827"/>
                  </a:lnTo>
                  <a:lnTo>
                    <a:pt x="299744" y="277829"/>
                  </a:lnTo>
                  <a:lnTo>
                    <a:pt x="299733" y="277830"/>
                  </a:lnTo>
                  <a:lnTo>
                    <a:pt x="299733" y="277832"/>
                  </a:lnTo>
                  <a:lnTo>
                    <a:pt x="299733" y="277833"/>
                  </a:lnTo>
                  <a:lnTo>
                    <a:pt x="299733" y="277834"/>
                  </a:lnTo>
                  <a:lnTo>
                    <a:pt x="299700" y="277850"/>
                  </a:lnTo>
                  <a:lnTo>
                    <a:pt x="299666" y="277865"/>
                  </a:lnTo>
                  <a:lnTo>
                    <a:pt x="299633" y="277883"/>
                  </a:lnTo>
                  <a:lnTo>
                    <a:pt x="299567" y="277916"/>
                  </a:lnTo>
                  <a:lnTo>
                    <a:pt x="299501" y="277945"/>
                  </a:lnTo>
                  <a:lnTo>
                    <a:pt x="299468" y="277952"/>
                  </a:lnTo>
                  <a:lnTo>
                    <a:pt x="299413" y="277966"/>
                  </a:lnTo>
                  <a:lnTo>
                    <a:pt x="299380" y="277979"/>
                  </a:lnTo>
                  <a:lnTo>
                    <a:pt x="299357" y="277989"/>
                  </a:lnTo>
                  <a:lnTo>
                    <a:pt x="299324" y="278005"/>
                  </a:lnTo>
                  <a:lnTo>
                    <a:pt x="299291" y="278015"/>
                  </a:lnTo>
                  <a:lnTo>
                    <a:pt x="299258" y="278031"/>
                  </a:lnTo>
                  <a:lnTo>
                    <a:pt x="299247" y="278036"/>
                  </a:lnTo>
                  <a:lnTo>
                    <a:pt x="299192" y="278059"/>
                  </a:lnTo>
                  <a:lnTo>
                    <a:pt x="299148" y="278080"/>
                  </a:lnTo>
                  <a:lnTo>
                    <a:pt x="299082" y="278129"/>
                  </a:lnTo>
                  <a:lnTo>
                    <a:pt x="299038" y="278160"/>
                  </a:lnTo>
                  <a:lnTo>
                    <a:pt x="299016" y="278172"/>
                  </a:lnTo>
                  <a:lnTo>
                    <a:pt x="299016" y="278173"/>
                  </a:lnTo>
                  <a:lnTo>
                    <a:pt x="298993" y="278192"/>
                  </a:lnTo>
                  <a:lnTo>
                    <a:pt x="298982" y="278207"/>
                  </a:lnTo>
                  <a:lnTo>
                    <a:pt x="298971" y="278233"/>
                  </a:lnTo>
                  <a:lnTo>
                    <a:pt x="298971" y="278278"/>
                  </a:lnTo>
                  <a:lnTo>
                    <a:pt x="298971" y="278327"/>
                  </a:lnTo>
                  <a:lnTo>
                    <a:pt x="298971" y="278329"/>
                  </a:lnTo>
                  <a:lnTo>
                    <a:pt x="298982" y="278367"/>
                  </a:lnTo>
                  <a:lnTo>
                    <a:pt x="299016" y="278472"/>
                  </a:lnTo>
                  <a:lnTo>
                    <a:pt x="299026" y="278515"/>
                  </a:lnTo>
                  <a:lnTo>
                    <a:pt x="299038" y="278539"/>
                  </a:lnTo>
                  <a:lnTo>
                    <a:pt x="299049" y="278626"/>
                  </a:lnTo>
                  <a:lnTo>
                    <a:pt x="299049" y="278645"/>
                  </a:lnTo>
                  <a:lnTo>
                    <a:pt x="299038" y="278668"/>
                  </a:lnTo>
                  <a:lnTo>
                    <a:pt x="299026" y="278712"/>
                  </a:lnTo>
                  <a:lnTo>
                    <a:pt x="299026" y="278726"/>
                  </a:lnTo>
                  <a:lnTo>
                    <a:pt x="299016" y="278766"/>
                  </a:lnTo>
                  <a:lnTo>
                    <a:pt x="298993" y="278799"/>
                  </a:lnTo>
                  <a:lnTo>
                    <a:pt x="298960" y="278840"/>
                  </a:lnTo>
                  <a:lnTo>
                    <a:pt x="298916" y="278894"/>
                  </a:lnTo>
                  <a:lnTo>
                    <a:pt x="298894" y="278915"/>
                  </a:lnTo>
                  <a:lnTo>
                    <a:pt x="298861" y="278933"/>
                  </a:lnTo>
                  <a:lnTo>
                    <a:pt x="298751" y="279025"/>
                  </a:lnTo>
                  <a:lnTo>
                    <a:pt x="298707" y="279077"/>
                  </a:lnTo>
                  <a:lnTo>
                    <a:pt x="298685" y="279095"/>
                  </a:lnTo>
                  <a:lnTo>
                    <a:pt x="298673" y="279103"/>
                  </a:lnTo>
                  <a:lnTo>
                    <a:pt x="298662" y="279118"/>
                  </a:lnTo>
                  <a:lnTo>
                    <a:pt x="298651" y="279128"/>
                  </a:lnTo>
                  <a:lnTo>
                    <a:pt x="298618" y="279162"/>
                  </a:lnTo>
                  <a:lnTo>
                    <a:pt x="298607" y="279167"/>
                  </a:lnTo>
                  <a:lnTo>
                    <a:pt x="298574" y="279193"/>
                  </a:lnTo>
                  <a:lnTo>
                    <a:pt x="298563" y="279200"/>
                  </a:lnTo>
                  <a:lnTo>
                    <a:pt x="298497" y="279232"/>
                  </a:lnTo>
                  <a:lnTo>
                    <a:pt x="298442" y="279240"/>
                  </a:lnTo>
                  <a:lnTo>
                    <a:pt x="298442" y="279240"/>
                  </a:lnTo>
                  <a:lnTo>
                    <a:pt x="298398" y="279251"/>
                  </a:lnTo>
                  <a:lnTo>
                    <a:pt x="298342" y="279289"/>
                  </a:lnTo>
                  <a:lnTo>
                    <a:pt x="298276" y="279332"/>
                  </a:lnTo>
                  <a:lnTo>
                    <a:pt x="298243" y="279360"/>
                  </a:lnTo>
                  <a:lnTo>
                    <a:pt x="298232" y="279402"/>
                  </a:lnTo>
                  <a:lnTo>
                    <a:pt x="298243" y="279436"/>
                  </a:lnTo>
                  <a:lnTo>
                    <a:pt x="298243" y="279494"/>
                  </a:lnTo>
                  <a:lnTo>
                    <a:pt x="298243" y="279594"/>
                  </a:lnTo>
                  <a:lnTo>
                    <a:pt x="298243" y="279644"/>
                  </a:lnTo>
                  <a:lnTo>
                    <a:pt x="298232" y="279725"/>
                  </a:lnTo>
                  <a:lnTo>
                    <a:pt x="298232" y="279729"/>
                  </a:lnTo>
                  <a:lnTo>
                    <a:pt x="298232" y="279732"/>
                  </a:lnTo>
                  <a:lnTo>
                    <a:pt x="298243" y="279762"/>
                  </a:lnTo>
                  <a:lnTo>
                    <a:pt x="298243" y="279781"/>
                  </a:lnTo>
                  <a:lnTo>
                    <a:pt x="298243" y="279803"/>
                  </a:lnTo>
                  <a:lnTo>
                    <a:pt x="298254" y="279868"/>
                  </a:lnTo>
                  <a:lnTo>
                    <a:pt x="298254" y="279926"/>
                  </a:lnTo>
                  <a:lnTo>
                    <a:pt x="298254" y="279959"/>
                  </a:lnTo>
                  <a:lnTo>
                    <a:pt x="298276" y="279990"/>
                  </a:lnTo>
                  <a:lnTo>
                    <a:pt x="298276" y="280005"/>
                  </a:lnTo>
                  <a:lnTo>
                    <a:pt x="298298" y="280035"/>
                  </a:lnTo>
                  <a:lnTo>
                    <a:pt x="298309" y="280066"/>
                  </a:lnTo>
                  <a:lnTo>
                    <a:pt x="298309" y="280101"/>
                  </a:lnTo>
                  <a:lnTo>
                    <a:pt x="298309" y="280138"/>
                  </a:lnTo>
                  <a:lnTo>
                    <a:pt x="298309" y="280186"/>
                  </a:lnTo>
                  <a:lnTo>
                    <a:pt x="298309" y="280196"/>
                  </a:lnTo>
                  <a:lnTo>
                    <a:pt x="298320" y="280218"/>
                  </a:lnTo>
                  <a:lnTo>
                    <a:pt x="298309" y="280231"/>
                  </a:lnTo>
                  <a:lnTo>
                    <a:pt x="298254" y="280305"/>
                  </a:lnTo>
                  <a:lnTo>
                    <a:pt x="298199" y="280378"/>
                  </a:lnTo>
                  <a:lnTo>
                    <a:pt x="298177" y="280430"/>
                  </a:lnTo>
                  <a:lnTo>
                    <a:pt x="298089" y="280510"/>
                  </a:lnTo>
                  <a:lnTo>
                    <a:pt x="297967" y="280582"/>
                  </a:lnTo>
                  <a:lnTo>
                    <a:pt x="297879" y="280634"/>
                  </a:lnTo>
                  <a:lnTo>
                    <a:pt x="297758" y="280679"/>
                  </a:lnTo>
                  <a:lnTo>
                    <a:pt x="297625" y="280691"/>
                  </a:lnTo>
                  <a:lnTo>
                    <a:pt x="297603" y="280689"/>
                  </a:lnTo>
                  <a:lnTo>
                    <a:pt x="297570" y="280688"/>
                  </a:lnTo>
                  <a:lnTo>
                    <a:pt x="297515" y="280700"/>
                  </a:lnTo>
                  <a:lnTo>
                    <a:pt x="297504" y="280701"/>
                  </a:lnTo>
                  <a:lnTo>
                    <a:pt x="297504" y="280701"/>
                  </a:lnTo>
                  <a:lnTo>
                    <a:pt x="297438" y="280720"/>
                  </a:lnTo>
                  <a:lnTo>
                    <a:pt x="297438" y="280720"/>
                  </a:lnTo>
                  <a:lnTo>
                    <a:pt x="297383" y="280733"/>
                  </a:lnTo>
                  <a:lnTo>
                    <a:pt x="297383" y="280733"/>
                  </a:lnTo>
                  <a:lnTo>
                    <a:pt x="297316" y="280734"/>
                  </a:lnTo>
                  <a:lnTo>
                    <a:pt x="297316" y="280733"/>
                  </a:lnTo>
                  <a:lnTo>
                    <a:pt x="297305" y="280732"/>
                  </a:lnTo>
                  <a:lnTo>
                    <a:pt x="297261" y="280719"/>
                  </a:lnTo>
                  <a:lnTo>
                    <a:pt x="297195" y="280710"/>
                  </a:lnTo>
                  <a:lnTo>
                    <a:pt x="297162" y="280723"/>
                  </a:lnTo>
                  <a:lnTo>
                    <a:pt x="297151" y="280742"/>
                  </a:lnTo>
                  <a:lnTo>
                    <a:pt x="297129" y="280758"/>
                  </a:lnTo>
                  <a:lnTo>
                    <a:pt x="297118" y="280772"/>
                  </a:lnTo>
                  <a:lnTo>
                    <a:pt x="297096" y="280795"/>
                  </a:lnTo>
                  <a:lnTo>
                    <a:pt x="297096" y="280820"/>
                  </a:lnTo>
                  <a:lnTo>
                    <a:pt x="297085" y="280849"/>
                  </a:lnTo>
                  <a:lnTo>
                    <a:pt x="297085" y="280881"/>
                  </a:lnTo>
                  <a:lnTo>
                    <a:pt x="297096" y="280912"/>
                  </a:lnTo>
                  <a:lnTo>
                    <a:pt x="297118" y="280940"/>
                  </a:lnTo>
                  <a:lnTo>
                    <a:pt x="297140" y="280968"/>
                  </a:lnTo>
                  <a:lnTo>
                    <a:pt x="297151" y="280993"/>
                  </a:lnTo>
                  <a:lnTo>
                    <a:pt x="297173" y="281042"/>
                  </a:lnTo>
                  <a:lnTo>
                    <a:pt x="297195" y="281088"/>
                  </a:lnTo>
                  <a:lnTo>
                    <a:pt x="297206" y="281121"/>
                  </a:lnTo>
                  <a:lnTo>
                    <a:pt x="297217" y="281196"/>
                  </a:lnTo>
                  <a:lnTo>
                    <a:pt x="297228" y="281266"/>
                  </a:lnTo>
                  <a:lnTo>
                    <a:pt x="297239" y="281326"/>
                  </a:lnTo>
                  <a:lnTo>
                    <a:pt x="297261" y="281396"/>
                  </a:lnTo>
                  <a:lnTo>
                    <a:pt x="297239" y="281515"/>
                  </a:lnTo>
                  <a:lnTo>
                    <a:pt x="297217" y="281557"/>
                  </a:lnTo>
                  <a:lnTo>
                    <a:pt x="297206" y="281585"/>
                  </a:lnTo>
                  <a:lnTo>
                    <a:pt x="297184" y="281686"/>
                  </a:lnTo>
                  <a:lnTo>
                    <a:pt x="297162" y="281768"/>
                  </a:lnTo>
                  <a:lnTo>
                    <a:pt x="297140" y="281837"/>
                  </a:lnTo>
                  <a:lnTo>
                    <a:pt x="297096" y="281894"/>
                  </a:lnTo>
                  <a:lnTo>
                    <a:pt x="297074" y="281923"/>
                  </a:lnTo>
                  <a:lnTo>
                    <a:pt x="296974" y="282001"/>
                  </a:lnTo>
                  <a:lnTo>
                    <a:pt x="296864" y="282068"/>
                  </a:lnTo>
                  <a:lnTo>
                    <a:pt x="296820" y="282074"/>
                  </a:lnTo>
                  <a:lnTo>
                    <a:pt x="296765" y="282070"/>
                  </a:lnTo>
                  <a:lnTo>
                    <a:pt x="296676" y="282067"/>
                  </a:lnTo>
                  <a:lnTo>
                    <a:pt x="296588" y="282064"/>
                  </a:lnTo>
                  <a:lnTo>
                    <a:pt x="296489" y="282058"/>
                  </a:lnTo>
                  <a:lnTo>
                    <a:pt x="296434" y="282073"/>
                  </a:lnTo>
                  <a:lnTo>
                    <a:pt x="296368" y="282102"/>
                  </a:lnTo>
                  <a:lnTo>
                    <a:pt x="296345" y="282133"/>
                  </a:lnTo>
                  <a:lnTo>
                    <a:pt x="296323" y="282192"/>
                  </a:lnTo>
                  <a:lnTo>
                    <a:pt x="296301" y="282252"/>
                  </a:lnTo>
                  <a:lnTo>
                    <a:pt x="296301" y="282334"/>
                  </a:lnTo>
                  <a:lnTo>
                    <a:pt x="296301" y="282367"/>
                  </a:lnTo>
                  <a:lnTo>
                    <a:pt x="296312" y="282423"/>
                  </a:lnTo>
                  <a:lnTo>
                    <a:pt x="296323" y="282456"/>
                  </a:lnTo>
                  <a:lnTo>
                    <a:pt x="296334" y="282526"/>
                  </a:lnTo>
                  <a:lnTo>
                    <a:pt x="296334" y="282574"/>
                  </a:lnTo>
                  <a:lnTo>
                    <a:pt x="296323" y="282635"/>
                  </a:lnTo>
                  <a:lnTo>
                    <a:pt x="296356" y="282726"/>
                  </a:lnTo>
                  <a:lnTo>
                    <a:pt x="296379" y="282752"/>
                  </a:lnTo>
                  <a:lnTo>
                    <a:pt x="296445" y="282826"/>
                  </a:lnTo>
                  <a:lnTo>
                    <a:pt x="296511" y="282922"/>
                  </a:lnTo>
                  <a:lnTo>
                    <a:pt x="296632" y="283043"/>
                  </a:lnTo>
                  <a:lnTo>
                    <a:pt x="296665" y="283074"/>
                  </a:lnTo>
                  <a:lnTo>
                    <a:pt x="296732" y="283094"/>
                  </a:lnTo>
                  <a:lnTo>
                    <a:pt x="296754" y="283101"/>
                  </a:lnTo>
                  <a:lnTo>
                    <a:pt x="296776" y="283104"/>
                  </a:lnTo>
                  <a:lnTo>
                    <a:pt x="296798" y="283116"/>
                  </a:lnTo>
                  <a:lnTo>
                    <a:pt x="296820" y="283139"/>
                  </a:lnTo>
                  <a:lnTo>
                    <a:pt x="296842" y="283170"/>
                  </a:lnTo>
                  <a:lnTo>
                    <a:pt x="296853" y="283203"/>
                  </a:lnTo>
                  <a:lnTo>
                    <a:pt x="296875" y="283271"/>
                  </a:lnTo>
                  <a:lnTo>
                    <a:pt x="296886" y="283290"/>
                  </a:lnTo>
                  <a:lnTo>
                    <a:pt x="296886" y="283306"/>
                  </a:lnTo>
                  <a:lnTo>
                    <a:pt x="296897" y="283334"/>
                  </a:lnTo>
                  <a:lnTo>
                    <a:pt x="296897" y="283355"/>
                  </a:lnTo>
                  <a:lnTo>
                    <a:pt x="296897" y="283386"/>
                  </a:lnTo>
                  <a:lnTo>
                    <a:pt x="296897" y="283416"/>
                  </a:lnTo>
                  <a:lnTo>
                    <a:pt x="296897" y="283444"/>
                  </a:lnTo>
                  <a:lnTo>
                    <a:pt x="296897" y="283462"/>
                  </a:lnTo>
                  <a:lnTo>
                    <a:pt x="296886" y="283495"/>
                  </a:lnTo>
                  <a:lnTo>
                    <a:pt x="296897" y="283518"/>
                  </a:lnTo>
                  <a:lnTo>
                    <a:pt x="296897" y="283600"/>
                  </a:lnTo>
                  <a:lnTo>
                    <a:pt x="296897" y="283635"/>
                  </a:lnTo>
                  <a:lnTo>
                    <a:pt x="296897" y="283712"/>
                  </a:lnTo>
                  <a:lnTo>
                    <a:pt x="296886" y="283744"/>
                  </a:lnTo>
                  <a:lnTo>
                    <a:pt x="296864" y="283797"/>
                  </a:lnTo>
                  <a:lnTo>
                    <a:pt x="296853" y="283934"/>
                  </a:lnTo>
                  <a:lnTo>
                    <a:pt x="296809" y="284127"/>
                  </a:lnTo>
                  <a:lnTo>
                    <a:pt x="296721" y="284288"/>
                  </a:lnTo>
                  <a:lnTo>
                    <a:pt x="296643" y="284477"/>
                  </a:lnTo>
                  <a:lnTo>
                    <a:pt x="296511" y="284655"/>
                  </a:lnTo>
                  <a:lnTo>
                    <a:pt x="296412" y="284767"/>
                  </a:lnTo>
                  <a:lnTo>
                    <a:pt x="296235" y="284992"/>
                  </a:lnTo>
                  <a:lnTo>
                    <a:pt x="296092" y="285091"/>
                  </a:lnTo>
                  <a:lnTo>
                    <a:pt x="296070" y="285123"/>
                  </a:lnTo>
                  <a:lnTo>
                    <a:pt x="295992" y="285190"/>
                  </a:lnTo>
                  <a:lnTo>
                    <a:pt x="295904" y="285236"/>
                  </a:lnTo>
                  <a:lnTo>
                    <a:pt x="295860" y="285298"/>
                  </a:lnTo>
                  <a:lnTo>
                    <a:pt x="295827" y="285302"/>
                  </a:lnTo>
                  <a:lnTo>
                    <a:pt x="295761" y="285379"/>
                  </a:lnTo>
                  <a:lnTo>
                    <a:pt x="295706" y="285411"/>
                  </a:lnTo>
                  <a:lnTo>
                    <a:pt x="295650" y="285429"/>
                  </a:lnTo>
                  <a:lnTo>
                    <a:pt x="295617" y="285426"/>
                  </a:lnTo>
                  <a:lnTo>
                    <a:pt x="295540" y="285397"/>
                  </a:lnTo>
                  <a:lnTo>
                    <a:pt x="295507" y="285391"/>
                  </a:lnTo>
                  <a:lnTo>
                    <a:pt x="295507" y="285390"/>
                  </a:lnTo>
                  <a:lnTo>
                    <a:pt x="295474" y="285390"/>
                  </a:lnTo>
                  <a:lnTo>
                    <a:pt x="295441" y="285390"/>
                  </a:lnTo>
                  <a:lnTo>
                    <a:pt x="295430" y="285391"/>
                  </a:lnTo>
                  <a:lnTo>
                    <a:pt x="295363" y="285423"/>
                  </a:lnTo>
                  <a:lnTo>
                    <a:pt x="295341" y="285419"/>
                  </a:lnTo>
                  <a:lnTo>
                    <a:pt x="295275" y="285443"/>
                  </a:lnTo>
                  <a:lnTo>
                    <a:pt x="295231" y="285461"/>
                  </a:lnTo>
                  <a:lnTo>
                    <a:pt x="295209" y="285465"/>
                  </a:lnTo>
                  <a:lnTo>
                    <a:pt x="295176" y="285467"/>
                  </a:lnTo>
                  <a:lnTo>
                    <a:pt x="295132" y="285462"/>
                  </a:lnTo>
                  <a:lnTo>
                    <a:pt x="295099" y="285450"/>
                  </a:lnTo>
                  <a:lnTo>
                    <a:pt x="295066" y="285438"/>
                  </a:lnTo>
                  <a:lnTo>
                    <a:pt x="295010" y="285405"/>
                  </a:lnTo>
                  <a:lnTo>
                    <a:pt x="294944" y="285362"/>
                  </a:lnTo>
                  <a:lnTo>
                    <a:pt x="294900" y="285321"/>
                  </a:lnTo>
                  <a:lnTo>
                    <a:pt x="294867" y="285305"/>
                  </a:lnTo>
                  <a:lnTo>
                    <a:pt x="294845" y="285288"/>
                  </a:lnTo>
                  <a:lnTo>
                    <a:pt x="294823" y="285272"/>
                  </a:lnTo>
                  <a:lnTo>
                    <a:pt x="294801" y="285251"/>
                  </a:lnTo>
                  <a:lnTo>
                    <a:pt x="294768" y="285237"/>
                  </a:lnTo>
                  <a:lnTo>
                    <a:pt x="294713" y="285237"/>
                  </a:lnTo>
                  <a:lnTo>
                    <a:pt x="294691" y="285246"/>
                  </a:lnTo>
                  <a:lnTo>
                    <a:pt x="294679" y="285259"/>
                  </a:lnTo>
                  <a:lnTo>
                    <a:pt x="294679" y="285273"/>
                  </a:lnTo>
                  <a:lnTo>
                    <a:pt x="294679" y="285309"/>
                  </a:lnTo>
                  <a:lnTo>
                    <a:pt x="294679" y="285341"/>
                  </a:lnTo>
                  <a:lnTo>
                    <a:pt x="294702" y="285384"/>
                  </a:lnTo>
                  <a:lnTo>
                    <a:pt x="294746" y="285476"/>
                  </a:lnTo>
                  <a:lnTo>
                    <a:pt x="294790" y="285566"/>
                  </a:lnTo>
                  <a:lnTo>
                    <a:pt x="294823" y="285605"/>
                  </a:lnTo>
                  <a:lnTo>
                    <a:pt x="294834" y="285642"/>
                  </a:lnTo>
                  <a:lnTo>
                    <a:pt x="294834" y="285673"/>
                  </a:lnTo>
                  <a:lnTo>
                    <a:pt x="294812" y="285736"/>
                  </a:lnTo>
                  <a:lnTo>
                    <a:pt x="294790" y="285808"/>
                  </a:lnTo>
                  <a:lnTo>
                    <a:pt x="294768" y="285916"/>
                  </a:lnTo>
                  <a:lnTo>
                    <a:pt x="294713" y="286008"/>
                  </a:lnTo>
                  <a:lnTo>
                    <a:pt x="294702" y="286026"/>
                  </a:lnTo>
                  <a:lnTo>
                    <a:pt x="294624" y="286136"/>
                  </a:lnTo>
                  <a:lnTo>
                    <a:pt x="294624" y="286136"/>
                  </a:lnTo>
                  <a:lnTo>
                    <a:pt x="294558" y="286191"/>
                  </a:lnTo>
                  <a:lnTo>
                    <a:pt x="294558" y="286201"/>
                  </a:lnTo>
                  <a:lnTo>
                    <a:pt x="294547" y="286206"/>
                  </a:lnTo>
                  <a:lnTo>
                    <a:pt x="294547" y="286208"/>
                  </a:lnTo>
                  <a:lnTo>
                    <a:pt x="294492" y="286251"/>
                  </a:lnTo>
                  <a:lnTo>
                    <a:pt x="294448" y="286283"/>
                  </a:lnTo>
                  <a:lnTo>
                    <a:pt x="294393" y="286389"/>
                  </a:lnTo>
                  <a:lnTo>
                    <a:pt x="294293" y="286471"/>
                  </a:lnTo>
                  <a:lnTo>
                    <a:pt x="294271" y="286519"/>
                  </a:lnTo>
                  <a:lnTo>
                    <a:pt x="294172" y="286614"/>
                  </a:lnTo>
                  <a:lnTo>
                    <a:pt x="294073" y="286702"/>
                  </a:lnTo>
                  <a:lnTo>
                    <a:pt x="293973" y="286816"/>
                  </a:lnTo>
                  <a:lnTo>
                    <a:pt x="293852" y="286940"/>
                  </a:lnTo>
                  <a:lnTo>
                    <a:pt x="293687" y="287076"/>
                  </a:lnTo>
                  <a:lnTo>
                    <a:pt x="293642" y="287094"/>
                  </a:lnTo>
                  <a:lnTo>
                    <a:pt x="293455" y="287245"/>
                  </a:lnTo>
                  <a:lnTo>
                    <a:pt x="293411" y="287262"/>
                  </a:lnTo>
                  <a:lnTo>
                    <a:pt x="293378" y="287283"/>
                  </a:lnTo>
                  <a:lnTo>
                    <a:pt x="293356" y="287292"/>
                  </a:lnTo>
                  <a:lnTo>
                    <a:pt x="293322" y="287320"/>
                  </a:lnTo>
                  <a:lnTo>
                    <a:pt x="293322" y="287322"/>
                  </a:lnTo>
                  <a:lnTo>
                    <a:pt x="293289" y="287340"/>
                  </a:lnTo>
                  <a:lnTo>
                    <a:pt x="293267" y="287352"/>
                  </a:lnTo>
                  <a:lnTo>
                    <a:pt x="293234" y="287359"/>
                  </a:lnTo>
                  <a:lnTo>
                    <a:pt x="293212" y="287363"/>
                  </a:lnTo>
                  <a:lnTo>
                    <a:pt x="293190" y="287363"/>
                  </a:lnTo>
                  <a:lnTo>
                    <a:pt x="293157" y="287364"/>
                  </a:lnTo>
                  <a:lnTo>
                    <a:pt x="293135" y="287374"/>
                  </a:lnTo>
                  <a:lnTo>
                    <a:pt x="293113" y="287389"/>
                  </a:lnTo>
                  <a:lnTo>
                    <a:pt x="293091" y="287418"/>
                  </a:lnTo>
                  <a:lnTo>
                    <a:pt x="293069" y="287458"/>
                  </a:lnTo>
                  <a:lnTo>
                    <a:pt x="293036" y="287488"/>
                  </a:lnTo>
                  <a:lnTo>
                    <a:pt x="293013" y="287515"/>
                  </a:lnTo>
                  <a:lnTo>
                    <a:pt x="293013" y="287537"/>
                  </a:lnTo>
                  <a:lnTo>
                    <a:pt x="293002" y="287579"/>
                  </a:lnTo>
                  <a:lnTo>
                    <a:pt x="292980" y="287638"/>
                  </a:lnTo>
                  <a:lnTo>
                    <a:pt x="292958" y="287673"/>
                  </a:lnTo>
                  <a:lnTo>
                    <a:pt x="292914" y="287724"/>
                  </a:lnTo>
                  <a:lnTo>
                    <a:pt x="292782" y="287836"/>
                  </a:lnTo>
                  <a:lnTo>
                    <a:pt x="292782" y="287838"/>
                  </a:lnTo>
                  <a:lnTo>
                    <a:pt x="292760" y="287857"/>
                  </a:lnTo>
                  <a:lnTo>
                    <a:pt x="292616" y="287971"/>
                  </a:lnTo>
                  <a:lnTo>
                    <a:pt x="292528" y="288038"/>
                  </a:lnTo>
                  <a:lnTo>
                    <a:pt x="292396" y="288128"/>
                  </a:lnTo>
                  <a:lnTo>
                    <a:pt x="292263" y="288217"/>
                  </a:lnTo>
                  <a:lnTo>
                    <a:pt x="292109" y="288303"/>
                  </a:lnTo>
                  <a:lnTo>
                    <a:pt x="291943" y="288420"/>
                  </a:lnTo>
                  <a:lnTo>
                    <a:pt x="291789" y="288581"/>
                  </a:lnTo>
                  <a:lnTo>
                    <a:pt x="291678" y="288734"/>
                  </a:lnTo>
                  <a:lnTo>
                    <a:pt x="291524" y="288876"/>
                  </a:lnTo>
                  <a:lnTo>
                    <a:pt x="291370" y="288984"/>
                  </a:lnTo>
                  <a:lnTo>
                    <a:pt x="291226" y="289015"/>
                  </a:lnTo>
                  <a:lnTo>
                    <a:pt x="291127" y="289105"/>
                  </a:lnTo>
                  <a:lnTo>
                    <a:pt x="290939" y="289180"/>
                  </a:lnTo>
                  <a:lnTo>
                    <a:pt x="290741" y="289293"/>
                  </a:lnTo>
                  <a:lnTo>
                    <a:pt x="290630" y="289407"/>
                  </a:lnTo>
                  <a:lnTo>
                    <a:pt x="290476" y="289513"/>
                  </a:lnTo>
                  <a:lnTo>
                    <a:pt x="290244" y="289685"/>
                  </a:lnTo>
                  <a:lnTo>
                    <a:pt x="290079" y="289772"/>
                  </a:lnTo>
                  <a:lnTo>
                    <a:pt x="289814" y="289909"/>
                  </a:lnTo>
                  <a:lnTo>
                    <a:pt x="289615" y="290119"/>
                  </a:lnTo>
                  <a:lnTo>
                    <a:pt x="289494" y="290193"/>
                  </a:lnTo>
                  <a:lnTo>
                    <a:pt x="289273" y="290217"/>
                  </a:lnTo>
                  <a:lnTo>
                    <a:pt x="288832" y="290388"/>
                  </a:lnTo>
                  <a:lnTo>
                    <a:pt x="288534" y="290525"/>
                  </a:lnTo>
                  <a:lnTo>
                    <a:pt x="288369" y="290597"/>
                  </a:lnTo>
                  <a:lnTo>
                    <a:pt x="288258" y="290656"/>
                  </a:lnTo>
                  <a:lnTo>
                    <a:pt x="288203" y="290685"/>
                  </a:lnTo>
                  <a:lnTo>
                    <a:pt x="288071" y="290739"/>
                  </a:lnTo>
                  <a:lnTo>
                    <a:pt x="287916" y="290809"/>
                  </a:lnTo>
                  <a:lnTo>
                    <a:pt x="287806" y="290859"/>
                  </a:lnTo>
                  <a:lnTo>
                    <a:pt x="287707" y="290905"/>
                  </a:lnTo>
                  <a:lnTo>
                    <a:pt x="287662" y="290943"/>
                  </a:lnTo>
                  <a:lnTo>
                    <a:pt x="287596" y="290960"/>
                  </a:lnTo>
                  <a:lnTo>
                    <a:pt x="287574" y="290984"/>
                  </a:lnTo>
                  <a:lnTo>
                    <a:pt x="287508" y="290996"/>
                  </a:lnTo>
                  <a:lnTo>
                    <a:pt x="287442" y="291031"/>
                  </a:lnTo>
                  <a:lnTo>
                    <a:pt x="287409" y="291045"/>
                  </a:lnTo>
                  <a:lnTo>
                    <a:pt x="287365" y="291095"/>
                  </a:lnTo>
                  <a:lnTo>
                    <a:pt x="287276" y="291149"/>
                  </a:lnTo>
                  <a:lnTo>
                    <a:pt x="287210" y="291186"/>
                  </a:lnTo>
                  <a:lnTo>
                    <a:pt x="287089" y="291211"/>
                  </a:lnTo>
                  <a:lnTo>
                    <a:pt x="286934" y="291246"/>
                  </a:lnTo>
                  <a:lnTo>
                    <a:pt x="286879" y="291257"/>
                  </a:lnTo>
                  <a:lnTo>
                    <a:pt x="286736" y="291304"/>
                  </a:lnTo>
                  <a:lnTo>
                    <a:pt x="286647" y="291351"/>
                  </a:lnTo>
                  <a:lnTo>
                    <a:pt x="286548" y="291385"/>
                  </a:lnTo>
                  <a:lnTo>
                    <a:pt x="286460" y="291411"/>
                  </a:lnTo>
                  <a:lnTo>
                    <a:pt x="286383" y="291438"/>
                  </a:lnTo>
                  <a:lnTo>
                    <a:pt x="286349" y="291469"/>
                  </a:lnTo>
                  <a:lnTo>
                    <a:pt x="286327" y="291492"/>
                  </a:lnTo>
                  <a:lnTo>
                    <a:pt x="286261" y="291495"/>
                  </a:lnTo>
                  <a:lnTo>
                    <a:pt x="286228" y="291532"/>
                  </a:lnTo>
                  <a:lnTo>
                    <a:pt x="286184" y="291527"/>
                  </a:lnTo>
                  <a:lnTo>
                    <a:pt x="286140" y="291560"/>
                  </a:lnTo>
                  <a:lnTo>
                    <a:pt x="286107" y="291578"/>
                  </a:lnTo>
                  <a:lnTo>
                    <a:pt x="286063" y="291582"/>
                  </a:lnTo>
                  <a:lnTo>
                    <a:pt x="286041" y="291593"/>
                  </a:lnTo>
                  <a:lnTo>
                    <a:pt x="286018" y="291624"/>
                  </a:lnTo>
                  <a:lnTo>
                    <a:pt x="285963" y="291634"/>
                  </a:lnTo>
                  <a:lnTo>
                    <a:pt x="285908" y="291672"/>
                  </a:lnTo>
                  <a:lnTo>
                    <a:pt x="285864" y="291678"/>
                  </a:lnTo>
                  <a:lnTo>
                    <a:pt x="285820" y="291698"/>
                  </a:lnTo>
                  <a:lnTo>
                    <a:pt x="285798" y="291726"/>
                  </a:lnTo>
                  <a:lnTo>
                    <a:pt x="285765" y="291737"/>
                  </a:lnTo>
                  <a:lnTo>
                    <a:pt x="285732" y="291742"/>
                  </a:lnTo>
                  <a:lnTo>
                    <a:pt x="285710" y="291761"/>
                  </a:lnTo>
                  <a:lnTo>
                    <a:pt x="285643" y="291777"/>
                  </a:lnTo>
                  <a:lnTo>
                    <a:pt x="285577" y="291825"/>
                  </a:lnTo>
                  <a:lnTo>
                    <a:pt x="285555" y="291831"/>
                  </a:lnTo>
                  <a:lnTo>
                    <a:pt x="285511" y="291861"/>
                  </a:lnTo>
                  <a:lnTo>
                    <a:pt x="285489" y="291861"/>
                  </a:lnTo>
                  <a:lnTo>
                    <a:pt x="285445" y="291871"/>
                  </a:lnTo>
                  <a:lnTo>
                    <a:pt x="285412" y="291890"/>
                  </a:lnTo>
                  <a:lnTo>
                    <a:pt x="285379" y="291891"/>
                  </a:lnTo>
                  <a:lnTo>
                    <a:pt x="285346" y="291914"/>
                  </a:lnTo>
                  <a:lnTo>
                    <a:pt x="285323" y="291938"/>
                  </a:lnTo>
                  <a:lnTo>
                    <a:pt x="285268" y="291949"/>
                  </a:lnTo>
                  <a:lnTo>
                    <a:pt x="285246" y="291967"/>
                  </a:lnTo>
                  <a:lnTo>
                    <a:pt x="285235" y="291979"/>
                  </a:lnTo>
                  <a:lnTo>
                    <a:pt x="285213" y="291988"/>
                  </a:lnTo>
                  <a:lnTo>
                    <a:pt x="285191" y="291986"/>
                  </a:lnTo>
                  <a:lnTo>
                    <a:pt x="285136" y="292021"/>
                  </a:lnTo>
                  <a:lnTo>
                    <a:pt x="285103" y="292030"/>
                  </a:lnTo>
                  <a:lnTo>
                    <a:pt x="285070" y="292033"/>
                  </a:lnTo>
                  <a:lnTo>
                    <a:pt x="285037" y="292044"/>
                  </a:lnTo>
                  <a:lnTo>
                    <a:pt x="285037" y="292067"/>
                  </a:lnTo>
                  <a:lnTo>
                    <a:pt x="285004" y="292082"/>
                  </a:lnTo>
                  <a:lnTo>
                    <a:pt x="284937" y="292086"/>
                  </a:lnTo>
                  <a:lnTo>
                    <a:pt x="284882" y="292131"/>
                  </a:lnTo>
                  <a:lnTo>
                    <a:pt x="284849" y="292140"/>
                  </a:lnTo>
                  <a:lnTo>
                    <a:pt x="284816" y="292140"/>
                  </a:lnTo>
                  <a:lnTo>
                    <a:pt x="284783" y="292148"/>
                  </a:lnTo>
                  <a:lnTo>
                    <a:pt x="284750" y="292188"/>
                  </a:lnTo>
                  <a:lnTo>
                    <a:pt x="284683" y="292195"/>
                  </a:lnTo>
                  <a:lnTo>
                    <a:pt x="284639" y="292232"/>
                  </a:lnTo>
                  <a:lnTo>
                    <a:pt x="284606" y="292257"/>
                  </a:lnTo>
                  <a:lnTo>
                    <a:pt x="284573" y="292260"/>
                  </a:lnTo>
                  <a:lnTo>
                    <a:pt x="284551" y="292280"/>
                  </a:lnTo>
                  <a:lnTo>
                    <a:pt x="284507" y="292320"/>
                  </a:lnTo>
                  <a:lnTo>
                    <a:pt x="284485" y="292325"/>
                  </a:lnTo>
                  <a:lnTo>
                    <a:pt x="284419" y="292325"/>
                  </a:lnTo>
                  <a:lnTo>
                    <a:pt x="284386" y="292353"/>
                  </a:lnTo>
                  <a:lnTo>
                    <a:pt x="284364" y="292368"/>
                  </a:lnTo>
                  <a:lnTo>
                    <a:pt x="284297" y="292386"/>
                  </a:lnTo>
                  <a:lnTo>
                    <a:pt x="284264" y="292432"/>
                  </a:lnTo>
                  <a:lnTo>
                    <a:pt x="284231" y="292435"/>
                  </a:lnTo>
                  <a:lnTo>
                    <a:pt x="284187" y="292471"/>
                  </a:lnTo>
                  <a:lnTo>
                    <a:pt x="284121" y="292480"/>
                  </a:lnTo>
                  <a:lnTo>
                    <a:pt x="284088" y="292490"/>
                  </a:lnTo>
                  <a:lnTo>
                    <a:pt x="284066" y="292511"/>
                  </a:lnTo>
                  <a:lnTo>
                    <a:pt x="284022" y="292512"/>
                  </a:lnTo>
                  <a:lnTo>
                    <a:pt x="283989" y="292546"/>
                  </a:lnTo>
                  <a:lnTo>
                    <a:pt x="283933" y="292550"/>
                  </a:lnTo>
                  <a:lnTo>
                    <a:pt x="283900" y="292565"/>
                  </a:lnTo>
                  <a:lnTo>
                    <a:pt x="283889" y="292590"/>
                  </a:lnTo>
                  <a:lnTo>
                    <a:pt x="283856" y="292609"/>
                  </a:lnTo>
                  <a:lnTo>
                    <a:pt x="283801" y="292624"/>
                  </a:lnTo>
                  <a:lnTo>
                    <a:pt x="283768" y="292639"/>
                  </a:lnTo>
                  <a:lnTo>
                    <a:pt x="283746" y="292659"/>
                  </a:lnTo>
                  <a:lnTo>
                    <a:pt x="283724" y="292665"/>
                  </a:lnTo>
                  <a:lnTo>
                    <a:pt x="283702" y="292661"/>
                  </a:lnTo>
                  <a:lnTo>
                    <a:pt x="283680" y="292669"/>
                  </a:lnTo>
                  <a:lnTo>
                    <a:pt x="283635" y="292700"/>
                  </a:lnTo>
                  <a:lnTo>
                    <a:pt x="283591" y="292716"/>
                  </a:lnTo>
                  <a:lnTo>
                    <a:pt x="283558" y="292718"/>
                  </a:lnTo>
                  <a:lnTo>
                    <a:pt x="283514" y="292729"/>
                  </a:lnTo>
                  <a:lnTo>
                    <a:pt x="283492" y="292747"/>
                  </a:lnTo>
                  <a:lnTo>
                    <a:pt x="283470" y="292781"/>
                  </a:lnTo>
                  <a:lnTo>
                    <a:pt x="283437" y="292791"/>
                  </a:lnTo>
                  <a:lnTo>
                    <a:pt x="283404" y="292793"/>
                  </a:lnTo>
                  <a:lnTo>
                    <a:pt x="283371" y="292817"/>
                  </a:lnTo>
                  <a:lnTo>
                    <a:pt x="283271" y="292828"/>
                  </a:lnTo>
                  <a:lnTo>
                    <a:pt x="283249" y="292859"/>
                  </a:lnTo>
                  <a:lnTo>
                    <a:pt x="283216" y="292888"/>
                  </a:lnTo>
                  <a:lnTo>
                    <a:pt x="283183" y="292891"/>
                  </a:lnTo>
                  <a:lnTo>
                    <a:pt x="283172" y="292908"/>
                  </a:lnTo>
                  <a:lnTo>
                    <a:pt x="283095" y="292940"/>
                  </a:lnTo>
                  <a:lnTo>
                    <a:pt x="283051" y="292933"/>
                  </a:lnTo>
                  <a:lnTo>
                    <a:pt x="283007" y="292967"/>
                  </a:lnTo>
                  <a:lnTo>
                    <a:pt x="282984" y="292967"/>
                  </a:lnTo>
                  <a:lnTo>
                    <a:pt x="282951" y="292984"/>
                  </a:lnTo>
                  <a:lnTo>
                    <a:pt x="282918" y="292983"/>
                  </a:lnTo>
                  <a:lnTo>
                    <a:pt x="282841" y="293013"/>
                  </a:lnTo>
                  <a:lnTo>
                    <a:pt x="282775" y="293024"/>
                  </a:lnTo>
                  <a:lnTo>
                    <a:pt x="282720" y="293056"/>
                  </a:lnTo>
                  <a:lnTo>
                    <a:pt x="282664" y="293060"/>
                  </a:lnTo>
                  <a:lnTo>
                    <a:pt x="282631" y="293069"/>
                  </a:lnTo>
                  <a:lnTo>
                    <a:pt x="282587" y="293103"/>
                  </a:lnTo>
                  <a:lnTo>
                    <a:pt x="282565" y="293103"/>
                  </a:lnTo>
                  <a:lnTo>
                    <a:pt x="282521" y="293123"/>
                  </a:lnTo>
                  <a:lnTo>
                    <a:pt x="282477" y="293128"/>
                  </a:lnTo>
                  <a:lnTo>
                    <a:pt x="282444" y="293146"/>
                  </a:lnTo>
                  <a:lnTo>
                    <a:pt x="282411" y="293151"/>
                  </a:lnTo>
                  <a:lnTo>
                    <a:pt x="282356" y="293180"/>
                  </a:lnTo>
                  <a:lnTo>
                    <a:pt x="282300" y="293203"/>
                  </a:lnTo>
                  <a:lnTo>
                    <a:pt x="282267" y="293215"/>
                  </a:lnTo>
                  <a:lnTo>
                    <a:pt x="282234" y="293204"/>
                  </a:lnTo>
                  <a:lnTo>
                    <a:pt x="282212" y="293208"/>
                  </a:lnTo>
                  <a:lnTo>
                    <a:pt x="282190" y="293228"/>
                  </a:lnTo>
                  <a:lnTo>
                    <a:pt x="282157" y="293239"/>
                  </a:lnTo>
                  <a:lnTo>
                    <a:pt x="282113" y="293244"/>
                  </a:lnTo>
                  <a:lnTo>
                    <a:pt x="282091" y="293264"/>
                  </a:lnTo>
                  <a:lnTo>
                    <a:pt x="282091" y="293285"/>
                  </a:lnTo>
                  <a:lnTo>
                    <a:pt x="282047" y="293297"/>
                  </a:lnTo>
                  <a:lnTo>
                    <a:pt x="282025" y="293301"/>
                  </a:lnTo>
                  <a:lnTo>
                    <a:pt x="282002" y="293298"/>
                  </a:lnTo>
                  <a:lnTo>
                    <a:pt x="281969" y="293296"/>
                  </a:lnTo>
                  <a:lnTo>
                    <a:pt x="281925" y="293339"/>
                  </a:lnTo>
                  <a:lnTo>
                    <a:pt x="281870" y="293350"/>
                  </a:lnTo>
                  <a:lnTo>
                    <a:pt x="281848" y="293378"/>
                  </a:lnTo>
                  <a:lnTo>
                    <a:pt x="281815" y="293391"/>
                  </a:lnTo>
                  <a:lnTo>
                    <a:pt x="281793" y="293407"/>
                  </a:lnTo>
                  <a:lnTo>
                    <a:pt x="281771" y="293427"/>
                  </a:lnTo>
                  <a:lnTo>
                    <a:pt x="281749" y="293439"/>
                  </a:lnTo>
                  <a:lnTo>
                    <a:pt x="281727" y="293431"/>
                  </a:lnTo>
                  <a:lnTo>
                    <a:pt x="281694" y="293448"/>
                  </a:lnTo>
                  <a:lnTo>
                    <a:pt x="281561" y="293512"/>
                  </a:lnTo>
                  <a:lnTo>
                    <a:pt x="281462" y="293560"/>
                  </a:lnTo>
                  <a:lnTo>
                    <a:pt x="281263" y="293683"/>
                  </a:lnTo>
                  <a:lnTo>
                    <a:pt x="281219" y="293710"/>
                  </a:lnTo>
                  <a:lnTo>
                    <a:pt x="281175" y="293746"/>
                  </a:lnTo>
                  <a:lnTo>
                    <a:pt x="281109" y="293776"/>
                  </a:lnTo>
                  <a:lnTo>
                    <a:pt x="281054" y="293814"/>
                  </a:lnTo>
                  <a:lnTo>
                    <a:pt x="280976" y="293868"/>
                  </a:lnTo>
                  <a:lnTo>
                    <a:pt x="280932" y="293899"/>
                  </a:lnTo>
                  <a:lnTo>
                    <a:pt x="280844" y="293981"/>
                  </a:lnTo>
                  <a:lnTo>
                    <a:pt x="280822" y="293991"/>
                  </a:lnTo>
                  <a:lnTo>
                    <a:pt x="280767" y="294028"/>
                  </a:lnTo>
                  <a:lnTo>
                    <a:pt x="280712" y="294061"/>
                  </a:lnTo>
                  <a:lnTo>
                    <a:pt x="280667" y="294082"/>
                  </a:lnTo>
                  <a:lnTo>
                    <a:pt x="280645" y="294105"/>
                  </a:lnTo>
                  <a:lnTo>
                    <a:pt x="280601" y="294135"/>
                  </a:lnTo>
                  <a:lnTo>
                    <a:pt x="280568" y="294166"/>
                  </a:lnTo>
                  <a:lnTo>
                    <a:pt x="280535" y="294185"/>
                  </a:lnTo>
                  <a:lnTo>
                    <a:pt x="280502" y="294205"/>
                  </a:lnTo>
                  <a:lnTo>
                    <a:pt x="280447" y="294246"/>
                  </a:lnTo>
                  <a:lnTo>
                    <a:pt x="280392" y="294277"/>
                  </a:lnTo>
                  <a:lnTo>
                    <a:pt x="280370" y="294290"/>
                  </a:lnTo>
                  <a:lnTo>
                    <a:pt x="280314" y="294328"/>
                  </a:lnTo>
                  <a:lnTo>
                    <a:pt x="280292" y="294339"/>
                  </a:lnTo>
                  <a:lnTo>
                    <a:pt x="280281" y="294359"/>
                  </a:lnTo>
                  <a:lnTo>
                    <a:pt x="280237" y="294384"/>
                  </a:lnTo>
                  <a:lnTo>
                    <a:pt x="280160" y="294428"/>
                  </a:lnTo>
                  <a:lnTo>
                    <a:pt x="280127" y="294443"/>
                  </a:lnTo>
                  <a:lnTo>
                    <a:pt x="280094" y="294478"/>
                  </a:lnTo>
                  <a:lnTo>
                    <a:pt x="280061" y="294495"/>
                  </a:lnTo>
                  <a:lnTo>
                    <a:pt x="280039" y="294518"/>
                  </a:lnTo>
                  <a:lnTo>
                    <a:pt x="280028" y="294536"/>
                  </a:lnTo>
                  <a:lnTo>
                    <a:pt x="280006" y="294561"/>
                  </a:lnTo>
                  <a:lnTo>
                    <a:pt x="279972" y="294592"/>
                  </a:lnTo>
                  <a:lnTo>
                    <a:pt x="279961" y="294622"/>
                  </a:lnTo>
                  <a:lnTo>
                    <a:pt x="279928" y="294655"/>
                  </a:lnTo>
                  <a:lnTo>
                    <a:pt x="279917" y="294673"/>
                  </a:lnTo>
                  <a:lnTo>
                    <a:pt x="279851" y="294710"/>
                  </a:lnTo>
                  <a:lnTo>
                    <a:pt x="279818" y="294743"/>
                  </a:lnTo>
                  <a:lnTo>
                    <a:pt x="279752" y="294805"/>
                  </a:lnTo>
                  <a:lnTo>
                    <a:pt x="279708" y="294843"/>
                  </a:lnTo>
                  <a:lnTo>
                    <a:pt x="279663" y="294892"/>
                  </a:lnTo>
                  <a:lnTo>
                    <a:pt x="279619" y="294932"/>
                  </a:lnTo>
                  <a:lnTo>
                    <a:pt x="279608" y="294950"/>
                  </a:lnTo>
                  <a:lnTo>
                    <a:pt x="279465" y="295002"/>
                  </a:lnTo>
                  <a:lnTo>
                    <a:pt x="279354" y="295131"/>
                  </a:lnTo>
                  <a:lnTo>
                    <a:pt x="279299" y="295172"/>
                  </a:lnTo>
                  <a:lnTo>
                    <a:pt x="279244" y="295242"/>
                  </a:lnTo>
                  <a:lnTo>
                    <a:pt x="279167" y="295331"/>
                  </a:lnTo>
                  <a:lnTo>
                    <a:pt x="279090" y="295392"/>
                  </a:lnTo>
                  <a:lnTo>
                    <a:pt x="279001" y="295505"/>
                  </a:lnTo>
                  <a:lnTo>
                    <a:pt x="278968" y="295566"/>
                  </a:lnTo>
                  <a:lnTo>
                    <a:pt x="278891" y="295651"/>
                  </a:lnTo>
                  <a:lnTo>
                    <a:pt x="278836" y="295692"/>
                  </a:lnTo>
                  <a:lnTo>
                    <a:pt x="278759" y="295761"/>
                  </a:lnTo>
                  <a:lnTo>
                    <a:pt x="278670" y="295814"/>
                  </a:lnTo>
                  <a:lnTo>
                    <a:pt x="278626" y="295858"/>
                  </a:lnTo>
                  <a:lnTo>
                    <a:pt x="278582" y="295878"/>
                  </a:lnTo>
                  <a:lnTo>
                    <a:pt x="278461" y="295979"/>
                  </a:lnTo>
                  <a:lnTo>
                    <a:pt x="278362" y="296049"/>
                  </a:lnTo>
                  <a:lnTo>
                    <a:pt x="278218" y="296158"/>
                  </a:lnTo>
                  <a:lnTo>
                    <a:pt x="278119" y="296203"/>
                  </a:lnTo>
                  <a:lnTo>
                    <a:pt x="278086" y="296259"/>
                  </a:lnTo>
                  <a:lnTo>
                    <a:pt x="278075" y="296341"/>
                  </a:lnTo>
                  <a:lnTo>
                    <a:pt x="278031" y="296394"/>
                  </a:lnTo>
                  <a:lnTo>
                    <a:pt x="277998" y="296474"/>
                  </a:lnTo>
                  <a:lnTo>
                    <a:pt x="277920" y="296487"/>
                  </a:lnTo>
                  <a:lnTo>
                    <a:pt x="277876" y="296495"/>
                  </a:lnTo>
                  <a:lnTo>
                    <a:pt x="277810" y="296548"/>
                  </a:lnTo>
                  <a:lnTo>
                    <a:pt x="277722" y="296585"/>
                  </a:lnTo>
                  <a:lnTo>
                    <a:pt x="277666" y="296597"/>
                  </a:lnTo>
                  <a:lnTo>
                    <a:pt x="277633" y="296617"/>
                  </a:lnTo>
                  <a:lnTo>
                    <a:pt x="277567" y="296682"/>
                  </a:lnTo>
                  <a:lnTo>
                    <a:pt x="277501" y="296763"/>
                  </a:lnTo>
                  <a:lnTo>
                    <a:pt x="277402" y="296803"/>
                  </a:lnTo>
                  <a:lnTo>
                    <a:pt x="277335" y="296880"/>
                  </a:lnTo>
                  <a:lnTo>
                    <a:pt x="277214" y="296941"/>
                  </a:lnTo>
                  <a:lnTo>
                    <a:pt x="277115" y="296962"/>
                  </a:lnTo>
                  <a:lnTo>
                    <a:pt x="277049" y="297031"/>
                  </a:lnTo>
                  <a:lnTo>
                    <a:pt x="276938" y="297152"/>
                  </a:lnTo>
                  <a:lnTo>
                    <a:pt x="276894" y="297201"/>
                  </a:lnTo>
                  <a:lnTo>
                    <a:pt x="276795" y="297266"/>
                  </a:lnTo>
                  <a:lnTo>
                    <a:pt x="276729" y="297319"/>
                  </a:lnTo>
                  <a:lnTo>
                    <a:pt x="276663" y="297334"/>
                  </a:lnTo>
                  <a:lnTo>
                    <a:pt x="276596" y="297367"/>
                  </a:lnTo>
                  <a:lnTo>
                    <a:pt x="276508" y="297416"/>
                  </a:lnTo>
                  <a:lnTo>
                    <a:pt x="276453" y="297493"/>
                  </a:lnTo>
                  <a:lnTo>
                    <a:pt x="276398" y="297530"/>
                  </a:lnTo>
                  <a:lnTo>
                    <a:pt x="276276" y="297631"/>
                  </a:lnTo>
                  <a:lnTo>
                    <a:pt x="276177" y="297667"/>
                  </a:lnTo>
                  <a:lnTo>
                    <a:pt x="276100" y="297740"/>
                  </a:lnTo>
                  <a:lnTo>
                    <a:pt x="276034" y="297781"/>
                  </a:lnTo>
                  <a:lnTo>
                    <a:pt x="276001" y="297797"/>
                  </a:lnTo>
                  <a:lnTo>
                    <a:pt x="275934" y="297817"/>
                  </a:lnTo>
                  <a:lnTo>
                    <a:pt x="275879" y="297854"/>
                  </a:lnTo>
                  <a:lnTo>
                    <a:pt x="275835" y="297903"/>
                  </a:lnTo>
                  <a:lnTo>
                    <a:pt x="275802" y="297915"/>
                  </a:lnTo>
                  <a:lnTo>
                    <a:pt x="275769" y="297947"/>
                  </a:lnTo>
                  <a:lnTo>
                    <a:pt x="275725" y="297967"/>
                  </a:lnTo>
                  <a:lnTo>
                    <a:pt x="275692" y="297981"/>
                  </a:lnTo>
                  <a:lnTo>
                    <a:pt x="275636" y="298020"/>
                  </a:lnTo>
                  <a:lnTo>
                    <a:pt x="275603" y="298029"/>
                  </a:lnTo>
                  <a:lnTo>
                    <a:pt x="275548" y="298078"/>
                  </a:lnTo>
                  <a:lnTo>
                    <a:pt x="275460" y="298143"/>
                  </a:lnTo>
                  <a:lnTo>
                    <a:pt x="275405" y="298203"/>
                  </a:lnTo>
                  <a:lnTo>
                    <a:pt x="275328" y="298272"/>
                  </a:lnTo>
                  <a:lnTo>
                    <a:pt x="275261" y="298321"/>
                  </a:lnTo>
                  <a:lnTo>
                    <a:pt x="275217" y="298341"/>
                  </a:lnTo>
                  <a:lnTo>
                    <a:pt x="275162" y="298370"/>
                  </a:lnTo>
                  <a:lnTo>
                    <a:pt x="275118" y="298411"/>
                  </a:lnTo>
                  <a:lnTo>
                    <a:pt x="275052" y="298462"/>
                  </a:lnTo>
                  <a:lnTo>
                    <a:pt x="274985" y="298524"/>
                  </a:lnTo>
                  <a:lnTo>
                    <a:pt x="274941" y="298552"/>
                  </a:lnTo>
                  <a:lnTo>
                    <a:pt x="274886" y="298573"/>
                  </a:lnTo>
                  <a:lnTo>
                    <a:pt x="274809" y="298617"/>
                  </a:lnTo>
                  <a:lnTo>
                    <a:pt x="274754" y="298645"/>
                  </a:lnTo>
                  <a:lnTo>
                    <a:pt x="274688" y="298689"/>
                  </a:lnTo>
                  <a:lnTo>
                    <a:pt x="274632" y="298723"/>
                  </a:lnTo>
                  <a:lnTo>
                    <a:pt x="274544" y="298788"/>
                  </a:lnTo>
                  <a:lnTo>
                    <a:pt x="274489" y="298832"/>
                  </a:lnTo>
                  <a:lnTo>
                    <a:pt x="274423" y="298873"/>
                  </a:lnTo>
                  <a:lnTo>
                    <a:pt x="274346" y="298889"/>
                  </a:lnTo>
                  <a:lnTo>
                    <a:pt x="274279" y="298950"/>
                  </a:lnTo>
                  <a:lnTo>
                    <a:pt x="274224" y="299015"/>
                  </a:lnTo>
                  <a:lnTo>
                    <a:pt x="274114" y="299063"/>
                  </a:lnTo>
                  <a:lnTo>
                    <a:pt x="274048" y="299116"/>
                  </a:lnTo>
                  <a:lnTo>
                    <a:pt x="274004" y="299177"/>
                  </a:lnTo>
                  <a:lnTo>
                    <a:pt x="273926" y="299242"/>
                  </a:lnTo>
                  <a:lnTo>
                    <a:pt x="273871" y="299298"/>
                  </a:lnTo>
                  <a:lnTo>
                    <a:pt x="273816" y="299360"/>
                  </a:lnTo>
                  <a:lnTo>
                    <a:pt x="273739" y="299404"/>
                  </a:lnTo>
                  <a:lnTo>
                    <a:pt x="273672" y="299440"/>
                  </a:lnTo>
                  <a:lnTo>
                    <a:pt x="273551" y="299481"/>
                  </a:lnTo>
                  <a:lnTo>
                    <a:pt x="273485" y="299534"/>
                  </a:lnTo>
                  <a:lnTo>
                    <a:pt x="273463" y="299602"/>
                  </a:lnTo>
                  <a:lnTo>
                    <a:pt x="273397" y="299655"/>
                  </a:lnTo>
                  <a:lnTo>
                    <a:pt x="273297" y="299728"/>
                  </a:lnTo>
                  <a:lnTo>
                    <a:pt x="273253" y="299778"/>
                  </a:lnTo>
                  <a:lnTo>
                    <a:pt x="273198" y="299843"/>
                  </a:lnTo>
                  <a:lnTo>
                    <a:pt x="273143" y="299895"/>
                  </a:lnTo>
                  <a:lnTo>
                    <a:pt x="273110" y="299911"/>
                  </a:lnTo>
                  <a:lnTo>
                    <a:pt x="273055" y="299944"/>
                  </a:lnTo>
                  <a:lnTo>
                    <a:pt x="273011" y="299968"/>
                  </a:lnTo>
                  <a:lnTo>
                    <a:pt x="272944" y="300017"/>
                  </a:lnTo>
                  <a:lnTo>
                    <a:pt x="272812" y="300070"/>
                  </a:lnTo>
                  <a:lnTo>
                    <a:pt x="272702" y="300143"/>
                  </a:lnTo>
                  <a:lnTo>
                    <a:pt x="272635" y="300191"/>
                  </a:lnTo>
                  <a:lnTo>
                    <a:pt x="272580" y="300244"/>
                  </a:lnTo>
                  <a:lnTo>
                    <a:pt x="272481" y="300300"/>
                  </a:lnTo>
                  <a:lnTo>
                    <a:pt x="272393" y="300365"/>
                  </a:lnTo>
                  <a:lnTo>
                    <a:pt x="272315" y="300418"/>
                  </a:lnTo>
                  <a:lnTo>
                    <a:pt x="272227" y="300488"/>
                  </a:lnTo>
                  <a:lnTo>
                    <a:pt x="272150" y="300544"/>
                  </a:lnTo>
                  <a:lnTo>
                    <a:pt x="272095" y="300561"/>
                  </a:lnTo>
                  <a:lnTo>
                    <a:pt x="272006" y="300617"/>
                  </a:lnTo>
                  <a:lnTo>
                    <a:pt x="271929" y="300710"/>
                  </a:lnTo>
                  <a:lnTo>
                    <a:pt x="271852" y="300730"/>
                  </a:lnTo>
                  <a:lnTo>
                    <a:pt x="271753" y="300780"/>
                  </a:lnTo>
                  <a:lnTo>
                    <a:pt x="271665" y="300816"/>
                  </a:lnTo>
                  <a:lnTo>
                    <a:pt x="271598" y="300909"/>
                  </a:lnTo>
                  <a:lnTo>
                    <a:pt x="271455" y="300995"/>
                  </a:lnTo>
                  <a:lnTo>
                    <a:pt x="271300" y="301112"/>
                  </a:lnTo>
                  <a:lnTo>
                    <a:pt x="271245" y="301177"/>
                  </a:lnTo>
                  <a:lnTo>
                    <a:pt x="271179" y="301222"/>
                  </a:lnTo>
                  <a:lnTo>
                    <a:pt x="271113" y="301271"/>
                  </a:lnTo>
                  <a:lnTo>
                    <a:pt x="271047" y="301327"/>
                  </a:lnTo>
                  <a:lnTo>
                    <a:pt x="270947" y="301416"/>
                  </a:lnTo>
                  <a:lnTo>
                    <a:pt x="270859" y="301449"/>
                  </a:lnTo>
                  <a:lnTo>
                    <a:pt x="270793" y="301518"/>
                  </a:lnTo>
                  <a:lnTo>
                    <a:pt x="270694" y="301578"/>
                  </a:lnTo>
                  <a:lnTo>
                    <a:pt x="270583" y="301640"/>
                  </a:lnTo>
                  <a:lnTo>
                    <a:pt x="270506" y="301713"/>
                  </a:lnTo>
                  <a:lnTo>
                    <a:pt x="270440" y="301749"/>
                  </a:lnTo>
                  <a:lnTo>
                    <a:pt x="270363" y="301757"/>
                  </a:lnTo>
                  <a:lnTo>
                    <a:pt x="270307" y="301810"/>
                  </a:lnTo>
                  <a:lnTo>
                    <a:pt x="270175" y="301891"/>
                  </a:lnTo>
                  <a:lnTo>
                    <a:pt x="270142" y="301932"/>
                  </a:lnTo>
                  <a:lnTo>
                    <a:pt x="270054" y="301969"/>
                  </a:lnTo>
                  <a:lnTo>
                    <a:pt x="269987" y="302013"/>
                  </a:lnTo>
                  <a:lnTo>
                    <a:pt x="269888" y="302078"/>
                  </a:lnTo>
                  <a:lnTo>
                    <a:pt x="269789" y="302143"/>
                  </a:lnTo>
                  <a:lnTo>
                    <a:pt x="269723" y="302212"/>
                  </a:lnTo>
                  <a:lnTo>
                    <a:pt x="269623" y="302273"/>
                  </a:lnTo>
                  <a:lnTo>
                    <a:pt x="269535" y="302317"/>
                  </a:lnTo>
                  <a:lnTo>
                    <a:pt x="269491" y="302341"/>
                  </a:lnTo>
                  <a:lnTo>
                    <a:pt x="269414" y="302378"/>
                  </a:lnTo>
                  <a:lnTo>
                    <a:pt x="269325" y="302423"/>
                  </a:lnTo>
                  <a:lnTo>
                    <a:pt x="269303" y="302479"/>
                  </a:lnTo>
                  <a:lnTo>
                    <a:pt x="269248" y="302500"/>
                  </a:lnTo>
                  <a:lnTo>
                    <a:pt x="269193" y="302553"/>
                  </a:lnTo>
                  <a:lnTo>
                    <a:pt x="269028" y="302617"/>
                  </a:lnTo>
                  <a:lnTo>
                    <a:pt x="268873" y="302759"/>
                  </a:lnTo>
                  <a:lnTo>
                    <a:pt x="268741" y="302824"/>
                  </a:lnTo>
                  <a:lnTo>
                    <a:pt x="268686" y="302873"/>
                  </a:lnTo>
                  <a:lnTo>
                    <a:pt x="268619" y="302918"/>
                  </a:lnTo>
                  <a:lnTo>
                    <a:pt x="268597" y="302930"/>
                  </a:lnTo>
                  <a:lnTo>
                    <a:pt x="268564" y="302942"/>
                  </a:lnTo>
                  <a:lnTo>
                    <a:pt x="268509" y="302978"/>
                  </a:lnTo>
                  <a:lnTo>
                    <a:pt x="268443" y="303019"/>
                  </a:lnTo>
                  <a:lnTo>
                    <a:pt x="268344" y="303072"/>
                  </a:lnTo>
                  <a:lnTo>
                    <a:pt x="268255" y="303124"/>
                  </a:lnTo>
                  <a:lnTo>
                    <a:pt x="268178" y="303174"/>
                  </a:lnTo>
                  <a:lnTo>
                    <a:pt x="268068" y="303254"/>
                  </a:lnTo>
                  <a:lnTo>
                    <a:pt x="268002" y="303275"/>
                  </a:lnTo>
                  <a:lnTo>
                    <a:pt x="267946" y="303336"/>
                  </a:lnTo>
                  <a:lnTo>
                    <a:pt x="267836" y="303401"/>
                  </a:lnTo>
                  <a:lnTo>
                    <a:pt x="267759" y="303425"/>
                  </a:lnTo>
                  <a:lnTo>
                    <a:pt x="267737" y="303461"/>
                  </a:lnTo>
                  <a:lnTo>
                    <a:pt x="267626" y="303539"/>
                  </a:lnTo>
                  <a:lnTo>
                    <a:pt x="267483" y="303579"/>
                  </a:lnTo>
                  <a:lnTo>
                    <a:pt x="267406" y="303619"/>
                  </a:lnTo>
                  <a:lnTo>
                    <a:pt x="267362" y="303644"/>
                  </a:lnTo>
                  <a:lnTo>
                    <a:pt x="267318" y="303672"/>
                  </a:lnTo>
                  <a:lnTo>
                    <a:pt x="267296" y="303681"/>
                  </a:lnTo>
                  <a:lnTo>
                    <a:pt x="267273" y="303684"/>
                  </a:lnTo>
                  <a:lnTo>
                    <a:pt x="267218" y="303705"/>
                  </a:lnTo>
                  <a:lnTo>
                    <a:pt x="267174" y="303729"/>
                  </a:lnTo>
                  <a:lnTo>
                    <a:pt x="267130" y="303778"/>
                  </a:lnTo>
                  <a:lnTo>
                    <a:pt x="267097" y="303822"/>
                  </a:lnTo>
                  <a:lnTo>
                    <a:pt x="267031" y="303859"/>
                  </a:lnTo>
                  <a:lnTo>
                    <a:pt x="266965" y="303879"/>
                  </a:lnTo>
                  <a:lnTo>
                    <a:pt x="266920" y="303904"/>
                  </a:lnTo>
                  <a:lnTo>
                    <a:pt x="266876" y="303916"/>
                  </a:lnTo>
                  <a:lnTo>
                    <a:pt x="266799" y="303935"/>
                  </a:lnTo>
                  <a:lnTo>
                    <a:pt x="266766" y="303969"/>
                  </a:lnTo>
                  <a:lnTo>
                    <a:pt x="266700" y="304001"/>
                  </a:lnTo>
                  <a:lnTo>
                    <a:pt x="266678" y="304046"/>
                  </a:lnTo>
                  <a:lnTo>
                    <a:pt x="266644" y="304062"/>
                  </a:lnTo>
                  <a:lnTo>
                    <a:pt x="266622" y="304090"/>
                  </a:lnTo>
                  <a:lnTo>
                    <a:pt x="266589" y="304094"/>
                  </a:lnTo>
                  <a:lnTo>
                    <a:pt x="266512" y="304114"/>
                  </a:lnTo>
                  <a:lnTo>
                    <a:pt x="266479" y="304159"/>
                  </a:lnTo>
                  <a:lnTo>
                    <a:pt x="266457" y="304203"/>
                  </a:lnTo>
                  <a:lnTo>
                    <a:pt x="266413" y="304224"/>
                  </a:lnTo>
                  <a:lnTo>
                    <a:pt x="266347" y="304256"/>
                  </a:lnTo>
                  <a:lnTo>
                    <a:pt x="266258" y="304285"/>
                  </a:lnTo>
                  <a:lnTo>
                    <a:pt x="266203" y="304297"/>
                  </a:lnTo>
                  <a:lnTo>
                    <a:pt x="266148" y="304321"/>
                  </a:lnTo>
                  <a:lnTo>
                    <a:pt x="266115" y="304382"/>
                  </a:lnTo>
                  <a:lnTo>
                    <a:pt x="266060" y="304418"/>
                  </a:lnTo>
                  <a:lnTo>
                    <a:pt x="265993" y="304455"/>
                  </a:lnTo>
                  <a:lnTo>
                    <a:pt x="265938" y="304483"/>
                  </a:lnTo>
                  <a:lnTo>
                    <a:pt x="265872" y="304512"/>
                  </a:lnTo>
                  <a:lnTo>
                    <a:pt x="265784" y="304553"/>
                  </a:lnTo>
                  <a:lnTo>
                    <a:pt x="265740" y="304589"/>
                  </a:lnTo>
                  <a:lnTo>
                    <a:pt x="265685" y="304609"/>
                  </a:lnTo>
                  <a:lnTo>
                    <a:pt x="265652" y="304633"/>
                  </a:lnTo>
                  <a:lnTo>
                    <a:pt x="265607" y="304658"/>
                  </a:lnTo>
                  <a:lnTo>
                    <a:pt x="265585" y="304679"/>
                  </a:lnTo>
                  <a:lnTo>
                    <a:pt x="265530" y="304698"/>
                  </a:lnTo>
                  <a:lnTo>
                    <a:pt x="265475" y="304715"/>
                  </a:lnTo>
                  <a:lnTo>
                    <a:pt x="265431" y="304735"/>
                  </a:lnTo>
                  <a:lnTo>
                    <a:pt x="265387" y="304744"/>
                  </a:lnTo>
                  <a:lnTo>
                    <a:pt x="265299" y="304812"/>
                  </a:lnTo>
                  <a:lnTo>
                    <a:pt x="265243" y="304836"/>
                  </a:lnTo>
                  <a:lnTo>
                    <a:pt x="265188" y="304877"/>
                  </a:lnTo>
                  <a:lnTo>
                    <a:pt x="265133" y="304894"/>
                  </a:lnTo>
                  <a:lnTo>
                    <a:pt x="265078" y="304873"/>
                  </a:lnTo>
                  <a:lnTo>
                    <a:pt x="265045" y="304926"/>
                  </a:lnTo>
                  <a:lnTo>
                    <a:pt x="265012" y="304938"/>
                  </a:lnTo>
                  <a:lnTo>
                    <a:pt x="264978" y="304983"/>
                  </a:lnTo>
                  <a:lnTo>
                    <a:pt x="264945" y="305007"/>
                  </a:lnTo>
                  <a:lnTo>
                    <a:pt x="264901" y="305019"/>
                  </a:lnTo>
                  <a:lnTo>
                    <a:pt x="264846" y="304999"/>
                  </a:lnTo>
                  <a:lnTo>
                    <a:pt x="264780" y="305072"/>
                  </a:lnTo>
                  <a:lnTo>
                    <a:pt x="264714" y="305101"/>
                  </a:lnTo>
                  <a:lnTo>
                    <a:pt x="264681" y="305125"/>
                  </a:lnTo>
                  <a:lnTo>
                    <a:pt x="264636" y="305149"/>
                  </a:lnTo>
                  <a:lnTo>
                    <a:pt x="264570" y="305169"/>
                  </a:lnTo>
                  <a:lnTo>
                    <a:pt x="264427" y="305218"/>
                  </a:lnTo>
                  <a:lnTo>
                    <a:pt x="264339" y="305263"/>
                  </a:lnTo>
                  <a:lnTo>
                    <a:pt x="264261" y="305319"/>
                  </a:lnTo>
                  <a:lnTo>
                    <a:pt x="264184" y="305377"/>
                  </a:lnTo>
                  <a:lnTo>
                    <a:pt x="264118" y="305421"/>
                  </a:lnTo>
                  <a:lnTo>
                    <a:pt x="264063" y="305461"/>
                  </a:lnTo>
                  <a:lnTo>
                    <a:pt x="263996" y="305490"/>
                  </a:lnTo>
                  <a:lnTo>
                    <a:pt x="263930" y="305510"/>
                  </a:lnTo>
                  <a:lnTo>
                    <a:pt x="263853" y="305551"/>
                  </a:lnTo>
                  <a:lnTo>
                    <a:pt x="263831" y="305583"/>
                  </a:lnTo>
                  <a:lnTo>
                    <a:pt x="263798" y="305604"/>
                  </a:lnTo>
                  <a:lnTo>
                    <a:pt x="263743" y="305620"/>
                  </a:lnTo>
                  <a:lnTo>
                    <a:pt x="263699" y="305619"/>
                  </a:lnTo>
                  <a:lnTo>
                    <a:pt x="263577" y="305664"/>
                  </a:lnTo>
                  <a:lnTo>
                    <a:pt x="263489" y="305734"/>
                  </a:lnTo>
                  <a:lnTo>
                    <a:pt x="263445" y="305734"/>
                  </a:lnTo>
                  <a:lnTo>
                    <a:pt x="263390" y="305758"/>
                  </a:lnTo>
                  <a:lnTo>
                    <a:pt x="263357" y="305773"/>
                  </a:lnTo>
                  <a:lnTo>
                    <a:pt x="263312" y="305814"/>
                  </a:lnTo>
                  <a:lnTo>
                    <a:pt x="263279" y="305839"/>
                  </a:lnTo>
                  <a:lnTo>
                    <a:pt x="263235" y="305859"/>
                  </a:lnTo>
                  <a:lnTo>
                    <a:pt x="263191" y="305887"/>
                  </a:lnTo>
                  <a:lnTo>
                    <a:pt x="263147" y="305896"/>
                  </a:lnTo>
                  <a:lnTo>
                    <a:pt x="263125" y="305908"/>
                  </a:lnTo>
                  <a:lnTo>
                    <a:pt x="263092" y="305911"/>
                  </a:lnTo>
                  <a:lnTo>
                    <a:pt x="263037" y="305932"/>
                  </a:lnTo>
                  <a:lnTo>
                    <a:pt x="262993" y="305949"/>
                  </a:lnTo>
                  <a:lnTo>
                    <a:pt x="262948" y="305976"/>
                  </a:lnTo>
                  <a:lnTo>
                    <a:pt x="262904" y="305993"/>
                  </a:lnTo>
                  <a:lnTo>
                    <a:pt x="262838" y="306017"/>
                  </a:lnTo>
                  <a:lnTo>
                    <a:pt x="262794" y="306034"/>
                  </a:lnTo>
                  <a:lnTo>
                    <a:pt x="262728" y="306066"/>
                  </a:lnTo>
                  <a:lnTo>
                    <a:pt x="262661" y="306074"/>
                  </a:lnTo>
                  <a:lnTo>
                    <a:pt x="262606" y="306087"/>
                  </a:lnTo>
                  <a:lnTo>
                    <a:pt x="262529" y="306119"/>
                  </a:lnTo>
                  <a:lnTo>
                    <a:pt x="262496" y="306171"/>
                  </a:lnTo>
                  <a:lnTo>
                    <a:pt x="262441" y="306196"/>
                  </a:lnTo>
                  <a:lnTo>
                    <a:pt x="262386" y="306241"/>
                  </a:lnTo>
                  <a:lnTo>
                    <a:pt x="262330" y="306269"/>
                  </a:lnTo>
                  <a:lnTo>
                    <a:pt x="262298" y="306305"/>
                  </a:lnTo>
                  <a:lnTo>
                    <a:pt x="262253" y="306314"/>
                  </a:lnTo>
                  <a:lnTo>
                    <a:pt x="262198" y="306346"/>
                  </a:lnTo>
                  <a:lnTo>
                    <a:pt x="262121" y="306374"/>
                  </a:lnTo>
                  <a:lnTo>
                    <a:pt x="262077" y="306394"/>
                  </a:lnTo>
                  <a:lnTo>
                    <a:pt x="262033" y="306418"/>
                  </a:lnTo>
                  <a:lnTo>
                    <a:pt x="261967" y="306423"/>
                  </a:lnTo>
                  <a:lnTo>
                    <a:pt x="261889" y="306447"/>
                  </a:lnTo>
                  <a:lnTo>
                    <a:pt x="261812" y="306476"/>
                  </a:lnTo>
                  <a:lnTo>
                    <a:pt x="261757" y="306524"/>
                  </a:lnTo>
                  <a:lnTo>
                    <a:pt x="261702" y="306557"/>
                  </a:lnTo>
                  <a:lnTo>
                    <a:pt x="261624" y="306621"/>
                  </a:lnTo>
                  <a:lnTo>
                    <a:pt x="261547" y="306662"/>
                  </a:lnTo>
                  <a:lnTo>
                    <a:pt x="261470" y="306707"/>
                  </a:lnTo>
                  <a:lnTo>
                    <a:pt x="261371" y="306739"/>
                  </a:lnTo>
                  <a:lnTo>
                    <a:pt x="261238" y="306780"/>
                  </a:lnTo>
                  <a:lnTo>
                    <a:pt x="261161" y="306809"/>
                  </a:lnTo>
                  <a:lnTo>
                    <a:pt x="261106" y="306857"/>
                  </a:lnTo>
                  <a:lnTo>
                    <a:pt x="261062" y="306901"/>
                  </a:lnTo>
                  <a:lnTo>
                    <a:pt x="261007" y="306918"/>
                  </a:lnTo>
                  <a:lnTo>
                    <a:pt x="260962" y="306930"/>
                  </a:lnTo>
                  <a:lnTo>
                    <a:pt x="260907" y="306963"/>
                  </a:lnTo>
                  <a:lnTo>
                    <a:pt x="260863" y="306991"/>
                  </a:lnTo>
                  <a:lnTo>
                    <a:pt x="260808" y="307007"/>
                  </a:lnTo>
                  <a:lnTo>
                    <a:pt x="260786" y="307015"/>
                  </a:lnTo>
                  <a:lnTo>
                    <a:pt x="260764" y="307036"/>
                  </a:lnTo>
                  <a:lnTo>
                    <a:pt x="260687" y="307044"/>
                  </a:lnTo>
                  <a:lnTo>
                    <a:pt x="260631" y="307060"/>
                  </a:lnTo>
                  <a:lnTo>
                    <a:pt x="260554" y="307089"/>
                  </a:lnTo>
                  <a:lnTo>
                    <a:pt x="260510" y="307109"/>
                  </a:lnTo>
                  <a:lnTo>
                    <a:pt x="260488" y="307141"/>
                  </a:lnTo>
                  <a:lnTo>
                    <a:pt x="260433" y="307157"/>
                  </a:lnTo>
                  <a:lnTo>
                    <a:pt x="260367" y="307178"/>
                  </a:lnTo>
                  <a:lnTo>
                    <a:pt x="260311" y="307234"/>
                  </a:lnTo>
                  <a:lnTo>
                    <a:pt x="260245" y="307271"/>
                  </a:lnTo>
                  <a:lnTo>
                    <a:pt x="260201" y="307283"/>
                  </a:lnTo>
                  <a:lnTo>
                    <a:pt x="260113" y="307307"/>
                  </a:lnTo>
                  <a:lnTo>
                    <a:pt x="260058" y="307344"/>
                  </a:lnTo>
                  <a:lnTo>
                    <a:pt x="259970" y="307393"/>
                  </a:lnTo>
                  <a:lnTo>
                    <a:pt x="259903" y="307409"/>
                  </a:lnTo>
                  <a:lnTo>
                    <a:pt x="259859" y="307437"/>
                  </a:lnTo>
                  <a:lnTo>
                    <a:pt x="259793" y="307470"/>
                  </a:lnTo>
                  <a:lnTo>
                    <a:pt x="259738" y="307481"/>
                  </a:lnTo>
                  <a:lnTo>
                    <a:pt x="259694" y="307527"/>
                  </a:lnTo>
                  <a:lnTo>
                    <a:pt x="259650" y="307546"/>
                  </a:lnTo>
                  <a:lnTo>
                    <a:pt x="259583" y="307559"/>
                  </a:lnTo>
                  <a:lnTo>
                    <a:pt x="259550" y="307592"/>
                  </a:lnTo>
                  <a:lnTo>
                    <a:pt x="259473" y="307620"/>
                  </a:lnTo>
                  <a:lnTo>
                    <a:pt x="259396" y="307648"/>
                  </a:lnTo>
                  <a:lnTo>
                    <a:pt x="259341" y="307672"/>
                  </a:lnTo>
                  <a:lnTo>
                    <a:pt x="259285" y="307689"/>
                  </a:lnTo>
                  <a:lnTo>
                    <a:pt x="259241" y="307717"/>
                  </a:lnTo>
                  <a:lnTo>
                    <a:pt x="259186" y="307729"/>
                  </a:lnTo>
                  <a:lnTo>
                    <a:pt x="259142" y="307782"/>
                  </a:lnTo>
                  <a:lnTo>
                    <a:pt x="259065" y="307804"/>
                  </a:lnTo>
                  <a:lnTo>
                    <a:pt x="258866" y="307893"/>
                  </a:lnTo>
                  <a:lnTo>
                    <a:pt x="258822" y="307942"/>
                  </a:lnTo>
                  <a:lnTo>
                    <a:pt x="258723" y="307974"/>
                  </a:lnTo>
                  <a:lnTo>
                    <a:pt x="258635" y="308025"/>
                  </a:lnTo>
                  <a:lnTo>
                    <a:pt x="258546" y="308047"/>
                  </a:lnTo>
                  <a:lnTo>
                    <a:pt x="258469" y="308054"/>
                  </a:lnTo>
                  <a:lnTo>
                    <a:pt x="258370" y="308113"/>
                  </a:lnTo>
                  <a:lnTo>
                    <a:pt x="258314" y="308131"/>
                  </a:lnTo>
                  <a:lnTo>
                    <a:pt x="258270" y="308167"/>
                  </a:lnTo>
                  <a:lnTo>
                    <a:pt x="258204" y="308197"/>
                  </a:lnTo>
                  <a:lnTo>
                    <a:pt x="258149" y="308230"/>
                  </a:lnTo>
                  <a:lnTo>
                    <a:pt x="258105" y="308247"/>
                  </a:lnTo>
                  <a:lnTo>
                    <a:pt x="257983" y="308278"/>
                  </a:lnTo>
                  <a:lnTo>
                    <a:pt x="257884" y="308330"/>
                  </a:lnTo>
                  <a:lnTo>
                    <a:pt x="257818" y="308378"/>
                  </a:lnTo>
                  <a:lnTo>
                    <a:pt x="257741" y="308402"/>
                  </a:lnTo>
                  <a:lnTo>
                    <a:pt x="257675" y="308421"/>
                  </a:lnTo>
                  <a:lnTo>
                    <a:pt x="257620" y="308451"/>
                  </a:lnTo>
                  <a:lnTo>
                    <a:pt x="257520" y="308485"/>
                  </a:lnTo>
                  <a:lnTo>
                    <a:pt x="257465" y="308519"/>
                  </a:lnTo>
                  <a:lnTo>
                    <a:pt x="257344" y="308562"/>
                  </a:lnTo>
                  <a:lnTo>
                    <a:pt x="257255" y="308597"/>
                  </a:lnTo>
                  <a:lnTo>
                    <a:pt x="256979" y="308716"/>
                  </a:lnTo>
                  <a:lnTo>
                    <a:pt x="256946" y="308720"/>
                  </a:lnTo>
                  <a:lnTo>
                    <a:pt x="256924" y="308722"/>
                  </a:lnTo>
                  <a:lnTo>
                    <a:pt x="256869" y="308761"/>
                  </a:lnTo>
                  <a:lnTo>
                    <a:pt x="256814" y="308793"/>
                  </a:lnTo>
                  <a:lnTo>
                    <a:pt x="256726" y="308832"/>
                  </a:lnTo>
                  <a:lnTo>
                    <a:pt x="256648" y="308887"/>
                  </a:lnTo>
                  <a:lnTo>
                    <a:pt x="256505" y="308946"/>
                  </a:lnTo>
                  <a:lnTo>
                    <a:pt x="256439" y="308978"/>
                  </a:lnTo>
                  <a:lnTo>
                    <a:pt x="256307" y="309006"/>
                  </a:lnTo>
                  <a:lnTo>
                    <a:pt x="256053" y="309154"/>
                  </a:lnTo>
                  <a:lnTo>
                    <a:pt x="255920" y="309221"/>
                  </a:lnTo>
                  <a:lnTo>
                    <a:pt x="255799" y="309244"/>
                  </a:lnTo>
                  <a:lnTo>
                    <a:pt x="255700" y="309298"/>
                  </a:lnTo>
                  <a:lnTo>
                    <a:pt x="255623" y="309315"/>
                  </a:lnTo>
                  <a:lnTo>
                    <a:pt x="255578" y="309325"/>
                  </a:lnTo>
                  <a:lnTo>
                    <a:pt x="255457" y="309390"/>
                  </a:lnTo>
                  <a:lnTo>
                    <a:pt x="255280" y="309437"/>
                  </a:lnTo>
                  <a:lnTo>
                    <a:pt x="254927" y="309628"/>
                  </a:lnTo>
                  <a:lnTo>
                    <a:pt x="254795" y="309682"/>
                  </a:lnTo>
                  <a:lnTo>
                    <a:pt x="254685" y="309712"/>
                  </a:lnTo>
                  <a:lnTo>
                    <a:pt x="254607" y="309755"/>
                  </a:lnTo>
                  <a:lnTo>
                    <a:pt x="254409" y="309823"/>
                  </a:lnTo>
                  <a:lnTo>
                    <a:pt x="254376" y="309859"/>
                  </a:lnTo>
                  <a:lnTo>
                    <a:pt x="254232" y="309890"/>
                  </a:lnTo>
                  <a:lnTo>
                    <a:pt x="254155" y="309921"/>
                  </a:lnTo>
                  <a:lnTo>
                    <a:pt x="254122" y="309952"/>
                  </a:lnTo>
                  <a:lnTo>
                    <a:pt x="254056" y="309978"/>
                  </a:lnTo>
                  <a:lnTo>
                    <a:pt x="253990" y="310022"/>
                  </a:lnTo>
                  <a:lnTo>
                    <a:pt x="253945" y="310033"/>
                  </a:lnTo>
                  <a:lnTo>
                    <a:pt x="253923" y="310030"/>
                  </a:lnTo>
                  <a:lnTo>
                    <a:pt x="253879" y="310040"/>
                  </a:lnTo>
                  <a:lnTo>
                    <a:pt x="253857" y="310064"/>
                  </a:lnTo>
                  <a:lnTo>
                    <a:pt x="253835" y="310085"/>
                  </a:lnTo>
                  <a:lnTo>
                    <a:pt x="253736" y="310105"/>
                  </a:lnTo>
                  <a:lnTo>
                    <a:pt x="253603" y="310166"/>
                  </a:lnTo>
                  <a:lnTo>
                    <a:pt x="253548" y="310180"/>
                  </a:lnTo>
                  <a:lnTo>
                    <a:pt x="253515" y="310196"/>
                  </a:lnTo>
                  <a:lnTo>
                    <a:pt x="253493" y="310211"/>
                  </a:lnTo>
                  <a:lnTo>
                    <a:pt x="253482" y="310217"/>
                  </a:lnTo>
                  <a:lnTo>
                    <a:pt x="253460" y="310227"/>
                  </a:lnTo>
                  <a:lnTo>
                    <a:pt x="253416" y="310247"/>
                  </a:lnTo>
                  <a:lnTo>
                    <a:pt x="253372" y="310285"/>
                  </a:lnTo>
                  <a:lnTo>
                    <a:pt x="253339" y="310301"/>
                  </a:lnTo>
                  <a:lnTo>
                    <a:pt x="253294" y="310313"/>
                  </a:lnTo>
                  <a:lnTo>
                    <a:pt x="253272" y="310328"/>
                  </a:lnTo>
                  <a:lnTo>
                    <a:pt x="253261" y="310334"/>
                  </a:lnTo>
                  <a:lnTo>
                    <a:pt x="253228" y="310338"/>
                  </a:lnTo>
                  <a:lnTo>
                    <a:pt x="253195" y="310349"/>
                  </a:lnTo>
                  <a:lnTo>
                    <a:pt x="253162" y="310367"/>
                  </a:lnTo>
                  <a:lnTo>
                    <a:pt x="253096" y="310401"/>
                  </a:lnTo>
                  <a:lnTo>
                    <a:pt x="253052" y="310414"/>
                  </a:lnTo>
                  <a:lnTo>
                    <a:pt x="253030" y="310416"/>
                  </a:lnTo>
                  <a:lnTo>
                    <a:pt x="252985" y="310432"/>
                  </a:lnTo>
                  <a:lnTo>
                    <a:pt x="252975" y="310435"/>
                  </a:lnTo>
                  <a:lnTo>
                    <a:pt x="252952" y="310441"/>
                  </a:lnTo>
                  <a:lnTo>
                    <a:pt x="252919" y="310451"/>
                  </a:lnTo>
                  <a:lnTo>
                    <a:pt x="252908" y="310465"/>
                  </a:lnTo>
                  <a:lnTo>
                    <a:pt x="252886" y="310484"/>
                  </a:lnTo>
                  <a:lnTo>
                    <a:pt x="252853" y="310497"/>
                  </a:lnTo>
                  <a:lnTo>
                    <a:pt x="252820" y="310502"/>
                  </a:lnTo>
                  <a:lnTo>
                    <a:pt x="252809" y="310509"/>
                  </a:lnTo>
                  <a:lnTo>
                    <a:pt x="252776" y="310528"/>
                  </a:lnTo>
                  <a:lnTo>
                    <a:pt x="252743" y="310541"/>
                  </a:lnTo>
                  <a:lnTo>
                    <a:pt x="252732" y="310550"/>
                  </a:lnTo>
                  <a:lnTo>
                    <a:pt x="252710" y="310560"/>
                  </a:lnTo>
                  <a:lnTo>
                    <a:pt x="252688" y="310569"/>
                  </a:lnTo>
                  <a:lnTo>
                    <a:pt x="252666" y="310571"/>
                  </a:lnTo>
                  <a:lnTo>
                    <a:pt x="252622" y="310587"/>
                  </a:lnTo>
                  <a:lnTo>
                    <a:pt x="252610" y="310607"/>
                  </a:lnTo>
                  <a:lnTo>
                    <a:pt x="252478" y="310655"/>
                  </a:lnTo>
                  <a:lnTo>
                    <a:pt x="252434" y="310689"/>
                  </a:lnTo>
                  <a:lnTo>
                    <a:pt x="252379" y="310709"/>
                  </a:lnTo>
                  <a:lnTo>
                    <a:pt x="252335" y="310726"/>
                  </a:lnTo>
                  <a:lnTo>
                    <a:pt x="252301" y="310733"/>
                  </a:lnTo>
                  <a:lnTo>
                    <a:pt x="252257" y="310748"/>
                  </a:lnTo>
                  <a:lnTo>
                    <a:pt x="252224" y="310756"/>
                  </a:lnTo>
                  <a:lnTo>
                    <a:pt x="252136" y="310795"/>
                  </a:lnTo>
                  <a:lnTo>
                    <a:pt x="252092" y="310823"/>
                  </a:lnTo>
                  <a:lnTo>
                    <a:pt x="252037" y="310841"/>
                  </a:lnTo>
                  <a:lnTo>
                    <a:pt x="252026" y="310850"/>
                  </a:lnTo>
                  <a:lnTo>
                    <a:pt x="252004" y="310857"/>
                  </a:lnTo>
                  <a:lnTo>
                    <a:pt x="251993" y="310872"/>
                  </a:lnTo>
                  <a:lnTo>
                    <a:pt x="251971" y="310890"/>
                  </a:lnTo>
                  <a:lnTo>
                    <a:pt x="251960" y="310898"/>
                  </a:lnTo>
                  <a:lnTo>
                    <a:pt x="251926" y="310904"/>
                  </a:lnTo>
                  <a:lnTo>
                    <a:pt x="251915" y="310906"/>
                  </a:lnTo>
                  <a:lnTo>
                    <a:pt x="251893" y="310911"/>
                  </a:lnTo>
                  <a:lnTo>
                    <a:pt x="251882" y="310921"/>
                  </a:lnTo>
                  <a:lnTo>
                    <a:pt x="251860" y="310929"/>
                  </a:lnTo>
                  <a:lnTo>
                    <a:pt x="251838" y="310944"/>
                  </a:lnTo>
                  <a:lnTo>
                    <a:pt x="251816" y="310950"/>
                  </a:lnTo>
                  <a:lnTo>
                    <a:pt x="251805" y="310958"/>
                  </a:lnTo>
                  <a:lnTo>
                    <a:pt x="251783" y="310973"/>
                  </a:lnTo>
                  <a:lnTo>
                    <a:pt x="251761" y="310992"/>
                  </a:lnTo>
                  <a:lnTo>
                    <a:pt x="251739" y="310998"/>
                  </a:lnTo>
                  <a:lnTo>
                    <a:pt x="251717" y="311000"/>
                  </a:lnTo>
                  <a:lnTo>
                    <a:pt x="251695" y="311006"/>
                  </a:lnTo>
                  <a:lnTo>
                    <a:pt x="251673" y="311012"/>
                  </a:lnTo>
                  <a:lnTo>
                    <a:pt x="251651" y="311024"/>
                  </a:lnTo>
                  <a:lnTo>
                    <a:pt x="251628" y="311040"/>
                  </a:lnTo>
                  <a:lnTo>
                    <a:pt x="251595" y="311054"/>
                  </a:lnTo>
                  <a:lnTo>
                    <a:pt x="251573" y="311059"/>
                  </a:lnTo>
                  <a:lnTo>
                    <a:pt x="251562" y="311061"/>
                  </a:lnTo>
                  <a:lnTo>
                    <a:pt x="251529" y="311075"/>
                  </a:lnTo>
                  <a:lnTo>
                    <a:pt x="251507" y="311090"/>
                  </a:lnTo>
                  <a:lnTo>
                    <a:pt x="251485" y="311101"/>
                  </a:lnTo>
                  <a:lnTo>
                    <a:pt x="251463" y="311098"/>
                  </a:lnTo>
                  <a:lnTo>
                    <a:pt x="251441" y="311096"/>
                  </a:lnTo>
                  <a:lnTo>
                    <a:pt x="251419" y="311101"/>
                  </a:lnTo>
                  <a:lnTo>
                    <a:pt x="251397" y="311119"/>
                  </a:lnTo>
                  <a:lnTo>
                    <a:pt x="251364" y="311152"/>
                  </a:lnTo>
                  <a:lnTo>
                    <a:pt x="251353" y="311163"/>
                  </a:lnTo>
                  <a:lnTo>
                    <a:pt x="251331" y="311175"/>
                  </a:lnTo>
                  <a:lnTo>
                    <a:pt x="251297" y="311180"/>
                  </a:lnTo>
                  <a:lnTo>
                    <a:pt x="251275" y="311179"/>
                  </a:lnTo>
                  <a:lnTo>
                    <a:pt x="251253" y="311182"/>
                  </a:lnTo>
                  <a:lnTo>
                    <a:pt x="251231" y="311186"/>
                  </a:lnTo>
                  <a:lnTo>
                    <a:pt x="251220" y="311198"/>
                  </a:lnTo>
                  <a:lnTo>
                    <a:pt x="251209" y="311216"/>
                  </a:lnTo>
                  <a:lnTo>
                    <a:pt x="251176" y="311230"/>
                  </a:lnTo>
                  <a:lnTo>
                    <a:pt x="251154" y="311236"/>
                  </a:lnTo>
                  <a:lnTo>
                    <a:pt x="251132" y="311243"/>
                  </a:lnTo>
                  <a:lnTo>
                    <a:pt x="251110" y="311255"/>
                  </a:lnTo>
                  <a:lnTo>
                    <a:pt x="251099" y="311269"/>
                  </a:lnTo>
                  <a:lnTo>
                    <a:pt x="251088" y="311279"/>
                  </a:lnTo>
                  <a:lnTo>
                    <a:pt x="251077" y="311284"/>
                  </a:lnTo>
                  <a:lnTo>
                    <a:pt x="251055" y="311287"/>
                  </a:lnTo>
                  <a:lnTo>
                    <a:pt x="251011" y="311287"/>
                  </a:lnTo>
                  <a:lnTo>
                    <a:pt x="250989" y="311292"/>
                  </a:lnTo>
                  <a:lnTo>
                    <a:pt x="250966" y="311305"/>
                  </a:lnTo>
                  <a:lnTo>
                    <a:pt x="250944" y="311324"/>
                  </a:lnTo>
                  <a:lnTo>
                    <a:pt x="250922" y="311334"/>
                  </a:lnTo>
                  <a:lnTo>
                    <a:pt x="250900" y="311339"/>
                  </a:lnTo>
                  <a:lnTo>
                    <a:pt x="250878" y="311352"/>
                  </a:lnTo>
                  <a:lnTo>
                    <a:pt x="250856" y="311370"/>
                  </a:lnTo>
                  <a:lnTo>
                    <a:pt x="250845" y="311378"/>
                  </a:lnTo>
                  <a:lnTo>
                    <a:pt x="250823" y="311386"/>
                  </a:lnTo>
                  <a:lnTo>
                    <a:pt x="250812" y="311389"/>
                  </a:lnTo>
                  <a:lnTo>
                    <a:pt x="250779" y="311393"/>
                  </a:lnTo>
                  <a:lnTo>
                    <a:pt x="250757" y="311400"/>
                  </a:lnTo>
                  <a:lnTo>
                    <a:pt x="250735" y="311409"/>
                  </a:lnTo>
                  <a:lnTo>
                    <a:pt x="250724" y="311421"/>
                  </a:lnTo>
                  <a:lnTo>
                    <a:pt x="250702" y="311432"/>
                  </a:lnTo>
                  <a:lnTo>
                    <a:pt x="250680" y="311441"/>
                  </a:lnTo>
                  <a:lnTo>
                    <a:pt x="250658" y="311443"/>
                  </a:lnTo>
                  <a:lnTo>
                    <a:pt x="250635" y="311447"/>
                  </a:lnTo>
                  <a:lnTo>
                    <a:pt x="250625" y="311455"/>
                  </a:lnTo>
                  <a:lnTo>
                    <a:pt x="250602" y="311468"/>
                  </a:lnTo>
                  <a:lnTo>
                    <a:pt x="250569" y="311490"/>
                  </a:lnTo>
                  <a:lnTo>
                    <a:pt x="250547" y="311504"/>
                  </a:lnTo>
                  <a:lnTo>
                    <a:pt x="250536" y="311512"/>
                  </a:lnTo>
                  <a:lnTo>
                    <a:pt x="250514" y="311513"/>
                  </a:lnTo>
                  <a:lnTo>
                    <a:pt x="250492" y="311510"/>
                  </a:lnTo>
                  <a:lnTo>
                    <a:pt x="250448" y="311522"/>
                  </a:lnTo>
                  <a:lnTo>
                    <a:pt x="250426" y="311536"/>
                  </a:lnTo>
                  <a:lnTo>
                    <a:pt x="250415" y="311549"/>
                  </a:lnTo>
                  <a:lnTo>
                    <a:pt x="250404" y="311559"/>
                  </a:lnTo>
                  <a:lnTo>
                    <a:pt x="250382" y="311564"/>
                  </a:lnTo>
                  <a:lnTo>
                    <a:pt x="250349" y="311570"/>
                  </a:lnTo>
                  <a:lnTo>
                    <a:pt x="250316" y="311577"/>
                  </a:lnTo>
                  <a:lnTo>
                    <a:pt x="250294" y="311591"/>
                  </a:lnTo>
                  <a:lnTo>
                    <a:pt x="250282" y="311603"/>
                  </a:lnTo>
                  <a:lnTo>
                    <a:pt x="250272" y="311614"/>
                  </a:lnTo>
                  <a:lnTo>
                    <a:pt x="250249" y="311617"/>
                  </a:lnTo>
                  <a:lnTo>
                    <a:pt x="250216" y="311621"/>
                  </a:lnTo>
                  <a:lnTo>
                    <a:pt x="250194" y="311631"/>
                  </a:lnTo>
                  <a:lnTo>
                    <a:pt x="250172" y="311642"/>
                  </a:lnTo>
                  <a:lnTo>
                    <a:pt x="250161" y="311656"/>
                  </a:lnTo>
                  <a:lnTo>
                    <a:pt x="250128" y="311675"/>
                  </a:lnTo>
                  <a:lnTo>
                    <a:pt x="250106" y="311681"/>
                  </a:lnTo>
                  <a:lnTo>
                    <a:pt x="250084" y="311684"/>
                  </a:lnTo>
                  <a:lnTo>
                    <a:pt x="250062" y="311693"/>
                  </a:lnTo>
                  <a:lnTo>
                    <a:pt x="250040" y="311707"/>
                  </a:lnTo>
                  <a:lnTo>
                    <a:pt x="250018" y="311726"/>
                  </a:lnTo>
                  <a:lnTo>
                    <a:pt x="249996" y="311740"/>
                  </a:lnTo>
                  <a:lnTo>
                    <a:pt x="249974" y="311748"/>
                  </a:lnTo>
                  <a:lnTo>
                    <a:pt x="249951" y="311752"/>
                  </a:lnTo>
                  <a:lnTo>
                    <a:pt x="249940" y="311731"/>
                  </a:lnTo>
                  <a:lnTo>
                    <a:pt x="249907" y="311736"/>
                  </a:lnTo>
                  <a:lnTo>
                    <a:pt x="249885" y="311762"/>
                  </a:lnTo>
                  <a:lnTo>
                    <a:pt x="249874" y="311782"/>
                  </a:lnTo>
                  <a:lnTo>
                    <a:pt x="249852" y="311788"/>
                  </a:lnTo>
                  <a:lnTo>
                    <a:pt x="249819" y="311787"/>
                  </a:lnTo>
                  <a:lnTo>
                    <a:pt x="249808" y="311794"/>
                  </a:lnTo>
                  <a:lnTo>
                    <a:pt x="249786" y="311798"/>
                  </a:lnTo>
                  <a:lnTo>
                    <a:pt x="249764" y="311809"/>
                  </a:lnTo>
                  <a:lnTo>
                    <a:pt x="249742" y="311822"/>
                  </a:lnTo>
                  <a:lnTo>
                    <a:pt x="249731" y="311834"/>
                  </a:lnTo>
                  <a:lnTo>
                    <a:pt x="249709" y="311844"/>
                  </a:lnTo>
                  <a:lnTo>
                    <a:pt x="249687" y="311855"/>
                  </a:lnTo>
                  <a:lnTo>
                    <a:pt x="249665" y="311865"/>
                  </a:lnTo>
                  <a:lnTo>
                    <a:pt x="249620" y="311883"/>
                  </a:lnTo>
                  <a:lnTo>
                    <a:pt x="249609" y="311892"/>
                  </a:lnTo>
                  <a:lnTo>
                    <a:pt x="249587" y="311899"/>
                  </a:lnTo>
                  <a:lnTo>
                    <a:pt x="249565" y="311909"/>
                  </a:lnTo>
                  <a:lnTo>
                    <a:pt x="249532" y="311917"/>
                  </a:lnTo>
                  <a:lnTo>
                    <a:pt x="249510" y="311922"/>
                  </a:lnTo>
                  <a:lnTo>
                    <a:pt x="249499" y="311933"/>
                  </a:lnTo>
                  <a:lnTo>
                    <a:pt x="249488" y="311950"/>
                  </a:lnTo>
                  <a:lnTo>
                    <a:pt x="249477" y="311963"/>
                  </a:lnTo>
                  <a:lnTo>
                    <a:pt x="249466" y="311977"/>
                  </a:lnTo>
                  <a:lnTo>
                    <a:pt x="249433" y="311982"/>
                  </a:lnTo>
                  <a:lnTo>
                    <a:pt x="249411" y="311980"/>
                  </a:lnTo>
                  <a:lnTo>
                    <a:pt x="249389" y="311982"/>
                  </a:lnTo>
                  <a:lnTo>
                    <a:pt x="249367" y="311993"/>
                  </a:lnTo>
                  <a:lnTo>
                    <a:pt x="249356" y="312003"/>
                  </a:lnTo>
                  <a:lnTo>
                    <a:pt x="249334" y="312024"/>
                  </a:lnTo>
                  <a:lnTo>
                    <a:pt x="249323" y="312038"/>
                  </a:lnTo>
                  <a:lnTo>
                    <a:pt x="249312" y="312047"/>
                  </a:lnTo>
                  <a:lnTo>
                    <a:pt x="249290" y="312055"/>
                  </a:lnTo>
                  <a:lnTo>
                    <a:pt x="249256" y="312055"/>
                  </a:lnTo>
                  <a:lnTo>
                    <a:pt x="249223" y="312060"/>
                  </a:lnTo>
                  <a:lnTo>
                    <a:pt x="249201" y="312075"/>
                  </a:lnTo>
                  <a:lnTo>
                    <a:pt x="249190" y="312091"/>
                  </a:lnTo>
                  <a:lnTo>
                    <a:pt x="249168" y="312093"/>
                  </a:lnTo>
                  <a:lnTo>
                    <a:pt x="249146" y="312096"/>
                  </a:lnTo>
                  <a:lnTo>
                    <a:pt x="249124" y="312096"/>
                  </a:lnTo>
                  <a:lnTo>
                    <a:pt x="249113" y="312101"/>
                  </a:lnTo>
                  <a:lnTo>
                    <a:pt x="249102" y="312114"/>
                  </a:lnTo>
                  <a:lnTo>
                    <a:pt x="249080" y="312137"/>
                  </a:lnTo>
                  <a:lnTo>
                    <a:pt x="249058" y="312148"/>
                  </a:lnTo>
                  <a:lnTo>
                    <a:pt x="249036" y="312150"/>
                  </a:lnTo>
                  <a:lnTo>
                    <a:pt x="249014" y="312148"/>
                  </a:lnTo>
                  <a:lnTo>
                    <a:pt x="248992" y="312158"/>
                  </a:lnTo>
                  <a:lnTo>
                    <a:pt x="248981" y="312166"/>
                  </a:lnTo>
                  <a:lnTo>
                    <a:pt x="248959" y="312177"/>
                  </a:lnTo>
                  <a:lnTo>
                    <a:pt x="248936" y="312194"/>
                  </a:lnTo>
                  <a:lnTo>
                    <a:pt x="248914" y="312199"/>
                  </a:lnTo>
                  <a:lnTo>
                    <a:pt x="248881" y="312205"/>
                  </a:lnTo>
                  <a:lnTo>
                    <a:pt x="248859" y="312218"/>
                  </a:lnTo>
                  <a:lnTo>
                    <a:pt x="248837" y="312230"/>
                  </a:lnTo>
                  <a:lnTo>
                    <a:pt x="248815" y="312241"/>
                  </a:lnTo>
                  <a:lnTo>
                    <a:pt x="248782" y="312251"/>
                  </a:lnTo>
                  <a:lnTo>
                    <a:pt x="248760" y="312254"/>
                  </a:lnTo>
                  <a:lnTo>
                    <a:pt x="248749" y="312260"/>
                  </a:lnTo>
                  <a:lnTo>
                    <a:pt x="248727" y="312269"/>
                  </a:lnTo>
                  <a:lnTo>
                    <a:pt x="248716" y="312278"/>
                  </a:lnTo>
                  <a:lnTo>
                    <a:pt x="248694" y="312289"/>
                  </a:lnTo>
                  <a:lnTo>
                    <a:pt x="248672" y="312304"/>
                  </a:lnTo>
                  <a:lnTo>
                    <a:pt x="248650" y="312314"/>
                  </a:lnTo>
                  <a:lnTo>
                    <a:pt x="248639" y="312316"/>
                  </a:lnTo>
                  <a:lnTo>
                    <a:pt x="248606" y="312319"/>
                  </a:lnTo>
                  <a:lnTo>
                    <a:pt x="248583" y="312327"/>
                  </a:lnTo>
                  <a:lnTo>
                    <a:pt x="248561" y="312339"/>
                  </a:lnTo>
                  <a:lnTo>
                    <a:pt x="248539" y="312340"/>
                  </a:lnTo>
                  <a:lnTo>
                    <a:pt x="248528" y="312348"/>
                  </a:lnTo>
                  <a:lnTo>
                    <a:pt x="248506" y="312365"/>
                  </a:lnTo>
                  <a:lnTo>
                    <a:pt x="248495" y="312383"/>
                  </a:lnTo>
                  <a:lnTo>
                    <a:pt x="248484" y="312394"/>
                  </a:lnTo>
                  <a:lnTo>
                    <a:pt x="248451" y="312397"/>
                  </a:lnTo>
                  <a:lnTo>
                    <a:pt x="248418" y="312399"/>
                  </a:lnTo>
                  <a:lnTo>
                    <a:pt x="248407" y="312404"/>
                  </a:lnTo>
                  <a:lnTo>
                    <a:pt x="248385" y="312415"/>
                  </a:lnTo>
                  <a:lnTo>
                    <a:pt x="248363" y="312434"/>
                  </a:lnTo>
                  <a:lnTo>
                    <a:pt x="248341" y="312443"/>
                  </a:lnTo>
                  <a:lnTo>
                    <a:pt x="248297" y="312448"/>
                  </a:lnTo>
                  <a:lnTo>
                    <a:pt x="248285" y="312454"/>
                  </a:lnTo>
                  <a:lnTo>
                    <a:pt x="248263" y="312462"/>
                  </a:lnTo>
                  <a:lnTo>
                    <a:pt x="248252" y="312477"/>
                  </a:lnTo>
                  <a:lnTo>
                    <a:pt x="248230" y="312490"/>
                  </a:lnTo>
                  <a:lnTo>
                    <a:pt x="248219" y="312496"/>
                  </a:lnTo>
                  <a:lnTo>
                    <a:pt x="248197" y="312498"/>
                  </a:lnTo>
                  <a:lnTo>
                    <a:pt x="248164" y="312498"/>
                  </a:lnTo>
                  <a:lnTo>
                    <a:pt x="248142" y="312505"/>
                  </a:lnTo>
                  <a:lnTo>
                    <a:pt x="248120" y="312509"/>
                  </a:lnTo>
                  <a:lnTo>
                    <a:pt x="248098" y="312525"/>
                  </a:lnTo>
                  <a:lnTo>
                    <a:pt x="248065" y="312547"/>
                  </a:lnTo>
                  <a:lnTo>
                    <a:pt x="248043" y="312558"/>
                  </a:lnTo>
                  <a:lnTo>
                    <a:pt x="248010" y="312565"/>
                  </a:lnTo>
                  <a:lnTo>
                    <a:pt x="247977" y="312581"/>
                  </a:lnTo>
                  <a:lnTo>
                    <a:pt x="247966" y="312596"/>
                  </a:lnTo>
                  <a:lnTo>
                    <a:pt x="247943" y="312607"/>
                  </a:lnTo>
                  <a:lnTo>
                    <a:pt x="247921" y="312619"/>
                  </a:lnTo>
                  <a:lnTo>
                    <a:pt x="247899" y="312623"/>
                  </a:lnTo>
                  <a:lnTo>
                    <a:pt x="247855" y="312633"/>
                  </a:lnTo>
                  <a:lnTo>
                    <a:pt x="247833" y="312645"/>
                  </a:lnTo>
                  <a:lnTo>
                    <a:pt x="247822" y="312660"/>
                  </a:lnTo>
                  <a:lnTo>
                    <a:pt x="247800" y="312682"/>
                  </a:lnTo>
                  <a:lnTo>
                    <a:pt x="247778" y="312684"/>
                  </a:lnTo>
                  <a:lnTo>
                    <a:pt x="247745" y="312689"/>
                  </a:lnTo>
                  <a:lnTo>
                    <a:pt x="247734" y="312694"/>
                  </a:lnTo>
                  <a:lnTo>
                    <a:pt x="247712" y="312703"/>
                  </a:lnTo>
                  <a:lnTo>
                    <a:pt x="247690" y="312719"/>
                  </a:lnTo>
                  <a:lnTo>
                    <a:pt x="247668" y="312734"/>
                  </a:lnTo>
                  <a:lnTo>
                    <a:pt x="247646" y="312744"/>
                  </a:lnTo>
                  <a:lnTo>
                    <a:pt x="247612" y="312755"/>
                  </a:lnTo>
                  <a:lnTo>
                    <a:pt x="247590" y="312757"/>
                  </a:lnTo>
                  <a:lnTo>
                    <a:pt x="247579" y="312765"/>
                  </a:lnTo>
                  <a:lnTo>
                    <a:pt x="247535" y="312774"/>
                  </a:lnTo>
                  <a:lnTo>
                    <a:pt x="247513" y="312792"/>
                  </a:lnTo>
                  <a:lnTo>
                    <a:pt x="247502" y="312806"/>
                  </a:lnTo>
                  <a:lnTo>
                    <a:pt x="247480" y="312814"/>
                  </a:lnTo>
                  <a:lnTo>
                    <a:pt x="247469" y="312817"/>
                  </a:lnTo>
                  <a:lnTo>
                    <a:pt x="247447" y="312824"/>
                  </a:lnTo>
                  <a:lnTo>
                    <a:pt x="247425" y="312830"/>
                  </a:lnTo>
                  <a:lnTo>
                    <a:pt x="247414" y="312838"/>
                  </a:lnTo>
                  <a:lnTo>
                    <a:pt x="247392" y="312851"/>
                  </a:lnTo>
                  <a:lnTo>
                    <a:pt x="247359" y="312866"/>
                  </a:lnTo>
                  <a:lnTo>
                    <a:pt x="247326" y="312873"/>
                  </a:lnTo>
                  <a:lnTo>
                    <a:pt x="247303" y="312876"/>
                  </a:lnTo>
                  <a:lnTo>
                    <a:pt x="247281" y="312888"/>
                  </a:lnTo>
                  <a:lnTo>
                    <a:pt x="247259" y="312892"/>
                  </a:lnTo>
                  <a:lnTo>
                    <a:pt x="247248" y="312897"/>
                  </a:lnTo>
                  <a:lnTo>
                    <a:pt x="247226" y="312909"/>
                  </a:lnTo>
                  <a:lnTo>
                    <a:pt x="247204" y="312925"/>
                  </a:lnTo>
                  <a:lnTo>
                    <a:pt x="247193" y="312944"/>
                  </a:lnTo>
                  <a:lnTo>
                    <a:pt x="247160" y="312959"/>
                  </a:lnTo>
                  <a:lnTo>
                    <a:pt x="247138" y="312958"/>
                  </a:lnTo>
                  <a:lnTo>
                    <a:pt x="247094" y="312957"/>
                  </a:lnTo>
                  <a:lnTo>
                    <a:pt x="247083" y="312964"/>
                  </a:lnTo>
                  <a:lnTo>
                    <a:pt x="247061" y="312980"/>
                  </a:lnTo>
                  <a:lnTo>
                    <a:pt x="247039" y="312994"/>
                  </a:lnTo>
                  <a:lnTo>
                    <a:pt x="247006" y="313004"/>
                  </a:lnTo>
                  <a:lnTo>
                    <a:pt x="246973" y="313009"/>
                  </a:lnTo>
                  <a:lnTo>
                    <a:pt x="246940" y="313043"/>
                  </a:lnTo>
                  <a:lnTo>
                    <a:pt x="246906" y="313053"/>
                  </a:lnTo>
                  <a:lnTo>
                    <a:pt x="246884" y="313054"/>
                  </a:lnTo>
                  <a:lnTo>
                    <a:pt x="246862" y="313068"/>
                  </a:lnTo>
                  <a:lnTo>
                    <a:pt x="246851" y="313091"/>
                  </a:lnTo>
                  <a:lnTo>
                    <a:pt x="246829" y="313099"/>
                  </a:lnTo>
                  <a:lnTo>
                    <a:pt x="246807" y="313097"/>
                  </a:lnTo>
                  <a:lnTo>
                    <a:pt x="246785" y="313104"/>
                  </a:lnTo>
                  <a:lnTo>
                    <a:pt x="246752" y="313128"/>
                  </a:lnTo>
                  <a:lnTo>
                    <a:pt x="246741" y="313135"/>
                  </a:lnTo>
                  <a:lnTo>
                    <a:pt x="246719" y="313139"/>
                  </a:lnTo>
                  <a:lnTo>
                    <a:pt x="246697" y="313154"/>
                  </a:lnTo>
                  <a:lnTo>
                    <a:pt x="246664" y="313151"/>
                  </a:lnTo>
                  <a:lnTo>
                    <a:pt x="246653" y="313162"/>
                  </a:lnTo>
                  <a:lnTo>
                    <a:pt x="246642" y="313174"/>
                  </a:lnTo>
                  <a:lnTo>
                    <a:pt x="246586" y="313185"/>
                  </a:lnTo>
                  <a:lnTo>
                    <a:pt x="246564" y="313189"/>
                  </a:lnTo>
                  <a:lnTo>
                    <a:pt x="246531" y="313198"/>
                  </a:lnTo>
                  <a:lnTo>
                    <a:pt x="246520" y="313208"/>
                  </a:lnTo>
                  <a:lnTo>
                    <a:pt x="246498" y="313221"/>
                  </a:lnTo>
                  <a:lnTo>
                    <a:pt x="246487" y="313231"/>
                  </a:lnTo>
                  <a:lnTo>
                    <a:pt x="246476" y="313243"/>
                  </a:lnTo>
                  <a:lnTo>
                    <a:pt x="246454" y="313252"/>
                  </a:lnTo>
                  <a:lnTo>
                    <a:pt x="246410" y="313252"/>
                  </a:lnTo>
                  <a:lnTo>
                    <a:pt x="246399" y="313258"/>
                  </a:lnTo>
                  <a:lnTo>
                    <a:pt x="246377" y="313273"/>
                  </a:lnTo>
                  <a:lnTo>
                    <a:pt x="246366" y="313291"/>
                  </a:lnTo>
                  <a:lnTo>
                    <a:pt x="246344" y="313298"/>
                  </a:lnTo>
                  <a:lnTo>
                    <a:pt x="246322" y="313300"/>
                  </a:lnTo>
                  <a:lnTo>
                    <a:pt x="246300" y="313306"/>
                  </a:lnTo>
                  <a:lnTo>
                    <a:pt x="246278" y="313318"/>
                  </a:lnTo>
                  <a:lnTo>
                    <a:pt x="246266" y="313332"/>
                  </a:lnTo>
                  <a:lnTo>
                    <a:pt x="246255" y="313343"/>
                  </a:lnTo>
                  <a:lnTo>
                    <a:pt x="246233" y="313354"/>
                  </a:lnTo>
                  <a:lnTo>
                    <a:pt x="246200" y="313352"/>
                  </a:lnTo>
                  <a:lnTo>
                    <a:pt x="246189" y="313359"/>
                  </a:lnTo>
                  <a:lnTo>
                    <a:pt x="246167" y="313362"/>
                  </a:lnTo>
                  <a:lnTo>
                    <a:pt x="246134" y="313377"/>
                  </a:lnTo>
                  <a:lnTo>
                    <a:pt x="246123" y="313390"/>
                  </a:lnTo>
                  <a:lnTo>
                    <a:pt x="246090" y="313412"/>
                  </a:lnTo>
                  <a:lnTo>
                    <a:pt x="246057" y="313421"/>
                  </a:lnTo>
                  <a:lnTo>
                    <a:pt x="246035" y="313425"/>
                  </a:lnTo>
                  <a:lnTo>
                    <a:pt x="246013" y="313429"/>
                  </a:lnTo>
                  <a:lnTo>
                    <a:pt x="245991" y="313435"/>
                  </a:lnTo>
                  <a:lnTo>
                    <a:pt x="245958" y="313455"/>
                  </a:lnTo>
                  <a:lnTo>
                    <a:pt x="245935" y="313473"/>
                  </a:lnTo>
                  <a:lnTo>
                    <a:pt x="245902" y="313482"/>
                  </a:lnTo>
                  <a:lnTo>
                    <a:pt x="245891" y="313491"/>
                  </a:lnTo>
                  <a:lnTo>
                    <a:pt x="245869" y="313495"/>
                  </a:lnTo>
                  <a:lnTo>
                    <a:pt x="245836" y="313507"/>
                  </a:lnTo>
                  <a:lnTo>
                    <a:pt x="245803" y="313533"/>
                  </a:lnTo>
                  <a:lnTo>
                    <a:pt x="245781" y="313545"/>
                  </a:lnTo>
                  <a:lnTo>
                    <a:pt x="245759" y="313548"/>
                  </a:lnTo>
                  <a:lnTo>
                    <a:pt x="245748" y="313548"/>
                  </a:lnTo>
                  <a:lnTo>
                    <a:pt x="245726" y="313553"/>
                  </a:lnTo>
                  <a:lnTo>
                    <a:pt x="245715" y="313569"/>
                  </a:lnTo>
                  <a:lnTo>
                    <a:pt x="245704" y="313581"/>
                  </a:lnTo>
                  <a:lnTo>
                    <a:pt x="245671" y="313592"/>
                  </a:lnTo>
                  <a:lnTo>
                    <a:pt x="245649" y="313596"/>
                  </a:lnTo>
                  <a:lnTo>
                    <a:pt x="245627" y="313599"/>
                  </a:lnTo>
                  <a:lnTo>
                    <a:pt x="245593" y="313615"/>
                  </a:lnTo>
                  <a:lnTo>
                    <a:pt x="245560" y="313625"/>
                  </a:lnTo>
                  <a:lnTo>
                    <a:pt x="245549" y="313635"/>
                  </a:lnTo>
                  <a:lnTo>
                    <a:pt x="245516" y="313654"/>
                  </a:lnTo>
                  <a:lnTo>
                    <a:pt x="245483" y="313665"/>
                  </a:lnTo>
                  <a:lnTo>
                    <a:pt x="245450" y="313667"/>
                  </a:lnTo>
                  <a:lnTo>
                    <a:pt x="245428" y="313670"/>
                  </a:lnTo>
                  <a:lnTo>
                    <a:pt x="245417" y="313683"/>
                  </a:lnTo>
                  <a:lnTo>
                    <a:pt x="245395" y="313698"/>
                  </a:lnTo>
                  <a:lnTo>
                    <a:pt x="245362" y="313704"/>
                  </a:lnTo>
                  <a:lnTo>
                    <a:pt x="245329" y="313709"/>
                  </a:lnTo>
                  <a:lnTo>
                    <a:pt x="245296" y="313725"/>
                  </a:lnTo>
                  <a:lnTo>
                    <a:pt x="245274" y="313749"/>
                  </a:lnTo>
                  <a:lnTo>
                    <a:pt x="245251" y="313762"/>
                  </a:lnTo>
                  <a:lnTo>
                    <a:pt x="245240" y="313767"/>
                  </a:lnTo>
                  <a:lnTo>
                    <a:pt x="245207" y="313774"/>
                  </a:lnTo>
                  <a:lnTo>
                    <a:pt x="245196" y="313786"/>
                  </a:lnTo>
                  <a:lnTo>
                    <a:pt x="245174" y="313799"/>
                  </a:lnTo>
                  <a:lnTo>
                    <a:pt x="245152" y="313807"/>
                  </a:lnTo>
                  <a:lnTo>
                    <a:pt x="245119" y="313814"/>
                  </a:lnTo>
                  <a:lnTo>
                    <a:pt x="245108" y="313818"/>
                  </a:lnTo>
                  <a:lnTo>
                    <a:pt x="245086" y="313824"/>
                  </a:lnTo>
                  <a:lnTo>
                    <a:pt x="245053" y="313839"/>
                  </a:lnTo>
                  <a:lnTo>
                    <a:pt x="245031" y="313856"/>
                  </a:lnTo>
                  <a:lnTo>
                    <a:pt x="245020" y="313862"/>
                  </a:lnTo>
                  <a:lnTo>
                    <a:pt x="244987" y="313866"/>
                  </a:lnTo>
                  <a:lnTo>
                    <a:pt x="244965" y="313871"/>
                  </a:lnTo>
                  <a:lnTo>
                    <a:pt x="244943" y="313877"/>
                  </a:lnTo>
                  <a:lnTo>
                    <a:pt x="244920" y="313885"/>
                  </a:lnTo>
                  <a:lnTo>
                    <a:pt x="244909" y="313895"/>
                  </a:lnTo>
                  <a:lnTo>
                    <a:pt x="244887" y="313909"/>
                  </a:lnTo>
                  <a:lnTo>
                    <a:pt x="244876" y="313924"/>
                  </a:lnTo>
                  <a:lnTo>
                    <a:pt x="244854" y="313927"/>
                  </a:lnTo>
                  <a:lnTo>
                    <a:pt x="244832" y="313935"/>
                  </a:lnTo>
                  <a:lnTo>
                    <a:pt x="244810" y="313945"/>
                  </a:lnTo>
                  <a:lnTo>
                    <a:pt x="244788" y="313950"/>
                  </a:lnTo>
                  <a:lnTo>
                    <a:pt x="244766" y="313961"/>
                  </a:lnTo>
                  <a:lnTo>
                    <a:pt x="244744" y="313977"/>
                  </a:lnTo>
                  <a:lnTo>
                    <a:pt x="244722" y="313989"/>
                  </a:lnTo>
                  <a:lnTo>
                    <a:pt x="244700" y="313996"/>
                  </a:lnTo>
                  <a:lnTo>
                    <a:pt x="244678" y="314014"/>
                  </a:lnTo>
                  <a:lnTo>
                    <a:pt x="244634" y="314023"/>
                  </a:lnTo>
                  <a:lnTo>
                    <a:pt x="244622" y="314031"/>
                  </a:lnTo>
                  <a:lnTo>
                    <a:pt x="244612" y="314039"/>
                  </a:lnTo>
                  <a:lnTo>
                    <a:pt x="244589" y="314056"/>
                  </a:lnTo>
                  <a:lnTo>
                    <a:pt x="244578" y="314066"/>
                  </a:lnTo>
                  <a:lnTo>
                    <a:pt x="244545" y="314069"/>
                  </a:lnTo>
                  <a:lnTo>
                    <a:pt x="244512" y="314079"/>
                  </a:lnTo>
                  <a:lnTo>
                    <a:pt x="244479" y="314095"/>
                  </a:lnTo>
                  <a:lnTo>
                    <a:pt x="244457" y="314106"/>
                  </a:lnTo>
                  <a:lnTo>
                    <a:pt x="244435" y="314113"/>
                  </a:lnTo>
                  <a:lnTo>
                    <a:pt x="244402" y="314116"/>
                  </a:lnTo>
                  <a:lnTo>
                    <a:pt x="244380" y="314121"/>
                  </a:lnTo>
                  <a:lnTo>
                    <a:pt x="244358" y="314136"/>
                  </a:lnTo>
                  <a:lnTo>
                    <a:pt x="244336" y="314152"/>
                  </a:lnTo>
                  <a:lnTo>
                    <a:pt x="244325" y="314160"/>
                  </a:lnTo>
                  <a:lnTo>
                    <a:pt x="244303" y="314160"/>
                  </a:lnTo>
                  <a:lnTo>
                    <a:pt x="244292" y="314165"/>
                  </a:lnTo>
                  <a:lnTo>
                    <a:pt x="244269" y="314173"/>
                  </a:lnTo>
                  <a:lnTo>
                    <a:pt x="244247" y="314184"/>
                  </a:lnTo>
                  <a:lnTo>
                    <a:pt x="244225" y="314208"/>
                  </a:lnTo>
                  <a:lnTo>
                    <a:pt x="244203" y="314217"/>
                  </a:lnTo>
                  <a:lnTo>
                    <a:pt x="244170" y="314217"/>
                  </a:lnTo>
                  <a:lnTo>
                    <a:pt x="244137" y="314225"/>
                  </a:lnTo>
                  <a:lnTo>
                    <a:pt x="244115" y="314250"/>
                  </a:lnTo>
                  <a:lnTo>
                    <a:pt x="244104" y="314261"/>
                  </a:lnTo>
                  <a:lnTo>
                    <a:pt x="244049" y="314269"/>
                  </a:lnTo>
                  <a:lnTo>
                    <a:pt x="244038" y="314271"/>
                  </a:lnTo>
                  <a:lnTo>
                    <a:pt x="244016" y="314286"/>
                  </a:lnTo>
                  <a:lnTo>
                    <a:pt x="244005" y="314300"/>
                  </a:lnTo>
                  <a:lnTo>
                    <a:pt x="243961" y="314313"/>
                  </a:lnTo>
                  <a:lnTo>
                    <a:pt x="243949" y="314315"/>
                  </a:lnTo>
                  <a:lnTo>
                    <a:pt x="243927" y="314314"/>
                  </a:lnTo>
                  <a:lnTo>
                    <a:pt x="243916" y="314326"/>
                  </a:lnTo>
                  <a:lnTo>
                    <a:pt x="243905" y="314336"/>
                  </a:lnTo>
                  <a:lnTo>
                    <a:pt x="243861" y="314342"/>
                  </a:lnTo>
                  <a:lnTo>
                    <a:pt x="243839" y="314346"/>
                  </a:lnTo>
                  <a:lnTo>
                    <a:pt x="243806" y="314358"/>
                  </a:lnTo>
                  <a:lnTo>
                    <a:pt x="243784" y="314389"/>
                  </a:lnTo>
                  <a:lnTo>
                    <a:pt x="243762" y="314403"/>
                  </a:lnTo>
                  <a:lnTo>
                    <a:pt x="243740" y="314409"/>
                  </a:lnTo>
                  <a:lnTo>
                    <a:pt x="243718" y="314409"/>
                  </a:lnTo>
                  <a:lnTo>
                    <a:pt x="243696" y="314411"/>
                  </a:lnTo>
                  <a:lnTo>
                    <a:pt x="243674" y="314420"/>
                  </a:lnTo>
                  <a:lnTo>
                    <a:pt x="243663" y="314437"/>
                  </a:lnTo>
                  <a:lnTo>
                    <a:pt x="243630" y="314457"/>
                  </a:lnTo>
                  <a:lnTo>
                    <a:pt x="243608" y="314463"/>
                  </a:lnTo>
                  <a:lnTo>
                    <a:pt x="243585" y="314463"/>
                  </a:lnTo>
                  <a:lnTo>
                    <a:pt x="243563" y="314465"/>
                  </a:lnTo>
                  <a:lnTo>
                    <a:pt x="243541" y="314477"/>
                  </a:lnTo>
                  <a:lnTo>
                    <a:pt x="243519" y="314497"/>
                  </a:lnTo>
                  <a:lnTo>
                    <a:pt x="243497" y="314510"/>
                  </a:lnTo>
                  <a:lnTo>
                    <a:pt x="243475" y="314512"/>
                  </a:lnTo>
                  <a:lnTo>
                    <a:pt x="243453" y="314516"/>
                  </a:lnTo>
                  <a:lnTo>
                    <a:pt x="243431" y="314527"/>
                  </a:lnTo>
                  <a:lnTo>
                    <a:pt x="243409" y="314543"/>
                  </a:lnTo>
                  <a:lnTo>
                    <a:pt x="243387" y="314562"/>
                  </a:lnTo>
                  <a:lnTo>
                    <a:pt x="243321" y="314572"/>
                  </a:lnTo>
                  <a:lnTo>
                    <a:pt x="243299" y="314575"/>
                  </a:lnTo>
                  <a:lnTo>
                    <a:pt x="243277" y="314585"/>
                  </a:lnTo>
                  <a:lnTo>
                    <a:pt x="243265" y="314596"/>
                  </a:lnTo>
                  <a:lnTo>
                    <a:pt x="243254" y="314608"/>
                  </a:lnTo>
                  <a:lnTo>
                    <a:pt x="243232" y="314617"/>
                  </a:lnTo>
                  <a:lnTo>
                    <a:pt x="243199" y="314619"/>
                  </a:lnTo>
                  <a:lnTo>
                    <a:pt x="243177" y="314626"/>
                  </a:lnTo>
                  <a:lnTo>
                    <a:pt x="243155" y="314641"/>
                  </a:lnTo>
                  <a:lnTo>
                    <a:pt x="243133" y="314656"/>
                  </a:lnTo>
                  <a:lnTo>
                    <a:pt x="243100" y="314665"/>
                  </a:lnTo>
                  <a:lnTo>
                    <a:pt x="243067" y="314671"/>
                  </a:lnTo>
                  <a:lnTo>
                    <a:pt x="243034" y="314684"/>
                  </a:lnTo>
                  <a:lnTo>
                    <a:pt x="243023" y="314694"/>
                  </a:lnTo>
                  <a:lnTo>
                    <a:pt x="243001" y="314704"/>
                  </a:lnTo>
                  <a:lnTo>
                    <a:pt x="242990" y="314717"/>
                  </a:lnTo>
                  <a:lnTo>
                    <a:pt x="242968" y="314727"/>
                  </a:lnTo>
                  <a:lnTo>
                    <a:pt x="242934" y="314733"/>
                  </a:lnTo>
                  <a:lnTo>
                    <a:pt x="242901" y="314751"/>
                  </a:lnTo>
                  <a:lnTo>
                    <a:pt x="242879" y="314756"/>
                  </a:lnTo>
                  <a:lnTo>
                    <a:pt x="242824" y="314752"/>
                  </a:lnTo>
                  <a:lnTo>
                    <a:pt x="242802" y="314758"/>
                  </a:lnTo>
                  <a:lnTo>
                    <a:pt x="242780" y="314769"/>
                  </a:lnTo>
                  <a:lnTo>
                    <a:pt x="242758" y="314792"/>
                  </a:lnTo>
                  <a:lnTo>
                    <a:pt x="242736" y="314811"/>
                  </a:lnTo>
                  <a:lnTo>
                    <a:pt x="242681" y="314824"/>
                  </a:lnTo>
                  <a:lnTo>
                    <a:pt x="242637" y="314848"/>
                  </a:lnTo>
                  <a:lnTo>
                    <a:pt x="242603" y="314875"/>
                  </a:lnTo>
                  <a:lnTo>
                    <a:pt x="242537" y="314879"/>
                  </a:lnTo>
                  <a:lnTo>
                    <a:pt x="242504" y="314892"/>
                  </a:lnTo>
                  <a:lnTo>
                    <a:pt x="242493" y="314905"/>
                  </a:lnTo>
                  <a:lnTo>
                    <a:pt x="242449" y="314931"/>
                  </a:lnTo>
                  <a:lnTo>
                    <a:pt x="242416" y="314934"/>
                  </a:lnTo>
                  <a:lnTo>
                    <a:pt x="242372" y="314967"/>
                  </a:lnTo>
                  <a:lnTo>
                    <a:pt x="242339" y="314980"/>
                  </a:lnTo>
                  <a:lnTo>
                    <a:pt x="242295" y="314980"/>
                  </a:lnTo>
                  <a:lnTo>
                    <a:pt x="242261" y="314995"/>
                  </a:lnTo>
                  <a:lnTo>
                    <a:pt x="242239" y="315018"/>
                  </a:lnTo>
                  <a:lnTo>
                    <a:pt x="242228" y="315024"/>
                  </a:lnTo>
                  <a:lnTo>
                    <a:pt x="242184" y="315026"/>
                  </a:lnTo>
                  <a:lnTo>
                    <a:pt x="242129" y="315058"/>
                  </a:lnTo>
                  <a:lnTo>
                    <a:pt x="242052" y="315058"/>
                  </a:lnTo>
                  <a:lnTo>
                    <a:pt x="241986" y="315078"/>
                  </a:lnTo>
                  <a:lnTo>
                    <a:pt x="241974" y="315095"/>
                  </a:lnTo>
                  <a:lnTo>
                    <a:pt x="241897" y="315120"/>
                  </a:lnTo>
                  <a:lnTo>
                    <a:pt x="241853" y="315131"/>
                  </a:lnTo>
                  <a:lnTo>
                    <a:pt x="241842" y="315134"/>
                  </a:lnTo>
                  <a:lnTo>
                    <a:pt x="241787" y="315149"/>
                  </a:lnTo>
                  <a:lnTo>
                    <a:pt x="241732" y="315179"/>
                  </a:lnTo>
                  <a:lnTo>
                    <a:pt x="241688" y="315200"/>
                  </a:lnTo>
                  <a:lnTo>
                    <a:pt x="241633" y="315217"/>
                  </a:lnTo>
                  <a:lnTo>
                    <a:pt x="241566" y="315248"/>
                  </a:lnTo>
                  <a:lnTo>
                    <a:pt x="241522" y="315273"/>
                  </a:lnTo>
                  <a:lnTo>
                    <a:pt x="241445" y="315317"/>
                  </a:lnTo>
                  <a:lnTo>
                    <a:pt x="241357" y="315346"/>
                  </a:lnTo>
                  <a:lnTo>
                    <a:pt x="241335" y="315353"/>
                  </a:lnTo>
                  <a:lnTo>
                    <a:pt x="241290" y="315377"/>
                  </a:lnTo>
                  <a:lnTo>
                    <a:pt x="241268" y="315392"/>
                  </a:lnTo>
                  <a:lnTo>
                    <a:pt x="241191" y="315391"/>
                  </a:lnTo>
                  <a:lnTo>
                    <a:pt x="241169" y="315401"/>
                  </a:lnTo>
                  <a:lnTo>
                    <a:pt x="241147" y="315415"/>
                  </a:lnTo>
                  <a:lnTo>
                    <a:pt x="241136" y="315401"/>
                  </a:lnTo>
                  <a:lnTo>
                    <a:pt x="241125" y="315383"/>
                  </a:lnTo>
                  <a:lnTo>
                    <a:pt x="241125" y="315368"/>
                  </a:lnTo>
                  <a:lnTo>
                    <a:pt x="241103" y="315368"/>
                  </a:lnTo>
                  <a:lnTo>
                    <a:pt x="241092" y="315387"/>
                  </a:lnTo>
                  <a:lnTo>
                    <a:pt x="241081" y="315408"/>
                  </a:lnTo>
                  <a:lnTo>
                    <a:pt x="241070" y="315389"/>
                  </a:lnTo>
                  <a:lnTo>
                    <a:pt x="241059" y="315399"/>
                  </a:lnTo>
                  <a:lnTo>
                    <a:pt x="241037" y="315398"/>
                  </a:lnTo>
                  <a:lnTo>
                    <a:pt x="241026" y="315372"/>
                  </a:lnTo>
                  <a:lnTo>
                    <a:pt x="241015" y="315338"/>
                  </a:lnTo>
                  <a:lnTo>
                    <a:pt x="240993" y="315272"/>
                  </a:lnTo>
                  <a:lnTo>
                    <a:pt x="240960" y="315219"/>
                  </a:lnTo>
                  <a:lnTo>
                    <a:pt x="240937" y="315211"/>
                  </a:lnTo>
                  <a:lnTo>
                    <a:pt x="240927" y="315229"/>
                  </a:lnTo>
                  <a:lnTo>
                    <a:pt x="240937" y="315272"/>
                  </a:lnTo>
                  <a:lnTo>
                    <a:pt x="240949" y="315293"/>
                  </a:lnTo>
                  <a:lnTo>
                    <a:pt x="240960" y="315309"/>
                  </a:lnTo>
                  <a:lnTo>
                    <a:pt x="240937" y="315313"/>
                  </a:lnTo>
                  <a:lnTo>
                    <a:pt x="240927" y="315299"/>
                  </a:lnTo>
                  <a:lnTo>
                    <a:pt x="240915" y="315270"/>
                  </a:lnTo>
                  <a:lnTo>
                    <a:pt x="240904" y="315254"/>
                  </a:lnTo>
                  <a:lnTo>
                    <a:pt x="240882" y="315225"/>
                  </a:lnTo>
                  <a:lnTo>
                    <a:pt x="240860" y="315174"/>
                  </a:lnTo>
                  <a:lnTo>
                    <a:pt x="240838" y="315157"/>
                  </a:lnTo>
                  <a:lnTo>
                    <a:pt x="240816" y="315146"/>
                  </a:lnTo>
                  <a:lnTo>
                    <a:pt x="240783" y="315141"/>
                  </a:lnTo>
                  <a:lnTo>
                    <a:pt x="240750" y="315164"/>
                  </a:lnTo>
                  <a:lnTo>
                    <a:pt x="240739" y="315191"/>
                  </a:lnTo>
                  <a:lnTo>
                    <a:pt x="240750" y="315205"/>
                  </a:lnTo>
                  <a:lnTo>
                    <a:pt x="240772" y="315222"/>
                  </a:lnTo>
                  <a:lnTo>
                    <a:pt x="240783" y="315249"/>
                  </a:lnTo>
                  <a:lnTo>
                    <a:pt x="240783" y="315273"/>
                  </a:lnTo>
                  <a:lnTo>
                    <a:pt x="240772" y="315267"/>
                  </a:lnTo>
                  <a:lnTo>
                    <a:pt x="240739" y="315243"/>
                  </a:lnTo>
                  <a:lnTo>
                    <a:pt x="240739" y="315228"/>
                  </a:lnTo>
                  <a:lnTo>
                    <a:pt x="240728" y="315213"/>
                  </a:lnTo>
                  <a:lnTo>
                    <a:pt x="240706" y="315187"/>
                  </a:lnTo>
                  <a:lnTo>
                    <a:pt x="240684" y="315181"/>
                  </a:lnTo>
                  <a:lnTo>
                    <a:pt x="240662" y="315181"/>
                  </a:lnTo>
                  <a:lnTo>
                    <a:pt x="240651" y="315193"/>
                  </a:lnTo>
                  <a:lnTo>
                    <a:pt x="240640" y="315217"/>
                  </a:lnTo>
                  <a:lnTo>
                    <a:pt x="240640" y="315239"/>
                  </a:lnTo>
                  <a:lnTo>
                    <a:pt x="240651" y="315304"/>
                  </a:lnTo>
                  <a:lnTo>
                    <a:pt x="240662" y="315346"/>
                  </a:lnTo>
                  <a:lnTo>
                    <a:pt x="240629" y="315364"/>
                  </a:lnTo>
                  <a:lnTo>
                    <a:pt x="240618" y="315397"/>
                  </a:lnTo>
                  <a:lnTo>
                    <a:pt x="240595" y="315382"/>
                  </a:lnTo>
                  <a:lnTo>
                    <a:pt x="240595" y="315365"/>
                  </a:lnTo>
                  <a:lnTo>
                    <a:pt x="240573" y="315331"/>
                  </a:lnTo>
                  <a:lnTo>
                    <a:pt x="240540" y="315326"/>
                  </a:lnTo>
                  <a:lnTo>
                    <a:pt x="240507" y="315339"/>
                  </a:lnTo>
                  <a:lnTo>
                    <a:pt x="240507" y="315370"/>
                  </a:lnTo>
                  <a:lnTo>
                    <a:pt x="240518" y="315398"/>
                  </a:lnTo>
                  <a:lnTo>
                    <a:pt x="240540" y="315439"/>
                  </a:lnTo>
                  <a:lnTo>
                    <a:pt x="240551" y="315472"/>
                  </a:lnTo>
                  <a:lnTo>
                    <a:pt x="240562" y="315503"/>
                  </a:lnTo>
                  <a:lnTo>
                    <a:pt x="240573" y="315522"/>
                  </a:lnTo>
                  <a:lnTo>
                    <a:pt x="240562" y="315538"/>
                  </a:lnTo>
                  <a:lnTo>
                    <a:pt x="240540" y="315542"/>
                  </a:lnTo>
                  <a:lnTo>
                    <a:pt x="240518" y="315523"/>
                  </a:lnTo>
                  <a:lnTo>
                    <a:pt x="240496" y="315498"/>
                  </a:lnTo>
                  <a:lnTo>
                    <a:pt x="240474" y="315477"/>
                  </a:lnTo>
                  <a:lnTo>
                    <a:pt x="240463" y="315442"/>
                  </a:lnTo>
                  <a:lnTo>
                    <a:pt x="240452" y="315429"/>
                  </a:lnTo>
                  <a:lnTo>
                    <a:pt x="240430" y="315429"/>
                  </a:lnTo>
                  <a:lnTo>
                    <a:pt x="240408" y="315447"/>
                  </a:lnTo>
                  <a:lnTo>
                    <a:pt x="240375" y="315453"/>
                  </a:lnTo>
                  <a:lnTo>
                    <a:pt x="240342" y="315447"/>
                  </a:lnTo>
                  <a:lnTo>
                    <a:pt x="240320" y="315458"/>
                  </a:lnTo>
                  <a:lnTo>
                    <a:pt x="240298" y="315456"/>
                  </a:lnTo>
                  <a:lnTo>
                    <a:pt x="240286" y="315448"/>
                  </a:lnTo>
                  <a:lnTo>
                    <a:pt x="240253" y="315430"/>
                  </a:lnTo>
                  <a:lnTo>
                    <a:pt x="240231" y="315436"/>
                  </a:lnTo>
                  <a:lnTo>
                    <a:pt x="240187" y="315434"/>
                  </a:lnTo>
                  <a:lnTo>
                    <a:pt x="240154" y="315434"/>
                  </a:lnTo>
                  <a:lnTo>
                    <a:pt x="240132" y="315440"/>
                  </a:lnTo>
                  <a:lnTo>
                    <a:pt x="240110" y="315450"/>
                  </a:lnTo>
                  <a:lnTo>
                    <a:pt x="240099" y="315473"/>
                  </a:lnTo>
                  <a:lnTo>
                    <a:pt x="240088" y="315500"/>
                  </a:lnTo>
                  <a:lnTo>
                    <a:pt x="240077" y="315533"/>
                  </a:lnTo>
                  <a:lnTo>
                    <a:pt x="240066" y="315564"/>
                  </a:lnTo>
                  <a:lnTo>
                    <a:pt x="240044" y="315595"/>
                  </a:lnTo>
                  <a:lnTo>
                    <a:pt x="240033" y="315624"/>
                  </a:lnTo>
                  <a:lnTo>
                    <a:pt x="240022" y="315643"/>
                  </a:lnTo>
                  <a:lnTo>
                    <a:pt x="239989" y="315661"/>
                  </a:lnTo>
                  <a:lnTo>
                    <a:pt x="239967" y="315665"/>
                  </a:lnTo>
                  <a:lnTo>
                    <a:pt x="239955" y="315657"/>
                  </a:lnTo>
                  <a:lnTo>
                    <a:pt x="239922" y="315640"/>
                  </a:lnTo>
                  <a:lnTo>
                    <a:pt x="239900" y="315637"/>
                  </a:lnTo>
                  <a:lnTo>
                    <a:pt x="239867" y="315639"/>
                  </a:lnTo>
                  <a:lnTo>
                    <a:pt x="239856" y="315655"/>
                  </a:lnTo>
                  <a:lnTo>
                    <a:pt x="239856" y="315673"/>
                  </a:lnTo>
                  <a:lnTo>
                    <a:pt x="239856" y="315693"/>
                  </a:lnTo>
                  <a:lnTo>
                    <a:pt x="239856" y="315736"/>
                  </a:lnTo>
                  <a:lnTo>
                    <a:pt x="239878" y="315798"/>
                  </a:lnTo>
                  <a:lnTo>
                    <a:pt x="239889" y="315823"/>
                  </a:lnTo>
                  <a:lnTo>
                    <a:pt x="239911" y="315856"/>
                  </a:lnTo>
                  <a:lnTo>
                    <a:pt x="239933" y="315890"/>
                  </a:lnTo>
                  <a:lnTo>
                    <a:pt x="239945" y="315899"/>
                  </a:lnTo>
                  <a:lnTo>
                    <a:pt x="239978" y="315920"/>
                  </a:lnTo>
                  <a:lnTo>
                    <a:pt x="239989" y="315947"/>
                  </a:lnTo>
                  <a:lnTo>
                    <a:pt x="240000" y="315973"/>
                  </a:lnTo>
                  <a:lnTo>
                    <a:pt x="240000" y="316019"/>
                  </a:lnTo>
                  <a:lnTo>
                    <a:pt x="239978" y="316011"/>
                  </a:lnTo>
                  <a:lnTo>
                    <a:pt x="239933" y="315993"/>
                  </a:lnTo>
                  <a:lnTo>
                    <a:pt x="239911" y="315973"/>
                  </a:lnTo>
                  <a:lnTo>
                    <a:pt x="239889" y="315945"/>
                  </a:lnTo>
                  <a:lnTo>
                    <a:pt x="239867" y="315923"/>
                  </a:lnTo>
                  <a:lnTo>
                    <a:pt x="239856" y="315893"/>
                  </a:lnTo>
                  <a:lnTo>
                    <a:pt x="239834" y="315875"/>
                  </a:lnTo>
                  <a:lnTo>
                    <a:pt x="239812" y="315890"/>
                  </a:lnTo>
                  <a:lnTo>
                    <a:pt x="239823" y="315908"/>
                  </a:lnTo>
                  <a:lnTo>
                    <a:pt x="239812" y="315930"/>
                  </a:lnTo>
                  <a:lnTo>
                    <a:pt x="239823" y="315952"/>
                  </a:lnTo>
                  <a:lnTo>
                    <a:pt x="239834" y="315977"/>
                  </a:lnTo>
                  <a:lnTo>
                    <a:pt x="239845" y="315989"/>
                  </a:lnTo>
                  <a:lnTo>
                    <a:pt x="239867" y="316012"/>
                  </a:lnTo>
                  <a:lnTo>
                    <a:pt x="239878" y="316034"/>
                  </a:lnTo>
                  <a:lnTo>
                    <a:pt x="239889" y="316058"/>
                  </a:lnTo>
                  <a:lnTo>
                    <a:pt x="239900" y="316080"/>
                  </a:lnTo>
                  <a:lnTo>
                    <a:pt x="239911" y="316096"/>
                  </a:lnTo>
                  <a:lnTo>
                    <a:pt x="239933" y="316110"/>
                  </a:lnTo>
                  <a:lnTo>
                    <a:pt x="239967" y="316134"/>
                  </a:lnTo>
                  <a:lnTo>
                    <a:pt x="239989" y="316152"/>
                  </a:lnTo>
                  <a:lnTo>
                    <a:pt x="240011" y="316184"/>
                  </a:lnTo>
                  <a:lnTo>
                    <a:pt x="240022" y="316209"/>
                  </a:lnTo>
                  <a:lnTo>
                    <a:pt x="240044" y="316227"/>
                  </a:lnTo>
                  <a:lnTo>
                    <a:pt x="240066" y="316229"/>
                  </a:lnTo>
                  <a:lnTo>
                    <a:pt x="240088" y="316226"/>
                  </a:lnTo>
                  <a:lnTo>
                    <a:pt x="240110" y="316215"/>
                  </a:lnTo>
                  <a:lnTo>
                    <a:pt x="240132" y="316214"/>
                  </a:lnTo>
                  <a:lnTo>
                    <a:pt x="240154" y="316224"/>
                  </a:lnTo>
                  <a:lnTo>
                    <a:pt x="240165" y="316239"/>
                  </a:lnTo>
                  <a:lnTo>
                    <a:pt x="240187" y="316251"/>
                  </a:lnTo>
                  <a:lnTo>
                    <a:pt x="240198" y="316277"/>
                  </a:lnTo>
                  <a:lnTo>
                    <a:pt x="240198" y="316292"/>
                  </a:lnTo>
                  <a:lnTo>
                    <a:pt x="240198" y="316328"/>
                  </a:lnTo>
                  <a:lnTo>
                    <a:pt x="240198" y="316346"/>
                  </a:lnTo>
                  <a:lnTo>
                    <a:pt x="240209" y="316363"/>
                  </a:lnTo>
                  <a:lnTo>
                    <a:pt x="240231" y="316376"/>
                  </a:lnTo>
                  <a:lnTo>
                    <a:pt x="240253" y="316364"/>
                  </a:lnTo>
                  <a:lnTo>
                    <a:pt x="240286" y="316343"/>
                  </a:lnTo>
                  <a:lnTo>
                    <a:pt x="240309" y="316334"/>
                  </a:lnTo>
                  <a:lnTo>
                    <a:pt x="240331" y="316339"/>
                  </a:lnTo>
                  <a:lnTo>
                    <a:pt x="240320" y="316355"/>
                  </a:lnTo>
                  <a:lnTo>
                    <a:pt x="240309" y="316378"/>
                  </a:lnTo>
                  <a:lnTo>
                    <a:pt x="240286" y="316387"/>
                  </a:lnTo>
                  <a:lnTo>
                    <a:pt x="240264" y="316399"/>
                  </a:lnTo>
                  <a:lnTo>
                    <a:pt x="240264" y="316417"/>
                  </a:lnTo>
                  <a:lnTo>
                    <a:pt x="240264" y="316443"/>
                  </a:lnTo>
                  <a:lnTo>
                    <a:pt x="240275" y="316469"/>
                  </a:lnTo>
                  <a:lnTo>
                    <a:pt x="240298" y="316506"/>
                  </a:lnTo>
                  <a:lnTo>
                    <a:pt x="240309" y="316532"/>
                  </a:lnTo>
                  <a:lnTo>
                    <a:pt x="240342" y="316556"/>
                  </a:lnTo>
                  <a:lnTo>
                    <a:pt x="240375" y="316580"/>
                  </a:lnTo>
                  <a:lnTo>
                    <a:pt x="240408" y="316596"/>
                  </a:lnTo>
                  <a:lnTo>
                    <a:pt x="240441" y="316601"/>
                  </a:lnTo>
                  <a:lnTo>
                    <a:pt x="240463" y="316579"/>
                  </a:lnTo>
                  <a:lnTo>
                    <a:pt x="240485" y="316586"/>
                  </a:lnTo>
                  <a:lnTo>
                    <a:pt x="240496" y="316586"/>
                  </a:lnTo>
                  <a:lnTo>
                    <a:pt x="240518" y="316575"/>
                  </a:lnTo>
                  <a:lnTo>
                    <a:pt x="240529" y="316567"/>
                  </a:lnTo>
                  <a:lnTo>
                    <a:pt x="240540" y="316583"/>
                  </a:lnTo>
                  <a:lnTo>
                    <a:pt x="240551" y="316607"/>
                  </a:lnTo>
                  <a:lnTo>
                    <a:pt x="240562" y="316622"/>
                  </a:lnTo>
                  <a:lnTo>
                    <a:pt x="240584" y="316634"/>
                  </a:lnTo>
                  <a:lnTo>
                    <a:pt x="240606" y="316666"/>
                  </a:lnTo>
                  <a:lnTo>
                    <a:pt x="240618" y="316677"/>
                  </a:lnTo>
                  <a:lnTo>
                    <a:pt x="240640" y="316676"/>
                  </a:lnTo>
                  <a:lnTo>
                    <a:pt x="240651" y="316681"/>
                  </a:lnTo>
                  <a:lnTo>
                    <a:pt x="240684" y="316681"/>
                  </a:lnTo>
                  <a:lnTo>
                    <a:pt x="240706" y="316689"/>
                  </a:lnTo>
                  <a:lnTo>
                    <a:pt x="240750" y="316680"/>
                  </a:lnTo>
                  <a:lnTo>
                    <a:pt x="240772" y="316689"/>
                  </a:lnTo>
                  <a:lnTo>
                    <a:pt x="240783" y="316705"/>
                  </a:lnTo>
                  <a:lnTo>
                    <a:pt x="240816" y="316713"/>
                  </a:lnTo>
                  <a:lnTo>
                    <a:pt x="240816" y="316731"/>
                  </a:lnTo>
                  <a:lnTo>
                    <a:pt x="240805" y="316762"/>
                  </a:lnTo>
                  <a:lnTo>
                    <a:pt x="240805" y="316782"/>
                  </a:lnTo>
                  <a:lnTo>
                    <a:pt x="240816" y="316797"/>
                  </a:lnTo>
                  <a:lnTo>
                    <a:pt x="240838" y="316805"/>
                  </a:lnTo>
                  <a:lnTo>
                    <a:pt x="240849" y="316805"/>
                  </a:lnTo>
                  <a:lnTo>
                    <a:pt x="240882" y="316795"/>
                  </a:lnTo>
                  <a:lnTo>
                    <a:pt x="240904" y="316794"/>
                  </a:lnTo>
                  <a:lnTo>
                    <a:pt x="240904" y="316810"/>
                  </a:lnTo>
                  <a:lnTo>
                    <a:pt x="240860" y="316838"/>
                  </a:lnTo>
                  <a:lnTo>
                    <a:pt x="240827" y="316876"/>
                  </a:lnTo>
                  <a:lnTo>
                    <a:pt x="240838" y="316903"/>
                  </a:lnTo>
                  <a:lnTo>
                    <a:pt x="240860" y="316927"/>
                  </a:lnTo>
                  <a:lnTo>
                    <a:pt x="240882" y="316937"/>
                  </a:lnTo>
                  <a:lnTo>
                    <a:pt x="240904" y="316947"/>
                  </a:lnTo>
                  <a:lnTo>
                    <a:pt x="240904" y="316962"/>
                  </a:lnTo>
                  <a:lnTo>
                    <a:pt x="240915" y="317026"/>
                  </a:lnTo>
                  <a:lnTo>
                    <a:pt x="240927" y="317087"/>
                  </a:lnTo>
                  <a:lnTo>
                    <a:pt x="240927" y="317186"/>
                  </a:lnTo>
                  <a:lnTo>
                    <a:pt x="240904" y="317268"/>
                  </a:lnTo>
                  <a:lnTo>
                    <a:pt x="240893" y="317320"/>
                  </a:lnTo>
                  <a:lnTo>
                    <a:pt x="240871" y="317388"/>
                  </a:lnTo>
                  <a:lnTo>
                    <a:pt x="240849" y="317450"/>
                  </a:lnTo>
                  <a:lnTo>
                    <a:pt x="240816" y="317529"/>
                  </a:lnTo>
                  <a:lnTo>
                    <a:pt x="240761" y="317647"/>
                  </a:lnTo>
                  <a:lnTo>
                    <a:pt x="240728" y="317715"/>
                  </a:lnTo>
                  <a:lnTo>
                    <a:pt x="240684" y="317762"/>
                  </a:lnTo>
                  <a:lnTo>
                    <a:pt x="240640" y="317833"/>
                  </a:lnTo>
                  <a:lnTo>
                    <a:pt x="240618" y="317884"/>
                  </a:lnTo>
                  <a:lnTo>
                    <a:pt x="240573" y="317959"/>
                  </a:lnTo>
                  <a:lnTo>
                    <a:pt x="240529" y="318020"/>
                  </a:lnTo>
                  <a:lnTo>
                    <a:pt x="240496" y="318078"/>
                  </a:lnTo>
                  <a:lnTo>
                    <a:pt x="240463" y="318113"/>
                  </a:lnTo>
                  <a:lnTo>
                    <a:pt x="240463" y="318130"/>
                  </a:lnTo>
                  <a:lnTo>
                    <a:pt x="240419" y="318169"/>
                  </a:lnTo>
                  <a:lnTo>
                    <a:pt x="240386" y="318206"/>
                  </a:lnTo>
                  <a:lnTo>
                    <a:pt x="240375" y="318225"/>
                  </a:lnTo>
                  <a:lnTo>
                    <a:pt x="240342" y="318259"/>
                  </a:lnTo>
                  <a:lnTo>
                    <a:pt x="240309" y="318284"/>
                  </a:lnTo>
                  <a:lnTo>
                    <a:pt x="240242" y="318343"/>
                  </a:lnTo>
                  <a:lnTo>
                    <a:pt x="240231" y="318358"/>
                  </a:lnTo>
                  <a:lnTo>
                    <a:pt x="240154" y="318441"/>
                  </a:lnTo>
                  <a:lnTo>
                    <a:pt x="240099" y="318493"/>
                  </a:lnTo>
                  <a:lnTo>
                    <a:pt x="240077" y="318520"/>
                  </a:lnTo>
                  <a:lnTo>
                    <a:pt x="239989" y="318628"/>
                  </a:lnTo>
                  <a:lnTo>
                    <a:pt x="239922" y="318694"/>
                  </a:lnTo>
                  <a:lnTo>
                    <a:pt x="239878" y="318733"/>
                  </a:lnTo>
                  <a:lnTo>
                    <a:pt x="239845" y="318779"/>
                  </a:lnTo>
                  <a:lnTo>
                    <a:pt x="239768" y="318854"/>
                  </a:lnTo>
                  <a:lnTo>
                    <a:pt x="239702" y="318926"/>
                  </a:lnTo>
                  <a:lnTo>
                    <a:pt x="239658" y="318977"/>
                  </a:lnTo>
                  <a:lnTo>
                    <a:pt x="239624" y="319005"/>
                  </a:lnTo>
                  <a:lnTo>
                    <a:pt x="239580" y="319046"/>
                  </a:lnTo>
                  <a:lnTo>
                    <a:pt x="239558" y="319059"/>
                  </a:lnTo>
                  <a:lnTo>
                    <a:pt x="239536" y="319059"/>
                  </a:lnTo>
                  <a:lnTo>
                    <a:pt x="239514" y="319052"/>
                  </a:lnTo>
                  <a:lnTo>
                    <a:pt x="239503" y="319067"/>
                  </a:lnTo>
                  <a:lnTo>
                    <a:pt x="239503" y="319086"/>
                  </a:lnTo>
                  <a:lnTo>
                    <a:pt x="239481" y="319094"/>
                  </a:lnTo>
                  <a:lnTo>
                    <a:pt x="239459" y="319084"/>
                  </a:lnTo>
                  <a:lnTo>
                    <a:pt x="239448" y="319055"/>
                  </a:lnTo>
                  <a:lnTo>
                    <a:pt x="239437" y="319035"/>
                  </a:lnTo>
                  <a:lnTo>
                    <a:pt x="239404" y="319032"/>
                  </a:lnTo>
                  <a:lnTo>
                    <a:pt x="239382" y="319033"/>
                  </a:lnTo>
                  <a:lnTo>
                    <a:pt x="239360" y="319041"/>
                  </a:lnTo>
                  <a:lnTo>
                    <a:pt x="239338" y="319056"/>
                  </a:lnTo>
                  <a:lnTo>
                    <a:pt x="239338" y="319074"/>
                  </a:lnTo>
                  <a:lnTo>
                    <a:pt x="239338" y="319091"/>
                  </a:lnTo>
                  <a:lnTo>
                    <a:pt x="239349" y="319107"/>
                  </a:lnTo>
                  <a:lnTo>
                    <a:pt x="239371" y="319120"/>
                  </a:lnTo>
                  <a:lnTo>
                    <a:pt x="239338" y="319130"/>
                  </a:lnTo>
                  <a:lnTo>
                    <a:pt x="239316" y="319155"/>
                  </a:lnTo>
                  <a:lnTo>
                    <a:pt x="239305" y="319179"/>
                  </a:lnTo>
                  <a:lnTo>
                    <a:pt x="239305" y="319196"/>
                  </a:lnTo>
                  <a:lnTo>
                    <a:pt x="239316" y="319227"/>
                  </a:lnTo>
                  <a:lnTo>
                    <a:pt x="239316" y="319258"/>
                  </a:lnTo>
                  <a:lnTo>
                    <a:pt x="239305" y="319288"/>
                  </a:lnTo>
                  <a:lnTo>
                    <a:pt x="239327" y="319311"/>
                  </a:lnTo>
                  <a:lnTo>
                    <a:pt x="239349" y="319336"/>
                  </a:lnTo>
                  <a:lnTo>
                    <a:pt x="239360" y="319364"/>
                  </a:lnTo>
                  <a:lnTo>
                    <a:pt x="239393" y="319379"/>
                  </a:lnTo>
                  <a:lnTo>
                    <a:pt x="239415" y="319380"/>
                  </a:lnTo>
                  <a:lnTo>
                    <a:pt x="239426" y="319398"/>
                  </a:lnTo>
                  <a:lnTo>
                    <a:pt x="239426" y="319424"/>
                  </a:lnTo>
                  <a:lnTo>
                    <a:pt x="239426" y="319455"/>
                  </a:lnTo>
                  <a:lnTo>
                    <a:pt x="239426" y="319486"/>
                  </a:lnTo>
                  <a:lnTo>
                    <a:pt x="239448" y="319519"/>
                  </a:lnTo>
                  <a:lnTo>
                    <a:pt x="239459" y="319569"/>
                  </a:lnTo>
                  <a:lnTo>
                    <a:pt x="239470" y="319588"/>
                  </a:lnTo>
                  <a:lnTo>
                    <a:pt x="239481" y="319598"/>
                  </a:lnTo>
                  <a:lnTo>
                    <a:pt x="239492" y="319621"/>
                  </a:lnTo>
                  <a:lnTo>
                    <a:pt x="239503" y="319663"/>
                  </a:lnTo>
                  <a:lnTo>
                    <a:pt x="239525" y="319695"/>
                  </a:lnTo>
                  <a:lnTo>
                    <a:pt x="239536" y="319731"/>
                  </a:lnTo>
                  <a:lnTo>
                    <a:pt x="239547" y="319753"/>
                  </a:lnTo>
                  <a:lnTo>
                    <a:pt x="239580" y="319768"/>
                  </a:lnTo>
                  <a:lnTo>
                    <a:pt x="239614" y="319783"/>
                  </a:lnTo>
                  <a:lnTo>
                    <a:pt x="239624" y="319795"/>
                  </a:lnTo>
                  <a:lnTo>
                    <a:pt x="239636" y="319824"/>
                  </a:lnTo>
                  <a:lnTo>
                    <a:pt x="239647" y="319890"/>
                  </a:lnTo>
                  <a:lnTo>
                    <a:pt x="239647" y="319930"/>
                  </a:lnTo>
                  <a:lnTo>
                    <a:pt x="239658" y="319959"/>
                  </a:lnTo>
                  <a:lnTo>
                    <a:pt x="239680" y="319988"/>
                  </a:lnTo>
                  <a:lnTo>
                    <a:pt x="239691" y="320041"/>
                  </a:lnTo>
                  <a:lnTo>
                    <a:pt x="239691" y="320098"/>
                  </a:lnTo>
                  <a:lnTo>
                    <a:pt x="239691" y="320137"/>
                  </a:lnTo>
                  <a:lnTo>
                    <a:pt x="239680" y="320172"/>
                  </a:lnTo>
                  <a:lnTo>
                    <a:pt x="239658" y="320207"/>
                  </a:lnTo>
                  <a:lnTo>
                    <a:pt x="239647" y="320228"/>
                  </a:lnTo>
                  <a:lnTo>
                    <a:pt x="239614" y="320259"/>
                  </a:lnTo>
                  <a:lnTo>
                    <a:pt x="239602" y="320277"/>
                  </a:lnTo>
                  <a:lnTo>
                    <a:pt x="239602" y="320292"/>
                  </a:lnTo>
                  <a:lnTo>
                    <a:pt x="239591" y="320338"/>
                  </a:lnTo>
                  <a:lnTo>
                    <a:pt x="239591" y="320365"/>
                  </a:lnTo>
                  <a:lnTo>
                    <a:pt x="239558" y="320445"/>
                  </a:lnTo>
                  <a:lnTo>
                    <a:pt x="239558" y="320464"/>
                  </a:lnTo>
                  <a:lnTo>
                    <a:pt x="239536" y="320492"/>
                  </a:lnTo>
                  <a:lnTo>
                    <a:pt x="239503" y="320515"/>
                  </a:lnTo>
                  <a:lnTo>
                    <a:pt x="239459" y="320536"/>
                  </a:lnTo>
                  <a:lnTo>
                    <a:pt x="239426" y="320551"/>
                  </a:lnTo>
                  <a:lnTo>
                    <a:pt x="239415" y="320567"/>
                  </a:lnTo>
                  <a:lnTo>
                    <a:pt x="239415" y="320587"/>
                  </a:lnTo>
                  <a:lnTo>
                    <a:pt x="239404" y="320631"/>
                  </a:lnTo>
                  <a:lnTo>
                    <a:pt x="239404" y="320666"/>
                  </a:lnTo>
                  <a:lnTo>
                    <a:pt x="239393" y="320718"/>
                  </a:lnTo>
                  <a:lnTo>
                    <a:pt x="239393" y="320747"/>
                  </a:lnTo>
                  <a:lnTo>
                    <a:pt x="239393" y="320794"/>
                  </a:lnTo>
                  <a:lnTo>
                    <a:pt x="239393" y="320815"/>
                  </a:lnTo>
                  <a:lnTo>
                    <a:pt x="239415" y="320847"/>
                  </a:lnTo>
                  <a:lnTo>
                    <a:pt x="239437" y="320864"/>
                  </a:lnTo>
                  <a:lnTo>
                    <a:pt x="239448" y="320883"/>
                  </a:lnTo>
                  <a:lnTo>
                    <a:pt x="239459" y="320911"/>
                  </a:lnTo>
                  <a:lnTo>
                    <a:pt x="239470" y="320932"/>
                  </a:lnTo>
                  <a:lnTo>
                    <a:pt x="239481" y="320956"/>
                  </a:lnTo>
                  <a:lnTo>
                    <a:pt x="239514" y="320976"/>
                  </a:lnTo>
                  <a:lnTo>
                    <a:pt x="239536" y="320991"/>
                  </a:lnTo>
                  <a:lnTo>
                    <a:pt x="239558" y="321003"/>
                  </a:lnTo>
                  <a:lnTo>
                    <a:pt x="239569" y="321022"/>
                  </a:lnTo>
                  <a:lnTo>
                    <a:pt x="239591" y="321042"/>
                  </a:lnTo>
                  <a:lnTo>
                    <a:pt x="239602" y="321069"/>
                  </a:lnTo>
                  <a:lnTo>
                    <a:pt x="239602" y="321098"/>
                  </a:lnTo>
                  <a:lnTo>
                    <a:pt x="239602" y="321141"/>
                  </a:lnTo>
                  <a:lnTo>
                    <a:pt x="239602" y="321162"/>
                  </a:lnTo>
                  <a:lnTo>
                    <a:pt x="239591" y="321190"/>
                  </a:lnTo>
                  <a:lnTo>
                    <a:pt x="239569" y="321215"/>
                  </a:lnTo>
                  <a:lnTo>
                    <a:pt x="239558" y="321241"/>
                  </a:lnTo>
                  <a:lnTo>
                    <a:pt x="239558" y="321261"/>
                  </a:lnTo>
                  <a:lnTo>
                    <a:pt x="239569" y="321283"/>
                  </a:lnTo>
                  <a:lnTo>
                    <a:pt x="239591" y="321306"/>
                  </a:lnTo>
                  <a:lnTo>
                    <a:pt x="239602" y="321326"/>
                  </a:lnTo>
                  <a:lnTo>
                    <a:pt x="239591" y="321373"/>
                  </a:lnTo>
                  <a:lnTo>
                    <a:pt x="239591" y="321423"/>
                  </a:lnTo>
                  <a:lnTo>
                    <a:pt x="239569" y="321485"/>
                  </a:lnTo>
                  <a:lnTo>
                    <a:pt x="239547" y="321549"/>
                  </a:lnTo>
                  <a:lnTo>
                    <a:pt x="239547" y="321574"/>
                  </a:lnTo>
                  <a:lnTo>
                    <a:pt x="239547" y="321615"/>
                  </a:lnTo>
                  <a:lnTo>
                    <a:pt x="239536" y="321646"/>
                  </a:lnTo>
                  <a:lnTo>
                    <a:pt x="239503" y="321696"/>
                  </a:lnTo>
                  <a:lnTo>
                    <a:pt x="239503" y="321746"/>
                  </a:lnTo>
                  <a:lnTo>
                    <a:pt x="239492" y="321807"/>
                  </a:lnTo>
                  <a:lnTo>
                    <a:pt x="239481" y="321832"/>
                  </a:lnTo>
                  <a:lnTo>
                    <a:pt x="239492" y="321873"/>
                  </a:lnTo>
                  <a:lnTo>
                    <a:pt x="239481" y="321919"/>
                  </a:lnTo>
                  <a:lnTo>
                    <a:pt x="239470" y="321982"/>
                  </a:lnTo>
                  <a:lnTo>
                    <a:pt x="239448" y="322054"/>
                  </a:lnTo>
                  <a:lnTo>
                    <a:pt x="239437" y="322098"/>
                  </a:lnTo>
                  <a:lnTo>
                    <a:pt x="239426" y="322133"/>
                  </a:lnTo>
                  <a:lnTo>
                    <a:pt x="239404" y="322197"/>
                  </a:lnTo>
                  <a:lnTo>
                    <a:pt x="239382" y="322244"/>
                  </a:lnTo>
                  <a:lnTo>
                    <a:pt x="239382" y="322269"/>
                  </a:lnTo>
                  <a:lnTo>
                    <a:pt x="239393" y="322288"/>
                  </a:lnTo>
                  <a:lnTo>
                    <a:pt x="239404" y="322312"/>
                  </a:lnTo>
                  <a:lnTo>
                    <a:pt x="239415" y="322333"/>
                  </a:lnTo>
                  <a:lnTo>
                    <a:pt x="239426" y="322352"/>
                  </a:lnTo>
                  <a:lnTo>
                    <a:pt x="239437" y="322400"/>
                  </a:lnTo>
                  <a:lnTo>
                    <a:pt x="239459" y="322437"/>
                  </a:lnTo>
                  <a:lnTo>
                    <a:pt x="239459" y="322470"/>
                  </a:lnTo>
                  <a:lnTo>
                    <a:pt x="239470" y="322485"/>
                  </a:lnTo>
                  <a:lnTo>
                    <a:pt x="239492" y="322497"/>
                  </a:lnTo>
                  <a:lnTo>
                    <a:pt x="239514" y="322523"/>
                  </a:lnTo>
                  <a:lnTo>
                    <a:pt x="239536" y="322538"/>
                  </a:lnTo>
                  <a:lnTo>
                    <a:pt x="239591" y="322540"/>
                  </a:lnTo>
                  <a:lnTo>
                    <a:pt x="239647" y="322574"/>
                  </a:lnTo>
                  <a:lnTo>
                    <a:pt x="239680" y="322602"/>
                  </a:lnTo>
                  <a:lnTo>
                    <a:pt x="239735" y="322624"/>
                  </a:lnTo>
                  <a:lnTo>
                    <a:pt x="239790" y="322641"/>
                  </a:lnTo>
                  <a:lnTo>
                    <a:pt x="239834" y="322658"/>
                  </a:lnTo>
                  <a:lnTo>
                    <a:pt x="239867" y="322688"/>
                  </a:lnTo>
                  <a:lnTo>
                    <a:pt x="239922" y="322717"/>
                  </a:lnTo>
                  <a:lnTo>
                    <a:pt x="239978" y="322721"/>
                  </a:lnTo>
                  <a:lnTo>
                    <a:pt x="240033" y="322733"/>
                  </a:lnTo>
                  <a:lnTo>
                    <a:pt x="240110" y="322763"/>
                  </a:lnTo>
                  <a:lnTo>
                    <a:pt x="240154" y="322775"/>
                  </a:lnTo>
                  <a:lnTo>
                    <a:pt x="240187" y="322794"/>
                  </a:lnTo>
                  <a:lnTo>
                    <a:pt x="240264" y="322828"/>
                  </a:lnTo>
                  <a:lnTo>
                    <a:pt x="240286" y="322834"/>
                  </a:lnTo>
                  <a:lnTo>
                    <a:pt x="240320" y="322850"/>
                  </a:lnTo>
                  <a:lnTo>
                    <a:pt x="240331" y="322865"/>
                  </a:lnTo>
                  <a:lnTo>
                    <a:pt x="240375" y="322906"/>
                  </a:lnTo>
                  <a:lnTo>
                    <a:pt x="240441" y="322921"/>
                  </a:lnTo>
                  <a:lnTo>
                    <a:pt x="240474" y="322936"/>
                  </a:lnTo>
                  <a:lnTo>
                    <a:pt x="240507" y="322956"/>
                  </a:lnTo>
                  <a:lnTo>
                    <a:pt x="240551" y="322997"/>
                  </a:lnTo>
                  <a:lnTo>
                    <a:pt x="240573" y="323014"/>
                  </a:lnTo>
                  <a:lnTo>
                    <a:pt x="240595" y="323037"/>
                  </a:lnTo>
                  <a:lnTo>
                    <a:pt x="240640" y="323100"/>
                  </a:lnTo>
                  <a:lnTo>
                    <a:pt x="240651" y="323118"/>
                  </a:lnTo>
                  <a:lnTo>
                    <a:pt x="240684" y="323159"/>
                  </a:lnTo>
                  <a:lnTo>
                    <a:pt x="240695" y="323169"/>
                  </a:lnTo>
                  <a:lnTo>
                    <a:pt x="240728" y="323176"/>
                  </a:lnTo>
                  <a:lnTo>
                    <a:pt x="240794" y="323202"/>
                  </a:lnTo>
                  <a:lnTo>
                    <a:pt x="240827" y="323224"/>
                  </a:lnTo>
                  <a:lnTo>
                    <a:pt x="240871" y="323275"/>
                  </a:lnTo>
                  <a:lnTo>
                    <a:pt x="240904" y="323314"/>
                  </a:lnTo>
                  <a:lnTo>
                    <a:pt x="240971" y="323353"/>
                  </a:lnTo>
                  <a:lnTo>
                    <a:pt x="240993" y="323376"/>
                  </a:lnTo>
                  <a:lnTo>
                    <a:pt x="241004" y="323390"/>
                  </a:lnTo>
                  <a:lnTo>
                    <a:pt x="241026" y="323495"/>
                  </a:lnTo>
                  <a:lnTo>
                    <a:pt x="241048" y="323559"/>
                  </a:lnTo>
                  <a:lnTo>
                    <a:pt x="241048" y="323631"/>
                  </a:lnTo>
                  <a:lnTo>
                    <a:pt x="241048" y="323674"/>
                  </a:lnTo>
                  <a:lnTo>
                    <a:pt x="241059" y="323701"/>
                  </a:lnTo>
                  <a:lnTo>
                    <a:pt x="241059" y="323720"/>
                  </a:lnTo>
                  <a:lnTo>
                    <a:pt x="241092" y="323785"/>
                  </a:lnTo>
                  <a:lnTo>
                    <a:pt x="241103" y="323836"/>
                  </a:lnTo>
                  <a:lnTo>
                    <a:pt x="241103" y="323921"/>
                  </a:lnTo>
                  <a:lnTo>
                    <a:pt x="241070" y="324156"/>
                  </a:lnTo>
                  <a:lnTo>
                    <a:pt x="241059" y="324199"/>
                  </a:lnTo>
                  <a:lnTo>
                    <a:pt x="241037" y="324260"/>
                  </a:lnTo>
                  <a:lnTo>
                    <a:pt x="241037" y="324352"/>
                  </a:lnTo>
                  <a:lnTo>
                    <a:pt x="241015" y="324441"/>
                  </a:lnTo>
                  <a:lnTo>
                    <a:pt x="240982" y="324480"/>
                  </a:lnTo>
                  <a:lnTo>
                    <a:pt x="240949" y="324548"/>
                  </a:lnTo>
                  <a:lnTo>
                    <a:pt x="240904" y="324629"/>
                  </a:lnTo>
                  <a:lnTo>
                    <a:pt x="240882" y="324658"/>
                  </a:lnTo>
                  <a:lnTo>
                    <a:pt x="240871" y="324697"/>
                  </a:lnTo>
                  <a:lnTo>
                    <a:pt x="240849" y="324738"/>
                  </a:lnTo>
                  <a:lnTo>
                    <a:pt x="240849" y="324781"/>
                  </a:lnTo>
                  <a:lnTo>
                    <a:pt x="240816" y="324856"/>
                  </a:lnTo>
                  <a:lnTo>
                    <a:pt x="240805" y="324873"/>
                  </a:lnTo>
                  <a:lnTo>
                    <a:pt x="240772" y="324904"/>
                  </a:lnTo>
                  <a:lnTo>
                    <a:pt x="240651" y="324884"/>
                  </a:lnTo>
                  <a:lnTo>
                    <a:pt x="240618" y="324938"/>
                  </a:lnTo>
                  <a:lnTo>
                    <a:pt x="240706" y="325050"/>
                  </a:lnTo>
                  <a:lnTo>
                    <a:pt x="240695" y="325093"/>
                  </a:lnTo>
                  <a:lnTo>
                    <a:pt x="240684" y="325108"/>
                  </a:lnTo>
                  <a:lnTo>
                    <a:pt x="240662" y="325141"/>
                  </a:lnTo>
                  <a:lnTo>
                    <a:pt x="240662" y="325158"/>
                  </a:lnTo>
                  <a:lnTo>
                    <a:pt x="240640" y="325242"/>
                  </a:lnTo>
                  <a:lnTo>
                    <a:pt x="240629" y="325267"/>
                  </a:lnTo>
                  <a:lnTo>
                    <a:pt x="240595" y="325329"/>
                  </a:lnTo>
                  <a:lnTo>
                    <a:pt x="240551" y="325353"/>
                  </a:lnTo>
                  <a:lnTo>
                    <a:pt x="240529" y="325352"/>
                  </a:lnTo>
                  <a:lnTo>
                    <a:pt x="240507" y="325360"/>
                  </a:lnTo>
                  <a:lnTo>
                    <a:pt x="240485" y="325373"/>
                  </a:lnTo>
                  <a:lnTo>
                    <a:pt x="240463" y="325387"/>
                  </a:lnTo>
                  <a:lnTo>
                    <a:pt x="240452" y="325400"/>
                  </a:lnTo>
                  <a:lnTo>
                    <a:pt x="240441" y="325416"/>
                  </a:lnTo>
                  <a:lnTo>
                    <a:pt x="240430" y="325426"/>
                  </a:lnTo>
                  <a:lnTo>
                    <a:pt x="240419" y="325433"/>
                  </a:lnTo>
                  <a:lnTo>
                    <a:pt x="240386" y="325423"/>
                  </a:lnTo>
                  <a:lnTo>
                    <a:pt x="240364" y="325394"/>
                  </a:lnTo>
                  <a:lnTo>
                    <a:pt x="240353" y="325388"/>
                  </a:lnTo>
                  <a:lnTo>
                    <a:pt x="240320" y="325391"/>
                  </a:lnTo>
                  <a:lnTo>
                    <a:pt x="240298" y="325378"/>
                  </a:lnTo>
                  <a:lnTo>
                    <a:pt x="240275" y="325371"/>
                  </a:lnTo>
                  <a:lnTo>
                    <a:pt x="240275" y="325397"/>
                  </a:lnTo>
                  <a:lnTo>
                    <a:pt x="240275" y="325425"/>
                  </a:lnTo>
                  <a:lnTo>
                    <a:pt x="240275" y="325440"/>
                  </a:lnTo>
                  <a:lnTo>
                    <a:pt x="240264" y="325498"/>
                  </a:lnTo>
                  <a:lnTo>
                    <a:pt x="240253" y="325552"/>
                  </a:lnTo>
                  <a:lnTo>
                    <a:pt x="240264" y="325565"/>
                  </a:lnTo>
                  <a:lnTo>
                    <a:pt x="240275" y="325572"/>
                  </a:lnTo>
                  <a:lnTo>
                    <a:pt x="240298" y="325582"/>
                  </a:lnTo>
                  <a:lnTo>
                    <a:pt x="240320" y="325595"/>
                  </a:lnTo>
                  <a:lnTo>
                    <a:pt x="240331" y="325608"/>
                  </a:lnTo>
                  <a:lnTo>
                    <a:pt x="240331" y="325625"/>
                  </a:lnTo>
                  <a:lnTo>
                    <a:pt x="240320" y="325659"/>
                  </a:lnTo>
                  <a:lnTo>
                    <a:pt x="240309" y="325672"/>
                  </a:lnTo>
                  <a:lnTo>
                    <a:pt x="240298" y="325675"/>
                  </a:lnTo>
                  <a:lnTo>
                    <a:pt x="240275" y="325685"/>
                  </a:lnTo>
                  <a:lnTo>
                    <a:pt x="240264" y="325695"/>
                  </a:lnTo>
                  <a:lnTo>
                    <a:pt x="240253" y="325720"/>
                  </a:lnTo>
                  <a:lnTo>
                    <a:pt x="240242" y="325744"/>
                  </a:lnTo>
                  <a:lnTo>
                    <a:pt x="240231" y="325772"/>
                  </a:lnTo>
                  <a:lnTo>
                    <a:pt x="240209" y="325795"/>
                  </a:lnTo>
                  <a:lnTo>
                    <a:pt x="240187" y="325780"/>
                  </a:lnTo>
                  <a:lnTo>
                    <a:pt x="240176" y="325775"/>
                  </a:lnTo>
                  <a:lnTo>
                    <a:pt x="240154" y="325783"/>
                  </a:lnTo>
                  <a:lnTo>
                    <a:pt x="240132" y="325808"/>
                  </a:lnTo>
                  <a:lnTo>
                    <a:pt x="240143" y="325824"/>
                  </a:lnTo>
                  <a:lnTo>
                    <a:pt x="240165" y="325828"/>
                  </a:lnTo>
                  <a:lnTo>
                    <a:pt x="240176" y="325838"/>
                  </a:lnTo>
                  <a:lnTo>
                    <a:pt x="240165" y="325847"/>
                  </a:lnTo>
                  <a:lnTo>
                    <a:pt x="240143" y="325847"/>
                  </a:lnTo>
                  <a:lnTo>
                    <a:pt x="240121" y="325838"/>
                  </a:lnTo>
                  <a:lnTo>
                    <a:pt x="240099" y="325829"/>
                  </a:lnTo>
                  <a:lnTo>
                    <a:pt x="240088" y="325827"/>
                  </a:lnTo>
                  <a:lnTo>
                    <a:pt x="240077" y="325839"/>
                  </a:lnTo>
                  <a:lnTo>
                    <a:pt x="240088" y="325860"/>
                  </a:lnTo>
                  <a:lnTo>
                    <a:pt x="240066" y="325860"/>
                  </a:lnTo>
                  <a:lnTo>
                    <a:pt x="240044" y="325851"/>
                  </a:lnTo>
                  <a:lnTo>
                    <a:pt x="240022" y="325852"/>
                  </a:lnTo>
                  <a:lnTo>
                    <a:pt x="240011" y="325856"/>
                  </a:lnTo>
                  <a:lnTo>
                    <a:pt x="239989" y="325852"/>
                  </a:lnTo>
                  <a:lnTo>
                    <a:pt x="239978" y="325862"/>
                  </a:lnTo>
                  <a:lnTo>
                    <a:pt x="239989" y="325884"/>
                  </a:lnTo>
                  <a:lnTo>
                    <a:pt x="239989" y="325909"/>
                  </a:lnTo>
                  <a:lnTo>
                    <a:pt x="240000" y="325924"/>
                  </a:lnTo>
                  <a:lnTo>
                    <a:pt x="239989" y="325936"/>
                  </a:lnTo>
                  <a:lnTo>
                    <a:pt x="239978" y="325936"/>
                  </a:lnTo>
                  <a:lnTo>
                    <a:pt x="239955" y="325943"/>
                  </a:lnTo>
                  <a:lnTo>
                    <a:pt x="239933" y="325955"/>
                  </a:lnTo>
                  <a:lnTo>
                    <a:pt x="239911" y="325975"/>
                  </a:lnTo>
                  <a:lnTo>
                    <a:pt x="239911" y="325992"/>
                  </a:lnTo>
                  <a:lnTo>
                    <a:pt x="239911" y="326023"/>
                  </a:lnTo>
                  <a:lnTo>
                    <a:pt x="239900" y="326042"/>
                  </a:lnTo>
                  <a:lnTo>
                    <a:pt x="239878" y="326050"/>
                  </a:lnTo>
                  <a:lnTo>
                    <a:pt x="239867" y="326037"/>
                  </a:lnTo>
                  <a:lnTo>
                    <a:pt x="239856" y="326020"/>
                  </a:lnTo>
                  <a:lnTo>
                    <a:pt x="239790" y="326020"/>
                  </a:lnTo>
                  <a:lnTo>
                    <a:pt x="239779" y="326032"/>
                  </a:lnTo>
                  <a:lnTo>
                    <a:pt x="239790" y="326050"/>
                  </a:lnTo>
                  <a:lnTo>
                    <a:pt x="239779" y="326055"/>
                  </a:lnTo>
                  <a:lnTo>
                    <a:pt x="239757" y="326032"/>
                  </a:lnTo>
                  <a:lnTo>
                    <a:pt x="239724" y="326053"/>
                  </a:lnTo>
                  <a:lnTo>
                    <a:pt x="239724" y="326072"/>
                  </a:lnTo>
                  <a:lnTo>
                    <a:pt x="239746" y="326082"/>
                  </a:lnTo>
                  <a:lnTo>
                    <a:pt x="239768" y="326091"/>
                  </a:lnTo>
                  <a:lnTo>
                    <a:pt x="239812" y="326114"/>
                  </a:lnTo>
                  <a:lnTo>
                    <a:pt x="239823" y="326131"/>
                  </a:lnTo>
                  <a:lnTo>
                    <a:pt x="239779" y="326127"/>
                  </a:lnTo>
                  <a:lnTo>
                    <a:pt x="239768" y="326119"/>
                  </a:lnTo>
                  <a:lnTo>
                    <a:pt x="239746" y="326110"/>
                  </a:lnTo>
                  <a:lnTo>
                    <a:pt x="239724" y="326107"/>
                  </a:lnTo>
                  <a:lnTo>
                    <a:pt x="239713" y="326115"/>
                  </a:lnTo>
                  <a:lnTo>
                    <a:pt x="239713" y="326136"/>
                  </a:lnTo>
                  <a:lnTo>
                    <a:pt x="239724" y="326157"/>
                  </a:lnTo>
                  <a:lnTo>
                    <a:pt x="239735" y="326173"/>
                  </a:lnTo>
                  <a:lnTo>
                    <a:pt x="239757" y="326201"/>
                  </a:lnTo>
                  <a:lnTo>
                    <a:pt x="239801" y="326217"/>
                  </a:lnTo>
                  <a:lnTo>
                    <a:pt x="239823" y="326234"/>
                  </a:lnTo>
                  <a:lnTo>
                    <a:pt x="239801" y="326259"/>
                  </a:lnTo>
                  <a:lnTo>
                    <a:pt x="239801" y="326277"/>
                  </a:lnTo>
                  <a:lnTo>
                    <a:pt x="239812" y="326310"/>
                  </a:lnTo>
                  <a:lnTo>
                    <a:pt x="239801" y="326339"/>
                  </a:lnTo>
                  <a:lnTo>
                    <a:pt x="239790" y="326358"/>
                  </a:lnTo>
                  <a:lnTo>
                    <a:pt x="239812" y="326368"/>
                  </a:lnTo>
                  <a:lnTo>
                    <a:pt x="239823" y="326374"/>
                  </a:lnTo>
                  <a:lnTo>
                    <a:pt x="239856" y="326368"/>
                  </a:lnTo>
                  <a:lnTo>
                    <a:pt x="239878" y="326373"/>
                  </a:lnTo>
                  <a:lnTo>
                    <a:pt x="239900" y="326380"/>
                  </a:lnTo>
                  <a:lnTo>
                    <a:pt x="239922" y="326396"/>
                  </a:lnTo>
                  <a:lnTo>
                    <a:pt x="239955" y="326401"/>
                  </a:lnTo>
                  <a:lnTo>
                    <a:pt x="239989" y="326399"/>
                  </a:lnTo>
                  <a:lnTo>
                    <a:pt x="240011" y="326407"/>
                  </a:lnTo>
                  <a:lnTo>
                    <a:pt x="240044" y="326404"/>
                  </a:lnTo>
                  <a:lnTo>
                    <a:pt x="240066" y="326398"/>
                  </a:lnTo>
                  <a:lnTo>
                    <a:pt x="240121" y="326403"/>
                  </a:lnTo>
                  <a:lnTo>
                    <a:pt x="240143" y="326408"/>
                  </a:lnTo>
                  <a:lnTo>
                    <a:pt x="240176" y="326411"/>
                  </a:lnTo>
                  <a:lnTo>
                    <a:pt x="240209" y="326421"/>
                  </a:lnTo>
                  <a:lnTo>
                    <a:pt x="240242" y="326431"/>
                  </a:lnTo>
                  <a:lnTo>
                    <a:pt x="240264" y="326451"/>
                  </a:lnTo>
                  <a:lnTo>
                    <a:pt x="240286" y="326475"/>
                  </a:lnTo>
                  <a:lnTo>
                    <a:pt x="240298" y="326494"/>
                  </a:lnTo>
                  <a:lnTo>
                    <a:pt x="240298" y="326514"/>
                  </a:lnTo>
                  <a:lnTo>
                    <a:pt x="240275" y="326525"/>
                  </a:lnTo>
                  <a:lnTo>
                    <a:pt x="240253" y="326540"/>
                  </a:lnTo>
                  <a:lnTo>
                    <a:pt x="240264" y="326555"/>
                  </a:lnTo>
                  <a:lnTo>
                    <a:pt x="240309" y="326535"/>
                  </a:lnTo>
                  <a:lnTo>
                    <a:pt x="240320" y="326530"/>
                  </a:lnTo>
                  <a:lnTo>
                    <a:pt x="240364" y="326545"/>
                  </a:lnTo>
                  <a:lnTo>
                    <a:pt x="240397" y="326560"/>
                  </a:lnTo>
                  <a:lnTo>
                    <a:pt x="240430" y="326584"/>
                  </a:lnTo>
                  <a:lnTo>
                    <a:pt x="240463" y="326600"/>
                  </a:lnTo>
                  <a:lnTo>
                    <a:pt x="240485" y="326612"/>
                  </a:lnTo>
                  <a:lnTo>
                    <a:pt x="240496" y="326642"/>
                  </a:lnTo>
                  <a:lnTo>
                    <a:pt x="240496" y="326667"/>
                  </a:lnTo>
                  <a:lnTo>
                    <a:pt x="240496" y="326685"/>
                  </a:lnTo>
                  <a:lnTo>
                    <a:pt x="240452" y="326698"/>
                  </a:lnTo>
                  <a:lnTo>
                    <a:pt x="240463" y="326718"/>
                  </a:lnTo>
                  <a:lnTo>
                    <a:pt x="240507" y="326709"/>
                  </a:lnTo>
                  <a:lnTo>
                    <a:pt x="240551" y="326712"/>
                  </a:lnTo>
                  <a:lnTo>
                    <a:pt x="240584" y="326712"/>
                  </a:lnTo>
                  <a:lnTo>
                    <a:pt x="240606" y="326712"/>
                  </a:lnTo>
                  <a:lnTo>
                    <a:pt x="240606" y="326736"/>
                  </a:lnTo>
                  <a:lnTo>
                    <a:pt x="240618" y="326752"/>
                  </a:lnTo>
                  <a:lnTo>
                    <a:pt x="240629" y="326762"/>
                  </a:lnTo>
                  <a:lnTo>
                    <a:pt x="240629" y="326785"/>
                  </a:lnTo>
                  <a:lnTo>
                    <a:pt x="240640" y="326807"/>
                  </a:lnTo>
                  <a:lnTo>
                    <a:pt x="240640" y="326828"/>
                  </a:lnTo>
                  <a:lnTo>
                    <a:pt x="240640" y="326846"/>
                  </a:lnTo>
                  <a:lnTo>
                    <a:pt x="240640" y="326882"/>
                  </a:lnTo>
                  <a:lnTo>
                    <a:pt x="240640" y="326904"/>
                  </a:lnTo>
                  <a:lnTo>
                    <a:pt x="240629" y="326928"/>
                  </a:lnTo>
                  <a:lnTo>
                    <a:pt x="240640" y="326957"/>
                  </a:lnTo>
                  <a:lnTo>
                    <a:pt x="240640" y="326978"/>
                  </a:lnTo>
                  <a:lnTo>
                    <a:pt x="240364" y="326976"/>
                  </a:lnTo>
                  <a:lnTo>
                    <a:pt x="240286" y="326987"/>
                  </a:lnTo>
                  <a:lnTo>
                    <a:pt x="240220" y="326985"/>
                  </a:lnTo>
                  <a:lnTo>
                    <a:pt x="240198" y="326990"/>
                  </a:lnTo>
                  <a:lnTo>
                    <a:pt x="240209" y="327024"/>
                  </a:lnTo>
                  <a:lnTo>
                    <a:pt x="240353" y="327014"/>
                  </a:lnTo>
                  <a:lnTo>
                    <a:pt x="240529" y="327018"/>
                  </a:lnTo>
                  <a:lnTo>
                    <a:pt x="240794" y="327021"/>
                  </a:lnTo>
                  <a:lnTo>
                    <a:pt x="240882" y="326985"/>
                  </a:lnTo>
                  <a:lnTo>
                    <a:pt x="241048" y="326950"/>
                  </a:lnTo>
                  <a:lnTo>
                    <a:pt x="241070" y="326946"/>
                  </a:lnTo>
                  <a:lnTo>
                    <a:pt x="241092" y="326955"/>
                  </a:lnTo>
                  <a:lnTo>
                    <a:pt x="241092" y="326968"/>
                  </a:lnTo>
                  <a:lnTo>
                    <a:pt x="241103" y="326989"/>
                  </a:lnTo>
                  <a:lnTo>
                    <a:pt x="241114" y="327000"/>
                  </a:lnTo>
                  <a:lnTo>
                    <a:pt x="241136" y="327008"/>
                  </a:lnTo>
                  <a:lnTo>
                    <a:pt x="241136" y="327013"/>
                  </a:lnTo>
                  <a:lnTo>
                    <a:pt x="241147" y="327027"/>
                  </a:lnTo>
                  <a:lnTo>
                    <a:pt x="241158" y="327035"/>
                  </a:lnTo>
                  <a:lnTo>
                    <a:pt x="241169" y="327049"/>
                  </a:lnTo>
                  <a:lnTo>
                    <a:pt x="241180" y="327055"/>
                  </a:lnTo>
                  <a:lnTo>
                    <a:pt x="241213" y="327059"/>
                  </a:lnTo>
                  <a:lnTo>
                    <a:pt x="241191" y="327076"/>
                  </a:lnTo>
                  <a:lnTo>
                    <a:pt x="241180" y="327086"/>
                  </a:lnTo>
                  <a:lnTo>
                    <a:pt x="241158" y="327093"/>
                  </a:lnTo>
                  <a:lnTo>
                    <a:pt x="241158" y="327103"/>
                  </a:lnTo>
                  <a:lnTo>
                    <a:pt x="241169" y="327119"/>
                  </a:lnTo>
                  <a:lnTo>
                    <a:pt x="241180" y="327124"/>
                  </a:lnTo>
                  <a:lnTo>
                    <a:pt x="241202" y="327110"/>
                  </a:lnTo>
                  <a:lnTo>
                    <a:pt x="241224" y="327087"/>
                  </a:lnTo>
                  <a:lnTo>
                    <a:pt x="241268" y="327065"/>
                  </a:lnTo>
                  <a:lnTo>
                    <a:pt x="241302" y="327041"/>
                  </a:lnTo>
                  <a:lnTo>
                    <a:pt x="241401" y="326980"/>
                  </a:lnTo>
                  <a:lnTo>
                    <a:pt x="241412" y="326953"/>
                  </a:lnTo>
                  <a:lnTo>
                    <a:pt x="241423" y="326948"/>
                  </a:lnTo>
                  <a:lnTo>
                    <a:pt x="241445" y="326949"/>
                  </a:lnTo>
                  <a:lnTo>
                    <a:pt x="241467" y="326953"/>
                  </a:lnTo>
                  <a:lnTo>
                    <a:pt x="241489" y="326970"/>
                  </a:lnTo>
                  <a:lnTo>
                    <a:pt x="241522" y="326979"/>
                  </a:lnTo>
                  <a:lnTo>
                    <a:pt x="241544" y="326992"/>
                  </a:lnTo>
                  <a:lnTo>
                    <a:pt x="241566" y="327017"/>
                  </a:lnTo>
                  <a:lnTo>
                    <a:pt x="241577" y="327027"/>
                  </a:lnTo>
                  <a:lnTo>
                    <a:pt x="241611" y="327032"/>
                  </a:lnTo>
                  <a:lnTo>
                    <a:pt x="241621" y="327031"/>
                  </a:lnTo>
                  <a:lnTo>
                    <a:pt x="241633" y="327053"/>
                  </a:lnTo>
                  <a:lnTo>
                    <a:pt x="241633" y="327066"/>
                  </a:lnTo>
                  <a:lnTo>
                    <a:pt x="241633" y="327077"/>
                  </a:lnTo>
                  <a:lnTo>
                    <a:pt x="241644" y="327081"/>
                  </a:lnTo>
                  <a:lnTo>
                    <a:pt x="241655" y="327092"/>
                  </a:lnTo>
                  <a:lnTo>
                    <a:pt x="241633" y="327130"/>
                  </a:lnTo>
                  <a:lnTo>
                    <a:pt x="241621" y="327154"/>
                  </a:lnTo>
                  <a:lnTo>
                    <a:pt x="241611" y="327168"/>
                  </a:lnTo>
                  <a:lnTo>
                    <a:pt x="241599" y="327192"/>
                  </a:lnTo>
                  <a:lnTo>
                    <a:pt x="241588" y="327211"/>
                  </a:lnTo>
                  <a:lnTo>
                    <a:pt x="241577" y="327232"/>
                  </a:lnTo>
                  <a:lnTo>
                    <a:pt x="241555" y="327263"/>
                  </a:lnTo>
                  <a:lnTo>
                    <a:pt x="241544" y="327295"/>
                  </a:lnTo>
                  <a:lnTo>
                    <a:pt x="241555" y="327307"/>
                  </a:lnTo>
                  <a:lnTo>
                    <a:pt x="241588" y="327259"/>
                  </a:lnTo>
                  <a:lnTo>
                    <a:pt x="241621" y="327203"/>
                  </a:lnTo>
                  <a:lnTo>
                    <a:pt x="241655" y="327157"/>
                  </a:lnTo>
                  <a:lnTo>
                    <a:pt x="241677" y="327099"/>
                  </a:lnTo>
                  <a:lnTo>
                    <a:pt x="241710" y="327043"/>
                  </a:lnTo>
                  <a:lnTo>
                    <a:pt x="241743" y="326998"/>
                  </a:lnTo>
                  <a:lnTo>
                    <a:pt x="241754" y="326979"/>
                  </a:lnTo>
                  <a:lnTo>
                    <a:pt x="241820" y="326987"/>
                  </a:lnTo>
                  <a:lnTo>
                    <a:pt x="241853" y="326973"/>
                  </a:lnTo>
                  <a:lnTo>
                    <a:pt x="241864" y="326935"/>
                  </a:lnTo>
                  <a:lnTo>
                    <a:pt x="241919" y="326937"/>
                  </a:lnTo>
                  <a:lnTo>
                    <a:pt x="241952" y="326960"/>
                  </a:lnTo>
                  <a:lnTo>
                    <a:pt x="241997" y="326971"/>
                  </a:lnTo>
                  <a:lnTo>
                    <a:pt x="242019" y="326987"/>
                  </a:lnTo>
                  <a:lnTo>
                    <a:pt x="242041" y="327010"/>
                  </a:lnTo>
                  <a:lnTo>
                    <a:pt x="242063" y="327031"/>
                  </a:lnTo>
                  <a:lnTo>
                    <a:pt x="242085" y="327029"/>
                  </a:lnTo>
                  <a:lnTo>
                    <a:pt x="242107" y="327028"/>
                  </a:lnTo>
                  <a:lnTo>
                    <a:pt x="242107" y="327095"/>
                  </a:lnTo>
                  <a:lnTo>
                    <a:pt x="241997" y="327279"/>
                  </a:lnTo>
                  <a:lnTo>
                    <a:pt x="241942" y="327295"/>
                  </a:lnTo>
                  <a:lnTo>
                    <a:pt x="241952" y="327329"/>
                  </a:lnTo>
                  <a:lnTo>
                    <a:pt x="242030" y="327297"/>
                  </a:lnTo>
                  <a:lnTo>
                    <a:pt x="242129" y="327113"/>
                  </a:lnTo>
                  <a:lnTo>
                    <a:pt x="242151" y="327071"/>
                  </a:lnTo>
                  <a:lnTo>
                    <a:pt x="242162" y="327010"/>
                  </a:lnTo>
                  <a:lnTo>
                    <a:pt x="242151" y="326991"/>
                  </a:lnTo>
                  <a:lnTo>
                    <a:pt x="242162" y="326936"/>
                  </a:lnTo>
                  <a:lnTo>
                    <a:pt x="242184" y="326887"/>
                  </a:lnTo>
                  <a:lnTo>
                    <a:pt x="242195" y="326876"/>
                  </a:lnTo>
                  <a:lnTo>
                    <a:pt x="242239" y="326862"/>
                  </a:lnTo>
                  <a:lnTo>
                    <a:pt x="242284" y="326877"/>
                  </a:lnTo>
                  <a:lnTo>
                    <a:pt x="242328" y="326848"/>
                  </a:lnTo>
                  <a:lnTo>
                    <a:pt x="242350" y="326850"/>
                  </a:lnTo>
                  <a:lnTo>
                    <a:pt x="242405" y="326866"/>
                  </a:lnTo>
                  <a:lnTo>
                    <a:pt x="242427" y="326878"/>
                  </a:lnTo>
                  <a:lnTo>
                    <a:pt x="242460" y="326892"/>
                  </a:lnTo>
                  <a:lnTo>
                    <a:pt x="242471" y="326900"/>
                  </a:lnTo>
                  <a:lnTo>
                    <a:pt x="242493" y="326907"/>
                  </a:lnTo>
                  <a:lnTo>
                    <a:pt x="242515" y="326917"/>
                  </a:lnTo>
                  <a:lnTo>
                    <a:pt x="242537" y="326925"/>
                  </a:lnTo>
                  <a:lnTo>
                    <a:pt x="242559" y="326946"/>
                  </a:lnTo>
                  <a:lnTo>
                    <a:pt x="242581" y="326968"/>
                  </a:lnTo>
                  <a:lnTo>
                    <a:pt x="242603" y="326985"/>
                  </a:lnTo>
                  <a:lnTo>
                    <a:pt x="242637" y="327017"/>
                  </a:lnTo>
                  <a:lnTo>
                    <a:pt x="242648" y="327033"/>
                  </a:lnTo>
                  <a:lnTo>
                    <a:pt x="242659" y="327054"/>
                  </a:lnTo>
                  <a:lnTo>
                    <a:pt x="242670" y="327070"/>
                  </a:lnTo>
                  <a:lnTo>
                    <a:pt x="242681" y="327082"/>
                  </a:lnTo>
                  <a:lnTo>
                    <a:pt x="242692" y="327123"/>
                  </a:lnTo>
                  <a:lnTo>
                    <a:pt x="242714" y="327159"/>
                  </a:lnTo>
                  <a:lnTo>
                    <a:pt x="242736" y="327185"/>
                  </a:lnTo>
                  <a:lnTo>
                    <a:pt x="242747" y="327205"/>
                  </a:lnTo>
                  <a:lnTo>
                    <a:pt x="242747" y="327238"/>
                  </a:lnTo>
                  <a:lnTo>
                    <a:pt x="242769" y="327267"/>
                  </a:lnTo>
                  <a:lnTo>
                    <a:pt x="242780" y="327284"/>
                  </a:lnTo>
                  <a:lnTo>
                    <a:pt x="242780" y="327297"/>
                  </a:lnTo>
                  <a:lnTo>
                    <a:pt x="242780" y="327323"/>
                  </a:lnTo>
                  <a:lnTo>
                    <a:pt x="242791" y="327352"/>
                  </a:lnTo>
                  <a:lnTo>
                    <a:pt x="242813" y="327385"/>
                  </a:lnTo>
                  <a:lnTo>
                    <a:pt x="242813" y="327411"/>
                  </a:lnTo>
                  <a:lnTo>
                    <a:pt x="242824" y="327457"/>
                  </a:lnTo>
                  <a:lnTo>
                    <a:pt x="242835" y="327480"/>
                  </a:lnTo>
                  <a:lnTo>
                    <a:pt x="242835" y="327517"/>
                  </a:lnTo>
                  <a:lnTo>
                    <a:pt x="242846" y="327547"/>
                  </a:lnTo>
                  <a:lnTo>
                    <a:pt x="242846" y="327592"/>
                  </a:lnTo>
                  <a:lnTo>
                    <a:pt x="242846" y="327643"/>
                  </a:lnTo>
                  <a:lnTo>
                    <a:pt x="242857" y="327677"/>
                  </a:lnTo>
                  <a:lnTo>
                    <a:pt x="242857" y="327699"/>
                  </a:lnTo>
                  <a:lnTo>
                    <a:pt x="242868" y="327720"/>
                  </a:lnTo>
                  <a:lnTo>
                    <a:pt x="242868" y="327750"/>
                  </a:lnTo>
                  <a:lnTo>
                    <a:pt x="242879" y="327786"/>
                  </a:lnTo>
                  <a:lnTo>
                    <a:pt x="242879" y="327812"/>
                  </a:lnTo>
                  <a:lnTo>
                    <a:pt x="242890" y="327860"/>
                  </a:lnTo>
                  <a:lnTo>
                    <a:pt x="242890" y="327893"/>
                  </a:lnTo>
                  <a:lnTo>
                    <a:pt x="242890" y="327931"/>
                  </a:lnTo>
                  <a:lnTo>
                    <a:pt x="242890" y="327968"/>
                  </a:lnTo>
                  <a:lnTo>
                    <a:pt x="242890" y="328006"/>
                  </a:lnTo>
                  <a:lnTo>
                    <a:pt x="242901" y="328044"/>
                  </a:lnTo>
                  <a:lnTo>
                    <a:pt x="242890" y="328085"/>
                  </a:lnTo>
                  <a:lnTo>
                    <a:pt x="242901" y="328143"/>
                  </a:lnTo>
                  <a:lnTo>
                    <a:pt x="242890" y="328183"/>
                  </a:lnTo>
                  <a:lnTo>
                    <a:pt x="242879" y="328221"/>
                  </a:lnTo>
                  <a:lnTo>
                    <a:pt x="242868" y="328277"/>
                  </a:lnTo>
                  <a:lnTo>
                    <a:pt x="242868" y="328335"/>
                  </a:lnTo>
                  <a:lnTo>
                    <a:pt x="242857" y="328386"/>
                  </a:lnTo>
                  <a:lnTo>
                    <a:pt x="242857" y="328425"/>
                  </a:lnTo>
                  <a:lnTo>
                    <a:pt x="242846" y="328461"/>
                  </a:lnTo>
                  <a:lnTo>
                    <a:pt x="242846" y="328510"/>
                  </a:lnTo>
                  <a:lnTo>
                    <a:pt x="242846" y="328545"/>
                  </a:lnTo>
                  <a:lnTo>
                    <a:pt x="242846" y="328587"/>
                  </a:lnTo>
                  <a:lnTo>
                    <a:pt x="242846" y="328618"/>
                  </a:lnTo>
                  <a:lnTo>
                    <a:pt x="242835" y="328639"/>
                  </a:lnTo>
                  <a:lnTo>
                    <a:pt x="242824" y="328665"/>
                  </a:lnTo>
                  <a:lnTo>
                    <a:pt x="242824" y="328691"/>
                  </a:lnTo>
                  <a:lnTo>
                    <a:pt x="242802" y="328709"/>
                  </a:lnTo>
                  <a:lnTo>
                    <a:pt x="242758" y="328718"/>
                  </a:lnTo>
                  <a:lnTo>
                    <a:pt x="242736" y="328729"/>
                  </a:lnTo>
                  <a:lnTo>
                    <a:pt x="242725" y="328743"/>
                  </a:lnTo>
                  <a:lnTo>
                    <a:pt x="242725" y="328760"/>
                  </a:lnTo>
                  <a:lnTo>
                    <a:pt x="242736" y="328770"/>
                  </a:lnTo>
                  <a:lnTo>
                    <a:pt x="242747" y="328775"/>
                  </a:lnTo>
                  <a:lnTo>
                    <a:pt x="242769" y="328776"/>
                  </a:lnTo>
                  <a:lnTo>
                    <a:pt x="242802" y="328772"/>
                  </a:lnTo>
                  <a:lnTo>
                    <a:pt x="242824" y="328772"/>
                  </a:lnTo>
                  <a:lnTo>
                    <a:pt x="242846" y="328770"/>
                  </a:lnTo>
                  <a:lnTo>
                    <a:pt x="242879" y="328769"/>
                  </a:lnTo>
                  <a:lnTo>
                    <a:pt x="242901" y="328769"/>
                  </a:lnTo>
                  <a:lnTo>
                    <a:pt x="242912" y="328772"/>
                  </a:lnTo>
                  <a:lnTo>
                    <a:pt x="242934" y="328783"/>
                  </a:lnTo>
                  <a:lnTo>
                    <a:pt x="242956" y="328793"/>
                  </a:lnTo>
                  <a:lnTo>
                    <a:pt x="242990" y="328806"/>
                  </a:lnTo>
                  <a:lnTo>
                    <a:pt x="243034" y="328825"/>
                  </a:lnTo>
                  <a:lnTo>
                    <a:pt x="243056" y="328836"/>
                  </a:lnTo>
                  <a:lnTo>
                    <a:pt x="243078" y="328860"/>
                  </a:lnTo>
                  <a:lnTo>
                    <a:pt x="243100" y="328889"/>
                  </a:lnTo>
                  <a:lnTo>
                    <a:pt x="243111" y="328922"/>
                  </a:lnTo>
                  <a:lnTo>
                    <a:pt x="243122" y="328979"/>
                  </a:lnTo>
                  <a:lnTo>
                    <a:pt x="243144" y="329021"/>
                  </a:lnTo>
                  <a:lnTo>
                    <a:pt x="243144" y="329032"/>
                  </a:lnTo>
                  <a:lnTo>
                    <a:pt x="243144" y="329053"/>
                  </a:lnTo>
                  <a:lnTo>
                    <a:pt x="243133" y="329081"/>
                  </a:lnTo>
                  <a:lnTo>
                    <a:pt x="243122" y="329119"/>
                  </a:lnTo>
                  <a:lnTo>
                    <a:pt x="243122" y="329176"/>
                  </a:lnTo>
                  <a:lnTo>
                    <a:pt x="243122" y="329269"/>
                  </a:lnTo>
                  <a:lnTo>
                    <a:pt x="243122" y="329313"/>
                  </a:lnTo>
                  <a:lnTo>
                    <a:pt x="243111" y="329357"/>
                  </a:lnTo>
                  <a:lnTo>
                    <a:pt x="243111" y="329383"/>
                  </a:lnTo>
                  <a:lnTo>
                    <a:pt x="243111" y="329434"/>
                  </a:lnTo>
                  <a:lnTo>
                    <a:pt x="243100" y="329485"/>
                  </a:lnTo>
                  <a:lnTo>
                    <a:pt x="243089" y="329529"/>
                  </a:lnTo>
                  <a:lnTo>
                    <a:pt x="243078" y="329580"/>
                  </a:lnTo>
                  <a:lnTo>
                    <a:pt x="243078" y="329598"/>
                  </a:lnTo>
                  <a:lnTo>
                    <a:pt x="243078" y="329662"/>
                  </a:lnTo>
                  <a:lnTo>
                    <a:pt x="243089" y="329696"/>
                  </a:lnTo>
                  <a:lnTo>
                    <a:pt x="243045" y="329721"/>
                  </a:lnTo>
                  <a:lnTo>
                    <a:pt x="243045" y="329732"/>
                  </a:lnTo>
                  <a:lnTo>
                    <a:pt x="242813" y="329701"/>
                  </a:lnTo>
                  <a:lnTo>
                    <a:pt x="242526" y="330109"/>
                  </a:lnTo>
                  <a:lnTo>
                    <a:pt x="242460" y="330259"/>
                  </a:lnTo>
                  <a:lnTo>
                    <a:pt x="242471" y="330285"/>
                  </a:lnTo>
                  <a:lnTo>
                    <a:pt x="242548" y="330314"/>
                  </a:lnTo>
                  <a:lnTo>
                    <a:pt x="242559" y="330257"/>
                  </a:lnTo>
                  <a:lnTo>
                    <a:pt x="242537" y="330244"/>
                  </a:lnTo>
                  <a:lnTo>
                    <a:pt x="242559" y="330160"/>
                  </a:lnTo>
                  <a:lnTo>
                    <a:pt x="242824" y="329783"/>
                  </a:lnTo>
                  <a:lnTo>
                    <a:pt x="242846" y="329752"/>
                  </a:lnTo>
                  <a:lnTo>
                    <a:pt x="243199" y="329802"/>
                  </a:lnTo>
                  <a:lnTo>
                    <a:pt x="243199" y="329822"/>
                  </a:lnTo>
                  <a:lnTo>
                    <a:pt x="243265" y="329832"/>
                  </a:lnTo>
                  <a:lnTo>
                    <a:pt x="243232" y="330101"/>
                  </a:lnTo>
                  <a:lnTo>
                    <a:pt x="243232" y="330115"/>
                  </a:lnTo>
                  <a:lnTo>
                    <a:pt x="242736" y="330054"/>
                  </a:lnTo>
                  <a:lnTo>
                    <a:pt x="242736" y="330073"/>
                  </a:lnTo>
                  <a:lnTo>
                    <a:pt x="243277" y="330131"/>
                  </a:lnTo>
                  <a:lnTo>
                    <a:pt x="243277" y="330108"/>
                  </a:lnTo>
                  <a:lnTo>
                    <a:pt x="243343" y="330122"/>
                  </a:lnTo>
                  <a:lnTo>
                    <a:pt x="243354" y="330167"/>
                  </a:lnTo>
                  <a:lnTo>
                    <a:pt x="243387" y="330226"/>
                  </a:lnTo>
                  <a:lnTo>
                    <a:pt x="243387" y="330259"/>
                  </a:lnTo>
                  <a:lnTo>
                    <a:pt x="243409" y="330306"/>
                  </a:lnTo>
                  <a:lnTo>
                    <a:pt x="243431" y="330350"/>
                  </a:lnTo>
                  <a:lnTo>
                    <a:pt x="243431" y="330381"/>
                  </a:lnTo>
                  <a:lnTo>
                    <a:pt x="243420" y="330402"/>
                  </a:lnTo>
                  <a:lnTo>
                    <a:pt x="243431" y="330435"/>
                  </a:lnTo>
                  <a:lnTo>
                    <a:pt x="243420" y="330465"/>
                  </a:lnTo>
                  <a:lnTo>
                    <a:pt x="243420" y="330504"/>
                  </a:lnTo>
                  <a:lnTo>
                    <a:pt x="243431" y="330538"/>
                  </a:lnTo>
                  <a:lnTo>
                    <a:pt x="243420" y="330564"/>
                  </a:lnTo>
                  <a:lnTo>
                    <a:pt x="243431" y="330587"/>
                  </a:lnTo>
                  <a:lnTo>
                    <a:pt x="243431" y="330614"/>
                  </a:lnTo>
                  <a:lnTo>
                    <a:pt x="243420" y="330641"/>
                  </a:lnTo>
                  <a:lnTo>
                    <a:pt x="243420" y="330672"/>
                  </a:lnTo>
                  <a:lnTo>
                    <a:pt x="243420" y="330684"/>
                  </a:lnTo>
                  <a:lnTo>
                    <a:pt x="243409" y="330706"/>
                  </a:lnTo>
                  <a:lnTo>
                    <a:pt x="243409" y="330736"/>
                  </a:lnTo>
                  <a:lnTo>
                    <a:pt x="243398" y="330758"/>
                  </a:lnTo>
                  <a:lnTo>
                    <a:pt x="243398" y="330771"/>
                  </a:lnTo>
                  <a:lnTo>
                    <a:pt x="243398" y="330787"/>
                  </a:lnTo>
                  <a:lnTo>
                    <a:pt x="243332" y="330775"/>
                  </a:lnTo>
                  <a:lnTo>
                    <a:pt x="243321" y="330803"/>
                  </a:lnTo>
                  <a:lnTo>
                    <a:pt x="243508" y="330850"/>
                  </a:lnTo>
                  <a:lnTo>
                    <a:pt x="243519" y="330899"/>
                  </a:lnTo>
                  <a:lnTo>
                    <a:pt x="243519" y="330944"/>
                  </a:lnTo>
                  <a:lnTo>
                    <a:pt x="243530" y="330996"/>
                  </a:lnTo>
                  <a:lnTo>
                    <a:pt x="243541" y="331052"/>
                  </a:lnTo>
                  <a:lnTo>
                    <a:pt x="243541" y="331082"/>
                  </a:lnTo>
                  <a:lnTo>
                    <a:pt x="243530" y="331119"/>
                  </a:lnTo>
                  <a:lnTo>
                    <a:pt x="243519" y="331150"/>
                  </a:lnTo>
                  <a:lnTo>
                    <a:pt x="243508" y="331190"/>
                  </a:lnTo>
                  <a:lnTo>
                    <a:pt x="243508" y="331216"/>
                  </a:lnTo>
                  <a:lnTo>
                    <a:pt x="243508" y="331238"/>
                  </a:lnTo>
                  <a:lnTo>
                    <a:pt x="243508" y="331384"/>
                  </a:lnTo>
                  <a:lnTo>
                    <a:pt x="243508" y="331420"/>
                  </a:lnTo>
                  <a:lnTo>
                    <a:pt x="243508" y="331454"/>
                  </a:lnTo>
                  <a:lnTo>
                    <a:pt x="243508" y="331471"/>
                  </a:lnTo>
                  <a:lnTo>
                    <a:pt x="243508" y="331558"/>
                  </a:lnTo>
                  <a:lnTo>
                    <a:pt x="243508" y="331613"/>
                  </a:lnTo>
                  <a:lnTo>
                    <a:pt x="243497" y="331666"/>
                  </a:lnTo>
                  <a:lnTo>
                    <a:pt x="243497" y="331719"/>
                  </a:lnTo>
                  <a:lnTo>
                    <a:pt x="243475" y="331752"/>
                  </a:lnTo>
                  <a:lnTo>
                    <a:pt x="243453" y="331772"/>
                  </a:lnTo>
                  <a:lnTo>
                    <a:pt x="243475" y="331789"/>
                  </a:lnTo>
                  <a:lnTo>
                    <a:pt x="243497" y="331791"/>
                  </a:lnTo>
                  <a:lnTo>
                    <a:pt x="243508" y="331799"/>
                  </a:lnTo>
                  <a:lnTo>
                    <a:pt x="243508" y="331821"/>
                  </a:lnTo>
                  <a:lnTo>
                    <a:pt x="243508" y="331839"/>
                  </a:lnTo>
                  <a:lnTo>
                    <a:pt x="243508" y="331850"/>
                  </a:lnTo>
                  <a:lnTo>
                    <a:pt x="243508" y="331868"/>
                  </a:lnTo>
                  <a:lnTo>
                    <a:pt x="243497" y="331882"/>
                  </a:lnTo>
                  <a:lnTo>
                    <a:pt x="243497" y="331900"/>
                  </a:lnTo>
                  <a:lnTo>
                    <a:pt x="243486" y="331921"/>
                  </a:lnTo>
                  <a:lnTo>
                    <a:pt x="243486" y="331940"/>
                  </a:lnTo>
                  <a:lnTo>
                    <a:pt x="243475" y="331962"/>
                  </a:lnTo>
                  <a:lnTo>
                    <a:pt x="243464" y="331976"/>
                  </a:lnTo>
                  <a:lnTo>
                    <a:pt x="243464" y="332003"/>
                  </a:lnTo>
                  <a:lnTo>
                    <a:pt x="243453" y="332031"/>
                  </a:lnTo>
                  <a:lnTo>
                    <a:pt x="243442" y="332049"/>
                  </a:lnTo>
                  <a:lnTo>
                    <a:pt x="243431" y="332068"/>
                  </a:lnTo>
                  <a:lnTo>
                    <a:pt x="243431" y="332085"/>
                  </a:lnTo>
                  <a:lnTo>
                    <a:pt x="243420" y="332096"/>
                  </a:lnTo>
                  <a:lnTo>
                    <a:pt x="243420" y="332111"/>
                  </a:lnTo>
                  <a:lnTo>
                    <a:pt x="243409" y="332125"/>
                  </a:lnTo>
                  <a:lnTo>
                    <a:pt x="243387" y="332151"/>
                  </a:lnTo>
                  <a:lnTo>
                    <a:pt x="243376" y="332176"/>
                  </a:lnTo>
                  <a:lnTo>
                    <a:pt x="243365" y="332203"/>
                  </a:lnTo>
                  <a:lnTo>
                    <a:pt x="243365" y="332213"/>
                  </a:lnTo>
                  <a:lnTo>
                    <a:pt x="243354" y="332226"/>
                  </a:lnTo>
                  <a:lnTo>
                    <a:pt x="243354" y="332243"/>
                  </a:lnTo>
                  <a:lnTo>
                    <a:pt x="243332" y="332255"/>
                  </a:lnTo>
                  <a:lnTo>
                    <a:pt x="243321" y="332277"/>
                  </a:lnTo>
                  <a:lnTo>
                    <a:pt x="243310" y="332298"/>
                  </a:lnTo>
                  <a:lnTo>
                    <a:pt x="243299" y="332320"/>
                  </a:lnTo>
                  <a:lnTo>
                    <a:pt x="243287" y="332339"/>
                  </a:lnTo>
                  <a:lnTo>
                    <a:pt x="243287" y="332360"/>
                  </a:lnTo>
                  <a:lnTo>
                    <a:pt x="243265" y="332392"/>
                  </a:lnTo>
                  <a:lnTo>
                    <a:pt x="243254" y="332431"/>
                  </a:lnTo>
                  <a:lnTo>
                    <a:pt x="243232" y="332453"/>
                  </a:lnTo>
                  <a:lnTo>
                    <a:pt x="243232" y="332483"/>
                  </a:lnTo>
                  <a:lnTo>
                    <a:pt x="243210" y="332505"/>
                  </a:lnTo>
                  <a:lnTo>
                    <a:pt x="243188" y="332530"/>
                  </a:lnTo>
                  <a:lnTo>
                    <a:pt x="243177" y="332550"/>
                  </a:lnTo>
                  <a:lnTo>
                    <a:pt x="243155" y="332571"/>
                  </a:lnTo>
                  <a:lnTo>
                    <a:pt x="243133" y="332584"/>
                  </a:lnTo>
                  <a:lnTo>
                    <a:pt x="242979" y="332517"/>
                  </a:lnTo>
                  <a:lnTo>
                    <a:pt x="242968" y="332550"/>
                  </a:lnTo>
                  <a:lnTo>
                    <a:pt x="243265" y="332674"/>
                  </a:lnTo>
                  <a:lnTo>
                    <a:pt x="243232" y="332708"/>
                  </a:lnTo>
                  <a:lnTo>
                    <a:pt x="243221" y="332749"/>
                  </a:lnTo>
                  <a:lnTo>
                    <a:pt x="243221" y="332774"/>
                  </a:lnTo>
                  <a:lnTo>
                    <a:pt x="243221" y="332818"/>
                  </a:lnTo>
                  <a:lnTo>
                    <a:pt x="243221" y="332844"/>
                  </a:lnTo>
                  <a:lnTo>
                    <a:pt x="243210" y="332862"/>
                  </a:lnTo>
                  <a:lnTo>
                    <a:pt x="243199" y="332876"/>
                  </a:lnTo>
                  <a:lnTo>
                    <a:pt x="243177" y="332891"/>
                  </a:lnTo>
                  <a:lnTo>
                    <a:pt x="243177" y="332926"/>
                  </a:lnTo>
                  <a:lnTo>
                    <a:pt x="243177" y="332944"/>
                  </a:lnTo>
                  <a:lnTo>
                    <a:pt x="243155" y="332966"/>
                  </a:lnTo>
                  <a:lnTo>
                    <a:pt x="243133" y="332989"/>
                  </a:lnTo>
                  <a:lnTo>
                    <a:pt x="243111" y="333010"/>
                  </a:lnTo>
                  <a:lnTo>
                    <a:pt x="243100" y="333028"/>
                  </a:lnTo>
                  <a:lnTo>
                    <a:pt x="243078" y="333054"/>
                  </a:lnTo>
                  <a:lnTo>
                    <a:pt x="243078" y="333089"/>
                  </a:lnTo>
                  <a:lnTo>
                    <a:pt x="243056" y="333116"/>
                  </a:lnTo>
                  <a:lnTo>
                    <a:pt x="243023" y="333165"/>
                  </a:lnTo>
                  <a:lnTo>
                    <a:pt x="243012" y="333187"/>
                  </a:lnTo>
                  <a:lnTo>
                    <a:pt x="242979" y="333227"/>
                  </a:lnTo>
                  <a:lnTo>
                    <a:pt x="242934" y="333276"/>
                  </a:lnTo>
                  <a:lnTo>
                    <a:pt x="242890" y="333298"/>
                  </a:lnTo>
                  <a:lnTo>
                    <a:pt x="242802" y="333442"/>
                  </a:lnTo>
                  <a:lnTo>
                    <a:pt x="242758" y="333490"/>
                  </a:lnTo>
                  <a:lnTo>
                    <a:pt x="242725" y="333533"/>
                  </a:lnTo>
                  <a:lnTo>
                    <a:pt x="242703" y="333585"/>
                  </a:lnTo>
                  <a:lnTo>
                    <a:pt x="242659" y="333648"/>
                  </a:lnTo>
                  <a:lnTo>
                    <a:pt x="242615" y="333703"/>
                  </a:lnTo>
                  <a:lnTo>
                    <a:pt x="242581" y="333756"/>
                  </a:lnTo>
                  <a:lnTo>
                    <a:pt x="242548" y="333805"/>
                  </a:lnTo>
                  <a:lnTo>
                    <a:pt x="242504" y="333838"/>
                  </a:lnTo>
                  <a:lnTo>
                    <a:pt x="242482" y="333862"/>
                  </a:lnTo>
                  <a:lnTo>
                    <a:pt x="242471" y="333865"/>
                  </a:lnTo>
                  <a:lnTo>
                    <a:pt x="242460" y="333872"/>
                  </a:lnTo>
                  <a:lnTo>
                    <a:pt x="242460" y="333874"/>
                  </a:lnTo>
                  <a:lnTo>
                    <a:pt x="242449" y="333892"/>
                  </a:lnTo>
                  <a:lnTo>
                    <a:pt x="242427" y="333920"/>
                  </a:lnTo>
                  <a:lnTo>
                    <a:pt x="242427" y="333938"/>
                  </a:lnTo>
                  <a:lnTo>
                    <a:pt x="242416" y="333960"/>
                  </a:lnTo>
                  <a:lnTo>
                    <a:pt x="242416" y="333976"/>
                  </a:lnTo>
                  <a:lnTo>
                    <a:pt x="242405" y="333993"/>
                  </a:lnTo>
                  <a:lnTo>
                    <a:pt x="242383" y="334007"/>
                  </a:lnTo>
                  <a:lnTo>
                    <a:pt x="242372" y="334021"/>
                  </a:lnTo>
                  <a:lnTo>
                    <a:pt x="242372" y="334037"/>
                  </a:lnTo>
                  <a:lnTo>
                    <a:pt x="242361" y="334055"/>
                  </a:lnTo>
                  <a:lnTo>
                    <a:pt x="242339" y="334072"/>
                  </a:lnTo>
                  <a:lnTo>
                    <a:pt x="242328" y="334105"/>
                  </a:lnTo>
                  <a:lnTo>
                    <a:pt x="242317" y="334126"/>
                  </a:lnTo>
                  <a:lnTo>
                    <a:pt x="242306" y="334138"/>
                  </a:lnTo>
                  <a:lnTo>
                    <a:pt x="242295" y="334142"/>
                  </a:lnTo>
                  <a:lnTo>
                    <a:pt x="242228" y="334111"/>
                  </a:lnTo>
                  <a:lnTo>
                    <a:pt x="242206" y="334104"/>
                  </a:lnTo>
                  <a:lnTo>
                    <a:pt x="242206" y="334114"/>
                  </a:lnTo>
                  <a:lnTo>
                    <a:pt x="242295" y="334151"/>
                  </a:lnTo>
                  <a:lnTo>
                    <a:pt x="242482" y="334230"/>
                  </a:lnTo>
                  <a:lnTo>
                    <a:pt x="242526" y="334256"/>
                  </a:lnTo>
                  <a:lnTo>
                    <a:pt x="242515" y="334294"/>
                  </a:lnTo>
                  <a:lnTo>
                    <a:pt x="242504" y="334386"/>
                  </a:lnTo>
                  <a:lnTo>
                    <a:pt x="242504" y="334426"/>
                  </a:lnTo>
                  <a:lnTo>
                    <a:pt x="242482" y="334451"/>
                  </a:lnTo>
                  <a:lnTo>
                    <a:pt x="242482" y="334468"/>
                  </a:lnTo>
                  <a:lnTo>
                    <a:pt x="242471" y="334477"/>
                  </a:lnTo>
                  <a:lnTo>
                    <a:pt x="242471" y="334488"/>
                  </a:lnTo>
                  <a:lnTo>
                    <a:pt x="242460" y="334510"/>
                  </a:lnTo>
                  <a:lnTo>
                    <a:pt x="242449" y="334532"/>
                  </a:lnTo>
                  <a:lnTo>
                    <a:pt x="242449" y="334558"/>
                  </a:lnTo>
                  <a:lnTo>
                    <a:pt x="242438" y="334579"/>
                  </a:lnTo>
                  <a:lnTo>
                    <a:pt x="242438" y="334596"/>
                  </a:lnTo>
                  <a:lnTo>
                    <a:pt x="242427" y="334607"/>
                  </a:lnTo>
                  <a:lnTo>
                    <a:pt x="242416" y="334624"/>
                  </a:lnTo>
                  <a:lnTo>
                    <a:pt x="242416" y="334627"/>
                  </a:lnTo>
                  <a:lnTo>
                    <a:pt x="242394" y="334650"/>
                  </a:lnTo>
                  <a:lnTo>
                    <a:pt x="242383" y="334670"/>
                  </a:lnTo>
                  <a:lnTo>
                    <a:pt x="242372" y="334684"/>
                  </a:lnTo>
                  <a:lnTo>
                    <a:pt x="242361" y="334708"/>
                  </a:lnTo>
                  <a:lnTo>
                    <a:pt x="242350" y="334739"/>
                  </a:lnTo>
                  <a:lnTo>
                    <a:pt x="242350" y="334764"/>
                  </a:lnTo>
                  <a:lnTo>
                    <a:pt x="242339" y="334781"/>
                  </a:lnTo>
                  <a:lnTo>
                    <a:pt x="242328" y="334808"/>
                  </a:lnTo>
                  <a:lnTo>
                    <a:pt x="242306" y="334813"/>
                  </a:lnTo>
                  <a:lnTo>
                    <a:pt x="242250" y="334805"/>
                  </a:lnTo>
                  <a:lnTo>
                    <a:pt x="242250" y="334828"/>
                  </a:lnTo>
                  <a:lnTo>
                    <a:pt x="242361" y="334856"/>
                  </a:lnTo>
                  <a:lnTo>
                    <a:pt x="242372" y="334859"/>
                  </a:lnTo>
                  <a:lnTo>
                    <a:pt x="242383" y="334860"/>
                  </a:lnTo>
                  <a:lnTo>
                    <a:pt x="242372" y="334867"/>
                  </a:lnTo>
                  <a:lnTo>
                    <a:pt x="242361" y="334873"/>
                  </a:lnTo>
                  <a:lnTo>
                    <a:pt x="242361" y="334886"/>
                  </a:lnTo>
                  <a:lnTo>
                    <a:pt x="242372" y="334901"/>
                  </a:lnTo>
                  <a:lnTo>
                    <a:pt x="242372" y="334910"/>
                  </a:lnTo>
                  <a:lnTo>
                    <a:pt x="242372" y="334925"/>
                  </a:lnTo>
                  <a:lnTo>
                    <a:pt x="242372" y="334938"/>
                  </a:lnTo>
                  <a:lnTo>
                    <a:pt x="242361" y="334942"/>
                  </a:lnTo>
                  <a:lnTo>
                    <a:pt x="242350" y="334956"/>
                  </a:lnTo>
                  <a:lnTo>
                    <a:pt x="242361" y="334972"/>
                  </a:lnTo>
                  <a:lnTo>
                    <a:pt x="242350" y="334982"/>
                  </a:lnTo>
                  <a:lnTo>
                    <a:pt x="242339" y="334998"/>
                  </a:lnTo>
                  <a:lnTo>
                    <a:pt x="242339" y="335021"/>
                  </a:lnTo>
                  <a:lnTo>
                    <a:pt x="242339" y="335043"/>
                  </a:lnTo>
                  <a:lnTo>
                    <a:pt x="242317" y="335063"/>
                  </a:lnTo>
                  <a:lnTo>
                    <a:pt x="242317" y="335078"/>
                  </a:lnTo>
                  <a:lnTo>
                    <a:pt x="242306" y="335119"/>
                  </a:lnTo>
                  <a:lnTo>
                    <a:pt x="242295" y="335150"/>
                  </a:lnTo>
                  <a:lnTo>
                    <a:pt x="242284" y="335171"/>
                  </a:lnTo>
                  <a:lnTo>
                    <a:pt x="242272" y="335191"/>
                  </a:lnTo>
                  <a:lnTo>
                    <a:pt x="242261" y="335207"/>
                  </a:lnTo>
                  <a:lnTo>
                    <a:pt x="242250" y="335229"/>
                  </a:lnTo>
                  <a:lnTo>
                    <a:pt x="242239" y="335236"/>
                  </a:lnTo>
                  <a:lnTo>
                    <a:pt x="242217" y="335255"/>
                  </a:lnTo>
                  <a:lnTo>
                    <a:pt x="242217" y="335274"/>
                  </a:lnTo>
                  <a:lnTo>
                    <a:pt x="242206" y="335297"/>
                  </a:lnTo>
                  <a:lnTo>
                    <a:pt x="242184" y="335334"/>
                  </a:lnTo>
                  <a:lnTo>
                    <a:pt x="242151" y="335408"/>
                  </a:lnTo>
                  <a:lnTo>
                    <a:pt x="242129" y="335455"/>
                  </a:lnTo>
                  <a:lnTo>
                    <a:pt x="242118" y="335474"/>
                  </a:lnTo>
                  <a:lnTo>
                    <a:pt x="242118" y="335497"/>
                  </a:lnTo>
                  <a:lnTo>
                    <a:pt x="242085" y="335527"/>
                  </a:lnTo>
                  <a:lnTo>
                    <a:pt x="242074" y="335558"/>
                  </a:lnTo>
                  <a:lnTo>
                    <a:pt x="242041" y="335594"/>
                  </a:lnTo>
                  <a:lnTo>
                    <a:pt x="242019" y="335632"/>
                  </a:lnTo>
                  <a:lnTo>
                    <a:pt x="242019" y="335637"/>
                  </a:lnTo>
                  <a:lnTo>
                    <a:pt x="241997" y="335674"/>
                  </a:lnTo>
                  <a:lnTo>
                    <a:pt x="241952" y="335734"/>
                  </a:lnTo>
                  <a:lnTo>
                    <a:pt x="241942" y="335764"/>
                  </a:lnTo>
                  <a:lnTo>
                    <a:pt x="241908" y="335812"/>
                  </a:lnTo>
                  <a:lnTo>
                    <a:pt x="241875" y="335848"/>
                  </a:lnTo>
                  <a:lnTo>
                    <a:pt x="241864" y="335868"/>
                  </a:lnTo>
                  <a:lnTo>
                    <a:pt x="241831" y="335899"/>
                  </a:lnTo>
                  <a:lnTo>
                    <a:pt x="241809" y="335913"/>
                  </a:lnTo>
                  <a:lnTo>
                    <a:pt x="241798" y="335917"/>
                  </a:lnTo>
                  <a:lnTo>
                    <a:pt x="241765" y="335902"/>
                  </a:lnTo>
                  <a:lnTo>
                    <a:pt x="241721" y="335873"/>
                  </a:lnTo>
                  <a:lnTo>
                    <a:pt x="241710" y="335886"/>
                  </a:lnTo>
                  <a:lnTo>
                    <a:pt x="241754" y="335913"/>
                  </a:lnTo>
                  <a:lnTo>
                    <a:pt x="241765" y="335933"/>
                  </a:lnTo>
                  <a:lnTo>
                    <a:pt x="241765" y="335954"/>
                  </a:lnTo>
                  <a:lnTo>
                    <a:pt x="241754" y="335976"/>
                  </a:lnTo>
                  <a:lnTo>
                    <a:pt x="241743" y="335992"/>
                  </a:lnTo>
                  <a:lnTo>
                    <a:pt x="241721" y="335997"/>
                  </a:lnTo>
                  <a:lnTo>
                    <a:pt x="241710" y="336007"/>
                  </a:lnTo>
                  <a:lnTo>
                    <a:pt x="241699" y="336020"/>
                  </a:lnTo>
                  <a:lnTo>
                    <a:pt x="241688" y="336041"/>
                  </a:lnTo>
                  <a:lnTo>
                    <a:pt x="241666" y="336054"/>
                  </a:lnTo>
                  <a:lnTo>
                    <a:pt x="241644" y="336072"/>
                  </a:lnTo>
                  <a:lnTo>
                    <a:pt x="241621" y="336094"/>
                  </a:lnTo>
                  <a:lnTo>
                    <a:pt x="241577" y="336128"/>
                  </a:lnTo>
                  <a:lnTo>
                    <a:pt x="241577" y="336124"/>
                  </a:lnTo>
                  <a:lnTo>
                    <a:pt x="241533" y="336165"/>
                  </a:lnTo>
                  <a:lnTo>
                    <a:pt x="241445" y="336224"/>
                  </a:lnTo>
                  <a:lnTo>
                    <a:pt x="241390" y="336258"/>
                  </a:lnTo>
                  <a:lnTo>
                    <a:pt x="241357" y="336283"/>
                  </a:lnTo>
                  <a:lnTo>
                    <a:pt x="241302" y="336319"/>
                  </a:lnTo>
                  <a:lnTo>
                    <a:pt x="241280" y="336346"/>
                  </a:lnTo>
                  <a:lnTo>
                    <a:pt x="241257" y="336365"/>
                  </a:lnTo>
                  <a:lnTo>
                    <a:pt x="241235" y="336373"/>
                  </a:lnTo>
                  <a:lnTo>
                    <a:pt x="241202" y="336395"/>
                  </a:lnTo>
                  <a:lnTo>
                    <a:pt x="241180" y="336414"/>
                  </a:lnTo>
                  <a:lnTo>
                    <a:pt x="241147" y="336430"/>
                  </a:lnTo>
                  <a:lnTo>
                    <a:pt x="241114" y="336456"/>
                  </a:lnTo>
                  <a:lnTo>
                    <a:pt x="241081" y="336472"/>
                  </a:lnTo>
                  <a:lnTo>
                    <a:pt x="241048" y="336486"/>
                  </a:lnTo>
                  <a:lnTo>
                    <a:pt x="241015" y="336512"/>
                  </a:lnTo>
                  <a:lnTo>
                    <a:pt x="240971" y="336546"/>
                  </a:lnTo>
                  <a:lnTo>
                    <a:pt x="240937" y="336561"/>
                  </a:lnTo>
                  <a:lnTo>
                    <a:pt x="240937" y="336567"/>
                  </a:lnTo>
                  <a:lnTo>
                    <a:pt x="240871" y="336608"/>
                  </a:lnTo>
                  <a:lnTo>
                    <a:pt x="240838" y="336628"/>
                  </a:lnTo>
                  <a:lnTo>
                    <a:pt x="240805" y="336656"/>
                  </a:lnTo>
                  <a:lnTo>
                    <a:pt x="240794" y="336667"/>
                  </a:lnTo>
                  <a:lnTo>
                    <a:pt x="240783" y="336680"/>
                  </a:lnTo>
                  <a:lnTo>
                    <a:pt x="240739" y="336697"/>
                  </a:lnTo>
                  <a:lnTo>
                    <a:pt x="240706" y="336716"/>
                  </a:lnTo>
                  <a:lnTo>
                    <a:pt x="240618" y="336749"/>
                  </a:lnTo>
                  <a:lnTo>
                    <a:pt x="240573" y="336762"/>
                  </a:lnTo>
                  <a:lnTo>
                    <a:pt x="240551" y="336772"/>
                  </a:lnTo>
                  <a:lnTo>
                    <a:pt x="240529" y="336783"/>
                  </a:lnTo>
                  <a:lnTo>
                    <a:pt x="240496" y="336779"/>
                  </a:lnTo>
                  <a:lnTo>
                    <a:pt x="240474" y="336745"/>
                  </a:lnTo>
                  <a:lnTo>
                    <a:pt x="240441" y="336698"/>
                  </a:lnTo>
                  <a:lnTo>
                    <a:pt x="240430" y="336671"/>
                  </a:lnTo>
                  <a:lnTo>
                    <a:pt x="240088" y="336193"/>
                  </a:lnTo>
                  <a:lnTo>
                    <a:pt x="240066" y="336210"/>
                  </a:lnTo>
                  <a:lnTo>
                    <a:pt x="240264" y="336493"/>
                  </a:lnTo>
                  <a:lnTo>
                    <a:pt x="240264" y="336501"/>
                  </a:lnTo>
                  <a:lnTo>
                    <a:pt x="240331" y="336589"/>
                  </a:lnTo>
                  <a:lnTo>
                    <a:pt x="240320" y="336592"/>
                  </a:lnTo>
                  <a:lnTo>
                    <a:pt x="240320" y="336605"/>
                  </a:lnTo>
                  <a:lnTo>
                    <a:pt x="240309" y="336601"/>
                  </a:lnTo>
                  <a:lnTo>
                    <a:pt x="240298" y="336609"/>
                  </a:lnTo>
                  <a:lnTo>
                    <a:pt x="240298" y="336623"/>
                  </a:lnTo>
                  <a:lnTo>
                    <a:pt x="240275" y="336627"/>
                  </a:lnTo>
                  <a:lnTo>
                    <a:pt x="240275" y="336631"/>
                  </a:lnTo>
                  <a:lnTo>
                    <a:pt x="240275" y="336641"/>
                  </a:lnTo>
                  <a:lnTo>
                    <a:pt x="240275" y="336658"/>
                  </a:lnTo>
                  <a:lnTo>
                    <a:pt x="240264" y="336665"/>
                  </a:lnTo>
                  <a:lnTo>
                    <a:pt x="240264" y="336682"/>
                  </a:lnTo>
                  <a:lnTo>
                    <a:pt x="240264" y="336692"/>
                  </a:lnTo>
                  <a:lnTo>
                    <a:pt x="240275" y="336694"/>
                  </a:lnTo>
                  <a:lnTo>
                    <a:pt x="240298" y="336681"/>
                  </a:lnTo>
                  <a:lnTo>
                    <a:pt x="240309" y="336689"/>
                  </a:lnTo>
                  <a:lnTo>
                    <a:pt x="240331" y="336682"/>
                  </a:lnTo>
                  <a:lnTo>
                    <a:pt x="240342" y="336655"/>
                  </a:lnTo>
                  <a:lnTo>
                    <a:pt x="240375" y="336642"/>
                  </a:lnTo>
                  <a:lnTo>
                    <a:pt x="240518" y="336845"/>
                  </a:lnTo>
                  <a:lnTo>
                    <a:pt x="240496" y="336879"/>
                  </a:lnTo>
                  <a:lnTo>
                    <a:pt x="240485" y="336918"/>
                  </a:lnTo>
                  <a:lnTo>
                    <a:pt x="240452" y="336949"/>
                  </a:lnTo>
                  <a:lnTo>
                    <a:pt x="240397" y="336992"/>
                  </a:lnTo>
                  <a:lnTo>
                    <a:pt x="240353" y="337040"/>
                  </a:lnTo>
                  <a:lnTo>
                    <a:pt x="240298" y="337082"/>
                  </a:lnTo>
                  <a:lnTo>
                    <a:pt x="240264" y="337122"/>
                  </a:lnTo>
                  <a:lnTo>
                    <a:pt x="240231" y="337150"/>
                  </a:lnTo>
                  <a:lnTo>
                    <a:pt x="240187" y="337174"/>
                  </a:lnTo>
                  <a:lnTo>
                    <a:pt x="240165" y="337196"/>
                  </a:lnTo>
                  <a:lnTo>
                    <a:pt x="240132" y="337230"/>
                  </a:lnTo>
                  <a:lnTo>
                    <a:pt x="240110" y="337263"/>
                  </a:lnTo>
                  <a:lnTo>
                    <a:pt x="240077" y="337309"/>
                  </a:lnTo>
                  <a:lnTo>
                    <a:pt x="240033" y="337315"/>
                  </a:lnTo>
                  <a:lnTo>
                    <a:pt x="240033" y="337348"/>
                  </a:lnTo>
                  <a:lnTo>
                    <a:pt x="240055" y="337360"/>
                  </a:lnTo>
                  <a:lnTo>
                    <a:pt x="240077" y="337383"/>
                  </a:lnTo>
                  <a:lnTo>
                    <a:pt x="240077" y="337415"/>
                  </a:lnTo>
                  <a:lnTo>
                    <a:pt x="240055" y="337449"/>
                  </a:lnTo>
                  <a:lnTo>
                    <a:pt x="240011" y="337496"/>
                  </a:lnTo>
                  <a:lnTo>
                    <a:pt x="239978" y="337548"/>
                  </a:lnTo>
                  <a:lnTo>
                    <a:pt x="239933" y="337597"/>
                  </a:lnTo>
                  <a:lnTo>
                    <a:pt x="239922" y="337635"/>
                  </a:lnTo>
                  <a:lnTo>
                    <a:pt x="239889" y="337666"/>
                  </a:lnTo>
                  <a:lnTo>
                    <a:pt x="239823" y="337727"/>
                  </a:lnTo>
                  <a:lnTo>
                    <a:pt x="239801" y="337761"/>
                  </a:lnTo>
                  <a:lnTo>
                    <a:pt x="239790" y="337769"/>
                  </a:lnTo>
                  <a:lnTo>
                    <a:pt x="239757" y="337793"/>
                  </a:lnTo>
                  <a:lnTo>
                    <a:pt x="239702" y="337831"/>
                  </a:lnTo>
                  <a:lnTo>
                    <a:pt x="239680" y="337845"/>
                  </a:lnTo>
                  <a:lnTo>
                    <a:pt x="239470" y="337632"/>
                  </a:lnTo>
                  <a:lnTo>
                    <a:pt x="239437" y="337662"/>
                  </a:lnTo>
                  <a:lnTo>
                    <a:pt x="239658" y="337882"/>
                  </a:lnTo>
                  <a:lnTo>
                    <a:pt x="239669" y="337906"/>
                  </a:lnTo>
                  <a:lnTo>
                    <a:pt x="239680" y="337926"/>
                  </a:lnTo>
                  <a:lnTo>
                    <a:pt x="239680" y="337954"/>
                  </a:lnTo>
                  <a:lnTo>
                    <a:pt x="239647" y="338000"/>
                  </a:lnTo>
                  <a:lnTo>
                    <a:pt x="239647" y="338006"/>
                  </a:lnTo>
                  <a:lnTo>
                    <a:pt x="239614" y="338053"/>
                  </a:lnTo>
                  <a:lnTo>
                    <a:pt x="239547" y="338110"/>
                  </a:lnTo>
                  <a:lnTo>
                    <a:pt x="239514" y="338155"/>
                  </a:lnTo>
                  <a:lnTo>
                    <a:pt x="239470" y="338200"/>
                  </a:lnTo>
                  <a:lnTo>
                    <a:pt x="239426" y="338251"/>
                  </a:lnTo>
                  <a:lnTo>
                    <a:pt x="239371" y="338295"/>
                  </a:lnTo>
                  <a:lnTo>
                    <a:pt x="239360" y="338314"/>
                  </a:lnTo>
                  <a:lnTo>
                    <a:pt x="239327" y="338347"/>
                  </a:lnTo>
                  <a:lnTo>
                    <a:pt x="239283" y="338378"/>
                  </a:lnTo>
                  <a:lnTo>
                    <a:pt x="239238" y="338406"/>
                  </a:lnTo>
                  <a:lnTo>
                    <a:pt x="239172" y="338462"/>
                  </a:lnTo>
                  <a:lnTo>
                    <a:pt x="239117" y="338503"/>
                  </a:lnTo>
                  <a:lnTo>
                    <a:pt x="239084" y="338523"/>
                  </a:lnTo>
                  <a:lnTo>
                    <a:pt x="239029" y="338536"/>
                  </a:lnTo>
                  <a:lnTo>
                    <a:pt x="238963" y="338559"/>
                  </a:lnTo>
                  <a:lnTo>
                    <a:pt x="238952" y="338562"/>
                  </a:lnTo>
                  <a:lnTo>
                    <a:pt x="238930" y="338570"/>
                  </a:lnTo>
                  <a:lnTo>
                    <a:pt x="238918" y="338595"/>
                  </a:lnTo>
                  <a:lnTo>
                    <a:pt x="238885" y="338606"/>
                  </a:lnTo>
                  <a:lnTo>
                    <a:pt x="238874" y="338605"/>
                  </a:lnTo>
                  <a:lnTo>
                    <a:pt x="238863" y="338600"/>
                  </a:lnTo>
                  <a:lnTo>
                    <a:pt x="238863" y="338600"/>
                  </a:lnTo>
                  <a:lnTo>
                    <a:pt x="238819" y="338565"/>
                  </a:lnTo>
                  <a:lnTo>
                    <a:pt x="238819" y="338562"/>
                  </a:lnTo>
                  <a:lnTo>
                    <a:pt x="238808" y="338545"/>
                  </a:lnTo>
                  <a:lnTo>
                    <a:pt x="238786" y="338568"/>
                  </a:lnTo>
                  <a:lnTo>
                    <a:pt x="238819" y="338619"/>
                  </a:lnTo>
                  <a:lnTo>
                    <a:pt x="238786" y="338670"/>
                  </a:lnTo>
                  <a:lnTo>
                    <a:pt x="238753" y="338709"/>
                  </a:lnTo>
                  <a:lnTo>
                    <a:pt x="238687" y="338758"/>
                  </a:lnTo>
                  <a:lnTo>
                    <a:pt x="238687" y="338760"/>
                  </a:lnTo>
                  <a:lnTo>
                    <a:pt x="238643" y="338788"/>
                  </a:lnTo>
                  <a:lnTo>
                    <a:pt x="238609" y="338810"/>
                  </a:lnTo>
                  <a:lnTo>
                    <a:pt x="238598" y="338812"/>
                  </a:lnTo>
                  <a:lnTo>
                    <a:pt x="238554" y="338820"/>
                  </a:lnTo>
                  <a:lnTo>
                    <a:pt x="238543" y="338831"/>
                  </a:lnTo>
                  <a:lnTo>
                    <a:pt x="238521" y="338841"/>
                  </a:lnTo>
                  <a:lnTo>
                    <a:pt x="238477" y="338860"/>
                  </a:lnTo>
                  <a:lnTo>
                    <a:pt x="238455" y="338872"/>
                  </a:lnTo>
                  <a:lnTo>
                    <a:pt x="238411" y="338888"/>
                  </a:lnTo>
                  <a:lnTo>
                    <a:pt x="238334" y="338908"/>
                  </a:lnTo>
                  <a:lnTo>
                    <a:pt x="238312" y="338921"/>
                  </a:lnTo>
                  <a:lnTo>
                    <a:pt x="238289" y="338937"/>
                  </a:lnTo>
                  <a:lnTo>
                    <a:pt x="238279" y="338943"/>
                  </a:lnTo>
                  <a:lnTo>
                    <a:pt x="238279" y="338949"/>
                  </a:lnTo>
                  <a:lnTo>
                    <a:pt x="238267" y="338954"/>
                  </a:lnTo>
                  <a:lnTo>
                    <a:pt x="238245" y="338961"/>
                  </a:lnTo>
                  <a:lnTo>
                    <a:pt x="238234" y="338965"/>
                  </a:lnTo>
                  <a:lnTo>
                    <a:pt x="238212" y="338973"/>
                  </a:lnTo>
                  <a:lnTo>
                    <a:pt x="238201" y="338985"/>
                  </a:lnTo>
                  <a:lnTo>
                    <a:pt x="238190" y="338993"/>
                  </a:lnTo>
                  <a:lnTo>
                    <a:pt x="238168" y="339000"/>
                  </a:lnTo>
                  <a:lnTo>
                    <a:pt x="238157" y="339006"/>
                  </a:lnTo>
                  <a:lnTo>
                    <a:pt x="238146" y="339012"/>
                  </a:lnTo>
                  <a:lnTo>
                    <a:pt x="238146" y="339018"/>
                  </a:lnTo>
                  <a:lnTo>
                    <a:pt x="238135" y="339021"/>
                  </a:lnTo>
                  <a:lnTo>
                    <a:pt x="238124" y="339029"/>
                  </a:lnTo>
                  <a:lnTo>
                    <a:pt x="238124" y="339035"/>
                  </a:lnTo>
                  <a:lnTo>
                    <a:pt x="238113" y="339040"/>
                  </a:lnTo>
                  <a:lnTo>
                    <a:pt x="238102" y="339048"/>
                  </a:lnTo>
                  <a:lnTo>
                    <a:pt x="238091" y="339057"/>
                  </a:lnTo>
                  <a:lnTo>
                    <a:pt x="238080" y="339062"/>
                  </a:lnTo>
                  <a:lnTo>
                    <a:pt x="238069" y="339073"/>
                  </a:lnTo>
                  <a:lnTo>
                    <a:pt x="238058" y="339077"/>
                  </a:lnTo>
                  <a:lnTo>
                    <a:pt x="238058" y="339083"/>
                  </a:lnTo>
                  <a:lnTo>
                    <a:pt x="238047" y="339092"/>
                  </a:lnTo>
                  <a:lnTo>
                    <a:pt x="238036" y="339100"/>
                  </a:lnTo>
                  <a:lnTo>
                    <a:pt x="238025" y="339101"/>
                  </a:lnTo>
                  <a:lnTo>
                    <a:pt x="238025" y="339109"/>
                  </a:lnTo>
                  <a:lnTo>
                    <a:pt x="238014" y="339117"/>
                  </a:lnTo>
                  <a:lnTo>
                    <a:pt x="238003" y="339122"/>
                  </a:lnTo>
                  <a:lnTo>
                    <a:pt x="237992" y="339136"/>
                  </a:lnTo>
                  <a:lnTo>
                    <a:pt x="237981" y="339147"/>
                  </a:lnTo>
                  <a:lnTo>
                    <a:pt x="237970" y="339164"/>
                  </a:lnTo>
                  <a:lnTo>
                    <a:pt x="237948" y="339175"/>
                  </a:lnTo>
                  <a:lnTo>
                    <a:pt x="237925" y="339186"/>
                  </a:lnTo>
                  <a:lnTo>
                    <a:pt x="237914" y="339192"/>
                  </a:lnTo>
                  <a:lnTo>
                    <a:pt x="237903" y="339203"/>
                  </a:lnTo>
                  <a:lnTo>
                    <a:pt x="237903" y="339209"/>
                  </a:lnTo>
                  <a:lnTo>
                    <a:pt x="237892" y="339212"/>
                  </a:lnTo>
                  <a:lnTo>
                    <a:pt x="237892" y="339216"/>
                  </a:lnTo>
                  <a:lnTo>
                    <a:pt x="237881" y="339222"/>
                  </a:lnTo>
                  <a:lnTo>
                    <a:pt x="237870" y="339230"/>
                  </a:lnTo>
                  <a:lnTo>
                    <a:pt x="237848" y="339249"/>
                  </a:lnTo>
                  <a:lnTo>
                    <a:pt x="237837" y="339258"/>
                  </a:lnTo>
                  <a:lnTo>
                    <a:pt x="237837" y="339265"/>
                  </a:lnTo>
                  <a:lnTo>
                    <a:pt x="237826" y="339271"/>
                  </a:lnTo>
                  <a:lnTo>
                    <a:pt x="237804" y="339284"/>
                  </a:lnTo>
                  <a:lnTo>
                    <a:pt x="237793" y="339290"/>
                  </a:lnTo>
                  <a:lnTo>
                    <a:pt x="237782" y="339300"/>
                  </a:lnTo>
                  <a:lnTo>
                    <a:pt x="237771" y="339311"/>
                  </a:lnTo>
                  <a:lnTo>
                    <a:pt x="237760" y="339318"/>
                  </a:lnTo>
                  <a:lnTo>
                    <a:pt x="237749" y="339325"/>
                  </a:lnTo>
                  <a:lnTo>
                    <a:pt x="237727" y="339338"/>
                  </a:lnTo>
                  <a:lnTo>
                    <a:pt x="237716" y="339343"/>
                  </a:lnTo>
                  <a:lnTo>
                    <a:pt x="237705" y="339351"/>
                  </a:lnTo>
                  <a:lnTo>
                    <a:pt x="237672" y="339362"/>
                  </a:lnTo>
                  <a:lnTo>
                    <a:pt x="237661" y="339370"/>
                  </a:lnTo>
                  <a:lnTo>
                    <a:pt x="237650" y="339370"/>
                  </a:lnTo>
                  <a:lnTo>
                    <a:pt x="237639" y="339373"/>
                  </a:lnTo>
                  <a:lnTo>
                    <a:pt x="237617" y="339377"/>
                  </a:lnTo>
                  <a:lnTo>
                    <a:pt x="237605" y="339379"/>
                  </a:lnTo>
                  <a:lnTo>
                    <a:pt x="237595" y="339377"/>
                  </a:lnTo>
                  <a:lnTo>
                    <a:pt x="237583" y="339375"/>
                  </a:lnTo>
                  <a:lnTo>
                    <a:pt x="237429" y="339227"/>
                  </a:lnTo>
                  <a:lnTo>
                    <a:pt x="237418" y="339249"/>
                  </a:lnTo>
                  <a:lnTo>
                    <a:pt x="237539" y="339373"/>
                  </a:lnTo>
                  <a:lnTo>
                    <a:pt x="237561" y="339397"/>
                  </a:lnTo>
                  <a:lnTo>
                    <a:pt x="237561" y="339399"/>
                  </a:lnTo>
                  <a:lnTo>
                    <a:pt x="237561" y="339399"/>
                  </a:lnTo>
                  <a:lnTo>
                    <a:pt x="237550" y="339431"/>
                  </a:lnTo>
                  <a:lnTo>
                    <a:pt x="237550" y="339433"/>
                  </a:lnTo>
                  <a:lnTo>
                    <a:pt x="237561" y="339448"/>
                  </a:lnTo>
                  <a:lnTo>
                    <a:pt x="237561" y="339451"/>
                  </a:lnTo>
                  <a:lnTo>
                    <a:pt x="237561" y="339457"/>
                  </a:lnTo>
                  <a:lnTo>
                    <a:pt x="237561" y="339461"/>
                  </a:lnTo>
                  <a:lnTo>
                    <a:pt x="237572" y="339475"/>
                  </a:lnTo>
                  <a:lnTo>
                    <a:pt x="237561" y="339504"/>
                  </a:lnTo>
                  <a:lnTo>
                    <a:pt x="237550" y="339523"/>
                  </a:lnTo>
                  <a:lnTo>
                    <a:pt x="237550" y="339551"/>
                  </a:lnTo>
                  <a:lnTo>
                    <a:pt x="237528" y="339575"/>
                  </a:lnTo>
                  <a:lnTo>
                    <a:pt x="237517" y="339590"/>
                  </a:lnTo>
                  <a:lnTo>
                    <a:pt x="237484" y="339609"/>
                  </a:lnTo>
                  <a:lnTo>
                    <a:pt x="237451" y="339631"/>
                  </a:lnTo>
                  <a:lnTo>
                    <a:pt x="237451" y="339658"/>
                  </a:lnTo>
                  <a:lnTo>
                    <a:pt x="237429" y="339677"/>
                  </a:lnTo>
                  <a:lnTo>
                    <a:pt x="237418" y="339698"/>
                  </a:lnTo>
                  <a:lnTo>
                    <a:pt x="237407" y="339723"/>
                  </a:lnTo>
                  <a:lnTo>
                    <a:pt x="237385" y="339734"/>
                  </a:lnTo>
                  <a:lnTo>
                    <a:pt x="237363" y="339752"/>
                  </a:lnTo>
                  <a:lnTo>
                    <a:pt x="237319" y="339723"/>
                  </a:lnTo>
                  <a:lnTo>
                    <a:pt x="237308" y="339739"/>
                  </a:lnTo>
                  <a:lnTo>
                    <a:pt x="237363" y="339769"/>
                  </a:lnTo>
                  <a:lnTo>
                    <a:pt x="237407" y="339793"/>
                  </a:lnTo>
                  <a:lnTo>
                    <a:pt x="237451" y="339827"/>
                  </a:lnTo>
                  <a:lnTo>
                    <a:pt x="237484" y="339836"/>
                  </a:lnTo>
                  <a:lnTo>
                    <a:pt x="237495" y="339861"/>
                  </a:lnTo>
                  <a:lnTo>
                    <a:pt x="237473" y="339892"/>
                  </a:lnTo>
                  <a:lnTo>
                    <a:pt x="237462" y="339930"/>
                  </a:lnTo>
                  <a:lnTo>
                    <a:pt x="237429" y="339978"/>
                  </a:lnTo>
                  <a:lnTo>
                    <a:pt x="237407" y="340003"/>
                  </a:lnTo>
                  <a:lnTo>
                    <a:pt x="237385" y="340012"/>
                  </a:lnTo>
                  <a:lnTo>
                    <a:pt x="237374" y="340025"/>
                  </a:lnTo>
                  <a:lnTo>
                    <a:pt x="237352" y="340038"/>
                  </a:lnTo>
                  <a:lnTo>
                    <a:pt x="237341" y="340041"/>
                  </a:lnTo>
                  <a:lnTo>
                    <a:pt x="237319" y="340055"/>
                  </a:lnTo>
                  <a:lnTo>
                    <a:pt x="237341" y="340070"/>
                  </a:lnTo>
                  <a:lnTo>
                    <a:pt x="237330" y="340108"/>
                  </a:lnTo>
                  <a:lnTo>
                    <a:pt x="237274" y="340141"/>
                  </a:lnTo>
                  <a:lnTo>
                    <a:pt x="237252" y="340155"/>
                  </a:lnTo>
                  <a:lnTo>
                    <a:pt x="237252" y="340157"/>
                  </a:lnTo>
                  <a:lnTo>
                    <a:pt x="237208" y="340179"/>
                  </a:lnTo>
                  <a:lnTo>
                    <a:pt x="237197" y="340190"/>
                  </a:lnTo>
                  <a:lnTo>
                    <a:pt x="237197" y="340191"/>
                  </a:lnTo>
                  <a:lnTo>
                    <a:pt x="237153" y="340202"/>
                  </a:lnTo>
                  <a:lnTo>
                    <a:pt x="237120" y="340218"/>
                  </a:lnTo>
                  <a:lnTo>
                    <a:pt x="237098" y="340243"/>
                  </a:lnTo>
                  <a:lnTo>
                    <a:pt x="237076" y="340264"/>
                  </a:lnTo>
                  <a:lnTo>
                    <a:pt x="237032" y="340276"/>
                  </a:lnTo>
                  <a:lnTo>
                    <a:pt x="237010" y="340284"/>
                  </a:lnTo>
                  <a:lnTo>
                    <a:pt x="236977" y="340295"/>
                  </a:lnTo>
                  <a:lnTo>
                    <a:pt x="236910" y="340328"/>
                  </a:lnTo>
                  <a:lnTo>
                    <a:pt x="236866" y="340357"/>
                  </a:lnTo>
                  <a:lnTo>
                    <a:pt x="236822" y="340371"/>
                  </a:lnTo>
                  <a:lnTo>
                    <a:pt x="236778" y="340406"/>
                  </a:lnTo>
                  <a:lnTo>
                    <a:pt x="236745" y="340436"/>
                  </a:lnTo>
                  <a:lnTo>
                    <a:pt x="236690" y="340471"/>
                  </a:lnTo>
                  <a:lnTo>
                    <a:pt x="236635" y="340503"/>
                  </a:lnTo>
                  <a:lnTo>
                    <a:pt x="236601" y="340535"/>
                  </a:lnTo>
                  <a:lnTo>
                    <a:pt x="236568" y="340574"/>
                  </a:lnTo>
                  <a:lnTo>
                    <a:pt x="236524" y="340607"/>
                  </a:lnTo>
                  <a:lnTo>
                    <a:pt x="236480" y="340635"/>
                  </a:lnTo>
                  <a:lnTo>
                    <a:pt x="236436" y="340666"/>
                  </a:lnTo>
                  <a:lnTo>
                    <a:pt x="236392" y="340707"/>
                  </a:lnTo>
                  <a:lnTo>
                    <a:pt x="236359" y="340725"/>
                  </a:lnTo>
                  <a:lnTo>
                    <a:pt x="236337" y="340725"/>
                  </a:lnTo>
                  <a:lnTo>
                    <a:pt x="236105" y="340494"/>
                  </a:lnTo>
                  <a:lnTo>
                    <a:pt x="236083" y="340518"/>
                  </a:lnTo>
                  <a:lnTo>
                    <a:pt x="236193" y="340636"/>
                  </a:lnTo>
                  <a:lnTo>
                    <a:pt x="236204" y="340640"/>
                  </a:lnTo>
                  <a:lnTo>
                    <a:pt x="236215" y="340655"/>
                  </a:lnTo>
                  <a:lnTo>
                    <a:pt x="236337" y="340768"/>
                  </a:lnTo>
                  <a:lnTo>
                    <a:pt x="236337" y="340769"/>
                  </a:lnTo>
                  <a:lnTo>
                    <a:pt x="236315" y="340833"/>
                  </a:lnTo>
                  <a:lnTo>
                    <a:pt x="236270" y="340915"/>
                  </a:lnTo>
                  <a:lnTo>
                    <a:pt x="236215" y="340998"/>
                  </a:lnTo>
                  <a:lnTo>
                    <a:pt x="236171" y="341071"/>
                  </a:lnTo>
                  <a:lnTo>
                    <a:pt x="236116" y="341149"/>
                  </a:lnTo>
                  <a:lnTo>
                    <a:pt x="236039" y="341238"/>
                  </a:lnTo>
                  <a:lnTo>
                    <a:pt x="235973" y="341329"/>
                  </a:lnTo>
                  <a:lnTo>
                    <a:pt x="235917" y="341386"/>
                  </a:lnTo>
                  <a:lnTo>
                    <a:pt x="235873" y="341432"/>
                  </a:lnTo>
                  <a:lnTo>
                    <a:pt x="235851" y="341467"/>
                  </a:lnTo>
                  <a:lnTo>
                    <a:pt x="235829" y="341475"/>
                  </a:lnTo>
                  <a:lnTo>
                    <a:pt x="235807" y="341486"/>
                  </a:lnTo>
                  <a:lnTo>
                    <a:pt x="235785" y="341508"/>
                  </a:lnTo>
                  <a:lnTo>
                    <a:pt x="235774" y="341523"/>
                  </a:lnTo>
                  <a:lnTo>
                    <a:pt x="235741" y="341532"/>
                  </a:lnTo>
                  <a:lnTo>
                    <a:pt x="235730" y="341558"/>
                  </a:lnTo>
                  <a:lnTo>
                    <a:pt x="235686" y="341572"/>
                  </a:lnTo>
                  <a:lnTo>
                    <a:pt x="235653" y="341596"/>
                  </a:lnTo>
                  <a:lnTo>
                    <a:pt x="235620" y="341620"/>
                  </a:lnTo>
                  <a:lnTo>
                    <a:pt x="235598" y="341648"/>
                  </a:lnTo>
                  <a:lnTo>
                    <a:pt x="235586" y="341650"/>
                  </a:lnTo>
                  <a:lnTo>
                    <a:pt x="235553" y="341661"/>
                  </a:lnTo>
                  <a:lnTo>
                    <a:pt x="235509" y="341693"/>
                  </a:lnTo>
                  <a:lnTo>
                    <a:pt x="235410" y="341761"/>
                  </a:lnTo>
                  <a:lnTo>
                    <a:pt x="235366" y="341791"/>
                  </a:lnTo>
                  <a:lnTo>
                    <a:pt x="235322" y="341823"/>
                  </a:lnTo>
                  <a:lnTo>
                    <a:pt x="235311" y="341825"/>
                  </a:lnTo>
                  <a:lnTo>
                    <a:pt x="235300" y="341840"/>
                  </a:lnTo>
                  <a:lnTo>
                    <a:pt x="235267" y="341850"/>
                  </a:lnTo>
                  <a:lnTo>
                    <a:pt x="235233" y="341887"/>
                  </a:lnTo>
                  <a:lnTo>
                    <a:pt x="235189" y="341904"/>
                  </a:lnTo>
                  <a:lnTo>
                    <a:pt x="235156" y="341933"/>
                  </a:lnTo>
                  <a:lnTo>
                    <a:pt x="235112" y="341944"/>
                  </a:lnTo>
                  <a:lnTo>
                    <a:pt x="235079" y="341985"/>
                  </a:lnTo>
                  <a:lnTo>
                    <a:pt x="235035" y="341995"/>
                  </a:lnTo>
                  <a:lnTo>
                    <a:pt x="235002" y="342023"/>
                  </a:lnTo>
                  <a:lnTo>
                    <a:pt x="234958" y="342038"/>
                  </a:lnTo>
                  <a:lnTo>
                    <a:pt x="234936" y="342060"/>
                  </a:lnTo>
                  <a:lnTo>
                    <a:pt x="234891" y="342071"/>
                  </a:lnTo>
                  <a:lnTo>
                    <a:pt x="234869" y="342090"/>
                  </a:lnTo>
                  <a:lnTo>
                    <a:pt x="234847" y="342106"/>
                  </a:lnTo>
                  <a:lnTo>
                    <a:pt x="234803" y="342116"/>
                  </a:lnTo>
                  <a:lnTo>
                    <a:pt x="234781" y="342135"/>
                  </a:lnTo>
                  <a:lnTo>
                    <a:pt x="234748" y="342155"/>
                  </a:lnTo>
                  <a:lnTo>
                    <a:pt x="234715" y="342187"/>
                  </a:lnTo>
                  <a:lnTo>
                    <a:pt x="234649" y="342213"/>
                  </a:lnTo>
                  <a:lnTo>
                    <a:pt x="234604" y="342231"/>
                  </a:lnTo>
                  <a:lnTo>
                    <a:pt x="234516" y="342286"/>
                  </a:lnTo>
                  <a:lnTo>
                    <a:pt x="234417" y="342332"/>
                  </a:lnTo>
                  <a:lnTo>
                    <a:pt x="234340" y="342383"/>
                  </a:lnTo>
                  <a:lnTo>
                    <a:pt x="234285" y="342413"/>
                  </a:lnTo>
                  <a:lnTo>
                    <a:pt x="234218" y="342448"/>
                  </a:lnTo>
                  <a:lnTo>
                    <a:pt x="234152" y="342486"/>
                  </a:lnTo>
                  <a:lnTo>
                    <a:pt x="234108" y="342513"/>
                  </a:lnTo>
                  <a:lnTo>
                    <a:pt x="234042" y="342529"/>
                  </a:lnTo>
                  <a:lnTo>
                    <a:pt x="233987" y="342564"/>
                  </a:lnTo>
                  <a:lnTo>
                    <a:pt x="233942" y="342586"/>
                  </a:lnTo>
                  <a:lnTo>
                    <a:pt x="233909" y="342599"/>
                  </a:lnTo>
                  <a:lnTo>
                    <a:pt x="233887" y="342616"/>
                  </a:lnTo>
                  <a:lnTo>
                    <a:pt x="233865" y="342637"/>
                  </a:lnTo>
                  <a:lnTo>
                    <a:pt x="233810" y="342696"/>
                  </a:lnTo>
                  <a:lnTo>
                    <a:pt x="233766" y="342767"/>
                  </a:lnTo>
                  <a:lnTo>
                    <a:pt x="233722" y="342821"/>
                  </a:lnTo>
                  <a:lnTo>
                    <a:pt x="233678" y="342872"/>
                  </a:lnTo>
                  <a:lnTo>
                    <a:pt x="233611" y="342912"/>
                  </a:lnTo>
                  <a:lnTo>
                    <a:pt x="233601" y="342933"/>
                  </a:lnTo>
                  <a:lnTo>
                    <a:pt x="233556" y="342952"/>
                  </a:lnTo>
                  <a:lnTo>
                    <a:pt x="233534" y="342993"/>
                  </a:lnTo>
                  <a:lnTo>
                    <a:pt x="233523" y="343006"/>
                  </a:lnTo>
                  <a:lnTo>
                    <a:pt x="233490" y="343012"/>
                  </a:lnTo>
                  <a:lnTo>
                    <a:pt x="233468" y="343025"/>
                  </a:lnTo>
                  <a:lnTo>
                    <a:pt x="233468" y="343058"/>
                  </a:lnTo>
                  <a:lnTo>
                    <a:pt x="233413" y="343071"/>
                  </a:lnTo>
                  <a:lnTo>
                    <a:pt x="233369" y="343101"/>
                  </a:lnTo>
                  <a:lnTo>
                    <a:pt x="233358" y="343116"/>
                  </a:lnTo>
                  <a:lnTo>
                    <a:pt x="233347" y="343122"/>
                  </a:lnTo>
                  <a:lnTo>
                    <a:pt x="233325" y="343157"/>
                  </a:lnTo>
                  <a:lnTo>
                    <a:pt x="233303" y="343174"/>
                  </a:lnTo>
                  <a:lnTo>
                    <a:pt x="233258" y="343195"/>
                  </a:lnTo>
                  <a:lnTo>
                    <a:pt x="233248" y="343215"/>
                  </a:lnTo>
                  <a:lnTo>
                    <a:pt x="233214" y="343230"/>
                  </a:lnTo>
                  <a:lnTo>
                    <a:pt x="233203" y="343238"/>
                  </a:lnTo>
                  <a:lnTo>
                    <a:pt x="233181" y="343250"/>
                  </a:lnTo>
                  <a:lnTo>
                    <a:pt x="233170" y="343267"/>
                  </a:lnTo>
                  <a:lnTo>
                    <a:pt x="233159" y="343277"/>
                  </a:lnTo>
                  <a:lnTo>
                    <a:pt x="233148" y="343283"/>
                  </a:lnTo>
                  <a:lnTo>
                    <a:pt x="233126" y="343292"/>
                  </a:lnTo>
                  <a:lnTo>
                    <a:pt x="233104" y="343307"/>
                  </a:lnTo>
                  <a:lnTo>
                    <a:pt x="233093" y="343328"/>
                  </a:lnTo>
                  <a:lnTo>
                    <a:pt x="233071" y="343336"/>
                  </a:lnTo>
                  <a:lnTo>
                    <a:pt x="233060" y="343346"/>
                  </a:lnTo>
                  <a:lnTo>
                    <a:pt x="233038" y="343360"/>
                  </a:lnTo>
                  <a:lnTo>
                    <a:pt x="233005" y="343379"/>
                  </a:lnTo>
                  <a:lnTo>
                    <a:pt x="232994" y="343405"/>
                  </a:lnTo>
                  <a:lnTo>
                    <a:pt x="232972" y="343414"/>
                  </a:lnTo>
                  <a:lnTo>
                    <a:pt x="232950" y="343432"/>
                  </a:lnTo>
                  <a:lnTo>
                    <a:pt x="232927" y="343437"/>
                  </a:lnTo>
                  <a:lnTo>
                    <a:pt x="232916" y="343464"/>
                  </a:lnTo>
                  <a:lnTo>
                    <a:pt x="232894" y="343477"/>
                  </a:lnTo>
                  <a:lnTo>
                    <a:pt x="232872" y="343489"/>
                  </a:lnTo>
                  <a:lnTo>
                    <a:pt x="232850" y="343500"/>
                  </a:lnTo>
                  <a:lnTo>
                    <a:pt x="232828" y="343524"/>
                  </a:lnTo>
                  <a:lnTo>
                    <a:pt x="232817" y="343543"/>
                  </a:lnTo>
                  <a:lnTo>
                    <a:pt x="232795" y="343560"/>
                  </a:lnTo>
                  <a:lnTo>
                    <a:pt x="232773" y="343568"/>
                  </a:lnTo>
                  <a:lnTo>
                    <a:pt x="232740" y="343581"/>
                  </a:lnTo>
                  <a:lnTo>
                    <a:pt x="232729" y="343607"/>
                  </a:lnTo>
                  <a:lnTo>
                    <a:pt x="232707" y="343635"/>
                  </a:lnTo>
                  <a:lnTo>
                    <a:pt x="232685" y="343646"/>
                  </a:lnTo>
                  <a:lnTo>
                    <a:pt x="232652" y="343656"/>
                  </a:lnTo>
                  <a:lnTo>
                    <a:pt x="232641" y="343677"/>
                  </a:lnTo>
                  <a:lnTo>
                    <a:pt x="232641" y="343701"/>
                  </a:lnTo>
                  <a:lnTo>
                    <a:pt x="232619" y="343703"/>
                  </a:lnTo>
                  <a:lnTo>
                    <a:pt x="232597" y="343706"/>
                  </a:lnTo>
                  <a:lnTo>
                    <a:pt x="232574" y="343713"/>
                  </a:lnTo>
                  <a:lnTo>
                    <a:pt x="232574" y="343734"/>
                  </a:lnTo>
                  <a:lnTo>
                    <a:pt x="232563" y="343754"/>
                  </a:lnTo>
                  <a:lnTo>
                    <a:pt x="232530" y="343766"/>
                  </a:lnTo>
                  <a:lnTo>
                    <a:pt x="232497" y="343766"/>
                  </a:lnTo>
                  <a:lnTo>
                    <a:pt x="232497" y="343794"/>
                  </a:lnTo>
                  <a:lnTo>
                    <a:pt x="232486" y="343819"/>
                  </a:lnTo>
                  <a:lnTo>
                    <a:pt x="232464" y="343825"/>
                  </a:lnTo>
                  <a:lnTo>
                    <a:pt x="232431" y="343836"/>
                  </a:lnTo>
                  <a:lnTo>
                    <a:pt x="232409" y="343861"/>
                  </a:lnTo>
                  <a:lnTo>
                    <a:pt x="232387" y="343885"/>
                  </a:lnTo>
                  <a:lnTo>
                    <a:pt x="232354" y="343893"/>
                  </a:lnTo>
                  <a:lnTo>
                    <a:pt x="232332" y="343909"/>
                  </a:lnTo>
                  <a:lnTo>
                    <a:pt x="232310" y="343932"/>
                  </a:lnTo>
                  <a:lnTo>
                    <a:pt x="232288" y="343952"/>
                  </a:lnTo>
                  <a:lnTo>
                    <a:pt x="232254" y="343973"/>
                  </a:lnTo>
                  <a:lnTo>
                    <a:pt x="232243" y="344003"/>
                  </a:lnTo>
                  <a:lnTo>
                    <a:pt x="232210" y="344019"/>
                  </a:lnTo>
                  <a:lnTo>
                    <a:pt x="232199" y="344038"/>
                  </a:lnTo>
                  <a:lnTo>
                    <a:pt x="232188" y="344051"/>
                  </a:lnTo>
                  <a:lnTo>
                    <a:pt x="232133" y="344067"/>
                  </a:lnTo>
                  <a:lnTo>
                    <a:pt x="232111" y="344100"/>
                  </a:lnTo>
                  <a:lnTo>
                    <a:pt x="232067" y="344123"/>
                  </a:lnTo>
                  <a:lnTo>
                    <a:pt x="232045" y="344142"/>
                  </a:lnTo>
                  <a:lnTo>
                    <a:pt x="232012" y="344174"/>
                  </a:lnTo>
                  <a:lnTo>
                    <a:pt x="232012" y="344175"/>
                  </a:lnTo>
                  <a:lnTo>
                    <a:pt x="231957" y="344190"/>
                  </a:lnTo>
                  <a:lnTo>
                    <a:pt x="231945" y="344218"/>
                  </a:lnTo>
                  <a:lnTo>
                    <a:pt x="231935" y="344234"/>
                  </a:lnTo>
                  <a:lnTo>
                    <a:pt x="231901" y="344248"/>
                  </a:lnTo>
                  <a:lnTo>
                    <a:pt x="231879" y="344266"/>
                  </a:lnTo>
                  <a:lnTo>
                    <a:pt x="231857" y="344275"/>
                  </a:lnTo>
                  <a:lnTo>
                    <a:pt x="231835" y="344288"/>
                  </a:lnTo>
                  <a:lnTo>
                    <a:pt x="231791" y="344302"/>
                  </a:lnTo>
                  <a:lnTo>
                    <a:pt x="231769" y="344342"/>
                  </a:lnTo>
                  <a:lnTo>
                    <a:pt x="231736" y="344354"/>
                  </a:lnTo>
                  <a:lnTo>
                    <a:pt x="231714" y="344376"/>
                  </a:lnTo>
                  <a:lnTo>
                    <a:pt x="231692" y="344398"/>
                  </a:lnTo>
                  <a:lnTo>
                    <a:pt x="231659" y="344409"/>
                  </a:lnTo>
                  <a:lnTo>
                    <a:pt x="231615" y="344419"/>
                  </a:lnTo>
                  <a:lnTo>
                    <a:pt x="231592" y="344448"/>
                  </a:lnTo>
                  <a:lnTo>
                    <a:pt x="231559" y="344468"/>
                  </a:lnTo>
                  <a:lnTo>
                    <a:pt x="231515" y="344491"/>
                  </a:lnTo>
                  <a:lnTo>
                    <a:pt x="231460" y="344522"/>
                  </a:lnTo>
                  <a:lnTo>
                    <a:pt x="231405" y="344552"/>
                  </a:lnTo>
                  <a:lnTo>
                    <a:pt x="231372" y="344572"/>
                  </a:lnTo>
                  <a:lnTo>
                    <a:pt x="231328" y="344598"/>
                  </a:lnTo>
                  <a:lnTo>
                    <a:pt x="231295" y="344608"/>
                  </a:lnTo>
                  <a:lnTo>
                    <a:pt x="231251" y="344642"/>
                  </a:lnTo>
                  <a:lnTo>
                    <a:pt x="231195" y="344678"/>
                  </a:lnTo>
                  <a:lnTo>
                    <a:pt x="231151" y="344684"/>
                  </a:lnTo>
                  <a:lnTo>
                    <a:pt x="231118" y="344702"/>
                  </a:lnTo>
                  <a:lnTo>
                    <a:pt x="231107" y="344722"/>
                  </a:lnTo>
                  <a:lnTo>
                    <a:pt x="231074" y="344729"/>
                  </a:lnTo>
                  <a:lnTo>
                    <a:pt x="231052" y="344743"/>
                  </a:lnTo>
                  <a:lnTo>
                    <a:pt x="231008" y="344766"/>
                  </a:lnTo>
                  <a:lnTo>
                    <a:pt x="230931" y="344800"/>
                  </a:lnTo>
                  <a:lnTo>
                    <a:pt x="230853" y="344833"/>
                  </a:lnTo>
                  <a:lnTo>
                    <a:pt x="230787" y="344875"/>
                  </a:lnTo>
                  <a:lnTo>
                    <a:pt x="230666" y="344926"/>
                  </a:lnTo>
                  <a:lnTo>
                    <a:pt x="230588" y="344962"/>
                  </a:lnTo>
                  <a:lnTo>
                    <a:pt x="230500" y="345011"/>
                  </a:lnTo>
                  <a:lnTo>
                    <a:pt x="230423" y="345077"/>
                  </a:lnTo>
                  <a:lnTo>
                    <a:pt x="230357" y="345123"/>
                  </a:lnTo>
                  <a:lnTo>
                    <a:pt x="230302" y="345158"/>
                  </a:lnTo>
                  <a:lnTo>
                    <a:pt x="230257" y="345191"/>
                  </a:lnTo>
                  <a:lnTo>
                    <a:pt x="230147" y="345251"/>
                  </a:lnTo>
                  <a:lnTo>
                    <a:pt x="230092" y="345290"/>
                  </a:lnTo>
                  <a:lnTo>
                    <a:pt x="230037" y="345325"/>
                  </a:lnTo>
                  <a:lnTo>
                    <a:pt x="229971" y="345371"/>
                  </a:lnTo>
                  <a:lnTo>
                    <a:pt x="229904" y="345400"/>
                  </a:lnTo>
                  <a:lnTo>
                    <a:pt x="229838" y="345435"/>
                  </a:lnTo>
                  <a:lnTo>
                    <a:pt x="229783" y="345466"/>
                  </a:lnTo>
                  <a:lnTo>
                    <a:pt x="229706" y="345508"/>
                  </a:lnTo>
                  <a:lnTo>
                    <a:pt x="229651" y="345532"/>
                  </a:lnTo>
                  <a:lnTo>
                    <a:pt x="229607" y="345552"/>
                  </a:lnTo>
                  <a:lnTo>
                    <a:pt x="229562" y="345584"/>
                  </a:lnTo>
                  <a:lnTo>
                    <a:pt x="229518" y="345604"/>
                  </a:lnTo>
                  <a:lnTo>
                    <a:pt x="229452" y="345635"/>
                  </a:lnTo>
                  <a:lnTo>
                    <a:pt x="229386" y="345663"/>
                  </a:lnTo>
                  <a:lnTo>
                    <a:pt x="229353" y="345688"/>
                  </a:lnTo>
                  <a:lnTo>
                    <a:pt x="229298" y="345718"/>
                  </a:lnTo>
                  <a:lnTo>
                    <a:pt x="229276" y="345729"/>
                  </a:lnTo>
                  <a:lnTo>
                    <a:pt x="229242" y="345760"/>
                  </a:lnTo>
                  <a:lnTo>
                    <a:pt x="229220" y="345780"/>
                  </a:lnTo>
                  <a:lnTo>
                    <a:pt x="229176" y="345798"/>
                  </a:lnTo>
                  <a:lnTo>
                    <a:pt x="229121" y="345840"/>
                  </a:lnTo>
                  <a:lnTo>
                    <a:pt x="229055" y="345889"/>
                  </a:lnTo>
                  <a:lnTo>
                    <a:pt x="228989" y="345940"/>
                  </a:lnTo>
                  <a:lnTo>
                    <a:pt x="228956" y="345953"/>
                  </a:lnTo>
                  <a:lnTo>
                    <a:pt x="228911" y="345982"/>
                  </a:lnTo>
                  <a:lnTo>
                    <a:pt x="228834" y="346037"/>
                  </a:lnTo>
                  <a:lnTo>
                    <a:pt x="228779" y="346088"/>
                  </a:lnTo>
                  <a:lnTo>
                    <a:pt x="228724" y="346121"/>
                  </a:lnTo>
                  <a:lnTo>
                    <a:pt x="228636" y="346169"/>
                  </a:lnTo>
                  <a:lnTo>
                    <a:pt x="228580" y="346215"/>
                  </a:lnTo>
                  <a:lnTo>
                    <a:pt x="228536" y="346252"/>
                  </a:lnTo>
                  <a:lnTo>
                    <a:pt x="228503" y="346307"/>
                  </a:lnTo>
                  <a:lnTo>
                    <a:pt x="228503" y="346347"/>
                  </a:lnTo>
                  <a:lnTo>
                    <a:pt x="228459" y="346354"/>
                  </a:lnTo>
                  <a:lnTo>
                    <a:pt x="228437" y="346380"/>
                  </a:lnTo>
                  <a:lnTo>
                    <a:pt x="228415" y="346413"/>
                  </a:lnTo>
                  <a:lnTo>
                    <a:pt x="228404" y="346448"/>
                  </a:lnTo>
                  <a:lnTo>
                    <a:pt x="228404" y="346477"/>
                  </a:lnTo>
                  <a:lnTo>
                    <a:pt x="228404" y="346499"/>
                  </a:lnTo>
                  <a:lnTo>
                    <a:pt x="228393" y="346518"/>
                  </a:lnTo>
                  <a:lnTo>
                    <a:pt x="228338" y="346547"/>
                  </a:lnTo>
                  <a:lnTo>
                    <a:pt x="228283" y="346558"/>
                  </a:lnTo>
                  <a:lnTo>
                    <a:pt x="228238" y="346577"/>
                  </a:lnTo>
                  <a:lnTo>
                    <a:pt x="228205" y="346593"/>
                  </a:lnTo>
                  <a:lnTo>
                    <a:pt x="228183" y="346613"/>
                  </a:lnTo>
                  <a:lnTo>
                    <a:pt x="228150" y="346641"/>
                  </a:lnTo>
                  <a:lnTo>
                    <a:pt x="228095" y="346674"/>
                  </a:lnTo>
                  <a:lnTo>
                    <a:pt x="228073" y="346681"/>
                  </a:lnTo>
                  <a:lnTo>
                    <a:pt x="228051" y="346696"/>
                  </a:lnTo>
                  <a:lnTo>
                    <a:pt x="228029" y="346718"/>
                  </a:lnTo>
                  <a:lnTo>
                    <a:pt x="228007" y="346738"/>
                  </a:lnTo>
                  <a:lnTo>
                    <a:pt x="227974" y="346743"/>
                  </a:lnTo>
                  <a:lnTo>
                    <a:pt x="227941" y="346749"/>
                  </a:lnTo>
                  <a:lnTo>
                    <a:pt x="227863" y="346754"/>
                  </a:lnTo>
                  <a:lnTo>
                    <a:pt x="227819" y="346776"/>
                  </a:lnTo>
                  <a:lnTo>
                    <a:pt x="227808" y="346791"/>
                  </a:lnTo>
                  <a:lnTo>
                    <a:pt x="227797" y="346831"/>
                  </a:lnTo>
                  <a:lnTo>
                    <a:pt x="227797" y="346856"/>
                  </a:lnTo>
                  <a:lnTo>
                    <a:pt x="227775" y="346887"/>
                  </a:lnTo>
                  <a:lnTo>
                    <a:pt x="227753" y="346896"/>
                  </a:lnTo>
                  <a:lnTo>
                    <a:pt x="227709" y="346907"/>
                  </a:lnTo>
                  <a:lnTo>
                    <a:pt x="227676" y="346925"/>
                  </a:lnTo>
                  <a:lnTo>
                    <a:pt x="227654" y="346942"/>
                  </a:lnTo>
                  <a:lnTo>
                    <a:pt x="227632" y="346980"/>
                  </a:lnTo>
                  <a:lnTo>
                    <a:pt x="227610" y="347006"/>
                  </a:lnTo>
                  <a:lnTo>
                    <a:pt x="227621" y="347042"/>
                  </a:lnTo>
                  <a:lnTo>
                    <a:pt x="227599" y="347075"/>
                  </a:lnTo>
                  <a:lnTo>
                    <a:pt x="227576" y="347097"/>
                  </a:lnTo>
                  <a:lnTo>
                    <a:pt x="227554" y="347125"/>
                  </a:lnTo>
                  <a:lnTo>
                    <a:pt x="227521" y="347137"/>
                  </a:lnTo>
                  <a:lnTo>
                    <a:pt x="227488" y="347162"/>
                  </a:lnTo>
                  <a:lnTo>
                    <a:pt x="227466" y="347190"/>
                  </a:lnTo>
                  <a:lnTo>
                    <a:pt x="227422" y="347199"/>
                  </a:lnTo>
                  <a:lnTo>
                    <a:pt x="227378" y="347226"/>
                  </a:lnTo>
                  <a:lnTo>
                    <a:pt x="227356" y="347241"/>
                  </a:lnTo>
                  <a:lnTo>
                    <a:pt x="227301" y="347259"/>
                  </a:lnTo>
                  <a:lnTo>
                    <a:pt x="227234" y="347283"/>
                  </a:lnTo>
                  <a:lnTo>
                    <a:pt x="227212" y="347298"/>
                  </a:lnTo>
                  <a:lnTo>
                    <a:pt x="227168" y="347325"/>
                  </a:lnTo>
                  <a:lnTo>
                    <a:pt x="227135" y="347358"/>
                  </a:lnTo>
                  <a:lnTo>
                    <a:pt x="227113" y="347378"/>
                  </a:lnTo>
                  <a:lnTo>
                    <a:pt x="227080" y="347391"/>
                  </a:lnTo>
                  <a:lnTo>
                    <a:pt x="227047" y="347400"/>
                  </a:lnTo>
                  <a:lnTo>
                    <a:pt x="227014" y="347422"/>
                  </a:lnTo>
                  <a:lnTo>
                    <a:pt x="226981" y="347446"/>
                  </a:lnTo>
                  <a:lnTo>
                    <a:pt x="226959" y="347456"/>
                  </a:lnTo>
                  <a:lnTo>
                    <a:pt x="226925" y="347480"/>
                  </a:lnTo>
                  <a:lnTo>
                    <a:pt x="226892" y="347498"/>
                  </a:lnTo>
                  <a:lnTo>
                    <a:pt x="226848" y="347513"/>
                  </a:lnTo>
                  <a:lnTo>
                    <a:pt x="226815" y="347538"/>
                  </a:lnTo>
                  <a:lnTo>
                    <a:pt x="226793" y="347558"/>
                  </a:lnTo>
                  <a:lnTo>
                    <a:pt x="226749" y="347564"/>
                  </a:lnTo>
                  <a:lnTo>
                    <a:pt x="226694" y="347564"/>
                  </a:lnTo>
                  <a:lnTo>
                    <a:pt x="226639" y="347560"/>
                  </a:lnTo>
                  <a:lnTo>
                    <a:pt x="226594" y="347584"/>
                  </a:lnTo>
                  <a:lnTo>
                    <a:pt x="226550" y="347608"/>
                  </a:lnTo>
                  <a:lnTo>
                    <a:pt x="226495" y="347637"/>
                  </a:lnTo>
                  <a:lnTo>
                    <a:pt x="226440" y="347661"/>
                  </a:lnTo>
                  <a:lnTo>
                    <a:pt x="226385" y="347677"/>
                  </a:lnTo>
                  <a:lnTo>
                    <a:pt x="226319" y="347705"/>
                  </a:lnTo>
                  <a:lnTo>
                    <a:pt x="226286" y="347732"/>
                  </a:lnTo>
                  <a:lnTo>
                    <a:pt x="226230" y="347762"/>
                  </a:lnTo>
                  <a:lnTo>
                    <a:pt x="226186" y="347786"/>
                  </a:lnTo>
                  <a:lnTo>
                    <a:pt x="226153" y="347803"/>
                  </a:lnTo>
                  <a:lnTo>
                    <a:pt x="226087" y="347834"/>
                  </a:lnTo>
                  <a:lnTo>
                    <a:pt x="226054" y="347843"/>
                  </a:lnTo>
                  <a:lnTo>
                    <a:pt x="225988" y="347861"/>
                  </a:lnTo>
                  <a:lnTo>
                    <a:pt x="225922" y="347889"/>
                  </a:lnTo>
                  <a:lnTo>
                    <a:pt x="225877" y="347918"/>
                  </a:lnTo>
                  <a:lnTo>
                    <a:pt x="225811" y="347940"/>
                  </a:lnTo>
                  <a:lnTo>
                    <a:pt x="225734" y="347973"/>
                  </a:lnTo>
                  <a:lnTo>
                    <a:pt x="225679" y="348013"/>
                  </a:lnTo>
                  <a:lnTo>
                    <a:pt x="225602" y="348042"/>
                  </a:lnTo>
                  <a:lnTo>
                    <a:pt x="225491" y="348120"/>
                  </a:lnTo>
                  <a:lnTo>
                    <a:pt x="225381" y="348193"/>
                  </a:lnTo>
                  <a:lnTo>
                    <a:pt x="225271" y="348248"/>
                  </a:lnTo>
                  <a:lnTo>
                    <a:pt x="225171" y="348307"/>
                  </a:lnTo>
                  <a:lnTo>
                    <a:pt x="225050" y="348358"/>
                  </a:lnTo>
                  <a:lnTo>
                    <a:pt x="224940" y="348405"/>
                  </a:lnTo>
                  <a:lnTo>
                    <a:pt x="224906" y="348430"/>
                  </a:lnTo>
                  <a:lnTo>
                    <a:pt x="224862" y="348445"/>
                  </a:lnTo>
                  <a:lnTo>
                    <a:pt x="224829" y="348478"/>
                  </a:lnTo>
                  <a:lnTo>
                    <a:pt x="224774" y="348494"/>
                  </a:lnTo>
                  <a:lnTo>
                    <a:pt x="224719" y="348531"/>
                  </a:lnTo>
                  <a:lnTo>
                    <a:pt x="224675" y="348551"/>
                  </a:lnTo>
                  <a:lnTo>
                    <a:pt x="224520" y="348621"/>
                  </a:lnTo>
                  <a:lnTo>
                    <a:pt x="224410" y="348666"/>
                  </a:lnTo>
                  <a:lnTo>
                    <a:pt x="224289" y="348711"/>
                  </a:lnTo>
                  <a:lnTo>
                    <a:pt x="224189" y="348762"/>
                  </a:lnTo>
                  <a:lnTo>
                    <a:pt x="224145" y="348790"/>
                  </a:lnTo>
                  <a:lnTo>
                    <a:pt x="224046" y="348841"/>
                  </a:lnTo>
                  <a:lnTo>
                    <a:pt x="223969" y="348874"/>
                  </a:lnTo>
                  <a:lnTo>
                    <a:pt x="223869" y="348918"/>
                  </a:lnTo>
                  <a:lnTo>
                    <a:pt x="223869" y="348975"/>
                  </a:lnTo>
                  <a:lnTo>
                    <a:pt x="223869" y="349039"/>
                  </a:lnTo>
                  <a:lnTo>
                    <a:pt x="223869" y="349063"/>
                  </a:lnTo>
                  <a:lnTo>
                    <a:pt x="223781" y="349104"/>
                  </a:lnTo>
                  <a:lnTo>
                    <a:pt x="223726" y="349129"/>
                  </a:lnTo>
                  <a:lnTo>
                    <a:pt x="223671" y="349164"/>
                  </a:lnTo>
                  <a:lnTo>
                    <a:pt x="223649" y="349190"/>
                  </a:lnTo>
                  <a:lnTo>
                    <a:pt x="223560" y="349226"/>
                  </a:lnTo>
                  <a:lnTo>
                    <a:pt x="223516" y="349254"/>
                  </a:lnTo>
                  <a:lnTo>
                    <a:pt x="223505" y="349263"/>
                  </a:lnTo>
                  <a:lnTo>
                    <a:pt x="223439" y="349274"/>
                  </a:lnTo>
                  <a:lnTo>
                    <a:pt x="223417" y="349294"/>
                  </a:lnTo>
                  <a:lnTo>
                    <a:pt x="223384" y="349324"/>
                  </a:lnTo>
                  <a:lnTo>
                    <a:pt x="223351" y="349339"/>
                  </a:lnTo>
                  <a:lnTo>
                    <a:pt x="223329" y="349357"/>
                  </a:lnTo>
                  <a:lnTo>
                    <a:pt x="223274" y="349377"/>
                  </a:lnTo>
                  <a:lnTo>
                    <a:pt x="223218" y="349397"/>
                  </a:lnTo>
                  <a:lnTo>
                    <a:pt x="223196" y="349425"/>
                  </a:lnTo>
                  <a:lnTo>
                    <a:pt x="223207" y="349480"/>
                  </a:lnTo>
                  <a:lnTo>
                    <a:pt x="223207" y="349507"/>
                  </a:lnTo>
                  <a:lnTo>
                    <a:pt x="223163" y="349531"/>
                  </a:lnTo>
                  <a:lnTo>
                    <a:pt x="223163" y="349531"/>
                  </a:lnTo>
                  <a:lnTo>
                    <a:pt x="223108" y="349553"/>
                  </a:lnTo>
                  <a:lnTo>
                    <a:pt x="223064" y="349571"/>
                  </a:lnTo>
                  <a:lnTo>
                    <a:pt x="223031" y="349582"/>
                  </a:lnTo>
                  <a:lnTo>
                    <a:pt x="223020" y="349583"/>
                  </a:lnTo>
                  <a:lnTo>
                    <a:pt x="222976" y="349604"/>
                  </a:lnTo>
                  <a:lnTo>
                    <a:pt x="222976" y="349608"/>
                  </a:lnTo>
                  <a:lnTo>
                    <a:pt x="222965" y="349558"/>
                  </a:lnTo>
                  <a:lnTo>
                    <a:pt x="222954" y="349500"/>
                  </a:lnTo>
                  <a:lnTo>
                    <a:pt x="222909" y="349483"/>
                  </a:lnTo>
                  <a:lnTo>
                    <a:pt x="222843" y="349509"/>
                  </a:lnTo>
                  <a:lnTo>
                    <a:pt x="222832" y="349512"/>
                  </a:lnTo>
                  <a:lnTo>
                    <a:pt x="222755" y="349547"/>
                  </a:lnTo>
                  <a:lnTo>
                    <a:pt x="222722" y="349558"/>
                  </a:lnTo>
                  <a:lnTo>
                    <a:pt x="222656" y="349595"/>
                  </a:lnTo>
                  <a:lnTo>
                    <a:pt x="222590" y="349625"/>
                  </a:lnTo>
                  <a:lnTo>
                    <a:pt x="222545" y="349657"/>
                  </a:lnTo>
                  <a:lnTo>
                    <a:pt x="222534" y="349658"/>
                  </a:lnTo>
                  <a:lnTo>
                    <a:pt x="222534" y="349660"/>
                  </a:lnTo>
                  <a:lnTo>
                    <a:pt x="222468" y="349697"/>
                  </a:lnTo>
                  <a:lnTo>
                    <a:pt x="222402" y="349731"/>
                  </a:lnTo>
                  <a:lnTo>
                    <a:pt x="222358" y="349753"/>
                  </a:lnTo>
                  <a:lnTo>
                    <a:pt x="222314" y="349778"/>
                  </a:lnTo>
                  <a:lnTo>
                    <a:pt x="222270" y="349799"/>
                  </a:lnTo>
                  <a:lnTo>
                    <a:pt x="222192" y="349828"/>
                  </a:lnTo>
                  <a:lnTo>
                    <a:pt x="222148" y="349843"/>
                  </a:lnTo>
                  <a:lnTo>
                    <a:pt x="222082" y="349858"/>
                  </a:lnTo>
                  <a:lnTo>
                    <a:pt x="222038" y="349870"/>
                  </a:lnTo>
                  <a:lnTo>
                    <a:pt x="221994" y="349880"/>
                  </a:lnTo>
                  <a:lnTo>
                    <a:pt x="221961" y="349893"/>
                  </a:lnTo>
                  <a:lnTo>
                    <a:pt x="221928" y="349893"/>
                  </a:lnTo>
                  <a:lnTo>
                    <a:pt x="221894" y="349903"/>
                  </a:lnTo>
                  <a:lnTo>
                    <a:pt x="221850" y="349913"/>
                  </a:lnTo>
                  <a:lnTo>
                    <a:pt x="221817" y="349923"/>
                  </a:lnTo>
                  <a:lnTo>
                    <a:pt x="221740" y="349939"/>
                  </a:lnTo>
                  <a:lnTo>
                    <a:pt x="221696" y="349955"/>
                  </a:lnTo>
                  <a:lnTo>
                    <a:pt x="221641" y="349967"/>
                  </a:lnTo>
                  <a:lnTo>
                    <a:pt x="221630" y="349971"/>
                  </a:lnTo>
                  <a:lnTo>
                    <a:pt x="221608" y="349981"/>
                  </a:lnTo>
                  <a:lnTo>
                    <a:pt x="221552" y="350007"/>
                  </a:lnTo>
                  <a:lnTo>
                    <a:pt x="221453" y="350042"/>
                  </a:lnTo>
                  <a:lnTo>
                    <a:pt x="221420" y="350055"/>
                  </a:lnTo>
                  <a:lnTo>
                    <a:pt x="221321" y="350101"/>
                  </a:lnTo>
                  <a:lnTo>
                    <a:pt x="221210" y="350149"/>
                  </a:lnTo>
                  <a:lnTo>
                    <a:pt x="221166" y="350177"/>
                  </a:lnTo>
                  <a:lnTo>
                    <a:pt x="221122" y="350206"/>
                  </a:lnTo>
                  <a:lnTo>
                    <a:pt x="221089" y="350219"/>
                  </a:lnTo>
                  <a:lnTo>
                    <a:pt x="221089" y="350224"/>
                  </a:lnTo>
                  <a:lnTo>
                    <a:pt x="221045" y="350237"/>
                  </a:lnTo>
                  <a:lnTo>
                    <a:pt x="221001" y="350259"/>
                  </a:lnTo>
                  <a:lnTo>
                    <a:pt x="220968" y="350281"/>
                  </a:lnTo>
                  <a:lnTo>
                    <a:pt x="220924" y="350301"/>
                  </a:lnTo>
                  <a:lnTo>
                    <a:pt x="220890" y="350321"/>
                  </a:lnTo>
                  <a:lnTo>
                    <a:pt x="220868" y="350339"/>
                  </a:lnTo>
                  <a:lnTo>
                    <a:pt x="220846" y="350366"/>
                  </a:lnTo>
                  <a:lnTo>
                    <a:pt x="220824" y="350388"/>
                  </a:lnTo>
                  <a:lnTo>
                    <a:pt x="220791" y="350408"/>
                  </a:lnTo>
                  <a:lnTo>
                    <a:pt x="220769" y="350424"/>
                  </a:lnTo>
                  <a:lnTo>
                    <a:pt x="220747" y="350424"/>
                  </a:lnTo>
                  <a:lnTo>
                    <a:pt x="220736" y="350411"/>
                  </a:lnTo>
                  <a:lnTo>
                    <a:pt x="220692" y="350420"/>
                  </a:lnTo>
                  <a:lnTo>
                    <a:pt x="220637" y="350441"/>
                  </a:lnTo>
                  <a:lnTo>
                    <a:pt x="220581" y="350468"/>
                  </a:lnTo>
                  <a:lnTo>
                    <a:pt x="220548" y="350490"/>
                  </a:lnTo>
                  <a:lnTo>
                    <a:pt x="220526" y="350497"/>
                  </a:lnTo>
                  <a:lnTo>
                    <a:pt x="220504" y="350508"/>
                  </a:lnTo>
                  <a:lnTo>
                    <a:pt x="220482" y="350517"/>
                  </a:lnTo>
                  <a:lnTo>
                    <a:pt x="220460" y="350529"/>
                  </a:lnTo>
                  <a:lnTo>
                    <a:pt x="220449" y="350537"/>
                  </a:lnTo>
                  <a:lnTo>
                    <a:pt x="220427" y="350546"/>
                  </a:lnTo>
                  <a:lnTo>
                    <a:pt x="220405" y="350558"/>
                  </a:lnTo>
                  <a:lnTo>
                    <a:pt x="220383" y="350571"/>
                  </a:lnTo>
                  <a:lnTo>
                    <a:pt x="220372" y="350579"/>
                  </a:lnTo>
                  <a:lnTo>
                    <a:pt x="220350" y="350595"/>
                  </a:lnTo>
                  <a:lnTo>
                    <a:pt x="220317" y="350613"/>
                  </a:lnTo>
                  <a:lnTo>
                    <a:pt x="220306" y="350624"/>
                  </a:lnTo>
                  <a:lnTo>
                    <a:pt x="220284" y="350634"/>
                  </a:lnTo>
                  <a:lnTo>
                    <a:pt x="220273" y="350644"/>
                  </a:lnTo>
                  <a:lnTo>
                    <a:pt x="220250" y="350654"/>
                  </a:lnTo>
                  <a:lnTo>
                    <a:pt x="220217" y="350667"/>
                  </a:lnTo>
                  <a:lnTo>
                    <a:pt x="220195" y="350676"/>
                  </a:lnTo>
                  <a:lnTo>
                    <a:pt x="220173" y="350682"/>
                  </a:lnTo>
                  <a:lnTo>
                    <a:pt x="220151" y="350691"/>
                  </a:lnTo>
                  <a:lnTo>
                    <a:pt x="220129" y="350698"/>
                  </a:lnTo>
                  <a:lnTo>
                    <a:pt x="220107" y="350703"/>
                  </a:lnTo>
                  <a:lnTo>
                    <a:pt x="220074" y="350711"/>
                  </a:lnTo>
                  <a:lnTo>
                    <a:pt x="220052" y="350725"/>
                  </a:lnTo>
                  <a:lnTo>
                    <a:pt x="220008" y="350745"/>
                  </a:lnTo>
                  <a:lnTo>
                    <a:pt x="219986" y="350759"/>
                  </a:lnTo>
                  <a:lnTo>
                    <a:pt x="219953" y="350777"/>
                  </a:lnTo>
                  <a:lnTo>
                    <a:pt x="219864" y="350813"/>
                  </a:lnTo>
                  <a:lnTo>
                    <a:pt x="219798" y="350844"/>
                  </a:lnTo>
                  <a:lnTo>
                    <a:pt x="219743" y="350867"/>
                  </a:lnTo>
                  <a:lnTo>
                    <a:pt x="219721" y="350876"/>
                  </a:lnTo>
                  <a:lnTo>
                    <a:pt x="219655" y="350905"/>
                  </a:lnTo>
                  <a:lnTo>
                    <a:pt x="219611" y="350934"/>
                  </a:lnTo>
                  <a:lnTo>
                    <a:pt x="219544" y="350964"/>
                  </a:lnTo>
                  <a:lnTo>
                    <a:pt x="219489" y="351000"/>
                  </a:lnTo>
                  <a:lnTo>
                    <a:pt x="219412" y="351041"/>
                  </a:lnTo>
                  <a:lnTo>
                    <a:pt x="219390" y="351051"/>
                  </a:lnTo>
                  <a:lnTo>
                    <a:pt x="219324" y="351087"/>
                  </a:lnTo>
                  <a:lnTo>
                    <a:pt x="219258" y="351114"/>
                  </a:lnTo>
                  <a:lnTo>
                    <a:pt x="219224" y="351134"/>
                  </a:lnTo>
                  <a:lnTo>
                    <a:pt x="219202" y="351142"/>
                  </a:lnTo>
                  <a:lnTo>
                    <a:pt x="219191" y="351151"/>
                  </a:lnTo>
                  <a:lnTo>
                    <a:pt x="219169" y="351160"/>
                  </a:lnTo>
                  <a:lnTo>
                    <a:pt x="219147" y="351172"/>
                  </a:lnTo>
                  <a:lnTo>
                    <a:pt x="219125" y="351186"/>
                  </a:lnTo>
                  <a:lnTo>
                    <a:pt x="219103" y="351196"/>
                  </a:lnTo>
                  <a:lnTo>
                    <a:pt x="219081" y="351204"/>
                  </a:lnTo>
                  <a:lnTo>
                    <a:pt x="219092" y="351208"/>
                  </a:lnTo>
                  <a:lnTo>
                    <a:pt x="219103" y="351226"/>
                  </a:lnTo>
                  <a:lnTo>
                    <a:pt x="219125" y="351266"/>
                  </a:lnTo>
                  <a:lnTo>
                    <a:pt x="219147" y="351328"/>
                  </a:lnTo>
                  <a:lnTo>
                    <a:pt x="219180" y="351408"/>
                  </a:lnTo>
                  <a:lnTo>
                    <a:pt x="219191" y="351431"/>
                  </a:lnTo>
                  <a:lnTo>
                    <a:pt x="219235" y="351520"/>
                  </a:lnTo>
                  <a:lnTo>
                    <a:pt x="219235" y="351526"/>
                  </a:lnTo>
                  <a:lnTo>
                    <a:pt x="219291" y="351687"/>
                  </a:lnTo>
                  <a:lnTo>
                    <a:pt x="219291" y="351690"/>
                  </a:lnTo>
                  <a:lnTo>
                    <a:pt x="219302" y="351703"/>
                  </a:lnTo>
                  <a:lnTo>
                    <a:pt x="219324" y="351758"/>
                  </a:lnTo>
                  <a:lnTo>
                    <a:pt x="219324" y="351759"/>
                  </a:lnTo>
                  <a:lnTo>
                    <a:pt x="219346" y="351818"/>
                  </a:lnTo>
                  <a:lnTo>
                    <a:pt x="219357" y="351843"/>
                  </a:lnTo>
                  <a:lnTo>
                    <a:pt x="219489" y="351797"/>
                  </a:lnTo>
                  <a:lnTo>
                    <a:pt x="219500" y="351817"/>
                  </a:lnTo>
                  <a:lnTo>
                    <a:pt x="219500" y="351827"/>
                  </a:lnTo>
                  <a:lnTo>
                    <a:pt x="219589" y="351969"/>
                  </a:lnTo>
                  <a:lnTo>
                    <a:pt x="219666" y="352107"/>
                  </a:lnTo>
                  <a:lnTo>
                    <a:pt x="219677" y="352103"/>
                  </a:lnTo>
                  <a:lnTo>
                    <a:pt x="219699" y="352096"/>
                  </a:lnTo>
                  <a:lnTo>
                    <a:pt x="219721" y="352088"/>
                  </a:lnTo>
                  <a:lnTo>
                    <a:pt x="219776" y="352196"/>
                  </a:lnTo>
                  <a:lnTo>
                    <a:pt x="219809" y="352258"/>
                  </a:lnTo>
                  <a:lnTo>
                    <a:pt x="219842" y="352300"/>
                  </a:lnTo>
                  <a:lnTo>
                    <a:pt x="219897" y="352401"/>
                  </a:lnTo>
                  <a:lnTo>
                    <a:pt x="219986" y="352548"/>
                  </a:lnTo>
                  <a:lnTo>
                    <a:pt x="220085" y="352718"/>
                  </a:lnTo>
                  <a:lnTo>
                    <a:pt x="220140" y="352822"/>
                  </a:lnTo>
                  <a:lnTo>
                    <a:pt x="220162" y="352860"/>
                  </a:lnTo>
                  <a:lnTo>
                    <a:pt x="220173" y="352870"/>
                  </a:lnTo>
                  <a:lnTo>
                    <a:pt x="220173" y="352875"/>
                  </a:lnTo>
                  <a:lnTo>
                    <a:pt x="220173" y="352880"/>
                  </a:lnTo>
                  <a:lnTo>
                    <a:pt x="220173" y="352881"/>
                  </a:lnTo>
                  <a:lnTo>
                    <a:pt x="220184" y="352882"/>
                  </a:lnTo>
                  <a:lnTo>
                    <a:pt x="220184" y="352882"/>
                  </a:lnTo>
                  <a:lnTo>
                    <a:pt x="220184" y="352883"/>
                  </a:lnTo>
                  <a:lnTo>
                    <a:pt x="220604" y="352703"/>
                  </a:lnTo>
                  <a:lnTo>
                    <a:pt x="220615" y="352696"/>
                  </a:lnTo>
                  <a:lnTo>
                    <a:pt x="220626" y="352711"/>
                  </a:lnTo>
                  <a:lnTo>
                    <a:pt x="220659" y="352812"/>
                  </a:lnTo>
                  <a:lnTo>
                    <a:pt x="220670" y="352829"/>
                  </a:lnTo>
                  <a:lnTo>
                    <a:pt x="220714" y="352945"/>
                  </a:lnTo>
                  <a:lnTo>
                    <a:pt x="220714" y="352948"/>
                  </a:lnTo>
                  <a:lnTo>
                    <a:pt x="220835" y="353236"/>
                  </a:lnTo>
                  <a:lnTo>
                    <a:pt x="220868" y="353305"/>
                  </a:lnTo>
                  <a:lnTo>
                    <a:pt x="220890" y="353352"/>
                  </a:lnTo>
                  <a:lnTo>
                    <a:pt x="220901" y="353380"/>
                  </a:lnTo>
                  <a:lnTo>
                    <a:pt x="220934" y="353421"/>
                  </a:lnTo>
                  <a:lnTo>
                    <a:pt x="220968" y="353506"/>
                  </a:lnTo>
                  <a:lnTo>
                    <a:pt x="221001" y="353614"/>
                  </a:lnTo>
                  <a:lnTo>
                    <a:pt x="221034" y="353776"/>
                  </a:lnTo>
                  <a:lnTo>
                    <a:pt x="221056" y="353847"/>
                  </a:lnTo>
                  <a:lnTo>
                    <a:pt x="221056" y="353873"/>
                  </a:lnTo>
                  <a:lnTo>
                    <a:pt x="221067" y="353933"/>
                  </a:lnTo>
                  <a:lnTo>
                    <a:pt x="221133" y="354185"/>
                  </a:lnTo>
                  <a:lnTo>
                    <a:pt x="221144" y="354238"/>
                  </a:lnTo>
                  <a:lnTo>
                    <a:pt x="221166" y="354385"/>
                  </a:lnTo>
                  <a:lnTo>
                    <a:pt x="221177" y="354420"/>
                  </a:lnTo>
                  <a:lnTo>
                    <a:pt x="221177" y="354429"/>
                  </a:lnTo>
                  <a:lnTo>
                    <a:pt x="221177" y="354435"/>
                  </a:lnTo>
                  <a:lnTo>
                    <a:pt x="221177" y="354487"/>
                  </a:lnTo>
                  <a:lnTo>
                    <a:pt x="221177" y="354507"/>
                  </a:lnTo>
                  <a:lnTo>
                    <a:pt x="221188" y="354571"/>
                  </a:lnTo>
                  <a:lnTo>
                    <a:pt x="221188" y="354583"/>
                  </a:lnTo>
                  <a:lnTo>
                    <a:pt x="221188" y="354640"/>
                  </a:lnTo>
                  <a:lnTo>
                    <a:pt x="221188" y="354685"/>
                  </a:lnTo>
                  <a:lnTo>
                    <a:pt x="221188" y="354698"/>
                  </a:lnTo>
                  <a:lnTo>
                    <a:pt x="221188" y="354704"/>
                  </a:lnTo>
                  <a:lnTo>
                    <a:pt x="221188" y="354775"/>
                  </a:lnTo>
                  <a:lnTo>
                    <a:pt x="221188" y="354789"/>
                  </a:lnTo>
                  <a:lnTo>
                    <a:pt x="221188" y="354893"/>
                  </a:lnTo>
                  <a:lnTo>
                    <a:pt x="221188" y="354897"/>
                  </a:lnTo>
                  <a:lnTo>
                    <a:pt x="221188" y="354898"/>
                  </a:lnTo>
                  <a:lnTo>
                    <a:pt x="221188" y="354903"/>
                  </a:lnTo>
                  <a:lnTo>
                    <a:pt x="221188" y="354905"/>
                  </a:lnTo>
                  <a:lnTo>
                    <a:pt x="221177" y="354937"/>
                  </a:lnTo>
                  <a:lnTo>
                    <a:pt x="221177" y="354969"/>
                  </a:lnTo>
                  <a:lnTo>
                    <a:pt x="221166" y="355019"/>
                  </a:lnTo>
                  <a:lnTo>
                    <a:pt x="221155" y="355061"/>
                  </a:lnTo>
                  <a:lnTo>
                    <a:pt x="221133" y="355195"/>
                  </a:lnTo>
                  <a:lnTo>
                    <a:pt x="221122" y="355201"/>
                  </a:lnTo>
                  <a:lnTo>
                    <a:pt x="221100" y="355315"/>
                  </a:lnTo>
                  <a:lnTo>
                    <a:pt x="221089" y="355378"/>
                  </a:lnTo>
                  <a:lnTo>
                    <a:pt x="221089" y="355381"/>
                  </a:lnTo>
                  <a:lnTo>
                    <a:pt x="221067" y="355537"/>
                  </a:lnTo>
                  <a:lnTo>
                    <a:pt x="221045" y="355653"/>
                  </a:lnTo>
                  <a:lnTo>
                    <a:pt x="221034" y="355708"/>
                  </a:lnTo>
                  <a:lnTo>
                    <a:pt x="221012" y="355781"/>
                  </a:lnTo>
                  <a:lnTo>
                    <a:pt x="221012" y="355786"/>
                  </a:lnTo>
                  <a:lnTo>
                    <a:pt x="221012" y="355786"/>
                  </a:lnTo>
                  <a:lnTo>
                    <a:pt x="221133" y="355798"/>
                  </a:lnTo>
                  <a:lnTo>
                    <a:pt x="221232" y="355808"/>
                  </a:lnTo>
                  <a:lnTo>
                    <a:pt x="221519" y="355838"/>
                  </a:lnTo>
                  <a:lnTo>
                    <a:pt x="221619" y="355847"/>
                  </a:lnTo>
                  <a:lnTo>
                    <a:pt x="222082" y="355891"/>
                  </a:lnTo>
                  <a:lnTo>
                    <a:pt x="222126" y="355895"/>
                  </a:lnTo>
                  <a:lnTo>
                    <a:pt x="222137" y="355896"/>
                  </a:lnTo>
                  <a:lnTo>
                    <a:pt x="222159" y="355898"/>
                  </a:lnTo>
                  <a:lnTo>
                    <a:pt x="222512" y="355934"/>
                  </a:lnTo>
                  <a:lnTo>
                    <a:pt x="222578" y="355940"/>
                  </a:lnTo>
                  <a:lnTo>
                    <a:pt x="222578" y="355940"/>
                  </a:lnTo>
                  <a:lnTo>
                    <a:pt x="222931" y="355976"/>
                  </a:lnTo>
                  <a:lnTo>
                    <a:pt x="222943" y="355977"/>
                  </a:lnTo>
                  <a:lnTo>
                    <a:pt x="222943" y="355977"/>
                  </a:lnTo>
                  <a:lnTo>
                    <a:pt x="223064" y="355994"/>
                  </a:lnTo>
                  <a:lnTo>
                    <a:pt x="223130" y="356004"/>
                  </a:lnTo>
                  <a:lnTo>
                    <a:pt x="223163" y="356010"/>
                  </a:lnTo>
                  <a:lnTo>
                    <a:pt x="223428" y="356040"/>
                  </a:lnTo>
                  <a:lnTo>
                    <a:pt x="223439" y="356042"/>
                  </a:lnTo>
                  <a:lnTo>
                    <a:pt x="223836" y="356076"/>
                  </a:lnTo>
                  <a:lnTo>
                    <a:pt x="223847" y="356076"/>
                  </a:lnTo>
                  <a:lnTo>
                    <a:pt x="224906" y="356179"/>
                  </a:lnTo>
                  <a:lnTo>
                    <a:pt x="225237" y="356210"/>
                  </a:lnTo>
                  <a:lnTo>
                    <a:pt x="225248" y="356213"/>
                  </a:lnTo>
                  <a:lnTo>
                    <a:pt x="225668" y="356254"/>
                  </a:lnTo>
                  <a:lnTo>
                    <a:pt x="225811" y="356263"/>
                  </a:lnTo>
                  <a:lnTo>
                    <a:pt x="225900" y="356271"/>
                  </a:lnTo>
                  <a:lnTo>
                    <a:pt x="225966" y="356278"/>
                  </a:lnTo>
                  <a:lnTo>
                    <a:pt x="225966" y="356283"/>
                  </a:lnTo>
                  <a:lnTo>
                    <a:pt x="225966" y="356312"/>
                  </a:lnTo>
                  <a:lnTo>
                    <a:pt x="225955" y="356321"/>
                  </a:lnTo>
                  <a:lnTo>
                    <a:pt x="225866" y="356335"/>
                  </a:lnTo>
                  <a:lnTo>
                    <a:pt x="225745" y="356419"/>
                  </a:lnTo>
                  <a:lnTo>
                    <a:pt x="225679" y="356462"/>
                  </a:lnTo>
                  <a:lnTo>
                    <a:pt x="225668" y="356479"/>
                  </a:lnTo>
                  <a:lnTo>
                    <a:pt x="225646" y="356544"/>
                  </a:lnTo>
                  <a:lnTo>
                    <a:pt x="225635" y="356592"/>
                  </a:lnTo>
                  <a:lnTo>
                    <a:pt x="225635" y="356611"/>
                  </a:lnTo>
                  <a:lnTo>
                    <a:pt x="225635" y="356613"/>
                  </a:lnTo>
                  <a:lnTo>
                    <a:pt x="225635" y="356665"/>
                  </a:lnTo>
                  <a:lnTo>
                    <a:pt x="225635" y="356670"/>
                  </a:lnTo>
                  <a:lnTo>
                    <a:pt x="225635" y="356677"/>
                  </a:lnTo>
                  <a:lnTo>
                    <a:pt x="225657" y="356727"/>
                  </a:lnTo>
                  <a:lnTo>
                    <a:pt x="225690" y="356727"/>
                  </a:lnTo>
                  <a:lnTo>
                    <a:pt x="225745" y="356770"/>
                  </a:lnTo>
                  <a:lnTo>
                    <a:pt x="225734" y="356831"/>
                  </a:lnTo>
                  <a:lnTo>
                    <a:pt x="225767" y="356876"/>
                  </a:lnTo>
                  <a:lnTo>
                    <a:pt x="225723" y="356934"/>
                  </a:lnTo>
                  <a:lnTo>
                    <a:pt x="225690" y="356906"/>
                  </a:lnTo>
                  <a:lnTo>
                    <a:pt x="225624" y="356991"/>
                  </a:lnTo>
                  <a:lnTo>
                    <a:pt x="225602" y="357024"/>
                  </a:lnTo>
                  <a:lnTo>
                    <a:pt x="225602" y="357029"/>
                  </a:lnTo>
                  <a:lnTo>
                    <a:pt x="225591" y="357076"/>
                  </a:lnTo>
                  <a:lnTo>
                    <a:pt x="225602" y="357117"/>
                  </a:lnTo>
                  <a:lnTo>
                    <a:pt x="225602" y="357187"/>
                  </a:lnTo>
                  <a:lnTo>
                    <a:pt x="225613" y="357225"/>
                  </a:lnTo>
                  <a:lnTo>
                    <a:pt x="225613" y="357262"/>
                  </a:lnTo>
                  <a:lnTo>
                    <a:pt x="225635" y="357409"/>
                  </a:lnTo>
                  <a:lnTo>
                    <a:pt x="225646" y="357519"/>
                  </a:lnTo>
                  <a:lnTo>
                    <a:pt x="225668" y="357779"/>
                  </a:lnTo>
                  <a:lnTo>
                    <a:pt x="225701" y="358030"/>
                  </a:lnTo>
                  <a:lnTo>
                    <a:pt x="225723" y="358196"/>
                  </a:lnTo>
                  <a:lnTo>
                    <a:pt x="225745" y="358432"/>
                  </a:lnTo>
                  <a:lnTo>
                    <a:pt x="225778" y="358754"/>
                  </a:lnTo>
                  <a:lnTo>
                    <a:pt x="225800" y="358963"/>
                  </a:lnTo>
                  <a:lnTo>
                    <a:pt x="225811" y="358986"/>
                  </a:lnTo>
                  <a:lnTo>
                    <a:pt x="225811" y="359037"/>
                  </a:lnTo>
                  <a:lnTo>
                    <a:pt x="226098" y="359088"/>
                  </a:lnTo>
                  <a:lnTo>
                    <a:pt x="226418" y="359144"/>
                  </a:lnTo>
                  <a:lnTo>
                    <a:pt x="226451" y="359150"/>
                  </a:lnTo>
                  <a:lnTo>
                    <a:pt x="226694" y="359193"/>
                  </a:lnTo>
                  <a:lnTo>
                    <a:pt x="226738" y="359200"/>
                  </a:lnTo>
                  <a:lnTo>
                    <a:pt x="226815" y="359214"/>
                  </a:lnTo>
                  <a:lnTo>
                    <a:pt x="226959" y="359239"/>
                  </a:lnTo>
                  <a:lnTo>
                    <a:pt x="227168" y="359276"/>
                  </a:lnTo>
                  <a:lnTo>
                    <a:pt x="227190" y="359279"/>
                  </a:lnTo>
                  <a:lnTo>
                    <a:pt x="227654" y="359363"/>
                  </a:lnTo>
                  <a:lnTo>
                    <a:pt x="227665" y="359364"/>
                  </a:lnTo>
                  <a:lnTo>
                    <a:pt x="227985" y="359421"/>
                  </a:lnTo>
                  <a:lnTo>
                    <a:pt x="227985" y="359421"/>
                  </a:lnTo>
                  <a:lnTo>
                    <a:pt x="228360" y="359488"/>
                  </a:lnTo>
                  <a:lnTo>
                    <a:pt x="228503" y="359514"/>
                  </a:lnTo>
                  <a:lnTo>
                    <a:pt x="228492" y="359594"/>
                  </a:lnTo>
                  <a:lnTo>
                    <a:pt x="228525" y="359699"/>
                  </a:lnTo>
                  <a:lnTo>
                    <a:pt x="228613" y="359839"/>
                  </a:lnTo>
                  <a:lnTo>
                    <a:pt x="228603" y="359884"/>
                  </a:lnTo>
                  <a:lnTo>
                    <a:pt x="228547" y="360475"/>
                  </a:lnTo>
                  <a:lnTo>
                    <a:pt x="228547" y="360477"/>
                  </a:lnTo>
                  <a:lnTo>
                    <a:pt x="227797" y="360410"/>
                  </a:lnTo>
                  <a:lnTo>
                    <a:pt x="227687" y="360401"/>
                  </a:lnTo>
                  <a:lnTo>
                    <a:pt x="227588" y="360391"/>
                  </a:lnTo>
                  <a:lnTo>
                    <a:pt x="227521" y="360386"/>
                  </a:lnTo>
                  <a:lnTo>
                    <a:pt x="227510" y="360406"/>
                  </a:lnTo>
                  <a:lnTo>
                    <a:pt x="227499" y="360651"/>
                  </a:lnTo>
                  <a:lnTo>
                    <a:pt x="227477" y="360914"/>
                  </a:lnTo>
                  <a:lnTo>
                    <a:pt x="227477" y="360923"/>
                  </a:lnTo>
                  <a:lnTo>
                    <a:pt x="227466" y="360953"/>
                  </a:lnTo>
                  <a:lnTo>
                    <a:pt x="227466" y="360953"/>
                  </a:lnTo>
                  <a:lnTo>
                    <a:pt x="227201" y="360932"/>
                  </a:lnTo>
                  <a:lnTo>
                    <a:pt x="227190" y="361055"/>
                  </a:lnTo>
                  <a:lnTo>
                    <a:pt x="227190" y="361065"/>
                  </a:lnTo>
                  <a:lnTo>
                    <a:pt x="227168" y="361437"/>
                  </a:lnTo>
                  <a:lnTo>
                    <a:pt x="227146" y="361722"/>
                  </a:lnTo>
                  <a:lnTo>
                    <a:pt x="227135" y="361755"/>
                  </a:lnTo>
                  <a:lnTo>
                    <a:pt x="227124" y="361920"/>
                  </a:lnTo>
                  <a:lnTo>
                    <a:pt x="227124" y="361977"/>
                  </a:lnTo>
                  <a:lnTo>
                    <a:pt x="227102" y="362202"/>
                  </a:lnTo>
                  <a:lnTo>
                    <a:pt x="227080" y="362486"/>
                  </a:lnTo>
                  <a:lnTo>
                    <a:pt x="227069" y="362568"/>
                  </a:lnTo>
                  <a:lnTo>
                    <a:pt x="227212" y="362582"/>
                  </a:lnTo>
                  <a:lnTo>
                    <a:pt x="227212" y="362640"/>
                  </a:lnTo>
                  <a:lnTo>
                    <a:pt x="227212" y="362658"/>
                  </a:lnTo>
                  <a:lnTo>
                    <a:pt x="227201" y="362710"/>
                  </a:lnTo>
                  <a:lnTo>
                    <a:pt x="227179" y="362864"/>
                  </a:lnTo>
                  <a:lnTo>
                    <a:pt x="227179" y="362922"/>
                  </a:lnTo>
                  <a:lnTo>
                    <a:pt x="227168" y="363011"/>
                  </a:lnTo>
                  <a:lnTo>
                    <a:pt x="227157" y="363050"/>
                  </a:lnTo>
                  <a:lnTo>
                    <a:pt x="227135" y="363229"/>
                  </a:lnTo>
                  <a:lnTo>
                    <a:pt x="227135" y="363249"/>
                  </a:lnTo>
                  <a:lnTo>
                    <a:pt x="227113" y="363375"/>
                  </a:lnTo>
                  <a:lnTo>
                    <a:pt x="227113" y="363383"/>
                  </a:lnTo>
                  <a:lnTo>
                    <a:pt x="226859" y="363328"/>
                  </a:lnTo>
                  <a:lnTo>
                    <a:pt x="226385" y="363218"/>
                  </a:lnTo>
                  <a:lnTo>
                    <a:pt x="226109" y="363157"/>
                  </a:lnTo>
                  <a:lnTo>
                    <a:pt x="225855" y="363109"/>
                  </a:lnTo>
                  <a:lnTo>
                    <a:pt x="225690" y="363095"/>
                  </a:lnTo>
                  <a:lnTo>
                    <a:pt x="225591" y="363072"/>
                  </a:lnTo>
                  <a:lnTo>
                    <a:pt x="225535" y="363057"/>
                  </a:lnTo>
                  <a:lnTo>
                    <a:pt x="225480" y="363043"/>
                  </a:lnTo>
                  <a:lnTo>
                    <a:pt x="225226" y="362997"/>
                  </a:lnTo>
                  <a:lnTo>
                    <a:pt x="225006" y="362952"/>
                  </a:lnTo>
                  <a:lnTo>
                    <a:pt x="224995" y="362949"/>
                  </a:lnTo>
                  <a:lnTo>
                    <a:pt x="224918" y="362934"/>
                  </a:lnTo>
                  <a:lnTo>
                    <a:pt x="224918" y="362934"/>
                  </a:lnTo>
                  <a:lnTo>
                    <a:pt x="224906" y="362932"/>
                  </a:lnTo>
                  <a:lnTo>
                    <a:pt x="224620" y="362869"/>
                  </a:lnTo>
                  <a:lnTo>
                    <a:pt x="224388" y="362834"/>
                  </a:lnTo>
                  <a:lnTo>
                    <a:pt x="224344" y="362827"/>
                  </a:lnTo>
                  <a:lnTo>
                    <a:pt x="224244" y="362803"/>
                  </a:lnTo>
                  <a:lnTo>
                    <a:pt x="224211" y="362795"/>
                  </a:lnTo>
                  <a:lnTo>
                    <a:pt x="224167" y="362787"/>
                  </a:lnTo>
                  <a:lnTo>
                    <a:pt x="224123" y="362997"/>
                  </a:lnTo>
                  <a:lnTo>
                    <a:pt x="224123" y="363052"/>
                  </a:lnTo>
                  <a:lnTo>
                    <a:pt x="224145" y="363292"/>
                  </a:lnTo>
                  <a:lnTo>
                    <a:pt x="224145" y="363330"/>
                  </a:lnTo>
                  <a:lnTo>
                    <a:pt x="224156" y="363383"/>
                  </a:lnTo>
                  <a:lnTo>
                    <a:pt x="224156" y="363407"/>
                  </a:lnTo>
                  <a:lnTo>
                    <a:pt x="223693" y="363315"/>
                  </a:lnTo>
                  <a:lnTo>
                    <a:pt x="223693" y="363328"/>
                  </a:lnTo>
                  <a:lnTo>
                    <a:pt x="223704" y="363621"/>
                  </a:lnTo>
                  <a:lnTo>
                    <a:pt x="223704" y="363662"/>
                  </a:lnTo>
                  <a:lnTo>
                    <a:pt x="223726" y="363986"/>
                  </a:lnTo>
                  <a:lnTo>
                    <a:pt x="223373" y="364137"/>
                  </a:lnTo>
                  <a:lnTo>
                    <a:pt x="223858" y="365124"/>
                  </a:lnTo>
                  <a:lnTo>
                    <a:pt x="223891" y="365178"/>
                  </a:lnTo>
                  <a:lnTo>
                    <a:pt x="224002" y="365168"/>
                  </a:lnTo>
                  <a:lnTo>
                    <a:pt x="224145" y="365503"/>
                  </a:lnTo>
                  <a:lnTo>
                    <a:pt x="224234" y="365707"/>
                  </a:lnTo>
                  <a:lnTo>
                    <a:pt x="224355" y="366006"/>
                  </a:lnTo>
                  <a:lnTo>
                    <a:pt x="224388" y="366050"/>
                  </a:lnTo>
                  <a:lnTo>
                    <a:pt x="224531" y="366321"/>
                  </a:lnTo>
                  <a:lnTo>
                    <a:pt x="224531" y="366339"/>
                  </a:lnTo>
                  <a:lnTo>
                    <a:pt x="224730" y="366723"/>
                  </a:lnTo>
                  <a:lnTo>
                    <a:pt x="224851" y="366973"/>
                  </a:lnTo>
                  <a:lnTo>
                    <a:pt x="224918" y="367101"/>
                  </a:lnTo>
                  <a:lnTo>
                    <a:pt x="224928" y="367155"/>
                  </a:lnTo>
                  <a:lnTo>
                    <a:pt x="224774" y="367232"/>
                  </a:lnTo>
                  <a:lnTo>
                    <a:pt x="224741" y="367243"/>
                  </a:lnTo>
                  <a:lnTo>
                    <a:pt x="224807" y="367357"/>
                  </a:lnTo>
                  <a:lnTo>
                    <a:pt x="224862" y="367475"/>
                  </a:lnTo>
                  <a:lnTo>
                    <a:pt x="224884" y="367512"/>
                  </a:lnTo>
                  <a:lnTo>
                    <a:pt x="224962" y="367672"/>
                  </a:lnTo>
                  <a:lnTo>
                    <a:pt x="224973" y="367695"/>
                  </a:lnTo>
                  <a:lnTo>
                    <a:pt x="224995" y="367740"/>
                  </a:lnTo>
                  <a:lnTo>
                    <a:pt x="225017" y="367769"/>
                  </a:lnTo>
                  <a:lnTo>
                    <a:pt x="225039" y="367800"/>
                  </a:lnTo>
                  <a:lnTo>
                    <a:pt x="225039" y="367816"/>
                  </a:lnTo>
                  <a:lnTo>
                    <a:pt x="225050" y="367822"/>
                  </a:lnTo>
                  <a:lnTo>
                    <a:pt x="225050" y="367859"/>
                  </a:lnTo>
                  <a:lnTo>
                    <a:pt x="225061" y="367907"/>
                  </a:lnTo>
                  <a:lnTo>
                    <a:pt x="225072" y="367947"/>
                  </a:lnTo>
                  <a:lnTo>
                    <a:pt x="225083" y="367976"/>
                  </a:lnTo>
                  <a:lnTo>
                    <a:pt x="225083" y="367997"/>
                  </a:lnTo>
                  <a:lnTo>
                    <a:pt x="225105" y="368032"/>
                  </a:lnTo>
                  <a:lnTo>
                    <a:pt x="225116" y="368060"/>
                  </a:lnTo>
                  <a:lnTo>
                    <a:pt x="225138" y="368099"/>
                  </a:lnTo>
                  <a:lnTo>
                    <a:pt x="225160" y="368108"/>
                  </a:lnTo>
                  <a:lnTo>
                    <a:pt x="225171" y="368127"/>
                  </a:lnTo>
                  <a:lnTo>
                    <a:pt x="225171" y="368157"/>
                  </a:lnTo>
                  <a:lnTo>
                    <a:pt x="225182" y="368175"/>
                  </a:lnTo>
                  <a:lnTo>
                    <a:pt x="225259" y="368306"/>
                  </a:lnTo>
                  <a:lnTo>
                    <a:pt x="225271" y="368316"/>
                  </a:lnTo>
                  <a:lnTo>
                    <a:pt x="225392" y="368499"/>
                  </a:lnTo>
                  <a:lnTo>
                    <a:pt x="225469" y="368617"/>
                  </a:lnTo>
                  <a:lnTo>
                    <a:pt x="225502" y="368679"/>
                  </a:lnTo>
                  <a:lnTo>
                    <a:pt x="225524" y="368729"/>
                  </a:lnTo>
                  <a:lnTo>
                    <a:pt x="225524" y="368736"/>
                  </a:lnTo>
                  <a:lnTo>
                    <a:pt x="225535" y="368753"/>
                  </a:lnTo>
                  <a:lnTo>
                    <a:pt x="225591" y="368834"/>
                  </a:lnTo>
                  <a:lnTo>
                    <a:pt x="225635" y="368896"/>
                  </a:lnTo>
                  <a:lnTo>
                    <a:pt x="225635" y="368901"/>
                  </a:lnTo>
                  <a:lnTo>
                    <a:pt x="225745" y="369034"/>
                  </a:lnTo>
                  <a:lnTo>
                    <a:pt x="225745" y="369037"/>
                  </a:lnTo>
                  <a:lnTo>
                    <a:pt x="225745" y="369038"/>
                  </a:lnTo>
                  <a:lnTo>
                    <a:pt x="225745" y="369041"/>
                  </a:lnTo>
                  <a:lnTo>
                    <a:pt x="225756" y="369047"/>
                  </a:lnTo>
                  <a:lnTo>
                    <a:pt x="225756" y="369048"/>
                  </a:lnTo>
                  <a:lnTo>
                    <a:pt x="225778" y="369064"/>
                  </a:lnTo>
                  <a:lnTo>
                    <a:pt x="225811" y="369087"/>
                  </a:lnTo>
                  <a:lnTo>
                    <a:pt x="225822" y="369093"/>
                  </a:lnTo>
                  <a:lnTo>
                    <a:pt x="225866" y="369112"/>
                  </a:lnTo>
                  <a:lnTo>
                    <a:pt x="225866" y="369116"/>
                  </a:lnTo>
                  <a:lnTo>
                    <a:pt x="225866" y="369118"/>
                  </a:lnTo>
                  <a:lnTo>
                    <a:pt x="225877" y="369121"/>
                  </a:lnTo>
                  <a:lnTo>
                    <a:pt x="225877" y="369124"/>
                  </a:lnTo>
                  <a:lnTo>
                    <a:pt x="225888" y="369134"/>
                  </a:lnTo>
                  <a:lnTo>
                    <a:pt x="225900" y="369168"/>
                  </a:lnTo>
                  <a:lnTo>
                    <a:pt x="225900" y="369192"/>
                  </a:lnTo>
                  <a:lnTo>
                    <a:pt x="225910" y="369216"/>
                  </a:lnTo>
                  <a:lnTo>
                    <a:pt x="225900" y="369233"/>
                  </a:lnTo>
                  <a:lnTo>
                    <a:pt x="225900" y="369257"/>
                  </a:lnTo>
                  <a:lnTo>
                    <a:pt x="225877" y="369321"/>
                  </a:lnTo>
                  <a:lnTo>
                    <a:pt x="225866" y="369342"/>
                  </a:lnTo>
                  <a:lnTo>
                    <a:pt x="225866" y="369356"/>
                  </a:lnTo>
                  <a:lnTo>
                    <a:pt x="225855" y="369384"/>
                  </a:lnTo>
                  <a:lnTo>
                    <a:pt x="225855" y="369391"/>
                  </a:lnTo>
                  <a:lnTo>
                    <a:pt x="225844" y="369398"/>
                  </a:lnTo>
                  <a:lnTo>
                    <a:pt x="225844" y="369417"/>
                  </a:lnTo>
                  <a:lnTo>
                    <a:pt x="225833" y="369471"/>
                  </a:lnTo>
                  <a:lnTo>
                    <a:pt x="225833" y="369478"/>
                  </a:lnTo>
                  <a:lnTo>
                    <a:pt x="225822" y="369491"/>
                  </a:lnTo>
                  <a:lnTo>
                    <a:pt x="225822" y="369506"/>
                  </a:lnTo>
                  <a:lnTo>
                    <a:pt x="225811" y="369520"/>
                  </a:lnTo>
                  <a:lnTo>
                    <a:pt x="225690" y="369717"/>
                  </a:lnTo>
                  <a:lnTo>
                    <a:pt x="225624" y="369818"/>
                  </a:lnTo>
                  <a:lnTo>
                    <a:pt x="225568" y="369896"/>
                  </a:lnTo>
                  <a:lnTo>
                    <a:pt x="225491" y="370027"/>
                  </a:lnTo>
                  <a:lnTo>
                    <a:pt x="225425" y="370128"/>
                  </a:lnTo>
                  <a:lnTo>
                    <a:pt x="225403" y="370148"/>
                  </a:lnTo>
                  <a:lnTo>
                    <a:pt x="225348" y="370226"/>
                  </a:lnTo>
                  <a:lnTo>
                    <a:pt x="225348" y="370274"/>
                  </a:lnTo>
                  <a:lnTo>
                    <a:pt x="225348" y="370289"/>
                  </a:lnTo>
                  <a:lnTo>
                    <a:pt x="225348" y="370318"/>
                  </a:lnTo>
                  <a:lnTo>
                    <a:pt x="225248" y="370320"/>
                  </a:lnTo>
                  <a:lnTo>
                    <a:pt x="225171" y="370323"/>
                  </a:lnTo>
                  <a:lnTo>
                    <a:pt x="225116" y="370322"/>
                  </a:lnTo>
                  <a:lnTo>
                    <a:pt x="225105" y="370322"/>
                  </a:lnTo>
                  <a:lnTo>
                    <a:pt x="225094" y="370322"/>
                  </a:lnTo>
                  <a:lnTo>
                    <a:pt x="225050" y="370320"/>
                  </a:lnTo>
                  <a:lnTo>
                    <a:pt x="224918" y="370298"/>
                  </a:lnTo>
                  <a:lnTo>
                    <a:pt x="224807" y="370509"/>
                  </a:lnTo>
                  <a:lnTo>
                    <a:pt x="224686" y="370743"/>
                  </a:lnTo>
                  <a:lnTo>
                    <a:pt x="224686" y="370807"/>
                  </a:lnTo>
                  <a:lnTo>
                    <a:pt x="224664" y="370914"/>
                  </a:lnTo>
                  <a:lnTo>
                    <a:pt x="224664" y="370950"/>
                  </a:lnTo>
                  <a:lnTo>
                    <a:pt x="224410" y="370934"/>
                  </a:lnTo>
                  <a:lnTo>
                    <a:pt x="224388" y="370932"/>
                  </a:lnTo>
                  <a:lnTo>
                    <a:pt x="224344" y="370914"/>
                  </a:lnTo>
                  <a:lnTo>
                    <a:pt x="224344" y="370913"/>
                  </a:lnTo>
                  <a:lnTo>
                    <a:pt x="224333" y="370910"/>
                  </a:lnTo>
                  <a:lnTo>
                    <a:pt x="224311" y="370899"/>
                  </a:lnTo>
                  <a:lnTo>
                    <a:pt x="224256" y="370872"/>
                  </a:lnTo>
                  <a:lnTo>
                    <a:pt x="224211" y="370853"/>
                  </a:lnTo>
                  <a:lnTo>
                    <a:pt x="224145" y="370823"/>
                  </a:lnTo>
                  <a:lnTo>
                    <a:pt x="224145" y="370820"/>
                  </a:lnTo>
                  <a:lnTo>
                    <a:pt x="224145" y="370820"/>
                  </a:lnTo>
                  <a:lnTo>
                    <a:pt x="224145" y="370818"/>
                  </a:lnTo>
                  <a:lnTo>
                    <a:pt x="224134" y="370821"/>
                  </a:lnTo>
                  <a:lnTo>
                    <a:pt x="224123" y="370856"/>
                  </a:lnTo>
                  <a:lnTo>
                    <a:pt x="224079" y="370928"/>
                  </a:lnTo>
                  <a:lnTo>
                    <a:pt x="224068" y="370962"/>
                  </a:lnTo>
                  <a:lnTo>
                    <a:pt x="224013" y="371071"/>
                  </a:lnTo>
                  <a:lnTo>
                    <a:pt x="223958" y="371165"/>
                  </a:lnTo>
                  <a:lnTo>
                    <a:pt x="223980" y="371173"/>
                  </a:lnTo>
                  <a:lnTo>
                    <a:pt x="223980" y="371175"/>
                  </a:lnTo>
                  <a:lnTo>
                    <a:pt x="223980" y="371176"/>
                  </a:lnTo>
                  <a:lnTo>
                    <a:pt x="223980" y="371177"/>
                  </a:lnTo>
                  <a:lnTo>
                    <a:pt x="223980" y="371184"/>
                  </a:lnTo>
                  <a:lnTo>
                    <a:pt x="223980" y="371192"/>
                  </a:lnTo>
                  <a:lnTo>
                    <a:pt x="223980" y="371196"/>
                  </a:lnTo>
                  <a:lnTo>
                    <a:pt x="223947" y="371266"/>
                  </a:lnTo>
                  <a:lnTo>
                    <a:pt x="223913" y="371343"/>
                  </a:lnTo>
                  <a:lnTo>
                    <a:pt x="223913" y="371344"/>
                  </a:lnTo>
                  <a:lnTo>
                    <a:pt x="223913" y="371347"/>
                  </a:lnTo>
                  <a:lnTo>
                    <a:pt x="223913" y="371347"/>
                  </a:lnTo>
                  <a:lnTo>
                    <a:pt x="223969" y="371373"/>
                  </a:lnTo>
                  <a:lnTo>
                    <a:pt x="224035" y="371406"/>
                  </a:lnTo>
                  <a:lnTo>
                    <a:pt x="224035" y="371407"/>
                  </a:lnTo>
                  <a:lnTo>
                    <a:pt x="223980" y="371538"/>
                  </a:lnTo>
                  <a:lnTo>
                    <a:pt x="223958" y="371579"/>
                  </a:lnTo>
                  <a:lnTo>
                    <a:pt x="223913" y="371684"/>
                  </a:lnTo>
                  <a:lnTo>
                    <a:pt x="223913" y="371695"/>
                  </a:lnTo>
                  <a:lnTo>
                    <a:pt x="223903" y="371700"/>
                  </a:lnTo>
                  <a:lnTo>
                    <a:pt x="223880" y="371762"/>
                  </a:lnTo>
                  <a:lnTo>
                    <a:pt x="223869" y="371796"/>
                  </a:lnTo>
                  <a:lnTo>
                    <a:pt x="223869" y="371799"/>
                  </a:lnTo>
                  <a:lnTo>
                    <a:pt x="223869" y="371802"/>
                  </a:lnTo>
                  <a:lnTo>
                    <a:pt x="223913" y="371822"/>
                  </a:lnTo>
                  <a:lnTo>
                    <a:pt x="223980" y="371847"/>
                  </a:lnTo>
                  <a:lnTo>
                    <a:pt x="224024" y="371866"/>
                  </a:lnTo>
                  <a:lnTo>
                    <a:pt x="224024" y="371867"/>
                  </a:lnTo>
                  <a:lnTo>
                    <a:pt x="223991" y="371947"/>
                  </a:lnTo>
                  <a:lnTo>
                    <a:pt x="223980" y="371973"/>
                  </a:lnTo>
                  <a:lnTo>
                    <a:pt x="223980" y="371983"/>
                  </a:lnTo>
                  <a:lnTo>
                    <a:pt x="223969" y="371987"/>
                  </a:lnTo>
                  <a:lnTo>
                    <a:pt x="223969" y="371985"/>
                  </a:lnTo>
                  <a:lnTo>
                    <a:pt x="223969" y="371984"/>
                  </a:lnTo>
                  <a:lnTo>
                    <a:pt x="223880" y="371947"/>
                  </a:lnTo>
                  <a:lnTo>
                    <a:pt x="223869" y="371942"/>
                  </a:lnTo>
                  <a:lnTo>
                    <a:pt x="223825" y="371927"/>
                  </a:lnTo>
                  <a:lnTo>
                    <a:pt x="223770" y="371902"/>
                  </a:lnTo>
                  <a:lnTo>
                    <a:pt x="223770" y="371903"/>
                  </a:lnTo>
                  <a:lnTo>
                    <a:pt x="223726" y="372027"/>
                  </a:lnTo>
                  <a:lnTo>
                    <a:pt x="223715" y="372049"/>
                  </a:lnTo>
                  <a:lnTo>
                    <a:pt x="223693" y="372092"/>
                  </a:lnTo>
                  <a:lnTo>
                    <a:pt x="223660" y="372154"/>
                  </a:lnTo>
                  <a:lnTo>
                    <a:pt x="223660" y="372151"/>
                  </a:lnTo>
                  <a:lnTo>
                    <a:pt x="223649" y="372142"/>
                  </a:lnTo>
                  <a:lnTo>
                    <a:pt x="223638" y="372132"/>
                  </a:lnTo>
                  <a:lnTo>
                    <a:pt x="223605" y="372169"/>
                  </a:lnTo>
                  <a:lnTo>
                    <a:pt x="223605" y="372176"/>
                  </a:lnTo>
                  <a:lnTo>
                    <a:pt x="223582" y="372196"/>
                  </a:lnTo>
                  <a:lnTo>
                    <a:pt x="223549" y="372255"/>
                  </a:lnTo>
                  <a:lnTo>
                    <a:pt x="223538" y="372262"/>
                  </a:lnTo>
                  <a:lnTo>
                    <a:pt x="223538" y="372268"/>
                  </a:lnTo>
                  <a:lnTo>
                    <a:pt x="223527" y="372267"/>
                  </a:lnTo>
                  <a:lnTo>
                    <a:pt x="223472" y="372222"/>
                  </a:lnTo>
                  <a:lnTo>
                    <a:pt x="223395" y="372168"/>
                  </a:lnTo>
                  <a:lnTo>
                    <a:pt x="223285" y="372114"/>
                  </a:lnTo>
                  <a:lnTo>
                    <a:pt x="223207" y="372079"/>
                  </a:lnTo>
                  <a:lnTo>
                    <a:pt x="223152" y="372050"/>
                  </a:lnTo>
                  <a:lnTo>
                    <a:pt x="222998" y="371974"/>
                  </a:lnTo>
                  <a:lnTo>
                    <a:pt x="222987" y="371978"/>
                  </a:lnTo>
                  <a:lnTo>
                    <a:pt x="222965" y="372007"/>
                  </a:lnTo>
                  <a:lnTo>
                    <a:pt x="222931" y="372031"/>
                  </a:lnTo>
                  <a:lnTo>
                    <a:pt x="222931" y="372040"/>
                  </a:lnTo>
                  <a:lnTo>
                    <a:pt x="222876" y="372096"/>
                  </a:lnTo>
                  <a:lnTo>
                    <a:pt x="222854" y="372112"/>
                  </a:lnTo>
                  <a:lnTo>
                    <a:pt x="222810" y="372165"/>
                  </a:lnTo>
                  <a:lnTo>
                    <a:pt x="222799" y="372177"/>
                  </a:lnTo>
                  <a:lnTo>
                    <a:pt x="222788" y="372202"/>
                  </a:lnTo>
                  <a:lnTo>
                    <a:pt x="222854" y="372350"/>
                  </a:lnTo>
                  <a:lnTo>
                    <a:pt x="222678" y="372387"/>
                  </a:lnTo>
                  <a:lnTo>
                    <a:pt x="222667" y="372388"/>
                  </a:lnTo>
                  <a:lnTo>
                    <a:pt x="222534" y="372398"/>
                  </a:lnTo>
                  <a:lnTo>
                    <a:pt x="222424" y="372415"/>
                  </a:lnTo>
                  <a:lnTo>
                    <a:pt x="222413" y="372416"/>
                  </a:lnTo>
                  <a:lnTo>
                    <a:pt x="222413" y="372415"/>
                  </a:lnTo>
                  <a:lnTo>
                    <a:pt x="222391" y="372408"/>
                  </a:lnTo>
                  <a:lnTo>
                    <a:pt x="222314" y="372379"/>
                  </a:lnTo>
                  <a:lnTo>
                    <a:pt x="222314" y="372377"/>
                  </a:lnTo>
                  <a:lnTo>
                    <a:pt x="222292" y="372418"/>
                  </a:lnTo>
                  <a:lnTo>
                    <a:pt x="222292" y="372422"/>
                  </a:lnTo>
                  <a:lnTo>
                    <a:pt x="222281" y="372435"/>
                  </a:lnTo>
                  <a:lnTo>
                    <a:pt x="222237" y="372532"/>
                  </a:lnTo>
                  <a:lnTo>
                    <a:pt x="222225" y="372566"/>
                  </a:lnTo>
                  <a:lnTo>
                    <a:pt x="222192" y="372620"/>
                  </a:lnTo>
                  <a:lnTo>
                    <a:pt x="222170" y="372667"/>
                  </a:lnTo>
                  <a:lnTo>
                    <a:pt x="222093" y="372845"/>
                  </a:lnTo>
                  <a:lnTo>
                    <a:pt x="222038" y="372951"/>
                  </a:lnTo>
                  <a:lnTo>
                    <a:pt x="221972" y="373096"/>
                  </a:lnTo>
                  <a:lnTo>
                    <a:pt x="221795" y="373458"/>
                  </a:lnTo>
                  <a:lnTo>
                    <a:pt x="221751" y="373541"/>
                  </a:lnTo>
                  <a:lnTo>
                    <a:pt x="221740" y="373566"/>
                  </a:lnTo>
                  <a:lnTo>
                    <a:pt x="221685" y="373676"/>
                  </a:lnTo>
                  <a:lnTo>
                    <a:pt x="221641" y="373748"/>
                  </a:lnTo>
                  <a:lnTo>
                    <a:pt x="221630" y="373765"/>
                  </a:lnTo>
                  <a:lnTo>
                    <a:pt x="221619" y="373789"/>
                  </a:lnTo>
                  <a:lnTo>
                    <a:pt x="221608" y="373798"/>
                  </a:lnTo>
                  <a:lnTo>
                    <a:pt x="221608" y="373804"/>
                  </a:lnTo>
                  <a:lnTo>
                    <a:pt x="221597" y="373837"/>
                  </a:lnTo>
                  <a:lnTo>
                    <a:pt x="221519" y="374007"/>
                  </a:lnTo>
                  <a:lnTo>
                    <a:pt x="221497" y="374039"/>
                  </a:lnTo>
                  <a:lnTo>
                    <a:pt x="221486" y="374075"/>
                  </a:lnTo>
                  <a:lnTo>
                    <a:pt x="221453" y="374139"/>
                  </a:lnTo>
                  <a:lnTo>
                    <a:pt x="221453" y="374142"/>
                  </a:lnTo>
                  <a:lnTo>
                    <a:pt x="221453" y="374144"/>
                  </a:lnTo>
                  <a:lnTo>
                    <a:pt x="221387" y="374304"/>
                  </a:lnTo>
                  <a:lnTo>
                    <a:pt x="221376" y="374306"/>
                  </a:lnTo>
                  <a:lnTo>
                    <a:pt x="221354" y="374309"/>
                  </a:lnTo>
                  <a:lnTo>
                    <a:pt x="221343" y="374311"/>
                  </a:lnTo>
                  <a:lnTo>
                    <a:pt x="221310" y="374319"/>
                  </a:lnTo>
                  <a:lnTo>
                    <a:pt x="221310" y="374320"/>
                  </a:lnTo>
                  <a:lnTo>
                    <a:pt x="221299" y="374322"/>
                  </a:lnTo>
                  <a:lnTo>
                    <a:pt x="221299" y="374322"/>
                  </a:lnTo>
                  <a:lnTo>
                    <a:pt x="221210" y="374046"/>
                  </a:lnTo>
                  <a:lnTo>
                    <a:pt x="221166" y="373937"/>
                  </a:lnTo>
                  <a:lnTo>
                    <a:pt x="221089" y="373666"/>
                  </a:lnTo>
                  <a:lnTo>
                    <a:pt x="221078" y="373662"/>
                  </a:lnTo>
                  <a:lnTo>
                    <a:pt x="221023" y="373578"/>
                  </a:lnTo>
                  <a:lnTo>
                    <a:pt x="221012" y="373556"/>
                  </a:lnTo>
                  <a:lnTo>
                    <a:pt x="221001" y="373552"/>
                  </a:lnTo>
                  <a:lnTo>
                    <a:pt x="221001" y="373555"/>
                  </a:lnTo>
                  <a:lnTo>
                    <a:pt x="220990" y="373558"/>
                  </a:lnTo>
                  <a:lnTo>
                    <a:pt x="220968" y="373574"/>
                  </a:lnTo>
                  <a:lnTo>
                    <a:pt x="220901" y="373602"/>
                  </a:lnTo>
                  <a:lnTo>
                    <a:pt x="220890" y="373607"/>
                  </a:lnTo>
                  <a:lnTo>
                    <a:pt x="220813" y="373639"/>
                  </a:lnTo>
                  <a:lnTo>
                    <a:pt x="220769" y="373653"/>
                  </a:lnTo>
                  <a:lnTo>
                    <a:pt x="220736" y="373668"/>
                  </a:lnTo>
                  <a:lnTo>
                    <a:pt x="220659" y="373697"/>
                  </a:lnTo>
                  <a:lnTo>
                    <a:pt x="220648" y="373697"/>
                  </a:lnTo>
                  <a:lnTo>
                    <a:pt x="220394" y="373795"/>
                  </a:lnTo>
                  <a:lnTo>
                    <a:pt x="220394" y="373795"/>
                  </a:lnTo>
                  <a:lnTo>
                    <a:pt x="220350" y="373809"/>
                  </a:lnTo>
                  <a:lnTo>
                    <a:pt x="220339" y="373813"/>
                  </a:lnTo>
                  <a:lnTo>
                    <a:pt x="220317" y="373819"/>
                  </a:lnTo>
                  <a:lnTo>
                    <a:pt x="220262" y="373911"/>
                  </a:lnTo>
                  <a:lnTo>
                    <a:pt x="220184" y="374067"/>
                  </a:lnTo>
                  <a:lnTo>
                    <a:pt x="220129" y="374164"/>
                  </a:lnTo>
                  <a:lnTo>
                    <a:pt x="220096" y="374242"/>
                  </a:lnTo>
                  <a:lnTo>
                    <a:pt x="220085" y="374246"/>
                  </a:lnTo>
                  <a:lnTo>
                    <a:pt x="220074" y="374283"/>
                  </a:lnTo>
                  <a:lnTo>
                    <a:pt x="220030" y="374369"/>
                  </a:lnTo>
                  <a:lnTo>
                    <a:pt x="220019" y="374382"/>
                  </a:lnTo>
                  <a:lnTo>
                    <a:pt x="219964" y="374486"/>
                  </a:lnTo>
                  <a:lnTo>
                    <a:pt x="219953" y="374501"/>
                  </a:lnTo>
                  <a:lnTo>
                    <a:pt x="219875" y="374665"/>
                  </a:lnTo>
                  <a:lnTo>
                    <a:pt x="219842" y="374719"/>
                  </a:lnTo>
                  <a:lnTo>
                    <a:pt x="219842" y="374720"/>
                  </a:lnTo>
                  <a:lnTo>
                    <a:pt x="219820" y="374765"/>
                  </a:lnTo>
                  <a:lnTo>
                    <a:pt x="219798" y="374809"/>
                  </a:lnTo>
                  <a:lnTo>
                    <a:pt x="219787" y="374831"/>
                  </a:lnTo>
                  <a:lnTo>
                    <a:pt x="219699" y="375004"/>
                  </a:lnTo>
                  <a:lnTo>
                    <a:pt x="219666" y="375045"/>
                  </a:lnTo>
                  <a:lnTo>
                    <a:pt x="219666" y="375047"/>
                  </a:lnTo>
                  <a:lnTo>
                    <a:pt x="219655" y="375057"/>
                  </a:lnTo>
                  <a:lnTo>
                    <a:pt x="219655" y="375061"/>
                  </a:lnTo>
                  <a:lnTo>
                    <a:pt x="219589" y="375117"/>
                  </a:lnTo>
                  <a:lnTo>
                    <a:pt x="219533" y="375173"/>
                  </a:lnTo>
                  <a:lnTo>
                    <a:pt x="219478" y="375217"/>
                  </a:lnTo>
                  <a:lnTo>
                    <a:pt x="219434" y="375260"/>
                  </a:lnTo>
                  <a:lnTo>
                    <a:pt x="219202" y="375010"/>
                  </a:lnTo>
                  <a:lnTo>
                    <a:pt x="219191" y="374995"/>
                  </a:lnTo>
                  <a:lnTo>
                    <a:pt x="218960" y="374748"/>
                  </a:lnTo>
                  <a:lnTo>
                    <a:pt x="218938" y="374724"/>
                  </a:lnTo>
                  <a:lnTo>
                    <a:pt x="218783" y="374563"/>
                  </a:lnTo>
                  <a:lnTo>
                    <a:pt x="218728" y="374515"/>
                  </a:lnTo>
                  <a:lnTo>
                    <a:pt x="218728" y="374514"/>
                  </a:lnTo>
                  <a:lnTo>
                    <a:pt x="218728" y="374511"/>
                  </a:lnTo>
                  <a:lnTo>
                    <a:pt x="218695" y="374479"/>
                  </a:lnTo>
                  <a:lnTo>
                    <a:pt x="218673" y="374465"/>
                  </a:lnTo>
                  <a:lnTo>
                    <a:pt x="218651" y="374473"/>
                  </a:lnTo>
                  <a:lnTo>
                    <a:pt x="218629" y="374482"/>
                  </a:lnTo>
                  <a:lnTo>
                    <a:pt x="218607" y="374493"/>
                  </a:lnTo>
                  <a:lnTo>
                    <a:pt x="218265" y="374629"/>
                  </a:lnTo>
                  <a:lnTo>
                    <a:pt x="218187" y="374661"/>
                  </a:lnTo>
                  <a:lnTo>
                    <a:pt x="218121" y="374685"/>
                  </a:lnTo>
                  <a:lnTo>
                    <a:pt x="218088" y="374699"/>
                  </a:lnTo>
                  <a:lnTo>
                    <a:pt x="218077" y="374703"/>
                  </a:lnTo>
                  <a:lnTo>
                    <a:pt x="218022" y="374725"/>
                  </a:lnTo>
                  <a:lnTo>
                    <a:pt x="217834" y="374800"/>
                  </a:lnTo>
                  <a:lnTo>
                    <a:pt x="217812" y="374809"/>
                  </a:lnTo>
                  <a:lnTo>
                    <a:pt x="217713" y="374841"/>
                  </a:lnTo>
                  <a:lnTo>
                    <a:pt x="217713" y="374845"/>
                  </a:lnTo>
                  <a:lnTo>
                    <a:pt x="217691" y="374854"/>
                  </a:lnTo>
                  <a:lnTo>
                    <a:pt x="217514" y="374951"/>
                  </a:lnTo>
                  <a:lnTo>
                    <a:pt x="217459" y="374982"/>
                  </a:lnTo>
                  <a:lnTo>
                    <a:pt x="217437" y="375039"/>
                  </a:lnTo>
                  <a:lnTo>
                    <a:pt x="217437" y="375048"/>
                  </a:lnTo>
                  <a:lnTo>
                    <a:pt x="217415" y="375087"/>
                  </a:lnTo>
                  <a:lnTo>
                    <a:pt x="217404" y="375114"/>
                  </a:lnTo>
                  <a:lnTo>
                    <a:pt x="217404" y="375136"/>
                  </a:lnTo>
                  <a:lnTo>
                    <a:pt x="217393" y="375135"/>
                  </a:lnTo>
                  <a:lnTo>
                    <a:pt x="217294" y="375093"/>
                  </a:lnTo>
                  <a:lnTo>
                    <a:pt x="217283" y="375092"/>
                  </a:lnTo>
                  <a:lnTo>
                    <a:pt x="217239" y="375071"/>
                  </a:lnTo>
                  <a:lnTo>
                    <a:pt x="217227" y="375121"/>
                  </a:lnTo>
                  <a:lnTo>
                    <a:pt x="217227" y="375126"/>
                  </a:lnTo>
                  <a:lnTo>
                    <a:pt x="217227" y="375169"/>
                  </a:lnTo>
                  <a:lnTo>
                    <a:pt x="217227" y="375178"/>
                  </a:lnTo>
                  <a:lnTo>
                    <a:pt x="217227" y="375185"/>
                  </a:lnTo>
                  <a:lnTo>
                    <a:pt x="217227" y="375189"/>
                  </a:lnTo>
                  <a:lnTo>
                    <a:pt x="217227" y="375191"/>
                  </a:lnTo>
                  <a:lnTo>
                    <a:pt x="217227" y="375197"/>
                  </a:lnTo>
                  <a:lnTo>
                    <a:pt x="217239" y="375239"/>
                  </a:lnTo>
                  <a:lnTo>
                    <a:pt x="217239" y="375246"/>
                  </a:lnTo>
                  <a:lnTo>
                    <a:pt x="217227" y="375250"/>
                  </a:lnTo>
                  <a:lnTo>
                    <a:pt x="217227" y="375271"/>
                  </a:lnTo>
                  <a:lnTo>
                    <a:pt x="217216" y="375304"/>
                  </a:lnTo>
                  <a:lnTo>
                    <a:pt x="217216" y="375317"/>
                  </a:lnTo>
                  <a:lnTo>
                    <a:pt x="217216" y="375336"/>
                  </a:lnTo>
                  <a:lnTo>
                    <a:pt x="217216" y="375341"/>
                  </a:lnTo>
                  <a:lnTo>
                    <a:pt x="217205" y="375349"/>
                  </a:lnTo>
                  <a:lnTo>
                    <a:pt x="217183" y="375392"/>
                  </a:lnTo>
                  <a:lnTo>
                    <a:pt x="217183" y="375392"/>
                  </a:lnTo>
                  <a:lnTo>
                    <a:pt x="217183" y="375393"/>
                  </a:lnTo>
                  <a:lnTo>
                    <a:pt x="217161" y="375412"/>
                  </a:lnTo>
                  <a:lnTo>
                    <a:pt x="217139" y="375443"/>
                  </a:lnTo>
                  <a:lnTo>
                    <a:pt x="217128" y="375461"/>
                  </a:lnTo>
                  <a:lnTo>
                    <a:pt x="217128" y="375467"/>
                  </a:lnTo>
                  <a:lnTo>
                    <a:pt x="217128" y="375479"/>
                  </a:lnTo>
                  <a:lnTo>
                    <a:pt x="217128" y="375509"/>
                  </a:lnTo>
                  <a:lnTo>
                    <a:pt x="217117" y="375536"/>
                  </a:lnTo>
                  <a:lnTo>
                    <a:pt x="217117" y="375543"/>
                  </a:lnTo>
                  <a:lnTo>
                    <a:pt x="217117" y="375585"/>
                  </a:lnTo>
                  <a:lnTo>
                    <a:pt x="217117" y="375597"/>
                  </a:lnTo>
                  <a:lnTo>
                    <a:pt x="217117" y="375600"/>
                  </a:lnTo>
                  <a:lnTo>
                    <a:pt x="217106" y="375644"/>
                  </a:lnTo>
                  <a:lnTo>
                    <a:pt x="217106" y="375651"/>
                  </a:lnTo>
                  <a:lnTo>
                    <a:pt x="217106" y="375660"/>
                  </a:lnTo>
                  <a:lnTo>
                    <a:pt x="217106" y="375670"/>
                  </a:lnTo>
                  <a:lnTo>
                    <a:pt x="217106" y="375707"/>
                  </a:lnTo>
                  <a:lnTo>
                    <a:pt x="217106" y="375720"/>
                  </a:lnTo>
                  <a:lnTo>
                    <a:pt x="217106" y="375737"/>
                  </a:lnTo>
                  <a:lnTo>
                    <a:pt x="217106" y="375757"/>
                  </a:lnTo>
                  <a:lnTo>
                    <a:pt x="217106" y="375778"/>
                  </a:lnTo>
                  <a:lnTo>
                    <a:pt x="217106" y="375811"/>
                  </a:lnTo>
                  <a:lnTo>
                    <a:pt x="217106" y="375848"/>
                  </a:lnTo>
                  <a:lnTo>
                    <a:pt x="217106" y="375886"/>
                  </a:lnTo>
                  <a:lnTo>
                    <a:pt x="217106" y="375945"/>
                  </a:lnTo>
                  <a:lnTo>
                    <a:pt x="217117" y="375967"/>
                  </a:lnTo>
                  <a:lnTo>
                    <a:pt x="217128" y="375985"/>
                  </a:lnTo>
                  <a:lnTo>
                    <a:pt x="217128" y="376000"/>
                  </a:lnTo>
                  <a:lnTo>
                    <a:pt x="217183" y="376050"/>
                  </a:lnTo>
                  <a:lnTo>
                    <a:pt x="217261" y="376114"/>
                  </a:lnTo>
                  <a:lnTo>
                    <a:pt x="217272" y="376123"/>
                  </a:lnTo>
                  <a:lnTo>
                    <a:pt x="217283" y="376139"/>
                  </a:lnTo>
                  <a:lnTo>
                    <a:pt x="217294" y="376153"/>
                  </a:lnTo>
                  <a:lnTo>
                    <a:pt x="217327" y="376193"/>
                  </a:lnTo>
                  <a:lnTo>
                    <a:pt x="217360" y="376213"/>
                  </a:lnTo>
                  <a:lnTo>
                    <a:pt x="217404" y="376231"/>
                  </a:lnTo>
                  <a:lnTo>
                    <a:pt x="217437" y="376253"/>
                  </a:lnTo>
                  <a:lnTo>
                    <a:pt x="217459" y="376273"/>
                  </a:lnTo>
                  <a:lnTo>
                    <a:pt x="217459" y="376299"/>
                  </a:lnTo>
                  <a:lnTo>
                    <a:pt x="217470" y="376324"/>
                  </a:lnTo>
                  <a:lnTo>
                    <a:pt x="217492" y="376388"/>
                  </a:lnTo>
                  <a:lnTo>
                    <a:pt x="217503" y="376417"/>
                  </a:lnTo>
                  <a:lnTo>
                    <a:pt x="217503" y="376431"/>
                  </a:lnTo>
                  <a:lnTo>
                    <a:pt x="217536" y="376472"/>
                  </a:lnTo>
                  <a:lnTo>
                    <a:pt x="217592" y="376546"/>
                  </a:lnTo>
                  <a:lnTo>
                    <a:pt x="217602" y="376555"/>
                  </a:lnTo>
                  <a:lnTo>
                    <a:pt x="217602" y="376555"/>
                  </a:lnTo>
                  <a:lnTo>
                    <a:pt x="217625" y="376595"/>
                  </a:lnTo>
                  <a:lnTo>
                    <a:pt x="217647" y="376644"/>
                  </a:lnTo>
                  <a:lnTo>
                    <a:pt x="217702" y="376807"/>
                  </a:lnTo>
                  <a:lnTo>
                    <a:pt x="217735" y="376874"/>
                  </a:lnTo>
                  <a:lnTo>
                    <a:pt x="217746" y="376894"/>
                  </a:lnTo>
                  <a:lnTo>
                    <a:pt x="217779" y="376944"/>
                  </a:lnTo>
                  <a:lnTo>
                    <a:pt x="217812" y="377012"/>
                  </a:lnTo>
                  <a:lnTo>
                    <a:pt x="217834" y="377072"/>
                  </a:lnTo>
                  <a:lnTo>
                    <a:pt x="217834" y="377083"/>
                  </a:lnTo>
                  <a:lnTo>
                    <a:pt x="217845" y="377135"/>
                  </a:lnTo>
                  <a:lnTo>
                    <a:pt x="217856" y="377165"/>
                  </a:lnTo>
                  <a:lnTo>
                    <a:pt x="217856" y="377179"/>
                  </a:lnTo>
                  <a:lnTo>
                    <a:pt x="217823" y="377238"/>
                  </a:lnTo>
                  <a:lnTo>
                    <a:pt x="217823" y="377246"/>
                  </a:lnTo>
                  <a:lnTo>
                    <a:pt x="217823" y="377254"/>
                  </a:lnTo>
                  <a:lnTo>
                    <a:pt x="217812" y="377267"/>
                  </a:lnTo>
                  <a:lnTo>
                    <a:pt x="217812" y="377280"/>
                  </a:lnTo>
                  <a:lnTo>
                    <a:pt x="217878" y="377373"/>
                  </a:lnTo>
                  <a:lnTo>
                    <a:pt x="217923" y="377431"/>
                  </a:lnTo>
                  <a:lnTo>
                    <a:pt x="217923" y="377432"/>
                  </a:lnTo>
                  <a:lnTo>
                    <a:pt x="217978" y="377529"/>
                  </a:lnTo>
                  <a:lnTo>
                    <a:pt x="217978" y="377543"/>
                  </a:lnTo>
                  <a:lnTo>
                    <a:pt x="218011" y="377594"/>
                  </a:lnTo>
                  <a:lnTo>
                    <a:pt x="218044" y="377653"/>
                  </a:lnTo>
                  <a:lnTo>
                    <a:pt x="218055" y="377662"/>
                  </a:lnTo>
                  <a:lnTo>
                    <a:pt x="218055" y="377663"/>
                  </a:lnTo>
                  <a:lnTo>
                    <a:pt x="218066" y="377693"/>
                  </a:lnTo>
                  <a:lnTo>
                    <a:pt x="218088" y="377736"/>
                  </a:lnTo>
                  <a:lnTo>
                    <a:pt x="218110" y="377781"/>
                  </a:lnTo>
                  <a:lnTo>
                    <a:pt x="218121" y="377801"/>
                  </a:lnTo>
                  <a:lnTo>
                    <a:pt x="218132" y="377821"/>
                  </a:lnTo>
                  <a:lnTo>
                    <a:pt x="218132" y="377834"/>
                  </a:lnTo>
                  <a:lnTo>
                    <a:pt x="218143" y="377854"/>
                  </a:lnTo>
                  <a:lnTo>
                    <a:pt x="218176" y="377913"/>
                  </a:lnTo>
                  <a:lnTo>
                    <a:pt x="218198" y="377945"/>
                  </a:lnTo>
                  <a:lnTo>
                    <a:pt x="218309" y="378103"/>
                  </a:lnTo>
                  <a:lnTo>
                    <a:pt x="218320" y="378115"/>
                  </a:lnTo>
                  <a:lnTo>
                    <a:pt x="218342" y="378148"/>
                  </a:lnTo>
                  <a:lnTo>
                    <a:pt x="218408" y="378257"/>
                  </a:lnTo>
                  <a:lnTo>
                    <a:pt x="218463" y="378334"/>
                  </a:lnTo>
                  <a:lnTo>
                    <a:pt x="218474" y="378352"/>
                  </a:lnTo>
                  <a:lnTo>
                    <a:pt x="218485" y="378373"/>
                  </a:lnTo>
                  <a:lnTo>
                    <a:pt x="218607" y="378460"/>
                  </a:lnTo>
                  <a:lnTo>
                    <a:pt x="218607" y="378467"/>
                  </a:lnTo>
                  <a:lnTo>
                    <a:pt x="218629" y="378496"/>
                  </a:lnTo>
                  <a:lnTo>
                    <a:pt x="218629" y="378501"/>
                  </a:lnTo>
                  <a:lnTo>
                    <a:pt x="218651" y="378524"/>
                  </a:lnTo>
                  <a:lnTo>
                    <a:pt x="218662" y="378549"/>
                  </a:lnTo>
                  <a:lnTo>
                    <a:pt x="218739" y="378689"/>
                  </a:lnTo>
                  <a:lnTo>
                    <a:pt x="218739" y="378703"/>
                  </a:lnTo>
                  <a:lnTo>
                    <a:pt x="218761" y="378757"/>
                  </a:lnTo>
                  <a:lnTo>
                    <a:pt x="218728" y="378903"/>
                  </a:lnTo>
                  <a:lnTo>
                    <a:pt x="218728" y="378915"/>
                  </a:lnTo>
                  <a:lnTo>
                    <a:pt x="218717" y="378966"/>
                  </a:lnTo>
                  <a:lnTo>
                    <a:pt x="218706" y="379070"/>
                  </a:lnTo>
                  <a:lnTo>
                    <a:pt x="218695" y="379102"/>
                  </a:lnTo>
                  <a:lnTo>
                    <a:pt x="218695" y="379120"/>
                  </a:lnTo>
                  <a:lnTo>
                    <a:pt x="218695" y="379124"/>
                  </a:lnTo>
                  <a:lnTo>
                    <a:pt x="218695" y="379211"/>
                  </a:lnTo>
                  <a:lnTo>
                    <a:pt x="218739" y="379219"/>
                  </a:lnTo>
                  <a:lnTo>
                    <a:pt x="218849" y="379370"/>
                  </a:lnTo>
                  <a:lnTo>
                    <a:pt x="218794" y="379438"/>
                  </a:lnTo>
                  <a:lnTo>
                    <a:pt x="219114" y="379811"/>
                  </a:lnTo>
                  <a:lnTo>
                    <a:pt x="219335" y="380069"/>
                  </a:lnTo>
                  <a:lnTo>
                    <a:pt x="219589" y="380346"/>
                  </a:lnTo>
                  <a:lnTo>
                    <a:pt x="219589" y="380352"/>
                  </a:lnTo>
                  <a:lnTo>
                    <a:pt x="219423" y="380549"/>
                  </a:lnTo>
                  <a:lnTo>
                    <a:pt x="219335" y="380452"/>
                  </a:lnTo>
                  <a:lnTo>
                    <a:pt x="219280" y="380514"/>
                  </a:lnTo>
                  <a:lnTo>
                    <a:pt x="219280" y="380514"/>
                  </a:lnTo>
                  <a:lnTo>
                    <a:pt x="219280" y="380527"/>
                  </a:lnTo>
                  <a:lnTo>
                    <a:pt x="219246" y="380565"/>
                  </a:lnTo>
                  <a:lnTo>
                    <a:pt x="219213" y="380603"/>
                  </a:lnTo>
                  <a:lnTo>
                    <a:pt x="219191" y="380627"/>
                  </a:lnTo>
                  <a:lnTo>
                    <a:pt x="219191" y="380627"/>
                  </a:lnTo>
                  <a:lnTo>
                    <a:pt x="219158" y="380674"/>
                  </a:lnTo>
                  <a:lnTo>
                    <a:pt x="219103" y="380743"/>
                  </a:lnTo>
                  <a:lnTo>
                    <a:pt x="219070" y="380785"/>
                  </a:lnTo>
                  <a:lnTo>
                    <a:pt x="219048" y="380812"/>
                  </a:lnTo>
                  <a:lnTo>
                    <a:pt x="219026" y="380836"/>
                  </a:lnTo>
                  <a:lnTo>
                    <a:pt x="219026" y="380838"/>
                  </a:lnTo>
                  <a:lnTo>
                    <a:pt x="218971" y="380906"/>
                  </a:lnTo>
                  <a:lnTo>
                    <a:pt x="218927" y="380952"/>
                  </a:lnTo>
                  <a:lnTo>
                    <a:pt x="218915" y="380957"/>
                  </a:lnTo>
                  <a:lnTo>
                    <a:pt x="218893" y="380995"/>
                  </a:lnTo>
                  <a:lnTo>
                    <a:pt x="218893" y="381003"/>
                  </a:lnTo>
                  <a:lnTo>
                    <a:pt x="218882" y="381019"/>
                  </a:lnTo>
                  <a:lnTo>
                    <a:pt x="218871" y="381053"/>
                  </a:lnTo>
                  <a:lnTo>
                    <a:pt x="218860" y="381078"/>
                  </a:lnTo>
                  <a:lnTo>
                    <a:pt x="218860" y="381082"/>
                  </a:lnTo>
                  <a:lnTo>
                    <a:pt x="218860" y="381094"/>
                  </a:lnTo>
                  <a:lnTo>
                    <a:pt x="218860" y="381108"/>
                  </a:lnTo>
                  <a:lnTo>
                    <a:pt x="218849" y="381127"/>
                  </a:lnTo>
                  <a:lnTo>
                    <a:pt x="218849" y="381137"/>
                  </a:lnTo>
                  <a:lnTo>
                    <a:pt x="218805" y="381173"/>
                  </a:lnTo>
                  <a:lnTo>
                    <a:pt x="218783" y="381195"/>
                  </a:lnTo>
                  <a:lnTo>
                    <a:pt x="218673" y="381280"/>
                  </a:lnTo>
                  <a:lnTo>
                    <a:pt x="218574" y="381360"/>
                  </a:lnTo>
                  <a:lnTo>
                    <a:pt x="218441" y="381394"/>
                  </a:lnTo>
                  <a:lnTo>
                    <a:pt x="218320" y="381424"/>
                  </a:lnTo>
                  <a:lnTo>
                    <a:pt x="218187" y="381457"/>
                  </a:lnTo>
                  <a:lnTo>
                    <a:pt x="218132" y="381496"/>
                  </a:lnTo>
                  <a:lnTo>
                    <a:pt x="218121" y="381505"/>
                  </a:lnTo>
                  <a:lnTo>
                    <a:pt x="218099" y="381516"/>
                  </a:lnTo>
                  <a:lnTo>
                    <a:pt x="218088" y="381541"/>
                  </a:lnTo>
                  <a:lnTo>
                    <a:pt x="218044" y="381577"/>
                  </a:lnTo>
                  <a:lnTo>
                    <a:pt x="218022" y="381598"/>
                  </a:lnTo>
                  <a:lnTo>
                    <a:pt x="217989" y="381636"/>
                  </a:lnTo>
                  <a:lnTo>
                    <a:pt x="217956" y="381661"/>
                  </a:lnTo>
                  <a:lnTo>
                    <a:pt x="217923" y="381689"/>
                  </a:lnTo>
                  <a:lnTo>
                    <a:pt x="217967" y="381761"/>
                  </a:lnTo>
                  <a:lnTo>
                    <a:pt x="217945" y="381800"/>
                  </a:lnTo>
                  <a:lnTo>
                    <a:pt x="217834" y="381890"/>
                  </a:lnTo>
                  <a:lnTo>
                    <a:pt x="217768" y="381843"/>
                  </a:lnTo>
                  <a:lnTo>
                    <a:pt x="217702" y="381803"/>
                  </a:lnTo>
                  <a:lnTo>
                    <a:pt x="217614" y="381866"/>
                  </a:lnTo>
                  <a:lnTo>
                    <a:pt x="217525" y="381771"/>
                  </a:lnTo>
                  <a:lnTo>
                    <a:pt x="217426" y="381813"/>
                  </a:lnTo>
                  <a:lnTo>
                    <a:pt x="217382" y="381842"/>
                  </a:lnTo>
                  <a:lnTo>
                    <a:pt x="217316" y="381872"/>
                  </a:lnTo>
                  <a:lnTo>
                    <a:pt x="217327" y="381939"/>
                  </a:lnTo>
                  <a:lnTo>
                    <a:pt x="217360" y="382060"/>
                  </a:lnTo>
                  <a:lnTo>
                    <a:pt x="217360" y="382068"/>
                  </a:lnTo>
                  <a:lnTo>
                    <a:pt x="217360" y="382078"/>
                  </a:lnTo>
                  <a:lnTo>
                    <a:pt x="217360" y="382082"/>
                  </a:lnTo>
                  <a:lnTo>
                    <a:pt x="217360" y="382093"/>
                  </a:lnTo>
                  <a:lnTo>
                    <a:pt x="217360" y="382130"/>
                  </a:lnTo>
                  <a:lnTo>
                    <a:pt x="217371" y="382194"/>
                  </a:lnTo>
                  <a:lnTo>
                    <a:pt x="217371" y="382194"/>
                  </a:lnTo>
                  <a:lnTo>
                    <a:pt x="217393" y="382237"/>
                  </a:lnTo>
                  <a:lnTo>
                    <a:pt x="217415" y="382274"/>
                  </a:lnTo>
                  <a:lnTo>
                    <a:pt x="217415" y="382275"/>
                  </a:lnTo>
                  <a:lnTo>
                    <a:pt x="217437" y="382317"/>
                  </a:lnTo>
                  <a:lnTo>
                    <a:pt x="217437" y="382325"/>
                  </a:lnTo>
                  <a:lnTo>
                    <a:pt x="217470" y="382376"/>
                  </a:lnTo>
                  <a:lnTo>
                    <a:pt x="217481" y="382430"/>
                  </a:lnTo>
                  <a:lnTo>
                    <a:pt x="217481" y="382442"/>
                  </a:lnTo>
                  <a:lnTo>
                    <a:pt x="217492" y="382484"/>
                  </a:lnTo>
                  <a:lnTo>
                    <a:pt x="217492" y="382532"/>
                  </a:lnTo>
                  <a:lnTo>
                    <a:pt x="217503" y="382562"/>
                  </a:lnTo>
                  <a:lnTo>
                    <a:pt x="217503" y="382580"/>
                  </a:lnTo>
                  <a:lnTo>
                    <a:pt x="217514" y="382625"/>
                  </a:lnTo>
                  <a:lnTo>
                    <a:pt x="217525" y="382630"/>
                  </a:lnTo>
                  <a:lnTo>
                    <a:pt x="217525" y="382666"/>
                  </a:lnTo>
                  <a:lnTo>
                    <a:pt x="217525" y="382675"/>
                  </a:lnTo>
                  <a:lnTo>
                    <a:pt x="217514" y="382710"/>
                  </a:lnTo>
                  <a:lnTo>
                    <a:pt x="217514" y="382720"/>
                  </a:lnTo>
                  <a:lnTo>
                    <a:pt x="217503" y="382759"/>
                  </a:lnTo>
                  <a:lnTo>
                    <a:pt x="217492" y="382779"/>
                  </a:lnTo>
                  <a:lnTo>
                    <a:pt x="217492" y="382846"/>
                  </a:lnTo>
                  <a:lnTo>
                    <a:pt x="217503" y="382889"/>
                  </a:lnTo>
                  <a:lnTo>
                    <a:pt x="217536" y="382961"/>
                  </a:lnTo>
                  <a:lnTo>
                    <a:pt x="217536" y="382995"/>
                  </a:lnTo>
                  <a:lnTo>
                    <a:pt x="217536" y="383066"/>
                  </a:lnTo>
                  <a:lnTo>
                    <a:pt x="217536" y="383123"/>
                  </a:lnTo>
                  <a:lnTo>
                    <a:pt x="217525" y="383194"/>
                  </a:lnTo>
                  <a:lnTo>
                    <a:pt x="217514" y="383248"/>
                  </a:lnTo>
                  <a:lnTo>
                    <a:pt x="217514" y="383249"/>
                  </a:lnTo>
                  <a:lnTo>
                    <a:pt x="217503" y="383292"/>
                  </a:lnTo>
                  <a:lnTo>
                    <a:pt x="217492" y="383336"/>
                  </a:lnTo>
                  <a:lnTo>
                    <a:pt x="217470" y="383385"/>
                  </a:lnTo>
                  <a:lnTo>
                    <a:pt x="217437" y="383438"/>
                  </a:lnTo>
                  <a:lnTo>
                    <a:pt x="217426" y="383476"/>
                  </a:lnTo>
                  <a:lnTo>
                    <a:pt x="217382" y="383521"/>
                  </a:lnTo>
                  <a:lnTo>
                    <a:pt x="217349" y="383541"/>
                  </a:lnTo>
                  <a:lnTo>
                    <a:pt x="217338" y="383547"/>
                  </a:lnTo>
                  <a:lnTo>
                    <a:pt x="217305" y="383577"/>
                  </a:lnTo>
                  <a:lnTo>
                    <a:pt x="217294" y="383593"/>
                  </a:lnTo>
                  <a:lnTo>
                    <a:pt x="217272" y="383605"/>
                  </a:lnTo>
                  <a:lnTo>
                    <a:pt x="217272" y="383640"/>
                  </a:lnTo>
                  <a:lnTo>
                    <a:pt x="217283" y="383684"/>
                  </a:lnTo>
                  <a:lnTo>
                    <a:pt x="217261" y="383731"/>
                  </a:lnTo>
                  <a:lnTo>
                    <a:pt x="217261" y="383743"/>
                  </a:lnTo>
                  <a:lnTo>
                    <a:pt x="217239" y="383760"/>
                  </a:lnTo>
                  <a:lnTo>
                    <a:pt x="217205" y="383797"/>
                  </a:lnTo>
                  <a:lnTo>
                    <a:pt x="217183" y="383832"/>
                  </a:lnTo>
                  <a:lnTo>
                    <a:pt x="217194" y="383860"/>
                  </a:lnTo>
                  <a:lnTo>
                    <a:pt x="217227" y="383895"/>
                  </a:lnTo>
                  <a:lnTo>
                    <a:pt x="217249" y="383934"/>
                  </a:lnTo>
                  <a:lnTo>
                    <a:pt x="217272" y="383956"/>
                  </a:lnTo>
                  <a:lnTo>
                    <a:pt x="217272" y="383959"/>
                  </a:lnTo>
                  <a:lnTo>
                    <a:pt x="217294" y="383989"/>
                  </a:lnTo>
                  <a:lnTo>
                    <a:pt x="217305" y="384031"/>
                  </a:lnTo>
                  <a:lnTo>
                    <a:pt x="217316" y="384070"/>
                  </a:lnTo>
                  <a:lnTo>
                    <a:pt x="217338" y="384091"/>
                  </a:lnTo>
                  <a:lnTo>
                    <a:pt x="217349" y="384096"/>
                  </a:lnTo>
                  <a:lnTo>
                    <a:pt x="217360" y="384118"/>
                  </a:lnTo>
                  <a:lnTo>
                    <a:pt x="217360" y="384128"/>
                  </a:lnTo>
                  <a:lnTo>
                    <a:pt x="217360" y="384156"/>
                  </a:lnTo>
                  <a:lnTo>
                    <a:pt x="217393" y="384190"/>
                  </a:lnTo>
                  <a:lnTo>
                    <a:pt x="217393" y="384199"/>
                  </a:lnTo>
                  <a:lnTo>
                    <a:pt x="217415" y="384229"/>
                  </a:lnTo>
                  <a:lnTo>
                    <a:pt x="217415" y="384251"/>
                  </a:lnTo>
                  <a:lnTo>
                    <a:pt x="217404" y="384273"/>
                  </a:lnTo>
                  <a:lnTo>
                    <a:pt x="217382" y="384276"/>
                  </a:lnTo>
                  <a:lnTo>
                    <a:pt x="217360" y="384280"/>
                  </a:lnTo>
                  <a:lnTo>
                    <a:pt x="217338" y="384290"/>
                  </a:lnTo>
                  <a:lnTo>
                    <a:pt x="217327" y="384293"/>
                  </a:lnTo>
                  <a:lnTo>
                    <a:pt x="217305" y="384304"/>
                  </a:lnTo>
                  <a:lnTo>
                    <a:pt x="217283" y="384308"/>
                  </a:lnTo>
                  <a:lnTo>
                    <a:pt x="217272" y="384315"/>
                  </a:lnTo>
                  <a:lnTo>
                    <a:pt x="217249" y="384341"/>
                  </a:lnTo>
                  <a:lnTo>
                    <a:pt x="217227" y="384377"/>
                  </a:lnTo>
                  <a:lnTo>
                    <a:pt x="217216" y="384398"/>
                  </a:lnTo>
                  <a:lnTo>
                    <a:pt x="217216" y="384440"/>
                  </a:lnTo>
                  <a:lnTo>
                    <a:pt x="217205" y="384513"/>
                  </a:lnTo>
                  <a:lnTo>
                    <a:pt x="217205" y="384545"/>
                  </a:lnTo>
                  <a:lnTo>
                    <a:pt x="217172" y="384553"/>
                  </a:lnTo>
                  <a:lnTo>
                    <a:pt x="217139" y="384566"/>
                  </a:lnTo>
                  <a:lnTo>
                    <a:pt x="217117" y="384592"/>
                  </a:lnTo>
                  <a:lnTo>
                    <a:pt x="217095" y="384617"/>
                  </a:lnTo>
                  <a:lnTo>
                    <a:pt x="217084" y="384666"/>
                  </a:lnTo>
                  <a:lnTo>
                    <a:pt x="217073" y="384721"/>
                  </a:lnTo>
                  <a:lnTo>
                    <a:pt x="217073" y="384758"/>
                  </a:lnTo>
                  <a:lnTo>
                    <a:pt x="217062" y="384787"/>
                  </a:lnTo>
                  <a:lnTo>
                    <a:pt x="217062" y="384822"/>
                  </a:lnTo>
                  <a:lnTo>
                    <a:pt x="217062" y="384856"/>
                  </a:lnTo>
                  <a:lnTo>
                    <a:pt x="217051" y="384887"/>
                  </a:lnTo>
                  <a:lnTo>
                    <a:pt x="217040" y="384952"/>
                  </a:lnTo>
                  <a:lnTo>
                    <a:pt x="217051" y="384993"/>
                  </a:lnTo>
                  <a:lnTo>
                    <a:pt x="217062" y="385020"/>
                  </a:lnTo>
                  <a:lnTo>
                    <a:pt x="217073" y="385068"/>
                  </a:lnTo>
                  <a:lnTo>
                    <a:pt x="217095" y="385087"/>
                  </a:lnTo>
                  <a:lnTo>
                    <a:pt x="217106" y="385103"/>
                  </a:lnTo>
                  <a:lnTo>
                    <a:pt x="217139" y="385145"/>
                  </a:lnTo>
                  <a:lnTo>
                    <a:pt x="217172" y="385178"/>
                  </a:lnTo>
                  <a:lnTo>
                    <a:pt x="217183" y="385179"/>
                  </a:lnTo>
                  <a:lnTo>
                    <a:pt x="217183" y="385200"/>
                  </a:lnTo>
                  <a:lnTo>
                    <a:pt x="217183" y="385212"/>
                  </a:lnTo>
                  <a:lnTo>
                    <a:pt x="217183" y="385263"/>
                  </a:lnTo>
                  <a:lnTo>
                    <a:pt x="217161" y="385314"/>
                  </a:lnTo>
                  <a:lnTo>
                    <a:pt x="217161" y="385324"/>
                  </a:lnTo>
                  <a:lnTo>
                    <a:pt x="217150" y="385376"/>
                  </a:lnTo>
                  <a:lnTo>
                    <a:pt x="217139" y="385390"/>
                  </a:lnTo>
                  <a:lnTo>
                    <a:pt x="217139" y="385431"/>
                  </a:lnTo>
                  <a:lnTo>
                    <a:pt x="217139" y="385504"/>
                  </a:lnTo>
                  <a:lnTo>
                    <a:pt x="217139" y="385563"/>
                  </a:lnTo>
                  <a:lnTo>
                    <a:pt x="217150" y="385603"/>
                  </a:lnTo>
                  <a:lnTo>
                    <a:pt x="217183" y="385635"/>
                  </a:lnTo>
                  <a:lnTo>
                    <a:pt x="217183" y="385647"/>
                  </a:lnTo>
                  <a:lnTo>
                    <a:pt x="217183" y="385658"/>
                  </a:lnTo>
                  <a:lnTo>
                    <a:pt x="217194" y="385705"/>
                  </a:lnTo>
                  <a:lnTo>
                    <a:pt x="217216" y="385784"/>
                  </a:lnTo>
                  <a:lnTo>
                    <a:pt x="217216" y="385795"/>
                  </a:lnTo>
                  <a:lnTo>
                    <a:pt x="217227" y="385821"/>
                  </a:lnTo>
                  <a:lnTo>
                    <a:pt x="217216" y="385830"/>
                  </a:lnTo>
                  <a:lnTo>
                    <a:pt x="217194" y="385852"/>
                  </a:lnTo>
                  <a:lnTo>
                    <a:pt x="217161" y="385887"/>
                  </a:lnTo>
                  <a:lnTo>
                    <a:pt x="217128" y="385948"/>
                  </a:lnTo>
                  <a:lnTo>
                    <a:pt x="217106" y="386007"/>
                  </a:lnTo>
                  <a:lnTo>
                    <a:pt x="217084" y="386062"/>
                  </a:lnTo>
                  <a:lnTo>
                    <a:pt x="217084" y="386068"/>
                  </a:lnTo>
                  <a:lnTo>
                    <a:pt x="217051" y="386097"/>
                  </a:lnTo>
                  <a:lnTo>
                    <a:pt x="217018" y="386123"/>
                  </a:lnTo>
                  <a:lnTo>
                    <a:pt x="216985" y="386140"/>
                  </a:lnTo>
                  <a:lnTo>
                    <a:pt x="216963" y="386174"/>
                  </a:lnTo>
                  <a:lnTo>
                    <a:pt x="216941" y="386187"/>
                  </a:lnTo>
                  <a:lnTo>
                    <a:pt x="216908" y="386215"/>
                  </a:lnTo>
                  <a:lnTo>
                    <a:pt x="216908" y="386222"/>
                  </a:lnTo>
                  <a:lnTo>
                    <a:pt x="216896" y="386237"/>
                  </a:lnTo>
                  <a:lnTo>
                    <a:pt x="216885" y="386264"/>
                  </a:lnTo>
                  <a:lnTo>
                    <a:pt x="216863" y="386308"/>
                  </a:lnTo>
                  <a:lnTo>
                    <a:pt x="216819" y="386365"/>
                  </a:lnTo>
                  <a:lnTo>
                    <a:pt x="216786" y="386392"/>
                  </a:lnTo>
                  <a:lnTo>
                    <a:pt x="216731" y="386421"/>
                  </a:lnTo>
                  <a:lnTo>
                    <a:pt x="216709" y="386431"/>
                  </a:lnTo>
                  <a:lnTo>
                    <a:pt x="216621" y="386473"/>
                  </a:lnTo>
                  <a:lnTo>
                    <a:pt x="216588" y="386489"/>
                  </a:lnTo>
                  <a:lnTo>
                    <a:pt x="216555" y="386564"/>
                  </a:lnTo>
                  <a:lnTo>
                    <a:pt x="216565" y="386623"/>
                  </a:lnTo>
                  <a:lnTo>
                    <a:pt x="216565" y="386636"/>
                  </a:lnTo>
                  <a:lnTo>
                    <a:pt x="216543" y="386684"/>
                  </a:lnTo>
                  <a:lnTo>
                    <a:pt x="216521" y="386770"/>
                  </a:lnTo>
                  <a:lnTo>
                    <a:pt x="216477" y="386856"/>
                  </a:lnTo>
                  <a:lnTo>
                    <a:pt x="216466" y="386899"/>
                  </a:lnTo>
                  <a:lnTo>
                    <a:pt x="216488" y="386936"/>
                  </a:lnTo>
                  <a:lnTo>
                    <a:pt x="216510" y="386982"/>
                  </a:lnTo>
                  <a:lnTo>
                    <a:pt x="216510" y="386992"/>
                  </a:lnTo>
                  <a:lnTo>
                    <a:pt x="216477" y="387101"/>
                  </a:lnTo>
                  <a:lnTo>
                    <a:pt x="216455" y="387178"/>
                  </a:lnTo>
                  <a:lnTo>
                    <a:pt x="216466" y="387239"/>
                  </a:lnTo>
                  <a:lnTo>
                    <a:pt x="216488" y="387281"/>
                  </a:lnTo>
                  <a:lnTo>
                    <a:pt x="216510" y="387329"/>
                  </a:lnTo>
                  <a:lnTo>
                    <a:pt x="216521" y="387337"/>
                  </a:lnTo>
                  <a:lnTo>
                    <a:pt x="216532" y="387345"/>
                  </a:lnTo>
                  <a:lnTo>
                    <a:pt x="216577" y="387372"/>
                  </a:lnTo>
                  <a:lnTo>
                    <a:pt x="216610" y="387398"/>
                  </a:lnTo>
                  <a:lnTo>
                    <a:pt x="216610" y="387409"/>
                  </a:lnTo>
                  <a:lnTo>
                    <a:pt x="216621" y="387439"/>
                  </a:lnTo>
                  <a:lnTo>
                    <a:pt x="216621" y="387450"/>
                  </a:lnTo>
                  <a:lnTo>
                    <a:pt x="216599" y="387487"/>
                  </a:lnTo>
                  <a:lnTo>
                    <a:pt x="216588" y="387510"/>
                  </a:lnTo>
                  <a:lnTo>
                    <a:pt x="216565" y="387572"/>
                  </a:lnTo>
                  <a:lnTo>
                    <a:pt x="216510" y="387656"/>
                  </a:lnTo>
                  <a:lnTo>
                    <a:pt x="216477" y="387711"/>
                  </a:lnTo>
                  <a:lnTo>
                    <a:pt x="216455" y="387744"/>
                  </a:lnTo>
                  <a:lnTo>
                    <a:pt x="216378" y="387820"/>
                  </a:lnTo>
                  <a:lnTo>
                    <a:pt x="216312" y="387863"/>
                  </a:lnTo>
                  <a:lnTo>
                    <a:pt x="216290" y="387884"/>
                  </a:lnTo>
                  <a:lnTo>
                    <a:pt x="216268" y="387898"/>
                  </a:lnTo>
                  <a:lnTo>
                    <a:pt x="216246" y="387917"/>
                  </a:lnTo>
                  <a:lnTo>
                    <a:pt x="216246" y="387920"/>
                  </a:lnTo>
                  <a:lnTo>
                    <a:pt x="216135" y="387990"/>
                  </a:lnTo>
                  <a:lnTo>
                    <a:pt x="216047" y="388079"/>
                  </a:lnTo>
                  <a:lnTo>
                    <a:pt x="216014" y="388106"/>
                  </a:lnTo>
                  <a:lnTo>
                    <a:pt x="215970" y="388128"/>
                  </a:lnTo>
                  <a:lnTo>
                    <a:pt x="215926" y="388191"/>
                  </a:lnTo>
                  <a:lnTo>
                    <a:pt x="215914" y="388199"/>
                  </a:lnTo>
                  <a:lnTo>
                    <a:pt x="215903" y="388249"/>
                  </a:lnTo>
                  <a:lnTo>
                    <a:pt x="215859" y="388327"/>
                  </a:lnTo>
                  <a:lnTo>
                    <a:pt x="215848" y="388343"/>
                  </a:lnTo>
                  <a:lnTo>
                    <a:pt x="215793" y="388435"/>
                  </a:lnTo>
                  <a:lnTo>
                    <a:pt x="215738" y="388553"/>
                  </a:lnTo>
                  <a:lnTo>
                    <a:pt x="215705" y="388592"/>
                  </a:lnTo>
                  <a:lnTo>
                    <a:pt x="215694" y="388594"/>
                  </a:lnTo>
                  <a:lnTo>
                    <a:pt x="215694" y="388597"/>
                  </a:lnTo>
                  <a:lnTo>
                    <a:pt x="215694" y="388598"/>
                  </a:lnTo>
                  <a:lnTo>
                    <a:pt x="215661" y="388618"/>
                  </a:lnTo>
                  <a:lnTo>
                    <a:pt x="215617" y="388639"/>
                  </a:lnTo>
                  <a:lnTo>
                    <a:pt x="215573" y="388659"/>
                  </a:lnTo>
                  <a:lnTo>
                    <a:pt x="215550" y="388678"/>
                  </a:lnTo>
                  <a:lnTo>
                    <a:pt x="215506" y="388709"/>
                  </a:lnTo>
                  <a:lnTo>
                    <a:pt x="215462" y="388737"/>
                  </a:lnTo>
                  <a:lnTo>
                    <a:pt x="215418" y="388750"/>
                  </a:lnTo>
                  <a:lnTo>
                    <a:pt x="215374" y="388754"/>
                  </a:lnTo>
                  <a:lnTo>
                    <a:pt x="215341" y="388745"/>
                  </a:lnTo>
                  <a:lnTo>
                    <a:pt x="215308" y="388718"/>
                  </a:lnTo>
                  <a:lnTo>
                    <a:pt x="215275" y="388705"/>
                  </a:lnTo>
                  <a:lnTo>
                    <a:pt x="215264" y="388703"/>
                  </a:lnTo>
                  <a:lnTo>
                    <a:pt x="215242" y="388699"/>
                  </a:lnTo>
                  <a:lnTo>
                    <a:pt x="215197" y="388719"/>
                  </a:lnTo>
                  <a:lnTo>
                    <a:pt x="215164" y="388737"/>
                  </a:lnTo>
                  <a:lnTo>
                    <a:pt x="215142" y="388768"/>
                  </a:lnTo>
                  <a:lnTo>
                    <a:pt x="215120" y="388809"/>
                  </a:lnTo>
                  <a:lnTo>
                    <a:pt x="215109" y="388854"/>
                  </a:lnTo>
                  <a:lnTo>
                    <a:pt x="215109" y="388907"/>
                  </a:lnTo>
                  <a:lnTo>
                    <a:pt x="215087" y="388945"/>
                  </a:lnTo>
                  <a:lnTo>
                    <a:pt x="215054" y="388979"/>
                  </a:lnTo>
                  <a:lnTo>
                    <a:pt x="215032" y="388991"/>
                  </a:lnTo>
                  <a:lnTo>
                    <a:pt x="215021" y="388999"/>
                  </a:lnTo>
                  <a:lnTo>
                    <a:pt x="214999" y="389009"/>
                  </a:lnTo>
                  <a:lnTo>
                    <a:pt x="214988" y="389013"/>
                  </a:lnTo>
                  <a:lnTo>
                    <a:pt x="214955" y="389033"/>
                  </a:lnTo>
                  <a:lnTo>
                    <a:pt x="214944" y="389043"/>
                  </a:lnTo>
                  <a:lnTo>
                    <a:pt x="214933" y="389062"/>
                  </a:lnTo>
                  <a:lnTo>
                    <a:pt x="214922" y="389103"/>
                  </a:lnTo>
                  <a:lnTo>
                    <a:pt x="214911" y="389131"/>
                  </a:lnTo>
                  <a:lnTo>
                    <a:pt x="214899" y="389171"/>
                  </a:lnTo>
                  <a:lnTo>
                    <a:pt x="214899" y="389180"/>
                  </a:lnTo>
                  <a:lnTo>
                    <a:pt x="214899" y="389197"/>
                  </a:lnTo>
                  <a:lnTo>
                    <a:pt x="214877" y="389245"/>
                  </a:lnTo>
                  <a:lnTo>
                    <a:pt x="214877" y="389251"/>
                  </a:lnTo>
                  <a:lnTo>
                    <a:pt x="214855" y="389280"/>
                  </a:lnTo>
                  <a:lnTo>
                    <a:pt x="214822" y="389318"/>
                  </a:lnTo>
                  <a:lnTo>
                    <a:pt x="214811" y="389326"/>
                  </a:lnTo>
                  <a:lnTo>
                    <a:pt x="214789" y="389371"/>
                  </a:lnTo>
                  <a:lnTo>
                    <a:pt x="214767" y="389404"/>
                  </a:lnTo>
                  <a:lnTo>
                    <a:pt x="214756" y="389432"/>
                  </a:lnTo>
                  <a:lnTo>
                    <a:pt x="214745" y="389465"/>
                  </a:lnTo>
                  <a:lnTo>
                    <a:pt x="214745" y="389466"/>
                  </a:lnTo>
                  <a:lnTo>
                    <a:pt x="214734" y="389511"/>
                  </a:lnTo>
                  <a:lnTo>
                    <a:pt x="214701" y="389582"/>
                  </a:lnTo>
                  <a:lnTo>
                    <a:pt x="214646" y="389631"/>
                  </a:lnTo>
                  <a:lnTo>
                    <a:pt x="214646" y="389631"/>
                  </a:lnTo>
                  <a:lnTo>
                    <a:pt x="214624" y="389658"/>
                  </a:lnTo>
                  <a:lnTo>
                    <a:pt x="214602" y="389686"/>
                  </a:lnTo>
                  <a:lnTo>
                    <a:pt x="214568" y="389745"/>
                  </a:lnTo>
                  <a:lnTo>
                    <a:pt x="214535" y="389800"/>
                  </a:lnTo>
                  <a:lnTo>
                    <a:pt x="214513" y="389852"/>
                  </a:lnTo>
                  <a:lnTo>
                    <a:pt x="214513" y="389871"/>
                  </a:lnTo>
                  <a:lnTo>
                    <a:pt x="214513" y="389891"/>
                  </a:lnTo>
                  <a:lnTo>
                    <a:pt x="214524" y="389927"/>
                  </a:lnTo>
                  <a:lnTo>
                    <a:pt x="214524" y="389962"/>
                  </a:lnTo>
                  <a:lnTo>
                    <a:pt x="214524" y="390031"/>
                  </a:lnTo>
                  <a:lnTo>
                    <a:pt x="214524" y="390035"/>
                  </a:lnTo>
                  <a:lnTo>
                    <a:pt x="214524" y="390041"/>
                  </a:lnTo>
                  <a:lnTo>
                    <a:pt x="214513" y="390100"/>
                  </a:lnTo>
                  <a:lnTo>
                    <a:pt x="214513" y="390172"/>
                  </a:lnTo>
                  <a:lnTo>
                    <a:pt x="214513" y="390232"/>
                  </a:lnTo>
                  <a:lnTo>
                    <a:pt x="214513" y="390294"/>
                  </a:lnTo>
                  <a:lnTo>
                    <a:pt x="214524" y="390305"/>
                  </a:lnTo>
                  <a:lnTo>
                    <a:pt x="214513" y="390373"/>
                  </a:lnTo>
                  <a:lnTo>
                    <a:pt x="214491" y="390417"/>
                  </a:lnTo>
                  <a:lnTo>
                    <a:pt x="214480" y="390435"/>
                  </a:lnTo>
                  <a:lnTo>
                    <a:pt x="214458" y="390468"/>
                  </a:lnTo>
                  <a:lnTo>
                    <a:pt x="214458" y="390478"/>
                  </a:lnTo>
                  <a:lnTo>
                    <a:pt x="214458" y="390481"/>
                  </a:lnTo>
                  <a:lnTo>
                    <a:pt x="214436" y="390515"/>
                  </a:lnTo>
                  <a:lnTo>
                    <a:pt x="214425" y="390546"/>
                  </a:lnTo>
                  <a:lnTo>
                    <a:pt x="214414" y="390570"/>
                  </a:lnTo>
                  <a:lnTo>
                    <a:pt x="214403" y="390590"/>
                  </a:lnTo>
                  <a:lnTo>
                    <a:pt x="214403" y="390620"/>
                  </a:lnTo>
                  <a:lnTo>
                    <a:pt x="214414" y="390631"/>
                  </a:lnTo>
                  <a:lnTo>
                    <a:pt x="214403" y="390674"/>
                  </a:lnTo>
                  <a:lnTo>
                    <a:pt x="214403" y="390733"/>
                  </a:lnTo>
                  <a:lnTo>
                    <a:pt x="214403" y="390736"/>
                  </a:lnTo>
                  <a:lnTo>
                    <a:pt x="214403" y="390741"/>
                  </a:lnTo>
                  <a:lnTo>
                    <a:pt x="214392" y="390766"/>
                  </a:lnTo>
                  <a:lnTo>
                    <a:pt x="214392" y="390773"/>
                  </a:lnTo>
                  <a:lnTo>
                    <a:pt x="214370" y="390807"/>
                  </a:lnTo>
                  <a:lnTo>
                    <a:pt x="214359" y="390816"/>
                  </a:lnTo>
                  <a:lnTo>
                    <a:pt x="214348" y="390831"/>
                  </a:lnTo>
                  <a:lnTo>
                    <a:pt x="214337" y="390846"/>
                  </a:lnTo>
                  <a:lnTo>
                    <a:pt x="214326" y="390874"/>
                  </a:lnTo>
                  <a:lnTo>
                    <a:pt x="214304" y="390917"/>
                  </a:lnTo>
                  <a:lnTo>
                    <a:pt x="214293" y="390944"/>
                  </a:lnTo>
                  <a:lnTo>
                    <a:pt x="214293" y="390958"/>
                  </a:lnTo>
                  <a:lnTo>
                    <a:pt x="214293" y="390965"/>
                  </a:lnTo>
                  <a:lnTo>
                    <a:pt x="214293" y="390971"/>
                  </a:lnTo>
                  <a:lnTo>
                    <a:pt x="214282" y="390988"/>
                  </a:lnTo>
                  <a:lnTo>
                    <a:pt x="214260" y="391014"/>
                  </a:lnTo>
                  <a:lnTo>
                    <a:pt x="214260" y="391086"/>
                  </a:lnTo>
                  <a:lnTo>
                    <a:pt x="214271" y="391161"/>
                  </a:lnTo>
                  <a:lnTo>
                    <a:pt x="214282" y="391182"/>
                  </a:lnTo>
                  <a:lnTo>
                    <a:pt x="214282" y="391214"/>
                  </a:lnTo>
                  <a:lnTo>
                    <a:pt x="214282" y="391219"/>
                  </a:lnTo>
                  <a:lnTo>
                    <a:pt x="214337" y="391188"/>
                  </a:lnTo>
                  <a:lnTo>
                    <a:pt x="214414" y="391115"/>
                  </a:lnTo>
                  <a:lnTo>
                    <a:pt x="214458" y="391040"/>
                  </a:lnTo>
                  <a:lnTo>
                    <a:pt x="214580" y="390932"/>
                  </a:lnTo>
                  <a:lnTo>
                    <a:pt x="214668" y="390864"/>
                  </a:lnTo>
                  <a:lnTo>
                    <a:pt x="214734" y="390815"/>
                  </a:lnTo>
                  <a:lnTo>
                    <a:pt x="214767" y="390799"/>
                  </a:lnTo>
                  <a:lnTo>
                    <a:pt x="214800" y="390784"/>
                  </a:lnTo>
                  <a:lnTo>
                    <a:pt x="214800" y="390780"/>
                  </a:lnTo>
                  <a:lnTo>
                    <a:pt x="214877" y="390755"/>
                  </a:lnTo>
                  <a:lnTo>
                    <a:pt x="214966" y="390739"/>
                  </a:lnTo>
                  <a:lnTo>
                    <a:pt x="215065" y="390732"/>
                  </a:lnTo>
                  <a:lnTo>
                    <a:pt x="215076" y="390732"/>
                  </a:lnTo>
                  <a:lnTo>
                    <a:pt x="215109" y="390728"/>
                  </a:lnTo>
                  <a:lnTo>
                    <a:pt x="215142" y="390725"/>
                  </a:lnTo>
                  <a:lnTo>
                    <a:pt x="215142" y="390724"/>
                  </a:lnTo>
                  <a:lnTo>
                    <a:pt x="215230" y="390712"/>
                  </a:lnTo>
                  <a:lnTo>
                    <a:pt x="215264" y="390703"/>
                  </a:lnTo>
                  <a:lnTo>
                    <a:pt x="215308" y="390676"/>
                  </a:lnTo>
                  <a:lnTo>
                    <a:pt x="215319" y="390668"/>
                  </a:lnTo>
                  <a:lnTo>
                    <a:pt x="215363" y="390629"/>
                  </a:lnTo>
                  <a:lnTo>
                    <a:pt x="215363" y="390614"/>
                  </a:lnTo>
                  <a:lnTo>
                    <a:pt x="215385" y="390567"/>
                  </a:lnTo>
                  <a:lnTo>
                    <a:pt x="215418" y="390487"/>
                  </a:lnTo>
                  <a:lnTo>
                    <a:pt x="215440" y="390374"/>
                  </a:lnTo>
                  <a:lnTo>
                    <a:pt x="215451" y="390347"/>
                  </a:lnTo>
                  <a:lnTo>
                    <a:pt x="215462" y="390299"/>
                  </a:lnTo>
                  <a:lnTo>
                    <a:pt x="215506" y="390221"/>
                  </a:lnTo>
                  <a:lnTo>
                    <a:pt x="215517" y="390209"/>
                  </a:lnTo>
                  <a:lnTo>
                    <a:pt x="215539" y="390184"/>
                  </a:lnTo>
                  <a:lnTo>
                    <a:pt x="215583" y="390137"/>
                  </a:lnTo>
                  <a:lnTo>
                    <a:pt x="215595" y="390076"/>
                  </a:lnTo>
                  <a:lnTo>
                    <a:pt x="215606" y="389993"/>
                  </a:lnTo>
                  <a:lnTo>
                    <a:pt x="215628" y="389938"/>
                  </a:lnTo>
                  <a:lnTo>
                    <a:pt x="215639" y="389925"/>
                  </a:lnTo>
                  <a:lnTo>
                    <a:pt x="215694" y="389874"/>
                  </a:lnTo>
                  <a:lnTo>
                    <a:pt x="215727" y="389794"/>
                  </a:lnTo>
                  <a:lnTo>
                    <a:pt x="215793" y="389708"/>
                  </a:lnTo>
                  <a:lnTo>
                    <a:pt x="215859" y="389655"/>
                  </a:lnTo>
                  <a:lnTo>
                    <a:pt x="215892" y="389621"/>
                  </a:lnTo>
                  <a:lnTo>
                    <a:pt x="215914" y="389602"/>
                  </a:lnTo>
                  <a:lnTo>
                    <a:pt x="215937" y="389578"/>
                  </a:lnTo>
                  <a:lnTo>
                    <a:pt x="215992" y="389563"/>
                  </a:lnTo>
                  <a:lnTo>
                    <a:pt x="216014" y="389526"/>
                  </a:lnTo>
                  <a:lnTo>
                    <a:pt x="216025" y="389517"/>
                  </a:lnTo>
                  <a:lnTo>
                    <a:pt x="216036" y="389483"/>
                  </a:lnTo>
                  <a:lnTo>
                    <a:pt x="216080" y="389428"/>
                  </a:lnTo>
                  <a:lnTo>
                    <a:pt x="216102" y="389419"/>
                  </a:lnTo>
                  <a:lnTo>
                    <a:pt x="216146" y="389392"/>
                  </a:lnTo>
                  <a:lnTo>
                    <a:pt x="216246" y="389382"/>
                  </a:lnTo>
                  <a:lnTo>
                    <a:pt x="216257" y="389378"/>
                  </a:lnTo>
                  <a:lnTo>
                    <a:pt x="216301" y="389368"/>
                  </a:lnTo>
                  <a:lnTo>
                    <a:pt x="216367" y="389323"/>
                  </a:lnTo>
                  <a:lnTo>
                    <a:pt x="216389" y="389297"/>
                  </a:lnTo>
                  <a:lnTo>
                    <a:pt x="216389" y="389297"/>
                  </a:lnTo>
                  <a:lnTo>
                    <a:pt x="216400" y="389281"/>
                  </a:lnTo>
                  <a:lnTo>
                    <a:pt x="216422" y="389229"/>
                  </a:lnTo>
                  <a:lnTo>
                    <a:pt x="216433" y="389189"/>
                  </a:lnTo>
                  <a:lnTo>
                    <a:pt x="216466" y="389124"/>
                  </a:lnTo>
                  <a:lnTo>
                    <a:pt x="216488" y="389116"/>
                  </a:lnTo>
                  <a:lnTo>
                    <a:pt x="216510" y="389106"/>
                  </a:lnTo>
                  <a:lnTo>
                    <a:pt x="216555" y="389108"/>
                  </a:lnTo>
                  <a:lnTo>
                    <a:pt x="216610" y="389135"/>
                  </a:lnTo>
                  <a:lnTo>
                    <a:pt x="216621" y="389138"/>
                  </a:lnTo>
                  <a:lnTo>
                    <a:pt x="216687" y="389155"/>
                  </a:lnTo>
                  <a:lnTo>
                    <a:pt x="216687" y="389155"/>
                  </a:lnTo>
                  <a:lnTo>
                    <a:pt x="216775" y="389155"/>
                  </a:lnTo>
                  <a:lnTo>
                    <a:pt x="216863" y="389161"/>
                  </a:lnTo>
                  <a:lnTo>
                    <a:pt x="216930" y="389158"/>
                  </a:lnTo>
                  <a:lnTo>
                    <a:pt x="216996" y="389135"/>
                  </a:lnTo>
                  <a:lnTo>
                    <a:pt x="217040" y="389085"/>
                  </a:lnTo>
                  <a:lnTo>
                    <a:pt x="217106" y="389059"/>
                  </a:lnTo>
                  <a:lnTo>
                    <a:pt x="217205" y="389053"/>
                  </a:lnTo>
                  <a:lnTo>
                    <a:pt x="217305" y="389045"/>
                  </a:lnTo>
                  <a:lnTo>
                    <a:pt x="217382" y="389037"/>
                  </a:lnTo>
                  <a:lnTo>
                    <a:pt x="217459" y="389028"/>
                  </a:lnTo>
                  <a:lnTo>
                    <a:pt x="217536" y="388978"/>
                  </a:lnTo>
                  <a:lnTo>
                    <a:pt x="217614" y="388933"/>
                  </a:lnTo>
                  <a:lnTo>
                    <a:pt x="217680" y="388893"/>
                  </a:lnTo>
                  <a:lnTo>
                    <a:pt x="217735" y="388827"/>
                  </a:lnTo>
                  <a:lnTo>
                    <a:pt x="217768" y="388764"/>
                  </a:lnTo>
                  <a:lnTo>
                    <a:pt x="217845" y="388742"/>
                  </a:lnTo>
                  <a:lnTo>
                    <a:pt x="217956" y="388772"/>
                  </a:lnTo>
                  <a:lnTo>
                    <a:pt x="218110" y="388763"/>
                  </a:lnTo>
                  <a:lnTo>
                    <a:pt x="218132" y="388764"/>
                  </a:lnTo>
                  <a:lnTo>
                    <a:pt x="218154" y="388765"/>
                  </a:lnTo>
                  <a:lnTo>
                    <a:pt x="218231" y="388769"/>
                  </a:lnTo>
                  <a:lnTo>
                    <a:pt x="218298" y="388800"/>
                  </a:lnTo>
                  <a:lnTo>
                    <a:pt x="218375" y="388830"/>
                  </a:lnTo>
                  <a:lnTo>
                    <a:pt x="218386" y="388831"/>
                  </a:lnTo>
                  <a:lnTo>
                    <a:pt x="218518" y="388809"/>
                  </a:lnTo>
                  <a:lnTo>
                    <a:pt x="218640" y="388764"/>
                  </a:lnTo>
                  <a:lnTo>
                    <a:pt x="218739" y="388735"/>
                  </a:lnTo>
                  <a:lnTo>
                    <a:pt x="218849" y="388692"/>
                  </a:lnTo>
                  <a:lnTo>
                    <a:pt x="218960" y="388694"/>
                  </a:lnTo>
                  <a:lnTo>
                    <a:pt x="219081" y="388664"/>
                  </a:lnTo>
                  <a:lnTo>
                    <a:pt x="219180" y="388646"/>
                  </a:lnTo>
                  <a:lnTo>
                    <a:pt x="219246" y="388614"/>
                  </a:lnTo>
                  <a:lnTo>
                    <a:pt x="219357" y="388576"/>
                  </a:lnTo>
                  <a:lnTo>
                    <a:pt x="219445" y="388547"/>
                  </a:lnTo>
                  <a:lnTo>
                    <a:pt x="219577" y="388493"/>
                  </a:lnTo>
                  <a:lnTo>
                    <a:pt x="219644" y="388460"/>
                  </a:lnTo>
                  <a:lnTo>
                    <a:pt x="219721" y="388430"/>
                  </a:lnTo>
                  <a:lnTo>
                    <a:pt x="219897" y="388347"/>
                  </a:lnTo>
                  <a:lnTo>
                    <a:pt x="219975" y="388305"/>
                  </a:lnTo>
                  <a:lnTo>
                    <a:pt x="220107" y="388252"/>
                  </a:lnTo>
                  <a:lnTo>
                    <a:pt x="220206" y="388193"/>
                  </a:lnTo>
                  <a:lnTo>
                    <a:pt x="220328" y="388155"/>
                  </a:lnTo>
                  <a:lnTo>
                    <a:pt x="220449" y="388134"/>
                  </a:lnTo>
                  <a:lnTo>
                    <a:pt x="220537" y="388121"/>
                  </a:lnTo>
                  <a:lnTo>
                    <a:pt x="220626" y="388082"/>
                  </a:lnTo>
                  <a:lnTo>
                    <a:pt x="220736" y="388060"/>
                  </a:lnTo>
                  <a:lnTo>
                    <a:pt x="220868" y="388027"/>
                  </a:lnTo>
                  <a:lnTo>
                    <a:pt x="221067" y="388000"/>
                  </a:lnTo>
                  <a:lnTo>
                    <a:pt x="221343" y="387969"/>
                  </a:lnTo>
                  <a:lnTo>
                    <a:pt x="221420" y="387930"/>
                  </a:lnTo>
                  <a:lnTo>
                    <a:pt x="221552" y="387939"/>
                  </a:lnTo>
                  <a:lnTo>
                    <a:pt x="221751" y="387924"/>
                  </a:lnTo>
                  <a:lnTo>
                    <a:pt x="221861" y="387893"/>
                  </a:lnTo>
                  <a:lnTo>
                    <a:pt x="222137" y="387823"/>
                  </a:lnTo>
                  <a:lnTo>
                    <a:pt x="222457" y="387785"/>
                  </a:lnTo>
                  <a:lnTo>
                    <a:pt x="222711" y="387776"/>
                  </a:lnTo>
                  <a:lnTo>
                    <a:pt x="222843" y="387753"/>
                  </a:lnTo>
                  <a:lnTo>
                    <a:pt x="222909" y="387747"/>
                  </a:lnTo>
                  <a:lnTo>
                    <a:pt x="223097" y="387730"/>
                  </a:lnTo>
                  <a:lnTo>
                    <a:pt x="223262" y="387729"/>
                  </a:lnTo>
                  <a:lnTo>
                    <a:pt x="223428" y="387746"/>
                  </a:lnTo>
                  <a:lnTo>
                    <a:pt x="223560" y="387790"/>
                  </a:lnTo>
                  <a:lnTo>
                    <a:pt x="223671" y="387817"/>
                  </a:lnTo>
                  <a:lnTo>
                    <a:pt x="223638" y="387891"/>
                  </a:lnTo>
                  <a:lnTo>
                    <a:pt x="223582" y="387954"/>
                  </a:lnTo>
                  <a:lnTo>
                    <a:pt x="223494" y="387976"/>
                  </a:lnTo>
                  <a:lnTo>
                    <a:pt x="223439" y="388001"/>
                  </a:lnTo>
                  <a:lnTo>
                    <a:pt x="223362" y="388056"/>
                  </a:lnTo>
                  <a:lnTo>
                    <a:pt x="223351" y="388087"/>
                  </a:lnTo>
                  <a:lnTo>
                    <a:pt x="223406" y="388184"/>
                  </a:lnTo>
                  <a:lnTo>
                    <a:pt x="223417" y="388263"/>
                  </a:lnTo>
                  <a:lnTo>
                    <a:pt x="223428" y="388445"/>
                  </a:lnTo>
                  <a:lnTo>
                    <a:pt x="223494" y="388681"/>
                  </a:lnTo>
                  <a:lnTo>
                    <a:pt x="223594" y="388801"/>
                  </a:lnTo>
                  <a:lnTo>
                    <a:pt x="223660" y="388898"/>
                  </a:lnTo>
                  <a:lnTo>
                    <a:pt x="223693" y="388982"/>
                  </a:lnTo>
                  <a:lnTo>
                    <a:pt x="223693" y="389015"/>
                  </a:lnTo>
                  <a:lnTo>
                    <a:pt x="223671" y="389041"/>
                  </a:lnTo>
                  <a:lnTo>
                    <a:pt x="223649" y="389071"/>
                  </a:lnTo>
                  <a:lnTo>
                    <a:pt x="223428" y="389164"/>
                  </a:lnTo>
                  <a:lnTo>
                    <a:pt x="223274" y="389223"/>
                  </a:lnTo>
                  <a:lnTo>
                    <a:pt x="223130" y="389296"/>
                  </a:lnTo>
                  <a:lnTo>
                    <a:pt x="222987" y="389400"/>
                  </a:lnTo>
                  <a:lnTo>
                    <a:pt x="222898" y="389564"/>
                  </a:lnTo>
                  <a:lnTo>
                    <a:pt x="222876" y="389862"/>
                  </a:lnTo>
                  <a:lnTo>
                    <a:pt x="222876" y="390044"/>
                  </a:lnTo>
                  <a:lnTo>
                    <a:pt x="222887" y="390105"/>
                  </a:lnTo>
                  <a:lnTo>
                    <a:pt x="222865" y="390228"/>
                  </a:lnTo>
                  <a:lnTo>
                    <a:pt x="222821" y="390341"/>
                  </a:lnTo>
                  <a:lnTo>
                    <a:pt x="222744" y="390410"/>
                  </a:lnTo>
                  <a:lnTo>
                    <a:pt x="222634" y="390453"/>
                  </a:lnTo>
                  <a:lnTo>
                    <a:pt x="222556" y="390518"/>
                  </a:lnTo>
                  <a:lnTo>
                    <a:pt x="222479" y="390743"/>
                  </a:lnTo>
                  <a:lnTo>
                    <a:pt x="222446" y="390840"/>
                  </a:lnTo>
                  <a:lnTo>
                    <a:pt x="222369" y="390893"/>
                  </a:lnTo>
                  <a:lnTo>
                    <a:pt x="222170" y="390927"/>
                  </a:lnTo>
                  <a:lnTo>
                    <a:pt x="221928" y="390991"/>
                  </a:lnTo>
                  <a:lnTo>
                    <a:pt x="221685" y="391130"/>
                  </a:lnTo>
                  <a:lnTo>
                    <a:pt x="221619" y="391305"/>
                  </a:lnTo>
                  <a:lnTo>
                    <a:pt x="221563" y="391382"/>
                  </a:lnTo>
                  <a:lnTo>
                    <a:pt x="221530" y="391492"/>
                  </a:lnTo>
                  <a:lnTo>
                    <a:pt x="221398" y="391618"/>
                  </a:lnTo>
                  <a:lnTo>
                    <a:pt x="221188" y="391750"/>
                  </a:lnTo>
                  <a:lnTo>
                    <a:pt x="221398" y="391890"/>
                  </a:lnTo>
                  <a:lnTo>
                    <a:pt x="221453" y="392035"/>
                  </a:lnTo>
                  <a:lnTo>
                    <a:pt x="221464" y="392167"/>
                  </a:lnTo>
                  <a:lnTo>
                    <a:pt x="221453" y="392291"/>
                  </a:lnTo>
                  <a:lnTo>
                    <a:pt x="221398" y="392343"/>
                  </a:lnTo>
                  <a:lnTo>
                    <a:pt x="221365" y="392440"/>
                  </a:lnTo>
                  <a:lnTo>
                    <a:pt x="221376" y="392517"/>
                  </a:lnTo>
                  <a:lnTo>
                    <a:pt x="221376" y="392610"/>
                  </a:lnTo>
                  <a:lnTo>
                    <a:pt x="221398" y="392655"/>
                  </a:lnTo>
                  <a:lnTo>
                    <a:pt x="221420" y="392710"/>
                  </a:lnTo>
                  <a:lnTo>
                    <a:pt x="221464" y="392749"/>
                  </a:lnTo>
                  <a:lnTo>
                    <a:pt x="221541" y="392808"/>
                  </a:lnTo>
                  <a:lnTo>
                    <a:pt x="221552" y="392829"/>
                  </a:lnTo>
                  <a:lnTo>
                    <a:pt x="221608" y="392905"/>
                  </a:lnTo>
                  <a:lnTo>
                    <a:pt x="221630" y="392993"/>
                  </a:lnTo>
                  <a:lnTo>
                    <a:pt x="221597" y="393099"/>
                  </a:lnTo>
                  <a:lnTo>
                    <a:pt x="221597" y="393290"/>
                  </a:lnTo>
                  <a:lnTo>
                    <a:pt x="221574" y="393412"/>
                  </a:lnTo>
                  <a:lnTo>
                    <a:pt x="221563" y="393492"/>
                  </a:lnTo>
                  <a:lnTo>
                    <a:pt x="221563" y="393528"/>
                  </a:lnTo>
                  <a:lnTo>
                    <a:pt x="221574" y="393637"/>
                  </a:lnTo>
                  <a:lnTo>
                    <a:pt x="221574" y="393685"/>
                  </a:lnTo>
                  <a:lnTo>
                    <a:pt x="221586" y="393757"/>
                  </a:lnTo>
                  <a:lnTo>
                    <a:pt x="221586" y="393849"/>
                  </a:lnTo>
                  <a:lnTo>
                    <a:pt x="221619" y="393974"/>
                  </a:lnTo>
                  <a:lnTo>
                    <a:pt x="221707" y="394037"/>
                  </a:lnTo>
                  <a:lnTo>
                    <a:pt x="221718" y="394042"/>
                  </a:lnTo>
                  <a:lnTo>
                    <a:pt x="221828" y="394079"/>
                  </a:lnTo>
                  <a:lnTo>
                    <a:pt x="221916" y="394140"/>
                  </a:lnTo>
                  <a:lnTo>
                    <a:pt x="221928" y="394142"/>
                  </a:lnTo>
                  <a:lnTo>
                    <a:pt x="221961" y="394197"/>
                  </a:lnTo>
                  <a:lnTo>
                    <a:pt x="222038" y="394315"/>
                  </a:lnTo>
                  <a:lnTo>
                    <a:pt x="222148" y="394389"/>
                  </a:lnTo>
                  <a:lnTo>
                    <a:pt x="222270" y="394423"/>
                  </a:lnTo>
                  <a:lnTo>
                    <a:pt x="222391" y="394486"/>
                  </a:lnTo>
                  <a:lnTo>
                    <a:pt x="222457" y="394566"/>
                  </a:lnTo>
                  <a:lnTo>
                    <a:pt x="222523" y="394641"/>
                  </a:lnTo>
                  <a:lnTo>
                    <a:pt x="222667" y="394690"/>
                  </a:lnTo>
                  <a:lnTo>
                    <a:pt x="222821" y="394725"/>
                  </a:lnTo>
                  <a:lnTo>
                    <a:pt x="222832" y="394727"/>
                  </a:lnTo>
                  <a:lnTo>
                    <a:pt x="222954" y="394808"/>
                  </a:lnTo>
                  <a:lnTo>
                    <a:pt x="222987" y="394828"/>
                  </a:lnTo>
                  <a:lnTo>
                    <a:pt x="223097" y="394966"/>
                  </a:lnTo>
                  <a:lnTo>
                    <a:pt x="223086" y="395103"/>
                  </a:lnTo>
                  <a:lnTo>
                    <a:pt x="223053" y="395415"/>
                  </a:lnTo>
                  <a:lnTo>
                    <a:pt x="223053" y="395589"/>
                  </a:lnTo>
                  <a:lnTo>
                    <a:pt x="223086" y="395831"/>
                  </a:lnTo>
                  <a:lnTo>
                    <a:pt x="223130" y="396036"/>
                  </a:lnTo>
                  <a:lnTo>
                    <a:pt x="223207" y="396151"/>
                  </a:lnTo>
                  <a:lnTo>
                    <a:pt x="223252" y="396305"/>
                  </a:lnTo>
                  <a:lnTo>
                    <a:pt x="223262" y="396345"/>
                  </a:lnTo>
                  <a:lnTo>
                    <a:pt x="223252" y="396382"/>
                  </a:lnTo>
                  <a:lnTo>
                    <a:pt x="223207" y="396577"/>
                  </a:lnTo>
                  <a:lnTo>
                    <a:pt x="223174" y="396694"/>
                  </a:lnTo>
                  <a:lnTo>
                    <a:pt x="223075" y="396889"/>
                  </a:lnTo>
                  <a:lnTo>
                    <a:pt x="223009" y="397053"/>
                  </a:lnTo>
                  <a:lnTo>
                    <a:pt x="223009" y="397085"/>
                  </a:lnTo>
                  <a:lnTo>
                    <a:pt x="222987" y="397178"/>
                  </a:lnTo>
                  <a:lnTo>
                    <a:pt x="222998" y="397225"/>
                  </a:lnTo>
                  <a:lnTo>
                    <a:pt x="223119" y="397281"/>
                  </a:lnTo>
                  <a:lnTo>
                    <a:pt x="223196" y="397287"/>
                  </a:lnTo>
                  <a:lnTo>
                    <a:pt x="223196" y="397287"/>
                  </a:lnTo>
                  <a:lnTo>
                    <a:pt x="223196" y="397288"/>
                  </a:lnTo>
                  <a:lnTo>
                    <a:pt x="223285" y="397313"/>
                  </a:lnTo>
                  <a:lnTo>
                    <a:pt x="223417" y="397390"/>
                  </a:lnTo>
                  <a:lnTo>
                    <a:pt x="223560" y="397535"/>
                  </a:lnTo>
                  <a:lnTo>
                    <a:pt x="223638" y="397644"/>
                  </a:lnTo>
                  <a:lnTo>
                    <a:pt x="223704" y="397801"/>
                  </a:lnTo>
                  <a:lnTo>
                    <a:pt x="223704" y="397957"/>
                  </a:lnTo>
                  <a:lnTo>
                    <a:pt x="223704" y="398097"/>
                  </a:lnTo>
                  <a:lnTo>
                    <a:pt x="223737" y="398288"/>
                  </a:lnTo>
                  <a:lnTo>
                    <a:pt x="223814" y="398469"/>
                  </a:lnTo>
                  <a:lnTo>
                    <a:pt x="223880" y="398599"/>
                  </a:lnTo>
                  <a:lnTo>
                    <a:pt x="224035" y="398708"/>
                  </a:lnTo>
                  <a:lnTo>
                    <a:pt x="224156" y="398816"/>
                  </a:lnTo>
                  <a:lnTo>
                    <a:pt x="224211" y="398915"/>
                  </a:lnTo>
                  <a:lnTo>
                    <a:pt x="224278" y="399036"/>
                  </a:lnTo>
                  <a:lnTo>
                    <a:pt x="224289" y="399066"/>
                  </a:lnTo>
                  <a:lnTo>
                    <a:pt x="224300" y="399094"/>
                  </a:lnTo>
                  <a:lnTo>
                    <a:pt x="224300" y="399136"/>
                  </a:lnTo>
                  <a:lnTo>
                    <a:pt x="224311" y="399218"/>
                  </a:lnTo>
                  <a:lnTo>
                    <a:pt x="224311" y="399414"/>
                  </a:lnTo>
                  <a:lnTo>
                    <a:pt x="224300" y="399569"/>
                  </a:lnTo>
                  <a:lnTo>
                    <a:pt x="224311" y="399626"/>
                  </a:lnTo>
                  <a:lnTo>
                    <a:pt x="224366" y="399719"/>
                  </a:lnTo>
                  <a:lnTo>
                    <a:pt x="224432" y="399925"/>
                  </a:lnTo>
                  <a:lnTo>
                    <a:pt x="224487" y="400085"/>
                  </a:lnTo>
                  <a:lnTo>
                    <a:pt x="224509" y="400224"/>
                  </a:lnTo>
                  <a:lnTo>
                    <a:pt x="224553" y="400559"/>
                  </a:lnTo>
                  <a:lnTo>
                    <a:pt x="224564" y="400672"/>
                  </a:lnTo>
                  <a:lnTo>
                    <a:pt x="224587" y="400741"/>
                  </a:lnTo>
                  <a:lnTo>
                    <a:pt x="224664" y="400819"/>
                  </a:lnTo>
                  <a:lnTo>
                    <a:pt x="224774" y="400946"/>
                  </a:lnTo>
                  <a:lnTo>
                    <a:pt x="224918" y="401141"/>
                  </a:lnTo>
                  <a:lnTo>
                    <a:pt x="225050" y="401314"/>
                  </a:lnTo>
                  <a:lnTo>
                    <a:pt x="225149" y="401493"/>
                  </a:lnTo>
                  <a:lnTo>
                    <a:pt x="225171" y="401528"/>
                  </a:lnTo>
                  <a:lnTo>
                    <a:pt x="225304" y="401792"/>
                  </a:lnTo>
                  <a:lnTo>
                    <a:pt x="225359" y="402051"/>
                  </a:lnTo>
                  <a:lnTo>
                    <a:pt x="225326" y="402230"/>
                  </a:lnTo>
                  <a:lnTo>
                    <a:pt x="225237" y="402371"/>
                  </a:lnTo>
                  <a:lnTo>
                    <a:pt x="225116" y="402531"/>
                  </a:lnTo>
                  <a:lnTo>
                    <a:pt x="225050" y="402599"/>
                  </a:lnTo>
                  <a:lnTo>
                    <a:pt x="224940" y="402707"/>
                  </a:lnTo>
                  <a:lnTo>
                    <a:pt x="224807" y="402834"/>
                  </a:lnTo>
                  <a:lnTo>
                    <a:pt x="224763" y="402902"/>
                  </a:lnTo>
                  <a:lnTo>
                    <a:pt x="224752" y="402965"/>
                  </a:lnTo>
                  <a:lnTo>
                    <a:pt x="224763" y="402999"/>
                  </a:lnTo>
                  <a:lnTo>
                    <a:pt x="224785" y="403034"/>
                  </a:lnTo>
                  <a:lnTo>
                    <a:pt x="224829" y="403076"/>
                  </a:lnTo>
                  <a:lnTo>
                    <a:pt x="224873" y="403142"/>
                  </a:lnTo>
                  <a:lnTo>
                    <a:pt x="224895" y="403173"/>
                  </a:lnTo>
                  <a:lnTo>
                    <a:pt x="224918" y="403231"/>
                  </a:lnTo>
                  <a:lnTo>
                    <a:pt x="224918" y="403297"/>
                  </a:lnTo>
                  <a:lnTo>
                    <a:pt x="224884" y="403362"/>
                  </a:lnTo>
                  <a:lnTo>
                    <a:pt x="224829" y="403442"/>
                  </a:lnTo>
                  <a:lnTo>
                    <a:pt x="224829" y="403442"/>
                  </a:lnTo>
                  <a:lnTo>
                    <a:pt x="224752" y="403554"/>
                  </a:lnTo>
                  <a:lnTo>
                    <a:pt x="224597" y="403733"/>
                  </a:lnTo>
                  <a:lnTo>
                    <a:pt x="224509" y="403872"/>
                  </a:lnTo>
                  <a:lnTo>
                    <a:pt x="224498" y="403885"/>
                  </a:lnTo>
                  <a:lnTo>
                    <a:pt x="224300" y="404130"/>
                  </a:lnTo>
                  <a:lnTo>
                    <a:pt x="224234" y="404260"/>
                  </a:lnTo>
                  <a:lnTo>
                    <a:pt x="224222" y="404364"/>
                  </a:lnTo>
                  <a:lnTo>
                    <a:pt x="224234" y="404452"/>
                  </a:lnTo>
                  <a:lnTo>
                    <a:pt x="224311" y="404524"/>
                  </a:lnTo>
                  <a:lnTo>
                    <a:pt x="224388" y="404611"/>
                  </a:lnTo>
                  <a:lnTo>
                    <a:pt x="224454" y="404876"/>
                  </a:lnTo>
                  <a:lnTo>
                    <a:pt x="224509" y="405052"/>
                  </a:lnTo>
                  <a:lnTo>
                    <a:pt x="224542" y="405231"/>
                  </a:lnTo>
                  <a:lnTo>
                    <a:pt x="224531" y="405412"/>
                  </a:lnTo>
                  <a:lnTo>
                    <a:pt x="224520" y="405514"/>
                  </a:lnTo>
                  <a:lnTo>
                    <a:pt x="224520" y="405558"/>
                  </a:lnTo>
                  <a:lnTo>
                    <a:pt x="224520" y="405646"/>
                  </a:lnTo>
                  <a:lnTo>
                    <a:pt x="224520" y="405798"/>
                  </a:lnTo>
                  <a:lnTo>
                    <a:pt x="224498" y="405955"/>
                  </a:lnTo>
                  <a:lnTo>
                    <a:pt x="224498" y="405972"/>
                  </a:lnTo>
                  <a:lnTo>
                    <a:pt x="224476" y="406025"/>
                  </a:lnTo>
                  <a:lnTo>
                    <a:pt x="224454" y="406098"/>
                  </a:lnTo>
                  <a:lnTo>
                    <a:pt x="224421" y="406212"/>
                  </a:lnTo>
                  <a:lnTo>
                    <a:pt x="224443" y="406322"/>
                  </a:lnTo>
                  <a:lnTo>
                    <a:pt x="224454" y="406360"/>
                  </a:lnTo>
                  <a:lnTo>
                    <a:pt x="224465" y="406451"/>
                  </a:lnTo>
                  <a:lnTo>
                    <a:pt x="224465" y="406553"/>
                  </a:lnTo>
                  <a:lnTo>
                    <a:pt x="224465" y="406566"/>
                  </a:lnTo>
                  <a:lnTo>
                    <a:pt x="224465" y="406589"/>
                  </a:lnTo>
                  <a:lnTo>
                    <a:pt x="224421" y="406650"/>
                  </a:lnTo>
                  <a:lnTo>
                    <a:pt x="224399" y="406676"/>
                  </a:lnTo>
                  <a:lnTo>
                    <a:pt x="224344" y="406768"/>
                  </a:lnTo>
                  <a:lnTo>
                    <a:pt x="224300" y="406868"/>
                  </a:lnTo>
                  <a:lnTo>
                    <a:pt x="224311" y="406933"/>
                  </a:lnTo>
                  <a:lnTo>
                    <a:pt x="224311" y="406962"/>
                  </a:lnTo>
                  <a:lnTo>
                    <a:pt x="224311" y="407106"/>
                  </a:lnTo>
                  <a:lnTo>
                    <a:pt x="224278" y="407214"/>
                  </a:lnTo>
                  <a:lnTo>
                    <a:pt x="224211" y="407369"/>
                  </a:lnTo>
                  <a:lnTo>
                    <a:pt x="224167" y="407471"/>
                  </a:lnTo>
                  <a:lnTo>
                    <a:pt x="224167" y="407489"/>
                  </a:lnTo>
                  <a:lnTo>
                    <a:pt x="224145" y="407517"/>
                  </a:lnTo>
                  <a:lnTo>
                    <a:pt x="224112" y="407553"/>
                  </a:lnTo>
                  <a:lnTo>
                    <a:pt x="224035" y="407641"/>
                  </a:lnTo>
                  <a:lnTo>
                    <a:pt x="224013" y="407667"/>
                  </a:lnTo>
                  <a:lnTo>
                    <a:pt x="223991" y="407692"/>
                  </a:lnTo>
                  <a:lnTo>
                    <a:pt x="223980" y="407717"/>
                  </a:lnTo>
                  <a:lnTo>
                    <a:pt x="223969" y="407766"/>
                  </a:lnTo>
                  <a:lnTo>
                    <a:pt x="223947" y="407896"/>
                  </a:lnTo>
                  <a:lnTo>
                    <a:pt x="223947" y="407991"/>
                  </a:lnTo>
                  <a:lnTo>
                    <a:pt x="223925" y="408104"/>
                  </a:lnTo>
                  <a:lnTo>
                    <a:pt x="223925" y="408193"/>
                  </a:lnTo>
                  <a:lnTo>
                    <a:pt x="223925" y="408200"/>
                  </a:lnTo>
                  <a:lnTo>
                    <a:pt x="223936" y="408210"/>
                  </a:lnTo>
                  <a:lnTo>
                    <a:pt x="223969" y="408297"/>
                  </a:lnTo>
                  <a:lnTo>
                    <a:pt x="223969" y="408385"/>
                  </a:lnTo>
                  <a:lnTo>
                    <a:pt x="223969" y="408405"/>
                  </a:lnTo>
                  <a:lnTo>
                    <a:pt x="223936" y="408513"/>
                  </a:lnTo>
                  <a:lnTo>
                    <a:pt x="223891" y="408602"/>
                  </a:lnTo>
                  <a:lnTo>
                    <a:pt x="223880" y="408716"/>
                  </a:lnTo>
                  <a:lnTo>
                    <a:pt x="223869" y="408870"/>
                  </a:lnTo>
                  <a:lnTo>
                    <a:pt x="223858" y="408884"/>
                  </a:lnTo>
                  <a:lnTo>
                    <a:pt x="223836" y="408902"/>
                  </a:lnTo>
                  <a:lnTo>
                    <a:pt x="223781" y="409027"/>
                  </a:lnTo>
                  <a:lnTo>
                    <a:pt x="223748" y="409121"/>
                  </a:lnTo>
                  <a:lnTo>
                    <a:pt x="223704" y="409198"/>
                  </a:lnTo>
                  <a:lnTo>
                    <a:pt x="223638" y="409362"/>
                  </a:lnTo>
                  <a:lnTo>
                    <a:pt x="223472" y="409587"/>
                  </a:lnTo>
                  <a:lnTo>
                    <a:pt x="223340" y="409718"/>
                  </a:lnTo>
                  <a:lnTo>
                    <a:pt x="223240" y="409886"/>
                  </a:lnTo>
                  <a:lnTo>
                    <a:pt x="223196" y="410020"/>
                  </a:lnTo>
                  <a:lnTo>
                    <a:pt x="223053" y="410082"/>
                  </a:lnTo>
                  <a:lnTo>
                    <a:pt x="222887" y="410183"/>
                  </a:lnTo>
                  <a:lnTo>
                    <a:pt x="222700" y="410306"/>
                  </a:lnTo>
                  <a:lnTo>
                    <a:pt x="222667" y="410336"/>
                  </a:lnTo>
                  <a:lnTo>
                    <a:pt x="222623" y="410354"/>
                  </a:lnTo>
                  <a:lnTo>
                    <a:pt x="222446" y="410395"/>
                  </a:lnTo>
                  <a:lnTo>
                    <a:pt x="222402" y="410389"/>
                  </a:lnTo>
                  <a:lnTo>
                    <a:pt x="222358" y="410370"/>
                  </a:lnTo>
                  <a:lnTo>
                    <a:pt x="222292" y="410339"/>
                  </a:lnTo>
                  <a:lnTo>
                    <a:pt x="222225" y="410304"/>
                  </a:lnTo>
                  <a:lnTo>
                    <a:pt x="222159" y="410273"/>
                  </a:lnTo>
                  <a:lnTo>
                    <a:pt x="222071" y="410272"/>
                  </a:lnTo>
                  <a:lnTo>
                    <a:pt x="221961" y="410279"/>
                  </a:lnTo>
                  <a:lnTo>
                    <a:pt x="221861" y="410285"/>
                  </a:lnTo>
                  <a:lnTo>
                    <a:pt x="221773" y="410292"/>
                  </a:lnTo>
                  <a:lnTo>
                    <a:pt x="221685" y="410313"/>
                  </a:lnTo>
                  <a:lnTo>
                    <a:pt x="221652" y="410337"/>
                  </a:lnTo>
                  <a:lnTo>
                    <a:pt x="221530" y="410365"/>
                  </a:lnTo>
                  <a:lnTo>
                    <a:pt x="221442" y="410382"/>
                  </a:lnTo>
                  <a:lnTo>
                    <a:pt x="221398" y="410378"/>
                  </a:lnTo>
                  <a:lnTo>
                    <a:pt x="221321" y="410347"/>
                  </a:lnTo>
                  <a:lnTo>
                    <a:pt x="221277" y="410339"/>
                  </a:lnTo>
                  <a:lnTo>
                    <a:pt x="221232" y="410361"/>
                  </a:lnTo>
                  <a:lnTo>
                    <a:pt x="221188" y="410391"/>
                  </a:lnTo>
                  <a:lnTo>
                    <a:pt x="221133" y="410441"/>
                  </a:lnTo>
                  <a:lnTo>
                    <a:pt x="221067" y="410498"/>
                  </a:lnTo>
                  <a:lnTo>
                    <a:pt x="220979" y="410595"/>
                  </a:lnTo>
                  <a:lnTo>
                    <a:pt x="220912" y="410640"/>
                  </a:lnTo>
                  <a:lnTo>
                    <a:pt x="220846" y="410681"/>
                  </a:lnTo>
                  <a:lnTo>
                    <a:pt x="220769" y="410723"/>
                  </a:lnTo>
                  <a:lnTo>
                    <a:pt x="220692" y="410756"/>
                  </a:lnTo>
                  <a:lnTo>
                    <a:pt x="220626" y="410808"/>
                  </a:lnTo>
                  <a:lnTo>
                    <a:pt x="220581" y="410859"/>
                  </a:lnTo>
                  <a:lnTo>
                    <a:pt x="220537" y="410940"/>
                  </a:lnTo>
                  <a:lnTo>
                    <a:pt x="220493" y="411009"/>
                  </a:lnTo>
                  <a:lnTo>
                    <a:pt x="220449" y="411055"/>
                  </a:lnTo>
                  <a:lnTo>
                    <a:pt x="220372" y="411159"/>
                  </a:lnTo>
                  <a:lnTo>
                    <a:pt x="220306" y="411255"/>
                  </a:lnTo>
                  <a:lnTo>
                    <a:pt x="220273" y="411315"/>
                  </a:lnTo>
                  <a:lnTo>
                    <a:pt x="220273" y="411346"/>
                  </a:lnTo>
                  <a:lnTo>
                    <a:pt x="220273" y="411391"/>
                  </a:lnTo>
                  <a:lnTo>
                    <a:pt x="220306" y="411461"/>
                  </a:lnTo>
                  <a:lnTo>
                    <a:pt x="220328" y="411533"/>
                  </a:lnTo>
                  <a:lnTo>
                    <a:pt x="220350" y="411655"/>
                  </a:lnTo>
                  <a:lnTo>
                    <a:pt x="220372" y="411752"/>
                  </a:lnTo>
                  <a:lnTo>
                    <a:pt x="220394" y="411827"/>
                  </a:lnTo>
                  <a:lnTo>
                    <a:pt x="220427" y="411903"/>
                  </a:lnTo>
                  <a:lnTo>
                    <a:pt x="220526" y="411995"/>
                  </a:lnTo>
                  <a:lnTo>
                    <a:pt x="220604" y="412093"/>
                  </a:lnTo>
                  <a:lnTo>
                    <a:pt x="220670" y="412154"/>
                  </a:lnTo>
                  <a:lnTo>
                    <a:pt x="220725" y="412211"/>
                  </a:lnTo>
                  <a:lnTo>
                    <a:pt x="220769" y="412243"/>
                  </a:lnTo>
                  <a:lnTo>
                    <a:pt x="220758" y="412275"/>
                  </a:lnTo>
                  <a:lnTo>
                    <a:pt x="220769" y="412331"/>
                  </a:lnTo>
                  <a:lnTo>
                    <a:pt x="220747" y="412411"/>
                  </a:lnTo>
                  <a:lnTo>
                    <a:pt x="220736" y="412470"/>
                  </a:lnTo>
                  <a:lnTo>
                    <a:pt x="220725" y="412539"/>
                  </a:lnTo>
                  <a:lnTo>
                    <a:pt x="220736" y="412626"/>
                  </a:lnTo>
                  <a:lnTo>
                    <a:pt x="220780" y="412757"/>
                  </a:lnTo>
                  <a:lnTo>
                    <a:pt x="220791" y="412819"/>
                  </a:lnTo>
                  <a:lnTo>
                    <a:pt x="220791" y="412874"/>
                  </a:lnTo>
                  <a:lnTo>
                    <a:pt x="220780" y="412902"/>
                  </a:lnTo>
                  <a:lnTo>
                    <a:pt x="220747" y="412953"/>
                  </a:lnTo>
                  <a:lnTo>
                    <a:pt x="220703" y="412999"/>
                  </a:lnTo>
                  <a:lnTo>
                    <a:pt x="220659" y="413067"/>
                  </a:lnTo>
                  <a:lnTo>
                    <a:pt x="220659" y="413154"/>
                  </a:lnTo>
                  <a:lnTo>
                    <a:pt x="220659" y="413232"/>
                  </a:lnTo>
                  <a:lnTo>
                    <a:pt x="220659" y="413280"/>
                  </a:lnTo>
                  <a:lnTo>
                    <a:pt x="220659" y="413295"/>
                  </a:lnTo>
                  <a:lnTo>
                    <a:pt x="220659" y="413305"/>
                  </a:lnTo>
                  <a:lnTo>
                    <a:pt x="220626" y="413322"/>
                  </a:lnTo>
                  <a:lnTo>
                    <a:pt x="220537" y="413388"/>
                  </a:lnTo>
                  <a:lnTo>
                    <a:pt x="220460" y="413510"/>
                  </a:lnTo>
                  <a:lnTo>
                    <a:pt x="220416" y="413601"/>
                  </a:lnTo>
                  <a:lnTo>
                    <a:pt x="220416" y="413640"/>
                  </a:lnTo>
                  <a:lnTo>
                    <a:pt x="220471" y="413737"/>
                  </a:lnTo>
                  <a:lnTo>
                    <a:pt x="220471" y="413758"/>
                  </a:lnTo>
                  <a:lnTo>
                    <a:pt x="220493" y="413797"/>
                  </a:lnTo>
                  <a:lnTo>
                    <a:pt x="220493" y="413803"/>
                  </a:lnTo>
                  <a:lnTo>
                    <a:pt x="220526" y="413859"/>
                  </a:lnTo>
                  <a:lnTo>
                    <a:pt x="220559" y="413952"/>
                  </a:lnTo>
                  <a:lnTo>
                    <a:pt x="220571" y="414008"/>
                  </a:lnTo>
                  <a:lnTo>
                    <a:pt x="220571" y="414040"/>
                  </a:lnTo>
                  <a:lnTo>
                    <a:pt x="220571" y="414096"/>
                  </a:lnTo>
                  <a:lnTo>
                    <a:pt x="220537" y="414153"/>
                  </a:lnTo>
                  <a:lnTo>
                    <a:pt x="220482" y="414220"/>
                  </a:lnTo>
                  <a:lnTo>
                    <a:pt x="220350" y="414292"/>
                  </a:lnTo>
                  <a:lnTo>
                    <a:pt x="220284" y="414347"/>
                  </a:lnTo>
                  <a:lnTo>
                    <a:pt x="220184" y="414442"/>
                  </a:lnTo>
                  <a:lnTo>
                    <a:pt x="220173" y="414449"/>
                  </a:lnTo>
                  <a:lnTo>
                    <a:pt x="220085" y="414495"/>
                  </a:lnTo>
                  <a:lnTo>
                    <a:pt x="220030" y="414529"/>
                  </a:lnTo>
                  <a:lnTo>
                    <a:pt x="219975" y="414611"/>
                  </a:lnTo>
                  <a:lnTo>
                    <a:pt x="219964" y="414624"/>
                  </a:lnTo>
                  <a:lnTo>
                    <a:pt x="219920" y="414673"/>
                  </a:lnTo>
                  <a:lnTo>
                    <a:pt x="219886" y="414713"/>
                  </a:lnTo>
                  <a:lnTo>
                    <a:pt x="219820" y="414818"/>
                  </a:lnTo>
                  <a:lnTo>
                    <a:pt x="219798" y="414874"/>
                  </a:lnTo>
                  <a:lnTo>
                    <a:pt x="219666" y="414900"/>
                  </a:lnTo>
                  <a:lnTo>
                    <a:pt x="219566" y="414929"/>
                  </a:lnTo>
                  <a:lnTo>
                    <a:pt x="219511" y="414944"/>
                  </a:lnTo>
                  <a:lnTo>
                    <a:pt x="219445" y="414939"/>
                  </a:lnTo>
                  <a:lnTo>
                    <a:pt x="219368" y="414911"/>
                  </a:lnTo>
                  <a:lnTo>
                    <a:pt x="219335" y="414883"/>
                  </a:lnTo>
                  <a:lnTo>
                    <a:pt x="219291" y="414868"/>
                  </a:lnTo>
                  <a:lnTo>
                    <a:pt x="219268" y="414872"/>
                  </a:lnTo>
                  <a:lnTo>
                    <a:pt x="219258" y="414887"/>
                  </a:lnTo>
                  <a:lnTo>
                    <a:pt x="219235" y="414912"/>
                  </a:lnTo>
                  <a:lnTo>
                    <a:pt x="219235" y="414914"/>
                  </a:lnTo>
                  <a:lnTo>
                    <a:pt x="219224" y="414948"/>
                  </a:lnTo>
                  <a:lnTo>
                    <a:pt x="219213" y="414980"/>
                  </a:lnTo>
                  <a:lnTo>
                    <a:pt x="219202" y="414995"/>
                  </a:lnTo>
                  <a:lnTo>
                    <a:pt x="219202" y="415017"/>
                  </a:lnTo>
                  <a:lnTo>
                    <a:pt x="219202" y="415050"/>
                  </a:lnTo>
                  <a:lnTo>
                    <a:pt x="219202" y="415077"/>
                  </a:lnTo>
                  <a:lnTo>
                    <a:pt x="219202" y="415099"/>
                  </a:lnTo>
                  <a:lnTo>
                    <a:pt x="219191" y="415123"/>
                  </a:lnTo>
                  <a:lnTo>
                    <a:pt x="219191" y="415129"/>
                  </a:lnTo>
                  <a:lnTo>
                    <a:pt x="219169" y="415164"/>
                  </a:lnTo>
                  <a:lnTo>
                    <a:pt x="219158" y="415188"/>
                  </a:lnTo>
                  <a:lnTo>
                    <a:pt x="219169" y="415206"/>
                  </a:lnTo>
                  <a:lnTo>
                    <a:pt x="219169" y="415235"/>
                  </a:lnTo>
                  <a:lnTo>
                    <a:pt x="219191" y="415267"/>
                  </a:lnTo>
                  <a:lnTo>
                    <a:pt x="219202" y="415309"/>
                  </a:lnTo>
                  <a:lnTo>
                    <a:pt x="219213" y="415353"/>
                  </a:lnTo>
                  <a:lnTo>
                    <a:pt x="219224" y="415383"/>
                  </a:lnTo>
                  <a:lnTo>
                    <a:pt x="219224" y="415395"/>
                  </a:lnTo>
                  <a:lnTo>
                    <a:pt x="219224" y="415445"/>
                  </a:lnTo>
                  <a:lnTo>
                    <a:pt x="219224" y="415477"/>
                  </a:lnTo>
                  <a:lnTo>
                    <a:pt x="219191" y="415560"/>
                  </a:lnTo>
                  <a:lnTo>
                    <a:pt x="219158" y="415617"/>
                  </a:lnTo>
                  <a:lnTo>
                    <a:pt x="219158" y="415645"/>
                  </a:lnTo>
                  <a:lnTo>
                    <a:pt x="219147" y="415663"/>
                  </a:lnTo>
                  <a:lnTo>
                    <a:pt x="219125" y="415685"/>
                  </a:lnTo>
                  <a:lnTo>
                    <a:pt x="219059" y="415733"/>
                  </a:lnTo>
                  <a:lnTo>
                    <a:pt x="218927" y="415796"/>
                  </a:lnTo>
                  <a:lnTo>
                    <a:pt x="218893" y="415797"/>
                  </a:lnTo>
                  <a:lnTo>
                    <a:pt x="218849" y="415802"/>
                  </a:lnTo>
                  <a:lnTo>
                    <a:pt x="218827" y="415808"/>
                  </a:lnTo>
                  <a:lnTo>
                    <a:pt x="218783" y="415830"/>
                  </a:lnTo>
                  <a:lnTo>
                    <a:pt x="218772" y="415830"/>
                  </a:lnTo>
                  <a:lnTo>
                    <a:pt x="218750" y="415821"/>
                  </a:lnTo>
                  <a:lnTo>
                    <a:pt x="218684" y="415764"/>
                  </a:lnTo>
                  <a:lnTo>
                    <a:pt x="218640" y="415755"/>
                  </a:lnTo>
                  <a:lnTo>
                    <a:pt x="218584" y="415766"/>
                  </a:lnTo>
                  <a:lnTo>
                    <a:pt x="218562" y="415766"/>
                  </a:lnTo>
                  <a:lnTo>
                    <a:pt x="218540" y="415753"/>
                  </a:lnTo>
                  <a:lnTo>
                    <a:pt x="218496" y="415692"/>
                  </a:lnTo>
                  <a:lnTo>
                    <a:pt x="218397" y="415564"/>
                  </a:lnTo>
                  <a:lnTo>
                    <a:pt x="218231" y="415751"/>
                  </a:lnTo>
                  <a:lnTo>
                    <a:pt x="218143" y="415923"/>
                  </a:lnTo>
                  <a:lnTo>
                    <a:pt x="218121" y="415925"/>
                  </a:lnTo>
                  <a:lnTo>
                    <a:pt x="218033" y="415963"/>
                  </a:lnTo>
                  <a:lnTo>
                    <a:pt x="217900" y="416095"/>
                  </a:lnTo>
                  <a:lnTo>
                    <a:pt x="217757" y="416308"/>
                  </a:lnTo>
                  <a:lnTo>
                    <a:pt x="217911" y="416398"/>
                  </a:lnTo>
                  <a:lnTo>
                    <a:pt x="217812" y="416546"/>
                  </a:lnTo>
                  <a:lnTo>
                    <a:pt x="217911" y="416629"/>
                  </a:lnTo>
                  <a:lnTo>
                    <a:pt x="217911" y="416642"/>
                  </a:lnTo>
                  <a:lnTo>
                    <a:pt x="218000" y="416706"/>
                  </a:lnTo>
                  <a:lnTo>
                    <a:pt x="218121" y="416540"/>
                  </a:lnTo>
                  <a:lnTo>
                    <a:pt x="218231" y="416606"/>
                  </a:lnTo>
                  <a:lnTo>
                    <a:pt x="218353" y="416424"/>
                  </a:lnTo>
                  <a:lnTo>
                    <a:pt x="218474" y="416475"/>
                  </a:lnTo>
                  <a:lnTo>
                    <a:pt x="218596" y="416549"/>
                  </a:lnTo>
                  <a:lnTo>
                    <a:pt x="218640" y="416584"/>
                  </a:lnTo>
                  <a:lnTo>
                    <a:pt x="218673" y="416603"/>
                  </a:lnTo>
                  <a:lnTo>
                    <a:pt x="218629" y="416725"/>
                  </a:lnTo>
                  <a:lnTo>
                    <a:pt x="218596" y="416842"/>
                  </a:lnTo>
                  <a:lnTo>
                    <a:pt x="218529" y="417037"/>
                  </a:lnTo>
                  <a:lnTo>
                    <a:pt x="218540" y="417184"/>
                  </a:lnTo>
                  <a:lnTo>
                    <a:pt x="218518" y="417187"/>
                  </a:lnTo>
                  <a:lnTo>
                    <a:pt x="218507" y="417233"/>
                  </a:lnTo>
                  <a:lnTo>
                    <a:pt x="218529" y="417336"/>
                  </a:lnTo>
                  <a:lnTo>
                    <a:pt x="218574" y="417470"/>
                  </a:lnTo>
                  <a:lnTo>
                    <a:pt x="218574" y="417562"/>
                  </a:lnTo>
                  <a:lnTo>
                    <a:pt x="218562" y="417766"/>
                  </a:lnTo>
                  <a:lnTo>
                    <a:pt x="218562" y="417898"/>
                  </a:lnTo>
                  <a:lnTo>
                    <a:pt x="218408" y="418028"/>
                  </a:lnTo>
                  <a:lnTo>
                    <a:pt x="218342" y="418081"/>
                  </a:lnTo>
                  <a:lnTo>
                    <a:pt x="218276" y="418138"/>
                  </a:lnTo>
                  <a:lnTo>
                    <a:pt x="218231" y="418097"/>
                  </a:lnTo>
                  <a:lnTo>
                    <a:pt x="218066" y="418251"/>
                  </a:lnTo>
                  <a:lnTo>
                    <a:pt x="218231" y="418420"/>
                  </a:lnTo>
                  <a:lnTo>
                    <a:pt x="218243" y="418421"/>
                  </a:lnTo>
                  <a:lnTo>
                    <a:pt x="218231" y="418423"/>
                  </a:lnTo>
                  <a:lnTo>
                    <a:pt x="217889" y="418801"/>
                  </a:lnTo>
                  <a:lnTo>
                    <a:pt x="217845" y="418899"/>
                  </a:lnTo>
                  <a:lnTo>
                    <a:pt x="217834" y="419004"/>
                  </a:lnTo>
                  <a:lnTo>
                    <a:pt x="217856" y="419104"/>
                  </a:lnTo>
                  <a:lnTo>
                    <a:pt x="218132" y="420163"/>
                  </a:lnTo>
                  <a:lnTo>
                    <a:pt x="218154" y="420199"/>
                  </a:lnTo>
                  <a:lnTo>
                    <a:pt x="217724" y="420497"/>
                  </a:lnTo>
                  <a:lnTo>
                    <a:pt x="217415" y="420862"/>
                  </a:lnTo>
                  <a:lnTo>
                    <a:pt x="217702" y="421210"/>
                  </a:lnTo>
                  <a:lnTo>
                    <a:pt x="216885" y="421855"/>
                  </a:lnTo>
                  <a:lnTo>
                    <a:pt x="216764" y="421978"/>
                  </a:lnTo>
                  <a:lnTo>
                    <a:pt x="216687" y="422064"/>
                  </a:lnTo>
                  <a:lnTo>
                    <a:pt x="216389" y="422397"/>
                  </a:lnTo>
                  <a:lnTo>
                    <a:pt x="216168" y="422647"/>
                  </a:lnTo>
                  <a:lnTo>
                    <a:pt x="215153" y="423813"/>
                  </a:lnTo>
                  <a:lnTo>
                    <a:pt x="214999" y="424182"/>
                  </a:lnTo>
                  <a:lnTo>
                    <a:pt x="214889" y="424452"/>
                  </a:lnTo>
                  <a:lnTo>
                    <a:pt x="214756" y="424802"/>
                  </a:lnTo>
                  <a:lnTo>
                    <a:pt x="214635" y="424726"/>
                  </a:lnTo>
                  <a:lnTo>
                    <a:pt x="214425" y="424591"/>
                  </a:lnTo>
                  <a:lnTo>
                    <a:pt x="214326" y="424565"/>
                  </a:lnTo>
                  <a:lnTo>
                    <a:pt x="214304" y="424602"/>
                  </a:lnTo>
                  <a:lnTo>
                    <a:pt x="214260" y="424589"/>
                  </a:lnTo>
                  <a:lnTo>
                    <a:pt x="214215" y="424690"/>
                  </a:lnTo>
                  <a:lnTo>
                    <a:pt x="214171" y="424708"/>
                  </a:lnTo>
                  <a:lnTo>
                    <a:pt x="214105" y="424731"/>
                  </a:lnTo>
                  <a:lnTo>
                    <a:pt x="213995" y="424745"/>
                  </a:lnTo>
                  <a:lnTo>
                    <a:pt x="213940" y="424762"/>
                  </a:lnTo>
                  <a:lnTo>
                    <a:pt x="213862" y="424819"/>
                  </a:lnTo>
                  <a:lnTo>
                    <a:pt x="213818" y="424804"/>
                  </a:lnTo>
                  <a:lnTo>
                    <a:pt x="213631" y="424804"/>
                  </a:lnTo>
                  <a:lnTo>
                    <a:pt x="213609" y="424917"/>
                  </a:lnTo>
                  <a:lnTo>
                    <a:pt x="213509" y="424934"/>
                  </a:lnTo>
                  <a:lnTo>
                    <a:pt x="213421" y="424934"/>
                  </a:lnTo>
                  <a:lnTo>
                    <a:pt x="213388" y="424974"/>
                  </a:lnTo>
                  <a:lnTo>
                    <a:pt x="213322" y="424938"/>
                  </a:lnTo>
                  <a:lnTo>
                    <a:pt x="213322" y="424864"/>
                  </a:lnTo>
                  <a:lnTo>
                    <a:pt x="213300" y="424849"/>
                  </a:lnTo>
                  <a:lnTo>
                    <a:pt x="213245" y="424846"/>
                  </a:lnTo>
                  <a:lnTo>
                    <a:pt x="213223" y="424761"/>
                  </a:lnTo>
                  <a:lnTo>
                    <a:pt x="213167" y="424675"/>
                  </a:lnTo>
                  <a:lnTo>
                    <a:pt x="213112" y="424583"/>
                  </a:lnTo>
                  <a:lnTo>
                    <a:pt x="212991" y="424761"/>
                  </a:lnTo>
                  <a:lnTo>
                    <a:pt x="212914" y="424886"/>
                  </a:lnTo>
                  <a:lnTo>
                    <a:pt x="212759" y="424781"/>
                  </a:lnTo>
                  <a:lnTo>
                    <a:pt x="212715" y="424847"/>
                  </a:lnTo>
                  <a:lnTo>
                    <a:pt x="212660" y="424842"/>
                  </a:lnTo>
                  <a:lnTo>
                    <a:pt x="212616" y="424857"/>
                  </a:lnTo>
                  <a:lnTo>
                    <a:pt x="212583" y="424868"/>
                  </a:lnTo>
                  <a:lnTo>
                    <a:pt x="212494" y="424864"/>
                  </a:lnTo>
                  <a:lnTo>
                    <a:pt x="212439" y="424883"/>
                  </a:lnTo>
                  <a:lnTo>
                    <a:pt x="212395" y="424885"/>
                  </a:lnTo>
                  <a:lnTo>
                    <a:pt x="212373" y="424988"/>
                  </a:lnTo>
                  <a:lnTo>
                    <a:pt x="211148" y="424871"/>
                  </a:lnTo>
                  <a:lnTo>
                    <a:pt x="211093" y="424661"/>
                  </a:lnTo>
                  <a:lnTo>
                    <a:pt x="211049" y="424523"/>
                  </a:lnTo>
                  <a:lnTo>
                    <a:pt x="210972" y="424431"/>
                  </a:lnTo>
                  <a:lnTo>
                    <a:pt x="210917" y="424386"/>
                  </a:lnTo>
                  <a:lnTo>
                    <a:pt x="210817" y="424350"/>
                  </a:lnTo>
                  <a:lnTo>
                    <a:pt x="210729" y="424327"/>
                  </a:lnTo>
                  <a:lnTo>
                    <a:pt x="210663" y="424317"/>
                  </a:lnTo>
                  <a:lnTo>
                    <a:pt x="210597" y="424270"/>
                  </a:lnTo>
                  <a:lnTo>
                    <a:pt x="210497" y="424188"/>
                  </a:lnTo>
                  <a:lnTo>
                    <a:pt x="210354" y="424126"/>
                  </a:lnTo>
                  <a:lnTo>
                    <a:pt x="210244" y="424091"/>
                  </a:lnTo>
                  <a:lnTo>
                    <a:pt x="210111" y="424064"/>
                  </a:lnTo>
                  <a:lnTo>
                    <a:pt x="210001" y="424080"/>
                  </a:lnTo>
                  <a:lnTo>
                    <a:pt x="209901" y="424106"/>
                  </a:lnTo>
                  <a:lnTo>
                    <a:pt x="209813" y="424149"/>
                  </a:lnTo>
                  <a:lnTo>
                    <a:pt x="209769" y="424209"/>
                  </a:lnTo>
                  <a:lnTo>
                    <a:pt x="209725" y="424288"/>
                  </a:lnTo>
                  <a:lnTo>
                    <a:pt x="209648" y="424353"/>
                  </a:lnTo>
                  <a:lnTo>
                    <a:pt x="209537" y="424377"/>
                  </a:lnTo>
                  <a:lnTo>
                    <a:pt x="209427" y="424406"/>
                  </a:lnTo>
                  <a:lnTo>
                    <a:pt x="209339" y="424441"/>
                  </a:lnTo>
                  <a:lnTo>
                    <a:pt x="209239" y="424489"/>
                  </a:lnTo>
                  <a:lnTo>
                    <a:pt x="209151" y="424536"/>
                  </a:lnTo>
                  <a:lnTo>
                    <a:pt x="209063" y="424569"/>
                  </a:lnTo>
                  <a:lnTo>
                    <a:pt x="209041" y="424579"/>
                  </a:lnTo>
                  <a:lnTo>
                    <a:pt x="208953" y="424585"/>
                  </a:lnTo>
                  <a:lnTo>
                    <a:pt x="208765" y="424562"/>
                  </a:lnTo>
                  <a:lnTo>
                    <a:pt x="208743" y="424499"/>
                  </a:lnTo>
                  <a:lnTo>
                    <a:pt x="208677" y="424391"/>
                  </a:lnTo>
                  <a:lnTo>
                    <a:pt x="208666" y="424232"/>
                  </a:lnTo>
                  <a:lnTo>
                    <a:pt x="208655" y="424176"/>
                  </a:lnTo>
                  <a:lnTo>
                    <a:pt x="208633" y="424095"/>
                  </a:lnTo>
                  <a:lnTo>
                    <a:pt x="208578" y="423970"/>
                  </a:lnTo>
                  <a:lnTo>
                    <a:pt x="208445" y="423922"/>
                  </a:lnTo>
                  <a:lnTo>
                    <a:pt x="208302" y="423886"/>
                  </a:lnTo>
                  <a:lnTo>
                    <a:pt x="208114" y="423905"/>
                  </a:lnTo>
                  <a:lnTo>
                    <a:pt x="207993" y="424004"/>
                  </a:lnTo>
                  <a:lnTo>
                    <a:pt x="207938" y="424033"/>
                  </a:lnTo>
                  <a:lnTo>
                    <a:pt x="207894" y="424076"/>
                  </a:lnTo>
                  <a:lnTo>
                    <a:pt x="207827" y="424085"/>
                  </a:lnTo>
                  <a:lnTo>
                    <a:pt x="207706" y="424087"/>
                  </a:lnTo>
                  <a:lnTo>
                    <a:pt x="207573" y="424075"/>
                  </a:lnTo>
                  <a:lnTo>
                    <a:pt x="207496" y="424071"/>
                  </a:lnTo>
                  <a:lnTo>
                    <a:pt x="207419" y="424060"/>
                  </a:lnTo>
                  <a:lnTo>
                    <a:pt x="207331" y="424035"/>
                  </a:lnTo>
                  <a:lnTo>
                    <a:pt x="207298" y="424009"/>
                  </a:lnTo>
                  <a:lnTo>
                    <a:pt x="207265" y="423954"/>
                  </a:lnTo>
                  <a:lnTo>
                    <a:pt x="207232" y="423923"/>
                  </a:lnTo>
                  <a:lnTo>
                    <a:pt x="207154" y="423859"/>
                  </a:lnTo>
                  <a:lnTo>
                    <a:pt x="207099" y="423742"/>
                  </a:lnTo>
                  <a:lnTo>
                    <a:pt x="207011" y="423691"/>
                  </a:lnTo>
                  <a:lnTo>
                    <a:pt x="206889" y="423700"/>
                  </a:lnTo>
                  <a:lnTo>
                    <a:pt x="206757" y="423710"/>
                  </a:lnTo>
                  <a:lnTo>
                    <a:pt x="206669" y="423689"/>
                  </a:lnTo>
                  <a:lnTo>
                    <a:pt x="206592" y="423571"/>
                  </a:lnTo>
                  <a:lnTo>
                    <a:pt x="206569" y="423530"/>
                  </a:lnTo>
                  <a:lnTo>
                    <a:pt x="206558" y="423485"/>
                  </a:lnTo>
                  <a:lnTo>
                    <a:pt x="206448" y="423229"/>
                  </a:lnTo>
                  <a:lnTo>
                    <a:pt x="206415" y="423124"/>
                  </a:lnTo>
                  <a:lnTo>
                    <a:pt x="206316" y="422962"/>
                  </a:lnTo>
                  <a:lnTo>
                    <a:pt x="206261" y="422737"/>
                  </a:lnTo>
                  <a:lnTo>
                    <a:pt x="205069" y="423007"/>
                  </a:lnTo>
                  <a:lnTo>
                    <a:pt x="205058" y="423010"/>
                  </a:lnTo>
                  <a:lnTo>
                    <a:pt x="205047" y="423013"/>
                  </a:lnTo>
                  <a:lnTo>
                    <a:pt x="204970" y="423011"/>
                  </a:lnTo>
                  <a:lnTo>
                    <a:pt x="204892" y="422980"/>
                  </a:lnTo>
                  <a:lnTo>
                    <a:pt x="204804" y="422973"/>
                  </a:lnTo>
                  <a:lnTo>
                    <a:pt x="204771" y="422983"/>
                  </a:lnTo>
                  <a:lnTo>
                    <a:pt x="204749" y="423015"/>
                  </a:lnTo>
                  <a:lnTo>
                    <a:pt x="204672" y="423023"/>
                  </a:lnTo>
                  <a:lnTo>
                    <a:pt x="204539" y="422991"/>
                  </a:lnTo>
                  <a:lnTo>
                    <a:pt x="204539" y="422775"/>
                  </a:lnTo>
                  <a:lnTo>
                    <a:pt x="204528" y="422636"/>
                  </a:lnTo>
                  <a:lnTo>
                    <a:pt x="204539" y="422546"/>
                  </a:lnTo>
                  <a:lnTo>
                    <a:pt x="204517" y="422486"/>
                  </a:lnTo>
                  <a:lnTo>
                    <a:pt x="204429" y="422450"/>
                  </a:lnTo>
                  <a:lnTo>
                    <a:pt x="204275" y="422436"/>
                  </a:lnTo>
                  <a:lnTo>
                    <a:pt x="204264" y="422458"/>
                  </a:lnTo>
                  <a:lnTo>
                    <a:pt x="204241" y="422460"/>
                  </a:lnTo>
                  <a:lnTo>
                    <a:pt x="204175" y="422452"/>
                  </a:lnTo>
                  <a:lnTo>
                    <a:pt x="204032" y="422427"/>
                  </a:lnTo>
                  <a:lnTo>
                    <a:pt x="203878" y="422430"/>
                  </a:lnTo>
                  <a:lnTo>
                    <a:pt x="203745" y="422485"/>
                  </a:lnTo>
                  <a:lnTo>
                    <a:pt x="203480" y="422512"/>
                  </a:lnTo>
                  <a:lnTo>
                    <a:pt x="203425" y="422570"/>
                  </a:lnTo>
                  <a:lnTo>
                    <a:pt x="203226" y="422721"/>
                  </a:lnTo>
                  <a:lnTo>
                    <a:pt x="203138" y="422773"/>
                  </a:lnTo>
                  <a:lnTo>
                    <a:pt x="203061" y="422777"/>
                  </a:lnTo>
                  <a:lnTo>
                    <a:pt x="202962" y="422745"/>
                  </a:lnTo>
                  <a:lnTo>
                    <a:pt x="202907" y="422698"/>
                  </a:lnTo>
                  <a:lnTo>
                    <a:pt x="202796" y="422561"/>
                  </a:lnTo>
                  <a:lnTo>
                    <a:pt x="202730" y="422501"/>
                  </a:lnTo>
                  <a:lnTo>
                    <a:pt x="202675" y="422476"/>
                  </a:lnTo>
                  <a:lnTo>
                    <a:pt x="202565" y="422453"/>
                  </a:lnTo>
                  <a:lnTo>
                    <a:pt x="202542" y="422456"/>
                  </a:lnTo>
                  <a:lnTo>
                    <a:pt x="202498" y="422476"/>
                  </a:lnTo>
                  <a:lnTo>
                    <a:pt x="202410" y="422506"/>
                  </a:lnTo>
                  <a:lnTo>
                    <a:pt x="202212" y="422579"/>
                  </a:lnTo>
                  <a:lnTo>
                    <a:pt x="202002" y="422648"/>
                  </a:lnTo>
                  <a:lnTo>
                    <a:pt x="201847" y="422718"/>
                  </a:lnTo>
                  <a:lnTo>
                    <a:pt x="201682" y="422759"/>
                  </a:lnTo>
                  <a:lnTo>
                    <a:pt x="201417" y="422795"/>
                  </a:lnTo>
                  <a:lnTo>
                    <a:pt x="201395" y="422797"/>
                  </a:lnTo>
                  <a:lnTo>
                    <a:pt x="201230" y="422821"/>
                  </a:lnTo>
                  <a:lnTo>
                    <a:pt x="201086" y="422781"/>
                  </a:lnTo>
                  <a:lnTo>
                    <a:pt x="200943" y="422708"/>
                  </a:lnTo>
                  <a:lnTo>
                    <a:pt x="200821" y="422638"/>
                  </a:lnTo>
                  <a:lnTo>
                    <a:pt x="200700" y="422606"/>
                  </a:lnTo>
                  <a:lnTo>
                    <a:pt x="200634" y="422577"/>
                  </a:lnTo>
                  <a:lnTo>
                    <a:pt x="200579" y="422528"/>
                  </a:lnTo>
                  <a:lnTo>
                    <a:pt x="200579" y="422468"/>
                  </a:lnTo>
                  <a:lnTo>
                    <a:pt x="200678" y="422228"/>
                  </a:lnTo>
                  <a:lnTo>
                    <a:pt x="200689" y="422152"/>
                  </a:lnTo>
                  <a:lnTo>
                    <a:pt x="200678" y="422091"/>
                  </a:lnTo>
                  <a:lnTo>
                    <a:pt x="200645" y="422006"/>
                  </a:lnTo>
                  <a:lnTo>
                    <a:pt x="200590" y="421938"/>
                  </a:lnTo>
                  <a:lnTo>
                    <a:pt x="200546" y="421925"/>
                  </a:lnTo>
                  <a:lnTo>
                    <a:pt x="200479" y="421918"/>
                  </a:lnTo>
                  <a:lnTo>
                    <a:pt x="200391" y="421913"/>
                  </a:lnTo>
                  <a:lnTo>
                    <a:pt x="200292" y="421914"/>
                  </a:lnTo>
                  <a:lnTo>
                    <a:pt x="200170" y="421936"/>
                  </a:lnTo>
                  <a:lnTo>
                    <a:pt x="200082" y="422000"/>
                  </a:lnTo>
                  <a:lnTo>
                    <a:pt x="199850" y="422120"/>
                  </a:lnTo>
                  <a:lnTo>
                    <a:pt x="199751" y="422143"/>
                  </a:lnTo>
                  <a:lnTo>
                    <a:pt x="199685" y="422154"/>
                  </a:lnTo>
                  <a:lnTo>
                    <a:pt x="199619" y="422165"/>
                  </a:lnTo>
                  <a:lnTo>
                    <a:pt x="199541" y="422154"/>
                  </a:lnTo>
                  <a:lnTo>
                    <a:pt x="199486" y="422124"/>
                  </a:lnTo>
                  <a:lnTo>
                    <a:pt x="199376" y="422096"/>
                  </a:lnTo>
                  <a:lnTo>
                    <a:pt x="199199" y="422056"/>
                  </a:lnTo>
                  <a:lnTo>
                    <a:pt x="199177" y="422056"/>
                  </a:lnTo>
                  <a:lnTo>
                    <a:pt x="198990" y="422078"/>
                  </a:lnTo>
                  <a:lnTo>
                    <a:pt x="198968" y="422089"/>
                  </a:lnTo>
                  <a:lnTo>
                    <a:pt x="198868" y="422132"/>
                  </a:lnTo>
                  <a:lnTo>
                    <a:pt x="198813" y="422168"/>
                  </a:lnTo>
                  <a:lnTo>
                    <a:pt x="198813" y="422216"/>
                  </a:lnTo>
                  <a:lnTo>
                    <a:pt x="198791" y="422292"/>
                  </a:lnTo>
                  <a:lnTo>
                    <a:pt x="198758" y="422365"/>
                  </a:lnTo>
                  <a:lnTo>
                    <a:pt x="198714" y="422447"/>
                  </a:lnTo>
                  <a:lnTo>
                    <a:pt x="198637" y="422520"/>
                  </a:lnTo>
                  <a:lnTo>
                    <a:pt x="198537" y="422687"/>
                  </a:lnTo>
                  <a:lnTo>
                    <a:pt x="198460" y="422752"/>
                  </a:lnTo>
                  <a:lnTo>
                    <a:pt x="198383" y="422763"/>
                  </a:lnTo>
                  <a:lnTo>
                    <a:pt x="198317" y="422756"/>
                  </a:lnTo>
                  <a:lnTo>
                    <a:pt x="198218" y="422712"/>
                  </a:lnTo>
                  <a:lnTo>
                    <a:pt x="198162" y="422683"/>
                  </a:lnTo>
                  <a:lnTo>
                    <a:pt x="198074" y="422636"/>
                  </a:lnTo>
                  <a:lnTo>
                    <a:pt x="197853" y="422469"/>
                  </a:lnTo>
                  <a:lnTo>
                    <a:pt x="197842" y="422469"/>
                  </a:lnTo>
                  <a:lnTo>
                    <a:pt x="197699" y="422328"/>
                  </a:lnTo>
                  <a:lnTo>
                    <a:pt x="197567" y="422143"/>
                  </a:lnTo>
                  <a:lnTo>
                    <a:pt x="197511" y="421962"/>
                  </a:lnTo>
                  <a:lnTo>
                    <a:pt x="197511" y="421962"/>
                  </a:lnTo>
                  <a:lnTo>
                    <a:pt x="197500" y="421959"/>
                  </a:lnTo>
                  <a:lnTo>
                    <a:pt x="197489" y="421959"/>
                  </a:lnTo>
                  <a:lnTo>
                    <a:pt x="197467" y="421973"/>
                  </a:lnTo>
                  <a:lnTo>
                    <a:pt x="197456" y="422000"/>
                  </a:lnTo>
                  <a:lnTo>
                    <a:pt x="197445" y="422020"/>
                  </a:lnTo>
                  <a:lnTo>
                    <a:pt x="197445" y="422041"/>
                  </a:lnTo>
                  <a:lnTo>
                    <a:pt x="197445" y="422071"/>
                  </a:lnTo>
                  <a:lnTo>
                    <a:pt x="197456" y="422089"/>
                  </a:lnTo>
                  <a:lnTo>
                    <a:pt x="197456" y="422112"/>
                  </a:lnTo>
                  <a:lnTo>
                    <a:pt x="197467" y="422119"/>
                  </a:lnTo>
                  <a:lnTo>
                    <a:pt x="197478" y="422130"/>
                  </a:lnTo>
                  <a:lnTo>
                    <a:pt x="197478" y="422136"/>
                  </a:lnTo>
                  <a:lnTo>
                    <a:pt x="197489" y="422142"/>
                  </a:lnTo>
                  <a:lnTo>
                    <a:pt x="197500" y="422162"/>
                  </a:lnTo>
                  <a:lnTo>
                    <a:pt x="197500" y="422195"/>
                  </a:lnTo>
                  <a:lnTo>
                    <a:pt x="197500" y="422228"/>
                  </a:lnTo>
                  <a:lnTo>
                    <a:pt x="197489" y="422269"/>
                  </a:lnTo>
                  <a:lnTo>
                    <a:pt x="197478" y="422313"/>
                  </a:lnTo>
                  <a:lnTo>
                    <a:pt x="197467" y="422342"/>
                  </a:lnTo>
                  <a:lnTo>
                    <a:pt x="197445" y="422362"/>
                  </a:lnTo>
                  <a:lnTo>
                    <a:pt x="197445" y="422377"/>
                  </a:lnTo>
                  <a:lnTo>
                    <a:pt x="197434" y="422390"/>
                  </a:lnTo>
                  <a:lnTo>
                    <a:pt x="197434" y="422397"/>
                  </a:lnTo>
                  <a:lnTo>
                    <a:pt x="197445" y="422412"/>
                  </a:lnTo>
                  <a:lnTo>
                    <a:pt x="197467" y="422408"/>
                  </a:lnTo>
                  <a:lnTo>
                    <a:pt x="197478" y="422394"/>
                  </a:lnTo>
                  <a:lnTo>
                    <a:pt x="197511" y="422377"/>
                  </a:lnTo>
                  <a:lnTo>
                    <a:pt x="197522" y="422371"/>
                  </a:lnTo>
                  <a:lnTo>
                    <a:pt x="197522" y="422371"/>
                  </a:lnTo>
                  <a:lnTo>
                    <a:pt x="197533" y="422376"/>
                  </a:lnTo>
                  <a:lnTo>
                    <a:pt x="197533" y="422376"/>
                  </a:lnTo>
                  <a:lnTo>
                    <a:pt x="197533" y="422393"/>
                  </a:lnTo>
                  <a:lnTo>
                    <a:pt x="197533" y="422424"/>
                  </a:lnTo>
                  <a:lnTo>
                    <a:pt x="197533" y="422439"/>
                  </a:lnTo>
                  <a:lnTo>
                    <a:pt x="197533" y="422454"/>
                  </a:lnTo>
                  <a:lnTo>
                    <a:pt x="197533" y="422467"/>
                  </a:lnTo>
                  <a:lnTo>
                    <a:pt x="197533" y="422475"/>
                  </a:lnTo>
                  <a:lnTo>
                    <a:pt x="197544" y="422479"/>
                  </a:lnTo>
                  <a:lnTo>
                    <a:pt x="197556" y="422482"/>
                  </a:lnTo>
                  <a:lnTo>
                    <a:pt x="197556" y="422485"/>
                  </a:lnTo>
                  <a:lnTo>
                    <a:pt x="197556" y="422490"/>
                  </a:lnTo>
                  <a:lnTo>
                    <a:pt x="197544" y="422499"/>
                  </a:lnTo>
                  <a:lnTo>
                    <a:pt x="197544" y="422510"/>
                  </a:lnTo>
                  <a:lnTo>
                    <a:pt x="197556" y="422518"/>
                  </a:lnTo>
                  <a:lnTo>
                    <a:pt x="197589" y="422522"/>
                  </a:lnTo>
                  <a:lnTo>
                    <a:pt x="197589" y="422529"/>
                  </a:lnTo>
                  <a:lnTo>
                    <a:pt x="197589" y="422536"/>
                  </a:lnTo>
                  <a:lnTo>
                    <a:pt x="197589" y="422541"/>
                  </a:lnTo>
                  <a:lnTo>
                    <a:pt x="197578" y="422534"/>
                  </a:lnTo>
                  <a:lnTo>
                    <a:pt x="197567" y="422533"/>
                  </a:lnTo>
                  <a:lnTo>
                    <a:pt x="197556" y="422530"/>
                  </a:lnTo>
                  <a:lnTo>
                    <a:pt x="197544" y="422532"/>
                  </a:lnTo>
                  <a:lnTo>
                    <a:pt x="197533" y="422539"/>
                  </a:lnTo>
                  <a:lnTo>
                    <a:pt x="197533" y="422560"/>
                  </a:lnTo>
                  <a:lnTo>
                    <a:pt x="197544" y="422575"/>
                  </a:lnTo>
                  <a:lnTo>
                    <a:pt x="197556" y="422577"/>
                  </a:lnTo>
                  <a:lnTo>
                    <a:pt x="197578" y="422588"/>
                  </a:lnTo>
                  <a:lnTo>
                    <a:pt x="197600" y="422594"/>
                  </a:lnTo>
                  <a:lnTo>
                    <a:pt x="197600" y="422598"/>
                  </a:lnTo>
                  <a:lnTo>
                    <a:pt x="197589" y="422603"/>
                  </a:lnTo>
                  <a:lnTo>
                    <a:pt x="197567" y="422604"/>
                  </a:lnTo>
                  <a:lnTo>
                    <a:pt x="197567" y="422611"/>
                  </a:lnTo>
                  <a:lnTo>
                    <a:pt x="197556" y="422619"/>
                  </a:lnTo>
                  <a:lnTo>
                    <a:pt x="197567" y="422627"/>
                  </a:lnTo>
                  <a:lnTo>
                    <a:pt x="197556" y="422635"/>
                  </a:lnTo>
                  <a:lnTo>
                    <a:pt x="197556" y="422641"/>
                  </a:lnTo>
                  <a:lnTo>
                    <a:pt x="197544" y="422641"/>
                  </a:lnTo>
                  <a:lnTo>
                    <a:pt x="197544" y="422654"/>
                  </a:lnTo>
                  <a:lnTo>
                    <a:pt x="197567" y="422662"/>
                  </a:lnTo>
                  <a:lnTo>
                    <a:pt x="197600" y="422679"/>
                  </a:lnTo>
                  <a:lnTo>
                    <a:pt x="197611" y="422684"/>
                  </a:lnTo>
                  <a:lnTo>
                    <a:pt x="197611" y="422688"/>
                  </a:lnTo>
                  <a:lnTo>
                    <a:pt x="197622" y="422692"/>
                  </a:lnTo>
                  <a:lnTo>
                    <a:pt x="197622" y="422697"/>
                  </a:lnTo>
                  <a:lnTo>
                    <a:pt x="197611" y="422693"/>
                  </a:lnTo>
                  <a:lnTo>
                    <a:pt x="197600" y="422692"/>
                  </a:lnTo>
                  <a:lnTo>
                    <a:pt x="197589" y="422691"/>
                  </a:lnTo>
                  <a:lnTo>
                    <a:pt x="197589" y="422686"/>
                  </a:lnTo>
                  <a:lnTo>
                    <a:pt x="197578" y="422687"/>
                  </a:lnTo>
                  <a:lnTo>
                    <a:pt x="197578" y="422688"/>
                  </a:lnTo>
                  <a:lnTo>
                    <a:pt x="197567" y="422686"/>
                  </a:lnTo>
                  <a:lnTo>
                    <a:pt x="197567" y="422683"/>
                  </a:lnTo>
                  <a:lnTo>
                    <a:pt x="197556" y="422676"/>
                  </a:lnTo>
                  <a:lnTo>
                    <a:pt x="197544" y="422673"/>
                  </a:lnTo>
                  <a:lnTo>
                    <a:pt x="197544" y="422678"/>
                  </a:lnTo>
                  <a:lnTo>
                    <a:pt x="197544" y="422684"/>
                  </a:lnTo>
                  <a:lnTo>
                    <a:pt x="197567" y="422704"/>
                  </a:lnTo>
                  <a:lnTo>
                    <a:pt x="197567" y="422708"/>
                  </a:lnTo>
                  <a:lnTo>
                    <a:pt x="197567" y="422709"/>
                  </a:lnTo>
                  <a:lnTo>
                    <a:pt x="197578" y="422712"/>
                  </a:lnTo>
                  <a:lnTo>
                    <a:pt x="197589" y="422712"/>
                  </a:lnTo>
                  <a:lnTo>
                    <a:pt x="197589" y="422716"/>
                  </a:lnTo>
                  <a:lnTo>
                    <a:pt x="197589" y="422723"/>
                  </a:lnTo>
                  <a:lnTo>
                    <a:pt x="197600" y="422726"/>
                  </a:lnTo>
                  <a:lnTo>
                    <a:pt x="197611" y="422729"/>
                  </a:lnTo>
                  <a:lnTo>
                    <a:pt x="197622" y="422731"/>
                  </a:lnTo>
                  <a:lnTo>
                    <a:pt x="197622" y="422733"/>
                  </a:lnTo>
                  <a:lnTo>
                    <a:pt x="197622" y="422740"/>
                  </a:lnTo>
                  <a:lnTo>
                    <a:pt x="197633" y="422745"/>
                  </a:lnTo>
                  <a:lnTo>
                    <a:pt x="197644" y="422744"/>
                  </a:lnTo>
                  <a:lnTo>
                    <a:pt x="197644" y="422744"/>
                  </a:lnTo>
                  <a:lnTo>
                    <a:pt x="197644" y="422745"/>
                  </a:lnTo>
                  <a:lnTo>
                    <a:pt x="197655" y="422740"/>
                  </a:lnTo>
                  <a:lnTo>
                    <a:pt x="197655" y="422724"/>
                  </a:lnTo>
                  <a:lnTo>
                    <a:pt x="197655" y="422719"/>
                  </a:lnTo>
                  <a:lnTo>
                    <a:pt x="197666" y="422713"/>
                  </a:lnTo>
                  <a:lnTo>
                    <a:pt x="197677" y="422714"/>
                  </a:lnTo>
                  <a:lnTo>
                    <a:pt x="197699" y="422711"/>
                  </a:lnTo>
                  <a:lnTo>
                    <a:pt x="197732" y="422709"/>
                  </a:lnTo>
                  <a:lnTo>
                    <a:pt x="197765" y="422715"/>
                  </a:lnTo>
                  <a:lnTo>
                    <a:pt x="197776" y="422719"/>
                  </a:lnTo>
                  <a:lnTo>
                    <a:pt x="197787" y="422723"/>
                  </a:lnTo>
                  <a:lnTo>
                    <a:pt x="197798" y="422733"/>
                  </a:lnTo>
                  <a:lnTo>
                    <a:pt x="197798" y="422746"/>
                  </a:lnTo>
                  <a:lnTo>
                    <a:pt x="197765" y="422755"/>
                  </a:lnTo>
                  <a:lnTo>
                    <a:pt x="197743" y="422759"/>
                  </a:lnTo>
                  <a:lnTo>
                    <a:pt x="197710" y="422761"/>
                  </a:lnTo>
                  <a:lnTo>
                    <a:pt x="197677" y="422765"/>
                  </a:lnTo>
                  <a:lnTo>
                    <a:pt x="197644" y="422773"/>
                  </a:lnTo>
                  <a:lnTo>
                    <a:pt x="197633" y="422778"/>
                  </a:lnTo>
                  <a:lnTo>
                    <a:pt x="197633" y="422790"/>
                  </a:lnTo>
                  <a:lnTo>
                    <a:pt x="197666" y="422824"/>
                  </a:lnTo>
                  <a:lnTo>
                    <a:pt x="197666" y="422839"/>
                  </a:lnTo>
                  <a:lnTo>
                    <a:pt x="197688" y="422867"/>
                  </a:lnTo>
                  <a:lnTo>
                    <a:pt x="197699" y="422899"/>
                  </a:lnTo>
                  <a:lnTo>
                    <a:pt x="197710" y="422915"/>
                  </a:lnTo>
                  <a:lnTo>
                    <a:pt x="197743" y="422928"/>
                  </a:lnTo>
                  <a:lnTo>
                    <a:pt x="197776" y="422929"/>
                  </a:lnTo>
                  <a:lnTo>
                    <a:pt x="197787" y="422924"/>
                  </a:lnTo>
                  <a:lnTo>
                    <a:pt x="197820" y="422941"/>
                  </a:lnTo>
                  <a:lnTo>
                    <a:pt x="197820" y="422972"/>
                  </a:lnTo>
                  <a:lnTo>
                    <a:pt x="197842" y="423010"/>
                  </a:lnTo>
                  <a:lnTo>
                    <a:pt x="197865" y="423048"/>
                  </a:lnTo>
                  <a:lnTo>
                    <a:pt x="197898" y="423058"/>
                  </a:lnTo>
                  <a:lnTo>
                    <a:pt x="197909" y="423047"/>
                  </a:lnTo>
                  <a:lnTo>
                    <a:pt x="197931" y="423026"/>
                  </a:lnTo>
                  <a:lnTo>
                    <a:pt x="197953" y="423015"/>
                  </a:lnTo>
                  <a:lnTo>
                    <a:pt x="197975" y="423017"/>
                  </a:lnTo>
                  <a:lnTo>
                    <a:pt x="197997" y="423035"/>
                  </a:lnTo>
                  <a:lnTo>
                    <a:pt x="198019" y="423046"/>
                  </a:lnTo>
                  <a:lnTo>
                    <a:pt x="198041" y="423053"/>
                  </a:lnTo>
                  <a:lnTo>
                    <a:pt x="198063" y="423049"/>
                  </a:lnTo>
                  <a:lnTo>
                    <a:pt x="198096" y="423060"/>
                  </a:lnTo>
                  <a:lnTo>
                    <a:pt x="198063" y="423118"/>
                  </a:lnTo>
                  <a:lnTo>
                    <a:pt x="198063" y="423151"/>
                  </a:lnTo>
                  <a:lnTo>
                    <a:pt x="198074" y="423185"/>
                  </a:lnTo>
                  <a:lnTo>
                    <a:pt x="198096" y="423215"/>
                  </a:lnTo>
                  <a:lnTo>
                    <a:pt x="198118" y="423230"/>
                  </a:lnTo>
                  <a:lnTo>
                    <a:pt x="198151" y="423227"/>
                  </a:lnTo>
                  <a:lnTo>
                    <a:pt x="198195" y="423211"/>
                  </a:lnTo>
                  <a:lnTo>
                    <a:pt x="198228" y="423200"/>
                  </a:lnTo>
                  <a:lnTo>
                    <a:pt x="198251" y="423187"/>
                  </a:lnTo>
                  <a:lnTo>
                    <a:pt x="198262" y="423185"/>
                  </a:lnTo>
                  <a:lnTo>
                    <a:pt x="198295" y="423193"/>
                  </a:lnTo>
                  <a:lnTo>
                    <a:pt x="198328" y="423184"/>
                  </a:lnTo>
                  <a:lnTo>
                    <a:pt x="198339" y="423170"/>
                  </a:lnTo>
                  <a:lnTo>
                    <a:pt x="198372" y="423113"/>
                  </a:lnTo>
                  <a:lnTo>
                    <a:pt x="198394" y="423087"/>
                  </a:lnTo>
                  <a:lnTo>
                    <a:pt x="198427" y="423077"/>
                  </a:lnTo>
                  <a:lnTo>
                    <a:pt x="198449" y="423087"/>
                  </a:lnTo>
                  <a:lnTo>
                    <a:pt x="198471" y="423107"/>
                  </a:lnTo>
                  <a:lnTo>
                    <a:pt x="198460" y="423153"/>
                  </a:lnTo>
                  <a:lnTo>
                    <a:pt x="198449" y="423199"/>
                  </a:lnTo>
                  <a:lnTo>
                    <a:pt x="198449" y="423217"/>
                  </a:lnTo>
                  <a:lnTo>
                    <a:pt x="198460" y="423250"/>
                  </a:lnTo>
                  <a:lnTo>
                    <a:pt x="198471" y="423262"/>
                  </a:lnTo>
                  <a:lnTo>
                    <a:pt x="198504" y="423265"/>
                  </a:lnTo>
                  <a:lnTo>
                    <a:pt x="198515" y="423250"/>
                  </a:lnTo>
                  <a:lnTo>
                    <a:pt x="198537" y="423239"/>
                  </a:lnTo>
                  <a:lnTo>
                    <a:pt x="198549" y="423272"/>
                  </a:lnTo>
                  <a:lnTo>
                    <a:pt x="198559" y="423285"/>
                  </a:lnTo>
                  <a:lnTo>
                    <a:pt x="198593" y="423290"/>
                  </a:lnTo>
                  <a:lnTo>
                    <a:pt x="198626" y="423272"/>
                  </a:lnTo>
                  <a:lnTo>
                    <a:pt x="198648" y="423262"/>
                  </a:lnTo>
                  <a:lnTo>
                    <a:pt x="198670" y="423246"/>
                  </a:lnTo>
                  <a:lnTo>
                    <a:pt x="198725" y="423223"/>
                  </a:lnTo>
                  <a:lnTo>
                    <a:pt x="198747" y="423217"/>
                  </a:lnTo>
                  <a:lnTo>
                    <a:pt x="198802" y="423193"/>
                  </a:lnTo>
                  <a:lnTo>
                    <a:pt x="198857" y="423166"/>
                  </a:lnTo>
                  <a:lnTo>
                    <a:pt x="198880" y="423160"/>
                  </a:lnTo>
                  <a:lnTo>
                    <a:pt x="198913" y="423144"/>
                  </a:lnTo>
                  <a:lnTo>
                    <a:pt x="198946" y="423121"/>
                  </a:lnTo>
                  <a:lnTo>
                    <a:pt x="199023" y="423103"/>
                  </a:lnTo>
                  <a:lnTo>
                    <a:pt x="199023" y="423123"/>
                  </a:lnTo>
                  <a:lnTo>
                    <a:pt x="199012" y="423136"/>
                  </a:lnTo>
                  <a:lnTo>
                    <a:pt x="198979" y="423175"/>
                  </a:lnTo>
                  <a:lnTo>
                    <a:pt x="198968" y="423205"/>
                  </a:lnTo>
                  <a:lnTo>
                    <a:pt x="198968" y="423281"/>
                  </a:lnTo>
                  <a:lnTo>
                    <a:pt x="198968" y="423333"/>
                  </a:lnTo>
                  <a:lnTo>
                    <a:pt x="198968" y="423355"/>
                  </a:lnTo>
                  <a:lnTo>
                    <a:pt x="198968" y="423391"/>
                  </a:lnTo>
                  <a:lnTo>
                    <a:pt x="198979" y="423417"/>
                  </a:lnTo>
                  <a:lnTo>
                    <a:pt x="198990" y="423428"/>
                  </a:lnTo>
                  <a:lnTo>
                    <a:pt x="198990" y="423457"/>
                  </a:lnTo>
                  <a:lnTo>
                    <a:pt x="198990" y="423477"/>
                  </a:lnTo>
                  <a:lnTo>
                    <a:pt x="198990" y="423509"/>
                  </a:lnTo>
                  <a:lnTo>
                    <a:pt x="198990" y="423542"/>
                  </a:lnTo>
                  <a:lnTo>
                    <a:pt x="199001" y="423554"/>
                  </a:lnTo>
                  <a:lnTo>
                    <a:pt x="199034" y="423572"/>
                  </a:lnTo>
                  <a:lnTo>
                    <a:pt x="199056" y="423582"/>
                  </a:lnTo>
                  <a:lnTo>
                    <a:pt x="199122" y="423579"/>
                  </a:lnTo>
                  <a:lnTo>
                    <a:pt x="199155" y="423584"/>
                  </a:lnTo>
                  <a:lnTo>
                    <a:pt x="199177" y="423581"/>
                  </a:lnTo>
                  <a:lnTo>
                    <a:pt x="199210" y="423576"/>
                  </a:lnTo>
                  <a:lnTo>
                    <a:pt x="199277" y="423554"/>
                  </a:lnTo>
                  <a:lnTo>
                    <a:pt x="199321" y="423521"/>
                  </a:lnTo>
                  <a:lnTo>
                    <a:pt x="199343" y="423515"/>
                  </a:lnTo>
                  <a:lnTo>
                    <a:pt x="199376" y="423506"/>
                  </a:lnTo>
                  <a:lnTo>
                    <a:pt x="199398" y="423482"/>
                  </a:lnTo>
                  <a:lnTo>
                    <a:pt x="199431" y="423473"/>
                  </a:lnTo>
                  <a:lnTo>
                    <a:pt x="199442" y="423477"/>
                  </a:lnTo>
                  <a:lnTo>
                    <a:pt x="199464" y="423506"/>
                  </a:lnTo>
                  <a:lnTo>
                    <a:pt x="199453" y="423536"/>
                  </a:lnTo>
                  <a:lnTo>
                    <a:pt x="199464" y="423568"/>
                  </a:lnTo>
                  <a:lnTo>
                    <a:pt x="199486" y="423584"/>
                  </a:lnTo>
                  <a:lnTo>
                    <a:pt x="199575" y="423585"/>
                  </a:lnTo>
                  <a:lnTo>
                    <a:pt x="199608" y="423582"/>
                  </a:lnTo>
                  <a:lnTo>
                    <a:pt x="199641" y="423582"/>
                  </a:lnTo>
                  <a:lnTo>
                    <a:pt x="199740" y="423579"/>
                  </a:lnTo>
                  <a:lnTo>
                    <a:pt x="199762" y="423581"/>
                  </a:lnTo>
                  <a:lnTo>
                    <a:pt x="199806" y="423591"/>
                  </a:lnTo>
                  <a:lnTo>
                    <a:pt x="199828" y="423603"/>
                  </a:lnTo>
                  <a:lnTo>
                    <a:pt x="199828" y="423639"/>
                  </a:lnTo>
                  <a:lnTo>
                    <a:pt x="199828" y="423676"/>
                  </a:lnTo>
                  <a:lnTo>
                    <a:pt x="199828" y="423701"/>
                  </a:lnTo>
                  <a:lnTo>
                    <a:pt x="199828" y="423744"/>
                  </a:lnTo>
                  <a:lnTo>
                    <a:pt x="199806" y="423781"/>
                  </a:lnTo>
                  <a:lnTo>
                    <a:pt x="199784" y="423812"/>
                  </a:lnTo>
                  <a:lnTo>
                    <a:pt x="199762" y="423831"/>
                  </a:lnTo>
                  <a:lnTo>
                    <a:pt x="199762" y="423862"/>
                  </a:lnTo>
                  <a:lnTo>
                    <a:pt x="199718" y="423881"/>
                  </a:lnTo>
                  <a:lnTo>
                    <a:pt x="199652" y="423893"/>
                  </a:lnTo>
                  <a:lnTo>
                    <a:pt x="199608" y="423911"/>
                  </a:lnTo>
                  <a:lnTo>
                    <a:pt x="199586" y="423914"/>
                  </a:lnTo>
                  <a:lnTo>
                    <a:pt x="199519" y="423926"/>
                  </a:lnTo>
                  <a:lnTo>
                    <a:pt x="199475" y="423938"/>
                  </a:lnTo>
                  <a:lnTo>
                    <a:pt x="199442" y="423955"/>
                  </a:lnTo>
                  <a:lnTo>
                    <a:pt x="199387" y="423988"/>
                  </a:lnTo>
                  <a:lnTo>
                    <a:pt x="199365" y="424006"/>
                  </a:lnTo>
                  <a:lnTo>
                    <a:pt x="199310" y="424056"/>
                  </a:lnTo>
                  <a:lnTo>
                    <a:pt x="199288" y="424069"/>
                  </a:lnTo>
                  <a:lnTo>
                    <a:pt x="199255" y="424075"/>
                  </a:lnTo>
                  <a:lnTo>
                    <a:pt x="199199" y="424076"/>
                  </a:lnTo>
                  <a:lnTo>
                    <a:pt x="199188" y="424088"/>
                  </a:lnTo>
                  <a:lnTo>
                    <a:pt x="199188" y="424106"/>
                  </a:lnTo>
                  <a:lnTo>
                    <a:pt x="199188" y="424141"/>
                  </a:lnTo>
                  <a:lnTo>
                    <a:pt x="199188" y="424157"/>
                  </a:lnTo>
                  <a:lnTo>
                    <a:pt x="199166" y="424176"/>
                  </a:lnTo>
                  <a:lnTo>
                    <a:pt x="199155" y="424189"/>
                  </a:lnTo>
                  <a:lnTo>
                    <a:pt x="199078" y="424211"/>
                  </a:lnTo>
                  <a:lnTo>
                    <a:pt x="199056" y="424221"/>
                  </a:lnTo>
                  <a:lnTo>
                    <a:pt x="199045" y="424237"/>
                  </a:lnTo>
                  <a:lnTo>
                    <a:pt x="199034" y="424247"/>
                  </a:lnTo>
                  <a:lnTo>
                    <a:pt x="198968" y="424263"/>
                  </a:lnTo>
                  <a:lnTo>
                    <a:pt x="198913" y="424279"/>
                  </a:lnTo>
                  <a:lnTo>
                    <a:pt x="198890" y="424294"/>
                  </a:lnTo>
                  <a:lnTo>
                    <a:pt x="198868" y="424317"/>
                  </a:lnTo>
                  <a:lnTo>
                    <a:pt x="198835" y="424331"/>
                  </a:lnTo>
                  <a:lnTo>
                    <a:pt x="198846" y="424348"/>
                  </a:lnTo>
                  <a:lnTo>
                    <a:pt x="198880" y="424384"/>
                  </a:lnTo>
                  <a:lnTo>
                    <a:pt x="198902" y="424409"/>
                  </a:lnTo>
                  <a:lnTo>
                    <a:pt x="198902" y="424428"/>
                  </a:lnTo>
                  <a:lnTo>
                    <a:pt x="198924" y="424450"/>
                  </a:lnTo>
                  <a:lnTo>
                    <a:pt x="198946" y="424472"/>
                  </a:lnTo>
                  <a:lnTo>
                    <a:pt x="198957" y="424483"/>
                  </a:lnTo>
                  <a:lnTo>
                    <a:pt x="198990" y="424493"/>
                  </a:lnTo>
                  <a:lnTo>
                    <a:pt x="199012" y="424512"/>
                  </a:lnTo>
                  <a:lnTo>
                    <a:pt x="199023" y="424530"/>
                  </a:lnTo>
                  <a:lnTo>
                    <a:pt x="199001" y="424561"/>
                  </a:lnTo>
                  <a:lnTo>
                    <a:pt x="198990" y="424584"/>
                  </a:lnTo>
                  <a:lnTo>
                    <a:pt x="198979" y="424602"/>
                  </a:lnTo>
                  <a:lnTo>
                    <a:pt x="198979" y="424648"/>
                  </a:lnTo>
                  <a:lnTo>
                    <a:pt x="198968" y="424673"/>
                  </a:lnTo>
                  <a:lnTo>
                    <a:pt x="198924" y="424673"/>
                  </a:lnTo>
                  <a:lnTo>
                    <a:pt x="198924" y="424701"/>
                  </a:lnTo>
                  <a:lnTo>
                    <a:pt x="198946" y="424724"/>
                  </a:lnTo>
                  <a:lnTo>
                    <a:pt x="198968" y="424740"/>
                  </a:lnTo>
                  <a:lnTo>
                    <a:pt x="198990" y="424765"/>
                  </a:lnTo>
                  <a:lnTo>
                    <a:pt x="199012" y="424772"/>
                  </a:lnTo>
                  <a:lnTo>
                    <a:pt x="199045" y="424810"/>
                  </a:lnTo>
                  <a:lnTo>
                    <a:pt x="199078" y="424828"/>
                  </a:lnTo>
                  <a:lnTo>
                    <a:pt x="199100" y="424828"/>
                  </a:lnTo>
                  <a:lnTo>
                    <a:pt x="199133" y="424832"/>
                  </a:lnTo>
                  <a:lnTo>
                    <a:pt x="199144" y="424838"/>
                  </a:lnTo>
                  <a:lnTo>
                    <a:pt x="199177" y="424844"/>
                  </a:lnTo>
                  <a:lnTo>
                    <a:pt x="199199" y="424852"/>
                  </a:lnTo>
                  <a:lnTo>
                    <a:pt x="199221" y="424862"/>
                  </a:lnTo>
                  <a:lnTo>
                    <a:pt x="199244" y="424862"/>
                  </a:lnTo>
                  <a:lnTo>
                    <a:pt x="199255" y="424864"/>
                  </a:lnTo>
                  <a:lnTo>
                    <a:pt x="199299" y="424872"/>
                  </a:lnTo>
                  <a:lnTo>
                    <a:pt x="199332" y="424874"/>
                  </a:lnTo>
                  <a:lnTo>
                    <a:pt x="199354" y="424874"/>
                  </a:lnTo>
                  <a:lnTo>
                    <a:pt x="199387" y="424879"/>
                  </a:lnTo>
                  <a:lnTo>
                    <a:pt x="199409" y="424879"/>
                  </a:lnTo>
                  <a:lnTo>
                    <a:pt x="199431" y="424884"/>
                  </a:lnTo>
                  <a:lnTo>
                    <a:pt x="199442" y="424917"/>
                  </a:lnTo>
                  <a:lnTo>
                    <a:pt x="199475" y="424922"/>
                  </a:lnTo>
                  <a:lnTo>
                    <a:pt x="199508" y="424925"/>
                  </a:lnTo>
                  <a:lnTo>
                    <a:pt x="199531" y="424922"/>
                  </a:lnTo>
                  <a:lnTo>
                    <a:pt x="199541" y="424922"/>
                  </a:lnTo>
                  <a:lnTo>
                    <a:pt x="199564" y="424918"/>
                  </a:lnTo>
                  <a:lnTo>
                    <a:pt x="199575" y="424911"/>
                  </a:lnTo>
                  <a:lnTo>
                    <a:pt x="199597" y="424930"/>
                  </a:lnTo>
                  <a:lnTo>
                    <a:pt x="199575" y="424949"/>
                  </a:lnTo>
                  <a:lnTo>
                    <a:pt x="199541" y="424959"/>
                  </a:lnTo>
                  <a:lnTo>
                    <a:pt x="199508" y="424965"/>
                  </a:lnTo>
                  <a:lnTo>
                    <a:pt x="199486" y="424985"/>
                  </a:lnTo>
                  <a:lnTo>
                    <a:pt x="199475" y="425016"/>
                  </a:lnTo>
                  <a:lnTo>
                    <a:pt x="199508" y="425023"/>
                  </a:lnTo>
                  <a:lnTo>
                    <a:pt x="199531" y="425019"/>
                  </a:lnTo>
                  <a:lnTo>
                    <a:pt x="199553" y="425016"/>
                  </a:lnTo>
                  <a:lnTo>
                    <a:pt x="199597" y="425013"/>
                  </a:lnTo>
                  <a:lnTo>
                    <a:pt x="199608" y="425033"/>
                  </a:lnTo>
                  <a:lnTo>
                    <a:pt x="199586" y="425046"/>
                  </a:lnTo>
                  <a:lnTo>
                    <a:pt x="199553" y="425051"/>
                  </a:lnTo>
                  <a:lnTo>
                    <a:pt x="199531" y="425062"/>
                  </a:lnTo>
                  <a:lnTo>
                    <a:pt x="199508" y="425076"/>
                  </a:lnTo>
                  <a:lnTo>
                    <a:pt x="199519" y="425108"/>
                  </a:lnTo>
                  <a:lnTo>
                    <a:pt x="199541" y="425122"/>
                  </a:lnTo>
                  <a:lnTo>
                    <a:pt x="199575" y="425138"/>
                  </a:lnTo>
                  <a:lnTo>
                    <a:pt x="199619" y="425146"/>
                  </a:lnTo>
                  <a:lnTo>
                    <a:pt x="199641" y="425164"/>
                  </a:lnTo>
                  <a:lnTo>
                    <a:pt x="199652" y="425183"/>
                  </a:lnTo>
                  <a:lnTo>
                    <a:pt x="199663" y="425197"/>
                  </a:lnTo>
                  <a:lnTo>
                    <a:pt x="199696" y="425203"/>
                  </a:lnTo>
                  <a:lnTo>
                    <a:pt x="199740" y="425182"/>
                  </a:lnTo>
                  <a:lnTo>
                    <a:pt x="199762" y="425178"/>
                  </a:lnTo>
                  <a:lnTo>
                    <a:pt x="199784" y="425174"/>
                  </a:lnTo>
                  <a:lnTo>
                    <a:pt x="199806" y="425161"/>
                  </a:lnTo>
                  <a:lnTo>
                    <a:pt x="199828" y="425155"/>
                  </a:lnTo>
                  <a:lnTo>
                    <a:pt x="199861" y="425152"/>
                  </a:lnTo>
                  <a:lnTo>
                    <a:pt x="199894" y="425153"/>
                  </a:lnTo>
                  <a:lnTo>
                    <a:pt x="199917" y="425151"/>
                  </a:lnTo>
                  <a:lnTo>
                    <a:pt x="199950" y="425144"/>
                  </a:lnTo>
                  <a:lnTo>
                    <a:pt x="199972" y="425138"/>
                  </a:lnTo>
                  <a:lnTo>
                    <a:pt x="199994" y="425119"/>
                  </a:lnTo>
                  <a:lnTo>
                    <a:pt x="200027" y="425084"/>
                  </a:lnTo>
                  <a:lnTo>
                    <a:pt x="200049" y="425062"/>
                  </a:lnTo>
                  <a:lnTo>
                    <a:pt x="200082" y="425047"/>
                  </a:lnTo>
                  <a:lnTo>
                    <a:pt x="200115" y="425055"/>
                  </a:lnTo>
                  <a:lnTo>
                    <a:pt x="200115" y="425085"/>
                  </a:lnTo>
                  <a:lnTo>
                    <a:pt x="200137" y="425090"/>
                  </a:lnTo>
                  <a:lnTo>
                    <a:pt x="200203" y="425085"/>
                  </a:lnTo>
                  <a:lnTo>
                    <a:pt x="200237" y="425095"/>
                  </a:lnTo>
                  <a:lnTo>
                    <a:pt x="200248" y="425097"/>
                  </a:lnTo>
                  <a:lnTo>
                    <a:pt x="200281" y="425089"/>
                  </a:lnTo>
                  <a:lnTo>
                    <a:pt x="200314" y="425088"/>
                  </a:lnTo>
                  <a:lnTo>
                    <a:pt x="200336" y="425115"/>
                  </a:lnTo>
                  <a:lnTo>
                    <a:pt x="200347" y="425144"/>
                  </a:lnTo>
                  <a:lnTo>
                    <a:pt x="200358" y="425160"/>
                  </a:lnTo>
                  <a:lnTo>
                    <a:pt x="200369" y="425189"/>
                  </a:lnTo>
                  <a:lnTo>
                    <a:pt x="200380" y="425203"/>
                  </a:lnTo>
                  <a:lnTo>
                    <a:pt x="200391" y="425217"/>
                  </a:lnTo>
                  <a:lnTo>
                    <a:pt x="200413" y="425238"/>
                  </a:lnTo>
                  <a:lnTo>
                    <a:pt x="200435" y="425246"/>
                  </a:lnTo>
                  <a:lnTo>
                    <a:pt x="200468" y="425260"/>
                  </a:lnTo>
                  <a:lnTo>
                    <a:pt x="200468" y="425289"/>
                  </a:lnTo>
                  <a:lnTo>
                    <a:pt x="200446" y="425304"/>
                  </a:lnTo>
                  <a:lnTo>
                    <a:pt x="200402" y="425314"/>
                  </a:lnTo>
                  <a:lnTo>
                    <a:pt x="200369" y="425335"/>
                  </a:lnTo>
                  <a:lnTo>
                    <a:pt x="200391" y="425358"/>
                  </a:lnTo>
                  <a:lnTo>
                    <a:pt x="200413" y="425360"/>
                  </a:lnTo>
                  <a:lnTo>
                    <a:pt x="200446" y="425370"/>
                  </a:lnTo>
                  <a:lnTo>
                    <a:pt x="200435" y="425388"/>
                  </a:lnTo>
                  <a:lnTo>
                    <a:pt x="200402" y="425393"/>
                  </a:lnTo>
                  <a:lnTo>
                    <a:pt x="200380" y="425397"/>
                  </a:lnTo>
                  <a:lnTo>
                    <a:pt x="200347" y="425393"/>
                  </a:lnTo>
                  <a:lnTo>
                    <a:pt x="200325" y="425409"/>
                  </a:lnTo>
                  <a:lnTo>
                    <a:pt x="200314" y="425443"/>
                  </a:lnTo>
                  <a:lnTo>
                    <a:pt x="200325" y="425455"/>
                  </a:lnTo>
                  <a:lnTo>
                    <a:pt x="200347" y="425461"/>
                  </a:lnTo>
                  <a:lnTo>
                    <a:pt x="200369" y="425457"/>
                  </a:lnTo>
                  <a:lnTo>
                    <a:pt x="200391" y="425463"/>
                  </a:lnTo>
                  <a:lnTo>
                    <a:pt x="200457" y="425472"/>
                  </a:lnTo>
                  <a:lnTo>
                    <a:pt x="200479" y="425472"/>
                  </a:lnTo>
                  <a:lnTo>
                    <a:pt x="200512" y="425479"/>
                  </a:lnTo>
                  <a:lnTo>
                    <a:pt x="200546" y="425506"/>
                  </a:lnTo>
                  <a:lnTo>
                    <a:pt x="200556" y="425520"/>
                  </a:lnTo>
                  <a:lnTo>
                    <a:pt x="200590" y="425525"/>
                  </a:lnTo>
                  <a:lnTo>
                    <a:pt x="200612" y="425525"/>
                  </a:lnTo>
                  <a:lnTo>
                    <a:pt x="200645" y="425535"/>
                  </a:lnTo>
                  <a:lnTo>
                    <a:pt x="200667" y="425542"/>
                  </a:lnTo>
                  <a:lnTo>
                    <a:pt x="200689" y="425564"/>
                  </a:lnTo>
                  <a:lnTo>
                    <a:pt x="200689" y="425590"/>
                  </a:lnTo>
                  <a:lnTo>
                    <a:pt x="200700" y="425625"/>
                  </a:lnTo>
                  <a:lnTo>
                    <a:pt x="200689" y="425642"/>
                  </a:lnTo>
                  <a:lnTo>
                    <a:pt x="200700" y="425658"/>
                  </a:lnTo>
                  <a:lnTo>
                    <a:pt x="200711" y="425677"/>
                  </a:lnTo>
                  <a:lnTo>
                    <a:pt x="200700" y="425694"/>
                  </a:lnTo>
                  <a:lnTo>
                    <a:pt x="200700" y="425712"/>
                  </a:lnTo>
                  <a:lnTo>
                    <a:pt x="200700" y="425741"/>
                  </a:lnTo>
                  <a:lnTo>
                    <a:pt x="200711" y="425778"/>
                  </a:lnTo>
                  <a:lnTo>
                    <a:pt x="200700" y="425801"/>
                  </a:lnTo>
                  <a:lnTo>
                    <a:pt x="200700" y="425834"/>
                  </a:lnTo>
                  <a:lnTo>
                    <a:pt x="200689" y="425868"/>
                  </a:lnTo>
                  <a:lnTo>
                    <a:pt x="200689" y="425925"/>
                  </a:lnTo>
                  <a:lnTo>
                    <a:pt x="200678" y="425962"/>
                  </a:lnTo>
                  <a:lnTo>
                    <a:pt x="200678" y="425998"/>
                  </a:lnTo>
                  <a:lnTo>
                    <a:pt x="200656" y="426083"/>
                  </a:lnTo>
                  <a:lnTo>
                    <a:pt x="200645" y="426109"/>
                  </a:lnTo>
                  <a:lnTo>
                    <a:pt x="200634" y="426180"/>
                  </a:lnTo>
                  <a:lnTo>
                    <a:pt x="200612" y="426216"/>
                  </a:lnTo>
                  <a:lnTo>
                    <a:pt x="200612" y="426242"/>
                  </a:lnTo>
                  <a:lnTo>
                    <a:pt x="200612" y="426276"/>
                  </a:lnTo>
                  <a:lnTo>
                    <a:pt x="200590" y="426298"/>
                  </a:lnTo>
                  <a:lnTo>
                    <a:pt x="200590" y="426317"/>
                  </a:lnTo>
                  <a:lnTo>
                    <a:pt x="200579" y="426335"/>
                  </a:lnTo>
                  <a:lnTo>
                    <a:pt x="200579" y="426350"/>
                  </a:lnTo>
                  <a:lnTo>
                    <a:pt x="200579" y="426370"/>
                  </a:lnTo>
                  <a:lnTo>
                    <a:pt x="200579" y="426399"/>
                  </a:lnTo>
                  <a:lnTo>
                    <a:pt x="200523" y="426495"/>
                  </a:lnTo>
                  <a:lnTo>
                    <a:pt x="200501" y="426543"/>
                  </a:lnTo>
                  <a:lnTo>
                    <a:pt x="200479" y="426640"/>
                  </a:lnTo>
                  <a:lnTo>
                    <a:pt x="200457" y="426686"/>
                  </a:lnTo>
                  <a:lnTo>
                    <a:pt x="200446" y="426708"/>
                  </a:lnTo>
                  <a:lnTo>
                    <a:pt x="200424" y="426795"/>
                  </a:lnTo>
                  <a:lnTo>
                    <a:pt x="200413" y="426830"/>
                  </a:lnTo>
                  <a:lnTo>
                    <a:pt x="200391" y="426886"/>
                  </a:lnTo>
                  <a:lnTo>
                    <a:pt x="200391" y="426907"/>
                  </a:lnTo>
                  <a:lnTo>
                    <a:pt x="200391" y="426975"/>
                  </a:lnTo>
                  <a:lnTo>
                    <a:pt x="200391" y="427035"/>
                  </a:lnTo>
                  <a:lnTo>
                    <a:pt x="200369" y="427137"/>
                  </a:lnTo>
                  <a:lnTo>
                    <a:pt x="200358" y="427233"/>
                  </a:lnTo>
                  <a:lnTo>
                    <a:pt x="200358" y="427281"/>
                  </a:lnTo>
                  <a:lnTo>
                    <a:pt x="200347" y="427320"/>
                  </a:lnTo>
                  <a:lnTo>
                    <a:pt x="200325" y="427343"/>
                  </a:lnTo>
                  <a:lnTo>
                    <a:pt x="200303" y="427344"/>
                  </a:lnTo>
                  <a:lnTo>
                    <a:pt x="200281" y="427338"/>
                  </a:lnTo>
                  <a:lnTo>
                    <a:pt x="200259" y="427367"/>
                  </a:lnTo>
                  <a:lnTo>
                    <a:pt x="200237" y="427359"/>
                  </a:lnTo>
                  <a:lnTo>
                    <a:pt x="200203" y="427347"/>
                  </a:lnTo>
                  <a:lnTo>
                    <a:pt x="200148" y="427347"/>
                  </a:lnTo>
                  <a:lnTo>
                    <a:pt x="200115" y="427345"/>
                  </a:lnTo>
                  <a:lnTo>
                    <a:pt x="200093" y="427358"/>
                  </a:lnTo>
                  <a:lnTo>
                    <a:pt x="200082" y="427386"/>
                  </a:lnTo>
                  <a:lnTo>
                    <a:pt x="200049" y="427393"/>
                  </a:lnTo>
                  <a:lnTo>
                    <a:pt x="200049" y="427427"/>
                  </a:lnTo>
                  <a:lnTo>
                    <a:pt x="200060" y="427434"/>
                  </a:lnTo>
                  <a:lnTo>
                    <a:pt x="200071" y="427461"/>
                  </a:lnTo>
                  <a:lnTo>
                    <a:pt x="200104" y="427483"/>
                  </a:lnTo>
                  <a:lnTo>
                    <a:pt x="200148" y="427495"/>
                  </a:lnTo>
                  <a:lnTo>
                    <a:pt x="200181" y="427530"/>
                  </a:lnTo>
                  <a:lnTo>
                    <a:pt x="200203" y="427540"/>
                  </a:lnTo>
                  <a:lnTo>
                    <a:pt x="200225" y="427564"/>
                  </a:lnTo>
                  <a:lnTo>
                    <a:pt x="200248" y="427583"/>
                  </a:lnTo>
                  <a:lnTo>
                    <a:pt x="200292" y="427634"/>
                  </a:lnTo>
                  <a:lnTo>
                    <a:pt x="200314" y="427651"/>
                  </a:lnTo>
                  <a:lnTo>
                    <a:pt x="200336" y="427660"/>
                  </a:lnTo>
                  <a:lnTo>
                    <a:pt x="200369" y="427669"/>
                  </a:lnTo>
                  <a:lnTo>
                    <a:pt x="200391" y="427695"/>
                  </a:lnTo>
                  <a:lnTo>
                    <a:pt x="200413" y="427722"/>
                  </a:lnTo>
                  <a:lnTo>
                    <a:pt x="200402" y="427753"/>
                  </a:lnTo>
                  <a:lnTo>
                    <a:pt x="200402" y="427778"/>
                  </a:lnTo>
                  <a:lnTo>
                    <a:pt x="200402" y="427799"/>
                  </a:lnTo>
                  <a:lnTo>
                    <a:pt x="200424" y="427823"/>
                  </a:lnTo>
                  <a:lnTo>
                    <a:pt x="200424" y="427850"/>
                  </a:lnTo>
                  <a:lnTo>
                    <a:pt x="200413" y="427852"/>
                  </a:lnTo>
                  <a:lnTo>
                    <a:pt x="200380" y="427850"/>
                  </a:lnTo>
                  <a:lnTo>
                    <a:pt x="200347" y="427850"/>
                  </a:lnTo>
                  <a:lnTo>
                    <a:pt x="200325" y="427858"/>
                  </a:lnTo>
                  <a:lnTo>
                    <a:pt x="200270" y="427889"/>
                  </a:lnTo>
                  <a:lnTo>
                    <a:pt x="200237" y="427882"/>
                  </a:lnTo>
                  <a:lnTo>
                    <a:pt x="200225" y="427872"/>
                  </a:lnTo>
                  <a:lnTo>
                    <a:pt x="200215" y="427857"/>
                  </a:lnTo>
                  <a:lnTo>
                    <a:pt x="200181" y="427847"/>
                  </a:lnTo>
                  <a:lnTo>
                    <a:pt x="200137" y="427866"/>
                  </a:lnTo>
                  <a:lnTo>
                    <a:pt x="200104" y="427875"/>
                  </a:lnTo>
                  <a:lnTo>
                    <a:pt x="200115" y="427903"/>
                  </a:lnTo>
                  <a:lnTo>
                    <a:pt x="200137" y="427923"/>
                  </a:lnTo>
                  <a:lnTo>
                    <a:pt x="200104" y="427926"/>
                  </a:lnTo>
                  <a:lnTo>
                    <a:pt x="200093" y="427918"/>
                  </a:lnTo>
                  <a:lnTo>
                    <a:pt x="200060" y="427914"/>
                  </a:lnTo>
                  <a:lnTo>
                    <a:pt x="200027" y="427901"/>
                  </a:lnTo>
                  <a:lnTo>
                    <a:pt x="200016" y="427886"/>
                  </a:lnTo>
                  <a:lnTo>
                    <a:pt x="199994" y="427881"/>
                  </a:lnTo>
                  <a:lnTo>
                    <a:pt x="199972" y="427889"/>
                  </a:lnTo>
                  <a:lnTo>
                    <a:pt x="199961" y="427900"/>
                  </a:lnTo>
                  <a:lnTo>
                    <a:pt x="199939" y="427925"/>
                  </a:lnTo>
                  <a:lnTo>
                    <a:pt x="199917" y="427938"/>
                  </a:lnTo>
                  <a:lnTo>
                    <a:pt x="199884" y="427943"/>
                  </a:lnTo>
                  <a:lnTo>
                    <a:pt x="199861" y="427938"/>
                  </a:lnTo>
                  <a:lnTo>
                    <a:pt x="199828" y="427928"/>
                  </a:lnTo>
                  <a:lnTo>
                    <a:pt x="199784" y="427924"/>
                  </a:lnTo>
                  <a:lnTo>
                    <a:pt x="199762" y="427934"/>
                  </a:lnTo>
                  <a:lnTo>
                    <a:pt x="199751" y="427944"/>
                  </a:lnTo>
                  <a:lnTo>
                    <a:pt x="199718" y="427962"/>
                  </a:lnTo>
                  <a:lnTo>
                    <a:pt x="199696" y="427969"/>
                  </a:lnTo>
                  <a:lnTo>
                    <a:pt x="199674" y="427998"/>
                  </a:lnTo>
                  <a:lnTo>
                    <a:pt x="199674" y="428016"/>
                  </a:lnTo>
                  <a:lnTo>
                    <a:pt x="199696" y="428042"/>
                  </a:lnTo>
                  <a:lnTo>
                    <a:pt x="199729" y="428054"/>
                  </a:lnTo>
                  <a:lnTo>
                    <a:pt x="199740" y="428066"/>
                  </a:lnTo>
                  <a:lnTo>
                    <a:pt x="199740" y="428118"/>
                  </a:lnTo>
                  <a:lnTo>
                    <a:pt x="199751" y="428130"/>
                  </a:lnTo>
                  <a:lnTo>
                    <a:pt x="199806" y="428156"/>
                  </a:lnTo>
                  <a:lnTo>
                    <a:pt x="199828" y="428172"/>
                  </a:lnTo>
                  <a:lnTo>
                    <a:pt x="199850" y="428185"/>
                  </a:lnTo>
                  <a:lnTo>
                    <a:pt x="199872" y="428214"/>
                  </a:lnTo>
                  <a:lnTo>
                    <a:pt x="199906" y="428234"/>
                  </a:lnTo>
                  <a:lnTo>
                    <a:pt x="199928" y="428249"/>
                  </a:lnTo>
                  <a:lnTo>
                    <a:pt x="199950" y="428263"/>
                  </a:lnTo>
                  <a:lnTo>
                    <a:pt x="199961" y="428278"/>
                  </a:lnTo>
                  <a:lnTo>
                    <a:pt x="199983" y="428293"/>
                  </a:lnTo>
                  <a:lnTo>
                    <a:pt x="199994" y="428309"/>
                  </a:lnTo>
                  <a:lnTo>
                    <a:pt x="199994" y="428367"/>
                  </a:lnTo>
                  <a:lnTo>
                    <a:pt x="199983" y="428395"/>
                  </a:lnTo>
                  <a:lnTo>
                    <a:pt x="199950" y="428418"/>
                  </a:lnTo>
                  <a:lnTo>
                    <a:pt x="199928" y="428427"/>
                  </a:lnTo>
                  <a:lnTo>
                    <a:pt x="199917" y="428450"/>
                  </a:lnTo>
                  <a:lnTo>
                    <a:pt x="199939" y="428448"/>
                  </a:lnTo>
                  <a:lnTo>
                    <a:pt x="199972" y="428439"/>
                  </a:lnTo>
                  <a:lnTo>
                    <a:pt x="200016" y="428431"/>
                  </a:lnTo>
                  <a:lnTo>
                    <a:pt x="200038" y="428431"/>
                  </a:lnTo>
                  <a:lnTo>
                    <a:pt x="200071" y="428429"/>
                  </a:lnTo>
                  <a:lnTo>
                    <a:pt x="200071" y="428462"/>
                  </a:lnTo>
                  <a:lnTo>
                    <a:pt x="200071" y="428497"/>
                  </a:lnTo>
                  <a:lnTo>
                    <a:pt x="200082" y="428525"/>
                  </a:lnTo>
                  <a:lnTo>
                    <a:pt x="200093" y="428553"/>
                  </a:lnTo>
                  <a:lnTo>
                    <a:pt x="200104" y="428571"/>
                  </a:lnTo>
                  <a:lnTo>
                    <a:pt x="200115" y="428604"/>
                  </a:lnTo>
                  <a:lnTo>
                    <a:pt x="200104" y="428632"/>
                  </a:lnTo>
                  <a:lnTo>
                    <a:pt x="200093" y="428684"/>
                  </a:lnTo>
                  <a:lnTo>
                    <a:pt x="200082" y="428701"/>
                  </a:lnTo>
                  <a:lnTo>
                    <a:pt x="200082" y="428717"/>
                  </a:lnTo>
                  <a:lnTo>
                    <a:pt x="200060" y="428731"/>
                  </a:lnTo>
                  <a:lnTo>
                    <a:pt x="200027" y="428777"/>
                  </a:lnTo>
                  <a:lnTo>
                    <a:pt x="200005" y="428792"/>
                  </a:lnTo>
                  <a:lnTo>
                    <a:pt x="199983" y="428816"/>
                  </a:lnTo>
                  <a:lnTo>
                    <a:pt x="199972" y="428852"/>
                  </a:lnTo>
                  <a:lnTo>
                    <a:pt x="199972" y="428876"/>
                  </a:lnTo>
                  <a:lnTo>
                    <a:pt x="199972" y="428897"/>
                  </a:lnTo>
                  <a:lnTo>
                    <a:pt x="200005" y="428944"/>
                  </a:lnTo>
                  <a:lnTo>
                    <a:pt x="200027" y="428990"/>
                  </a:lnTo>
                  <a:lnTo>
                    <a:pt x="200082" y="429040"/>
                  </a:lnTo>
                  <a:lnTo>
                    <a:pt x="200104" y="429067"/>
                  </a:lnTo>
                  <a:lnTo>
                    <a:pt x="200115" y="429131"/>
                  </a:lnTo>
                  <a:lnTo>
                    <a:pt x="200126" y="429154"/>
                  </a:lnTo>
                  <a:lnTo>
                    <a:pt x="200148" y="429174"/>
                  </a:lnTo>
                  <a:lnTo>
                    <a:pt x="200170" y="429200"/>
                  </a:lnTo>
                  <a:lnTo>
                    <a:pt x="200192" y="429227"/>
                  </a:lnTo>
                  <a:lnTo>
                    <a:pt x="200225" y="429245"/>
                  </a:lnTo>
                  <a:lnTo>
                    <a:pt x="200270" y="429262"/>
                  </a:lnTo>
                  <a:lnTo>
                    <a:pt x="200314" y="429290"/>
                  </a:lnTo>
                  <a:lnTo>
                    <a:pt x="200325" y="429325"/>
                  </a:lnTo>
                  <a:lnTo>
                    <a:pt x="200336" y="429385"/>
                  </a:lnTo>
                  <a:lnTo>
                    <a:pt x="200325" y="429418"/>
                  </a:lnTo>
                  <a:lnTo>
                    <a:pt x="200314" y="429466"/>
                  </a:lnTo>
                  <a:lnTo>
                    <a:pt x="200292" y="429496"/>
                  </a:lnTo>
                  <a:lnTo>
                    <a:pt x="200215" y="429571"/>
                  </a:lnTo>
                  <a:lnTo>
                    <a:pt x="200159" y="429645"/>
                  </a:lnTo>
                  <a:lnTo>
                    <a:pt x="200137" y="429675"/>
                  </a:lnTo>
                  <a:lnTo>
                    <a:pt x="200104" y="429723"/>
                  </a:lnTo>
                  <a:lnTo>
                    <a:pt x="200027" y="429826"/>
                  </a:lnTo>
                  <a:lnTo>
                    <a:pt x="199983" y="429878"/>
                  </a:lnTo>
                  <a:lnTo>
                    <a:pt x="199950" y="429914"/>
                  </a:lnTo>
                  <a:lnTo>
                    <a:pt x="199884" y="429979"/>
                  </a:lnTo>
                  <a:lnTo>
                    <a:pt x="199850" y="430020"/>
                  </a:lnTo>
                  <a:lnTo>
                    <a:pt x="199828" y="430045"/>
                  </a:lnTo>
                  <a:lnTo>
                    <a:pt x="199795" y="430055"/>
                  </a:lnTo>
                  <a:lnTo>
                    <a:pt x="199773" y="430051"/>
                  </a:lnTo>
                  <a:lnTo>
                    <a:pt x="199740" y="430039"/>
                  </a:lnTo>
                  <a:lnTo>
                    <a:pt x="199718" y="430019"/>
                  </a:lnTo>
                  <a:lnTo>
                    <a:pt x="199685" y="430018"/>
                  </a:lnTo>
                  <a:lnTo>
                    <a:pt x="199630" y="430071"/>
                  </a:lnTo>
                  <a:lnTo>
                    <a:pt x="199608" y="430098"/>
                  </a:lnTo>
                  <a:lnTo>
                    <a:pt x="199575" y="430111"/>
                  </a:lnTo>
                  <a:lnTo>
                    <a:pt x="199553" y="430119"/>
                  </a:lnTo>
                  <a:lnTo>
                    <a:pt x="199519" y="430122"/>
                  </a:lnTo>
                  <a:lnTo>
                    <a:pt x="199475" y="430105"/>
                  </a:lnTo>
                  <a:lnTo>
                    <a:pt x="199420" y="430097"/>
                  </a:lnTo>
                  <a:lnTo>
                    <a:pt x="199398" y="430087"/>
                  </a:lnTo>
                  <a:lnTo>
                    <a:pt x="199376" y="430083"/>
                  </a:lnTo>
                  <a:lnTo>
                    <a:pt x="199343" y="430088"/>
                  </a:lnTo>
                  <a:lnTo>
                    <a:pt x="199321" y="430073"/>
                  </a:lnTo>
                  <a:lnTo>
                    <a:pt x="199288" y="430057"/>
                  </a:lnTo>
                  <a:lnTo>
                    <a:pt x="199266" y="430045"/>
                  </a:lnTo>
                  <a:lnTo>
                    <a:pt x="199244" y="430040"/>
                  </a:lnTo>
                  <a:lnTo>
                    <a:pt x="199210" y="430063"/>
                  </a:lnTo>
                  <a:lnTo>
                    <a:pt x="199166" y="430119"/>
                  </a:lnTo>
                  <a:lnTo>
                    <a:pt x="199155" y="430125"/>
                  </a:lnTo>
                  <a:lnTo>
                    <a:pt x="199122" y="430128"/>
                  </a:lnTo>
                  <a:lnTo>
                    <a:pt x="199100" y="430148"/>
                  </a:lnTo>
                  <a:lnTo>
                    <a:pt x="199089" y="430179"/>
                  </a:lnTo>
                  <a:lnTo>
                    <a:pt x="199089" y="430207"/>
                  </a:lnTo>
                  <a:lnTo>
                    <a:pt x="199089" y="430267"/>
                  </a:lnTo>
                  <a:lnTo>
                    <a:pt x="199089" y="430291"/>
                  </a:lnTo>
                  <a:lnTo>
                    <a:pt x="199089" y="430326"/>
                  </a:lnTo>
                  <a:lnTo>
                    <a:pt x="199100" y="430359"/>
                  </a:lnTo>
                  <a:lnTo>
                    <a:pt x="199111" y="430390"/>
                  </a:lnTo>
                  <a:lnTo>
                    <a:pt x="199122" y="430408"/>
                  </a:lnTo>
                  <a:lnTo>
                    <a:pt x="199155" y="430438"/>
                  </a:lnTo>
                  <a:lnTo>
                    <a:pt x="199166" y="430469"/>
                  </a:lnTo>
                  <a:lnTo>
                    <a:pt x="199166" y="430486"/>
                  </a:lnTo>
                  <a:lnTo>
                    <a:pt x="199166" y="430504"/>
                  </a:lnTo>
                  <a:lnTo>
                    <a:pt x="199155" y="430519"/>
                  </a:lnTo>
                  <a:lnTo>
                    <a:pt x="199144" y="430546"/>
                  </a:lnTo>
                  <a:lnTo>
                    <a:pt x="199166" y="430576"/>
                  </a:lnTo>
                  <a:lnTo>
                    <a:pt x="199166" y="430604"/>
                  </a:lnTo>
                  <a:lnTo>
                    <a:pt x="199155" y="430623"/>
                  </a:lnTo>
                  <a:lnTo>
                    <a:pt x="199144" y="430637"/>
                  </a:lnTo>
                  <a:lnTo>
                    <a:pt x="199122" y="430670"/>
                  </a:lnTo>
                  <a:lnTo>
                    <a:pt x="199144" y="430700"/>
                  </a:lnTo>
                  <a:lnTo>
                    <a:pt x="199166" y="430719"/>
                  </a:lnTo>
                  <a:lnTo>
                    <a:pt x="199210" y="430743"/>
                  </a:lnTo>
                  <a:lnTo>
                    <a:pt x="199233" y="430756"/>
                  </a:lnTo>
                  <a:lnTo>
                    <a:pt x="199266" y="430764"/>
                  </a:lnTo>
                  <a:lnTo>
                    <a:pt x="199288" y="430774"/>
                  </a:lnTo>
                  <a:lnTo>
                    <a:pt x="199321" y="430778"/>
                  </a:lnTo>
                  <a:lnTo>
                    <a:pt x="199343" y="430768"/>
                  </a:lnTo>
                  <a:lnTo>
                    <a:pt x="199376" y="430761"/>
                  </a:lnTo>
                  <a:lnTo>
                    <a:pt x="199398" y="430765"/>
                  </a:lnTo>
                  <a:lnTo>
                    <a:pt x="199398" y="430849"/>
                  </a:lnTo>
                  <a:lnTo>
                    <a:pt x="199365" y="430944"/>
                  </a:lnTo>
                  <a:lnTo>
                    <a:pt x="199321" y="431055"/>
                  </a:lnTo>
                  <a:lnTo>
                    <a:pt x="199266" y="431203"/>
                  </a:lnTo>
                  <a:lnTo>
                    <a:pt x="199233" y="431346"/>
                  </a:lnTo>
                  <a:lnTo>
                    <a:pt x="199177" y="431490"/>
                  </a:lnTo>
                  <a:lnTo>
                    <a:pt x="199078" y="431647"/>
                  </a:lnTo>
                  <a:lnTo>
                    <a:pt x="198957" y="431859"/>
                  </a:lnTo>
                  <a:lnTo>
                    <a:pt x="198846" y="431986"/>
                  </a:lnTo>
                  <a:lnTo>
                    <a:pt x="198703" y="432155"/>
                  </a:lnTo>
                  <a:lnTo>
                    <a:pt x="198593" y="432303"/>
                  </a:lnTo>
                  <a:lnTo>
                    <a:pt x="198493" y="432420"/>
                  </a:lnTo>
                  <a:lnTo>
                    <a:pt x="198438" y="432477"/>
                  </a:lnTo>
                  <a:lnTo>
                    <a:pt x="198394" y="432557"/>
                  </a:lnTo>
                  <a:lnTo>
                    <a:pt x="198339" y="432631"/>
                  </a:lnTo>
                  <a:lnTo>
                    <a:pt x="198273" y="432716"/>
                  </a:lnTo>
                  <a:lnTo>
                    <a:pt x="198195" y="432806"/>
                  </a:lnTo>
                  <a:lnTo>
                    <a:pt x="198118" y="432874"/>
                  </a:lnTo>
                  <a:lnTo>
                    <a:pt x="198063" y="432965"/>
                  </a:lnTo>
                  <a:lnTo>
                    <a:pt x="198008" y="433018"/>
                  </a:lnTo>
                  <a:lnTo>
                    <a:pt x="197953" y="433063"/>
                  </a:lnTo>
                  <a:lnTo>
                    <a:pt x="197942" y="433071"/>
                  </a:lnTo>
                  <a:lnTo>
                    <a:pt x="197898" y="433124"/>
                  </a:lnTo>
                  <a:lnTo>
                    <a:pt x="197831" y="433144"/>
                  </a:lnTo>
                  <a:lnTo>
                    <a:pt x="197754" y="433107"/>
                  </a:lnTo>
                  <a:lnTo>
                    <a:pt x="197677" y="433101"/>
                  </a:lnTo>
                  <a:lnTo>
                    <a:pt x="197644" y="433160"/>
                  </a:lnTo>
                  <a:lnTo>
                    <a:pt x="197644" y="433218"/>
                  </a:lnTo>
                  <a:lnTo>
                    <a:pt x="197721" y="433292"/>
                  </a:lnTo>
                  <a:lnTo>
                    <a:pt x="197633" y="433393"/>
                  </a:lnTo>
                  <a:lnTo>
                    <a:pt x="197434" y="433536"/>
                  </a:lnTo>
                  <a:lnTo>
                    <a:pt x="197258" y="433668"/>
                  </a:lnTo>
                  <a:lnTo>
                    <a:pt x="197147" y="433778"/>
                  </a:lnTo>
                  <a:lnTo>
                    <a:pt x="197114" y="433831"/>
                  </a:lnTo>
                  <a:lnTo>
                    <a:pt x="197103" y="433911"/>
                  </a:lnTo>
                  <a:lnTo>
                    <a:pt x="197026" y="433975"/>
                  </a:lnTo>
                  <a:lnTo>
                    <a:pt x="196938" y="434022"/>
                  </a:lnTo>
                  <a:lnTo>
                    <a:pt x="196905" y="433990"/>
                  </a:lnTo>
                  <a:lnTo>
                    <a:pt x="196860" y="434017"/>
                  </a:lnTo>
                  <a:lnTo>
                    <a:pt x="196838" y="434033"/>
                  </a:lnTo>
                  <a:lnTo>
                    <a:pt x="196805" y="434075"/>
                  </a:lnTo>
                  <a:lnTo>
                    <a:pt x="196816" y="434128"/>
                  </a:lnTo>
                  <a:lnTo>
                    <a:pt x="196805" y="434175"/>
                  </a:lnTo>
                  <a:lnTo>
                    <a:pt x="196739" y="434207"/>
                  </a:lnTo>
                  <a:lnTo>
                    <a:pt x="196651" y="434270"/>
                  </a:lnTo>
                  <a:lnTo>
                    <a:pt x="196540" y="434355"/>
                  </a:lnTo>
                  <a:lnTo>
                    <a:pt x="196452" y="434408"/>
                  </a:lnTo>
                  <a:lnTo>
                    <a:pt x="196353" y="434466"/>
                  </a:lnTo>
                  <a:lnTo>
                    <a:pt x="196221" y="434493"/>
                  </a:lnTo>
                  <a:lnTo>
                    <a:pt x="196099" y="434493"/>
                  </a:lnTo>
                  <a:lnTo>
                    <a:pt x="196000" y="434493"/>
                  </a:lnTo>
                  <a:lnTo>
                    <a:pt x="195901" y="434419"/>
                  </a:lnTo>
                  <a:lnTo>
                    <a:pt x="195845" y="434448"/>
                  </a:lnTo>
                  <a:lnTo>
                    <a:pt x="195845" y="434419"/>
                  </a:lnTo>
                  <a:lnTo>
                    <a:pt x="195834" y="434396"/>
                  </a:lnTo>
                  <a:lnTo>
                    <a:pt x="195801" y="434388"/>
                  </a:lnTo>
                  <a:lnTo>
                    <a:pt x="195768" y="434388"/>
                  </a:lnTo>
                  <a:lnTo>
                    <a:pt x="195757" y="434409"/>
                  </a:lnTo>
                  <a:lnTo>
                    <a:pt x="195779" y="434435"/>
                  </a:lnTo>
                  <a:lnTo>
                    <a:pt x="195768" y="434454"/>
                  </a:lnTo>
                  <a:lnTo>
                    <a:pt x="195757" y="434470"/>
                  </a:lnTo>
                  <a:lnTo>
                    <a:pt x="195735" y="434485"/>
                  </a:lnTo>
                  <a:lnTo>
                    <a:pt x="195702" y="434491"/>
                  </a:lnTo>
                  <a:lnTo>
                    <a:pt x="195658" y="434493"/>
                  </a:lnTo>
                  <a:lnTo>
                    <a:pt x="195636" y="434491"/>
                  </a:lnTo>
                  <a:lnTo>
                    <a:pt x="195614" y="434483"/>
                  </a:lnTo>
                  <a:lnTo>
                    <a:pt x="195581" y="434486"/>
                  </a:lnTo>
                  <a:lnTo>
                    <a:pt x="195570" y="434496"/>
                  </a:lnTo>
                  <a:lnTo>
                    <a:pt x="195559" y="434524"/>
                  </a:lnTo>
                  <a:lnTo>
                    <a:pt x="195548" y="434529"/>
                  </a:lnTo>
                  <a:lnTo>
                    <a:pt x="195536" y="434551"/>
                  </a:lnTo>
                  <a:lnTo>
                    <a:pt x="195525" y="434581"/>
                  </a:lnTo>
                  <a:lnTo>
                    <a:pt x="195514" y="434599"/>
                  </a:lnTo>
                  <a:lnTo>
                    <a:pt x="195481" y="434601"/>
                  </a:lnTo>
                  <a:lnTo>
                    <a:pt x="195426" y="434600"/>
                  </a:lnTo>
                  <a:lnTo>
                    <a:pt x="195393" y="434620"/>
                  </a:lnTo>
                  <a:lnTo>
                    <a:pt x="195360" y="434631"/>
                  </a:lnTo>
                  <a:lnTo>
                    <a:pt x="195338" y="434623"/>
                  </a:lnTo>
                  <a:lnTo>
                    <a:pt x="195360" y="434598"/>
                  </a:lnTo>
                  <a:lnTo>
                    <a:pt x="195360" y="434583"/>
                  </a:lnTo>
                  <a:lnTo>
                    <a:pt x="195327" y="434543"/>
                  </a:lnTo>
                  <a:lnTo>
                    <a:pt x="195305" y="434523"/>
                  </a:lnTo>
                  <a:lnTo>
                    <a:pt x="195250" y="434517"/>
                  </a:lnTo>
                  <a:lnTo>
                    <a:pt x="195217" y="434497"/>
                  </a:lnTo>
                  <a:lnTo>
                    <a:pt x="195194" y="434485"/>
                  </a:lnTo>
                  <a:lnTo>
                    <a:pt x="195172" y="434472"/>
                  </a:lnTo>
                  <a:lnTo>
                    <a:pt x="195161" y="434462"/>
                  </a:lnTo>
                  <a:lnTo>
                    <a:pt x="195128" y="434453"/>
                  </a:lnTo>
                  <a:lnTo>
                    <a:pt x="195106" y="434444"/>
                  </a:lnTo>
                  <a:lnTo>
                    <a:pt x="195062" y="434429"/>
                  </a:lnTo>
                  <a:lnTo>
                    <a:pt x="195040" y="434430"/>
                  </a:lnTo>
                  <a:lnTo>
                    <a:pt x="195007" y="434437"/>
                  </a:lnTo>
                  <a:lnTo>
                    <a:pt x="194963" y="434438"/>
                  </a:lnTo>
                  <a:lnTo>
                    <a:pt x="194930" y="434441"/>
                  </a:lnTo>
                  <a:lnTo>
                    <a:pt x="194919" y="434448"/>
                  </a:lnTo>
                  <a:lnTo>
                    <a:pt x="194886" y="434453"/>
                  </a:lnTo>
                  <a:lnTo>
                    <a:pt x="194863" y="434461"/>
                  </a:lnTo>
                  <a:lnTo>
                    <a:pt x="194819" y="434518"/>
                  </a:lnTo>
                  <a:lnTo>
                    <a:pt x="194764" y="434582"/>
                  </a:lnTo>
                  <a:lnTo>
                    <a:pt x="194742" y="434605"/>
                  </a:lnTo>
                  <a:lnTo>
                    <a:pt x="194720" y="434613"/>
                  </a:lnTo>
                  <a:lnTo>
                    <a:pt x="194687" y="434623"/>
                  </a:lnTo>
                  <a:lnTo>
                    <a:pt x="194665" y="434629"/>
                  </a:lnTo>
                  <a:lnTo>
                    <a:pt x="194654" y="434642"/>
                  </a:lnTo>
                  <a:lnTo>
                    <a:pt x="194632" y="434672"/>
                  </a:lnTo>
                  <a:lnTo>
                    <a:pt x="194610" y="434740"/>
                  </a:lnTo>
                  <a:lnTo>
                    <a:pt x="194588" y="434782"/>
                  </a:lnTo>
                  <a:lnTo>
                    <a:pt x="194588" y="434801"/>
                  </a:lnTo>
                  <a:lnTo>
                    <a:pt x="194588" y="434831"/>
                  </a:lnTo>
                  <a:lnTo>
                    <a:pt x="194588" y="434865"/>
                  </a:lnTo>
                  <a:lnTo>
                    <a:pt x="194599" y="434901"/>
                  </a:lnTo>
                  <a:lnTo>
                    <a:pt x="194610" y="434925"/>
                  </a:lnTo>
                  <a:lnTo>
                    <a:pt x="194654" y="434990"/>
                  </a:lnTo>
                  <a:lnTo>
                    <a:pt x="194687" y="435033"/>
                  </a:lnTo>
                  <a:lnTo>
                    <a:pt x="194709" y="435049"/>
                  </a:lnTo>
                  <a:lnTo>
                    <a:pt x="194742" y="435062"/>
                  </a:lnTo>
                  <a:lnTo>
                    <a:pt x="194764" y="435066"/>
                  </a:lnTo>
                  <a:lnTo>
                    <a:pt x="194797" y="435061"/>
                  </a:lnTo>
                  <a:lnTo>
                    <a:pt x="194819" y="435048"/>
                  </a:lnTo>
                  <a:lnTo>
                    <a:pt x="194852" y="435045"/>
                  </a:lnTo>
                  <a:lnTo>
                    <a:pt x="194863" y="435060"/>
                  </a:lnTo>
                  <a:lnTo>
                    <a:pt x="194863" y="435078"/>
                  </a:lnTo>
                  <a:lnTo>
                    <a:pt x="194896" y="435085"/>
                  </a:lnTo>
                  <a:lnTo>
                    <a:pt x="194908" y="435073"/>
                  </a:lnTo>
                  <a:lnTo>
                    <a:pt x="194930" y="435044"/>
                  </a:lnTo>
                  <a:lnTo>
                    <a:pt x="194941" y="435075"/>
                  </a:lnTo>
                  <a:lnTo>
                    <a:pt x="194974" y="435064"/>
                  </a:lnTo>
                  <a:lnTo>
                    <a:pt x="195007" y="435049"/>
                  </a:lnTo>
                  <a:lnTo>
                    <a:pt x="195029" y="435054"/>
                  </a:lnTo>
                  <a:lnTo>
                    <a:pt x="195040" y="435056"/>
                  </a:lnTo>
                  <a:lnTo>
                    <a:pt x="195073" y="435073"/>
                  </a:lnTo>
                  <a:lnTo>
                    <a:pt x="195095" y="435089"/>
                  </a:lnTo>
                  <a:lnTo>
                    <a:pt x="195117" y="435094"/>
                  </a:lnTo>
                  <a:lnTo>
                    <a:pt x="195128" y="435104"/>
                  </a:lnTo>
                  <a:lnTo>
                    <a:pt x="195150" y="435118"/>
                  </a:lnTo>
                  <a:lnTo>
                    <a:pt x="195161" y="435130"/>
                  </a:lnTo>
                  <a:lnTo>
                    <a:pt x="195205" y="435157"/>
                  </a:lnTo>
                  <a:lnTo>
                    <a:pt x="195205" y="435181"/>
                  </a:lnTo>
                  <a:lnTo>
                    <a:pt x="195205" y="435188"/>
                  </a:lnTo>
                  <a:lnTo>
                    <a:pt x="195183" y="435190"/>
                  </a:lnTo>
                  <a:lnTo>
                    <a:pt x="195183" y="435191"/>
                  </a:lnTo>
                  <a:lnTo>
                    <a:pt x="195172" y="435195"/>
                  </a:lnTo>
                  <a:lnTo>
                    <a:pt x="195117" y="435248"/>
                  </a:lnTo>
                  <a:lnTo>
                    <a:pt x="195095" y="435259"/>
                  </a:lnTo>
                  <a:lnTo>
                    <a:pt x="195073" y="435283"/>
                  </a:lnTo>
                  <a:lnTo>
                    <a:pt x="195073" y="435303"/>
                  </a:lnTo>
                  <a:lnTo>
                    <a:pt x="195084" y="435321"/>
                  </a:lnTo>
                  <a:lnTo>
                    <a:pt x="195150" y="435336"/>
                  </a:lnTo>
                  <a:lnTo>
                    <a:pt x="195161" y="435343"/>
                  </a:lnTo>
                  <a:lnTo>
                    <a:pt x="195194" y="435351"/>
                  </a:lnTo>
                  <a:lnTo>
                    <a:pt x="195217" y="435374"/>
                  </a:lnTo>
                  <a:lnTo>
                    <a:pt x="195217" y="435405"/>
                  </a:lnTo>
                  <a:lnTo>
                    <a:pt x="195217" y="435431"/>
                  </a:lnTo>
                  <a:lnTo>
                    <a:pt x="195217" y="435472"/>
                  </a:lnTo>
                  <a:lnTo>
                    <a:pt x="195227" y="435500"/>
                  </a:lnTo>
                  <a:lnTo>
                    <a:pt x="195261" y="435501"/>
                  </a:lnTo>
                  <a:lnTo>
                    <a:pt x="195283" y="435483"/>
                  </a:lnTo>
                  <a:lnTo>
                    <a:pt x="195316" y="435443"/>
                  </a:lnTo>
                  <a:lnTo>
                    <a:pt x="195338" y="435437"/>
                  </a:lnTo>
                  <a:lnTo>
                    <a:pt x="195349" y="435440"/>
                  </a:lnTo>
                  <a:lnTo>
                    <a:pt x="195371" y="435457"/>
                  </a:lnTo>
                  <a:lnTo>
                    <a:pt x="195393" y="435481"/>
                  </a:lnTo>
                  <a:lnTo>
                    <a:pt x="195404" y="435512"/>
                  </a:lnTo>
                  <a:lnTo>
                    <a:pt x="195415" y="435546"/>
                  </a:lnTo>
                  <a:lnTo>
                    <a:pt x="195426" y="435581"/>
                  </a:lnTo>
                  <a:lnTo>
                    <a:pt x="195426" y="435608"/>
                  </a:lnTo>
                  <a:lnTo>
                    <a:pt x="195426" y="435640"/>
                  </a:lnTo>
                  <a:lnTo>
                    <a:pt x="195426" y="435673"/>
                  </a:lnTo>
                  <a:lnTo>
                    <a:pt x="195415" y="435713"/>
                  </a:lnTo>
                  <a:lnTo>
                    <a:pt x="195393" y="435775"/>
                  </a:lnTo>
                  <a:lnTo>
                    <a:pt x="195371" y="435836"/>
                  </a:lnTo>
                  <a:lnTo>
                    <a:pt x="195349" y="435862"/>
                  </a:lnTo>
                  <a:lnTo>
                    <a:pt x="195338" y="435882"/>
                  </a:lnTo>
                  <a:lnTo>
                    <a:pt x="195316" y="435916"/>
                  </a:lnTo>
                  <a:lnTo>
                    <a:pt x="195316" y="435938"/>
                  </a:lnTo>
                  <a:lnTo>
                    <a:pt x="195305" y="435975"/>
                  </a:lnTo>
                  <a:lnTo>
                    <a:pt x="195305" y="435995"/>
                  </a:lnTo>
                  <a:lnTo>
                    <a:pt x="195305" y="436012"/>
                  </a:lnTo>
                  <a:lnTo>
                    <a:pt x="195294" y="436054"/>
                  </a:lnTo>
                  <a:lnTo>
                    <a:pt x="195305" y="436097"/>
                  </a:lnTo>
                  <a:lnTo>
                    <a:pt x="195305" y="436117"/>
                  </a:lnTo>
                  <a:lnTo>
                    <a:pt x="195305" y="436135"/>
                  </a:lnTo>
                  <a:lnTo>
                    <a:pt x="195316" y="436171"/>
                  </a:lnTo>
                  <a:lnTo>
                    <a:pt x="195327" y="436244"/>
                  </a:lnTo>
                  <a:lnTo>
                    <a:pt x="195327" y="436296"/>
                  </a:lnTo>
                  <a:lnTo>
                    <a:pt x="195327" y="436335"/>
                  </a:lnTo>
                  <a:lnTo>
                    <a:pt x="195349" y="436356"/>
                  </a:lnTo>
                  <a:lnTo>
                    <a:pt x="195338" y="436377"/>
                  </a:lnTo>
                  <a:lnTo>
                    <a:pt x="195349" y="436392"/>
                  </a:lnTo>
                  <a:lnTo>
                    <a:pt x="195360" y="436418"/>
                  </a:lnTo>
                  <a:lnTo>
                    <a:pt x="195349" y="436453"/>
                  </a:lnTo>
                  <a:lnTo>
                    <a:pt x="195349" y="436494"/>
                  </a:lnTo>
                  <a:lnTo>
                    <a:pt x="195349" y="436529"/>
                  </a:lnTo>
                  <a:lnTo>
                    <a:pt x="195327" y="436608"/>
                  </a:lnTo>
                  <a:lnTo>
                    <a:pt x="195305" y="436685"/>
                  </a:lnTo>
                  <a:lnTo>
                    <a:pt x="195294" y="436712"/>
                  </a:lnTo>
                  <a:lnTo>
                    <a:pt x="195283" y="436795"/>
                  </a:lnTo>
                  <a:lnTo>
                    <a:pt x="195261" y="436844"/>
                  </a:lnTo>
                  <a:lnTo>
                    <a:pt x="195239" y="436897"/>
                  </a:lnTo>
                  <a:lnTo>
                    <a:pt x="195205" y="436927"/>
                  </a:lnTo>
                  <a:lnTo>
                    <a:pt x="195150" y="436934"/>
                  </a:lnTo>
                  <a:lnTo>
                    <a:pt x="195139" y="436938"/>
                  </a:lnTo>
                  <a:lnTo>
                    <a:pt x="195117" y="436946"/>
                  </a:lnTo>
                  <a:lnTo>
                    <a:pt x="195106" y="436975"/>
                  </a:lnTo>
                  <a:lnTo>
                    <a:pt x="195051" y="436999"/>
                  </a:lnTo>
                  <a:lnTo>
                    <a:pt x="195018" y="437016"/>
                  </a:lnTo>
                  <a:lnTo>
                    <a:pt x="194974" y="437031"/>
                  </a:lnTo>
                  <a:lnTo>
                    <a:pt x="194930" y="437054"/>
                  </a:lnTo>
                  <a:lnTo>
                    <a:pt x="194919" y="437064"/>
                  </a:lnTo>
                  <a:lnTo>
                    <a:pt x="194852" y="437087"/>
                  </a:lnTo>
                  <a:lnTo>
                    <a:pt x="194830" y="437093"/>
                  </a:lnTo>
                  <a:lnTo>
                    <a:pt x="194808" y="437102"/>
                  </a:lnTo>
                  <a:lnTo>
                    <a:pt x="194786" y="437115"/>
                  </a:lnTo>
                  <a:lnTo>
                    <a:pt x="194764" y="437131"/>
                  </a:lnTo>
                  <a:lnTo>
                    <a:pt x="194753" y="437150"/>
                  </a:lnTo>
                  <a:lnTo>
                    <a:pt x="194742" y="437181"/>
                  </a:lnTo>
                  <a:lnTo>
                    <a:pt x="194720" y="437196"/>
                  </a:lnTo>
                  <a:lnTo>
                    <a:pt x="194698" y="437223"/>
                  </a:lnTo>
                  <a:lnTo>
                    <a:pt x="194687" y="437244"/>
                  </a:lnTo>
                  <a:lnTo>
                    <a:pt x="194687" y="437258"/>
                  </a:lnTo>
                  <a:lnTo>
                    <a:pt x="194676" y="437284"/>
                  </a:lnTo>
                  <a:lnTo>
                    <a:pt x="194665" y="437310"/>
                  </a:lnTo>
                  <a:lnTo>
                    <a:pt x="194665" y="437338"/>
                  </a:lnTo>
                  <a:lnTo>
                    <a:pt x="194654" y="437396"/>
                  </a:lnTo>
                  <a:lnTo>
                    <a:pt x="194654" y="437425"/>
                  </a:lnTo>
                  <a:lnTo>
                    <a:pt x="194654" y="437466"/>
                  </a:lnTo>
                  <a:lnTo>
                    <a:pt x="194632" y="437491"/>
                  </a:lnTo>
                  <a:lnTo>
                    <a:pt x="194632" y="437517"/>
                  </a:lnTo>
                  <a:lnTo>
                    <a:pt x="194632" y="437559"/>
                  </a:lnTo>
                  <a:lnTo>
                    <a:pt x="194632" y="437587"/>
                  </a:lnTo>
                  <a:lnTo>
                    <a:pt x="194610" y="437602"/>
                  </a:lnTo>
                  <a:lnTo>
                    <a:pt x="194588" y="437608"/>
                  </a:lnTo>
                  <a:lnTo>
                    <a:pt x="194521" y="437629"/>
                  </a:lnTo>
                  <a:lnTo>
                    <a:pt x="194488" y="437652"/>
                  </a:lnTo>
                  <a:lnTo>
                    <a:pt x="194477" y="437673"/>
                  </a:lnTo>
                  <a:lnTo>
                    <a:pt x="194455" y="437721"/>
                  </a:lnTo>
                  <a:lnTo>
                    <a:pt x="194455" y="437749"/>
                  </a:lnTo>
                  <a:lnTo>
                    <a:pt x="194455" y="437779"/>
                  </a:lnTo>
                  <a:lnTo>
                    <a:pt x="194466" y="437793"/>
                  </a:lnTo>
                  <a:lnTo>
                    <a:pt x="194477" y="437807"/>
                  </a:lnTo>
                  <a:lnTo>
                    <a:pt x="194499" y="437825"/>
                  </a:lnTo>
                  <a:lnTo>
                    <a:pt x="194521" y="437841"/>
                  </a:lnTo>
                  <a:lnTo>
                    <a:pt x="194543" y="437880"/>
                  </a:lnTo>
                  <a:lnTo>
                    <a:pt x="194566" y="437893"/>
                  </a:lnTo>
                  <a:lnTo>
                    <a:pt x="194599" y="437889"/>
                  </a:lnTo>
                  <a:lnTo>
                    <a:pt x="194621" y="437879"/>
                  </a:lnTo>
                  <a:lnTo>
                    <a:pt x="194643" y="437883"/>
                  </a:lnTo>
                  <a:lnTo>
                    <a:pt x="194654" y="437946"/>
                  </a:lnTo>
                  <a:lnTo>
                    <a:pt x="194676" y="437962"/>
                  </a:lnTo>
                  <a:lnTo>
                    <a:pt x="194709" y="437964"/>
                  </a:lnTo>
                  <a:lnTo>
                    <a:pt x="194731" y="437952"/>
                  </a:lnTo>
                  <a:lnTo>
                    <a:pt x="194764" y="437941"/>
                  </a:lnTo>
                  <a:lnTo>
                    <a:pt x="194797" y="437943"/>
                  </a:lnTo>
                  <a:lnTo>
                    <a:pt x="194830" y="437994"/>
                  </a:lnTo>
                  <a:lnTo>
                    <a:pt x="194863" y="438013"/>
                  </a:lnTo>
                  <a:lnTo>
                    <a:pt x="194874" y="438033"/>
                  </a:lnTo>
                  <a:lnTo>
                    <a:pt x="194886" y="438064"/>
                  </a:lnTo>
                  <a:lnTo>
                    <a:pt x="194908" y="438085"/>
                  </a:lnTo>
                  <a:lnTo>
                    <a:pt x="194930" y="438102"/>
                  </a:lnTo>
                  <a:lnTo>
                    <a:pt x="194952" y="438102"/>
                  </a:lnTo>
                  <a:lnTo>
                    <a:pt x="194985" y="438094"/>
                  </a:lnTo>
                  <a:lnTo>
                    <a:pt x="194996" y="438114"/>
                  </a:lnTo>
                  <a:lnTo>
                    <a:pt x="194996" y="438135"/>
                  </a:lnTo>
                  <a:lnTo>
                    <a:pt x="195007" y="438187"/>
                  </a:lnTo>
                  <a:lnTo>
                    <a:pt x="195007" y="438228"/>
                  </a:lnTo>
                  <a:lnTo>
                    <a:pt x="194996" y="438269"/>
                  </a:lnTo>
                  <a:lnTo>
                    <a:pt x="194974" y="438316"/>
                  </a:lnTo>
                  <a:lnTo>
                    <a:pt x="194919" y="438385"/>
                  </a:lnTo>
                  <a:lnTo>
                    <a:pt x="194896" y="438398"/>
                  </a:lnTo>
                  <a:lnTo>
                    <a:pt x="194874" y="438396"/>
                  </a:lnTo>
                  <a:lnTo>
                    <a:pt x="194841" y="438378"/>
                  </a:lnTo>
                  <a:lnTo>
                    <a:pt x="194808" y="438386"/>
                  </a:lnTo>
                  <a:lnTo>
                    <a:pt x="194786" y="438389"/>
                  </a:lnTo>
                  <a:lnTo>
                    <a:pt x="194720" y="438382"/>
                  </a:lnTo>
                  <a:lnTo>
                    <a:pt x="194687" y="438389"/>
                  </a:lnTo>
                  <a:lnTo>
                    <a:pt x="194665" y="438420"/>
                  </a:lnTo>
                  <a:lnTo>
                    <a:pt x="194621" y="438482"/>
                  </a:lnTo>
                  <a:lnTo>
                    <a:pt x="194621" y="438513"/>
                  </a:lnTo>
                  <a:lnTo>
                    <a:pt x="194632" y="438545"/>
                  </a:lnTo>
                  <a:lnTo>
                    <a:pt x="194610" y="438564"/>
                  </a:lnTo>
                  <a:lnTo>
                    <a:pt x="194577" y="438588"/>
                  </a:lnTo>
                  <a:lnTo>
                    <a:pt x="194566" y="438621"/>
                  </a:lnTo>
                  <a:lnTo>
                    <a:pt x="194555" y="438637"/>
                  </a:lnTo>
                  <a:lnTo>
                    <a:pt x="194555" y="438660"/>
                  </a:lnTo>
                  <a:lnTo>
                    <a:pt x="194566" y="438684"/>
                  </a:lnTo>
                  <a:lnTo>
                    <a:pt x="194599" y="438693"/>
                  </a:lnTo>
                  <a:lnTo>
                    <a:pt x="194610" y="438720"/>
                  </a:lnTo>
                  <a:lnTo>
                    <a:pt x="194599" y="438750"/>
                  </a:lnTo>
                  <a:lnTo>
                    <a:pt x="194621" y="438762"/>
                  </a:lnTo>
                  <a:lnTo>
                    <a:pt x="194643" y="438772"/>
                  </a:lnTo>
                  <a:lnTo>
                    <a:pt x="194665" y="438778"/>
                  </a:lnTo>
                  <a:lnTo>
                    <a:pt x="194687" y="438787"/>
                  </a:lnTo>
                  <a:lnTo>
                    <a:pt x="194676" y="438817"/>
                  </a:lnTo>
                  <a:lnTo>
                    <a:pt x="194665" y="438848"/>
                  </a:lnTo>
                  <a:lnTo>
                    <a:pt x="194665" y="438866"/>
                  </a:lnTo>
                  <a:lnTo>
                    <a:pt x="194621" y="438909"/>
                  </a:lnTo>
                  <a:lnTo>
                    <a:pt x="194610" y="438942"/>
                  </a:lnTo>
                  <a:lnTo>
                    <a:pt x="194599" y="438979"/>
                  </a:lnTo>
                  <a:lnTo>
                    <a:pt x="194621" y="439009"/>
                  </a:lnTo>
                  <a:lnTo>
                    <a:pt x="194632" y="439017"/>
                  </a:lnTo>
                  <a:lnTo>
                    <a:pt x="194665" y="439017"/>
                  </a:lnTo>
                  <a:lnTo>
                    <a:pt x="194687" y="438996"/>
                  </a:lnTo>
                  <a:lnTo>
                    <a:pt x="194698" y="438982"/>
                  </a:lnTo>
                  <a:lnTo>
                    <a:pt x="194709" y="438970"/>
                  </a:lnTo>
                  <a:lnTo>
                    <a:pt x="194742" y="438926"/>
                  </a:lnTo>
                  <a:lnTo>
                    <a:pt x="194764" y="438919"/>
                  </a:lnTo>
                  <a:lnTo>
                    <a:pt x="194786" y="438919"/>
                  </a:lnTo>
                  <a:lnTo>
                    <a:pt x="194808" y="438911"/>
                  </a:lnTo>
                  <a:lnTo>
                    <a:pt x="194841" y="438905"/>
                  </a:lnTo>
                  <a:lnTo>
                    <a:pt x="194852" y="438934"/>
                  </a:lnTo>
                  <a:lnTo>
                    <a:pt x="194886" y="438944"/>
                  </a:lnTo>
                  <a:lnTo>
                    <a:pt x="194908" y="438957"/>
                  </a:lnTo>
                  <a:lnTo>
                    <a:pt x="194930" y="438948"/>
                  </a:lnTo>
                  <a:lnTo>
                    <a:pt x="194952" y="438948"/>
                  </a:lnTo>
                  <a:lnTo>
                    <a:pt x="194974" y="438945"/>
                  </a:lnTo>
                  <a:lnTo>
                    <a:pt x="195007" y="438961"/>
                  </a:lnTo>
                  <a:lnTo>
                    <a:pt x="195029" y="438953"/>
                  </a:lnTo>
                  <a:lnTo>
                    <a:pt x="195051" y="438932"/>
                  </a:lnTo>
                  <a:lnTo>
                    <a:pt x="195084" y="438914"/>
                  </a:lnTo>
                  <a:lnTo>
                    <a:pt x="195106" y="438891"/>
                  </a:lnTo>
                  <a:lnTo>
                    <a:pt x="195139" y="438878"/>
                  </a:lnTo>
                  <a:lnTo>
                    <a:pt x="195161" y="438886"/>
                  </a:lnTo>
                  <a:lnTo>
                    <a:pt x="195194" y="438903"/>
                  </a:lnTo>
                  <a:lnTo>
                    <a:pt x="195217" y="438928"/>
                  </a:lnTo>
                  <a:lnTo>
                    <a:pt x="195227" y="438941"/>
                  </a:lnTo>
                  <a:lnTo>
                    <a:pt x="195239" y="438968"/>
                  </a:lnTo>
                  <a:lnTo>
                    <a:pt x="195250" y="438995"/>
                  </a:lnTo>
                  <a:lnTo>
                    <a:pt x="195272" y="439005"/>
                  </a:lnTo>
                  <a:lnTo>
                    <a:pt x="195283" y="438979"/>
                  </a:lnTo>
                  <a:lnTo>
                    <a:pt x="195305" y="438958"/>
                  </a:lnTo>
                  <a:lnTo>
                    <a:pt x="195327" y="438951"/>
                  </a:lnTo>
                  <a:lnTo>
                    <a:pt x="195360" y="438947"/>
                  </a:lnTo>
                  <a:lnTo>
                    <a:pt x="195382" y="438943"/>
                  </a:lnTo>
                  <a:lnTo>
                    <a:pt x="195404" y="438942"/>
                  </a:lnTo>
                  <a:lnTo>
                    <a:pt x="195437" y="438955"/>
                  </a:lnTo>
                  <a:lnTo>
                    <a:pt x="195470" y="438965"/>
                  </a:lnTo>
                  <a:lnTo>
                    <a:pt x="195514" y="438993"/>
                  </a:lnTo>
                  <a:lnTo>
                    <a:pt x="195536" y="439009"/>
                  </a:lnTo>
                  <a:lnTo>
                    <a:pt x="195559" y="439044"/>
                  </a:lnTo>
                  <a:lnTo>
                    <a:pt x="195581" y="439071"/>
                  </a:lnTo>
                  <a:lnTo>
                    <a:pt x="195592" y="439096"/>
                  </a:lnTo>
                  <a:lnTo>
                    <a:pt x="195625" y="439114"/>
                  </a:lnTo>
                  <a:lnTo>
                    <a:pt x="195636" y="439139"/>
                  </a:lnTo>
                  <a:lnTo>
                    <a:pt x="195636" y="439169"/>
                  </a:lnTo>
                  <a:lnTo>
                    <a:pt x="195658" y="439198"/>
                  </a:lnTo>
                  <a:lnTo>
                    <a:pt x="195658" y="439215"/>
                  </a:lnTo>
                  <a:lnTo>
                    <a:pt x="195658" y="439233"/>
                  </a:lnTo>
                  <a:lnTo>
                    <a:pt x="195680" y="439258"/>
                  </a:lnTo>
                  <a:lnTo>
                    <a:pt x="195702" y="439281"/>
                  </a:lnTo>
                  <a:lnTo>
                    <a:pt x="195724" y="439291"/>
                  </a:lnTo>
                  <a:lnTo>
                    <a:pt x="195735" y="439314"/>
                  </a:lnTo>
                  <a:lnTo>
                    <a:pt x="195768" y="439329"/>
                  </a:lnTo>
                  <a:lnTo>
                    <a:pt x="195779" y="439324"/>
                  </a:lnTo>
                  <a:lnTo>
                    <a:pt x="195801" y="439321"/>
                  </a:lnTo>
                  <a:lnTo>
                    <a:pt x="195823" y="439334"/>
                  </a:lnTo>
                  <a:lnTo>
                    <a:pt x="195845" y="439302"/>
                  </a:lnTo>
                  <a:lnTo>
                    <a:pt x="195878" y="439280"/>
                  </a:lnTo>
                  <a:lnTo>
                    <a:pt x="195912" y="439267"/>
                  </a:lnTo>
                  <a:lnTo>
                    <a:pt x="195934" y="439264"/>
                  </a:lnTo>
                  <a:lnTo>
                    <a:pt x="195956" y="439252"/>
                  </a:lnTo>
                  <a:lnTo>
                    <a:pt x="195978" y="439238"/>
                  </a:lnTo>
                  <a:lnTo>
                    <a:pt x="196000" y="439227"/>
                  </a:lnTo>
                  <a:lnTo>
                    <a:pt x="196022" y="439223"/>
                  </a:lnTo>
                  <a:lnTo>
                    <a:pt x="196044" y="439204"/>
                  </a:lnTo>
                  <a:lnTo>
                    <a:pt x="196055" y="439173"/>
                  </a:lnTo>
                  <a:lnTo>
                    <a:pt x="196077" y="439161"/>
                  </a:lnTo>
                  <a:lnTo>
                    <a:pt x="196088" y="439149"/>
                  </a:lnTo>
                  <a:lnTo>
                    <a:pt x="196121" y="439137"/>
                  </a:lnTo>
                  <a:lnTo>
                    <a:pt x="196132" y="439109"/>
                  </a:lnTo>
                  <a:lnTo>
                    <a:pt x="196154" y="439095"/>
                  </a:lnTo>
                  <a:lnTo>
                    <a:pt x="196176" y="439085"/>
                  </a:lnTo>
                  <a:lnTo>
                    <a:pt x="196232" y="439090"/>
                  </a:lnTo>
                  <a:lnTo>
                    <a:pt x="196265" y="439101"/>
                  </a:lnTo>
                  <a:lnTo>
                    <a:pt x="196287" y="439093"/>
                  </a:lnTo>
                  <a:lnTo>
                    <a:pt x="196331" y="439054"/>
                  </a:lnTo>
                  <a:lnTo>
                    <a:pt x="196353" y="439039"/>
                  </a:lnTo>
                  <a:lnTo>
                    <a:pt x="196397" y="439027"/>
                  </a:lnTo>
                  <a:lnTo>
                    <a:pt x="196419" y="439023"/>
                  </a:lnTo>
                  <a:lnTo>
                    <a:pt x="196441" y="439039"/>
                  </a:lnTo>
                  <a:lnTo>
                    <a:pt x="196463" y="439066"/>
                  </a:lnTo>
                  <a:lnTo>
                    <a:pt x="196496" y="439073"/>
                  </a:lnTo>
                  <a:lnTo>
                    <a:pt x="196507" y="439051"/>
                  </a:lnTo>
                  <a:lnTo>
                    <a:pt x="196529" y="439038"/>
                  </a:lnTo>
                  <a:lnTo>
                    <a:pt x="196552" y="439059"/>
                  </a:lnTo>
                  <a:lnTo>
                    <a:pt x="196585" y="439050"/>
                  </a:lnTo>
                  <a:lnTo>
                    <a:pt x="196607" y="439029"/>
                  </a:lnTo>
                  <a:lnTo>
                    <a:pt x="196640" y="439019"/>
                  </a:lnTo>
                  <a:lnTo>
                    <a:pt x="196662" y="439008"/>
                  </a:lnTo>
                  <a:lnTo>
                    <a:pt x="196684" y="438999"/>
                  </a:lnTo>
                  <a:lnTo>
                    <a:pt x="196695" y="438965"/>
                  </a:lnTo>
                  <a:lnTo>
                    <a:pt x="196662" y="438902"/>
                  </a:lnTo>
                  <a:lnTo>
                    <a:pt x="196640" y="438855"/>
                  </a:lnTo>
                  <a:lnTo>
                    <a:pt x="196629" y="438838"/>
                  </a:lnTo>
                  <a:lnTo>
                    <a:pt x="196640" y="438809"/>
                  </a:lnTo>
                  <a:lnTo>
                    <a:pt x="196629" y="438781"/>
                  </a:lnTo>
                  <a:lnTo>
                    <a:pt x="196618" y="438747"/>
                  </a:lnTo>
                  <a:lnTo>
                    <a:pt x="196607" y="438719"/>
                  </a:lnTo>
                  <a:lnTo>
                    <a:pt x="196651" y="438610"/>
                  </a:lnTo>
                  <a:lnTo>
                    <a:pt x="196706" y="438531"/>
                  </a:lnTo>
                  <a:lnTo>
                    <a:pt x="196717" y="438510"/>
                  </a:lnTo>
                  <a:lnTo>
                    <a:pt x="196695" y="438466"/>
                  </a:lnTo>
                  <a:lnTo>
                    <a:pt x="196695" y="438435"/>
                  </a:lnTo>
                  <a:lnTo>
                    <a:pt x="196706" y="438410"/>
                  </a:lnTo>
                  <a:lnTo>
                    <a:pt x="196772" y="438365"/>
                  </a:lnTo>
                  <a:lnTo>
                    <a:pt x="196860" y="438296"/>
                  </a:lnTo>
                  <a:lnTo>
                    <a:pt x="196916" y="438266"/>
                  </a:lnTo>
                  <a:lnTo>
                    <a:pt x="196949" y="438249"/>
                  </a:lnTo>
                  <a:lnTo>
                    <a:pt x="196971" y="438245"/>
                  </a:lnTo>
                  <a:lnTo>
                    <a:pt x="197004" y="438252"/>
                  </a:lnTo>
                  <a:lnTo>
                    <a:pt x="197015" y="438259"/>
                  </a:lnTo>
                  <a:lnTo>
                    <a:pt x="197092" y="438256"/>
                  </a:lnTo>
                  <a:lnTo>
                    <a:pt x="197147" y="438269"/>
                  </a:lnTo>
                  <a:lnTo>
                    <a:pt x="197224" y="438297"/>
                  </a:lnTo>
                  <a:lnTo>
                    <a:pt x="197269" y="438309"/>
                  </a:lnTo>
                  <a:lnTo>
                    <a:pt x="197302" y="438311"/>
                  </a:lnTo>
                  <a:lnTo>
                    <a:pt x="197324" y="438289"/>
                  </a:lnTo>
                  <a:lnTo>
                    <a:pt x="197335" y="438247"/>
                  </a:lnTo>
                  <a:lnTo>
                    <a:pt x="197324" y="438217"/>
                  </a:lnTo>
                  <a:lnTo>
                    <a:pt x="197291" y="438169"/>
                  </a:lnTo>
                  <a:lnTo>
                    <a:pt x="197269" y="438123"/>
                  </a:lnTo>
                  <a:lnTo>
                    <a:pt x="197280" y="438070"/>
                  </a:lnTo>
                  <a:lnTo>
                    <a:pt x="197302" y="438028"/>
                  </a:lnTo>
                  <a:lnTo>
                    <a:pt x="197324" y="438006"/>
                  </a:lnTo>
                  <a:lnTo>
                    <a:pt x="197368" y="437958"/>
                  </a:lnTo>
                  <a:lnTo>
                    <a:pt x="197379" y="437936"/>
                  </a:lnTo>
                  <a:lnTo>
                    <a:pt x="197379" y="437902"/>
                  </a:lnTo>
                  <a:lnTo>
                    <a:pt x="197390" y="437870"/>
                  </a:lnTo>
                  <a:lnTo>
                    <a:pt x="197412" y="437838"/>
                  </a:lnTo>
                  <a:lnTo>
                    <a:pt x="197423" y="437822"/>
                  </a:lnTo>
                  <a:lnTo>
                    <a:pt x="197445" y="437805"/>
                  </a:lnTo>
                  <a:lnTo>
                    <a:pt x="197456" y="437772"/>
                  </a:lnTo>
                  <a:lnTo>
                    <a:pt x="197456" y="437739"/>
                  </a:lnTo>
                  <a:lnTo>
                    <a:pt x="197456" y="437709"/>
                  </a:lnTo>
                  <a:lnTo>
                    <a:pt x="197467" y="437698"/>
                  </a:lnTo>
                  <a:lnTo>
                    <a:pt x="197500" y="437673"/>
                  </a:lnTo>
                  <a:lnTo>
                    <a:pt x="197522" y="437653"/>
                  </a:lnTo>
                  <a:lnTo>
                    <a:pt x="197567" y="437630"/>
                  </a:lnTo>
                  <a:lnTo>
                    <a:pt x="197567" y="437631"/>
                  </a:lnTo>
                  <a:lnTo>
                    <a:pt x="197600" y="437633"/>
                  </a:lnTo>
                  <a:lnTo>
                    <a:pt x="197622" y="437656"/>
                  </a:lnTo>
                  <a:lnTo>
                    <a:pt x="197644" y="437676"/>
                  </a:lnTo>
                  <a:lnTo>
                    <a:pt x="197666" y="437696"/>
                  </a:lnTo>
                  <a:lnTo>
                    <a:pt x="197699" y="437706"/>
                  </a:lnTo>
                  <a:lnTo>
                    <a:pt x="197721" y="437690"/>
                  </a:lnTo>
                  <a:lnTo>
                    <a:pt x="197732" y="437678"/>
                  </a:lnTo>
                  <a:lnTo>
                    <a:pt x="197743" y="437647"/>
                  </a:lnTo>
                  <a:lnTo>
                    <a:pt x="197765" y="437589"/>
                  </a:lnTo>
                  <a:lnTo>
                    <a:pt x="197765" y="437568"/>
                  </a:lnTo>
                  <a:lnTo>
                    <a:pt x="197765" y="437550"/>
                  </a:lnTo>
                  <a:lnTo>
                    <a:pt x="197754" y="437494"/>
                  </a:lnTo>
                  <a:lnTo>
                    <a:pt x="197754" y="437467"/>
                  </a:lnTo>
                  <a:lnTo>
                    <a:pt x="197754" y="437439"/>
                  </a:lnTo>
                  <a:lnTo>
                    <a:pt x="197754" y="437406"/>
                  </a:lnTo>
                  <a:lnTo>
                    <a:pt x="197798" y="437373"/>
                  </a:lnTo>
                  <a:lnTo>
                    <a:pt x="197865" y="437351"/>
                  </a:lnTo>
                  <a:lnTo>
                    <a:pt x="197920" y="437344"/>
                  </a:lnTo>
                  <a:lnTo>
                    <a:pt x="197986" y="437336"/>
                  </a:lnTo>
                  <a:lnTo>
                    <a:pt x="198074" y="437336"/>
                  </a:lnTo>
                  <a:lnTo>
                    <a:pt x="198085" y="437334"/>
                  </a:lnTo>
                  <a:lnTo>
                    <a:pt x="198118" y="437332"/>
                  </a:lnTo>
                  <a:lnTo>
                    <a:pt x="198118" y="437331"/>
                  </a:lnTo>
                  <a:lnTo>
                    <a:pt x="198140" y="437333"/>
                  </a:lnTo>
                  <a:lnTo>
                    <a:pt x="198162" y="437333"/>
                  </a:lnTo>
                  <a:lnTo>
                    <a:pt x="198162" y="437333"/>
                  </a:lnTo>
                  <a:lnTo>
                    <a:pt x="198195" y="437327"/>
                  </a:lnTo>
                  <a:lnTo>
                    <a:pt x="198228" y="437319"/>
                  </a:lnTo>
                  <a:lnTo>
                    <a:pt x="198251" y="437316"/>
                  </a:lnTo>
                  <a:lnTo>
                    <a:pt x="198273" y="437310"/>
                  </a:lnTo>
                  <a:lnTo>
                    <a:pt x="198306" y="437305"/>
                  </a:lnTo>
                  <a:lnTo>
                    <a:pt x="198328" y="437300"/>
                  </a:lnTo>
                  <a:lnTo>
                    <a:pt x="198361" y="437293"/>
                  </a:lnTo>
                  <a:lnTo>
                    <a:pt x="198383" y="437292"/>
                  </a:lnTo>
                  <a:lnTo>
                    <a:pt x="198405" y="437291"/>
                  </a:lnTo>
                  <a:lnTo>
                    <a:pt x="198427" y="437286"/>
                  </a:lnTo>
                  <a:lnTo>
                    <a:pt x="198460" y="437281"/>
                  </a:lnTo>
                  <a:lnTo>
                    <a:pt x="198471" y="437278"/>
                  </a:lnTo>
                  <a:lnTo>
                    <a:pt x="198493" y="437273"/>
                  </a:lnTo>
                  <a:lnTo>
                    <a:pt x="198493" y="437273"/>
                  </a:lnTo>
                  <a:lnTo>
                    <a:pt x="198493" y="437275"/>
                  </a:lnTo>
                  <a:lnTo>
                    <a:pt x="198493" y="437311"/>
                  </a:lnTo>
                  <a:lnTo>
                    <a:pt x="198471" y="437405"/>
                  </a:lnTo>
                  <a:lnTo>
                    <a:pt x="198471" y="437418"/>
                  </a:lnTo>
                  <a:lnTo>
                    <a:pt x="198471" y="437424"/>
                  </a:lnTo>
                  <a:lnTo>
                    <a:pt x="198482" y="437427"/>
                  </a:lnTo>
                  <a:lnTo>
                    <a:pt x="198482" y="437431"/>
                  </a:lnTo>
                  <a:lnTo>
                    <a:pt x="198482" y="437463"/>
                  </a:lnTo>
                  <a:lnTo>
                    <a:pt x="198482" y="437471"/>
                  </a:lnTo>
                  <a:lnTo>
                    <a:pt x="198482" y="437480"/>
                  </a:lnTo>
                  <a:lnTo>
                    <a:pt x="198659" y="437507"/>
                  </a:lnTo>
                  <a:lnTo>
                    <a:pt x="198659" y="437490"/>
                  </a:lnTo>
                  <a:lnTo>
                    <a:pt x="198648" y="437490"/>
                  </a:lnTo>
                  <a:lnTo>
                    <a:pt x="198493" y="437469"/>
                  </a:lnTo>
                  <a:lnTo>
                    <a:pt x="198493" y="437459"/>
                  </a:lnTo>
                  <a:lnTo>
                    <a:pt x="198504" y="437415"/>
                  </a:lnTo>
                  <a:lnTo>
                    <a:pt x="198504" y="437415"/>
                  </a:lnTo>
                  <a:lnTo>
                    <a:pt x="198504" y="437415"/>
                  </a:lnTo>
                  <a:lnTo>
                    <a:pt x="198504" y="437415"/>
                  </a:lnTo>
                  <a:lnTo>
                    <a:pt x="198504" y="437413"/>
                  </a:lnTo>
                  <a:lnTo>
                    <a:pt x="198504" y="437409"/>
                  </a:lnTo>
                  <a:lnTo>
                    <a:pt x="198504" y="437390"/>
                  </a:lnTo>
                  <a:lnTo>
                    <a:pt x="198515" y="437333"/>
                  </a:lnTo>
                  <a:lnTo>
                    <a:pt x="198515" y="437269"/>
                  </a:lnTo>
                  <a:lnTo>
                    <a:pt x="198593" y="437271"/>
                  </a:lnTo>
                  <a:lnTo>
                    <a:pt x="198626" y="437275"/>
                  </a:lnTo>
                  <a:lnTo>
                    <a:pt x="198626" y="437275"/>
                  </a:lnTo>
                  <a:lnTo>
                    <a:pt x="198659" y="437270"/>
                  </a:lnTo>
                  <a:lnTo>
                    <a:pt x="198692" y="437271"/>
                  </a:lnTo>
                  <a:lnTo>
                    <a:pt x="198714" y="437271"/>
                  </a:lnTo>
                  <a:lnTo>
                    <a:pt x="198736" y="437271"/>
                  </a:lnTo>
                  <a:lnTo>
                    <a:pt x="198747" y="437270"/>
                  </a:lnTo>
                  <a:lnTo>
                    <a:pt x="198758" y="437269"/>
                  </a:lnTo>
                  <a:lnTo>
                    <a:pt x="198780" y="437287"/>
                  </a:lnTo>
                  <a:lnTo>
                    <a:pt x="198791" y="437303"/>
                  </a:lnTo>
                  <a:lnTo>
                    <a:pt x="198813" y="437320"/>
                  </a:lnTo>
                  <a:lnTo>
                    <a:pt x="198835" y="437331"/>
                  </a:lnTo>
                  <a:lnTo>
                    <a:pt x="198868" y="437340"/>
                  </a:lnTo>
                  <a:lnTo>
                    <a:pt x="198868" y="437343"/>
                  </a:lnTo>
                  <a:lnTo>
                    <a:pt x="198880" y="437345"/>
                  </a:lnTo>
                  <a:lnTo>
                    <a:pt x="198880" y="437346"/>
                  </a:lnTo>
                  <a:lnTo>
                    <a:pt x="198890" y="437357"/>
                  </a:lnTo>
                  <a:lnTo>
                    <a:pt x="198857" y="437409"/>
                  </a:lnTo>
                  <a:lnTo>
                    <a:pt x="198868" y="437413"/>
                  </a:lnTo>
                  <a:lnTo>
                    <a:pt x="198868" y="437405"/>
                  </a:lnTo>
                  <a:lnTo>
                    <a:pt x="198868" y="437401"/>
                  </a:lnTo>
                  <a:lnTo>
                    <a:pt x="198890" y="437362"/>
                  </a:lnTo>
                  <a:lnTo>
                    <a:pt x="198902" y="437363"/>
                  </a:lnTo>
                  <a:lnTo>
                    <a:pt x="198902" y="437356"/>
                  </a:lnTo>
                  <a:lnTo>
                    <a:pt x="198924" y="437361"/>
                  </a:lnTo>
                  <a:lnTo>
                    <a:pt x="198913" y="437372"/>
                  </a:lnTo>
                  <a:lnTo>
                    <a:pt x="198924" y="437376"/>
                  </a:lnTo>
                  <a:lnTo>
                    <a:pt x="198924" y="437379"/>
                  </a:lnTo>
                  <a:lnTo>
                    <a:pt x="198924" y="437384"/>
                  </a:lnTo>
                  <a:lnTo>
                    <a:pt x="198902" y="437416"/>
                  </a:lnTo>
                  <a:lnTo>
                    <a:pt x="198890" y="437409"/>
                  </a:lnTo>
                  <a:lnTo>
                    <a:pt x="198890" y="437415"/>
                  </a:lnTo>
                  <a:lnTo>
                    <a:pt x="198890" y="437417"/>
                  </a:lnTo>
                  <a:lnTo>
                    <a:pt x="198880" y="437452"/>
                  </a:lnTo>
                  <a:lnTo>
                    <a:pt x="198880" y="437453"/>
                  </a:lnTo>
                  <a:lnTo>
                    <a:pt x="198880" y="437454"/>
                  </a:lnTo>
                  <a:lnTo>
                    <a:pt x="198880" y="437454"/>
                  </a:lnTo>
                  <a:lnTo>
                    <a:pt x="198902" y="437420"/>
                  </a:lnTo>
                  <a:lnTo>
                    <a:pt x="198913" y="437429"/>
                  </a:lnTo>
                  <a:lnTo>
                    <a:pt x="198913" y="437431"/>
                  </a:lnTo>
                  <a:lnTo>
                    <a:pt x="198913" y="437433"/>
                  </a:lnTo>
                  <a:lnTo>
                    <a:pt x="198902" y="437461"/>
                  </a:lnTo>
                  <a:lnTo>
                    <a:pt x="198902" y="437461"/>
                  </a:lnTo>
                  <a:lnTo>
                    <a:pt x="198902" y="437463"/>
                  </a:lnTo>
                  <a:lnTo>
                    <a:pt x="198902" y="437463"/>
                  </a:lnTo>
                  <a:lnTo>
                    <a:pt x="198924" y="437435"/>
                  </a:lnTo>
                  <a:lnTo>
                    <a:pt x="198924" y="437436"/>
                  </a:lnTo>
                  <a:lnTo>
                    <a:pt x="198924" y="437432"/>
                  </a:lnTo>
                  <a:lnTo>
                    <a:pt x="198924" y="437427"/>
                  </a:lnTo>
                  <a:lnTo>
                    <a:pt x="198913" y="437418"/>
                  </a:lnTo>
                  <a:lnTo>
                    <a:pt x="198913" y="437417"/>
                  </a:lnTo>
                  <a:lnTo>
                    <a:pt x="198913" y="437416"/>
                  </a:lnTo>
                  <a:lnTo>
                    <a:pt x="198935" y="437379"/>
                  </a:lnTo>
                  <a:lnTo>
                    <a:pt x="198946" y="437389"/>
                  </a:lnTo>
                  <a:lnTo>
                    <a:pt x="198957" y="437393"/>
                  </a:lnTo>
                  <a:lnTo>
                    <a:pt x="198968" y="437390"/>
                  </a:lnTo>
                  <a:lnTo>
                    <a:pt x="198968" y="437394"/>
                  </a:lnTo>
                  <a:lnTo>
                    <a:pt x="198979" y="437396"/>
                  </a:lnTo>
                  <a:lnTo>
                    <a:pt x="198968" y="437399"/>
                  </a:lnTo>
                  <a:lnTo>
                    <a:pt x="198968" y="437410"/>
                  </a:lnTo>
                  <a:lnTo>
                    <a:pt x="198946" y="437431"/>
                  </a:lnTo>
                  <a:lnTo>
                    <a:pt x="198957" y="437432"/>
                  </a:lnTo>
                  <a:lnTo>
                    <a:pt x="198957" y="437435"/>
                  </a:lnTo>
                  <a:lnTo>
                    <a:pt x="198957" y="437435"/>
                  </a:lnTo>
                  <a:lnTo>
                    <a:pt x="198979" y="437401"/>
                  </a:lnTo>
                  <a:lnTo>
                    <a:pt x="198990" y="437406"/>
                  </a:lnTo>
                  <a:lnTo>
                    <a:pt x="198990" y="437413"/>
                  </a:lnTo>
                  <a:lnTo>
                    <a:pt x="198990" y="437416"/>
                  </a:lnTo>
                  <a:lnTo>
                    <a:pt x="198990" y="437420"/>
                  </a:lnTo>
                  <a:lnTo>
                    <a:pt x="199001" y="437416"/>
                  </a:lnTo>
                  <a:lnTo>
                    <a:pt x="199001" y="437415"/>
                  </a:lnTo>
                  <a:lnTo>
                    <a:pt x="199001" y="437416"/>
                  </a:lnTo>
                  <a:lnTo>
                    <a:pt x="199012" y="437417"/>
                  </a:lnTo>
                  <a:lnTo>
                    <a:pt x="199023" y="437421"/>
                  </a:lnTo>
                  <a:lnTo>
                    <a:pt x="199012" y="437425"/>
                  </a:lnTo>
                  <a:lnTo>
                    <a:pt x="199012" y="437433"/>
                  </a:lnTo>
                  <a:lnTo>
                    <a:pt x="198990" y="437464"/>
                  </a:lnTo>
                  <a:lnTo>
                    <a:pt x="198979" y="437460"/>
                  </a:lnTo>
                  <a:lnTo>
                    <a:pt x="198979" y="437466"/>
                  </a:lnTo>
                  <a:lnTo>
                    <a:pt x="198979" y="437468"/>
                  </a:lnTo>
                  <a:lnTo>
                    <a:pt x="198979" y="437471"/>
                  </a:lnTo>
                  <a:lnTo>
                    <a:pt x="199001" y="437482"/>
                  </a:lnTo>
                  <a:lnTo>
                    <a:pt x="199001" y="437481"/>
                  </a:lnTo>
                  <a:lnTo>
                    <a:pt x="199001" y="437481"/>
                  </a:lnTo>
                  <a:lnTo>
                    <a:pt x="199001" y="437483"/>
                  </a:lnTo>
                  <a:lnTo>
                    <a:pt x="199001" y="437484"/>
                  </a:lnTo>
                  <a:lnTo>
                    <a:pt x="199001" y="437486"/>
                  </a:lnTo>
                  <a:lnTo>
                    <a:pt x="199001" y="437488"/>
                  </a:lnTo>
                  <a:lnTo>
                    <a:pt x="199012" y="437492"/>
                  </a:lnTo>
                  <a:lnTo>
                    <a:pt x="199012" y="437490"/>
                  </a:lnTo>
                  <a:lnTo>
                    <a:pt x="199012" y="437489"/>
                  </a:lnTo>
                  <a:lnTo>
                    <a:pt x="199012" y="437485"/>
                  </a:lnTo>
                  <a:lnTo>
                    <a:pt x="199001" y="437478"/>
                  </a:lnTo>
                  <a:lnTo>
                    <a:pt x="199001" y="437473"/>
                  </a:lnTo>
                  <a:lnTo>
                    <a:pt x="198990" y="437470"/>
                  </a:lnTo>
                  <a:lnTo>
                    <a:pt x="199001" y="437463"/>
                  </a:lnTo>
                  <a:lnTo>
                    <a:pt x="199001" y="437461"/>
                  </a:lnTo>
                  <a:lnTo>
                    <a:pt x="199001" y="437461"/>
                  </a:lnTo>
                  <a:lnTo>
                    <a:pt x="199012" y="437442"/>
                  </a:lnTo>
                  <a:lnTo>
                    <a:pt x="199023" y="437427"/>
                  </a:lnTo>
                  <a:lnTo>
                    <a:pt x="199034" y="437437"/>
                  </a:lnTo>
                  <a:lnTo>
                    <a:pt x="199056" y="437453"/>
                  </a:lnTo>
                  <a:lnTo>
                    <a:pt x="199067" y="437470"/>
                  </a:lnTo>
                  <a:lnTo>
                    <a:pt x="199067" y="437475"/>
                  </a:lnTo>
                  <a:lnTo>
                    <a:pt x="199078" y="437489"/>
                  </a:lnTo>
                  <a:lnTo>
                    <a:pt x="199078" y="437495"/>
                  </a:lnTo>
                  <a:lnTo>
                    <a:pt x="199089" y="437510"/>
                  </a:lnTo>
                  <a:lnTo>
                    <a:pt x="199100" y="437535"/>
                  </a:lnTo>
                  <a:lnTo>
                    <a:pt x="199111" y="437558"/>
                  </a:lnTo>
                  <a:lnTo>
                    <a:pt x="199122" y="437558"/>
                  </a:lnTo>
                  <a:lnTo>
                    <a:pt x="199133" y="437558"/>
                  </a:lnTo>
                  <a:lnTo>
                    <a:pt x="199155" y="437557"/>
                  </a:lnTo>
                  <a:lnTo>
                    <a:pt x="199188" y="437555"/>
                  </a:lnTo>
                  <a:lnTo>
                    <a:pt x="199210" y="437554"/>
                  </a:lnTo>
                  <a:lnTo>
                    <a:pt x="199221" y="437554"/>
                  </a:lnTo>
                  <a:lnTo>
                    <a:pt x="199221" y="437535"/>
                  </a:lnTo>
                  <a:lnTo>
                    <a:pt x="199155" y="437536"/>
                  </a:lnTo>
                  <a:lnTo>
                    <a:pt x="199155" y="437536"/>
                  </a:lnTo>
                  <a:lnTo>
                    <a:pt x="199155" y="437537"/>
                  </a:lnTo>
                  <a:lnTo>
                    <a:pt x="199155" y="437542"/>
                  </a:lnTo>
                  <a:lnTo>
                    <a:pt x="199144" y="437543"/>
                  </a:lnTo>
                  <a:lnTo>
                    <a:pt x="199133" y="437527"/>
                  </a:lnTo>
                  <a:lnTo>
                    <a:pt x="199133" y="437528"/>
                  </a:lnTo>
                  <a:lnTo>
                    <a:pt x="199133" y="437543"/>
                  </a:lnTo>
                  <a:lnTo>
                    <a:pt x="199122" y="437542"/>
                  </a:lnTo>
                  <a:lnTo>
                    <a:pt x="199122" y="437542"/>
                  </a:lnTo>
                  <a:lnTo>
                    <a:pt x="199111" y="437534"/>
                  </a:lnTo>
                  <a:lnTo>
                    <a:pt x="199111" y="437528"/>
                  </a:lnTo>
                  <a:lnTo>
                    <a:pt x="199122" y="437527"/>
                  </a:lnTo>
                  <a:lnTo>
                    <a:pt x="199111" y="437518"/>
                  </a:lnTo>
                  <a:lnTo>
                    <a:pt x="199111" y="437512"/>
                  </a:lnTo>
                  <a:lnTo>
                    <a:pt x="199111" y="437515"/>
                  </a:lnTo>
                  <a:lnTo>
                    <a:pt x="199111" y="437502"/>
                  </a:lnTo>
                  <a:lnTo>
                    <a:pt x="199100" y="437489"/>
                  </a:lnTo>
                  <a:lnTo>
                    <a:pt x="199111" y="437486"/>
                  </a:lnTo>
                  <a:lnTo>
                    <a:pt x="199111" y="437483"/>
                  </a:lnTo>
                  <a:lnTo>
                    <a:pt x="199111" y="437481"/>
                  </a:lnTo>
                  <a:lnTo>
                    <a:pt x="199111" y="437479"/>
                  </a:lnTo>
                  <a:lnTo>
                    <a:pt x="199100" y="437477"/>
                  </a:lnTo>
                  <a:lnTo>
                    <a:pt x="199100" y="437472"/>
                  </a:lnTo>
                  <a:lnTo>
                    <a:pt x="199111" y="437457"/>
                  </a:lnTo>
                  <a:lnTo>
                    <a:pt x="199122" y="437453"/>
                  </a:lnTo>
                  <a:lnTo>
                    <a:pt x="199122" y="437445"/>
                  </a:lnTo>
                  <a:lnTo>
                    <a:pt x="199133" y="437442"/>
                  </a:lnTo>
                  <a:lnTo>
                    <a:pt x="199144" y="437432"/>
                  </a:lnTo>
                  <a:lnTo>
                    <a:pt x="199155" y="437433"/>
                  </a:lnTo>
                  <a:lnTo>
                    <a:pt x="199166" y="437435"/>
                  </a:lnTo>
                  <a:lnTo>
                    <a:pt x="199177" y="437436"/>
                  </a:lnTo>
                  <a:lnTo>
                    <a:pt x="199177" y="437437"/>
                  </a:lnTo>
                  <a:lnTo>
                    <a:pt x="199177" y="437445"/>
                  </a:lnTo>
                  <a:lnTo>
                    <a:pt x="199177" y="437449"/>
                  </a:lnTo>
                  <a:lnTo>
                    <a:pt x="199177" y="437456"/>
                  </a:lnTo>
                  <a:lnTo>
                    <a:pt x="199188" y="437457"/>
                  </a:lnTo>
                  <a:lnTo>
                    <a:pt x="199188" y="437452"/>
                  </a:lnTo>
                  <a:lnTo>
                    <a:pt x="199188" y="437446"/>
                  </a:lnTo>
                  <a:lnTo>
                    <a:pt x="199188" y="437439"/>
                  </a:lnTo>
                  <a:lnTo>
                    <a:pt x="199199" y="437440"/>
                  </a:lnTo>
                  <a:lnTo>
                    <a:pt x="199199" y="437447"/>
                  </a:lnTo>
                  <a:lnTo>
                    <a:pt x="199221" y="437449"/>
                  </a:lnTo>
                  <a:lnTo>
                    <a:pt x="199244" y="437451"/>
                  </a:lnTo>
                  <a:lnTo>
                    <a:pt x="199244" y="437436"/>
                  </a:lnTo>
                  <a:lnTo>
                    <a:pt x="199244" y="437420"/>
                  </a:lnTo>
                  <a:lnTo>
                    <a:pt x="199277" y="437420"/>
                  </a:lnTo>
                  <a:lnTo>
                    <a:pt x="199277" y="437415"/>
                  </a:lnTo>
                  <a:lnTo>
                    <a:pt x="199277" y="437413"/>
                  </a:lnTo>
                  <a:lnTo>
                    <a:pt x="199277" y="437409"/>
                  </a:lnTo>
                  <a:lnTo>
                    <a:pt x="199255" y="437408"/>
                  </a:lnTo>
                  <a:lnTo>
                    <a:pt x="199255" y="437415"/>
                  </a:lnTo>
                  <a:lnTo>
                    <a:pt x="199255" y="437414"/>
                  </a:lnTo>
                  <a:lnTo>
                    <a:pt x="199233" y="437416"/>
                  </a:lnTo>
                  <a:lnTo>
                    <a:pt x="199233" y="437400"/>
                  </a:lnTo>
                  <a:lnTo>
                    <a:pt x="199233" y="437382"/>
                  </a:lnTo>
                  <a:lnTo>
                    <a:pt x="199233" y="437366"/>
                  </a:lnTo>
                  <a:lnTo>
                    <a:pt x="199255" y="437363"/>
                  </a:lnTo>
                  <a:lnTo>
                    <a:pt x="199255" y="437354"/>
                  </a:lnTo>
                  <a:lnTo>
                    <a:pt x="199233" y="437351"/>
                  </a:lnTo>
                  <a:lnTo>
                    <a:pt x="199233" y="437313"/>
                  </a:lnTo>
                  <a:lnTo>
                    <a:pt x="199233" y="437313"/>
                  </a:lnTo>
                  <a:lnTo>
                    <a:pt x="199299" y="437317"/>
                  </a:lnTo>
                  <a:lnTo>
                    <a:pt x="199299" y="437305"/>
                  </a:lnTo>
                  <a:lnTo>
                    <a:pt x="199244" y="437302"/>
                  </a:lnTo>
                  <a:lnTo>
                    <a:pt x="199244" y="437296"/>
                  </a:lnTo>
                  <a:lnTo>
                    <a:pt x="199244" y="437287"/>
                  </a:lnTo>
                  <a:lnTo>
                    <a:pt x="199233" y="437288"/>
                  </a:lnTo>
                  <a:lnTo>
                    <a:pt x="199221" y="437281"/>
                  </a:lnTo>
                  <a:lnTo>
                    <a:pt x="199255" y="437267"/>
                  </a:lnTo>
                  <a:lnTo>
                    <a:pt x="199255" y="437259"/>
                  </a:lnTo>
                  <a:lnTo>
                    <a:pt x="199221" y="437274"/>
                  </a:lnTo>
                  <a:lnTo>
                    <a:pt x="199221" y="437247"/>
                  </a:lnTo>
                  <a:lnTo>
                    <a:pt x="199266" y="437227"/>
                  </a:lnTo>
                  <a:lnTo>
                    <a:pt x="199255" y="437222"/>
                  </a:lnTo>
                  <a:lnTo>
                    <a:pt x="199210" y="437238"/>
                  </a:lnTo>
                  <a:lnTo>
                    <a:pt x="199210" y="437230"/>
                  </a:lnTo>
                  <a:lnTo>
                    <a:pt x="199244" y="437198"/>
                  </a:lnTo>
                  <a:lnTo>
                    <a:pt x="199244" y="437192"/>
                  </a:lnTo>
                  <a:lnTo>
                    <a:pt x="199199" y="437219"/>
                  </a:lnTo>
                  <a:lnTo>
                    <a:pt x="199199" y="437211"/>
                  </a:lnTo>
                  <a:lnTo>
                    <a:pt x="199199" y="437201"/>
                  </a:lnTo>
                  <a:lnTo>
                    <a:pt x="199199" y="437198"/>
                  </a:lnTo>
                  <a:lnTo>
                    <a:pt x="199188" y="437190"/>
                  </a:lnTo>
                  <a:lnTo>
                    <a:pt x="199177" y="437191"/>
                  </a:lnTo>
                  <a:lnTo>
                    <a:pt x="199177" y="437174"/>
                  </a:lnTo>
                  <a:lnTo>
                    <a:pt x="199199" y="437171"/>
                  </a:lnTo>
                  <a:lnTo>
                    <a:pt x="199210" y="437169"/>
                  </a:lnTo>
                  <a:lnTo>
                    <a:pt x="199233" y="437167"/>
                  </a:lnTo>
                  <a:lnTo>
                    <a:pt x="199233" y="437151"/>
                  </a:lnTo>
                  <a:lnTo>
                    <a:pt x="199221" y="437153"/>
                  </a:lnTo>
                  <a:lnTo>
                    <a:pt x="199210" y="437162"/>
                  </a:lnTo>
                  <a:lnTo>
                    <a:pt x="199199" y="437161"/>
                  </a:lnTo>
                  <a:lnTo>
                    <a:pt x="199199" y="437160"/>
                  </a:lnTo>
                  <a:lnTo>
                    <a:pt x="199199" y="437146"/>
                  </a:lnTo>
                  <a:lnTo>
                    <a:pt x="199199" y="437137"/>
                  </a:lnTo>
                  <a:lnTo>
                    <a:pt x="199210" y="437118"/>
                  </a:lnTo>
                  <a:lnTo>
                    <a:pt x="199221" y="437104"/>
                  </a:lnTo>
                  <a:lnTo>
                    <a:pt x="199210" y="437091"/>
                  </a:lnTo>
                  <a:lnTo>
                    <a:pt x="199221" y="437093"/>
                  </a:lnTo>
                  <a:lnTo>
                    <a:pt x="199233" y="437092"/>
                  </a:lnTo>
                  <a:lnTo>
                    <a:pt x="199244" y="437092"/>
                  </a:lnTo>
                  <a:lnTo>
                    <a:pt x="199244" y="437095"/>
                  </a:lnTo>
                  <a:lnTo>
                    <a:pt x="199266" y="437135"/>
                  </a:lnTo>
                  <a:lnTo>
                    <a:pt x="199310" y="437184"/>
                  </a:lnTo>
                  <a:lnTo>
                    <a:pt x="199321" y="437178"/>
                  </a:lnTo>
                  <a:lnTo>
                    <a:pt x="199266" y="437123"/>
                  </a:lnTo>
                  <a:lnTo>
                    <a:pt x="199244" y="437090"/>
                  </a:lnTo>
                  <a:lnTo>
                    <a:pt x="199244" y="437084"/>
                  </a:lnTo>
                  <a:lnTo>
                    <a:pt x="199266" y="437060"/>
                  </a:lnTo>
                  <a:lnTo>
                    <a:pt x="199266" y="437044"/>
                  </a:lnTo>
                  <a:lnTo>
                    <a:pt x="199266" y="437040"/>
                  </a:lnTo>
                  <a:lnTo>
                    <a:pt x="199288" y="437028"/>
                  </a:lnTo>
                  <a:lnTo>
                    <a:pt x="199288" y="437027"/>
                  </a:lnTo>
                  <a:lnTo>
                    <a:pt x="199321" y="437013"/>
                  </a:lnTo>
                  <a:lnTo>
                    <a:pt x="199343" y="437022"/>
                  </a:lnTo>
                  <a:lnTo>
                    <a:pt x="199343" y="437027"/>
                  </a:lnTo>
                  <a:lnTo>
                    <a:pt x="199332" y="437032"/>
                  </a:lnTo>
                  <a:lnTo>
                    <a:pt x="199332" y="437037"/>
                  </a:lnTo>
                  <a:lnTo>
                    <a:pt x="199321" y="437031"/>
                  </a:lnTo>
                  <a:lnTo>
                    <a:pt x="199321" y="437035"/>
                  </a:lnTo>
                  <a:lnTo>
                    <a:pt x="199332" y="437044"/>
                  </a:lnTo>
                  <a:lnTo>
                    <a:pt x="199321" y="437064"/>
                  </a:lnTo>
                  <a:lnTo>
                    <a:pt x="199321" y="437077"/>
                  </a:lnTo>
                  <a:lnTo>
                    <a:pt x="199332" y="437085"/>
                  </a:lnTo>
                  <a:lnTo>
                    <a:pt x="199321" y="437091"/>
                  </a:lnTo>
                  <a:lnTo>
                    <a:pt x="199332" y="437103"/>
                  </a:lnTo>
                  <a:lnTo>
                    <a:pt x="199354" y="437091"/>
                  </a:lnTo>
                  <a:lnTo>
                    <a:pt x="199332" y="437067"/>
                  </a:lnTo>
                  <a:lnTo>
                    <a:pt x="199343" y="437047"/>
                  </a:lnTo>
                  <a:lnTo>
                    <a:pt x="199343" y="437033"/>
                  </a:lnTo>
                  <a:lnTo>
                    <a:pt x="199343" y="437029"/>
                  </a:lnTo>
                  <a:lnTo>
                    <a:pt x="199354" y="437028"/>
                  </a:lnTo>
                  <a:lnTo>
                    <a:pt x="199354" y="437029"/>
                  </a:lnTo>
                  <a:lnTo>
                    <a:pt x="199354" y="437038"/>
                  </a:lnTo>
                  <a:lnTo>
                    <a:pt x="199354" y="437055"/>
                  </a:lnTo>
                  <a:lnTo>
                    <a:pt x="199365" y="437058"/>
                  </a:lnTo>
                  <a:lnTo>
                    <a:pt x="199365" y="437060"/>
                  </a:lnTo>
                  <a:lnTo>
                    <a:pt x="199365" y="437059"/>
                  </a:lnTo>
                  <a:lnTo>
                    <a:pt x="199387" y="437052"/>
                  </a:lnTo>
                  <a:lnTo>
                    <a:pt x="199398" y="437050"/>
                  </a:lnTo>
                  <a:lnTo>
                    <a:pt x="199398" y="437052"/>
                  </a:lnTo>
                  <a:lnTo>
                    <a:pt x="199398" y="437053"/>
                  </a:lnTo>
                  <a:lnTo>
                    <a:pt x="199398" y="437055"/>
                  </a:lnTo>
                  <a:lnTo>
                    <a:pt x="199398" y="437058"/>
                  </a:lnTo>
                  <a:lnTo>
                    <a:pt x="199398" y="437064"/>
                  </a:lnTo>
                  <a:lnTo>
                    <a:pt x="199398" y="437066"/>
                  </a:lnTo>
                  <a:lnTo>
                    <a:pt x="199398" y="437072"/>
                  </a:lnTo>
                  <a:lnTo>
                    <a:pt x="199398" y="437078"/>
                  </a:lnTo>
                  <a:lnTo>
                    <a:pt x="199409" y="437076"/>
                  </a:lnTo>
                  <a:lnTo>
                    <a:pt x="199409" y="437075"/>
                  </a:lnTo>
                  <a:lnTo>
                    <a:pt x="199409" y="437077"/>
                  </a:lnTo>
                  <a:lnTo>
                    <a:pt x="199409" y="437080"/>
                  </a:lnTo>
                  <a:lnTo>
                    <a:pt x="199409" y="437082"/>
                  </a:lnTo>
                  <a:lnTo>
                    <a:pt x="199420" y="437085"/>
                  </a:lnTo>
                  <a:lnTo>
                    <a:pt x="199431" y="437075"/>
                  </a:lnTo>
                  <a:lnTo>
                    <a:pt x="199431" y="437067"/>
                  </a:lnTo>
                  <a:lnTo>
                    <a:pt x="199453" y="437048"/>
                  </a:lnTo>
                  <a:lnTo>
                    <a:pt x="199453" y="437033"/>
                  </a:lnTo>
                  <a:lnTo>
                    <a:pt x="199442" y="437028"/>
                  </a:lnTo>
                  <a:lnTo>
                    <a:pt x="199431" y="437034"/>
                  </a:lnTo>
                  <a:lnTo>
                    <a:pt x="199420" y="437045"/>
                  </a:lnTo>
                  <a:lnTo>
                    <a:pt x="199420" y="437043"/>
                  </a:lnTo>
                  <a:lnTo>
                    <a:pt x="199420" y="437039"/>
                  </a:lnTo>
                  <a:lnTo>
                    <a:pt x="199431" y="437034"/>
                  </a:lnTo>
                  <a:lnTo>
                    <a:pt x="199431" y="437032"/>
                  </a:lnTo>
                  <a:lnTo>
                    <a:pt x="199409" y="437019"/>
                  </a:lnTo>
                  <a:lnTo>
                    <a:pt x="199409" y="437018"/>
                  </a:lnTo>
                  <a:lnTo>
                    <a:pt x="199409" y="437017"/>
                  </a:lnTo>
                  <a:lnTo>
                    <a:pt x="199409" y="437016"/>
                  </a:lnTo>
                  <a:lnTo>
                    <a:pt x="199409" y="437012"/>
                  </a:lnTo>
                  <a:lnTo>
                    <a:pt x="199420" y="437008"/>
                  </a:lnTo>
                  <a:lnTo>
                    <a:pt x="199409" y="436999"/>
                  </a:lnTo>
                  <a:lnTo>
                    <a:pt x="199409" y="436998"/>
                  </a:lnTo>
                  <a:lnTo>
                    <a:pt x="199398" y="436996"/>
                  </a:lnTo>
                  <a:lnTo>
                    <a:pt x="199398" y="436995"/>
                  </a:lnTo>
                  <a:lnTo>
                    <a:pt x="199398" y="436995"/>
                  </a:lnTo>
                  <a:lnTo>
                    <a:pt x="199387" y="436991"/>
                  </a:lnTo>
                  <a:lnTo>
                    <a:pt x="199387" y="436980"/>
                  </a:lnTo>
                  <a:lnTo>
                    <a:pt x="199387" y="436949"/>
                  </a:lnTo>
                  <a:lnTo>
                    <a:pt x="199387" y="436931"/>
                  </a:lnTo>
                  <a:lnTo>
                    <a:pt x="199387" y="436914"/>
                  </a:lnTo>
                  <a:lnTo>
                    <a:pt x="199387" y="436884"/>
                  </a:lnTo>
                  <a:lnTo>
                    <a:pt x="199398" y="436869"/>
                  </a:lnTo>
                  <a:lnTo>
                    <a:pt x="199409" y="436867"/>
                  </a:lnTo>
                  <a:lnTo>
                    <a:pt x="199420" y="436865"/>
                  </a:lnTo>
                  <a:lnTo>
                    <a:pt x="199442" y="436855"/>
                  </a:lnTo>
                  <a:lnTo>
                    <a:pt x="199464" y="436843"/>
                  </a:lnTo>
                  <a:lnTo>
                    <a:pt x="199519" y="436835"/>
                  </a:lnTo>
                  <a:lnTo>
                    <a:pt x="199541" y="436832"/>
                  </a:lnTo>
                  <a:lnTo>
                    <a:pt x="199575" y="436828"/>
                  </a:lnTo>
                  <a:lnTo>
                    <a:pt x="199608" y="436829"/>
                  </a:lnTo>
                  <a:lnTo>
                    <a:pt x="199641" y="436829"/>
                  </a:lnTo>
                  <a:lnTo>
                    <a:pt x="199652" y="436830"/>
                  </a:lnTo>
                  <a:lnTo>
                    <a:pt x="199674" y="436830"/>
                  </a:lnTo>
                  <a:lnTo>
                    <a:pt x="199674" y="436854"/>
                  </a:lnTo>
                  <a:lnTo>
                    <a:pt x="199663" y="436873"/>
                  </a:lnTo>
                  <a:lnTo>
                    <a:pt x="199674" y="436887"/>
                  </a:lnTo>
                  <a:lnTo>
                    <a:pt x="199674" y="436891"/>
                  </a:lnTo>
                  <a:lnTo>
                    <a:pt x="199674" y="436903"/>
                  </a:lnTo>
                  <a:lnTo>
                    <a:pt x="199685" y="436904"/>
                  </a:lnTo>
                  <a:lnTo>
                    <a:pt x="199674" y="436912"/>
                  </a:lnTo>
                  <a:lnTo>
                    <a:pt x="199674" y="436913"/>
                  </a:lnTo>
                  <a:lnTo>
                    <a:pt x="199674" y="436914"/>
                  </a:lnTo>
                  <a:lnTo>
                    <a:pt x="199674" y="436916"/>
                  </a:lnTo>
                  <a:lnTo>
                    <a:pt x="199674" y="436917"/>
                  </a:lnTo>
                  <a:lnTo>
                    <a:pt x="199674" y="436919"/>
                  </a:lnTo>
                  <a:lnTo>
                    <a:pt x="199663" y="436921"/>
                  </a:lnTo>
                  <a:lnTo>
                    <a:pt x="199663" y="436922"/>
                  </a:lnTo>
                  <a:lnTo>
                    <a:pt x="199652" y="436924"/>
                  </a:lnTo>
                  <a:lnTo>
                    <a:pt x="199641" y="436925"/>
                  </a:lnTo>
                  <a:lnTo>
                    <a:pt x="199630" y="436931"/>
                  </a:lnTo>
                  <a:lnTo>
                    <a:pt x="199630" y="436932"/>
                  </a:lnTo>
                  <a:lnTo>
                    <a:pt x="199619" y="436936"/>
                  </a:lnTo>
                  <a:lnTo>
                    <a:pt x="199608" y="436940"/>
                  </a:lnTo>
                  <a:lnTo>
                    <a:pt x="199608" y="436941"/>
                  </a:lnTo>
                  <a:lnTo>
                    <a:pt x="199608" y="436944"/>
                  </a:lnTo>
                  <a:lnTo>
                    <a:pt x="199608" y="436948"/>
                  </a:lnTo>
                  <a:lnTo>
                    <a:pt x="199608" y="436952"/>
                  </a:lnTo>
                  <a:lnTo>
                    <a:pt x="199641" y="436969"/>
                  </a:lnTo>
                  <a:lnTo>
                    <a:pt x="199641" y="436979"/>
                  </a:lnTo>
                  <a:lnTo>
                    <a:pt x="199652" y="436978"/>
                  </a:lnTo>
                  <a:lnTo>
                    <a:pt x="199652" y="437005"/>
                  </a:lnTo>
                  <a:lnTo>
                    <a:pt x="199652" y="437008"/>
                  </a:lnTo>
                  <a:lnTo>
                    <a:pt x="199641" y="437009"/>
                  </a:lnTo>
                  <a:lnTo>
                    <a:pt x="199641" y="437009"/>
                  </a:lnTo>
                  <a:lnTo>
                    <a:pt x="199641" y="437008"/>
                  </a:lnTo>
                  <a:lnTo>
                    <a:pt x="199630" y="437007"/>
                  </a:lnTo>
                  <a:lnTo>
                    <a:pt x="199630" y="437009"/>
                  </a:lnTo>
                  <a:lnTo>
                    <a:pt x="199630" y="437010"/>
                  </a:lnTo>
                  <a:lnTo>
                    <a:pt x="199630" y="437012"/>
                  </a:lnTo>
                  <a:lnTo>
                    <a:pt x="199641" y="437013"/>
                  </a:lnTo>
                  <a:lnTo>
                    <a:pt x="199641" y="437017"/>
                  </a:lnTo>
                  <a:lnTo>
                    <a:pt x="199641" y="437021"/>
                  </a:lnTo>
                  <a:lnTo>
                    <a:pt x="199641" y="437026"/>
                  </a:lnTo>
                  <a:lnTo>
                    <a:pt x="199641" y="437024"/>
                  </a:lnTo>
                  <a:lnTo>
                    <a:pt x="199630" y="437024"/>
                  </a:lnTo>
                  <a:lnTo>
                    <a:pt x="199630" y="437023"/>
                  </a:lnTo>
                  <a:lnTo>
                    <a:pt x="199630" y="437027"/>
                  </a:lnTo>
                  <a:lnTo>
                    <a:pt x="199630" y="437030"/>
                  </a:lnTo>
                  <a:lnTo>
                    <a:pt x="199619" y="437029"/>
                  </a:lnTo>
                  <a:lnTo>
                    <a:pt x="199619" y="437032"/>
                  </a:lnTo>
                  <a:lnTo>
                    <a:pt x="199619" y="437034"/>
                  </a:lnTo>
                  <a:lnTo>
                    <a:pt x="199608" y="437037"/>
                  </a:lnTo>
                  <a:lnTo>
                    <a:pt x="199608" y="437040"/>
                  </a:lnTo>
                  <a:lnTo>
                    <a:pt x="199619" y="437041"/>
                  </a:lnTo>
                  <a:lnTo>
                    <a:pt x="199630" y="437042"/>
                  </a:lnTo>
                  <a:lnTo>
                    <a:pt x="199630" y="437042"/>
                  </a:lnTo>
                  <a:lnTo>
                    <a:pt x="199630" y="437048"/>
                  </a:lnTo>
                  <a:lnTo>
                    <a:pt x="199630" y="437061"/>
                  </a:lnTo>
                  <a:lnTo>
                    <a:pt x="199630" y="437064"/>
                  </a:lnTo>
                  <a:lnTo>
                    <a:pt x="199630" y="437064"/>
                  </a:lnTo>
                  <a:lnTo>
                    <a:pt x="199630" y="437066"/>
                  </a:lnTo>
                  <a:lnTo>
                    <a:pt x="199630" y="437071"/>
                  </a:lnTo>
                  <a:lnTo>
                    <a:pt x="199641" y="437043"/>
                  </a:lnTo>
                  <a:lnTo>
                    <a:pt x="199663" y="437045"/>
                  </a:lnTo>
                  <a:lnTo>
                    <a:pt x="199663" y="437045"/>
                  </a:lnTo>
                  <a:lnTo>
                    <a:pt x="199663" y="437053"/>
                  </a:lnTo>
                  <a:lnTo>
                    <a:pt x="199663" y="437065"/>
                  </a:lnTo>
                  <a:lnTo>
                    <a:pt x="199652" y="437070"/>
                  </a:lnTo>
                  <a:lnTo>
                    <a:pt x="199652" y="437070"/>
                  </a:lnTo>
                  <a:lnTo>
                    <a:pt x="199652" y="437073"/>
                  </a:lnTo>
                  <a:lnTo>
                    <a:pt x="199663" y="437074"/>
                  </a:lnTo>
                  <a:lnTo>
                    <a:pt x="199663" y="437049"/>
                  </a:lnTo>
                  <a:lnTo>
                    <a:pt x="199685" y="437049"/>
                  </a:lnTo>
                  <a:lnTo>
                    <a:pt x="199685" y="437042"/>
                  </a:lnTo>
                  <a:lnTo>
                    <a:pt x="199685" y="437039"/>
                  </a:lnTo>
                  <a:lnTo>
                    <a:pt x="199674" y="437038"/>
                  </a:lnTo>
                  <a:lnTo>
                    <a:pt x="199674" y="437037"/>
                  </a:lnTo>
                  <a:lnTo>
                    <a:pt x="199674" y="437037"/>
                  </a:lnTo>
                  <a:lnTo>
                    <a:pt x="199674" y="437032"/>
                  </a:lnTo>
                  <a:lnTo>
                    <a:pt x="199674" y="437030"/>
                  </a:lnTo>
                  <a:lnTo>
                    <a:pt x="199674" y="437029"/>
                  </a:lnTo>
                  <a:lnTo>
                    <a:pt x="199674" y="437029"/>
                  </a:lnTo>
                  <a:lnTo>
                    <a:pt x="199652" y="437029"/>
                  </a:lnTo>
                  <a:lnTo>
                    <a:pt x="199663" y="437019"/>
                  </a:lnTo>
                  <a:lnTo>
                    <a:pt x="199674" y="437019"/>
                  </a:lnTo>
                  <a:lnTo>
                    <a:pt x="199674" y="437008"/>
                  </a:lnTo>
                  <a:lnTo>
                    <a:pt x="199674" y="437007"/>
                  </a:lnTo>
                  <a:lnTo>
                    <a:pt x="199663" y="437007"/>
                  </a:lnTo>
                  <a:lnTo>
                    <a:pt x="199663" y="437007"/>
                  </a:lnTo>
                  <a:lnTo>
                    <a:pt x="199663" y="437007"/>
                  </a:lnTo>
                  <a:lnTo>
                    <a:pt x="199652" y="437006"/>
                  </a:lnTo>
                  <a:lnTo>
                    <a:pt x="199663" y="436991"/>
                  </a:lnTo>
                  <a:lnTo>
                    <a:pt x="199663" y="436995"/>
                  </a:lnTo>
                  <a:lnTo>
                    <a:pt x="199674" y="436998"/>
                  </a:lnTo>
                  <a:lnTo>
                    <a:pt x="199674" y="436994"/>
                  </a:lnTo>
                  <a:lnTo>
                    <a:pt x="199685" y="436996"/>
                  </a:lnTo>
                  <a:lnTo>
                    <a:pt x="199685" y="436993"/>
                  </a:lnTo>
                  <a:lnTo>
                    <a:pt x="199685" y="436990"/>
                  </a:lnTo>
                  <a:lnTo>
                    <a:pt x="199674" y="436988"/>
                  </a:lnTo>
                  <a:lnTo>
                    <a:pt x="199674" y="436988"/>
                  </a:lnTo>
                  <a:lnTo>
                    <a:pt x="199663" y="436985"/>
                  </a:lnTo>
                  <a:lnTo>
                    <a:pt x="199663" y="436983"/>
                  </a:lnTo>
                  <a:lnTo>
                    <a:pt x="199674" y="436979"/>
                  </a:lnTo>
                  <a:lnTo>
                    <a:pt x="199674" y="436978"/>
                  </a:lnTo>
                  <a:lnTo>
                    <a:pt x="199674" y="436977"/>
                  </a:lnTo>
                  <a:lnTo>
                    <a:pt x="199685" y="436927"/>
                  </a:lnTo>
                  <a:lnTo>
                    <a:pt x="199685" y="436913"/>
                  </a:lnTo>
                  <a:lnTo>
                    <a:pt x="199696" y="436919"/>
                  </a:lnTo>
                  <a:lnTo>
                    <a:pt x="199707" y="436919"/>
                  </a:lnTo>
                  <a:lnTo>
                    <a:pt x="199718" y="436922"/>
                  </a:lnTo>
                  <a:lnTo>
                    <a:pt x="199718" y="436924"/>
                  </a:lnTo>
                  <a:lnTo>
                    <a:pt x="199718" y="436932"/>
                  </a:lnTo>
                  <a:lnTo>
                    <a:pt x="199718" y="436935"/>
                  </a:lnTo>
                  <a:lnTo>
                    <a:pt x="199729" y="436945"/>
                  </a:lnTo>
                  <a:lnTo>
                    <a:pt x="199729" y="436949"/>
                  </a:lnTo>
                  <a:lnTo>
                    <a:pt x="199718" y="436964"/>
                  </a:lnTo>
                  <a:lnTo>
                    <a:pt x="199718" y="436973"/>
                  </a:lnTo>
                  <a:lnTo>
                    <a:pt x="199718" y="436978"/>
                  </a:lnTo>
                  <a:lnTo>
                    <a:pt x="199718" y="436986"/>
                  </a:lnTo>
                  <a:lnTo>
                    <a:pt x="199718" y="436983"/>
                  </a:lnTo>
                  <a:lnTo>
                    <a:pt x="199718" y="437004"/>
                  </a:lnTo>
                  <a:lnTo>
                    <a:pt x="199729" y="437005"/>
                  </a:lnTo>
                  <a:lnTo>
                    <a:pt x="199729" y="437012"/>
                  </a:lnTo>
                  <a:lnTo>
                    <a:pt x="199729" y="437017"/>
                  </a:lnTo>
                  <a:lnTo>
                    <a:pt x="199740" y="437023"/>
                  </a:lnTo>
                  <a:lnTo>
                    <a:pt x="199751" y="437031"/>
                  </a:lnTo>
                  <a:lnTo>
                    <a:pt x="199740" y="437073"/>
                  </a:lnTo>
                  <a:lnTo>
                    <a:pt x="199740" y="437084"/>
                  </a:lnTo>
                  <a:lnTo>
                    <a:pt x="199740" y="437083"/>
                  </a:lnTo>
                  <a:lnTo>
                    <a:pt x="199751" y="437082"/>
                  </a:lnTo>
                  <a:lnTo>
                    <a:pt x="199751" y="437081"/>
                  </a:lnTo>
                  <a:lnTo>
                    <a:pt x="199751" y="437073"/>
                  </a:lnTo>
                  <a:lnTo>
                    <a:pt x="199751" y="437064"/>
                  </a:lnTo>
                  <a:lnTo>
                    <a:pt x="199762" y="437033"/>
                  </a:lnTo>
                  <a:lnTo>
                    <a:pt x="199773" y="437031"/>
                  </a:lnTo>
                  <a:lnTo>
                    <a:pt x="199773" y="437022"/>
                  </a:lnTo>
                  <a:lnTo>
                    <a:pt x="199773" y="437015"/>
                  </a:lnTo>
                  <a:lnTo>
                    <a:pt x="199773" y="437012"/>
                  </a:lnTo>
                  <a:lnTo>
                    <a:pt x="199773" y="437007"/>
                  </a:lnTo>
                  <a:lnTo>
                    <a:pt x="199773" y="437004"/>
                  </a:lnTo>
                  <a:lnTo>
                    <a:pt x="199784" y="437002"/>
                  </a:lnTo>
                  <a:lnTo>
                    <a:pt x="199784" y="436986"/>
                  </a:lnTo>
                  <a:lnTo>
                    <a:pt x="199773" y="436987"/>
                  </a:lnTo>
                  <a:lnTo>
                    <a:pt x="199773" y="436972"/>
                  </a:lnTo>
                  <a:lnTo>
                    <a:pt x="199773" y="436960"/>
                  </a:lnTo>
                  <a:lnTo>
                    <a:pt x="199773" y="436957"/>
                  </a:lnTo>
                  <a:lnTo>
                    <a:pt x="199762" y="436954"/>
                  </a:lnTo>
                  <a:lnTo>
                    <a:pt x="199751" y="436947"/>
                  </a:lnTo>
                  <a:lnTo>
                    <a:pt x="199751" y="436946"/>
                  </a:lnTo>
                  <a:lnTo>
                    <a:pt x="199740" y="436938"/>
                  </a:lnTo>
                  <a:lnTo>
                    <a:pt x="199740" y="436935"/>
                  </a:lnTo>
                  <a:lnTo>
                    <a:pt x="199740" y="436932"/>
                  </a:lnTo>
                  <a:lnTo>
                    <a:pt x="199740" y="436926"/>
                  </a:lnTo>
                  <a:lnTo>
                    <a:pt x="199740" y="436924"/>
                  </a:lnTo>
                  <a:lnTo>
                    <a:pt x="199740" y="436923"/>
                  </a:lnTo>
                  <a:lnTo>
                    <a:pt x="199740" y="436920"/>
                  </a:lnTo>
                  <a:lnTo>
                    <a:pt x="199740" y="436917"/>
                  </a:lnTo>
                  <a:lnTo>
                    <a:pt x="199740" y="436916"/>
                  </a:lnTo>
                  <a:lnTo>
                    <a:pt x="199740" y="436913"/>
                  </a:lnTo>
                  <a:lnTo>
                    <a:pt x="199751" y="436904"/>
                  </a:lnTo>
                  <a:lnTo>
                    <a:pt x="199751" y="436905"/>
                  </a:lnTo>
                  <a:lnTo>
                    <a:pt x="199762" y="436905"/>
                  </a:lnTo>
                  <a:lnTo>
                    <a:pt x="199773" y="436906"/>
                  </a:lnTo>
                  <a:lnTo>
                    <a:pt x="199773" y="436921"/>
                  </a:lnTo>
                  <a:lnTo>
                    <a:pt x="199784" y="436960"/>
                  </a:lnTo>
                  <a:lnTo>
                    <a:pt x="199784" y="436968"/>
                  </a:lnTo>
                  <a:lnTo>
                    <a:pt x="199795" y="436966"/>
                  </a:lnTo>
                  <a:lnTo>
                    <a:pt x="199784" y="436911"/>
                  </a:lnTo>
                  <a:lnTo>
                    <a:pt x="199773" y="436901"/>
                  </a:lnTo>
                  <a:lnTo>
                    <a:pt x="199773" y="436894"/>
                  </a:lnTo>
                  <a:lnTo>
                    <a:pt x="199762" y="436883"/>
                  </a:lnTo>
                  <a:lnTo>
                    <a:pt x="199762" y="436881"/>
                  </a:lnTo>
                  <a:lnTo>
                    <a:pt x="199773" y="436865"/>
                  </a:lnTo>
                  <a:lnTo>
                    <a:pt x="199773" y="436855"/>
                  </a:lnTo>
                  <a:lnTo>
                    <a:pt x="199784" y="436852"/>
                  </a:lnTo>
                  <a:lnTo>
                    <a:pt x="199784" y="436849"/>
                  </a:lnTo>
                  <a:lnTo>
                    <a:pt x="199795" y="436826"/>
                  </a:lnTo>
                  <a:lnTo>
                    <a:pt x="199839" y="436820"/>
                  </a:lnTo>
                  <a:lnTo>
                    <a:pt x="199894" y="436822"/>
                  </a:lnTo>
                  <a:lnTo>
                    <a:pt x="199928" y="436835"/>
                  </a:lnTo>
                  <a:lnTo>
                    <a:pt x="199972" y="436850"/>
                  </a:lnTo>
                  <a:lnTo>
                    <a:pt x="200049" y="436886"/>
                  </a:lnTo>
                  <a:lnTo>
                    <a:pt x="200093" y="436920"/>
                  </a:lnTo>
                  <a:lnTo>
                    <a:pt x="200093" y="436920"/>
                  </a:lnTo>
                  <a:lnTo>
                    <a:pt x="200148" y="436946"/>
                  </a:lnTo>
                  <a:lnTo>
                    <a:pt x="200170" y="436967"/>
                  </a:lnTo>
                  <a:lnTo>
                    <a:pt x="200203" y="436977"/>
                  </a:lnTo>
                  <a:lnTo>
                    <a:pt x="200225" y="436986"/>
                  </a:lnTo>
                  <a:lnTo>
                    <a:pt x="200159" y="437102"/>
                  </a:lnTo>
                  <a:lnTo>
                    <a:pt x="200159" y="437105"/>
                  </a:lnTo>
                  <a:lnTo>
                    <a:pt x="200159" y="437106"/>
                  </a:lnTo>
                  <a:lnTo>
                    <a:pt x="200148" y="437107"/>
                  </a:lnTo>
                  <a:lnTo>
                    <a:pt x="200137" y="437110"/>
                  </a:lnTo>
                  <a:lnTo>
                    <a:pt x="200126" y="437119"/>
                  </a:lnTo>
                  <a:lnTo>
                    <a:pt x="200115" y="437129"/>
                  </a:lnTo>
                  <a:lnTo>
                    <a:pt x="200115" y="437142"/>
                  </a:lnTo>
                  <a:lnTo>
                    <a:pt x="200126" y="437199"/>
                  </a:lnTo>
                  <a:lnTo>
                    <a:pt x="200126" y="437199"/>
                  </a:lnTo>
                  <a:lnTo>
                    <a:pt x="200159" y="437191"/>
                  </a:lnTo>
                  <a:lnTo>
                    <a:pt x="200170" y="437191"/>
                  </a:lnTo>
                  <a:lnTo>
                    <a:pt x="200181" y="437191"/>
                  </a:lnTo>
                  <a:lnTo>
                    <a:pt x="200181" y="437191"/>
                  </a:lnTo>
                  <a:lnTo>
                    <a:pt x="200181" y="437191"/>
                  </a:lnTo>
                  <a:lnTo>
                    <a:pt x="200192" y="437191"/>
                  </a:lnTo>
                  <a:lnTo>
                    <a:pt x="200192" y="437161"/>
                  </a:lnTo>
                  <a:lnTo>
                    <a:pt x="200203" y="437160"/>
                  </a:lnTo>
                  <a:lnTo>
                    <a:pt x="200203" y="437150"/>
                  </a:lnTo>
                  <a:lnTo>
                    <a:pt x="200192" y="437150"/>
                  </a:lnTo>
                  <a:lnTo>
                    <a:pt x="200203" y="437147"/>
                  </a:lnTo>
                  <a:lnTo>
                    <a:pt x="200215" y="437124"/>
                  </a:lnTo>
                  <a:lnTo>
                    <a:pt x="200181" y="437103"/>
                  </a:lnTo>
                  <a:lnTo>
                    <a:pt x="200215" y="437034"/>
                  </a:lnTo>
                  <a:lnTo>
                    <a:pt x="200215" y="437027"/>
                  </a:lnTo>
                  <a:lnTo>
                    <a:pt x="200225" y="437020"/>
                  </a:lnTo>
                  <a:lnTo>
                    <a:pt x="200237" y="436991"/>
                  </a:lnTo>
                  <a:lnTo>
                    <a:pt x="200281" y="437022"/>
                  </a:lnTo>
                  <a:lnTo>
                    <a:pt x="200292" y="437030"/>
                  </a:lnTo>
                  <a:lnTo>
                    <a:pt x="200325" y="437052"/>
                  </a:lnTo>
                  <a:lnTo>
                    <a:pt x="200369" y="437099"/>
                  </a:lnTo>
                  <a:lnTo>
                    <a:pt x="200424" y="437137"/>
                  </a:lnTo>
                  <a:lnTo>
                    <a:pt x="200512" y="437204"/>
                  </a:lnTo>
                  <a:lnTo>
                    <a:pt x="200546" y="437247"/>
                  </a:lnTo>
                  <a:lnTo>
                    <a:pt x="200590" y="437291"/>
                  </a:lnTo>
                  <a:lnTo>
                    <a:pt x="200645" y="437339"/>
                  </a:lnTo>
                  <a:lnTo>
                    <a:pt x="200656" y="437343"/>
                  </a:lnTo>
                  <a:lnTo>
                    <a:pt x="200689" y="437376"/>
                  </a:lnTo>
                  <a:lnTo>
                    <a:pt x="200722" y="437415"/>
                  </a:lnTo>
                  <a:lnTo>
                    <a:pt x="200744" y="437447"/>
                  </a:lnTo>
                  <a:lnTo>
                    <a:pt x="200744" y="437480"/>
                  </a:lnTo>
                  <a:lnTo>
                    <a:pt x="200744" y="437495"/>
                  </a:lnTo>
                  <a:lnTo>
                    <a:pt x="200733" y="437523"/>
                  </a:lnTo>
                  <a:lnTo>
                    <a:pt x="200733" y="437524"/>
                  </a:lnTo>
                  <a:lnTo>
                    <a:pt x="200722" y="437544"/>
                  </a:lnTo>
                  <a:lnTo>
                    <a:pt x="200711" y="437551"/>
                  </a:lnTo>
                  <a:lnTo>
                    <a:pt x="200700" y="437565"/>
                  </a:lnTo>
                  <a:lnTo>
                    <a:pt x="200689" y="437576"/>
                  </a:lnTo>
                  <a:lnTo>
                    <a:pt x="200678" y="437583"/>
                  </a:lnTo>
                  <a:lnTo>
                    <a:pt x="200667" y="437593"/>
                  </a:lnTo>
                  <a:lnTo>
                    <a:pt x="200645" y="437602"/>
                  </a:lnTo>
                  <a:lnTo>
                    <a:pt x="200645" y="437608"/>
                  </a:lnTo>
                  <a:lnTo>
                    <a:pt x="200634" y="437629"/>
                  </a:lnTo>
                  <a:lnTo>
                    <a:pt x="200634" y="437630"/>
                  </a:lnTo>
                  <a:lnTo>
                    <a:pt x="200623" y="437634"/>
                  </a:lnTo>
                  <a:lnTo>
                    <a:pt x="200612" y="437643"/>
                  </a:lnTo>
                  <a:lnTo>
                    <a:pt x="200612" y="437658"/>
                  </a:lnTo>
                  <a:lnTo>
                    <a:pt x="200601" y="437674"/>
                  </a:lnTo>
                  <a:lnTo>
                    <a:pt x="200590" y="437678"/>
                  </a:lnTo>
                  <a:lnTo>
                    <a:pt x="200556" y="437671"/>
                  </a:lnTo>
                  <a:lnTo>
                    <a:pt x="200556" y="437675"/>
                  </a:lnTo>
                  <a:lnTo>
                    <a:pt x="200556" y="437677"/>
                  </a:lnTo>
                  <a:lnTo>
                    <a:pt x="200556" y="437680"/>
                  </a:lnTo>
                  <a:lnTo>
                    <a:pt x="200546" y="437693"/>
                  </a:lnTo>
                  <a:lnTo>
                    <a:pt x="200546" y="437697"/>
                  </a:lnTo>
                  <a:lnTo>
                    <a:pt x="200546" y="437700"/>
                  </a:lnTo>
                  <a:lnTo>
                    <a:pt x="200546" y="437701"/>
                  </a:lnTo>
                  <a:lnTo>
                    <a:pt x="200546" y="437710"/>
                  </a:lnTo>
                  <a:lnTo>
                    <a:pt x="200556" y="437720"/>
                  </a:lnTo>
                  <a:lnTo>
                    <a:pt x="200568" y="437721"/>
                  </a:lnTo>
                  <a:lnTo>
                    <a:pt x="200568" y="437721"/>
                  </a:lnTo>
                  <a:lnTo>
                    <a:pt x="200590" y="437750"/>
                  </a:lnTo>
                  <a:lnTo>
                    <a:pt x="200601" y="437765"/>
                  </a:lnTo>
                  <a:lnTo>
                    <a:pt x="200623" y="437773"/>
                  </a:lnTo>
                  <a:lnTo>
                    <a:pt x="200656" y="437784"/>
                  </a:lnTo>
                  <a:lnTo>
                    <a:pt x="200689" y="437805"/>
                  </a:lnTo>
                  <a:lnTo>
                    <a:pt x="200711" y="437811"/>
                  </a:lnTo>
                  <a:lnTo>
                    <a:pt x="200711" y="437814"/>
                  </a:lnTo>
                  <a:lnTo>
                    <a:pt x="200722" y="437815"/>
                  </a:lnTo>
                  <a:lnTo>
                    <a:pt x="200744" y="437790"/>
                  </a:lnTo>
                  <a:lnTo>
                    <a:pt x="200766" y="437752"/>
                  </a:lnTo>
                  <a:lnTo>
                    <a:pt x="200788" y="437726"/>
                  </a:lnTo>
                  <a:lnTo>
                    <a:pt x="200799" y="437721"/>
                  </a:lnTo>
                  <a:lnTo>
                    <a:pt x="200821" y="437697"/>
                  </a:lnTo>
                  <a:lnTo>
                    <a:pt x="200854" y="437686"/>
                  </a:lnTo>
                  <a:lnTo>
                    <a:pt x="200887" y="437688"/>
                  </a:lnTo>
                  <a:lnTo>
                    <a:pt x="200899" y="437682"/>
                  </a:lnTo>
                  <a:lnTo>
                    <a:pt x="200921" y="437672"/>
                  </a:lnTo>
                  <a:lnTo>
                    <a:pt x="200943" y="437663"/>
                  </a:lnTo>
                  <a:lnTo>
                    <a:pt x="200954" y="437664"/>
                  </a:lnTo>
                  <a:lnTo>
                    <a:pt x="200965" y="437683"/>
                  </a:lnTo>
                  <a:lnTo>
                    <a:pt x="200987" y="437708"/>
                  </a:lnTo>
                  <a:lnTo>
                    <a:pt x="201009" y="437727"/>
                  </a:lnTo>
                  <a:lnTo>
                    <a:pt x="201042" y="437771"/>
                  </a:lnTo>
                  <a:lnTo>
                    <a:pt x="201097" y="437834"/>
                  </a:lnTo>
                  <a:lnTo>
                    <a:pt x="201130" y="437867"/>
                  </a:lnTo>
                  <a:lnTo>
                    <a:pt x="201152" y="437892"/>
                  </a:lnTo>
                  <a:lnTo>
                    <a:pt x="201174" y="437930"/>
                  </a:lnTo>
                  <a:lnTo>
                    <a:pt x="201174" y="437932"/>
                  </a:lnTo>
                  <a:lnTo>
                    <a:pt x="201152" y="437956"/>
                  </a:lnTo>
                  <a:lnTo>
                    <a:pt x="201141" y="437974"/>
                  </a:lnTo>
                  <a:lnTo>
                    <a:pt x="201119" y="438000"/>
                  </a:lnTo>
                  <a:lnTo>
                    <a:pt x="201042" y="438078"/>
                  </a:lnTo>
                  <a:lnTo>
                    <a:pt x="200976" y="438083"/>
                  </a:lnTo>
                  <a:lnTo>
                    <a:pt x="200976" y="438094"/>
                  </a:lnTo>
                  <a:lnTo>
                    <a:pt x="200976" y="438096"/>
                  </a:lnTo>
                  <a:lnTo>
                    <a:pt x="200976" y="438099"/>
                  </a:lnTo>
                  <a:lnTo>
                    <a:pt x="201053" y="438093"/>
                  </a:lnTo>
                  <a:lnTo>
                    <a:pt x="201108" y="438034"/>
                  </a:lnTo>
                  <a:lnTo>
                    <a:pt x="201108" y="438031"/>
                  </a:lnTo>
                  <a:lnTo>
                    <a:pt x="201163" y="437980"/>
                  </a:lnTo>
                  <a:lnTo>
                    <a:pt x="201230" y="438052"/>
                  </a:lnTo>
                  <a:lnTo>
                    <a:pt x="201307" y="438147"/>
                  </a:lnTo>
                  <a:lnTo>
                    <a:pt x="201307" y="438179"/>
                  </a:lnTo>
                  <a:lnTo>
                    <a:pt x="201329" y="438223"/>
                  </a:lnTo>
                  <a:lnTo>
                    <a:pt x="201395" y="438277"/>
                  </a:lnTo>
                  <a:lnTo>
                    <a:pt x="201417" y="438305"/>
                  </a:lnTo>
                  <a:lnTo>
                    <a:pt x="201450" y="438364"/>
                  </a:lnTo>
                  <a:lnTo>
                    <a:pt x="201450" y="438371"/>
                  </a:lnTo>
                  <a:lnTo>
                    <a:pt x="201461" y="438431"/>
                  </a:lnTo>
                  <a:lnTo>
                    <a:pt x="201527" y="438545"/>
                  </a:lnTo>
                  <a:lnTo>
                    <a:pt x="201560" y="438641"/>
                  </a:lnTo>
                  <a:lnTo>
                    <a:pt x="201616" y="438768"/>
                  </a:lnTo>
                  <a:lnTo>
                    <a:pt x="201638" y="438833"/>
                  </a:lnTo>
                  <a:lnTo>
                    <a:pt x="201638" y="438855"/>
                  </a:lnTo>
                  <a:lnTo>
                    <a:pt x="201671" y="438915"/>
                  </a:lnTo>
                  <a:lnTo>
                    <a:pt x="201671" y="438935"/>
                  </a:lnTo>
                  <a:lnTo>
                    <a:pt x="201693" y="438970"/>
                  </a:lnTo>
                  <a:lnTo>
                    <a:pt x="201693" y="438997"/>
                  </a:lnTo>
                  <a:lnTo>
                    <a:pt x="201704" y="439023"/>
                  </a:lnTo>
                  <a:lnTo>
                    <a:pt x="201737" y="439098"/>
                  </a:lnTo>
                  <a:lnTo>
                    <a:pt x="201759" y="439123"/>
                  </a:lnTo>
                  <a:lnTo>
                    <a:pt x="201770" y="439154"/>
                  </a:lnTo>
                  <a:lnTo>
                    <a:pt x="201781" y="439171"/>
                  </a:lnTo>
                  <a:lnTo>
                    <a:pt x="201737" y="439183"/>
                  </a:lnTo>
                  <a:lnTo>
                    <a:pt x="201715" y="439189"/>
                  </a:lnTo>
                  <a:lnTo>
                    <a:pt x="201605" y="439219"/>
                  </a:lnTo>
                  <a:lnTo>
                    <a:pt x="201605" y="439225"/>
                  </a:lnTo>
                  <a:lnTo>
                    <a:pt x="201594" y="439230"/>
                  </a:lnTo>
                  <a:lnTo>
                    <a:pt x="201594" y="439247"/>
                  </a:lnTo>
                  <a:lnTo>
                    <a:pt x="201594" y="439251"/>
                  </a:lnTo>
                  <a:lnTo>
                    <a:pt x="201616" y="439245"/>
                  </a:lnTo>
                  <a:lnTo>
                    <a:pt x="201616" y="439248"/>
                  </a:lnTo>
                  <a:lnTo>
                    <a:pt x="201814" y="439193"/>
                  </a:lnTo>
                  <a:lnTo>
                    <a:pt x="201869" y="439299"/>
                  </a:lnTo>
                  <a:lnTo>
                    <a:pt x="201891" y="439344"/>
                  </a:lnTo>
                  <a:lnTo>
                    <a:pt x="201903" y="439383"/>
                  </a:lnTo>
                  <a:lnTo>
                    <a:pt x="201925" y="439437"/>
                  </a:lnTo>
                  <a:lnTo>
                    <a:pt x="201947" y="439482"/>
                  </a:lnTo>
                  <a:lnTo>
                    <a:pt x="201969" y="439522"/>
                  </a:lnTo>
                  <a:lnTo>
                    <a:pt x="202035" y="439627"/>
                  </a:lnTo>
                  <a:lnTo>
                    <a:pt x="202046" y="439659"/>
                  </a:lnTo>
                  <a:lnTo>
                    <a:pt x="202057" y="439671"/>
                  </a:lnTo>
                  <a:lnTo>
                    <a:pt x="202057" y="439672"/>
                  </a:lnTo>
                  <a:lnTo>
                    <a:pt x="202068" y="439700"/>
                  </a:lnTo>
                  <a:lnTo>
                    <a:pt x="202068" y="439704"/>
                  </a:lnTo>
                  <a:lnTo>
                    <a:pt x="202068" y="439704"/>
                  </a:lnTo>
                  <a:lnTo>
                    <a:pt x="202068" y="439708"/>
                  </a:lnTo>
                  <a:lnTo>
                    <a:pt x="202079" y="439731"/>
                  </a:lnTo>
                  <a:lnTo>
                    <a:pt x="202090" y="439736"/>
                  </a:lnTo>
                  <a:lnTo>
                    <a:pt x="202090" y="439749"/>
                  </a:lnTo>
                  <a:lnTo>
                    <a:pt x="202101" y="439764"/>
                  </a:lnTo>
                  <a:lnTo>
                    <a:pt x="202123" y="439804"/>
                  </a:lnTo>
                  <a:lnTo>
                    <a:pt x="202123" y="439811"/>
                  </a:lnTo>
                  <a:lnTo>
                    <a:pt x="202134" y="439826"/>
                  </a:lnTo>
                  <a:lnTo>
                    <a:pt x="202134" y="439830"/>
                  </a:lnTo>
                  <a:lnTo>
                    <a:pt x="202134" y="439842"/>
                  </a:lnTo>
                  <a:lnTo>
                    <a:pt x="202156" y="439886"/>
                  </a:lnTo>
                  <a:lnTo>
                    <a:pt x="202156" y="439925"/>
                  </a:lnTo>
                  <a:lnTo>
                    <a:pt x="202178" y="439979"/>
                  </a:lnTo>
                  <a:lnTo>
                    <a:pt x="202189" y="440012"/>
                  </a:lnTo>
                  <a:lnTo>
                    <a:pt x="202189" y="440021"/>
                  </a:lnTo>
                  <a:lnTo>
                    <a:pt x="202189" y="440044"/>
                  </a:lnTo>
                  <a:lnTo>
                    <a:pt x="202200" y="440062"/>
                  </a:lnTo>
                  <a:lnTo>
                    <a:pt x="202200" y="440108"/>
                  </a:lnTo>
                  <a:lnTo>
                    <a:pt x="202200" y="440120"/>
                  </a:lnTo>
                  <a:lnTo>
                    <a:pt x="202212" y="440166"/>
                  </a:lnTo>
                  <a:lnTo>
                    <a:pt x="202212" y="440240"/>
                  </a:lnTo>
                  <a:lnTo>
                    <a:pt x="202212" y="440242"/>
                  </a:lnTo>
                  <a:lnTo>
                    <a:pt x="202212" y="440248"/>
                  </a:lnTo>
                  <a:lnTo>
                    <a:pt x="202222" y="440315"/>
                  </a:lnTo>
                  <a:lnTo>
                    <a:pt x="202222" y="440324"/>
                  </a:lnTo>
                  <a:lnTo>
                    <a:pt x="202222" y="440419"/>
                  </a:lnTo>
                  <a:lnTo>
                    <a:pt x="202212" y="440566"/>
                  </a:lnTo>
                  <a:lnTo>
                    <a:pt x="202200" y="440740"/>
                  </a:lnTo>
                  <a:lnTo>
                    <a:pt x="202200" y="440871"/>
                  </a:lnTo>
                  <a:lnTo>
                    <a:pt x="202200" y="440915"/>
                  </a:lnTo>
                  <a:lnTo>
                    <a:pt x="202167" y="441122"/>
                  </a:lnTo>
                  <a:lnTo>
                    <a:pt x="202145" y="441282"/>
                  </a:lnTo>
                  <a:lnTo>
                    <a:pt x="202112" y="441473"/>
                  </a:lnTo>
                  <a:lnTo>
                    <a:pt x="202101" y="441642"/>
                  </a:lnTo>
                  <a:lnTo>
                    <a:pt x="202101" y="441820"/>
                  </a:lnTo>
                  <a:lnTo>
                    <a:pt x="202101" y="441900"/>
                  </a:lnTo>
                  <a:lnTo>
                    <a:pt x="202101" y="441954"/>
                  </a:lnTo>
                  <a:lnTo>
                    <a:pt x="202101" y="442011"/>
                  </a:lnTo>
                  <a:lnTo>
                    <a:pt x="202101" y="442028"/>
                  </a:lnTo>
                  <a:lnTo>
                    <a:pt x="202101" y="442125"/>
                  </a:lnTo>
                  <a:lnTo>
                    <a:pt x="202112" y="442193"/>
                  </a:lnTo>
                  <a:lnTo>
                    <a:pt x="202134" y="442269"/>
                  </a:lnTo>
                  <a:lnTo>
                    <a:pt x="202156" y="442332"/>
                  </a:lnTo>
                  <a:lnTo>
                    <a:pt x="202167" y="442383"/>
                  </a:lnTo>
                  <a:lnTo>
                    <a:pt x="202167" y="442406"/>
                  </a:lnTo>
                  <a:lnTo>
                    <a:pt x="202145" y="442416"/>
                  </a:lnTo>
                  <a:lnTo>
                    <a:pt x="202134" y="442420"/>
                  </a:lnTo>
                  <a:lnTo>
                    <a:pt x="202123" y="442424"/>
                  </a:lnTo>
                  <a:lnTo>
                    <a:pt x="202123" y="442440"/>
                  </a:lnTo>
                  <a:lnTo>
                    <a:pt x="202156" y="442448"/>
                  </a:lnTo>
                  <a:lnTo>
                    <a:pt x="202167" y="442461"/>
                  </a:lnTo>
                  <a:lnTo>
                    <a:pt x="202178" y="442479"/>
                  </a:lnTo>
                  <a:lnTo>
                    <a:pt x="202178" y="442481"/>
                  </a:lnTo>
                  <a:lnTo>
                    <a:pt x="202178" y="442482"/>
                  </a:lnTo>
                  <a:lnTo>
                    <a:pt x="202178" y="442489"/>
                  </a:lnTo>
                  <a:lnTo>
                    <a:pt x="202200" y="442535"/>
                  </a:lnTo>
                  <a:lnTo>
                    <a:pt x="202200" y="442571"/>
                  </a:lnTo>
                  <a:lnTo>
                    <a:pt x="202200" y="442573"/>
                  </a:lnTo>
                  <a:lnTo>
                    <a:pt x="202189" y="442575"/>
                  </a:lnTo>
                  <a:lnTo>
                    <a:pt x="202156" y="442590"/>
                  </a:lnTo>
                  <a:lnTo>
                    <a:pt x="202123" y="442602"/>
                  </a:lnTo>
                  <a:lnTo>
                    <a:pt x="202167" y="442623"/>
                  </a:lnTo>
                  <a:lnTo>
                    <a:pt x="202189" y="442655"/>
                  </a:lnTo>
                  <a:lnTo>
                    <a:pt x="202167" y="442692"/>
                  </a:lnTo>
                  <a:lnTo>
                    <a:pt x="202134" y="442721"/>
                  </a:lnTo>
                  <a:lnTo>
                    <a:pt x="202145" y="442770"/>
                  </a:lnTo>
                  <a:lnTo>
                    <a:pt x="202167" y="442802"/>
                  </a:lnTo>
                  <a:lnTo>
                    <a:pt x="202189" y="442880"/>
                  </a:lnTo>
                  <a:lnTo>
                    <a:pt x="202178" y="442962"/>
                  </a:lnTo>
                  <a:lnTo>
                    <a:pt x="202156" y="442973"/>
                  </a:lnTo>
                  <a:lnTo>
                    <a:pt x="202134" y="442975"/>
                  </a:lnTo>
                  <a:lnTo>
                    <a:pt x="202090" y="442984"/>
                  </a:lnTo>
                  <a:lnTo>
                    <a:pt x="202068" y="442990"/>
                  </a:lnTo>
                  <a:lnTo>
                    <a:pt x="202068" y="443014"/>
                  </a:lnTo>
                  <a:lnTo>
                    <a:pt x="202101" y="443006"/>
                  </a:lnTo>
                  <a:lnTo>
                    <a:pt x="202134" y="442999"/>
                  </a:lnTo>
                  <a:lnTo>
                    <a:pt x="202156" y="442998"/>
                  </a:lnTo>
                  <a:lnTo>
                    <a:pt x="202178" y="443009"/>
                  </a:lnTo>
                  <a:lnTo>
                    <a:pt x="202178" y="443054"/>
                  </a:lnTo>
                  <a:lnTo>
                    <a:pt x="202178" y="443062"/>
                  </a:lnTo>
                  <a:lnTo>
                    <a:pt x="202189" y="443085"/>
                  </a:lnTo>
                  <a:lnTo>
                    <a:pt x="202200" y="443125"/>
                  </a:lnTo>
                  <a:lnTo>
                    <a:pt x="202212" y="443186"/>
                  </a:lnTo>
                  <a:lnTo>
                    <a:pt x="202222" y="443251"/>
                  </a:lnTo>
                  <a:lnTo>
                    <a:pt x="202234" y="443271"/>
                  </a:lnTo>
                  <a:lnTo>
                    <a:pt x="202245" y="443345"/>
                  </a:lnTo>
                  <a:lnTo>
                    <a:pt x="202245" y="443395"/>
                  </a:lnTo>
                  <a:lnTo>
                    <a:pt x="202245" y="443436"/>
                  </a:lnTo>
                  <a:lnTo>
                    <a:pt x="202256" y="443510"/>
                  </a:lnTo>
                  <a:lnTo>
                    <a:pt x="202256" y="443565"/>
                  </a:lnTo>
                  <a:lnTo>
                    <a:pt x="202278" y="443641"/>
                  </a:lnTo>
                  <a:lnTo>
                    <a:pt x="202289" y="443659"/>
                  </a:lnTo>
                  <a:lnTo>
                    <a:pt x="202300" y="443703"/>
                  </a:lnTo>
                  <a:lnTo>
                    <a:pt x="202289" y="443745"/>
                  </a:lnTo>
                  <a:lnTo>
                    <a:pt x="202311" y="443794"/>
                  </a:lnTo>
                  <a:lnTo>
                    <a:pt x="202322" y="443825"/>
                  </a:lnTo>
                  <a:lnTo>
                    <a:pt x="202344" y="443860"/>
                  </a:lnTo>
                  <a:lnTo>
                    <a:pt x="202355" y="443892"/>
                  </a:lnTo>
                  <a:lnTo>
                    <a:pt x="202377" y="443941"/>
                  </a:lnTo>
                  <a:lnTo>
                    <a:pt x="202399" y="443962"/>
                  </a:lnTo>
                  <a:lnTo>
                    <a:pt x="202399" y="443972"/>
                  </a:lnTo>
                  <a:lnTo>
                    <a:pt x="202410" y="443986"/>
                  </a:lnTo>
                  <a:lnTo>
                    <a:pt x="202410" y="443998"/>
                  </a:lnTo>
                  <a:lnTo>
                    <a:pt x="202410" y="444013"/>
                  </a:lnTo>
                  <a:lnTo>
                    <a:pt x="202432" y="444019"/>
                  </a:lnTo>
                  <a:lnTo>
                    <a:pt x="202454" y="444036"/>
                  </a:lnTo>
                  <a:lnTo>
                    <a:pt x="202454" y="444050"/>
                  </a:lnTo>
                  <a:lnTo>
                    <a:pt x="202454" y="444083"/>
                  </a:lnTo>
                  <a:lnTo>
                    <a:pt x="202476" y="444089"/>
                  </a:lnTo>
                  <a:lnTo>
                    <a:pt x="202498" y="444093"/>
                  </a:lnTo>
                  <a:lnTo>
                    <a:pt x="202509" y="444110"/>
                  </a:lnTo>
                  <a:lnTo>
                    <a:pt x="202542" y="444144"/>
                  </a:lnTo>
                  <a:lnTo>
                    <a:pt x="202542" y="444179"/>
                  </a:lnTo>
                  <a:lnTo>
                    <a:pt x="202565" y="444187"/>
                  </a:lnTo>
                  <a:lnTo>
                    <a:pt x="202587" y="444200"/>
                  </a:lnTo>
                  <a:lnTo>
                    <a:pt x="202598" y="444218"/>
                  </a:lnTo>
                  <a:lnTo>
                    <a:pt x="202609" y="444242"/>
                  </a:lnTo>
                  <a:lnTo>
                    <a:pt x="202598" y="444269"/>
                  </a:lnTo>
                  <a:lnTo>
                    <a:pt x="202620" y="444276"/>
                  </a:lnTo>
                  <a:lnTo>
                    <a:pt x="202653" y="444291"/>
                  </a:lnTo>
                  <a:lnTo>
                    <a:pt x="202664" y="444315"/>
                  </a:lnTo>
                  <a:lnTo>
                    <a:pt x="202664" y="444317"/>
                  </a:lnTo>
                  <a:lnTo>
                    <a:pt x="202664" y="444329"/>
                  </a:lnTo>
                  <a:lnTo>
                    <a:pt x="202675" y="444360"/>
                  </a:lnTo>
                  <a:lnTo>
                    <a:pt x="202708" y="444413"/>
                  </a:lnTo>
                  <a:lnTo>
                    <a:pt x="202708" y="444463"/>
                  </a:lnTo>
                  <a:lnTo>
                    <a:pt x="202719" y="444534"/>
                  </a:lnTo>
                  <a:lnTo>
                    <a:pt x="202719" y="444596"/>
                  </a:lnTo>
                  <a:lnTo>
                    <a:pt x="202697" y="444655"/>
                  </a:lnTo>
                  <a:lnTo>
                    <a:pt x="202697" y="444685"/>
                  </a:lnTo>
                  <a:lnTo>
                    <a:pt x="202686" y="444709"/>
                  </a:lnTo>
                  <a:lnTo>
                    <a:pt x="202686" y="444724"/>
                  </a:lnTo>
                  <a:lnTo>
                    <a:pt x="202675" y="444731"/>
                  </a:lnTo>
                  <a:lnTo>
                    <a:pt x="202653" y="444742"/>
                  </a:lnTo>
                  <a:lnTo>
                    <a:pt x="202642" y="444751"/>
                  </a:lnTo>
                  <a:lnTo>
                    <a:pt x="202575" y="444758"/>
                  </a:lnTo>
                  <a:lnTo>
                    <a:pt x="202509" y="444766"/>
                  </a:lnTo>
                  <a:lnTo>
                    <a:pt x="202454" y="444761"/>
                  </a:lnTo>
                  <a:lnTo>
                    <a:pt x="202410" y="444759"/>
                  </a:lnTo>
                  <a:lnTo>
                    <a:pt x="202377" y="444771"/>
                  </a:lnTo>
                  <a:lnTo>
                    <a:pt x="202344" y="444780"/>
                  </a:lnTo>
                  <a:lnTo>
                    <a:pt x="202355" y="444823"/>
                  </a:lnTo>
                  <a:lnTo>
                    <a:pt x="202421" y="444822"/>
                  </a:lnTo>
                  <a:lnTo>
                    <a:pt x="202476" y="444818"/>
                  </a:lnTo>
                  <a:lnTo>
                    <a:pt x="202531" y="444814"/>
                  </a:lnTo>
                  <a:lnTo>
                    <a:pt x="202575" y="444811"/>
                  </a:lnTo>
                  <a:lnTo>
                    <a:pt x="202631" y="444812"/>
                  </a:lnTo>
                  <a:lnTo>
                    <a:pt x="202675" y="444820"/>
                  </a:lnTo>
                  <a:lnTo>
                    <a:pt x="202675" y="444837"/>
                  </a:lnTo>
                  <a:lnTo>
                    <a:pt x="202708" y="444897"/>
                  </a:lnTo>
                  <a:lnTo>
                    <a:pt x="202708" y="444911"/>
                  </a:lnTo>
                  <a:lnTo>
                    <a:pt x="202730" y="444936"/>
                  </a:lnTo>
                  <a:lnTo>
                    <a:pt x="202741" y="444949"/>
                  </a:lnTo>
                  <a:lnTo>
                    <a:pt x="202752" y="444959"/>
                  </a:lnTo>
                  <a:lnTo>
                    <a:pt x="202763" y="444983"/>
                  </a:lnTo>
                  <a:lnTo>
                    <a:pt x="202796" y="445219"/>
                  </a:lnTo>
                  <a:lnTo>
                    <a:pt x="202796" y="445500"/>
                  </a:lnTo>
                  <a:lnTo>
                    <a:pt x="202763" y="445611"/>
                  </a:lnTo>
                  <a:lnTo>
                    <a:pt x="202697" y="445745"/>
                  </a:lnTo>
                  <a:lnTo>
                    <a:pt x="202664" y="445837"/>
                  </a:lnTo>
                  <a:lnTo>
                    <a:pt x="202620" y="445933"/>
                  </a:lnTo>
                  <a:lnTo>
                    <a:pt x="202620" y="446018"/>
                  </a:lnTo>
                  <a:lnTo>
                    <a:pt x="202609" y="446126"/>
                  </a:lnTo>
                  <a:lnTo>
                    <a:pt x="202598" y="446235"/>
                  </a:lnTo>
                  <a:lnTo>
                    <a:pt x="202598" y="446332"/>
                  </a:lnTo>
                  <a:lnTo>
                    <a:pt x="202598" y="446497"/>
                  </a:lnTo>
                  <a:lnTo>
                    <a:pt x="202598" y="446606"/>
                  </a:lnTo>
                  <a:lnTo>
                    <a:pt x="202609" y="446726"/>
                  </a:lnTo>
                  <a:lnTo>
                    <a:pt x="202620" y="446843"/>
                  </a:lnTo>
                  <a:lnTo>
                    <a:pt x="202631" y="446923"/>
                  </a:lnTo>
                  <a:lnTo>
                    <a:pt x="202631" y="447001"/>
                  </a:lnTo>
                  <a:lnTo>
                    <a:pt x="202631" y="447060"/>
                  </a:lnTo>
                  <a:lnTo>
                    <a:pt x="202631" y="447125"/>
                  </a:lnTo>
                  <a:lnTo>
                    <a:pt x="202631" y="447225"/>
                  </a:lnTo>
                  <a:lnTo>
                    <a:pt x="202642" y="447302"/>
                  </a:lnTo>
                  <a:lnTo>
                    <a:pt x="202620" y="447367"/>
                  </a:lnTo>
                  <a:lnTo>
                    <a:pt x="202620" y="447439"/>
                  </a:lnTo>
                  <a:lnTo>
                    <a:pt x="202598" y="447576"/>
                  </a:lnTo>
                  <a:lnTo>
                    <a:pt x="202575" y="447684"/>
                  </a:lnTo>
                  <a:lnTo>
                    <a:pt x="202565" y="447757"/>
                  </a:lnTo>
                  <a:lnTo>
                    <a:pt x="202531" y="447845"/>
                  </a:lnTo>
                  <a:lnTo>
                    <a:pt x="202520" y="447913"/>
                  </a:lnTo>
                  <a:lnTo>
                    <a:pt x="202498" y="448023"/>
                  </a:lnTo>
                  <a:lnTo>
                    <a:pt x="202487" y="448059"/>
                  </a:lnTo>
                  <a:lnTo>
                    <a:pt x="202465" y="448132"/>
                  </a:lnTo>
                  <a:lnTo>
                    <a:pt x="202421" y="448244"/>
                  </a:lnTo>
                  <a:lnTo>
                    <a:pt x="202399" y="448340"/>
                  </a:lnTo>
                  <a:lnTo>
                    <a:pt x="202366" y="448429"/>
                  </a:lnTo>
                  <a:lnTo>
                    <a:pt x="202311" y="448571"/>
                  </a:lnTo>
                  <a:lnTo>
                    <a:pt x="202267" y="448679"/>
                  </a:lnTo>
                  <a:lnTo>
                    <a:pt x="202234" y="448755"/>
                  </a:lnTo>
                  <a:lnTo>
                    <a:pt x="202189" y="448820"/>
                  </a:lnTo>
                  <a:lnTo>
                    <a:pt x="202145" y="448896"/>
                  </a:lnTo>
                  <a:lnTo>
                    <a:pt x="202101" y="448981"/>
                  </a:lnTo>
                  <a:lnTo>
                    <a:pt x="202057" y="449077"/>
                  </a:lnTo>
                  <a:lnTo>
                    <a:pt x="202024" y="449149"/>
                  </a:lnTo>
                  <a:lnTo>
                    <a:pt x="202002" y="449214"/>
                  </a:lnTo>
                  <a:lnTo>
                    <a:pt x="201969" y="449283"/>
                  </a:lnTo>
                  <a:lnTo>
                    <a:pt x="201936" y="449375"/>
                  </a:lnTo>
                  <a:lnTo>
                    <a:pt x="201903" y="449420"/>
                  </a:lnTo>
                  <a:lnTo>
                    <a:pt x="201881" y="449496"/>
                  </a:lnTo>
                  <a:lnTo>
                    <a:pt x="201836" y="449561"/>
                  </a:lnTo>
                  <a:lnTo>
                    <a:pt x="201814" y="449617"/>
                  </a:lnTo>
                  <a:lnTo>
                    <a:pt x="201781" y="449689"/>
                  </a:lnTo>
                  <a:lnTo>
                    <a:pt x="201715" y="449786"/>
                  </a:lnTo>
                  <a:lnTo>
                    <a:pt x="201560" y="449973"/>
                  </a:lnTo>
                  <a:lnTo>
                    <a:pt x="201550" y="449996"/>
                  </a:lnTo>
                  <a:lnTo>
                    <a:pt x="201527" y="450023"/>
                  </a:lnTo>
                  <a:lnTo>
                    <a:pt x="201494" y="450082"/>
                  </a:lnTo>
                  <a:lnTo>
                    <a:pt x="201483" y="450116"/>
                  </a:lnTo>
                  <a:lnTo>
                    <a:pt x="201450" y="450174"/>
                  </a:lnTo>
                  <a:lnTo>
                    <a:pt x="201428" y="450202"/>
                  </a:lnTo>
                  <a:lnTo>
                    <a:pt x="201406" y="450238"/>
                  </a:lnTo>
                  <a:lnTo>
                    <a:pt x="201373" y="450283"/>
                  </a:lnTo>
                  <a:lnTo>
                    <a:pt x="201329" y="450337"/>
                  </a:lnTo>
                  <a:lnTo>
                    <a:pt x="201318" y="450373"/>
                  </a:lnTo>
                  <a:lnTo>
                    <a:pt x="201296" y="450398"/>
                  </a:lnTo>
                  <a:lnTo>
                    <a:pt x="201274" y="450433"/>
                  </a:lnTo>
                  <a:lnTo>
                    <a:pt x="201252" y="450483"/>
                  </a:lnTo>
                  <a:lnTo>
                    <a:pt x="201219" y="450528"/>
                  </a:lnTo>
                  <a:lnTo>
                    <a:pt x="201196" y="450564"/>
                  </a:lnTo>
                  <a:lnTo>
                    <a:pt x="201163" y="450597"/>
                  </a:lnTo>
                  <a:lnTo>
                    <a:pt x="201163" y="450617"/>
                  </a:lnTo>
                  <a:lnTo>
                    <a:pt x="201130" y="450646"/>
                  </a:lnTo>
                  <a:lnTo>
                    <a:pt x="201108" y="450671"/>
                  </a:lnTo>
                  <a:lnTo>
                    <a:pt x="201086" y="450684"/>
                  </a:lnTo>
                  <a:lnTo>
                    <a:pt x="201042" y="450725"/>
                  </a:lnTo>
                  <a:lnTo>
                    <a:pt x="201031" y="450747"/>
                  </a:lnTo>
                  <a:lnTo>
                    <a:pt x="200954" y="450819"/>
                  </a:lnTo>
                  <a:lnTo>
                    <a:pt x="200921" y="450845"/>
                  </a:lnTo>
                  <a:lnTo>
                    <a:pt x="200910" y="450876"/>
                  </a:lnTo>
                  <a:lnTo>
                    <a:pt x="200887" y="450891"/>
                  </a:lnTo>
                  <a:lnTo>
                    <a:pt x="200854" y="450925"/>
                  </a:lnTo>
                  <a:lnTo>
                    <a:pt x="200810" y="450965"/>
                  </a:lnTo>
                  <a:lnTo>
                    <a:pt x="200777" y="450996"/>
                  </a:lnTo>
                  <a:lnTo>
                    <a:pt x="200733" y="451038"/>
                  </a:lnTo>
                  <a:lnTo>
                    <a:pt x="200623" y="451112"/>
                  </a:lnTo>
                  <a:lnTo>
                    <a:pt x="200579" y="451154"/>
                  </a:lnTo>
                  <a:lnTo>
                    <a:pt x="200534" y="451187"/>
                  </a:lnTo>
                  <a:lnTo>
                    <a:pt x="200490" y="451246"/>
                  </a:lnTo>
                  <a:lnTo>
                    <a:pt x="200468" y="451318"/>
                  </a:lnTo>
                  <a:lnTo>
                    <a:pt x="200468" y="451323"/>
                  </a:lnTo>
                  <a:lnTo>
                    <a:pt x="200446" y="451356"/>
                  </a:lnTo>
                  <a:lnTo>
                    <a:pt x="200424" y="451424"/>
                  </a:lnTo>
                  <a:lnTo>
                    <a:pt x="200413" y="451453"/>
                  </a:lnTo>
                  <a:lnTo>
                    <a:pt x="200358" y="451550"/>
                  </a:lnTo>
                  <a:lnTo>
                    <a:pt x="200314" y="451566"/>
                  </a:lnTo>
                  <a:lnTo>
                    <a:pt x="200270" y="451593"/>
                  </a:lnTo>
                  <a:lnTo>
                    <a:pt x="200237" y="451625"/>
                  </a:lnTo>
                  <a:lnTo>
                    <a:pt x="200215" y="451642"/>
                  </a:lnTo>
                  <a:lnTo>
                    <a:pt x="200192" y="451660"/>
                  </a:lnTo>
                  <a:lnTo>
                    <a:pt x="200181" y="451665"/>
                  </a:lnTo>
                  <a:lnTo>
                    <a:pt x="200137" y="451672"/>
                  </a:lnTo>
                  <a:lnTo>
                    <a:pt x="200093" y="451676"/>
                  </a:lnTo>
                  <a:lnTo>
                    <a:pt x="200049" y="451692"/>
                  </a:lnTo>
                  <a:lnTo>
                    <a:pt x="200049" y="451722"/>
                  </a:lnTo>
                  <a:lnTo>
                    <a:pt x="200115" y="451752"/>
                  </a:lnTo>
                  <a:lnTo>
                    <a:pt x="200181" y="451765"/>
                  </a:lnTo>
                  <a:lnTo>
                    <a:pt x="200225" y="451788"/>
                  </a:lnTo>
                  <a:lnTo>
                    <a:pt x="200237" y="451846"/>
                  </a:lnTo>
                  <a:lnTo>
                    <a:pt x="200237" y="451903"/>
                  </a:lnTo>
                  <a:lnTo>
                    <a:pt x="200237" y="451907"/>
                  </a:lnTo>
                  <a:lnTo>
                    <a:pt x="200203" y="451980"/>
                  </a:lnTo>
                  <a:lnTo>
                    <a:pt x="200181" y="452032"/>
                  </a:lnTo>
                  <a:lnTo>
                    <a:pt x="200137" y="452104"/>
                  </a:lnTo>
                  <a:lnTo>
                    <a:pt x="200115" y="452113"/>
                  </a:lnTo>
                  <a:lnTo>
                    <a:pt x="200104" y="452135"/>
                  </a:lnTo>
                  <a:lnTo>
                    <a:pt x="200016" y="452227"/>
                  </a:lnTo>
                  <a:lnTo>
                    <a:pt x="199972" y="452298"/>
                  </a:lnTo>
                  <a:lnTo>
                    <a:pt x="199872" y="452392"/>
                  </a:lnTo>
                  <a:lnTo>
                    <a:pt x="199773" y="452466"/>
                  </a:lnTo>
                  <a:lnTo>
                    <a:pt x="199729" y="452525"/>
                  </a:lnTo>
                  <a:lnTo>
                    <a:pt x="199674" y="452597"/>
                  </a:lnTo>
                  <a:lnTo>
                    <a:pt x="199630" y="452665"/>
                  </a:lnTo>
                  <a:lnTo>
                    <a:pt x="199597" y="452733"/>
                  </a:lnTo>
                  <a:lnTo>
                    <a:pt x="199597" y="452803"/>
                  </a:lnTo>
                  <a:lnTo>
                    <a:pt x="199608" y="452889"/>
                  </a:lnTo>
                  <a:lnTo>
                    <a:pt x="199641" y="453022"/>
                  </a:lnTo>
                  <a:lnTo>
                    <a:pt x="199641" y="453100"/>
                  </a:lnTo>
                  <a:lnTo>
                    <a:pt x="199586" y="453162"/>
                  </a:lnTo>
                  <a:lnTo>
                    <a:pt x="199564" y="453206"/>
                  </a:lnTo>
                  <a:lnTo>
                    <a:pt x="199531" y="453261"/>
                  </a:lnTo>
                  <a:lnTo>
                    <a:pt x="199475" y="453315"/>
                  </a:lnTo>
                  <a:lnTo>
                    <a:pt x="199409" y="453396"/>
                  </a:lnTo>
                  <a:lnTo>
                    <a:pt x="199343" y="453468"/>
                  </a:lnTo>
                  <a:lnTo>
                    <a:pt x="199277" y="453541"/>
                  </a:lnTo>
                  <a:lnTo>
                    <a:pt x="199210" y="453593"/>
                  </a:lnTo>
                  <a:lnTo>
                    <a:pt x="199122" y="453648"/>
                  </a:lnTo>
                  <a:lnTo>
                    <a:pt x="199056" y="453677"/>
                  </a:lnTo>
                  <a:lnTo>
                    <a:pt x="198990" y="453706"/>
                  </a:lnTo>
                  <a:lnTo>
                    <a:pt x="198946" y="453756"/>
                  </a:lnTo>
                  <a:lnTo>
                    <a:pt x="198890" y="453803"/>
                  </a:lnTo>
                  <a:lnTo>
                    <a:pt x="198857" y="453872"/>
                  </a:lnTo>
                  <a:lnTo>
                    <a:pt x="198846" y="453964"/>
                  </a:lnTo>
                  <a:lnTo>
                    <a:pt x="198824" y="454102"/>
                  </a:lnTo>
                  <a:lnTo>
                    <a:pt x="198791" y="454222"/>
                  </a:lnTo>
                  <a:lnTo>
                    <a:pt x="198736" y="454330"/>
                  </a:lnTo>
                  <a:lnTo>
                    <a:pt x="198692" y="454410"/>
                  </a:lnTo>
                  <a:lnTo>
                    <a:pt x="198659" y="454468"/>
                  </a:lnTo>
                  <a:lnTo>
                    <a:pt x="198626" y="454539"/>
                  </a:lnTo>
                  <a:lnTo>
                    <a:pt x="198593" y="454646"/>
                  </a:lnTo>
                  <a:lnTo>
                    <a:pt x="198549" y="454741"/>
                  </a:lnTo>
                  <a:lnTo>
                    <a:pt x="198493" y="454814"/>
                  </a:lnTo>
                  <a:lnTo>
                    <a:pt x="198471" y="454863"/>
                  </a:lnTo>
                  <a:lnTo>
                    <a:pt x="198460" y="454892"/>
                  </a:lnTo>
                  <a:lnTo>
                    <a:pt x="198449" y="454913"/>
                  </a:lnTo>
                  <a:lnTo>
                    <a:pt x="198427" y="454935"/>
                  </a:lnTo>
                  <a:lnTo>
                    <a:pt x="198383" y="454980"/>
                  </a:lnTo>
                  <a:lnTo>
                    <a:pt x="198350" y="455029"/>
                  </a:lnTo>
                  <a:lnTo>
                    <a:pt x="198306" y="455085"/>
                  </a:lnTo>
                  <a:lnTo>
                    <a:pt x="198262" y="455150"/>
                  </a:lnTo>
                  <a:lnTo>
                    <a:pt x="198140" y="455253"/>
                  </a:lnTo>
                  <a:lnTo>
                    <a:pt x="198107" y="455277"/>
                  </a:lnTo>
                  <a:lnTo>
                    <a:pt x="198074" y="455304"/>
                  </a:lnTo>
                  <a:lnTo>
                    <a:pt x="198052" y="455324"/>
                  </a:lnTo>
                  <a:lnTo>
                    <a:pt x="198030" y="455350"/>
                  </a:lnTo>
                  <a:lnTo>
                    <a:pt x="197997" y="455370"/>
                  </a:lnTo>
                  <a:lnTo>
                    <a:pt x="197986" y="455386"/>
                  </a:lnTo>
                  <a:lnTo>
                    <a:pt x="197953" y="455430"/>
                  </a:lnTo>
                  <a:lnTo>
                    <a:pt x="197920" y="455458"/>
                  </a:lnTo>
                  <a:lnTo>
                    <a:pt x="197909" y="455484"/>
                  </a:lnTo>
                  <a:lnTo>
                    <a:pt x="197875" y="455515"/>
                  </a:lnTo>
                  <a:lnTo>
                    <a:pt x="197853" y="455555"/>
                  </a:lnTo>
                  <a:lnTo>
                    <a:pt x="197831" y="455594"/>
                  </a:lnTo>
                  <a:lnTo>
                    <a:pt x="197809" y="455626"/>
                  </a:lnTo>
                  <a:lnTo>
                    <a:pt x="197798" y="455640"/>
                  </a:lnTo>
                  <a:lnTo>
                    <a:pt x="197776" y="455690"/>
                  </a:lnTo>
                  <a:lnTo>
                    <a:pt x="197743" y="455726"/>
                  </a:lnTo>
                  <a:lnTo>
                    <a:pt x="197743" y="455747"/>
                  </a:lnTo>
                  <a:lnTo>
                    <a:pt x="197721" y="455772"/>
                  </a:lnTo>
                  <a:lnTo>
                    <a:pt x="197699" y="455813"/>
                  </a:lnTo>
                  <a:lnTo>
                    <a:pt x="197688" y="455876"/>
                  </a:lnTo>
                  <a:lnTo>
                    <a:pt x="197677" y="455910"/>
                  </a:lnTo>
                  <a:lnTo>
                    <a:pt x="197666" y="455928"/>
                  </a:lnTo>
                  <a:lnTo>
                    <a:pt x="197655" y="455951"/>
                  </a:lnTo>
                  <a:lnTo>
                    <a:pt x="197600" y="456023"/>
                  </a:lnTo>
                  <a:lnTo>
                    <a:pt x="197556" y="456077"/>
                  </a:lnTo>
                  <a:lnTo>
                    <a:pt x="197533" y="456120"/>
                  </a:lnTo>
                  <a:lnTo>
                    <a:pt x="197489" y="456178"/>
                  </a:lnTo>
                  <a:lnTo>
                    <a:pt x="197489" y="456203"/>
                  </a:lnTo>
                  <a:lnTo>
                    <a:pt x="197478" y="456233"/>
                  </a:lnTo>
                  <a:lnTo>
                    <a:pt x="197456" y="456267"/>
                  </a:lnTo>
                  <a:lnTo>
                    <a:pt x="197445" y="456294"/>
                  </a:lnTo>
                  <a:lnTo>
                    <a:pt x="197423" y="456313"/>
                  </a:lnTo>
                  <a:lnTo>
                    <a:pt x="197379" y="456373"/>
                  </a:lnTo>
                  <a:lnTo>
                    <a:pt x="197346" y="456404"/>
                  </a:lnTo>
                  <a:lnTo>
                    <a:pt x="197324" y="456434"/>
                  </a:lnTo>
                  <a:lnTo>
                    <a:pt x="197302" y="456458"/>
                  </a:lnTo>
                  <a:lnTo>
                    <a:pt x="197280" y="456483"/>
                  </a:lnTo>
                  <a:lnTo>
                    <a:pt x="197269" y="456496"/>
                  </a:lnTo>
                  <a:lnTo>
                    <a:pt x="197236" y="456520"/>
                  </a:lnTo>
                  <a:lnTo>
                    <a:pt x="197214" y="456559"/>
                  </a:lnTo>
                  <a:lnTo>
                    <a:pt x="197191" y="456579"/>
                  </a:lnTo>
                  <a:lnTo>
                    <a:pt x="197180" y="456603"/>
                  </a:lnTo>
                  <a:lnTo>
                    <a:pt x="197158" y="456638"/>
                  </a:lnTo>
                  <a:lnTo>
                    <a:pt x="197147" y="456666"/>
                  </a:lnTo>
                  <a:lnTo>
                    <a:pt x="197114" y="456700"/>
                  </a:lnTo>
                  <a:lnTo>
                    <a:pt x="197092" y="456737"/>
                  </a:lnTo>
                  <a:lnTo>
                    <a:pt x="197070" y="456768"/>
                  </a:lnTo>
                  <a:lnTo>
                    <a:pt x="197037" y="456803"/>
                  </a:lnTo>
                  <a:lnTo>
                    <a:pt x="197015" y="456826"/>
                  </a:lnTo>
                  <a:lnTo>
                    <a:pt x="196993" y="456853"/>
                  </a:lnTo>
                  <a:lnTo>
                    <a:pt x="196971" y="456868"/>
                  </a:lnTo>
                  <a:lnTo>
                    <a:pt x="196949" y="456886"/>
                  </a:lnTo>
                  <a:lnTo>
                    <a:pt x="196927" y="456910"/>
                  </a:lnTo>
                  <a:lnTo>
                    <a:pt x="196905" y="456928"/>
                  </a:lnTo>
                  <a:lnTo>
                    <a:pt x="196883" y="456946"/>
                  </a:lnTo>
                  <a:lnTo>
                    <a:pt x="196871" y="456967"/>
                  </a:lnTo>
                  <a:lnTo>
                    <a:pt x="196849" y="456984"/>
                  </a:lnTo>
                  <a:lnTo>
                    <a:pt x="196827" y="457013"/>
                  </a:lnTo>
                  <a:lnTo>
                    <a:pt x="196805" y="457038"/>
                  </a:lnTo>
                  <a:lnTo>
                    <a:pt x="196783" y="457050"/>
                  </a:lnTo>
                  <a:lnTo>
                    <a:pt x="196717" y="457128"/>
                  </a:lnTo>
                  <a:lnTo>
                    <a:pt x="196695" y="457158"/>
                  </a:lnTo>
                  <a:lnTo>
                    <a:pt x="196662" y="457195"/>
                  </a:lnTo>
                  <a:lnTo>
                    <a:pt x="196629" y="457218"/>
                  </a:lnTo>
                  <a:lnTo>
                    <a:pt x="196585" y="457269"/>
                  </a:lnTo>
                  <a:lnTo>
                    <a:pt x="196552" y="457310"/>
                  </a:lnTo>
                  <a:lnTo>
                    <a:pt x="196529" y="457326"/>
                  </a:lnTo>
                  <a:lnTo>
                    <a:pt x="196518" y="457344"/>
                  </a:lnTo>
                  <a:lnTo>
                    <a:pt x="196485" y="457364"/>
                  </a:lnTo>
                  <a:lnTo>
                    <a:pt x="196474" y="457379"/>
                  </a:lnTo>
                  <a:lnTo>
                    <a:pt x="196441" y="457419"/>
                  </a:lnTo>
                  <a:lnTo>
                    <a:pt x="196430" y="457431"/>
                  </a:lnTo>
                  <a:lnTo>
                    <a:pt x="196397" y="457473"/>
                  </a:lnTo>
                  <a:lnTo>
                    <a:pt x="196298" y="457564"/>
                  </a:lnTo>
                  <a:lnTo>
                    <a:pt x="196287" y="457583"/>
                  </a:lnTo>
                  <a:lnTo>
                    <a:pt x="196254" y="457626"/>
                  </a:lnTo>
                  <a:lnTo>
                    <a:pt x="196199" y="457670"/>
                  </a:lnTo>
                  <a:lnTo>
                    <a:pt x="196143" y="457719"/>
                  </a:lnTo>
                  <a:lnTo>
                    <a:pt x="196099" y="457757"/>
                  </a:lnTo>
                  <a:lnTo>
                    <a:pt x="196066" y="457792"/>
                  </a:lnTo>
                  <a:lnTo>
                    <a:pt x="196033" y="457813"/>
                  </a:lnTo>
                  <a:lnTo>
                    <a:pt x="196011" y="457832"/>
                  </a:lnTo>
                  <a:lnTo>
                    <a:pt x="195956" y="457881"/>
                  </a:lnTo>
                  <a:lnTo>
                    <a:pt x="195912" y="457915"/>
                  </a:lnTo>
                  <a:lnTo>
                    <a:pt x="195890" y="457920"/>
                  </a:lnTo>
                  <a:lnTo>
                    <a:pt x="195856" y="457932"/>
                  </a:lnTo>
                  <a:lnTo>
                    <a:pt x="195845" y="457959"/>
                  </a:lnTo>
                  <a:lnTo>
                    <a:pt x="195834" y="457989"/>
                  </a:lnTo>
                  <a:lnTo>
                    <a:pt x="195834" y="458025"/>
                  </a:lnTo>
                  <a:lnTo>
                    <a:pt x="195823" y="458058"/>
                  </a:lnTo>
                  <a:lnTo>
                    <a:pt x="195812" y="458067"/>
                  </a:lnTo>
                  <a:lnTo>
                    <a:pt x="195812" y="458068"/>
                  </a:lnTo>
                  <a:lnTo>
                    <a:pt x="195779" y="458112"/>
                  </a:lnTo>
                  <a:lnTo>
                    <a:pt x="195746" y="458155"/>
                  </a:lnTo>
                  <a:lnTo>
                    <a:pt x="195724" y="458194"/>
                  </a:lnTo>
                  <a:lnTo>
                    <a:pt x="195669" y="458246"/>
                  </a:lnTo>
                  <a:lnTo>
                    <a:pt x="195625" y="458268"/>
                  </a:lnTo>
                  <a:lnTo>
                    <a:pt x="195592" y="458284"/>
                  </a:lnTo>
                  <a:lnTo>
                    <a:pt x="195581" y="458286"/>
                  </a:lnTo>
                  <a:lnTo>
                    <a:pt x="195559" y="458271"/>
                  </a:lnTo>
                  <a:lnTo>
                    <a:pt x="195525" y="458254"/>
                  </a:lnTo>
                  <a:lnTo>
                    <a:pt x="195514" y="458251"/>
                  </a:lnTo>
                  <a:lnTo>
                    <a:pt x="195481" y="458233"/>
                  </a:lnTo>
                  <a:lnTo>
                    <a:pt x="195470" y="458224"/>
                  </a:lnTo>
                  <a:lnTo>
                    <a:pt x="195448" y="458220"/>
                  </a:lnTo>
                  <a:lnTo>
                    <a:pt x="195448" y="458221"/>
                  </a:lnTo>
                  <a:lnTo>
                    <a:pt x="195448" y="458225"/>
                  </a:lnTo>
                  <a:lnTo>
                    <a:pt x="195437" y="458228"/>
                  </a:lnTo>
                  <a:lnTo>
                    <a:pt x="195437" y="458232"/>
                  </a:lnTo>
                  <a:lnTo>
                    <a:pt x="195437" y="458237"/>
                  </a:lnTo>
                  <a:lnTo>
                    <a:pt x="195437" y="458239"/>
                  </a:lnTo>
                  <a:lnTo>
                    <a:pt x="195448" y="458248"/>
                  </a:lnTo>
                  <a:lnTo>
                    <a:pt x="195459" y="458258"/>
                  </a:lnTo>
                  <a:lnTo>
                    <a:pt x="195481" y="458268"/>
                  </a:lnTo>
                  <a:lnTo>
                    <a:pt x="195492" y="458272"/>
                  </a:lnTo>
                  <a:lnTo>
                    <a:pt x="195503" y="458276"/>
                  </a:lnTo>
                  <a:lnTo>
                    <a:pt x="195503" y="458279"/>
                  </a:lnTo>
                  <a:lnTo>
                    <a:pt x="195503" y="458282"/>
                  </a:lnTo>
                  <a:lnTo>
                    <a:pt x="195514" y="458285"/>
                  </a:lnTo>
                  <a:lnTo>
                    <a:pt x="195514" y="458290"/>
                  </a:lnTo>
                  <a:lnTo>
                    <a:pt x="195514" y="458295"/>
                  </a:lnTo>
                  <a:lnTo>
                    <a:pt x="195514" y="458299"/>
                  </a:lnTo>
                  <a:lnTo>
                    <a:pt x="195514" y="458299"/>
                  </a:lnTo>
                  <a:lnTo>
                    <a:pt x="195503" y="458295"/>
                  </a:lnTo>
                  <a:lnTo>
                    <a:pt x="195492" y="458295"/>
                  </a:lnTo>
                  <a:lnTo>
                    <a:pt x="195492" y="458295"/>
                  </a:lnTo>
                  <a:lnTo>
                    <a:pt x="195492" y="458297"/>
                  </a:lnTo>
                  <a:lnTo>
                    <a:pt x="195492" y="458301"/>
                  </a:lnTo>
                  <a:lnTo>
                    <a:pt x="195492" y="458302"/>
                  </a:lnTo>
                  <a:lnTo>
                    <a:pt x="195492" y="458304"/>
                  </a:lnTo>
                  <a:lnTo>
                    <a:pt x="195492" y="458310"/>
                  </a:lnTo>
                  <a:lnTo>
                    <a:pt x="195492" y="458317"/>
                  </a:lnTo>
                  <a:lnTo>
                    <a:pt x="195492" y="458319"/>
                  </a:lnTo>
                  <a:lnTo>
                    <a:pt x="195492" y="458329"/>
                  </a:lnTo>
                  <a:lnTo>
                    <a:pt x="195525" y="458334"/>
                  </a:lnTo>
                  <a:lnTo>
                    <a:pt x="195548" y="458347"/>
                  </a:lnTo>
                  <a:lnTo>
                    <a:pt x="195559" y="458372"/>
                  </a:lnTo>
                  <a:lnTo>
                    <a:pt x="195536" y="458409"/>
                  </a:lnTo>
                  <a:lnTo>
                    <a:pt x="195492" y="458451"/>
                  </a:lnTo>
                  <a:lnTo>
                    <a:pt x="195459" y="458471"/>
                  </a:lnTo>
                  <a:lnTo>
                    <a:pt x="195437" y="458494"/>
                  </a:lnTo>
                  <a:lnTo>
                    <a:pt x="195404" y="458526"/>
                  </a:lnTo>
                  <a:lnTo>
                    <a:pt x="195382" y="458564"/>
                  </a:lnTo>
                  <a:lnTo>
                    <a:pt x="195360" y="458595"/>
                  </a:lnTo>
                  <a:lnTo>
                    <a:pt x="195349" y="458617"/>
                  </a:lnTo>
                  <a:lnTo>
                    <a:pt x="195349" y="458633"/>
                  </a:lnTo>
                  <a:lnTo>
                    <a:pt x="195327" y="458669"/>
                  </a:lnTo>
                  <a:lnTo>
                    <a:pt x="195316" y="458686"/>
                  </a:lnTo>
                  <a:lnTo>
                    <a:pt x="195305" y="458732"/>
                  </a:lnTo>
                  <a:lnTo>
                    <a:pt x="195283" y="458773"/>
                  </a:lnTo>
                  <a:lnTo>
                    <a:pt x="195272" y="458790"/>
                  </a:lnTo>
                  <a:lnTo>
                    <a:pt x="195250" y="458808"/>
                  </a:lnTo>
                  <a:lnTo>
                    <a:pt x="195205" y="458855"/>
                  </a:lnTo>
                  <a:lnTo>
                    <a:pt x="195161" y="458898"/>
                  </a:lnTo>
                  <a:lnTo>
                    <a:pt x="195128" y="458940"/>
                  </a:lnTo>
                  <a:lnTo>
                    <a:pt x="195095" y="458970"/>
                  </a:lnTo>
                  <a:lnTo>
                    <a:pt x="195051" y="459012"/>
                  </a:lnTo>
                  <a:lnTo>
                    <a:pt x="195029" y="459054"/>
                  </a:lnTo>
                  <a:lnTo>
                    <a:pt x="195007" y="459088"/>
                  </a:lnTo>
                  <a:lnTo>
                    <a:pt x="194996" y="459114"/>
                  </a:lnTo>
                  <a:lnTo>
                    <a:pt x="194974" y="459130"/>
                  </a:lnTo>
                  <a:lnTo>
                    <a:pt x="194941" y="459131"/>
                  </a:lnTo>
                  <a:lnTo>
                    <a:pt x="194919" y="459131"/>
                  </a:lnTo>
                  <a:lnTo>
                    <a:pt x="194863" y="459143"/>
                  </a:lnTo>
                  <a:lnTo>
                    <a:pt x="194852" y="459159"/>
                  </a:lnTo>
                  <a:lnTo>
                    <a:pt x="194830" y="459180"/>
                  </a:lnTo>
                  <a:lnTo>
                    <a:pt x="194830" y="459198"/>
                  </a:lnTo>
                  <a:lnTo>
                    <a:pt x="194841" y="459219"/>
                  </a:lnTo>
                  <a:lnTo>
                    <a:pt x="194830" y="459238"/>
                  </a:lnTo>
                  <a:lnTo>
                    <a:pt x="194819" y="459248"/>
                  </a:lnTo>
                  <a:lnTo>
                    <a:pt x="194786" y="459257"/>
                  </a:lnTo>
                  <a:lnTo>
                    <a:pt x="194764" y="459278"/>
                  </a:lnTo>
                  <a:lnTo>
                    <a:pt x="194720" y="459312"/>
                  </a:lnTo>
                  <a:lnTo>
                    <a:pt x="194687" y="459348"/>
                  </a:lnTo>
                  <a:lnTo>
                    <a:pt x="194665" y="459367"/>
                  </a:lnTo>
                  <a:lnTo>
                    <a:pt x="194665" y="459381"/>
                  </a:lnTo>
                  <a:lnTo>
                    <a:pt x="194665" y="459401"/>
                  </a:lnTo>
                  <a:lnTo>
                    <a:pt x="194665" y="459423"/>
                  </a:lnTo>
                  <a:lnTo>
                    <a:pt x="194676" y="459432"/>
                  </a:lnTo>
                  <a:lnTo>
                    <a:pt x="194687" y="459444"/>
                  </a:lnTo>
                  <a:lnTo>
                    <a:pt x="194698" y="459453"/>
                  </a:lnTo>
                  <a:lnTo>
                    <a:pt x="194720" y="459468"/>
                  </a:lnTo>
                  <a:lnTo>
                    <a:pt x="194720" y="459480"/>
                  </a:lnTo>
                  <a:lnTo>
                    <a:pt x="194720" y="459490"/>
                  </a:lnTo>
                  <a:lnTo>
                    <a:pt x="194698" y="459488"/>
                  </a:lnTo>
                  <a:lnTo>
                    <a:pt x="194665" y="459478"/>
                  </a:lnTo>
                  <a:lnTo>
                    <a:pt x="194643" y="459472"/>
                  </a:lnTo>
                  <a:lnTo>
                    <a:pt x="194621" y="459478"/>
                  </a:lnTo>
                  <a:lnTo>
                    <a:pt x="194610" y="459482"/>
                  </a:lnTo>
                  <a:lnTo>
                    <a:pt x="194599" y="459482"/>
                  </a:lnTo>
                  <a:lnTo>
                    <a:pt x="194577" y="459483"/>
                  </a:lnTo>
                  <a:lnTo>
                    <a:pt x="194566" y="459489"/>
                  </a:lnTo>
                  <a:lnTo>
                    <a:pt x="194566" y="459497"/>
                  </a:lnTo>
                  <a:lnTo>
                    <a:pt x="194566" y="459510"/>
                  </a:lnTo>
                  <a:lnTo>
                    <a:pt x="194566" y="459522"/>
                  </a:lnTo>
                  <a:lnTo>
                    <a:pt x="194577" y="459531"/>
                  </a:lnTo>
                  <a:lnTo>
                    <a:pt x="194588" y="459540"/>
                  </a:lnTo>
                  <a:lnTo>
                    <a:pt x="194599" y="459549"/>
                  </a:lnTo>
                  <a:lnTo>
                    <a:pt x="194610" y="459557"/>
                  </a:lnTo>
                  <a:lnTo>
                    <a:pt x="194632" y="459570"/>
                  </a:lnTo>
                  <a:lnTo>
                    <a:pt x="194643" y="459566"/>
                  </a:lnTo>
                  <a:lnTo>
                    <a:pt x="194654" y="459571"/>
                  </a:lnTo>
                  <a:lnTo>
                    <a:pt x="194654" y="459576"/>
                  </a:lnTo>
                  <a:lnTo>
                    <a:pt x="194654" y="459584"/>
                  </a:lnTo>
                  <a:lnTo>
                    <a:pt x="194621" y="459596"/>
                  </a:lnTo>
                  <a:lnTo>
                    <a:pt x="194610" y="459610"/>
                  </a:lnTo>
                  <a:lnTo>
                    <a:pt x="194599" y="459616"/>
                  </a:lnTo>
                  <a:lnTo>
                    <a:pt x="194577" y="459629"/>
                  </a:lnTo>
                  <a:lnTo>
                    <a:pt x="194555" y="459638"/>
                  </a:lnTo>
                  <a:lnTo>
                    <a:pt x="194543" y="459648"/>
                  </a:lnTo>
                  <a:lnTo>
                    <a:pt x="194521" y="459659"/>
                  </a:lnTo>
                  <a:lnTo>
                    <a:pt x="194499" y="459667"/>
                  </a:lnTo>
                  <a:lnTo>
                    <a:pt x="194488" y="459672"/>
                  </a:lnTo>
                  <a:lnTo>
                    <a:pt x="194477" y="459679"/>
                  </a:lnTo>
                  <a:lnTo>
                    <a:pt x="194466" y="459678"/>
                  </a:lnTo>
                  <a:lnTo>
                    <a:pt x="194466" y="459678"/>
                  </a:lnTo>
                  <a:lnTo>
                    <a:pt x="194466" y="459675"/>
                  </a:lnTo>
                  <a:lnTo>
                    <a:pt x="194455" y="459666"/>
                  </a:lnTo>
                  <a:lnTo>
                    <a:pt x="194444" y="459651"/>
                  </a:lnTo>
                  <a:lnTo>
                    <a:pt x="194444" y="459644"/>
                  </a:lnTo>
                  <a:lnTo>
                    <a:pt x="194422" y="459638"/>
                  </a:lnTo>
                  <a:lnTo>
                    <a:pt x="194389" y="459633"/>
                  </a:lnTo>
                  <a:lnTo>
                    <a:pt x="194378" y="459637"/>
                  </a:lnTo>
                  <a:lnTo>
                    <a:pt x="194367" y="459643"/>
                  </a:lnTo>
                  <a:lnTo>
                    <a:pt x="194356" y="459655"/>
                  </a:lnTo>
                  <a:lnTo>
                    <a:pt x="194323" y="459672"/>
                  </a:lnTo>
                  <a:lnTo>
                    <a:pt x="194323" y="459679"/>
                  </a:lnTo>
                  <a:lnTo>
                    <a:pt x="194312" y="459701"/>
                  </a:lnTo>
                  <a:lnTo>
                    <a:pt x="194312" y="459720"/>
                  </a:lnTo>
                  <a:lnTo>
                    <a:pt x="194323" y="459731"/>
                  </a:lnTo>
                  <a:lnTo>
                    <a:pt x="194345" y="459731"/>
                  </a:lnTo>
                  <a:lnTo>
                    <a:pt x="194356" y="459721"/>
                  </a:lnTo>
                  <a:lnTo>
                    <a:pt x="194378" y="459713"/>
                  </a:lnTo>
                  <a:lnTo>
                    <a:pt x="194400" y="459715"/>
                  </a:lnTo>
                  <a:lnTo>
                    <a:pt x="194411" y="459723"/>
                  </a:lnTo>
                  <a:lnTo>
                    <a:pt x="194422" y="459732"/>
                  </a:lnTo>
                  <a:lnTo>
                    <a:pt x="194411" y="459742"/>
                  </a:lnTo>
                  <a:lnTo>
                    <a:pt x="194411" y="459749"/>
                  </a:lnTo>
                  <a:lnTo>
                    <a:pt x="194411" y="459755"/>
                  </a:lnTo>
                  <a:lnTo>
                    <a:pt x="194378" y="459778"/>
                  </a:lnTo>
                  <a:lnTo>
                    <a:pt x="194367" y="459794"/>
                  </a:lnTo>
                  <a:lnTo>
                    <a:pt x="194356" y="459802"/>
                  </a:lnTo>
                  <a:lnTo>
                    <a:pt x="194356" y="459811"/>
                  </a:lnTo>
                  <a:lnTo>
                    <a:pt x="194367" y="459810"/>
                  </a:lnTo>
                  <a:lnTo>
                    <a:pt x="194389" y="459798"/>
                  </a:lnTo>
                  <a:lnTo>
                    <a:pt x="194411" y="459781"/>
                  </a:lnTo>
                  <a:lnTo>
                    <a:pt x="194422" y="459765"/>
                  </a:lnTo>
                  <a:lnTo>
                    <a:pt x="194433" y="459754"/>
                  </a:lnTo>
                  <a:lnTo>
                    <a:pt x="194444" y="459742"/>
                  </a:lnTo>
                  <a:lnTo>
                    <a:pt x="194444" y="459741"/>
                  </a:lnTo>
                  <a:lnTo>
                    <a:pt x="194455" y="459744"/>
                  </a:lnTo>
                  <a:lnTo>
                    <a:pt x="194455" y="459748"/>
                  </a:lnTo>
                  <a:lnTo>
                    <a:pt x="194466" y="459756"/>
                  </a:lnTo>
                  <a:lnTo>
                    <a:pt x="194477" y="459772"/>
                  </a:lnTo>
                  <a:lnTo>
                    <a:pt x="194488" y="459781"/>
                  </a:lnTo>
                  <a:lnTo>
                    <a:pt x="194488" y="459797"/>
                  </a:lnTo>
                  <a:lnTo>
                    <a:pt x="194466" y="459810"/>
                  </a:lnTo>
                  <a:lnTo>
                    <a:pt x="194455" y="459820"/>
                  </a:lnTo>
                  <a:lnTo>
                    <a:pt x="194455" y="459827"/>
                  </a:lnTo>
                  <a:lnTo>
                    <a:pt x="194444" y="459842"/>
                  </a:lnTo>
                  <a:lnTo>
                    <a:pt x="194444" y="459859"/>
                  </a:lnTo>
                  <a:lnTo>
                    <a:pt x="194433" y="459873"/>
                  </a:lnTo>
                  <a:lnTo>
                    <a:pt x="194433" y="459882"/>
                  </a:lnTo>
                  <a:lnTo>
                    <a:pt x="194422" y="459888"/>
                  </a:lnTo>
                  <a:lnTo>
                    <a:pt x="194411" y="459893"/>
                  </a:lnTo>
                  <a:lnTo>
                    <a:pt x="194400" y="459897"/>
                  </a:lnTo>
                  <a:lnTo>
                    <a:pt x="194389" y="459905"/>
                  </a:lnTo>
                  <a:lnTo>
                    <a:pt x="194378" y="459913"/>
                  </a:lnTo>
                  <a:lnTo>
                    <a:pt x="194367" y="459925"/>
                  </a:lnTo>
                  <a:lnTo>
                    <a:pt x="194356" y="459931"/>
                  </a:lnTo>
                  <a:lnTo>
                    <a:pt x="194345" y="459940"/>
                  </a:lnTo>
                  <a:lnTo>
                    <a:pt x="194323" y="459956"/>
                  </a:lnTo>
                  <a:lnTo>
                    <a:pt x="194301" y="459969"/>
                  </a:lnTo>
                  <a:lnTo>
                    <a:pt x="194268" y="459985"/>
                  </a:lnTo>
                  <a:lnTo>
                    <a:pt x="194257" y="459994"/>
                  </a:lnTo>
                  <a:lnTo>
                    <a:pt x="194257" y="459996"/>
                  </a:lnTo>
                  <a:lnTo>
                    <a:pt x="194224" y="460012"/>
                  </a:lnTo>
                  <a:lnTo>
                    <a:pt x="194179" y="460036"/>
                  </a:lnTo>
                  <a:lnTo>
                    <a:pt x="194157" y="460043"/>
                  </a:lnTo>
                  <a:lnTo>
                    <a:pt x="194135" y="460055"/>
                  </a:lnTo>
                  <a:lnTo>
                    <a:pt x="194124" y="460062"/>
                  </a:lnTo>
                  <a:lnTo>
                    <a:pt x="194102" y="460094"/>
                  </a:lnTo>
                  <a:lnTo>
                    <a:pt x="194113" y="460106"/>
                  </a:lnTo>
                  <a:lnTo>
                    <a:pt x="194135" y="460110"/>
                  </a:lnTo>
                  <a:lnTo>
                    <a:pt x="194179" y="460100"/>
                  </a:lnTo>
                  <a:lnTo>
                    <a:pt x="194224" y="460090"/>
                  </a:lnTo>
                  <a:lnTo>
                    <a:pt x="194235" y="460084"/>
                  </a:lnTo>
                  <a:lnTo>
                    <a:pt x="194235" y="460092"/>
                  </a:lnTo>
                  <a:lnTo>
                    <a:pt x="194235" y="460114"/>
                  </a:lnTo>
                  <a:lnTo>
                    <a:pt x="194235" y="460130"/>
                  </a:lnTo>
                  <a:lnTo>
                    <a:pt x="194235" y="460146"/>
                  </a:lnTo>
                  <a:lnTo>
                    <a:pt x="194224" y="460164"/>
                  </a:lnTo>
                  <a:lnTo>
                    <a:pt x="194212" y="460172"/>
                  </a:lnTo>
                  <a:lnTo>
                    <a:pt x="194190" y="460186"/>
                  </a:lnTo>
                  <a:lnTo>
                    <a:pt x="194168" y="460202"/>
                  </a:lnTo>
                  <a:lnTo>
                    <a:pt x="194146" y="460214"/>
                  </a:lnTo>
                  <a:lnTo>
                    <a:pt x="194135" y="460230"/>
                  </a:lnTo>
                  <a:lnTo>
                    <a:pt x="194146" y="460240"/>
                  </a:lnTo>
                  <a:lnTo>
                    <a:pt x="194179" y="460224"/>
                  </a:lnTo>
                  <a:lnTo>
                    <a:pt x="194224" y="460216"/>
                  </a:lnTo>
                  <a:lnTo>
                    <a:pt x="194257" y="460200"/>
                  </a:lnTo>
                  <a:lnTo>
                    <a:pt x="194268" y="460189"/>
                  </a:lnTo>
                  <a:lnTo>
                    <a:pt x="194290" y="460173"/>
                  </a:lnTo>
                  <a:lnTo>
                    <a:pt x="194323" y="460145"/>
                  </a:lnTo>
                  <a:lnTo>
                    <a:pt x="194334" y="460140"/>
                  </a:lnTo>
                  <a:lnTo>
                    <a:pt x="194356" y="460141"/>
                  </a:lnTo>
                  <a:lnTo>
                    <a:pt x="194367" y="460146"/>
                  </a:lnTo>
                  <a:lnTo>
                    <a:pt x="194378" y="460162"/>
                  </a:lnTo>
                  <a:lnTo>
                    <a:pt x="194389" y="460176"/>
                  </a:lnTo>
                  <a:lnTo>
                    <a:pt x="194389" y="460193"/>
                  </a:lnTo>
                  <a:lnTo>
                    <a:pt x="194378" y="460207"/>
                  </a:lnTo>
                  <a:lnTo>
                    <a:pt x="194367" y="460235"/>
                  </a:lnTo>
                  <a:lnTo>
                    <a:pt x="194367" y="460253"/>
                  </a:lnTo>
                  <a:lnTo>
                    <a:pt x="194367" y="460269"/>
                  </a:lnTo>
                  <a:lnTo>
                    <a:pt x="194356" y="460297"/>
                  </a:lnTo>
                  <a:lnTo>
                    <a:pt x="194356" y="460304"/>
                  </a:lnTo>
                  <a:lnTo>
                    <a:pt x="194334" y="460314"/>
                  </a:lnTo>
                  <a:lnTo>
                    <a:pt x="194323" y="460318"/>
                  </a:lnTo>
                  <a:lnTo>
                    <a:pt x="194290" y="460333"/>
                  </a:lnTo>
                  <a:lnTo>
                    <a:pt x="194257" y="460345"/>
                  </a:lnTo>
                  <a:lnTo>
                    <a:pt x="194235" y="460364"/>
                  </a:lnTo>
                  <a:lnTo>
                    <a:pt x="194212" y="460375"/>
                  </a:lnTo>
                  <a:lnTo>
                    <a:pt x="194202" y="460395"/>
                  </a:lnTo>
                  <a:lnTo>
                    <a:pt x="194190" y="460408"/>
                  </a:lnTo>
                  <a:lnTo>
                    <a:pt x="194190" y="460419"/>
                  </a:lnTo>
                  <a:lnTo>
                    <a:pt x="194202" y="460433"/>
                  </a:lnTo>
                  <a:lnTo>
                    <a:pt x="194224" y="460433"/>
                  </a:lnTo>
                  <a:lnTo>
                    <a:pt x="194246" y="460428"/>
                  </a:lnTo>
                  <a:lnTo>
                    <a:pt x="194268" y="460415"/>
                  </a:lnTo>
                  <a:lnTo>
                    <a:pt x="194279" y="460403"/>
                  </a:lnTo>
                  <a:lnTo>
                    <a:pt x="194279" y="460395"/>
                  </a:lnTo>
                  <a:lnTo>
                    <a:pt x="194301" y="460382"/>
                  </a:lnTo>
                  <a:lnTo>
                    <a:pt x="194334" y="460380"/>
                  </a:lnTo>
                  <a:lnTo>
                    <a:pt x="194367" y="460370"/>
                  </a:lnTo>
                  <a:lnTo>
                    <a:pt x="194389" y="460366"/>
                  </a:lnTo>
                  <a:lnTo>
                    <a:pt x="194422" y="460368"/>
                  </a:lnTo>
                  <a:lnTo>
                    <a:pt x="194433" y="460385"/>
                  </a:lnTo>
                  <a:lnTo>
                    <a:pt x="194455" y="460401"/>
                  </a:lnTo>
                  <a:lnTo>
                    <a:pt x="194466" y="460408"/>
                  </a:lnTo>
                  <a:lnTo>
                    <a:pt x="194477" y="460423"/>
                  </a:lnTo>
                  <a:lnTo>
                    <a:pt x="194488" y="460442"/>
                  </a:lnTo>
                  <a:lnTo>
                    <a:pt x="194499" y="460452"/>
                  </a:lnTo>
                  <a:lnTo>
                    <a:pt x="194510" y="460464"/>
                  </a:lnTo>
                  <a:lnTo>
                    <a:pt x="194521" y="460473"/>
                  </a:lnTo>
                  <a:lnTo>
                    <a:pt x="194533" y="460478"/>
                  </a:lnTo>
                  <a:lnTo>
                    <a:pt x="194555" y="460485"/>
                  </a:lnTo>
                  <a:lnTo>
                    <a:pt x="194566" y="460493"/>
                  </a:lnTo>
                  <a:lnTo>
                    <a:pt x="194577" y="460508"/>
                  </a:lnTo>
                  <a:lnTo>
                    <a:pt x="194577" y="460518"/>
                  </a:lnTo>
                  <a:lnTo>
                    <a:pt x="194588" y="460525"/>
                  </a:lnTo>
                  <a:lnTo>
                    <a:pt x="194599" y="460533"/>
                  </a:lnTo>
                  <a:lnTo>
                    <a:pt x="194599" y="460544"/>
                  </a:lnTo>
                  <a:lnTo>
                    <a:pt x="194621" y="460564"/>
                  </a:lnTo>
                  <a:lnTo>
                    <a:pt x="194643" y="460606"/>
                  </a:lnTo>
                  <a:lnTo>
                    <a:pt x="194654" y="460634"/>
                  </a:lnTo>
                  <a:lnTo>
                    <a:pt x="194654" y="460648"/>
                  </a:lnTo>
                  <a:lnTo>
                    <a:pt x="194665" y="460672"/>
                  </a:lnTo>
                  <a:lnTo>
                    <a:pt x="194676" y="460688"/>
                  </a:lnTo>
                  <a:lnTo>
                    <a:pt x="194687" y="460703"/>
                  </a:lnTo>
                  <a:lnTo>
                    <a:pt x="194687" y="460715"/>
                  </a:lnTo>
                  <a:lnTo>
                    <a:pt x="194709" y="460727"/>
                  </a:lnTo>
                  <a:lnTo>
                    <a:pt x="194709" y="460738"/>
                  </a:lnTo>
                  <a:lnTo>
                    <a:pt x="194709" y="460757"/>
                  </a:lnTo>
                  <a:lnTo>
                    <a:pt x="194698" y="460770"/>
                  </a:lnTo>
                  <a:lnTo>
                    <a:pt x="194698" y="460783"/>
                  </a:lnTo>
                  <a:lnTo>
                    <a:pt x="194687" y="460788"/>
                  </a:lnTo>
                  <a:lnTo>
                    <a:pt x="194676" y="460786"/>
                  </a:lnTo>
                  <a:lnTo>
                    <a:pt x="194654" y="460782"/>
                  </a:lnTo>
                  <a:lnTo>
                    <a:pt x="194643" y="460783"/>
                  </a:lnTo>
                  <a:lnTo>
                    <a:pt x="194632" y="460791"/>
                  </a:lnTo>
                  <a:lnTo>
                    <a:pt x="194632" y="460806"/>
                  </a:lnTo>
                  <a:lnTo>
                    <a:pt x="194632" y="460825"/>
                  </a:lnTo>
                  <a:lnTo>
                    <a:pt x="194643" y="460838"/>
                  </a:lnTo>
                  <a:lnTo>
                    <a:pt x="194654" y="460841"/>
                  </a:lnTo>
                  <a:lnTo>
                    <a:pt x="194654" y="460850"/>
                  </a:lnTo>
                  <a:lnTo>
                    <a:pt x="194665" y="460864"/>
                  </a:lnTo>
                  <a:lnTo>
                    <a:pt x="194665" y="460873"/>
                  </a:lnTo>
                  <a:lnTo>
                    <a:pt x="194687" y="460876"/>
                  </a:lnTo>
                  <a:lnTo>
                    <a:pt x="194698" y="460876"/>
                  </a:lnTo>
                  <a:lnTo>
                    <a:pt x="194709" y="460873"/>
                  </a:lnTo>
                  <a:lnTo>
                    <a:pt x="194709" y="460861"/>
                  </a:lnTo>
                  <a:lnTo>
                    <a:pt x="194720" y="460851"/>
                  </a:lnTo>
                  <a:lnTo>
                    <a:pt x="194731" y="460851"/>
                  </a:lnTo>
                  <a:lnTo>
                    <a:pt x="194731" y="460861"/>
                  </a:lnTo>
                  <a:lnTo>
                    <a:pt x="194731" y="460869"/>
                  </a:lnTo>
                  <a:lnTo>
                    <a:pt x="194720" y="460875"/>
                  </a:lnTo>
                  <a:lnTo>
                    <a:pt x="194720" y="460884"/>
                  </a:lnTo>
                  <a:lnTo>
                    <a:pt x="194731" y="460884"/>
                  </a:lnTo>
                  <a:lnTo>
                    <a:pt x="194742" y="460884"/>
                  </a:lnTo>
                  <a:lnTo>
                    <a:pt x="194753" y="460879"/>
                  </a:lnTo>
                  <a:lnTo>
                    <a:pt x="194764" y="460871"/>
                  </a:lnTo>
                  <a:lnTo>
                    <a:pt x="194764" y="460862"/>
                  </a:lnTo>
                  <a:lnTo>
                    <a:pt x="194786" y="460849"/>
                  </a:lnTo>
                  <a:lnTo>
                    <a:pt x="194797" y="460839"/>
                  </a:lnTo>
                  <a:lnTo>
                    <a:pt x="194808" y="460834"/>
                  </a:lnTo>
                  <a:lnTo>
                    <a:pt x="194819" y="460832"/>
                  </a:lnTo>
                  <a:lnTo>
                    <a:pt x="194830" y="460830"/>
                  </a:lnTo>
                  <a:lnTo>
                    <a:pt x="194852" y="460830"/>
                  </a:lnTo>
                  <a:lnTo>
                    <a:pt x="194863" y="460827"/>
                  </a:lnTo>
                  <a:lnTo>
                    <a:pt x="194874" y="460826"/>
                  </a:lnTo>
                  <a:lnTo>
                    <a:pt x="194886" y="460820"/>
                  </a:lnTo>
                  <a:lnTo>
                    <a:pt x="194896" y="460815"/>
                  </a:lnTo>
                  <a:lnTo>
                    <a:pt x="194908" y="460805"/>
                  </a:lnTo>
                  <a:lnTo>
                    <a:pt x="194919" y="460791"/>
                  </a:lnTo>
                  <a:lnTo>
                    <a:pt x="194930" y="460769"/>
                  </a:lnTo>
                  <a:lnTo>
                    <a:pt x="194941" y="460758"/>
                  </a:lnTo>
                  <a:lnTo>
                    <a:pt x="194963" y="460740"/>
                  </a:lnTo>
                  <a:lnTo>
                    <a:pt x="194974" y="460729"/>
                  </a:lnTo>
                  <a:lnTo>
                    <a:pt x="194985" y="460720"/>
                  </a:lnTo>
                  <a:lnTo>
                    <a:pt x="195007" y="460711"/>
                  </a:lnTo>
                  <a:lnTo>
                    <a:pt x="195018" y="460703"/>
                  </a:lnTo>
                  <a:lnTo>
                    <a:pt x="195029" y="460696"/>
                  </a:lnTo>
                  <a:lnTo>
                    <a:pt x="195051" y="460689"/>
                  </a:lnTo>
                  <a:lnTo>
                    <a:pt x="195084" y="460678"/>
                  </a:lnTo>
                  <a:lnTo>
                    <a:pt x="195095" y="460668"/>
                  </a:lnTo>
                  <a:lnTo>
                    <a:pt x="195106" y="460664"/>
                  </a:lnTo>
                  <a:lnTo>
                    <a:pt x="195117" y="460654"/>
                  </a:lnTo>
                  <a:lnTo>
                    <a:pt x="195128" y="460640"/>
                  </a:lnTo>
                  <a:lnTo>
                    <a:pt x="195128" y="460625"/>
                  </a:lnTo>
                  <a:lnTo>
                    <a:pt x="195139" y="460605"/>
                  </a:lnTo>
                  <a:lnTo>
                    <a:pt x="195139" y="460583"/>
                  </a:lnTo>
                  <a:lnTo>
                    <a:pt x="195139" y="460568"/>
                  </a:lnTo>
                  <a:lnTo>
                    <a:pt x="195139" y="460554"/>
                  </a:lnTo>
                  <a:lnTo>
                    <a:pt x="195139" y="460539"/>
                  </a:lnTo>
                  <a:lnTo>
                    <a:pt x="195139" y="460529"/>
                  </a:lnTo>
                  <a:lnTo>
                    <a:pt x="195150" y="460518"/>
                  </a:lnTo>
                  <a:lnTo>
                    <a:pt x="195150" y="460505"/>
                  </a:lnTo>
                  <a:lnTo>
                    <a:pt x="195161" y="460504"/>
                  </a:lnTo>
                  <a:lnTo>
                    <a:pt x="195172" y="460507"/>
                  </a:lnTo>
                  <a:lnTo>
                    <a:pt x="195194" y="460506"/>
                  </a:lnTo>
                  <a:lnTo>
                    <a:pt x="195194" y="460504"/>
                  </a:lnTo>
                  <a:lnTo>
                    <a:pt x="195205" y="460500"/>
                  </a:lnTo>
                  <a:lnTo>
                    <a:pt x="195227" y="460498"/>
                  </a:lnTo>
                  <a:lnTo>
                    <a:pt x="195261" y="460503"/>
                  </a:lnTo>
                  <a:lnTo>
                    <a:pt x="195272" y="460507"/>
                  </a:lnTo>
                  <a:lnTo>
                    <a:pt x="195305" y="460519"/>
                  </a:lnTo>
                  <a:lnTo>
                    <a:pt x="195338" y="460534"/>
                  </a:lnTo>
                  <a:lnTo>
                    <a:pt x="195349" y="460538"/>
                  </a:lnTo>
                  <a:lnTo>
                    <a:pt x="195360" y="460542"/>
                  </a:lnTo>
                  <a:lnTo>
                    <a:pt x="195382" y="460547"/>
                  </a:lnTo>
                  <a:lnTo>
                    <a:pt x="195404" y="460560"/>
                  </a:lnTo>
                  <a:lnTo>
                    <a:pt x="195437" y="460562"/>
                  </a:lnTo>
                  <a:lnTo>
                    <a:pt x="195470" y="460574"/>
                  </a:lnTo>
                  <a:lnTo>
                    <a:pt x="195503" y="460593"/>
                  </a:lnTo>
                  <a:lnTo>
                    <a:pt x="195525" y="460601"/>
                  </a:lnTo>
                  <a:lnTo>
                    <a:pt x="195536" y="460611"/>
                  </a:lnTo>
                  <a:lnTo>
                    <a:pt x="195570" y="460621"/>
                  </a:lnTo>
                  <a:lnTo>
                    <a:pt x="195581" y="460632"/>
                  </a:lnTo>
                  <a:lnTo>
                    <a:pt x="195614" y="460648"/>
                  </a:lnTo>
                  <a:lnTo>
                    <a:pt x="195647" y="460673"/>
                  </a:lnTo>
                  <a:lnTo>
                    <a:pt x="195680" y="460702"/>
                  </a:lnTo>
                  <a:lnTo>
                    <a:pt x="195702" y="460725"/>
                  </a:lnTo>
                  <a:lnTo>
                    <a:pt x="195724" y="460750"/>
                  </a:lnTo>
                  <a:lnTo>
                    <a:pt x="195735" y="460765"/>
                  </a:lnTo>
                  <a:lnTo>
                    <a:pt x="195768" y="460798"/>
                  </a:lnTo>
                  <a:lnTo>
                    <a:pt x="195790" y="460828"/>
                  </a:lnTo>
                  <a:lnTo>
                    <a:pt x="195823" y="460862"/>
                  </a:lnTo>
                  <a:lnTo>
                    <a:pt x="195845" y="460890"/>
                  </a:lnTo>
                  <a:lnTo>
                    <a:pt x="195856" y="460906"/>
                  </a:lnTo>
                  <a:lnTo>
                    <a:pt x="195868" y="460924"/>
                  </a:lnTo>
                  <a:lnTo>
                    <a:pt x="195878" y="460949"/>
                  </a:lnTo>
                  <a:lnTo>
                    <a:pt x="195890" y="460971"/>
                  </a:lnTo>
                  <a:lnTo>
                    <a:pt x="195912" y="460996"/>
                  </a:lnTo>
                  <a:lnTo>
                    <a:pt x="195923" y="461012"/>
                  </a:lnTo>
                  <a:lnTo>
                    <a:pt x="195934" y="461032"/>
                  </a:lnTo>
                  <a:lnTo>
                    <a:pt x="195945" y="461044"/>
                  </a:lnTo>
                  <a:lnTo>
                    <a:pt x="195978" y="461060"/>
                  </a:lnTo>
                  <a:lnTo>
                    <a:pt x="195989" y="461067"/>
                  </a:lnTo>
                  <a:lnTo>
                    <a:pt x="196000" y="461073"/>
                  </a:lnTo>
                  <a:lnTo>
                    <a:pt x="196011" y="461088"/>
                  </a:lnTo>
                  <a:lnTo>
                    <a:pt x="196033" y="461115"/>
                  </a:lnTo>
                  <a:lnTo>
                    <a:pt x="196044" y="461127"/>
                  </a:lnTo>
                  <a:lnTo>
                    <a:pt x="196055" y="461140"/>
                  </a:lnTo>
                  <a:lnTo>
                    <a:pt x="196066" y="461152"/>
                  </a:lnTo>
                  <a:lnTo>
                    <a:pt x="196077" y="461170"/>
                  </a:lnTo>
                  <a:lnTo>
                    <a:pt x="196088" y="461184"/>
                  </a:lnTo>
                  <a:lnTo>
                    <a:pt x="196099" y="461198"/>
                  </a:lnTo>
                  <a:lnTo>
                    <a:pt x="196110" y="461220"/>
                  </a:lnTo>
                  <a:lnTo>
                    <a:pt x="196110" y="461236"/>
                  </a:lnTo>
                  <a:lnTo>
                    <a:pt x="196121" y="461249"/>
                  </a:lnTo>
                  <a:lnTo>
                    <a:pt x="196132" y="461262"/>
                  </a:lnTo>
                  <a:lnTo>
                    <a:pt x="196143" y="461287"/>
                  </a:lnTo>
                  <a:lnTo>
                    <a:pt x="196154" y="461302"/>
                  </a:lnTo>
                  <a:lnTo>
                    <a:pt x="196165" y="461328"/>
                  </a:lnTo>
                  <a:lnTo>
                    <a:pt x="196176" y="461338"/>
                  </a:lnTo>
                  <a:lnTo>
                    <a:pt x="196176" y="461348"/>
                  </a:lnTo>
                  <a:lnTo>
                    <a:pt x="196176" y="461359"/>
                  </a:lnTo>
                  <a:lnTo>
                    <a:pt x="196187" y="461380"/>
                  </a:lnTo>
                  <a:lnTo>
                    <a:pt x="196199" y="461395"/>
                  </a:lnTo>
                  <a:lnTo>
                    <a:pt x="196209" y="461414"/>
                  </a:lnTo>
                  <a:lnTo>
                    <a:pt x="196221" y="461449"/>
                  </a:lnTo>
                  <a:lnTo>
                    <a:pt x="196221" y="461475"/>
                  </a:lnTo>
                  <a:lnTo>
                    <a:pt x="196232" y="461505"/>
                  </a:lnTo>
                  <a:lnTo>
                    <a:pt x="196232" y="461514"/>
                  </a:lnTo>
                  <a:lnTo>
                    <a:pt x="196243" y="461530"/>
                  </a:lnTo>
                  <a:lnTo>
                    <a:pt x="196243" y="461545"/>
                  </a:lnTo>
                  <a:lnTo>
                    <a:pt x="196232" y="461556"/>
                  </a:lnTo>
                  <a:lnTo>
                    <a:pt x="196243" y="461570"/>
                  </a:lnTo>
                  <a:lnTo>
                    <a:pt x="196243" y="461579"/>
                  </a:lnTo>
                  <a:lnTo>
                    <a:pt x="196243" y="461589"/>
                  </a:lnTo>
                  <a:lnTo>
                    <a:pt x="196243" y="461606"/>
                  </a:lnTo>
                  <a:lnTo>
                    <a:pt x="196243" y="461622"/>
                  </a:lnTo>
                  <a:lnTo>
                    <a:pt x="196254" y="461630"/>
                  </a:lnTo>
                  <a:lnTo>
                    <a:pt x="196254" y="461645"/>
                  </a:lnTo>
                  <a:lnTo>
                    <a:pt x="196254" y="461667"/>
                  </a:lnTo>
                  <a:lnTo>
                    <a:pt x="196254" y="461689"/>
                  </a:lnTo>
                  <a:lnTo>
                    <a:pt x="196254" y="461700"/>
                  </a:lnTo>
                  <a:lnTo>
                    <a:pt x="196254" y="461716"/>
                  </a:lnTo>
                  <a:lnTo>
                    <a:pt x="196265" y="461727"/>
                  </a:lnTo>
                  <a:lnTo>
                    <a:pt x="196265" y="461739"/>
                  </a:lnTo>
                  <a:lnTo>
                    <a:pt x="196254" y="461747"/>
                  </a:lnTo>
                  <a:lnTo>
                    <a:pt x="196254" y="461767"/>
                  </a:lnTo>
                  <a:lnTo>
                    <a:pt x="196254" y="461797"/>
                  </a:lnTo>
                  <a:lnTo>
                    <a:pt x="196254" y="461819"/>
                  </a:lnTo>
                  <a:lnTo>
                    <a:pt x="196254" y="461842"/>
                  </a:lnTo>
                  <a:lnTo>
                    <a:pt x="196243" y="461855"/>
                  </a:lnTo>
                  <a:lnTo>
                    <a:pt x="196243" y="461871"/>
                  </a:lnTo>
                  <a:lnTo>
                    <a:pt x="196243" y="461891"/>
                  </a:lnTo>
                  <a:lnTo>
                    <a:pt x="196232" y="461915"/>
                  </a:lnTo>
                  <a:lnTo>
                    <a:pt x="196232" y="461930"/>
                  </a:lnTo>
                  <a:lnTo>
                    <a:pt x="196221" y="461946"/>
                  </a:lnTo>
                  <a:lnTo>
                    <a:pt x="196221" y="461965"/>
                  </a:lnTo>
                  <a:lnTo>
                    <a:pt x="196209" y="461989"/>
                  </a:lnTo>
                  <a:lnTo>
                    <a:pt x="196221" y="462021"/>
                  </a:lnTo>
                  <a:lnTo>
                    <a:pt x="196209" y="462041"/>
                  </a:lnTo>
                  <a:lnTo>
                    <a:pt x="196209" y="462064"/>
                  </a:lnTo>
                  <a:lnTo>
                    <a:pt x="196209" y="462080"/>
                  </a:lnTo>
                  <a:lnTo>
                    <a:pt x="196209" y="462096"/>
                  </a:lnTo>
                  <a:lnTo>
                    <a:pt x="196209" y="462110"/>
                  </a:lnTo>
                  <a:lnTo>
                    <a:pt x="196209" y="462129"/>
                  </a:lnTo>
                  <a:lnTo>
                    <a:pt x="196199" y="462150"/>
                  </a:lnTo>
                  <a:lnTo>
                    <a:pt x="196187" y="462174"/>
                  </a:lnTo>
                  <a:lnTo>
                    <a:pt x="196187" y="462187"/>
                  </a:lnTo>
                  <a:lnTo>
                    <a:pt x="196187" y="462202"/>
                  </a:lnTo>
                  <a:lnTo>
                    <a:pt x="196187" y="462218"/>
                  </a:lnTo>
                  <a:lnTo>
                    <a:pt x="196187" y="462240"/>
                  </a:lnTo>
                  <a:lnTo>
                    <a:pt x="196187" y="462270"/>
                  </a:lnTo>
                  <a:lnTo>
                    <a:pt x="196187" y="462289"/>
                  </a:lnTo>
                  <a:lnTo>
                    <a:pt x="196176" y="462301"/>
                  </a:lnTo>
                  <a:lnTo>
                    <a:pt x="196165" y="462317"/>
                  </a:lnTo>
                  <a:lnTo>
                    <a:pt x="196165" y="462331"/>
                  </a:lnTo>
                  <a:lnTo>
                    <a:pt x="196176" y="462342"/>
                  </a:lnTo>
                  <a:lnTo>
                    <a:pt x="196176" y="462356"/>
                  </a:lnTo>
                  <a:lnTo>
                    <a:pt x="196187" y="462371"/>
                  </a:lnTo>
                  <a:lnTo>
                    <a:pt x="196187" y="462378"/>
                  </a:lnTo>
                  <a:lnTo>
                    <a:pt x="196176" y="462384"/>
                  </a:lnTo>
                  <a:lnTo>
                    <a:pt x="196176" y="462395"/>
                  </a:lnTo>
                  <a:lnTo>
                    <a:pt x="196176" y="462406"/>
                  </a:lnTo>
                  <a:lnTo>
                    <a:pt x="196176" y="462424"/>
                  </a:lnTo>
                  <a:lnTo>
                    <a:pt x="196176" y="462453"/>
                  </a:lnTo>
                  <a:lnTo>
                    <a:pt x="196176" y="462487"/>
                  </a:lnTo>
                  <a:lnTo>
                    <a:pt x="196176" y="462506"/>
                  </a:lnTo>
                  <a:lnTo>
                    <a:pt x="196176" y="462520"/>
                  </a:lnTo>
                  <a:lnTo>
                    <a:pt x="196165" y="462537"/>
                  </a:lnTo>
                  <a:lnTo>
                    <a:pt x="196165" y="462563"/>
                  </a:lnTo>
                  <a:lnTo>
                    <a:pt x="196165" y="462578"/>
                  </a:lnTo>
                  <a:lnTo>
                    <a:pt x="196165" y="462580"/>
                  </a:lnTo>
                  <a:lnTo>
                    <a:pt x="196165" y="462584"/>
                  </a:lnTo>
                  <a:lnTo>
                    <a:pt x="196154" y="462592"/>
                  </a:lnTo>
                  <a:lnTo>
                    <a:pt x="196154" y="462604"/>
                  </a:lnTo>
                  <a:lnTo>
                    <a:pt x="196154" y="462617"/>
                  </a:lnTo>
                  <a:lnTo>
                    <a:pt x="196143" y="462633"/>
                  </a:lnTo>
                  <a:lnTo>
                    <a:pt x="196143" y="462648"/>
                  </a:lnTo>
                  <a:lnTo>
                    <a:pt x="196143" y="462658"/>
                  </a:lnTo>
                  <a:lnTo>
                    <a:pt x="196132" y="462672"/>
                  </a:lnTo>
                  <a:lnTo>
                    <a:pt x="196121" y="462683"/>
                  </a:lnTo>
                  <a:lnTo>
                    <a:pt x="196110" y="462706"/>
                  </a:lnTo>
                  <a:lnTo>
                    <a:pt x="196121" y="462728"/>
                  </a:lnTo>
                  <a:lnTo>
                    <a:pt x="196110" y="462754"/>
                  </a:lnTo>
                  <a:lnTo>
                    <a:pt x="196099" y="462779"/>
                  </a:lnTo>
                  <a:lnTo>
                    <a:pt x="196088" y="462806"/>
                  </a:lnTo>
                  <a:lnTo>
                    <a:pt x="196088" y="462833"/>
                  </a:lnTo>
                  <a:lnTo>
                    <a:pt x="196077" y="462870"/>
                  </a:lnTo>
                  <a:lnTo>
                    <a:pt x="196066" y="462914"/>
                  </a:lnTo>
                  <a:lnTo>
                    <a:pt x="196066" y="462957"/>
                  </a:lnTo>
                  <a:lnTo>
                    <a:pt x="196055" y="462981"/>
                  </a:lnTo>
                  <a:lnTo>
                    <a:pt x="196044" y="463016"/>
                  </a:lnTo>
                  <a:lnTo>
                    <a:pt x="196044" y="463044"/>
                  </a:lnTo>
                  <a:lnTo>
                    <a:pt x="196033" y="463077"/>
                  </a:lnTo>
                  <a:lnTo>
                    <a:pt x="196033" y="463100"/>
                  </a:lnTo>
                  <a:lnTo>
                    <a:pt x="196011" y="463133"/>
                  </a:lnTo>
                  <a:lnTo>
                    <a:pt x="196011" y="463152"/>
                  </a:lnTo>
                  <a:lnTo>
                    <a:pt x="196011" y="463167"/>
                  </a:lnTo>
                  <a:lnTo>
                    <a:pt x="196011" y="463188"/>
                  </a:lnTo>
                  <a:lnTo>
                    <a:pt x="196011" y="463198"/>
                  </a:lnTo>
                  <a:lnTo>
                    <a:pt x="196000" y="463207"/>
                  </a:lnTo>
                  <a:lnTo>
                    <a:pt x="195989" y="463218"/>
                  </a:lnTo>
                  <a:lnTo>
                    <a:pt x="196000" y="463226"/>
                  </a:lnTo>
                  <a:lnTo>
                    <a:pt x="196000" y="463239"/>
                  </a:lnTo>
                  <a:lnTo>
                    <a:pt x="196000" y="463248"/>
                  </a:lnTo>
                  <a:lnTo>
                    <a:pt x="195989" y="463253"/>
                  </a:lnTo>
                  <a:lnTo>
                    <a:pt x="195978" y="463260"/>
                  </a:lnTo>
                  <a:lnTo>
                    <a:pt x="195967" y="463266"/>
                  </a:lnTo>
                  <a:lnTo>
                    <a:pt x="195956" y="463270"/>
                  </a:lnTo>
                  <a:lnTo>
                    <a:pt x="195934" y="463278"/>
                  </a:lnTo>
                  <a:lnTo>
                    <a:pt x="195923" y="463277"/>
                  </a:lnTo>
                  <a:lnTo>
                    <a:pt x="195901" y="463271"/>
                  </a:lnTo>
                  <a:lnTo>
                    <a:pt x="195890" y="463265"/>
                  </a:lnTo>
                  <a:lnTo>
                    <a:pt x="195878" y="463258"/>
                  </a:lnTo>
                  <a:lnTo>
                    <a:pt x="195856" y="463251"/>
                  </a:lnTo>
                  <a:lnTo>
                    <a:pt x="195834" y="463251"/>
                  </a:lnTo>
                  <a:lnTo>
                    <a:pt x="195823" y="463256"/>
                  </a:lnTo>
                  <a:lnTo>
                    <a:pt x="195812" y="463266"/>
                  </a:lnTo>
                  <a:lnTo>
                    <a:pt x="195812" y="463280"/>
                  </a:lnTo>
                  <a:lnTo>
                    <a:pt x="195812" y="463290"/>
                  </a:lnTo>
                  <a:lnTo>
                    <a:pt x="195812" y="463296"/>
                  </a:lnTo>
                  <a:lnTo>
                    <a:pt x="195801" y="463306"/>
                  </a:lnTo>
                  <a:lnTo>
                    <a:pt x="195790" y="463330"/>
                  </a:lnTo>
                  <a:lnTo>
                    <a:pt x="195801" y="463341"/>
                  </a:lnTo>
                  <a:lnTo>
                    <a:pt x="195812" y="463345"/>
                  </a:lnTo>
                  <a:lnTo>
                    <a:pt x="195834" y="463356"/>
                  </a:lnTo>
                  <a:lnTo>
                    <a:pt x="195834" y="463368"/>
                  </a:lnTo>
                  <a:lnTo>
                    <a:pt x="195834" y="463377"/>
                  </a:lnTo>
                  <a:lnTo>
                    <a:pt x="195823" y="463380"/>
                  </a:lnTo>
                  <a:lnTo>
                    <a:pt x="195812" y="463384"/>
                  </a:lnTo>
                  <a:lnTo>
                    <a:pt x="195801" y="463386"/>
                  </a:lnTo>
                  <a:lnTo>
                    <a:pt x="195801" y="463398"/>
                  </a:lnTo>
                  <a:lnTo>
                    <a:pt x="195801" y="463403"/>
                  </a:lnTo>
                  <a:lnTo>
                    <a:pt x="195801" y="463410"/>
                  </a:lnTo>
                  <a:lnTo>
                    <a:pt x="195801" y="463422"/>
                  </a:lnTo>
                  <a:lnTo>
                    <a:pt x="195801" y="463430"/>
                  </a:lnTo>
                  <a:lnTo>
                    <a:pt x="195823" y="463439"/>
                  </a:lnTo>
                  <a:lnTo>
                    <a:pt x="195823" y="463445"/>
                  </a:lnTo>
                  <a:lnTo>
                    <a:pt x="195845" y="463453"/>
                  </a:lnTo>
                  <a:lnTo>
                    <a:pt x="195845" y="463454"/>
                  </a:lnTo>
                  <a:lnTo>
                    <a:pt x="195856" y="463455"/>
                  </a:lnTo>
                  <a:lnTo>
                    <a:pt x="195868" y="463459"/>
                  </a:lnTo>
                  <a:lnTo>
                    <a:pt x="195868" y="463467"/>
                  </a:lnTo>
                  <a:lnTo>
                    <a:pt x="195878" y="463477"/>
                  </a:lnTo>
                  <a:lnTo>
                    <a:pt x="195901" y="463480"/>
                  </a:lnTo>
                  <a:lnTo>
                    <a:pt x="195923" y="463485"/>
                  </a:lnTo>
                  <a:lnTo>
                    <a:pt x="195934" y="463491"/>
                  </a:lnTo>
                  <a:lnTo>
                    <a:pt x="195956" y="463498"/>
                  </a:lnTo>
                  <a:lnTo>
                    <a:pt x="195978" y="463496"/>
                  </a:lnTo>
                  <a:lnTo>
                    <a:pt x="195989" y="463495"/>
                  </a:lnTo>
                  <a:lnTo>
                    <a:pt x="196000" y="463486"/>
                  </a:lnTo>
                  <a:lnTo>
                    <a:pt x="196011" y="463470"/>
                  </a:lnTo>
                  <a:lnTo>
                    <a:pt x="196022" y="463464"/>
                  </a:lnTo>
                  <a:lnTo>
                    <a:pt x="196022" y="463464"/>
                  </a:lnTo>
                  <a:lnTo>
                    <a:pt x="196033" y="463464"/>
                  </a:lnTo>
                  <a:lnTo>
                    <a:pt x="196033" y="463465"/>
                  </a:lnTo>
                  <a:lnTo>
                    <a:pt x="196044" y="463467"/>
                  </a:lnTo>
                  <a:lnTo>
                    <a:pt x="196055" y="463482"/>
                  </a:lnTo>
                  <a:lnTo>
                    <a:pt x="196066" y="463489"/>
                  </a:lnTo>
                  <a:lnTo>
                    <a:pt x="196077" y="463497"/>
                  </a:lnTo>
                  <a:lnTo>
                    <a:pt x="196088" y="463508"/>
                  </a:lnTo>
                  <a:lnTo>
                    <a:pt x="196099" y="463521"/>
                  </a:lnTo>
                  <a:lnTo>
                    <a:pt x="196110" y="463536"/>
                  </a:lnTo>
                  <a:lnTo>
                    <a:pt x="196110" y="463551"/>
                  </a:lnTo>
                  <a:lnTo>
                    <a:pt x="196110" y="463568"/>
                  </a:lnTo>
                  <a:lnTo>
                    <a:pt x="196110" y="463589"/>
                  </a:lnTo>
                  <a:lnTo>
                    <a:pt x="196110" y="463605"/>
                  </a:lnTo>
                  <a:lnTo>
                    <a:pt x="196099" y="463629"/>
                  </a:lnTo>
                  <a:lnTo>
                    <a:pt x="196099" y="463645"/>
                  </a:lnTo>
                  <a:lnTo>
                    <a:pt x="196099" y="463654"/>
                  </a:lnTo>
                  <a:lnTo>
                    <a:pt x="196121" y="463664"/>
                  </a:lnTo>
                  <a:lnTo>
                    <a:pt x="196121" y="463668"/>
                  </a:lnTo>
                  <a:lnTo>
                    <a:pt x="196121" y="463674"/>
                  </a:lnTo>
                  <a:lnTo>
                    <a:pt x="196110" y="463682"/>
                  </a:lnTo>
                  <a:lnTo>
                    <a:pt x="196110" y="463695"/>
                  </a:lnTo>
                  <a:lnTo>
                    <a:pt x="196110" y="463710"/>
                  </a:lnTo>
                  <a:lnTo>
                    <a:pt x="196110" y="463723"/>
                  </a:lnTo>
                  <a:lnTo>
                    <a:pt x="196099" y="463741"/>
                  </a:lnTo>
                  <a:lnTo>
                    <a:pt x="196088" y="463756"/>
                  </a:lnTo>
                  <a:lnTo>
                    <a:pt x="196088" y="463767"/>
                  </a:lnTo>
                  <a:lnTo>
                    <a:pt x="196077" y="463787"/>
                  </a:lnTo>
                  <a:lnTo>
                    <a:pt x="196066" y="463803"/>
                  </a:lnTo>
                  <a:lnTo>
                    <a:pt x="196055" y="463818"/>
                  </a:lnTo>
                  <a:lnTo>
                    <a:pt x="196055" y="463830"/>
                  </a:lnTo>
                  <a:lnTo>
                    <a:pt x="196044" y="463843"/>
                  </a:lnTo>
                  <a:lnTo>
                    <a:pt x="196044" y="463857"/>
                  </a:lnTo>
                  <a:lnTo>
                    <a:pt x="196044" y="463870"/>
                  </a:lnTo>
                  <a:lnTo>
                    <a:pt x="196033" y="463882"/>
                  </a:lnTo>
                  <a:lnTo>
                    <a:pt x="196033" y="463896"/>
                  </a:lnTo>
                  <a:lnTo>
                    <a:pt x="196022" y="463896"/>
                  </a:lnTo>
                  <a:lnTo>
                    <a:pt x="196011" y="463904"/>
                  </a:lnTo>
                  <a:lnTo>
                    <a:pt x="196011" y="463915"/>
                  </a:lnTo>
                  <a:lnTo>
                    <a:pt x="196011" y="463935"/>
                  </a:lnTo>
                  <a:lnTo>
                    <a:pt x="196022" y="463950"/>
                  </a:lnTo>
                  <a:lnTo>
                    <a:pt x="196011" y="463956"/>
                  </a:lnTo>
                  <a:lnTo>
                    <a:pt x="196000" y="463958"/>
                  </a:lnTo>
                  <a:lnTo>
                    <a:pt x="195989" y="463961"/>
                  </a:lnTo>
                  <a:lnTo>
                    <a:pt x="195978" y="463964"/>
                  </a:lnTo>
                  <a:lnTo>
                    <a:pt x="195967" y="463975"/>
                  </a:lnTo>
                  <a:lnTo>
                    <a:pt x="195967" y="463986"/>
                  </a:lnTo>
                  <a:lnTo>
                    <a:pt x="195978" y="463994"/>
                  </a:lnTo>
                  <a:lnTo>
                    <a:pt x="195967" y="464001"/>
                  </a:lnTo>
                  <a:lnTo>
                    <a:pt x="195967" y="464010"/>
                  </a:lnTo>
                  <a:lnTo>
                    <a:pt x="195967" y="464019"/>
                  </a:lnTo>
                  <a:lnTo>
                    <a:pt x="195967" y="464025"/>
                  </a:lnTo>
                  <a:lnTo>
                    <a:pt x="195956" y="464034"/>
                  </a:lnTo>
                  <a:lnTo>
                    <a:pt x="195956" y="464036"/>
                  </a:lnTo>
                  <a:lnTo>
                    <a:pt x="195934" y="464044"/>
                  </a:lnTo>
                  <a:lnTo>
                    <a:pt x="195934" y="464053"/>
                  </a:lnTo>
                  <a:lnTo>
                    <a:pt x="195923" y="464063"/>
                  </a:lnTo>
                  <a:lnTo>
                    <a:pt x="195923" y="464070"/>
                  </a:lnTo>
                  <a:lnTo>
                    <a:pt x="195934" y="464078"/>
                  </a:lnTo>
                  <a:lnTo>
                    <a:pt x="195934" y="464089"/>
                  </a:lnTo>
                  <a:lnTo>
                    <a:pt x="195923" y="464102"/>
                  </a:lnTo>
                  <a:lnTo>
                    <a:pt x="195912" y="464110"/>
                  </a:lnTo>
                  <a:lnTo>
                    <a:pt x="195901" y="464102"/>
                  </a:lnTo>
                  <a:lnTo>
                    <a:pt x="195890" y="464096"/>
                  </a:lnTo>
                  <a:lnTo>
                    <a:pt x="195878" y="464096"/>
                  </a:lnTo>
                  <a:lnTo>
                    <a:pt x="195878" y="464102"/>
                  </a:lnTo>
                  <a:lnTo>
                    <a:pt x="195878" y="464113"/>
                  </a:lnTo>
                  <a:lnTo>
                    <a:pt x="195878" y="464128"/>
                  </a:lnTo>
                  <a:lnTo>
                    <a:pt x="195878" y="464143"/>
                  </a:lnTo>
                  <a:lnTo>
                    <a:pt x="195868" y="464154"/>
                  </a:lnTo>
                  <a:lnTo>
                    <a:pt x="195868" y="464160"/>
                  </a:lnTo>
                  <a:lnTo>
                    <a:pt x="195856" y="464161"/>
                  </a:lnTo>
                  <a:lnTo>
                    <a:pt x="195845" y="464164"/>
                  </a:lnTo>
                  <a:lnTo>
                    <a:pt x="195823" y="464166"/>
                  </a:lnTo>
                  <a:lnTo>
                    <a:pt x="195812" y="464171"/>
                  </a:lnTo>
                  <a:lnTo>
                    <a:pt x="195812" y="464181"/>
                  </a:lnTo>
                  <a:lnTo>
                    <a:pt x="195801" y="464193"/>
                  </a:lnTo>
                  <a:lnTo>
                    <a:pt x="195801" y="464203"/>
                  </a:lnTo>
                  <a:lnTo>
                    <a:pt x="195801" y="464217"/>
                  </a:lnTo>
                  <a:lnTo>
                    <a:pt x="195790" y="464226"/>
                  </a:lnTo>
                  <a:lnTo>
                    <a:pt x="195790" y="464228"/>
                  </a:lnTo>
                  <a:lnTo>
                    <a:pt x="195779" y="464228"/>
                  </a:lnTo>
                  <a:lnTo>
                    <a:pt x="195757" y="464228"/>
                  </a:lnTo>
                  <a:lnTo>
                    <a:pt x="195746" y="464234"/>
                  </a:lnTo>
                  <a:lnTo>
                    <a:pt x="195735" y="464242"/>
                  </a:lnTo>
                  <a:lnTo>
                    <a:pt x="195724" y="464252"/>
                  </a:lnTo>
                  <a:lnTo>
                    <a:pt x="195724" y="464261"/>
                  </a:lnTo>
                  <a:lnTo>
                    <a:pt x="195724" y="464272"/>
                  </a:lnTo>
                  <a:lnTo>
                    <a:pt x="195724" y="464278"/>
                  </a:lnTo>
                  <a:lnTo>
                    <a:pt x="195713" y="464282"/>
                  </a:lnTo>
                  <a:lnTo>
                    <a:pt x="195713" y="464287"/>
                  </a:lnTo>
                  <a:lnTo>
                    <a:pt x="195702" y="464301"/>
                  </a:lnTo>
                  <a:lnTo>
                    <a:pt x="195691" y="464304"/>
                  </a:lnTo>
                  <a:lnTo>
                    <a:pt x="195680" y="464315"/>
                  </a:lnTo>
                  <a:lnTo>
                    <a:pt x="195680" y="464333"/>
                  </a:lnTo>
                  <a:lnTo>
                    <a:pt x="195658" y="464344"/>
                  </a:lnTo>
                  <a:lnTo>
                    <a:pt x="195636" y="464353"/>
                  </a:lnTo>
                  <a:lnTo>
                    <a:pt x="195625" y="464358"/>
                  </a:lnTo>
                  <a:lnTo>
                    <a:pt x="195625" y="464374"/>
                  </a:lnTo>
                  <a:lnTo>
                    <a:pt x="195614" y="464376"/>
                  </a:lnTo>
                  <a:lnTo>
                    <a:pt x="195614" y="464392"/>
                  </a:lnTo>
                  <a:lnTo>
                    <a:pt x="195625" y="464403"/>
                  </a:lnTo>
                  <a:lnTo>
                    <a:pt x="195625" y="464416"/>
                  </a:lnTo>
                  <a:lnTo>
                    <a:pt x="195614" y="464422"/>
                  </a:lnTo>
                  <a:lnTo>
                    <a:pt x="195603" y="464430"/>
                  </a:lnTo>
                  <a:lnTo>
                    <a:pt x="195603" y="464438"/>
                  </a:lnTo>
                  <a:lnTo>
                    <a:pt x="195592" y="464448"/>
                  </a:lnTo>
                  <a:lnTo>
                    <a:pt x="195581" y="464452"/>
                  </a:lnTo>
                  <a:lnTo>
                    <a:pt x="195570" y="464456"/>
                  </a:lnTo>
                  <a:lnTo>
                    <a:pt x="195570" y="464463"/>
                  </a:lnTo>
                  <a:lnTo>
                    <a:pt x="195559" y="464480"/>
                  </a:lnTo>
                  <a:lnTo>
                    <a:pt x="195548" y="464488"/>
                  </a:lnTo>
                  <a:lnTo>
                    <a:pt x="195536" y="464504"/>
                  </a:lnTo>
                  <a:lnTo>
                    <a:pt x="195525" y="464508"/>
                  </a:lnTo>
                  <a:lnTo>
                    <a:pt x="195514" y="464519"/>
                  </a:lnTo>
                  <a:lnTo>
                    <a:pt x="195492" y="464525"/>
                  </a:lnTo>
                  <a:lnTo>
                    <a:pt x="195492" y="464539"/>
                  </a:lnTo>
                  <a:lnTo>
                    <a:pt x="195481" y="464548"/>
                  </a:lnTo>
                  <a:lnTo>
                    <a:pt x="195470" y="464559"/>
                  </a:lnTo>
                  <a:lnTo>
                    <a:pt x="195459" y="464567"/>
                  </a:lnTo>
                  <a:lnTo>
                    <a:pt x="195437" y="464575"/>
                  </a:lnTo>
                  <a:lnTo>
                    <a:pt x="195437" y="464588"/>
                  </a:lnTo>
                  <a:lnTo>
                    <a:pt x="195426" y="464600"/>
                  </a:lnTo>
                  <a:lnTo>
                    <a:pt x="195426" y="464605"/>
                  </a:lnTo>
                  <a:lnTo>
                    <a:pt x="195415" y="464612"/>
                  </a:lnTo>
                  <a:lnTo>
                    <a:pt x="195404" y="464617"/>
                  </a:lnTo>
                  <a:lnTo>
                    <a:pt x="195393" y="464631"/>
                  </a:lnTo>
                  <a:lnTo>
                    <a:pt x="195371" y="464643"/>
                  </a:lnTo>
                  <a:lnTo>
                    <a:pt x="195360" y="464661"/>
                  </a:lnTo>
                  <a:lnTo>
                    <a:pt x="195349" y="464675"/>
                  </a:lnTo>
                  <a:lnTo>
                    <a:pt x="195338" y="464700"/>
                  </a:lnTo>
                  <a:lnTo>
                    <a:pt x="195327" y="464707"/>
                  </a:lnTo>
                  <a:lnTo>
                    <a:pt x="195316" y="464724"/>
                  </a:lnTo>
                  <a:lnTo>
                    <a:pt x="195305" y="464734"/>
                  </a:lnTo>
                  <a:lnTo>
                    <a:pt x="195294" y="464741"/>
                  </a:lnTo>
                  <a:lnTo>
                    <a:pt x="195250" y="464758"/>
                  </a:lnTo>
                  <a:lnTo>
                    <a:pt x="195227" y="464772"/>
                  </a:lnTo>
                  <a:lnTo>
                    <a:pt x="195205" y="464784"/>
                  </a:lnTo>
                  <a:lnTo>
                    <a:pt x="195194" y="464793"/>
                  </a:lnTo>
                  <a:lnTo>
                    <a:pt x="195172" y="464803"/>
                  </a:lnTo>
                  <a:lnTo>
                    <a:pt x="195150" y="464821"/>
                  </a:lnTo>
                  <a:lnTo>
                    <a:pt x="195139" y="464831"/>
                  </a:lnTo>
                  <a:lnTo>
                    <a:pt x="195128" y="464860"/>
                  </a:lnTo>
                  <a:lnTo>
                    <a:pt x="195117" y="464884"/>
                  </a:lnTo>
                  <a:lnTo>
                    <a:pt x="195095" y="464904"/>
                  </a:lnTo>
                  <a:lnTo>
                    <a:pt x="195084" y="464918"/>
                  </a:lnTo>
                  <a:lnTo>
                    <a:pt x="195073" y="464929"/>
                  </a:lnTo>
                  <a:lnTo>
                    <a:pt x="195062" y="464944"/>
                  </a:lnTo>
                  <a:lnTo>
                    <a:pt x="195062" y="464949"/>
                  </a:lnTo>
                  <a:lnTo>
                    <a:pt x="195051" y="464970"/>
                  </a:lnTo>
                  <a:lnTo>
                    <a:pt x="195040" y="464978"/>
                  </a:lnTo>
                  <a:lnTo>
                    <a:pt x="195040" y="464992"/>
                  </a:lnTo>
                  <a:lnTo>
                    <a:pt x="195029" y="465003"/>
                  </a:lnTo>
                  <a:lnTo>
                    <a:pt x="195018" y="465014"/>
                  </a:lnTo>
                  <a:lnTo>
                    <a:pt x="195018" y="465026"/>
                  </a:lnTo>
                  <a:lnTo>
                    <a:pt x="195007" y="465039"/>
                  </a:lnTo>
                  <a:lnTo>
                    <a:pt x="194996" y="465047"/>
                  </a:lnTo>
                  <a:lnTo>
                    <a:pt x="194996" y="465058"/>
                  </a:lnTo>
                  <a:lnTo>
                    <a:pt x="194974" y="465075"/>
                  </a:lnTo>
                  <a:lnTo>
                    <a:pt x="194963" y="465088"/>
                  </a:lnTo>
                  <a:lnTo>
                    <a:pt x="194963" y="465096"/>
                  </a:lnTo>
                  <a:lnTo>
                    <a:pt x="194963" y="465104"/>
                  </a:lnTo>
                  <a:lnTo>
                    <a:pt x="194963" y="465111"/>
                  </a:lnTo>
                  <a:lnTo>
                    <a:pt x="194952" y="465121"/>
                  </a:lnTo>
                  <a:lnTo>
                    <a:pt x="194952" y="465130"/>
                  </a:lnTo>
                  <a:lnTo>
                    <a:pt x="194941" y="465138"/>
                  </a:lnTo>
                  <a:lnTo>
                    <a:pt x="194941" y="465151"/>
                  </a:lnTo>
                  <a:lnTo>
                    <a:pt x="194941" y="465159"/>
                  </a:lnTo>
                  <a:lnTo>
                    <a:pt x="194941" y="465165"/>
                  </a:lnTo>
                  <a:lnTo>
                    <a:pt x="194930" y="465170"/>
                  </a:lnTo>
                  <a:lnTo>
                    <a:pt x="194919" y="465177"/>
                  </a:lnTo>
                  <a:lnTo>
                    <a:pt x="194919" y="465191"/>
                  </a:lnTo>
                  <a:lnTo>
                    <a:pt x="194919" y="465200"/>
                  </a:lnTo>
                  <a:lnTo>
                    <a:pt x="194908" y="465214"/>
                  </a:lnTo>
                  <a:lnTo>
                    <a:pt x="194896" y="465224"/>
                  </a:lnTo>
                  <a:lnTo>
                    <a:pt x="194896" y="465235"/>
                  </a:lnTo>
                  <a:lnTo>
                    <a:pt x="194886" y="465246"/>
                  </a:lnTo>
                  <a:lnTo>
                    <a:pt x="194874" y="465258"/>
                  </a:lnTo>
                  <a:lnTo>
                    <a:pt x="194863" y="465268"/>
                  </a:lnTo>
                  <a:lnTo>
                    <a:pt x="194852" y="465283"/>
                  </a:lnTo>
                  <a:lnTo>
                    <a:pt x="194841" y="465291"/>
                  </a:lnTo>
                  <a:lnTo>
                    <a:pt x="194830" y="465301"/>
                  </a:lnTo>
                  <a:lnTo>
                    <a:pt x="194819" y="465311"/>
                  </a:lnTo>
                  <a:lnTo>
                    <a:pt x="194808" y="465323"/>
                  </a:lnTo>
                  <a:lnTo>
                    <a:pt x="194808" y="465332"/>
                  </a:lnTo>
                  <a:lnTo>
                    <a:pt x="194797" y="465344"/>
                  </a:lnTo>
                  <a:lnTo>
                    <a:pt x="194797" y="465358"/>
                  </a:lnTo>
                  <a:lnTo>
                    <a:pt x="194775" y="465370"/>
                  </a:lnTo>
                  <a:lnTo>
                    <a:pt x="194764" y="465384"/>
                  </a:lnTo>
                  <a:lnTo>
                    <a:pt x="194753" y="465391"/>
                  </a:lnTo>
                  <a:lnTo>
                    <a:pt x="194742" y="465410"/>
                  </a:lnTo>
                  <a:lnTo>
                    <a:pt x="194720" y="465418"/>
                  </a:lnTo>
                  <a:lnTo>
                    <a:pt x="194709" y="465427"/>
                  </a:lnTo>
                  <a:lnTo>
                    <a:pt x="194698" y="465444"/>
                  </a:lnTo>
                  <a:lnTo>
                    <a:pt x="194687" y="465458"/>
                  </a:lnTo>
                  <a:lnTo>
                    <a:pt x="194665" y="465464"/>
                  </a:lnTo>
                  <a:lnTo>
                    <a:pt x="194654" y="465471"/>
                  </a:lnTo>
                  <a:lnTo>
                    <a:pt x="194643" y="465485"/>
                  </a:lnTo>
                  <a:lnTo>
                    <a:pt x="194632" y="465510"/>
                  </a:lnTo>
                  <a:lnTo>
                    <a:pt x="194610" y="465537"/>
                  </a:lnTo>
                  <a:lnTo>
                    <a:pt x="194599" y="465570"/>
                  </a:lnTo>
                  <a:lnTo>
                    <a:pt x="194588" y="465592"/>
                  </a:lnTo>
                  <a:lnTo>
                    <a:pt x="194577" y="465622"/>
                  </a:lnTo>
                  <a:lnTo>
                    <a:pt x="194566" y="465639"/>
                  </a:lnTo>
                  <a:lnTo>
                    <a:pt x="194543" y="465653"/>
                  </a:lnTo>
                  <a:lnTo>
                    <a:pt x="194543" y="465670"/>
                  </a:lnTo>
                  <a:lnTo>
                    <a:pt x="194533" y="465674"/>
                  </a:lnTo>
                  <a:lnTo>
                    <a:pt x="194533" y="465689"/>
                  </a:lnTo>
                  <a:lnTo>
                    <a:pt x="194555" y="465712"/>
                  </a:lnTo>
                  <a:lnTo>
                    <a:pt x="194543" y="465741"/>
                  </a:lnTo>
                  <a:lnTo>
                    <a:pt x="194543" y="465757"/>
                  </a:lnTo>
                  <a:lnTo>
                    <a:pt x="194521" y="465788"/>
                  </a:lnTo>
                  <a:lnTo>
                    <a:pt x="194488" y="465807"/>
                  </a:lnTo>
                  <a:lnTo>
                    <a:pt x="194477" y="465840"/>
                  </a:lnTo>
                  <a:lnTo>
                    <a:pt x="194477" y="465869"/>
                  </a:lnTo>
                  <a:lnTo>
                    <a:pt x="194477" y="465894"/>
                  </a:lnTo>
                  <a:lnTo>
                    <a:pt x="194466" y="465916"/>
                  </a:lnTo>
                  <a:lnTo>
                    <a:pt x="194455" y="465937"/>
                  </a:lnTo>
                  <a:lnTo>
                    <a:pt x="194455" y="465967"/>
                  </a:lnTo>
                  <a:lnTo>
                    <a:pt x="194444" y="465999"/>
                  </a:lnTo>
                  <a:lnTo>
                    <a:pt x="194433" y="466028"/>
                  </a:lnTo>
                  <a:lnTo>
                    <a:pt x="194411" y="466064"/>
                  </a:lnTo>
                  <a:lnTo>
                    <a:pt x="194400" y="466082"/>
                  </a:lnTo>
                  <a:lnTo>
                    <a:pt x="194400" y="466104"/>
                  </a:lnTo>
                  <a:lnTo>
                    <a:pt x="194400" y="466127"/>
                  </a:lnTo>
                  <a:lnTo>
                    <a:pt x="194411" y="466154"/>
                  </a:lnTo>
                  <a:lnTo>
                    <a:pt x="194400" y="466165"/>
                  </a:lnTo>
                  <a:lnTo>
                    <a:pt x="194400" y="466192"/>
                  </a:lnTo>
                  <a:lnTo>
                    <a:pt x="194389" y="466219"/>
                  </a:lnTo>
                  <a:lnTo>
                    <a:pt x="194389" y="466231"/>
                  </a:lnTo>
                  <a:lnTo>
                    <a:pt x="194389" y="466248"/>
                  </a:lnTo>
                  <a:lnTo>
                    <a:pt x="194378" y="466268"/>
                  </a:lnTo>
                  <a:lnTo>
                    <a:pt x="194378" y="466297"/>
                  </a:lnTo>
                  <a:lnTo>
                    <a:pt x="194367" y="466326"/>
                  </a:lnTo>
                  <a:lnTo>
                    <a:pt x="194367" y="466359"/>
                  </a:lnTo>
                  <a:lnTo>
                    <a:pt x="194356" y="466409"/>
                  </a:lnTo>
                  <a:lnTo>
                    <a:pt x="194356" y="466420"/>
                  </a:lnTo>
                  <a:lnTo>
                    <a:pt x="194356" y="466430"/>
                  </a:lnTo>
                  <a:lnTo>
                    <a:pt x="194356" y="466443"/>
                  </a:lnTo>
                  <a:lnTo>
                    <a:pt x="194356" y="466456"/>
                  </a:lnTo>
                  <a:lnTo>
                    <a:pt x="194356" y="466469"/>
                  </a:lnTo>
                  <a:lnTo>
                    <a:pt x="194345" y="466489"/>
                  </a:lnTo>
                  <a:lnTo>
                    <a:pt x="194345" y="466530"/>
                  </a:lnTo>
                  <a:lnTo>
                    <a:pt x="194323" y="466545"/>
                  </a:lnTo>
                  <a:lnTo>
                    <a:pt x="194323" y="466561"/>
                  </a:lnTo>
                  <a:lnTo>
                    <a:pt x="194290" y="466595"/>
                  </a:lnTo>
                  <a:lnTo>
                    <a:pt x="194290" y="466617"/>
                  </a:lnTo>
                  <a:lnTo>
                    <a:pt x="194268" y="466650"/>
                  </a:lnTo>
                  <a:lnTo>
                    <a:pt x="194257" y="466690"/>
                  </a:lnTo>
                  <a:lnTo>
                    <a:pt x="194246" y="466700"/>
                  </a:lnTo>
                  <a:lnTo>
                    <a:pt x="194235" y="466719"/>
                  </a:lnTo>
                  <a:lnTo>
                    <a:pt x="194212" y="466736"/>
                  </a:lnTo>
                  <a:lnTo>
                    <a:pt x="194202" y="466757"/>
                  </a:lnTo>
                  <a:lnTo>
                    <a:pt x="194190" y="466789"/>
                  </a:lnTo>
                  <a:lnTo>
                    <a:pt x="194190" y="466820"/>
                  </a:lnTo>
                  <a:lnTo>
                    <a:pt x="194179" y="466851"/>
                  </a:lnTo>
                  <a:lnTo>
                    <a:pt x="194168" y="466877"/>
                  </a:lnTo>
                  <a:lnTo>
                    <a:pt x="194157" y="466907"/>
                  </a:lnTo>
                  <a:lnTo>
                    <a:pt x="194146" y="466924"/>
                  </a:lnTo>
                  <a:lnTo>
                    <a:pt x="194135" y="466943"/>
                  </a:lnTo>
                  <a:lnTo>
                    <a:pt x="194102" y="466969"/>
                  </a:lnTo>
                  <a:lnTo>
                    <a:pt x="194091" y="466991"/>
                  </a:lnTo>
                  <a:lnTo>
                    <a:pt x="194080" y="467020"/>
                  </a:lnTo>
                  <a:lnTo>
                    <a:pt x="194058" y="467036"/>
                  </a:lnTo>
                  <a:lnTo>
                    <a:pt x="194058" y="467056"/>
                  </a:lnTo>
                  <a:lnTo>
                    <a:pt x="194047" y="467062"/>
                  </a:lnTo>
                  <a:lnTo>
                    <a:pt x="194025" y="467085"/>
                  </a:lnTo>
                  <a:lnTo>
                    <a:pt x="194025" y="467118"/>
                  </a:lnTo>
                  <a:lnTo>
                    <a:pt x="194014" y="467126"/>
                  </a:lnTo>
                  <a:lnTo>
                    <a:pt x="194025" y="467192"/>
                  </a:lnTo>
                  <a:lnTo>
                    <a:pt x="194003" y="467224"/>
                  </a:lnTo>
                  <a:lnTo>
                    <a:pt x="193992" y="467269"/>
                  </a:lnTo>
                  <a:lnTo>
                    <a:pt x="193981" y="467303"/>
                  </a:lnTo>
                  <a:lnTo>
                    <a:pt x="193959" y="467335"/>
                  </a:lnTo>
                  <a:lnTo>
                    <a:pt x="193959" y="467365"/>
                  </a:lnTo>
                  <a:lnTo>
                    <a:pt x="193937" y="467409"/>
                  </a:lnTo>
                  <a:lnTo>
                    <a:pt x="193926" y="467430"/>
                  </a:lnTo>
                  <a:lnTo>
                    <a:pt x="193904" y="467435"/>
                  </a:lnTo>
                  <a:lnTo>
                    <a:pt x="193904" y="467448"/>
                  </a:lnTo>
                  <a:lnTo>
                    <a:pt x="193904" y="467470"/>
                  </a:lnTo>
                  <a:lnTo>
                    <a:pt x="193893" y="467483"/>
                  </a:lnTo>
                  <a:lnTo>
                    <a:pt x="193882" y="467498"/>
                  </a:lnTo>
                  <a:lnTo>
                    <a:pt x="193859" y="467509"/>
                  </a:lnTo>
                  <a:lnTo>
                    <a:pt x="193848" y="467525"/>
                  </a:lnTo>
                  <a:lnTo>
                    <a:pt x="193859" y="467541"/>
                  </a:lnTo>
                  <a:lnTo>
                    <a:pt x="193859" y="467560"/>
                  </a:lnTo>
                  <a:lnTo>
                    <a:pt x="193848" y="467573"/>
                  </a:lnTo>
                  <a:lnTo>
                    <a:pt x="193837" y="467589"/>
                  </a:lnTo>
                  <a:lnTo>
                    <a:pt x="193826" y="467596"/>
                  </a:lnTo>
                  <a:lnTo>
                    <a:pt x="193804" y="467604"/>
                  </a:lnTo>
                  <a:lnTo>
                    <a:pt x="193815" y="467625"/>
                  </a:lnTo>
                  <a:lnTo>
                    <a:pt x="193815" y="467647"/>
                  </a:lnTo>
                  <a:lnTo>
                    <a:pt x="193804" y="467670"/>
                  </a:lnTo>
                  <a:lnTo>
                    <a:pt x="193782" y="467688"/>
                  </a:lnTo>
                  <a:lnTo>
                    <a:pt x="193782" y="467733"/>
                  </a:lnTo>
                  <a:lnTo>
                    <a:pt x="193760" y="467761"/>
                  </a:lnTo>
                  <a:lnTo>
                    <a:pt x="193749" y="467788"/>
                  </a:lnTo>
                  <a:lnTo>
                    <a:pt x="193738" y="467829"/>
                  </a:lnTo>
                  <a:lnTo>
                    <a:pt x="193727" y="467859"/>
                  </a:lnTo>
                  <a:lnTo>
                    <a:pt x="193705" y="467874"/>
                  </a:lnTo>
                  <a:lnTo>
                    <a:pt x="193705" y="467893"/>
                  </a:lnTo>
                  <a:lnTo>
                    <a:pt x="193716" y="467904"/>
                  </a:lnTo>
                  <a:lnTo>
                    <a:pt x="193705" y="467921"/>
                  </a:lnTo>
                  <a:lnTo>
                    <a:pt x="193705" y="467926"/>
                  </a:lnTo>
                  <a:lnTo>
                    <a:pt x="193694" y="467942"/>
                  </a:lnTo>
                  <a:lnTo>
                    <a:pt x="193683" y="467956"/>
                  </a:lnTo>
                  <a:lnTo>
                    <a:pt x="193672" y="467960"/>
                  </a:lnTo>
                  <a:lnTo>
                    <a:pt x="193650" y="467952"/>
                  </a:lnTo>
                  <a:lnTo>
                    <a:pt x="193639" y="467958"/>
                  </a:lnTo>
                  <a:lnTo>
                    <a:pt x="193628" y="467966"/>
                  </a:lnTo>
                  <a:lnTo>
                    <a:pt x="193639" y="467999"/>
                  </a:lnTo>
                  <a:lnTo>
                    <a:pt x="193628" y="468019"/>
                  </a:lnTo>
                  <a:lnTo>
                    <a:pt x="193628" y="468023"/>
                  </a:lnTo>
                  <a:lnTo>
                    <a:pt x="193628" y="468041"/>
                  </a:lnTo>
                  <a:lnTo>
                    <a:pt x="193617" y="468060"/>
                  </a:lnTo>
                  <a:lnTo>
                    <a:pt x="193595" y="468063"/>
                  </a:lnTo>
                  <a:lnTo>
                    <a:pt x="193584" y="468063"/>
                  </a:lnTo>
                  <a:lnTo>
                    <a:pt x="193573" y="468067"/>
                  </a:lnTo>
                  <a:lnTo>
                    <a:pt x="193573" y="468071"/>
                  </a:lnTo>
                  <a:lnTo>
                    <a:pt x="193562" y="468082"/>
                  </a:lnTo>
                  <a:lnTo>
                    <a:pt x="193562" y="468106"/>
                  </a:lnTo>
                  <a:lnTo>
                    <a:pt x="193573" y="468123"/>
                  </a:lnTo>
                  <a:lnTo>
                    <a:pt x="193562" y="468146"/>
                  </a:lnTo>
                  <a:lnTo>
                    <a:pt x="193562" y="468155"/>
                  </a:lnTo>
                  <a:lnTo>
                    <a:pt x="193562" y="468164"/>
                  </a:lnTo>
                  <a:lnTo>
                    <a:pt x="193539" y="468168"/>
                  </a:lnTo>
                  <a:lnTo>
                    <a:pt x="193517" y="468175"/>
                  </a:lnTo>
                  <a:lnTo>
                    <a:pt x="193495" y="468186"/>
                  </a:lnTo>
                  <a:lnTo>
                    <a:pt x="193495" y="468206"/>
                  </a:lnTo>
                  <a:lnTo>
                    <a:pt x="193495" y="468227"/>
                  </a:lnTo>
                  <a:lnTo>
                    <a:pt x="193484" y="468254"/>
                  </a:lnTo>
                  <a:lnTo>
                    <a:pt x="193462" y="468269"/>
                  </a:lnTo>
                  <a:lnTo>
                    <a:pt x="193440" y="468286"/>
                  </a:lnTo>
                  <a:lnTo>
                    <a:pt x="193429" y="468305"/>
                  </a:lnTo>
                  <a:lnTo>
                    <a:pt x="193418" y="468324"/>
                  </a:lnTo>
                  <a:lnTo>
                    <a:pt x="193407" y="468339"/>
                  </a:lnTo>
                  <a:lnTo>
                    <a:pt x="193385" y="468350"/>
                  </a:lnTo>
                  <a:lnTo>
                    <a:pt x="193341" y="468357"/>
                  </a:lnTo>
                  <a:lnTo>
                    <a:pt x="193308" y="468384"/>
                  </a:lnTo>
                  <a:lnTo>
                    <a:pt x="193297" y="468391"/>
                  </a:lnTo>
                  <a:lnTo>
                    <a:pt x="193253" y="468418"/>
                  </a:lnTo>
                  <a:lnTo>
                    <a:pt x="193230" y="468452"/>
                  </a:lnTo>
                  <a:lnTo>
                    <a:pt x="193197" y="468464"/>
                  </a:lnTo>
                  <a:lnTo>
                    <a:pt x="193164" y="468513"/>
                  </a:lnTo>
                  <a:lnTo>
                    <a:pt x="193142" y="468533"/>
                  </a:lnTo>
                  <a:lnTo>
                    <a:pt x="193120" y="468569"/>
                  </a:lnTo>
                  <a:lnTo>
                    <a:pt x="193098" y="468623"/>
                  </a:lnTo>
                  <a:lnTo>
                    <a:pt x="193076" y="468669"/>
                  </a:lnTo>
                  <a:lnTo>
                    <a:pt x="193054" y="468684"/>
                  </a:lnTo>
                  <a:lnTo>
                    <a:pt x="193021" y="468732"/>
                  </a:lnTo>
                  <a:lnTo>
                    <a:pt x="192988" y="468762"/>
                  </a:lnTo>
                  <a:lnTo>
                    <a:pt x="192955" y="468798"/>
                  </a:lnTo>
                  <a:lnTo>
                    <a:pt x="192933" y="468845"/>
                  </a:lnTo>
                  <a:lnTo>
                    <a:pt x="192911" y="468881"/>
                  </a:lnTo>
                  <a:lnTo>
                    <a:pt x="192877" y="468910"/>
                  </a:lnTo>
                  <a:lnTo>
                    <a:pt x="192844" y="468974"/>
                  </a:lnTo>
                  <a:lnTo>
                    <a:pt x="192822" y="469024"/>
                  </a:lnTo>
                  <a:lnTo>
                    <a:pt x="192800" y="469056"/>
                  </a:lnTo>
                  <a:lnTo>
                    <a:pt x="192789" y="469093"/>
                  </a:lnTo>
                  <a:lnTo>
                    <a:pt x="192767" y="469131"/>
                  </a:lnTo>
                  <a:lnTo>
                    <a:pt x="192767" y="469195"/>
                  </a:lnTo>
                  <a:lnTo>
                    <a:pt x="192745" y="469251"/>
                  </a:lnTo>
                  <a:lnTo>
                    <a:pt x="192745" y="469326"/>
                  </a:lnTo>
                  <a:lnTo>
                    <a:pt x="192734" y="469387"/>
                  </a:lnTo>
                  <a:lnTo>
                    <a:pt x="192756" y="469443"/>
                  </a:lnTo>
                  <a:lnTo>
                    <a:pt x="192778" y="469502"/>
                  </a:lnTo>
                  <a:lnTo>
                    <a:pt x="192789" y="469556"/>
                  </a:lnTo>
                  <a:lnTo>
                    <a:pt x="192789" y="469600"/>
                  </a:lnTo>
                  <a:lnTo>
                    <a:pt x="192789" y="469636"/>
                  </a:lnTo>
                  <a:lnTo>
                    <a:pt x="192778" y="469651"/>
                  </a:lnTo>
                  <a:lnTo>
                    <a:pt x="192756" y="469685"/>
                  </a:lnTo>
                  <a:lnTo>
                    <a:pt x="192734" y="469709"/>
                  </a:lnTo>
                  <a:lnTo>
                    <a:pt x="192701" y="469721"/>
                  </a:lnTo>
                  <a:lnTo>
                    <a:pt x="192668" y="469743"/>
                  </a:lnTo>
                  <a:lnTo>
                    <a:pt x="192646" y="469789"/>
                  </a:lnTo>
                  <a:lnTo>
                    <a:pt x="192624" y="469802"/>
                  </a:lnTo>
                  <a:lnTo>
                    <a:pt x="192580" y="469814"/>
                  </a:lnTo>
                  <a:lnTo>
                    <a:pt x="192546" y="469828"/>
                  </a:lnTo>
                  <a:lnTo>
                    <a:pt x="192502" y="469856"/>
                  </a:lnTo>
                  <a:lnTo>
                    <a:pt x="192447" y="469890"/>
                  </a:lnTo>
                  <a:lnTo>
                    <a:pt x="192436" y="469904"/>
                  </a:lnTo>
                  <a:lnTo>
                    <a:pt x="192392" y="469943"/>
                  </a:lnTo>
                  <a:lnTo>
                    <a:pt x="192370" y="469967"/>
                  </a:lnTo>
                  <a:lnTo>
                    <a:pt x="192326" y="470007"/>
                  </a:lnTo>
                  <a:lnTo>
                    <a:pt x="192205" y="470097"/>
                  </a:lnTo>
                  <a:lnTo>
                    <a:pt x="192127" y="470211"/>
                  </a:lnTo>
                  <a:lnTo>
                    <a:pt x="191962" y="470583"/>
                  </a:lnTo>
                  <a:lnTo>
                    <a:pt x="191929" y="470820"/>
                  </a:lnTo>
                  <a:lnTo>
                    <a:pt x="191995" y="471174"/>
                  </a:lnTo>
                  <a:lnTo>
                    <a:pt x="192039" y="471279"/>
                  </a:lnTo>
                  <a:lnTo>
                    <a:pt x="192249" y="471548"/>
                  </a:lnTo>
                  <a:lnTo>
                    <a:pt x="192238" y="471621"/>
                  </a:lnTo>
                  <a:lnTo>
                    <a:pt x="192205" y="471762"/>
                  </a:lnTo>
                  <a:lnTo>
                    <a:pt x="192105" y="471894"/>
                  </a:lnTo>
                  <a:lnTo>
                    <a:pt x="191962" y="471931"/>
                  </a:lnTo>
                  <a:lnTo>
                    <a:pt x="191907" y="472064"/>
                  </a:lnTo>
                  <a:lnTo>
                    <a:pt x="191874" y="472217"/>
                  </a:lnTo>
                  <a:lnTo>
                    <a:pt x="191874" y="472314"/>
                  </a:lnTo>
                  <a:lnTo>
                    <a:pt x="191918" y="472378"/>
                  </a:lnTo>
                  <a:lnTo>
                    <a:pt x="192017" y="472499"/>
                  </a:lnTo>
                  <a:lnTo>
                    <a:pt x="192028" y="472568"/>
                  </a:lnTo>
                  <a:lnTo>
                    <a:pt x="191896" y="472847"/>
                  </a:lnTo>
                  <a:lnTo>
                    <a:pt x="191818" y="472878"/>
                  </a:lnTo>
                  <a:lnTo>
                    <a:pt x="191520" y="472934"/>
                  </a:lnTo>
                  <a:lnTo>
                    <a:pt x="191300" y="473242"/>
                  </a:lnTo>
                  <a:lnTo>
                    <a:pt x="191156" y="473362"/>
                  </a:lnTo>
                  <a:lnTo>
                    <a:pt x="191090" y="473360"/>
                  </a:lnTo>
                  <a:lnTo>
                    <a:pt x="190991" y="473215"/>
                  </a:lnTo>
                  <a:lnTo>
                    <a:pt x="190914" y="473221"/>
                  </a:lnTo>
                  <a:lnTo>
                    <a:pt x="190858" y="473306"/>
                  </a:lnTo>
                  <a:lnTo>
                    <a:pt x="190803" y="473383"/>
                  </a:lnTo>
                  <a:lnTo>
                    <a:pt x="190704" y="473585"/>
                  </a:lnTo>
                  <a:lnTo>
                    <a:pt x="190693" y="473776"/>
                  </a:lnTo>
                  <a:lnTo>
                    <a:pt x="190671" y="473829"/>
                  </a:lnTo>
                  <a:lnTo>
                    <a:pt x="190505" y="474009"/>
                  </a:lnTo>
                  <a:lnTo>
                    <a:pt x="190483" y="474142"/>
                  </a:lnTo>
                  <a:lnTo>
                    <a:pt x="190428" y="474211"/>
                  </a:lnTo>
                  <a:lnTo>
                    <a:pt x="190230" y="474182"/>
                  </a:lnTo>
                  <a:lnTo>
                    <a:pt x="189954" y="474251"/>
                  </a:lnTo>
                  <a:lnTo>
                    <a:pt x="189766" y="474392"/>
                  </a:lnTo>
                  <a:lnTo>
                    <a:pt x="189523" y="474417"/>
                  </a:lnTo>
                  <a:lnTo>
                    <a:pt x="189479" y="474499"/>
                  </a:lnTo>
                  <a:lnTo>
                    <a:pt x="189700" y="474711"/>
                  </a:lnTo>
                  <a:lnTo>
                    <a:pt x="189766" y="474907"/>
                  </a:lnTo>
                  <a:lnTo>
                    <a:pt x="189744" y="475174"/>
                  </a:lnTo>
                  <a:lnTo>
                    <a:pt x="189656" y="475326"/>
                  </a:lnTo>
                  <a:lnTo>
                    <a:pt x="189590" y="475418"/>
                  </a:lnTo>
                  <a:lnTo>
                    <a:pt x="188950" y="475968"/>
                  </a:lnTo>
                  <a:lnTo>
                    <a:pt x="188850" y="476009"/>
                  </a:lnTo>
                  <a:lnTo>
                    <a:pt x="188398" y="476364"/>
                  </a:lnTo>
                  <a:lnTo>
                    <a:pt x="188166" y="476563"/>
                  </a:lnTo>
                  <a:lnTo>
                    <a:pt x="187736" y="476989"/>
                  </a:lnTo>
                  <a:lnTo>
                    <a:pt x="187383" y="477200"/>
                  </a:lnTo>
                  <a:lnTo>
                    <a:pt x="187195" y="477337"/>
                  </a:lnTo>
                  <a:lnTo>
                    <a:pt x="186699" y="477840"/>
                  </a:lnTo>
                  <a:lnTo>
                    <a:pt x="186578" y="477935"/>
                  </a:lnTo>
                  <a:lnTo>
                    <a:pt x="186015" y="478282"/>
                  </a:lnTo>
                  <a:lnTo>
                    <a:pt x="185607" y="478603"/>
                  </a:lnTo>
                  <a:lnTo>
                    <a:pt x="184967" y="479008"/>
                  </a:lnTo>
                  <a:lnTo>
                    <a:pt x="184669" y="479232"/>
                  </a:lnTo>
                  <a:lnTo>
                    <a:pt x="183323" y="480363"/>
                  </a:lnTo>
                  <a:lnTo>
                    <a:pt x="182716" y="480735"/>
                  </a:lnTo>
                  <a:lnTo>
                    <a:pt x="182396" y="480950"/>
                  </a:lnTo>
                  <a:lnTo>
                    <a:pt x="181359" y="481558"/>
                  </a:lnTo>
                  <a:lnTo>
                    <a:pt x="180874" y="482039"/>
                  </a:lnTo>
                  <a:lnTo>
                    <a:pt x="180697" y="482193"/>
                  </a:lnTo>
                  <a:lnTo>
                    <a:pt x="180498" y="482370"/>
                  </a:lnTo>
                  <a:lnTo>
                    <a:pt x="180322" y="482535"/>
                  </a:lnTo>
                  <a:lnTo>
                    <a:pt x="180223" y="482599"/>
                  </a:lnTo>
                  <a:lnTo>
                    <a:pt x="180112" y="482687"/>
                  </a:lnTo>
                  <a:lnTo>
                    <a:pt x="179903" y="482844"/>
                  </a:lnTo>
                  <a:lnTo>
                    <a:pt x="179605" y="483126"/>
                  </a:lnTo>
                  <a:lnTo>
                    <a:pt x="179329" y="483329"/>
                  </a:lnTo>
                  <a:lnTo>
                    <a:pt x="178910" y="483642"/>
                  </a:lnTo>
                  <a:lnTo>
                    <a:pt x="178446" y="484137"/>
                  </a:lnTo>
                  <a:lnTo>
                    <a:pt x="178226" y="484340"/>
                  </a:lnTo>
                  <a:lnTo>
                    <a:pt x="178093" y="484425"/>
                  </a:lnTo>
                  <a:lnTo>
                    <a:pt x="177895" y="484575"/>
                  </a:lnTo>
                  <a:lnTo>
                    <a:pt x="177707" y="484757"/>
                  </a:lnTo>
                  <a:lnTo>
                    <a:pt x="177509" y="484896"/>
                  </a:lnTo>
                  <a:lnTo>
                    <a:pt x="177387" y="484930"/>
                  </a:lnTo>
                  <a:lnTo>
                    <a:pt x="177233" y="485048"/>
                  </a:lnTo>
                  <a:lnTo>
                    <a:pt x="176979" y="485287"/>
                  </a:lnTo>
                  <a:lnTo>
                    <a:pt x="176659" y="485486"/>
                  </a:lnTo>
                  <a:lnTo>
                    <a:pt x="176350" y="485861"/>
                  </a:lnTo>
                  <a:lnTo>
                    <a:pt x="176251" y="485955"/>
                  </a:lnTo>
                  <a:lnTo>
                    <a:pt x="176063" y="486100"/>
                  </a:lnTo>
                  <a:lnTo>
                    <a:pt x="175909" y="486167"/>
                  </a:lnTo>
                  <a:lnTo>
                    <a:pt x="174706" y="487110"/>
                  </a:lnTo>
                  <a:lnTo>
                    <a:pt x="174342" y="487367"/>
                  </a:lnTo>
                  <a:lnTo>
                    <a:pt x="174177" y="487521"/>
                  </a:lnTo>
                  <a:lnTo>
                    <a:pt x="173978" y="487739"/>
                  </a:lnTo>
                  <a:lnTo>
                    <a:pt x="173724" y="487839"/>
                  </a:lnTo>
                  <a:lnTo>
                    <a:pt x="173338" y="488167"/>
                  </a:lnTo>
                  <a:lnTo>
                    <a:pt x="173051" y="488480"/>
                  </a:lnTo>
                  <a:lnTo>
                    <a:pt x="172389" y="489003"/>
                  </a:lnTo>
                  <a:lnTo>
                    <a:pt x="171849" y="489700"/>
                  </a:lnTo>
                  <a:lnTo>
                    <a:pt x="171727" y="489803"/>
                  </a:lnTo>
                  <a:lnTo>
                    <a:pt x="171529" y="489944"/>
                  </a:lnTo>
                  <a:lnTo>
                    <a:pt x="171407" y="490006"/>
                  </a:lnTo>
                  <a:lnTo>
                    <a:pt x="171363" y="490054"/>
                  </a:lnTo>
                  <a:lnTo>
                    <a:pt x="171297" y="490058"/>
                  </a:lnTo>
                  <a:lnTo>
                    <a:pt x="171242" y="490026"/>
                  </a:lnTo>
                  <a:lnTo>
                    <a:pt x="171164" y="490042"/>
                  </a:lnTo>
                  <a:lnTo>
                    <a:pt x="171076" y="490058"/>
                  </a:lnTo>
                  <a:lnTo>
                    <a:pt x="171032" y="490026"/>
                  </a:lnTo>
                  <a:lnTo>
                    <a:pt x="170933" y="490028"/>
                  </a:lnTo>
                  <a:lnTo>
                    <a:pt x="170867" y="490054"/>
                  </a:lnTo>
                  <a:lnTo>
                    <a:pt x="170800" y="490070"/>
                  </a:lnTo>
                  <a:lnTo>
                    <a:pt x="170756" y="490122"/>
                  </a:lnTo>
                  <a:lnTo>
                    <a:pt x="170767" y="490174"/>
                  </a:lnTo>
                  <a:lnTo>
                    <a:pt x="170745" y="490262"/>
                  </a:lnTo>
                  <a:lnTo>
                    <a:pt x="170789" y="490341"/>
                  </a:lnTo>
                  <a:lnTo>
                    <a:pt x="170833" y="490417"/>
                  </a:lnTo>
                  <a:lnTo>
                    <a:pt x="170922" y="490442"/>
                  </a:lnTo>
                  <a:lnTo>
                    <a:pt x="171021" y="490465"/>
                  </a:lnTo>
                  <a:lnTo>
                    <a:pt x="171109" y="490469"/>
                  </a:lnTo>
                  <a:lnTo>
                    <a:pt x="171164" y="490558"/>
                  </a:lnTo>
                  <a:lnTo>
                    <a:pt x="171198" y="490649"/>
                  </a:lnTo>
                  <a:lnTo>
                    <a:pt x="171242" y="490713"/>
                  </a:lnTo>
                  <a:lnTo>
                    <a:pt x="171330" y="490709"/>
                  </a:lnTo>
                  <a:lnTo>
                    <a:pt x="171396" y="490661"/>
                  </a:lnTo>
                  <a:lnTo>
                    <a:pt x="171473" y="490619"/>
                  </a:lnTo>
                  <a:lnTo>
                    <a:pt x="171573" y="490553"/>
                  </a:lnTo>
                  <a:lnTo>
                    <a:pt x="171694" y="490465"/>
                  </a:lnTo>
                  <a:lnTo>
                    <a:pt x="171782" y="490366"/>
                  </a:lnTo>
                  <a:lnTo>
                    <a:pt x="171849" y="490314"/>
                  </a:lnTo>
                  <a:lnTo>
                    <a:pt x="171904" y="490221"/>
                  </a:lnTo>
                  <a:lnTo>
                    <a:pt x="172014" y="490146"/>
                  </a:lnTo>
                  <a:lnTo>
                    <a:pt x="172124" y="490082"/>
                  </a:lnTo>
                  <a:lnTo>
                    <a:pt x="172190" y="490056"/>
                  </a:lnTo>
                  <a:lnTo>
                    <a:pt x="172411" y="490086"/>
                  </a:lnTo>
                  <a:lnTo>
                    <a:pt x="172544" y="490166"/>
                  </a:lnTo>
                  <a:lnTo>
                    <a:pt x="172621" y="490253"/>
                  </a:lnTo>
                  <a:lnTo>
                    <a:pt x="172676" y="490317"/>
                  </a:lnTo>
                  <a:lnTo>
                    <a:pt x="172720" y="490369"/>
                  </a:lnTo>
                  <a:lnTo>
                    <a:pt x="172753" y="490417"/>
                  </a:lnTo>
                  <a:lnTo>
                    <a:pt x="172808" y="490474"/>
                  </a:lnTo>
                  <a:lnTo>
                    <a:pt x="172852" y="490517"/>
                  </a:lnTo>
                  <a:lnTo>
                    <a:pt x="172886" y="490581"/>
                  </a:lnTo>
                  <a:lnTo>
                    <a:pt x="172908" y="490653"/>
                  </a:lnTo>
                  <a:lnTo>
                    <a:pt x="172919" y="490713"/>
                  </a:lnTo>
                  <a:lnTo>
                    <a:pt x="172930" y="490753"/>
                  </a:lnTo>
                  <a:lnTo>
                    <a:pt x="172908" y="490821"/>
                  </a:lnTo>
                  <a:lnTo>
                    <a:pt x="172952" y="490824"/>
                  </a:lnTo>
                  <a:lnTo>
                    <a:pt x="172996" y="490780"/>
                  </a:lnTo>
                  <a:lnTo>
                    <a:pt x="173073" y="490797"/>
                  </a:lnTo>
                  <a:lnTo>
                    <a:pt x="173128" y="490780"/>
                  </a:lnTo>
                  <a:lnTo>
                    <a:pt x="173195" y="490699"/>
                  </a:lnTo>
                  <a:lnTo>
                    <a:pt x="173272" y="490561"/>
                  </a:lnTo>
                  <a:lnTo>
                    <a:pt x="173327" y="490541"/>
                  </a:lnTo>
                  <a:lnTo>
                    <a:pt x="173426" y="490519"/>
                  </a:lnTo>
                  <a:lnTo>
                    <a:pt x="173570" y="490600"/>
                  </a:lnTo>
                  <a:lnTo>
                    <a:pt x="173603" y="490554"/>
                  </a:lnTo>
                  <a:lnTo>
                    <a:pt x="173735" y="490671"/>
                  </a:lnTo>
                  <a:lnTo>
                    <a:pt x="173868" y="490802"/>
                  </a:lnTo>
                  <a:lnTo>
                    <a:pt x="173934" y="490897"/>
                  </a:lnTo>
                  <a:lnTo>
                    <a:pt x="173978" y="490990"/>
                  </a:lnTo>
                  <a:lnTo>
                    <a:pt x="174000" y="491055"/>
                  </a:lnTo>
                  <a:lnTo>
                    <a:pt x="174011" y="491173"/>
                  </a:lnTo>
                  <a:lnTo>
                    <a:pt x="174033" y="491270"/>
                  </a:lnTo>
                  <a:lnTo>
                    <a:pt x="174044" y="491361"/>
                  </a:lnTo>
                  <a:lnTo>
                    <a:pt x="174066" y="491455"/>
                  </a:lnTo>
                  <a:lnTo>
                    <a:pt x="174099" y="491590"/>
                  </a:lnTo>
                  <a:lnTo>
                    <a:pt x="174110" y="491663"/>
                  </a:lnTo>
                  <a:lnTo>
                    <a:pt x="174099" y="491717"/>
                  </a:lnTo>
                  <a:lnTo>
                    <a:pt x="174110" y="491844"/>
                  </a:lnTo>
                  <a:lnTo>
                    <a:pt x="174132" y="491952"/>
                  </a:lnTo>
                  <a:lnTo>
                    <a:pt x="174132" y="492054"/>
                  </a:lnTo>
                  <a:lnTo>
                    <a:pt x="174132" y="492145"/>
                  </a:lnTo>
                  <a:lnTo>
                    <a:pt x="174143" y="492208"/>
                  </a:lnTo>
                  <a:lnTo>
                    <a:pt x="174143" y="492345"/>
                  </a:lnTo>
                  <a:lnTo>
                    <a:pt x="174132" y="492571"/>
                  </a:lnTo>
                  <a:lnTo>
                    <a:pt x="174110" y="492736"/>
                  </a:lnTo>
                  <a:lnTo>
                    <a:pt x="174077" y="492884"/>
                  </a:lnTo>
                  <a:lnTo>
                    <a:pt x="174055" y="493021"/>
                  </a:lnTo>
                  <a:lnTo>
                    <a:pt x="174033" y="493099"/>
                  </a:lnTo>
                  <a:lnTo>
                    <a:pt x="174033" y="493169"/>
                  </a:lnTo>
                  <a:lnTo>
                    <a:pt x="173989" y="493281"/>
                  </a:lnTo>
                  <a:lnTo>
                    <a:pt x="173967" y="493381"/>
                  </a:lnTo>
                  <a:lnTo>
                    <a:pt x="173945" y="493463"/>
                  </a:lnTo>
                  <a:lnTo>
                    <a:pt x="173934" y="493486"/>
                  </a:lnTo>
                  <a:lnTo>
                    <a:pt x="173912" y="493558"/>
                  </a:lnTo>
                  <a:lnTo>
                    <a:pt x="173890" y="493649"/>
                  </a:lnTo>
                  <a:lnTo>
                    <a:pt x="173879" y="493730"/>
                  </a:lnTo>
                  <a:lnTo>
                    <a:pt x="173868" y="493771"/>
                  </a:lnTo>
                  <a:lnTo>
                    <a:pt x="173890" y="493834"/>
                  </a:lnTo>
                  <a:lnTo>
                    <a:pt x="173945" y="493882"/>
                  </a:lnTo>
                  <a:lnTo>
                    <a:pt x="173978" y="493917"/>
                  </a:lnTo>
                  <a:lnTo>
                    <a:pt x="174000" y="494000"/>
                  </a:lnTo>
                  <a:lnTo>
                    <a:pt x="174000" y="494045"/>
                  </a:lnTo>
                  <a:lnTo>
                    <a:pt x="174000" y="494102"/>
                  </a:lnTo>
                  <a:lnTo>
                    <a:pt x="174000" y="494181"/>
                  </a:lnTo>
                  <a:lnTo>
                    <a:pt x="173978" y="494279"/>
                  </a:lnTo>
                  <a:lnTo>
                    <a:pt x="173967" y="494296"/>
                  </a:lnTo>
                  <a:lnTo>
                    <a:pt x="173934" y="494364"/>
                  </a:lnTo>
                  <a:lnTo>
                    <a:pt x="173901" y="494414"/>
                  </a:lnTo>
                  <a:lnTo>
                    <a:pt x="173879" y="494458"/>
                  </a:lnTo>
                  <a:lnTo>
                    <a:pt x="173846" y="494511"/>
                  </a:lnTo>
                  <a:lnTo>
                    <a:pt x="173834" y="494526"/>
                  </a:lnTo>
                  <a:lnTo>
                    <a:pt x="173801" y="494532"/>
                  </a:lnTo>
                  <a:lnTo>
                    <a:pt x="173790" y="494559"/>
                  </a:lnTo>
                  <a:lnTo>
                    <a:pt x="173779" y="494587"/>
                  </a:lnTo>
                  <a:lnTo>
                    <a:pt x="173779" y="494617"/>
                  </a:lnTo>
                  <a:lnTo>
                    <a:pt x="173746" y="494689"/>
                  </a:lnTo>
                  <a:lnTo>
                    <a:pt x="173724" y="494730"/>
                  </a:lnTo>
                  <a:lnTo>
                    <a:pt x="173702" y="494755"/>
                  </a:lnTo>
                  <a:lnTo>
                    <a:pt x="173647" y="494858"/>
                  </a:lnTo>
                  <a:lnTo>
                    <a:pt x="173592" y="494975"/>
                  </a:lnTo>
                  <a:lnTo>
                    <a:pt x="173537" y="495084"/>
                  </a:lnTo>
                  <a:lnTo>
                    <a:pt x="173515" y="495146"/>
                  </a:lnTo>
                  <a:lnTo>
                    <a:pt x="173481" y="495214"/>
                  </a:lnTo>
                  <a:lnTo>
                    <a:pt x="173448" y="495295"/>
                  </a:lnTo>
                  <a:lnTo>
                    <a:pt x="173437" y="495336"/>
                  </a:lnTo>
                  <a:lnTo>
                    <a:pt x="173415" y="495368"/>
                  </a:lnTo>
                  <a:lnTo>
                    <a:pt x="173393" y="495391"/>
                  </a:lnTo>
                  <a:lnTo>
                    <a:pt x="173327" y="495464"/>
                  </a:lnTo>
                  <a:lnTo>
                    <a:pt x="173316" y="495492"/>
                  </a:lnTo>
                  <a:lnTo>
                    <a:pt x="173261" y="495594"/>
                  </a:lnTo>
                  <a:lnTo>
                    <a:pt x="173184" y="495740"/>
                  </a:lnTo>
                  <a:lnTo>
                    <a:pt x="173150" y="495796"/>
                  </a:lnTo>
                  <a:lnTo>
                    <a:pt x="173084" y="495903"/>
                  </a:lnTo>
                  <a:lnTo>
                    <a:pt x="173073" y="495919"/>
                  </a:lnTo>
                  <a:lnTo>
                    <a:pt x="173029" y="496011"/>
                  </a:lnTo>
                  <a:lnTo>
                    <a:pt x="172996" y="496105"/>
                  </a:lnTo>
                  <a:lnTo>
                    <a:pt x="172930" y="496472"/>
                  </a:lnTo>
                  <a:lnTo>
                    <a:pt x="172930" y="496495"/>
                  </a:lnTo>
                  <a:lnTo>
                    <a:pt x="172897" y="496615"/>
                  </a:lnTo>
                  <a:lnTo>
                    <a:pt x="172886" y="496688"/>
                  </a:lnTo>
                  <a:lnTo>
                    <a:pt x="172897" y="496854"/>
                  </a:lnTo>
                  <a:lnTo>
                    <a:pt x="172908" y="496897"/>
                  </a:lnTo>
                  <a:lnTo>
                    <a:pt x="172908" y="496948"/>
                  </a:lnTo>
                  <a:lnTo>
                    <a:pt x="172886" y="497051"/>
                  </a:lnTo>
                  <a:lnTo>
                    <a:pt x="172864" y="497150"/>
                  </a:lnTo>
                  <a:lnTo>
                    <a:pt x="172786" y="497304"/>
                  </a:lnTo>
                  <a:lnTo>
                    <a:pt x="172775" y="497393"/>
                  </a:lnTo>
                  <a:lnTo>
                    <a:pt x="172742" y="497482"/>
                  </a:lnTo>
                  <a:lnTo>
                    <a:pt x="172665" y="497600"/>
                  </a:lnTo>
                  <a:lnTo>
                    <a:pt x="172566" y="497831"/>
                  </a:lnTo>
                  <a:lnTo>
                    <a:pt x="172477" y="497962"/>
                  </a:lnTo>
                  <a:lnTo>
                    <a:pt x="172312" y="498171"/>
                  </a:lnTo>
                  <a:lnTo>
                    <a:pt x="172135" y="498371"/>
                  </a:lnTo>
                  <a:lnTo>
                    <a:pt x="172025" y="498474"/>
                  </a:lnTo>
                  <a:lnTo>
                    <a:pt x="172003" y="498605"/>
                  </a:lnTo>
                  <a:lnTo>
                    <a:pt x="171981" y="498646"/>
                  </a:lnTo>
                  <a:lnTo>
                    <a:pt x="171959" y="498678"/>
                  </a:lnTo>
                  <a:lnTo>
                    <a:pt x="171904" y="498710"/>
                  </a:lnTo>
                  <a:lnTo>
                    <a:pt x="171849" y="498742"/>
                  </a:lnTo>
                  <a:lnTo>
                    <a:pt x="171815" y="498804"/>
                  </a:lnTo>
                  <a:lnTo>
                    <a:pt x="171804" y="498851"/>
                  </a:lnTo>
                  <a:lnTo>
                    <a:pt x="171782" y="498872"/>
                  </a:lnTo>
                  <a:lnTo>
                    <a:pt x="171749" y="498893"/>
                  </a:lnTo>
                  <a:lnTo>
                    <a:pt x="171727" y="498909"/>
                  </a:lnTo>
                  <a:lnTo>
                    <a:pt x="171705" y="498949"/>
                  </a:lnTo>
                  <a:lnTo>
                    <a:pt x="171672" y="498999"/>
                  </a:lnTo>
                  <a:lnTo>
                    <a:pt x="171661" y="499042"/>
                  </a:lnTo>
                  <a:lnTo>
                    <a:pt x="171595" y="499083"/>
                  </a:lnTo>
                  <a:lnTo>
                    <a:pt x="171584" y="499121"/>
                  </a:lnTo>
                  <a:lnTo>
                    <a:pt x="171540" y="499167"/>
                  </a:lnTo>
                  <a:lnTo>
                    <a:pt x="171529" y="499224"/>
                  </a:lnTo>
                  <a:lnTo>
                    <a:pt x="171506" y="499252"/>
                  </a:lnTo>
                  <a:lnTo>
                    <a:pt x="171484" y="499276"/>
                  </a:lnTo>
                  <a:lnTo>
                    <a:pt x="171462" y="499295"/>
                  </a:lnTo>
                  <a:lnTo>
                    <a:pt x="171418" y="499391"/>
                  </a:lnTo>
                  <a:lnTo>
                    <a:pt x="171363" y="499499"/>
                  </a:lnTo>
                  <a:lnTo>
                    <a:pt x="171341" y="499520"/>
                  </a:lnTo>
                  <a:lnTo>
                    <a:pt x="171319" y="499554"/>
                  </a:lnTo>
                  <a:lnTo>
                    <a:pt x="171308" y="499591"/>
                  </a:lnTo>
                  <a:lnTo>
                    <a:pt x="171275" y="499654"/>
                  </a:lnTo>
                  <a:lnTo>
                    <a:pt x="171153" y="499994"/>
                  </a:lnTo>
                  <a:lnTo>
                    <a:pt x="170966" y="500121"/>
                  </a:lnTo>
                  <a:lnTo>
                    <a:pt x="170745" y="500235"/>
                  </a:lnTo>
                  <a:lnTo>
                    <a:pt x="170690" y="500294"/>
                  </a:lnTo>
                  <a:lnTo>
                    <a:pt x="170569" y="500284"/>
                  </a:lnTo>
                  <a:lnTo>
                    <a:pt x="170536" y="500284"/>
                  </a:lnTo>
                  <a:lnTo>
                    <a:pt x="170514" y="500305"/>
                  </a:lnTo>
                  <a:lnTo>
                    <a:pt x="170514" y="500355"/>
                  </a:lnTo>
                  <a:lnTo>
                    <a:pt x="170524" y="500406"/>
                  </a:lnTo>
                  <a:lnTo>
                    <a:pt x="170547" y="500462"/>
                  </a:lnTo>
                  <a:lnTo>
                    <a:pt x="170613" y="500527"/>
                  </a:lnTo>
                  <a:lnTo>
                    <a:pt x="170657" y="500588"/>
                  </a:lnTo>
                  <a:lnTo>
                    <a:pt x="170657" y="500693"/>
                  </a:lnTo>
                  <a:lnTo>
                    <a:pt x="170602" y="500830"/>
                  </a:lnTo>
                  <a:lnTo>
                    <a:pt x="170524" y="501044"/>
                  </a:lnTo>
                  <a:lnTo>
                    <a:pt x="170326" y="501298"/>
                  </a:lnTo>
                  <a:lnTo>
                    <a:pt x="170094" y="501504"/>
                  </a:lnTo>
                  <a:lnTo>
                    <a:pt x="169763" y="501700"/>
                  </a:lnTo>
                  <a:lnTo>
                    <a:pt x="169554" y="501870"/>
                  </a:lnTo>
                  <a:lnTo>
                    <a:pt x="169256" y="502171"/>
                  </a:lnTo>
                  <a:lnTo>
                    <a:pt x="168737" y="502595"/>
                  </a:lnTo>
                  <a:lnTo>
                    <a:pt x="167788" y="503525"/>
                  </a:lnTo>
                  <a:lnTo>
                    <a:pt x="167568" y="503705"/>
                  </a:lnTo>
                  <a:lnTo>
                    <a:pt x="167303" y="503862"/>
                  </a:lnTo>
                  <a:lnTo>
                    <a:pt x="167126" y="503999"/>
                  </a:lnTo>
                  <a:lnTo>
                    <a:pt x="167038" y="504099"/>
                  </a:lnTo>
                  <a:lnTo>
                    <a:pt x="166983" y="504214"/>
                  </a:lnTo>
                  <a:lnTo>
                    <a:pt x="166862" y="504551"/>
                  </a:lnTo>
                  <a:lnTo>
                    <a:pt x="166608" y="505145"/>
                  </a:lnTo>
                  <a:lnTo>
                    <a:pt x="166564" y="505255"/>
                  </a:lnTo>
                  <a:lnTo>
                    <a:pt x="166553" y="505382"/>
                  </a:lnTo>
                  <a:lnTo>
                    <a:pt x="166597" y="505539"/>
                  </a:lnTo>
                  <a:lnTo>
                    <a:pt x="166652" y="505654"/>
                  </a:lnTo>
                  <a:lnTo>
                    <a:pt x="167038" y="506053"/>
                  </a:lnTo>
                  <a:lnTo>
                    <a:pt x="167137" y="506174"/>
                  </a:lnTo>
                  <a:lnTo>
                    <a:pt x="167170" y="506307"/>
                  </a:lnTo>
                  <a:lnTo>
                    <a:pt x="167182" y="506501"/>
                  </a:lnTo>
                  <a:lnTo>
                    <a:pt x="167126" y="506674"/>
                  </a:lnTo>
                  <a:lnTo>
                    <a:pt x="166829" y="507388"/>
                  </a:lnTo>
                  <a:lnTo>
                    <a:pt x="166597" y="507815"/>
                  </a:lnTo>
                  <a:lnTo>
                    <a:pt x="166321" y="508443"/>
                  </a:lnTo>
                  <a:lnTo>
                    <a:pt x="166078" y="508823"/>
                  </a:lnTo>
                  <a:lnTo>
                    <a:pt x="165692" y="509536"/>
                  </a:lnTo>
                  <a:lnTo>
                    <a:pt x="165471" y="509860"/>
                  </a:lnTo>
                  <a:lnTo>
                    <a:pt x="165251" y="510139"/>
                  </a:lnTo>
                  <a:lnTo>
                    <a:pt x="164920" y="510459"/>
                  </a:lnTo>
                  <a:lnTo>
                    <a:pt x="164644" y="510806"/>
                  </a:lnTo>
                  <a:lnTo>
                    <a:pt x="164600" y="510893"/>
                  </a:lnTo>
                  <a:lnTo>
                    <a:pt x="164589" y="511036"/>
                  </a:lnTo>
                  <a:lnTo>
                    <a:pt x="164556" y="511151"/>
                  </a:lnTo>
                  <a:lnTo>
                    <a:pt x="164059" y="511621"/>
                  </a:lnTo>
                  <a:lnTo>
                    <a:pt x="163861" y="511832"/>
                  </a:lnTo>
                  <a:lnTo>
                    <a:pt x="163265" y="512287"/>
                  </a:lnTo>
                  <a:lnTo>
                    <a:pt x="162989" y="512592"/>
                  </a:lnTo>
                  <a:lnTo>
                    <a:pt x="162868" y="512683"/>
                  </a:lnTo>
                  <a:lnTo>
                    <a:pt x="162713" y="512799"/>
                  </a:lnTo>
                  <a:lnTo>
                    <a:pt x="162548" y="512976"/>
                  </a:lnTo>
                  <a:lnTo>
                    <a:pt x="161974" y="513441"/>
                  </a:lnTo>
                  <a:lnTo>
                    <a:pt x="161665" y="513659"/>
                  </a:lnTo>
                  <a:lnTo>
                    <a:pt x="160451" y="514601"/>
                  </a:lnTo>
                  <a:lnTo>
                    <a:pt x="160297" y="514708"/>
                  </a:lnTo>
                  <a:lnTo>
                    <a:pt x="159822" y="514995"/>
                  </a:lnTo>
                  <a:lnTo>
                    <a:pt x="158829" y="515694"/>
                  </a:lnTo>
                  <a:lnTo>
                    <a:pt x="158664" y="515774"/>
                  </a:lnTo>
                  <a:lnTo>
                    <a:pt x="157638" y="516424"/>
                  </a:lnTo>
                  <a:lnTo>
                    <a:pt x="157108" y="516834"/>
                  </a:lnTo>
                  <a:lnTo>
                    <a:pt x="156590" y="517167"/>
                  </a:lnTo>
                  <a:lnTo>
                    <a:pt x="156193" y="517355"/>
                  </a:lnTo>
                  <a:lnTo>
                    <a:pt x="155961" y="517379"/>
                  </a:lnTo>
                  <a:lnTo>
                    <a:pt x="155586" y="517639"/>
                  </a:lnTo>
                  <a:lnTo>
                    <a:pt x="155376" y="517714"/>
                  </a:lnTo>
                  <a:lnTo>
                    <a:pt x="155001" y="517745"/>
                  </a:lnTo>
                  <a:lnTo>
                    <a:pt x="154869" y="517781"/>
                  </a:lnTo>
                  <a:lnTo>
                    <a:pt x="154780" y="517831"/>
                  </a:lnTo>
                  <a:lnTo>
                    <a:pt x="154549" y="518054"/>
                  </a:lnTo>
                  <a:lnTo>
                    <a:pt x="154030" y="518234"/>
                  </a:lnTo>
                  <a:lnTo>
                    <a:pt x="153964" y="518278"/>
                  </a:lnTo>
                  <a:lnTo>
                    <a:pt x="153622" y="518669"/>
                  </a:lnTo>
                  <a:lnTo>
                    <a:pt x="153390" y="519014"/>
                  </a:lnTo>
                  <a:lnTo>
                    <a:pt x="153346" y="519159"/>
                  </a:lnTo>
                  <a:lnTo>
                    <a:pt x="153357" y="519196"/>
                  </a:lnTo>
                  <a:lnTo>
                    <a:pt x="153401" y="519235"/>
                  </a:lnTo>
                  <a:lnTo>
                    <a:pt x="153809" y="519504"/>
                  </a:lnTo>
                  <a:lnTo>
                    <a:pt x="153887" y="519571"/>
                  </a:lnTo>
                  <a:lnTo>
                    <a:pt x="153920" y="519639"/>
                  </a:lnTo>
                  <a:lnTo>
                    <a:pt x="153920" y="519781"/>
                  </a:lnTo>
                  <a:lnTo>
                    <a:pt x="153865" y="519983"/>
                  </a:lnTo>
                  <a:lnTo>
                    <a:pt x="153710" y="520316"/>
                  </a:lnTo>
                  <a:lnTo>
                    <a:pt x="153589" y="520492"/>
                  </a:lnTo>
                  <a:lnTo>
                    <a:pt x="153578" y="520562"/>
                  </a:lnTo>
                  <a:lnTo>
                    <a:pt x="153644" y="520815"/>
                  </a:lnTo>
                  <a:lnTo>
                    <a:pt x="153688" y="521078"/>
                  </a:lnTo>
                  <a:lnTo>
                    <a:pt x="153787" y="521357"/>
                  </a:lnTo>
                  <a:lnTo>
                    <a:pt x="153876" y="521775"/>
                  </a:lnTo>
                  <a:lnTo>
                    <a:pt x="153854" y="521821"/>
                  </a:lnTo>
                  <a:lnTo>
                    <a:pt x="153787" y="521879"/>
                  </a:lnTo>
                  <a:lnTo>
                    <a:pt x="153545" y="522014"/>
                  </a:lnTo>
                  <a:lnTo>
                    <a:pt x="153412" y="522122"/>
                  </a:lnTo>
                  <a:lnTo>
                    <a:pt x="153092" y="522450"/>
                  </a:lnTo>
                  <a:lnTo>
                    <a:pt x="152463" y="522927"/>
                  </a:lnTo>
                  <a:lnTo>
                    <a:pt x="152254" y="523067"/>
                  </a:lnTo>
                  <a:lnTo>
                    <a:pt x="151316" y="523788"/>
                  </a:lnTo>
                  <a:lnTo>
                    <a:pt x="151239" y="523822"/>
                  </a:lnTo>
                  <a:lnTo>
                    <a:pt x="151150" y="523828"/>
                  </a:lnTo>
                  <a:lnTo>
                    <a:pt x="150941" y="523694"/>
                  </a:lnTo>
                  <a:lnTo>
                    <a:pt x="150842" y="523684"/>
                  </a:lnTo>
                  <a:lnTo>
                    <a:pt x="150786" y="523728"/>
                  </a:lnTo>
                  <a:lnTo>
                    <a:pt x="150764" y="523845"/>
                  </a:lnTo>
                  <a:lnTo>
                    <a:pt x="150720" y="523934"/>
                  </a:lnTo>
                  <a:lnTo>
                    <a:pt x="150654" y="523989"/>
                  </a:lnTo>
                  <a:lnTo>
                    <a:pt x="150489" y="523950"/>
                  </a:lnTo>
                  <a:lnTo>
                    <a:pt x="150301" y="523943"/>
                  </a:lnTo>
                  <a:lnTo>
                    <a:pt x="150146" y="523873"/>
                  </a:lnTo>
                  <a:lnTo>
                    <a:pt x="150025" y="523895"/>
                  </a:lnTo>
                  <a:lnTo>
                    <a:pt x="149904" y="523974"/>
                  </a:lnTo>
                  <a:lnTo>
                    <a:pt x="149749" y="524198"/>
                  </a:lnTo>
                  <a:lnTo>
                    <a:pt x="149672" y="524272"/>
                  </a:lnTo>
                  <a:lnTo>
                    <a:pt x="149606" y="524286"/>
                  </a:lnTo>
                  <a:lnTo>
                    <a:pt x="149474" y="524249"/>
                  </a:lnTo>
                  <a:lnTo>
                    <a:pt x="149396" y="524290"/>
                  </a:lnTo>
                  <a:lnTo>
                    <a:pt x="149341" y="524374"/>
                  </a:lnTo>
                  <a:lnTo>
                    <a:pt x="149275" y="524643"/>
                  </a:lnTo>
                  <a:lnTo>
                    <a:pt x="149220" y="524724"/>
                  </a:lnTo>
                  <a:lnTo>
                    <a:pt x="149131" y="524733"/>
                  </a:lnTo>
                  <a:lnTo>
                    <a:pt x="148988" y="524629"/>
                  </a:lnTo>
                  <a:lnTo>
                    <a:pt x="148977" y="524625"/>
                  </a:lnTo>
                  <a:lnTo>
                    <a:pt x="148944" y="524619"/>
                  </a:lnTo>
                  <a:lnTo>
                    <a:pt x="148911" y="524632"/>
                  </a:lnTo>
                  <a:lnTo>
                    <a:pt x="148789" y="524774"/>
                  </a:lnTo>
                  <a:lnTo>
                    <a:pt x="148756" y="524871"/>
                  </a:lnTo>
                  <a:lnTo>
                    <a:pt x="148767" y="524924"/>
                  </a:lnTo>
                  <a:lnTo>
                    <a:pt x="148889" y="525058"/>
                  </a:lnTo>
                  <a:lnTo>
                    <a:pt x="148922" y="525134"/>
                  </a:lnTo>
                  <a:lnTo>
                    <a:pt x="148911" y="525236"/>
                  </a:lnTo>
                  <a:lnTo>
                    <a:pt x="148856" y="525404"/>
                  </a:lnTo>
                  <a:lnTo>
                    <a:pt x="148911" y="525677"/>
                  </a:lnTo>
                  <a:lnTo>
                    <a:pt x="148900" y="525746"/>
                  </a:lnTo>
                  <a:lnTo>
                    <a:pt x="148834" y="525813"/>
                  </a:lnTo>
                  <a:lnTo>
                    <a:pt x="148547" y="525991"/>
                  </a:lnTo>
                  <a:lnTo>
                    <a:pt x="148458" y="526078"/>
                  </a:lnTo>
                  <a:lnTo>
                    <a:pt x="148194" y="526274"/>
                  </a:lnTo>
                  <a:lnTo>
                    <a:pt x="148127" y="526297"/>
                  </a:lnTo>
                  <a:lnTo>
                    <a:pt x="147885" y="526496"/>
                  </a:lnTo>
                  <a:lnTo>
                    <a:pt x="147719" y="526555"/>
                  </a:lnTo>
                  <a:lnTo>
                    <a:pt x="147488" y="526662"/>
                  </a:lnTo>
                  <a:lnTo>
                    <a:pt x="147311" y="526803"/>
                  </a:lnTo>
                  <a:lnTo>
                    <a:pt x="146814" y="527154"/>
                  </a:lnTo>
                  <a:lnTo>
                    <a:pt x="146461" y="527358"/>
                  </a:lnTo>
                  <a:lnTo>
                    <a:pt x="146285" y="527442"/>
                  </a:lnTo>
                  <a:lnTo>
                    <a:pt x="145535" y="527969"/>
                  </a:lnTo>
                  <a:lnTo>
                    <a:pt x="145215" y="528135"/>
                  </a:lnTo>
                  <a:lnTo>
                    <a:pt x="144917" y="528334"/>
                  </a:lnTo>
                  <a:lnTo>
                    <a:pt x="144575" y="528495"/>
                  </a:lnTo>
                  <a:lnTo>
                    <a:pt x="144476" y="528504"/>
                  </a:lnTo>
                  <a:lnTo>
                    <a:pt x="144299" y="528550"/>
                  </a:lnTo>
                  <a:lnTo>
                    <a:pt x="143449" y="529031"/>
                  </a:lnTo>
                  <a:lnTo>
                    <a:pt x="143273" y="529193"/>
                  </a:lnTo>
                  <a:lnTo>
                    <a:pt x="142776" y="529426"/>
                  </a:lnTo>
                  <a:lnTo>
                    <a:pt x="142567" y="529494"/>
                  </a:lnTo>
                  <a:lnTo>
                    <a:pt x="142357" y="529562"/>
                  </a:lnTo>
                  <a:lnTo>
                    <a:pt x="142170" y="529656"/>
                  </a:lnTo>
                  <a:lnTo>
                    <a:pt x="142037" y="529756"/>
                  </a:lnTo>
                  <a:lnTo>
                    <a:pt x="141673" y="530125"/>
                  </a:lnTo>
                  <a:lnTo>
                    <a:pt x="141265" y="530453"/>
                  </a:lnTo>
                  <a:lnTo>
                    <a:pt x="140956" y="530743"/>
                  </a:lnTo>
                  <a:lnTo>
                    <a:pt x="139985" y="531283"/>
                  </a:lnTo>
                  <a:lnTo>
                    <a:pt x="139875" y="531317"/>
                  </a:lnTo>
                  <a:lnTo>
                    <a:pt x="139478" y="531543"/>
                  </a:lnTo>
                  <a:lnTo>
                    <a:pt x="139036" y="531829"/>
                  </a:lnTo>
                  <a:lnTo>
                    <a:pt x="138584" y="532079"/>
                  </a:lnTo>
                  <a:lnTo>
                    <a:pt x="138264" y="532320"/>
                  </a:lnTo>
                  <a:lnTo>
                    <a:pt x="137900" y="532535"/>
                  </a:lnTo>
                  <a:lnTo>
                    <a:pt x="137381" y="532938"/>
                  </a:lnTo>
                  <a:lnTo>
                    <a:pt x="137172" y="533042"/>
                  </a:lnTo>
                  <a:lnTo>
                    <a:pt x="136807" y="533274"/>
                  </a:lnTo>
                  <a:lnTo>
                    <a:pt x="136421" y="533451"/>
                  </a:lnTo>
                  <a:lnTo>
                    <a:pt x="136046" y="533752"/>
                  </a:lnTo>
                  <a:lnTo>
                    <a:pt x="135671" y="534000"/>
                  </a:lnTo>
                  <a:lnTo>
                    <a:pt x="135296" y="534178"/>
                  </a:lnTo>
                  <a:lnTo>
                    <a:pt x="135042" y="534358"/>
                  </a:lnTo>
                  <a:lnTo>
                    <a:pt x="134601" y="534631"/>
                  </a:lnTo>
                  <a:lnTo>
                    <a:pt x="134160" y="534799"/>
                  </a:lnTo>
                  <a:lnTo>
                    <a:pt x="133983" y="534884"/>
                  </a:lnTo>
                  <a:lnTo>
                    <a:pt x="133442" y="535294"/>
                  </a:lnTo>
                  <a:lnTo>
                    <a:pt x="133178" y="535454"/>
                  </a:lnTo>
                  <a:lnTo>
                    <a:pt x="132736" y="535764"/>
                  </a:lnTo>
                  <a:lnTo>
                    <a:pt x="132626" y="535808"/>
                  </a:lnTo>
                  <a:lnTo>
                    <a:pt x="132218" y="536068"/>
                  </a:lnTo>
                  <a:lnTo>
                    <a:pt x="131677" y="536368"/>
                  </a:lnTo>
                  <a:lnTo>
                    <a:pt x="131115" y="536757"/>
                  </a:lnTo>
                  <a:lnTo>
                    <a:pt x="130552" y="537074"/>
                  </a:lnTo>
                  <a:lnTo>
                    <a:pt x="130011" y="537341"/>
                  </a:lnTo>
                  <a:lnTo>
                    <a:pt x="129978" y="537384"/>
                  </a:lnTo>
                  <a:lnTo>
                    <a:pt x="129658" y="537603"/>
                  </a:lnTo>
                  <a:lnTo>
                    <a:pt x="129603" y="537616"/>
                  </a:lnTo>
                  <a:lnTo>
                    <a:pt x="129371" y="537739"/>
                  </a:lnTo>
                  <a:lnTo>
                    <a:pt x="129206" y="537874"/>
                  </a:lnTo>
                  <a:lnTo>
                    <a:pt x="129040" y="537972"/>
                  </a:lnTo>
                  <a:lnTo>
                    <a:pt x="128908" y="538017"/>
                  </a:lnTo>
                  <a:lnTo>
                    <a:pt x="128742" y="538123"/>
                  </a:lnTo>
                  <a:lnTo>
                    <a:pt x="128489" y="538352"/>
                  </a:lnTo>
                  <a:lnTo>
                    <a:pt x="128213" y="538515"/>
                  </a:lnTo>
                  <a:lnTo>
                    <a:pt x="128158" y="538583"/>
                  </a:lnTo>
                  <a:lnTo>
                    <a:pt x="127981" y="538706"/>
                  </a:lnTo>
                  <a:lnTo>
                    <a:pt x="127705" y="538798"/>
                  </a:lnTo>
                  <a:lnTo>
                    <a:pt x="127496" y="538981"/>
                  </a:lnTo>
                  <a:lnTo>
                    <a:pt x="127297" y="539114"/>
                  </a:lnTo>
                  <a:lnTo>
                    <a:pt x="127154" y="539175"/>
                  </a:lnTo>
                  <a:lnTo>
                    <a:pt x="126933" y="539345"/>
                  </a:lnTo>
                  <a:lnTo>
                    <a:pt x="126547" y="539522"/>
                  </a:lnTo>
                  <a:lnTo>
                    <a:pt x="126326" y="539641"/>
                  </a:lnTo>
                  <a:lnTo>
                    <a:pt x="126205" y="539675"/>
                  </a:lnTo>
                  <a:lnTo>
                    <a:pt x="126017" y="539835"/>
                  </a:lnTo>
                  <a:lnTo>
                    <a:pt x="125874" y="539904"/>
                  </a:lnTo>
                  <a:lnTo>
                    <a:pt x="125697" y="540044"/>
                  </a:lnTo>
                  <a:lnTo>
                    <a:pt x="125565" y="540116"/>
                  </a:lnTo>
                  <a:lnTo>
                    <a:pt x="125388" y="540245"/>
                  </a:lnTo>
                  <a:lnTo>
                    <a:pt x="124848" y="540496"/>
                  </a:lnTo>
                  <a:lnTo>
                    <a:pt x="124771" y="540558"/>
                  </a:lnTo>
                  <a:lnTo>
                    <a:pt x="124671" y="540677"/>
                  </a:lnTo>
                  <a:lnTo>
                    <a:pt x="124517" y="540777"/>
                  </a:lnTo>
                  <a:lnTo>
                    <a:pt x="124406" y="540824"/>
                  </a:lnTo>
                  <a:lnTo>
                    <a:pt x="124230" y="540953"/>
                  </a:lnTo>
                  <a:lnTo>
                    <a:pt x="123899" y="541145"/>
                  </a:lnTo>
                  <a:lnTo>
                    <a:pt x="123480" y="541440"/>
                  </a:lnTo>
                  <a:lnTo>
                    <a:pt x="123215" y="541560"/>
                  </a:lnTo>
                  <a:lnTo>
                    <a:pt x="123049" y="541664"/>
                  </a:lnTo>
                  <a:lnTo>
                    <a:pt x="122829" y="541731"/>
                  </a:lnTo>
                  <a:lnTo>
                    <a:pt x="122807" y="541765"/>
                  </a:lnTo>
                  <a:lnTo>
                    <a:pt x="122630" y="541858"/>
                  </a:lnTo>
                  <a:lnTo>
                    <a:pt x="122354" y="542087"/>
                  </a:lnTo>
                  <a:lnTo>
                    <a:pt x="122244" y="542141"/>
                  </a:lnTo>
                  <a:lnTo>
                    <a:pt x="122045" y="542210"/>
                  </a:lnTo>
                  <a:lnTo>
                    <a:pt x="122012" y="542243"/>
                  </a:lnTo>
                  <a:lnTo>
                    <a:pt x="121681" y="542480"/>
                  </a:lnTo>
                  <a:lnTo>
                    <a:pt x="121549" y="542501"/>
                  </a:lnTo>
                  <a:lnTo>
                    <a:pt x="121174" y="542747"/>
                  </a:lnTo>
                  <a:lnTo>
                    <a:pt x="120843" y="542984"/>
                  </a:lnTo>
                  <a:lnTo>
                    <a:pt x="120600" y="543103"/>
                  </a:lnTo>
                  <a:lnTo>
                    <a:pt x="120412" y="543158"/>
                  </a:lnTo>
                  <a:lnTo>
                    <a:pt x="120280" y="543223"/>
                  </a:lnTo>
                  <a:lnTo>
                    <a:pt x="119828" y="543534"/>
                  </a:lnTo>
                  <a:lnTo>
                    <a:pt x="119717" y="543592"/>
                  </a:lnTo>
                  <a:lnTo>
                    <a:pt x="119508" y="543747"/>
                  </a:lnTo>
                  <a:lnTo>
                    <a:pt x="119011" y="544046"/>
                  </a:lnTo>
                  <a:lnTo>
                    <a:pt x="118890" y="544091"/>
                  </a:lnTo>
                  <a:lnTo>
                    <a:pt x="118757" y="544099"/>
                  </a:lnTo>
                  <a:lnTo>
                    <a:pt x="118614" y="544192"/>
                  </a:lnTo>
                  <a:lnTo>
                    <a:pt x="118493" y="544239"/>
                  </a:lnTo>
                  <a:lnTo>
                    <a:pt x="118327" y="544401"/>
                  </a:lnTo>
                  <a:lnTo>
                    <a:pt x="118062" y="544538"/>
                  </a:lnTo>
                  <a:lnTo>
                    <a:pt x="117776" y="544650"/>
                  </a:lnTo>
                  <a:lnTo>
                    <a:pt x="117433" y="544899"/>
                  </a:lnTo>
                  <a:lnTo>
                    <a:pt x="117092" y="545069"/>
                  </a:lnTo>
                  <a:lnTo>
                    <a:pt x="116926" y="545210"/>
                  </a:lnTo>
                  <a:lnTo>
                    <a:pt x="116242" y="545567"/>
                  </a:lnTo>
                  <a:lnTo>
                    <a:pt x="116076" y="545692"/>
                  </a:lnTo>
                  <a:lnTo>
                    <a:pt x="115856" y="545795"/>
                  </a:lnTo>
                  <a:lnTo>
                    <a:pt x="115536" y="545989"/>
                  </a:lnTo>
                  <a:lnTo>
                    <a:pt x="114940" y="546285"/>
                  </a:lnTo>
                  <a:lnTo>
                    <a:pt x="114598" y="546503"/>
                  </a:lnTo>
                  <a:lnTo>
                    <a:pt x="114422" y="546610"/>
                  </a:lnTo>
                  <a:lnTo>
                    <a:pt x="114190" y="546791"/>
                  </a:lnTo>
                  <a:lnTo>
                    <a:pt x="113903" y="546958"/>
                  </a:lnTo>
                  <a:lnTo>
                    <a:pt x="113660" y="547136"/>
                  </a:lnTo>
                  <a:lnTo>
                    <a:pt x="113318" y="547284"/>
                  </a:lnTo>
                  <a:lnTo>
                    <a:pt x="113186" y="547373"/>
                  </a:lnTo>
                  <a:lnTo>
                    <a:pt x="113097" y="547407"/>
                  </a:lnTo>
                  <a:lnTo>
                    <a:pt x="112678" y="547707"/>
                  </a:lnTo>
                  <a:lnTo>
                    <a:pt x="112358" y="547847"/>
                  </a:lnTo>
                  <a:lnTo>
                    <a:pt x="111961" y="547988"/>
                  </a:lnTo>
                  <a:lnTo>
                    <a:pt x="111465" y="548286"/>
                  </a:lnTo>
                  <a:lnTo>
                    <a:pt x="111023" y="548633"/>
                  </a:lnTo>
                  <a:lnTo>
                    <a:pt x="110858" y="548741"/>
                  </a:lnTo>
                  <a:lnTo>
                    <a:pt x="110472" y="548954"/>
                  </a:lnTo>
                  <a:lnTo>
                    <a:pt x="110394" y="549018"/>
                  </a:lnTo>
                  <a:lnTo>
                    <a:pt x="109997" y="549237"/>
                  </a:lnTo>
                  <a:lnTo>
                    <a:pt x="109887" y="549269"/>
                  </a:lnTo>
                  <a:lnTo>
                    <a:pt x="109501" y="549471"/>
                  </a:lnTo>
                  <a:lnTo>
                    <a:pt x="109468" y="549484"/>
                  </a:lnTo>
                  <a:lnTo>
                    <a:pt x="108717" y="549846"/>
                  </a:lnTo>
                  <a:lnTo>
                    <a:pt x="108287" y="550060"/>
                  </a:lnTo>
                  <a:lnTo>
                    <a:pt x="108055" y="550151"/>
                  </a:lnTo>
                  <a:lnTo>
                    <a:pt x="106952" y="550744"/>
                  </a:lnTo>
                  <a:lnTo>
                    <a:pt x="106544" y="551049"/>
                  </a:lnTo>
                  <a:lnTo>
                    <a:pt x="106059" y="551274"/>
                  </a:lnTo>
                  <a:lnTo>
                    <a:pt x="104602" y="552022"/>
                  </a:lnTo>
                  <a:lnTo>
                    <a:pt x="104437" y="552138"/>
                  </a:lnTo>
                  <a:lnTo>
                    <a:pt x="104117" y="552322"/>
                  </a:lnTo>
                  <a:lnTo>
                    <a:pt x="103576" y="552546"/>
                  </a:lnTo>
                  <a:lnTo>
                    <a:pt x="103444" y="552623"/>
                  </a:lnTo>
                  <a:lnTo>
                    <a:pt x="103135" y="552843"/>
                  </a:lnTo>
                  <a:lnTo>
                    <a:pt x="102958" y="552929"/>
                  </a:lnTo>
                  <a:lnTo>
                    <a:pt x="102727" y="553004"/>
                  </a:lnTo>
                  <a:lnTo>
                    <a:pt x="101954" y="553428"/>
                  </a:lnTo>
                  <a:lnTo>
                    <a:pt x="101347" y="553704"/>
                  </a:lnTo>
                  <a:lnTo>
                    <a:pt x="100818" y="553994"/>
                  </a:lnTo>
                  <a:lnTo>
                    <a:pt x="100310" y="554224"/>
                  </a:lnTo>
                  <a:lnTo>
                    <a:pt x="99946" y="554416"/>
                  </a:lnTo>
                  <a:lnTo>
                    <a:pt x="99615" y="554631"/>
                  </a:lnTo>
                  <a:lnTo>
                    <a:pt x="99427" y="554788"/>
                  </a:lnTo>
                  <a:lnTo>
                    <a:pt x="99207" y="554895"/>
                  </a:lnTo>
                  <a:lnTo>
                    <a:pt x="98931" y="554998"/>
                  </a:lnTo>
                  <a:lnTo>
                    <a:pt x="98611" y="555144"/>
                  </a:lnTo>
                  <a:lnTo>
                    <a:pt x="98203" y="555376"/>
                  </a:lnTo>
                  <a:lnTo>
                    <a:pt x="97706" y="555725"/>
                  </a:lnTo>
                  <a:lnTo>
                    <a:pt x="97232" y="555905"/>
                  </a:lnTo>
                  <a:lnTo>
                    <a:pt x="97033" y="556034"/>
                  </a:lnTo>
                  <a:lnTo>
                    <a:pt x="96702" y="556167"/>
                  </a:lnTo>
                  <a:lnTo>
                    <a:pt x="96294" y="556456"/>
                  </a:lnTo>
                  <a:lnTo>
                    <a:pt x="95754" y="556676"/>
                  </a:lnTo>
                  <a:lnTo>
                    <a:pt x="95632" y="556813"/>
                  </a:lnTo>
                  <a:lnTo>
                    <a:pt x="95522" y="556893"/>
                  </a:lnTo>
                  <a:lnTo>
                    <a:pt x="95312" y="556979"/>
                  </a:lnTo>
                  <a:lnTo>
                    <a:pt x="95147" y="557020"/>
                  </a:lnTo>
                  <a:lnTo>
                    <a:pt x="94992" y="557037"/>
                  </a:lnTo>
                  <a:lnTo>
                    <a:pt x="94827" y="557098"/>
                  </a:lnTo>
                  <a:lnTo>
                    <a:pt x="94628" y="557206"/>
                  </a:lnTo>
                  <a:lnTo>
                    <a:pt x="94419" y="557353"/>
                  </a:lnTo>
                  <a:lnTo>
                    <a:pt x="93624" y="557735"/>
                  </a:lnTo>
                  <a:lnTo>
                    <a:pt x="93205" y="557977"/>
                  </a:lnTo>
                  <a:lnTo>
                    <a:pt x="93017" y="558084"/>
                  </a:lnTo>
                  <a:lnTo>
                    <a:pt x="92410" y="558398"/>
                  </a:lnTo>
                  <a:lnTo>
                    <a:pt x="92289" y="558488"/>
                  </a:lnTo>
                  <a:lnTo>
                    <a:pt x="91528" y="558845"/>
                  </a:lnTo>
                  <a:lnTo>
                    <a:pt x="91373" y="558957"/>
                  </a:lnTo>
                  <a:lnTo>
                    <a:pt x="91263" y="559072"/>
                  </a:lnTo>
                  <a:lnTo>
                    <a:pt x="91164" y="559111"/>
                  </a:lnTo>
                  <a:lnTo>
                    <a:pt x="91042" y="559199"/>
                  </a:lnTo>
                  <a:lnTo>
                    <a:pt x="90722" y="559334"/>
                  </a:lnTo>
                  <a:lnTo>
                    <a:pt x="90171" y="559599"/>
                  </a:lnTo>
                  <a:lnTo>
                    <a:pt x="89829" y="559781"/>
                  </a:lnTo>
                  <a:lnTo>
                    <a:pt x="89707" y="559828"/>
                  </a:lnTo>
                  <a:lnTo>
                    <a:pt x="89432" y="559992"/>
                  </a:lnTo>
                  <a:lnTo>
                    <a:pt x="89200" y="560101"/>
                  </a:lnTo>
                  <a:lnTo>
                    <a:pt x="88880" y="560219"/>
                  </a:lnTo>
                  <a:lnTo>
                    <a:pt x="88384" y="560550"/>
                  </a:lnTo>
                  <a:lnTo>
                    <a:pt x="88284" y="560573"/>
                  </a:lnTo>
                  <a:lnTo>
                    <a:pt x="88108" y="560659"/>
                  </a:lnTo>
                  <a:lnTo>
                    <a:pt x="87810" y="560766"/>
                  </a:lnTo>
                  <a:lnTo>
                    <a:pt x="87501" y="560916"/>
                  </a:lnTo>
                  <a:lnTo>
                    <a:pt x="87071" y="561216"/>
                  </a:lnTo>
                  <a:lnTo>
                    <a:pt x="86695" y="561369"/>
                  </a:lnTo>
                  <a:lnTo>
                    <a:pt x="86243" y="561646"/>
                  </a:lnTo>
                  <a:lnTo>
                    <a:pt x="85835" y="561822"/>
                  </a:lnTo>
                  <a:lnTo>
                    <a:pt x="85747" y="561836"/>
                  </a:lnTo>
                  <a:lnTo>
                    <a:pt x="85338" y="562030"/>
                  </a:lnTo>
                  <a:lnTo>
                    <a:pt x="84743" y="562365"/>
                  </a:lnTo>
                  <a:lnTo>
                    <a:pt x="84312" y="562538"/>
                  </a:lnTo>
                  <a:lnTo>
                    <a:pt x="83253" y="563062"/>
                  </a:lnTo>
                  <a:lnTo>
                    <a:pt x="82746" y="563276"/>
                  </a:lnTo>
                  <a:lnTo>
                    <a:pt x="82426" y="563461"/>
                  </a:lnTo>
                  <a:lnTo>
                    <a:pt x="81885" y="563834"/>
                  </a:lnTo>
                  <a:lnTo>
                    <a:pt x="81234" y="564112"/>
                  </a:lnTo>
                  <a:lnTo>
                    <a:pt x="80804" y="564404"/>
                  </a:lnTo>
                  <a:lnTo>
                    <a:pt x="80462" y="564537"/>
                  </a:lnTo>
                  <a:lnTo>
                    <a:pt x="80241" y="564592"/>
                  </a:lnTo>
                  <a:lnTo>
                    <a:pt x="79954" y="564717"/>
                  </a:lnTo>
                  <a:lnTo>
                    <a:pt x="79392" y="565048"/>
                  </a:lnTo>
                  <a:lnTo>
                    <a:pt x="79171" y="565160"/>
                  </a:lnTo>
                  <a:lnTo>
                    <a:pt x="78796" y="565295"/>
                  </a:lnTo>
                  <a:lnTo>
                    <a:pt x="78222" y="565575"/>
                  </a:lnTo>
                  <a:lnTo>
                    <a:pt x="77880" y="565719"/>
                  </a:lnTo>
                  <a:lnTo>
                    <a:pt x="77604" y="565800"/>
                  </a:lnTo>
                  <a:lnTo>
                    <a:pt x="76865" y="566262"/>
                  </a:lnTo>
                  <a:lnTo>
                    <a:pt x="76435" y="566506"/>
                  </a:lnTo>
                  <a:lnTo>
                    <a:pt x="76049" y="566686"/>
                  </a:lnTo>
                  <a:lnTo>
                    <a:pt x="75905" y="566730"/>
                  </a:lnTo>
                  <a:lnTo>
                    <a:pt x="75508" y="566912"/>
                  </a:lnTo>
                  <a:lnTo>
                    <a:pt x="74989" y="567181"/>
                  </a:lnTo>
                  <a:lnTo>
                    <a:pt x="74504" y="567410"/>
                  </a:lnTo>
                  <a:lnTo>
                    <a:pt x="74228" y="567558"/>
                  </a:lnTo>
                  <a:lnTo>
                    <a:pt x="73908" y="567698"/>
                  </a:lnTo>
                  <a:lnTo>
                    <a:pt x="73610" y="567777"/>
                  </a:lnTo>
                  <a:lnTo>
                    <a:pt x="73014" y="568055"/>
                  </a:lnTo>
                  <a:lnTo>
                    <a:pt x="72485" y="568260"/>
                  </a:lnTo>
                  <a:lnTo>
                    <a:pt x="72397" y="568312"/>
                  </a:lnTo>
                  <a:lnTo>
                    <a:pt x="72220" y="568465"/>
                  </a:lnTo>
                  <a:lnTo>
                    <a:pt x="72077" y="568570"/>
                  </a:lnTo>
                  <a:lnTo>
                    <a:pt x="71988" y="568596"/>
                  </a:lnTo>
                  <a:lnTo>
                    <a:pt x="71790" y="568618"/>
                  </a:lnTo>
                  <a:lnTo>
                    <a:pt x="71569" y="568709"/>
                  </a:lnTo>
                  <a:lnTo>
                    <a:pt x="71194" y="568766"/>
                  </a:lnTo>
                  <a:lnTo>
                    <a:pt x="71051" y="568872"/>
                  </a:lnTo>
                  <a:lnTo>
                    <a:pt x="70995" y="568934"/>
                  </a:lnTo>
                  <a:lnTo>
                    <a:pt x="70642" y="569077"/>
                  </a:lnTo>
                  <a:lnTo>
                    <a:pt x="70543" y="569153"/>
                  </a:lnTo>
                  <a:lnTo>
                    <a:pt x="70300" y="569248"/>
                  </a:lnTo>
                  <a:lnTo>
                    <a:pt x="70035" y="569410"/>
                  </a:lnTo>
                  <a:lnTo>
                    <a:pt x="69914" y="569430"/>
                  </a:lnTo>
                  <a:lnTo>
                    <a:pt x="69506" y="569406"/>
                  </a:lnTo>
                  <a:lnTo>
                    <a:pt x="69418" y="569421"/>
                  </a:lnTo>
                  <a:lnTo>
                    <a:pt x="69318" y="569473"/>
                  </a:lnTo>
                  <a:lnTo>
                    <a:pt x="69142" y="569730"/>
                  </a:lnTo>
                  <a:lnTo>
                    <a:pt x="69087" y="569768"/>
                  </a:lnTo>
                  <a:lnTo>
                    <a:pt x="68987" y="569758"/>
                  </a:lnTo>
                  <a:lnTo>
                    <a:pt x="68910" y="569696"/>
                  </a:lnTo>
                  <a:lnTo>
                    <a:pt x="68811" y="569708"/>
                  </a:lnTo>
                  <a:lnTo>
                    <a:pt x="68767" y="569692"/>
                  </a:lnTo>
                  <a:lnTo>
                    <a:pt x="68745" y="569664"/>
                  </a:lnTo>
                  <a:lnTo>
                    <a:pt x="68756" y="569575"/>
                  </a:lnTo>
                  <a:lnTo>
                    <a:pt x="68734" y="569515"/>
                  </a:lnTo>
                  <a:lnTo>
                    <a:pt x="68701" y="569494"/>
                  </a:lnTo>
                  <a:lnTo>
                    <a:pt x="68667" y="569505"/>
                  </a:lnTo>
                  <a:lnTo>
                    <a:pt x="68568" y="569651"/>
                  </a:lnTo>
                  <a:lnTo>
                    <a:pt x="68491" y="569722"/>
                  </a:lnTo>
                  <a:lnTo>
                    <a:pt x="68358" y="569713"/>
                  </a:lnTo>
                  <a:lnTo>
                    <a:pt x="68237" y="569661"/>
                  </a:lnTo>
                  <a:lnTo>
                    <a:pt x="68182" y="569702"/>
                  </a:lnTo>
                  <a:lnTo>
                    <a:pt x="68171" y="569746"/>
                  </a:lnTo>
                  <a:lnTo>
                    <a:pt x="68237" y="569844"/>
                  </a:lnTo>
                  <a:lnTo>
                    <a:pt x="68215" y="570023"/>
                  </a:lnTo>
                  <a:lnTo>
                    <a:pt x="68226" y="570159"/>
                  </a:lnTo>
                  <a:lnTo>
                    <a:pt x="68105" y="570324"/>
                  </a:lnTo>
                  <a:lnTo>
                    <a:pt x="68028" y="570529"/>
                  </a:lnTo>
                  <a:lnTo>
                    <a:pt x="68005" y="570542"/>
                  </a:lnTo>
                  <a:lnTo>
                    <a:pt x="67972" y="570530"/>
                  </a:lnTo>
                  <a:lnTo>
                    <a:pt x="67917" y="570402"/>
                  </a:lnTo>
                  <a:lnTo>
                    <a:pt x="67707" y="570167"/>
                  </a:lnTo>
                  <a:lnTo>
                    <a:pt x="67674" y="570160"/>
                  </a:lnTo>
                  <a:lnTo>
                    <a:pt x="67619" y="570219"/>
                  </a:lnTo>
                  <a:lnTo>
                    <a:pt x="67619" y="570359"/>
                  </a:lnTo>
                  <a:lnTo>
                    <a:pt x="67752" y="570756"/>
                  </a:lnTo>
                  <a:lnTo>
                    <a:pt x="67895" y="571047"/>
                  </a:lnTo>
                  <a:lnTo>
                    <a:pt x="67895" y="571226"/>
                  </a:lnTo>
                  <a:lnTo>
                    <a:pt x="67928" y="571330"/>
                  </a:lnTo>
                  <a:lnTo>
                    <a:pt x="67961" y="571355"/>
                  </a:lnTo>
                  <a:lnTo>
                    <a:pt x="68005" y="571337"/>
                  </a:lnTo>
                  <a:lnTo>
                    <a:pt x="68038" y="571299"/>
                  </a:lnTo>
                  <a:lnTo>
                    <a:pt x="68072" y="571194"/>
                  </a:lnTo>
                  <a:lnTo>
                    <a:pt x="68138" y="571140"/>
                  </a:lnTo>
                  <a:lnTo>
                    <a:pt x="68171" y="571140"/>
                  </a:lnTo>
                  <a:lnTo>
                    <a:pt x="68237" y="571184"/>
                  </a:lnTo>
                  <a:lnTo>
                    <a:pt x="68358" y="571408"/>
                  </a:lnTo>
                  <a:lnTo>
                    <a:pt x="68392" y="571451"/>
                  </a:lnTo>
                  <a:lnTo>
                    <a:pt x="68425" y="571615"/>
                  </a:lnTo>
                  <a:lnTo>
                    <a:pt x="68425" y="571715"/>
                  </a:lnTo>
                  <a:lnTo>
                    <a:pt x="68314" y="572007"/>
                  </a:lnTo>
                  <a:lnTo>
                    <a:pt x="68270" y="572071"/>
                  </a:lnTo>
                  <a:lnTo>
                    <a:pt x="68182" y="572130"/>
                  </a:lnTo>
                  <a:lnTo>
                    <a:pt x="67994" y="572188"/>
                  </a:lnTo>
                  <a:lnTo>
                    <a:pt x="67851" y="572252"/>
                  </a:lnTo>
                  <a:lnTo>
                    <a:pt x="67763" y="572424"/>
                  </a:lnTo>
                  <a:lnTo>
                    <a:pt x="67719" y="572488"/>
                  </a:lnTo>
                  <a:lnTo>
                    <a:pt x="67652" y="572489"/>
                  </a:lnTo>
                  <a:lnTo>
                    <a:pt x="67597" y="572418"/>
                  </a:lnTo>
                  <a:lnTo>
                    <a:pt x="67531" y="572427"/>
                  </a:lnTo>
                  <a:lnTo>
                    <a:pt x="67476" y="572483"/>
                  </a:lnTo>
                  <a:lnTo>
                    <a:pt x="67476" y="572623"/>
                  </a:lnTo>
                  <a:lnTo>
                    <a:pt x="67454" y="572728"/>
                  </a:lnTo>
                  <a:lnTo>
                    <a:pt x="67354" y="572826"/>
                  </a:lnTo>
                  <a:lnTo>
                    <a:pt x="67277" y="572836"/>
                  </a:lnTo>
                  <a:lnTo>
                    <a:pt x="67211" y="572816"/>
                  </a:lnTo>
                  <a:lnTo>
                    <a:pt x="67167" y="572776"/>
                  </a:lnTo>
                  <a:lnTo>
                    <a:pt x="67068" y="572620"/>
                  </a:lnTo>
                  <a:lnTo>
                    <a:pt x="67001" y="572584"/>
                  </a:lnTo>
                  <a:lnTo>
                    <a:pt x="66946" y="572580"/>
                  </a:lnTo>
                  <a:lnTo>
                    <a:pt x="66869" y="572718"/>
                  </a:lnTo>
                  <a:lnTo>
                    <a:pt x="66825" y="572731"/>
                  </a:lnTo>
                  <a:lnTo>
                    <a:pt x="66759" y="572715"/>
                  </a:lnTo>
                  <a:lnTo>
                    <a:pt x="66704" y="572747"/>
                  </a:lnTo>
                  <a:lnTo>
                    <a:pt x="66428" y="573094"/>
                  </a:lnTo>
                  <a:lnTo>
                    <a:pt x="66229" y="573174"/>
                  </a:lnTo>
                  <a:lnTo>
                    <a:pt x="66008" y="573326"/>
                  </a:lnTo>
                  <a:lnTo>
                    <a:pt x="65953" y="573387"/>
                  </a:lnTo>
                  <a:lnTo>
                    <a:pt x="65953" y="573462"/>
                  </a:lnTo>
                  <a:lnTo>
                    <a:pt x="66008" y="573523"/>
                  </a:lnTo>
                  <a:lnTo>
                    <a:pt x="66141" y="573578"/>
                  </a:lnTo>
                  <a:lnTo>
                    <a:pt x="66229" y="573674"/>
                  </a:lnTo>
                  <a:lnTo>
                    <a:pt x="66350" y="573670"/>
                  </a:lnTo>
                  <a:lnTo>
                    <a:pt x="66406" y="573763"/>
                  </a:lnTo>
                  <a:lnTo>
                    <a:pt x="66428" y="573776"/>
                  </a:lnTo>
                  <a:lnTo>
                    <a:pt x="66571" y="573693"/>
                  </a:lnTo>
                  <a:lnTo>
                    <a:pt x="66615" y="573700"/>
                  </a:lnTo>
                  <a:lnTo>
                    <a:pt x="66682" y="573751"/>
                  </a:lnTo>
                  <a:lnTo>
                    <a:pt x="66726" y="573745"/>
                  </a:lnTo>
                  <a:lnTo>
                    <a:pt x="66858" y="573653"/>
                  </a:lnTo>
                  <a:lnTo>
                    <a:pt x="66968" y="573708"/>
                  </a:lnTo>
                  <a:lnTo>
                    <a:pt x="67079" y="573714"/>
                  </a:lnTo>
                  <a:lnTo>
                    <a:pt x="67145" y="573584"/>
                  </a:lnTo>
                  <a:lnTo>
                    <a:pt x="67233" y="573517"/>
                  </a:lnTo>
                  <a:lnTo>
                    <a:pt x="67321" y="573537"/>
                  </a:lnTo>
                  <a:lnTo>
                    <a:pt x="67454" y="573599"/>
                  </a:lnTo>
                  <a:lnTo>
                    <a:pt x="67509" y="573604"/>
                  </a:lnTo>
                  <a:lnTo>
                    <a:pt x="67520" y="573575"/>
                  </a:lnTo>
                  <a:lnTo>
                    <a:pt x="67509" y="573448"/>
                  </a:lnTo>
                  <a:lnTo>
                    <a:pt x="67553" y="573381"/>
                  </a:lnTo>
                  <a:lnTo>
                    <a:pt x="67785" y="573346"/>
                  </a:lnTo>
                  <a:lnTo>
                    <a:pt x="67873" y="573255"/>
                  </a:lnTo>
                  <a:lnTo>
                    <a:pt x="67939" y="573227"/>
                  </a:lnTo>
                  <a:lnTo>
                    <a:pt x="68182" y="573197"/>
                  </a:lnTo>
                  <a:lnTo>
                    <a:pt x="68590" y="573268"/>
                  </a:lnTo>
                  <a:lnTo>
                    <a:pt x="68800" y="573423"/>
                  </a:lnTo>
                  <a:lnTo>
                    <a:pt x="69042" y="573664"/>
                  </a:lnTo>
                  <a:lnTo>
                    <a:pt x="69274" y="574036"/>
                  </a:lnTo>
                  <a:lnTo>
                    <a:pt x="69429" y="574419"/>
                  </a:lnTo>
                  <a:lnTo>
                    <a:pt x="69605" y="575275"/>
                  </a:lnTo>
                  <a:lnTo>
                    <a:pt x="69694" y="575616"/>
                  </a:lnTo>
                  <a:lnTo>
                    <a:pt x="69760" y="576182"/>
                  </a:lnTo>
                  <a:lnTo>
                    <a:pt x="69727" y="576498"/>
                  </a:lnTo>
                  <a:lnTo>
                    <a:pt x="69671" y="576716"/>
                  </a:lnTo>
                  <a:lnTo>
                    <a:pt x="69671" y="576814"/>
                  </a:lnTo>
                  <a:lnTo>
                    <a:pt x="69694" y="576946"/>
                  </a:lnTo>
                  <a:lnTo>
                    <a:pt x="69815" y="577173"/>
                  </a:lnTo>
                  <a:lnTo>
                    <a:pt x="69826" y="577361"/>
                  </a:lnTo>
                  <a:lnTo>
                    <a:pt x="69727" y="577500"/>
                  </a:lnTo>
                  <a:lnTo>
                    <a:pt x="69704" y="577560"/>
                  </a:lnTo>
                  <a:lnTo>
                    <a:pt x="69738" y="577614"/>
                  </a:lnTo>
                  <a:lnTo>
                    <a:pt x="69815" y="577644"/>
                  </a:lnTo>
                  <a:lnTo>
                    <a:pt x="69914" y="577709"/>
                  </a:lnTo>
                  <a:lnTo>
                    <a:pt x="69947" y="577869"/>
                  </a:lnTo>
                  <a:lnTo>
                    <a:pt x="69870" y="578368"/>
                  </a:lnTo>
                  <a:lnTo>
                    <a:pt x="69749" y="578676"/>
                  </a:lnTo>
                  <a:lnTo>
                    <a:pt x="69704" y="578888"/>
                  </a:lnTo>
                  <a:lnTo>
                    <a:pt x="69682" y="579035"/>
                  </a:lnTo>
                  <a:lnTo>
                    <a:pt x="69727" y="579353"/>
                  </a:lnTo>
                  <a:lnTo>
                    <a:pt x="69716" y="579539"/>
                  </a:lnTo>
                  <a:lnTo>
                    <a:pt x="69649" y="579696"/>
                  </a:lnTo>
                  <a:lnTo>
                    <a:pt x="69594" y="579793"/>
                  </a:lnTo>
                  <a:lnTo>
                    <a:pt x="69340" y="580044"/>
                  </a:lnTo>
                  <a:lnTo>
                    <a:pt x="69340" y="580129"/>
                  </a:lnTo>
                  <a:lnTo>
                    <a:pt x="69385" y="580269"/>
                  </a:lnTo>
                  <a:lnTo>
                    <a:pt x="69363" y="580415"/>
                  </a:lnTo>
                  <a:lnTo>
                    <a:pt x="69373" y="580490"/>
                  </a:lnTo>
                  <a:lnTo>
                    <a:pt x="69307" y="580605"/>
                  </a:lnTo>
                  <a:lnTo>
                    <a:pt x="69219" y="580671"/>
                  </a:lnTo>
                  <a:lnTo>
                    <a:pt x="69153" y="580750"/>
                  </a:lnTo>
                  <a:lnTo>
                    <a:pt x="69186" y="580929"/>
                  </a:lnTo>
                  <a:lnTo>
                    <a:pt x="69186" y="581044"/>
                  </a:lnTo>
                  <a:lnTo>
                    <a:pt x="69109" y="581158"/>
                  </a:lnTo>
                  <a:lnTo>
                    <a:pt x="69010" y="581284"/>
                  </a:lnTo>
                  <a:lnTo>
                    <a:pt x="68756" y="581457"/>
                  </a:lnTo>
                  <a:lnTo>
                    <a:pt x="68701" y="581630"/>
                  </a:lnTo>
                  <a:lnTo>
                    <a:pt x="68689" y="582071"/>
                  </a:lnTo>
                  <a:lnTo>
                    <a:pt x="68579" y="582266"/>
                  </a:lnTo>
                  <a:lnTo>
                    <a:pt x="68546" y="582502"/>
                  </a:lnTo>
                  <a:lnTo>
                    <a:pt x="68502" y="582624"/>
                  </a:lnTo>
                  <a:lnTo>
                    <a:pt x="68303" y="582933"/>
                  </a:lnTo>
                  <a:lnTo>
                    <a:pt x="68303" y="583266"/>
                  </a:lnTo>
                  <a:lnTo>
                    <a:pt x="68259" y="583316"/>
                  </a:lnTo>
                  <a:lnTo>
                    <a:pt x="68171" y="583377"/>
                  </a:lnTo>
                  <a:lnTo>
                    <a:pt x="68127" y="583467"/>
                  </a:lnTo>
                  <a:lnTo>
                    <a:pt x="68105" y="583587"/>
                  </a:lnTo>
                  <a:lnTo>
                    <a:pt x="67774" y="583773"/>
                  </a:lnTo>
                  <a:lnTo>
                    <a:pt x="67619" y="583780"/>
                  </a:lnTo>
                  <a:lnTo>
                    <a:pt x="67575" y="583823"/>
                  </a:lnTo>
                  <a:lnTo>
                    <a:pt x="67542" y="583898"/>
                  </a:lnTo>
                  <a:lnTo>
                    <a:pt x="67520" y="584310"/>
                  </a:lnTo>
                  <a:lnTo>
                    <a:pt x="67586" y="584495"/>
                  </a:lnTo>
                  <a:lnTo>
                    <a:pt x="67608" y="584649"/>
                  </a:lnTo>
                  <a:lnTo>
                    <a:pt x="67663" y="584696"/>
                  </a:lnTo>
                  <a:lnTo>
                    <a:pt x="67730" y="584688"/>
                  </a:lnTo>
                  <a:lnTo>
                    <a:pt x="67851" y="584579"/>
                  </a:lnTo>
                  <a:lnTo>
                    <a:pt x="67895" y="584590"/>
                  </a:lnTo>
                  <a:lnTo>
                    <a:pt x="68050" y="584767"/>
                  </a:lnTo>
                  <a:lnTo>
                    <a:pt x="68094" y="584871"/>
                  </a:lnTo>
                  <a:lnTo>
                    <a:pt x="68127" y="585097"/>
                  </a:lnTo>
                  <a:lnTo>
                    <a:pt x="68171" y="585222"/>
                  </a:lnTo>
                  <a:lnTo>
                    <a:pt x="68171" y="585306"/>
                  </a:lnTo>
                  <a:lnTo>
                    <a:pt x="68149" y="585344"/>
                  </a:lnTo>
                  <a:lnTo>
                    <a:pt x="68061" y="585416"/>
                  </a:lnTo>
                  <a:lnTo>
                    <a:pt x="68050" y="585485"/>
                  </a:lnTo>
                  <a:lnTo>
                    <a:pt x="68061" y="585564"/>
                  </a:lnTo>
                  <a:lnTo>
                    <a:pt x="68028" y="585628"/>
                  </a:lnTo>
                  <a:lnTo>
                    <a:pt x="67983" y="585643"/>
                  </a:lnTo>
                  <a:lnTo>
                    <a:pt x="67873" y="585558"/>
                  </a:lnTo>
                  <a:lnTo>
                    <a:pt x="67818" y="585605"/>
                  </a:lnTo>
                  <a:lnTo>
                    <a:pt x="67862" y="585866"/>
                  </a:lnTo>
                  <a:lnTo>
                    <a:pt x="67840" y="586075"/>
                  </a:lnTo>
                  <a:lnTo>
                    <a:pt x="67818" y="586132"/>
                  </a:lnTo>
                  <a:lnTo>
                    <a:pt x="67641" y="586166"/>
                  </a:lnTo>
                  <a:lnTo>
                    <a:pt x="67597" y="586187"/>
                  </a:lnTo>
                  <a:lnTo>
                    <a:pt x="67465" y="586376"/>
                  </a:lnTo>
                  <a:lnTo>
                    <a:pt x="67410" y="586500"/>
                  </a:lnTo>
                  <a:lnTo>
                    <a:pt x="67344" y="586528"/>
                  </a:lnTo>
                  <a:lnTo>
                    <a:pt x="67233" y="586491"/>
                  </a:lnTo>
                  <a:lnTo>
                    <a:pt x="67178" y="586600"/>
                  </a:lnTo>
                  <a:lnTo>
                    <a:pt x="67189" y="586646"/>
                  </a:lnTo>
                  <a:lnTo>
                    <a:pt x="67299" y="586806"/>
                  </a:lnTo>
                  <a:lnTo>
                    <a:pt x="67344" y="586900"/>
                  </a:lnTo>
                  <a:lnTo>
                    <a:pt x="67332" y="586989"/>
                  </a:lnTo>
                  <a:lnTo>
                    <a:pt x="67277" y="587107"/>
                  </a:lnTo>
                  <a:lnTo>
                    <a:pt x="67299" y="587280"/>
                  </a:lnTo>
                  <a:lnTo>
                    <a:pt x="67288" y="587514"/>
                  </a:lnTo>
                  <a:lnTo>
                    <a:pt x="67321" y="587633"/>
                  </a:lnTo>
                  <a:lnTo>
                    <a:pt x="67332" y="587919"/>
                  </a:lnTo>
                  <a:lnTo>
                    <a:pt x="67354" y="587993"/>
                  </a:lnTo>
                  <a:lnTo>
                    <a:pt x="67432" y="588054"/>
                  </a:lnTo>
                  <a:lnTo>
                    <a:pt x="67575" y="588095"/>
                  </a:lnTo>
                  <a:lnTo>
                    <a:pt x="67884" y="588095"/>
                  </a:lnTo>
                  <a:lnTo>
                    <a:pt x="67994" y="588117"/>
                  </a:lnTo>
                  <a:lnTo>
                    <a:pt x="68325" y="588236"/>
                  </a:lnTo>
                  <a:lnTo>
                    <a:pt x="68403" y="588289"/>
                  </a:lnTo>
                  <a:lnTo>
                    <a:pt x="68535" y="588444"/>
                  </a:lnTo>
                  <a:lnTo>
                    <a:pt x="68756" y="588826"/>
                  </a:lnTo>
                  <a:lnTo>
                    <a:pt x="68888" y="589273"/>
                  </a:lnTo>
                  <a:lnTo>
                    <a:pt x="68877" y="589585"/>
                  </a:lnTo>
                  <a:lnTo>
                    <a:pt x="68877" y="589906"/>
                  </a:lnTo>
                  <a:lnTo>
                    <a:pt x="68844" y="590117"/>
                  </a:lnTo>
                  <a:lnTo>
                    <a:pt x="68844" y="590330"/>
                  </a:lnTo>
                  <a:lnTo>
                    <a:pt x="68789" y="590704"/>
                  </a:lnTo>
                  <a:lnTo>
                    <a:pt x="68778" y="590851"/>
                  </a:lnTo>
                  <a:lnTo>
                    <a:pt x="68723" y="591130"/>
                  </a:lnTo>
                  <a:lnTo>
                    <a:pt x="68590" y="591411"/>
                  </a:lnTo>
                  <a:lnTo>
                    <a:pt x="68491" y="591758"/>
                  </a:lnTo>
                  <a:lnTo>
                    <a:pt x="68414" y="591934"/>
                  </a:lnTo>
                  <a:lnTo>
                    <a:pt x="68336" y="592027"/>
                  </a:lnTo>
                  <a:lnTo>
                    <a:pt x="68138" y="592218"/>
                  </a:lnTo>
                  <a:lnTo>
                    <a:pt x="68105" y="592294"/>
                  </a:lnTo>
                  <a:lnTo>
                    <a:pt x="68028" y="592544"/>
                  </a:lnTo>
                  <a:lnTo>
                    <a:pt x="67928" y="592698"/>
                  </a:lnTo>
                  <a:lnTo>
                    <a:pt x="67895" y="592872"/>
                  </a:lnTo>
                  <a:lnTo>
                    <a:pt x="67950" y="593059"/>
                  </a:lnTo>
                  <a:lnTo>
                    <a:pt x="68094" y="593173"/>
                  </a:lnTo>
                  <a:lnTo>
                    <a:pt x="68270" y="593222"/>
                  </a:lnTo>
                  <a:lnTo>
                    <a:pt x="68370" y="593456"/>
                  </a:lnTo>
                  <a:lnTo>
                    <a:pt x="68414" y="593519"/>
                  </a:lnTo>
                  <a:lnTo>
                    <a:pt x="68480" y="593562"/>
                  </a:lnTo>
                  <a:lnTo>
                    <a:pt x="68634" y="593588"/>
                  </a:lnTo>
                  <a:lnTo>
                    <a:pt x="68745" y="593501"/>
                  </a:lnTo>
                  <a:lnTo>
                    <a:pt x="68822" y="593495"/>
                  </a:lnTo>
                  <a:lnTo>
                    <a:pt x="68910" y="593532"/>
                  </a:lnTo>
                  <a:lnTo>
                    <a:pt x="68998" y="593621"/>
                  </a:lnTo>
                  <a:lnTo>
                    <a:pt x="69042" y="593682"/>
                  </a:lnTo>
                  <a:lnTo>
                    <a:pt x="69076" y="593809"/>
                  </a:lnTo>
                  <a:lnTo>
                    <a:pt x="69186" y="593998"/>
                  </a:lnTo>
                  <a:lnTo>
                    <a:pt x="69351" y="594338"/>
                  </a:lnTo>
                  <a:lnTo>
                    <a:pt x="69407" y="594503"/>
                  </a:lnTo>
                  <a:lnTo>
                    <a:pt x="69418" y="594662"/>
                  </a:lnTo>
                  <a:lnTo>
                    <a:pt x="69451" y="594804"/>
                  </a:lnTo>
                  <a:lnTo>
                    <a:pt x="69451" y="595020"/>
                  </a:lnTo>
                  <a:lnTo>
                    <a:pt x="69462" y="595061"/>
                  </a:lnTo>
                  <a:lnTo>
                    <a:pt x="69506" y="595097"/>
                  </a:lnTo>
                  <a:lnTo>
                    <a:pt x="69660" y="595115"/>
                  </a:lnTo>
                  <a:lnTo>
                    <a:pt x="69881" y="595095"/>
                  </a:lnTo>
                  <a:lnTo>
                    <a:pt x="70113" y="594940"/>
                  </a:lnTo>
                  <a:lnTo>
                    <a:pt x="70245" y="594942"/>
                  </a:lnTo>
                  <a:lnTo>
                    <a:pt x="70378" y="594990"/>
                  </a:lnTo>
                  <a:lnTo>
                    <a:pt x="70488" y="594932"/>
                  </a:lnTo>
                  <a:lnTo>
                    <a:pt x="70532" y="594865"/>
                  </a:lnTo>
                  <a:lnTo>
                    <a:pt x="70587" y="594826"/>
                  </a:lnTo>
                  <a:lnTo>
                    <a:pt x="70753" y="594823"/>
                  </a:lnTo>
                  <a:lnTo>
                    <a:pt x="70885" y="594836"/>
                  </a:lnTo>
                  <a:lnTo>
                    <a:pt x="70962" y="594805"/>
                  </a:lnTo>
                  <a:lnTo>
                    <a:pt x="71051" y="594808"/>
                  </a:lnTo>
                  <a:lnTo>
                    <a:pt x="71238" y="594912"/>
                  </a:lnTo>
                  <a:lnTo>
                    <a:pt x="71514" y="595009"/>
                  </a:lnTo>
                  <a:lnTo>
                    <a:pt x="71613" y="595083"/>
                  </a:lnTo>
                  <a:lnTo>
                    <a:pt x="71834" y="595356"/>
                  </a:lnTo>
                  <a:lnTo>
                    <a:pt x="71922" y="595618"/>
                  </a:lnTo>
                  <a:lnTo>
                    <a:pt x="72021" y="595711"/>
                  </a:lnTo>
                  <a:lnTo>
                    <a:pt x="72066" y="595726"/>
                  </a:lnTo>
                  <a:lnTo>
                    <a:pt x="72264" y="595719"/>
                  </a:lnTo>
                  <a:lnTo>
                    <a:pt x="72518" y="595852"/>
                  </a:lnTo>
                  <a:lnTo>
                    <a:pt x="72761" y="595804"/>
                  </a:lnTo>
                  <a:lnTo>
                    <a:pt x="72904" y="595803"/>
                  </a:lnTo>
                  <a:lnTo>
                    <a:pt x="73048" y="595830"/>
                  </a:lnTo>
                  <a:lnTo>
                    <a:pt x="73147" y="595788"/>
                  </a:lnTo>
                  <a:lnTo>
                    <a:pt x="73158" y="595726"/>
                  </a:lnTo>
                  <a:lnTo>
                    <a:pt x="73136" y="595663"/>
                  </a:lnTo>
                  <a:lnTo>
                    <a:pt x="73059" y="595630"/>
                  </a:lnTo>
                  <a:lnTo>
                    <a:pt x="72926" y="595606"/>
                  </a:lnTo>
                  <a:lnTo>
                    <a:pt x="72849" y="595533"/>
                  </a:lnTo>
                  <a:lnTo>
                    <a:pt x="72838" y="595385"/>
                  </a:lnTo>
                  <a:lnTo>
                    <a:pt x="72805" y="595278"/>
                  </a:lnTo>
                  <a:lnTo>
                    <a:pt x="72794" y="595136"/>
                  </a:lnTo>
                  <a:lnTo>
                    <a:pt x="72805" y="595041"/>
                  </a:lnTo>
                  <a:lnTo>
                    <a:pt x="72860" y="594921"/>
                  </a:lnTo>
                  <a:lnTo>
                    <a:pt x="72981" y="594780"/>
                  </a:lnTo>
                  <a:lnTo>
                    <a:pt x="73224" y="594587"/>
                  </a:lnTo>
                  <a:lnTo>
                    <a:pt x="73478" y="594360"/>
                  </a:lnTo>
                  <a:lnTo>
                    <a:pt x="73886" y="594203"/>
                  </a:lnTo>
                  <a:lnTo>
                    <a:pt x="74063" y="594177"/>
                  </a:lnTo>
                  <a:lnTo>
                    <a:pt x="74636" y="594208"/>
                  </a:lnTo>
                  <a:lnTo>
                    <a:pt x="74835" y="594242"/>
                  </a:lnTo>
                  <a:lnTo>
                    <a:pt x="75331" y="594413"/>
                  </a:lnTo>
                  <a:lnTo>
                    <a:pt x="75563" y="594523"/>
                  </a:lnTo>
                  <a:lnTo>
                    <a:pt x="75839" y="594626"/>
                  </a:lnTo>
                  <a:lnTo>
                    <a:pt x="76137" y="594570"/>
                  </a:lnTo>
                  <a:lnTo>
                    <a:pt x="76358" y="594598"/>
                  </a:lnTo>
                  <a:lnTo>
                    <a:pt x="76655" y="594731"/>
                  </a:lnTo>
                  <a:lnTo>
                    <a:pt x="77383" y="595238"/>
                  </a:lnTo>
                  <a:lnTo>
                    <a:pt x="77505" y="595347"/>
                  </a:lnTo>
                  <a:lnTo>
                    <a:pt x="77560" y="595425"/>
                  </a:lnTo>
                  <a:lnTo>
                    <a:pt x="77781" y="595586"/>
                  </a:lnTo>
                  <a:lnTo>
                    <a:pt x="77913" y="595654"/>
                  </a:lnTo>
                  <a:lnTo>
                    <a:pt x="78123" y="595703"/>
                  </a:lnTo>
                  <a:lnTo>
                    <a:pt x="78277" y="595679"/>
                  </a:lnTo>
                  <a:lnTo>
                    <a:pt x="78443" y="595584"/>
                  </a:lnTo>
                  <a:lnTo>
                    <a:pt x="78840" y="595385"/>
                  </a:lnTo>
                  <a:lnTo>
                    <a:pt x="79039" y="595324"/>
                  </a:lnTo>
                  <a:lnTo>
                    <a:pt x="79215" y="595312"/>
                  </a:lnTo>
                  <a:lnTo>
                    <a:pt x="79292" y="595285"/>
                  </a:lnTo>
                  <a:lnTo>
                    <a:pt x="79358" y="595234"/>
                  </a:lnTo>
                  <a:lnTo>
                    <a:pt x="79447" y="595035"/>
                  </a:lnTo>
                  <a:lnTo>
                    <a:pt x="79546" y="594980"/>
                  </a:lnTo>
                  <a:lnTo>
                    <a:pt x="80020" y="594907"/>
                  </a:lnTo>
                  <a:lnTo>
                    <a:pt x="80418" y="595011"/>
                  </a:lnTo>
                  <a:lnTo>
                    <a:pt x="80517" y="595058"/>
                  </a:lnTo>
                  <a:lnTo>
                    <a:pt x="80771" y="595234"/>
                  </a:lnTo>
                  <a:lnTo>
                    <a:pt x="81035" y="595538"/>
                  </a:lnTo>
                  <a:lnTo>
                    <a:pt x="81333" y="595851"/>
                  </a:lnTo>
                  <a:lnTo>
                    <a:pt x="81598" y="596264"/>
                  </a:lnTo>
                  <a:lnTo>
                    <a:pt x="81830" y="596674"/>
                  </a:lnTo>
                  <a:lnTo>
                    <a:pt x="81852" y="596769"/>
                  </a:lnTo>
                  <a:lnTo>
                    <a:pt x="82040" y="597055"/>
                  </a:lnTo>
                  <a:lnTo>
                    <a:pt x="82238" y="597402"/>
                  </a:lnTo>
                  <a:lnTo>
                    <a:pt x="82293" y="597667"/>
                  </a:lnTo>
                  <a:lnTo>
                    <a:pt x="82282" y="597758"/>
                  </a:lnTo>
                  <a:lnTo>
                    <a:pt x="82238" y="597884"/>
                  </a:lnTo>
                  <a:lnTo>
                    <a:pt x="82238" y="597942"/>
                  </a:lnTo>
                  <a:lnTo>
                    <a:pt x="82293" y="598077"/>
                  </a:lnTo>
                  <a:lnTo>
                    <a:pt x="82503" y="598315"/>
                  </a:lnTo>
                  <a:lnTo>
                    <a:pt x="82624" y="598505"/>
                  </a:lnTo>
                  <a:lnTo>
                    <a:pt x="82679" y="598637"/>
                  </a:lnTo>
                  <a:lnTo>
                    <a:pt x="82834" y="599134"/>
                  </a:lnTo>
                  <a:lnTo>
                    <a:pt x="82933" y="599584"/>
                  </a:lnTo>
                  <a:lnTo>
                    <a:pt x="82955" y="599801"/>
                  </a:lnTo>
                  <a:lnTo>
                    <a:pt x="83143" y="600431"/>
                  </a:lnTo>
                  <a:lnTo>
                    <a:pt x="83165" y="600647"/>
                  </a:lnTo>
                  <a:lnTo>
                    <a:pt x="83242" y="601013"/>
                  </a:lnTo>
                  <a:lnTo>
                    <a:pt x="83264" y="601211"/>
                  </a:lnTo>
                  <a:lnTo>
                    <a:pt x="83408" y="602026"/>
                  </a:lnTo>
                  <a:lnTo>
                    <a:pt x="83419" y="602592"/>
                  </a:lnTo>
                  <a:lnTo>
                    <a:pt x="83397" y="603807"/>
                  </a:lnTo>
                  <a:lnTo>
                    <a:pt x="83419" y="604240"/>
                  </a:lnTo>
                  <a:lnTo>
                    <a:pt x="83319" y="605041"/>
                  </a:lnTo>
                  <a:lnTo>
                    <a:pt x="83297" y="605441"/>
                  </a:lnTo>
                  <a:lnTo>
                    <a:pt x="83253" y="605655"/>
                  </a:lnTo>
                  <a:lnTo>
                    <a:pt x="83209" y="606107"/>
                  </a:lnTo>
                  <a:lnTo>
                    <a:pt x="83099" y="606790"/>
                  </a:lnTo>
                  <a:lnTo>
                    <a:pt x="82856" y="607872"/>
                  </a:lnTo>
                  <a:lnTo>
                    <a:pt x="82701" y="608373"/>
                  </a:lnTo>
                  <a:lnTo>
                    <a:pt x="82569" y="608891"/>
                  </a:lnTo>
                  <a:lnTo>
                    <a:pt x="82216" y="609695"/>
                  </a:lnTo>
                  <a:lnTo>
                    <a:pt x="82040" y="610178"/>
                  </a:lnTo>
                  <a:lnTo>
                    <a:pt x="81918" y="610445"/>
                  </a:lnTo>
                  <a:lnTo>
                    <a:pt x="81775" y="610730"/>
                  </a:lnTo>
                  <a:lnTo>
                    <a:pt x="81565" y="611063"/>
                  </a:lnTo>
                  <a:lnTo>
                    <a:pt x="81466" y="611265"/>
                  </a:lnTo>
                  <a:lnTo>
                    <a:pt x="81201" y="611701"/>
                  </a:lnTo>
                  <a:lnTo>
                    <a:pt x="81068" y="611966"/>
                  </a:lnTo>
                  <a:lnTo>
                    <a:pt x="80980" y="612041"/>
                  </a:lnTo>
                  <a:lnTo>
                    <a:pt x="80936" y="612103"/>
                  </a:lnTo>
                  <a:lnTo>
                    <a:pt x="80859" y="612308"/>
                  </a:lnTo>
                  <a:lnTo>
                    <a:pt x="80771" y="612399"/>
                  </a:lnTo>
                  <a:lnTo>
                    <a:pt x="80616" y="612480"/>
                  </a:lnTo>
                  <a:lnTo>
                    <a:pt x="80550" y="612559"/>
                  </a:lnTo>
                  <a:lnTo>
                    <a:pt x="80550" y="612613"/>
                  </a:lnTo>
                  <a:lnTo>
                    <a:pt x="80561" y="612726"/>
                  </a:lnTo>
                  <a:lnTo>
                    <a:pt x="80616" y="612877"/>
                  </a:lnTo>
                  <a:lnTo>
                    <a:pt x="80627" y="613035"/>
                  </a:lnTo>
                  <a:lnTo>
                    <a:pt x="80594" y="613135"/>
                  </a:lnTo>
                  <a:lnTo>
                    <a:pt x="80340" y="613603"/>
                  </a:lnTo>
                  <a:lnTo>
                    <a:pt x="80131" y="613956"/>
                  </a:lnTo>
                  <a:lnTo>
                    <a:pt x="79844" y="614502"/>
                  </a:lnTo>
                  <a:lnTo>
                    <a:pt x="79745" y="614640"/>
                  </a:lnTo>
                  <a:lnTo>
                    <a:pt x="79369" y="614867"/>
                  </a:lnTo>
                  <a:lnTo>
                    <a:pt x="79292" y="614891"/>
                  </a:lnTo>
                  <a:lnTo>
                    <a:pt x="79182" y="615030"/>
                  </a:lnTo>
                  <a:lnTo>
                    <a:pt x="79049" y="615255"/>
                  </a:lnTo>
                  <a:lnTo>
                    <a:pt x="79049" y="615395"/>
                  </a:lnTo>
                  <a:lnTo>
                    <a:pt x="79094" y="615458"/>
                  </a:lnTo>
                  <a:lnTo>
                    <a:pt x="79215" y="615516"/>
                  </a:lnTo>
                  <a:lnTo>
                    <a:pt x="79226" y="615579"/>
                  </a:lnTo>
                  <a:lnTo>
                    <a:pt x="79204" y="615679"/>
                  </a:lnTo>
                  <a:lnTo>
                    <a:pt x="79049" y="615984"/>
                  </a:lnTo>
                  <a:lnTo>
                    <a:pt x="78928" y="616107"/>
                  </a:lnTo>
                  <a:lnTo>
                    <a:pt x="78685" y="616117"/>
                  </a:lnTo>
                  <a:lnTo>
                    <a:pt x="78619" y="616175"/>
                  </a:lnTo>
                  <a:lnTo>
                    <a:pt x="78553" y="616383"/>
                  </a:lnTo>
                  <a:lnTo>
                    <a:pt x="78377" y="616555"/>
                  </a:lnTo>
                  <a:lnTo>
                    <a:pt x="78266" y="616737"/>
                  </a:lnTo>
                  <a:lnTo>
                    <a:pt x="78057" y="616952"/>
                  </a:lnTo>
                  <a:lnTo>
                    <a:pt x="77748" y="617178"/>
                  </a:lnTo>
                  <a:lnTo>
                    <a:pt x="77593" y="617344"/>
                  </a:lnTo>
                  <a:lnTo>
                    <a:pt x="77450" y="617548"/>
                  </a:lnTo>
                  <a:lnTo>
                    <a:pt x="77097" y="617907"/>
                  </a:lnTo>
                  <a:lnTo>
                    <a:pt x="76942" y="618141"/>
                  </a:lnTo>
                  <a:lnTo>
                    <a:pt x="76733" y="618409"/>
                  </a:lnTo>
                  <a:lnTo>
                    <a:pt x="76170" y="619034"/>
                  </a:lnTo>
                  <a:lnTo>
                    <a:pt x="76082" y="619176"/>
                  </a:lnTo>
                  <a:lnTo>
                    <a:pt x="76170" y="619591"/>
                  </a:lnTo>
                  <a:lnTo>
                    <a:pt x="76170" y="619644"/>
                  </a:lnTo>
                  <a:lnTo>
                    <a:pt x="76137" y="619697"/>
                  </a:lnTo>
                  <a:lnTo>
                    <a:pt x="76071" y="619752"/>
                  </a:lnTo>
                  <a:lnTo>
                    <a:pt x="75949" y="619794"/>
                  </a:lnTo>
                  <a:lnTo>
                    <a:pt x="75684" y="619742"/>
                  </a:lnTo>
                  <a:lnTo>
                    <a:pt x="75629" y="619758"/>
                  </a:lnTo>
                  <a:lnTo>
                    <a:pt x="75574" y="619797"/>
                  </a:lnTo>
                  <a:lnTo>
                    <a:pt x="75596" y="619909"/>
                  </a:lnTo>
                  <a:lnTo>
                    <a:pt x="75773" y="620136"/>
                  </a:lnTo>
                  <a:lnTo>
                    <a:pt x="75861" y="620317"/>
                  </a:lnTo>
                  <a:lnTo>
                    <a:pt x="75960" y="620774"/>
                  </a:lnTo>
                  <a:lnTo>
                    <a:pt x="75993" y="621044"/>
                  </a:lnTo>
                  <a:lnTo>
                    <a:pt x="76027" y="621143"/>
                  </a:lnTo>
                  <a:lnTo>
                    <a:pt x="76104" y="621213"/>
                  </a:lnTo>
                  <a:lnTo>
                    <a:pt x="76148" y="621226"/>
                  </a:lnTo>
                  <a:lnTo>
                    <a:pt x="76181" y="621218"/>
                  </a:lnTo>
                  <a:lnTo>
                    <a:pt x="76556" y="620850"/>
                  </a:lnTo>
                  <a:lnTo>
                    <a:pt x="76799" y="620677"/>
                  </a:lnTo>
                  <a:lnTo>
                    <a:pt x="76854" y="620652"/>
                  </a:lnTo>
                  <a:lnTo>
                    <a:pt x="76920" y="620651"/>
                  </a:lnTo>
                  <a:lnTo>
                    <a:pt x="77097" y="620721"/>
                  </a:lnTo>
                  <a:lnTo>
                    <a:pt x="77339" y="620920"/>
                  </a:lnTo>
                  <a:lnTo>
                    <a:pt x="77549" y="621137"/>
                  </a:lnTo>
                  <a:lnTo>
                    <a:pt x="77681" y="621384"/>
                  </a:lnTo>
                  <a:lnTo>
                    <a:pt x="77770" y="621581"/>
                  </a:lnTo>
                  <a:lnTo>
                    <a:pt x="77836" y="621914"/>
                  </a:lnTo>
                  <a:lnTo>
                    <a:pt x="77825" y="622682"/>
                  </a:lnTo>
                  <a:lnTo>
                    <a:pt x="77847" y="622880"/>
                  </a:lnTo>
                  <a:lnTo>
                    <a:pt x="77836" y="623196"/>
                  </a:lnTo>
                  <a:lnTo>
                    <a:pt x="77748" y="623469"/>
                  </a:lnTo>
                  <a:lnTo>
                    <a:pt x="77560" y="623953"/>
                  </a:lnTo>
                  <a:lnTo>
                    <a:pt x="77483" y="624083"/>
                  </a:lnTo>
                  <a:lnTo>
                    <a:pt x="77306" y="624294"/>
                  </a:lnTo>
                  <a:lnTo>
                    <a:pt x="76953" y="624793"/>
                  </a:lnTo>
                  <a:lnTo>
                    <a:pt x="76744" y="625028"/>
                  </a:lnTo>
                  <a:lnTo>
                    <a:pt x="76358" y="625378"/>
                  </a:lnTo>
                  <a:lnTo>
                    <a:pt x="76313" y="625407"/>
                  </a:lnTo>
                  <a:lnTo>
                    <a:pt x="75773" y="625917"/>
                  </a:lnTo>
                  <a:lnTo>
                    <a:pt x="74647" y="627142"/>
                  </a:lnTo>
                  <a:lnTo>
                    <a:pt x="74228" y="627537"/>
                  </a:lnTo>
                  <a:lnTo>
                    <a:pt x="74107" y="627681"/>
                  </a:lnTo>
                  <a:lnTo>
                    <a:pt x="74063" y="627723"/>
                  </a:lnTo>
                  <a:lnTo>
                    <a:pt x="73698" y="628045"/>
                  </a:lnTo>
                  <a:lnTo>
                    <a:pt x="73456" y="628341"/>
                  </a:lnTo>
                  <a:lnTo>
                    <a:pt x="73136" y="628696"/>
                  </a:lnTo>
                  <a:lnTo>
                    <a:pt x="73026" y="628740"/>
                  </a:lnTo>
                  <a:lnTo>
                    <a:pt x="72739" y="628773"/>
                  </a:lnTo>
                  <a:lnTo>
                    <a:pt x="72562" y="628936"/>
                  </a:lnTo>
                  <a:lnTo>
                    <a:pt x="72496" y="628966"/>
                  </a:lnTo>
                  <a:lnTo>
                    <a:pt x="72121" y="628859"/>
                  </a:lnTo>
                  <a:lnTo>
                    <a:pt x="72066" y="628861"/>
                  </a:lnTo>
                  <a:lnTo>
                    <a:pt x="71922" y="628956"/>
                  </a:lnTo>
                  <a:lnTo>
                    <a:pt x="71779" y="629085"/>
                  </a:lnTo>
                  <a:lnTo>
                    <a:pt x="71701" y="629185"/>
                  </a:lnTo>
                  <a:lnTo>
                    <a:pt x="71746" y="629307"/>
                  </a:lnTo>
                  <a:lnTo>
                    <a:pt x="71889" y="629495"/>
                  </a:lnTo>
                  <a:lnTo>
                    <a:pt x="71922" y="629754"/>
                  </a:lnTo>
                  <a:lnTo>
                    <a:pt x="71988" y="629855"/>
                  </a:lnTo>
                  <a:lnTo>
                    <a:pt x="72176" y="629948"/>
                  </a:lnTo>
                  <a:lnTo>
                    <a:pt x="72352" y="629987"/>
                  </a:lnTo>
                  <a:lnTo>
                    <a:pt x="72970" y="629996"/>
                  </a:lnTo>
                  <a:lnTo>
                    <a:pt x="73125" y="630020"/>
                  </a:lnTo>
                  <a:lnTo>
                    <a:pt x="73191" y="630067"/>
                  </a:lnTo>
                  <a:lnTo>
                    <a:pt x="73268" y="630170"/>
                  </a:lnTo>
                  <a:lnTo>
                    <a:pt x="73312" y="630282"/>
                  </a:lnTo>
                  <a:lnTo>
                    <a:pt x="73334" y="630406"/>
                  </a:lnTo>
                  <a:lnTo>
                    <a:pt x="73345" y="630974"/>
                  </a:lnTo>
                  <a:lnTo>
                    <a:pt x="73301" y="631176"/>
                  </a:lnTo>
                  <a:lnTo>
                    <a:pt x="73290" y="631347"/>
                  </a:lnTo>
                  <a:lnTo>
                    <a:pt x="73279" y="631671"/>
                  </a:lnTo>
                  <a:lnTo>
                    <a:pt x="73279" y="631779"/>
                  </a:lnTo>
                  <a:lnTo>
                    <a:pt x="73268" y="631906"/>
                  </a:lnTo>
                  <a:lnTo>
                    <a:pt x="73268" y="631929"/>
                  </a:lnTo>
                  <a:lnTo>
                    <a:pt x="73224" y="632079"/>
                  </a:lnTo>
                  <a:lnTo>
                    <a:pt x="73125" y="632308"/>
                  </a:lnTo>
                  <a:lnTo>
                    <a:pt x="72926" y="632570"/>
                  </a:lnTo>
                  <a:lnTo>
                    <a:pt x="72805" y="632831"/>
                  </a:lnTo>
                  <a:lnTo>
                    <a:pt x="72639" y="633054"/>
                  </a:lnTo>
                  <a:lnTo>
                    <a:pt x="72452" y="633258"/>
                  </a:lnTo>
                  <a:lnTo>
                    <a:pt x="71713" y="634186"/>
                  </a:lnTo>
                  <a:lnTo>
                    <a:pt x="71205" y="634929"/>
                  </a:lnTo>
                  <a:lnTo>
                    <a:pt x="70995" y="635157"/>
                  </a:lnTo>
                  <a:lnTo>
                    <a:pt x="70775" y="635346"/>
                  </a:lnTo>
                  <a:lnTo>
                    <a:pt x="70731" y="635412"/>
                  </a:lnTo>
                  <a:lnTo>
                    <a:pt x="70709" y="635476"/>
                  </a:lnTo>
                  <a:lnTo>
                    <a:pt x="70698" y="635758"/>
                  </a:lnTo>
                  <a:lnTo>
                    <a:pt x="70642" y="636075"/>
                  </a:lnTo>
                  <a:lnTo>
                    <a:pt x="70631" y="636376"/>
                  </a:lnTo>
                  <a:lnTo>
                    <a:pt x="70642" y="636490"/>
                  </a:lnTo>
                  <a:lnTo>
                    <a:pt x="70731" y="636763"/>
                  </a:lnTo>
                  <a:lnTo>
                    <a:pt x="70863" y="636937"/>
                  </a:lnTo>
                  <a:lnTo>
                    <a:pt x="71128" y="637123"/>
                  </a:lnTo>
                  <a:lnTo>
                    <a:pt x="71348" y="637213"/>
                  </a:lnTo>
                  <a:lnTo>
                    <a:pt x="71580" y="637340"/>
                  </a:lnTo>
                  <a:lnTo>
                    <a:pt x="71757" y="637474"/>
                  </a:lnTo>
                  <a:lnTo>
                    <a:pt x="71988" y="637706"/>
                  </a:lnTo>
                  <a:lnTo>
                    <a:pt x="72077" y="637831"/>
                  </a:lnTo>
                  <a:lnTo>
                    <a:pt x="72165" y="638092"/>
                  </a:lnTo>
                  <a:lnTo>
                    <a:pt x="72176" y="638225"/>
                  </a:lnTo>
                  <a:lnTo>
                    <a:pt x="72154" y="638350"/>
                  </a:lnTo>
                  <a:lnTo>
                    <a:pt x="72132" y="638507"/>
                  </a:lnTo>
                  <a:lnTo>
                    <a:pt x="72021" y="638799"/>
                  </a:lnTo>
                  <a:lnTo>
                    <a:pt x="71988" y="638838"/>
                  </a:lnTo>
                  <a:lnTo>
                    <a:pt x="71911" y="639082"/>
                  </a:lnTo>
                  <a:lnTo>
                    <a:pt x="71955" y="639360"/>
                  </a:lnTo>
                  <a:lnTo>
                    <a:pt x="71966" y="639549"/>
                  </a:lnTo>
                  <a:lnTo>
                    <a:pt x="71900" y="639992"/>
                  </a:lnTo>
                  <a:lnTo>
                    <a:pt x="71823" y="640209"/>
                  </a:lnTo>
                  <a:lnTo>
                    <a:pt x="71657" y="640542"/>
                  </a:lnTo>
                  <a:lnTo>
                    <a:pt x="71536" y="640734"/>
                  </a:lnTo>
                  <a:lnTo>
                    <a:pt x="71029" y="641432"/>
                  </a:lnTo>
                  <a:lnTo>
                    <a:pt x="70819" y="641696"/>
                  </a:lnTo>
                  <a:lnTo>
                    <a:pt x="70686" y="641852"/>
                  </a:lnTo>
                  <a:lnTo>
                    <a:pt x="70521" y="642134"/>
                  </a:lnTo>
                  <a:lnTo>
                    <a:pt x="70256" y="642852"/>
                  </a:lnTo>
                  <a:lnTo>
                    <a:pt x="70157" y="643437"/>
                  </a:lnTo>
                  <a:lnTo>
                    <a:pt x="70146" y="643653"/>
                  </a:lnTo>
                  <a:lnTo>
                    <a:pt x="70102" y="643885"/>
                  </a:lnTo>
                  <a:lnTo>
                    <a:pt x="69848" y="644441"/>
                  </a:lnTo>
                  <a:lnTo>
                    <a:pt x="69694" y="644788"/>
                  </a:lnTo>
                  <a:lnTo>
                    <a:pt x="69572" y="644972"/>
                  </a:lnTo>
                  <a:lnTo>
                    <a:pt x="69351" y="645247"/>
                  </a:lnTo>
                  <a:lnTo>
                    <a:pt x="69186" y="645394"/>
                  </a:lnTo>
                  <a:lnTo>
                    <a:pt x="68712" y="645993"/>
                  </a:lnTo>
                  <a:lnTo>
                    <a:pt x="68392" y="646481"/>
                  </a:lnTo>
                  <a:lnTo>
                    <a:pt x="67818" y="647202"/>
                  </a:lnTo>
                  <a:lnTo>
                    <a:pt x="67476" y="647674"/>
                  </a:lnTo>
                  <a:lnTo>
                    <a:pt x="67332" y="647939"/>
                  </a:lnTo>
                  <a:lnTo>
                    <a:pt x="67023" y="648406"/>
                  </a:lnTo>
                  <a:lnTo>
                    <a:pt x="66781" y="648836"/>
                  </a:lnTo>
                  <a:lnTo>
                    <a:pt x="66516" y="649203"/>
                  </a:lnTo>
                  <a:lnTo>
                    <a:pt x="65931" y="649852"/>
                  </a:lnTo>
                  <a:lnTo>
                    <a:pt x="65589" y="650158"/>
                  </a:lnTo>
                  <a:lnTo>
                    <a:pt x="65026" y="650612"/>
                  </a:lnTo>
                  <a:lnTo>
                    <a:pt x="64530" y="650973"/>
                  </a:lnTo>
                  <a:lnTo>
                    <a:pt x="64464" y="651003"/>
                  </a:lnTo>
                  <a:lnTo>
                    <a:pt x="64100" y="651308"/>
                  </a:lnTo>
                  <a:lnTo>
                    <a:pt x="63901" y="651546"/>
                  </a:lnTo>
                  <a:lnTo>
                    <a:pt x="63802" y="651779"/>
                  </a:lnTo>
                  <a:lnTo>
                    <a:pt x="63780" y="651922"/>
                  </a:lnTo>
                  <a:lnTo>
                    <a:pt x="63835" y="652010"/>
                  </a:lnTo>
                  <a:lnTo>
                    <a:pt x="63978" y="652093"/>
                  </a:lnTo>
                  <a:lnTo>
                    <a:pt x="64221" y="652183"/>
                  </a:lnTo>
                  <a:lnTo>
                    <a:pt x="64287" y="652223"/>
                  </a:lnTo>
                  <a:lnTo>
                    <a:pt x="64376" y="652309"/>
                  </a:lnTo>
                  <a:lnTo>
                    <a:pt x="64453" y="652507"/>
                  </a:lnTo>
                  <a:lnTo>
                    <a:pt x="64574" y="652664"/>
                  </a:lnTo>
                  <a:lnTo>
                    <a:pt x="64861" y="652779"/>
                  </a:lnTo>
                  <a:lnTo>
                    <a:pt x="64938" y="652855"/>
                  </a:lnTo>
                  <a:lnTo>
                    <a:pt x="65170" y="653372"/>
                  </a:lnTo>
                  <a:lnTo>
                    <a:pt x="65291" y="653557"/>
                  </a:lnTo>
                  <a:lnTo>
                    <a:pt x="65413" y="653665"/>
                  </a:lnTo>
                  <a:lnTo>
                    <a:pt x="65600" y="653752"/>
                  </a:lnTo>
                  <a:lnTo>
                    <a:pt x="65722" y="653747"/>
                  </a:lnTo>
                  <a:lnTo>
                    <a:pt x="65986" y="653696"/>
                  </a:lnTo>
                  <a:lnTo>
                    <a:pt x="66395" y="653682"/>
                  </a:lnTo>
                  <a:lnTo>
                    <a:pt x="66593" y="653706"/>
                  </a:lnTo>
                  <a:lnTo>
                    <a:pt x="66913" y="653828"/>
                  </a:lnTo>
                  <a:lnTo>
                    <a:pt x="67079" y="653948"/>
                  </a:lnTo>
                  <a:lnTo>
                    <a:pt x="67178" y="654054"/>
                  </a:lnTo>
                  <a:lnTo>
                    <a:pt x="67410" y="654353"/>
                  </a:lnTo>
                  <a:lnTo>
                    <a:pt x="67597" y="654714"/>
                  </a:lnTo>
                  <a:lnTo>
                    <a:pt x="67818" y="655162"/>
                  </a:lnTo>
                  <a:lnTo>
                    <a:pt x="67939" y="655507"/>
                  </a:lnTo>
                  <a:lnTo>
                    <a:pt x="67961" y="655579"/>
                  </a:lnTo>
                  <a:lnTo>
                    <a:pt x="67994" y="655780"/>
                  </a:lnTo>
                  <a:lnTo>
                    <a:pt x="68050" y="656087"/>
                  </a:lnTo>
                  <a:lnTo>
                    <a:pt x="68050" y="656256"/>
                  </a:lnTo>
                  <a:lnTo>
                    <a:pt x="68005" y="656665"/>
                  </a:lnTo>
                  <a:lnTo>
                    <a:pt x="67961" y="657080"/>
                  </a:lnTo>
                  <a:lnTo>
                    <a:pt x="67939" y="657538"/>
                  </a:lnTo>
                  <a:lnTo>
                    <a:pt x="67840" y="657957"/>
                  </a:lnTo>
                  <a:lnTo>
                    <a:pt x="67818" y="658283"/>
                  </a:lnTo>
                  <a:lnTo>
                    <a:pt x="67796" y="658424"/>
                  </a:lnTo>
                  <a:lnTo>
                    <a:pt x="67575" y="659171"/>
                  </a:lnTo>
                  <a:lnTo>
                    <a:pt x="67421" y="659619"/>
                  </a:lnTo>
                  <a:lnTo>
                    <a:pt x="67344" y="659749"/>
                  </a:lnTo>
                  <a:lnTo>
                    <a:pt x="66979" y="660606"/>
                  </a:lnTo>
                  <a:lnTo>
                    <a:pt x="66748" y="661057"/>
                  </a:lnTo>
                  <a:lnTo>
                    <a:pt x="66659" y="661266"/>
                  </a:lnTo>
                  <a:lnTo>
                    <a:pt x="66130" y="662353"/>
                  </a:lnTo>
                  <a:lnTo>
                    <a:pt x="65997" y="662574"/>
                  </a:lnTo>
                  <a:lnTo>
                    <a:pt x="65755" y="663052"/>
                  </a:lnTo>
                  <a:lnTo>
                    <a:pt x="65611" y="663262"/>
                  </a:lnTo>
                  <a:lnTo>
                    <a:pt x="65501" y="663482"/>
                  </a:lnTo>
                  <a:lnTo>
                    <a:pt x="65313" y="663775"/>
                  </a:lnTo>
                  <a:lnTo>
                    <a:pt x="65071" y="664212"/>
                  </a:lnTo>
                  <a:lnTo>
                    <a:pt x="64839" y="664588"/>
                  </a:lnTo>
                  <a:lnTo>
                    <a:pt x="64276" y="665362"/>
                  </a:lnTo>
                  <a:lnTo>
                    <a:pt x="64100" y="665673"/>
                  </a:lnTo>
                  <a:lnTo>
                    <a:pt x="64000" y="665803"/>
                  </a:lnTo>
                  <a:lnTo>
                    <a:pt x="63791" y="666231"/>
                  </a:lnTo>
                  <a:lnTo>
                    <a:pt x="63636" y="666464"/>
                  </a:lnTo>
                  <a:lnTo>
                    <a:pt x="63438" y="666687"/>
                  </a:lnTo>
                  <a:lnTo>
                    <a:pt x="63063" y="667031"/>
                  </a:lnTo>
                  <a:lnTo>
                    <a:pt x="63019" y="667144"/>
                  </a:lnTo>
                  <a:lnTo>
                    <a:pt x="63007" y="667277"/>
                  </a:lnTo>
                  <a:lnTo>
                    <a:pt x="63019" y="667406"/>
                  </a:lnTo>
                  <a:lnTo>
                    <a:pt x="63129" y="667635"/>
                  </a:lnTo>
                  <a:lnTo>
                    <a:pt x="63239" y="667790"/>
                  </a:lnTo>
                  <a:lnTo>
                    <a:pt x="63261" y="667847"/>
                  </a:lnTo>
                  <a:lnTo>
                    <a:pt x="63360" y="667936"/>
                  </a:lnTo>
                  <a:lnTo>
                    <a:pt x="63526" y="667985"/>
                  </a:lnTo>
                  <a:lnTo>
                    <a:pt x="63703" y="667989"/>
                  </a:lnTo>
                  <a:lnTo>
                    <a:pt x="63835" y="667954"/>
                  </a:lnTo>
                  <a:lnTo>
                    <a:pt x="64067" y="667845"/>
                  </a:lnTo>
                  <a:lnTo>
                    <a:pt x="64331" y="667905"/>
                  </a:lnTo>
                  <a:lnTo>
                    <a:pt x="64453" y="667997"/>
                  </a:lnTo>
                  <a:lnTo>
                    <a:pt x="64552" y="668106"/>
                  </a:lnTo>
                  <a:lnTo>
                    <a:pt x="64640" y="668276"/>
                  </a:lnTo>
                  <a:lnTo>
                    <a:pt x="64784" y="668517"/>
                  </a:lnTo>
                  <a:lnTo>
                    <a:pt x="65026" y="669159"/>
                  </a:lnTo>
                  <a:lnTo>
                    <a:pt x="65082" y="669432"/>
                  </a:lnTo>
                  <a:lnTo>
                    <a:pt x="65082" y="669657"/>
                  </a:lnTo>
                  <a:lnTo>
                    <a:pt x="65082" y="669957"/>
                  </a:lnTo>
                  <a:lnTo>
                    <a:pt x="65071" y="670165"/>
                  </a:lnTo>
                  <a:lnTo>
                    <a:pt x="65016" y="670415"/>
                  </a:lnTo>
                  <a:lnTo>
                    <a:pt x="65004" y="670446"/>
                  </a:lnTo>
                  <a:lnTo>
                    <a:pt x="64938" y="670661"/>
                  </a:lnTo>
                  <a:lnTo>
                    <a:pt x="64585" y="671265"/>
                  </a:lnTo>
                  <a:lnTo>
                    <a:pt x="64475" y="671504"/>
                  </a:lnTo>
                  <a:lnTo>
                    <a:pt x="64276" y="671823"/>
                  </a:lnTo>
                  <a:lnTo>
                    <a:pt x="64078" y="672023"/>
                  </a:lnTo>
                  <a:lnTo>
                    <a:pt x="63956" y="672280"/>
                  </a:lnTo>
                  <a:lnTo>
                    <a:pt x="63603" y="672650"/>
                  </a:lnTo>
                  <a:lnTo>
                    <a:pt x="63294" y="673026"/>
                  </a:lnTo>
                  <a:lnTo>
                    <a:pt x="63007" y="673327"/>
                  </a:lnTo>
                  <a:lnTo>
                    <a:pt x="62710" y="673724"/>
                  </a:lnTo>
                  <a:lnTo>
                    <a:pt x="62566" y="674044"/>
                  </a:lnTo>
                  <a:lnTo>
                    <a:pt x="62511" y="674374"/>
                  </a:lnTo>
                  <a:lnTo>
                    <a:pt x="62445" y="674590"/>
                  </a:lnTo>
                  <a:lnTo>
                    <a:pt x="62180" y="675031"/>
                  </a:lnTo>
                  <a:lnTo>
                    <a:pt x="62037" y="675461"/>
                  </a:lnTo>
                  <a:lnTo>
                    <a:pt x="61904" y="675737"/>
                  </a:lnTo>
                  <a:lnTo>
                    <a:pt x="61827" y="675890"/>
                  </a:lnTo>
                  <a:lnTo>
                    <a:pt x="61694" y="676130"/>
                  </a:lnTo>
                  <a:lnTo>
                    <a:pt x="61430" y="676515"/>
                  </a:lnTo>
                  <a:lnTo>
                    <a:pt x="61264" y="677062"/>
                  </a:lnTo>
                  <a:lnTo>
                    <a:pt x="60933" y="677851"/>
                  </a:lnTo>
                  <a:lnTo>
                    <a:pt x="60779" y="678126"/>
                  </a:lnTo>
                  <a:lnTo>
                    <a:pt x="60492" y="678546"/>
                  </a:lnTo>
                  <a:lnTo>
                    <a:pt x="60315" y="678906"/>
                  </a:lnTo>
                  <a:lnTo>
                    <a:pt x="60216" y="679073"/>
                  </a:lnTo>
                  <a:lnTo>
                    <a:pt x="60040" y="679456"/>
                  </a:lnTo>
                  <a:lnTo>
                    <a:pt x="59819" y="679828"/>
                  </a:lnTo>
                  <a:lnTo>
                    <a:pt x="59344" y="680423"/>
                  </a:lnTo>
                  <a:lnTo>
                    <a:pt x="59102" y="680789"/>
                  </a:lnTo>
                  <a:lnTo>
                    <a:pt x="58881" y="681044"/>
                  </a:lnTo>
                  <a:lnTo>
                    <a:pt x="58716" y="681345"/>
                  </a:lnTo>
                  <a:lnTo>
                    <a:pt x="58495" y="681602"/>
                  </a:lnTo>
                  <a:lnTo>
                    <a:pt x="58329" y="681743"/>
                  </a:lnTo>
                  <a:lnTo>
                    <a:pt x="58219" y="681867"/>
                  </a:lnTo>
                  <a:lnTo>
                    <a:pt x="57899" y="682302"/>
                  </a:lnTo>
                  <a:lnTo>
                    <a:pt x="57701" y="682547"/>
                  </a:lnTo>
                  <a:lnTo>
                    <a:pt x="57502" y="682851"/>
                  </a:lnTo>
                  <a:lnTo>
                    <a:pt x="57005" y="683434"/>
                  </a:lnTo>
                  <a:lnTo>
                    <a:pt x="56939" y="683538"/>
                  </a:lnTo>
                  <a:lnTo>
                    <a:pt x="56774" y="683834"/>
                  </a:lnTo>
                  <a:lnTo>
                    <a:pt x="56542" y="684129"/>
                  </a:lnTo>
                  <a:lnTo>
                    <a:pt x="56134" y="684759"/>
                  </a:lnTo>
                  <a:lnTo>
                    <a:pt x="55847" y="685143"/>
                  </a:lnTo>
                  <a:lnTo>
                    <a:pt x="55792" y="685254"/>
                  </a:lnTo>
                  <a:lnTo>
                    <a:pt x="55417" y="685692"/>
                  </a:lnTo>
                  <a:lnTo>
                    <a:pt x="55196" y="686010"/>
                  </a:lnTo>
                  <a:lnTo>
                    <a:pt x="54799" y="686350"/>
                  </a:lnTo>
                  <a:lnTo>
                    <a:pt x="54082" y="687113"/>
                  </a:lnTo>
                  <a:lnTo>
                    <a:pt x="53497" y="687599"/>
                  </a:lnTo>
                  <a:lnTo>
                    <a:pt x="53343" y="687654"/>
                  </a:lnTo>
                  <a:lnTo>
                    <a:pt x="53199" y="687651"/>
                  </a:lnTo>
                  <a:lnTo>
                    <a:pt x="53089" y="687667"/>
                  </a:lnTo>
                  <a:lnTo>
                    <a:pt x="53011" y="687677"/>
                  </a:lnTo>
                  <a:lnTo>
                    <a:pt x="52703" y="687652"/>
                  </a:lnTo>
                  <a:lnTo>
                    <a:pt x="52647" y="687661"/>
                  </a:lnTo>
                  <a:lnTo>
                    <a:pt x="52614" y="687688"/>
                  </a:lnTo>
                  <a:lnTo>
                    <a:pt x="52603" y="687730"/>
                  </a:lnTo>
                  <a:lnTo>
                    <a:pt x="52603" y="687808"/>
                  </a:lnTo>
                  <a:lnTo>
                    <a:pt x="52658" y="687994"/>
                  </a:lnTo>
                  <a:lnTo>
                    <a:pt x="52680" y="688322"/>
                  </a:lnTo>
                  <a:lnTo>
                    <a:pt x="52802" y="688507"/>
                  </a:lnTo>
                  <a:lnTo>
                    <a:pt x="52835" y="688787"/>
                  </a:lnTo>
                  <a:lnTo>
                    <a:pt x="52802" y="688912"/>
                  </a:lnTo>
                  <a:lnTo>
                    <a:pt x="52747" y="689007"/>
                  </a:lnTo>
                  <a:lnTo>
                    <a:pt x="52714" y="689267"/>
                  </a:lnTo>
                  <a:lnTo>
                    <a:pt x="52603" y="689342"/>
                  </a:lnTo>
                  <a:lnTo>
                    <a:pt x="52449" y="689384"/>
                  </a:lnTo>
                  <a:lnTo>
                    <a:pt x="52427" y="689410"/>
                  </a:lnTo>
                  <a:lnTo>
                    <a:pt x="52427" y="689456"/>
                  </a:lnTo>
                  <a:lnTo>
                    <a:pt x="52471" y="689577"/>
                  </a:lnTo>
                  <a:lnTo>
                    <a:pt x="52559" y="689738"/>
                  </a:lnTo>
                  <a:lnTo>
                    <a:pt x="52592" y="689913"/>
                  </a:lnTo>
                  <a:lnTo>
                    <a:pt x="52703" y="690077"/>
                  </a:lnTo>
                  <a:lnTo>
                    <a:pt x="52824" y="690201"/>
                  </a:lnTo>
                  <a:lnTo>
                    <a:pt x="52824" y="690236"/>
                  </a:lnTo>
                  <a:lnTo>
                    <a:pt x="52802" y="690280"/>
                  </a:lnTo>
                  <a:lnTo>
                    <a:pt x="52614" y="690475"/>
                  </a:lnTo>
                  <a:lnTo>
                    <a:pt x="52548" y="690593"/>
                  </a:lnTo>
                  <a:lnTo>
                    <a:pt x="52515" y="690700"/>
                  </a:lnTo>
                  <a:lnTo>
                    <a:pt x="52471" y="690740"/>
                  </a:lnTo>
                  <a:lnTo>
                    <a:pt x="52383" y="690744"/>
                  </a:lnTo>
                  <a:lnTo>
                    <a:pt x="52316" y="690679"/>
                  </a:lnTo>
                  <a:lnTo>
                    <a:pt x="52239" y="690545"/>
                  </a:lnTo>
                  <a:lnTo>
                    <a:pt x="52195" y="690525"/>
                  </a:lnTo>
                  <a:lnTo>
                    <a:pt x="52140" y="690527"/>
                  </a:lnTo>
                  <a:lnTo>
                    <a:pt x="52041" y="690596"/>
                  </a:lnTo>
                  <a:lnTo>
                    <a:pt x="51875" y="690920"/>
                  </a:lnTo>
                  <a:lnTo>
                    <a:pt x="51699" y="690825"/>
                  </a:lnTo>
                  <a:lnTo>
                    <a:pt x="51677" y="690854"/>
                  </a:lnTo>
                  <a:lnTo>
                    <a:pt x="51577" y="691111"/>
                  </a:lnTo>
                  <a:lnTo>
                    <a:pt x="51423" y="691136"/>
                  </a:lnTo>
                  <a:lnTo>
                    <a:pt x="51357" y="691227"/>
                  </a:lnTo>
                  <a:lnTo>
                    <a:pt x="51290" y="691272"/>
                  </a:lnTo>
                  <a:lnTo>
                    <a:pt x="51125" y="691276"/>
                  </a:lnTo>
                  <a:lnTo>
                    <a:pt x="51048" y="691302"/>
                  </a:lnTo>
                  <a:lnTo>
                    <a:pt x="50970" y="691387"/>
                  </a:lnTo>
                  <a:lnTo>
                    <a:pt x="50882" y="691504"/>
                  </a:lnTo>
                  <a:lnTo>
                    <a:pt x="50661" y="691942"/>
                  </a:lnTo>
                  <a:lnTo>
                    <a:pt x="50639" y="692070"/>
                  </a:lnTo>
                  <a:lnTo>
                    <a:pt x="50650" y="692105"/>
                  </a:lnTo>
                  <a:lnTo>
                    <a:pt x="50717" y="692160"/>
                  </a:lnTo>
                  <a:lnTo>
                    <a:pt x="50871" y="692194"/>
                  </a:lnTo>
                  <a:lnTo>
                    <a:pt x="51224" y="692204"/>
                  </a:lnTo>
                  <a:lnTo>
                    <a:pt x="51268" y="692224"/>
                  </a:lnTo>
                  <a:lnTo>
                    <a:pt x="51334" y="692292"/>
                  </a:lnTo>
                  <a:lnTo>
                    <a:pt x="51301" y="692737"/>
                  </a:lnTo>
                  <a:lnTo>
                    <a:pt x="51246" y="692869"/>
                  </a:lnTo>
                  <a:lnTo>
                    <a:pt x="51191" y="692915"/>
                  </a:lnTo>
                  <a:lnTo>
                    <a:pt x="50992" y="692910"/>
                  </a:lnTo>
                  <a:lnTo>
                    <a:pt x="50783" y="692832"/>
                  </a:lnTo>
                  <a:lnTo>
                    <a:pt x="50728" y="692840"/>
                  </a:lnTo>
                  <a:lnTo>
                    <a:pt x="50706" y="692864"/>
                  </a:lnTo>
                  <a:lnTo>
                    <a:pt x="50717" y="692982"/>
                  </a:lnTo>
                  <a:lnTo>
                    <a:pt x="50783" y="693160"/>
                  </a:lnTo>
                  <a:lnTo>
                    <a:pt x="50750" y="693429"/>
                  </a:lnTo>
                  <a:lnTo>
                    <a:pt x="50805" y="693849"/>
                  </a:lnTo>
                  <a:lnTo>
                    <a:pt x="50926" y="693940"/>
                  </a:lnTo>
                  <a:lnTo>
                    <a:pt x="51070" y="693992"/>
                  </a:lnTo>
                  <a:lnTo>
                    <a:pt x="51721" y="694391"/>
                  </a:lnTo>
                  <a:lnTo>
                    <a:pt x="51897" y="694527"/>
                  </a:lnTo>
                  <a:lnTo>
                    <a:pt x="52052" y="694731"/>
                  </a:lnTo>
                  <a:lnTo>
                    <a:pt x="52085" y="694871"/>
                  </a:lnTo>
                  <a:lnTo>
                    <a:pt x="52096" y="695001"/>
                  </a:lnTo>
                  <a:lnTo>
                    <a:pt x="52019" y="695506"/>
                  </a:lnTo>
                  <a:lnTo>
                    <a:pt x="52008" y="695693"/>
                  </a:lnTo>
                  <a:lnTo>
                    <a:pt x="51919" y="696022"/>
                  </a:lnTo>
                  <a:lnTo>
                    <a:pt x="51842" y="696188"/>
                  </a:lnTo>
                  <a:lnTo>
                    <a:pt x="51544" y="696554"/>
                  </a:lnTo>
                  <a:lnTo>
                    <a:pt x="51445" y="696731"/>
                  </a:lnTo>
                  <a:lnTo>
                    <a:pt x="51401" y="696770"/>
                  </a:lnTo>
                  <a:lnTo>
                    <a:pt x="51357" y="696863"/>
                  </a:lnTo>
                  <a:lnTo>
                    <a:pt x="51246" y="696977"/>
                  </a:lnTo>
                  <a:lnTo>
                    <a:pt x="50794" y="697500"/>
                  </a:lnTo>
                  <a:lnTo>
                    <a:pt x="50463" y="697803"/>
                  </a:lnTo>
                  <a:lnTo>
                    <a:pt x="50364" y="697929"/>
                  </a:lnTo>
                  <a:lnTo>
                    <a:pt x="50022" y="698436"/>
                  </a:lnTo>
                  <a:lnTo>
                    <a:pt x="50022" y="698437"/>
                  </a:lnTo>
                  <a:lnTo>
                    <a:pt x="49668" y="698811"/>
                  </a:lnTo>
                  <a:lnTo>
                    <a:pt x="49238" y="699220"/>
                  </a:lnTo>
                  <a:lnTo>
                    <a:pt x="48863" y="699513"/>
                  </a:lnTo>
                  <a:lnTo>
                    <a:pt x="48433" y="699952"/>
                  </a:lnTo>
                  <a:lnTo>
                    <a:pt x="48025" y="700334"/>
                  </a:lnTo>
                  <a:lnTo>
                    <a:pt x="47870" y="700451"/>
                  </a:lnTo>
                  <a:lnTo>
                    <a:pt x="47683" y="700558"/>
                  </a:lnTo>
                  <a:lnTo>
                    <a:pt x="47572" y="700603"/>
                  </a:lnTo>
                  <a:lnTo>
                    <a:pt x="47407" y="700792"/>
                  </a:lnTo>
                  <a:lnTo>
                    <a:pt x="47219" y="701053"/>
                  </a:lnTo>
                  <a:lnTo>
                    <a:pt x="46612" y="701635"/>
                  </a:lnTo>
                  <a:lnTo>
                    <a:pt x="46072" y="701915"/>
                  </a:lnTo>
                  <a:lnTo>
                    <a:pt x="45928" y="702067"/>
                  </a:lnTo>
                  <a:lnTo>
                    <a:pt x="45432" y="702479"/>
                  </a:lnTo>
                  <a:lnTo>
                    <a:pt x="44858" y="702863"/>
                  </a:lnTo>
                  <a:lnTo>
                    <a:pt x="44748" y="702965"/>
                  </a:lnTo>
                  <a:lnTo>
                    <a:pt x="44682" y="703073"/>
                  </a:lnTo>
                  <a:lnTo>
                    <a:pt x="44549" y="703181"/>
                  </a:lnTo>
                  <a:lnTo>
                    <a:pt x="44284" y="703349"/>
                  </a:lnTo>
                  <a:lnTo>
                    <a:pt x="43998" y="703586"/>
                  </a:lnTo>
                  <a:lnTo>
                    <a:pt x="43479" y="703934"/>
                  </a:lnTo>
                  <a:lnTo>
                    <a:pt x="43170" y="704101"/>
                  </a:lnTo>
                  <a:lnTo>
                    <a:pt x="43049" y="704217"/>
                  </a:lnTo>
                  <a:lnTo>
                    <a:pt x="42927" y="704352"/>
                  </a:lnTo>
                  <a:lnTo>
                    <a:pt x="42817" y="704426"/>
                  </a:lnTo>
                  <a:lnTo>
                    <a:pt x="42607" y="704546"/>
                  </a:lnTo>
                  <a:lnTo>
                    <a:pt x="42354" y="704801"/>
                  </a:lnTo>
                  <a:lnTo>
                    <a:pt x="42254" y="704861"/>
                  </a:lnTo>
                  <a:lnTo>
                    <a:pt x="42012" y="704951"/>
                  </a:lnTo>
                  <a:lnTo>
                    <a:pt x="41813" y="705055"/>
                  </a:lnTo>
                  <a:lnTo>
                    <a:pt x="41703" y="705130"/>
                  </a:lnTo>
                  <a:lnTo>
                    <a:pt x="41471" y="705377"/>
                  </a:lnTo>
                  <a:lnTo>
                    <a:pt x="41118" y="705652"/>
                  </a:lnTo>
                  <a:lnTo>
                    <a:pt x="41085" y="705699"/>
                  </a:lnTo>
                  <a:lnTo>
                    <a:pt x="40963" y="705789"/>
                  </a:lnTo>
                  <a:lnTo>
                    <a:pt x="40511" y="705999"/>
                  </a:lnTo>
                  <a:lnTo>
                    <a:pt x="40312" y="706139"/>
                  </a:lnTo>
                  <a:lnTo>
                    <a:pt x="40202" y="706144"/>
                  </a:lnTo>
                  <a:lnTo>
                    <a:pt x="40070" y="706064"/>
                  </a:lnTo>
                  <a:lnTo>
                    <a:pt x="39993" y="706062"/>
                  </a:lnTo>
                  <a:lnTo>
                    <a:pt x="39915" y="706195"/>
                  </a:lnTo>
                  <a:lnTo>
                    <a:pt x="39882" y="706320"/>
                  </a:lnTo>
                  <a:lnTo>
                    <a:pt x="39573" y="706470"/>
                  </a:lnTo>
                  <a:lnTo>
                    <a:pt x="39452" y="706495"/>
                  </a:lnTo>
                  <a:lnTo>
                    <a:pt x="39253" y="706660"/>
                  </a:lnTo>
                  <a:lnTo>
                    <a:pt x="38944" y="706701"/>
                  </a:lnTo>
                  <a:lnTo>
                    <a:pt x="38735" y="706647"/>
                  </a:lnTo>
                  <a:lnTo>
                    <a:pt x="38702" y="706667"/>
                  </a:lnTo>
                  <a:lnTo>
                    <a:pt x="38691" y="706696"/>
                  </a:lnTo>
                  <a:lnTo>
                    <a:pt x="38680" y="706744"/>
                  </a:lnTo>
                  <a:lnTo>
                    <a:pt x="38702" y="706825"/>
                  </a:lnTo>
                  <a:lnTo>
                    <a:pt x="38757" y="706896"/>
                  </a:lnTo>
                  <a:lnTo>
                    <a:pt x="38878" y="706968"/>
                  </a:lnTo>
                  <a:lnTo>
                    <a:pt x="38867" y="707096"/>
                  </a:lnTo>
                  <a:lnTo>
                    <a:pt x="38889" y="707437"/>
                  </a:lnTo>
                  <a:lnTo>
                    <a:pt x="38911" y="707590"/>
                  </a:lnTo>
                  <a:lnTo>
                    <a:pt x="38988" y="707798"/>
                  </a:lnTo>
                  <a:lnTo>
                    <a:pt x="38978" y="707842"/>
                  </a:lnTo>
                  <a:lnTo>
                    <a:pt x="38900" y="707972"/>
                  </a:lnTo>
                  <a:lnTo>
                    <a:pt x="38889" y="708023"/>
                  </a:lnTo>
                  <a:lnTo>
                    <a:pt x="38955" y="708066"/>
                  </a:lnTo>
                  <a:lnTo>
                    <a:pt x="39055" y="708096"/>
                  </a:lnTo>
                  <a:lnTo>
                    <a:pt x="39143" y="708141"/>
                  </a:lnTo>
                  <a:lnTo>
                    <a:pt x="39264" y="708252"/>
                  </a:lnTo>
                  <a:lnTo>
                    <a:pt x="39353" y="708310"/>
                  </a:lnTo>
                  <a:lnTo>
                    <a:pt x="39408" y="708413"/>
                  </a:lnTo>
                  <a:lnTo>
                    <a:pt x="39408" y="708543"/>
                  </a:lnTo>
                  <a:lnTo>
                    <a:pt x="39253" y="708728"/>
                  </a:lnTo>
                  <a:lnTo>
                    <a:pt x="39044" y="708893"/>
                  </a:lnTo>
                  <a:lnTo>
                    <a:pt x="38988" y="708995"/>
                  </a:lnTo>
                  <a:lnTo>
                    <a:pt x="38966" y="709383"/>
                  </a:lnTo>
                  <a:lnTo>
                    <a:pt x="38845" y="709887"/>
                  </a:lnTo>
                  <a:lnTo>
                    <a:pt x="38834" y="709914"/>
                  </a:lnTo>
                  <a:lnTo>
                    <a:pt x="38647" y="710022"/>
                  </a:lnTo>
                  <a:lnTo>
                    <a:pt x="38624" y="710068"/>
                  </a:lnTo>
                  <a:lnTo>
                    <a:pt x="38624" y="710124"/>
                  </a:lnTo>
                  <a:lnTo>
                    <a:pt x="38691" y="710200"/>
                  </a:lnTo>
                  <a:lnTo>
                    <a:pt x="38657" y="710328"/>
                  </a:lnTo>
                  <a:lnTo>
                    <a:pt x="38525" y="710413"/>
                  </a:lnTo>
                  <a:lnTo>
                    <a:pt x="38194" y="710376"/>
                  </a:lnTo>
                  <a:lnTo>
                    <a:pt x="38040" y="710321"/>
                  </a:lnTo>
                  <a:lnTo>
                    <a:pt x="37984" y="710328"/>
                  </a:lnTo>
                  <a:lnTo>
                    <a:pt x="37874" y="710376"/>
                  </a:lnTo>
                  <a:lnTo>
                    <a:pt x="37786" y="710476"/>
                  </a:lnTo>
                  <a:lnTo>
                    <a:pt x="37709" y="710643"/>
                  </a:lnTo>
                  <a:lnTo>
                    <a:pt x="37643" y="710862"/>
                  </a:lnTo>
                  <a:lnTo>
                    <a:pt x="37643" y="710920"/>
                  </a:lnTo>
                  <a:lnTo>
                    <a:pt x="37676" y="710953"/>
                  </a:lnTo>
                  <a:lnTo>
                    <a:pt x="37786" y="711013"/>
                  </a:lnTo>
                  <a:lnTo>
                    <a:pt x="37885" y="711114"/>
                  </a:lnTo>
                  <a:lnTo>
                    <a:pt x="37984" y="711179"/>
                  </a:lnTo>
                  <a:lnTo>
                    <a:pt x="38139" y="711204"/>
                  </a:lnTo>
                  <a:lnTo>
                    <a:pt x="38194" y="711257"/>
                  </a:lnTo>
                  <a:lnTo>
                    <a:pt x="38293" y="711300"/>
                  </a:lnTo>
                  <a:lnTo>
                    <a:pt x="38360" y="711245"/>
                  </a:lnTo>
                  <a:lnTo>
                    <a:pt x="38437" y="711239"/>
                  </a:lnTo>
                  <a:lnTo>
                    <a:pt x="38558" y="711340"/>
                  </a:lnTo>
                  <a:lnTo>
                    <a:pt x="38613" y="711444"/>
                  </a:lnTo>
                  <a:lnTo>
                    <a:pt x="38768" y="711568"/>
                  </a:lnTo>
                  <a:lnTo>
                    <a:pt x="38922" y="711614"/>
                  </a:lnTo>
                  <a:lnTo>
                    <a:pt x="38944" y="711639"/>
                  </a:lnTo>
                  <a:lnTo>
                    <a:pt x="38922" y="711676"/>
                  </a:lnTo>
                  <a:lnTo>
                    <a:pt x="38724" y="711894"/>
                  </a:lnTo>
                  <a:lnTo>
                    <a:pt x="38713" y="712001"/>
                  </a:lnTo>
                  <a:lnTo>
                    <a:pt x="38768" y="712071"/>
                  </a:lnTo>
                  <a:lnTo>
                    <a:pt x="38845" y="712066"/>
                  </a:lnTo>
                  <a:lnTo>
                    <a:pt x="39297" y="711797"/>
                  </a:lnTo>
                  <a:lnTo>
                    <a:pt x="39584" y="711690"/>
                  </a:lnTo>
                  <a:lnTo>
                    <a:pt x="39706" y="711661"/>
                  </a:lnTo>
                  <a:lnTo>
                    <a:pt x="39827" y="711662"/>
                  </a:lnTo>
                  <a:lnTo>
                    <a:pt x="39959" y="711708"/>
                  </a:lnTo>
                  <a:lnTo>
                    <a:pt x="40081" y="711767"/>
                  </a:lnTo>
                  <a:lnTo>
                    <a:pt x="40246" y="711891"/>
                  </a:lnTo>
                  <a:lnTo>
                    <a:pt x="40401" y="712049"/>
                  </a:lnTo>
                  <a:lnTo>
                    <a:pt x="40500" y="712256"/>
                  </a:lnTo>
                  <a:lnTo>
                    <a:pt x="40588" y="712651"/>
                  </a:lnTo>
                  <a:lnTo>
                    <a:pt x="40610" y="712735"/>
                  </a:lnTo>
                  <a:lnTo>
                    <a:pt x="40632" y="713225"/>
                  </a:lnTo>
                  <a:lnTo>
                    <a:pt x="40621" y="713510"/>
                  </a:lnTo>
                  <a:lnTo>
                    <a:pt x="40522" y="713893"/>
                  </a:lnTo>
                  <a:lnTo>
                    <a:pt x="40357" y="714317"/>
                  </a:lnTo>
                  <a:lnTo>
                    <a:pt x="40312" y="714366"/>
                  </a:lnTo>
                  <a:lnTo>
                    <a:pt x="40213" y="714546"/>
                  </a:lnTo>
                  <a:lnTo>
                    <a:pt x="40169" y="714724"/>
                  </a:lnTo>
                  <a:lnTo>
                    <a:pt x="39849" y="715284"/>
                  </a:lnTo>
                  <a:lnTo>
                    <a:pt x="39562" y="715591"/>
                  </a:lnTo>
                  <a:lnTo>
                    <a:pt x="39364" y="715901"/>
                  </a:lnTo>
                  <a:lnTo>
                    <a:pt x="39286" y="716097"/>
                  </a:lnTo>
                  <a:lnTo>
                    <a:pt x="39198" y="716243"/>
                  </a:lnTo>
                  <a:lnTo>
                    <a:pt x="38955" y="716474"/>
                  </a:lnTo>
                  <a:lnTo>
                    <a:pt x="38922" y="716516"/>
                  </a:lnTo>
                  <a:lnTo>
                    <a:pt x="38657" y="716483"/>
                  </a:lnTo>
                  <a:lnTo>
                    <a:pt x="38613" y="716516"/>
                  </a:lnTo>
                  <a:lnTo>
                    <a:pt x="38602" y="716564"/>
                  </a:lnTo>
                  <a:lnTo>
                    <a:pt x="38669" y="716874"/>
                  </a:lnTo>
                  <a:lnTo>
                    <a:pt x="38657" y="716917"/>
                  </a:lnTo>
                  <a:lnTo>
                    <a:pt x="38635" y="716956"/>
                  </a:lnTo>
                  <a:lnTo>
                    <a:pt x="38580" y="716980"/>
                  </a:lnTo>
                  <a:lnTo>
                    <a:pt x="38371" y="716997"/>
                  </a:lnTo>
                  <a:lnTo>
                    <a:pt x="38128" y="717147"/>
                  </a:lnTo>
                  <a:lnTo>
                    <a:pt x="38095" y="717302"/>
                  </a:lnTo>
                  <a:lnTo>
                    <a:pt x="38117" y="717552"/>
                  </a:lnTo>
                  <a:lnTo>
                    <a:pt x="38161" y="717671"/>
                  </a:lnTo>
                  <a:lnTo>
                    <a:pt x="38139" y="717806"/>
                  </a:lnTo>
                  <a:lnTo>
                    <a:pt x="38062" y="717978"/>
                  </a:lnTo>
                  <a:lnTo>
                    <a:pt x="38018" y="718032"/>
                  </a:lnTo>
                  <a:lnTo>
                    <a:pt x="37896" y="718267"/>
                  </a:lnTo>
                  <a:lnTo>
                    <a:pt x="37786" y="718408"/>
                  </a:lnTo>
                  <a:lnTo>
                    <a:pt x="37587" y="718562"/>
                  </a:lnTo>
                  <a:lnTo>
                    <a:pt x="37289" y="718896"/>
                  </a:lnTo>
                  <a:lnTo>
                    <a:pt x="36870" y="719232"/>
                  </a:lnTo>
                  <a:lnTo>
                    <a:pt x="36517" y="719443"/>
                  </a:lnTo>
                  <a:lnTo>
                    <a:pt x="36285" y="719663"/>
                  </a:lnTo>
                  <a:lnTo>
                    <a:pt x="36131" y="719765"/>
                  </a:lnTo>
                  <a:lnTo>
                    <a:pt x="35855" y="719851"/>
                  </a:lnTo>
                  <a:lnTo>
                    <a:pt x="35546" y="719979"/>
                  </a:lnTo>
                  <a:lnTo>
                    <a:pt x="35425" y="719968"/>
                  </a:lnTo>
                  <a:lnTo>
                    <a:pt x="35259" y="719890"/>
                  </a:lnTo>
                  <a:lnTo>
                    <a:pt x="35083" y="719912"/>
                  </a:lnTo>
                  <a:lnTo>
                    <a:pt x="34950" y="719982"/>
                  </a:lnTo>
                  <a:lnTo>
                    <a:pt x="34752" y="719915"/>
                  </a:lnTo>
                  <a:lnTo>
                    <a:pt x="34719" y="719917"/>
                  </a:lnTo>
                  <a:lnTo>
                    <a:pt x="34708" y="720120"/>
                  </a:lnTo>
                  <a:lnTo>
                    <a:pt x="34664" y="720372"/>
                  </a:lnTo>
                  <a:lnTo>
                    <a:pt x="34895" y="720517"/>
                  </a:lnTo>
                  <a:lnTo>
                    <a:pt x="34939" y="720879"/>
                  </a:lnTo>
                  <a:lnTo>
                    <a:pt x="35171" y="721083"/>
                  </a:lnTo>
                  <a:lnTo>
                    <a:pt x="35381" y="721125"/>
                  </a:lnTo>
                  <a:lnTo>
                    <a:pt x="35546" y="721210"/>
                  </a:lnTo>
                  <a:lnTo>
                    <a:pt x="35668" y="721391"/>
                  </a:lnTo>
                  <a:lnTo>
                    <a:pt x="35712" y="721522"/>
                  </a:lnTo>
                  <a:lnTo>
                    <a:pt x="35745" y="721753"/>
                  </a:lnTo>
                  <a:lnTo>
                    <a:pt x="35712" y="721913"/>
                  </a:lnTo>
                  <a:lnTo>
                    <a:pt x="35425" y="722453"/>
                  </a:lnTo>
                  <a:lnTo>
                    <a:pt x="35315" y="722605"/>
                  </a:lnTo>
                  <a:lnTo>
                    <a:pt x="34531" y="723376"/>
                  </a:lnTo>
                  <a:lnTo>
                    <a:pt x="34277" y="723569"/>
                  </a:lnTo>
                  <a:lnTo>
                    <a:pt x="34013" y="723709"/>
                  </a:lnTo>
                  <a:lnTo>
                    <a:pt x="33946" y="723766"/>
                  </a:lnTo>
                  <a:lnTo>
                    <a:pt x="33825" y="723917"/>
                  </a:lnTo>
                  <a:lnTo>
                    <a:pt x="33693" y="724148"/>
                  </a:lnTo>
                  <a:lnTo>
                    <a:pt x="33671" y="724284"/>
                  </a:lnTo>
                  <a:lnTo>
                    <a:pt x="33659" y="724467"/>
                  </a:lnTo>
                  <a:lnTo>
                    <a:pt x="33615" y="724579"/>
                  </a:lnTo>
                  <a:lnTo>
                    <a:pt x="33472" y="724782"/>
                  </a:lnTo>
                  <a:lnTo>
                    <a:pt x="33207" y="725074"/>
                  </a:lnTo>
                  <a:lnTo>
                    <a:pt x="32931" y="725502"/>
                  </a:lnTo>
                  <a:lnTo>
                    <a:pt x="32722" y="725736"/>
                  </a:lnTo>
                  <a:lnTo>
                    <a:pt x="32071" y="726244"/>
                  </a:lnTo>
                  <a:lnTo>
                    <a:pt x="31916" y="726329"/>
                  </a:lnTo>
                  <a:lnTo>
                    <a:pt x="31563" y="726587"/>
                  </a:lnTo>
                  <a:lnTo>
                    <a:pt x="31045" y="727021"/>
                  </a:lnTo>
                  <a:lnTo>
                    <a:pt x="30648" y="727300"/>
                  </a:lnTo>
                  <a:lnTo>
                    <a:pt x="30107" y="727738"/>
                  </a:lnTo>
                  <a:lnTo>
                    <a:pt x="29952" y="727834"/>
                  </a:lnTo>
                  <a:lnTo>
                    <a:pt x="29688" y="727991"/>
                  </a:lnTo>
                  <a:lnTo>
                    <a:pt x="29412" y="728205"/>
                  </a:lnTo>
                  <a:lnTo>
                    <a:pt x="29070" y="728407"/>
                  </a:lnTo>
                  <a:lnTo>
                    <a:pt x="28628" y="728765"/>
                  </a:lnTo>
                  <a:lnTo>
                    <a:pt x="28375" y="728933"/>
                  </a:lnTo>
                  <a:lnTo>
                    <a:pt x="28198" y="729019"/>
                  </a:lnTo>
                  <a:lnTo>
                    <a:pt x="27823" y="729279"/>
                  </a:lnTo>
                  <a:lnTo>
                    <a:pt x="27779" y="729298"/>
                  </a:lnTo>
                  <a:lnTo>
                    <a:pt x="27702" y="729375"/>
                  </a:lnTo>
                  <a:lnTo>
                    <a:pt x="26808" y="729849"/>
                  </a:lnTo>
                  <a:lnTo>
                    <a:pt x="26554" y="730117"/>
                  </a:lnTo>
                  <a:lnTo>
                    <a:pt x="25308" y="731171"/>
                  </a:lnTo>
                  <a:lnTo>
                    <a:pt x="25164" y="731323"/>
                  </a:lnTo>
                  <a:lnTo>
                    <a:pt x="24833" y="731718"/>
                  </a:lnTo>
                  <a:lnTo>
                    <a:pt x="24679" y="732024"/>
                  </a:lnTo>
                  <a:lnTo>
                    <a:pt x="24524" y="732262"/>
                  </a:lnTo>
                  <a:lnTo>
                    <a:pt x="24304" y="732432"/>
                  </a:lnTo>
                  <a:lnTo>
                    <a:pt x="23895" y="732674"/>
                  </a:lnTo>
                  <a:lnTo>
                    <a:pt x="23686" y="732849"/>
                  </a:lnTo>
                  <a:lnTo>
                    <a:pt x="23553" y="733035"/>
                  </a:lnTo>
                  <a:lnTo>
                    <a:pt x="23487" y="733215"/>
                  </a:lnTo>
                  <a:lnTo>
                    <a:pt x="23487" y="733359"/>
                  </a:lnTo>
                  <a:lnTo>
                    <a:pt x="23531" y="733620"/>
                  </a:lnTo>
                  <a:lnTo>
                    <a:pt x="23542" y="733773"/>
                  </a:lnTo>
                  <a:lnTo>
                    <a:pt x="23498" y="733934"/>
                  </a:lnTo>
                  <a:lnTo>
                    <a:pt x="23399" y="734093"/>
                  </a:lnTo>
                  <a:lnTo>
                    <a:pt x="23366" y="734116"/>
                  </a:lnTo>
                  <a:lnTo>
                    <a:pt x="23344" y="734243"/>
                  </a:lnTo>
                  <a:lnTo>
                    <a:pt x="23366" y="735077"/>
                  </a:lnTo>
                  <a:lnTo>
                    <a:pt x="23333" y="735308"/>
                  </a:lnTo>
                  <a:lnTo>
                    <a:pt x="23178" y="735853"/>
                  </a:lnTo>
                  <a:lnTo>
                    <a:pt x="23123" y="736128"/>
                  </a:lnTo>
                  <a:lnTo>
                    <a:pt x="23035" y="736926"/>
                  </a:lnTo>
                  <a:lnTo>
                    <a:pt x="22957" y="737963"/>
                  </a:lnTo>
                  <a:lnTo>
                    <a:pt x="22902" y="738217"/>
                  </a:lnTo>
                  <a:lnTo>
                    <a:pt x="22693" y="738719"/>
                  </a:lnTo>
                  <a:lnTo>
                    <a:pt x="22549" y="739136"/>
                  </a:lnTo>
                  <a:lnTo>
                    <a:pt x="22373" y="739441"/>
                  </a:lnTo>
                  <a:lnTo>
                    <a:pt x="22108" y="739777"/>
                  </a:lnTo>
                  <a:lnTo>
                    <a:pt x="21821" y="740195"/>
                  </a:lnTo>
                  <a:lnTo>
                    <a:pt x="21556" y="740511"/>
                  </a:lnTo>
                  <a:lnTo>
                    <a:pt x="21225" y="740854"/>
                  </a:lnTo>
                  <a:lnTo>
                    <a:pt x="21060" y="741062"/>
                  </a:lnTo>
                  <a:lnTo>
                    <a:pt x="20773" y="741354"/>
                  </a:lnTo>
                  <a:lnTo>
                    <a:pt x="20585" y="741522"/>
                  </a:lnTo>
                  <a:lnTo>
                    <a:pt x="20177" y="741937"/>
                  </a:lnTo>
                  <a:lnTo>
                    <a:pt x="19968" y="742145"/>
                  </a:lnTo>
                  <a:lnTo>
                    <a:pt x="19791" y="742259"/>
                  </a:lnTo>
                  <a:lnTo>
                    <a:pt x="19383" y="742573"/>
                  </a:lnTo>
                  <a:lnTo>
                    <a:pt x="18986" y="742959"/>
                  </a:lnTo>
                  <a:lnTo>
                    <a:pt x="18588" y="743433"/>
                  </a:lnTo>
                  <a:lnTo>
                    <a:pt x="18246" y="743722"/>
                  </a:lnTo>
                  <a:lnTo>
                    <a:pt x="17662" y="744295"/>
                  </a:lnTo>
                  <a:lnTo>
                    <a:pt x="17154" y="744708"/>
                  </a:lnTo>
                  <a:lnTo>
                    <a:pt x="16459" y="745383"/>
                  </a:lnTo>
                  <a:lnTo>
                    <a:pt x="15852" y="745828"/>
                  </a:lnTo>
                  <a:lnTo>
                    <a:pt x="15411" y="746305"/>
                  </a:lnTo>
                  <a:lnTo>
                    <a:pt x="14639" y="747000"/>
                  </a:lnTo>
                  <a:lnTo>
                    <a:pt x="14352" y="747204"/>
                  </a:lnTo>
                  <a:lnTo>
                    <a:pt x="14164" y="747368"/>
                  </a:lnTo>
                  <a:lnTo>
                    <a:pt x="14043" y="747501"/>
                  </a:lnTo>
                  <a:lnTo>
                    <a:pt x="13734" y="747892"/>
                  </a:lnTo>
                  <a:lnTo>
                    <a:pt x="13414" y="748200"/>
                  </a:lnTo>
                  <a:lnTo>
                    <a:pt x="12984" y="748538"/>
                  </a:lnTo>
                  <a:lnTo>
                    <a:pt x="12686" y="748828"/>
                  </a:lnTo>
                  <a:lnTo>
                    <a:pt x="12024" y="749530"/>
                  </a:lnTo>
                  <a:lnTo>
                    <a:pt x="11494" y="750148"/>
                  </a:lnTo>
                  <a:lnTo>
                    <a:pt x="10909" y="750740"/>
                  </a:lnTo>
                  <a:lnTo>
                    <a:pt x="10700" y="751016"/>
                  </a:lnTo>
                  <a:lnTo>
                    <a:pt x="10578" y="751214"/>
                  </a:lnTo>
                  <a:lnTo>
                    <a:pt x="10159" y="751730"/>
                  </a:lnTo>
                  <a:lnTo>
                    <a:pt x="9784" y="752260"/>
                  </a:lnTo>
                  <a:lnTo>
                    <a:pt x="8879" y="753368"/>
                  </a:lnTo>
                  <a:lnTo>
                    <a:pt x="8482" y="753767"/>
                  </a:lnTo>
                  <a:lnTo>
                    <a:pt x="8427" y="753803"/>
                  </a:lnTo>
                  <a:lnTo>
                    <a:pt x="8405" y="753862"/>
                  </a:lnTo>
                  <a:lnTo>
                    <a:pt x="8129" y="754265"/>
                  </a:lnTo>
                  <a:lnTo>
                    <a:pt x="7886" y="754496"/>
                  </a:lnTo>
                  <a:lnTo>
                    <a:pt x="7765" y="754602"/>
                  </a:lnTo>
                  <a:lnTo>
                    <a:pt x="7743" y="754653"/>
                  </a:lnTo>
                  <a:lnTo>
                    <a:pt x="7776" y="754756"/>
                  </a:lnTo>
                  <a:lnTo>
                    <a:pt x="7864" y="754939"/>
                  </a:lnTo>
                  <a:lnTo>
                    <a:pt x="7853" y="755034"/>
                  </a:lnTo>
                  <a:lnTo>
                    <a:pt x="7467" y="755733"/>
                  </a:lnTo>
                  <a:lnTo>
                    <a:pt x="6618" y="757029"/>
                  </a:lnTo>
                  <a:lnTo>
                    <a:pt x="6485" y="757181"/>
                  </a:lnTo>
                  <a:lnTo>
                    <a:pt x="6276" y="757362"/>
                  </a:lnTo>
                  <a:lnTo>
                    <a:pt x="6121" y="757500"/>
                  </a:lnTo>
                  <a:lnTo>
                    <a:pt x="5889" y="757830"/>
                  </a:lnTo>
                  <a:lnTo>
                    <a:pt x="4334" y="759719"/>
                  </a:lnTo>
                  <a:lnTo>
                    <a:pt x="3506" y="760797"/>
                  </a:lnTo>
                  <a:lnTo>
                    <a:pt x="3175" y="761149"/>
                  </a:lnTo>
                  <a:lnTo>
                    <a:pt x="2888" y="761486"/>
                  </a:lnTo>
                  <a:lnTo>
                    <a:pt x="2524" y="761835"/>
                  </a:lnTo>
                  <a:lnTo>
                    <a:pt x="2304" y="762102"/>
                  </a:lnTo>
                  <a:lnTo>
                    <a:pt x="2017" y="762494"/>
                  </a:lnTo>
                  <a:lnTo>
                    <a:pt x="1929" y="762571"/>
                  </a:lnTo>
                  <a:lnTo>
                    <a:pt x="1829" y="762715"/>
                  </a:lnTo>
                  <a:lnTo>
                    <a:pt x="1752" y="762889"/>
                  </a:lnTo>
                  <a:lnTo>
                    <a:pt x="1608" y="763394"/>
                  </a:lnTo>
                  <a:lnTo>
                    <a:pt x="1498" y="763556"/>
                  </a:lnTo>
                  <a:lnTo>
                    <a:pt x="1278" y="763813"/>
                  </a:lnTo>
                  <a:lnTo>
                    <a:pt x="1112" y="763957"/>
                  </a:lnTo>
                  <a:lnTo>
                    <a:pt x="858" y="764255"/>
                  </a:lnTo>
                  <a:lnTo>
                    <a:pt x="483" y="764823"/>
                  </a:lnTo>
                  <a:lnTo>
                    <a:pt x="472" y="764890"/>
                  </a:lnTo>
                  <a:lnTo>
                    <a:pt x="483" y="764989"/>
                  </a:lnTo>
                  <a:lnTo>
                    <a:pt x="616" y="765030"/>
                  </a:lnTo>
                  <a:lnTo>
                    <a:pt x="682" y="765051"/>
                  </a:lnTo>
                  <a:lnTo>
                    <a:pt x="924" y="765484"/>
                  </a:lnTo>
                  <a:lnTo>
                    <a:pt x="1079" y="765625"/>
                  </a:lnTo>
                  <a:lnTo>
                    <a:pt x="1333" y="765705"/>
                  </a:lnTo>
                  <a:lnTo>
                    <a:pt x="1476" y="765917"/>
                  </a:lnTo>
                  <a:lnTo>
                    <a:pt x="1697" y="765976"/>
                  </a:lnTo>
                  <a:lnTo>
                    <a:pt x="1929" y="765964"/>
                  </a:lnTo>
                  <a:lnTo>
                    <a:pt x="2182" y="766135"/>
                  </a:lnTo>
                  <a:lnTo>
                    <a:pt x="2756" y="766843"/>
                  </a:lnTo>
                  <a:lnTo>
                    <a:pt x="3076" y="766977"/>
                  </a:lnTo>
                  <a:lnTo>
                    <a:pt x="3363" y="767366"/>
                  </a:lnTo>
                  <a:lnTo>
                    <a:pt x="3749" y="767618"/>
                  </a:lnTo>
                  <a:lnTo>
                    <a:pt x="4289" y="768228"/>
                  </a:lnTo>
                  <a:lnTo>
                    <a:pt x="4753" y="768600"/>
                  </a:lnTo>
                  <a:lnTo>
                    <a:pt x="5349" y="769220"/>
                  </a:lnTo>
                  <a:lnTo>
                    <a:pt x="5470" y="769347"/>
                  </a:lnTo>
                  <a:lnTo>
                    <a:pt x="5503" y="769402"/>
                  </a:lnTo>
                  <a:lnTo>
                    <a:pt x="6165" y="770350"/>
                  </a:lnTo>
                  <a:lnTo>
                    <a:pt x="6562" y="770927"/>
                  </a:lnTo>
                  <a:lnTo>
                    <a:pt x="7048" y="771976"/>
                  </a:lnTo>
                  <a:lnTo>
                    <a:pt x="7942" y="773347"/>
                  </a:lnTo>
                  <a:lnTo>
                    <a:pt x="8703" y="774366"/>
                  </a:lnTo>
                  <a:lnTo>
                    <a:pt x="9497" y="775120"/>
                  </a:lnTo>
                  <a:lnTo>
                    <a:pt x="10192" y="775504"/>
                  </a:lnTo>
                  <a:lnTo>
                    <a:pt x="10192" y="775504"/>
                  </a:lnTo>
                  <a:lnTo>
                    <a:pt x="10446" y="775632"/>
                  </a:lnTo>
                  <a:lnTo>
                    <a:pt x="10512" y="775667"/>
                  </a:lnTo>
                  <a:lnTo>
                    <a:pt x="10567" y="775659"/>
                  </a:lnTo>
                  <a:lnTo>
                    <a:pt x="11130" y="775572"/>
                  </a:lnTo>
                  <a:lnTo>
                    <a:pt x="11527" y="775584"/>
                  </a:lnTo>
                  <a:lnTo>
                    <a:pt x="11560" y="775610"/>
                  </a:lnTo>
                  <a:lnTo>
                    <a:pt x="11913" y="775864"/>
                  </a:lnTo>
                  <a:lnTo>
                    <a:pt x="12112" y="776199"/>
                  </a:lnTo>
                  <a:lnTo>
                    <a:pt x="12355" y="776579"/>
                  </a:lnTo>
                  <a:lnTo>
                    <a:pt x="12973" y="777046"/>
                  </a:lnTo>
                  <a:lnTo>
                    <a:pt x="13634" y="777406"/>
                  </a:lnTo>
                  <a:lnTo>
                    <a:pt x="14374" y="777508"/>
                  </a:lnTo>
                  <a:lnTo>
                    <a:pt x="14782" y="777468"/>
                  </a:lnTo>
                  <a:lnTo>
                    <a:pt x="14970" y="777474"/>
                  </a:lnTo>
                  <a:lnTo>
                    <a:pt x="15256" y="777484"/>
                  </a:lnTo>
                  <a:lnTo>
                    <a:pt x="15521" y="777528"/>
                  </a:lnTo>
                  <a:lnTo>
                    <a:pt x="15753" y="777565"/>
                  </a:lnTo>
                  <a:lnTo>
                    <a:pt x="16073" y="777431"/>
                  </a:lnTo>
                  <a:lnTo>
                    <a:pt x="16713" y="777200"/>
                  </a:lnTo>
                  <a:lnTo>
                    <a:pt x="16966" y="776775"/>
                  </a:lnTo>
                  <a:lnTo>
                    <a:pt x="17375" y="776456"/>
                  </a:lnTo>
                  <a:lnTo>
                    <a:pt x="17562" y="776294"/>
                  </a:lnTo>
                  <a:lnTo>
                    <a:pt x="17628" y="775847"/>
                  </a:lnTo>
                  <a:lnTo>
                    <a:pt x="17706" y="775602"/>
                  </a:lnTo>
                  <a:lnTo>
                    <a:pt x="18081" y="774992"/>
                  </a:lnTo>
                  <a:lnTo>
                    <a:pt x="18632" y="774603"/>
                  </a:lnTo>
                  <a:lnTo>
                    <a:pt x="18842" y="774359"/>
                  </a:lnTo>
                  <a:lnTo>
                    <a:pt x="19648" y="773875"/>
                  </a:lnTo>
                  <a:lnTo>
                    <a:pt x="20232" y="773700"/>
                  </a:lnTo>
                  <a:lnTo>
                    <a:pt x="20607" y="773632"/>
                  </a:lnTo>
                  <a:lnTo>
                    <a:pt x="21126" y="773352"/>
                  </a:lnTo>
                  <a:lnTo>
                    <a:pt x="21755" y="773305"/>
                  </a:lnTo>
                  <a:lnTo>
                    <a:pt x="22196" y="773285"/>
                  </a:lnTo>
                  <a:lnTo>
                    <a:pt x="22307" y="773151"/>
                  </a:lnTo>
                  <a:lnTo>
                    <a:pt x="22505" y="772910"/>
                  </a:lnTo>
                  <a:lnTo>
                    <a:pt x="22660" y="772890"/>
                  </a:lnTo>
                  <a:lnTo>
                    <a:pt x="22946" y="772857"/>
                  </a:lnTo>
                  <a:lnTo>
                    <a:pt x="23575" y="772749"/>
                  </a:lnTo>
                  <a:lnTo>
                    <a:pt x="24436" y="772573"/>
                  </a:lnTo>
                  <a:lnTo>
                    <a:pt x="24921" y="772499"/>
                  </a:lnTo>
                  <a:lnTo>
                    <a:pt x="25296" y="772533"/>
                  </a:lnTo>
                  <a:lnTo>
                    <a:pt x="25793" y="772691"/>
                  </a:lnTo>
                  <a:lnTo>
                    <a:pt x="26311" y="772712"/>
                  </a:lnTo>
                  <a:lnTo>
                    <a:pt x="26918" y="772866"/>
                  </a:lnTo>
                  <a:lnTo>
                    <a:pt x="27338" y="772928"/>
                  </a:lnTo>
                  <a:lnTo>
                    <a:pt x="27382" y="773144"/>
                  </a:lnTo>
                  <a:lnTo>
                    <a:pt x="27867" y="773639"/>
                  </a:lnTo>
                  <a:lnTo>
                    <a:pt x="28011" y="773804"/>
                  </a:lnTo>
                  <a:lnTo>
                    <a:pt x="28011" y="774156"/>
                  </a:lnTo>
                  <a:lnTo>
                    <a:pt x="27735" y="774496"/>
                  </a:lnTo>
                  <a:lnTo>
                    <a:pt x="27647" y="774772"/>
                  </a:lnTo>
                  <a:lnTo>
                    <a:pt x="27977" y="775167"/>
                  </a:lnTo>
                  <a:lnTo>
                    <a:pt x="28496" y="775837"/>
                  </a:lnTo>
                  <a:lnTo>
                    <a:pt x="28904" y="776081"/>
                  </a:lnTo>
                  <a:lnTo>
                    <a:pt x="29059" y="776244"/>
                  </a:lnTo>
                  <a:lnTo>
                    <a:pt x="29335" y="776191"/>
                  </a:lnTo>
                  <a:lnTo>
                    <a:pt x="29798" y="776030"/>
                  </a:lnTo>
                  <a:lnTo>
                    <a:pt x="30504" y="775565"/>
                  </a:lnTo>
                  <a:lnTo>
                    <a:pt x="30990" y="775462"/>
                  </a:lnTo>
                  <a:lnTo>
                    <a:pt x="31210" y="775421"/>
                  </a:lnTo>
                  <a:lnTo>
                    <a:pt x="31630" y="775312"/>
                  </a:lnTo>
                  <a:lnTo>
                    <a:pt x="31916" y="775578"/>
                  </a:lnTo>
                  <a:lnTo>
                    <a:pt x="32258" y="775900"/>
                  </a:lnTo>
                  <a:lnTo>
                    <a:pt x="32391" y="776015"/>
                  </a:lnTo>
                  <a:lnTo>
                    <a:pt x="32700" y="776100"/>
                  </a:lnTo>
                  <a:lnTo>
                    <a:pt x="32898" y="776365"/>
                  </a:lnTo>
                  <a:lnTo>
                    <a:pt x="33020" y="776747"/>
                  </a:lnTo>
                  <a:lnTo>
                    <a:pt x="33064" y="777124"/>
                  </a:lnTo>
                  <a:lnTo>
                    <a:pt x="32722" y="777423"/>
                  </a:lnTo>
                  <a:lnTo>
                    <a:pt x="32413" y="777722"/>
                  </a:lnTo>
                  <a:lnTo>
                    <a:pt x="32358" y="778033"/>
                  </a:lnTo>
                  <a:lnTo>
                    <a:pt x="32291" y="778586"/>
                  </a:lnTo>
                  <a:lnTo>
                    <a:pt x="32236" y="778813"/>
                  </a:lnTo>
                  <a:lnTo>
                    <a:pt x="32280" y="779497"/>
                  </a:lnTo>
                  <a:lnTo>
                    <a:pt x="32302" y="780182"/>
                  </a:lnTo>
                  <a:lnTo>
                    <a:pt x="32247" y="780647"/>
                  </a:lnTo>
                  <a:lnTo>
                    <a:pt x="32214" y="780876"/>
                  </a:lnTo>
                  <a:lnTo>
                    <a:pt x="32082" y="781326"/>
                  </a:lnTo>
                  <a:lnTo>
                    <a:pt x="32115" y="781692"/>
                  </a:lnTo>
                  <a:lnTo>
                    <a:pt x="32391" y="781882"/>
                  </a:lnTo>
                  <a:lnTo>
                    <a:pt x="32457" y="782058"/>
                  </a:lnTo>
                  <a:lnTo>
                    <a:pt x="32413" y="782209"/>
                  </a:lnTo>
                  <a:lnTo>
                    <a:pt x="32336" y="782490"/>
                  </a:lnTo>
                  <a:lnTo>
                    <a:pt x="32324" y="782559"/>
                  </a:lnTo>
                  <a:lnTo>
                    <a:pt x="32247" y="782978"/>
                  </a:lnTo>
                  <a:lnTo>
                    <a:pt x="32358" y="783250"/>
                  </a:lnTo>
                  <a:lnTo>
                    <a:pt x="32479" y="783381"/>
                  </a:lnTo>
                  <a:lnTo>
                    <a:pt x="32600" y="783514"/>
                  </a:lnTo>
                  <a:lnTo>
                    <a:pt x="32578" y="783799"/>
                  </a:lnTo>
                  <a:lnTo>
                    <a:pt x="32479" y="784338"/>
                  </a:lnTo>
                  <a:lnTo>
                    <a:pt x="32402" y="784667"/>
                  </a:lnTo>
                  <a:lnTo>
                    <a:pt x="32578" y="785145"/>
                  </a:lnTo>
                  <a:lnTo>
                    <a:pt x="32766" y="785474"/>
                  </a:lnTo>
                  <a:lnTo>
                    <a:pt x="32799" y="785909"/>
                  </a:lnTo>
                  <a:lnTo>
                    <a:pt x="32589" y="786529"/>
                  </a:lnTo>
                  <a:lnTo>
                    <a:pt x="32369" y="787163"/>
                  </a:lnTo>
                  <a:lnTo>
                    <a:pt x="32347" y="787429"/>
                  </a:lnTo>
                  <a:lnTo>
                    <a:pt x="32887" y="788654"/>
                  </a:lnTo>
                  <a:lnTo>
                    <a:pt x="32931" y="789096"/>
                  </a:lnTo>
                  <a:lnTo>
                    <a:pt x="32832" y="789627"/>
                  </a:lnTo>
                  <a:lnTo>
                    <a:pt x="32832" y="790409"/>
                  </a:lnTo>
                  <a:lnTo>
                    <a:pt x="32700" y="791152"/>
                  </a:lnTo>
                  <a:lnTo>
                    <a:pt x="32898" y="791733"/>
                  </a:lnTo>
                  <a:lnTo>
                    <a:pt x="33086" y="792034"/>
                  </a:lnTo>
                  <a:lnTo>
                    <a:pt x="33108" y="792138"/>
                  </a:lnTo>
                  <a:lnTo>
                    <a:pt x="32953" y="792503"/>
                  </a:lnTo>
                  <a:lnTo>
                    <a:pt x="32600" y="793038"/>
                  </a:lnTo>
                  <a:lnTo>
                    <a:pt x="32468" y="793122"/>
                  </a:lnTo>
                  <a:lnTo>
                    <a:pt x="31938" y="793383"/>
                  </a:lnTo>
                  <a:lnTo>
                    <a:pt x="31828" y="793432"/>
                  </a:lnTo>
                  <a:lnTo>
                    <a:pt x="31563" y="793461"/>
                  </a:lnTo>
                  <a:lnTo>
                    <a:pt x="31387" y="793479"/>
                  </a:lnTo>
                  <a:lnTo>
                    <a:pt x="31067" y="793488"/>
                  </a:lnTo>
                  <a:lnTo>
                    <a:pt x="30747" y="793713"/>
                  </a:lnTo>
                  <a:lnTo>
                    <a:pt x="30173" y="794511"/>
                  </a:lnTo>
                  <a:lnTo>
                    <a:pt x="30019" y="795181"/>
                  </a:lnTo>
                  <a:lnTo>
                    <a:pt x="29831" y="795627"/>
                  </a:lnTo>
                  <a:lnTo>
                    <a:pt x="29820" y="796120"/>
                  </a:lnTo>
                  <a:lnTo>
                    <a:pt x="29754" y="796396"/>
                  </a:lnTo>
                  <a:lnTo>
                    <a:pt x="29743" y="796491"/>
                  </a:lnTo>
                  <a:lnTo>
                    <a:pt x="29732" y="796761"/>
                  </a:lnTo>
                  <a:lnTo>
                    <a:pt x="29610" y="797070"/>
                  </a:lnTo>
                  <a:lnTo>
                    <a:pt x="29401" y="797512"/>
                  </a:lnTo>
                  <a:lnTo>
                    <a:pt x="29313" y="797593"/>
                  </a:lnTo>
                  <a:lnTo>
                    <a:pt x="29224" y="797681"/>
                  </a:lnTo>
                  <a:lnTo>
                    <a:pt x="29059" y="797837"/>
                  </a:lnTo>
                  <a:lnTo>
                    <a:pt x="28959" y="798039"/>
                  </a:lnTo>
                  <a:lnTo>
                    <a:pt x="28871" y="798268"/>
                  </a:lnTo>
                  <a:lnTo>
                    <a:pt x="28860" y="798329"/>
                  </a:lnTo>
                  <a:lnTo>
                    <a:pt x="28838" y="798475"/>
                  </a:lnTo>
                  <a:lnTo>
                    <a:pt x="28882" y="798667"/>
                  </a:lnTo>
                  <a:lnTo>
                    <a:pt x="28893" y="798706"/>
                  </a:lnTo>
                  <a:lnTo>
                    <a:pt x="28893" y="798868"/>
                  </a:lnTo>
                  <a:lnTo>
                    <a:pt x="28860" y="798982"/>
                  </a:lnTo>
                  <a:lnTo>
                    <a:pt x="28805" y="799255"/>
                  </a:lnTo>
                  <a:lnTo>
                    <a:pt x="28651" y="799681"/>
                  </a:lnTo>
                  <a:lnTo>
                    <a:pt x="28496" y="799880"/>
                  </a:lnTo>
                  <a:lnTo>
                    <a:pt x="28441" y="799950"/>
                  </a:lnTo>
                  <a:lnTo>
                    <a:pt x="28231" y="800044"/>
                  </a:lnTo>
                  <a:lnTo>
                    <a:pt x="27977" y="800079"/>
                  </a:lnTo>
                  <a:lnTo>
                    <a:pt x="27790" y="800206"/>
                  </a:lnTo>
                  <a:lnTo>
                    <a:pt x="27558" y="800459"/>
                  </a:lnTo>
                  <a:lnTo>
                    <a:pt x="27227" y="800728"/>
                  </a:lnTo>
                  <a:lnTo>
                    <a:pt x="26753" y="800885"/>
                  </a:lnTo>
                  <a:lnTo>
                    <a:pt x="26311" y="800991"/>
                  </a:lnTo>
                  <a:lnTo>
                    <a:pt x="26069" y="801126"/>
                  </a:lnTo>
                  <a:lnTo>
                    <a:pt x="25903" y="801267"/>
                  </a:lnTo>
                  <a:lnTo>
                    <a:pt x="25738" y="801748"/>
                  </a:lnTo>
                  <a:lnTo>
                    <a:pt x="25727" y="801869"/>
                  </a:lnTo>
                  <a:lnTo>
                    <a:pt x="25672" y="802157"/>
                  </a:lnTo>
                  <a:lnTo>
                    <a:pt x="25561" y="802488"/>
                  </a:lnTo>
                  <a:lnTo>
                    <a:pt x="25473" y="802677"/>
                  </a:lnTo>
                  <a:lnTo>
                    <a:pt x="25363" y="802738"/>
                  </a:lnTo>
                  <a:lnTo>
                    <a:pt x="25274" y="802784"/>
                  </a:lnTo>
                  <a:lnTo>
                    <a:pt x="25153" y="802946"/>
                  </a:lnTo>
                  <a:lnTo>
                    <a:pt x="25164" y="803036"/>
                  </a:lnTo>
                  <a:lnTo>
                    <a:pt x="25219" y="803204"/>
                  </a:lnTo>
                  <a:lnTo>
                    <a:pt x="25296" y="803288"/>
                  </a:lnTo>
                  <a:lnTo>
                    <a:pt x="25738" y="803395"/>
                  </a:lnTo>
                  <a:lnTo>
                    <a:pt x="26047" y="803434"/>
                  </a:lnTo>
                  <a:lnTo>
                    <a:pt x="26411" y="803554"/>
                  </a:lnTo>
                  <a:lnTo>
                    <a:pt x="26764" y="803860"/>
                  </a:lnTo>
                  <a:lnTo>
                    <a:pt x="27139" y="804392"/>
                  </a:lnTo>
                  <a:lnTo>
                    <a:pt x="27349" y="804863"/>
                  </a:lnTo>
                  <a:lnTo>
                    <a:pt x="27536" y="805457"/>
                  </a:lnTo>
                  <a:lnTo>
                    <a:pt x="27624" y="805681"/>
                  </a:lnTo>
                  <a:lnTo>
                    <a:pt x="27624" y="805859"/>
                  </a:lnTo>
                  <a:lnTo>
                    <a:pt x="27614" y="806279"/>
                  </a:lnTo>
                  <a:lnTo>
                    <a:pt x="27437" y="807058"/>
                  </a:lnTo>
                  <a:lnTo>
                    <a:pt x="27470" y="807317"/>
                  </a:lnTo>
                  <a:lnTo>
                    <a:pt x="27757" y="807941"/>
                  </a:lnTo>
                  <a:lnTo>
                    <a:pt x="28331" y="808653"/>
                  </a:lnTo>
                  <a:lnTo>
                    <a:pt x="28750" y="809044"/>
                  </a:lnTo>
                  <a:lnTo>
                    <a:pt x="29114" y="809254"/>
                  </a:lnTo>
                  <a:lnTo>
                    <a:pt x="29522" y="809368"/>
                  </a:lnTo>
                  <a:lnTo>
                    <a:pt x="30019" y="809410"/>
                  </a:lnTo>
                  <a:lnTo>
                    <a:pt x="30217" y="809517"/>
                  </a:lnTo>
                  <a:lnTo>
                    <a:pt x="30526" y="809952"/>
                  </a:lnTo>
                  <a:lnTo>
                    <a:pt x="30802" y="810661"/>
                  </a:lnTo>
                  <a:lnTo>
                    <a:pt x="31685" y="811822"/>
                  </a:lnTo>
                  <a:lnTo>
                    <a:pt x="32016" y="812140"/>
                  </a:lnTo>
                  <a:lnTo>
                    <a:pt x="32413" y="812315"/>
                  </a:lnTo>
                  <a:lnTo>
                    <a:pt x="33152" y="812528"/>
                  </a:lnTo>
                  <a:lnTo>
                    <a:pt x="33637" y="812785"/>
                  </a:lnTo>
                  <a:lnTo>
                    <a:pt x="34090" y="812992"/>
                  </a:lnTo>
                  <a:lnTo>
                    <a:pt x="34520" y="813266"/>
                  </a:lnTo>
                  <a:lnTo>
                    <a:pt x="34818" y="813620"/>
                  </a:lnTo>
                  <a:lnTo>
                    <a:pt x="34972" y="813906"/>
                  </a:lnTo>
                  <a:lnTo>
                    <a:pt x="35017" y="814119"/>
                  </a:lnTo>
                  <a:lnTo>
                    <a:pt x="34851" y="814662"/>
                  </a:lnTo>
                  <a:lnTo>
                    <a:pt x="34641" y="814895"/>
                  </a:lnTo>
                  <a:lnTo>
                    <a:pt x="34244" y="815305"/>
                  </a:lnTo>
                  <a:lnTo>
                    <a:pt x="33858" y="815843"/>
                  </a:lnTo>
                  <a:lnTo>
                    <a:pt x="33847" y="816241"/>
                  </a:lnTo>
                  <a:lnTo>
                    <a:pt x="33858" y="816447"/>
                  </a:lnTo>
                  <a:lnTo>
                    <a:pt x="33891" y="816634"/>
                  </a:lnTo>
                  <a:lnTo>
                    <a:pt x="33980" y="816713"/>
                  </a:lnTo>
                  <a:lnTo>
                    <a:pt x="34266" y="816743"/>
                  </a:lnTo>
                  <a:lnTo>
                    <a:pt x="34630" y="816748"/>
                  </a:lnTo>
                  <a:lnTo>
                    <a:pt x="35270" y="816625"/>
                  </a:lnTo>
                  <a:lnTo>
                    <a:pt x="35601" y="816366"/>
                  </a:lnTo>
                  <a:lnTo>
                    <a:pt x="36054" y="816231"/>
                  </a:lnTo>
                  <a:lnTo>
                    <a:pt x="36109" y="816271"/>
                  </a:lnTo>
                  <a:lnTo>
                    <a:pt x="36131" y="816491"/>
                  </a:lnTo>
                  <a:lnTo>
                    <a:pt x="36142" y="816710"/>
                  </a:lnTo>
                  <a:lnTo>
                    <a:pt x="36263" y="816940"/>
                  </a:lnTo>
                  <a:lnTo>
                    <a:pt x="36374" y="817385"/>
                  </a:lnTo>
                  <a:lnTo>
                    <a:pt x="36451" y="818607"/>
                  </a:lnTo>
                  <a:lnTo>
                    <a:pt x="36605" y="819116"/>
                  </a:lnTo>
                  <a:lnTo>
                    <a:pt x="36627" y="820008"/>
                  </a:lnTo>
                  <a:lnTo>
                    <a:pt x="36760" y="820624"/>
                  </a:lnTo>
                  <a:lnTo>
                    <a:pt x="37003" y="821068"/>
                  </a:lnTo>
                  <a:lnTo>
                    <a:pt x="37378" y="821449"/>
                  </a:lnTo>
                  <a:lnTo>
                    <a:pt x="37587" y="821876"/>
                  </a:lnTo>
                  <a:lnTo>
                    <a:pt x="37786" y="822068"/>
                  </a:lnTo>
                  <a:lnTo>
                    <a:pt x="38349" y="822323"/>
                  </a:lnTo>
                  <a:lnTo>
                    <a:pt x="38702" y="822529"/>
                  </a:lnTo>
                  <a:lnTo>
                    <a:pt x="38878" y="822683"/>
                  </a:lnTo>
                  <a:lnTo>
                    <a:pt x="38966" y="822836"/>
                  </a:lnTo>
                  <a:lnTo>
                    <a:pt x="38823" y="823145"/>
                  </a:lnTo>
                  <a:lnTo>
                    <a:pt x="38293" y="823883"/>
                  </a:lnTo>
                  <a:lnTo>
                    <a:pt x="38260" y="824204"/>
                  </a:lnTo>
                  <a:lnTo>
                    <a:pt x="38238" y="824456"/>
                  </a:lnTo>
                  <a:lnTo>
                    <a:pt x="38382" y="825196"/>
                  </a:lnTo>
                  <a:lnTo>
                    <a:pt x="38459" y="826184"/>
                  </a:lnTo>
                  <a:lnTo>
                    <a:pt x="37984" y="827052"/>
                  </a:lnTo>
                  <a:lnTo>
                    <a:pt x="38073" y="827960"/>
                  </a:lnTo>
                  <a:lnTo>
                    <a:pt x="37996" y="828160"/>
                  </a:lnTo>
                  <a:lnTo>
                    <a:pt x="37676" y="828557"/>
                  </a:lnTo>
                  <a:lnTo>
                    <a:pt x="37345" y="829264"/>
                  </a:lnTo>
                  <a:lnTo>
                    <a:pt x="37378" y="829525"/>
                  </a:lnTo>
                  <a:lnTo>
                    <a:pt x="37543" y="829827"/>
                  </a:lnTo>
                  <a:lnTo>
                    <a:pt x="37764" y="830051"/>
                  </a:lnTo>
                  <a:lnTo>
                    <a:pt x="37940" y="830286"/>
                  </a:lnTo>
                  <a:lnTo>
                    <a:pt x="38073" y="830498"/>
                  </a:lnTo>
                  <a:lnTo>
                    <a:pt x="38073" y="830688"/>
                  </a:lnTo>
                  <a:lnTo>
                    <a:pt x="38006" y="830863"/>
                  </a:lnTo>
                  <a:lnTo>
                    <a:pt x="37984" y="830884"/>
                  </a:lnTo>
                  <a:lnTo>
                    <a:pt x="37841" y="831017"/>
                  </a:lnTo>
                  <a:lnTo>
                    <a:pt x="37764" y="831242"/>
                  </a:lnTo>
                  <a:lnTo>
                    <a:pt x="37764" y="831507"/>
                  </a:lnTo>
                  <a:lnTo>
                    <a:pt x="37786" y="831560"/>
                  </a:lnTo>
                  <a:lnTo>
                    <a:pt x="37863" y="831803"/>
                  </a:lnTo>
                  <a:lnTo>
                    <a:pt x="37874" y="831858"/>
                  </a:lnTo>
                  <a:lnTo>
                    <a:pt x="38040" y="832193"/>
                  </a:lnTo>
                  <a:lnTo>
                    <a:pt x="38084" y="832216"/>
                  </a:lnTo>
                  <a:lnTo>
                    <a:pt x="38205" y="832278"/>
                  </a:lnTo>
                  <a:lnTo>
                    <a:pt x="38205" y="832282"/>
                  </a:lnTo>
                  <a:lnTo>
                    <a:pt x="38338" y="832404"/>
                  </a:lnTo>
                  <a:lnTo>
                    <a:pt x="38382" y="832628"/>
                  </a:lnTo>
                  <a:lnTo>
                    <a:pt x="38382" y="833062"/>
                  </a:lnTo>
                  <a:lnTo>
                    <a:pt x="38338" y="833419"/>
                  </a:lnTo>
                  <a:lnTo>
                    <a:pt x="37984" y="834184"/>
                  </a:lnTo>
                  <a:lnTo>
                    <a:pt x="37940" y="834409"/>
                  </a:lnTo>
                  <a:lnTo>
                    <a:pt x="37962" y="834624"/>
                  </a:lnTo>
                  <a:lnTo>
                    <a:pt x="38106" y="834883"/>
                  </a:lnTo>
                  <a:lnTo>
                    <a:pt x="38128" y="834919"/>
                  </a:lnTo>
                  <a:lnTo>
                    <a:pt x="38360" y="835303"/>
                  </a:lnTo>
                  <a:lnTo>
                    <a:pt x="38415" y="835640"/>
                  </a:lnTo>
                  <a:lnTo>
                    <a:pt x="38338" y="835801"/>
                  </a:lnTo>
                  <a:lnTo>
                    <a:pt x="38249" y="835997"/>
                  </a:lnTo>
                  <a:lnTo>
                    <a:pt x="37962" y="836501"/>
                  </a:lnTo>
                  <a:lnTo>
                    <a:pt x="37951" y="836528"/>
                  </a:lnTo>
                  <a:lnTo>
                    <a:pt x="37808" y="836686"/>
                  </a:lnTo>
                  <a:lnTo>
                    <a:pt x="37643" y="836886"/>
                  </a:lnTo>
                  <a:lnTo>
                    <a:pt x="37477" y="837236"/>
                  </a:lnTo>
                  <a:lnTo>
                    <a:pt x="37433" y="837630"/>
                  </a:lnTo>
                  <a:lnTo>
                    <a:pt x="37598" y="838175"/>
                  </a:lnTo>
                  <a:lnTo>
                    <a:pt x="37587" y="838553"/>
                  </a:lnTo>
                  <a:lnTo>
                    <a:pt x="37411" y="839095"/>
                  </a:lnTo>
                  <a:lnTo>
                    <a:pt x="37014" y="839740"/>
                  </a:lnTo>
                  <a:lnTo>
                    <a:pt x="36903" y="840157"/>
                  </a:lnTo>
                  <a:lnTo>
                    <a:pt x="36947" y="840480"/>
                  </a:lnTo>
                  <a:lnTo>
                    <a:pt x="37223" y="840855"/>
                  </a:lnTo>
                  <a:lnTo>
                    <a:pt x="37455" y="841418"/>
                  </a:lnTo>
                  <a:lnTo>
                    <a:pt x="37709" y="842608"/>
                  </a:lnTo>
                  <a:lnTo>
                    <a:pt x="37830" y="843547"/>
                  </a:lnTo>
                  <a:lnTo>
                    <a:pt x="37720" y="844225"/>
                  </a:lnTo>
                  <a:lnTo>
                    <a:pt x="37278" y="844696"/>
                  </a:lnTo>
                  <a:lnTo>
                    <a:pt x="37146" y="845018"/>
                  </a:lnTo>
                  <a:lnTo>
                    <a:pt x="37322" y="845284"/>
                  </a:lnTo>
                  <a:lnTo>
                    <a:pt x="37797" y="845758"/>
                  </a:lnTo>
                  <a:lnTo>
                    <a:pt x="37885" y="846033"/>
                  </a:lnTo>
                  <a:lnTo>
                    <a:pt x="37951" y="846230"/>
                  </a:lnTo>
                  <a:lnTo>
                    <a:pt x="38227" y="846774"/>
                  </a:lnTo>
                  <a:lnTo>
                    <a:pt x="38271" y="846799"/>
                  </a:lnTo>
                  <a:lnTo>
                    <a:pt x="38691" y="846777"/>
                  </a:lnTo>
                  <a:lnTo>
                    <a:pt x="38911" y="846695"/>
                  </a:lnTo>
                  <a:lnTo>
                    <a:pt x="39077" y="846631"/>
                  </a:lnTo>
                  <a:lnTo>
                    <a:pt x="39672" y="846262"/>
                  </a:lnTo>
                  <a:lnTo>
                    <a:pt x="39993" y="846074"/>
                  </a:lnTo>
                  <a:lnTo>
                    <a:pt x="40357" y="846102"/>
                  </a:lnTo>
                  <a:lnTo>
                    <a:pt x="40853" y="846292"/>
                  </a:lnTo>
                  <a:lnTo>
                    <a:pt x="41217" y="846712"/>
                  </a:lnTo>
                  <a:lnTo>
                    <a:pt x="41405" y="846921"/>
                  </a:lnTo>
                  <a:lnTo>
                    <a:pt x="41647" y="847110"/>
                  </a:lnTo>
                  <a:lnTo>
                    <a:pt x="41647" y="847110"/>
                  </a:lnTo>
                  <a:lnTo>
                    <a:pt x="41647" y="847111"/>
                  </a:lnTo>
                  <a:lnTo>
                    <a:pt x="41835" y="847031"/>
                  </a:lnTo>
                  <a:lnTo>
                    <a:pt x="42177" y="846847"/>
                  </a:lnTo>
                  <a:lnTo>
                    <a:pt x="42276" y="846819"/>
                  </a:lnTo>
                  <a:lnTo>
                    <a:pt x="42607" y="846725"/>
                  </a:lnTo>
                  <a:lnTo>
                    <a:pt x="42872" y="846550"/>
                  </a:lnTo>
                  <a:lnTo>
                    <a:pt x="42927" y="846467"/>
                  </a:lnTo>
                  <a:lnTo>
                    <a:pt x="42938" y="846455"/>
                  </a:lnTo>
                  <a:lnTo>
                    <a:pt x="43060" y="846319"/>
                  </a:lnTo>
                  <a:lnTo>
                    <a:pt x="43424" y="846242"/>
                  </a:lnTo>
                  <a:lnTo>
                    <a:pt x="43887" y="846306"/>
                  </a:lnTo>
                  <a:lnTo>
                    <a:pt x="44273" y="846340"/>
                  </a:lnTo>
                  <a:lnTo>
                    <a:pt x="45244" y="846159"/>
                  </a:lnTo>
                  <a:lnTo>
                    <a:pt x="45619" y="846152"/>
                  </a:lnTo>
                  <a:lnTo>
                    <a:pt x="45928" y="846230"/>
                  </a:lnTo>
                  <a:lnTo>
                    <a:pt x="46579" y="846583"/>
                  </a:lnTo>
                  <a:lnTo>
                    <a:pt x="47263" y="846690"/>
                  </a:lnTo>
                  <a:lnTo>
                    <a:pt x="48135" y="846606"/>
                  </a:lnTo>
                  <a:lnTo>
                    <a:pt x="48984" y="846168"/>
                  </a:lnTo>
                  <a:lnTo>
                    <a:pt x="49536" y="845995"/>
                  </a:lnTo>
                  <a:lnTo>
                    <a:pt x="49668" y="845980"/>
                  </a:lnTo>
                  <a:lnTo>
                    <a:pt x="50661" y="845814"/>
                  </a:lnTo>
                  <a:lnTo>
                    <a:pt x="51368" y="845805"/>
                  </a:lnTo>
                  <a:lnTo>
                    <a:pt x="51478" y="845810"/>
                  </a:lnTo>
                  <a:lnTo>
                    <a:pt x="51820" y="845823"/>
                  </a:lnTo>
                  <a:lnTo>
                    <a:pt x="52504" y="846203"/>
                  </a:lnTo>
                  <a:lnTo>
                    <a:pt x="53011" y="846567"/>
                  </a:lnTo>
                  <a:lnTo>
                    <a:pt x="53398" y="846715"/>
                  </a:lnTo>
                  <a:lnTo>
                    <a:pt x="53938" y="846734"/>
                  </a:lnTo>
                  <a:lnTo>
                    <a:pt x="54413" y="846785"/>
                  </a:lnTo>
                  <a:lnTo>
                    <a:pt x="54887" y="847018"/>
                  </a:lnTo>
                  <a:lnTo>
                    <a:pt x="55185" y="847054"/>
                  </a:lnTo>
                  <a:lnTo>
                    <a:pt x="55814" y="846758"/>
                  </a:lnTo>
                  <a:lnTo>
                    <a:pt x="56741" y="846085"/>
                  </a:lnTo>
                  <a:lnTo>
                    <a:pt x="57513" y="845684"/>
                  </a:lnTo>
                  <a:lnTo>
                    <a:pt x="58098" y="845478"/>
                  </a:lnTo>
                  <a:lnTo>
                    <a:pt x="58749" y="845422"/>
                  </a:lnTo>
                  <a:lnTo>
                    <a:pt x="59102" y="845281"/>
                  </a:lnTo>
                  <a:lnTo>
                    <a:pt x="59477" y="844992"/>
                  </a:lnTo>
                  <a:lnTo>
                    <a:pt x="60194" y="844292"/>
                  </a:lnTo>
                  <a:lnTo>
                    <a:pt x="60315" y="844155"/>
                  </a:lnTo>
                  <a:lnTo>
                    <a:pt x="60922" y="843468"/>
                  </a:lnTo>
                  <a:lnTo>
                    <a:pt x="61463" y="842995"/>
                  </a:lnTo>
                  <a:lnTo>
                    <a:pt x="61926" y="842697"/>
                  </a:lnTo>
                  <a:lnTo>
                    <a:pt x="62092" y="842490"/>
                  </a:lnTo>
                  <a:lnTo>
                    <a:pt x="62279" y="842165"/>
                  </a:lnTo>
                  <a:lnTo>
                    <a:pt x="62378" y="841965"/>
                  </a:lnTo>
                  <a:lnTo>
                    <a:pt x="62500" y="841897"/>
                  </a:lnTo>
                  <a:lnTo>
                    <a:pt x="62710" y="841828"/>
                  </a:lnTo>
                  <a:lnTo>
                    <a:pt x="63052" y="841810"/>
                  </a:lnTo>
                  <a:lnTo>
                    <a:pt x="63416" y="841802"/>
                  </a:lnTo>
                  <a:lnTo>
                    <a:pt x="63636" y="841757"/>
                  </a:lnTo>
                  <a:lnTo>
                    <a:pt x="63824" y="841587"/>
                  </a:lnTo>
                  <a:lnTo>
                    <a:pt x="64067" y="841402"/>
                  </a:lnTo>
                  <a:lnTo>
                    <a:pt x="64298" y="841247"/>
                  </a:lnTo>
                  <a:lnTo>
                    <a:pt x="64596" y="841149"/>
                  </a:lnTo>
                  <a:lnTo>
                    <a:pt x="64762" y="841139"/>
                  </a:lnTo>
                  <a:lnTo>
                    <a:pt x="64762" y="841137"/>
                  </a:lnTo>
                  <a:lnTo>
                    <a:pt x="65203" y="841031"/>
                  </a:lnTo>
                  <a:lnTo>
                    <a:pt x="65865" y="840925"/>
                  </a:lnTo>
                  <a:lnTo>
                    <a:pt x="66064" y="840830"/>
                  </a:lnTo>
                  <a:lnTo>
                    <a:pt x="66428" y="840475"/>
                  </a:lnTo>
                  <a:lnTo>
                    <a:pt x="66637" y="840385"/>
                  </a:lnTo>
                  <a:lnTo>
                    <a:pt x="66792" y="840369"/>
                  </a:lnTo>
                  <a:lnTo>
                    <a:pt x="67057" y="840385"/>
                  </a:lnTo>
                  <a:lnTo>
                    <a:pt x="67134" y="840439"/>
                  </a:lnTo>
                  <a:lnTo>
                    <a:pt x="67376" y="840692"/>
                  </a:lnTo>
                  <a:lnTo>
                    <a:pt x="67619" y="841175"/>
                  </a:lnTo>
                  <a:lnTo>
                    <a:pt x="67652" y="841260"/>
                  </a:lnTo>
                  <a:lnTo>
                    <a:pt x="67752" y="841488"/>
                  </a:lnTo>
                  <a:lnTo>
                    <a:pt x="67840" y="841754"/>
                  </a:lnTo>
                  <a:lnTo>
                    <a:pt x="67983" y="842018"/>
                  </a:lnTo>
                  <a:lnTo>
                    <a:pt x="68072" y="842104"/>
                  </a:lnTo>
                  <a:lnTo>
                    <a:pt x="68336" y="842257"/>
                  </a:lnTo>
                  <a:lnTo>
                    <a:pt x="69351" y="843144"/>
                  </a:lnTo>
                  <a:lnTo>
                    <a:pt x="69914" y="843649"/>
                  </a:lnTo>
                  <a:lnTo>
                    <a:pt x="70002" y="843846"/>
                  </a:lnTo>
                  <a:lnTo>
                    <a:pt x="70069" y="844195"/>
                  </a:lnTo>
                  <a:lnTo>
                    <a:pt x="70146" y="844363"/>
                  </a:lnTo>
                  <a:lnTo>
                    <a:pt x="70289" y="844521"/>
                  </a:lnTo>
                  <a:lnTo>
                    <a:pt x="70300" y="844528"/>
                  </a:lnTo>
                  <a:lnTo>
                    <a:pt x="70300" y="844530"/>
                  </a:lnTo>
                  <a:lnTo>
                    <a:pt x="70488" y="844598"/>
                  </a:lnTo>
                  <a:lnTo>
                    <a:pt x="70642" y="844695"/>
                  </a:lnTo>
                  <a:lnTo>
                    <a:pt x="70731" y="844800"/>
                  </a:lnTo>
                  <a:lnTo>
                    <a:pt x="70852" y="845122"/>
                  </a:lnTo>
                  <a:lnTo>
                    <a:pt x="70896" y="845338"/>
                  </a:lnTo>
                  <a:lnTo>
                    <a:pt x="70940" y="845502"/>
                  </a:lnTo>
                  <a:lnTo>
                    <a:pt x="71017" y="845651"/>
                  </a:lnTo>
                  <a:lnTo>
                    <a:pt x="71282" y="845938"/>
                  </a:lnTo>
                  <a:lnTo>
                    <a:pt x="71657" y="846222"/>
                  </a:lnTo>
                  <a:lnTo>
                    <a:pt x="71679" y="846238"/>
                  </a:lnTo>
                  <a:lnTo>
                    <a:pt x="72021" y="846463"/>
                  </a:lnTo>
                  <a:lnTo>
                    <a:pt x="72319" y="846686"/>
                  </a:lnTo>
                  <a:lnTo>
                    <a:pt x="72452" y="846736"/>
                  </a:lnTo>
                  <a:lnTo>
                    <a:pt x="72617" y="846725"/>
                  </a:lnTo>
                  <a:lnTo>
                    <a:pt x="72750" y="846664"/>
                  </a:lnTo>
                  <a:lnTo>
                    <a:pt x="72948" y="846577"/>
                  </a:lnTo>
                  <a:lnTo>
                    <a:pt x="73059" y="846429"/>
                  </a:lnTo>
                  <a:lnTo>
                    <a:pt x="73103" y="846206"/>
                  </a:lnTo>
                  <a:lnTo>
                    <a:pt x="73114" y="846009"/>
                  </a:lnTo>
                  <a:lnTo>
                    <a:pt x="73125" y="845936"/>
                  </a:lnTo>
                  <a:lnTo>
                    <a:pt x="73169" y="845784"/>
                  </a:lnTo>
                  <a:lnTo>
                    <a:pt x="73235" y="845690"/>
                  </a:lnTo>
                  <a:lnTo>
                    <a:pt x="73599" y="845621"/>
                  </a:lnTo>
                  <a:lnTo>
                    <a:pt x="74173" y="845479"/>
                  </a:lnTo>
                  <a:lnTo>
                    <a:pt x="74769" y="845457"/>
                  </a:lnTo>
                  <a:lnTo>
                    <a:pt x="75254" y="845402"/>
                  </a:lnTo>
                  <a:lnTo>
                    <a:pt x="75530" y="845309"/>
                  </a:lnTo>
                  <a:lnTo>
                    <a:pt x="75773" y="845102"/>
                  </a:lnTo>
                  <a:lnTo>
                    <a:pt x="75861" y="844834"/>
                  </a:lnTo>
                  <a:lnTo>
                    <a:pt x="75905" y="844577"/>
                  </a:lnTo>
                  <a:lnTo>
                    <a:pt x="75971" y="844292"/>
                  </a:lnTo>
                  <a:lnTo>
                    <a:pt x="76225" y="843885"/>
                  </a:lnTo>
                  <a:lnTo>
                    <a:pt x="76380" y="843457"/>
                  </a:lnTo>
                  <a:lnTo>
                    <a:pt x="76380" y="843442"/>
                  </a:lnTo>
                  <a:lnTo>
                    <a:pt x="76424" y="843200"/>
                  </a:lnTo>
                  <a:lnTo>
                    <a:pt x="76424" y="842921"/>
                  </a:lnTo>
                  <a:lnTo>
                    <a:pt x="76446" y="842718"/>
                  </a:lnTo>
                  <a:lnTo>
                    <a:pt x="76744" y="842138"/>
                  </a:lnTo>
                  <a:lnTo>
                    <a:pt x="77119" y="841671"/>
                  </a:lnTo>
                  <a:lnTo>
                    <a:pt x="77737" y="841124"/>
                  </a:lnTo>
                  <a:lnTo>
                    <a:pt x="77946" y="840906"/>
                  </a:lnTo>
                  <a:lnTo>
                    <a:pt x="78112" y="840715"/>
                  </a:lnTo>
                  <a:lnTo>
                    <a:pt x="79016" y="839360"/>
                  </a:lnTo>
                  <a:lnTo>
                    <a:pt x="79469" y="838596"/>
                  </a:lnTo>
                  <a:lnTo>
                    <a:pt x="80065" y="837395"/>
                  </a:lnTo>
                  <a:lnTo>
                    <a:pt x="81157" y="836026"/>
                  </a:lnTo>
                  <a:lnTo>
                    <a:pt x="81587" y="835146"/>
                  </a:lnTo>
                  <a:lnTo>
                    <a:pt x="81797" y="834556"/>
                  </a:lnTo>
                  <a:lnTo>
                    <a:pt x="81896" y="834220"/>
                  </a:lnTo>
                  <a:lnTo>
                    <a:pt x="81874" y="833931"/>
                  </a:lnTo>
                  <a:lnTo>
                    <a:pt x="81797" y="832792"/>
                  </a:lnTo>
                  <a:lnTo>
                    <a:pt x="81719" y="832339"/>
                  </a:lnTo>
                  <a:lnTo>
                    <a:pt x="81565" y="831893"/>
                  </a:lnTo>
                  <a:lnTo>
                    <a:pt x="81830" y="831153"/>
                  </a:lnTo>
                  <a:lnTo>
                    <a:pt x="81940" y="830288"/>
                  </a:lnTo>
                  <a:lnTo>
                    <a:pt x="81885" y="830095"/>
                  </a:lnTo>
                  <a:lnTo>
                    <a:pt x="81742" y="829860"/>
                  </a:lnTo>
                  <a:lnTo>
                    <a:pt x="81433" y="829451"/>
                  </a:lnTo>
                  <a:lnTo>
                    <a:pt x="81113" y="829231"/>
                  </a:lnTo>
                  <a:lnTo>
                    <a:pt x="80815" y="829135"/>
                  </a:lnTo>
                  <a:lnTo>
                    <a:pt x="80583" y="828996"/>
                  </a:lnTo>
                  <a:lnTo>
                    <a:pt x="80495" y="828590"/>
                  </a:lnTo>
                  <a:lnTo>
                    <a:pt x="80263" y="827875"/>
                  </a:lnTo>
                  <a:lnTo>
                    <a:pt x="79789" y="827406"/>
                  </a:lnTo>
                  <a:lnTo>
                    <a:pt x="79116" y="826904"/>
                  </a:lnTo>
                  <a:lnTo>
                    <a:pt x="78343" y="826458"/>
                  </a:lnTo>
                  <a:lnTo>
                    <a:pt x="78266" y="826397"/>
                  </a:lnTo>
                  <a:lnTo>
                    <a:pt x="78222" y="826349"/>
                  </a:lnTo>
                  <a:lnTo>
                    <a:pt x="78090" y="826248"/>
                  </a:lnTo>
                  <a:lnTo>
                    <a:pt x="77703" y="825971"/>
                  </a:lnTo>
                  <a:lnTo>
                    <a:pt x="77593" y="825890"/>
                  </a:lnTo>
                  <a:lnTo>
                    <a:pt x="77295" y="825794"/>
                  </a:lnTo>
                  <a:lnTo>
                    <a:pt x="77130" y="825538"/>
                  </a:lnTo>
                  <a:lnTo>
                    <a:pt x="77108" y="825502"/>
                  </a:lnTo>
                  <a:lnTo>
                    <a:pt x="77052" y="825330"/>
                  </a:lnTo>
                  <a:lnTo>
                    <a:pt x="77030" y="825271"/>
                  </a:lnTo>
                  <a:lnTo>
                    <a:pt x="76909" y="824993"/>
                  </a:lnTo>
                  <a:lnTo>
                    <a:pt x="76291" y="824524"/>
                  </a:lnTo>
                  <a:lnTo>
                    <a:pt x="75828" y="824279"/>
                  </a:lnTo>
                  <a:lnTo>
                    <a:pt x="75541" y="824033"/>
                  </a:lnTo>
                  <a:lnTo>
                    <a:pt x="75100" y="823563"/>
                  </a:lnTo>
                  <a:lnTo>
                    <a:pt x="74923" y="823405"/>
                  </a:lnTo>
                  <a:lnTo>
                    <a:pt x="74747" y="823250"/>
                  </a:lnTo>
                  <a:lnTo>
                    <a:pt x="74702" y="823212"/>
                  </a:lnTo>
                  <a:lnTo>
                    <a:pt x="74173" y="822981"/>
                  </a:lnTo>
                  <a:lnTo>
                    <a:pt x="73401" y="822615"/>
                  </a:lnTo>
                  <a:lnTo>
                    <a:pt x="72584" y="822331"/>
                  </a:lnTo>
                  <a:lnTo>
                    <a:pt x="71977" y="821680"/>
                  </a:lnTo>
                  <a:lnTo>
                    <a:pt x="71503" y="821293"/>
                  </a:lnTo>
                  <a:lnTo>
                    <a:pt x="70973" y="821172"/>
                  </a:lnTo>
                  <a:lnTo>
                    <a:pt x="70488" y="821416"/>
                  </a:lnTo>
                  <a:lnTo>
                    <a:pt x="69760" y="821618"/>
                  </a:lnTo>
                  <a:lnTo>
                    <a:pt x="69054" y="822355"/>
                  </a:lnTo>
                  <a:lnTo>
                    <a:pt x="68822" y="822413"/>
                  </a:lnTo>
                  <a:lnTo>
                    <a:pt x="68480" y="822310"/>
                  </a:lnTo>
                  <a:lnTo>
                    <a:pt x="67608" y="821312"/>
                  </a:lnTo>
                  <a:lnTo>
                    <a:pt x="66847" y="820806"/>
                  </a:lnTo>
                  <a:lnTo>
                    <a:pt x="66362" y="820175"/>
                  </a:lnTo>
                  <a:lnTo>
                    <a:pt x="65810" y="819891"/>
                  </a:lnTo>
                  <a:lnTo>
                    <a:pt x="65082" y="820074"/>
                  </a:lnTo>
                  <a:lnTo>
                    <a:pt x="64365" y="819910"/>
                  </a:lnTo>
                  <a:lnTo>
                    <a:pt x="63835" y="819748"/>
                  </a:lnTo>
                  <a:lnTo>
                    <a:pt x="63471" y="819583"/>
                  </a:lnTo>
                  <a:lnTo>
                    <a:pt x="63316" y="819321"/>
                  </a:lnTo>
                  <a:lnTo>
                    <a:pt x="63063" y="818081"/>
                  </a:lnTo>
                  <a:lnTo>
                    <a:pt x="62699" y="817106"/>
                  </a:lnTo>
                  <a:lnTo>
                    <a:pt x="62412" y="816942"/>
                  </a:lnTo>
                  <a:lnTo>
                    <a:pt x="61375" y="817004"/>
                  </a:lnTo>
                  <a:lnTo>
                    <a:pt x="60911" y="816759"/>
                  </a:lnTo>
                  <a:lnTo>
                    <a:pt x="60834" y="816691"/>
                  </a:lnTo>
                  <a:lnTo>
                    <a:pt x="60779" y="816541"/>
                  </a:lnTo>
                  <a:lnTo>
                    <a:pt x="60668" y="816321"/>
                  </a:lnTo>
                  <a:lnTo>
                    <a:pt x="60613" y="816227"/>
                  </a:lnTo>
                  <a:lnTo>
                    <a:pt x="60547" y="816140"/>
                  </a:lnTo>
                  <a:lnTo>
                    <a:pt x="60282" y="815965"/>
                  </a:lnTo>
                  <a:lnTo>
                    <a:pt x="59929" y="815824"/>
                  </a:lnTo>
                  <a:lnTo>
                    <a:pt x="59620" y="815752"/>
                  </a:lnTo>
                  <a:lnTo>
                    <a:pt x="59058" y="815734"/>
                  </a:lnTo>
                  <a:lnTo>
                    <a:pt x="58660" y="815787"/>
                  </a:lnTo>
                  <a:lnTo>
                    <a:pt x="58208" y="815914"/>
                  </a:lnTo>
                  <a:lnTo>
                    <a:pt x="57877" y="815964"/>
                  </a:lnTo>
                  <a:lnTo>
                    <a:pt x="57579" y="815903"/>
                  </a:lnTo>
                  <a:lnTo>
                    <a:pt x="57370" y="815648"/>
                  </a:lnTo>
                  <a:lnTo>
                    <a:pt x="57138" y="815511"/>
                  </a:lnTo>
                  <a:lnTo>
                    <a:pt x="56785" y="815160"/>
                  </a:lnTo>
                  <a:lnTo>
                    <a:pt x="56641" y="814915"/>
                  </a:lnTo>
                  <a:lnTo>
                    <a:pt x="56443" y="814444"/>
                  </a:lnTo>
                  <a:lnTo>
                    <a:pt x="56189" y="813866"/>
                  </a:lnTo>
                  <a:lnTo>
                    <a:pt x="56068" y="813243"/>
                  </a:lnTo>
                  <a:lnTo>
                    <a:pt x="56101" y="812217"/>
                  </a:lnTo>
                  <a:lnTo>
                    <a:pt x="56277" y="811701"/>
                  </a:lnTo>
                  <a:lnTo>
                    <a:pt x="56531" y="810940"/>
                  </a:lnTo>
                  <a:lnTo>
                    <a:pt x="56564" y="810478"/>
                  </a:lnTo>
                  <a:lnTo>
                    <a:pt x="56597" y="810100"/>
                  </a:lnTo>
                  <a:lnTo>
                    <a:pt x="56520" y="809945"/>
                  </a:lnTo>
                  <a:lnTo>
                    <a:pt x="56377" y="809590"/>
                  </a:lnTo>
                  <a:lnTo>
                    <a:pt x="56057" y="809156"/>
                  </a:lnTo>
                  <a:lnTo>
                    <a:pt x="55836" y="808961"/>
                  </a:lnTo>
                  <a:lnTo>
                    <a:pt x="55615" y="808739"/>
                  </a:lnTo>
                  <a:lnTo>
                    <a:pt x="55505" y="808512"/>
                  </a:lnTo>
                  <a:lnTo>
                    <a:pt x="55461" y="808406"/>
                  </a:lnTo>
                  <a:lnTo>
                    <a:pt x="55306" y="808110"/>
                  </a:lnTo>
                  <a:lnTo>
                    <a:pt x="55097" y="807833"/>
                  </a:lnTo>
                  <a:lnTo>
                    <a:pt x="55042" y="807713"/>
                  </a:lnTo>
                  <a:lnTo>
                    <a:pt x="54876" y="807235"/>
                  </a:lnTo>
                  <a:lnTo>
                    <a:pt x="54843" y="806917"/>
                  </a:lnTo>
                  <a:lnTo>
                    <a:pt x="54744" y="806849"/>
                  </a:lnTo>
                  <a:lnTo>
                    <a:pt x="54699" y="806824"/>
                  </a:lnTo>
                  <a:lnTo>
                    <a:pt x="54369" y="806787"/>
                  </a:lnTo>
                  <a:lnTo>
                    <a:pt x="53828" y="806759"/>
                  </a:lnTo>
                  <a:lnTo>
                    <a:pt x="53707" y="806685"/>
                  </a:lnTo>
                  <a:lnTo>
                    <a:pt x="53640" y="806389"/>
                  </a:lnTo>
                  <a:lnTo>
                    <a:pt x="53629" y="806176"/>
                  </a:lnTo>
                  <a:lnTo>
                    <a:pt x="53563" y="806001"/>
                  </a:lnTo>
                  <a:lnTo>
                    <a:pt x="53298" y="805760"/>
                  </a:lnTo>
                  <a:lnTo>
                    <a:pt x="53067" y="805594"/>
                  </a:lnTo>
                  <a:lnTo>
                    <a:pt x="52769" y="805440"/>
                  </a:lnTo>
                  <a:lnTo>
                    <a:pt x="52703" y="805415"/>
                  </a:lnTo>
                  <a:lnTo>
                    <a:pt x="52647" y="805351"/>
                  </a:lnTo>
                  <a:lnTo>
                    <a:pt x="52471" y="804965"/>
                  </a:lnTo>
                  <a:lnTo>
                    <a:pt x="52316" y="804521"/>
                  </a:lnTo>
                  <a:lnTo>
                    <a:pt x="52195" y="804101"/>
                  </a:lnTo>
                  <a:lnTo>
                    <a:pt x="51996" y="803656"/>
                  </a:lnTo>
                  <a:lnTo>
                    <a:pt x="52019" y="803280"/>
                  </a:lnTo>
                  <a:lnTo>
                    <a:pt x="51930" y="802917"/>
                  </a:lnTo>
                  <a:lnTo>
                    <a:pt x="51886" y="802716"/>
                  </a:lnTo>
                  <a:lnTo>
                    <a:pt x="51798" y="802344"/>
                  </a:lnTo>
                  <a:lnTo>
                    <a:pt x="51368" y="801563"/>
                  </a:lnTo>
                  <a:lnTo>
                    <a:pt x="50827" y="801053"/>
                  </a:lnTo>
                  <a:lnTo>
                    <a:pt x="50673" y="800810"/>
                  </a:lnTo>
                  <a:lnTo>
                    <a:pt x="50882" y="800294"/>
                  </a:lnTo>
                  <a:lnTo>
                    <a:pt x="50970" y="799899"/>
                  </a:lnTo>
                  <a:lnTo>
                    <a:pt x="50970" y="799641"/>
                  </a:lnTo>
                  <a:lnTo>
                    <a:pt x="50728" y="799369"/>
                  </a:lnTo>
                  <a:lnTo>
                    <a:pt x="50364" y="799129"/>
                  </a:lnTo>
                  <a:lnTo>
                    <a:pt x="49823" y="799037"/>
                  </a:lnTo>
                  <a:lnTo>
                    <a:pt x="49536" y="798910"/>
                  </a:lnTo>
                  <a:lnTo>
                    <a:pt x="49746" y="798568"/>
                  </a:lnTo>
                  <a:lnTo>
                    <a:pt x="49911" y="798405"/>
                  </a:lnTo>
                  <a:lnTo>
                    <a:pt x="49955" y="797806"/>
                  </a:lnTo>
                  <a:lnTo>
                    <a:pt x="50099" y="797384"/>
                  </a:lnTo>
                  <a:lnTo>
                    <a:pt x="50386" y="796443"/>
                  </a:lnTo>
                  <a:lnTo>
                    <a:pt x="50297" y="796040"/>
                  </a:lnTo>
                  <a:lnTo>
                    <a:pt x="50253" y="795947"/>
                  </a:lnTo>
                  <a:lnTo>
                    <a:pt x="50099" y="795621"/>
                  </a:lnTo>
                  <a:lnTo>
                    <a:pt x="50055" y="795471"/>
                  </a:lnTo>
                  <a:lnTo>
                    <a:pt x="49911" y="795268"/>
                  </a:lnTo>
                  <a:lnTo>
                    <a:pt x="49845" y="795166"/>
                  </a:lnTo>
                  <a:lnTo>
                    <a:pt x="49691" y="795128"/>
                  </a:lnTo>
                  <a:lnTo>
                    <a:pt x="49150" y="795360"/>
                  </a:lnTo>
                  <a:lnTo>
                    <a:pt x="48444" y="795694"/>
                  </a:lnTo>
                  <a:lnTo>
                    <a:pt x="48124" y="795751"/>
                  </a:lnTo>
                  <a:lnTo>
                    <a:pt x="47329" y="795783"/>
                  </a:lnTo>
                  <a:lnTo>
                    <a:pt x="47219" y="795702"/>
                  </a:lnTo>
                  <a:lnTo>
                    <a:pt x="47065" y="795406"/>
                  </a:lnTo>
                  <a:lnTo>
                    <a:pt x="46954" y="794780"/>
                  </a:lnTo>
                  <a:lnTo>
                    <a:pt x="46899" y="794259"/>
                  </a:lnTo>
                  <a:lnTo>
                    <a:pt x="46932" y="793777"/>
                  </a:lnTo>
                  <a:lnTo>
                    <a:pt x="46910" y="793444"/>
                  </a:lnTo>
                  <a:lnTo>
                    <a:pt x="46866" y="793204"/>
                  </a:lnTo>
                  <a:lnTo>
                    <a:pt x="46734" y="793095"/>
                  </a:lnTo>
                  <a:lnTo>
                    <a:pt x="46226" y="792877"/>
                  </a:lnTo>
                  <a:lnTo>
                    <a:pt x="44979" y="792695"/>
                  </a:lnTo>
                  <a:lnTo>
                    <a:pt x="44571" y="792380"/>
                  </a:lnTo>
                  <a:lnTo>
                    <a:pt x="44141" y="792131"/>
                  </a:lnTo>
                  <a:lnTo>
                    <a:pt x="43622" y="791723"/>
                  </a:lnTo>
                  <a:lnTo>
                    <a:pt x="43104" y="791298"/>
                  </a:lnTo>
                  <a:lnTo>
                    <a:pt x="42332" y="790696"/>
                  </a:lnTo>
                  <a:lnTo>
                    <a:pt x="42012" y="790160"/>
                  </a:lnTo>
                  <a:lnTo>
                    <a:pt x="41780" y="789818"/>
                  </a:lnTo>
                  <a:lnTo>
                    <a:pt x="41659" y="789615"/>
                  </a:lnTo>
                  <a:lnTo>
                    <a:pt x="41283" y="789197"/>
                  </a:lnTo>
                  <a:lnTo>
                    <a:pt x="41052" y="788744"/>
                  </a:lnTo>
                  <a:lnTo>
                    <a:pt x="40875" y="788388"/>
                  </a:lnTo>
                  <a:lnTo>
                    <a:pt x="40632" y="787810"/>
                  </a:lnTo>
                  <a:lnTo>
                    <a:pt x="40456" y="787459"/>
                  </a:lnTo>
                  <a:lnTo>
                    <a:pt x="40357" y="786995"/>
                  </a:lnTo>
                  <a:lnTo>
                    <a:pt x="40368" y="786505"/>
                  </a:lnTo>
                  <a:lnTo>
                    <a:pt x="40489" y="785970"/>
                  </a:lnTo>
                  <a:lnTo>
                    <a:pt x="40632" y="785413"/>
                  </a:lnTo>
                  <a:lnTo>
                    <a:pt x="40842" y="784886"/>
                  </a:lnTo>
                  <a:lnTo>
                    <a:pt x="40919" y="784590"/>
                  </a:lnTo>
                  <a:lnTo>
                    <a:pt x="40919" y="784554"/>
                  </a:lnTo>
                  <a:lnTo>
                    <a:pt x="40952" y="784103"/>
                  </a:lnTo>
                  <a:lnTo>
                    <a:pt x="40963" y="784025"/>
                  </a:lnTo>
                  <a:lnTo>
                    <a:pt x="40952" y="783979"/>
                  </a:lnTo>
                  <a:lnTo>
                    <a:pt x="40919" y="783520"/>
                  </a:lnTo>
                  <a:lnTo>
                    <a:pt x="40654" y="782908"/>
                  </a:lnTo>
                  <a:lnTo>
                    <a:pt x="40346" y="782507"/>
                  </a:lnTo>
                  <a:lnTo>
                    <a:pt x="39937" y="782025"/>
                  </a:lnTo>
                  <a:lnTo>
                    <a:pt x="39871" y="781581"/>
                  </a:lnTo>
                  <a:lnTo>
                    <a:pt x="40125" y="781113"/>
                  </a:lnTo>
                  <a:lnTo>
                    <a:pt x="40059" y="780628"/>
                  </a:lnTo>
                  <a:lnTo>
                    <a:pt x="40125" y="780123"/>
                  </a:lnTo>
                  <a:lnTo>
                    <a:pt x="40401" y="779419"/>
                  </a:lnTo>
                  <a:lnTo>
                    <a:pt x="40831" y="779061"/>
                  </a:lnTo>
                  <a:lnTo>
                    <a:pt x="41195" y="778758"/>
                  </a:lnTo>
                  <a:lnTo>
                    <a:pt x="41493" y="778433"/>
                  </a:lnTo>
                  <a:lnTo>
                    <a:pt x="42210" y="778103"/>
                  </a:lnTo>
                  <a:lnTo>
                    <a:pt x="42508" y="777857"/>
                  </a:lnTo>
                  <a:lnTo>
                    <a:pt x="42629" y="777291"/>
                  </a:lnTo>
                  <a:lnTo>
                    <a:pt x="42784" y="777270"/>
                  </a:lnTo>
                  <a:lnTo>
                    <a:pt x="42960" y="777247"/>
                  </a:lnTo>
                  <a:lnTo>
                    <a:pt x="43391" y="777365"/>
                  </a:lnTo>
                  <a:lnTo>
                    <a:pt x="44064" y="777884"/>
                  </a:lnTo>
                  <a:lnTo>
                    <a:pt x="44064" y="777885"/>
                  </a:lnTo>
                  <a:lnTo>
                    <a:pt x="44064" y="777885"/>
                  </a:lnTo>
                  <a:lnTo>
                    <a:pt x="44340" y="778286"/>
                  </a:lnTo>
                  <a:lnTo>
                    <a:pt x="44604" y="778790"/>
                  </a:lnTo>
                  <a:lnTo>
                    <a:pt x="44781" y="779476"/>
                  </a:lnTo>
                  <a:lnTo>
                    <a:pt x="45035" y="779807"/>
                  </a:lnTo>
                  <a:lnTo>
                    <a:pt x="45156" y="780281"/>
                  </a:lnTo>
                  <a:lnTo>
                    <a:pt x="44968" y="780889"/>
                  </a:lnTo>
                  <a:lnTo>
                    <a:pt x="45266" y="781695"/>
                  </a:lnTo>
                  <a:lnTo>
                    <a:pt x="45476" y="781755"/>
                  </a:lnTo>
                  <a:lnTo>
                    <a:pt x="45983" y="781669"/>
                  </a:lnTo>
                  <a:lnTo>
                    <a:pt x="46612" y="781401"/>
                  </a:lnTo>
                  <a:lnTo>
                    <a:pt x="47142" y="781174"/>
                  </a:lnTo>
                  <a:lnTo>
                    <a:pt x="47550" y="780604"/>
                  </a:lnTo>
                  <a:lnTo>
                    <a:pt x="47793" y="780238"/>
                  </a:lnTo>
                  <a:lnTo>
                    <a:pt x="48135" y="779932"/>
                  </a:lnTo>
                  <a:lnTo>
                    <a:pt x="48598" y="779726"/>
                  </a:lnTo>
                  <a:lnTo>
                    <a:pt x="49172" y="779640"/>
                  </a:lnTo>
                  <a:lnTo>
                    <a:pt x="50143" y="779594"/>
                  </a:lnTo>
                  <a:lnTo>
                    <a:pt x="50198" y="779591"/>
                  </a:lnTo>
                  <a:lnTo>
                    <a:pt x="50286" y="779853"/>
                  </a:lnTo>
                  <a:lnTo>
                    <a:pt x="50308" y="779952"/>
                  </a:lnTo>
                  <a:lnTo>
                    <a:pt x="50452" y="780397"/>
                  </a:lnTo>
                  <a:lnTo>
                    <a:pt x="50595" y="781307"/>
                  </a:lnTo>
                  <a:lnTo>
                    <a:pt x="50706" y="781764"/>
                  </a:lnTo>
                  <a:lnTo>
                    <a:pt x="50695" y="782138"/>
                  </a:lnTo>
                  <a:lnTo>
                    <a:pt x="50540" y="782697"/>
                  </a:lnTo>
                  <a:lnTo>
                    <a:pt x="50551" y="783004"/>
                  </a:lnTo>
                  <a:lnTo>
                    <a:pt x="50695" y="783178"/>
                  </a:lnTo>
                  <a:lnTo>
                    <a:pt x="51279" y="783421"/>
                  </a:lnTo>
                  <a:lnTo>
                    <a:pt x="51379" y="783464"/>
                  </a:lnTo>
                  <a:lnTo>
                    <a:pt x="51897" y="783684"/>
                  </a:lnTo>
                  <a:lnTo>
                    <a:pt x="52372" y="783965"/>
                  </a:lnTo>
                  <a:lnTo>
                    <a:pt x="52670" y="784070"/>
                  </a:lnTo>
                  <a:lnTo>
                    <a:pt x="53111" y="784139"/>
                  </a:lnTo>
                  <a:lnTo>
                    <a:pt x="53387" y="784160"/>
                  </a:lnTo>
                  <a:lnTo>
                    <a:pt x="53497" y="784167"/>
                  </a:lnTo>
                  <a:lnTo>
                    <a:pt x="53828" y="784449"/>
                  </a:lnTo>
                  <a:lnTo>
                    <a:pt x="54060" y="784680"/>
                  </a:lnTo>
                  <a:lnTo>
                    <a:pt x="54126" y="784750"/>
                  </a:lnTo>
                  <a:lnTo>
                    <a:pt x="54468" y="785156"/>
                  </a:lnTo>
                  <a:lnTo>
                    <a:pt x="54479" y="785176"/>
                  </a:lnTo>
                  <a:lnTo>
                    <a:pt x="54733" y="785419"/>
                  </a:lnTo>
                  <a:lnTo>
                    <a:pt x="55185" y="785486"/>
                  </a:lnTo>
                  <a:lnTo>
                    <a:pt x="55351" y="785542"/>
                  </a:lnTo>
                  <a:lnTo>
                    <a:pt x="55704" y="785661"/>
                  </a:lnTo>
                  <a:lnTo>
                    <a:pt x="55979" y="785864"/>
                  </a:lnTo>
                  <a:lnTo>
                    <a:pt x="56233" y="785971"/>
                  </a:lnTo>
                  <a:lnTo>
                    <a:pt x="56487" y="786040"/>
                  </a:lnTo>
                  <a:lnTo>
                    <a:pt x="56730" y="786020"/>
                  </a:lnTo>
                  <a:lnTo>
                    <a:pt x="57204" y="785864"/>
                  </a:lnTo>
                  <a:lnTo>
                    <a:pt x="57601" y="785632"/>
                  </a:lnTo>
                  <a:lnTo>
                    <a:pt x="57623" y="785629"/>
                  </a:lnTo>
                  <a:lnTo>
                    <a:pt x="57943" y="785593"/>
                  </a:lnTo>
                  <a:lnTo>
                    <a:pt x="58340" y="785621"/>
                  </a:lnTo>
                  <a:lnTo>
                    <a:pt x="58969" y="785836"/>
                  </a:lnTo>
                  <a:lnTo>
                    <a:pt x="59091" y="785855"/>
                  </a:lnTo>
                  <a:lnTo>
                    <a:pt x="59411" y="785913"/>
                  </a:lnTo>
                  <a:lnTo>
                    <a:pt x="59775" y="785943"/>
                  </a:lnTo>
                  <a:lnTo>
                    <a:pt x="59940" y="785913"/>
                  </a:lnTo>
                  <a:lnTo>
                    <a:pt x="60095" y="785825"/>
                  </a:lnTo>
                  <a:lnTo>
                    <a:pt x="60315" y="785447"/>
                  </a:lnTo>
                  <a:lnTo>
                    <a:pt x="60359" y="785414"/>
                  </a:lnTo>
                  <a:lnTo>
                    <a:pt x="60679" y="785195"/>
                  </a:lnTo>
                  <a:lnTo>
                    <a:pt x="61077" y="785041"/>
                  </a:lnTo>
                  <a:lnTo>
                    <a:pt x="61463" y="785002"/>
                  </a:lnTo>
                  <a:lnTo>
                    <a:pt x="61717" y="785118"/>
                  </a:lnTo>
                  <a:lnTo>
                    <a:pt x="62015" y="785432"/>
                  </a:lnTo>
                  <a:lnTo>
                    <a:pt x="62489" y="785863"/>
                  </a:lnTo>
                  <a:lnTo>
                    <a:pt x="63030" y="786679"/>
                  </a:lnTo>
                  <a:lnTo>
                    <a:pt x="63338" y="787164"/>
                  </a:lnTo>
                  <a:lnTo>
                    <a:pt x="63769" y="787454"/>
                  </a:lnTo>
                  <a:lnTo>
                    <a:pt x="64221" y="787687"/>
                  </a:lnTo>
                  <a:lnTo>
                    <a:pt x="64618" y="787818"/>
                  </a:lnTo>
                  <a:lnTo>
                    <a:pt x="64729" y="787852"/>
                  </a:lnTo>
                  <a:lnTo>
                    <a:pt x="65159" y="787862"/>
                  </a:lnTo>
                  <a:lnTo>
                    <a:pt x="65589" y="787881"/>
                  </a:lnTo>
                  <a:lnTo>
                    <a:pt x="66163" y="787855"/>
                  </a:lnTo>
                  <a:lnTo>
                    <a:pt x="66759" y="788059"/>
                  </a:lnTo>
                  <a:lnTo>
                    <a:pt x="67013" y="788336"/>
                  </a:lnTo>
                  <a:lnTo>
                    <a:pt x="67244" y="788899"/>
                  </a:lnTo>
                  <a:lnTo>
                    <a:pt x="67310" y="789035"/>
                  </a:lnTo>
                  <a:lnTo>
                    <a:pt x="67586" y="789426"/>
                  </a:lnTo>
                  <a:lnTo>
                    <a:pt x="67818" y="789768"/>
                  </a:lnTo>
                  <a:lnTo>
                    <a:pt x="67972" y="789966"/>
                  </a:lnTo>
                  <a:lnTo>
                    <a:pt x="68094" y="790040"/>
                  </a:lnTo>
                  <a:lnTo>
                    <a:pt x="68127" y="790032"/>
                  </a:lnTo>
                  <a:lnTo>
                    <a:pt x="68579" y="790395"/>
                  </a:lnTo>
                  <a:lnTo>
                    <a:pt x="68800" y="790689"/>
                  </a:lnTo>
                  <a:lnTo>
                    <a:pt x="69252" y="791333"/>
                  </a:lnTo>
                  <a:lnTo>
                    <a:pt x="69440" y="791844"/>
                  </a:lnTo>
                  <a:lnTo>
                    <a:pt x="69671" y="792651"/>
                  </a:lnTo>
                  <a:lnTo>
                    <a:pt x="70179" y="792538"/>
                  </a:lnTo>
                  <a:lnTo>
                    <a:pt x="70786" y="792210"/>
                  </a:lnTo>
                  <a:lnTo>
                    <a:pt x="71293" y="791963"/>
                  </a:lnTo>
                  <a:lnTo>
                    <a:pt x="71867" y="792093"/>
                  </a:lnTo>
                  <a:lnTo>
                    <a:pt x="72364" y="792683"/>
                  </a:lnTo>
                  <a:lnTo>
                    <a:pt x="72805" y="793137"/>
                  </a:lnTo>
                  <a:lnTo>
                    <a:pt x="72705" y="793892"/>
                  </a:lnTo>
                  <a:lnTo>
                    <a:pt x="72761" y="794620"/>
                  </a:lnTo>
                  <a:lnTo>
                    <a:pt x="73257" y="794994"/>
                  </a:lnTo>
                  <a:lnTo>
                    <a:pt x="73941" y="795608"/>
                  </a:lnTo>
                  <a:lnTo>
                    <a:pt x="74272" y="795983"/>
                  </a:lnTo>
                  <a:lnTo>
                    <a:pt x="74680" y="795899"/>
                  </a:lnTo>
                  <a:lnTo>
                    <a:pt x="74978" y="795330"/>
                  </a:lnTo>
                  <a:lnTo>
                    <a:pt x="75552" y="794947"/>
                  </a:lnTo>
                  <a:lnTo>
                    <a:pt x="76203" y="795238"/>
                  </a:lnTo>
                  <a:lnTo>
                    <a:pt x="76810" y="795503"/>
                  </a:lnTo>
                  <a:lnTo>
                    <a:pt x="77185" y="795635"/>
                  </a:lnTo>
                  <a:lnTo>
                    <a:pt x="77681" y="795362"/>
                  </a:lnTo>
                  <a:lnTo>
                    <a:pt x="77836" y="794874"/>
                  </a:lnTo>
                  <a:lnTo>
                    <a:pt x="78167" y="794602"/>
                  </a:lnTo>
                  <a:lnTo>
                    <a:pt x="78630" y="794625"/>
                  </a:lnTo>
                  <a:lnTo>
                    <a:pt x="79447" y="794673"/>
                  </a:lnTo>
                  <a:lnTo>
                    <a:pt x="80153" y="794208"/>
                  </a:lnTo>
                  <a:lnTo>
                    <a:pt x="80561" y="794233"/>
                  </a:lnTo>
                  <a:lnTo>
                    <a:pt x="80881" y="793933"/>
                  </a:lnTo>
                  <a:lnTo>
                    <a:pt x="81013" y="793581"/>
                  </a:lnTo>
                  <a:lnTo>
                    <a:pt x="81179" y="793041"/>
                  </a:lnTo>
                  <a:lnTo>
                    <a:pt x="81168" y="792394"/>
                  </a:lnTo>
                  <a:lnTo>
                    <a:pt x="81355" y="791637"/>
                  </a:lnTo>
                  <a:lnTo>
                    <a:pt x="80991" y="791262"/>
                  </a:lnTo>
                  <a:lnTo>
                    <a:pt x="80208" y="791323"/>
                  </a:lnTo>
                  <a:lnTo>
                    <a:pt x="79745" y="791165"/>
                  </a:lnTo>
                  <a:lnTo>
                    <a:pt x="79061" y="791090"/>
                  </a:lnTo>
                  <a:lnTo>
                    <a:pt x="78134" y="790748"/>
                  </a:lnTo>
                  <a:lnTo>
                    <a:pt x="77803" y="790642"/>
                  </a:lnTo>
                  <a:lnTo>
                    <a:pt x="77604" y="790401"/>
                  </a:lnTo>
                  <a:lnTo>
                    <a:pt x="76953" y="790002"/>
                  </a:lnTo>
                  <a:lnTo>
                    <a:pt x="76644" y="789600"/>
                  </a:lnTo>
                  <a:lnTo>
                    <a:pt x="76854" y="788843"/>
                  </a:lnTo>
                  <a:lnTo>
                    <a:pt x="77185" y="788194"/>
                  </a:lnTo>
                  <a:lnTo>
                    <a:pt x="77119" y="787439"/>
                  </a:lnTo>
                  <a:lnTo>
                    <a:pt x="77417" y="786466"/>
                  </a:lnTo>
                  <a:lnTo>
                    <a:pt x="77626" y="785790"/>
                  </a:lnTo>
                  <a:lnTo>
                    <a:pt x="77505" y="784956"/>
                  </a:lnTo>
                  <a:lnTo>
                    <a:pt x="77229" y="784580"/>
                  </a:lnTo>
                  <a:lnTo>
                    <a:pt x="77251" y="783906"/>
                  </a:lnTo>
                  <a:lnTo>
                    <a:pt x="77141" y="783475"/>
                  </a:lnTo>
                  <a:lnTo>
                    <a:pt x="76733" y="783425"/>
                  </a:lnTo>
                  <a:lnTo>
                    <a:pt x="75828" y="783243"/>
                  </a:lnTo>
                  <a:lnTo>
                    <a:pt x="75309" y="782979"/>
                  </a:lnTo>
                  <a:lnTo>
                    <a:pt x="75055" y="782388"/>
                  </a:lnTo>
                  <a:lnTo>
                    <a:pt x="74680" y="782093"/>
                  </a:lnTo>
                  <a:lnTo>
                    <a:pt x="74394" y="781450"/>
                  </a:lnTo>
                  <a:lnTo>
                    <a:pt x="74118" y="781155"/>
                  </a:lnTo>
                  <a:lnTo>
                    <a:pt x="73434" y="780837"/>
                  </a:lnTo>
                  <a:lnTo>
                    <a:pt x="72948" y="780652"/>
                  </a:lnTo>
                  <a:lnTo>
                    <a:pt x="72562" y="780521"/>
                  </a:lnTo>
                  <a:lnTo>
                    <a:pt x="72419" y="780118"/>
                  </a:lnTo>
                  <a:lnTo>
                    <a:pt x="72441" y="779605"/>
                  </a:lnTo>
                  <a:lnTo>
                    <a:pt x="72066" y="779348"/>
                  </a:lnTo>
                  <a:lnTo>
                    <a:pt x="71271" y="778968"/>
                  </a:lnTo>
                  <a:lnTo>
                    <a:pt x="70477" y="778786"/>
                  </a:lnTo>
                  <a:lnTo>
                    <a:pt x="70289" y="778258"/>
                  </a:lnTo>
                  <a:lnTo>
                    <a:pt x="70256" y="778167"/>
                  </a:lnTo>
                  <a:lnTo>
                    <a:pt x="70344" y="776845"/>
                  </a:lnTo>
                  <a:lnTo>
                    <a:pt x="70367" y="775470"/>
                  </a:lnTo>
                  <a:lnTo>
                    <a:pt x="70113" y="774663"/>
                  </a:lnTo>
                  <a:lnTo>
                    <a:pt x="69539" y="774264"/>
                  </a:lnTo>
                  <a:lnTo>
                    <a:pt x="68712" y="773384"/>
                  </a:lnTo>
                  <a:lnTo>
                    <a:pt x="68469" y="773195"/>
                  </a:lnTo>
                  <a:lnTo>
                    <a:pt x="68491" y="772709"/>
                  </a:lnTo>
                  <a:lnTo>
                    <a:pt x="68590" y="772276"/>
                  </a:lnTo>
                  <a:lnTo>
                    <a:pt x="68645" y="771711"/>
                  </a:lnTo>
                  <a:lnTo>
                    <a:pt x="68998" y="771383"/>
                  </a:lnTo>
                  <a:lnTo>
                    <a:pt x="69340" y="770706"/>
                  </a:lnTo>
                  <a:lnTo>
                    <a:pt x="69307" y="769952"/>
                  </a:lnTo>
                  <a:lnTo>
                    <a:pt x="69771" y="768891"/>
                  </a:lnTo>
                  <a:lnTo>
                    <a:pt x="70488" y="767543"/>
                  </a:lnTo>
                  <a:lnTo>
                    <a:pt x="71084" y="766944"/>
                  </a:lnTo>
                  <a:lnTo>
                    <a:pt x="71382" y="766709"/>
                  </a:lnTo>
                  <a:lnTo>
                    <a:pt x="72143" y="766100"/>
                  </a:lnTo>
                  <a:lnTo>
                    <a:pt x="73224" y="765201"/>
                  </a:lnTo>
                  <a:lnTo>
                    <a:pt x="74096" y="764753"/>
                  </a:lnTo>
                  <a:lnTo>
                    <a:pt x="74692" y="764488"/>
                  </a:lnTo>
                  <a:lnTo>
                    <a:pt x="75100" y="764404"/>
                  </a:lnTo>
                  <a:lnTo>
                    <a:pt x="75751" y="764344"/>
                  </a:lnTo>
                  <a:lnTo>
                    <a:pt x="75839" y="765071"/>
                  </a:lnTo>
                  <a:lnTo>
                    <a:pt x="75707" y="765773"/>
                  </a:lnTo>
                  <a:lnTo>
                    <a:pt x="75960" y="767039"/>
                  </a:lnTo>
                  <a:lnTo>
                    <a:pt x="75806" y="767714"/>
                  </a:lnTo>
                  <a:lnTo>
                    <a:pt x="76192" y="768331"/>
                  </a:lnTo>
                  <a:lnTo>
                    <a:pt x="76258" y="768357"/>
                  </a:lnTo>
                  <a:lnTo>
                    <a:pt x="76600" y="768494"/>
                  </a:lnTo>
                  <a:lnTo>
                    <a:pt x="76666" y="768525"/>
                  </a:lnTo>
                  <a:lnTo>
                    <a:pt x="76721" y="768554"/>
                  </a:lnTo>
                  <a:lnTo>
                    <a:pt x="76876" y="768639"/>
                  </a:lnTo>
                  <a:lnTo>
                    <a:pt x="77306" y="768891"/>
                  </a:lnTo>
                  <a:lnTo>
                    <a:pt x="77461" y="768966"/>
                  </a:lnTo>
                  <a:lnTo>
                    <a:pt x="77990" y="769222"/>
                  </a:lnTo>
                  <a:lnTo>
                    <a:pt x="78244" y="769501"/>
                  </a:lnTo>
                  <a:lnTo>
                    <a:pt x="78443" y="769597"/>
                  </a:lnTo>
                  <a:lnTo>
                    <a:pt x="78785" y="769567"/>
                  </a:lnTo>
                  <a:lnTo>
                    <a:pt x="78983" y="769637"/>
                  </a:lnTo>
                  <a:lnTo>
                    <a:pt x="79270" y="769938"/>
                  </a:lnTo>
                  <a:lnTo>
                    <a:pt x="79425" y="770316"/>
                  </a:lnTo>
                  <a:lnTo>
                    <a:pt x="79634" y="770853"/>
                  </a:lnTo>
                  <a:lnTo>
                    <a:pt x="79866" y="771144"/>
                  </a:lnTo>
                  <a:lnTo>
                    <a:pt x="80219" y="771303"/>
                  </a:lnTo>
                  <a:lnTo>
                    <a:pt x="80804" y="771503"/>
                  </a:lnTo>
                  <a:lnTo>
                    <a:pt x="81256" y="771658"/>
                  </a:lnTo>
                  <a:lnTo>
                    <a:pt x="81697" y="771865"/>
                  </a:lnTo>
                  <a:lnTo>
                    <a:pt x="81918" y="772080"/>
                  </a:lnTo>
                  <a:lnTo>
                    <a:pt x="82084" y="772314"/>
                  </a:lnTo>
                  <a:lnTo>
                    <a:pt x="82381" y="772474"/>
                  </a:lnTo>
                  <a:lnTo>
                    <a:pt x="82878" y="772578"/>
                  </a:lnTo>
                  <a:lnTo>
                    <a:pt x="83242" y="772658"/>
                  </a:lnTo>
                  <a:lnTo>
                    <a:pt x="84246" y="772549"/>
                  </a:lnTo>
                  <a:lnTo>
                    <a:pt x="84963" y="772641"/>
                  </a:lnTo>
                  <a:lnTo>
                    <a:pt x="85360" y="772853"/>
                  </a:lnTo>
                  <a:lnTo>
                    <a:pt x="85592" y="772919"/>
                  </a:lnTo>
                  <a:lnTo>
                    <a:pt x="86243" y="772827"/>
                  </a:lnTo>
                  <a:lnTo>
                    <a:pt x="87534" y="772920"/>
                  </a:lnTo>
                  <a:lnTo>
                    <a:pt x="87843" y="772943"/>
                  </a:lnTo>
                  <a:lnTo>
                    <a:pt x="88273" y="772262"/>
                  </a:lnTo>
                  <a:lnTo>
                    <a:pt x="88516" y="771628"/>
                  </a:lnTo>
                  <a:lnTo>
                    <a:pt x="88803" y="770358"/>
                  </a:lnTo>
                  <a:lnTo>
                    <a:pt x="88759" y="769425"/>
                  </a:lnTo>
                  <a:lnTo>
                    <a:pt x="88538" y="768716"/>
                  </a:lnTo>
                  <a:lnTo>
                    <a:pt x="88571" y="768330"/>
                  </a:lnTo>
                  <a:lnTo>
                    <a:pt x="88670" y="766942"/>
                  </a:lnTo>
                  <a:lnTo>
                    <a:pt x="88560" y="764226"/>
                  </a:lnTo>
                  <a:lnTo>
                    <a:pt x="88361" y="763748"/>
                  </a:lnTo>
                  <a:lnTo>
                    <a:pt x="87942" y="763135"/>
                  </a:lnTo>
                  <a:lnTo>
                    <a:pt x="87611" y="762773"/>
                  </a:lnTo>
                  <a:lnTo>
                    <a:pt x="86695" y="762501"/>
                  </a:lnTo>
                  <a:lnTo>
                    <a:pt x="86662" y="762491"/>
                  </a:lnTo>
                  <a:lnTo>
                    <a:pt x="86243" y="762372"/>
                  </a:lnTo>
                  <a:lnTo>
                    <a:pt x="86144" y="762200"/>
                  </a:lnTo>
                  <a:lnTo>
                    <a:pt x="86210" y="761497"/>
                  </a:lnTo>
                  <a:lnTo>
                    <a:pt x="86232" y="761243"/>
                  </a:lnTo>
                  <a:lnTo>
                    <a:pt x="86232" y="761063"/>
                  </a:lnTo>
                  <a:lnTo>
                    <a:pt x="86276" y="760265"/>
                  </a:lnTo>
                  <a:lnTo>
                    <a:pt x="86276" y="759607"/>
                  </a:lnTo>
                  <a:lnTo>
                    <a:pt x="86177" y="759338"/>
                  </a:lnTo>
                  <a:lnTo>
                    <a:pt x="85912" y="759126"/>
                  </a:lnTo>
                  <a:lnTo>
                    <a:pt x="85725" y="758543"/>
                  </a:lnTo>
                  <a:lnTo>
                    <a:pt x="85780" y="758171"/>
                  </a:lnTo>
                  <a:lnTo>
                    <a:pt x="85923" y="757820"/>
                  </a:lnTo>
                  <a:lnTo>
                    <a:pt x="86056" y="757384"/>
                  </a:lnTo>
                  <a:lnTo>
                    <a:pt x="85912" y="757034"/>
                  </a:lnTo>
                  <a:lnTo>
                    <a:pt x="85504" y="756579"/>
                  </a:lnTo>
                  <a:lnTo>
                    <a:pt x="84632" y="756100"/>
                  </a:lnTo>
                  <a:lnTo>
                    <a:pt x="83915" y="755514"/>
                  </a:lnTo>
                  <a:lnTo>
                    <a:pt x="84290" y="755510"/>
                  </a:lnTo>
                  <a:lnTo>
                    <a:pt x="84952" y="755182"/>
                  </a:lnTo>
                  <a:lnTo>
                    <a:pt x="85173" y="754847"/>
                  </a:lnTo>
                  <a:lnTo>
                    <a:pt x="85272" y="754694"/>
                  </a:lnTo>
                  <a:lnTo>
                    <a:pt x="85570" y="754152"/>
                  </a:lnTo>
                  <a:lnTo>
                    <a:pt x="85658" y="754017"/>
                  </a:lnTo>
                  <a:lnTo>
                    <a:pt x="86044" y="753424"/>
                  </a:lnTo>
                  <a:lnTo>
                    <a:pt x="86397" y="753195"/>
                  </a:lnTo>
                  <a:lnTo>
                    <a:pt x="86530" y="753062"/>
                  </a:lnTo>
                  <a:lnTo>
                    <a:pt x="87115" y="752686"/>
                  </a:lnTo>
                  <a:lnTo>
                    <a:pt x="87633" y="752442"/>
                  </a:lnTo>
                  <a:lnTo>
                    <a:pt x="87964" y="752187"/>
                  </a:lnTo>
                  <a:lnTo>
                    <a:pt x="88086" y="751954"/>
                  </a:lnTo>
                  <a:lnTo>
                    <a:pt x="88207" y="751763"/>
                  </a:lnTo>
                  <a:lnTo>
                    <a:pt x="88273" y="751604"/>
                  </a:lnTo>
                  <a:lnTo>
                    <a:pt x="88538" y="750726"/>
                  </a:lnTo>
                  <a:lnTo>
                    <a:pt x="88538" y="750685"/>
                  </a:lnTo>
                  <a:lnTo>
                    <a:pt x="88560" y="750271"/>
                  </a:lnTo>
                  <a:lnTo>
                    <a:pt x="88582" y="746940"/>
                  </a:lnTo>
                  <a:lnTo>
                    <a:pt x="88825" y="744936"/>
                  </a:lnTo>
                  <a:lnTo>
                    <a:pt x="88880" y="744617"/>
                  </a:lnTo>
                  <a:lnTo>
                    <a:pt x="88946" y="744040"/>
                  </a:lnTo>
                  <a:lnTo>
                    <a:pt x="88593" y="742292"/>
                  </a:lnTo>
                  <a:lnTo>
                    <a:pt x="88439" y="741770"/>
                  </a:lnTo>
                  <a:lnTo>
                    <a:pt x="88560" y="741422"/>
                  </a:lnTo>
                  <a:lnTo>
                    <a:pt x="88670" y="741077"/>
                  </a:lnTo>
                  <a:lnTo>
                    <a:pt x="88891" y="740724"/>
                  </a:lnTo>
                  <a:lnTo>
                    <a:pt x="89487" y="739937"/>
                  </a:lnTo>
                  <a:lnTo>
                    <a:pt x="90005" y="739490"/>
                  </a:lnTo>
                  <a:lnTo>
                    <a:pt x="90645" y="739092"/>
                  </a:lnTo>
                  <a:lnTo>
                    <a:pt x="91274" y="738305"/>
                  </a:lnTo>
                  <a:lnTo>
                    <a:pt x="91649" y="737507"/>
                  </a:lnTo>
                  <a:lnTo>
                    <a:pt x="91362" y="736821"/>
                  </a:lnTo>
                  <a:lnTo>
                    <a:pt x="90458" y="736316"/>
                  </a:lnTo>
                  <a:lnTo>
                    <a:pt x="89641" y="735973"/>
                  </a:lnTo>
                  <a:lnTo>
                    <a:pt x="88174" y="735426"/>
                  </a:lnTo>
                  <a:lnTo>
                    <a:pt x="88108" y="735404"/>
                  </a:lnTo>
                  <a:lnTo>
                    <a:pt x="87942" y="735036"/>
                  </a:lnTo>
                  <a:lnTo>
                    <a:pt x="87920" y="734997"/>
                  </a:lnTo>
                  <a:lnTo>
                    <a:pt x="87732" y="734697"/>
                  </a:lnTo>
                  <a:lnTo>
                    <a:pt x="87512" y="734114"/>
                  </a:lnTo>
                  <a:lnTo>
                    <a:pt x="87335" y="733760"/>
                  </a:lnTo>
                  <a:lnTo>
                    <a:pt x="87302" y="733480"/>
                  </a:lnTo>
                  <a:lnTo>
                    <a:pt x="87644" y="732825"/>
                  </a:lnTo>
                  <a:lnTo>
                    <a:pt x="87710" y="732444"/>
                  </a:lnTo>
                  <a:lnTo>
                    <a:pt x="87699" y="732110"/>
                  </a:lnTo>
                  <a:lnTo>
                    <a:pt x="87534" y="731933"/>
                  </a:lnTo>
                  <a:lnTo>
                    <a:pt x="87291" y="731757"/>
                  </a:lnTo>
                  <a:lnTo>
                    <a:pt x="87104" y="731553"/>
                  </a:lnTo>
                  <a:lnTo>
                    <a:pt x="87004" y="731199"/>
                  </a:lnTo>
                  <a:lnTo>
                    <a:pt x="87004" y="730781"/>
                  </a:lnTo>
                  <a:lnTo>
                    <a:pt x="86883" y="730391"/>
                  </a:lnTo>
                  <a:lnTo>
                    <a:pt x="86651" y="729973"/>
                  </a:lnTo>
                  <a:lnTo>
                    <a:pt x="86309" y="729630"/>
                  </a:lnTo>
                  <a:lnTo>
                    <a:pt x="86022" y="729416"/>
                  </a:lnTo>
                  <a:lnTo>
                    <a:pt x="85890" y="729137"/>
                  </a:lnTo>
                  <a:lnTo>
                    <a:pt x="85581" y="728478"/>
                  </a:lnTo>
                  <a:lnTo>
                    <a:pt x="85416" y="727969"/>
                  </a:lnTo>
                  <a:lnTo>
                    <a:pt x="85206" y="727253"/>
                  </a:lnTo>
                  <a:lnTo>
                    <a:pt x="84831" y="726115"/>
                  </a:lnTo>
                  <a:lnTo>
                    <a:pt x="84820" y="725976"/>
                  </a:lnTo>
                  <a:lnTo>
                    <a:pt x="85074" y="725151"/>
                  </a:lnTo>
                  <a:lnTo>
                    <a:pt x="84610" y="724274"/>
                  </a:lnTo>
                  <a:lnTo>
                    <a:pt x="84412" y="723901"/>
                  </a:lnTo>
                  <a:lnTo>
                    <a:pt x="84842" y="723178"/>
                  </a:lnTo>
                  <a:lnTo>
                    <a:pt x="85327" y="722904"/>
                  </a:lnTo>
                  <a:lnTo>
                    <a:pt x="85427" y="722067"/>
                  </a:lnTo>
                  <a:lnTo>
                    <a:pt x="84952" y="721196"/>
                  </a:lnTo>
                  <a:lnTo>
                    <a:pt x="84787" y="720724"/>
                  </a:lnTo>
                  <a:lnTo>
                    <a:pt x="84489" y="720053"/>
                  </a:lnTo>
                  <a:lnTo>
                    <a:pt x="84698" y="719567"/>
                  </a:lnTo>
                  <a:lnTo>
                    <a:pt x="84290" y="719300"/>
                  </a:lnTo>
                  <a:lnTo>
                    <a:pt x="83496" y="718956"/>
                  </a:lnTo>
                  <a:lnTo>
                    <a:pt x="83231" y="718314"/>
                  </a:lnTo>
                  <a:lnTo>
                    <a:pt x="83154" y="717342"/>
                  </a:lnTo>
                  <a:lnTo>
                    <a:pt x="83452" y="716745"/>
                  </a:lnTo>
                  <a:lnTo>
                    <a:pt x="83441" y="716072"/>
                  </a:lnTo>
                  <a:lnTo>
                    <a:pt x="83739" y="715790"/>
                  </a:lnTo>
                  <a:lnTo>
                    <a:pt x="84070" y="716127"/>
                  </a:lnTo>
                  <a:lnTo>
                    <a:pt x="84390" y="716363"/>
                  </a:lnTo>
                  <a:lnTo>
                    <a:pt x="84897" y="716695"/>
                  </a:lnTo>
                  <a:lnTo>
                    <a:pt x="84941" y="716720"/>
                  </a:lnTo>
                  <a:lnTo>
                    <a:pt x="85394" y="716991"/>
                  </a:lnTo>
                  <a:lnTo>
                    <a:pt x="85868" y="717385"/>
                  </a:lnTo>
                  <a:lnTo>
                    <a:pt x="86442" y="717765"/>
                  </a:lnTo>
                  <a:lnTo>
                    <a:pt x="86706" y="717911"/>
                  </a:lnTo>
                  <a:lnTo>
                    <a:pt x="87137" y="718207"/>
                  </a:lnTo>
                  <a:lnTo>
                    <a:pt x="87534" y="718464"/>
                  </a:lnTo>
                  <a:lnTo>
                    <a:pt x="87909" y="718848"/>
                  </a:lnTo>
                  <a:lnTo>
                    <a:pt x="88163" y="718986"/>
                  </a:lnTo>
                  <a:lnTo>
                    <a:pt x="88439" y="719051"/>
                  </a:lnTo>
                  <a:lnTo>
                    <a:pt x="88670" y="719101"/>
                  </a:lnTo>
                  <a:lnTo>
                    <a:pt x="88891" y="719273"/>
                  </a:lnTo>
                  <a:lnTo>
                    <a:pt x="89090" y="719493"/>
                  </a:lnTo>
                  <a:lnTo>
                    <a:pt x="89376" y="719918"/>
                  </a:lnTo>
                  <a:lnTo>
                    <a:pt x="89608" y="720386"/>
                  </a:lnTo>
                  <a:lnTo>
                    <a:pt x="89862" y="720555"/>
                  </a:lnTo>
                  <a:lnTo>
                    <a:pt x="90072" y="720799"/>
                  </a:lnTo>
                  <a:lnTo>
                    <a:pt x="90612" y="721277"/>
                  </a:lnTo>
                  <a:lnTo>
                    <a:pt x="90866" y="721450"/>
                  </a:lnTo>
                  <a:lnTo>
                    <a:pt x="91020" y="721538"/>
                  </a:lnTo>
                  <a:lnTo>
                    <a:pt x="91429" y="721927"/>
                  </a:lnTo>
                  <a:lnTo>
                    <a:pt x="92554" y="723080"/>
                  </a:lnTo>
                  <a:lnTo>
                    <a:pt x="92819" y="723390"/>
                  </a:lnTo>
                  <a:lnTo>
                    <a:pt x="93282" y="723823"/>
                  </a:lnTo>
                  <a:lnTo>
                    <a:pt x="93779" y="724269"/>
                  </a:lnTo>
                  <a:lnTo>
                    <a:pt x="94076" y="724601"/>
                  </a:lnTo>
                  <a:lnTo>
                    <a:pt x="94319" y="724873"/>
                  </a:lnTo>
                  <a:lnTo>
                    <a:pt x="94573" y="725078"/>
                  </a:lnTo>
                  <a:lnTo>
                    <a:pt x="94904" y="725324"/>
                  </a:lnTo>
                  <a:lnTo>
                    <a:pt x="95058" y="725434"/>
                  </a:lnTo>
                  <a:lnTo>
                    <a:pt x="95665" y="725628"/>
                  </a:lnTo>
                  <a:lnTo>
                    <a:pt x="95776" y="725619"/>
                  </a:lnTo>
                  <a:lnTo>
                    <a:pt x="96294" y="725581"/>
                  </a:lnTo>
                  <a:lnTo>
                    <a:pt x="96901" y="725673"/>
                  </a:lnTo>
                  <a:lnTo>
                    <a:pt x="97353" y="725830"/>
                  </a:lnTo>
                  <a:lnTo>
                    <a:pt x="97751" y="726222"/>
                  </a:lnTo>
                  <a:lnTo>
                    <a:pt x="97894" y="726411"/>
                  </a:lnTo>
                  <a:lnTo>
                    <a:pt x="98026" y="726589"/>
                  </a:lnTo>
                  <a:lnTo>
                    <a:pt x="98324" y="727088"/>
                  </a:lnTo>
                  <a:lnTo>
                    <a:pt x="98225" y="727236"/>
                  </a:lnTo>
                  <a:lnTo>
                    <a:pt x="98733" y="727552"/>
                  </a:lnTo>
                  <a:lnTo>
                    <a:pt x="99052" y="727717"/>
                  </a:lnTo>
                  <a:lnTo>
                    <a:pt x="99450" y="728192"/>
                  </a:lnTo>
                  <a:lnTo>
                    <a:pt x="100023" y="728363"/>
                  </a:lnTo>
                  <a:lnTo>
                    <a:pt x="100288" y="728582"/>
                  </a:lnTo>
                  <a:lnTo>
                    <a:pt x="100498" y="728757"/>
                  </a:lnTo>
                  <a:lnTo>
                    <a:pt x="100807" y="728885"/>
                  </a:lnTo>
                  <a:lnTo>
                    <a:pt x="101071" y="729145"/>
                  </a:lnTo>
                  <a:lnTo>
                    <a:pt x="101976" y="729932"/>
                  </a:lnTo>
                  <a:lnTo>
                    <a:pt x="102715" y="730301"/>
                  </a:lnTo>
                  <a:lnTo>
                    <a:pt x="103344" y="730417"/>
                  </a:lnTo>
                  <a:lnTo>
                    <a:pt x="104194" y="730255"/>
                  </a:lnTo>
                  <a:lnTo>
                    <a:pt x="104801" y="730162"/>
                  </a:lnTo>
                  <a:lnTo>
                    <a:pt x="105496" y="730411"/>
                  </a:lnTo>
                  <a:lnTo>
                    <a:pt x="106003" y="730592"/>
                  </a:lnTo>
                  <a:lnTo>
                    <a:pt x="106665" y="730605"/>
                  </a:lnTo>
                  <a:lnTo>
                    <a:pt x="107118" y="730548"/>
                  </a:lnTo>
                  <a:lnTo>
                    <a:pt x="107548" y="730404"/>
                  </a:lnTo>
                  <a:lnTo>
                    <a:pt x="108254" y="730011"/>
                  </a:lnTo>
                  <a:lnTo>
                    <a:pt x="108497" y="729714"/>
                  </a:lnTo>
                  <a:lnTo>
                    <a:pt x="108982" y="728684"/>
                  </a:lnTo>
                  <a:lnTo>
                    <a:pt x="109258" y="728418"/>
                  </a:lnTo>
                  <a:lnTo>
                    <a:pt x="110097" y="727567"/>
                  </a:lnTo>
                  <a:lnTo>
                    <a:pt x="110891" y="727167"/>
                  </a:lnTo>
                  <a:lnTo>
                    <a:pt x="111873" y="727184"/>
                  </a:lnTo>
                  <a:lnTo>
                    <a:pt x="112546" y="727322"/>
                  </a:lnTo>
                  <a:lnTo>
                    <a:pt x="113462" y="727456"/>
                  </a:lnTo>
                  <a:lnTo>
                    <a:pt x="114013" y="727590"/>
                  </a:lnTo>
                  <a:lnTo>
                    <a:pt x="115094" y="727995"/>
                  </a:lnTo>
                  <a:lnTo>
                    <a:pt x="116341" y="728224"/>
                  </a:lnTo>
                  <a:lnTo>
                    <a:pt x="117036" y="728322"/>
                  </a:lnTo>
                  <a:lnTo>
                    <a:pt x="117047" y="728322"/>
                  </a:lnTo>
                  <a:lnTo>
                    <a:pt x="117621" y="728360"/>
                  </a:lnTo>
                  <a:lnTo>
                    <a:pt x="117952" y="728549"/>
                  </a:lnTo>
                  <a:lnTo>
                    <a:pt x="118140" y="728652"/>
                  </a:lnTo>
                  <a:lnTo>
                    <a:pt x="118802" y="729348"/>
                  </a:lnTo>
                  <a:lnTo>
                    <a:pt x="118912" y="729623"/>
                  </a:lnTo>
                  <a:lnTo>
                    <a:pt x="119033" y="729745"/>
                  </a:lnTo>
                  <a:lnTo>
                    <a:pt x="119155" y="729870"/>
                  </a:lnTo>
                  <a:lnTo>
                    <a:pt x="119353" y="729933"/>
                  </a:lnTo>
                  <a:lnTo>
                    <a:pt x="119783" y="729897"/>
                  </a:lnTo>
                  <a:lnTo>
                    <a:pt x="119960" y="729809"/>
                  </a:lnTo>
                  <a:lnTo>
                    <a:pt x="120236" y="729677"/>
                  </a:lnTo>
                  <a:lnTo>
                    <a:pt x="120523" y="729614"/>
                  </a:lnTo>
                  <a:lnTo>
                    <a:pt x="120688" y="729652"/>
                  </a:lnTo>
                  <a:lnTo>
                    <a:pt x="120788" y="729707"/>
                  </a:lnTo>
                  <a:lnTo>
                    <a:pt x="120975" y="730070"/>
                  </a:lnTo>
                  <a:lnTo>
                    <a:pt x="121119" y="730291"/>
                  </a:lnTo>
                  <a:lnTo>
                    <a:pt x="121229" y="730547"/>
                  </a:lnTo>
                  <a:lnTo>
                    <a:pt x="121339" y="730715"/>
                  </a:lnTo>
                  <a:lnTo>
                    <a:pt x="121626" y="730960"/>
                  </a:lnTo>
                  <a:lnTo>
                    <a:pt x="121770" y="731061"/>
                  </a:lnTo>
                  <a:lnTo>
                    <a:pt x="122045" y="731317"/>
                  </a:lnTo>
                  <a:lnTo>
                    <a:pt x="122101" y="731374"/>
                  </a:lnTo>
                  <a:lnTo>
                    <a:pt x="122200" y="731490"/>
                  </a:lnTo>
                  <a:lnTo>
                    <a:pt x="122277" y="731617"/>
                  </a:lnTo>
                  <a:lnTo>
                    <a:pt x="122564" y="731846"/>
                  </a:lnTo>
                  <a:lnTo>
                    <a:pt x="122829" y="732008"/>
                  </a:lnTo>
                  <a:lnTo>
                    <a:pt x="123204" y="732122"/>
                  </a:lnTo>
                  <a:lnTo>
                    <a:pt x="123491" y="732314"/>
                  </a:lnTo>
                  <a:lnTo>
                    <a:pt x="123711" y="732408"/>
                  </a:lnTo>
                  <a:lnTo>
                    <a:pt x="124042" y="732494"/>
                  </a:lnTo>
                  <a:lnTo>
                    <a:pt x="124671" y="732500"/>
                  </a:lnTo>
                  <a:lnTo>
                    <a:pt x="124925" y="732550"/>
                  </a:lnTo>
                  <a:lnTo>
                    <a:pt x="125355" y="732681"/>
                  </a:lnTo>
                  <a:lnTo>
                    <a:pt x="125366" y="732681"/>
                  </a:lnTo>
                  <a:lnTo>
                    <a:pt x="125565" y="732665"/>
                  </a:lnTo>
                  <a:lnTo>
                    <a:pt x="125962" y="732736"/>
                  </a:lnTo>
                  <a:lnTo>
                    <a:pt x="126083" y="732803"/>
                  </a:lnTo>
                  <a:lnTo>
                    <a:pt x="126437" y="732939"/>
                  </a:lnTo>
                  <a:lnTo>
                    <a:pt x="126514" y="733018"/>
                  </a:lnTo>
                  <a:lnTo>
                    <a:pt x="126646" y="733212"/>
                  </a:lnTo>
                  <a:lnTo>
                    <a:pt x="126734" y="733279"/>
                  </a:lnTo>
                  <a:lnTo>
                    <a:pt x="126955" y="733364"/>
                  </a:lnTo>
                  <a:lnTo>
                    <a:pt x="127253" y="733398"/>
                  </a:lnTo>
                  <a:lnTo>
                    <a:pt x="127485" y="733500"/>
                  </a:lnTo>
                  <a:lnTo>
                    <a:pt x="127584" y="733430"/>
                  </a:lnTo>
                  <a:lnTo>
                    <a:pt x="127760" y="733350"/>
                  </a:lnTo>
                  <a:lnTo>
                    <a:pt x="127860" y="733328"/>
                  </a:lnTo>
                  <a:lnTo>
                    <a:pt x="128113" y="733308"/>
                  </a:lnTo>
                  <a:lnTo>
                    <a:pt x="128191" y="733287"/>
                  </a:lnTo>
                  <a:lnTo>
                    <a:pt x="128511" y="733034"/>
                  </a:lnTo>
                  <a:lnTo>
                    <a:pt x="128864" y="732859"/>
                  </a:lnTo>
                  <a:lnTo>
                    <a:pt x="129261" y="732628"/>
                  </a:lnTo>
                  <a:lnTo>
                    <a:pt x="129327" y="732568"/>
                  </a:lnTo>
                  <a:lnTo>
                    <a:pt x="129393" y="732468"/>
                  </a:lnTo>
                  <a:lnTo>
                    <a:pt x="129426" y="732291"/>
                  </a:lnTo>
                  <a:lnTo>
                    <a:pt x="129449" y="732231"/>
                  </a:lnTo>
                  <a:lnTo>
                    <a:pt x="129537" y="732068"/>
                  </a:lnTo>
                  <a:lnTo>
                    <a:pt x="129647" y="731979"/>
                  </a:lnTo>
                  <a:lnTo>
                    <a:pt x="129779" y="731902"/>
                  </a:lnTo>
                  <a:lnTo>
                    <a:pt x="129901" y="731860"/>
                  </a:lnTo>
                  <a:lnTo>
                    <a:pt x="130342" y="731795"/>
                  </a:lnTo>
                  <a:lnTo>
                    <a:pt x="130618" y="731791"/>
                  </a:lnTo>
                  <a:lnTo>
                    <a:pt x="130761" y="731825"/>
                  </a:lnTo>
                  <a:lnTo>
                    <a:pt x="130872" y="731880"/>
                  </a:lnTo>
                  <a:lnTo>
                    <a:pt x="131037" y="732048"/>
                  </a:lnTo>
                  <a:lnTo>
                    <a:pt x="131170" y="732118"/>
                  </a:lnTo>
                  <a:lnTo>
                    <a:pt x="131357" y="732155"/>
                  </a:lnTo>
                  <a:lnTo>
                    <a:pt x="131677" y="732106"/>
                  </a:lnTo>
                  <a:lnTo>
                    <a:pt x="131743" y="732073"/>
                  </a:lnTo>
                  <a:lnTo>
                    <a:pt x="131865" y="731967"/>
                  </a:lnTo>
                  <a:lnTo>
                    <a:pt x="132074" y="731871"/>
                  </a:lnTo>
                  <a:lnTo>
                    <a:pt x="132516" y="731654"/>
                  </a:lnTo>
                  <a:lnTo>
                    <a:pt x="132582" y="731635"/>
                  </a:lnTo>
                  <a:lnTo>
                    <a:pt x="132681" y="731634"/>
                  </a:lnTo>
                  <a:lnTo>
                    <a:pt x="132968" y="731684"/>
                  </a:lnTo>
                  <a:lnTo>
                    <a:pt x="133332" y="731713"/>
                  </a:lnTo>
                  <a:lnTo>
                    <a:pt x="133509" y="731782"/>
                  </a:lnTo>
                  <a:lnTo>
                    <a:pt x="133652" y="731881"/>
                  </a:lnTo>
                  <a:lnTo>
                    <a:pt x="133917" y="731986"/>
                  </a:lnTo>
                  <a:lnTo>
                    <a:pt x="134038" y="732070"/>
                  </a:lnTo>
                  <a:lnTo>
                    <a:pt x="134104" y="732082"/>
                  </a:lnTo>
                  <a:lnTo>
                    <a:pt x="134104" y="732084"/>
                  </a:lnTo>
                  <a:lnTo>
                    <a:pt x="135296" y="732710"/>
                  </a:lnTo>
                  <a:lnTo>
                    <a:pt x="136157" y="733542"/>
                  </a:lnTo>
                  <a:lnTo>
                    <a:pt x="137216" y="734125"/>
                  </a:lnTo>
                  <a:lnTo>
                    <a:pt x="138087" y="734651"/>
                  </a:lnTo>
                  <a:lnTo>
                    <a:pt x="138661" y="734892"/>
                  </a:lnTo>
                  <a:lnTo>
                    <a:pt x="139025" y="735145"/>
                  </a:lnTo>
                  <a:lnTo>
                    <a:pt x="139268" y="735435"/>
                  </a:lnTo>
                  <a:lnTo>
                    <a:pt x="139511" y="736060"/>
                  </a:lnTo>
                  <a:lnTo>
                    <a:pt x="139742" y="736876"/>
                  </a:lnTo>
                  <a:lnTo>
                    <a:pt x="140129" y="737289"/>
                  </a:lnTo>
                  <a:lnTo>
                    <a:pt x="140669" y="737528"/>
                  </a:lnTo>
                  <a:lnTo>
                    <a:pt x="141000" y="737653"/>
                  </a:lnTo>
                  <a:lnTo>
                    <a:pt x="141430" y="737810"/>
                  </a:lnTo>
                  <a:lnTo>
                    <a:pt x="141541" y="737884"/>
                  </a:lnTo>
                  <a:lnTo>
                    <a:pt x="141728" y="737968"/>
                  </a:lnTo>
                  <a:lnTo>
                    <a:pt x="141662" y="738488"/>
                  </a:lnTo>
                  <a:lnTo>
                    <a:pt x="141552" y="738606"/>
                  </a:lnTo>
                  <a:lnTo>
                    <a:pt x="141243" y="738740"/>
                  </a:lnTo>
                  <a:lnTo>
                    <a:pt x="140823" y="738977"/>
                  </a:lnTo>
                  <a:lnTo>
                    <a:pt x="140228" y="739226"/>
                  </a:lnTo>
                  <a:lnTo>
                    <a:pt x="139952" y="739341"/>
                  </a:lnTo>
                  <a:lnTo>
                    <a:pt x="139776" y="739414"/>
                  </a:lnTo>
                  <a:lnTo>
                    <a:pt x="139279" y="739602"/>
                  </a:lnTo>
                  <a:lnTo>
                    <a:pt x="139158" y="739651"/>
                  </a:lnTo>
                  <a:lnTo>
                    <a:pt x="139147" y="739656"/>
                  </a:lnTo>
                  <a:lnTo>
                    <a:pt x="138937" y="739819"/>
                  </a:lnTo>
                  <a:lnTo>
                    <a:pt x="138650" y="740098"/>
                  </a:lnTo>
                  <a:lnTo>
                    <a:pt x="138473" y="740260"/>
                  </a:lnTo>
                  <a:lnTo>
                    <a:pt x="138143" y="740573"/>
                  </a:lnTo>
                  <a:lnTo>
                    <a:pt x="137977" y="740725"/>
                  </a:lnTo>
                  <a:lnTo>
                    <a:pt x="137183" y="741711"/>
                  </a:lnTo>
                  <a:lnTo>
                    <a:pt x="136609" y="742712"/>
                  </a:lnTo>
                  <a:lnTo>
                    <a:pt x="136543" y="743440"/>
                  </a:lnTo>
                  <a:lnTo>
                    <a:pt x="136488" y="743894"/>
                  </a:lnTo>
                  <a:lnTo>
                    <a:pt x="136609" y="744502"/>
                  </a:lnTo>
                  <a:lnTo>
                    <a:pt x="136874" y="745461"/>
                  </a:lnTo>
                  <a:lnTo>
                    <a:pt x="136962" y="746028"/>
                  </a:lnTo>
                  <a:lnTo>
                    <a:pt x="137050" y="746495"/>
                  </a:lnTo>
                  <a:lnTo>
                    <a:pt x="137227" y="746917"/>
                  </a:lnTo>
                  <a:lnTo>
                    <a:pt x="137789" y="747738"/>
                  </a:lnTo>
                  <a:lnTo>
                    <a:pt x="137911" y="747918"/>
                  </a:lnTo>
                  <a:lnTo>
                    <a:pt x="138165" y="748583"/>
                  </a:lnTo>
                  <a:lnTo>
                    <a:pt x="138429" y="749172"/>
                  </a:lnTo>
                  <a:lnTo>
                    <a:pt x="138794" y="750428"/>
                  </a:lnTo>
                  <a:lnTo>
                    <a:pt x="139003" y="751009"/>
                  </a:lnTo>
                  <a:lnTo>
                    <a:pt x="139246" y="751217"/>
                  </a:lnTo>
                  <a:lnTo>
                    <a:pt x="139753" y="751572"/>
                  </a:lnTo>
                  <a:lnTo>
                    <a:pt x="139798" y="751623"/>
                  </a:lnTo>
                  <a:lnTo>
                    <a:pt x="140029" y="751706"/>
                  </a:lnTo>
                  <a:lnTo>
                    <a:pt x="140448" y="751850"/>
                  </a:lnTo>
                  <a:lnTo>
                    <a:pt x="140813" y="752106"/>
                  </a:lnTo>
                  <a:lnTo>
                    <a:pt x="141254" y="752750"/>
                  </a:lnTo>
                  <a:lnTo>
                    <a:pt x="141386" y="753250"/>
                  </a:lnTo>
                  <a:lnTo>
                    <a:pt x="141662" y="753850"/>
                  </a:lnTo>
                  <a:lnTo>
                    <a:pt x="141872" y="754340"/>
                  </a:lnTo>
                  <a:lnTo>
                    <a:pt x="141916" y="754506"/>
                  </a:lnTo>
                  <a:lnTo>
                    <a:pt x="142236" y="754872"/>
                  </a:lnTo>
                  <a:lnTo>
                    <a:pt x="142677" y="755348"/>
                  </a:lnTo>
                  <a:lnTo>
                    <a:pt x="142942" y="756128"/>
                  </a:lnTo>
                  <a:lnTo>
                    <a:pt x="142975" y="756256"/>
                  </a:lnTo>
                  <a:lnTo>
                    <a:pt x="143063" y="756598"/>
                  </a:lnTo>
                  <a:lnTo>
                    <a:pt x="143141" y="756861"/>
                  </a:lnTo>
                  <a:lnTo>
                    <a:pt x="143295" y="757239"/>
                  </a:lnTo>
                  <a:lnTo>
                    <a:pt x="143582" y="757461"/>
                  </a:lnTo>
                  <a:lnTo>
                    <a:pt x="143946" y="757484"/>
                  </a:lnTo>
                  <a:lnTo>
                    <a:pt x="144498" y="757172"/>
                  </a:lnTo>
                  <a:lnTo>
                    <a:pt x="145115" y="757039"/>
                  </a:lnTo>
                  <a:lnTo>
                    <a:pt x="145833" y="757039"/>
                  </a:lnTo>
                  <a:lnTo>
                    <a:pt x="145943" y="757070"/>
                  </a:lnTo>
                  <a:lnTo>
                    <a:pt x="146417" y="757195"/>
                  </a:lnTo>
                  <a:lnTo>
                    <a:pt x="146914" y="757561"/>
                  </a:lnTo>
                  <a:lnTo>
                    <a:pt x="147267" y="758117"/>
                  </a:lnTo>
                  <a:lnTo>
                    <a:pt x="147576" y="758695"/>
                  </a:lnTo>
                  <a:lnTo>
                    <a:pt x="147752" y="758892"/>
                  </a:lnTo>
                  <a:lnTo>
                    <a:pt x="147907" y="759073"/>
                  </a:lnTo>
                  <a:lnTo>
                    <a:pt x="148227" y="759583"/>
                  </a:lnTo>
                  <a:lnTo>
                    <a:pt x="148381" y="759960"/>
                  </a:lnTo>
                  <a:lnTo>
                    <a:pt x="148503" y="760461"/>
                  </a:lnTo>
                  <a:lnTo>
                    <a:pt x="148536" y="760733"/>
                  </a:lnTo>
                  <a:lnTo>
                    <a:pt x="148580" y="761139"/>
                  </a:lnTo>
                  <a:lnTo>
                    <a:pt x="148624" y="761203"/>
                  </a:lnTo>
                  <a:lnTo>
                    <a:pt x="148812" y="761472"/>
                  </a:lnTo>
                  <a:lnTo>
                    <a:pt x="149187" y="761728"/>
                  </a:lnTo>
                  <a:lnTo>
                    <a:pt x="149617" y="762217"/>
                  </a:lnTo>
                  <a:lnTo>
                    <a:pt x="149838" y="762561"/>
                  </a:lnTo>
                  <a:lnTo>
                    <a:pt x="150014" y="762984"/>
                  </a:lnTo>
                  <a:lnTo>
                    <a:pt x="150257" y="763373"/>
                  </a:lnTo>
                  <a:lnTo>
                    <a:pt x="150599" y="763773"/>
                  </a:lnTo>
                  <a:lnTo>
                    <a:pt x="151018" y="764284"/>
                  </a:lnTo>
                  <a:lnTo>
                    <a:pt x="151404" y="764839"/>
                  </a:lnTo>
                  <a:lnTo>
                    <a:pt x="151669" y="765320"/>
                  </a:lnTo>
                  <a:lnTo>
                    <a:pt x="151868" y="765673"/>
                  </a:lnTo>
                  <a:lnTo>
                    <a:pt x="152199" y="766161"/>
                  </a:lnTo>
                  <a:lnTo>
                    <a:pt x="152430" y="766417"/>
                  </a:lnTo>
                  <a:lnTo>
                    <a:pt x="152662" y="766542"/>
                  </a:lnTo>
                  <a:lnTo>
                    <a:pt x="152839" y="766390"/>
                  </a:lnTo>
                  <a:lnTo>
                    <a:pt x="152872" y="766210"/>
                  </a:lnTo>
                  <a:lnTo>
                    <a:pt x="152960" y="766100"/>
                  </a:lnTo>
                  <a:lnTo>
                    <a:pt x="153059" y="766103"/>
                  </a:lnTo>
                  <a:lnTo>
                    <a:pt x="153214" y="766108"/>
                  </a:lnTo>
                  <a:lnTo>
                    <a:pt x="153280" y="766111"/>
                  </a:lnTo>
                  <a:lnTo>
                    <a:pt x="153280" y="766111"/>
                  </a:lnTo>
                  <a:lnTo>
                    <a:pt x="153291" y="766111"/>
                  </a:lnTo>
                  <a:lnTo>
                    <a:pt x="153291" y="766111"/>
                  </a:lnTo>
                  <a:lnTo>
                    <a:pt x="153291" y="766111"/>
                  </a:lnTo>
                  <a:lnTo>
                    <a:pt x="153291" y="766111"/>
                  </a:lnTo>
                  <a:lnTo>
                    <a:pt x="153456" y="766150"/>
                  </a:lnTo>
                  <a:lnTo>
                    <a:pt x="153556" y="766207"/>
                  </a:lnTo>
                  <a:lnTo>
                    <a:pt x="153633" y="766299"/>
                  </a:lnTo>
                  <a:lnTo>
                    <a:pt x="153666" y="766375"/>
                  </a:lnTo>
                  <a:lnTo>
                    <a:pt x="153743" y="766601"/>
                  </a:lnTo>
                  <a:lnTo>
                    <a:pt x="153765" y="766757"/>
                  </a:lnTo>
                  <a:lnTo>
                    <a:pt x="153765" y="767061"/>
                  </a:lnTo>
                  <a:lnTo>
                    <a:pt x="153787" y="767139"/>
                  </a:lnTo>
                  <a:lnTo>
                    <a:pt x="153787" y="767284"/>
                  </a:lnTo>
                  <a:lnTo>
                    <a:pt x="153942" y="767760"/>
                  </a:lnTo>
                  <a:lnTo>
                    <a:pt x="153920" y="768073"/>
                  </a:lnTo>
                  <a:lnTo>
                    <a:pt x="153964" y="768240"/>
                  </a:lnTo>
                  <a:lnTo>
                    <a:pt x="154096" y="768401"/>
                  </a:lnTo>
                  <a:lnTo>
                    <a:pt x="154505" y="768719"/>
                  </a:lnTo>
                  <a:lnTo>
                    <a:pt x="154637" y="768899"/>
                  </a:lnTo>
                  <a:lnTo>
                    <a:pt x="154902" y="769297"/>
                  </a:lnTo>
                  <a:lnTo>
                    <a:pt x="155078" y="769475"/>
                  </a:lnTo>
                  <a:lnTo>
                    <a:pt x="155431" y="769723"/>
                  </a:lnTo>
                  <a:lnTo>
                    <a:pt x="155586" y="769799"/>
                  </a:lnTo>
                  <a:lnTo>
                    <a:pt x="155828" y="769875"/>
                  </a:lnTo>
                  <a:lnTo>
                    <a:pt x="156204" y="769993"/>
                  </a:lnTo>
                  <a:lnTo>
                    <a:pt x="156435" y="769987"/>
                  </a:lnTo>
                  <a:lnTo>
                    <a:pt x="156844" y="769914"/>
                  </a:lnTo>
                  <a:lnTo>
                    <a:pt x="157119" y="769911"/>
                  </a:lnTo>
                  <a:lnTo>
                    <a:pt x="157947" y="769976"/>
                  </a:lnTo>
                  <a:lnTo>
                    <a:pt x="158134" y="770025"/>
                  </a:lnTo>
                  <a:lnTo>
                    <a:pt x="158730" y="770472"/>
                  </a:lnTo>
                  <a:lnTo>
                    <a:pt x="158885" y="770625"/>
                  </a:lnTo>
                  <a:lnTo>
                    <a:pt x="159150" y="770972"/>
                  </a:lnTo>
                  <a:lnTo>
                    <a:pt x="159469" y="771361"/>
                  </a:lnTo>
                  <a:lnTo>
                    <a:pt x="159547" y="771496"/>
                  </a:lnTo>
                  <a:lnTo>
                    <a:pt x="159624" y="771586"/>
                  </a:lnTo>
                  <a:lnTo>
                    <a:pt x="159756" y="771660"/>
                  </a:lnTo>
                  <a:lnTo>
                    <a:pt x="159988" y="771700"/>
                  </a:lnTo>
                  <a:lnTo>
                    <a:pt x="160010" y="771702"/>
                  </a:lnTo>
                  <a:lnTo>
                    <a:pt x="160109" y="771767"/>
                  </a:lnTo>
                  <a:lnTo>
                    <a:pt x="160176" y="771890"/>
                  </a:lnTo>
                  <a:lnTo>
                    <a:pt x="160220" y="772066"/>
                  </a:lnTo>
                  <a:lnTo>
                    <a:pt x="160352" y="772299"/>
                  </a:lnTo>
                  <a:lnTo>
                    <a:pt x="160661" y="772598"/>
                  </a:lnTo>
                  <a:lnTo>
                    <a:pt x="161179" y="773261"/>
                  </a:lnTo>
                  <a:lnTo>
                    <a:pt x="161378" y="773704"/>
                  </a:lnTo>
                  <a:lnTo>
                    <a:pt x="161577" y="774025"/>
                  </a:lnTo>
                  <a:lnTo>
                    <a:pt x="161687" y="774414"/>
                  </a:lnTo>
                  <a:lnTo>
                    <a:pt x="161831" y="774592"/>
                  </a:lnTo>
                  <a:lnTo>
                    <a:pt x="161875" y="774685"/>
                  </a:lnTo>
                  <a:lnTo>
                    <a:pt x="161941" y="775046"/>
                  </a:lnTo>
                  <a:lnTo>
                    <a:pt x="161996" y="775285"/>
                  </a:lnTo>
                  <a:lnTo>
                    <a:pt x="162051" y="775703"/>
                  </a:lnTo>
                  <a:lnTo>
                    <a:pt x="162117" y="775976"/>
                  </a:lnTo>
                  <a:lnTo>
                    <a:pt x="162305" y="776469"/>
                  </a:lnTo>
                  <a:lnTo>
                    <a:pt x="162382" y="776543"/>
                  </a:lnTo>
                  <a:lnTo>
                    <a:pt x="162492" y="776619"/>
                  </a:lnTo>
                  <a:lnTo>
                    <a:pt x="162559" y="776710"/>
                  </a:lnTo>
                  <a:lnTo>
                    <a:pt x="162603" y="776822"/>
                  </a:lnTo>
                  <a:lnTo>
                    <a:pt x="162636" y="777096"/>
                  </a:lnTo>
                  <a:lnTo>
                    <a:pt x="162724" y="777271"/>
                  </a:lnTo>
                  <a:lnTo>
                    <a:pt x="162823" y="777355"/>
                  </a:lnTo>
                  <a:lnTo>
                    <a:pt x="162890" y="777454"/>
                  </a:lnTo>
                  <a:lnTo>
                    <a:pt x="162901" y="777470"/>
                  </a:lnTo>
                  <a:lnTo>
                    <a:pt x="163033" y="777575"/>
                  </a:lnTo>
                  <a:lnTo>
                    <a:pt x="163210" y="777660"/>
                  </a:lnTo>
                  <a:lnTo>
                    <a:pt x="163397" y="777711"/>
                  </a:lnTo>
                  <a:lnTo>
                    <a:pt x="163541" y="777772"/>
                  </a:lnTo>
                  <a:lnTo>
                    <a:pt x="163850" y="777970"/>
                  </a:lnTo>
                  <a:lnTo>
                    <a:pt x="164158" y="778133"/>
                  </a:lnTo>
                  <a:lnTo>
                    <a:pt x="164368" y="778272"/>
                  </a:lnTo>
                  <a:lnTo>
                    <a:pt x="164534" y="778424"/>
                  </a:lnTo>
                  <a:lnTo>
                    <a:pt x="164644" y="778488"/>
                  </a:lnTo>
                  <a:lnTo>
                    <a:pt x="164776" y="778537"/>
                  </a:lnTo>
                  <a:lnTo>
                    <a:pt x="165085" y="778513"/>
                  </a:lnTo>
                  <a:lnTo>
                    <a:pt x="165240" y="778522"/>
                  </a:lnTo>
                  <a:lnTo>
                    <a:pt x="165372" y="778562"/>
                  </a:lnTo>
                  <a:lnTo>
                    <a:pt x="165527" y="778641"/>
                  </a:lnTo>
                  <a:lnTo>
                    <a:pt x="165824" y="778872"/>
                  </a:lnTo>
                  <a:lnTo>
                    <a:pt x="165858" y="778883"/>
                  </a:lnTo>
                  <a:lnTo>
                    <a:pt x="166133" y="779018"/>
                  </a:lnTo>
                  <a:lnTo>
                    <a:pt x="166365" y="779309"/>
                  </a:lnTo>
                  <a:lnTo>
                    <a:pt x="166431" y="779436"/>
                  </a:lnTo>
                  <a:lnTo>
                    <a:pt x="166486" y="779489"/>
                  </a:lnTo>
                  <a:lnTo>
                    <a:pt x="166630" y="779580"/>
                  </a:lnTo>
                  <a:lnTo>
                    <a:pt x="166939" y="779704"/>
                  </a:lnTo>
                  <a:lnTo>
                    <a:pt x="167038" y="779766"/>
                  </a:lnTo>
                  <a:lnTo>
                    <a:pt x="167148" y="779867"/>
                  </a:lnTo>
                  <a:lnTo>
                    <a:pt x="167314" y="780104"/>
                  </a:lnTo>
                  <a:lnTo>
                    <a:pt x="167733" y="780304"/>
                  </a:lnTo>
                  <a:lnTo>
                    <a:pt x="168075" y="780583"/>
                  </a:lnTo>
                  <a:lnTo>
                    <a:pt x="168252" y="780679"/>
                  </a:lnTo>
                  <a:lnTo>
                    <a:pt x="168428" y="780736"/>
                  </a:lnTo>
                  <a:lnTo>
                    <a:pt x="168638" y="780755"/>
                  </a:lnTo>
                  <a:lnTo>
                    <a:pt x="168693" y="780747"/>
                  </a:lnTo>
                  <a:lnTo>
                    <a:pt x="168881" y="780620"/>
                  </a:lnTo>
                  <a:lnTo>
                    <a:pt x="169223" y="780353"/>
                  </a:lnTo>
                  <a:lnTo>
                    <a:pt x="169366" y="780220"/>
                  </a:lnTo>
                  <a:lnTo>
                    <a:pt x="169465" y="780141"/>
                  </a:lnTo>
                  <a:lnTo>
                    <a:pt x="169576" y="780090"/>
                  </a:lnTo>
                  <a:lnTo>
                    <a:pt x="169885" y="780079"/>
                  </a:lnTo>
                  <a:lnTo>
                    <a:pt x="170061" y="780059"/>
                  </a:lnTo>
                  <a:lnTo>
                    <a:pt x="170315" y="780061"/>
                  </a:lnTo>
                  <a:lnTo>
                    <a:pt x="170867" y="780349"/>
                  </a:lnTo>
                  <a:lnTo>
                    <a:pt x="171065" y="780425"/>
                  </a:lnTo>
                  <a:lnTo>
                    <a:pt x="171175" y="780440"/>
                  </a:lnTo>
                  <a:lnTo>
                    <a:pt x="171440" y="780440"/>
                  </a:lnTo>
                  <a:lnTo>
                    <a:pt x="171529" y="780468"/>
                  </a:lnTo>
                  <a:lnTo>
                    <a:pt x="171661" y="780561"/>
                  </a:lnTo>
                  <a:lnTo>
                    <a:pt x="171815" y="780603"/>
                  </a:lnTo>
                  <a:lnTo>
                    <a:pt x="171981" y="780685"/>
                  </a:lnTo>
                  <a:lnTo>
                    <a:pt x="172168" y="780688"/>
                  </a:lnTo>
                  <a:lnTo>
                    <a:pt x="172235" y="780654"/>
                  </a:lnTo>
                  <a:lnTo>
                    <a:pt x="172312" y="780575"/>
                  </a:lnTo>
                  <a:lnTo>
                    <a:pt x="172422" y="780468"/>
                  </a:lnTo>
                  <a:lnTo>
                    <a:pt x="172566" y="780192"/>
                  </a:lnTo>
                  <a:lnTo>
                    <a:pt x="172632" y="780121"/>
                  </a:lnTo>
                  <a:lnTo>
                    <a:pt x="172731" y="780054"/>
                  </a:lnTo>
                  <a:lnTo>
                    <a:pt x="172897" y="779989"/>
                  </a:lnTo>
                  <a:lnTo>
                    <a:pt x="173062" y="779895"/>
                  </a:lnTo>
                  <a:lnTo>
                    <a:pt x="173481" y="779560"/>
                  </a:lnTo>
                  <a:lnTo>
                    <a:pt x="173570" y="779462"/>
                  </a:lnTo>
                  <a:lnTo>
                    <a:pt x="173735" y="779343"/>
                  </a:lnTo>
                  <a:lnTo>
                    <a:pt x="173846" y="779326"/>
                  </a:lnTo>
                  <a:lnTo>
                    <a:pt x="174099" y="779448"/>
                  </a:lnTo>
                  <a:lnTo>
                    <a:pt x="174121" y="779461"/>
                  </a:lnTo>
                  <a:lnTo>
                    <a:pt x="174132" y="779465"/>
                  </a:lnTo>
                  <a:lnTo>
                    <a:pt x="174132" y="779467"/>
                  </a:lnTo>
                  <a:lnTo>
                    <a:pt x="174530" y="779574"/>
                  </a:lnTo>
                  <a:lnTo>
                    <a:pt x="174552" y="779610"/>
                  </a:lnTo>
                  <a:lnTo>
                    <a:pt x="174574" y="779918"/>
                  </a:lnTo>
                  <a:lnTo>
                    <a:pt x="174684" y="780183"/>
                  </a:lnTo>
                  <a:lnTo>
                    <a:pt x="174750" y="780586"/>
                  </a:lnTo>
                  <a:lnTo>
                    <a:pt x="174728" y="780764"/>
                  </a:lnTo>
                  <a:lnTo>
                    <a:pt x="174574" y="781316"/>
                  </a:lnTo>
                  <a:lnTo>
                    <a:pt x="174574" y="781443"/>
                  </a:lnTo>
                  <a:lnTo>
                    <a:pt x="174640" y="781618"/>
                  </a:lnTo>
                  <a:lnTo>
                    <a:pt x="174993" y="782140"/>
                  </a:lnTo>
                  <a:lnTo>
                    <a:pt x="175136" y="782306"/>
                  </a:lnTo>
                  <a:lnTo>
                    <a:pt x="175192" y="782335"/>
                  </a:lnTo>
                  <a:lnTo>
                    <a:pt x="175357" y="782374"/>
                  </a:lnTo>
                  <a:lnTo>
                    <a:pt x="175865" y="782422"/>
                  </a:lnTo>
                  <a:lnTo>
                    <a:pt x="176162" y="782498"/>
                  </a:lnTo>
                  <a:lnTo>
                    <a:pt x="176361" y="782596"/>
                  </a:lnTo>
                  <a:lnTo>
                    <a:pt x="176582" y="782757"/>
                  </a:lnTo>
                  <a:lnTo>
                    <a:pt x="176736" y="782909"/>
                  </a:lnTo>
                  <a:lnTo>
                    <a:pt x="176869" y="782969"/>
                  </a:lnTo>
                  <a:lnTo>
                    <a:pt x="177122" y="783036"/>
                  </a:lnTo>
                  <a:lnTo>
                    <a:pt x="177630" y="783200"/>
                  </a:lnTo>
                  <a:lnTo>
                    <a:pt x="177972" y="783358"/>
                  </a:lnTo>
                  <a:lnTo>
                    <a:pt x="178358" y="783499"/>
                  </a:lnTo>
                  <a:lnTo>
                    <a:pt x="178921" y="783637"/>
                  </a:lnTo>
                  <a:lnTo>
                    <a:pt x="179108" y="783719"/>
                  </a:lnTo>
                  <a:lnTo>
                    <a:pt x="179373" y="783793"/>
                  </a:lnTo>
                  <a:lnTo>
                    <a:pt x="179483" y="783800"/>
                  </a:lnTo>
                  <a:lnTo>
                    <a:pt x="180057" y="783753"/>
                  </a:lnTo>
                  <a:lnTo>
                    <a:pt x="180532" y="783592"/>
                  </a:lnTo>
                  <a:lnTo>
                    <a:pt x="180785" y="783527"/>
                  </a:lnTo>
                  <a:lnTo>
                    <a:pt x="180940" y="783454"/>
                  </a:lnTo>
                  <a:lnTo>
                    <a:pt x="181094" y="783344"/>
                  </a:lnTo>
                  <a:lnTo>
                    <a:pt x="181194" y="783340"/>
                  </a:lnTo>
                  <a:lnTo>
                    <a:pt x="181315" y="783375"/>
                  </a:lnTo>
                  <a:lnTo>
                    <a:pt x="181414" y="783335"/>
                  </a:lnTo>
                  <a:lnTo>
                    <a:pt x="181580" y="783220"/>
                  </a:lnTo>
                  <a:lnTo>
                    <a:pt x="181635" y="783194"/>
                  </a:lnTo>
                  <a:lnTo>
                    <a:pt x="182220" y="783110"/>
                  </a:lnTo>
                  <a:lnTo>
                    <a:pt x="182573" y="783116"/>
                  </a:lnTo>
                  <a:lnTo>
                    <a:pt x="182804" y="783183"/>
                  </a:lnTo>
                  <a:lnTo>
                    <a:pt x="182970" y="783282"/>
                  </a:lnTo>
                  <a:lnTo>
                    <a:pt x="183213" y="783454"/>
                  </a:lnTo>
                  <a:lnTo>
                    <a:pt x="183522" y="783793"/>
                  </a:lnTo>
                  <a:lnTo>
                    <a:pt x="183742" y="783922"/>
                  </a:lnTo>
                  <a:lnTo>
                    <a:pt x="184128" y="783910"/>
                  </a:lnTo>
                  <a:lnTo>
                    <a:pt x="184393" y="783970"/>
                  </a:lnTo>
                  <a:lnTo>
                    <a:pt x="184636" y="783981"/>
                  </a:lnTo>
                  <a:lnTo>
                    <a:pt x="184912" y="783891"/>
                  </a:lnTo>
                  <a:lnTo>
                    <a:pt x="184945" y="783882"/>
                  </a:lnTo>
                  <a:lnTo>
                    <a:pt x="185408" y="783787"/>
                  </a:lnTo>
                  <a:lnTo>
                    <a:pt x="185794" y="783778"/>
                  </a:lnTo>
                  <a:lnTo>
                    <a:pt x="186125" y="783716"/>
                  </a:lnTo>
                  <a:lnTo>
                    <a:pt x="186478" y="783603"/>
                  </a:lnTo>
                  <a:lnTo>
                    <a:pt x="186842" y="783583"/>
                  </a:lnTo>
                  <a:lnTo>
                    <a:pt x="186986" y="783541"/>
                  </a:lnTo>
                  <a:lnTo>
                    <a:pt x="187681" y="783101"/>
                  </a:lnTo>
                  <a:lnTo>
                    <a:pt x="188122" y="782715"/>
                  </a:lnTo>
                  <a:lnTo>
                    <a:pt x="188177" y="782576"/>
                  </a:lnTo>
                  <a:lnTo>
                    <a:pt x="188199" y="782264"/>
                  </a:lnTo>
                  <a:lnTo>
                    <a:pt x="188244" y="782118"/>
                  </a:lnTo>
                  <a:lnTo>
                    <a:pt x="188299" y="782027"/>
                  </a:lnTo>
                  <a:lnTo>
                    <a:pt x="188431" y="781940"/>
                  </a:lnTo>
                  <a:lnTo>
                    <a:pt x="188663" y="781838"/>
                  </a:lnTo>
                  <a:lnTo>
                    <a:pt x="188707" y="781811"/>
                  </a:lnTo>
                  <a:lnTo>
                    <a:pt x="188939" y="781672"/>
                  </a:lnTo>
                  <a:lnTo>
                    <a:pt x="189314" y="781553"/>
                  </a:lnTo>
                  <a:lnTo>
                    <a:pt x="189700" y="781491"/>
                  </a:lnTo>
                  <a:lnTo>
                    <a:pt x="189865" y="781418"/>
                  </a:lnTo>
                  <a:lnTo>
                    <a:pt x="190075" y="781265"/>
                  </a:lnTo>
                  <a:lnTo>
                    <a:pt x="190141" y="781229"/>
                  </a:lnTo>
                  <a:lnTo>
                    <a:pt x="190318" y="781204"/>
                  </a:lnTo>
                  <a:lnTo>
                    <a:pt x="190583" y="781220"/>
                  </a:lnTo>
                  <a:lnTo>
                    <a:pt x="190858" y="781147"/>
                  </a:lnTo>
                  <a:lnTo>
                    <a:pt x="191123" y="781150"/>
                  </a:lnTo>
                  <a:lnTo>
                    <a:pt x="191211" y="781117"/>
                  </a:lnTo>
                  <a:lnTo>
                    <a:pt x="191355" y="780986"/>
                  </a:lnTo>
                  <a:lnTo>
                    <a:pt x="191487" y="780939"/>
                  </a:lnTo>
                  <a:lnTo>
                    <a:pt x="191962" y="780961"/>
                  </a:lnTo>
                  <a:lnTo>
                    <a:pt x="192447" y="780865"/>
                  </a:lnTo>
                  <a:lnTo>
                    <a:pt x="192635" y="780885"/>
                  </a:lnTo>
                  <a:lnTo>
                    <a:pt x="193087" y="780894"/>
                  </a:lnTo>
                  <a:lnTo>
                    <a:pt x="193242" y="780919"/>
                  </a:lnTo>
                  <a:lnTo>
                    <a:pt x="193396" y="780972"/>
                  </a:lnTo>
                  <a:lnTo>
                    <a:pt x="193749" y="781173"/>
                  </a:lnTo>
                  <a:lnTo>
                    <a:pt x="193959" y="781209"/>
                  </a:lnTo>
                  <a:lnTo>
                    <a:pt x="194179" y="781195"/>
                  </a:lnTo>
                  <a:lnTo>
                    <a:pt x="194588" y="781015"/>
                  </a:lnTo>
                  <a:lnTo>
                    <a:pt x="194830" y="780990"/>
                  </a:lnTo>
                  <a:lnTo>
                    <a:pt x="194919" y="781026"/>
                  </a:lnTo>
                  <a:lnTo>
                    <a:pt x="194963" y="781066"/>
                  </a:lnTo>
                  <a:lnTo>
                    <a:pt x="195117" y="781347"/>
                  </a:lnTo>
                  <a:lnTo>
                    <a:pt x="195294" y="781446"/>
                  </a:lnTo>
                  <a:lnTo>
                    <a:pt x="195834" y="781598"/>
                  </a:lnTo>
                  <a:lnTo>
                    <a:pt x="196232" y="781663"/>
                  </a:lnTo>
                  <a:lnTo>
                    <a:pt x="196507" y="781759"/>
                  </a:lnTo>
                  <a:lnTo>
                    <a:pt x="196618" y="781819"/>
                  </a:lnTo>
                  <a:lnTo>
                    <a:pt x="196651" y="781858"/>
                  </a:lnTo>
                  <a:lnTo>
                    <a:pt x="196838" y="782267"/>
                  </a:lnTo>
                  <a:lnTo>
                    <a:pt x="196893" y="782473"/>
                  </a:lnTo>
                  <a:lnTo>
                    <a:pt x="196883" y="782797"/>
                  </a:lnTo>
                  <a:lnTo>
                    <a:pt x="196905" y="782887"/>
                  </a:lnTo>
                  <a:lnTo>
                    <a:pt x="197004" y="782985"/>
                  </a:lnTo>
                  <a:lnTo>
                    <a:pt x="197214" y="783087"/>
                  </a:lnTo>
                  <a:lnTo>
                    <a:pt x="197313" y="783172"/>
                  </a:lnTo>
                  <a:lnTo>
                    <a:pt x="197357" y="783268"/>
                  </a:lnTo>
                  <a:lnTo>
                    <a:pt x="197357" y="783423"/>
                  </a:lnTo>
                  <a:lnTo>
                    <a:pt x="197269" y="783812"/>
                  </a:lnTo>
                  <a:lnTo>
                    <a:pt x="197202" y="784316"/>
                  </a:lnTo>
                  <a:lnTo>
                    <a:pt x="197236" y="784547"/>
                  </a:lnTo>
                  <a:lnTo>
                    <a:pt x="197247" y="784568"/>
                  </a:lnTo>
                  <a:lnTo>
                    <a:pt x="197247" y="784586"/>
                  </a:lnTo>
                  <a:lnTo>
                    <a:pt x="197269" y="784640"/>
                  </a:lnTo>
                  <a:lnTo>
                    <a:pt x="197269" y="784648"/>
                  </a:lnTo>
                  <a:lnTo>
                    <a:pt x="197269" y="784650"/>
                  </a:lnTo>
                  <a:lnTo>
                    <a:pt x="197269" y="784650"/>
                  </a:lnTo>
                  <a:lnTo>
                    <a:pt x="197269" y="784653"/>
                  </a:lnTo>
                  <a:lnTo>
                    <a:pt x="197335" y="784836"/>
                  </a:lnTo>
                  <a:lnTo>
                    <a:pt x="197434" y="784962"/>
                  </a:lnTo>
                  <a:lnTo>
                    <a:pt x="197567" y="785080"/>
                  </a:lnTo>
                  <a:lnTo>
                    <a:pt x="197898" y="785283"/>
                  </a:lnTo>
                  <a:lnTo>
                    <a:pt x="198405" y="785506"/>
                  </a:lnTo>
                  <a:lnTo>
                    <a:pt x="198615" y="785614"/>
                  </a:lnTo>
                  <a:lnTo>
                    <a:pt x="198813" y="785721"/>
                  </a:lnTo>
                  <a:lnTo>
                    <a:pt x="198902" y="785791"/>
                  </a:lnTo>
                  <a:lnTo>
                    <a:pt x="198946" y="785857"/>
                  </a:lnTo>
                  <a:lnTo>
                    <a:pt x="198968" y="785924"/>
                  </a:lnTo>
                  <a:lnTo>
                    <a:pt x="198913" y="786284"/>
                  </a:lnTo>
                  <a:lnTo>
                    <a:pt x="198946" y="786395"/>
                  </a:lnTo>
                  <a:lnTo>
                    <a:pt x="198979" y="786442"/>
                  </a:lnTo>
                  <a:lnTo>
                    <a:pt x="199343" y="786742"/>
                  </a:lnTo>
                  <a:lnTo>
                    <a:pt x="199420" y="786829"/>
                  </a:lnTo>
                  <a:lnTo>
                    <a:pt x="199486" y="786998"/>
                  </a:lnTo>
                  <a:lnTo>
                    <a:pt x="199586" y="787164"/>
                  </a:lnTo>
                  <a:lnTo>
                    <a:pt x="199597" y="787269"/>
                  </a:lnTo>
                  <a:lnTo>
                    <a:pt x="199575" y="787345"/>
                  </a:lnTo>
                  <a:lnTo>
                    <a:pt x="199442" y="787564"/>
                  </a:lnTo>
                  <a:lnTo>
                    <a:pt x="199354" y="787729"/>
                  </a:lnTo>
                  <a:lnTo>
                    <a:pt x="199288" y="787977"/>
                  </a:lnTo>
                  <a:lnTo>
                    <a:pt x="199255" y="788202"/>
                  </a:lnTo>
                  <a:lnTo>
                    <a:pt x="199277" y="788481"/>
                  </a:lnTo>
                  <a:lnTo>
                    <a:pt x="199321" y="788678"/>
                  </a:lnTo>
                  <a:lnTo>
                    <a:pt x="199354" y="788983"/>
                  </a:lnTo>
                  <a:lnTo>
                    <a:pt x="199332" y="789279"/>
                  </a:lnTo>
                  <a:lnTo>
                    <a:pt x="199288" y="789426"/>
                  </a:lnTo>
                  <a:lnTo>
                    <a:pt x="199288" y="789567"/>
                  </a:lnTo>
                  <a:lnTo>
                    <a:pt x="199310" y="789645"/>
                  </a:lnTo>
                  <a:lnTo>
                    <a:pt x="199442" y="789820"/>
                  </a:lnTo>
                  <a:lnTo>
                    <a:pt x="199696" y="789942"/>
                  </a:lnTo>
                  <a:lnTo>
                    <a:pt x="199884" y="790079"/>
                  </a:lnTo>
                  <a:lnTo>
                    <a:pt x="200060" y="790155"/>
                  </a:lnTo>
                  <a:lnTo>
                    <a:pt x="200314" y="790224"/>
                  </a:lnTo>
                  <a:lnTo>
                    <a:pt x="200678" y="790401"/>
                  </a:lnTo>
                  <a:lnTo>
                    <a:pt x="200810" y="790514"/>
                  </a:lnTo>
                  <a:lnTo>
                    <a:pt x="200887" y="790599"/>
                  </a:lnTo>
                  <a:lnTo>
                    <a:pt x="200887" y="790601"/>
                  </a:lnTo>
                  <a:lnTo>
                    <a:pt x="201108" y="790791"/>
                  </a:lnTo>
                  <a:lnTo>
                    <a:pt x="201230" y="790943"/>
                  </a:lnTo>
                  <a:lnTo>
                    <a:pt x="201329" y="791080"/>
                  </a:lnTo>
                  <a:lnTo>
                    <a:pt x="201472" y="791187"/>
                  </a:lnTo>
                  <a:lnTo>
                    <a:pt x="201660" y="791264"/>
                  </a:lnTo>
                  <a:lnTo>
                    <a:pt x="201847" y="791372"/>
                  </a:lnTo>
                  <a:lnTo>
                    <a:pt x="202035" y="791492"/>
                  </a:lnTo>
                  <a:lnTo>
                    <a:pt x="202234" y="791585"/>
                  </a:lnTo>
                  <a:lnTo>
                    <a:pt x="202344" y="791678"/>
                  </a:lnTo>
                  <a:lnTo>
                    <a:pt x="202399" y="791845"/>
                  </a:lnTo>
                  <a:lnTo>
                    <a:pt x="202476" y="792136"/>
                  </a:lnTo>
                  <a:lnTo>
                    <a:pt x="202476" y="792426"/>
                  </a:lnTo>
                  <a:lnTo>
                    <a:pt x="202631" y="792702"/>
                  </a:lnTo>
                  <a:lnTo>
                    <a:pt x="202719" y="792900"/>
                  </a:lnTo>
                  <a:lnTo>
                    <a:pt x="202818" y="793145"/>
                  </a:lnTo>
                  <a:lnTo>
                    <a:pt x="202940" y="793390"/>
                  </a:lnTo>
                  <a:lnTo>
                    <a:pt x="203105" y="793619"/>
                  </a:lnTo>
                  <a:lnTo>
                    <a:pt x="203249" y="793939"/>
                  </a:lnTo>
                  <a:lnTo>
                    <a:pt x="203337" y="794261"/>
                  </a:lnTo>
                  <a:lnTo>
                    <a:pt x="203326" y="794504"/>
                  </a:lnTo>
                  <a:lnTo>
                    <a:pt x="203359" y="795046"/>
                  </a:lnTo>
                  <a:lnTo>
                    <a:pt x="203370" y="795102"/>
                  </a:lnTo>
                  <a:lnTo>
                    <a:pt x="203480" y="795392"/>
                  </a:lnTo>
                  <a:lnTo>
                    <a:pt x="203458" y="795435"/>
                  </a:lnTo>
                  <a:lnTo>
                    <a:pt x="203304" y="795744"/>
                  </a:lnTo>
                  <a:lnTo>
                    <a:pt x="203171" y="796187"/>
                  </a:lnTo>
                  <a:lnTo>
                    <a:pt x="203149" y="796432"/>
                  </a:lnTo>
                  <a:lnTo>
                    <a:pt x="203050" y="796644"/>
                  </a:lnTo>
                  <a:lnTo>
                    <a:pt x="203105" y="796905"/>
                  </a:lnTo>
                  <a:lnTo>
                    <a:pt x="202951" y="797303"/>
                  </a:lnTo>
                  <a:lnTo>
                    <a:pt x="202873" y="797515"/>
                  </a:lnTo>
                  <a:lnTo>
                    <a:pt x="202940" y="797684"/>
                  </a:lnTo>
                  <a:lnTo>
                    <a:pt x="203094" y="797867"/>
                  </a:lnTo>
                  <a:lnTo>
                    <a:pt x="203182" y="798113"/>
                  </a:lnTo>
                  <a:lnTo>
                    <a:pt x="203094" y="798357"/>
                  </a:lnTo>
                  <a:lnTo>
                    <a:pt x="203017" y="798663"/>
                  </a:lnTo>
                  <a:lnTo>
                    <a:pt x="202862" y="798877"/>
                  </a:lnTo>
                  <a:lnTo>
                    <a:pt x="202697" y="799212"/>
                  </a:lnTo>
                  <a:lnTo>
                    <a:pt x="202642" y="799308"/>
                  </a:lnTo>
                  <a:lnTo>
                    <a:pt x="202432" y="799733"/>
                  </a:lnTo>
                  <a:lnTo>
                    <a:pt x="202377" y="799918"/>
                  </a:lnTo>
                  <a:lnTo>
                    <a:pt x="202278" y="800191"/>
                  </a:lnTo>
                  <a:lnTo>
                    <a:pt x="202057" y="800405"/>
                  </a:lnTo>
                  <a:lnTo>
                    <a:pt x="201881" y="800588"/>
                  </a:lnTo>
                  <a:lnTo>
                    <a:pt x="201594" y="800727"/>
                  </a:lnTo>
                  <a:lnTo>
                    <a:pt x="201274" y="800879"/>
                  </a:lnTo>
                  <a:lnTo>
                    <a:pt x="201075" y="800999"/>
                  </a:lnTo>
                  <a:lnTo>
                    <a:pt x="201031" y="801028"/>
                  </a:lnTo>
                  <a:lnTo>
                    <a:pt x="200998" y="801048"/>
                  </a:lnTo>
                  <a:lnTo>
                    <a:pt x="200899" y="801263"/>
                  </a:lnTo>
                  <a:lnTo>
                    <a:pt x="200887" y="801294"/>
                  </a:lnTo>
                  <a:lnTo>
                    <a:pt x="200887" y="801306"/>
                  </a:lnTo>
                  <a:lnTo>
                    <a:pt x="200876" y="801321"/>
                  </a:lnTo>
                  <a:lnTo>
                    <a:pt x="200876" y="801340"/>
                  </a:lnTo>
                  <a:lnTo>
                    <a:pt x="200799" y="801769"/>
                  </a:lnTo>
                  <a:lnTo>
                    <a:pt x="200810" y="801821"/>
                  </a:lnTo>
                  <a:lnTo>
                    <a:pt x="200854" y="802040"/>
                  </a:lnTo>
                  <a:lnTo>
                    <a:pt x="200865" y="802116"/>
                  </a:lnTo>
                  <a:lnTo>
                    <a:pt x="200876" y="802160"/>
                  </a:lnTo>
                  <a:lnTo>
                    <a:pt x="200876" y="802176"/>
                  </a:lnTo>
                  <a:lnTo>
                    <a:pt x="200876" y="802183"/>
                  </a:lnTo>
                  <a:lnTo>
                    <a:pt x="200876" y="802184"/>
                  </a:lnTo>
                  <a:lnTo>
                    <a:pt x="200766" y="802488"/>
                  </a:lnTo>
                  <a:lnTo>
                    <a:pt x="200645" y="802827"/>
                  </a:lnTo>
                  <a:lnTo>
                    <a:pt x="200722" y="803438"/>
                  </a:lnTo>
                  <a:lnTo>
                    <a:pt x="201020" y="804481"/>
                  </a:lnTo>
                  <a:lnTo>
                    <a:pt x="201185" y="804867"/>
                  </a:lnTo>
                  <a:lnTo>
                    <a:pt x="201042" y="805748"/>
                  </a:lnTo>
                  <a:lnTo>
                    <a:pt x="201274" y="806537"/>
                  </a:lnTo>
                  <a:lnTo>
                    <a:pt x="202002" y="806985"/>
                  </a:lnTo>
                  <a:lnTo>
                    <a:pt x="202785" y="807700"/>
                  </a:lnTo>
                  <a:lnTo>
                    <a:pt x="203922" y="808573"/>
                  </a:lnTo>
                  <a:lnTo>
                    <a:pt x="205279" y="809126"/>
                  </a:lnTo>
                  <a:lnTo>
                    <a:pt x="206250" y="809670"/>
                  </a:lnTo>
                  <a:lnTo>
                    <a:pt x="207132" y="809729"/>
                  </a:lnTo>
                  <a:lnTo>
                    <a:pt x="207518" y="809976"/>
                  </a:lnTo>
                  <a:lnTo>
                    <a:pt x="208213" y="810346"/>
                  </a:lnTo>
                  <a:lnTo>
                    <a:pt x="208302" y="810895"/>
                  </a:lnTo>
                  <a:lnTo>
                    <a:pt x="208136" y="811419"/>
                  </a:lnTo>
                  <a:lnTo>
                    <a:pt x="208280" y="811745"/>
                  </a:lnTo>
                  <a:lnTo>
                    <a:pt x="208765" y="812022"/>
                  </a:lnTo>
                  <a:lnTo>
                    <a:pt x="209350" y="812189"/>
                  </a:lnTo>
                  <a:lnTo>
                    <a:pt x="209703" y="812388"/>
                  </a:lnTo>
                  <a:lnTo>
                    <a:pt x="209946" y="812970"/>
                  </a:lnTo>
                  <a:lnTo>
                    <a:pt x="210464" y="814037"/>
                  </a:lnTo>
                  <a:lnTo>
                    <a:pt x="210773" y="814798"/>
                  </a:lnTo>
                  <a:lnTo>
                    <a:pt x="211038" y="815668"/>
                  </a:lnTo>
                  <a:lnTo>
                    <a:pt x="211104" y="816300"/>
                  </a:lnTo>
                  <a:lnTo>
                    <a:pt x="211534" y="817289"/>
                  </a:lnTo>
                  <a:lnTo>
                    <a:pt x="212252" y="817723"/>
                  </a:lnTo>
                  <a:lnTo>
                    <a:pt x="213068" y="818296"/>
                  </a:lnTo>
                  <a:lnTo>
                    <a:pt x="214348" y="818770"/>
                  </a:lnTo>
                  <a:lnTo>
                    <a:pt x="214260" y="819256"/>
                  </a:lnTo>
                  <a:lnTo>
                    <a:pt x="214624" y="819740"/>
                  </a:lnTo>
                  <a:lnTo>
                    <a:pt x="215462" y="820289"/>
                  </a:lnTo>
                  <a:lnTo>
                    <a:pt x="216367" y="821054"/>
                  </a:lnTo>
                  <a:lnTo>
                    <a:pt x="216753" y="821508"/>
                  </a:lnTo>
                  <a:lnTo>
                    <a:pt x="217150" y="821958"/>
                  </a:lnTo>
                  <a:lnTo>
                    <a:pt x="217327" y="822249"/>
                  </a:lnTo>
                  <a:lnTo>
                    <a:pt x="217382" y="822715"/>
                  </a:lnTo>
                  <a:lnTo>
                    <a:pt x="217658" y="822961"/>
                  </a:lnTo>
                  <a:lnTo>
                    <a:pt x="218463" y="823079"/>
                  </a:lnTo>
                  <a:lnTo>
                    <a:pt x="218905" y="823386"/>
                  </a:lnTo>
                  <a:lnTo>
                    <a:pt x="219224" y="823809"/>
                  </a:lnTo>
                  <a:lnTo>
                    <a:pt x="219401" y="824356"/>
                  </a:lnTo>
                  <a:lnTo>
                    <a:pt x="219467" y="825106"/>
                  </a:lnTo>
                  <a:lnTo>
                    <a:pt x="219456" y="825750"/>
                  </a:lnTo>
                  <a:lnTo>
                    <a:pt x="219180" y="826535"/>
                  </a:lnTo>
                  <a:lnTo>
                    <a:pt x="219258" y="826982"/>
                  </a:lnTo>
                  <a:lnTo>
                    <a:pt x="219754" y="827484"/>
                  </a:lnTo>
                  <a:lnTo>
                    <a:pt x="220879" y="828314"/>
                  </a:lnTo>
                  <a:lnTo>
                    <a:pt x="222998" y="830335"/>
                  </a:lnTo>
                  <a:lnTo>
                    <a:pt x="224057" y="831542"/>
                  </a:lnTo>
                  <a:lnTo>
                    <a:pt x="225094" y="832469"/>
                  </a:lnTo>
                  <a:lnTo>
                    <a:pt x="225447" y="833069"/>
                  </a:lnTo>
                  <a:lnTo>
                    <a:pt x="225491" y="833984"/>
                  </a:lnTo>
                  <a:lnTo>
                    <a:pt x="225458" y="834474"/>
                  </a:lnTo>
                  <a:lnTo>
                    <a:pt x="225226" y="835440"/>
                  </a:lnTo>
                  <a:lnTo>
                    <a:pt x="225259" y="835725"/>
                  </a:lnTo>
                  <a:lnTo>
                    <a:pt x="225436" y="835991"/>
                  </a:lnTo>
                  <a:lnTo>
                    <a:pt x="225602" y="836066"/>
                  </a:lnTo>
                  <a:lnTo>
                    <a:pt x="225966" y="836141"/>
                  </a:lnTo>
                  <a:lnTo>
                    <a:pt x="226319" y="836072"/>
                  </a:lnTo>
                  <a:lnTo>
                    <a:pt x="226859" y="836264"/>
                  </a:lnTo>
                  <a:lnTo>
                    <a:pt x="227389" y="836404"/>
                  </a:lnTo>
                  <a:lnTo>
                    <a:pt x="227753" y="836684"/>
                  </a:lnTo>
                  <a:lnTo>
                    <a:pt x="228029" y="837069"/>
                  </a:lnTo>
                  <a:lnTo>
                    <a:pt x="229242" y="838875"/>
                  </a:lnTo>
                  <a:lnTo>
                    <a:pt x="229695" y="839494"/>
                  </a:lnTo>
                  <a:lnTo>
                    <a:pt x="229971" y="840297"/>
                  </a:lnTo>
                  <a:lnTo>
                    <a:pt x="230092" y="841389"/>
                  </a:lnTo>
                  <a:lnTo>
                    <a:pt x="230114" y="841830"/>
                  </a:lnTo>
                  <a:lnTo>
                    <a:pt x="230335" y="842203"/>
                  </a:lnTo>
                  <a:lnTo>
                    <a:pt x="230754" y="842277"/>
                  </a:lnTo>
                  <a:lnTo>
                    <a:pt x="231372" y="842511"/>
                  </a:lnTo>
                  <a:lnTo>
                    <a:pt x="231416" y="842981"/>
                  </a:lnTo>
                  <a:lnTo>
                    <a:pt x="231670" y="843153"/>
                  </a:lnTo>
                  <a:lnTo>
                    <a:pt x="232321" y="843211"/>
                  </a:lnTo>
                  <a:lnTo>
                    <a:pt x="232961" y="843181"/>
                  </a:lnTo>
                  <a:lnTo>
                    <a:pt x="233413" y="842999"/>
                  </a:lnTo>
                  <a:lnTo>
                    <a:pt x="233766" y="842693"/>
                  </a:lnTo>
                  <a:lnTo>
                    <a:pt x="234505" y="842099"/>
                  </a:lnTo>
                  <a:lnTo>
                    <a:pt x="235509" y="841715"/>
                  </a:lnTo>
                  <a:lnTo>
                    <a:pt x="235951" y="841686"/>
                  </a:lnTo>
                  <a:lnTo>
                    <a:pt x="236381" y="841887"/>
                  </a:lnTo>
                  <a:lnTo>
                    <a:pt x="236943" y="841945"/>
                  </a:lnTo>
                  <a:lnTo>
                    <a:pt x="237164" y="842012"/>
                  </a:lnTo>
                  <a:lnTo>
                    <a:pt x="237308" y="842203"/>
                  </a:lnTo>
                  <a:lnTo>
                    <a:pt x="237396" y="842657"/>
                  </a:lnTo>
                  <a:lnTo>
                    <a:pt x="237517" y="843181"/>
                  </a:lnTo>
                  <a:lnTo>
                    <a:pt x="237727" y="843422"/>
                  </a:lnTo>
                  <a:lnTo>
                    <a:pt x="238356" y="843249"/>
                  </a:lnTo>
                  <a:lnTo>
                    <a:pt x="238819" y="843354"/>
                  </a:lnTo>
                  <a:lnTo>
                    <a:pt x="239161" y="843518"/>
                  </a:lnTo>
                  <a:lnTo>
                    <a:pt x="239470" y="843469"/>
                  </a:lnTo>
                  <a:lnTo>
                    <a:pt x="239702" y="843342"/>
                  </a:lnTo>
                  <a:lnTo>
                    <a:pt x="240066" y="843465"/>
                  </a:lnTo>
                  <a:lnTo>
                    <a:pt x="240496" y="843772"/>
                  </a:lnTo>
                  <a:lnTo>
                    <a:pt x="240949" y="843772"/>
                  </a:lnTo>
                  <a:lnTo>
                    <a:pt x="241467" y="844246"/>
                  </a:lnTo>
                  <a:lnTo>
                    <a:pt x="242151" y="844660"/>
                  </a:lnTo>
                  <a:lnTo>
                    <a:pt x="242394" y="845128"/>
                  </a:lnTo>
                  <a:lnTo>
                    <a:pt x="243199" y="845147"/>
                  </a:lnTo>
                  <a:lnTo>
                    <a:pt x="243574" y="845186"/>
                  </a:lnTo>
                  <a:lnTo>
                    <a:pt x="243828" y="845733"/>
                  </a:lnTo>
                  <a:lnTo>
                    <a:pt x="244038" y="846729"/>
                  </a:lnTo>
                  <a:lnTo>
                    <a:pt x="244269" y="846874"/>
                  </a:lnTo>
                  <a:lnTo>
                    <a:pt x="244744" y="846893"/>
                  </a:lnTo>
                  <a:lnTo>
                    <a:pt x="245163" y="846980"/>
                  </a:lnTo>
                  <a:lnTo>
                    <a:pt x="245340" y="847104"/>
                  </a:lnTo>
                  <a:lnTo>
                    <a:pt x="245362" y="847459"/>
                  </a:lnTo>
                  <a:lnTo>
                    <a:pt x="245604" y="847871"/>
                  </a:lnTo>
                  <a:lnTo>
                    <a:pt x="246024" y="848629"/>
                  </a:lnTo>
                  <a:lnTo>
                    <a:pt x="246344" y="848629"/>
                  </a:lnTo>
                  <a:lnTo>
                    <a:pt x="246697" y="848552"/>
                  </a:lnTo>
                  <a:lnTo>
                    <a:pt x="246995" y="849050"/>
                  </a:lnTo>
                  <a:lnTo>
                    <a:pt x="247303" y="850441"/>
                  </a:lnTo>
                  <a:lnTo>
                    <a:pt x="247414" y="850661"/>
                  </a:lnTo>
                  <a:lnTo>
                    <a:pt x="247977" y="850757"/>
                  </a:lnTo>
                  <a:lnTo>
                    <a:pt x="248021" y="850997"/>
                  </a:lnTo>
                  <a:lnTo>
                    <a:pt x="248076" y="851728"/>
                  </a:lnTo>
                  <a:lnTo>
                    <a:pt x="248252" y="852502"/>
                  </a:lnTo>
                  <a:lnTo>
                    <a:pt x="248385" y="853452"/>
                  </a:lnTo>
                  <a:lnTo>
                    <a:pt x="248241" y="854775"/>
                  </a:lnTo>
                  <a:lnTo>
                    <a:pt x="248606" y="855619"/>
                  </a:lnTo>
                  <a:lnTo>
                    <a:pt x="248594" y="856328"/>
                  </a:lnTo>
                  <a:lnTo>
                    <a:pt x="248374" y="856741"/>
                  </a:lnTo>
                  <a:lnTo>
                    <a:pt x="248462" y="857087"/>
                  </a:lnTo>
                  <a:lnTo>
                    <a:pt x="248650" y="857393"/>
                  </a:lnTo>
                  <a:lnTo>
                    <a:pt x="248992" y="857661"/>
                  </a:lnTo>
                  <a:lnTo>
                    <a:pt x="249521" y="857988"/>
                  </a:lnTo>
                  <a:lnTo>
                    <a:pt x="249896" y="858045"/>
                  </a:lnTo>
                  <a:lnTo>
                    <a:pt x="250128" y="857930"/>
                  </a:lnTo>
                  <a:lnTo>
                    <a:pt x="250580" y="857643"/>
                  </a:lnTo>
                  <a:lnTo>
                    <a:pt x="250768" y="856847"/>
                  </a:lnTo>
                  <a:lnTo>
                    <a:pt x="250691" y="855797"/>
                  </a:lnTo>
                  <a:lnTo>
                    <a:pt x="250812" y="855570"/>
                  </a:lnTo>
                  <a:lnTo>
                    <a:pt x="251066" y="855375"/>
                  </a:lnTo>
                  <a:lnTo>
                    <a:pt x="251331" y="855320"/>
                  </a:lnTo>
                  <a:lnTo>
                    <a:pt x="251938" y="855249"/>
                  </a:lnTo>
                  <a:lnTo>
                    <a:pt x="252335" y="855103"/>
                  </a:lnTo>
                  <a:lnTo>
                    <a:pt x="252644" y="854949"/>
                  </a:lnTo>
                  <a:lnTo>
                    <a:pt x="253074" y="854637"/>
                  </a:lnTo>
                  <a:lnTo>
                    <a:pt x="253261" y="854290"/>
                  </a:lnTo>
                  <a:lnTo>
                    <a:pt x="253405" y="854117"/>
                  </a:lnTo>
                  <a:lnTo>
                    <a:pt x="254243" y="854171"/>
                  </a:lnTo>
                  <a:lnTo>
                    <a:pt x="254696" y="854096"/>
                  </a:lnTo>
                  <a:lnTo>
                    <a:pt x="255038" y="853913"/>
                  </a:lnTo>
                  <a:lnTo>
                    <a:pt x="255358" y="853766"/>
                  </a:lnTo>
                  <a:lnTo>
                    <a:pt x="255755" y="853762"/>
                  </a:lnTo>
                  <a:lnTo>
                    <a:pt x="256207" y="853776"/>
                  </a:lnTo>
                  <a:lnTo>
                    <a:pt x="256450" y="853500"/>
                  </a:lnTo>
                  <a:lnTo>
                    <a:pt x="256759" y="853171"/>
                  </a:lnTo>
                  <a:lnTo>
                    <a:pt x="257002" y="852971"/>
                  </a:lnTo>
                  <a:lnTo>
                    <a:pt x="257178" y="852652"/>
                  </a:lnTo>
                  <a:lnTo>
                    <a:pt x="257333" y="852153"/>
                  </a:lnTo>
                  <a:lnTo>
                    <a:pt x="257642" y="851867"/>
                  </a:lnTo>
                  <a:lnTo>
                    <a:pt x="258006" y="851980"/>
                  </a:lnTo>
                  <a:lnTo>
                    <a:pt x="258789" y="851962"/>
                  </a:lnTo>
                  <a:lnTo>
                    <a:pt x="260091" y="851626"/>
                  </a:lnTo>
                  <a:lnTo>
                    <a:pt x="260289" y="851431"/>
                  </a:lnTo>
                  <a:lnTo>
                    <a:pt x="260444" y="851668"/>
                  </a:lnTo>
                  <a:lnTo>
                    <a:pt x="260664" y="851822"/>
                  </a:lnTo>
                  <a:lnTo>
                    <a:pt x="260973" y="852145"/>
                  </a:lnTo>
                  <a:lnTo>
                    <a:pt x="261194" y="852382"/>
                  </a:lnTo>
                  <a:lnTo>
                    <a:pt x="261415" y="852803"/>
                  </a:lnTo>
                  <a:lnTo>
                    <a:pt x="261106" y="853413"/>
                  </a:lnTo>
                  <a:lnTo>
                    <a:pt x="261183" y="853735"/>
                  </a:lnTo>
                  <a:lnTo>
                    <a:pt x="261558" y="853837"/>
                  </a:lnTo>
                  <a:lnTo>
                    <a:pt x="262033" y="853987"/>
                  </a:lnTo>
                  <a:lnTo>
                    <a:pt x="262375" y="854130"/>
                  </a:lnTo>
                  <a:lnTo>
                    <a:pt x="262617" y="854282"/>
                  </a:lnTo>
                  <a:lnTo>
                    <a:pt x="263037" y="854747"/>
                  </a:lnTo>
                  <a:lnTo>
                    <a:pt x="263721" y="854891"/>
                  </a:lnTo>
                  <a:lnTo>
                    <a:pt x="263919" y="855258"/>
                  </a:lnTo>
                  <a:lnTo>
                    <a:pt x="264195" y="855805"/>
                  </a:lnTo>
                  <a:lnTo>
                    <a:pt x="264327" y="856069"/>
                  </a:lnTo>
                  <a:lnTo>
                    <a:pt x="264846" y="856094"/>
                  </a:lnTo>
                  <a:lnTo>
                    <a:pt x="265618" y="856230"/>
                  </a:lnTo>
                  <a:lnTo>
                    <a:pt x="266159" y="856382"/>
                  </a:lnTo>
                  <a:lnTo>
                    <a:pt x="266644" y="856467"/>
                  </a:lnTo>
                  <a:lnTo>
                    <a:pt x="267196" y="857021"/>
                  </a:lnTo>
                  <a:lnTo>
                    <a:pt x="267571" y="857287"/>
                  </a:lnTo>
                  <a:lnTo>
                    <a:pt x="268079" y="857682"/>
                  </a:lnTo>
                  <a:lnTo>
                    <a:pt x="268156" y="857936"/>
                  </a:lnTo>
                  <a:lnTo>
                    <a:pt x="268002" y="858671"/>
                  </a:lnTo>
                  <a:lnTo>
                    <a:pt x="268597" y="859008"/>
                  </a:lnTo>
                  <a:lnTo>
                    <a:pt x="269337" y="859110"/>
                  </a:lnTo>
                  <a:lnTo>
                    <a:pt x="269712" y="859319"/>
                  </a:lnTo>
                  <a:lnTo>
                    <a:pt x="270087" y="859495"/>
                  </a:lnTo>
                  <a:lnTo>
                    <a:pt x="270605" y="859486"/>
                  </a:lnTo>
                  <a:lnTo>
                    <a:pt x="271709" y="859658"/>
                  </a:lnTo>
                  <a:lnTo>
                    <a:pt x="272492" y="859707"/>
                  </a:lnTo>
                  <a:lnTo>
                    <a:pt x="272867" y="859876"/>
                  </a:lnTo>
                  <a:lnTo>
                    <a:pt x="273331" y="859529"/>
                  </a:lnTo>
                  <a:lnTo>
                    <a:pt x="273662" y="859412"/>
                  </a:lnTo>
                  <a:lnTo>
                    <a:pt x="274004" y="859128"/>
                  </a:lnTo>
                  <a:lnTo>
                    <a:pt x="274301" y="859139"/>
                  </a:lnTo>
                  <a:lnTo>
                    <a:pt x="274588" y="859236"/>
                  </a:lnTo>
                  <a:lnTo>
                    <a:pt x="275416" y="859291"/>
                  </a:lnTo>
                  <a:lnTo>
                    <a:pt x="276320" y="859831"/>
                  </a:lnTo>
                  <a:lnTo>
                    <a:pt x="276994" y="860226"/>
                  </a:lnTo>
                  <a:lnTo>
                    <a:pt x="277004" y="860030"/>
                  </a:lnTo>
                  <a:lnTo>
                    <a:pt x="277038" y="859932"/>
                  </a:lnTo>
                  <a:lnTo>
                    <a:pt x="277192" y="859743"/>
                  </a:lnTo>
                  <a:lnTo>
                    <a:pt x="277302" y="859596"/>
                  </a:lnTo>
                  <a:lnTo>
                    <a:pt x="277391" y="859359"/>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3" name="Google Shape;453;p56"/>
            <p:cNvSpPr/>
            <p:nvPr/>
          </p:nvSpPr>
          <p:spPr>
            <a:xfrm rot="10800000" flipH="1">
              <a:off x="4252277" y="865680"/>
              <a:ext cx="2222418" cy="2446414"/>
            </a:xfrm>
            <a:custGeom>
              <a:avLst/>
              <a:gdLst/>
              <a:ahLst/>
              <a:cxnLst/>
              <a:rect l="l" t="t" r="r" b="b"/>
              <a:pathLst>
                <a:path w="2222418" h="2446414" extrusionOk="0">
                  <a:moveTo>
                    <a:pt x="769568" y="2434531"/>
                  </a:moveTo>
                  <a:lnTo>
                    <a:pt x="771034" y="2434465"/>
                  </a:lnTo>
                  <a:lnTo>
                    <a:pt x="772789" y="2434707"/>
                  </a:lnTo>
                  <a:lnTo>
                    <a:pt x="773392" y="2434608"/>
                  </a:lnTo>
                  <a:lnTo>
                    <a:pt x="774831" y="2434123"/>
                  </a:lnTo>
                  <a:lnTo>
                    <a:pt x="775966" y="2433627"/>
                  </a:lnTo>
                  <a:lnTo>
                    <a:pt x="777444" y="2432392"/>
                  </a:lnTo>
                  <a:lnTo>
                    <a:pt x="777525" y="2432293"/>
                  </a:lnTo>
                  <a:lnTo>
                    <a:pt x="778736" y="2431014"/>
                  </a:lnTo>
                  <a:lnTo>
                    <a:pt x="779719" y="2429790"/>
                  </a:lnTo>
                  <a:lnTo>
                    <a:pt x="780574" y="2428621"/>
                  </a:lnTo>
                  <a:lnTo>
                    <a:pt x="781298" y="2428081"/>
                  </a:lnTo>
                  <a:lnTo>
                    <a:pt x="782055" y="2426956"/>
                  </a:lnTo>
                  <a:lnTo>
                    <a:pt x="783102" y="2426184"/>
                  </a:lnTo>
                  <a:lnTo>
                    <a:pt x="785116" y="2425578"/>
                  </a:lnTo>
                  <a:lnTo>
                    <a:pt x="785621" y="2425468"/>
                  </a:lnTo>
                  <a:lnTo>
                    <a:pt x="786132" y="2425181"/>
                  </a:lnTo>
                  <a:lnTo>
                    <a:pt x="786187" y="2425148"/>
                  </a:lnTo>
                  <a:lnTo>
                    <a:pt x="786769" y="2424597"/>
                  </a:lnTo>
                  <a:lnTo>
                    <a:pt x="788381" y="2422391"/>
                  </a:lnTo>
                  <a:lnTo>
                    <a:pt x="789576" y="2420186"/>
                  </a:lnTo>
                  <a:lnTo>
                    <a:pt x="791093" y="2418103"/>
                  </a:lnTo>
                  <a:lnTo>
                    <a:pt x="792317" y="2416835"/>
                  </a:lnTo>
                  <a:lnTo>
                    <a:pt x="792386" y="2416802"/>
                  </a:lnTo>
                  <a:lnTo>
                    <a:pt x="793029" y="2416283"/>
                  </a:lnTo>
                  <a:lnTo>
                    <a:pt x="794413" y="2415688"/>
                  </a:lnTo>
                  <a:lnTo>
                    <a:pt x="795444" y="2415478"/>
                  </a:lnTo>
                  <a:lnTo>
                    <a:pt x="796652" y="2415137"/>
                  </a:lnTo>
                  <a:lnTo>
                    <a:pt x="798214" y="2414707"/>
                  </a:lnTo>
                  <a:lnTo>
                    <a:pt x="799697" y="2414508"/>
                  </a:lnTo>
                  <a:lnTo>
                    <a:pt x="801077" y="2414729"/>
                  </a:lnTo>
                  <a:lnTo>
                    <a:pt x="802077" y="2414729"/>
                  </a:lnTo>
                  <a:lnTo>
                    <a:pt x="803111" y="2414663"/>
                  </a:lnTo>
                  <a:lnTo>
                    <a:pt x="804128" y="2414541"/>
                  </a:lnTo>
                  <a:lnTo>
                    <a:pt x="804983" y="2414310"/>
                  </a:lnTo>
                  <a:lnTo>
                    <a:pt x="805468" y="2414078"/>
                  </a:lnTo>
                  <a:lnTo>
                    <a:pt x="805727" y="2413780"/>
                  </a:lnTo>
                  <a:lnTo>
                    <a:pt x="805823" y="2413461"/>
                  </a:lnTo>
                  <a:lnTo>
                    <a:pt x="805782" y="2412292"/>
                  </a:lnTo>
                  <a:lnTo>
                    <a:pt x="805901" y="2411311"/>
                  </a:lnTo>
                  <a:lnTo>
                    <a:pt x="806158" y="2410164"/>
                  </a:lnTo>
                  <a:lnTo>
                    <a:pt x="806337" y="2408709"/>
                  </a:lnTo>
                  <a:lnTo>
                    <a:pt x="806353" y="2406603"/>
                  </a:lnTo>
                  <a:lnTo>
                    <a:pt x="806823" y="2405743"/>
                  </a:lnTo>
                  <a:lnTo>
                    <a:pt x="807705" y="2404817"/>
                  </a:lnTo>
                  <a:lnTo>
                    <a:pt x="808688" y="2403648"/>
                  </a:lnTo>
                  <a:lnTo>
                    <a:pt x="809471" y="2402711"/>
                  </a:lnTo>
                  <a:lnTo>
                    <a:pt x="810572" y="2401928"/>
                  </a:lnTo>
                  <a:lnTo>
                    <a:pt x="811832" y="2401531"/>
                  </a:lnTo>
                  <a:lnTo>
                    <a:pt x="812703" y="2401013"/>
                  </a:lnTo>
                  <a:lnTo>
                    <a:pt x="814222" y="2400594"/>
                  </a:lnTo>
                  <a:lnTo>
                    <a:pt x="815159" y="2399943"/>
                  </a:lnTo>
                  <a:lnTo>
                    <a:pt x="815934" y="2398995"/>
                  </a:lnTo>
                  <a:lnTo>
                    <a:pt x="816450" y="2397925"/>
                  </a:lnTo>
                  <a:lnTo>
                    <a:pt x="816580" y="2397639"/>
                  </a:lnTo>
                  <a:lnTo>
                    <a:pt x="816644" y="2396657"/>
                  </a:lnTo>
                  <a:lnTo>
                    <a:pt x="816956" y="2395963"/>
                  </a:lnTo>
                  <a:lnTo>
                    <a:pt x="817389" y="2395533"/>
                  </a:lnTo>
                  <a:lnTo>
                    <a:pt x="818036" y="2395268"/>
                  </a:lnTo>
                  <a:lnTo>
                    <a:pt x="819001" y="2395412"/>
                  </a:lnTo>
                  <a:lnTo>
                    <a:pt x="819711" y="2395654"/>
                  </a:lnTo>
                  <a:lnTo>
                    <a:pt x="820358" y="2396040"/>
                  </a:lnTo>
                  <a:lnTo>
                    <a:pt x="820874" y="2396657"/>
                  </a:lnTo>
                  <a:lnTo>
                    <a:pt x="820894" y="2396713"/>
                  </a:lnTo>
                  <a:lnTo>
                    <a:pt x="821038" y="2397220"/>
                  </a:lnTo>
                  <a:lnTo>
                    <a:pt x="821112" y="2397473"/>
                  </a:lnTo>
                  <a:lnTo>
                    <a:pt x="820950" y="2398333"/>
                  </a:lnTo>
                  <a:lnTo>
                    <a:pt x="820745" y="2399612"/>
                  </a:lnTo>
                  <a:lnTo>
                    <a:pt x="821127" y="2400274"/>
                  </a:lnTo>
                  <a:lnTo>
                    <a:pt x="821530" y="2400461"/>
                  </a:lnTo>
                  <a:lnTo>
                    <a:pt x="822174" y="2400406"/>
                  </a:lnTo>
                  <a:lnTo>
                    <a:pt x="822996" y="2399976"/>
                  </a:lnTo>
                  <a:lnTo>
                    <a:pt x="823947" y="2399072"/>
                  </a:lnTo>
                  <a:lnTo>
                    <a:pt x="824319" y="2398356"/>
                  </a:lnTo>
                  <a:lnTo>
                    <a:pt x="824395" y="2398212"/>
                  </a:lnTo>
                  <a:lnTo>
                    <a:pt x="824979" y="2397110"/>
                  </a:lnTo>
                  <a:lnTo>
                    <a:pt x="825558" y="2396040"/>
                  </a:lnTo>
                  <a:lnTo>
                    <a:pt x="825849" y="2395423"/>
                  </a:lnTo>
                  <a:lnTo>
                    <a:pt x="826268" y="2394088"/>
                  </a:lnTo>
                  <a:lnTo>
                    <a:pt x="826495" y="2392799"/>
                  </a:lnTo>
                  <a:lnTo>
                    <a:pt x="826831" y="2391696"/>
                  </a:lnTo>
                  <a:lnTo>
                    <a:pt x="827172" y="2391167"/>
                  </a:lnTo>
                  <a:lnTo>
                    <a:pt x="828184" y="2390571"/>
                  </a:lnTo>
                  <a:lnTo>
                    <a:pt x="828185" y="2390571"/>
                  </a:lnTo>
                  <a:lnTo>
                    <a:pt x="830263" y="2389810"/>
                  </a:lnTo>
                  <a:lnTo>
                    <a:pt x="831598" y="2389612"/>
                  </a:lnTo>
                  <a:lnTo>
                    <a:pt x="832184" y="2389788"/>
                  </a:lnTo>
                  <a:lnTo>
                    <a:pt x="832416" y="2389833"/>
                  </a:lnTo>
                  <a:lnTo>
                    <a:pt x="832970" y="2389921"/>
                  </a:lnTo>
                  <a:lnTo>
                    <a:pt x="835144" y="2389855"/>
                  </a:lnTo>
                  <a:lnTo>
                    <a:pt x="837157" y="2390097"/>
                  </a:lnTo>
                  <a:lnTo>
                    <a:pt x="838884" y="2390748"/>
                  </a:lnTo>
                  <a:lnTo>
                    <a:pt x="840028" y="2391233"/>
                  </a:lnTo>
                  <a:lnTo>
                    <a:pt x="840655" y="2391509"/>
                  </a:lnTo>
                  <a:lnTo>
                    <a:pt x="841642" y="2392633"/>
                  </a:lnTo>
                  <a:lnTo>
                    <a:pt x="842219" y="2393328"/>
                  </a:lnTo>
                  <a:lnTo>
                    <a:pt x="843002" y="2395522"/>
                  </a:lnTo>
                  <a:lnTo>
                    <a:pt x="843481" y="2396580"/>
                  </a:lnTo>
                  <a:lnTo>
                    <a:pt x="844228" y="2397859"/>
                  </a:lnTo>
                  <a:lnTo>
                    <a:pt x="845261" y="2399226"/>
                  </a:lnTo>
                  <a:lnTo>
                    <a:pt x="845648" y="2399612"/>
                  </a:lnTo>
                  <a:lnTo>
                    <a:pt x="847521" y="2400847"/>
                  </a:lnTo>
                  <a:lnTo>
                    <a:pt x="848812" y="2401377"/>
                  </a:lnTo>
                  <a:lnTo>
                    <a:pt x="849199" y="2401729"/>
                  </a:lnTo>
                  <a:lnTo>
                    <a:pt x="850297" y="2403163"/>
                  </a:lnTo>
                  <a:lnTo>
                    <a:pt x="850946" y="2403714"/>
                  </a:lnTo>
                  <a:lnTo>
                    <a:pt x="851689" y="2404067"/>
                  </a:lnTo>
                  <a:lnTo>
                    <a:pt x="852334" y="2404166"/>
                  </a:lnTo>
                  <a:lnTo>
                    <a:pt x="852560" y="2404133"/>
                  </a:lnTo>
                  <a:lnTo>
                    <a:pt x="852836" y="2404034"/>
                  </a:lnTo>
                  <a:lnTo>
                    <a:pt x="853076" y="2402479"/>
                  </a:lnTo>
                  <a:lnTo>
                    <a:pt x="853350" y="2402181"/>
                  </a:lnTo>
                  <a:lnTo>
                    <a:pt x="853787" y="2402038"/>
                  </a:lnTo>
                  <a:lnTo>
                    <a:pt x="854609" y="2401862"/>
                  </a:lnTo>
                  <a:lnTo>
                    <a:pt x="855334" y="2401410"/>
                  </a:lnTo>
                  <a:lnTo>
                    <a:pt x="856913" y="2401134"/>
                  </a:lnTo>
                  <a:lnTo>
                    <a:pt x="858178" y="2401013"/>
                  </a:lnTo>
                  <a:lnTo>
                    <a:pt x="858782" y="2400781"/>
                  </a:lnTo>
                  <a:lnTo>
                    <a:pt x="859172" y="2400594"/>
                  </a:lnTo>
                  <a:lnTo>
                    <a:pt x="859438" y="2400362"/>
                  </a:lnTo>
                  <a:lnTo>
                    <a:pt x="860377" y="2399535"/>
                  </a:lnTo>
                  <a:lnTo>
                    <a:pt x="860695" y="2399182"/>
                  </a:lnTo>
                  <a:lnTo>
                    <a:pt x="861021" y="2398819"/>
                  </a:lnTo>
                  <a:lnTo>
                    <a:pt x="861958" y="2397760"/>
                  </a:lnTo>
                  <a:lnTo>
                    <a:pt x="863213" y="2396139"/>
                  </a:lnTo>
                  <a:lnTo>
                    <a:pt x="863697" y="2395257"/>
                  </a:lnTo>
                  <a:lnTo>
                    <a:pt x="864744" y="2393978"/>
                  </a:lnTo>
                  <a:lnTo>
                    <a:pt x="865243" y="2393096"/>
                  </a:lnTo>
                  <a:lnTo>
                    <a:pt x="865943" y="2391850"/>
                  </a:lnTo>
                  <a:lnTo>
                    <a:pt x="867016" y="2389358"/>
                  </a:lnTo>
                  <a:lnTo>
                    <a:pt x="867704" y="2388047"/>
                  </a:lnTo>
                  <a:lnTo>
                    <a:pt x="868353" y="2387528"/>
                  </a:lnTo>
                  <a:lnTo>
                    <a:pt x="868643" y="2387120"/>
                  </a:lnTo>
                  <a:lnTo>
                    <a:pt x="868888" y="2386778"/>
                  </a:lnTo>
                  <a:lnTo>
                    <a:pt x="869046" y="2386316"/>
                  </a:lnTo>
                  <a:lnTo>
                    <a:pt x="869201" y="2383791"/>
                  </a:lnTo>
                  <a:lnTo>
                    <a:pt x="869326" y="2382897"/>
                  </a:lnTo>
                  <a:lnTo>
                    <a:pt x="869901" y="2381266"/>
                  </a:lnTo>
                  <a:lnTo>
                    <a:pt x="870258" y="2380549"/>
                  </a:lnTo>
                  <a:lnTo>
                    <a:pt x="870512" y="2379810"/>
                  </a:lnTo>
                  <a:lnTo>
                    <a:pt x="871455" y="2378564"/>
                  </a:lnTo>
                  <a:lnTo>
                    <a:pt x="872328" y="2377649"/>
                  </a:lnTo>
                  <a:lnTo>
                    <a:pt x="872832" y="2376977"/>
                  </a:lnTo>
                  <a:lnTo>
                    <a:pt x="873557" y="2375576"/>
                  </a:lnTo>
                  <a:lnTo>
                    <a:pt x="873863" y="2374771"/>
                  </a:lnTo>
                  <a:lnTo>
                    <a:pt x="873976" y="2373967"/>
                  </a:lnTo>
                  <a:lnTo>
                    <a:pt x="873960" y="2372743"/>
                  </a:lnTo>
                  <a:lnTo>
                    <a:pt x="874211" y="2371243"/>
                  </a:lnTo>
                  <a:lnTo>
                    <a:pt x="874232" y="2371155"/>
                  </a:lnTo>
                  <a:lnTo>
                    <a:pt x="874135" y="2369722"/>
                  </a:lnTo>
                  <a:lnTo>
                    <a:pt x="873781" y="2368068"/>
                  </a:lnTo>
                  <a:lnTo>
                    <a:pt x="873264" y="2366469"/>
                  </a:lnTo>
                  <a:lnTo>
                    <a:pt x="873264" y="2362930"/>
                  </a:lnTo>
                  <a:lnTo>
                    <a:pt x="873361" y="2362346"/>
                  </a:lnTo>
                  <a:lnTo>
                    <a:pt x="873651" y="2361728"/>
                  </a:lnTo>
                  <a:lnTo>
                    <a:pt x="874168" y="2361309"/>
                  </a:lnTo>
                  <a:lnTo>
                    <a:pt x="874910" y="2360493"/>
                  </a:lnTo>
                  <a:lnTo>
                    <a:pt x="875685" y="2359975"/>
                  </a:lnTo>
                  <a:lnTo>
                    <a:pt x="877333" y="2359291"/>
                  </a:lnTo>
                  <a:lnTo>
                    <a:pt x="878529" y="2358608"/>
                  </a:lnTo>
                  <a:lnTo>
                    <a:pt x="879433" y="2358608"/>
                  </a:lnTo>
                  <a:lnTo>
                    <a:pt x="879854" y="2358740"/>
                  </a:lnTo>
                  <a:lnTo>
                    <a:pt x="880273" y="2359038"/>
                  </a:lnTo>
                  <a:lnTo>
                    <a:pt x="881468" y="2360074"/>
                  </a:lnTo>
                  <a:lnTo>
                    <a:pt x="882824" y="2361960"/>
                  </a:lnTo>
                  <a:lnTo>
                    <a:pt x="884728" y="2363977"/>
                  </a:lnTo>
                  <a:lnTo>
                    <a:pt x="885375" y="2364529"/>
                  </a:lnTo>
                  <a:lnTo>
                    <a:pt x="886312" y="2364595"/>
                  </a:lnTo>
                  <a:lnTo>
                    <a:pt x="887539" y="2364198"/>
                  </a:lnTo>
                  <a:lnTo>
                    <a:pt x="887927" y="2363944"/>
                  </a:lnTo>
                  <a:lnTo>
                    <a:pt x="888282" y="2363547"/>
                  </a:lnTo>
                  <a:lnTo>
                    <a:pt x="888702" y="2362213"/>
                  </a:lnTo>
                  <a:lnTo>
                    <a:pt x="888767" y="2361508"/>
                  </a:lnTo>
                  <a:lnTo>
                    <a:pt x="888541" y="2360592"/>
                  </a:lnTo>
                  <a:lnTo>
                    <a:pt x="887960" y="2359876"/>
                  </a:lnTo>
                  <a:lnTo>
                    <a:pt x="887300" y="2358707"/>
                  </a:lnTo>
                  <a:lnTo>
                    <a:pt x="887091" y="2356932"/>
                  </a:lnTo>
                  <a:lnTo>
                    <a:pt x="886990" y="2356072"/>
                  </a:lnTo>
                  <a:lnTo>
                    <a:pt x="888590" y="2354683"/>
                  </a:lnTo>
                  <a:lnTo>
                    <a:pt x="889331" y="2353845"/>
                  </a:lnTo>
                  <a:lnTo>
                    <a:pt x="889703" y="2353183"/>
                  </a:lnTo>
                  <a:lnTo>
                    <a:pt x="889929" y="2352632"/>
                  </a:lnTo>
                  <a:lnTo>
                    <a:pt x="890477" y="2352279"/>
                  </a:lnTo>
                  <a:lnTo>
                    <a:pt x="891285" y="2351981"/>
                  </a:lnTo>
                  <a:lnTo>
                    <a:pt x="893354" y="2351816"/>
                  </a:lnTo>
                  <a:lnTo>
                    <a:pt x="894225" y="2352213"/>
                  </a:lnTo>
                  <a:lnTo>
                    <a:pt x="894743" y="2352897"/>
                  </a:lnTo>
                  <a:lnTo>
                    <a:pt x="895775" y="2353966"/>
                  </a:lnTo>
                  <a:lnTo>
                    <a:pt x="897099" y="2355002"/>
                  </a:lnTo>
                  <a:lnTo>
                    <a:pt x="898197" y="2355488"/>
                  </a:lnTo>
                  <a:lnTo>
                    <a:pt x="899230" y="2355785"/>
                  </a:lnTo>
                  <a:lnTo>
                    <a:pt x="901622" y="2356204"/>
                  </a:lnTo>
                  <a:lnTo>
                    <a:pt x="903011" y="2356667"/>
                  </a:lnTo>
                  <a:lnTo>
                    <a:pt x="904109" y="2357119"/>
                  </a:lnTo>
                  <a:lnTo>
                    <a:pt x="906110" y="2358288"/>
                  </a:lnTo>
                  <a:lnTo>
                    <a:pt x="906660" y="2358520"/>
                  </a:lnTo>
                  <a:lnTo>
                    <a:pt x="907273" y="2358575"/>
                  </a:lnTo>
                  <a:lnTo>
                    <a:pt x="908018" y="2358288"/>
                  </a:lnTo>
                  <a:lnTo>
                    <a:pt x="908437" y="2357803"/>
                  </a:lnTo>
                  <a:lnTo>
                    <a:pt x="908534" y="2357439"/>
                  </a:lnTo>
                  <a:lnTo>
                    <a:pt x="908469" y="2356855"/>
                  </a:lnTo>
                  <a:lnTo>
                    <a:pt x="908276" y="2356237"/>
                  </a:lnTo>
                  <a:lnTo>
                    <a:pt x="907888" y="2355432"/>
                  </a:lnTo>
                  <a:lnTo>
                    <a:pt x="907313" y="2354385"/>
                  </a:lnTo>
                  <a:lnTo>
                    <a:pt x="906716" y="2353492"/>
                  </a:lnTo>
                  <a:lnTo>
                    <a:pt x="906263" y="2352422"/>
                  </a:lnTo>
                  <a:lnTo>
                    <a:pt x="906193" y="2351970"/>
                  </a:lnTo>
                  <a:lnTo>
                    <a:pt x="906193" y="2351386"/>
                  </a:lnTo>
                  <a:lnTo>
                    <a:pt x="906405" y="2350923"/>
                  </a:lnTo>
                  <a:lnTo>
                    <a:pt x="906799" y="2350416"/>
                  </a:lnTo>
                  <a:lnTo>
                    <a:pt x="907708" y="2349677"/>
                  </a:lnTo>
                  <a:lnTo>
                    <a:pt x="908034" y="2349512"/>
                  </a:lnTo>
                  <a:lnTo>
                    <a:pt x="908869" y="2349236"/>
                  </a:lnTo>
                  <a:lnTo>
                    <a:pt x="910160" y="2349214"/>
                  </a:lnTo>
                  <a:lnTo>
                    <a:pt x="912257" y="2349401"/>
                  </a:lnTo>
                  <a:lnTo>
                    <a:pt x="913571" y="2349192"/>
                  </a:lnTo>
                  <a:lnTo>
                    <a:pt x="914349" y="2348740"/>
                  </a:lnTo>
                  <a:lnTo>
                    <a:pt x="915931" y="2348023"/>
                  </a:lnTo>
                  <a:lnTo>
                    <a:pt x="917360" y="2346755"/>
                  </a:lnTo>
                  <a:lnTo>
                    <a:pt x="917785" y="2345983"/>
                  </a:lnTo>
                  <a:lnTo>
                    <a:pt x="917785" y="2345135"/>
                  </a:lnTo>
                  <a:lnTo>
                    <a:pt x="917664" y="2342929"/>
                  </a:lnTo>
                  <a:lnTo>
                    <a:pt x="918150" y="2341584"/>
                  </a:lnTo>
                  <a:lnTo>
                    <a:pt x="918804" y="2340702"/>
                  </a:lnTo>
                  <a:lnTo>
                    <a:pt x="920049" y="2339897"/>
                  </a:lnTo>
                  <a:lnTo>
                    <a:pt x="921203" y="2339798"/>
                  </a:lnTo>
                  <a:lnTo>
                    <a:pt x="922083" y="2339710"/>
                  </a:lnTo>
                  <a:lnTo>
                    <a:pt x="923223" y="2339247"/>
                  </a:lnTo>
                  <a:lnTo>
                    <a:pt x="923861" y="2338718"/>
                  </a:lnTo>
                  <a:lnTo>
                    <a:pt x="924545" y="2337835"/>
                  </a:lnTo>
                  <a:lnTo>
                    <a:pt x="924894" y="2337152"/>
                  </a:lnTo>
                  <a:lnTo>
                    <a:pt x="925401" y="2336159"/>
                  </a:lnTo>
                  <a:lnTo>
                    <a:pt x="926186" y="2335542"/>
                  </a:lnTo>
                  <a:lnTo>
                    <a:pt x="926485" y="2335123"/>
                  </a:lnTo>
                  <a:lnTo>
                    <a:pt x="926784" y="2334693"/>
                  </a:lnTo>
                  <a:lnTo>
                    <a:pt x="927624" y="2332356"/>
                  </a:lnTo>
                  <a:lnTo>
                    <a:pt x="928140" y="2331485"/>
                  </a:lnTo>
                  <a:lnTo>
                    <a:pt x="928785" y="2330735"/>
                  </a:lnTo>
                  <a:lnTo>
                    <a:pt x="929109" y="2330217"/>
                  </a:lnTo>
                  <a:lnTo>
                    <a:pt x="929883" y="2327482"/>
                  </a:lnTo>
                  <a:lnTo>
                    <a:pt x="930528" y="2326214"/>
                  </a:lnTo>
                  <a:lnTo>
                    <a:pt x="930981" y="2325762"/>
                  </a:lnTo>
                  <a:lnTo>
                    <a:pt x="931888" y="2325145"/>
                  </a:lnTo>
                  <a:lnTo>
                    <a:pt x="933405" y="2325112"/>
                  </a:lnTo>
                  <a:lnTo>
                    <a:pt x="934536" y="2325476"/>
                  </a:lnTo>
                  <a:lnTo>
                    <a:pt x="936170" y="2326490"/>
                  </a:lnTo>
                  <a:lnTo>
                    <a:pt x="937150" y="2327096"/>
                  </a:lnTo>
                  <a:lnTo>
                    <a:pt x="938231" y="2327317"/>
                  </a:lnTo>
                  <a:lnTo>
                    <a:pt x="939157" y="2327207"/>
                  </a:lnTo>
                  <a:lnTo>
                    <a:pt x="939795" y="2326468"/>
                  </a:lnTo>
                  <a:lnTo>
                    <a:pt x="940008" y="2325542"/>
                  </a:lnTo>
                  <a:lnTo>
                    <a:pt x="939977" y="2324748"/>
                  </a:lnTo>
                  <a:lnTo>
                    <a:pt x="939552" y="2323778"/>
                  </a:lnTo>
                  <a:lnTo>
                    <a:pt x="939015" y="2323171"/>
                  </a:lnTo>
                  <a:lnTo>
                    <a:pt x="938433" y="2321870"/>
                  </a:lnTo>
                  <a:lnTo>
                    <a:pt x="938248" y="2321407"/>
                  </a:lnTo>
                  <a:lnTo>
                    <a:pt x="938250" y="2320889"/>
                  </a:lnTo>
                  <a:lnTo>
                    <a:pt x="938412" y="2320470"/>
                  </a:lnTo>
                  <a:lnTo>
                    <a:pt x="938887" y="2320051"/>
                  </a:lnTo>
                  <a:lnTo>
                    <a:pt x="939554" y="2319676"/>
                  </a:lnTo>
                  <a:lnTo>
                    <a:pt x="939839" y="2319643"/>
                  </a:lnTo>
                  <a:lnTo>
                    <a:pt x="940294" y="2319588"/>
                  </a:lnTo>
                  <a:lnTo>
                    <a:pt x="941300" y="2319797"/>
                  </a:lnTo>
                  <a:lnTo>
                    <a:pt x="941819" y="2320106"/>
                  </a:lnTo>
                  <a:lnTo>
                    <a:pt x="942271" y="2320558"/>
                  </a:lnTo>
                  <a:lnTo>
                    <a:pt x="942785" y="2321286"/>
                  </a:lnTo>
                  <a:lnTo>
                    <a:pt x="943253" y="2322179"/>
                  </a:lnTo>
                  <a:lnTo>
                    <a:pt x="943688" y="2322730"/>
                  </a:lnTo>
                  <a:lnTo>
                    <a:pt x="944237" y="2323171"/>
                  </a:lnTo>
                  <a:lnTo>
                    <a:pt x="944607" y="2323381"/>
                  </a:lnTo>
                  <a:lnTo>
                    <a:pt x="945218" y="2323689"/>
                  </a:lnTo>
                  <a:lnTo>
                    <a:pt x="945524" y="2323689"/>
                  </a:lnTo>
                  <a:lnTo>
                    <a:pt x="946152" y="2323458"/>
                  </a:lnTo>
                  <a:lnTo>
                    <a:pt x="946524" y="2323215"/>
                  </a:lnTo>
                  <a:lnTo>
                    <a:pt x="946781" y="2322940"/>
                  </a:lnTo>
                  <a:lnTo>
                    <a:pt x="947169" y="2322322"/>
                  </a:lnTo>
                  <a:lnTo>
                    <a:pt x="947491" y="2321683"/>
                  </a:lnTo>
                  <a:lnTo>
                    <a:pt x="947829" y="2320591"/>
                  </a:lnTo>
                  <a:lnTo>
                    <a:pt x="948726" y="2319786"/>
                  </a:lnTo>
                  <a:lnTo>
                    <a:pt x="951384" y="2319378"/>
                  </a:lnTo>
                  <a:lnTo>
                    <a:pt x="952462" y="2319213"/>
                  </a:lnTo>
                  <a:lnTo>
                    <a:pt x="953390" y="2318618"/>
                  </a:lnTo>
                  <a:lnTo>
                    <a:pt x="954376" y="2317802"/>
                  </a:lnTo>
                  <a:lnTo>
                    <a:pt x="954753" y="2317504"/>
                  </a:lnTo>
                  <a:lnTo>
                    <a:pt x="955458" y="2317383"/>
                  </a:lnTo>
                  <a:lnTo>
                    <a:pt x="956253" y="2317173"/>
                  </a:lnTo>
                  <a:lnTo>
                    <a:pt x="957118" y="2317107"/>
                  </a:lnTo>
                  <a:lnTo>
                    <a:pt x="957545" y="2317140"/>
                  </a:lnTo>
                  <a:lnTo>
                    <a:pt x="958402" y="2317537"/>
                  </a:lnTo>
                  <a:lnTo>
                    <a:pt x="959283" y="2317537"/>
                  </a:lnTo>
                  <a:lnTo>
                    <a:pt x="960012" y="2317262"/>
                  </a:lnTo>
                  <a:lnTo>
                    <a:pt x="960605" y="2316688"/>
                  </a:lnTo>
                  <a:lnTo>
                    <a:pt x="960923" y="2315960"/>
                  </a:lnTo>
                  <a:lnTo>
                    <a:pt x="961060" y="2315111"/>
                  </a:lnTo>
                  <a:lnTo>
                    <a:pt x="960488" y="2313314"/>
                  </a:lnTo>
                  <a:lnTo>
                    <a:pt x="960313" y="2311550"/>
                  </a:lnTo>
                  <a:lnTo>
                    <a:pt x="959999" y="2309665"/>
                  </a:lnTo>
                  <a:lnTo>
                    <a:pt x="960011" y="2308761"/>
                  </a:lnTo>
                  <a:lnTo>
                    <a:pt x="960032" y="2307140"/>
                  </a:lnTo>
                  <a:lnTo>
                    <a:pt x="959825" y="2306037"/>
                  </a:lnTo>
                  <a:lnTo>
                    <a:pt x="959499" y="2304791"/>
                  </a:lnTo>
                  <a:lnTo>
                    <a:pt x="959650" y="2303744"/>
                  </a:lnTo>
                  <a:lnTo>
                    <a:pt x="959875" y="2302531"/>
                  </a:lnTo>
                  <a:lnTo>
                    <a:pt x="960316" y="2301318"/>
                  </a:lnTo>
                  <a:lnTo>
                    <a:pt x="960984" y="2300558"/>
                  </a:lnTo>
                  <a:lnTo>
                    <a:pt x="961880" y="2299995"/>
                  </a:lnTo>
                  <a:lnTo>
                    <a:pt x="962914" y="2300006"/>
                  </a:lnTo>
                  <a:lnTo>
                    <a:pt x="963597" y="2300337"/>
                  </a:lnTo>
                  <a:lnTo>
                    <a:pt x="964356" y="2300977"/>
                  </a:lnTo>
                  <a:lnTo>
                    <a:pt x="964783" y="2301616"/>
                  </a:lnTo>
                  <a:lnTo>
                    <a:pt x="965572" y="2302652"/>
                  </a:lnTo>
                  <a:lnTo>
                    <a:pt x="966025" y="2303612"/>
                  </a:lnTo>
                  <a:lnTo>
                    <a:pt x="966328" y="2304240"/>
                  </a:lnTo>
                  <a:lnTo>
                    <a:pt x="966548" y="2304703"/>
                  </a:lnTo>
                  <a:lnTo>
                    <a:pt x="966921" y="2305100"/>
                  </a:lnTo>
                  <a:lnTo>
                    <a:pt x="967385" y="2305232"/>
                  </a:lnTo>
                  <a:lnTo>
                    <a:pt x="967979" y="2305089"/>
                  </a:lnTo>
                  <a:lnTo>
                    <a:pt x="968630" y="2304549"/>
                  </a:lnTo>
                  <a:lnTo>
                    <a:pt x="969782" y="2302708"/>
                  </a:lnTo>
                  <a:lnTo>
                    <a:pt x="970021" y="2302311"/>
                  </a:lnTo>
                  <a:lnTo>
                    <a:pt x="970192" y="2302024"/>
                  </a:lnTo>
                  <a:lnTo>
                    <a:pt x="970430" y="2301451"/>
                  </a:lnTo>
                  <a:lnTo>
                    <a:pt x="970416" y="2300690"/>
                  </a:lnTo>
                  <a:lnTo>
                    <a:pt x="970212" y="2299554"/>
                  </a:lnTo>
                  <a:lnTo>
                    <a:pt x="970027" y="2298286"/>
                  </a:lnTo>
                  <a:lnTo>
                    <a:pt x="970008" y="2298165"/>
                  </a:lnTo>
                  <a:lnTo>
                    <a:pt x="969996" y="2298011"/>
                  </a:lnTo>
                  <a:lnTo>
                    <a:pt x="969890" y="2295354"/>
                  </a:lnTo>
                  <a:lnTo>
                    <a:pt x="970020" y="2293964"/>
                  </a:lnTo>
                  <a:lnTo>
                    <a:pt x="970297" y="2292046"/>
                  </a:lnTo>
                  <a:lnTo>
                    <a:pt x="970421" y="2291428"/>
                  </a:lnTo>
                  <a:lnTo>
                    <a:pt x="970544" y="2290811"/>
                  </a:lnTo>
                  <a:lnTo>
                    <a:pt x="971010" y="2289929"/>
                  </a:lnTo>
                  <a:lnTo>
                    <a:pt x="971127" y="2289818"/>
                  </a:lnTo>
                  <a:lnTo>
                    <a:pt x="971736" y="2289267"/>
                  </a:lnTo>
                  <a:lnTo>
                    <a:pt x="973030" y="2287669"/>
                  </a:lnTo>
                  <a:lnTo>
                    <a:pt x="974324" y="2286533"/>
                  </a:lnTo>
                  <a:lnTo>
                    <a:pt x="976041" y="2285706"/>
                  </a:lnTo>
                  <a:lnTo>
                    <a:pt x="976550" y="2285243"/>
                  </a:lnTo>
                  <a:lnTo>
                    <a:pt x="976937" y="2284438"/>
                  </a:lnTo>
                  <a:lnTo>
                    <a:pt x="977505" y="2282950"/>
                  </a:lnTo>
                  <a:lnTo>
                    <a:pt x="978103" y="2281472"/>
                  </a:lnTo>
                  <a:lnTo>
                    <a:pt x="978316" y="2280337"/>
                  </a:lnTo>
                  <a:lnTo>
                    <a:pt x="978254" y="2279223"/>
                  </a:lnTo>
                  <a:lnTo>
                    <a:pt x="977708" y="2277834"/>
                  </a:lnTo>
                  <a:lnTo>
                    <a:pt x="976949" y="2277029"/>
                  </a:lnTo>
                  <a:lnTo>
                    <a:pt x="975718" y="2276257"/>
                  </a:lnTo>
                  <a:lnTo>
                    <a:pt x="974964" y="2275629"/>
                  </a:lnTo>
                  <a:lnTo>
                    <a:pt x="974619" y="2274515"/>
                  </a:lnTo>
                  <a:lnTo>
                    <a:pt x="974619" y="2273864"/>
                  </a:lnTo>
                  <a:lnTo>
                    <a:pt x="974748" y="2273280"/>
                  </a:lnTo>
                  <a:lnTo>
                    <a:pt x="975231" y="2272310"/>
                  </a:lnTo>
                  <a:lnTo>
                    <a:pt x="976125" y="2270987"/>
                  </a:lnTo>
                  <a:lnTo>
                    <a:pt x="977388" y="2269906"/>
                  </a:lnTo>
                  <a:lnTo>
                    <a:pt x="978588" y="2269421"/>
                  </a:lnTo>
                  <a:lnTo>
                    <a:pt x="980548" y="2268804"/>
                  </a:lnTo>
                  <a:lnTo>
                    <a:pt x="982371" y="2268021"/>
                  </a:lnTo>
                  <a:lnTo>
                    <a:pt x="983039" y="2267646"/>
                  </a:lnTo>
                  <a:lnTo>
                    <a:pt x="983921" y="2266852"/>
                  </a:lnTo>
                  <a:lnTo>
                    <a:pt x="984406" y="2265871"/>
                  </a:lnTo>
                  <a:lnTo>
                    <a:pt x="984695" y="2264812"/>
                  </a:lnTo>
                  <a:lnTo>
                    <a:pt x="984538" y="2263533"/>
                  </a:lnTo>
                  <a:lnTo>
                    <a:pt x="984117" y="2261615"/>
                  </a:lnTo>
                  <a:lnTo>
                    <a:pt x="983860" y="2260556"/>
                  </a:lnTo>
                  <a:lnTo>
                    <a:pt x="983115" y="2259222"/>
                  </a:lnTo>
                  <a:lnTo>
                    <a:pt x="982492" y="2258461"/>
                  </a:lnTo>
                  <a:lnTo>
                    <a:pt x="981478" y="2257866"/>
                  </a:lnTo>
                  <a:lnTo>
                    <a:pt x="980803" y="2257535"/>
                  </a:lnTo>
                  <a:lnTo>
                    <a:pt x="979257" y="2257050"/>
                  </a:lnTo>
                  <a:lnTo>
                    <a:pt x="975845" y="2256367"/>
                  </a:lnTo>
                  <a:lnTo>
                    <a:pt x="974975" y="2256047"/>
                  </a:lnTo>
                  <a:lnTo>
                    <a:pt x="974364" y="2255628"/>
                  </a:lnTo>
                  <a:lnTo>
                    <a:pt x="973977" y="2255209"/>
                  </a:lnTo>
                  <a:lnTo>
                    <a:pt x="973753" y="2254691"/>
                  </a:lnTo>
                  <a:lnTo>
                    <a:pt x="973788" y="2253048"/>
                  </a:lnTo>
                  <a:lnTo>
                    <a:pt x="974461" y="2250964"/>
                  </a:lnTo>
                  <a:lnTo>
                    <a:pt x="974814" y="2250181"/>
                  </a:lnTo>
                  <a:lnTo>
                    <a:pt x="975298" y="2249509"/>
                  </a:lnTo>
                  <a:lnTo>
                    <a:pt x="976297" y="2248472"/>
                  </a:lnTo>
                  <a:lnTo>
                    <a:pt x="978777" y="2246984"/>
                  </a:lnTo>
                  <a:lnTo>
                    <a:pt x="979934" y="2246002"/>
                  </a:lnTo>
                  <a:lnTo>
                    <a:pt x="981837" y="2243930"/>
                  </a:lnTo>
                  <a:lnTo>
                    <a:pt x="982801" y="2243356"/>
                  </a:lnTo>
                  <a:lnTo>
                    <a:pt x="983670" y="2243125"/>
                  </a:lnTo>
                  <a:lnTo>
                    <a:pt x="984830" y="2243224"/>
                  </a:lnTo>
                  <a:lnTo>
                    <a:pt x="988274" y="2244459"/>
                  </a:lnTo>
                  <a:lnTo>
                    <a:pt x="989531" y="2244712"/>
                  </a:lnTo>
                  <a:lnTo>
                    <a:pt x="990239" y="2244712"/>
                  </a:lnTo>
                  <a:lnTo>
                    <a:pt x="991236" y="2244492"/>
                  </a:lnTo>
                  <a:lnTo>
                    <a:pt x="991753" y="2244128"/>
                  </a:lnTo>
                  <a:lnTo>
                    <a:pt x="992009" y="2243577"/>
                  </a:lnTo>
                  <a:lnTo>
                    <a:pt x="992170" y="2242871"/>
                  </a:lnTo>
                  <a:lnTo>
                    <a:pt x="992235" y="2242254"/>
                  </a:lnTo>
                  <a:lnTo>
                    <a:pt x="992170" y="2241405"/>
                  </a:lnTo>
                  <a:lnTo>
                    <a:pt x="991559" y="2239630"/>
                  </a:lnTo>
                  <a:lnTo>
                    <a:pt x="990239" y="2238075"/>
                  </a:lnTo>
                  <a:lnTo>
                    <a:pt x="989981" y="2237226"/>
                  </a:lnTo>
                  <a:lnTo>
                    <a:pt x="989822" y="2236068"/>
                  </a:lnTo>
                  <a:lnTo>
                    <a:pt x="989822" y="2235098"/>
                  </a:lnTo>
                  <a:lnTo>
                    <a:pt x="990048" y="2234282"/>
                  </a:lnTo>
                  <a:lnTo>
                    <a:pt x="990402" y="2233863"/>
                  </a:lnTo>
                  <a:lnTo>
                    <a:pt x="990595" y="2233764"/>
                  </a:lnTo>
                  <a:lnTo>
                    <a:pt x="991497" y="2233510"/>
                  </a:lnTo>
                  <a:lnTo>
                    <a:pt x="993621" y="2233576"/>
                  </a:lnTo>
                  <a:lnTo>
                    <a:pt x="994305" y="2233973"/>
                  </a:lnTo>
                  <a:lnTo>
                    <a:pt x="995585" y="2236035"/>
                  </a:lnTo>
                  <a:lnTo>
                    <a:pt x="996228" y="2237292"/>
                  </a:lnTo>
                  <a:lnTo>
                    <a:pt x="997029" y="2238262"/>
                  </a:lnTo>
                  <a:lnTo>
                    <a:pt x="998096" y="2238847"/>
                  </a:lnTo>
                  <a:lnTo>
                    <a:pt x="998514" y="2238913"/>
                  </a:lnTo>
                  <a:lnTo>
                    <a:pt x="998901" y="2238825"/>
                  </a:lnTo>
                  <a:lnTo>
                    <a:pt x="999513" y="2238461"/>
                  </a:lnTo>
                  <a:lnTo>
                    <a:pt x="999995" y="2238042"/>
                  </a:lnTo>
                  <a:lnTo>
                    <a:pt x="1000544" y="2237325"/>
                  </a:lnTo>
                  <a:lnTo>
                    <a:pt x="1000832" y="2236653"/>
                  </a:lnTo>
                  <a:lnTo>
                    <a:pt x="1000929" y="2236068"/>
                  </a:lnTo>
                  <a:lnTo>
                    <a:pt x="1000865" y="2235385"/>
                  </a:lnTo>
                  <a:lnTo>
                    <a:pt x="1000608" y="2234900"/>
                  </a:lnTo>
                  <a:lnTo>
                    <a:pt x="999481" y="2233643"/>
                  </a:lnTo>
                  <a:lnTo>
                    <a:pt x="999128" y="2233058"/>
                  </a:lnTo>
                  <a:lnTo>
                    <a:pt x="998933" y="2232209"/>
                  </a:lnTo>
                  <a:lnTo>
                    <a:pt x="998387" y="2230688"/>
                  </a:lnTo>
                  <a:lnTo>
                    <a:pt x="997647" y="2229100"/>
                  </a:lnTo>
                  <a:lnTo>
                    <a:pt x="997453" y="2228064"/>
                  </a:lnTo>
                  <a:lnTo>
                    <a:pt x="997485" y="2227744"/>
                  </a:lnTo>
                  <a:lnTo>
                    <a:pt x="997937" y="2226476"/>
                  </a:lnTo>
                  <a:lnTo>
                    <a:pt x="998323" y="2225836"/>
                  </a:lnTo>
                  <a:lnTo>
                    <a:pt x="999547" y="2224800"/>
                  </a:lnTo>
                  <a:lnTo>
                    <a:pt x="1000899" y="2224083"/>
                  </a:lnTo>
                  <a:lnTo>
                    <a:pt x="1002251" y="2223984"/>
                  </a:lnTo>
                  <a:lnTo>
                    <a:pt x="1003444" y="2224403"/>
                  </a:lnTo>
                  <a:lnTo>
                    <a:pt x="1005085" y="2225572"/>
                  </a:lnTo>
                  <a:lnTo>
                    <a:pt x="1006791" y="2226575"/>
                  </a:lnTo>
                  <a:lnTo>
                    <a:pt x="1008048" y="2227193"/>
                  </a:lnTo>
                  <a:lnTo>
                    <a:pt x="1008980" y="2227523"/>
                  </a:lnTo>
                  <a:lnTo>
                    <a:pt x="1009399" y="2227611"/>
                  </a:lnTo>
                  <a:lnTo>
                    <a:pt x="1010044" y="2227523"/>
                  </a:lnTo>
                  <a:lnTo>
                    <a:pt x="1010429" y="2227226"/>
                  </a:lnTo>
                  <a:lnTo>
                    <a:pt x="1010720" y="2226608"/>
                  </a:lnTo>
                  <a:lnTo>
                    <a:pt x="1010816" y="2225351"/>
                  </a:lnTo>
                  <a:lnTo>
                    <a:pt x="1010655" y="2224734"/>
                  </a:lnTo>
                  <a:lnTo>
                    <a:pt x="1010334" y="2224116"/>
                  </a:lnTo>
                  <a:lnTo>
                    <a:pt x="1009528" y="2223400"/>
                  </a:lnTo>
                  <a:lnTo>
                    <a:pt x="1008659" y="2223113"/>
                  </a:lnTo>
                  <a:lnTo>
                    <a:pt x="1007919" y="2222694"/>
                  </a:lnTo>
                  <a:lnTo>
                    <a:pt x="1006438" y="2221360"/>
                  </a:lnTo>
                  <a:lnTo>
                    <a:pt x="1005633" y="2220588"/>
                  </a:lnTo>
                  <a:lnTo>
                    <a:pt x="1005119" y="2219938"/>
                  </a:lnTo>
                  <a:lnTo>
                    <a:pt x="1004281" y="2218548"/>
                  </a:lnTo>
                  <a:lnTo>
                    <a:pt x="1003799" y="2216828"/>
                  </a:lnTo>
                  <a:lnTo>
                    <a:pt x="1003734" y="2215439"/>
                  </a:lnTo>
                  <a:lnTo>
                    <a:pt x="1003799" y="2214855"/>
                  </a:lnTo>
                  <a:lnTo>
                    <a:pt x="1004765" y="2212330"/>
                  </a:lnTo>
                  <a:lnTo>
                    <a:pt x="1004863" y="2211933"/>
                  </a:lnTo>
                  <a:lnTo>
                    <a:pt x="1004863" y="2211095"/>
                  </a:lnTo>
                  <a:lnTo>
                    <a:pt x="1004605" y="2210191"/>
                  </a:lnTo>
                  <a:lnTo>
                    <a:pt x="1003993" y="2209441"/>
                  </a:lnTo>
                  <a:lnTo>
                    <a:pt x="1002997" y="2208890"/>
                  </a:lnTo>
                  <a:lnTo>
                    <a:pt x="1002706" y="2208824"/>
                  </a:lnTo>
                  <a:lnTo>
                    <a:pt x="1001836" y="2208890"/>
                  </a:lnTo>
                  <a:lnTo>
                    <a:pt x="1001482" y="2209088"/>
                  </a:lnTo>
                  <a:lnTo>
                    <a:pt x="1001063" y="2209507"/>
                  </a:lnTo>
                  <a:lnTo>
                    <a:pt x="1000645" y="2209993"/>
                  </a:lnTo>
                  <a:lnTo>
                    <a:pt x="1000128" y="2210831"/>
                  </a:lnTo>
                  <a:lnTo>
                    <a:pt x="999164" y="2211646"/>
                  </a:lnTo>
                  <a:lnTo>
                    <a:pt x="997360" y="2212584"/>
                  </a:lnTo>
                  <a:lnTo>
                    <a:pt x="996362" y="2212970"/>
                  </a:lnTo>
                  <a:lnTo>
                    <a:pt x="994590" y="2213388"/>
                  </a:lnTo>
                  <a:lnTo>
                    <a:pt x="993752" y="2213422"/>
                  </a:lnTo>
                  <a:lnTo>
                    <a:pt x="993012" y="2213168"/>
                  </a:lnTo>
                  <a:lnTo>
                    <a:pt x="992016" y="2212484"/>
                  </a:lnTo>
                  <a:lnTo>
                    <a:pt x="990309" y="2210709"/>
                  </a:lnTo>
                  <a:lnTo>
                    <a:pt x="989794" y="2209761"/>
                  </a:lnTo>
                  <a:lnTo>
                    <a:pt x="989665" y="2209342"/>
                  </a:lnTo>
                  <a:lnTo>
                    <a:pt x="989569" y="2208052"/>
                  </a:lnTo>
                  <a:lnTo>
                    <a:pt x="989762" y="2207401"/>
                  </a:lnTo>
                  <a:lnTo>
                    <a:pt x="990599" y="2205880"/>
                  </a:lnTo>
                  <a:lnTo>
                    <a:pt x="991115" y="2205262"/>
                  </a:lnTo>
                  <a:lnTo>
                    <a:pt x="991663" y="2204910"/>
                  </a:lnTo>
                  <a:lnTo>
                    <a:pt x="992209" y="2204810"/>
                  </a:lnTo>
                  <a:lnTo>
                    <a:pt x="993498" y="2204844"/>
                  </a:lnTo>
                  <a:lnTo>
                    <a:pt x="997651" y="2205461"/>
                  </a:lnTo>
                  <a:lnTo>
                    <a:pt x="998844" y="2205428"/>
                  </a:lnTo>
                  <a:lnTo>
                    <a:pt x="999743" y="2205229"/>
                  </a:lnTo>
                  <a:lnTo>
                    <a:pt x="1000001" y="2205075"/>
                  </a:lnTo>
                  <a:lnTo>
                    <a:pt x="1001418" y="2203642"/>
                  </a:lnTo>
                  <a:lnTo>
                    <a:pt x="1002319" y="2201867"/>
                  </a:lnTo>
                  <a:lnTo>
                    <a:pt x="1002869" y="2200213"/>
                  </a:lnTo>
                  <a:lnTo>
                    <a:pt x="1003095" y="2198823"/>
                  </a:lnTo>
                  <a:lnTo>
                    <a:pt x="1003256" y="2196971"/>
                  </a:lnTo>
                  <a:lnTo>
                    <a:pt x="1003641" y="2195229"/>
                  </a:lnTo>
                  <a:lnTo>
                    <a:pt x="1004223" y="2194060"/>
                  </a:lnTo>
                  <a:lnTo>
                    <a:pt x="1005155" y="2192638"/>
                  </a:lnTo>
                  <a:lnTo>
                    <a:pt x="1005510" y="2191921"/>
                  </a:lnTo>
                  <a:lnTo>
                    <a:pt x="1005703" y="2191172"/>
                  </a:lnTo>
                  <a:lnTo>
                    <a:pt x="1005671" y="2190499"/>
                  </a:lnTo>
                  <a:lnTo>
                    <a:pt x="1005445" y="2189815"/>
                  </a:lnTo>
                  <a:lnTo>
                    <a:pt x="1005060" y="2189066"/>
                  </a:lnTo>
                  <a:lnTo>
                    <a:pt x="1004578" y="2188393"/>
                  </a:lnTo>
                  <a:lnTo>
                    <a:pt x="1003992" y="2186949"/>
                  </a:lnTo>
                  <a:lnTo>
                    <a:pt x="1003606" y="2185813"/>
                  </a:lnTo>
                  <a:lnTo>
                    <a:pt x="1003379" y="2184677"/>
                  </a:lnTo>
                  <a:lnTo>
                    <a:pt x="1003333" y="2182770"/>
                  </a:lnTo>
                  <a:lnTo>
                    <a:pt x="1003833" y="2181414"/>
                  </a:lnTo>
                  <a:lnTo>
                    <a:pt x="1004544" y="2180389"/>
                  </a:lnTo>
                  <a:lnTo>
                    <a:pt x="1005965" y="2179617"/>
                  </a:lnTo>
                  <a:lnTo>
                    <a:pt x="1007830" y="2178900"/>
                  </a:lnTo>
                  <a:lnTo>
                    <a:pt x="1010827" y="2177478"/>
                  </a:lnTo>
                  <a:lnTo>
                    <a:pt x="1012061" y="2176772"/>
                  </a:lnTo>
                  <a:lnTo>
                    <a:pt x="1013145" y="2176144"/>
                  </a:lnTo>
                  <a:lnTo>
                    <a:pt x="1014076" y="2175372"/>
                  </a:lnTo>
                  <a:lnTo>
                    <a:pt x="1014625" y="2174854"/>
                  </a:lnTo>
                  <a:lnTo>
                    <a:pt x="1016906" y="2173332"/>
                  </a:lnTo>
                  <a:lnTo>
                    <a:pt x="1018256" y="2172748"/>
                  </a:lnTo>
                  <a:lnTo>
                    <a:pt x="1019220" y="2172626"/>
                  </a:lnTo>
                  <a:lnTo>
                    <a:pt x="1023753" y="2172527"/>
                  </a:lnTo>
                  <a:lnTo>
                    <a:pt x="1025843" y="2173012"/>
                  </a:lnTo>
                  <a:lnTo>
                    <a:pt x="1026485" y="2173299"/>
                  </a:lnTo>
                  <a:lnTo>
                    <a:pt x="1027225" y="2173784"/>
                  </a:lnTo>
                  <a:lnTo>
                    <a:pt x="1028254" y="2174115"/>
                  </a:lnTo>
                  <a:lnTo>
                    <a:pt x="1029796" y="2174181"/>
                  </a:lnTo>
                  <a:lnTo>
                    <a:pt x="1030727" y="2174049"/>
                  </a:lnTo>
                  <a:lnTo>
                    <a:pt x="1032436" y="2173619"/>
                  </a:lnTo>
                  <a:lnTo>
                    <a:pt x="1034845" y="2172516"/>
                  </a:lnTo>
                  <a:lnTo>
                    <a:pt x="1037616" y="2171017"/>
                  </a:lnTo>
                  <a:lnTo>
                    <a:pt x="1039164" y="2170179"/>
                  </a:lnTo>
                  <a:lnTo>
                    <a:pt x="1040820" y="2169010"/>
                  </a:lnTo>
                  <a:lnTo>
                    <a:pt x="1042638" y="2167952"/>
                  </a:lnTo>
                  <a:lnTo>
                    <a:pt x="1043592" y="2167224"/>
                  </a:lnTo>
                  <a:lnTo>
                    <a:pt x="1045250" y="2166088"/>
                  </a:lnTo>
                  <a:lnTo>
                    <a:pt x="1047954" y="2164522"/>
                  </a:lnTo>
                  <a:lnTo>
                    <a:pt x="1049670" y="2163618"/>
                  </a:lnTo>
                  <a:lnTo>
                    <a:pt x="1051590" y="2162703"/>
                  </a:lnTo>
                  <a:lnTo>
                    <a:pt x="1053343" y="2161876"/>
                  </a:lnTo>
                  <a:lnTo>
                    <a:pt x="1055520" y="2161678"/>
                  </a:lnTo>
                  <a:lnTo>
                    <a:pt x="1058042" y="2160983"/>
                  </a:lnTo>
                  <a:lnTo>
                    <a:pt x="1058660" y="2161016"/>
                  </a:lnTo>
                  <a:lnTo>
                    <a:pt x="1059314" y="2161050"/>
                  </a:lnTo>
                  <a:lnTo>
                    <a:pt x="1061905" y="2160476"/>
                  </a:lnTo>
                  <a:lnTo>
                    <a:pt x="1063336" y="2160454"/>
                  </a:lnTo>
                  <a:lnTo>
                    <a:pt x="1064404" y="2160730"/>
                  </a:lnTo>
                  <a:lnTo>
                    <a:pt x="1065925" y="2161777"/>
                  </a:lnTo>
                  <a:lnTo>
                    <a:pt x="1066903" y="2162769"/>
                  </a:lnTo>
                  <a:lnTo>
                    <a:pt x="1067477" y="2163663"/>
                  </a:lnTo>
                  <a:lnTo>
                    <a:pt x="1067825" y="2164324"/>
                  </a:lnTo>
                  <a:lnTo>
                    <a:pt x="1068148" y="2165195"/>
                  </a:lnTo>
                  <a:lnTo>
                    <a:pt x="1068447" y="2166364"/>
                  </a:lnTo>
                  <a:lnTo>
                    <a:pt x="1068510" y="2167191"/>
                  </a:lnTo>
                  <a:lnTo>
                    <a:pt x="1068581" y="2168128"/>
                  </a:lnTo>
                  <a:lnTo>
                    <a:pt x="1068614" y="2169374"/>
                  </a:lnTo>
                  <a:lnTo>
                    <a:pt x="1068660" y="2169914"/>
                  </a:lnTo>
                  <a:lnTo>
                    <a:pt x="1069142" y="2171568"/>
                  </a:lnTo>
                  <a:lnTo>
                    <a:pt x="1069945" y="2172704"/>
                  </a:lnTo>
                  <a:lnTo>
                    <a:pt x="1071134" y="2173707"/>
                  </a:lnTo>
                  <a:lnTo>
                    <a:pt x="1072130" y="2174192"/>
                  </a:lnTo>
                  <a:lnTo>
                    <a:pt x="1072880" y="2174280"/>
                  </a:lnTo>
                  <a:lnTo>
                    <a:pt x="1073514" y="2174038"/>
                  </a:lnTo>
                  <a:lnTo>
                    <a:pt x="1074152" y="2173597"/>
                  </a:lnTo>
                  <a:lnTo>
                    <a:pt x="1074968" y="2172924"/>
                  </a:lnTo>
                  <a:lnTo>
                    <a:pt x="1075384" y="2172185"/>
                  </a:lnTo>
                  <a:lnTo>
                    <a:pt x="1075581" y="2171436"/>
                  </a:lnTo>
                  <a:lnTo>
                    <a:pt x="1075654" y="2170267"/>
                  </a:lnTo>
                  <a:lnTo>
                    <a:pt x="1075570" y="2169164"/>
                  </a:lnTo>
                  <a:lnTo>
                    <a:pt x="1075311" y="2168337"/>
                  </a:lnTo>
                  <a:lnTo>
                    <a:pt x="1074626" y="2167047"/>
                  </a:lnTo>
                  <a:lnTo>
                    <a:pt x="1074313" y="2166198"/>
                  </a:lnTo>
                  <a:lnTo>
                    <a:pt x="1074127" y="2165195"/>
                  </a:lnTo>
                  <a:lnTo>
                    <a:pt x="1074075" y="2164280"/>
                  </a:lnTo>
                  <a:lnTo>
                    <a:pt x="1073838" y="2162880"/>
                  </a:lnTo>
                  <a:lnTo>
                    <a:pt x="1073672" y="2161898"/>
                  </a:lnTo>
                  <a:lnTo>
                    <a:pt x="1073369" y="2159329"/>
                  </a:lnTo>
                  <a:lnTo>
                    <a:pt x="1073544" y="2157665"/>
                  </a:lnTo>
                  <a:lnTo>
                    <a:pt x="1073923" y="2156187"/>
                  </a:lnTo>
                  <a:lnTo>
                    <a:pt x="1074401" y="2155426"/>
                  </a:lnTo>
                  <a:lnTo>
                    <a:pt x="1074930" y="2153287"/>
                  </a:lnTo>
                  <a:lnTo>
                    <a:pt x="1075685" y="2151027"/>
                  </a:lnTo>
                  <a:lnTo>
                    <a:pt x="1076843" y="2149241"/>
                  </a:lnTo>
                  <a:lnTo>
                    <a:pt x="1079236" y="2147190"/>
                  </a:lnTo>
                  <a:lnTo>
                    <a:pt x="1079995" y="2146507"/>
                  </a:lnTo>
                  <a:lnTo>
                    <a:pt x="1081274" y="2146099"/>
                  </a:lnTo>
                  <a:lnTo>
                    <a:pt x="1081346" y="2146077"/>
                  </a:lnTo>
                  <a:lnTo>
                    <a:pt x="1081733" y="2146077"/>
                  </a:lnTo>
                  <a:lnTo>
                    <a:pt x="1083313" y="2146319"/>
                  </a:lnTo>
                  <a:lnTo>
                    <a:pt x="1084920" y="2147356"/>
                  </a:lnTo>
                  <a:lnTo>
                    <a:pt x="1086078" y="2148623"/>
                  </a:lnTo>
                  <a:lnTo>
                    <a:pt x="1086713" y="2149649"/>
                  </a:lnTo>
                  <a:lnTo>
                    <a:pt x="1088002" y="2150851"/>
                  </a:lnTo>
                  <a:lnTo>
                    <a:pt x="1089052" y="2151622"/>
                  </a:lnTo>
                  <a:lnTo>
                    <a:pt x="1089915" y="2152074"/>
                  </a:lnTo>
                  <a:lnTo>
                    <a:pt x="1090753" y="2152108"/>
                  </a:lnTo>
                  <a:lnTo>
                    <a:pt x="1091525" y="2151689"/>
                  </a:lnTo>
                  <a:lnTo>
                    <a:pt x="1092110" y="2151214"/>
                  </a:lnTo>
                  <a:lnTo>
                    <a:pt x="1092947" y="2150233"/>
                  </a:lnTo>
                  <a:lnTo>
                    <a:pt x="1093647" y="2148778"/>
                  </a:lnTo>
                  <a:lnTo>
                    <a:pt x="1093878" y="2147797"/>
                  </a:lnTo>
                  <a:lnTo>
                    <a:pt x="1093742" y="2147389"/>
                  </a:lnTo>
                  <a:lnTo>
                    <a:pt x="1093336" y="2146793"/>
                  </a:lnTo>
                  <a:lnTo>
                    <a:pt x="1091757" y="2145305"/>
                  </a:lnTo>
                  <a:lnTo>
                    <a:pt x="1090037" y="2143309"/>
                  </a:lnTo>
                  <a:lnTo>
                    <a:pt x="1089372" y="2142207"/>
                  </a:lnTo>
                  <a:lnTo>
                    <a:pt x="1089348" y="2141291"/>
                  </a:lnTo>
                  <a:lnTo>
                    <a:pt x="1089346" y="2141181"/>
                  </a:lnTo>
                  <a:lnTo>
                    <a:pt x="1089403" y="2140641"/>
                  </a:lnTo>
                  <a:lnTo>
                    <a:pt x="1089984" y="2139693"/>
                  </a:lnTo>
                  <a:lnTo>
                    <a:pt x="1090757" y="2139020"/>
                  </a:lnTo>
                  <a:lnTo>
                    <a:pt x="1091627" y="2138535"/>
                  </a:lnTo>
                  <a:lnTo>
                    <a:pt x="1092893" y="2138160"/>
                  </a:lnTo>
                  <a:lnTo>
                    <a:pt x="1094666" y="2138160"/>
                  </a:lnTo>
                  <a:lnTo>
                    <a:pt x="1095686" y="2138524"/>
                  </a:lnTo>
                  <a:lnTo>
                    <a:pt x="1095875" y="2138634"/>
                  </a:lnTo>
                  <a:lnTo>
                    <a:pt x="1096983" y="2139274"/>
                  </a:lnTo>
                  <a:lnTo>
                    <a:pt x="1098573" y="2140023"/>
                  </a:lnTo>
                  <a:lnTo>
                    <a:pt x="1100460" y="2141402"/>
                  </a:lnTo>
                  <a:lnTo>
                    <a:pt x="1102686" y="2141655"/>
                  </a:lnTo>
                  <a:lnTo>
                    <a:pt x="1104276" y="2141567"/>
                  </a:lnTo>
                  <a:lnTo>
                    <a:pt x="1105481" y="2141115"/>
                  </a:lnTo>
                  <a:lnTo>
                    <a:pt x="1106389" y="2140266"/>
                  </a:lnTo>
                  <a:lnTo>
                    <a:pt x="1106843" y="2139604"/>
                  </a:lnTo>
                  <a:lnTo>
                    <a:pt x="1107825" y="2138160"/>
                  </a:lnTo>
                  <a:lnTo>
                    <a:pt x="1108529" y="2137565"/>
                  </a:lnTo>
                  <a:lnTo>
                    <a:pt x="1108588" y="2137532"/>
                  </a:lnTo>
                  <a:lnTo>
                    <a:pt x="1108979" y="2136727"/>
                  </a:lnTo>
                  <a:lnTo>
                    <a:pt x="1109320" y="2135349"/>
                  </a:lnTo>
                  <a:lnTo>
                    <a:pt x="1109615" y="2134599"/>
                  </a:lnTo>
                  <a:lnTo>
                    <a:pt x="1109728" y="2133143"/>
                  </a:lnTo>
                  <a:lnTo>
                    <a:pt x="1109615" y="2131986"/>
                  </a:lnTo>
                  <a:lnTo>
                    <a:pt x="1109229" y="2130332"/>
                  </a:lnTo>
                  <a:lnTo>
                    <a:pt x="1109230" y="2129659"/>
                  </a:lnTo>
                  <a:lnTo>
                    <a:pt x="1109231" y="2128391"/>
                  </a:lnTo>
                  <a:lnTo>
                    <a:pt x="1109448" y="2127873"/>
                  </a:lnTo>
                  <a:lnTo>
                    <a:pt x="1109930" y="2127002"/>
                  </a:lnTo>
                  <a:lnTo>
                    <a:pt x="1111961" y="2124444"/>
                  </a:lnTo>
                  <a:lnTo>
                    <a:pt x="1114573" y="2121886"/>
                  </a:lnTo>
                  <a:lnTo>
                    <a:pt x="1116215" y="2119780"/>
                  </a:lnTo>
                  <a:lnTo>
                    <a:pt x="1116732" y="2118777"/>
                  </a:lnTo>
                  <a:lnTo>
                    <a:pt x="1117120" y="2117509"/>
                  </a:lnTo>
                  <a:lnTo>
                    <a:pt x="1117315" y="2112492"/>
                  </a:lnTo>
                  <a:lnTo>
                    <a:pt x="1117766" y="2111908"/>
                  </a:lnTo>
                  <a:lnTo>
                    <a:pt x="1119216" y="2110739"/>
                  </a:lnTo>
                  <a:lnTo>
                    <a:pt x="1120247" y="2110056"/>
                  </a:lnTo>
                  <a:lnTo>
                    <a:pt x="1122020" y="2109471"/>
                  </a:lnTo>
                  <a:lnTo>
                    <a:pt x="1123341" y="2109350"/>
                  </a:lnTo>
                  <a:lnTo>
                    <a:pt x="1125209" y="2108986"/>
                  </a:lnTo>
                  <a:lnTo>
                    <a:pt x="1126595" y="2109118"/>
                  </a:lnTo>
                  <a:lnTo>
                    <a:pt x="1127982" y="2109118"/>
                  </a:lnTo>
                  <a:lnTo>
                    <a:pt x="1129720" y="2108766"/>
                  </a:lnTo>
                  <a:lnTo>
                    <a:pt x="1130494" y="2108314"/>
                  </a:lnTo>
                  <a:lnTo>
                    <a:pt x="1131171" y="2107663"/>
                  </a:lnTo>
                  <a:lnTo>
                    <a:pt x="1132300" y="2106042"/>
                  </a:lnTo>
                  <a:lnTo>
                    <a:pt x="1132878" y="2105425"/>
                  </a:lnTo>
                  <a:lnTo>
                    <a:pt x="1133072" y="2105304"/>
                  </a:lnTo>
                  <a:lnTo>
                    <a:pt x="1133654" y="2105171"/>
                  </a:lnTo>
                  <a:lnTo>
                    <a:pt x="1135457" y="2105105"/>
                  </a:lnTo>
                  <a:lnTo>
                    <a:pt x="1136069" y="2105304"/>
                  </a:lnTo>
                  <a:lnTo>
                    <a:pt x="1136553" y="2105590"/>
                  </a:lnTo>
                  <a:lnTo>
                    <a:pt x="1137840" y="2106891"/>
                  </a:lnTo>
                  <a:lnTo>
                    <a:pt x="1138516" y="2107409"/>
                  </a:lnTo>
                  <a:lnTo>
                    <a:pt x="1139257" y="2107828"/>
                  </a:lnTo>
                  <a:lnTo>
                    <a:pt x="1139709" y="2107828"/>
                  </a:lnTo>
                  <a:lnTo>
                    <a:pt x="1140096" y="2107608"/>
                  </a:lnTo>
                  <a:lnTo>
                    <a:pt x="1140578" y="2107090"/>
                  </a:lnTo>
                  <a:lnTo>
                    <a:pt x="1140901" y="2106593"/>
                  </a:lnTo>
                  <a:lnTo>
                    <a:pt x="1141094" y="2105987"/>
                  </a:lnTo>
                  <a:lnTo>
                    <a:pt x="1141192" y="2105370"/>
                  </a:lnTo>
                  <a:lnTo>
                    <a:pt x="1141160" y="2104951"/>
                  </a:lnTo>
                  <a:lnTo>
                    <a:pt x="1140774" y="2103914"/>
                  </a:lnTo>
                  <a:lnTo>
                    <a:pt x="1140774" y="2103065"/>
                  </a:lnTo>
                  <a:lnTo>
                    <a:pt x="1140903" y="2102779"/>
                  </a:lnTo>
                  <a:lnTo>
                    <a:pt x="1141192" y="2102547"/>
                  </a:lnTo>
                  <a:lnTo>
                    <a:pt x="1141902" y="2102327"/>
                  </a:lnTo>
                  <a:lnTo>
                    <a:pt x="1143609" y="2102360"/>
                  </a:lnTo>
                  <a:lnTo>
                    <a:pt x="1144672" y="2102878"/>
                  </a:lnTo>
                  <a:lnTo>
                    <a:pt x="1146121" y="2104201"/>
                  </a:lnTo>
                  <a:lnTo>
                    <a:pt x="1147990" y="2106307"/>
                  </a:lnTo>
                  <a:lnTo>
                    <a:pt x="1149342" y="2108192"/>
                  </a:lnTo>
                  <a:lnTo>
                    <a:pt x="1149439" y="2108589"/>
                  </a:lnTo>
                  <a:lnTo>
                    <a:pt x="1149624" y="2109350"/>
                  </a:lnTo>
                  <a:lnTo>
                    <a:pt x="1149329" y="2111048"/>
                  </a:lnTo>
                  <a:lnTo>
                    <a:pt x="1149444" y="2112558"/>
                  </a:lnTo>
                  <a:lnTo>
                    <a:pt x="1149466" y="2114587"/>
                  </a:lnTo>
                  <a:lnTo>
                    <a:pt x="1149465" y="2114620"/>
                  </a:lnTo>
                  <a:lnTo>
                    <a:pt x="1149402" y="2116594"/>
                  </a:lnTo>
                  <a:lnTo>
                    <a:pt x="1149434" y="2117333"/>
                  </a:lnTo>
                  <a:lnTo>
                    <a:pt x="1149787" y="2118303"/>
                  </a:lnTo>
                  <a:lnTo>
                    <a:pt x="1150142" y="2118623"/>
                  </a:lnTo>
                  <a:lnTo>
                    <a:pt x="1151077" y="2119053"/>
                  </a:lnTo>
                  <a:lnTo>
                    <a:pt x="1151849" y="2119108"/>
                  </a:lnTo>
                  <a:lnTo>
                    <a:pt x="1152464" y="2118843"/>
                  </a:lnTo>
                  <a:lnTo>
                    <a:pt x="1152624" y="2118501"/>
                  </a:lnTo>
                  <a:lnTo>
                    <a:pt x="1152691" y="2118093"/>
                  </a:lnTo>
                  <a:lnTo>
                    <a:pt x="1152222" y="2115569"/>
                  </a:lnTo>
                  <a:lnTo>
                    <a:pt x="1152463" y="2114510"/>
                  </a:lnTo>
                  <a:lnTo>
                    <a:pt x="1152626" y="2112239"/>
                  </a:lnTo>
                  <a:lnTo>
                    <a:pt x="1153013" y="2109361"/>
                  </a:lnTo>
                  <a:lnTo>
                    <a:pt x="1153401" y="2108258"/>
                  </a:lnTo>
                  <a:lnTo>
                    <a:pt x="1154142" y="2107123"/>
                  </a:lnTo>
                  <a:lnTo>
                    <a:pt x="1154787" y="2106505"/>
                  </a:lnTo>
                  <a:lnTo>
                    <a:pt x="1155464" y="2106153"/>
                  </a:lnTo>
                  <a:lnTo>
                    <a:pt x="1156947" y="2105634"/>
                  </a:lnTo>
                  <a:lnTo>
                    <a:pt x="1158459" y="2104929"/>
                  </a:lnTo>
                  <a:lnTo>
                    <a:pt x="1159459" y="2104598"/>
                  </a:lnTo>
                  <a:lnTo>
                    <a:pt x="1162210" y="2104422"/>
                  </a:lnTo>
                  <a:lnTo>
                    <a:pt x="1163688" y="2104741"/>
                  </a:lnTo>
                  <a:lnTo>
                    <a:pt x="1165256" y="2105171"/>
                  </a:lnTo>
                  <a:lnTo>
                    <a:pt x="1166681" y="2106064"/>
                  </a:lnTo>
                  <a:lnTo>
                    <a:pt x="1168348" y="2107652"/>
                  </a:lnTo>
                  <a:lnTo>
                    <a:pt x="1169315" y="2108203"/>
                  </a:lnTo>
                  <a:lnTo>
                    <a:pt x="1169961" y="2108302"/>
                  </a:lnTo>
                  <a:lnTo>
                    <a:pt x="1170799" y="2108104"/>
                  </a:lnTo>
                  <a:lnTo>
                    <a:pt x="1171797" y="2107652"/>
                  </a:lnTo>
                  <a:lnTo>
                    <a:pt x="1173730" y="2106064"/>
                  </a:lnTo>
                  <a:lnTo>
                    <a:pt x="1174891" y="2104929"/>
                  </a:lnTo>
                  <a:lnTo>
                    <a:pt x="1175792" y="2103606"/>
                  </a:lnTo>
                  <a:lnTo>
                    <a:pt x="1177244" y="2101952"/>
                  </a:lnTo>
                  <a:lnTo>
                    <a:pt x="1177727" y="2101268"/>
                  </a:lnTo>
                  <a:lnTo>
                    <a:pt x="1178277" y="2100750"/>
                  </a:lnTo>
                  <a:lnTo>
                    <a:pt x="1179531" y="2100077"/>
                  </a:lnTo>
                  <a:lnTo>
                    <a:pt x="1181851" y="2099747"/>
                  </a:lnTo>
                  <a:lnTo>
                    <a:pt x="1182851" y="2099912"/>
                  </a:lnTo>
                  <a:lnTo>
                    <a:pt x="1184235" y="2100728"/>
                  </a:lnTo>
                  <a:lnTo>
                    <a:pt x="1185845" y="2102283"/>
                  </a:lnTo>
                  <a:lnTo>
                    <a:pt x="1186650" y="2102349"/>
                  </a:lnTo>
                  <a:lnTo>
                    <a:pt x="1186844" y="2102216"/>
                  </a:lnTo>
                  <a:lnTo>
                    <a:pt x="1187167" y="2101731"/>
                  </a:lnTo>
                  <a:lnTo>
                    <a:pt x="1187425" y="2100463"/>
                  </a:lnTo>
                  <a:lnTo>
                    <a:pt x="1187618" y="2098423"/>
                  </a:lnTo>
                  <a:lnTo>
                    <a:pt x="1187782" y="2094631"/>
                  </a:lnTo>
                  <a:lnTo>
                    <a:pt x="1188270" y="2092701"/>
                  </a:lnTo>
                  <a:lnTo>
                    <a:pt x="1188593" y="2091014"/>
                  </a:lnTo>
                  <a:lnTo>
                    <a:pt x="1188610" y="2089360"/>
                  </a:lnTo>
                  <a:lnTo>
                    <a:pt x="1188855" y="2088500"/>
                  </a:lnTo>
                  <a:lnTo>
                    <a:pt x="1189136" y="2086450"/>
                  </a:lnTo>
                  <a:lnTo>
                    <a:pt x="1189748" y="2085457"/>
                  </a:lnTo>
                  <a:lnTo>
                    <a:pt x="1191975" y="2083693"/>
                  </a:lnTo>
                  <a:lnTo>
                    <a:pt x="1193133" y="2082921"/>
                  </a:lnTo>
                  <a:lnTo>
                    <a:pt x="1193974" y="2082712"/>
                  </a:lnTo>
                  <a:lnTo>
                    <a:pt x="1194941" y="2082811"/>
                  </a:lnTo>
                  <a:lnTo>
                    <a:pt x="1195909" y="2083164"/>
                  </a:lnTo>
                  <a:lnTo>
                    <a:pt x="1197260" y="2083914"/>
                  </a:lnTo>
                  <a:lnTo>
                    <a:pt x="1198773" y="2085303"/>
                  </a:lnTo>
                  <a:lnTo>
                    <a:pt x="1199417" y="2085733"/>
                  </a:lnTo>
                  <a:lnTo>
                    <a:pt x="1199739" y="2085755"/>
                  </a:lnTo>
                  <a:lnTo>
                    <a:pt x="1200287" y="2085634"/>
                  </a:lnTo>
                  <a:lnTo>
                    <a:pt x="1200803" y="2085248"/>
                  </a:lnTo>
                  <a:lnTo>
                    <a:pt x="1201320" y="2084498"/>
                  </a:lnTo>
                  <a:lnTo>
                    <a:pt x="1201384" y="2083693"/>
                  </a:lnTo>
                  <a:lnTo>
                    <a:pt x="1201223" y="2083230"/>
                  </a:lnTo>
                  <a:lnTo>
                    <a:pt x="1200228" y="2081951"/>
                  </a:lnTo>
                  <a:lnTo>
                    <a:pt x="1199334" y="2080628"/>
                  </a:lnTo>
                  <a:lnTo>
                    <a:pt x="1199199" y="2078853"/>
                  </a:lnTo>
                  <a:lnTo>
                    <a:pt x="1199059" y="2077034"/>
                  </a:lnTo>
                  <a:lnTo>
                    <a:pt x="1198744" y="2075743"/>
                  </a:lnTo>
                  <a:lnTo>
                    <a:pt x="1198676" y="2074024"/>
                  </a:lnTo>
                  <a:lnTo>
                    <a:pt x="1198828" y="2073836"/>
                  </a:lnTo>
                  <a:lnTo>
                    <a:pt x="1199682" y="2072756"/>
                  </a:lnTo>
                  <a:lnTo>
                    <a:pt x="1202679" y="2070462"/>
                  </a:lnTo>
                  <a:lnTo>
                    <a:pt x="1203663" y="2069062"/>
                  </a:lnTo>
                  <a:lnTo>
                    <a:pt x="1204417" y="2067485"/>
                  </a:lnTo>
                  <a:lnTo>
                    <a:pt x="1205905" y="2064376"/>
                  </a:lnTo>
                  <a:lnTo>
                    <a:pt x="1206421" y="2062601"/>
                  </a:lnTo>
                  <a:lnTo>
                    <a:pt x="1206841" y="2060682"/>
                  </a:lnTo>
                  <a:lnTo>
                    <a:pt x="1206876" y="2059459"/>
                  </a:lnTo>
                  <a:lnTo>
                    <a:pt x="1206200" y="2058224"/>
                  </a:lnTo>
                  <a:lnTo>
                    <a:pt x="1205812" y="2057904"/>
                  </a:lnTo>
                  <a:lnTo>
                    <a:pt x="1204363" y="2057254"/>
                  </a:lnTo>
                  <a:lnTo>
                    <a:pt x="1203687" y="2057254"/>
                  </a:lnTo>
                  <a:lnTo>
                    <a:pt x="1202720" y="2057474"/>
                  </a:lnTo>
                  <a:lnTo>
                    <a:pt x="1201271" y="2058257"/>
                  </a:lnTo>
                  <a:lnTo>
                    <a:pt x="1200137" y="2058687"/>
                  </a:lnTo>
                  <a:lnTo>
                    <a:pt x="1199288" y="2058896"/>
                  </a:lnTo>
                  <a:lnTo>
                    <a:pt x="1198041" y="2058698"/>
                  </a:lnTo>
                  <a:lnTo>
                    <a:pt x="1197342" y="2058356"/>
                  </a:lnTo>
                  <a:lnTo>
                    <a:pt x="1196970" y="2057562"/>
                  </a:lnTo>
                  <a:lnTo>
                    <a:pt x="1196926" y="2056118"/>
                  </a:lnTo>
                  <a:lnTo>
                    <a:pt x="1197736" y="2055357"/>
                  </a:lnTo>
                  <a:lnTo>
                    <a:pt x="1198953" y="2054817"/>
                  </a:lnTo>
                  <a:lnTo>
                    <a:pt x="1200370" y="2054464"/>
                  </a:lnTo>
                  <a:lnTo>
                    <a:pt x="1201466" y="2054365"/>
                  </a:lnTo>
                  <a:lnTo>
                    <a:pt x="1201948" y="2054376"/>
                  </a:lnTo>
                  <a:lnTo>
                    <a:pt x="1204628" y="2054221"/>
                  </a:lnTo>
                  <a:lnTo>
                    <a:pt x="1208514" y="2054221"/>
                  </a:lnTo>
                  <a:lnTo>
                    <a:pt x="1210117" y="2053957"/>
                  </a:lnTo>
                  <a:lnTo>
                    <a:pt x="1210327" y="2053913"/>
                  </a:lnTo>
                  <a:lnTo>
                    <a:pt x="1211325" y="2053361"/>
                  </a:lnTo>
                  <a:lnTo>
                    <a:pt x="1212084" y="2052755"/>
                  </a:lnTo>
                  <a:lnTo>
                    <a:pt x="1212587" y="2051355"/>
                  </a:lnTo>
                  <a:lnTo>
                    <a:pt x="1212565" y="2049436"/>
                  </a:lnTo>
                  <a:lnTo>
                    <a:pt x="1212332" y="2046294"/>
                  </a:lnTo>
                  <a:lnTo>
                    <a:pt x="1212501" y="2045357"/>
                  </a:lnTo>
                  <a:lnTo>
                    <a:pt x="1212878" y="2044398"/>
                  </a:lnTo>
                  <a:lnTo>
                    <a:pt x="1213587" y="2043449"/>
                  </a:lnTo>
                  <a:lnTo>
                    <a:pt x="1215682" y="2041310"/>
                  </a:lnTo>
                  <a:lnTo>
                    <a:pt x="1216296" y="2040572"/>
                  </a:lnTo>
                  <a:lnTo>
                    <a:pt x="1217391" y="2039734"/>
                  </a:lnTo>
                  <a:lnTo>
                    <a:pt x="1217905" y="2039469"/>
                  </a:lnTo>
                  <a:lnTo>
                    <a:pt x="1219637" y="2039392"/>
                  </a:lnTo>
                  <a:lnTo>
                    <a:pt x="1220953" y="2039458"/>
                  </a:lnTo>
                  <a:lnTo>
                    <a:pt x="1222976" y="2039568"/>
                  </a:lnTo>
                  <a:lnTo>
                    <a:pt x="1223742" y="2039491"/>
                  </a:lnTo>
                  <a:lnTo>
                    <a:pt x="1224110" y="2039215"/>
                  </a:lnTo>
                  <a:lnTo>
                    <a:pt x="1224566" y="2038477"/>
                  </a:lnTo>
                  <a:lnTo>
                    <a:pt x="1225023" y="2036790"/>
                  </a:lnTo>
                  <a:lnTo>
                    <a:pt x="1225163" y="2035808"/>
                  </a:lnTo>
                  <a:lnTo>
                    <a:pt x="1225057" y="2035059"/>
                  </a:lnTo>
                  <a:lnTo>
                    <a:pt x="1224672" y="2034265"/>
                  </a:lnTo>
                  <a:lnTo>
                    <a:pt x="1223939" y="2033581"/>
                  </a:lnTo>
                  <a:lnTo>
                    <a:pt x="1223674" y="2033328"/>
                  </a:lnTo>
                  <a:lnTo>
                    <a:pt x="1223113" y="2032876"/>
                  </a:lnTo>
                  <a:lnTo>
                    <a:pt x="1222907" y="2032655"/>
                  </a:lnTo>
                  <a:lnTo>
                    <a:pt x="1222840" y="2032567"/>
                  </a:lnTo>
                  <a:lnTo>
                    <a:pt x="1222478" y="2032115"/>
                  </a:lnTo>
                  <a:lnTo>
                    <a:pt x="1222391" y="2031575"/>
                  </a:lnTo>
                  <a:lnTo>
                    <a:pt x="1222654" y="2030847"/>
                  </a:lnTo>
                  <a:lnTo>
                    <a:pt x="1223292" y="2030196"/>
                  </a:lnTo>
                  <a:lnTo>
                    <a:pt x="1224461" y="2029590"/>
                  </a:lnTo>
                  <a:lnTo>
                    <a:pt x="1226478" y="2028851"/>
                  </a:lnTo>
                  <a:lnTo>
                    <a:pt x="1226894" y="2028388"/>
                  </a:lnTo>
                  <a:lnTo>
                    <a:pt x="1226960" y="2028311"/>
                  </a:lnTo>
                  <a:lnTo>
                    <a:pt x="1227056" y="2028201"/>
                  </a:lnTo>
                  <a:lnTo>
                    <a:pt x="1227040" y="2027330"/>
                  </a:lnTo>
                  <a:lnTo>
                    <a:pt x="1227100" y="2025852"/>
                  </a:lnTo>
                  <a:lnTo>
                    <a:pt x="1226933" y="2024739"/>
                  </a:lnTo>
                  <a:lnTo>
                    <a:pt x="1226834" y="2024540"/>
                  </a:lnTo>
                  <a:lnTo>
                    <a:pt x="1226576" y="2023901"/>
                  </a:lnTo>
                  <a:lnTo>
                    <a:pt x="1226337" y="2023030"/>
                  </a:lnTo>
                  <a:lnTo>
                    <a:pt x="1226144" y="2022456"/>
                  </a:lnTo>
                  <a:lnTo>
                    <a:pt x="1225838" y="2021696"/>
                  </a:lnTo>
                  <a:lnTo>
                    <a:pt x="1225823" y="2021596"/>
                  </a:lnTo>
                  <a:lnTo>
                    <a:pt x="1225517" y="2021034"/>
                  </a:lnTo>
                  <a:lnTo>
                    <a:pt x="1224584" y="2019821"/>
                  </a:lnTo>
                  <a:lnTo>
                    <a:pt x="1223618" y="2018553"/>
                  </a:lnTo>
                  <a:lnTo>
                    <a:pt x="1223521" y="2018046"/>
                  </a:lnTo>
                  <a:lnTo>
                    <a:pt x="1223473" y="2016789"/>
                  </a:lnTo>
                  <a:lnTo>
                    <a:pt x="1223521" y="2015653"/>
                  </a:lnTo>
                  <a:lnTo>
                    <a:pt x="1223746" y="2014893"/>
                  </a:lnTo>
                  <a:lnTo>
                    <a:pt x="1224366" y="2014165"/>
                  </a:lnTo>
                  <a:lnTo>
                    <a:pt x="1224438" y="2014088"/>
                  </a:lnTo>
                  <a:lnTo>
                    <a:pt x="1224913" y="2013537"/>
                  </a:lnTo>
                  <a:lnTo>
                    <a:pt x="1225615" y="2013239"/>
                  </a:lnTo>
                  <a:lnTo>
                    <a:pt x="1226759" y="2013140"/>
                  </a:lnTo>
                  <a:lnTo>
                    <a:pt x="1227839" y="2013426"/>
                  </a:lnTo>
                  <a:lnTo>
                    <a:pt x="1228500" y="2013945"/>
                  </a:lnTo>
                  <a:lnTo>
                    <a:pt x="1229402" y="2014849"/>
                  </a:lnTo>
                  <a:lnTo>
                    <a:pt x="1230427" y="2015345"/>
                  </a:lnTo>
                  <a:lnTo>
                    <a:pt x="1231239" y="2015455"/>
                  </a:lnTo>
                  <a:lnTo>
                    <a:pt x="1231980" y="2015323"/>
                  </a:lnTo>
                  <a:lnTo>
                    <a:pt x="1232495" y="2014893"/>
                  </a:lnTo>
                  <a:lnTo>
                    <a:pt x="1232851" y="2014264"/>
                  </a:lnTo>
                  <a:lnTo>
                    <a:pt x="1233044" y="2013470"/>
                  </a:lnTo>
                  <a:lnTo>
                    <a:pt x="1233026" y="2012721"/>
                  </a:lnTo>
                  <a:lnTo>
                    <a:pt x="1232923" y="2012467"/>
                  </a:lnTo>
                  <a:lnTo>
                    <a:pt x="1232905" y="2012412"/>
                  </a:lnTo>
                  <a:lnTo>
                    <a:pt x="1232825" y="2012225"/>
                  </a:lnTo>
                  <a:lnTo>
                    <a:pt x="1232786" y="2012125"/>
                  </a:lnTo>
                  <a:lnTo>
                    <a:pt x="1232346" y="2011045"/>
                  </a:lnTo>
                  <a:lnTo>
                    <a:pt x="1232310" y="2010968"/>
                  </a:lnTo>
                  <a:lnTo>
                    <a:pt x="1231798" y="2009975"/>
                  </a:lnTo>
                  <a:lnTo>
                    <a:pt x="1230821" y="2008729"/>
                  </a:lnTo>
                  <a:lnTo>
                    <a:pt x="1230143" y="2008068"/>
                  </a:lnTo>
                  <a:lnTo>
                    <a:pt x="1229289" y="2007373"/>
                  </a:lnTo>
                  <a:lnTo>
                    <a:pt x="1226469" y="2005245"/>
                  </a:lnTo>
                  <a:lnTo>
                    <a:pt x="1224778" y="2004220"/>
                  </a:lnTo>
                  <a:lnTo>
                    <a:pt x="1223328" y="2003106"/>
                  </a:lnTo>
                  <a:lnTo>
                    <a:pt x="1220680" y="2000835"/>
                  </a:lnTo>
                  <a:lnTo>
                    <a:pt x="1220441" y="2000504"/>
                  </a:lnTo>
                  <a:lnTo>
                    <a:pt x="1219976" y="1999865"/>
                  </a:lnTo>
                  <a:lnTo>
                    <a:pt x="1219107" y="1998244"/>
                  </a:lnTo>
                  <a:lnTo>
                    <a:pt x="1218510" y="1996766"/>
                  </a:lnTo>
                  <a:lnTo>
                    <a:pt x="1218236" y="1995587"/>
                  </a:lnTo>
                  <a:lnTo>
                    <a:pt x="1218414" y="1993779"/>
                  </a:lnTo>
                  <a:lnTo>
                    <a:pt x="1218333" y="1992676"/>
                  </a:lnTo>
                  <a:lnTo>
                    <a:pt x="1217463" y="1990890"/>
                  </a:lnTo>
                  <a:lnTo>
                    <a:pt x="1216328" y="1988552"/>
                  </a:lnTo>
                  <a:lnTo>
                    <a:pt x="1215304" y="1986943"/>
                  </a:lnTo>
                  <a:lnTo>
                    <a:pt x="1214100" y="1985895"/>
                  </a:lnTo>
                  <a:lnTo>
                    <a:pt x="1213145" y="1985057"/>
                  </a:lnTo>
                  <a:lnTo>
                    <a:pt x="1211908" y="1983900"/>
                  </a:lnTo>
                  <a:lnTo>
                    <a:pt x="1211778" y="1983778"/>
                  </a:lnTo>
                  <a:lnTo>
                    <a:pt x="1210985" y="1982753"/>
                  </a:lnTo>
                  <a:lnTo>
                    <a:pt x="1210663" y="1982014"/>
                  </a:lnTo>
                  <a:lnTo>
                    <a:pt x="1210583" y="1981319"/>
                  </a:lnTo>
                  <a:lnTo>
                    <a:pt x="1210873" y="1980140"/>
                  </a:lnTo>
                  <a:lnTo>
                    <a:pt x="1211437" y="1978861"/>
                  </a:lnTo>
                  <a:lnTo>
                    <a:pt x="1212436" y="1976865"/>
                  </a:lnTo>
                  <a:lnTo>
                    <a:pt x="1212678" y="1975994"/>
                  </a:lnTo>
                  <a:lnTo>
                    <a:pt x="1213644" y="1974925"/>
                  </a:lnTo>
                  <a:lnTo>
                    <a:pt x="1215671" y="1973138"/>
                  </a:lnTo>
                  <a:lnTo>
                    <a:pt x="1217721" y="1971804"/>
                  </a:lnTo>
                  <a:lnTo>
                    <a:pt x="1219283" y="1970481"/>
                  </a:lnTo>
                  <a:lnTo>
                    <a:pt x="1219699" y="1970128"/>
                  </a:lnTo>
                  <a:lnTo>
                    <a:pt x="1220431" y="1969511"/>
                  </a:lnTo>
                  <a:lnTo>
                    <a:pt x="1221023" y="1969246"/>
                  </a:lnTo>
                  <a:lnTo>
                    <a:pt x="1223699" y="1969103"/>
                  </a:lnTo>
                  <a:lnTo>
                    <a:pt x="1224133" y="1969059"/>
                  </a:lnTo>
                  <a:lnTo>
                    <a:pt x="1226245" y="1968883"/>
                  </a:lnTo>
                  <a:lnTo>
                    <a:pt x="1226427" y="1968861"/>
                  </a:lnTo>
                  <a:lnTo>
                    <a:pt x="1229402" y="1968353"/>
                  </a:lnTo>
                  <a:lnTo>
                    <a:pt x="1230517" y="1968364"/>
                  </a:lnTo>
                  <a:lnTo>
                    <a:pt x="1231561" y="1968166"/>
                  </a:lnTo>
                  <a:lnTo>
                    <a:pt x="1232498" y="1967780"/>
                  </a:lnTo>
                  <a:lnTo>
                    <a:pt x="1233349" y="1966898"/>
                  </a:lnTo>
                  <a:lnTo>
                    <a:pt x="1234087" y="1966005"/>
                  </a:lnTo>
                  <a:lnTo>
                    <a:pt x="1234536" y="1965101"/>
                  </a:lnTo>
                  <a:lnTo>
                    <a:pt x="1236387" y="1963436"/>
                  </a:lnTo>
                  <a:lnTo>
                    <a:pt x="1236600" y="1963248"/>
                  </a:lnTo>
                  <a:lnTo>
                    <a:pt x="1237939" y="1962047"/>
                  </a:lnTo>
                  <a:lnTo>
                    <a:pt x="1238715" y="1961021"/>
                  </a:lnTo>
                  <a:lnTo>
                    <a:pt x="1239164" y="1960426"/>
                  </a:lnTo>
                  <a:lnTo>
                    <a:pt x="1239554" y="1958860"/>
                  </a:lnTo>
                  <a:lnTo>
                    <a:pt x="1239517" y="1957416"/>
                  </a:lnTo>
                  <a:lnTo>
                    <a:pt x="1239512" y="1957250"/>
                  </a:lnTo>
                  <a:lnTo>
                    <a:pt x="1239585" y="1956479"/>
                  </a:lnTo>
                  <a:lnTo>
                    <a:pt x="1239810" y="1955321"/>
                  </a:lnTo>
                  <a:lnTo>
                    <a:pt x="1239950" y="1953722"/>
                  </a:lnTo>
                  <a:lnTo>
                    <a:pt x="1240190" y="1953259"/>
                  </a:lnTo>
                  <a:lnTo>
                    <a:pt x="1240310" y="1953028"/>
                  </a:lnTo>
                  <a:lnTo>
                    <a:pt x="1240996" y="1952708"/>
                  </a:lnTo>
                  <a:lnTo>
                    <a:pt x="1241498" y="1952642"/>
                  </a:lnTo>
                  <a:lnTo>
                    <a:pt x="1241763" y="1952609"/>
                  </a:lnTo>
                  <a:lnTo>
                    <a:pt x="1241818" y="1952598"/>
                  </a:lnTo>
                  <a:lnTo>
                    <a:pt x="1241987" y="1952576"/>
                  </a:lnTo>
                  <a:lnTo>
                    <a:pt x="1243516" y="1952950"/>
                  </a:lnTo>
                  <a:lnTo>
                    <a:pt x="1245692" y="1953689"/>
                  </a:lnTo>
                  <a:lnTo>
                    <a:pt x="1247028" y="1954196"/>
                  </a:lnTo>
                  <a:lnTo>
                    <a:pt x="1248269" y="1955497"/>
                  </a:lnTo>
                  <a:lnTo>
                    <a:pt x="1249945" y="1956666"/>
                  </a:lnTo>
                  <a:lnTo>
                    <a:pt x="1251202" y="1957085"/>
                  </a:lnTo>
                  <a:lnTo>
                    <a:pt x="1252556" y="1957184"/>
                  </a:lnTo>
                  <a:lnTo>
                    <a:pt x="1253925" y="1956975"/>
                  </a:lnTo>
                  <a:lnTo>
                    <a:pt x="1255472" y="1956247"/>
                  </a:lnTo>
                  <a:lnTo>
                    <a:pt x="1257292" y="1954979"/>
                  </a:lnTo>
                  <a:lnTo>
                    <a:pt x="1259451" y="1953292"/>
                  </a:lnTo>
                  <a:lnTo>
                    <a:pt x="1261106" y="1951991"/>
                  </a:lnTo>
                  <a:lnTo>
                    <a:pt x="1262047" y="1951275"/>
                  </a:lnTo>
                  <a:lnTo>
                    <a:pt x="1262481" y="1951087"/>
                  </a:lnTo>
                  <a:lnTo>
                    <a:pt x="1262496" y="1951087"/>
                  </a:lnTo>
                  <a:lnTo>
                    <a:pt x="1263368" y="1950712"/>
                  </a:lnTo>
                  <a:lnTo>
                    <a:pt x="1263427" y="1950679"/>
                  </a:lnTo>
                  <a:lnTo>
                    <a:pt x="1263906" y="1950481"/>
                  </a:lnTo>
                  <a:lnTo>
                    <a:pt x="1264715" y="1950282"/>
                  </a:lnTo>
                  <a:lnTo>
                    <a:pt x="1265050" y="1950205"/>
                  </a:lnTo>
                  <a:lnTo>
                    <a:pt x="1265982" y="1949973"/>
                  </a:lnTo>
                  <a:lnTo>
                    <a:pt x="1266055" y="1949962"/>
                  </a:lnTo>
                  <a:lnTo>
                    <a:pt x="1266182" y="1949929"/>
                  </a:lnTo>
                  <a:lnTo>
                    <a:pt x="1266481" y="1949863"/>
                  </a:lnTo>
                  <a:lnTo>
                    <a:pt x="1266743" y="1949819"/>
                  </a:lnTo>
                  <a:lnTo>
                    <a:pt x="1266986" y="1949764"/>
                  </a:lnTo>
                  <a:lnTo>
                    <a:pt x="1267476" y="1949665"/>
                  </a:lnTo>
                  <a:lnTo>
                    <a:pt x="1267713" y="1949566"/>
                  </a:lnTo>
                  <a:lnTo>
                    <a:pt x="1268893" y="1949069"/>
                  </a:lnTo>
                  <a:lnTo>
                    <a:pt x="1269828" y="1948474"/>
                  </a:lnTo>
                  <a:lnTo>
                    <a:pt x="1270279" y="1947713"/>
                  </a:lnTo>
                  <a:lnTo>
                    <a:pt x="1270666" y="1945299"/>
                  </a:lnTo>
                  <a:lnTo>
                    <a:pt x="1270650" y="1944516"/>
                  </a:lnTo>
                  <a:lnTo>
                    <a:pt x="1270926" y="1943612"/>
                  </a:lnTo>
                  <a:lnTo>
                    <a:pt x="1271455" y="1943038"/>
                  </a:lnTo>
                  <a:lnTo>
                    <a:pt x="1271987" y="1942675"/>
                  </a:lnTo>
                  <a:lnTo>
                    <a:pt x="1272534" y="1942465"/>
                  </a:lnTo>
                  <a:lnTo>
                    <a:pt x="1272710" y="1942443"/>
                  </a:lnTo>
                  <a:lnTo>
                    <a:pt x="1273033" y="1942344"/>
                  </a:lnTo>
                  <a:lnTo>
                    <a:pt x="1273195" y="1942344"/>
                  </a:lnTo>
                  <a:lnTo>
                    <a:pt x="1273888" y="1942344"/>
                  </a:lnTo>
                  <a:lnTo>
                    <a:pt x="1274742" y="1942575"/>
                  </a:lnTo>
                  <a:lnTo>
                    <a:pt x="1275645" y="1943325"/>
                  </a:lnTo>
                  <a:lnTo>
                    <a:pt x="1276386" y="1944736"/>
                  </a:lnTo>
                  <a:lnTo>
                    <a:pt x="1276418" y="1945265"/>
                  </a:lnTo>
                  <a:lnTo>
                    <a:pt x="1276273" y="1946567"/>
                  </a:lnTo>
                  <a:lnTo>
                    <a:pt x="1275564" y="1948011"/>
                  </a:lnTo>
                  <a:lnTo>
                    <a:pt x="1275274" y="1948904"/>
                  </a:lnTo>
                  <a:lnTo>
                    <a:pt x="1275117" y="1949753"/>
                  </a:lnTo>
                  <a:lnTo>
                    <a:pt x="1274968" y="1950547"/>
                  </a:lnTo>
                  <a:lnTo>
                    <a:pt x="1274847" y="1951517"/>
                  </a:lnTo>
                  <a:lnTo>
                    <a:pt x="1274786" y="1952002"/>
                  </a:lnTo>
                  <a:lnTo>
                    <a:pt x="1274945" y="1953248"/>
                  </a:lnTo>
                  <a:lnTo>
                    <a:pt x="1275530" y="1954516"/>
                  </a:lnTo>
                  <a:lnTo>
                    <a:pt x="1276260" y="1955222"/>
                  </a:lnTo>
                  <a:lnTo>
                    <a:pt x="1277268" y="1955828"/>
                  </a:lnTo>
                  <a:lnTo>
                    <a:pt x="1278964" y="1956457"/>
                  </a:lnTo>
                  <a:lnTo>
                    <a:pt x="1279901" y="1956655"/>
                  </a:lnTo>
                  <a:lnTo>
                    <a:pt x="1280693" y="1956556"/>
                  </a:lnTo>
                  <a:lnTo>
                    <a:pt x="1282183" y="1956038"/>
                  </a:lnTo>
                  <a:lnTo>
                    <a:pt x="1283523" y="1955553"/>
                  </a:lnTo>
                  <a:lnTo>
                    <a:pt x="1284202" y="1955200"/>
                  </a:lnTo>
                  <a:lnTo>
                    <a:pt x="1284742" y="1954990"/>
                  </a:lnTo>
                  <a:lnTo>
                    <a:pt x="1284999" y="1954902"/>
                  </a:lnTo>
                  <a:lnTo>
                    <a:pt x="1285713" y="1954847"/>
                  </a:lnTo>
                  <a:lnTo>
                    <a:pt x="1287700" y="1955078"/>
                  </a:lnTo>
                  <a:lnTo>
                    <a:pt x="1289067" y="1955233"/>
                  </a:lnTo>
                  <a:lnTo>
                    <a:pt x="1289079" y="1955244"/>
                  </a:lnTo>
                  <a:lnTo>
                    <a:pt x="1289348" y="1955266"/>
                  </a:lnTo>
                  <a:lnTo>
                    <a:pt x="1290338" y="1955376"/>
                  </a:lnTo>
                  <a:lnTo>
                    <a:pt x="1290504" y="1955387"/>
                  </a:lnTo>
                  <a:lnTo>
                    <a:pt x="1290839" y="1955420"/>
                  </a:lnTo>
                  <a:lnTo>
                    <a:pt x="1291584" y="1955376"/>
                  </a:lnTo>
                  <a:lnTo>
                    <a:pt x="1292160" y="1955089"/>
                  </a:lnTo>
                  <a:lnTo>
                    <a:pt x="1292885" y="1954395"/>
                  </a:lnTo>
                  <a:lnTo>
                    <a:pt x="1293191" y="1953722"/>
                  </a:lnTo>
                  <a:lnTo>
                    <a:pt x="1293191" y="1953116"/>
                  </a:lnTo>
                  <a:lnTo>
                    <a:pt x="1292917" y="1952366"/>
                  </a:lnTo>
                  <a:lnTo>
                    <a:pt x="1292295" y="1951760"/>
                  </a:lnTo>
                  <a:lnTo>
                    <a:pt x="1291924" y="1951605"/>
                  </a:lnTo>
                  <a:lnTo>
                    <a:pt x="1291183" y="1951374"/>
                  </a:lnTo>
                  <a:lnTo>
                    <a:pt x="1290130" y="1951087"/>
                  </a:lnTo>
                  <a:lnTo>
                    <a:pt x="1289759" y="1950723"/>
                  </a:lnTo>
                  <a:lnTo>
                    <a:pt x="1289517" y="1950293"/>
                  </a:lnTo>
                  <a:lnTo>
                    <a:pt x="1289469" y="1949731"/>
                  </a:lnTo>
                  <a:lnTo>
                    <a:pt x="1289630" y="1949136"/>
                  </a:lnTo>
                  <a:lnTo>
                    <a:pt x="1289981" y="1948650"/>
                  </a:lnTo>
                  <a:lnTo>
                    <a:pt x="1290688" y="1948253"/>
                  </a:lnTo>
                  <a:lnTo>
                    <a:pt x="1291124" y="1948143"/>
                  </a:lnTo>
                  <a:lnTo>
                    <a:pt x="1291445" y="1948077"/>
                  </a:lnTo>
                  <a:lnTo>
                    <a:pt x="1291751" y="1948055"/>
                  </a:lnTo>
                  <a:lnTo>
                    <a:pt x="1292224" y="1948033"/>
                  </a:lnTo>
                  <a:lnTo>
                    <a:pt x="1293562" y="1948430"/>
                  </a:lnTo>
                  <a:lnTo>
                    <a:pt x="1295286" y="1949025"/>
                  </a:lnTo>
                  <a:lnTo>
                    <a:pt x="1295962" y="1949356"/>
                  </a:lnTo>
                  <a:lnTo>
                    <a:pt x="1296559" y="1950017"/>
                  </a:lnTo>
                  <a:lnTo>
                    <a:pt x="1297042" y="1951230"/>
                  </a:lnTo>
                  <a:lnTo>
                    <a:pt x="1297509" y="1953546"/>
                  </a:lnTo>
                  <a:lnTo>
                    <a:pt x="1297460" y="1954163"/>
                  </a:lnTo>
                  <a:lnTo>
                    <a:pt x="1297405" y="1954847"/>
                  </a:lnTo>
                  <a:lnTo>
                    <a:pt x="1297180" y="1956104"/>
                  </a:lnTo>
                  <a:lnTo>
                    <a:pt x="1296752" y="1958507"/>
                  </a:lnTo>
                  <a:lnTo>
                    <a:pt x="1296639" y="1960271"/>
                  </a:lnTo>
                  <a:lnTo>
                    <a:pt x="1296604" y="1960823"/>
                  </a:lnTo>
                  <a:lnTo>
                    <a:pt x="1297010" y="1962399"/>
                  </a:lnTo>
                  <a:lnTo>
                    <a:pt x="1297744" y="1963171"/>
                  </a:lnTo>
                  <a:lnTo>
                    <a:pt x="1298324" y="1963623"/>
                  </a:lnTo>
                  <a:lnTo>
                    <a:pt x="1298786" y="1963987"/>
                  </a:lnTo>
                  <a:lnTo>
                    <a:pt x="1299765" y="1964318"/>
                  </a:lnTo>
                  <a:lnTo>
                    <a:pt x="1300237" y="1964296"/>
                  </a:lnTo>
                  <a:lnTo>
                    <a:pt x="1300619" y="1964285"/>
                  </a:lnTo>
                  <a:lnTo>
                    <a:pt x="1301312" y="1964064"/>
                  </a:lnTo>
                  <a:lnTo>
                    <a:pt x="1301859" y="1963612"/>
                  </a:lnTo>
                  <a:lnTo>
                    <a:pt x="1302585" y="1962543"/>
                  </a:lnTo>
                  <a:lnTo>
                    <a:pt x="1304582" y="1960018"/>
                  </a:lnTo>
                  <a:lnTo>
                    <a:pt x="1305194" y="1958904"/>
                  </a:lnTo>
                  <a:lnTo>
                    <a:pt x="1305726" y="1957294"/>
                  </a:lnTo>
                  <a:lnTo>
                    <a:pt x="1306129" y="1955586"/>
                  </a:lnTo>
                  <a:lnTo>
                    <a:pt x="1307063" y="1953612"/>
                  </a:lnTo>
                  <a:lnTo>
                    <a:pt x="1307821" y="1952388"/>
                  </a:lnTo>
                  <a:lnTo>
                    <a:pt x="1308127" y="1951550"/>
                  </a:lnTo>
                  <a:lnTo>
                    <a:pt x="1308836" y="1949863"/>
                  </a:lnTo>
                  <a:lnTo>
                    <a:pt x="1308997" y="1949202"/>
                  </a:lnTo>
                  <a:lnTo>
                    <a:pt x="1308997" y="1948397"/>
                  </a:lnTo>
                  <a:lnTo>
                    <a:pt x="1309227" y="1948000"/>
                  </a:lnTo>
                  <a:lnTo>
                    <a:pt x="1309594" y="1947614"/>
                  </a:lnTo>
                  <a:lnTo>
                    <a:pt x="1310090" y="1947449"/>
                  </a:lnTo>
                  <a:lnTo>
                    <a:pt x="1310864" y="1947570"/>
                  </a:lnTo>
                  <a:lnTo>
                    <a:pt x="1311185" y="1947658"/>
                  </a:lnTo>
                  <a:lnTo>
                    <a:pt x="1312107" y="1947923"/>
                  </a:lnTo>
                  <a:lnTo>
                    <a:pt x="1313678" y="1948904"/>
                  </a:lnTo>
                  <a:lnTo>
                    <a:pt x="1314009" y="1949069"/>
                  </a:lnTo>
                  <a:lnTo>
                    <a:pt x="1314781" y="1949301"/>
                  </a:lnTo>
                  <a:lnTo>
                    <a:pt x="1317058" y="1949356"/>
                  </a:lnTo>
                  <a:lnTo>
                    <a:pt x="1317618" y="1949367"/>
                  </a:lnTo>
                  <a:lnTo>
                    <a:pt x="1317848" y="1949367"/>
                  </a:lnTo>
                  <a:lnTo>
                    <a:pt x="1318248" y="1949378"/>
                  </a:lnTo>
                  <a:lnTo>
                    <a:pt x="1318698" y="1949389"/>
                  </a:lnTo>
                  <a:lnTo>
                    <a:pt x="1319680" y="1949400"/>
                  </a:lnTo>
                  <a:lnTo>
                    <a:pt x="1320218" y="1949202"/>
                  </a:lnTo>
                  <a:lnTo>
                    <a:pt x="1320526" y="1949091"/>
                  </a:lnTo>
                  <a:lnTo>
                    <a:pt x="1320787" y="1948728"/>
                  </a:lnTo>
                  <a:lnTo>
                    <a:pt x="1321351" y="1945971"/>
                  </a:lnTo>
                  <a:lnTo>
                    <a:pt x="1321512" y="1943998"/>
                  </a:lnTo>
                  <a:lnTo>
                    <a:pt x="1321392" y="1942542"/>
                  </a:lnTo>
                  <a:lnTo>
                    <a:pt x="1321029" y="1941715"/>
                  </a:lnTo>
                  <a:lnTo>
                    <a:pt x="1320551" y="1940624"/>
                  </a:lnTo>
                  <a:lnTo>
                    <a:pt x="1319851" y="1938981"/>
                  </a:lnTo>
                  <a:lnTo>
                    <a:pt x="1319809" y="1938882"/>
                  </a:lnTo>
                  <a:lnTo>
                    <a:pt x="1319659" y="1938496"/>
                  </a:lnTo>
                  <a:lnTo>
                    <a:pt x="1319605" y="1938352"/>
                  </a:lnTo>
                  <a:lnTo>
                    <a:pt x="1319485" y="1938055"/>
                  </a:lnTo>
                  <a:lnTo>
                    <a:pt x="1319360" y="1937735"/>
                  </a:lnTo>
                  <a:lnTo>
                    <a:pt x="1319094" y="1937051"/>
                  </a:lnTo>
                  <a:lnTo>
                    <a:pt x="1318915" y="1935364"/>
                  </a:lnTo>
                  <a:lnTo>
                    <a:pt x="1319177" y="1933611"/>
                  </a:lnTo>
                  <a:lnTo>
                    <a:pt x="1319680" y="1932542"/>
                  </a:lnTo>
                  <a:lnTo>
                    <a:pt x="1320426" y="1931538"/>
                  </a:lnTo>
                  <a:lnTo>
                    <a:pt x="1321549" y="1930800"/>
                  </a:lnTo>
                  <a:lnTo>
                    <a:pt x="1321914" y="1930590"/>
                  </a:lnTo>
                  <a:lnTo>
                    <a:pt x="1323330" y="1929785"/>
                  </a:lnTo>
                  <a:lnTo>
                    <a:pt x="1324485" y="1929433"/>
                  </a:lnTo>
                  <a:lnTo>
                    <a:pt x="1326463" y="1929411"/>
                  </a:lnTo>
                  <a:lnTo>
                    <a:pt x="1326753" y="1929411"/>
                  </a:lnTo>
                  <a:lnTo>
                    <a:pt x="1328796" y="1929874"/>
                  </a:lnTo>
                  <a:lnTo>
                    <a:pt x="1329487" y="1929752"/>
                  </a:lnTo>
                  <a:lnTo>
                    <a:pt x="1330266" y="1929311"/>
                  </a:lnTo>
                  <a:lnTo>
                    <a:pt x="1330554" y="1928959"/>
                  </a:lnTo>
                  <a:lnTo>
                    <a:pt x="1330918" y="1928517"/>
                  </a:lnTo>
                  <a:lnTo>
                    <a:pt x="1331462" y="1926908"/>
                  </a:lnTo>
                  <a:lnTo>
                    <a:pt x="1331764" y="1925574"/>
                  </a:lnTo>
                  <a:lnTo>
                    <a:pt x="1331905" y="1924427"/>
                  </a:lnTo>
                  <a:lnTo>
                    <a:pt x="1331795" y="1923479"/>
                  </a:lnTo>
                  <a:lnTo>
                    <a:pt x="1331777" y="1923324"/>
                  </a:lnTo>
                  <a:lnTo>
                    <a:pt x="1331079" y="1922299"/>
                  </a:lnTo>
                  <a:lnTo>
                    <a:pt x="1329347" y="1920105"/>
                  </a:lnTo>
                  <a:lnTo>
                    <a:pt x="1328965" y="1919355"/>
                  </a:lnTo>
                  <a:lnTo>
                    <a:pt x="1328671" y="1918242"/>
                  </a:lnTo>
                  <a:lnTo>
                    <a:pt x="1328743" y="1917106"/>
                  </a:lnTo>
                  <a:lnTo>
                    <a:pt x="1328944" y="1916301"/>
                  </a:lnTo>
                  <a:lnTo>
                    <a:pt x="1329408" y="1915198"/>
                  </a:lnTo>
                  <a:lnTo>
                    <a:pt x="1330018" y="1913732"/>
                  </a:lnTo>
                  <a:lnTo>
                    <a:pt x="1330168" y="1910965"/>
                  </a:lnTo>
                  <a:lnTo>
                    <a:pt x="1330395" y="1909796"/>
                  </a:lnTo>
                  <a:lnTo>
                    <a:pt x="1330395" y="1908627"/>
                  </a:lnTo>
                  <a:lnTo>
                    <a:pt x="1330254" y="1906841"/>
                  </a:lnTo>
                  <a:lnTo>
                    <a:pt x="1329814" y="1905661"/>
                  </a:lnTo>
                  <a:lnTo>
                    <a:pt x="1329468" y="1904724"/>
                  </a:lnTo>
                  <a:lnTo>
                    <a:pt x="1329255" y="1903445"/>
                  </a:lnTo>
                  <a:lnTo>
                    <a:pt x="1329005" y="1901946"/>
                  </a:lnTo>
                  <a:lnTo>
                    <a:pt x="1328400" y="1900964"/>
                  </a:lnTo>
                  <a:lnTo>
                    <a:pt x="1327663" y="1899762"/>
                  </a:lnTo>
                  <a:lnTo>
                    <a:pt x="1327273" y="1898748"/>
                  </a:lnTo>
                  <a:lnTo>
                    <a:pt x="1327333" y="1897778"/>
                  </a:lnTo>
                  <a:lnTo>
                    <a:pt x="1327857" y="1896036"/>
                  </a:lnTo>
                  <a:lnTo>
                    <a:pt x="1327797" y="1894724"/>
                  </a:lnTo>
                  <a:lnTo>
                    <a:pt x="1327595" y="1893742"/>
                  </a:lnTo>
                  <a:lnTo>
                    <a:pt x="1327429" y="1892519"/>
                  </a:lnTo>
                  <a:lnTo>
                    <a:pt x="1327593" y="1891184"/>
                  </a:lnTo>
                  <a:lnTo>
                    <a:pt x="1328135" y="1889740"/>
                  </a:lnTo>
                  <a:lnTo>
                    <a:pt x="1328600" y="1889023"/>
                  </a:lnTo>
                  <a:lnTo>
                    <a:pt x="1329743" y="1888163"/>
                  </a:lnTo>
                  <a:lnTo>
                    <a:pt x="1331408" y="1887303"/>
                  </a:lnTo>
                  <a:lnTo>
                    <a:pt x="1331542" y="1887237"/>
                  </a:lnTo>
                  <a:lnTo>
                    <a:pt x="1333452" y="1886366"/>
                  </a:lnTo>
                  <a:lnTo>
                    <a:pt x="1334439" y="1885672"/>
                  </a:lnTo>
                  <a:lnTo>
                    <a:pt x="1334964" y="1884988"/>
                  </a:lnTo>
                  <a:lnTo>
                    <a:pt x="1335349" y="1884216"/>
                  </a:lnTo>
                  <a:lnTo>
                    <a:pt x="1335636" y="1883455"/>
                  </a:lnTo>
                  <a:lnTo>
                    <a:pt x="1335696" y="1882651"/>
                  </a:lnTo>
                  <a:lnTo>
                    <a:pt x="1335447" y="1881548"/>
                  </a:lnTo>
                  <a:lnTo>
                    <a:pt x="1334585" y="1880048"/>
                  </a:lnTo>
                  <a:lnTo>
                    <a:pt x="1333830" y="1878968"/>
                  </a:lnTo>
                  <a:lnTo>
                    <a:pt x="1332552" y="1877270"/>
                  </a:lnTo>
                  <a:lnTo>
                    <a:pt x="1332040" y="1876333"/>
                  </a:lnTo>
                  <a:lnTo>
                    <a:pt x="1332011" y="1876156"/>
                  </a:lnTo>
                  <a:lnTo>
                    <a:pt x="1331863" y="1875285"/>
                  </a:lnTo>
                  <a:lnTo>
                    <a:pt x="1331914" y="1873709"/>
                  </a:lnTo>
                  <a:lnTo>
                    <a:pt x="1331915" y="1872694"/>
                  </a:lnTo>
                  <a:lnTo>
                    <a:pt x="1331963" y="1872319"/>
                  </a:lnTo>
                  <a:lnTo>
                    <a:pt x="1332124" y="1871967"/>
                  </a:lnTo>
                  <a:lnTo>
                    <a:pt x="1332930" y="1870787"/>
                  </a:lnTo>
                  <a:lnTo>
                    <a:pt x="1333432" y="1870335"/>
                  </a:lnTo>
                  <a:lnTo>
                    <a:pt x="1333689" y="1870170"/>
                  </a:lnTo>
                  <a:lnTo>
                    <a:pt x="1334126" y="1870037"/>
                  </a:lnTo>
                  <a:lnTo>
                    <a:pt x="1334575" y="1869993"/>
                  </a:lnTo>
                  <a:lnTo>
                    <a:pt x="1335913" y="1869706"/>
                  </a:lnTo>
                  <a:lnTo>
                    <a:pt x="1337137" y="1869651"/>
                  </a:lnTo>
                  <a:lnTo>
                    <a:pt x="1337701" y="1869772"/>
                  </a:lnTo>
                  <a:lnTo>
                    <a:pt x="1338733" y="1870092"/>
                  </a:lnTo>
                  <a:lnTo>
                    <a:pt x="1339134" y="1870125"/>
                  </a:lnTo>
                  <a:lnTo>
                    <a:pt x="1340245" y="1870368"/>
                  </a:lnTo>
                  <a:lnTo>
                    <a:pt x="1341293" y="1870434"/>
                  </a:lnTo>
                  <a:lnTo>
                    <a:pt x="1341825" y="1870291"/>
                  </a:lnTo>
                  <a:lnTo>
                    <a:pt x="1342148" y="1870004"/>
                  </a:lnTo>
                  <a:lnTo>
                    <a:pt x="1342357" y="1869420"/>
                  </a:lnTo>
                  <a:lnTo>
                    <a:pt x="1342392" y="1868670"/>
                  </a:lnTo>
                  <a:lnTo>
                    <a:pt x="1342250" y="1866244"/>
                  </a:lnTo>
                  <a:lnTo>
                    <a:pt x="1342041" y="1865252"/>
                  </a:lnTo>
                  <a:lnTo>
                    <a:pt x="1341784" y="1864591"/>
                  </a:lnTo>
                  <a:lnTo>
                    <a:pt x="1341318" y="1863841"/>
                  </a:lnTo>
                  <a:lnTo>
                    <a:pt x="1340433" y="1862948"/>
                  </a:lnTo>
                  <a:lnTo>
                    <a:pt x="1339240" y="1862220"/>
                  </a:lnTo>
                  <a:lnTo>
                    <a:pt x="1337584" y="1861525"/>
                  </a:lnTo>
                  <a:lnTo>
                    <a:pt x="1335844" y="1860456"/>
                  </a:lnTo>
                  <a:lnTo>
                    <a:pt x="1334763" y="1859552"/>
                  </a:lnTo>
                  <a:lnTo>
                    <a:pt x="1333785" y="1859155"/>
                  </a:lnTo>
                  <a:lnTo>
                    <a:pt x="1333427" y="1859011"/>
                  </a:lnTo>
                  <a:lnTo>
                    <a:pt x="1332343" y="1858570"/>
                  </a:lnTo>
                  <a:lnTo>
                    <a:pt x="1331539" y="1858251"/>
                  </a:lnTo>
                  <a:lnTo>
                    <a:pt x="1330685" y="1857633"/>
                  </a:lnTo>
                  <a:lnTo>
                    <a:pt x="1329864" y="1856553"/>
                  </a:lnTo>
                  <a:lnTo>
                    <a:pt x="1329100" y="1854755"/>
                  </a:lnTo>
                  <a:lnTo>
                    <a:pt x="1328383" y="1852418"/>
                  </a:lnTo>
                  <a:lnTo>
                    <a:pt x="1327882" y="1850081"/>
                  </a:lnTo>
                  <a:lnTo>
                    <a:pt x="1327557" y="1848570"/>
                  </a:lnTo>
                  <a:lnTo>
                    <a:pt x="1327339" y="1846497"/>
                  </a:lnTo>
                  <a:lnTo>
                    <a:pt x="1327130" y="1845770"/>
                  </a:lnTo>
                  <a:lnTo>
                    <a:pt x="1326277" y="1843664"/>
                  </a:lnTo>
                  <a:lnTo>
                    <a:pt x="1325956" y="1843046"/>
                  </a:lnTo>
                  <a:lnTo>
                    <a:pt x="1325393" y="1842252"/>
                  </a:lnTo>
                  <a:lnTo>
                    <a:pt x="1324831" y="1841701"/>
                  </a:lnTo>
                  <a:lnTo>
                    <a:pt x="1324541" y="1841547"/>
                  </a:lnTo>
                  <a:lnTo>
                    <a:pt x="1323350" y="1841084"/>
                  </a:lnTo>
                  <a:lnTo>
                    <a:pt x="1322592" y="1840720"/>
                  </a:lnTo>
                  <a:lnTo>
                    <a:pt x="1321787" y="1840499"/>
                  </a:lnTo>
                  <a:lnTo>
                    <a:pt x="1321174" y="1840433"/>
                  </a:lnTo>
                  <a:lnTo>
                    <a:pt x="1320483" y="1840433"/>
                  </a:lnTo>
                  <a:lnTo>
                    <a:pt x="1320150" y="1840477"/>
                  </a:lnTo>
                  <a:lnTo>
                    <a:pt x="1320093" y="1840488"/>
                  </a:lnTo>
                  <a:lnTo>
                    <a:pt x="1319009" y="1840786"/>
                  </a:lnTo>
                  <a:lnTo>
                    <a:pt x="1318929" y="1840808"/>
                  </a:lnTo>
                  <a:lnTo>
                    <a:pt x="1318415" y="1840951"/>
                  </a:lnTo>
                  <a:lnTo>
                    <a:pt x="1318002" y="1840962"/>
                  </a:lnTo>
                  <a:lnTo>
                    <a:pt x="1316721" y="1841029"/>
                  </a:lnTo>
                  <a:lnTo>
                    <a:pt x="1316642" y="1841006"/>
                  </a:lnTo>
                  <a:lnTo>
                    <a:pt x="1315541" y="1840830"/>
                  </a:lnTo>
                  <a:lnTo>
                    <a:pt x="1314980" y="1840466"/>
                  </a:lnTo>
                  <a:lnTo>
                    <a:pt x="1314279" y="1839816"/>
                  </a:lnTo>
                  <a:lnTo>
                    <a:pt x="1313987" y="1839430"/>
                  </a:lnTo>
                  <a:lnTo>
                    <a:pt x="1313768" y="1838625"/>
                  </a:lnTo>
                  <a:lnTo>
                    <a:pt x="1313750" y="1838581"/>
                  </a:lnTo>
                  <a:lnTo>
                    <a:pt x="1313702" y="1837589"/>
                  </a:lnTo>
                  <a:lnTo>
                    <a:pt x="1313848" y="1836740"/>
                  </a:lnTo>
                  <a:lnTo>
                    <a:pt x="1313988" y="1835957"/>
                  </a:lnTo>
                  <a:lnTo>
                    <a:pt x="1314058" y="1835560"/>
                  </a:lnTo>
                  <a:lnTo>
                    <a:pt x="1314148" y="1833950"/>
                  </a:lnTo>
                  <a:lnTo>
                    <a:pt x="1314331" y="1832098"/>
                  </a:lnTo>
                  <a:lnTo>
                    <a:pt x="1314465" y="1830113"/>
                  </a:lnTo>
                  <a:lnTo>
                    <a:pt x="1314775" y="1828878"/>
                  </a:lnTo>
                  <a:lnTo>
                    <a:pt x="1315247" y="1827599"/>
                  </a:lnTo>
                  <a:lnTo>
                    <a:pt x="1315381" y="1827224"/>
                  </a:lnTo>
                  <a:lnTo>
                    <a:pt x="1315973" y="1825846"/>
                  </a:lnTo>
                  <a:lnTo>
                    <a:pt x="1317362" y="1823178"/>
                  </a:lnTo>
                  <a:lnTo>
                    <a:pt x="1318589" y="1821083"/>
                  </a:lnTo>
                  <a:lnTo>
                    <a:pt x="1319299" y="1820102"/>
                  </a:lnTo>
                  <a:lnTo>
                    <a:pt x="1320766" y="1818933"/>
                  </a:lnTo>
                  <a:lnTo>
                    <a:pt x="1320944" y="1818790"/>
                  </a:lnTo>
                  <a:lnTo>
                    <a:pt x="1321912" y="1817897"/>
                  </a:lnTo>
                  <a:lnTo>
                    <a:pt x="1322735" y="1817048"/>
                  </a:lnTo>
                  <a:lnTo>
                    <a:pt x="1323251" y="1816673"/>
                  </a:lnTo>
                  <a:lnTo>
                    <a:pt x="1324088" y="1816188"/>
                  </a:lnTo>
                  <a:lnTo>
                    <a:pt x="1326200" y="1815482"/>
                  </a:lnTo>
                  <a:lnTo>
                    <a:pt x="1326814" y="1815085"/>
                  </a:lnTo>
                  <a:lnTo>
                    <a:pt x="1327137" y="1814832"/>
                  </a:lnTo>
                  <a:lnTo>
                    <a:pt x="1327879" y="1814071"/>
                  </a:lnTo>
                  <a:lnTo>
                    <a:pt x="1328507" y="1813222"/>
                  </a:lnTo>
                  <a:lnTo>
                    <a:pt x="1328880" y="1812527"/>
                  </a:lnTo>
                  <a:lnTo>
                    <a:pt x="1329396" y="1811314"/>
                  </a:lnTo>
                  <a:lnTo>
                    <a:pt x="1329655" y="1810851"/>
                  </a:lnTo>
                  <a:lnTo>
                    <a:pt x="1329768" y="1810035"/>
                  </a:lnTo>
                  <a:lnTo>
                    <a:pt x="1329690" y="1809230"/>
                  </a:lnTo>
                  <a:lnTo>
                    <a:pt x="1329368" y="1808591"/>
                  </a:lnTo>
                  <a:lnTo>
                    <a:pt x="1328178" y="1807378"/>
                  </a:lnTo>
                  <a:lnTo>
                    <a:pt x="1327647" y="1806617"/>
                  </a:lnTo>
                  <a:lnTo>
                    <a:pt x="1327085" y="1805504"/>
                  </a:lnTo>
                  <a:lnTo>
                    <a:pt x="1326941" y="1805096"/>
                  </a:lnTo>
                  <a:lnTo>
                    <a:pt x="1326811" y="1804578"/>
                  </a:lnTo>
                  <a:lnTo>
                    <a:pt x="1326796" y="1804004"/>
                  </a:lnTo>
                  <a:lnTo>
                    <a:pt x="1326813" y="1803949"/>
                  </a:lnTo>
                  <a:lnTo>
                    <a:pt x="1326915" y="1803045"/>
                  </a:lnTo>
                  <a:lnTo>
                    <a:pt x="1327398" y="1802119"/>
                  </a:lnTo>
                  <a:lnTo>
                    <a:pt x="1327914" y="1801700"/>
                  </a:lnTo>
                  <a:lnTo>
                    <a:pt x="1328495" y="1801568"/>
                  </a:lnTo>
                  <a:lnTo>
                    <a:pt x="1329951" y="1801248"/>
                  </a:lnTo>
                  <a:lnTo>
                    <a:pt x="1330023" y="1801237"/>
                  </a:lnTo>
                  <a:lnTo>
                    <a:pt x="1330458" y="1801248"/>
                  </a:lnTo>
                  <a:lnTo>
                    <a:pt x="1330560" y="1801270"/>
                  </a:lnTo>
                  <a:lnTo>
                    <a:pt x="1331651" y="1801402"/>
                  </a:lnTo>
                  <a:lnTo>
                    <a:pt x="1332860" y="1801645"/>
                  </a:lnTo>
                  <a:lnTo>
                    <a:pt x="1333875" y="1801942"/>
                  </a:lnTo>
                  <a:lnTo>
                    <a:pt x="1334955" y="1802549"/>
                  </a:lnTo>
                  <a:lnTo>
                    <a:pt x="1336066" y="1803530"/>
                  </a:lnTo>
                  <a:lnTo>
                    <a:pt x="1336856" y="1804368"/>
                  </a:lnTo>
                  <a:lnTo>
                    <a:pt x="1337509" y="1805118"/>
                  </a:lnTo>
                  <a:lnTo>
                    <a:pt x="1338138" y="1805526"/>
                  </a:lnTo>
                  <a:lnTo>
                    <a:pt x="1338903" y="1805724"/>
                  </a:lnTo>
                  <a:lnTo>
                    <a:pt x="1339498" y="1805702"/>
                  </a:lnTo>
                  <a:lnTo>
                    <a:pt x="1340804" y="1805404"/>
                  </a:lnTo>
                  <a:lnTo>
                    <a:pt x="1341378" y="1805272"/>
                  </a:lnTo>
                  <a:lnTo>
                    <a:pt x="1341957" y="1805052"/>
                  </a:lnTo>
                  <a:lnTo>
                    <a:pt x="1342812" y="1804600"/>
                  </a:lnTo>
                  <a:lnTo>
                    <a:pt x="1343248" y="1804126"/>
                  </a:lnTo>
                  <a:lnTo>
                    <a:pt x="1343701" y="1803332"/>
                  </a:lnTo>
                  <a:lnTo>
                    <a:pt x="1343830" y="1802472"/>
                  </a:lnTo>
                  <a:lnTo>
                    <a:pt x="1343880" y="1801424"/>
                  </a:lnTo>
                  <a:lnTo>
                    <a:pt x="1343817" y="1801005"/>
                  </a:lnTo>
                  <a:lnTo>
                    <a:pt x="1343576" y="1800222"/>
                  </a:lnTo>
                  <a:lnTo>
                    <a:pt x="1343013" y="1798988"/>
                  </a:lnTo>
                  <a:lnTo>
                    <a:pt x="1342592" y="1797962"/>
                  </a:lnTo>
                  <a:lnTo>
                    <a:pt x="1342258" y="1797014"/>
                  </a:lnTo>
                  <a:lnTo>
                    <a:pt x="1342324" y="1796110"/>
                  </a:lnTo>
                  <a:lnTo>
                    <a:pt x="1342712" y="1794632"/>
                  </a:lnTo>
                  <a:lnTo>
                    <a:pt x="1342906" y="1794103"/>
                  </a:lnTo>
                  <a:lnTo>
                    <a:pt x="1343343" y="1793287"/>
                  </a:lnTo>
                  <a:lnTo>
                    <a:pt x="1344086" y="1792549"/>
                  </a:lnTo>
                  <a:lnTo>
                    <a:pt x="1344489" y="1792240"/>
                  </a:lnTo>
                  <a:lnTo>
                    <a:pt x="1344876" y="1792041"/>
                  </a:lnTo>
                  <a:lnTo>
                    <a:pt x="1345648" y="1791777"/>
                  </a:lnTo>
                  <a:lnTo>
                    <a:pt x="1346245" y="1791633"/>
                  </a:lnTo>
                  <a:lnTo>
                    <a:pt x="1346471" y="1791633"/>
                  </a:lnTo>
                  <a:lnTo>
                    <a:pt x="1347325" y="1791711"/>
                  </a:lnTo>
                  <a:lnTo>
                    <a:pt x="1348436" y="1792460"/>
                  </a:lnTo>
                  <a:lnTo>
                    <a:pt x="1348961" y="1793144"/>
                  </a:lnTo>
                  <a:lnTo>
                    <a:pt x="1349601" y="1793982"/>
                  </a:lnTo>
                  <a:lnTo>
                    <a:pt x="1349923" y="1795272"/>
                  </a:lnTo>
                  <a:lnTo>
                    <a:pt x="1349983" y="1796716"/>
                  </a:lnTo>
                  <a:lnTo>
                    <a:pt x="1349682" y="1799296"/>
                  </a:lnTo>
                  <a:lnTo>
                    <a:pt x="1349675" y="1800410"/>
                  </a:lnTo>
                  <a:lnTo>
                    <a:pt x="1350115" y="1802306"/>
                  </a:lnTo>
                  <a:lnTo>
                    <a:pt x="1350324" y="1802791"/>
                  </a:lnTo>
                  <a:lnTo>
                    <a:pt x="1350692" y="1803365"/>
                  </a:lnTo>
                  <a:lnTo>
                    <a:pt x="1351127" y="1803982"/>
                  </a:lnTo>
                  <a:lnTo>
                    <a:pt x="1351544" y="1804412"/>
                  </a:lnTo>
                  <a:lnTo>
                    <a:pt x="1351909" y="1804611"/>
                  </a:lnTo>
                  <a:lnTo>
                    <a:pt x="1352546" y="1804732"/>
                  </a:lnTo>
                  <a:lnTo>
                    <a:pt x="1353425" y="1804611"/>
                  </a:lnTo>
                  <a:lnTo>
                    <a:pt x="1354575" y="1804159"/>
                  </a:lnTo>
                  <a:lnTo>
                    <a:pt x="1355301" y="1803563"/>
                  </a:lnTo>
                  <a:lnTo>
                    <a:pt x="1355565" y="1803023"/>
                  </a:lnTo>
                  <a:lnTo>
                    <a:pt x="1355912" y="1802317"/>
                  </a:lnTo>
                  <a:lnTo>
                    <a:pt x="1356451" y="1800454"/>
                  </a:lnTo>
                  <a:lnTo>
                    <a:pt x="1356529" y="1800013"/>
                  </a:lnTo>
                  <a:lnTo>
                    <a:pt x="1356741" y="1798833"/>
                  </a:lnTo>
                  <a:lnTo>
                    <a:pt x="1357072" y="1797246"/>
                  </a:lnTo>
                  <a:lnTo>
                    <a:pt x="1357622" y="1795978"/>
                  </a:lnTo>
                  <a:lnTo>
                    <a:pt x="1357873" y="1795614"/>
                  </a:lnTo>
                  <a:lnTo>
                    <a:pt x="1360245" y="1793012"/>
                  </a:lnTo>
                  <a:lnTo>
                    <a:pt x="1360703" y="1792626"/>
                  </a:lnTo>
                  <a:lnTo>
                    <a:pt x="1361740" y="1792361"/>
                  </a:lnTo>
                  <a:lnTo>
                    <a:pt x="1362813" y="1792471"/>
                  </a:lnTo>
                  <a:lnTo>
                    <a:pt x="1363739" y="1792736"/>
                  </a:lnTo>
                  <a:lnTo>
                    <a:pt x="1363929" y="1792979"/>
                  </a:lnTo>
                  <a:lnTo>
                    <a:pt x="1364465" y="1793684"/>
                  </a:lnTo>
                  <a:lnTo>
                    <a:pt x="1365351" y="1795051"/>
                  </a:lnTo>
                  <a:lnTo>
                    <a:pt x="1366089" y="1796352"/>
                  </a:lnTo>
                  <a:lnTo>
                    <a:pt x="1366122" y="1796419"/>
                  </a:lnTo>
                  <a:lnTo>
                    <a:pt x="1367406" y="1797587"/>
                  </a:lnTo>
                  <a:lnTo>
                    <a:pt x="1368158" y="1797973"/>
                  </a:lnTo>
                  <a:lnTo>
                    <a:pt x="1369399" y="1798249"/>
                  </a:lnTo>
                  <a:lnTo>
                    <a:pt x="1370245" y="1798315"/>
                  </a:lnTo>
                  <a:lnTo>
                    <a:pt x="1371534" y="1797808"/>
                  </a:lnTo>
                  <a:lnTo>
                    <a:pt x="1372098" y="1797268"/>
                  </a:lnTo>
                  <a:lnTo>
                    <a:pt x="1372420" y="1796694"/>
                  </a:lnTo>
                  <a:lnTo>
                    <a:pt x="1373508" y="1789517"/>
                  </a:lnTo>
                  <a:lnTo>
                    <a:pt x="1373945" y="1788138"/>
                  </a:lnTo>
                  <a:lnTo>
                    <a:pt x="1373982" y="1788017"/>
                  </a:lnTo>
                  <a:lnTo>
                    <a:pt x="1374112" y="1787576"/>
                  </a:lnTo>
                  <a:lnTo>
                    <a:pt x="1374084" y="1785470"/>
                  </a:lnTo>
                  <a:lnTo>
                    <a:pt x="1374214" y="1784346"/>
                  </a:lnTo>
                  <a:lnTo>
                    <a:pt x="1374494" y="1783055"/>
                  </a:lnTo>
                  <a:lnTo>
                    <a:pt x="1375699" y="1780398"/>
                  </a:lnTo>
                  <a:lnTo>
                    <a:pt x="1376409" y="1779428"/>
                  </a:lnTo>
                  <a:lnTo>
                    <a:pt x="1376892" y="1779042"/>
                  </a:lnTo>
                  <a:lnTo>
                    <a:pt x="1378598" y="1778491"/>
                  </a:lnTo>
                  <a:lnTo>
                    <a:pt x="1379274" y="1778171"/>
                  </a:lnTo>
                  <a:lnTo>
                    <a:pt x="1379595" y="1777984"/>
                  </a:lnTo>
                  <a:lnTo>
                    <a:pt x="1380337" y="1777267"/>
                  </a:lnTo>
                  <a:lnTo>
                    <a:pt x="1380722" y="1777046"/>
                  </a:lnTo>
                  <a:lnTo>
                    <a:pt x="1381237" y="1776881"/>
                  </a:lnTo>
                  <a:lnTo>
                    <a:pt x="1382075" y="1776793"/>
                  </a:lnTo>
                  <a:lnTo>
                    <a:pt x="1383216" y="1776286"/>
                  </a:lnTo>
                  <a:lnTo>
                    <a:pt x="1383450" y="1775911"/>
                  </a:lnTo>
                  <a:lnTo>
                    <a:pt x="1383911" y="1775172"/>
                  </a:lnTo>
                  <a:lnTo>
                    <a:pt x="1384042" y="1774047"/>
                  </a:lnTo>
                  <a:lnTo>
                    <a:pt x="1383913" y="1773430"/>
                  </a:lnTo>
                  <a:lnTo>
                    <a:pt x="1383657" y="1772846"/>
                  </a:lnTo>
                  <a:lnTo>
                    <a:pt x="1383112" y="1772129"/>
                  </a:lnTo>
                  <a:lnTo>
                    <a:pt x="1380574" y="1769637"/>
                  </a:lnTo>
                  <a:lnTo>
                    <a:pt x="1379739" y="1768149"/>
                  </a:lnTo>
                  <a:lnTo>
                    <a:pt x="1379590" y="1767256"/>
                  </a:lnTo>
                  <a:lnTo>
                    <a:pt x="1379651" y="1766451"/>
                  </a:lnTo>
                  <a:lnTo>
                    <a:pt x="1379993" y="1765789"/>
                  </a:lnTo>
                  <a:lnTo>
                    <a:pt x="1380759" y="1765205"/>
                  </a:lnTo>
                  <a:lnTo>
                    <a:pt x="1381664" y="1765084"/>
                  </a:lnTo>
                  <a:lnTo>
                    <a:pt x="1382639" y="1765403"/>
                  </a:lnTo>
                  <a:lnTo>
                    <a:pt x="1384920" y="1767090"/>
                  </a:lnTo>
                  <a:lnTo>
                    <a:pt x="1388102" y="1769097"/>
                  </a:lnTo>
                  <a:lnTo>
                    <a:pt x="1389071" y="1769714"/>
                  </a:lnTo>
                  <a:lnTo>
                    <a:pt x="1390031" y="1770398"/>
                  </a:lnTo>
                  <a:lnTo>
                    <a:pt x="1391670" y="1771181"/>
                  </a:lnTo>
                  <a:lnTo>
                    <a:pt x="1392539" y="1771302"/>
                  </a:lnTo>
                  <a:lnTo>
                    <a:pt x="1393375" y="1771280"/>
                  </a:lnTo>
                  <a:lnTo>
                    <a:pt x="1397591" y="1769924"/>
                  </a:lnTo>
                  <a:lnTo>
                    <a:pt x="1399651" y="1769703"/>
                  </a:lnTo>
                  <a:lnTo>
                    <a:pt x="1401741" y="1769935"/>
                  </a:lnTo>
                  <a:lnTo>
                    <a:pt x="1402611" y="1770122"/>
                  </a:lnTo>
                  <a:lnTo>
                    <a:pt x="1403895" y="1770585"/>
                  </a:lnTo>
                  <a:lnTo>
                    <a:pt x="1406821" y="1772206"/>
                  </a:lnTo>
                  <a:lnTo>
                    <a:pt x="1410259" y="1775249"/>
                  </a:lnTo>
                  <a:lnTo>
                    <a:pt x="1411029" y="1775734"/>
                  </a:lnTo>
                  <a:lnTo>
                    <a:pt x="1411703" y="1776054"/>
                  </a:lnTo>
                  <a:lnTo>
                    <a:pt x="1412699" y="1776352"/>
                  </a:lnTo>
                  <a:lnTo>
                    <a:pt x="1414404" y="1776484"/>
                  </a:lnTo>
                  <a:lnTo>
                    <a:pt x="1415241" y="1776649"/>
                  </a:lnTo>
                  <a:lnTo>
                    <a:pt x="1416495" y="1777069"/>
                  </a:lnTo>
                  <a:lnTo>
                    <a:pt x="1417717" y="1777653"/>
                  </a:lnTo>
                  <a:lnTo>
                    <a:pt x="1418326" y="1778138"/>
                  </a:lnTo>
                  <a:lnTo>
                    <a:pt x="1418873" y="1778755"/>
                  </a:lnTo>
                  <a:lnTo>
                    <a:pt x="1422307" y="1783386"/>
                  </a:lnTo>
                  <a:lnTo>
                    <a:pt x="1422885" y="1783960"/>
                  </a:lnTo>
                  <a:lnTo>
                    <a:pt x="1423720" y="1784610"/>
                  </a:lnTo>
                  <a:lnTo>
                    <a:pt x="1424202" y="1784875"/>
                  </a:lnTo>
                  <a:lnTo>
                    <a:pt x="1425155" y="1785084"/>
                  </a:lnTo>
                  <a:lnTo>
                    <a:pt x="1426133" y="1784842"/>
                  </a:lnTo>
                  <a:lnTo>
                    <a:pt x="1427228" y="1784390"/>
                  </a:lnTo>
                  <a:lnTo>
                    <a:pt x="1428420" y="1783386"/>
                  </a:lnTo>
                  <a:lnTo>
                    <a:pt x="1429772" y="1781843"/>
                  </a:lnTo>
                  <a:lnTo>
                    <a:pt x="1430288" y="1780939"/>
                  </a:lnTo>
                  <a:lnTo>
                    <a:pt x="1430419" y="1780001"/>
                  </a:lnTo>
                  <a:lnTo>
                    <a:pt x="1430390" y="1778866"/>
                  </a:lnTo>
                  <a:lnTo>
                    <a:pt x="1430521" y="1777344"/>
                  </a:lnTo>
                  <a:lnTo>
                    <a:pt x="1431124" y="1775128"/>
                  </a:lnTo>
                  <a:lnTo>
                    <a:pt x="1431702" y="1774003"/>
                  </a:lnTo>
                  <a:lnTo>
                    <a:pt x="1432012" y="1773695"/>
                  </a:lnTo>
                  <a:lnTo>
                    <a:pt x="1432523" y="1773397"/>
                  </a:lnTo>
                  <a:lnTo>
                    <a:pt x="1433803" y="1773121"/>
                  </a:lnTo>
                  <a:lnTo>
                    <a:pt x="1434549" y="1773254"/>
                  </a:lnTo>
                  <a:lnTo>
                    <a:pt x="1435233" y="1773518"/>
                  </a:lnTo>
                  <a:lnTo>
                    <a:pt x="1436207" y="1774125"/>
                  </a:lnTo>
                  <a:lnTo>
                    <a:pt x="1437194" y="1775139"/>
                  </a:lnTo>
                  <a:lnTo>
                    <a:pt x="1437657" y="1776363"/>
                  </a:lnTo>
                  <a:lnTo>
                    <a:pt x="1437837" y="1777432"/>
                  </a:lnTo>
                  <a:lnTo>
                    <a:pt x="1437840" y="1780343"/>
                  </a:lnTo>
                  <a:lnTo>
                    <a:pt x="1437890" y="1781082"/>
                  </a:lnTo>
                  <a:lnTo>
                    <a:pt x="1438010" y="1781611"/>
                  </a:lnTo>
                  <a:lnTo>
                    <a:pt x="1438164" y="1781975"/>
                  </a:lnTo>
                  <a:lnTo>
                    <a:pt x="1438762" y="1782813"/>
                  </a:lnTo>
                  <a:lnTo>
                    <a:pt x="1439127" y="1783232"/>
                  </a:lnTo>
                  <a:lnTo>
                    <a:pt x="1440226" y="1784070"/>
                  </a:lnTo>
                  <a:lnTo>
                    <a:pt x="1441169" y="1784588"/>
                  </a:lnTo>
                  <a:lnTo>
                    <a:pt x="1441850" y="1784731"/>
                  </a:lnTo>
                  <a:lnTo>
                    <a:pt x="1442442" y="1784731"/>
                  </a:lnTo>
                  <a:lnTo>
                    <a:pt x="1443229" y="1784478"/>
                  </a:lnTo>
                  <a:lnTo>
                    <a:pt x="1443839" y="1784191"/>
                  </a:lnTo>
                  <a:lnTo>
                    <a:pt x="1444536" y="1783750"/>
                  </a:lnTo>
                  <a:lnTo>
                    <a:pt x="1445880" y="1782361"/>
                  </a:lnTo>
                  <a:lnTo>
                    <a:pt x="1445919" y="1782317"/>
                  </a:lnTo>
                  <a:lnTo>
                    <a:pt x="1447099" y="1780894"/>
                  </a:lnTo>
                  <a:lnTo>
                    <a:pt x="1448303" y="1779737"/>
                  </a:lnTo>
                  <a:lnTo>
                    <a:pt x="1448948" y="1778899"/>
                  </a:lnTo>
                  <a:lnTo>
                    <a:pt x="1449788" y="1776771"/>
                  </a:lnTo>
                  <a:lnTo>
                    <a:pt x="1450240" y="1774963"/>
                  </a:lnTo>
                  <a:lnTo>
                    <a:pt x="1450372" y="1773761"/>
                  </a:lnTo>
                  <a:lnTo>
                    <a:pt x="1450070" y="1772305"/>
                  </a:lnTo>
                  <a:lnTo>
                    <a:pt x="1448932" y="1769747"/>
                  </a:lnTo>
                  <a:lnTo>
                    <a:pt x="1448772" y="1768612"/>
                  </a:lnTo>
                  <a:lnTo>
                    <a:pt x="1448837" y="1768105"/>
                  </a:lnTo>
                  <a:lnTo>
                    <a:pt x="1449256" y="1767002"/>
                  </a:lnTo>
                  <a:lnTo>
                    <a:pt x="1449967" y="1766197"/>
                  </a:lnTo>
                  <a:lnTo>
                    <a:pt x="1450473" y="1765922"/>
                  </a:lnTo>
                  <a:lnTo>
                    <a:pt x="1451117" y="1765877"/>
                  </a:lnTo>
                  <a:lnTo>
                    <a:pt x="1452005" y="1766109"/>
                  </a:lnTo>
                  <a:lnTo>
                    <a:pt x="1453906" y="1767145"/>
                  </a:lnTo>
                  <a:lnTo>
                    <a:pt x="1454879" y="1767983"/>
                  </a:lnTo>
                  <a:lnTo>
                    <a:pt x="1455218" y="1768270"/>
                  </a:lnTo>
                  <a:lnTo>
                    <a:pt x="1456010" y="1769406"/>
                  </a:lnTo>
                  <a:lnTo>
                    <a:pt x="1456234" y="1769990"/>
                  </a:lnTo>
                  <a:lnTo>
                    <a:pt x="1456455" y="1771192"/>
                  </a:lnTo>
                  <a:lnTo>
                    <a:pt x="1456623" y="1773176"/>
                  </a:lnTo>
                  <a:lnTo>
                    <a:pt x="1457321" y="1776197"/>
                  </a:lnTo>
                  <a:lnTo>
                    <a:pt x="1458513" y="1778634"/>
                  </a:lnTo>
                  <a:lnTo>
                    <a:pt x="1459867" y="1780211"/>
                  </a:lnTo>
                  <a:lnTo>
                    <a:pt x="1461945" y="1781677"/>
                  </a:lnTo>
                  <a:lnTo>
                    <a:pt x="1463415" y="1782835"/>
                  </a:lnTo>
                  <a:lnTo>
                    <a:pt x="1464410" y="1783827"/>
                  </a:lnTo>
                  <a:lnTo>
                    <a:pt x="1464652" y="1784489"/>
                  </a:lnTo>
                  <a:lnTo>
                    <a:pt x="1464700" y="1785415"/>
                  </a:lnTo>
                  <a:lnTo>
                    <a:pt x="1464572" y="1786815"/>
                  </a:lnTo>
                  <a:lnTo>
                    <a:pt x="1464282" y="1787598"/>
                  </a:lnTo>
                  <a:lnTo>
                    <a:pt x="1463138" y="1789373"/>
                  </a:lnTo>
                  <a:lnTo>
                    <a:pt x="1463057" y="1789803"/>
                  </a:lnTo>
                  <a:lnTo>
                    <a:pt x="1463057" y="1790255"/>
                  </a:lnTo>
                  <a:lnTo>
                    <a:pt x="1463428" y="1791027"/>
                  </a:lnTo>
                  <a:lnTo>
                    <a:pt x="1464269" y="1791722"/>
                  </a:lnTo>
                  <a:lnTo>
                    <a:pt x="1466005" y="1792240"/>
                  </a:lnTo>
                  <a:lnTo>
                    <a:pt x="1468006" y="1792802"/>
                  </a:lnTo>
                  <a:lnTo>
                    <a:pt x="1469382" y="1793001"/>
                  </a:lnTo>
                  <a:lnTo>
                    <a:pt x="1470795" y="1792835"/>
                  </a:lnTo>
                  <a:lnTo>
                    <a:pt x="1471795" y="1792516"/>
                  </a:lnTo>
                  <a:lnTo>
                    <a:pt x="1472277" y="1792295"/>
                  </a:lnTo>
                  <a:lnTo>
                    <a:pt x="1474487" y="1791159"/>
                  </a:lnTo>
                  <a:lnTo>
                    <a:pt x="1475559" y="1790454"/>
                  </a:lnTo>
                  <a:lnTo>
                    <a:pt x="1476203" y="1790101"/>
                  </a:lnTo>
                  <a:lnTo>
                    <a:pt x="1477589" y="1788811"/>
                  </a:lnTo>
                  <a:lnTo>
                    <a:pt x="1478620" y="1787620"/>
                  </a:lnTo>
                  <a:lnTo>
                    <a:pt x="1479748" y="1786132"/>
                  </a:lnTo>
                  <a:lnTo>
                    <a:pt x="1480814" y="1784423"/>
                  </a:lnTo>
                  <a:lnTo>
                    <a:pt x="1481942" y="1783033"/>
                  </a:lnTo>
                  <a:lnTo>
                    <a:pt x="1482844" y="1782063"/>
                  </a:lnTo>
                  <a:lnTo>
                    <a:pt x="1483746" y="1781357"/>
                  </a:lnTo>
                  <a:lnTo>
                    <a:pt x="1484871" y="1780905"/>
                  </a:lnTo>
                  <a:lnTo>
                    <a:pt x="1486158" y="1780553"/>
                  </a:lnTo>
                  <a:lnTo>
                    <a:pt x="1487799" y="1780354"/>
                  </a:lnTo>
                  <a:lnTo>
                    <a:pt x="1490500" y="1780266"/>
                  </a:lnTo>
                  <a:lnTo>
                    <a:pt x="1492175" y="1779781"/>
                  </a:lnTo>
                  <a:lnTo>
                    <a:pt x="1493204" y="1779141"/>
                  </a:lnTo>
                  <a:lnTo>
                    <a:pt x="1493623" y="1778788"/>
                  </a:lnTo>
                  <a:lnTo>
                    <a:pt x="1494008" y="1778237"/>
                  </a:lnTo>
                  <a:lnTo>
                    <a:pt x="1494558" y="1777002"/>
                  </a:lnTo>
                  <a:lnTo>
                    <a:pt x="1494945" y="1776396"/>
                  </a:lnTo>
                  <a:lnTo>
                    <a:pt x="1495624" y="1775878"/>
                  </a:lnTo>
                  <a:lnTo>
                    <a:pt x="1496104" y="1775679"/>
                  </a:lnTo>
                  <a:lnTo>
                    <a:pt x="1496442" y="1775348"/>
                  </a:lnTo>
                  <a:lnTo>
                    <a:pt x="1496738" y="1774786"/>
                  </a:lnTo>
                  <a:lnTo>
                    <a:pt x="1497351" y="1774081"/>
                  </a:lnTo>
                  <a:lnTo>
                    <a:pt x="1497749" y="1773562"/>
                  </a:lnTo>
                  <a:lnTo>
                    <a:pt x="1498042" y="1773408"/>
                  </a:lnTo>
                  <a:lnTo>
                    <a:pt x="1498360" y="1773231"/>
                  </a:lnTo>
                  <a:lnTo>
                    <a:pt x="1499004" y="1773154"/>
                  </a:lnTo>
                  <a:lnTo>
                    <a:pt x="1499775" y="1773364"/>
                  </a:lnTo>
                  <a:lnTo>
                    <a:pt x="1500994" y="1773871"/>
                  </a:lnTo>
                  <a:lnTo>
                    <a:pt x="1501783" y="1774367"/>
                  </a:lnTo>
                  <a:lnTo>
                    <a:pt x="1502962" y="1775282"/>
                  </a:lnTo>
                  <a:lnTo>
                    <a:pt x="1503725" y="1775525"/>
                  </a:lnTo>
                  <a:lnTo>
                    <a:pt x="1504402" y="1775503"/>
                  </a:lnTo>
                  <a:lnTo>
                    <a:pt x="1505619" y="1775216"/>
                  </a:lnTo>
                  <a:lnTo>
                    <a:pt x="1506783" y="1775062"/>
                  </a:lnTo>
                  <a:lnTo>
                    <a:pt x="1508284" y="1774963"/>
                  </a:lnTo>
                  <a:lnTo>
                    <a:pt x="1509735" y="1775084"/>
                  </a:lnTo>
                  <a:lnTo>
                    <a:pt x="1511169" y="1775018"/>
                  </a:lnTo>
                  <a:lnTo>
                    <a:pt x="1512619" y="1774687"/>
                  </a:lnTo>
                  <a:lnTo>
                    <a:pt x="1513924" y="1773915"/>
                  </a:lnTo>
                  <a:lnTo>
                    <a:pt x="1516099" y="1772349"/>
                  </a:lnTo>
                  <a:lnTo>
                    <a:pt x="1517565" y="1771302"/>
                  </a:lnTo>
                  <a:lnTo>
                    <a:pt x="1519161" y="1770607"/>
                  </a:lnTo>
                  <a:lnTo>
                    <a:pt x="1519778" y="1770453"/>
                  </a:lnTo>
                  <a:lnTo>
                    <a:pt x="1520691" y="1770210"/>
                  </a:lnTo>
                  <a:lnTo>
                    <a:pt x="1522350" y="1770001"/>
                  </a:lnTo>
                  <a:lnTo>
                    <a:pt x="1523424" y="1770111"/>
                  </a:lnTo>
                  <a:lnTo>
                    <a:pt x="1524348" y="1770453"/>
                  </a:lnTo>
                  <a:lnTo>
                    <a:pt x="1525221" y="1771148"/>
                  </a:lnTo>
                  <a:lnTo>
                    <a:pt x="1525915" y="1772107"/>
                  </a:lnTo>
                  <a:lnTo>
                    <a:pt x="1526024" y="1772316"/>
                  </a:lnTo>
                  <a:lnTo>
                    <a:pt x="1526717" y="1773639"/>
                  </a:lnTo>
                  <a:lnTo>
                    <a:pt x="1527620" y="1775911"/>
                  </a:lnTo>
                  <a:lnTo>
                    <a:pt x="1528086" y="1776627"/>
                  </a:lnTo>
                  <a:lnTo>
                    <a:pt x="1528474" y="1776749"/>
                  </a:lnTo>
                  <a:lnTo>
                    <a:pt x="1528925" y="1776583"/>
                  </a:lnTo>
                  <a:lnTo>
                    <a:pt x="1529485" y="1775889"/>
                  </a:lnTo>
                  <a:lnTo>
                    <a:pt x="1529794" y="1774918"/>
                  </a:lnTo>
                  <a:lnTo>
                    <a:pt x="1529913" y="1774665"/>
                  </a:lnTo>
                  <a:lnTo>
                    <a:pt x="1530760" y="1772890"/>
                  </a:lnTo>
                  <a:lnTo>
                    <a:pt x="1530802" y="1772801"/>
                  </a:lnTo>
                  <a:lnTo>
                    <a:pt x="1530929" y="1772581"/>
                  </a:lnTo>
                  <a:lnTo>
                    <a:pt x="1531470" y="1771644"/>
                  </a:lnTo>
                  <a:lnTo>
                    <a:pt x="1532437" y="1770630"/>
                  </a:lnTo>
                  <a:lnTo>
                    <a:pt x="1533580" y="1769725"/>
                  </a:lnTo>
                  <a:lnTo>
                    <a:pt x="1533735" y="1769604"/>
                  </a:lnTo>
                  <a:lnTo>
                    <a:pt x="1534164" y="1769262"/>
                  </a:lnTo>
                  <a:lnTo>
                    <a:pt x="1534814" y="1768590"/>
                  </a:lnTo>
                  <a:lnTo>
                    <a:pt x="1534838" y="1768568"/>
                  </a:lnTo>
                  <a:lnTo>
                    <a:pt x="1535286" y="1768105"/>
                  </a:lnTo>
                  <a:lnTo>
                    <a:pt x="1536606" y="1766142"/>
                  </a:lnTo>
                  <a:lnTo>
                    <a:pt x="1537174" y="1765172"/>
                  </a:lnTo>
                  <a:lnTo>
                    <a:pt x="1537457" y="1764356"/>
                  </a:lnTo>
                  <a:lnTo>
                    <a:pt x="1537513" y="1764191"/>
                  </a:lnTo>
                  <a:lnTo>
                    <a:pt x="1537418" y="1763022"/>
                  </a:lnTo>
                  <a:lnTo>
                    <a:pt x="1537365" y="1762812"/>
                  </a:lnTo>
                  <a:lnTo>
                    <a:pt x="1536962" y="1761258"/>
                  </a:lnTo>
                  <a:lnTo>
                    <a:pt x="1536946" y="1761191"/>
                  </a:lnTo>
                  <a:lnTo>
                    <a:pt x="1536722" y="1759857"/>
                  </a:lnTo>
                  <a:lnTo>
                    <a:pt x="1536763" y="1758622"/>
                  </a:lnTo>
                  <a:lnTo>
                    <a:pt x="1537189" y="1757344"/>
                  </a:lnTo>
                  <a:lnTo>
                    <a:pt x="1537819" y="1756329"/>
                  </a:lnTo>
                  <a:lnTo>
                    <a:pt x="1538414" y="1755833"/>
                  </a:lnTo>
                  <a:lnTo>
                    <a:pt x="1539333" y="1755524"/>
                  </a:lnTo>
                  <a:lnTo>
                    <a:pt x="1540364" y="1755425"/>
                  </a:lnTo>
                  <a:lnTo>
                    <a:pt x="1541380" y="1755568"/>
                  </a:lnTo>
                  <a:lnTo>
                    <a:pt x="1542298" y="1755987"/>
                  </a:lnTo>
                  <a:lnTo>
                    <a:pt x="1543860" y="1757002"/>
                  </a:lnTo>
                  <a:lnTo>
                    <a:pt x="1544822" y="1757630"/>
                  </a:lnTo>
                  <a:lnTo>
                    <a:pt x="1545960" y="1757961"/>
                  </a:lnTo>
                  <a:lnTo>
                    <a:pt x="1547083" y="1758038"/>
                  </a:lnTo>
                  <a:lnTo>
                    <a:pt x="1548083" y="1757950"/>
                  </a:lnTo>
                  <a:lnTo>
                    <a:pt x="1549779" y="1757818"/>
                  </a:lnTo>
                  <a:lnTo>
                    <a:pt x="1550757" y="1757939"/>
                  </a:lnTo>
                  <a:lnTo>
                    <a:pt x="1551546" y="1758259"/>
                  </a:lnTo>
                  <a:lnTo>
                    <a:pt x="1552501" y="1759119"/>
                  </a:lnTo>
                  <a:lnTo>
                    <a:pt x="1552980" y="1759295"/>
                  </a:lnTo>
                  <a:lnTo>
                    <a:pt x="1553302" y="1759659"/>
                  </a:lnTo>
                  <a:lnTo>
                    <a:pt x="1553549" y="1759946"/>
                  </a:lnTo>
                  <a:lnTo>
                    <a:pt x="1554253" y="1760067"/>
                  </a:lnTo>
                  <a:lnTo>
                    <a:pt x="1556300" y="1759802"/>
                  </a:lnTo>
                  <a:lnTo>
                    <a:pt x="1557605" y="1759538"/>
                  </a:lnTo>
                  <a:lnTo>
                    <a:pt x="1558877" y="1759538"/>
                  </a:lnTo>
                  <a:lnTo>
                    <a:pt x="1560280" y="1759923"/>
                  </a:lnTo>
                  <a:lnTo>
                    <a:pt x="1561391" y="1760497"/>
                  </a:lnTo>
                  <a:lnTo>
                    <a:pt x="1562151" y="1761180"/>
                  </a:lnTo>
                  <a:lnTo>
                    <a:pt x="1562530" y="1761842"/>
                  </a:lnTo>
                  <a:lnTo>
                    <a:pt x="1562587" y="1762129"/>
                  </a:lnTo>
                  <a:lnTo>
                    <a:pt x="1562685" y="1762636"/>
                  </a:lnTo>
                  <a:lnTo>
                    <a:pt x="1562720" y="1763783"/>
                  </a:lnTo>
                  <a:lnTo>
                    <a:pt x="1562718" y="1764643"/>
                  </a:lnTo>
                  <a:lnTo>
                    <a:pt x="1562965" y="1765128"/>
                  </a:lnTo>
                  <a:lnTo>
                    <a:pt x="1563454" y="1765392"/>
                  </a:lnTo>
                  <a:lnTo>
                    <a:pt x="1564742" y="1765701"/>
                  </a:lnTo>
                  <a:lnTo>
                    <a:pt x="1565516" y="1765712"/>
                  </a:lnTo>
                  <a:lnTo>
                    <a:pt x="1566724" y="1765315"/>
                  </a:lnTo>
                  <a:lnTo>
                    <a:pt x="1568046" y="1764510"/>
                  </a:lnTo>
                  <a:lnTo>
                    <a:pt x="1568975" y="1763937"/>
                  </a:lnTo>
                  <a:lnTo>
                    <a:pt x="1569689" y="1763771"/>
                  </a:lnTo>
                  <a:lnTo>
                    <a:pt x="1570333" y="1763860"/>
                  </a:lnTo>
                  <a:lnTo>
                    <a:pt x="1570994" y="1764168"/>
                  </a:lnTo>
                  <a:lnTo>
                    <a:pt x="1571430" y="1764621"/>
                  </a:lnTo>
                  <a:lnTo>
                    <a:pt x="1571767" y="1765238"/>
                  </a:lnTo>
                  <a:lnTo>
                    <a:pt x="1571864" y="1766065"/>
                  </a:lnTo>
                  <a:lnTo>
                    <a:pt x="1571623" y="1767079"/>
                  </a:lnTo>
                  <a:lnTo>
                    <a:pt x="1570945" y="1768281"/>
                  </a:lnTo>
                  <a:lnTo>
                    <a:pt x="1570331" y="1769384"/>
                  </a:lnTo>
                  <a:lnTo>
                    <a:pt x="1570149" y="1770034"/>
                  </a:lnTo>
                  <a:lnTo>
                    <a:pt x="1570257" y="1770662"/>
                  </a:lnTo>
                  <a:lnTo>
                    <a:pt x="1570691" y="1771214"/>
                  </a:lnTo>
                  <a:lnTo>
                    <a:pt x="1571369" y="1771578"/>
                  </a:lnTo>
                  <a:lnTo>
                    <a:pt x="1572782" y="1771897"/>
                  </a:lnTo>
                  <a:lnTo>
                    <a:pt x="1574100" y="1772030"/>
                  </a:lnTo>
                  <a:lnTo>
                    <a:pt x="1575320" y="1772030"/>
                  </a:lnTo>
                  <a:lnTo>
                    <a:pt x="1576118" y="1771776"/>
                  </a:lnTo>
                  <a:lnTo>
                    <a:pt x="1576903" y="1771412"/>
                  </a:lnTo>
                  <a:lnTo>
                    <a:pt x="1577318" y="1771082"/>
                  </a:lnTo>
                  <a:lnTo>
                    <a:pt x="1577836" y="1770453"/>
                  </a:lnTo>
                  <a:lnTo>
                    <a:pt x="1578048" y="1770133"/>
                  </a:lnTo>
                  <a:lnTo>
                    <a:pt x="1578282" y="1769769"/>
                  </a:lnTo>
                  <a:lnTo>
                    <a:pt x="1578332" y="1769692"/>
                  </a:lnTo>
                  <a:lnTo>
                    <a:pt x="1578636" y="1769218"/>
                  </a:lnTo>
                  <a:lnTo>
                    <a:pt x="1579399" y="1768336"/>
                  </a:lnTo>
                  <a:lnTo>
                    <a:pt x="1580202" y="1767630"/>
                  </a:lnTo>
                  <a:lnTo>
                    <a:pt x="1581205" y="1767156"/>
                  </a:lnTo>
                  <a:lnTo>
                    <a:pt x="1582051" y="1767035"/>
                  </a:lnTo>
                  <a:lnTo>
                    <a:pt x="1583659" y="1767167"/>
                  </a:lnTo>
                  <a:lnTo>
                    <a:pt x="1585108" y="1767410"/>
                  </a:lnTo>
                  <a:lnTo>
                    <a:pt x="1586196" y="1767719"/>
                  </a:lnTo>
                  <a:lnTo>
                    <a:pt x="1587356" y="1768358"/>
                  </a:lnTo>
                  <a:lnTo>
                    <a:pt x="1588383" y="1769450"/>
                  </a:lnTo>
                  <a:lnTo>
                    <a:pt x="1590039" y="1771037"/>
                  </a:lnTo>
                  <a:lnTo>
                    <a:pt x="1591332" y="1771875"/>
                  </a:lnTo>
                  <a:lnTo>
                    <a:pt x="1591375" y="1771897"/>
                  </a:lnTo>
                  <a:lnTo>
                    <a:pt x="1592182" y="1772294"/>
                  </a:lnTo>
                  <a:lnTo>
                    <a:pt x="1592854" y="1772482"/>
                  </a:lnTo>
                  <a:lnTo>
                    <a:pt x="1593580" y="1772493"/>
                  </a:lnTo>
                  <a:lnTo>
                    <a:pt x="1594958" y="1772228"/>
                  </a:lnTo>
                  <a:lnTo>
                    <a:pt x="1596411" y="1771677"/>
                  </a:lnTo>
                  <a:lnTo>
                    <a:pt x="1597302" y="1770982"/>
                  </a:lnTo>
                  <a:lnTo>
                    <a:pt x="1597634" y="1770607"/>
                  </a:lnTo>
                  <a:lnTo>
                    <a:pt x="1597779" y="1770343"/>
                  </a:lnTo>
                  <a:lnTo>
                    <a:pt x="1597892" y="1770078"/>
                  </a:lnTo>
                  <a:lnTo>
                    <a:pt x="1597989" y="1769472"/>
                  </a:lnTo>
                  <a:lnTo>
                    <a:pt x="1597992" y="1768954"/>
                  </a:lnTo>
                  <a:lnTo>
                    <a:pt x="1598003" y="1768325"/>
                  </a:lnTo>
                  <a:lnTo>
                    <a:pt x="1597845" y="1767388"/>
                  </a:lnTo>
                  <a:lnTo>
                    <a:pt x="1597313" y="1765602"/>
                  </a:lnTo>
                  <a:lnTo>
                    <a:pt x="1597121" y="1764786"/>
                  </a:lnTo>
                  <a:lnTo>
                    <a:pt x="1597053" y="1763849"/>
                  </a:lnTo>
                  <a:lnTo>
                    <a:pt x="1597151" y="1763088"/>
                  </a:lnTo>
                  <a:lnTo>
                    <a:pt x="1597162" y="1763022"/>
                  </a:lnTo>
                  <a:lnTo>
                    <a:pt x="1597171" y="1762989"/>
                  </a:lnTo>
                  <a:lnTo>
                    <a:pt x="1597290" y="1762515"/>
                  </a:lnTo>
                  <a:lnTo>
                    <a:pt x="1597761" y="1761908"/>
                  </a:lnTo>
                  <a:lnTo>
                    <a:pt x="1599054" y="1761269"/>
                  </a:lnTo>
                  <a:lnTo>
                    <a:pt x="1599996" y="1760949"/>
                  </a:lnTo>
                  <a:lnTo>
                    <a:pt x="1601011" y="1760850"/>
                  </a:lnTo>
                  <a:lnTo>
                    <a:pt x="1601954" y="1760927"/>
                  </a:lnTo>
                  <a:lnTo>
                    <a:pt x="1602897" y="1761313"/>
                  </a:lnTo>
                  <a:lnTo>
                    <a:pt x="1603441" y="1761721"/>
                  </a:lnTo>
                  <a:lnTo>
                    <a:pt x="1603996" y="1762437"/>
                  </a:lnTo>
                  <a:lnTo>
                    <a:pt x="1604591" y="1763198"/>
                  </a:lnTo>
                  <a:lnTo>
                    <a:pt x="1604976" y="1764080"/>
                  </a:lnTo>
                  <a:lnTo>
                    <a:pt x="1605362" y="1765337"/>
                  </a:lnTo>
                  <a:lnTo>
                    <a:pt x="1605531" y="1766737"/>
                  </a:lnTo>
                  <a:lnTo>
                    <a:pt x="1605398" y="1767564"/>
                  </a:lnTo>
                  <a:lnTo>
                    <a:pt x="1604544" y="1769185"/>
                  </a:lnTo>
                  <a:lnTo>
                    <a:pt x="1604459" y="1769362"/>
                  </a:lnTo>
                  <a:lnTo>
                    <a:pt x="1603332" y="1771666"/>
                  </a:lnTo>
                  <a:lnTo>
                    <a:pt x="1603222" y="1772614"/>
                  </a:lnTo>
                  <a:lnTo>
                    <a:pt x="1603247" y="1773893"/>
                  </a:lnTo>
                  <a:lnTo>
                    <a:pt x="1602788" y="1774996"/>
                  </a:lnTo>
                  <a:lnTo>
                    <a:pt x="1602534" y="1776264"/>
                  </a:lnTo>
                  <a:lnTo>
                    <a:pt x="1602546" y="1777421"/>
                  </a:lnTo>
                  <a:lnTo>
                    <a:pt x="1602751" y="1778127"/>
                  </a:lnTo>
                  <a:lnTo>
                    <a:pt x="1603235" y="1778910"/>
                  </a:lnTo>
                  <a:lnTo>
                    <a:pt x="1604094" y="1779781"/>
                  </a:lnTo>
                  <a:lnTo>
                    <a:pt x="1604528" y="1780222"/>
                  </a:lnTo>
                  <a:lnTo>
                    <a:pt x="1605217" y="1780608"/>
                  </a:lnTo>
                  <a:lnTo>
                    <a:pt x="1605746" y="1780729"/>
                  </a:lnTo>
                  <a:lnTo>
                    <a:pt x="1606389" y="1780872"/>
                  </a:lnTo>
                  <a:lnTo>
                    <a:pt x="1607790" y="1781192"/>
                  </a:lnTo>
                  <a:lnTo>
                    <a:pt x="1608829" y="1781556"/>
                  </a:lnTo>
                  <a:lnTo>
                    <a:pt x="1609724" y="1782207"/>
                  </a:lnTo>
                  <a:lnTo>
                    <a:pt x="1610836" y="1783144"/>
                  </a:lnTo>
                  <a:lnTo>
                    <a:pt x="1612008" y="1783938"/>
                  </a:lnTo>
                  <a:lnTo>
                    <a:pt x="1612842" y="1784588"/>
                  </a:lnTo>
                  <a:lnTo>
                    <a:pt x="1613881" y="1785922"/>
                  </a:lnTo>
                  <a:lnTo>
                    <a:pt x="1614872" y="1787488"/>
                  </a:lnTo>
                  <a:lnTo>
                    <a:pt x="1615609" y="1788326"/>
                  </a:lnTo>
                  <a:lnTo>
                    <a:pt x="1616624" y="1789053"/>
                  </a:lnTo>
                  <a:lnTo>
                    <a:pt x="1617579" y="1789230"/>
                  </a:lnTo>
                  <a:lnTo>
                    <a:pt x="1618884" y="1789219"/>
                  </a:lnTo>
                  <a:lnTo>
                    <a:pt x="1620045" y="1789406"/>
                  </a:lnTo>
                  <a:lnTo>
                    <a:pt x="1621072" y="1789704"/>
                  </a:lnTo>
                  <a:lnTo>
                    <a:pt x="1621772" y="1790288"/>
                  </a:lnTo>
                  <a:lnTo>
                    <a:pt x="1622473" y="1791248"/>
                  </a:lnTo>
                  <a:lnTo>
                    <a:pt x="1623609" y="1793001"/>
                  </a:lnTo>
                  <a:lnTo>
                    <a:pt x="1624902" y="1794864"/>
                  </a:lnTo>
                  <a:lnTo>
                    <a:pt x="1626497" y="1796606"/>
                  </a:lnTo>
                  <a:lnTo>
                    <a:pt x="1627948" y="1797764"/>
                  </a:lnTo>
                  <a:lnTo>
                    <a:pt x="1629071" y="1798425"/>
                  </a:lnTo>
                  <a:lnTo>
                    <a:pt x="1630473" y="1799021"/>
                  </a:lnTo>
                  <a:lnTo>
                    <a:pt x="1631259" y="1799186"/>
                  </a:lnTo>
                  <a:lnTo>
                    <a:pt x="1632032" y="1799109"/>
                  </a:lnTo>
                  <a:lnTo>
                    <a:pt x="1632842" y="1798778"/>
                  </a:lnTo>
                  <a:lnTo>
                    <a:pt x="1633729" y="1798150"/>
                  </a:lnTo>
                  <a:lnTo>
                    <a:pt x="1634117" y="1797742"/>
                  </a:lnTo>
                  <a:lnTo>
                    <a:pt x="1634261" y="1797587"/>
                  </a:lnTo>
                  <a:lnTo>
                    <a:pt x="1634304" y="1797543"/>
                  </a:lnTo>
                  <a:lnTo>
                    <a:pt x="1634602" y="1797224"/>
                  </a:lnTo>
                  <a:lnTo>
                    <a:pt x="1634648" y="1797168"/>
                  </a:lnTo>
                  <a:lnTo>
                    <a:pt x="1635670" y="1796077"/>
                  </a:lnTo>
                  <a:lnTo>
                    <a:pt x="1638025" y="1793309"/>
                  </a:lnTo>
                  <a:lnTo>
                    <a:pt x="1639017" y="1791942"/>
                  </a:lnTo>
                  <a:lnTo>
                    <a:pt x="1639502" y="1791270"/>
                  </a:lnTo>
                  <a:lnTo>
                    <a:pt x="1640094" y="1790476"/>
                  </a:lnTo>
                  <a:lnTo>
                    <a:pt x="1641373" y="1789428"/>
                  </a:lnTo>
                  <a:lnTo>
                    <a:pt x="1642085" y="1789274"/>
                  </a:lnTo>
                  <a:lnTo>
                    <a:pt x="1642319" y="1789274"/>
                  </a:lnTo>
                  <a:lnTo>
                    <a:pt x="1643415" y="1789274"/>
                  </a:lnTo>
                  <a:lnTo>
                    <a:pt x="1644219" y="1789274"/>
                  </a:lnTo>
                  <a:lnTo>
                    <a:pt x="1644225" y="1789274"/>
                  </a:lnTo>
                  <a:lnTo>
                    <a:pt x="1644231" y="1789274"/>
                  </a:lnTo>
                  <a:lnTo>
                    <a:pt x="1644236" y="1789274"/>
                  </a:lnTo>
                  <a:lnTo>
                    <a:pt x="1645885" y="1789627"/>
                  </a:lnTo>
                  <a:lnTo>
                    <a:pt x="1646741" y="1789627"/>
                  </a:lnTo>
                  <a:lnTo>
                    <a:pt x="1648027" y="1789472"/>
                  </a:lnTo>
                  <a:lnTo>
                    <a:pt x="1648595" y="1789505"/>
                  </a:lnTo>
                  <a:lnTo>
                    <a:pt x="1650094" y="1789869"/>
                  </a:lnTo>
                  <a:lnTo>
                    <a:pt x="1650165" y="1789891"/>
                  </a:lnTo>
                  <a:lnTo>
                    <a:pt x="1651709" y="1790652"/>
                  </a:lnTo>
                  <a:lnTo>
                    <a:pt x="1652972" y="1791644"/>
                  </a:lnTo>
                  <a:lnTo>
                    <a:pt x="1654219" y="1792427"/>
                  </a:lnTo>
                  <a:lnTo>
                    <a:pt x="1654958" y="1792758"/>
                  </a:lnTo>
                  <a:lnTo>
                    <a:pt x="1656490" y="1793001"/>
                  </a:lnTo>
                  <a:lnTo>
                    <a:pt x="1658393" y="1792979"/>
                  </a:lnTo>
                  <a:lnTo>
                    <a:pt x="1659544" y="1792692"/>
                  </a:lnTo>
                  <a:lnTo>
                    <a:pt x="1660674" y="1791975"/>
                  </a:lnTo>
                  <a:lnTo>
                    <a:pt x="1661160" y="1791292"/>
                  </a:lnTo>
                  <a:lnTo>
                    <a:pt x="1661332" y="1790277"/>
                  </a:lnTo>
                  <a:lnTo>
                    <a:pt x="1661391" y="1789935"/>
                  </a:lnTo>
                  <a:lnTo>
                    <a:pt x="1661553" y="1787874"/>
                  </a:lnTo>
                  <a:lnTo>
                    <a:pt x="1661682" y="1787444"/>
                  </a:lnTo>
                  <a:lnTo>
                    <a:pt x="1661939" y="1787014"/>
                  </a:lnTo>
                  <a:lnTo>
                    <a:pt x="1662614" y="1786407"/>
                  </a:lnTo>
                  <a:lnTo>
                    <a:pt x="1663353" y="1786065"/>
                  </a:lnTo>
                  <a:lnTo>
                    <a:pt x="1663708" y="1785977"/>
                  </a:lnTo>
                  <a:lnTo>
                    <a:pt x="1664431" y="1785944"/>
                  </a:lnTo>
                  <a:lnTo>
                    <a:pt x="1665027" y="1786110"/>
                  </a:lnTo>
                  <a:lnTo>
                    <a:pt x="1665544" y="1786396"/>
                  </a:lnTo>
                  <a:lnTo>
                    <a:pt x="1666109" y="1786826"/>
                  </a:lnTo>
                  <a:lnTo>
                    <a:pt x="1666528" y="1787300"/>
                  </a:lnTo>
                  <a:lnTo>
                    <a:pt x="1666754" y="1787675"/>
                  </a:lnTo>
                  <a:lnTo>
                    <a:pt x="1666915" y="1788050"/>
                  </a:lnTo>
                  <a:lnTo>
                    <a:pt x="1667077" y="1788646"/>
                  </a:lnTo>
                  <a:lnTo>
                    <a:pt x="1667191" y="1789274"/>
                  </a:lnTo>
                  <a:lnTo>
                    <a:pt x="1667193" y="1789825"/>
                  </a:lnTo>
                  <a:lnTo>
                    <a:pt x="1667017" y="1790421"/>
                  </a:lnTo>
                  <a:lnTo>
                    <a:pt x="1666567" y="1791148"/>
                  </a:lnTo>
                  <a:lnTo>
                    <a:pt x="1665845" y="1792593"/>
                  </a:lnTo>
                  <a:lnTo>
                    <a:pt x="1664323" y="1796055"/>
                  </a:lnTo>
                  <a:lnTo>
                    <a:pt x="1664020" y="1796628"/>
                  </a:lnTo>
                  <a:lnTo>
                    <a:pt x="1663667" y="1797047"/>
                  </a:lnTo>
                  <a:lnTo>
                    <a:pt x="1663167" y="1797775"/>
                  </a:lnTo>
                  <a:lnTo>
                    <a:pt x="1662767" y="1798646"/>
                  </a:lnTo>
                  <a:lnTo>
                    <a:pt x="1662143" y="1799638"/>
                  </a:lnTo>
                  <a:lnTo>
                    <a:pt x="1661628" y="1800873"/>
                  </a:lnTo>
                  <a:lnTo>
                    <a:pt x="1661537" y="1801821"/>
                  </a:lnTo>
                  <a:lnTo>
                    <a:pt x="1661667" y="1803299"/>
                  </a:lnTo>
                  <a:lnTo>
                    <a:pt x="1661813" y="1803993"/>
                  </a:lnTo>
                  <a:lnTo>
                    <a:pt x="1662121" y="1804721"/>
                  </a:lnTo>
                  <a:lnTo>
                    <a:pt x="1662588" y="1805382"/>
                  </a:lnTo>
                  <a:lnTo>
                    <a:pt x="1662992" y="1805768"/>
                  </a:lnTo>
                  <a:lnTo>
                    <a:pt x="1663332" y="1806011"/>
                  </a:lnTo>
                  <a:lnTo>
                    <a:pt x="1664265" y="1806463"/>
                  </a:lnTo>
                  <a:lnTo>
                    <a:pt x="1665086" y="1806672"/>
                  </a:lnTo>
                  <a:lnTo>
                    <a:pt x="1665344" y="1806683"/>
                  </a:lnTo>
                  <a:lnTo>
                    <a:pt x="1665908" y="1806661"/>
                  </a:lnTo>
                  <a:lnTo>
                    <a:pt x="1666872" y="1806430"/>
                  </a:lnTo>
                  <a:lnTo>
                    <a:pt x="1668015" y="1806232"/>
                  </a:lnTo>
                  <a:lnTo>
                    <a:pt x="1669191" y="1805834"/>
                  </a:lnTo>
                  <a:lnTo>
                    <a:pt x="1670767" y="1805460"/>
                  </a:lnTo>
                  <a:lnTo>
                    <a:pt x="1671684" y="1805129"/>
                  </a:lnTo>
                  <a:lnTo>
                    <a:pt x="1672956" y="1804974"/>
                  </a:lnTo>
                  <a:lnTo>
                    <a:pt x="1674904" y="1804986"/>
                  </a:lnTo>
                  <a:lnTo>
                    <a:pt x="1675418" y="1805019"/>
                  </a:lnTo>
                  <a:lnTo>
                    <a:pt x="1676143" y="1805206"/>
                  </a:lnTo>
                  <a:lnTo>
                    <a:pt x="1676740" y="1805603"/>
                  </a:lnTo>
                  <a:lnTo>
                    <a:pt x="1677671" y="1806728"/>
                  </a:lnTo>
                  <a:lnTo>
                    <a:pt x="1678832" y="1808150"/>
                  </a:lnTo>
                  <a:lnTo>
                    <a:pt x="1679641" y="1809319"/>
                  </a:lnTo>
                  <a:lnTo>
                    <a:pt x="1680210" y="1810157"/>
                  </a:lnTo>
                  <a:lnTo>
                    <a:pt x="1680826" y="1811788"/>
                  </a:lnTo>
                  <a:lnTo>
                    <a:pt x="1682070" y="1815846"/>
                  </a:lnTo>
                  <a:lnTo>
                    <a:pt x="1682633" y="1817378"/>
                  </a:lnTo>
                  <a:lnTo>
                    <a:pt x="1682990" y="1820234"/>
                  </a:lnTo>
                  <a:lnTo>
                    <a:pt x="1683534" y="1822483"/>
                  </a:lnTo>
                  <a:lnTo>
                    <a:pt x="1684571" y="1825945"/>
                  </a:lnTo>
                  <a:lnTo>
                    <a:pt x="1684799" y="1827412"/>
                  </a:lnTo>
                  <a:lnTo>
                    <a:pt x="1684963" y="1827864"/>
                  </a:lnTo>
                  <a:lnTo>
                    <a:pt x="1685317" y="1828481"/>
                  </a:lnTo>
                  <a:lnTo>
                    <a:pt x="1686496" y="1830080"/>
                  </a:lnTo>
                  <a:lnTo>
                    <a:pt x="1687479" y="1831194"/>
                  </a:lnTo>
                  <a:lnTo>
                    <a:pt x="1687963" y="1831822"/>
                  </a:lnTo>
                  <a:lnTo>
                    <a:pt x="1688788" y="1833178"/>
                  </a:lnTo>
                  <a:lnTo>
                    <a:pt x="1689094" y="1833895"/>
                  </a:lnTo>
                  <a:lnTo>
                    <a:pt x="1689533" y="1835306"/>
                  </a:lnTo>
                  <a:lnTo>
                    <a:pt x="1689726" y="1835725"/>
                  </a:lnTo>
                  <a:lnTo>
                    <a:pt x="1689856" y="1836177"/>
                  </a:lnTo>
                  <a:lnTo>
                    <a:pt x="1689970" y="1837037"/>
                  </a:lnTo>
                  <a:lnTo>
                    <a:pt x="1690131" y="1837677"/>
                  </a:lnTo>
                  <a:lnTo>
                    <a:pt x="1690633" y="1838614"/>
                  </a:lnTo>
                  <a:lnTo>
                    <a:pt x="1691409" y="1839761"/>
                  </a:lnTo>
                  <a:lnTo>
                    <a:pt x="1692068" y="1840312"/>
                  </a:lnTo>
                  <a:lnTo>
                    <a:pt x="1692553" y="1840521"/>
                  </a:lnTo>
                  <a:lnTo>
                    <a:pt x="1693347" y="1840643"/>
                  </a:lnTo>
                  <a:lnTo>
                    <a:pt x="1694210" y="1840411"/>
                  </a:lnTo>
                  <a:lnTo>
                    <a:pt x="1694434" y="1840312"/>
                  </a:lnTo>
                  <a:lnTo>
                    <a:pt x="1694725" y="1840102"/>
                  </a:lnTo>
                  <a:lnTo>
                    <a:pt x="1695575" y="1839187"/>
                  </a:lnTo>
                  <a:lnTo>
                    <a:pt x="1696651" y="1837699"/>
                  </a:lnTo>
                  <a:lnTo>
                    <a:pt x="1696878" y="1837280"/>
                  </a:lnTo>
                  <a:lnTo>
                    <a:pt x="1697245" y="1836806"/>
                  </a:lnTo>
                  <a:lnTo>
                    <a:pt x="1697566" y="1836221"/>
                  </a:lnTo>
                  <a:lnTo>
                    <a:pt x="1697904" y="1835880"/>
                  </a:lnTo>
                  <a:lnTo>
                    <a:pt x="1698806" y="1835560"/>
                  </a:lnTo>
                  <a:lnTo>
                    <a:pt x="1699223" y="1835472"/>
                  </a:lnTo>
                  <a:lnTo>
                    <a:pt x="1700061" y="1835538"/>
                  </a:lnTo>
                  <a:lnTo>
                    <a:pt x="1700898" y="1835836"/>
                  </a:lnTo>
                  <a:lnTo>
                    <a:pt x="1701414" y="1836332"/>
                  </a:lnTo>
                  <a:lnTo>
                    <a:pt x="1701867" y="1837070"/>
                  </a:lnTo>
                  <a:lnTo>
                    <a:pt x="1702125" y="1837897"/>
                  </a:lnTo>
                  <a:lnTo>
                    <a:pt x="1702385" y="1839595"/>
                  </a:lnTo>
                  <a:lnTo>
                    <a:pt x="1702711" y="1840621"/>
                  </a:lnTo>
                  <a:lnTo>
                    <a:pt x="1703598" y="1842087"/>
                  </a:lnTo>
                  <a:lnTo>
                    <a:pt x="1704003" y="1842605"/>
                  </a:lnTo>
                  <a:lnTo>
                    <a:pt x="1704857" y="1843399"/>
                  </a:lnTo>
                  <a:lnTo>
                    <a:pt x="1705662" y="1843961"/>
                  </a:lnTo>
                  <a:lnTo>
                    <a:pt x="1706534" y="1844413"/>
                  </a:lnTo>
                  <a:lnTo>
                    <a:pt x="1708514" y="1844976"/>
                  </a:lnTo>
                  <a:lnTo>
                    <a:pt x="1709046" y="1845296"/>
                  </a:lnTo>
                  <a:lnTo>
                    <a:pt x="1709175" y="1845505"/>
                  </a:lnTo>
                  <a:lnTo>
                    <a:pt x="1709175" y="1845880"/>
                  </a:lnTo>
                  <a:lnTo>
                    <a:pt x="1709170" y="1845902"/>
                  </a:lnTo>
                  <a:lnTo>
                    <a:pt x="1709076" y="1846993"/>
                  </a:lnTo>
                  <a:lnTo>
                    <a:pt x="1709270" y="1847809"/>
                  </a:lnTo>
                  <a:lnTo>
                    <a:pt x="1709510" y="1848283"/>
                  </a:lnTo>
                  <a:lnTo>
                    <a:pt x="1709984" y="1848769"/>
                  </a:lnTo>
                  <a:lnTo>
                    <a:pt x="1710806" y="1849342"/>
                  </a:lnTo>
                  <a:lnTo>
                    <a:pt x="1711597" y="1849893"/>
                  </a:lnTo>
                  <a:lnTo>
                    <a:pt x="1713338" y="1850764"/>
                  </a:lnTo>
                  <a:lnTo>
                    <a:pt x="1715168" y="1852131"/>
                  </a:lnTo>
                  <a:lnTo>
                    <a:pt x="1717415" y="1853355"/>
                  </a:lnTo>
                  <a:lnTo>
                    <a:pt x="1718704" y="1853807"/>
                  </a:lnTo>
                  <a:lnTo>
                    <a:pt x="1719703" y="1853940"/>
                  </a:lnTo>
                  <a:lnTo>
                    <a:pt x="1720476" y="1853874"/>
                  </a:lnTo>
                  <a:lnTo>
                    <a:pt x="1721135" y="1853730"/>
                  </a:lnTo>
                  <a:lnTo>
                    <a:pt x="1721538" y="1853399"/>
                  </a:lnTo>
                  <a:lnTo>
                    <a:pt x="1722244" y="1852164"/>
                  </a:lnTo>
                  <a:lnTo>
                    <a:pt x="1723012" y="1849904"/>
                  </a:lnTo>
                  <a:lnTo>
                    <a:pt x="1723529" y="1848361"/>
                  </a:lnTo>
                  <a:lnTo>
                    <a:pt x="1723558" y="1846828"/>
                  </a:lnTo>
                  <a:lnTo>
                    <a:pt x="1723302" y="1845406"/>
                  </a:lnTo>
                  <a:lnTo>
                    <a:pt x="1722683" y="1843300"/>
                  </a:lnTo>
                  <a:lnTo>
                    <a:pt x="1722678" y="1843278"/>
                  </a:lnTo>
                  <a:lnTo>
                    <a:pt x="1722111" y="1842109"/>
                  </a:lnTo>
                  <a:lnTo>
                    <a:pt x="1721144" y="1840102"/>
                  </a:lnTo>
                  <a:lnTo>
                    <a:pt x="1720707" y="1839253"/>
                  </a:lnTo>
                  <a:lnTo>
                    <a:pt x="1720286" y="1837864"/>
                  </a:lnTo>
                  <a:lnTo>
                    <a:pt x="1720058" y="1836651"/>
                  </a:lnTo>
                  <a:lnTo>
                    <a:pt x="1720024" y="1835394"/>
                  </a:lnTo>
                  <a:lnTo>
                    <a:pt x="1720149" y="1833719"/>
                  </a:lnTo>
                  <a:lnTo>
                    <a:pt x="1720244" y="1833134"/>
                  </a:lnTo>
                  <a:lnTo>
                    <a:pt x="1720532" y="1832109"/>
                  </a:lnTo>
                  <a:lnTo>
                    <a:pt x="1720773" y="1831469"/>
                  </a:lnTo>
                  <a:lnTo>
                    <a:pt x="1721109" y="1830874"/>
                  </a:lnTo>
                  <a:lnTo>
                    <a:pt x="1721511" y="1830367"/>
                  </a:lnTo>
                  <a:lnTo>
                    <a:pt x="1722378" y="1829573"/>
                  </a:lnTo>
                  <a:lnTo>
                    <a:pt x="1723392" y="1829132"/>
                  </a:lnTo>
                  <a:lnTo>
                    <a:pt x="1723842" y="1829055"/>
                  </a:lnTo>
                  <a:lnTo>
                    <a:pt x="1725100" y="1829088"/>
                  </a:lnTo>
                  <a:lnTo>
                    <a:pt x="1726468" y="1829352"/>
                  </a:lnTo>
                  <a:lnTo>
                    <a:pt x="1728290" y="1830036"/>
                  </a:lnTo>
                  <a:lnTo>
                    <a:pt x="1728854" y="1830279"/>
                  </a:lnTo>
                  <a:lnTo>
                    <a:pt x="1729482" y="1830620"/>
                  </a:lnTo>
                  <a:lnTo>
                    <a:pt x="1731771" y="1832263"/>
                  </a:lnTo>
                  <a:lnTo>
                    <a:pt x="1732803" y="1833167"/>
                  </a:lnTo>
                  <a:lnTo>
                    <a:pt x="1733835" y="1833928"/>
                  </a:lnTo>
                  <a:lnTo>
                    <a:pt x="1735768" y="1834975"/>
                  </a:lnTo>
                  <a:lnTo>
                    <a:pt x="1736429" y="1835262"/>
                  </a:lnTo>
                  <a:lnTo>
                    <a:pt x="1738701" y="1836276"/>
                  </a:lnTo>
                  <a:lnTo>
                    <a:pt x="1739017" y="1836409"/>
                  </a:lnTo>
                  <a:lnTo>
                    <a:pt x="1741177" y="1836894"/>
                  </a:lnTo>
                  <a:lnTo>
                    <a:pt x="1741283" y="1836916"/>
                  </a:lnTo>
                  <a:lnTo>
                    <a:pt x="1743629" y="1837048"/>
                  </a:lnTo>
                  <a:lnTo>
                    <a:pt x="1744047" y="1836927"/>
                  </a:lnTo>
                  <a:lnTo>
                    <a:pt x="1745030" y="1836662"/>
                  </a:lnTo>
                  <a:lnTo>
                    <a:pt x="1745704" y="1836475"/>
                  </a:lnTo>
                  <a:lnTo>
                    <a:pt x="1747902" y="1835152"/>
                  </a:lnTo>
                  <a:lnTo>
                    <a:pt x="1749131" y="1834104"/>
                  </a:lnTo>
                  <a:lnTo>
                    <a:pt x="1750131" y="1833156"/>
                  </a:lnTo>
                  <a:lnTo>
                    <a:pt x="1750547" y="1832759"/>
                  </a:lnTo>
                  <a:lnTo>
                    <a:pt x="1750780" y="1832517"/>
                  </a:lnTo>
                  <a:lnTo>
                    <a:pt x="1752459" y="1830742"/>
                  </a:lnTo>
                  <a:lnTo>
                    <a:pt x="1754226" y="1829286"/>
                  </a:lnTo>
                  <a:lnTo>
                    <a:pt x="1754889" y="1828867"/>
                  </a:lnTo>
                  <a:lnTo>
                    <a:pt x="1755932" y="1828217"/>
                  </a:lnTo>
                  <a:lnTo>
                    <a:pt x="1756309" y="1828040"/>
                  </a:lnTo>
                  <a:lnTo>
                    <a:pt x="1756770" y="1827831"/>
                  </a:lnTo>
                  <a:lnTo>
                    <a:pt x="1757658" y="1827434"/>
                  </a:lnTo>
                  <a:lnTo>
                    <a:pt x="1758267" y="1827202"/>
                  </a:lnTo>
                  <a:lnTo>
                    <a:pt x="1760704" y="1826265"/>
                  </a:lnTo>
                  <a:lnTo>
                    <a:pt x="1761080" y="1826133"/>
                  </a:lnTo>
                  <a:lnTo>
                    <a:pt x="1761224" y="1826122"/>
                  </a:lnTo>
                  <a:lnTo>
                    <a:pt x="1761771" y="1826045"/>
                  </a:lnTo>
                  <a:lnTo>
                    <a:pt x="1762032" y="1826012"/>
                  </a:lnTo>
                  <a:lnTo>
                    <a:pt x="1763605" y="1825791"/>
                  </a:lnTo>
                  <a:lnTo>
                    <a:pt x="1764631" y="1825714"/>
                  </a:lnTo>
                  <a:lnTo>
                    <a:pt x="1764641" y="1825714"/>
                  </a:lnTo>
                  <a:lnTo>
                    <a:pt x="1765910" y="1825615"/>
                  </a:lnTo>
                  <a:lnTo>
                    <a:pt x="1767082" y="1825769"/>
                  </a:lnTo>
                  <a:lnTo>
                    <a:pt x="1768341" y="1825912"/>
                  </a:lnTo>
                  <a:lnTo>
                    <a:pt x="1769114" y="1825780"/>
                  </a:lnTo>
                  <a:lnTo>
                    <a:pt x="1770128" y="1825361"/>
                  </a:lnTo>
                  <a:lnTo>
                    <a:pt x="1771929" y="1824391"/>
                  </a:lnTo>
                  <a:lnTo>
                    <a:pt x="1772670" y="1824060"/>
                  </a:lnTo>
                  <a:lnTo>
                    <a:pt x="1773846" y="1823740"/>
                  </a:lnTo>
                  <a:lnTo>
                    <a:pt x="1775590" y="1823321"/>
                  </a:lnTo>
                  <a:lnTo>
                    <a:pt x="1776510" y="1823365"/>
                  </a:lnTo>
                  <a:lnTo>
                    <a:pt x="1776710" y="1823376"/>
                  </a:lnTo>
                  <a:lnTo>
                    <a:pt x="1777483" y="1823454"/>
                  </a:lnTo>
                  <a:lnTo>
                    <a:pt x="1778385" y="1823652"/>
                  </a:lnTo>
                  <a:lnTo>
                    <a:pt x="1778805" y="1823641"/>
                  </a:lnTo>
                  <a:lnTo>
                    <a:pt x="1779254" y="1823553"/>
                  </a:lnTo>
                  <a:lnTo>
                    <a:pt x="1779967" y="1823255"/>
                  </a:lnTo>
                  <a:lnTo>
                    <a:pt x="1780476" y="1822550"/>
                  </a:lnTo>
                  <a:lnTo>
                    <a:pt x="1780675" y="1821645"/>
                  </a:lnTo>
                  <a:lnTo>
                    <a:pt x="1780741" y="1820421"/>
                  </a:lnTo>
                  <a:lnTo>
                    <a:pt x="1780298" y="1817742"/>
                  </a:lnTo>
                  <a:lnTo>
                    <a:pt x="1780520" y="1815206"/>
                  </a:lnTo>
                  <a:lnTo>
                    <a:pt x="1780188" y="1812968"/>
                  </a:lnTo>
                  <a:lnTo>
                    <a:pt x="1779657" y="1810807"/>
                  </a:lnTo>
                  <a:lnTo>
                    <a:pt x="1779502" y="1809672"/>
                  </a:lnTo>
                  <a:lnTo>
                    <a:pt x="1779701" y="1808282"/>
                  </a:lnTo>
                  <a:lnTo>
                    <a:pt x="1780033" y="1807356"/>
                  </a:lnTo>
                  <a:lnTo>
                    <a:pt x="1780940" y="1805581"/>
                  </a:lnTo>
                  <a:lnTo>
                    <a:pt x="1781317" y="1803971"/>
                  </a:lnTo>
                  <a:lnTo>
                    <a:pt x="1781649" y="1801402"/>
                  </a:lnTo>
                  <a:lnTo>
                    <a:pt x="1781804" y="1799032"/>
                  </a:lnTo>
                  <a:lnTo>
                    <a:pt x="1782609" y="1797422"/>
                  </a:lnTo>
                  <a:lnTo>
                    <a:pt x="1783348" y="1796396"/>
                  </a:lnTo>
                  <a:lnTo>
                    <a:pt x="1784288" y="1795107"/>
                  </a:lnTo>
                  <a:lnTo>
                    <a:pt x="1784364" y="1794996"/>
                  </a:lnTo>
                  <a:lnTo>
                    <a:pt x="1785166" y="1794147"/>
                  </a:lnTo>
                  <a:lnTo>
                    <a:pt x="1786237" y="1793717"/>
                  </a:lnTo>
                  <a:lnTo>
                    <a:pt x="1787168" y="1793629"/>
                  </a:lnTo>
                  <a:lnTo>
                    <a:pt x="1787713" y="1793574"/>
                  </a:lnTo>
                  <a:lnTo>
                    <a:pt x="1788819" y="1793817"/>
                  </a:lnTo>
                  <a:lnTo>
                    <a:pt x="1789904" y="1794500"/>
                  </a:lnTo>
                  <a:lnTo>
                    <a:pt x="1790656" y="1795492"/>
                  </a:lnTo>
                  <a:lnTo>
                    <a:pt x="1790810" y="1796033"/>
                  </a:lnTo>
                  <a:lnTo>
                    <a:pt x="1790883" y="1796297"/>
                  </a:lnTo>
                  <a:lnTo>
                    <a:pt x="1790932" y="1796463"/>
                  </a:lnTo>
                  <a:lnTo>
                    <a:pt x="1791113" y="1797565"/>
                  </a:lnTo>
                  <a:lnTo>
                    <a:pt x="1791108" y="1798767"/>
                  </a:lnTo>
                  <a:lnTo>
                    <a:pt x="1790948" y="1800167"/>
                  </a:lnTo>
                  <a:lnTo>
                    <a:pt x="1790620" y="1801314"/>
                  </a:lnTo>
                  <a:lnTo>
                    <a:pt x="1789638" y="1803177"/>
                  </a:lnTo>
                  <a:lnTo>
                    <a:pt x="1788421" y="1806000"/>
                  </a:lnTo>
                  <a:lnTo>
                    <a:pt x="1787158" y="1808944"/>
                  </a:lnTo>
                  <a:lnTo>
                    <a:pt x="1786383" y="1810741"/>
                  </a:lnTo>
                  <a:lnTo>
                    <a:pt x="1786349" y="1811105"/>
                  </a:lnTo>
                  <a:lnTo>
                    <a:pt x="1786258" y="1812064"/>
                  </a:lnTo>
                  <a:lnTo>
                    <a:pt x="1786345" y="1813519"/>
                  </a:lnTo>
                  <a:lnTo>
                    <a:pt x="1786762" y="1815074"/>
                  </a:lnTo>
                  <a:lnTo>
                    <a:pt x="1787647" y="1815868"/>
                  </a:lnTo>
                  <a:lnTo>
                    <a:pt x="1788753" y="1816640"/>
                  </a:lnTo>
                  <a:lnTo>
                    <a:pt x="1790081" y="1817191"/>
                  </a:lnTo>
                  <a:lnTo>
                    <a:pt x="1791697" y="1817500"/>
                  </a:lnTo>
                  <a:lnTo>
                    <a:pt x="1793600" y="1817456"/>
                  </a:lnTo>
                  <a:lnTo>
                    <a:pt x="1795636" y="1817015"/>
                  </a:lnTo>
                  <a:lnTo>
                    <a:pt x="1797075" y="1816155"/>
                  </a:lnTo>
                  <a:lnTo>
                    <a:pt x="1798093" y="1815339"/>
                  </a:lnTo>
                  <a:lnTo>
                    <a:pt x="1799532" y="1813938"/>
                  </a:lnTo>
                  <a:lnTo>
                    <a:pt x="1800505" y="1812836"/>
                  </a:lnTo>
                  <a:lnTo>
                    <a:pt x="1802033" y="1810399"/>
                  </a:lnTo>
                  <a:lnTo>
                    <a:pt x="1803070" y="1808525"/>
                  </a:lnTo>
                  <a:lnTo>
                    <a:pt x="1803174" y="1808337"/>
                  </a:lnTo>
                  <a:lnTo>
                    <a:pt x="1803872" y="1806419"/>
                  </a:lnTo>
                  <a:lnTo>
                    <a:pt x="1804497" y="1804710"/>
                  </a:lnTo>
                  <a:lnTo>
                    <a:pt x="1805352" y="1803045"/>
                  </a:lnTo>
                  <a:lnTo>
                    <a:pt x="1806348" y="1802020"/>
                  </a:lnTo>
                  <a:lnTo>
                    <a:pt x="1808429" y="1800542"/>
                  </a:lnTo>
                  <a:lnTo>
                    <a:pt x="1811771" y="1798370"/>
                  </a:lnTo>
                  <a:lnTo>
                    <a:pt x="1813741" y="1796606"/>
                  </a:lnTo>
                  <a:lnTo>
                    <a:pt x="1814528" y="1795581"/>
                  </a:lnTo>
                  <a:lnTo>
                    <a:pt x="1814624" y="1795184"/>
                  </a:lnTo>
                  <a:lnTo>
                    <a:pt x="1814869" y="1794169"/>
                  </a:lnTo>
                  <a:lnTo>
                    <a:pt x="1814847" y="1793001"/>
                  </a:lnTo>
                  <a:lnTo>
                    <a:pt x="1814427" y="1791005"/>
                  </a:lnTo>
                  <a:lnTo>
                    <a:pt x="1813829" y="1789550"/>
                  </a:lnTo>
                  <a:lnTo>
                    <a:pt x="1812302" y="1786363"/>
                  </a:lnTo>
                  <a:lnTo>
                    <a:pt x="1811815" y="1785018"/>
                  </a:lnTo>
                  <a:lnTo>
                    <a:pt x="1811660" y="1783982"/>
                  </a:lnTo>
                  <a:lnTo>
                    <a:pt x="1811686" y="1783452"/>
                  </a:lnTo>
                  <a:lnTo>
                    <a:pt x="1811726" y="1782625"/>
                  </a:lnTo>
                  <a:lnTo>
                    <a:pt x="1812191" y="1781677"/>
                  </a:lnTo>
                  <a:lnTo>
                    <a:pt x="1813010" y="1780255"/>
                  </a:lnTo>
                  <a:lnTo>
                    <a:pt x="1813962" y="1779240"/>
                  </a:lnTo>
                  <a:lnTo>
                    <a:pt x="1815002" y="1778689"/>
                  </a:lnTo>
                  <a:lnTo>
                    <a:pt x="1816219" y="1778667"/>
                  </a:lnTo>
                  <a:lnTo>
                    <a:pt x="1817149" y="1778998"/>
                  </a:lnTo>
                  <a:lnTo>
                    <a:pt x="1818256" y="1779660"/>
                  </a:lnTo>
                  <a:lnTo>
                    <a:pt x="1819207" y="1780475"/>
                  </a:lnTo>
                  <a:lnTo>
                    <a:pt x="1820469" y="1782118"/>
                  </a:lnTo>
                  <a:lnTo>
                    <a:pt x="1821669" y="1783673"/>
                  </a:lnTo>
                  <a:lnTo>
                    <a:pt x="1822505" y="1784169"/>
                  </a:lnTo>
                  <a:lnTo>
                    <a:pt x="1825404" y="1785569"/>
                  </a:lnTo>
                  <a:lnTo>
                    <a:pt x="1826954" y="1786121"/>
                  </a:lnTo>
                  <a:lnTo>
                    <a:pt x="1828481" y="1786517"/>
                  </a:lnTo>
                  <a:lnTo>
                    <a:pt x="1829477" y="1786407"/>
                  </a:lnTo>
                  <a:lnTo>
                    <a:pt x="1830804" y="1786010"/>
                  </a:lnTo>
                  <a:lnTo>
                    <a:pt x="1831889" y="1785812"/>
                  </a:lnTo>
                  <a:lnTo>
                    <a:pt x="1832885" y="1785856"/>
                  </a:lnTo>
                  <a:lnTo>
                    <a:pt x="1834523" y="1786253"/>
                  </a:lnTo>
                  <a:lnTo>
                    <a:pt x="1835873" y="1786937"/>
                  </a:lnTo>
                  <a:lnTo>
                    <a:pt x="1837002" y="1787885"/>
                  </a:lnTo>
                  <a:lnTo>
                    <a:pt x="1838219" y="1789505"/>
                  </a:lnTo>
                  <a:lnTo>
                    <a:pt x="1838706" y="1790564"/>
                  </a:lnTo>
                  <a:lnTo>
                    <a:pt x="1838905" y="1792317"/>
                  </a:lnTo>
                  <a:lnTo>
                    <a:pt x="1839053" y="1794070"/>
                  </a:lnTo>
                  <a:lnTo>
                    <a:pt x="1839724" y="1795492"/>
                  </a:lnTo>
                  <a:lnTo>
                    <a:pt x="1841052" y="1796584"/>
                  </a:lnTo>
                  <a:lnTo>
                    <a:pt x="1843708" y="1797642"/>
                  </a:lnTo>
                  <a:lnTo>
                    <a:pt x="1845677" y="1798194"/>
                  </a:lnTo>
                  <a:lnTo>
                    <a:pt x="1847315" y="1798392"/>
                  </a:lnTo>
                  <a:lnTo>
                    <a:pt x="1848267" y="1798723"/>
                  </a:lnTo>
                  <a:lnTo>
                    <a:pt x="1849573" y="1799440"/>
                  </a:lnTo>
                  <a:lnTo>
                    <a:pt x="1850237" y="1799484"/>
                  </a:lnTo>
                  <a:lnTo>
                    <a:pt x="1850724" y="1799164"/>
                  </a:lnTo>
                  <a:lnTo>
                    <a:pt x="1851222" y="1798580"/>
                  </a:lnTo>
                  <a:lnTo>
                    <a:pt x="1851372" y="1797268"/>
                  </a:lnTo>
                  <a:lnTo>
                    <a:pt x="1851343" y="1797069"/>
                  </a:lnTo>
                  <a:lnTo>
                    <a:pt x="1851211" y="1796209"/>
                  </a:lnTo>
                  <a:lnTo>
                    <a:pt x="1850347" y="1794787"/>
                  </a:lnTo>
                  <a:lnTo>
                    <a:pt x="1849921" y="1794136"/>
                  </a:lnTo>
                  <a:lnTo>
                    <a:pt x="1849800" y="1793651"/>
                  </a:lnTo>
                  <a:lnTo>
                    <a:pt x="1849971" y="1793067"/>
                  </a:lnTo>
                  <a:lnTo>
                    <a:pt x="1850660" y="1792615"/>
                  </a:lnTo>
                  <a:lnTo>
                    <a:pt x="1850724" y="1792582"/>
                  </a:lnTo>
                  <a:lnTo>
                    <a:pt x="1851808" y="1792471"/>
                  </a:lnTo>
                  <a:lnTo>
                    <a:pt x="1852494" y="1792582"/>
                  </a:lnTo>
                  <a:lnTo>
                    <a:pt x="1852981" y="1792846"/>
                  </a:lnTo>
                  <a:lnTo>
                    <a:pt x="1853557" y="1793618"/>
                  </a:lnTo>
                  <a:lnTo>
                    <a:pt x="1855194" y="1796650"/>
                  </a:lnTo>
                  <a:lnTo>
                    <a:pt x="1856212" y="1797863"/>
                  </a:lnTo>
                  <a:lnTo>
                    <a:pt x="1857031" y="1798216"/>
                  </a:lnTo>
                  <a:lnTo>
                    <a:pt x="1858802" y="1798480"/>
                  </a:lnTo>
                  <a:lnTo>
                    <a:pt x="1860130" y="1798502"/>
                  </a:lnTo>
                  <a:lnTo>
                    <a:pt x="1861170" y="1798260"/>
                  </a:lnTo>
                  <a:lnTo>
                    <a:pt x="1862055" y="1797709"/>
                  </a:lnTo>
                  <a:lnTo>
                    <a:pt x="1863339" y="1796606"/>
                  </a:lnTo>
                  <a:lnTo>
                    <a:pt x="1864446" y="1795272"/>
                  </a:lnTo>
                  <a:lnTo>
                    <a:pt x="1865397" y="1793706"/>
                  </a:lnTo>
                  <a:lnTo>
                    <a:pt x="1867057" y="1790652"/>
                  </a:lnTo>
                  <a:lnTo>
                    <a:pt x="1868518" y="1788954"/>
                  </a:lnTo>
                  <a:lnTo>
                    <a:pt x="1869890" y="1787841"/>
                  </a:lnTo>
                  <a:lnTo>
                    <a:pt x="1871373" y="1787091"/>
                  </a:lnTo>
                  <a:lnTo>
                    <a:pt x="1873276" y="1786429"/>
                  </a:lnTo>
                  <a:lnTo>
                    <a:pt x="1874781" y="1786253"/>
                  </a:lnTo>
                  <a:lnTo>
                    <a:pt x="1875711" y="1786319"/>
                  </a:lnTo>
                  <a:lnTo>
                    <a:pt x="1876773" y="1786584"/>
                  </a:lnTo>
                  <a:lnTo>
                    <a:pt x="1877415" y="1787245"/>
                  </a:lnTo>
                  <a:lnTo>
                    <a:pt x="1877836" y="1788359"/>
                  </a:lnTo>
                  <a:lnTo>
                    <a:pt x="1877961" y="1789748"/>
                  </a:lnTo>
                  <a:lnTo>
                    <a:pt x="1878218" y="1791975"/>
                  </a:lnTo>
                  <a:lnTo>
                    <a:pt x="1878232" y="1792141"/>
                  </a:lnTo>
                  <a:lnTo>
                    <a:pt x="1878234" y="1793519"/>
                  </a:lnTo>
                  <a:lnTo>
                    <a:pt x="1878282" y="1794048"/>
                  </a:lnTo>
                  <a:lnTo>
                    <a:pt x="1878284" y="1794721"/>
                  </a:lnTo>
                  <a:lnTo>
                    <a:pt x="1878318" y="1794930"/>
                  </a:lnTo>
                  <a:lnTo>
                    <a:pt x="1878478" y="1795922"/>
                  </a:lnTo>
                  <a:lnTo>
                    <a:pt x="1878898" y="1797576"/>
                  </a:lnTo>
                  <a:lnTo>
                    <a:pt x="1879297" y="1798216"/>
                  </a:lnTo>
                  <a:lnTo>
                    <a:pt x="1880403" y="1798833"/>
                  </a:lnTo>
                  <a:lnTo>
                    <a:pt x="1882063" y="1799385"/>
                  </a:lnTo>
                  <a:lnTo>
                    <a:pt x="1883037" y="1799385"/>
                  </a:lnTo>
                  <a:lnTo>
                    <a:pt x="1883811" y="1799164"/>
                  </a:lnTo>
                  <a:lnTo>
                    <a:pt x="1884630" y="1798591"/>
                  </a:lnTo>
                  <a:lnTo>
                    <a:pt x="1885721" y="1797587"/>
                  </a:lnTo>
                  <a:lnTo>
                    <a:pt x="1885804" y="1797521"/>
                  </a:lnTo>
                  <a:lnTo>
                    <a:pt x="1886653" y="1796794"/>
                  </a:lnTo>
                  <a:lnTo>
                    <a:pt x="1887467" y="1796639"/>
                  </a:lnTo>
                  <a:lnTo>
                    <a:pt x="1888243" y="1796782"/>
                  </a:lnTo>
                  <a:lnTo>
                    <a:pt x="1889001" y="1797422"/>
                  </a:lnTo>
                  <a:lnTo>
                    <a:pt x="1889599" y="1798293"/>
                  </a:lnTo>
                  <a:lnTo>
                    <a:pt x="1889702" y="1799241"/>
                  </a:lnTo>
                  <a:lnTo>
                    <a:pt x="1889361" y="1801623"/>
                  </a:lnTo>
                  <a:lnTo>
                    <a:pt x="1888688" y="1803784"/>
                  </a:lnTo>
                  <a:lnTo>
                    <a:pt x="1887808" y="1805030"/>
                  </a:lnTo>
                  <a:lnTo>
                    <a:pt x="1886444" y="1806518"/>
                  </a:lnTo>
                  <a:lnTo>
                    <a:pt x="1886008" y="1807488"/>
                  </a:lnTo>
                  <a:lnTo>
                    <a:pt x="1885958" y="1807577"/>
                  </a:lnTo>
                  <a:lnTo>
                    <a:pt x="1885916" y="1808415"/>
                  </a:lnTo>
                  <a:lnTo>
                    <a:pt x="1886246" y="1809958"/>
                  </a:lnTo>
                  <a:lnTo>
                    <a:pt x="1886932" y="1811469"/>
                  </a:lnTo>
                  <a:lnTo>
                    <a:pt x="1887773" y="1812483"/>
                  </a:lnTo>
                  <a:lnTo>
                    <a:pt x="1888681" y="1813056"/>
                  </a:lnTo>
                  <a:lnTo>
                    <a:pt x="1890562" y="1813762"/>
                  </a:lnTo>
                  <a:lnTo>
                    <a:pt x="1892532" y="1814368"/>
                  </a:lnTo>
                  <a:lnTo>
                    <a:pt x="1894856" y="1814832"/>
                  </a:lnTo>
                  <a:lnTo>
                    <a:pt x="1898384" y="1815537"/>
                  </a:lnTo>
                  <a:lnTo>
                    <a:pt x="1902071" y="1815868"/>
                  </a:lnTo>
                  <a:lnTo>
                    <a:pt x="1904543" y="1816088"/>
                  </a:lnTo>
                  <a:lnTo>
                    <a:pt x="1905457" y="1816375"/>
                  </a:lnTo>
                  <a:lnTo>
                    <a:pt x="1907028" y="1816993"/>
                  </a:lnTo>
                  <a:lnTo>
                    <a:pt x="1908290" y="1817169"/>
                  </a:lnTo>
                  <a:lnTo>
                    <a:pt x="1909751" y="1817235"/>
                  </a:lnTo>
                  <a:lnTo>
                    <a:pt x="1911322" y="1817147"/>
                  </a:lnTo>
                  <a:lnTo>
                    <a:pt x="1913248" y="1816618"/>
                  </a:lnTo>
                  <a:lnTo>
                    <a:pt x="1914730" y="1816397"/>
                  </a:lnTo>
                  <a:lnTo>
                    <a:pt x="1916656" y="1815956"/>
                  </a:lnTo>
                  <a:lnTo>
                    <a:pt x="1917807" y="1815339"/>
                  </a:lnTo>
                  <a:lnTo>
                    <a:pt x="1918913" y="1814435"/>
                  </a:lnTo>
                  <a:lnTo>
                    <a:pt x="1919644" y="1813475"/>
                  </a:lnTo>
                  <a:lnTo>
                    <a:pt x="1920529" y="1811777"/>
                  </a:lnTo>
                  <a:lnTo>
                    <a:pt x="1920858" y="1811138"/>
                  </a:lnTo>
                  <a:lnTo>
                    <a:pt x="1921598" y="1810124"/>
                  </a:lnTo>
                  <a:lnTo>
                    <a:pt x="1922875" y="1809208"/>
                  </a:lnTo>
                  <a:lnTo>
                    <a:pt x="1924646" y="1808348"/>
                  </a:lnTo>
                  <a:lnTo>
                    <a:pt x="1925836" y="1807951"/>
                  </a:lnTo>
                  <a:lnTo>
                    <a:pt x="1926822" y="1807764"/>
                  </a:lnTo>
                  <a:lnTo>
                    <a:pt x="1927456" y="1807885"/>
                  </a:lnTo>
                  <a:lnTo>
                    <a:pt x="1928452" y="1808415"/>
                  </a:lnTo>
                  <a:lnTo>
                    <a:pt x="1929094" y="1809120"/>
                  </a:lnTo>
                  <a:lnTo>
                    <a:pt x="1929448" y="1809892"/>
                  </a:lnTo>
                  <a:lnTo>
                    <a:pt x="1929471" y="1810785"/>
                  </a:lnTo>
                  <a:lnTo>
                    <a:pt x="1929072" y="1812505"/>
                  </a:lnTo>
                  <a:lnTo>
                    <a:pt x="1928562" y="1813674"/>
                  </a:lnTo>
                  <a:lnTo>
                    <a:pt x="1927928" y="1815118"/>
                  </a:lnTo>
                  <a:lnTo>
                    <a:pt x="1926497" y="1816971"/>
                  </a:lnTo>
                  <a:lnTo>
                    <a:pt x="1926080" y="1817511"/>
                  </a:lnTo>
                  <a:lnTo>
                    <a:pt x="1925830" y="1817941"/>
                  </a:lnTo>
                  <a:lnTo>
                    <a:pt x="1925775" y="1818040"/>
                  </a:lnTo>
                  <a:lnTo>
                    <a:pt x="1925672" y="1818216"/>
                  </a:lnTo>
                  <a:lnTo>
                    <a:pt x="1925173" y="1819087"/>
                  </a:lnTo>
                  <a:lnTo>
                    <a:pt x="1923892" y="1821094"/>
                  </a:lnTo>
                  <a:lnTo>
                    <a:pt x="1923826" y="1821204"/>
                  </a:lnTo>
                  <a:lnTo>
                    <a:pt x="1922300" y="1823608"/>
                  </a:lnTo>
                  <a:lnTo>
                    <a:pt x="1921370" y="1825559"/>
                  </a:lnTo>
                  <a:lnTo>
                    <a:pt x="1921167" y="1826508"/>
                  </a:lnTo>
                  <a:lnTo>
                    <a:pt x="1921082" y="1828184"/>
                  </a:lnTo>
                  <a:lnTo>
                    <a:pt x="1921032" y="1829485"/>
                  </a:lnTo>
                  <a:lnTo>
                    <a:pt x="1921459" y="1830907"/>
                  </a:lnTo>
                  <a:lnTo>
                    <a:pt x="1922123" y="1832186"/>
                  </a:lnTo>
                  <a:lnTo>
                    <a:pt x="1922964" y="1833344"/>
                  </a:lnTo>
                  <a:lnTo>
                    <a:pt x="1923782" y="1834071"/>
                  </a:lnTo>
                  <a:lnTo>
                    <a:pt x="1925066" y="1834579"/>
                  </a:lnTo>
                  <a:lnTo>
                    <a:pt x="1926311" y="1834843"/>
                  </a:lnTo>
                  <a:lnTo>
                    <a:pt x="1927699" y="1834556"/>
                  </a:lnTo>
                  <a:lnTo>
                    <a:pt x="1928820" y="1834391"/>
                  </a:lnTo>
                  <a:lnTo>
                    <a:pt x="1931494" y="1833961"/>
                  </a:lnTo>
                  <a:lnTo>
                    <a:pt x="1933072" y="1833509"/>
                  </a:lnTo>
                  <a:lnTo>
                    <a:pt x="1934071" y="1833057"/>
                  </a:lnTo>
                  <a:lnTo>
                    <a:pt x="1934843" y="1832406"/>
                  </a:lnTo>
                  <a:lnTo>
                    <a:pt x="1935969" y="1831039"/>
                  </a:lnTo>
                  <a:lnTo>
                    <a:pt x="1936357" y="1830301"/>
                  </a:lnTo>
                  <a:lnTo>
                    <a:pt x="1937833" y="1826442"/>
                  </a:lnTo>
                  <a:lnTo>
                    <a:pt x="1938412" y="1825460"/>
                  </a:lnTo>
                  <a:lnTo>
                    <a:pt x="1938862" y="1824909"/>
                  </a:lnTo>
                  <a:lnTo>
                    <a:pt x="1939861" y="1823939"/>
                  </a:lnTo>
                  <a:lnTo>
                    <a:pt x="1941501" y="1822803"/>
                  </a:lnTo>
                  <a:lnTo>
                    <a:pt x="1942888" y="1822053"/>
                  </a:lnTo>
                  <a:lnTo>
                    <a:pt x="1944046" y="1821701"/>
                  </a:lnTo>
                  <a:lnTo>
                    <a:pt x="1945496" y="1821667"/>
                  </a:lnTo>
                  <a:lnTo>
                    <a:pt x="1946495" y="1821789"/>
                  </a:lnTo>
                  <a:lnTo>
                    <a:pt x="1947722" y="1822307"/>
                  </a:lnTo>
                  <a:lnTo>
                    <a:pt x="1948753" y="1822924"/>
                  </a:lnTo>
                  <a:lnTo>
                    <a:pt x="1949786" y="1823862"/>
                  </a:lnTo>
                  <a:lnTo>
                    <a:pt x="1950755" y="1825030"/>
                  </a:lnTo>
                  <a:lnTo>
                    <a:pt x="1951789" y="1826684"/>
                  </a:lnTo>
                  <a:lnTo>
                    <a:pt x="1952628" y="1828228"/>
                  </a:lnTo>
                  <a:lnTo>
                    <a:pt x="1953790" y="1829429"/>
                  </a:lnTo>
                  <a:lnTo>
                    <a:pt x="1954692" y="1829915"/>
                  </a:lnTo>
                  <a:lnTo>
                    <a:pt x="1957626" y="1830918"/>
                  </a:lnTo>
                  <a:lnTo>
                    <a:pt x="1959110" y="1831205"/>
                  </a:lnTo>
                  <a:lnTo>
                    <a:pt x="1960399" y="1831172"/>
                  </a:lnTo>
                  <a:lnTo>
                    <a:pt x="1962526" y="1830488"/>
                  </a:lnTo>
                  <a:lnTo>
                    <a:pt x="1964812" y="1829419"/>
                  </a:lnTo>
                  <a:lnTo>
                    <a:pt x="1965295" y="1829055"/>
                  </a:lnTo>
                  <a:lnTo>
                    <a:pt x="1966390" y="1827985"/>
                  </a:lnTo>
                  <a:lnTo>
                    <a:pt x="1967289" y="1826629"/>
                  </a:lnTo>
                  <a:lnTo>
                    <a:pt x="1968157" y="1824611"/>
                  </a:lnTo>
                  <a:lnTo>
                    <a:pt x="1968862" y="1821348"/>
                  </a:lnTo>
                  <a:lnTo>
                    <a:pt x="1970917" y="1814280"/>
                  </a:lnTo>
                  <a:lnTo>
                    <a:pt x="1971978" y="1812207"/>
                  </a:lnTo>
                  <a:lnTo>
                    <a:pt x="1972266" y="1811777"/>
                  </a:lnTo>
                  <a:lnTo>
                    <a:pt x="1972653" y="1811458"/>
                  </a:lnTo>
                  <a:lnTo>
                    <a:pt x="1973846" y="1810807"/>
                  </a:lnTo>
                  <a:lnTo>
                    <a:pt x="1975174" y="1810454"/>
                  </a:lnTo>
                  <a:lnTo>
                    <a:pt x="1977744" y="1810344"/>
                  </a:lnTo>
                  <a:lnTo>
                    <a:pt x="1979034" y="1810344"/>
                  </a:lnTo>
                  <a:lnTo>
                    <a:pt x="1981304" y="1810542"/>
                  </a:lnTo>
                  <a:lnTo>
                    <a:pt x="1982809" y="1810829"/>
                  </a:lnTo>
                  <a:lnTo>
                    <a:pt x="1985398" y="1811182"/>
                  </a:lnTo>
                  <a:lnTo>
                    <a:pt x="1987369" y="1811160"/>
                  </a:lnTo>
                  <a:lnTo>
                    <a:pt x="1989071" y="1810840"/>
                  </a:lnTo>
                  <a:lnTo>
                    <a:pt x="1990710" y="1810057"/>
                  </a:lnTo>
                  <a:lnTo>
                    <a:pt x="1991602" y="1809363"/>
                  </a:lnTo>
                  <a:lnTo>
                    <a:pt x="1992117" y="1808811"/>
                  </a:lnTo>
                  <a:lnTo>
                    <a:pt x="1992664" y="1807510"/>
                  </a:lnTo>
                  <a:lnTo>
                    <a:pt x="1992888" y="1806154"/>
                  </a:lnTo>
                  <a:lnTo>
                    <a:pt x="1993176" y="1805239"/>
                  </a:lnTo>
                  <a:lnTo>
                    <a:pt x="1994142" y="1803265"/>
                  </a:lnTo>
                  <a:lnTo>
                    <a:pt x="1994495" y="1802747"/>
                  </a:lnTo>
                  <a:lnTo>
                    <a:pt x="1995333" y="1801898"/>
                  </a:lnTo>
                  <a:lnTo>
                    <a:pt x="1996555" y="1800895"/>
                  </a:lnTo>
                  <a:lnTo>
                    <a:pt x="1997234" y="1800575"/>
                  </a:lnTo>
                  <a:lnTo>
                    <a:pt x="1998360" y="1800278"/>
                  </a:lnTo>
                  <a:lnTo>
                    <a:pt x="1999490" y="1800178"/>
                  </a:lnTo>
                  <a:lnTo>
                    <a:pt x="2002687" y="1800101"/>
                  </a:lnTo>
                  <a:lnTo>
                    <a:pt x="2003614" y="1800013"/>
                  </a:lnTo>
                  <a:lnTo>
                    <a:pt x="2004645" y="1799715"/>
                  </a:lnTo>
                  <a:lnTo>
                    <a:pt x="2006837" y="1798778"/>
                  </a:lnTo>
                  <a:lnTo>
                    <a:pt x="2007448" y="1798613"/>
                  </a:lnTo>
                  <a:lnTo>
                    <a:pt x="2009318" y="1798293"/>
                  </a:lnTo>
                  <a:lnTo>
                    <a:pt x="2010608" y="1798227"/>
                  </a:lnTo>
                  <a:lnTo>
                    <a:pt x="2012735" y="1797797"/>
                  </a:lnTo>
                  <a:lnTo>
                    <a:pt x="2014700" y="1797080"/>
                  </a:lnTo>
                  <a:lnTo>
                    <a:pt x="2016891" y="1796143"/>
                  </a:lnTo>
                  <a:lnTo>
                    <a:pt x="2018275" y="1795459"/>
                  </a:lnTo>
                  <a:lnTo>
                    <a:pt x="2019501" y="1794677"/>
                  </a:lnTo>
                  <a:lnTo>
                    <a:pt x="2020626" y="1793706"/>
                  </a:lnTo>
                  <a:lnTo>
                    <a:pt x="2021237" y="1792835"/>
                  </a:lnTo>
                  <a:lnTo>
                    <a:pt x="2021560" y="1791788"/>
                  </a:lnTo>
                  <a:lnTo>
                    <a:pt x="2021526" y="1790884"/>
                  </a:lnTo>
                  <a:lnTo>
                    <a:pt x="2020977" y="1789329"/>
                  </a:lnTo>
                  <a:lnTo>
                    <a:pt x="2020460" y="1788491"/>
                  </a:lnTo>
                  <a:lnTo>
                    <a:pt x="2019427" y="1787069"/>
                  </a:lnTo>
                  <a:lnTo>
                    <a:pt x="2017813" y="1785250"/>
                  </a:lnTo>
                  <a:lnTo>
                    <a:pt x="2017425" y="1784610"/>
                  </a:lnTo>
                  <a:lnTo>
                    <a:pt x="2017167" y="1783860"/>
                  </a:lnTo>
                  <a:lnTo>
                    <a:pt x="2016939" y="1782526"/>
                  </a:lnTo>
                  <a:lnTo>
                    <a:pt x="2016936" y="1781104"/>
                  </a:lnTo>
                  <a:lnTo>
                    <a:pt x="2017096" y="1780068"/>
                  </a:lnTo>
                  <a:lnTo>
                    <a:pt x="2017772" y="1779163"/>
                  </a:lnTo>
                  <a:lnTo>
                    <a:pt x="2018288" y="1778678"/>
                  </a:lnTo>
                  <a:lnTo>
                    <a:pt x="2019157" y="1778061"/>
                  </a:lnTo>
                  <a:lnTo>
                    <a:pt x="2019834" y="1777796"/>
                  </a:lnTo>
                  <a:lnTo>
                    <a:pt x="2020922" y="1777741"/>
                  </a:lnTo>
                  <a:lnTo>
                    <a:pt x="2023252" y="1778116"/>
                  </a:lnTo>
                  <a:lnTo>
                    <a:pt x="2025605" y="1778700"/>
                  </a:lnTo>
                  <a:lnTo>
                    <a:pt x="2026574" y="1779119"/>
                  </a:lnTo>
                  <a:lnTo>
                    <a:pt x="2027992" y="1780343"/>
                  </a:lnTo>
                  <a:lnTo>
                    <a:pt x="2029122" y="1781898"/>
                  </a:lnTo>
                  <a:lnTo>
                    <a:pt x="2030039" y="1782603"/>
                  </a:lnTo>
                  <a:lnTo>
                    <a:pt x="2030770" y="1782670"/>
                  </a:lnTo>
                  <a:lnTo>
                    <a:pt x="2031251" y="1782184"/>
                  </a:lnTo>
                  <a:lnTo>
                    <a:pt x="2031368" y="1782074"/>
                  </a:lnTo>
                  <a:lnTo>
                    <a:pt x="2031588" y="1781369"/>
                  </a:lnTo>
                  <a:lnTo>
                    <a:pt x="2031572" y="1781170"/>
                  </a:lnTo>
                  <a:lnTo>
                    <a:pt x="2031570" y="1778557"/>
                  </a:lnTo>
                  <a:lnTo>
                    <a:pt x="2031341" y="1776550"/>
                  </a:lnTo>
                  <a:lnTo>
                    <a:pt x="2031242" y="1774577"/>
                  </a:lnTo>
                  <a:lnTo>
                    <a:pt x="2030626" y="1772989"/>
                  </a:lnTo>
                  <a:lnTo>
                    <a:pt x="2029238" y="1770982"/>
                  </a:lnTo>
                  <a:lnTo>
                    <a:pt x="2028173" y="1768876"/>
                  </a:lnTo>
                  <a:lnTo>
                    <a:pt x="2027686" y="1767024"/>
                  </a:lnTo>
                  <a:lnTo>
                    <a:pt x="2027557" y="1765988"/>
                  </a:lnTo>
                  <a:lnTo>
                    <a:pt x="2027555" y="1765017"/>
                  </a:lnTo>
                  <a:lnTo>
                    <a:pt x="2027844" y="1763430"/>
                  </a:lnTo>
                  <a:lnTo>
                    <a:pt x="2028422" y="1762129"/>
                  </a:lnTo>
                  <a:lnTo>
                    <a:pt x="2028460" y="1762096"/>
                  </a:lnTo>
                  <a:lnTo>
                    <a:pt x="2030067" y="1760331"/>
                  </a:lnTo>
                  <a:lnTo>
                    <a:pt x="2031544" y="1759130"/>
                  </a:lnTo>
                  <a:lnTo>
                    <a:pt x="2033249" y="1758226"/>
                  </a:lnTo>
                  <a:lnTo>
                    <a:pt x="2035218" y="1757487"/>
                  </a:lnTo>
                  <a:lnTo>
                    <a:pt x="2037264" y="1756991"/>
                  </a:lnTo>
                  <a:lnTo>
                    <a:pt x="2038229" y="1756858"/>
                  </a:lnTo>
                  <a:lnTo>
                    <a:pt x="2039422" y="1756858"/>
                  </a:lnTo>
                  <a:lnTo>
                    <a:pt x="2042186" y="1757277"/>
                  </a:lnTo>
                  <a:lnTo>
                    <a:pt x="2042253" y="1757288"/>
                  </a:lnTo>
                  <a:lnTo>
                    <a:pt x="2043983" y="1757674"/>
                  </a:lnTo>
                  <a:lnTo>
                    <a:pt x="2044067" y="1757707"/>
                  </a:lnTo>
                  <a:lnTo>
                    <a:pt x="2047361" y="1759185"/>
                  </a:lnTo>
                  <a:lnTo>
                    <a:pt x="2048910" y="1759703"/>
                  </a:lnTo>
                  <a:lnTo>
                    <a:pt x="2050049" y="1760089"/>
                  </a:lnTo>
                  <a:lnTo>
                    <a:pt x="2051243" y="1760861"/>
                  </a:lnTo>
                  <a:lnTo>
                    <a:pt x="2052105" y="1761566"/>
                  </a:lnTo>
                  <a:lnTo>
                    <a:pt x="2052696" y="1762415"/>
                  </a:lnTo>
                  <a:lnTo>
                    <a:pt x="2053019" y="1763749"/>
                  </a:lnTo>
                  <a:lnTo>
                    <a:pt x="2053000" y="1764223"/>
                  </a:lnTo>
                  <a:lnTo>
                    <a:pt x="2052977" y="1764808"/>
                  </a:lnTo>
                  <a:lnTo>
                    <a:pt x="2052144" y="1767245"/>
                  </a:lnTo>
                  <a:lnTo>
                    <a:pt x="2051576" y="1768138"/>
                  </a:lnTo>
                  <a:lnTo>
                    <a:pt x="2051191" y="1768524"/>
                  </a:lnTo>
                  <a:lnTo>
                    <a:pt x="2050450" y="1769075"/>
                  </a:lnTo>
                  <a:lnTo>
                    <a:pt x="2049771" y="1769395"/>
                  </a:lnTo>
                  <a:lnTo>
                    <a:pt x="2048258" y="1769891"/>
                  </a:lnTo>
                  <a:lnTo>
                    <a:pt x="2045003" y="1770607"/>
                  </a:lnTo>
                  <a:lnTo>
                    <a:pt x="2042312" y="1771589"/>
                  </a:lnTo>
                  <a:lnTo>
                    <a:pt x="2041071" y="1772096"/>
                  </a:lnTo>
                  <a:lnTo>
                    <a:pt x="2040621" y="1772526"/>
                  </a:lnTo>
                  <a:lnTo>
                    <a:pt x="2040236" y="1773364"/>
                  </a:lnTo>
                  <a:lnTo>
                    <a:pt x="2040236" y="1773948"/>
                  </a:lnTo>
                  <a:lnTo>
                    <a:pt x="2040462" y="1774665"/>
                  </a:lnTo>
                  <a:lnTo>
                    <a:pt x="2040784" y="1775051"/>
                  </a:lnTo>
                  <a:lnTo>
                    <a:pt x="2041173" y="1775304"/>
                  </a:lnTo>
                  <a:lnTo>
                    <a:pt x="2042069" y="1775624"/>
                  </a:lnTo>
                  <a:lnTo>
                    <a:pt x="2044693" y="1775701"/>
                  </a:lnTo>
                  <a:lnTo>
                    <a:pt x="2046524" y="1775756"/>
                  </a:lnTo>
                  <a:lnTo>
                    <a:pt x="2049264" y="1775492"/>
                  </a:lnTo>
                  <a:lnTo>
                    <a:pt x="2050876" y="1775040"/>
                  </a:lnTo>
                  <a:lnTo>
                    <a:pt x="2052228" y="1774488"/>
                  </a:lnTo>
                  <a:lnTo>
                    <a:pt x="2053004" y="1774058"/>
                  </a:lnTo>
                  <a:lnTo>
                    <a:pt x="2054839" y="1772537"/>
                  </a:lnTo>
                  <a:lnTo>
                    <a:pt x="2055739" y="1771633"/>
                  </a:lnTo>
                  <a:lnTo>
                    <a:pt x="2057316" y="1769648"/>
                  </a:lnTo>
                  <a:lnTo>
                    <a:pt x="2058025" y="1768579"/>
                  </a:lnTo>
                  <a:lnTo>
                    <a:pt x="2058410" y="1767807"/>
                  </a:lnTo>
                  <a:lnTo>
                    <a:pt x="2059600" y="1764918"/>
                  </a:lnTo>
                  <a:lnTo>
                    <a:pt x="2060727" y="1763066"/>
                  </a:lnTo>
                  <a:lnTo>
                    <a:pt x="2061725" y="1761831"/>
                  </a:lnTo>
                  <a:lnTo>
                    <a:pt x="2062531" y="1761225"/>
                  </a:lnTo>
                  <a:lnTo>
                    <a:pt x="2064462" y="1760442"/>
                  </a:lnTo>
                  <a:lnTo>
                    <a:pt x="2065464" y="1760276"/>
                  </a:lnTo>
                  <a:lnTo>
                    <a:pt x="2067313" y="1760155"/>
                  </a:lnTo>
                  <a:lnTo>
                    <a:pt x="2068108" y="1760398"/>
                  </a:lnTo>
                  <a:lnTo>
                    <a:pt x="2069347" y="1761015"/>
                  </a:lnTo>
                  <a:lnTo>
                    <a:pt x="2070682" y="1762007"/>
                  </a:lnTo>
                  <a:lnTo>
                    <a:pt x="2071759" y="1762823"/>
                  </a:lnTo>
                  <a:lnTo>
                    <a:pt x="2071879" y="1762934"/>
                  </a:lnTo>
                  <a:lnTo>
                    <a:pt x="2073795" y="1764621"/>
                  </a:lnTo>
                  <a:lnTo>
                    <a:pt x="2074477" y="1765150"/>
                  </a:lnTo>
                  <a:lnTo>
                    <a:pt x="2075426" y="1765238"/>
                  </a:lnTo>
                  <a:lnTo>
                    <a:pt x="2076108" y="1764918"/>
                  </a:lnTo>
                  <a:lnTo>
                    <a:pt x="2077021" y="1764058"/>
                  </a:lnTo>
                  <a:lnTo>
                    <a:pt x="2078944" y="1761478"/>
                  </a:lnTo>
                  <a:lnTo>
                    <a:pt x="2080347" y="1759295"/>
                  </a:lnTo>
                  <a:lnTo>
                    <a:pt x="2081129" y="1757674"/>
                  </a:lnTo>
                  <a:lnTo>
                    <a:pt x="2081539" y="1755767"/>
                  </a:lnTo>
                  <a:lnTo>
                    <a:pt x="2081591" y="1755315"/>
                  </a:lnTo>
                  <a:lnTo>
                    <a:pt x="2081621" y="1754146"/>
                  </a:lnTo>
                  <a:lnTo>
                    <a:pt x="2081734" y="1753319"/>
                  </a:lnTo>
                  <a:lnTo>
                    <a:pt x="2081845" y="1752503"/>
                  </a:lnTo>
                  <a:lnTo>
                    <a:pt x="2081860" y="1752382"/>
                  </a:lnTo>
                  <a:lnTo>
                    <a:pt x="2082035" y="1751092"/>
                  </a:lnTo>
                  <a:lnTo>
                    <a:pt x="2082593" y="1749438"/>
                  </a:lnTo>
                  <a:lnTo>
                    <a:pt x="2083658" y="1747828"/>
                  </a:lnTo>
                  <a:lnTo>
                    <a:pt x="2085149" y="1746483"/>
                  </a:lnTo>
                  <a:lnTo>
                    <a:pt x="2087509" y="1745502"/>
                  </a:lnTo>
                  <a:lnTo>
                    <a:pt x="2087580" y="1745458"/>
                  </a:lnTo>
                  <a:lnTo>
                    <a:pt x="2089124" y="1745072"/>
                  </a:lnTo>
                  <a:lnTo>
                    <a:pt x="2089929" y="1745006"/>
                  </a:lnTo>
                  <a:lnTo>
                    <a:pt x="2090927" y="1745039"/>
                  </a:lnTo>
                  <a:lnTo>
                    <a:pt x="2092118" y="1745226"/>
                  </a:lnTo>
                  <a:lnTo>
                    <a:pt x="2093469" y="1745910"/>
                  </a:lnTo>
                  <a:lnTo>
                    <a:pt x="2095176" y="1747332"/>
                  </a:lnTo>
                  <a:lnTo>
                    <a:pt x="2097303" y="1749559"/>
                  </a:lnTo>
                  <a:lnTo>
                    <a:pt x="2097420" y="1749659"/>
                  </a:lnTo>
                  <a:lnTo>
                    <a:pt x="2099602" y="1751886"/>
                  </a:lnTo>
                  <a:lnTo>
                    <a:pt x="2099718" y="1751974"/>
                  </a:lnTo>
                  <a:lnTo>
                    <a:pt x="2102257" y="1753848"/>
                  </a:lnTo>
                  <a:lnTo>
                    <a:pt x="2104656" y="1754929"/>
                  </a:lnTo>
                  <a:lnTo>
                    <a:pt x="2106375" y="1755337"/>
                  </a:lnTo>
                  <a:lnTo>
                    <a:pt x="2107531" y="1755491"/>
                  </a:lnTo>
                  <a:lnTo>
                    <a:pt x="2109008" y="1755171"/>
                  </a:lnTo>
                  <a:lnTo>
                    <a:pt x="2111486" y="1754135"/>
                  </a:lnTo>
                  <a:lnTo>
                    <a:pt x="2113169" y="1753606"/>
                  </a:lnTo>
                  <a:lnTo>
                    <a:pt x="2114116" y="1753308"/>
                  </a:lnTo>
                  <a:lnTo>
                    <a:pt x="2115126" y="1752790"/>
                  </a:lnTo>
                  <a:lnTo>
                    <a:pt x="2115762" y="1752029"/>
                  </a:lnTo>
                  <a:lnTo>
                    <a:pt x="2117087" y="1751555"/>
                  </a:lnTo>
                  <a:lnTo>
                    <a:pt x="2118260" y="1751301"/>
                  </a:lnTo>
                  <a:lnTo>
                    <a:pt x="2119344" y="1751390"/>
                  </a:lnTo>
                  <a:lnTo>
                    <a:pt x="2120838" y="1751698"/>
                  </a:lnTo>
                  <a:lnTo>
                    <a:pt x="2121826" y="1752029"/>
                  </a:lnTo>
                  <a:lnTo>
                    <a:pt x="2122841" y="1752084"/>
                  </a:lnTo>
                  <a:lnTo>
                    <a:pt x="2123593" y="1751753"/>
                  </a:lnTo>
                  <a:lnTo>
                    <a:pt x="2123884" y="1751489"/>
                  </a:lnTo>
                  <a:lnTo>
                    <a:pt x="2124059" y="1751335"/>
                  </a:lnTo>
                  <a:lnTo>
                    <a:pt x="2124847" y="1750044"/>
                  </a:lnTo>
                  <a:lnTo>
                    <a:pt x="2125137" y="1749372"/>
                  </a:lnTo>
                  <a:lnTo>
                    <a:pt x="2125233" y="1748920"/>
                  </a:lnTo>
                  <a:lnTo>
                    <a:pt x="2125233" y="1748137"/>
                  </a:lnTo>
                  <a:lnTo>
                    <a:pt x="2125037" y="1747101"/>
                  </a:lnTo>
                  <a:lnTo>
                    <a:pt x="2124426" y="1745877"/>
                  </a:lnTo>
                  <a:lnTo>
                    <a:pt x="2123362" y="1744521"/>
                  </a:lnTo>
                  <a:lnTo>
                    <a:pt x="2122429" y="1743804"/>
                  </a:lnTo>
                  <a:lnTo>
                    <a:pt x="2120400" y="1742779"/>
                  </a:lnTo>
                  <a:lnTo>
                    <a:pt x="2118887" y="1742227"/>
                  </a:lnTo>
                  <a:lnTo>
                    <a:pt x="2116621" y="1742128"/>
                  </a:lnTo>
                  <a:lnTo>
                    <a:pt x="2114344" y="1742029"/>
                  </a:lnTo>
                  <a:lnTo>
                    <a:pt x="2112859" y="1741841"/>
                  </a:lnTo>
                  <a:lnTo>
                    <a:pt x="2110580" y="1741004"/>
                  </a:lnTo>
                  <a:lnTo>
                    <a:pt x="2109166" y="1740198"/>
                  </a:lnTo>
                  <a:lnTo>
                    <a:pt x="2108493" y="1739713"/>
                  </a:lnTo>
                  <a:lnTo>
                    <a:pt x="2107750" y="1738842"/>
                  </a:lnTo>
                  <a:lnTo>
                    <a:pt x="2107330" y="1737839"/>
                  </a:lnTo>
                  <a:lnTo>
                    <a:pt x="2107149" y="1736615"/>
                  </a:lnTo>
                  <a:lnTo>
                    <a:pt x="2107238" y="1735623"/>
                  </a:lnTo>
                  <a:lnTo>
                    <a:pt x="2107497" y="1735149"/>
                  </a:lnTo>
                  <a:lnTo>
                    <a:pt x="2107925" y="1734366"/>
                  </a:lnTo>
                  <a:lnTo>
                    <a:pt x="2109134" y="1733230"/>
                  </a:lnTo>
                  <a:lnTo>
                    <a:pt x="2109224" y="1733153"/>
                  </a:lnTo>
                  <a:lnTo>
                    <a:pt x="2110912" y="1732040"/>
                  </a:lnTo>
                  <a:lnTo>
                    <a:pt x="2112793" y="1731025"/>
                  </a:lnTo>
                  <a:lnTo>
                    <a:pt x="2114112" y="1730518"/>
                  </a:lnTo>
                  <a:lnTo>
                    <a:pt x="2115117" y="1730342"/>
                  </a:lnTo>
                  <a:lnTo>
                    <a:pt x="2115259" y="1730331"/>
                  </a:lnTo>
                  <a:lnTo>
                    <a:pt x="2117369" y="1730176"/>
                  </a:lnTo>
                  <a:lnTo>
                    <a:pt x="2118828" y="1730331"/>
                  </a:lnTo>
                  <a:lnTo>
                    <a:pt x="2120638" y="1730761"/>
                  </a:lnTo>
                  <a:lnTo>
                    <a:pt x="2123155" y="1731841"/>
                  </a:lnTo>
                  <a:lnTo>
                    <a:pt x="2125342" y="1733396"/>
                  </a:lnTo>
                  <a:lnTo>
                    <a:pt x="2127278" y="1734642"/>
                  </a:lnTo>
                  <a:lnTo>
                    <a:pt x="2129158" y="1736395"/>
                  </a:lnTo>
                  <a:lnTo>
                    <a:pt x="2129222" y="1736494"/>
                  </a:lnTo>
                  <a:lnTo>
                    <a:pt x="2130474" y="1738037"/>
                  </a:lnTo>
                  <a:lnTo>
                    <a:pt x="2131251" y="1739129"/>
                  </a:lnTo>
                  <a:lnTo>
                    <a:pt x="2132027" y="1739813"/>
                  </a:lnTo>
                  <a:lnTo>
                    <a:pt x="2132934" y="1740176"/>
                  </a:lnTo>
                  <a:lnTo>
                    <a:pt x="2133752" y="1740176"/>
                  </a:lnTo>
                  <a:lnTo>
                    <a:pt x="2134195" y="1740176"/>
                  </a:lnTo>
                  <a:lnTo>
                    <a:pt x="2136383" y="1739680"/>
                  </a:lnTo>
                  <a:lnTo>
                    <a:pt x="2137804" y="1739107"/>
                  </a:lnTo>
                  <a:lnTo>
                    <a:pt x="2138755" y="1738567"/>
                  </a:lnTo>
                  <a:lnTo>
                    <a:pt x="2139300" y="1738258"/>
                  </a:lnTo>
                  <a:lnTo>
                    <a:pt x="2140180" y="1737585"/>
                  </a:lnTo>
                  <a:lnTo>
                    <a:pt x="2141187" y="1736351"/>
                  </a:lnTo>
                  <a:lnTo>
                    <a:pt x="2142298" y="1734597"/>
                  </a:lnTo>
                  <a:lnTo>
                    <a:pt x="2143013" y="1733109"/>
                  </a:lnTo>
                  <a:lnTo>
                    <a:pt x="2143336" y="1732392"/>
                  </a:lnTo>
                  <a:lnTo>
                    <a:pt x="2143601" y="1731444"/>
                  </a:lnTo>
                  <a:lnTo>
                    <a:pt x="2143774" y="1730375"/>
                  </a:lnTo>
                  <a:lnTo>
                    <a:pt x="2144088" y="1728412"/>
                  </a:lnTo>
                  <a:lnTo>
                    <a:pt x="2144431" y="1726273"/>
                  </a:lnTo>
                  <a:lnTo>
                    <a:pt x="2144867" y="1723561"/>
                  </a:lnTo>
                  <a:lnTo>
                    <a:pt x="2145151" y="1720849"/>
                  </a:lnTo>
                  <a:lnTo>
                    <a:pt x="2145285" y="1718963"/>
                  </a:lnTo>
                  <a:lnTo>
                    <a:pt x="2145315" y="1718533"/>
                  </a:lnTo>
                  <a:lnTo>
                    <a:pt x="2145466" y="1717497"/>
                  </a:lnTo>
                  <a:lnTo>
                    <a:pt x="2145701" y="1715865"/>
                  </a:lnTo>
                  <a:lnTo>
                    <a:pt x="2146630" y="1711995"/>
                  </a:lnTo>
                  <a:lnTo>
                    <a:pt x="2147335" y="1710595"/>
                  </a:lnTo>
                  <a:lnTo>
                    <a:pt x="2148174" y="1709536"/>
                  </a:lnTo>
                  <a:lnTo>
                    <a:pt x="2149073" y="1708753"/>
                  </a:lnTo>
                  <a:lnTo>
                    <a:pt x="2149973" y="1708235"/>
                  </a:lnTo>
                  <a:lnTo>
                    <a:pt x="2150972" y="1707816"/>
                  </a:lnTo>
                  <a:lnTo>
                    <a:pt x="2151613" y="1707651"/>
                  </a:lnTo>
                  <a:lnTo>
                    <a:pt x="2153126" y="1707651"/>
                  </a:lnTo>
                  <a:lnTo>
                    <a:pt x="2153867" y="1708003"/>
                  </a:lnTo>
                  <a:lnTo>
                    <a:pt x="2154383" y="1708389"/>
                  </a:lnTo>
                  <a:lnTo>
                    <a:pt x="2154995" y="1709227"/>
                  </a:lnTo>
                  <a:lnTo>
                    <a:pt x="2155480" y="1710109"/>
                  </a:lnTo>
                  <a:lnTo>
                    <a:pt x="2155996" y="1711785"/>
                  </a:lnTo>
                  <a:lnTo>
                    <a:pt x="2156548" y="1713527"/>
                  </a:lnTo>
                  <a:lnTo>
                    <a:pt x="2157116" y="1714520"/>
                  </a:lnTo>
                  <a:lnTo>
                    <a:pt x="2157995" y="1715071"/>
                  </a:lnTo>
                  <a:lnTo>
                    <a:pt x="2158900" y="1715137"/>
                  </a:lnTo>
                  <a:lnTo>
                    <a:pt x="2159847" y="1714906"/>
                  </a:lnTo>
                  <a:lnTo>
                    <a:pt x="2161632" y="1714024"/>
                  </a:lnTo>
                  <a:lnTo>
                    <a:pt x="2162945" y="1712932"/>
                  </a:lnTo>
                  <a:lnTo>
                    <a:pt x="2164051" y="1711278"/>
                  </a:lnTo>
                  <a:lnTo>
                    <a:pt x="2164649" y="1709724"/>
                  </a:lnTo>
                  <a:lnTo>
                    <a:pt x="2165003" y="1708246"/>
                  </a:lnTo>
                  <a:lnTo>
                    <a:pt x="2165070" y="1706559"/>
                  </a:lnTo>
                  <a:lnTo>
                    <a:pt x="2164826" y="1705324"/>
                  </a:lnTo>
                  <a:lnTo>
                    <a:pt x="2164380" y="1704376"/>
                  </a:lnTo>
                  <a:lnTo>
                    <a:pt x="2164291" y="1704189"/>
                  </a:lnTo>
                  <a:lnTo>
                    <a:pt x="2163454" y="1702722"/>
                  </a:lnTo>
                  <a:lnTo>
                    <a:pt x="2162724" y="1701024"/>
                  </a:lnTo>
                  <a:lnTo>
                    <a:pt x="2162626" y="1700186"/>
                  </a:lnTo>
                  <a:lnTo>
                    <a:pt x="2162788" y="1699514"/>
                  </a:lnTo>
                  <a:lnTo>
                    <a:pt x="2163674" y="1698808"/>
                  </a:lnTo>
                  <a:lnTo>
                    <a:pt x="2165669" y="1698158"/>
                  </a:lnTo>
                  <a:lnTo>
                    <a:pt x="2166152" y="1697904"/>
                  </a:lnTo>
                  <a:lnTo>
                    <a:pt x="2167245" y="1697187"/>
                  </a:lnTo>
                  <a:lnTo>
                    <a:pt x="2168858" y="1695930"/>
                  </a:lnTo>
                  <a:lnTo>
                    <a:pt x="2170324" y="1695324"/>
                  </a:lnTo>
                  <a:lnTo>
                    <a:pt x="2171335" y="1695225"/>
                  </a:lnTo>
                  <a:lnTo>
                    <a:pt x="2172620" y="1695280"/>
                  </a:lnTo>
                  <a:lnTo>
                    <a:pt x="2173649" y="1695600"/>
                  </a:lnTo>
                  <a:lnTo>
                    <a:pt x="2175098" y="1696471"/>
                  </a:lnTo>
                  <a:lnTo>
                    <a:pt x="2176839" y="1699029"/>
                  </a:lnTo>
                  <a:lnTo>
                    <a:pt x="2176863" y="1699073"/>
                  </a:lnTo>
                  <a:lnTo>
                    <a:pt x="2177685" y="1700352"/>
                  </a:lnTo>
                  <a:lnTo>
                    <a:pt x="2178305" y="1701520"/>
                  </a:lnTo>
                  <a:lnTo>
                    <a:pt x="2178637" y="1703020"/>
                  </a:lnTo>
                  <a:lnTo>
                    <a:pt x="2178806" y="1706206"/>
                  </a:lnTo>
                  <a:lnTo>
                    <a:pt x="2179375" y="1708103"/>
                  </a:lnTo>
                  <a:lnTo>
                    <a:pt x="2180006" y="1709095"/>
                  </a:lnTo>
                  <a:lnTo>
                    <a:pt x="2180808" y="1710021"/>
                  </a:lnTo>
                  <a:lnTo>
                    <a:pt x="2181549" y="1710540"/>
                  </a:lnTo>
                  <a:lnTo>
                    <a:pt x="2182193" y="1710826"/>
                  </a:lnTo>
                  <a:lnTo>
                    <a:pt x="2182864" y="1710992"/>
                  </a:lnTo>
                  <a:lnTo>
                    <a:pt x="2183616" y="1710848"/>
                  </a:lnTo>
                  <a:lnTo>
                    <a:pt x="2184546" y="1710451"/>
                  </a:lnTo>
                  <a:lnTo>
                    <a:pt x="2185431" y="1709635"/>
                  </a:lnTo>
                  <a:lnTo>
                    <a:pt x="2186250" y="1708665"/>
                  </a:lnTo>
                  <a:lnTo>
                    <a:pt x="2187046" y="1707408"/>
                  </a:lnTo>
                  <a:lnTo>
                    <a:pt x="2187777" y="1705964"/>
                  </a:lnTo>
                  <a:lnTo>
                    <a:pt x="2188773" y="1704310"/>
                  </a:lnTo>
                  <a:lnTo>
                    <a:pt x="2189503" y="1702336"/>
                  </a:lnTo>
                  <a:lnTo>
                    <a:pt x="2189880" y="1700572"/>
                  </a:lnTo>
                  <a:lnTo>
                    <a:pt x="2189942" y="1699161"/>
                  </a:lnTo>
                  <a:lnTo>
                    <a:pt x="2189997" y="1697937"/>
                  </a:lnTo>
                  <a:lnTo>
                    <a:pt x="2190002" y="1697717"/>
                  </a:lnTo>
                  <a:lnTo>
                    <a:pt x="2189873" y="1696647"/>
                  </a:lnTo>
                  <a:lnTo>
                    <a:pt x="2189744" y="1695975"/>
                  </a:lnTo>
                  <a:lnTo>
                    <a:pt x="2189033" y="1694034"/>
                  </a:lnTo>
                  <a:lnTo>
                    <a:pt x="2188713" y="1692909"/>
                  </a:lnTo>
                  <a:lnTo>
                    <a:pt x="2188499" y="1690318"/>
                  </a:lnTo>
                  <a:lnTo>
                    <a:pt x="2188408" y="1689227"/>
                  </a:lnTo>
                  <a:lnTo>
                    <a:pt x="2188613" y="1687749"/>
                  </a:lnTo>
                  <a:lnTo>
                    <a:pt x="2188995" y="1684960"/>
                  </a:lnTo>
                  <a:lnTo>
                    <a:pt x="2189484" y="1683119"/>
                  </a:lnTo>
                  <a:lnTo>
                    <a:pt x="2189995" y="1681862"/>
                  </a:lnTo>
                  <a:lnTo>
                    <a:pt x="2191154" y="1680417"/>
                  </a:lnTo>
                  <a:lnTo>
                    <a:pt x="2191486" y="1679855"/>
                  </a:lnTo>
                  <a:lnTo>
                    <a:pt x="2191567" y="1679469"/>
                  </a:lnTo>
                  <a:lnTo>
                    <a:pt x="2191341" y="1679006"/>
                  </a:lnTo>
                  <a:lnTo>
                    <a:pt x="2190520" y="1676955"/>
                  </a:lnTo>
                  <a:lnTo>
                    <a:pt x="2189788" y="1675246"/>
                  </a:lnTo>
                  <a:lnTo>
                    <a:pt x="2189159" y="1674077"/>
                  </a:lnTo>
                  <a:lnTo>
                    <a:pt x="2188598" y="1672754"/>
                  </a:lnTo>
                  <a:lnTo>
                    <a:pt x="2188372" y="1672005"/>
                  </a:lnTo>
                  <a:lnTo>
                    <a:pt x="2187862" y="1670858"/>
                  </a:lnTo>
                  <a:lnTo>
                    <a:pt x="2187744" y="1670527"/>
                  </a:lnTo>
                  <a:lnTo>
                    <a:pt x="2187504" y="1670218"/>
                  </a:lnTo>
                  <a:lnTo>
                    <a:pt x="2187279" y="1670009"/>
                  </a:lnTo>
                  <a:lnTo>
                    <a:pt x="2187023" y="1669855"/>
                  </a:lnTo>
                  <a:lnTo>
                    <a:pt x="2186733" y="1669722"/>
                  </a:lnTo>
                  <a:lnTo>
                    <a:pt x="2186446" y="1669634"/>
                  </a:lnTo>
                  <a:lnTo>
                    <a:pt x="2186391" y="1669369"/>
                  </a:lnTo>
                  <a:lnTo>
                    <a:pt x="2186276" y="1669303"/>
                  </a:lnTo>
                  <a:lnTo>
                    <a:pt x="2185957" y="1669116"/>
                  </a:lnTo>
                  <a:lnTo>
                    <a:pt x="2178729" y="1657605"/>
                  </a:lnTo>
                  <a:lnTo>
                    <a:pt x="2169017" y="1642279"/>
                  </a:lnTo>
                  <a:lnTo>
                    <a:pt x="2073670" y="1491889"/>
                  </a:lnTo>
                  <a:lnTo>
                    <a:pt x="2066697" y="1480885"/>
                  </a:lnTo>
                  <a:lnTo>
                    <a:pt x="2020935" y="1408711"/>
                  </a:lnTo>
                  <a:lnTo>
                    <a:pt x="2020700" y="1408336"/>
                  </a:lnTo>
                  <a:lnTo>
                    <a:pt x="2020268" y="1407653"/>
                  </a:lnTo>
                  <a:lnTo>
                    <a:pt x="2020249" y="1407620"/>
                  </a:lnTo>
                  <a:lnTo>
                    <a:pt x="2019411" y="1406340"/>
                  </a:lnTo>
                  <a:lnTo>
                    <a:pt x="2019145" y="1405944"/>
                  </a:lnTo>
                  <a:lnTo>
                    <a:pt x="2018895" y="1405558"/>
                  </a:lnTo>
                  <a:lnTo>
                    <a:pt x="2018670" y="1405216"/>
                  </a:lnTo>
                  <a:lnTo>
                    <a:pt x="2018545" y="1405017"/>
                  </a:lnTo>
                  <a:lnTo>
                    <a:pt x="2018492" y="1404940"/>
                  </a:lnTo>
                  <a:lnTo>
                    <a:pt x="2017980" y="1404157"/>
                  </a:lnTo>
                  <a:lnTo>
                    <a:pt x="2017872" y="1403992"/>
                  </a:lnTo>
                  <a:lnTo>
                    <a:pt x="2007866" y="1388666"/>
                  </a:lnTo>
                  <a:lnTo>
                    <a:pt x="2007531" y="1388104"/>
                  </a:lnTo>
                  <a:lnTo>
                    <a:pt x="2007321" y="1387751"/>
                  </a:lnTo>
                  <a:lnTo>
                    <a:pt x="2007210" y="1387564"/>
                  </a:lnTo>
                  <a:lnTo>
                    <a:pt x="2007307" y="1386946"/>
                  </a:lnTo>
                  <a:lnTo>
                    <a:pt x="2008257" y="1387542"/>
                  </a:lnTo>
                  <a:lnTo>
                    <a:pt x="2008966" y="1387795"/>
                  </a:lnTo>
                  <a:lnTo>
                    <a:pt x="2009455" y="1387994"/>
                  </a:lnTo>
                  <a:lnTo>
                    <a:pt x="2010040" y="1388126"/>
                  </a:lnTo>
                  <a:lnTo>
                    <a:pt x="2010880" y="1388258"/>
                  </a:lnTo>
                  <a:lnTo>
                    <a:pt x="2011670" y="1388313"/>
                  </a:lnTo>
                  <a:lnTo>
                    <a:pt x="2012301" y="1388313"/>
                  </a:lnTo>
                  <a:lnTo>
                    <a:pt x="2013259" y="1388258"/>
                  </a:lnTo>
                  <a:lnTo>
                    <a:pt x="2013694" y="1388203"/>
                  </a:lnTo>
                  <a:lnTo>
                    <a:pt x="2013823" y="1388192"/>
                  </a:lnTo>
                  <a:lnTo>
                    <a:pt x="2014068" y="1388126"/>
                  </a:lnTo>
                  <a:lnTo>
                    <a:pt x="2014242" y="1388082"/>
                  </a:lnTo>
                  <a:lnTo>
                    <a:pt x="2014426" y="1388038"/>
                  </a:lnTo>
                  <a:lnTo>
                    <a:pt x="2014777" y="1387950"/>
                  </a:lnTo>
                  <a:lnTo>
                    <a:pt x="2015190" y="1387806"/>
                  </a:lnTo>
                  <a:lnTo>
                    <a:pt x="2015828" y="1387465"/>
                  </a:lnTo>
                  <a:lnTo>
                    <a:pt x="2016451" y="1387023"/>
                  </a:lnTo>
                  <a:lnTo>
                    <a:pt x="2017224" y="1386329"/>
                  </a:lnTo>
                  <a:lnTo>
                    <a:pt x="2017391" y="1386174"/>
                  </a:lnTo>
                  <a:lnTo>
                    <a:pt x="2018104" y="1385480"/>
                  </a:lnTo>
                  <a:lnTo>
                    <a:pt x="2018556" y="1384995"/>
                  </a:lnTo>
                  <a:lnTo>
                    <a:pt x="2018777" y="1384785"/>
                  </a:lnTo>
                  <a:lnTo>
                    <a:pt x="2019191" y="1384399"/>
                  </a:lnTo>
                  <a:lnTo>
                    <a:pt x="2019646" y="1383837"/>
                  </a:lnTo>
                  <a:lnTo>
                    <a:pt x="2020423" y="1382801"/>
                  </a:lnTo>
                  <a:lnTo>
                    <a:pt x="2021010" y="1382084"/>
                  </a:lnTo>
                  <a:lnTo>
                    <a:pt x="2022589" y="1379780"/>
                  </a:lnTo>
                  <a:lnTo>
                    <a:pt x="2023134" y="1379063"/>
                  </a:lnTo>
                  <a:lnTo>
                    <a:pt x="2023764" y="1378324"/>
                  </a:lnTo>
                  <a:lnTo>
                    <a:pt x="2024408" y="1377795"/>
                  </a:lnTo>
                  <a:lnTo>
                    <a:pt x="2024913" y="1377519"/>
                  </a:lnTo>
                  <a:lnTo>
                    <a:pt x="2025552" y="1377398"/>
                  </a:lnTo>
                  <a:lnTo>
                    <a:pt x="2026255" y="1377266"/>
                  </a:lnTo>
                  <a:lnTo>
                    <a:pt x="2026801" y="1377156"/>
                  </a:lnTo>
                  <a:lnTo>
                    <a:pt x="2027504" y="1377056"/>
                  </a:lnTo>
                  <a:lnTo>
                    <a:pt x="2028148" y="1377012"/>
                  </a:lnTo>
                  <a:lnTo>
                    <a:pt x="2028993" y="1377078"/>
                  </a:lnTo>
                  <a:lnTo>
                    <a:pt x="2029495" y="1377133"/>
                  </a:lnTo>
                  <a:lnTo>
                    <a:pt x="2030165" y="1377122"/>
                  </a:lnTo>
                  <a:lnTo>
                    <a:pt x="2031071" y="1377056"/>
                  </a:lnTo>
                  <a:lnTo>
                    <a:pt x="2031562" y="1376902"/>
                  </a:lnTo>
                  <a:lnTo>
                    <a:pt x="2031989" y="1376681"/>
                  </a:lnTo>
                  <a:lnTo>
                    <a:pt x="2032280" y="1376362"/>
                  </a:lnTo>
                  <a:lnTo>
                    <a:pt x="2032580" y="1375910"/>
                  </a:lnTo>
                  <a:lnTo>
                    <a:pt x="2033122" y="1375027"/>
                  </a:lnTo>
                  <a:lnTo>
                    <a:pt x="2033591" y="1374785"/>
                  </a:lnTo>
                  <a:lnTo>
                    <a:pt x="2033860" y="1374642"/>
                  </a:lnTo>
                  <a:lnTo>
                    <a:pt x="2034319" y="1374818"/>
                  </a:lnTo>
                  <a:lnTo>
                    <a:pt x="2035511" y="1375270"/>
                  </a:lnTo>
                  <a:lnTo>
                    <a:pt x="2035978" y="1375458"/>
                  </a:lnTo>
                  <a:lnTo>
                    <a:pt x="2036009" y="1375469"/>
                  </a:lnTo>
                  <a:lnTo>
                    <a:pt x="2036299" y="1375590"/>
                  </a:lnTo>
                  <a:lnTo>
                    <a:pt x="2036306" y="1375590"/>
                  </a:lnTo>
                  <a:lnTo>
                    <a:pt x="2036553" y="1375700"/>
                  </a:lnTo>
                  <a:lnTo>
                    <a:pt x="2036553" y="1375700"/>
                  </a:lnTo>
                  <a:lnTo>
                    <a:pt x="2042641" y="1378214"/>
                  </a:lnTo>
                  <a:lnTo>
                    <a:pt x="2043640" y="1378346"/>
                  </a:lnTo>
                  <a:lnTo>
                    <a:pt x="2044623" y="1378368"/>
                  </a:lnTo>
                  <a:lnTo>
                    <a:pt x="2045638" y="1378037"/>
                  </a:lnTo>
                  <a:lnTo>
                    <a:pt x="2046653" y="1377387"/>
                  </a:lnTo>
                  <a:lnTo>
                    <a:pt x="2048758" y="1375347"/>
                  </a:lnTo>
                  <a:lnTo>
                    <a:pt x="2049279" y="1374851"/>
                  </a:lnTo>
                  <a:lnTo>
                    <a:pt x="2049508" y="1374631"/>
                  </a:lnTo>
                  <a:lnTo>
                    <a:pt x="2050740" y="1373219"/>
                  </a:lnTo>
                  <a:lnTo>
                    <a:pt x="2052482" y="1371224"/>
                  </a:lnTo>
                  <a:lnTo>
                    <a:pt x="2052645" y="1371025"/>
                  </a:lnTo>
                  <a:lnTo>
                    <a:pt x="2053820" y="1369923"/>
                  </a:lnTo>
                  <a:lnTo>
                    <a:pt x="2054138" y="1369625"/>
                  </a:lnTo>
                  <a:lnTo>
                    <a:pt x="2055896" y="1368158"/>
                  </a:lnTo>
                  <a:lnTo>
                    <a:pt x="2057533" y="1367288"/>
                  </a:lnTo>
                  <a:lnTo>
                    <a:pt x="2059962" y="1366108"/>
                  </a:lnTo>
                  <a:lnTo>
                    <a:pt x="2061587" y="1365358"/>
                  </a:lnTo>
                  <a:lnTo>
                    <a:pt x="2064441" y="1364652"/>
                  </a:lnTo>
                  <a:lnTo>
                    <a:pt x="2065367" y="1364619"/>
                  </a:lnTo>
                  <a:lnTo>
                    <a:pt x="2066633" y="1364564"/>
                  </a:lnTo>
                  <a:lnTo>
                    <a:pt x="2067619" y="1364564"/>
                  </a:lnTo>
                  <a:lnTo>
                    <a:pt x="2068453" y="1364564"/>
                  </a:lnTo>
                  <a:lnTo>
                    <a:pt x="2070386" y="1365093"/>
                  </a:lnTo>
                  <a:lnTo>
                    <a:pt x="2072632" y="1366383"/>
                  </a:lnTo>
                  <a:lnTo>
                    <a:pt x="2077573" y="1367872"/>
                  </a:lnTo>
                  <a:lnTo>
                    <a:pt x="2081601" y="1369956"/>
                  </a:lnTo>
                  <a:lnTo>
                    <a:pt x="2083953" y="1371532"/>
                  </a:lnTo>
                  <a:lnTo>
                    <a:pt x="2084989" y="1372767"/>
                  </a:lnTo>
                  <a:lnTo>
                    <a:pt x="2086510" y="1374134"/>
                  </a:lnTo>
                  <a:lnTo>
                    <a:pt x="2088447" y="1376296"/>
                  </a:lnTo>
                  <a:lnTo>
                    <a:pt x="2090160" y="1378523"/>
                  </a:lnTo>
                  <a:lnTo>
                    <a:pt x="2091095" y="1379394"/>
                  </a:lnTo>
                  <a:lnTo>
                    <a:pt x="2091773" y="1379724"/>
                  </a:lnTo>
                  <a:lnTo>
                    <a:pt x="2092483" y="1379846"/>
                  </a:lnTo>
                  <a:lnTo>
                    <a:pt x="2092774" y="1379780"/>
                  </a:lnTo>
                  <a:lnTo>
                    <a:pt x="2095189" y="1378126"/>
                  </a:lnTo>
                  <a:lnTo>
                    <a:pt x="2096091" y="1377707"/>
                  </a:lnTo>
                  <a:lnTo>
                    <a:pt x="2097284" y="1377475"/>
                  </a:lnTo>
                  <a:lnTo>
                    <a:pt x="2097736" y="1377475"/>
                  </a:lnTo>
                  <a:lnTo>
                    <a:pt x="2098637" y="1377674"/>
                  </a:lnTo>
                  <a:lnTo>
                    <a:pt x="2099155" y="1377894"/>
                  </a:lnTo>
                  <a:lnTo>
                    <a:pt x="2100124" y="1378644"/>
                  </a:lnTo>
                  <a:lnTo>
                    <a:pt x="2102254" y="1380739"/>
                  </a:lnTo>
                  <a:lnTo>
                    <a:pt x="2103642" y="1382426"/>
                  </a:lnTo>
                  <a:lnTo>
                    <a:pt x="2105224" y="1384102"/>
                  </a:lnTo>
                  <a:lnTo>
                    <a:pt x="2107227" y="1385623"/>
                  </a:lnTo>
                  <a:lnTo>
                    <a:pt x="2108098" y="1386009"/>
                  </a:lnTo>
                  <a:lnTo>
                    <a:pt x="2108616" y="1386130"/>
                  </a:lnTo>
                  <a:lnTo>
                    <a:pt x="2110289" y="1386097"/>
                  </a:lnTo>
                  <a:lnTo>
                    <a:pt x="2110806" y="1385998"/>
                  </a:lnTo>
                  <a:lnTo>
                    <a:pt x="2117090" y="1384179"/>
                  </a:lnTo>
                  <a:lnTo>
                    <a:pt x="2120185" y="1383142"/>
                  </a:lnTo>
                  <a:lnTo>
                    <a:pt x="2122471" y="1382161"/>
                  </a:lnTo>
                  <a:lnTo>
                    <a:pt x="2126049" y="1379956"/>
                  </a:lnTo>
                  <a:lnTo>
                    <a:pt x="2128012" y="1378269"/>
                  </a:lnTo>
                  <a:lnTo>
                    <a:pt x="2129752" y="1376428"/>
                  </a:lnTo>
                  <a:lnTo>
                    <a:pt x="2130554" y="1375325"/>
                  </a:lnTo>
                  <a:lnTo>
                    <a:pt x="2131166" y="1374289"/>
                  </a:lnTo>
                  <a:lnTo>
                    <a:pt x="2131744" y="1373054"/>
                  </a:lnTo>
                  <a:lnTo>
                    <a:pt x="2132613" y="1370694"/>
                  </a:lnTo>
                  <a:lnTo>
                    <a:pt x="2133123" y="1368588"/>
                  </a:lnTo>
                  <a:lnTo>
                    <a:pt x="2133895" y="1366284"/>
                  </a:lnTo>
                  <a:lnTo>
                    <a:pt x="2134378" y="1365281"/>
                  </a:lnTo>
                  <a:lnTo>
                    <a:pt x="2135826" y="1363241"/>
                  </a:lnTo>
                  <a:lnTo>
                    <a:pt x="2136984" y="1362105"/>
                  </a:lnTo>
                  <a:lnTo>
                    <a:pt x="2139078" y="1360451"/>
                  </a:lnTo>
                  <a:lnTo>
                    <a:pt x="2142366" y="1358511"/>
                  </a:lnTo>
                  <a:lnTo>
                    <a:pt x="2145685" y="1357011"/>
                  </a:lnTo>
                  <a:lnTo>
                    <a:pt x="2148520" y="1356163"/>
                  </a:lnTo>
                  <a:lnTo>
                    <a:pt x="2150551" y="1355710"/>
                  </a:lnTo>
                  <a:lnTo>
                    <a:pt x="2152646" y="1355027"/>
                  </a:lnTo>
                  <a:lnTo>
                    <a:pt x="2154256" y="1354090"/>
                  </a:lnTo>
                  <a:lnTo>
                    <a:pt x="2155836" y="1352568"/>
                  </a:lnTo>
                  <a:lnTo>
                    <a:pt x="2156157" y="1352116"/>
                  </a:lnTo>
                  <a:lnTo>
                    <a:pt x="2157413" y="1349459"/>
                  </a:lnTo>
                  <a:lnTo>
                    <a:pt x="2157989" y="1347221"/>
                  </a:lnTo>
                  <a:lnTo>
                    <a:pt x="2158339" y="1344729"/>
                  </a:lnTo>
                  <a:lnTo>
                    <a:pt x="2158884" y="1342072"/>
                  </a:lnTo>
                  <a:lnTo>
                    <a:pt x="2159265" y="1338124"/>
                  </a:lnTo>
                  <a:lnTo>
                    <a:pt x="2159340" y="1337981"/>
                  </a:lnTo>
                  <a:lnTo>
                    <a:pt x="2161323" y="1335115"/>
                  </a:lnTo>
                  <a:lnTo>
                    <a:pt x="2163560" y="1331884"/>
                  </a:lnTo>
                  <a:lnTo>
                    <a:pt x="2163950" y="1331278"/>
                  </a:lnTo>
                  <a:lnTo>
                    <a:pt x="2166313" y="1327639"/>
                  </a:lnTo>
                  <a:lnTo>
                    <a:pt x="2172772" y="1320858"/>
                  </a:lnTo>
                  <a:lnTo>
                    <a:pt x="2175526" y="1316658"/>
                  </a:lnTo>
                  <a:lnTo>
                    <a:pt x="2176234" y="1315577"/>
                  </a:lnTo>
                  <a:lnTo>
                    <a:pt x="2178877" y="1313339"/>
                  </a:lnTo>
                  <a:lnTo>
                    <a:pt x="2179639" y="1313041"/>
                  </a:lnTo>
                  <a:lnTo>
                    <a:pt x="2184007" y="1311299"/>
                  </a:lnTo>
                  <a:lnTo>
                    <a:pt x="2186997" y="1309943"/>
                  </a:lnTo>
                  <a:lnTo>
                    <a:pt x="2189388" y="1308124"/>
                  </a:lnTo>
                  <a:lnTo>
                    <a:pt x="2190709" y="1306734"/>
                  </a:lnTo>
                  <a:lnTo>
                    <a:pt x="2191591" y="1305224"/>
                  </a:lnTo>
                  <a:lnTo>
                    <a:pt x="2192528" y="1302732"/>
                  </a:lnTo>
                  <a:lnTo>
                    <a:pt x="2193890" y="1299116"/>
                  </a:lnTo>
                  <a:lnTo>
                    <a:pt x="2194144" y="1298586"/>
                  </a:lnTo>
                  <a:lnTo>
                    <a:pt x="2194349" y="1298244"/>
                  </a:lnTo>
                  <a:lnTo>
                    <a:pt x="2195040" y="1297098"/>
                  </a:lnTo>
                  <a:lnTo>
                    <a:pt x="2195145" y="1296921"/>
                  </a:lnTo>
                  <a:lnTo>
                    <a:pt x="2195241" y="1296767"/>
                  </a:lnTo>
                  <a:lnTo>
                    <a:pt x="2196033" y="1295455"/>
                  </a:lnTo>
                  <a:lnTo>
                    <a:pt x="2198897" y="1291640"/>
                  </a:lnTo>
                  <a:lnTo>
                    <a:pt x="2199692" y="1290924"/>
                  </a:lnTo>
                  <a:lnTo>
                    <a:pt x="2200407" y="1290284"/>
                  </a:lnTo>
                  <a:lnTo>
                    <a:pt x="2201001" y="1289755"/>
                  </a:lnTo>
                  <a:lnTo>
                    <a:pt x="2201523" y="1289281"/>
                  </a:lnTo>
                  <a:lnTo>
                    <a:pt x="2201941" y="1288906"/>
                  </a:lnTo>
                  <a:lnTo>
                    <a:pt x="2202880" y="1288068"/>
                  </a:lnTo>
                  <a:lnTo>
                    <a:pt x="2203099" y="1287858"/>
                  </a:lnTo>
                  <a:lnTo>
                    <a:pt x="2203526" y="1287450"/>
                  </a:lnTo>
                  <a:lnTo>
                    <a:pt x="2204041" y="1286965"/>
                  </a:lnTo>
                  <a:lnTo>
                    <a:pt x="2204415" y="1286601"/>
                  </a:lnTo>
                  <a:lnTo>
                    <a:pt x="2204738" y="1286293"/>
                  </a:lnTo>
                  <a:lnTo>
                    <a:pt x="2208984" y="1282257"/>
                  </a:lnTo>
                  <a:lnTo>
                    <a:pt x="2211656" y="1279501"/>
                  </a:lnTo>
                  <a:lnTo>
                    <a:pt x="2213109" y="1278012"/>
                  </a:lnTo>
                  <a:lnTo>
                    <a:pt x="2213213" y="1277924"/>
                  </a:lnTo>
                  <a:lnTo>
                    <a:pt x="2213573" y="1277615"/>
                  </a:lnTo>
                  <a:lnTo>
                    <a:pt x="2219393" y="1272731"/>
                  </a:lnTo>
                  <a:lnTo>
                    <a:pt x="2221014" y="1271000"/>
                  </a:lnTo>
                  <a:lnTo>
                    <a:pt x="2222012" y="1269258"/>
                  </a:lnTo>
                  <a:lnTo>
                    <a:pt x="2222152" y="1268784"/>
                  </a:lnTo>
                  <a:lnTo>
                    <a:pt x="2222480" y="1267659"/>
                  </a:lnTo>
                  <a:lnTo>
                    <a:pt x="2222734" y="1265994"/>
                  </a:lnTo>
                  <a:lnTo>
                    <a:pt x="2222800" y="1265046"/>
                  </a:lnTo>
                  <a:lnTo>
                    <a:pt x="2222890" y="1263756"/>
                  </a:lnTo>
                  <a:lnTo>
                    <a:pt x="2222748" y="1261761"/>
                  </a:lnTo>
                  <a:lnTo>
                    <a:pt x="2222264" y="1258552"/>
                  </a:lnTo>
                  <a:lnTo>
                    <a:pt x="2222281" y="1257957"/>
                  </a:lnTo>
                  <a:lnTo>
                    <a:pt x="2222317" y="1256744"/>
                  </a:lnTo>
                  <a:lnTo>
                    <a:pt x="2222331" y="1256237"/>
                  </a:lnTo>
                  <a:lnTo>
                    <a:pt x="2222333" y="1256148"/>
                  </a:lnTo>
                  <a:lnTo>
                    <a:pt x="2222393" y="1254087"/>
                  </a:lnTo>
                  <a:lnTo>
                    <a:pt x="2222590" y="1251981"/>
                  </a:lnTo>
                  <a:lnTo>
                    <a:pt x="2222644" y="1251529"/>
                  </a:lnTo>
                  <a:lnTo>
                    <a:pt x="2222735" y="1250768"/>
                  </a:lnTo>
                  <a:lnTo>
                    <a:pt x="2222195" y="1248508"/>
                  </a:lnTo>
                  <a:lnTo>
                    <a:pt x="2221926" y="1247912"/>
                  </a:lnTo>
                  <a:lnTo>
                    <a:pt x="2221551" y="1247096"/>
                  </a:lnTo>
                  <a:lnTo>
                    <a:pt x="2220862" y="1245597"/>
                  </a:lnTo>
                  <a:lnTo>
                    <a:pt x="2219723" y="1243656"/>
                  </a:lnTo>
                  <a:lnTo>
                    <a:pt x="2219518" y="1243304"/>
                  </a:lnTo>
                  <a:lnTo>
                    <a:pt x="2219137" y="1242653"/>
                  </a:lnTo>
                  <a:lnTo>
                    <a:pt x="2218462" y="1241606"/>
                  </a:lnTo>
                  <a:lnTo>
                    <a:pt x="2218311" y="1241275"/>
                  </a:lnTo>
                  <a:lnTo>
                    <a:pt x="2215730" y="1235718"/>
                  </a:lnTo>
                  <a:lnTo>
                    <a:pt x="2214053" y="1233557"/>
                  </a:lnTo>
                  <a:lnTo>
                    <a:pt x="2212511" y="1232333"/>
                  </a:lnTo>
                  <a:lnTo>
                    <a:pt x="2210780" y="1231374"/>
                  </a:lnTo>
                  <a:lnTo>
                    <a:pt x="2208716" y="1231087"/>
                  </a:lnTo>
                  <a:lnTo>
                    <a:pt x="2206134" y="1231098"/>
                  </a:lnTo>
                  <a:lnTo>
                    <a:pt x="2205104" y="1231109"/>
                  </a:lnTo>
                  <a:lnTo>
                    <a:pt x="2204241" y="1230712"/>
                  </a:lnTo>
                  <a:lnTo>
                    <a:pt x="2203265" y="1229940"/>
                  </a:lnTo>
                  <a:lnTo>
                    <a:pt x="2202391" y="1228783"/>
                  </a:lnTo>
                  <a:lnTo>
                    <a:pt x="2201921" y="1227823"/>
                  </a:lnTo>
                  <a:lnTo>
                    <a:pt x="2201539" y="1226511"/>
                  </a:lnTo>
                  <a:lnTo>
                    <a:pt x="2201357" y="1225894"/>
                  </a:lnTo>
                  <a:lnTo>
                    <a:pt x="2200824" y="1225122"/>
                  </a:lnTo>
                  <a:lnTo>
                    <a:pt x="2200242" y="1224549"/>
                  </a:lnTo>
                  <a:lnTo>
                    <a:pt x="2199021" y="1223942"/>
                  </a:lnTo>
                  <a:lnTo>
                    <a:pt x="2198454" y="1223777"/>
                  </a:lnTo>
                  <a:lnTo>
                    <a:pt x="2198061" y="1223733"/>
                  </a:lnTo>
                  <a:lnTo>
                    <a:pt x="2197490" y="1223711"/>
                  </a:lnTo>
                  <a:lnTo>
                    <a:pt x="2197228" y="1223711"/>
                  </a:lnTo>
                  <a:lnTo>
                    <a:pt x="2196758" y="1223821"/>
                  </a:lnTo>
                  <a:lnTo>
                    <a:pt x="2196317" y="1223987"/>
                  </a:lnTo>
                  <a:lnTo>
                    <a:pt x="2195981" y="1224163"/>
                  </a:lnTo>
                  <a:lnTo>
                    <a:pt x="2195426" y="1224560"/>
                  </a:lnTo>
                  <a:lnTo>
                    <a:pt x="2195130" y="1224791"/>
                  </a:lnTo>
                  <a:lnTo>
                    <a:pt x="2194978" y="1224946"/>
                  </a:lnTo>
                  <a:lnTo>
                    <a:pt x="2194664" y="1225387"/>
                  </a:lnTo>
                  <a:lnTo>
                    <a:pt x="2194571" y="1225585"/>
                  </a:lnTo>
                  <a:lnTo>
                    <a:pt x="2194414" y="1225927"/>
                  </a:lnTo>
                  <a:lnTo>
                    <a:pt x="2194116" y="1226655"/>
                  </a:lnTo>
                  <a:lnTo>
                    <a:pt x="2194034" y="1226963"/>
                  </a:lnTo>
                  <a:lnTo>
                    <a:pt x="2194010" y="1227052"/>
                  </a:lnTo>
                  <a:lnTo>
                    <a:pt x="2193999" y="1227327"/>
                  </a:lnTo>
                  <a:lnTo>
                    <a:pt x="2194037" y="1227603"/>
                  </a:lnTo>
                  <a:lnTo>
                    <a:pt x="2194058" y="1227669"/>
                  </a:lnTo>
                  <a:lnTo>
                    <a:pt x="2194125" y="1227879"/>
                  </a:lnTo>
                  <a:lnTo>
                    <a:pt x="2194319" y="1228320"/>
                  </a:lnTo>
                  <a:lnTo>
                    <a:pt x="2194500" y="1228672"/>
                  </a:lnTo>
                  <a:lnTo>
                    <a:pt x="2194560" y="1228783"/>
                  </a:lnTo>
                  <a:lnTo>
                    <a:pt x="2194838" y="1229202"/>
                  </a:lnTo>
                  <a:lnTo>
                    <a:pt x="2195099" y="1229466"/>
                  </a:lnTo>
                  <a:lnTo>
                    <a:pt x="2195833" y="1230194"/>
                  </a:lnTo>
                  <a:lnTo>
                    <a:pt x="2196344" y="1230712"/>
                  </a:lnTo>
                  <a:lnTo>
                    <a:pt x="2196643" y="1231065"/>
                  </a:lnTo>
                  <a:lnTo>
                    <a:pt x="2197153" y="1231715"/>
                  </a:lnTo>
                  <a:lnTo>
                    <a:pt x="2197157" y="1232057"/>
                  </a:lnTo>
                  <a:lnTo>
                    <a:pt x="2197171" y="1233083"/>
                  </a:lnTo>
                  <a:lnTo>
                    <a:pt x="2197174" y="1233248"/>
                  </a:lnTo>
                  <a:lnTo>
                    <a:pt x="2196827" y="1235100"/>
                  </a:lnTo>
                  <a:lnTo>
                    <a:pt x="2196392" y="1235883"/>
                  </a:lnTo>
                  <a:lnTo>
                    <a:pt x="2195585" y="1236633"/>
                  </a:lnTo>
                  <a:lnTo>
                    <a:pt x="2195032" y="1237151"/>
                  </a:lnTo>
                  <a:lnTo>
                    <a:pt x="2194625" y="1237526"/>
                  </a:lnTo>
                  <a:lnTo>
                    <a:pt x="2193851" y="1237945"/>
                  </a:lnTo>
                  <a:lnTo>
                    <a:pt x="2192683" y="1238077"/>
                  </a:lnTo>
                  <a:lnTo>
                    <a:pt x="2190240" y="1238342"/>
                  </a:lnTo>
                  <a:lnTo>
                    <a:pt x="2189212" y="1238485"/>
                  </a:lnTo>
                  <a:lnTo>
                    <a:pt x="2188519" y="1238662"/>
                  </a:lnTo>
                  <a:lnTo>
                    <a:pt x="2187607" y="1239136"/>
                  </a:lnTo>
                  <a:lnTo>
                    <a:pt x="2186925" y="1239643"/>
                  </a:lnTo>
                  <a:lnTo>
                    <a:pt x="2186524" y="1240260"/>
                  </a:lnTo>
                  <a:lnTo>
                    <a:pt x="2186296" y="1240812"/>
                  </a:lnTo>
                  <a:lnTo>
                    <a:pt x="2186201" y="1241550"/>
                  </a:lnTo>
                  <a:lnTo>
                    <a:pt x="2186296" y="1242146"/>
                  </a:lnTo>
                  <a:lnTo>
                    <a:pt x="2186715" y="1242995"/>
                  </a:lnTo>
                  <a:lnTo>
                    <a:pt x="2187376" y="1243601"/>
                  </a:lnTo>
                  <a:lnTo>
                    <a:pt x="2187848" y="1243855"/>
                  </a:lnTo>
                  <a:lnTo>
                    <a:pt x="2188300" y="1243899"/>
                  </a:lnTo>
                  <a:lnTo>
                    <a:pt x="2189300" y="1243789"/>
                  </a:lnTo>
                  <a:lnTo>
                    <a:pt x="2190229" y="1243491"/>
                  </a:lnTo>
                  <a:lnTo>
                    <a:pt x="2191048" y="1243248"/>
                  </a:lnTo>
                  <a:lnTo>
                    <a:pt x="2192023" y="1243138"/>
                  </a:lnTo>
                  <a:lnTo>
                    <a:pt x="2192845" y="1243127"/>
                  </a:lnTo>
                  <a:lnTo>
                    <a:pt x="2193878" y="1243193"/>
                  </a:lnTo>
                  <a:lnTo>
                    <a:pt x="2194800" y="1243524"/>
                  </a:lnTo>
                  <a:lnTo>
                    <a:pt x="2195724" y="1243943"/>
                  </a:lnTo>
                  <a:lnTo>
                    <a:pt x="2196522" y="1244483"/>
                  </a:lnTo>
                  <a:lnTo>
                    <a:pt x="2197025" y="1245012"/>
                  </a:lnTo>
                  <a:lnTo>
                    <a:pt x="2197159" y="1245343"/>
                  </a:lnTo>
                  <a:lnTo>
                    <a:pt x="2197234" y="1245939"/>
                  </a:lnTo>
                  <a:lnTo>
                    <a:pt x="2197234" y="1245939"/>
                  </a:lnTo>
                  <a:lnTo>
                    <a:pt x="2197150" y="1246424"/>
                  </a:lnTo>
                  <a:lnTo>
                    <a:pt x="2196899" y="1246832"/>
                  </a:lnTo>
                  <a:lnTo>
                    <a:pt x="2196420" y="1247162"/>
                  </a:lnTo>
                  <a:lnTo>
                    <a:pt x="2195791" y="1247339"/>
                  </a:lnTo>
                  <a:lnTo>
                    <a:pt x="2195140" y="1247262"/>
                  </a:lnTo>
                  <a:lnTo>
                    <a:pt x="2193996" y="1246843"/>
                  </a:lnTo>
                  <a:lnTo>
                    <a:pt x="2193282" y="1246589"/>
                  </a:lnTo>
                  <a:lnTo>
                    <a:pt x="2192594" y="1246369"/>
                  </a:lnTo>
                  <a:lnTo>
                    <a:pt x="2192105" y="1246336"/>
                  </a:lnTo>
                  <a:lnTo>
                    <a:pt x="2191856" y="1246314"/>
                  </a:lnTo>
                  <a:lnTo>
                    <a:pt x="2191200" y="1246446"/>
                  </a:lnTo>
                  <a:lnTo>
                    <a:pt x="2190546" y="1246755"/>
                  </a:lnTo>
                  <a:lnTo>
                    <a:pt x="2190131" y="1247118"/>
                  </a:lnTo>
                  <a:lnTo>
                    <a:pt x="2188666" y="1248408"/>
                  </a:lnTo>
                  <a:lnTo>
                    <a:pt x="2188080" y="1248739"/>
                  </a:lnTo>
                  <a:lnTo>
                    <a:pt x="2187961" y="1248805"/>
                  </a:lnTo>
                  <a:lnTo>
                    <a:pt x="2187570" y="1248993"/>
                  </a:lnTo>
                  <a:lnTo>
                    <a:pt x="2187490" y="1249026"/>
                  </a:lnTo>
                  <a:lnTo>
                    <a:pt x="2187329" y="1249103"/>
                  </a:lnTo>
                  <a:lnTo>
                    <a:pt x="2186686" y="1249136"/>
                  </a:lnTo>
                  <a:lnTo>
                    <a:pt x="2186120" y="1249070"/>
                  </a:lnTo>
                  <a:lnTo>
                    <a:pt x="2185469" y="1248805"/>
                  </a:lnTo>
                  <a:lnTo>
                    <a:pt x="2184217" y="1248320"/>
                  </a:lnTo>
                  <a:lnTo>
                    <a:pt x="2183937" y="1248254"/>
                  </a:lnTo>
                  <a:lnTo>
                    <a:pt x="2183287" y="1248100"/>
                  </a:lnTo>
                  <a:lnTo>
                    <a:pt x="2182566" y="1248056"/>
                  </a:lnTo>
                  <a:lnTo>
                    <a:pt x="2181919" y="1248166"/>
                  </a:lnTo>
                  <a:lnTo>
                    <a:pt x="2181414" y="1248408"/>
                  </a:lnTo>
                  <a:lnTo>
                    <a:pt x="2180988" y="1248695"/>
                  </a:lnTo>
                  <a:lnTo>
                    <a:pt x="2180560" y="1249092"/>
                  </a:lnTo>
                  <a:lnTo>
                    <a:pt x="2180325" y="1249632"/>
                  </a:lnTo>
                  <a:lnTo>
                    <a:pt x="2180232" y="1250338"/>
                  </a:lnTo>
                  <a:lnTo>
                    <a:pt x="2180325" y="1251672"/>
                  </a:lnTo>
                  <a:lnTo>
                    <a:pt x="2180358" y="1253138"/>
                  </a:lnTo>
                  <a:lnTo>
                    <a:pt x="2180199" y="1254362"/>
                  </a:lnTo>
                  <a:lnTo>
                    <a:pt x="2179930" y="1255123"/>
                  </a:lnTo>
                  <a:lnTo>
                    <a:pt x="2179326" y="1256182"/>
                  </a:lnTo>
                  <a:lnTo>
                    <a:pt x="2178898" y="1256788"/>
                  </a:lnTo>
                  <a:lnTo>
                    <a:pt x="2178394" y="1257163"/>
                  </a:lnTo>
                  <a:lnTo>
                    <a:pt x="2178085" y="1257229"/>
                  </a:lnTo>
                  <a:lnTo>
                    <a:pt x="2177656" y="1257317"/>
                  </a:lnTo>
                  <a:lnTo>
                    <a:pt x="2176884" y="1257163"/>
                  </a:lnTo>
                  <a:lnTo>
                    <a:pt x="2176389" y="1256821"/>
                  </a:lnTo>
                  <a:lnTo>
                    <a:pt x="2176053" y="1256292"/>
                  </a:lnTo>
                  <a:lnTo>
                    <a:pt x="2175967" y="1255542"/>
                  </a:lnTo>
                  <a:lnTo>
                    <a:pt x="2176120" y="1254417"/>
                  </a:lnTo>
                  <a:lnTo>
                    <a:pt x="2176607" y="1251981"/>
                  </a:lnTo>
                  <a:lnTo>
                    <a:pt x="2176557" y="1251363"/>
                  </a:lnTo>
                  <a:lnTo>
                    <a:pt x="2176364" y="1250889"/>
                  </a:lnTo>
                  <a:lnTo>
                    <a:pt x="2175969" y="1250316"/>
                  </a:lnTo>
                  <a:lnTo>
                    <a:pt x="2175198" y="1249566"/>
                  </a:lnTo>
                  <a:lnTo>
                    <a:pt x="2174375" y="1249070"/>
                  </a:lnTo>
                  <a:lnTo>
                    <a:pt x="2173536" y="1248894"/>
                  </a:lnTo>
                  <a:lnTo>
                    <a:pt x="2172755" y="1248993"/>
                  </a:lnTo>
                  <a:lnTo>
                    <a:pt x="2171815" y="1249412"/>
                  </a:lnTo>
                  <a:lnTo>
                    <a:pt x="2171170" y="1249897"/>
                  </a:lnTo>
                  <a:lnTo>
                    <a:pt x="2170146" y="1250823"/>
                  </a:lnTo>
                  <a:lnTo>
                    <a:pt x="2169609" y="1251341"/>
                  </a:lnTo>
                  <a:lnTo>
                    <a:pt x="2169164" y="1251782"/>
                  </a:lnTo>
                  <a:lnTo>
                    <a:pt x="2168366" y="1252345"/>
                  </a:lnTo>
                  <a:lnTo>
                    <a:pt x="2167561" y="1252642"/>
                  </a:lnTo>
                  <a:lnTo>
                    <a:pt x="2166593" y="1252830"/>
                  </a:lnTo>
                  <a:lnTo>
                    <a:pt x="2165749" y="1252819"/>
                  </a:lnTo>
                  <a:lnTo>
                    <a:pt x="2165499" y="1252719"/>
                  </a:lnTo>
                  <a:lnTo>
                    <a:pt x="2164982" y="1252521"/>
                  </a:lnTo>
                  <a:lnTo>
                    <a:pt x="2164389" y="1252080"/>
                  </a:lnTo>
                  <a:lnTo>
                    <a:pt x="2163892" y="1251385"/>
                  </a:lnTo>
                  <a:lnTo>
                    <a:pt x="2163642" y="1250470"/>
                  </a:lnTo>
                  <a:lnTo>
                    <a:pt x="2163121" y="1248574"/>
                  </a:lnTo>
                  <a:lnTo>
                    <a:pt x="2162811" y="1247537"/>
                  </a:lnTo>
                  <a:lnTo>
                    <a:pt x="2162518" y="1247019"/>
                  </a:lnTo>
                  <a:lnTo>
                    <a:pt x="2161720" y="1246258"/>
                  </a:lnTo>
                  <a:lnTo>
                    <a:pt x="2160856" y="1245233"/>
                  </a:lnTo>
                  <a:lnTo>
                    <a:pt x="2160403" y="1244208"/>
                  </a:lnTo>
                  <a:lnTo>
                    <a:pt x="2160370" y="1243480"/>
                  </a:lnTo>
                  <a:lnTo>
                    <a:pt x="2160453" y="1242874"/>
                  </a:lnTo>
                  <a:lnTo>
                    <a:pt x="2160646" y="1242311"/>
                  </a:lnTo>
                  <a:lnTo>
                    <a:pt x="2160976" y="1241980"/>
                  </a:lnTo>
                  <a:lnTo>
                    <a:pt x="2161578" y="1241617"/>
                  </a:lnTo>
                  <a:lnTo>
                    <a:pt x="2162651" y="1241054"/>
                  </a:lnTo>
                  <a:lnTo>
                    <a:pt x="2164523" y="1239963"/>
                  </a:lnTo>
                  <a:lnTo>
                    <a:pt x="2165110" y="1239599"/>
                  </a:lnTo>
                  <a:lnTo>
                    <a:pt x="2165606" y="1238948"/>
                  </a:lnTo>
                  <a:lnTo>
                    <a:pt x="2165765" y="1238287"/>
                  </a:lnTo>
                  <a:lnTo>
                    <a:pt x="2165739" y="1237339"/>
                  </a:lnTo>
                  <a:lnTo>
                    <a:pt x="2165455" y="1236490"/>
                  </a:lnTo>
                  <a:lnTo>
                    <a:pt x="2165035" y="1236004"/>
                  </a:lnTo>
                  <a:lnTo>
                    <a:pt x="2164515" y="1235729"/>
                  </a:lnTo>
                  <a:lnTo>
                    <a:pt x="2163474" y="1235519"/>
                  </a:lnTo>
                  <a:lnTo>
                    <a:pt x="2162096" y="1235619"/>
                  </a:lnTo>
                  <a:lnTo>
                    <a:pt x="2161745" y="1235652"/>
                  </a:lnTo>
                  <a:lnTo>
                    <a:pt x="2160554" y="1235597"/>
                  </a:lnTo>
                  <a:lnTo>
                    <a:pt x="2159806" y="1235475"/>
                  </a:lnTo>
                  <a:lnTo>
                    <a:pt x="2159194" y="1235122"/>
                  </a:lnTo>
                  <a:lnTo>
                    <a:pt x="2158825" y="1234637"/>
                  </a:lnTo>
                  <a:lnTo>
                    <a:pt x="2158455" y="1233733"/>
                  </a:lnTo>
                  <a:lnTo>
                    <a:pt x="2158380" y="1232509"/>
                  </a:lnTo>
                  <a:lnTo>
                    <a:pt x="2158296" y="1231142"/>
                  </a:lnTo>
                  <a:lnTo>
                    <a:pt x="2157901" y="1230084"/>
                  </a:lnTo>
                  <a:lnTo>
                    <a:pt x="2157491" y="1229334"/>
                  </a:lnTo>
                  <a:lnTo>
                    <a:pt x="2156684" y="1228518"/>
                  </a:lnTo>
                  <a:lnTo>
                    <a:pt x="2155913" y="1228044"/>
                  </a:lnTo>
                  <a:lnTo>
                    <a:pt x="2155344" y="1227890"/>
                  </a:lnTo>
                  <a:lnTo>
                    <a:pt x="2155044" y="1227801"/>
                  </a:lnTo>
                  <a:lnTo>
                    <a:pt x="2153875" y="1227790"/>
                  </a:lnTo>
                  <a:lnTo>
                    <a:pt x="2153119" y="1227945"/>
                  </a:lnTo>
                  <a:lnTo>
                    <a:pt x="2152414" y="1228375"/>
                  </a:lnTo>
                  <a:lnTo>
                    <a:pt x="2152011" y="1228926"/>
                  </a:lnTo>
                  <a:lnTo>
                    <a:pt x="2151851" y="1229565"/>
                  </a:lnTo>
                  <a:lnTo>
                    <a:pt x="2151851" y="1230403"/>
                  </a:lnTo>
                  <a:lnTo>
                    <a:pt x="2151952" y="1232112"/>
                  </a:lnTo>
                  <a:lnTo>
                    <a:pt x="2151969" y="1232675"/>
                  </a:lnTo>
                  <a:lnTo>
                    <a:pt x="2151860" y="1233358"/>
                  </a:lnTo>
                  <a:lnTo>
                    <a:pt x="2151499" y="1234373"/>
                  </a:lnTo>
                  <a:lnTo>
                    <a:pt x="2151247" y="1235806"/>
                  </a:lnTo>
                  <a:lnTo>
                    <a:pt x="2151205" y="1236600"/>
                  </a:lnTo>
                  <a:lnTo>
                    <a:pt x="2151205" y="1237217"/>
                  </a:lnTo>
                  <a:lnTo>
                    <a:pt x="2151071" y="1237758"/>
                  </a:lnTo>
                  <a:lnTo>
                    <a:pt x="2150735" y="1238452"/>
                  </a:lnTo>
                  <a:lnTo>
                    <a:pt x="2149963" y="1239411"/>
                  </a:lnTo>
                  <a:lnTo>
                    <a:pt x="2149376" y="1240040"/>
                  </a:lnTo>
                  <a:lnTo>
                    <a:pt x="2148998" y="1240690"/>
                  </a:lnTo>
                  <a:lnTo>
                    <a:pt x="2148737" y="1241341"/>
                  </a:lnTo>
                  <a:lnTo>
                    <a:pt x="2148688" y="1241914"/>
                  </a:lnTo>
                  <a:lnTo>
                    <a:pt x="2148797" y="1243138"/>
                  </a:lnTo>
                  <a:lnTo>
                    <a:pt x="2148772" y="1244153"/>
                  </a:lnTo>
                  <a:lnTo>
                    <a:pt x="2148688" y="1244693"/>
                  </a:lnTo>
                  <a:lnTo>
                    <a:pt x="2148502" y="1245101"/>
                  </a:lnTo>
                  <a:lnTo>
                    <a:pt x="2148192" y="1245398"/>
                  </a:lnTo>
                  <a:lnTo>
                    <a:pt x="2147961" y="1245465"/>
                  </a:lnTo>
                  <a:lnTo>
                    <a:pt x="2147832" y="1245509"/>
                  </a:lnTo>
                  <a:lnTo>
                    <a:pt x="2147395" y="1245465"/>
                  </a:lnTo>
                  <a:lnTo>
                    <a:pt x="2147052" y="1245156"/>
                  </a:lnTo>
                  <a:lnTo>
                    <a:pt x="2146917" y="1244538"/>
                  </a:lnTo>
                  <a:lnTo>
                    <a:pt x="2147017" y="1243425"/>
                  </a:lnTo>
                  <a:lnTo>
                    <a:pt x="2147043" y="1242366"/>
                  </a:lnTo>
                  <a:lnTo>
                    <a:pt x="2146884" y="1241462"/>
                  </a:lnTo>
                  <a:lnTo>
                    <a:pt x="2146564" y="1240900"/>
                  </a:lnTo>
                  <a:lnTo>
                    <a:pt x="2145893" y="1240448"/>
                  </a:lnTo>
                  <a:lnTo>
                    <a:pt x="2144911" y="1240150"/>
                  </a:lnTo>
                  <a:lnTo>
                    <a:pt x="2144097" y="1240150"/>
                  </a:lnTo>
                  <a:lnTo>
                    <a:pt x="2143476" y="1240338"/>
                  </a:lnTo>
                  <a:lnTo>
                    <a:pt x="2142606" y="1240723"/>
                  </a:lnTo>
                  <a:lnTo>
                    <a:pt x="2142058" y="1240977"/>
                  </a:lnTo>
                  <a:lnTo>
                    <a:pt x="2141464" y="1241109"/>
                  </a:lnTo>
                  <a:lnTo>
                    <a:pt x="2140211" y="1241407"/>
                  </a:lnTo>
                  <a:lnTo>
                    <a:pt x="2138114" y="1241606"/>
                  </a:lnTo>
                  <a:lnTo>
                    <a:pt x="2136962" y="1241925"/>
                  </a:lnTo>
                  <a:lnTo>
                    <a:pt x="2136187" y="1242135"/>
                  </a:lnTo>
                  <a:lnTo>
                    <a:pt x="2135982" y="1242212"/>
                  </a:lnTo>
                  <a:lnTo>
                    <a:pt x="2135701" y="1242322"/>
                  </a:lnTo>
                  <a:lnTo>
                    <a:pt x="2135489" y="1242410"/>
                  </a:lnTo>
                  <a:lnTo>
                    <a:pt x="2135167" y="1242532"/>
                  </a:lnTo>
                  <a:lnTo>
                    <a:pt x="2134245" y="1243304"/>
                  </a:lnTo>
                  <a:lnTo>
                    <a:pt x="2133599" y="1244086"/>
                  </a:lnTo>
                  <a:lnTo>
                    <a:pt x="2133180" y="1244935"/>
                  </a:lnTo>
                  <a:lnTo>
                    <a:pt x="2132877" y="1245784"/>
                  </a:lnTo>
                  <a:lnTo>
                    <a:pt x="2132869" y="1246137"/>
                  </a:lnTo>
                  <a:lnTo>
                    <a:pt x="2133012" y="1246446"/>
                  </a:lnTo>
                  <a:lnTo>
                    <a:pt x="2133313" y="1246666"/>
                  </a:lnTo>
                  <a:lnTo>
                    <a:pt x="2133801" y="1246777"/>
                  </a:lnTo>
                  <a:lnTo>
                    <a:pt x="2135319" y="1246942"/>
                  </a:lnTo>
                  <a:lnTo>
                    <a:pt x="2136234" y="1247174"/>
                  </a:lnTo>
                  <a:lnTo>
                    <a:pt x="2137182" y="1247581"/>
                  </a:lnTo>
                  <a:lnTo>
                    <a:pt x="2138172" y="1248122"/>
                  </a:lnTo>
                  <a:lnTo>
                    <a:pt x="2138751" y="1248684"/>
                  </a:lnTo>
                  <a:lnTo>
                    <a:pt x="2139154" y="1249290"/>
                  </a:lnTo>
                  <a:lnTo>
                    <a:pt x="2139322" y="1249875"/>
                  </a:lnTo>
                  <a:lnTo>
                    <a:pt x="2139398" y="1250779"/>
                  </a:lnTo>
                  <a:lnTo>
                    <a:pt x="2139289" y="1251374"/>
                  </a:lnTo>
                  <a:lnTo>
                    <a:pt x="2138953" y="1252047"/>
                  </a:lnTo>
                  <a:lnTo>
                    <a:pt x="2138432" y="1252609"/>
                  </a:lnTo>
                  <a:lnTo>
                    <a:pt x="2138004" y="1252874"/>
                  </a:lnTo>
                  <a:lnTo>
                    <a:pt x="2137547" y="1253017"/>
                  </a:lnTo>
                  <a:lnTo>
                    <a:pt x="2137357" y="1253072"/>
                  </a:lnTo>
                  <a:lnTo>
                    <a:pt x="2136494" y="1253116"/>
                  </a:lnTo>
                  <a:lnTo>
                    <a:pt x="2135684" y="1252940"/>
                  </a:lnTo>
                  <a:lnTo>
                    <a:pt x="2134279" y="1251848"/>
                  </a:lnTo>
                  <a:lnTo>
                    <a:pt x="2133355" y="1251143"/>
                  </a:lnTo>
                  <a:lnTo>
                    <a:pt x="2131502" y="1250316"/>
                  </a:lnTo>
                  <a:lnTo>
                    <a:pt x="2129470" y="1249004"/>
                  </a:lnTo>
                  <a:lnTo>
                    <a:pt x="2127716" y="1248298"/>
                  </a:lnTo>
                  <a:lnTo>
                    <a:pt x="2127179" y="1248265"/>
                  </a:lnTo>
                  <a:lnTo>
                    <a:pt x="2126751" y="1248342"/>
                  </a:lnTo>
                  <a:lnTo>
                    <a:pt x="2126432" y="1248552"/>
                  </a:lnTo>
                  <a:lnTo>
                    <a:pt x="2126348" y="1248971"/>
                  </a:lnTo>
                  <a:lnTo>
                    <a:pt x="2126583" y="1249401"/>
                  </a:lnTo>
                  <a:lnTo>
                    <a:pt x="2127750" y="1250404"/>
                  </a:lnTo>
                  <a:lnTo>
                    <a:pt x="2128211" y="1250889"/>
                  </a:lnTo>
                  <a:lnTo>
                    <a:pt x="2128421" y="1251562"/>
                  </a:lnTo>
                  <a:lnTo>
                    <a:pt x="2128446" y="1252157"/>
                  </a:lnTo>
                  <a:lnTo>
                    <a:pt x="2128287" y="1252708"/>
                  </a:lnTo>
                  <a:lnTo>
                    <a:pt x="2128060" y="1253083"/>
                  </a:lnTo>
                  <a:lnTo>
                    <a:pt x="2127674" y="1253315"/>
                  </a:lnTo>
                  <a:lnTo>
                    <a:pt x="2126860" y="1253546"/>
                  </a:lnTo>
                  <a:lnTo>
                    <a:pt x="2126491" y="1253646"/>
                  </a:lnTo>
                  <a:lnTo>
                    <a:pt x="2125031" y="1254252"/>
                  </a:lnTo>
                  <a:lnTo>
                    <a:pt x="2124500" y="1254572"/>
                  </a:lnTo>
                  <a:lnTo>
                    <a:pt x="2123764" y="1255024"/>
                  </a:lnTo>
                  <a:lnTo>
                    <a:pt x="2122488" y="1255917"/>
                  </a:lnTo>
                  <a:lnTo>
                    <a:pt x="2122372" y="1256038"/>
                  </a:lnTo>
                  <a:lnTo>
                    <a:pt x="2121784" y="1256645"/>
                  </a:lnTo>
                  <a:lnTo>
                    <a:pt x="2121389" y="1257405"/>
                  </a:lnTo>
                  <a:lnTo>
                    <a:pt x="2121230" y="1258078"/>
                  </a:lnTo>
                  <a:lnTo>
                    <a:pt x="2121196" y="1258717"/>
                  </a:lnTo>
                  <a:lnTo>
                    <a:pt x="2121288" y="1259269"/>
                  </a:lnTo>
                  <a:lnTo>
                    <a:pt x="2121582" y="1259820"/>
                  </a:lnTo>
                  <a:lnTo>
                    <a:pt x="2122278" y="1260526"/>
                  </a:lnTo>
                  <a:lnTo>
                    <a:pt x="2123671" y="1261518"/>
                  </a:lnTo>
                  <a:lnTo>
                    <a:pt x="2125165" y="1262146"/>
                  </a:lnTo>
                  <a:lnTo>
                    <a:pt x="2126173" y="1262433"/>
                  </a:lnTo>
                  <a:lnTo>
                    <a:pt x="2127926" y="1262753"/>
                  </a:lnTo>
                  <a:lnTo>
                    <a:pt x="2128849" y="1263017"/>
                  </a:lnTo>
                  <a:lnTo>
                    <a:pt x="2129336" y="1263348"/>
                  </a:lnTo>
                  <a:lnTo>
                    <a:pt x="2129738" y="1263933"/>
                  </a:lnTo>
                  <a:lnTo>
                    <a:pt x="2129890" y="1264517"/>
                  </a:lnTo>
                  <a:lnTo>
                    <a:pt x="2129926" y="1264991"/>
                  </a:lnTo>
                  <a:lnTo>
                    <a:pt x="2129722" y="1266557"/>
                  </a:lnTo>
                  <a:lnTo>
                    <a:pt x="2129613" y="1267395"/>
                  </a:lnTo>
                  <a:lnTo>
                    <a:pt x="2129478" y="1268045"/>
                  </a:lnTo>
                  <a:lnTo>
                    <a:pt x="2129201" y="1268905"/>
                  </a:lnTo>
                  <a:lnTo>
                    <a:pt x="2128858" y="1269743"/>
                  </a:lnTo>
                  <a:lnTo>
                    <a:pt x="2128128" y="1271232"/>
                  </a:lnTo>
                  <a:lnTo>
                    <a:pt x="2127616" y="1272400"/>
                  </a:lnTo>
                  <a:lnTo>
                    <a:pt x="2127372" y="1273492"/>
                  </a:lnTo>
                  <a:lnTo>
                    <a:pt x="2127271" y="1274396"/>
                  </a:lnTo>
                  <a:lnTo>
                    <a:pt x="2127271" y="1275300"/>
                  </a:lnTo>
                  <a:lnTo>
                    <a:pt x="2127271" y="1277086"/>
                  </a:lnTo>
                  <a:lnTo>
                    <a:pt x="2127330" y="1278641"/>
                  </a:lnTo>
                  <a:lnTo>
                    <a:pt x="2127665" y="1279799"/>
                  </a:lnTo>
                  <a:lnTo>
                    <a:pt x="2127816" y="1280394"/>
                  </a:lnTo>
                  <a:lnTo>
                    <a:pt x="2127918" y="1280967"/>
                  </a:lnTo>
                  <a:lnTo>
                    <a:pt x="2127918" y="1281496"/>
                  </a:lnTo>
                  <a:lnTo>
                    <a:pt x="2127649" y="1282357"/>
                  </a:lnTo>
                  <a:lnTo>
                    <a:pt x="2127649" y="1282357"/>
                  </a:lnTo>
                  <a:lnTo>
                    <a:pt x="2126676" y="1283691"/>
                  </a:lnTo>
                  <a:lnTo>
                    <a:pt x="2126063" y="1284319"/>
                  </a:lnTo>
                  <a:lnTo>
                    <a:pt x="2125577" y="1284628"/>
                  </a:lnTo>
                  <a:lnTo>
                    <a:pt x="2124989" y="1284683"/>
                  </a:lnTo>
                  <a:lnTo>
                    <a:pt x="2124816" y="1284683"/>
                  </a:lnTo>
                  <a:lnTo>
                    <a:pt x="2124234" y="1284672"/>
                  </a:lnTo>
                  <a:lnTo>
                    <a:pt x="2123524" y="1284694"/>
                  </a:lnTo>
                  <a:lnTo>
                    <a:pt x="2122941" y="1284760"/>
                  </a:lnTo>
                  <a:lnTo>
                    <a:pt x="2122127" y="1284992"/>
                  </a:lnTo>
                  <a:lnTo>
                    <a:pt x="2121531" y="1285333"/>
                  </a:lnTo>
                  <a:lnTo>
                    <a:pt x="2120609" y="1286072"/>
                  </a:lnTo>
                  <a:lnTo>
                    <a:pt x="2119610" y="1287495"/>
                  </a:lnTo>
                  <a:lnTo>
                    <a:pt x="2119014" y="1288498"/>
                  </a:lnTo>
                  <a:lnTo>
                    <a:pt x="2118309" y="1289115"/>
                  </a:lnTo>
                  <a:lnTo>
                    <a:pt x="2117797" y="1289314"/>
                  </a:lnTo>
                  <a:lnTo>
                    <a:pt x="2117134" y="1289391"/>
                  </a:lnTo>
                  <a:lnTo>
                    <a:pt x="2116438" y="1289104"/>
                  </a:lnTo>
                  <a:lnTo>
                    <a:pt x="2116307" y="1288983"/>
                  </a:lnTo>
                  <a:lnTo>
                    <a:pt x="2115875" y="1288586"/>
                  </a:lnTo>
                  <a:lnTo>
                    <a:pt x="2115640" y="1288068"/>
                  </a:lnTo>
                  <a:lnTo>
                    <a:pt x="2115515" y="1287417"/>
                  </a:lnTo>
                  <a:lnTo>
                    <a:pt x="2115573" y="1286789"/>
                  </a:lnTo>
                  <a:lnTo>
                    <a:pt x="2116018" y="1284385"/>
                  </a:lnTo>
                  <a:lnTo>
                    <a:pt x="2116136" y="1283029"/>
                  </a:lnTo>
                  <a:lnTo>
                    <a:pt x="2116068" y="1282070"/>
                  </a:lnTo>
                  <a:lnTo>
                    <a:pt x="2115792" y="1281199"/>
                  </a:lnTo>
                  <a:lnTo>
                    <a:pt x="2115380" y="1280361"/>
                  </a:lnTo>
                  <a:lnTo>
                    <a:pt x="2114893" y="1279765"/>
                  </a:lnTo>
                  <a:lnTo>
                    <a:pt x="2114214" y="1279302"/>
                  </a:lnTo>
                  <a:lnTo>
                    <a:pt x="2113576" y="1279071"/>
                  </a:lnTo>
                  <a:lnTo>
                    <a:pt x="2112997" y="1279027"/>
                  </a:lnTo>
                  <a:lnTo>
                    <a:pt x="2112360" y="1279126"/>
                  </a:lnTo>
                  <a:lnTo>
                    <a:pt x="2111702" y="1279346"/>
                  </a:lnTo>
                  <a:lnTo>
                    <a:pt x="2111187" y="1279699"/>
                  </a:lnTo>
                  <a:lnTo>
                    <a:pt x="2111164" y="1279710"/>
                  </a:lnTo>
                  <a:lnTo>
                    <a:pt x="2110790" y="1279964"/>
                  </a:lnTo>
                  <a:lnTo>
                    <a:pt x="2109758" y="1280857"/>
                  </a:lnTo>
                  <a:lnTo>
                    <a:pt x="2108340" y="1282445"/>
                  </a:lnTo>
                  <a:lnTo>
                    <a:pt x="2107458" y="1283647"/>
                  </a:lnTo>
                  <a:lnTo>
                    <a:pt x="2106401" y="1285719"/>
                  </a:lnTo>
                  <a:lnTo>
                    <a:pt x="2106082" y="1287009"/>
                  </a:lnTo>
                  <a:lnTo>
                    <a:pt x="2105562" y="1288520"/>
                  </a:lnTo>
                  <a:lnTo>
                    <a:pt x="2105066" y="1289292"/>
                  </a:lnTo>
                  <a:lnTo>
                    <a:pt x="2104336" y="1290019"/>
                  </a:lnTo>
                  <a:lnTo>
                    <a:pt x="2103388" y="1290780"/>
                  </a:lnTo>
                  <a:lnTo>
                    <a:pt x="2102197" y="1291475"/>
                  </a:lnTo>
                  <a:lnTo>
                    <a:pt x="2101357" y="1291784"/>
                  </a:lnTo>
                  <a:lnTo>
                    <a:pt x="2100696" y="1291872"/>
                  </a:lnTo>
                  <a:lnTo>
                    <a:pt x="2100586" y="1291883"/>
                  </a:lnTo>
                  <a:lnTo>
                    <a:pt x="2100585" y="1291883"/>
                  </a:lnTo>
                  <a:lnTo>
                    <a:pt x="2100057" y="1291806"/>
                  </a:lnTo>
                  <a:lnTo>
                    <a:pt x="2099276" y="1291464"/>
                  </a:lnTo>
                  <a:lnTo>
                    <a:pt x="2098546" y="1291144"/>
                  </a:lnTo>
                  <a:lnTo>
                    <a:pt x="2097203" y="1290868"/>
                  </a:lnTo>
                  <a:lnTo>
                    <a:pt x="2096970" y="1290857"/>
                  </a:lnTo>
                  <a:lnTo>
                    <a:pt x="2096278" y="1290813"/>
                  </a:lnTo>
                  <a:lnTo>
                    <a:pt x="2096011" y="1290791"/>
                  </a:lnTo>
                  <a:lnTo>
                    <a:pt x="2095501" y="1290846"/>
                  </a:lnTo>
                  <a:lnTo>
                    <a:pt x="2094352" y="1290990"/>
                  </a:lnTo>
                  <a:lnTo>
                    <a:pt x="2092479" y="1291199"/>
                  </a:lnTo>
                  <a:lnTo>
                    <a:pt x="2091818" y="1291276"/>
                  </a:lnTo>
                  <a:lnTo>
                    <a:pt x="2090088" y="1291486"/>
                  </a:lnTo>
                  <a:lnTo>
                    <a:pt x="2089435" y="1291629"/>
                  </a:lnTo>
                  <a:lnTo>
                    <a:pt x="2088132" y="1292224"/>
                  </a:lnTo>
                  <a:lnTo>
                    <a:pt x="2087352" y="1292423"/>
                  </a:lnTo>
                  <a:lnTo>
                    <a:pt x="2087075" y="1292500"/>
                  </a:lnTo>
                  <a:lnTo>
                    <a:pt x="2086395" y="1292522"/>
                  </a:lnTo>
                  <a:lnTo>
                    <a:pt x="2085976" y="1292368"/>
                  </a:lnTo>
                  <a:lnTo>
                    <a:pt x="2085455" y="1292180"/>
                  </a:lnTo>
                  <a:lnTo>
                    <a:pt x="2084570" y="1291629"/>
                  </a:lnTo>
                  <a:lnTo>
                    <a:pt x="2083910" y="1290901"/>
                  </a:lnTo>
                  <a:lnTo>
                    <a:pt x="2083701" y="1290229"/>
                  </a:lnTo>
                  <a:lnTo>
                    <a:pt x="2083675" y="1289600"/>
                  </a:lnTo>
                  <a:lnTo>
                    <a:pt x="2083843" y="1289148"/>
                  </a:lnTo>
                  <a:lnTo>
                    <a:pt x="2084222" y="1288674"/>
                  </a:lnTo>
                  <a:lnTo>
                    <a:pt x="2085413" y="1287539"/>
                  </a:lnTo>
                  <a:lnTo>
                    <a:pt x="2086268" y="1286370"/>
                  </a:lnTo>
                  <a:lnTo>
                    <a:pt x="2086487" y="1285576"/>
                  </a:lnTo>
                  <a:lnTo>
                    <a:pt x="2086419" y="1284793"/>
                  </a:lnTo>
                  <a:lnTo>
                    <a:pt x="2086160" y="1284066"/>
                  </a:lnTo>
                  <a:lnTo>
                    <a:pt x="2085807" y="1283658"/>
                  </a:lnTo>
                  <a:lnTo>
                    <a:pt x="2085346" y="1283393"/>
                  </a:lnTo>
                  <a:lnTo>
                    <a:pt x="2084887" y="1283338"/>
                  </a:lnTo>
                  <a:lnTo>
                    <a:pt x="2084287" y="1283437"/>
                  </a:lnTo>
                  <a:lnTo>
                    <a:pt x="2083710" y="1283746"/>
                  </a:lnTo>
                  <a:lnTo>
                    <a:pt x="2083290" y="1284143"/>
                  </a:lnTo>
                  <a:lnTo>
                    <a:pt x="2082693" y="1284496"/>
                  </a:lnTo>
                  <a:lnTo>
                    <a:pt x="2082165" y="1284804"/>
                  </a:lnTo>
                  <a:lnTo>
                    <a:pt x="2081485" y="1284937"/>
                  </a:lnTo>
                  <a:lnTo>
                    <a:pt x="2080873" y="1284915"/>
                  </a:lnTo>
                  <a:lnTo>
                    <a:pt x="2080352" y="1284738"/>
                  </a:lnTo>
                  <a:lnTo>
                    <a:pt x="2080211" y="1284573"/>
                  </a:lnTo>
                  <a:lnTo>
                    <a:pt x="2080042" y="1284385"/>
                  </a:lnTo>
                  <a:lnTo>
                    <a:pt x="2079798" y="1283988"/>
                  </a:lnTo>
                  <a:lnTo>
                    <a:pt x="2079572" y="1282643"/>
                  </a:lnTo>
                  <a:lnTo>
                    <a:pt x="2079286" y="1281474"/>
                  </a:lnTo>
                  <a:lnTo>
                    <a:pt x="2078993" y="1280846"/>
                  </a:lnTo>
                  <a:lnTo>
                    <a:pt x="2078767" y="1280526"/>
                  </a:lnTo>
                  <a:lnTo>
                    <a:pt x="2078322" y="1280207"/>
                  </a:lnTo>
                  <a:lnTo>
                    <a:pt x="2077718" y="1280008"/>
                  </a:lnTo>
                  <a:lnTo>
                    <a:pt x="2077340" y="1279953"/>
                  </a:lnTo>
                  <a:lnTo>
                    <a:pt x="2076945" y="1279986"/>
                  </a:lnTo>
                  <a:lnTo>
                    <a:pt x="2076468" y="1280317"/>
                  </a:lnTo>
                  <a:lnTo>
                    <a:pt x="2076131" y="1280736"/>
                  </a:lnTo>
                  <a:lnTo>
                    <a:pt x="2074772" y="1283327"/>
                  </a:lnTo>
                  <a:lnTo>
                    <a:pt x="2074520" y="1283669"/>
                  </a:lnTo>
                  <a:lnTo>
                    <a:pt x="2074176" y="1283999"/>
                  </a:lnTo>
                  <a:lnTo>
                    <a:pt x="2074049" y="1284066"/>
                  </a:lnTo>
                  <a:lnTo>
                    <a:pt x="2073506" y="1284341"/>
                  </a:lnTo>
                  <a:lnTo>
                    <a:pt x="2073127" y="1284462"/>
                  </a:lnTo>
                  <a:lnTo>
                    <a:pt x="2072615" y="1284496"/>
                  </a:lnTo>
                  <a:lnTo>
                    <a:pt x="2072103" y="1284418"/>
                  </a:lnTo>
                  <a:lnTo>
                    <a:pt x="2071609" y="1284209"/>
                  </a:lnTo>
                  <a:lnTo>
                    <a:pt x="2071020" y="1283757"/>
                  </a:lnTo>
                  <a:lnTo>
                    <a:pt x="2070781" y="1283382"/>
                  </a:lnTo>
                  <a:lnTo>
                    <a:pt x="2070567" y="1282643"/>
                  </a:lnTo>
                  <a:lnTo>
                    <a:pt x="2070140" y="1279115"/>
                  </a:lnTo>
                  <a:lnTo>
                    <a:pt x="2070022" y="1277946"/>
                  </a:lnTo>
                  <a:lnTo>
                    <a:pt x="2069812" y="1276634"/>
                  </a:lnTo>
                  <a:lnTo>
                    <a:pt x="2069501" y="1275521"/>
                  </a:lnTo>
                  <a:lnTo>
                    <a:pt x="2069124" y="1274892"/>
                  </a:lnTo>
                  <a:lnTo>
                    <a:pt x="2068646" y="1274286"/>
                  </a:lnTo>
                  <a:lnTo>
                    <a:pt x="2068110" y="1273867"/>
                  </a:lnTo>
                  <a:lnTo>
                    <a:pt x="2067449" y="1273481"/>
                  </a:lnTo>
                  <a:lnTo>
                    <a:pt x="2066766" y="1273393"/>
                  </a:lnTo>
                  <a:lnTo>
                    <a:pt x="2065868" y="1273393"/>
                  </a:lnTo>
                  <a:lnTo>
                    <a:pt x="2065146" y="1273591"/>
                  </a:lnTo>
                  <a:lnTo>
                    <a:pt x="2064411" y="1273922"/>
                  </a:lnTo>
                  <a:lnTo>
                    <a:pt x="2064041" y="1274264"/>
                  </a:lnTo>
                  <a:lnTo>
                    <a:pt x="2063690" y="1274881"/>
                  </a:lnTo>
                  <a:lnTo>
                    <a:pt x="2063602" y="1275035"/>
                  </a:lnTo>
                  <a:lnTo>
                    <a:pt x="2063460" y="1275730"/>
                  </a:lnTo>
                  <a:lnTo>
                    <a:pt x="2063514" y="1276259"/>
                  </a:lnTo>
                  <a:lnTo>
                    <a:pt x="2064001" y="1277439"/>
                  </a:lnTo>
                  <a:lnTo>
                    <a:pt x="2064053" y="1277571"/>
                  </a:lnTo>
                  <a:lnTo>
                    <a:pt x="2064702" y="1278498"/>
                  </a:lnTo>
                  <a:lnTo>
                    <a:pt x="2065331" y="1279413"/>
                  </a:lnTo>
                  <a:lnTo>
                    <a:pt x="2066103" y="1280780"/>
                  </a:lnTo>
                  <a:lnTo>
                    <a:pt x="2066413" y="1281960"/>
                  </a:lnTo>
                  <a:lnTo>
                    <a:pt x="2066522" y="1282919"/>
                  </a:lnTo>
                  <a:lnTo>
                    <a:pt x="2066545" y="1283878"/>
                  </a:lnTo>
                  <a:lnTo>
                    <a:pt x="2066288" y="1284760"/>
                  </a:lnTo>
                  <a:lnTo>
                    <a:pt x="2065885" y="1285752"/>
                  </a:lnTo>
                  <a:lnTo>
                    <a:pt x="2065112" y="1286910"/>
                  </a:lnTo>
                  <a:lnTo>
                    <a:pt x="2064206" y="1288134"/>
                  </a:lnTo>
                  <a:lnTo>
                    <a:pt x="2063451" y="1288685"/>
                  </a:lnTo>
                  <a:lnTo>
                    <a:pt x="2062244" y="1289854"/>
                  </a:lnTo>
                  <a:lnTo>
                    <a:pt x="2061253" y="1290802"/>
                  </a:lnTo>
                  <a:lnTo>
                    <a:pt x="2060833" y="1291089"/>
                  </a:lnTo>
                  <a:lnTo>
                    <a:pt x="2060481" y="1291199"/>
                  </a:lnTo>
                  <a:lnTo>
                    <a:pt x="2060094" y="1291177"/>
                  </a:lnTo>
                  <a:lnTo>
                    <a:pt x="2059859" y="1290968"/>
                  </a:lnTo>
                  <a:lnTo>
                    <a:pt x="2059683" y="1290725"/>
                  </a:lnTo>
                  <a:lnTo>
                    <a:pt x="2059322" y="1289909"/>
                  </a:lnTo>
                  <a:lnTo>
                    <a:pt x="2058819" y="1289226"/>
                  </a:lnTo>
                  <a:lnTo>
                    <a:pt x="2058408" y="1288785"/>
                  </a:lnTo>
                  <a:lnTo>
                    <a:pt x="2057988" y="1288608"/>
                  </a:lnTo>
                  <a:lnTo>
                    <a:pt x="2057396" y="1288542"/>
                  </a:lnTo>
                  <a:lnTo>
                    <a:pt x="2057039" y="1288685"/>
                  </a:lnTo>
                  <a:lnTo>
                    <a:pt x="2056041" y="1289501"/>
                  </a:lnTo>
                  <a:lnTo>
                    <a:pt x="2055135" y="1290328"/>
                  </a:lnTo>
                  <a:lnTo>
                    <a:pt x="2054346" y="1290857"/>
                  </a:lnTo>
                  <a:lnTo>
                    <a:pt x="2053549" y="1291089"/>
                  </a:lnTo>
                  <a:lnTo>
                    <a:pt x="2053020" y="1291111"/>
                  </a:lnTo>
                  <a:lnTo>
                    <a:pt x="2052559" y="1290924"/>
                  </a:lnTo>
                  <a:lnTo>
                    <a:pt x="2052400" y="1290538"/>
                  </a:lnTo>
                  <a:lnTo>
                    <a:pt x="2052367" y="1290119"/>
                  </a:lnTo>
                  <a:lnTo>
                    <a:pt x="2052464" y="1289788"/>
                  </a:lnTo>
                  <a:lnTo>
                    <a:pt x="2052727" y="1289501"/>
                  </a:lnTo>
                  <a:lnTo>
                    <a:pt x="2053113" y="1289170"/>
                  </a:lnTo>
                  <a:lnTo>
                    <a:pt x="2053750" y="1289027"/>
                  </a:lnTo>
                  <a:lnTo>
                    <a:pt x="2054295" y="1288785"/>
                  </a:lnTo>
                  <a:lnTo>
                    <a:pt x="2054816" y="1288377"/>
                  </a:lnTo>
                  <a:lnTo>
                    <a:pt x="2055328" y="1287814"/>
                  </a:lnTo>
                  <a:lnTo>
                    <a:pt x="2055554" y="1287417"/>
                  </a:lnTo>
                  <a:lnTo>
                    <a:pt x="2055827" y="1286789"/>
                  </a:lnTo>
                  <a:lnTo>
                    <a:pt x="2055939" y="1286370"/>
                  </a:lnTo>
                  <a:lnTo>
                    <a:pt x="2055870" y="1285896"/>
                  </a:lnTo>
                  <a:lnTo>
                    <a:pt x="2055708" y="1285543"/>
                  </a:lnTo>
                  <a:lnTo>
                    <a:pt x="2055479" y="1285124"/>
                  </a:lnTo>
                  <a:lnTo>
                    <a:pt x="2055235" y="1284859"/>
                  </a:lnTo>
                  <a:lnTo>
                    <a:pt x="2054804" y="1284694"/>
                  </a:lnTo>
                  <a:lnTo>
                    <a:pt x="2054681" y="1284672"/>
                  </a:lnTo>
                  <a:lnTo>
                    <a:pt x="2053993" y="1284540"/>
                  </a:lnTo>
                  <a:lnTo>
                    <a:pt x="2053104" y="1284374"/>
                  </a:lnTo>
                  <a:lnTo>
                    <a:pt x="2052198" y="1283999"/>
                  </a:lnTo>
                  <a:lnTo>
                    <a:pt x="2051593" y="1283481"/>
                  </a:lnTo>
                  <a:lnTo>
                    <a:pt x="2051149" y="1282919"/>
                  </a:lnTo>
                  <a:lnTo>
                    <a:pt x="2050888" y="1282048"/>
                  </a:lnTo>
                  <a:lnTo>
                    <a:pt x="2050885" y="1281386"/>
                  </a:lnTo>
                  <a:lnTo>
                    <a:pt x="2051073" y="1280791"/>
                  </a:lnTo>
                  <a:lnTo>
                    <a:pt x="2051291" y="1280107"/>
                  </a:lnTo>
                  <a:lnTo>
                    <a:pt x="2052166" y="1278090"/>
                  </a:lnTo>
                  <a:lnTo>
                    <a:pt x="2052273" y="1277660"/>
                  </a:lnTo>
                  <a:lnTo>
                    <a:pt x="2052361" y="1277296"/>
                  </a:lnTo>
                  <a:lnTo>
                    <a:pt x="2052379" y="1277219"/>
                  </a:lnTo>
                  <a:lnTo>
                    <a:pt x="2052601" y="1276326"/>
                  </a:lnTo>
                  <a:lnTo>
                    <a:pt x="2052557" y="1275918"/>
                  </a:lnTo>
                  <a:lnTo>
                    <a:pt x="2052466" y="1275091"/>
                  </a:lnTo>
                  <a:lnTo>
                    <a:pt x="2052273" y="1274065"/>
                  </a:lnTo>
                  <a:lnTo>
                    <a:pt x="2051907" y="1273007"/>
                  </a:lnTo>
                  <a:lnTo>
                    <a:pt x="2051803" y="1272698"/>
                  </a:lnTo>
                  <a:lnTo>
                    <a:pt x="2051402" y="1272103"/>
                  </a:lnTo>
                  <a:lnTo>
                    <a:pt x="2051248" y="1271871"/>
                  </a:lnTo>
                  <a:lnTo>
                    <a:pt x="2050786" y="1271331"/>
                  </a:lnTo>
                  <a:lnTo>
                    <a:pt x="2050612" y="1271132"/>
                  </a:lnTo>
                  <a:lnTo>
                    <a:pt x="2049907" y="1270592"/>
                  </a:lnTo>
                  <a:lnTo>
                    <a:pt x="2049285" y="1270294"/>
                  </a:lnTo>
                  <a:lnTo>
                    <a:pt x="2048455" y="1270052"/>
                  </a:lnTo>
                  <a:lnTo>
                    <a:pt x="2047767" y="1270063"/>
                  </a:lnTo>
                  <a:lnTo>
                    <a:pt x="2047157" y="1269975"/>
                  </a:lnTo>
                  <a:lnTo>
                    <a:pt x="2046881" y="1270041"/>
                  </a:lnTo>
                  <a:lnTo>
                    <a:pt x="2046651" y="1270085"/>
                  </a:lnTo>
                  <a:lnTo>
                    <a:pt x="2046357" y="1270372"/>
                  </a:lnTo>
                  <a:lnTo>
                    <a:pt x="2046292" y="1270515"/>
                  </a:lnTo>
                  <a:lnTo>
                    <a:pt x="2046235" y="1270658"/>
                  </a:lnTo>
                  <a:lnTo>
                    <a:pt x="2046139" y="1270879"/>
                  </a:lnTo>
                  <a:lnTo>
                    <a:pt x="2046139" y="1271562"/>
                  </a:lnTo>
                  <a:lnTo>
                    <a:pt x="2046290" y="1272334"/>
                  </a:lnTo>
                  <a:lnTo>
                    <a:pt x="2046642" y="1273040"/>
                  </a:lnTo>
                  <a:lnTo>
                    <a:pt x="2047423" y="1274065"/>
                  </a:lnTo>
                  <a:lnTo>
                    <a:pt x="2048312" y="1275135"/>
                  </a:lnTo>
                  <a:lnTo>
                    <a:pt x="2049076" y="1276226"/>
                  </a:lnTo>
                  <a:lnTo>
                    <a:pt x="2049503" y="1276910"/>
                  </a:lnTo>
                  <a:lnTo>
                    <a:pt x="2049848" y="1277957"/>
                  </a:lnTo>
                  <a:lnTo>
                    <a:pt x="2049923" y="1278608"/>
                  </a:lnTo>
                  <a:lnTo>
                    <a:pt x="2049865" y="1279313"/>
                  </a:lnTo>
                  <a:lnTo>
                    <a:pt x="2049697" y="1279865"/>
                  </a:lnTo>
                  <a:lnTo>
                    <a:pt x="2049252" y="1280449"/>
                  </a:lnTo>
                  <a:lnTo>
                    <a:pt x="2048766" y="1280780"/>
                  </a:lnTo>
                  <a:lnTo>
                    <a:pt x="2048212" y="1280923"/>
                  </a:lnTo>
                  <a:lnTo>
                    <a:pt x="2047742" y="1280901"/>
                  </a:lnTo>
                  <a:lnTo>
                    <a:pt x="2047213" y="1280813"/>
                  </a:lnTo>
                  <a:lnTo>
                    <a:pt x="2046818" y="1280626"/>
                  </a:lnTo>
                  <a:lnTo>
                    <a:pt x="2045829" y="1279699"/>
                  </a:lnTo>
                  <a:lnTo>
                    <a:pt x="2044796" y="1278619"/>
                  </a:lnTo>
                  <a:lnTo>
                    <a:pt x="2044293" y="1278090"/>
                  </a:lnTo>
                  <a:lnTo>
                    <a:pt x="2043689" y="1277649"/>
                  </a:lnTo>
                  <a:lnTo>
                    <a:pt x="2043126" y="1277307"/>
                  </a:lnTo>
                  <a:lnTo>
                    <a:pt x="2042572" y="1277141"/>
                  </a:lnTo>
                  <a:lnTo>
                    <a:pt x="2041724" y="1277020"/>
                  </a:lnTo>
                  <a:lnTo>
                    <a:pt x="2040382" y="1276822"/>
                  </a:lnTo>
                  <a:lnTo>
                    <a:pt x="2038989" y="1276524"/>
                  </a:lnTo>
                  <a:lnTo>
                    <a:pt x="2036127" y="1275521"/>
                  </a:lnTo>
                  <a:lnTo>
                    <a:pt x="2035246" y="1275157"/>
                  </a:lnTo>
                  <a:lnTo>
                    <a:pt x="2034643" y="1274991"/>
                  </a:lnTo>
                  <a:lnTo>
                    <a:pt x="2034134" y="1274991"/>
                  </a:lnTo>
                  <a:lnTo>
                    <a:pt x="2033490" y="1275146"/>
                  </a:lnTo>
                  <a:lnTo>
                    <a:pt x="2032991" y="1275366"/>
                  </a:lnTo>
                  <a:lnTo>
                    <a:pt x="2032827" y="1275476"/>
                  </a:lnTo>
                  <a:lnTo>
                    <a:pt x="2032394" y="1275763"/>
                  </a:lnTo>
                  <a:lnTo>
                    <a:pt x="2032235" y="1275884"/>
                  </a:lnTo>
                  <a:lnTo>
                    <a:pt x="2032225" y="1275895"/>
                  </a:lnTo>
                  <a:lnTo>
                    <a:pt x="2031537" y="1276458"/>
                  </a:lnTo>
                  <a:lnTo>
                    <a:pt x="2030991" y="1277042"/>
                  </a:lnTo>
                  <a:lnTo>
                    <a:pt x="2030450" y="1277770"/>
                  </a:lnTo>
                  <a:lnTo>
                    <a:pt x="2030046" y="1278498"/>
                  </a:lnTo>
                  <a:lnTo>
                    <a:pt x="2029576" y="1279335"/>
                  </a:lnTo>
                  <a:lnTo>
                    <a:pt x="2029531" y="1279479"/>
                  </a:lnTo>
                  <a:lnTo>
                    <a:pt x="2029456" y="1279710"/>
                  </a:lnTo>
                  <a:lnTo>
                    <a:pt x="2029418" y="1279821"/>
                  </a:lnTo>
                  <a:lnTo>
                    <a:pt x="2029330" y="1280085"/>
                  </a:lnTo>
                  <a:lnTo>
                    <a:pt x="2029302" y="1280504"/>
                  </a:lnTo>
                  <a:lnTo>
                    <a:pt x="2029293" y="1280626"/>
                  </a:lnTo>
                  <a:lnTo>
                    <a:pt x="2029394" y="1281177"/>
                  </a:lnTo>
                  <a:lnTo>
                    <a:pt x="2029816" y="1282390"/>
                  </a:lnTo>
                  <a:lnTo>
                    <a:pt x="2030452" y="1283591"/>
                  </a:lnTo>
                  <a:lnTo>
                    <a:pt x="2031252" y="1285102"/>
                  </a:lnTo>
                  <a:lnTo>
                    <a:pt x="2031758" y="1286293"/>
                  </a:lnTo>
                  <a:lnTo>
                    <a:pt x="2031879" y="1286579"/>
                  </a:lnTo>
                  <a:lnTo>
                    <a:pt x="2031890" y="1286601"/>
                  </a:lnTo>
                  <a:lnTo>
                    <a:pt x="2032242" y="1287373"/>
                  </a:lnTo>
                  <a:lnTo>
                    <a:pt x="2032443" y="1287649"/>
                  </a:lnTo>
                  <a:lnTo>
                    <a:pt x="2033107" y="1288553"/>
                  </a:lnTo>
                  <a:lnTo>
                    <a:pt x="2033509" y="1289159"/>
                  </a:lnTo>
                  <a:lnTo>
                    <a:pt x="2033864" y="1290218"/>
                  </a:lnTo>
                  <a:lnTo>
                    <a:pt x="2033963" y="1290505"/>
                  </a:lnTo>
                  <a:lnTo>
                    <a:pt x="2034147" y="1291045"/>
                  </a:lnTo>
                  <a:lnTo>
                    <a:pt x="2034357" y="1291784"/>
                  </a:lnTo>
                  <a:lnTo>
                    <a:pt x="2034382" y="1292721"/>
                  </a:lnTo>
                  <a:lnTo>
                    <a:pt x="2034323" y="1293118"/>
                  </a:lnTo>
                  <a:lnTo>
                    <a:pt x="2034172" y="1293393"/>
                  </a:lnTo>
                  <a:lnTo>
                    <a:pt x="2033693" y="1293669"/>
                  </a:lnTo>
                  <a:lnTo>
                    <a:pt x="2032879" y="1293889"/>
                  </a:lnTo>
                  <a:lnTo>
                    <a:pt x="2032414" y="1293889"/>
                  </a:lnTo>
                  <a:lnTo>
                    <a:pt x="2032354" y="1293889"/>
                  </a:lnTo>
                  <a:lnTo>
                    <a:pt x="2031997" y="1293889"/>
                  </a:lnTo>
                  <a:lnTo>
                    <a:pt x="2030948" y="1293702"/>
                  </a:lnTo>
                  <a:lnTo>
                    <a:pt x="2030841" y="1293680"/>
                  </a:lnTo>
                  <a:lnTo>
                    <a:pt x="2030239" y="1293570"/>
                  </a:lnTo>
                  <a:lnTo>
                    <a:pt x="2028600" y="1293735"/>
                  </a:lnTo>
                  <a:lnTo>
                    <a:pt x="2027308" y="1293779"/>
                  </a:lnTo>
                  <a:lnTo>
                    <a:pt x="2026636" y="1293746"/>
                  </a:lnTo>
                  <a:lnTo>
                    <a:pt x="2026242" y="1293548"/>
                  </a:lnTo>
                  <a:lnTo>
                    <a:pt x="2026109" y="1293371"/>
                  </a:lnTo>
                  <a:lnTo>
                    <a:pt x="2025674" y="1292787"/>
                  </a:lnTo>
                  <a:lnTo>
                    <a:pt x="2025420" y="1292103"/>
                  </a:lnTo>
                  <a:lnTo>
                    <a:pt x="2025051" y="1290968"/>
                  </a:lnTo>
                  <a:lnTo>
                    <a:pt x="2024950" y="1289986"/>
                  </a:lnTo>
                  <a:lnTo>
                    <a:pt x="2024792" y="1288487"/>
                  </a:lnTo>
                  <a:lnTo>
                    <a:pt x="2024890" y="1287296"/>
                  </a:lnTo>
                  <a:lnTo>
                    <a:pt x="2024874" y="1285664"/>
                  </a:lnTo>
                  <a:lnTo>
                    <a:pt x="2025159" y="1284110"/>
                  </a:lnTo>
                  <a:lnTo>
                    <a:pt x="2025276" y="1283691"/>
                  </a:lnTo>
                  <a:lnTo>
                    <a:pt x="2025234" y="1283437"/>
                  </a:lnTo>
                  <a:lnTo>
                    <a:pt x="2025067" y="1283261"/>
                  </a:lnTo>
                  <a:lnTo>
                    <a:pt x="2024880" y="1283228"/>
                  </a:lnTo>
                  <a:lnTo>
                    <a:pt x="2024731" y="1283194"/>
                  </a:lnTo>
                  <a:lnTo>
                    <a:pt x="2024362" y="1283305"/>
                  </a:lnTo>
                  <a:lnTo>
                    <a:pt x="2024143" y="1283658"/>
                  </a:lnTo>
                  <a:lnTo>
                    <a:pt x="2024017" y="1284242"/>
                  </a:lnTo>
                  <a:lnTo>
                    <a:pt x="2023221" y="1286910"/>
                  </a:lnTo>
                  <a:lnTo>
                    <a:pt x="2022902" y="1287693"/>
                  </a:lnTo>
                  <a:lnTo>
                    <a:pt x="2022549" y="1288244"/>
                  </a:lnTo>
                  <a:lnTo>
                    <a:pt x="2022121" y="1288729"/>
                  </a:lnTo>
                  <a:lnTo>
                    <a:pt x="2021609" y="1289137"/>
                  </a:lnTo>
                  <a:lnTo>
                    <a:pt x="2021106" y="1289336"/>
                  </a:lnTo>
                  <a:lnTo>
                    <a:pt x="2020452" y="1289391"/>
                  </a:lnTo>
                  <a:lnTo>
                    <a:pt x="2019899" y="1289248"/>
                  </a:lnTo>
                  <a:lnTo>
                    <a:pt x="2019495" y="1288840"/>
                  </a:lnTo>
                  <a:lnTo>
                    <a:pt x="2019360" y="1288288"/>
                  </a:lnTo>
                  <a:lnTo>
                    <a:pt x="2019453" y="1287362"/>
                  </a:lnTo>
                  <a:lnTo>
                    <a:pt x="2020459" y="1284628"/>
                  </a:lnTo>
                  <a:lnTo>
                    <a:pt x="2020619" y="1283790"/>
                  </a:lnTo>
                  <a:lnTo>
                    <a:pt x="2020603" y="1283029"/>
                  </a:lnTo>
                  <a:lnTo>
                    <a:pt x="2020384" y="1281552"/>
                  </a:lnTo>
                  <a:lnTo>
                    <a:pt x="2019872" y="1279060"/>
                  </a:lnTo>
                  <a:lnTo>
                    <a:pt x="2019453" y="1277582"/>
                  </a:lnTo>
                  <a:lnTo>
                    <a:pt x="2019242" y="1276645"/>
                  </a:lnTo>
                  <a:lnTo>
                    <a:pt x="2019117" y="1275664"/>
                  </a:lnTo>
                  <a:lnTo>
                    <a:pt x="2018907" y="1274727"/>
                  </a:lnTo>
                  <a:lnTo>
                    <a:pt x="2018488" y="1273745"/>
                  </a:lnTo>
                  <a:lnTo>
                    <a:pt x="2017892" y="1272797"/>
                  </a:lnTo>
                  <a:lnTo>
                    <a:pt x="2017145" y="1271893"/>
                  </a:lnTo>
                  <a:lnTo>
                    <a:pt x="2016914" y="1271728"/>
                  </a:lnTo>
                  <a:lnTo>
                    <a:pt x="2016465" y="1271408"/>
                  </a:lnTo>
                  <a:lnTo>
                    <a:pt x="2016012" y="1271199"/>
                  </a:lnTo>
                  <a:lnTo>
                    <a:pt x="2015693" y="1271210"/>
                  </a:lnTo>
                  <a:lnTo>
                    <a:pt x="2015391" y="1271320"/>
                  </a:lnTo>
                  <a:lnTo>
                    <a:pt x="2015215" y="1271606"/>
                  </a:lnTo>
                  <a:lnTo>
                    <a:pt x="2015064" y="1272224"/>
                  </a:lnTo>
                  <a:lnTo>
                    <a:pt x="2014937" y="1274098"/>
                  </a:lnTo>
                  <a:lnTo>
                    <a:pt x="2014812" y="1274826"/>
                  </a:lnTo>
                  <a:lnTo>
                    <a:pt x="2014611" y="1275388"/>
                  </a:lnTo>
                  <a:lnTo>
                    <a:pt x="2014216" y="1276017"/>
                  </a:lnTo>
                  <a:lnTo>
                    <a:pt x="2013729" y="1276480"/>
                  </a:lnTo>
                  <a:lnTo>
                    <a:pt x="2013184" y="1276744"/>
                  </a:lnTo>
                  <a:lnTo>
                    <a:pt x="2012614" y="1276910"/>
                  </a:lnTo>
                  <a:lnTo>
                    <a:pt x="2011516" y="1276932"/>
                  </a:lnTo>
                  <a:lnTo>
                    <a:pt x="2010573" y="1276965"/>
                  </a:lnTo>
                  <a:lnTo>
                    <a:pt x="2010367" y="1276943"/>
                  </a:lnTo>
                  <a:lnTo>
                    <a:pt x="2009972" y="1276921"/>
                  </a:lnTo>
                  <a:lnTo>
                    <a:pt x="2009767" y="1276910"/>
                  </a:lnTo>
                  <a:lnTo>
                    <a:pt x="2009491" y="1276888"/>
                  </a:lnTo>
                  <a:lnTo>
                    <a:pt x="2009442" y="1276888"/>
                  </a:lnTo>
                  <a:lnTo>
                    <a:pt x="2007794" y="1276601"/>
                  </a:lnTo>
                  <a:lnTo>
                    <a:pt x="2007097" y="1276546"/>
                  </a:lnTo>
                  <a:lnTo>
                    <a:pt x="2006873" y="1276524"/>
                  </a:lnTo>
                  <a:lnTo>
                    <a:pt x="2006770" y="1276535"/>
                  </a:lnTo>
                  <a:lnTo>
                    <a:pt x="2006326" y="1276579"/>
                  </a:lnTo>
                  <a:lnTo>
                    <a:pt x="2006051" y="1276601"/>
                  </a:lnTo>
                  <a:lnTo>
                    <a:pt x="2005052" y="1276789"/>
                  </a:lnTo>
                  <a:lnTo>
                    <a:pt x="2004255" y="1277097"/>
                  </a:lnTo>
                  <a:lnTo>
                    <a:pt x="2002958" y="1277946"/>
                  </a:lnTo>
                  <a:lnTo>
                    <a:pt x="2001628" y="1279302"/>
                  </a:lnTo>
                  <a:lnTo>
                    <a:pt x="2000754" y="1280184"/>
                  </a:lnTo>
                  <a:lnTo>
                    <a:pt x="1999203" y="1282456"/>
                  </a:lnTo>
                  <a:lnTo>
                    <a:pt x="1998330" y="1283481"/>
                  </a:lnTo>
                  <a:lnTo>
                    <a:pt x="1997743" y="1284088"/>
                  </a:lnTo>
                  <a:lnTo>
                    <a:pt x="1997256" y="1284374"/>
                  </a:lnTo>
                  <a:lnTo>
                    <a:pt x="1996551" y="1284694"/>
                  </a:lnTo>
                  <a:lnTo>
                    <a:pt x="1995835" y="1284826"/>
                  </a:lnTo>
                  <a:lnTo>
                    <a:pt x="1995637" y="1284859"/>
                  </a:lnTo>
                  <a:lnTo>
                    <a:pt x="1994718" y="1284848"/>
                  </a:lnTo>
                  <a:lnTo>
                    <a:pt x="1993902" y="1284683"/>
                  </a:lnTo>
                  <a:lnTo>
                    <a:pt x="1993354" y="1284507"/>
                  </a:lnTo>
                  <a:lnTo>
                    <a:pt x="1993268" y="1284485"/>
                  </a:lnTo>
                  <a:lnTo>
                    <a:pt x="1993101" y="1284429"/>
                  </a:lnTo>
                  <a:lnTo>
                    <a:pt x="1993033" y="1284385"/>
                  </a:lnTo>
                  <a:lnTo>
                    <a:pt x="1992712" y="1284209"/>
                  </a:lnTo>
                  <a:lnTo>
                    <a:pt x="1992112" y="1283790"/>
                  </a:lnTo>
                  <a:lnTo>
                    <a:pt x="1991598" y="1283470"/>
                  </a:lnTo>
                  <a:lnTo>
                    <a:pt x="1991223" y="1283018"/>
                  </a:lnTo>
                  <a:lnTo>
                    <a:pt x="1990553" y="1282202"/>
                  </a:lnTo>
                  <a:lnTo>
                    <a:pt x="1989410" y="1280637"/>
                  </a:lnTo>
                  <a:lnTo>
                    <a:pt x="1987790" y="1278431"/>
                  </a:lnTo>
                  <a:lnTo>
                    <a:pt x="1987102" y="1277715"/>
                  </a:lnTo>
                  <a:lnTo>
                    <a:pt x="1986539" y="1277263"/>
                  </a:lnTo>
                  <a:lnTo>
                    <a:pt x="1985944" y="1277020"/>
                  </a:lnTo>
                  <a:lnTo>
                    <a:pt x="1985432" y="1276987"/>
                  </a:lnTo>
                  <a:lnTo>
                    <a:pt x="1985135" y="1277053"/>
                  </a:lnTo>
                  <a:lnTo>
                    <a:pt x="1984891" y="1277119"/>
                  </a:lnTo>
                  <a:lnTo>
                    <a:pt x="1984314" y="1277494"/>
                  </a:lnTo>
                  <a:lnTo>
                    <a:pt x="1984161" y="1277615"/>
                  </a:lnTo>
                  <a:lnTo>
                    <a:pt x="1984113" y="1277649"/>
                  </a:lnTo>
                  <a:lnTo>
                    <a:pt x="1983762" y="1277902"/>
                  </a:lnTo>
                  <a:lnTo>
                    <a:pt x="1983470" y="1278244"/>
                  </a:lnTo>
                  <a:lnTo>
                    <a:pt x="1983225" y="1278365"/>
                  </a:lnTo>
                  <a:lnTo>
                    <a:pt x="1982873" y="1278387"/>
                  </a:lnTo>
                  <a:lnTo>
                    <a:pt x="1982519" y="1278277"/>
                  </a:lnTo>
                  <a:lnTo>
                    <a:pt x="1982261" y="1278068"/>
                  </a:lnTo>
                  <a:lnTo>
                    <a:pt x="1982092" y="1277748"/>
                  </a:lnTo>
                  <a:lnTo>
                    <a:pt x="1981957" y="1277373"/>
                  </a:lnTo>
                  <a:lnTo>
                    <a:pt x="1981924" y="1276028"/>
                  </a:lnTo>
                  <a:lnTo>
                    <a:pt x="1981782" y="1275443"/>
                  </a:lnTo>
                  <a:lnTo>
                    <a:pt x="1981597" y="1275069"/>
                  </a:lnTo>
                  <a:lnTo>
                    <a:pt x="1981203" y="1274716"/>
                  </a:lnTo>
                  <a:lnTo>
                    <a:pt x="1980702" y="1274517"/>
                  </a:lnTo>
                  <a:lnTo>
                    <a:pt x="1980296" y="1274440"/>
                  </a:lnTo>
                  <a:lnTo>
                    <a:pt x="1979264" y="1274363"/>
                  </a:lnTo>
                  <a:lnTo>
                    <a:pt x="1978736" y="1274253"/>
                  </a:lnTo>
                  <a:lnTo>
                    <a:pt x="1978112" y="1273966"/>
                  </a:lnTo>
                  <a:lnTo>
                    <a:pt x="1977413" y="1273514"/>
                  </a:lnTo>
                  <a:lnTo>
                    <a:pt x="1977010" y="1272963"/>
                  </a:lnTo>
                  <a:lnTo>
                    <a:pt x="1976528" y="1271430"/>
                  </a:lnTo>
                  <a:lnTo>
                    <a:pt x="1976276" y="1270691"/>
                  </a:lnTo>
                  <a:lnTo>
                    <a:pt x="1975966" y="1270250"/>
                  </a:lnTo>
                  <a:lnTo>
                    <a:pt x="1975564" y="1269809"/>
                  </a:lnTo>
                  <a:lnTo>
                    <a:pt x="1975076" y="1269456"/>
                  </a:lnTo>
                  <a:lnTo>
                    <a:pt x="1974312" y="1269170"/>
                  </a:lnTo>
                  <a:lnTo>
                    <a:pt x="1973510" y="1269148"/>
                  </a:lnTo>
                  <a:lnTo>
                    <a:pt x="1973036" y="1269093"/>
                  </a:lnTo>
                  <a:lnTo>
                    <a:pt x="1973013" y="1269093"/>
                  </a:lnTo>
                  <a:lnTo>
                    <a:pt x="1972509" y="1269037"/>
                  </a:lnTo>
                  <a:lnTo>
                    <a:pt x="1972115" y="1268916"/>
                  </a:lnTo>
                  <a:lnTo>
                    <a:pt x="1972030" y="1268894"/>
                  </a:lnTo>
                  <a:lnTo>
                    <a:pt x="1971617" y="1268773"/>
                  </a:lnTo>
                  <a:lnTo>
                    <a:pt x="1971490" y="1268740"/>
                  </a:lnTo>
                  <a:lnTo>
                    <a:pt x="1970598" y="1268321"/>
                  </a:lnTo>
                  <a:lnTo>
                    <a:pt x="1970184" y="1267946"/>
                  </a:lnTo>
                  <a:lnTo>
                    <a:pt x="1969772" y="1267406"/>
                  </a:lnTo>
                  <a:lnTo>
                    <a:pt x="1969546" y="1266854"/>
                  </a:lnTo>
                  <a:lnTo>
                    <a:pt x="1969429" y="1266127"/>
                  </a:lnTo>
                  <a:lnTo>
                    <a:pt x="1969429" y="1265586"/>
                  </a:lnTo>
                  <a:lnTo>
                    <a:pt x="1969597" y="1265057"/>
                  </a:lnTo>
                  <a:lnTo>
                    <a:pt x="1969820" y="1264704"/>
                  </a:lnTo>
                  <a:lnTo>
                    <a:pt x="1970219" y="1264462"/>
                  </a:lnTo>
                  <a:lnTo>
                    <a:pt x="1970614" y="1264407"/>
                  </a:lnTo>
                  <a:lnTo>
                    <a:pt x="1970729" y="1264407"/>
                  </a:lnTo>
                  <a:lnTo>
                    <a:pt x="1971157" y="1264429"/>
                  </a:lnTo>
                  <a:lnTo>
                    <a:pt x="1971577" y="1264627"/>
                  </a:lnTo>
                  <a:lnTo>
                    <a:pt x="1972022" y="1265013"/>
                  </a:lnTo>
                  <a:lnTo>
                    <a:pt x="1972416" y="1265476"/>
                  </a:lnTo>
                  <a:lnTo>
                    <a:pt x="1972757" y="1266050"/>
                  </a:lnTo>
                  <a:lnTo>
                    <a:pt x="1973474" y="1266744"/>
                  </a:lnTo>
                  <a:lnTo>
                    <a:pt x="1974405" y="1267362"/>
                  </a:lnTo>
                  <a:lnTo>
                    <a:pt x="1974957" y="1267637"/>
                  </a:lnTo>
                  <a:lnTo>
                    <a:pt x="1975446" y="1267703"/>
                  </a:lnTo>
                  <a:lnTo>
                    <a:pt x="1976151" y="1267737"/>
                  </a:lnTo>
                  <a:lnTo>
                    <a:pt x="1976663" y="1267659"/>
                  </a:lnTo>
                  <a:lnTo>
                    <a:pt x="1977216" y="1267428"/>
                  </a:lnTo>
                  <a:lnTo>
                    <a:pt x="1977854" y="1266788"/>
                  </a:lnTo>
                  <a:lnTo>
                    <a:pt x="1978240" y="1266061"/>
                  </a:lnTo>
                  <a:lnTo>
                    <a:pt x="1978299" y="1265410"/>
                  </a:lnTo>
                  <a:lnTo>
                    <a:pt x="1978064" y="1264848"/>
                  </a:lnTo>
                  <a:lnTo>
                    <a:pt x="1977678" y="1264352"/>
                  </a:lnTo>
                  <a:lnTo>
                    <a:pt x="1976948" y="1263844"/>
                  </a:lnTo>
                  <a:lnTo>
                    <a:pt x="1976193" y="1263227"/>
                  </a:lnTo>
                  <a:lnTo>
                    <a:pt x="1975757" y="1262654"/>
                  </a:lnTo>
                  <a:lnTo>
                    <a:pt x="1975412" y="1262036"/>
                  </a:lnTo>
                  <a:lnTo>
                    <a:pt x="1974950" y="1260316"/>
                  </a:lnTo>
                  <a:lnTo>
                    <a:pt x="1974733" y="1259577"/>
                  </a:lnTo>
                  <a:lnTo>
                    <a:pt x="1974464" y="1259059"/>
                  </a:lnTo>
                  <a:lnTo>
                    <a:pt x="1974070" y="1258552"/>
                  </a:lnTo>
                  <a:lnTo>
                    <a:pt x="1973633" y="1258188"/>
                  </a:lnTo>
                  <a:lnTo>
                    <a:pt x="1973096" y="1257902"/>
                  </a:lnTo>
                  <a:lnTo>
                    <a:pt x="1972441" y="1257736"/>
                  </a:lnTo>
                  <a:lnTo>
                    <a:pt x="1971577" y="1257769"/>
                  </a:lnTo>
                  <a:lnTo>
                    <a:pt x="1970909" y="1258100"/>
                  </a:lnTo>
                  <a:lnTo>
                    <a:pt x="1970444" y="1258552"/>
                  </a:lnTo>
                  <a:lnTo>
                    <a:pt x="1970226" y="1258850"/>
                  </a:lnTo>
                  <a:lnTo>
                    <a:pt x="1969823" y="1259203"/>
                  </a:lnTo>
                  <a:lnTo>
                    <a:pt x="1969025" y="1259677"/>
                  </a:lnTo>
                  <a:lnTo>
                    <a:pt x="1968413" y="1259908"/>
                  </a:lnTo>
                  <a:lnTo>
                    <a:pt x="1967971" y="1259952"/>
                  </a:lnTo>
                  <a:lnTo>
                    <a:pt x="1967406" y="1260007"/>
                  </a:lnTo>
                  <a:lnTo>
                    <a:pt x="1966442" y="1259963"/>
                  </a:lnTo>
                  <a:lnTo>
                    <a:pt x="1966413" y="1259952"/>
                  </a:lnTo>
                  <a:lnTo>
                    <a:pt x="1966103" y="1259831"/>
                  </a:lnTo>
                  <a:lnTo>
                    <a:pt x="1965834" y="1259710"/>
                  </a:lnTo>
                  <a:lnTo>
                    <a:pt x="1965102" y="1259247"/>
                  </a:lnTo>
                  <a:lnTo>
                    <a:pt x="1964771" y="1258872"/>
                  </a:lnTo>
                  <a:lnTo>
                    <a:pt x="1964503" y="1258409"/>
                  </a:lnTo>
                  <a:lnTo>
                    <a:pt x="1964436" y="1257868"/>
                  </a:lnTo>
                  <a:lnTo>
                    <a:pt x="1964561" y="1257317"/>
                  </a:lnTo>
                  <a:lnTo>
                    <a:pt x="1964880" y="1256612"/>
                  </a:lnTo>
                  <a:lnTo>
                    <a:pt x="1965300" y="1255829"/>
                  </a:lnTo>
                  <a:lnTo>
                    <a:pt x="1966072" y="1254892"/>
                  </a:lnTo>
                  <a:lnTo>
                    <a:pt x="1966500" y="1254439"/>
                  </a:lnTo>
                  <a:lnTo>
                    <a:pt x="1966941" y="1254076"/>
                  </a:lnTo>
                  <a:lnTo>
                    <a:pt x="1966979" y="1254043"/>
                  </a:lnTo>
                  <a:lnTo>
                    <a:pt x="1967110" y="1253954"/>
                  </a:lnTo>
                  <a:lnTo>
                    <a:pt x="1967389" y="1253767"/>
                  </a:lnTo>
                  <a:lnTo>
                    <a:pt x="1967737" y="1253635"/>
                  </a:lnTo>
                  <a:lnTo>
                    <a:pt x="1969043" y="1253171"/>
                  </a:lnTo>
                  <a:lnTo>
                    <a:pt x="1969349" y="1252951"/>
                  </a:lnTo>
                  <a:lnTo>
                    <a:pt x="1969570" y="1252797"/>
                  </a:lnTo>
                  <a:lnTo>
                    <a:pt x="1969840" y="1252323"/>
                  </a:lnTo>
                  <a:lnTo>
                    <a:pt x="1969962" y="1251639"/>
                  </a:lnTo>
                  <a:lnTo>
                    <a:pt x="1969890" y="1251121"/>
                  </a:lnTo>
                  <a:lnTo>
                    <a:pt x="1969748" y="1250768"/>
                  </a:lnTo>
                  <a:lnTo>
                    <a:pt x="1969462" y="1250437"/>
                  </a:lnTo>
                  <a:lnTo>
                    <a:pt x="1969106" y="1250228"/>
                  </a:lnTo>
                  <a:lnTo>
                    <a:pt x="1968592" y="1250106"/>
                  </a:lnTo>
                  <a:lnTo>
                    <a:pt x="1967677" y="1250007"/>
                  </a:lnTo>
                  <a:lnTo>
                    <a:pt x="1967490" y="1249996"/>
                  </a:lnTo>
                  <a:lnTo>
                    <a:pt x="1967246" y="1249952"/>
                  </a:lnTo>
                  <a:lnTo>
                    <a:pt x="1967048" y="1249919"/>
                  </a:lnTo>
                  <a:lnTo>
                    <a:pt x="1966691" y="1249853"/>
                  </a:lnTo>
                  <a:lnTo>
                    <a:pt x="1966416" y="1249754"/>
                  </a:lnTo>
                  <a:lnTo>
                    <a:pt x="1965913" y="1249566"/>
                  </a:lnTo>
                  <a:lnTo>
                    <a:pt x="1965484" y="1249301"/>
                  </a:lnTo>
                  <a:lnTo>
                    <a:pt x="1965425" y="1249268"/>
                  </a:lnTo>
                  <a:lnTo>
                    <a:pt x="1965073" y="1248860"/>
                  </a:lnTo>
                  <a:lnTo>
                    <a:pt x="1964587" y="1248574"/>
                  </a:lnTo>
                  <a:lnTo>
                    <a:pt x="1964021" y="1248430"/>
                  </a:lnTo>
                  <a:lnTo>
                    <a:pt x="1963210" y="1248232"/>
                  </a:lnTo>
                  <a:lnTo>
                    <a:pt x="1962027" y="1247857"/>
                  </a:lnTo>
                  <a:lnTo>
                    <a:pt x="1961180" y="1247361"/>
                  </a:lnTo>
                  <a:lnTo>
                    <a:pt x="1961035" y="1247196"/>
                  </a:lnTo>
                  <a:lnTo>
                    <a:pt x="1960701" y="1246821"/>
                  </a:lnTo>
                  <a:lnTo>
                    <a:pt x="1960408" y="1246247"/>
                  </a:lnTo>
                  <a:lnTo>
                    <a:pt x="1960214" y="1245630"/>
                  </a:lnTo>
                  <a:lnTo>
                    <a:pt x="1960214" y="1245112"/>
                  </a:lnTo>
                  <a:lnTo>
                    <a:pt x="1960584" y="1243921"/>
                  </a:lnTo>
                  <a:lnTo>
                    <a:pt x="1960894" y="1242697"/>
                  </a:lnTo>
                  <a:lnTo>
                    <a:pt x="1961355" y="1241120"/>
                  </a:lnTo>
                  <a:lnTo>
                    <a:pt x="1961524" y="1240029"/>
                  </a:lnTo>
                  <a:lnTo>
                    <a:pt x="1961448" y="1239367"/>
                  </a:lnTo>
                  <a:lnTo>
                    <a:pt x="1961247" y="1238849"/>
                  </a:lnTo>
                  <a:lnTo>
                    <a:pt x="1960936" y="1238452"/>
                  </a:lnTo>
                  <a:lnTo>
                    <a:pt x="1960533" y="1238154"/>
                  </a:lnTo>
                  <a:lnTo>
                    <a:pt x="1960013" y="1237989"/>
                  </a:lnTo>
                  <a:lnTo>
                    <a:pt x="1959437" y="1238011"/>
                  </a:lnTo>
                  <a:lnTo>
                    <a:pt x="1958653" y="1238188"/>
                  </a:lnTo>
                  <a:lnTo>
                    <a:pt x="1958366" y="1238265"/>
                  </a:lnTo>
                  <a:lnTo>
                    <a:pt x="1958192" y="1238298"/>
                  </a:lnTo>
                  <a:lnTo>
                    <a:pt x="1957445" y="1238474"/>
                  </a:lnTo>
                  <a:lnTo>
                    <a:pt x="1956631" y="1238518"/>
                  </a:lnTo>
                  <a:lnTo>
                    <a:pt x="1955826" y="1238364"/>
                  </a:lnTo>
                  <a:lnTo>
                    <a:pt x="1955095" y="1238077"/>
                  </a:lnTo>
                  <a:lnTo>
                    <a:pt x="1954636" y="1237713"/>
                  </a:lnTo>
                  <a:lnTo>
                    <a:pt x="1954568" y="1237658"/>
                  </a:lnTo>
                  <a:lnTo>
                    <a:pt x="1954025" y="1237118"/>
                  </a:lnTo>
                  <a:lnTo>
                    <a:pt x="1953694" y="1236534"/>
                  </a:lnTo>
                  <a:lnTo>
                    <a:pt x="1953241" y="1235486"/>
                  </a:lnTo>
                  <a:lnTo>
                    <a:pt x="1952989" y="1234814"/>
                  </a:lnTo>
                  <a:lnTo>
                    <a:pt x="1952763" y="1233976"/>
                  </a:lnTo>
                  <a:lnTo>
                    <a:pt x="1952251" y="1232653"/>
                  </a:lnTo>
                  <a:lnTo>
                    <a:pt x="1951708" y="1230999"/>
                  </a:lnTo>
                  <a:lnTo>
                    <a:pt x="1951420" y="1229874"/>
                  </a:lnTo>
                  <a:lnTo>
                    <a:pt x="1951243" y="1229180"/>
                  </a:lnTo>
                  <a:lnTo>
                    <a:pt x="1951025" y="1228761"/>
                  </a:lnTo>
                  <a:lnTo>
                    <a:pt x="1950606" y="1228298"/>
                  </a:lnTo>
                  <a:lnTo>
                    <a:pt x="1950228" y="1228033"/>
                  </a:lnTo>
                  <a:lnTo>
                    <a:pt x="1949929" y="1227956"/>
                  </a:lnTo>
                  <a:lnTo>
                    <a:pt x="1949616" y="1227978"/>
                  </a:lnTo>
                  <a:lnTo>
                    <a:pt x="1949330" y="1228088"/>
                  </a:lnTo>
                  <a:lnTo>
                    <a:pt x="1948843" y="1228595"/>
                  </a:lnTo>
                  <a:lnTo>
                    <a:pt x="1948306" y="1228992"/>
                  </a:lnTo>
                  <a:lnTo>
                    <a:pt x="1947400" y="1229565"/>
                  </a:lnTo>
                  <a:lnTo>
                    <a:pt x="1946888" y="1229742"/>
                  </a:lnTo>
                  <a:lnTo>
                    <a:pt x="1946485" y="1229764"/>
                  </a:lnTo>
                  <a:lnTo>
                    <a:pt x="1946305" y="1229709"/>
                  </a:lnTo>
                  <a:lnTo>
                    <a:pt x="1946025" y="1229643"/>
                  </a:lnTo>
                  <a:lnTo>
                    <a:pt x="1945825" y="1229588"/>
                  </a:lnTo>
                  <a:lnTo>
                    <a:pt x="1945126" y="1229147"/>
                  </a:lnTo>
                  <a:lnTo>
                    <a:pt x="1944891" y="1228761"/>
                  </a:lnTo>
                  <a:lnTo>
                    <a:pt x="1944664" y="1228209"/>
                  </a:lnTo>
                  <a:lnTo>
                    <a:pt x="1944505" y="1227272"/>
                  </a:lnTo>
                  <a:lnTo>
                    <a:pt x="1944371" y="1226026"/>
                  </a:lnTo>
                  <a:lnTo>
                    <a:pt x="1944337" y="1225288"/>
                  </a:lnTo>
                  <a:lnTo>
                    <a:pt x="1944379" y="1224835"/>
                  </a:lnTo>
                  <a:lnTo>
                    <a:pt x="1944522" y="1224339"/>
                  </a:lnTo>
                  <a:lnTo>
                    <a:pt x="1944908" y="1223358"/>
                  </a:lnTo>
                  <a:lnTo>
                    <a:pt x="1944941" y="1223049"/>
                  </a:lnTo>
                  <a:lnTo>
                    <a:pt x="1944849" y="1222586"/>
                  </a:lnTo>
                  <a:lnTo>
                    <a:pt x="1944715" y="1222222"/>
                  </a:lnTo>
                  <a:lnTo>
                    <a:pt x="1944496" y="1221881"/>
                  </a:lnTo>
                  <a:lnTo>
                    <a:pt x="1944220" y="1221649"/>
                  </a:lnTo>
                  <a:lnTo>
                    <a:pt x="1943850" y="1221528"/>
                  </a:lnTo>
                  <a:lnTo>
                    <a:pt x="1943607" y="1221572"/>
                  </a:lnTo>
                  <a:lnTo>
                    <a:pt x="1943397" y="1221660"/>
                  </a:lnTo>
                  <a:lnTo>
                    <a:pt x="1943112" y="1221892"/>
                  </a:lnTo>
                  <a:lnTo>
                    <a:pt x="1942482" y="1222674"/>
                  </a:lnTo>
                  <a:lnTo>
                    <a:pt x="1942034" y="1223027"/>
                  </a:lnTo>
                  <a:lnTo>
                    <a:pt x="1941584" y="1223281"/>
                  </a:lnTo>
                  <a:lnTo>
                    <a:pt x="1941298" y="1223391"/>
                  </a:lnTo>
                  <a:lnTo>
                    <a:pt x="1940959" y="1223523"/>
                  </a:lnTo>
                  <a:lnTo>
                    <a:pt x="1940140" y="1223523"/>
                  </a:lnTo>
                  <a:lnTo>
                    <a:pt x="1940052" y="1223490"/>
                  </a:lnTo>
                  <a:lnTo>
                    <a:pt x="1939530" y="1223270"/>
                  </a:lnTo>
                  <a:lnTo>
                    <a:pt x="1938387" y="1222741"/>
                  </a:lnTo>
                  <a:lnTo>
                    <a:pt x="1937632" y="1222619"/>
                  </a:lnTo>
                  <a:lnTo>
                    <a:pt x="1936927" y="1222597"/>
                  </a:lnTo>
                  <a:lnTo>
                    <a:pt x="1936088" y="1222730"/>
                  </a:lnTo>
                  <a:lnTo>
                    <a:pt x="1935106" y="1223082"/>
                  </a:lnTo>
                  <a:lnTo>
                    <a:pt x="1934678" y="1223391"/>
                  </a:lnTo>
                  <a:lnTo>
                    <a:pt x="1934468" y="1223656"/>
                  </a:lnTo>
                  <a:lnTo>
                    <a:pt x="1934348" y="1224086"/>
                  </a:lnTo>
                  <a:lnTo>
                    <a:pt x="1934331" y="1224317"/>
                  </a:lnTo>
                  <a:lnTo>
                    <a:pt x="1934309" y="1224615"/>
                  </a:lnTo>
                  <a:lnTo>
                    <a:pt x="1934200" y="1226081"/>
                  </a:lnTo>
                  <a:lnTo>
                    <a:pt x="1933948" y="1227526"/>
                  </a:lnTo>
                  <a:lnTo>
                    <a:pt x="1933612" y="1228441"/>
                  </a:lnTo>
                  <a:lnTo>
                    <a:pt x="1933319" y="1228948"/>
                  </a:lnTo>
                  <a:lnTo>
                    <a:pt x="1932630" y="1229764"/>
                  </a:lnTo>
                  <a:lnTo>
                    <a:pt x="1930255" y="1231627"/>
                  </a:lnTo>
                  <a:lnTo>
                    <a:pt x="1929660" y="1231958"/>
                  </a:lnTo>
                  <a:lnTo>
                    <a:pt x="1928972" y="1232234"/>
                  </a:lnTo>
                  <a:lnTo>
                    <a:pt x="1928326" y="1232377"/>
                  </a:lnTo>
                  <a:lnTo>
                    <a:pt x="1927922" y="1232333"/>
                  </a:lnTo>
                  <a:lnTo>
                    <a:pt x="1927483" y="1232234"/>
                  </a:lnTo>
                  <a:lnTo>
                    <a:pt x="1927091" y="1232046"/>
                  </a:lnTo>
                  <a:lnTo>
                    <a:pt x="1926932" y="1231837"/>
                  </a:lnTo>
                  <a:lnTo>
                    <a:pt x="1926790" y="1231473"/>
                  </a:lnTo>
                  <a:lnTo>
                    <a:pt x="1926790" y="1231098"/>
                  </a:lnTo>
                  <a:lnTo>
                    <a:pt x="1926874" y="1230822"/>
                  </a:lnTo>
                  <a:lnTo>
                    <a:pt x="1927075" y="1230569"/>
                  </a:lnTo>
                  <a:lnTo>
                    <a:pt x="1927651" y="1230018"/>
                  </a:lnTo>
                  <a:lnTo>
                    <a:pt x="1928695" y="1229091"/>
                  </a:lnTo>
                  <a:lnTo>
                    <a:pt x="1929399" y="1228209"/>
                  </a:lnTo>
                  <a:lnTo>
                    <a:pt x="1929685" y="1227504"/>
                  </a:lnTo>
                  <a:lnTo>
                    <a:pt x="1929811" y="1226919"/>
                  </a:lnTo>
                  <a:lnTo>
                    <a:pt x="1929840" y="1226137"/>
                  </a:lnTo>
                  <a:lnTo>
                    <a:pt x="1929819" y="1225332"/>
                  </a:lnTo>
                  <a:lnTo>
                    <a:pt x="1929769" y="1223369"/>
                  </a:lnTo>
                  <a:lnTo>
                    <a:pt x="1929567" y="1222685"/>
                  </a:lnTo>
                  <a:lnTo>
                    <a:pt x="1929399" y="1222333"/>
                  </a:lnTo>
                  <a:lnTo>
                    <a:pt x="1929123" y="1221969"/>
                  </a:lnTo>
                  <a:lnTo>
                    <a:pt x="1928518" y="1221395"/>
                  </a:lnTo>
                  <a:lnTo>
                    <a:pt x="1927981" y="1221010"/>
                  </a:lnTo>
                  <a:lnTo>
                    <a:pt x="1927352" y="1220767"/>
                  </a:lnTo>
                  <a:lnTo>
                    <a:pt x="1926404" y="1220657"/>
                  </a:lnTo>
                  <a:lnTo>
                    <a:pt x="1926283" y="1220646"/>
                  </a:lnTo>
                  <a:lnTo>
                    <a:pt x="1925264" y="1220613"/>
                  </a:lnTo>
                  <a:lnTo>
                    <a:pt x="1924537" y="1220701"/>
                  </a:lnTo>
                  <a:lnTo>
                    <a:pt x="1923910" y="1220877"/>
                  </a:lnTo>
                  <a:lnTo>
                    <a:pt x="1923240" y="1221142"/>
                  </a:lnTo>
                  <a:lnTo>
                    <a:pt x="1922812" y="1221418"/>
                  </a:lnTo>
                  <a:lnTo>
                    <a:pt x="1921771" y="1222244"/>
                  </a:lnTo>
                  <a:lnTo>
                    <a:pt x="1921478" y="1222399"/>
                  </a:lnTo>
                  <a:lnTo>
                    <a:pt x="1921320" y="1222399"/>
                  </a:lnTo>
                  <a:lnTo>
                    <a:pt x="1921001" y="1222278"/>
                  </a:lnTo>
                  <a:lnTo>
                    <a:pt x="1920790" y="1222123"/>
                  </a:lnTo>
                  <a:lnTo>
                    <a:pt x="1920697" y="1221770"/>
                  </a:lnTo>
                  <a:lnTo>
                    <a:pt x="1920588" y="1220877"/>
                  </a:lnTo>
                  <a:lnTo>
                    <a:pt x="1920512" y="1220557"/>
                  </a:lnTo>
                  <a:lnTo>
                    <a:pt x="1920345" y="1220205"/>
                  </a:lnTo>
                  <a:lnTo>
                    <a:pt x="1919892" y="1219664"/>
                  </a:lnTo>
                  <a:lnTo>
                    <a:pt x="1919178" y="1219036"/>
                  </a:lnTo>
                  <a:lnTo>
                    <a:pt x="1917416" y="1217746"/>
                  </a:lnTo>
                  <a:lnTo>
                    <a:pt x="1916568" y="1217173"/>
                  </a:lnTo>
                  <a:lnTo>
                    <a:pt x="1915956" y="1216952"/>
                  </a:lnTo>
                  <a:lnTo>
                    <a:pt x="1915519" y="1216930"/>
                  </a:lnTo>
                  <a:lnTo>
                    <a:pt x="1915083" y="1216985"/>
                  </a:lnTo>
                  <a:lnTo>
                    <a:pt x="1914487" y="1217250"/>
                  </a:lnTo>
                  <a:lnTo>
                    <a:pt x="1914009" y="1217735"/>
                  </a:lnTo>
                  <a:lnTo>
                    <a:pt x="1913673" y="1218242"/>
                  </a:lnTo>
                  <a:lnTo>
                    <a:pt x="1913494" y="1218815"/>
                  </a:lnTo>
                  <a:lnTo>
                    <a:pt x="1913448" y="1219091"/>
                  </a:lnTo>
                  <a:lnTo>
                    <a:pt x="1913413" y="1219301"/>
                  </a:lnTo>
                  <a:lnTo>
                    <a:pt x="1913371" y="1219940"/>
                  </a:lnTo>
                  <a:lnTo>
                    <a:pt x="1913421" y="1220436"/>
                  </a:lnTo>
                  <a:lnTo>
                    <a:pt x="1913698" y="1221263"/>
                  </a:lnTo>
                  <a:lnTo>
                    <a:pt x="1914001" y="1222057"/>
                  </a:lnTo>
                  <a:lnTo>
                    <a:pt x="1914219" y="1222630"/>
                  </a:lnTo>
                  <a:lnTo>
                    <a:pt x="1914328" y="1223182"/>
                  </a:lnTo>
                  <a:lnTo>
                    <a:pt x="1914286" y="1223777"/>
                  </a:lnTo>
                  <a:lnTo>
                    <a:pt x="1914099" y="1224428"/>
                  </a:lnTo>
                  <a:lnTo>
                    <a:pt x="1913815" y="1224902"/>
                  </a:lnTo>
                  <a:lnTo>
                    <a:pt x="1913472" y="1225343"/>
                  </a:lnTo>
                  <a:lnTo>
                    <a:pt x="1912931" y="1225762"/>
                  </a:lnTo>
                  <a:lnTo>
                    <a:pt x="1912070" y="1225927"/>
                  </a:lnTo>
                  <a:lnTo>
                    <a:pt x="1911575" y="1225806"/>
                  </a:lnTo>
                  <a:lnTo>
                    <a:pt x="1911298" y="1225618"/>
                  </a:lnTo>
                  <a:lnTo>
                    <a:pt x="1911097" y="1225387"/>
                  </a:lnTo>
                  <a:lnTo>
                    <a:pt x="1910929" y="1225012"/>
                  </a:lnTo>
                  <a:lnTo>
                    <a:pt x="1910853" y="1224196"/>
                  </a:lnTo>
                  <a:lnTo>
                    <a:pt x="1910887" y="1222630"/>
                  </a:lnTo>
                  <a:lnTo>
                    <a:pt x="1910820" y="1221958"/>
                  </a:lnTo>
                  <a:lnTo>
                    <a:pt x="1910585" y="1221274"/>
                  </a:lnTo>
                  <a:lnTo>
                    <a:pt x="1910300" y="1220767"/>
                  </a:lnTo>
                  <a:lnTo>
                    <a:pt x="1909863" y="1220348"/>
                  </a:lnTo>
                  <a:lnTo>
                    <a:pt x="1909318" y="1219962"/>
                  </a:lnTo>
                  <a:lnTo>
                    <a:pt x="1908420" y="1219587"/>
                  </a:lnTo>
                  <a:lnTo>
                    <a:pt x="1907084" y="1219179"/>
                  </a:lnTo>
                  <a:lnTo>
                    <a:pt x="1906146" y="1218749"/>
                  </a:lnTo>
                  <a:lnTo>
                    <a:pt x="1905424" y="1218418"/>
                  </a:lnTo>
                  <a:lnTo>
                    <a:pt x="1904795" y="1218319"/>
                  </a:lnTo>
                  <a:lnTo>
                    <a:pt x="1904374" y="1218341"/>
                  </a:lnTo>
                  <a:lnTo>
                    <a:pt x="1904244" y="1218352"/>
                  </a:lnTo>
                  <a:lnTo>
                    <a:pt x="1903788" y="1218485"/>
                  </a:lnTo>
                  <a:lnTo>
                    <a:pt x="1903395" y="1218749"/>
                  </a:lnTo>
                  <a:lnTo>
                    <a:pt x="1903175" y="1219058"/>
                  </a:lnTo>
                  <a:lnTo>
                    <a:pt x="1903057" y="1219444"/>
                  </a:lnTo>
                  <a:lnTo>
                    <a:pt x="1903074" y="1219742"/>
                  </a:lnTo>
                  <a:lnTo>
                    <a:pt x="1903181" y="1219962"/>
                  </a:lnTo>
                  <a:lnTo>
                    <a:pt x="1903846" y="1220701"/>
                  </a:lnTo>
                  <a:lnTo>
                    <a:pt x="1904212" y="1221098"/>
                  </a:lnTo>
                  <a:lnTo>
                    <a:pt x="1904509" y="1221605"/>
                  </a:lnTo>
                  <a:lnTo>
                    <a:pt x="1904753" y="1222013"/>
                  </a:lnTo>
                  <a:lnTo>
                    <a:pt x="1904828" y="1222377"/>
                  </a:lnTo>
                  <a:lnTo>
                    <a:pt x="1904859" y="1222752"/>
                  </a:lnTo>
                  <a:lnTo>
                    <a:pt x="1904778" y="1223160"/>
                  </a:lnTo>
                  <a:lnTo>
                    <a:pt x="1904669" y="1223711"/>
                  </a:lnTo>
                  <a:lnTo>
                    <a:pt x="1904518" y="1224031"/>
                  </a:lnTo>
                  <a:lnTo>
                    <a:pt x="1904199" y="1224361"/>
                  </a:lnTo>
                  <a:lnTo>
                    <a:pt x="1903712" y="1224626"/>
                  </a:lnTo>
                  <a:lnTo>
                    <a:pt x="1903039" y="1224736"/>
                  </a:lnTo>
                  <a:lnTo>
                    <a:pt x="1902017" y="1224648"/>
                  </a:lnTo>
                  <a:lnTo>
                    <a:pt x="1900685" y="1224516"/>
                  </a:lnTo>
                  <a:lnTo>
                    <a:pt x="1899315" y="1224251"/>
                  </a:lnTo>
                  <a:lnTo>
                    <a:pt x="1897915" y="1223898"/>
                  </a:lnTo>
                  <a:lnTo>
                    <a:pt x="1897670" y="1223832"/>
                  </a:lnTo>
                  <a:lnTo>
                    <a:pt x="1896520" y="1223435"/>
                  </a:lnTo>
                  <a:lnTo>
                    <a:pt x="1896201" y="1223171"/>
                  </a:lnTo>
                  <a:lnTo>
                    <a:pt x="1895866" y="1222763"/>
                  </a:lnTo>
                  <a:lnTo>
                    <a:pt x="1895664" y="1222377"/>
                  </a:lnTo>
                  <a:lnTo>
                    <a:pt x="1895605" y="1221837"/>
                  </a:lnTo>
                  <a:lnTo>
                    <a:pt x="1895644" y="1221351"/>
                  </a:lnTo>
                  <a:lnTo>
                    <a:pt x="1895857" y="1220657"/>
                  </a:lnTo>
                  <a:lnTo>
                    <a:pt x="1896260" y="1219345"/>
                  </a:lnTo>
                  <a:lnTo>
                    <a:pt x="1896453" y="1218132"/>
                  </a:lnTo>
                  <a:lnTo>
                    <a:pt x="1896394" y="1216941"/>
                  </a:lnTo>
                  <a:lnTo>
                    <a:pt x="1896159" y="1216070"/>
                  </a:lnTo>
                  <a:lnTo>
                    <a:pt x="1895891" y="1215508"/>
                  </a:lnTo>
                  <a:lnTo>
                    <a:pt x="1895530" y="1215056"/>
                  </a:lnTo>
                  <a:lnTo>
                    <a:pt x="1895051" y="1214670"/>
                  </a:lnTo>
                  <a:lnTo>
                    <a:pt x="1894515" y="1214493"/>
                  </a:lnTo>
                  <a:lnTo>
                    <a:pt x="1893910" y="1214460"/>
                  </a:lnTo>
                  <a:lnTo>
                    <a:pt x="1893331" y="1214582"/>
                  </a:lnTo>
                  <a:lnTo>
                    <a:pt x="1892895" y="1214813"/>
                  </a:lnTo>
                  <a:lnTo>
                    <a:pt x="1892312" y="1215420"/>
                  </a:lnTo>
                  <a:lnTo>
                    <a:pt x="1891803" y="1216346"/>
                  </a:lnTo>
                  <a:lnTo>
                    <a:pt x="1891376" y="1217250"/>
                  </a:lnTo>
                  <a:lnTo>
                    <a:pt x="1890839" y="1218385"/>
                  </a:lnTo>
                  <a:lnTo>
                    <a:pt x="1890519" y="1218959"/>
                  </a:lnTo>
                  <a:lnTo>
                    <a:pt x="1889870" y="1219863"/>
                  </a:lnTo>
                  <a:lnTo>
                    <a:pt x="1888990" y="1220602"/>
                  </a:lnTo>
                  <a:lnTo>
                    <a:pt x="1888005" y="1221252"/>
                  </a:lnTo>
                  <a:lnTo>
                    <a:pt x="1887172" y="1221748"/>
                  </a:lnTo>
                  <a:lnTo>
                    <a:pt x="1886562" y="1222024"/>
                  </a:lnTo>
                  <a:lnTo>
                    <a:pt x="1885476" y="1222200"/>
                  </a:lnTo>
                  <a:lnTo>
                    <a:pt x="1884713" y="1222178"/>
                  </a:lnTo>
                  <a:lnTo>
                    <a:pt x="1884283" y="1222057"/>
                  </a:lnTo>
                  <a:lnTo>
                    <a:pt x="1883890" y="1221660"/>
                  </a:lnTo>
                  <a:lnTo>
                    <a:pt x="1883714" y="1221219"/>
                  </a:lnTo>
                  <a:lnTo>
                    <a:pt x="1883639" y="1220734"/>
                  </a:lnTo>
                  <a:lnTo>
                    <a:pt x="1883714" y="1220304"/>
                  </a:lnTo>
                  <a:lnTo>
                    <a:pt x="1883941" y="1219720"/>
                  </a:lnTo>
                  <a:lnTo>
                    <a:pt x="1884453" y="1218771"/>
                  </a:lnTo>
                  <a:lnTo>
                    <a:pt x="1884662" y="1218121"/>
                  </a:lnTo>
                  <a:lnTo>
                    <a:pt x="1884746" y="1217492"/>
                  </a:lnTo>
                  <a:lnTo>
                    <a:pt x="1884696" y="1217106"/>
                  </a:lnTo>
                  <a:lnTo>
                    <a:pt x="1884503" y="1216632"/>
                  </a:lnTo>
                  <a:lnTo>
                    <a:pt x="1884109" y="1216125"/>
                  </a:lnTo>
                  <a:lnTo>
                    <a:pt x="1883773" y="1215828"/>
                  </a:lnTo>
                  <a:lnTo>
                    <a:pt x="1883420" y="1215728"/>
                  </a:lnTo>
                  <a:lnTo>
                    <a:pt x="1882967" y="1215750"/>
                  </a:lnTo>
                  <a:lnTo>
                    <a:pt x="1882648" y="1215861"/>
                  </a:lnTo>
                  <a:lnTo>
                    <a:pt x="1882330" y="1216114"/>
                  </a:lnTo>
                  <a:lnTo>
                    <a:pt x="1882201" y="1216379"/>
                  </a:lnTo>
                  <a:lnTo>
                    <a:pt x="1882120" y="1216698"/>
                  </a:lnTo>
                  <a:lnTo>
                    <a:pt x="1882188" y="1217250"/>
                  </a:lnTo>
                  <a:lnTo>
                    <a:pt x="1882254" y="1217790"/>
                  </a:lnTo>
                  <a:lnTo>
                    <a:pt x="1882313" y="1218264"/>
                  </a:lnTo>
                  <a:lnTo>
                    <a:pt x="1882220" y="1218716"/>
                  </a:lnTo>
                  <a:lnTo>
                    <a:pt x="1882078" y="1219025"/>
                  </a:lnTo>
                  <a:lnTo>
                    <a:pt x="1881836" y="1219245"/>
                  </a:lnTo>
                  <a:lnTo>
                    <a:pt x="1881390" y="1219356"/>
                  </a:lnTo>
                  <a:lnTo>
                    <a:pt x="1880949" y="1219356"/>
                  </a:lnTo>
                  <a:lnTo>
                    <a:pt x="1880441" y="1219102"/>
                  </a:lnTo>
                  <a:lnTo>
                    <a:pt x="1879418" y="1218595"/>
                  </a:lnTo>
                  <a:lnTo>
                    <a:pt x="1878906" y="1218507"/>
                  </a:lnTo>
                  <a:lnTo>
                    <a:pt x="1878704" y="1218518"/>
                  </a:lnTo>
                  <a:lnTo>
                    <a:pt x="1878234" y="1218540"/>
                  </a:lnTo>
                  <a:lnTo>
                    <a:pt x="1877168" y="1218716"/>
                  </a:lnTo>
                  <a:lnTo>
                    <a:pt x="1876784" y="1218716"/>
                  </a:lnTo>
                  <a:lnTo>
                    <a:pt x="1876286" y="1218727"/>
                  </a:lnTo>
                  <a:lnTo>
                    <a:pt x="1875581" y="1218639"/>
                  </a:lnTo>
                  <a:lnTo>
                    <a:pt x="1875050" y="1218485"/>
                  </a:lnTo>
                  <a:lnTo>
                    <a:pt x="1874513" y="1218121"/>
                  </a:lnTo>
                  <a:lnTo>
                    <a:pt x="1874245" y="1217768"/>
                  </a:lnTo>
                  <a:lnTo>
                    <a:pt x="1874037" y="1217349"/>
                  </a:lnTo>
                  <a:lnTo>
                    <a:pt x="1873902" y="1216654"/>
                  </a:lnTo>
                  <a:lnTo>
                    <a:pt x="1873889" y="1215927"/>
                  </a:lnTo>
                  <a:lnTo>
                    <a:pt x="1874137" y="1214923"/>
                  </a:lnTo>
                  <a:lnTo>
                    <a:pt x="1874251" y="1214163"/>
                  </a:lnTo>
                  <a:lnTo>
                    <a:pt x="1874231" y="1213589"/>
                  </a:lnTo>
                  <a:lnTo>
                    <a:pt x="1874131" y="1212950"/>
                  </a:lnTo>
                  <a:lnTo>
                    <a:pt x="1873869" y="1212079"/>
                  </a:lnTo>
                  <a:lnTo>
                    <a:pt x="1873694" y="1211693"/>
                  </a:lnTo>
                  <a:lnTo>
                    <a:pt x="1873103" y="1211086"/>
                  </a:lnTo>
                  <a:lnTo>
                    <a:pt x="1872687" y="1210690"/>
                  </a:lnTo>
                  <a:lnTo>
                    <a:pt x="1872130" y="1210370"/>
                  </a:lnTo>
                  <a:lnTo>
                    <a:pt x="1871720" y="1210259"/>
                  </a:lnTo>
                  <a:lnTo>
                    <a:pt x="1871284" y="1210282"/>
                  </a:lnTo>
                  <a:lnTo>
                    <a:pt x="1870942" y="1210403"/>
                  </a:lnTo>
                  <a:lnTo>
                    <a:pt x="1870745" y="1210568"/>
                  </a:lnTo>
                  <a:lnTo>
                    <a:pt x="1870539" y="1210734"/>
                  </a:lnTo>
                  <a:lnTo>
                    <a:pt x="1870277" y="1211064"/>
                  </a:lnTo>
                  <a:lnTo>
                    <a:pt x="1870022" y="1212035"/>
                  </a:lnTo>
                  <a:lnTo>
                    <a:pt x="1869733" y="1213347"/>
                  </a:lnTo>
                  <a:lnTo>
                    <a:pt x="1869545" y="1213997"/>
                  </a:lnTo>
                  <a:lnTo>
                    <a:pt x="1869056" y="1214813"/>
                  </a:lnTo>
                  <a:lnTo>
                    <a:pt x="1868614" y="1215596"/>
                  </a:lnTo>
                  <a:lnTo>
                    <a:pt x="1868478" y="1215839"/>
                  </a:lnTo>
                  <a:lnTo>
                    <a:pt x="1868391" y="1216169"/>
                  </a:lnTo>
                  <a:lnTo>
                    <a:pt x="1868303" y="1216511"/>
                  </a:lnTo>
                  <a:lnTo>
                    <a:pt x="1868229" y="1216864"/>
                  </a:lnTo>
                  <a:lnTo>
                    <a:pt x="1868263" y="1217283"/>
                  </a:lnTo>
                  <a:lnTo>
                    <a:pt x="1868397" y="1217713"/>
                  </a:lnTo>
                  <a:lnTo>
                    <a:pt x="1868605" y="1218044"/>
                  </a:lnTo>
                  <a:lnTo>
                    <a:pt x="1869298" y="1218915"/>
                  </a:lnTo>
                  <a:lnTo>
                    <a:pt x="1870062" y="1219808"/>
                  </a:lnTo>
                  <a:lnTo>
                    <a:pt x="1870364" y="1220150"/>
                  </a:lnTo>
                  <a:lnTo>
                    <a:pt x="1870512" y="1220591"/>
                  </a:lnTo>
                  <a:lnTo>
                    <a:pt x="1870552" y="1221076"/>
                  </a:lnTo>
                  <a:lnTo>
                    <a:pt x="1870539" y="1221462"/>
                  </a:lnTo>
                  <a:lnTo>
                    <a:pt x="1870479" y="1221803"/>
                  </a:lnTo>
                  <a:lnTo>
                    <a:pt x="1870311" y="1222189"/>
                  </a:lnTo>
                  <a:lnTo>
                    <a:pt x="1870033" y="1222586"/>
                  </a:lnTo>
                  <a:lnTo>
                    <a:pt x="1869545" y="1222895"/>
                  </a:lnTo>
                  <a:lnTo>
                    <a:pt x="1869136" y="1223060"/>
                  </a:lnTo>
                  <a:lnTo>
                    <a:pt x="1868464" y="1223182"/>
                  </a:lnTo>
                  <a:lnTo>
                    <a:pt x="1866994" y="1223314"/>
                  </a:lnTo>
                  <a:lnTo>
                    <a:pt x="1866276" y="1223347"/>
                  </a:lnTo>
                  <a:lnTo>
                    <a:pt x="1865960" y="1223226"/>
                  </a:lnTo>
                  <a:lnTo>
                    <a:pt x="1865598" y="1222840"/>
                  </a:lnTo>
                  <a:lnTo>
                    <a:pt x="1865208" y="1222112"/>
                  </a:lnTo>
                  <a:lnTo>
                    <a:pt x="1864906" y="1221010"/>
                  </a:lnTo>
                  <a:lnTo>
                    <a:pt x="1864772" y="1220194"/>
                  </a:lnTo>
                  <a:lnTo>
                    <a:pt x="1864752" y="1219069"/>
                  </a:lnTo>
                  <a:lnTo>
                    <a:pt x="1864853" y="1217978"/>
                  </a:lnTo>
                  <a:lnTo>
                    <a:pt x="1864913" y="1216566"/>
                  </a:lnTo>
                  <a:lnTo>
                    <a:pt x="1864826" y="1216015"/>
                  </a:lnTo>
                  <a:lnTo>
                    <a:pt x="1864645" y="1215618"/>
                  </a:lnTo>
                  <a:lnTo>
                    <a:pt x="1864349" y="1215265"/>
                  </a:lnTo>
                  <a:lnTo>
                    <a:pt x="1864074" y="1215122"/>
                  </a:lnTo>
                  <a:lnTo>
                    <a:pt x="1863617" y="1215023"/>
                  </a:lnTo>
                  <a:lnTo>
                    <a:pt x="1862980" y="1215045"/>
                  </a:lnTo>
                  <a:lnTo>
                    <a:pt x="1862489" y="1215166"/>
                  </a:lnTo>
                  <a:lnTo>
                    <a:pt x="1862350" y="1215320"/>
                  </a:lnTo>
                  <a:lnTo>
                    <a:pt x="1862194" y="1215486"/>
                  </a:lnTo>
                  <a:lnTo>
                    <a:pt x="1862120" y="1215816"/>
                  </a:lnTo>
                  <a:lnTo>
                    <a:pt x="1862120" y="1216213"/>
                  </a:lnTo>
                  <a:lnTo>
                    <a:pt x="1862301" y="1216963"/>
                  </a:lnTo>
                  <a:lnTo>
                    <a:pt x="1862698" y="1217900"/>
                  </a:lnTo>
                  <a:lnTo>
                    <a:pt x="1862818" y="1218694"/>
                  </a:lnTo>
                  <a:lnTo>
                    <a:pt x="1862825" y="1219400"/>
                  </a:lnTo>
                  <a:lnTo>
                    <a:pt x="1862805" y="1219874"/>
                  </a:lnTo>
                  <a:lnTo>
                    <a:pt x="1862664" y="1220293"/>
                  </a:lnTo>
                  <a:lnTo>
                    <a:pt x="1862355" y="1220712"/>
                  </a:lnTo>
                  <a:lnTo>
                    <a:pt x="1861872" y="1221208"/>
                  </a:lnTo>
                  <a:lnTo>
                    <a:pt x="1861432" y="1221517"/>
                  </a:lnTo>
                  <a:lnTo>
                    <a:pt x="1861401" y="1221539"/>
                  </a:lnTo>
                  <a:lnTo>
                    <a:pt x="1860865" y="1221660"/>
                  </a:lnTo>
                  <a:lnTo>
                    <a:pt x="1860415" y="1221649"/>
                  </a:lnTo>
                  <a:lnTo>
                    <a:pt x="1860046" y="1221462"/>
                  </a:lnTo>
                  <a:lnTo>
                    <a:pt x="1859280" y="1220613"/>
                  </a:lnTo>
                  <a:lnTo>
                    <a:pt x="1858750" y="1220150"/>
                  </a:lnTo>
                  <a:lnTo>
                    <a:pt x="1858092" y="1219742"/>
                  </a:lnTo>
                  <a:lnTo>
                    <a:pt x="1857488" y="1219510"/>
                  </a:lnTo>
                  <a:lnTo>
                    <a:pt x="1856984" y="1219444"/>
                  </a:lnTo>
                  <a:lnTo>
                    <a:pt x="1856501" y="1219477"/>
                  </a:lnTo>
                  <a:lnTo>
                    <a:pt x="1855981" y="1219664"/>
                  </a:lnTo>
                  <a:lnTo>
                    <a:pt x="1854657" y="1220381"/>
                  </a:lnTo>
                  <a:lnTo>
                    <a:pt x="1853900" y="1220723"/>
                  </a:lnTo>
                  <a:lnTo>
                    <a:pt x="1852576" y="1221230"/>
                  </a:lnTo>
                  <a:lnTo>
                    <a:pt x="1851866" y="1221429"/>
                  </a:lnTo>
                  <a:lnTo>
                    <a:pt x="1851091" y="1221451"/>
                  </a:lnTo>
                  <a:lnTo>
                    <a:pt x="1850414" y="1221340"/>
                  </a:lnTo>
                  <a:lnTo>
                    <a:pt x="1849489" y="1221032"/>
                  </a:lnTo>
                  <a:lnTo>
                    <a:pt x="1848874" y="1220646"/>
                  </a:lnTo>
                  <a:lnTo>
                    <a:pt x="1848284" y="1220161"/>
                  </a:lnTo>
                  <a:lnTo>
                    <a:pt x="1847780" y="1219543"/>
                  </a:lnTo>
                  <a:lnTo>
                    <a:pt x="1847552" y="1218837"/>
                  </a:lnTo>
                  <a:lnTo>
                    <a:pt x="1847438" y="1218099"/>
                  </a:lnTo>
                  <a:lnTo>
                    <a:pt x="1847491" y="1217625"/>
                  </a:lnTo>
                  <a:lnTo>
                    <a:pt x="1847639" y="1217349"/>
                  </a:lnTo>
                  <a:lnTo>
                    <a:pt x="1847825" y="1217151"/>
                  </a:lnTo>
                  <a:lnTo>
                    <a:pt x="1848116" y="1217007"/>
                  </a:lnTo>
                  <a:lnTo>
                    <a:pt x="1848344" y="1217018"/>
                  </a:lnTo>
                  <a:lnTo>
                    <a:pt x="1848686" y="1217195"/>
                  </a:lnTo>
                  <a:lnTo>
                    <a:pt x="1849183" y="1217570"/>
                  </a:lnTo>
                  <a:lnTo>
                    <a:pt x="1849996" y="1218352"/>
                  </a:lnTo>
                  <a:lnTo>
                    <a:pt x="1850526" y="1218661"/>
                  </a:lnTo>
                  <a:lnTo>
                    <a:pt x="1851070" y="1218882"/>
                  </a:lnTo>
                  <a:lnTo>
                    <a:pt x="1851580" y="1218948"/>
                  </a:lnTo>
                  <a:lnTo>
                    <a:pt x="1852057" y="1218860"/>
                  </a:lnTo>
                  <a:lnTo>
                    <a:pt x="1852366" y="1218716"/>
                  </a:lnTo>
                  <a:lnTo>
                    <a:pt x="1852513" y="1218650"/>
                  </a:lnTo>
                  <a:lnTo>
                    <a:pt x="1852822" y="1218385"/>
                  </a:lnTo>
                  <a:lnTo>
                    <a:pt x="1853003" y="1218088"/>
                  </a:lnTo>
                  <a:lnTo>
                    <a:pt x="1853091" y="1217735"/>
                  </a:lnTo>
                  <a:lnTo>
                    <a:pt x="1853057" y="1217437"/>
                  </a:lnTo>
                  <a:lnTo>
                    <a:pt x="1852903" y="1217129"/>
                  </a:lnTo>
                  <a:lnTo>
                    <a:pt x="1851761" y="1216081"/>
                  </a:lnTo>
                  <a:lnTo>
                    <a:pt x="1851197" y="1215342"/>
                  </a:lnTo>
                  <a:lnTo>
                    <a:pt x="1850888" y="1214736"/>
                  </a:lnTo>
                  <a:lnTo>
                    <a:pt x="1850815" y="1214218"/>
                  </a:lnTo>
                  <a:lnTo>
                    <a:pt x="1850842" y="1213810"/>
                  </a:lnTo>
                  <a:lnTo>
                    <a:pt x="1850978" y="1213446"/>
                  </a:lnTo>
                  <a:lnTo>
                    <a:pt x="1851748" y="1212277"/>
                  </a:lnTo>
                  <a:lnTo>
                    <a:pt x="1852251" y="1211516"/>
                  </a:lnTo>
                  <a:lnTo>
                    <a:pt x="1852614" y="1210712"/>
                  </a:lnTo>
                  <a:lnTo>
                    <a:pt x="1852768" y="1209675"/>
                  </a:lnTo>
                  <a:lnTo>
                    <a:pt x="1852715" y="1209355"/>
                  </a:lnTo>
                  <a:lnTo>
                    <a:pt x="1852480" y="1208914"/>
                  </a:lnTo>
                  <a:lnTo>
                    <a:pt x="1852117" y="1208528"/>
                  </a:lnTo>
                  <a:lnTo>
                    <a:pt x="1851466" y="1208054"/>
                  </a:lnTo>
                  <a:lnTo>
                    <a:pt x="1850701" y="1207635"/>
                  </a:lnTo>
                  <a:lnTo>
                    <a:pt x="1850123" y="1207205"/>
                  </a:lnTo>
                  <a:lnTo>
                    <a:pt x="1849365" y="1206423"/>
                  </a:lnTo>
                  <a:lnTo>
                    <a:pt x="1848834" y="1205904"/>
                  </a:lnTo>
                  <a:lnTo>
                    <a:pt x="1848149" y="1205474"/>
                  </a:lnTo>
                  <a:lnTo>
                    <a:pt x="1847855" y="1205342"/>
                  </a:lnTo>
                  <a:lnTo>
                    <a:pt x="1847567" y="1205210"/>
                  </a:lnTo>
                  <a:lnTo>
                    <a:pt x="1847022" y="1205133"/>
                  </a:lnTo>
                  <a:lnTo>
                    <a:pt x="1846249" y="1205177"/>
                  </a:lnTo>
                  <a:lnTo>
                    <a:pt x="1844974" y="1205441"/>
                  </a:lnTo>
                  <a:lnTo>
                    <a:pt x="1844383" y="1205772"/>
                  </a:lnTo>
                  <a:lnTo>
                    <a:pt x="1843637" y="1206301"/>
                  </a:lnTo>
                  <a:lnTo>
                    <a:pt x="1843322" y="1206665"/>
                  </a:lnTo>
                  <a:lnTo>
                    <a:pt x="1842899" y="1207338"/>
                  </a:lnTo>
                  <a:lnTo>
                    <a:pt x="1842436" y="1208264"/>
                  </a:lnTo>
                  <a:lnTo>
                    <a:pt x="1841812" y="1209796"/>
                  </a:lnTo>
                  <a:lnTo>
                    <a:pt x="1841308" y="1210822"/>
                  </a:lnTo>
                  <a:lnTo>
                    <a:pt x="1840825" y="1211472"/>
                  </a:lnTo>
                  <a:lnTo>
                    <a:pt x="1840389" y="1211924"/>
                  </a:lnTo>
                  <a:lnTo>
                    <a:pt x="1839878" y="1212277"/>
                  </a:lnTo>
                  <a:lnTo>
                    <a:pt x="1839219" y="1212586"/>
                  </a:lnTo>
                  <a:lnTo>
                    <a:pt x="1838489" y="1212740"/>
                  </a:lnTo>
                  <a:lnTo>
                    <a:pt x="1837770" y="1212707"/>
                  </a:lnTo>
                  <a:lnTo>
                    <a:pt x="1837227" y="1212542"/>
                  </a:lnTo>
                  <a:lnTo>
                    <a:pt x="1836750" y="1212266"/>
                  </a:lnTo>
                  <a:lnTo>
                    <a:pt x="1836334" y="1211737"/>
                  </a:lnTo>
                  <a:lnTo>
                    <a:pt x="1836119" y="1211109"/>
                  </a:lnTo>
                  <a:lnTo>
                    <a:pt x="1836085" y="1210568"/>
                  </a:lnTo>
                  <a:lnTo>
                    <a:pt x="1836112" y="1209973"/>
                  </a:lnTo>
                  <a:lnTo>
                    <a:pt x="1836300" y="1209366"/>
                  </a:lnTo>
                  <a:lnTo>
                    <a:pt x="1836911" y="1208551"/>
                  </a:lnTo>
                  <a:lnTo>
                    <a:pt x="1837717" y="1207790"/>
                  </a:lnTo>
                  <a:lnTo>
                    <a:pt x="1838985" y="1206886"/>
                  </a:lnTo>
                  <a:lnTo>
                    <a:pt x="1840147" y="1205982"/>
                  </a:lnTo>
                  <a:lnTo>
                    <a:pt x="1840556" y="1205596"/>
                  </a:lnTo>
                  <a:lnTo>
                    <a:pt x="1841118" y="1204923"/>
                  </a:lnTo>
                  <a:lnTo>
                    <a:pt x="1841483" y="1204228"/>
                  </a:lnTo>
                  <a:lnTo>
                    <a:pt x="1841584" y="1203545"/>
                  </a:lnTo>
                  <a:lnTo>
                    <a:pt x="1841530" y="1202795"/>
                  </a:lnTo>
                  <a:lnTo>
                    <a:pt x="1841324" y="1202112"/>
                  </a:lnTo>
                  <a:lnTo>
                    <a:pt x="1840899" y="1201351"/>
                  </a:lnTo>
                  <a:lnTo>
                    <a:pt x="1840321" y="1200303"/>
                  </a:lnTo>
                  <a:lnTo>
                    <a:pt x="1840006" y="1199631"/>
                  </a:lnTo>
                  <a:lnTo>
                    <a:pt x="1839758" y="1199377"/>
                  </a:lnTo>
                  <a:lnTo>
                    <a:pt x="1839408" y="1199212"/>
                  </a:lnTo>
                  <a:lnTo>
                    <a:pt x="1839245" y="1199190"/>
                  </a:lnTo>
                  <a:lnTo>
                    <a:pt x="1839053" y="1199157"/>
                  </a:lnTo>
                  <a:lnTo>
                    <a:pt x="1838844" y="1199245"/>
                  </a:lnTo>
                  <a:lnTo>
                    <a:pt x="1838683" y="1199443"/>
                  </a:lnTo>
                  <a:lnTo>
                    <a:pt x="1838610" y="1199873"/>
                  </a:lnTo>
                  <a:lnTo>
                    <a:pt x="1838630" y="1200491"/>
                  </a:lnTo>
                  <a:lnTo>
                    <a:pt x="1838818" y="1201759"/>
                  </a:lnTo>
                  <a:lnTo>
                    <a:pt x="1838885" y="1202608"/>
                  </a:lnTo>
                  <a:lnTo>
                    <a:pt x="1838804" y="1203082"/>
                  </a:lnTo>
                  <a:lnTo>
                    <a:pt x="1838576" y="1203710"/>
                  </a:lnTo>
                  <a:lnTo>
                    <a:pt x="1838408" y="1204085"/>
                  </a:lnTo>
                  <a:lnTo>
                    <a:pt x="1837925" y="1204714"/>
                  </a:lnTo>
                  <a:lnTo>
                    <a:pt x="1837482" y="1205044"/>
                  </a:lnTo>
                  <a:lnTo>
                    <a:pt x="1836750" y="1205364"/>
                  </a:lnTo>
                  <a:lnTo>
                    <a:pt x="1835991" y="1205496"/>
                  </a:lnTo>
                  <a:lnTo>
                    <a:pt x="1835625" y="1205474"/>
                  </a:lnTo>
                  <a:lnTo>
                    <a:pt x="1835105" y="1205441"/>
                  </a:lnTo>
                  <a:lnTo>
                    <a:pt x="1834064" y="1205529"/>
                  </a:lnTo>
                  <a:lnTo>
                    <a:pt x="1833608" y="1205607"/>
                  </a:lnTo>
                  <a:lnTo>
                    <a:pt x="1833266" y="1205662"/>
                  </a:lnTo>
                  <a:lnTo>
                    <a:pt x="1832876" y="1205662"/>
                  </a:lnTo>
                  <a:lnTo>
                    <a:pt x="1832376" y="1205518"/>
                  </a:lnTo>
                  <a:lnTo>
                    <a:pt x="1831822" y="1205287"/>
                  </a:lnTo>
                  <a:lnTo>
                    <a:pt x="1831500" y="1205221"/>
                  </a:lnTo>
                  <a:lnTo>
                    <a:pt x="1831003" y="1205199"/>
                  </a:lnTo>
                  <a:lnTo>
                    <a:pt x="1830681" y="1205287"/>
                  </a:lnTo>
                  <a:lnTo>
                    <a:pt x="1830365" y="1205419"/>
                  </a:lnTo>
                  <a:lnTo>
                    <a:pt x="1830171" y="1205662"/>
                  </a:lnTo>
                  <a:lnTo>
                    <a:pt x="1830110" y="1206026"/>
                  </a:lnTo>
                  <a:lnTo>
                    <a:pt x="1830103" y="1206401"/>
                  </a:lnTo>
                  <a:lnTo>
                    <a:pt x="1830224" y="1207316"/>
                  </a:lnTo>
                  <a:lnTo>
                    <a:pt x="1830204" y="1207812"/>
                  </a:lnTo>
                  <a:lnTo>
                    <a:pt x="1830130" y="1208198"/>
                  </a:lnTo>
                  <a:lnTo>
                    <a:pt x="1829963" y="1208661"/>
                  </a:lnTo>
                  <a:lnTo>
                    <a:pt x="1829694" y="1209069"/>
                  </a:lnTo>
                  <a:lnTo>
                    <a:pt x="1829284" y="1209389"/>
                  </a:lnTo>
                  <a:lnTo>
                    <a:pt x="1828774" y="1209554"/>
                  </a:lnTo>
                  <a:lnTo>
                    <a:pt x="1828125" y="1209444"/>
                  </a:lnTo>
                  <a:lnTo>
                    <a:pt x="1827671" y="1209212"/>
                  </a:lnTo>
                  <a:lnTo>
                    <a:pt x="1827072" y="1208749"/>
                  </a:lnTo>
                  <a:lnTo>
                    <a:pt x="1826208" y="1207900"/>
                  </a:lnTo>
                  <a:lnTo>
                    <a:pt x="1826153" y="1207867"/>
                  </a:lnTo>
                  <a:lnTo>
                    <a:pt x="1825612" y="1207492"/>
                  </a:lnTo>
                  <a:lnTo>
                    <a:pt x="1825459" y="1207448"/>
                  </a:lnTo>
                  <a:lnTo>
                    <a:pt x="1825109" y="1207349"/>
                  </a:lnTo>
                  <a:lnTo>
                    <a:pt x="1824632" y="1207283"/>
                  </a:lnTo>
                  <a:lnTo>
                    <a:pt x="1824223" y="1207294"/>
                  </a:lnTo>
                  <a:lnTo>
                    <a:pt x="1823900" y="1207349"/>
                  </a:lnTo>
                  <a:lnTo>
                    <a:pt x="1823491" y="1207492"/>
                  </a:lnTo>
                  <a:lnTo>
                    <a:pt x="1823188" y="1207668"/>
                  </a:lnTo>
                  <a:lnTo>
                    <a:pt x="1822779" y="1208010"/>
                  </a:lnTo>
                  <a:lnTo>
                    <a:pt x="1821833" y="1208815"/>
                  </a:lnTo>
                  <a:lnTo>
                    <a:pt x="1821013" y="1209289"/>
                  </a:lnTo>
                  <a:lnTo>
                    <a:pt x="1820208" y="1209708"/>
                  </a:lnTo>
                  <a:lnTo>
                    <a:pt x="1819563" y="1209940"/>
                  </a:lnTo>
                  <a:lnTo>
                    <a:pt x="1818905" y="1210006"/>
                  </a:lnTo>
                  <a:lnTo>
                    <a:pt x="1818234" y="1209940"/>
                  </a:lnTo>
                  <a:lnTo>
                    <a:pt x="1817577" y="1209741"/>
                  </a:lnTo>
                  <a:lnTo>
                    <a:pt x="1817499" y="1209719"/>
                  </a:lnTo>
                  <a:lnTo>
                    <a:pt x="1816973" y="1209543"/>
                  </a:lnTo>
                  <a:lnTo>
                    <a:pt x="1816160" y="1209080"/>
                  </a:lnTo>
                  <a:lnTo>
                    <a:pt x="1815542" y="1208628"/>
                  </a:lnTo>
                  <a:lnTo>
                    <a:pt x="1814891" y="1208054"/>
                  </a:lnTo>
                  <a:lnTo>
                    <a:pt x="1814387" y="1207448"/>
                  </a:lnTo>
                  <a:lnTo>
                    <a:pt x="1814019" y="1206808"/>
                  </a:lnTo>
                  <a:lnTo>
                    <a:pt x="1813823" y="1205937"/>
                  </a:lnTo>
                  <a:lnTo>
                    <a:pt x="1813716" y="1205011"/>
                  </a:lnTo>
                  <a:lnTo>
                    <a:pt x="1813568" y="1204658"/>
                  </a:lnTo>
                  <a:lnTo>
                    <a:pt x="1813387" y="1204394"/>
                  </a:lnTo>
                  <a:lnTo>
                    <a:pt x="1813112" y="1204228"/>
                  </a:lnTo>
                  <a:lnTo>
                    <a:pt x="1812924" y="1204162"/>
                  </a:lnTo>
                  <a:lnTo>
                    <a:pt x="1812528" y="1204041"/>
                  </a:lnTo>
                  <a:lnTo>
                    <a:pt x="1811978" y="1203820"/>
                  </a:lnTo>
                  <a:lnTo>
                    <a:pt x="1811460" y="1203545"/>
                  </a:lnTo>
                  <a:lnTo>
                    <a:pt x="1810915" y="1203016"/>
                  </a:lnTo>
                  <a:lnTo>
                    <a:pt x="1810644" y="1202586"/>
                  </a:lnTo>
                  <a:lnTo>
                    <a:pt x="1810460" y="1202134"/>
                  </a:lnTo>
                  <a:lnTo>
                    <a:pt x="1810277" y="1201803"/>
                  </a:lnTo>
                  <a:lnTo>
                    <a:pt x="1810017" y="1201340"/>
                  </a:lnTo>
                  <a:lnTo>
                    <a:pt x="1809415" y="1200039"/>
                  </a:lnTo>
                  <a:lnTo>
                    <a:pt x="1809292" y="1199774"/>
                  </a:lnTo>
                  <a:lnTo>
                    <a:pt x="1808889" y="1199201"/>
                  </a:lnTo>
                  <a:lnTo>
                    <a:pt x="1808204" y="1198517"/>
                  </a:lnTo>
                  <a:lnTo>
                    <a:pt x="1806888" y="1197415"/>
                  </a:lnTo>
                  <a:lnTo>
                    <a:pt x="1806574" y="1197205"/>
                  </a:lnTo>
                  <a:lnTo>
                    <a:pt x="1806111" y="1196896"/>
                  </a:lnTo>
                  <a:lnTo>
                    <a:pt x="1805736" y="1196555"/>
                  </a:lnTo>
                  <a:lnTo>
                    <a:pt x="1805269" y="1196136"/>
                  </a:lnTo>
                  <a:lnTo>
                    <a:pt x="1805168" y="1196047"/>
                  </a:lnTo>
                  <a:lnTo>
                    <a:pt x="1804779" y="1195695"/>
                  </a:lnTo>
                  <a:lnTo>
                    <a:pt x="1804336" y="1195408"/>
                  </a:lnTo>
                  <a:lnTo>
                    <a:pt x="1804028" y="1195342"/>
                  </a:lnTo>
                  <a:lnTo>
                    <a:pt x="1803652" y="1195364"/>
                  </a:lnTo>
                  <a:lnTo>
                    <a:pt x="1803377" y="1195474"/>
                  </a:lnTo>
                  <a:lnTo>
                    <a:pt x="1803115" y="1195661"/>
                  </a:lnTo>
                  <a:lnTo>
                    <a:pt x="1802840" y="1196136"/>
                  </a:lnTo>
                  <a:lnTo>
                    <a:pt x="1802753" y="1196544"/>
                  </a:lnTo>
                  <a:lnTo>
                    <a:pt x="1802827" y="1196786"/>
                  </a:lnTo>
                  <a:lnTo>
                    <a:pt x="1803005" y="1196996"/>
                  </a:lnTo>
                  <a:lnTo>
                    <a:pt x="1803240" y="1197095"/>
                  </a:lnTo>
                  <a:lnTo>
                    <a:pt x="1803558" y="1197073"/>
                  </a:lnTo>
                  <a:lnTo>
                    <a:pt x="1804317" y="1196974"/>
                  </a:lnTo>
                  <a:lnTo>
                    <a:pt x="1804504" y="1196962"/>
                  </a:lnTo>
                  <a:lnTo>
                    <a:pt x="1804835" y="1196951"/>
                  </a:lnTo>
                  <a:lnTo>
                    <a:pt x="1804971" y="1196985"/>
                  </a:lnTo>
                  <a:lnTo>
                    <a:pt x="1805116" y="1197018"/>
                  </a:lnTo>
                  <a:lnTo>
                    <a:pt x="1805546" y="1197172"/>
                  </a:lnTo>
                  <a:lnTo>
                    <a:pt x="1805807" y="1197337"/>
                  </a:lnTo>
                  <a:lnTo>
                    <a:pt x="1806096" y="1197690"/>
                  </a:lnTo>
                  <a:lnTo>
                    <a:pt x="1806164" y="1198087"/>
                  </a:lnTo>
                  <a:lnTo>
                    <a:pt x="1806121" y="1198495"/>
                  </a:lnTo>
                  <a:lnTo>
                    <a:pt x="1805963" y="1198782"/>
                  </a:lnTo>
                  <a:lnTo>
                    <a:pt x="1805737" y="1198991"/>
                  </a:lnTo>
                  <a:lnTo>
                    <a:pt x="1805005" y="1199410"/>
                  </a:lnTo>
                  <a:lnTo>
                    <a:pt x="1804520" y="1199829"/>
                  </a:lnTo>
                  <a:lnTo>
                    <a:pt x="1804263" y="1200248"/>
                  </a:lnTo>
                  <a:lnTo>
                    <a:pt x="1804142" y="1200943"/>
                  </a:lnTo>
                  <a:lnTo>
                    <a:pt x="1804123" y="1201538"/>
                  </a:lnTo>
                  <a:lnTo>
                    <a:pt x="1804240" y="1202067"/>
                  </a:lnTo>
                  <a:lnTo>
                    <a:pt x="1804410" y="1202608"/>
                  </a:lnTo>
                  <a:lnTo>
                    <a:pt x="1804611" y="1203247"/>
                  </a:lnTo>
                  <a:lnTo>
                    <a:pt x="1804781" y="1203600"/>
                  </a:lnTo>
                  <a:lnTo>
                    <a:pt x="1805086" y="1203953"/>
                  </a:lnTo>
                  <a:lnTo>
                    <a:pt x="1805478" y="1204295"/>
                  </a:lnTo>
                  <a:lnTo>
                    <a:pt x="1805810" y="1204537"/>
                  </a:lnTo>
                  <a:lnTo>
                    <a:pt x="1806200" y="1204647"/>
                  </a:lnTo>
                  <a:lnTo>
                    <a:pt x="1806693" y="1204747"/>
                  </a:lnTo>
                  <a:lnTo>
                    <a:pt x="1807077" y="1204780"/>
                  </a:lnTo>
                  <a:lnTo>
                    <a:pt x="1807992" y="1204791"/>
                  </a:lnTo>
                  <a:lnTo>
                    <a:pt x="1808533" y="1204824"/>
                  </a:lnTo>
                  <a:lnTo>
                    <a:pt x="1808916" y="1204923"/>
                  </a:lnTo>
                  <a:lnTo>
                    <a:pt x="1809493" y="1205243"/>
                  </a:lnTo>
                  <a:lnTo>
                    <a:pt x="1809746" y="1205386"/>
                  </a:lnTo>
                  <a:lnTo>
                    <a:pt x="1810234" y="1205772"/>
                  </a:lnTo>
                  <a:lnTo>
                    <a:pt x="1810420" y="1206059"/>
                  </a:lnTo>
                  <a:lnTo>
                    <a:pt x="1810445" y="1206334"/>
                  </a:lnTo>
                  <a:lnTo>
                    <a:pt x="1810280" y="1206621"/>
                  </a:lnTo>
                  <a:lnTo>
                    <a:pt x="1810120" y="1206731"/>
                  </a:lnTo>
                  <a:lnTo>
                    <a:pt x="1810054" y="1206786"/>
                  </a:lnTo>
                  <a:lnTo>
                    <a:pt x="1809580" y="1206831"/>
                  </a:lnTo>
                  <a:lnTo>
                    <a:pt x="1809215" y="1206775"/>
                  </a:lnTo>
                  <a:lnTo>
                    <a:pt x="1808694" y="1206511"/>
                  </a:lnTo>
                  <a:lnTo>
                    <a:pt x="1808504" y="1206423"/>
                  </a:lnTo>
                  <a:lnTo>
                    <a:pt x="1808061" y="1206213"/>
                  </a:lnTo>
                  <a:lnTo>
                    <a:pt x="1807589" y="1206191"/>
                  </a:lnTo>
                  <a:lnTo>
                    <a:pt x="1807101" y="1206257"/>
                  </a:lnTo>
                  <a:lnTo>
                    <a:pt x="1806718" y="1206412"/>
                  </a:lnTo>
                  <a:lnTo>
                    <a:pt x="1806365" y="1206709"/>
                  </a:lnTo>
                  <a:lnTo>
                    <a:pt x="1805817" y="1207492"/>
                  </a:lnTo>
                  <a:lnTo>
                    <a:pt x="1805421" y="1208109"/>
                  </a:lnTo>
                  <a:lnTo>
                    <a:pt x="1805000" y="1208551"/>
                  </a:lnTo>
                  <a:lnTo>
                    <a:pt x="1804519" y="1208892"/>
                  </a:lnTo>
                  <a:lnTo>
                    <a:pt x="1804063" y="1209025"/>
                  </a:lnTo>
                  <a:lnTo>
                    <a:pt x="1803600" y="1209047"/>
                  </a:lnTo>
                  <a:lnTo>
                    <a:pt x="1803271" y="1208959"/>
                  </a:lnTo>
                  <a:lnTo>
                    <a:pt x="1802965" y="1208760"/>
                  </a:lnTo>
                  <a:lnTo>
                    <a:pt x="1802877" y="1208705"/>
                  </a:lnTo>
                  <a:lnTo>
                    <a:pt x="1802656" y="1208341"/>
                  </a:lnTo>
                  <a:lnTo>
                    <a:pt x="1802595" y="1207922"/>
                  </a:lnTo>
                  <a:lnTo>
                    <a:pt x="1802698" y="1207448"/>
                  </a:lnTo>
                  <a:lnTo>
                    <a:pt x="1802893" y="1206974"/>
                  </a:lnTo>
                  <a:lnTo>
                    <a:pt x="1803180" y="1206478"/>
                  </a:lnTo>
                  <a:lnTo>
                    <a:pt x="1804032" y="1205287"/>
                  </a:lnTo>
                  <a:lnTo>
                    <a:pt x="1804203" y="1204802"/>
                  </a:lnTo>
                  <a:lnTo>
                    <a:pt x="1804203" y="1204394"/>
                  </a:lnTo>
                  <a:lnTo>
                    <a:pt x="1804087" y="1203865"/>
                  </a:lnTo>
                  <a:lnTo>
                    <a:pt x="1803935" y="1203490"/>
                  </a:lnTo>
                  <a:lnTo>
                    <a:pt x="1803697" y="1203247"/>
                  </a:lnTo>
                  <a:lnTo>
                    <a:pt x="1803636" y="1203181"/>
                  </a:lnTo>
                  <a:lnTo>
                    <a:pt x="1803253" y="1202961"/>
                  </a:lnTo>
                  <a:lnTo>
                    <a:pt x="1802741" y="1202927"/>
                  </a:lnTo>
                  <a:lnTo>
                    <a:pt x="1800884" y="1203093"/>
                  </a:lnTo>
                  <a:lnTo>
                    <a:pt x="1800189" y="1203170"/>
                  </a:lnTo>
                  <a:lnTo>
                    <a:pt x="1799818" y="1203302"/>
                  </a:lnTo>
                  <a:lnTo>
                    <a:pt x="1799379" y="1203589"/>
                  </a:lnTo>
                  <a:lnTo>
                    <a:pt x="1799069" y="1203931"/>
                  </a:lnTo>
                  <a:lnTo>
                    <a:pt x="1798941" y="1204228"/>
                  </a:lnTo>
                  <a:lnTo>
                    <a:pt x="1798910" y="1204570"/>
                  </a:lnTo>
                  <a:lnTo>
                    <a:pt x="1798944" y="1204868"/>
                  </a:lnTo>
                  <a:lnTo>
                    <a:pt x="1799143" y="1205375"/>
                  </a:lnTo>
                  <a:lnTo>
                    <a:pt x="1799614" y="1206588"/>
                  </a:lnTo>
                  <a:lnTo>
                    <a:pt x="1799638" y="1206908"/>
                  </a:lnTo>
                  <a:lnTo>
                    <a:pt x="1799626" y="1207161"/>
                  </a:lnTo>
                  <a:lnTo>
                    <a:pt x="1799497" y="1207481"/>
                  </a:lnTo>
                  <a:lnTo>
                    <a:pt x="1799349" y="1207690"/>
                  </a:lnTo>
                  <a:lnTo>
                    <a:pt x="1799162" y="1207823"/>
                  </a:lnTo>
                  <a:lnTo>
                    <a:pt x="1799036" y="1207834"/>
                  </a:lnTo>
                  <a:lnTo>
                    <a:pt x="1798823" y="1207856"/>
                  </a:lnTo>
                  <a:lnTo>
                    <a:pt x="1798573" y="1207834"/>
                  </a:lnTo>
                  <a:lnTo>
                    <a:pt x="1798336" y="1207679"/>
                  </a:lnTo>
                  <a:lnTo>
                    <a:pt x="1797977" y="1207261"/>
                  </a:lnTo>
                  <a:lnTo>
                    <a:pt x="1797556" y="1206577"/>
                  </a:lnTo>
                  <a:lnTo>
                    <a:pt x="1797248" y="1206235"/>
                  </a:lnTo>
                  <a:lnTo>
                    <a:pt x="1796855" y="1205904"/>
                  </a:lnTo>
                  <a:lnTo>
                    <a:pt x="1796582" y="1205783"/>
                  </a:lnTo>
                  <a:lnTo>
                    <a:pt x="1796153" y="1205695"/>
                  </a:lnTo>
                  <a:lnTo>
                    <a:pt x="1795763" y="1205695"/>
                  </a:lnTo>
                  <a:lnTo>
                    <a:pt x="1795288" y="1205794"/>
                  </a:lnTo>
                  <a:lnTo>
                    <a:pt x="1794816" y="1206015"/>
                  </a:lnTo>
                  <a:lnTo>
                    <a:pt x="1794465" y="1206279"/>
                  </a:lnTo>
                  <a:lnTo>
                    <a:pt x="1794064" y="1206588"/>
                  </a:lnTo>
                  <a:lnTo>
                    <a:pt x="1792973" y="1207250"/>
                  </a:lnTo>
                  <a:lnTo>
                    <a:pt x="1792563" y="1207393"/>
                  </a:lnTo>
                  <a:lnTo>
                    <a:pt x="1792119" y="1207382"/>
                  </a:lnTo>
                  <a:lnTo>
                    <a:pt x="1791904" y="1207349"/>
                  </a:lnTo>
                  <a:lnTo>
                    <a:pt x="1791593" y="1207305"/>
                  </a:lnTo>
                  <a:lnTo>
                    <a:pt x="1791312" y="1207183"/>
                  </a:lnTo>
                  <a:lnTo>
                    <a:pt x="1791172" y="1206919"/>
                  </a:lnTo>
                  <a:lnTo>
                    <a:pt x="1791168" y="1206610"/>
                  </a:lnTo>
                  <a:lnTo>
                    <a:pt x="1791230" y="1206367"/>
                  </a:lnTo>
                  <a:lnTo>
                    <a:pt x="1791530" y="1205640"/>
                  </a:lnTo>
                  <a:lnTo>
                    <a:pt x="1791757" y="1204934"/>
                  </a:lnTo>
                  <a:lnTo>
                    <a:pt x="1791877" y="1204206"/>
                  </a:lnTo>
                  <a:lnTo>
                    <a:pt x="1791897" y="1203181"/>
                  </a:lnTo>
                  <a:lnTo>
                    <a:pt x="1791788" y="1202663"/>
                  </a:lnTo>
                  <a:lnTo>
                    <a:pt x="1791456" y="1201880"/>
                  </a:lnTo>
                  <a:lnTo>
                    <a:pt x="1790996" y="1201185"/>
                  </a:lnTo>
                  <a:lnTo>
                    <a:pt x="1790755" y="1200976"/>
                  </a:lnTo>
                  <a:lnTo>
                    <a:pt x="1790537" y="1200877"/>
                  </a:lnTo>
                  <a:lnTo>
                    <a:pt x="1790202" y="1200799"/>
                  </a:lnTo>
                  <a:lnTo>
                    <a:pt x="1789890" y="1200799"/>
                  </a:lnTo>
                  <a:lnTo>
                    <a:pt x="1789449" y="1200910"/>
                  </a:lnTo>
                  <a:lnTo>
                    <a:pt x="1789063" y="1201119"/>
                  </a:lnTo>
                  <a:lnTo>
                    <a:pt x="1788600" y="1201527"/>
                  </a:lnTo>
                  <a:lnTo>
                    <a:pt x="1787886" y="1202475"/>
                  </a:lnTo>
                  <a:lnTo>
                    <a:pt x="1787341" y="1203203"/>
                  </a:lnTo>
                  <a:lnTo>
                    <a:pt x="1786423" y="1204052"/>
                  </a:lnTo>
                  <a:lnTo>
                    <a:pt x="1785279" y="1205188"/>
                  </a:lnTo>
                  <a:lnTo>
                    <a:pt x="1784780" y="1205684"/>
                  </a:lnTo>
                  <a:lnTo>
                    <a:pt x="1784254" y="1206081"/>
                  </a:lnTo>
                  <a:lnTo>
                    <a:pt x="1784036" y="1206158"/>
                  </a:lnTo>
                  <a:lnTo>
                    <a:pt x="1783786" y="1206246"/>
                  </a:lnTo>
                  <a:lnTo>
                    <a:pt x="1783357" y="1206224"/>
                  </a:lnTo>
                  <a:lnTo>
                    <a:pt x="1783174" y="1206158"/>
                  </a:lnTo>
                  <a:lnTo>
                    <a:pt x="1782975" y="1206092"/>
                  </a:lnTo>
                  <a:lnTo>
                    <a:pt x="1782765" y="1205827"/>
                  </a:lnTo>
                  <a:lnTo>
                    <a:pt x="1782566" y="1205386"/>
                  </a:lnTo>
                  <a:lnTo>
                    <a:pt x="1782507" y="1205011"/>
                  </a:lnTo>
                  <a:lnTo>
                    <a:pt x="1782589" y="1204647"/>
                  </a:lnTo>
                  <a:lnTo>
                    <a:pt x="1782702" y="1204372"/>
                  </a:lnTo>
                  <a:lnTo>
                    <a:pt x="1783000" y="1203986"/>
                  </a:lnTo>
                  <a:lnTo>
                    <a:pt x="1783240" y="1203699"/>
                  </a:lnTo>
                  <a:lnTo>
                    <a:pt x="1783536" y="1203115"/>
                  </a:lnTo>
                  <a:lnTo>
                    <a:pt x="1783642" y="1202696"/>
                  </a:lnTo>
                  <a:lnTo>
                    <a:pt x="1783644" y="1202475"/>
                  </a:lnTo>
                  <a:lnTo>
                    <a:pt x="1783645" y="1202310"/>
                  </a:lnTo>
                  <a:lnTo>
                    <a:pt x="1783465" y="1201693"/>
                  </a:lnTo>
                  <a:lnTo>
                    <a:pt x="1783388" y="1201196"/>
                  </a:lnTo>
                  <a:lnTo>
                    <a:pt x="1783396" y="1200799"/>
                  </a:lnTo>
                  <a:lnTo>
                    <a:pt x="1783441" y="1200502"/>
                  </a:lnTo>
                  <a:lnTo>
                    <a:pt x="1783461" y="1200436"/>
                  </a:lnTo>
                  <a:lnTo>
                    <a:pt x="1783529" y="1200226"/>
                  </a:lnTo>
                  <a:lnTo>
                    <a:pt x="1783677" y="1200006"/>
                  </a:lnTo>
                  <a:lnTo>
                    <a:pt x="1783913" y="1199796"/>
                  </a:lnTo>
                  <a:lnTo>
                    <a:pt x="1784211" y="1199620"/>
                  </a:lnTo>
                  <a:lnTo>
                    <a:pt x="1784571" y="1199399"/>
                  </a:lnTo>
                  <a:lnTo>
                    <a:pt x="1784862" y="1199234"/>
                  </a:lnTo>
                  <a:lnTo>
                    <a:pt x="1785275" y="1199046"/>
                  </a:lnTo>
                  <a:lnTo>
                    <a:pt x="1785649" y="1198738"/>
                  </a:lnTo>
                  <a:lnTo>
                    <a:pt x="1786058" y="1198208"/>
                  </a:lnTo>
                  <a:lnTo>
                    <a:pt x="1786643" y="1197227"/>
                  </a:lnTo>
                  <a:lnTo>
                    <a:pt x="1787329" y="1195794"/>
                  </a:lnTo>
                  <a:lnTo>
                    <a:pt x="1787500" y="1195033"/>
                  </a:lnTo>
                  <a:lnTo>
                    <a:pt x="1787446" y="1194151"/>
                  </a:lnTo>
                  <a:lnTo>
                    <a:pt x="1787274" y="1193412"/>
                  </a:lnTo>
                  <a:lnTo>
                    <a:pt x="1787169" y="1193004"/>
                  </a:lnTo>
                  <a:lnTo>
                    <a:pt x="1786998" y="1192740"/>
                  </a:lnTo>
                  <a:lnTo>
                    <a:pt x="1786717" y="1192574"/>
                  </a:lnTo>
                  <a:lnTo>
                    <a:pt x="1786668" y="1192563"/>
                  </a:lnTo>
                  <a:lnTo>
                    <a:pt x="1786424" y="1192519"/>
                  </a:lnTo>
                  <a:lnTo>
                    <a:pt x="1786109" y="1192596"/>
                  </a:lnTo>
                  <a:lnTo>
                    <a:pt x="1785707" y="1192993"/>
                  </a:lnTo>
                  <a:lnTo>
                    <a:pt x="1785431" y="1193511"/>
                  </a:lnTo>
                  <a:lnTo>
                    <a:pt x="1785193" y="1194085"/>
                  </a:lnTo>
                  <a:lnTo>
                    <a:pt x="1784959" y="1194405"/>
                  </a:lnTo>
                  <a:lnTo>
                    <a:pt x="1784437" y="1194945"/>
                  </a:lnTo>
                  <a:lnTo>
                    <a:pt x="1784008" y="1195265"/>
                  </a:lnTo>
                  <a:lnTo>
                    <a:pt x="1783551" y="1195419"/>
                  </a:lnTo>
                  <a:lnTo>
                    <a:pt x="1783519" y="1195430"/>
                  </a:lnTo>
                  <a:lnTo>
                    <a:pt x="1782826" y="1195595"/>
                  </a:lnTo>
                  <a:lnTo>
                    <a:pt x="1782150" y="1195761"/>
                  </a:lnTo>
                  <a:lnTo>
                    <a:pt x="1781422" y="1196036"/>
                  </a:lnTo>
                  <a:lnTo>
                    <a:pt x="1781362" y="1196058"/>
                  </a:lnTo>
                  <a:lnTo>
                    <a:pt x="1781268" y="1196136"/>
                  </a:lnTo>
                  <a:lnTo>
                    <a:pt x="1781207" y="1196180"/>
                  </a:lnTo>
                  <a:lnTo>
                    <a:pt x="1780730" y="1196566"/>
                  </a:lnTo>
                  <a:lnTo>
                    <a:pt x="1780407" y="1197062"/>
                  </a:lnTo>
                  <a:lnTo>
                    <a:pt x="1780333" y="1197426"/>
                  </a:lnTo>
                  <a:lnTo>
                    <a:pt x="1780352" y="1197635"/>
                  </a:lnTo>
                  <a:lnTo>
                    <a:pt x="1780537" y="1198054"/>
                  </a:lnTo>
                  <a:lnTo>
                    <a:pt x="1780564" y="1198109"/>
                  </a:lnTo>
                  <a:lnTo>
                    <a:pt x="1780624" y="1198242"/>
                  </a:lnTo>
                  <a:lnTo>
                    <a:pt x="1780692" y="1198396"/>
                  </a:lnTo>
                  <a:lnTo>
                    <a:pt x="1780707" y="1198462"/>
                  </a:lnTo>
                  <a:lnTo>
                    <a:pt x="1780820" y="1198914"/>
                  </a:lnTo>
                  <a:lnTo>
                    <a:pt x="1780789" y="1199124"/>
                  </a:lnTo>
                  <a:lnTo>
                    <a:pt x="1780625" y="1199377"/>
                  </a:lnTo>
                  <a:lnTo>
                    <a:pt x="1780383" y="1199498"/>
                  </a:lnTo>
                  <a:lnTo>
                    <a:pt x="1780272" y="1199509"/>
                  </a:lnTo>
                  <a:lnTo>
                    <a:pt x="1780068" y="1199531"/>
                  </a:lnTo>
                  <a:lnTo>
                    <a:pt x="1779791" y="1199410"/>
                  </a:lnTo>
                  <a:lnTo>
                    <a:pt x="1778735" y="1198594"/>
                  </a:lnTo>
                  <a:lnTo>
                    <a:pt x="1778470" y="1198484"/>
                  </a:lnTo>
                  <a:lnTo>
                    <a:pt x="1778152" y="1198440"/>
                  </a:lnTo>
                  <a:lnTo>
                    <a:pt x="1777823" y="1198462"/>
                  </a:lnTo>
                  <a:lnTo>
                    <a:pt x="1777192" y="1198683"/>
                  </a:lnTo>
                  <a:lnTo>
                    <a:pt x="1776852" y="1198793"/>
                  </a:lnTo>
                  <a:lnTo>
                    <a:pt x="1776300" y="1199024"/>
                  </a:lnTo>
                  <a:lnTo>
                    <a:pt x="1776174" y="1199079"/>
                  </a:lnTo>
                  <a:lnTo>
                    <a:pt x="1775978" y="1199090"/>
                  </a:lnTo>
                  <a:lnTo>
                    <a:pt x="1775570" y="1199135"/>
                  </a:lnTo>
                  <a:lnTo>
                    <a:pt x="1775163" y="1199112"/>
                  </a:lnTo>
                  <a:lnTo>
                    <a:pt x="1774779" y="1198969"/>
                  </a:lnTo>
                  <a:lnTo>
                    <a:pt x="1774494" y="1198705"/>
                  </a:lnTo>
                  <a:lnTo>
                    <a:pt x="1774241" y="1198374"/>
                  </a:lnTo>
                  <a:lnTo>
                    <a:pt x="1774116" y="1197977"/>
                  </a:lnTo>
                  <a:lnTo>
                    <a:pt x="1774112" y="1197525"/>
                  </a:lnTo>
                  <a:lnTo>
                    <a:pt x="1774159" y="1197216"/>
                  </a:lnTo>
                  <a:lnTo>
                    <a:pt x="1774685" y="1196268"/>
                  </a:lnTo>
                  <a:lnTo>
                    <a:pt x="1775149" y="1195540"/>
                  </a:lnTo>
                  <a:lnTo>
                    <a:pt x="1775359" y="1195000"/>
                  </a:lnTo>
                  <a:lnTo>
                    <a:pt x="1775383" y="1194592"/>
                  </a:lnTo>
                  <a:lnTo>
                    <a:pt x="1775330" y="1194184"/>
                  </a:lnTo>
                  <a:lnTo>
                    <a:pt x="1775231" y="1193919"/>
                  </a:lnTo>
                  <a:lnTo>
                    <a:pt x="1775071" y="1193721"/>
                  </a:lnTo>
                  <a:lnTo>
                    <a:pt x="1774845" y="1193589"/>
                  </a:lnTo>
                  <a:lnTo>
                    <a:pt x="1774599" y="1193511"/>
                  </a:lnTo>
                  <a:lnTo>
                    <a:pt x="1774358" y="1193578"/>
                  </a:lnTo>
                  <a:lnTo>
                    <a:pt x="1774174" y="1193699"/>
                  </a:lnTo>
                  <a:lnTo>
                    <a:pt x="1773383" y="1194603"/>
                  </a:lnTo>
                  <a:lnTo>
                    <a:pt x="1772939" y="1194956"/>
                  </a:lnTo>
                  <a:lnTo>
                    <a:pt x="1772315" y="1195143"/>
                  </a:lnTo>
                  <a:lnTo>
                    <a:pt x="1771964" y="1195198"/>
                  </a:lnTo>
                  <a:lnTo>
                    <a:pt x="1771547" y="1195265"/>
                  </a:lnTo>
                  <a:lnTo>
                    <a:pt x="1770941" y="1195265"/>
                  </a:lnTo>
                  <a:lnTo>
                    <a:pt x="1770097" y="1195276"/>
                  </a:lnTo>
                  <a:lnTo>
                    <a:pt x="1769478" y="1195176"/>
                  </a:lnTo>
                  <a:lnTo>
                    <a:pt x="1768827" y="1194879"/>
                  </a:lnTo>
                  <a:lnTo>
                    <a:pt x="1768605" y="1194658"/>
                  </a:lnTo>
                  <a:lnTo>
                    <a:pt x="1768480" y="1194416"/>
                  </a:lnTo>
                  <a:lnTo>
                    <a:pt x="1768473" y="1194305"/>
                  </a:lnTo>
                  <a:lnTo>
                    <a:pt x="1768462" y="1194096"/>
                  </a:lnTo>
                  <a:lnTo>
                    <a:pt x="1768558" y="1193897"/>
                  </a:lnTo>
                  <a:lnTo>
                    <a:pt x="1768725" y="1193809"/>
                  </a:lnTo>
                  <a:lnTo>
                    <a:pt x="1769197" y="1193809"/>
                  </a:lnTo>
                  <a:lnTo>
                    <a:pt x="1770039" y="1193765"/>
                  </a:lnTo>
                  <a:lnTo>
                    <a:pt x="1770409" y="1193622"/>
                  </a:lnTo>
                  <a:lnTo>
                    <a:pt x="1770547" y="1193523"/>
                  </a:lnTo>
                  <a:lnTo>
                    <a:pt x="1770799" y="1193324"/>
                  </a:lnTo>
                  <a:lnTo>
                    <a:pt x="1770916" y="1193126"/>
                  </a:lnTo>
                  <a:lnTo>
                    <a:pt x="1770994" y="1192883"/>
                  </a:lnTo>
                  <a:lnTo>
                    <a:pt x="1770990" y="1192640"/>
                  </a:lnTo>
                  <a:lnTo>
                    <a:pt x="1770869" y="1192409"/>
                  </a:lnTo>
                  <a:lnTo>
                    <a:pt x="1770677" y="1192210"/>
                  </a:lnTo>
                  <a:lnTo>
                    <a:pt x="1770410" y="1192100"/>
                  </a:lnTo>
                  <a:lnTo>
                    <a:pt x="1770193" y="1192023"/>
                  </a:lnTo>
                  <a:lnTo>
                    <a:pt x="1769789" y="1191869"/>
                  </a:lnTo>
                  <a:lnTo>
                    <a:pt x="1768928" y="1191527"/>
                  </a:lnTo>
                  <a:lnTo>
                    <a:pt x="1768515" y="1191251"/>
                  </a:lnTo>
                  <a:lnTo>
                    <a:pt x="1768188" y="1190898"/>
                  </a:lnTo>
                  <a:lnTo>
                    <a:pt x="1768097" y="1190667"/>
                  </a:lnTo>
                  <a:lnTo>
                    <a:pt x="1767861" y="1190082"/>
                  </a:lnTo>
                  <a:lnTo>
                    <a:pt x="1767396" y="1188616"/>
                  </a:lnTo>
                  <a:lnTo>
                    <a:pt x="1767295" y="1188307"/>
                  </a:lnTo>
                  <a:lnTo>
                    <a:pt x="1767053" y="1187955"/>
                  </a:lnTo>
                  <a:lnTo>
                    <a:pt x="1766652" y="1187249"/>
                  </a:lnTo>
                  <a:lnTo>
                    <a:pt x="1766414" y="1186940"/>
                  </a:lnTo>
                  <a:lnTo>
                    <a:pt x="1765670" y="1186246"/>
                  </a:lnTo>
                  <a:lnTo>
                    <a:pt x="1764079" y="1185011"/>
                  </a:lnTo>
                  <a:lnTo>
                    <a:pt x="1763335" y="1184492"/>
                  </a:lnTo>
                  <a:lnTo>
                    <a:pt x="1762185" y="1183599"/>
                  </a:lnTo>
                  <a:lnTo>
                    <a:pt x="1760942" y="1182695"/>
                  </a:lnTo>
                  <a:lnTo>
                    <a:pt x="1759878" y="1181857"/>
                  </a:lnTo>
                  <a:lnTo>
                    <a:pt x="1759137" y="1181306"/>
                  </a:lnTo>
                  <a:lnTo>
                    <a:pt x="1758666" y="1180997"/>
                  </a:lnTo>
                  <a:lnTo>
                    <a:pt x="1758167" y="1180843"/>
                  </a:lnTo>
                  <a:lnTo>
                    <a:pt x="1757185" y="1180678"/>
                  </a:lnTo>
                  <a:lnTo>
                    <a:pt x="1756288" y="1180545"/>
                  </a:lnTo>
                  <a:lnTo>
                    <a:pt x="1755641" y="1180479"/>
                  </a:lnTo>
                  <a:lnTo>
                    <a:pt x="1755025" y="1180468"/>
                  </a:lnTo>
                  <a:lnTo>
                    <a:pt x="1753914" y="1180534"/>
                  </a:lnTo>
                  <a:lnTo>
                    <a:pt x="1753073" y="1180589"/>
                  </a:lnTo>
                  <a:lnTo>
                    <a:pt x="1752593" y="1180633"/>
                  </a:lnTo>
                  <a:lnTo>
                    <a:pt x="1752207" y="1180733"/>
                  </a:lnTo>
                  <a:lnTo>
                    <a:pt x="1751759" y="1180953"/>
                  </a:lnTo>
                  <a:lnTo>
                    <a:pt x="1750968" y="1181471"/>
                  </a:lnTo>
                  <a:lnTo>
                    <a:pt x="1749666" y="1182453"/>
                  </a:lnTo>
                  <a:lnTo>
                    <a:pt x="1748958" y="1183169"/>
                  </a:lnTo>
                  <a:lnTo>
                    <a:pt x="1748602" y="1183533"/>
                  </a:lnTo>
                  <a:lnTo>
                    <a:pt x="1748074" y="1184129"/>
                  </a:lnTo>
                  <a:lnTo>
                    <a:pt x="1748044" y="1184184"/>
                  </a:lnTo>
                  <a:lnTo>
                    <a:pt x="1747858" y="1184537"/>
                  </a:lnTo>
                  <a:lnTo>
                    <a:pt x="1747643" y="1185088"/>
                  </a:lnTo>
                  <a:lnTo>
                    <a:pt x="1747550" y="1185606"/>
                  </a:lnTo>
                  <a:lnTo>
                    <a:pt x="1747522" y="1186025"/>
                  </a:lnTo>
                  <a:lnTo>
                    <a:pt x="1747616" y="1186345"/>
                  </a:lnTo>
                  <a:lnTo>
                    <a:pt x="1747787" y="1186466"/>
                  </a:lnTo>
                  <a:lnTo>
                    <a:pt x="1748224" y="1186510"/>
                  </a:lnTo>
                  <a:lnTo>
                    <a:pt x="1748649" y="1186576"/>
                  </a:lnTo>
                  <a:lnTo>
                    <a:pt x="1749097" y="1186676"/>
                  </a:lnTo>
                  <a:lnTo>
                    <a:pt x="1749455" y="1186797"/>
                  </a:lnTo>
                  <a:lnTo>
                    <a:pt x="1749982" y="1187095"/>
                  </a:lnTo>
                  <a:lnTo>
                    <a:pt x="1751104" y="1187955"/>
                  </a:lnTo>
                  <a:lnTo>
                    <a:pt x="1751291" y="1188186"/>
                  </a:lnTo>
                  <a:lnTo>
                    <a:pt x="1751837" y="1189344"/>
                  </a:lnTo>
                  <a:lnTo>
                    <a:pt x="1752168" y="1190568"/>
                  </a:lnTo>
                  <a:lnTo>
                    <a:pt x="1752313" y="1191009"/>
                  </a:lnTo>
                  <a:lnTo>
                    <a:pt x="1752535" y="1191450"/>
                  </a:lnTo>
                  <a:lnTo>
                    <a:pt x="1753264" y="1192696"/>
                  </a:lnTo>
                  <a:lnTo>
                    <a:pt x="1753552" y="1193390"/>
                  </a:lnTo>
                  <a:lnTo>
                    <a:pt x="1753860" y="1194460"/>
                  </a:lnTo>
                  <a:lnTo>
                    <a:pt x="1754082" y="1195673"/>
                  </a:lnTo>
                  <a:lnTo>
                    <a:pt x="1754078" y="1196389"/>
                  </a:lnTo>
                  <a:lnTo>
                    <a:pt x="1754024" y="1196786"/>
                  </a:lnTo>
                  <a:lnTo>
                    <a:pt x="1753899" y="1197040"/>
                  </a:lnTo>
                  <a:lnTo>
                    <a:pt x="1753556" y="1197470"/>
                  </a:lnTo>
                  <a:lnTo>
                    <a:pt x="1753232" y="1197734"/>
                  </a:lnTo>
                  <a:lnTo>
                    <a:pt x="1752870" y="1197845"/>
                  </a:lnTo>
                  <a:lnTo>
                    <a:pt x="1752519" y="1197878"/>
                  </a:lnTo>
                  <a:lnTo>
                    <a:pt x="1752254" y="1197834"/>
                  </a:lnTo>
                  <a:lnTo>
                    <a:pt x="1751802" y="1197778"/>
                  </a:lnTo>
                  <a:lnTo>
                    <a:pt x="1751065" y="1197260"/>
                  </a:lnTo>
                  <a:lnTo>
                    <a:pt x="1750649" y="1196907"/>
                  </a:lnTo>
                  <a:lnTo>
                    <a:pt x="1750262" y="1196588"/>
                  </a:lnTo>
                  <a:lnTo>
                    <a:pt x="1750045" y="1196356"/>
                  </a:lnTo>
                  <a:lnTo>
                    <a:pt x="1749861" y="1196158"/>
                  </a:lnTo>
                  <a:lnTo>
                    <a:pt x="1749580" y="1195761"/>
                  </a:lnTo>
                  <a:lnTo>
                    <a:pt x="1749405" y="1195320"/>
                  </a:lnTo>
                  <a:lnTo>
                    <a:pt x="1749370" y="1194923"/>
                  </a:lnTo>
                  <a:lnTo>
                    <a:pt x="1749409" y="1194625"/>
                  </a:lnTo>
                  <a:lnTo>
                    <a:pt x="1749553" y="1194305"/>
                  </a:lnTo>
                  <a:lnTo>
                    <a:pt x="1750142" y="1193434"/>
                  </a:lnTo>
                  <a:lnTo>
                    <a:pt x="1750340" y="1193092"/>
                  </a:lnTo>
                  <a:lnTo>
                    <a:pt x="1750442" y="1192696"/>
                  </a:lnTo>
                  <a:lnTo>
                    <a:pt x="1750407" y="1192354"/>
                  </a:lnTo>
                  <a:lnTo>
                    <a:pt x="1750329" y="1192056"/>
                  </a:lnTo>
                  <a:lnTo>
                    <a:pt x="1750106" y="1191703"/>
                  </a:lnTo>
                  <a:lnTo>
                    <a:pt x="1749802" y="1191472"/>
                  </a:lnTo>
                  <a:lnTo>
                    <a:pt x="1749140" y="1191163"/>
                  </a:lnTo>
                  <a:lnTo>
                    <a:pt x="1748321" y="1190898"/>
                  </a:lnTo>
                  <a:lnTo>
                    <a:pt x="1747600" y="1190612"/>
                  </a:lnTo>
                  <a:lnTo>
                    <a:pt x="1747285" y="1190402"/>
                  </a:lnTo>
                  <a:lnTo>
                    <a:pt x="1746930" y="1189994"/>
                  </a:lnTo>
                  <a:lnTo>
                    <a:pt x="1746361" y="1189421"/>
                  </a:lnTo>
                  <a:lnTo>
                    <a:pt x="1745691" y="1188903"/>
                  </a:lnTo>
                  <a:lnTo>
                    <a:pt x="1744958" y="1188462"/>
                  </a:lnTo>
                  <a:lnTo>
                    <a:pt x="1744373" y="1188109"/>
                  </a:lnTo>
                  <a:lnTo>
                    <a:pt x="1743566" y="1187789"/>
                  </a:lnTo>
                  <a:lnTo>
                    <a:pt x="1743176" y="1187756"/>
                  </a:lnTo>
                  <a:lnTo>
                    <a:pt x="1742958" y="1187888"/>
                  </a:lnTo>
                  <a:lnTo>
                    <a:pt x="1742942" y="1187966"/>
                  </a:lnTo>
                  <a:lnTo>
                    <a:pt x="1742900" y="1188164"/>
                  </a:lnTo>
                  <a:lnTo>
                    <a:pt x="1742939" y="1188605"/>
                  </a:lnTo>
                  <a:lnTo>
                    <a:pt x="1743075" y="1189178"/>
                  </a:lnTo>
                  <a:lnTo>
                    <a:pt x="1743395" y="1190016"/>
                  </a:lnTo>
                  <a:lnTo>
                    <a:pt x="1743492" y="1190435"/>
                  </a:lnTo>
                  <a:lnTo>
                    <a:pt x="1743543" y="1191031"/>
                  </a:lnTo>
                  <a:lnTo>
                    <a:pt x="1743570" y="1191604"/>
                  </a:lnTo>
                  <a:lnTo>
                    <a:pt x="1743586" y="1191935"/>
                  </a:lnTo>
                  <a:lnTo>
                    <a:pt x="1743699" y="1192685"/>
                  </a:lnTo>
                  <a:lnTo>
                    <a:pt x="1743940" y="1193721"/>
                  </a:lnTo>
                  <a:lnTo>
                    <a:pt x="1743937" y="1194041"/>
                  </a:lnTo>
                  <a:lnTo>
                    <a:pt x="1743835" y="1194526"/>
                  </a:lnTo>
                  <a:lnTo>
                    <a:pt x="1743710" y="1194890"/>
                  </a:lnTo>
                  <a:lnTo>
                    <a:pt x="1743504" y="1195276"/>
                  </a:lnTo>
                  <a:lnTo>
                    <a:pt x="1743063" y="1195871"/>
                  </a:lnTo>
                  <a:lnTo>
                    <a:pt x="1742506" y="1196334"/>
                  </a:lnTo>
                  <a:lnTo>
                    <a:pt x="1742116" y="1196566"/>
                  </a:lnTo>
                  <a:lnTo>
                    <a:pt x="1741766" y="1196698"/>
                  </a:lnTo>
                  <a:lnTo>
                    <a:pt x="1741399" y="1196720"/>
                  </a:lnTo>
                  <a:lnTo>
                    <a:pt x="1740982" y="1196687"/>
                  </a:lnTo>
                  <a:lnTo>
                    <a:pt x="1740913" y="1196665"/>
                  </a:lnTo>
                  <a:lnTo>
                    <a:pt x="1740604" y="1196544"/>
                  </a:lnTo>
                  <a:lnTo>
                    <a:pt x="1740319" y="1196345"/>
                  </a:lnTo>
                  <a:lnTo>
                    <a:pt x="1740093" y="1196025"/>
                  </a:lnTo>
                  <a:lnTo>
                    <a:pt x="1740004" y="1195695"/>
                  </a:lnTo>
                  <a:lnTo>
                    <a:pt x="1740012" y="1195441"/>
                  </a:lnTo>
                  <a:lnTo>
                    <a:pt x="1740082" y="1195165"/>
                  </a:lnTo>
                  <a:lnTo>
                    <a:pt x="1740238" y="1194912"/>
                  </a:lnTo>
                  <a:lnTo>
                    <a:pt x="1740464" y="1194658"/>
                  </a:lnTo>
                  <a:lnTo>
                    <a:pt x="1740900" y="1194272"/>
                  </a:lnTo>
                  <a:lnTo>
                    <a:pt x="1741345" y="1193688"/>
                  </a:lnTo>
                  <a:lnTo>
                    <a:pt x="1741610" y="1193126"/>
                  </a:lnTo>
                  <a:lnTo>
                    <a:pt x="1741769" y="1192552"/>
                  </a:lnTo>
                  <a:lnTo>
                    <a:pt x="1741836" y="1192067"/>
                  </a:lnTo>
                  <a:lnTo>
                    <a:pt x="1741836" y="1190920"/>
                  </a:lnTo>
                  <a:lnTo>
                    <a:pt x="1741758" y="1190314"/>
                  </a:lnTo>
                  <a:lnTo>
                    <a:pt x="1741551" y="1189575"/>
                  </a:lnTo>
                  <a:lnTo>
                    <a:pt x="1741309" y="1189024"/>
                  </a:lnTo>
                  <a:lnTo>
                    <a:pt x="1741056" y="1188660"/>
                  </a:lnTo>
                  <a:lnTo>
                    <a:pt x="1740737" y="1188296"/>
                  </a:lnTo>
                  <a:lnTo>
                    <a:pt x="1740039" y="1187910"/>
                  </a:lnTo>
                  <a:lnTo>
                    <a:pt x="1739329" y="1187624"/>
                  </a:lnTo>
                  <a:lnTo>
                    <a:pt x="1738417" y="1187425"/>
                  </a:lnTo>
                  <a:lnTo>
                    <a:pt x="1738071" y="1187359"/>
                  </a:lnTo>
                  <a:lnTo>
                    <a:pt x="1737455" y="1187139"/>
                  </a:lnTo>
                  <a:lnTo>
                    <a:pt x="1737030" y="1186940"/>
                  </a:lnTo>
                  <a:lnTo>
                    <a:pt x="1736777" y="1186918"/>
                  </a:lnTo>
                  <a:lnTo>
                    <a:pt x="1736512" y="1186995"/>
                  </a:lnTo>
                  <a:lnTo>
                    <a:pt x="1736440" y="1187072"/>
                  </a:lnTo>
                  <a:lnTo>
                    <a:pt x="1736363" y="1187161"/>
                  </a:lnTo>
                  <a:lnTo>
                    <a:pt x="1736297" y="1187370"/>
                  </a:lnTo>
                  <a:lnTo>
                    <a:pt x="1736250" y="1187833"/>
                  </a:lnTo>
                  <a:lnTo>
                    <a:pt x="1736180" y="1188153"/>
                  </a:lnTo>
                  <a:lnTo>
                    <a:pt x="1736075" y="1188373"/>
                  </a:lnTo>
                  <a:lnTo>
                    <a:pt x="1735740" y="1188594"/>
                  </a:lnTo>
                  <a:lnTo>
                    <a:pt x="1735366" y="1188726"/>
                  </a:lnTo>
                  <a:lnTo>
                    <a:pt x="1734863" y="1188726"/>
                  </a:lnTo>
                  <a:lnTo>
                    <a:pt x="1734360" y="1188815"/>
                  </a:lnTo>
                  <a:lnTo>
                    <a:pt x="1734108" y="1188870"/>
                  </a:lnTo>
                  <a:lnTo>
                    <a:pt x="1733892" y="1188925"/>
                  </a:lnTo>
                  <a:lnTo>
                    <a:pt x="1732929" y="1189366"/>
                  </a:lnTo>
                  <a:lnTo>
                    <a:pt x="1732618" y="1189443"/>
                  </a:lnTo>
                  <a:lnTo>
                    <a:pt x="1732572" y="1189454"/>
                  </a:lnTo>
                  <a:lnTo>
                    <a:pt x="1732193" y="1189421"/>
                  </a:lnTo>
                  <a:lnTo>
                    <a:pt x="1731776" y="1189344"/>
                  </a:lnTo>
                  <a:lnTo>
                    <a:pt x="1731281" y="1189101"/>
                  </a:lnTo>
                  <a:lnTo>
                    <a:pt x="1730965" y="1188892"/>
                  </a:lnTo>
                  <a:lnTo>
                    <a:pt x="1730755" y="1188627"/>
                  </a:lnTo>
                  <a:lnTo>
                    <a:pt x="1730638" y="1188307"/>
                  </a:lnTo>
                  <a:lnTo>
                    <a:pt x="1729999" y="1187591"/>
                  </a:lnTo>
                  <a:lnTo>
                    <a:pt x="1729667" y="1187315"/>
                  </a:lnTo>
                  <a:lnTo>
                    <a:pt x="1728743" y="1186653"/>
                  </a:lnTo>
                  <a:lnTo>
                    <a:pt x="1727598" y="1185915"/>
                  </a:lnTo>
                  <a:lnTo>
                    <a:pt x="1727294" y="1185793"/>
                  </a:lnTo>
                  <a:lnTo>
                    <a:pt x="1726950" y="1185771"/>
                  </a:lnTo>
                  <a:lnTo>
                    <a:pt x="1726581" y="1185882"/>
                  </a:lnTo>
                  <a:lnTo>
                    <a:pt x="1725795" y="1186367"/>
                  </a:lnTo>
                  <a:lnTo>
                    <a:pt x="1725064" y="1186731"/>
                  </a:lnTo>
                  <a:lnTo>
                    <a:pt x="1724390" y="1187061"/>
                  </a:lnTo>
                  <a:lnTo>
                    <a:pt x="1723885" y="1187491"/>
                  </a:lnTo>
                  <a:lnTo>
                    <a:pt x="1723420" y="1188120"/>
                  </a:lnTo>
                  <a:lnTo>
                    <a:pt x="1723263" y="1188451"/>
                  </a:lnTo>
                  <a:lnTo>
                    <a:pt x="1723022" y="1188781"/>
                  </a:lnTo>
                  <a:lnTo>
                    <a:pt x="1722612" y="1189112"/>
                  </a:lnTo>
                  <a:lnTo>
                    <a:pt x="1722126" y="1189344"/>
                  </a:lnTo>
                  <a:lnTo>
                    <a:pt x="1721381" y="1189487"/>
                  </a:lnTo>
                  <a:lnTo>
                    <a:pt x="1721257" y="1189487"/>
                  </a:lnTo>
                  <a:lnTo>
                    <a:pt x="1720941" y="1189498"/>
                  </a:lnTo>
                  <a:lnTo>
                    <a:pt x="1720352" y="1189399"/>
                  </a:lnTo>
                  <a:lnTo>
                    <a:pt x="1719873" y="1189333"/>
                  </a:lnTo>
                  <a:lnTo>
                    <a:pt x="1719463" y="1189355"/>
                  </a:lnTo>
                  <a:lnTo>
                    <a:pt x="1718891" y="1189520"/>
                  </a:lnTo>
                  <a:lnTo>
                    <a:pt x="1718469" y="1189818"/>
                  </a:lnTo>
                  <a:lnTo>
                    <a:pt x="1718325" y="1189972"/>
                  </a:lnTo>
                  <a:lnTo>
                    <a:pt x="1718088" y="1190248"/>
                  </a:lnTo>
                  <a:lnTo>
                    <a:pt x="1717881" y="1190634"/>
                  </a:lnTo>
                  <a:lnTo>
                    <a:pt x="1717757" y="1191097"/>
                  </a:lnTo>
                  <a:lnTo>
                    <a:pt x="1717732" y="1191472"/>
                  </a:lnTo>
                  <a:lnTo>
                    <a:pt x="1717775" y="1192133"/>
                  </a:lnTo>
                  <a:lnTo>
                    <a:pt x="1717803" y="1192960"/>
                  </a:lnTo>
                  <a:lnTo>
                    <a:pt x="1717666" y="1193743"/>
                  </a:lnTo>
                  <a:lnTo>
                    <a:pt x="1717518" y="1194162"/>
                  </a:lnTo>
                  <a:lnTo>
                    <a:pt x="1717140" y="1195066"/>
                  </a:lnTo>
                  <a:lnTo>
                    <a:pt x="1716493" y="1196499"/>
                  </a:lnTo>
                  <a:lnTo>
                    <a:pt x="1715975" y="1197106"/>
                  </a:lnTo>
                  <a:lnTo>
                    <a:pt x="1715713" y="1197337"/>
                  </a:lnTo>
                  <a:lnTo>
                    <a:pt x="1715301" y="1197591"/>
                  </a:lnTo>
                  <a:lnTo>
                    <a:pt x="1714927" y="1197712"/>
                  </a:lnTo>
                  <a:lnTo>
                    <a:pt x="1714601" y="1197745"/>
                  </a:lnTo>
                  <a:lnTo>
                    <a:pt x="1714556" y="1197745"/>
                  </a:lnTo>
                  <a:lnTo>
                    <a:pt x="1714209" y="1197690"/>
                  </a:lnTo>
                  <a:lnTo>
                    <a:pt x="1713948" y="1197514"/>
                  </a:lnTo>
                  <a:lnTo>
                    <a:pt x="1713800" y="1197271"/>
                  </a:lnTo>
                  <a:lnTo>
                    <a:pt x="1713777" y="1197073"/>
                  </a:lnTo>
                  <a:lnTo>
                    <a:pt x="1713800" y="1196841"/>
                  </a:lnTo>
                  <a:lnTo>
                    <a:pt x="1713925" y="1196521"/>
                  </a:lnTo>
                  <a:lnTo>
                    <a:pt x="1714182" y="1196169"/>
                  </a:lnTo>
                  <a:lnTo>
                    <a:pt x="1715087" y="1195176"/>
                  </a:lnTo>
                  <a:lnTo>
                    <a:pt x="1715258" y="1194890"/>
                  </a:lnTo>
                  <a:lnTo>
                    <a:pt x="1715328" y="1194691"/>
                  </a:lnTo>
                  <a:lnTo>
                    <a:pt x="1715390" y="1194052"/>
                  </a:lnTo>
                  <a:lnTo>
                    <a:pt x="1715402" y="1193655"/>
                  </a:lnTo>
                  <a:lnTo>
                    <a:pt x="1715301" y="1192343"/>
                  </a:lnTo>
                  <a:lnTo>
                    <a:pt x="1715199" y="1191626"/>
                  </a:lnTo>
                  <a:lnTo>
                    <a:pt x="1715055" y="1191009"/>
                  </a:lnTo>
                  <a:lnTo>
                    <a:pt x="1714841" y="1190568"/>
                  </a:lnTo>
                  <a:lnTo>
                    <a:pt x="1714529" y="1190094"/>
                  </a:lnTo>
                  <a:lnTo>
                    <a:pt x="1713932" y="1189553"/>
                  </a:lnTo>
                  <a:lnTo>
                    <a:pt x="1712803" y="1188903"/>
                  </a:lnTo>
                  <a:lnTo>
                    <a:pt x="1712483" y="1188693"/>
                  </a:lnTo>
                  <a:lnTo>
                    <a:pt x="1711999" y="1188318"/>
                  </a:lnTo>
                  <a:lnTo>
                    <a:pt x="1710748" y="1187877"/>
                  </a:lnTo>
                  <a:lnTo>
                    <a:pt x="1710171" y="1187646"/>
                  </a:lnTo>
                  <a:lnTo>
                    <a:pt x="1709782" y="1187525"/>
                  </a:lnTo>
                  <a:lnTo>
                    <a:pt x="1709551" y="1187536"/>
                  </a:lnTo>
                  <a:lnTo>
                    <a:pt x="1709388" y="1187624"/>
                  </a:lnTo>
                  <a:lnTo>
                    <a:pt x="1709317" y="1187745"/>
                  </a:lnTo>
                  <a:lnTo>
                    <a:pt x="1709240" y="1187877"/>
                  </a:lnTo>
                  <a:lnTo>
                    <a:pt x="1709154" y="1188495"/>
                  </a:lnTo>
                  <a:lnTo>
                    <a:pt x="1709150" y="1188947"/>
                  </a:lnTo>
                  <a:lnTo>
                    <a:pt x="1709236" y="1189300"/>
                  </a:lnTo>
                  <a:lnTo>
                    <a:pt x="1709408" y="1189785"/>
                  </a:lnTo>
                  <a:lnTo>
                    <a:pt x="1709423" y="1190160"/>
                  </a:lnTo>
                  <a:lnTo>
                    <a:pt x="1709380" y="1190590"/>
                  </a:lnTo>
                  <a:lnTo>
                    <a:pt x="1709232" y="1190976"/>
                  </a:lnTo>
                  <a:lnTo>
                    <a:pt x="1709017" y="1191395"/>
                  </a:lnTo>
                  <a:lnTo>
                    <a:pt x="1708737" y="1191780"/>
                  </a:lnTo>
                  <a:lnTo>
                    <a:pt x="1708132" y="1192299"/>
                  </a:lnTo>
                  <a:lnTo>
                    <a:pt x="1707463" y="1192784"/>
                  </a:lnTo>
                  <a:lnTo>
                    <a:pt x="1706624" y="1193148"/>
                  </a:lnTo>
                  <a:lnTo>
                    <a:pt x="1705622" y="1193456"/>
                  </a:lnTo>
                  <a:lnTo>
                    <a:pt x="1705124" y="1193556"/>
                  </a:lnTo>
                  <a:lnTo>
                    <a:pt x="1704793" y="1193556"/>
                  </a:lnTo>
                  <a:lnTo>
                    <a:pt x="1704411" y="1193445"/>
                  </a:lnTo>
                  <a:lnTo>
                    <a:pt x="1704087" y="1193236"/>
                  </a:lnTo>
                  <a:lnTo>
                    <a:pt x="1703892" y="1193026"/>
                  </a:lnTo>
                  <a:lnTo>
                    <a:pt x="1703812" y="1192729"/>
                  </a:lnTo>
                  <a:lnTo>
                    <a:pt x="1703843" y="1192486"/>
                  </a:lnTo>
                  <a:lnTo>
                    <a:pt x="1703970" y="1192277"/>
                  </a:lnTo>
                  <a:lnTo>
                    <a:pt x="1704430" y="1191747"/>
                  </a:lnTo>
                  <a:lnTo>
                    <a:pt x="1704560" y="1191648"/>
                  </a:lnTo>
                  <a:lnTo>
                    <a:pt x="1704930" y="1191339"/>
                  </a:lnTo>
                  <a:lnTo>
                    <a:pt x="1705288" y="1191020"/>
                  </a:lnTo>
                  <a:lnTo>
                    <a:pt x="1705530" y="1190645"/>
                  </a:lnTo>
                  <a:lnTo>
                    <a:pt x="1705622" y="1190292"/>
                  </a:lnTo>
                  <a:lnTo>
                    <a:pt x="1705619" y="1189961"/>
                  </a:lnTo>
                  <a:lnTo>
                    <a:pt x="1705494" y="1189708"/>
                  </a:lnTo>
                  <a:lnTo>
                    <a:pt x="1705347" y="1189520"/>
                  </a:lnTo>
                  <a:lnTo>
                    <a:pt x="1705113" y="1189454"/>
                  </a:lnTo>
                  <a:lnTo>
                    <a:pt x="1704985" y="1189443"/>
                  </a:lnTo>
                  <a:lnTo>
                    <a:pt x="1704765" y="1189421"/>
                  </a:lnTo>
                  <a:lnTo>
                    <a:pt x="1704445" y="1189454"/>
                  </a:lnTo>
                  <a:lnTo>
                    <a:pt x="1704037" y="1189564"/>
                  </a:lnTo>
                  <a:lnTo>
                    <a:pt x="1703674" y="1189619"/>
                  </a:lnTo>
                  <a:lnTo>
                    <a:pt x="1703237" y="1189641"/>
                  </a:lnTo>
                  <a:lnTo>
                    <a:pt x="1703020" y="1189730"/>
                  </a:lnTo>
                  <a:lnTo>
                    <a:pt x="1702794" y="1189928"/>
                  </a:lnTo>
                  <a:lnTo>
                    <a:pt x="1702664" y="1190116"/>
                  </a:lnTo>
                  <a:lnTo>
                    <a:pt x="1702523" y="1190501"/>
                  </a:lnTo>
                  <a:lnTo>
                    <a:pt x="1702489" y="1190821"/>
                  </a:lnTo>
                  <a:lnTo>
                    <a:pt x="1702512" y="1191097"/>
                  </a:lnTo>
                  <a:lnTo>
                    <a:pt x="1702575" y="1191428"/>
                  </a:lnTo>
                  <a:lnTo>
                    <a:pt x="1702689" y="1191858"/>
                  </a:lnTo>
                  <a:lnTo>
                    <a:pt x="1702762" y="1192144"/>
                  </a:lnTo>
                  <a:lnTo>
                    <a:pt x="1702805" y="1192497"/>
                  </a:lnTo>
                  <a:lnTo>
                    <a:pt x="1702769" y="1192762"/>
                  </a:lnTo>
                  <a:lnTo>
                    <a:pt x="1702707" y="1192960"/>
                  </a:lnTo>
                  <a:lnTo>
                    <a:pt x="1702575" y="1193104"/>
                  </a:lnTo>
                  <a:lnTo>
                    <a:pt x="1702403" y="1193170"/>
                  </a:lnTo>
                  <a:lnTo>
                    <a:pt x="1702263" y="1193170"/>
                  </a:lnTo>
                  <a:lnTo>
                    <a:pt x="1702165" y="1193137"/>
                  </a:lnTo>
                  <a:lnTo>
                    <a:pt x="1702132" y="1193115"/>
                  </a:lnTo>
                  <a:lnTo>
                    <a:pt x="1701987" y="1192971"/>
                  </a:lnTo>
                  <a:lnTo>
                    <a:pt x="1701718" y="1192585"/>
                  </a:lnTo>
                  <a:lnTo>
                    <a:pt x="1701499" y="1192255"/>
                  </a:lnTo>
                  <a:lnTo>
                    <a:pt x="1701276" y="1192034"/>
                  </a:lnTo>
                  <a:lnTo>
                    <a:pt x="1701062" y="1191902"/>
                  </a:lnTo>
                  <a:lnTo>
                    <a:pt x="1700737" y="1191825"/>
                  </a:lnTo>
                  <a:lnTo>
                    <a:pt x="1700576" y="1191780"/>
                  </a:lnTo>
                  <a:lnTo>
                    <a:pt x="1700469" y="1191769"/>
                  </a:lnTo>
                  <a:lnTo>
                    <a:pt x="1699882" y="1191659"/>
                  </a:lnTo>
                  <a:lnTo>
                    <a:pt x="1699727" y="1191604"/>
                  </a:lnTo>
                  <a:lnTo>
                    <a:pt x="1698989" y="1191350"/>
                  </a:lnTo>
                  <a:lnTo>
                    <a:pt x="1698701" y="1191229"/>
                  </a:lnTo>
                  <a:lnTo>
                    <a:pt x="1698369" y="1191086"/>
                  </a:lnTo>
                  <a:lnTo>
                    <a:pt x="1697925" y="1190810"/>
                  </a:lnTo>
                  <a:lnTo>
                    <a:pt x="1697761" y="1190568"/>
                  </a:lnTo>
                  <a:lnTo>
                    <a:pt x="1697680" y="1190303"/>
                  </a:lnTo>
                  <a:lnTo>
                    <a:pt x="1697703" y="1190105"/>
                  </a:lnTo>
                  <a:lnTo>
                    <a:pt x="1698186" y="1189553"/>
                  </a:lnTo>
                  <a:lnTo>
                    <a:pt x="1698634" y="1189134"/>
                  </a:lnTo>
                  <a:lnTo>
                    <a:pt x="1699114" y="1188517"/>
                  </a:lnTo>
                  <a:lnTo>
                    <a:pt x="1699137" y="1187943"/>
                  </a:lnTo>
                  <a:lnTo>
                    <a:pt x="1699020" y="1187591"/>
                  </a:lnTo>
                  <a:lnTo>
                    <a:pt x="1698926" y="1187425"/>
                  </a:lnTo>
                  <a:lnTo>
                    <a:pt x="1698809" y="1187326"/>
                  </a:lnTo>
                  <a:lnTo>
                    <a:pt x="1698638" y="1187282"/>
                  </a:lnTo>
                  <a:lnTo>
                    <a:pt x="1698432" y="1187293"/>
                  </a:lnTo>
                  <a:lnTo>
                    <a:pt x="1698155" y="1187392"/>
                  </a:lnTo>
                  <a:lnTo>
                    <a:pt x="1698061" y="1187480"/>
                  </a:lnTo>
                  <a:lnTo>
                    <a:pt x="1697589" y="1187888"/>
                  </a:lnTo>
                  <a:lnTo>
                    <a:pt x="1697247" y="1188076"/>
                  </a:lnTo>
                  <a:lnTo>
                    <a:pt x="1697048" y="1188186"/>
                  </a:lnTo>
                  <a:lnTo>
                    <a:pt x="1696783" y="1188263"/>
                  </a:lnTo>
                  <a:lnTo>
                    <a:pt x="1695980" y="1188263"/>
                  </a:lnTo>
                  <a:lnTo>
                    <a:pt x="1695528" y="1188219"/>
                  </a:lnTo>
                  <a:lnTo>
                    <a:pt x="1695130" y="1188307"/>
                  </a:lnTo>
                  <a:lnTo>
                    <a:pt x="1694760" y="1188495"/>
                  </a:lnTo>
                  <a:lnTo>
                    <a:pt x="1694483" y="1188671"/>
                  </a:lnTo>
                  <a:lnTo>
                    <a:pt x="1693988" y="1189035"/>
                  </a:lnTo>
                  <a:lnTo>
                    <a:pt x="1693240" y="1189653"/>
                  </a:lnTo>
                  <a:lnTo>
                    <a:pt x="1692909" y="1189796"/>
                  </a:lnTo>
                  <a:lnTo>
                    <a:pt x="1692386" y="1189862"/>
                  </a:lnTo>
                  <a:lnTo>
                    <a:pt x="1691973" y="1189851"/>
                  </a:lnTo>
                  <a:lnTo>
                    <a:pt x="1691592" y="1189741"/>
                  </a:lnTo>
                  <a:lnTo>
                    <a:pt x="1691284" y="1189498"/>
                  </a:lnTo>
                  <a:lnTo>
                    <a:pt x="1691135" y="1189245"/>
                  </a:lnTo>
                  <a:lnTo>
                    <a:pt x="1691104" y="1188914"/>
                  </a:lnTo>
                  <a:lnTo>
                    <a:pt x="1691249" y="1188539"/>
                  </a:lnTo>
                  <a:lnTo>
                    <a:pt x="1691381" y="1188285"/>
                  </a:lnTo>
                  <a:lnTo>
                    <a:pt x="1691536" y="1188087"/>
                  </a:lnTo>
                  <a:lnTo>
                    <a:pt x="1691765" y="1187877"/>
                  </a:lnTo>
                  <a:lnTo>
                    <a:pt x="1691979" y="1187756"/>
                  </a:lnTo>
                  <a:lnTo>
                    <a:pt x="1692277" y="1187580"/>
                  </a:lnTo>
                  <a:lnTo>
                    <a:pt x="1692523" y="1187447"/>
                  </a:lnTo>
                  <a:lnTo>
                    <a:pt x="1692737" y="1187271"/>
                  </a:lnTo>
                  <a:lnTo>
                    <a:pt x="1692905" y="1187039"/>
                  </a:lnTo>
                  <a:lnTo>
                    <a:pt x="1693022" y="1186742"/>
                  </a:lnTo>
                  <a:lnTo>
                    <a:pt x="1693037" y="1186466"/>
                  </a:lnTo>
                  <a:lnTo>
                    <a:pt x="1692955" y="1185937"/>
                  </a:lnTo>
                  <a:lnTo>
                    <a:pt x="1692597" y="1185143"/>
                  </a:lnTo>
                  <a:lnTo>
                    <a:pt x="1692335" y="1184713"/>
                  </a:lnTo>
                  <a:lnTo>
                    <a:pt x="1692144" y="1184492"/>
                  </a:lnTo>
                  <a:lnTo>
                    <a:pt x="1691911" y="1184316"/>
                  </a:lnTo>
                  <a:lnTo>
                    <a:pt x="1691650" y="1184184"/>
                  </a:lnTo>
                  <a:lnTo>
                    <a:pt x="1691299" y="1184162"/>
                  </a:lnTo>
                  <a:lnTo>
                    <a:pt x="1690999" y="1184283"/>
                  </a:lnTo>
                  <a:lnTo>
                    <a:pt x="1690863" y="1184415"/>
                  </a:lnTo>
                  <a:lnTo>
                    <a:pt x="1690801" y="1184470"/>
                  </a:lnTo>
                  <a:lnTo>
                    <a:pt x="1690672" y="1184713"/>
                  </a:lnTo>
                  <a:lnTo>
                    <a:pt x="1690652" y="1185231"/>
                  </a:lnTo>
                  <a:lnTo>
                    <a:pt x="1690659" y="1185672"/>
                  </a:lnTo>
                  <a:lnTo>
                    <a:pt x="1690585" y="1186521"/>
                  </a:lnTo>
                  <a:lnTo>
                    <a:pt x="1690461" y="1186830"/>
                  </a:lnTo>
                  <a:lnTo>
                    <a:pt x="1690285" y="1187061"/>
                  </a:lnTo>
                  <a:lnTo>
                    <a:pt x="1690107" y="1187194"/>
                  </a:lnTo>
                  <a:lnTo>
                    <a:pt x="1689857" y="1187282"/>
                  </a:lnTo>
                  <a:lnTo>
                    <a:pt x="1689735" y="1187282"/>
                  </a:lnTo>
                  <a:lnTo>
                    <a:pt x="1689611" y="1187293"/>
                  </a:lnTo>
                  <a:lnTo>
                    <a:pt x="1689387" y="1187205"/>
                  </a:lnTo>
                  <a:lnTo>
                    <a:pt x="1689199" y="1187006"/>
                  </a:lnTo>
                  <a:lnTo>
                    <a:pt x="1688793" y="1186609"/>
                  </a:lnTo>
                  <a:lnTo>
                    <a:pt x="1688438" y="1186378"/>
                  </a:lnTo>
                  <a:lnTo>
                    <a:pt x="1688017" y="1186257"/>
                  </a:lnTo>
                  <a:lnTo>
                    <a:pt x="1687483" y="1186179"/>
                  </a:lnTo>
                  <a:lnTo>
                    <a:pt x="1687101" y="1186102"/>
                  </a:lnTo>
                  <a:lnTo>
                    <a:pt x="1686778" y="1186003"/>
                  </a:lnTo>
                  <a:lnTo>
                    <a:pt x="1686493" y="1185860"/>
                  </a:lnTo>
                  <a:lnTo>
                    <a:pt x="1686185" y="1185661"/>
                  </a:lnTo>
                  <a:lnTo>
                    <a:pt x="1685679" y="1185496"/>
                  </a:lnTo>
                  <a:lnTo>
                    <a:pt x="1685328" y="1185507"/>
                  </a:lnTo>
                  <a:lnTo>
                    <a:pt x="1684993" y="1185474"/>
                  </a:lnTo>
                  <a:lnTo>
                    <a:pt x="1684696" y="1185364"/>
                  </a:lnTo>
                  <a:lnTo>
                    <a:pt x="1684400" y="1185099"/>
                  </a:lnTo>
                  <a:lnTo>
                    <a:pt x="1684268" y="1184878"/>
                  </a:lnTo>
                  <a:lnTo>
                    <a:pt x="1684131" y="1184382"/>
                  </a:lnTo>
                  <a:lnTo>
                    <a:pt x="1684069" y="1184040"/>
                  </a:lnTo>
                  <a:lnTo>
                    <a:pt x="1683968" y="1183489"/>
                  </a:lnTo>
                  <a:lnTo>
                    <a:pt x="1683675" y="1182607"/>
                  </a:lnTo>
                  <a:lnTo>
                    <a:pt x="1683422" y="1182078"/>
                  </a:lnTo>
                  <a:lnTo>
                    <a:pt x="1683219" y="1181758"/>
                  </a:lnTo>
                  <a:lnTo>
                    <a:pt x="1682852" y="1181383"/>
                  </a:lnTo>
                  <a:lnTo>
                    <a:pt x="1682577" y="1181196"/>
                  </a:lnTo>
                  <a:lnTo>
                    <a:pt x="1682315" y="1181108"/>
                  </a:lnTo>
                  <a:lnTo>
                    <a:pt x="1682023" y="1181119"/>
                  </a:lnTo>
                  <a:lnTo>
                    <a:pt x="1681644" y="1181262"/>
                  </a:lnTo>
                  <a:lnTo>
                    <a:pt x="1681573" y="1181317"/>
                  </a:lnTo>
                  <a:lnTo>
                    <a:pt x="1681395" y="1181449"/>
                  </a:lnTo>
                  <a:lnTo>
                    <a:pt x="1681259" y="1181670"/>
                  </a:lnTo>
                  <a:lnTo>
                    <a:pt x="1681092" y="1182001"/>
                  </a:lnTo>
                  <a:lnTo>
                    <a:pt x="1680935" y="1182431"/>
                  </a:lnTo>
                  <a:lnTo>
                    <a:pt x="1680690" y="1182806"/>
                  </a:lnTo>
                  <a:lnTo>
                    <a:pt x="1680459" y="1183081"/>
                  </a:lnTo>
                  <a:lnTo>
                    <a:pt x="1680238" y="1183291"/>
                  </a:lnTo>
                  <a:lnTo>
                    <a:pt x="1679711" y="1183610"/>
                  </a:lnTo>
                  <a:lnTo>
                    <a:pt x="1679080" y="1183930"/>
                  </a:lnTo>
                  <a:lnTo>
                    <a:pt x="1678704" y="1184084"/>
                  </a:lnTo>
                  <a:lnTo>
                    <a:pt x="1678266" y="1184261"/>
                  </a:lnTo>
                  <a:lnTo>
                    <a:pt x="1677798" y="1184360"/>
                  </a:lnTo>
                  <a:lnTo>
                    <a:pt x="1677486" y="1184371"/>
                  </a:lnTo>
                  <a:lnTo>
                    <a:pt x="1677123" y="1184305"/>
                  </a:lnTo>
                  <a:lnTo>
                    <a:pt x="1676850" y="1184195"/>
                  </a:lnTo>
                  <a:lnTo>
                    <a:pt x="1676714" y="1183985"/>
                  </a:lnTo>
                  <a:lnTo>
                    <a:pt x="1676706" y="1183765"/>
                  </a:lnTo>
                  <a:lnTo>
                    <a:pt x="1676769" y="1183522"/>
                  </a:lnTo>
                  <a:lnTo>
                    <a:pt x="1676940" y="1183202"/>
                  </a:lnTo>
                  <a:lnTo>
                    <a:pt x="1676991" y="1182916"/>
                  </a:lnTo>
                  <a:lnTo>
                    <a:pt x="1676972" y="1182673"/>
                  </a:lnTo>
                  <a:lnTo>
                    <a:pt x="1676913" y="1182486"/>
                  </a:lnTo>
                  <a:lnTo>
                    <a:pt x="1676780" y="1182398"/>
                  </a:lnTo>
                  <a:lnTo>
                    <a:pt x="1676573" y="1182376"/>
                  </a:lnTo>
                  <a:lnTo>
                    <a:pt x="1676468" y="1182431"/>
                  </a:lnTo>
                  <a:lnTo>
                    <a:pt x="1676372" y="1182486"/>
                  </a:lnTo>
                  <a:lnTo>
                    <a:pt x="1676192" y="1182695"/>
                  </a:lnTo>
                  <a:lnTo>
                    <a:pt x="1675821" y="1183335"/>
                  </a:lnTo>
                  <a:lnTo>
                    <a:pt x="1675615" y="1183654"/>
                  </a:lnTo>
                  <a:lnTo>
                    <a:pt x="1675350" y="1183952"/>
                  </a:lnTo>
                  <a:lnTo>
                    <a:pt x="1675019" y="1184250"/>
                  </a:lnTo>
                  <a:lnTo>
                    <a:pt x="1674765" y="1184382"/>
                  </a:lnTo>
                  <a:lnTo>
                    <a:pt x="1674688" y="1184393"/>
                  </a:lnTo>
                  <a:lnTo>
                    <a:pt x="1674407" y="1184459"/>
                  </a:lnTo>
                  <a:lnTo>
                    <a:pt x="1673517" y="1184537"/>
                  </a:lnTo>
                  <a:lnTo>
                    <a:pt x="1672867" y="1184448"/>
                  </a:lnTo>
                  <a:lnTo>
                    <a:pt x="1672474" y="1184393"/>
                  </a:lnTo>
                  <a:lnTo>
                    <a:pt x="1671709" y="1184470"/>
                  </a:lnTo>
                  <a:lnTo>
                    <a:pt x="1671289" y="1184470"/>
                  </a:lnTo>
                  <a:lnTo>
                    <a:pt x="1670891" y="1184404"/>
                  </a:lnTo>
                  <a:lnTo>
                    <a:pt x="1670622" y="1184283"/>
                  </a:lnTo>
                  <a:lnTo>
                    <a:pt x="1670447" y="1184129"/>
                  </a:lnTo>
                  <a:lnTo>
                    <a:pt x="1670287" y="1183941"/>
                  </a:lnTo>
                  <a:lnTo>
                    <a:pt x="1670174" y="1183699"/>
                  </a:lnTo>
                  <a:lnTo>
                    <a:pt x="1670124" y="1183423"/>
                  </a:lnTo>
                  <a:lnTo>
                    <a:pt x="1670158" y="1183180"/>
                  </a:lnTo>
                  <a:lnTo>
                    <a:pt x="1670236" y="1182993"/>
                  </a:lnTo>
                  <a:lnTo>
                    <a:pt x="1670413" y="1182806"/>
                  </a:lnTo>
                  <a:lnTo>
                    <a:pt x="1670708" y="1182618"/>
                  </a:lnTo>
                  <a:lnTo>
                    <a:pt x="1670856" y="1182530"/>
                  </a:lnTo>
                  <a:lnTo>
                    <a:pt x="1671289" y="1182353"/>
                  </a:lnTo>
                  <a:lnTo>
                    <a:pt x="1671749" y="1182188"/>
                  </a:lnTo>
                  <a:lnTo>
                    <a:pt x="1672095" y="1182100"/>
                  </a:lnTo>
                  <a:lnTo>
                    <a:pt x="1672364" y="1182089"/>
                  </a:lnTo>
                  <a:lnTo>
                    <a:pt x="1672594" y="1182111"/>
                  </a:lnTo>
                  <a:lnTo>
                    <a:pt x="1673043" y="1182265"/>
                  </a:lnTo>
                  <a:lnTo>
                    <a:pt x="1673362" y="1182409"/>
                  </a:lnTo>
                  <a:lnTo>
                    <a:pt x="1673534" y="1182420"/>
                  </a:lnTo>
                  <a:lnTo>
                    <a:pt x="1673745" y="1182387"/>
                  </a:lnTo>
                  <a:lnTo>
                    <a:pt x="1673943" y="1182331"/>
                  </a:lnTo>
                  <a:lnTo>
                    <a:pt x="1674076" y="1182298"/>
                  </a:lnTo>
                  <a:lnTo>
                    <a:pt x="1674247" y="1182221"/>
                  </a:lnTo>
                  <a:lnTo>
                    <a:pt x="1674570" y="1181890"/>
                  </a:lnTo>
                  <a:lnTo>
                    <a:pt x="1674913" y="1181471"/>
                  </a:lnTo>
                  <a:lnTo>
                    <a:pt x="1675027" y="1181339"/>
                  </a:lnTo>
                  <a:lnTo>
                    <a:pt x="1675322" y="1181052"/>
                  </a:lnTo>
                  <a:lnTo>
                    <a:pt x="1675638" y="1180777"/>
                  </a:lnTo>
                  <a:lnTo>
                    <a:pt x="1675981" y="1180534"/>
                  </a:lnTo>
                  <a:lnTo>
                    <a:pt x="1676348" y="1180248"/>
                  </a:lnTo>
                  <a:lnTo>
                    <a:pt x="1676562" y="1179994"/>
                  </a:lnTo>
                  <a:lnTo>
                    <a:pt x="1676628" y="1179829"/>
                  </a:lnTo>
                  <a:lnTo>
                    <a:pt x="1676740" y="1179542"/>
                  </a:lnTo>
                  <a:lnTo>
                    <a:pt x="1676823" y="1179332"/>
                  </a:lnTo>
                  <a:lnTo>
                    <a:pt x="1676917" y="1178847"/>
                  </a:lnTo>
                  <a:lnTo>
                    <a:pt x="1676893" y="1178450"/>
                  </a:lnTo>
                  <a:lnTo>
                    <a:pt x="1676789" y="1178109"/>
                  </a:lnTo>
                  <a:lnTo>
                    <a:pt x="1676687" y="1177910"/>
                  </a:lnTo>
                  <a:lnTo>
                    <a:pt x="1676418" y="1177690"/>
                  </a:lnTo>
                  <a:lnTo>
                    <a:pt x="1676090" y="1177535"/>
                  </a:lnTo>
                  <a:lnTo>
                    <a:pt x="1675779" y="1177447"/>
                  </a:lnTo>
                  <a:lnTo>
                    <a:pt x="1675487" y="1177458"/>
                  </a:lnTo>
                  <a:lnTo>
                    <a:pt x="1675229" y="1177557"/>
                  </a:lnTo>
                  <a:lnTo>
                    <a:pt x="1675065" y="1177679"/>
                  </a:lnTo>
                  <a:lnTo>
                    <a:pt x="1674911" y="1177888"/>
                  </a:lnTo>
                  <a:lnTo>
                    <a:pt x="1674750" y="1178197"/>
                  </a:lnTo>
                  <a:lnTo>
                    <a:pt x="1674422" y="1179156"/>
                  </a:lnTo>
                  <a:lnTo>
                    <a:pt x="1674162" y="1179619"/>
                  </a:lnTo>
                  <a:lnTo>
                    <a:pt x="1673990" y="1179840"/>
                  </a:lnTo>
                  <a:lnTo>
                    <a:pt x="1673748" y="1180060"/>
                  </a:lnTo>
                  <a:lnTo>
                    <a:pt x="1673511" y="1180203"/>
                  </a:lnTo>
                  <a:lnTo>
                    <a:pt x="1673106" y="1180336"/>
                  </a:lnTo>
                  <a:lnTo>
                    <a:pt x="1672652" y="1180402"/>
                  </a:lnTo>
                  <a:lnTo>
                    <a:pt x="1672314" y="1180424"/>
                  </a:lnTo>
                  <a:lnTo>
                    <a:pt x="1671542" y="1180248"/>
                  </a:lnTo>
                  <a:lnTo>
                    <a:pt x="1670299" y="1180082"/>
                  </a:lnTo>
                  <a:lnTo>
                    <a:pt x="1669667" y="1180060"/>
                  </a:lnTo>
                  <a:lnTo>
                    <a:pt x="1669148" y="1180093"/>
                  </a:lnTo>
                  <a:lnTo>
                    <a:pt x="1668716" y="1180192"/>
                  </a:lnTo>
                  <a:lnTo>
                    <a:pt x="1668554" y="1180248"/>
                  </a:lnTo>
                  <a:lnTo>
                    <a:pt x="1667914" y="1180501"/>
                  </a:lnTo>
                  <a:lnTo>
                    <a:pt x="1667764" y="1180523"/>
                  </a:lnTo>
                  <a:lnTo>
                    <a:pt x="1667640" y="1180545"/>
                  </a:lnTo>
                  <a:lnTo>
                    <a:pt x="1667465" y="1180523"/>
                  </a:lnTo>
                  <a:lnTo>
                    <a:pt x="1667309" y="1180424"/>
                  </a:lnTo>
                  <a:lnTo>
                    <a:pt x="1667215" y="1180303"/>
                  </a:lnTo>
                  <a:lnTo>
                    <a:pt x="1666795" y="1179421"/>
                  </a:lnTo>
                  <a:lnTo>
                    <a:pt x="1666467" y="1178572"/>
                  </a:lnTo>
                  <a:lnTo>
                    <a:pt x="1666429" y="1178252"/>
                  </a:lnTo>
                  <a:lnTo>
                    <a:pt x="1666459" y="1178042"/>
                  </a:lnTo>
                  <a:lnTo>
                    <a:pt x="1666506" y="1177965"/>
                  </a:lnTo>
                  <a:lnTo>
                    <a:pt x="1666526" y="1177932"/>
                  </a:lnTo>
                  <a:lnTo>
                    <a:pt x="1666643" y="1177877"/>
                  </a:lnTo>
                  <a:lnTo>
                    <a:pt x="1667075" y="1177767"/>
                  </a:lnTo>
                  <a:lnTo>
                    <a:pt x="1667189" y="1177668"/>
                  </a:lnTo>
                  <a:lnTo>
                    <a:pt x="1667210" y="1177601"/>
                  </a:lnTo>
                  <a:lnTo>
                    <a:pt x="1667243" y="1177480"/>
                  </a:lnTo>
                  <a:lnTo>
                    <a:pt x="1667238" y="1177337"/>
                  </a:lnTo>
                  <a:lnTo>
                    <a:pt x="1667121" y="1177149"/>
                  </a:lnTo>
                  <a:lnTo>
                    <a:pt x="1666922" y="1177061"/>
                  </a:lnTo>
                  <a:lnTo>
                    <a:pt x="1666893" y="1177050"/>
                  </a:lnTo>
                  <a:lnTo>
                    <a:pt x="1666452" y="1176940"/>
                  </a:lnTo>
                  <a:lnTo>
                    <a:pt x="1666340" y="1176874"/>
                  </a:lnTo>
                  <a:lnTo>
                    <a:pt x="1665809" y="1176576"/>
                  </a:lnTo>
                  <a:lnTo>
                    <a:pt x="1665567" y="1176356"/>
                  </a:lnTo>
                  <a:lnTo>
                    <a:pt x="1665188" y="1175948"/>
                  </a:lnTo>
                  <a:lnTo>
                    <a:pt x="1664962" y="1175518"/>
                  </a:lnTo>
                  <a:lnTo>
                    <a:pt x="1664885" y="1175242"/>
                  </a:lnTo>
                  <a:lnTo>
                    <a:pt x="1664900" y="1175032"/>
                  </a:lnTo>
                  <a:lnTo>
                    <a:pt x="1665010" y="1174867"/>
                  </a:lnTo>
                  <a:lnTo>
                    <a:pt x="1665170" y="1174768"/>
                  </a:lnTo>
                  <a:lnTo>
                    <a:pt x="1665706" y="1174580"/>
                  </a:lnTo>
                  <a:lnTo>
                    <a:pt x="1665745" y="1174569"/>
                  </a:lnTo>
                  <a:lnTo>
                    <a:pt x="1666013" y="1174415"/>
                  </a:lnTo>
                  <a:lnTo>
                    <a:pt x="1666089" y="1174360"/>
                  </a:lnTo>
                  <a:lnTo>
                    <a:pt x="1666287" y="1174150"/>
                  </a:lnTo>
                  <a:lnTo>
                    <a:pt x="1666436" y="1173930"/>
                  </a:lnTo>
                  <a:lnTo>
                    <a:pt x="1666498" y="1173687"/>
                  </a:lnTo>
                  <a:lnTo>
                    <a:pt x="1666498" y="1173158"/>
                  </a:lnTo>
                  <a:lnTo>
                    <a:pt x="1666498" y="1172827"/>
                  </a:lnTo>
                  <a:lnTo>
                    <a:pt x="1666521" y="1172607"/>
                  </a:lnTo>
                  <a:lnTo>
                    <a:pt x="1666604" y="1172364"/>
                  </a:lnTo>
                  <a:lnTo>
                    <a:pt x="1666806" y="1171945"/>
                  </a:lnTo>
                  <a:lnTo>
                    <a:pt x="1667114" y="1171383"/>
                  </a:lnTo>
                  <a:lnTo>
                    <a:pt x="1667192" y="1171107"/>
                  </a:lnTo>
                  <a:lnTo>
                    <a:pt x="1667149" y="1170876"/>
                  </a:lnTo>
                  <a:lnTo>
                    <a:pt x="1667048" y="1170677"/>
                  </a:lnTo>
                  <a:lnTo>
                    <a:pt x="1666877" y="1170501"/>
                  </a:lnTo>
                  <a:lnTo>
                    <a:pt x="1666655" y="1170468"/>
                  </a:lnTo>
                  <a:lnTo>
                    <a:pt x="1666459" y="1170490"/>
                  </a:lnTo>
                  <a:lnTo>
                    <a:pt x="1666109" y="1170655"/>
                  </a:lnTo>
                  <a:lnTo>
                    <a:pt x="1665856" y="1170876"/>
                  </a:lnTo>
                  <a:lnTo>
                    <a:pt x="1665727" y="1170986"/>
                  </a:lnTo>
                  <a:lnTo>
                    <a:pt x="1665127" y="1171361"/>
                  </a:lnTo>
                  <a:lnTo>
                    <a:pt x="1664936" y="1171394"/>
                  </a:lnTo>
                  <a:lnTo>
                    <a:pt x="1664853" y="1171416"/>
                  </a:lnTo>
                  <a:lnTo>
                    <a:pt x="1664588" y="1171416"/>
                  </a:lnTo>
                  <a:lnTo>
                    <a:pt x="1664145" y="1171295"/>
                  </a:lnTo>
                  <a:lnTo>
                    <a:pt x="1663840" y="1171162"/>
                  </a:lnTo>
                  <a:lnTo>
                    <a:pt x="1663606" y="1170964"/>
                  </a:lnTo>
                  <a:lnTo>
                    <a:pt x="1663462" y="1170721"/>
                  </a:lnTo>
                  <a:lnTo>
                    <a:pt x="1663427" y="1170523"/>
                  </a:lnTo>
                  <a:lnTo>
                    <a:pt x="1663427" y="1170335"/>
                  </a:lnTo>
                  <a:lnTo>
                    <a:pt x="1663450" y="1170280"/>
                  </a:lnTo>
                  <a:lnTo>
                    <a:pt x="1663451" y="1170280"/>
                  </a:lnTo>
                  <a:lnTo>
                    <a:pt x="1663475" y="1170214"/>
                  </a:lnTo>
                  <a:lnTo>
                    <a:pt x="1663485" y="1170192"/>
                  </a:lnTo>
                  <a:lnTo>
                    <a:pt x="1663606" y="1170060"/>
                  </a:lnTo>
                  <a:lnTo>
                    <a:pt x="1663767" y="1169983"/>
                  </a:lnTo>
                  <a:lnTo>
                    <a:pt x="1663899" y="1169905"/>
                  </a:lnTo>
                  <a:lnTo>
                    <a:pt x="1664362" y="1169707"/>
                  </a:lnTo>
                  <a:lnTo>
                    <a:pt x="1664643" y="1169486"/>
                  </a:lnTo>
                  <a:lnTo>
                    <a:pt x="1664771" y="1169266"/>
                  </a:lnTo>
                  <a:lnTo>
                    <a:pt x="1664811" y="1169023"/>
                  </a:lnTo>
                  <a:lnTo>
                    <a:pt x="1664768" y="1168814"/>
                  </a:lnTo>
                  <a:lnTo>
                    <a:pt x="1664656" y="1168671"/>
                  </a:lnTo>
                  <a:lnTo>
                    <a:pt x="1664113" y="1168329"/>
                  </a:lnTo>
                  <a:lnTo>
                    <a:pt x="1663879" y="1168185"/>
                  </a:lnTo>
                  <a:lnTo>
                    <a:pt x="1663692" y="1168020"/>
                  </a:lnTo>
                  <a:lnTo>
                    <a:pt x="1663599" y="1167822"/>
                  </a:lnTo>
                  <a:lnTo>
                    <a:pt x="1663372" y="1167370"/>
                  </a:lnTo>
                  <a:lnTo>
                    <a:pt x="1663205" y="1167028"/>
                  </a:lnTo>
                  <a:lnTo>
                    <a:pt x="1662952" y="1166719"/>
                  </a:lnTo>
                  <a:lnTo>
                    <a:pt x="1662745" y="1166521"/>
                  </a:lnTo>
                  <a:lnTo>
                    <a:pt x="1662518" y="1166388"/>
                  </a:lnTo>
                  <a:lnTo>
                    <a:pt x="1662206" y="1166344"/>
                  </a:lnTo>
                  <a:lnTo>
                    <a:pt x="1661610" y="1166322"/>
                  </a:lnTo>
                  <a:lnTo>
                    <a:pt x="1661081" y="1166410"/>
                  </a:lnTo>
                  <a:lnTo>
                    <a:pt x="1660813" y="1166443"/>
                  </a:lnTo>
                  <a:lnTo>
                    <a:pt x="1660356" y="1166521"/>
                  </a:lnTo>
                  <a:lnTo>
                    <a:pt x="1659845" y="1166664"/>
                  </a:lnTo>
                  <a:lnTo>
                    <a:pt x="1659576" y="1166708"/>
                  </a:lnTo>
                  <a:lnTo>
                    <a:pt x="1659230" y="1166653"/>
                  </a:lnTo>
                  <a:lnTo>
                    <a:pt x="1658808" y="1166421"/>
                  </a:lnTo>
                  <a:lnTo>
                    <a:pt x="1658497" y="1166157"/>
                  </a:lnTo>
                  <a:lnTo>
                    <a:pt x="1658333" y="1165925"/>
                  </a:lnTo>
                  <a:lnTo>
                    <a:pt x="1658231" y="1165628"/>
                  </a:lnTo>
                  <a:lnTo>
                    <a:pt x="1658223" y="1165264"/>
                  </a:lnTo>
                  <a:lnTo>
                    <a:pt x="1658282" y="1164867"/>
                  </a:lnTo>
                  <a:lnTo>
                    <a:pt x="1658380" y="1164547"/>
                  </a:lnTo>
                  <a:lnTo>
                    <a:pt x="1658726" y="1164029"/>
                  </a:lnTo>
                  <a:lnTo>
                    <a:pt x="1659222" y="1163466"/>
                  </a:lnTo>
                  <a:lnTo>
                    <a:pt x="1659506" y="1163268"/>
                  </a:lnTo>
                  <a:lnTo>
                    <a:pt x="1659853" y="1162948"/>
                  </a:lnTo>
                  <a:lnTo>
                    <a:pt x="1660040" y="1162728"/>
                  </a:lnTo>
                  <a:lnTo>
                    <a:pt x="1660309" y="1162298"/>
                  </a:lnTo>
                  <a:lnTo>
                    <a:pt x="1660418" y="1161857"/>
                  </a:lnTo>
                  <a:lnTo>
                    <a:pt x="1660364" y="1161658"/>
                  </a:lnTo>
                  <a:lnTo>
                    <a:pt x="1660224" y="1161548"/>
                  </a:lnTo>
                  <a:lnTo>
                    <a:pt x="1659962" y="1161460"/>
                  </a:lnTo>
                  <a:lnTo>
                    <a:pt x="1659565" y="1161416"/>
                  </a:lnTo>
                  <a:lnTo>
                    <a:pt x="1659210" y="1161416"/>
                  </a:lnTo>
                  <a:lnTo>
                    <a:pt x="1658902" y="1161339"/>
                  </a:lnTo>
                  <a:lnTo>
                    <a:pt x="1658602" y="1161173"/>
                  </a:lnTo>
                  <a:lnTo>
                    <a:pt x="1658368" y="1160920"/>
                  </a:lnTo>
                  <a:lnTo>
                    <a:pt x="1658220" y="1160611"/>
                  </a:lnTo>
                  <a:lnTo>
                    <a:pt x="1658138" y="1160247"/>
                  </a:lnTo>
                  <a:lnTo>
                    <a:pt x="1658165" y="1159960"/>
                  </a:lnTo>
                  <a:lnTo>
                    <a:pt x="1658207" y="1159806"/>
                  </a:lnTo>
                  <a:lnTo>
                    <a:pt x="1658310" y="1159652"/>
                  </a:lnTo>
                  <a:lnTo>
                    <a:pt x="1658452" y="1159497"/>
                  </a:lnTo>
                  <a:lnTo>
                    <a:pt x="1658925" y="1159100"/>
                  </a:lnTo>
                  <a:lnTo>
                    <a:pt x="1659253" y="1158781"/>
                  </a:lnTo>
                  <a:lnTo>
                    <a:pt x="1659382" y="1158549"/>
                  </a:lnTo>
                  <a:lnTo>
                    <a:pt x="1659401" y="1158328"/>
                  </a:lnTo>
                  <a:lnTo>
                    <a:pt x="1659311" y="1158163"/>
                  </a:lnTo>
                  <a:lnTo>
                    <a:pt x="1659085" y="1157998"/>
                  </a:lnTo>
                  <a:lnTo>
                    <a:pt x="1658723" y="1157876"/>
                  </a:lnTo>
                  <a:lnTo>
                    <a:pt x="1658095" y="1157810"/>
                  </a:lnTo>
                  <a:lnTo>
                    <a:pt x="1657214" y="1157788"/>
                  </a:lnTo>
                  <a:lnTo>
                    <a:pt x="1657012" y="1157799"/>
                  </a:lnTo>
                  <a:lnTo>
                    <a:pt x="1656860" y="1157876"/>
                  </a:lnTo>
                  <a:lnTo>
                    <a:pt x="1656716" y="1158031"/>
                  </a:lnTo>
                  <a:lnTo>
                    <a:pt x="1656368" y="1158406"/>
                  </a:lnTo>
                  <a:lnTo>
                    <a:pt x="1656053" y="1158803"/>
                  </a:lnTo>
                  <a:lnTo>
                    <a:pt x="1655842" y="1158946"/>
                  </a:lnTo>
                  <a:lnTo>
                    <a:pt x="1655785" y="1158957"/>
                  </a:lnTo>
                  <a:lnTo>
                    <a:pt x="1655652" y="1158968"/>
                  </a:lnTo>
                  <a:lnTo>
                    <a:pt x="1655413" y="1158913"/>
                  </a:lnTo>
                  <a:lnTo>
                    <a:pt x="1655153" y="1158703"/>
                  </a:lnTo>
                  <a:lnTo>
                    <a:pt x="1654911" y="1158306"/>
                  </a:lnTo>
                  <a:lnTo>
                    <a:pt x="1654353" y="1157491"/>
                  </a:lnTo>
                  <a:lnTo>
                    <a:pt x="1654194" y="1157281"/>
                  </a:lnTo>
                  <a:lnTo>
                    <a:pt x="1654057" y="1157182"/>
                  </a:lnTo>
                  <a:lnTo>
                    <a:pt x="1653854" y="1157160"/>
                  </a:lnTo>
                  <a:lnTo>
                    <a:pt x="1653692" y="1157182"/>
                  </a:lnTo>
                  <a:lnTo>
                    <a:pt x="1653379" y="1157535"/>
                  </a:lnTo>
                  <a:lnTo>
                    <a:pt x="1653043" y="1157832"/>
                  </a:lnTo>
                  <a:lnTo>
                    <a:pt x="1652830" y="1157943"/>
                  </a:lnTo>
                  <a:lnTo>
                    <a:pt x="1652529" y="1157987"/>
                  </a:lnTo>
                  <a:lnTo>
                    <a:pt x="1652250" y="1157920"/>
                  </a:lnTo>
                  <a:lnTo>
                    <a:pt x="1651964" y="1157755"/>
                  </a:lnTo>
                  <a:lnTo>
                    <a:pt x="1651575" y="1157402"/>
                  </a:lnTo>
                  <a:lnTo>
                    <a:pt x="1651321" y="1157248"/>
                  </a:lnTo>
                  <a:lnTo>
                    <a:pt x="1651087" y="1157182"/>
                  </a:lnTo>
                  <a:lnTo>
                    <a:pt x="1650764" y="1157149"/>
                  </a:lnTo>
                  <a:lnTo>
                    <a:pt x="1650459" y="1157237"/>
                  </a:lnTo>
                  <a:lnTo>
                    <a:pt x="1650214" y="1157380"/>
                  </a:lnTo>
                  <a:lnTo>
                    <a:pt x="1649957" y="1157612"/>
                  </a:lnTo>
                  <a:lnTo>
                    <a:pt x="1649918" y="1157700"/>
                  </a:lnTo>
                  <a:lnTo>
                    <a:pt x="1649821" y="1157932"/>
                  </a:lnTo>
                  <a:lnTo>
                    <a:pt x="1649668" y="1158527"/>
                  </a:lnTo>
                  <a:lnTo>
                    <a:pt x="1649544" y="1158880"/>
                  </a:lnTo>
                  <a:lnTo>
                    <a:pt x="1649373" y="1159133"/>
                  </a:lnTo>
                  <a:lnTo>
                    <a:pt x="1649248" y="1159266"/>
                  </a:lnTo>
                  <a:lnTo>
                    <a:pt x="1649053" y="1159354"/>
                  </a:lnTo>
                  <a:lnTo>
                    <a:pt x="1648822" y="1159387"/>
                  </a:lnTo>
                  <a:lnTo>
                    <a:pt x="1648780" y="1159398"/>
                  </a:lnTo>
                  <a:lnTo>
                    <a:pt x="1648519" y="1159365"/>
                  </a:lnTo>
                  <a:lnTo>
                    <a:pt x="1648315" y="1159244"/>
                  </a:lnTo>
                  <a:lnTo>
                    <a:pt x="1647954" y="1158869"/>
                  </a:lnTo>
                  <a:lnTo>
                    <a:pt x="1647458" y="1158362"/>
                  </a:lnTo>
                  <a:lnTo>
                    <a:pt x="1647248" y="1158229"/>
                  </a:lnTo>
                  <a:lnTo>
                    <a:pt x="1646693" y="1158108"/>
                  </a:lnTo>
                  <a:lnTo>
                    <a:pt x="1646549" y="1158075"/>
                  </a:lnTo>
                  <a:lnTo>
                    <a:pt x="1646321" y="1158020"/>
                  </a:lnTo>
                  <a:lnTo>
                    <a:pt x="1645993" y="1157821"/>
                  </a:lnTo>
                  <a:lnTo>
                    <a:pt x="1645787" y="1157579"/>
                  </a:lnTo>
                  <a:lnTo>
                    <a:pt x="1645630" y="1157248"/>
                  </a:lnTo>
                  <a:lnTo>
                    <a:pt x="1645568" y="1156939"/>
                  </a:lnTo>
                  <a:lnTo>
                    <a:pt x="1645641" y="1156675"/>
                  </a:lnTo>
                  <a:lnTo>
                    <a:pt x="1645763" y="1156487"/>
                  </a:lnTo>
                  <a:lnTo>
                    <a:pt x="1645953" y="1156377"/>
                  </a:lnTo>
                  <a:lnTo>
                    <a:pt x="1646196" y="1156344"/>
                  </a:lnTo>
                  <a:lnTo>
                    <a:pt x="1646429" y="1156388"/>
                  </a:lnTo>
                  <a:lnTo>
                    <a:pt x="1646815" y="1156620"/>
                  </a:lnTo>
                  <a:lnTo>
                    <a:pt x="1647240" y="1156840"/>
                  </a:lnTo>
                  <a:lnTo>
                    <a:pt x="1647638" y="1156928"/>
                  </a:lnTo>
                  <a:lnTo>
                    <a:pt x="1647954" y="1156873"/>
                  </a:lnTo>
                  <a:lnTo>
                    <a:pt x="1648114" y="1156796"/>
                  </a:lnTo>
                  <a:lnTo>
                    <a:pt x="1648172" y="1156741"/>
                  </a:lnTo>
                  <a:lnTo>
                    <a:pt x="1648269" y="1156653"/>
                  </a:lnTo>
                  <a:lnTo>
                    <a:pt x="1648339" y="1156487"/>
                  </a:lnTo>
                  <a:lnTo>
                    <a:pt x="1648328" y="1156267"/>
                  </a:lnTo>
                  <a:lnTo>
                    <a:pt x="1648231" y="1155914"/>
                  </a:lnTo>
                  <a:lnTo>
                    <a:pt x="1648219" y="1155726"/>
                  </a:lnTo>
                  <a:lnTo>
                    <a:pt x="1648257" y="1155451"/>
                  </a:lnTo>
                  <a:lnTo>
                    <a:pt x="1648331" y="1155153"/>
                  </a:lnTo>
                  <a:lnTo>
                    <a:pt x="1648406" y="1154977"/>
                  </a:lnTo>
                  <a:lnTo>
                    <a:pt x="1648437" y="1154911"/>
                  </a:lnTo>
                  <a:lnTo>
                    <a:pt x="1648623" y="1154701"/>
                  </a:lnTo>
                  <a:lnTo>
                    <a:pt x="1648764" y="1154613"/>
                  </a:lnTo>
                  <a:lnTo>
                    <a:pt x="1648967" y="1154481"/>
                  </a:lnTo>
                  <a:lnTo>
                    <a:pt x="1649208" y="1154282"/>
                  </a:lnTo>
                  <a:lnTo>
                    <a:pt x="1649380" y="1154039"/>
                  </a:lnTo>
                  <a:lnTo>
                    <a:pt x="1649548" y="1153620"/>
                  </a:lnTo>
                  <a:lnTo>
                    <a:pt x="1649567" y="1153345"/>
                  </a:lnTo>
                  <a:lnTo>
                    <a:pt x="1649528" y="1153036"/>
                  </a:lnTo>
                  <a:lnTo>
                    <a:pt x="1649403" y="1152794"/>
                  </a:lnTo>
                  <a:lnTo>
                    <a:pt x="1649243" y="1152628"/>
                  </a:lnTo>
                  <a:lnTo>
                    <a:pt x="1648959" y="1152595"/>
                  </a:lnTo>
                  <a:lnTo>
                    <a:pt x="1648575" y="1152672"/>
                  </a:lnTo>
                  <a:lnTo>
                    <a:pt x="1648137" y="1152816"/>
                  </a:lnTo>
                  <a:lnTo>
                    <a:pt x="1647918" y="1152893"/>
                  </a:lnTo>
                  <a:lnTo>
                    <a:pt x="1647579" y="1153014"/>
                  </a:lnTo>
                  <a:lnTo>
                    <a:pt x="1647373" y="1153025"/>
                  </a:lnTo>
                  <a:lnTo>
                    <a:pt x="1647030" y="1153047"/>
                  </a:lnTo>
                  <a:lnTo>
                    <a:pt x="1646550" y="1152948"/>
                  </a:lnTo>
                  <a:lnTo>
                    <a:pt x="1645627" y="1152639"/>
                  </a:lnTo>
                  <a:lnTo>
                    <a:pt x="1645365" y="1152595"/>
                  </a:lnTo>
                  <a:lnTo>
                    <a:pt x="1644921" y="1152639"/>
                  </a:lnTo>
                  <a:lnTo>
                    <a:pt x="1644625" y="1152606"/>
                  </a:lnTo>
                  <a:lnTo>
                    <a:pt x="1644282" y="1152463"/>
                  </a:lnTo>
                  <a:lnTo>
                    <a:pt x="1644231" y="1152452"/>
                  </a:lnTo>
                  <a:lnTo>
                    <a:pt x="1644225" y="1152441"/>
                  </a:lnTo>
                  <a:lnTo>
                    <a:pt x="1644219" y="1152441"/>
                  </a:lnTo>
                  <a:lnTo>
                    <a:pt x="1644130" y="1152419"/>
                  </a:lnTo>
                  <a:lnTo>
                    <a:pt x="1644089" y="1152397"/>
                  </a:lnTo>
                  <a:lnTo>
                    <a:pt x="1643815" y="1152319"/>
                  </a:lnTo>
                  <a:lnTo>
                    <a:pt x="1643608" y="1152176"/>
                  </a:lnTo>
                  <a:lnTo>
                    <a:pt x="1643532" y="1152055"/>
                  </a:lnTo>
                  <a:lnTo>
                    <a:pt x="1643346" y="1151746"/>
                  </a:lnTo>
                  <a:lnTo>
                    <a:pt x="1643043" y="1151096"/>
                  </a:lnTo>
                  <a:lnTo>
                    <a:pt x="1642961" y="1150930"/>
                  </a:lnTo>
                  <a:lnTo>
                    <a:pt x="1642852" y="1150666"/>
                  </a:lnTo>
                  <a:lnTo>
                    <a:pt x="1642819" y="1150467"/>
                  </a:lnTo>
                  <a:lnTo>
                    <a:pt x="1642777" y="1150225"/>
                  </a:lnTo>
                  <a:lnTo>
                    <a:pt x="1642789" y="1149850"/>
                  </a:lnTo>
                  <a:lnTo>
                    <a:pt x="1642821" y="1149728"/>
                  </a:lnTo>
                  <a:lnTo>
                    <a:pt x="1642874" y="1149519"/>
                  </a:lnTo>
                  <a:lnTo>
                    <a:pt x="1642890" y="1149453"/>
                  </a:lnTo>
                  <a:lnTo>
                    <a:pt x="1643051" y="1148813"/>
                  </a:lnTo>
                  <a:lnTo>
                    <a:pt x="1643069" y="1148328"/>
                  </a:lnTo>
                  <a:lnTo>
                    <a:pt x="1643043" y="1148086"/>
                  </a:lnTo>
                  <a:lnTo>
                    <a:pt x="1642988" y="1147920"/>
                  </a:lnTo>
                  <a:lnTo>
                    <a:pt x="1642916" y="1147832"/>
                  </a:lnTo>
                  <a:lnTo>
                    <a:pt x="1642860" y="1147766"/>
                  </a:lnTo>
                  <a:lnTo>
                    <a:pt x="1642731" y="1147656"/>
                  </a:lnTo>
                  <a:lnTo>
                    <a:pt x="1642535" y="1147600"/>
                  </a:lnTo>
                  <a:lnTo>
                    <a:pt x="1642352" y="1147634"/>
                  </a:lnTo>
                  <a:lnTo>
                    <a:pt x="1641927" y="1147942"/>
                  </a:lnTo>
                  <a:lnTo>
                    <a:pt x="1641550" y="1148328"/>
                  </a:lnTo>
                  <a:lnTo>
                    <a:pt x="1641300" y="1148582"/>
                  </a:lnTo>
                  <a:lnTo>
                    <a:pt x="1641226" y="1148648"/>
                  </a:lnTo>
                  <a:lnTo>
                    <a:pt x="1640895" y="1148946"/>
                  </a:lnTo>
                  <a:lnTo>
                    <a:pt x="1640661" y="1149232"/>
                  </a:lnTo>
                  <a:lnTo>
                    <a:pt x="1640470" y="1149574"/>
                  </a:lnTo>
                  <a:lnTo>
                    <a:pt x="1640416" y="1149883"/>
                  </a:lnTo>
                  <a:lnTo>
                    <a:pt x="1640430" y="1150379"/>
                  </a:lnTo>
                  <a:lnTo>
                    <a:pt x="1640349" y="1150754"/>
                  </a:lnTo>
                  <a:lnTo>
                    <a:pt x="1640323" y="1150831"/>
                  </a:lnTo>
                  <a:lnTo>
                    <a:pt x="1640236" y="1151107"/>
                  </a:lnTo>
                  <a:lnTo>
                    <a:pt x="1640116" y="1151294"/>
                  </a:lnTo>
                  <a:lnTo>
                    <a:pt x="1640065" y="1151382"/>
                  </a:lnTo>
                  <a:lnTo>
                    <a:pt x="1639839" y="1151603"/>
                  </a:lnTo>
                  <a:lnTo>
                    <a:pt x="1639601" y="1151680"/>
                  </a:lnTo>
                  <a:lnTo>
                    <a:pt x="1639070" y="1151768"/>
                  </a:lnTo>
                  <a:lnTo>
                    <a:pt x="1639037" y="1151779"/>
                  </a:lnTo>
                  <a:lnTo>
                    <a:pt x="1638336" y="1151956"/>
                  </a:lnTo>
                  <a:lnTo>
                    <a:pt x="1637913" y="1152121"/>
                  </a:lnTo>
                  <a:lnTo>
                    <a:pt x="1637856" y="1152143"/>
                  </a:lnTo>
                  <a:lnTo>
                    <a:pt x="1637504" y="1152264"/>
                  </a:lnTo>
                  <a:lnTo>
                    <a:pt x="1636343" y="1152761"/>
                  </a:lnTo>
                  <a:lnTo>
                    <a:pt x="1634779" y="1153356"/>
                  </a:lnTo>
                  <a:lnTo>
                    <a:pt x="1632928" y="1153951"/>
                  </a:lnTo>
                  <a:lnTo>
                    <a:pt x="1632492" y="1153973"/>
                  </a:lnTo>
                  <a:lnTo>
                    <a:pt x="1632323" y="1153929"/>
                  </a:lnTo>
                  <a:lnTo>
                    <a:pt x="1632250" y="1153907"/>
                  </a:lnTo>
                  <a:lnTo>
                    <a:pt x="1632090" y="1153775"/>
                  </a:lnTo>
                  <a:lnTo>
                    <a:pt x="1632035" y="1153576"/>
                  </a:lnTo>
                  <a:lnTo>
                    <a:pt x="1632047" y="1153257"/>
                  </a:lnTo>
                  <a:lnTo>
                    <a:pt x="1632211" y="1152672"/>
                  </a:lnTo>
                  <a:lnTo>
                    <a:pt x="1632280" y="1152485"/>
                  </a:lnTo>
                  <a:lnTo>
                    <a:pt x="1632350" y="1152286"/>
                  </a:lnTo>
                  <a:lnTo>
                    <a:pt x="1632526" y="1151801"/>
                  </a:lnTo>
                  <a:lnTo>
                    <a:pt x="1632948" y="1150974"/>
                  </a:lnTo>
                  <a:lnTo>
                    <a:pt x="1633407" y="1150401"/>
                  </a:lnTo>
                  <a:lnTo>
                    <a:pt x="1633673" y="1150037"/>
                  </a:lnTo>
                  <a:lnTo>
                    <a:pt x="1633809" y="1149541"/>
                  </a:lnTo>
                  <a:lnTo>
                    <a:pt x="1633802" y="1149199"/>
                  </a:lnTo>
                  <a:lnTo>
                    <a:pt x="1633710" y="1148659"/>
                  </a:lnTo>
                  <a:lnTo>
                    <a:pt x="1633520" y="1148295"/>
                  </a:lnTo>
                  <a:lnTo>
                    <a:pt x="1633357" y="1148108"/>
                  </a:lnTo>
                  <a:lnTo>
                    <a:pt x="1633109" y="1147942"/>
                  </a:lnTo>
                  <a:lnTo>
                    <a:pt x="1632964" y="1147909"/>
                  </a:lnTo>
                  <a:lnTo>
                    <a:pt x="1632834" y="1147887"/>
                  </a:lnTo>
                  <a:lnTo>
                    <a:pt x="1632464" y="1147898"/>
                  </a:lnTo>
                  <a:lnTo>
                    <a:pt x="1632076" y="1147997"/>
                  </a:lnTo>
                  <a:lnTo>
                    <a:pt x="1631958" y="1148030"/>
                  </a:lnTo>
                  <a:lnTo>
                    <a:pt x="1631692" y="1148086"/>
                  </a:lnTo>
                  <a:lnTo>
                    <a:pt x="1631498" y="1148042"/>
                  </a:lnTo>
                  <a:lnTo>
                    <a:pt x="1631451" y="1148030"/>
                  </a:lnTo>
                  <a:lnTo>
                    <a:pt x="1631272" y="1147843"/>
                  </a:lnTo>
                  <a:lnTo>
                    <a:pt x="1631198" y="1147623"/>
                  </a:lnTo>
                  <a:lnTo>
                    <a:pt x="1631213" y="1147358"/>
                  </a:lnTo>
                  <a:lnTo>
                    <a:pt x="1631541" y="1146542"/>
                  </a:lnTo>
                  <a:lnTo>
                    <a:pt x="1631599" y="1146057"/>
                  </a:lnTo>
                  <a:lnTo>
                    <a:pt x="1631518" y="1145660"/>
                  </a:lnTo>
                  <a:lnTo>
                    <a:pt x="1631406" y="1145362"/>
                  </a:lnTo>
                  <a:lnTo>
                    <a:pt x="1631287" y="1145197"/>
                  </a:lnTo>
                  <a:lnTo>
                    <a:pt x="1631127" y="1145087"/>
                  </a:lnTo>
                  <a:lnTo>
                    <a:pt x="1630905" y="1145020"/>
                  </a:lnTo>
                  <a:lnTo>
                    <a:pt x="1630665" y="1145042"/>
                  </a:lnTo>
                  <a:lnTo>
                    <a:pt x="1630571" y="1145042"/>
                  </a:lnTo>
                  <a:lnTo>
                    <a:pt x="1630303" y="1145142"/>
                  </a:lnTo>
                  <a:lnTo>
                    <a:pt x="1630250" y="1145164"/>
                  </a:lnTo>
                  <a:lnTo>
                    <a:pt x="1629954" y="1145384"/>
                  </a:lnTo>
                  <a:lnTo>
                    <a:pt x="1629623" y="1145759"/>
                  </a:lnTo>
                  <a:lnTo>
                    <a:pt x="1629327" y="1146068"/>
                  </a:lnTo>
                  <a:lnTo>
                    <a:pt x="1628971" y="1146288"/>
                  </a:lnTo>
                  <a:lnTo>
                    <a:pt x="1628863" y="1146355"/>
                  </a:lnTo>
                  <a:lnTo>
                    <a:pt x="1628682" y="1146432"/>
                  </a:lnTo>
                  <a:lnTo>
                    <a:pt x="1628579" y="1146465"/>
                  </a:lnTo>
                  <a:lnTo>
                    <a:pt x="1628180" y="1146498"/>
                  </a:lnTo>
                  <a:lnTo>
                    <a:pt x="1627831" y="1146454"/>
                  </a:lnTo>
                  <a:lnTo>
                    <a:pt x="1627554" y="1146288"/>
                  </a:lnTo>
                  <a:lnTo>
                    <a:pt x="1627398" y="1146156"/>
                  </a:lnTo>
                  <a:lnTo>
                    <a:pt x="1627222" y="1146002"/>
                  </a:lnTo>
                  <a:lnTo>
                    <a:pt x="1626840" y="1145450"/>
                  </a:lnTo>
                  <a:lnTo>
                    <a:pt x="1626454" y="1145031"/>
                  </a:lnTo>
                  <a:lnTo>
                    <a:pt x="1625924" y="1144590"/>
                  </a:lnTo>
                  <a:lnTo>
                    <a:pt x="1625082" y="1143830"/>
                  </a:lnTo>
                  <a:lnTo>
                    <a:pt x="1624985" y="1143664"/>
                  </a:lnTo>
                  <a:lnTo>
                    <a:pt x="1624934" y="1143422"/>
                  </a:lnTo>
                  <a:lnTo>
                    <a:pt x="1624981" y="1143256"/>
                  </a:lnTo>
                  <a:lnTo>
                    <a:pt x="1625110" y="1143069"/>
                  </a:lnTo>
                  <a:lnTo>
                    <a:pt x="1625827" y="1142440"/>
                  </a:lnTo>
                  <a:lnTo>
                    <a:pt x="1626302" y="1142143"/>
                  </a:lnTo>
                  <a:lnTo>
                    <a:pt x="1626633" y="1141911"/>
                  </a:lnTo>
                  <a:lnTo>
                    <a:pt x="1627320" y="1141272"/>
                  </a:lnTo>
                  <a:lnTo>
                    <a:pt x="1627549" y="1140798"/>
                  </a:lnTo>
                  <a:lnTo>
                    <a:pt x="1627585" y="1140379"/>
                  </a:lnTo>
                  <a:lnTo>
                    <a:pt x="1627534" y="1140004"/>
                  </a:lnTo>
                  <a:lnTo>
                    <a:pt x="1627389" y="1139684"/>
                  </a:lnTo>
                  <a:lnTo>
                    <a:pt x="1627152" y="1139419"/>
                  </a:lnTo>
                  <a:lnTo>
                    <a:pt x="1626875" y="1139144"/>
                  </a:lnTo>
                  <a:lnTo>
                    <a:pt x="1626600" y="1138934"/>
                  </a:lnTo>
                  <a:lnTo>
                    <a:pt x="1626357" y="1138846"/>
                  </a:lnTo>
                  <a:lnTo>
                    <a:pt x="1626137" y="1138846"/>
                  </a:lnTo>
                  <a:lnTo>
                    <a:pt x="1625889" y="1138901"/>
                  </a:lnTo>
                  <a:lnTo>
                    <a:pt x="1625710" y="1139078"/>
                  </a:lnTo>
                  <a:lnTo>
                    <a:pt x="1625561" y="1139331"/>
                  </a:lnTo>
                  <a:lnTo>
                    <a:pt x="1625484" y="1139596"/>
                  </a:lnTo>
                  <a:lnTo>
                    <a:pt x="1625439" y="1140004"/>
                  </a:lnTo>
                  <a:lnTo>
                    <a:pt x="1625444" y="1140158"/>
                  </a:lnTo>
                  <a:lnTo>
                    <a:pt x="1625453" y="1140379"/>
                  </a:lnTo>
                  <a:lnTo>
                    <a:pt x="1625464" y="1140676"/>
                  </a:lnTo>
                  <a:lnTo>
                    <a:pt x="1625433" y="1140842"/>
                  </a:lnTo>
                  <a:lnTo>
                    <a:pt x="1625406" y="1140985"/>
                  </a:lnTo>
                  <a:lnTo>
                    <a:pt x="1625258" y="1141525"/>
                  </a:lnTo>
                  <a:lnTo>
                    <a:pt x="1625028" y="1142010"/>
                  </a:lnTo>
                  <a:lnTo>
                    <a:pt x="1624494" y="1142529"/>
                  </a:lnTo>
                  <a:lnTo>
                    <a:pt x="1624248" y="1142639"/>
                  </a:lnTo>
                  <a:lnTo>
                    <a:pt x="1623975" y="1142595"/>
                  </a:lnTo>
                  <a:lnTo>
                    <a:pt x="1623620" y="1142474"/>
                  </a:lnTo>
                  <a:lnTo>
                    <a:pt x="1623492" y="1142385"/>
                  </a:lnTo>
                  <a:lnTo>
                    <a:pt x="1623417" y="1142308"/>
                  </a:lnTo>
                  <a:lnTo>
                    <a:pt x="1623320" y="1142209"/>
                  </a:lnTo>
                  <a:lnTo>
                    <a:pt x="1623063" y="1141889"/>
                  </a:lnTo>
                  <a:lnTo>
                    <a:pt x="1622809" y="1141669"/>
                  </a:lnTo>
                  <a:lnTo>
                    <a:pt x="1622610" y="1141591"/>
                  </a:lnTo>
                  <a:lnTo>
                    <a:pt x="1622377" y="1141503"/>
                  </a:lnTo>
                  <a:lnTo>
                    <a:pt x="1621840" y="1141206"/>
                  </a:lnTo>
                  <a:lnTo>
                    <a:pt x="1621575" y="1141007"/>
                  </a:lnTo>
                  <a:lnTo>
                    <a:pt x="1621282" y="1140522"/>
                  </a:lnTo>
                  <a:lnTo>
                    <a:pt x="1621133" y="1140202"/>
                  </a:lnTo>
                  <a:lnTo>
                    <a:pt x="1621079" y="1139872"/>
                  </a:lnTo>
                  <a:lnTo>
                    <a:pt x="1621122" y="1139640"/>
                  </a:lnTo>
                  <a:lnTo>
                    <a:pt x="1621216" y="1139486"/>
                  </a:lnTo>
                  <a:lnTo>
                    <a:pt x="1621408" y="1139353"/>
                  </a:lnTo>
                  <a:lnTo>
                    <a:pt x="1621808" y="1139144"/>
                  </a:lnTo>
                  <a:lnTo>
                    <a:pt x="1622307" y="1138879"/>
                  </a:lnTo>
                  <a:lnTo>
                    <a:pt x="1622534" y="1138681"/>
                  </a:lnTo>
                  <a:lnTo>
                    <a:pt x="1622674" y="1138449"/>
                  </a:lnTo>
                  <a:lnTo>
                    <a:pt x="1622709" y="1138262"/>
                  </a:lnTo>
                  <a:lnTo>
                    <a:pt x="1622700" y="1138008"/>
                  </a:lnTo>
                  <a:lnTo>
                    <a:pt x="1622595" y="1137744"/>
                  </a:lnTo>
                  <a:lnTo>
                    <a:pt x="1622381" y="1137479"/>
                  </a:lnTo>
                  <a:lnTo>
                    <a:pt x="1621995" y="1137159"/>
                  </a:lnTo>
                  <a:lnTo>
                    <a:pt x="1621718" y="1136972"/>
                  </a:lnTo>
                  <a:lnTo>
                    <a:pt x="1621598" y="1136895"/>
                  </a:lnTo>
                  <a:lnTo>
                    <a:pt x="1621270" y="1136773"/>
                  </a:lnTo>
                  <a:lnTo>
                    <a:pt x="1621122" y="1136751"/>
                  </a:lnTo>
                  <a:lnTo>
                    <a:pt x="1621009" y="1136740"/>
                  </a:lnTo>
                  <a:lnTo>
                    <a:pt x="1620752" y="1136773"/>
                  </a:lnTo>
                  <a:lnTo>
                    <a:pt x="1620558" y="1136861"/>
                  </a:lnTo>
                  <a:lnTo>
                    <a:pt x="1620235" y="1137093"/>
                  </a:lnTo>
                  <a:lnTo>
                    <a:pt x="1619851" y="1137413"/>
                  </a:lnTo>
                  <a:lnTo>
                    <a:pt x="1619579" y="1137545"/>
                  </a:lnTo>
                  <a:lnTo>
                    <a:pt x="1619472" y="1137567"/>
                  </a:lnTo>
                  <a:lnTo>
                    <a:pt x="1619309" y="1137589"/>
                  </a:lnTo>
                  <a:lnTo>
                    <a:pt x="1619066" y="1137523"/>
                  </a:lnTo>
                  <a:lnTo>
                    <a:pt x="1619010" y="1137501"/>
                  </a:lnTo>
                  <a:lnTo>
                    <a:pt x="1618956" y="1137446"/>
                  </a:lnTo>
                  <a:lnTo>
                    <a:pt x="1618804" y="1137302"/>
                  </a:lnTo>
                  <a:lnTo>
                    <a:pt x="1618715" y="1137016"/>
                  </a:lnTo>
                  <a:lnTo>
                    <a:pt x="1618715" y="1136839"/>
                  </a:lnTo>
                  <a:lnTo>
                    <a:pt x="1618831" y="1136310"/>
                  </a:lnTo>
                  <a:lnTo>
                    <a:pt x="1618870" y="1135880"/>
                  </a:lnTo>
                  <a:lnTo>
                    <a:pt x="1618842" y="1135472"/>
                  </a:lnTo>
                  <a:lnTo>
                    <a:pt x="1618674" y="1135064"/>
                  </a:lnTo>
                  <a:lnTo>
                    <a:pt x="1618376" y="1134612"/>
                  </a:lnTo>
                  <a:lnTo>
                    <a:pt x="1618221" y="1134458"/>
                  </a:lnTo>
                  <a:lnTo>
                    <a:pt x="1617929" y="1134160"/>
                  </a:lnTo>
                  <a:lnTo>
                    <a:pt x="1617519" y="1133851"/>
                  </a:lnTo>
                  <a:lnTo>
                    <a:pt x="1617240" y="1133642"/>
                  </a:lnTo>
                  <a:lnTo>
                    <a:pt x="1616807" y="1133344"/>
                  </a:lnTo>
                  <a:lnTo>
                    <a:pt x="1616421" y="1132947"/>
                  </a:lnTo>
                  <a:lnTo>
                    <a:pt x="1616246" y="1132650"/>
                  </a:lnTo>
                  <a:lnTo>
                    <a:pt x="1616141" y="1132374"/>
                  </a:lnTo>
                  <a:lnTo>
                    <a:pt x="1616044" y="1131911"/>
                  </a:lnTo>
                  <a:lnTo>
                    <a:pt x="1615930" y="1131150"/>
                  </a:lnTo>
                  <a:lnTo>
                    <a:pt x="1615810" y="1130875"/>
                  </a:lnTo>
                  <a:lnTo>
                    <a:pt x="1615642" y="1130621"/>
                  </a:lnTo>
                  <a:lnTo>
                    <a:pt x="1615412" y="1130433"/>
                  </a:lnTo>
                  <a:lnTo>
                    <a:pt x="1615151" y="1130323"/>
                  </a:lnTo>
                  <a:lnTo>
                    <a:pt x="1614882" y="1130290"/>
                  </a:lnTo>
                  <a:lnTo>
                    <a:pt x="1614496" y="1130334"/>
                  </a:lnTo>
                  <a:lnTo>
                    <a:pt x="1613315" y="1130599"/>
                  </a:lnTo>
                  <a:lnTo>
                    <a:pt x="1612848" y="1130665"/>
                  </a:lnTo>
                  <a:lnTo>
                    <a:pt x="1612594" y="1130643"/>
                  </a:lnTo>
                  <a:lnTo>
                    <a:pt x="1612286" y="1130522"/>
                  </a:lnTo>
                  <a:lnTo>
                    <a:pt x="1612111" y="1130356"/>
                  </a:lnTo>
                  <a:lnTo>
                    <a:pt x="1611940" y="1130037"/>
                  </a:lnTo>
                  <a:lnTo>
                    <a:pt x="1611897" y="1129794"/>
                  </a:lnTo>
                  <a:lnTo>
                    <a:pt x="1611932" y="1129584"/>
                  </a:lnTo>
                  <a:lnTo>
                    <a:pt x="1612317" y="1129144"/>
                  </a:lnTo>
                  <a:lnTo>
                    <a:pt x="1612434" y="1128945"/>
                  </a:lnTo>
                  <a:lnTo>
                    <a:pt x="1612415" y="1128780"/>
                  </a:lnTo>
                  <a:lnTo>
                    <a:pt x="1612302" y="1128691"/>
                  </a:lnTo>
                  <a:lnTo>
                    <a:pt x="1612083" y="1128625"/>
                  </a:lnTo>
                  <a:lnTo>
                    <a:pt x="1611744" y="1128680"/>
                  </a:lnTo>
                  <a:lnTo>
                    <a:pt x="1610989" y="1128956"/>
                  </a:lnTo>
                  <a:lnTo>
                    <a:pt x="1610727" y="1128967"/>
                  </a:lnTo>
                  <a:lnTo>
                    <a:pt x="1610536" y="1128868"/>
                  </a:lnTo>
                  <a:lnTo>
                    <a:pt x="1610369" y="1128647"/>
                  </a:lnTo>
                  <a:lnTo>
                    <a:pt x="1610239" y="1128482"/>
                  </a:lnTo>
                  <a:lnTo>
                    <a:pt x="1610076" y="1128350"/>
                  </a:lnTo>
                  <a:lnTo>
                    <a:pt x="1609273" y="1127898"/>
                  </a:lnTo>
                  <a:lnTo>
                    <a:pt x="1609050" y="1127732"/>
                  </a:lnTo>
                  <a:lnTo>
                    <a:pt x="1608929" y="1127479"/>
                  </a:lnTo>
                  <a:lnTo>
                    <a:pt x="1608901" y="1127390"/>
                  </a:lnTo>
                  <a:lnTo>
                    <a:pt x="1608868" y="1127280"/>
                  </a:lnTo>
                  <a:lnTo>
                    <a:pt x="1608917" y="1126949"/>
                  </a:lnTo>
                  <a:lnTo>
                    <a:pt x="1609035" y="1126685"/>
                  </a:lnTo>
                  <a:lnTo>
                    <a:pt x="1609448" y="1126122"/>
                  </a:lnTo>
                  <a:lnTo>
                    <a:pt x="1609745" y="1125615"/>
                  </a:lnTo>
                  <a:lnTo>
                    <a:pt x="1610096" y="1125108"/>
                  </a:lnTo>
                  <a:lnTo>
                    <a:pt x="1610213" y="1124744"/>
                  </a:lnTo>
                  <a:lnTo>
                    <a:pt x="1610195" y="1124358"/>
                  </a:lnTo>
                  <a:lnTo>
                    <a:pt x="1610065" y="1123917"/>
                  </a:lnTo>
                  <a:lnTo>
                    <a:pt x="1610002" y="1123807"/>
                  </a:lnTo>
                  <a:lnTo>
                    <a:pt x="1609870" y="1123575"/>
                  </a:lnTo>
                  <a:lnTo>
                    <a:pt x="1609547" y="1123179"/>
                  </a:lnTo>
                  <a:lnTo>
                    <a:pt x="1609266" y="1122969"/>
                  </a:lnTo>
                  <a:lnTo>
                    <a:pt x="1608925" y="1122704"/>
                  </a:lnTo>
                  <a:lnTo>
                    <a:pt x="1608703" y="1122572"/>
                  </a:lnTo>
                  <a:lnTo>
                    <a:pt x="1608443" y="1122429"/>
                  </a:lnTo>
                  <a:lnTo>
                    <a:pt x="1608019" y="1122263"/>
                  </a:lnTo>
                  <a:lnTo>
                    <a:pt x="1607617" y="1122230"/>
                  </a:lnTo>
                  <a:lnTo>
                    <a:pt x="1607305" y="1122286"/>
                  </a:lnTo>
                  <a:lnTo>
                    <a:pt x="1607048" y="1122396"/>
                  </a:lnTo>
                  <a:lnTo>
                    <a:pt x="1606829" y="1122583"/>
                  </a:lnTo>
                  <a:lnTo>
                    <a:pt x="1606678" y="1122782"/>
                  </a:lnTo>
                  <a:lnTo>
                    <a:pt x="1606569" y="1123046"/>
                  </a:lnTo>
                  <a:lnTo>
                    <a:pt x="1606496" y="1123344"/>
                  </a:lnTo>
                  <a:lnTo>
                    <a:pt x="1606486" y="1123575"/>
                  </a:lnTo>
                  <a:lnTo>
                    <a:pt x="1606507" y="1123840"/>
                  </a:lnTo>
                  <a:lnTo>
                    <a:pt x="1606581" y="1124039"/>
                  </a:lnTo>
                  <a:lnTo>
                    <a:pt x="1606621" y="1124105"/>
                  </a:lnTo>
                  <a:lnTo>
                    <a:pt x="1606744" y="1124314"/>
                  </a:lnTo>
                  <a:lnTo>
                    <a:pt x="1607001" y="1124601"/>
                  </a:lnTo>
                  <a:lnTo>
                    <a:pt x="1607294" y="1124788"/>
                  </a:lnTo>
                  <a:lnTo>
                    <a:pt x="1607777" y="1125020"/>
                  </a:lnTo>
                  <a:lnTo>
                    <a:pt x="1607911" y="1125119"/>
                  </a:lnTo>
                  <a:lnTo>
                    <a:pt x="1608034" y="1125207"/>
                  </a:lnTo>
                  <a:lnTo>
                    <a:pt x="1608248" y="1125428"/>
                  </a:lnTo>
                  <a:lnTo>
                    <a:pt x="1608306" y="1125571"/>
                  </a:lnTo>
                  <a:lnTo>
                    <a:pt x="1608332" y="1125637"/>
                  </a:lnTo>
                  <a:lnTo>
                    <a:pt x="1608319" y="1125825"/>
                  </a:lnTo>
                  <a:lnTo>
                    <a:pt x="1608222" y="1126012"/>
                  </a:lnTo>
                  <a:lnTo>
                    <a:pt x="1608077" y="1126178"/>
                  </a:lnTo>
                  <a:lnTo>
                    <a:pt x="1607823" y="1126310"/>
                  </a:lnTo>
                  <a:lnTo>
                    <a:pt x="1607188" y="1126475"/>
                  </a:lnTo>
                  <a:lnTo>
                    <a:pt x="1606946" y="1126575"/>
                  </a:lnTo>
                  <a:lnTo>
                    <a:pt x="1606607" y="1126894"/>
                  </a:lnTo>
                  <a:lnTo>
                    <a:pt x="1606546" y="1126949"/>
                  </a:lnTo>
                  <a:lnTo>
                    <a:pt x="1606112" y="1127412"/>
                  </a:lnTo>
                  <a:lnTo>
                    <a:pt x="1605379" y="1128482"/>
                  </a:lnTo>
                  <a:lnTo>
                    <a:pt x="1605329" y="1128581"/>
                  </a:lnTo>
                  <a:lnTo>
                    <a:pt x="1605239" y="1128747"/>
                  </a:lnTo>
                  <a:lnTo>
                    <a:pt x="1605076" y="1128901"/>
                  </a:lnTo>
                  <a:lnTo>
                    <a:pt x="1604908" y="1128967"/>
                  </a:lnTo>
                  <a:lnTo>
                    <a:pt x="1604732" y="1128945"/>
                  </a:lnTo>
                  <a:lnTo>
                    <a:pt x="1604625" y="1128934"/>
                  </a:lnTo>
                  <a:lnTo>
                    <a:pt x="1604418" y="1128802"/>
                  </a:lnTo>
                  <a:lnTo>
                    <a:pt x="1604286" y="1128603"/>
                  </a:lnTo>
                  <a:lnTo>
                    <a:pt x="1604257" y="1128559"/>
                  </a:lnTo>
                  <a:lnTo>
                    <a:pt x="1604198" y="1128250"/>
                  </a:lnTo>
                  <a:lnTo>
                    <a:pt x="1604169" y="1127842"/>
                  </a:lnTo>
                  <a:lnTo>
                    <a:pt x="1604168" y="1127831"/>
                  </a:lnTo>
                  <a:lnTo>
                    <a:pt x="1604158" y="1127677"/>
                  </a:lnTo>
                  <a:lnTo>
                    <a:pt x="1604151" y="1127600"/>
                  </a:lnTo>
                  <a:lnTo>
                    <a:pt x="1604025" y="1127159"/>
                  </a:lnTo>
                  <a:lnTo>
                    <a:pt x="1603797" y="1126751"/>
                  </a:lnTo>
                  <a:lnTo>
                    <a:pt x="1603532" y="1126332"/>
                  </a:lnTo>
                  <a:lnTo>
                    <a:pt x="1603096" y="1125703"/>
                  </a:lnTo>
                  <a:lnTo>
                    <a:pt x="1602826" y="1125428"/>
                  </a:lnTo>
                  <a:lnTo>
                    <a:pt x="1602526" y="1125262"/>
                  </a:lnTo>
                  <a:lnTo>
                    <a:pt x="1602000" y="1125108"/>
                  </a:lnTo>
                  <a:lnTo>
                    <a:pt x="1601529" y="1125108"/>
                  </a:lnTo>
                  <a:lnTo>
                    <a:pt x="1601029" y="1125075"/>
                  </a:lnTo>
                  <a:lnTo>
                    <a:pt x="1600644" y="1125009"/>
                  </a:lnTo>
                  <a:lnTo>
                    <a:pt x="1599940" y="1124678"/>
                  </a:lnTo>
                  <a:lnTo>
                    <a:pt x="1599665" y="1124557"/>
                  </a:lnTo>
                  <a:lnTo>
                    <a:pt x="1599034" y="1124380"/>
                  </a:lnTo>
                  <a:lnTo>
                    <a:pt x="1598813" y="1124248"/>
                  </a:lnTo>
                  <a:lnTo>
                    <a:pt x="1598656" y="1124050"/>
                  </a:lnTo>
                  <a:lnTo>
                    <a:pt x="1598621" y="1123939"/>
                  </a:lnTo>
                  <a:lnTo>
                    <a:pt x="1598590" y="1123840"/>
                  </a:lnTo>
                  <a:lnTo>
                    <a:pt x="1598563" y="1123531"/>
                  </a:lnTo>
                  <a:lnTo>
                    <a:pt x="1598637" y="1123300"/>
                  </a:lnTo>
                  <a:lnTo>
                    <a:pt x="1599146" y="1122826"/>
                  </a:lnTo>
                  <a:lnTo>
                    <a:pt x="1599338" y="1122627"/>
                  </a:lnTo>
                  <a:lnTo>
                    <a:pt x="1599354" y="1122550"/>
                  </a:lnTo>
                  <a:lnTo>
                    <a:pt x="1599370" y="1122484"/>
                  </a:lnTo>
                  <a:lnTo>
                    <a:pt x="1599365" y="1122363"/>
                  </a:lnTo>
                  <a:lnTo>
                    <a:pt x="1599276" y="1122230"/>
                  </a:lnTo>
                  <a:lnTo>
                    <a:pt x="1599142" y="1122175"/>
                  </a:lnTo>
                  <a:lnTo>
                    <a:pt x="1599103" y="1122164"/>
                  </a:lnTo>
                  <a:lnTo>
                    <a:pt x="1598997" y="1122120"/>
                  </a:lnTo>
                  <a:lnTo>
                    <a:pt x="1598617" y="1122054"/>
                  </a:lnTo>
                  <a:lnTo>
                    <a:pt x="1598442" y="1122076"/>
                  </a:lnTo>
                  <a:lnTo>
                    <a:pt x="1598212" y="1122087"/>
                  </a:lnTo>
                  <a:lnTo>
                    <a:pt x="1597987" y="1122153"/>
                  </a:lnTo>
                  <a:lnTo>
                    <a:pt x="1597431" y="1122330"/>
                  </a:lnTo>
                  <a:lnTo>
                    <a:pt x="1597321" y="1122363"/>
                  </a:lnTo>
                  <a:lnTo>
                    <a:pt x="1596400" y="1122594"/>
                  </a:lnTo>
                  <a:lnTo>
                    <a:pt x="1596087" y="1122627"/>
                  </a:lnTo>
                  <a:lnTo>
                    <a:pt x="1595979" y="1122627"/>
                  </a:lnTo>
                  <a:lnTo>
                    <a:pt x="1595725" y="1122616"/>
                  </a:lnTo>
                  <a:lnTo>
                    <a:pt x="1595449" y="1122528"/>
                  </a:lnTo>
                  <a:lnTo>
                    <a:pt x="1595090" y="1122286"/>
                  </a:lnTo>
                  <a:lnTo>
                    <a:pt x="1594898" y="1122109"/>
                  </a:lnTo>
                  <a:lnTo>
                    <a:pt x="1594673" y="1121900"/>
                  </a:lnTo>
                  <a:lnTo>
                    <a:pt x="1593780" y="1121282"/>
                  </a:lnTo>
                  <a:lnTo>
                    <a:pt x="1593634" y="1121183"/>
                  </a:lnTo>
                  <a:lnTo>
                    <a:pt x="1592362" y="1120455"/>
                  </a:lnTo>
                  <a:lnTo>
                    <a:pt x="1591766" y="1120113"/>
                  </a:lnTo>
                  <a:lnTo>
                    <a:pt x="1591535" y="1120014"/>
                  </a:lnTo>
                  <a:lnTo>
                    <a:pt x="1591081" y="1119816"/>
                  </a:lnTo>
                  <a:lnTo>
                    <a:pt x="1590121" y="1119507"/>
                  </a:lnTo>
                  <a:lnTo>
                    <a:pt x="1589707" y="1119253"/>
                  </a:lnTo>
                  <a:lnTo>
                    <a:pt x="1589590" y="1119110"/>
                  </a:lnTo>
                  <a:lnTo>
                    <a:pt x="1589581" y="1119044"/>
                  </a:lnTo>
                  <a:lnTo>
                    <a:pt x="1589562" y="1118945"/>
                  </a:lnTo>
                  <a:lnTo>
                    <a:pt x="1589613" y="1118856"/>
                  </a:lnTo>
                  <a:lnTo>
                    <a:pt x="1589750" y="1118790"/>
                  </a:lnTo>
                  <a:lnTo>
                    <a:pt x="1589860" y="1118779"/>
                  </a:lnTo>
                  <a:lnTo>
                    <a:pt x="1590421" y="1118724"/>
                  </a:lnTo>
                  <a:lnTo>
                    <a:pt x="1590778" y="1118691"/>
                  </a:lnTo>
                  <a:lnTo>
                    <a:pt x="1591064" y="1118504"/>
                  </a:lnTo>
                  <a:lnTo>
                    <a:pt x="1591173" y="1118404"/>
                  </a:lnTo>
                  <a:lnTo>
                    <a:pt x="1591249" y="1118283"/>
                  </a:lnTo>
                  <a:lnTo>
                    <a:pt x="1591324" y="1118162"/>
                  </a:lnTo>
                  <a:lnTo>
                    <a:pt x="1591364" y="1117941"/>
                  </a:lnTo>
                  <a:lnTo>
                    <a:pt x="1591255" y="1117456"/>
                  </a:lnTo>
                  <a:lnTo>
                    <a:pt x="1591002" y="1116993"/>
                  </a:lnTo>
                  <a:lnTo>
                    <a:pt x="1590744" y="1116288"/>
                  </a:lnTo>
                  <a:lnTo>
                    <a:pt x="1590573" y="1115593"/>
                  </a:lnTo>
                  <a:lnTo>
                    <a:pt x="1590541" y="1115461"/>
                  </a:lnTo>
                  <a:lnTo>
                    <a:pt x="1590440" y="1115196"/>
                  </a:lnTo>
                  <a:lnTo>
                    <a:pt x="1590315" y="1114876"/>
                  </a:lnTo>
                  <a:lnTo>
                    <a:pt x="1590167" y="1114623"/>
                  </a:lnTo>
                  <a:lnTo>
                    <a:pt x="1589951" y="1114424"/>
                  </a:lnTo>
                  <a:lnTo>
                    <a:pt x="1589692" y="1114336"/>
                  </a:lnTo>
                  <a:lnTo>
                    <a:pt x="1589508" y="1114314"/>
                  </a:lnTo>
                  <a:lnTo>
                    <a:pt x="1589197" y="1114402"/>
                  </a:lnTo>
                  <a:lnTo>
                    <a:pt x="1589021" y="1114578"/>
                  </a:lnTo>
                  <a:lnTo>
                    <a:pt x="1588975" y="1114821"/>
                  </a:lnTo>
                  <a:lnTo>
                    <a:pt x="1589017" y="1115009"/>
                  </a:lnTo>
                  <a:lnTo>
                    <a:pt x="1589185" y="1115240"/>
                  </a:lnTo>
                  <a:lnTo>
                    <a:pt x="1589656" y="1115659"/>
                  </a:lnTo>
                  <a:lnTo>
                    <a:pt x="1589887" y="1115924"/>
                  </a:lnTo>
                  <a:lnTo>
                    <a:pt x="1589938" y="1116122"/>
                  </a:lnTo>
                  <a:lnTo>
                    <a:pt x="1589906" y="1116299"/>
                  </a:lnTo>
                  <a:lnTo>
                    <a:pt x="1589722" y="1116409"/>
                  </a:lnTo>
                  <a:lnTo>
                    <a:pt x="1589422" y="1116453"/>
                  </a:lnTo>
                  <a:lnTo>
                    <a:pt x="1589037" y="1116332"/>
                  </a:lnTo>
                  <a:lnTo>
                    <a:pt x="1588585" y="1115957"/>
                  </a:lnTo>
                  <a:lnTo>
                    <a:pt x="1588397" y="1115824"/>
                  </a:lnTo>
                  <a:lnTo>
                    <a:pt x="1588179" y="1115769"/>
                  </a:lnTo>
                  <a:lnTo>
                    <a:pt x="1587977" y="1115802"/>
                  </a:lnTo>
                  <a:lnTo>
                    <a:pt x="1587872" y="1115902"/>
                  </a:lnTo>
                  <a:lnTo>
                    <a:pt x="1587811" y="1115957"/>
                  </a:lnTo>
                  <a:lnTo>
                    <a:pt x="1587752" y="1116177"/>
                  </a:lnTo>
                  <a:lnTo>
                    <a:pt x="1587696" y="1116717"/>
                  </a:lnTo>
                  <a:lnTo>
                    <a:pt x="1587642" y="1117048"/>
                  </a:lnTo>
                  <a:lnTo>
                    <a:pt x="1587589" y="1117181"/>
                  </a:lnTo>
                  <a:lnTo>
                    <a:pt x="1587539" y="1117302"/>
                  </a:lnTo>
                  <a:lnTo>
                    <a:pt x="1587440" y="1117456"/>
                  </a:lnTo>
                  <a:lnTo>
                    <a:pt x="1587349" y="1117589"/>
                  </a:lnTo>
                  <a:lnTo>
                    <a:pt x="1587061" y="1117875"/>
                  </a:lnTo>
                  <a:lnTo>
                    <a:pt x="1586235" y="1118438"/>
                  </a:lnTo>
                  <a:lnTo>
                    <a:pt x="1585470" y="1118812"/>
                  </a:lnTo>
                  <a:lnTo>
                    <a:pt x="1585295" y="1118834"/>
                  </a:lnTo>
                  <a:lnTo>
                    <a:pt x="1585178" y="1118790"/>
                  </a:lnTo>
                  <a:lnTo>
                    <a:pt x="1585081" y="1118691"/>
                  </a:lnTo>
                  <a:lnTo>
                    <a:pt x="1584924" y="1118382"/>
                  </a:lnTo>
                  <a:lnTo>
                    <a:pt x="1584921" y="1118360"/>
                  </a:lnTo>
                  <a:lnTo>
                    <a:pt x="1584839" y="1117655"/>
                  </a:lnTo>
                  <a:lnTo>
                    <a:pt x="1584699" y="1117390"/>
                  </a:lnTo>
                  <a:lnTo>
                    <a:pt x="1584562" y="1117225"/>
                  </a:lnTo>
                  <a:lnTo>
                    <a:pt x="1584344" y="1117114"/>
                  </a:lnTo>
                  <a:lnTo>
                    <a:pt x="1584102" y="1117081"/>
                  </a:lnTo>
                  <a:lnTo>
                    <a:pt x="1583847" y="1117114"/>
                  </a:lnTo>
                  <a:lnTo>
                    <a:pt x="1582949" y="1117236"/>
                  </a:lnTo>
                  <a:lnTo>
                    <a:pt x="1582554" y="1117203"/>
                  </a:lnTo>
                  <a:lnTo>
                    <a:pt x="1582489" y="1117192"/>
                  </a:lnTo>
                  <a:lnTo>
                    <a:pt x="1582100" y="1117092"/>
                  </a:lnTo>
                  <a:lnTo>
                    <a:pt x="1581783" y="1116905"/>
                  </a:lnTo>
                  <a:lnTo>
                    <a:pt x="1581612" y="1116629"/>
                  </a:lnTo>
                  <a:lnTo>
                    <a:pt x="1581538" y="1116365"/>
                  </a:lnTo>
                  <a:lnTo>
                    <a:pt x="1581569" y="1116111"/>
                  </a:lnTo>
                  <a:lnTo>
                    <a:pt x="1581630" y="1115957"/>
                  </a:lnTo>
                  <a:lnTo>
                    <a:pt x="1581670" y="1115858"/>
                  </a:lnTo>
                  <a:lnTo>
                    <a:pt x="1581807" y="1115714"/>
                  </a:lnTo>
                  <a:lnTo>
                    <a:pt x="1581998" y="1115626"/>
                  </a:lnTo>
                  <a:lnTo>
                    <a:pt x="1582278" y="1115582"/>
                  </a:lnTo>
                  <a:lnTo>
                    <a:pt x="1582495" y="1115593"/>
                  </a:lnTo>
                  <a:lnTo>
                    <a:pt x="1582891" y="1115681"/>
                  </a:lnTo>
                  <a:lnTo>
                    <a:pt x="1583268" y="1115758"/>
                  </a:lnTo>
                  <a:lnTo>
                    <a:pt x="1583642" y="1115791"/>
                  </a:lnTo>
                  <a:lnTo>
                    <a:pt x="1583865" y="1115758"/>
                  </a:lnTo>
                  <a:lnTo>
                    <a:pt x="1584092" y="1115626"/>
                  </a:lnTo>
                  <a:lnTo>
                    <a:pt x="1584267" y="1115428"/>
                  </a:lnTo>
                  <a:lnTo>
                    <a:pt x="1584336" y="1115229"/>
                  </a:lnTo>
                  <a:lnTo>
                    <a:pt x="1584356" y="1114898"/>
                  </a:lnTo>
                  <a:lnTo>
                    <a:pt x="1584211" y="1114369"/>
                  </a:lnTo>
                  <a:lnTo>
                    <a:pt x="1583842" y="1113696"/>
                  </a:lnTo>
                  <a:lnTo>
                    <a:pt x="1583542" y="1113277"/>
                  </a:lnTo>
                  <a:lnTo>
                    <a:pt x="1583179" y="1112914"/>
                  </a:lnTo>
                  <a:lnTo>
                    <a:pt x="1582341" y="1112406"/>
                  </a:lnTo>
                  <a:lnTo>
                    <a:pt x="1581815" y="1111987"/>
                  </a:lnTo>
                  <a:lnTo>
                    <a:pt x="1581561" y="1111855"/>
                  </a:lnTo>
                  <a:lnTo>
                    <a:pt x="1581292" y="1111833"/>
                  </a:lnTo>
                  <a:lnTo>
                    <a:pt x="1581078" y="1111866"/>
                  </a:lnTo>
                  <a:lnTo>
                    <a:pt x="1580918" y="1111943"/>
                  </a:lnTo>
                  <a:lnTo>
                    <a:pt x="1580813" y="1112098"/>
                  </a:lnTo>
                  <a:lnTo>
                    <a:pt x="1580384" y="1112737"/>
                  </a:lnTo>
                  <a:lnTo>
                    <a:pt x="1580295" y="1112847"/>
                  </a:lnTo>
                  <a:lnTo>
                    <a:pt x="1580209" y="1112881"/>
                  </a:lnTo>
                  <a:lnTo>
                    <a:pt x="1580155" y="1112881"/>
                  </a:lnTo>
                  <a:lnTo>
                    <a:pt x="1580002" y="1112881"/>
                  </a:lnTo>
                  <a:lnTo>
                    <a:pt x="1579741" y="1112781"/>
                  </a:lnTo>
                  <a:lnTo>
                    <a:pt x="1579570" y="1112572"/>
                  </a:lnTo>
                  <a:lnTo>
                    <a:pt x="1579507" y="1112318"/>
                  </a:lnTo>
                  <a:lnTo>
                    <a:pt x="1579562" y="1112120"/>
                  </a:lnTo>
                  <a:lnTo>
                    <a:pt x="1579694" y="1111646"/>
                  </a:lnTo>
                  <a:lnTo>
                    <a:pt x="1579733" y="1111326"/>
                  </a:lnTo>
                  <a:lnTo>
                    <a:pt x="1579687" y="1111039"/>
                  </a:lnTo>
                  <a:lnTo>
                    <a:pt x="1579558" y="1110841"/>
                  </a:lnTo>
                  <a:lnTo>
                    <a:pt x="1579379" y="1110720"/>
                  </a:lnTo>
                  <a:lnTo>
                    <a:pt x="1579207" y="1110686"/>
                  </a:lnTo>
                  <a:lnTo>
                    <a:pt x="1578924" y="1110697"/>
                  </a:lnTo>
                  <a:lnTo>
                    <a:pt x="1578436" y="1110885"/>
                  </a:lnTo>
                  <a:lnTo>
                    <a:pt x="1578162" y="1110984"/>
                  </a:lnTo>
                  <a:lnTo>
                    <a:pt x="1577828" y="1110995"/>
                  </a:lnTo>
                  <a:lnTo>
                    <a:pt x="1577485" y="1110885"/>
                  </a:lnTo>
                  <a:lnTo>
                    <a:pt x="1577200" y="1110642"/>
                  </a:lnTo>
                  <a:lnTo>
                    <a:pt x="1576529" y="1109860"/>
                  </a:lnTo>
                  <a:lnTo>
                    <a:pt x="1576252" y="1109573"/>
                  </a:lnTo>
                  <a:lnTo>
                    <a:pt x="1575840" y="1109319"/>
                  </a:lnTo>
                  <a:lnTo>
                    <a:pt x="1575520" y="1109231"/>
                  </a:lnTo>
                  <a:lnTo>
                    <a:pt x="1575251" y="1109231"/>
                  </a:lnTo>
                  <a:lnTo>
                    <a:pt x="1574908" y="1109374"/>
                  </a:lnTo>
                  <a:lnTo>
                    <a:pt x="1574800" y="1109507"/>
                  </a:lnTo>
                  <a:lnTo>
                    <a:pt x="1574682" y="1109650"/>
                  </a:lnTo>
                  <a:lnTo>
                    <a:pt x="1574441" y="1110080"/>
                  </a:lnTo>
                  <a:lnTo>
                    <a:pt x="1574331" y="1110433"/>
                  </a:lnTo>
                  <a:lnTo>
                    <a:pt x="1574202" y="1111392"/>
                  </a:lnTo>
                  <a:lnTo>
                    <a:pt x="1574136" y="1112440"/>
                  </a:lnTo>
                  <a:lnTo>
                    <a:pt x="1573976" y="1112969"/>
                  </a:lnTo>
                  <a:lnTo>
                    <a:pt x="1573711" y="1113388"/>
                  </a:lnTo>
                  <a:lnTo>
                    <a:pt x="1573470" y="1113597"/>
                  </a:lnTo>
                  <a:lnTo>
                    <a:pt x="1573142" y="1113796"/>
                  </a:lnTo>
                  <a:lnTo>
                    <a:pt x="1572836" y="1113873"/>
                  </a:lnTo>
                  <a:lnTo>
                    <a:pt x="1572437" y="1113840"/>
                  </a:lnTo>
                  <a:lnTo>
                    <a:pt x="1572074" y="1113719"/>
                  </a:lnTo>
                  <a:lnTo>
                    <a:pt x="1571763" y="1113421"/>
                  </a:lnTo>
                  <a:lnTo>
                    <a:pt x="1571575" y="1113101"/>
                  </a:lnTo>
                  <a:lnTo>
                    <a:pt x="1571447" y="1112605"/>
                  </a:lnTo>
                  <a:lnTo>
                    <a:pt x="1571427" y="1112164"/>
                  </a:lnTo>
                  <a:lnTo>
                    <a:pt x="1571498" y="1111546"/>
                  </a:lnTo>
                  <a:lnTo>
                    <a:pt x="1571501" y="1111238"/>
                  </a:lnTo>
                  <a:lnTo>
                    <a:pt x="1571440" y="1110940"/>
                  </a:lnTo>
                  <a:lnTo>
                    <a:pt x="1571273" y="1110642"/>
                  </a:lnTo>
                  <a:lnTo>
                    <a:pt x="1570921" y="1110256"/>
                  </a:lnTo>
                  <a:lnTo>
                    <a:pt x="1570695" y="1110003"/>
                  </a:lnTo>
                  <a:lnTo>
                    <a:pt x="1570519" y="1109705"/>
                  </a:lnTo>
                  <a:lnTo>
                    <a:pt x="1570464" y="1109408"/>
                  </a:lnTo>
                  <a:lnTo>
                    <a:pt x="1570515" y="1109198"/>
                  </a:lnTo>
                  <a:lnTo>
                    <a:pt x="1570609" y="1109055"/>
                  </a:lnTo>
                  <a:lnTo>
                    <a:pt x="1570781" y="1108867"/>
                  </a:lnTo>
                  <a:lnTo>
                    <a:pt x="1571731" y="1108437"/>
                  </a:lnTo>
                  <a:lnTo>
                    <a:pt x="1571803" y="1108393"/>
                  </a:lnTo>
                  <a:lnTo>
                    <a:pt x="1572024" y="1108272"/>
                  </a:lnTo>
                  <a:lnTo>
                    <a:pt x="1572238" y="1108029"/>
                  </a:lnTo>
                  <a:lnTo>
                    <a:pt x="1572425" y="1107577"/>
                  </a:lnTo>
                  <a:lnTo>
                    <a:pt x="1572589" y="1107004"/>
                  </a:lnTo>
                  <a:lnTo>
                    <a:pt x="1572592" y="1106651"/>
                  </a:lnTo>
                  <a:lnTo>
                    <a:pt x="1572549" y="1106442"/>
                  </a:lnTo>
                  <a:lnTo>
                    <a:pt x="1572414" y="1106287"/>
                  </a:lnTo>
                  <a:lnTo>
                    <a:pt x="1572238" y="1106210"/>
                  </a:lnTo>
                  <a:lnTo>
                    <a:pt x="1571985" y="1106199"/>
                  </a:lnTo>
                  <a:lnTo>
                    <a:pt x="1571766" y="1106320"/>
                  </a:lnTo>
                  <a:lnTo>
                    <a:pt x="1571675" y="1106431"/>
                  </a:lnTo>
                  <a:lnTo>
                    <a:pt x="1571568" y="1106563"/>
                  </a:lnTo>
                  <a:lnTo>
                    <a:pt x="1571221" y="1107147"/>
                  </a:lnTo>
                  <a:lnTo>
                    <a:pt x="1570917" y="1107599"/>
                  </a:lnTo>
                  <a:lnTo>
                    <a:pt x="1570647" y="1107809"/>
                  </a:lnTo>
                  <a:lnTo>
                    <a:pt x="1570518" y="1107864"/>
                  </a:lnTo>
                  <a:lnTo>
                    <a:pt x="1570313" y="1107952"/>
                  </a:lnTo>
                  <a:lnTo>
                    <a:pt x="1569993" y="1108018"/>
                  </a:lnTo>
                  <a:lnTo>
                    <a:pt x="1569619" y="1107974"/>
                  </a:lnTo>
                  <a:lnTo>
                    <a:pt x="1569338" y="1107875"/>
                  </a:lnTo>
                  <a:lnTo>
                    <a:pt x="1569088" y="1107610"/>
                  </a:lnTo>
                  <a:lnTo>
                    <a:pt x="1568956" y="1107324"/>
                  </a:lnTo>
                  <a:lnTo>
                    <a:pt x="1568796" y="1106607"/>
                  </a:lnTo>
                  <a:lnTo>
                    <a:pt x="1568610" y="1105582"/>
                  </a:lnTo>
                  <a:lnTo>
                    <a:pt x="1568426" y="1105074"/>
                  </a:lnTo>
                  <a:lnTo>
                    <a:pt x="1568282" y="1104777"/>
                  </a:lnTo>
                  <a:lnTo>
                    <a:pt x="1568154" y="1104644"/>
                  </a:lnTo>
                  <a:lnTo>
                    <a:pt x="1567923" y="1104501"/>
                  </a:lnTo>
                  <a:lnTo>
                    <a:pt x="1567720" y="1104446"/>
                  </a:lnTo>
                  <a:lnTo>
                    <a:pt x="1567252" y="1104402"/>
                  </a:lnTo>
                  <a:lnTo>
                    <a:pt x="1566216" y="1104490"/>
                  </a:lnTo>
                  <a:lnTo>
                    <a:pt x="1565805" y="1104468"/>
                  </a:lnTo>
                  <a:lnTo>
                    <a:pt x="1565316" y="1104446"/>
                  </a:lnTo>
                  <a:lnTo>
                    <a:pt x="1565241" y="1104457"/>
                  </a:lnTo>
                  <a:lnTo>
                    <a:pt x="1565001" y="1104490"/>
                  </a:lnTo>
                  <a:lnTo>
                    <a:pt x="1564701" y="1104567"/>
                  </a:lnTo>
                  <a:lnTo>
                    <a:pt x="1564400" y="1104733"/>
                  </a:lnTo>
                  <a:lnTo>
                    <a:pt x="1564213" y="1104953"/>
                  </a:lnTo>
                  <a:lnTo>
                    <a:pt x="1564182" y="1105063"/>
                  </a:lnTo>
                  <a:lnTo>
                    <a:pt x="1564135" y="1105229"/>
                  </a:lnTo>
                  <a:lnTo>
                    <a:pt x="1564167" y="1105460"/>
                  </a:lnTo>
                  <a:lnTo>
                    <a:pt x="1564233" y="1105692"/>
                  </a:lnTo>
                  <a:lnTo>
                    <a:pt x="1564365" y="1105857"/>
                  </a:lnTo>
                  <a:lnTo>
                    <a:pt x="1564544" y="1106000"/>
                  </a:lnTo>
                  <a:lnTo>
                    <a:pt x="1564809" y="1106122"/>
                  </a:lnTo>
                  <a:lnTo>
                    <a:pt x="1565167" y="1106210"/>
                  </a:lnTo>
                  <a:lnTo>
                    <a:pt x="1565561" y="1106364"/>
                  </a:lnTo>
                  <a:lnTo>
                    <a:pt x="1565807" y="1106497"/>
                  </a:lnTo>
                  <a:lnTo>
                    <a:pt x="1565983" y="1106673"/>
                  </a:lnTo>
                  <a:lnTo>
                    <a:pt x="1566127" y="1106916"/>
                  </a:lnTo>
                  <a:lnTo>
                    <a:pt x="1566189" y="1107114"/>
                  </a:lnTo>
                  <a:lnTo>
                    <a:pt x="1566197" y="1107456"/>
                  </a:lnTo>
                  <a:lnTo>
                    <a:pt x="1566107" y="1108173"/>
                  </a:lnTo>
                  <a:lnTo>
                    <a:pt x="1566080" y="1108525"/>
                  </a:lnTo>
                  <a:lnTo>
                    <a:pt x="1566220" y="1109738"/>
                  </a:lnTo>
                  <a:lnTo>
                    <a:pt x="1566255" y="1110576"/>
                  </a:lnTo>
                  <a:lnTo>
                    <a:pt x="1566118" y="1111591"/>
                  </a:lnTo>
                  <a:lnTo>
                    <a:pt x="1566060" y="1111778"/>
                  </a:lnTo>
                  <a:lnTo>
                    <a:pt x="1565955" y="1111987"/>
                  </a:lnTo>
                  <a:lnTo>
                    <a:pt x="1565776" y="1112142"/>
                  </a:lnTo>
                  <a:lnTo>
                    <a:pt x="1565668" y="1112175"/>
                  </a:lnTo>
                  <a:lnTo>
                    <a:pt x="1565558" y="1112197"/>
                  </a:lnTo>
                  <a:lnTo>
                    <a:pt x="1565308" y="1112186"/>
                  </a:lnTo>
                  <a:lnTo>
                    <a:pt x="1565090" y="1112076"/>
                  </a:lnTo>
                  <a:lnTo>
                    <a:pt x="1564976" y="1111910"/>
                  </a:lnTo>
                  <a:lnTo>
                    <a:pt x="1564922" y="1111657"/>
                  </a:lnTo>
                  <a:lnTo>
                    <a:pt x="1564945" y="1111414"/>
                  </a:lnTo>
                  <a:lnTo>
                    <a:pt x="1565024" y="1111127"/>
                  </a:lnTo>
                  <a:lnTo>
                    <a:pt x="1565032" y="1110863"/>
                  </a:lnTo>
                  <a:lnTo>
                    <a:pt x="1564852" y="1110223"/>
                  </a:lnTo>
                  <a:lnTo>
                    <a:pt x="1564731" y="1109264"/>
                  </a:lnTo>
                  <a:lnTo>
                    <a:pt x="1564708" y="1108989"/>
                  </a:lnTo>
                  <a:lnTo>
                    <a:pt x="1564618" y="1108812"/>
                  </a:lnTo>
                  <a:lnTo>
                    <a:pt x="1564462" y="1108702"/>
                  </a:lnTo>
                  <a:lnTo>
                    <a:pt x="1564302" y="1108658"/>
                  </a:lnTo>
                  <a:lnTo>
                    <a:pt x="1564226" y="1108669"/>
                  </a:lnTo>
                  <a:lnTo>
                    <a:pt x="1564154" y="1108680"/>
                  </a:lnTo>
                  <a:lnTo>
                    <a:pt x="1563925" y="1108867"/>
                  </a:lnTo>
                  <a:lnTo>
                    <a:pt x="1563590" y="1109308"/>
                  </a:lnTo>
                  <a:lnTo>
                    <a:pt x="1563313" y="1109496"/>
                  </a:lnTo>
                  <a:lnTo>
                    <a:pt x="1562434" y="1109860"/>
                  </a:lnTo>
                  <a:lnTo>
                    <a:pt x="1562200" y="1109959"/>
                  </a:lnTo>
                  <a:lnTo>
                    <a:pt x="1560915" y="1110609"/>
                  </a:lnTo>
                  <a:lnTo>
                    <a:pt x="1560152" y="1110896"/>
                  </a:lnTo>
                  <a:lnTo>
                    <a:pt x="1559711" y="1110995"/>
                  </a:lnTo>
                  <a:lnTo>
                    <a:pt x="1559368" y="1110995"/>
                  </a:lnTo>
                  <a:lnTo>
                    <a:pt x="1559309" y="1110973"/>
                  </a:lnTo>
                  <a:lnTo>
                    <a:pt x="1559181" y="1110918"/>
                  </a:lnTo>
                  <a:lnTo>
                    <a:pt x="1559060" y="1110742"/>
                  </a:lnTo>
                  <a:lnTo>
                    <a:pt x="1558838" y="1110124"/>
                  </a:lnTo>
                  <a:lnTo>
                    <a:pt x="1558624" y="1109363"/>
                  </a:lnTo>
                  <a:lnTo>
                    <a:pt x="1558496" y="1108757"/>
                  </a:lnTo>
                  <a:lnTo>
                    <a:pt x="1558374" y="1107842"/>
                  </a:lnTo>
                  <a:lnTo>
                    <a:pt x="1558374" y="1107346"/>
                  </a:lnTo>
                  <a:lnTo>
                    <a:pt x="1558323" y="1107048"/>
                  </a:lnTo>
                  <a:lnTo>
                    <a:pt x="1558199" y="1106905"/>
                  </a:lnTo>
                  <a:lnTo>
                    <a:pt x="1558031" y="1106783"/>
                  </a:lnTo>
                  <a:lnTo>
                    <a:pt x="1557746" y="1106673"/>
                  </a:lnTo>
                  <a:lnTo>
                    <a:pt x="1557349" y="1106717"/>
                  </a:lnTo>
                  <a:lnTo>
                    <a:pt x="1557305" y="1106750"/>
                  </a:lnTo>
                  <a:lnTo>
                    <a:pt x="1556668" y="1107092"/>
                  </a:lnTo>
                  <a:lnTo>
                    <a:pt x="1556546" y="1107158"/>
                  </a:lnTo>
                  <a:lnTo>
                    <a:pt x="1556184" y="1107445"/>
                  </a:lnTo>
                  <a:lnTo>
                    <a:pt x="1555981" y="1107710"/>
                  </a:lnTo>
                  <a:lnTo>
                    <a:pt x="1555860" y="1108018"/>
                  </a:lnTo>
                  <a:lnTo>
                    <a:pt x="1555869" y="1108195"/>
                  </a:lnTo>
                  <a:lnTo>
                    <a:pt x="1555911" y="1108349"/>
                  </a:lnTo>
                  <a:lnTo>
                    <a:pt x="1556027" y="1108470"/>
                  </a:lnTo>
                  <a:lnTo>
                    <a:pt x="1556244" y="1108547"/>
                  </a:lnTo>
                  <a:lnTo>
                    <a:pt x="1556414" y="1108658"/>
                  </a:lnTo>
                  <a:lnTo>
                    <a:pt x="1556726" y="1108856"/>
                  </a:lnTo>
                  <a:lnTo>
                    <a:pt x="1556912" y="1109044"/>
                  </a:lnTo>
                  <a:lnTo>
                    <a:pt x="1557057" y="1109286"/>
                  </a:lnTo>
                  <a:lnTo>
                    <a:pt x="1557158" y="1109639"/>
                  </a:lnTo>
                  <a:lnTo>
                    <a:pt x="1557205" y="1109948"/>
                  </a:lnTo>
                  <a:lnTo>
                    <a:pt x="1557189" y="1110278"/>
                  </a:lnTo>
                  <a:lnTo>
                    <a:pt x="1557123" y="1110609"/>
                  </a:lnTo>
                  <a:lnTo>
                    <a:pt x="1556994" y="1110841"/>
                  </a:lnTo>
                  <a:lnTo>
                    <a:pt x="1556788" y="1111072"/>
                  </a:lnTo>
                  <a:lnTo>
                    <a:pt x="1556620" y="1111183"/>
                  </a:lnTo>
                  <a:lnTo>
                    <a:pt x="1556557" y="1111205"/>
                  </a:lnTo>
                  <a:lnTo>
                    <a:pt x="1556457" y="1111227"/>
                  </a:lnTo>
                  <a:lnTo>
                    <a:pt x="1556307" y="1111194"/>
                  </a:lnTo>
                  <a:lnTo>
                    <a:pt x="1555955" y="1111017"/>
                  </a:lnTo>
                  <a:lnTo>
                    <a:pt x="1555564" y="1110808"/>
                  </a:lnTo>
                  <a:lnTo>
                    <a:pt x="1555081" y="1110565"/>
                  </a:lnTo>
                  <a:lnTo>
                    <a:pt x="1554652" y="1110422"/>
                  </a:lnTo>
                  <a:lnTo>
                    <a:pt x="1553908" y="1110234"/>
                  </a:lnTo>
                  <a:lnTo>
                    <a:pt x="1553019" y="1110080"/>
                  </a:lnTo>
                  <a:lnTo>
                    <a:pt x="1552489" y="1109860"/>
                  </a:lnTo>
                  <a:lnTo>
                    <a:pt x="1551998" y="1109617"/>
                  </a:lnTo>
                  <a:lnTo>
                    <a:pt x="1551671" y="1109330"/>
                  </a:lnTo>
                  <a:lnTo>
                    <a:pt x="1551518" y="1109088"/>
                  </a:lnTo>
                  <a:lnTo>
                    <a:pt x="1551409" y="1108746"/>
                  </a:lnTo>
                  <a:lnTo>
                    <a:pt x="1551394" y="1108426"/>
                  </a:lnTo>
                  <a:lnTo>
                    <a:pt x="1551448" y="1108173"/>
                  </a:lnTo>
                  <a:lnTo>
                    <a:pt x="1551526" y="1107996"/>
                  </a:lnTo>
                  <a:lnTo>
                    <a:pt x="1551663" y="1107820"/>
                  </a:lnTo>
                  <a:lnTo>
                    <a:pt x="1551840" y="1107643"/>
                  </a:lnTo>
                  <a:lnTo>
                    <a:pt x="1551932" y="1107599"/>
                  </a:lnTo>
                  <a:lnTo>
                    <a:pt x="1552072" y="1107511"/>
                  </a:lnTo>
                  <a:lnTo>
                    <a:pt x="1552431" y="1107456"/>
                  </a:lnTo>
                  <a:lnTo>
                    <a:pt x="1552707" y="1107456"/>
                  </a:lnTo>
                  <a:lnTo>
                    <a:pt x="1553179" y="1107467"/>
                  </a:lnTo>
                  <a:lnTo>
                    <a:pt x="1553580" y="1107478"/>
                  </a:lnTo>
                  <a:lnTo>
                    <a:pt x="1553737" y="1107456"/>
                  </a:lnTo>
                  <a:lnTo>
                    <a:pt x="1553799" y="1107445"/>
                  </a:lnTo>
                  <a:lnTo>
                    <a:pt x="1553950" y="1107346"/>
                  </a:lnTo>
                  <a:lnTo>
                    <a:pt x="1554021" y="1107191"/>
                  </a:lnTo>
                  <a:lnTo>
                    <a:pt x="1554008" y="1107026"/>
                  </a:lnTo>
                  <a:lnTo>
                    <a:pt x="1553923" y="1106805"/>
                  </a:lnTo>
                  <a:lnTo>
                    <a:pt x="1553459" y="1106320"/>
                  </a:lnTo>
                  <a:lnTo>
                    <a:pt x="1553276" y="1106012"/>
                  </a:lnTo>
                  <a:lnTo>
                    <a:pt x="1553174" y="1105593"/>
                  </a:lnTo>
                  <a:lnTo>
                    <a:pt x="1553089" y="1104964"/>
                  </a:lnTo>
                  <a:lnTo>
                    <a:pt x="1553066" y="1104523"/>
                  </a:lnTo>
                  <a:lnTo>
                    <a:pt x="1553210" y="1103961"/>
                  </a:lnTo>
                  <a:lnTo>
                    <a:pt x="1553444" y="1103178"/>
                  </a:lnTo>
                  <a:lnTo>
                    <a:pt x="1553552" y="1102538"/>
                  </a:lnTo>
                  <a:lnTo>
                    <a:pt x="1553471" y="1101877"/>
                  </a:lnTo>
                  <a:lnTo>
                    <a:pt x="1553405" y="1101326"/>
                  </a:lnTo>
                  <a:lnTo>
                    <a:pt x="1553308" y="1100984"/>
                  </a:lnTo>
                  <a:lnTo>
                    <a:pt x="1553171" y="1100675"/>
                  </a:lnTo>
                  <a:lnTo>
                    <a:pt x="1553003" y="1100477"/>
                  </a:lnTo>
                  <a:lnTo>
                    <a:pt x="1552820" y="1100355"/>
                  </a:lnTo>
                  <a:lnTo>
                    <a:pt x="1552563" y="1100256"/>
                  </a:lnTo>
                  <a:lnTo>
                    <a:pt x="1552384" y="1100300"/>
                  </a:lnTo>
                  <a:lnTo>
                    <a:pt x="1552351" y="1100300"/>
                  </a:lnTo>
                  <a:lnTo>
                    <a:pt x="1552235" y="1100444"/>
                  </a:lnTo>
                  <a:lnTo>
                    <a:pt x="1552177" y="1100730"/>
                  </a:lnTo>
                  <a:lnTo>
                    <a:pt x="1552197" y="1100973"/>
                  </a:lnTo>
                  <a:lnTo>
                    <a:pt x="1552321" y="1101293"/>
                  </a:lnTo>
                  <a:lnTo>
                    <a:pt x="1552777" y="1101888"/>
                  </a:lnTo>
                  <a:lnTo>
                    <a:pt x="1552917" y="1102175"/>
                  </a:lnTo>
                  <a:lnTo>
                    <a:pt x="1552991" y="1102516"/>
                  </a:lnTo>
                  <a:lnTo>
                    <a:pt x="1552968" y="1102891"/>
                  </a:lnTo>
                  <a:lnTo>
                    <a:pt x="1552866" y="1103123"/>
                  </a:lnTo>
                  <a:lnTo>
                    <a:pt x="1552645" y="1103365"/>
                  </a:lnTo>
                  <a:lnTo>
                    <a:pt x="1552454" y="1103487"/>
                  </a:lnTo>
                  <a:lnTo>
                    <a:pt x="1552278" y="1103542"/>
                  </a:lnTo>
                  <a:lnTo>
                    <a:pt x="1552246" y="1103542"/>
                  </a:lnTo>
                  <a:lnTo>
                    <a:pt x="1551865" y="1103520"/>
                  </a:lnTo>
                  <a:lnTo>
                    <a:pt x="1551483" y="1103409"/>
                  </a:lnTo>
                  <a:lnTo>
                    <a:pt x="1550279" y="1102891"/>
                  </a:lnTo>
                  <a:lnTo>
                    <a:pt x="1549320" y="1102627"/>
                  </a:lnTo>
                  <a:lnTo>
                    <a:pt x="1549039" y="1102594"/>
                  </a:lnTo>
                  <a:lnTo>
                    <a:pt x="1548935" y="1102616"/>
                  </a:lnTo>
                  <a:lnTo>
                    <a:pt x="1548810" y="1102638"/>
                  </a:lnTo>
                  <a:lnTo>
                    <a:pt x="1548677" y="1102726"/>
                  </a:lnTo>
                  <a:lnTo>
                    <a:pt x="1548599" y="1102902"/>
                  </a:lnTo>
                  <a:lnTo>
                    <a:pt x="1548576" y="1103167"/>
                  </a:lnTo>
                  <a:lnTo>
                    <a:pt x="1548634" y="1103398"/>
                  </a:lnTo>
                  <a:lnTo>
                    <a:pt x="1548763" y="1103685"/>
                  </a:lnTo>
                  <a:lnTo>
                    <a:pt x="1549008" y="1104005"/>
                  </a:lnTo>
                  <a:lnTo>
                    <a:pt x="1549238" y="1104303"/>
                  </a:lnTo>
                  <a:lnTo>
                    <a:pt x="1549382" y="1104556"/>
                  </a:lnTo>
                  <a:lnTo>
                    <a:pt x="1549437" y="1104898"/>
                  </a:lnTo>
                  <a:lnTo>
                    <a:pt x="1549362" y="1105328"/>
                  </a:lnTo>
                  <a:lnTo>
                    <a:pt x="1549164" y="1105626"/>
                  </a:lnTo>
                  <a:lnTo>
                    <a:pt x="1548930" y="1105824"/>
                  </a:lnTo>
                  <a:lnTo>
                    <a:pt x="1548583" y="1105901"/>
                  </a:lnTo>
                  <a:lnTo>
                    <a:pt x="1548296" y="1105868"/>
                  </a:lnTo>
                  <a:lnTo>
                    <a:pt x="1548034" y="1105736"/>
                  </a:lnTo>
                  <a:lnTo>
                    <a:pt x="1547769" y="1105416"/>
                  </a:lnTo>
                  <a:lnTo>
                    <a:pt x="1547558" y="1104964"/>
                  </a:lnTo>
                  <a:lnTo>
                    <a:pt x="1547465" y="1104457"/>
                  </a:lnTo>
                  <a:lnTo>
                    <a:pt x="1547426" y="1103983"/>
                  </a:lnTo>
                  <a:lnTo>
                    <a:pt x="1547515" y="1103222"/>
                  </a:lnTo>
                  <a:lnTo>
                    <a:pt x="1547500" y="1102891"/>
                  </a:lnTo>
                  <a:lnTo>
                    <a:pt x="1547406" y="1102616"/>
                  </a:lnTo>
                  <a:lnTo>
                    <a:pt x="1547235" y="1102329"/>
                  </a:lnTo>
                  <a:lnTo>
                    <a:pt x="1547094" y="1102175"/>
                  </a:lnTo>
                  <a:lnTo>
                    <a:pt x="1546931" y="1102086"/>
                  </a:lnTo>
                  <a:lnTo>
                    <a:pt x="1546669" y="1102042"/>
                  </a:lnTo>
                  <a:lnTo>
                    <a:pt x="1546239" y="1102131"/>
                  </a:lnTo>
                  <a:lnTo>
                    <a:pt x="1545737" y="1102340"/>
                  </a:lnTo>
                  <a:lnTo>
                    <a:pt x="1545442" y="1102461"/>
                  </a:lnTo>
                  <a:lnTo>
                    <a:pt x="1545332" y="1102472"/>
                  </a:lnTo>
                  <a:lnTo>
                    <a:pt x="1545084" y="1102505"/>
                  </a:lnTo>
                  <a:lnTo>
                    <a:pt x="1544699" y="1102406"/>
                  </a:lnTo>
                  <a:lnTo>
                    <a:pt x="1544405" y="1102362"/>
                  </a:lnTo>
                  <a:lnTo>
                    <a:pt x="1543880" y="1102307"/>
                  </a:lnTo>
                  <a:lnTo>
                    <a:pt x="1543518" y="1102340"/>
                  </a:lnTo>
                  <a:lnTo>
                    <a:pt x="1543248" y="1102461"/>
                  </a:lnTo>
                  <a:lnTo>
                    <a:pt x="1541957" y="1103035"/>
                  </a:lnTo>
                  <a:lnTo>
                    <a:pt x="1541436" y="1103156"/>
                  </a:lnTo>
                  <a:lnTo>
                    <a:pt x="1540935" y="1103277"/>
                  </a:lnTo>
                  <a:lnTo>
                    <a:pt x="1540685" y="1103255"/>
                  </a:lnTo>
                  <a:lnTo>
                    <a:pt x="1540425" y="1103167"/>
                  </a:lnTo>
                  <a:lnTo>
                    <a:pt x="1540381" y="1103156"/>
                  </a:lnTo>
                  <a:lnTo>
                    <a:pt x="1539931" y="1102869"/>
                  </a:lnTo>
                  <a:lnTo>
                    <a:pt x="1539632" y="1102627"/>
                  </a:lnTo>
                  <a:lnTo>
                    <a:pt x="1539443" y="1102417"/>
                  </a:lnTo>
                  <a:lnTo>
                    <a:pt x="1539312" y="1102131"/>
                  </a:lnTo>
                  <a:lnTo>
                    <a:pt x="1539268" y="1101888"/>
                  </a:lnTo>
                  <a:lnTo>
                    <a:pt x="1539282" y="1101678"/>
                  </a:lnTo>
                  <a:lnTo>
                    <a:pt x="1539347" y="1101513"/>
                  </a:lnTo>
                  <a:lnTo>
                    <a:pt x="1539574" y="1101304"/>
                  </a:lnTo>
                  <a:lnTo>
                    <a:pt x="1539814" y="1101083"/>
                  </a:lnTo>
                  <a:lnTo>
                    <a:pt x="1540178" y="1100818"/>
                  </a:lnTo>
                  <a:lnTo>
                    <a:pt x="1540295" y="1100664"/>
                  </a:lnTo>
                  <a:lnTo>
                    <a:pt x="1540447" y="1100179"/>
                  </a:lnTo>
                  <a:lnTo>
                    <a:pt x="1540572" y="1099870"/>
                  </a:lnTo>
                  <a:lnTo>
                    <a:pt x="1540685" y="1099639"/>
                  </a:lnTo>
                  <a:lnTo>
                    <a:pt x="1540814" y="1099473"/>
                  </a:lnTo>
                  <a:lnTo>
                    <a:pt x="1541005" y="1099363"/>
                  </a:lnTo>
                  <a:lnTo>
                    <a:pt x="1541031" y="1099341"/>
                  </a:lnTo>
                  <a:lnTo>
                    <a:pt x="1541559" y="1099120"/>
                  </a:lnTo>
                  <a:lnTo>
                    <a:pt x="1542183" y="1098812"/>
                  </a:lnTo>
                  <a:lnTo>
                    <a:pt x="1542296" y="1098757"/>
                  </a:lnTo>
                  <a:lnTo>
                    <a:pt x="1542607" y="1098547"/>
                  </a:lnTo>
                  <a:lnTo>
                    <a:pt x="1542780" y="1098371"/>
                  </a:lnTo>
                  <a:lnTo>
                    <a:pt x="1542967" y="1098084"/>
                  </a:lnTo>
                  <a:lnTo>
                    <a:pt x="1543032" y="1097731"/>
                  </a:lnTo>
                  <a:lnTo>
                    <a:pt x="1542980" y="1097378"/>
                  </a:lnTo>
                  <a:lnTo>
                    <a:pt x="1542820" y="1097158"/>
                  </a:lnTo>
                  <a:lnTo>
                    <a:pt x="1542395" y="1096871"/>
                  </a:lnTo>
                  <a:lnTo>
                    <a:pt x="1542096" y="1096728"/>
                  </a:lnTo>
                  <a:lnTo>
                    <a:pt x="1541828" y="1096684"/>
                  </a:lnTo>
                  <a:lnTo>
                    <a:pt x="1541616" y="1096695"/>
                  </a:lnTo>
                  <a:lnTo>
                    <a:pt x="1541336" y="1096794"/>
                  </a:lnTo>
                  <a:lnTo>
                    <a:pt x="1541253" y="1096827"/>
                  </a:lnTo>
                  <a:lnTo>
                    <a:pt x="1540945" y="1097015"/>
                  </a:lnTo>
                  <a:lnTo>
                    <a:pt x="1540845" y="1097070"/>
                  </a:lnTo>
                  <a:lnTo>
                    <a:pt x="1540239" y="1097445"/>
                  </a:lnTo>
                  <a:lnTo>
                    <a:pt x="1539702" y="1097775"/>
                  </a:lnTo>
                  <a:lnTo>
                    <a:pt x="1539407" y="1097853"/>
                  </a:lnTo>
                  <a:lnTo>
                    <a:pt x="1539099" y="1097886"/>
                  </a:lnTo>
                  <a:lnTo>
                    <a:pt x="1538429" y="1097786"/>
                  </a:lnTo>
                  <a:lnTo>
                    <a:pt x="1537200" y="1097367"/>
                  </a:lnTo>
                  <a:lnTo>
                    <a:pt x="1536606" y="1097114"/>
                  </a:lnTo>
                  <a:lnTo>
                    <a:pt x="1536420" y="1096926"/>
                  </a:lnTo>
                  <a:lnTo>
                    <a:pt x="1536354" y="1096772"/>
                  </a:lnTo>
                  <a:lnTo>
                    <a:pt x="1536385" y="1096574"/>
                  </a:lnTo>
                  <a:lnTo>
                    <a:pt x="1536433" y="1096518"/>
                  </a:lnTo>
                  <a:lnTo>
                    <a:pt x="1536523" y="1096408"/>
                  </a:lnTo>
                  <a:lnTo>
                    <a:pt x="1536862" y="1096276"/>
                  </a:lnTo>
                  <a:lnTo>
                    <a:pt x="1537420" y="1096155"/>
                  </a:lnTo>
                  <a:lnTo>
                    <a:pt x="1537873" y="1096110"/>
                  </a:lnTo>
                  <a:lnTo>
                    <a:pt x="1538164" y="1096033"/>
                  </a:lnTo>
                  <a:lnTo>
                    <a:pt x="1538611" y="1095901"/>
                  </a:lnTo>
                  <a:lnTo>
                    <a:pt x="1538805" y="1095835"/>
                  </a:lnTo>
                  <a:lnTo>
                    <a:pt x="1538996" y="1095769"/>
                  </a:lnTo>
                  <a:lnTo>
                    <a:pt x="1539213" y="1095625"/>
                  </a:lnTo>
                  <a:lnTo>
                    <a:pt x="1539338" y="1095427"/>
                  </a:lnTo>
                  <a:lnTo>
                    <a:pt x="1539382" y="1095184"/>
                  </a:lnTo>
                  <a:lnTo>
                    <a:pt x="1539338" y="1094986"/>
                  </a:lnTo>
                  <a:lnTo>
                    <a:pt x="1539173" y="1094843"/>
                  </a:lnTo>
                  <a:lnTo>
                    <a:pt x="1539009" y="1094787"/>
                  </a:lnTo>
                  <a:lnTo>
                    <a:pt x="1538814" y="1094787"/>
                  </a:lnTo>
                  <a:lnTo>
                    <a:pt x="1538722" y="1094787"/>
                  </a:lnTo>
                  <a:lnTo>
                    <a:pt x="1538424" y="1094854"/>
                  </a:lnTo>
                  <a:lnTo>
                    <a:pt x="1537833" y="1094997"/>
                  </a:lnTo>
                  <a:lnTo>
                    <a:pt x="1537260" y="1095140"/>
                  </a:lnTo>
                  <a:lnTo>
                    <a:pt x="1536498" y="1095273"/>
                  </a:lnTo>
                  <a:lnTo>
                    <a:pt x="1536151" y="1095273"/>
                  </a:lnTo>
                  <a:lnTo>
                    <a:pt x="1535861" y="1095239"/>
                  </a:lnTo>
                  <a:lnTo>
                    <a:pt x="1535099" y="1095030"/>
                  </a:lnTo>
                  <a:lnTo>
                    <a:pt x="1534631" y="1094787"/>
                  </a:lnTo>
                  <a:lnTo>
                    <a:pt x="1534455" y="1094589"/>
                  </a:lnTo>
                  <a:lnTo>
                    <a:pt x="1534345" y="1094324"/>
                  </a:lnTo>
                  <a:lnTo>
                    <a:pt x="1534359" y="1094115"/>
                  </a:lnTo>
                  <a:lnTo>
                    <a:pt x="1534441" y="1093960"/>
                  </a:lnTo>
                  <a:lnTo>
                    <a:pt x="1534597" y="1093806"/>
                  </a:lnTo>
                  <a:lnTo>
                    <a:pt x="1534809" y="1093740"/>
                  </a:lnTo>
                  <a:lnTo>
                    <a:pt x="1535114" y="1093729"/>
                  </a:lnTo>
                  <a:lnTo>
                    <a:pt x="1535485" y="1093762"/>
                  </a:lnTo>
                  <a:lnTo>
                    <a:pt x="1535956" y="1093883"/>
                  </a:lnTo>
                  <a:lnTo>
                    <a:pt x="1536532" y="1094093"/>
                  </a:lnTo>
                  <a:lnTo>
                    <a:pt x="1537076" y="1094192"/>
                  </a:lnTo>
                  <a:lnTo>
                    <a:pt x="1537415" y="1094159"/>
                  </a:lnTo>
                  <a:lnTo>
                    <a:pt x="1537673" y="1094049"/>
                  </a:lnTo>
                  <a:lnTo>
                    <a:pt x="1538022" y="1093850"/>
                  </a:lnTo>
                  <a:lnTo>
                    <a:pt x="1538195" y="1093674"/>
                  </a:lnTo>
                  <a:lnTo>
                    <a:pt x="1538325" y="1093387"/>
                  </a:lnTo>
                  <a:lnTo>
                    <a:pt x="1538364" y="1093167"/>
                  </a:lnTo>
                  <a:lnTo>
                    <a:pt x="1538316" y="1092869"/>
                  </a:lnTo>
                  <a:lnTo>
                    <a:pt x="1538204" y="1092637"/>
                  </a:lnTo>
                  <a:lnTo>
                    <a:pt x="1538035" y="1092428"/>
                  </a:lnTo>
                  <a:lnTo>
                    <a:pt x="1537493" y="1092009"/>
                  </a:lnTo>
                  <a:lnTo>
                    <a:pt x="1537057" y="1091700"/>
                  </a:lnTo>
                  <a:lnTo>
                    <a:pt x="1536741" y="1091358"/>
                  </a:lnTo>
                  <a:lnTo>
                    <a:pt x="1536399" y="1090950"/>
                  </a:lnTo>
                  <a:lnTo>
                    <a:pt x="1536208" y="1090598"/>
                  </a:lnTo>
                  <a:lnTo>
                    <a:pt x="1535961" y="1089980"/>
                  </a:lnTo>
                  <a:lnTo>
                    <a:pt x="1535857" y="1089120"/>
                  </a:lnTo>
                  <a:lnTo>
                    <a:pt x="1535874" y="1088833"/>
                  </a:lnTo>
                  <a:lnTo>
                    <a:pt x="1535969" y="1088558"/>
                  </a:lnTo>
                  <a:lnTo>
                    <a:pt x="1536073" y="1088348"/>
                  </a:lnTo>
                  <a:lnTo>
                    <a:pt x="1536606" y="1088040"/>
                  </a:lnTo>
                  <a:lnTo>
                    <a:pt x="1536818" y="1087885"/>
                  </a:lnTo>
                  <a:lnTo>
                    <a:pt x="1536948" y="1087687"/>
                  </a:lnTo>
                  <a:lnTo>
                    <a:pt x="1536939" y="1087477"/>
                  </a:lnTo>
                  <a:lnTo>
                    <a:pt x="1536822" y="1087301"/>
                  </a:lnTo>
                  <a:lnTo>
                    <a:pt x="1536658" y="1087202"/>
                  </a:lnTo>
                  <a:lnTo>
                    <a:pt x="1536406" y="1087169"/>
                  </a:lnTo>
                  <a:lnTo>
                    <a:pt x="1536129" y="1087147"/>
                  </a:lnTo>
                  <a:lnTo>
                    <a:pt x="1535454" y="1087202"/>
                  </a:lnTo>
                  <a:lnTo>
                    <a:pt x="1535121" y="1087114"/>
                  </a:lnTo>
                  <a:lnTo>
                    <a:pt x="1534744" y="1086959"/>
                  </a:lnTo>
                  <a:lnTo>
                    <a:pt x="1534493" y="1086827"/>
                  </a:lnTo>
                  <a:lnTo>
                    <a:pt x="1534281" y="1086540"/>
                  </a:lnTo>
                  <a:lnTo>
                    <a:pt x="1534268" y="1086276"/>
                  </a:lnTo>
                  <a:lnTo>
                    <a:pt x="1534329" y="1086044"/>
                  </a:lnTo>
                  <a:lnTo>
                    <a:pt x="1534489" y="1085779"/>
                  </a:lnTo>
                  <a:lnTo>
                    <a:pt x="1534622" y="1085625"/>
                  </a:lnTo>
                  <a:lnTo>
                    <a:pt x="1534709" y="1085515"/>
                  </a:lnTo>
                  <a:lnTo>
                    <a:pt x="1535013" y="1085371"/>
                  </a:lnTo>
                  <a:lnTo>
                    <a:pt x="1535249" y="1085294"/>
                  </a:lnTo>
                  <a:lnTo>
                    <a:pt x="1535579" y="1085173"/>
                  </a:lnTo>
                  <a:lnTo>
                    <a:pt x="1535952" y="1084997"/>
                  </a:lnTo>
                  <a:lnTo>
                    <a:pt x="1536321" y="1084754"/>
                  </a:lnTo>
                  <a:lnTo>
                    <a:pt x="1536446" y="1084666"/>
                  </a:lnTo>
                  <a:lnTo>
                    <a:pt x="1536640" y="1084423"/>
                  </a:lnTo>
                  <a:lnTo>
                    <a:pt x="1536719" y="1084170"/>
                  </a:lnTo>
                  <a:lnTo>
                    <a:pt x="1536701" y="1083960"/>
                  </a:lnTo>
                  <a:lnTo>
                    <a:pt x="1536606" y="1083685"/>
                  </a:lnTo>
                  <a:lnTo>
                    <a:pt x="1536442" y="1083409"/>
                  </a:lnTo>
                  <a:lnTo>
                    <a:pt x="1536208" y="1083221"/>
                  </a:lnTo>
                  <a:lnTo>
                    <a:pt x="1535866" y="1083045"/>
                  </a:lnTo>
                  <a:lnTo>
                    <a:pt x="1535619" y="1082979"/>
                  </a:lnTo>
                  <a:lnTo>
                    <a:pt x="1535424" y="1083023"/>
                  </a:lnTo>
                  <a:lnTo>
                    <a:pt x="1535421" y="1083023"/>
                  </a:lnTo>
                  <a:lnTo>
                    <a:pt x="1535342" y="1083045"/>
                  </a:lnTo>
                  <a:lnTo>
                    <a:pt x="1535282" y="1083111"/>
                  </a:lnTo>
                  <a:lnTo>
                    <a:pt x="1535146" y="1083244"/>
                  </a:lnTo>
                  <a:lnTo>
                    <a:pt x="1535056" y="1083442"/>
                  </a:lnTo>
                  <a:lnTo>
                    <a:pt x="1534687" y="1084247"/>
                  </a:lnTo>
                  <a:lnTo>
                    <a:pt x="1534502" y="1084489"/>
                  </a:lnTo>
                  <a:lnTo>
                    <a:pt x="1534323" y="1084567"/>
                  </a:lnTo>
                  <a:lnTo>
                    <a:pt x="1534034" y="1084611"/>
                  </a:lnTo>
                  <a:lnTo>
                    <a:pt x="1533814" y="1084533"/>
                  </a:lnTo>
                  <a:lnTo>
                    <a:pt x="1533558" y="1084236"/>
                  </a:lnTo>
                  <a:lnTo>
                    <a:pt x="1533298" y="1083817"/>
                  </a:lnTo>
                  <a:lnTo>
                    <a:pt x="1533112" y="1083629"/>
                  </a:lnTo>
                  <a:lnTo>
                    <a:pt x="1532768" y="1083420"/>
                  </a:lnTo>
                  <a:lnTo>
                    <a:pt x="1532034" y="1083266"/>
                  </a:lnTo>
                  <a:lnTo>
                    <a:pt x="1531605" y="1083166"/>
                  </a:lnTo>
                  <a:lnTo>
                    <a:pt x="1531242" y="1082902"/>
                  </a:lnTo>
                  <a:lnTo>
                    <a:pt x="1530938" y="1082450"/>
                  </a:lnTo>
                  <a:lnTo>
                    <a:pt x="1530808" y="1081998"/>
                  </a:lnTo>
                  <a:lnTo>
                    <a:pt x="1530819" y="1081623"/>
                  </a:lnTo>
                  <a:lnTo>
                    <a:pt x="1530903" y="1081215"/>
                  </a:lnTo>
                  <a:lnTo>
                    <a:pt x="1531042" y="1080531"/>
                  </a:lnTo>
                  <a:lnTo>
                    <a:pt x="1531024" y="1080200"/>
                  </a:lnTo>
                  <a:lnTo>
                    <a:pt x="1530938" y="1079881"/>
                  </a:lnTo>
                  <a:lnTo>
                    <a:pt x="1530752" y="1079539"/>
                  </a:lnTo>
                  <a:lnTo>
                    <a:pt x="1530475" y="1079252"/>
                  </a:lnTo>
                  <a:lnTo>
                    <a:pt x="1530237" y="1079098"/>
                  </a:lnTo>
                  <a:lnTo>
                    <a:pt x="1529989" y="1079021"/>
                  </a:lnTo>
                  <a:lnTo>
                    <a:pt x="1529643" y="1078977"/>
                  </a:lnTo>
                  <a:lnTo>
                    <a:pt x="1529353" y="1079021"/>
                  </a:lnTo>
                  <a:lnTo>
                    <a:pt x="1528944" y="1079186"/>
                  </a:lnTo>
                  <a:lnTo>
                    <a:pt x="1528855" y="1079274"/>
                  </a:lnTo>
                  <a:lnTo>
                    <a:pt x="1528695" y="1079418"/>
                  </a:lnTo>
                  <a:lnTo>
                    <a:pt x="1528621" y="1079550"/>
                  </a:lnTo>
                  <a:lnTo>
                    <a:pt x="1528479" y="1079814"/>
                  </a:lnTo>
                  <a:lnTo>
                    <a:pt x="1528392" y="1080123"/>
                  </a:lnTo>
                  <a:lnTo>
                    <a:pt x="1528362" y="1080487"/>
                  </a:lnTo>
                  <a:lnTo>
                    <a:pt x="1528435" y="1081071"/>
                  </a:lnTo>
                  <a:lnTo>
                    <a:pt x="1528392" y="1081336"/>
                  </a:lnTo>
                  <a:lnTo>
                    <a:pt x="1528327" y="1081722"/>
                  </a:lnTo>
                  <a:lnTo>
                    <a:pt x="1528097" y="1082207"/>
                  </a:lnTo>
                  <a:lnTo>
                    <a:pt x="1527868" y="1082450"/>
                  </a:lnTo>
                  <a:lnTo>
                    <a:pt x="1527595" y="1082659"/>
                  </a:lnTo>
                  <a:lnTo>
                    <a:pt x="1527230" y="1082880"/>
                  </a:lnTo>
                  <a:lnTo>
                    <a:pt x="1526617" y="1083023"/>
                  </a:lnTo>
                  <a:lnTo>
                    <a:pt x="1526189" y="1083001"/>
                  </a:lnTo>
                  <a:lnTo>
                    <a:pt x="1525879" y="1082924"/>
                  </a:lnTo>
                  <a:lnTo>
                    <a:pt x="1525646" y="1082858"/>
                  </a:lnTo>
                  <a:lnTo>
                    <a:pt x="1525201" y="1082549"/>
                  </a:lnTo>
                  <a:lnTo>
                    <a:pt x="1524976" y="1082317"/>
                  </a:lnTo>
                  <a:lnTo>
                    <a:pt x="1524764" y="1081942"/>
                  </a:lnTo>
                  <a:lnTo>
                    <a:pt x="1524742" y="1081590"/>
                  </a:lnTo>
                  <a:lnTo>
                    <a:pt x="1524803" y="1081281"/>
                  </a:lnTo>
                  <a:lnTo>
                    <a:pt x="1524880" y="1081027"/>
                  </a:lnTo>
                  <a:lnTo>
                    <a:pt x="1525010" y="1080851"/>
                  </a:lnTo>
                  <a:lnTo>
                    <a:pt x="1525357" y="1080553"/>
                  </a:lnTo>
                  <a:lnTo>
                    <a:pt x="1525619" y="1080399"/>
                  </a:lnTo>
                  <a:lnTo>
                    <a:pt x="1525900" y="1080233"/>
                  </a:lnTo>
                  <a:lnTo>
                    <a:pt x="1526968" y="1079605"/>
                  </a:lnTo>
                  <a:lnTo>
                    <a:pt x="1527127" y="1079418"/>
                  </a:lnTo>
                  <a:lnTo>
                    <a:pt x="1527175" y="1079208"/>
                  </a:lnTo>
                  <a:lnTo>
                    <a:pt x="1527132" y="1079054"/>
                  </a:lnTo>
                  <a:lnTo>
                    <a:pt x="1526976" y="1078888"/>
                  </a:lnTo>
                  <a:lnTo>
                    <a:pt x="1526392" y="1078414"/>
                  </a:lnTo>
                  <a:lnTo>
                    <a:pt x="1526329" y="1078293"/>
                  </a:lnTo>
                  <a:lnTo>
                    <a:pt x="1526264" y="1078172"/>
                  </a:lnTo>
                  <a:lnTo>
                    <a:pt x="1526249" y="1077918"/>
                  </a:lnTo>
                  <a:lnTo>
                    <a:pt x="1526279" y="1077687"/>
                  </a:lnTo>
                  <a:lnTo>
                    <a:pt x="1526491" y="1077334"/>
                  </a:lnTo>
                  <a:lnTo>
                    <a:pt x="1526769" y="1077047"/>
                  </a:lnTo>
                  <a:lnTo>
                    <a:pt x="1526888" y="1076937"/>
                  </a:lnTo>
                  <a:lnTo>
                    <a:pt x="1526924" y="1076904"/>
                  </a:lnTo>
                  <a:lnTo>
                    <a:pt x="1527027" y="1076805"/>
                  </a:lnTo>
                  <a:lnTo>
                    <a:pt x="1527142" y="1076617"/>
                  </a:lnTo>
                  <a:lnTo>
                    <a:pt x="1527284" y="1076209"/>
                  </a:lnTo>
                  <a:lnTo>
                    <a:pt x="1527231" y="1075867"/>
                  </a:lnTo>
                  <a:lnTo>
                    <a:pt x="1527154" y="1075691"/>
                  </a:lnTo>
                  <a:lnTo>
                    <a:pt x="1526950" y="1075503"/>
                  </a:lnTo>
                  <a:lnTo>
                    <a:pt x="1526720" y="1075481"/>
                  </a:lnTo>
                  <a:lnTo>
                    <a:pt x="1526547" y="1075525"/>
                  </a:lnTo>
                  <a:lnTo>
                    <a:pt x="1526030" y="1075823"/>
                  </a:lnTo>
                  <a:lnTo>
                    <a:pt x="1525673" y="1075922"/>
                  </a:lnTo>
                  <a:lnTo>
                    <a:pt x="1525114" y="1075900"/>
                  </a:lnTo>
                  <a:lnTo>
                    <a:pt x="1524465" y="1075735"/>
                  </a:lnTo>
                  <a:lnTo>
                    <a:pt x="1523876" y="1075548"/>
                  </a:lnTo>
                  <a:lnTo>
                    <a:pt x="1523706" y="1075481"/>
                  </a:lnTo>
                  <a:lnTo>
                    <a:pt x="1523374" y="1075349"/>
                  </a:lnTo>
                  <a:lnTo>
                    <a:pt x="1523136" y="1075129"/>
                  </a:lnTo>
                  <a:lnTo>
                    <a:pt x="1522976" y="1074886"/>
                  </a:lnTo>
                  <a:lnTo>
                    <a:pt x="1522902" y="1074632"/>
                  </a:lnTo>
                  <a:lnTo>
                    <a:pt x="1522971" y="1074092"/>
                  </a:lnTo>
                  <a:lnTo>
                    <a:pt x="1523006" y="1073254"/>
                  </a:lnTo>
                  <a:lnTo>
                    <a:pt x="1522940" y="1072979"/>
                  </a:lnTo>
                  <a:lnTo>
                    <a:pt x="1522807" y="1072835"/>
                  </a:lnTo>
                  <a:lnTo>
                    <a:pt x="1522564" y="1072714"/>
                  </a:lnTo>
                  <a:lnTo>
                    <a:pt x="1522278" y="1072692"/>
                  </a:lnTo>
                  <a:lnTo>
                    <a:pt x="1521823" y="1072769"/>
                  </a:lnTo>
                  <a:lnTo>
                    <a:pt x="1521807" y="1072769"/>
                  </a:lnTo>
                  <a:lnTo>
                    <a:pt x="1521105" y="1072968"/>
                  </a:lnTo>
                  <a:lnTo>
                    <a:pt x="1520925" y="1073034"/>
                  </a:lnTo>
                  <a:lnTo>
                    <a:pt x="1520723" y="1073122"/>
                  </a:lnTo>
                  <a:lnTo>
                    <a:pt x="1520508" y="1073331"/>
                  </a:lnTo>
                  <a:lnTo>
                    <a:pt x="1520308" y="1073607"/>
                  </a:lnTo>
                  <a:lnTo>
                    <a:pt x="1520144" y="1074004"/>
                  </a:lnTo>
                  <a:lnTo>
                    <a:pt x="1520027" y="1074655"/>
                  </a:lnTo>
                  <a:lnTo>
                    <a:pt x="1519815" y="1075581"/>
                  </a:lnTo>
                  <a:lnTo>
                    <a:pt x="1519732" y="1075889"/>
                  </a:lnTo>
                  <a:lnTo>
                    <a:pt x="1519572" y="1076077"/>
                  </a:lnTo>
                  <a:lnTo>
                    <a:pt x="1519248" y="1076286"/>
                  </a:lnTo>
                  <a:lnTo>
                    <a:pt x="1519186" y="1076297"/>
                  </a:lnTo>
                  <a:lnTo>
                    <a:pt x="1518918" y="1076308"/>
                  </a:lnTo>
                  <a:lnTo>
                    <a:pt x="1518503" y="1076253"/>
                  </a:lnTo>
                  <a:lnTo>
                    <a:pt x="1518269" y="1076198"/>
                  </a:lnTo>
                  <a:lnTo>
                    <a:pt x="1517974" y="1076033"/>
                  </a:lnTo>
                  <a:lnTo>
                    <a:pt x="1517589" y="1075757"/>
                  </a:lnTo>
                  <a:lnTo>
                    <a:pt x="1517230" y="1075625"/>
                  </a:lnTo>
                  <a:lnTo>
                    <a:pt x="1516541" y="1075503"/>
                  </a:lnTo>
                  <a:lnTo>
                    <a:pt x="1516251" y="1075492"/>
                  </a:lnTo>
                  <a:lnTo>
                    <a:pt x="1515943" y="1075559"/>
                  </a:lnTo>
                  <a:lnTo>
                    <a:pt x="1515810" y="1075713"/>
                  </a:lnTo>
                  <a:lnTo>
                    <a:pt x="1515797" y="1075790"/>
                  </a:lnTo>
                  <a:lnTo>
                    <a:pt x="1515758" y="1076011"/>
                  </a:lnTo>
                  <a:lnTo>
                    <a:pt x="1515758" y="1076198"/>
                  </a:lnTo>
                  <a:lnTo>
                    <a:pt x="1515831" y="1076452"/>
                  </a:lnTo>
                  <a:lnTo>
                    <a:pt x="1516225" y="1077080"/>
                  </a:lnTo>
                  <a:lnTo>
                    <a:pt x="1516338" y="1077345"/>
                  </a:lnTo>
                  <a:lnTo>
                    <a:pt x="1516398" y="1077609"/>
                  </a:lnTo>
                  <a:lnTo>
                    <a:pt x="1516316" y="1077874"/>
                  </a:lnTo>
                  <a:lnTo>
                    <a:pt x="1516168" y="1078072"/>
                  </a:lnTo>
                  <a:lnTo>
                    <a:pt x="1515987" y="1078183"/>
                  </a:lnTo>
                  <a:lnTo>
                    <a:pt x="1515921" y="1078183"/>
                  </a:lnTo>
                  <a:lnTo>
                    <a:pt x="1515740" y="1078194"/>
                  </a:lnTo>
                  <a:lnTo>
                    <a:pt x="1515484" y="1078094"/>
                  </a:lnTo>
                  <a:lnTo>
                    <a:pt x="1514748" y="1077675"/>
                  </a:lnTo>
                  <a:lnTo>
                    <a:pt x="1514325" y="1077598"/>
                  </a:lnTo>
                  <a:lnTo>
                    <a:pt x="1513999" y="1077631"/>
                  </a:lnTo>
                  <a:lnTo>
                    <a:pt x="1513603" y="1077808"/>
                  </a:lnTo>
                  <a:lnTo>
                    <a:pt x="1512804" y="1078161"/>
                  </a:lnTo>
                  <a:lnTo>
                    <a:pt x="1512591" y="1078227"/>
                  </a:lnTo>
                  <a:lnTo>
                    <a:pt x="1512280" y="1078315"/>
                  </a:lnTo>
                  <a:lnTo>
                    <a:pt x="1511753" y="1078348"/>
                  </a:lnTo>
                  <a:lnTo>
                    <a:pt x="1511497" y="1078282"/>
                  </a:lnTo>
                  <a:lnTo>
                    <a:pt x="1511297" y="1078072"/>
                  </a:lnTo>
                  <a:lnTo>
                    <a:pt x="1511237" y="1077819"/>
                  </a:lnTo>
                  <a:lnTo>
                    <a:pt x="1511316" y="1077609"/>
                  </a:lnTo>
                  <a:lnTo>
                    <a:pt x="1511574" y="1077411"/>
                  </a:lnTo>
                  <a:lnTo>
                    <a:pt x="1512043" y="1077157"/>
                  </a:lnTo>
                  <a:lnTo>
                    <a:pt x="1512255" y="1076948"/>
                  </a:lnTo>
                  <a:lnTo>
                    <a:pt x="1512369" y="1076716"/>
                  </a:lnTo>
                  <a:lnTo>
                    <a:pt x="1512401" y="1076584"/>
                  </a:lnTo>
                  <a:lnTo>
                    <a:pt x="1512379" y="1076110"/>
                  </a:lnTo>
                  <a:lnTo>
                    <a:pt x="1512279" y="1075779"/>
                  </a:lnTo>
                  <a:lnTo>
                    <a:pt x="1511945" y="1075250"/>
                  </a:lnTo>
                  <a:lnTo>
                    <a:pt x="1511765" y="1074875"/>
                  </a:lnTo>
                  <a:lnTo>
                    <a:pt x="1511746" y="1074566"/>
                  </a:lnTo>
                  <a:lnTo>
                    <a:pt x="1511846" y="1074291"/>
                  </a:lnTo>
                  <a:lnTo>
                    <a:pt x="1512019" y="1074158"/>
                  </a:lnTo>
                  <a:lnTo>
                    <a:pt x="1512151" y="1074169"/>
                  </a:lnTo>
                  <a:lnTo>
                    <a:pt x="1512211" y="1074169"/>
                  </a:lnTo>
                  <a:lnTo>
                    <a:pt x="1512353" y="1074236"/>
                  </a:lnTo>
                  <a:lnTo>
                    <a:pt x="1513134" y="1075029"/>
                  </a:lnTo>
                  <a:lnTo>
                    <a:pt x="1513301" y="1075084"/>
                  </a:lnTo>
                  <a:lnTo>
                    <a:pt x="1513530" y="1075029"/>
                  </a:lnTo>
                  <a:lnTo>
                    <a:pt x="1513697" y="1074919"/>
                  </a:lnTo>
                  <a:lnTo>
                    <a:pt x="1513759" y="1074666"/>
                  </a:lnTo>
                  <a:lnTo>
                    <a:pt x="1513654" y="1074169"/>
                  </a:lnTo>
                  <a:lnTo>
                    <a:pt x="1513616" y="1073739"/>
                  </a:lnTo>
                  <a:lnTo>
                    <a:pt x="1513673" y="1073287"/>
                  </a:lnTo>
                  <a:lnTo>
                    <a:pt x="1513797" y="1073034"/>
                  </a:lnTo>
                  <a:lnTo>
                    <a:pt x="1513985" y="1072901"/>
                  </a:lnTo>
                  <a:lnTo>
                    <a:pt x="1514069" y="1072868"/>
                  </a:lnTo>
                  <a:lnTo>
                    <a:pt x="1514280" y="1072769"/>
                  </a:lnTo>
                  <a:lnTo>
                    <a:pt x="1514651" y="1072703"/>
                  </a:lnTo>
                  <a:lnTo>
                    <a:pt x="1515239" y="1072736"/>
                  </a:lnTo>
                  <a:lnTo>
                    <a:pt x="1515548" y="1072736"/>
                  </a:lnTo>
                  <a:lnTo>
                    <a:pt x="1515755" y="1072692"/>
                  </a:lnTo>
                  <a:lnTo>
                    <a:pt x="1515883" y="1072670"/>
                  </a:lnTo>
                  <a:lnTo>
                    <a:pt x="1516107" y="1072549"/>
                  </a:lnTo>
                  <a:lnTo>
                    <a:pt x="1516185" y="1072504"/>
                  </a:lnTo>
                  <a:lnTo>
                    <a:pt x="1516391" y="1072394"/>
                  </a:lnTo>
                  <a:lnTo>
                    <a:pt x="1516626" y="1072174"/>
                  </a:lnTo>
                  <a:lnTo>
                    <a:pt x="1516793" y="1071942"/>
                  </a:lnTo>
                  <a:lnTo>
                    <a:pt x="1516887" y="1071666"/>
                  </a:lnTo>
                  <a:lnTo>
                    <a:pt x="1516880" y="1071358"/>
                  </a:lnTo>
                  <a:lnTo>
                    <a:pt x="1516743" y="1071181"/>
                  </a:lnTo>
                  <a:lnTo>
                    <a:pt x="1516446" y="1071093"/>
                  </a:lnTo>
                  <a:lnTo>
                    <a:pt x="1515832" y="1071104"/>
                  </a:lnTo>
                  <a:lnTo>
                    <a:pt x="1515574" y="1071082"/>
                  </a:lnTo>
                  <a:lnTo>
                    <a:pt x="1515351" y="1070928"/>
                  </a:lnTo>
                  <a:lnTo>
                    <a:pt x="1515190" y="1070685"/>
                  </a:lnTo>
                  <a:lnTo>
                    <a:pt x="1515171" y="1070498"/>
                  </a:lnTo>
                  <a:lnTo>
                    <a:pt x="1515264" y="1069627"/>
                  </a:lnTo>
                  <a:lnTo>
                    <a:pt x="1515226" y="1069318"/>
                  </a:lnTo>
                  <a:lnTo>
                    <a:pt x="1515072" y="1069086"/>
                  </a:lnTo>
                  <a:lnTo>
                    <a:pt x="1514886" y="1068965"/>
                  </a:lnTo>
                  <a:lnTo>
                    <a:pt x="1514638" y="1068921"/>
                  </a:lnTo>
                  <a:lnTo>
                    <a:pt x="1513637" y="1069175"/>
                  </a:lnTo>
                  <a:lnTo>
                    <a:pt x="1512376" y="1069483"/>
                  </a:lnTo>
                  <a:lnTo>
                    <a:pt x="1511636" y="1069561"/>
                  </a:lnTo>
                  <a:lnTo>
                    <a:pt x="1511370" y="1069516"/>
                  </a:lnTo>
                  <a:lnTo>
                    <a:pt x="1511180" y="1069439"/>
                  </a:lnTo>
                  <a:lnTo>
                    <a:pt x="1510946" y="1069285"/>
                  </a:lnTo>
                  <a:lnTo>
                    <a:pt x="1510565" y="1068855"/>
                  </a:lnTo>
                  <a:lnTo>
                    <a:pt x="1509802" y="1067929"/>
                  </a:lnTo>
                  <a:lnTo>
                    <a:pt x="1509629" y="1067477"/>
                  </a:lnTo>
                  <a:lnTo>
                    <a:pt x="1509598" y="1066914"/>
                  </a:lnTo>
                  <a:lnTo>
                    <a:pt x="1509637" y="1066749"/>
                  </a:lnTo>
                  <a:lnTo>
                    <a:pt x="1509685" y="1066540"/>
                  </a:lnTo>
                  <a:lnTo>
                    <a:pt x="1509755" y="1066429"/>
                  </a:lnTo>
                  <a:lnTo>
                    <a:pt x="1510001" y="1066043"/>
                  </a:lnTo>
                  <a:lnTo>
                    <a:pt x="1510229" y="1065724"/>
                  </a:lnTo>
                  <a:lnTo>
                    <a:pt x="1510421" y="1065250"/>
                  </a:lnTo>
                  <a:lnTo>
                    <a:pt x="1510546" y="1064786"/>
                  </a:lnTo>
                  <a:lnTo>
                    <a:pt x="1510527" y="1064379"/>
                  </a:lnTo>
                  <a:lnTo>
                    <a:pt x="1510390" y="1064004"/>
                  </a:lnTo>
                  <a:lnTo>
                    <a:pt x="1510100" y="1063541"/>
                  </a:lnTo>
                  <a:lnTo>
                    <a:pt x="1509351" y="1062692"/>
                  </a:lnTo>
                  <a:lnTo>
                    <a:pt x="1509192" y="1062603"/>
                  </a:lnTo>
                  <a:lnTo>
                    <a:pt x="1509022" y="1062504"/>
                  </a:lnTo>
                  <a:lnTo>
                    <a:pt x="1508852" y="1062273"/>
                  </a:lnTo>
                  <a:lnTo>
                    <a:pt x="1508842" y="1062262"/>
                  </a:lnTo>
                  <a:lnTo>
                    <a:pt x="1508760" y="1062140"/>
                  </a:lnTo>
                  <a:lnTo>
                    <a:pt x="1508633" y="1061975"/>
                  </a:lnTo>
                  <a:lnTo>
                    <a:pt x="1508477" y="1061721"/>
                  </a:lnTo>
                  <a:lnTo>
                    <a:pt x="1508223" y="1061457"/>
                  </a:lnTo>
                  <a:lnTo>
                    <a:pt x="1507809" y="1061247"/>
                  </a:lnTo>
                  <a:lnTo>
                    <a:pt x="1507526" y="1061214"/>
                  </a:lnTo>
                  <a:lnTo>
                    <a:pt x="1507235" y="1061181"/>
                  </a:lnTo>
                  <a:lnTo>
                    <a:pt x="1507084" y="1061225"/>
                  </a:lnTo>
                  <a:lnTo>
                    <a:pt x="1506991" y="1061247"/>
                  </a:lnTo>
                  <a:lnTo>
                    <a:pt x="1506861" y="1061269"/>
                  </a:lnTo>
                  <a:lnTo>
                    <a:pt x="1506779" y="1061324"/>
                  </a:lnTo>
                  <a:lnTo>
                    <a:pt x="1506640" y="1061402"/>
                  </a:lnTo>
                  <a:lnTo>
                    <a:pt x="1506552" y="1061600"/>
                  </a:lnTo>
                  <a:lnTo>
                    <a:pt x="1506591" y="1061843"/>
                  </a:lnTo>
                  <a:lnTo>
                    <a:pt x="1506753" y="1062184"/>
                  </a:lnTo>
                  <a:lnTo>
                    <a:pt x="1507075" y="1062747"/>
                  </a:lnTo>
                  <a:lnTo>
                    <a:pt x="1507382" y="1063276"/>
                  </a:lnTo>
                  <a:lnTo>
                    <a:pt x="1507592" y="1063794"/>
                  </a:lnTo>
                  <a:lnTo>
                    <a:pt x="1507611" y="1064390"/>
                  </a:lnTo>
                  <a:lnTo>
                    <a:pt x="1507579" y="1064886"/>
                  </a:lnTo>
                  <a:lnTo>
                    <a:pt x="1507456" y="1065349"/>
                  </a:lnTo>
                  <a:lnTo>
                    <a:pt x="1507345" y="1065558"/>
                  </a:lnTo>
                  <a:lnTo>
                    <a:pt x="1507190" y="1065856"/>
                  </a:lnTo>
                  <a:lnTo>
                    <a:pt x="1506941" y="1066132"/>
                  </a:lnTo>
                  <a:lnTo>
                    <a:pt x="1506615" y="1066374"/>
                  </a:lnTo>
                  <a:lnTo>
                    <a:pt x="1506310" y="1066484"/>
                  </a:lnTo>
                  <a:lnTo>
                    <a:pt x="1505939" y="1066429"/>
                  </a:lnTo>
                  <a:lnTo>
                    <a:pt x="1505599" y="1066264"/>
                  </a:lnTo>
                  <a:lnTo>
                    <a:pt x="1505381" y="1066021"/>
                  </a:lnTo>
                  <a:lnTo>
                    <a:pt x="1505269" y="1065801"/>
                  </a:lnTo>
                  <a:lnTo>
                    <a:pt x="1505171" y="1065150"/>
                  </a:lnTo>
                  <a:lnTo>
                    <a:pt x="1505103" y="1064687"/>
                  </a:lnTo>
                  <a:lnTo>
                    <a:pt x="1504694" y="1063827"/>
                  </a:lnTo>
                  <a:lnTo>
                    <a:pt x="1504509" y="1063397"/>
                  </a:lnTo>
                  <a:lnTo>
                    <a:pt x="1504483" y="1063022"/>
                  </a:lnTo>
                  <a:lnTo>
                    <a:pt x="1504577" y="1062306"/>
                  </a:lnTo>
                  <a:lnTo>
                    <a:pt x="1504552" y="1062118"/>
                  </a:lnTo>
                  <a:lnTo>
                    <a:pt x="1504452" y="1061887"/>
                  </a:lnTo>
                  <a:lnTo>
                    <a:pt x="1504286" y="1061721"/>
                  </a:lnTo>
                  <a:lnTo>
                    <a:pt x="1504183" y="1061710"/>
                  </a:lnTo>
                  <a:lnTo>
                    <a:pt x="1504063" y="1061688"/>
                  </a:lnTo>
                  <a:lnTo>
                    <a:pt x="1503852" y="1061721"/>
                  </a:lnTo>
                  <a:lnTo>
                    <a:pt x="1503134" y="1062173"/>
                  </a:lnTo>
                  <a:lnTo>
                    <a:pt x="1502742" y="1062240"/>
                  </a:lnTo>
                  <a:lnTo>
                    <a:pt x="1502335" y="1062372"/>
                  </a:lnTo>
                  <a:lnTo>
                    <a:pt x="1501747" y="1062570"/>
                  </a:lnTo>
                  <a:lnTo>
                    <a:pt x="1501425" y="1062780"/>
                  </a:lnTo>
                  <a:lnTo>
                    <a:pt x="1501252" y="1063055"/>
                  </a:lnTo>
                  <a:lnTo>
                    <a:pt x="1501183" y="1063254"/>
                  </a:lnTo>
                  <a:lnTo>
                    <a:pt x="1501270" y="1063585"/>
                  </a:lnTo>
                  <a:lnTo>
                    <a:pt x="1501543" y="1063949"/>
                  </a:lnTo>
                  <a:lnTo>
                    <a:pt x="1501902" y="1064257"/>
                  </a:lnTo>
                  <a:lnTo>
                    <a:pt x="1502050" y="1064489"/>
                  </a:lnTo>
                  <a:lnTo>
                    <a:pt x="1502162" y="1064864"/>
                  </a:lnTo>
                  <a:lnTo>
                    <a:pt x="1502137" y="1065216"/>
                  </a:lnTo>
                  <a:lnTo>
                    <a:pt x="1501939" y="1065558"/>
                  </a:lnTo>
                  <a:lnTo>
                    <a:pt x="1501759" y="1065680"/>
                  </a:lnTo>
                  <a:lnTo>
                    <a:pt x="1501712" y="1065669"/>
                  </a:lnTo>
                  <a:lnTo>
                    <a:pt x="1501603" y="1065635"/>
                  </a:lnTo>
                  <a:lnTo>
                    <a:pt x="1501518" y="1065503"/>
                  </a:lnTo>
                  <a:lnTo>
                    <a:pt x="1501326" y="1065216"/>
                  </a:lnTo>
                  <a:lnTo>
                    <a:pt x="1501152" y="1065117"/>
                  </a:lnTo>
                  <a:lnTo>
                    <a:pt x="1501094" y="1065106"/>
                  </a:lnTo>
                  <a:lnTo>
                    <a:pt x="1500917" y="1065095"/>
                  </a:lnTo>
                  <a:lnTo>
                    <a:pt x="1500614" y="1065139"/>
                  </a:lnTo>
                  <a:lnTo>
                    <a:pt x="1500193" y="1065492"/>
                  </a:lnTo>
                  <a:lnTo>
                    <a:pt x="1499809" y="1065735"/>
                  </a:lnTo>
                  <a:lnTo>
                    <a:pt x="1499486" y="1065834"/>
                  </a:lnTo>
                  <a:lnTo>
                    <a:pt x="1499035" y="1065889"/>
                  </a:lnTo>
                  <a:lnTo>
                    <a:pt x="1498620" y="1065911"/>
                  </a:lnTo>
                  <a:lnTo>
                    <a:pt x="1498211" y="1066043"/>
                  </a:lnTo>
                  <a:lnTo>
                    <a:pt x="1497865" y="1066319"/>
                  </a:lnTo>
                  <a:lnTo>
                    <a:pt x="1497635" y="1066451"/>
                  </a:lnTo>
                  <a:lnTo>
                    <a:pt x="1497376" y="1066529"/>
                  </a:lnTo>
                  <a:lnTo>
                    <a:pt x="1497184" y="1066518"/>
                  </a:lnTo>
                  <a:lnTo>
                    <a:pt x="1497137" y="1066484"/>
                  </a:lnTo>
                  <a:lnTo>
                    <a:pt x="1497009" y="1066385"/>
                  </a:lnTo>
                  <a:lnTo>
                    <a:pt x="1496898" y="1066154"/>
                  </a:lnTo>
                  <a:lnTo>
                    <a:pt x="1496893" y="1065933"/>
                  </a:lnTo>
                  <a:lnTo>
                    <a:pt x="1497134" y="1065261"/>
                  </a:lnTo>
                  <a:lnTo>
                    <a:pt x="1497239" y="1064643"/>
                  </a:lnTo>
                  <a:lnTo>
                    <a:pt x="1497059" y="1064235"/>
                  </a:lnTo>
                  <a:lnTo>
                    <a:pt x="1496787" y="1063717"/>
                  </a:lnTo>
                  <a:lnTo>
                    <a:pt x="1496682" y="1063397"/>
                  </a:lnTo>
                  <a:lnTo>
                    <a:pt x="1496595" y="1062636"/>
                  </a:lnTo>
                  <a:lnTo>
                    <a:pt x="1496682" y="1062107"/>
                  </a:lnTo>
                  <a:lnTo>
                    <a:pt x="1496762" y="1061313"/>
                  </a:lnTo>
                  <a:lnTo>
                    <a:pt x="1496997" y="1060156"/>
                  </a:lnTo>
                  <a:lnTo>
                    <a:pt x="1497153" y="1059560"/>
                  </a:lnTo>
                  <a:lnTo>
                    <a:pt x="1497153" y="1059340"/>
                  </a:lnTo>
                  <a:lnTo>
                    <a:pt x="1497047" y="1059064"/>
                  </a:lnTo>
                  <a:lnTo>
                    <a:pt x="1496898" y="1058855"/>
                  </a:lnTo>
                  <a:lnTo>
                    <a:pt x="1496682" y="1058822"/>
                  </a:lnTo>
                  <a:lnTo>
                    <a:pt x="1496502" y="1058888"/>
                  </a:lnTo>
                  <a:lnTo>
                    <a:pt x="1496446" y="1058965"/>
                  </a:lnTo>
                  <a:lnTo>
                    <a:pt x="1496372" y="1059086"/>
                  </a:lnTo>
                  <a:lnTo>
                    <a:pt x="1496323" y="1059704"/>
                  </a:lnTo>
                  <a:lnTo>
                    <a:pt x="1496274" y="1060012"/>
                  </a:lnTo>
                  <a:lnTo>
                    <a:pt x="1496112" y="1060442"/>
                  </a:lnTo>
                  <a:lnTo>
                    <a:pt x="1495945" y="1060652"/>
                  </a:lnTo>
                  <a:lnTo>
                    <a:pt x="1495684" y="1060740"/>
                  </a:lnTo>
                  <a:lnTo>
                    <a:pt x="1495465" y="1060718"/>
                  </a:lnTo>
                  <a:lnTo>
                    <a:pt x="1495270" y="1060608"/>
                  </a:lnTo>
                  <a:lnTo>
                    <a:pt x="1494892" y="1059737"/>
                  </a:lnTo>
                  <a:lnTo>
                    <a:pt x="1494608" y="1059174"/>
                  </a:lnTo>
                  <a:lnTo>
                    <a:pt x="1493759" y="1058369"/>
                  </a:lnTo>
                  <a:lnTo>
                    <a:pt x="1493029" y="1057884"/>
                  </a:lnTo>
                  <a:lnTo>
                    <a:pt x="1492694" y="1057741"/>
                  </a:lnTo>
                  <a:lnTo>
                    <a:pt x="1492446" y="1057686"/>
                  </a:lnTo>
                  <a:lnTo>
                    <a:pt x="1492339" y="1057697"/>
                  </a:lnTo>
                  <a:lnTo>
                    <a:pt x="1492205" y="1057708"/>
                  </a:lnTo>
                  <a:lnTo>
                    <a:pt x="1491827" y="1057962"/>
                  </a:lnTo>
                  <a:lnTo>
                    <a:pt x="1491722" y="1058127"/>
                  </a:lnTo>
                  <a:lnTo>
                    <a:pt x="1491728" y="1058347"/>
                  </a:lnTo>
                  <a:lnTo>
                    <a:pt x="1491821" y="1058502"/>
                  </a:lnTo>
                  <a:lnTo>
                    <a:pt x="1492174" y="1058811"/>
                  </a:lnTo>
                  <a:lnTo>
                    <a:pt x="1492515" y="1059053"/>
                  </a:lnTo>
                  <a:lnTo>
                    <a:pt x="1492694" y="1059230"/>
                  </a:lnTo>
                  <a:lnTo>
                    <a:pt x="1492899" y="1059516"/>
                  </a:lnTo>
                  <a:lnTo>
                    <a:pt x="1493003" y="1059814"/>
                  </a:lnTo>
                  <a:lnTo>
                    <a:pt x="1493010" y="1060178"/>
                  </a:lnTo>
                  <a:lnTo>
                    <a:pt x="1492942" y="1060453"/>
                  </a:lnTo>
                  <a:lnTo>
                    <a:pt x="1492744" y="1060652"/>
                  </a:lnTo>
                  <a:lnTo>
                    <a:pt x="1492384" y="1060773"/>
                  </a:lnTo>
                  <a:lnTo>
                    <a:pt x="1492062" y="1060850"/>
                  </a:lnTo>
                  <a:lnTo>
                    <a:pt x="1491685" y="1060850"/>
                  </a:lnTo>
                  <a:lnTo>
                    <a:pt x="1491165" y="1060718"/>
                  </a:lnTo>
                  <a:lnTo>
                    <a:pt x="1489574" y="1060486"/>
                  </a:lnTo>
                  <a:lnTo>
                    <a:pt x="1489078" y="1060332"/>
                  </a:lnTo>
                  <a:lnTo>
                    <a:pt x="1488500" y="1060112"/>
                  </a:lnTo>
                  <a:lnTo>
                    <a:pt x="1488386" y="1060001"/>
                  </a:lnTo>
                  <a:lnTo>
                    <a:pt x="1488331" y="1059836"/>
                  </a:lnTo>
                  <a:lnTo>
                    <a:pt x="1488334" y="1059704"/>
                  </a:lnTo>
                  <a:lnTo>
                    <a:pt x="1488507" y="1059252"/>
                  </a:lnTo>
                  <a:lnTo>
                    <a:pt x="1488672" y="1058822"/>
                  </a:lnTo>
                  <a:lnTo>
                    <a:pt x="1488705" y="1058535"/>
                  </a:lnTo>
                  <a:lnTo>
                    <a:pt x="1488675" y="1058292"/>
                  </a:lnTo>
                  <a:lnTo>
                    <a:pt x="1488525" y="1057917"/>
                  </a:lnTo>
                  <a:lnTo>
                    <a:pt x="1488266" y="1057554"/>
                  </a:lnTo>
                  <a:lnTo>
                    <a:pt x="1487756" y="1057234"/>
                  </a:lnTo>
                  <a:lnTo>
                    <a:pt x="1487308" y="1056925"/>
                  </a:lnTo>
                  <a:lnTo>
                    <a:pt x="1486669" y="1056352"/>
                  </a:lnTo>
                  <a:lnTo>
                    <a:pt x="1485948" y="1055823"/>
                  </a:lnTo>
                  <a:lnTo>
                    <a:pt x="1484964" y="1055205"/>
                  </a:lnTo>
                  <a:lnTo>
                    <a:pt x="1484695" y="1055007"/>
                  </a:lnTo>
                  <a:lnTo>
                    <a:pt x="1484261" y="1054577"/>
                  </a:lnTo>
                  <a:lnTo>
                    <a:pt x="1483931" y="1053717"/>
                  </a:lnTo>
                  <a:lnTo>
                    <a:pt x="1483898" y="1053331"/>
                  </a:lnTo>
                  <a:lnTo>
                    <a:pt x="1484000" y="1053088"/>
                  </a:lnTo>
                  <a:lnTo>
                    <a:pt x="1484154" y="1052713"/>
                  </a:lnTo>
                  <a:lnTo>
                    <a:pt x="1484162" y="1052460"/>
                  </a:lnTo>
                  <a:lnTo>
                    <a:pt x="1484095" y="1052305"/>
                  </a:lnTo>
                  <a:lnTo>
                    <a:pt x="1483967" y="1052173"/>
                  </a:lnTo>
                  <a:lnTo>
                    <a:pt x="1483817" y="1052085"/>
                  </a:lnTo>
                  <a:lnTo>
                    <a:pt x="1483623" y="1052074"/>
                  </a:lnTo>
                  <a:lnTo>
                    <a:pt x="1483534" y="1052107"/>
                  </a:lnTo>
                  <a:lnTo>
                    <a:pt x="1483356" y="1052162"/>
                  </a:lnTo>
                  <a:lnTo>
                    <a:pt x="1483030" y="1052217"/>
                  </a:lnTo>
                  <a:lnTo>
                    <a:pt x="1482650" y="1052239"/>
                  </a:lnTo>
                  <a:lnTo>
                    <a:pt x="1482301" y="1052272"/>
                  </a:lnTo>
                  <a:lnTo>
                    <a:pt x="1481928" y="1052361"/>
                  </a:lnTo>
                  <a:lnTo>
                    <a:pt x="1481357" y="1052526"/>
                  </a:lnTo>
                  <a:lnTo>
                    <a:pt x="1481109" y="1052669"/>
                  </a:lnTo>
                  <a:lnTo>
                    <a:pt x="1480837" y="1052868"/>
                  </a:lnTo>
                  <a:lnTo>
                    <a:pt x="1480479" y="1053000"/>
                  </a:lnTo>
                  <a:lnTo>
                    <a:pt x="1480398" y="1053000"/>
                  </a:lnTo>
                  <a:lnTo>
                    <a:pt x="1480240" y="1053000"/>
                  </a:lnTo>
                  <a:lnTo>
                    <a:pt x="1479912" y="1052890"/>
                  </a:lnTo>
                  <a:lnTo>
                    <a:pt x="1479739" y="1052791"/>
                  </a:lnTo>
                  <a:lnTo>
                    <a:pt x="1479582" y="1052592"/>
                  </a:lnTo>
                  <a:lnTo>
                    <a:pt x="1479498" y="1052394"/>
                  </a:lnTo>
                  <a:lnTo>
                    <a:pt x="1479501" y="1052063"/>
                  </a:lnTo>
                  <a:lnTo>
                    <a:pt x="1479574" y="1051666"/>
                  </a:lnTo>
                  <a:lnTo>
                    <a:pt x="1479632" y="1051104"/>
                  </a:lnTo>
                  <a:lnTo>
                    <a:pt x="1479589" y="1050729"/>
                  </a:lnTo>
                  <a:lnTo>
                    <a:pt x="1479563" y="1050045"/>
                  </a:lnTo>
                  <a:lnTo>
                    <a:pt x="1479629" y="1049714"/>
                  </a:lnTo>
                  <a:lnTo>
                    <a:pt x="1479757" y="1049384"/>
                  </a:lnTo>
                  <a:lnTo>
                    <a:pt x="1479827" y="1048998"/>
                  </a:lnTo>
                  <a:lnTo>
                    <a:pt x="1479776" y="1048667"/>
                  </a:lnTo>
                  <a:lnTo>
                    <a:pt x="1479648" y="1048413"/>
                  </a:lnTo>
                  <a:lnTo>
                    <a:pt x="1479460" y="1048248"/>
                  </a:lnTo>
                  <a:lnTo>
                    <a:pt x="1479263" y="1048160"/>
                  </a:lnTo>
                  <a:lnTo>
                    <a:pt x="1479160" y="1048138"/>
                  </a:lnTo>
                  <a:lnTo>
                    <a:pt x="1479036" y="1048116"/>
                  </a:lnTo>
                  <a:lnTo>
                    <a:pt x="1478502" y="1048204"/>
                  </a:lnTo>
                  <a:lnTo>
                    <a:pt x="1478224" y="1048413"/>
                  </a:lnTo>
                  <a:lnTo>
                    <a:pt x="1477890" y="1048777"/>
                  </a:lnTo>
                  <a:lnTo>
                    <a:pt x="1477721" y="1049086"/>
                  </a:lnTo>
                  <a:lnTo>
                    <a:pt x="1477645" y="1049417"/>
                  </a:lnTo>
                  <a:lnTo>
                    <a:pt x="1477674" y="1049670"/>
                  </a:lnTo>
                  <a:lnTo>
                    <a:pt x="1478033" y="1050630"/>
                  </a:lnTo>
                  <a:lnTo>
                    <a:pt x="1478096" y="1051071"/>
                  </a:lnTo>
                  <a:lnTo>
                    <a:pt x="1478015" y="1051401"/>
                  </a:lnTo>
                  <a:lnTo>
                    <a:pt x="1477923" y="1051633"/>
                  </a:lnTo>
                  <a:lnTo>
                    <a:pt x="1477780" y="1051776"/>
                  </a:lnTo>
                  <a:lnTo>
                    <a:pt x="1477514" y="1051997"/>
                  </a:lnTo>
                  <a:lnTo>
                    <a:pt x="1477165" y="1052151"/>
                  </a:lnTo>
                  <a:lnTo>
                    <a:pt x="1476741" y="1052338"/>
                  </a:lnTo>
                  <a:lnTo>
                    <a:pt x="1476458" y="1052405"/>
                  </a:lnTo>
                  <a:lnTo>
                    <a:pt x="1476224" y="1052405"/>
                  </a:lnTo>
                  <a:lnTo>
                    <a:pt x="1475986" y="1052372"/>
                  </a:lnTo>
                  <a:lnTo>
                    <a:pt x="1475690" y="1052272"/>
                  </a:lnTo>
                  <a:lnTo>
                    <a:pt x="1475503" y="1052140"/>
                  </a:lnTo>
                  <a:lnTo>
                    <a:pt x="1475321" y="1051875"/>
                  </a:lnTo>
                  <a:lnTo>
                    <a:pt x="1475210" y="1051478"/>
                  </a:lnTo>
                  <a:lnTo>
                    <a:pt x="1475203" y="1051159"/>
                  </a:lnTo>
                  <a:lnTo>
                    <a:pt x="1475280" y="1050839"/>
                  </a:lnTo>
                  <a:lnTo>
                    <a:pt x="1475632" y="1050211"/>
                  </a:lnTo>
                  <a:lnTo>
                    <a:pt x="1475734" y="1049957"/>
                  </a:lnTo>
                  <a:lnTo>
                    <a:pt x="1475755" y="1049725"/>
                  </a:lnTo>
                  <a:lnTo>
                    <a:pt x="1475642" y="1049251"/>
                  </a:lnTo>
                  <a:lnTo>
                    <a:pt x="1475551" y="1049042"/>
                  </a:lnTo>
                  <a:lnTo>
                    <a:pt x="1475411" y="1048954"/>
                  </a:lnTo>
                  <a:lnTo>
                    <a:pt x="1475225" y="1048954"/>
                  </a:lnTo>
                  <a:lnTo>
                    <a:pt x="1474954" y="1049053"/>
                  </a:lnTo>
                  <a:lnTo>
                    <a:pt x="1474383" y="1049317"/>
                  </a:lnTo>
                  <a:lnTo>
                    <a:pt x="1473838" y="1049505"/>
                  </a:lnTo>
                  <a:lnTo>
                    <a:pt x="1473644" y="1049527"/>
                  </a:lnTo>
                  <a:lnTo>
                    <a:pt x="1473391" y="1049560"/>
                  </a:lnTo>
                  <a:lnTo>
                    <a:pt x="1472941" y="1049516"/>
                  </a:lnTo>
                  <a:lnTo>
                    <a:pt x="1472578" y="1049395"/>
                  </a:lnTo>
                  <a:lnTo>
                    <a:pt x="1472362" y="1049229"/>
                  </a:lnTo>
                  <a:lnTo>
                    <a:pt x="1472216" y="1048965"/>
                  </a:lnTo>
                  <a:lnTo>
                    <a:pt x="1472164" y="1048711"/>
                  </a:lnTo>
                  <a:lnTo>
                    <a:pt x="1472178" y="1048413"/>
                  </a:lnTo>
                  <a:lnTo>
                    <a:pt x="1472267" y="1048204"/>
                  </a:lnTo>
                  <a:lnTo>
                    <a:pt x="1472369" y="1048094"/>
                  </a:lnTo>
                  <a:lnTo>
                    <a:pt x="1472530" y="1047983"/>
                  </a:lnTo>
                  <a:lnTo>
                    <a:pt x="1472743" y="1047895"/>
                  </a:lnTo>
                  <a:lnTo>
                    <a:pt x="1472974" y="1047829"/>
                  </a:lnTo>
                  <a:lnTo>
                    <a:pt x="1473211" y="1047807"/>
                  </a:lnTo>
                  <a:lnTo>
                    <a:pt x="1473427" y="1047818"/>
                  </a:lnTo>
                  <a:lnTo>
                    <a:pt x="1473724" y="1047873"/>
                  </a:lnTo>
                  <a:lnTo>
                    <a:pt x="1474021" y="1047950"/>
                  </a:lnTo>
                  <a:lnTo>
                    <a:pt x="1474378" y="1047972"/>
                  </a:lnTo>
                  <a:lnTo>
                    <a:pt x="1474643" y="1047994"/>
                  </a:lnTo>
                  <a:lnTo>
                    <a:pt x="1474907" y="1047994"/>
                  </a:lnTo>
                  <a:lnTo>
                    <a:pt x="1475086" y="1047917"/>
                  </a:lnTo>
                  <a:lnTo>
                    <a:pt x="1475236" y="1047774"/>
                  </a:lnTo>
                  <a:lnTo>
                    <a:pt x="1475360" y="1047586"/>
                  </a:lnTo>
                  <a:lnTo>
                    <a:pt x="1475360" y="1047289"/>
                  </a:lnTo>
                  <a:lnTo>
                    <a:pt x="1475302" y="1047123"/>
                  </a:lnTo>
                  <a:lnTo>
                    <a:pt x="1474610" y="1046550"/>
                  </a:lnTo>
                  <a:lnTo>
                    <a:pt x="1474408" y="1046241"/>
                  </a:lnTo>
                  <a:lnTo>
                    <a:pt x="1474313" y="1045888"/>
                  </a:lnTo>
                  <a:lnTo>
                    <a:pt x="1474346" y="1045513"/>
                  </a:lnTo>
                  <a:lnTo>
                    <a:pt x="1474471" y="1045039"/>
                  </a:lnTo>
                  <a:lnTo>
                    <a:pt x="1474511" y="1044731"/>
                  </a:lnTo>
                  <a:lnTo>
                    <a:pt x="1474452" y="1044499"/>
                  </a:lnTo>
                  <a:lnTo>
                    <a:pt x="1474332" y="1044312"/>
                  </a:lnTo>
                  <a:lnTo>
                    <a:pt x="1474119" y="1044091"/>
                  </a:lnTo>
                  <a:lnTo>
                    <a:pt x="1473871" y="1043981"/>
                  </a:lnTo>
                  <a:lnTo>
                    <a:pt x="1473522" y="1043893"/>
                  </a:lnTo>
                  <a:lnTo>
                    <a:pt x="1472783" y="1043860"/>
                  </a:lnTo>
                  <a:lnTo>
                    <a:pt x="1472322" y="1043749"/>
                  </a:lnTo>
                  <a:lnTo>
                    <a:pt x="1471900" y="1043529"/>
                  </a:lnTo>
                  <a:lnTo>
                    <a:pt x="1471626" y="1043209"/>
                  </a:lnTo>
                  <a:lnTo>
                    <a:pt x="1471487" y="1042922"/>
                  </a:lnTo>
                  <a:lnTo>
                    <a:pt x="1471454" y="1042647"/>
                  </a:lnTo>
                  <a:lnTo>
                    <a:pt x="1471509" y="1042349"/>
                  </a:lnTo>
                  <a:lnTo>
                    <a:pt x="1471611" y="1042074"/>
                  </a:lnTo>
                  <a:lnTo>
                    <a:pt x="1471758" y="1041820"/>
                  </a:lnTo>
                  <a:lnTo>
                    <a:pt x="1472558" y="1040739"/>
                  </a:lnTo>
                  <a:lnTo>
                    <a:pt x="1472750" y="1040398"/>
                  </a:lnTo>
                  <a:lnTo>
                    <a:pt x="1473098" y="1039626"/>
                  </a:lnTo>
                  <a:lnTo>
                    <a:pt x="1473230" y="1039019"/>
                  </a:lnTo>
                  <a:lnTo>
                    <a:pt x="1473186" y="1038854"/>
                  </a:lnTo>
                  <a:lnTo>
                    <a:pt x="1473055" y="1038755"/>
                  </a:lnTo>
                  <a:lnTo>
                    <a:pt x="1472871" y="1038722"/>
                  </a:lnTo>
                  <a:lnTo>
                    <a:pt x="1472721" y="1038744"/>
                  </a:lnTo>
                  <a:lnTo>
                    <a:pt x="1472549" y="1038832"/>
                  </a:lnTo>
                  <a:lnTo>
                    <a:pt x="1472256" y="1038887"/>
                  </a:lnTo>
                  <a:lnTo>
                    <a:pt x="1471804" y="1038887"/>
                  </a:lnTo>
                  <a:lnTo>
                    <a:pt x="1471494" y="1038711"/>
                  </a:lnTo>
                  <a:lnTo>
                    <a:pt x="1471006" y="1038325"/>
                  </a:lnTo>
                  <a:lnTo>
                    <a:pt x="1470466" y="1037851"/>
                  </a:lnTo>
                  <a:lnTo>
                    <a:pt x="1470110" y="1037443"/>
                  </a:lnTo>
                  <a:lnTo>
                    <a:pt x="1469940" y="1037145"/>
                  </a:lnTo>
                  <a:lnTo>
                    <a:pt x="1469880" y="1036814"/>
                  </a:lnTo>
                  <a:lnTo>
                    <a:pt x="1470073" y="1035061"/>
                  </a:lnTo>
                  <a:lnTo>
                    <a:pt x="1470063" y="1034774"/>
                  </a:lnTo>
                  <a:lnTo>
                    <a:pt x="1469913" y="1034289"/>
                  </a:lnTo>
                  <a:lnTo>
                    <a:pt x="1469700" y="1033837"/>
                  </a:lnTo>
                  <a:lnTo>
                    <a:pt x="1469214" y="1033209"/>
                  </a:lnTo>
                  <a:lnTo>
                    <a:pt x="1468958" y="1032977"/>
                  </a:lnTo>
                  <a:lnTo>
                    <a:pt x="1468755" y="1032933"/>
                  </a:lnTo>
                  <a:lnTo>
                    <a:pt x="1468525" y="1032955"/>
                  </a:lnTo>
                  <a:lnTo>
                    <a:pt x="1468436" y="1033021"/>
                  </a:lnTo>
                  <a:lnTo>
                    <a:pt x="1468372" y="1033066"/>
                  </a:lnTo>
                  <a:lnTo>
                    <a:pt x="1468309" y="1033275"/>
                  </a:lnTo>
                  <a:lnTo>
                    <a:pt x="1468326" y="1033584"/>
                  </a:lnTo>
                  <a:lnTo>
                    <a:pt x="1468395" y="1033959"/>
                  </a:lnTo>
                  <a:lnTo>
                    <a:pt x="1468452" y="1034918"/>
                  </a:lnTo>
                  <a:lnTo>
                    <a:pt x="1468385" y="1035271"/>
                  </a:lnTo>
                  <a:lnTo>
                    <a:pt x="1468202" y="1035635"/>
                  </a:lnTo>
                  <a:lnTo>
                    <a:pt x="1467710" y="1036318"/>
                  </a:lnTo>
                  <a:lnTo>
                    <a:pt x="1467374" y="1036605"/>
                  </a:lnTo>
                  <a:lnTo>
                    <a:pt x="1467131" y="1036715"/>
                  </a:lnTo>
                  <a:lnTo>
                    <a:pt x="1466811" y="1036770"/>
                  </a:lnTo>
                  <a:lnTo>
                    <a:pt x="1466762" y="1036759"/>
                  </a:lnTo>
                  <a:lnTo>
                    <a:pt x="1466562" y="1036726"/>
                  </a:lnTo>
                  <a:lnTo>
                    <a:pt x="1466362" y="1036572"/>
                  </a:lnTo>
                  <a:lnTo>
                    <a:pt x="1466285" y="1036351"/>
                  </a:lnTo>
                  <a:lnTo>
                    <a:pt x="1466308" y="1036142"/>
                  </a:lnTo>
                  <a:lnTo>
                    <a:pt x="1466494" y="1035844"/>
                  </a:lnTo>
                  <a:lnTo>
                    <a:pt x="1467011" y="1035182"/>
                  </a:lnTo>
                  <a:lnTo>
                    <a:pt x="1467113" y="1034907"/>
                  </a:lnTo>
                  <a:lnTo>
                    <a:pt x="1467154" y="1034466"/>
                  </a:lnTo>
                  <a:lnTo>
                    <a:pt x="1467157" y="1034080"/>
                  </a:lnTo>
                  <a:lnTo>
                    <a:pt x="1466922" y="1033242"/>
                  </a:lnTo>
                  <a:lnTo>
                    <a:pt x="1466691" y="1032834"/>
                  </a:lnTo>
                  <a:lnTo>
                    <a:pt x="1466288" y="1032117"/>
                  </a:lnTo>
                  <a:lnTo>
                    <a:pt x="1466062" y="1031742"/>
                  </a:lnTo>
                  <a:lnTo>
                    <a:pt x="1465590" y="1031213"/>
                  </a:lnTo>
                  <a:lnTo>
                    <a:pt x="1465299" y="1030982"/>
                  </a:lnTo>
                  <a:lnTo>
                    <a:pt x="1464317" y="1030463"/>
                  </a:lnTo>
                  <a:lnTo>
                    <a:pt x="1463552" y="1029978"/>
                  </a:lnTo>
                  <a:lnTo>
                    <a:pt x="1463252" y="1029824"/>
                  </a:lnTo>
                  <a:lnTo>
                    <a:pt x="1462989" y="1029824"/>
                  </a:lnTo>
                  <a:lnTo>
                    <a:pt x="1462921" y="1029879"/>
                  </a:lnTo>
                  <a:lnTo>
                    <a:pt x="1462829" y="1029956"/>
                  </a:lnTo>
                  <a:lnTo>
                    <a:pt x="1462756" y="1030166"/>
                  </a:lnTo>
                  <a:lnTo>
                    <a:pt x="1462753" y="1030353"/>
                  </a:lnTo>
                  <a:lnTo>
                    <a:pt x="1462822" y="1030508"/>
                  </a:lnTo>
                  <a:lnTo>
                    <a:pt x="1463232" y="1030982"/>
                  </a:lnTo>
                  <a:lnTo>
                    <a:pt x="1463961" y="1032007"/>
                  </a:lnTo>
                  <a:lnTo>
                    <a:pt x="1464124" y="1032360"/>
                  </a:lnTo>
                  <a:lnTo>
                    <a:pt x="1464151" y="1032602"/>
                  </a:lnTo>
                  <a:lnTo>
                    <a:pt x="1464055" y="1032823"/>
                  </a:lnTo>
                  <a:lnTo>
                    <a:pt x="1463725" y="1033143"/>
                  </a:lnTo>
                  <a:lnTo>
                    <a:pt x="1463552" y="1033473"/>
                  </a:lnTo>
                  <a:lnTo>
                    <a:pt x="1463489" y="1033793"/>
                  </a:lnTo>
                  <a:lnTo>
                    <a:pt x="1463509" y="1034322"/>
                  </a:lnTo>
                  <a:lnTo>
                    <a:pt x="1463458" y="1034620"/>
                  </a:lnTo>
                  <a:lnTo>
                    <a:pt x="1463271" y="1034830"/>
                  </a:lnTo>
                  <a:lnTo>
                    <a:pt x="1463086" y="1034907"/>
                  </a:lnTo>
                  <a:lnTo>
                    <a:pt x="1462920" y="1034907"/>
                  </a:lnTo>
                  <a:lnTo>
                    <a:pt x="1462861" y="1034874"/>
                  </a:lnTo>
                  <a:lnTo>
                    <a:pt x="1462746" y="1034786"/>
                  </a:lnTo>
                  <a:lnTo>
                    <a:pt x="1462237" y="1034047"/>
                  </a:lnTo>
                  <a:lnTo>
                    <a:pt x="1461984" y="1033738"/>
                  </a:lnTo>
                  <a:lnTo>
                    <a:pt x="1461391" y="1033407"/>
                  </a:lnTo>
                  <a:lnTo>
                    <a:pt x="1460362" y="1033176"/>
                  </a:lnTo>
                  <a:lnTo>
                    <a:pt x="1460166" y="1033066"/>
                  </a:lnTo>
                  <a:lnTo>
                    <a:pt x="1460053" y="1032889"/>
                  </a:lnTo>
                  <a:lnTo>
                    <a:pt x="1459989" y="1032591"/>
                  </a:lnTo>
                  <a:lnTo>
                    <a:pt x="1460010" y="1032360"/>
                  </a:lnTo>
                  <a:lnTo>
                    <a:pt x="1460276" y="1031511"/>
                  </a:lnTo>
                  <a:lnTo>
                    <a:pt x="1460319" y="1031202"/>
                  </a:lnTo>
                  <a:lnTo>
                    <a:pt x="1460296" y="1030893"/>
                  </a:lnTo>
                  <a:lnTo>
                    <a:pt x="1460213" y="1030673"/>
                  </a:lnTo>
                  <a:lnTo>
                    <a:pt x="1459799" y="1030122"/>
                  </a:lnTo>
                  <a:lnTo>
                    <a:pt x="1459547" y="1029868"/>
                  </a:lnTo>
                  <a:lnTo>
                    <a:pt x="1459134" y="1029692"/>
                  </a:lnTo>
                  <a:lnTo>
                    <a:pt x="1458751" y="1029648"/>
                  </a:lnTo>
                  <a:lnTo>
                    <a:pt x="1458408" y="1029703"/>
                  </a:lnTo>
                  <a:lnTo>
                    <a:pt x="1458172" y="1029835"/>
                  </a:lnTo>
                  <a:lnTo>
                    <a:pt x="1458082" y="1029945"/>
                  </a:lnTo>
                  <a:lnTo>
                    <a:pt x="1458002" y="1030044"/>
                  </a:lnTo>
                  <a:lnTo>
                    <a:pt x="1457933" y="1030276"/>
                  </a:lnTo>
                  <a:lnTo>
                    <a:pt x="1457972" y="1030485"/>
                  </a:lnTo>
                  <a:lnTo>
                    <a:pt x="1458086" y="1030717"/>
                  </a:lnTo>
                  <a:lnTo>
                    <a:pt x="1458195" y="1030849"/>
                  </a:lnTo>
                  <a:lnTo>
                    <a:pt x="1458545" y="1031147"/>
                  </a:lnTo>
                  <a:lnTo>
                    <a:pt x="1458669" y="1031312"/>
                  </a:lnTo>
                  <a:lnTo>
                    <a:pt x="1458804" y="1031698"/>
                  </a:lnTo>
                  <a:lnTo>
                    <a:pt x="1458817" y="1031996"/>
                  </a:lnTo>
                  <a:lnTo>
                    <a:pt x="1458718" y="1032217"/>
                  </a:lnTo>
                  <a:lnTo>
                    <a:pt x="1458532" y="1032360"/>
                  </a:lnTo>
                  <a:lnTo>
                    <a:pt x="1458397" y="1032404"/>
                  </a:lnTo>
                  <a:lnTo>
                    <a:pt x="1458332" y="1032415"/>
                  </a:lnTo>
                  <a:lnTo>
                    <a:pt x="1458159" y="1032393"/>
                  </a:lnTo>
                  <a:lnTo>
                    <a:pt x="1458015" y="1032272"/>
                  </a:lnTo>
                  <a:lnTo>
                    <a:pt x="1457530" y="1031423"/>
                  </a:lnTo>
                  <a:lnTo>
                    <a:pt x="1457263" y="1031004"/>
                  </a:lnTo>
                  <a:lnTo>
                    <a:pt x="1457053" y="1030838"/>
                  </a:lnTo>
                  <a:lnTo>
                    <a:pt x="1456840" y="1030772"/>
                  </a:lnTo>
                  <a:lnTo>
                    <a:pt x="1456568" y="1030794"/>
                  </a:lnTo>
                  <a:lnTo>
                    <a:pt x="1456321" y="1030916"/>
                  </a:lnTo>
                  <a:lnTo>
                    <a:pt x="1456301" y="1030949"/>
                  </a:lnTo>
                  <a:lnTo>
                    <a:pt x="1456101" y="1031202"/>
                  </a:lnTo>
                  <a:lnTo>
                    <a:pt x="1455958" y="1031489"/>
                  </a:lnTo>
                  <a:lnTo>
                    <a:pt x="1455862" y="1032051"/>
                  </a:lnTo>
                  <a:lnTo>
                    <a:pt x="1455795" y="1032558"/>
                  </a:lnTo>
                  <a:lnTo>
                    <a:pt x="1455583" y="1033540"/>
                  </a:lnTo>
                  <a:lnTo>
                    <a:pt x="1455472" y="1033837"/>
                  </a:lnTo>
                  <a:lnTo>
                    <a:pt x="1455263" y="1034080"/>
                  </a:lnTo>
                  <a:lnTo>
                    <a:pt x="1455113" y="1034234"/>
                  </a:lnTo>
                  <a:lnTo>
                    <a:pt x="1454955" y="1034267"/>
                  </a:lnTo>
                  <a:lnTo>
                    <a:pt x="1454830" y="1034179"/>
                  </a:lnTo>
                  <a:lnTo>
                    <a:pt x="1454746" y="1034047"/>
                  </a:lnTo>
                  <a:lnTo>
                    <a:pt x="1454707" y="1033859"/>
                  </a:lnTo>
                  <a:lnTo>
                    <a:pt x="1454720" y="1033606"/>
                  </a:lnTo>
                  <a:lnTo>
                    <a:pt x="1454793" y="1033253"/>
                  </a:lnTo>
                  <a:lnTo>
                    <a:pt x="1454763" y="1033043"/>
                  </a:lnTo>
                  <a:lnTo>
                    <a:pt x="1454670" y="1032933"/>
                  </a:lnTo>
                  <a:lnTo>
                    <a:pt x="1454464" y="1032878"/>
                  </a:lnTo>
                  <a:lnTo>
                    <a:pt x="1454244" y="1032878"/>
                  </a:lnTo>
                  <a:lnTo>
                    <a:pt x="1453870" y="1032999"/>
                  </a:lnTo>
                  <a:lnTo>
                    <a:pt x="1453715" y="1033054"/>
                  </a:lnTo>
                  <a:lnTo>
                    <a:pt x="1453646" y="1033077"/>
                  </a:lnTo>
                  <a:lnTo>
                    <a:pt x="1453291" y="1033165"/>
                  </a:lnTo>
                  <a:lnTo>
                    <a:pt x="1453184" y="1033176"/>
                  </a:lnTo>
                  <a:lnTo>
                    <a:pt x="1452733" y="1033220"/>
                  </a:lnTo>
                  <a:lnTo>
                    <a:pt x="1451964" y="1033187"/>
                  </a:lnTo>
                  <a:lnTo>
                    <a:pt x="1451414" y="1033043"/>
                  </a:lnTo>
                  <a:lnTo>
                    <a:pt x="1451178" y="1032867"/>
                  </a:lnTo>
                  <a:lnTo>
                    <a:pt x="1450976" y="1032591"/>
                  </a:lnTo>
                  <a:lnTo>
                    <a:pt x="1450711" y="1031963"/>
                  </a:lnTo>
                  <a:lnTo>
                    <a:pt x="1450465" y="1031368"/>
                  </a:lnTo>
                  <a:lnTo>
                    <a:pt x="1450206" y="1030938"/>
                  </a:lnTo>
                  <a:lnTo>
                    <a:pt x="1449985" y="1030739"/>
                  </a:lnTo>
                  <a:lnTo>
                    <a:pt x="1449716" y="1030585"/>
                  </a:lnTo>
                  <a:lnTo>
                    <a:pt x="1449403" y="1030485"/>
                  </a:lnTo>
                  <a:lnTo>
                    <a:pt x="1448855" y="1030419"/>
                  </a:lnTo>
                  <a:lnTo>
                    <a:pt x="1448588" y="1030452"/>
                  </a:lnTo>
                  <a:lnTo>
                    <a:pt x="1448321" y="1030541"/>
                  </a:lnTo>
                  <a:lnTo>
                    <a:pt x="1448169" y="1030618"/>
                  </a:lnTo>
                  <a:lnTo>
                    <a:pt x="1447975" y="1030706"/>
                  </a:lnTo>
                  <a:lnTo>
                    <a:pt x="1447033" y="1031323"/>
                  </a:lnTo>
                  <a:lnTo>
                    <a:pt x="1446947" y="1031412"/>
                  </a:lnTo>
                  <a:lnTo>
                    <a:pt x="1446891" y="1031467"/>
                  </a:lnTo>
                  <a:lnTo>
                    <a:pt x="1446693" y="1031665"/>
                  </a:lnTo>
                  <a:lnTo>
                    <a:pt x="1446091" y="1032183"/>
                  </a:lnTo>
                  <a:lnTo>
                    <a:pt x="1444380" y="1033815"/>
                  </a:lnTo>
                  <a:lnTo>
                    <a:pt x="1444180" y="1033948"/>
                  </a:lnTo>
                  <a:lnTo>
                    <a:pt x="1443987" y="1033992"/>
                  </a:lnTo>
                  <a:lnTo>
                    <a:pt x="1443892" y="1033981"/>
                  </a:lnTo>
                  <a:lnTo>
                    <a:pt x="1443734" y="1033959"/>
                  </a:lnTo>
                  <a:lnTo>
                    <a:pt x="1443578" y="1033837"/>
                  </a:lnTo>
                  <a:lnTo>
                    <a:pt x="1443437" y="1033562"/>
                  </a:lnTo>
                  <a:lnTo>
                    <a:pt x="1443368" y="1033154"/>
                  </a:lnTo>
                  <a:lnTo>
                    <a:pt x="1443258" y="1032305"/>
                  </a:lnTo>
                  <a:lnTo>
                    <a:pt x="1443158" y="1032029"/>
                  </a:lnTo>
                  <a:lnTo>
                    <a:pt x="1442975" y="1031731"/>
                  </a:lnTo>
                  <a:lnTo>
                    <a:pt x="1442772" y="1031555"/>
                  </a:lnTo>
                  <a:lnTo>
                    <a:pt x="1442439" y="1031390"/>
                  </a:lnTo>
                  <a:lnTo>
                    <a:pt x="1442092" y="1031346"/>
                  </a:lnTo>
                  <a:lnTo>
                    <a:pt x="1441483" y="1031368"/>
                  </a:lnTo>
                  <a:lnTo>
                    <a:pt x="1441314" y="1031445"/>
                  </a:lnTo>
                  <a:lnTo>
                    <a:pt x="1440927" y="1031599"/>
                  </a:lnTo>
                  <a:lnTo>
                    <a:pt x="1439795" y="1032426"/>
                  </a:lnTo>
                  <a:lnTo>
                    <a:pt x="1439369" y="1032823"/>
                  </a:lnTo>
                  <a:lnTo>
                    <a:pt x="1439275" y="1032867"/>
                  </a:lnTo>
                  <a:lnTo>
                    <a:pt x="1439160" y="1032922"/>
                  </a:lnTo>
                  <a:lnTo>
                    <a:pt x="1438924" y="1032922"/>
                  </a:lnTo>
                  <a:lnTo>
                    <a:pt x="1438694" y="1032823"/>
                  </a:lnTo>
                  <a:lnTo>
                    <a:pt x="1438554" y="1032680"/>
                  </a:lnTo>
                  <a:lnTo>
                    <a:pt x="1438501" y="1032492"/>
                  </a:lnTo>
                  <a:lnTo>
                    <a:pt x="1438531" y="1032316"/>
                  </a:lnTo>
                  <a:lnTo>
                    <a:pt x="1438640" y="1032128"/>
                  </a:lnTo>
                  <a:lnTo>
                    <a:pt x="1438954" y="1031809"/>
                  </a:lnTo>
                  <a:lnTo>
                    <a:pt x="1439369" y="1031434"/>
                  </a:lnTo>
                  <a:lnTo>
                    <a:pt x="1439513" y="1031169"/>
                  </a:lnTo>
                  <a:lnTo>
                    <a:pt x="1439576" y="1030949"/>
                  </a:lnTo>
                  <a:lnTo>
                    <a:pt x="1439592" y="1030673"/>
                  </a:lnTo>
                  <a:lnTo>
                    <a:pt x="1439503" y="1030397"/>
                  </a:lnTo>
                  <a:lnTo>
                    <a:pt x="1439326" y="1030199"/>
                  </a:lnTo>
                  <a:lnTo>
                    <a:pt x="1439070" y="1030111"/>
                  </a:lnTo>
                  <a:lnTo>
                    <a:pt x="1438830" y="1030133"/>
                  </a:lnTo>
                  <a:lnTo>
                    <a:pt x="1438509" y="1030320"/>
                  </a:lnTo>
                  <a:lnTo>
                    <a:pt x="1438424" y="1030375"/>
                  </a:lnTo>
                  <a:lnTo>
                    <a:pt x="1437822" y="1030728"/>
                  </a:lnTo>
                  <a:lnTo>
                    <a:pt x="1437375" y="1030838"/>
                  </a:lnTo>
                  <a:lnTo>
                    <a:pt x="1437099" y="1030871"/>
                  </a:lnTo>
                  <a:lnTo>
                    <a:pt x="1436650" y="1030805"/>
                  </a:lnTo>
                  <a:lnTo>
                    <a:pt x="1436394" y="1030695"/>
                  </a:lnTo>
                  <a:lnTo>
                    <a:pt x="1436204" y="1030519"/>
                  </a:lnTo>
                  <a:lnTo>
                    <a:pt x="1436115" y="1030320"/>
                  </a:lnTo>
                  <a:lnTo>
                    <a:pt x="1436151" y="1030000"/>
                  </a:lnTo>
                  <a:lnTo>
                    <a:pt x="1436204" y="1029515"/>
                  </a:lnTo>
                  <a:lnTo>
                    <a:pt x="1436191" y="1028854"/>
                  </a:lnTo>
                  <a:lnTo>
                    <a:pt x="1436231" y="1028611"/>
                  </a:lnTo>
                  <a:lnTo>
                    <a:pt x="1436281" y="1028523"/>
                  </a:lnTo>
                  <a:lnTo>
                    <a:pt x="1436427" y="1028435"/>
                  </a:lnTo>
                  <a:lnTo>
                    <a:pt x="1436674" y="1028369"/>
                  </a:lnTo>
                  <a:lnTo>
                    <a:pt x="1436717" y="1028358"/>
                  </a:lnTo>
                  <a:lnTo>
                    <a:pt x="1437029" y="1028324"/>
                  </a:lnTo>
                  <a:lnTo>
                    <a:pt x="1437382" y="1028280"/>
                  </a:lnTo>
                  <a:lnTo>
                    <a:pt x="1437563" y="1028269"/>
                  </a:lnTo>
                  <a:lnTo>
                    <a:pt x="1437915" y="1028159"/>
                  </a:lnTo>
                  <a:lnTo>
                    <a:pt x="1438072" y="1028049"/>
                  </a:lnTo>
                  <a:lnTo>
                    <a:pt x="1438175" y="1027905"/>
                  </a:lnTo>
                  <a:lnTo>
                    <a:pt x="1438234" y="1027696"/>
                  </a:lnTo>
                  <a:lnTo>
                    <a:pt x="1438251" y="1027431"/>
                  </a:lnTo>
                  <a:lnTo>
                    <a:pt x="1438214" y="1027023"/>
                  </a:lnTo>
                  <a:lnTo>
                    <a:pt x="1438298" y="1026604"/>
                  </a:lnTo>
                  <a:lnTo>
                    <a:pt x="1438247" y="1026274"/>
                  </a:lnTo>
                  <a:lnTo>
                    <a:pt x="1438135" y="1026075"/>
                  </a:lnTo>
                  <a:lnTo>
                    <a:pt x="1437995" y="1025921"/>
                  </a:lnTo>
                  <a:lnTo>
                    <a:pt x="1437802" y="1025800"/>
                  </a:lnTo>
                  <a:lnTo>
                    <a:pt x="1437642" y="1025789"/>
                  </a:lnTo>
                  <a:lnTo>
                    <a:pt x="1437435" y="1025833"/>
                  </a:lnTo>
                  <a:lnTo>
                    <a:pt x="1437199" y="1025987"/>
                  </a:lnTo>
                  <a:lnTo>
                    <a:pt x="1437123" y="1026031"/>
                  </a:lnTo>
                  <a:lnTo>
                    <a:pt x="1436879" y="1026263"/>
                  </a:lnTo>
                  <a:lnTo>
                    <a:pt x="1436554" y="1026483"/>
                  </a:lnTo>
                  <a:lnTo>
                    <a:pt x="1436354" y="1026527"/>
                  </a:lnTo>
                  <a:lnTo>
                    <a:pt x="1436298" y="1026505"/>
                  </a:lnTo>
                  <a:lnTo>
                    <a:pt x="1436107" y="1026439"/>
                  </a:lnTo>
                  <a:lnTo>
                    <a:pt x="1435978" y="1026285"/>
                  </a:lnTo>
                  <a:lnTo>
                    <a:pt x="1435937" y="1026075"/>
                  </a:lnTo>
                  <a:lnTo>
                    <a:pt x="1436014" y="1025480"/>
                  </a:lnTo>
                  <a:lnTo>
                    <a:pt x="1436021" y="1024598"/>
                  </a:lnTo>
                  <a:lnTo>
                    <a:pt x="1435978" y="1023980"/>
                  </a:lnTo>
                  <a:lnTo>
                    <a:pt x="1435775" y="1022966"/>
                  </a:lnTo>
                  <a:lnTo>
                    <a:pt x="1435661" y="1022745"/>
                  </a:lnTo>
                  <a:lnTo>
                    <a:pt x="1435478" y="1022602"/>
                  </a:lnTo>
                  <a:lnTo>
                    <a:pt x="1435192" y="1022536"/>
                  </a:lnTo>
                  <a:lnTo>
                    <a:pt x="1434955" y="1022580"/>
                  </a:lnTo>
                  <a:lnTo>
                    <a:pt x="1434669" y="1022768"/>
                  </a:lnTo>
                  <a:lnTo>
                    <a:pt x="1434460" y="1022889"/>
                  </a:lnTo>
                  <a:lnTo>
                    <a:pt x="1433947" y="1023264"/>
                  </a:lnTo>
                  <a:lnTo>
                    <a:pt x="1433427" y="1023782"/>
                  </a:lnTo>
                  <a:lnTo>
                    <a:pt x="1432651" y="1024697"/>
                  </a:lnTo>
                  <a:lnTo>
                    <a:pt x="1432082" y="1025226"/>
                  </a:lnTo>
                  <a:lnTo>
                    <a:pt x="1431696" y="1025579"/>
                  </a:lnTo>
                  <a:lnTo>
                    <a:pt x="1431270" y="1025976"/>
                  </a:lnTo>
                  <a:lnTo>
                    <a:pt x="1431091" y="1026020"/>
                  </a:lnTo>
                  <a:lnTo>
                    <a:pt x="1431031" y="1026042"/>
                  </a:lnTo>
                  <a:lnTo>
                    <a:pt x="1430821" y="1025987"/>
                  </a:lnTo>
                  <a:lnTo>
                    <a:pt x="1430698" y="1025833"/>
                  </a:lnTo>
                  <a:lnTo>
                    <a:pt x="1430621" y="1025568"/>
                  </a:lnTo>
                  <a:lnTo>
                    <a:pt x="1430651" y="1025270"/>
                  </a:lnTo>
                  <a:lnTo>
                    <a:pt x="1430854" y="1024609"/>
                  </a:lnTo>
                  <a:lnTo>
                    <a:pt x="1430818" y="1024311"/>
                  </a:lnTo>
                  <a:lnTo>
                    <a:pt x="1430615" y="1024135"/>
                  </a:lnTo>
                  <a:lnTo>
                    <a:pt x="1430339" y="1024002"/>
                  </a:lnTo>
                  <a:lnTo>
                    <a:pt x="1429965" y="1023925"/>
                  </a:lnTo>
                  <a:lnTo>
                    <a:pt x="1429546" y="1023837"/>
                  </a:lnTo>
                  <a:lnTo>
                    <a:pt x="1429123" y="1023616"/>
                  </a:lnTo>
                  <a:lnTo>
                    <a:pt x="1428933" y="1023352"/>
                  </a:lnTo>
                  <a:lnTo>
                    <a:pt x="1428861" y="1023164"/>
                  </a:lnTo>
                  <a:lnTo>
                    <a:pt x="1428884" y="1022988"/>
                  </a:lnTo>
                  <a:lnTo>
                    <a:pt x="1428970" y="1022867"/>
                  </a:lnTo>
                  <a:lnTo>
                    <a:pt x="1429476" y="1022525"/>
                  </a:lnTo>
                  <a:lnTo>
                    <a:pt x="1429623" y="1022326"/>
                  </a:lnTo>
                  <a:lnTo>
                    <a:pt x="1429702" y="1022095"/>
                  </a:lnTo>
                  <a:lnTo>
                    <a:pt x="1429716" y="1021819"/>
                  </a:lnTo>
                  <a:lnTo>
                    <a:pt x="1429649" y="1021533"/>
                  </a:lnTo>
                  <a:lnTo>
                    <a:pt x="1429493" y="1021334"/>
                  </a:lnTo>
                  <a:lnTo>
                    <a:pt x="1429166" y="1021136"/>
                  </a:lnTo>
                  <a:lnTo>
                    <a:pt x="1428517" y="1020827"/>
                  </a:lnTo>
                  <a:lnTo>
                    <a:pt x="1428275" y="1020662"/>
                  </a:lnTo>
                  <a:lnTo>
                    <a:pt x="1428061" y="1020419"/>
                  </a:lnTo>
                  <a:lnTo>
                    <a:pt x="1427864" y="1020077"/>
                  </a:lnTo>
                  <a:lnTo>
                    <a:pt x="1427712" y="1019802"/>
                  </a:lnTo>
                  <a:lnTo>
                    <a:pt x="1427532" y="1019614"/>
                  </a:lnTo>
                  <a:lnTo>
                    <a:pt x="1427336" y="1019504"/>
                  </a:lnTo>
                  <a:lnTo>
                    <a:pt x="1426953" y="1019471"/>
                  </a:lnTo>
                  <a:lnTo>
                    <a:pt x="1426740" y="1019559"/>
                  </a:lnTo>
                  <a:lnTo>
                    <a:pt x="1426430" y="1019691"/>
                  </a:lnTo>
                  <a:lnTo>
                    <a:pt x="1425568" y="1020408"/>
                  </a:lnTo>
                  <a:lnTo>
                    <a:pt x="1425105" y="1020970"/>
                  </a:lnTo>
                  <a:lnTo>
                    <a:pt x="1424735" y="1021323"/>
                  </a:lnTo>
                  <a:lnTo>
                    <a:pt x="1424362" y="1021555"/>
                  </a:lnTo>
                  <a:lnTo>
                    <a:pt x="1424130" y="1021643"/>
                  </a:lnTo>
                  <a:lnTo>
                    <a:pt x="1424040" y="1021654"/>
                  </a:lnTo>
                  <a:lnTo>
                    <a:pt x="1423780" y="1021665"/>
                  </a:lnTo>
                  <a:lnTo>
                    <a:pt x="1423427" y="1021599"/>
                  </a:lnTo>
                  <a:lnTo>
                    <a:pt x="1423181" y="1021488"/>
                  </a:lnTo>
                  <a:lnTo>
                    <a:pt x="1422971" y="1021279"/>
                  </a:lnTo>
                  <a:lnTo>
                    <a:pt x="1422898" y="1020970"/>
                  </a:lnTo>
                  <a:lnTo>
                    <a:pt x="1422957" y="1020717"/>
                  </a:lnTo>
                  <a:lnTo>
                    <a:pt x="1423214" y="1020419"/>
                  </a:lnTo>
                  <a:lnTo>
                    <a:pt x="1423407" y="1020199"/>
                  </a:lnTo>
                  <a:lnTo>
                    <a:pt x="1423570" y="1019813"/>
                  </a:lnTo>
                  <a:lnTo>
                    <a:pt x="1423640" y="1019603"/>
                  </a:lnTo>
                  <a:lnTo>
                    <a:pt x="1424237" y="1019206"/>
                  </a:lnTo>
                  <a:lnTo>
                    <a:pt x="1424386" y="1019030"/>
                  </a:lnTo>
                  <a:lnTo>
                    <a:pt x="1424420" y="1018820"/>
                  </a:lnTo>
                  <a:lnTo>
                    <a:pt x="1424359" y="1018644"/>
                  </a:lnTo>
                  <a:lnTo>
                    <a:pt x="1424199" y="1018479"/>
                  </a:lnTo>
                  <a:lnTo>
                    <a:pt x="1423674" y="1018126"/>
                  </a:lnTo>
                  <a:lnTo>
                    <a:pt x="1423367" y="1017762"/>
                  </a:lnTo>
                  <a:lnTo>
                    <a:pt x="1423227" y="1017508"/>
                  </a:lnTo>
                  <a:lnTo>
                    <a:pt x="1423166" y="1017277"/>
                  </a:lnTo>
                  <a:lnTo>
                    <a:pt x="1423141" y="1016792"/>
                  </a:lnTo>
                  <a:lnTo>
                    <a:pt x="1423118" y="1016351"/>
                  </a:lnTo>
                  <a:lnTo>
                    <a:pt x="1422991" y="1015865"/>
                  </a:lnTo>
                  <a:lnTo>
                    <a:pt x="1422878" y="1015733"/>
                  </a:lnTo>
                  <a:lnTo>
                    <a:pt x="1422702" y="1015645"/>
                  </a:lnTo>
                  <a:lnTo>
                    <a:pt x="1422475" y="1015601"/>
                  </a:lnTo>
                  <a:lnTo>
                    <a:pt x="1422252" y="1015634"/>
                  </a:lnTo>
                  <a:lnTo>
                    <a:pt x="1421979" y="1015799"/>
                  </a:lnTo>
                  <a:lnTo>
                    <a:pt x="1421866" y="1015965"/>
                  </a:lnTo>
                  <a:lnTo>
                    <a:pt x="1421780" y="1016097"/>
                  </a:lnTo>
                  <a:lnTo>
                    <a:pt x="1421706" y="1016395"/>
                  </a:lnTo>
                  <a:lnTo>
                    <a:pt x="1421600" y="1017144"/>
                  </a:lnTo>
                  <a:lnTo>
                    <a:pt x="1421397" y="1017563"/>
                  </a:lnTo>
                  <a:lnTo>
                    <a:pt x="1421184" y="1017740"/>
                  </a:lnTo>
                  <a:lnTo>
                    <a:pt x="1420897" y="1017806"/>
                  </a:lnTo>
                  <a:lnTo>
                    <a:pt x="1420740" y="1017784"/>
                  </a:lnTo>
                  <a:lnTo>
                    <a:pt x="1420571" y="1017751"/>
                  </a:lnTo>
                  <a:lnTo>
                    <a:pt x="1420245" y="1017519"/>
                  </a:lnTo>
                  <a:lnTo>
                    <a:pt x="1419905" y="1017045"/>
                  </a:lnTo>
                  <a:lnTo>
                    <a:pt x="1419509" y="1016626"/>
                  </a:lnTo>
                  <a:lnTo>
                    <a:pt x="1419009" y="1016306"/>
                  </a:lnTo>
                  <a:lnTo>
                    <a:pt x="1418670" y="1016218"/>
                  </a:lnTo>
                  <a:lnTo>
                    <a:pt x="1418220" y="1016185"/>
                  </a:lnTo>
                  <a:lnTo>
                    <a:pt x="1417758" y="1016262"/>
                  </a:lnTo>
                  <a:lnTo>
                    <a:pt x="1417272" y="1016362"/>
                  </a:lnTo>
                  <a:lnTo>
                    <a:pt x="1416769" y="1016615"/>
                  </a:lnTo>
                  <a:lnTo>
                    <a:pt x="1416067" y="1017144"/>
                  </a:lnTo>
                  <a:lnTo>
                    <a:pt x="1415448" y="1017828"/>
                  </a:lnTo>
                  <a:lnTo>
                    <a:pt x="1414768" y="1018534"/>
                  </a:lnTo>
                  <a:lnTo>
                    <a:pt x="1414388" y="1018754"/>
                  </a:lnTo>
                  <a:lnTo>
                    <a:pt x="1414190" y="1018798"/>
                  </a:lnTo>
                  <a:lnTo>
                    <a:pt x="1413999" y="1018842"/>
                  </a:lnTo>
                  <a:lnTo>
                    <a:pt x="1413644" y="1018765"/>
                  </a:lnTo>
                  <a:lnTo>
                    <a:pt x="1413344" y="1018611"/>
                  </a:lnTo>
                  <a:lnTo>
                    <a:pt x="1413061" y="1018225"/>
                  </a:lnTo>
                  <a:lnTo>
                    <a:pt x="1412961" y="1017861"/>
                  </a:lnTo>
                  <a:lnTo>
                    <a:pt x="1412957" y="1017574"/>
                  </a:lnTo>
                  <a:lnTo>
                    <a:pt x="1413057" y="1017133"/>
                  </a:lnTo>
                  <a:lnTo>
                    <a:pt x="1413147" y="1016913"/>
                  </a:lnTo>
                  <a:lnTo>
                    <a:pt x="1413504" y="1016362"/>
                  </a:lnTo>
                  <a:lnTo>
                    <a:pt x="1413789" y="1015843"/>
                  </a:lnTo>
                  <a:lnTo>
                    <a:pt x="1413930" y="1015446"/>
                  </a:lnTo>
                  <a:lnTo>
                    <a:pt x="1413996" y="1015094"/>
                  </a:lnTo>
                  <a:lnTo>
                    <a:pt x="1413985" y="1014796"/>
                  </a:lnTo>
                  <a:lnTo>
                    <a:pt x="1413843" y="1014388"/>
                  </a:lnTo>
                  <a:lnTo>
                    <a:pt x="1413676" y="1013914"/>
                  </a:lnTo>
                  <a:lnTo>
                    <a:pt x="1413626" y="1013462"/>
                  </a:lnTo>
                  <a:lnTo>
                    <a:pt x="1413570" y="1012955"/>
                  </a:lnTo>
                  <a:lnTo>
                    <a:pt x="1413583" y="1012613"/>
                  </a:lnTo>
                  <a:lnTo>
                    <a:pt x="1413710" y="1012040"/>
                  </a:lnTo>
                  <a:lnTo>
                    <a:pt x="1413789" y="1011742"/>
                  </a:lnTo>
                  <a:lnTo>
                    <a:pt x="1414426" y="1010529"/>
                  </a:lnTo>
                  <a:lnTo>
                    <a:pt x="1414742" y="1010000"/>
                  </a:lnTo>
                  <a:lnTo>
                    <a:pt x="1414842" y="1009757"/>
                  </a:lnTo>
                  <a:lnTo>
                    <a:pt x="1414842" y="1009603"/>
                  </a:lnTo>
                  <a:lnTo>
                    <a:pt x="1414685" y="1009283"/>
                  </a:lnTo>
                  <a:lnTo>
                    <a:pt x="1414452" y="1008798"/>
                  </a:lnTo>
                  <a:lnTo>
                    <a:pt x="1414176" y="1008357"/>
                  </a:lnTo>
                  <a:lnTo>
                    <a:pt x="1414006" y="1008269"/>
                  </a:lnTo>
                  <a:lnTo>
                    <a:pt x="1413803" y="1008225"/>
                  </a:lnTo>
                  <a:lnTo>
                    <a:pt x="1413664" y="1008269"/>
                  </a:lnTo>
                  <a:lnTo>
                    <a:pt x="1413500" y="1008566"/>
                  </a:lnTo>
                  <a:lnTo>
                    <a:pt x="1413084" y="1009812"/>
                  </a:lnTo>
                  <a:lnTo>
                    <a:pt x="1412911" y="1010143"/>
                  </a:lnTo>
                  <a:lnTo>
                    <a:pt x="1412725" y="1010308"/>
                  </a:lnTo>
                  <a:lnTo>
                    <a:pt x="1412518" y="1010419"/>
                  </a:lnTo>
                  <a:lnTo>
                    <a:pt x="1412336" y="1010441"/>
                  </a:lnTo>
                  <a:lnTo>
                    <a:pt x="1412216" y="1010463"/>
                  </a:lnTo>
                  <a:lnTo>
                    <a:pt x="1411985" y="1010397"/>
                  </a:lnTo>
                  <a:lnTo>
                    <a:pt x="1411766" y="1010242"/>
                  </a:lnTo>
                  <a:lnTo>
                    <a:pt x="1411606" y="1009945"/>
                  </a:lnTo>
                  <a:lnTo>
                    <a:pt x="1411543" y="1009647"/>
                  </a:lnTo>
                  <a:lnTo>
                    <a:pt x="1411556" y="1009471"/>
                  </a:lnTo>
                  <a:lnTo>
                    <a:pt x="1411642" y="1009184"/>
                  </a:lnTo>
                  <a:lnTo>
                    <a:pt x="1411733" y="1008996"/>
                  </a:lnTo>
                  <a:lnTo>
                    <a:pt x="1412232" y="1008258"/>
                  </a:lnTo>
                  <a:lnTo>
                    <a:pt x="1412309" y="1008015"/>
                  </a:lnTo>
                  <a:lnTo>
                    <a:pt x="1412362" y="1007729"/>
                  </a:lnTo>
                  <a:lnTo>
                    <a:pt x="1412335" y="1007541"/>
                  </a:lnTo>
                  <a:lnTo>
                    <a:pt x="1412182" y="1007243"/>
                  </a:lnTo>
                  <a:lnTo>
                    <a:pt x="1412048" y="1007078"/>
                  </a:lnTo>
                  <a:lnTo>
                    <a:pt x="1411885" y="1006979"/>
                  </a:lnTo>
                  <a:lnTo>
                    <a:pt x="1411685" y="1006913"/>
                  </a:lnTo>
                  <a:lnTo>
                    <a:pt x="1411403" y="1006879"/>
                  </a:lnTo>
                  <a:lnTo>
                    <a:pt x="1411053" y="1006902"/>
                  </a:lnTo>
                  <a:lnTo>
                    <a:pt x="1410820" y="1006968"/>
                  </a:lnTo>
                  <a:lnTo>
                    <a:pt x="1410531" y="1007199"/>
                  </a:lnTo>
                  <a:lnTo>
                    <a:pt x="1410261" y="1007464"/>
                  </a:lnTo>
                  <a:lnTo>
                    <a:pt x="1409845" y="1008103"/>
                  </a:lnTo>
                  <a:lnTo>
                    <a:pt x="1409642" y="1008302"/>
                  </a:lnTo>
                  <a:lnTo>
                    <a:pt x="1409439" y="1008456"/>
                  </a:lnTo>
                  <a:lnTo>
                    <a:pt x="1409236" y="1008533"/>
                  </a:lnTo>
                  <a:lnTo>
                    <a:pt x="1409043" y="1008533"/>
                  </a:lnTo>
                  <a:lnTo>
                    <a:pt x="1408857" y="1008500"/>
                  </a:lnTo>
                  <a:lnTo>
                    <a:pt x="1408703" y="1008401"/>
                  </a:lnTo>
                  <a:lnTo>
                    <a:pt x="1408550" y="1008192"/>
                  </a:lnTo>
                  <a:lnTo>
                    <a:pt x="1408433" y="1007839"/>
                  </a:lnTo>
                  <a:lnTo>
                    <a:pt x="1408314" y="1007354"/>
                  </a:lnTo>
                  <a:lnTo>
                    <a:pt x="1408233" y="1007199"/>
                  </a:lnTo>
                  <a:lnTo>
                    <a:pt x="1408134" y="1007089"/>
                  </a:lnTo>
                  <a:lnTo>
                    <a:pt x="1408033" y="1007067"/>
                  </a:lnTo>
                  <a:lnTo>
                    <a:pt x="1407654" y="1007100"/>
                  </a:lnTo>
                  <a:lnTo>
                    <a:pt x="1407145" y="1007166"/>
                  </a:lnTo>
                  <a:lnTo>
                    <a:pt x="1406805" y="1007210"/>
                  </a:lnTo>
                  <a:lnTo>
                    <a:pt x="1406523" y="1007199"/>
                  </a:lnTo>
                  <a:lnTo>
                    <a:pt x="1406157" y="1007056"/>
                  </a:lnTo>
                  <a:lnTo>
                    <a:pt x="1405254" y="1006582"/>
                  </a:lnTo>
                  <a:lnTo>
                    <a:pt x="1404988" y="1006460"/>
                  </a:lnTo>
                  <a:lnTo>
                    <a:pt x="1404781" y="1006427"/>
                  </a:lnTo>
                  <a:lnTo>
                    <a:pt x="1404538" y="1006438"/>
                  </a:lnTo>
                  <a:lnTo>
                    <a:pt x="1404368" y="1006472"/>
                  </a:lnTo>
                  <a:lnTo>
                    <a:pt x="1404193" y="1006560"/>
                  </a:lnTo>
                  <a:lnTo>
                    <a:pt x="1404126" y="1006692"/>
                  </a:lnTo>
                  <a:lnTo>
                    <a:pt x="1404079" y="1006846"/>
                  </a:lnTo>
                  <a:lnTo>
                    <a:pt x="1404057" y="1007045"/>
                  </a:lnTo>
                  <a:lnTo>
                    <a:pt x="1404119" y="1007265"/>
                  </a:lnTo>
                  <a:lnTo>
                    <a:pt x="1404309" y="1007729"/>
                  </a:lnTo>
                  <a:lnTo>
                    <a:pt x="1404658" y="1008258"/>
                  </a:lnTo>
                  <a:lnTo>
                    <a:pt x="1404885" y="1008655"/>
                  </a:lnTo>
                  <a:lnTo>
                    <a:pt x="1404898" y="1008886"/>
                  </a:lnTo>
                  <a:lnTo>
                    <a:pt x="1404808" y="1009096"/>
                  </a:lnTo>
                  <a:lnTo>
                    <a:pt x="1404609" y="1009228"/>
                  </a:lnTo>
                  <a:lnTo>
                    <a:pt x="1404505" y="1009250"/>
                  </a:lnTo>
                  <a:lnTo>
                    <a:pt x="1404378" y="1009283"/>
                  </a:lnTo>
                  <a:lnTo>
                    <a:pt x="1404162" y="1009239"/>
                  </a:lnTo>
                  <a:lnTo>
                    <a:pt x="1403972" y="1009118"/>
                  </a:lnTo>
                  <a:lnTo>
                    <a:pt x="1403546" y="1008809"/>
                  </a:lnTo>
                  <a:lnTo>
                    <a:pt x="1403429" y="1008721"/>
                  </a:lnTo>
                  <a:lnTo>
                    <a:pt x="1403264" y="1008599"/>
                  </a:lnTo>
                  <a:lnTo>
                    <a:pt x="1403001" y="1008478"/>
                  </a:lnTo>
                  <a:lnTo>
                    <a:pt x="1402672" y="1008346"/>
                  </a:lnTo>
                  <a:lnTo>
                    <a:pt x="1402238" y="1008335"/>
                  </a:lnTo>
                  <a:lnTo>
                    <a:pt x="1401932" y="1008291"/>
                  </a:lnTo>
                  <a:lnTo>
                    <a:pt x="1401695" y="1008181"/>
                  </a:lnTo>
                  <a:lnTo>
                    <a:pt x="1401441" y="1007850"/>
                  </a:lnTo>
                  <a:lnTo>
                    <a:pt x="1401334" y="1007618"/>
                  </a:lnTo>
                  <a:lnTo>
                    <a:pt x="1401293" y="1007409"/>
                  </a:lnTo>
                  <a:lnTo>
                    <a:pt x="1401289" y="1007023"/>
                  </a:lnTo>
                  <a:lnTo>
                    <a:pt x="1401185" y="1006769"/>
                  </a:lnTo>
                  <a:lnTo>
                    <a:pt x="1401045" y="1006626"/>
                  </a:lnTo>
                  <a:lnTo>
                    <a:pt x="1400882" y="1006626"/>
                  </a:lnTo>
                  <a:lnTo>
                    <a:pt x="1400734" y="1006703"/>
                  </a:lnTo>
                  <a:lnTo>
                    <a:pt x="1400652" y="1006736"/>
                  </a:lnTo>
                  <a:lnTo>
                    <a:pt x="1400502" y="1006824"/>
                  </a:lnTo>
                  <a:lnTo>
                    <a:pt x="1400300" y="1006913"/>
                  </a:lnTo>
                  <a:lnTo>
                    <a:pt x="1400169" y="1006968"/>
                  </a:lnTo>
                  <a:lnTo>
                    <a:pt x="1400101" y="1007001"/>
                  </a:lnTo>
                  <a:lnTo>
                    <a:pt x="1399879" y="1007100"/>
                  </a:lnTo>
                  <a:lnTo>
                    <a:pt x="1399635" y="1007133"/>
                  </a:lnTo>
                  <a:lnTo>
                    <a:pt x="1399387" y="1007034"/>
                  </a:lnTo>
                  <a:lnTo>
                    <a:pt x="1399220" y="1006902"/>
                  </a:lnTo>
                  <a:lnTo>
                    <a:pt x="1399125" y="1006747"/>
                  </a:lnTo>
                  <a:lnTo>
                    <a:pt x="1399115" y="1006549"/>
                  </a:lnTo>
                  <a:lnTo>
                    <a:pt x="1399201" y="1006306"/>
                  </a:lnTo>
                  <a:lnTo>
                    <a:pt x="1399780" y="1005457"/>
                  </a:lnTo>
                  <a:lnTo>
                    <a:pt x="1399839" y="1005226"/>
                  </a:lnTo>
                  <a:lnTo>
                    <a:pt x="1399820" y="1005027"/>
                  </a:lnTo>
                  <a:lnTo>
                    <a:pt x="1399712" y="1004796"/>
                  </a:lnTo>
                  <a:lnTo>
                    <a:pt x="1399523" y="1004696"/>
                  </a:lnTo>
                  <a:lnTo>
                    <a:pt x="1399274" y="1004674"/>
                  </a:lnTo>
                  <a:lnTo>
                    <a:pt x="1398552" y="1004807"/>
                  </a:lnTo>
                  <a:lnTo>
                    <a:pt x="1398149" y="1004840"/>
                  </a:lnTo>
                  <a:lnTo>
                    <a:pt x="1397896" y="1004807"/>
                  </a:lnTo>
                  <a:lnTo>
                    <a:pt x="1397679" y="1004752"/>
                  </a:lnTo>
                  <a:lnTo>
                    <a:pt x="1397314" y="1004553"/>
                  </a:lnTo>
                  <a:lnTo>
                    <a:pt x="1397001" y="1004266"/>
                  </a:lnTo>
                  <a:lnTo>
                    <a:pt x="1396518" y="1003517"/>
                  </a:lnTo>
                  <a:lnTo>
                    <a:pt x="1395908" y="1002811"/>
                  </a:lnTo>
                  <a:lnTo>
                    <a:pt x="1395533" y="1002546"/>
                  </a:lnTo>
                  <a:lnTo>
                    <a:pt x="1395222" y="1002359"/>
                  </a:lnTo>
                  <a:lnTo>
                    <a:pt x="1394973" y="1002260"/>
                  </a:lnTo>
                  <a:lnTo>
                    <a:pt x="1394327" y="1002039"/>
                  </a:lnTo>
                  <a:lnTo>
                    <a:pt x="1394096" y="1001841"/>
                  </a:lnTo>
                  <a:lnTo>
                    <a:pt x="1393981" y="1001708"/>
                  </a:lnTo>
                  <a:lnTo>
                    <a:pt x="1393893" y="1001609"/>
                  </a:lnTo>
                  <a:lnTo>
                    <a:pt x="1393803" y="1001345"/>
                  </a:lnTo>
                  <a:lnTo>
                    <a:pt x="1393713" y="1000837"/>
                  </a:lnTo>
                  <a:lnTo>
                    <a:pt x="1393733" y="1000385"/>
                  </a:lnTo>
                  <a:lnTo>
                    <a:pt x="1393829" y="999999"/>
                  </a:lnTo>
                  <a:lnTo>
                    <a:pt x="1393984" y="999592"/>
                  </a:lnTo>
                  <a:lnTo>
                    <a:pt x="1394205" y="999195"/>
                  </a:lnTo>
                  <a:lnTo>
                    <a:pt x="1394544" y="998599"/>
                  </a:lnTo>
                  <a:lnTo>
                    <a:pt x="1394752" y="998169"/>
                  </a:lnTo>
                  <a:lnTo>
                    <a:pt x="1394905" y="998059"/>
                  </a:lnTo>
                  <a:lnTo>
                    <a:pt x="1395070" y="998037"/>
                  </a:lnTo>
                  <a:lnTo>
                    <a:pt x="1395095" y="998048"/>
                  </a:lnTo>
                  <a:lnTo>
                    <a:pt x="1395212" y="998114"/>
                  </a:lnTo>
                  <a:lnTo>
                    <a:pt x="1395458" y="998412"/>
                  </a:lnTo>
                  <a:lnTo>
                    <a:pt x="1395822" y="998654"/>
                  </a:lnTo>
                  <a:lnTo>
                    <a:pt x="1396247" y="998787"/>
                  </a:lnTo>
                  <a:lnTo>
                    <a:pt x="1396495" y="998743"/>
                  </a:lnTo>
                  <a:lnTo>
                    <a:pt x="1396609" y="998665"/>
                  </a:lnTo>
                  <a:lnTo>
                    <a:pt x="1396650" y="998643"/>
                  </a:lnTo>
                  <a:lnTo>
                    <a:pt x="1396730" y="998478"/>
                  </a:lnTo>
                  <a:lnTo>
                    <a:pt x="1396739" y="998125"/>
                  </a:lnTo>
                  <a:lnTo>
                    <a:pt x="1396644" y="997772"/>
                  </a:lnTo>
                  <a:lnTo>
                    <a:pt x="1396625" y="997695"/>
                  </a:lnTo>
                  <a:lnTo>
                    <a:pt x="1396597" y="997585"/>
                  </a:lnTo>
                  <a:lnTo>
                    <a:pt x="1396541" y="997375"/>
                  </a:lnTo>
                  <a:lnTo>
                    <a:pt x="1396495" y="997199"/>
                  </a:lnTo>
                  <a:lnTo>
                    <a:pt x="1396396" y="996471"/>
                  </a:lnTo>
                  <a:lnTo>
                    <a:pt x="1396296" y="996185"/>
                  </a:lnTo>
                  <a:lnTo>
                    <a:pt x="1396080" y="995788"/>
                  </a:lnTo>
                  <a:lnTo>
                    <a:pt x="1395809" y="995380"/>
                  </a:lnTo>
                  <a:lnTo>
                    <a:pt x="1395759" y="995225"/>
                  </a:lnTo>
                  <a:lnTo>
                    <a:pt x="1395800" y="995027"/>
                  </a:lnTo>
                  <a:lnTo>
                    <a:pt x="1395941" y="994895"/>
                  </a:lnTo>
                  <a:lnTo>
                    <a:pt x="1396148" y="994817"/>
                  </a:lnTo>
                  <a:lnTo>
                    <a:pt x="1396365" y="994884"/>
                  </a:lnTo>
                  <a:lnTo>
                    <a:pt x="1397363" y="995501"/>
                  </a:lnTo>
                  <a:lnTo>
                    <a:pt x="1397612" y="995732"/>
                  </a:lnTo>
                  <a:lnTo>
                    <a:pt x="1397747" y="995986"/>
                  </a:lnTo>
                  <a:lnTo>
                    <a:pt x="1397742" y="996251"/>
                  </a:lnTo>
                  <a:lnTo>
                    <a:pt x="1397604" y="996559"/>
                  </a:lnTo>
                  <a:lnTo>
                    <a:pt x="1397577" y="996626"/>
                  </a:lnTo>
                  <a:lnTo>
                    <a:pt x="1397472" y="996868"/>
                  </a:lnTo>
                  <a:lnTo>
                    <a:pt x="1397079" y="997453"/>
                  </a:lnTo>
                  <a:lnTo>
                    <a:pt x="1397069" y="997618"/>
                  </a:lnTo>
                  <a:lnTo>
                    <a:pt x="1397128" y="997772"/>
                  </a:lnTo>
                  <a:lnTo>
                    <a:pt x="1397238" y="997816"/>
                  </a:lnTo>
                  <a:lnTo>
                    <a:pt x="1397286" y="997838"/>
                  </a:lnTo>
                  <a:lnTo>
                    <a:pt x="1397463" y="997761"/>
                  </a:lnTo>
                  <a:lnTo>
                    <a:pt x="1397796" y="997475"/>
                  </a:lnTo>
                  <a:lnTo>
                    <a:pt x="1397945" y="997430"/>
                  </a:lnTo>
                  <a:lnTo>
                    <a:pt x="1398009" y="997408"/>
                  </a:lnTo>
                  <a:lnTo>
                    <a:pt x="1398076" y="997386"/>
                  </a:lnTo>
                  <a:lnTo>
                    <a:pt x="1398853" y="997353"/>
                  </a:lnTo>
                  <a:lnTo>
                    <a:pt x="1398962" y="997265"/>
                  </a:lnTo>
                  <a:lnTo>
                    <a:pt x="1399035" y="997100"/>
                  </a:lnTo>
                  <a:lnTo>
                    <a:pt x="1399007" y="996912"/>
                  </a:lnTo>
                  <a:lnTo>
                    <a:pt x="1398876" y="996758"/>
                  </a:lnTo>
                  <a:lnTo>
                    <a:pt x="1398515" y="996361"/>
                  </a:lnTo>
                  <a:lnTo>
                    <a:pt x="1398393" y="996107"/>
                  </a:lnTo>
                  <a:lnTo>
                    <a:pt x="1398293" y="995865"/>
                  </a:lnTo>
                  <a:lnTo>
                    <a:pt x="1398285" y="995622"/>
                  </a:lnTo>
                  <a:lnTo>
                    <a:pt x="1398339" y="995049"/>
                  </a:lnTo>
                  <a:lnTo>
                    <a:pt x="1398226" y="994762"/>
                  </a:lnTo>
                  <a:lnTo>
                    <a:pt x="1398082" y="994663"/>
                  </a:lnTo>
                  <a:lnTo>
                    <a:pt x="1397864" y="994652"/>
                  </a:lnTo>
                  <a:lnTo>
                    <a:pt x="1397774" y="994685"/>
                  </a:lnTo>
                  <a:lnTo>
                    <a:pt x="1397634" y="994729"/>
                  </a:lnTo>
                  <a:lnTo>
                    <a:pt x="1397318" y="994839"/>
                  </a:lnTo>
                  <a:lnTo>
                    <a:pt x="1397105" y="994850"/>
                  </a:lnTo>
                  <a:lnTo>
                    <a:pt x="1397041" y="994817"/>
                  </a:lnTo>
                  <a:lnTo>
                    <a:pt x="1396961" y="994773"/>
                  </a:lnTo>
                  <a:lnTo>
                    <a:pt x="1396880" y="994652"/>
                  </a:lnTo>
                  <a:lnTo>
                    <a:pt x="1396861" y="994465"/>
                  </a:lnTo>
                  <a:lnTo>
                    <a:pt x="1396969" y="993814"/>
                  </a:lnTo>
                  <a:lnTo>
                    <a:pt x="1396979" y="993748"/>
                  </a:lnTo>
                  <a:lnTo>
                    <a:pt x="1396943" y="993362"/>
                  </a:lnTo>
                  <a:lnTo>
                    <a:pt x="1396960" y="993307"/>
                  </a:lnTo>
                  <a:lnTo>
                    <a:pt x="1396984" y="993230"/>
                  </a:lnTo>
                  <a:lnTo>
                    <a:pt x="1397110" y="993152"/>
                  </a:lnTo>
                  <a:lnTo>
                    <a:pt x="1397273" y="993141"/>
                  </a:lnTo>
                  <a:lnTo>
                    <a:pt x="1397571" y="993141"/>
                  </a:lnTo>
                  <a:lnTo>
                    <a:pt x="1397950" y="992943"/>
                  </a:lnTo>
                  <a:lnTo>
                    <a:pt x="1398330" y="992634"/>
                  </a:lnTo>
                  <a:lnTo>
                    <a:pt x="1398640" y="992447"/>
                  </a:lnTo>
                  <a:lnTo>
                    <a:pt x="1398727" y="992392"/>
                  </a:lnTo>
                  <a:lnTo>
                    <a:pt x="1398943" y="992259"/>
                  </a:lnTo>
                  <a:lnTo>
                    <a:pt x="1399044" y="992061"/>
                  </a:lnTo>
                  <a:lnTo>
                    <a:pt x="1399025" y="991399"/>
                  </a:lnTo>
                  <a:lnTo>
                    <a:pt x="1398940" y="990958"/>
                  </a:lnTo>
                  <a:lnTo>
                    <a:pt x="1398845" y="990716"/>
                  </a:lnTo>
                  <a:lnTo>
                    <a:pt x="1398682" y="990517"/>
                  </a:lnTo>
                  <a:lnTo>
                    <a:pt x="1398506" y="990385"/>
                  </a:lnTo>
                  <a:lnTo>
                    <a:pt x="1398330" y="990352"/>
                  </a:lnTo>
                  <a:lnTo>
                    <a:pt x="1398185" y="990341"/>
                  </a:lnTo>
                  <a:lnTo>
                    <a:pt x="1397517" y="990440"/>
                  </a:lnTo>
                  <a:lnTo>
                    <a:pt x="1397304" y="990440"/>
                  </a:lnTo>
                  <a:lnTo>
                    <a:pt x="1397174" y="990396"/>
                  </a:lnTo>
                  <a:lnTo>
                    <a:pt x="1397133" y="990297"/>
                  </a:lnTo>
                  <a:lnTo>
                    <a:pt x="1397142" y="990165"/>
                  </a:lnTo>
                  <a:lnTo>
                    <a:pt x="1397184" y="990054"/>
                  </a:lnTo>
                  <a:lnTo>
                    <a:pt x="1397219" y="989966"/>
                  </a:lnTo>
                  <a:lnTo>
                    <a:pt x="1397363" y="989746"/>
                  </a:lnTo>
                  <a:lnTo>
                    <a:pt x="1397851" y="989415"/>
                  </a:lnTo>
                  <a:lnTo>
                    <a:pt x="1398416" y="989194"/>
                  </a:lnTo>
                  <a:lnTo>
                    <a:pt x="1398759" y="989150"/>
                  </a:lnTo>
                  <a:lnTo>
                    <a:pt x="1399061" y="989194"/>
                  </a:lnTo>
                  <a:lnTo>
                    <a:pt x="1399365" y="989338"/>
                  </a:lnTo>
                  <a:lnTo>
                    <a:pt x="1399658" y="989459"/>
                  </a:lnTo>
                  <a:lnTo>
                    <a:pt x="1399790" y="989437"/>
                  </a:lnTo>
                  <a:lnTo>
                    <a:pt x="1399848" y="989437"/>
                  </a:lnTo>
                  <a:lnTo>
                    <a:pt x="1400001" y="989349"/>
                  </a:lnTo>
                  <a:lnTo>
                    <a:pt x="1400141" y="989150"/>
                  </a:lnTo>
                  <a:lnTo>
                    <a:pt x="1400200" y="989029"/>
                  </a:lnTo>
                  <a:lnTo>
                    <a:pt x="1400202" y="988764"/>
                  </a:lnTo>
                  <a:lnTo>
                    <a:pt x="1400204" y="988456"/>
                  </a:lnTo>
                  <a:lnTo>
                    <a:pt x="1400286" y="987871"/>
                  </a:lnTo>
                  <a:lnTo>
                    <a:pt x="1400254" y="987706"/>
                  </a:lnTo>
                  <a:lnTo>
                    <a:pt x="1400146" y="987651"/>
                  </a:lnTo>
                  <a:lnTo>
                    <a:pt x="1400038" y="987684"/>
                  </a:lnTo>
                  <a:lnTo>
                    <a:pt x="1399988" y="987695"/>
                  </a:lnTo>
                  <a:lnTo>
                    <a:pt x="1399589" y="987860"/>
                  </a:lnTo>
                  <a:lnTo>
                    <a:pt x="1399454" y="987860"/>
                  </a:lnTo>
                  <a:lnTo>
                    <a:pt x="1399337" y="987805"/>
                  </a:lnTo>
                  <a:lnTo>
                    <a:pt x="1399290" y="987684"/>
                  </a:lnTo>
                  <a:lnTo>
                    <a:pt x="1399382" y="987397"/>
                  </a:lnTo>
                  <a:lnTo>
                    <a:pt x="1399446" y="987210"/>
                  </a:lnTo>
                  <a:lnTo>
                    <a:pt x="1399473" y="987132"/>
                  </a:lnTo>
                  <a:lnTo>
                    <a:pt x="1399509" y="986949"/>
                  </a:lnTo>
                  <a:lnTo>
                    <a:pt x="1399464" y="986769"/>
                  </a:lnTo>
                  <a:lnTo>
                    <a:pt x="1399359" y="986629"/>
                  </a:lnTo>
                  <a:lnTo>
                    <a:pt x="1399061" y="986335"/>
                  </a:lnTo>
                  <a:lnTo>
                    <a:pt x="1398994" y="986169"/>
                  </a:lnTo>
                  <a:lnTo>
                    <a:pt x="1398985" y="985960"/>
                  </a:lnTo>
                  <a:lnTo>
                    <a:pt x="1399066" y="985790"/>
                  </a:lnTo>
                  <a:lnTo>
                    <a:pt x="1399188" y="985695"/>
                  </a:lnTo>
                  <a:lnTo>
                    <a:pt x="1399338" y="985619"/>
                  </a:lnTo>
                  <a:lnTo>
                    <a:pt x="1399391" y="985602"/>
                  </a:lnTo>
                  <a:lnTo>
                    <a:pt x="1399708" y="985505"/>
                  </a:lnTo>
                  <a:lnTo>
                    <a:pt x="1399829" y="985324"/>
                  </a:lnTo>
                  <a:lnTo>
                    <a:pt x="1399893" y="984968"/>
                  </a:lnTo>
                  <a:lnTo>
                    <a:pt x="1399898" y="984507"/>
                  </a:lnTo>
                  <a:lnTo>
                    <a:pt x="1399834" y="984240"/>
                  </a:lnTo>
                  <a:lnTo>
                    <a:pt x="1399703" y="984060"/>
                  </a:lnTo>
                  <a:lnTo>
                    <a:pt x="1399432" y="983686"/>
                  </a:lnTo>
                  <a:lnTo>
                    <a:pt x="1399410" y="983577"/>
                  </a:lnTo>
                  <a:lnTo>
                    <a:pt x="1399410" y="983526"/>
                  </a:lnTo>
                  <a:lnTo>
                    <a:pt x="1399410" y="983464"/>
                  </a:lnTo>
                  <a:lnTo>
                    <a:pt x="1399464" y="983352"/>
                  </a:lnTo>
                  <a:lnTo>
                    <a:pt x="1399600" y="983225"/>
                  </a:lnTo>
                  <a:lnTo>
                    <a:pt x="1399752" y="983057"/>
                  </a:lnTo>
                  <a:lnTo>
                    <a:pt x="1399829" y="982973"/>
                  </a:lnTo>
                  <a:lnTo>
                    <a:pt x="1399956" y="982715"/>
                  </a:lnTo>
                  <a:lnTo>
                    <a:pt x="1400010" y="982480"/>
                  </a:lnTo>
                  <a:lnTo>
                    <a:pt x="1400076" y="982391"/>
                  </a:lnTo>
                  <a:lnTo>
                    <a:pt x="1400143" y="982304"/>
                  </a:lnTo>
                  <a:lnTo>
                    <a:pt x="1400372" y="982042"/>
                  </a:lnTo>
                  <a:lnTo>
                    <a:pt x="1400463" y="981816"/>
                  </a:lnTo>
                  <a:lnTo>
                    <a:pt x="1400480" y="981609"/>
                  </a:lnTo>
                  <a:lnTo>
                    <a:pt x="1400444" y="981441"/>
                  </a:lnTo>
                  <a:lnTo>
                    <a:pt x="1400299" y="981315"/>
                  </a:lnTo>
                  <a:lnTo>
                    <a:pt x="1399993" y="981188"/>
                  </a:lnTo>
                  <a:lnTo>
                    <a:pt x="1399744" y="980999"/>
                  </a:lnTo>
                  <a:lnTo>
                    <a:pt x="1399577" y="980755"/>
                  </a:lnTo>
                  <a:lnTo>
                    <a:pt x="1399540" y="980566"/>
                  </a:lnTo>
                  <a:lnTo>
                    <a:pt x="1399536" y="980394"/>
                  </a:lnTo>
                  <a:lnTo>
                    <a:pt x="1399581" y="979979"/>
                  </a:lnTo>
                  <a:lnTo>
                    <a:pt x="1399572" y="979636"/>
                  </a:lnTo>
                  <a:lnTo>
                    <a:pt x="1399514" y="979410"/>
                  </a:lnTo>
                  <a:lnTo>
                    <a:pt x="1399441" y="979292"/>
                  </a:lnTo>
                  <a:lnTo>
                    <a:pt x="1399061" y="978981"/>
                  </a:lnTo>
                  <a:lnTo>
                    <a:pt x="1398826" y="978760"/>
                  </a:lnTo>
                  <a:lnTo>
                    <a:pt x="1398045" y="977911"/>
                  </a:lnTo>
                  <a:lnTo>
                    <a:pt x="1397927" y="977686"/>
                  </a:lnTo>
                  <a:lnTo>
                    <a:pt x="1397838" y="977410"/>
                  </a:lnTo>
                  <a:lnTo>
                    <a:pt x="1397862" y="977178"/>
                  </a:lnTo>
                  <a:lnTo>
                    <a:pt x="1398018" y="976999"/>
                  </a:lnTo>
                  <a:lnTo>
                    <a:pt x="1398172" y="976962"/>
                  </a:lnTo>
                  <a:lnTo>
                    <a:pt x="1398420" y="977053"/>
                  </a:lnTo>
                  <a:lnTo>
                    <a:pt x="1398655" y="977229"/>
                  </a:lnTo>
                  <a:lnTo>
                    <a:pt x="1398940" y="977518"/>
                  </a:lnTo>
                  <a:lnTo>
                    <a:pt x="1399233" y="977884"/>
                  </a:lnTo>
                  <a:lnTo>
                    <a:pt x="1399355" y="977975"/>
                  </a:lnTo>
                  <a:lnTo>
                    <a:pt x="1399879" y="978223"/>
                  </a:lnTo>
                  <a:lnTo>
                    <a:pt x="1400182" y="978268"/>
                  </a:lnTo>
                  <a:lnTo>
                    <a:pt x="1400340" y="978252"/>
                  </a:lnTo>
                  <a:lnTo>
                    <a:pt x="1400368" y="978249"/>
                  </a:lnTo>
                  <a:lnTo>
                    <a:pt x="1400629" y="978105"/>
                  </a:lnTo>
                  <a:lnTo>
                    <a:pt x="1400775" y="978024"/>
                  </a:lnTo>
                  <a:lnTo>
                    <a:pt x="1400950" y="977803"/>
                  </a:lnTo>
                  <a:lnTo>
                    <a:pt x="1400982" y="977613"/>
                  </a:lnTo>
                  <a:lnTo>
                    <a:pt x="1400946" y="977482"/>
                  </a:lnTo>
                  <a:lnTo>
                    <a:pt x="1400806" y="977414"/>
                  </a:lnTo>
                  <a:lnTo>
                    <a:pt x="1400604" y="977454"/>
                  </a:lnTo>
                  <a:lnTo>
                    <a:pt x="1400363" y="977563"/>
                  </a:lnTo>
                  <a:lnTo>
                    <a:pt x="1400137" y="977595"/>
                  </a:lnTo>
                  <a:lnTo>
                    <a:pt x="1399964" y="977592"/>
                  </a:lnTo>
                  <a:lnTo>
                    <a:pt x="1399753" y="977559"/>
                  </a:lnTo>
                  <a:lnTo>
                    <a:pt x="1399523" y="977473"/>
                  </a:lnTo>
                  <a:lnTo>
                    <a:pt x="1399404" y="977360"/>
                  </a:lnTo>
                  <a:lnTo>
                    <a:pt x="1399315" y="977197"/>
                  </a:lnTo>
                  <a:lnTo>
                    <a:pt x="1399260" y="976972"/>
                  </a:lnTo>
                  <a:lnTo>
                    <a:pt x="1399256" y="976638"/>
                  </a:lnTo>
                  <a:lnTo>
                    <a:pt x="1399225" y="976046"/>
                  </a:lnTo>
                  <a:lnTo>
                    <a:pt x="1399165" y="975554"/>
                  </a:lnTo>
                  <a:lnTo>
                    <a:pt x="1399197" y="975143"/>
                  </a:lnTo>
                  <a:lnTo>
                    <a:pt x="1399251" y="974850"/>
                  </a:lnTo>
                  <a:lnTo>
                    <a:pt x="1399358" y="974270"/>
                  </a:lnTo>
                  <a:lnTo>
                    <a:pt x="1399320" y="974010"/>
                  </a:lnTo>
                  <a:lnTo>
                    <a:pt x="1399175" y="973865"/>
                  </a:lnTo>
                  <a:lnTo>
                    <a:pt x="1398791" y="973645"/>
                  </a:lnTo>
                  <a:lnTo>
                    <a:pt x="1398524" y="973460"/>
                  </a:lnTo>
                  <a:lnTo>
                    <a:pt x="1398495" y="973393"/>
                  </a:lnTo>
                  <a:lnTo>
                    <a:pt x="1398457" y="973302"/>
                  </a:lnTo>
                  <a:lnTo>
                    <a:pt x="1398488" y="973175"/>
                  </a:lnTo>
                  <a:lnTo>
                    <a:pt x="1398583" y="973093"/>
                  </a:lnTo>
                  <a:lnTo>
                    <a:pt x="1398705" y="973076"/>
                  </a:lnTo>
                  <a:lnTo>
                    <a:pt x="1398886" y="973107"/>
                  </a:lnTo>
                  <a:lnTo>
                    <a:pt x="1399342" y="973274"/>
                  </a:lnTo>
                  <a:lnTo>
                    <a:pt x="1399464" y="973274"/>
                  </a:lnTo>
                  <a:lnTo>
                    <a:pt x="1399590" y="973220"/>
                  </a:lnTo>
                  <a:lnTo>
                    <a:pt x="1399667" y="973093"/>
                  </a:lnTo>
                  <a:lnTo>
                    <a:pt x="1399820" y="972557"/>
                  </a:lnTo>
                  <a:lnTo>
                    <a:pt x="1400010" y="972078"/>
                  </a:lnTo>
                  <a:lnTo>
                    <a:pt x="1400047" y="972035"/>
                  </a:lnTo>
                  <a:lnTo>
                    <a:pt x="1400223" y="971830"/>
                  </a:lnTo>
                  <a:lnTo>
                    <a:pt x="1400381" y="971712"/>
                  </a:lnTo>
                  <a:lnTo>
                    <a:pt x="1400593" y="971640"/>
                  </a:lnTo>
                  <a:lnTo>
                    <a:pt x="1401022" y="971595"/>
                  </a:lnTo>
                  <a:lnTo>
                    <a:pt x="1401162" y="971556"/>
                  </a:lnTo>
                  <a:lnTo>
                    <a:pt x="1401235" y="971536"/>
                  </a:lnTo>
                  <a:lnTo>
                    <a:pt x="1401384" y="971397"/>
                  </a:lnTo>
                  <a:lnTo>
                    <a:pt x="1401442" y="971252"/>
                  </a:lnTo>
                  <a:lnTo>
                    <a:pt x="1401433" y="971130"/>
                  </a:lnTo>
                  <a:lnTo>
                    <a:pt x="1401347" y="970990"/>
                  </a:lnTo>
                  <a:lnTo>
                    <a:pt x="1401176" y="970927"/>
                  </a:lnTo>
                  <a:lnTo>
                    <a:pt x="1400797" y="970904"/>
                  </a:lnTo>
                  <a:lnTo>
                    <a:pt x="1400557" y="970854"/>
                  </a:lnTo>
                  <a:lnTo>
                    <a:pt x="1399911" y="970602"/>
                  </a:lnTo>
                  <a:lnTo>
                    <a:pt x="1399540" y="970376"/>
                  </a:lnTo>
                  <a:lnTo>
                    <a:pt x="1399355" y="970205"/>
                  </a:lnTo>
                  <a:lnTo>
                    <a:pt x="1399296" y="969983"/>
                  </a:lnTo>
                  <a:lnTo>
                    <a:pt x="1399313" y="969860"/>
                  </a:lnTo>
                  <a:lnTo>
                    <a:pt x="1399320" y="969807"/>
                  </a:lnTo>
                  <a:lnTo>
                    <a:pt x="1399445" y="969671"/>
                  </a:lnTo>
                  <a:lnTo>
                    <a:pt x="1399654" y="969591"/>
                  </a:lnTo>
                  <a:lnTo>
                    <a:pt x="1399974" y="969522"/>
                  </a:lnTo>
                  <a:lnTo>
                    <a:pt x="1400094" y="969473"/>
                  </a:lnTo>
                  <a:lnTo>
                    <a:pt x="1400159" y="969446"/>
                  </a:lnTo>
                  <a:lnTo>
                    <a:pt x="1400263" y="969360"/>
                  </a:lnTo>
                  <a:lnTo>
                    <a:pt x="1400273" y="969242"/>
                  </a:lnTo>
                  <a:lnTo>
                    <a:pt x="1400236" y="969084"/>
                  </a:lnTo>
                  <a:lnTo>
                    <a:pt x="1400124" y="968972"/>
                  </a:lnTo>
                  <a:lnTo>
                    <a:pt x="1399529" y="968378"/>
                  </a:lnTo>
                  <a:lnTo>
                    <a:pt x="1399365" y="968123"/>
                  </a:lnTo>
                  <a:lnTo>
                    <a:pt x="1399256" y="967879"/>
                  </a:lnTo>
                  <a:lnTo>
                    <a:pt x="1399193" y="967581"/>
                  </a:lnTo>
                  <a:lnTo>
                    <a:pt x="1399201" y="967143"/>
                  </a:lnTo>
                  <a:lnTo>
                    <a:pt x="1399315" y="966882"/>
                  </a:lnTo>
                  <a:lnTo>
                    <a:pt x="1399527" y="966493"/>
                  </a:lnTo>
                  <a:lnTo>
                    <a:pt x="1399609" y="966087"/>
                  </a:lnTo>
                  <a:lnTo>
                    <a:pt x="1399555" y="965802"/>
                  </a:lnTo>
                  <a:lnTo>
                    <a:pt x="1399387" y="965613"/>
                  </a:lnTo>
                  <a:lnTo>
                    <a:pt x="1399197" y="965513"/>
                  </a:lnTo>
                  <a:lnTo>
                    <a:pt x="1398926" y="965496"/>
                  </a:lnTo>
                  <a:lnTo>
                    <a:pt x="1398723" y="965545"/>
                  </a:lnTo>
                  <a:lnTo>
                    <a:pt x="1398429" y="965748"/>
                  </a:lnTo>
                  <a:lnTo>
                    <a:pt x="1398362" y="965804"/>
                  </a:lnTo>
                  <a:lnTo>
                    <a:pt x="1398032" y="966082"/>
                  </a:lnTo>
                  <a:lnTo>
                    <a:pt x="1397751" y="966210"/>
                  </a:lnTo>
                  <a:lnTo>
                    <a:pt x="1397467" y="966304"/>
                  </a:lnTo>
                  <a:lnTo>
                    <a:pt x="1397282" y="966285"/>
                  </a:lnTo>
                  <a:lnTo>
                    <a:pt x="1397096" y="966222"/>
                  </a:lnTo>
                  <a:lnTo>
                    <a:pt x="1396939" y="966082"/>
                  </a:lnTo>
                  <a:lnTo>
                    <a:pt x="1396883" y="965901"/>
                  </a:lnTo>
                  <a:lnTo>
                    <a:pt x="1396915" y="965748"/>
                  </a:lnTo>
                  <a:lnTo>
                    <a:pt x="1397033" y="965604"/>
                  </a:lnTo>
                  <a:lnTo>
                    <a:pt x="1397254" y="965468"/>
                  </a:lnTo>
                  <a:lnTo>
                    <a:pt x="1397735" y="965296"/>
                  </a:lnTo>
                  <a:lnTo>
                    <a:pt x="1397928" y="965227"/>
                  </a:lnTo>
                  <a:lnTo>
                    <a:pt x="1398388" y="965062"/>
                  </a:lnTo>
                  <a:lnTo>
                    <a:pt x="1398466" y="965035"/>
                  </a:lnTo>
                  <a:lnTo>
                    <a:pt x="1398560" y="964918"/>
                  </a:lnTo>
                  <a:lnTo>
                    <a:pt x="1398632" y="964755"/>
                  </a:lnTo>
                  <a:lnTo>
                    <a:pt x="1398615" y="964602"/>
                  </a:lnTo>
                  <a:lnTo>
                    <a:pt x="1398524" y="964412"/>
                  </a:lnTo>
                  <a:lnTo>
                    <a:pt x="1398185" y="964145"/>
                  </a:lnTo>
                  <a:lnTo>
                    <a:pt x="1397942" y="964033"/>
                  </a:lnTo>
                  <a:lnTo>
                    <a:pt x="1397742" y="964005"/>
                  </a:lnTo>
                  <a:lnTo>
                    <a:pt x="1397422" y="963979"/>
                  </a:lnTo>
                  <a:lnTo>
                    <a:pt x="1397159" y="963793"/>
                  </a:lnTo>
                  <a:lnTo>
                    <a:pt x="1397069" y="963644"/>
                  </a:lnTo>
                  <a:lnTo>
                    <a:pt x="1396997" y="963369"/>
                  </a:lnTo>
                  <a:lnTo>
                    <a:pt x="1396965" y="963093"/>
                  </a:lnTo>
                  <a:lnTo>
                    <a:pt x="1396996" y="962929"/>
                  </a:lnTo>
                  <a:lnTo>
                    <a:pt x="1397010" y="962854"/>
                  </a:lnTo>
                  <a:lnTo>
                    <a:pt x="1397182" y="962619"/>
                  </a:lnTo>
                  <a:lnTo>
                    <a:pt x="1397374" y="962400"/>
                  </a:lnTo>
                  <a:lnTo>
                    <a:pt x="1397489" y="962267"/>
                  </a:lnTo>
                  <a:lnTo>
                    <a:pt x="1397548" y="962059"/>
                  </a:lnTo>
                  <a:lnTo>
                    <a:pt x="1397489" y="961914"/>
                  </a:lnTo>
                  <a:lnTo>
                    <a:pt x="1397349" y="961875"/>
                  </a:lnTo>
                  <a:lnTo>
                    <a:pt x="1397142" y="961942"/>
                  </a:lnTo>
                  <a:lnTo>
                    <a:pt x="1396934" y="962055"/>
                  </a:lnTo>
                  <a:lnTo>
                    <a:pt x="1396499" y="962290"/>
                  </a:lnTo>
                  <a:lnTo>
                    <a:pt x="1396310" y="962289"/>
                  </a:lnTo>
                  <a:lnTo>
                    <a:pt x="1396134" y="962263"/>
                  </a:lnTo>
                  <a:lnTo>
                    <a:pt x="1396007" y="962159"/>
                  </a:lnTo>
                  <a:lnTo>
                    <a:pt x="1395936" y="962009"/>
                  </a:lnTo>
                  <a:lnTo>
                    <a:pt x="1395899" y="961685"/>
                  </a:lnTo>
                  <a:lnTo>
                    <a:pt x="1395860" y="961332"/>
                  </a:lnTo>
                  <a:lnTo>
                    <a:pt x="1395786" y="961129"/>
                  </a:lnTo>
                  <a:lnTo>
                    <a:pt x="1395615" y="960953"/>
                  </a:lnTo>
                  <a:lnTo>
                    <a:pt x="1395438" y="960849"/>
                  </a:lnTo>
                  <a:lnTo>
                    <a:pt x="1395285" y="960873"/>
                  </a:lnTo>
                  <a:lnTo>
                    <a:pt x="1395190" y="960949"/>
                  </a:lnTo>
                  <a:lnTo>
                    <a:pt x="1395063" y="961175"/>
                  </a:lnTo>
                  <a:lnTo>
                    <a:pt x="1395043" y="961211"/>
                  </a:lnTo>
                  <a:lnTo>
                    <a:pt x="1394891" y="961483"/>
                  </a:lnTo>
                  <a:lnTo>
                    <a:pt x="1394756" y="961621"/>
                  </a:lnTo>
                  <a:lnTo>
                    <a:pt x="1394630" y="961728"/>
                  </a:lnTo>
                  <a:lnTo>
                    <a:pt x="1394409" y="961802"/>
                  </a:lnTo>
                  <a:lnTo>
                    <a:pt x="1394245" y="961834"/>
                  </a:lnTo>
                  <a:lnTo>
                    <a:pt x="1394092" y="961775"/>
                  </a:lnTo>
                  <a:lnTo>
                    <a:pt x="1393920" y="961621"/>
                  </a:lnTo>
                  <a:lnTo>
                    <a:pt x="1393501" y="961052"/>
                  </a:lnTo>
                  <a:lnTo>
                    <a:pt x="1393346" y="960615"/>
                  </a:lnTo>
                  <a:lnTo>
                    <a:pt x="1393305" y="960375"/>
                  </a:lnTo>
                  <a:lnTo>
                    <a:pt x="1393342" y="960182"/>
                  </a:lnTo>
                  <a:lnTo>
                    <a:pt x="1393346" y="960159"/>
                  </a:lnTo>
                  <a:lnTo>
                    <a:pt x="1393469" y="960019"/>
                  </a:lnTo>
                  <a:lnTo>
                    <a:pt x="1393626" y="959996"/>
                  </a:lnTo>
                  <a:lnTo>
                    <a:pt x="1393753" y="960078"/>
                  </a:lnTo>
                  <a:lnTo>
                    <a:pt x="1393857" y="960222"/>
                  </a:lnTo>
                  <a:lnTo>
                    <a:pt x="1394051" y="960556"/>
                  </a:lnTo>
                  <a:lnTo>
                    <a:pt x="1394187" y="960642"/>
                  </a:lnTo>
                  <a:lnTo>
                    <a:pt x="1394418" y="960669"/>
                  </a:lnTo>
                  <a:lnTo>
                    <a:pt x="1394616" y="960615"/>
                  </a:lnTo>
                  <a:lnTo>
                    <a:pt x="1394996" y="960380"/>
                  </a:lnTo>
                  <a:lnTo>
                    <a:pt x="1395215" y="960187"/>
                  </a:lnTo>
                  <a:lnTo>
                    <a:pt x="1395217" y="960152"/>
                  </a:lnTo>
                  <a:lnTo>
                    <a:pt x="1395226" y="960005"/>
                  </a:lnTo>
                  <a:lnTo>
                    <a:pt x="1395168" y="959879"/>
                  </a:lnTo>
                  <a:lnTo>
                    <a:pt x="1395018" y="959780"/>
                  </a:lnTo>
                  <a:lnTo>
                    <a:pt x="1394752" y="959735"/>
                  </a:lnTo>
                  <a:lnTo>
                    <a:pt x="1394159" y="959572"/>
                  </a:lnTo>
                  <a:lnTo>
                    <a:pt x="1394060" y="959459"/>
                  </a:lnTo>
                  <a:lnTo>
                    <a:pt x="1394010" y="959278"/>
                  </a:lnTo>
                  <a:lnTo>
                    <a:pt x="1394031" y="959079"/>
                  </a:lnTo>
                  <a:lnTo>
                    <a:pt x="1394128" y="958914"/>
                  </a:lnTo>
                  <a:lnTo>
                    <a:pt x="1394383" y="958490"/>
                  </a:lnTo>
                  <a:lnTo>
                    <a:pt x="1394401" y="958461"/>
                  </a:lnTo>
                  <a:lnTo>
                    <a:pt x="1394489" y="958172"/>
                  </a:lnTo>
                  <a:lnTo>
                    <a:pt x="1394508" y="957920"/>
                  </a:lnTo>
                  <a:lnTo>
                    <a:pt x="1394454" y="957720"/>
                  </a:lnTo>
                  <a:lnTo>
                    <a:pt x="1394359" y="957621"/>
                  </a:lnTo>
                  <a:lnTo>
                    <a:pt x="1394209" y="957586"/>
                  </a:lnTo>
                  <a:lnTo>
                    <a:pt x="1394060" y="957603"/>
                  </a:lnTo>
                  <a:lnTo>
                    <a:pt x="1393889" y="957694"/>
                  </a:lnTo>
                  <a:lnTo>
                    <a:pt x="1393703" y="957843"/>
                  </a:lnTo>
                  <a:lnTo>
                    <a:pt x="1393501" y="958005"/>
                  </a:lnTo>
                  <a:lnTo>
                    <a:pt x="1393329" y="958103"/>
                  </a:lnTo>
                  <a:lnTo>
                    <a:pt x="1393279" y="958132"/>
                  </a:lnTo>
                  <a:lnTo>
                    <a:pt x="1393040" y="958199"/>
                  </a:lnTo>
                  <a:lnTo>
                    <a:pt x="1392872" y="958199"/>
                  </a:lnTo>
                  <a:lnTo>
                    <a:pt x="1392705" y="958145"/>
                  </a:lnTo>
                  <a:lnTo>
                    <a:pt x="1392597" y="958005"/>
                  </a:lnTo>
                  <a:lnTo>
                    <a:pt x="1392583" y="957860"/>
                  </a:lnTo>
                  <a:lnTo>
                    <a:pt x="1392628" y="957698"/>
                  </a:lnTo>
                  <a:lnTo>
                    <a:pt x="1392671" y="957625"/>
                  </a:lnTo>
                  <a:lnTo>
                    <a:pt x="1392723" y="957535"/>
                  </a:lnTo>
                  <a:lnTo>
                    <a:pt x="1392895" y="957377"/>
                  </a:lnTo>
                  <a:lnTo>
                    <a:pt x="1393355" y="957093"/>
                  </a:lnTo>
                  <a:lnTo>
                    <a:pt x="1393534" y="956984"/>
                  </a:lnTo>
                  <a:lnTo>
                    <a:pt x="1393580" y="956955"/>
                  </a:lnTo>
                  <a:lnTo>
                    <a:pt x="1393708" y="956772"/>
                  </a:lnTo>
                  <a:lnTo>
                    <a:pt x="1393730" y="956638"/>
                  </a:lnTo>
                  <a:lnTo>
                    <a:pt x="1393708" y="956479"/>
                  </a:lnTo>
                  <a:lnTo>
                    <a:pt x="1393640" y="956349"/>
                  </a:lnTo>
                  <a:lnTo>
                    <a:pt x="1393301" y="956054"/>
                  </a:lnTo>
                  <a:lnTo>
                    <a:pt x="1392899" y="955784"/>
                  </a:lnTo>
                  <a:lnTo>
                    <a:pt x="1392759" y="955761"/>
                  </a:lnTo>
                  <a:lnTo>
                    <a:pt x="1392515" y="955802"/>
                  </a:lnTo>
                  <a:lnTo>
                    <a:pt x="1392054" y="955933"/>
                  </a:lnTo>
                  <a:lnTo>
                    <a:pt x="1391707" y="955974"/>
                  </a:lnTo>
                  <a:lnTo>
                    <a:pt x="1391513" y="955959"/>
                  </a:lnTo>
                  <a:lnTo>
                    <a:pt x="1391340" y="955901"/>
                  </a:lnTo>
                  <a:lnTo>
                    <a:pt x="1391165" y="955806"/>
                  </a:lnTo>
                  <a:lnTo>
                    <a:pt x="1390676" y="955450"/>
                  </a:lnTo>
                  <a:lnTo>
                    <a:pt x="1390324" y="955129"/>
                  </a:lnTo>
                  <a:lnTo>
                    <a:pt x="1390094" y="954905"/>
                  </a:lnTo>
                  <a:lnTo>
                    <a:pt x="1389813" y="954552"/>
                  </a:lnTo>
                  <a:lnTo>
                    <a:pt x="1389723" y="954352"/>
                  </a:lnTo>
                  <a:lnTo>
                    <a:pt x="1389587" y="954054"/>
                  </a:lnTo>
                  <a:lnTo>
                    <a:pt x="1389392" y="953807"/>
                  </a:lnTo>
                  <a:lnTo>
                    <a:pt x="1389122" y="953468"/>
                  </a:lnTo>
                  <a:lnTo>
                    <a:pt x="1389004" y="953221"/>
                  </a:lnTo>
                  <a:lnTo>
                    <a:pt x="1388910" y="952795"/>
                  </a:lnTo>
                  <a:lnTo>
                    <a:pt x="1388905" y="952520"/>
                  </a:lnTo>
                  <a:lnTo>
                    <a:pt x="1388955" y="952059"/>
                  </a:lnTo>
                  <a:lnTo>
                    <a:pt x="1389104" y="951783"/>
                  </a:lnTo>
                  <a:lnTo>
                    <a:pt x="1389298" y="951720"/>
                  </a:lnTo>
                  <a:lnTo>
                    <a:pt x="1389502" y="951802"/>
                  </a:lnTo>
                  <a:lnTo>
                    <a:pt x="1389593" y="951942"/>
                  </a:lnTo>
                  <a:lnTo>
                    <a:pt x="1389764" y="952438"/>
                  </a:lnTo>
                  <a:lnTo>
                    <a:pt x="1389931" y="952709"/>
                  </a:lnTo>
                  <a:lnTo>
                    <a:pt x="1390130" y="952953"/>
                  </a:lnTo>
                  <a:lnTo>
                    <a:pt x="1390193" y="953106"/>
                  </a:lnTo>
                  <a:lnTo>
                    <a:pt x="1390225" y="953282"/>
                  </a:lnTo>
                  <a:lnTo>
                    <a:pt x="1390280" y="953780"/>
                  </a:lnTo>
                  <a:lnTo>
                    <a:pt x="1390370" y="953920"/>
                  </a:lnTo>
                  <a:lnTo>
                    <a:pt x="1390568" y="954005"/>
                  </a:lnTo>
                  <a:lnTo>
                    <a:pt x="1390993" y="954059"/>
                  </a:lnTo>
                  <a:lnTo>
                    <a:pt x="1391228" y="953983"/>
                  </a:lnTo>
                  <a:lnTo>
                    <a:pt x="1391399" y="953847"/>
                  </a:lnTo>
                  <a:lnTo>
                    <a:pt x="1391411" y="953826"/>
                  </a:lnTo>
                  <a:lnTo>
                    <a:pt x="1391485" y="953689"/>
                  </a:lnTo>
                  <a:lnTo>
                    <a:pt x="1391440" y="953481"/>
                  </a:lnTo>
                  <a:lnTo>
                    <a:pt x="1391120" y="953088"/>
                  </a:lnTo>
                  <a:lnTo>
                    <a:pt x="1391002" y="952845"/>
                  </a:lnTo>
                  <a:lnTo>
                    <a:pt x="1390930" y="952560"/>
                  </a:lnTo>
                  <a:lnTo>
                    <a:pt x="1390916" y="952317"/>
                  </a:lnTo>
                  <a:lnTo>
                    <a:pt x="1390988" y="951834"/>
                  </a:lnTo>
                  <a:lnTo>
                    <a:pt x="1391015" y="951323"/>
                  </a:lnTo>
                  <a:lnTo>
                    <a:pt x="1391065" y="951166"/>
                  </a:lnTo>
                  <a:lnTo>
                    <a:pt x="1391148" y="951075"/>
                  </a:lnTo>
                  <a:lnTo>
                    <a:pt x="1391370" y="951013"/>
                  </a:lnTo>
                  <a:lnTo>
                    <a:pt x="1391539" y="950872"/>
                  </a:lnTo>
                  <a:lnTo>
                    <a:pt x="1391653" y="950628"/>
                  </a:lnTo>
                  <a:lnTo>
                    <a:pt x="1391729" y="950000"/>
                  </a:lnTo>
                  <a:lnTo>
                    <a:pt x="1391864" y="949662"/>
                  </a:lnTo>
                  <a:lnTo>
                    <a:pt x="1391996" y="949508"/>
                  </a:lnTo>
                  <a:lnTo>
                    <a:pt x="1392098" y="949406"/>
                  </a:lnTo>
                  <a:lnTo>
                    <a:pt x="1392158" y="949346"/>
                  </a:lnTo>
                  <a:lnTo>
                    <a:pt x="1392344" y="949263"/>
                  </a:lnTo>
                  <a:lnTo>
                    <a:pt x="1392407" y="949235"/>
                  </a:lnTo>
                  <a:lnTo>
                    <a:pt x="1392498" y="949194"/>
                  </a:lnTo>
                  <a:lnTo>
                    <a:pt x="1392854" y="949002"/>
                  </a:lnTo>
                  <a:lnTo>
                    <a:pt x="1392985" y="948849"/>
                  </a:lnTo>
                  <a:lnTo>
                    <a:pt x="1393035" y="948664"/>
                  </a:lnTo>
                  <a:lnTo>
                    <a:pt x="1392977" y="948528"/>
                  </a:lnTo>
                  <a:lnTo>
                    <a:pt x="1392791" y="948443"/>
                  </a:lnTo>
                  <a:lnTo>
                    <a:pt x="1392578" y="948457"/>
                  </a:lnTo>
                  <a:lnTo>
                    <a:pt x="1392535" y="948476"/>
                  </a:lnTo>
                  <a:lnTo>
                    <a:pt x="1391988" y="948720"/>
                  </a:lnTo>
                  <a:lnTo>
                    <a:pt x="1391599" y="948894"/>
                  </a:lnTo>
                  <a:lnTo>
                    <a:pt x="1391413" y="948935"/>
                  </a:lnTo>
                  <a:lnTo>
                    <a:pt x="1391219" y="948957"/>
                  </a:lnTo>
                  <a:lnTo>
                    <a:pt x="1391002" y="948912"/>
                  </a:lnTo>
                  <a:lnTo>
                    <a:pt x="1390635" y="948722"/>
                  </a:lnTo>
                  <a:lnTo>
                    <a:pt x="1390349" y="948574"/>
                  </a:lnTo>
                  <a:lnTo>
                    <a:pt x="1389637" y="948403"/>
                  </a:lnTo>
                  <a:lnTo>
                    <a:pt x="1389181" y="948077"/>
                  </a:lnTo>
                  <a:lnTo>
                    <a:pt x="1388869" y="947739"/>
                  </a:lnTo>
                  <a:lnTo>
                    <a:pt x="1388304" y="947030"/>
                  </a:lnTo>
                  <a:lnTo>
                    <a:pt x="1387736" y="946068"/>
                  </a:lnTo>
                  <a:lnTo>
                    <a:pt x="1387559" y="945851"/>
                  </a:lnTo>
                  <a:lnTo>
                    <a:pt x="1387298" y="945529"/>
                  </a:lnTo>
                  <a:lnTo>
                    <a:pt x="1387292" y="945314"/>
                  </a:lnTo>
                  <a:lnTo>
                    <a:pt x="1387366" y="945211"/>
                  </a:lnTo>
                  <a:lnTo>
                    <a:pt x="1387406" y="945155"/>
                  </a:lnTo>
                  <a:lnTo>
                    <a:pt x="1387758" y="945075"/>
                  </a:lnTo>
                  <a:lnTo>
                    <a:pt x="1388349" y="945097"/>
                  </a:lnTo>
                  <a:lnTo>
                    <a:pt x="1388521" y="945047"/>
                  </a:lnTo>
                  <a:lnTo>
                    <a:pt x="1388577" y="945010"/>
                  </a:lnTo>
                  <a:lnTo>
                    <a:pt x="1388679" y="944939"/>
                  </a:lnTo>
                  <a:lnTo>
                    <a:pt x="1388797" y="944782"/>
                  </a:lnTo>
                  <a:lnTo>
                    <a:pt x="1388806" y="944592"/>
                  </a:lnTo>
                  <a:lnTo>
                    <a:pt x="1388679" y="944325"/>
                  </a:lnTo>
                  <a:lnTo>
                    <a:pt x="1388489" y="944058"/>
                  </a:lnTo>
                  <a:lnTo>
                    <a:pt x="1388405" y="943784"/>
                  </a:lnTo>
                  <a:lnTo>
                    <a:pt x="1388345" y="943196"/>
                  </a:lnTo>
                  <a:lnTo>
                    <a:pt x="1388250" y="942985"/>
                  </a:lnTo>
                  <a:lnTo>
                    <a:pt x="1388142" y="942939"/>
                  </a:lnTo>
                  <a:lnTo>
                    <a:pt x="1387943" y="942993"/>
                  </a:lnTo>
                  <a:lnTo>
                    <a:pt x="1387741" y="943230"/>
                  </a:lnTo>
                  <a:lnTo>
                    <a:pt x="1387568" y="943359"/>
                  </a:lnTo>
                  <a:lnTo>
                    <a:pt x="1387406" y="943377"/>
                  </a:lnTo>
                  <a:lnTo>
                    <a:pt x="1387261" y="943314"/>
                  </a:lnTo>
                  <a:lnTo>
                    <a:pt x="1387175" y="943187"/>
                  </a:lnTo>
                  <a:lnTo>
                    <a:pt x="1387130" y="943002"/>
                  </a:lnTo>
                  <a:lnTo>
                    <a:pt x="1387076" y="942582"/>
                  </a:lnTo>
                  <a:lnTo>
                    <a:pt x="1387003" y="942438"/>
                  </a:lnTo>
                  <a:lnTo>
                    <a:pt x="1386841" y="942316"/>
                  </a:lnTo>
                  <a:lnTo>
                    <a:pt x="1386240" y="942248"/>
                  </a:lnTo>
                  <a:lnTo>
                    <a:pt x="1385824" y="942135"/>
                  </a:lnTo>
                  <a:lnTo>
                    <a:pt x="1385355" y="941991"/>
                  </a:lnTo>
                  <a:lnTo>
                    <a:pt x="1385038" y="941914"/>
                  </a:lnTo>
                  <a:lnTo>
                    <a:pt x="1384790" y="941779"/>
                  </a:lnTo>
                  <a:lnTo>
                    <a:pt x="1384573" y="941584"/>
                  </a:lnTo>
                  <a:lnTo>
                    <a:pt x="1384501" y="941386"/>
                  </a:lnTo>
                  <a:lnTo>
                    <a:pt x="1384514" y="941178"/>
                  </a:lnTo>
                  <a:lnTo>
                    <a:pt x="1384596" y="940998"/>
                  </a:lnTo>
                  <a:lnTo>
                    <a:pt x="1384763" y="940831"/>
                  </a:lnTo>
                  <a:lnTo>
                    <a:pt x="1385030" y="940718"/>
                  </a:lnTo>
                  <a:lnTo>
                    <a:pt x="1385321" y="940606"/>
                  </a:lnTo>
                  <a:lnTo>
                    <a:pt x="1385384" y="940582"/>
                  </a:lnTo>
                  <a:lnTo>
                    <a:pt x="1385418" y="940569"/>
                  </a:lnTo>
                  <a:lnTo>
                    <a:pt x="1385567" y="940433"/>
                  </a:lnTo>
                  <a:lnTo>
                    <a:pt x="1385603" y="940243"/>
                  </a:lnTo>
                  <a:lnTo>
                    <a:pt x="1385562" y="939779"/>
                  </a:lnTo>
                  <a:lnTo>
                    <a:pt x="1385558" y="939241"/>
                  </a:lnTo>
                  <a:lnTo>
                    <a:pt x="1385463" y="938976"/>
                  </a:lnTo>
                  <a:lnTo>
                    <a:pt x="1385300" y="938916"/>
                  </a:lnTo>
                  <a:lnTo>
                    <a:pt x="1385106" y="938907"/>
                  </a:lnTo>
                  <a:lnTo>
                    <a:pt x="1384760" y="938934"/>
                  </a:lnTo>
                  <a:lnTo>
                    <a:pt x="1384665" y="938891"/>
                  </a:lnTo>
                  <a:lnTo>
                    <a:pt x="1384582" y="938853"/>
                  </a:lnTo>
                  <a:lnTo>
                    <a:pt x="1384425" y="938662"/>
                  </a:lnTo>
                  <a:lnTo>
                    <a:pt x="1384365" y="938483"/>
                  </a:lnTo>
                  <a:lnTo>
                    <a:pt x="1384330" y="938241"/>
                  </a:lnTo>
                  <a:lnTo>
                    <a:pt x="1384320" y="937715"/>
                  </a:lnTo>
                  <a:lnTo>
                    <a:pt x="1384284" y="937295"/>
                  </a:lnTo>
                  <a:lnTo>
                    <a:pt x="1384333" y="937052"/>
                  </a:lnTo>
                  <a:lnTo>
                    <a:pt x="1384487" y="936424"/>
                  </a:lnTo>
                  <a:lnTo>
                    <a:pt x="1384447" y="936153"/>
                  </a:lnTo>
                  <a:lnTo>
                    <a:pt x="1384342" y="935932"/>
                  </a:lnTo>
                  <a:lnTo>
                    <a:pt x="1384198" y="935797"/>
                  </a:lnTo>
                  <a:lnTo>
                    <a:pt x="1383887" y="935644"/>
                  </a:lnTo>
                  <a:lnTo>
                    <a:pt x="1383660" y="935603"/>
                  </a:lnTo>
                  <a:lnTo>
                    <a:pt x="1383339" y="935609"/>
                  </a:lnTo>
                  <a:lnTo>
                    <a:pt x="1383046" y="935616"/>
                  </a:lnTo>
                  <a:lnTo>
                    <a:pt x="1383009" y="935609"/>
                  </a:lnTo>
                  <a:lnTo>
                    <a:pt x="1382824" y="935575"/>
                  </a:lnTo>
                  <a:lnTo>
                    <a:pt x="1382707" y="935495"/>
                  </a:lnTo>
                  <a:lnTo>
                    <a:pt x="1382644" y="935332"/>
                  </a:lnTo>
                  <a:lnTo>
                    <a:pt x="1382653" y="935169"/>
                  </a:lnTo>
                  <a:lnTo>
                    <a:pt x="1382757" y="934939"/>
                  </a:lnTo>
                  <a:lnTo>
                    <a:pt x="1382793" y="934767"/>
                  </a:lnTo>
                  <a:lnTo>
                    <a:pt x="1382735" y="934528"/>
                  </a:lnTo>
                  <a:lnTo>
                    <a:pt x="1382677" y="934414"/>
                  </a:lnTo>
                  <a:lnTo>
                    <a:pt x="1382599" y="934258"/>
                  </a:lnTo>
                  <a:lnTo>
                    <a:pt x="1382603" y="934081"/>
                  </a:lnTo>
                  <a:lnTo>
                    <a:pt x="1382647" y="933983"/>
                  </a:lnTo>
                  <a:lnTo>
                    <a:pt x="1382703" y="933860"/>
                  </a:lnTo>
                  <a:lnTo>
                    <a:pt x="1382830" y="933673"/>
                  </a:lnTo>
                  <a:lnTo>
                    <a:pt x="1382856" y="933635"/>
                  </a:lnTo>
                  <a:lnTo>
                    <a:pt x="1383190" y="933400"/>
                  </a:lnTo>
                  <a:lnTo>
                    <a:pt x="1383318" y="933309"/>
                  </a:lnTo>
                  <a:lnTo>
                    <a:pt x="1383418" y="933240"/>
                  </a:lnTo>
                  <a:lnTo>
                    <a:pt x="1383543" y="933025"/>
                  </a:lnTo>
                  <a:lnTo>
                    <a:pt x="1383548" y="932812"/>
                  </a:lnTo>
                  <a:lnTo>
                    <a:pt x="1383484" y="932659"/>
                  </a:lnTo>
                  <a:lnTo>
                    <a:pt x="1383339" y="932523"/>
                  </a:lnTo>
                  <a:lnTo>
                    <a:pt x="1383153" y="932426"/>
                  </a:lnTo>
                  <a:lnTo>
                    <a:pt x="1382625" y="932153"/>
                  </a:lnTo>
                  <a:lnTo>
                    <a:pt x="1382372" y="932019"/>
                  </a:lnTo>
                  <a:lnTo>
                    <a:pt x="1382107" y="931882"/>
                  </a:lnTo>
                  <a:lnTo>
                    <a:pt x="1381781" y="931779"/>
                  </a:lnTo>
                  <a:lnTo>
                    <a:pt x="1381627" y="931639"/>
                  </a:lnTo>
                  <a:lnTo>
                    <a:pt x="1381555" y="931463"/>
                  </a:lnTo>
                  <a:lnTo>
                    <a:pt x="1381536" y="931222"/>
                  </a:lnTo>
                  <a:lnTo>
                    <a:pt x="1381528" y="931115"/>
                  </a:lnTo>
                  <a:lnTo>
                    <a:pt x="1381482" y="930957"/>
                  </a:lnTo>
                  <a:lnTo>
                    <a:pt x="1381352" y="930717"/>
                  </a:lnTo>
                  <a:lnTo>
                    <a:pt x="1381254" y="930637"/>
                  </a:lnTo>
                  <a:lnTo>
                    <a:pt x="1381171" y="930568"/>
                  </a:lnTo>
                  <a:lnTo>
                    <a:pt x="1381065" y="930495"/>
                  </a:lnTo>
                  <a:lnTo>
                    <a:pt x="1381010" y="930456"/>
                  </a:lnTo>
                  <a:lnTo>
                    <a:pt x="1380653" y="930346"/>
                  </a:lnTo>
                  <a:lnTo>
                    <a:pt x="1380339" y="930270"/>
                  </a:lnTo>
                  <a:lnTo>
                    <a:pt x="1379959" y="930213"/>
                  </a:lnTo>
                  <a:lnTo>
                    <a:pt x="1379939" y="930210"/>
                  </a:lnTo>
                  <a:lnTo>
                    <a:pt x="1379824" y="930177"/>
                  </a:lnTo>
                  <a:lnTo>
                    <a:pt x="1379698" y="930102"/>
                  </a:lnTo>
                  <a:lnTo>
                    <a:pt x="1379577" y="929981"/>
                  </a:lnTo>
                  <a:lnTo>
                    <a:pt x="1379449" y="929802"/>
                  </a:lnTo>
                  <a:lnTo>
                    <a:pt x="1379431" y="929738"/>
                  </a:lnTo>
                  <a:lnTo>
                    <a:pt x="1379388" y="929582"/>
                  </a:lnTo>
                  <a:lnTo>
                    <a:pt x="1379348" y="929283"/>
                  </a:lnTo>
                  <a:lnTo>
                    <a:pt x="1379451" y="928899"/>
                  </a:lnTo>
                  <a:lnTo>
                    <a:pt x="1379505" y="928802"/>
                  </a:lnTo>
                  <a:lnTo>
                    <a:pt x="1379607" y="928618"/>
                  </a:lnTo>
                  <a:lnTo>
                    <a:pt x="1379962" y="928275"/>
                  </a:lnTo>
                  <a:lnTo>
                    <a:pt x="1380339" y="928004"/>
                  </a:lnTo>
                  <a:lnTo>
                    <a:pt x="1380919" y="927696"/>
                  </a:lnTo>
                  <a:lnTo>
                    <a:pt x="1381115" y="927572"/>
                  </a:lnTo>
                  <a:lnTo>
                    <a:pt x="1381231" y="927394"/>
                  </a:lnTo>
                  <a:lnTo>
                    <a:pt x="1381236" y="927228"/>
                  </a:lnTo>
                  <a:lnTo>
                    <a:pt x="1381199" y="927157"/>
                  </a:lnTo>
                  <a:lnTo>
                    <a:pt x="1381160" y="927089"/>
                  </a:lnTo>
                  <a:lnTo>
                    <a:pt x="1381043" y="927053"/>
                  </a:lnTo>
                  <a:lnTo>
                    <a:pt x="1380860" y="927145"/>
                  </a:lnTo>
                  <a:lnTo>
                    <a:pt x="1380538" y="927482"/>
                  </a:lnTo>
                  <a:lnTo>
                    <a:pt x="1380345" y="927588"/>
                  </a:lnTo>
                  <a:lnTo>
                    <a:pt x="1380291" y="927595"/>
                  </a:lnTo>
                  <a:lnTo>
                    <a:pt x="1380134" y="927616"/>
                  </a:lnTo>
                  <a:lnTo>
                    <a:pt x="1379973" y="927588"/>
                  </a:lnTo>
                  <a:lnTo>
                    <a:pt x="1379788" y="927453"/>
                  </a:lnTo>
                  <a:lnTo>
                    <a:pt x="1379357" y="926829"/>
                  </a:lnTo>
                  <a:lnTo>
                    <a:pt x="1379275" y="926574"/>
                  </a:lnTo>
                  <a:lnTo>
                    <a:pt x="1379258" y="926369"/>
                  </a:lnTo>
                  <a:lnTo>
                    <a:pt x="1379276" y="926304"/>
                  </a:lnTo>
                  <a:lnTo>
                    <a:pt x="1379330" y="926103"/>
                  </a:lnTo>
                  <a:lnTo>
                    <a:pt x="1379436" y="925909"/>
                  </a:lnTo>
                  <a:lnTo>
                    <a:pt x="1379840" y="925400"/>
                  </a:lnTo>
                  <a:lnTo>
                    <a:pt x="1379856" y="925206"/>
                  </a:lnTo>
                  <a:lnTo>
                    <a:pt x="1379834" y="925035"/>
                  </a:lnTo>
                  <a:lnTo>
                    <a:pt x="1379735" y="924835"/>
                  </a:lnTo>
                  <a:lnTo>
                    <a:pt x="1379530" y="924602"/>
                  </a:lnTo>
                  <a:lnTo>
                    <a:pt x="1379009" y="924176"/>
                  </a:lnTo>
                  <a:lnTo>
                    <a:pt x="1378709" y="923688"/>
                  </a:lnTo>
                  <a:lnTo>
                    <a:pt x="1378549" y="923489"/>
                  </a:lnTo>
                  <a:lnTo>
                    <a:pt x="1378360" y="923423"/>
                  </a:lnTo>
                  <a:lnTo>
                    <a:pt x="1378160" y="923461"/>
                  </a:lnTo>
                  <a:lnTo>
                    <a:pt x="1377573" y="923788"/>
                  </a:lnTo>
                  <a:lnTo>
                    <a:pt x="1377390" y="923804"/>
                  </a:lnTo>
                  <a:lnTo>
                    <a:pt x="1377213" y="923716"/>
                  </a:lnTo>
                  <a:lnTo>
                    <a:pt x="1376675" y="923262"/>
                  </a:lnTo>
                  <a:lnTo>
                    <a:pt x="1376137" y="922807"/>
                  </a:lnTo>
                  <a:lnTo>
                    <a:pt x="1375539" y="922375"/>
                  </a:lnTo>
                  <a:lnTo>
                    <a:pt x="1375394" y="922214"/>
                  </a:lnTo>
                  <a:lnTo>
                    <a:pt x="1375373" y="922022"/>
                  </a:lnTo>
                  <a:lnTo>
                    <a:pt x="1375494" y="921882"/>
                  </a:lnTo>
                  <a:lnTo>
                    <a:pt x="1375682" y="921871"/>
                  </a:lnTo>
                  <a:lnTo>
                    <a:pt x="1376057" y="921966"/>
                  </a:lnTo>
                  <a:lnTo>
                    <a:pt x="1376164" y="921993"/>
                  </a:lnTo>
                  <a:lnTo>
                    <a:pt x="1376531" y="922009"/>
                  </a:lnTo>
                  <a:lnTo>
                    <a:pt x="1376660" y="921974"/>
                  </a:lnTo>
                  <a:lnTo>
                    <a:pt x="1376813" y="921932"/>
                  </a:lnTo>
                  <a:lnTo>
                    <a:pt x="1377312" y="921694"/>
                  </a:lnTo>
                  <a:lnTo>
                    <a:pt x="1377490" y="921489"/>
                  </a:lnTo>
                  <a:lnTo>
                    <a:pt x="1377496" y="921301"/>
                  </a:lnTo>
                  <a:lnTo>
                    <a:pt x="1377501" y="921190"/>
                  </a:lnTo>
                  <a:lnTo>
                    <a:pt x="1377068" y="920780"/>
                  </a:lnTo>
                  <a:lnTo>
                    <a:pt x="1377002" y="920608"/>
                  </a:lnTo>
                  <a:lnTo>
                    <a:pt x="1377001" y="920571"/>
                  </a:lnTo>
                  <a:lnTo>
                    <a:pt x="1376996" y="920470"/>
                  </a:lnTo>
                  <a:lnTo>
                    <a:pt x="1377068" y="920326"/>
                  </a:lnTo>
                  <a:lnTo>
                    <a:pt x="1377263" y="920005"/>
                  </a:lnTo>
                  <a:lnTo>
                    <a:pt x="1377339" y="919877"/>
                  </a:lnTo>
                  <a:lnTo>
                    <a:pt x="1377339" y="919666"/>
                  </a:lnTo>
                  <a:lnTo>
                    <a:pt x="1377251" y="919483"/>
                  </a:lnTo>
                  <a:lnTo>
                    <a:pt x="1376863" y="919162"/>
                  </a:lnTo>
                  <a:lnTo>
                    <a:pt x="1375865" y="918376"/>
                  </a:lnTo>
                  <a:lnTo>
                    <a:pt x="1375718" y="918277"/>
                  </a:lnTo>
                  <a:lnTo>
                    <a:pt x="1375450" y="918098"/>
                  </a:lnTo>
                  <a:lnTo>
                    <a:pt x="1374978" y="917684"/>
                  </a:lnTo>
                  <a:lnTo>
                    <a:pt x="1374729" y="917463"/>
                  </a:lnTo>
                  <a:lnTo>
                    <a:pt x="1374350" y="917006"/>
                  </a:lnTo>
                  <a:lnTo>
                    <a:pt x="1373959" y="916647"/>
                  </a:lnTo>
                  <a:lnTo>
                    <a:pt x="1373787" y="916398"/>
                  </a:lnTo>
                  <a:lnTo>
                    <a:pt x="1373682" y="916159"/>
                  </a:lnTo>
                  <a:lnTo>
                    <a:pt x="1373700" y="915986"/>
                  </a:lnTo>
                  <a:lnTo>
                    <a:pt x="1373704" y="915949"/>
                  </a:lnTo>
                  <a:lnTo>
                    <a:pt x="1373809" y="915889"/>
                  </a:lnTo>
                  <a:lnTo>
                    <a:pt x="1373964" y="915911"/>
                  </a:lnTo>
                  <a:lnTo>
                    <a:pt x="1374164" y="916049"/>
                  </a:lnTo>
                  <a:lnTo>
                    <a:pt x="1374277" y="916115"/>
                  </a:lnTo>
                  <a:lnTo>
                    <a:pt x="1374480" y="916232"/>
                  </a:lnTo>
                  <a:lnTo>
                    <a:pt x="1374685" y="916227"/>
                  </a:lnTo>
                  <a:lnTo>
                    <a:pt x="1374857" y="916110"/>
                  </a:lnTo>
                  <a:lnTo>
                    <a:pt x="1374913" y="916009"/>
                  </a:lnTo>
                  <a:lnTo>
                    <a:pt x="1374940" y="915960"/>
                  </a:lnTo>
                  <a:lnTo>
                    <a:pt x="1374929" y="915761"/>
                  </a:lnTo>
                  <a:lnTo>
                    <a:pt x="1374806" y="915567"/>
                  </a:lnTo>
                  <a:lnTo>
                    <a:pt x="1374496" y="915422"/>
                  </a:lnTo>
                  <a:lnTo>
                    <a:pt x="1374389" y="915343"/>
                  </a:lnTo>
                  <a:lnTo>
                    <a:pt x="1374319" y="915290"/>
                  </a:lnTo>
                  <a:lnTo>
                    <a:pt x="1374182" y="915095"/>
                  </a:lnTo>
                  <a:lnTo>
                    <a:pt x="1374065" y="914858"/>
                  </a:lnTo>
                  <a:lnTo>
                    <a:pt x="1374024" y="914713"/>
                  </a:lnTo>
                  <a:lnTo>
                    <a:pt x="1373955" y="914464"/>
                  </a:lnTo>
                  <a:lnTo>
                    <a:pt x="1373915" y="914138"/>
                  </a:lnTo>
                  <a:lnTo>
                    <a:pt x="1373909" y="913717"/>
                  </a:lnTo>
                  <a:lnTo>
                    <a:pt x="1373759" y="912205"/>
                  </a:lnTo>
                  <a:lnTo>
                    <a:pt x="1373809" y="911995"/>
                  </a:lnTo>
                  <a:lnTo>
                    <a:pt x="1373921" y="911903"/>
                  </a:lnTo>
                  <a:lnTo>
                    <a:pt x="1373959" y="911872"/>
                  </a:lnTo>
                  <a:lnTo>
                    <a:pt x="1374148" y="911900"/>
                  </a:lnTo>
                  <a:lnTo>
                    <a:pt x="1374353" y="912055"/>
                  </a:lnTo>
                  <a:lnTo>
                    <a:pt x="1374496" y="912244"/>
                  </a:lnTo>
                  <a:lnTo>
                    <a:pt x="1374690" y="912598"/>
                  </a:lnTo>
                  <a:lnTo>
                    <a:pt x="1374823" y="912710"/>
                  </a:lnTo>
                  <a:lnTo>
                    <a:pt x="1374940" y="912808"/>
                  </a:lnTo>
                  <a:lnTo>
                    <a:pt x="1375174" y="912888"/>
                  </a:lnTo>
                  <a:lnTo>
                    <a:pt x="1375528" y="912881"/>
                  </a:lnTo>
                  <a:lnTo>
                    <a:pt x="1376135" y="912653"/>
                  </a:lnTo>
                  <a:lnTo>
                    <a:pt x="1376363" y="912486"/>
                  </a:lnTo>
                  <a:lnTo>
                    <a:pt x="1376402" y="912405"/>
                  </a:lnTo>
                  <a:lnTo>
                    <a:pt x="1376459" y="912282"/>
                  </a:lnTo>
                  <a:lnTo>
                    <a:pt x="1376431" y="912039"/>
                  </a:lnTo>
                  <a:lnTo>
                    <a:pt x="1376315" y="911806"/>
                  </a:lnTo>
                  <a:lnTo>
                    <a:pt x="1375888" y="911440"/>
                  </a:lnTo>
                  <a:lnTo>
                    <a:pt x="1375356" y="911086"/>
                  </a:lnTo>
                  <a:lnTo>
                    <a:pt x="1374956" y="910853"/>
                  </a:lnTo>
                  <a:lnTo>
                    <a:pt x="1374576" y="910698"/>
                  </a:lnTo>
                  <a:lnTo>
                    <a:pt x="1374496" y="910665"/>
                  </a:lnTo>
                  <a:lnTo>
                    <a:pt x="1374330" y="910504"/>
                  </a:lnTo>
                  <a:lnTo>
                    <a:pt x="1374252" y="910344"/>
                  </a:lnTo>
                  <a:lnTo>
                    <a:pt x="1374225" y="910155"/>
                  </a:lnTo>
                  <a:lnTo>
                    <a:pt x="1374236" y="909994"/>
                  </a:lnTo>
                  <a:lnTo>
                    <a:pt x="1374263" y="909868"/>
                  </a:lnTo>
                  <a:lnTo>
                    <a:pt x="1374326" y="909732"/>
                  </a:lnTo>
                  <a:lnTo>
                    <a:pt x="1374416" y="909538"/>
                  </a:lnTo>
                  <a:lnTo>
                    <a:pt x="1374490" y="909379"/>
                  </a:lnTo>
                  <a:lnTo>
                    <a:pt x="1374480" y="909197"/>
                  </a:lnTo>
                  <a:lnTo>
                    <a:pt x="1374327" y="908978"/>
                  </a:lnTo>
                  <a:lnTo>
                    <a:pt x="1374192" y="908915"/>
                  </a:lnTo>
                  <a:lnTo>
                    <a:pt x="1374080" y="908864"/>
                  </a:lnTo>
                  <a:lnTo>
                    <a:pt x="1373848" y="908787"/>
                  </a:lnTo>
                  <a:lnTo>
                    <a:pt x="1373421" y="908676"/>
                  </a:lnTo>
                  <a:lnTo>
                    <a:pt x="1373244" y="908527"/>
                  </a:lnTo>
                  <a:lnTo>
                    <a:pt x="1373051" y="908282"/>
                  </a:lnTo>
                  <a:lnTo>
                    <a:pt x="1372916" y="907934"/>
                  </a:lnTo>
                  <a:lnTo>
                    <a:pt x="1372909" y="907789"/>
                  </a:lnTo>
                  <a:lnTo>
                    <a:pt x="1372908" y="907751"/>
                  </a:lnTo>
                  <a:lnTo>
                    <a:pt x="1372905" y="907718"/>
                  </a:lnTo>
                  <a:lnTo>
                    <a:pt x="1373044" y="907524"/>
                  </a:lnTo>
                  <a:lnTo>
                    <a:pt x="1373283" y="907380"/>
                  </a:lnTo>
                  <a:lnTo>
                    <a:pt x="1373606" y="907274"/>
                  </a:lnTo>
                  <a:lnTo>
                    <a:pt x="1373765" y="907153"/>
                  </a:lnTo>
                  <a:lnTo>
                    <a:pt x="1373825" y="906959"/>
                  </a:lnTo>
                  <a:lnTo>
                    <a:pt x="1373765" y="906677"/>
                  </a:lnTo>
                  <a:lnTo>
                    <a:pt x="1373504" y="906278"/>
                  </a:lnTo>
                  <a:lnTo>
                    <a:pt x="1373272" y="905979"/>
                  </a:lnTo>
                  <a:lnTo>
                    <a:pt x="1372762" y="905087"/>
                  </a:lnTo>
                  <a:lnTo>
                    <a:pt x="1372739" y="904905"/>
                  </a:lnTo>
                  <a:lnTo>
                    <a:pt x="1372733" y="904860"/>
                  </a:lnTo>
                  <a:lnTo>
                    <a:pt x="1372806" y="904699"/>
                  </a:lnTo>
                  <a:lnTo>
                    <a:pt x="1372900" y="904599"/>
                  </a:lnTo>
                  <a:lnTo>
                    <a:pt x="1373216" y="904261"/>
                  </a:lnTo>
                  <a:lnTo>
                    <a:pt x="1373964" y="903264"/>
                  </a:lnTo>
                  <a:lnTo>
                    <a:pt x="1374009" y="903021"/>
                  </a:lnTo>
                  <a:lnTo>
                    <a:pt x="1373959" y="902761"/>
                  </a:lnTo>
                  <a:lnTo>
                    <a:pt x="1373859" y="902488"/>
                  </a:lnTo>
                  <a:lnTo>
                    <a:pt x="1373820" y="902245"/>
                  </a:lnTo>
                  <a:lnTo>
                    <a:pt x="1373820" y="901891"/>
                  </a:lnTo>
                  <a:lnTo>
                    <a:pt x="1373715" y="901480"/>
                  </a:lnTo>
                  <a:lnTo>
                    <a:pt x="1373604" y="901331"/>
                  </a:lnTo>
                  <a:lnTo>
                    <a:pt x="1373392" y="901031"/>
                  </a:lnTo>
                  <a:lnTo>
                    <a:pt x="1373213" y="900720"/>
                  </a:lnTo>
                  <a:lnTo>
                    <a:pt x="1373179" y="900559"/>
                  </a:lnTo>
                  <a:lnTo>
                    <a:pt x="1373200" y="900412"/>
                  </a:lnTo>
                  <a:lnTo>
                    <a:pt x="1373266" y="900269"/>
                  </a:lnTo>
                  <a:lnTo>
                    <a:pt x="1373394" y="900150"/>
                  </a:lnTo>
                  <a:lnTo>
                    <a:pt x="1373535" y="900092"/>
                  </a:lnTo>
                  <a:lnTo>
                    <a:pt x="1373702" y="900088"/>
                  </a:lnTo>
                  <a:lnTo>
                    <a:pt x="1373766" y="900106"/>
                  </a:lnTo>
                  <a:lnTo>
                    <a:pt x="1374045" y="900179"/>
                  </a:lnTo>
                  <a:lnTo>
                    <a:pt x="1374315" y="900232"/>
                  </a:lnTo>
                  <a:lnTo>
                    <a:pt x="1374474" y="900264"/>
                  </a:lnTo>
                  <a:lnTo>
                    <a:pt x="1374655" y="900241"/>
                  </a:lnTo>
                  <a:lnTo>
                    <a:pt x="1374799" y="900171"/>
                  </a:lnTo>
                  <a:lnTo>
                    <a:pt x="1374895" y="900090"/>
                  </a:lnTo>
                  <a:lnTo>
                    <a:pt x="1374944" y="899958"/>
                  </a:lnTo>
                  <a:lnTo>
                    <a:pt x="1374967" y="899713"/>
                  </a:lnTo>
                  <a:lnTo>
                    <a:pt x="1374959" y="899314"/>
                  </a:lnTo>
                  <a:lnTo>
                    <a:pt x="1375014" y="898981"/>
                  </a:lnTo>
                  <a:lnTo>
                    <a:pt x="1375202" y="897832"/>
                  </a:lnTo>
                  <a:lnTo>
                    <a:pt x="1375356" y="897335"/>
                  </a:lnTo>
                  <a:lnTo>
                    <a:pt x="1375609" y="896835"/>
                  </a:lnTo>
                  <a:lnTo>
                    <a:pt x="1375746" y="896502"/>
                  </a:lnTo>
                  <a:lnTo>
                    <a:pt x="1375803" y="896296"/>
                  </a:lnTo>
                  <a:lnTo>
                    <a:pt x="1375821" y="896064"/>
                  </a:lnTo>
                  <a:lnTo>
                    <a:pt x="1375776" y="895873"/>
                  </a:lnTo>
                  <a:lnTo>
                    <a:pt x="1375378" y="894768"/>
                  </a:lnTo>
                  <a:lnTo>
                    <a:pt x="1375299" y="894553"/>
                  </a:lnTo>
                  <a:lnTo>
                    <a:pt x="1375288" y="894374"/>
                  </a:lnTo>
                  <a:lnTo>
                    <a:pt x="1375302" y="894212"/>
                  </a:lnTo>
                  <a:lnTo>
                    <a:pt x="1375312" y="894093"/>
                  </a:lnTo>
                  <a:lnTo>
                    <a:pt x="1375382" y="893959"/>
                  </a:lnTo>
                  <a:lnTo>
                    <a:pt x="1375487" y="893906"/>
                  </a:lnTo>
                  <a:lnTo>
                    <a:pt x="1375541" y="893901"/>
                  </a:lnTo>
                  <a:lnTo>
                    <a:pt x="1375693" y="893887"/>
                  </a:lnTo>
                  <a:lnTo>
                    <a:pt x="1376132" y="893917"/>
                  </a:lnTo>
                  <a:lnTo>
                    <a:pt x="1376278" y="893975"/>
                  </a:lnTo>
                  <a:lnTo>
                    <a:pt x="1376395" y="894022"/>
                  </a:lnTo>
                  <a:lnTo>
                    <a:pt x="1376522" y="894198"/>
                  </a:lnTo>
                  <a:lnTo>
                    <a:pt x="1376582" y="894434"/>
                  </a:lnTo>
                  <a:lnTo>
                    <a:pt x="1376522" y="895000"/>
                  </a:lnTo>
                  <a:lnTo>
                    <a:pt x="1376552" y="895243"/>
                  </a:lnTo>
                  <a:lnTo>
                    <a:pt x="1376669" y="895396"/>
                  </a:lnTo>
                  <a:lnTo>
                    <a:pt x="1376874" y="895465"/>
                  </a:lnTo>
                  <a:lnTo>
                    <a:pt x="1377153" y="895421"/>
                  </a:lnTo>
                  <a:lnTo>
                    <a:pt x="1377380" y="895385"/>
                  </a:lnTo>
                  <a:lnTo>
                    <a:pt x="1377894" y="895270"/>
                  </a:lnTo>
                  <a:lnTo>
                    <a:pt x="1378168" y="895247"/>
                  </a:lnTo>
                  <a:lnTo>
                    <a:pt x="1378595" y="895307"/>
                  </a:lnTo>
                  <a:lnTo>
                    <a:pt x="1378947" y="895329"/>
                  </a:lnTo>
                  <a:lnTo>
                    <a:pt x="1379195" y="895259"/>
                  </a:lnTo>
                  <a:lnTo>
                    <a:pt x="1379364" y="895142"/>
                  </a:lnTo>
                  <a:lnTo>
                    <a:pt x="1379413" y="894970"/>
                  </a:lnTo>
                  <a:lnTo>
                    <a:pt x="1379356" y="894764"/>
                  </a:lnTo>
                  <a:lnTo>
                    <a:pt x="1379210" y="894573"/>
                  </a:lnTo>
                  <a:lnTo>
                    <a:pt x="1378723" y="894109"/>
                  </a:lnTo>
                  <a:lnTo>
                    <a:pt x="1378423" y="893804"/>
                  </a:lnTo>
                  <a:lnTo>
                    <a:pt x="1378295" y="893729"/>
                  </a:lnTo>
                  <a:lnTo>
                    <a:pt x="1378084" y="893696"/>
                  </a:lnTo>
                  <a:lnTo>
                    <a:pt x="1377752" y="893643"/>
                  </a:lnTo>
                  <a:lnTo>
                    <a:pt x="1377144" y="893614"/>
                  </a:lnTo>
                  <a:lnTo>
                    <a:pt x="1376863" y="893542"/>
                  </a:lnTo>
                  <a:lnTo>
                    <a:pt x="1376500" y="893362"/>
                  </a:lnTo>
                  <a:lnTo>
                    <a:pt x="1376297" y="893209"/>
                  </a:lnTo>
                  <a:lnTo>
                    <a:pt x="1376031" y="892898"/>
                  </a:lnTo>
                  <a:lnTo>
                    <a:pt x="1375825" y="892636"/>
                  </a:lnTo>
                  <a:lnTo>
                    <a:pt x="1375178" y="891811"/>
                  </a:lnTo>
                  <a:lnTo>
                    <a:pt x="1375151" y="891776"/>
                  </a:lnTo>
                  <a:lnTo>
                    <a:pt x="1374655" y="891145"/>
                  </a:lnTo>
                  <a:lnTo>
                    <a:pt x="1374127" y="890201"/>
                  </a:lnTo>
                  <a:lnTo>
                    <a:pt x="1374073" y="889950"/>
                  </a:lnTo>
                  <a:lnTo>
                    <a:pt x="1374102" y="889773"/>
                  </a:lnTo>
                  <a:lnTo>
                    <a:pt x="1374198" y="889692"/>
                  </a:lnTo>
                  <a:lnTo>
                    <a:pt x="1374344" y="889653"/>
                  </a:lnTo>
                  <a:lnTo>
                    <a:pt x="1374523" y="889645"/>
                  </a:lnTo>
                  <a:lnTo>
                    <a:pt x="1374596" y="889642"/>
                  </a:lnTo>
                  <a:lnTo>
                    <a:pt x="1374797" y="889744"/>
                  </a:lnTo>
                  <a:lnTo>
                    <a:pt x="1374925" y="889920"/>
                  </a:lnTo>
                  <a:lnTo>
                    <a:pt x="1375105" y="890267"/>
                  </a:lnTo>
                  <a:lnTo>
                    <a:pt x="1375224" y="890373"/>
                  </a:lnTo>
                  <a:lnTo>
                    <a:pt x="1375345" y="890388"/>
                  </a:lnTo>
                  <a:lnTo>
                    <a:pt x="1375424" y="890358"/>
                  </a:lnTo>
                  <a:lnTo>
                    <a:pt x="1375454" y="890347"/>
                  </a:lnTo>
                  <a:lnTo>
                    <a:pt x="1375487" y="890257"/>
                  </a:lnTo>
                  <a:lnTo>
                    <a:pt x="1375506" y="890051"/>
                  </a:lnTo>
                  <a:lnTo>
                    <a:pt x="1375543" y="889639"/>
                  </a:lnTo>
                  <a:lnTo>
                    <a:pt x="1375629" y="889440"/>
                  </a:lnTo>
                  <a:lnTo>
                    <a:pt x="1375784" y="889279"/>
                  </a:lnTo>
                  <a:lnTo>
                    <a:pt x="1376083" y="888987"/>
                  </a:lnTo>
                  <a:lnTo>
                    <a:pt x="1376162" y="888837"/>
                  </a:lnTo>
                  <a:lnTo>
                    <a:pt x="1376147" y="888683"/>
                  </a:lnTo>
                  <a:lnTo>
                    <a:pt x="1376068" y="888594"/>
                  </a:lnTo>
                  <a:lnTo>
                    <a:pt x="1376033" y="888597"/>
                  </a:lnTo>
                  <a:lnTo>
                    <a:pt x="1375922" y="888608"/>
                  </a:lnTo>
                  <a:lnTo>
                    <a:pt x="1375618" y="888733"/>
                  </a:lnTo>
                  <a:lnTo>
                    <a:pt x="1375454" y="888762"/>
                  </a:lnTo>
                  <a:lnTo>
                    <a:pt x="1375306" y="888720"/>
                  </a:lnTo>
                  <a:lnTo>
                    <a:pt x="1375215" y="888583"/>
                  </a:lnTo>
                  <a:lnTo>
                    <a:pt x="1375201" y="888502"/>
                  </a:lnTo>
                  <a:lnTo>
                    <a:pt x="1375162" y="888267"/>
                  </a:lnTo>
                  <a:lnTo>
                    <a:pt x="1375098" y="888050"/>
                  </a:lnTo>
                  <a:lnTo>
                    <a:pt x="1374951" y="887852"/>
                  </a:lnTo>
                  <a:lnTo>
                    <a:pt x="1374745" y="887653"/>
                  </a:lnTo>
                  <a:lnTo>
                    <a:pt x="1374594" y="887556"/>
                  </a:lnTo>
                  <a:lnTo>
                    <a:pt x="1374415" y="887439"/>
                  </a:lnTo>
                  <a:lnTo>
                    <a:pt x="1373748" y="886927"/>
                  </a:lnTo>
                  <a:lnTo>
                    <a:pt x="1373695" y="886861"/>
                  </a:lnTo>
                  <a:lnTo>
                    <a:pt x="1373508" y="886630"/>
                  </a:lnTo>
                  <a:lnTo>
                    <a:pt x="1373266" y="886398"/>
                  </a:lnTo>
                  <a:lnTo>
                    <a:pt x="1373122" y="886260"/>
                  </a:lnTo>
                  <a:lnTo>
                    <a:pt x="1373001" y="885997"/>
                  </a:lnTo>
                  <a:lnTo>
                    <a:pt x="1373017" y="885847"/>
                  </a:lnTo>
                  <a:lnTo>
                    <a:pt x="1373118" y="885765"/>
                  </a:lnTo>
                  <a:lnTo>
                    <a:pt x="1373287" y="885720"/>
                  </a:lnTo>
                  <a:lnTo>
                    <a:pt x="1373861" y="885739"/>
                  </a:lnTo>
                  <a:lnTo>
                    <a:pt x="1374131" y="885727"/>
                  </a:lnTo>
                  <a:lnTo>
                    <a:pt x="1374396" y="885716"/>
                  </a:lnTo>
                  <a:lnTo>
                    <a:pt x="1374771" y="885627"/>
                  </a:lnTo>
                  <a:lnTo>
                    <a:pt x="1375105" y="885477"/>
                  </a:lnTo>
                  <a:lnTo>
                    <a:pt x="1375330" y="885252"/>
                  </a:lnTo>
                  <a:lnTo>
                    <a:pt x="1375405" y="885083"/>
                  </a:lnTo>
                  <a:lnTo>
                    <a:pt x="1375405" y="884930"/>
                  </a:lnTo>
                  <a:lnTo>
                    <a:pt x="1375349" y="884764"/>
                  </a:lnTo>
                  <a:lnTo>
                    <a:pt x="1375248" y="884713"/>
                  </a:lnTo>
                  <a:lnTo>
                    <a:pt x="1375108" y="884741"/>
                  </a:lnTo>
                  <a:lnTo>
                    <a:pt x="1375075" y="884748"/>
                  </a:lnTo>
                  <a:lnTo>
                    <a:pt x="1374805" y="884922"/>
                  </a:lnTo>
                  <a:lnTo>
                    <a:pt x="1374496" y="885019"/>
                  </a:lnTo>
                  <a:lnTo>
                    <a:pt x="1374366" y="885061"/>
                  </a:lnTo>
                  <a:lnTo>
                    <a:pt x="1374080" y="885042"/>
                  </a:lnTo>
                  <a:lnTo>
                    <a:pt x="1373864" y="884941"/>
                  </a:lnTo>
                  <a:lnTo>
                    <a:pt x="1373712" y="884812"/>
                  </a:lnTo>
                  <a:lnTo>
                    <a:pt x="1373615" y="884728"/>
                  </a:lnTo>
                  <a:lnTo>
                    <a:pt x="1373603" y="884718"/>
                  </a:lnTo>
                  <a:lnTo>
                    <a:pt x="1373433" y="884574"/>
                  </a:lnTo>
                  <a:lnTo>
                    <a:pt x="1373182" y="884375"/>
                  </a:lnTo>
                  <a:lnTo>
                    <a:pt x="1373126" y="884241"/>
                  </a:lnTo>
                  <a:lnTo>
                    <a:pt x="1373151" y="884083"/>
                  </a:lnTo>
                  <a:lnTo>
                    <a:pt x="1373261" y="883978"/>
                  </a:lnTo>
                  <a:lnTo>
                    <a:pt x="1373620" y="883788"/>
                  </a:lnTo>
                  <a:lnTo>
                    <a:pt x="1374173" y="883495"/>
                  </a:lnTo>
                  <a:lnTo>
                    <a:pt x="1374408" y="883458"/>
                  </a:lnTo>
                  <a:lnTo>
                    <a:pt x="1374452" y="883462"/>
                  </a:lnTo>
                  <a:lnTo>
                    <a:pt x="1374621" y="883480"/>
                  </a:lnTo>
                  <a:lnTo>
                    <a:pt x="1374850" y="883521"/>
                  </a:lnTo>
                  <a:lnTo>
                    <a:pt x="1375341" y="883786"/>
                  </a:lnTo>
                  <a:lnTo>
                    <a:pt x="1375487" y="883824"/>
                  </a:lnTo>
                  <a:lnTo>
                    <a:pt x="1375569" y="883815"/>
                  </a:lnTo>
                  <a:lnTo>
                    <a:pt x="1375615" y="883810"/>
                  </a:lnTo>
                  <a:lnTo>
                    <a:pt x="1375723" y="883746"/>
                  </a:lnTo>
                  <a:lnTo>
                    <a:pt x="1375787" y="883569"/>
                  </a:lnTo>
                  <a:lnTo>
                    <a:pt x="1375723" y="883300"/>
                  </a:lnTo>
                  <a:lnTo>
                    <a:pt x="1375600" y="883064"/>
                  </a:lnTo>
                  <a:lnTo>
                    <a:pt x="1375435" y="882936"/>
                  </a:lnTo>
                  <a:lnTo>
                    <a:pt x="1375299" y="882933"/>
                  </a:lnTo>
                  <a:lnTo>
                    <a:pt x="1375276" y="882939"/>
                  </a:lnTo>
                  <a:lnTo>
                    <a:pt x="1374966" y="883011"/>
                  </a:lnTo>
                  <a:lnTo>
                    <a:pt x="1374747" y="883063"/>
                  </a:lnTo>
                  <a:lnTo>
                    <a:pt x="1374650" y="883043"/>
                  </a:lnTo>
                  <a:lnTo>
                    <a:pt x="1374546" y="883022"/>
                  </a:lnTo>
                  <a:lnTo>
                    <a:pt x="1374396" y="882903"/>
                  </a:lnTo>
                  <a:lnTo>
                    <a:pt x="1374374" y="882693"/>
                  </a:lnTo>
                  <a:lnTo>
                    <a:pt x="1374352" y="882296"/>
                  </a:lnTo>
                  <a:lnTo>
                    <a:pt x="1374258" y="881993"/>
                  </a:lnTo>
                  <a:lnTo>
                    <a:pt x="1373864" y="881318"/>
                  </a:lnTo>
                  <a:lnTo>
                    <a:pt x="1373725" y="881157"/>
                  </a:lnTo>
                  <a:lnTo>
                    <a:pt x="1373568" y="881090"/>
                  </a:lnTo>
                  <a:lnTo>
                    <a:pt x="1373468" y="881085"/>
                  </a:lnTo>
                  <a:lnTo>
                    <a:pt x="1373381" y="881082"/>
                  </a:lnTo>
                  <a:lnTo>
                    <a:pt x="1372915" y="881239"/>
                  </a:lnTo>
                  <a:lnTo>
                    <a:pt x="1372874" y="881239"/>
                  </a:lnTo>
                  <a:lnTo>
                    <a:pt x="1372702" y="881239"/>
                  </a:lnTo>
                  <a:lnTo>
                    <a:pt x="1372462" y="881097"/>
                  </a:lnTo>
                  <a:lnTo>
                    <a:pt x="1372279" y="880940"/>
                  </a:lnTo>
                  <a:lnTo>
                    <a:pt x="1372226" y="880696"/>
                  </a:lnTo>
                  <a:lnTo>
                    <a:pt x="1372255" y="880422"/>
                  </a:lnTo>
                  <a:lnTo>
                    <a:pt x="1372402" y="880123"/>
                  </a:lnTo>
                  <a:lnTo>
                    <a:pt x="1372601" y="879808"/>
                  </a:lnTo>
                  <a:lnTo>
                    <a:pt x="1372604" y="879613"/>
                  </a:lnTo>
                  <a:lnTo>
                    <a:pt x="1372545" y="879474"/>
                  </a:lnTo>
                  <a:lnTo>
                    <a:pt x="1372398" y="879310"/>
                  </a:lnTo>
                  <a:lnTo>
                    <a:pt x="1371952" y="879100"/>
                  </a:lnTo>
                  <a:lnTo>
                    <a:pt x="1371705" y="878921"/>
                  </a:lnTo>
                  <a:lnTo>
                    <a:pt x="1371477" y="878722"/>
                  </a:lnTo>
                  <a:lnTo>
                    <a:pt x="1371203" y="878088"/>
                  </a:lnTo>
                  <a:lnTo>
                    <a:pt x="1370895" y="877287"/>
                  </a:lnTo>
                  <a:lnTo>
                    <a:pt x="1370723" y="877059"/>
                  </a:lnTo>
                  <a:lnTo>
                    <a:pt x="1370224" y="876651"/>
                  </a:lnTo>
                  <a:lnTo>
                    <a:pt x="1370157" y="876519"/>
                  </a:lnTo>
                  <a:lnTo>
                    <a:pt x="1370119" y="876373"/>
                  </a:lnTo>
                  <a:lnTo>
                    <a:pt x="1370107" y="876279"/>
                  </a:lnTo>
                  <a:lnTo>
                    <a:pt x="1370145" y="875904"/>
                  </a:lnTo>
                  <a:lnTo>
                    <a:pt x="1370126" y="875676"/>
                  </a:lnTo>
                  <a:lnTo>
                    <a:pt x="1370059" y="875410"/>
                  </a:lnTo>
                  <a:lnTo>
                    <a:pt x="1369901" y="875238"/>
                  </a:lnTo>
                  <a:lnTo>
                    <a:pt x="1369829" y="875189"/>
                  </a:lnTo>
                  <a:lnTo>
                    <a:pt x="1369688" y="875092"/>
                  </a:lnTo>
                  <a:lnTo>
                    <a:pt x="1369623" y="874999"/>
                  </a:lnTo>
                  <a:lnTo>
                    <a:pt x="1369564" y="874915"/>
                  </a:lnTo>
                  <a:lnTo>
                    <a:pt x="1369508" y="874773"/>
                  </a:lnTo>
                  <a:lnTo>
                    <a:pt x="1369493" y="874623"/>
                  </a:lnTo>
                  <a:lnTo>
                    <a:pt x="1369538" y="874459"/>
                  </a:lnTo>
                  <a:lnTo>
                    <a:pt x="1369658" y="874327"/>
                  </a:lnTo>
                  <a:lnTo>
                    <a:pt x="1370096" y="873993"/>
                  </a:lnTo>
                  <a:lnTo>
                    <a:pt x="1370243" y="873765"/>
                  </a:lnTo>
                  <a:lnTo>
                    <a:pt x="1370303" y="873476"/>
                  </a:lnTo>
                  <a:lnTo>
                    <a:pt x="1370224" y="873226"/>
                  </a:lnTo>
                  <a:lnTo>
                    <a:pt x="1370115" y="873076"/>
                  </a:lnTo>
                  <a:lnTo>
                    <a:pt x="1369984" y="873004"/>
                  </a:lnTo>
                  <a:lnTo>
                    <a:pt x="1369787" y="872968"/>
                  </a:lnTo>
                  <a:lnTo>
                    <a:pt x="1369452" y="872904"/>
                  </a:lnTo>
                  <a:lnTo>
                    <a:pt x="1369302" y="872856"/>
                  </a:lnTo>
                  <a:lnTo>
                    <a:pt x="1369270" y="872822"/>
                  </a:lnTo>
                  <a:lnTo>
                    <a:pt x="1369166" y="872720"/>
                  </a:lnTo>
                  <a:lnTo>
                    <a:pt x="1369122" y="872562"/>
                  </a:lnTo>
                  <a:lnTo>
                    <a:pt x="1369136" y="872420"/>
                  </a:lnTo>
                  <a:lnTo>
                    <a:pt x="1369268" y="872001"/>
                  </a:lnTo>
                  <a:lnTo>
                    <a:pt x="1369396" y="871854"/>
                  </a:lnTo>
                  <a:lnTo>
                    <a:pt x="1369549" y="871784"/>
                  </a:lnTo>
                  <a:lnTo>
                    <a:pt x="1369763" y="871739"/>
                  </a:lnTo>
                  <a:lnTo>
                    <a:pt x="1369991" y="871765"/>
                  </a:lnTo>
                  <a:lnTo>
                    <a:pt x="1370053" y="871797"/>
                  </a:lnTo>
                  <a:lnTo>
                    <a:pt x="1370187" y="871865"/>
                  </a:lnTo>
                  <a:lnTo>
                    <a:pt x="1370340" y="872042"/>
                  </a:lnTo>
                  <a:lnTo>
                    <a:pt x="1370445" y="872222"/>
                  </a:lnTo>
                  <a:lnTo>
                    <a:pt x="1370493" y="872628"/>
                  </a:lnTo>
                  <a:lnTo>
                    <a:pt x="1370539" y="872795"/>
                  </a:lnTo>
                  <a:lnTo>
                    <a:pt x="1370617" y="872840"/>
                  </a:lnTo>
                  <a:lnTo>
                    <a:pt x="1370805" y="872817"/>
                  </a:lnTo>
                  <a:lnTo>
                    <a:pt x="1371270" y="872518"/>
                  </a:lnTo>
                  <a:lnTo>
                    <a:pt x="1371401" y="872278"/>
                  </a:lnTo>
                  <a:lnTo>
                    <a:pt x="1371461" y="871945"/>
                  </a:lnTo>
                  <a:lnTo>
                    <a:pt x="1371417" y="871754"/>
                  </a:lnTo>
                  <a:lnTo>
                    <a:pt x="1371292" y="871585"/>
                  </a:lnTo>
                  <a:lnTo>
                    <a:pt x="1371225" y="871439"/>
                  </a:lnTo>
                  <a:lnTo>
                    <a:pt x="1371222" y="871388"/>
                  </a:lnTo>
                  <a:lnTo>
                    <a:pt x="1371214" y="871274"/>
                  </a:lnTo>
                  <a:lnTo>
                    <a:pt x="1371251" y="871106"/>
                  </a:lnTo>
                  <a:lnTo>
                    <a:pt x="1371364" y="870911"/>
                  </a:lnTo>
                  <a:lnTo>
                    <a:pt x="1371682" y="870618"/>
                  </a:lnTo>
                  <a:lnTo>
                    <a:pt x="1371874" y="870390"/>
                  </a:lnTo>
                  <a:lnTo>
                    <a:pt x="1371941" y="870214"/>
                  </a:lnTo>
                  <a:lnTo>
                    <a:pt x="1371926" y="870023"/>
                  </a:lnTo>
                  <a:lnTo>
                    <a:pt x="1371844" y="869831"/>
                  </a:lnTo>
                  <a:lnTo>
                    <a:pt x="1371525" y="869472"/>
                  </a:lnTo>
                  <a:lnTo>
                    <a:pt x="1371383" y="869273"/>
                  </a:lnTo>
                  <a:lnTo>
                    <a:pt x="1371300" y="869064"/>
                  </a:lnTo>
                  <a:lnTo>
                    <a:pt x="1371303" y="868775"/>
                  </a:lnTo>
                  <a:lnTo>
                    <a:pt x="1371360" y="868603"/>
                  </a:lnTo>
                  <a:lnTo>
                    <a:pt x="1371420" y="868506"/>
                  </a:lnTo>
                  <a:lnTo>
                    <a:pt x="1372061" y="868003"/>
                  </a:lnTo>
                  <a:lnTo>
                    <a:pt x="1372274" y="867678"/>
                  </a:lnTo>
                  <a:lnTo>
                    <a:pt x="1372319" y="867415"/>
                  </a:lnTo>
                  <a:lnTo>
                    <a:pt x="1372285" y="867172"/>
                  </a:lnTo>
                  <a:lnTo>
                    <a:pt x="1372185" y="867030"/>
                  </a:lnTo>
                  <a:lnTo>
                    <a:pt x="1371581" y="866584"/>
                  </a:lnTo>
                  <a:lnTo>
                    <a:pt x="1371472" y="866411"/>
                  </a:lnTo>
                  <a:lnTo>
                    <a:pt x="1371401" y="866239"/>
                  </a:lnTo>
                  <a:lnTo>
                    <a:pt x="1371397" y="866036"/>
                  </a:lnTo>
                  <a:lnTo>
                    <a:pt x="1371453" y="865842"/>
                  </a:lnTo>
                  <a:lnTo>
                    <a:pt x="1371558" y="865681"/>
                  </a:lnTo>
                  <a:lnTo>
                    <a:pt x="1371628" y="865651"/>
                  </a:lnTo>
                  <a:lnTo>
                    <a:pt x="1371735" y="865606"/>
                  </a:lnTo>
                  <a:lnTo>
                    <a:pt x="1371937" y="865583"/>
                  </a:lnTo>
                  <a:lnTo>
                    <a:pt x="1372335" y="865595"/>
                  </a:lnTo>
                  <a:lnTo>
                    <a:pt x="1372499" y="865531"/>
                  </a:lnTo>
                  <a:lnTo>
                    <a:pt x="1372556" y="865385"/>
                  </a:lnTo>
                  <a:lnTo>
                    <a:pt x="1372537" y="865097"/>
                  </a:lnTo>
                  <a:lnTo>
                    <a:pt x="1372713" y="864711"/>
                  </a:lnTo>
                  <a:lnTo>
                    <a:pt x="1373245" y="863661"/>
                  </a:lnTo>
                  <a:lnTo>
                    <a:pt x="1373401" y="863230"/>
                  </a:lnTo>
                  <a:lnTo>
                    <a:pt x="1373405" y="863216"/>
                  </a:lnTo>
                  <a:lnTo>
                    <a:pt x="1373451" y="863087"/>
                  </a:lnTo>
                  <a:lnTo>
                    <a:pt x="1373584" y="862720"/>
                  </a:lnTo>
                  <a:lnTo>
                    <a:pt x="1373654" y="862522"/>
                  </a:lnTo>
                  <a:lnTo>
                    <a:pt x="1373617" y="862372"/>
                  </a:lnTo>
                  <a:lnTo>
                    <a:pt x="1373526" y="862268"/>
                  </a:lnTo>
                  <a:lnTo>
                    <a:pt x="1373231" y="862107"/>
                  </a:lnTo>
                  <a:lnTo>
                    <a:pt x="1372826" y="861946"/>
                  </a:lnTo>
                  <a:lnTo>
                    <a:pt x="1372709" y="861822"/>
                  </a:lnTo>
                  <a:lnTo>
                    <a:pt x="1372634" y="861575"/>
                  </a:lnTo>
                  <a:lnTo>
                    <a:pt x="1372529" y="861290"/>
                  </a:lnTo>
                  <a:lnTo>
                    <a:pt x="1372357" y="860972"/>
                  </a:lnTo>
                  <a:lnTo>
                    <a:pt x="1372260" y="860908"/>
                  </a:lnTo>
                  <a:lnTo>
                    <a:pt x="1372118" y="860938"/>
                  </a:lnTo>
                  <a:lnTo>
                    <a:pt x="1371997" y="861016"/>
                  </a:lnTo>
                  <a:lnTo>
                    <a:pt x="1371895" y="861139"/>
                  </a:lnTo>
                  <a:lnTo>
                    <a:pt x="1371828" y="861219"/>
                  </a:lnTo>
                  <a:lnTo>
                    <a:pt x="1371499" y="861526"/>
                  </a:lnTo>
                  <a:lnTo>
                    <a:pt x="1371385" y="861596"/>
                  </a:lnTo>
                  <a:lnTo>
                    <a:pt x="1371176" y="861726"/>
                  </a:lnTo>
                  <a:lnTo>
                    <a:pt x="1370861" y="861979"/>
                  </a:lnTo>
                  <a:lnTo>
                    <a:pt x="1370767" y="862129"/>
                  </a:lnTo>
                  <a:lnTo>
                    <a:pt x="1370598" y="862455"/>
                  </a:lnTo>
                  <a:lnTo>
                    <a:pt x="1370578" y="862463"/>
                  </a:lnTo>
                  <a:lnTo>
                    <a:pt x="1370523" y="862485"/>
                  </a:lnTo>
                  <a:lnTo>
                    <a:pt x="1370407" y="862481"/>
                  </a:lnTo>
                  <a:lnTo>
                    <a:pt x="1370234" y="862354"/>
                  </a:lnTo>
                  <a:lnTo>
                    <a:pt x="1370107" y="862260"/>
                  </a:lnTo>
                  <a:lnTo>
                    <a:pt x="1369890" y="862028"/>
                  </a:lnTo>
                  <a:lnTo>
                    <a:pt x="1369745" y="861841"/>
                  </a:lnTo>
                  <a:lnTo>
                    <a:pt x="1369321" y="861290"/>
                  </a:lnTo>
                  <a:lnTo>
                    <a:pt x="1369222" y="861233"/>
                  </a:lnTo>
                  <a:lnTo>
                    <a:pt x="1369055" y="861222"/>
                  </a:lnTo>
                  <a:lnTo>
                    <a:pt x="1368811" y="861245"/>
                  </a:lnTo>
                  <a:lnTo>
                    <a:pt x="1368222" y="861249"/>
                  </a:lnTo>
                  <a:lnTo>
                    <a:pt x="1368028" y="861170"/>
                  </a:lnTo>
                  <a:lnTo>
                    <a:pt x="1367495" y="861035"/>
                  </a:lnTo>
                  <a:lnTo>
                    <a:pt x="1367394" y="861035"/>
                  </a:lnTo>
                  <a:lnTo>
                    <a:pt x="1367349" y="861035"/>
                  </a:lnTo>
                  <a:lnTo>
                    <a:pt x="1367120" y="861050"/>
                  </a:lnTo>
                  <a:lnTo>
                    <a:pt x="1366336" y="861196"/>
                  </a:lnTo>
                  <a:lnTo>
                    <a:pt x="1366224" y="861182"/>
                  </a:lnTo>
                  <a:lnTo>
                    <a:pt x="1366189" y="861159"/>
                  </a:lnTo>
                  <a:lnTo>
                    <a:pt x="1366153" y="861136"/>
                  </a:lnTo>
                  <a:lnTo>
                    <a:pt x="1366141" y="861070"/>
                  </a:lnTo>
                  <a:lnTo>
                    <a:pt x="1366134" y="861027"/>
                  </a:lnTo>
                  <a:lnTo>
                    <a:pt x="1366209" y="860567"/>
                  </a:lnTo>
                  <a:lnTo>
                    <a:pt x="1366178" y="860185"/>
                  </a:lnTo>
                  <a:lnTo>
                    <a:pt x="1366108" y="859922"/>
                  </a:lnTo>
                  <a:lnTo>
                    <a:pt x="1366010" y="859791"/>
                  </a:lnTo>
                  <a:lnTo>
                    <a:pt x="1365872" y="859735"/>
                  </a:lnTo>
                  <a:lnTo>
                    <a:pt x="1365545" y="859649"/>
                  </a:lnTo>
                  <a:lnTo>
                    <a:pt x="1365197" y="859451"/>
                  </a:lnTo>
                  <a:lnTo>
                    <a:pt x="1365065" y="859301"/>
                  </a:lnTo>
                  <a:lnTo>
                    <a:pt x="1364995" y="859147"/>
                  </a:lnTo>
                  <a:lnTo>
                    <a:pt x="1364960" y="858963"/>
                  </a:lnTo>
                  <a:lnTo>
                    <a:pt x="1364982" y="858732"/>
                  </a:lnTo>
                  <a:lnTo>
                    <a:pt x="1365062" y="858248"/>
                  </a:lnTo>
                  <a:lnTo>
                    <a:pt x="1365043" y="857990"/>
                  </a:lnTo>
                  <a:lnTo>
                    <a:pt x="1365009" y="857746"/>
                  </a:lnTo>
                  <a:lnTo>
                    <a:pt x="1364993" y="857570"/>
                  </a:lnTo>
                  <a:lnTo>
                    <a:pt x="1365028" y="857405"/>
                  </a:lnTo>
                  <a:lnTo>
                    <a:pt x="1365084" y="857282"/>
                  </a:lnTo>
                  <a:lnTo>
                    <a:pt x="1365197" y="857244"/>
                  </a:lnTo>
                  <a:lnTo>
                    <a:pt x="1365343" y="857255"/>
                  </a:lnTo>
                  <a:lnTo>
                    <a:pt x="1365680" y="857420"/>
                  </a:lnTo>
                  <a:lnTo>
                    <a:pt x="1365756" y="857424"/>
                  </a:lnTo>
                  <a:lnTo>
                    <a:pt x="1365817" y="857427"/>
                  </a:lnTo>
                  <a:lnTo>
                    <a:pt x="1365898" y="857432"/>
                  </a:lnTo>
                  <a:lnTo>
                    <a:pt x="1366100" y="857341"/>
                  </a:lnTo>
                  <a:lnTo>
                    <a:pt x="1366266" y="857116"/>
                  </a:lnTo>
                  <a:lnTo>
                    <a:pt x="1366516" y="856671"/>
                  </a:lnTo>
                  <a:lnTo>
                    <a:pt x="1366667" y="856554"/>
                  </a:lnTo>
                  <a:lnTo>
                    <a:pt x="1366696" y="856532"/>
                  </a:lnTo>
                  <a:lnTo>
                    <a:pt x="1366833" y="856540"/>
                  </a:lnTo>
                  <a:lnTo>
                    <a:pt x="1367019" y="856549"/>
                  </a:lnTo>
                  <a:lnTo>
                    <a:pt x="1367259" y="856598"/>
                  </a:lnTo>
                  <a:lnTo>
                    <a:pt x="1367353" y="856618"/>
                  </a:lnTo>
                  <a:lnTo>
                    <a:pt x="1367412" y="856629"/>
                  </a:lnTo>
                  <a:lnTo>
                    <a:pt x="1367559" y="856588"/>
                  </a:lnTo>
                  <a:lnTo>
                    <a:pt x="1367679" y="856468"/>
                  </a:lnTo>
                  <a:lnTo>
                    <a:pt x="1367742" y="856281"/>
                  </a:lnTo>
                  <a:lnTo>
                    <a:pt x="1367682" y="856068"/>
                  </a:lnTo>
                  <a:lnTo>
                    <a:pt x="1367540" y="855955"/>
                  </a:lnTo>
                  <a:lnTo>
                    <a:pt x="1367345" y="855910"/>
                  </a:lnTo>
                  <a:lnTo>
                    <a:pt x="1367082" y="855910"/>
                  </a:lnTo>
                  <a:lnTo>
                    <a:pt x="1366722" y="855827"/>
                  </a:lnTo>
                  <a:lnTo>
                    <a:pt x="1366607" y="855752"/>
                  </a:lnTo>
                  <a:lnTo>
                    <a:pt x="1366377" y="855521"/>
                  </a:lnTo>
                  <a:lnTo>
                    <a:pt x="1366156" y="855229"/>
                  </a:lnTo>
                  <a:lnTo>
                    <a:pt x="1366063" y="854981"/>
                  </a:lnTo>
                  <a:lnTo>
                    <a:pt x="1366022" y="854805"/>
                  </a:lnTo>
                  <a:lnTo>
                    <a:pt x="1366017" y="854614"/>
                  </a:lnTo>
                  <a:lnTo>
                    <a:pt x="1366081" y="854385"/>
                  </a:lnTo>
                  <a:lnTo>
                    <a:pt x="1366295" y="854007"/>
                  </a:lnTo>
                  <a:lnTo>
                    <a:pt x="1366797" y="853257"/>
                  </a:lnTo>
                  <a:lnTo>
                    <a:pt x="1366846" y="853089"/>
                  </a:lnTo>
                  <a:lnTo>
                    <a:pt x="1366775" y="852737"/>
                  </a:lnTo>
                  <a:lnTo>
                    <a:pt x="1366535" y="852048"/>
                  </a:lnTo>
                  <a:lnTo>
                    <a:pt x="1366471" y="851973"/>
                  </a:lnTo>
                  <a:lnTo>
                    <a:pt x="1366314" y="851920"/>
                  </a:lnTo>
                  <a:lnTo>
                    <a:pt x="1365959" y="851935"/>
                  </a:lnTo>
                  <a:lnTo>
                    <a:pt x="1365631" y="851950"/>
                  </a:lnTo>
                  <a:lnTo>
                    <a:pt x="1365331" y="851920"/>
                  </a:lnTo>
                  <a:lnTo>
                    <a:pt x="1365134" y="851836"/>
                  </a:lnTo>
                  <a:lnTo>
                    <a:pt x="1364953" y="851759"/>
                  </a:lnTo>
                  <a:lnTo>
                    <a:pt x="1364263" y="851501"/>
                  </a:lnTo>
                  <a:lnTo>
                    <a:pt x="1364124" y="851359"/>
                  </a:lnTo>
                  <a:lnTo>
                    <a:pt x="1364068" y="851250"/>
                  </a:lnTo>
                  <a:lnTo>
                    <a:pt x="1364049" y="851134"/>
                  </a:lnTo>
                  <a:lnTo>
                    <a:pt x="1364080" y="850860"/>
                  </a:lnTo>
                  <a:lnTo>
                    <a:pt x="1364155" y="850674"/>
                  </a:lnTo>
                  <a:lnTo>
                    <a:pt x="1364244" y="850556"/>
                  </a:lnTo>
                  <a:lnTo>
                    <a:pt x="1364440" y="850456"/>
                  </a:lnTo>
                  <a:lnTo>
                    <a:pt x="1365077" y="850264"/>
                  </a:lnTo>
                  <a:lnTo>
                    <a:pt x="1365298" y="850137"/>
                  </a:lnTo>
                  <a:lnTo>
                    <a:pt x="1365365" y="850014"/>
                  </a:lnTo>
                  <a:lnTo>
                    <a:pt x="1365328" y="849837"/>
                  </a:lnTo>
                  <a:lnTo>
                    <a:pt x="1365095" y="849444"/>
                  </a:lnTo>
                  <a:lnTo>
                    <a:pt x="1364713" y="848466"/>
                  </a:lnTo>
                  <a:lnTo>
                    <a:pt x="1364620" y="848365"/>
                  </a:lnTo>
                  <a:lnTo>
                    <a:pt x="1364499" y="848342"/>
                  </a:lnTo>
                  <a:lnTo>
                    <a:pt x="1364413" y="848353"/>
                  </a:lnTo>
                  <a:lnTo>
                    <a:pt x="1364328" y="848364"/>
                  </a:lnTo>
                  <a:lnTo>
                    <a:pt x="1364174" y="848466"/>
                  </a:lnTo>
                  <a:lnTo>
                    <a:pt x="1364099" y="848578"/>
                  </a:lnTo>
                  <a:lnTo>
                    <a:pt x="1364076" y="848777"/>
                  </a:lnTo>
                  <a:lnTo>
                    <a:pt x="1364094" y="848972"/>
                  </a:lnTo>
                  <a:lnTo>
                    <a:pt x="1364218" y="849467"/>
                  </a:lnTo>
                  <a:lnTo>
                    <a:pt x="1364301" y="849797"/>
                  </a:lnTo>
                  <a:lnTo>
                    <a:pt x="1364316" y="850014"/>
                  </a:lnTo>
                  <a:lnTo>
                    <a:pt x="1364260" y="850133"/>
                  </a:lnTo>
                  <a:lnTo>
                    <a:pt x="1364136" y="850223"/>
                  </a:lnTo>
                  <a:lnTo>
                    <a:pt x="1363997" y="850253"/>
                  </a:lnTo>
                  <a:lnTo>
                    <a:pt x="1363964" y="850251"/>
                  </a:lnTo>
                  <a:lnTo>
                    <a:pt x="1363644" y="850223"/>
                  </a:lnTo>
                  <a:lnTo>
                    <a:pt x="1363150" y="850133"/>
                  </a:lnTo>
                  <a:lnTo>
                    <a:pt x="1362528" y="850059"/>
                  </a:lnTo>
                  <a:lnTo>
                    <a:pt x="1362415" y="850032"/>
                  </a:lnTo>
                  <a:lnTo>
                    <a:pt x="1362318" y="849968"/>
                  </a:lnTo>
                  <a:lnTo>
                    <a:pt x="1362268" y="849867"/>
                  </a:lnTo>
                  <a:lnTo>
                    <a:pt x="1362306" y="849684"/>
                  </a:lnTo>
                  <a:lnTo>
                    <a:pt x="1362464" y="849095"/>
                  </a:lnTo>
                  <a:lnTo>
                    <a:pt x="1362456" y="848953"/>
                  </a:lnTo>
                  <a:lnTo>
                    <a:pt x="1362393" y="848822"/>
                  </a:lnTo>
                  <a:lnTo>
                    <a:pt x="1362262" y="848676"/>
                  </a:lnTo>
                  <a:lnTo>
                    <a:pt x="1362048" y="848519"/>
                  </a:lnTo>
                  <a:lnTo>
                    <a:pt x="1361658" y="848339"/>
                  </a:lnTo>
                  <a:lnTo>
                    <a:pt x="1361627" y="848329"/>
                  </a:lnTo>
                  <a:lnTo>
                    <a:pt x="1361399" y="848256"/>
                  </a:lnTo>
                  <a:lnTo>
                    <a:pt x="1361253" y="848178"/>
                  </a:lnTo>
                  <a:lnTo>
                    <a:pt x="1361103" y="848028"/>
                  </a:lnTo>
                  <a:lnTo>
                    <a:pt x="1360957" y="847829"/>
                  </a:lnTo>
                  <a:lnTo>
                    <a:pt x="1360908" y="847668"/>
                  </a:lnTo>
                  <a:lnTo>
                    <a:pt x="1360930" y="847462"/>
                  </a:lnTo>
                  <a:lnTo>
                    <a:pt x="1360975" y="847301"/>
                  </a:lnTo>
                  <a:lnTo>
                    <a:pt x="1361077" y="847197"/>
                  </a:lnTo>
                  <a:lnTo>
                    <a:pt x="1361227" y="847162"/>
                  </a:lnTo>
                  <a:lnTo>
                    <a:pt x="1361377" y="847219"/>
                  </a:lnTo>
                  <a:lnTo>
                    <a:pt x="1361395" y="847231"/>
                  </a:lnTo>
                  <a:lnTo>
                    <a:pt x="1361530" y="847320"/>
                  </a:lnTo>
                  <a:lnTo>
                    <a:pt x="1361916" y="847642"/>
                  </a:lnTo>
                  <a:lnTo>
                    <a:pt x="1361954" y="847665"/>
                  </a:lnTo>
                  <a:lnTo>
                    <a:pt x="1362156" y="847792"/>
                  </a:lnTo>
                  <a:lnTo>
                    <a:pt x="1362310" y="847829"/>
                  </a:lnTo>
                  <a:lnTo>
                    <a:pt x="1362453" y="847822"/>
                  </a:lnTo>
                  <a:lnTo>
                    <a:pt x="1362547" y="847748"/>
                  </a:lnTo>
                  <a:lnTo>
                    <a:pt x="1362592" y="847713"/>
                  </a:lnTo>
                  <a:lnTo>
                    <a:pt x="1362670" y="847575"/>
                  </a:lnTo>
                  <a:lnTo>
                    <a:pt x="1362678" y="847420"/>
                  </a:lnTo>
                  <a:lnTo>
                    <a:pt x="1362359" y="846862"/>
                  </a:lnTo>
                  <a:lnTo>
                    <a:pt x="1362340" y="846698"/>
                  </a:lnTo>
                  <a:lnTo>
                    <a:pt x="1362362" y="846525"/>
                  </a:lnTo>
                  <a:lnTo>
                    <a:pt x="1362418" y="846477"/>
                  </a:lnTo>
                  <a:lnTo>
                    <a:pt x="1362517" y="846391"/>
                  </a:lnTo>
                  <a:lnTo>
                    <a:pt x="1362737" y="846356"/>
                  </a:lnTo>
                  <a:lnTo>
                    <a:pt x="1363016" y="846370"/>
                  </a:lnTo>
                  <a:lnTo>
                    <a:pt x="1363169" y="846319"/>
                  </a:lnTo>
                  <a:lnTo>
                    <a:pt x="1363273" y="846189"/>
                  </a:lnTo>
                  <a:lnTo>
                    <a:pt x="1363412" y="845964"/>
                  </a:lnTo>
                  <a:lnTo>
                    <a:pt x="1363461" y="845753"/>
                  </a:lnTo>
                  <a:lnTo>
                    <a:pt x="1363453" y="845394"/>
                  </a:lnTo>
                  <a:lnTo>
                    <a:pt x="1363378" y="845120"/>
                  </a:lnTo>
                  <a:lnTo>
                    <a:pt x="1363120" y="844750"/>
                  </a:lnTo>
                  <a:lnTo>
                    <a:pt x="1363019" y="844633"/>
                  </a:lnTo>
                  <a:lnTo>
                    <a:pt x="1362834" y="844555"/>
                  </a:lnTo>
                  <a:lnTo>
                    <a:pt x="1362667" y="844522"/>
                  </a:lnTo>
                  <a:lnTo>
                    <a:pt x="1362567" y="844523"/>
                  </a:lnTo>
                  <a:lnTo>
                    <a:pt x="1362464" y="844525"/>
                  </a:lnTo>
                  <a:lnTo>
                    <a:pt x="1362356" y="844577"/>
                  </a:lnTo>
                  <a:lnTo>
                    <a:pt x="1362228" y="844727"/>
                  </a:lnTo>
                  <a:lnTo>
                    <a:pt x="1362085" y="844870"/>
                  </a:lnTo>
                  <a:lnTo>
                    <a:pt x="1361852" y="844948"/>
                  </a:lnTo>
                  <a:lnTo>
                    <a:pt x="1361654" y="844959"/>
                  </a:lnTo>
                  <a:lnTo>
                    <a:pt x="1361496" y="844911"/>
                  </a:lnTo>
                  <a:lnTo>
                    <a:pt x="1361398" y="844829"/>
                  </a:lnTo>
                  <a:lnTo>
                    <a:pt x="1361328" y="844772"/>
                  </a:lnTo>
                  <a:lnTo>
                    <a:pt x="1361185" y="844522"/>
                  </a:lnTo>
                  <a:lnTo>
                    <a:pt x="1360930" y="843584"/>
                  </a:lnTo>
                  <a:lnTo>
                    <a:pt x="1360938" y="843405"/>
                  </a:lnTo>
                  <a:lnTo>
                    <a:pt x="1361088" y="843202"/>
                  </a:lnTo>
                  <a:lnTo>
                    <a:pt x="1361598" y="842861"/>
                  </a:lnTo>
                  <a:lnTo>
                    <a:pt x="1361882" y="842607"/>
                  </a:lnTo>
                  <a:lnTo>
                    <a:pt x="1361988" y="842449"/>
                  </a:lnTo>
                  <a:lnTo>
                    <a:pt x="1361991" y="842269"/>
                  </a:lnTo>
                  <a:lnTo>
                    <a:pt x="1361951" y="842175"/>
                  </a:lnTo>
                  <a:lnTo>
                    <a:pt x="1361834" y="842094"/>
                  </a:lnTo>
                  <a:lnTo>
                    <a:pt x="1361710" y="842075"/>
                  </a:lnTo>
                  <a:lnTo>
                    <a:pt x="1361621" y="842085"/>
                  </a:lnTo>
                  <a:lnTo>
                    <a:pt x="1361523" y="842097"/>
                  </a:lnTo>
                  <a:lnTo>
                    <a:pt x="1361096" y="842288"/>
                  </a:lnTo>
                  <a:lnTo>
                    <a:pt x="1360870" y="842446"/>
                  </a:lnTo>
                  <a:lnTo>
                    <a:pt x="1360548" y="842869"/>
                  </a:lnTo>
                  <a:lnTo>
                    <a:pt x="1360264" y="843221"/>
                  </a:lnTo>
                  <a:lnTo>
                    <a:pt x="1360109" y="843327"/>
                  </a:lnTo>
                  <a:lnTo>
                    <a:pt x="1359959" y="843356"/>
                  </a:lnTo>
                  <a:lnTo>
                    <a:pt x="1359851" y="843356"/>
                  </a:lnTo>
                  <a:lnTo>
                    <a:pt x="1359667" y="843285"/>
                  </a:lnTo>
                  <a:lnTo>
                    <a:pt x="1359393" y="843124"/>
                  </a:lnTo>
                  <a:lnTo>
                    <a:pt x="1359243" y="842974"/>
                  </a:lnTo>
                  <a:lnTo>
                    <a:pt x="1359101" y="842772"/>
                  </a:lnTo>
                  <a:lnTo>
                    <a:pt x="1359055" y="842558"/>
                  </a:lnTo>
                  <a:lnTo>
                    <a:pt x="1359052" y="842419"/>
                  </a:lnTo>
                  <a:lnTo>
                    <a:pt x="1359082" y="842296"/>
                  </a:lnTo>
                  <a:lnTo>
                    <a:pt x="1359161" y="842232"/>
                  </a:lnTo>
                  <a:lnTo>
                    <a:pt x="1359341" y="842162"/>
                  </a:lnTo>
                  <a:lnTo>
                    <a:pt x="1359592" y="842150"/>
                  </a:lnTo>
                  <a:lnTo>
                    <a:pt x="1359900" y="842172"/>
                  </a:lnTo>
                  <a:lnTo>
                    <a:pt x="1360215" y="842217"/>
                  </a:lnTo>
                  <a:lnTo>
                    <a:pt x="1360429" y="842197"/>
                  </a:lnTo>
                  <a:lnTo>
                    <a:pt x="1360441" y="842193"/>
                  </a:lnTo>
                  <a:lnTo>
                    <a:pt x="1360597" y="842131"/>
                  </a:lnTo>
                  <a:lnTo>
                    <a:pt x="1360736" y="842022"/>
                  </a:lnTo>
                  <a:lnTo>
                    <a:pt x="1360852" y="841786"/>
                  </a:lnTo>
                  <a:lnTo>
                    <a:pt x="1360841" y="841457"/>
                  </a:lnTo>
                  <a:lnTo>
                    <a:pt x="1360755" y="841266"/>
                  </a:lnTo>
                  <a:lnTo>
                    <a:pt x="1360605" y="841105"/>
                  </a:lnTo>
                  <a:lnTo>
                    <a:pt x="1360428" y="841033"/>
                  </a:lnTo>
                  <a:lnTo>
                    <a:pt x="1360264" y="841018"/>
                  </a:lnTo>
                  <a:lnTo>
                    <a:pt x="1360087" y="841037"/>
                  </a:lnTo>
                  <a:lnTo>
                    <a:pt x="1359908" y="841094"/>
                  </a:lnTo>
                  <a:lnTo>
                    <a:pt x="1359465" y="841236"/>
                  </a:lnTo>
                  <a:lnTo>
                    <a:pt x="1358835" y="841314"/>
                  </a:lnTo>
                  <a:lnTo>
                    <a:pt x="1358774" y="841311"/>
                  </a:lnTo>
                  <a:lnTo>
                    <a:pt x="1358006" y="841266"/>
                  </a:lnTo>
                  <a:lnTo>
                    <a:pt x="1357628" y="841232"/>
                  </a:lnTo>
                  <a:lnTo>
                    <a:pt x="1357295" y="841202"/>
                  </a:lnTo>
                  <a:lnTo>
                    <a:pt x="1356765" y="841183"/>
                  </a:lnTo>
                  <a:lnTo>
                    <a:pt x="1356124" y="841221"/>
                  </a:lnTo>
                  <a:lnTo>
                    <a:pt x="1355982" y="841213"/>
                  </a:lnTo>
                  <a:lnTo>
                    <a:pt x="1355700" y="841168"/>
                  </a:lnTo>
                  <a:lnTo>
                    <a:pt x="1355551" y="841113"/>
                  </a:lnTo>
                  <a:lnTo>
                    <a:pt x="1355346" y="841035"/>
                  </a:lnTo>
                  <a:lnTo>
                    <a:pt x="1355258" y="841003"/>
                  </a:lnTo>
                  <a:lnTo>
                    <a:pt x="1354673" y="840963"/>
                  </a:lnTo>
                  <a:lnTo>
                    <a:pt x="1354453" y="840894"/>
                  </a:lnTo>
                  <a:lnTo>
                    <a:pt x="1354314" y="840797"/>
                  </a:lnTo>
                  <a:lnTo>
                    <a:pt x="1354249" y="840655"/>
                  </a:lnTo>
                  <a:lnTo>
                    <a:pt x="1354270" y="840579"/>
                  </a:lnTo>
                  <a:lnTo>
                    <a:pt x="1354284" y="840532"/>
                  </a:lnTo>
                  <a:lnTo>
                    <a:pt x="1354393" y="840441"/>
                  </a:lnTo>
                  <a:lnTo>
                    <a:pt x="1354659" y="840361"/>
                  </a:lnTo>
                  <a:lnTo>
                    <a:pt x="1354839" y="840307"/>
                  </a:lnTo>
                  <a:lnTo>
                    <a:pt x="1355181" y="840204"/>
                  </a:lnTo>
                  <a:lnTo>
                    <a:pt x="1355192" y="840201"/>
                  </a:lnTo>
                  <a:lnTo>
                    <a:pt x="1355714" y="839576"/>
                  </a:lnTo>
                  <a:lnTo>
                    <a:pt x="1355893" y="839496"/>
                  </a:lnTo>
                  <a:lnTo>
                    <a:pt x="1355941" y="839475"/>
                  </a:lnTo>
                  <a:lnTo>
                    <a:pt x="1356373" y="839318"/>
                  </a:lnTo>
                  <a:lnTo>
                    <a:pt x="1356488" y="839277"/>
                  </a:lnTo>
                  <a:lnTo>
                    <a:pt x="1356615" y="839127"/>
                  </a:lnTo>
                  <a:lnTo>
                    <a:pt x="1356679" y="838977"/>
                  </a:lnTo>
                  <a:lnTo>
                    <a:pt x="1356668" y="838793"/>
                  </a:lnTo>
                  <a:lnTo>
                    <a:pt x="1356555" y="838677"/>
                  </a:lnTo>
                  <a:lnTo>
                    <a:pt x="1356288" y="838574"/>
                  </a:lnTo>
                  <a:lnTo>
                    <a:pt x="1356143" y="838519"/>
                  </a:lnTo>
                  <a:lnTo>
                    <a:pt x="1355955" y="838405"/>
                  </a:lnTo>
                  <a:lnTo>
                    <a:pt x="1355630" y="838205"/>
                  </a:lnTo>
                  <a:lnTo>
                    <a:pt x="1355195" y="837939"/>
                  </a:lnTo>
                  <a:lnTo>
                    <a:pt x="1354978" y="837740"/>
                  </a:lnTo>
                  <a:lnTo>
                    <a:pt x="1354760" y="837515"/>
                  </a:lnTo>
                  <a:lnTo>
                    <a:pt x="1354663" y="837325"/>
                  </a:lnTo>
                  <a:lnTo>
                    <a:pt x="1354550" y="836740"/>
                  </a:lnTo>
                  <a:lnTo>
                    <a:pt x="1354456" y="836643"/>
                  </a:lnTo>
                  <a:lnTo>
                    <a:pt x="1354287" y="836616"/>
                  </a:lnTo>
                  <a:lnTo>
                    <a:pt x="1354123" y="836654"/>
                  </a:lnTo>
                  <a:lnTo>
                    <a:pt x="1354099" y="836670"/>
                  </a:lnTo>
                  <a:lnTo>
                    <a:pt x="1353954" y="836774"/>
                  </a:lnTo>
                  <a:lnTo>
                    <a:pt x="1353766" y="836995"/>
                  </a:lnTo>
                  <a:lnTo>
                    <a:pt x="1353669" y="837066"/>
                  </a:lnTo>
                  <a:lnTo>
                    <a:pt x="1353546" y="837062"/>
                  </a:lnTo>
                  <a:lnTo>
                    <a:pt x="1353421" y="836998"/>
                  </a:lnTo>
                  <a:lnTo>
                    <a:pt x="1353343" y="836851"/>
                  </a:lnTo>
                  <a:lnTo>
                    <a:pt x="1353335" y="836838"/>
                  </a:lnTo>
                  <a:lnTo>
                    <a:pt x="1353133" y="836410"/>
                  </a:lnTo>
                  <a:lnTo>
                    <a:pt x="1352994" y="836268"/>
                  </a:lnTo>
                  <a:lnTo>
                    <a:pt x="1352811" y="836104"/>
                  </a:lnTo>
                  <a:lnTo>
                    <a:pt x="1352570" y="835957"/>
                  </a:lnTo>
                  <a:lnTo>
                    <a:pt x="1352315" y="835766"/>
                  </a:lnTo>
                  <a:lnTo>
                    <a:pt x="1352101" y="835649"/>
                  </a:lnTo>
                  <a:lnTo>
                    <a:pt x="1351599" y="835500"/>
                  </a:lnTo>
                  <a:lnTo>
                    <a:pt x="1351484" y="835477"/>
                  </a:lnTo>
                  <a:lnTo>
                    <a:pt x="1351337" y="835449"/>
                  </a:lnTo>
                  <a:lnTo>
                    <a:pt x="1351004" y="835401"/>
                  </a:lnTo>
                  <a:lnTo>
                    <a:pt x="1350895" y="835386"/>
                  </a:lnTo>
                  <a:lnTo>
                    <a:pt x="1350801" y="835373"/>
                  </a:lnTo>
                  <a:lnTo>
                    <a:pt x="1350591" y="835301"/>
                  </a:lnTo>
                  <a:lnTo>
                    <a:pt x="1350414" y="835185"/>
                  </a:lnTo>
                  <a:lnTo>
                    <a:pt x="1350325" y="835073"/>
                  </a:lnTo>
                  <a:lnTo>
                    <a:pt x="1350306" y="834896"/>
                  </a:lnTo>
                  <a:lnTo>
                    <a:pt x="1350358" y="834708"/>
                  </a:lnTo>
                  <a:lnTo>
                    <a:pt x="1350367" y="834674"/>
                  </a:lnTo>
                  <a:lnTo>
                    <a:pt x="1350406" y="834530"/>
                  </a:lnTo>
                  <a:lnTo>
                    <a:pt x="1350381" y="834406"/>
                  </a:lnTo>
                  <a:lnTo>
                    <a:pt x="1350302" y="834338"/>
                  </a:lnTo>
                  <a:lnTo>
                    <a:pt x="1350143" y="834281"/>
                  </a:lnTo>
                  <a:lnTo>
                    <a:pt x="1349826" y="834166"/>
                  </a:lnTo>
                  <a:lnTo>
                    <a:pt x="1349534" y="833971"/>
                  </a:lnTo>
                  <a:lnTo>
                    <a:pt x="1349381" y="833851"/>
                  </a:lnTo>
                  <a:lnTo>
                    <a:pt x="1349092" y="833625"/>
                  </a:lnTo>
                  <a:lnTo>
                    <a:pt x="1349065" y="833604"/>
                  </a:lnTo>
                  <a:lnTo>
                    <a:pt x="1348990" y="833484"/>
                  </a:lnTo>
                  <a:lnTo>
                    <a:pt x="1348992" y="833360"/>
                  </a:lnTo>
                  <a:lnTo>
                    <a:pt x="1349032" y="833210"/>
                  </a:lnTo>
                  <a:lnTo>
                    <a:pt x="1349092" y="833091"/>
                  </a:lnTo>
                  <a:lnTo>
                    <a:pt x="1349410" y="832668"/>
                  </a:lnTo>
                  <a:lnTo>
                    <a:pt x="1349467" y="832454"/>
                  </a:lnTo>
                  <a:lnTo>
                    <a:pt x="1349467" y="832226"/>
                  </a:lnTo>
                  <a:lnTo>
                    <a:pt x="1349399" y="831870"/>
                  </a:lnTo>
                  <a:lnTo>
                    <a:pt x="1349335" y="831723"/>
                  </a:lnTo>
                  <a:lnTo>
                    <a:pt x="1349302" y="831697"/>
                  </a:lnTo>
                  <a:lnTo>
                    <a:pt x="1349242" y="831648"/>
                  </a:lnTo>
                  <a:lnTo>
                    <a:pt x="1348694" y="831532"/>
                  </a:lnTo>
                  <a:lnTo>
                    <a:pt x="1348577" y="831450"/>
                  </a:lnTo>
                  <a:lnTo>
                    <a:pt x="1348499" y="831334"/>
                  </a:lnTo>
                  <a:lnTo>
                    <a:pt x="1348455" y="831186"/>
                  </a:lnTo>
                  <a:lnTo>
                    <a:pt x="1348540" y="830495"/>
                  </a:lnTo>
                  <a:lnTo>
                    <a:pt x="1348623" y="830195"/>
                  </a:lnTo>
                  <a:lnTo>
                    <a:pt x="1348702" y="830045"/>
                  </a:lnTo>
                  <a:lnTo>
                    <a:pt x="1348896" y="829892"/>
                  </a:lnTo>
                  <a:lnTo>
                    <a:pt x="1349157" y="829737"/>
                  </a:lnTo>
                  <a:lnTo>
                    <a:pt x="1349368" y="829632"/>
                  </a:lnTo>
                  <a:lnTo>
                    <a:pt x="1349503" y="829563"/>
                  </a:lnTo>
                  <a:lnTo>
                    <a:pt x="1349562" y="829533"/>
                  </a:lnTo>
                  <a:lnTo>
                    <a:pt x="1349759" y="829434"/>
                  </a:lnTo>
                  <a:lnTo>
                    <a:pt x="1349928" y="829273"/>
                  </a:lnTo>
                  <a:lnTo>
                    <a:pt x="1350014" y="829109"/>
                  </a:lnTo>
                  <a:lnTo>
                    <a:pt x="1350028" y="828917"/>
                  </a:lnTo>
                  <a:lnTo>
                    <a:pt x="1349984" y="828790"/>
                  </a:lnTo>
                  <a:lnTo>
                    <a:pt x="1349867" y="828723"/>
                  </a:lnTo>
                  <a:lnTo>
                    <a:pt x="1349767" y="828715"/>
                  </a:lnTo>
                  <a:lnTo>
                    <a:pt x="1349636" y="828720"/>
                  </a:lnTo>
                  <a:lnTo>
                    <a:pt x="1349537" y="828723"/>
                  </a:lnTo>
                  <a:lnTo>
                    <a:pt x="1349271" y="828797"/>
                  </a:lnTo>
                  <a:lnTo>
                    <a:pt x="1349001" y="828873"/>
                  </a:lnTo>
                  <a:lnTo>
                    <a:pt x="1348758" y="828865"/>
                  </a:lnTo>
                  <a:lnTo>
                    <a:pt x="1348521" y="828832"/>
                  </a:lnTo>
                  <a:lnTo>
                    <a:pt x="1348274" y="828704"/>
                  </a:lnTo>
                  <a:lnTo>
                    <a:pt x="1348102" y="828670"/>
                  </a:lnTo>
                  <a:lnTo>
                    <a:pt x="1347952" y="828670"/>
                  </a:lnTo>
                  <a:lnTo>
                    <a:pt x="1347775" y="828700"/>
                  </a:lnTo>
                  <a:lnTo>
                    <a:pt x="1347520" y="828831"/>
                  </a:lnTo>
                  <a:lnTo>
                    <a:pt x="1347322" y="828981"/>
                  </a:lnTo>
                  <a:lnTo>
                    <a:pt x="1347171" y="829093"/>
                  </a:lnTo>
                  <a:lnTo>
                    <a:pt x="1347000" y="829131"/>
                  </a:lnTo>
                  <a:lnTo>
                    <a:pt x="1346868" y="829104"/>
                  </a:lnTo>
                  <a:lnTo>
                    <a:pt x="1346734" y="829018"/>
                  </a:lnTo>
                  <a:lnTo>
                    <a:pt x="1346662" y="828892"/>
                  </a:lnTo>
                  <a:lnTo>
                    <a:pt x="1346606" y="828689"/>
                  </a:lnTo>
                  <a:lnTo>
                    <a:pt x="1346587" y="828426"/>
                  </a:lnTo>
                  <a:lnTo>
                    <a:pt x="1346636" y="828131"/>
                  </a:lnTo>
                  <a:lnTo>
                    <a:pt x="1346722" y="827978"/>
                  </a:lnTo>
                  <a:lnTo>
                    <a:pt x="1346853" y="827895"/>
                  </a:lnTo>
                  <a:lnTo>
                    <a:pt x="1346965" y="827874"/>
                  </a:lnTo>
                  <a:lnTo>
                    <a:pt x="1347142" y="827936"/>
                  </a:lnTo>
                  <a:lnTo>
                    <a:pt x="1347287" y="828004"/>
                  </a:lnTo>
                  <a:lnTo>
                    <a:pt x="1347419" y="828067"/>
                  </a:lnTo>
                  <a:lnTo>
                    <a:pt x="1347519" y="828070"/>
                  </a:lnTo>
                  <a:lnTo>
                    <a:pt x="1347555" y="828071"/>
                  </a:lnTo>
                  <a:lnTo>
                    <a:pt x="1347659" y="828026"/>
                  </a:lnTo>
                  <a:lnTo>
                    <a:pt x="1347753" y="827906"/>
                  </a:lnTo>
                  <a:lnTo>
                    <a:pt x="1347783" y="827715"/>
                  </a:lnTo>
                  <a:lnTo>
                    <a:pt x="1347856" y="827434"/>
                  </a:lnTo>
                  <a:lnTo>
                    <a:pt x="1347880" y="827337"/>
                  </a:lnTo>
                  <a:lnTo>
                    <a:pt x="1347997" y="827183"/>
                  </a:lnTo>
                  <a:lnTo>
                    <a:pt x="1348209" y="827025"/>
                  </a:lnTo>
                  <a:lnTo>
                    <a:pt x="1348244" y="826909"/>
                  </a:lnTo>
                  <a:lnTo>
                    <a:pt x="1348225" y="826770"/>
                  </a:lnTo>
                  <a:lnTo>
                    <a:pt x="1348064" y="826580"/>
                  </a:lnTo>
                  <a:lnTo>
                    <a:pt x="1347746" y="826340"/>
                  </a:lnTo>
                  <a:lnTo>
                    <a:pt x="1347631" y="826253"/>
                  </a:lnTo>
                  <a:lnTo>
                    <a:pt x="1347562" y="826092"/>
                  </a:lnTo>
                  <a:lnTo>
                    <a:pt x="1347550" y="825925"/>
                  </a:lnTo>
                  <a:lnTo>
                    <a:pt x="1347573" y="825639"/>
                  </a:lnTo>
                  <a:lnTo>
                    <a:pt x="1347487" y="825497"/>
                  </a:lnTo>
                  <a:lnTo>
                    <a:pt x="1347337" y="825456"/>
                  </a:lnTo>
                  <a:lnTo>
                    <a:pt x="1346737" y="825336"/>
                  </a:lnTo>
                  <a:lnTo>
                    <a:pt x="1346643" y="825253"/>
                  </a:lnTo>
                  <a:lnTo>
                    <a:pt x="1346625" y="825103"/>
                  </a:lnTo>
                  <a:lnTo>
                    <a:pt x="1346703" y="824909"/>
                  </a:lnTo>
                  <a:lnTo>
                    <a:pt x="1346909" y="824556"/>
                  </a:lnTo>
                  <a:lnTo>
                    <a:pt x="1346965" y="824309"/>
                  </a:lnTo>
                  <a:lnTo>
                    <a:pt x="1347266" y="823792"/>
                  </a:lnTo>
                  <a:lnTo>
                    <a:pt x="1347266" y="823628"/>
                  </a:lnTo>
                  <a:lnTo>
                    <a:pt x="1347202" y="823481"/>
                  </a:lnTo>
                  <a:lnTo>
                    <a:pt x="1347120" y="823384"/>
                  </a:lnTo>
                  <a:lnTo>
                    <a:pt x="1346565" y="823028"/>
                  </a:lnTo>
                  <a:lnTo>
                    <a:pt x="1346400" y="822975"/>
                  </a:lnTo>
                  <a:lnTo>
                    <a:pt x="1346187" y="822946"/>
                  </a:lnTo>
                  <a:lnTo>
                    <a:pt x="1346051" y="822964"/>
                  </a:lnTo>
                  <a:lnTo>
                    <a:pt x="1345901" y="823013"/>
                  </a:lnTo>
                  <a:lnTo>
                    <a:pt x="1345694" y="823186"/>
                  </a:lnTo>
                  <a:lnTo>
                    <a:pt x="1345668" y="823222"/>
                  </a:lnTo>
                  <a:lnTo>
                    <a:pt x="1345399" y="823583"/>
                  </a:lnTo>
                  <a:lnTo>
                    <a:pt x="1345192" y="823740"/>
                  </a:lnTo>
                  <a:lnTo>
                    <a:pt x="1344983" y="823830"/>
                  </a:lnTo>
                  <a:lnTo>
                    <a:pt x="1344833" y="823854"/>
                  </a:lnTo>
                  <a:lnTo>
                    <a:pt x="1344750" y="823867"/>
                  </a:lnTo>
                  <a:lnTo>
                    <a:pt x="1344506" y="823822"/>
                  </a:lnTo>
                  <a:lnTo>
                    <a:pt x="1344356" y="823717"/>
                  </a:lnTo>
                  <a:lnTo>
                    <a:pt x="1344343" y="823685"/>
                  </a:lnTo>
                  <a:lnTo>
                    <a:pt x="1344308" y="823609"/>
                  </a:lnTo>
                  <a:lnTo>
                    <a:pt x="1344343" y="823570"/>
                  </a:lnTo>
                  <a:lnTo>
                    <a:pt x="1344447" y="823452"/>
                  </a:lnTo>
                  <a:lnTo>
                    <a:pt x="1344731" y="823238"/>
                  </a:lnTo>
                  <a:lnTo>
                    <a:pt x="1344841" y="823088"/>
                  </a:lnTo>
                  <a:lnTo>
                    <a:pt x="1344859" y="823003"/>
                  </a:lnTo>
                  <a:lnTo>
                    <a:pt x="1344876" y="822930"/>
                  </a:lnTo>
                  <a:lnTo>
                    <a:pt x="1344817" y="822781"/>
                  </a:lnTo>
                  <a:lnTo>
                    <a:pt x="1344736" y="822706"/>
                  </a:lnTo>
                  <a:lnTo>
                    <a:pt x="1344484" y="822717"/>
                  </a:lnTo>
                  <a:lnTo>
                    <a:pt x="1344211" y="822736"/>
                  </a:lnTo>
                  <a:lnTo>
                    <a:pt x="1343959" y="822754"/>
                  </a:lnTo>
                  <a:lnTo>
                    <a:pt x="1343809" y="822699"/>
                  </a:lnTo>
                  <a:lnTo>
                    <a:pt x="1343712" y="822616"/>
                  </a:lnTo>
                  <a:lnTo>
                    <a:pt x="1343607" y="822481"/>
                  </a:lnTo>
                  <a:lnTo>
                    <a:pt x="1343543" y="822278"/>
                  </a:lnTo>
                  <a:lnTo>
                    <a:pt x="1343323" y="821582"/>
                  </a:lnTo>
                  <a:lnTo>
                    <a:pt x="1343199" y="821436"/>
                  </a:lnTo>
                  <a:lnTo>
                    <a:pt x="1343105" y="821410"/>
                  </a:lnTo>
                  <a:lnTo>
                    <a:pt x="1342993" y="821402"/>
                  </a:lnTo>
                  <a:lnTo>
                    <a:pt x="1342890" y="821438"/>
                  </a:lnTo>
                  <a:lnTo>
                    <a:pt x="1342835" y="821458"/>
                  </a:lnTo>
                  <a:lnTo>
                    <a:pt x="1342688" y="821624"/>
                  </a:lnTo>
                  <a:lnTo>
                    <a:pt x="1342546" y="821900"/>
                  </a:lnTo>
                  <a:lnTo>
                    <a:pt x="1342486" y="822155"/>
                  </a:lnTo>
                  <a:lnTo>
                    <a:pt x="1342475" y="822466"/>
                  </a:lnTo>
                  <a:lnTo>
                    <a:pt x="1342557" y="822916"/>
                  </a:lnTo>
                  <a:lnTo>
                    <a:pt x="1342535" y="823039"/>
                  </a:lnTo>
                  <a:lnTo>
                    <a:pt x="1342422" y="823092"/>
                  </a:lnTo>
                  <a:lnTo>
                    <a:pt x="1342338" y="823083"/>
                  </a:lnTo>
                  <a:lnTo>
                    <a:pt x="1342269" y="823077"/>
                  </a:lnTo>
                  <a:lnTo>
                    <a:pt x="1342187" y="823038"/>
                  </a:lnTo>
                  <a:lnTo>
                    <a:pt x="1342089" y="822991"/>
                  </a:lnTo>
                  <a:lnTo>
                    <a:pt x="1341879" y="822770"/>
                  </a:lnTo>
                  <a:lnTo>
                    <a:pt x="1341740" y="822624"/>
                  </a:lnTo>
                  <a:lnTo>
                    <a:pt x="1341623" y="822391"/>
                  </a:lnTo>
                  <a:lnTo>
                    <a:pt x="1341556" y="822178"/>
                  </a:lnTo>
                  <a:lnTo>
                    <a:pt x="1341567" y="821980"/>
                  </a:lnTo>
                  <a:lnTo>
                    <a:pt x="1341623" y="821777"/>
                  </a:lnTo>
                  <a:lnTo>
                    <a:pt x="1341864" y="821353"/>
                  </a:lnTo>
                  <a:lnTo>
                    <a:pt x="1341934" y="821088"/>
                  </a:lnTo>
                  <a:lnTo>
                    <a:pt x="1341905" y="820878"/>
                  </a:lnTo>
                  <a:lnTo>
                    <a:pt x="1341815" y="820728"/>
                  </a:lnTo>
                  <a:lnTo>
                    <a:pt x="1341650" y="820624"/>
                  </a:lnTo>
                  <a:lnTo>
                    <a:pt x="1341485" y="820571"/>
                  </a:lnTo>
                  <a:lnTo>
                    <a:pt x="1341318" y="820564"/>
                  </a:lnTo>
                  <a:lnTo>
                    <a:pt x="1341185" y="820560"/>
                  </a:lnTo>
                  <a:lnTo>
                    <a:pt x="1341005" y="820605"/>
                  </a:lnTo>
                  <a:lnTo>
                    <a:pt x="1340893" y="820698"/>
                  </a:lnTo>
                  <a:lnTo>
                    <a:pt x="1340807" y="820855"/>
                  </a:lnTo>
                  <a:lnTo>
                    <a:pt x="1340799" y="821009"/>
                  </a:lnTo>
                  <a:lnTo>
                    <a:pt x="1340791" y="821653"/>
                  </a:lnTo>
                  <a:lnTo>
                    <a:pt x="1340754" y="821744"/>
                  </a:lnTo>
                  <a:lnTo>
                    <a:pt x="1340649" y="821833"/>
                  </a:lnTo>
                  <a:lnTo>
                    <a:pt x="1340488" y="821882"/>
                  </a:lnTo>
                  <a:lnTo>
                    <a:pt x="1340055" y="821826"/>
                  </a:lnTo>
                  <a:lnTo>
                    <a:pt x="1339675" y="821777"/>
                  </a:lnTo>
                  <a:lnTo>
                    <a:pt x="1339569" y="821683"/>
                  </a:lnTo>
                  <a:lnTo>
                    <a:pt x="1339536" y="821507"/>
                  </a:lnTo>
                  <a:lnTo>
                    <a:pt x="1339431" y="820829"/>
                  </a:lnTo>
                  <a:lnTo>
                    <a:pt x="1339284" y="820463"/>
                  </a:lnTo>
                  <a:lnTo>
                    <a:pt x="1339104" y="820139"/>
                  </a:lnTo>
                  <a:lnTo>
                    <a:pt x="1338842" y="819866"/>
                  </a:lnTo>
                  <a:lnTo>
                    <a:pt x="1338324" y="819485"/>
                  </a:lnTo>
                  <a:lnTo>
                    <a:pt x="1338201" y="819311"/>
                  </a:lnTo>
                  <a:lnTo>
                    <a:pt x="1338152" y="819155"/>
                  </a:lnTo>
                  <a:lnTo>
                    <a:pt x="1338145" y="818963"/>
                  </a:lnTo>
                  <a:lnTo>
                    <a:pt x="1338160" y="818794"/>
                  </a:lnTo>
                  <a:lnTo>
                    <a:pt x="1338224" y="818649"/>
                  </a:lnTo>
                  <a:lnTo>
                    <a:pt x="1338396" y="818507"/>
                  </a:lnTo>
                  <a:lnTo>
                    <a:pt x="1338648" y="818416"/>
                  </a:lnTo>
                  <a:lnTo>
                    <a:pt x="1338808" y="818385"/>
                  </a:lnTo>
                  <a:lnTo>
                    <a:pt x="1339051" y="818338"/>
                  </a:lnTo>
                  <a:lnTo>
                    <a:pt x="1339235" y="818331"/>
                  </a:lnTo>
                  <a:lnTo>
                    <a:pt x="1339494" y="818322"/>
                  </a:lnTo>
                  <a:lnTo>
                    <a:pt x="1339525" y="818329"/>
                  </a:lnTo>
                  <a:lnTo>
                    <a:pt x="1339711" y="818364"/>
                  </a:lnTo>
                  <a:lnTo>
                    <a:pt x="1339828" y="818480"/>
                  </a:lnTo>
                  <a:lnTo>
                    <a:pt x="1340166" y="818938"/>
                  </a:lnTo>
                  <a:lnTo>
                    <a:pt x="1340229" y="819001"/>
                  </a:lnTo>
                  <a:lnTo>
                    <a:pt x="1340421" y="819192"/>
                  </a:lnTo>
                  <a:lnTo>
                    <a:pt x="1340558" y="819241"/>
                  </a:lnTo>
                  <a:lnTo>
                    <a:pt x="1340641" y="819271"/>
                  </a:lnTo>
                  <a:lnTo>
                    <a:pt x="1340784" y="819260"/>
                  </a:lnTo>
                  <a:lnTo>
                    <a:pt x="1340812" y="819230"/>
                  </a:lnTo>
                  <a:lnTo>
                    <a:pt x="1340901" y="819136"/>
                  </a:lnTo>
                  <a:lnTo>
                    <a:pt x="1340901" y="819024"/>
                  </a:lnTo>
                  <a:lnTo>
                    <a:pt x="1340818" y="818611"/>
                  </a:lnTo>
                  <a:lnTo>
                    <a:pt x="1340612" y="818139"/>
                  </a:lnTo>
                  <a:lnTo>
                    <a:pt x="1340566" y="817922"/>
                  </a:lnTo>
                  <a:lnTo>
                    <a:pt x="1340566" y="817525"/>
                  </a:lnTo>
                  <a:lnTo>
                    <a:pt x="1340507" y="817386"/>
                  </a:lnTo>
                  <a:lnTo>
                    <a:pt x="1340353" y="817285"/>
                  </a:lnTo>
                  <a:lnTo>
                    <a:pt x="1340091" y="817221"/>
                  </a:lnTo>
                  <a:lnTo>
                    <a:pt x="1339850" y="817210"/>
                  </a:lnTo>
                  <a:lnTo>
                    <a:pt x="1339625" y="817260"/>
                  </a:lnTo>
                  <a:lnTo>
                    <a:pt x="1339056" y="817443"/>
                  </a:lnTo>
                  <a:lnTo>
                    <a:pt x="1338546" y="817645"/>
                  </a:lnTo>
                  <a:lnTo>
                    <a:pt x="1337844" y="817926"/>
                  </a:lnTo>
                  <a:lnTo>
                    <a:pt x="1337665" y="817960"/>
                  </a:lnTo>
                  <a:lnTo>
                    <a:pt x="1337485" y="817933"/>
                  </a:lnTo>
                  <a:lnTo>
                    <a:pt x="1337128" y="817730"/>
                  </a:lnTo>
                  <a:lnTo>
                    <a:pt x="1336747" y="817540"/>
                  </a:lnTo>
                  <a:lnTo>
                    <a:pt x="1336308" y="817350"/>
                  </a:lnTo>
                  <a:lnTo>
                    <a:pt x="1336082" y="817225"/>
                  </a:lnTo>
                  <a:lnTo>
                    <a:pt x="1335907" y="817064"/>
                  </a:lnTo>
                  <a:lnTo>
                    <a:pt x="1335723" y="816813"/>
                  </a:lnTo>
                  <a:lnTo>
                    <a:pt x="1335166" y="816051"/>
                  </a:lnTo>
                  <a:lnTo>
                    <a:pt x="1335116" y="815827"/>
                  </a:lnTo>
                  <a:lnTo>
                    <a:pt x="1335130" y="815723"/>
                  </a:lnTo>
                  <a:lnTo>
                    <a:pt x="1335135" y="815689"/>
                  </a:lnTo>
                  <a:lnTo>
                    <a:pt x="1335266" y="815621"/>
                  </a:lnTo>
                  <a:lnTo>
                    <a:pt x="1335476" y="815610"/>
                  </a:lnTo>
                  <a:lnTo>
                    <a:pt x="1335723" y="815659"/>
                  </a:lnTo>
                  <a:lnTo>
                    <a:pt x="1336051" y="815858"/>
                  </a:lnTo>
                  <a:lnTo>
                    <a:pt x="1336106" y="815891"/>
                  </a:lnTo>
                  <a:lnTo>
                    <a:pt x="1336425" y="816068"/>
                  </a:lnTo>
                  <a:lnTo>
                    <a:pt x="1336725" y="816234"/>
                  </a:lnTo>
                  <a:lnTo>
                    <a:pt x="1336976" y="816373"/>
                  </a:lnTo>
                  <a:lnTo>
                    <a:pt x="1337048" y="816413"/>
                  </a:lnTo>
                  <a:lnTo>
                    <a:pt x="1337202" y="816425"/>
                  </a:lnTo>
                  <a:lnTo>
                    <a:pt x="1337346" y="816315"/>
                  </a:lnTo>
                  <a:lnTo>
                    <a:pt x="1337361" y="816169"/>
                  </a:lnTo>
                  <a:lnTo>
                    <a:pt x="1337297" y="816082"/>
                  </a:lnTo>
                  <a:lnTo>
                    <a:pt x="1337174" y="816009"/>
                  </a:lnTo>
                  <a:lnTo>
                    <a:pt x="1336667" y="815708"/>
                  </a:lnTo>
                  <a:lnTo>
                    <a:pt x="1336500" y="815573"/>
                  </a:lnTo>
                  <a:lnTo>
                    <a:pt x="1336431" y="815503"/>
                  </a:lnTo>
                  <a:lnTo>
                    <a:pt x="1336344" y="815413"/>
                  </a:lnTo>
                  <a:lnTo>
                    <a:pt x="1336274" y="815240"/>
                  </a:lnTo>
                  <a:lnTo>
                    <a:pt x="1336267" y="815071"/>
                  </a:lnTo>
                  <a:lnTo>
                    <a:pt x="1336312" y="814887"/>
                  </a:lnTo>
                  <a:lnTo>
                    <a:pt x="1336379" y="814726"/>
                  </a:lnTo>
                  <a:lnTo>
                    <a:pt x="1336814" y="814171"/>
                  </a:lnTo>
                  <a:lnTo>
                    <a:pt x="1337050" y="813768"/>
                  </a:lnTo>
                  <a:lnTo>
                    <a:pt x="1337035" y="813655"/>
                  </a:lnTo>
                  <a:lnTo>
                    <a:pt x="1336945" y="813498"/>
                  </a:lnTo>
                  <a:lnTo>
                    <a:pt x="1336806" y="813460"/>
                  </a:lnTo>
                  <a:lnTo>
                    <a:pt x="1336744" y="813489"/>
                  </a:lnTo>
                  <a:lnTo>
                    <a:pt x="1336694" y="813512"/>
                  </a:lnTo>
                  <a:lnTo>
                    <a:pt x="1336304" y="813827"/>
                  </a:lnTo>
                  <a:lnTo>
                    <a:pt x="1335742" y="814374"/>
                  </a:lnTo>
                  <a:lnTo>
                    <a:pt x="1335446" y="814607"/>
                  </a:lnTo>
                  <a:lnTo>
                    <a:pt x="1335285" y="814674"/>
                  </a:lnTo>
                  <a:lnTo>
                    <a:pt x="1335257" y="814680"/>
                  </a:lnTo>
                  <a:lnTo>
                    <a:pt x="1335126" y="814708"/>
                  </a:lnTo>
                  <a:lnTo>
                    <a:pt x="1335041" y="814726"/>
                  </a:lnTo>
                  <a:lnTo>
                    <a:pt x="1334910" y="814693"/>
                  </a:lnTo>
                  <a:lnTo>
                    <a:pt x="1334631" y="814500"/>
                  </a:lnTo>
                  <a:lnTo>
                    <a:pt x="1334524" y="814427"/>
                  </a:lnTo>
                  <a:lnTo>
                    <a:pt x="1334385" y="814377"/>
                  </a:lnTo>
                  <a:lnTo>
                    <a:pt x="1334264" y="814374"/>
                  </a:lnTo>
                  <a:lnTo>
                    <a:pt x="1334108" y="814427"/>
                  </a:lnTo>
                  <a:lnTo>
                    <a:pt x="1333631" y="814749"/>
                  </a:lnTo>
                  <a:lnTo>
                    <a:pt x="1333496" y="814763"/>
                  </a:lnTo>
                  <a:lnTo>
                    <a:pt x="1333384" y="814734"/>
                  </a:lnTo>
                  <a:lnTo>
                    <a:pt x="1333298" y="814637"/>
                  </a:lnTo>
                  <a:lnTo>
                    <a:pt x="1333185" y="814321"/>
                  </a:lnTo>
                  <a:lnTo>
                    <a:pt x="1333087" y="814202"/>
                  </a:lnTo>
                  <a:lnTo>
                    <a:pt x="1332968" y="814119"/>
                  </a:lnTo>
                  <a:lnTo>
                    <a:pt x="1332751" y="814090"/>
                  </a:lnTo>
                  <a:lnTo>
                    <a:pt x="1332274" y="814134"/>
                  </a:lnTo>
                  <a:lnTo>
                    <a:pt x="1331817" y="814131"/>
                  </a:lnTo>
                  <a:lnTo>
                    <a:pt x="1331599" y="814076"/>
                  </a:lnTo>
                  <a:lnTo>
                    <a:pt x="1331434" y="814010"/>
                  </a:lnTo>
                  <a:lnTo>
                    <a:pt x="1331352" y="813977"/>
                  </a:lnTo>
                  <a:lnTo>
                    <a:pt x="1331200" y="813856"/>
                  </a:lnTo>
                  <a:lnTo>
                    <a:pt x="1330576" y="813198"/>
                  </a:lnTo>
                  <a:lnTo>
                    <a:pt x="1330069" y="812857"/>
                  </a:lnTo>
                  <a:lnTo>
                    <a:pt x="1329857" y="812666"/>
                  </a:lnTo>
                  <a:lnTo>
                    <a:pt x="1329788" y="812437"/>
                  </a:lnTo>
                  <a:lnTo>
                    <a:pt x="1329777" y="812268"/>
                  </a:lnTo>
                  <a:lnTo>
                    <a:pt x="1329860" y="812062"/>
                  </a:lnTo>
                  <a:lnTo>
                    <a:pt x="1329983" y="811875"/>
                  </a:lnTo>
                  <a:lnTo>
                    <a:pt x="1330272" y="811434"/>
                  </a:lnTo>
                  <a:lnTo>
                    <a:pt x="1330343" y="811246"/>
                  </a:lnTo>
                  <a:lnTo>
                    <a:pt x="1330339" y="811179"/>
                  </a:lnTo>
                  <a:lnTo>
                    <a:pt x="1330332" y="811077"/>
                  </a:lnTo>
                  <a:lnTo>
                    <a:pt x="1330272" y="810962"/>
                  </a:lnTo>
                  <a:lnTo>
                    <a:pt x="1330174" y="810864"/>
                  </a:lnTo>
                  <a:lnTo>
                    <a:pt x="1329740" y="810553"/>
                  </a:lnTo>
                  <a:lnTo>
                    <a:pt x="1329575" y="810328"/>
                  </a:lnTo>
                  <a:lnTo>
                    <a:pt x="1329538" y="810118"/>
                  </a:lnTo>
                  <a:lnTo>
                    <a:pt x="1329533" y="809766"/>
                  </a:lnTo>
                  <a:lnTo>
                    <a:pt x="1329560" y="809481"/>
                  </a:lnTo>
                  <a:lnTo>
                    <a:pt x="1329688" y="808983"/>
                  </a:lnTo>
                  <a:lnTo>
                    <a:pt x="1329788" y="808279"/>
                  </a:lnTo>
                  <a:lnTo>
                    <a:pt x="1329912" y="807672"/>
                  </a:lnTo>
                  <a:lnTo>
                    <a:pt x="1329976" y="807226"/>
                  </a:lnTo>
                  <a:lnTo>
                    <a:pt x="1330193" y="806739"/>
                  </a:lnTo>
                  <a:lnTo>
                    <a:pt x="1330415" y="806297"/>
                  </a:lnTo>
                  <a:lnTo>
                    <a:pt x="1330512" y="805964"/>
                  </a:lnTo>
                  <a:lnTo>
                    <a:pt x="1330516" y="805754"/>
                  </a:lnTo>
                  <a:lnTo>
                    <a:pt x="1330445" y="805442"/>
                  </a:lnTo>
                  <a:lnTo>
                    <a:pt x="1330335" y="805214"/>
                  </a:lnTo>
                  <a:lnTo>
                    <a:pt x="1330021" y="804881"/>
                  </a:lnTo>
                  <a:lnTo>
                    <a:pt x="1329769" y="804555"/>
                  </a:lnTo>
                  <a:lnTo>
                    <a:pt x="1329358" y="804102"/>
                  </a:lnTo>
                  <a:lnTo>
                    <a:pt x="1329065" y="803884"/>
                  </a:lnTo>
                  <a:lnTo>
                    <a:pt x="1328930" y="803825"/>
                  </a:lnTo>
                  <a:lnTo>
                    <a:pt x="1328720" y="803825"/>
                  </a:lnTo>
                  <a:lnTo>
                    <a:pt x="1328551" y="803911"/>
                  </a:lnTo>
                  <a:lnTo>
                    <a:pt x="1328458" y="804050"/>
                  </a:lnTo>
                  <a:lnTo>
                    <a:pt x="1328394" y="804225"/>
                  </a:lnTo>
                  <a:lnTo>
                    <a:pt x="1328428" y="804469"/>
                  </a:lnTo>
                  <a:lnTo>
                    <a:pt x="1328581" y="804659"/>
                  </a:lnTo>
                  <a:lnTo>
                    <a:pt x="1328678" y="804726"/>
                  </a:lnTo>
                  <a:lnTo>
                    <a:pt x="1328683" y="804729"/>
                  </a:lnTo>
                  <a:lnTo>
                    <a:pt x="1328964" y="804919"/>
                  </a:lnTo>
                  <a:lnTo>
                    <a:pt x="1328983" y="805038"/>
                  </a:lnTo>
                  <a:lnTo>
                    <a:pt x="1328900" y="805211"/>
                  </a:lnTo>
                  <a:lnTo>
                    <a:pt x="1328829" y="805255"/>
                  </a:lnTo>
                  <a:lnTo>
                    <a:pt x="1328764" y="805296"/>
                  </a:lnTo>
                  <a:lnTo>
                    <a:pt x="1328755" y="805302"/>
                  </a:lnTo>
                  <a:lnTo>
                    <a:pt x="1328626" y="805291"/>
                  </a:lnTo>
                  <a:lnTo>
                    <a:pt x="1328439" y="805246"/>
                  </a:lnTo>
                  <a:lnTo>
                    <a:pt x="1328285" y="805259"/>
                  </a:lnTo>
                  <a:lnTo>
                    <a:pt x="1328114" y="805314"/>
                  </a:lnTo>
                  <a:lnTo>
                    <a:pt x="1327940" y="805480"/>
                  </a:lnTo>
                  <a:lnTo>
                    <a:pt x="1327828" y="805634"/>
                  </a:lnTo>
                  <a:lnTo>
                    <a:pt x="1327708" y="805705"/>
                  </a:lnTo>
                  <a:lnTo>
                    <a:pt x="1327628" y="805711"/>
                  </a:lnTo>
                  <a:lnTo>
                    <a:pt x="1327558" y="805716"/>
                  </a:lnTo>
                  <a:lnTo>
                    <a:pt x="1327382" y="805675"/>
                  </a:lnTo>
                  <a:lnTo>
                    <a:pt x="1327243" y="805570"/>
                  </a:lnTo>
                  <a:lnTo>
                    <a:pt x="1327194" y="805297"/>
                  </a:lnTo>
                  <a:lnTo>
                    <a:pt x="1327093" y="804993"/>
                  </a:lnTo>
                  <a:lnTo>
                    <a:pt x="1326966" y="804817"/>
                  </a:lnTo>
                  <a:lnTo>
                    <a:pt x="1326819" y="804689"/>
                  </a:lnTo>
                  <a:lnTo>
                    <a:pt x="1326610" y="804600"/>
                  </a:lnTo>
                  <a:lnTo>
                    <a:pt x="1326336" y="804509"/>
                  </a:lnTo>
                  <a:lnTo>
                    <a:pt x="1325845" y="804334"/>
                  </a:lnTo>
                  <a:lnTo>
                    <a:pt x="1325695" y="804217"/>
                  </a:lnTo>
                  <a:lnTo>
                    <a:pt x="1325631" y="804124"/>
                  </a:lnTo>
                  <a:lnTo>
                    <a:pt x="1325631" y="803989"/>
                  </a:lnTo>
                  <a:lnTo>
                    <a:pt x="1325687" y="803900"/>
                  </a:lnTo>
                  <a:lnTo>
                    <a:pt x="1325780" y="803849"/>
                  </a:lnTo>
                  <a:lnTo>
                    <a:pt x="1325811" y="803831"/>
                  </a:lnTo>
                  <a:lnTo>
                    <a:pt x="1326261" y="803749"/>
                  </a:lnTo>
                  <a:lnTo>
                    <a:pt x="1326276" y="803745"/>
                  </a:lnTo>
                  <a:lnTo>
                    <a:pt x="1326441" y="803630"/>
                  </a:lnTo>
                  <a:lnTo>
                    <a:pt x="1326482" y="803495"/>
                  </a:lnTo>
                  <a:lnTo>
                    <a:pt x="1326452" y="803348"/>
                  </a:lnTo>
                  <a:lnTo>
                    <a:pt x="1326328" y="803153"/>
                  </a:lnTo>
                  <a:lnTo>
                    <a:pt x="1326231" y="802813"/>
                  </a:lnTo>
                  <a:lnTo>
                    <a:pt x="1326194" y="802502"/>
                  </a:lnTo>
                  <a:lnTo>
                    <a:pt x="1326100" y="802303"/>
                  </a:lnTo>
                  <a:lnTo>
                    <a:pt x="1326006" y="802187"/>
                  </a:lnTo>
                  <a:lnTo>
                    <a:pt x="1325909" y="802123"/>
                  </a:lnTo>
                  <a:lnTo>
                    <a:pt x="1325887" y="802122"/>
                  </a:lnTo>
                  <a:lnTo>
                    <a:pt x="1325803" y="802120"/>
                  </a:lnTo>
                  <a:lnTo>
                    <a:pt x="1325733" y="802141"/>
                  </a:lnTo>
                  <a:lnTo>
                    <a:pt x="1325695" y="802153"/>
                  </a:lnTo>
                  <a:lnTo>
                    <a:pt x="1325615" y="802250"/>
                  </a:lnTo>
                  <a:lnTo>
                    <a:pt x="1325462" y="802438"/>
                  </a:lnTo>
                  <a:lnTo>
                    <a:pt x="1325245" y="802780"/>
                  </a:lnTo>
                  <a:lnTo>
                    <a:pt x="1324952" y="803022"/>
                  </a:lnTo>
                  <a:lnTo>
                    <a:pt x="1324244" y="803925"/>
                  </a:lnTo>
                  <a:lnTo>
                    <a:pt x="1324139" y="804019"/>
                  </a:lnTo>
                  <a:lnTo>
                    <a:pt x="1323970" y="804109"/>
                  </a:lnTo>
                  <a:lnTo>
                    <a:pt x="1323780" y="804139"/>
                  </a:lnTo>
                  <a:lnTo>
                    <a:pt x="1323606" y="804136"/>
                  </a:lnTo>
                  <a:lnTo>
                    <a:pt x="1323558" y="804136"/>
                  </a:lnTo>
                  <a:lnTo>
                    <a:pt x="1323295" y="804086"/>
                  </a:lnTo>
                  <a:lnTo>
                    <a:pt x="1323161" y="804004"/>
                  </a:lnTo>
                  <a:lnTo>
                    <a:pt x="1323108" y="803881"/>
                  </a:lnTo>
                  <a:lnTo>
                    <a:pt x="1323145" y="803727"/>
                  </a:lnTo>
                  <a:lnTo>
                    <a:pt x="1323348" y="803533"/>
                  </a:lnTo>
                  <a:lnTo>
                    <a:pt x="1323933" y="802906"/>
                  </a:lnTo>
                  <a:lnTo>
                    <a:pt x="1324079" y="802692"/>
                  </a:lnTo>
                  <a:lnTo>
                    <a:pt x="1324105" y="802531"/>
                  </a:lnTo>
                  <a:lnTo>
                    <a:pt x="1324034" y="802386"/>
                  </a:lnTo>
                  <a:lnTo>
                    <a:pt x="1323899" y="802378"/>
                  </a:lnTo>
                  <a:lnTo>
                    <a:pt x="1323748" y="802391"/>
                  </a:lnTo>
                  <a:lnTo>
                    <a:pt x="1323225" y="802438"/>
                  </a:lnTo>
                  <a:lnTo>
                    <a:pt x="1323186" y="802433"/>
                  </a:lnTo>
                  <a:lnTo>
                    <a:pt x="1323070" y="802419"/>
                  </a:lnTo>
                  <a:lnTo>
                    <a:pt x="1322804" y="802387"/>
                  </a:lnTo>
                  <a:lnTo>
                    <a:pt x="1322621" y="802405"/>
                  </a:lnTo>
                  <a:lnTo>
                    <a:pt x="1322497" y="802457"/>
                  </a:lnTo>
                  <a:lnTo>
                    <a:pt x="1322404" y="802566"/>
                  </a:lnTo>
                  <a:lnTo>
                    <a:pt x="1322358" y="802625"/>
                  </a:lnTo>
                  <a:lnTo>
                    <a:pt x="1322302" y="802700"/>
                  </a:lnTo>
                  <a:lnTo>
                    <a:pt x="1322080" y="803041"/>
                  </a:lnTo>
                  <a:lnTo>
                    <a:pt x="1321916" y="803176"/>
                  </a:lnTo>
                  <a:lnTo>
                    <a:pt x="1321785" y="803247"/>
                  </a:lnTo>
                  <a:lnTo>
                    <a:pt x="1321653" y="803281"/>
                  </a:lnTo>
                  <a:lnTo>
                    <a:pt x="1321514" y="803292"/>
                  </a:lnTo>
                  <a:lnTo>
                    <a:pt x="1321364" y="803247"/>
                  </a:lnTo>
                  <a:lnTo>
                    <a:pt x="1321256" y="803150"/>
                  </a:lnTo>
                  <a:lnTo>
                    <a:pt x="1321246" y="803097"/>
                  </a:lnTo>
                  <a:lnTo>
                    <a:pt x="1321230" y="803011"/>
                  </a:lnTo>
                  <a:lnTo>
                    <a:pt x="1321278" y="802817"/>
                  </a:lnTo>
                  <a:lnTo>
                    <a:pt x="1321377" y="802348"/>
                  </a:lnTo>
                  <a:lnTo>
                    <a:pt x="1321377" y="802139"/>
                  </a:lnTo>
                  <a:lnTo>
                    <a:pt x="1321275" y="801906"/>
                  </a:lnTo>
                  <a:lnTo>
                    <a:pt x="1321080" y="801797"/>
                  </a:lnTo>
                  <a:lnTo>
                    <a:pt x="1321039" y="801797"/>
                  </a:lnTo>
                  <a:lnTo>
                    <a:pt x="1320908" y="801797"/>
                  </a:lnTo>
                  <a:lnTo>
                    <a:pt x="1320720" y="801853"/>
                  </a:lnTo>
                  <a:lnTo>
                    <a:pt x="1320615" y="801996"/>
                  </a:lnTo>
                  <a:lnTo>
                    <a:pt x="1320192" y="802730"/>
                  </a:lnTo>
                  <a:lnTo>
                    <a:pt x="1320053" y="802877"/>
                  </a:lnTo>
                  <a:lnTo>
                    <a:pt x="1319910" y="802955"/>
                  </a:lnTo>
                  <a:lnTo>
                    <a:pt x="1319768" y="802997"/>
                  </a:lnTo>
                  <a:lnTo>
                    <a:pt x="1319741" y="803003"/>
                  </a:lnTo>
                  <a:lnTo>
                    <a:pt x="1319457" y="802997"/>
                  </a:lnTo>
                  <a:lnTo>
                    <a:pt x="1319322" y="802970"/>
                  </a:lnTo>
                  <a:lnTo>
                    <a:pt x="1319177" y="802861"/>
                  </a:lnTo>
                  <a:lnTo>
                    <a:pt x="1319052" y="802595"/>
                  </a:lnTo>
                  <a:lnTo>
                    <a:pt x="1318816" y="801992"/>
                  </a:lnTo>
                  <a:lnTo>
                    <a:pt x="1318400" y="801505"/>
                  </a:lnTo>
                  <a:lnTo>
                    <a:pt x="1318239" y="801261"/>
                  </a:lnTo>
                  <a:lnTo>
                    <a:pt x="1318114" y="800962"/>
                  </a:lnTo>
                  <a:lnTo>
                    <a:pt x="1317882" y="800266"/>
                  </a:lnTo>
                  <a:lnTo>
                    <a:pt x="1317470" y="799475"/>
                  </a:lnTo>
                  <a:lnTo>
                    <a:pt x="1317470" y="799475"/>
                  </a:lnTo>
                  <a:lnTo>
                    <a:pt x="1317331" y="799283"/>
                  </a:lnTo>
                  <a:lnTo>
                    <a:pt x="1317230" y="799186"/>
                  </a:lnTo>
                  <a:lnTo>
                    <a:pt x="1316907" y="798894"/>
                  </a:lnTo>
                  <a:lnTo>
                    <a:pt x="1316781" y="798780"/>
                  </a:lnTo>
                  <a:lnTo>
                    <a:pt x="1316705" y="798666"/>
                  </a:lnTo>
                  <a:lnTo>
                    <a:pt x="1316679" y="798471"/>
                  </a:lnTo>
                  <a:lnTo>
                    <a:pt x="1316610" y="797961"/>
                  </a:lnTo>
                  <a:lnTo>
                    <a:pt x="1316615" y="797744"/>
                  </a:lnTo>
                  <a:lnTo>
                    <a:pt x="1316657" y="797597"/>
                  </a:lnTo>
                  <a:lnTo>
                    <a:pt x="1316693" y="797575"/>
                  </a:lnTo>
                  <a:lnTo>
                    <a:pt x="1316772" y="797527"/>
                  </a:lnTo>
                  <a:lnTo>
                    <a:pt x="1316919" y="797549"/>
                  </a:lnTo>
                  <a:lnTo>
                    <a:pt x="1317031" y="797632"/>
                  </a:lnTo>
                  <a:lnTo>
                    <a:pt x="1317091" y="797763"/>
                  </a:lnTo>
                  <a:lnTo>
                    <a:pt x="1317118" y="798021"/>
                  </a:lnTo>
                  <a:lnTo>
                    <a:pt x="1317121" y="798449"/>
                  </a:lnTo>
                  <a:lnTo>
                    <a:pt x="1317196" y="798636"/>
                  </a:lnTo>
                  <a:lnTo>
                    <a:pt x="1317335" y="798816"/>
                  </a:lnTo>
                  <a:lnTo>
                    <a:pt x="1317590" y="799014"/>
                  </a:lnTo>
                  <a:lnTo>
                    <a:pt x="1317871" y="799190"/>
                  </a:lnTo>
                  <a:lnTo>
                    <a:pt x="1317949" y="799208"/>
                  </a:lnTo>
                  <a:lnTo>
                    <a:pt x="1318032" y="799227"/>
                  </a:lnTo>
                  <a:lnTo>
                    <a:pt x="1318167" y="799183"/>
                  </a:lnTo>
                  <a:lnTo>
                    <a:pt x="1318234" y="799078"/>
                  </a:lnTo>
                  <a:lnTo>
                    <a:pt x="1318261" y="798846"/>
                  </a:lnTo>
                  <a:lnTo>
                    <a:pt x="1318245" y="798392"/>
                  </a:lnTo>
                  <a:lnTo>
                    <a:pt x="1318291" y="798213"/>
                  </a:lnTo>
                  <a:lnTo>
                    <a:pt x="1318395" y="798010"/>
                  </a:lnTo>
                  <a:lnTo>
                    <a:pt x="1318733" y="797665"/>
                  </a:lnTo>
                  <a:lnTo>
                    <a:pt x="1318741" y="797530"/>
                  </a:lnTo>
                  <a:lnTo>
                    <a:pt x="1318632" y="797343"/>
                  </a:lnTo>
                  <a:lnTo>
                    <a:pt x="1318032" y="796901"/>
                  </a:lnTo>
                  <a:lnTo>
                    <a:pt x="1317666" y="796632"/>
                  </a:lnTo>
                  <a:lnTo>
                    <a:pt x="1317361" y="796463"/>
                  </a:lnTo>
                  <a:lnTo>
                    <a:pt x="1316938" y="796166"/>
                  </a:lnTo>
                  <a:lnTo>
                    <a:pt x="1316609" y="795937"/>
                  </a:lnTo>
                  <a:lnTo>
                    <a:pt x="1316206" y="795705"/>
                  </a:lnTo>
                  <a:lnTo>
                    <a:pt x="1315791" y="795399"/>
                  </a:lnTo>
                  <a:lnTo>
                    <a:pt x="1315404" y="795204"/>
                  </a:lnTo>
                  <a:lnTo>
                    <a:pt x="1315172" y="795021"/>
                  </a:lnTo>
                  <a:lnTo>
                    <a:pt x="1314946" y="794810"/>
                  </a:lnTo>
                  <a:lnTo>
                    <a:pt x="1314871" y="794638"/>
                  </a:lnTo>
                  <a:lnTo>
                    <a:pt x="1314895" y="794507"/>
                  </a:lnTo>
                  <a:lnTo>
                    <a:pt x="1314915" y="794496"/>
                  </a:lnTo>
                  <a:lnTo>
                    <a:pt x="1315007" y="794447"/>
                  </a:lnTo>
                  <a:lnTo>
                    <a:pt x="1315251" y="794496"/>
                  </a:lnTo>
                  <a:lnTo>
                    <a:pt x="1315645" y="794598"/>
                  </a:lnTo>
                  <a:lnTo>
                    <a:pt x="1315742" y="794623"/>
                  </a:lnTo>
                  <a:lnTo>
                    <a:pt x="1315892" y="794579"/>
                  </a:lnTo>
                  <a:lnTo>
                    <a:pt x="1315992" y="794469"/>
                  </a:lnTo>
                  <a:lnTo>
                    <a:pt x="1316022" y="794324"/>
                  </a:lnTo>
                  <a:lnTo>
                    <a:pt x="1315981" y="794113"/>
                  </a:lnTo>
                  <a:lnTo>
                    <a:pt x="1315828" y="793907"/>
                  </a:lnTo>
                  <a:lnTo>
                    <a:pt x="1315681" y="793807"/>
                  </a:lnTo>
                  <a:lnTo>
                    <a:pt x="1315048" y="793391"/>
                  </a:lnTo>
                  <a:lnTo>
                    <a:pt x="1314909" y="793282"/>
                  </a:lnTo>
                  <a:lnTo>
                    <a:pt x="1314838" y="793199"/>
                  </a:lnTo>
                  <a:lnTo>
                    <a:pt x="1314796" y="792974"/>
                  </a:lnTo>
                  <a:lnTo>
                    <a:pt x="1314809" y="792788"/>
                  </a:lnTo>
                  <a:lnTo>
                    <a:pt x="1314865" y="792585"/>
                  </a:lnTo>
                  <a:lnTo>
                    <a:pt x="1315010" y="792383"/>
                  </a:lnTo>
                  <a:lnTo>
                    <a:pt x="1315211" y="792216"/>
                  </a:lnTo>
                  <a:lnTo>
                    <a:pt x="1315276" y="792162"/>
                  </a:lnTo>
                  <a:lnTo>
                    <a:pt x="1315528" y="792065"/>
                  </a:lnTo>
                  <a:lnTo>
                    <a:pt x="1315715" y="792054"/>
                  </a:lnTo>
                  <a:lnTo>
                    <a:pt x="1316063" y="792112"/>
                  </a:lnTo>
                  <a:lnTo>
                    <a:pt x="1316177" y="792132"/>
                  </a:lnTo>
                  <a:lnTo>
                    <a:pt x="1316285" y="792098"/>
                  </a:lnTo>
                  <a:lnTo>
                    <a:pt x="1316465" y="791952"/>
                  </a:lnTo>
                  <a:lnTo>
                    <a:pt x="1316604" y="791735"/>
                  </a:lnTo>
                  <a:lnTo>
                    <a:pt x="1316593" y="791612"/>
                  </a:lnTo>
                  <a:lnTo>
                    <a:pt x="1316533" y="791532"/>
                  </a:lnTo>
                  <a:lnTo>
                    <a:pt x="1316408" y="791465"/>
                  </a:lnTo>
                  <a:lnTo>
                    <a:pt x="1316225" y="791431"/>
                  </a:lnTo>
                  <a:lnTo>
                    <a:pt x="1315870" y="791476"/>
                  </a:lnTo>
                  <a:lnTo>
                    <a:pt x="1315487" y="791612"/>
                  </a:lnTo>
                  <a:lnTo>
                    <a:pt x="1315356" y="791667"/>
                  </a:lnTo>
                  <a:lnTo>
                    <a:pt x="1315325" y="791680"/>
                  </a:lnTo>
                  <a:lnTo>
                    <a:pt x="1315124" y="791767"/>
                  </a:lnTo>
                  <a:lnTo>
                    <a:pt x="1314973" y="791795"/>
                  </a:lnTo>
                  <a:lnTo>
                    <a:pt x="1314860" y="791749"/>
                  </a:lnTo>
                  <a:lnTo>
                    <a:pt x="1314778" y="791671"/>
                  </a:lnTo>
                  <a:lnTo>
                    <a:pt x="1314745" y="791487"/>
                  </a:lnTo>
                  <a:lnTo>
                    <a:pt x="1314778" y="791301"/>
                  </a:lnTo>
                  <a:lnTo>
                    <a:pt x="1314882" y="791143"/>
                  </a:lnTo>
                  <a:lnTo>
                    <a:pt x="1314935" y="791093"/>
                  </a:lnTo>
                  <a:lnTo>
                    <a:pt x="1315014" y="791020"/>
                  </a:lnTo>
                  <a:lnTo>
                    <a:pt x="1315093" y="790962"/>
                  </a:lnTo>
                  <a:lnTo>
                    <a:pt x="1315251" y="790851"/>
                  </a:lnTo>
                  <a:lnTo>
                    <a:pt x="1315322" y="790738"/>
                  </a:lnTo>
                  <a:lnTo>
                    <a:pt x="1315344" y="790554"/>
                  </a:lnTo>
                  <a:lnTo>
                    <a:pt x="1315236" y="790098"/>
                  </a:lnTo>
                  <a:lnTo>
                    <a:pt x="1315161" y="789674"/>
                  </a:lnTo>
                  <a:lnTo>
                    <a:pt x="1315067" y="789554"/>
                  </a:lnTo>
                  <a:lnTo>
                    <a:pt x="1314984" y="789498"/>
                  </a:lnTo>
                  <a:lnTo>
                    <a:pt x="1314827" y="789449"/>
                  </a:lnTo>
                  <a:lnTo>
                    <a:pt x="1314340" y="789390"/>
                  </a:lnTo>
                  <a:lnTo>
                    <a:pt x="1314235" y="789318"/>
                  </a:lnTo>
                  <a:lnTo>
                    <a:pt x="1314163" y="789179"/>
                  </a:lnTo>
                  <a:lnTo>
                    <a:pt x="1314190" y="788967"/>
                  </a:lnTo>
                  <a:lnTo>
                    <a:pt x="1314197" y="788712"/>
                  </a:lnTo>
                  <a:lnTo>
                    <a:pt x="1314093" y="788535"/>
                  </a:lnTo>
                  <a:lnTo>
                    <a:pt x="1313758" y="788198"/>
                  </a:lnTo>
                  <a:lnTo>
                    <a:pt x="1313616" y="787978"/>
                  </a:lnTo>
                  <a:lnTo>
                    <a:pt x="1313552" y="787839"/>
                  </a:lnTo>
                  <a:lnTo>
                    <a:pt x="1313544" y="787692"/>
                  </a:lnTo>
                  <a:lnTo>
                    <a:pt x="1313575" y="787554"/>
                  </a:lnTo>
                  <a:lnTo>
                    <a:pt x="1313672" y="787460"/>
                  </a:lnTo>
                  <a:lnTo>
                    <a:pt x="1313833" y="787393"/>
                  </a:lnTo>
                  <a:lnTo>
                    <a:pt x="1314070" y="787338"/>
                  </a:lnTo>
                  <a:lnTo>
                    <a:pt x="1314122" y="787326"/>
                  </a:lnTo>
                  <a:lnTo>
                    <a:pt x="1314208" y="787306"/>
                  </a:lnTo>
                  <a:lnTo>
                    <a:pt x="1314340" y="787198"/>
                  </a:lnTo>
                  <a:lnTo>
                    <a:pt x="1314358" y="787089"/>
                  </a:lnTo>
                  <a:lnTo>
                    <a:pt x="1314294" y="786973"/>
                  </a:lnTo>
                  <a:lnTo>
                    <a:pt x="1313863" y="786625"/>
                  </a:lnTo>
                  <a:lnTo>
                    <a:pt x="1313792" y="786442"/>
                  </a:lnTo>
                  <a:lnTo>
                    <a:pt x="1313635" y="785561"/>
                  </a:lnTo>
                  <a:lnTo>
                    <a:pt x="1313522" y="785336"/>
                  </a:lnTo>
                  <a:lnTo>
                    <a:pt x="1313350" y="785164"/>
                  </a:lnTo>
                  <a:lnTo>
                    <a:pt x="1313147" y="785040"/>
                  </a:lnTo>
                  <a:lnTo>
                    <a:pt x="1312948" y="784958"/>
                  </a:lnTo>
                  <a:lnTo>
                    <a:pt x="1312825" y="784931"/>
                  </a:lnTo>
                  <a:lnTo>
                    <a:pt x="1312705" y="784973"/>
                  </a:lnTo>
                  <a:lnTo>
                    <a:pt x="1312624" y="785044"/>
                  </a:lnTo>
                  <a:lnTo>
                    <a:pt x="1312487" y="785164"/>
                  </a:lnTo>
                  <a:lnTo>
                    <a:pt x="1312398" y="785355"/>
                  </a:lnTo>
                  <a:lnTo>
                    <a:pt x="1312465" y="785579"/>
                  </a:lnTo>
                  <a:lnTo>
                    <a:pt x="1312717" y="785973"/>
                  </a:lnTo>
                  <a:lnTo>
                    <a:pt x="1312780" y="786156"/>
                  </a:lnTo>
                  <a:lnTo>
                    <a:pt x="1312787" y="786303"/>
                  </a:lnTo>
                  <a:lnTo>
                    <a:pt x="1312754" y="786400"/>
                  </a:lnTo>
                  <a:lnTo>
                    <a:pt x="1312664" y="786475"/>
                  </a:lnTo>
                  <a:lnTo>
                    <a:pt x="1312446" y="786512"/>
                  </a:lnTo>
                  <a:lnTo>
                    <a:pt x="1312262" y="786486"/>
                  </a:lnTo>
                  <a:lnTo>
                    <a:pt x="1311918" y="786448"/>
                  </a:lnTo>
                  <a:lnTo>
                    <a:pt x="1311588" y="786378"/>
                  </a:lnTo>
                  <a:lnTo>
                    <a:pt x="1311408" y="786273"/>
                  </a:lnTo>
                  <a:lnTo>
                    <a:pt x="1311291" y="786123"/>
                  </a:lnTo>
                  <a:lnTo>
                    <a:pt x="1311168" y="785797"/>
                  </a:lnTo>
                  <a:lnTo>
                    <a:pt x="1311135" y="785625"/>
                  </a:lnTo>
                  <a:lnTo>
                    <a:pt x="1311149" y="785422"/>
                  </a:lnTo>
                  <a:lnTo>
                    <a:pt x="1311183" y="785250"/>
                  </a:lnTo>
                  <a:lnTo>
                    <a:pt x="1311333" y="784786"/>
                  </a:lnTo>
                  <a:lnTo>
                    <a:pt x="1311111" y="784178"/>
                  </a:lnTo>
                  <a:lnTo>
                    <a:pt x="1311089" y="783950"/>
                  </a:lnTo>
                  <a:lnTo>
                    <a:pt x="1311153" y="783486"/>
                  </a:lnTo>
                  <a:lnTo>
                    <a:pt x="1311210" y="783077"/>
                  </a:lnTo>
                  <a:lnTo>
                    <a:pt x="1311266" y="782508"/>
                  </a:lnTo>
                  <a:lnTo>
                    <a:pt x="1311247" y="782350"/>
                  </a:lnTo>
                  <a:lnTo>
                    <a:pt x="1311175" y="782261"/>
                  </a:lnTo>
                  <a:lnTo>
                    <a:pt x="1311085" y="782227"/>
                  </a:lnTo>
                  <a:lnTo>
                    <a:pt x="1310973" y="782253"/>
                  </a:lnTo>
                  <a:lnTo>
                    <a:pt x="1310909" y="782309"/>
                  </a:lnTo>
                  <a:lnTo>
                    <a:pt x="1310898" y="782336"/>
                  </a:lnTo>
                  <a:lnTo>
                    <a:pt x="1310845" y="782459"/>
                  </a:lnTo>
                  <a:lnTo>
                    <a:pt x="1310757" y="782668"/>
                  </a:lnTo>
                  <a:lnTo>
                    <a:pt x="1310658" y="782766"/>
                  </a:lnTo>
                  <a:lnTo>
                    <a:pt x="1310531" y="782822"/>
                  </a:lnTo>
                  <a:lnTo>
                    <a:pt x="1310388" y="782837"/>
                  </a:lnTo>
                  <a:lnTo>
                    <a:pt x="1310341" y="782811"/>
                  </a:lnTo>
                  <a:lnTo>
                    <a:pt x="1310302" y="782789"/>
                  </a:lnTo>
                  <a:lnTo>
                    <a:pt x="1310227" y="782702"/>
                  </a:lnTo>
                  <a:lnTo>
                    <a:pt x="1310204" y="782597"/>
                  </a:lnTo>
                  <a:lnTo>
                    <a:pt x="1310140" y="782005"/>
                  </a:lnTo>
                  <a:lnTo>
                    <a:pt x="1310009" y="781694"/>
                  </a:lnTo>
                  <a:lnTo>
                    <a:pt x="1309901" y="781612"/>
                  </a:lnTo>
                  <a:lnTo>
                    <a:pt x="1309725" y="781541"/>
                  </a:lnTo>
                  <a:lnTo>
                    <a:pt x="1309485" y="781417"/>
                  </a:lnTo>
                  <a:lnTo>
                    <a:pt x="1309368" y="781313"/>
                  </a:lnTo>
                  <a:lnTo>
                    <a:pt x="1309335" y="781219"/>
                  </a:lnTo>
                  <a:lnTo>
                    <a:pt x="1309343" y="781099"/>
                  </a:lnTo>
                  <a:lnTo>
                    <a:pt x="1309428" y="781007"/>
                  </a:lnTo>
                  <a:lnTo>
                    <a:pt x="1309440" y="780994"/>
                  </a:lnTo>
                  <a:lnTo>
                    <a:pt x="1309740" y="780867"/>
                  </a:lnTo>
                  <a:lnTo>
                    <a:pt x="1309875" y="780811"/>
                  </a:lnTo>
                  <a:lnTo>
                    <a:pt x="1310009" y="780686"/>
                  </a:lnTo>
                  <a:lnTo>
                    <a:pt x="1310070" y="780559"/>
                  </a:lnTo>
                  <a:lnTo>
                    <a:pt x="1310043" y="780350"/>
                  </a:lnTo>
                  <a:lnTo>
                    <a:pt x="1309983" y="780174"/>
                  </a:lnTo>
                  <a:lnTo>
                    <a:pt x="1309796" y="779914"/>
                  </a:lnTo>
                  <a:lnTo>
                    <a:pt x="1309754" y="779705"/>
                  </a:lnTo>
                  <a:lnTo>
                    <a:pt x="1309792" y="779555"/>
                  </a:lnTo>
                  <a:lnTo>
                    <a:pt x="1309890" y="779421"/>
                  </a:lnTo>
                  <a:lnTo>
                    <a:pt x="1309978" y="779383"/>
                  </a:lnTo>
                  <a:lnTo>
                    <a:pt x="1310058" y="779349"/>
                  </a:lnTo>
                  <a:lnTo>
                    <a:pt x="1310298" y="779330"/>
                  </a:lnTo>
                  <a:lnTo>
                    <a:pt x="1310529" y="779346"/>
                  </a:lnTo>
                  <a:lnTo>
                    <a:pt x="1310650" y="779353"/>
                  </a:lnTo>
                  <a:lnTo>
                    <a:pt x="1310838" y="779282"/>
                  </a:lnTo>
                  <a:lnTo>
                    <a:pt x="1310996" y="779200"/>
                  </a:lnTo>
                  <a:lnTo>
                    <a:pt x="1311078" y="779094"/>
                  </a:lnTo>
                  <a:lnTo>
                    <a:pt x="1311127" y="778928"/>
                  </a:lnTo>
                  <a:lnTo>
                    <a:pt x="1311137" y="778821"/>
                  </a:lnTo>
                  <a:lnTo>
                    <a:pt x="1311117" y="778701"/>
                  </a:lnTo>
                  <a:lnTo>
                    <a:pt x="1311015" y="778568"/>
                  </a:lnTo>
                  <a:lnTo>
                    <a:pt x="1310806" y="778392"/>
                  </a:lnTo>
                  <a:lnTo>
                    <a:pt x="1310442" y="778144"/>
                  </a:lnTo>
                  <a:lnTo>
                    <a:pt x="1310266" y="777993"/>
                  </a:lnTo>
                  <a:lnTo>
                    <a:pt x="1310114" y="777803"/>
                  </a:lnTo>
                  <a:lnTo>
                    <a:pt x="1309999" y="777555"/>
                  </a:lnTo>
                  <a:lnTo>
                    <a:pt x="1309947" y="777372"/>
                  </a:lnTo>
                  <a:lnTo>
                    <a:pt x="1309934" y="777211"/>
                  </a:lnTo>
                  <a:lnTo>
                    <a:pt x="1309964" y="776942"/>
                  </a:lnTo>
                  <a:lnTo>
                    <a:pt x="1310088" y="776577"/>
                  </a:lnTo>
                  <a:lnTo>
                    <a:pt x="1310166" y="776490"/>
                  </a:lnTo>
                  <a:lnTo>
                    <a:pt x="1310198" y="776453"/>
                  </a:lnTo>
                  <a:lnTo>
                    <a:pt x="1310314" y="776406"/>
                  </a:lnTo>
                  <a:lnTo>
                    <a:pt x="1310463" y="776398"/>
                  </a:lnTo>
                  <a:lnTo>
                    <a:pt x="1310744" y="776441"/>
                  </a:lnTo>
                  <a:lnTo>
                    <a:pt x="1310943" y="776471"/>
                  </a:lnTo>
                  <a:lnTo>
                    <a:pt x="1311054" y="776489"/>
                  </a:lnTo>
                  <a:lnTo>
                    <a:pt x="1311403" y="776452"/>
                  </a:lnTo>
                  <a:lnTo>
                    <a:pt x="1311437" y="776449"/>
                  </a:lnTo>
                  <a:lnTo>
                    <a:pt x="1311641" y="776390"/>
                  </a:lnTo>
                  <a:lnTo>
                    <a:pt x="1311778" y="776266"/>
                  </a:lnTo>
                  <a:lnTo>
                    <a:pt x="1311816" y="776151"/>
                  </a:lnTo>
                  <a:lnTo>
                    <a:pt x="1311803" y="775959"/>
                  </a:lnTo>
                  <a:lnTo>
                    <a:pt x="1311663" y="775768"/>
                  </a:lnTo>
                  <a:lnTo>
                    <a:pt x="1311416" y="775593"/>
                  </a:lnTo>
                  <a:lnTo>
                    <a:pt x="1311279" y="775538"/>
                  </a:lnTo>
                  <a:lnTo>
                    <a:pt x="1310939" y="775440"/>
                  </a:lnTo>
                  <a:lnTo>
                    <a:pt x="1310713" y="775330"/>
                  </a:lnTo>
                  <a:lnTo>
                    <a:pt x="1310649" y="775135"/>
                  </a:lnTo>
                  <a:lnTo>
                    <a:pt x="1310676" y="774977"/>
                  </a:lnTo>
                  <a:lnTo>
                    <a:pt x="1310768" y="774824"/>
                  </a:lnTo>
                  <a:lnTo>
                    <a:pt x="1310866" y="774736"/>
                  </a:lnTo>
                  <a:lnTo>
                    <a:pt x="1310948" y="774662"/>
                  </a:lnTo>
                  <a:lnTo>
                    <a:pt x="1311079" y="774632"/>
                  </a:lnTo>
                  <a:lnTo>
                    <a:pt x="1311228" y="774714"/>
                  </a:lnTo>
                  <a:lnTo>
                    <a:pt x="1311501" y="774959"/>
                  </a:lnTo>
                  <a:lnTo>
                    <a:pt x="1311686" y="775013"/>
                  </a:lnTo>
                  <a:lnTo>
                    <a:pt x="1311812" y="774985"/>
                  </a:lnTo>
                  <a:lnTo>
                    <a:pt x="1311918" y="774896"/>
                  </a:lnTo>
                  <a:lnTo>
                    <a:pt x="1312000" y="774726"/>
                  </a:lnTo>
                  <a:lnTo>
                    <a:pt x="1311991" y="774113"/>
                  </a:lnTo>
                  <a:lnTo>
                    <a:pt x="1312046" y="773849"/>
                  </a:lnTo>
                  <a:lnTo>
                    <a:pt x="1312000" y="773700"/>
                  </a:lnTo>
                  <a:lnTo>
                    <a:pt x="1311918" y="773624"/>
                  </a:lnTo>
                  <a:lnTo>
                    <a:pt x="1311795" y="773564"/>
                  </a:lnTo>
                  <a:lnTo>
                    <a:pt x="1311589" y="773483"/>
                  </a:lnTo>
                  <a:lnTo>
                    <a:pt x="1311403" y="773388"/>
                  </a:lnTo>
                  <a:lnTo>
                    <a:pt x="1311216" y="773293"/>
                  </a:lnTo>
                  <a:lnTo>
                    <a:pt x="1310851" y="772932"/>
                  </a:lnTo>
                  <a:lnTo>
                    <a:pt x="1310680" y="772690"/>
                  </a:lnTo>
                  <a:lnTo>
                    <a:pt x="1310563" y="772453"/>
                  </a:lnTo>
                  <a:lnTo>
                    <a:pt x="1310539" y="772288"/>
                  </a:lnTo>
                  <a:lnTo>
                    <a:pt x="1310559" y="772107"/>
                  </a:lnTo>
                  <a:lnTo>
                    <a:pt x="1310652" y="771761"/>
                  </a:lnTo>
                  <a:lnTo>
                    <a:pt x="1310640" y="771560"/>
                  </a:lnTo>
                  <a:lnTo>
                    <a:pt x="1310571" y="771418"/>
                  </a:lnTo>
                  <a:lnTo>
                    <a:pt x="1310471" y="771328"/>
                  </a:lnTo>
                  <a:lnTo>
                    <a:pt x="1310328" y="771270"/>
                  </a:lnTo>
                  <a:lnTo>
                    <a:pt x="1310133" y="771224"/>
                  </a:lnTo>
                  <a:lnTo>
                    <a:pt x="1309977" y="771217"/>
                  </a:lnTo>
                  <a:lnTo>
                    <a:pt x="1309764" y="771254"/>
                  </a:lnTo>
                  <a:lnTo>
                    <a:pt x="1309616" y="771273"/>
                  </a:lnTo>
                  <a:lnTo>
                    <a:pt x="1309527" y="771258"/>
                  </a:lnTo>
                  <a:lnTo>
                    <a:pt x="1309454" y="771205"/>
                  </a:lnTo>
                  <a:lnTo>
                    <a:pt x="1309413" y="771110"/>
                  </a:lnTo>
                  <a:lnTo>
                    <a:pt x="1309433" y="770987"/>
                  </a:lnTo>
                  <a:lnTo>
                    <a:pt x="1309488" y="770837"/>
                  </a:lnTo>
                  <a:lnTo>
                    <a:pt x="1309683" y="770450"/>
                  </a:lnTo>
                  <a:lnTo>
                    <a:pt x="1309736" y="770242"/>
                  </a:lnTo>
                  <a:lnTo>
                    <a:pt x="1309718" y="769993"/>
                  </a:lnTo>
                  <a:lnTo>
                    <a:pt x="1309638" y="769599"/>
                  </a:lnTo>
                  <a:lnTo>
                    <a:pt x="1309510" y="769181"/>
                  </a:lnTo>
                  <a:lnTo>
                    <a:pt x="1309440" y="769011"/>
                  </a:lnTo>
                  <a:lnTo>
                    <a:pt x="1309293" y="768831"/>
                  </a:lnTo>
                  <a:lnTo>
                    <a:pt x="1309160" y="768716"/>
                  </a:lnTo>
                  <a:lnTo>
                    <a:pt x="1309085" y="768679"/>
                  </a:lnTo>
                  <a:lnTo>
                    <a:pt x="1308961" y="768658"/>
                  </a:lnTo>
                  <a:lnTo>
                    <a:pt x="1308854" y="768667"/>
                  </a:lnTo>
                  <a:lnTo>
                    <a:pt x="1308740" y="768718"/>
                  </a:lnTo>
                  <a:lnTo>
                    <a:pt x="1308728" y="768733"/>
                  </a:lnTo>
                  <a:lnTo>
                    <a:pt x="1308685" y="768791"/>
                  </a:lnTo>
                  <a:lnTo>
                    <a:pt x="1308661" y="768906"/>
                  </a:lnTo>
                  <a:lnTo>
                    <a:pt x="1308680" y="769086"/>
                  </a:lnTo>
                  <a:lnTo>
                    <a:pt x="1308842" y="769650"/>
                  </a:lnTo>
                  <a:lnTo>
                    <a:pt x="1308842" y="769834"/>
                  </a:lnTo>
                  <a:lnTo>
                    <a:pt x="1308772" y="769955"/>
                  </a:lnTo>
                  <a:lnTo>
                    <a:pt x="1308678" y="770018"/>
                  </a:lnTo>
                  <a:lnTo>
                    <a:pt x="1308637" y="770019"/>
                  </a:lnTo>
                  <a:lnTo>
                    <a:pt x="1308580" y="770020"/>
                  </a:lnTo>
                  <a:lnTo>
                    <a:pt x="1308491" y="770002"/>
                  </a:lnTo>
                  <a:lnTo>
                    <a:pt x="1308377" y="769931"/>
                  </a:lnTo>
                  <a:lnTo>
                    <a:pt x="1308257" y="769785"/>
                  </a:lnTo>
                  <a:lnTo>
                    <a:pt x="1308087" y="769457"/>
                  </a:lnTo>
                  <a:lnTo>
                    <a:pt x="1307826" y="768888"/>
                  </a:lnTo>
                  <a:lnTo>
                    <a:pt x="1307613" y="768620"/>
                  </a:lnTo>
                  <a:lnTo>
                    <a:pt x="1307386" y="768414"/>
                  </a:lnTo>
                  <a:lnTo>
                    <a:pt x="1307296" y="768294"/>
                  </a:lnTo>
                  <a:lnTo>
                    <a:pt x="1307288" y="768162"/>
                  </a:lnTo>
                  <a:lnTo>
                    <a:pt x="1307327" y="768063"/>
                  </a:lnTo>
                  <a:lnTo>
                    <a:pt x="1307358" y="768053"/>
                  </a:lnTo>
                  <a:lnTo>
                    <a:pt x="1307407" y="768036"/>
                  </a:lnTo>
                  <a:lnTo>
                    <a:pt x="1307506" y="768044"/>
                  </a:lnTo>
                  <a:lnTo>
                    <a:pt x="1307645" y="768089"/>
                  </a:lnTo>
                  <a:lnTo>
                    <a:pt x="1308077" y="768269"/>
                  </a:lnTo>
                  <a:lnTo>
                    <a:pt x="1308278" y="768271"/>
                  </a:lnTo>
                  <a:lnTo>
                    <a:pt x="1308442" y="768254"/>
                  </a:lnTo>
                  <a:lnTo>
                    <a:pt x="1308570" y="768203"/>
                  </a:lnTo>
                  <a:lnTo>
                    <a:pt x="1308602" y="768191"/>
                  </a:lnTo>
                  <a:lnTo>
                    <a:pt x="1308758" y="768058"/>
                  </a:lnTo>
                  <a:lnTo>
                    <a:pt x="1308881" y="767905"/>
                  </a:lnTo>
                  <a:lnTo>
                    <a:pt x="1308935" y="767771"/>
                  </a:lnTo>
                  <a:lnTo>
                    <a:pt x="1308932" y="767659"/>
                  </a:lnTo>
                  <a:lnTo>
                    <a:pt x="1308852" y="767593"/>
                  </a:lnTo>
                  <a:lnTo>
                    <a:pt x="1308719" y="767570"/>
                  </a:lnTo>
                  <a:lnTo>
                    <a:pt x="1308580" y="767566"/>
                  </a:lnTo>
                  <a:lnTo>
                    <a:pt x="1308444" y="767560"/>
                  </a:lnTo>
                  <a:lnTo>
                    <a:pt x="1308387" y="767558"/>
                  </a:lnTo>
                  <a:lnTo>
                    <a:pt x="1308280" y="767506"/>
                  </a:lnTo>
                  <a:lnTo>
                    <a:pt x="1308206" y="767427"/>
                  </a:lnTo>
                  <a:lnTo>
                    <a:pt x="1308174" y="767320"/>
                  </a:lnTo>
                  <a:lnTo>
                    <a:pt x="1308199" y="767202"/>
                  </a:lnTo>
                  <a:lnTo>
                    <a:pt x="1308279" y="767101"/>
                  </a:lnTo>
                  <a:lnTo>
                    <a:pt x="1308801" y="766772"/>
                  </a:lnTo>
                  <a:lnTo>
                    <a:pt x="1308930" y="766648"/>
                  </a:lnTo>
                  <a:lnTo>
                    <a:pt x="1308986" y="766534"/>
                  </a:lnTo>
                  <a:lnTo>
                    <a:pt x="1309001" y="766430"/>
                  </a:lnTo>
                  <a:lnTo>
                    <a:pt x="1308953" y="765903"/>
                  </a:lnTo>
                  <a:lnTo>
                    <a:pt x="1308979" y="765643"/>
                  </a:lnTo>
                  <a:lnTo>
                    <a:pt x="1309037" y="765477"/>
                  </a:lnTo>
                  <a:lnTo>
                    <a:pt x="1309417" y="764470"/>
                  </a:lnTo>
                  <a:lnTo>
                    <a:pt x="1309440" y="764341"/>
                  </a:lnTo>
                  <a:lnTo>
                    <a:pt x="1309376" y="764186"/>
                  </a:lnTo>
                  <a:lnTo>
                    <a:pt x="1309219" y="764007"/>
                  </a:lnTo>
                  <a:lnTo>
                    <a:pt x="1309106" y="763933"/>
                  </a:lnTo>
                  <a:lnTo>
                    <a:pt x="1308850" y="763892"/>
                  </a:lnTo>
                  <a:lnTo>
                    <a:pt x="1308771" y="763886"/>
                  </a:lnTo>
                  <a:lnTo>
                    <a:pt x="1308593" y="763872"/>
                  </a:lnTo>
                  <a:lnTo>
                    <a:pt x="1308492" y="763903"/>
                  </a:lnTo>
                  <a:lnTo>
                    <a:pt x="1308438" y="763946"/>
                  </a:lnTo>
                  <a:lnTo>
                    <a:pt x="1308395" y="764021"/>
                  </a:lnTo>
                  <a:lnTo>
                    <a:pt x="1308373" y="764138"/>
                  </a:lnTo>
                  <a:lnTo>
                    <a:pt x="1308327" y="764411"/>
                  </a:lnTo>
                  <a:lnTo>
                    <a:pt x="1308221" y="764723"/>
                  </a:lnTo>
                  <a:lnTo>
                    <a:pt x="1308157" y="764814"/>
                  </a:lnTo>
                  <a:lnTo>
                    <a:pt x="1308081" y="764860"/>
                  </a:lnTo>
                  <a:lnTo>
                    <a:pt x="1307995" y="764872"/>
                  </a:lnTo>
                  <a:lnTo>
                    <a:pt x="1307926" y="764854"/>
                  </a:lnTo>
                  <a:lnTo>
                    <a:pt x="1307883" y="764814"/>
                  </a:lnTo>
                  <a:lnTo>
                    <a:pt x="1307822" y="764756"/>
                  </a:lnTo>
                  <a:lnTo>
                    <a:pt x="1307724" y="764579"/>
                  </a:lnTo>
                  <a:lnTo>
                    <a:pt x="1307609" y="764247"/>
                  </a:lnTo>
                  <a:lnTo>
                    <a:pt x="1307551" y="764019"/>
                  </a:lnTo>
                  <a:lnTo>
                    <a:pt x="1307564" y="763523"/>
                  </a:lnTo>
                  <a:lnTo>
                    <a:pt x="1307590" y="763155"/>
                  </a:lnTo>
                  <a:lnTo>
                    <a:pt x="1307529" y="762884"/>
                  </a:lnTo>
                  <a:lnTo>
                    <a:pt x="1307447" y="762808"/>
                  </a:lnTo>
                  <a:lnTo>
                    <a:pt x="1307359" y="762823"/>
                  </a:lnTo>
                  <a:lnTo>
                    <a:pt x="1307283" y="762870"/>
                  </a:lnTo>
                  <a:lnTo>
                    <a:pt x="1307252" y="762890"/>
                  </a:lnTo>
                  <a:lnTo>
                    <a:pt x="1307025" y="763117"/>
                  </a:lnTo>
                  <a:lnTo>
                    <a:pt x="1306714" y="763428"/>
                  </a:lnTo>
                  <a:lnTo>
                    <a:pt x="1306398" y="763685"/>
                  </a:lnTo>
                  <a:lnTo>
                    <a:pt x="1306198" y="763794"/>
                  </a:lnTo>
                  <a:lnTo>
                    <a:pt x="1306044" y="763854"/>
                  </a:lnTo>
                  <a:lnTo>
                    <a:pt x="1305948" y="763864"/>
                  </a:lnTo>
                  <a:lnTo>
                    <a:pt x="1305925" y="763867"/>
                  </a:lnTo>
                  <a:lnTo>
                    <a:pt x="1305767" y="763852"/>
                  </a:lnTo>
                  <a:lnTo>
                    <a:pt x="1305622" y="763771"/>
                  </a:lnTo>
                  <a:lnTo>
                    <a:pt x="1305519" y="763685"/>
                  </a:lnTo>
                  <a:lnTo>
                    <a:pt x="1305476" y="763538"/>
                  </a:lnTo>
                  <a:lnTo>
                    <a:pt x="1305438" y="763337"/>
                  </a:lnTo>
                  <a:lnTo>
                    <a:pt x="1305375" y="763008"/>
                  </a:lnTo>
                  <a:lnTo>
                    <a:pt x="1305314" y="762892"/>
                  </a:lnTo>
                  <a:lnTo>
                    <a:pt x="1305161" y="762767"/>
                  </a:lnTo>
                  <a:lnTo>
                    <a:pt x="1304989" y="762669"/>
                  </a:lnTo>
                  <a:lnTo>
                    <a:pt x="1304825" y="762613"/>
                  </a:lnTo>
                  <a:lnTo>
                    <a:pt x="1304695" y="762585"/>
                  </a:lnTo>
                  <a:lnTo>
                    <a:pt x="1304546" y="762593"/>
                  </a:lnTo>
                  <a:lnTo>
                    <a:pt x="1304407" y="762637"/>
                  </a:lnTo>
                  <a:lnTo>
                    <a:pt x="1304161" y="762826"/>
                  </a:lnTo>
                  <a:lnTo>
                    <a:pt x="1303891" y="763054"/>
                  </a:lnTo>
                  <a:lnTo>
                    <a:pt x="1303625" y="763173"/>
                  </a:lnTo>
                  <a:lnTo>
                    <a:pt x="1303463" y="763214"/>
                  </a:lnTo>
                  <a:lnTo>
                    <a:pt x="1303243" y="763234"/>
                  </a:lnTo>
                  <a:lnTo>
                    <a:pt x="1303141" y="763203"/>
                  </a:lnTo>
                  <a:lnTo>
                    <a:pt x="1303119" y="763196"/>
                  </a:lnTo>
                  <a:lnTo>
                    <a:pt x="1303022" y="763120"/>
                  </a:lnTo>
                  <a:lnTo>
                    <a:pt x="1302961" y="763034"/>
                  </a:lnTo>
                  <a:lnTo>
                    <a:pt x="1302934" y="762927"/>
                  </a:lnTo>
                  <a:lnTo>
                    <a:pt x="1302936" y="762750"/>
                  </a:lnTo>
                  <a:lnTo>
                    <a:pt x="1302994" y="762537"/>
                  </a:lnTo>
                  <a:lnTo>
                    <a:pt x="1303104" y="762234"/>
                  </a:lnTo>
                  <a:lnTo>
                    <a:pt x="1303157" y="762000"/>
                  </a:lnTo>
                  <a:lnTo>
                    <a:pt x="1303108" y="761859"/>
                  </a:lnTo>
                  <a:lnTo>
                    <a:pt x="1303010" y="761783"/>
                  </a:lnTo>
                  <a:lnTo>
                    <a:pt x="1302820" y="761697"/>
                  </a:lnTo>
                  <a:lnTo>
                    <a:pt x="1302031" y="761441"/>
                  </a:lnTo>
                  <a:lnTo>
                    <a:pt x="1301648" y="761279"/>
                  </a:lnTo>
                  <a:lnTo>
                    <a:pt x="1301332" y="761066"/>
                  </a:lnTo>
                  <a:lnTo>
                    <a:pt x="1301136" y="760879"/>
                  </a:lnTo>
                  <a:lnTo>
                    <a:pt x="1300866" y="760707"/>
                  </a:lnTo>
                  <a:lnTo>
                    <a:pt x="1300747" y="760574"/>
                  </a:lnTo>
                  <a:lnTo>
                    <a:pt x="1300617" y="760375"/>
                  </a:lnTo>
                  <a:lnTo>
                    <a:pt x="1300501" y="760174"/>
                  </a:lnTo>
                  <a:lnTo>
                    <a:pt x="1300466" y="760027"/>
                  </a:lnTo>
                  <a:lnTo>
                    <a:pt x="1300472" y="759903"/>
                  </a:lnTo>
                  <a:lnTo>
                    <a:pt x="1300499" y="759848"/>
                  </a:lnTo>
                  <a:lnTo>
                    <a:pt x="1300511" y="759822"/>
                  </a:lnTo>
                  <a:lnTo>
                    <a:pt x="1300642" y="759733"/>
                  </a:lnTo>
                  <a:lnTo>
                    <a:pt x="1300808" y="759711"/>
                  </a:lnTo>
                  <a:lnTo>
                    <a:pt x="1301140" y="759703"/>
                  </a:lnTo>
                  <a:lnTo>
                    <a:pt x="1301912" y="759812"/>
                  </a:lnTo>
                  <a:lnTo>
                    <a:pt x="1302221" y="759901"/>
                  </a:lnTo>
                  <a:lnTo>
                    <a:pt x="1302646" y="760065"/>
                  </a:lnTo>
                  <a:lnTo>
                    <a:pt x="1302680" y="760078"/>
                  </a:lnTo>
                  <a:lnTo>
                    <a:pt x="1302861" y="760094"/>
                  </a:lnTo>
                  <a:lnTo>
                    <a:pt x="1303001" y="760046"/>
                  </a:lnTo>
                  <a:lnTo>
                    <a:pt x="1303096" y="759937"/>
                  </a:lnTo>
                  <a:lnTo>
                    <a:pt x="1303115" y="759838"/>
                  </a:lnTo>
                  <a:lnTo>
                    <a:pt x="1303058" y="759552"/>
                  </a:lnTo>
                  <a:lnTo>
                    <a:pt x="1303001" y="759399"/>
                  </a:lnTo>
                  <a:lnTo>
                    <a:pt x="1302898" y="759281"/>
                  </a:lnTo>
                  <a:lnTo>
                    <a:pt x="1302798" y="759216"/>
                  </a:lnTo>
                  <a:lnTo>
                    <a:pt x="1302657" y="759195"/>
                  </a:lnTo>
                  <a:lnTo>
                    <a:pt x="1302384" y="759196"/>
                  </a:lnTo>
                  <a:lnTo>
                    <a:pt x="1302276" y="759197"/>
                  </a:lnTo>
                  <a:lnTo>
                    <a:pt x="1302233" y="759187"/>
                  </a:lnTo>
                  <a:lnTo>
                    <a:pt x="1302046" y="759144"/>
                  </a:lnTo>
                  <a:lnTo>
                    <a:pt x="1301904" y="759000"/>
                  </a:lnTo>
                  <a:lnTo>
                    <a:pt x="1301635" y="758726"/>
                  </a:lnTo>
                  <a:lnTo>
                    <a:pt x="1301459" y="758649"/>
                  </a:lnTo>
                  <a:lnTo>
                    <a:pt x="1301293" y="758624"/>
                  </a:lnTo>
                  <a:lnTo>
                    <a:pt x="1301137" y="758636"/>
                  </a:lnTo>
                  <a:lnTo>
                    <a:pt x="1300931" y="758677"/>
                  </a:lnTo>
                  <a:lnTo>
                    <a:pt x="1300704" y="758779"/>
                  </a:lnTo>
                  <a:lnTo>
                    <a:pt x="1300452" y="759004"/>
                  </a:lnTo>
                  <a:lnTo>
                    <a:pt x="1300395" y="759165"/>
                  </a:lnTo>
                  <a:lnTo>
                    <a:pt x="1300341" y="759403"/>
                  </a:lnTo>
                  <a:lnTo>
                    <a:pt x="1300280" y="759531"/>
                  </a:lnTo>
                  <a:lnTo>
                    <a:pt x="1300181" y="759634"/>
                  </a:lnTo>
                  <a:lnTo>
                    <a:pt x="1300032" y="759664"/>
                  </a:lnTo>
                  <a:lnTo>
                    <a:pt x="1299837" y="759657"/>
                  </a:lnTo>
                  <a:lnTo>
                    <a:pt x="1299807" y="759645"/>
                  </a:lnTo>
                  <a:lnTo>
                    <a:pt x="1299595" y="759562"/>
                  </a:lnTo>
                  <a:lnTo>
                    <a:pt x="1299349" y="759411"/>
                  </a:lnTo>
                  <a:lnTo>
                    <a:pt x="1299214" y="759256"/>
                  </a:lnTo>
                  <a:lnTo>
                    <a:pt x="1299136" y="759095"/>
                  </a:lnTo>
                  <a:lnTo>
                    <a:pt x="1299089" y="758805"/>
                  </a:lnTo>
                  <a:lnTo>
                    <a:pt x="1299092" y="758647"/>
                  </a:lnTo>
                  <a:lnTo>
                    <a:pt x="1299143" y="758473"/>
                  </a:lnTo>
                  <a:lnTo>
                    <a:pt x="1299231" y="758385"/>
                  </a:lnTo>
                  <a:lnTo>
                    <a:pt x="1299261" y="758355"/>
                  </a:lnTo>
                  <a:lnTo>
                    <a:pt x="1299470" y="758260"/>
                  </a:lnTo>
                  <a:lnTo>
                    <a:pt x="1299725" y="758197"/>
                  </a:lnTo>
                  <a:lnTo>
                    <a:pt x="1300253" y="758134"/>
                  </a:lnTo>
                  <a:lnTo>
                    <a:pt x="1300313" y="758127"/>
                  </a:lnTo>
                  <a:lnTo>
                    <a:pt x="1300506" y="758050"/>
                  </a:lnTo>
                  <a:lnTo>
                    <a:pt x="1300585" y="757962"/>
                  </a:lnTo>
                  <a:lnTo>
                    <a:pt x="1300576" y="757858"/>
                  </a:lnTo>
                  <a:lnTo>
                    <a:pt x="1300511" y="757779"/>
                  </a:lnTo>
                  <a:lnTo>
                    <a:pt x="1300324" y="757679"/>
                  </a:lnTo>
                  <a:lnTo>
                    <a:pt x="1299950" y="757554"/>
                  </a:lnTo>
                  <a:lnTo>
                    <a:pt x="1299395" y="757385"/>
                  </a:lnTo>
                  <a:lnTo>
                    <a:pt x="1299235" y="757351"/>
                  </a:lnTo>
                  <a:lnTo>
                    <a:pt x="1299066" y="757343"/>
                  </a:lnTo>
                  <a:lnTo>
                    <a:pt x="1298987" y="757348"/>
                  </a:lnTo>
                  <a:lnTo>
                    <a:pt x="1298632" y="757375"/>
                  </a:lnTo>
                  <a:lnTo>
                    <a:pt x="1298485" y="757361"/>
                  </a:lnTo>
                  <a:lnTo>
                    <a:pt x="1298438" y="757351"/>
                  </a:lnTo>
                  <a:lnTo>
                    <a:pt x="1298130" y="757290"/>
                  </a:lnTo>
                  <a:lnTo>
                    <a:pt x="1297810" y="757208"/>
                  </a:lnTo>
                  <a:lnTo>
                    <a:pt x="1297701" y="757136"/>
                  </a:lnTo>
                  <a:lnTo>
                    <a:pt x="1297630" y="757043"/>
                  </a:lnTo>
                  <a:lnTo>
                    <a:pt x="1297605" y="756939"/>
                  </a:lnTo>
                  <a:lnTo>
                    <a:pt x="1297651" y="756824"/>
                  </a:lnTo>
                  <a:lnTo>
                    <a:pt x="1297707" y="756797"/>
                  </a:lnTo>
                  <a:lnTo>
                    <a:pt x="1297768" y="756767"/>
                  </a:lnTo>
                  <a:lnTo>
                    <a:pt x="1297943" y="756734"/>
                  </a:lnTo>
                  <a:lnTo>
                    <a:pt x="1298027" y="756719"/>
                  </a:lnTo>
                  <a:lnTo>
                    <a:pt x="1298134" y="756658"/>
                  </a:lnTo>
                  <a:lnTo>
                    <a:pt x="1298195" y="756576"/>
                  </a:lnTo>
                  <a:lnTo>
                    <a:pt x="1298183" y="756435"/>
                  </a:lnTo>
                  <a:lnTo>
                    <a:pt x="1298079" y="755996"/>
                  </a:lnTo>
                  <a:lnTo>
                    <a:pt x="1297786" y="755247"/>
                  </a:lnTo>
                  <a:lnTo>
                    <a:pt x="1297716" y="755156"/>
                  </a:lnTo>
                  <a:lnTo>
                    <a:pt x="1297596" y="755087"/>
                  </a:lnTo>
                  <a:lnTo>
                    <a:pt x="1297405" y="755043"/>
                  </a:lnTo>
                  <a:lnTo>
                    <a:pt x="1297062" y="755061"/>
                  </a:lnTo>
                  <a:lnTo>
                    <a:pt x="1297049" y="755065"/>
                  </a:lnTo>
                  <a:lnTo>
                    <a:pt x="1296891" y="755103"/>
                  </a:lnTo>
                  <a:lnTo>
                    <a:pt x="1296857" y="755112"/>
                  </a:lnTo>
                  <a:lnTo>
                    <a:pt x="1296745" y="755182"/>
                  </a:lnTo>
                  <a:lnTo>
                    <a:pt x="1296653" y="755305"/>
                  </a:lnTo>
                  <a:lnTo>
                    <a:pt x="1296300" y="755709"/>
                  </a:lnTo>
                  <a:lnTo>
                    <a:pt x="1296228" y="755776"/>
                  </a:lnTo>
                  <a:lnTo>
                    <a:pt x="1296140" y="755806"/>
                  </a:lnTo>
                  <a:lnTo>
                    <a:pt x="1296039" y="755806"/>
                  </a:lnTo>
                  <a:lnTo>
                    <a:pt x="1295983" y="755798"/>
                  </a:lnTo>
                  <a:lnTo>
                    <a:pt x="1295905" y="755787"/>
                  </a:lnTo>
                  <a:lnTo>
                    <a:pt x="1295543" y="755662"/>
                  </a:lnTo>
                  <a:lnTo>
                    <a:pt x="1295412" y="755566"/>
                  </a:lnTo>
                  <a:lnTo>
                    <a:pt x="1295364" y="755469"/>
                  </a:lnTo>
                  <a:lnTo>
                    <a:pt x="1295364" y="755356"/>
                  </a:lnTo>
                  <a:lnTo>
                    <a:pt x="1295427" y="755223"/>
                  </a:lnTo>
                  <a:lnTo>
                    <a:pt x="1295568" y="755142"/>
                  </a:lnTo>
                  <a:lnTo>
                    <a:pt x="1295732" y="755082"/>
                  </a:lnTo>
                  <a:lnTo>
                    <a:pt x="1296121" y="755005"/>
                  </a:lnTo>
                  <a:lnTo>
                    <a:pt x="1296226" y="754913"/>
                  </a:lnTo>
                  <a:lnTo>
                    <a:pt x="1296234" y="754820"/>
                  </a:lnTo>
                  <a:lnTo>
                    <a:pt x="1296163" y="754715"/>
                  </a:lnTo>
                  <a:lnTo>
                    <a:pt x="1295812" y="754379"/>
                  </a:lnTo>
                  <a:lnTo>
                    <a:pt x="1295715" y="754241"/>
                  </a:lnTo>
                  <a:lnTo>
                    <a:pt x="1295585" y="753968"/>
                  </a:lnTo>
                  <a:lnTo>
                    <a:pt x="1295505" y="753861"/>
                  </a:lnTo>
                  <a:lnTo>
                    <a:pt x="1295343" y="753728"/>
                  </a:lnTo>
                  <a:lnTo>
                    <a:pt x="1295032" y="753518"/>
                  </a:lnTo>
                  <a:lnTo>
                    <a:pt x="1294941" y="753413"/>
                  </a:lnTo>
                  <a:lnTo>
                    <a:pt x="1294871" y="753227"/>
                  </a:lnTo>
                  <a:lnTo>
                    <a:pt x="1294839" y="752928"/>
                  </a:lnTo>
                  <a:lnTo>
                    <a:pt x="1294855" y="752779"/>
                  </a:lnTo>
                  <a:lnTo>
                    <a:pt x="1294915" y="752649"/>
                  </a:lnTo>
                  <a:lnTo>
                    <a:pt x="1294952" y="752621"/>
                  </a:lnTo>
                  <a:lnTo>
                    <a:pt x="1295030" y="752563"/>
                  </a:lnTo>
                  <a:lnTo>
                    <a:pt x="1295156" y="752571"/>
                  </a:lnTo>
                  <a:lnTo>
                    <a:pt x="1295294" y="752630"/>
                  </a:lnTo>
                  <a:lnTo>
                    <a:pt x="1295614" y="752951"/>
                  </a:lnTo>
                  <a:lnTo>
                    <a:pt x="1296083" y="753207"/>
                  </a:lnTo>
                  <a:lnTo>
                    <a:pt x="1296665" y="753311"/>
                  </a:lnTo>
                  <a:lnTo>
                    <a:pt x="1297182" y="753430"/>
                  </a:lnTo>
                  <a:lnTo>
                    <a:pt x="1297417" y="753518"/>
                  </a:lnTo>
                  <a:lnTo>
                    <a:pt x="1297600" y="753535"/>
                  </a:lnTo>
                  <a:lnTo>
                    <a:pt x="1297661" y="753526"/>
                  </a:lnTo>
                  <a:lnTo>
                    <a:pt x="1297735" y="753512"/>
                  </a:lnTo>
                  <a:lnTo>
                    <a:pt x="1297823" y="753459"/>
                  </a:lnTo>
                  <a:lnTo>
                    <a:pt x="1297882" y="753344"/>
                  </a:lnTo>
                  <a:lnTo>
                    <a:pt x="1297897" y="753227"/>
                  </a:lnTo>
                  <a:lnTo>
                    <a:pt x="1297856" y="753142"/>
                  </a:lnTo>
                  <a:lnTo>
                    <a:pt x="1297763" y="753056"/>
                  </a:lnTo>
                  <a:lnTo>
                    <a:pt x="1297212" y="752577"/>
                  </a:lnTo>
                  <a:lnTo>
                    <a:pt x="1297168" y="752457"/>
                  </a:lnTo>
                  <a:lnTo>
                    <a:pt x="1297159" y="752264"/>
                  </a:lnTo>
                  <a:lnTo>
                    <a:pt x="1297182" y="751920"/>
                  </a:lnTo>
                  <a:lnTo>
                    <a:pt x="1297140" y="751754"/>
                  </a:lnTo>
                  <a:lnTo>
                    <a:pt x="1297064" y="751672"/>
                  </a:lnTo>
                  <a:lnTo>
                    <a:pt x="1296991" y="751640"/>
                  </a:lnTo>
                  <a:lnTo>
                    <a:pt x="1296871" y="751647"/>
                  </a:lnTo>
                  <a:lnTo>
                    <a:pt x="1296772" y="751685"/>
                  </a:lnTo>
                  <a:lnTo>
                    <a:pt x="1296745" y="751695"/>
                  </a:lnTo>
                  <a:lnTo>
                    <a:pt x="1296682" y="751754"/>
                  </a:lnTo>
                  <a:lnTo>
                    <a:pt x="1296430" y="752176"/>
                  </a:lnTo>
                  <a:lnTo>
                    <a:pt x="1296344" y="752243"/>
                  </a:lnTo>
                  <a:lnTo>
                    <a:pt x="1296237" y="752287"/>
                  </a:lnTo>
                  <a:lnTo>
                    <a:pt x="1296117" y="752273"/>
                  </a:lnTo>
                  <a:lnTo>
                    <a:pt x="1296039" y="752218"/>
                  </a:lnTo>
                  <a:lnTo>
                    <a:pt x="1295932" y="752032"/>
                  </a:lnTo>
                  <a:lnTo>
                    <a:pt x="1295728" y="751510"/>
                  </a:lnTo>
                  <a:lnTo>
                    <a:pt x="1295671" y="751159"/>
                  </a:lnTo>
                  <a:lnTo>
                    <a:pt x="1295684" y="750939"/>
                  </a:lnTo>
                  <a:lnTo>
                    <a:pt x="1295745" y="750788"/>
                  </a:lnTo>
                  <a:lnTo>
                    <a:pt x="1295860" y="750649"/>
                  </a:lnTo>
                  <a:lnTo>
                    <a:pt x="1295964" y="750584"/>
                  </a:lnTo>
                  <a:lnTo>
                    <a:pt x="1295986" y="750570"/>
                  </a:lnTo>
                  <a:lnTo>
                    <a:pt x="1296167" y="750557"/>
                  </a:lnTo>
                  <a:lnTo>
                    <a:pt x="1296499" y="750628"/>
                  </a:lnTo>
                  <a:lnTo>
                    <a:pt x="1297027" y="750799"/>
                  </a:lnTo>
                  <a:lnTo>
                    <a:pt x="1297195" y="750797"/>
                  </a:lnTo>
                  <a:lnTo>
                    <a:pt x="1297308" y="750758"/>
                  </a:lnTo>
                  <a:lnTo>
                    <a:pt x="1297433" y="750667"/>
                  </a:lnTo>
                  <a:lnTo>
                    <a:pt x="1297531" y="750519"/>
                  </a:lnTo>
                  <a:lnTo>
                    <a:pt x="1297568" y="750361"/>
                  </a:lnTo>
                  <a:lnTo>
                    <a:pt x="1297568" y="750212"/>
                  </a:lnTo>
                  <a:lnTo>
                    <a:pt x="1297524" y="750059"/>
                  </a:lnTo>
                  <a:lnTo>
                    <a:pt x="1296966" y="749121"/>
                  </a:lnTo>
                  <a:lnTo>
                    <a:pt x="1296742" y="748745"/>
                  </a:lnTo>
                  <a:lnTo>
                    <a:pt x="1296325" y="748211"/>
                  </a:lnTo>
                  <a:lnTo>
                    <a:pt x="1295991" y="747933"/>
                  </a:lnTo>
                  <a:lnTo>
                    <a:pt x="1295928" y="747861"/>
                  </a:lnTo>
                  <a:lnTo>
                    <a:pt x="1295919" y="747730"/>
                  </a:lnTo>
                  <a:lnTo>
                    <a:pt x="1295944" y="747636"/>
                  </a:lnTo>
                  <a:lnTo>
                    <a:pt x="1296083" y="747461"/>
                  </a:lnTo>
                  <a:lnTo>
                    <a:pt x="1296444" y="747195"/>
                  </a:lnTo>
                  <a:lnTo>
                    <a:pt x="1296980" y="746865"/>
                  </a:lnTo>
                  <a:lnTo>
                    <a:pt x="1297138" y="746705"/>
                  </a:lnTo>
                  <a:lnTo>
                    <a:pt x="1297294" y="746472"/>
                  </a:lnTo>
                  <a:lnTo>
                    <a:pt x="1297369" y="746243"/>
                  </a:lnTo>
                  <a:lnTo>
                    <a:pt x="1297609" y="745006"/>
                  </a:lnTo>
                  <a:lnTo>
                    <a:pt x="1297680" y="744728"/>
                  </a:lnTo>
                  <a:lnTo>
                    <a:pt x="1297830" y="744406"/>
                  </a:lnTo>
                  <a:lnTo>
                    <a:pt x="1297917" y="744191"/>
                  </a:lnTo>
                  <a:lnTo>
                    <a:pt x="1297903" y="744006"/>
                  </a:lnTo>
                  <a:lnTo>
                    <a:pt x="1297828" y="743873"/>
                  </a:lnTo>
                  <a:lnTo>
                    <a:pt x="1297621" y="743675"/>
                  </a:lnTo>
                  <a:lnTo>
                    <a:pt x="1297470" y="743594"/>
                  </a:lnTo>
                  <a:lnTo>
                    <a:pt x="1297305" y="743570"/>
                  </a:lnTo>
                  <a:lnTo>
                    <a:pt x="1297023" y="743565"/>
                  </a:lnTo>
                  <a:lnTo>
                    <a:pt x="1296811" y="743608"/>
                  </a:lnTo>
                  <a:lnTo>
                    <a:pt x="1296544" y="743652"/>
                  </a:lnTo>
                  <a:lnTo>
                    <a:pt x="1296146" y="743698"/>
                  </a:lnTo>
                  <a:lnTo>
                    <a:pt x="1295832" y="743770"/>
                  </a:lnTo>
                  <a:lnTo>
                    <a:pt x="1295778" y="743782"/>
                  </a:lnTo>
                  <a:lnTo>
                    <a:pt x="1294973" y="743992"/>
                  </a:lnTo>
                  <a:lnTo>
                    <a:pt x="1294749" y="744000"/>
                  </a:lnTo>
                  <a:lnTo>
                    <a:pt x="1294582" y="743930"/>
                  </a:lnTo>
                  <a:lnTo>
                    <a:pt x="1294489" y="743812"/>
                  </a:lnTo>
                  <a:lnTo>
                    <a:pt x="1294471" y="743649"/>
                  </a:lnTo>
                  <a:lnTo>
                    <a:pt x="1294506" y="743408"/>
                  </a:lnTo>
                  <a:lnTo>
                    <a:pt x="1294637" y="743017"/>
                  </a:lnTo>
                  <a:lnTo>
                    <a:pt x="1294938" y="742505"/>
                  </a:lnTo>
                  <a:lnTo>
                    <a:pt x="1295217" y="742169"/>
                  </a:lnTo>
                  <a:lnTo>
                    <a:pt x="1295810" y="741635"/>
                  </a:lnTo>
                  <a:lnTo>
                    <a:pt x="1296071" y="741369"/>
                  </a:lnTo>
                  <a:lnTo>
                    <a:pt x="1296269" y="741081"/>
                  </a:lnTo>
                  <a:lnTo>
                    <a:pt x="1296692" y="740408"/>
                  </a:lnTo>
                  <a:lnTo>
                    <a:pt x="1296869" y="740014"/>
                  </a:lnTo>
                  <a:lnTo>
                    <a:pt x="1296872" y="739877"/>
                  </a:lnTo>
                  <a:lnTo>
                    <a:pt x="1296826" y="739793"/>
                  </a:lnTo>
                  <a:lnTo>
                    <a:pt x="1296753" y="739741"/>
                  </a:lnTo>
                  <a:lnTo>
                    <a:pt x="1296634" y="739747"/>
                  </a:lnTo>
                  <a:lnTo>
                    <a:pt x="1296540" y="739779"/>
                  </a:lnTo>
                  <a:lnTo>
                    <a:pt x="1296396" y="739828"/>
                  </a:lnTo>
                  <a:lnTo>
                    <a:pt x="1295929" y="740040"/>
                  </a:lnTo>
                  <a:lnTo>
                    <a:pt x="1295609" y="740152"/>
                  </a:lnTo>
                  <a:lnTo>
                    <a:pt x="1295557" y="740161"/>
                  </a:lnTo>
                  <a:lnTo>
                    <a:pt x="1295372" y="740192"/>
                  </a:lnTo>
                  <a:lnTo>
                    <a:pt x="1295244" y="740188"/>
                  </a:lnTo>
                  <a:lnTo>
                    <a:pt x="1295125" y="740165"/>
                  </a:lnTo>
                  <a:lnTo>
                    <a:pt x="1295032" y="740097"/>
                  </a:lnTo>
                  <a:lnTo>
                    <a:pt x="1295000" y="739985"/>
                  </a:lnTo>
                  <a:lnTo>
                    <a:pt x="1295000" y="739834"/>
                  </a:lnTo>
                  <a:lnTo>
                    <a:pt x="1295112" y="739338"/>
                  </a:lnTo>
                  <a:lnTo>
                    <a:pt x="1295093" y="739236"/>
                  </a:lnTo>
                  <a:lnTo>
                    <a:pt x="1294831" y="738806"/>
                  </a:lnTo>
                  <a:lnTo>
                    <a:pt x="1294808" y="738694"/>
                  </a:lnTo>
                  <a:lnTo>
                    <a:pt x="1294808" y="738563"/>
                  </a:lnTo>
                  <a:lnTo>
                    <a:pt x="1294869" y="738424"/>
                  </a:lnTo>
                  <a:lnTo>
                    <a:pt x="1295073" y="738212"/>
                  </a:lnTo>
                  <a:lnTo>
                    <a:pt x="1295316" y="738043"/>
                  </a:lnTo>
                  <a:lnTo>
                    <a:pt x="1295551" y="737858"/>
                  </a:lnTo>
                  <a:lnTo>
                    <a:pt x="1295607" y="737768"/>
                  </a:lnTo>
                  <a:lnTo>
                    <a:pt x="1295632" y="737570"/>
                  </a:lnTo>
                  <a:lnTo>
                    <a:pt x="1295618" y="737373"/>
                  </a:lnTo>
                  <a:lnTo>
                    <a:pt x="1295571" y="737225"/>
                  </a:lnTo>
                  <a:lnTo>
                    <a:pt x="1295487" y="737170"/>
                  </a:lnTo>
                  <a:lnTo>
                    <a:pt x="1295388" y="737167"/>
                  </a:lnTo>
                  <a:lnTo>
                    <a:pt x="1295301" y="737202"/>
                  </a:lnTo>
                  <a:lnTo>
                    <a:pt x="1295168" y="737302"/>
                  </a:lnTo>
                  <a:lnTo>
                    <a:pt x="1294779" y="737670"/>
                  </a:lnTo>
                  <a:lnTo>
                    <a:pt x="1294646" y="737739"/>
                  </a:lnTo>
                  <a:lnTo>
                    <a:pt x="1294578" y="737755"/>
                  </a:lnTo>
                  <a:lnTo>
                    <a:pt x="1294491" y="737776"/>
                  </a:lnTo>
                  <a:lnTo>
                    <a:pt x="1294294" y="737733"/>
                  </a:lnTo>
                  <a:lnTo>
                    <a:pt x="1294224" y="737648"/>
                  </a:lnTo>
                  <a:lnTo>
                    <a:pt x="1294222" y="737550"/>
                  </a:lnTo>
                  <a:lnTo>
                    <a:pt x="1294306" y="737350"/>
                  </a:lnTo>
                  <a:lnTo>
                    <a:pt x="1294544" y="736915"/>
                  </a:lnTo>
                  <a:lnTo>
                    <a:pt x="1294593" y="736758"/>
                  </a:lnTo>
                  <a:lnTo>
                    <a:pt x="1294559" y="736647"/>
                  </a:lnTo>
                  <a:lnTo>
                    <a:pt x="1294477" y="736567"/>
                  </a:lnTo>
                  <a:lnTo>
                    <a:pt x="1294361" y="736555"/>
                  </a:lnTo>
                  <a:lnTo>
                    <a:pt x="1293638" y="736656"/>
                  </a:lnTo>
                  <a:lnTo>
                    <a:pt x="1293478" y="736647"/>
                  </a:lnTo>
                  <a:lnTo>
                    <a:pt x="1293299" y="736585"/>
                  </a:lnTo>
                  <a:lnTo>
                    <a:pt x="1293190" y="736471"/>
                  </a:lnTo>
                  <a:lnTo>
                    <a:pt x="1293165" y="736341"/>
                  </a:lnTo>
                  <a:lnTo>
                    <a:pt x="1293185" y="736190"/>
                  </a:lnTo>
                  <a:lnTo>
                    <a:pt x="1293237" y="736067"/>
                  </a:lnTo>
                  <a:lnTo>
                    <a:pt x="1293561" y="735313"/>
                  </a:lnTo>
                  <a:lnTo>
                    <a:pt x="1293545" y="735151"/>
                  </a:lnTo>
                  <a:lnTo>
                    <a:pt x="1293493" y="735046"/>
                  </a:lnTo>
                  <a:lnTo>
                    <a:pt x="1293414" y="734995"/>
                  </a:lnTo>
                  <a:lnTo>
                    <a:pt x="1293292" y="734997"/>
                  </a:lnTo>
                  <a:lnTo>
                    <a:pt x="1293098" y="735032"/>
                  </a:lnTo>
                  <a:lnTo>
                    <a:pt x="1292398" y="735305"/>
                  </a:lnTo>
                  <a:lnTo>
                    <a:pt x="1292247" y="735301"/>
                  </a:lnTo>
                  <a:lnTo>
                    <a:pt x="1292122" y="735249"/>
                  </a:lnTo>
                  <a:lnTo>
                    <a:pt x="1292055" y="735174"/>
                  </a:lnTo>
                  <a:lnTo>
                    <a:pt x="1292047" y="735064"/>
                  </a:lnTo>
                  <a:lnTo>
                    <a:pt x="1292110" y="734922"/>
                  </a:lnTo>
                  <a:lnTo>
                    <a:pt x="1292250" y="734829"/>
                  </a:lnTo>
                  <a:lnTo>
                    <a:pt x="1292656" y="734612"/>
                  </a:lnTo>
                  <a:lnTo>
                    <a:pt x="1292831" y="734518"/>
                  </a:lnTo>
                  <a:lnTo>
                    <a:pt x="1292961" y="734388"/>
                  </a:lnTo>
                  <a:lnTo>
                    <a:pt x="1293092" y="734095"/>
                  </a:lnTo>
                  <a:lnTo>
                    <a:pt x="1293092" y="733978"/>
                  </a:lnTo>
                  <a:lnTo>
                    <a:pt x="1293055" y="733889"/>
                  </a:lnTo>
                  <a:lnTo>
                    <a:pt x="1292944" y="733848"/>
                  </a:lnTo>
                  <a:lnTo>
                    <a:pt x="1292781" y="733834"/>
                  </a:lnTo>
                  <a:lnTo>
                    <a:pt x="1292386" y="733798"/>
                  </a:lnTo>
                  <a:lnTo>
                    <a:pt x="1292233" y="733738"/>
                  </a:lnTo>
                  <a:lnTo>
                    <a:pt x="1292108" y="733601"/>
                  </a:lnTo>
                  <a:lnTo>
                    <a:pt x="1292003" y="733407"/>
                  </a:lnTo>
                  <a:lnTo>
                    <a:pt x="1291939" y="733224"/>
                  </a:lnTo>
                  <a:lnTo>
                    <a:pt x="1291939" y="733113"/>
                  </a:lnTo>
                  <a:lnTo>
                    <a:pt x="1291939" y="733099"/>
                  </a:lnTo>
                  <a:lnTo>
                    <a:pt x="1291983" y="733019"/>
                  </a:lnTo>
                  <a:lnTo>
                    <a:pt x="1292108" y="732984"/>
                  </a:lnTo>
                  <a:lnTo>
                    <a:pt x="1292286" y="732934"/>
                  </a:lnTo>
                  <a:lnTo>
                    <a:pt x="1292496" y="732827"/>
                  </a:lnTo>
                  <a:lnTo>
                    <a:pt x="1292660" y="732690"/>
                  </a:lnTo>
                  <a:lnTo>
                    <a:pt x="1292703" y="732592"/>
                  </a:lnTo>
                  <a:lnTo>
                    <a:pt x="1292703" y="732493"/>
                  </a:lnTo>
                  <a:lnTo>
                    <a:pt x="1292662" y="732229"/>
                  </a:lnTo>
                  <a:lnTo>
                    <a:pt x="1292637" y="731867"/>
                  </a:lnTo>
                  <a:lnTo>
                    <a:pt x="1292584" y="731716"/>
                  </a:lnTo>
                  <a:lnTo>
                    <a:pt x="1292480" y="731602"/>
                  </a:lnTo>
                  <a:lnTo>
                    <a:pt x="1292210" y="731445"/>
                  </a:lnTo>
                  <a:lnTo>
                    <a:pt x="1292078" y="731339"/>
                  </a:lnTo>
                  <a:lnTo>
                    <a:pt x="1291870" y="731141"/>
                  </a:lnTo>
                  <a:lnTo>
                    <a:pt x="1291815" y="731054"/>
                  </a:lnTo>
                  <a:lnTo>
                    <a:pt x="1291802" y="730953"/>
                  </a:lnTo>
                  <a:lnTo>
                    <a:pt x="1291829" y="730851"/>
                  </a:lnTo>
                  <a:lnTo>
                    <a:pt x="1291977" y="730483"/>
                  </a:lnTo>
                  <a:lnTo>
                    <a:pt x="1292047" y="730143"/>
                  </a:lnTo>
                  <a:lnTo>
                    <a:pt x="1292085" y="729656"/>
                  </a:lnTo>
                  <a:lnTo>
                    <a:pt x="1292050" y="729420"/>
                  </a:lnTo>
                  <a:lnTo>
                    <a:pt x="1291930" y="729020"/>
                  </a:lnTo>
                  <a:lnTo>
                    <a:pt x="1291866" y="728884"/>
                  </a:lnTo>
                  <a:lnTo>
                    <a:pt x="1291704" y="728687"/>
                  </a:lnTo>
                  <a:lnTo>
                    <a:pt x="1291524" y="728467"/>
                  </a:lnTo>
                  <a:lnTo>
                    <a:pt x="1291446" y="728330"/>
                  </a:lnTo>
                  <a:lnTo>
                    <a:pt x="1291430" y="728216"/>
                  </a:lnTo>
                  <a:lnTo>
                    <a:pt x="1291428" y="728207"/>
                  </a:lnTo>
                  <a:lnTo>
                    <a:pt x="1291464" y="728123"/>
                  </a:lnTo>
                  <a:lnTo>
                    <a:pt x="1291562" y="728109"/>
                  </a:lnTo>
                  <a:lnTo>
                    <a:pt x="1291768" y="728161"/>
                  </a:lnTo>
                  <a:lnTo>
                    <a:pt x="1292270" y="728271"/>
                  </a:lnTo>
                  <a:lnTo>
                    <a:pt x="1292366" y="728255"/>
                  </a:lnTo>
                  <a:lnTo>
                    <a:pt x="1292421" y="728246"/>
                  </a:lnTo>
                  <a:lnTo>
                    <a:pt x="1292590" y="728104"/>
                  </a:lnTo>
                  <a:lnTo>
                    <a:pt x="1292660" y="727964"/>
                  </a:lnTo>
                  <a:lnTo>
                    <a:pt x="1292660" y="727798"/>
                  </a:lnTo>
                  <a:lnTo>
                    <a:pt x="1292639" y="727607"/>
                  </a:lnTo>
                  <a:lnTo>
                    <a:pt x="1292477" y="727190"/>
                  </a:lnTo>
                  <a:lnTo>
                    <a:pt x="1292448" y="726955"/>
                  </a:lnTo>
                  <a:lnTo>
                    <a:pt x="1292453" y="726775"/>
                  </a:lnTo>
                  <a:lnTo>
                    <a:pt x="1292485" y="726638"/>
                  </a:lnTo>
                  <a:lnTo>
                    <a:pt x="1292813" y="726066"/>
                  </a:lnTo>
                  <a:lnTo>
                    <a:pt x="1293002" y="725783"/>
                  </a:lnTo>
                  <a:lnTo>
                    <a:pt x="1293069" y="725530"/>
                  </a:lnTo>
                  <a:lnTo>
                    <a:pt x="1293066" y="725358"/>
                  </a:lnTo>
                  <a:lnTo>
                    <a:pt x="1292987" y="725228"/>
                  </a:lnTo>
                  <a:lnTo>
                    <a:pt x="1292802" y="725016"/>
                  </a:lnTo>
                  <a:lnTo>
                    <a:pt x="1292761" y="724894"/>
                  </a:lnTo>
                  <a:lnTo>
                    <a:pt x="1292772" y="724746"/>
                  </a:lnTo>
                  <a:lnTo>
                    <a:pt x="1292808" y="724650"/>
                  </a:lnTo>
                  <a:lnTo>
                    <a:pt x="1292968" y="724328"/>
                  </a:lnTo>
                  <a:lnTo>
                    <a:pt x="1292961" y="724189"/>
                  </a:lnTo>
                  <a:lnTo>
                    <a:pt x="1292921" y="724065"/>
                  </a:lnTo>
                  <a:lnTo>
                    <a:pt x="1292795" y="723978"/>
                  </a:lnTo>
                  <a:lnTo>
                    <a:pt x="1292535" y="723796"/>
                  </a:lnTo>
                  <a:lnTo>
                    <a:pt x="1292480" y="723681"/>
                  </a:lnTo>
                  <a:lnTo>
                    <a:pt x="1292462" y="723539"/>
                  </a:lnTo>
                  <a:lnTo>
                    <a:pt x="1292481" y="723482"/>
                  </a:lnTo>
                  <a:lnTo>
                    <a:pt x="1292494" y="723444"/>
                  </a:lnTo>
                  <a:lnTo>
                    <a:pt x="1292560" y="723395"/>
                  </a:lnTo>
                  <a:lnTo>
                    <a:pt x="1292608" y="723379"/>
                  </a:lnTo>
                  <a:lnTo>
                    <a:pt x="1292808" y="723316"/>
                  </a:lnTo>
                  <a:lnTo>
                    <a:pt x="1292932" y="723238"/>
                  </a:lnTo>
                  <a:lnTo>
                    <a:pt x="1293019" y="723136"/>
                  </a:lnTo>
                  <a:lnTo>
                    <a:pt x="1293048" y="722965"/>
                  </a:lnTo>
                  <a:lnTo>
                    <a:pt x="1293057" y="722591"/>
                  </a:lnTo>
                  <a:lnTo>
                    <a:pt x="1293121" y="722338"/>
                  </a:lnTo>
                  <a:lnTo>
                    <a:pt x="1293231" y="722107"/>
                  </a:lnTo>
                  <a:lnTo>
                    <a:pt x="1293365" y="722008"/>
                  </a:lnTo>
                  <a:lnTo>
                    <a:pt x="1293520" y="721963"/>
                  </a:lnTo>
                  <a:lnTo>
                    <a:pt x="1293577" y="721947"/>
                  </a:lnTo>
                  <a:lnTo>
                    <a:pt x="1293827" y="721961"/>
                  </a:lnTo>
                  <a:lnTo>
                    <a:pt x="1294140" y="722004"/>
                  </a:lnTo>
                  <a:lnTo>
                    <a:pt x="1294346" y="721976"/>
                  </a:lnTo>
                  <a:lnTo>
                    <a:pt x="1294370" y="721972"/>
                  </a:lnTo>
                  <a:lnTo>
                    <a:pt x="1294514" y="721903"/>
                  </a:lnTo>
                  <a:lnTo>
                    <a:pt x="1294651" y="721781"/>
                  </a:lnTo>
                  <a:lnTo>
                    <a:pt x="1294758" y="721622"/>
                  </a:lnTo>
                  <a:lnTo>
                    <a:pt x="1294758" y="721500"/>
                  </a:lnTo>
                  <a:lnTo>
                    <a:pt x="1294706" y="721332"/>
                  </a:lnTo>
                  <a:lnTo>
                    <a:pt x="1294564" y="721209"/>
                  </a:lnTo>
                  <a:lnTo>
                    <a:pt x="1294404" y="721059"/>
                  </a:lnTo>
                  <a:lnTo>
                    <a:pt x="1294358" y="720951"/>
                  </a:lnTo>
                  <a:lnTo>
                    <a:pt x="1294355" y="720835"/>
                  </a:lnTo>
                  <a:lnTo>
                    <a:pt x="1294422" y="720743"/>
                  </a:lnTo>
                  <a:lnTo>
                    <a:pt x="1294522" y="720714"/>
                  </a:lnTo>
                  <a:lnTo>
                    <a:pt x="1294596" y="720693"/>
                  </a:lnTo>
                  <a:lnTo>
                    <a:pt x="1294971" y="720722"/>
                  </a:lnTo>
                  <a:lnTo>
                    <a:pt x="1295017" y="720725"/>
                  </a:lnTo>
                  <a:lnTo>
                    <a:pt x="1295174" y="720688"/>
                  </a:lnTo>
                  <a:lnTo>
                    <a:pt x="1295284" y="720586"/>
                  </a:lnTo>
                  <a:lnTo>
                    <a:pt x="1295406" y="720331"/>
                  </a:lnTo>
                  <a:lnTo>
                    <a:pt x="1295418" y="720064"/>
                  </a:lnTo>
                  <a:lnTo>
                    <a:pt x="1295450" y="719861"/>
                  </a:lnTo>
                  <a:lnTo>
                    <a:pt x="1295525" y="719695"/>
                  </a:lnTo>
                  <a:lnTo>
                    <a:pt x="1295582" y="719635"/>
                  </a:lnTo>
                  <a:lnTo>
                    <a:pt x="1295626" y="719587"/>
                  </a:lnTo>
                  <a:lnTo>
                    <a:pt x="1295737" y="719559"/>
                  </a:lnTo>
                  <a:lnTo>
                    <a:pt x="1295874" y="719587"/>
                  </a:lnTo>
                  <a:lnTo>
                    <a:pt x="1296245" y="719736"/>
                  </a:lnTo>
                  <a:lnTo>
                    <a:pt x="1296431" y="719744"/>
                  </a:lnTo>
                  <a:lnTo>
                    <a:pt x="1296451" y="719744"/>
                  </a:lnTo>
                  <a:lnTo>
                    <a:pt x="1296486" y="719735"/>
                  </a:lnTo>
                  <a:lnTo>
                    <a:pt x="1296493" y="719733"/>
                  </a:lnTo>
                  <a:lnTo>
                    <a:pt x="1296628" y="719695"/>
                  </a:lnTo>
                  <a:lnTo>
                    <a:pt x="1296696" y="719600"/>
                  </a:lnTo>
                  <a:lnTo>
                    <a:pt x="1296744" y="719422"/>
                  </a:lnTo>
                  <a:lnTo>
                    <a:pt x="1296751" y="719233"/>
                  </a:lnTo>
                  <a:lnTo>
                    <a:pt x="1296680" y="718952"/>
                  </a:lnTo>
                  <a:lnTo>
                    <a:pt x="1296687" y="718758"/>
                  </a:lnTo>
                  <a:lnTo>
                    <a:pt x="1296765" y="718529"/>
                  </a:lnTo>
                  <a:lnTo>
                    <a:pt x="1296863" y="718375"/>
                  </a:lnTo>
                  <a:lnTo>
                    <a:pt x="1297194" y="718044"/>
                  </a:lnTo>
                  <a:lnTo>
                    <a:pt x="1297801" y="717496"/>
                  </a:lnTo>
                  <a:lnTo>
                    <a:pt x="1298239" y="717115"/>
                  </a:lnTo>
                  <a:lnTo>
                    <a:pt x="1298797" y="716768"/>
                  </a:lnTo>
                  <a:lnTo>
                    <a:pt x="1299584" y="715964"/>
                  </a:lnTo>
                  <a:lnTo>
                    <a:pt x="1299750" y="715764"/>
                  </a:lnTo>
                  <a:lnTo>
                    <a:pt x="1300013" y="715273"/>
                  </a:lnTo>
                  <a:lnTo>
                    <a:pt x="1300335" y="714855"/>
                  </a:lnTo>
                  <a:lnTo>
                    <a:pt x="1300656" y="714441"/>
                  </a:lnTo>
                  <a:lnTo>
                    <a:pt x="1300786" y="714307"/>
                  </a:lnTo>
                  <a:lnTo>
                    <a:pt x="1300963" y="714125"/>
                  </a:lnTo>
                  <a:lnTo>
                    <a:pt x="1301061" y="713982"/>
                  </a:lnTo>
                  <a:lnTo>
                    <a:pt x="1301108" y="713811"/>
                  </a:lnTo>
                  <a:lnTo>
                    <a:pt x="1301108" y="713669"/>
                  </a:lnTo>
                  <a:lnTo>
                    <a:pt x="1301088" y="713423"/>
                  </a:lnTo>
                  <a:lnTo>
                    <a:pt x="1301108" y="713254"/>
                  </a:lnTo>
                  <a:lnTo>
                    <a:pt x="1301239" y="712984"/>
                  </a:lnTo>
                  <a:lnTo>
                    <a:pt x="1301451" y="712604"/>
                  </a:lnTo>
                  <a:lnTo>
                    <a:pt x="1301535" y="712424"/>
                  </a:lnTo>
                  <a:lnTo>
                    <a:pt x="1301552" y="712265"/>
                  </a:lnTo>
                  <a:lnTo>
                    <a:pt x="1301508" y="712068"/>
                  </a:lnTo>
                  <a:lnTo>
                    <a:pt x="1301387" y="711696"/>
                  </a:lnTo>
                  <a:lnTo>
                    <a:pt x="1301311" y="711462"/>
                  </a:lnTo>
                  <a:lnTo>
                    <a:pt x="1301250" y="711362"/>
                  </a:lnTo>
                  <a:lnTo>
                    <a:pt x="1301149" y="711293"/>
                  </a:lnTo>
                  <a:lnTo>
                    <a:pt x="1300995" y="711266"/>
                  </a:lnTo>
                  <a:lnTo>
                    <a:pt x="1300618" y="711232"/>
                  </a:lnTo>
                  <a:lnTo>
                    <a:pt x="1299938" y="711238"/>
                  </a:lnTo>
                  <a:lnTo>
                    <a:pt x="1299485" y="711188"/>
                  </a:lnTo>
                  <a:lnTo>
                    <a:pt x="1299090" y="711159"/>
                  </a:lnTo>
                  <a:lnTo>
                    <a:pt x="1298933" y="711113"/>
                  </a:lnTo>
                  <a:lnTo>
                    <a:pt x="1298849" y="711055"/>
                  </a:lnTo>
                  <a:lnTo>
                    <a:pt x="1298815" y="710962"/>
                  </a:lnTo>
                  <a:lnTo>
                    <a:pt x="1298817" y="710829"/>
                  </a:lnTo>
                  <a:lnTo>
                    <a:pt x="1298901" y="710718"/>
                  </a:lnTo>
                  <a:lnTo>
                    <a:pt x="1299107" y="710660"/>
                  </a:lnTo>
                  <a:lnTo>
                    <a:pt x="1299420" y="710611"/>
                  </a:lnTo>
                  <a:lnTo>
                    <a:pt x="1299462" y="710605"/>
                  </a:lnTo>
                  <a:lnTo>
                    <a:pt x="1299581" y="710553"/>
                  </a:lnTo>
                  <a:lnTo>
                    <a:pt x="1299680" y="710460"/>
                  </a:lnTo>
                  <a:lnTo>
                    <a:pt x="1299764" y="710304"/>
                  </a:lnTo>
                  <a:lnTo>
                    <a:pt x="1299776" y="710115"/>
                  </a:lnTo>
                  <a:lnTo>
                    <a:pt x="1299703" y="709929"/>
                  </a:lnTo>
                  <a:lnTo>
                    <a:pt x="1299483" y="709462"/>
                  </a:lnTo>
                  <a:lnTo>
                    <a:pt x="1299442" y="709297"/>
                  </a:lnTo>
                  <a:lnTo>
                    <a:pt x="1299484" y="709232"/>
                  </a:lnTo>
                  <a:lnTo>
                    <a:pt x="1299508" y="709195"/>
                  </a:lnTo>
                  <a:lnTo>
                    <a:pt x="1299625" y="709134"/>
                  </a:lnTo>
                  <a:lnTo>
                    <a:pt x="1299744" y="709160"/>
                  </a:lnTo>
                  <a:lnTo>
                    <a:pt x="1299862" y="709271"/>
                  </a:lnTo>
                  <a:lnTo>
                    <a:pt x="1300209" y="709607"/>
                  </a:lnTo>
                  <a:lnTo>
                    <a:pt x="1300652" y="709902"/>
                  </a:lnTo>
                  <a:lnTo>
                    <a:pt x="1300937" y="709989"/>
                  </a:lnTo>
                  <a:lnTo>
                    <a:pt x="1301094" y="709972"/>
                  </a:lnTo>
                  <a:lnTo>
                    <a:pt x="1301117" y="709970"/>
                  </a:lnTo>
                  <a:lnTo>
                    <a:pt x="1301683" y="709639"/>
                  </a:lnTo>
                  <a:lnTo>
                    <a:pt x="1301826" y="709530"/>
                  </a:lnTo>
                  <a:lnTo>
                    <a:pt x="1301857" y="709508"/>
                  </a:lnTo>
                  <a:lnTo>
                    <a:pt x="1302223" y="709230"/>
                  </a:lnTo>
                  <a:lnTo>
                    <a:pt x="1302357" y="709064"/>
                  </a:lnTo>
                  <a:lnTo>
                    <a:pt x="1302490" y="708757"/>
                  </a:lnTo>
                  <a:lnTo>
                    <a:pt x="1302470" y="708588"/>
                  </a:lnTo>
                  <a:lnTo>
                    <a:pt x="1302391" y="708484"/>
                  </a:lnTo>
                  <a:lnTo>
                    <a:pt x="1302113" y="708319"/>
                  </a:lnTo>
                  <a:lnTo>
                    <a:pt x="1301871" y="708046"/>
                  </a:lnTo>
                  <a:lnTo>
                    <a:pt x="1301759" y="707918"/>
                  </a:lnTo>
                  <a:lnTo>
                    <a:pt x="1301335" y="707576"/>
                  </a:lnTo>
                  <a:lnTo>
                    <a:pt x="1301207" y="707396"/>
                  </a:lnTo>
                  <a:lnTo>
                    <a:pt x="1301157" y="707208"/>
                  </a:lnTo>
                  <a:lnTo>
                    <a:pt x="1301161" y="706778"/>
                  </a:lnTo>
                  <a:lnTo>
                    <a:pt x="1301122" y="706470"/>
                  </a:lnTo>
                  <a:lnTo>
                    <a:pt x="1301085" y="706392"/>
                  </a:lnTo>
                  <a:lnTo>
                    <a:pt x="1300995" y="706322"/>
                  </a:lnTo>
                  <a:lnTo>
                    <a:pt x="1300855" y="706230"/>
                  </a:lnTo>
                  <a:lnTo>
                    <a:pt x="1300461" y="706009"/>
                  </a:lnTo>
                  <a:lnTo>
                    <a:pt x="1300316" y="705890"/>
                  </a:lnTo>
                  <a:lnTo>
                    <a:pt x="1300232" y="705769"/>
                  </a:lnTo>
                  <a:lnTo>
                    <a:pt x="1300188" y="705667"/>
                  </a:lnTo>
                  <a:lnTo>
                    <a:pt x="1300177" y="705510"/>
                  </a:lnTo>
                  <a:lnTo>
                    <a:pt x="1300200" y="705371"/>
                  </a:lnTo>
                  <a:lnTo>
                    <a:pt x="1300310" y="705205"/>
                  </a:lnTo>
                  <a:lnTo>
                    <a:pt x="1300620" y="704878"/>
                  </a:lnTo>
                  <a:lnTo>
                    <a:pt x="1300736" y="704713"/>
                  </a:lnTo>
                  <a:lnTo>
                    <a:pt x="1300798" y="704524"/>
                  </a:lnTo>
                  <a:lnTo>
                    <a:pt x="1300786" y="704338"/>
                  </a:lnTo>
                  <a:lnTo>
                    <a:pt x="1300739" y="704213"/>
                  </a:lnTo>
                  <a:lnTo>
                    <a:pt x="1300647" y="704129"/>
                  </a:lnTo>
                  <a:lnTo>
                    <a:pt x="1300504" y="704071"/>
                  </a:lnTo>
                  <a:lnTo>
                    <a:pt x="1300356" y="704030"/>
                  </a:lnTo>
                  <a:lnTo>
                    <a:pt x="1300083" y="704005"/>
                  </a:lnTo>
                  <a:lnTo>
                    <a:pt x="1299979" y="703937"/>
                  </a:lnTo>
                  <a:lnTo>
                    <a:pt x="1299929" y="703839"/>
                  </a:lnTo>
                  <a:lnTo>
                    <a:pt x="1299929" y="703720"/>
                  </a:lnTo>
                  <a:lnTo>
                    <a:pt x="1301056" y="702452"/>
                  </a:lnTo>
                  <a:lnTo>
                    <a:pt x="1301346" y="702180"/>
                  </a:lnTo>
                  <a:lnTo>
                    <a:pt x="1301631" y="702002"/>
                  </a:lnTo>
                  <a:lnTo>
                    <a:pt x="1301837" y="701919"/>
                  </a:lnTo>
                  <a:lnTo>
                    <a:pt x="1302032" y="701882"/>
                  </a:lnTo>
                  <a:lnTo>
                    <a:pt x="1302264" y="701895"/>
                  </a:lnTo>
                  <a:lnTo>
                    <a:pt x="1302397" y="701962"/>
                  </a:lnTo>
                  <a:lnTo>
                    <a:pt x="1302467" y="702038"/>
                  </a:lnTo>
                  <a:lnTo>
                    <a:pt x="1302508" y="702165"/>
                  </a:lnTo>
                  <a:lnTo>
                    <a:pt x="1302493" y="702266"/>
                  </a:lnTo>
                  <a:lnTo>
                    <a:pt x="1302432" y="702356"/>
                  </a:lnTo>
                  <a:lnTo>
                    <a:pt x="1302330" y="702435"/>
                  </a:lnTo>
                  <a:lnTo>
                    <a:pt x="1302181" y="702479"/>
                  </a:lnTo>
                  <a:lnTo>
                    <a:pt x="1302107" y="702502"/>
                  </a:lnTo>
                  <a:lnTo>
                    <a:pt x="1301860" y="702545"/>
                  </a:lnTo>
                  <a:lnTo>
                    <a:pt x="1301736" y="702614"/>
                  </a:lnTo>
                  <a:lnTo>
                    <a:pt x="1301659" y="702715"/>
                  </a:lnTo>
                  <a:lnTo>
                    <a:pt x="1301640" y="702899"/>
                  </a:lnTo>
                  <a:lnTo>
                    <a:pt x="1301727" y="703128"/>
                  </a:lnTo>
                  <a:lnTo>
                    <a:pt x="1301851" y="703390"/>
                  </a:lnTo>
                  <a:lnTo>
                    <a:pt x="1302052" y="703616"/>
                  </a:lnTo>
                  <a:lnTo>
                    <a:pt x="1302252" y="703726"/>
                  </a:lnTo>
                  <a:lnTo>
                    <a:pt x="1302740" y="703850"/>
                  </a:lnTo>
                  <a:lnTo>
                    <a:pt x="1302997" y="703865"/>
                  </a:lnTo>
                  <a:lnTo>
                    <a:pt x="1303123" y="703813"/>
                  </a:lnTo>
                  <a:lnTo>
                    <a:pt x="1303227" y="703731"/>
                  </a:lnTo>
                  <a:lnTo>
                    <a:pt x="1303314" y="703578"/>
                  </a:lnTo>
                  <a:lnTo>
                    <a:pt x="1303462" y="703203"/>
                  </a:lnTo>
                  <a:lnTo>
                    <a:pt x="1303567" y="702678"/>
                  </a:lnTo>
                  <a:lnTo>
                    <a:pt x="1303567" y="701808"/>
                  </a:lnTo>
                  <a:lnTo>
                    <a:pt x="1303567" y="701001"/>
                  </a:lnTo>
                  <a:lnTo>
                    <a:pt x="1303617" y="700679"/>
                  </a:lnTo>
                  <a:lnTo>
                    <a:pt x="1303660" y="700589"/>
                  </a:lnTo>
                  <a:lnTo>
                    <a:pt x="1303692" y="700523"/>
                  </a:lnTo>
                  <a:lnTo>
                    <a:pt x="1303768" y="700456"/>
                  </a:lnTo>
                  <a:lnTo>
                    <a:pt x="1303860" y="700436"/>
                  </a:lnTo>
                  <a:lnTo>
                    <a:pt x="1304006" y="700459"/>
                  </a:lnTo>
                  <a:lnTo>
                    <a:pt x="1304159" y="700552"/>
                  </a:lnTo>
                  <a:lnTo>
                    <a:pt x="1304343" y="700662"/>
                  </a:lnTo>
                  <a:lnTo>
                    <a:pt x="1304563" y="700731"/>
                  </a:lnTo>
                  <a:lnTo>
                    <a:pt x="1304693" y="700729"/>
                  </a:lnTo>
                  <a:lnTo>
                    <a:pt x="1304708" y="700729"/>
                  </a:lnTo>
                  <a:lnTo>
                    <a:pt x="1304830" y="700662"/>
                  </a:lnTo>
                  <a:lnTo>
                    <a:pt x="1304920" y="700517"/>
                  </a:lnTo>
                  <a:lnTo>
                    <a:pt x="1304973" y="700334"/>
                  </a:lnTo>
                  <a:lnTo>
                    <a:pt x="1304967" y="700117"/>
                  </a:lnTo>
                  <a:lnTo>
                    <a:pt x="1304903" y="699856"/>
                  </a:lnTo>
                  <a:lnTo>
                    <a:pt x="1304914" y="699618"/>
                  </a:lnTo>
                  <a:lnTo>
                    <a:pt x="1304990" y="699447"/>
                  </a:lnTo>
                  <a:lnTo>
                    <a:pt x="1305304" y="699022"/>
                  </a:lnTo>
                  <a:lnTo>
                    <a:pt x="1305440" y="698915"/>
                  </a:lnTo>
                  <a:lnTo>
                    <a:pt x="1305670" y="698734"/>
                  </a:lnTo>
                  <a:lnTo>
                    <a:pt x="1305850" y="698497"/>
                  </a:lnTo>
                  <a:lnTo>
                    <a:pt x="1305989" y="698266"/>
                  </a:lnTo>
                  <a:lnTo>
                    <a:pt x="1306167" y="697913"/>
                  </a:lnTo>
                  <a:lnTo>
                    <a:pt x="1306177" y="697894"/>
                  </a:lnTo>
                  <a:lnTo>
                    <a:pt x="1306247" y="697827"/>
                  </a:lnTo>
                  <a:lnTo>
                    <a:pt x="1306444" y="697752"/>
                  </a:lnTo>
                  <a:lnTo>
                    <a:pt x="1306676" y="697727"/>
                  </a:lnTo>
                  <a:lnTo>
                    <a:pt x="1306764" y="697717"/>
                  </a:lnTo>
                  <a:lnTo>
                    <a:pt x="1307034" y="697624"/>
                  </a:lnTo>
                  <a:lnTo>
                    <a:pt x="1307229" y="697514"/>
                  </a:lnTo>
                  <a:lnTo>
                    <a:pt x="1307512" y="697261"/>
                  </a:lnTo>
                  <a:lnTo>
                    <a:pt x="1307580" y="697117"/>
                  </a:lnTo>
                  <a:lnTo>
                    <a:pt x="1307559" y="696952"/>
                  </a:lnTo>
                  <a:lnTo>
                    <a:pt x="1307466" y="696594"/>
                  </a:lnTo>
                  <a:lnTo>
                    <a:pt x="1307473" y="696432"/>
                  </a:lnTo>
                  <a:lnTo>
                    <a:pt x="1307623" y="696127"/>
                  </a:lnTo>
                  <a:lnTo>
                    <a:pt x="1307669" y="695997"/>
                  </a:lnTo>
                  <a:lnTo>
                    <a:pt x="1307672" y="695805"/>
                  </a:lnTo>
                  <a:lnTo>
                    <a:pt x="1307629" y="695605"/>
                  </a:lnTo>
                  <a:lnTo>
                    <a:pt x="1307548" y="695401"/>
                  </a:lnTo>
                  <a:lnTo>
                    <a:pt x="1307519" y="695196"/>
                  </a:lnTo>
                  <a:lnTo>
                    <a:pt x="1307525" y="694967"/>
                  </a:lnTo>
                  <a:lnTo>
                    <a:pt x="1307553" y="694810"/>
                  </a:lnTo>
                  <a:lnTo>
                    <a:pt x="1307710" y="694444"/>
                  </a:lnTo>
                  <a:lnTo>
                    <a:pt x="1307815" y="694252"/>
                  </a:lnTo>
                  <a:lnTo>
                    <a:pt x="1307852" y="694205"/>
                  </a:lnTo>
                  <a:lnTo>
                    <a:pt x="1307957" y="694073"/>
                  </a:lnTo>
                  <a:lnTo>
                    <a:pt x="1308091" y="693989"/>
                  </a:lnTo>
                  <a:lnTo>
                    <a:pt x="1308302" y="693975"/>
                  </a:lnTo>
                  <a:lnTo>
                    <a:pt x="1308450" y="694030"/>
                  </a:lnTo>
                  <a:lnTo>
                    <a:pt x="1308576" y="694117"/>
                  </a:lnTo>
                  <a:lnTo>
                    <a:pt x="1308875" y="694311"/>
                  </a:lnTo>
                  <a:lnTo>
                    <a:pt x="1309037" y="694354"/>
                  </a:lnTo>
                  <a:lnTo>
                    <a:pt x="1309111" y="694341"/>
                  </a:lnTo>
                  <a:lnTo>
                    <a:pt x="1309165" y="694331"/>
                  </a:lnTo>
                  <a:lnTo>
                    <a:pt x="1309269" y="694284"/>
                  </a:lnTo>
                  <a:lnTo>
                    <a:pt x="1309345" y="694178"/>
                  </a:lnTo>
                  <a:lnTo>
                    <a:pt x="1309379" y="694021"/>
                  </a:lnTo>
                  <a:lnTo>
                    <a:pt x="1309363" y="693861"/>
                  </a:lnTo>
                  <a:lnTo>
                    <a:pt x="1309307" y="693756"/>
                  </a:lnTo>
                  <a:lnTo>
                    <a:pt x="1309182" y="693660"/>
                  </a:lnTo>
                  <a:lnTo>
                    <a:pt x="1308979" y="693505"/>
                  </a:lnTo>
                  <a:lnTo>
                    <a:pt x="1308817" y="693347"/>
                  </a:lnTo>
                  <a:lnTo>
                    <a:pt x="1308744" y="693223"/>
                  </a:lnTo>
                  <a:lnTo>
                    <a:pt x="1308724" y="693084"/>
                  </a:lnTo>
                  <a:lnTo>
                    <a:pt x="1308743" y="692970"/>
                  </a:lnTo>
                  <a:lnTo>
                    <a:pt x="1308747" y="692947"/>
                  </a:lnTo>
                  <a:lnTo>
                    <a:pt x="1308857" y="692837"/>
                  </a:lnTo>
                  <a:lnTo>
                    <a:pt x="1308895" y="692806"/>
                  </a:lnTo>
                  <a:lnTo>
                    <a:pt x="1309191" y="692561"/>
                  </a:lnTo>
                  <a:lnTo>
                    <a:pt x="1309275" y="692413"/>
                  </a:lnTo>
                  <a:lnTo>
                    <a:pt x="1309327" y="692211"/>
                  </a:lnTo>
                  <a:lnTo>
                    <a:pt x="1309363" y="691876"/>
                  </a:lnTo>
                  <a:lnTo>
                    <a:pt x="1309381" y="691825"/>
                  </a:lnTo>
                  <a:lnTo>
                    <a:pt x="1309415" y="691740"/>
                  </a:lnTo>
                  <a:lnTo>
                    <a:pt x="1309507" y="691668"/>
                  </a:lnTo>
                  <a:lnTo>
                    <a:pt x="1309644" y="691642"/>
                  </a:lnTo>
                  <a:lnTo>
                    <a:pt x="1309838" y="691656"/>
                  </a:lnTo>
                  <a:lnTo>
                    <a:pt x="1309972" y="691709"/>
                  </a:lnTo>
                  <a:lnTo>
                    <a:pt x="1310041" y="691764"/>
                  </a:lnTo>
                  <a:lnTo>
                    <a:pt x="1310260" y="692100"/>
                  </a:lnTo>
                  <a:lnTo>
                    <a:pt x="1310625" y="692776"/>
                  </a:lnTo>
                  <a:lnTo>
                    <a:pt x="1310814" y="693020"/>
                  </a:lnTo>
                  <a:lnTo>
                    <a:pt x="1310936" y="693110"/>
                  </a:lnTo>
                  <a:lnTo>
                    <a:pt x="1311034" y="693130"/>
                  </a:lnTo>
                  <a:lnTo>
                    <a:pt x="1311062" y="693117"/>
                  </a:lnTo>
                  <a:lnTo>
                    <a:pt x="1311125" y="693086"/>
                  </a:lnTo>
                  <a:lnTo>
                    <a:pt x="1311176" y="693032"/>
                  </a:lnTo>
                  <a:lnTo>
                    <a:pt x="1311217" y="692921"/>
                  </a:lnTo>
                  <a:lnTo>
                    <a:pt x="1311244" y="692750"/>
                  </a:lnTo>
                  <a:lnTo>
                    <a:pt x="1311238" y="692262"/>
                  </a:lnTo>
                  <a:lnTo>
                    <a:pt x="1311276" y="692059"/>
                  </a:lnTo>
                  <a:lnTo>
                    <a:pt x="1311301" y="692001"/>
                  </a:lnTo>
                  <a:lnTo>
                    <a:pt x="1311331" y="691932"/>
                  </a:lnTo>
                  <a:lnTo>
                    <a:pt x="1311409" y="691859"/>
                  </a:lnTo>
                  <a:lnTo>
                    <a:pt x="1311473" y="691833"/>
                  </a:lnTo>
                  <a:lnTo>
                    <a:pt x="1311641" y="691827"/>
                  </a:lnTo>
                  <a:lnTo>
                    <a:pt x="1311885" y="691853"/>
                  </a:lnTo>
                  <a:lnTo>
                    <a:pt x="1312080" y="691903"/>
                  </a:lnTo>
                  <a:lnTo>
                    <a:pt x="1312742" y="691967"/>
                  </a:lnTo>
                  <a:lnTo>
                    <a:pt x="1312913" y="691961"/>
                  </a:lnTo>
                  <a:lnTo>
                    <a:pt x="1313023" y="691905"/>
                  </a:lnTo>
                  <a:lnTo>
                    <a:pt x="1313036" y="691889"/>
                  </a:lnTo>
                  <a:lnTo>
                    <a:pt x="1313087" y="691816"/>
                  </a:lnTo>
                  <a:lnTo>
                    <a:pt x="1313087" y="691729"/>
                  </a:lnTo>
                  <a:lnTo>
                    <a:pt x="1313052" y="691659"/>
                  </a:lnTo>
                  <a:lnTo>
                    <a:pt x="1312959" y="691622"/>
                  </a:lnTo>
                  <a:lnTo>
                    <a:pt x="1312620" y="691473"/>
                  </a:lnTo>
                  <a:lnTo>
                    <a:pt x="1312553" y="691409"/>
                  </a:lnTo>
                  <a:lnTo>
                    <a:pt x="1312507" y="691314"/>
                  </a:lnTo>
                  <a:lnTo>
                    <a:pt x="1312486" y="691177"/>
                  </a:lnTo>
                  <a:lnTo>
                    <a:pt x="1312504" y="691007"/>
                  </a:lnTo>
                  <a:lnTo>
                    <a:pt x="1312570" y="690898"/>
                  </a:lnTo>
                  <a:lnTo>
                    <a:pt x="1312689" y="690841"/>
                  </a:lnTo>
                  <a:lnTo>
                    <a:pt x="1312806" y="690829"/>
                  </a:lnTo>
                  <a:lnTo>
                    <a:pt x="1313397" y="690962"/>
                  </a:lnTo>
                  <a:lnTo>
                    <a:pt x="1313540" y="690952"/>
                  </a:lnTo>
                  <a:lnTo>
                    <a:pt x="1313554" y="690951"/>
                  </a:lnTo>
                  <a:lnTo>
                    <a:pt x="1313694" y="690867"/>
                  </a:lnTo>
                  <a:lnTo>
                    <a:pt x="1313720" y="690777"/>
                  </a:lnTo>
                  <a:lnTo>
                    <a:pt x="1313728" y="690597"/>
                  </a:lnTo>
                  <a:lnTo>
                    <a:pt x="1313720" y="690110"/>
                  </a:lnTo>
                  <a:lnTo>
                    <a:pt x="1313657" y="689454"/>
                  </a:lnTo>
                  <a:lnTo>
                    <a:pt x="1313687" y="689311"/>
                  </a:lnTo>
                  <a:lnTo>
                    <a:pt x="1313755" y="689228"/>
                  </a:lnTo>
                  <a:lnTo>
                    <a:pt x="1313903" y="689175"/>
                  </a:lnTo>
                  <a:lnTo>
                    <a:pt x="1314289" y="689099"/>
                  </a:lnTo>
                  <a:lnTo>
                    <a:pt x="1314422" y="689051"/>
                  </a:lnTo>
                  <a:lnTo>
                    <a:pt x="1314629" y="688859"/>
                  </a:lnTo>
                  <a:lnTo>
                    <a:pt x="1315102" y="688401"/>
                  </a:lnTo>
                  <a:lnTo>
                    <a:pt x="1315308" y="688259"/>
                  </a:lnTo>
                  <a:lnTo>
                    <a:pt x="1315535" y="688158"/>
                  </a:lnTo>
                  <a:lnTo>
                    <a:pt x="1316261" y="687922"/>
                  </a:lnTo>
                  <a:lnTo>
                    <a:pt x="1316313" y="687904"/>
                  </a:lnTo>
                  <a:lnTo>
                    <a:pt x="1316438" y="687864"/>
                  </a:lnTo>
                  <a:lnTo>
                    <a:pt x="1316659" y="687740"/>
                  </a:lnTo>
                  <a:lnTo>
                    <a:pt x="1316739" y="687623"/>
                  </a:lnTo>
                  <a:lnTo>
                    <a:pt x="1316771" y="687432"/>
                  </a:lnTo>
                  <a:lnTo>
                    <a:pt x="1316775" y="687103"/>
                  </a:lnTo>
                  <a:lnTo>
                    <a:pt x="1316731" y="686822"/>
                  </a:lnTo>
                  <a:lnTo>
                    <a:pt x="1316618" y="686593"/>
                  </a:lnTo>
                  <a:lnTo>
                    <a:pt x="1316273" y="686010"/>
                  </a:lnTo>
                  <a:lnTo>
                    <a:pt x="1316193" y="685691"/>
                  </a:lnTo>
                  <a:lnTo>
                    <a:pt x="1316162" y="685467"/>
                  </a:lnTo>
                  <a:lnTo>
                    <a:pt x="1316179" y="685273"/>
                  </a:lnTo>
                  <a:lnTo>
                    <a:pt x="1316248" y="685150"/>
                  </a:lnTo>
                  <a:lnTo>
                    <a:pt x="1316266" y="685117"/>
                  </a:lnTo>
                  <a:lnTo>
                    <a:pt x="1316423" y="685044"/>
                  </a:lnTo>
                  <a:lnTo>
                    <a:pt x="1316583" y="685047"/>
                  </a:lnTo>
                  <a:lnTo>
                    <a:pt x="1316716" y="685113"/>
                  </a:lnTo>
                  <a:lnTo>
                    <a:pt x="1316786" y="685218"/>
                  </a:lnTo>
                  <a:lnTo>
                    <a:pt x="1316995" y="685824"/>
                  </a:lnTo>
                  <a:lnTo>
                    <a:pt x="1317082" y="685920"/>
                  </a:lnTo>
                  <a:lnTo>
                    <a:pt x="1317178" y="685931"/>
                  </a:lnTo>
                  <a:lnTo>
                    <a:pt x="1317201" y="685923"/>
                  </a:lnTo>
                  <a:lnTo>
                    <a:pt x="1317268" y="685894"/>
                  </a:lnTo>
                  <a:lnTo>
                    <a:pt x="1317337" y="685798"/>
                  </a:lnTo>
                  <a:lnTo>
                    <a:pt x="1317337" y="685517"/>
                  </a:lnTo>
                  <a:lnTo>
                    <a:pt x="1317355" y="685270"/>
                  </a:lnTo>
                  <a:lnTo>
                    <a:pt x="1317384" y="685154"/>
                  </a:lnTo>
                  <a:lnTo>
                    <a:pt x="1317439" y="685017"/>
                  </a:lnTo>
                  <a:lnTo>
                    <a:pt x="1317567" y="684768"/>
                  </a:lnTo>
                  <a:lnTo>
                    <a:pt x="1317622" y="684617"/>
                  </a:lnTo>
                  <a:lnTo>
                    <a:pt x="1317648" y="684083"/>
                  </a:lnTo>
                  <a:lnTo>
                    <a:pt x="1317640" y="683689"/>
                  </a:lnTo>
                  <a:lnTo>
                    <a:pt x="1317590" y="683497"/>
                  </a:lnTo>
                  <a:lnTo>
                    <a:pt x="1317497" y="683427"/>
                  </a:lnTo>
                  <a:lnTo>
                    <a:pt x="1317401" y="683427"/>
                  </a:lnTo>
                  <a:lnTo>
                    <a:pt x="1317277" y="683474"/>
                  </a:lnTo>
                  <a:lnTo>
                    <a:pt x="1317231" y="683528"/>
                  </a:lnTo>
                  <a:lnTo>
                    <a:pt x="1317193" y="683576"/>
                  </a:lnTo>
                  <a:lnTo>
                    <a:pt x="1317056" y="683901"/>
                  </a:lnTo>
                  <a:lnTo>
                    <a:pt x="1316891" y="684133"/>
                  </a:lnTo>
                  <a:lnTo>
                    <a:pt x="1316775" y="684194"/>
                  </a:lnTo>
                  <a:lnTo>
                    <a:pt x="1316662" y="684221"/>
                  </a:lnTo>
                  <a:lnTo>
                    <a:pt x="1316533" y="684217"/>
                  </a:lnTo>
                  <a:lnTo>
                    <a:pt x="1316307" y="684182"/>
                  </a:lnTo>
                  <a:lnTo>
                    <a:pt x="1316127" y="684139"/>
                  </a:lnTo>
                  <a:lnTo>
                    <a:pt x="1315988" y="684060"/>
                  </a:lnTo>
                  <a:lnTo>
                    <a:pt x="1315894" y="683947"/>
                  </a:lnTo>
                  <a:lnTo>
                    <a:pt x="1315846" y="683840"/>
                  </a:lnTo>
                  <a:lnTo>
                    <a:pt x="1315848" y="683724"/>
                  </a:lnTo>
                  <a:lnTo>
                    <a:pt x="1315906" y="683610"/>
                  </a:lnTo>
                  <a:lnTo>
                    <a:pt x="1316060" y="683408"/>
                  </a:lnTo>
                  <a:lnTo>
                    <a:pt x="1316229" y="683275"/>
                  </a:lnTo>
                  <a:lnTo>
                    <a:pt x="1316304" y="683216"/>
                  </a:lnTo>
                  <a:lnTo>
                    <a:pt x="1316563" y="683113"/>
                  </a:lnTo>
                  <a:lnTo>
                    <a:pt x="1316722" y="683050"/>
                  </a:lnTo>
                  <a:lnTo>
                    <a:pt x="1316914" y="682929"/>
                  </a:lnTo>
                  <a:lnTo>
                    <a:pt x="1316972" y="682816"/>
                  </a:lnTo>
                  <a:lnTo>
                    <a:pt x="1316995" y="682615"/>
                  </a:lnTo>
                  <a:lnTo>
                    <a:pt x="1317097" y="682398"/>
                  </a:lnTo>
                  <a:lnTo>
                    <a:pt x="1317236" y="682223"/>
                  </a:lnTo>
                  <a:lnTo>
                    <a:pt x="1317416" y="682044"/>
                  </a:lnTo>
                  <a:lnTo>
                    <a:pt x="1317654" y="681823"/>
                  </a:lnTo>
                  <a:lnTo>
                    <a:pt x="1317814" y="681551"/>
                  </a:lnTo>
                  <a:lnTo>
                    <a:pt x="1317875" y="681128"/>
                  </a:lnTo>
                  <a:lnTo>
                    <a:pt x="1317855" y="680955"/>
                  </a:lnTo>
                  <a:lnTo>
                    <a:pt x="1317761" y="680797"/>
                  </a:lnTo>
                  <a:lnTo>
                    <a:pt x="1317576" y="680697"/>
                  </a:lnTo>
                  <a:lnTo>
                    <a:pt x="1317329" y="680544"/>
                  </a:lnTo>
                  <a:lnTo>
                    <a:pt x="1317195" y="680395"/>
                  </a:lnTo>
                  <a:lnTo>
                    <a:pt x="1317059" y="680173"/>
                  </a:lnTo>
                  <a:lnTo>
                    <a:pt x="1317021" y="680059"/>
                  </a:lnTo>
                  <a:lnTo>
                    <a:pt x="1317010" y="679911"/>
                  </a:lnTo>
                  <a:lnTo>
                    <a:pt x="1317038" y="679778"/>
                  </a:lnTo>
                  <a:lnTo>
                    <a:pt x="1317117" y="679581"/>
                  </a:lnTo>
                  <a:lnTo>
                    <a:pt x="1317291" y="679326"/>
                  </a:lnTo>
                  <a:lnTo>
                    <a:pt x="1317355" y="679232"/>
                  </a:lnTo>
                  <a:lnTo>
                    <a:pt x="1317579" y="678964"/>
                  </a:lnTo>
                  <a:lnTo>
                    <a:pt x="1317614" y="678909"/>
                  </a:lnTo>
                  <a:lnTo>
                    <a:pt x="1317709" y="678759"/>
                  </a:lnTo>
                  <a:lnTo>
                    <a:pt x="1317800" y="678536"/>
                  </a:lnTo>
                  <a:lnTo>
                    <a:pt x="1317825" y="678272"/>
                  </a:lnTo>
                  <a:lnTo>
                    <a:pt x="1317825" y="677985"/>
                  </a:lnTo>
                  <a:lnTo>
                    <a:pt x="1317756" y="677596"/>
                  </a:lnTo>
                  <a:lnTo>
                    <a:pt x="1317741" y="677431"/>
                  </a:lnTo>
                  <a:lnTo>
                    <a:pt x="1317744" y="677280"/>
                  </a:lnTo>
                  <a:lnTo>
                    <a:pt x="1317787" y="677112"/>
                  </a:lnTo>
                  <a:lnTo>
                    <a:pt x="1318014" y="676577"/>
                  </a:lnTo>
                  <a:lnTo>
                    <a:pt x="1318017" y="676450"/>
                  </a:lnTo>
                  <a:lnTo>
                    <a:pt x="1317965" y="676246"/>
                  </a:lnTo>
                  <a:lnTo>
                    <a:pt x="1317636" y="675528"/>
                  </a:lnTo>
                  <a:lnTo>
                    <a:pt x="1317556" y="675298"/>
                  </a:lnTo>
                  <a:lnTo>
                    <a:pt x="1317517" y="675083"/>
                  </a:lnTo>
                  <a:lnTo>
                    <a:pt x="1317503" y="674948"/>
                  </a:lnTo>
                  <a:lnTo>
                    <a:pt x="1317509" y="674831"/>
                  </a:lnTo>
                  <a:lnTo>
                    <a:pt x="1317526" y="674686"/>
                  </a:lnTo>
                  <a:lnTo>
                    <a:pt x="1317712" y="673938"/>
                  </a:lnTo>
                  <a:lnTo>
                    <a:pt x="1317787" y="673719"/>
                  </a:lnTo>
                  <a:lnTo>
                    <a:pt x="1317898" y="673488"/>
                  </a:lnTo>
                  <a:lnTo>
                    <a:pt x="1317999" y="673372"/>
                  </a:lnTo>
                  <a:lnTo>
                    <a:pt x="1318377" y="673077"/>
                  </a:lnTo>
                  <a:lnTo>
                    <a:pt x="1318392" y="673064"/>
                  </a:lnTo>
                  <a:lnTo>
                    <a:pt x="1318839" y="672844"/>
                  </a:lnTo>
                  <a:lnTo>
                    <a:pt x="1319012" y="672782"/>
                  </a:lnTo>
                  <a:lnTo>
                    <a:pt x="1319045" y="672771"/>
                  </a:lnTo>
                  <a:lnTo>
                    <a:pt x="1319188" y="672768"/>
                  </a:lnTo>
                  <a:lnTo>
                    <a:pt x="1319300" y="672814"/>
                  </a:lnTo>
                  <a:lnTo>
                    <a:pt x="1319378" y="672922"/>
                  </a:lnTo>
                  <a:lnTo>
                    <a:pt x="1319393" y="673049"/>
                  </a:lnTo>
                  <a:lnTo>
                    <a:pt x="1319190" y="673424"/>
                  </a:lnTo>
                  <a:lnTo>
                    <a:pt x="1319172" y="673534"/>
                  </a:lnTo>
                  <a:lnTo>
                    <a:pt x="1319216" y="673778"/>
                  </a:lnTo>
                  <a:lnTo>
                    <a:pt x="1319335" y="673975"/>
                  </a:lnTo>
                  <a:lnTo>
                    <a:pt x="1319654" y="674317"/>
                  </a:lnTo>
                  <a:lnTo>
                    <a:pt x="1320171" y="674661"/>
                  </a:lnTo>
                  <a:lnTo>
                    <a:pt x="1320282" y="674674"/>
                  </a:lnTo>
                  <a:lnTo>
                    <a:pt x="1320435" y="674619"/>
                  </a:lnTo>
                  <a:lnTo>
                    <a:pt x="1320528" y="674541"/>
                  </a:lnTo>
                  <a:lnTo>
                    <a:pt x="1320560" y="674434"/>
                  </a:lnTo>
                  <a:lnTo>
                    <a:pt x="1320540" y="674279"/>
                  </a:lnTo>
                  <a:lnTo>
                    <a:pt x="1320491" y="674149"/>
                  </a:lnTo>
                  <a:lnTo>
                    <a:pt x="1320204" y="673705"/>
                  </a:lnTo>
                  <a:lnTo>
                    <a:pt x="1320021" y="673287"/>
                  </a:lnTo>
                  <a:lnTo>
                    <a:pt x="1319837" y="672597"/>
                  </a:lnTo>
                  <a:lnTo>
                    <a:pt x="1319745" y="672249"/>
                  </a:lnTo>
                  <a:lnTo>
                    <a:pt x="1319692" y="671857"/>
                  </a:lnTo>
                  <a:lnTo>
                    <a:pt x="1319556" y="670595"/>
                  </a:lnTo>
                  <a:lnTo>
                    <a:pt x="1319562" y="670383"/>
                  </a:lnTo>
                  <a:lnTo>
                    <a:pt x="1319605" y="670218"/>
                  </a:lnTo>
                  <a:lnTo>
                    <a:pt x="1319679" y="670144"/>
                  </a:lnTo>
                  <a:lnTo>
                    <a:pt x="1319722" y="670102"/>
                  </a:lnTo>
                  <a:lnTo>
                    <a:pt x="1319991" y="670058"/>
                  </a:lnTo>
                  <a:lnTo>
                    <a:pt x="1320299" y="670105"/>
                  </a:lnTo>
                  <a:lnTo>
                    <a:pt x="1320505" y="670177"/>
                  </a:lnTo>
                  <a:lnTo>
                    <a:pt x="1320587" y="670258"/>
                  </a:lnTo>
                  <a:lnTo>
                    <a:pt x="1320604" y="670388"/>
                  </a:lnTo>
                  <a:lnTo>
                    <a:pt x="1320537" y="670552"/>
                  </a:lnTo>
                  <a:lnTo>
                    <a:pt x="1320307" y="670787"/>
                  </a:lnTo>
                  <a:lnTo>
                    <a:pt x="1320275" y="670888"/>
                  </a:lnTo>
                  <a:lnTo>
                    <a:pt x="1320299" y="670984"/>
                  </a:lnTo>
                  <a:lnTo>
                    <a:pt x="1320409" y="671018"/>
                  </a:lnTo>
                  <a:lnTo>
                    <a:pt x="1320691" y="671042"/>
                  </a:lnTo>
                  <a:lnTo>
                    <a:pt x="1321101" y="671097"/>
                  </a:lnTo>
                  <a:lnTo>
                    <a:pt x="1321377" y="671213"/>
                  </a:lnTo>
                  <a:lnTo>
                    <a:pt x="1321566" y="671258"/>
                  </a:lnTo>
                  <a:lnTo>
                    <a:pt x="1321583" y="671263"/>
                  </a:lnTo>
                  <a:lnTo>
                    <a:pt x="1321733" y="671222"/>
                  </a:lnTo>
                  <a:lnTo>
                    <a:pt x="1321779" y="671123"/>
                  </a:lnTo>
                  <a:lnTo>
                    <a:pt x="1321786" y="671002"/>
                  </a:lnTo>
                  <a:lnTo>
                    <a:pt x="1321672" y="670774"/>
                  </a:lnTo>
                  <a:lnTo>
                    <a:pt x="1321446" y="670514"/>
                  </a:lnTo>
                  <a:lnTo>
                    <a:pt x="1321370" y="670337"/>
                  </a:lnTo>
                  <a:lnTo>
                    <a:pt x="1321336" y="670180"/>
                  </a:lnTo>
                  <a:lnTo>
                    <a:pt x="1321353" y="669986"/>
                  </a:lnTo>
                  <a:lnTo>
                    <a:pt x="1321420" y="669887"/>
                  </a:lnTo>
                  <a:lnTo>
                    <a:pt x="1321713" y="669531"/>
                  </a:lnTo>
                  <a:lnTo>
                    <a:pt x="1321852" y="669292"/>
                  </a:lnTo>
                  <a:lnTo>
                    <a:pt x="1321859" y="669179"/>
                  </a:lnTo>
                  <a:lnTo>
                    <a:pt x="1321820" y="669090"/>
                  </a:lnTo>
                  <a:lnTo>
                    <a:pt x="1321716" y="669046"/>
                  </a:lnTo>
                  <a:lnTo>
                    <a:pt x="1321562" y="669042"/>
                  </a:lnTo>
                  <a:lnTo>
                    <a:pt x="1321204" y="669060"/>
                  </a:lnTo>
                  <a:lnTo>
                    <a:pt x="1321060" y="669035"/>
                  </a:lnTo>
                  <a:lnTo>
                    <a:pt x="1320978" y="668985"/>
                  </a:lnTo>
                  <a:lnTo>
                    <a:pt x="1320969" y="668895"/>
                  </a:lnTo>
                  <a:lnTo>
                    <a:pt x="1321025" y="668814"/>
                  </a:lnTo>
                  <a:lnTo>
                    <a:pt x="1321370" y="668506"/>
                  </a:lnTo>
                  <a:lnTo>
                    <a:pt x="1321530" y="668272"/>
                  </a:lnTo>
                  <a:lnTo>
                    <a:pt x="1321631" y="667996"/>
                  </a:lnTo>
                  <a:lnTo>
                    <a:pt x="1321687" y="667711"/>
                  </a:lnTo>
                  <a:lnTo>
                    <a:pt x="1321699" y="667392"/>
                  </a:lnTo>
                  <a:lnTo>
                    <a:pt x="1321754" y="667023"/>
                  </a:lnTo>
                  <a:lnTo>
                    <a:pt x="1321693" y="666669"/>
                  </a:lnTo>
                  <a:lnTo>
                    <a:pt x="1321662" y="666493"/>
                  </a:lnTo>
                  <a:lnTo>
                    <a:pt x="1321676" y="666403"/>
                  </a:lnTo>
                  <a:lnTo>
                    <a:pt x="1321713" y="666295"/>
                  </a:lnTo>
                  <a:lnTo>
                    <a:pt x="1321783" y="666138"/>
                  </a:lnTo>
                  <a:lnTo>
                    <a:pt x="1322058" y="665640"/>
                  </a:lnTo>
                  <a:lnTo>
                    <a:pt x="1322122" y="665389"/>
                  </a:lnTo>
                  <a:lnTo>
                    <a:pt x="1322183" y="664975"/>
                  </a:lnTo>
                  <a:lnTo>
                    <a:pt x="1322256" y="664699"/>
                  </a:lnTo>
                  <a:lnTo>
                    <a:pt x="1322329" y="664482"/>
                  </a:lnTo>
                  <a:lnTo>
                    <a:pt x="1322404" y="664389"/>
                  </a:lnTo>
                  <a:lnTo>
                    <a:pt x="1322441" y="664342"/>
                  </a:lnTo>
                  <a:lnTo>
                    <a:pt x="1322544" y="664302"/>
                  </a:lnTo>
                  <a:lnTo>
                    <a:pt x="1322642" y="664322"/>
                  </a:lnTo>
                  <a:lnTo>
                    <a:pt x="1322717" y="664409"/>
                  </a:lnTo>
                  <a:lnTo>
                    <a:pt x="1323069" y="665042"/>
                  </a:lnTo>
                  <a:lnTo>
                    <a:pt x="1323243" y="665144"/>
                  </a:lnTo>
                  <a:lnTo>
                    <a:pt x="1323357" y="665147"/>
                  </a:lnTo>
                  <a:lnTo>
                    <a:pt x="1323493" y="665083"/>
                  </a:lnTo>
                  <a:lnTo>
                    <a:pt x="1323638" y="664882"/>
                  </a:lnTo>
                  <a:lnTo>
                    <a:pt x="1323893" y="664308"/>
                  </a:lnTo>
                  <a:lnTo>
                    <a:pt x="1324021" y="664166"/>
                  </a:lnTo>
                  <a:lnTo>
                    <a:pt x="1324294" y="663997"/>
                  </a:lnTo>
                  <a:lnTo>
                    <a:pt x="1324602" y="663744"/>
                  </a:lnTo>
                  <a:lnTo>
                    <a:pt x="1324758" y="663524"/>
                  </a:lnTo>
                  <a:lnTo>
                    <a:pt x="1324825" y="663379"/>
                  </a:lnTo>
                  <a:lnTo>
                    <a:pt x="1324843" y="663264"/>
                  </a:lnTo>
                  <a:lnTo>
                    <a:pt x="1324825" y="663150"/>
                  </a:lnTo>
                  <a:lnTo>
                    <a:pt x="1324761" y="663040"/>
                  </a:lnTo>
                  <a:lnTo>
                    <a:pt x="1324674" y="662981"/>
                  </a:lnTo>
                  <a:lnTo>
                    <a:pt x="1324521" y="662953"/>
                  </a:lnTo>
                  <a:lnTo>
                    <a:pt x="1324361" y="662985"/>
                  </a:lnTo>
                  <a:lnTo>
                    <a:pt x="1324064" y="663077"/>
                  </a:lnTo>
                  <a:lnTo>
                    <a:pt x="1323977" y="663066"/>
                  </a:lnTo>
                  <a:lnTo>
                    <a:pt x="1323884" y="663013"/>
                  </a:lnTo>
                  <a:lnTo>
                    <a:pt x="1323812" y="662834"/>
                  </a:lnTo>
                  <a:lnTo>
                    <a:pt x="1323795" y="662610"/>
                  </a:lnTo>
                  <a:lnTo>
                    <a:pt x="1323781" y="662433"/>
                  </a:lnTo>
                  <a:lnTo>
                    <a:pt x="1323710" y="662239"/>
                  </a:lnTo>
                  <a:lnTo>
                    <a:pt x="1323553" y="661923"/>
                  </a:lnTo>
                  <a:lnTo>
                    <a:pt x="1323342" y="661740"/>
                  </a:lnTo>
                  <a:lnTo>
                    <a:pt x="1323292" y="661619"/>
                  </a:lnTo>
                  <a:lnTo>
                    <a:pt x="1323310" y="661493"/>
                  </a:lnTo>
                  <a:lnTo>
                    <a:pt x="1323389" y="661460"/>
                  </a:lnTo>
                  <a:lnTo>
                    <a:pt x="1323406" y="661453"/>
                  </a:lnTo>
                  <a:lnTo>
                    <a:pt x="1323731" y="661455"/>
                  </a:lnTo>
                  <a:lnTo>
                    <a:pt x="1323989" y="661415"/>
                  </a:lnTo>
                  <a:lnTo>
                    <a:pt x="1324134" y="661379"/>
                  </a:lnTo>
                  <a:lnTo>
                    <a:pt x="1324358" y="661325"/>
                  </a:lnTo>
                  <a:lnTo>
                    <a:pt x="1324505" y="661256"/>
                  </a:lnTo>
                  <a:lnTo>
                    <a:pt x="1324567" y="661142"/>
                  </a:lnTo>
                  <a:lnTo>
                    <a:pt x="1324669" y="660618"/>
                  </a:lnTo>
                  <a:lnTo>
                    <a:pt x="1324660" y="660458"/>
                  </a:lnTo>
                  <a:lnTo>
                    <a:pt x="1324619" y="660324"/>
                  </a:lnTo>
                  <a:lnTo>
                    <a:pt x="1324550" y="660228"/>
                  </a:lnTo>
                  <a:lnTo>
                    <a:pt x="1324334" y="660150"/>
                  </a:lnTo>
                  <a:lnTo>
                    <a:pt x="1323852" y="659901"/>
                  </a:lnTo>
                  <a:lnTo>
                    <a:pt x="1323786" y="659778"/>
                  </a:lnTo>
                  <a:lnTo>
                    <a:pt x="1323722" y="659579"/>
                  </a:lnTo>
                  <a:lnTo>
                    <a:pt x="1323685" y="659326"/>
                  </a:lnTo>
                  <a:lnTo>
                    <a:pt x="1323713" y="658917"/>
                  </a:lnTo>
                  <a:lnTo>
                    <a:pt x="1323763" y="658578"/>
                  </a:lnTo>
                  <a:lnTo>
                    <a:pt x="1323821" y="658436"/>
                  </a:lnTo>
                  <a:lnTo>
                    <a:pt x="1323829" y="658415"/>
                  </a:lnTo>
                  <a:lnTo>
                    <a:pt x="1323946" y="658340"/>
                  </a:lnTo>
                  <a:lnTo>
                    <a:pt x="1324056" y="658325"/>
                  </a:lnTo>
                  <a:lnTo>
                    <a:pt x="1324219" y="658375"/>
                  </a:lnTo>
                  <a:lnTo>
                    <a:pt x="1324334" y="658479"/>
                  </a:lnTo>
                  <a:lnTo>
                    <a:pt x="1324395" y="658598"/>
                  </a:lnTo>
                  <a:lnTo>
                    <a:pt x="1324550" y="659083"/>
                  </a:lnTo>
                  <a:lnTo>
                    <a:pt x="1324703" y="659668"/>
                  </a:lnTo>
                  <a:lnTo>
                    <a:pt x="1324820" y="659866"/>
                  </a:lnTo>
                  <a:lnTo>
                    <a:pt x="1324941" y="659965"/>
                  </a:lnTo>
                  <a:lnTo>
                    <a:pt x="1325064" y="660004"/>
                  </a:lnTo>
                  <a:lnTo>
                    <a:pt x="1325154" y="660007"/>
                  </a:lnTo>
                  <a:lnTo>
                    <a:pt x="1325197" y="660008"/>
                  </a:lnTo>
                  <a:lnTo>
                    <a:pt x="1325348" y="659947"/>
                  </a:lnTo>
                  <a:lnTo>
                    <a:pt x="1325441" y="659883"/>
                  </a:lnTo>
                  <a:lnTo>
                    <a:pt x="1325806" y="659425"/>
                  </a:lnTo>
                  <a:lnTo>
                    <a:pt x="1325850" y="659314"/>
                  </a:lnTo>
                  <a:lnTo>
                    <a:pt x="1325870" y="659190"/>
                  </a:lnTo>
                  <a:lnTo>
                    <a:pt x="1325850" y="659071"/>
                  </a:lnTo>
                  <a:lnTo>
                    <a:pt x="1325751" y="658923"/>
                  </a:lnTo>
                  <a:lnTo>
                    <a:pt x="1325496" y="658610"/>
                  </a:lnTo>
                  <a:lnTo>
                    <a:pt x="1325386" y="658363"/>
                  </a:lnTo>
                  <a:lnTo>
                    <a:pt x="1325324" y="658154"/>
                  </a:lnTo>
                  <a:lnTo>
                    <a:pt x="1325263" y="657870"/>
                  </a:lnTo>
                  <a:lnTo>
                    <a:pt x="1325255" y="657620"/>
                  </a:lnTo>
                  <a:lnTo>
                    <a:pt x="1325295" y="657077"/>
                  </a:lnTo>
                  <a:lnTo>
                    <a:pt x="1325377" y="656506"/>
                  </a:lnTo>
                  <a:lnTo>
                    <a:pt x="1325466" y="656102"/>
                  </a:lnTo>
                  <a:lnTo>
                    <a:pt x="1325615" y="655740"/>
                  </a:lnTo>
                  <a:lnTo>
                    <a:pt x="1325824" y="655131"/>
                  </a:lnTo>
                  <a:lnTo>
                    <a:pt x="1325993" y="654765"/>
                  </a:lnTo>
                  <a:lnTo>
                    <a:pt x="1326099" y="654637"/>
                  </a:lnTo>
                  <a:lnTo>
                    <a:pt x="1326117" y="654614"/>
                  </a:lnTo>
                  <a:lnTo>
                    <a:pt x="1326228" y="654582"/>
                  </a:lnTo>
                  <a:lnTo>
                    <a:pt x="1326376" y="654614"/>
                  </a:lnTo>
                  <a:lnTo>
                    <a:pt x="1326500" y="654715"/>
                  </a:lnTo>
                  <a:lnTo>
                    <a:pt x="1326576" y="654849"/>
                  </a:lnTo>
                  <a:lnTo>
                    <a:pt x="1326600" y="655055"/>
                  </a:lnTo>
                  <a:lnTo>
                    <a:pt x="1326625" y="655542"/>
                  </a:lnTo>
                  <a:lnTo>
                    <a:pt x="1326671" y="655667"/>
                  </a:lnTo>
                  <a:lnTo>
                    <a:pt x="1326782" y="655777"/>
                  </a:lnTo>
                  <a:lnTo>
                    <a:pt x="1326968" y="655894"/>
                  </a:lnTo>
                  <a:lnTo>
                    <a:pt x="1327194" y="655983"/>
                  </a:lnTo>
                  <a:lnTo>
                    <a:pt x="1327412" y="656044"/>
                  </a:lnTo>
                  <a:lnTo>
                    <a:pt x="1327696" y="656094"/>
                  </a:lnTo>
                  <a:lnTo>
                    <a:pt x="1328045" y="656195"/>
                  </a:lnTo>
                  <a:lnTo>
                    <a:pt x="1328210" y="656201"/>
                  </a:lnTo>
                  <a:lnTo>
                    <a:pt x="1328409" y="656162"/>
                  </a:lnTo>
                  <a:lnTo>
                    <a:pt x="1328429" y="656158"/>
                  </a:lnTo>
                  <a:lnTo>
                    <a:pt x="1328625" y="656047"/>
                  </a:lnTo>
                  <a:lnTo>
                    <a:pt x="1328838" y="655832"/>
                  </a:lnTo>
                  <a:lnTo>
                    <a:pt x="1329004" y="655589"/>
                  </a:lnTo>
                  <a:lnTo>
                    <a:pt x="1329073" y="655418"/>
                  </a:lnTo>
                  <a:lnTo>
                    <a:pt x="1329189" y="654959"/>
                  </a:lnTo>
                  <a:lnTo>
                    <a:pt x="1329308" y="654685"/>
                  </a:lnTo>
                  <a:lnTo>
                    <a:pt x="1329329" y="654655"/>
                  </a:lnTo>
                  <a:lnTo>
                    <a:pt x="1329406" y="654546"/>
                  </a:lnTo>
                  <a:lnTo>
                    <a:pt x="1329494" y="654422"/>
                  </a:lnTo>
                  <a:lnTo>
                    <a:pt x="1329528" y="654388"/>
                  </a:lnTo>
                  <a:lnTo>
                    <a:pt x="1329869" y="654040"/>
                  </a:lnTo>
                  <a:lnTo>
                    <a:pt x="1330296" y="653581"/>
                  </a:lnTo>
                  <a:lnTo>
                    <a:pt x="1330978" y="652887"/>
                  </a:lnTo>
                  <a:lnTo>
                    <a:pt x="1331149" y="652714"/>
                  </a:lnTo>
                  <a:lnTo>
                    <a:pt x="1331312" y="652533"/>
                  </a:lnTo>
                  <a:lnTo>
                    <a:pt x="1331656" y="652154"/>
                  </a:lnTo>
                  <a:lnTo>
                    <a:pt x="1331733" y="652085"/>
                  </a:lnTo>
                  <a:lnTo>
                    <a:pt x="1332066" y="651783"/>
                  </a:lnTo>
                  <a:lnTo>
                    <a:pt x="1332241" y="651608"/>
                  </a:lnTo>
                  <a:lnTo>
                    <a:pt x="1332444" y="651228"/>
                  </a:lnTo>
                  <a:lnTo>
                    <a:pt x="1332533" y="650970"/>
                  </a:lnTo>
                  <a:lnTo>
                    <a:pt x="1332583" y="650651"/>
                  </a:lnTo>
                  <a:lnTo>
                    <a:pt x="1332632" y="650271"/>
                  </a:lnTo>
                  <a:lnTo>
                    <a:pt x="1332679" y="650085"/>
                  </a:lnTo>
                  <a:lnTo>
                    <a:pt x="1332795" y="649763"/>
                  </a:lnTo>
                  <a:lnTo>
                    <a:pt x="1332795" y="649638"/>
                  </a:lnTo>
                  <a:lnTo>
                    <a:pt x="1332588" y="649087"/>
                  </a:lnTo>
                  <a:lnTo>
                    <a:pt x="1332528" y="648756"/>
                  </a:lnTo>
                  <a:lnTo>
                    <a:pt x="1332336" y="647648"/>
                  </a:lnTo>
                  <a:lnTo>
                    <a:pt x="1332237" y="647378"/>
                  </a:lnTo>
                  <a:lnTo>
                    <a:pt x="1332124" y="647225"/>
                  </a:lnTo>
                  <a:lnTo>
                    <a:pt x="1331950" y="647102"/>
                  </a:lnTo>
                  <a:lnTo>
                    <a:pt x="1331636" y="646911"/>
                  </a:lnTo>
                  <a:lnTo>
                    <a:pt x="1331503" y="646792"/>
                  </a:lnTo>
                  <a:lnTo>
                    <a:pt x="1331323" y="646618"/>
                  </a:lnTo>
                  <a:lnTo>
                    <a:pt x="1331201" y="646606"/>
                  </a:lnTo>
                  <a:lnTo>
                    <a:pt x="1331013" y="646644"/>
                  </a:lnTo>
                  <a:lnTo>
                    <a:pt x="1330710" y="646714"/>
                  </a:lnTo>
                  <a:lnTo>
                    <a:pt x="1330493" y="646705"/>
                  </a:lnTo>
                  <a:lnTo>
                    <a:pt x="1330312" y="646682"/>
                  </a:lnTo>
                  <a:lnTo>
                    <a:pt x="1330168" y="646693"/>
                  </a:lnTo>
                  <a:lnTo>
                    <a:pt x="1329862" y="646754"/>
                  </a:lnTo>
                  <a:lnTo>
                    <a:pt x="1329630" y="646775"/>
                  </a:lnTo>
                  <a:lnTo>
                    <a:pt x="1329506" y="646763"/>
                  </a:lnTo>
                  <a:lnTo>
                    <a:pt x="1329374" y="646699"/>
                  </a:lnTo>
                  <a:lnTo>
                    <a:pt x="1329299" y="646627"/>
                  </a:lnTo>
                  <a:lnTo>
                    <a:pt x="1329262" y="646517"/>
                  </a:lnTo>
                  <a:lnTo>
                    <a:pt x="1329249" y="646384"/>
                  </a:lnTo>
                  <a:lnTo>
                    <a:pt x="1329280" y="646238"/>
                  </a:lnTo>
                  <a:lnTo>
                    <a:pt x="1329433" y="646072"/>
                  </a:lnTo>
                  <a:lnTo>
                    <a:pt x="1329630" y="645944"/>
                  </a:lnTo>
                  <a:lnTo>
                    <a:pt x="1329709" y="645849"/>
                  </a:lnTo>
                  <a:lnTo>
                    <a:pt x="1329721" y="645834"/>
                  </a:lnTo>
                  <a:lnTo>
                    <a:pt x="1329767" y="645731"/>
                  </a:lnTo>
                  <a:lnTo>
                    <a:pt x="1329755" y="645658"/>
                  </a:lnTo>
                  <a:lnTo>
                    <a:pt x="1329700" y="645605"/>
                  </a:lnTo>
                  <a:lnTo>
                    <a:pt x="1329253" y="645510"/>
                  </a:lnTo>
                  <a:lnTo>
                    <a:pt x="1329145" y="645455"/>
                  </a:lnTo>
                  <a:lnTo>
                    <a:pt x="1328518" y="644758"/>
                  </a:lnTo>
                  <a:lnTo>
                    <a:pt x="1328341" y="644561"/>
                  </a:lnTo>
                  <a:lnTo>
                    <a:pt x="1328271" y="644468"/>
                  </a:lnTo>
                  <a:lnTo>
                    <a:pt x="1327928" y="644006"/>
                  </a:lnTo>
                  <a:lnTo>
                    <a:pt x="1327888" y="643899"/>
                  </a:lnTo>
                  <a:lnTo>
                    <a:pt x="1327903" y="643824"/>
                  </a:lnTo>
                  <a:lnTo>
                    <a:pt x="1327915" y="643803"/>
                  </a:lnTo>
                  <a:lnTo>
                    <a:pt x="1327949" y="643746"/>
                  </a:lnTo>
                  <a:lnTo>
                    <a:pt x="1328004" y="643707"/>
                  </a:lnTo>
                  <a:lnTo>
                    <a:pt x="1328214" y="643684"/>
                  </a:lnTo>
                  <a:lnTo>
                    <a:pt x="1328426" y="643627"/>
                  </a:lnTo>
                  <a:lnTo>
                    <a:pt x="1328490" y="643594"/>
                  </a:lnTo>
                  <a:lnTo>
                    <a:pt x="1328515" y="643581"/>
                  </a:lnTo>
                  <a:lnTo>
                    <a:pt x="1328623" y="643467"/>
                  </a:lnTo>
                  <a:lnTo>
                    <a:pt x="1328678" y="643339"/>
                  </a:lnTo>
                  <a:lnTo>
                    <a:pt x="1328733" y="643179"/>
                  </a:lnTo>
                  <a:lnTo>
                    <a:pt x="1328755" y="643155"/>
                  </a:lnTo>
                  <a:lnTo>
                    <a:pt x="1328832" y="643072"/>
                  </a:lnTo>
                  <a:lnTo>
                    <a:pt x="1328949" y="643026"/>
                  </a:lnTo>
                  <a:lnTo>
                    <a:pt x="1329166" y="642974"/>
                  </a:lnTo>
                  <a:lnTo>
                    <a:pt x="1329313" y="642925"/>
                  </a:lnTo>
                  <a:lnTo>
                    <a:pt x="1329398" y="642896"/>
                  </a:lnTo>
                  <a:lnTo>
                    <a:pt x="1329483" y="642834"/>
                  </a:lnTo>
                  <a:lnTo>
                    <a:pt x="1329520" y="642745"/>
                  </a:lnTo>
                  <a:lnTo>
                    <a:pt x="1329517" y="642658"/>
                  </a:lnTo>
                  <a:lnTo>
                    <a:pt x="1329459" y="642379"/>
                  </a:lnTo>
                  <a:lnTo>
                    <a:pt x="1329456" y="642269"/>
                  </a:lnTo>
                  <a:lnTo>
                    <a:pt x="1329476" y="642140"/>
                  </a:lnTo>
                  <a:lnTo>
                    <a:pt x="1329549" y="642039"/>
                  </a:lnTo>
                  <a:lnTo>
                    <a:pt x="1329718" y="641915"/>
                  </a:lnTo>
                  <a:lnTo>
                    <a:pt x="1329871" y="641802"/>
                  </a:lnTo>
                  <a:lnTo>
                    <a:pt x="1329990" y="641637"/>
                  </a:lnTo>
                  <a:lnTo>
                    <a:pt x="1330049" y="641431"/>
                  </a:lnTo>
                  <a:lnTo>
                    <a:pt x="1330156" y="641091"/>
                  </a:lnTo>
                  <a:lnTo>
                    <a:pt x="1330269" y="640789"/>
                  </a:lnTo>
                  <a:lnTo>
                    <a:pt x="1330443" y="640104"/>
                  </a:lnTo>
                  <a:lnTo>
                    <a:pt x="1330566" y="639621"/>
                  </a:lnTo>
                  <a:lnTo>
                    <a:pt x="1330554" y="639489"/>
                  </a:lnTo>
                  <a:lnTo>
                    <a:pt x="1330504" y="639364"/>
                  </a:lnTo>
                  <a:lnTo>
                    <a:pt x="1330431" y="639298"/>
                  </a:lnTo>
                  <a:lnTo>
                    <a:pt x="1330316" y="639249"/>
                  </a:lnTo>
                  <a:lnTo>
                    <a:pt x="1330031" y="639179"/>
                  </a:lnTo>
                  <a:lnTo>
                    <a:pt x="1329575" y="638912"/>
                  </a:lnTo>
                  <a:lnTo>
                    <a:pt x="1329515" y="638825"/>
                  </a:lnTo>
                  <a:lnTo>
                    <a:pt x="1329515" y="638793"/>
                  </a:lnTo>
                  <a:lnTo>
                    <a:pt x="1329515" y="638729"/>
                  </a:lnTo>
                  <a:lnTo>
                    <a:pt x="1329572" y="638665"/>
                  </a:lnTo>
                  <a:lnTo>
                    <a:pt x="1329659" y="638644"/>
                  </a:lnTo>
                  <a:lnTo>
                    <a:pt x="1329767" y="638660"/>
                  </a:lnTo>
                  <a:lnTo>
                    <a:pt x="1330127" y="638816"/>
                  </a:lnTo>
                  <a:lnTo>
                    <a:pt x="1330228" y="638810"/>
                  </a:lnTo>
                  <a:lnTo>
                    <a:pt x="1330331" y="638758"/>
                  </a:lnTo>
                  <a:lnTo>
                    <a:pt x="1330579" y="638534"/>
                  </a:lnTo>
                  <a:lnTo>
                    <a:pt x="1330719" y="638230"/>
                  </a:lnTo>
                  <a:lnTo>
                    <a:pt x="1330760" y="638085"/>
                  </a:lnTo>
                  <a:lnTo>
                    <a:pt x="1330760" y="637943"/>
                  </a:lnTo>
                  <a:lnTo>
                    <a:pt x="1330716" y="637746"/>
                  </a:lnTo>
                  <a:lnTo>
                    <a:pt x="1330623" y="637618"/>
                  </a:lnTo>
                  <a:lnTo>
                    <a:pt x="1330463" y="637519"/>
                  </a:lnTo>
                  <a:lnTo>
                    <a:pt x="1330319" y="637481"/>
                  </a:lnTo>
                  <a:lnTo>
                    <a:pt x="1330205" y="637481"/>
                  </a:lnTo>
                  <a:lnTo>
                    <a:pt x="1329965" y="637511"/>
                  </a:lnTo>
                  <a:lnTo>
                    <a:pt x="1329598" y="637591"/>
                  </a:lnTo>
                  <a:lnTo>
                    <a:pt x="1329476" y="637604"/>
                  </a:lnTo>
                  <a:lnTo>
                    <a:pt x="1329419" y="637577"/>
                  </a:lnTo>
                  <a:lnTo>
                    <a:pt x="1329395" y="637525"/>
                  </a:lnTo>
                  <a:lnTo>
                    <a:pt x="1329401" y="637433"/>
                  </a:lnTo>
                  <a:lnTo>
                    <a:pt x="1329517" y="636919"/>
                  </a:lnTo>
                  <a:lnTo>
                    <a:pt x="1329515" y="636722"/>
                  </a:lnTo>
                  <a:lnTo>
                    <a:pt x="1329351" y="636243"/>
                  </a:lnTo>
                  <a:lnTo>
                    <a:pt x="1329120" y="635384"/>
                  </a:lnTo>
                  <a:lnTo>
                    <a:pt x="1329005" y="634958"/>
                  </a:lnTo>
                  <a:lnTo>
                    <a:pt x="1328797" y="634328"/>
                  </a:lnTo>
                  <a:lnTo>
                    <a:pt x="1328678" y="634113"/>
                  </a:lnTo>
                  <a:lnTo>
                    <a:pt x="1328417" y="633805"/>
                  </a:lnTo>
                  <a:lnTo>
                    <a:pt x="1328283" y="633689"/>
                  </a:lnTo>
                  <a:lnTo>
                    <a:pt x="1328109" y="633599"/>
                  </a:lnTo>
                  <a:lnTo>
                    <a:pt x="1328016" y="633590"/>
                  </a:lnTo>
                  <a:lnTo>
                    <a:pt x="1327883" y="633606"/>
                  </a:lnTo>
                  <a:lnTo>
                    <a:pt x="1327842" y="633630"/>
                  </a:lnTo>
                  <a:lnTo>
                    <a:pt x="1327787" y="633663"/>
                  </a:lnTo>
                  <a:lnTo>
                    <a:pt x="1327740" y="633725"/>
                  </a:lnTo>
                  <a:lnTo>
                    <a:pt x="1327749" y="633849"/>
                  </a:lnTo>
                  <a:lnTo>
                    <a:pt x="1327828" y="633965"/>
                  </a:lnTo>
                  <a:lnTo>
                    <a:pt x="1328248" y="634244"/>
                  </a:lnTo>
                  <a:lnTo>
                    <a:pt x="1328420" y="634438"/>
                  </a:lnTo>
                  <a:lnTo>
                    <a:pt x="1328652" y="634824"/>
                  </a:lnTo>
                  <a:lnTo>
                    <a:pt x="1328730" y="635096"/>
                  </a:lnTo>
                  <a:lnTo>
                    <a:pt x="1328707" y="635285"/>
                  </a:lnTo>
                  <a:lnTo>
                    <a:pt x="1328632" y="635366"/>
                  </a:lnTo>
                  <a:lnTo>
                    <a:pt x="1328556" y="635379"/>
                  </a:lnTo>
                  <a:lnTo>
                    <a:pt x="1328509" y="635386"/>
                  </a:lnTo>
                  <a:lnTo>
                    <a:pt x="1328408" y="635386"/>
                  </a:lnTo>
                  <a:lnTo>
                    <a:pt x="1328135" y="635306"/>
                  </a:lnTo>
                  <a:lnTo>
                    <a:pt x="1327826" y="635213"/>
                  </a:lnTo>
                  <a:lnTo>
                    <a:pt x="1327751" y="635164"/>
                  </a:lnTo>
                  <a:lnTo>
                    <a:pt x="1327708" y="635071"/>
                  </a:lnTo>
                  <a:lnTo>
                    <a:pt x="1327668" y="634769"/>
                  </a:lnTo>
                  <a:lnTo>
                    <a:pt x="1327557" y="634525"/>
                  </a:lnTo>
                  <a:lnTo>
                    <a:pt x="1327420" y="634322"/>
                  </a:lnTo>
                  <a:lnTo>
                    <a:pt x="1327317" y="634221"/>
                  </a:lnTo>
                  <a:lnTo>
                    <a:pt x="1327192" y="634131"/>
                  </a:lnTo>
                  <a:lnTo>
                    <a:pt x="1327089" y="634084"/>
                  </a:lnTo>
                  <a:lnTo>
                    <a:pt x="1326974" y="634072"/>
                  </a:lnTo>
                  <a:lnTo>
                    <a:pt x="1326904" y="634113"/>
                  </a:lnTo>
                  <a:lnTo>
                    <a:pt x="1326867" y="634188"/>
                  </a:lnTo>
                  <a:lnTo>
                    <a:pt x="1326867" y="634269"/>
                  </a:lnTo>
                  <a:lnTo>
                    <a:pt x="1326922" y="634557"/>
                  </a:lnTo>
                  <a:lnTo>
                    <a:pt x="1326946" y="634684"/>
                  </a:lnTo>
                  <a:lnTo>
                    <a:pt x="1326913" y="634774"/>
                  </a:lnTo>
                  <a:lnTo>
                    <a:pt x="1326799" y="634862"/>
                  </a:lnTo>
                  <a:lnTo>
                    <a:pt x="1326679" y="634900"/>
                  </a:lnTo>
                  <a:lnTo>
                    <a:pt x="1326638" y="634912"/>
                  </a:lnTo>
                  <a:lnTo>
                    <a:pt x="1326612" y="634921"/>
                  </a:lnTo>
                  <a:lnTo>
                    <a:pt x="1326340" y="634925"/>
                  </a:lnTo>
                  <a:lnTo>
                    <a:pt x="1325731" y="635032"/>
                  </a:lnTo>
                  <a:lnTo>
                    <a:pt x="1325662" y="635027"/>
                  </a:lnTo>
                  <a:lnTo>
                    <a:pt x="1325543" y="634989"/>
                  </a:lnTo>
                  <a:lnTo>
                    <a:pt x="1325475" y="634922"/>
                  </a:lnTo>
                  <a:lnTo>
                    <a:pt x="1325443" y="634842"/>
                  </a:lnTo>
                  <a:lnTo>
                    <a:pt x="1325441" y="634728"/>
                  </a:lnTo>
                  <a:lnTo>
                    <a:pt x="1325455" y="634615"/>
                  </a:lnTo>
                  <a:lnTo>
                    <a:pt x="1325647" y="634116"/>
                  </a:lnTo>
                  <a:lnTo>
                    <a:pt x="1325891" y="633307"/>
                  </a:lnTo>
                  <a:lnTo>
                    <a:pt x="1325897" y="633153"/>
                  </a:lnTo>
                  <a:lnTo>
                    <a:pt x="1325856" y="632990"/>
                  </a:lnTo>
                  <a:lnTo>
                    <a:pt x="1325728" y="632775"/>
                  </a:lnTo>
                  <a:lnTo>
                    <a:pt x="1324965" y="631853"/>
                  </a:lnTo>
                  <a:lnTo>
                    <a:pt x="1324939" y="631783"/>
                  </a:lnTo>
                  <a:lnTo>
                    <a:pt x="1324946" y="631720"/>
                  </a:lnTo>
                  <a:lnTo>
                    <a:pt x="1324982" y="631662"/>
                  </a:lnTo>
                  <a:lnTo>
                    <a:pt x="1325075" y="631630"/>
                  </a:lnTo>
                  <a:lnTo>
                    <a:pt x="1325742" y="631609"/>
                  </a:lnTo>
                  <a:lnTo>
                    <a:pt x="1325768" y="631596"/>
                  </a:lnTo>
                  <a:lnTo>
                    <a:pt x="1325861" y="631548"/>
                  </a:lnTo>
                  <a:lnTo>
                    <a:pt x="1325955" y="631473"/>
                  </a:lnTo>
                  <a:lnTo>
                    <a:pt x="1326002" y="631386"/>
                  </a:lnTo>
                  <a:lnTo>
                    <a:pt x="1326013" y="631281"/>
                  </a:lnTo>
                  <a:lnTo>
                    <a:pt x="1325993" y="631159"/>
                  </a:lnTo>
                  <a:lnTo>
                    <a:pt x="1325914" y="631003"/>
                  </a:lnTo>
                  <a:lnTo>
                    <a:pt x="1325783" y="630851"/>
                  </a:lnTo>
                  <a:lnTo>
                    <a:pt x="1325496" y="630588"/>
                  </a:lnTo>
                  <a:lnTo>
                    <a:pt x="1325139" y="630222"/>
                  </a:lnTo>
                  <a:lnTo>
                    <a:pt x="1324781" y="629905"/>
                  </a:lnTo>
                  <a:lnTo>
                    <a:pt x="1324477" y="629654"/>
                  </a:lnTo>
                  <a:lnTo>
                    <a:pt x="1324158" y="629320"/>
                  </a:lnTo>
                  <a:lnTo>
                    <a:pt x="1324021" y="629221"/>
                  </a:lnTo>
                  <a:lnTo>
                    <a:pt x="1323920" y="629181"/>
                  </a:lnTo>
                  <a:lnTo>
                    <a:pt x="1323769" y="629178"/>
                  </a:lnTo>
                  <a:lnTo>
                    <a:pt x="1323301" y="629213"/>
                  </a:lnTo>
                  <a:lnTo>
                    <a:pt x="1323101" y="629195"/>
                  </a:lnTo>
                  <a:lnTo>
                    <a:pt x="1322947" y="629135"/>
                  </a:lnTo>
                  <a:lnTo>
                    <a:pt x="1322868" y="629073"/>
                  </a:lnTo>
                  <a:lnTo>
                    <a:pt x="1322834" y="628980"/>
                  </a:lnTo>
                  <a:lnTo>
                    <a:pt x="1322834" y="628873"/>
                  </a:lnTo>
                  <a:lnTo>
                    <a:pt x="1322848" y="628742"/>
                  </a:lnTo>
                  <a:lnTo>
                    <a:pt x="1322900" y="628475"/>
                  </a:lnTo>
                  <a:lnTo>
                    <a:pt x="1322891" y="628290"/>
                  </a:lnTo>
                  <a:lnTo>
                    <a:pt x="1322845" y="628159"/>
                  </a:lnTo>
                  <a:lnTo>
                    <a:pt x="1322767" y="628023"/>
                  </a:lnTo>
                  <a:lnTo>
                    <a:pt x="1322637" y="627922"/>
                  </a:lnTo>
                  <a:lnTo>
                    <a:pt x="1322477" y="627831"/>
                  </a:lnTo>
                  <a:lnTo>
                    <a:pt x="1322172" y="627678"/>
                  </a:lnTo>
                  <a:lnTo>
                    <a:pt x="1322050" y="627582"/>
                  </a:lnTo>
                  <a:lnTo>
                    <a:pt x="1321939" y="627451"/>
                  </a:lnTo>
                  <a:lnTo>
                    <a:pt x="1321866" y="627257"/>
                  </a:lnTo>
                  <a:lnTo>
                    <a:pt x="1321843" y="626976"/>
                  </a:lnTo>
                  <a:lnTo>
                    <a:pt x="1321861" y="626811"/>
                  </a:lnTo>
                  <a:lnTo>
                    <a:pt x="1321893" y="626665"/>
                  </a:lnTo>
                  <a:lnTo>
                    <a:pt x="1321926" y="626613"/>
                  </a:lnTo>
                  <a:lnTo>
                    <a:pt x="1321975" y="626537"/>
                  </a:lnTo>
                  <a:lnTo>
                    <a:pt x="1322090" y="626462"/>
                  </a:lnTo>
                  <a:lnTo>
                    <a:pt x="1322250" y="626444"/>
                  </a:lnTo>
                  <a:lnTo>
                    <a:pt x="1322357" y="626468"/>
                  </a:lnTo>
                  <a:lnTo>
                    <a:pt x="1322457" y="626537"/>
                  </a:lnTo>
                  <a:lnTo>
                    <a:pt x="1322503" y="626645"/>
                  </a:lnTo>
                  <a:lnTo>
                    <a:pt x="1322520" y="627298"/>
                  </a:lnTo>
                  <a:lnTo>
                    <a:pt x="1322569" y="627396"/>
                  </a:lnTo>
                  <a:lnTo>
                    <a:pt x="1322642" y="627463"/>
                  </a:lnTo>
                  <a:lnTo>
                    <a:pt x="1322820" y="627524"/>
                  </a:lnTo>
                  <a:lnTo>
                    <a:pt x="1323055" y="627533"/>
                  </a:lnTo>
                  <a:lnTo>
                    <a:pt x="1323301" y="627492"/>
                  </a:lnTo>
                  <a:lnTo>
                    <a:pt x="1323316" y="627483"/>
                  </a:lnTo>
                  <a:lnTo>
                    <a:pt x="1323406" y="627431"/>
                  </a:lnTo>
                  <a:lnTo>
                    <a:pt x="1323473" y="627347"/>
                  </a:lnTo>
                  <a:lnTo>
                    <a:pt x="1323510" y="627277"/>
                  </a:lnTo>
                  <a:lnTo>
                    <a:pt x="1323513" y="627152"/>
                  </a:lnTo>
                  <a:lnTo>
                    <a:pt x="1323481" y="627019"/>
                  </a:lnTo>
                  <a:lnTo>
                    <a:pt x="1323438" y="626909"/>
                  </a:lnTo>
                  <a:lnTo>
                    <a:pt x="1323126" y="626494"/>
                  </a:lnTo>
                  <a:lnTo>
                    <a:pt x="1323025" y="626320"/>
                  </a:lnTo>
                  <a:lnTo>
                    <a:pt x="1322947" y="626131"/>
                  </a:lnTo>
                  <a:lnTo>
                    <a:pt x="1322900" y="625971"/>
                  </a:lnTo>
                  <a:lnTo>
                    <a:pt x="1322916" y="625857"/>
                  </a:lnTo>
                  <a:lnTo>
                    <a:pt x="1322918" y="625844"/>
                  </a:lnTo>
                  <a:lnTo>
                    <a:pt x="1322973" y="625769"/>
                  </a:lnTo>
                  <a:lnTo>
                    <a:pt x="1323034" y="625745"/>
                  </a:lnTo>
                  <a:lnTo>
                    <a:pt x="1323165" y="625749"/>
                  </a:lnTo>
                  <a:lnTo>
                    <a:pt x="1323304" y="625809"/>
                  </a:lnTo>
                  <a:lnTo>
                    <a:pt x="1323612" y="626181"/>
                  </a:lnTo>
                  <a:lnTo>
                    <a:pt x="1323733" y="626265"/>
                  </a:lnTo>
                  <a:lnTo>
                    <a:pt x="1323841" y="626297"/>
                  </a:lnTo>
                  <a:lnTo>
                    <a:pt x="1323960" y="626297"/>
                  </a:lnTo>
                  <a:lnTo>
                    <a:pt x="1324032" y="626270"/>
                  </a:lnTo>
                  <a:lnTo>
                    <a:pt x="1324132" y="626188"/>
                  </a:lnTo>
                  <a:lnTo>
                    <a:pt x="1324178" y="626149"/>
                  </a:lnTo>
                  <a:lnTo>
                    <a:pt x="1324375" y="626021"/>
                  </a:lnTo>
                  <a:lnTo>
                    <a:pt x="1324785" y="625662"/>
                  </a:lnTo>
                  <a:lnTo>
                    <a:pt x="1324852" y="625568"/>
                  </a:lnTo>
                  <a:lnTo>
                    <a:pt x="1324860" y="625447"/>
                  </a:lnTo>
                  <a:lnTo>
                    <a:pt x="1324840" y="625322"/>
                  </a:lnTo>
                  <a:lnTo>
                    <a:pt x="1324749" y="625200"/>
                  </a:lnTo>
                  <a:lnTo>
                    <a:pt x="1324648" y="625162"/>
                  </a:lnTo>
                  <a:lnTo>
                    <a:pt x="1324445" y="625162"/>
                  </a:lnTo>
                  <a:lnTo>
                    <a:pt x="1324012" y="625203"/>
                  </a:lnTo>
                  <a:lnTo>
                    <a:pt x="1323865" y="625180"/>
                  </a:lnTo>
                  <a:lnTo>
                    <a:pt x="1323754" y="625104"/>
                  </a:lnTo>
                  <a:lnTo>
                    <a:pt x="1323693" y="625002"/>
                  </a:lnTo>
                  <a:lnTo>
                    <a:pt x="1323681" y="624913"/>
                  </a:lnTo>
                  <a:lnTo>
                    <a:pt x="1323708" y="624797"/>
                  </a:lnTo>
                  <a:lnTo>
                    <a:pt x="1323820" y="624605"/>
                  </a:lnTo>
                  <a:lnTo>
                    <a:pt x="1323890" y="624372"/>
                  </a:lnTo>
                  <a:lnTo>
                    <a:pt x="1323908" y="624309"/>
                  </a:lnTo>
                  <a:lnTo>
                    <a:pt x="1324004" y="624188"/>
                  </a:lnTo>
                  <a:lnTo>
                    <a:pt x="1324334" y="623752"/>
                  </a:lnTo>
                  <a:lnTo>
                    <a:pt x="1324370" y="623706"/>
                  </a:lnTo>
                  <a:lnTo>
                    <a:pt x="1324434" y="623378"/>
                  </a:lnTo>
                  <a:lnTo>
                    <a:pt x="1324430" y="623167"/>
                  </a:lnTo>
                  <a:lnTo>
                    <a:pt x="1324372" y="622914"/>
                  </a:lnTo>
                  <a:lnTo>
                    <a:pt x="1324175" y="622333"/>
                  </a:lnTo>
                  <a:lnTo>
                    <a:pt x="1323928" y="621703"/>
                  </a:lnTo>
                  <a:lnTo>
                    <a:pt x="1323673" y="621257"/>
                  </a:lnTo>
                  <a:lnTo>
                    <a:pt x="1323519" y="621033"/>
                  </a:lnTo>
                  <a:lnTo>
                    <a:pt x="1323368" y="620857"/>
                  </a:lnTo>
                  <a:lnTo>
                    <a:pt x="1323208" y="620732"/>
                  </a:lnTo>
                  <a:lnTo>
                    <a:pt x="1323040" y="620639"/>
                  </a:lnTo>
                  <a:lnTo>
                    <a:pt x="1322648" y="620480"/>
                  </a:lnTo>
                  <a:lnTo>
                    <a:pt x="1322462" y="620430"/>
                  </a:lnTo>
                  <a:lnTo>
                    <a:pt x="1322354" y="620421"/>
                  </a:lnTo>
                  <a:lnTo>
                    <a:pt x="1322160" y="620451"/>
                  </a:lnTo>
                  <a:lnTo>
                    <a:pt x="1322067" y="620514"/>
                  </a:lnTo>
                  <a:lnTo>
                    <a:pt x="1322036" y="620572"/>
                  </a:lnTo>
                  <a:lnTo>
                    <a:pt x="1322003" y="620636"/>
                  </a:lnTo>
                  <a:lnTo>
                    <a:pt x="1321983" y="620816"/>
                  </a:lnTo>
                  <a:lnTo>
                    <a:pt x="1322041" y="621080"/>
                  </a:lnTo>
                  <a:lnTo>
                    <a:pt x="1322349" y="621924"/>
                  </a:lnTo>
                  <a:lnTo>
                    <a:pt x="1322528" y="622379"/>
                  </a:lnTo>
                  <a:lnTo>
                    <a:pt x="1322552" y="622710"/>
                  </a:lnTo>
                  <a:lnTo>
                    <a:pt x="1322523" y="622966"/>
                  </a:lnTo>
                  <a:lnTo>
                    <a:pt x="1322477" y="623120"/>
                  </a:lnTo>
                  <a:lnTo>
                    <a:pt x="1322416" y="623210"/>
                  </a:lnTo>
                  <a:lnTo>
                    <a:pt x="1322334" y="623246"/>
                  </a:lnTo>
                  <a:lnTo>
                    <a:pt x="1322201" y="623230"/>
                  </a:lnTo>
                  <a:lnTo>
                    <a:pt x="1322053" y="623154"/>
                  </a:lnTo>
                  <a:lnTo>
                    <a:pt x="1321693" y="622852"/>
                  </a:lnTo>
                  <a:lnTo>
                    <a:pt x="1321124" y="622308"/>
                  </a:lnTo>
                  <a:lnTo>
                    <a:pt x="1320679" y="621724"/>
                  </a:lnTo>
                  <a:lnTo>
                    <a:pt x="1320369" y="621198"/>
                  </a:lnTo>
                  <a:lnTo>
                    <a:pt x="1320081" y="620773"/>
                  </a:lnTo>
                  <a:lnTo>
                    <a:pt x="1319850" y="620250"/>
                  </a:lnTo>
                  <a:lnTo>
                    <a:pt x="1319634" y="619624"/>
                  </a:lnTo>
                  <a:lnTo>
                    <a:pt x="1319538" y="619307"/>
                  </a:lnTo>
                  <a:lnTo>
                    <a:pt x="1319487" y="618979"/>
                  </a:lnTo>
                  <a:lnTo>
                    <a:pt x="1319478" y="618591"/>
                  </a:lnTo>
                  <a:lnTo>
                    <a:pt x="1319533" y="617900"/>
                  </a:lnTo>
                  <a:lnTo>
                    <a:pt x="1319526" y="617636"/>
                  </a:lnTo>
                  <a:lnTo>
                    <a:pt x="1319512" y="617456"/>
                  </a:lnTo>
                  <a:lnTo>
                    <a:pt x="1319446" y="617247"/>
                  </a:lnTo>
                  <a:lnTo>
                    <a:pt x="1319378" y="617131"/>
                  </a:lnTo>
                  <a:lnTo>
                    <a:pt x="1319277" y="617015"/>
                  </a:lnTo>
                  <a:lnTo>
                    <a:pt x="1319198" y="616958"/>
                  </a:lnTo>
                  <a:lnTo>
                    <a:pt x="1319119" y="616945"/>
                  </a:lnTo>
                  <a:lnTo>
                    <a:pt x="1319015" y="616966"/>
                  </a:lnTo>
                  <a:lnTo>
                    <a:pt x="1318908" y="617006"/>
                  </a:lnTo>
                  <a:lnTo>
                    <a:pt x="1318768" y="617065"/>
                  </a:lnTo>
                  <a:lnTo>
                    <a:pt x="1318657" y="617132"/>
                  </a:lnTo>
                  <a:lnTo>
                    <a:pt x="1318400" y="617321"/>
                  </a:lnTo>
                  <a:lnTo>
                    <a:pt x="1318168" y="617440"/>
                  </a:lnTo>
                  <a:lnTo>
                    <a:pt x="1317978" y="617515"/>
                  </a:lnTo>
                  <a:lnTo>
                    <a:pt x="1317834" y="617541"/>
                  </a:lnTo>
                  <a:lnTo>
                    <a:pt x="1317634" y="617564"/>
                  </a:lnTo>
                  <a:lnTo>
                    <a:pt x="1317395" y="617583"/>
                  </a:lnTo>
                  <a:lnTo>
                    <a:pt x="1317185" y="617558"/>
                  </a:lnTo>
                  <a:lnTo>
                    <a:pt x="1316911" y="617484"/>
                  </a:lnTo>
                  <a:lnTo>
                    <a:pt x="1316754" y="617424"/>
                  </a:lnTo>
                  <a:lnTo>
                    <a:pt x="1316535" y="617291"/>
                  </a:lnTo>
                  <a:lnTo>
                    <a:pt x="1316371" y="617184"/>
                  </a:lnTo>
                  <a:lnTo>
                    <a:pt x="1316140" y="617089"/>
                  </a:lnTo>
                  <a:lnTo>
                    <a:pt x="1316042" y="617015"/>
                  </a:lnTo>
                  <a:lnTo>
                    <a:pt x="1315936" y="616872"/>
                  </a:lnTo>
                  <a:lnTo>
                    <a:pt x="1315900" y="616783"/>
                  </a:lnTo>
                  <a:lnTo>
                    <a:pt x="1315888" y="616719"/>
                  </a:lnTo>
                  <a:lnTo>
                    <a:pt x="1315886" y="616651"/>
                  </a:lnTo>
                  <a:lnTo>
                    <a:pt x="1315909" y="616541"/>
                  </a:lnTo>
                  <a:lnTo>
                    <a:pt x="1315956" y="616434"/>
                  </a:lnTo>
                  <a:lnTo>
                    <a:pt x="1316129" y="616209"/>
                  </a:lnTo>
                  <a:lnTo>
                    <a:pt x="1316162" y="616122"/>
                  </a:lnTo>
                  <a:lnTo>
                    <a:pt x="1316168" y="616021"/>
                  </a:lnTo>
                  <a:lnTo>
                    <a:pt x="1316141" y="615930"/>
                  </a:lnTo>
                  <a:lnTo>
                    <a:pt x="1316077" y="615854"/>
                  </a:lnTo>
                  <a:lnTo>
                    <a:pt x="1315982" y="615821"/>
                  </a:lnTo>
                  <a:lnTo>
                    <a:pt x="1315850" y="615807"/>
                  </a:lnTo>
                  <a:lnTo>
                    <a:pt x="1315720" y="615816"/>
                  </a:lnTo>
                  <a:lnTo>
                    <a:pt x="1315634" y="615834"/>
                  </a:lnTo>
                  <a:lnTo>
                    <a:pt x="1315537" y="615880"/>
                  </a:lnTo>
                  <a:lnTo>
                    <a:pt x="1315148" y="616123"/>
                  </a:lnTo>
                  <a:lnTo>
                    <a:pt x="1315071" y="616181"/>
                  </a:lnTo>
                  <a:lnTo>
                    <a:pt x="1315008" y="616271"/>
                  </a:lnTo>
                  <a:lnTo>
                    <a:pt x="1314985" y="616388"/>
                  </a:lnTo>
                  <a:lnTo>
                    <a:pt x="1315001" y="616489"/>
                  </a:lnTo>
                  <a:lnTo>
                    <a:pt x="1315099" y="616623"/>
                  </a:lnTo>
                  <a:lnTo>
                    <a:pt x="1315368" y="616852"/>
                  </a:lnTo>
                  <a:lnTo>
                    <a:pt x="1315950" y="617321"/>
                  </a:lnTo>
                  <a:lnTo>
                    <a:pt x="1316062" y="617437"/>
                  </a:lnTo>
                  <a:lnTo>
                    <a:pt x="1316107" y="617582"/>
                  </a:lnTo>
                  <a:lnTo>
                    <a:pt x="1316105" y="617678"/>
                  </a:lnTo>
                  <a:lnTo>
                    <a:pt x="1316049" y="617754"/>
                  </a:lnTo>
                  <a:lnTo>
                    <a:pt x="1315938" y="617855"/>
                  </a:lnTo>
                  <a:lnTo>
                    <a:pt x="1315921" y="617864"/>
                  </a:lnTo>
                  <a:lnTo>
                    <a:pt x="1315672" y="618015"/>
                  </a:lnTo>
                  <a:lnTo>
                    <a:pt x="1315411" y="618191"/>
                  </a:lnTo>
                  <a:lnTo>
                    <a:pt x="1315106" y="618454"/>
                  </a:lnTo>
                  <a:lnTo>
                    <a:pt x="1314835" y="618723"/>
                  </a:lnTo>
                  <a:lnTo>
                    <a:pt x="1314145" y="619523"/>
                  </a:lnTo>
                  <a:lnTo>
                    <a:pt x="1314024" y="619595"/>
                  </a:lnTo>
                  <a:lnTo>
                    <a:pt x="1313908" y="619612"/>
                  </a:lnTo>
                  <a:lnTo>
                    <a:pt x="1313860" y="619590"/>
                  </a:lnTo>
                  <a:lnTo>
                    <a:pt x="1313822" y="619574"/>
                  </a:lnTo>
                  <a:lnTo>
                    <a:pt x="1313725" y="619453"/>
                  </a:lnTo>
                  <a:lnTo>
                    <a:pt x="1313300" y="618718"/>
                  </a:lnTo>
                  <a:lnTo>
                    <a:pt x="1313267" y="618611"/>
                  </a:lnTo>
                  <a:lnTo>
                    <a:pt x="1313271" y="618503"/>
                  </a:lnTo>
                  <a:lnTo>
                    <a:pt x="1313300" y="618401"/>
                  </a:lnTo>
                  <a:lnTo>
                    <a:pt x="1313378" y="618282"/>
                  </a:lnTo>
                  <a:lnTo>
                    <a:pt x="1313695" y="617987"/>
                  </a:lnTo>
                  <a:lnTo>
                    <a:pt x="1313800" y="617860"/>
                  </a:lnTo>
                  <a:lnTo>
                    <a:pt x="1313824" y="617793"/>
                  </a:lnTo>
                  <a:lnTo>
                    <a:pt x="1313824" y="617698"/>
                  </a:lnTo>
                  <a:lnTo>
                    <a:pt x="1313749" y="617483"/>
                  </a:lnTo>
                  <a:lnTo>
                    <a:pt x="1313620" y="617230"/>
                  </a:lnTo>
                  <a:lnTo>
                    <a:pt x="1313499" y="617036"/>
                  </a:lnTo>
                  <a:lnTo>
                    <a:pt x="1313346" y="616881"/>
                  </a:lnTo>
                  <a:lnTo>
                    <a:pt x="1313260" y="616821"/>
                  </a:lnTo>
                  <a:lnTo>
                    <a:pt x="1313165" y="616808"/>
                  </a:lnTo>
                  <a:lnTo>
                    <a:pt x="1313033" y="616821"/>
                  </a:lnTo>
                  <a:lnTo>
                    <a:pt x="1312932" y="616863"/>
                  </a:lnTo>
                  <a:lnTo>
                    <a:pt x="1312858" y="616894"/>
                  </a:lnTo>
                  <a:lnTo>
                    <a:pt x="1312519" y="617111"/>
                  </a:lnTo>
                  <a:lnTo>
                    <a:pt x="1312247" y="617313"/>
                  </a:lnTo>
                  <a:lnTo>
                    <a:pt x="1312107" y="617459"/>
                  </a:lnTo>
                  <a:lnTo>
                    <a:pt x="1311994" y="617556"/>
                  </a:lnTo>
                  <a:lnTo>
                    <a:pt x="1311783" y="617669"/>
                  </a:lnTo>
                  <a:lnTo>
                    <a:pt x="1311474" y="617779"/>
                  </a:lnTo>
                  <a:lnTo>
                    <a:pt x="1311143" y="617871"/>
                  </a:lnTo>
                  <a:lnTo>
                    <a:pt x="1310844" y="617911"/>
                  </a:lnTo>
                  <a:lnTo>
                    <a:pt x="1310478" y="617976"/>
                  </a:lnTo>
                  <a:lnTo>
                    <a:pt x="1310219" y="618021"/>
                  </a:lnTo>
                  <a:lnTo>
                    <a:pt x="1309887" y="618079"/>
                  </a:lnTo>
                  <a:lnTo>
                    <a:pt x="1309602" y="618159"/>
                  </a:lnTo>
                  <a:lnTo>
                    <a:pt x="1309447" y="618213"/>
                  </a:lnTo>
                  <a:lnTo>
                    <a:pt x="1309271" y="618228"/>
                  </a:lnTo>
                  <a:lnTo>
                    <a:pt x="1309148" y="618223"/>
                  </a:lnTo>
                  <a:lnTo>
                    <a:pt x="1309048" y="618164"/>
                  </a:lnTo>
                  <a:lnTo>
                    <a:pt x="1309005" y="618040"/>
                  </a:lnTo>
                  <a:lnTo>
                    <a:pt x="1309002" y="617808"/>
                  </a:lnTo>
                  <a:lnTo>
                    <a:pt x="1309080" y="616678"/>
                  </a:lnTo>
                  <a:lnTo>
                    <a:pt x="1309110" y="616493"/>
                  </a:lnTo>
                  <a:lnTo>
                    <a:pt x="1309198" y="616369"/>
                  </a:lnTo>
                  <a:lnTo>
                    <a:pt x="1309295" y="616299"/>
                  </a:lnTo>
                  <a:lnTo>
                    <a:pt x="1309508" y="616218"/>
                  </a:lnTo>
                  <a:lnTo>
                    <a:pt x="1309985" y="616153"/>
                  </a:lnTo>
                  <a:lnTo>
                    <a:pt x="1310260" y="616123"/>
                  </a:lnTo>
                  <a:lnTo>
                    <a:pt x="1310478" y="616131"/>
                  </a:lnTo>
                  <a:lnTo>
                    <a:pt x="1310577" y="616148"/>
                  </a:lnTo>
                  <a:lnTo>
                    <a:pt x="1311022" y="616224"/>
                  </a:lnTo>
                  <a:lnTo>
                    <a:pt x="1311278" y="616245"/>
                  </a:lnTo>
                  <a:lnTo>
                    <a:pt x="1311410" y="616223"/>
                  </a:lnTo>
                  <a:lnTo>
                    <a:pt x="1311484" y="616210"/>
                  </a:lnTo>
                  <a:lnTo>
                    <a:pt x="1311598" y="616132"/>
                  </a:lnTo>
                  <a:lnTo>
                    <a:pt x="1311684" y="616009"/>
                  </a:lnTo>
                  <a:lnTo>
                    <a:pt x="1311824" y="615707"/>
                  </a:lnTo>
                  <a:lnTo>
                    <a:pt x="1311953" y="615508"/>
                  </a:lnTo>
                  <a:lnTo>
                    <a:pt x="1311965" y="615493"/>
                  </a:lnTo>
                  <a:lnTo>
                    <a:pt x="1312196" y="615204"/>
                  </a:lnTo>
                  <a:lnTo>
                    <a:pt x="1312369" y="615053"/>
                  </a:lnTo>
                  <a:lnTo>
                    <a:pt x="1312449" y="614983"/>
                  </a:lnTo>
                  <a:lnTo>
                    <a:pt x="1312497" y="614905"/>
                  </a:lnTo>
                  <a:lnTo>
                    <a:pt x="1312521" y="614784"/>
                  </a:lnTo>
                  <a:lnTo>
                    <a:pt x="1312489" y="614681"/>
                  </a:lnTo>
                  <a:lnTo>
                    <a:pt x="1312325" y="614520"/>
                  </a:lnTo>
                  <a:lnTo>
                    <a:pt x="1311493" y="613995"/>
                  </a:lnTo>
                  <a:lnTo>
                    <a:pt x="1311385" y="613883"/>
                  </a:lnTo>
                  <a:lnTo>
                    <a:pt x="1311315" y="613734"/>
                  </a:lnTo>
                  <a:lnTo>
                    <a:pt x="1311272" y="613568"/>
                  </a:lnTo>
                  <a:lnTo>
                    <a:pt x="1311226" y="613170"/>
                  </a:lnTo>
                  <a:lnTo>
                    <a:pt x="1311189" y="613097"/>
                  </a:lnTo>
                  <a:lnTo>
                    <a:pt x="1311116" y="613072"/>
                  </a:lnTo>
                  <a:lnTo>
                    <a:pt x="1311043" y="613080"/>
                  </a:lnTo>
                  <a:lnTo>
                    <a:pt x="1310884" y="613151"/>
                  </a:lnTo>
                  <a:lnTo>
                    <a:pt x="1310774" y="613199"/>
                  </a:lnTo>
                  <a:lnTo>
                    <a:pt x="1310756" y="613207"/>
                  </a:lnTo>
                  <a:lnTo>
                    <a:pt x="1310667" y="613246"/>
                  </a:lnTo>
                  <a:lnTo>
                    <a:pt x="1310518" y="613280"/>
                  </a:lnTo>
                  <a:lnTo>
                    <a:pt x="1310004" y="613355"/>
                  </a:lnTo>
                  <a:lnTo>
                    <a:pt x="1309850" y="613344"/>
                  </a:lnTo>
                  <a:lnTo>
                    <a:pt x="1309673" y="613332"/>
                  </a:lnTo>
                  <a:lnTo>
                    <a:pt x="1309392" y="613312"/>
                  </a:lnTo>
                  <a:lnTo>
                    <a:pt x="1309301" y="613256"/>
                  </a:lnTo>
                  <a:lnTo>
                    <a:pt x="1309247" y="613166"/>
                  </a:lnTo>
                  <a:lnTo>
                    <a:pt x="1309236" y="613059"/>
                  </a:lnTo>
                  <a:lnTo>
                    <a:pt x="1309250" y="612968"/>
                  </a:lnTo>
                  <a:lnTo>
                    <a:pt x="1309323" y="612809"/>
                  </a:lnTo>
                  <a:lnTo>
                    <a:pt x="1309433" y="612650"/>
                  </a:lnTo>
                  <a:lnTo>
                    <a:pt x="1309459" y="612627"/>
                  </a:lnTo>
                  <a:lnTo>
                    <a:pt x="1309659" y="612445"/>
                  </a:lnTo>
                  <a:lnTo>
                    <a:pt x="1309869" y="612357"/>
                  </a:lnTo>
                  <a:lnTo>
                    <a:pt x="1310149" y="612295"/>
                  </a:lnTo>
                  <a:lnTo>
                    <a:pt x="1310444" y="612267"/>
                  </a:lnTo>
                  <a:lnTo>
                    <a:pt x="1310459" y="612265"/>
                  </a:lnTo>
                  <a:lnTo>
                    <a:pt x="1310634" y="612211"/>
                  </a:lnTo>
                  <a:lnTo>
                    <a:pt x="1310729" y="612139"/>
                  </a:lnTo>
                  <a:lnTo>
                    <a:pt x="1310781" y="612042"/>
                  </a:lnTo>
                  <a:lnTo>
                    <a:pt x="1310826" y="611859"/>
                  </a:lnTo>
                  <a:lnTo>
                    <a:pt x="1310822" y="611746"/>
                  </a:lnTo>
                  <a:lnTo>
                    <a:pt x="1310781" y="611689"/>
                  </a:lnTo>
                  <a:lnTo>
                    <a:pt x="1310695" y="611676"/>
                  </a:lnTo>
                  <a:lnTo>
                    <a:pt x="1310615" y="611676"/>
                  </a:lnTo>
                  <a:lnTo>
                    <a:pt x="1310357" y="611705"/>
                  </a:lnTo>
                  <a:lnTo>
                    <a:pt x="1310082" y="611802"/>
                  </a:lnTo>
                  <a:lnTo>
                    <a:pt x="1309888" y="611871"/>
                  </a:lnTo>
                  <a:lnTo>
                    <a:pt x="1309630" y="611924"/>
                  </a:lnTo>
                  <a:lnTo>
                    <a:pt x="1309024" y="612021"/>
                  </a:lnTo>
                  <a:lnTo>
                    <a:pt x="1308924" y="612010"/>
                  </a:lnTo>
                  <a:lnTo>
                    <a:pt x="1308773" y="611899"/>
                  </a:lnTo>
                  <a:lnTo>
                    <a:pt x="1308671" y="611786"/>
                  </a:lnTo>
                  <a:lnTo>
                    <a:pt x="1308536" y="611449"/>
                  </a:lnTo>
                  <a:lnTo>
                    <a:pt x="1308355" y="610917"/>
                  </a:lnTo>
                  <a:lnTo>
                    <a:pt x="1308284" y="610822"/>
                  </a:lnTo>
                  <a:lnTo>
                    <a:pt x="1308189" y="610779"/>
                  </a:lnTo>
                  <a:lnTo>
                    <a:pt x="1308110" y="610779"/>
                  </a:lnTo>
                  <a:lnTo>
                    <a:pt x="1308017" y="610825"/>
                  </a:lnTo>
                  <a:lnTo>
                    <a:pt x="1307917" y="610930"/>
                  </a:lnTo>
                  <a:lnTo>
                    <a:pt x="1307725" y="611178"/>
                  </a:lnTo>
                  <a:lnTo>
                    <a:pt x="1307669" y="611291"/>
                  </a:lnTo>
                  <a:lnTo>
                    <a:pt x="1307624" y="611447"/>
                  </a:lnTo>
                  <a:lnTo>
                    <a:pt x="1307613" y="611684"/>
                  </a:lnTo>
                  <a:lnTo>
                    <a:pt x="1307632" y="611902"/>
                  </a:lnTo>
                  <a:lnTo>
                    <a:pt x="1307699" y="612182"/>
                  </a:lnTo>
                  <a:lnTo>
                    <a:pt x="1307723" y="612348"/>
                  </a:lnTo>
                  <a:lnTo>
                    <a:pt x="1307712" y="612523"/>
                  </a:lnTo>
                  <a:lnTo>
                    <a:pt x="1307653" y="612636"/>
                  </a:lnTo>
                  <a:lnTo>
                    <a:pt x="1307589" y="612693"/>
                  </a:lnTo>
                  <a:lnTo>
                    <a:pt x="1307546" y="612704"/>
                  </a:lnTo>
                  <a:lnTo>
                    <a:pt x="1307467" y="612725"/>
                  </a:lnTo>
                  <a:lnTo>
                    <a:pt x="1307333" y="612709"/>
                  </a:lnTo>
                  <a:lnTo>
                    <a:pt x="1307222" y="612647"/>
                  </a:lnTo>
                  <a:lnTo>
                    <a:pt x="1307131" y="612559"/>
                  </a:lnTo>
                  <a:lnTo>
                    <a:pt x="1307047" y="612430"/>
                  </a:lnTo>
                  <a:lnTo>
                    <a:pt x="1307002" y="612290"/>
                  </a:lnTo>
                  <a:lnTo>
                    <a:pt x="1306977" y="612139"/>
                  </a:lnTo>
                  <a:lnTo>
                    <a:pt x="1306931" y="611100"/>
                  </a:lnTo>
                  <a:lnTo>
                    <a:pt x="1306891" y="611044"/>
                  </a:lnTo>
                  <a:lnTo>
                    <a:pt x="1306813" y="611001"/>
                  </a:lnTo>
                  <a:lnTo>
                    <a:pt x="1306705" y="611003"/>
                  </a:lnTo>
                  <a:lnTo>
                    <a:pt x="1306600" y="611049"/>
                  </a:lnTo>
                  <a:lnTo>
                    <a:pt x="1306486" y="611160"/>
                  </a:lnTo>
                  <a:lnTo>
                    <a:pt x="1306174" y="611463"/>
                  </a:lnTo>
                  <a:lnTo>
                    <a:pt x="1306064" y="611544"/>
                  </a:lnTo>
                  <a:lnTo>
                    <a:pt x="1305992" y="611556"/>
                  </a:lnTo>
                  <a:lnTo>
                    <a:pt x="1305972" y="611560"/>
                  </a:lnTo>
                  <a:lnTo>
                    <a:pt x="1305871" y="611539"/>
                  </a:lnTo>
                  <a:lnTo>
                    <a:pt x="1305785" y="611485"/>
                  </a:lnTo>
                  <a:lnTo>
                    <a:pt x="1305741" y="611418"/>
                  </a:lnTo>
                  <a:lnTo>
                    <a:pt x="1305725" y="611334"/>
                  </a:lnTo>
                  <a:lnTo>
                    <a:pt x="1305752" y="611227"/>
                  </a:lnTo>
                  <a:lnTo>
                    <a:pt x="1306024" y="610874"/>
                  </a:lnTo>
                  <a:lnTo>
                    <a:pt x="1306436" y="610564"/>
                  </a:lnTo>
                  <a:lnTo>
                    <a:pt x="1306602" y="610459"/>
                  </a:lnTo>
                  <a:lnTo>
                    <a:pt x="1306737" y="610375"/>
                  </a:lnTo>
                  <a:lnTo>
                    <a:pt x="1306923" y="610258"/>
                  </a:lnTo>
                  <a:lnTo>
                    <a:pt x="1307383" y="609991"/>
                  </a:lnTo>
                  <a:lnTo>
                    <a:pt x="1307516" y="609835"/>
                  </a:lnTo>
                  <a:lnTo>
                    <a:pt x="1307559" y="609727"/>
                  </a:lnTo>
                  <a:lnTo>
                    <a:pt x="1307561" y="609544"/>
                  </a:lnTo>
                  <a:lnTo>
                    <a:pt x="1307529" y="609361"/>
                  </a:lnTo>
                  <a:lnTo>
                    <a:pt x="1307383" y="609163"/>
                  </a:lnTo>
                  <a:lnTo>
                    <a:pt x="1307267" y="609060"/>
                  </a:lnTo>
                  <a:lnTo>
                    <a:pt x="1307114" y="608969"/>
                  </a:lnTo>
                  <a:lnTo>
                    <a:pt x="1307016" y="608947"/>
                  </a:lnTo>
                  <a:lnTo>
                    <a:pt x="1306872" y="608915"/>
                  </a:lnTo>
                  <a:lnTo>
                    <a:pt x="1306368" y="608893"/>
                  </a:lnTo>
                  <a:lnTo>
                    <a:pt x="1306150" y="608922"/>
                  </a:lnTo>
                  <a:lnTo>
                    <a:pt x="1305991" y="608987"/>
                  </a:lnTo>
                  <a:lnTo>
                    <a:pt x="1305860" y="609087"/>
                  </a:lnTo>
                  <a:lnTo>
                    <a:pt x="1305669" y="609370"/>
                  </a:lnTo>
                  <a:lnTo>
                    <a:pt x="1305423" y="609778"/>
                  </a:lnTo>
                  <a:lnTo>
                    <a:pt x="1305340" y="609867"/>
                  </a:lnTo>
                  <a:lnTo>
                    <a:pt x="1305282" y="609887"/>
                  </a:lnTo>
                  <a:lnTo>
                    <a:pt x="1305245" y="609899"/>
                  </a:lnTo>
                  <a:lnTo>
                    <a:pt x="1305149" y="609899"/>
                  </a:lnTo>
                  <a:lnTo>
                    <a:pt x="1305011" y="609851"/>
                  </a:lnTo>
                  <a:lnTo>
                    <a:pt x="1304895" y="609759"/>
                  </a:lnTo>
                  <a:lnTo>
                    <a:pt x="1304815" y="609652"/>
                  </a:lnTo>
                  <a:lnTo>
                    <a:pt x="1304755" y="609518"/>
                  </a:lnTo>
                  <a:lnTo>
                    <a:pt x="1304710" y="609322"/>
                  </a:lnTo>
                  <a:lnTo>
                    <a:pt x="1304688" y="609128"/>
                  </a:lnTo>
                  <a:lnTo>
                    <a:pt x="1304682" y="608821"/>
                  </a:lnTo>
                  <a:lnTo>
                    <a:pt x="1304705" y="608487"/>
                  </a:lnTo>
                  <a:lnTo>
                    <a:pt x="1304735" y="607996"/>
                  </a:lnTo>
                  <a:lnTo>
                    <a:pt x="1304766" y="607895"/>
                  </a:lnTo>
                  <a:lnTo>
                    <a:pt x="1304828" y="607809"/>
                  </a:lnTo>
                  <a:lnTo>
                    <a:pt x="1305035" y="607699"/>
                  </a:lnTo>
                  <a:lnTo>
                    <a:pt x="1305505" y="607448"/>
                  </a:lnTo>
                  <a:lnTo>
                    <a:pt x="1305712" y="607398"/>
                  </a:lnTo>
                  <a:lnTo>
                    <a:pt x="1306130" y="607293"/>
                  </a:lnTo>
                  <a:lnTo>
                    <a:pt x="1306335" y="607211"/>
                  </a:lnTo>
                  <a:lnTo>
                    <a:pt x="1306542" y="607130"/>
                  </a:lnTo>
                  <a:lnTo>
                    <a:pt x="1306622" y="607099"/>
                  </a:lnTo>
                  <a:lnTo>
                    <a:pt x="1306697" y="607023"/>
                  </a:lnTo>
                  <a:lnTo>
                    <a:pt x="1306751" y="606926"/>
                  </a:lnTo>
                  <a:lnTo>
                    <a:pt x="1306602" y="606232"/>
                  </a:lnTo>
                  <a:lnTo>
                    <a:pt x="1306540" y="606146"/>
                  </a:lnTo>
                  <a:lnTo>
                    <a:pt x="1306447" y="606098"/>
                  </a:lnTo>
                  <a:lnTo>
                    <a:pt x="1306304" y="606112"/>
                  </a:lnTo>
                  <a:lnTo>
                    <a:pt x="1306132" y="606112"/>
                  </a:lnTo>
                  <a:lnTo>
                    <a:pt x="1306039" y="606087"/>
                  </a:lnTo>
                  <a:lnTo>
                    <a:pt x="1305972" y="606022"/>
                  </a:lnTo>
                  <a:lnTo>
                    <a:pt x="1305953" y="605933"/>
                  </a:lnTo>
                  <a:lnTo>
                    <a:pt x="1305978" y="605459"/>
                  </a:lnTo>
                  <a:lnTo>
                    <a:pt x="1305914" y="605239"/>
                  </a:lnTo>
                  <a:lnTo>
                    <a:pt x="1305824" y="605099"/>
                  </a:lnTo>
                  <a:lnTo>
                    <a:pt x="1305727" y="605020"/>
                  </a:lnTo>
                  <a:lnTo>
                    <a:pt x="1305579" y="604940"/>
                  </a:lnTo>
                  <a:lnTo>
                    <a:pt x="1305423" y="604900"/>
                  </a:lnTo>
                  <a:lnTo>
                    <a:pt x="1305303" y="604900"/>
                  </a:lnTo>
                  <a:lnTo>
                    <a:pt x="1305041" y="604908"/>
                  </a:lnTo>
                  <a:lnTo>
                    <a:pt x="1304957" y="604897"/>
                  </a:lnTo>
                  <a:lnTo>
                    <a:pt x="1304909" y="604862"/>
                  </a:lnTo>
                  <a:lnTo>
                    <a:pt x="1304888" y="604798"/>
                  </a:lnTo>
                  <a:lnTo>
                    <a:pt x="1304912" y="604693"/>
                  </a:lnTo>
                  <a:lnTo>
                    <a:pt x="1305067" y="604407"/>
                  </a:lnTo>
                  <a:lnTo>
                    <a:pt x="1305065" y="604292"/>
                  </a:lnTo>
                  <a:lnTo>
                    <a:pt x="1305024" y="604211"/>
                  </a:lnTo>
                  <a:lnTo>
                    <a:pt x="1304946" y="604109"/>
                  </a:lnTo>
                  <a:lnTo>
                    <a:pt x="1304850" y="604082"/>
                  </a:lnTo>
                  <a:lnTo>
                    <a:pt x="1304616" y="604093"/>
                  </a:lnTo>
                  <a:lnTo>
                    <a:pt x="1304419" y="604103"/>
                  </a:lnTo>
                  <a:lnTo>
                    <a:pt x="1304282" y="604092"/>
                  </a:lnTo>
                  <a:lnTo>
                    <a:pt x="1304183" y="604046"/>
                  </a:lnTo>
                  <a:lnTo>
                    <a:pt x="1304150" y="604030"/>
                  </a:lnTo>
                  <a:lnTo>
                    <a:pt x="1304063" y="603952"/>
                  </a:lnTo>
                  <a:lnTo>
                    <a:pt x="1304004" y="603858"/>
                  </a:lnTo>
                  <a:lnTo>
                    <a:pt x="1303969" y="603722"/>
                  </a:lnTo>
                  <a:lnTo>
                    <a:pt x="1303983" y="603595"/>
                  </a:lnTo>
                  <a:lnTo>
                    <a:pt x="1304114" y="603412"/>
                  </a:lnTo>
                  <a:lnTo>
                    <a:pt x="1304131" y="603277"/>
                  </a:lnTo>
                  <a:lnTo>
                    <a:pt x="1304104" y="603167"/>
                  </a:lnTo>
                  <a:lnTo>
                    <a:pt x="1303996" y="603067"/>
                  </a:lnTo>
                  <a:lnTo>
                    <a:pt x="1303764" y="602911"/>
                  </a:lnTo>
                  <a:lnTo>
                    <a:pt x="1303675" y="602885"/>
                  </a:lnTo>
                  <a:lnTo>
                    <a:pt x="1303581" y="602881"/>
                  </a:lnTo>
                  <a:lnTo>
                    <a:pt x="1303471" y="602911"/>
                  </a:lnTo>
                  <a:lnTo>
                    <a:pt x="1303269" y="602971"/>
                  </a:lnTo>
                  <a:lnTo>
                    <a:pt x="1303172" y="602999"/>
                  </a:lnTo>
                  <a:lnTo>
                    <a:pt x="1303011" y="603003"/>
                  </a:lnTo>
                  <a:lnTo>
                    <a:pt x="1302830" y="602984"/>
                  </a:lnTo>
                  <a:lnTo>
                    <a:pt x="1302641" y="602932"/>
                  </a:lnTo>
                  <a:lnTo>
                    <a:pt x="1302525" y="602932"/>
                  </a:lnTo>
                  <a:lnTo>
                    <a:pt x="1302391" y="602960"/>
                  </a:lnTo>
                  <a:lnTo>
                    <a:pt x="1302365" y="602976"/>
                  </a:lnTo>
                  <a:lnTo>
                    <a:pt x="1302299" y="603018"/>
                  </a:lnTo>
                  <a:lnTo>
                    <a:pt x="1302140" y="603169"/>
                  </a:lnTo>
                  <a:lnTo>
                    <a:pt x="1301721" y="603681"/>
                  </a:lnTo>
                  <a:lnTo>
                    <a:pt x="1301336" y="604275"/>
                  </a:lnTo>
                  <a:lnTo>
                    <a:pt x="1300899" y="605061"/>
                  </a:lnTo>
                  <a:lnTo>
                    <a:pt x="1300830" y="605220"/>
                  </a:lnTo>
                  <a:lnTo>
                    <a:pt x="1300800" y="605362"/>
                  </a:lnTo>
                  <a:lnTo>
                    <a:pt x="1300770" y="605588"/>
                  </a:lnTo>
                  <a:lnTo>
                    <a:pt x="1300757" y="606245"/>
                  </a:lnTo>
                  <a:lnTo>
                    <a:pt x="1300676" y="606533"/>
                  </a:lnTo>
                  <a:lnTo>
                    <a:pt x="1300598" y="606619"/>
                  </a:lnTo>
                  <a:lnTo>
                    <a:pt x="1300533" y="606657"/>
                  </a:lnTo>
                  <a:lnTo>
                    <a:pt x="1300406" y="606678"/>
                  </a:lnTo>
                  <a:lnTo>
                    <a:pt x="1300383" y="606681"/>
                  </a:lnTo>
                  <a:lnTo>
                    <a:pt x="1300259" y="606701"/>
                  </a:lnTo>
                  <a:lnTo>
                    <a:pt x="1299897" y="606643"/>
                  </a:lnTo>
                  <a:lnTo>
                    <a:pt x="1299679" y="606589"/>
                  </a:lnTo>
                  <a:lnTo>
                    <a:pt x="1299505" y="606488"/>
                  </a:lnTo>
                  <a:lnTo>
                    <a:pt x="1299424" y="606372"/>
                  </a:lnTo>
                  <a:lnTo>
                    <a:pt x="1299365" y="606210"/>
                  </a:lnTo>
                  <a:lnTo>
                    <a:pt x="1299289" y="605941"/>
                  </a:lnTo>
                  <a:lnTo>
                    <a:pt x="1299224" y="605793"/>
                  </a:lnTo>
                  <a:lnTo>
                    <a:pt x="1299135" y="605650"/>
                  </a:lnTo>
                  <a:lnTo>
                    <a:pt x="1299009" y="605538"/>
                  </a:lnTo>
                  <a:lnTo>
                    <a:pt x="1298925" y="605481"/>
                  </a:lnTo>
                  <a:lnTo>
                    <a:pt x="1298707" y="605336"/>
                  </a:lnTo>
                  <a:lnTo>
                    <a:pt x="1297989" y="604900"/>
                  </a:lnTo>
                  <a:lnTo>
                    <a:pt x="1297863" y="604792"/>
                  </a:lnTo>
                  <a:lnTo>
                    <a:pt x="1297754" y="604701"/>
                  </a:lnTo>
                  <a:lnTo>
                    <a:pt x="1297436" y="604445"/>
                  </a:lnTo>
                  <a:lnTo>
                    <a:pt x="1297299" y="604281"/>
                  </a:lnTo>
                  <a:lnTo>
                    <a:pt x="1297215" y="604109"/>
                  </a:lnTo>
                  <a:lnTo>
                    <a:pt x="1297172" y="603944"/>
                  </a:lnTo>
                  <a:lnTo>
                    <a:pt x="1297140" y="603759"/>
                  </a:lnTo>
                  <a:lnTo>
                    <a:pt x="1297041" y="603016"/>
                  </a:lnTo>
                  <a:lnTo>
                    <a:pt x="1296970" y="602747"/>
                  </a:lnTo>
                  <a:lnTo>
                    <a:pt x="1296931" y="602403"/>
                  </a:lnTo>
                  <a:lnTo>
                    <a:pt x="1296922" y="602260"/>
                  </a:lnTo>
                  <a:lnTo>
                    <a:pt x="1296927" y="602133"/>
                  </a:lnTo>
                  <a:lnTo>
                    <a:pt x="1296963" y="602007"/>
                  </a:lnTo>
                  <a:lnTo>
                    <a:pt x="1297032" y="601869"/>
                  </a:lnTo>
                  <a:lnTo>
                    <a:pt x="1297153" y="601662"/>
                  </a:lnTo>
                  <a:lnTo>
                    <a:pt x="1297415" y="601327"/>
                  </a:lnTo>
                  <a:lnTo>
                    <a:pt x="1297426" y="601313"/>
                  </a:lnTo>
                  <a:lnTo>
                    <a:pt x="1297632" y="601161"/>
                  </a:lnTo>
                  <a:lnTo>
                    <a:pt x="1297849" y="601049"/>
                  </a:lnTo>
                  <a:lnTo>
                    <a:pt x="1298100" y="600918"/>
                  </a:lnTo>
                  <a:lnTo>
                    <a:pt x="1298298" y="600793"/>
                  </a:lnTo>
                  <a:lnTo>
                    <a:pt x="1298368" y="600694"/>
                  </a:lnTo>
                  <a:lnTo>
                    <a:pt x="1298408" y="600569"/>
                  </a:lnTo>
                  <a:lnTo>
                    <a:pt x="1298406" y="600455"/>
                  </a:lnTo>
                  <a:lnTo>
                    <a:pt x="1298137" y="599773"/>
                  </a:lnTo>
                  <a:lnTo>
                    <a:pt x="1298043" y="599676"/>
                  </a:lnTo>
                  <a:lnTo>
                    <a:pt x="1297918" y="599604"/>
                  </a:lnTo>
                  <a:lnTo>
                    <a:pt x="1297811" y="599566"/>
                  </a:lnTo>
                  <a:lnTo>
                    <a:pt x="1297679" y="599547"/>
                  </a:lnTo>
                  <a:lnTo>
                    <a:pt x="1297552" y="599569"/>
                  </a:lnTo>
                  <a:lnTo>
                    <a:pt x="1297415" y="599660"/>
                  </a:lnTo>
                  <a:lnTo>
                    <a:pt x="1297283" y="599787"/>
                  </a:lnTo>
                  <a:lnTo>
                    <a:pt x="1297197" y="599943"/>
                  </a:lnTo>
                  <a:lnTo>
                    <a:pt x="1297030" y="600268"/>
                  </a:lnTo>
                  <a:lnTo>
                    <a:pt x="1296920" y="600414"/>
                  </a:lnTo>
                  <a:lnTo>
                    <a:pt x="1296901" y="600427"/>
                  </a:lnTo>
                  <a:lnTo>
                    <a:pt x="1296834" y="600476"/>
                  </a:lnTo>
                  <a:lnTo>
                    <a:pt x="1296763" y="600500"/>
                  </a:lnTo>
                  <a:lnTo>
                    <a:pt x="1296650" y="600497"/>
                  </a:lnTo>
                  <a:lnTo>
                    <a:pt x="1296413" y="600470"/>
                  </a:lnTo>
                  <a:lnTo>
                    <a:pt x="1296165" y="600489"/>
                  </a:lnTo>
                  <a:lnTo>
                    <a:pt x="1295993" y="600537"/>
                  </a:lnTo>
                  <a:lnTo>
                    <a:pt x="1295937" y="600551"/>
                  </a:lnTo>
                  <a:lnTo>
                    <a:pt x="1295746" y="600597"/>
                  </a:lnTo>
                  <a:lnTo>
                    <a:pt x="1295501" y="600681"/>
                  </a:lnTo>
                  <a:lnTo>
                    <a:pt x="1295322" y="600713"/>
                  </a:lnTo>
                  <a:lnTo>
                    <a:pt x="1295240" y="600724"/>
                  </a:lnTo>
                  <a:lnTo>
                    <a:pt x="1294967" y="600763"/>
                  </a:lnTo>
                  <a:lnTo>
                    <a:pt x="1294789" y="600812"/>
                  </a:lnTo>
                  <a:lnTo>
                    <a:pt x="1294699" y="600845"/>
                  </a:lnTo>
                  <a:lnTo>
                    <a:pt x="1294628" y="600871"/>
                  </a:lnTo>
                  <a:lnTo>
                    <a:pt x="1294444" y="600892"/>
                  </a:lnTo>
                  <a:lnTo>
                    <a:pt x="1294256" y="600957"/>
                  </a:lnTo>
                  <a:lnTo>
                    <a:pt x="1294129" y="601019"/>
                  </a:lnTo>
                  <a:lnTo>
                    <a:pt x="1294051" y="601041"/>
                  </a:lnTo>
                  <a:lnTo>
                    <a:pt x="1294008" y="601055"/>
                  </a:lnTo>
                  <a:lnTo>
                    <a:pt x="1293871" y="601041"/>
                  </a:lnTo>
                  <a:lnTo>
                    <a:pt x="1293766" y="600982"/>
                  </a:lnTo>
                  <a:lnTo>
                    <a:pt x="1293712" y="600896"/>
                  </a:lnTo>
                  <a:lnTo>
                    <a:pt x="1293707" y="600820"/>
                  </a:lnTo>
                  <a:lnTo>
                    <a:pt x="1293720" y="600575"/>
                  </a:lnTo>
                  <a:lnTo>
                    <a:pt x="1293647" y="600373"/>
                  </a:lnTo>
                  <a:lnTo>
                    <a:pt x="1293634" y="600293"/>
                  </a:lnTo>
                  <a:lnTo>
                    <a:pt x="1293662" y="600190"/>
                  </a:lnTo>
                  <a:lnTo>
                    <a:pt x="1293707" y="600093"/>
                  </a:lnTo>
                  <a:lnTo>
                    <a:pt x="1293860" y="599943"/>
                  </a:lnTo>
                  <a:lnTo>
                    <a:pt x="1294168" y="599717"/>
                  </a:lnTo>
                  <a:lnTo>
                    <a:pt x="1294553" y="599554"/>
                  </a:lnTo>
                  <a:lnTo>
                    <a:pt x="1294894" y="599411"/>
                  </a:lnTo>
                  <a:lnTo>
                    <a:pt x="1294962" y="599378"/>
                  </a:lnTo>
                  <a:lnTo>
                    <a:pt x="1295169" y="599278"/>
                  </a:lnTo>
                  <a:lnTo>
                    <a:pt x="1295284" y="599157"/>
                  </a:lnTo>
                  <a:lnTo>
                    <a:pt x="1295320" y="599022"/>
                  </a:lnTo>
                  <a:lnTo>
                    <a:pt x="1295301" y="598869"/>
                  </a:lnTo>
                  <a:lnTo>
                    <a:pt x="1295230" y="598707"/>
                  </a:lnTo>
                  <a:lnTo>
                    <a:pt x="1295091" y="598587"/>
                  </a:lnTo>
                  <a:lnTo>
                    <a:pt x="1294933" y="598505"/>
                  </a:lnTo>
                  <a:lnTo>
                    <a:pt x="1294774" y="598479"/>
                  </a:lnTo>
                  <a:lnTo>
                    <a:pt x="1294550" y="598501"/>
                  </a:lnTo>
                  <a:lnTo>
                    <a:pt x="1294477" y="598531"/>
                  </a:lnTo>
                  <a:lnTo>
                    <a:pt x="1294367" y="598576"/>
                  </a:lnTo>
                  <a:lnTo>
                    <a:pt x="1294178" y="598721"/>
                  </a:lnTo>
                  <a:lnTo>
                    <a:pt x="1294000" y="598929"/>
                  </a:lnTo>
                  <a:lnTo>
                    <a:pt x="1293720" y="599372"/>
                  </a:lnTo>
                  <a:lnTo>
                    <a:pt x="1293381" y="599997"/>
                  </a:lnTo>
                  <a:lnTo>
                    <a:pt x="1293141" y="600516"/>
                  </a:lnTo>
                  <a:lnTo>
                    <a:pt x="1292998" y="600763"/>
                  </a:lnTo>
                  <a:lnTo>
                    <a:pt x="1292858" y="600930"/>
                  </a:lnTo>
                  <a:lnTo>
                    <a:pt x="1292707" y="601043"/>
                  </a:lnTo>
                  <a:lnTo>
                    <a:pt x="1292522" y="601140"/>
                  </a:lnTo>
                  <a:lnTo>
                    <a:pt x="1292332" y="601213"/>
                  </a:lnTo>
                  <a:lnTo>
                    <a:pt x="1292258" y="601267"/>
                  </a:lnTo>
                  <a:lnTo>
                    <a:pt x="1291900" y="601561"/>
                  </a:lnTo>
                  <a:lnTo>
                    <a:pt x="1291671" y="601711"/>
                  </a:lnTo>
                  <a:lnTo>
                    <a:pt x="1291488" y="601792"/>
                  </a:lnTo>
                  <a:lnTo>
                    <a:pt x="1291342" y="601815"/>
                  </a:lnTo>
                  <a:lnTo>
                    <a:pt x="1291206" y="601781"/>
                  </a:lnTo>
                  <a:lnTo>
                    <a:pt x="1291116" y="601719"/>
                  </a:lnTo>
                  <a:lnTo>
                    <a:pt x="1291086" y="601613"/>
                  </a:lnTo>
                  <a:lnTo>
                    <a:pt x="1291090" y="601460"/>
                  </a:lnTo>
                  <a:lnTo>
                    <a:pt x="1291108" y="601086"/>
                  </a:lnTo>
                  <a:lnTo>
                    <a:pt x="1291073" y="600978"/>
                  </a:lnTo>
                  <a:lnTo>
                    <a:pt x="1290961" y="600855"/>
                  </a:lnTo>
                  <a:lnTo>
                    <a:pt x="1290836" y="600799"/>
                  </a:lnTo>
                  <a:lnTo>
                    <a:pt x="1290723" y="600793"/>
                  </a:lnTo>
                  <a:lnTo>
                    <a:pt x="1290634" y="600823"/>
                  </a:lnTo>
                  <a:lnTo>
                    <a:pt x="1290626" y="600833"/>
                  </a:lnTo>
                  <a:lnTo>
                    <a:pt x="1290559" y="600922"/>
                  </a:lnTo>
                  <a:lnTo>
                    <a:pt x="1290236" y="601536"/>
                  </a:lnTo>
                  <a:lnTo>
                    <a:pt x="1290176" y="601589"/>
                  </a:lnTo>
                  <a:lnTo>
                    <a:pt x="1290125" y="601589"/>
                  </a:lnTo>
                  <a:lnTo>
                    <a:pt x="1290042" y="601561"/>
                  </a:lnTo>
                  <a:lnTo>
                    <a:pt x="1290024" y="601536"/>
                  </a:lnTo>
                  <a:lnTo>
                    <a:pt x="1289991" y="601493"/>
                  </a:lnTo>
                  <a:lnTo>
                    <a:pt x="1289942" y="601367"/>
                  </a:lnTo>
                  <a:lnTo>
                    <a:pt x="1289942" y="601234"/>
                  </a:lnTo>
                  <a:lnTo>
                    <a:pt x="1289983" y="601025"/>
                  </a:lnTo>
                  <a:lnTo>
                    <a:pt x="1290034" y="600820"/>
                  </a:lnTo>
                  <a:lnTo>
                    <a:pt x="1290045" y="600685"/>
                  </a:lnTo>
                  <a:lnTo>
                    <a:pt x="1290028" y="600559"/>
                  </a:lnTo>
                  <a:lnTo>
                    <a:pt x="1289996" y="600465"/>
                  </a:lnTo>
                  <a:lnTo>
                    <a:pt x="1289926" y="600371"/>
                  </a:lnTo>
                  <a:lnTo>
                    <a:pt x="1289800" y="600279"/>
                  </a:lnTo>
                  <a:lnTo>
                    <a:pt x="1289686" y="600225"/>
                  </a:lnTo>
                  <a:lnTo>
                    <a:pt x="1289533" y="600190"/>
                  </a:lnTo>
                  <a:lnTo>
                    <a:pt x="1289461" y="600191"/>
                  </a:lnTo>
                  <a:lnTo>
                    <a:pt x="1289395" y="600233"/>
                  </a:lnTo>
                  <a:lnTo>
                    <a:pt x="1289366" y="600304"/>
                  </a:lnTo>
                  <a:lnTo>
                    <a:pt x="1289376" y="600371"/>
                  </a:lnTo>
                  <a:lnTo>
                    <a:pt x="1289476" y="600463"/>
                  </a:lnTo>
                  <a:lnTo>
                    <a:pt x="1289638" y="600559"/>
                  </a:lnTo>
                  <a:lnTo>
                    <a:pt x="1289694" y="600656"/>
                  </a:lnTo>
                  <a:lnTo>
                    <a:pt x="1289692" y="600679"/>
                  </a:lnTo>
                  <a:lnTo>
                    <a:pt x="1289691" y="600698"/>
                  </a:lnTo>
                  <a:lnTo>
                    <a:pt x="1289686" y="600742"/>
                  </a:lnTo>
                  <a:lnTo>
                    <a:pt x="1289617" y="600836"/>
                  </a:lnTo>
                  <a:lnTo>
                    <a:pt x="1289541" y="600866"/>
                  </a:lnTo>
                  <a:lnTo>
                    <a:pt x="1289189" y="600847"/>
                  </a:lnTo>
                  <a:lnTo>
                    <a:pt x="1289021" y="600820"/>
                  </a:lnTo>
                  <a:lnTo>
                    <a:pt x="1288960" y="600793"/>
                  </a:lnTo>
                  <a:lnTo>
                    <a:pt x="1288916" y="600774"/>
                  </a:lnTo>
                  <a:lnTo>
                    <a:pt x="1288849" y="600707"/>
                  </a:lnTo>
                  <a:lnTo>
                    <a:pt x="1288827" y="600637"/>
                  </a:lnTo>
                  <a:lnTo>
                    <a:pt x="1288838" y="600551"/>
                  </a:lnTo>
                  <a:lnTo>
                    <a:pt x="1288862" y="600449"/>
                  </a:lnTo>
                  <a:lnTo>
                    <a:pt x="1288822" y="600347"/>
                  </a:lnTo>
                  <a:lnTo>
                    <a:pt x="1288746" y="600266"/>
                  </a:lnTo>
                  <a:lnTo>
                    <a:pt x="1288660" y="600231"/>
                  </a:lnTo>
                  <a:lnTo>
                    <a:pt x="1288585" y="600231"/>
                  </a:lnTo>
                  <a:lnTo>
                    <a:pt x="1288505" y="600261"/>
                  </a:lnTo>
                  <a:lnTo>
                    <a:pt x="1288421" y="600332"/>
                  </a:lnTo>
                  <a:lnTo>
                    <a:pt x="1288245" y="600483"/>
                  </a:lnTo>
                  <a:lnTo>
                    <a:pt x="1288146" y="600535"/>
                  </a:lnTo>
                  <a:lnTo>
                    <a:pt x="1288020" y="600548"/>
                  </a:lnTo>
                  <a:lnTo>
                    <a:pt x="1287955" y="600535"/>
                  </a:lnTo>
                  <a:lnTo>
                    <a:pt x="1287316" y="600263"/>
                  </a:lnTo>
                  <a:lnTo>
                    <a:pt x="1287060" y="600123"/>
                  </a:lnTo>
                  <a:lnTo>
                    <a:pt x="1286910" y="600069"/>
                  </a:lnTo>
                  <a:lnTo>
                    <a:pt x="1286761" y="600016"/>
                  </a:lnTo>
                  <a:lnTo>
                    <a:pt x="1286705" y="599996"/>
                  </a:lnTo>
                  <a:lnTo>
                    <a:pt x="1286557" y="599932"/>
                  </a:lnTo>
                  <a:lnTo>
                    <a:pt x="1286467" y="599842"/>
                  </a:lnTo>
                  <a:lnTo>
                    <a:pt x="1286412" y="599714"/>
                  </a:lnTo>
                  <a:lnTo>
                    <a:pt x="1286387" y="599583"/>
                  </a:lnTo>
                  <a:lnTo>
                    <a:pt x="1286391" y="599469"/>
                  </a:lnTo>
                  <a:lnTo>
                    <a:pt x="1286409" y="599332"/>
                  </a:lnTo>
                  <a:lnTo>
                    <a:pt x="1286455" y="599203"/>
                  </a:lnTo>
                  <a:lnTo>
                    <a:pt x="1286511" y="599071"/>
                  </a:lnTo>
                  <a:lnTo>
                    <a:pt x="1286611" y="598807"/>
                  </a:lnTo>
                  <a:lnTo>
                    <a:pt x="1286617" y="598654"/>
                  </a:lnTo>
                  <a:lnTo>
                    <a:pt x="1286565" y="598449"/>
                  </a:lnTo>
                  <a:lnTo>
                    <a:pt x="1286464" y="598320"/>
                  </a:lnTo>
                  <a:lnTo>
                    <a:pt x="1286382" y="598301"/>
                  </a:lnTo>
                  <a:lnTo>
                    <a:pt x="1286321" y="598323"/>
                  </a:lnTo>
                  <a:lnTo>
                    <a:pt x="1286301" y="598331"/>
                  </a:lnTo>
                  <a:lnTo>
                    <a:pt x="1286242" y="598395"/>
                  </a:lnTo>
                  <a:lnTo>
                    <a:pt x="1286218" y="598481"/>
                  </a:lnTo>
                  <a:lnTo>
                    <a:pt x="1286197" y="598697"/>
                  </a:lnTo>
                  <a:lnTo>
                    <a:pt x="1286210" y="598998"/>
                  </a:lnTo>
                  <a:lnTo>
                    <a:pt x="1286175" y="599208"/>
                  </a:lnTo>
                  <a:lnTo>
                    <a:pt x="1286062" y="599964"/>
                  </a:lnTo>
                  <a:lnTo>
                    <a:pt x="1286019" y="600085"/>
                  </a:lnTo>
                  <a:lnTo>
                    <a:pt x="1285935" y="600188"/>
                  </a:lnTo>
                  <a:lnTo>
                    <a:pt x="1285855" y="600247"/>
                  </a:lnTo>
                  <a:lnTo>
                    <a:pt x="1285736" y="600311"/>
                  </a:lnTo>
                  <a:lnTo>
                    <a:pt x="1285679" y="600331"/>
                  </a:lnTo>
                  <a:lnTo>
                    <a:pt x="1285596" y="600360"/>
                  </a:lnTo>
                  <a:lnTo>
                    <a:pt x="1285440" y="600403"/>
                  </a:lnTo>
                  <a:lnTo>
                    <a:pt x="1285348" y="600397"/>
                  </a:lnTo>
                  <a:lnTo>
                    <a:pt x="1285279" y="600358"/>
                  </a:lnTo>
                  <a:lnTo>
                    <a:pt x="1285163" y="600236"/>
                  </a:lnTo>
                  <a:lnTo>
                    <a:pt x="1285114" y="600233"/>
                  </a:lnTo>
                  <a:lnTo>
                    <a:pt x="1285052" y="600239"/>
                  </a:lnTo>
                  <a:lnTo>
                    <a:pt x="1285002" y="600265"/>
                  </a:lnTo>
                  <a:lnTo>
                    <a:pt x="1284972" y="600281"/>
                  </a:lnTo>
                  <a:lnTo>
                    <a:pt x="1284791" y="600511"/>
                  </a:lnTo>
                  <a:lnTo>
                    <a:pt x="1284694" y="600580"/>
                  </a:lnTo>
                  <a:lnTo>
                    <a:pt x="1284516" y="600665"/>
                  </a:lnTo>
                  <a:lnTo>
                    <a:pt x="1284473" y="600685"/>
                  </a:lnTo>
                  <a:lnTo>
                    <a:pt x="1284384" y="600709"/>
                  </a:lnTo>
                  <a:lnTo>
                    <a:pt x="1284341" y="600696"/>
                  </a:lnTo>
                  <a:lnTo>
                    <a:pt x="1284296" y="600632"/>
                  </a:lnTo>
                  <a:lnTo>
                    <a:pt x="1284239" y="600233"/>
                  </a:lnTo>
                  <a:lnTo>
                    <a:pt x="1284187" y="600069"/>
                  </a:lnTo>
                  <a:lnTo>
                    <a:pt x="1284144" y="600035"/>
                  </a:lnTo>
                  <a:lnTo>
                    <a:pt x="1284077" y="600026"/>
                  </a:lnTo>
                  <a:lnTo>
                    <a:pt x="1284013" y="600050"/>
                  </a:lnTo>
                  <a:lnTo>
                    <a:pt x="1283995" y="600067"/>
                  </a:lnTo>
                  <a:lnTo>
                    <a:pt x="1283950" y="600107"/>
                  </a:lnTo>
                  <a:lnTo>
                    <a:pt x="1283929" y="600214"/>
                  </a:lnTo>
                  <a:lnTo>
                    <a:pt x="1283948" y="600425"/>
                  </a:lnTo>
                  <a:lnTo>
                    <a:pt x="1283948" y="600629"/>
                  </a:lnTo>
                  <a:lnTo>
                    <a:pt x="1283931" y="600704"/>
                  </a:lnTo>
                  <a:lnTo>
                    <a:pt x="1283881" y="600737"/>
                  </a:lnTo>
                  <a:lnTo>
                    <a:pt x="1283818" y="600727"/>
                  </a:lnTo>
                  <a:lnTo>
                    <a:pt x="1283808" y="600726"/>
                  </a:lnTo>
                  <a:lnTo>
                    <a:pt x="1283705" y="600610"/>
                  </a:lnTo>
                  <a:lnTo>
                    <a:pt x="1283396" y="600128"/>
                  </a:lnTo>
                  <a:lnTo>
                    <a:pt x="1283324" y="600080"/>
                  </a:lnTo>
                  <a:lnTo>
                    <a:pt x="1283256" y="600085"/>
                  </a:lnTo>
                  <a:lnTo>
                    <a:pt x="1283189" y="600117"/>
                  </a:lnTo>
                  <a:lnTo>
                    <a:pt x="1283162" y="600164"/>
                  </a:lnTo>
                  <a:lnTo>
                    <a:pt x="1283150" y="600182"/>
                  </a:lnTo>
                  <a:lnTo>
                    <a:pt x="1283025" y="600444"/>
                  </a:lnTo>
                  <a:lnTo>
                    <a:pt x="1282901" y="600780"/>
                  </a:lnTo>
                  <a:lnTo>
                    <a:pt x="1282825" y="600914"/>
                  </a:lnTo>
                  <a:lnTo>
                    <a:pt x="1282758" y="600971"/>
                  </a:lnTo>
                  <a:lnTo>
                    <a:pt x="1282676" y="600979"/>
                  </a:lnTo>
                  <a:lnTo>
                    <a:pt x="1282644" y="600963"/>
                  </a:lnTo>
                  <a:lnTo>
                    <a:pt x="1282610" y="600943"/>
                  </a:lnTo>
                  <a:lnTo>
                    <a:pt x="1282583" y="600906"/>
                  </a:lnTo>
                  <a:lnTo>
                    <a:pt x="1282569" y="600841"/>
                  </a:lnTo>
                  <a:lnTo>
                    <a:pt x="1282588" y="600738"/>
                  </a:lnTo>
                  <a:lnTo>
                    <a:pt x="1282612" y="600655"/>
                  </a:lnTo>
                  <a:lnTo>
                    <a:pt x="1282685" y="600488"/>
                  </a:lnTo>
                  <a:lnTo>
                    <a:pt x="1282724" y="600308"/>
                  </a:lnTo>
                  <a:lnTo>
                    <a:pt x="1282724" y="600131"/>
                  </a:lnTo>
                  <a:lnTo>
                    <a:pt x="1282668" y="599997"/>
                  </a:lnTo>
                  <a:lnTo>
                    <a:pt x="1282523" y="599813"/>
                  </a:lnTo>
                  <a:lnTo>
                    <a:pt x="1282474" y="599769"/>
                  </a:lnTo>
                  <a:lnTo>
                    <a:pt x="1282408" y="599751"/>
                  </a:lnTo>
                  <a:lnTo>
                    <a:pt x="1282345" y="599759"/>
                  </a:lnTo>
                  <a:lnTo>
                    <a:pt x="1282329" y="599774"/>
                  </a:lnTo>
                  <a:lnTo>
                    <a:pt x="1282303" y="599799"/>
                  </a:lnTo>
                  <a:lnTo>
                    <a:pt x="1282286" y="599874"/>
                  </a:lnTo>
                  <a:lnTo>
                    <a:pt x="1282311" y="599989"/>
                  </a:lnTo>
                  <a:lnTo>
                    <a:pt x="1282379" y="600143"/>
                  </a:lnTo>
                  <a:lnTo>
                    <a:pt x="1282384" y="600245"/>
                  </a:lnTo>
                  <a:lnTo>
                    <a:pt x="1282371" y="600324"/>
                  </a:lnTo>
                  <a:lnTo>
                    <a:pt x="1282347" y="600381"/>
                  </a:lnTo>
                  <a:lnTo>
                    <a:pt x="1282283" y="600422"/>
                  </a:lnTo>
                  <a:lnTo>
                    <a:pt x="1282216" y="600437"/>
                  </a:lnTo>
                  <a:lnTo>
                    <a:pt x="1282065" y="600445"/>
                  </a:lnTo>
                  <a:lnTo>
                    <a:pt x="1281985" y="600449"/>
                  </a:lnTo>
                  <a:lnTo>
                    <a:pt x="1281861" y="600456"/>
                  </a:lnTo>
                  <a:lnTo>
                    <a:pt x="1281704" y="600480"/>
                  </a:lnTo>
                  <a:lnTo>
                    <a:pt x="1281671" y="600486"/>
                  </a:lnTo>
                  <a:lnTo>
                    <a:pt x="1281590" y="600510"/>
                  </a:lnTo>
                  <a:lnTo>
                    <a:pt x="1281517" y="600512"/>
                  </a:lnTo>
                  <a:lnTo>
                    <a:pt x="1281438" y="600495"/>
                  </a:lnTo>
                  <a:lnTo>
                    <a:pt x="1281396" y="600457"/>
                  </a:lnTo>
                  <a:lnTo>
                    <a:pt x="1281377" y="600394"/>
                  </a:lnTo>
                  <a:lnTo>
                    <a:pt x="1281386" y="600328"/>
                  </a:lnTo>
                  <a:lnTo>
                    <a:pt x="1281436" y="600167"/>
                  </a:lnTo>
                  <a:lnTo>
                    <a:pt x="1281473" y="599952"/>
                  </a:lnTo>
                  <a:lnTo>
                    <a:pt x="1281479" y="599920"/>
                  </a:lnTo>
                  <a:lnTo>
                    <a:pt x="1281450" y="599870"/>
                  </a:lnTo>
                  <a:lnTo>
                    <a:pt x="1281402" y="599859"/>
                  </a:lnTo>
                  <a:lnTo>
                    <a:pt x="1281328" y="599882"/>
                  </a:lnTo>
                  <a:lnTo>
                    <a:pt x="1281246" y="599939"/>
                  </a:lnTo>
                  <a:lnTo>
                    <a:pt x="1281156" y="600056"/>
                  </a:lnTo>
                  <a:lnTo>
                    <a:pt x="1281077" y="600118"/>
                  </a:lnTo>
                  <a:lnTo>
                    <a:pt x="1281010" y="600128"/>
                  </a:lnTo>
                  <a:lnTo>
                    <a:pt x="1280945" y="600110"/>
                  </a:lnTo>
                  <a:lnTo>
                    <a:pt x="1280863" y="600066"/>
                  </a:lnTo>
                  <a:lnTo>
                    <a:pt x="1280577" y="599805"/>
                  </a:lnTo>
                  <a:lnTo>
                    <a:pt x="1280573" y="599804"/>
                  </a:lnTo>
                  <a:lnTo>
                    <a:pt x="1280477" y="599767"/>
                  </a:lnTo>
                  <a:lnTo>
                    <a:pt x="1280368" y="599749"/>
                  </a:lnTo>
                  <a:lnTo>
                    <a:pt x="1280239" y="599749"/>
                  </a:lnTo>
                  <a:lnTo>
                    <a:pt x="1280177" y="599761"/>
                  </a:lnTo>
                  <a:lnTo>
                    <a:pt x="1280063" y="599785"/>
                  </a:lnTo>
                  <a:lnTo>
                    <a:pt x="1279726" y="599922"/>
                  </a:lnTo>
                  <a:lnTo>
                    <a:pt x="1279645" y="599934"/>
                  </a:lnTo>
                  <a:lnTo>
                    <a:pt x="1279589" y="599931"/>
                  </a:lnTo>
                  <a:lnTo>
                    <a:pt x="1279528" y="599884"/>
                  </a:lnTo>
                  <a:lnTo>
                    <a:pt x="1279469" y="599817"/>
                  </a:lnTo>
                  <a:lnTo>
                    <a:pt x="1279380" y="599632"/>
                  </a:lnTo>
                  <a:lnTo>
                    <a:pt x="1279150" y="599111"/>
                  </a:lnTo>
                  <a:lnTo>
                    <a:pt x="1278867" y="598423"/>
                  </a:lnTo>
                  <a:lnTo>
                    <a:pt x="1278831" y="598284"/>
                  </a:lnTo>
                  <a:lnTo>
                    <a:pt x="1278610" y="597793"/>
                  </a:lnTo>
                  <a:lnTo>
                    <a:pt x="1278354" y="597288"/>
                  </a:lnTo>
                  <a:lnTo>
                    <a:pt x="1278296" y="597261"/>
                  </a:lnTo>
                  <a:lnTo>
                    <a:pt x="1278213" y="597277"/>
                  </a:lnTo>
                  <a:lnTo>
                    <a:pt x="1278118" y="597321"/>
                  </a:lnTo>
                  <a:lnTo>
                    <a:pt x="1277522" y="597807"/>
                  </a:lnTo>
                  <a:lnTo>
                    <a:pt x="1277056" y="598247"/>
                  </a:lnTo>
                  <a:lnTo>
                    <a:pt x="1276663" y="598618"/>
                  </a:lnTo>
                  <a:lnTo>
                    <a:pt x="1276585" y="598673"/>
                  </a:lnTo>
                  <a:lnTo>
                    <a:pt x="1276486" y="598721"/>
                  </a:lnTo>
                  <a:lnTo>
                    <a:pt x="1276406" y="598731"/>
                  </a:lnTo>
                  <a:lnTo>
                    <a:pt x="1276367" y="598731"/>
                  </a:lnTo>
                  <a:lnTo>
                    <a:pt x="1276294" y="598729"/>
                  </a:lnTo>
                  <a:lnTo>
                    <a:pt x="1276161" y="598712"/>
                  </a:lnTo>
                  <a:lnTo>
                    <a:pt x="1276060" y="598663"/>
                  </a:lnTo>
                  <a:lnTo>
                    <a:pt x="1275822" y="598476"/>
                  </a:lnTo>
                  <a:lnTo>
                    <a:pt x="1275462" y="598279"/>
                  </a:lnTo>
                  <a:lnTo>
                    <a:pt x="1275132" y="598187"/>
                  </a:lnTo>
                  <a:lnTo>
                    <a:pt x="1275038" y="598182"/>
                  </a:lnTo>
                  <a:lnTo>
                    <a:pt x="1274957" y="598225"/>
                  </a:lnTo>
                  <a:lnTo>
                    <a:pt x="1274921" y="598274"/>
                  </a:lnTo>
                  <a:lnTo>
                    <a:pt x="1274802" y="598500"/>
                  </a:lnTo>
                  <a:lnTo>
                    <a:pt x="1274748" y="598524"/>
                  </a:lnTo>
                  <a:lnTo>
                    <a:pt x="1274717" y="598537"/>
                  </a:lnTo>
                  <a:lnTo>
                    <a:pt x="1274622" y="598542"/>
                  </a:lnTo>
                  <a:lnTo>
                    <a:pt x="1274524" y="598527"/>
                  </a:lnTo>
                  <a:lnTo>
                    <a:pt x="1274380" y="598479"/>
                  </a:lnTo>
                  <a:lnTo>
                    <a:pt x="1274230" y="598398"/>
                  </a:lnTo>
                  <a:lnTo>
                    <a:pt x="1274006" y="598239"/>
                  </a:lnTo>
                  <a:lnTo>
                    <a:pt x="1273923" y="598172"/>
                  </a:lnTo>
                  <a:lnTo>
                    <a:pt x="1273816" y="598130"/>
                  </a:lnTo>
                  <a:lnTo>
                    <a:pt x="1273731" y="598121"/>
                  </a:lnTo>
                  <a:lnTo>
                    <a:pt x="1273656" y="598148"/>
                  </a:lnTo>
                  <a:lnTo>
                    <a:pt x="1273650" y="598167"/>
                  </a:lnTo>
                  <a:lnTo>
                    <a:pt x="1273639" y="598194"/>
                  </a:lnTo>
                  <a:lnTo>
                    <a:pt x="1273634" y="598311"/>
                  </a:lnTo>
                  <a:lnTo>
                    <a:pt x="1273614" y="598443"/>
                  </a:lnTo>
                  <a:lnTo>
                    <a:pt x="1273537" y="598578"/>
                  </a:lnTo>
                  <a:lnTo>
                    <a:pt x="1273442" y="598699"/>
                  </a:lnTo>
                  <a:lnTo>
                    <a:pt x="1273178" y="598972"/>
                  </a:lnTo>
                  <a:lnTo>
                    <a:pt x="1273079" y="599037"/>
                  </a:lnTo>
                  <a:lnTo>
                    <a:pt x="1273059" y="599038"/>
                  </a:lnTo>
                  <a:lnTo>
                    <a:pt x="1273009" y="599042"/>
                  </a:lnTo>
                  <a:lnTo>
                    <a:pt x="1272946" y="599038"/>
                  </a:lnTo>
                  <a:lnTo>
                    <a:pt x="1272907" y="599013"/>
                  </a:lnTo>
                  <a:lnTo>
                    <a:pt x="1272865" y="598950"/>
                  </a:lnTo>
                  <a:lnTo>
                    <a:pt x="1272822" y="598772"/>
                  </a:lnTo>
                  <a:lnTo>
                    <a:pt x="1272708" y="598520"/>
                  </a:lnTo>
                  <a:lnTo>
                    <a:pt x="1272701" y="598443"/>
                  </a:lnTo>
                  <a:lnTo>
                    <a:pt x="1272703" y="598389"/>
                  </a:lnTo>
                  <a:lnTo>
                    <a:pt x="1272719" y="598320"/>
                  </a:lnTo>
                  <a:lnTo>
                    <a:pt x="1272722" y="598308"/>
                  </a:lnTo>
                  <a:lnTo>
                    <a:pt x="1272901" y="598100"/>
                  </a:lnTo>
                  <a:lnTo>
                    <a:pt x="1272956" y="598036"/>
                  </a:lnTo>
                  <a:lnTo>
                    <a:pt x="1272956" y="597965"/>
                  </a:lnTo>
                  <a:lnTo>
                    <a:pt x="1272939" y="597876"/>
                  </a:lnTo>
                  <a:lnTo>
                    <a:pt x="1272877" y="597815"/>
                  </a:lnTo>
                  <a:lnTo>
                    <a:pt x="1272837" y="597813"/>
                  </a:lnTo>
                  <a:lnTo>
                    <a:pt x="1272768" y="597834"/>
                  </a:lnTo>
                  <a:lnTo>
                    <a:pt x="1272727" y="597876"/>
                  </a:lnTo>
                  <a:lnTo>
                    <a:pt x="1272633" y="597963"/>
                  </a:lnTo>
                  <a:lnTo>
                    <a:pt x="1272594" y="597989"/>
                  </a:lnTo>
                  <a:lnTo>
                    <a:pt x="1272559" y="597994"/>
                  </a:lnTo>
                  <a:lnTo>
                    <a:pt x="1272516" y="597999"/>
                  </a:lnTo>
                  <a:lnTo>
                    <a:pt x="1272465" y="597997"/>
                  </a:lnTo>
                  <a:lnTo>
                    <a:pt x="1272414" y="597968"/>
                  </a:lnTo>
                  <a:lnTo>
                    <a:pt x="1272309" y="597823"/>
                  </a:lnTo>
                  <a:lnTo>
                    <a:pt x="1272261" y="597781"/>
                  </a:lnTo>
                  <a:lnTo>
                    <a:pt x="1272204" y="597747"/>
                  </a:lnTo>
                  <a:lnTo>
                    <a:pt x="1272081" y="597725"/>
                  </a:lnTo>
                  <a:lnTo>
                    <a:pt x="1271980" y="597718"/>
                  </a:lnTo>
                  <a:lnTo>
                    <a:pt x="1271851" y="597720"/>
                  </a:lnTo>
                  <a:lnTo>
                    <a:pt x="1271750" y="597738"/>
                  </a:lnTo>
                  <a:lnTo>
                    <a:pt x="1271687" y="597773"/>
                  </a:lnTo>
                  <a:lnTo>
                    <a:pt x="1271621" y="597834"/>
                  </a:lnTo>
                  <a:lnTo>
                    <a:pt x="1271578" y="597885"/>
                  </a:lnTo>
                  <a:lnTo>
                    <a:pt x="1271528" y="597942"/>
                  </a:lnTo>
                  <a:lnTo>
                    <a:pt x="1271473" y="597968"/>
                  </a:lnTo>
                  <a:lnTo>
                    <a:pt x="1271401" y="597978"/>
                  </a:lnTo>
                  <a:lnTo>
                    <a:pt x="1271330" y="597968"/>
                  </a:lnTo>
                  <a:lnTo>
                    <a:pt x="1271253" y="597949"/>
                  </a:lnTo>
                  <a:lnTo>
                    <a:pt x="1271132" y="597898"/>
                  </a:lnTo>
                  <a:lnTo>
                    <a:pt x="1271047" y="597880"/>
                  </a:lnTo>
                  <a:lnTo>
                    <a:pt x="1270947" y="597882"/>
                  </a:lnTo>
                  <a:lnTo>
                    <a:pt x="1270845" y="597924"/>
                  </a:lnTo>
                  <a:lnTo>
                    <a:pt x="1270704" y="598027"/>
                  </a:lnTo>
                  <a:lnTo>
                    <a:pt x="1270586" y="598113"/>
                  </a:lnTo>
                  <a:lnTo>
                    <a:pt x="1270532" y="598143"/>
                  </a:lnTo>
                  <a:lnTo>
                    <a:pt x="1270485" y="598143"/>
                  </a:lnTo>
                  <a:lnTo>
                    <a:pt x="1270441" y="598121"/>
                  </a:lnTo>
                  <a:lnTo>
                    <a:pt x="1270427" y="598063"/>
                  </a:lnTo>
                  <a:lnTo>
                    <a:pt x="1270417" y="597944"/>
                  </a:lnTo>
                  <a:lnTo>
                    <a:pt x="1270388" y="597908"/>
                  </a:lnTo>
                  <a:lnTo>
                    <a:pt x="1270329" y="597892"/>
                  </a:lnTo>
                  <a:lnTo>
                    <a:pt x="1270274" y="597899"/>
                  </a:lnTo>
                  <a:lnTo>
                    <a:pt x="1270249" y="597902"/>
                  </a:lnTo>
                  <a:lnTo>
                    <a:pt x="1270160" y="597913"/>
                  </a:lnTo>
                  <a:lnTo>
                    <a:pt x="1270084" y="597923"/>
                  </a:lnTo>
                  <a:lnTo>
                    <a:pt x="1270020" y="597914"/>
                  </a:lnTo>
                  <a:lnTo>
                    <a:pt x="1269826" y="597888"/>
                  </a:lnTo>
                  <a:lnTo>
                    <a:pt x="1269739" y="597854"/>
                  </a:lnTo>
                  <a:lnTo>
                    <a:pt x="1269702" y="597823"/>
                  </a:lnTo>
                  <a:lnTo>
                    <a:pt x="1269673" y="597767"/>
                  </a:lnTo>
                  <a:lnTo>
                    <a:pt x="1269686" y="597704"/>
                  </a:lnTo>
                  <a:lnTo>
                    <a:pt x="1269761" y="597620"/>
                  </a:lnTo>
                  <a:lnTo>
                    <a:pt x="1269853" y="597514"/>
                  </a:lnTo>
                  <a:lnTo>
                    <a:pt x="1269860" y="597441"/>
                  </a:lnTo>
                  <a:lnTo>
                    <a:pt x="1269838" y="597387"/>
                  </a:lnTo>
                  <a:lnTo>
                    <a:pt x="1269763" y="597353"/>
                  </a:lnTo>
                  <a:lnTo>
                    <a:pt x="1269681" y="597349"/>
                  </a:lnTo>
                  <a:lnTo>
                    <a:pt x="1269464" y="597339"/>
                  </a:lnTo>
                  <a:lnTo>
                    <a:pt x="1269395" y="597305"/>
                  </a:lnTo>
                  <a:lnTo>
                    <a:pt x="1269312" y="597220"/>
                  </a:lnTo>
                  <a:lnTo>
                    <a:pt x="1269286" y="597193"/>
                  </a:lnTo>
                  <a:lnTo>
                    <a:pt x="1269158" y="597083"/>
                  </a:lnTo>
                  <a:lnTo>
                    <a:pt x="1269123" y="596986"/>
                  </a:lnTo>
                  <a:lnTo>
                    <a:pt x="1269121" y="596889"/>
                  </a:lnTo>
                  <a:lnTo>
                    <a:pt x="1269155" y="596811"/>
                  </a:lnTo>
                  <a:lnTo>
                    <a:pt x="1269408" y="596598"/>
                  </a:lnTo>
                  <a:lnTo>
                    <a:pt x="1269456" y="596495"/>
                  </a:lnTo>
                  <a:lnTo>
                    <a:pt x="1269466" y="596415"/>
                  </a:lnTo>
                  <a:lnTo>
                    <a:pt x="1269432" y="596366"/>
                  </a:lnTo>
                  <a:lnTo>
                    <a:pt x="1269383" y="596340"/>
                  </a:lnTo>
                  <a:lnTo>
                    <a:pt x="1269336" y="596337"/>
                  </a:lnTo>
                  <a:lnTo>
                    <a:pt x="1269282" y="596332"/>
                  </a:lnTo>
                  <a:lnTo>
                    <a:pt x="1269094" y="596342"/>
                  </a:lnTo>
                  <a:lnTo>
                    <a:pt x="1269011" y="596386"/>
                  </a:lnTo>
                  <a:lnTo>
                    <a:pt x="1268953" y="596463"/>
                  </a:lnTo>
                  <a:lnTo>
                    <a:pt x="1268851" y="596690"/>
                  </a:lnTo>
                  <a:lnTo>
                    <a:pt x="1268601" y="597190"/>
                  </a:lnTo>
                  <a:lnTo>
                    <a:pt x="1268535" y="597399"/>
                  </a:lnTo>
                  <a:lnTo>
                    <a:pt x="1268486" y="597606"/>
                  </a:lnTo>
                  <a:lnTo>
                    <a:pt x="1268450" y="597961"/>
                  </a:lnTo>
                  <a:lnTo>
                    <a:pt x="1268418" y="598021"/>
                  </a:lnTo>
                  <a:lnTo>
                    <a:pt x="1268391" y="598043"/>
                  </a:lnTo>
                  <a:lnTo>
                    <a:pt x="1268315" y="598109"/>
                  </a:lnTo>
                  <a:lnTo>
                    <a:pt x="1268214" y="598197"/>
                  </a:lnTo>
                  <a:lnTo>
                    <a:pt x="1268053" y="598279"/>
                  </a:lnTo>
                  <a:lnTo>
                    <a:pt x="1267959" y="598299"/>
                  </a:lnTo>
                  <a:lnTo>
                    <a:pt x="1267755" y="598299"/>
                  </a:lnTo>
                  <a:lnTo>
                    <a:pt x="1267642" y="598318"/>
                  </a:lnTo>
                  <a:lnTo>
                    <a:pt x="1267479" y="598354"/>
                  </a:lnTo>
                  <a:lnTo>
                    <a:pt x="1267285" y="598463"/>
                  </a:lnTo>
                  <a:lnTo>
                    <a:pt x="1267170" y="598519"/>
                  </a:lnTo>
                  <a:lnTo>
                    <a:pt x="1267091" y="598556"/>
                  </a:lnTo>
                  <a:lnTo>
                    <a:pt x="1266945" y="598590"/>
                  </a:lnTo>
                  <a:lnTo>
                    <a:pt x="1266820" y="598590"/>
                  </a:lnTo>
                  <a:lnTo>
                    <a:pt x="1266731" y="598564"/>
                  </a:lnTo>
                  <a:lnTo>
                    <a:pt x="1266685" y="598508"/>
                  </a:lnTo>
                  <a:lnTo>
                    <a:pt x="1266682" y="598405"/>
                  </a:lnTo>
                  <a:lnTo>
                    <a:pt x="1266682" y="598090"/>
                  </a:lnTo>
                  <a:lnTo>
                    <a:pt x="1266650" y="598003"/>
                  </a:lnTo>
                  <a:lnTo>
                    <a:pt x="1266594" y="597983"/>
                  </a:lnTo>
                  <a:lnTo>
                    <a:pt x="1266565" y="597990"/>
                  </a:lnTo>
                  <a:lnTo>
                    <a:pt x="1266529" y="598000"/>
                  </a:lnTo>
                  <a:lnTo>
                    <a:pt x="1266468" y="598048"/>
                  </a:lnTo>
                  <a:lnTo>
                    <a:pt x="1266398" y="598153"/>
                  </a:lnTo>
                  <a:lnTo>
                    <a:pt x="1266259" y="598584"/>
                  </a:lnTo>
                  <a:lnTo>
                    <a:pt x="1266215" y="598622"/>
                  </a:lnTo>
                  <a:lnTo>
                    <a:pt x="1266119" y="598659"/>
                  </a:lnTo>
                  <a:lnTo>
                    <a:pt x="1266039" y="598663"/>
                  </a:lnTo>
                  <a:lnTo>
                    <a:pt x="1265967" y="598643"/>
                  </a:lnTo>
                  <a:lnTo>
                    <a:pt x="1265897" y="598558"/>
                  </a:lnTo>
                  <a:lnTo>
                    <a:pt x="1265831" y="598386"/>
                  </a:lnTo>
                  <a:lnTo>
                    <a:pt x="1265768" y="598262"/>
                  </a:lnTo>
                  <a:lnTo>
                    <a:pt x="1265714" y="598231"/>
                  </a:lnTo>
                  <a:lnTo>
                    <a:pt x="1265619" y="598219"/>
                  </a:lnTo>
                  <a:lnTo>
                    <a:pt x="1265569" y="598234"/>
                  </a:lnTo>
                  <a:lnTo>
                    <a:pt x="1265532" y="598245"/>
                  </a:lnTo>
                  <a:lnTo>
                    <a:pt x="1265485" y="598299"/>
                  </a:lnTo>
                  <a:lnTo>
                    <a:pt x="1265453" y="598391"/>
                  </a:lnTo>
                  <a:lnTo>
                    <a:pt x="1265420" y="598617"/>
                  </a:lnTo>
                  <a:lnTo>
                    <a:pt x="1265364" y="598823"/>
                  </a:lnTo>
                  <a:lnTo>
                    <a:pt x="1265289" y="598887"/>
                  </a:lnTo>
                  <a:lnTo>
                    <a:pt x="1265219" y="598902"/>
                  </a:lnTo>
                  <a:lnTo>
                    <a:pt x="1265157" y="598885"/>
                  </a:lnTo>
                  <a:lnTo>
                    <a:pt x="1265120" y="598857"/>
                  </a:lnTo>
                  <a:lnTo>
                    <a:pt x="1265104" y="598809"/>
                  </a:lnTo>
                  <a:lnTo>
                    <a:pt x="1265109" y="598681"/>
                  </a:lnTo>
                  <a:lnTo>
                    <a:pt x="1265133" y="598486"/>
                  </a:lnTo>
                  <a:lnTo>
                    <a:pt x="1265113" y="598415"/>
                  </a:lnTo>
                  <a:lnTo>
                    <a:pt x="1265023" y="598354"/>
                  </a:lnTo>
                  <a:lnTo>
                    <a:pt x="1264909" y="598326"/>
                  </a:lnTo>
                  <a:lnTo>
                    <a:pt x="1264701" y="598274"/>
                  </a:lnTo>
                  <a:lnTo>
                    <a:pt x="1264493" y="598243"/>
                  </a:lnTo>
                  <a:lnTo>
                    <a:pt x="1264381" y="598253"/>
                  </a:lnTo>
                  <a:lnTo>
                    <a:pt x="1264237" y="598286"/>
                  </a:lnTo>
                  <a:lnTo>
                    <a:pt x="1264211" y="598293"/>
                  </a:lnTo>
                  <a:lnTo>
                    <a:pt x="1263940" y="598368"/>
                  </a:lnTo>
                  <a:lnTo>
                    <a:pt x="1263863" y="598366"/>
                  </a:lnTo>
                  <a:lnTo>
                    <a:pt x="1263809" y="598334"/>
                  </a:lnTo>
                  <a:lnTo>
                    <a:pt x="1263754" y="598275"/>
                  </a:lnTo>
                  <a:lnTo>
                    <a:pt x="1263732" y="598199"/>
                  </a:lnTo>
                  <a:lnTo>
                    <a:pt x="1263727" y="598082"/>
                  </a:lnTo>
                  <a:lnTo>
                    <a:pt x="1263739" y="597993"/>
                  </a:lnTo>
                  <a:lnTo>
                    <a:pt x="1263785" y="597922"/>
                  </a:lnTo>
                  <a:lnTo>
                    <a:pt x="1263868" y="597871"/>
                  </a:lnTo>
                  <a:lnTo>
                    <a:pt x="1263968" y="597854"/>
                  </a:lnTo>
                  <a:lnTo>
                    <a:pt x="1264085" y="597854"/>
                  </a:lnTo>
                  <a:lnTo>
                    <a:pt x="1264336" y="597922"/>
                  </a:lnTo>
                  <a:lnTo>
                    <a:pt x="1264449" y="597917"/>
                  </a:lnTo>
                  <a:lnTo>
                    <a:pt x="1264564" y="597837"/>
                  </a:lnTo>
                  <a:lnTo>
                    <a:pt x="1264628" y="597707"/>
                  </a:lnTo>
                  <a:lnTo>
                    <a:pt x="1264789" y="597380"/>
                  </a:lnTo>
                  <a:lnTo>
                    <a:pt x="1264815" y="597327"/>
                  </a:lnTo>
                  <a:lnTo>
                    <a:pt x="1264831" y="597251"/>
                  </a:lnTo>
                  <a:lnTo>
                    <a:pt x="1264823" y="597151"/>
                  </a:lnTo>
                  <a:lnTo>
                    <a:pt x="1264790" y="597101"/>
                  </a:lnTo>
                  <a:lnTo>
                    <a:pt x="1264731" y="597059"/>
                  </a:lnTo>
                  <a:lnTo>
                    <a:pt x="1264666" y="597046"/>
                  </a:lnTo>
                  <a:lnTo>
                    <a:pt x="1264597" y="597046"/>
                  </a:lnTo>
                  <a:lnTo>
                    <a:pt x="1264529" y="597059"/>
                  </a:lnTo>
                  <a:lnTo>
                    <a:pt x="1264448" y="597097"/>
                  </a:lnTo>
                  <a:lnTo>
                    <a:pt x="1264106" y="597427"/>
                  </a:lnTo>
                  <a:lnTo>
                    <a:pt x="1263995" y="597523"/>
                  </a:lnTo>
                  <a:lnTo>
                    <a:pt x="1263805" y="597635"/>
                  </a:lnTo>
                  <a:lnTo>
                    <a:pt x="1263616" y="597748"/>
                  </a:lnTo>
                  <a:lnTo>
                    <a:pt x="1263428" y="597871"/>
                  </a:lnTo>
                  <a:lnTo>
                    <a:pt x="1263393" y="597882"/>
                  </a:lnTo>
                  <a:lnTo>
                    <a:pt x="1263178" y="597946"/>
                  </a:lnTo>
                  <a:lnTo>
                    <a:pt x="1263118" y="597965"/>
                  </a:lnTo>
                  <a:lnTo>
                    <a:pt x="1263076" y="597977"/>
                  </a:lnTo>
                  <a:lnTo>
                    <a:pt x="1262966" y="598051"/>
                  </a:lnTo>
                  <a:lnTo>
                    <a:pt x="1262724" y="598277"/>
                  </a:lnTo>
                  <a:lnTo>
                    <a:pt x="1262654" y="598342"/>
                  </a:lnTo>
                  <a:lnTo>
                    <a:pt x="1262587" y="598358"/>
                  </a:lnTo>
                  <a:lnTo>
                    <a:pt x="1262538" y="598356"/>
                  </a:lnTo>
                  <a:lnTo>
                    <a:pt x="1262490" y="598313"/>
                  </a:lnTo>
                  <a:lnTo>
                    <a:pt x="1262438" y="598191"/>
                  </a:lnTo>
                  <a:lnTo>
                    <a:pt x="1262428" y="598106"/>
                  </a:lnTo>
                  <a:lnTo>
                    <a:pt x="1262438" y="598041"/>
                  </a:lnTo>
                  <a:lnTo>
                    <a:pt x="1262530" y="597860"/>
                  </a:lnTo>
                  <a:lnTo>
                    <a:pt x="1262603" y="597716"/>
                  </a:lnTo>
                  <a:lnTo>
                    <a:pt x="1262612" y="597681"/>
                  </a:lnTo>
                  <a:lnTo>
                    <a:pt x="1262642" y="597575"/>
                  </a:lnTo>
                  <a:lnTo>
                    <a:pt x="1262621" y="597375"/>
                  </a:lnTo>
                  <a:lnTo>
                    <a:pt x="1262551" y="597205"/>
                  </a:lnTo>
                  <a:lnTo>
                    <a:pt x="1262490" y="597151"/>
                  </a:lnTo>
                  <a:lnTo>
                    <a:pt x="1262421" y="597135"/>
                  </a:lnTo>
                  <a:lnTo>
                    <a:pt x="1262353" y="597147"/>
                  </a:lnTo>
                  <a:lnTo>
                    <a:pt x="1262202" y="597258"/>
                  </a:lnTo>
                  <a:lnTo>
                    <a:pt x="1262148" y="597297"/>
                  </a:lnTo>
                  <a:lnTo>
                    <a:pt x="1262074" y="597305"/>
                  </a:lnTo>
                  <a:lnTo>
                    <a:pt x="1261981" y="597276"/>
                  </a:lnTo>
                  <a:lnTo>
                    <a:pt x="1261748" y="597107"/>
                  </a:lnTo>
                  <a:lnTo>
                    <a:pt x="1261527" y="596944"/>
                  </a:lnTo>
                  <a:lnTo>
                    <a:pt x="1261373" y="596833"/>
                  </a:lnTo>
                  <a:lnTo>
                    <a:pt x="1261286" y="596724"/>
                  </a:lnTo>
                  <a:lnTo>
                    <a:pt x="1261250" y="596627"/>
                  </a:lnTo>
                  <a:lnTo>
                    <a:pt x="1261248" y="596513"/>
                  </a:lnTo>
                  <a:lnTo>
                    <a:pt x="1261288" y="596420"/>
                  </a:lnTo>
                  <a:lnTo>
                    <a:pt x="1261381" y="596372"/>
                  </a:lnTo>
                  <a:lnTo>
                    <a:pt x="1261551" y="596333"/>
                  </a:lnTo>
                  <a:lnTo>
                    <a:pt x="1261620" y="596310"/>
                  </a:lnTo>
                  <a:lnTo>
                    <a:pt x="1261698" y="596284"/>
                  </a:lnTo>
                  <a:lnTo>
                    <a:pt x="1261748" y="596225"/>
                  </a:lnTo>
                  <a:lnTo>
                    <a:pt x="1261731" y="596130"/>
                  </a:lnTo>
                  <a:lnTo>
                    <a:pt x="1261692" y="596078"/>
                  </a:lnTo>
                  <a:lnTo>
                    <a:pt x="1261644" y="596070"/>
                  </a:lnTo>
                  <a:lnTo>
                    <a:pt x="1261509" y="596087"/>
                  </a:lnTo>
                  <a:lnTo>
                    <a:pt x="1261259" y="596144"/>
                  </a:lnTo>
                  <a:lnTo>
                    <a:pt x="1261203" y="596126"/>
                  </a:lnTo>
                  <a:lnTo>
                    <a:pt x="1261182" y="596101"/>
                  </a:lnTo>
                  <a:lnTo>
                    <a:pt x="1261161" y="596075"/>
                  </a:lnTo>
                  <a:lnTo>
                    <a:pt x="1261143" y="595973"/>
                  </a:lnTo>
                  <a:lnTo>
                    <a:pt x="1261153" y="595861"/>
                  </a:lnTo>
                  <a:lnTo>
                    <a:pt x="1261184" y="595694"/>
                  </a:lnTo>
                  <a:lnTo>
                    <a:pt x="1261209" y="595601"/>
                  </a:lnTo>
                  <a:lnTo>
                    <a:pt x="1261227" y="595541"/>
                  </a:lnTo>
                  <a:lnTo>
                    <a:pt x="1261237" y="595506"/>
                  </a:lnTo>
                  <a:lnTo>
                    <a:pt x="1261231" y="595490"/>
                  </a:lnTo>
                  <a:lnTo>
                    <a:pt x="1261222" y="595458"/>
                  </a:lnTo>
                  <a:lnTo>
                    <a:pt x="1261188" y="595339"/>
                  </a:lnTo>
                  <a:lnTo>
                    <a:pt x="1261107" y="595293"/>
                  </a:lnTo>
                  <a:lnTo>
                    <a:pt x="1261033" y="595266"/>
                  </a:lnTo>
                  <a:lnTo>
                    <a:pt x="1260939" y="595270"/>
                  </a:lnTo>
                  <a:lnTo>
                    <a:pt x="1260875" y="595300"/>
                  </a:lnTo>
                  <a:lnTo>
                    <a:pt x="1260838" y="595351"/>
                  </a:lnTo>
                  <a:lnTo>
                    <a:pt x="1260828" y="595453"/>
                  </a:lnTo>
                  <a:lnTo>
                    <a:pt x="1260834" y="595722"/>
                  </a:lnTo>
                  <a:lnTo>
                    <a:pt x="1260815" y="595791"/>
                  </a:lnTo>
                  <a:lnTo>
                    <a:pt x="1260777" y="595846"/>
                  </a:lnTo>
                  <a:lnTo>
                    <a:pt x="1260725" y="595868"/>
                  </a:lnTo>
                  <a:lnTo>
                    <a:pt x="1260642" y="595864"/>
                  </a:lnTo>
                  <a:lnTo>
                    <a:pt x="1260568" y="595829"/>
                  </a:lnTo>
                  <a:lnTo>
                    <a:pt x="1260531" y="595767"/>
                  </a:lnTo>
                  <a:lnTo>
                    <a:pt x="1260422" y="595367"/>
                  </a:lnTo>
                  <a:lnTo>
                    <a:pt x="1260376" y="595298"/>
                  </a:lnTo>
                  <a:lnTo>
                    <a:pt x="1260311" y="595258"/>
                  </a:lnTo>
                  <a:lnTo>
                    <a:pt x="1260177" y="595212"/>
                  </a:lnTo>
                  <a:lnTo>
                    <a:pt x="1260098" y="595183"/>
                  </a:lnTo>
                  <a:lnTo>
                    <a:pt x="1260058" y="595139"/>
                  </a:lnTo>
                  <a:lnTo>
                    <a:pt x="1260038" y="595077"/>
                  </a:lnTo>
                  <a:lnTo>
                    <a:pt x="1260034" y="594880"/>
                  </a:lnTo>
                  <a:lnTo>
                    <a:pt x="1260020" y="594836"/>
                  </a:lnTo>
                  <a:lnTo>
                    <a:pt x="1260005" y="594791"/>
                  </a:lnTo>
                  <a:lnTo>
                    <a:pt x="1259996" y="594762"/>
                  </a:lnTo>
                  <a:lnTo>
                    <a:pt x="1259973" y="594742"/>
                  </a:lnTo>
                  <a:lnTo>
                    <a:pt x="1259937" y="594710"/>
                  </a:lnTo>
                  <a:lnTo>
                    <a:pt x="1259749" y="594593"/>
                  </a:lnTo>
                  <a:lnTo>
                    <a:pt x="1259554" y="594469"/>
                  </a:lnTo>
                  <a:lnTo>
                    <a:pt x="1259515" y="594466"/>
                  </a:lnTo>
                  <a:lnTo>
                    <a:pt x="1259457" y="594460"/>
                  </a:lnTo>
                  <a:lnTo>
                    <a:pt x="1259402" y="594475"/>
                  </a:lnTo>
                  <a:lnTo>
                    <a:pt x="1259363" y="594500"/>
                  </a:lnTo>
                  <a:lnTo>
                    <a:pt x="1259340" y="594568"/>
                  </a:lnTo>
                  <a:lnTo>
                    <a:pt x="1259275" y="594753"/>
                  </a:lnTo>
                  <a:lnTo>
                    <a:pt x="1259265" y="594759"/>
                  </a:lnTo>
                  <a:lnTo>
                    <a:pt x="1259211" y="594790"/>
                  </a:lnTo>
                  <a:lnTo>
                    <a:pt x="1259144" y="594787"/>
                  </a:lnTo>
                  <a:lnTo>
                    <a:pt x="1259087" y="594750"/>
                  </a:lnTo>
                  <a:lnTo>
                    <a:pt x="1258970" y="594622"/>
                  </a:lnTo>
                  <a:lnTo>
                    <a:pt x="1258879" y="594568"/>
                  </a:lnTo>
                  <a:lnTo>
                    <a:pt x="1258752" y="594491"/>
                  </a:lnTo>
                  <a:lnTo>
                    <a:pt x="1258650" y="594359"/>
                  </a:lnTo>
                  <a:lnTo>
                    <a:pt x="1258601" y="594226"/>
                  </a:lnTo>
                  <a:lnTo>
                    <a:pt x="1258530" y="594095"/>
                  </a:lnTo>
                  <a:lnTo>
                    <a:pt x="1258455" y="593936"/>
                  </a:lnTo>
                  <a:lnTo>
                    <a:pt x="1258444" y="593869"/>
                  </a:lnTo>
                  <a:lnTo>
                    <a:pt x="1258435" y="593815"/>
                  </a:lnTo>
                  <a:lnTo>
                    <a:pt x="1258461" y="593750"/>
                  </a:lnTo>
                  <a:lnTo>
                    <a:pt x="1258508" y="593719"/>
                  </a:lnTo>
                  <a:lnTo>
                    <a:pt x="1258532" y="593705"/>
                  </a:lnTo>
                  <a:lnTo>
                    <a:pt x="1258645" y="593652"/>
                  </a:lnTo>
                  <a:lnTo>
                    <a:pt x="1258820" y="593606"/>
                  </a:lnTo>
                  <a:lnTo>
                    <a:pt x="1258886" y="593556"/>
                  </a:lnTo>
                  <a:lnTo>
                    <a:pt x="1258922" y="593490"/>
                  </a:lnTo>
                  <a:lnTo>
                    <a:pt x="1258937" y="593460"/>
                  </a:lnTo>
                  <a:lnTo>
                    <a:pt x="1258928" y="593430"/>
                  </a:lnTo>
                  <a:lnTo>
                    <a:pt x="1258909" y="593367"/>
                  </a:lnTo>
                  <a:lnTo>
                    <a:pt x="1258856" y="593329"/>
                  </a:lnTo>
                  <a:lnTo>
                    <a:pt x="1258842" y="593320"/>
                  </a:lnTo>
                  <a:lnTo>
                    <a:pt x="1258654" y="593291"/>
                  </a:lnTo>
                  <a:lnTo>
                    <a:pt x="1258592" y="593267"/>
                  </a:lnTo>
                  <a:lnTo>
                    <a:pt x="1258531" y="593244"/>
                  </a:lnTo>
                  <a:lnTo>
                    <a:pt x="1258407" y="593115"/>
                  </a:lnTo>
                  <a:lnTo>
                    <a:pt x="1258383" y="593090"/>
                  </a:lnTo>
                  <a:lnTo>
                    <a:pt x="1258270" y="592878"/>
                  </a:lnTo>
                  <a:lnTo>
                    <a:pt x="1258228" y="592806"/>
                  </a:lnTo>
                  <a:lnTo>
                    <a:pt x="1258192" y="592746"/>
                  </a:lnTo>
                  <a:lnTo>
                    <a:pt x="1258120" y="592661"/>
                  </a:lnTo>
                  <a:lnTo>
                    <a:pt x="1258012" y="592594"/>
                  </a:lnTo>
                  <a:lnTo>
                    <a:pt x="1257981" y="592575"/>
                  </a:lnTo>
                  <a:lnTo>
                    <a:pt x="1257889" y="592570"/>
                  </a:lnTo>
                  <a:lnTo>
                    <a:pt x="1257803" y="592607"/>
                  </a:lnTo>
                  <a:lnTo>
                    <a:pt x="1257732" y="592705"/>
                  </a:lnTo>
                  <a:lnTo>
                    <a:pt x="1257677" y="592950"/>
                  </a:lnTo>
                  <a:lnTo>
                    <a:pt x="1257676" y="593386"/>
                  </a:lnTo>
                  <a:lnTo>
                    <a:pt x="1257675" y="593819"/>
                  </a:lnTo>
                  <a:lnTo>
                    <a:pt x="1257653" y="594039"/>
                  </a:lnTo>
                  <a:lnTo>
                    <a:pt x="1257611" y="594211"/>
                  </a:lnTo>
                  <a:lnTo>
                    <a:pt x="1257572" y="594263"/>
                  </a:lnTo>
                  <a:lnTo>
                    <a:pt x="1257502" y="594294"/>
                  </a:lnTo>
                  <a:lnTo>
                    <a:pt x="1257428" y="594303"/>
                  </a:lnTo>
                  <a:lnTo>
                    <a:pt x="1257399" y="594308"/>
                  </a:lnTo>
                  <a:lnTo>
                    <a:pt x="1257081" y="594265"/>
                  </a:lnTo>
                  <a:lnTo>
                    <a:pt x="1256930" y="594223"/>
                  </a:lnTo>
                  <a:lnTo>
                    <a:pt x="1256860" y="594168"/>
                  </a:lnTo>
                  <a:lnTo>
                    <a:pt x="1256813" y="594104"/>
                  </a:lnTo>
                  <a:lnTo>
                    <a:pt x="1256803" y="594029"/>
                  </a:lnTo>
                  <a:lnTo>
                    <a:pt x="1256797" y="593676"/>
                  </a:lnTo>
                  <a:lnTo>
                    <a:pt x="1256773" y="593589"/>
                  </a:lnTo>
                  <a:lnTo>
                    <a:pt x="1256724" y="593521"/>
                  </a:lnTo>
                  <a:lnTo>
                    <a:pt x="1256526" y="593416"/>
                  </a:lnTo>
                  <a:lnTo>
                    <a:pt x="1256471" y="593365"/>
                  </a:lnTo>
                  <a:lnTo>
                    <a:pt x="1256454" y="593286"/>
                  </a:lnTo>
                  <a:lnTo>
                    <a:pt x="1256461" y="593118"/>
                  </a:lnTo>
                  <a:lnTo>
                    <a:pt x="1256464" y="593076"/>
                  </a:lnTo>
                  <a:lnTo>
                    <a:pt x="1256501" y="592923"/>
                  </a:lnTo>
                  <a:lnTo>
                    <a:pt x="1256507" y="592912"/>
                  </a:lnTo>
                  <a:lnTo>
                    <a:pt x="1256565" y="592794"/>
                  </a:lnTo>
                  <a:lnTo>
                    <a:pt x="1256716" y="592637"/>
                  </a:lnTo>
                  <a:lnTo>
                    <a:pt x="1256774" y="592577"/>
                  </a:lnTo>
                  <a:lnTo>
                    <a:pt x="1256790" y="592512"/>
                  </a:lnTo>
                  <a:lnTo>
                    <a:pt x="1256777" y="592451"/>
                  </a:lnTo>
                  <a:lnTo>
                    <a:pt x="1256729" y="592403"/>
                  </a:lnTo>
                  <a:lnTo>
                    <a:pt x="1256652" y="592386"/>
                  </a:lnTo>
                  <a:lnTo>
                    <a:pt x="1256586" y="592410"/>
                  </a:lnTo>
                  <a:lnTo>
                    <a:pt x="1256491" y="592501"/>
                  </a:lnTo>
                  <a:lnTo>
                    <a:pt x="1256447" y="592543"/>
                  </a:lnTo>
                  <a:lnTo>
                    <a:pt x="1256323" y="592660"/>
                  </a:lnTo>
                  <a:lnTo>
                    <a:pt x="1256032" y="592962"/>
                  </a:lnTo>
                  <a:lnTo>
                    <a:pt x="1255974" y="592968"/>
                  </a:lnTo>
                  <a:lnTo>
                    <a:pt x="1255912" y="592939"/>
                  </a:lnTo>
                  <a:lnTo>
                    <a:pt x="1255888" y="592901"/>
                  </a:lnTo>
                  <a:lnTo>
                    <a:pt x="1255901" y="592814"/>
                  </a:lnTo>
                  <a:lnTo>
                    <a:pt x="1255951" y="592726"/>
                  </a:lnTo>
                  <a:lnTo>
                    <a:pt x="1256152" y="592490"/>
                  </a:lnTo>
                  <a:lnTo>
                    <a:pt x="1256167" y="592445"/>
                  </a:lnTo>
                  <a:lnTo>
                    <a:pt x="1256159" y="592394"/>
                  </a:lnTo>
                  <a:lnTo>
                    <a:pt x="1256126" y="592350"/>
                  </a:lnTo>
                  <a:lnTo>
                    <a:pt x="1256072" y="592329"/>
                  </a:lnTo>
                  <a:lnTo>
                    <a:pt x="1255960" y="592324"/>
                  </a:lnTo>
                  <a:lnTo>
                    <a:pt x="1255927" y="592306"/>
                  </a:lnTo>
                  <a:lnTo>
                    <a:pt x="1255913" y="592263"/>
                  </a:lnTo>
                  <a:lnTo>
                    <a:pt x="1255947" y="592132"/>
                  </a:lnTo>
                  <a:lnTo>
                    <a:pt x="1255954" y="592062"/>
                  </a:lnTo>
                  <a:lnTo>
                    <a:pt x="1255935" y="592010"/>
                  </a:lnTo>
                  <a:lnTo>
                    <a:pt x="1255805" y="591876"/>
                  </a:lnTo>
                  <a:lnTo>
                    <a:pt x="1255780" y="591830"/>
                  </a:lnTo>
                  <a:lnTo>
                    <a:pt x="1255735" y="591717"/>
                  </a:lnTo>
                  <a:lnTo>
                    <a:pt x="1255705" y="591614"/>
                  </a:lnTo>
                  <a:lnTo>
                    <a:pt x="1255654" y="591567"/>
                  </a:lnTo>
                  <a:lnTo>
                    <a:pt x="1255517" y="591457"/>
                  </a:lnTo>
                  <a:lnTo>
                    <a:pt x="1255286" y="591297"/>
                  </a:lnTo>
                  <a:lnTo>
                    <a:pt x="1255141" y="591065"/>
                  </a:lnTo>
                  <a:lnTo>
                    <a:pt x="1254955" y="590866"/>
                  </a:lnTo>
                  <a:lnTo>
                    <a:pt x="1254726" y="590710"/>
                  </a:lnTo>
                  <a:lnTo>
                    <a:pt x="1254429" y="590544"/>
                  </a:lnTo>
                  <a:lnTo>
                    <a:pt x="1254320" y="590482"/>
                  </a:lnTo>
                  <a:lnTo>
                    <a:pt x="1254186" y="590368"/>
                  </a:lnTo>
                  <a:lnTo>
                    <a:pt x="1254123" y="590263"/>
                  </a:lnTo>
                  <a:lnTo>
                    <a:pt x="1254101" y="590149"/>
                  </a:lnTo>
                  <a:lnTo>
                    <a:pt x="1254091" y="589870"/>
                  </a:lnTo>
                  <a:lnTo>
                    <a:pt x="1254100" y="589809"/>
                  </a:lnTo>
                  <a:lnTo>
                    <a:pt x="1254109" y="589748"/>
                  </a:lnTo>
                  <a:lnTo>
                    <a:pt x="1254140" y="589639"/>
                  </a:lnTo>
                  <a:lnTo>
                    <a:pt x="1254148" y="589634"/>
                  </a:lnTo>
                  <a:lnTo>
                    <a:pt x="1254228" y="589581"/>
                  </a:lnTo>
                  <a:lnTo>
                    <a:pt x="1254353" y="589545"/>
                  </a:lnTo>
                  <a:lnTo>
                    <a:pt x="1254392" y="589548"/>
                  </a:lnTo>
                  <a:lnTo>
                    <a:pt x="1254471" y="589554"/>
                  </a:lnTo>
                  <a:lnTo>
                    <a:pt x="1254557" y="589565"/>
                  </a:lnTo>
                  <a:lnTo>
                    <a:pt x="1254616" y="589548"/>
                  </a:lnTo>
                  <a:lnTo>
                    <a:pt x="1254645" y="589513"/>
                  </a:lnTo>
                  <a:lnTo>
                    <a:pt x="1254646" y="589459"/>
                  </a:lnTo>
                  <a:lnTo>
                    <a:pt x="1254563" y="589281"/>
                  </a:lnTo>
                  <a:lnTo>
                    <a:pt x="1254416" y="589102"/>
                  </a:lnTo>
                  <a:lnTo>
                    <a:pt x="1254375" y="589017"/>
                  </a:lnTo>
                  <a:lnTo>
                    <a:pt x="1254366" y="588978"/>
                  </a:lnTo>
                  <a:lnTo>
                    <a:pt x="1254361" y="588954"/>
                  </a:lnTo>
                  <a:lnTo>
                    <a:pt x="1254352" y="588861"/>
                  </a:lnTo>
                  <a:lnTo>
                    <a:pt x="1254371" y="588749"/>
                  </a:lnTo>
                  <a:lnTo>
                    <a:pt x="1254398" y="588697"/>
                  </a:lnTo>
                  <a:lnTo>
                    <a:pt x="1254418" y="588659"/>
                  </a:lnTo>
                  <a:lnTo>
                    <a:pt x="1254432" y="588599"/>
                  </a:lnTo>
                  <a:lnTo>
                    <a:pt x="1254388" y="588529"/>
                  </a:lnTo>
                  <a:lnTo>
                    <a:pt x="1254308" y="588402"/>
                  </a:lnTo>
                  <a:lnTo>
                    <a:pt x="1254291" y="588257"/>
                  </a:lnTo>
                  <a:lnTo>
                    <a:pt x="1254304" y="588083"/>
                  </a:lnTo>
                  <a:lnTo>
                    <a:pt x="1254361" y="587849"/>
                  </a:lnTo>
                  <a:lnTo>
                    <a:pt x="1254478" y="587561"/>
                  </a:lnTo>
                  <a:lnTo>
                    <a:pt x="1254637" y="587350"/>
                  </a:lnTo>
                  <a:lnTo>
                    <a:pt x="1254666" y="587310"/>
                  </a:lnTo>
                  <a:lnTo>
                    <a:pt x="1254681" y="587297"/>
                  </a:lnTo>
                  <a:lnTo>
                    <a:pt x="1254928" y="587049"/>
                  </a:lnTo>
                  <a:lnTo>
                    <a:pt x="1254990" y="586900"/>
                  </a:lnTo>
                  <a:lnTo>
                    <a:pt x="1255025" y="586724"/>
                  </a:lnTo>
                  <a:lnTo>
                    <a:pt x="1254987" y="586537"/>
                  </a:lnTo>
                  <a:lnTo>
                    <a:pt x="1254890" y="586375"/>
                  </a:lnTo>
                  <a:lnTo>
                    <a:pt x="1254795" y="586361"/>
                  </a:lnTo>
                  <a:lnTo>
                    <a:pt x="1254627" y="586451"/>
                  </a:lnTo>
                  <a:lnTo>
                    <a:pt x="1254436" y="586632"/>
                  </a:lnTo>
                  <a:lnTo>
                    <a:pt x="1254377" y="586687"/>
                  </a:lnTo>
                  <a:lnTo>
                    <a:pt x="1254321" y="586740"/>
                  </a:lnTo>
                  <a:lnTo>
                    <a:pt x="1254251" y="586769"/>
                  </a:lnTo>
                  <a:lnTo>
                    <a:pt x="1254123" y="586791"/>
                  </a:lnTo>
                  <a:lnTo>
                    <a:pt x="1253927" y="586792"/>
                  </a:lnTo>
                  <a:lnTo>
                    <a:pt x="1253615" y="586765"/>
                  </a:lnTo>
                  <a:lnTo>
                    <a:pt x="1253486" y="586762"/>
                  </a:lnTo>
                  <a:lnTo>
                    <a:pt x="1253346" y="586759"/>
                  </a:lnTo>
                  <a:lnTo>
                    <a:pt x="1253135" y="586761"/>
                  </a:lnTo>
                  <a:lnTo>
                    <a:pt x="1253008" y="586744"/>
                  </a:lnTo>
                  <a:lnTo>
                    <a:pt x="1252905" y="586683"/>
                  </a:lnTo>
                  <a:lnTo>
                    <a:pt x="1252861" y="586599"/>
                  </a:lnTo>
                  <a:lnTo>
                    <a:pt x="1252840" y="586398"/>
                  </a:lnTo>
                  <a:lnTo>
                    <a:pt x="1252800" y="585905"/>
                  </a:lnTo>
                  <a:lnTo>
                    <a:pt x="1252764" y="585830"/>
                  </a:lnTo>
                  <a:lnTo>
                    <a:pt x="1252699" y="585819"/>
                  </a:lnTo>
                  <a:lnTo>
                    <a:pt x="1252630" y="585829"/>
                  </a:lnTo>
                  <a:lnTo>
                    <a:pt x="1252509" y="585845"/>
                  </a:lnTo>
                  <a:lnTo>
                    <a:pt x="1252429" y="585847"/>
                  </a:lnTo>
                  <a:lnTo>
                    <a:pt x="1252420" y="585842"/>
                  </a:lnTo>
                  <a:lnTo>
                    <a:pt x="1252305" y="585784"/>
                  </a:lnTo>
                  <a:lnTo>
                    <a:pt x="1252157" y="585691"/>
                  </a:lnTo>
                  <a:lnTo>
                    <a:pt x="1252007" y="585650"/>
                  </a:lnTo>
                  <a:lnTo>
                    <a:pt x="1251836" y="585636"/>
                  </a:lnTo>
                  <a:lnTo>
                    <a:pt x="1251576" y="585647"/>
                  </a:lnTo>
                  <a:lnTo>
                    <a:pt x="1251463" y="585632"/>
                  </a:lnTo>
                  <a:lnTo>
                    <a:pt x="1251403" y="585604"/>
                  </a:lnTo>
                  <a:lnTo>
                    <a:pt x="1251386" y="585556"/>
                  </a:lnTo>
                  <a:lnTo>
                    <a:pt x="1251407" y="585495"/>
                  </a:lnTo>
                  <a:lnTo>
                    <a:pt x="1251442" y="585461"/>
                  </a:lnTo>
                  <a:lnTo>
                    <a:pt x="1251532" y="585405"/>
                  </a:lnTo>
                  <a:lnTo>
                    <a:pt x="1251551" y="585358"/>
                  </a:lnTo>
                  <a:lnTo>
                    <a:pt x="1251533" y="585192"/>
                  </a:lnTo>
                  <a:lnTo>
                    <a:pt x="1251535" y="585111"/>
                  </a:lnTo>
                  <a:lnTo>
                    <a:pt x="1251565" y="585028"/>
                  </a:lnTo>
                  <a:lnTo>
                    <a:pt x="1251625" y="584947"/>
                  </a:lnTo>
                  <a:lnTo>
                    <a:pt x="1251725" y="584810"/>
                  </a:lnTo>
                  <a:lnTo>
                    <a:pt x="1251743" y="584674"/>
                  </a:lnTo>
                  <a:lnTo>
                    <a:pt x="1251720" y="584636"/>
                  </a:lnTo>
                  <a:lnTo>
                    <a:pt x="1251676" y="584632"/>
                  </a:lnTo>
                  <a:lnTo>
                    <a:pt x="1251660" y="584630"/>
                  </a:lnTo>
                  <a:lnTo>
                    <a:pt x="1251586" y="584659"/>
                  </a:lnTo>
                  <a:lnTo>
                    <a:pt x="1251477" y="584724"/>
                  </a:lnTo>
                  <a:lnTo>
                    <a:pt x="1251373" y="584735"/>
                  </a:lnTo>
                  <a:lnTo>
                    <a:pt x="1251333" y="584735"/>
                  </a:lnTo>
                  <a:lnTo>
                    <a:pt x="1251002" y="584739"/>
                  </a:lnTo>
                  <a:lnTo>
                    <a:pt x="1250958" y="584739"/>
                  </a:lnTo>
                  <a:lnTo>
                    <a:pt x="1250660" y="584832"/>
                  </a:lnTo>
                  <a:lnTo>
                    <a:pt x="1250579" y="584842"/>
                  </a:lnTo>
                  <a:lnTo>
                    <a:pt x="1250499" y="584836"/>
                  </a:lnTo>
                  <a:lnTo>
                    <a:pt x="1250248" y="584771"/>
                  </a:lnTo>
                  <a:lnTo>
                    <a:pt x="1250121" y="584761"/>
                  </a:lnTo>
                  <a:lnTo>
                    <a:pt x="1249981" y="584750"/>
                  </a:lnTo>
                  <a:lnTo>
                    <a:pt x="1249930" y="584727"/>
                  </a:lnTo>
                  <a:lnTo>
                    <a:pt x="1249871" y="584676"/>
                  </a:lnTo>
                  <a:lnTo>
                    <a:pt x="1249850" y="584652"/>
                  </a:lnTo>
                  <a:lnTo>
                    <a:pt x="1249779" y="584563"/>
                  </a:lnTo>
                  <a:lnTo>
                    <a:pt x="1249712" y="584520"/>
                  </a:lnTo>
                  <a:lnTo>
                    <a:pt x="1249645" y="584514"/>
                  </a:lnTo>
                  <a:lnTo>
                    <a:pt x="1249580" y="584546"/>
                  </a:lnTo>
                  <a:lnTo>
                    <a:pt x="1249543" y="584596"/>
                  </a:lnTo>
                  <a:lnTo>
                    <a:pt x="1249519" y="584697"/>
                  </a:lnTo>
                  <a:lnTo>
                    <a:pt x="1249483" y="584856"/>
                  </a:lnTo>
                  <a:lnTo>
                    <a:pt x="1249454" y="584905"/>
                  </a:lnTo>
                  <a:lnTo>
                    <a:pt x="1249411" y="584925"/>
                  </a:lnTo>
                  <a:lnTo>
                    <a:pt x="1249344" y="584956"/>
                  </a:lnTo>
                  <a:lnTo>
                    <a:pt x="1249270" y="584960"/>
                  </a:lnTo>
                  <a:lnTo>
                    <a:pt x="1249217" y="584966"/>
                  </a:lnTo>
                  <a:lnTo>
                    <a:pt x="1249117" y="584977"/>
                  </a:lnTo>
                  <a:lnTo>
                    <a:pt x="1248996" y="585004"/>
                  </a:lnTo>
                  <a:lnTo>
                    <a:pt x="1248862" y="585055"/>
                  </a:lnTo>
                  <a:lnTo>
                    <a:pt x="1248710" y="585137"/>
                  </a:lnTo>
                  <a:lnTo>
                    <a:pt x="1248589" y="585213"/>
                  </a:lnTo>
                  <a:lnTo>
                    <a:pt x="1248565" y="585221"/>
                  </a:lnTo>
                  <a:lnTo>
                    <a:pt x="1248520" y="585234"/>
                  </a:lnTo>
                  <a:lnTo>
                    <a:pt x="1248452" y="585215"/>
                  </a:lnTo>
                  <a:lnTo>
                    <a:pt x="1248408" y="585158"/>
                  </a:lnTo>
                  <a:lnTo>
                    <a:pt x="1248411" y="585057"/>
                  </a:lnTo>
                  <a:lnTo>
                    <a:pt x="1248493" y="584921"/>
                  </a:lnTo>
                  <a:lnTo>
                    <a:pt x="1248568" y="584845"/>
                  </a:lnTo>
                  <a:lnTo>
                    <a:pt x="1248573" y="584796"/>
                  </a:lnTo>
                  <a:lnTo>
                    <a:pt x="1248554" y="584750"/>
                  </a:lnTo>
                  <a:lnTo>
                    <a:pt x="1248491" y="584727"/>
                  </a:lnTo>
                  <a:lnTo>
                    <a:pt x="1248412" y="584710"/>
                  </a:lnTo>
                  <a:lnTo>
                    <a:pt x="1248371" y="584701"/>
                  </a:lnTo>
                  <a:lnTo>
                    <a:pt x="1248141" y="584722"/>
                  </a:lnTo>
                  <a:lnTo>
                    <a:pt x="1248025" y="584713"/>
                  </a:lnTo>
                  <a:lnTo>
                    <a:pt x="1248010" y="584708"/>
                  </a:lnTo>
                  <a:lnTo>
                    <a:pt x="1247956" y="584687"/>
                  </a:lnTo>
                  <a:lnTo>
                    <a:pt x="1247926" y="584648"/>
                  </a:lnTo>
                  <a:lnTo>
                    <a:pt x="1247931" y="584579"/>
                  </a:lnTo>
                  <a:lnTo>
                    <a:pt x="1247985" y="584518"/>
                  </a:lnTo>
                  <a:lnTo>
                    <a:pt x="1248130" y="584419"/>
                  </a:lnTo>
                  <a:lnTo>
                    <a:pt x="1248176" y="584364"/>
                  </a:lnTo>
                  <a:lnTo>
                    <a:pt x="1248200" y="584335"/>
                  </a:lnTo>
                  <a:lnTo>
                    <a:pt x="1248213" y="584240"/>
                  </a:lnTo>
                  <a:lnTo>
                    <a:pt x="1248188" y="584141"/>
                  </a:lnTo>
                  <a:lnTo>
                    <a:pt x="1248135" y="584035"/>
                  </a:lnTo>
                  <a:lnTo>
                    <a:pt x="1248065" y="583993"/>
                  </a:lnTo>
                  <a:lnTo>
                    <a:pt x="1248005" y="583998"/>
                  </a:lnTo>
                  <a:lnTo>
                    <a:pt x="1247935" y="584037"/>
                  </a:lnTo>
                  <a:lnTo>
                    <a:pt x="1247861" y="584130"/>
                  </a:lnTo>
                  <a:lnTo>
                    <a:pt x="1247749" y="584289"/>
                  </a:lnTo>
                  <a:lnTo>
                    <a:pt x="1247528" y="584481"/>
                  </a:lnTo>
                  <a:lnTo>
                    <a:pt x="1247507" y="584493"/>
                  </a:lnTo>
                  <a:lnTo>
                    <a:pt x="1247403" y="584556"/>
                  </a:lnTo>
                  <a:lnTo>
                    <a:pt x="1247216" y="584643"/>
                  </a:lnTo>
                  <a:lnTo>
                    <a:pt x="1246991" y="584691"/>
                  </a:lnTo>
                  <a:lnTo>
                    <a:pt x="1246693" y="584684"/>
                  </a:lnTo>
                  <a:lnTo>
                    <a:pt x="1246377" y="584610"/>
                  </a:lnTo>
                  <a:lnTo>
                    <a:pt x="1246113" y="584548"/>
                  </a:lnTo>
                  <a:lnTo>
                    <a:pt x="1245994" y="584530"/>
                  </a:lnTo>
                  <a:lnTo>
                    <a:pt x="1245286" y="584444"/>
                  </a:lnTo>
                  <a:lnTo>
                    <a:pt x="1245176" y="584411"/>
                  </a:lnTo>
                  <a:lnTo>
                    <a:pt x="1244985" y="584354"/>
                  </a:lnTo>
                  <a:lnTo>
                    <a:pt x="1244874" y="584284"/>
                  </a:lnTo>
                  <a:lnTo>
                    <a:pt x="1244791" y="584206"/>
                  </a:lnTo>
                  <a:lnTo>
                    <a:pt x="1244719" y="584112"/>
                  </a:lnTo>
                  <a:lnTo>
                    <a:pt x="1244659" y="584036"/>
                  </a:lnTo>
                  <a:lnTo>
                    <a:pt x="1244584" y="583873"/>
                  </a:lnTo>
                  <a:lnTo>
                    <a:pt x="1244561" y="583775"/>
                  </a:lnTo>
                  <a:lnTo>
                    <a:pt x="1244561" y="583688"/>
                  </a:lnTo>
                  <a:lnTo>
                    <a:pt x="1244617" y="583585"/>
                  </a:lnTo>
                  <a:lnTo>
                    <a:pt x="1244681" y="583534"/>
                  </a:lnTo>
                  <a:lnTo>
                    <a:pt x="1244753" y="583475"/>
                  </a:lnTo>
                  <a:lnTo>
                    <a:pt x="1244839" y="583387"/>
                  </a:lnTo>
                  <a:lnTo>
                    <a:pt x="1244871" y="583303"/>
                  </a:lnTo>
                  <a:lnTo>
                    <a:pt x="1244860" y="583225"/>
                  </a:lnTo>
                  <a:lnTo>
                    <a:pt x="1244807" y="583183"/>
                  </a:lnTo>
                  <a:lnTo>
                    <a:pt x="1244732" y="583162"/>
                  </a:lnTo>
                  <a:lnTo>
                    <a:pt x="1244647" y="583176"/>
                  </a:lnTo>
                  <a:lnTo>
                    <a:pt x="1244477" y="583242"/>
                  </a:lnTo>
                  <a:lnTo>
                    <a:pt x="1244384" y="583248"/>
                  </a:lnTo>
                  <a:lnTo>
                    <a:pt x="1244297" y="583236"/>
                  </a:lnTo>
                  <a:lnTo>
                    <a:pt x="1244211" y="583215"/>
                  </a:lnTo>
                  <a:lnTo>
                    <a:pt x="1244172" y="583192"/>
                  </a:lnTo>
                  <a:lnTo>
                    <a:pt x="1244103" y="583153"/>
                  </a:lnTo>
                  <a:lnTo>
                    <a:pt x="1244030" y="583143"/>
                  </a:lnTo>
                  <a:lnTo>
                    <a:pt x="1243880" y="583132"/>
                  </a:lnTo>
                  <a:lnTo>
                    <a:pt x="1243804" y="583118"/>
                  </a:lnTo>
                  <a:lnTo>
                    <a:pt x="1243794" y="583100"/>
                  </a:lnTo>
                  <a:lnTo>
                    <a:pt x="1243754" y="583025"/>
                  </a:lnTo>
                  <a:lnTo>
                    <a:pt x="1243705" y="582915"/>
                  </a:lnTo>
                  <a:lnTo>
                    <a:pt x="1243634" y="582917"/>
                  </a:lnTo>
                  <a:lnTo>
                    <a:pt x="1243543" y="582975"/>
                  </a:lnTo>
                  <a:lnTo>
                    <a:pt x="1243471" y="583011"/>
                  </a:lnTo>
                  <a:lnTo>
                    <a:pt x="1243398" y="583008"/>
                  </a:lnTo>
                  <a:lnTo>
                    <a:pt x="1243331" y="582968"/>
                  </a:lnTo>
                  <a:lnTo>
                    <a:pt x="1243252" y="582904"/>
                  </a:lnTo>
                  <a:lnTo>
                    <a:pt x="1243164" y="582833"/>
                  </a:lnTo>
                  <a:lnTo>
                    <a:pt x="1243067" y="582784"/>
                  </a:lnTo>
                  <a:lnTo>
                    <a:pt x="1242960" y="582774"/>
                  </a:lnTo>
                  <a:lnTo>
                    <a:pt x="1242935" y="582778"/>
                  </a:lnTo>
                  <a:lnTo>
                    <a:pt x="1242741" y="582806"/>
                  </a:lnTo>
                  <a:lnTo>
                    <a:pt x="1242686" y="582768"/>
                  </a:lnTo>
                  <a:lnTo>
                    <a:pt x="1242652" y="582701"/>
                  </a:lnTo>
                  <a:lnTo>
                    <a:pt x="1242669" y="582564"/>
                  </a:lnTo>
                  <a:lnTo>
                    <a:pt x="1242673" y="582326"/>
                  </a:lnTo>
                  <a:lnTo>
                    <a:pt x="1242635" y="582113"/>
                  </a:lnTo>
                  <a:lnTo>
                    <a:pt x="1242630" y="582031"/>
                  </a:lnTo>
                  <a:lnTo>
                    <a:pt x="1242665" y="581938"/>
                  </a:lnTo>
                  <a:lnTo>
                    <a:pt x="1242680" y="581911"/>
                  </a:lnTo>
                  <a:lnTo>
                    <a:pt x="1242767" y="581748"/>
                  </a:lnTo>
                  <a:lnTo>
                    <a:pt x="1242795" y="581699"/>
                  </a:lnTo>
                  <a:lnTo>
                    <a:pt x="1242818" y="581614"/>
                  </a:lnTo>
                  <a:lnTo>
                    <a:pt x="1242808" y="581507"/>
                  </a:lnTo>
                  <a:lnTo>
                    <a:pt x="1242762" y="581349"/>
                  </a:lnTo>
                  <a:lnTo>
                    <a:pt x="1242671" y="581235"/>
                  </a:lnTo>
                  <a:lnTo>
                    <a:pt x="1242540" y="581121"/>
                  </a:lnTo>
                  <a:lnTo>
                    <a:pt x="1242513" y="581105"/>
                  </a:lnTo>
                  <a:lnTo>
                    <a:pt x="1242380" y="581019"/>
                  </a:lnTo>
                  <a:lnTo>
                    <a:pt x="1242211" y="580945"/>
                  </a:lnTo>
                  <a:lnTo>
                    <a:pt x="1242129" y="580945"/>
                  </a:lnTo>
                  <a:lnTo>
                    <a:pt x="1242092" y="580966"/>
                  </a:lnTo>
                  <a:lnTo>
                    <a:pt x="1242069" y="581016"/>
                  </a:lnTo>
                  <a:lnTo>
                    <a:pt x="1241993" y="581182"/>
                  </a:lnTo>
                  <a:lnTo>
                    <a:pt x="1241875" y="581330"/>
                  </a:lnTo>
                  <a:lnTo>
                    <a:pt x="1241858" y="581399"/>
                  </a:lnTo>
                  <a:lnTo>
                    <a:pt x="1241859" y="581538"/>
                  </a:lnTo>
                  <a:lnTo>
                    <a:pt x="1241861" y="581621"/>
                  </a:lnTo>
                  <a:lnTo>
                    <a:pt x="1241856" y="581629"/>
                  </a:lnTo>
                  <a:lnTo>
                    <a:pt x="1241828" y="581681"/>
                  </a:lnTo>
                  <a:lnTo>
                    <a:pt x="1241780" y="581711"/>
                  </a:lnTo>
                  <a:lnTo>
                    <a:pt x="1241706" y="581715"/>
                  </a:lnTo>
                  <a:lnTo>
                    <a:pt x="1241558" y="581694"/>
                  </a:lnTo>
                  <a:lnTo>
                    <a:pt x="1241486" y="581656"/>
                  </a:lnTo>
                  <a:lnTo>
                    <a:pt x="1241384" y="581639"/>
                  </a:lnTo>
                  <a:lnTo>
                    <a:pt x="1241323" y="581645"/>
                  </a:lnTo>
                  <a:lnTo>
                    <a:pt x="1241291" y="581648"/>
                  </a:lnTo>
                  <a:lnTo>
                    <a:pt x="1241180" y="581688"/>
                  </a:lnTo>
                  <a:lnTo>
                    <a:pt x="1241055" y="581762"/>
                  </a:lnTo>
                  <a:lnTo>
                    <a:pt x="1240985" y="581783"/>
                  </a:lnTo>
                  <a:lnTo>
                    <a:pt x="1240941" y="581789"/>
                  </a:lnTo>
                  <a:lnTo>
                    <a:pt x="1240882" y="581797"/>
                  </a:lnTo>
                  <a:lnTo>
                    <a:pt x="1240802" y="581825"/>
                  </a:lnTo>
                  <a:lnTo>
                    <a:pt x="1240724" y="581852"/>
                  </a:lnTo>
                  <a:lnTo>
                    <a:pt x="1240663" y="581863"/>
                  </a:lnTo>
                  <a:lnTo>
                    <a:pt x="1240574" y="581852"/>
                  </a:lnTo>
                  <a:lnTo>
                    <a:pt x="1240452" y="581823"/>
                  </a:lnTo>
                  <a:lnTo>
                    <a:pt x="1240346" y="581823"/>
                  </a:lnTo>
                  <a:lnTo>
                    <a:pt x="1240223" y="581836"/>
                  </a:lnTo>
                  <a:lnTo>
                    <a:pt x="1240151" y="581873"/>
                  </a:lnTo>
                  <a:lnTo>
                    <a:pt x="1240106" y="581928"/>
                  </a:lnTo>
                  <a:lnTo>
                    <a:pt x="1240043" y="582035"/>
                  </a:lnTo>
                  <a:lnTo>
                    <a:pt x="1240012" y="582155"/>
                  </a:lnTo>
                  <a:lnTo>
                    <a:pt x="1239972" y="582217"/>
                  </a:lnTo>
                  <a:lnTo>
                    <a:pt x="1239888" y="582260"/>
                  </a:lnTo>
                  <a:lnTo>
                    <a:pt x="1239782" y="582271"/>
                  </a:lnTo>
                  <a:lnTo>
                    <a:pt x="1239711" y="582279"/>
                  </a:lnTo>
                  <a:lnTo>
                    <a:pt x="1239592" y="582262"/>
                  </a:lnTo>
                  <a:lnTo>
                    <a:pt x="1239536" y="582244"/>
                  </a:lnTo>
                  <a:lnTo>
                    <a:pt x="1239357" y="582113"/>
                  </a:lnTo>
                  <a:lnTo>
                    <a:pt x="1239265" y="582053"/>
                  </a:lnTo>
                  <a:lnTo>
                    <a:pt x="1239158" y="582002"/>
                  </a:lnTo>
                  <a:lnTo>
                    <a:pt x="1239087" y="582000"/>
                  </a:lnTo>
                  <a:lnTo>
                    <a:pt x="1238855" y="582005"/>
                  </a:lnTo>
                  <a:lnTo>
                    <a:pt x="1238783" y="581981"/>
                  </a:lnTo>
                  <a:lnTo>
                    <a:pt x="1238739" y="581966"/>
                  </a:lnTo>
                  <a:lnTo>
                    <a:pt x="1238658" y="581947"/>
                  </a:lnTo>
                  <a:lnTo>
                    <a:pt x="1238551" y="581922"/>
                  </a:lnTo>
                  <a:lnTo>
                    <a:pt x="1238376" y="581896"/>
                  </a:lnTo>
                  <a:lnTo>
                    <a:pt x="1238241" y="581869"/>
                  </a:lnTo>
                  <a:lnTo>
                    <a:pt x="1237993" y="581853"/>
                  </a:lnTo>
                  <a:lnTo>
                    <a:pt x="1237947" y="581850"/>
                  </a:lnTo>
                  <a:lnTo>
                    <a:pt x="1237854" y="581820"/>
                  </a:lnTo>
                  <a:lnTo>
                    <a:pt x="1237814" y="581753"/>
                  </a:lnTo>
                  <a:lnTo>
                    <a:pt x="1237750" y="581606"/>
                  </a:lnTo>
                  <a:lnTo>
                    <a:pt x="1237699" y="581542"/>
                  </a:lnTo>
                  <a:lnTo>
                    <a:pt x="1237663" y="581531"/>
                  </a:lnTo>
                  <a:lnTo>
                    <a:pt x="1237557" y="581496"/>
                  </a:lnTo>
                  <a:lnTo>
                    <a:pt x="1237363" y="581440"/>
                  </a:lnTo>
                  <a:lnTo>
                    <a:pt x="1237300" y="581364"/>
                  </a:lnTo>
                  <a:lnTo>
                    <a:pt x="1237257" y="581269"/>
                  </a:lnTo>
                  <a:lnTo>
                    <a:pt x="1237167" y="581037"/>
                  </a:lnTo>
                  <a:lnTo>
                    <a:pt x="1237083" y="580949"/>
                  </a:lnTo>
                  <a:lnTo>
                    <a:pt x="1236948" y="580822"/>
                  </a:lnTo>
                  <a:lnTo>
                    <a:pt x="1236912" y="580748"/>
                  </a:lnTo>
                  <a:lnTo>
                    <a:pt x="1236903" y="580711"/>
                  </a:lnTo>
                  <a:lnTo>
                    <a:pt x="1236882" y="580622"/>
                  </a:lnTo>
                  <a:lnTo>
                    <a:pt x="1236877" y="580447"/>
                  </a:lnTo>
                  <a:lnTo>
                    <a:pt x="1236849" y="580403"/>
                  </a:lnTo>
                  <a:lnTo>
                    <a:pt x="1236786" y="580412"/>
                  </a:lnTo>
                  <a:lnTo>
                    <a:pt x="1236710" y="580482"/>
                  </a:lnTo>
                  <a:lnTo>
                    <a:pt x="1236656" y="580562"/>
                  </a:lnTo>
                  <a:lnTo>
                    <a:pt x="1236596" y="580589"/>
                  </a:lnTo>
                  <a:lnTo>
                    <a:pt x="1236529" y="580572"/>
                  </a:lnTo>
                  <a:lnTo>
                    <a:pt x="1236497" y="580519"/>
                  </a:lnTo>
                  <a:lnTo>
                    <a:pt x="1236463" y="580443"/>
                  </a:lnTo>
                  <a:lnTo>
                    <a:pt x="1236354" y="579829"/>
                  </a:lnTo>
                  <a:lnTo>
                    <a:pt x="1236314" y="579742"/>
                  </a:lnTo>
                  <a:lnTo>
                    <a:pt x="1236250" y="579709"/>
                  </a:lnTo>
                  <a:lnTo>
                    <a:pt x="1236219" y="579703"/>
                  </a:lnTo>
                  <a:lnTo>
                    <a:pt x="1236166" y="579696"/>
                  </a:lnTo>
                  <a:lnTo>
                    <a:pt x="1236115" y="579709"/>
                  </a:lnTo>
                  <a:lnTo>
                    <a:pt x="1236080" y="579744"/>
                  </a:lnTo>
                  <a:lnTo>
                    <a:pt x="1235981" y="580056"/>
                  </a:lnTo>
                  <a:lnTo>
                    <a:pt x="1235943" y="580098"/>
                  </a:lnTo>
                  <a:lnTo>
                    <a:pt x="1235917" y="580110"/>
                  </a:lnTo>
                  <a:lnTo>
                    <a:pt x="1235895" y="580121"/>
                  </a:lnTo>
                  <a:lnTo>
                    <a:pt x="1235837" y="580128"/>
                  </a:lnTo>
                  <a:lnTo>
                    <a:pt x="1235753" y="580123"/>
                  </a:lnTo>
                  <a:lnTo>
                    <a:pt x="1235695" y="580096"/>
                  </a:lnTo>
                  <a:lnTo>
                    <a:pt x="1235624" y="580063"/>
                  </a:lnTo>
                  <a:lnTo>
                    <a:pt x="1235610" y="580048"/>
                  </a:lnTo>
                  <a:lnTo>
                    <a:pt x="1235570" y="580012"/>
                  </a:lnTo>
                  <a:lnTo>
                    <a:pt x="1235564" y="579968"/>
                  </a:lnTo>
                  <a:lnTo>
                    <a:pt x="1235580" y="579903"/>
                  </a:lnTo>
                  <a:lnTo>
                    <a:pt x="1235643" y="579744"/>
                  </a:lnTo>
                  <a:lnTo>
                    <a:pt x="1235665" y="579651"/>
                  </a:lnTo>
                  <a:lnTo>
                    <a:pt x="1235614" y="579422"/>
                  </a:lnTo>
                  <a:lnTo>
                    <a:pt x="1235559" y="579346"/>
                  </a:lnTo>
                  <a:lnTo>
                    <a:pt x="1235504" y="579321"/>
                  </a:lnTo>
                  <a:lnTo>
                    <a:pt x="1235435" y="579298"/>
                  </a:lnTo>
                  <a:lnTo>
                    <a:pt x="1235362" y="579300"/>
                  </a:lnTo>
                  <a:lnTo>
                    <a:pt x="1235296" y="579326"/>
                  </a:lnTo>
                  <a:lnTo>
                    <a:pt x="1235228" y="579353"/>
                  </a:lnTo>
                  <a:lnTo>
                    <a:pt x="1235186" y="579353"/>
                  </a:lnTo>
                  <a:lnTo>
                    <a:pt x="1235123" y="579336"/>
                  </a:lnTo>
                  <a:lnTo>
                    <a:pt x="1235115" y="579325"/>
                  </a:lnTo>
                  <a:lnTo>
                    <a:pt x="1235064" y="579259"/>
                  </a:lnTo>
                  <a:lnTo>
                    <a:pt x="1235022" y="579170"/>
                  </a:lnTo>
                  <a:lnTo>
                    <a:pt x="1234992" y="579095"/>
                  </a:lnTo>
                  <a:lnTo>
                    <a:pt x="1234957" y="579007"/>
                  </a:lnTo>
                  <a:lnTo>
                    <a:pt x="1234894" y="578940"/>
                  </a:lnTo>
                  <a:lnTo>
                    <a:pt x="1234828" y="578927"/>
                  </a:lnTo>
                  <a:lnTo>
                    <a:pt x="1234760" y="578934"/>
                  </a:lnTo>
                  <a:lnTo>
                    <a:pt x="1234719" y="578984"/>
                  </a:lnTo>
                  <a:lnTo>
                    <a:pt x="1234540" y="579178"/>
                  </a:lnTo>
                  <a:lnTo>
                    <a:pt x="1234464" y="579199"/>
                  </a:lnTo>
                  <a:lnTo>
                    <a:pt x="1234381" y="579197"/>
                  </a:lnTo>
                  <a:lnTo>
                    <a:pt x="1234335" y="579180"/>
                  </a:lnTo>
                  <a:lnTo>
                    <a:pt x="1234293" y="579130"/>
                  </a:lnTo>
                  <a:lnTo>
                    <a:pt x="1234225" y="578797"/>
                  </a:lnTo>
                  <a:lnTo>
                    <a:pt x="1234146" y="578687"/>
                  </a:lnTo>
                  <a:lnTo>
                    <a:pt x="1234068" y="578662"/>
                  </a:lnTo>
                  <a:lnTo>
                    <a:pt x="1234008" y="578677"/>
                  </a:lnTo>
                  <a:lnTo>
                    <a:pt x="1233958" y="578722"/>
                  </a:lnTo>
                  <a:lnTo>
                    <a:pt x="1233945" y="578797"/>
                  </a:lnTo>
                  <a:lnTo>
                    <a:pt x="1233930" y="578974"/>
                  </a:lnTo>
                  <a:lnTo>
                    <a:pt x="1233929" y="578987"/>
                  </a:lnTo>
                  <a:lnTo>
                    <a:pt x="1233915" y="579125"/>
                  </a:lnTo>
                  <a:lnTo>
                    <a:pt x="1233890" y="579175"/>
                  </a:lnTo>
                  <a:lnTo>
                    <a:pt x="1233866" y="579220"/>
                  </a:lnTo>
                  <a:lnTo>
                    <a:pt x="1233827" y="579249"/>
                  </a:lnTo>
                  <a:lnTo>
                    <a:pt x="1233762" y="579267"/>
                  </a:lnTo>
                  <a:lnTo>
                    <a:pt x="1233699" y="579258"/>
                  </a:lnTo>
                  <a:lnTo>
                    <a:pt x="1233663" y="579216"/>
                  </a:lnTo>
                  <a:lnTo>
                    <a:pt x="1233658" y="579142"/>
                  </a:lnTo>
                  <a:lnTo>
                    <a:pt x="1233678" y="578945"/>
                  </a:lnTo>
                  <a:lnTo>
                    <a:pt x="1233656" y="578824"/>
                  </a:lnTo>
                  <a:lnTo>
                    <a:pt x="1233598" y="578730"/>
                  </a:lnTo>
                  <a:lnTo>
                    <a:pt x="1233456" y="578452"/>
                  </a:lnTo>
                  <a:lnTo>
                    <a:pt x="1233364" y="578369"/>
                  </a:lnTo>
                  <a:lnTo>
                    <a:pt x="1233271" y="578327"/>
                  </a:lnTo>
                  <a:lnTo>
                    <a:pt x="1233240" y="578316"/>
                  </a:lnTo>
                  <a:lnTo>
                    <a:pt x="1232898" y="578199"/>
                  </a:lnTo>
                  <a:lnTo>
                    <a:pt x="1232839" y="578179"/>
                  </a:lnTo>
                  <a:lnTo>
                    <a:pt x="1232801" y="578133"/>
                  </a:lnTo>
                  <a:lnTo>
                    <a:pt x="1232784" y="578077"/>
                  </a:lnTo>
                  <a:lnTo>
                    <a:pt x="1232810" y="577988"/>
                  </a:lnTo>
                  <a:lnTo>
                    <a:pt x="1232907" y="577788"/>
                  </a:lnTo>
                  <a:lnTo>
                    <a:pt x="1232912" y="577716"/>
                  </a:lnTo>
                  <a:lnTo>
                    <a:pt x="1232900" y="577577"/>
                  </a:lnTo>
                  <a:lnTo>
                    <a:pt x="1232815" y="577489"/>
                  </a:lnTo>
                  <a:lnTo>
                    <a:pt x="1232775" y="577471"/>
                  </a:lnTo>
                  <a:lnTo>
                    <a:pt x="1232740" y="577455"/>
                  </a:lnTo>
                  <a:lnTo>
                    <a:pt x="1232681" y="577455"/>
                  </a:lnTo>
                  <a:lnTo>
                    <a:pt x="1232653" y="577474"/>
                  </a:lnTo>
                  <a:lnTo>
                    <a:pt x="1232637" y="577540"/>
                  </a:lnTo>
                  <a:lnTo>
                    <a:pt x="1232600" y="577727"/>
                  </a:lnTo>
                  <a:lnTo>
                    <a:pt x="1232596" y="577754"/>
                  </a:lnTo>
                  <a:lnTo>
                    <a:pt x="1232535" y="577853"/>
                  </a:lnTo>
                  <a:lnTo>
                    <a:pt x="1232472" y="577890"/>
                  </a:lnTo>
                  <a:lnTo>
                    <a:pt x="1232382" y="577910"/>
                  </a:lnTo>
                  <a:lnTo>
                    <a:pt x="1232062" y="577904"/>
                  </a:lnTo>
                  <a:lnTo>
                    <a:pt x="1231899" y="577907"/>
                  </a:lnTo>
                  <a:lnTo>
                    <a:pt x="1231828" y="577908"/>
                  </a:lnTo>
                  <a:lnTo>
                    <a:pt x="1231697" y="577881"/>
                  </a:lnTo>
                  <a:lnTo>
                    <a:pt x="1231648" y="577845"/>
                  </a:lnTo>
                  <a:lnTo>
                    <a:pt x="1231638" y="577797"/>
                  </a:lnTo>
                  <a:lnTo>
                    <a:pt x="1231678" y="577731"/>
                  </a:lnTo>
                  <a:lnTo>
                    <a:pt x="1231712" y="577683"/>
                  </a:lnTo>
                  <a:lnTo>
                    <a:pt x="1231725" y="577666"/>
                  </a:lnTo>
                  <a:lnTo>
                    <a:pt x="1231733" y="577656"/>
                  </a:lnTo>
                  <a:lnTo>
                    <a:pt x="1231735" y="577607"/>
                  </a:lnTo>
                  <a:lnTo>
                    <a:pt x="1231711" y="577570"/>
                  </a:lnTo>
                  <a:lnTo>
                    <a:pt x="1231705" y="577561"/>
                  </a:lnTo>
                  <a:lnTo>
                    <a:pt x="1231680" y="577520"/>
                  </a:lnTo>
                  <a:lnTo>
                    <a:pt x="1231365" y="577249"/>
                  </a:lnTo>
                  <a:lnTo>
                    <a:pt x="1231221" y="577026"/>
                  </a:lnTo>
                  <a:lnTo>
                    <a:pt x="1231154" y="576985"/>
                  </a:lnTo>
                  <a:lnTo>
                    <a:pt x="1231031" y="576961"/>
                  </a:lnTo>
                  <a:lnTo>
                    <a:pt x="1230945" y="576971"/>
                  </a:lnTo>
                  <a:lnTo>
                    <a:pt x="1230881" y="577017"/>
                  </a:lnTo>
                  <a:lnTo>
                    <a:pt x="1230661" y="577367"/>
                  </a:lnTo>
                  <a:lnTo>
                    <a:pt x="1230599" y="577404"/>
                  </a:lnTo>
                  <a:lnTo>
                    <a:pt x="1230522" y="577420"/>
                  </a:lnTo>
                  <a:lnTo>
                    <a:pt x="1230429" y="577420"/>
                  </a:lnTo>
                  <a:lnTo>
                    <a:pt x="1230230" y="577420"/>
                  </a:lnTo>
                  <a:lnTo>
                    <a:pt x="1230165" y="577437"/>
                  </a:lnTo>
                  <a:lnTo>
                    <a:pt x="1230112" y="577451"/>
                  </a:lnTo>
                  <a:lnTo>
                    <a:pt x="1229982" y="577510"/>
                  </a:lnTo>
                  <a:lnTo>
                    <a:pt x="1229892" y="577508"/>
                  </a:lnTo>
                  <a:lnTo>
                    <a:pt x="1229850" y="577501"/>
                  </a:lnTo>
                  <a:lnTo>
                    <a:pt x="1229804" y="577496"/>
                  </a:lnTo>
                  <a:lnTo>
                    <a:pt x="1229686" y="577436"/>
                  </a:lnTo>
                  <a:lnTo>
                    <a:pt x="1229575" y="577399"/>
                  </a:lnTo>
                  <a:lnTo>
                    <a:pt x="1229512" y="577407"/>
                  </a:lnTo>
                  <a:lnTo>
                    <a:pt x="1229468" y="577457"/>
                  </a:lnTo>
                  <a:lnTo>
                    <a:pt x="1229452" y="577538"/>
                  </a:lnTo>
                  <a:lnTo>
                    <a:pt x="1229405" y="577858"/>
                  </a:lnTo>
                  <a:lnTo>
                    <a:pt x="1229348" y="577978"/>
                  </a:lnTo>
                  <a:lnTo>
                    <a:pt x="1229265" y="578066"/>
                  </a:lnTo>
                  <a:lnTo>
                    <a:pt x="1229022" y="578273"/>
                  </a:lnTo>
                  <a:lnTo>
                    <a:pt x="1228965" y="578303"/>
                  </a:lnTo>
                  <a:lnTo>
                    <a:pt x="1228943" y="578314"/>
                  </a:lnTo>
                  <a:lnTo>
                    <a:pt x="1228871" y="578316"/>
                  </a:lnTo>
                  <a:lnTo>
                    <a:pt x="1228806" y="578295"/>
                  </a:lnTo>
                  <a:lnTo>
                    <a:pt x="1228789" y="578241"/>
                  </a:lnTo>
                  <a:lnTo>
                    <a:pt x="1228781" y="578142"/>
                  </a:lnTo>
                  <a:lnTo>
                    <a:pt x="1228794" y="578066"/>
                  </a:lnTo>
                  <a:lnTo>
                    <a:pt x="1228824" y="577924"/>
                  </a:lnTo>
                  <a:lnTo>
                    <a:pt x="1228837" y="577860"/>
                  </a:lnTo>
                  <a:lnTo>
                    <a:pt x="1228810" y="577700"/>
                  </a:lnTo>
                  <a:lnTo>
                    <a:pt x="1228749" y="577563"/>
                  </a:lnTo>
                  <a:lnTo>
                    <a:pt x="1228695" y="577473"/>
                  </a:lnTo>
                  <a:lnTo>
                    <a:pt x="1228595" y="577424"/>
                  </a:lnTo>
                  <a:lnTo>
                    <a:pt x="1228511" y="577399"/>
                  </a:lnTo>
                  <a:lnTo>
                    <a:pt x="1228422" y="577397"/>
                  </a:lnTo>
                  <a:lnTo>
                    <a:pt x="1228270" y="577426"/>
                  </a:lnTo>
                  <a:lnTo>
                    <a:pt x="1228169" y="577474"/>
                  </a:lnTo>
                  <a:lnTo>
                    <a:pt x="1228109" y="577487"/>
                  </a:lnTo>
                  <a:lnTo>
                    <a:pt x="1228049" y="577487"/>
                  </a:lnTo>
                  <a:lnTo>
                    <a:pt x="1228007" y="577465"/>
                  </a:lnTo>
                  <a:lnTo>
                    <a:pt x="1227978" y="577450"/>
                  </a:lnTo>
                  <a:lnTo>
                    <a:pt x="1227815" y="577221"/>
                  </a:lnTo>
                  <a:lnTo>
                    <a:pt x="1227759" y="577186"/>
                  </a:lnTo>
                  <a:lnTo>
                    <a:pt x="1227673" y="577170"/>
                  </a:lnTo>
                  <a:lnTo>
                    <a:pt x="1227586" y="577184"/>
                  </a:lnTo>
                  <a:lnTo>
                    <a:pt x="1227527" y="577216"/>
                  </a:lnTo>
                  <a:lnTo>
                    <a:pt x="1227500" y="577253"/>
                  </a:lnTo>
                  <a:lnTo>
                    <a:pt x="1227491" y="577303"/>
                  </a:lnTo>
                  <a:lnTo>
                    <a:pt x="1227451" y="577540"/>
                  </a:lnTo>
                  <a:lnTo>
                    <a:pt x="1227416" y="577582"/>
                  </a:lnTo>
                  <a:lnTo>
                    <a:pt x="1227363" y="577588"/>
                  </a:lnTo>
                  <a:lnTo>
                    <a:pt x="1227336" y="577571"/>
                  </a:lnTo>
                  <a:lnTo>
                    <a:pt x="1227284" y="577538"/>
                  </a:lnTo>
                  <a:lnTo>
                    <a:pt x="1227161" y="577459"/>
                  </a:lnTo>
                  <a:lnTo>
                    <a:pt x="1226826" y="577260"/>
                  </a:lnTo>
                  <a:lnTo>
                    <a:pt x="1226768" y="577233"/>
                  </a:lnTo>
                  <a:lnTo>
                    <a:pt x="1226731" y="577217"/>
                  </a:lnTo>
                  <a:lnTo>
                    <a:pt x="1226696" y="577219"/>
                  </a:lnTo>
                  <a:lnTo>
                    <a:pt x="1226650" y="577242"/>
                  </a:lnTo>
                  <a:lnTo>
                    <a:pt x="1226592" y="577293"/>
                  </a:lnTo>
                  <a:lnTo>
                    <a:pt x="1226532" y="577344"/>
                  </a:lnTo>
                  <a:lnTo>
                    <a:pt x="1226478" y="577363"/>
                  </a:lnTo>
                  <a:lnTo>
                    <a:pt x="1226423" y="577370"/>
                  </a:lnTo>
                  <a:lnTo>
                    <a:pt x="1226413" y="577371"/>
                  </a:lnTo>
                  <a:lnTo>
                    <a:pt x="1226351" y="577346"/>
                  </a:lnTo>
                  <a:lnTo>
                    <a:pt x="1226263" y="577289"/>
                  </a:lnTo>
                  <a:lnTo>
                    <a:pt x="1226214" y="577219"/>
                  </a:lnTo>
                  <a:lnTo>
                    <a:pt x="1226062" y="576939"/>
                  </a:lnTo>
                  <a:lnTo>
                    <a:pt x="1226010" y="576867"/>
                  </a:lnTo>
                  <a:lnTo>
                    <a:pt x="1225923" y="576763"/>
                  </a:lnTo>
                  <a:lnTo>
                    <a:pt x="1225833" y="576687"/>
                  </a:lnTo>
                  <a:lnTo>
                    <a:pt x="1225744" y="576628"/>
                  </a:lnTo>
                  <a:lnTo>
                    <a:pt x="1225609" y="576543"/>
                  </a:lnTo>
                  <a:lnTo>
                    <a:pt x="1225540" y="576489"/>
                  </a:lnTo>
                  <a:lnTo>
                    <a:pt x="1225517" y="576425"/>
                  </a:lnTo>
                  <a:lnTo>
                    <a:pt x="1225519" y="576360"/>
                  </a:lnTo>
                  <a:lnTo>
                    <a:pt x="1225540" y="576279"/>
                  </a:lnTo>
                  <a:lnTo>
                    <a:pt x="1225707" y="576010"/>
                  </a:lnTo>
                  <a:lnTo>
                    <a:pt x="1225727" y="575878"/>
                  </a:lnTo>
                  <a:lnTo>
                    <a:pt x="1225726" y="575826"/>
                  </a:lnTo>
                  <a:lnTo>
                    <a:pt x="1225726" y="575811"/>
                  </a:lnTo>
                  <a:lnTo>
                    <a:pt x="1225684" y="575763"/>
                  </a:lnTo>
                  <a:lnTo>
                    <a:pt x="1225471" y="575684"/>
                  </a:lnTo>
                  <a:lnTo>
                    <a:pt x="1225406" y="575631"/>
                  </a:lnTo>
                  <a:lnTo>
                    <a:pt x="1225235" y="575472"/>
                  </a:lnTo>
                  <a:lnTo>
                    <a:pt x="1225151" y="575446"/>
                  </a:lnTo>
                  <a:lnTo>
                    <a:pt x="1225068" y="575453"/>
                  </a:lnTo>
                  <a:lnTo>
                    <a:pt x="1225036" y="575479"/>
                  </a:lnTo>
                  <a:lnTo>
                    <a:pt x="1225017" y="575495"/>
                  </a:lnTo>
                  <a:lnTo>
                    <a:pt x="1224846" y="575680"/>
                  </a:lnTo>
                  <a:lnTo>
                    <a:pt x="1224804" y="575705"/>
                  </a:lnTo>
                  <a:lnTo>
                    <a:pt x="1224735" y="575745"/>
                  </a:lnTo>
                  <a:lnTo>
                    <a:pt x="1224570" y="575802"/>
                  </a:lnTo>
                  <a:lnTo>
                    <a:pt x="1224301" y="575864"/>
                  </a:lnTo>
                  <a:lnTo>
                    <a:pt x="1224232" y="575881"/>
                  </a:lnTo>
                  <a:lnTo>
                    <a:pt x="1224160" y="575876"/>
                  </a:lnTo>
                  <a:lnTo>
                    <a:pt x="1224120" y="575863"/>
                  </a:lnTo>
                  <a:lnTo>
                    <a:pt x="1224086" y="575805"/>
                  </a:lnTo>
                  <a:lnTo>
                    <a:pt x="1224058" y="575677"/>
                  </a:lnTo>
                  <a:lnTo>
                    <a:pt x="1224042" y="575603"/>
                  </a:lnTo>
                  <a:lnTo>
                    <a:pt x="1223991" y="575556"/>
                  </a:lnTo>
                  <a:lnTo>
                    <a:pt x="1223977" y="575550"/>
                  </a:lnTo>
                  <a:lnTo>
                    <a:pt x="1223608" y="575400"/>
                  </a:lnTo>
                  <a:lnTo>
                    <a:pt x="1223528" y="575383"/>
                  </a:lnTo>
                  <a:lnTo>
                    <a:pt x="1223449" y="575386"/>
                  </a:lnTo>
                  <a:lnTo>
                    <a:pt x="1223410" y="575423"/>
                  </a:lnTo>
                  <a:lnTo>
                    <a:pt x="1223398" y="575480"/>
                  </a:lnTo>
                  <a:lnTo>
                    <a:pt x="1223505" y="575695"/>
                  </a:lnTo>
                  <a:lnTo>
                    <a:pt x="1223514" y="575773"/>
                  </a:lnTo>
                  <a:lnTo>
                    <a:pt x="1223498" y="575834"/>
                  </a:lnTo>
                  <a:lnTo>
                    <a:pt x="1223435" y="575911"/>
                  </a:lnTo>
                  <a:lnTo>
                    <a:pt x="1223354" y="575988"/>
                  </a:lnTo>
                  <a:lnTo>
                    <a:pt x="1223279" y="576009"/>
                  </a:lnTo>
                  <a:lnTo>
                    <a:pt x="1223218" y="575978"/>
                  </a:lnTo>
                  <a:lnTo>
                    <a:pt x="1223203" y="575930"/>
                  </a:lnTo>
                  <a:lnTo>
                    <a:pt x="1223197" y="575911"/>
                  </a:lnTo>
                  <a:lnTo>
                    <a:pt x="1223166" y="575814"/>
                  </a:lnTo>
                  <a:lnTo>
                    <a:pt x="1223152" y="575803"/>
                  </a:lnTo>
                  <a:lnTo>
                    <a:pt x="1223121" y="575779"/>
                  </a:lnTo>
                  <a:lnTo>
                    <a:pt x="1223064" y="575765"/>
                  </a:lnTo>
                  <a:lnTo>
                    <a:pt x="1222872" y="575749"/>
                  </a:lnTo>
                  <a:lnTo>
                    <a:pt x="1222845" y="575747"/>
                  </a:lnTo>
                  <a:lnTo>
                    <a:pt x="1222773" y="575728"/>
                  </a:lnTo>
                  <a:lnTo>
                    <a:pt x="1222663" y="575700"/>
                  </a:lnTo>
                  <a:lnTo>
                    <a:pt x="1222617" y="575688"/>
                  </a:lnTo>
                  <a:lnTo>
                    <a:pt x="1222359" y="575710"/>
                  </a:lnTo>
                  <a:lnTo>
                    <a:pt x="1222299" y="575714"/>
                  </a:lnTo>
                  <a:lnTo>
                    <a:pt x="1222230" y="575710"/>
                  </a:lnTo>
                  <a:lnTo>
                    <a:pt x="1222182" y="575684"/>
                  </a:lnTo>
                  <a:lnTo>
                    <a:pt x="1222055" y="575518"/>
                  </a:lnTo>
                  <a:lnTo>
                    <a:pt x="1222039" y="575512"/>
                  </a:lnTo>
                  <a:lnTo>
                    <a:pt x="1221969" y="575488"/>
                  </a:lnTo>
                  <a:lnTo>
                    <a:pt x="1221903" y="575499"/>
                  </a:lnTo>
                  <a:lnTo>
                    <a:pt x="1221791" y="575550"/>
                  </a:lnTo>
                  <a:lnTo>
                    <a:pt x="1221722" y="575619"/>
                  </a:lnTo>
                  <a:lnTo>
                    <a:pt x="1221610" y="575802"/>
                  </a:lnTo>
                  <a:lnTo>
                    <a:pt x="1221573" y="575937"/>
                  </a:lnTo>
                  <a:lnTo>
                    <a:pt x="1221569" y="575948"/>
                  </a:lnTo>
                  <a:lnTo>
                    <a:pt x="1221506" y="576168"/>
                  </a:lnTo>
                  <a:lnTo>
                    <a:pt x="1221445" y="576268"/>
                  </a:lnTo>
                  <a:lnTo>
                    <a:pt x="1221428" y="576293"/>
                  </a:lnTo>
                  <a:lnTo>
                    <a:pt x="1221376" y="576337"/>
                  </a:lnTo>
                  <a:lnTo>
                    <a:pt x="1221323" y="576356"/>
                  </a:lnTo>
                  <a:lnTo>
                    <a:pt x="1221269" y="576354"/>
                  </a:lnTo>
                  <a:lnTo>
                    <a:pt x="1221212" y="576305"/>
                  </a:lnTo>
                  <a:lnTo>
                    <a:pt x="1221189" y="576244"/>
                  </a:lnTo>
                  <a:lnTo>
                    <a:pt x="1221184" y="576144"/>
                  </a:lnTo>
                  <a:lnTo>
                    <a:pt x="1221244" y="575883"/>
                  </a:lnTo>
                  <a:lnTo>
                    <a:pt x="1221237" y="575779"/>
                  </a:lnTo>
                  <a:lnTo>
                    <a:pt x="1221180" y="575698"/>
                  </a:lnTo>
                  <a:lnTo>
                    <a:pt x="1221092" y="575659"/>
                  </a:lnTo>
                  <a:lnTo>
                    <a:pt x="1220839" y="575647"/>
                  </a:lnTo>
                  <a:lnTo>
                    <a:pt x="1220757" y="575668"/>
                  </a:lnTo>
                  <a:lnTo>
                    <a:pt x="1220744" y="575681"/>
                  </a:lnTo>
                  <a:lnTo>
                    <a:pt x="1220719" y="575705"/>
                  </a:lnTo>
                  <a:lnTo>
                    <a:pt x="1220719" y="575805"/>
                  </a:lnTo>
                  <a:lnTo>
                    <a:pt x="1220744" y="575999"/>
                  </a:lnTo>
                  <a:lnTo>
                    <a:pt x="1220746" y="576043"/>
                  </a:lnTo>
                  <a:lnTo>
                    <a:pt x="1220749" y="576080"/>
                  </a:lnTo>
                  <a:lnTo>
                    <a:pt x="1220732" y="576152"/>
                  </a:lnTo>
                  <a:lnTo>
                    <a:pt x="1220686" y="576207"/>
                  </a:lnTo>
                  <a:lnTo>
                    <a:pt x="1220586" y="576276"/>
                  </a:lnTo>
                  <a:lnTo>
                    <a:pt x="1220498" y="576302"/>
                  </a:lnTo>
                  <a:lnTo>
                    <a:pt x="1220424" y="576281"/>
                  </a:lnTo>
                  <a:lnTo>
                    <a:pt x="1220320" y="576176"/>
                  </a:lnTo>
                  <a:lnTo>
                    <a:pt x="1220160" y="576013"/>
                  </a:lnTo>
                  <a:lnTo>
                    <a:pt x="1220109" y="575993"/>
                  </a:lnTo>
                  <a:lnTo>
                    <a:pt x="1220063" y="575975"/>
                  </a:lnTo>
                  <a:lnTo>
                    <a:pt x="1219892" y="575967"/>
                  </a:lnTo>
                  <a:lnTo>
                    <a:pt x="1219796" y="575930"/>
                  </a:lnTo>
                  <a:lnTo>
                    <a:pt x="1219737" y="575876"/>
                  </a:lnTo>
                  <a:lnTo>
                    <a:pt x="1219706" y="575796"/>
                  </a:lnTo>
                  <a:lnTo>
                    <a:pt x="1219707" y="575676"/>
                  </a:lnTo>
                  <a:lnTo>
                    <a:pt x="1219708" y="575653"/>
                  </a:lnTo>
                  <a:lnTo>
                    <a:pt x="1219709" y="575529"/>
                  </a:lnTo>
                  <a:lnTo>
                    <a:pt x="1219622" y="575366"/>
                  </a:lnTo>
                  <a:lnTo>
                    <a:pt x="1219576" y="575314"/>
                  </a:lnTo>
                  <a:lnTo>
                    <a:pt x="1219546" y="575298"/>
                  </a:lnTo>
                  <a:lnTo>
                    <a:pt x="1219475" y="575297"/>
                  </a:lnTo>
                  <a:lnTo>
                    <a:pt x="1219406" y="575316"/>
                  </a:lnTo>
                  <a:lnTo>
                    <a:pt x="1219359" y="575365"/>
                  </a:lnTo>
                  <a:lnTo>
                    <a:pt x="1219338" y="575419"/>
                  </a:lnTo>
                  <a:lnTo>
                    <a:pt x="1219355" y="575499"/>
                  </a:lnTo>
                  <a:lnTo>
                    <a:pt x="1219457" y="575769"/>
                  </a:lnTo>
                  <a:lnTo>
                    <a:pt x="1219475" y="575881"/>
                  </a:lnTo>
                  <a:lnTo>
                    <a:pt x="1219454" y="575948"/>
                  </a:lnTo>
                  <a:lnTo>
                    <a:pt x="1219408" y="575983"/>
                  </a:lnTo>
                  <a:lnTo>
                    <a:pt x="1219331" y="576006"/>
                  </a:lnTo>
                  <a:lnTo>
                    <a:pt x="1219107" y="575979"/>
                  </a:lnTo>
                  <a:lnTo>
                    <a:pt x="1218993" y="575950"/>
                  </a:lnTo>
                  <a:lnTo>
                    <a:pt x="1218852" y="575883"/>
                  </a:lnTo>
                  <a:lnTo>
                    <a:pt x="1218302" y="575483"/>
                  </a:lnTo>
                  <a:lnTo>
                    <a:pt x="1218201" y="575423"/>
                  </a:lnTo>
                  <a:lnTo>
                    <a:pt x="1218098" y="575373"/>
                  </a:lnTo>
                  <a:lnTo>
                    <a:pt x="1217977" y="575371"/>
                  </a:lnTo>
                  <a:lnTo>
                    <a:pt x="1217784" y="575349"/>
                  </a:lnTo>
                  <a:lnTo>
                    <a:pt x="1217732" y="575329"/>
                  </a:lnTo>
                  <a:lnTo>
                    <a:pt x="1217672" y="575305"/>
                  </a:lnTo>
                  <a:lnTo>
                    <a:pt x="1217236" y="575101"/>
                  </a:lnTo>
                  <a:lnTo>
                    <a:pt x="1217170" y="575045"/>
                  </a:lnTo>
                  <a:lnTo>
                    <a:pt x="1217120" y="574969"/>
                  </a:lnTo>
                  <a:lnTo>
                    <a:pt x="1217122" y="574878"/>
                  </a:lnTo>
                  <a:lnTo>
                    <a:pt x="1217147" y="574812"/>
                  </a:lnTo>
                  <a:lnTo>
                    <a:pt x="1217365" y="574610"/>
                  </a:lnTo>
                  <a:lnTo>
                    <a:pt x="1217376" y="574570"/>
                  </a:lnTo>
                  <a:lnTo>
                    <a:pt x="1217391" y="574516"/>
                  </a:lnTo>
                  <a:lnTo>
                    <a:pt x="1217400" y="574485"/>
                  </a:lnTo>
                  <a:lnTo>
                    <a:pt x="1217391" y="574452"/>
                  </a:lnTo>
                  <a:lnTo>
                    <a:pt x="1217385" y="574426"/>
                  </a:lnTo>
                  <a:lnTo>
                    <a:pt x="1217377" y="574400"/>
                  </a:lnTo>
                  <a:lnTo>
                    <a:pt x="1217272" y="574309"/>
                  </a:lnTo>
                  <a:lnTo>
                    <a:pt x="1217194" y="574280"/>
                  </a:lnTo>
                  <a:lnTo>
                    <a:pt x="1217094" y="574284"/>
                  </a:lnTo>
                  <a:lnTo>
                    <a:pt x="1217008" y="574316"/>
                  </a:lnTo>
                  <a:lnTo>
                    <a:pt x="1216867" y="574430"/>
                  </a:lnTo>
                  <a:lnTo>
                    <a:pt x="1216816" y="574456"/>
                  </a:lnTo>
                  <a:lnTo>
                    <a:pt x="1216800" y="574465"/>
                  </a:lnTo>
                  <a:lnTo>
                    <a:pt x="1216730" y="574465"/>
                  </a:lnTo>
                  <a:lnTo>
                    <a:pt x="1216684" y="574419"/>
                  </a:lnTo>
                  <a:lnTo>
                    <a:pt x="1216675" y="574362"/>
                  </a:lnTo>
                  <a:lnTo>
                    <a:pt x="1216721" y="574242"/>
                  </a:lnTo>
                  <a:lnTo>
                    <a:pt x="1216782" y="574085"/>
                  </a:lnTo>
                  <a:lnTo>
                    <a:pt x="1216760" y="573972"/>
                  </a:lnTo>
                  <a:lnTo>
                    <a:pt x="1216724" y="573918"/>
                  </a:lnTo>
                  <a:lnTo>
                    <a:pt x="1216642" y="573876"/>
                  </a:lnTo>
                  <a:lnTo>
                    <a:pt x="1216553" y="573844"/>
                  </a:lnTo>
                  <a:lnTo>
                    <a:pt x="1216492" y="573842"/>
                  </a:lnTo>
                  <a:lnTo>
                    <a:pt x="1216448" y="573867"/>
                  </a:lnTo>
                  <a:lnTo>
                    <a:pt x="1216416" y="573918"/>
                  </a:lnTo>
                  <a:lnTo>
                    <a:pt x="1216410" y="573952"/>
                  </a:lnTo>
                  <a:lnTo>
                    <a:pt x="1216372" y="574154"/>
                  </a:lnTo>
                  <a:lnTo>
                    <a:pt x="1216342" y="574436"/>
                  </a:lnTo>
                  <a:lnTo>
                    <a:pt x="1216302" y="574541"/>
                  </a:lnTo>
                  <a:lnTo>
                    <a:pt x="1216248" y="574595"/>
                  </a:lnTo>
                  <a:lnTo>
                    <a:pt x="1216119" y="574724"/>
                  </a:lnTo>
                  <a:lnTo>
                    <a:pt x="1216015" y="574770"/>
                  </a:lnTo>
                  <a:lnTo>
                    <a:pt x="1215813" y="574821"/>
                  </a:lnTo>
                  <a:lnTo>
                    <a:pt x="1215695" y="574838"/>
                  </a:lnTo>
                  <a:lnTo>
                    <a:pt x="1215527" y="574842"/>
                  </a:lnTo>
                  <a:lnTo>
                    <a:pt x="1215473" y="574852"/>
                  </a:lnTo>
                  <a:lnTo>
                    <a:pt x="1215422" y="574861"/>
                  </a:lnTo>
                  <a:lnTo>
                    <a:pt x="1215304" y="574918"/>
                  </a:lnTo>
                  <a:lnTo>
                    <a:pt x="1215133" y="575000"/>
                  </a:lnTo>
                  <a:lnTo>
                    <a:pt x="1215019" y="575025"/>
                  </a:lnTo>
                  <a:lnTo>
                    <a:pt x="1214933" y="575025"/>
                  </a:lnTo>
                  <a:lnTo>
                    <a:pt x="1214823" y="574990"/>
                  </a:lnTo>
                  <a:lnTo>
                    <a:pt x="1214760" y="574939"/>
                  </a:lnTo>
                  <a:lnTo>
                    <a:pt x="1214732" y="574861"/>
                  </a:lnTo>
                  <a:lnTo>
                    <a:pt x="1214745" y="574766"/>
                  </a:lnTo>
                  <a:lnTo>
                    <a:pt x="1214775" y="574693"/>
                  </a:lnTo>
                  <a:lnTo>
                    <a:pt x="1214940" y="574571"/>
                  </a:lnTo>
                  <a:lnTo>
                    <a:pt x="1215030" y="574483"/>
                  </a:lnTo>
                  <a:lnTo>
                    <a:pt x="1215042" y="574372"/>
                  </a:lnTo>
                  <a:lnTo>
                    <a:pt x="1215033" y="574257"/>
                  </a:lnTo>
                  <a:lnTo>
                    <a:pt x="1214989" y="574141"/>
                  </a:lnTo>
                  <a:lnTo>
                    <a:pt x="1214897" y="574065"/>
                  </a:lnTo>
                  <a:lnTo>
                    <a:pt x="1214808" y="574036"/>
                  </a:lnTo>
                  <a:lnTo>
                    <a:pt x="1214755" y="574036"/>
                  </a:lnTo>
                  <a:lnTo>
                    <a:pt x="1214473" y="574085"/>
                  </a:lnTo>
                  <a:lnTo>
                    <a:pt x="1214449" y="574089"/>
                  </a:lnTo>
                  <a:lnTo>
                    <a:pt x="1214417" y="574094"/>
                  </a:lnTo>
                  <a:lnTo>
                    <a:pt x="1214349" y="574099"/>
                  </a:lnTo>
                  <a:lnTo>
                    <a:pt x="1214216" y="574069"/>
                  </a:lnTo>
                  <a:lnTo>
                    <a:pt x="1214090" y="574015"/>
                  </a:lnTo>
                  <a:lnTo>
                    <a:pt x="1214014" y="573967"/>
                  </a:lnTo>
                  <a:lnTo>
                    <a:pt x="1213976" y="573909"/>
                  </a:lnTo>
                  <a:lnTo>
                    <a:pt x="1213974" y="573831"/>
                  </a:lnTo>
                  <a:lnTo>
                    <a:pt x="1213982" y="573548"/>
                  </a:lnTo>
                  <a:lnTo>
                    <a:pt x="1213949" y="573478"/>
                  </a:lnTo>
                  <a:lnTo>
                    <a:pt x="1213894" y="573453"/>
                  </a:lnTo>
                  <a:lnTo>
                    <a:pt x="1213803" y="573472"/>
                  </a:lnTo>
                  <a:lnTo>
                    <a:pt x="1213644" y="573582"/>
                  </a:lnTo>
                  <a:lnTo>
                    <a:pt x="1213542" y="573652"/>
                  </a:lnTo>
                  <a:lnTo>
                    <a:pt x="1213226" y="573787"/>
                  </a:lnTo>
                  <a:lnTo>
                    <a:pt x="1213093" y="573810"/>
                  </a:lnTo>
                  <a:lnTo>
                    <a:pt x="1213015" y="573796"/>
                  </a:lnTo>
                  <a:lnTo>
                    <a:pt x="1212969" y="573756"/>
                  </a:lnTo>
                  <a:lnTo>
                    <a:pt x="1212964" y="573739"/>
                  </a:lnTo>
                  <a:lnTo>
                    <a:pt x="1212948" y="573690"/>
                  </a:lnTo>
                  <a:lnTo>
                    <a:pt x="1212939" y="573594"/>
                  </a:lnTo>
                  <a:lnTo>
                    <a:pt x="1212962" y="573465"/>
                  </a:lnTo>
                  <a:lnTo>
                    <a:pt x="1213013" y="573386"/>
                  </a:lnTo>
                  <a:lnTo>
                    <a:pt x="1213106" y="573335"/>
                  </a:lnTo>
                  <a:lnTo>
                    <a:pt x="1213259" y="573251"/>
                  </a:lnTo>
                  <a:lnTo>
                    <a:pt x="1213289" y="573175"/>
                  </a:lnTo>
                  <a:lnTo>
                    <a:pt x="1213282" y="573124"/>
                  </a:lnTo>
                  <a:lnTo>
                    <a:pt x="1213196" y="573029"/>
                  </a:lnTo>
                  <a:lnTo>
                    <a:pt x="1212956" y="572840"/>
                  </a:lnTo>
                  <a:lnTo>
                    <a:pt x="1212763" y="572726"/>
                  </a:lnTo>
                  <a:lnTo>
                    <a:pt x="1212645" y="572685"/>
                  </a:lnTo>
                  <a:lnTo>
                    <a:pt x="1212573" y="572684"/>
                  </a:lnTo>
                  <a:lnTo>
                    <a:pt x="1212511" y="572705"/>
                  </a:lnTo>
                  <a:lnTo>
                    <a:pt x="1212480" y="572731"/>
                  </a:lnTo>
                  <a:lnTo>
                    <a:pt x="1212473" y="572752"/>
                  </a:lnTo>
                  <a:lnTo>
                    <a:pt x="1212451" y="572814"/>
                  </a:lnTo>
                  <a:lnTo>
                    <a:pt x="1212381" y="573012"/>
                  </a:lnTo>
                  <a:lnTo>
                    <a:pt x="1212341" y="573044"/>
                  </a:lnTo>
                  <a:lnTo>
                    <a:pt x="1212306" y="573044"/>
                  </a:lnTo>
                  <a:lnTo>
                    <a:pt x="1212270" y="573044"/>
                  </a:lnTo>
                  <a:lnTo>
                    <a:pt x="1212200" y="573025"/>
                  </a:lnTo>
                  <a:lnTo>
                    <a:pt x="1212161" y="572968"/>
                  </a:lnTo>
                  <a:lnTo>
                    <a:pt x="1212158" y="572890"/>
                  </a:lnTo>
                  <a:lnTo>
                    <a:pt x="1212164" y="572819"/>
                  </a:lnTo>
                  <a:lnTo>
                    <a:pt x="1212189" y="572682"/>
                  </a:lnTo>
                  <a:lnTo>
                    <a:pt x="1212177" y="572610"/>
                  </a:lnTo>
                  <a:lnTo>
                    <a:pt x="1212124" y="572543"/>
                  </a:lnTo>
                  <a:lnTo>
                    <a:pt x="1212069" y="572543"/>
                  </a:lnTo>
                  <a:lnTo>
                    <a:pt x="1211747" y="572632"/>
                  </a:lnTo>
                  <a:lnTo>
                    <a:pt x="1211507" y="572700"/>
                  </a:lnTo>
                  <a:lnTo>
                    <a:pt x="1211246" y="572772"/>
                  </a:lnTo>
                  <a:lnTo>
                    <a:pt x="1211146" y="572821"/>
                  </a:lnTo>
                  <a:lnTo>
                    <a:pt x="1210894" y="572944"/>
                  </a:lnTo>
                  <a:lnTo>
                    <a:pt x="1210792" y="572960"/>
                  </a:lnTo>
                  <a:lnTo>
                    <a:pt x="1210742" y="572943"/>
                  </a:lnTo>
                  <a:lnTo>
                    <a:pt x="1210733" y="572903"/>
                  </a:lnTo>
                  <a:lnTo>
                    <a:pt x="1210760" y="572775"/>
                  </a:lnTo>
                  <a:lnTo>
                    <a:pt x="1210762" y="572694"/>
                  </a:lnTo>
                  <a:lnTo>
                    <a:pt x="1210710" y="572663"/>
                  </a:lnTo>
                  <a:lnTo>
                    <a:pt x="1210547" y="572631"/>
                  </a:lnTo>
                  <a:lnTo>
                    <a:pt x="1210382" y="572599"/>
                  </a:lnTo>
                  <a:lnTo>
                    <a:pt x="1210300" y="572567"/>
                  </a:lnTo>
                  <a:lnTo>
                    <a:pt x="1210251" y="572526"/>
                  </a:lnTo>
                  <a:lnTo>
                    <a:pt x="1210217" y="572471"/>
                  </a:lnTo>
                  <a:lnTo>
                    <a:pt x="1210211" y="572408"/>
                  </a:lnTo>
                  <a:lnTo>
                    <a:pt x="1210246" y="572237"/>
                  </a:lnTo>
                  <a:lnTo>
                    <a:pt x="1210253" y="572206"/>
                  </a:lnTo>
                  <a:lnTo>
                    <a:pt x="1210225" y="572155"/>
                  </a:lnTo>
                  <a:lnTo>
                    <a:pt x="1210171" y="572143"/>
                  </a:lnTo>
                  <a:lnTo>
                    <a:pt x="1210109" y="572166"/>
                  </a:lnTo>
                  <a:lnTo>
                    <a:pt x="1210017" y="572224"/>
                  </a:lnTo>
                  <a:lnTo>
                    <a:pt x="1209933" y="572259"/>
                  </a:lnTo>
                  <a:lnTo>
                    <a:pt x="1209857" y="572273"/>
                  </a:lnTo>
                  <a:lnTo>
                    <a:pt x="1209792" y="572269"/>
                  </a:lnTo>
                  <a:lnTo>
                    <a:pt x="1209781" y="572264"/>
                  </a:lnTo>
                  <a:lnTo>
                    <a:pt x="1209704" y="572229"/>
                  </a:lnTo>
                  <a:lnTo>
                    <a:pt x="1209625" y="572176"/>
                  </a:lnTo>
                  <a:lnTo>
                    <a:pt x="1209583" y="572086"/>
                  </a:lnTo>
                  <a:lnTo>
                    <a:pt x="1209583" y="571989"/>
                  </a:lnTo>
                  <a:lnTo>
                    <a:pt x="1209604" y="571940"/>
                  </a:lnTo>
                  <a:lnTo>
                    <a:pt x="1209728" y="571877"/>
                  </a:lnTo>
                  <a:lnTo>
                    <a:pt x="1209762" y="571822"/>
                  </a:lnTo>
                  <a:lnTo>
                    <a:pt x="1209728" y="571736"/>
                  </a:lnTo>
                  <a:lnTo>
                    <a:pt x="1209671" y="571683"/>
                  </a:lnTo>
                  <a:lnTo>
                    <a:pt x="1209541" y="571578"/>
                  </a:lnTo>
                  <a:lnTo>
                    <a:pt x="1209473" y="571495"/>
                  </a:lnTo>
                  <a:lnTo>
                    <a:pt x="1209450" y="571446"/>
                  </a:lnTo>
                  <a:lnTo>
                    <a:pt x="1209444" y="571353"/>
                  </a:lnTo>
                  <a:lnTo>
                    <a:pt x="1209471" y="571220"/>
                  </a:lnTo>
                  <a:lnTo>
                    <a:pt x="1209519" y="571174"/>
                  </a:lnTo>
                  <a:lnTo>
                    <a:pt x="1209558" y="571159"/>
                  </a:lnTo>
                  <a:lnTo>
                    <a:pt x="1209595" y="571145"/>
                  </a:lnTo>
                  <a:lnTo>
                    <a:pt x="1209739" y="571141"/>
                  </a:lnTo>
                  <a:lnTo>
                    <a:pt x="1209813" y="571138"/>
                  </a:lnTo>
                  <a:lnTo>
                    <a:pt x="1209842" y="571133"/>
                  </a:lnTo>
                  <a:lnTo>
                    <a:pt x="1209884" y="571125"/>
                  </a:lnTo>
                  <a:lnTo>
                    <a:pt x="1209922" y="571076"/>
                  </a:lnTo>
                  <a:lnTo>
                    <a:pt x="1209903" y="571020"/>
                  </a:lnTo>
                  <a:lnTo>
                    <a:pt x="1209853" y="570984"/>
                  </a:lnTo>
                  <a:lnTo>
                    <a:pt x="1209713" y="570921"/>
                  </a:lnTo>
                  <a:lnTo>
                    <a:pt x="1209688" y="570886"/>
                  </a:lnTo>
                  <a:lnTo>
                    <a:pt x="1209683" y="570869"/>
                  </a:lnTo>
                  <a:lnTo>
                    <a:pt x="1209676" y="570835"/>
                  </a:lnTo>
                  <a:lnTo>
                    <a:pt x="1209690" y="570768"/>
                  </a:lnTo>
                  <a:lnTo>
                    <a:pt x="1209774" y="570618"/>
                  </a:lnTo>
                  <a:lnTo>
                    <a:pt x="1209797" y="570491"/>
                  </a:lnTo>
                  <a:lnTo>
                    <a:pt x="1209788" y="570289"/>
                  </a:lnTo>
                  <a:lnTo>
                    <a:pt x="1209781" y="570147"/>
                  </a:lnTo>
                  <a:lnTo>
                    <a:pt x="1209774" y="570018"/>
                  </a:lnTo>
                  <a:lnTo>
                    <a:pt x="1209743" y="569926"/>
                  </a:lnTo>
                  <a:lnTo>
                    <a:pt x="1209683" y="569858"/>
                  </a:lnTo>
                  <a:lnTo>
                    <a:pt x="1209623" y="569831"/>
                  </a:lnTo>
                  <a:lnTo>
                    <a:pt x="1209532" y="569821"/>
                  </a:lnTo>
                  <a:lnTo>
                    <a:pt x="1209305" y="569797"/>
                  </a:lnTo>
                  <a:lnTo>
                    <a:pt x="1209222" y="569766"/>
                  </a:lnTo>
                  <a:lnTo>
                    <a:pt x="1209190" y="569743"/>
                  </a:lnTo>
                  <a:lnTo>
                    <a:pt x="1209153" y="569685"/>
                  </a:lnTo>
                  <a:lnTo>
                    <a:pt x="1209151" y="569662"/>
                  </a:lnTo>
                  <a:lnTo>
                    <a:pt x="1209144" y="569604"/>
                  </a:lnTo>
                  <a:lnTo>
                    <a:pt x="1209172" y="569498"/>
                  </a:lnTo>
                  <a:lnTo>
                    <a:pt x="1209183" y="569417"/>
                  </a:lnTo>
                  <a:lnTo>
                    <a:pt x="1209162" y="569375"/>
                  </a:lnTo>
                  <a:lnTo>
                    <a:pt x="1209151" y="569355"/>
                  </a:lnTo>
                  <a:lnTo>
                    <a:pt x="1209027" y="569203"/>
                  </a:lnTo>
                  <a:lnTo>
                    <a:pt x="1209007" y="569189"/>
                  </a:lnTo>
                  <a:lnTo>
                    <a:pt x="1208959" y="569155"/>
                  </a:lnTo>
                  <a:lnTo>
                    <a:pt x="1208884" y="569123"/>
                  </a:lnTo>
                  <a:lnTo>
                    <a:pt x="1208812" y="569111"/>
                  </a:lnTo>
                  <a:lnTo>
                    <a:pt x="1208702" y="569128"/>
                  </a:lnTo>
                  <a:lnTo>
                    <a:pt x="1208660" y="569136"/>
                  </a:lnTo>
                  <a:lnTo>
                    <a:pt x="1208588" y="569140"/>
                  </a:lnTo>
                  <a:lnTo>
                    <a:pt x="1208525" y="569136"/>
                  </a:lnTo>
                  <a:lnTo>
                    <a:pt x="1208479" y="569113"/>
                  </a:lnTo>
                  <a:lnTo>
                    <a:pt x="1208447" y="569098"/>
                  </a:lnTo>
                  <a:lnTo>
                    <a:pt x="1208335" y="569003"/>
                  </a:lnTo>
                  <a:lnTo>
                    <a:pt x="1208293" y="568938"/>
                  </a:lnTo>
                  <a:lnTo>
                    <a:pt x="1208148" y="568692"/>
                  </a:lnTo>
                  <a:lnTo>
                    <a:pt x="1208038" y="568607"/>
                  </a:lnTo>
                  <a:lnTo>
                    <a:pt x="1207962" y="568584"/>
                  </a:lnTo>
                  <a:lnTo>
                    <a:pt x="1207870" y="568508"/>
                  </a:lnTo>
                  <a:lnTo>
                    <a:pt x="1207689" y="568360"/>
                  </a:lnTo>
                  <a:lnTo>
                    <a:pt x="1207596" y="568319"/>
                  </a:lnTo>
                  <a:lnTo>
                    <a:pt x="1207411" y="568319"/>
                  </a:lnTo>
                  <a:lnTo>
                    <a:pt x="1207277" y="568308"/>
                  </a:lnTo>
                  <a:lnTo>
                    <a:pt x="1207205" y="568285"/>
                  </a:lnTo>
                  <a:lnTo>
                    <a:pt x="1207145" y="568201"/>
                  </a:lnTo>
                  <a:lnTo>
                    <a:pt x="1207041" y="568070"/>
                  </a:lnTo>
                  <a:lnTo>
                    <a:pt x="1206970" y="568028"/>
                  </a:lnTo>
                  <a:lnTo>
                    <a:pt x="1206894" y="567996"/>
                  </a:lnTo>
                  <a:lnTo>
                    <a:pt x="1206827" y="567986"/>
                  </a:lnTo>
                  <a:lnTo>
                    <a:pt x="1206675" y="567991"/>
                  </a:lnTo>
                  <a:lnTo>
                    <a:pt x="1206612" y="567992"/>
                  </a:lnTo>
                  <a:lnTo>
                    <a:pt x="1206559" y="567961"/>
                  </a:lnTo>
                  <a:lnTo>
                    <a:pt x="1206524" y="567920"/>
                  </a:lnTo>
                  <a:lnTo>
                    <a:pt x="1206522" y="567909"/>
                  </a:lnTo>
                  <a:lnTo>
                    <a:pt x="1206515" y="567852"/>
                  </a:lnTo>
                  <a:lnTo>
                    <a:pt x="1206536" y="567734"/>
                  </a:lnTo>
                  <a:lnTo>
                    <a:pt x="1206536" y="567619"/>
                  </a:lnTo>
                  <a:lnTo>
                    <a:pt x="1206536" y="567603"/>
                  </a:lnTo>
                  <a:lnTo>
                    <a:pt x="1206494" y="567526"/>
                  </a:lnTo>
                  <a:lnTo>
                    <a:pt x="1206406" y="567459"/>
                  </a:lnTo>
                  <a:lnTo>
                    <a:pt x="1206300" y="567403"/>
                  </a:lnTo>
                  <a:lnTo>
                    <a:pt x="1206169" y="567371"/>
                  </a:lnTo>
                  <a:lnTo>
                    <a:pt x="1206036" y="567339"/>
                  </a:lnTo>
                  <a:lnTo>
                    <a:pt x="1205917" y="567310"/>
                  </a:lnTo>
                  <a:lnTo>
                    <a:pt x="1205833" y="567289"/>
                  </a:lnTo>
                  <a:lnTo>
                    <a:pt x="1205792" y="567264"/>
                  </a:lnTo>
                  <a:lnTo>
                    <a:pt x="1205729" y="567209"/>
                  </a:lnTo>
                  <a:lnTo>
                    <a:pt x="1205691" y="567131"/>
                  </a:lnTo>
                  <a:lnTo>
                    <a:pt x="1205689" y="567113"/>
                  </a:lnTo>
                  <a:lnTo>
                    <a:pt x="1205683" y="567038"/>
                  </a:lnTo>
                  <a:lnTo>
                    <a:pt x="1205699" y="566698"/>
                  </a:lnTo>
                  <a:lnTo>
                    <a:pt x="1205702" y="566668"/>
                  </a:lnTo>
                  <a:lnTo>
                    <a:pt x="1205704" y="566424"/>
                  </a:lnTo>
                  <a:lnTo>
                    <a:pt x="1205734" y="566290"/>
                  </a:lnTo>
                  <a:lnTo>
                    <a:pt x="1205741" y="566253"/>
                  </a:lnTo>
                  <a:lnTo>
                    <a:pt x="1205790" y="566133"/>
                  </a:lnTo>
                  <a:lnTo>
                    <a:pt x="1205832" y="566029"/>
                  </a:lnTo>
                  <a:lnTo>
                    <a:pt x="1205834" y="565812"/>
                  </a:lnTo>
                  <a:lnTo>
                    <a:pt x="1205834" y="565790"/>
                  </a:lnTo>
                  <a:lnTo>
                    <a:pt x="1205849" y="565617"/>
                  </a:lnTo>
                  <a:lnTo>
                    <a:pt x="1205847" y="565608"/>
                  </a:lnTo>
                  <a:lnTo>
                    <a:pt x="1205830" y="565535"/>
                  </a:lnTo>
                  <a:lnTo>
                    <a:pt x="1205776" y="565516"/>
                  </a:lnTo>
                  <a:lnTo>
                    <a:pt x="1205714" y="565540"/>
                  </a:lnTo>
                  <a:lnTo>
                    <a:pt x="1205666" y="565599"/>
                  </a:lnTo>
                  <a:lnTo>
                    <a:pt x="1205617" y="565661"/>
                  </a:lnTo>
                  <a:lnTo>
                    <a:pt x="1205547" y="565693"/>
                  </a:lnTo>
                  <a:lnTo>
                    <a:pt x="1205493" y="565686"/>
                  </a:lnTo>
                  <a:lnTo>
                    <a:pt x="1205432" y="565656"/>
                  </a:lnTo>
                  <a:lnTo>
                    <a:pt x="1205417" y="565649"/>
                  </a:lnTo>
                  <a:lnTo>
                    <a:pt x="1205347" y="565582"/>
                  </a:lnTo>
                  <a:lnTo>
                    <a:pt x="1205211" y="565362"/>
                  </a:lnTo>
                  <a:lnTo>
                    <a:pt x="1205190" y="565281"/>
                  </a:lnTo>
                  <a:lnTo>
                    <a:pt x="1205192" y="565214"/>
                  </a:lnTo>
                  <a:lnTo>
                    <a:pt x="1205206" y="565124"/>
                  </a:lnTo>
                  <a:lnTo>
                    <a:pt x="1205256" y="565026"/>
                  </a:lnTo>
                  <a:lnTo>
                    <a:pt x="1205271" y="564996"/>
                  </a:lnTo>
                  <a:lnTo>
                    <a:pt x="1205360" y="564885"/>
                  </a:lnTo>
                  <a:lnTo>
                    <a:pt x="1205394" y="564760"/>
                  </a:lnTo>
                  <a:lnTo>
                    <a:pt x="1205400" y="564739"/>
                  </a:lnTo>
                  <a:lnTo>
                    <a:pt x="1205371" y="564686"/>
                  </a:lnTo>
                  <a:lnTo>
                    <a:pt x="1205320" y="564665"/>
                  </a:lnTo>
                  <a:lnTo>
                    <a:pt x="1205253" y="564651"/>
                  </a:lnTo>
                  <a:lnTo>
                    <a:pt x="1205167" y="564672"/>
                  </a:lnTo>
                  <a:lnTo>
                    <a:pt x="1205123" y="564705"/>
                  </a:lnTo>
                  <a:lnTo>
                    <a:pt x="1205120" y="564738"/>
                  </a:lnTo>
                  <a:lnTo>
                    <a:pt x="1205116" y="564772"/>
                  </a:lnTo>
                  <a:lnTo>
                    <a:pt x="1205076" y="564920"/>
                  </a:lnTo>
                  <a:lnTo>
                    <a:pt x="1205025" y="564987"/>
                  </a:lnTo>
                  <a:lnTo>
                    <a:pt x="1204972" y="565010"/>
                  </a:lnTo>
                  <a:lnTo>
                    <a:pt x="1204909" y="565021"/>
                  </a:lnTo>
                  <a:lnTo>
                    <a:pt x="1204850" y="564994"/>
                  </a:lnTo>
                  <a:lnTo>
                    <a:pt x="1204747" y="564948"/>
                  </a:lnTo>
                  <a:lnTo>
                    <a:pt x="1204560" y="564876"/>
                  </a:lnTo>
                  <a:lnTo>
                    <a:pt x="1204549" y="564836"/>
                  </a:lnTo>
                  <a:lnTo>
                    <a:pt x="1204563" y="564767"/>
                  </a:lnTo>
                  <a:lnTo>
                    <a:pt x="1204713" y="564663"/>
                  </a:lnTo>
                  <a:lnTo>
                    <a:pt x="1204797" y="564531"/>
                  </a:lnTo>
                  <a:lnTo>
                    <a:pt x="1204789" y="564455"/>
                  </a:lnTo>
                  <a:lnTo>
                    <a:pt x="1204745" y="564387"/>
                  </a:lnTo>
                  <a:lnTo>
                    <a:pt x="1204652" y="564362"/>
                  </a:lnTo>
                  <a:lnTo>
                    <a:pt x="1204329" y="564301"/>
                  </a:lnTo>
                  <a:lnTo>
                    <a:pt x="1204279" y="564274"/>
                  </a:lnTo>
                  <a:lnTo>
                    <a:pt x="1204254" y="564230"/>
                  </a:lnTo>
                  <a:lnTo>
                    <a:pt x="1204254" y="564168"/>
                  </a:lnTo>
                  <a:lnTo>
                    <a:pt x="1204263" y="564147"/>
                  </a:lnTo>
                  <a:lnTo>
                    <a:pt x="1204300" y="564059"/>
                  </a:lnTo>
                  <a:lnTo>
                    <a:pt x="1204300" y="564004"/>
                  </a:lnTo>
                  <a:lnTo>
                    <a:pt x="1204258" y="563971"/>
                  </a:lnTo>
                  <a:lnTo>
                    <a:pt x="1204073" y="563922"/>
                  </a:lnTo>
                  <a:lnTo>
                    <a:pt x="1203773" y="563832"/>
                  </a:lnTo>
                  <a:lnTo>
                    <a:pt x="1203691" y="563785"/>
                  </a:lnTo>
                  <a:lnTo>
                    <a:pt x="1203592" y="563701"/>
                  </a:lnTo>
                  <a:lnTo>
                    <a:pt x="1203588" y="563677"/>
                  </a:lnTo>
                  <a:lnTo>
                    <a:pt x="1203582" y="563650"/>
                  </a:lnTo>
                  <a:lnTo>
                    <a:pt x="1203604" y="563594"/>
                  </a:lnTo>
                  <a:lnTo>
                    <a:pt x="1203687" y="563534"/>
                  </a:lnTo>
                  <a:lnTo>
                    <a:pt x="1203754" y="563446"/>
                  </a:lnTo>
                  <a:lnTo>
                    <a:pt x="1203770" y="563355"/>
                  </a:lnTo>
                  <a:lnTo>
                    <a:pt x="1203764" y="563335"/>
                  </a:lnTo>
                  <a:lnTo>
                    <a:pt x="1203744" y="563261"/>
                  </a:lnTo>
                  <a:lnTo>
                    <a:pt x="1203617" y="563185"/>
                  </a:lnTo>
                  <a:lnTo>
                    <a:pt x="1203561" y="563151"/>
                  </a:lnTo>
                  <a:lnTo>
                    <a:pt x="1203539" y="563112"/>
                  </a:lnTo>
                  <a:lnTo>
                    <a:pt x="1203552" y="563043"/>
                  </a:lnTo>
                  <a:lnTo>
                    <a:pt x="1203594" y="562966"/>
                  </a:lnTo>
                  <a:lnTo>
                    <a:pt x="1203594" y="562897"/>
                  </a:lnTo>
                  <a:lnTo>
                    <a:pt x="1203557" y="562802"/>
                  </a:lnTo>
                  <a:lnTo>
                    <a:pt x="1203521" y="562714"/>
                  </a:lnTo>
                  <a:lnTo>
                    <a:pt x="1203516" y="562652"/>
                  </a:lnTo>
                  <a:lnTo>
                    <a:pt x="1203544" y="562476"/>
                  </a:lnTo>
                  <a:lnTo>
                    <a:pt x="1203609" y="562205"/>
                  </a:lnTo>
                  <a:lnTo>
                    <a:pt x="1203603" y="562103"/>
                  </a:lnTo>
                  <a:lnTo>
                    <a:pt x="1203576" y="562050"/>
                  </a:lnTo>
                  <a:lnTo>
                    <a:pt x="1203518" y="562025"/>
                  </a:lnTo>
                  <a:lnTo>
                    <a:pt x="1203455" y="562004"/>
                  </a:lnTo>
                  <a:lnTo>
                    <a:pt x="1203379" y="562013"/>
                  </a:lnTo>
                  <a:lnTo>
                    <a:pt x="1203286" y="562046"/>
                  </a:lnTo>
                  <a:lnTo>
                    <a:pt x="1203207" y="562090"/>
                  </a:lnTo>
                  <a:lnTo>
                    <a:pt x="1203118" y="562157"/>
                  </a:lnTo>
                  <a:lnTo>
                    <a:pt x="1203078" y="562200"/>
                  </a:lnTo>
                  <a:lnTo>
                    <a:pt x="1203034" y="562193"/>
                  </a:lnTo>
                  <a:lnTo>
                    <a:pt x="1202974" y="562136"/>
                  </a:lnTo>
                  <a:lnTo>
                    <a:pt x="1202862" y="562056"/>
                  </a:lnTo>
                  <a:lnTo>
                    <a:pt x="1202814" y="562022"/>
                  </a:lnTo>
                  <a:lnTo>
                    <a:pt x="1202735" y="561983"/>
                  </a:lnTo>
                  <a:lnTo>
                    <a:pt x="1202640" y="561969"/>
                  </a:lnTo>
                  <a:lnTo>
                    <a:pt x="1202517" y="561978"/>
                  </a:lnTo>
                  <a:lnTo>
                    <a:pt x="1202431" y="562005"/>
                  </a:lnTo>
                  <a:lnTo>
                    <a:pt x="1202378" y="562029"/>
                  </a:lnTo>
                  <a:lnTo>
                    <a:pt x="1202241" y="562092"/>
                  </a:lnTo>
                  <a:lnTo>
                    <a:pt x="1202153" y="562132"/>
                  </a:lnTo>
                  <a:lnTo>
                    <a:pt x="1201864" y="562193"/>
                  </a:lnTo>
                  <a:lnTo>
                    <a:pt x="1201779" y="562211"/>
                  </a:lnTo>
                  <a:lnTo>
                    <a:pt x="1201709" y="562201"/>
                  </a:lnTo>
                  <a:lnTo>
                    <a:pt x="1201645" y="562170"/>
                  </a:lnTo>
                  <a:lnTo>
                    <a:pt x="1201603" y="562113"/>
                  </a:lnTo>
                  <a:lnTo>
                    <a:pt x="1201563" y="562008"/>
                  </a:lnTo>
                  <a:lnTo>
                    <a:pt x="1201478" y="561941"/>
                  </a:lnTo>
                  <a:lnTo>
                    <a:pt x="1201269" y="561837"/>
                  </a:lnTo>
                  <a:lnTo>
                    <a:pt x="1201207" y="561745"/>
                  </a:lnTo>
                  <a:lnTo>
                    <a:pt x="1201171" y="561617"/>
                  </a:lnTo>
                  <a:lnTo>
                    <a:pt x="1201121" y="561564"/>
                  </a:lnTo>
                  <a:lnTo>
                    <a:pt x="1201102" y="561559"/>
                  </a:lnTo>
                  <a:lnTo>
                    <a:pt x="1201047" y="561548"/>
                  </a:lnTo>
                  <a:lnTo>
                    <a:pt x="1200986" y="561608"/>
                  </a:lnTo>
                  <a:lnTo>
                    <a:pt x="1200891" y="561669"/>
                  </a:lnTo>
                  <a:lnTo>
                    <a:pt x="1200825" y="561687"/>
                  </a:lnTo>
                  <a:lnTo>
                    <a:pt x="1200776" y="561673"/>
                  </a:lnTo>
                  <a:lnTo>
                    <a:pt x="1200695" y="561648"/>
                  </a:lnTo>
                  <a:lnTo>
                    <a:pt x="1200512" y="561610"/>
                  </a:lnTo>
                  <a:lnTo>
                    <a:pt x="1200463" y="561607"/>
                  </a:lnTo>
                  <a:lnTo>
                    <a:pt x="1200398" y="561603"/>
                  </a:lnTo>
                  <a:lnTo>
                    <a:pt x="1200333" y="561608"/>
                  </a:lnTo>
                  <a:lnTo>
                    <a:pt x="1200280" y="561633"/>
                  </a:lnTo>
                  <a:lnTo>
                    <a:pt x="1200081" y="561768"/>
                  </a:lnTo>
                  <a:lnTo>
                    <a:pt x="1200000" y="561789"/>
                  </a:lnTo>
                  <a:lnTo>
                    <a:pt x="1199978" y="561789"/>
                  </a:lnTo>
                  <a:lnTo>
                    <a:pt x="1199850" y="561784"/>
                  </a:lnTo>
                  <a:lnTo>
                    <a:pt x="1199688" y="561759"/>
                  </a:lnTo>
                  <a:lnTo>
                    <a:pt x="1199593" y="561721"/>
                  </a:lnTo>
                  <a:lnTo>
                    <a:pt x="1199515" y="561671"/>
                  </a:lnTo>
                  <a:lnTo>
                    <a:pt x="1199429" y="561616"/>
                  </a:lnTo>
                  <a:lnTo>
                    <a:pt x="1199413" y="561605"/>
                  </a:lnTo>
                  <a:lnTo>
                    <a:pt x="1199308" y="561473"/>
                  </a:lnTo>
                  <a:lnTo>
                    <a:pt x="1199214" y="561332"/>
                  </a:lnTo>
                  <a:lnTo>
                    <a:pt x="1199203" y="561315"/>
                  </a:lnTo>
                  <a:lnTo>
                    <a:pt x="1199087" y="561237"/>
                  </a:lnTo>
                  <a:lnTo>
                    <a:pt x="1198986" y="561210"/>
                  </a:lnTo>
                  <a:lnTo>
                    <a:pt x="1198900" y="561203"/>
                  </a:lnTo>
                  <a:lnTo>
                    <a:pt x="1198809" y="561224"/>
                  </a:lnTo>
                  <a:lnTo>
                    <a:pt x="1198747" y="561264"/>
                  </a:lnTo>
                  <a:lnTo>
                    <a:pt x="1198710" y="561288"/>
                  </a:lnTo>
                  <a:lnTo>
                    <a:pt x="1198558" y="561416"/>
                  </a:lnTo>
                  <a:lnTo>
                    <a:pt x="1198448" y="561469"/>
                  </a:lnTo>
                  <a:lnTo>
                    <a:pt x="1198383" y="561478"/>
                  </a:lnTo>
                  <a:lnTo>
                    <a:pt x="1198323" y="561485"/>
                  </a:lnTo>
                  <a:lnTo>
                    <a:pt x="1198161" y="561485"/>
                  </a:lnTo>
                  <a:lnTo>
                    <a:pt x="1198036" y="561458"/>
                  </a:lnTo>
                  <a:lnTo>
                    <a:pt x="1197948" y="561416"/>
                  </a:lnTo>
                  <a:lnTo>
                    <a:pt x="1197856" y="561361"/>
                  </a:lnTo>
                  <a:lnTo>
                    <a:pt x="1197821" y="561302"/>
                  </a:lnTo>
                  <a:lnTo>
                    <a:pt x="1197802" y="561222"/>
                  </a:lnTo>
                  <a:lnTo>
                    <a:pt x="1197792" y="560969"/>
                  </a:lnTo>
                  <a:lnTo>
                    <a:pt x="1197789" y="560898"/>
                  </a:lnTo>
                  <a:lnTo>
                    <a:pt x="1197745" y="560863"/>
                  </a:lnTo>
                  <a:lnTo>
                    <a:pt x="1197670" y="560847"/>
                  </a:lnTo>
                  <a:lnTo>
                    <a:pt x="1197655" y="560848"/>
                  </a:lnTo>
                  <a:lnTo>
                    <a:pt x="1197575" y="560854"/>
                  </a:lnTo>
                  <a:lnTo>
                    <a:pt x="1197496" y="560898"/>
                  </a:lnTo>
                  <a:lnTo>
                    <a:pt x="1197460" y="560949"/>
                  </a:lnTo>
                  <a:lnTo>
                    <a:pt x="1197454" y="561048"/>
                  </a:lnTo>
                  <a:lnTo>
                    <a:pt x="1197457" y="561212"/>
                  </a:lnTo>
                  <a:lnTo>
                    <a:pt x="1197439" y="561265"/>
                  </a:lnTo>
                  <a:lnTo>
                    <a:pt x="1197387" y="561317"/>
                  </a:lnTo>
                  <a:lnTo>
                    <a:pt x="1197300" y="561361"/>
                  </a:lnTo>
                  <a:lnTo>
                    <a:pt x="1197205" y="561379"/>
                  </a:lnTo>
                  <a:lnTo>
                    <a:pt x="1196979" y="561418"/>
                  </a:lnTo>
                  <a:lnTo>
                    <a:pt x="1196830" y="561481"/>
                  </a:lnTo>
                  <a:lnTo>
                    <a:pt x="1196563" y="561614"/>
                  </a:lnTo>
                  <a:lnTo>
                    <a:pt x="1196523" y="561617"/>
                  </a:lnTo>
                  <a:lnTo>
                    <a:pt x="1196426" y="561601"/>
                  </a:lnTo>
                  <a:lnTo>
                    <a:pt x="1196396" y="561568"/>
                  </a:lnTo>
                  <a:lnTo>
                    <a:pt x="1196382" y="561551"/>
                  </a:lnTo>
                  <a:lnTo>
                    <a:pt x="1196375" y="561481"/>
                  </a:lnTo>
                  <a:lnTo>
                    <a:pt x="1196390" y="561313"/>
                  </a:lnTo>
                  <a:lnTo>
                    <a:pt x="1196428" y="561143"/>
                  </a:lnTo>
                  <a:lnTo>
                    <a:pt x="1196420" y="561092"/>
                  </a:lnTo>
                  <a:lnTo>
                    <a:pt x="1196377" y="561068"/>
                  </a:lnTo>
                  <a:lnTo>
                    <a:pt x="1196306" y="561078"/>
                  </a:lnTo>
                  <a:lnTo>
                    <a:pt x="1196148" y="561126"/>
                  </a:lnTo>
                  <a:lnTo>
                    <a:pt x="1196063" y="561136"/>
                  </a:lnTo>
                  <a:lnTo>
                    <a:pt x="1195989" y="561129"/>
                  </a:lnTo>
                  <a:lnTo>
                    <a:pt x="1195894" y="561096"/>
                  </a:lnTo>
                  <a:lnTo>
                    <a:pt x="1195852" y="561060"/>
                  </a:lnTo>
                  <a:lnTo>
                    <a:pt x="1195834" y="561011"/>
                  </a:lnTo>
                  <a:lnTo>
                    <a:pt x="1195829" y="560936"/>
                  </a:lnTo>
                  <a:lnTo>
                    <a:pt x="1195848" y="560747"/>
                  </a:lnTo>
                  <a:lnTo>
                    <a:pt x="1195824" y="560666"/>
                  </a:lnTo>
                  <a:lnTo>
                    <a:pt x="1195812" y="560653"/>
                  </a:lnTo>
                  <a:lnTo>
                    <a:pt x="1195716" y="560544"/>
                  </a:lnTo>
                  <a:lnTo>
                    <a:pt x="1195653" y="560523"/>
                  </a:lnTo>
                  <a:lnTo>
                    <a:pt x="1195581" y="560527"/>
                  </a:lnTo>
                  <a:lnTo>
                    <a:pt x="1195519" y="560562"/>
                  </a:lnTo>
                  <a:lnTo>
                    <a:pt x="1195479" y="560631"/>
                  </a:lnTo>
                  <a:lnTo>
                    <a:pt x="1195449" y="560685"/>
                  </a:lnTo>
                  <a:lnTo>
                    <a:pt x="1195393" y="560728"/>
                  </a:lnTo>
                  <a:lnTo>
                    <a:pt x="1195326" y="560749"/>
                  </a:lnTo>
                  <a:lnTo>
                    <a:pt x="1195293" y="560738"/>
                  </a:lnTo>
                  <a:lnTo>
                    <a:pt x="1195225" y="560717"/>
                  </a:lnTo>
                  <a:lnTo>
                    <a:pt x="1195153" y="560664"/>
                  </a:lnTo>
                  <a:lnTo>
                    <a:pt x="1195080" y="560491"/>
                  </a:lnTo>
                  <a:lnTo>
                    <a:pt x="1195025" y="560458"/>
                  </a:lnTo>
                  <a:lnTo>
                    <a:pt x="1194951" y="560471"/>
                  </a:lnTo>
                  <a:lnTo>
                    <a:pt x="1194882" y="560530"/>
                  </a:lnTo>
                  <a:lnTo>
                    <a:pt x="1194780" y="560643"/>
                  </a:lnTo>
                  <a:lnTo>
                    <a:pt x="1194685" y="560689"/>
                  </a:lnTo>
                  <a:lnTo>
                    <a:pt x="1194608" y="560689"/>
                  </a:lnTo>
                  <a:lnTo>
                    <a:pt x="1194566" y="560677"/>
                  </a:lnTo>
                  <a:lnTo>
                    <a:pt x="1194551" y="560673"/>
                  </a:lnTo>
                  <a:lnTo>
                    <a:pt x="1194500" y="560650"/>
                  </a:lnTo>
                  <a:lnTo>
                    <a:pt x="1194477" y="560610"/>
                  </a:lnTo>
                  <a:lnTo>
                    <a:pt x="1194479" y="560555"/>
                  </a:lnTo>
                  <a:lnTo>
                    <a:pt x="1194495" y="560496"/>
                  </a:lnTo>
                  <a:lnTo>
                    <a:pt x="1194666" y="560247"/>
                  </a:lnTo>
                  <a:lnTo>
                    <a:pt x="1194745" y="560048"/>
                  </a:lnTo>
                  <a:lnTo>
                    <a:pt x="1194759" y="559872"/>
                  </a:lnTo>
                  <a:lnTo>
                    <a:pt x="1194736" y="559639"/>
                  </a:lnTo>
                  <a:lnTo>
                    <a:pt x="1194696" y="559580"/>
                  </a:lnTo>
                  <a:lnTo>
                    <a:pt x="1194632" y="559555"/>
                  </a:lnTo>
                  <a:lnTo>
                    <a:pt x="1194559" y="559571"/>
                  </a:lnTo>
                  <a:lnTo>
                    <a:pt x="1194527" y="559625"/>
                  </a:lnTo>
                  <a:lnTo>
                    <a:pt x="1194483" y="559733"/>
                  </a:lnTo>
                  <a:lnTo>
                    <a:pt x="1194384" y="559831"/>
                  </a:lnTo>
                  <a:lnTo>
                    <a:pt x="1194266" y="559893"/>
                  </a:lnTo>
                  <a:lnTo>
                    <a:pt x="1194234" y="559899"/>
                  </a:lnTo>
                  <a:lnTo>
                    <a:pt x="1194148" y="559914"/>
                  </a:lnTo>
                  <a:lnTo>
                    <a:pt x="1194060" y="559909"/>
                  </a:lnTo>
                  <a:lnTo>
                    <a:pt x="1193981" y="559883"/>
                  </a:lnTo>
                  <a:lnTo>
                    <a:pt x="1193912" y="559843"/>
                  </a:lnTo>
                  <a:lnTo>
                    <a:pt x="1193884" y="559757"/>
                  </a:lnTo>
                  <a:lnTo>
                    <a:pt x="1193895" y="559671"/>
                  </a:lnTo>
                  <a:lnTo>
                    <a:pt x="1193929" y="559595"/>
                  </a:lnTo>
                  <a:lnTo>
                    <a:pt x="1193990" y="559485"/>
                  </a:lnTo>
                  <a:lnTo>
                    <a:pt x="1193990" y="559352"/>
                  </a:lnTo>
                  <a:lnTo>
                    <a:pt x="1193955" y="559205"/>
                  </a:lnTo>
                  <a:lnTo>
                    <a:pt x="1193925" y="559143"/>
                  </a:lnTo>
                  <a:lnTo>
                    <a:pt x="1193870" y="559069"/>
                  </a:lnTo>
                  <a:lnTo>
                    <a:pt x="1193826" y="559041"/>
                  </a:lnTo>
                  <a:lnTo>
                    <a:pt x="1193779" y="559053"/>
                  </a:lnTo>
                  <a:lnTo>
                    <a:pt x="1193761" y="559106"/>
                  </a:lnTo>
                  <a:lnTo>
                    <a:pt x="1193735" y="559277"/>
                  </a:lnTo>
                  <a:lnTo>
                    <a:pt x="1193715" y="559306"/>
                  </a:lnTo>
                  <a:lnTo>
                    <a:pt x="1193580" y="559515"/>
                  </a:lnTo>
                  <a:lnTo>
                    <a:pt x="1193480" y="559569"/>
                  </a:lnTo>
                  <a:lnTo>
                    <a:pt x="1193369" y="559618"/>
                  </a:lnTo>
                  <a:lnTo>
                    <a:pt x="1193223" y="559657"/>
                  </a:lnTo>
                  <a:lnTo>
                    <a:pt x="1193057" y="559662"/>
                  </a:lnTo>
                  <a:lnTo>
                    <a:pt x="1192957" y="559646"/>
                  </a:lnTo>
                  <a:lnTo>
                    <a:pt x="1192714" y="559609"/>
                  </a:lnTo>
                  <a:lnTo>
                    <a:pt x="1192326" y="559536"/>
                  </a:lnTo>
                  <a:lnTo>
                    <a:pt x="1192174" y="559462"/>
                  </a:lnTo>
                  <a:lnTo>
                    <a:pt x="1191957" y="559315"/>
                  </a:lnTo>
                  <a:lnTo>
                    <a:pt x="1191866" y="559245"/>
                  </a:lnTo>
                  <a:lnTo>
                    <a:pt x="1191828" y="559167"/>
                  </a:lnTo>
                  <a:lnTo>
                    <a:pt x="1191832" y="559090"/>
                  </a:lnTo>
                  <a:lnTo>
                    <a:pt x="1191866" y="559009"/>
                  </a:lnTo>
                  <a:lnTo>
                    <a:pt x="1191944" y="558921"/>
                  </a:lnTo>
                  <a:lnTo>
                    <a:pt x="1191957" y="558843"/>
                  </a:lnTo>
                  <a:lnTo>
                    <a:pt x="1191921" y="558786"/>
                  </a:lnTo>
                  <a:lnTo>
                    <a:pt x="1191813" y="558738"/>
                  </a:lnTo>
                  <a:lnTo>
                    <a:pt x="1191781" y="558666"/>
                  </a:lnTo>
                  <a:lnTo>
                    <a:pt x="1191804" y="558537"/>
                  </a:lnTo>
                  <a:lnTo>
                    <a:pt x="1191826" y="558420"/>
                  </a:lnTo>
                  <a:lnTo>
                    <a:pt x="1191818" y="558346"/>
                  </a:lnTo>
                  <a:lnTo>
                    <a:pt x="1191755" y="558270"/>
                  </a:lnTo>
                  <a:lnTo>
                    <a:pt x="1191641" y="558188"/>
                  </a:lnTo>
                  <a:lnTo>
                    <a:pt x="1191521" y="558155"/>
                  </a:lnTo>
                  <a:lnTo>
                    <a:pt x="1191422" y="558146"/>
                  </a:lnTo>
                  <a:lnTo>
                    <a:pt x="1191287" y="558157"/>
                  </a:lnTo>
                  <a:lnTo>
                    <a:pt x="1191114" y="558178"/>
                  </a:lnTo>
                  <a:lnTo>
                    <a:pt x="1191010" y="558180"/>
                  </a:lnTo>
                  <a:lnTo>
                    <a:pt x="1190935" y="558161"/>
                  </a:lnTo>
                  <a:lnTo>
                    <a:pt x="1190905" y="558116"/>
                  </a:lnTo>
                  <a:lnTo>
                    <a:pt x="1190905" y="558070"/>
                  </a:lnTo>
                  <a:lnTo>
                    <a:pt x="1190935" y="557986"/>
                  </a:lnTo>
                  <a:lnTo>
                    <a:pt x="1191151" y="557704"/>
                  </a:lnTo>
                  <a:lnTo>
                    <a:pt x="1191130" y="557630"/>
                  </a:lnTo>
                  <a:lnTo>
                    <a:pt x="1191059" y="557625"/>
                  </a:lnTo>
                  <a:lnTo>
                    <a:pt x="1190990" y="557654"/>
                  </a:lnTo>
                  <a:lnTo>
                    <a:pt x="1190935" y="557676"/>
                  </a:lnTo>
                  <a:lnTo>
                    <a:pt x="1190925" y="557679"/>
                  </a:lnTo>
                  <a:lnTo>
                    <a:pt x="1190771" y="557748"/>
                  </a:lnTo>
                  <a:lnTo>
                    <a:pt x="1190678" y="557771"/>
                  </a:lnTo>
                  <a:lnTo>
                    <a:pt x="1190604" y="557769"/>
                  </a:lnTo>
                  <a:lnTo>
                    <a:pt x="1190560" y="557746"/>
                  </a:lnTo>
                  <a:lnTo>
                    <a:pt x="1190521" y="557706"/>
                  </a:lnTo>
                  <a:lnTo>
                    <a:pt x="1190479" y="557592"/>
                  </a:lnTo>
                  <a:lnTo>
                    <a:pt x="1190444" y="557546"/>
                  </a:lnTo>
                  <a:lnTo>
                    <a:pt x="1190420" y="557542"/>
                  </a:lnTo>
                  <a:lnTo>
                    <a:pt x="1190377" y="557533"/>
                  </a:lnTo>
                  <a:lnTo>
                    <a:pt x="1190298" y="557531"/>
                  </a:lnTo>
                  <a:lnTo>
                    <a:pt x="1190229" y="557507"/>
                  </a:lnTo>
                  <a:lnTo>
                    <a:pt x="1190191" y="557460"/>
                  </a:lnTo>
                  <a:lnTo>
                    <a:pt x="1190162" y="557407"/>
                  </a:lnTo>
                  <a:lnTo>
                    <a:pt x="1190077" y="557199"/>
                  </a:lnTo>
                  <a:lnTo>
                    <a:pt x="1189974" y="557028"/>
                  </a:lnTo>
                  <a:lnTo>
                    <a:pt x="1189815" y="556889"/>
                  </a:lnTo>
                  <a:lnTo>
                    <a:pt x="1189618" y="556764"/>
                  </a:lnTo>
                  <a:lnTo>
                    <a:pt x="1189549" y="556722"/>
                  </a:lnTo>
                  <a:lnTo>
                    <a:pt x="1189287" y="556660"/>
                  </a:lnTo>
                  <a:lnTo>
                    <a:pt x="1189088" y="556660"/>
                  </a:lnTo>
                  <a:lnTo>
                    <a:pt x="1188638" y="556710"/>
                  </a:lnTo>
                  <a:lnTo>
                    <a:pt x="1188416" y="556739"/>
                  </a:lnTo>
                  <a:lnTo>
                    <a:pt x="1188273" y="556815"/>
                  </a:lnTo>
                  <a:lnTo>
                    <a:pt x="1188208" y="556812"/>
                  </a:lnTo>
                  <a:lnTo>
                    <a:pt x="1188179" y="556725"/>
                  </a:lnTo>
                  <a:lnTo>
                    <a:pt x="1188173" y="556645"/>
                  </a:lnTo>
                  <a:lnTo>
                    <a:pt x="1188160" y="556531"/>
                  </a:lnTo>
                  <a:lnTo>
                    <a:pt x="1188140" y="556496"/>
                  </a:lnTo>
                  <a:lnTo>
                    <a:pt x="1188090" y="556465"/>
                  </a:lnTo>
                  <a:lnTo>
                    <a:pt x="1188036" y="556462"/>
                  </a:lnTo>
                  <a:lnTo>
                    <a:pt x="1187695" y="556513"/>
                  </a:lnTo>
                  <a:lnTo>
                    <a:pt x="1187637" y="556505"/>
                  </a:lnTo>
                  <a:lnTo>
                    <a:pt x="1187604" y="556477"/>
                  </a:lnTo>
                  <a:lnTo>
                    <a:pt x="1187590" y="556420"/>
                  </a:lnTo>
                  <a:lnTo>
                    <a:pt x="1187612" y="556350"/>
                  </a:lnTo>
                  <a:lnTo>
                    <a:pt x="1187686" y="556234"/>
                  </a:lnTo>
                  <a:lnTo>
                    <a:pt x="1187809" y="556098"/>
                  </a:lnTo>
                  <a:lnTo>
                    <a:pt x="1187849" y="556022"/>
                  </a:lnTo>
                  <a:lnTo>
                    <a:pt x="1187863" y="555901"/>
                  </a:lnTo>
                  <a:lnTo>
                    <a:pt x="1187835" y="555819"/>
                  </a:lnTo>
                  <a:lnTo>
                    <a:pt x="1187798" y="555783"/>
                  </a:lnTo>
                  <a:lnTo>
                    <a:pt x="1187708" y="555774"/>
                  </a:lnTo>
                  <a:lnTo>
                    <a:pt x="1187369" y="555870"/>
                  </a:lnTo>
                  <a:lnTo>
                    <a:pt x="1187153" y="555854"/>
                  </a:lnTo>
                  <a:lnTo>
                    <a:pt x="1186927" y="555729"/>
                  </a:lnTo>
                  <a:lnTo>
                    <a:pt x="1186774" y="555557"/>
                  </a:lnTo>
                  <a:lnTo>
                    <a:pt x="1186526" y="555388"/>
                  </a:lnTo>
                  <a:lnTo>
                    <a:pt x="1186456" y="555363"/>
                  </a:lnTo>
                  <a:lnTo>
                    <a:pt x="1186379" y="555372"/>
                  </a:lnTo>
                  <a:lnTo>
                    <a:pt x="1186314" y="555397"/>
                  </a:lnTo>
                  <a:lnTo>
                    <a:pt x="1186108" y="555549"/>
                  </a:lnTo>
                  <a:lnTo>
                    <a:pt x="1186037" y="555557"/>
                  </a:lnTo>
                  <a:lnTo>
                    <a:pt x="1185979" y="555529"/>
                  </a:lnTo>
                  <a:lnTo>
                    <a:pt x="1185965" y="555456"/>
                  </a:lnTo>
                  <a:lnTo>
                    <a:pt x="1186001" y="555247"/>
                  </a:lnTo>
                  <a:lnTo>
                    <a:pt x="1185973" y="555117"/>
                  </a:lnTo>
                  <a:lnTo>
                    <a:pt x="1185877" y="554970"/>
                  </a:lnTo>
                  <a:lnTo>
                    <a:pt x="1185801" y="554894"/>
                  </a:lnTo>
                  <a:lnTo>
                    <a:pt x="1185657" y="554791"/>
                  </a:lnTo>
                  <a:lnTo>
                    <a:pt x="1185631" y="554734"/>
                  </a:lnTo>
                  <a:lnTo>
                    <a:pt x="1185635" y="554669"/>
                  </a:lnTo>
                  <a:lnTo>
                    <a:pt x="1185705" y="554582"/>
                  </a:lnTo>
                  <a:lnTo>
                    <a:pt x="1185961" y="554554"/>
                  </a:lnTo>
                  <a:lnTo>
                    <a:pt x="1186133" y="554639"/>
                  </a:lnTo>
                  <a:lnTo>
                    <a:pt x="1186199" y="554646"/>
                  </a:lnTo>
                  <a:lnTo>
                    <a:pt x="1186244" y="554630"/>
                  </a:lnTo>
                  <a:lnTo>
                    <a:pt x="1186490" y="554447"/>
                  </a:lnTo>
                  <a:lnTo>
                    <a:pt x="1186648" y="554229"/>
                  </a:lnTo>
                  <a:lnTo>
                    <a:pt x="1186681" y="554094"/>
                  </a:lnTo>
                  <a:lnTo>
                    <a:pt x="1186650" y="553984"/>
                  </a:lnTo>
                  <a:lnTo>
                    <a:pt x="1186456" y="553882"/>
                  </a:lnTo>
                  <a:lnTo>
                    <a:pt x="1186108" y="553927"/>
                  </a:lnTo>
                  <a:lnTo>
                    <a:pt x="1186026" y="553885"/>
                  </a:lnTo>
                  <a:lnTo>
                    <a:pt x="1185995" y="553837"/>
                  </a:lnTo>
                  <a:lnTo>
                    <a:pt x="1185965" y="553683"/>
                  </a:lnTo>
                  <a:lnTo>
                    <a:pt x="1185965" y="553440"/>
                  </a:lnTo>
                  <a:lnTo>
                    <a:pt x="1185911" y="553366"/>
                  </a:lnTo>
                  <a:lnTo>
                    <a:pt x="1185832" y="553358"/>
                  </a:lnTo>
                  <a:lnTo>
                    <a:pt x="1185781" y="553375"/>
                  </a:lnTo>
                  <a:lnTo>
                    <a:pt x="1185747" y="553426"/>
                  </a:lnTo>
                  <a:lnTo>
                    <a:pt x="1185666" y="553598"/>
                  </a:lnTo>
                  <a:lnTo>
                    <a:pt x="1185584" y="553674"/>
                  </a:lnTo>
                  <a:lnTo>
                    <a:pt x="1185488" y="553697"/>
                  </a:lnTo>
                  <a:lnTo>
                    <a:pt x="1185437" y="553688"/>
                  </a:lnTo>
                  <a:lnTo>
                    <a:pt x="1184830" y="553411"/>
                  </a:lnTo>
                  <a:lnTo>
                    <a:pt x="1184731" y="553423"/>
                  </a:lnTo>
                  <a:lnTo>
                    <a:pt x="1184401" y="553598"/>
                  </a:lnTo>
                  <a:lnTo>
                    <a:pt x="1184331" y="553618"/>
                  </a:lnTo>
                  <a:lnTo>
                    <a:pt x="1184266" y="553601"/>
                  </a:lnTo>
                  <a:lnTo>
                    <a:pt x="1184066" y="553457"/>
                  </a:lnTo>
                  <a:lnTo>
                    <a:pt x="1183843" y="553347"/>
                  </a:lnTo>
                  <a:lnTo>
                    <a:pt x="1183615" y="553358"/>
                  </a:lnTo>
                  <a:lnTo>
                    <a:pt x="1183377" y="553480"/>
                  </a:lnTo>
                  <a:lnTo>
                    <a:pt x="1183267" y="553491"/>
                  </a:lnTo>
                  <a:lnTo>
                    <a:pt x="1183163" y="553384"/>
                  </a:lnTo>
                  <a:lnTo>
                    <a:pt x="1183151" y="553245"/>
                  </a:lnTo>
                  <a:lnTo>
                    <a:pt x="1183113" y="553062"/>
                  </a:lnTo>
                  <a:lnTo>
                    <a:pt x="1183050" y="552991"/>
                  </a:lnTo>
                  <a:lnTo>
                    <a:pt x="1182940" y="552946"/>
                  </a:lnTo>
                  <a:lnTo>
                    <a:pt x="1182686" y="552949"/>
                  </a:lnTo>
                  <a:lnTo>
                    <a:pt x="1182424" y="552864"/>
                  </a:lnTo>
                  <a:lnTo>
                    <a:pt x="1182316" y="552870"/>
                  </a:lnTo>
                  <a:lnTo>
                    <a:pt x="1182189" y="552955"/>
                  </a:lnTo>
                  <a:lnTo>
                    <a:pt x="1182062" y="553009"/>
                  </a:lnTo>
                  <a:lnTo>
                    <a:pt x="1182000" y="552995"/>
                  </a:lnTo>
                  <a:lnTo>
                    <a:pt x="1181975" y="552893"/>
                  </a:lnTo>
                  <a:lnTo>
                    <a:pt x="1182077" y="552738"/>
                  </a:lnTo>
                  <a:lnTo>
                    <a:pt x="1182187" y="552620"/>
                  </a:lnTo>
                  <a:lnTo>
                    <a:pt x="1182209" y="552563"/>
                  </a:lnTo>
                  <a:lnTo>
                    <a:pt x="1182212" y="552501"/>
                  </a:lnTo>
                  <a:lnTo>
                    <a:pt x="1182176" y="552444"/>
                  </a:lnTo>
                  <a:lnTo>
                    <a:pt x="1182006" y="552411"/>
                  </a:lnTo>
                  <a:lnTo>
                    <a:pt x="1181896" y="552352"/>
                  </a:lnTo>
                  <a:lnTo>
                    <a:pt x="1181843" y="552236"/>
                  </a:lnTo>
                  <a:lnTo>
                    <a:pt x="1181823" y="552047"/>
                  </a:lnTo>
                  <a:lnTo>
                    <a:pt x="1181817" y="551875"/>
                  </a:lnTo>
                  <a:lnTo>
                    <a:pt x="1181712" y="551709"/>
                  </a:lnTo>
                  <a:lnTo>
                    <a:pt x="1181622" y="551655"/>
                  </a:lnTo>
                  <a:lnTo>
                    <a:pt x="1181538" y="551673"/>
                  </a:lnTo>
                  <a:lnTo>
                    <a:pt x="1181323" y="551979"/>
                  </a:lnTo>
                  <a:lnTo>
                    <a:pt x="1181278" y="552019"/>
                  </a:lnTo>
                  <a:lnTo>
                    <a:pt x="1181210" y="552017"/>
                  </a:lnTo>
                  <a:lnTo>
                    <a:pt x="1181126" y="551959"/>
                  </a:lnTo>
                  <a:lnTo>
                    <a:pt x="1181060" y="551841"/>
                  </a:lnTo>
                  <a:lnTo>
                    <a:pt x="1181044" y="551624"/>
                  </a:lnTo>
                  <a:lnTo>
                    <a:pt x="1181098" y="551427"/>
                  </a:lnTo>
                  <a:lnTo>
                    <a:pt x="1181098" y="551340"/>
                  </a:lnTo>
                  <a:lnTo>
                    <a:pt x="1181069" y="551246"/>
                  </a:lnTo>
                  <a:lnTo>
                    <a:pt x="1180723" y="550728"/>
                  </a:lnTo>
                  <a:lnTo>
                    <a:pt x="1180716" y="550480"/>
                  </a:lnTo>
                  <a:lnTo>
                    <a:pt x="1180697" y="550411"/>
                  </a:lnTo>
                  <a:lnTo>
                    <a:pt x="1180595" y="550268"/>
                  </a:lnTo>
                  <a:lnTo>
                    <a:pt x="1180468" y="550183"/>
                  </a:lnTo>
                  <a:lnTo>
                    <a:pt x="1180443" y="550150"/>
                  </a:lnTo>
                  <a:lnTo>
                    <a:pt x="1180451" y="550060"/>
                  </a:lnTo>
                  <a:lnTo>
                    <a:pt x="1180582" y="549929"/>
                  </a:lnTo>
                  <a:lnTo>
                    <a:pt x="1180654" y="549819"/>
                  </a:lnTo>
                  <a:lnTo>
                    <a:pt x="1180678" y="549752"/>
                  </a:lnTo>
                  <a:lnTo>
                    <a:pt x="1180660" y="549712"/>
                  </a:lnTo>
                  <a:lnTo>
                    <a:pt x="1180361" y="549493"/>
                  </a:lnTo>
                  <a:lnTo>
                    <a:pt x="1180390" y="549335"/>
                  </a:lnTo>
                  <a:lnTo>
                    <a:pt x="1180486" y="549222"/>
                  </a:lnTo>
                  <a:lnTo>
                    <a:pt x="1180502" y="549171"/>
                  </a:lnTo>
                  <a:lnTo>
                    <a:pt x="1180497" y="549047"/>
                  </a:lnTo>
                  <a:lnTo>
                    <a:pt x="1180370" y="548845"/>
                  </a:lnTo>
                  <a:lnTo>
                    <a:pt x="1180420" y="548316"/>
                  </a:lnTo>
                  <a:lnTo>
                    <a:pt x="1180339" y="548144"/>
                  </a:lnTo>
                  <a:lnTo>
                    <a:pt x="1180285" y="548074"/>
                  </a:lnTo>
                  <a:lnTo>
                    <a:pt x="1180071" y="547985"/>
                  </a:lnTo>
                  <a:lnTo>
                    <a:pt x="1179848" y="547922"/>
                  </a:lnTo>
                  <a:lnTo>
                    <a:pt x="1179825" y="547900"/>
                  </a:lnTo>
                  <a:lnTo>
                    <a:pt x="1179799" y="547824"/>
                  </a:lnTo>
                  <a:lnTo>
                    <a:pt x="1179817" y="547764"/>
                  </a:lnTo>
                  <a:lnTo>
                    <a:pt x="1179955" y="547648"/>
                  </a:lnTo>
                  <a:lnTo>
                    <a:pt x="1180308" y="547648"/>
                  </a:lnTo>
                  <a:lnTo>
                    <a:pt x="1180350" y="547637"/>
                  </a:lnTo>
                  <a:lnTo>
                    <a:pt x="1180426" y="547488"/>
                  </a:lnTo>
                  <a:lnTo>
                    <a:pt x="1180432" y="547434"/>
                  </a:lnTo>
                  <a:lnTo>
                    <a:pt x="1180285" y="546978"/>
                  </a:lnTo>
                  <a:lnTo>
                    <a:pt x="1180087" y="546819"/>
                  </a:lnTo>
                  <a:lnTo>
                    <a:pt x="1179949" y="546746"/>
                  </a:lnTo>
                  <a:lnTo>
                    <a:pt x="1179727" y="546665"/>
                  </a:lnTo>
                  <a:lnTo>
                    <a:pt x="1179667" y="546620"/>
                  </a:lnTo>
                  <a:lnTo>
                    <a:pt x="1179636" y="546560"/>
                  </a:lnTo>
                  <a:lnTo>
                    <a:pt x="1179633" y="546482"/>
                  </a:lnTo>
                  <a:lnTo>
                    <a:pt x="1179672" y="546188"/>
                  </a:lnTo>
                  <a:lnTo>
                    <a:pt x="1179639" y="546126"/>
                  </a:lnTo>
                  <a:lnTo>
                    <a:pt x="1179518" y="546093"/>
                  </a:lnTo>
                  <a:lnTo>
                    <a:pt x="1179450" y="546126"/>
                  </a:lnTo>
                  <a:lnTo>
                    <a:pt x="1179244" y="546402"/>
                  </a:lnTo>
                  <a:lnTo>
                    <a:pt x="1179154" y="546467"/>
                  </a:lnTo>
                  <a:lnTo>
                    <a:pt x="1179033" y="546500"/>
                  </a:lnTo>
                  <a:lnTo>
                    <a:pt x="1178812" y="546489"/>
                  </a:lnTo>
                  <a:lnTo>
                    <a:pt x="1178703" y="546442"/>
                  </a:lnTo>
                  <a:lnTo>
                    <a:pt x="1178663" y="546399"/>
                  </a:lnTo>
                  <a:lnTo>
                    <a:pt x="1178531" y="546024"/>
                  </a:lnTo>
                  <a:lnTo>
                    <a:pt x="1178372" y="545962"/>
                  </a:lnTo>
                  <a:lnTo>
                    <a:pt x="1178186" y="545971"/>
                  </a:lnTo>
                  <a:lnTo>
                    <a:pt x="1178040" y="545825"/>
                  </a:lnTo>
                  <a:lnTo>
                    <a:pt x="1177940" y="545571"/>
                  </a:lnTo>
                  <a:lnTo>
                    <a:pt x="1177949" y="545311"/>
                  </a:lnTo>
                  <a:lnTo>
                    <a:pt x="1177909" y="545048"/>
                  </a:lnTo>
                  <a:lnTo>
                    <a:pt x="1177966" y="544789"/>
                  </a:lnTo>
                  <a:lnTo>
                    <a:pt x="1177901" y="544516"/>
                  </a:lnTo>
                  <a:lnTo>
                    <a:pt x="1177875" y="544488"/>
                  </a:lnTo>
                  <a:lnTo>
                    <a:pt x="1177791" y="544479"/>
                  </a:lnTo>
                  <a:lnTo>
                    <a:pt x="1177638" y="544516"/>
                  </a:lnTo>
                  <a:lnTo>
                    <a:pt x="1177536" y="544510"/>
                  </a:lnTo>
                  <a:lnTo>
                    <a:pt x="1177509" y="544488"/>
                  </a:lnTo>
                  <a:lnTo>
                    <a:pt x="1177489" y="544409"/>
                  </a:lnTo>
                  <a:lnTo>
                    <a:pt x="1177500" y="544282"/>
                  </a:lnTo>
                  <a:lnTo>
                    <a:pt x="1177529" y="544172"/>
                  </a:lnTo>
                  <a:lnTo>
                    <a:pt x="1177692" y="543924"/>
                  </a:lnTo>
                  <a:lnTo>
                    <a:pt x="1177701" y="543876"/>
                  </a:lnTo>
                  <a:lnTo>
                    <a:pt x="1177692" y="543833"/>
                  </a:lnTo>
                  <a:lnTo>
                    <a:pt x="1177652" y="543797"/>
                  </a:lnTo>
                  <a:lnTo>
                    <a:pt x="1177500" y="543752"/>
                  </a:lnTo>
                  <a:lnTo>
                    <a:pt x="1177187" y="543737"/>
                  </a:lnTo>
                  <a:lnTo>
                    <a:pt x="1177029" y="543659"/>
                  </a:lnTo>
                  <a:lnTo>
                    <a:pt x="1177020" y="543527"/>
                  </a:lnTo>
                  <a:lnTo>
                    <a:pt x="1177196" y="543306"/>
                  </a:lnTo>
                  <a:lnTo>
                    <a:pt x="1177230" y="543205"/>
                  </a:lnTo>
                  <a:lnTo>
                    <a:pt x="1177201" y="543163"/>
                  </a:lnTo>
                  <a:lnTo>
                    <a:pt x="1177128" y="543112"/>
                  </a:lnTo>
                  <a:lnTo>
                    <a:pt x="1177085" y="543024"/>
                  </a:lnTo>
                  <a:lnTo>
                    <a:pt x="1177027" y="543044"/>
                  </a:lnTo>
                  <a:lnTo>
                    <a:pt x="1176812" y="543203"/>
                  </a:lnTo>
                  <a:lnTo>
                    <a:pt x="1176721" y="543210"/>
                  </a:lnTo>
                  <a:lnTo>
                    <a:pt x="1176659" y="543177"/>
                  </a:lnTo>
                  <a:lnTo>
                    <a:pt x="1176628" y="543134"/>
                  </a:lnTo>
                  <a:lnTo>
                    <a:pt x="1176617" y="543075"/>
                  </a:lnTo>
                  <a:lnTo>
                    <a:pt x="1176683" y="542892"/>
                  </a:lnTo>
                  <a:lnTo>
                    <a:pt x="1176683" y="542729"/>
                  </a:lnTo>
                  <a:lnTo>
                    <a:pt x="1176650" y="542680"/>
                  </a:lnTo>
                  <a:lnTo>
                    <a:pt x="1176558" y="542652"/>
                  </a:lnTo>
                  <a:lnTo>
                    <a:pt x="1176076" y="542636"/>
                  </a:lnTo>
                  <a:lnTo>
                    <a:pt x="1176011" y="542616"/>
                  </a:lnTo>
                  <a:lnTo>
                    <a:pt x="1175960" y="542582"/>
                  </a:lnTo>
                  <a:lnTo>
                    <a:pt x="1175937" y="542486"/>
                  </a:lnTo>
                  <a:lnTo>
                    <a:pt x="1176002" y="542204"/>
                  </a:lnTo>
                  <a:lnTo>
                    <a:pt x="1176002" y="542063"/>
                  </a:lnTo>
                  <a:lnTo>
                    <a:pt x="1176041" y="541961"/>
                  </a:lnTo>
                  <a:lnTo>
                    <a:pt x="1176039" y="541874"/>
                  </a:lnTo>
                  <a:lnTo>
                    <a:pt x="1176005" y="541829"/>
                  </a:lnTo>
                  <a:lnTo>
                    <a:pt x="1175726" y="541564"/>
                  </a:lnTo>
                  <a:lnTo>
                    <a:pt x="1175568" y="541485"/>
                  </a:lnTo>
                  <a:lnTo>
                    <a:pt x="1175478" y="541474"/>
                  </a:lnTo>
                  <a:lnTo>
                    <a:pt x="1175376" y="541499"/>
                  </a:lnTo>
                  <a:lnTo>
                    <a:pt x="1175215" y="541584"/>
                  </a:lnTo>
                  <a:lnTo>
                    <a:pt x="1175076" y="541595"/>
                  </a:lnTo>
                  <a:lnTo>
                    <a:pt x="1175025" y="541572"/>
                  </a:lnTo>
                  <a:lnTo>
                    <a:pt x="1175032" y="541505"/>
                  </a:lnTo>
                  <a:lnTo>
                    <a:pt x="1175130" y="541336"/>
                  </a:lnTo>
                  <a:lnTo>
                    <a:pt x="1175133" y="541248"/>
                  </a:lnTo>
                  <a:lnTo>
                    <a:pt x="1175114" y="541177"/>
                  </a:lnTo>
                  <a:lnTo>
                    <a:pt x="1175045" y="541099"/>
                  </a:lnTo>
                  <a:lnTo>
                    <a:pt x="1174750" y="540845"/>
                  </a:lnTo>
                  <a:lnTo>
                    <a:pt x="1174554" y="540645"/>
                  </a:lnTo>
                  <a:lnTo>
                    <a:pt x="1174402" y="540351"/>
                  </a:lnTo>
                  <a:lnTo>
                    <a:pt x="1174179" y="540038"/>
                  </a:lnTo>
                  <a:lnTo>
                    <a:pt x="1174179" y="539870"/>
                  </a:lnTo>
                  <a:lnTo>
                    <a:pt x="1174219" y="539585"/>
                  </a:lnTo>
                  <a:lnTo>
                    <a:pt x="1174204" y="539171"/>
                  </a:lnTo>
                  <a:lnTo>
                    <a:pt x="1174137" y="538668"/>
                  </a:lnTo>
                  <a:lnTo>
                    <a:pt x="1174070" y="538502"/>
                  </a:lnTo>
                  <a:lnTo>
                    <a:pt x="1173864" y="538361"/>
                  </a:lnTo>
                  <a:lnTo>
                    <a:pt x="1173612" y="538313"/>
                  </a:lnTo>
                  <a:lnTo>
                    <a:pt x="1173367" y="538192"/>
                  </a:lnTo>
                  <a:lnTo>
                    <a:pt x="1173068" y="538093"/>
                  </a:lnTo>
                  <a:lnTo>
                    <a:pt x="1173043" y="538059"/>
                  </a:lnTo>
                  <a:lnTo>
                    <a:pt x="1172989" y="537867"/>
                  </a:lnTo>
                  <a:lnTo>
                    <a:pt x="1172898" y="537653"/>
                  </a:lnTo>
                  <a:lnTo>
                    <a:pt x="1172805" y="537527"/>
                  </a:lnTo>
                  <a:lnTo>
                    <a:pt x="1172726" y="537527"/>
                  </a:lnTo>
                  <a:lnTo>
                    <a:pt x="1172653" y="537572"/>
                  </a:lnTo>
                  <a:lnTo>
                    <a:pt x="1172583" y="537746"/>
                  </a:lnTo>
                  <a:lnTo>
                    <a:pt x="1172472" y="537851"/>
                  </a:lnTo>
                  <a:lnTo>
                    <a:pt x="1172427" y="537865"/>
                  </a:lnTo>
                  <a:lnTo>
                    <a:pt x="1172349" y="537820"/>
                  </a:lnTo>
                  <a:lnTo>
                    <a:pt x="1172227" y="537675"/>
                  </a:lnTo>
                  <a:lnTo>
                    <a:pt x="1172119" y="537583"/>
                  </a:lnTo>
                  <a:lnTo>
                    <a:pt x="1172035" y="537529"/>
                  </a:lnTo>
                  <a:lnTo>
                    <a:pt x="1171800" y="537462"/>
                  </a:lnTo>
                  <a:lnTo>
                    <a:pt x="1171527" y="537411"/>
                  </a:lnTo>
                  <a:lnTo>
                    <a:pt x="1171070" y="537253"/>
                  </a:lnTo>
                  <a:lnTo>
                    <a:pt x="1171017" y="537183"/>
                  </a:lnTo>
                  <a:lnTo>
                    <a:pt x="1171048" y="537120"/>
                  </a:lnTo>
                  <a:lnTo>
                    <a:pt x="1171146" y="537092"/>
                  </a:lnTo>
                  <a:lnTo>
                    <a:pt x="1171380" y="537078"/>
                  </a:lnTo>
                  <a:lnTo>
                    <a:pt x="1171440" y="537005"/>
                  </a:lnTo>
                  <a:lnTo>
                    <a:pt x="1171445" y="536957"/>
                  </a:lnTo>
                  <a:lnTo>
                    <a:pt x="1171409" y="536828"/>
                  </a:lnTo>
                  <a:lnTo>
                    <a:pt x="1171311" y="536694"/>
                  </a:lnTo>
                  <a:lnTo>
                    <a:pt x="1171234" y="536644"/>
                  </a:lnTo>
                  <a:lnTo>
                    <a:pt x="1170836" y="536624"/>
                  </a:lnTo>
                  <a:lnTo>
                    <a:pt x="1170438" y="536562"/>
                  </a:lnTo>
                  <a:lnTo>
                    <a:pt x="1170309" y="536446"/>
                  </a:lnTo>
                  <a:lnTo>
                    <a:pt x="1170162" y="536249"/>
                  </a:lnTo>
                  <a:lnTo>
                    <a:pt x="1169981" y="536125"/>
                  </a:lnTo>
                  <a:lnTo>
                    <a:pt x="1169764" y="536089"/>
                  </a:lnTo>
                  <a:lnTo>
                    <a:pt x="1169665" y="536046"/>
                  </a:lnTo>
                  <a:lnTo>
                    <a:pt x="1169338" y="535646"/>
                  </a:lnTo>
                  <a:lnTo>
                    <a:pt x="1169180" y="535477"/>
                  </a:lnTo>
                  <a:lnTo>
                    <a:pt x="1169146" y="535409"/>
                  </a:lnTo>
                  <a:lnTo>
                    <a:pt x="1169075" y="535189"/>
                  </a:lnTo>
                  <a:lnTo>
                    <a:pt x="1169061" y="534713"/>
                  </a:lnTo>
                  <a:lnTo>
                    <a:pt x="1169019" y="534512"/>
                  </a:lnTo>
                  <a:lnTo>
                    <a:pt x="1168825" y="533946"/>
                  </a:lnTo>
                  <a:lnTo>
                    <a:pt x="1168767" y="533864"/>
                  </a:lnTo>
                  <a:lnTo>
                    <a:pt x="1168714" y="533850"/>
                  </a:lnTo>
                  <a:lnTo>
                    <a:pt x="1168604" y="533869"/>
                  </a:lnTo>
                  <a:lnTo>
                    <a:pt x="1168461" y="533957"/>
                  </a:lnTo>
                  <a:lnTo>
                    <a:pt x="1168359" y="533946"/>
                  </a:lnTo>
                  <a:lnTo>
                    <a:pt x="1168308" y="533889"/>
                  </a:lnTo>
                  <a:lnTo>
                    <a:pt x="1168158" y="533636"/>
                  </a:lnTo>
                  <a:lnTo>
                    <a:pt x="1168142" y="533551"/>
                  </a:lnTo>
                  <a:lnTo>
                    <a:pt x="1168153" y="533458"/>
                  </a:lnTo>
                  <a:lnTo>
                    <a:pt x="1168410" y="533203"/>
                  </a:lnTo>
                  <a:lnTo>
                    <a:pt x="1168437" y="533147"/>
                  </a:lnTo>
                  <a:lnTo>
                    <a:pt x="1168437" y="533069"/>
                  </a:lnTo>
                  <a:lnTo>
                    <a:pt x="1168398" y="532995"/>
                  </a:lnTo>
                  <a:lnTo>
                    <a:pt x="1168322" y="532950"/>
                  </a:lnTo>
                  <a:lnTo>
                    <a:pt x="1168238" y="532937"/>
                  </a:lnTo>
                  <a:lnTo>
                    <a:pt x="1167984" y="532948"/>
                  </a:lnTo>
                  <a:lnTo>
                    <a:pt x="1167905" y="532897"/>
                  </a:lnTo>
                  <a:lnTo>
                    <a:pt x="1167890" y="532770"/>
                  </a:lnTo>
                  <a:lnTo>
                    <a:pt x="1167921" y="532696"/>
                  </a:lnTo>
                  <a:lnTo>
                    <a:pt x="1167970" y="532463"/>
                  </a:lnTo>
                  <a:lnTo>
                    <a:pt x="1167981" y="532175"/>
                  </a:lnTo>
                  <a:lnTo>
                    <a:pt x="1167961" y="532093"/>
                  </a:lnTo>
                  <a:lnTo>
                    <a:pt x="1167910" y="532059"/>
                  </a:lnTo>
                  <a:lnTo>
                    <a:pt x="1167845" y="532062"/>
                  </a:lnTo>
                  <a:lnTo>
                    <a:pt x="1167470" y="532347"/>
                  </a:lnTo>
                  <a:lnTo>
                    <a:pt x="1167417" y="532352"/>
                  </a:lnTo>
                  <a:lnTo>
                    <a:pt x="1167377" y="532325"/>
                  </a:lnTo>
                  <a:lnTo>
                    <a:pt x="1167374" y="532225"/>
                  </a:lnTo>
                  <a:lnTo>
                    <a:pt x="1167484" y="531701"/>
                  </a:lnTo>
                  <a:lnTo>
                    <a:pt x="1167510" y="531447"/>
                  </a:lnTo>
                  <a:lnTo>
                    <a:pt x="1167484" y="531416"/>
                  </a:lnTo>
                  <a:lnTo>
                    <a:pt x="1167397" y="531365"/>
                  </a:lnTo>
                  <a:lnTo>
                    <a:pt x="1167106" y="531320"/>
                  </a:lnTo>
                  <a:lnTo>
                    <a:pt x="1167084" y="531293"/>
                  </a:lnTo>
                  <a:lnTo>
                    <a:pt x="1167066" y="531233"/>
                  </a:lnTo>
                  <a:lnTo>
                    <a:pt x="1167123" y="531083"/>
                  </a:lnTo>
                  <a:lnTo>
                    <a:pt x="1167270" y="530813"/>
                  </a:lnTo>
                  <a:lnTo>
                    <a:pt x="1167276" y="530748"/>
                  </a:lnTo>
                  <a:lnTo>
                    <a:pt x="1167258" y="530689"/>
                  </a:lnTo>
                  <a:lnTo>
                    <a:pt x="1167160" y="530554"/>
                  </a:lnTo>
                  <a:lnTo>
                    <a:pt x="1166807" y="530263"/>
                  </a:lnTo>
                  <a:lnTo>
                    <a:pt x="1166243" y="530015"/>
                  </a:lnTo>
                  <a:lnTo>
                    <a:pt x="1165961" y="529795"/>
                  </a:lnTo>
                  <a:lnTo>
                    <a:pt x="1165794" y="529564"/>
                  </a:lnTo>
                  <a:lnTo>
                    <a:pt x="1165698" y="529386"/>
                  </a:lnTo>
                  <a:lnTo>
                    <a:pt x="1165670" y="529144"/>
                  </a:lnTo>
                  <a:lnTo>
                    <a:pt x="1165743" y="528839"/>
                  </a:lnTo>
                  <a:lnTo>
                    <a:pt x="1165723" y="528797"/>
                  </a:lnTo>
                  <a:lnTo>
                    <a:pt x="1165555" y="528746"/>
                  </a:lnTo>
                  <a:lnTo>
                    <a:pt x="1165495" y="528766"/>
                  </a:lnTo>
                  <a:lnTo>
                    <a:pt x="1165461" y="528809"/>
                  </a:lnTo>
                  <a:lnTo>
                    <a:pt x="1165402" y="528968"/>
                  </a:lnTo>
                  <a:lnTo>
                    <a:pt x="1165283" y="529211"/>
                  </a:lnTo>
                  <a:lnTo>
                    <a:pt x="1165179" y="529319"/>
                  </a:lnTo>
                  <a:lnTo>
                    <a:pt x="1165080" y="529344"/>
                  </a:lnTo>
                  <a:lnTo>
                    <a:pt x="1164948" y="529310"/>
                  </a:lnTo>
                  <a:lnTo>
                    <a:pt x="1164861" y="529073"/>
                  </a:lnTo>
                  <a:lnTo>
                    <a:pt x="1164801" y="528975"/>
                  </a:lnTo>
                  <a:lnTo>
                    <a:pt x="1164676" y="528943"/>
                  </a:lnTo>
                  <a:lnTo>
                    <a:pt x="1164618" y="528950"/>
                  </a:lnTo>
                  <a:lnTo>
                    <a:pt x="1164524" y="529026"/>
                  </a:lnTo>
                  <a:lnTo>
                    <a:pt x="1164502" y="529068"/>
                  </a:lnTo>
                  <a:lnTo>
                    <a:pt x="1164524" y="529412"/>
                  </a:lnTo>
                  <a:lnTo>
                    <a:pt x="1164504" y="529513"/>
                  </a:lnTo>
                  <a:lnTo>
                    <a:pt x="1164446" y="529555"/>
                  </a:lnTo>
                  <a:lnTo>
                    <a:pt x="1164339" y="529564"/>
                  </a:lnTo>
                  <a:lnTo>
                    <a:pt x="1164250" y="529550"/>
                  </a:lnTo>
                  <a:lnTo>
                    <a:pt x="1164180" y="529493"/>
                  </a:lnTo>
                  <a:lnTo>
                    <a:pt x="1164058" y="529149"/>
                  </a:lnTo>
                  <a:lnTo>
                    <a:pt x="1163892" y="528963"/>
                  </a:lnTo>
                  <a:lnTo>
                    <a:pt x="1163844" y="528930"/>
                  </a:lnTo>
                  <a:lnTo>
                    <a:pt x="1163576" y="528916"/>
                  </a:lnTo>
                  <a:lnTo>
                    <a:pt x="1163359" y="529031"/>
                  </a:lnTo>
                  <a:lnTo>
                    <a:pt x="1163252" y="529046"/>
                  </a:lnTo>
                  <a:lnTo>
                    <a:pt x="1163007" y="528921"/>
                  </a:lnTo>
                  <a:lnTo>
                    <a:pt x="1162710" y="528867"/>
                  </a:lnTo>
                  <a:lnTo>
                    <a:pt x="1162645" y="528890"/>
                  </a:lnTo>
                  <a:lnTo>
                    <a:pt x="1162437" y="529048"/>
                  </a:lnTo>
                  <a:lnTo>
                    <a:pt x="1162219" y="529046"/>
                  </a:lnTo>
                  <a:lnTo>
                    <a:pt x="1161929" y="528950"/>
                  </a:lnTo>
                  <a:lnTo>
                    <a:pt x="1161630" y="528735"/>
                  </a:lnTo>
                  <a:lnTo>
                    <a:pt x="1161511" y="528490"/>
                  </a:lnTo>
                  <a:lnTo>
                    <a:pt x="1161393" y="527985"/>
                  </a:lnTo>
                  <a:lnTo>
                    <a:pt x="1161375" y="527720"/>
                  </a:lnTo>
                  <a:lnTo>
                    <a:pt x="1161375" y="527187"/>
                  </a:lnTo>
                  <a:lnTo>
                    <a:pt x="1161356" y="526924"/>
                  </a:lnTo>
                  <a:lnTo>
                    <a:pt x="1161268" y="526680"/>
                  </a:lnTo>
                  <a:lnTo>
                    <a:pt x="1160980" y="526316"/>
                  </a:lnTo>
                  <a:lnTo>
                    <a:pt x="1160995" y="526240"/>
                  </a:lnTo>
                  <a:lnTo>
                    <a:pt x="1161096" y="526175"/>
                  </a:lnTo>
                  <a:lnTo>
                    <a:pt x="1161119" y="526135"/>
                  </a:lnTo>
                  <a:lnTo>
                    <a:pt x="1161080" y="525865"/>
                  </a:lnTo>
                  <a:lnTo>
                    <a:pt x="1160873" y="525682"/>
                  </a:lnTo>
                  <a:lnTo>
                    <a:pt x="1160795" y="525517"/>
                  </a:lnTo>
                  <a:lnTo>
                    <a:pt x="1160808" y="525419"/>
                  </a:lnTo>
                  <a:lnTo>
                    <a:pt x="1160929" y="525312"/>
                  </a:lnTo>
                  <a:lnTo>
                    <a:pt x="1161040" y="525293"/>
                  </a:lnTo>
                  <a:lnTo>
                    <a:pt x="1161065" y="525273"/>
                  </a:lnTo>
                  <a:lnTo>
                    <a:pt x="1161091" y="525027"/>
                  </a:lnTo>
                  <a:lnTo>
                    <a:pt x="1161045" y="524858"/>
                  </a:lnTo>
                  <a:lnTo>
                    <a:pt x="1160907" y="524799"/>
                  </a:lnTo>
                  <a:lnTo>
                    <a:pt x="1160693" y="524675"/>
                  </a:lnTo>
                  <a:lnTo>
                    <a:pt x="1160512" y="524433"/>
                  </a:lnTo>
                  <a:lnTo>
                    <a:pt x="1160197" y="524136"/>
                  </a:lnTo>
                  <a:lnTo>
                    <a:pt x="1159996" y="523913"/>
                  </a:lnTo>
                  <a:lnTo>
                    <a:pt x="1159960" y="523843"/>
                  </a:lnTo>
                  <a:lnTo>
                    <a:pt x="1159956" y="523538"/>
                  </a:lnTo>
                  <a:lnTo>
                    <a:pt x="1159985" y="523460"/>
                  </a:lnTo>
                  <a:lnTo>
                    <a:pt x="1160038" y="523392"/>
                  </a:lnTo>
                  <a:lnTo>
                    <a:pt x="1160148" y="523364"/>
                  </a:lnTo>
                  <a:lnTo>
                    <a:pt x="1160199" y="523372"/>
                  </a:lnTo>
                  <a:lnTo>
                    <a:pt x="1160259" y="523426"/>
                  </a:lnTo>
                  <a:lnTo>
                    <a:pt x="1160298" y="523524"/>
                  </a:lnTo>
                  <a:lnTo>
                    <a:pt x="1160349" y="523589"/>
                  </a:lnTo>
                  <a:lnTo>
                    <a:pt x="1160462" y="523668"/>
                  </a:lnTo>
                  <a:lnTo>
                    <a:pt x="1160541" y="523654"/>
                  </a:lnTo>
                  <a:lnTo>
                    <a:pt x="1160585" y="523629"/>
                  </a:lnTo>
                  <a:lnTo>
                    <a:pt x="1160687" y="523473"/>
                  </a:lnTo>
                  <a:lnTo>
                    <a:pt x="1160764" y="523096"/>
                  </a:lnTo>
                  <a:lnTo>
                    <a:pt x="1160521" y="522524"/>
                  </a:lnTo>
                  <a:lnTo>
                    <a:pt x="1160529" y="522251"/>
                  </a:lnTo>
                  <a:lnTo>
                    <a:pt x="1160535" y="522070"/>
                  </a:lnTo>
                  <a:lnTo>
                    <a:pt x="1160462" y="521990"/>
                  </a:lnTo>
                  <a:lnTo>
                    <a:pt x="1160343" y="522027"/>
                  </a:lnTo>
                  <a:lnTo>
                    <a:pt x="1160199" y="522123"/>
                  </a:lnTo>
                  <a:lnTo>
                    <a:pt x="1160013" y="522090"/>
                  </a:lnTo>
                  <a:lnTo>
                    <a:pt x="1159914" y="522008"/>
                  </a:lnTo>
                  <a:lnTo>
                    <a:pt x="1159886" y="521948"/>
                  </a:lnTo>
                  <a:lnTo>
                    <a:pt x="1159917" y="521836"/>
                  </a:lnTo>
                  <a:lnTo>
                    <a:pt x="1160036" y="521658"/>
                  </a:lnTo>
                  <a:lnTo>
                    <a:pt x="1160041" y="521610"/>
                  </a:lnTo>
                  <a:lnTo>
                    <a:pt x="1160030" y="521570"/>
                  </a:lnTo>
                  <a:lnTo>
                    <a:pt x="1159858" y="521545"/>
                  </a:lnTo>
                  <a:lnTo>
                    <a:pt x="1159581" y="521483"/>
                  </a:lnTo>
                  <a:lnTo>
                    <a:pt x="1159079" y="521300"/>
                  </a:lnTo>
                  <a:lnTo>
                    <a:pt x="1158963" y="521199"/>
                  </a:lnTo>
                  <a:lnTo>
                    <a:pt x="1158952" y="521105"/>
                  </a:lnTo>
                  <a:lnTo>
                    <a:pt x="1159031" y="520880"/>
                  </a:lnTo>
                  <a:lnTo>
                    <a:pt x="1159043" y="520741"/>
                  </a:lnTo>
                  <a:lnTo>
                    <a:pt x="1159023" y="520683"/>
                  </a:lnTo>
                  <a:lnTo>
                    <a:pt x="1158974" y="520620"/>
                  </a:lnTo>
                  <a:lnTo>
                    <a:pt x="1158780" y="520471"/>
                  </a:lnTo>
                  <a:lnTo>
                    <a:pt x="1158769" y="520372"/>
                  </a:lnTo>
                  <a:lnTo>
                    <a:pt x="1158769" y="520169"/>
                  </a:lnTo>
                  <a:lnTo>
                    <a:pt x="1158744" y="520006"/>
                  </a:lnTo>
                  <a:lnTo>
                    <a:pt x="1158766" y="519913"/>
                  </a:lnTo>
                  <a:lnTo>
                    <a:pt x="1158935" y="519707"/>
                  </a:lnTo>
                  <a:lnTo>
                    <a:pt x="1158969" y="519591"/>
                  </a:lnTo>
                  <a:lnTo>
                    <a:pt x="1158941" y="519551"/>
                  </a:lnTo>
                  <a:lnTo>
                    <a:pt x="1158780" y="519495"/>
                  </a:lnTo>
                  <a:lnTo>
                    <a:pt x="1158749" y="519450"/>
                  </a:lnTo>
                  <a:lnTo>
                    <a:pt x="1158737" y="519368"/>
                  </a:lnTo>
                  <a:lnTo>
                    <a:pt x="1158876" y="518923"/>
                  </a:lnTo>
                  <a:lnTo>
                    <a:pt x="1159127" y="518728"/>
                  </a:lnTo>
                  <a:lnTo>
                    <a:pt x="1159166" y="518641"/>
                  </a:lnTo>
                  <a:lnTo>
                    <a:pt x="1159161" y="518530"/>
                  </a:lnTo>
                  <a:lnTo>
                    <a:pt x="1159076" y="518215"/>
                  </a:lnTo>
                  <a:lnTo>
                    <a:pt x="1158967" y="518105"/>
                  </a:lnTo>
                  <a:lnTo>
                    <a:pt x="1158921" y="518103"/>
                  </a:lnTo>
                  <a:lnTo>
                    <a:pt x="1158876" y="518125"/>
                  </a:lnTo>
                  <a:lnTo>
                    <a:pt x="1158630" y="518322"/>
                  </a:lnTo>
                  <a:lnTo>
                    <a:pt x="1158560" y="518342"/>
                  </a:lnTo>
                  <a:lnTo>
                    <a:pt x="1158492" y="518320"/>
                  </a:lnTo>
                  <a:lnTo>
                    <a:pt x="1158472" y="518277"/>
                  </a:lnTo>
                  <a:lnTo>
                    <a:pt x="1158478" y="518235"/>
                  </a:lnTo>
                  <a:lnTo>
                    <a:pt x="1158634" y="518009"/>
                  </a:lnTo>
                  <a:lnTo>
                    <a:pt x="1158659" y="517925"/>
                  </a:lnTo>
                  <a:lnTo>
                    <a:pt x="1158650" y="517844"/>
                  </a:lnTo>
                  <a:lnTo>
                    <a:pt x="1158597" y="517812"/>
                  </a:lnTo>
                  <a:lnTo>
                    <a:pt x="1158411" y="517812"/>
                  </a:lnTo>
                  <a:lnTo>
                    <a:pt x="1158284" y="517778"/>
                  </a:lnTo>
                  <a:lnTo>
                    <a:pt x="1158239" y="517748"/>
                  </a:lnTo>
                  <a:lnTo>
                    <a:pt x="1158199" y="517677"/>
                  </a:lnTo>
                  <a:lnTo>
                    <a:pt x="1158058" y="517090"/>
                  </a:lnTo>
                  <a:lnTo>
                    <a:pt x="1158036" y="516783"/>
                  </a:lnTo>
                  <a:lnTo>
                    <a:pt x="1158069" y="516696"/>
                  </a:lnTo>
                  <a:lnTo>
                    <a:pt x="1158295" y="516377"/>
                  </a:lnTo>
                  <a:lnTo>
                    <a:pt x="1158323" y="516307"/>
                  </a:lnTo>
                  <a:lnTo>
                    <a:pt x="1158297" y="516213"/>
                  </a:lnTo>
                  <a:lnTo>
                    <a:pt x="1158193" y="516180"/>
                  </a:lnTo>
                  <a:lnTo>
                    <a:pt x="1158016" y="516213"/>
                  </a:lnTo>
                  <a:lnTo>
                    <a:pt x="1157976" y="516205"/>
                  </a:lnTo>
                  <a:lnTo>
                    <a:pt x="1157953" y="516180"/>
                  </a:lnTo>
                  <a:lnTo>
                    <a:pt x="1157905" y="516028"/>
                  </a:lnTo>
                  <a:lnTo>
                    <a:pt x="1157970" y="515825"/>
                  </a:lnTo>
                  <a:lnTo>
                    <a:pt x="1157981" y="515655"/>
                  </a:lnTo>
                  <a:lnTo>
                    <a:pt x="1157947" y="515550"/>
                  </a:lnTo>
                  <a:lnTo>
                    <a:pt x="1157891" y="515477"/>
                  </a:lnTo>
                  <a:lnTo>
                    <a:pt x="1157824" y="515438"/>
                  </a:lnTo>
                  <a:lnTo>
                    <a:pt x="1157476" y="515370"/>
                  </a:lnTo>
                  <a:lnTo>
                    <a:pt x="1157302" y="515291"/>
                  </a:lnTo>
                  <a:lnTo>
                    <a:pt x="1157036" y="515244"/>
                  </a:lnTo>
                  <a:lnTo>
                    <a:pt x="1156912" y="515159"/>
                  </a:lnTo>
                  <a:lnTo>
                    <a:pt x="1156771" y="514978"/>
                  </a:lnTo>
                  <a:lnTo>
                    <a:pt x="1156608" y="514679"/>
                  </a:lnTo>
                  <a:lnTo>
                    <a:pt x="1156251" y="514282"/>
                  </a:lnTo>
                  <a:lnTo>
                    <a:pt x="1156057" y="514014"/>
                  </a:lnTo>
                  <a:lnTo>
                    <a:pt x="1156026" y="513926"/>
                  </a:lnTo>
                  <a:lnTo>
                    <a:pt x="1156026" y="513819"/>
                  </a:lnTo>
                  <a:lnTo>
                    <a:pt x="1156099" y="513620"/>
                  </a:lnTo>
                  <a:lnTo>
                    <a:pt x="1156043" y="513529"/>
                  </a:lnTo>
                  <a:lnTo>
                    <a:pt x="1155834" y="513397"/>
                  </a:lnTo>
                  <a:lnTo>
                    <a:pt x="1155563" y="513417"/>
                  </a:lnTo>
                  <a:lnTo>
                    <a:pt x="1155519" y="513402"/>
                  </a:lnTo>
                  <a:lnTo>
                    <a:pt x="1155431" y="513315"/>
                  </a:lnTo>
                  <a:lnTo>
                    <a:pt x="1155315" y="513131"/>
                  </a:lnTo>
                  <a:lnTo>
                    <a:pt x="1155124" y="512897"/>
                  </a:lnTo>
                  <a:lnTo>
                    <a:pt x="1154929" y="512796"/>
                  </a:lnTo>
                  <a:lnTo>
                    <a:pt x="1154754" y="512653"/>
                  </a:lnTo>
                  <a:lnTo>
                    <a:pt x="1154700" y="512542"/>
                  </a:lnTo>
                  <a:lnTo>
                    <a:pt x="1154626" y="512461"/>
                  </a:lnTo>
                  <a:lnTo>
                    <a:pt x="1154548" y="512438"/>
                  </a:lnTo>
                  <a:lnTo>
                    <a:pt x="1154274" y="512430"/>
                  </a:lnTo>
                  <a:lnTo>
                    <a:pt x="1154224" y="512416"/>
                  </a:lnTo>
                  <a:lnTo>
                    <a:pt x="1154206" y="512367"/>
                  </a:lnTo>
                  <a:lnTo>
                    <a:pt x="1154226" y="512309"/>
                  </a:lnTo>
                  <a:lnTo>
                    <a:pt x="1154266" y="512269"/>
                  </a:lnTo>
                  <a:lnTo>
                    <a:pt x="1154356" y="512224"/>
                  </a:lnTo>
                  <a:lnTo>
                    <a:pt x="1154396" y="512184"/>
                  </a:lnTo>
                  <a:lnTo>
                    <a:pt x="1154403" y="512131"/>
                  </a:lnTo>
                  <a:lnTo>
                    <a:pt x="1154367" y="512074"/>
                  </a:lnTo>
                  <a:lnTo>
                    <a:pt x="1154277" y="512048"/>
                  </a:lnTo>
                  <a:lnTo>
                    <a:pt x="1153901" y="512048"/>
                  </a:lnTo>
                  <a:lnTo>
                    <a:pt x="1153606" y="512010"/>
                  </a:lnTo>
                  <a:lnTo>
                    <a:pt x="1153526" y="511972"/>
                  </a:lnTo>
                  <a:lnTo>
                    <a:pt x="1153492" y="511919"/>
                  </a:lnTo>
                  <a:lnTo>
                    <a:pt x="1153473" y="511762"/>
                  </a:lnTo>
                  <a:lnTo>
                    <a:pt x="1153410" y="511713"/>
                  </a:lnTo>
                  <a:lnTo>
                    <a:pt x="1153318" y="511677"/>
                  </a:lnTo>
                  <a:lnTo>
                    <a:pt x="1153276" y="511623"/>
                  </a:lnTo>
                  <a:lnTo>
                    <a:pt x="1153273" y="511547"/>
                  </a:lnTo>
                  <a:lnTo>
                    <a:pt x="1153343" y="511414"/>
                  </a:lnTo>
                  <a:lnTo>
                    <a:pt x="1153327" y="511355"/>
                  </a:lnTo>
                  <a:lnTo>
                    <a:pt x="1153250" y="511324"/>
                  </a:lnTo>
                  <a:lnTo>
                    <a:pt x="1153066" y="511349"/>
                  </a:lnTo>
                  <a:lnTo>
                    <a:pt x="1152977" y="511330"/>
                  </a:lnTo>
                  <a:lnTo>
                    <a:pt x="1152903" y="511284"/>
                  </a:lnTo>
                  <a:lnTo>
                    <a:pt x="1152785" y="511163"/>
                  </a:lnTo>
                  <a:lnTo>
                    <a:pt x="1152675" y="511085"/>
                  </a:lnTo>
                  <a:lnTo>
                    <a:pt x="1152615" y="511003"/>
                  </a:lnTo>
                  <a:lnTo>
                    <a:pt x="1152666" y="510839"/>
                  </a:lnTo>
                  <a:lnTo>
                    <a:pt x="1152658" y="510755"/>
                  </a:lnTo>
                  <a:lnTo>
                    <a:pt x="1152575" y="510696"/>
                  </a:lnTo>
                  <a:lnTo>
                    <a:pt x="1152401" y="510620"/>
                  </a:lnTo>
                  <a:lnTo>
                    <a:pt x="1151961" y="510270"/>
                  </a:lnTo>
                  <a:lnTo>
                    <a:pt x="1151800" y="510047"/>
                  </a:lnTo>
                  <a:lnTo>
                    <a:pt x="1151568" y="509776"/>
                  </a:lnTo>
                  <a:lnTo>
                    <a:pt x="1151408" y="509468"/>
                  </a:lnTo>
                  <a:lnTo>
                    <a:pt x="1151196" y="509325"/>
                  </a:lnTo>
                  <a:lnTo>
                    <a:pt x="1151193" y="509283"/>
                  </a:lnTo>
                  <a:lnTo>
                    <a:pt x="1151222" y="509202"/>
                  </a:lnTo>
                  <a:lnTo>
                    <a:pt x="1151425" y="509037"/>
                  </a:lnTo>
                  <a:lnTo>
                    <a:pt x="1151470" y="508981"/>
                  </a:lnTo>
                  <a:lnTo>
                    <a:pt x="1151484" y="508916"/>
                  </a:lnTo>
                  <a:lnTo>
                    <a:pt x="1151447" y="508476"/>
                  </a:lnTo>
                  <a:lnTo>
                    <a:pt x="1151394" y="508375"/>
                  </a:lnTo>
                  <a:lnTo>
                    <a:pt x="1151357" y="508353"/>
                  </a:lnTo>
                  <a:lnTo>
                    <a:pt x="1151128" y="508367"/>
                  </a:lnTo>
                  <a:lnTo>
                    <a:pt x="1151080" y="508335"/>
                  </a:lnTo>
                  <a:lnTo>
                    <a:pt x="1151044" y="508262"/>
                  </a:lnTo>
                  <a:lnTo>
                    <a:pt x="1151052" y="508116"/>
                  </a:lnTo>
                  <a:lnTo>
                    <a:pt x="1151160" y="507871"/>
                  </a:lnTo>
                  <a:lnTo>
                    <a:pt x="1151222" y="507656"/>
                  </a:lnTo>
                  <a:lnTo>
                    <a:pt x="1151236" y="507413"/>
                  </a:lnTo>
                  <a:lnTo>
                    <a:pt x="1151120" y="507145"/>
                  </a:lnTo>
                  <a:lnTo>
                    <a:pt x="1151128" y="507114"/>
                  </a:lnTo>
                  <a:lnTo>
                    <a:pt x="1151202" y="507019"/>
                  </a:lnTo>
                  <a:lnTo>
                    <a:pt x="1151182" y="506877"/>
                  </a:lnTo>
                  <a:lnTo>
                    <a:pt x="1151162" y="506844"/>
                  </a:lnTo>
                  <a:lnTo>
                    <a:pt x="1151038" y="506736"/>
                  </a:lnTo>
                  <a:lnTo>
                    <a:pt x="1150950" y="506602"/>
                  </a:lnTo>
                  <a:lnTo>
                    <a:pt x="1150942" y="506546"/>
                  </a:lnTo>
                  <a:lnTo>
                    <a:pt x="1150959" y="506320"/>
                  </a:lnTo>
                  <a:lnTo>
                    <a:pt x="1150948" y="506265"/>
                  </a:lnTo>
                  <a:lnTo>
                    <a:pt x="1150832" y="506189"/>
                  </a:lnTo>
                  <a:lnTo>
                    <a:pt x="1150643" y="506164"/>
                  </a:lnTo>
                  <a:lnTo>
                    <a:pt x="1150454" y="505998"/>
                  </a:lnTo>
                  <a:lnTo>
                    <a:pt x="1150262" y="505572"/>
                  </a:lnTo>
                  <a:lnTo>
                    <a:pt x="1150251" y="505322"/>
                  </a:lnTo>
                  <a:lnTo>
                    <a:pt x="1150223" y="505220"/>
                  </a:lnTo>
                  <a:lnTo>
                    <a:pt x="1150022" y="505093"/>
                  </a:lnTo>
                  <a:lnTo>
                    <a:pt x="1149727" y="505014"/>
                  </a:lnTo>
                  <a:lnTo>
                    <a:pt x="1149647" y="504941"/>
                  </a:lnTo>
                  <a:lnTo>
                    <a:pt x="1149622" y="504806"/>
                  </a:lnTo>
                  <a:lnTo>
                    <a:pt x="1149636" y="504715"/>
                  </a:lnTo>
                  <a:lnTo>
                    <a:pt x="1149689" y="504603"/>
                  </a:lnTo>
                  <a:lnTo>
                    <a:pt x="1149816" y="504473"/>
                  </a:lnTo>
                  <a:lnTo>
                    <a:pt x="1149830" y="504386"/>
                  </a:lnTo>
                  <a:lnTo>
                    <a:pt x="1149796" y="504332"/>
                  </a:lnTo>
                  <a:lnTo>
                    <a:pt x="1149658" y="504259"/>
                  </a:lnTo>
                  <a:lnTo>
                    <a:pt x="1149582" y="504194"/>
                  </a:lnTo>
                  <a:lnTo>
                    <a:pt x="1149390" y="503855"/>
                  </a:lnTo>
                  <a:lnTo>
                    <a:pt x="1149312" y="503756"/>
                  </a:lnTo>
                  <a:lnTo>
                    <a:pt x="1149198" y="503680"/>
                  </a:lnTo>
                  <a:lnTo>
                    <a:pt x="1149122" y="503562"/>
                  </a:lnTo>
                  <a:lnTo>
                    <a:pt x="1149127" y="503328"/>
                  </a:lnTo>
                  <a:lnTo>
                    <a:pt x="1149089" y="503240"/>
                  </a:lnTo>
                  <a:lnTo>
                    <a:pt x="1149001" y="503218"/>
                  </a:lnTo>
                  <a:lnTo>
                    <a:pt x="1148922" y="503240"/>
                  </a:lnTo>
                  <a:lnTo>
                    <a:pt x="1148631" y="503450"/>
                  </a:lnTo>
                  <a:lnTo>
                    <a:pt x="1148589" y="503450"/>
                  </a:lnTo>
                  <a:lnTo>
                    <a:pt x="1148488" y="503359"/>
                  </a:lnTo>
                  <a:lnTo>
                    <a:pt x="1148437" y="503221"/>
                  </a:lnTo>
                  <a:lnTo>
                    <a:pt x="1148397" y="503171"/>
                  </a:lnTo>
                  <a:lnTo>
                    <a:pt x="1148285" y="503068"/>
                  </a:lnTo>
                  <a:lnTo>
                    <a:pt x="1148132" y="502933"/>
                  </a:lnTo>
                  <a:lnTo>
                    <a:pt x="1147988" y="502742"/>
                  </a:lnTo>
                  <a:lnTo>
                    <a:pt x="1147810" y="502463"/>
                  </a:lnTo>
                  <a:lnTo>
                    <a:pt x="1147683" y="502113"/>
                  </a:lnTo>
                  <a:lnTo>
                    <a:pt x="1147497" y="501878"/>
                  </a:lnTo>
                  <a:lnTo>
                    <a:pt x="1147429" y="501769"/>
                  </a:lnTo>
                  <a:lnTo>
                    <a:pt x="1147399" y="501625"/>
                  </a:lnTo>
                  <a:lnTo>
                    <a:pt x="1147381" y="501411"/>
                  </a:lnTo>
                  <a:lnTo>
                    <a:pt x="1147274" y="501183"/>
                  </a:lnTo>
                  <a:lnTo>
                    <a:pt x="1147215" y="500968"/>
                  </a:lnTo>
                  <a:lnTo>
                    <a:pt x="1147234" y="500743"/>
                  </a:lnTo>
                  <a:lnTo>
                    <a:pt x="1147283" y="500560"/>
                  </a:lnTo>
                  <a:lnTo>
                    <a:pt x="1147384" y="500356"/>
                  </a:lnTo>
                  <a:lnTo>
                    <a:pt x="1147542" y="500108"/>
                  </a:lnTo>
                  <a:lnTo>
                    <a:pt x="1147638" y="499834"/>
                  </a:lnTo>
                  <a:lnTo>
                    <a:pt x="1147737" y="499646"/>
                  </a:lnTo>
                  <a:lnTo>
                    <a:pt x="1148064" y="499226"/>
                  </a:lnTo>
                  <a:lnTo>
                    <a:pt x="1148120" y="498992"/>
                  </a:lnTo>
                  <a:lnTo>
                    <a:pt x="1148408" y="498560"/>
                  </a:lnTo>
                  <a:lnTo>
                    <a:pt x="1148448" y="498340"/>
                  </a:lnTo>
                  <a:lnTo>
                    <a:pt x="1148484" y="498315"/>
                  </a:lnTo>
                  <a:lnTo>
                    <a:pt x="1148572" y="498329"/>
                  </a:lnTo>
                  <a:lnTo>
                    <a:pt x="1148716" y="498411"/>
                  </a:lnTo>
                  <a:lnTo>
                    <a:pt x="1148897" y="498382"/>
                  </a:lnTo>
                  <a:lnTo>
                    <a:pt x="1148959" y="498357"/>
                  </a:lnTo>
                  <a:lnTo>
                    <a:pt x="1149120" y="498112"/>
                  </a:lnTo>
                  <a:lnTo>
                    <a:pt x="1149359" y="497926"/>
                  </a:lnTo>
                  <a:lnTo>
                    <a:pt x="1149439" y="497777"/>
                  </a:lnTo>
                  <a:lnTo>
                    <a:pt x="1149452" y="497678"/>
                  </a:lnTo>
                  <a:lnTo>
                    <a:pt x="1149359" y="497491"/>
                  </a:lnTo>
                  <a:lnTo>
                    <a:pt x="1149345" y="497426"/>
                  </a:lnTo>
                  <a:lnTo>
                    <a:pt x="1149359" y="497379"/>
                  </a:lnTo>
                  <a:lnTo>
                    <a:pt x="1149424" y="497292"/>
                  </a:lnTo>
                  <a:lnTo>
                    <a:pt x="1149814" y="497116"/>
                  </a:lnTo>
                  <a:lnTo>
                    <a:pt x="1150243" y="496823"/>
                  </a:lnTo>
                  <a:lnTo>
                    <a:pt x="1150714" y="496620"/>
                  </a:lnTo>
                  <a:lnTo>
                    <a:pt x="1150897" y="496452"/>
                  </a:lnTo>
                  <a:lnTo>
                    <a:pt x="1150939" y="496378"/>
                  </a:lnTo>
                  <a:lnTo>
                    <a:pt x="1150942" y="496276"/>
                  </a:lnTo>
                  <a:lnTo>
                    <a:pt x="1150816" y="495994"/>
                  </a:lnTo>
                  <a:lnTo>
                    <a:pt x="1150778" y="495732"/>
                  </a:lnTo>
                  <a:lnTo>
                    <a:pt x="1150810" y="495537"/>
                  </a:lnTo>
                  <a:lnTo>
                    <a:pt x="1150810" y="495329"/>
                  </a:lnTo>
                  <a:lnTo>
                    <a:pt x="1150874" y="495139"/>
                  </a:lnTo>
                  <a:lnTo>
                    <a:pt x="1150995" y="494982"/>
                  </a:lnTo>
                  <a:lnTo>
                    <a:pt x="1151117" y="494917"/>
                  </a:lnTo>
                  <a:lnTo>
                    <a:pt x="1151357" y="494824"/>
                  </a:lnTo>
                  <a:lnTo>
                    <a:pt x="1151580" y="494666"/>
                  </a:lnTo>
                  <a:lnTo>
                    <a:pt x="1151896" y="494399"/>
                  </a:lnTo>
                  <a:lnTo>
                    <a:pt x="1151957" y="494272"/>
                  </a:lnTo>
                  <a:lnTo>
                    <a:pt x="1151944" y="494080"/>
                  </a:lnTo>
                  <a:lnTo>
                    <a:pt x="1151972" y="493970"/>
                  </a:lnTo>
                  <a:lnTo>
                    <a:pt x="1152006" y="493930"/>
                  </a:lnTo>
                  <a:lnTo>
                    <a:pt x="1152104" y="493871"/>
                  </a:lnTo>
                  <a:lnTo>
                    <a:pt x="1152198" y="493781"/>
                  </a:lnTo>
                  <a:lnTo>
                    <a:pt x="1152149" y="493680"/>
                  </a:lnTo>
                  <a:lnTo>
                    <a:pt x="1151966" y="493513"/>
                  </a:lnTo>
                  <a:lnTo>
                    <a:pt x="1151921" y="493375"/>
                  </a:lnTo>
                  <a:lnTo>
                    <a:pt x="1151901" y="493149"/>
                  </a:lnTo>
                  <a:lnTo>
                    <a:pt x="1151845" y="492921"/>
                  </a:lnTo>
                  <a:lnTo>
                    <a:pt x="1151622" y="492430"/>
                  </a:lnTo>
                  <a:lnTo>
                    <a:pt x="1151568" y="492360"/>
                  </a:lnTo>
                  <a:lnTo>
                    <a:pt x="1151495" y="492329"/>
                  </a:lnTo>
                  <a:lnTo>
                    <a:pt x="1151365" y="492343"/>
                  </a:lnTo>
                  <a:lnTo>
                    <a:pt x="1151044" y="492548"/>
                  </a:lnTo>
                  <a:lnTo>
                    <a:pt x="1150903" y="492566"/>
                  </a:lnTo>
                  <a:lnTo>
                    <a:pt x="1150857" y="492554"/>
                  </a:lnTo>
                  <a:lnTo>
                    <a:pt x="1150829" y="492487"/>
                  </a:lnTo>
                  <a:lnTo>
                    <a:pt x="1150857" y="492396"/>
                  </a:lnTo>
                  <a:lnTo>
                    <a:pt x="1150995" y="492228"/>
                  </a:lnTo>
                  <a:lnTo>
                    <a:pt x="1151024" y="492168"/>
                  </a:lnTo>
                  <a:lnTo>
                    <a:pt x="1151013" y="492016"/>
                  </a:lnTo>
                  <a:lnTo>
                    <a:pt x="1150988" y="491996"/>
                  </a:lnTo>
                  <a:lnTo>
                    <a:pt x="1150925" y="491991"/>
                  </a:lnTo>
                  <a:lnTo>
                    <a:pt x="1150747" y="492061"/>
                  </a:lnTo>
                  <a:lnTo>
                    <a:pt x="1150586" y="492083"/>
                  </a:lnTo>
                  <a:lnTo>
                    <a:pt x="1150513" y="492064"/>
                  </a:lnTo>
                  <a:lnTo>
                    <a:pt x="1150389" y="491962"/>
                  </a:lnTo>
                  <a:lnTo>
                    <a:pt x="1150265" y="491762"/>
                  </a:lnTo>
                  <a:lnTo>
                    <a:pt x="1150109" y="491618"/>
                  </a:lnTo>
                  <a:lnTo>
                    <a:pt x="1150059" y="491590"/>
                  </a:lnTo>
                  <a:lnTo>
                    <a:pt x="1149760" y="491516"/>
                  </a:lnTo>
                  <a:lnTo>
                    <a:pt x="1149684" y="491404"/>
                  </a:lnTo>
                  <a:lnTo>
                    <a:pt x="1149656" y="491198"/>
                  </a:lnTo>
                  <a:lnTo>
                    <a:pt x="1149714" y="491040"/>
                  </a:lnTo>
                  <a:lnTo>
                    <a:pt x="1149687" y="490993"/>
                  </a:lnTo>
                  <a:lnTo>
                    <a:pt x="1149185" y="490725"/>
                  </a:lnTo>
                  <a:lnTo>
                    <a:pt x="1148279" y="490919"/>
                  </a:lnTo>
                  <a:lnTo>
                    <a:pt x="1148064" y="490886"/>
                  </a:lnTo>
                  <a:lnTo>
                    <a:pt x="1147790" y="490759"/>
                  </a:lnTo>
                  <a:lnTo>
                    <a:pt x="1147768" y="490702"/>
                  </a:lnTo>
                  <a:lnTo>
                    <a:pt x="1147737" y="490370"/>
                  </a:lnTo>
                  <a:lnTo>
                    <a:pt x="1147801" y="490051"/>
                  </a:lnTo>
                  <a:lnTo>
                    <a:pt x="1147734" y="489921"/>
                  </a:lnTo>
                  <a:lnTo>
                    <a:pt x="1147683" y="489901"/>
                  </a:lnTo>
                  <a:lnTo>
                    <a:pt x="1147607" y="489901"/>
                  </a:lnTo>
                  <a:lnTo>
                    <a:pt x="1147432" y="490022"/>
                  </a:lnTo>
                  <a:lnTo>
                    <a:pt x="1147373" y="490037"/>
                  </a:lnTo>
                  <a:lnTo>
                    <a:pt x="1147328" y="490022"/>
                  </a:lnTo>
                  <a:lnTo>
                    <a:pt x="1147292" y="489955"/>
                  </a:lnTo>
                  <a:lnTo>
                    <a:pt x="1147283" y="489881"/>
                  </a:lnTo>
                  <a:lnTo>
                    <a:pt x="1147303" y="489715"/>
                  </a:lnTo>
                  <a:lnTo>
                    <a:pt x="1147399" y="489506"/>
                  </a:lnTo>
                  <a:lnTo>
                    <a:pt x="1147480" y="489262"/>
                  </a:lnTo>
                  <a:lnTo>
                    <a:pt x="1147585" y="488627"/>
                  </a:lnTo>
                  <a:lnTo>
                    <a:pt x="1147638" y="488415"/>
                  </a:lnTo>
                  <a:lnTo>
                    <a:pt x="1147743" y="488224"/>
                  </a:lnTo>
                  <a:lnTo>
                    <a:pt x="1147901" y="488071"/>
                  </a:lnTo>
                  <a:lnTo>
                    <a:pt x="1147982" y="487928"/>
                  </a:lnTo>
                  <a:lnTo>
                    <a:pt x="1148016" y="487699"/>
                  </a:lnTo>
                  <a:lnTo>
                    <a:pt x="1148118" y="487471"/>
                  </a:lnTo>
                  <a:lnTo>
                    <a:pt x="1148363" y="487059"/>
                  </a:lnTo>
                  <a:lnTo>
                    <a:pt x="1148400" y="486957"/>
                  </a:lnTo>
                  <a:lnTo>
                    <a:pt x="1148408" y="486887"/>
                  </a:lnTo>
                  <a:lnTo>
                    <a:pt x="1148368" y="486811"/>
                  </a:lnTo>
                  <a:lnTo>
                    <a:pt x="1148357" y="486738"/>
                  </a:lnTo>
                  <a:lnTo>
                    <a:pt x="1148177" y="486740"/>
                  </a:lnTo>
                  <a:lnTo>
                    <a:pt x="1147955" y="486823"/>
                  </a:lnTo>
                  <a:lnTo>
                    <a:pt x="1147909" y="486789"/>
                  </a:lnTo>
                  <a:lnTo>
                    <a:pt x="1147870" y="486701"/>
                  </a:lnTo>
                  <a:lnTo>
                    <a:pt x="1147892" y="486644"/>
                  </a:lnTo>
                  <a:lnTo>
                    <a:pt x="1148013" y="486512"/>
                  </a:lnTo>
                  <a:lnTo>
                    <a:pt x="1148047" y="486391"/>
                  </a:lnTo>
                  <a:lnTo>
                    <a:pt x="1148115" y="486363"/>
                  </a:lnTo>
                  <a:lnTo>
                    <a:pt x="1148101" y="486256"/>
                  </a:lnTo>
                  <a:lnTo>
                    <a:pt x="1148011" y="486021"/>
                  </a:lnTo>
                  <a:lnTo>
                    <a:pt x="1148008" y="485918"/>
                  </a:lnTo>
                  <a:lnTo>
                    <a:pt x="1148242" y="485373"/>
                  </a:lnTo>
                  <a:lnTo>
                    <a:pt x="1148234" y="485187"/>
                  </a:lnTo>
                  <a:lnTo>
                    <a:pt x="1148165" y="484993"/>
                  </a:lnTo>
                  <a:lnTo>
                    <a:pt x="1148158" y="484905"/>
                  </a:lnTo>
                  <a:lnTo>
                    <a:pt x="1148169" y="484846"/>
                  </a:lnTo>
                  <a:lnTo>
                    <a:pt x="1148292" y="484564"/>
                  </a:lnTo>
                  <a:lnTo>
                    <a:pt x="1148299" y="484442"/>
                  </a:lnTo>
                  <a:lnTo>
                    <a:pt x="1148245" y="484254"/>
                  </a:lnTo>
                  <a:lnTo>
                    <a:pt x="1148084" y="484091"/>
                  </a:lnTo>
                  <a:lnTo>
                    <a:pt x="1148056" y="483989"/>
                  </a:lnTo>
                  <a:lnTo>
                    <a:pt x="1148089" y="483868"/>
                  </a:lnTo>
                  <a:lnTo>
                    <a:pt x="1148194" y="483676"/>
                  </a:lnTo>
                  <a:lnTo>
                    <a:pt x="1148219" y="483379"/>
                  </a:lnTo>
                  <a:lnTo>
                    <a:pt x="1148216" y="483211"/>
                  </a:lnTo>
                  <a:lnTo>
                    <a:pt x="1148200" y="483157"/>
                  </a:lnTo>
                  <a:lnTo>
                    <a:pt x="1148005" y="482932"/>
                  </a:lnTo>
                  <a:lnTo>
                    <a:pt x="1147816" y="482782"/>
                  </a:lnTo>
                  <a:lnTo>
                    <a:pt x="1147776" y="482740"/>
                  </a:lnTo>
                  <a:lnTo>
                    <a:pt x="1147754" y="482700"/>
                  </a:lnTo>
                  <a:lnTo>
                    <a:pt x="1147737" y="482655"/>
                  </a:lnTo>
                  <a:lnTo>
                    <a:pt x="1147739" y="482534"/>
                  </a:lnTo>
                  <a:lnTo>
                    <a:pt x="1147700" y="482458"/>
                  </a:lnTo>
                  <a:lnTo>
                    <a:pt x="1147678" y="482449"/>
                  </a:lnTo>
                  <a:lnTo>
                    <a:pt x="1147627" y="482454"/>
                  </a:lnTo>
                  <a:lnTo>
                    <a:pt x="1147497" y="482423"/>
                  </a:lnTo>
                  <a:lnTo>
                    <a:pt x="1147299" y="482418"/>
                  </a:lnTo>
                  <a:lnTo>
                    <a:pt x="1147218" y="482398"/>
                  </a:lnTo>
                  <a:lnTo>
                    <a:pt x="1147158" y="482371"/>
                  </a:lnTo>
                  <a:lnTo>
                    <a:pt x="1147091" y="482325"/>
                  </a:lnTo>
                  <a:lnTo>
                    <a:pt x="1146984" y="482215"/>
                  </a:lnTo>
                  <a:lnTo>
                    <a:pt x="1146927" y="482139"/>
                  </a:lnTo>
                  <a:lnTo>
                    <a:pt x="1146902" y="482088"/>
                  </a:lnTo>
                  <a:lnTo>
                    <a:pt x="1146871" y="481938"/>
                  </a:lnTo>
                  <a:lnTo>
                    <a:pt x="1146823" y="481815"/>
                  </a:lnTo>
                  <a:lnTo>
                    <a:pt x="1146783" y="481572"/>
                  </a:lnTo>
                  <a:lnTo>
                    <a:pt x="1146795" y="481502"/>
                  </a:lnTo>
                  <a:lnTo>
                    <a:pt x="1146857" y="481330"/>
                  </a:lnTo>
                  <a:lnTo>
                    <a:pt x="1146902" y="481285"/>
                  </a:lnTo>
                  <a:lnTo>
                    <a:pt x="1146924" y="481237"/>
                  </a:lnTo>
                  <a:lnTo>
                    <a:pt x="1147037" y="481167"/>
                  </a:lnTo>
                  <a:lnTo>
                    <a:pt x="1147170" y="481118"/>
                  </a:lnTo>
                  <a:lnTo>
                    <a:pt x="1147272" y="481093"/>
                  </a:lnTo>
                  <a:lnTo>
                    <a:pt x="1147317" y="481062"/>
                  </a:lnTo>
                  <a:lnTo>
                    <a:pt x="1147399" y="481034"/>
                  </a:lnTo>
                  <a:lnTo>
                    <a:pt x="1147491" y="481034"/>
                  </a:lnTo>
                  <a:lnTo>
                    <a:pt x="1147571" y="481085"/>
                  </a:lnTo>
                  <a:lnTo>
                    <a:pt x="1147596" y="481087"/>
                  </a:lnTo>
                  <a:lnTo>
                    <a:pt x="1147641" y="481062"/>
                  </a:lnTo>
                  <a:lnTo>
                    <a:pt x="1147703" y="481051"/>
                  </a:lnTo>
                  <a:lnTo>
                    <a:pt x="1147790" y="480991"/>
                  </a:lnTo>
                  <a:lnTo>
                    <a:pt x="1147827" y="480980"/>
                  </a:lnTo>
                  <a:lnTo>
                    <a:pt x="1147986" y="480991"/>
                  </a:lnTo>
                  <a:lnTo>
                    <a:pt x="1148101" y="481031"/>
                  </a:lnTo>
                  <a:lnTo>
                    <a:pt x="1148132" y="481031"/>
                  </a:lnTo>
                  <a:lnTo>
                    <a:pt x="1148290" y="480971"/>
                  </a:lnTo>
                  <a:lnTo>
                    <a:pt x="1148442" y="480848"/>
                  </a:lnTo>
                  <a:lnTo>
                    <a:pt x="1148572" y="480760"/>
                  </a:lnTo>
                  <a:lnTo>
                    <a:pt x="1148575" y="480723"/>
                  </a:lnTo>
                  <a:lnTo>
                    <a:pt x="1148560" y="480667"/>
                  </a:lnTo>
                  <a:lnTo>
                    <a:pt x="1148290" y="480383"/>
                  </a:lnTo>
                  <a:lnTo>
                    <a:pt x="1148265" y="480332"/>
                  </a:lnTo>
                  <a:lnTo>
                    <a:pt x="1148259" y="480264"/>
                  </a:lnTo>
                  <a:lnTo>
                    <a:pt x="1148388" y="480154"/>
                  </a:lnTo>
                  <a:lnTo>
                    <a:pt x="1148442" y="480078"/>
                  </a:lnTo>
                  <a:lnTo>
                    <a:pt x="1148496" y="479985"/>
                  </a:lnTo>
                  <a:lnTo>
                    <a:pt x="1148736" y="479762"/>
                  </a:lnTo>
                  <a:lnTo>
                    <a:pt x="1148752" y="479702"/>
                  </a:lnTo>
                  <a:lnTo>
                    <a:pt x="1148752" y="479576"/>
                  </a:lnTo>
                  <a:lnTo>
                    <a:pt x="1148790" y="479449"/>
                  </a:lnTo>
                  <a:lnTo>
                    <a:pt x="1148761" y="479314"/>
                  </a:lnTo>
                  <a:lnTo>
                    <a:pt x="1148691" y="479072"/>
                  </a:lnTo>
                  <a:lnTo>
                    <a:pt x="1148618" y="478965"/>
                  </a:lnTo>
                  <a:lnTo>
                    <a:pt x="1148544" y="478820"/>
                  </a:lnTo>
                  <a:lnTo>
                    <a:pt x="1148535" y="478809"/>
                  </a:lnTo>
                  <a:lnTo>
                    <a:pt x="1148361" y="478634"/>
                  </a:lnTo>
                  <a:lnTo>
                    <a:pt x="1148256" y="478471"/>
                  </a:lnTo>
                  <a:lnTo>
                    <a:pt x="1148208" y="478358"/>
                  </a:lnTo>
                  <a:lnTo>
                    <a:pt x="1148127" y="478254"/>
                  </a:lnTo>
                  <a:lnTo>
                    <a:pt x="1147977" y="478090"/>
                  </a:lnTo>
                  <a:lnTo>
                    <a:pt x="1147886" y="477949"/>
                  </a:lnTo>
                  <a:lnTo>
                    <a:pt x="1147794" y="477825"/>
                  </a:lnTo>
                  <a:lnTo>
                    <a:pt x="1147734" y="477763"/>
                  </a:lnTo>
                  <a:lnTo>
                    <a:pt x="1147576" y="477631"/>
                  </a:lnTo>
                  <a:lnTo>
                    <a:pt x="1147522" y="477602"/>
                  </a:lnTo>
                  <a:lnTo>
                    <a:pt x="1147466" y="477529"/>
                  </a:lnTo>
                  <a:lnTo>
                    <a:pt x="1147446" y="477478"/>
                  </a:lnTo>
                  <a:lnTo>
                    <a:pt x="1147317" y="477341"/>
                  </a:lnTo>
                  <a:lnTo>
                    <a:pt x="1147283" y="477278"/>
                  </a:lnTo>
                  <a:lnTo>
                    <a:pt x="1147274" y="477263"/>
                  </a:lnTo>
                  <a:lnTo>
                    <a:pt x="1147263" y="477191"/>
                  </a:lnTo>
                  <a:lnTo>
                    <a:pt x="1147292" y="477075"/>
                  </a:lnTo>
                  <a:lnTo>
                    <a:pt x="1147297" y="476928"/>
                  </a:lnTo>
                  <a:lnTo>
                    <a:pt x="1147333" y="476807"/>
                  </a:lnTo>
                  <a:lnTo>
                    <a:pt x="1147429" y="476570"/>
                  </a:lnTo>
                  <a:lnTo>
                    <a:pt x="1147486" y="476345"/>
                  </a:lnTo>
                  <a:lnTo>
                    <a:pt x="1147491" y="476195"/>
                  </a:lnTo>
                  <a:lnTo>
                    <a:pt x="1147480" y="476057"/>
                  </a:lnTo>
                  <a:lnTo>
                    <a:pt x="1147404" y="475677"/>
                  </a:lnTo>
                  <a:lnTo>
                    <a:pt x="1147388" y="475612"/>
                  </a:lnTo>
                  <a:lnTo>
                    <a:pt x="1147308" y="475445"/>
                  </a:lnTo>
                  <a:lnTo>
                    <a:pt x="1147156" y="475188"/>
                  </a:lnTo>
                  <a:lnTo>
                    <a:pt x="1147045" y="474958"/>
                  </a:lnTo>
                  <a:lnTo>
                    <a:pt x="1146995" y="474681"/>
                  </a:lnTo>
                  <a:lnTo>
                    <a:pt x="1146897" y="474408"/>
                  </a:lnTo>
                  <a:lnTo>
                    <a:pt x="1146837" y="474156"/>
                  </a:lnTo>
                  <a:lnTo>
                    <a:pt x="1146837" y="473984"/>
                  </a:lnTo>
                  <a:lnTo>
                    <a:pt x="1146865" y="473711"/>
                  </a:lnTo>
                  <a:lnTo>
                    <a:pt x="1146879" y="473446"/>
                  </a:lnTo>
                  <a:lnTo>
                    <a:pt x="1146935" y="473012"/>
                  </a:lnTo>
                  <a:lnTo>
                    <a:pt x="1146978" y="472623"/>
                  </a:lnTo>
                  <a:lnTo>
                    <a:pt x="1147015" y="472451"/>
                  </a:lnTo>
                  <a:lnTo>
                    <a:pt x="1147107" y="472223"/>
                  </a:lnTo>
                  <a:lnTo>
                    <a:pt x="1147373" y="471819"/>
                  </a:lnTo>
                  <a:lnTo>
                    <a:pt x="1147565" y="471589"/>
                  </a:lnTo>
                  <a:lnTo>
                    <a:pt x="1147656" y="471515"/>
                  </a:lnTo>
                  <a:lnTo>
                    <a:pt x="1147827" y="471436"/>
                  </a:lnTo>
                  <a:lnTo>
                    <a:pt x="1147935" y="471404"/>
                  </a:lnTo>
                  <a:lnTo>
                    <a:pt x="1148025" y="471360"/>
                  </a:lnTo>
                  <a:lnTo>
                    <a:pt x="1148129" y="471272"/>
                  </a:lnTo>
                  <a:lnTo>
                    <a:pt x="1148189" y="471247"/>
                  </a:lnTo>
                  <a:lnTo>
                    <a:pt x="1148254" y="471202"/>
                  </a:lnTo>
                  <a:lnTo>
                    <a:pt x="1148433" y="471019"/>
                  </a:lnTo>
                  <a:lnTo>
                    <a:pt x="1148479" y="470942"/>
                  </a:lnTo>
                  <a:lnTo>
                    <a:pt x="1148482" y="470934"/>
                  </a:lnTo>
                  <a:lnTo>
                    <a:pt x="1148499" y="470881"/>
                  </a:lnTo>
                  <a:lnTo>
                    <a:pt x="1148471" y="470492"/>
                  </a:lnTo>
                  <a:lnTo>
                    <a:pt x="1148381" y="470193"/>
                  </a:lnTo>
                  <a:lnTo>
                    <a:pt x="1148335" y="470106"/>
                  </a:lnTo>
                  <a:lnTo>
                    <a:pt x="1148248" y="469972"/>
                  </a:lnTo>
                  <a:lnTo>
                    <a:pt x="1148165" y="469809"/>
                  </a:lnTo>
                  <a:lnTo>
                    <a:pt x="1148127" y="469702"/>
                  </a:lnTo>
                  <a:lnTo>
                    <a:pt x="1148013" y="469510"/>
                  </a:lnTo>
                  <a:lnTo>
                    <a:pt x="1147853" y="469130"/>
                  </a:lnTo>
                  <a:lnTo>
                    <a:pt x="1147774" y="468909"/>
                  </a:lnTo>
                  <a:lnTo>
                    <a:pt x="1147745" y="468698"/>
                  </a:lnTo>
                  <a:lnTo>
                    <a:pt x="1147757" y="468509"/>
                  </a:lnTo>
                  <a:lnTo>
                    <a:pt x="1147754" y="468405"/>
                  </a:lnTo>
                  <a:lnTo>
                    <a:pt x="1147770" y="468264"/>
                  </a:lnTo>
                  <a:lnTo>
                    <a:pt x="1147732" y="467743"/>
                  </a:lnTo>
                  <a:lnTo>
                    <a:pt x="1147717" y="467649"/>
                  </a:lnTo>
                  <a:lnTo>
                    <a:pt x="1147661" y="467444"/>
                  </a:lnTo>
                  <a:lnTo>
                    <a:pt x="1147452" y="466959"/>
                  </a:lnTo>
                  <a:lnTo>
                    <a:pt x="1147368" y="466629"/>
                  </a:lnTo>
                  <a:lnTo>
                    <a:pt x="1147308" y="466451"/>
                  </a:lnTo>
                  <a:lnTo>
                    <a:pt x="1147283" y="466313"/>
                  </a:lnTo>
                  <a:lnTo>
                    <a:pt x="1147260" y="466287"/>
                  </a:lnTo>
                  <a:lnTo>
                    <a:pt x="1147232" y="466222"/>
                  </a:lnTo>
                  <a:lnTo>
                    <a:pt x="1147111" y="466043"/>
                  </a:lnTo>
                  <a:lnTo>
                    <a:pt x="1147057" y="465980"/>
                  </a:lnTo>
                  <a:lnTo>
                    <a:pt x="1146964" y="465901"/>
                  </a:lnTo>
                  <a:lnTo>
                    <a:pt x="1146826" y="465769"/>
                  </a:lnTo>
                  <a:lnTo>
                    <a:pt x="1146681" y="465656"/>
                  </a:lnTo>
                  <a:lnTo>
                    <a:pt x="1146419" y="465433"/>
                  </a:lnTo>
                  <a:lnTo>
                    <a:pt x="1146264" y="465281"/>
                  </a:lnTo>
                  <a:lnTo>
                    <a:pt x="1146171" y="465174"/>
                  </a:lnTo>
                  <a:lnTo>
                    <a:pt x="1146061" y="465075"/>
                  </a:lnTo>
                  <a:lnTo>
                    <a:pt x="1145875" y="464855"/>
                  </a:lnTo>
                  <a:lnTo>
                    <a:pt x="1145855" y="464804"/>
                  </a:lnTo>
                  <a:lnTo>
                    <a:pt x="1145830" y="464774"/>
                  </a:lnTo>
                  <a:lnTo>
                    <a:pt x="1145810" y="464709"/>
                  </a:lnTo>
                  <a:lnTo>
                    <a:pt x="1145759" y="464629"/>
                  </a:lnTo>
                  <a:lnTo>
                    <a:pt x="1145404" y="464167"/>
                  </a:lnTo>
                  <a:lnTo>
                    <a:pt x="1145265" y="464035"/>
                  </a:lnTo>
                  <a:lnTo>
                    <a:pt x="1145020" y="463865"/>
                  </a:lnTo>
                  <a:lnTo>
                    <a:pt x="1144929" y="463789"/>
                  </a:lnTo>
                  <a:lnTo>
                    <a:pt x="1144814" y="463668"/>
                  </a:lnTo>
                  <a:lnTo>
                    <a:pt x="1144695" y="463575"/>
                  </a:lnTo>
                  <a:lnTo>
                    <a:pt x="1144545" y="463428"/>
                  </a:lnTo>
                  <a:lnTo>
                    <a:pt x="1144315" y="463164"/>
                  </a:lnTo>
                  <a:lnTo>
                    <a:pt x="1144159" y="462969"/>
                  </a:lnTo>
                  <a:lnTo>
                    <a:pt x="1144080" y="462856"/>
                  </a:lnTo>
                  <a:lnTo>
                    <a:pt x="1143998" y="462760"/>
                  </a:lnTo>
                  <a:lnTo>
                    <a:pt x="1143875" y="462594"/>
                  </a:lnTo>
                  <a:lnTo>
                    <a:pt x="1143648" y="462239"/>
                  </a:lnTo>
                  <a:lnTo>
                    <a:pt x="1143561" y="462123"/>
                  </a:lnTo>
                  <a:lnTo>
                    <a:pt x="1143471" y="461982"/>
                  </a:lnTo>
                  <a:lnTo>
                    <a:pt x="1143315" y="461779"/>
                  </a:lnTo>
                  <a:lnTo>
                    <a:pt x="1143197" y="461571"/>
                  </a:lnTo>
                  <a:lnTo>
                    <a:pt x="1143150" y="461441"/>
                  </a:lnTo>
                  <a:lnTo>
                    <a:pt x="1142969" y="461094"/>
                  </a:lnTo>
                  <a:lnTo>
                    <a:pt x="1142842" y="460872"/>
                  </a:lnTo>
                  <a:lnTo>
                    <a:pt x="1142751" y="460752"/>
                  </a:lnTo>
                  <a:lnTo>
                    <a:pt x="1142467" y="460443"/>
                  </a:lnTo>
                  <a:lnTo>
                    <a:pt x="1142320" y="460209"/>
                  </a:lnTo>
                  <a:lnTo>
                    <a:pt x="1142159" y="460012"/>
                  </a:lnTo>
                  <a:lnTo>
                    <a:pt x="1141849" y="459687"/>
                  </a:lnTo>
                  <a:lnTo>
                    <a:pt x="1141487" y="459174"/>
                  </a:lnTo>
                  <a:lnTo>
                    <a:pt x="1141333" y="458926"/>
                  </a:lnTo>
                  <a:lnTo>
                    <a:pt x="1141262" y="458838"/>
                  </a:lnTo>
                  <a:lnTo>
                    <a:pt x="1141152" y="458743"/>
                  </a:lnTo>
                  <a:lnTo>
                    <a:pt x="1141019" y="458666"/>
                  </a:lnTo>
                  <a:lnTo>
                    <a:pt x="1140923" y="458630"/>
                  </a:lnTo>
                  <a:lnTo>
                    <a:pt x="1140881" y="458607"/>
                  </a:lnTo>
                  <a:lnTo>
                    <a:pt x="1140740" y="458560"/>
                  </a:lnTo>
                  <a:lnTo>
                    <a:pt x="1140574" y="458486"/>
                  </a:lnTo>
                  <a:lnTo>
                    <a:pt x="1140336" y="458404"/>
                  </a:lnTo>
                  <a:lnTo>
                    <a:pt x="1140316" y="458404"/>
                  </a:lnTo>
                  <a:lnTo>
                    <a:pt x="1140291" y="458381"/>
                  </a:lnTo>
                  <a:lnTo>
                    <a:pt x="1140218" y="458370"/>
                  </a:lnTo>
                  <a:lnTo>
                    <a:pt x="1140181" y="458344"/>
                  </a:lnTo>
                  <a:lnTo>
                    <a:pt x="1140099" y="458319"/>
                  </a:lnTo>
                  <a:lnTo>
                    <a:pt x="1140043" y="458263"/>
                  </a:lnTo>
                  <a:lnTo>
                    <a:pt x="1140014" y="458218"/>
                  </a:lnTo>
                  <a:lnTo>
                    <a:pt x="1139972" y="458089"/>
                  </a:lnTo>
                  <a:lnTo>
                    <a:pt x="1139925" y="458000"/>
                  </a:lnTo>
                  <a:lnTo>
                    <a:pt x="1139896" y="457919"/>
                  </a:lnTo>
                  <a:lnTo>
                    <a:pt x="1139871" y="457897"/>
                  </a:lnTo>
                  <a:lnTo>
                    <a:pt x="1139814" y="457462"/>
                  </a:lnTo>
                  <a:lnTo>
                    <a:pt x="1139829" y="457197"/>
                  </a:lnTo>
                  <a:lnTo>
                    <a:pt x="1139927" y="456771"/>
                  </a:lnTo>
                  <a:lnTo>
                    <a:pt x="1140017" y="456523"/>
                  </a:lnTo>
                  <a:lnTo>
                    <a:pt x="1140065" y="456430"/>
                  </a:lnTo>
                  <a:lnTo>
                    <a:pt x="1140229" y="456168"/>
                  </a:lnTo>
                  <a:lnTo>
                    <a:pt x="1140311" y="456056"/>
                  </a:lnTo>
                  <a:lnTo>
                    <a:pt x="1140508" y="455717"/>
                  </a:lnTo>
                  <a:lnTo>
                    <a:pt x="1140686" y="455370"/>
                  </a:lnTo>
                  <a:lnTo>
                    <a:pt x="1140740" y="455207"/>
                  </a:lnTo>
                  <a:lnTo>
                    <a:pt x="1140779" y="454993"/>
                  </a:lnTo>
                  <a:lnTo>
                    <a:pt x="1140791" y="454859"/>
                  </a:lnTo>
                  <a:lnTo>
                    <a:pt x="1140887" y="454451"/>
                  </a:lnTo>
                  <a:lnTo>
                    <a:pt x="1140806" y="454350"/>
                  </a:lnTo>
                  <a:lnTo>
                    <a:pt x="1140256" y="454074"/>
                  </a:lnTo>
                  <a:lnTo>
                    <a:pt x="1139967" y="453774"/>
                  </a:lnTo>
                  <a:lnTo>
                    <a:pt x="1139828" y="453409"/>
                  </a:lnTo>
                  <a:lnTo>
                    <a:pt x="1139662" y="453248"/>
                  </a:lnTo>
                  <a:lnTo>
                    <a:pt x="1139043" y="452913"/>
                  </a:lnTo>
                  <a:lnTo>
                    <a:pt x="1138445" y="452639"/>
                  </a:lnTo>
                  <a:lnTo>
                    <a:pt x="1137843" y="452272"/>
                  </a:lnTo>
                  <a:lnTo>
                    <a:pt x="1137319" y="451999"/>
                  </a:lnTo>
                  <a:lnTo>
                    <a:pt x="1137228" y="451965"/>
                  </a:lnTo>
                  <a:lnTo>
                    <a:pt x="1136943" y="451848"/>
                  </a:lnTo>
                  <a:lnTo>
                    <a:pt x="1136812" y="451797"/>
                  </a:lnTo>
                  <a:lnTo>
                    <a:pt x="1136620" y="451456"/>
                  </a:lnTo>
                  <a:lnTo>
                    <a:pt x="1136463" y="451210"/>
                  </a:lnTo>
                  <a:lnTo>
                    <a:pt x="1136450" y="451142"/>
                  </a:lnTo>
                  <a:lnTo>
                    <a:pt x="1136410" y="450912"/>
                  </a:lnTo>
                  <a:lnTo>
                    <a:pt x="1136405" y="450660"/>
                  </a:lnTo>
                  <a:lnTo>
                    <a:pt x="1136444" y="450522"/>
                  </a:lnTo>
                  <a:lnTo>
                    <a:pt x="1136570" y="450415"/>
                  </a:lnTo>
                  <a:lnTo>
                    <a:pt x="1136723" y="450362"/>
                  </a:lnTo>
                  <a:lnTo>
                    <a:pt x="1136903" y="450388"/>
                  </a:lnTo>
                  <a:lnTo>
                    <a:pt x="1137282" y="450568"/>
                  </a:lnTo>
                  <a:lnTo>
                    <a:pt x="1137493" y="450602"/>
                  </a:lnTo>
                  <a:lnTo>
                    <a:pt x="1137676" y="450592"/>
                  </a:lnTo>
                  <a:lnTo>
                    <a:pt x="1137737" y="450575"/>
                  </a:lnTo>
                  <a:lnTo>
                    <a:pt x="1137825" y="450515"/>
                  </a:lnTo>
                  <a:lnTo>
                    <a:pt x="1138050" y="450169"/>
                  </a:lnTo>
                  <a:lnTo>
                    <a:pt x="1137934" y="449653"/>
                  </a:lnTo>
                  <a:lnTo>
                    <a:pt x="1137669" y="448476"/>
                  </a:lnTo>
                  <a:lnTo>
                    <a:pt x="1137666" y="448268"/>
                  </a:lnTo>
                  <a:lnTo>
                    <a:pt x="1137744" y="447944"/>
                  </a:lnTo>
                  <a:lnTo>
                    <a:pt x="1137766" y="447851"/>
                  </a:lnTo>
                  <a:lnTo>
                    <a:pt x="1137812" y="447594"/>
                  </a:lnTo>
                  <a:lnTo>
                    <a:pt x="1137800" y="447366"/>
                  </a:lnTo>
                  <a:lnTo>
                    <a:pt x="1137791" y="447175"/>
                  </a:lnTo>
                  <a:lnTo>
                    <a:pt x="1137824" y="447084"/>
                  </a:lnTo>
                  <a:lnTo>
                    <a:pt x="1137883" y="447016"/>
                  </a:lnTo>
                  <a:lnTo>
                    <a:pt x="1138028" y="447007"/>
                  </a:lnTo>
                  <a:lnTo>
                    <a:pt x="1138691" y="447218"/>
                  </a:lnTo>
                  <a:lnTo>
                    <a:pt x="1139068" y="447269"/>
                  </a:lnTo>
                  <a:lnTo>
                    <a:pt x="1139456" y="447303"/>
                  </a:lnTo>
                  <a:lnTo>
                    <a:pt x="1139861" y="447544"/>
                  </a:lnTo>
                  <a:lnTo>
                    <a:pt x="1140085" y="447676"/>
                  </a:lnTo>
                  <a:lnTo>
                    <a:pt x="1140357" y="447743"/>
                  </a:lnTo>
                  <a:lnTo>
                    <a:pt x="1140569" y="447732"/>
                  </a:lnTo>
                  <a:lnTo>
                    <a:pt x="1140740" y="447704"/>
                  </a:lnTo>
                  <a:lnTo>
                    <a:pt x="1140863" y="447601"/>
                  </a:lnTo>
                  <a:lnTo>
                    <a:pt x="1141265" y="446848"/>
                  </a:lnTo>
                  <a:lnTo>
                    <a:pt x="1141409" y="446226"/>
                  </a:lnTo>
                  <a:lnTo>
                    <a:pt x="1141465" y="445979"/>
                  </a:lnTo>
                  <a:lnTo>
                    <a:pt x="1141446" y="445667"/>
                  </a:lnTo>
                  <a:lnTo>
                    <a:pt x="1141367" y="445509"/>
                  </a:lnTo>
                  <a:lnTo>
                    <a:pt x="1141276" y="445330"/>
                  </a:lnTo>
                  <a:lnTo>
                    <a:pt x="1141206" y="445189"/>
                  </a:lnTo>
                  <a:lnTo>
                    <a:pt x="1141166" y="445107"/>
                  </a:lnTo>
                  <a:lnTo>
                    <a:pt x="1141055" y="444625"/>
                  </a:lnTo>
                  <a:lnTo>
                    <a:pt x="1141044" y="444500"/>
                  </a:lnTo>
                  <a:lnTo>
                    <a:pt x="1141026" y="444305"/>
                  </a:lnTo>
                  <a:lnTo>
                    <a:pt x="1140897" y="444210"/>
                  </a:lnTo>
                  <a:lnTo>
                    <a:pt x="1140742" y="444178"/>
                  </a:lnTo>
                  <a:lnTo>
                    <a:pt x="1140646" y="444158"/>
                  </a:lnTo>
                  <a:lnTo>
                    <a:pt x="1140172" y="444237"/>
                  </a:lnTo>
                  <a:lnTo>
                    <a:pt x="1139758" y="444323"/>
                  </a:lnTo>
                  <a:lnTo>
                    <a:pt x="1139182" y="444566"/>
                  </a:lnTo>
                  <a:lnTo>
                    <a:pt x="1139008" y="444582"/>
                  </a:lnTo>
                  <a:lnTo>
                    <a:pt x="1138893" y="444514"/>
                  </a:lnTo>
                  <a:lnTo>
                    <a:pt x="1138816" y="444340"/>
                  </a:lnTo>
                  <a:lnTo>
                    <a:pt x="1138828" y="444174"/>
                  </a:lnTo>
                  <a:lnTo>
                    <a:pt x="1138988" y="443950"/>
                  </a:lnTo>
                  <a:lnTo>
                    <a:pt x="1139114" y="443775"/>
                  </a:lnTo>
                  <a:lnTo>
                    <a:pt x="1139265" y="443468"/>
                  </a:lnTo>
                  <a:lnTo>
                    <a:pt x="1139320" y="443110"/>
                  </a:lnTo>
                  <a:lnTo>
                    <a:pt x="1139379" y="442937"/>
                  </a:lnTo>
                  <a:lnTo>
                    <a:pt x="1139478" y="442814"/>
                  </a:lnTo>
                  <a:lnTo>
                    <a:pt x="1139663" y="442585"/>
                  </a:lnTo>
                  <a:lnTo>
                    <a:pt x="1139731" y="442548"/>
                  </a:lnTo>
                  <a:lnTo>
                    <a:pt x="1139921" y="442441"/>
                  </a:lnTo>
                  <a:lnTo>
                    <a:pt x="1140181" y="442378"/>
                  </a:lnTo>
                  <a:lnTo>
                    <a:pt x="1140315" y="442301"/>
                  </a:lnTo>
                  <a:lnTo>
                    <a:pt x="1140544" y="442050"/>
                  </a:lnTo>
                  <a:lnTo>
                    <a:pt x="1140778" y="441933"/>
                  </a:lnTo>
                  <a:lnTo>
                    <a:pt x="1141479" y="441782"/>
                  </a:lnTo>
                  <a:lnTo>
                    <a:pt x="1141828" y="441570"/>
                  </a:lnTo>
                  <a:lnTo>
                    <a:pt x="1142041" y="441338"/>
                  </a:lnTo>
                  <a:lnTo>
                    <a:pt x="1142150" y="441280"/>
                  </a:lnTo>
                  <a:lnTo>
                    <a:pt x="1142279" y="441246"/>
                  </a:lnTo>
                  <a:lnTo>
                    <a:pt x="1142812" y="441154"/>
                  </a:lnTo>
                  <a:lnTo>
                    <a:pt x="1143360" y="441091"/>
                  </a:lnTo>
                  <a:lnTo>
                    <a:pt x="1143666" y="440960"/>
                  </a:lnTo>
                  <a:lnTo>
                    <a:pt x="1144479" y="440409"/>
                  </a:lnTo>
                  <a:lnTo>
                    <a:pt x="1144630" y="440308"/>
                  </a:lnTo>
                  <a:lnTo>
                    <a:pt x="1145104" y="439987"/>
                  </a:lnTo>
                  <a:lnTo>
                    <a:pt x="1145238" y="439826"/>
                  </a:lnTo>
                  <a:lnTo>
                    <a:pt x="1145302" y="439670"/>
                  </a:lnTo>
                  <a:lnTo>
                    <a:pt x="1145322" y="439621"/>
                  </a:lnTo>
                  <a:lnTo>
                    <a:pt x="1145282" y="439487"/>
                  </a:lnTo>
                  <a:lnTo>
                    <a:pt x="1145212" y="439414"/>
                  </a:lnTo>
                  <a:lnTo>
                    <a:pt x="1145145" y="439344"/>
                  </a:lnTo>
                  <a:lnTo>
                    <a:pt x="1145110" y="439190"/>
                  </a:lnTo>
                  <a:lnTo>
                    <a:pt x="1145050" y="438912"/>
                  </a:lnTo>
                  <a:lnTo>
                    <a:pt x="1145065" y="438624"/>
                  </a:lnTo>
                  <a:lnTo>
                    <a:pt x="1145078" y="438374"/>
                  </a:lnTo>
                  <a:lnTo>
                    <a:pt x="1145090" y="438154"/>
                  </a:lnTo>
                  <a:lnTo>
                    <a:pt x="1144894" y="437209"/>
                  </a:lnTo>
                  <a:lnTo>
                    <a:pt x="1144859" y="436572"/>
                  </a:lnTo>
                  <a:lnTo>
                    <a:pt x="1144838" y="436196"/>
                  </a:lnTo>
                  <a:lnTo>
                    <a:pt x="1144876" y="435983"/>
                  </a:lnTo>
                  <a:lnTo>
                    <a:pt x="1145033" y="435872"/>
                  </a:lnTo>
                  <a:lnTo>
                    <a:pt x="1145300" y="435868"/>
                  </a:lnTo>
                  <a:lnTo>
                    <a:pt x="1145406" y="435907"/>
                  </a:lnTo>
                  <a:lnTo>
                    <a:pt x="1145662" y="436001"/>
                  </a:lnTo>
                  <a:lnTo>
                    <a:pt x="1145844" y="435996"/>
                  </a:lnTo>
                  <a:lnTo>
                    <a:pt x="1145948" y="435954"/>
                  </a:lnTo>
                  <a:lnTo>
                    <a:pt x="1146005" y="435930"/>
                  </a:lnTo>
                  <a:lnTo>
                    <a:pt x="1146237" y="435730"/>
                  </a:lnTo>
                  <a:lnTo>
                    <a:pt x="1146326" y="435583"/>
                  </a:lnTo>
                  <a:lnTo>
                    <a:pt x="1146321" y="435529"/>
                  </a:lnTo>
                  <a:lnTo>
                    <a:pt x="1146308" y="435418"/>
                  </a:lnTo>
                  <a:lnTo>
                    <a:pt x="1146288" y="435231"/>
                  </a:lnTo>
                  <a:lnTo>
                    <a:pt x="1146347" y="434980"/>
                  </a:lnTo>
                  <a:lnTo>
                    <a:pt x="1146424" y="434927"/>
                  </a:lnTo>
                  <a:lnTo>
                    <a:pt x="1146508" y="434870"/>
                  </a:lnTo>
                  <a:lnTo>
                    <a:pt x="1146844" y="434852"/>
                  </a:lnTo>
                  <a:lnTo>
                    <a:pt x="1147218" y="434831"/>
                  </a:lnTo>
                  <a:lnTo>
                    <a:pt x="1147739" y="434833"/>
                  </a:lnTo>
                  <a:lnTo>
                    <a:pt x="1148529" y="434812"/>
                  </a:lnTo>
                  <a:lnTo>
                    <a:pt x="1148602" y="434810"/>
                  </a:lnTo>
                  <a:lnTo>
                    <a:pt x="1148751" y="434579"/>
                  </a:lnTo>
                  <a:lnTo>
                    <a:pt x="1148817" y="434192"/>
                  </a:lnTo>
                  <a:lnTo>
                    <a:pt x="1148789" y="433767"/>
                  </a:lnTo>
                  <a:lnTo>
                    <a:pt x="1148698" y="433595"/>
                  </a:lnTo>
                  <a:lnTo>
                    <a:pt x="1148550" y="433429"/>
                  </a:lnTo>
                  <a:lnTo>
                    <a:pt x="1148265" y="433099"/>
                  </a:lnTo>
                  <a:lnTo>
                    <a:pt x="1148173" y="432802"/>
                  </a:lnTo>
                  <a:lnTo>
                    <a:pt x="1148182" y="432659"/>
                  </a:lnTo>
                  <a:lnTo>
                    <a:pt x="1148292" y="432516"/>
                  </a:lnTo>
                  <a:lnTo>
                    <a:pt x="1148536" y="432306"/>
                  </a:lnTo>
                  <a:lnTo>
                    <a:pt x="1148684" y="432130"/>
                  </a:lnTo>
                  <a:lnTo>
                    <a:pt x="1148741" y="431962"/>
                  </a:lnTo>
                  <a:lnTo>
                    <a:pt x="1148569" y="431366"/>
                  </a:lnTo>
                  <a:lnTo>
                    <a:pt x="1148507" y="431046"/>
                  </a:lnTo>
                  <a:lnTo>
                    <a:pt x="1148512" y="430764"/>
                  </a:lnTo>
                  <a:lnTo>
                    <a:pt x="1148537" y="430621"/>
                  </a:lnTo>
                  <a:lnTo>
                    <a:pt x="1148593" y="430311"/>
                  </a:lnTo>
                  <a:lnTo>
                    <a:pt x="1148629" y="430286"/>
                  </a:lnTo>
                  <a:lnTo>
                    <a:pt x="1148799" y="430172"/>
                  </a:lnTo>
                  <a:lnTo>
                    <a:pt x="1148803" y="430047"/>
                  </a:lnTo>
                  <a:lnTo>
                    <a:pt x="1148748" y="428577"/>
                  </a:lnTo>
                  <a:lnTo>
                    <a:pt x="1148771" y="428497"/>
                  </a:lnTo>
                  <a:lnTo>
                    <a:pt x="1149076" y="428434"/>
                  </a:lnTo>
                  <a:lnTo>
                    <a:pt x="1149329" y="428252"/>
                  </a:lnTo>
                  <a:lnTo>
                    <a:pt x="1149463" y="428037"/>
                  </a:lnTo>
                  <a:lnTo>
                    <a:pt x="1149549" y="427732"/>
                  </a:lnTo>
                  <a:lnTo>
                    <a:pt x="1149668" y="427608"/>
                  </a:lnTo>
                  <a:lnTo>
                    <a:pt x="1149965" y="427531"/>
                  </a:lnTo>
                  <a:lnTo>
                    <a:pt x="1150472" y="427400"/>
                  </a:lnTo>
                  <a:lnTo>
                    <a:pt x="1150849" y="427159"/>
                  </a:lnTo>
                  <a:lnTo>
                    <a:pt x="1150972" y="426916"/>
                  </a:lnTo>
                  <a:lnTo>
                    <a:pt x="1150867" y="426701"/>
                  </a:lnTo>
                  <a:lnTo>
                    <a:pt x="1150748" y="426457"/>
                  </a:lnTo>
                  <a:lnTo>
                    <a:pt x="1150595" y="426330"/>
                  </a:lnTo>
                  <a:lnTo>
                    <a:pt x="1150368" y="426206"/>
                  </a:lnTo>
                  <a:lnTo>
                    <a:pt x="1150203" y="426161"/>
                  </a:lnTo>
                  <a:lnTo>
                    <a:pt x="1150031" y="426009"/>
                  </a:lnTo>
                  <a:lnTo>
                    <a:pt x="1149873" y="425750"/>
                  </a:lnTo>
                  <a:lnTo>
                    <a:pt x="1149840" y="425607"/>
                  </a:lnTo>
                  <a:lnTo>
                    <a:pt x="1149888" y="425474"/>
                  </a:lnTo>
                  <a:lnTo>
                    <a:pt x="1150351" y="425115"/>
                  </a:lnTo>
                  <a:lnTo>
                    <a:pt x="1150804" y="424766"/>
                  </a:lnTo>
                  <a:lnTo>
                    <a:pt x="1150832" y="424744"/>
                  </a:lnTo>
                  <a:lnTo>
                    <a:pt x="1151173" y="424599"/>
                  </a:lnTo>
                  <a:lnTo>
                    <a:pt x="1151737" y="424587"/>
                  </a:lnTo>
                  <a:lnTo>
                    <a:pt x="1151897" y="424557"/>
                  </a:lnTo>
                  <a:lnTo>
                    <a:pt x="1151976" y="424542"/>
                  </a:lnTo>
                  <a:lnTo>
                    <a:pt x="1152354" y="424437"/>
                  </a:lnTo>
                  <a:lnTo>
                    <a:pt x="1152583" y="424271"/>
                  </a:lnTo>
                  <a:lnTo>
                    <a:pt x="1152583" y="424160"/>
                  </a:lnTo>
                  <a:lnTo>
                    <a:pt x="1152483" y="423884"/>
                  </a:lnTo>
                  <a:lnTo>
                    <a:pt x="1152491" y="423773"/>
                  </a:lnTo>
                  <a:lnTo>
                    <a:pt x="1152544" y="423630"/>
                  </a:lnTo>
                  <a:lnTo>
                    <a:pt x="1152609" y="423509"/>
                  </a:lnTo>
                  <a:lnTo>
                    <a:pt x="1152617" y="423424"/>
                  </a:lnTo>
                  <a:lnTo>
                    <a:pt x="1152582" y="423238"/>
                  </a:lnTo>
                  <a:lnTo>
                    <a:pt x="1152482" y="422964"/>
                  </a:lnTo>
                  <a:lnTo>
                    <a:pt x="1152359" y="422705"/>
                  </a:lnTo>
                  <a:lnTo>
                    <a:pt x="1152319" y="422545"/>
                  </a:lnTo>
                  <a:lnTo>
                    <a:pt x="1152333" y="422424"/>
                  </a:lnTo>
                  <a:lnTo>
                    <a:pt x="1152361" y="422293"/>
                  </a:lnTo>
                  <a:lnTo>
                    <a:pt x="1152373" y="422234"/>
                  </a:lnTo>
                  <a:lnTo>
                    <a:pt x="1152602" y="421788"/>
                  </a:lnTo>
                  <a:lnTo>
                    <a:pt x="1152875" y="421555"/>
                  </a:lnTo>
                  <a:lnTo>
                    <a:pt x="1153076" y="421515"/>
                  </a:lnTo>
                  <a:lnTo>
                    <a:pt x="1153385" y="421622"/>
                  </a:lnTo>
                  <a:lnTo>
                    <a:pt x="1153687" y="421844"/>
                  </a:lnTo>
                  <a:lnTo>
                    <a:pt x="1154049" y="422274"/>
                  </a:lnTo>
                  <a:lnTo>
                    <a:pt x="1154379" y="422442"/>
                  </a:lnTo>
                  <a:lnTo>
                    <a:pt x="1154614" y="422435"/>
                  </a:lnTo>
                  <a:lnTo>
                    <a:pt x="1154936" y="422354"/>
                  </a:lnTo>
                  <a:lnTo>
                    <a:pt x="1155144" y="422186"/>
                  </a:lnTo>
                  <a:lnTo>
                    <a:pt x="1155426" y="421817"/>
                  </a:lnTo>
                  <a:lnTo>
                    <a:pt x="1155471" y="421636"/>
                  </a:lnTo>
                  <a:lnTo>
                    <a:pt x="1155512" y="421403"/>
                  </a:lnTo>
                  <a:lnTo>
                    <a:pt x="1155553" y="421261"/>
                  </a:lnTo>
                  <a:lnTo>
                    <a:pt x="1155622" y="421140"/>
                  </a:lnTo>
                  <a:lnTo>
                    <a:pt x="1155780" y="421028"/>
                  </a:lnTo>
                  <a:lnTo>
                    <a:pt x="1156115" y="420933"/>
                  </a:lnTo>
                  <a:lnTo>
                    <a:pt x="1156580" y="420856"/>
                  </a:lnTo>
                  <a:lnTo>
                    <a:pt x="1157073" y="420903"/>
                  </a:lnTo>
                  <a:lnTo>
                    <a:pt x="1157312" y="420964"/>
                  </a:lnTo>
                  <a:lnTo>
                    <a:pt x="1157456" y="421002"/>
                  </a:lnTo>
                  <a:lnTo>
                    <a:pt x="1157590" y="420987"/>
                  </a:lnTo>
                  <a:lnTo>
                    <a:pt x="1157752" y="420970"/>
                  </a:lnTo>
                  <a:lnTo>
                    <a:pt x="1157994" y="420843"/>
                  </a:lnTo>
                  <a:lnTo>
                    <a:pt x="1158222" y="420641"/>
                  </a:lnTo>
                  <a:lnTo>
                    <a:pt x="1158664" y="420552"/>
                  </a:lnTo>
                  <a:lnTo>
                    <a:pt x="1158949" y="420494"/>
                  </a:lnTo>
                  <a:lnTo>
                    <a:pt x="1159128" y="420386"/>
                  </a:lnTo>
                  <a:lnTo>
                    <a:pt x="1159203" y="420232"/>
                  </a:lnTo>
                  <a:lnTo>
                    <a:pt x="1159260" y="420030"/>
                  </a:lnTo>
                  <a:lnTo>
                    <a:pt x="1159265" y="420026"/>
                  </a:lnTo>
                  <a:lnTo>
                    <a:pt x="1159458" y="419823"/>
                  </a:lnTo>
                  <a:lnTo>
                    <a:pt x="1159623" y="419706"/>
                  </a:lnTo>
                  <a:lnTo>
                    <a:pt x="1159764" y="419605"/>
                  </a:lnTo>
                  <a:lnTo>
                    <a:pt x="1159892" y="419514"/>
                  </a:lnTo>
                  <a:lnTo>
                    <a:pt x="1159929" y="419398"/>
                  </a:lnTo>
                  <a:lnTo>
                    <a:pt x="1159891" y="419258"/>
                  </a:lnTo>
                  <a:lnTo>
                    <a:pt x="1159758" y="418956"/>
                  </a:lnTo>
                  <a:lnTo>
                    <a:pt x="1159390" y="418167"/>
                  </a:lnTo>
                  <a:lnTo>
                    <a:pt x="1158939" y="417686"/>
                  </a:lnTo>
                  <a:lnTo>
                    <a:pt x="1158634" y="417145"/>
                  </a:lnTo>
                  <a:lnTo>
                    <a:pt x="1158636" y="416838"/>
                  </a:lnTo>
                  <a:lnTo>
                    <a:pt x="1158834" y="416554"/>
                  </a:lnTo>
                  <a:lnTo>
                    <a:pt x="1159089" y="416355"/>
                  </a:lnTo>
                  <a:lnTo>
                    <a:pt x="1159339" y="416256"/>
                  </a:lnTo>
                  <a:lnTo>
                    <a:pt x="1159729" y="416249"/>
                  </a:lnTo>
                  <a:lnTo>
                    <a:pt x="1160147" y="416405"/>
                  </a:lnTo>
                  <a:lnTo>
                    <a:pt x="1160418" y="416405"/>
                  </a:lnTo>
                  <a:lnTo>
                    <a:pt x="1160659" y="416376"/>
                  </a:lnTo>
                  <a:lnTo>
                    <a:pt x="1161033" y="416190"/>
                  </a:lnTo>
                  <a:lnTo>
                    <a:pt x="1161376" y="415746"/>
                  </a:lnTo>
                  <a:lnTo>
                    <a:pt x="1161457" y="415416"/>
                  </a:lnTo>
                  <a:lnTo>
                    <a:pt x="1161468" y="415036"/>
                  </a:lnTo>
                  <a:lnTo>
                    <a:pt x="1161567" y="414851"/>
                  </a:lnTo>
                  <a:lnTo>
                    <a:pt x="1161753" y="414674"/>
                  </a:lnTo>
                  <a:lnTo>
                    <a:pt x="1162009" y="414227"/>
                  </a:lnTo>
                  <a:lnTo>
                    <a:pt x="1161893" y="413735"/>
                  </a:lnTo>
                  <a:lnTo>
                    <a:pt x="1161674" y="413352"/>
                  </a:lnTo>
                  <a:lnTo>
                    <a:pt x="1161473" y="413000"/>
                  </a:lnTo>
                  <a:lnTo>
                    <a:pt x="1161456" y="412489"/>
                  </a:lnTo>
                  <a:lnTo>
                    <a:pt x="1161348" y="411858"/>
                  </a:lnTo>
                  <a:lnTo>
                    <a:pt x="1161270" y="411415"/>
                  </a:lnTo>
                  <a:lnTo>
                    <a:pt x="1160885" y="410474"/>
                  </a:lnTo>
                  <a:lnTo>
                    <a:pt x="1160499" y="409908"/>
                  </a:lnTo>
                  <a:lnTo>
                    <a:pt x="1160380" y="409541"/>
                  </a:lnTo>
                  <a:lnTo>
                    <a:pt x="1160360" y="409378"/>
                  </a:lnTo>
                  <a:lnTo>
                    <a:pt x="1160416" y="409271"/>
                  </a:lnTo>
                  <a:lnTo>
                    <a:pt x="1160458" y="409190"/>
                  </a:lnTo>
                  <a:lnTo>
                    <a:pt x="1160540" y="409013"/>
                  </a:lnTo>
                  <a:lnTo>
                    <a:pt x="1160488" y="408199"/>
                  </a:lnTo>
                  <a:lnTo>
                    <a:pt x="1160487" y="408179"/>
                  </a:lnTo>
                  <a:lnTo>
                    <a:pt x="1160224" y="407382"/>
                  </a:lnTo>
                  <a:lnTo>
                    <a:pt x="1160061" y="406884"/>
                  </a:lnTo>
                  <a:lnTo>
                    <a:pt x="1160068" y="406502"/>
                  </a:lnTo>
                  <a:lnTo>
                    <a:pt x="1160245" y="406176"/>
                  </a:lnTo>
                  <a:lnTo>
                    <a:pt x="1160623" y="405988"/>
                  </a:lnTo>
                  <a:lnTo>
                    <a:pt x="1160802" y="405925"/>
                  </a:lnTo>
                  <a:lnTo>
                    <a:pt x="1160880" y="405897"/>
                  </a:lnTo>
                  <a:lnTo>
                    <a:pt x="1161232" y="405684"/>
                  </a:lnTo>
                  <a:lnTo>
                    <a:pt x="1161379" y="405474"/>
                  </a:lnTo>
                  <a:lnTo>
                    <a:pt x="1161490" y="405034"/>
                  </a:lnTo>
                  <a:lnTo>
                    <a:pt x="1161503" y="404355"/>
                  </a:lnTo>
                  <a:lnTo>
                    <a:pt x="1161662" y="404153"/>
                  </a:lnTo>
                  <a:lnTo>
                    <a:pt x="1161914" y="404134"/>
                  </a:lnTo>
                  <a:lnTo>
                    <a:pt x="1162186" y="404113"/>
                  </a:lnTo>
                  <a:lnTo>
                    <a:pt x="1162389" y="404098"/>
                  </a:lnTo>
                  <a:lnTo>
                    <a:pt x="1162710" y="404074"/>
                  </a:lnTo>
                  <a:lnTo>
                    <a:pt x="1163011" y="404052"/>
                  </a:lnTo>
                  <a:lnTo>
                    <a:pt x="1163173" y="403923"/>
                  </a:lnTo>
                  <a:lnTo>
                    <a:pt x="1163277" y="403567"/>
                  </a:lnTo>
                  <a:lnTo>
                    <a:pt x="1163214" y="403084"/>
                  </a:lnTo>
                  <a:lnTo>
                    <a:pt x="1163288" y="402707"/>
                  </a:lnTo>
                  <a:lnTo>
                    <a:pt x="1163498" y="402371"/>
                  </a:lnTo>
                  <a:lnTo>
                    <a:pt x="1163882" y="402076"/>
                  </a:lnTo>
                  <a:lnTo>
                    <a:pt x="1164325" y="401879"/>
                  </a:lnTo>
                  <a:lnTo>
                    <a:pt x="1164620" y="401837"/>
                  </a:lnTo>
                  <a:lnTo>
                    <a:pt x="1164893" y="401721"/>
                  </a:lnTo>
                  <a:lnTo>
                    <a:pt x="1165092" y="401413"/>
                  </a:lnTo>
                  <a:lnTo>
                    <a:pt x="1165326" y="401053"/>
                  </a:lnTo>
                  <a:lnTo>
                    <a:pt x="1165376" y="400756"/>
                  </a:lnTo>
                  <a:lnTo>
                    <a:pt x="1165470" y="400185"/>
                  </a:lnTo>
                  <a:lnTo>
                    <a:pt x="1165613" y="399941"/>
                  </a:lnTo>
                  <a:lnTo>
                    <a:pt x="1165675" y="399838"/>
                  </a:lnTo>
                  <a:lnTo>
                    <a:pt x="1165984" y="399488"/>
                  </a:lnTo>
                  <a:lnTo>
                    <a:pt x="1166026" y="399351"/>
                  </a:lnTo>
                  <a:lnTo>
                    <a:pt x="1165737" y="399079"/>
                  </a:lnTo>
                  <a:lnTo>
                    <a:pt x="1165627" y="398974"/>
                  </a:lnTo>
                  <a:lnTo>
                    <a:pt x="1165481" y="398681"/>
                  </a:lnTo>
                  <a:lnTo>
                    <a:pt x="1165496" y="398510"/>
                  </a:lnTo>
                  <a:lnTo>
                    <a:pt x="1165532" y="398289"/>
                  </a:lnTo>
                  <a:lnTo>
                    <a:pt x="1165577" y="398022"/>
                  </a:lnTo>
                  <a:lnTo>
                    <a:pt x="1165583" y="397794"/>
                  </a:lnTo>
                  <a:lnTo>
                    <a:pt x="1165589" y="397612"/>
                  </a:lnTo>
                  <a:lnTo>
                    <a:pt x="1165648" y="397428"/>
                  </a:lnTo>
                  <a:lnTo>
                    <a:pt x="1165685" y="397077"/>
                  </a:lnTo>
                  <a:lnTo>
                    <a:pt x="1165801" y="396820"/>
                  </a:lnTo>
                  <a:lnTo>
                    <a:pt x="1165872" y="396662"/>
                  </a:lnTo>
                  <a:lnTo>
                    <a:pt x="1165851" y="396501"/>
                  </a:lnTo>
                  <a:lnTo>
                    <a:pt x="1165825" y="396289"/>
                  </a:lnTo>
                  <a:lnTo>
                    <a:pt x="1165855" y="395977"/>
                  </a:lnTo>
                  <a:lnTo>
                    <a:pt x="1165815" y="395853"/>
                  </a:lnTo>
                  <a:lnTo>
                    <a:pt x="1165707" y="395737"/>
                  </a:lnTo>
                  <a:lnTo>
                    <a:pt x="1165406" y="395560"/>
                  </a:lnTo>
                  <a:lnTo>
                    <a:pt x="1165236" y="395383"/>
                  </a:lnTo>
                  <a:lnTo>
                    <a:pt x="1165002" y="395045"/>
                  </a:lnTo>
                  <a:lnTo>
                    <a:pt x="1164841" y="394727"/>
                  </a:lnTo>
                  <a:lnTo>
                    <a:pt x="1164824" y="394608"/>
                  </a:lnTo>
                  <a:lnTo>
                    <a:pt x="1164772" y="394231"/>
                  </a:lnTo>
                  <a:lnTo>
                    <a:pt x="1164619" y="393131"/>
                  </a:lnTo>
                  <a:lnTo>
                    <a:pt x="1164470" y="392756"/>
                  </a:lnTo>
                  <a:lnTo>
                    <a:pt x="1164228" y="392530"/>
                  </a:lnTo>
                  <a:lnTo>
                    <a:pt x="1163812" y="392334"/>
                  </a:lnTo>
                  <a:lnTo>
                    <a:pt x="1163299" y="392187"/>
                  </a:lnTo>
                  <a:lnTo>
                    <a:pt x="1163053" y="392233"/>
                  </a:lnTo>
                  <a:lnTo>
                    <a:pt x="1162749" y="392467"/>
                  </a:lnTo>
                  <a:lnTo>
                    <a:pt x="1162601" y="392724"/>
                  </a:lnTo>
                  <a:lnTo>
                    <a:pt x="1162480" y="392792"/>
                  </a:lnTo>
                  <a:lnTo>
                    <a:pt x="1162288" y="392814"/>
                  </a:lnTo>
                  <a:lnTo>
                    <a:pt x="1161497" y="392685"/>
                  </a:lnTo>
                  <a:lnTo>
                    <a:pt x="1161512" y="392586"/>
                  </a:lnTo>
                  <a:lnTo>
                    <a:pt x="1161629" y="392406"/>
                  </a:lnTo>
                  <a:lnTo>
                    <a:pt x="1161681" y="392200"/>
                  </a:lnTo>
                  <a:lnTo>
                    <a:pt x="1161678" y="391991"/>
                  </a:lnTo>
                  <a:lnTo>
                    <a:pt x="1161541" y="391712"/>
                  </a:lnTo>
                  <a:lnTo>
                    <a:pt x="1161206" y="391506"/>
                  </a:lnTo>
                  <a:lnTo>
                    <a:pt x="1160994" y="391285"/>
                  </a:lnTo>
                  <a:lnTo>
                    <a:pt x="1160743" y="390953"/>
                  </a:lnTo>
                  <a:lnTo>
                    <a:pt x="1160411" y="390552"/>
                  </a:lnTo>
                  <a:lnTo>
                    <a:pt x="1160025" y="390174"/>
                  </a:lnTo>
                  <a:lnTo>
                    <a:pt x="1159998" y="390124"/>
                  </a:lnTo>
                  <a:lnTo>
                    <a:pt x="1159811" y="389771"/>
                  </a:lnTo>
                  <a:lnTo>
                    <a:pt x="1159643" y="389556"/>
                  </a:lnTo>
                  <a:lnTo>
                    <a:pt x="1159300" y="389389"/>
                  </a:lnTo>
                  <a:lnTo>
                    <a:pt x="1158733" y="389263"/>
                  </a:lnTo>
                  <a:lnTo>
                    <a:pt x="1158448" y="389144"/>
                  </a:lnTo>
                  <a:lnTo>
                    <a:pt x="1158278" y="389035"/>
                  </a:lnTo>
                  <a:lnTo>
                    <a:pt x="1158165" y="388783"/>
                  </a:lnTo>
                  <a:lnTo>
                    <a:pt x="1158165" y="388519"/>
                  </a:lnTo>
                  <a:lnTo>
                    <a:pt x="1158237" y="388167"/>
                  </a:lnTo>
                  <a:lnTo>
                    <a:pt x="1158246" y="387747"/>
                  </a:lnTo>
                  <a:lnTo>
                    <a:pt x="1158214" y="387468"/>
                  </a:lnTo>
                  <a:lnTo>
                    <a:pt x="1158124" y="387326"/>
                  </a:lnTo>
                  <a:lnTo>
                    <a:pt x="1157977" y="387240"/>
                  </a:lnTo>
                  <a:lnTo>
                    <a:pt x="1157810" y="387184"/>
                  </a:lnTo>
                  <a:lnTo>
                    <a:pt x="1157648" y="387130"/>
                  </a:lnTo>
                  <a:lnTo>
                    <a:pt x="1157510" y="387036"/>
                  </a:lnTo>
                  <a:lnTo>
                    <a:pt x="1157433" y="386984"/>
                  </a:lnTo>
                  <a:lnTo>
                    <a:pt x="1157214" y="386769"/>
                  </a:lnTo>
                  <a:lnTo>
                    <a:pt x="1156962" y="386577"/>
                  </a:lnTo>
                  <a:lnTo>
                    <a:pt x="1156720" y="386513"/>
                  </a:lnTo>
                  <a:lnTo>
                    <a:pt x="1156501" y="386548"/>
                  </a:lnTo>
                  <a:lnTo>
                    <a:pt x="1156235" y="386869"/>
                  </a:lnTo>
                  <a:lnTo>
                    <a:pt x="1156033" y="387071"/>
                  </a:lnTo>
                  <a:lnTo>
                    <a:pt x="1155824" y="387121"/>
                  </a:lnTo>
                  <a:lnTo>
                    <a:pt x="1155582" y="387102"/>
                  </a:lnTo>
                  <a:lnTo>
                    <a:pt x="1155271" y="386901"/>
                  </a:lnTo>
                  <a:lnTo>
                    <a:pt x="1154946" y="386741"/>
                  </a:lnTo>
                  <a:lnTo>
                    <a:pt x="1154681" y="386541"/>
                  </a:lnTo>
                  <a:lnTo>
                    <a:pt x="1154426" y="386217"/>
                  </a:lnTo>
                  <a:lnTo>
                    <a:pt x="1154196" y="386052"/>
                  </a:lnTo>
                  <a:lnTo>
                    <a:pt x="1153855" y="385935"/>
                  </a:lnTo>
                  <a:lnTo>
                    <a:pt x="1153430" y="385858"/>
                  </a:lnTo>
                  <a:lnTo>
                    <a:pt x="1153129" y="385803"/>
                  </a:lnTo>
                  <a:lnTo>
                    <a:pt x="1153082" y="385794"/>
                  </a:lnTo>
                  <a:lnTo>
                    <a:pt x="1152803" y="385742"/>
                  </a:lnTo>
                  <a:lnTo>
                    <a:pt x="1152457" y="385596"/>
                  </a:lnTo>
                  <a:lnTo>
                    <a:pt x="1152094" y="385415"/>
                  </a:lnTo>
                  <a:lnTo>
                    <a:pt x="1151763" y="385109"/>
                  </a:lnTo>
                  <a:lnTo>
                    <a:pt x="1151350" y="384986"/>
                  </a:lnTo>
                  <a:lnTo>
                    <a:pt x="1151037" y="384933"/>
                  </a:lnTo>
                  <a:lnTo>
                    <a:pt x="1150906" y="384912"/>
                  </a:lnTo>
                  <a:lnTo>
                    <a:pt x="1150618" y="384758"/>
                  </a:lnTo>
                  <a:lnTo>
                    <a:pt x="1150242" y="384443"/>
                  </a:lnTo>
                  <a:lnTo>
                    <a:pt x="1149576" y="384060"/>
                  </a:lnTo>
                  <a:lnTo>
                    <a:pt x="1149408" y="383979"/>
                  </a:lnTo>
                  <a:lnTo>
                    <a:pt x="1149165" y="383923"/>
                  </a:lnTo>
                  <a:lnTo>
                    <a:pt x="1148988" y="384021"/>
                  </a:lnTo>
                  <a:lnTo>
                    <a:pt x="1148871" y="384165"/>
                  </a:lnTo>
                  <a:lnTo>
                    <a:pt x="1148813" y="384368"/>
                  </a:lnTo>
                  <a:lnTo>
                    <a:pt x="1148838" y="384576"/>
                  </a:lnTo>
                  <a:lnTo>
                    <a:pt x="1149205" y="385314"/>
                  </a:lnTo>
                  <a:lnTo>
                    <a:pt x="1149232" y="385436"/>
                  </a:lnTo>
                  <a:lnTo>
                    <a:pt x="1149286" y="385670"/>
                  </a:lnTo>
                  <a:lnTo>
                    <a:pt x="1149318" y="386435"/>
                  </a:lnTo>
                  <a:lnTo>
                    <a:pt x="1149525" y="386969"/>
                  </a:lnTo>
                  <a:lnTo>
                    <a:pt x="1149680" y="387309"/>
                  </a:lnTo>
                  <a:lnTo>
                    <a:pt x="1149655" y="387701"/>
                  </a:lnTo>
                  <a:lnTo>
                    <a:pt x="1149496" y="387851"/>
                  </a:lnTo>
                  <a:lnTo>
                    <a:pt x="1149047" y="387931"/>
                  </a:lnTo>
                  <a:lnTo>
                    <a:pt x="1148574" y="388081"/>
                  </a:lnTo>
                  <a:lnTo>
                    <a:pt x="1148165" y="388291"/>
                  </a:lnTo>
                  <a:lnTo>
                    <a:pt x="1147950" y="388434"/>
                  </a:lnTo>
                  <a:lnTo>
                    <a:pt x="1147629" y="388547"/>
                  </a:lnTo>
                  <a:lnTo>
                    <a:pt x="1147495" y="388596"/>
                  </a:lnTo>
                  <a:lnTo>
                    <a:pt x="1147193" y="388684"/>
                  </a:lnTo>
                  <a:lnTo>
                    <a:pt x="1146980" y="388694"/>
                  </a:lnTo>
                  <a:lnTo>
                    <a:pt x="1146738" y="388659"/>
                  </a:lnTo>
                  <a:lnTo>
                    <a:pt x="1146633" y="388644"/>
                  </a:lnTo>
                  <a:lnTo>
                    <a:pt x="1146248" y="388648"/>
                  </a:lnTo>
                  <a:lnTo>
                    <a:pt x="1146181" y="388652"/>
                  </a:lnTo>
                  <a:lnTo>
                    <a:pt x="1145968" y="388694"/>
                  </a:lnTo>
                  <a:lnTo>
                    <a:pt x="1145776" y="388689"/>
                  </a:lnTo>
                  <a:lnTo>
                    <a:pt x="1145574" y="388564"/>
                  </a:lnTo>
                  <a:lnTo>
                    <a:pt x="1145292" y="388543"/>
                  </a:lnTo>
                  <a:lnTo>
                    <a:pt x="1145085" y="388487"/>
                  </a:lnTo>
                  <a:lnTo>
                    <a:pt x="1144914" y="388357"/>
                  </a:lnTo>
                  <a:lnTo>
                    <a:pt x="1144789" y="388165"/>
                  </a:lnTo>
                  <a:lnTo>
                    <a:pt x="1144617" y="388046"/>
                  </a:lnTo>
                  <a:lnTo>
                    <a:pt x="1144427" y="388023"/>
                  </a:lnTo>
                  <a:lnTo>
                    <a:pt x="1144128" y="388047"/>
                  </a:lnTo>
                  <a:lnTo>
                    <a:pt x="1143782" y="388217"/>
                  </a:lnTo>
                  <a:lnTo>
                    <a:pt x="1143568" y="388251"/>
                  </a:lnTo>
                  <a:lnTo>
                    <a:pt x="1143178" y="388164"/>
                  </a:lnTo>
                  <a:lnTo>
                    <a:pt x="1142781" y="388114"/>
                  </a:lnTo>
                  <a:lnTo>
                    <a:pt x="1142562" y="388136"/>
                  </a:lnTo>
                  <a:lnTo>
                    <a:pt x="1142285" y="388164"/>
                  </a:lnTo>
                  <a:lnTo>
                    <a:pt x="1141893" y="388203"/>
                  </a:lnTo>
                  <a:lnTo>
                    <a:pt x="1141625" y="388164"/>
                  </a:lnTo>
                  <a:lnTo>
                    <a:pt x="1141142" y="387766"/>
                  </a:lnTo>
                  <a:lnTo>
                    <a:pt x="1140485" y="386590"/>
                  </a:lnTo>
                  <a:lnTo>
                    <a:pt x="1140326" y="386373"/>
                  </a:lnTo>
                  <a:lnTo>
                    <a:pt x="1140197" y="386243"/>
                  </a:lnTo>
                  <a:lnTo>
                    <a:pt x="1139647" y="385820"/>
                  </a:lnTo>
                  <a:lnTo>
                    <a:pt x="1139637" y="385815"/>
                  </a:lnTo>
                  <a:lnTo>
                    <a:pt x="1139464" y="385628"/>
                  </a:lnTo>
                  <a:lnTo>
                    <a:pt x="1138771" y="385621"/>
                  </a:lnTo>
                  <a:lnTo>
                    <a:pt x="1138312" y="385617"/>
                  </a:lnTo>
                  <a:lnTo>
                    <a:pt x="1138047" y="385669"/>
                  </a:lnTo>
                  <a:lnTo>
                    <a:pt x="1137717" y="385821"/>
                  </a:lnTo>
                  <a:lnTo>
                    <a:pt x="1136996" y="386361"/>
                  </a:lnTo>
                  <a:lnTo>
                    <a:pt x="1136540" y="386659"/>
                  </a:lnTo>
                  <a:lnTo>
                    <a:pt x="1136001" y="387010"/>
                  </a:lnTo>
                  <a:lnTo>
                    <a:pt x="1135809" y="387127"/>
                  </a:lnTo>
                  <a:lnTo>
                    <a:pt x="1135371" y="387358"/>
                  </a:lnTo>
                  <a:lnTo>
                    <a:pt x="1135049" y="387449"/>
                  </a:lnTo>
                  <a:lnTo>
                    <a:pt x="1134416" y="387375"/>
                  </a:lnTo>
                  <a:lnTo>
                    <a:pt x="1133455" y="387362"/>
                  </a:lnTo>
                  <a:lnTo>
                    <a:pt x="1132874" y="387483"/>
                  </a:lnTo>
                  <a:lnTo>
                    <a:pt x="1132417" y="387636"/>
                  </a:lnTo>
                  <a:lnTo>
                    <a:pt x="1132148" y="387748"/>
                  </a:lnTo>
                  <a:lnTo>
                    <a:pt x="1131714" y="388028"/>
                  </a:lnTo>
                  <a:lnTo>
                    <a:pt x="1131222" y="388256"/>
                  </a:lnTo>
                  <a:lnTo>
                    <a:pt x="1131101" y="388313"/>
                  </a:lnTo>
                  <a:lnTo>
                    <a:pt x="1130905" y="388287"/>
                  </a:lnTo>
                  <a:lnTo>
                    <a:pt x="1130706" y="388222"/>
                  </a:lnTo>
                  <a:lnTo>
                    <a:pt x="1130428" y="388205"/>
                  </a:lnTo>
                  <a:lnTo>
                    <a:pt x="1130414" y="388200"/>
                  </a:lnTo>
                  <a:lnTo>
                    <a:pt x="1130010" y="388035"/>
                  </a:lnTo>
                  <a:lnTo>
                    <a:pt x="1129872" y="387909"/>
                  </a:lnTo>
                  <a:lnTo>
                    <a:pt x="1129793" y="387779"/>
                  </a:lnTo>
                  <a:lnTo>
                    <a:pt x="1129716" y="387437"/>
                  </a:lnTo>
                  <a:lnTo>
                    <a:pt x="1129729" y="387266"/>
                  </a:lnTo>
                  <a:lnTo>
                    <a:pt x="1129767" y="387154"/>
                  </a:lnTo>
                  <a:lnTo>
                    <a:pt x="1129803" y="387045"/>
                  </a:lnTo>
                  <a:lnTo>
                    <a:pt x="1129793" y="386884"/>
                  </a:lnTo>
                  <a:lnTo>
                    <a:pt x="1129736" y="386654"/>
                  </a:lnTo>
                  <a:lnTo>
                    <a:pt x="1129602" y="386359"/>
                  </a:lnTo>
                  <a:lnTo>
                    <a:pt x="1129345" y="386125"/>
                  </a:lnTo>
                  <a:lnTo>
                    <a:pt x="1128950" y="385847"/>
                  </a:lnTo>
                  <a:lnTo>
                    <a:pt x="1128619" y="385588"/>
                  </a:lnTo>
                  <a:lnTo>
                    <a:pt x="1128529" y="385516"/>
                  </a:lnTo>
                  <a:lnTo>
                    <a:pt x="1128342" y="385209"/>
                  </a:lnTo>
                  <a:lnTo>
                    <a:pt x="1128268" y="385017"/>
                  </a:lnTo>
                  <a:lnTo>
                    <a:pt x="1128253" y="384978"/>
                  </a:lnTo>
                  <a:lnTo>
                    <a:pt x="1128235" y="384931"/>
                  </a:lnTo>
                  <a:lnTo>
                    <a:pt x="1128138" y="384680"/>
                  </a:lnTo>
                  <a:lnTo>
                    <a:pt x="1127908" y="384454"/>
                  </a:lnTo>
                  <a:lnTo>
                    <a:pt x="1127665" y="384375"/>
                  </a:lnTo>
                  <a:lnTo>
                    <a:pt x="1126991" y="384375"/>
                  </a:lnTo>
                  <a:lnTo>
                    <a:pt x="1126443" y="384557"/>
                  </a:lnTo>
                  <a:lnTo>
                    <a:pt x="1126216" y="384601"/>
                  </a:lnTo>
                  <a:lnTo>
                    <a:pt x="1124965" y="384231"/>
                  </a:lnTo>
                  <a:lnTo>
                    <a:pt x="1124657" y="384224"/>
                  </a:lnTo>
                  <a:lnTo>
                    <a:pt x="1124437" y="384154"/>
                  </a:lnTo>
                  <a:lnTo>
                    <a:pt x="1124033" y="383867"/>
                  </a:lnTo>
                  <a:lnTo>
                    <a:pt x="1123829" y="383806"/>
                  </a:lnTo>
                  <a:lnTo>
                    <a:pt x="1123650" y="383838"/>
                  </a:lnTo>
                  <a:lnTo>
                    <a:pt x="1123311" y="384084"/>
                  </a:lnTo>
                  <a:lnTo>
                    <a:pt x="1123138" y="384210"/>
                  </a:lnTo>
                  <a:lnTo>
                    <a:pt x="1122959" y="384199"/>
                  </a:lnTo>
                  <a:lnTo>
                    <a:pt x="1122884" y="384174"/>
                  </a:lnTo>
                  <a:lnTo>
                    <a:pt x="1122773" y="384058"/>
                  </a:lnTo>
                  <a:lnTo>
                    <a:pt x="1122616" y="383690"/>
                  </a:lnTo>
                  <a:lnTo>
                    <a:pt x="1122580" y="383664"/>
                  </a:lnTo>
                  <a:lnTo>
                    <a:pt x="1122416" y="383555"/>
                  </a:lnTo>
                  <a:lnTo>
                    <a:pt x="1122247" y="383537"/>
                  </a:lnTo>
                  <a:lnTo>
                    <a:pt x="1121982" y="383727"/>
                  </a:lnTo>
                  <a:lnTo>
                    <a:pt x="1121865" y="383811"/>
                  </a:lnTo>
                  <a:lnTo>
                    <a:pt x="1121636" y="383949"/>
                  </a:lnTo>
                  <a:lnTo>
                    <a:pt x="1121404" y="383928"/>
                  </a:lnTo>
                  <a:lnTo>
                    <a:pt x="1121226" y="383777"/>
                  </a:lnTo>
                  <a:lnTo>
                    <a:pt x="1121118" y="383572"/>
                  </a:lnTo>
                  <a:lnTo>
                    <a:pt x="1121070" y="383333"/>
                  </a:lnTo>
                  <a:lnTo>
                    <a:pt x="1121004" y="382801"/>
                  </a:lnTo>
                  <a:lnTo>
                    <a:pt x="1120995" y="382730"/>
                  </a:lnTo>
                  <a:lnTo>
                    <a:pt x="1120861" y="382426"/>
                  </a:lnTo>
                  <a:lnTo>
                    <a:pt x="1120747" y="382270"/>
                  </a:lnTo>
                  <a:lnTo>
                    <a:pt x="1120430" y="381839"/>
                  </a:lnTo>
                  <a:lnTo>
                    <a:pt x="1120376" y="381716"/>
                  </a:lnTo>
                  <a:lnTo>
                    <a:pt x="1120226" y="381380"/>
                  </a:lnTo>
                  <a:lnTo>
                    <a:pt x="1120131" y="380711"/>
                  </a:lnTo>
                  <a:lnTo>
                    <a:pt x="1120152" y="380033"/>
                  </a:lnTo>
                  <a:lnTo>
                    <a:pt x="1120199" y="379764"/>
                  </a:lnTo>
                  <a:lnTo>
                    <a:pt x="1120314" y="379079"/>
                  </a:lnTo>
                  <a:lnTo>
                    <a:pt x="1120275" y="378427"/>
                  </a:lnTo>
                  <a:lnTo>
                    <a:pt x="1120201" y="378098"/>
                  </a:lnTo>
                  <a:lnTo>
                    <a:pt x="1119567" y="376072"/>
                  </a:lnTo>
                  <a:lnTo>
                    <a:pt x="1119367" y="375431"/>
                  </a:lnTo>
                  <a:lnTo>
                    <a:pt x="1118993" y="374238"/>
                  </a:lnTo>
                  <a:lnTo>
                    <a:pt x="1118762" y="374025"/>
                  </a:lnTo>
                  <a:lnTo>
                    <a:pt x="1118437" y="373925"/>
                  </a:lnTo>
                  <a:lnTo>
                    <a:pt x="1118042" y="373921"/>
                  </a:lnTo>
                  <a:lnTo>
                    <a:pt x="1117412" y="374012"/>
                  </a:lnTo>
                  <a:lnTo>
                    <a:pt x="1116995" y="374095"/>
                  </a:lnTo>
                  <a:lnTo>
                    <a:pt x="1116578" y="374111"/>
                  </a:lnTo>
                  <a:lnTo>
                    <a:pt x="1116517" y="374125"/>
                  </a:lnTo>
                  <a:lnTo>
                    <a:pt x="1116495" y="374129"/>
                  </a:lnTo>
                  <a:lnTo>
                    <a:pt x="1116235" y="374183"/>
                  </a:lnTo>
                  <a:lnTo>
                    <a:pt x="1115639" y="374419"/>
                  </a:lnTo>
                  <a:lnTo>
                    <a:pt x="1114298" y="375288"/>
                  </a:lnTo>
                  <a:lnTo>
                    <a:pt x="1113500" y="375805"/>
                  </a:lnTo>
                  <a:lnTo>
                    <a:pt x="1112253" y="376613"/>
                  </a:lnTo>
                  <a:lnTo>
                    <a:pt x="1111728" y="376838"/>
                  </a:lnTo>
                  <a:lnTo>
                    <a:pt x="1111412" y="376865"/>
                  </a:lnTo>
                  <a:lnTo>
                    <a:pt x="1111197" y="376731"/>
                  </a:lnTo>
                  <a:lnTo>
                    <a:pt x="1110922" y="376385"/>
                  </a:lnTo>
                  <a:lnTo>
                    <a:pt x="1110679" y="376080"/>
                  </a:lnTo>
                  <a:lnTo>
                    <a:pt x="1110443" y="375822"/>
                  </a:lnTo>
                  <a:lnTo>
                    <a:pt x="1109867" y="375194"/>
                  </a:lnTo>
                  <a:lnTo>
                    <a:pt x="1109765" y="375108"/>
                  </a:lnTo>
                  <a:lnTo>
                    <a:pt x="1109500" y="374887"/>
                  </a:lnTo>
                  <a:lnTo>
                    <a:pt x="1109129" y="374765"/>
                  </a:lnTo>
                  <a:lnTo>
                    <a:pt x="1108671" y="374760"/>
                  </a:lnTo>
                  <a:lnTo>
                    <a:pt x="1108492" y="374759"/>
                  </a:lnTo>
                  <a:lnTo>
                    <a:pt x="1107880" y="374994"/>
                  </a:lnTo>
                  <a:lnTo>
                    <a:pt x="1107719" y="375009"/>
                  </a:lnTo>
                  <a:lnTo>
                    <a:pt x="1107612" y="375020"/>
                  </a:lnTo>
                  <a:lnTo>
                    <a:pt x="1107350" y="374920"/>
                  </a:lnTo>
                  <a:lnTo>
                    <a:pt x="1107159" y="374924"/>
                  </a:lnTo>
                  <a:lnTo>
                    <a:pt x="1107062" y="374926"/>
                  </a:lnTo>
                  <a:lnTo>
                    <a:pt x="1106518" y="375194"/>
                  </a:lnTo>
                  <a:lnTo>
                    <a:pt x="1106363" y="375309"/>
                  </a:lnTo>
                  <a:lnTo>
                    <a:pt x="1106363" y="375469"/>
                  </a:lnTo>
                  <a:lnTo>
                    <a:pt x="1106363" y="375535"/>
                  </a:lnTo>
                  <a:lnTo>
                    <a:pt x="1106490" y="376973"/>
                  </a:lnTo>
                  <a:lnTo>
                    <a:pt x="1106390" y="377957"/>
                  </a:lnTo>
                  <a:lnTo>
                    <a:pt x="1106383" y="378026"/>
                  </a:lnTo>
                  <a:lnTo>
                    <a:pt x="1106341" y="378151"/>
                  </a:lnTo>
                  <a:lnTo>
                    <a:pt x="1106262" y="378388"/>
                  </a:lnTo>
                  <a:lnTo>
                    <a:pt x="1105860" y="378650"/>
                  </a:lnTo>
                  <a:lnTo>
                    <a:pt x="1105302" y="378784"/>
                  </a:lnTo>
                  <a:lnTo>
                    <a:pt x="1104718" y="378866"/>
                  </a:lnTo>
                  <a:lnTo>
                    <a:pt x="1104302" y="378924"/>
                  </a:lnTo>
                  <a:lnTo>
                    <a:pt x="1103963" y="379011"/>
                  </a:lnTo>
                  <a:lnTo>
                    <a:pt x="1103852" y="379039"/>
                  </a:lnTo>
                  <a:lnTo>
                    <a:pt x="1103564" y="379287"/>
                  </a:lnTo>
                  <a:lnTo>
                    <a:pt x="1103456" y="379602"/>
                  </a:lnTo>
                  <a:lnTo>
                    <a:pt x="1103391" y="380071"/>
                  </a:lnTo>
                  <a:lnTo>
                    <a:pt x="1103389" y="380085"/>
                  </a:lnTo>
                  <a:lnTo>
                    <a:pt x="1103350" y="380361"/>
                  </a:lnTo>
                  <a:lnTo>
                    <a:pt x="1103322" y="380562"/>
                  </a:lnTo>
                  <a:lnTo>
                    <a:pt x="1103214" y="380850"/>
                  </a:lnTo>
                  <a:lnTo>
                    <a:pt x="1102853" y="381259"/>
                  </a:lnTo>
                  <a:lnTo>
                    <a:pt x="1102422" y="381527"/>
                  </a:lnTo>
                  <a:lnTo>
                    <a:pt x="1102013" y="381675"/>
                  </a:lnTo>
                  <a:lnTo>
                    <a:pt x="1101737" y="381662"/>
                  </a:lnTo>
                  <a:lnTo>
                    <a:pt x="1101456" y="381548"/>
                  </a:lnTo>
                  <a:lnTo>
                    <a:pt x="1101194" y="381279"/>
                  </a:lnTo>
                  <a:lnTo>
                    <a:pt x="1100925" y="380736"/>
                  </a:lnTo>
                  <a:lnTo>
                    <a:pt x="1100516" y="380146"/>
                  </a:lnTo>
                  <a:lnTo>
                    <a:pt x="1100026" y="379528"/>
                  </a:lnTo>
                  <a:lnTo>
                    <a:pt x="1099386" y="378951"/>
                  </a:lnTo>
                  <a:lnTo>
                    <a:pt x="1099019" y="378388"/>
                  </a:lnTo>
                  <a:lnTo>
                    <a:pt x="1098663" y="377576"/>
                  </a:lnTo>
                  <a:lnTo>
                    <a:pt x="1098481" y="377382"/>
                  </a:lnTo>
                  <a:lnTo>
                    <a:pt x="1098287" y="377306"/>
                  </a:lnTo>
                  <a:lnTo>
                    <a:pt x="1098177" y="377351"/>
                  </a:lnTo>
                  <a:lnTo>
                    <a:pt x="1098066" y="377397"/>
                  </a:lnTo>
                  <a:lnTo>
                    <a:pt x="1097931" y="377529"/>
                  </a:lnTo>
                  <a:lnTo>
                    <a:pt x="1097435" y="378400"/>
                  </a:lnTo>
                  <a:lnTo>
                    <a:pt x="1097338" y="378571"/>
                  </a:lnTo>
                  <a:lnTo>
                    <a:pt x="1097333" y="378582"/>
                  </a:lnTo>
                  <a:lnTo>
                    <a:pt x="1097125" y="378947"/>
                  </a:lnTo>
                  <a:lnTo>
                    <a:pt x="1096508" y="379717"/>
                  </a:lnTo>
                  <a:lnTo>
                    <a:pt x="1096199" y="380104"/>
                  </a:lnTo>
                  <a:lnTo>
                    <a:pt x="1095672" y="381286"/>
                  </a:lnTo>
                  <a:lnTo>
                    <a:pt x="1095605" y="381439"/>
                  </a:lnTo>
                  <a:lnTo>
                    <a:pt x="1095581" y="381492"/>
                  </a:lnTo>
                  <a:lnTo>
                    <a:pt x="1095211" y="382553"/>
                  </a:lnTo>
                  <a:lnTo>
                    <a:pt x="1095133" y="382704"/>
                  </a:lnTo>
                  <a:lnTo>
                    <a:pt x="1095104" y="382760"/>
                  </a:lnTo>
                  <a:lnTo>
                    <a:pt x="1094882" y="382895"/>
                  </a:lnTo>
                  <a:lnTo>
                    <a:pt x="1094621" y="382949"/>
                  </a:lnTo>
                  <a:lnTo>
                    <a:pt x="1094364" y="382974"/>
                  </a:lnTo>
                  <a:lnTo>
                    <a:pt x="1093960" y="383015"/>
                  </a:lnTo>
                  <a:lnTo>
                    <a:pt x="1093714" y="382881"/>
                  </a:lnTo>
                  <a:lnTo>
                    <a:pt x="1093546" y="382660"/>
                  </a:lnTo>
                  <a:lnTo>
                    <a:pt x="1093418" y="382237"/>
                  </a:lnTo>
                  <a:lnTo>
                    <a:pt x="1093217" y="381063"/>
                  </a:lnTo>
                  <a:lnTo>
                    <a:pt x="1093023" y="380546"/>
                  </a:lnTo>
                  <a:lnTo>
                    <a:pt x="1092526" y="379808"/>
                  </a:lnTo>
                  <a:lnTo>
                    <a:pt x="1092432" y="379365"/>
                  </a:lnTo>
                  <a:lnTo>
                    <a:pt x="1092479" y="379117"/>
                  </a:lnTo>
                  <a:lnTo>
                    <a:pt x="1092693" y="378762"/>
                  </a:lnTo>
                  <a:lnTo>
                    <a:pt x="1093781" y="377460"/>
                  </a:lnTo>
                  <a:lnTo>
                    <a:pt x="1094849" y="376063"/>
                  </a:lnTo>
                  <a:lnTo>
                    <a:pt x="1094880" y="376010"/>
                  </a:lnTo>
                  <a:lnTo>
                    <a:pt x="1095441" y="375061"/>
                  </a:lnTo>
                  <a:lnTo>
                    <a:pt x="1095522" y="374867"/>
                  </a:lnTo>
                  <a:lnTo>
                    <a:pt x="1095640" y="374630"/>
                  </a:lnTo>
                  <a:lnTo>
                    <a:pt x="1095687" y="374536"/>
                  </a:lnTo>
                  <a:lnTo>
                    <a:pt x="1095782" y="374346"/>
                  </a:lnTo>
                  <a:lnTo>
                    <a:pt x="1096044" y="373817"/>
                  </a:lnTo>
                  <a:lnTo>
                    <a:pt x="1096184" y="373528"/>
                  </a:lnTo>
                  <a:lnTo>
                    <a:pt x="1096375" y="373135"/>
                  </a:lnTo>
                  <a:lnTo>
                    <a:pt x="1096633" y="372601"/>
                  </a:lnTo>
                  <a:lnTo>
                    <a:pt x="1096930" y="371616"/>
                  </a:lnTo>
                  <a:lnTo>
                    <a:pt x="1097153" y="370861"/>
                  </a:lnTo>
                  <a:lnTo>
                    <a:pt x="1097274" y="370138"/>
                  </a:lnTo>
                  <a:lnTo>
                    <a:pt x="1097282" y="369722"/>
                  </a:lnTo>
                  <a:lnTo>
                    <a:pt x="1097161" y="369333"/>
                  </a:lnTo>
                  <a:lnTo>
                    <a:pt x="1097117" y="369115"/>
                  </a:lnTo>
                  <a:lnTo>
                    <a:pt x="1097093" y="368997"/>
                  </a:lnTo>
                  <a:lnTo>
                    <a:pt x="1097214" y="368588"/>
                  </a:lnTo>
                  <a:lnTo>
                    <a:pt x="1097343" y="368451"/>
                  </a:lnTo>
                  <a:lnTo>
                    <a:pt x="1097591" y="368188"/>
                  </a:lnTo>
                  <a:lnTo>
                    <a:pt x="1098335" y="367850"/>
                  </a:lnTo>
                  <a:lnTo>
                    <a:pt x="1098915" y="367667"/>
                  </a:lnTo>
                  <a:lnTo>
                    <a:pt x="1099470" y="367223"/>
                  </a:lnTo>
                  <a:lnTo>
                    <a:pt x="1100082" y="366916"/>
                  </a:lnTo>
                  <a:lnTo>
                    <a:pt x="1100519" y="366625"/>
                  </a:lnTo>
                  <a:lnTo>
                    <a:pt x="1100611" y="366564"/>
                  </a:lnTo>
                  <a:lnTo>
                    <a:pt x="1100974" y="366185"/>
                  </a:lnTo>
                  <a:lnTo>
                    <a:pt x="1100984" y="366179"/>
                  </a:lnTo>
                  <a:lnTo>
                    <a:pt x="1101599" y="365815"/>
                  </a:lnTo>
                  <a:lnTo>
                    <a:pt x="1101885" y="365532"/>
                  </a:lnTo>
                  <a:lnTo>
                    <a:pt x="1102017" y="365287"/>
                  </a:lnTo>
                  <a:lnTo>
                    <a:pt x="1101956" y="364959"/>
                  </a:lnTo>
                  <a:lnTo>
                    <a:pt x="1101479" y="364418"/>
                  </a:lnTo>
                  <a:lnTo>
                    <a:pt x="1101458" y="364388"/>
                  </a:lnTo>
                  <a:lnTo>
                    <a:pt x="1101056" y="363818"/>
                  </a:lnTo>
                  <a:lnTo>
                    <a:pt x="1101052" y="363396"/>
                  </a:lnTo>
                  <a:lnTo>
                    <a:pt x="1101072" y="362962"/>
                  </a:lnTo>
                  <a:lnTo>
                    <a:pt x="1101586" y="362197"/>
                  </a:lnTo>
                  <a:lnTo>
                    <a:pt x="1101600" y="362175"/>
                  </a:lnTo>
                  <a:lnTo>
                    <a:pt x="1102076" y="361541"/>
                  </a:lnTo>
                  <a:lnTo>
                    <a:pt x="1102706" y="360002"/>
                  </a:lnTo>
                  <a:lnTo>
                    <a:pt x="1103389" y="358360"/>
                  </a:lnTo>
                  <a:lnTo>
                    <a:pt x="1103496" y="358045"/>
                  </a:lnTo>
                  <a:lnTo>
                    <a:pt x="1103496" y="357763"/>
                  </a:lnTo>
                  <a:lnTo>
                    <a:pt x="1103270" y="357152"/>
                  </a:lnTo>
                  <a:lnTo>
                    <a:pt x="1103207" y="356749"/>
                  </a:lnTo>
                  <a:lnTo>
                    <a:pt x="1103238" y="355971"/>
                  </a:lnTo>
                  <a:lnTo>
                    <a:pt x="1103433" y="355026"/>
                  </a:lnTo>
                  <a:lnTo>
                    <a:pt x="1103688" y="354418"/>
                  </a:lnTo>
                  <a:lnTo>
                    <a:pt x="1104215" y="353536"/>
                  </a:lnTo>
                  <a:lnTo>
                    <a:pt x="1105142" y="352319"/>
                  </a:lnTo>
                  <a:lnTo>
                    <a:pt x="1105367" y="351756"/>
                  </a:lnTo>
                  <a:lnTo>
                    <a:pt x="1105411" y="351490"/>
                  </a:lnTo>
                  <a:lnTo>
                    <a:pt x="1105399" y="350314"/>
                  </a:lnTo>
                  <a:lnTo>
                    <a:pt x="1105302" y="349920"/>
                  </a:lnTo>
                  <a:lnTo>
                    <a:pt x="1105202" y="349692"/>
                  </a:lnTo>
                  <a:lnTo>
                    <a:pt x="1104959" y="349511"/>
                  </a:lnTo>
                  <a:lnTo>
                    <a:pt x="1103562" y="349232"/>
                  </a:lnTo>
                  <a:lnTo>
                    <a:pt x="1103380" y="349171"/>
                  </a:lnTo>
                  <a:lnTo>
                    <a:pt x="1102140" y="348757"/>
                  </a:lnTo>
                  <a:lnTo>
                    <a:pt x="1101884" y="348671"/>
                  </a:lnTo>
                  <a:lnTo>
                    <a:pt x="1101470" y="348351"/>
                  </a:lnTo>
                  <a:lnTo>
                    <a:pt x="1101368" y="348061"/>
                  </a:lnTo>
                  <a:lnTo>
                    <a:pt x="1101354" y="347807"/>
                  </a:lnTo>
                  <a:lnTo>
                    <a:pt x="1101444" y="347454"/>
                  </a:lnTo>
                  <a:lnTo>
                    <a:pt x="1101662" y="346793"/>
                  </a:lnTo>
                  <a:lnTo>
                    <a:pt x="1101862" y="345417"/>
                  </a:lnTo>
                  <a:lnTo>
                    <a:pt x="1102879" y="344208"/>
                  </a:lnTo>
                  <a:lnTo>
                    <a:pt x="1103234" y="343440"/>
                  </a:lnTo>
                  <a:lnTo>
                    <a:pt x="1103249" y="343022"/>
                  </a:lnTo>
                  <a:lnTo>
                    <a:pt x="1103254" y="342870"/>
                  </a:lnTo>
                  <a:lnTo>
                    <a:pt x="1103256" y="342801"/>
                  </a:lnTo>
                  <a:lnTo>
                    <a:pt x="1103265" y="342537"/>
                  </a:lnTo>
                  <a:lnTo>
                    <a:pt x="1102978" y="341610"/>
                  </a:lnTo>
                  <a:lnTo>
                    <a:pt x="1102970" y="341599"/>
                  </a:lnTo>
                  <a:lnTo>
                    <a:pt x="1102842" y="341306"/>
                  </a:lnTo>
                  <a:lnTo>
                    <a:pt x="1102629" y="341076"/>
                  </a:lnTo>
                  <a:lnTo>
                    <a:pt x="1102447" y="340976"/>
                  </a:lnTo>
                  <a:lnTo>
                    <a:pt x="1102126" y="340868"/>
                  </a:lnTo>
                  <a:lnTo>
                    <a:pt x="1101555" y="340779"/>
                  </a:lnTo>
                  <a:lnTo>
                    <a:pt x="1100722" y="340447"/>
                  </a:lnTo>
                  <a:lnTo>
                    <a:pt x="1100414" y="340237"/>
                  </a:lnTo>
                  <a:lnTo>
                    <a:pt x="1099817" y="339598"/>
                  </a:lnTo>
                  <a:lnTo>
                    <a:pt x="1099671" y="339416"/>
                  </a:lnTo>
                  <a:lnTo>
                    <a:pt x="1099510" y="339119"/>
                  </a:lnTo>
                  <a:lnTo>
                    <a:pt x="1099078" y="338326"/>
                  </a:lnTo>
                  <a:lnTo>
                    <a:pt x="1098960" y="338110"/>
                  </a:lnTo>
                  <a:lnTo>
                    <a:pt x="1097707" y="335945"/>
                  </a:lnTo>
                  <a:lnTo>
                    <a:pt x="1097063" y="334911"/>
                  </a:lnTo>
                  <a:lnTo>
                    <a:pt x="1096930" y="334734"/>
                  </a:lnTo>
                  <a:lnTo>
                    <a:pt x="1096791" y="334465"/>
                  </a:lnTo>
                  <a:lnTo>
                    <a:pt x="1096559" y="333627"/>
                  </a:lnTo>
                  <a:lnTo>
                    <a:pt x="1096384" y="333271"/>
                  </a:lnTo>
                  <a:lnTo>
                    <a:pt x="1096257" y="333209"/>
                  </a:lnTo>
                  <a:lnTo>
                    <a:pt x="1096074" y="333197"/>
                  </a:lnTo>
                  <a:lnTo>
                    <a:pt x="1095687" y="333368"/>
                  </a:lnTo>
                  <a:lnTo>
                    <a:pt x="1094625" y="333836"/>
                  </a:lnTo>
                  <a:lnTo>
                    <a:pt x="1094434" y="333920"/>
                  </a:lnTo>
                  <a:lnTo>
                    <a:pt x="1093945" y="334094"/>
                  </a:lnTo>
                  <a:lnTo>
                    <a:pt x="1093196" y="334359"/>
                  </a:lnTo>
                  <a:lnTo>
                    <a:pt x="1092858" y="334422"/>
                  </a:lnTo>
                  <a:lnTo>
                    <a:pt x="1092480" y="334349"/>
                  </a:lnTo>
                  <a:lnTo>
                    <a:pt x="1091889" y="334130"/>
                  </a:lnTo>
                  <a:lnTo>
                    <a:pt x="1091002" y="334012"/>
                  </a:lnTo>
                  <a:lnTo>
                    <a:pt x="1089485" y="334202"/>
                  </a:lnTo>
                  <a:lnTo>
                    <a:pt x="1088816" y="334056"/>
                  </a:lnTo>
                  <a:lnTo>
                    <a:pt x="1087884" y="333605"/>
                  </a:lnTo>
                  <a:lnTo>
                    <a:pt x="1087540" y="333539"/>
                  </a:lnTo>
                  <a:lnTo>
                    <a:pt x="1086739" y="333332"/>
                  </a:lnTo>
                  <a:lnTo>
                    <a:pt x="1086689" y="333323"/>
                  </a:lnTo>
                  <a:lnTo>
                    <a:pt x="1085494" y="333306"/>
                  </a:lnTo>
                  <a:lnTo>
                    <a:pt x="1085124" y="333256"/>
                  </a:lnTo>
                  <a:lnTo>
                    <a:pt x="1084725" y="333010"/>
                  </a:lnTo>
                  <a:lnTo>
                    <a:pt x="1083729" y="333679"/>
                  </a:lnTo>
                  <a:lnTo>
                    <a:pt x="1083666" y="333721"/>
                  </a:lnTo>
                  <a:lnTo>
                    <a:pt x="1082481" y="334728"/>
                  </a:lnTo>
                  <a:lnTo>
                    <a:pt x="1080536" y="337137"/>
                  </a:lnTo>
                  <a:lnTo>
                    <a:pt x="1079977" y="337572"/>
                  </a:lnTo>
                  <a:lnTo>
                    <a:pt x="1079476" y="337724"/>
                  </a:lnTo>
                  <a:lnTo>
                    <a:pt x="1078989" y="337717"/>
                  </a:lnTo>
                  <a:lnTo>
                    <a:pt x="1078577" y="337616"/>
                  </a:lnTo>
                  <a:lnTo>
                    <a:pt x="1078363" y="337776"/>
                  </a:lnTo>
                  <a:lnTo>
                    <a:pt x="1078036" y="337936"/>
                  </a:lnTo>
                  <a:lnTo>
                    <a:pt x="1077761" y="338057"/>
                  </a:lnTo>
                  <a:lnTo>
                    <a:pt x="1077373" y="338256"/>
                  </a:lnTo>
                  <a:lnTo>
                    <a:pt x="1076985" y="338446"/>
                  </a:lnTo>
                  <a:lnTo>
                    <a:pt x="1076527" y="338783"/>
                  </a:lnTo>
                  <a:lnTo>
                    <a:pt x="1076159" y="339202"/>
                  </a:lnTo>
                  <a:lnTo>
                    <a:pt x="1076131" y="339310"/>
                  </a:lnTo>
                  <a:lnTo>
                    <a:pt x="1076117" y="339357"/>
                  </a:lnTo>
                  <a:lnTo>
                    <a:pt x="1076116" y="339393"/>
                  </a:lnTo>
                  <a:lnTo>
                    <a:pt x="1076107" y="339545"/>
                  </a:lnTo>
                  <a:lnTo>
                    <a:pt x="1076067" y="339672"/>
                  </a:lnTo>
                  <a:lnTo>
                    <a:pt x="1076025" y="339804"/>
                  </a:lnTo>
                  <a:lnTo>
                    <a:pt x="1076005" y="339889"/>
                  </a:lnTo>
                  <a:lnTo>
                    <a:pt x="1075983" y="339980"/>
                  </a:lnTo>
                  <a:lnTo>
                    <a:pt x="1074954" y="342907"/>
                  </a:lnTo>
                  <a:lnTo>
                    <a:pt x="1074841" y="343217"/>
                  </a:lnTo>
                  <a:lnTo>
                    <a:pt x="1074632" y="344176"/>
                  </a:lnTo>
                  <a:lnTo>
                    <a:pt x="1074649" y="344291"/>
                  </a:lnTo>
                  <a:lnTo>
                    <a:pt x="1074708" y="344693"/>
                  </a:lnTo>
                  <a:lnTo>
                    <a:pt x="1074785" y="345028"/>
                  </a:lnTo>
                  <a:lnTo>
                    <a:pt x="1074754" y="345109"/>
                  </a:lnTo>
                  <a:lnTo>
                    <a:pt x="1074373" y="345385"/>
                  </a:lnTo>
                  <a:lnTo>
                    <a:pt x="1074053" y="345568"/>
                  </a:lnTo>
                  <a:lnTo>
                    <a:pt x="1073627" y="345720"/>
                  </a:lnTo>
                  <a:lnTo>
                    <a:pt x="1073376" y="345781"/>
                  </a:lnTo>
                  <a:lnTo>
                    <a:pt x="1073079" y="345751"/>
                  </a:lnTo>
                  <a:lnTo>
                    <a:pt x="1072843" y="345629"/>
                  </a:lnTo>
                  <a:lnTo>
                    <a:pt x="1072596" y="345579"/>
                  </a:lnTo>
                  <a:lnTo>
                    <a:pt x="1072458" y="345673"/>
                  </a:lnTo>
                  <a:lnTo>
                    <a:pt x="1072358" y="345806"/>
                  </a:lnTo>
                  <a:lnTo>
                    <a:pt x="1072208" y="345997"/>
                  </a:lnTo>
                  <a:lnTo>
                    <a:pt x="1072100" y="346122"/>
                  </a:lnTo>
                  <a:lnTo>
                    <a:pt x="1072009" y="346188"/>
                  </a:lnTo>
                  <a:lnTo>
                    <a:pt x="1071998" y="346192"/>
                  </a:lnTo>
                  <a:lnTo>
                    <a:pt x="1071851" y="346246"/>
                  </a:lnTo>
                  <a:lnTo>
                    <a:pt x="1071635" y="346287"/>
                  </a:lnTo>
                  <a:lnTo>
                    <a:pt x="1071386" y="346354"/>
                  </a:lnTo>
                  <a:lnTo>
                    <a:pt x="1071220" y="346437"/>
                  </a:lnTo>
                  <a:lnTo>
                    <a:pt x="1071068" y="346526"/>
                  </a:lnTo>
                  <a:lnTo>
                    <a:pt x="1071037" y="346545"/>
                  </a:lnTo>
                  <a:lnTo>
                    <a:pt x="1070999" y="346571"/>
                  </a:lnTo>
                  <a:lnTo>
                    <a:pt x="1070805" y="346710"/>
                  </a:lnTo>
                  <a:lnTo>
                    <a:pt x="1070563" y="346868"/>
                  </a:lnTo>
                  <a:lnTo>
                    <a:pt x="1070401" y="346965"/>
                  </a:lnTo>
                  <a:lnTo>
                    <a:pt x="1069646" y="347986"/>
                  </a:lnTo>
                  <a:lnTo>
                    <a:pt x="1069569" y="348170"/>
                  </a:lnTo>
                  <a:lnTo>
                    <a:pt x="1069459" y="348438"/>
                  </a:lnTo>
                  <a:lnTo>
                    <a:pt x="1069396" y="348659"/>
                  </a:lnTo>
                  <a:lnTo>
                    <a:pt x="1069411" y="348942"/>
                  </a:lnTo>
                  <a:lnTo>
                    <a:pt x="1069537" y="349320"/>
                  </a:lnTo>
                  <a:lnTo>
                    <a:pt x="1069662" y="349685"/>
                  </a:lnTo>
                  <a:lnTo>
                    <a:pt x="1069774" y="350013"/>
                  </a:lnTo>
                  <a:lnTo>
                    <a:pt x="1069818" y="350136"/>
                  </a:lnTo>
                  <a:lnTo>
                    <a:pt x="1069900" y="350374"/>
                  </a:lnTo>
                  <a:lnTo>
                    <a:pt x="1069876" y="350546"/>
                  </a:lnTo>
                  <a:lnTo>
                    <a:pt x="1069853" y="350705"/>
                  </a:lnTo>
                  <a:lnTo>
                    <a:pt x="1069805" y="350988"/>
                  </a:lnTo>
                  <a:lnTo>
                    <a:pt x="1069818" y="351051"/>
                  </a:lnTo>
                  <a:lnTo>
                    <a:pt x="1069885" y="351414"/>
                  </a:lnTo>
                  <a:lnTo>
                    <a:pt x="1069979" y="351808"/>
                  </a:lnTo>
                  <a:lnTo>
                    <a:pt x="1070011" y="352201"/>
                  </a:lnTo>
                  <a:lnTo>
                    <a:pt x="1069834" y="352532"/>
                  </a:lnTo>
                  <a:lnTo>
                    <a:pt x="1069573" y="353025"/>
                  </a:lnTo>
                  <a:lnTo>
                    <a:pt x="1069331" y="353991"/>
                  </a:lnTo>
                  <a:lnTo>
                    <a:pt x="1069275" y="354826"/>
                  </a:lnTo>
                  <a:lnTo>
                    <a:pt x="1069275" y="355514"/>
                  </a:lnTo>
                  <a:lnTo>
                    <a:pt x="1069144" y="356164"/>
                  </a:lnTo>
                  <a:lnTo>
                    <a:pt x="1068978" y="356777"/>
                  </a:lnTo>
                  <a:lnTo>
                    <a:pt x="1068903" y="357112"/>
                  </a:lnTo>
                  <a:lnTo>
                    <a:pt x="1068661" y="357316"/>
                  </a:lnTo>
                  <a:lnTo>
                    <a:pt x="1067931" y="357522"/>
                  </a:lnTo>
                  <a:lnTo>
                    <a:pt x="1067864" y="357537"/>
                  </a:lnTo>
                  <a:lnTo>
                    <a:pt x="1067569" y="357601"/>
                  </a:lnTo>
                  <a:lnTo>
                    <a:pt x="1067347" y="357646"/>
                  </a:lnTo>
                  <a:lnTo>
                    <a:pt x="1067112" y="357695"/>
                  </a:lnTo>
                  <a:lnTo>
                    <a:pt x="1066957" y="357714"/>
                  </a:lnTo>
                  <a:lnTo>
                    <a:pt x="1066734" y="357742"/>
                  </a:lnTo>
                  <a:lnTo>
                    <a:pt x="1066230" y="357821"/>
                  </a:lnTo>
                  <a:lnTo>
                    <a:pt x="1065819" y="357913"/>
                  </a:lnTo>
                  <a:lnTo>
                    <a:pt x="1064554" y="358427"/>
                  </a:lnTo>
                  <a:lnTo>
                    <a:pt x="1063124" y="359397"/>
                  </a:lnTo>
                  <a:lnTo>
                    <a:pt x="1062409" y="359719"/>
                  </a:lnTo>
                  <a:lnTo>
                    <a:pt x="1061296" y="360070"/>
                  </a:lnTo>
                  <a:lnTo>
                    <a:pt x="1061140" y="360120"/>
                  </a:lnTo>
                  <a:lnTo>
                    <a:pt x="1059632" y="361066"/>
                  </a:lnTo>
                  <a:lnTo>
                    <a:pt x="1057316" y="362845"/>
                  </a:lnTo>
                  <a:lnTo>
                    <a:pt x="1053956" y="364601"/>
                  </a:lnTo>
                  <a:lnTo>
                    <a:pt x="1051467" y="366752"/>
                  </a:lnTo>
                  <a:lnTo>
                    <a:pt x="1051339" y="366907"/>
                  </a:lnTo>
                  <a:lnTo>
                    <a:pt x="1051302" y="366930"/>
                  </a:lnTo>
                  <a:lnTo>
                    <a:pt x="1047382" y="369181"/>
                  </a:lnTo>
                  <a:lnTo>
                    <a:pt x="1045810" y="369818"/>
                  </a:lnTo>
                  <a:lnTo>
                    <a:pt x="1044569" y="370044"/>
                  </a:lnTo>
                  <a:lnTo>
                    <a:pt x="1043331" y="370271"/>
                  </a:lnTo>
                  <a:lnTo>
                    <a:pt x="1042430" y="370667"/>
                  </a:lnTo>
                  <a:lnTo>
                    <a:pt x="1042040" y="370986"/>
                  </a:lnTo>
                  <a:lnTo>
                    <a:pt x="1040892" y="371922"/>
                  </a:lnTo>
                  <a:lnTo>
                    <a:pt x="1040492" y="372394"/>
                  </a:lnTo>
                  <a:lnTo>
                    <a:pt x="1040236" y="372922"/>
                  </a:lnTo>
                  <a:lnTo>
                    <a:pt x="1040039" y="373749"/>
                  </a:lnTo>
                  <a:lnTo>
                    <a:pt x="1039977" y="374227"/>
                  </a:lnTo>
                  <a:lnTo>
                    <a:pt x="1040018" y="374985"/>
                  </a:lnTo>
                  <a:lnTo>
                    <a:pt x="1040082" y="376178"/>
                  </a:lnTo>
                  <a:lnTo>
                    <a:pt x="1040108" y="376655"/>
                  </a:lnTo>
                  <a:lnTo>
                    <a:pt x="1040082" y="376987"/>
                  </a:lnTo>
                  <a:lnTo>
                    <a:pt x="1039976" y="377161"/>
                  </a:lnTo>
                  <a:lnTo>
                    <a:pt x="1038113" y="377677"/>
                  </a:lnTo>
                  <a:lnTo>
                    <a:pt x="1037034" y="377828"/>
                  </a:lnTo>
                  <a:lnTo>
                    <a:pt x="1034281" y="379037"/>
                  </a:lnTo>
                  <a:lnTo>
                    <a:pt x="1032133" y="380914"/>
                  </a:lnTo>
                  <a:lnTo>
                    <a:pt x="1028910" y="382525"/>
                  </a:lnTo>
                  <a:lnTo>
                    <a:pt x="1026762" y="382659"/>
                  </a:lnTo>
                  <a:lnTo>
                    <a:pt x="1018569" y="381844"/>
                  </a:lnTo>
                  <a:lnTo>
                    <a:pt x="1017997" y="381898"/>
                  </a:lnTo>
                  <a:lnTo>
                    <a:pt x="1017489" y="381919"/>
                  </a:lnTo>
                  <a:lnTo>
                    <a:pt x="1017345" y="381925"/>
                  </a:lnTo>
                  <a:lnTo>
                    <a:pt x="1016720" y="381979"/>
                  </a:lnTo>
                  <a:lnTo>
                    <a:pt x="1015931" y="382087"/>
                  </a:lnTo>
                  <a:lnTo>
                    <a:pt x="1014871" y="382169"/>
                  </a:lnTo>
                  <a:lnTo>
                    <a:pt x="1013994" y="382167"/>
                  </a:lnTo>
                  <a:lnTo>
                    <a:pt x="1013150" y="382490"/>
                  </a:lnTo>
                  <a:lnTo>
                    <a:pt x="1012760" y="382780"/>
                  </a:lnTo>
                  <a:lnTo>
                    <a:pt x="1012013" y="383750"/>
                  </a:lnTo>
                  <a:lnTo>
                    <a:pt x="1011556" y="384785"/>
                  </a:lnTo>
                  <a:lnTo>
                    <a:pt x="1010938" y="385723"/>
                  </a:lnTo>
                  <a:lnTo>
                    <a:pt x="1010549" y="385980"/>
                  </a:lnTo>
                  <a:lnTo>
                    <a:pt x="1009848" y="386112"/>
                  </a:lnTo>
                  <a:lnTo>
                    <a:pt x="1009810" y="386123"/>
                  </a:lnTo>
                  <a:lnTo>
                    <a:pt x="1009501" y="386215"/>
                  </a:lnTo>
                  <a:lnTo>
                    <a:pt x="1009292" y="386390"/>
                  </a:lnTo>
                  <a:lnTo>
                    <a:pt x="1008874" y="386598"/>
                  </a:lnTo>
                  <a:lnTo>
                    <a:pt x="1008370" y="386772"/>
                  </a:lnTo>
                  <a:lnTo>
                    <a:pt x="1007918" y="386825"/>
                  </a:lnTo>
                  <a:lnTo>
                    <a:pt x="1007482" y="386808"/>
                  </a:lnTo>
                  <a:lnTo>
                    <a:pt x="1007151" y="386755"/>
                  </a:lnTo>
                  <a:lnTo>
                    <a:pt x="1006855" y="386669"/>
                  </a:lnTo>
                  <a:lnTo>
                    <a:pt x="1006577" y="386494"/>
                  </a:lnTo>
                  <a:lnTo>
                    <a:pt x="1006142" y="386199"/>
                  </a:lnTo>
                  <a:lnTo>
                    <a:pt x="1005550" y="385833"/>
                  </a:lnTo>
                  <a:lnTo>
                    <a:pt x="1004863" y="385404"/>
                  </a:lnTo>
                  <a:lnTo>
                    <a:pt x="1004597" y="385238"/>
                  </a:lnTo>
                  <a:lnTo>
                    <a:pt x="1004448" y="385210"/>
                  </a:lnTo>
                  <a:lnTo>
                    <a:pt x="1004305" y="385247"/>
                  </a:lnTo>
                  <a:lnTo>
                    <a:pt x="1004121" y="385355"/>
                  </a:lnTo>
                  <a:lnTo>
                    <a:pt x="1003835" y="385599"/>
                  </a:lnTo>
                  <a:lnTo>
                    <a:pt x="1003661" y="385888"/>
                  </a:lnTo>
                  <a:lnTo>
                    <a:pt x="1003594" y="385898"/>
                  </a:lnTo>
                  <a:lnTo>
                    <a:pt x="1002826" y="385717"/>
                  </a:lnTo>
                  <a:lnTo>
                    <a:pt x="1002193" y="385341"/>
                  </a:lnTo>
                  <a:lnTo>
                    <a:pt x="1001854" y="385070"/>
                  </a:lnTo>
                  <a:lnTo>
                    <a:pt x="1001696" y="384739"/>
                  </a:lnTo>
                  <a:lnTo>
                    <a:pt x="1001531" y="384393"/>
                  </a:lnTo>
                  <a:lnTo>
                    <a:pt x="1001200" y="384078"/>
                  </a:lnTo>
                  <a:lnTo>
                    <a:pt x="1000386" y="383836"/>
                  </a:lnTo>
                  <a:lnTo>
                    <a:pt x="999798" y="383806"/>
                  </a:lnTo>
                  <a:lnTo>
                    <a:pt x="998654" y="384017"/>
                  </a:lnTo>
                  <a:lnTo>
                    <a:pt x="997916" y="384047"/>
                  </a:lnTo>
                  <a:lnTo>
                    <a:pt x="997145" y="383986"/>
                  </a:lnTo>
                  <a:lnTo>
                    <a:pt x="996448" y="384167"/>
                  </a:lnTo>
                  <a:lnTo>
                    <a:pt x="995899" y="384309"/>
                  </a:lnTo>
                  <a:lnTo>
                    <a:pt x="995118" y="384509"/>
                  </a:lnTo>
                  <a:lnTo>
                    <a:pt x="994916" y="384531"/>
                  </a:lnTo>
                  <a:lnTo>
                    <a:pt x="994463" y="384578"/>
                  </a:lnTo>
                  <a:lnTo>
                    <a:pt x="994101" y="384565"/>
                  </a:lnTo>
                  <a:lnTo>
                    <a:pt x="993884" y="384504"/>
                  </a:lnTo>
                  <a:lnTo>
                    <a:pt x="993596" y="384424"/>
                  </a:lnTo>
                  <a:lnTo>
                    <a:pt x="993171" y="384415"/>
                  </a:lnTo>
                  <a:lnTo>
                    <a:pt x="992670" y="384532"/>
                  </a:lnTo>
                  <a:lnTo>
                    <a:pt x="991735" y="384607"/>
                  </a:lnTo>
                  <a:lnTo>
                    <a:pt x="990715" y="384633"/>
                  </a:lnTo>
                  <a:lnTo>
                    <a:pt x="989793" y="384830"/>
                  </a:lnTo>
                  <a:lnTo>
                    <a:pt x="989485" y="384941"/>
                  </a:lnTo>
                  <a:lnTo>
                    <a:pt x="989140" y="385075"/>
                  </a:lnTo>
                  <a:lnTo>
                    <a:pt x="989118" y="385083"/>
                  </a:lnTo>
                  <a:lnTo>
                    <a:pt x="988771" y="385199"/>
                  </a:lnTo>
                  <a:lnTo>
                    <a:pt x="988513" y="385273"/>
                  </a:lnTo>
                  <a:lnTo>
                    <a:pt x="988230" y="385297"/>
                  </a:lnTo>
                  <a:lnTo>
                    <a:pt x="987959" y="385321"/>
                  </a:lnTo>
                  <a:lnTo>
                    <a:pt x="987664" y="385321"/>
                  </a:lnTo>
                  <a:lnTo>
                    <a:pt x="987619" y="385328"/>
                  </a:lnTo>
                  <a:lnTo>
                    <a:pt x="987258" y="385383"/>
                  </a:lnTo>
                  <a:lnTo>
                    <a:pt x="987012" y="385419"/>
                  </a:lnTo>
                  <a:lnTo>
                    <a:pt x="986805" y="385483"/>
                  </a:lnTo>
                  <a:lnTo>
                    <a:pt x="986692" y="385519"/>
                  </a:lnTo>
                  <a:lnTo>
                    <a:pt x="986660" y="385532"/>
                  </a:lnTo>
                  <a:lnTo>
                    <a:pt x="986495" y="385601"/>
                  </a:lnTo>
                  <a:lnTo>
                    <a:pt x="986372" y="385653"/>
                  </a:lnTo>
                  <a:lnTo>
                    <a:pt x="986126" y="385765"/>
                  </a:lnTo>
                  <a:lnTo>
                    <a:pt x="985831" y="385875"/>
                  </a:lnTo>
                  <a:lnTo>
                    <a:pt x="985511" y="386035"/>
                  </a:lnTo>
                  <a:lnTo>
                    <a:pt x="985277" y="386145"/>
                  </a:lnTo>
                  <a:lnTo>
                    <a:pt x="985044" y="386182"/>
                  </a:lnTo>
                  <a:lnTo>
                    <a:pt x="984712" y="386231"/>
                  </a:lnTo>
                  <a:lnTo>
                    <a:pt x="984392" y="386281"/>
                  </a:lnTo>
                  <a:lnTo>
                    <a:pt x="984010" y="386293"/>
                  </a:lnTo>
                  <a:lnTo>
                    <a:pt x="983450" y="386356"/>
                  </a:lnTo>
                  <a:lnTo>
                    <a:pt x="983346" y="386367"/>
                  </a:lnTo>
                  <a:lnTo>
                    <a:pt x="982976" y="386440"/>
                  </a:lnTo>
                  <a:lnTo>
                    <a:pt x="982792" y="386477"/>
                  </a:lnTo>
                  <a:lnTo>
                    <a:pt x="982473" y="386584"/>
                  </a:lnTo>
                  <a:lnTo>
                    <a:pt x="982270" y="386700"/>
                  </a:lnTo>
                  <a:lnTo>
                    <a:pt x="982019" y="386834"/>
                  </a:lnTo>
                  <a:lnTo>
                    <a:pt x="981853" y="386937"/>
                  </a:lnTo>
                  <a:lnTo>
                    <a:pt x="981695" y="387078"/>
                  </a:lnTo>
                  <a:lnTo>
                    <a:pt x="981539" y="387251"/>
                  </a:lnTo>
                  <a:lnTo>
                    <a:pt x="981318" y="387471"/>
                  </a:lnTo>
                  <a:lnTo>
                    <a:pt x="980972" y="387810"/>
                  </a:lnTo>
                  <a:lnTo>
                    <a:pt x="980846" y="387912"/>
                  </a:lnTo>
                  <a:lnTo>
                    <a:pt x="980711" y="387983"/>
                  </a:lnTo>
                  <a:lnTo>
                    <a:pt x="980530" y="388077"/>
                  </a:lnTo>
                  <a:lnTo>
                    <a:pt x="980336" y="388195"/>
                  </a:lnTo>
                  <a:lnTo>
                    <a:pt x="980310" y="388211"/>
                  </a:lnTo>
                  <a:lnTo>
                    <a:pt x="980140" y="388287"/>
                  </a:lnTo>
                  <a:lnTo>
                    <a:pt x="979995" y="388352"/>
                  </a:lnTo>
                  <a:lnTo>
                    <a:pt x="979751" y="388470"/>
                  </a:lnTo>
                  <a:lnTo>
                    <a:pt x="979706" y="388493"/>
                  </a:lnTo>
                  <a:lnTo>
                    <a:pt x="979601" y="388550"/>
                  </a:lnTo>
                  <a:lnTo>
                    <a:pt x="979457" y="388680"/>
                  </a:lnTo>
                  <a:lnTo>
                    <a:pt x="979436" y="388698"/>
                  </a:lnTo>
                  <a:lnTo>
                    <a:pt x="979410" y="388714"/>
                  </a:lnTo>
                  <a:lnTo>
                    <a:pt x="979333" y="388761"/>
                  </a:lnTo>
                  <a:lnTo>
                    <a:pt x="979215" y="388801"/>
                  </a:lnTo>
                  <a:lnTo>
                    <a:pt x="979050" y="388864"/>
                  </a:lnTo>
                  <a:lnTo>
                    <a:pt x="978916" y="388872"/>
                  </a:lnTo>
                  <a:lnTo>
                    <a:pt x="978806" y="388872"/>
                  </a:lnTo>
                  <a:lnTo>
                    <a:pt x="978743" y="388864"/>
                  </a:lnTo>
                  <a:lnTo>
                    <a:pt x="978633" y="388824"/>
                  </a:lnTo>
                  <a:lnTo>
                    <a:pt x="978515" y="388786"/>
                  </a:lnTo>
                  <a:lnTo>
                    <a:pt x="978491" y="388778"/>
                  </a:lnTo>
                  <a:lnTo>
                    <a:pt x="978484" y="388773"/>
                  </a:lnTo>
                  <a:lnTo>
                    <a:pt x="978129" y="388682"/>
                  </a:lnTo>
                  <a:lnTo>
                    <a:pt x="978019" y="388707"/>
                  </a:lnTo>
                  <a:lnTo>
                    <a:pt x="977924" y="388768"/>
                  </a:lnTo>
                  <a:lnTo>
                    <a:pt x="977644" y="389351"/>
                  </a:lnTo>
                  <a:lnTo>
                    <a:pt x="977538" y="389538"/>
                  </a:lnTo>
                  <a:lnTo>
                    <a:pt x="977433" y="389776"/>
                  </a:lnTo>
                  <a:lnTo>
                    <a:pt x="977362" y="389955"/>
                  </a:lnTo>
                  <a:lnTo>
                    <a:pt x="977311" y="390170"/>
                  </a:lnTo>
                  <a:lnTo>
                    <a:pt x="977253" y="390435"/>
                  </a:lnTo>
                  <a:lnTo>
                    <a:pt x="977182" y="390572"/>
                  </a:lnTo>
                  <a:lnTo>
                    <a:pt x="977103" y="390707"/>
                  </a:lnTo>
                  <a:lnTo>
                    <a:pt x="977087" y="390745"/>
                  </a:lnTo>
                  <a:lnTo>
                    <a:pt x="977032" y="390865"/>
                  </a:lnTo>
                  <a:lnTo>
                    <a:pt x="976996" y="390980"/>
                  </a:lnTo>
                  <a:lnTo>
                    <a:pt x="976982" y="391072"/>
                  </a:lnTo>
                  <a:lnTo>
                    <a:pt x="976989" y="391211"/>
                  </a:lnTo>
                  <a:lnTo>
                    <a:pt x="976983" y="391348"/>
                  </a:lnTo>
                  <a:lnTo>
                    <a:pt x="976968" y="391473"/>
                  </a:lnTo>
                  <a:lnTo>
                    <a:pt x="976964" y="391516"/>
                  </a:lnTo>
                  <a:lnTo>
                    <a:pt x="976957" y="391629"/>
                  </a:lnTo>
                  <a:lnTo>
                    <a:pt x="976892" y="391803"/>
                  </a:lnTo>
                  <a:lnTo>
                    <a:pt x="976842" y="391933"/>
                  </a:lnTo>
                  <a:lnTo>
                    <a:pt x="976793" y="392129"/>
                  </a:lnTo>
                  <a:lnTo>
                    <a:pt x="976782" y="392297"/>
                  </a:lnTo>
                  <a:lnTo>
                    <a:pt x="976767" y="392444"/>
                  </a:lnTo>
                  <a:lnTo>
                    <a:pt x="976701" y="392602"/>
                  </a:lnTo>
                  <a:lnTo>
                    <a:pt x="976647" y="392737"/>
                  </a:lnTo>
                  <a:lnTo>
                    <a:pt x="976626" y="392905"/>
                  </a:lnTo>
                  <a:lnTo>
                    <a:pt x="976605" y="392975"/>
                  </a:lnTo>
                  <a:lnTo>
                    <a:pt x="976544" y="393180"/>
                  </a:lnTo>
                  <a:lnTo>
                    <a:pt x="976503" y="393394"/>
                  </a:lnTo>
                  <a:lnTo>
                    <a:pt x="976438" y="393465"/>
                  </a:lnTo>
                  <a:lnTo>
                    <a:pt x="976381" y="393527"/>
                  </a:lnTo>
                  <a:lnTo>
                    <a:pt x="976279" y="393679"/>
                  </a:lnTo>
                  <a:lnTo>
                    <a:pt x="976024" y="393863"/>
                  </a:lnTo>
                  <a:lnTo>
                    <a:pt x="976012" y="393872"/>
                  </a:lnTo>
                  <a:lnTo>
                    <a:pt x="975750" y="394087"/>
                  </a:lnTo>
                  <a:lnTo>
                    <a:pt x="975617" y="394168"/>
                  </a:lnTo>
                  <a:lnTo>
                    <a:pt x="975495" y="394219"/>
                  </a:lnTo>
                  <a:lnTo>
                    <a:pt x="975362" y="394219"/>
                  </a:lnTo>
                  <a:lnTo>
                    <a:pt x="975209" y="394188"/>
                  </a:lnTo>
                  <a:lnTo>
                    <a:pt x="974985" y="394137"/>
                  </a:lnTo>
                  <a:lnTo>
                    <a:pt x="974960" y="394140"/>
                  </a:lnTo>
                  <a:lnTo>
                    <a:pt x="974875" y="394145"/>
                  </a:lnTo>
                  <a:lnTo>
                    <a:pt x="974842" y="394147"/>
                  </a:lnTo>
                  <a:lnTo>
                    <a:pt x="974709" y="394188"/>
                  </a:lnTo>
                  <a:lnTo>
                    <a:pt x="974577" y="394291"/>
                  </a:lnTo>
                  <a:lnTo>
                    <a:pt x="974322" y="394361"/>
                  </a:lnTo>
                  <a:lnTo>
                    <a:pt x="974026" y="394433"/>
                  </a:lnTo>
                  <a:lnTo>
                    <a:pt x="973650" y="394459"/>
                  </a:lnTo>
                  <a:lnTo>
                    <a:pt x="973588" y="394464"/>
                  </a:lnTo>
                  <a:lnTo>
                    <a:pt x="973364" y="394464"/>
                  </a:lnTo>
                  <a:lnTo>
                    <a:pt x="973201" y="394433"/>
                  </a:lnTo>
                  <a:lnTo>
                    <a:pt x="972946" y="394341"/>
                  </a:lnTo>
                  <a:lnTo>
                    <a:pt x="972722" y="394260"/>
                  </a:lnTo>
                  <a:lnTo>
                    <a:pt x="972487" y="394239"/>
                  </a:lnTo>
                  <a:lnTo>
                    <a:pt x="972324" y="394260"/>
                  </a:lnTo>
                  <a:lnTo>
                    <a:pt x="972131" y="394301"/>
                  </a:lnTo>
                  <a:lnTo>
                    <a:pt x="971917" y="394381"/>
                  </a:lnTo>
                  <a:lnTo>
                    <a:pt x="971886" y="394392"/>
                  </a:lnTo>
                  <a:lnTo>
                    <a:pt x="971611" y="394474"/>
                  </a:lnTo>
                  <a:lnTo>
                    <a:pt x="971346" y="394515"/>
                  </a:lnTo>
                  <a:lnTo>
                    <a:pt x="971101" y="394524"/>
                  </a:lnTo>
                  <a:lnTo>
                    <a:pt x="970904" y="394520"/>
                  </a:lnTo>
                  <a:lnTo>
                    <a:pt x="970385" y="394470"/>
                  </a:lnTo>
                  <a:lnTo>
                    <a:pt x="969952" y="394297"/>
                  </a:lnTo>
                  <a:lnTo>
                    <a:pt x="969651" y="394158"/>
                  </a:lnTo>
                  <a:lnTo>
                    <a:pt x="969462" y="394133"/>
                  </a:lnTo>
                  <a:lnTo>
                    <a:pt x="969303" y="394112"/>
                  </a:lnTo>
                  <a:lnTo>
                    <a:pt x="969195" y="394102"/>
                  </a:lnTo>
                  <a:lnTo>
                    <a:pt x="969161" y="394100"/>
                  </a:lnTo>
                  <a:lnTo>
                    <a:pt x="968780" y="394066"/>
                  </a:lnTo>
                  <a:lnTo>
                    <a:pt x="968666" y="394079"/>
                  </a:lnTo>
                  <a:lnTo>
                    <a:pt x="968479" y="394101"/>
                  </a:lnTo>
                  <a:lnTo>
                    <a:pt x="968348" y="394123"/>
                  </a:lnTo>
                  <a:lnTo>
                    <a:pt x="968142" y="394158"/>
                  </a:lnTo>
                  <a:lnTo>
                    <a:pt x="967876" y="394217"/>
                  </a:lnTo>
                  <a:lnTo>
                    <a:pt x="967597" y="394297"/>
                  </a:lnTo>
                  <a:lnTo>
                    <a:pt x="967424" y="394365"/>
                  </a:lnTo>
                  <a:lnTo>
                    <a:pt x="967296" y="394413"/>
                  </a:lnTo>
                  <a:lnTo>
                    <a:pt x="966936" y="394530"/>
                  </a:lnTo>
                  <a:lnTo>
                    <a:pt x="966698" y="394597"/>
                  </a:lnTo>
                  <a:lnTo>
                    <a:pt x="966693" y="394599"/>
                  </a:lnTo>
                  <a:lnTo>
                    <a:pt x="966471" y="394636"/>
                  </a:lnTo>
                  <a:lnTo>
                    <a:pt x="966364" y="394618"/>
                  </a:lnTo>
                  <a:lnTo>
                    <a:pt x="965995" y="394460"/>
                  </a:lnTo>
                  <a:lnTo>
                    <a:pt x="965759" y="394415"/>
                  </a:lnTo>
                  <a:lnTo>
                    <a:pt x="965639" y="394455"/>
                  </a:lnTo>
                  <a:lnTo>
                    <a:pt x="965353" y="394770"/>
                  </a:lnTo>
                  <a:lnTo>
                    <a:pt x="965116" y="394952"/>
                  </a:lnTo>
                  <a:lnTo>
                    <a:pt x="965086" y="394971"/>
                  </a:lnTo>
                  <a:lnTo>
                    <a:pt x="965010" y="395020"/>
                  </a:lnTo>
                  <a:lnTo>
                    <a:pt x="964818" y="395092"/>
                  </a:lnTo>
                  <a:lnTo>
                    <a:pt x="964576" y="395141"/>
                  </a:lnTo>
                  <a:lnTo>
                    <a:pt x="964231" y="395117"/>
                  </a:lnTo>
                  <a:lnTo>
                    <a:pt x="963630" y="394916"/>
                  </a:lnTo>
                  <a:lnTo>
                    <a:pt x="963179" y="394888"/>
                  </a:lnTo>
                  <a:lnTo>
                    <a:pt x="963040" y="394924"/>
                  </a:lnTo>
                  <a:lnTo>
                    <a:pt x="962877" y="394970"/>
                  </a:lnTo>
                  <a:lnTo>
                    <a:pt x="962719" y="395031"/>
                  </a:lnTo>
                  <a:lnTo>
                    <a:pt x="962255" y="395409"/>
                  </a:lnTo>
                  <a:lnTo>
                    <a:pt x="961898" y="395609"/>
                  </a:lnTo>
                  <a:lnTo>
                    <a:pt x="961497" y="395743"/>
                  </a:lnTo>
                  <a:lnTo>
                    <a:pt x="961051" y="395809"/>
                  </a:lnTo>
                  <a:lnTo>
                    <a:pt x="960673" y="395854"/>
                  </a:lnTo>
                  <a:lnTo>
                    <a:pt x="960371" y="396041"/>
                  </a:lnTo>
                  <a:lnTo>
                    <a:pt x="960334" y="396087"/>
                  </a:lnTo>
                  <a:lnTo>
                    <a:pt x="960196" y="396258"/>
                  </a:lnTo>
                  <a:lnTo>
                    <a:pt x="959805" y="396700"/>
                  </a:lnTo>
                  <a:lnTo>
                    <a:pt x="959693" y="396801"/>
                  </a:lnTo>
                  <a:lnTo>
                    <a:pt x="959001" y="397345"/>
                  </a:lnTo>
                  <a:lnTo>
                    <a:pt x="958626" y="397815"/>
                  </a:lnTo>
                  <a:lnTo>
                    <a:pt x="958391" y="398505"/>
                  </a:lnTo>
                  <a:lnTo>
                    <a:pt x="958244" y="398639"/>
                  </a:lnTo>
                  <a:lnTo>
                    <a:pt x="957739" y="398693"/>
                  </a:lnTo>
                  <a:lnTo>
                    <a:pt x="957042" y="398526"/>
                  </a:lnTo>
                  <a:lnTo>
                    <a:pt x="956860" y="398365"/>
                  </a:lnTo>
                  <a:lnTo>
                    <a:pt x="956561" y="397964"/>
                  </a:lnTo>
                  <a:lnTo>
                    <a:pt x="956113" y="397639"/>
                  </a:lnTo>
                  <a:lnTo>
                    <a:pt x="956012" y="397591"/>
                  </a:lnTo>
                  <a:lnTo>
                    <a:pt x="955120" y="397166"/>
                  </a:lnTo>
                  <a:lnTo>
                    <a:pt x="954633" y="397076"/>
                  </a:lnTo>
                  <a:lnTo>
                    <a:pt x="954540" y="397079"/>
                  </a:lnTo>
                  <a:lnTo>
                    <a:pt x="954423" y="397109"/>
                  </a:lnTo>
                  <a:lnTo>
                    <a:pt x="954322" y="397144"/>
                  </a:lnTo>
                  <a:lnTo>
                    <a:pt x="954236" y="397200"/>
                  </a:lnTo>
                  <a:lnTo>
                    <a:pt x="954165" y="397276"/>
                  </a:lnTo>
                  <a:lnTo>
                    <a:pt x="954114" y="397372"/>
                  </a:lnTo>
                  <a:lnTo>
                    <a:pt x="954059" y="397544"/>
                  </a:lnTo>
                  <a:lnTo>
                    <a:pt x="954011" y="397688"/>
                  </a:lnTo>
                  <a:lnTo>
                    <a:pt x="953998" y="397727"/>
                  </a:lnTo>
                  <a:lnTo>
                    <a:pt x="953937" y="397894"/>
                  </a:lnTo>
                  <a:lnTo>
                    <a:pt x="953866" y="398163"/>
                  </a:lnTo>
                  <a:lnTo>
                    <a:pt x="953805" y="398345"/>
                  </a:lnTo>
                  <a:lnTo>
                    <a:pt x="953789" y="398367"/>
                  </a:lnTo>
                  <a:lnTo>
                    <a:pt x="953750" y="398421"/>
                  </a:lnTo>
                  <a:lnTo>
                    <a:pt x="953642" y="398532"/>
                  </a:lnTo>
                  <a:lnTo>
                    <a:pt x="953607" y="398568"/>
                  </a:lnTo>
                  <a:lnTo>
                    <a:pt x="953486" y="398694"/>
                  </a:lnTo>
                  <a:lnTo>
                    <a:pt x="953481" y="398699"/>
                  </a:lnTo>
                  <a:lnTo>
                    <a:pt x="953435" y="398723"/>
                  </a:lnTo>
                  <a:lnTo>
                    <a:pt x="951914" y="399581"/>
                  </a:lnTo>
                  <a:lnTo>
                    <a:pt x="951553" y="399707"/>
                  </a:lnTo>
                  <a:lnTo>
                    <a:pt x="951243" y="399741"/>
                  </a:lnTo>
                  <a:lnTo>
                    <a:pt x="951033" y="399648"/>
                  </a:lnTo>
                  <a:lnTo>
                    <a:pt x="950774" y="399454"/>
                  </a:lnTo>
                  <a:lnTo>
                    <a:pt x="950438" y="399388"/>
                  </a:lnTo>
                  <a:lnTo>
                    <a:pt x="949917" y="399355"/>
                  </a:lnTo>
                  <a:lnTo>
                    <a:pt x="949404" y="399388"/>
                  </a:lnTo>
                  <a:lnTo>
                    <a:pt x="949158" y="399485"/>
                  </a:lnTo>
                  <a:lnTo>
                    <a:pt x="948951" y="399673"/>
                  </a:lnTo>
                  <a:lnTo>
                    <a:pt x="948860" y="399941"/>
                  </a:lnTo>
                  <a:lnTo>
                    <a:pt x="948868" y="400336"/>
                  </a:lnTo>
                  <a:lnTo>
                    <a:pt x="948904" y="400539"/>
                  </a:lnTo>
                  <a:lnTo>
                    <a:pt x="948926" y="400662"/>
                  </a:lnTo>
                  <a:lnTo>
                    <a:pt x="948793" y="400897"/>
                  </a:lnTo>
                  <a:lnTo>
                    <a:pt x="948388" y="401235"/>
                  </a:lnTo>
                  <a:lnTo>
                    <a:pt x="948179" y="401376"/>
                  </a:lnTo>
                  <a:lnTo>
                    <a:pt x="948004" y="401602"/>
                  </a:lnTo>
                  <a:lnTo>
                    <a:pt x="947918" y="401769"/>
                  </a:lnTo>
                  <a:lnTo>
                    <a:pt x="947912" y="402038"/>
                  </a:lnTo>
                  <a:lnTo>
                    <a:pt x="947907" y="402403"/>
                  </a:lnTo>
                  <a:lnTo>
                    <a:pt x="947899" y="402849"/>
                  </a:lnTo>
                  <a:lnTo>
                    <a:pt x="947868" y="403348"/>
                  </a:lnTo>
                  <a:lnTo>
                    <a:pt x="947837" y="403648"/>
                  </a:lnTo>
                  <a:lnTo>
                    <a:pt x="947799" y="403871"/>
                  </a:lnTo>
                  <a:lnTo>
                    <a:pt x="947729" y="404101"/>
                  </a:lnTo>
                  <a:lnTo>
                    <a:pt x="947645" y="404363"/>
                  </a:lnTo>
                  <a:lnTo>
                    <a:pt x="947492" y="404901"/>
                  </a:lnTo>
                  <a:lnTo>
                    <a:pt x="947384" y="405176"/>
                  </a:lnTo>
                  <a:lnTo>
                    <a:pt x="947283" y="405346"/>
                  </a:lnTo>
                  <a:lnTo>
                    <a:pt x="947184" y="405492"/>
                  </a:lnTo>
                  <a:lnTo>
                    <a:pt x="946923" y="405807"/>
                  </a:lnTo>
                  <a:lnTo>
                    <a:pt x="946854" y="405886"/>
                  </a:lnTo>
                  <a:lnTo>
                    <a:pt x="946754" y="406007"/>
                  </a:lnTo>
                  <a:lnTo>
                    <a:pt x="946719" y="406039"/>
                  </a:lnTo>
                  <a:lnTo>
                    <a:pt x="946584" y="406168"/>
                  </a:lnTo>
                  <a:lnTo>
                    <a:pt x="946469" y="406245"/>
                  </a:lnTo>
                  <a:lnTo>
                    <a:pt x="946275" y="406320"/>
                  </a:lnTo>
                  <a:lnTo>
                    <a:pt x="946231" y="406336"/>
                  </a:lnTo>
                  <a:lnTo>
                    <a:pt x="946158" y="406363"/>
                  </a:lnTo>
                  <a:lnTo>
                    <a:pt x="946072" y="406394"/>
                  </a:lnTo>
                  <a:lnTo>
                    <a:pt x="945907" y="406452"/>
                  </a:lnTo>
                  <a:lnTo>
                    <a:pt x="945669" y="406529"/>
                  </a:lnTo>
                  <a:lnTo>
                    <a:pt x="945616" y="406539"/>
                  </a:lnTo>
                  <a:lnTo>
                    <a:pt x="945355" y="406590"/>
                  </a:lnTo>
                  <a:lnTo>
                    <a:pt x="945154" y="406613"/>
                  </a:lnTo>
                  <a:lnTo>
                    <a:pt x="944847" y="406652"/>
                  </a:lnTo>
                  <a:lnTo>
                    <a:pt x="944815" y="406658"/>
                  </a:lnTo>
                  <a:lnTo>
                    <a:pt x="944601" y="406706"/>
                  </a:lnTo>
                  <a:lnTo>
                    <a:pt x="944462" y="406767"/>
                  </a:lnTo>
                  <a:lnTo>
                    <a:pt x="944232" y="406859"/>
                  </a:lnTo>
                  <a:lnTo>
                    <a:pt x="943996" y="406974"/>
                  </a:lnTo>
                  <a:lnTo>
                    <a:pt x="943902" y="407020"/>
                  </a:lnTo>
                  <a:lnTo>
                    <a:pt x="943429" y="407257"/>
                  </a:lnTo>
                  <a:lnTo>
                    <a:pt x="942235" y="407880"/>
                  </a:lnTo>
                  <a:lnTo>
                    <a:pt x="941988" y="407978"/>
                  </a:lnTo>
                  <a:lnTo>
                    <a:pt x="941783" y="408052"/>
                  </a:lnTo>
                  <a:lnTo>
                    <a:pt x="941496" y="408126"/>
                  </a:lnTo>
                  <a:lnTo>
                    <a:pt x="941243" y="408208"/>
                  </a:lnTo>
                  <a:lnTo>
                    <a:pt x="940858" y="408307"/>
                  </a:lnTo>
                  <a:lnTo>
                    <a:pt x="940652" y="408339"/>
                  </a:lnTo>
                  <a:lnTo>
                    <a:pt x="940457" y="408354"/>
                  </a:lnTo>
                  <a:lnTo>
                    <a:pt x="940439" y="408355"/>
                  </a:lnTo>
                  <a:lnTo>
                    <a:pt x="940120" y="408372"/>
                  </a:lnTo>
                  <a:lnTo>
                    <a:pt x="939972" y="408405"/>
                  </a:lnTo>
                  <a:lnTo>
                    <a:pt x="939873" y="408446"/>
                  </a:lnTo>
                  <a:lnTo>
                    <a:pt x="939824" y="408503"/>
                  </a:lnTo>
                  <a:lnTo>
                    <a:pt x="939775" y="408601"/>
                  </a:lnTo>
                  <a:lnTo>
                    <a:pt x="939717" y="408758"/>
                  </a:lnTo>
                  <a:lnTo>
                    <a:pt x="939693" y="408823"/>
                  </a:lnTo>
                  <a:lnTo>
                    <a:pt x="939554" y="409248"/>
                  </a:lnTo>
                  <a:lnTo>
                    <a:pt x="939463" y="409437"/>
                  </a:lnTo>
                  <a:lnTo>
                    <a:pt x="939348" y="409551"/>
                  </a:lnTo>
                  <a:lnTo>
                    <a:pt x="939234" y="409618"/>
                  </a:lnTo>
                  <a:lnTo>
                    <a:pt x="939037" y="409708"/>
                  </a:lnTo>
                  <a:lnTo>
                    <a:pt x="938964" y="409738"/>
                  </a:lnTo>
                  <a:lnTo>
                    <a:pt x="938841" y="409790"/>
                  </a:lnTo>
                  <a:lnTo>
                    <a:pt x="938702" y="409212"/>
                  </a:lnTo>
                  <a:lnTo>
                    <a:pt x="938366" y="408654"/>
                  </a:lnTo>
                  <a:lnTo>
                    <a:pt x="937719" y="408013"/>
                  </a:lnTo>
                  <a:lnTo>
                    <a:pt x="937116" y="407589"/>
                  </a:lnTo>
                  <a:lnTo>
                    <a:pt x="936692" y="407239"/>
                  </a:lnTo>
                  <a:lnTo>
                    <a:pt x="936199" y="406607"/>
                  </a:lnTo>
                  <a:lnTo>
                    <a:pt x="935404" y="406062"/>
                  </a:lnTo>
                  <a:lnTo>
                    <a:pt x="935076" y="405814"/>
                  </a:lnTo>
                  <a:lnTo>
                    <a:pt x="934923" y="405743"/>
                  </a:lnTo>
                  <a:lnTo>
                    <a:pt x="934814" y="405673"/>
                  </a:lnTo>
                  <a:lnTo>
                    <a:pt x="934711" y="405641"/>
                  </a:lnTo>
                  <a:lnTo>
                    <a:pt x="934481" y="405641"/>
                  </a:lnTo>
                  <a:lnTo>
                    <a:pt x="934378" y="405647"/>
                  </a:lnTo>
                  <a:lnTo>
                    <a:pt x="934263" y="405659"/>
                  </a:lnTo>
                  <a:lnTo>
                    <a:pt x="934147" y="405679"/>
                  </a:lnTo>
                  <a:lnTo>
                    <a:pt x="934038" y="405705"/>
                  </a:lnTo>
                  <a:lnTo>
                    <a:pt x="933955" y="405736"/>
                  </a:lnTo>
                  <a:lnTo>
                    <a:pt x="933918" y="405751"/>
                  </a:lnTo>
                  <a:lnTo>
                    <a:pt x="933802" y="405794"/>
                  </a:lnTo>
                  <a:lnTo>
                    <a:pt x="933635" y="405871"/>
                  </a:lnTo>
                  <a:lnTo>
                    <a:pt x="933513" y="405935"/>
                  </a:lnTo>
                  <a:lnTo>
                    <a:pt x="933424" y="405942"/>
                  </a:lnTo>
                  <a:lnTo>
                    <a:pt x="933309" y="405935"/>
                  </a:lnTo>
                  <a:lnTo>
                    <a:pt x="933206" y="405910"/>
                  </a:lnTo>
                  <a:lnTo>
                    <a:pt x="933104" y="405891"/>
                  </a:lnTo>
                  <a:lnTo>
                    <a:pt x="933013" y="405852"/>
                  </a:lnTo>
                  <a:lnTo>
                    <a:pt x="932930" y="405775"/>
                  </a:lnTo>
                  <a:lnTo>
                    <a:pt x="932789" y="405647"/>
                  </a:lnTo>
                  <a:lnTo>
                    <a:pt x="932645" y="405525"/>
                  </a:lnTo>
                  <a:lnTo>
                    <a:pt x="932215" y="405075"/>
                  </a:lnTo>
                  <a:lnTo>
                    <a:pt x="931975" y="404854"/>
                  </a:lnTo>
                  <a:lnTo>
                    <a:pt x="931850" y="404670"/>
                  </a:lnTo>
                  <a:lnTo>
                    <a:pt x="931823" y="404630"/>
                  </a:lnTo>
                  <a:lnTo>
                    <a:pt x="931784" y="404495"/>
                  </a:lnTo>
                  <a:lnTo>
                    <a:pt x="931720" y="404335"/>
                  </a:lnTo>
                  <a:lnTo>
                    <a:pt x="931656" y="404219"/>
                  </a:lnTo>
                  <a:lnTo>
                    <a:pt x="931547" y="404098"/>
                  </a:lnTo>
                  <a:lnTo>
                    <a:pt x="931497" y="404035"/>
                  </a:lnTo>
                  <a:lnTo>
                    <a:pt x="931464" y="403993"/>
                  </a:lnTo>
                  <a:lnTo>
                    <a:pt x="931451" y="403977"/>
                  </a:lnTo>
                  <a:lnTo>
                    <a:pt x="931446" y="403958"/>
                  </a:lnTo>
                  <a:lnTo>
                    <a:pt x="931419" y="403842"/>
                  </a:lnTo>
                  <a:lnTo>
                    <a:pt x="931406" y="403726"/>
                  </a:lnTo>
                  <a:lnTo>
                    <a:pt x="931463" y="403471"/>
                  </a:lnTo>
                  <a:lnTo>
                    <a:pt x="931463" y="403456"/>
                  </a:lnTo>
                  <a:lnTo>
                    <a:pt x="931461" y="403389"/>
                  </a:lnTo>
                  <a:lnTo>
                    <a:pt x="931457" y="403298"/>
                  </a:lnTo>
                  <a:lnTo>
                    <a:pt x="931412" y="402958"/>
                  </a:lnTo>
                  <a:lnTo>
                    <a:pt x="931389" y="402878"/>
                  </a:lnTo>
                  <a:lnTo>
                    <a:pt x="931355" y="402754"/>
                  </a:lnTo>
                  <a:lnTo>
                    <a:pt x="931271" y="402593"/>
                  </a:lnTo>
                  <a:lnTo>
                    <a:pt x="931069" y="402379"/>
                  </a:lnTo>
                  <a:lnTo>
                    <a:pt x="931060" y="402369"/>
                  </a:lnTo>
                  <a:lnTo>
                    <a:pt x="931017" y="402333"/>
                  </a:lnTo>
                  <a:lnTo>
                    <a:pt x="930862" y="402196"/>
                  </a:lnTo>
                  <a:lnTo>
                    <a:pt x="930631" y="402024"/>
                  </a:lnTo>
                  <a:lnTo>
                    <a:pt x="930458" y="401915"/>
                  </a:lnTo>
                  <a:lnTo>
                    <a:pt x="930306" y="401883"/>
                  </a:lnTo>
                  <a:lnTo>
                    <a:pt x="930304" y="401883"/>
                  </a:lnTo>
                  <a:lnTo>
                    <a:pt x="930111" y="401864"/>
                  </a:lnTo>
                  <a:lnTo>
                    <a:pt x="929970" y="401774"/>
                  </a:lnTo>
                  <a:lnTo>
                    <a:pt x="929773" y="401614"/>
                  </a:lnTo>
                  <a:lnTo>
                    <a:pt x="929664" y="401505"/>
                  </a:lnTo>
                  <a:lnTo>
                    <a:pt x="929567" y="401416"/>
                  </a:lnTo>
                  <a:lnTo>
                    <a:pt x="929478" y="401301"/>
                  </a:lnTo>
                  <a:lnTo>
                    <a:pt x="929411" y="401215"/>
                  </a:lnTo>
                  <a:lnTo>
                    <a:pt x="929388" y="401185"/>
                  </a:lnTo>
                  <a:lnTo>
                    <a:pt x="929305" y="401102"/>
                  </a:lnTo>
                  <a:lnTo>
                    <a:pt x="929261" y="401070"/>
                  </a:lnTo>
                  <a:lnTo>
                    <a:pt x="929260" y="401070"/>
                  </a:lnTo>
                  <a:lnTo>
                    <a:pt x="929157" y="401044"/>
                  </a:lnTo>
                  <a:lnTo>
                    <a:pt x="929057" y="401033"/>
                  </a:lnTo>
                  <a:lnTo>
                    <a:pt x="929049" y="401032"/>
                  </a:lnTo>
                  <a:lnTo>
                    <a:pt x="929046" y="401031"/>
                  </a:lnTo>
                  <a:lnTo>
                    <a:pt x="928978" y="401006"/>
                  </a:lnTo>
                  <a:lnTo>
                    <a:pt x="928942" y="400966"/>
                  </a:lnTo>
                  <a:lnTo>
                    <a:pt x="928914" y="400936"/>
                  </a:lnTo>
                  <a:lnTo>
                    <a:pt x="928844" y="400845"/>
                  </a:lnTo>
                  <a:lnTo>
                    <a:pt x="928824" y="400801"/>
                  </a:lnTo>
                  <a:lnTo>
                    <a:pt x="928799" y="400743"/>
                  </a:lnTo>
                  <a:lnTo>
                    <a:pt x="928785" y="400660"/>
                  </a:lnTo>
                  <a:lnTo>
                    <a:pt x="928795" y="400602"/>
                  </a:lnTo>
                  <a:lnTo>
                    <a:pt x="928799" y="400578"/>
                  </a:lnTo>
                  <a:lnTo>
                    <a:pt x="928817" y="400475"/>
                  </a:lnTo>
                  <a:lnTo>
                    <a:pt x="928862" y="400327"/>
                  </a:lnTo>
                  <a:lnTo>
                    <a:pt x="928908" y="400206"/>
                  </a:lnTo>
                  <a:lnTo>
                    <a:pt x="928908" y="400116"/>
                  </a:lnTo>
                  <a:lnTo>
                    <a:pt x="928894" y="400026"/>
                  </a:lnTo>
                  <a:lnTo>
                    <a:pt x="928882" y="399938"/>
                  </a:lnTo>
                  <a:lnTo>
                    <a:pt x="928882" y="399937"/>
                  </a:lnTo>
                  <a:lnTo>
                    <a:pt x="928850" y="399841"/>
                  </a:lnTo>
                  <a:lnTo>
                    <a:pt x="928850" y="399757"/>
                  </a:lnTo>
                  <a:lnTo>
                    <a:pt x="928943" y="399141"/>
                  </a:lnTo>
                  <a:lnTo>
                    <a:pt x="928957" y="399066"/>
                  </a:lnTo>
                  <a:lnTo>
                    <a:pt x="929020" y="398736"/>
                  </a:lnTo>
                  <a:lnTo>
                    <a:pt x="929096" y="398397"/>
                  </a:lnTo>
                  <a:lnTo>
                    <a:pt x="929161" y="398054"/>
                  </a:lnTo>
                  <a:lnTo>
                    <a:pt x="929196" y="397873"/>
                  </a:lnTo>
                  <a:lnTo>
                    <a:pt x="929283" y="397511"/>
                  </a:lnTo>
                  <a:lnTo>
                    <a:pt x="929327" y="397304"/>
                  </a:lnTo>
                  <a:lnTo>
                    <a:pt x="929353" y="397098"/>
                  </a:lnTo>
                  <a:lnTo>
                    <a:pt x="929316" y="396709"/>
                  </a:lnTo>
                  <a:lnTo>
                    <a:pt x="929303" y="396344"/>
                  </a:lnTo>
                  <a:lnTo>
                    <a:pt x="929296" y="396041"/>
                  </a:lnTo>
                  <a:lnTo>
                    <a:pt x="929223" y="394764"/>
                  </a:lnTo>
                  <a:lnTo>
                    <a:pt x="929079" y="393957"/>
                  </a:lnTo>
                  <a:lnTo>
                    <a:pt x="928790" y="393380"/>
                  </a:lnTo>
                  <a:lnTo>
                    <a:pt x="928255" y="392928"/>
                  </a:lnTo>
                  <a:lnTo>
                    <a:pt x="927555" y="392310"/>
                  </a:lnTo>
                  <a:lnTo>
                    <a:pt x="926814" y="391734"/>
                  </a:lnTo>
                  <a:lnTo>
                    <a:pt x="926113" y="391158"/>
                  </a:lnTo>
                  <a:lnTo>
                    <a:pt x="924963" y="389780"/>
                  </a:lnTo>
                  <a:lnTo>
                    <a:pt x="924658" y="389413"/>
                  </a:lnTo>
                  <a:lnTo>
                    <a:pt x="924200" y="388541"/>
                  </a:lnTo>
                  <a:lnTo>
                    <a:pt x="923716" y="388014"/>
                  </a:lnTo>
                  <a:lnTo>
                    <a:pt x="923188" y="387668"/>
                  </a:lnTo>
                  <a:lnTo>
                    <a:pt x="922875" y="387383"/>
                  </a:lnTo>
                  <a:lnTo>
                    <a:pt x="922773" y="386768"/>
                  </a:lnTo>
                  <a:lnTo>
                    <a:pt x="922842" y="386006"/>
                  </a:lnTo>
                  <a:lnTo>
                    <a:pt x="922842" y="385383"/>
                  </a:lnTo>
                  <a:lnTo>
                    <a:pt x="922565" y="384746"/>
                  </a:lnTo>
                  <a:lnTo>
                    <a:pt x="922190" y="384065"/>
                  </a:lnTo>
                  <a:lnTo>
                    <a:pt x="921819" y="383824"/>
                  </a:lnTo>
                  <a:lnTo>
                    <a:pt x="921040" y="383316"/>
                  </a:lnTo>
                  <a:lnTo>
                    <a:pt x="920562" y="382681"/>
                  </a:lnTo>
                  <a:lnTo>
                    <a:pt x="920241" y="382254"/>
                  </a:lnTo>
                  <a:lnTo>
                    <a:pt x="920079" y="381554"/>
                  </a:lnTo>
                  <a:lnTo>
                    <a:pt x="918740" y="374092"/>
                  </a:lnTo>
                  <a:lnTo>
                    <a:pt x="917437" y="370848"/>
                  </a:lnTo>
                  <a:lnTo>
                    <a:pt x="916429" y="368094"/>
                  </a:lnTo>
                  <a:lnTo>
                    <a:pt x="914907" y="365884"/>
                  </a:lnTo>
                  <a:lnTo>
                    <a:pt x="912663" y="364191"/>
                  </a:lnTo>
                  <a:lnTo>
                    <a:pt x="911372" y="363688"/>
                  </a:lnTo>
                  <a:lnTo>
                    <a:pt x="908445" y="362965"/>
                  </a:lnTo>
                  <a:lnTo>
                    <a:pt x="907060" y="361990"/>
                  </a:lnTo>
                  <a:lnTo>
                    <a:pt x="906117" y="361014"/>
                  </a:lnTo>
                  <a:lnTo>
                    <a:pt x="905538" y="359123"/>
                  </a:lnTo>
                  <a:lnTo>
                    <a:pt x="903830" y="353287"/>
                  </a:lnTo>
                  <a:lnTo>
                    <a:pt x="903409" y="351803"/>
                  </a:lnTo>
                  <a:lnTo>
                    <a:pt x="903142" y="351136"/>
                  </a:lnTo>
                  <a:lnTo>
                    <a:pt x="902008" y="347891"/>
                  </a:lnTo>
                  <a:lnTo>
                    <a:pt x="901541" y="347180"/>
                  </a:lnTo>
                  <a:lnTo>
                    <a:pt x="901141" y="346535"/>
                  </a:lnTo>
                  <a:lnTo>
                    <a:pt x="900118" y="345245"/>
                  </a:lnTo>
                  <a:lnTo>
                    <a:pt x="899777" y="344870"/>
                  </a:lnTo>
                  <a:lnTo>
                    <a:pt x="899458" y="344563"/>
                  </a:lnTo>
                  <a:lnTo>
                    <a:pt x="899196" y="344210"/>
                  </a:lnTo>
                  <a:lnTo>
                    <a:pt x="899105" y="343983"/>
                  </a:lnTo>
                  <a:lnTo>
                    <a:pt x="899003" y="343720"/>
                  </a:lnTo>
                  <a:lnTo>
                    <a:pt x="898808" y="343322"/>
                  </a:lnTo>
                  <a:lnTo>
                    <a:pt x="898650" y="342946"/>
                  </a:lnTo>
                  <a:lnTo>
                    <a:pt x="898547" y="342674"/>
                  </a:lnTo>
                  <a:lnTo>
                    <a:pt x="898524" y="342377"/>
                  </a:lnTo>
                  <a:lnTo>
                    <a:pt x="898479" y="341900"/>
                  </a:lnTo>
                  <a:lnTo>
                    <a:pt x="898422" y="341216"/>
                  </a:lnTo>
                  <a:lnTo>
                    <a:pt x="898410" y="341000"/>
                  </a:lnTo>
                  <a:lnTo>
                    <a:pt x="898205" y="340147"/>
                  </a:lnTo>
                  <a:lnTo>
                    <a:pt x="898137" y="339772"/>
                  </a:lnTo>
                  <a:lnTo>
                    <a:pt x="898012" y="339270"/>
                  </a:lnTo>
                  <a:lnTo>
                    <a:pt x="897967" y="338941"/>
                  </a:lnTo>
                  <a:lnTo>
                    <a:pt x="897920" y="338611"/>
                  </a:lnTo>
                  <a:lnTo>
                    <a:pt x="897896" y="338438"/>
                  </a:lnTo>
                  <a:lnTo>
                    <a:pt x="897852" y="338121"/>
                  </a:lnTo>
                  <a:lnTo>
                    <a:pt x="897807" y="337769"/>
                  </a:lnTo>
                  <a:lnTo>
                    <a:pt x="897796" y="337541"/>
                  </a:lnTo>
                  <a:lnTo>
                    <a:pt x="897866" y="336861"/>
                  </a:lnTo>
                  <a:lnTo>
                    <a:pt x="898126" y="335890"/>
                  </a:lnTo>
                  <a:lnTo>
                    <a:pt x="898569" y="334508"/>
                  </a:lnTo>
                  <a:lnTo>
                    <a:pt x="898876" y="333753"/>
                  </a:lnTo>
                  <a:lnTo>
                    <a:pt x="899039" y="332879"/>
                  </a:lnTo>
                  <a:lnTo>
                    <a:pt x="899071" y="331973"/>
                  </a:lnTo>
                  <a:lnTo>
                    <a:pt x="899007" y="331228"/>
                  </a:lnTo>
                  <a:lnTo>
                    <a:pt x="898183" y="328197"/>
                  </a:lnTo>
                  <a:lnTo>
                    <a:pt x="898103" y="327936"/>
                  </a:lnTo>
                  <a:lnTo>
                    <a:pt x="898069" y="327720"/>
                  </a:lnTo>
                  <a:lnTo>
                    <a:pt x="898046" y="327504"/>
                  </a:lnTo>
                  <a:lnTo>
                    <a:pt x="898080" y="327173"/>
                  </a:lnTo>
                  <a:lnTo>
                    <a:pt x="898091" y="326787"/>
                  </a:lnTo>
                  <a:lnTo>
                    <a:pt x="898091" y="326548"/>
                  </a:lnTo>
                  <a:lnTo>
                    <a:pt x="898160" y="326240"/>
                  </a:lnTo>
                  <a:lnTo>
                    <a:pt x="898228" y="325864"/>
                  </a:lnTo>
                  <a:lnTo>
                    <a:pt x="898271" y="325738"/>
                  </a:lnTo>
                  <a:lnTo>
                    <a:pt x="898389" y="325398"/>
                  </a:lnTo>
                  <a:lnTo>
                    <a:pt x="898479" y="325136"/>
                  </a:lnTo>
                  <a:lnTo>
                    <a:pt x="898673" y="324852"/>
                  </a:lnTo>
                  <a:lnTo>
                    <a:pt x="900152" y="322453"/>
                  </a:lnTo>
                  <a:lnTo>
                    <a:pt x="901823" y="320323"/>
                  </a:lnTo>
                  <a:lnTo>
                    <a:pt x="902137" y="319840"/>
                  </a:lnTo>
                  <a:lnTo>
                    <a:pt x="902217" y="319448"/>
                  </a:lnTo>
                  <a:lnTo>
                    <a:pt x="902411" y="319181"/>
                  </a:lnTo>
                  <a:lnTo>
                    <a:pt x="902522" y="319012"/>
                  </a:lnTo>
                  <a:lnTo>
                    <a:pt x="902627" y="318832"/>
                  </a:lnTo>
                  <a:lnTo>
                    <a:pt x="902884" y="318444"/>
                  </a:lnTo>
                  <a:lnTo>
                    <a:pt x="905358" y="315874"/>
                  </a:lnTo>
                  <a:lnTo>
                    <a:pt x="906261" y="314935"/>
                  </a:lnTo>
                  <a:lnTo>
                    <a:pt x="906645" y="314518"/>
                  </a:lnTo>
                  <a:lnTo>
                    <a:pt x="906834" y="314211"/>
                  </a:lnTo>
                  <a:lnTo>
                    <a:pt x="906913" y="314083"/>
                  </a:lnTo>
                  <a:lnTo>
                    <a:pt x="907023" y="313887"/>
                  </a:lnTo>
                  <a:lnTo>
                    <a:pt x="907314" y="313365"/>
                  </a:lnTo>
                  <a:lnTo>
                    <a:pt x="907438" y="313171"/>
                  </a:lnTo>
                  <a:lnTo>
                    <a:pt x="908059" y="312179"/>
                  </a:lnTo>
                  <a:lnTo>
                    <a:pt x="908170" y="312026"/>
                  </a:lnTo>
                  <a:lnTo>
                    <a:pt x="908260" y="311928"/>
                  </a:lnTo>
                  <a:lnTo>
                    <a:pt x="908384" y="311812"/>
                  </a:lnTo>
                  <a:lnTo>
                    <a:pt x="908513" y="311707"/>
                  </a:lnTo>
                  <a:lnTo>
                    <a:pt x="909471" y="311026"/>
                  </a:lnTo>
                  <a:lnTo>
                    <a:pt x="910541" y="310325"/>
                  </a:lnTo>
                  <a:lnTo>
                    <a:pt x="910975" y="310007"/>
                  </a:lnTo>
                  <a:lnTo>
                    <a:pt x="911231" y="309729"/>
                  </a:lnTo>
                  <a:lnTo>
                    <a:pt x="911356" y="309632"/>
                  </a:lnTo>
                  <a:lnTo>
                    <a:pt x="911447" y="309490"/>
                  </a:lnTo>
                  <a:lnTo>
                    <a:pt x="911596" y="309234"/>
                  </a:lnTo>
                  <a:lnTo>
                    <a:pt x="911738" y="309000"/>
                  </a:lnTo>
                  <a:lnTo>
                    <a:pt x="911976" y="308602"/>
                  </a:lnTo>
                  <a:lnTo>
                    <a:pt x="912295" y="308086"/>
                  </a:lnTo>
                  <a:lnTo>
                    <a:pt x="912814" y="307066"/>
                  </a:lnTo>
                  <a:lnTo>
                    <a:pt x="912825" y="307049"/>
                  </a:lnTo>
                  <a:lnTo>
                    <a:pt x="913008" y="306729"/>
                  </a:lnTo>
                  <a:lnTo>
                    <a:pt x="913109" y="306558"/>
                  </a:lnTo>
                  <a:lnTo>
                    <a:pt x="913146" y="306485"/>
                  </a:lnTo>
                  <a:lnTo>
                    <a:pt x="913182" y="306445"/>
                  </a:lnTo>
                  <a:lnTo>
                    <a:pt x="913288" y="306361"/>
                  </a:lnTo>
                  <a:lnTo>
                    <a:pt x="913353" y="306303"/>
                  </a:lnTo>
                  <a:lnTo>
                    <a:pt x="913437" y="306248"/>
                  </a:lnTo>
                  <a:lnTo>
                    <a:pt x="913809" y="305961"/>
                  </a:lnTo>
                  <a:lnTo>
                    <a:pt x="913887" y="305895"/>
                  </a:lnTo>
                  <a:lnTo>
                    <a:pt x="914026" y="305785"/>
                  </a:lnTo>
                  <a:lnTo>
                    <a:pt x="914141" y="305810"/>
                  </a:lnTo>
                  <a:lnTo>
                    <a:pt x="914333" y="305850"/>
                  </a:lnTo>
                  <a:lnTo>
                    <a:pt x="914521" y="305902"/>
                  </a:lnTo>
                  <a:lnTo>
                    <a:pt x="914672" y="305916"/>
                  </a:lnTo>
                  <a:lnTo>
                    <a:pt x="914805" y="305922"/>
                  </a:lnTo>
                  <a:lnTo>
                    <a:pt x="914937" y="305913"/>
                  </a:lnTo>
                  <a:lnTo>
                    <a:pt x="915050" y="305884"/>
                  </a:lnTo>
                  <a:lnTo>
                    <a:pt x="915106" y="305870"/>
                  </a:lnTo>
                  <a:lnTo>
                    <a:pt x="915129" y="305864"/>
                  </a:lnTo>
                  <a:lnTo>
                    <a:pt x="915155" y="305850"/>
                  </a:lnTo>
                  <a:lnTo>
                    <a:pt x="915196" y="305829"/>
                  </a:lnTo>
                  <a:lnTo>
                    <a:pt x="915273" y="305783"/>
                  </a:lnTo>
                  <a:lnTo>
                    <a:pt x="915333" y="305730"/>
                  </a:lnTo>
                  <a:lnTo>
                    <a:pt x="915376" y="305677"/>
                  </a:lnTo>
                  <a:lnTo>
                    <a:pt x="915420" y="305620"/>
                  </a:lnTo>
                  <a:lnTo>
                    <a:pt x="915556" y="305379"/>
                  </a:lnTo>
                  <a:lnTo>
                    <a:pt x="915626" y="305232"/>
                  </a:lnTo>
                  <a:lnTo>
                    <a:pt x="915672" y="305117"/>
                  </a:lnTo>
                  <a:lnTo>
                    <a:pt x="915725" y="304981"/>
                  </a:lnTo>
                  <a:lnTo>
                    <a:pt x="915736" y="304901"/>
                  </a:lnTo>
                  <a:lnTo>
                    <a:pt x="915766" y="304779"/>
                  </a:lnTo>
                  <a:lnTo>
                    <a:pt x="915783" y="304744"/>
                  </a:lnTo>
                  <a:lnTo>
                    <a:pt x="915798" y="304708"/>
                  </a:lnTo>
                  <a:lnTo>
                    <a:pt x="915810" y="304695"/>
                  </a:lnTo>
                  <a:lnTo>
                    <a:pt x="915842" y="304662"/>
                  </a:lnTo>
                  <a:lnTo>
                    <a:pt x="915932" y="304589"/>
                  </a:lnTo>
                  <a:lnTo>
                    <a:pt x="916022" y="304513"/>
                  </a:lnTo>
                  <a:lnTo>
                    <a:pt x="916086" y="304469"/>
                  </a:lnTo>
                  <a:lnTo>
                    <a:pt x="916130" y="304448"/>
                  </a:lnTo>
                  <a:lnTo>
                    <a:pt x="916258" y="304405"/>
                  </a:lnTo>
                  <a:lnTo>
                    <a:pt x="916309" y="304397"/>
                  </a:lnTo>
                  <a:lnTo>
                    <a:pt x="916331" y="304394"/>
                  </a:lnTo>
                  <a:lnTo>
                    <a:pt x="916364" y="304391"/>
                  </a:lnTo>
                  <a:lnTo>
                    <a:pt x="916419" y="304391"/>
                  </a:lnTo>
                  <a:lnTo>
                    <a:pt x="916466" y="304388"/>
                  </a:lnTo>
                  <a:lnTo>
                    <a:pt x="916558" y="304394"/>
                  </a:lnTo>
                  <a:lnTo>
                    <a:pt x="916792" y="304428"/>
                  </a:lnTo>
                  <a:lnTo>
                    <a:pt x="916851" y="304432"/>
                  </a:lnTo>
                  <a:lnTo>
                    <a:pt x="916919" y="304428"/>
                  </a:lnTo>
                  <a:lnTo>
                    <a:pt x="916987" y="304422"/>
                  </a:lnTo>
                  <a:lnTo>
                    <a:pt x="917073" y="304387"/>
                  </a:lnTo>
                  <a:lnTo>
                    <a:pt x="917148" y="304327"/>
                  </a:lnTo>
                  <a:lnTo>
                    <a:pt x="917218" y="304246"/>
                  </a:lnTo>
                  <a:lnTo>
                    <a:pt x="917303" y="304116"/>
                  </a:lnTo>
                  <a:lnTo>
                    <a:pt x="917358" y="304007"/>
                  </a:lnTo>
                  <a:lnTo>
                    <a:pt x="917359" y="304006"/>
                  </a:lnTo>
                  <a:lnTo>
                    <a:pt x="917425" y="303733"/>
                  </a:lnTo>
                  <a:lnTo>
                    <a:pt x="917425" y="303593"/>
                  </a:lnTo>
                  <a:lnTo>
                    <a:pt x="917419" y="303513"/>
                  </a:lnTo>
                  <a:lnTo>
                    <a:pt x="917399" y="303413"/>
                  </a:lnTo>
                  <a:lnTo>
                    <a:pt x="917353" y="303329"/>
                  </a:lnTo>
                  <a:lnTo>
                    <a:pt x="917349" y="303321"/>
                  </a:lnTo>
                  <a:lnTo>
                    <a:pt x="917293" y="303191"/>
                  </a:lnTo>
                  <a:lnTo>
                    <a:pt x="917138" y="302849"/>
                  </a:lnTo>
                  <a:lnTo>
                    <a:pt x="917128" y="302759"/>
                  </a:lnTo>
                  <a:lnTo>
                    <a:pt x="917118" y="302678"/>
                  </a:lnTo>
                  <a:lnTo>
                    <a:pt x="917122" y="302608"/>
                  </a:lnTo>
                  <a:lnTo>
                    <a:pt x="917132" y="302547"/>
                  </a:lnTo>
                  <a:lnTo>
                    <a:pt x="917166" y="302467"/>
                  </a:lnTo>
                  <a:lnTo>
                    <a:pt x="917428" y="301838"/>
                  </a:lnTo>
                  <a:lnTo>
                    <a:pt x="917629" y="301487"/>
                  </a:lnTo>
                  <a:lnTo>
                    <a:pt x="917893" y="301012"/>
                  </a:lnTo>
                  <a:lnTo>
                    <a:pt x="917946" y="300920"/>
                  </a:lnTo>
                  <a:lnTo>
                    <a:pt x="917947" y="300914"/>
                  </a:lnTo>
                  <a:lnTo>
                    <a:pt x="918063" y="300485"/>
                  </a:lnTo>
                  <a:lnTo>
                    <a:pt x="918181" y="298765"/>
                  </a:lnTo>
                  <a:lnTo>
                    <a:pt x="918336" y="297421"/>
                  </a:lnTo>
                  <a:lnTo>
                    <a:pt x="918615" y="296208"/>
                  </a:lnTo>
                  <a:lnTo>
                    <a:pt x="918740" y="295670"/>
                  </a:lnTo>
                  <a:lnTo>
                    <a:pt x="918841" y="295387"/>
                  </a:lnTo>
                  <a:lnTo>
                    <a:pt x="918884" y="295192"/>
                  </a:lnTo>
                  <a:lnTo>
                    <a:pt x="918817" y="294943"/>
                  </a:lnTo>
                  <a:lnTo>
                    <a:pt x="918564" y="294407"/>
                  </a:lnTo>
                  <a:lnTo>
                    <a:pt x="918273" y="293503"/>
                  </a:lnTo>
                  <a:lnTo>
                    <a:pt x="918216" y="293285"/>
                  </a:lnTo>
                  <a:lnTo>
                    <a:pt x="918208" y="293250"/>
                  </a:lnTo>
                  <a:lnTo>
                    <a:pt x="918061" y="292627"/>
                  </a:lnTo>
                  <a:lnTo>
                    <a:pt x="918046" y="292589"/>
                  </a:lnTo>
                  <a:lnTo>
                    <a:pt x="917981" y="292415"/>
                  </a:lnTo>
                  <a:lnTo>
                    <a:pt x="917901" y="292307"/>
                  </a:lnTo>
                  <a:lnTo>
                    <a:pt x="917826" y="292221"/>
                  </a:lnTo>
                  <a:lnTo>
                    <a:pt x="917662" y="292081"/>
                  </a:lnTo>
                  <a:lnTo>
                    <a:pt x="917411" y="291989"/>
                  </a:lnTo>
                  <a:lnTo>
                    <a:pt x="917270" y="291952"/>
                  </a:lnTo>
                  <a:lnTo>
                    <a:pt x="917155" y="291935"/>
                  </a:lnTo>
                  <a:lnTo>
                    <a:pt x="916985" y="291920"/>
                  </a:lnTo>
                  <a:lnTo>
                    <a:pt x="916896" y="291913"/>
                  </a:lnTo>
                  <a:lnTo>
                    <a:pt x="916785" y="291903"/>
                  </a:lnTo>
                  <a:lnTo>
                    <a:pt x="916464" y="291893"/>
                  </a:lnTo>
                  <a:lnTo>
                    <a:pt x="916305" y="291897"/>
                  </a:lnTo>
                  <a:lnTo>
                    <a:pt x="916267" y="291897"/>
                  </a:lnTo>
                  <a:lnTo>
                    <a:pt x="916208" y="291884"/>
                  </a:lnTo>
                  <a:lnTo>
                    <a:pt x="916161" y="291865"/>
                  </a:lnTo>
                  <a:lnTo>
                    <a:pt x="916124" y="291831"/>
                  </a:lnTo>
                  <a:lnTo>
                    <a:pt x="916047" y="291732"/>
                  </a:lnTo>
                  <a:lnTo>
                    <a:pt x="915989" y="291670"/>
                  </a:lnTo>
                  <a:lnTo>
                    <a:pt x="915851" y="291526"/>
                  </a:lnTo>
                  <a:lnTo>
                    <a:pt x="915645" y="291277"/>
                  </a:lnTo>
                  <a:lnTo>
                    <a:pt x="915537" y="291080"/>
                  </a:lnTo>
                  <a:lnTo>
                    <a:pt x="915514" y="291022"/>
                  </a:lnTo>
                  <a:lnTo>
                    <a:pt x="915384" y="290701"/>
                  </a:lnTo>
                  <a:lnTo>
                    <a:pt x="915319" y="290517"/>
                  </a:lnTo>
                  <a:lnTo>
                    <a:pt x="915276" y="290268"/>
                  </a:lnTo>
                  <a:lnTo>
                    <a:pt x="915265" y="289996"/>
                  </a:lnTo>
                  <a:lnTo>
                    <a:pt x="915265" y="289671"/>
                  </a:lnTo>
                  <a:lnTo>
                    <a:pt x="915269" y="289624"/>
                  </a:lnTo>
                  <a:lnTo>
                    <a:pt x="915304" y="289151"/>
                  </a:lnTo>
                  <a:lnTo>
                    <a:pt x="915308" y="289085"/>
                  </a:lnTo>
                  <a:lnTo>
                    <a:pt x="915319" y="288662"/>
                  </a:lnTo>
                  <a:lnTo>
                    <a:pt x="915319" y="288456"/>
                  </a:lnTo>
                  <a:lnTo>
                    <a:pt x="915265" y="288066"/>
                  </a:lnTo>
                  <a:lnTo>
                    <a:pt x="915222" y="287762"/>
                  </a:lnTo>
                  <a:lnTo>
                    <a:pt x="915190" y="287270"/>
                  </a:lnTo>
                  <a:lnTo>
                    <a:pt x="915157" y="286732"/>
                  </a:lnTo>
                  <a:lnTo>
                    <a:pt x="915200" y="286395"/>
                  </a:lnTo>
                  <a:lnTo>
                    <a:pt x="915287" y="285961"/>
                  </a:lnTo>
                  <a:lnTo>
                    <a:pt x="915293" y="285931"/>
                  </a:lnTo>
                  <a:lnTo>
                    <a:pt x="915364" y="285560"/>
                  </a:lnTo>
                  <a:lnTo>
                    <a:pt x="915707" y="284612"/>
                  </a:lnTo>
                  <a:lnTo>
                    <a:pt x="916076" y="284274"/>
                  </a:lnTo>
                  <a:lnTo>
                    <a:pt x="916461" y="283889"/>
                  </a:lnTo>
                  <a:lnTo>
                    <a:pt x="916940" y="283319"/>
                  </a:lnTo>
                  <a:lnTo>
                    <a:pt x="917252" y="282788"/>
                  </a:lnTo>
                  <a:lnTo>
                    <a:pt x="917530" y="282334"/>
                  </a:lnTo>
                  <a:lnTo>
                    <a:pt x="917678" y="282019"/>
                  </a:lnTo>
                  <a:lnTo>
                    <a:pt x="917929" y="281510"/>
                  </a:lnTo>
                  <a:lnTo>
                    <a:pt x="918068" y="281094"/>
                  </a:lnTo>
                  <a:lnTo>
                    <a:pt x="918131" y="280913"/>
                  </a:lnTo>
                  <a:lnTo>
                    <a:pt x="918142" y="280881"/>
                  </a:lnTo>
                  <a:lnTo>
                    <a:pt x="918339" y="279824"/>
                  </a:lnTo>
                  <a:lnTo>
                    <a:pt x="918586" y="278993"/>
                  </a:lnTo>
                  <a:lnTo>
                    <a:pt x="918651" y="278725"/>
                  </a:lnTo>
                  <a:lnTo>
                    <a:pt x="918753" y="278540"/>
                  </a:lnTo>
                  <a:lnTo>
                    <a:pt x="918892" y="278317"/>
                  </a:lnTo>
                  <a:lnTo>
                    <a:pt x="919031" y="278132"/>
                  </a:lnTo>
                  <a:lnTo>
                    <a:pt x="919577" y="277364"/>
                  </a:lnTo>
                  <a:lnTo>
                    <a:pt x="921234" y="275359"/>
                  </a:lnTo>
                  <a:lnTo>
                    <a:pt x="921723" y="274484"/>
                  </a:lnTo>
                  <a:lnTo>
                    <a:pt x="922083" y="273480"/>
                  </a:lnTo>
                  <a:lnTo>
                    <a:pt x="922238" y="272924"/>
                  </a:lnTo>
                  <a:lnTo>
                    <a:pt x="922533" y="272636"/>
                  </a:lnTo>
                  <a:lnTo>
                    <a:pt x="922844" y="272616"/>
                  </a:lnTo>
                  <a:lnTo>
                    <a:pt x="923363" y="272696"/>
                  </a:lnTo>
                  <a:lnTo>
                    <a:pt x="923664" y="272731"/>
                  </a:lnTo>
                  <a:lnTo>
                    <a:pt x="923877" y="272784"/>
                  </a:lnTo>
                  <a:lnTo>
                    <a:pt x="924071" y="272784"/>
                  </a:lnTo>
                  <a:lnTo>
                    <a:pt x="924301" y="272767"/>
                  </a:lnTo>
                  <a:lnTo>
                    <a:pt x="924460" y="272696"/>
                  </a:lnTo>
                  <a:lnTo>
                    <a:pt x="924656" y="272536"/>
                  </a:lnTo>
                  <a:lnTo>
                    <a:pt x="925010" y="272253"/>
                  </a:lnTo>
                  <a:lnTo>
                    <a:pt x="926437" y="270862"/>
                  </a:lnTo>
                  <a:lnTo>
                    <a:pt x="926678" y="270624"/>
                  </a:lnTo>
                  <a:lnTo>
                    <a:pt x="927502" y="270582"/>
                  </a:lnTo>
                  <a:lnTo>
                    <a:pt x="928854" y="270561"/>
                  </a:lnTo>
                  <a:lnTo>
                    <a:pt x="931010" y="270561"/>
                  </a:lnTo>
                  <a:lnTo>
                    <a:pt x="931521" y="270491"/>
                  </a:lnTo>
                  <a:lnTo>
                    <a:pt x="931998" y="270198"/>
                  </a:lnTo>
                  <a:lnTo>
                    <a:pt x="932300" y="269938"/>
                  </a:lnTo>
                  <a:lnTo>
                    <a:pt x="932517" y="269716"/>
                  </a:lnTo>
                  <a:lnTo>
                    <a:pt x="932919" y="269428"/>
                  </a:lnTo>
                  <a:lnTo>
                    <a:pt x="933027" y="269353"/>
                  </a:lnTo>
                  <a:lnTo>
                    <a:pt x="933134" y="269277"/>
                  </a:lnTo>
                  <a:lnTo>
                    <a:pt x="933351" y="269112"/>
                  </a:lnTo>
                  <a:lnTo>
                    <a:pt x="933502" y="268932"/>
                  </a:lnTo>
                  <a:lnTo>
                    <a:pt x="933537" y="268890"/>
                  </a:lnTo>
                  <a:lnTo>
                    <a:pt x="933610" y="268803"/>
                  </a:lnTo>
                  <a:lnTo>
                    <a:pt x="933725" y="268631"/>
                  </a:lnTo>
                  <a:lnTo>
                    <a:pt x="933749" y="268575"/>
                  </a:lnTo>
                  <a:lnTo>
                    <a:pt x="933750" y="268571"/>
                  </a:lnTo>
                  <a:lnTo>
                    <a:pt x="933768" y="268529"/>
                  </a:lnTo>
                  <a:lnTo>
                    <a:pt x="933819" y="268422"/>
                  </a:lnTo>
                  <a:lnTo>
                    <a:pt x="933848" y="267504"/>
                  </a:lnTo>
                  <a:lnTo>
                    <a:pt x="934431" y="264548"/>
                  </a:lnTo>
                  <a:lnTo>
                    <a:pt x="934462" y="264364"/>
                  </a:lnTo>
                  <a:lnTo>
                    <a:pt x="934455" y="264223"/>
                  </a:lnTo>
                  <a:lnTo>
                    <a:pt x="934391" y="263832"/>
                  </a:lnTo>
                  <a:lnTo>
                    <a:pt x="934358" y="263636"/>
                  </a:lnTo>
                  <a:lnTo>
                    <a:pt x="934199" y="263129"/>
                  </a:lnTo>
                  <a:lnTo>
                    <a:pt x="934178" y="262918"/>
                  </a:lnTo>
                  <a:lnTo>
                    <a:pt x="934157" y="262760"/>
                  </a:lnTo>
                  <a:lnTo>
                    <a:pt x="934038" y="262744"/>
                  </a:lnTo>
                  <a:lnTo>
                    <a:pt x="933841" y="262792"/>
                  </a:lnTo>
                  <a:lnTo>
                    <a:pt x="933524" y="262875"/>
                  </a:lnTo>
                  <a:lnTo>
                    <a:pt x="933054" y="262985"/>
                  </a:lnTo>
                  <a:lnTo>
                    <a:pt x="932650" y="262864"/>
                  </a:lnTo>
                  <a:lnTo>
                    <a:pt x="932374" y="262649"/>
                  </a:lnTo>
                  <a:lnTo>
                    <a:pt x="932344" y="262625"/>
                  </a:lnTo>
                  <a:lnTo>
                    <a:pt x="932127" y="262276"/>
                  </a:lnTo>
                  <a:lnTo>
                    <a:pt x="931909" y="261905"/>
                  </a:lnTo>
                  <a:lnTo>
                    <a:pt x="931799" y="261807"/>
                  </a:lnTo>
                  <a:lnTo>
                    <a:pt x="931657" y="261709"/>
                  </a:lnTo>
                  <a:lnTo>
                    <a:pt x="931527" y="261654"/>
                  </a:lnTo>
                  <a:lnTo>
                    <a:pt x="931396" y="261611"/>
                  </a:lnTo>
                  <a:lnTo>
                    <a:pt x="931210" y="261556"/>
                  </a:lnTo>
                  <a:lnTo>
                    <a:pt x="930872" y="261480"/>
                  </a:lnTo>
                  <a:lnTo>
                    <a:pt x="930544" y="261404"/>
                  </a:lnTo>
                  <a:lnTo>
                    <a:pt x="929301" y="261076"/>
                  </a:lnTo>
                  <a:lnTo>
                    <a:pt x="928527" y="260859"/>
                  </a:lnTo>
                  <a:lnTo>
                    <a:pt x="927828" y="260661"/>
                  </a:lnTo>
                  <a:lnTo>
                    <a:pt x="927482" y="260535"/>
                  </a:lnTo>
                  <a:lnTo>
                    <a:pt x="927413" y="260509"/>
                  </a:lnTo>
                  <a:lnTo>
                    <a:pt x="927183" y="260367"/>
                  </a:lnTo>
                  <a:lnTo>
                    <a:pt x="927119" y="260326"/>
                  </a:lnTo>
                  <a:lnTo>
                    <a:pt x="926878" y="260171"/>
                  </a:lnTo>
                  <a:lnTo>
                    <a:pt x="926616" y="259986"/>
                  </a:lnTo>
                  <a:lnTo>
                    <a:pt x="926430" y="259854"/>
                  </a:lnTo>
                  <a:lnTo>
                    <a:pt x="925996" y="259464"/>
                  </a:lnTo>
                  <a:lnTo>
                    <a:pt x="924145" y="257325"/>
                  </a:lnTo>
                  <a:lnTo>
                    <a:pt x="922749" y="255619"/>
                  </a:lnTo>
                  <a:lnTo>
                    <a:pt x="922443" y="255305"/>
                  </a:lnTo>
                  <a:lnTo>
                    <a:pt x="922024" y="254956"/>
                  </a:lnTo>
                  <a:lnTo>
                    <a:pt x="921804" y="254786"/>
                  </a:lnTo>
                  <a:lnTo>
                    <a:pt x="921684" y="254694"/>
                  </a:lnTo>
                  <a:lnTo>
                    <a:pt x="921569" y="254613"/>
                  </a:lnTo>
                  <a:lnTo>
                    <a:pt x="921300" y="254423"/>
                  </a:lnTo>
                  <a:lnTo>
                    <a:pt x="920948" y="254248"/>
                  </a:lnTo>
                  <a:lnTo>
                    <a:pt x="920873" y="254218"/>
                  </a:lnTo>
                  <a:lnTo>
                    <a:pt x="920647" y="254129"/>
                  </a:lnTo>
                  <a:lnTo>
                    <a:pt x="920481" y="254080"/>
                  </a:lnTo>
                  <a:lnTo>
                    <a:pt x="920362" y="254052"/>
                  </a:lnTo>
                  <a:lnTo>
                    <a:pt x="920236" y="254031"/>
                  </a:lnTo>
                  <a:lnTo>
                    <a:pt x="920085" y="253996"/>
                  </a:lnTo>
                  <a:lnTo>
                    <a:pt x="919526" y="253882"/>
                  </a:lnTo>
                  <a:lnTo>
                    <a:pt x="919188" y="253605"/>
                  </a:lnTo>
                  <a:lnTo>
                    <a:pt x="918821" y="252883"/>
                  </a:lnTo>
                  <a:lnTo>
                    <a:pt x="918367" y="251942"/>
                  </a:lnTo>
                  <a:lnTo>
                    <a:pt x="917492" y="250486"/>
                  </a:lnTo>
                  <a:lnTo>
                    <a:pt x="915999" y="248251"/>
                  </a:lnTo>
                  <a:lnTo>
                    <a:pt x="915220" y="246727"/>
                  </a:lnTo>
                  <a:lnTo>
                    <a:pt x="914791" y="245917"/>
                  </a:lnTo>
                  <a:lnTo>
                    <a:pt x="913748" y="244134"/>
                  </a:lnTo>
                  <a:lnTo>
                    <a:pt x="912269" y="241835"/>
                  </a:lnTo>
                  <a:lnTo>
                    <a:pt x="912040" y="241575"/>
                  </a:lnTo>
                  <a:lnTo>
                    <a:pt x="911587" y="240799"/>
                  </a:lnTo>
                  <a:lnTo>
                    <a:pt x="911167" y="239860"/>
                  </a:lnTo>
                  <a:lnTo>
                    <a:pt x="910777" y="238564"/>
                  </a:lnTo>
                  <a:lnTo>
                    <a:pt x="910291" y="237398"/>
                  </a:lnTo>
                  <a:lnTo>
                    <a:pt x="909967" y="235745"/>
                  </a:lnTo>
                  <a:lnTo>
                    <a:pt x="910032" y="234516"/>
                  </a:lnTo>
                  <a:lnTo>
                    <a:pt x="910067" y="233771"/>
                  </a:lnTo>
                  <a:lnTo>
                    <a:pt x="909905" y="232054"/>
                  </a:lnTo>
                  <a:lnTo>
                    <a:pt x="909421" y="229690"/>
                  </a:lnTo>
                  <a:lnTo>
                    <a:pt x="907789" y="225974"/>
                  </a:lnTo>
                  <a:lnTo>
                    <a:pt x="907450" y="225584"/>
                  </a:lnTo>
                  <a:lnTo>
                    <a:pt x="907209" y="225400"/>
                  </a:lnTo>
                  <a:lnTo>
                    <a:pt x="906983" y="225188"/>
                  </a:lnTo>
                  <a:lnTo>
                    <a:pt x="906785" y="224977"/>
                  </a:lnTo>
                  <a:lnTo>
                    <a:pt x="904326" y="221006"/>
                  </a:lnTo>
                  <a:lnTo>
                    <a:pt x="904050" y="220639"/>
                  </a:lnTo>
                  <a:lnTo>
                    <a:pt x="903833" y="220328"/>
                  </a:lnTo>
                  <a:lnTo>
                    <a:pt x="903710" y="220155"/>
                  </a:lnTo>
                  <a:lnTo>
                    <a:pt x="903595" y="219945"/>
                  </a:lnTo>
                  <a:lnTo>
                    <a:pt x="903421" y="219635"/>
                  </a:lnTo>
                  <a:lnTo>
                    <a:pt x="903291" y="219403"/>
                  </a:lnTo>
                  <a:lnTo>
                    <a:pt x="902756" y="218686"/>
                  </a:lnTo>
                  <a:lnTo>
                    <a:pt x="902480" y="218586"/>
                  </a:lnTo>
                  <a:lnTo>
                    <a:pt x="902010" y="218369"/>
                  </a:lnTo>
                  <a:lnTo>
                    <a:pt x="901794" y="218297"/>
                  </a:lnTo>
                  <a:lnTo>
                    <a:pt x="901700" y="218271"/>
                  </a:lnTo>
                  <a:lnTo>
                    <a:pt x="901453" y="218204"/>
                  </a:lnTo>
                  <a:lnTo>
                    <a:pt x="901092" y="218109"/>
                  </a:lnTo>
                  <a:lnTo>
                    <a:pt x="900788" y="218052"/>
                  </a:lnTo>
                  <a:lnTo>
                    <a:pt x="900612" y="218017"/>
                  </a:lnTo>
                  <a:lnTo>
                    <a:pt x="900448" y="217987"/>
                  </a:lnTo>
                  <a:lnTo>
                    <a:pt x="900238" y="217958"/>
                  </a:lnTo>
                  <a:lnTo>
                    <a:pt x="900014" y="217942"/>
                  </a:lnTo>
                  <a:lnTo>
                    <a:pt x="896701" y="217704"/>
                  </a:lnTo>
                  <a:lnTo>
                    <a:pt x="896591" y="217692"/>
                  </a:lnTo>
                  <a:lnTo>
                    <a:pt x="896434" y="217676"/>
                  </a:lnTo>
                  <a:lnTo>
                    <a:pt x="896217" y="217654"/>
                  </a:lnTo>
                  <a:lnTo>
                    <a:pt x="894170" y="217647"/>
                  </a:lnTo>
                  <a:lnTo>
                    <a:pt x="893700" y="217633"/>
                  </a:lnTo>
                  <a:lnTo>
                    <a:pt x="893526" y="217633"/>
                  </a:lnTo>
                  <a:lnTo>
                    <a:pt x="893294" y="217588"/>
                  </a:lnTo>
                  <a:lnTo>
                    <a:pt x="893157" y="217568"/>
                  </a:lnTo>
                  <a:lnTo>
                    <a:pt x="892911" y="217523"/>
                  </a:lnTo>
                  <a:lnTo>
                    <a:pt x="892752" y="217495"/>
                  </a:lnTo>
                  <a:lnTo>
                    <a:pt x="892600" y="217437"/>
                  </a:lnTo>
                  <a:lnTo>
                    <a:pt x="892065" y="217233"/>
                  </a:lnTo>
                  <a:lnTo>
                    <a:pt x="891638" y="217133"/>
                  </a:lnTo>
                  <a:lnTo>
                    <a:pt x="891479" y="217090"/>
                  </a:lnTo>
                  <a:lnTo>
                    <a:pt x="891341" y="217047"/>
                  </a:lnTo>
                  <a:lnTo>
                    <a:pt x="891247" y="217003"/>
                  </a:lnTo>
                  <a:lnTo>
                    <a:pt x="891168" y="216952"/>
                  </a:lnTo>
                  <a:lnTo>
                    <a:pt x="891095" y="216902"/>
                  </a:lnTo>
                  <a:lnTo>
                    <a:pt x="890958" y="216794"/>
                  </a:lnTo>
                  <a:lnTo>
                    <a:pt x="890806" y="216685"/>
                  </a:lnTo>
                  <a:lnTo>
                    <a:pt x="889736" y="215767"/>
                  </a:lnTo>
                  <a:lnTo>
                    <a:pt x="889568" y="215637"/>
                  </a:lnTo>
                  <a:lnTo>
                    <a:pt x="889541" y="215615"/>
                  </a:lnTo>
                  <a:lnTo>
                    <a:pt x="889382" y="215529"/>
                  </a:lnTo>
                  <a:lnTo>
                    <a:pt x="889171" y="215413"/>
                  </a:lnTo>
                  <a:lnTo>
                    <a:pt x="887464" y="214466"/>
                  </a:lnTo>
                  <a:lnTo>
                    <a:pt x="887409" y="214431"/>
                  </a:lnTo>
                  <a:lnTo>
                    <a:pt x="885536" y="213048"/>
                  </a:lnTo>
                  <a:lnTo>
                    <a:pt x="884939" y="212479"/>
                  </a:lnTo>
                  <a:lnTo>
                    <a:pt x="883956" y="211540"/>
                  </a:lnTo>
                  <a:lnTo>
                    <a:pt x="882120" y="210240"/>
                  </a:lnTo>
                  <a:lnTo>
                    <a:pt x="881082" y="209265"/>
                  </a:lnTo>
                  <a:lnTo>
                    <a:pt x="880139" y="208382"/>
                  </a:lnTo>
                  <a:lnTo>
                    <a:pt x="879256" y="207641"/>
                  </a:lnTo>
                  <a:lnTo>
                    <a:pt x="878868" y="207451"/>
                  </a:lnTo>
                  <a:lnTo>
                    <a:pt x="878312" y="207316"/>
                  </a:lnTo>
                  <a:lnTo>
                    <a:pt x="877714" y="207326"/>
                  </a:lnTo>
                  <a:lnTo>
                    <a:pt x="877399" y="207389"/>
                  </a:lnTo>
                  <a:lnTo>
                    <a:pt x="877186" y="207505"/>
                  </a:lnTo>
                  <a:lnTo>
                    <a:pt x="877084" y="207561"/>
                  </a:lnTo>
                  <a:lnTo>
                    <a:pt x="876856" y="207590"/>
                  </a:lnTo>
                  <a:lnTo>
                    <a:pt x="876568" y="207572"/>
                  </a:lnTo>
                  <a:lnTo>
                    <a:pt x="876079" y="207556"/>
                  </a:lnTo>
                  <a:lnTo>
                    <a:pt x="875564" y="207492"/>
                  </a:lnTo>
                  <a:lnTo>
                    <a:pt x="875112" y="207385"/>
                  </a:lnTo>
                  <a:lnTo>
                    <a:pt x="874553" y="207074"/>
                  </a:lnTo>
                  <a:lnTo>
                    <a:pt x="865346" y="197094"/>
                  </a:lnTo>
                  <a:lnTo>
                    <a:pt x="865105" y="196730"/>
                  </a:lnTo>
                  <a:lnTo>
                    <a:pt x="864770" y="196366"/>
                  </a:lnTo>
                  <a:lnTo>
                    <a:pt x="864559" y="196093"/>
                  </a:lnTo>
                  <a:lnTo>
                    <a:pt x="864406" y="195850"/>
                  </a:lnTo>
                  <a:lnTo>
                    <a:pt x="864255" y="195487"/>
                  </a:lnTo>
                  <a:lnTo>
                    <a:pt x="863648" y="193850"/>
                  </a:lnTo>
                  <a:lnTo>
                    <a:pt x="863324" y="193143"/>
                  </a:lnTo>
                  <a:lnTo>
                    <a:pt x="863315" y="193122"/>
                  </a:lnTo>
                  <a:lnTo>
                    <a:pt x="862981" y="192486"/>
                  </a:lnTo>
                  <a:lnTo>
                    <a:pt x="862526" y="191880"/>
                  </a:lnTo>
                  <a:lnTo>
                    <a:pt x="862333" y="191552"/>
                  </a:lnTo>
                  <a:lnTo>
                    <a:pt x="860141" y="189772"/>
                  </a:lnTo>
                  <a:lnTo>
                    <a:pt x="857693" y="188529"/>
                  </a:lnTo>
                  <a:lnTo>
                    <a:pt x="853690" y="187299"/>
                  </a:lnTo>
                  <a:lnTo>
                    <a:pt x="850989" y="186322"/>
                  </a:lnTo>
                  <a:lnTo>
                    <a:pt x="849721" y="185771"/>
                  </a:lnTo>
                  <a:lnTo>
                    <a:pt x="849150" y="185615"/>
                  </a:lnTo>
                  <a:lnTo>
                    <a:pt x="848776" y="185513"/>
                  </a:lnTo>
                  <a:lnTo>
                    <a:pt x="847216" y="185412"/>
                  </a:lnTo>
                  <a:lnTo>
                    <a:pt x="845100" y="185639"/>
                  </a:lnTo>
                  <a:lnTo>
                    <a:pt x="844187" y="185639"/>
                  </a:lnTo>
                  <a:lnTo>
                    <a:pt x="842829" y="185268"/>
                  </a:lnTo>
                  <a:lnTo>
                    <a:pt x="835634" y="180029"/>
                  </a:lnTo>
                  <a:lnTo>
                    <a:pt x="830410" y="178064"/>
                  </a:lnTo>
                  <a:lnTo>
                    <a:pt x="829415" y="177980"/>
                  </a:lnTo>
                  <a:lnTo>
                    <a:pt x="828332" y="178080"/>
                  </a:lnTo>
                  <a:lnTo>
                    <a:pt x="827013" y="178806"/>
                  </a:lnTo>
                  <a:lnTo>
                    <a:pt x="825462" y="180545"/>
                  </a:lnTo>
                  <a:lnTo>
                    <a:pt x="823777" y="183055"/>
                  </a:lnTo>
                  <a:lnTo>
                    <a:pt x="822398" y="184686"/>
                  </a:lnTo>
                  <a:lnTo>
                    <a:pt x="820729" y="186659"/>
                  </a:lnTo>
                  <a:lnTo>
                    <a:pt x="817819" y="190100"/>
                  </a:lnTo>
                  <a:lnTo>
                    <a:pt x="817460" y="190642"/>
                  </a:lnTo>
                  <a:lnTo>
                    <a:pt x="817434" y="190680"/>
                  </a:lnTo>
                  <a:lnTo>
                    <a:pt x="817253" y="190954"/>
                  </a:lnTo>
                  <a:lnTo>
                    <a:pt x="817009" y="191506"/>
                  </a:lnTo>
                  <a:lnTo>
                    <a:pt x="816980" y="191664"/>
                  </a:lnTo>
                  <a:lnTo>
                    <a:pt x="816928" y="191945"/>
                  </a:lnTo>
                  <a:lnTo>
                    <a:pt x="816814" y="192326"/>
                  </a:lnTo>
                  <a:lnTo>
                    <a:pt x="816538" y="192797"/>
                  </a:lnTo>
                  <a:lnTo>
                    <a:pt x="816172" y="193121"/>
                  </a:lnTo>
                  <a:lnTo>
                    <a:pt x="816130" y="193159"/>
                  </a:lnTo>
                  <a:lnTo>
                    <a:pt x="815548" y="193641"/>
                  </a:lnTo>
                  <a:lnTo>
                    <a:pt x="814721" y="194301"/>
                  </a:lnTo>
                  <a:lnTo>
                    <a:pt x="814481" y="194493"/>
                  </a:lnTo>
                  <a:lnTo>
                    <a:pt x="813863" y="195005"/>
                  </a:lnTo>
                  <a:lnTo>
                    <a:pt x="813436" y="195302"/>
                  </a:lnTo>
                  <a:lnTo>
                    <a:pt x="812903" y="195772"/>
                  </a:lnTo>
                  <a:lnTo>
                    <a:pt x="811815" y="197136"/>
                  </a:lnTo>
                  <a:lnTo>
                    <a:pt x="811107" y="197946"/>
                  </a:lnTo>
                  <a:lnTo>
                    <a:pt x="810941" y="198137"/>
                  </a:lnTo>
                  <a:lnTo>
                    <a:pt x="810759" y="198466"/>
                  </a:lnTo>
                  <a:lnTo>
                    <a:pt x="808194" y="203370"/>
                  </a:lnTo>
                  <a:lnTo>
                    <a:pt x="802800" y="210465"/>
                  </a:lnTo>
                  <a:lnTo>
                    <a:pt x="796233" y="210136"/>
                  </a:lnTo>
                  <a:lnTo>
                    <a:pt x="793292" y="211529"/>
                  </a:lnTo>
                  <a:lnTo>
                    <a:pt x="791196" y="213627"/>
                  </a:lnTo>
                  <a:lnTo>
                    <a:pt x="788385" y="215802"/>
                  </a:lnTo>
                  <a:lnTo>
                    <a:pt x="788073" y="215715"/>
                  </a:lnTo>
                  <a:lnTo>
                    <a:pt x="779340" y="213273"/>
                  </a:lnTo>
                  <a:lnTo>
                    <a:pt x="777887" y="212866"/>
                  </a:lnTo>
                  <a:lnTo>
                    <a:pt x="772550" y="209614"/>
                  </a:lnTo>
                  <a:lnTo>
                    <a:pt x="771776" y="209143"/>
                  </a:lnTo>
                  <a:lnTo>
                    <a:pt x="771230" y="209044"/>
                  </a:lnTo>
                  <a:lnTo>
                    <a:pt x="763598" y="207670"/>
                  </a:lnTo>
                  <a:lnTo>
                    <a:pt x="759162" y="207724"/>
                  </a:lnTo>
                  <a:lnTo>
                    <a:pt x="757591" y="207743"/>
                  </a:lnTo>
                  <a:lnTo>
                    <a:pt x="757134" y="207616"/>
                  </a:lnTo>
                  <a:lnTo>
                    <a:pt x="756918" y="207453"/>
                  </a:lnTo>
                  <a:lnTo>
                    <a:pt x="756844" y="207351"/>
                  </a:lnTo>
                  <a:lnTo>
                    <a:pt x="756761" y="207184"/>
                  </a:lnTo>
                  <a:lnTo>
                    <a:pt x="756698" y="207088"/>
                  </a:lnTo>
                  <a:lnTo>
                    <a:pt x="756640" y="206998"/>
                  </a:lnTo>
                  <a:lnTo>
                    <a:pt x="756603" y="206888"/>
                  </a:lnTo>
                  <a:lnTo>
                    <a:pt x="756599" y="206869"/>
                  </a:lnTo>
                  <a:lnTo>
                    <a:pt x="756585" y="206813"/>
                  </a:lnTo>
                  <a:lnTo>
                    <a:pt x="756568" y="206671"/>
                  </a:lnTo>
                  <a:lnTo>
                    <a:pt x="756566" y="206657"/>
                  </a:lnTo>
                  <a:lnTo>
                    <a:pt x="756566" y="206406"/>
                  </a:lnTo>
                  <a:lnTo>
                    <a:pt x="756594" y="206120"/>
                  </a:lnTo>
                  <a:lnTo>
                    <a:pt x="756603" y="205888"/>
                  </a:lnTo>
                  <a:lnTo>
                    <a:pt x="756603" y="205564"/>
                  </a:lnTo>
                  <a:lnTo>
                    <a:pt x="756566" y="205396"/>
                  </a:lnTo>
                  <a:lnTo>
                    <a:pt x="756530" y="205202"/>
                  </a:lnTo>
                  <a:lnTo>
                    <a:pt x="756480" y="204989"/>
                  </a:lnTo>
                  <a:lnTo>
                    <a:pt x="756464" y="204871"/>
                  </a:lnTo>
                  <a:lnTo>
                    <a:pt x="756437" y="204647"/>
                  </a:lnTo>
                  <a:lnTo>
                    <a:pt x="756531" y="203554"/>
                  </a:lnTo>
                  <a:lnTo>
                    <a:pt x="756556" y="203267"/>
                  </a:lnTo>
                  <a:lnTo>
                    <a:pt x="756395" y="202468"/>
                  </a:lnTo>
                  <a:lnTo>
                    <a:pt x="756182" y="201968"/>
                  </a:lnTo>
                  <a:lnTo>
                    <a:pt x="755633" y="201208"/>
                  </a:lnTo>
                  <a:lnTo>
                    <a:pt x="755567" y="201159"/>
                  </a:lnTo>
                  <a:lnTo>
                    <a:pt x="755417" y="201073"/>
                  </a:lnTo>
                  <a:lnTo>
                    <a:pt x="754756" y="200800"/>
                  </a:lnTo>
                  <a:lnTo>
                    <a:pt x="754520" y="200714"/>
                  </a:lnTo>
                  <a:lnTo>
                    <a:pt x="753962" y="200601"/>
                  </a:lnTo>
                  <a:lnTo>
                    <a:pt x="753610" y="200542"/>
                  </a:lnTo>
                  <a:lnTo>
                    <a:pt x="751895" y="200432"/>
                  </a:lnTo>
                  <a:lnTo>
                    <a:pt x="751324" y="200399"/>
                  </a:lnTo>
                  <a:lnTo>
                    <a:pt x="750947" y="200349"/>
                  </a:lnTo>
                  <a:lnTo>
                    <a:pt x="750486" y="200248"/>
                  </a:lnTo>
                  <a:lnTo>
                    <a:pt x="750326" y="200181"/>
                  </a:lnTo>
                  <a:lnTo>
                    <a:pt x="750209" y="200114"/>
                  </a:lnTo>
                  <a:lnTo>
                    <a:pt x="750082" y="200019"/>
                  </a:lnTo>
                  <a:lnTo>
                    <a:pt x="750074" y="200014"/>
                  </a:lnTo>
                  <a:lnTo>
                    <a:pt x="749948" y="199829"/>
                  </a:lnTo>
                  <a:lnTo>
                    <a:pt x="749828" y="199628"/>
                  </a:lnTo>
                  <a:lnTo>
                    <a:pt x="748961" y="198634"/>
                  </a:lnTo>
                  <a:lnTo>
                    <a:pt x="748693" y="198270"/>
                  </a:lnTo>
                  <a:lnTo>
                    <a:pt x="748557" y="198094"/>
                  </a:lnTo>
                  <a:lnTo>
                    <a:pt x="748485" y="198011"/>
                  </a:lnTo>
                  <a:lnTo>
                    <a:pt x="748427" y="197946"/>
                  </a:lnTo>
                  <a:lnTo>
                    <a:pt x="748356" y="197905"/>
                  </a:lnTo>
                  <a:lnTo>
                    <a:pt x="748226" y="197840"/>
                  </a:lnTo>
                  <a:lnTo>
                    <a:pt x="748097" y="197787"/>
                  </a:lnTo>
                  <a:lnTo>
                    <a:pt x="747961" y="197787"/>
                  </a:lnTo>
                  <a:lnTo>
                    <a:pt x="747725" y="197812"/>
                  </a:lnTo>
                  <a:lnTo>
                    <a:pt x="747542" y="197840"/>
                  </a:lnTo>
                  <a:lnTo>
                    <a:pt x="747436" y="197840"/>
                  </a:lnTo>
                  <a:lnTo>
                    <a:pt x="747336" y="197835"/>
                  </a:lnTo>
                  <a:lnTo>
                    <a:pt x="747142" y="197764"/>
                  </a:lnTo>
                  <a:lnTo>
                    <a:pt x="746945" y="197680"/>
                  </a:lnTo>
                  <a:lnTo>
                    <a:pt x="746863" y="197646"/>
                  </a:lnTo>
                  <a:lnTo>
                    <a:pt x="746592" y="197528"/>
                  </a:lnTo>
                  <a:lnTo>
                    <a:pt x="746421" y="197458"/>
                  </a:lnTo>
                  <a:lnTo>
                    <a:pt x="746280" y="197393"/>
                  </a:lnTo>
                  <a:lnTo>
                    <a:pt x="746162" y="197345"/>
                  </a:lnTo>
                  <a:lnTo>
                    <a:pt x="746056" y="197275"/>
                  </a:lnTo>
                  <a:lnTo>
                    <a:pt x="745807" y="197059"/>
                  </a:lnTo>
                  <a:lnTo>
                    <a:pt x="745784" y="197039"/>
                  </a:lnTo>
                  <a:lnTo>
                    <a:pt x="745752" y="196999"/>
                  </a:lnTo>
                  <a:lnTo>
                    <a:pt x="745691" y="196921"/>
                  </a:lnTo>
                  <a:lnTo>
                    <a:pt x="745517" y="196686"/>
                  </a:lnTo>
                  <a:lnTo>
                    <a:pt x="745400" y="196521"/>
                  </a:lnTo>
                  <a:lnTo>
                    <a:pt x="745355" y="196433"/>
                  </a:lnTo>
                  <a:lnTo>
                    <a:pt x="745223" y="196177"/>
                  </a:lnTo>
                  <a:lnTo>
                    <a:pt x="745169" y="196069"/>
                  </a:lnTo>
                  <a:lnTo>
                    <a:pt x="745136" y="195965"/>
                  </a:lnTo>
                  <a:lnTo>
                    <a:pt x="745098" y="195819"/>
                  </a:lnTo>
                  <a:lnTo>
                    <a:pt x="745036" y="195529"/>
                  </a:lnTo>
                  <a:lnTo>
                    <a:pt x="744982" y="195289"/>
                  </a:lnTo>
                  <a:lnTo>
                    <a:pt x="744966" y="195206"/>
                  </a:lnTo>
                  <a:lnTo>
                    <a:pt x="744957" y="195140"/>
                  </a:lnTo>
                  <a:lnTo>
                    <a:pt x="744957" y="195057"/>
                  </a:lnTo>
                  <a:lnTo>
                    <a:pt x="744949" y="194862"/>
                  </a:lnTo>
                  <a:lnTo>
                    <a:pt x="744945" y="194589"/>
                  </a:lnTo>
                  <a:lnTo>
                    <a:pt x="744953" y="194523"/>
                  </a:lnTo>
                  <a:lnTo>
                    <a:pt x="744966" y="194443"/>
                  </a:lnTo>
                  <a:lnTo>
                    <a:pt x="745079" y="193754"/>
                  </a:lnTo>
                  <a:lnTo>
                    <a:pt x="745233" y="192825"/>
                  </a:lnTo>
                  <a:lnTo>
                    <a:pt x="745265" y="192646"/>
                  </a:lnTo>
                  <a:lnTo>
                    <a:pt x="745257" y="192444"/>
                  </a:lnTo>
                  <a:lnTo>
                    <a:pt x="745249" y="192096"/>
                  </a:lnTo>
                  <a:lnTo>
                    <a:pt x="745249" y="191853"/>
                  </a:lnTo>
                  <a:lnTo>
                    <a:pt x="745225" y="191659"/>
                  </a:lnTo>
                  <a:lnTo>
                    <a:pt x="745152" y="191449"/>
                  </a:lnTo>
                  <a:lnTo>
                    <a:pt x="745014" y="191157"/>
                  </a:lnTo>
                  <a:lnTo>
                    <a:pt x="744602" y="190346"/>
                  </a:lnTo>
                  <a:lnTo>
                    <a:pt x="744455" y="190137"/>
                  </a:lnTo>
                  <a:lnTo>
                    <a:pt x="744351" y="190009"/>
                  </a:lnTo>
                  <a:lnTo>
                    <a:pt x="744253" y="189886"/>
                  </a:lnTo>
                  <a:lnTo>
                    <a:pt x="744196" y="189797"/>
                  </a:lnTo>
                  <a:lnTo>
                    <a:pt x="744074" y="189611"/>
                  </a:lnTo>
                  <a:lnTo>
                    <a:pt x="744010" y="189458"/>
                  </a:lnTo>
                  <a:lnTo>
                    <a:pt x="743938" y="189247"/>
                  </a:lnTo>
                  <a:lnTo>
                    <a:pt x="743912" y="189077"/>
                  </a:lnTo>
                  <a:lnTo>
                    <a:pt x="743904" y="188915"/>
                  </a:lnTo>
                  <a:lnTo>
                    <a:pt x="743911" y="188818"/>
                  </a:lnTo>
                  <a:lnTo>
                    <a:pt x="743912" y="188802"/>
                  </a:lnTo>
                  <a:lnTo>
                    <a:pt x="743975" y="188665"/>
                  </a:lnTo>
                  <a:lnTo>
                    <a:pt x="744001" y="188607"/>
                  </a:lnTo>
                  <a:lnTo>
                    <a:pt x="744006" y="188593"/>
                  </a:lnTo>
                  <a:lnTo>
                    <a:pt x="744059" y="188389"/>
                  </a:lnTo>
                  <a:lnTo>
                    <a:pt x="744091" y="188251"/>
                  </a:lnTo>
                  <a:lnTo>
                    <a:pt x="744099" y="188154"/>
                  </a:lnTo>
                  <a:lnTo>
                    <a:pt x="744083" y="187992"/>
                  </a:lnTo>
                  <a:lnTo>
                    <a:pt x="744042" y="187887"/>
                  </a:lnTo>
                  <a:lnTo>
                    <a:pt x="743983" y="187793"/>
                  </a:lnTo>
                  <a:lnTo>
                    <a:pt x="743888" y="187644"/>
                  </a:lnTo>
                  <a:lnTo>
                    <a:pt x="743759" y="187515"/>
                  </a:lnTo>
                  <a:lnTo>
                    <a:pt x="743621" y="187474"/>
                  </a:lnTo>
                  <a:lnTo>
                    <a:pt x="743578" y="187470"/>
                  </a:lnTo>
                  <a:lnTo>
                    <a:pt x="743475" y="187457"/>
                  </a:lnTo>
                  <a:lnTo>
                    <a:pt x="743281" y="187450"/>
                  </a:lnTo>
                  <a:lnTo>
                    <a:pt x="743119" y="187409"/>
                  </a:lnTo>
                  <a:lnTo>
                    <a:pt x="742957" y="187345"/>
                  </a:lnTo>
                  <a:lnTo>
                    <a:pt x="742828" y="187272"/>
                  </a:lnTo>
                  <a:lnTo>
                    <a:pt x="742714" y="187183"/>
                  </a:lnTo>
                  <a:lnTo>
                    <a:pt x="742610" y="187095"/>
                  </a:lnTo>
                  <a:lnTo>
                    <a:pt x="742609" y="187094"/>
                  </a:lnTo>
                  <a:lnTo>
                    <a:pt x="742530" y="186948"/>
                  </a:lnTo>
                  <a:lnTo>
                    <a:pt x="742521" y="186865"/>
                  </a:lnTo>
                  <a:lnTo>
                    <a:pt x="742514" y="186715"/>
                  </a:lnTo>
                  <a:lnTo>
                    <a:pt x="742539" y="186594"/>
                  </a:lnTo>
                  <a:lnTo>
                    <a:pt x="742587" y="186381"/>
                  </a:lnTo>
                  <a:lnTo>
                    <a:pt x="742648" y="186229"/>
                  </a:lnTo>
                  <a:lnTo>
                    <a:pt x="742727" y="186090"/>
                  </a:lnTo>
                  <a:lnTo>
                    <a:pt x="742788" y="185980"/>
                  </a:lnTo>
                  <a:lnTo>
                    <a:pt x="742793" y="185969"/>
                  </a:lnTo>
                  <a:lnTo>
                    <a:pt x="742842" y="185841"/>
                  </a:lnTo>
                  <a:lnTo>
                    <a:pt x="743025" y="185434"/>
                  </a:lnTo>
                  <a:lnTo>
                    <a:pt x="743171" y="185112"/>
                  </a:lnTo>
                  <a:lnTo>
                    <a:pt x="743273" y="184858"/>
                  </a:lnTo>
                  <a:lnTo>
                    <a:pt x="743408" y="184591"/>
                  </a:lnTo>
                  <a:lnTo>
                    <a:pt x="743460" y="184415"/>
                  </a:lnTo>
                  <a:lnTo>
                    <a:pt x="743596" y="183966"/>
                  </a:lnTo>
                  <a:lnTo>
                    <a:pt x="743644" y="183789"/>
                  </a:lnTo>
                  <a:lnTo>
                    <a:pt x="743723" y="183576"/>
                  </a:lnTo>
                  <a:lnTo>
                    <a:pt x="743939" y="183221"/>
                  </a:lnTo>
                  <a:lnTo>
                    <a:pt x="744143" y="182769"/>
                  </a:lnTo>
                  <a:lnTo>
                    <a:pt x="744468" y="182251"/>
                  </a:lnTo>
                  <a:lnTo>
                    <a:pt x="744694" y="181377"/>
                  </a:lnTo>
                  <a:lnTo>
                    <a:pt x="744694" y="180598"/>
                  </a:lnTo>
                  <a:lnTo>
                    <a:pt x="744532" y="179896"/>
                  </a:lnTo>
                  <a:lnTo>
                    <a:pt x="744505" y="179831"/>
                  </a:lnTo>
                  <a:lnTo>
                    <a:pt x="744449" y="179706"/>
                  </a:lnTo>
                  <a:lnTo>
                    <a:pt x="744379" y="179433"/>
                  </a:lnTo>
                  <a:lnTo>
                    <a:pt x="744283" y="179268"/>
                  </a:lnTo>
                  <a:lnTo>
                    <a:pt x="744248" y="179184"/>
                  </a:lnTo>
                  <a:lnTo>
                    <a:pt x="744022" y="179031"/>
                  </a:lnTo>
                  <a:lnTo>
                    <a:pt x="744003" y="179022"/>
                  </a:lnTo>
                  <a:lnTo>
                    <a:pt x="743856" y="178959"/>
                  </a:lnTo>
                  <a:lnTo>
                    <a:pt x="743678" y="178936"/>
                  </a:lnTo>
                  <a:lnTo>
                    <a:pt x="743524" y="178876"/>
                  </a:lnTo>
                  <a:lnTo>
                    <a:pt x="743358" y="178781"/>
                  </a:lnTo>
                  <a:lnTo>
                    <a:pt x="743206" y="178614"/>
                  </a:lnTo>
                  <a:lnTo>
                    <a:pt x="743132" y="178532"/>
                  </a:lnTo>
                  <a:lnTo>
                    <a:pt x="743037" y="178378"/>
                  </a:lnTo>
                  <a:lnTo>
                    <a:pt x="742911" y="178229"/>
                  </a:lnTo>
                  <a:lnTo>
                    <a:pt x="742745" y="178049"/>
                  </a:lnTo>
                  <a:lnTo>
                    <a:pt x="742699" y="177975"/>
                  </a:lnTo>
                  <a:lnTo>
                    <a:pt x="742665" y="177909"/>
                  </a:lnTo>
                  <a:lnTo>
                    <a:pt x="742580" y="177727"/>
                  </a:lnTo>
                  <a:lnTo>
                    <a:pt x="742578" y="177722"/>
                  </a:lnTo>
                  <a:lnTo>
                    <a:pt x="742577" y="177709"/>
                  </a:lnTo>
                  <a:lnTo>
                    <a:pt x="742572" y="177602"/>
                  </a:lnTo>
                  <a:lnTo>
                    <a:pt x="742539" y="177535"/>
                  </a:lnTo>
                  <a:lnTo>
                    <a:pt x="742498" y="177483"/>
                  </a:lnTo>
                  <a:lnTo>
                    <a:pt x="742285" y="177322"/>
                  </a:lnTo>
                  <a:lnTo>
                    <a:pt x="742246" y="177298"/>
                  </a:lnTo>
                  <a:lnTo>
                    <a:pt x="742158" y="177236"/>
                  </a:lnTo>
                  <a:lnTo>
                    <a:pt x="741959" y="177122"/>
                  </a:lnTo>
                  <a:lnTo>
                    <a:pt x="741882" y="177086"/>
                  </a:lnTo>
                  <a:lnTo>
                    <a:pt x="741816" y="177055"/>
                  </a:lnTo>
                  <a:lnTo>
                    <a:pt x="741694" y="177035"/>
                  </a:lnTo>
                  <a:lnTo>
                    <a:pt x="741595" y="177035"/>
                  </a:lnTo>
                  <a:lnTo>
                    <a:pt x="741430" y="177048"/>
                  </a:lnTo>
                  <a:lnTo>
                    <a:pt x="741231" y="177076"/>
                  </a:lnTo>
                  <a:lnTo>
                    <a:pt x="741132" y="177096"/>
                  </a:lnTo>
                  <a:lnTo>
                    <a:pt x="740999" y="177096"/>
                  </a:lnTo>
                  <a:lnTo>
                    <a:pt x="740933" y="177091"/>
                  </a:lnTo>
                  <a:lnTo>
                    <a:pt x="740900" y="177089"/>
                  </a:lnTo>
                  <a:lnTo>
                    <a:pt x="740691" y="177008"/>
                  </a:lnTo>
                  <a:lnTo>
                    <a:pt x="740536" y="176969"/>
                  </a:lnTo>
                  <a:lnTo>
                    <a:pt x="740448" y="176908"/>
                  </a:lnTo>
                  <a:lnTo>
                    <a:pt x="740382" y="176868"/>
                  </a:lnTo>
                  <a:lnTo>
                    <a:pt x="740260" y="176768"/>
                  </a:lnTo>
                  <a:lnTo>
                    <a:pt x="740128" y="176661"/>
                  </a:lnTo>
                  <a:lnTo>
                    <a:pt x="740106" y="176631"/>
                  </a:lnTo>
                  <a:lnTo>
                    <a:pt x="740084" y="176595"/>
                  </a:lnTo>
                  <a:lnTo>
                    <a:pt x="740051" y="176549"/>
                  </a:lnTo>
                  <a:lnTo>
                    <a:pt x="740006" y="176455"/>
                  </a:lnTo>
                  <a:lnTo>
                    <a:pt x="739973" y="176355"/>
                  </a:lnTo>
                  <a:lnTo>
                    <a:pt x="739951" y="176108"/>
                  </a:lnTo>
                  <a:lnTo>
                    <a:pt x="739940" y="175989"/>
                  </a:lnTo>
                  <a:lnTo>
                    <a:pt x="739940" y="175888"/>
                  </a:lnTo>
                  <a:lnTo>
                    <a:pt x="739929" y="175755"/>
                  </a:lnTo>
                  <a:lnTo>
                    <a:pt x="739940" y="175552"/>
                  </a:lnTo>
                  <a:lnTo>
                    <a:pt x="739951" y="175488"/>
                  </a:lnTo>
                  <a:lnTo>
                    <a:pt x="739984" y="175240"/>
                  </a:lnTo>
                  <a:lnTo>
                    <a:pt x="740006" y="175081"/>
                  </a:lnTo>
                  <a:lnTo>
                    <a:pt x="740017" y="175036"/>
                  </a:lnTo>
                  <a:lnTo>
                    <a:pt x="740017" y="174915"/>
                  </a:lnTo>
                  <a:lnTo>
                    <a:pt x="740017" y="174781"/>
                  </a:lnTo>
                  <a:lnTo>
                    <a:pt x="740040" y="174654"/>
                  </a:lnTo>
                  <a:lnTo>
                    <a:pt x="740040" y="174508"/>
                  </a:lnTo>
                  <a:lnTo>
                    <a:pt x="740040" y="174407"/>
                  </a:lnTo>
                  <a:lnTo>
                    <a:pt x="740017" y="174180"/>
                  </a:lnTo>
                  <a:lnTo>
                    <a:pt x="739984" y="174114"/>
                  </a:lnTo>
                  <a:lnTo>
                    <a:pt x="739929" y="174034"/>
                  </a:lnTo>
                  <a:lnTo>
                    <a:pt x="739852" y="174006"/>
                  </a:lnTo>
                  <a:lnTo>
                    <a:pt x="739830" y="174001"/>
                  </a:lnTo>
                  <a:lnTo>
                    <a:pt x="739709" y="173987"/>
                  </a:lnTo>
                  <a:lnTo>
                    <a:pt x="739598" y="173987"/>
                  </a:lnTo>
                  <a:lnTo>
                    <a:pt x="739488" y="173961"/>
                  </a:lnTo>
                  <a:lnTo>
                    <a:pt x="739411" y="173940"/>
                  </a:lnTo>
                  <a:lnTo>
                    <a:pt x="739322" y="173920"/>
                  </a:lnTo>
                  <a:lnTo>
                    <a:pt x="739234" y="173875"/>
                  </a:lnTo>
                  <a:lnTo>
                    <a:pt x="739234" y="173874"/>
                  </a:lnTo>
                  <a:lnTo>
                    <a:pt x="739179" y="173780"/>
                  </a:lnTo>
                  <a:lnTo>
                    <a:pt x="739146" y="173707"/>
                  </a:lnTo>
                  <a:lnTo>
                    <a:pt x="739080" y="173587"/>
                  </a:lnTo>
                  <a:lnTo>
                    <a:pt x="739058" y="173523"/>
                  </a:lnTo>
                  <a:lnTo>
                    <a:pt x="739025" y="173464"/>
                  </a:lnTo>
                  <a:lnTo>
                    <a:pt x="738991" y="173438"/>
                  </a:lnTo>
                  <a:lnTo>
                    <a:pt x="738958" y="173403"/>
                  </a:lnTo>
                  <a:lnTo>
                    <a:pt x="738892" y="173383"/>
                  </a:lnTo>
                  <a:lnTo>
                    <a:pt x="738826" y="173360"/>
                  </a:lnTo>
                  <a:lnTo>
                    <a:pt x="738826" y="173359"/>
                  </a:lnTo>
                  <a:lnTo>
                    <a:pt x="738771" y="173349"/>
                  </a:lnTo>
                  <a:lnTo>
                    <a:pt x="738694" y="173349"/>
                  </a:lnTo>
                  <a:lnTo>
                    <a:pt x="738616" y="173363"/>
                  </a:lnTo>
                  <a:lnTo>
                    <a:pt x="738517" y="173409"/>
                  </a:lnTo>
                  <a:lnTo>
                    <a:pt x="738440" y="173443"/>
                  </a:lnTo>
                  <a:lnTo>
                    <a:pt x="738440" y="173444"/>
                  </a:lnTo>
                  <a:lnTo>
                    <a:pt x="738418" y="173448"/>
                  </a:lnTo>
                  <a:lnTo>
                    <a:pt x="738307" y="173468"/>
                  </a:lnTo>
                  <a:lnTo>
                    <a:pt x="738208" y="173489"/>
                  </a:lnTo>
                  <a:lnTo>
                    <a:pt x="738131" y="173509"/>
                  </a:lnTo>
                  <a:lnTo>
                    <a:pt x="738065" y="173513"/>
                  </a:lnTo>
                  <a:lnTo>
                    <a:pt x="737987" y="173484"/>
                  </a:lnTo>
                  <a:lnTo>
                    <a:pt x="737932" y="173458"/>
                  </a:lnTo>
                  <a:lnTo>
                    <a:pt x="737877" y="173434"/>
                  </a:lnTo>
                  <a:lnTo>
                    <a:pt x="737844" y="173389"/>
                  </a:lnTo>
                  <a:lnTo>
                    <a:pt x="737833" y="173349"/>
                  </a:lnTo>
                  <a:lnTo>
                    <a:pt x="737833" y="173298"/>
                  </a:lnTo>
                  <a:lnTo>
                    <a:pt x="737888" y="173154"/>
                  </a:lnTo>
                  <a:lnTo>
                    <a:pt x="737921" y="173073"/>
                  </a:lnTo>
                  <a:lnTo>
                    <a:pt x="737954" y="173014"/>
                  </a:lnTo>
                  <a:lnTo>
                    <a:pt x="737987" y="172963"/>
                  </a:lnTo>
                  <a:lnTo>
                    <a:pt x="738020" y="172918"/>
                  </a:lnTo>
                  <a:lnTo>
                    <a:pt x="738032" y="172861"/>
                  </a:lnTo>
                  <a:lnTo>
                    <a:pt x="738020" y="172815"/>
                  </a:lnTo>
                  <a:lnTo>
                    <a:pt x="737998" y="172740"/>
                  </a:lnTo>
                  <a:lnTo>
                    <a:pt x="737998" y="172703"/>
                  </a:lnTo>
                  <a:lnTo>
                    <a:pt x="737998" y="172665"/>
                  </a:lnTo>
                  <a:lnTo>
                    <a:pt x="738009" y="172609"/>
                  </a:lnTo>
                  <a:lnTo>
                    <a:pt x="738032" y="172576"/>
                  </a:lnTo>
                  <a:lnTo>
                    <a:pt x="738054" y="172531"/>
                  </a:lnTo>
                  <a:lnTo>
                    <a:pt x="738098" y="172497"/>
                  </a:lnTo>
                  <a:lnTo>
                    <a:pt x="738164" y="172451"/>
                  </a:lnTo>
                  <a:lnTo>
                    <a:pt x="738230" y="172411"/>
                  </a:lnTo>
                  <a:lnTo>
                    <a:pt x="738285" y="172381"/>
                  </a:lnTo>
                  <a:lnTo>
                    <a:pt x="738329" y="172336"/>
                  </a:lnTo>
                  <a:lnTo>
                    <a:pt x="738363" y="172294"/>
                  </a:lnTo>
                  <a:lnTo>
                    <a:pt x="738396" y="172250"/>
                  </a:lnTo>
                  <a:lnTo>
                    <a:pt x="738473" y="172088"/>
                  </a:lnTo>
                  <a:lnTo>
                    <a:pt x="738484" y="172066"/>
                  </a:lnTo>
                  <a:lnTo>
                    <a:pt x="738561" y="171949"/>
                  </a:lnTo>
                  <a:lnTo>
                    <a:pt x="738572" y="171892"/>
                  </a:lnTo>
                  <a:lnTo>
                    <a:pt x="738594" y="171852"/>
                  </a:lnTo>
                  <a:lnTo>
                    <a:pt x="738616" y="171806"/>
                  </a:lnTo>
                  <a:lnTo>
                    <a:pt x="738627" y="171769"/>
                  </a:lnTo>
                  <a:lnTo>
                    <a:pt x="738638" y="171716"/>
                  </a:lnTo>
                  <a:lnTo>
                    <a:pt x="738638" y="171635"/>
                  </a:lnTo>
                  <a:lnTo>
                    <a:pt x="738594" y="171401"/>
                  </a:lnTo>
                  <a:lnTo>
                    <a:pt x="738517" y="170948"/>
                  </a:lnTo>
                  <a:lnTo>
                    <a:pt x="738517" y="170880"/>
                  </a:lnTo>
                  <a:lnTo>
                    <a:pt x="738517" y="170843"/>
                  </a:lnTo>
                  <a:lnTo>
                    <a:pt x="738517" y="170812"/>
                  </a:lnTo>
                  <a:lnTo>
                    <a:pt x="738517" y="170774"/>
                  </a:lnTo>
                  <a:lnTo>
                    <a:pt x="738539" y="170749"/>
                  </a:lnTo>
                  <a:lnTo>
                    <a:pt x="738572" y="170688"/>
                  </a:lnTo>
                  <a:lnTo>
                    <a:pt x="738572" y="170670"/>
                  </a:lnTo>
                  <a:lnTo>
                    <a:pt x="738716" y="170516"/>
                  </a:lnTo>
                  <a:lnTo>
                    <a:pt x="738782" y="170429"/>
                  </a:lnTo>
                  <a:lnTo>
                    <a:pt x="738826" y="170370"/>
                  </a:lnTo>
                  <a:lnTo>
                    <a:pt x="738826" y="170341"/>
                  </a:lnTo>
                  <a:lnTo>
                    <a:pt x="738837" y="170322"/>
                  </a:lnTo>
                  <a:lnTo>
                    <a:pt x="738837" y="170290"/>
                  </a:lnTo>
                  <a:lnTo>
                    <a:pt x="738837" y="170249"/>
                  </a:lnTo>
                  <a:lnTo>
                    <a:pt x="738826" y="170203"/>
                  </a:lnTo>
                  <a:lnTo>
                    <a:pt x="738815" y="170121"/>
                  </a:lnTo>
                  <a:lnTo>
                    <a:pt x="738815" y="170120"/>
                  </a:lnTo>
                  <a:lnTo>
                    <a:pt x="738782" y="170024"/>
                  </a:lnTo>
                  <a:lnTo>
                    <a:pt x="738771" y="169967"/>
                  </a:lnTo>
                  <a:lnTo>
                    <a:pt x="738760" y="169937"/>
                  </a:lnTo>
                  <a:lnTo>
                    <a:pt x="738749" y="169889"/>
                  </a:lnTo>
                  <a:lnTo>
                    <a:pt x="738738" y="169849"/>
                  </a:lnTo>
                  <a:lnTo>
                    <a:pt x="738727" y="169782"/>
                  </a:lnTo>
                  <a:lnTo>
                    <a:pt x="738727" y="169737"/>
                  </a:lnTo>
                  <a:lnTo>
                    <a:pt x="738705" y="169465"/>
                  </a:lnTo>
                  <a:lnTo>
                    <a:pt x="738671" y="168946"/>
                  </a:lnTo>
                  <a:lnTo>
                    <a:pt x="738627" y="168782"/>
                  </a:lnTo>
                  <a:lnTo>
                    <a:pt x="738605" y="168734"/>
                  </a:lnTo>
                  <a:lnTo>
                    <a:pt x="738539" y="168667"/>
                  </a:lnTo>
                  <a:lnTo>
                    <a:pt x="738484" y="168623"/>
                  </a:lnTo>
                  <a:lnTo>
                    <a:pt x="738429" y="168579"/>
                  </a:lnTo>
                  <a:lnTo>
                    <a:pt x="738363" y="168513"/>
                  </a:lnTo>
                  <a:lnTo>
                    <a:pt x="738340" y="168489"/>
                  </a:lnTo>
                  <a:lnTo>
                    <a:pt x="738329" y="168465"/>
                  </a:lnTo>
                  <a:lnTo>
                    <a:pt x="738296" y="168400"/>
                  </a:lnTo>
                  <a:lnTo>
                    <a:pt x="738263" y="168333"/>
                  </a:lnTo>
                  <a:lnTo>
                    <a:pt x="738230" y="168260"/>
                  </a:lnTo>
                  <a:lnTo>
                    <a:pt x="738230" y="168250"/>
                  </a:lnTo>
                  <a:lnTo>
                    <a:pt x="738142" y="167731"/>
                  </a:lnTo>
                  <a:lnTo>
                    <a:pt x="738109" y="167537"/>
                  </a:lnTo>
                  <a:lnTo>
                    <a:pt x="738076" y="167340"/>
                  </a:lnTo>
                  <a:lnTo>
                    <a:pt x="737877" y="166804"/>
                  </a:lnTo>
                  <a:lnTo>
                    <a:pt x="737866" y="166777"/>
                  </a:lnTo>
                  <a:lnTo>
                    <a:pt x="737855" y="166751"/>
                  </a:lnTo>
                  <a:lnTo>
                    <a:pt x="737822" y="166710"/>
                  </a:lnTo>
                  <a:lnTo>
                    <a:pt x="737800" y="166663"/>
                  </a:lnTo>
                  <a:lnTo>
                    <a:pt x="737734" y="166610"/>
                  </a:lnTo>
                  <a:lnTo>
                    <a:pt x="737667" y="166540"/>
                  </a:lnTo>
                  <a:lnTo>
                    <a:pt x="737623" y="166495"/>
                  </a:lnTo>
                  <a:lnTo>
                    <a:pt x="737601" y="166471"/>
                  </a:lnTo>
                  <a:lnTo>
                    <a:pt x="737579" y="166434"/>
                  </a:lnTo>
                  <a:lnTo>
                    <a:pt x="737557" y="166359"/>
                  </a:lnTo>
                  <a:lnTo>
                    <a:pt x="737546" y="166297"/>
                  </a:lnTo>
                  <a:lnTo>
                    <a:pt x="737535" y="166285"/>
                  </a:lnTo>
                  <a:lnTo>
                    <a:pt x="737513" y="166205"/>
                  </a:lnTo>
                  <a:lnTo>
                    <a:pt x="737480" y="166144"/>
                  </a:lnTo>
                  <a:lnTo>
                    <a:pt x="737425" y="166064"/>
                  </a:lnTo>
                  <a:lnTo>
                    <a:pt x="737381" y="166016"/>
                  </a:lnTo>
                  <a:lnTo>
                    <a:pt x="737359" y="165989"/>
                  </a:lnTo>
                  <a:lnTo>
                    <a:pt x="737325" y="165942"/>
                  </a:lnTo>
                  <a:lnTo>
                    <a:pt x="737292" y="165902"/>
                  </a:lnTo>
                  <a:lnTo>
                    <a:pt x="737259" y="165871"/>
                  </a:lnTo>
                  <a:lnTo>
                    <a:pt x="737226" y="165861"/>
                  </a:lnTo>
                  <a:lnTo>
                    <a:pt x="737204" y="165849"/>
                  </a:lnTo>
                  <a:lnTo>
                    <a:pt x="737149" y="165840"/>
                  </a:lnTo>
                  <a:lnTo>
                    <a:pt x="737061" y="165840"/>
                  </a:lnTo>
                  <a:lnTo>
                    <a:pt x="736994" y="165854"/>
                  </a:lnTo>
                  <a:lnTo>
                    <a:pt x="736939" y="165854"/>
                  </a:lnTo>
                  <a:lnTo>
                    <a:pt x="736884" y="165849"/>
                  </a:lnTo>
                  <a:lnTo>
                    <a:pt x="736829" y="165835"/>
                  </a:lnTo>
                  <a:lnTo>
                    <a:pt x="736818" y="165832"/>
                  </a:lnTo>
                  <a:lnTo>
                    <a:pt x="736498" y="165608"/>
                  </a:lnTo>
                  <a:lnTo>
                    <a:pt x="736421" y="165555"/>
                  </a:lnTo>
                  <a:lnTo>
                    <a:pt x="736377" y="165524"/>
                  </a:lnTo>
                  <a:lnTo>
                    <a:pt x="736310" y="165498"/>
                  </a:lnTo>
                  <a:lnTo>
                    <a:pt x="736266" y="165483"/>
                  </a:lnTo>
                  <a:lnTo>
                    <a:pt x="736233" y="165476"/>
                  </a:lnTo>
                  <a:lnTo>
                    <a:pt x="736101" y="165431"/>
                  </a:lnTo>
                  <a:lnTo>
                    <a:pt x="736001" y="165401"/>
                  </a:lnTo>
                  <a:lnTo>
                    <a:pt x="735913" y="165387"/>
                  </a:lnTo>
                  <a:lnTo>
                    <a:pt x="735891" y="165385"/>
                  </a:lnTo>
                  <a:lnTo>
                    <a:pt x="735825" y="165374"/>
                  </a:lnTo>
                  <a:lnTo>
                    <a:pt x="735792" y="165359"/>
                  </a:lnTo>
                  <a:lnTo>
                    <a:pt x="735781" y="165352"/>
                  </a:lnTo>
                  <a:lnTo>
                    <a:pt x="735726" y="165330"/>
                  </a:lnTo>
                  <a:lnTo>
                    <a:pt x="735704" y="165312"/>
                  </a:lnTo>
                  <a:lnTo>
                    <a:pt x="735659" y="165274"/>
                  </a:lnTo>
                  <a:lnTo>
                    <a:pt x="735615" y="165221"/>
                  </a:lnTo>
                  <a:lnTo>
                    <a:pt x="735560" y="165152"/>
                  </a:lnTo>
                  <a:lnTo>
                    <a:pt x="735560" y="165151"/>
                  </a:lnTo>
                  <a:lnTo>
                    <a:pt x="735527" y="165126"/>
                  </a:lnTo>
                  <a:lnTo>
                    <a:pt x="735428" y="165057"/>
                  </a:lnTo>
                  <a:lnTo>
                    <a:pt x="735339" y="164994"/>
                  </a:lnTo>
                  <a:lnTo>
                    <a:pt x="735317" y="164971"/>
                  </a:lnTo>
                  <a:lnTo>
                    <a:pt x="735273" y="164952"/>
                  </a:lnTo>
                  <a:lnTo>
                    <a:pt x="735207" y="164919"/>
                  </a:lnTo>
                  <a:lnTo>
                    <a:pt x="735174" y="164889"/>
                  </a:lnTo>
                  <a:lnTo>
                    <a:pt x="735097" y="164876"/>
                  </a:lnTo>
                  <a:lnTo>
                    <a:pt x="735042" y="164882"/>
                  </a:lnTo>
                  <a:lnTo>
                    <a:pt x="735009" y="164883"/>
                  </a:lnTo>
                  <a:lnTo>
                    <a:pt x="734964" y="164886"/>
                  </a:lnTo>
                  <a:lnTo>
                    <a:pt x="734920" y="164896"/>
                  </a:lnTo>
                  <a:lnTo>
                    <a:pt x="734887" y="164902"/>
                  </a:lnTo>
                  <a:lnTo>
                    <a:pt x="734854" y="164899"/>
                  </a:lnTo>
                  <a:lnTo>
                    <a:pt x="734810" y="164889"/>
                  </a:lnTo>
                  <a:lnTo>
                    <a:pt x="734766" y="164876"/>
                  </a:lnTo>
                  <a:lnTo>
                    <a:pt x="734755" y="164872"/>
                  </a:lnTo>
                  <a:lnTo>
                    <a:pt x="734689" y="164820"/>
                  </a:lnTo>
                  <a:lnTo>
                    <a:pt x="734578" y="164720"/>
                  </a:lnTo>
                  <a:lnTo>
                    <a:pt x="734501" y="164664"/>
                  </a:lnTo>
                  <a:lnTo>
                    <a:pt x="734468" y="164641"/>
                  </a:lnTo>
                  <a:lnTo>
                    <a:pt x="734413" y="164621"/>
                  </a:lnTo>
                  <a:lnTo>
                    <a:pt x="734391" y="164612"/>
                  </a:lnTo>
                  <a:lnTo>
                    <a:pt x="734346" y="164595"/>
                  </a:lnTo>
                  <a:lnTo>
                    <a:pt x="734225" y="164566"/>
                  </a:lnTo>
                  <a:lnTo>
                    <a:pt x="734115" y="164539"/>
                  </a:lnTo>
                  <a:lnTo>
                    <a:pt x="734004" y="164513"/>
                  </a:lnTo>
                  <a:lnTo>
                    <a:pt x="733894" y="164493"/>
                  </a:lnTo>
                  <a:lnTo>
                    <a:pt x="733817" y="164483"/>
                  </a:lnTo>
                  <a:lnTo>
                    <a:pt x="733762" y="164473"/>
                  </a:lnTo>
                  <a:lnTo>
                    <a:pt x="733696" y="164457"/>
                  </a:lnTo>
                  <a:lnTo>
                    <a:pt x="733673" y="164447"/>
                  </a:lnTo>
                  <a:lnTo>
                    <a:pt x="733640" y="164417"/>
                  </a:lnTo>
                  <a:lnTo>
                    <a:pt x="733607" y="164387"/>
                  </a:lnTo>
                  <a:lnTo>
                    <a:pt x="733541" y="164306"/>
                  </a:lnTo>
                  <a:lnTo>
                    <a:pt x="733475" y="164213"/>
                  </a:lnTo>
                  <a:lnTo>
                    <a:pt x="733409" y="164114"/>
                  </a:lnTo>
                  <a:lnTo>
                    <a:pt x="733354" y="164028"/>
                  </a:lnTo>
                  <a:lnTo>
                    <a:pt x="733309" y="163955"/>
                  </a:lnTo>
                  <a:lnTo>
                    <a:pt x="733287" y="163905"/>
                  </a:lnTo>
                  <a:lnTo>
                    <a:pt x="733243" y="163867"/>
                  </a:lnTo>
                  <a:lnTo>
                    <a:pt x="733199" y="163834"/>
                  </a:lnTo>
                  <a:lnTo>
                    <a:pt x="733122" y="163781"/>
                  </a:lnTo>
                  <a:lnTo>
                    <a:pt x="733056" y="163741"/>
                  </a:lnTo>
                  <a:lnTo>
                    <a:pt x="732978" y="163688"/>
                  </a:lnTo>
                  <a:lnTo>
                    <a:pt x="732901" y="163629"/>
                  </a:lnTo>
                  <a:lnTo>
                    <a:pt x="732857" y="163596"/>
                  </a:lnTo>
                  <a:lnTo>
                    <a:pt x="732846" y="163590"/>
                  </a:lnTo>
                  <a:lnTo>
                    <a:pt x="732824" y="163571"/>
                  </a:lnTo>
                  <a:lnTo>
                    <a:pt x="732802" y="163549"/>
                  </a:lnTo>
                  <a:lnTo>
                    <a:pt x="732791" y="163538"/>
                  </a:lnTo>
                  <a:lnTo>
                    <a:pt x="732537" y="163251"/>
                  </a:lnTo>
                  <a:lnTo>
                    <a:pt x="732504" y="163220"/>
                  </a:lnTo>
                  <a:lnTo>
                    <a:pt x="732493" y="163193"/>
                  </a:lnTo>
                  <a:lnTo>
                    <a:pt x="732471" y="163177"/>
                  </a:lnTo>
                  <a:lnTo>
                    <a:pt x="732438" y="163151"/>
                  </a:lnTo>
                  <a:lnTo>
                    <a:pt x="732394" y="163122"/>
                  </a:lnTo>
                  <a:lnTo>
                    <a:pt x="732294" y="163041"/>
                  </a:lnTo>
                  <a:lnTo>
                    <a:pt x="732228" y="162999"/>
                  </a:lnTo>
                  <a:lnTo>
                    <a:pt x="732184" y="162975"/>
                  </a:lnTo>
                  <a:lnTo>
                    <a:pt x="732162" y="162956"/>
                  </a:lnTo>
                  <a:lnTo>
                    <a:pt x="732140" y="162935"/>
                  </a:lnTo>
                  <a:lnTo>
                    <a:pt x="732041" y="162785"/>
                  </a:lnTo>
                  <a:lnTo>
                    <a:pt x="732007" y="162731"/>
                  </a:lnTo>
                  <a:lnTo>
                    <a:pt x="731996" y="162701"/>
                  </a:lnTo>
                  <a:lnTo>
                    <a:pt x="731930" y="162595"/>
                  </a:lnTo>
                  <a:lnTo>
                    <a:pt x="731886" y="162526"/>
                  </a:lnTo>
                  <a:lnTo>
                    <a:pt x="731853" y="162467"/>
                  </a:lnTo>
                  <a:lnTo>
                    <a:pt x="731820" y="162410"/>
                  </a:lnTo>
                  <a:lnTo>
                    <a:pt x="731809" y="162399"/>
                  </a:lnTo>
                  <a:lnTo>
                    <a:pt x="731787" y="162380"/>
                  </a:lnTo>
                  <a:lnTo>
                    <a:pt x="731776" y="162363"/>
                  </a:lnTo>
                  <a:lnTo>
                    <a:pt x="731754" y="162348"/>
                  </a:lnTo>
                  <a:lnTo>
                    <a:pt x="731732" y="162341"/>
                  </a:lnTo>
                  <a:lnTo>
                    <a:pt x="731699" y="162331"/>
                  </a:lnTo>
                  <a:lnTo>
                    <a:pt x="731654" y="162325"/>
                  </a:lnTo>
                  <a:lnTo>
                    <a:pt x="731643" y="162328"/>
                  </a:lnTo>
                  <a:lnTo>
                    <a:pt x="731566" y="162337"/>
                  </a:lnTo>
                  <a:lnTo>
                    <a:pt x="731544" y="162339"/>
                  </a:lnTo>
                  <a:lnTo>
                    <a:pt x="731500" y="162339"/>
                  </a:lnTo>
                  <a:lnTo>
                    <a:pt x="731467" y="162331"/>
                  </a:lnTo>
                  <a:lnTo>
                    <a:pt x="731456" y="162325"/>
                  </a:lnTo>
                  <a:lnTo>
                    <a:pt x="731445" y="162320"/>
                  </a:lnTo>
                  <a:lnTo>
                    <a:pt x="731412" y="162301"/>
                  </a:lnTo>
                  <a:lnTo>
                    <a:pt x="731368" y="162274"/>
                  </a:lnTo>
                  <a:lnTo>
                    <a:pt x="731323" y="162238"/>
                  </a:lnTo>
                  <a:lnTo>
                    <a:pt x="731301" y="162217"/>
                  </a:lnTo>
                  <a:lnTo>
                    <a:pt x="731279" y="162195"/>
                  </a:lnTo>
                  <a:lnTo>
                    <a:pt x="731279" y="162190"/>
                  </a:lnTo>
                  <a:lnTo>
                    <a:pt x="731268" y="162173"/>
                  </a:lnTo>
                  <a:lnTo>
                    <a:pt x="731268" y="162155"/>
                  </a:lnTo>
                  <a:lnTo>
                    <a:pt x="731268" y="162133"/>
                  </a:lnTo>
                  <a:lnTo>
                    <a:pt x="731312" y="162058"/>
                  </a:lnTo>
                  <a:lnTo>
                    <a:pt x="731445" y="161791"/>
                  </a:lnTo>
                  <a:lnTo>
                    <a:pt x="731555" y="161571"/>
                  </a:lnTo>
                  <a:lnTo>
                    <a:pt x="731577" y="161529"/>
                  </a:lnTo>
                  <a:lnTo>
                    <a:pt x="731599" y="161500"/>
                  </a:lnTo>
                  <a:lnTo>
                    <a:pt x="731610" y="161471"/>
                  </a:lnTo>
                  <a:lnTo>
                    <a:pt x="731643" y="161437"/>
                  </a:lnTo>
                  <a:lnTo>
                    <a:pt x="731699" y="161368"/>
                  </a:lnTo>
                  <a:lnTo>
                    <a:pt x="731710" y="161355"/>
                  </a:lnTo>
                  <a:lnTo>
                    <a:pt x="731754" y="161308"/>
                  </a:lnTo>
                  <a:lnTo>
                    <a:pt x="731765" y="161276"/>
                  </a:lnTo>
                  <a:lnTo>
                    <a:pt x="731787" y="161247"/>
                  </a:lnTo>
                  <a:lnTo>
                    <a:pt x="731809" y="161225"/>
                  </a:lnTo>
                  <a:lnTo>
                    <a:pt x="731820" y="161189"/>
                  </a:lnTo>
                  <a:lnTo>
                    <a:pt x="731842" y="161128"/>
                  </a:lnTo>
                  <a:lnTo>
                    <a:pt x="731853" y="161062"/>
                  </a:lnTo>
                  <a:lnTo>
                    <a:pt x="731864" y="160986"/>
                  </a:lnTo>
                  <a:lnTo>
                    <a:pt x="731875" y="160936"/>
                  </a:lnTo>
                  <a:lnTo>
                    <a:pt x="731886" y="160882"/>
                  </a:lnTo>
                  <a:lnTo>
                    <a:pt x="731886" y="160817"/>
                  </a:lnTo>
                  <a:lnTo>
                    <a:pt x="731643" y="159753"/>
                  </a:lnTo>
                  <a:lnTo>
                    <a:pt x="731632" y="159602"/>
                  </a:lnTo>
                  <a:lnTo>
                    <a:pt x="731632" y="159576"/>
                  </a:lnTo>
                  <a:lnTo>
                    <a:pt x="731632" y="159554"/>
                  </a:lnTo>
                  <a:lnTo>
                    <a:pt x="731621" y="159534"/>
                  </a:lnTo>
                  <a:lnTo>
                    <a:pt x="731610" y="159518"/>
                  </a:lnTo>
                  <a:lnTo>
                    <a:pt x="731599" y="159497"/>
                  </a:lnTo>
                  <a:lnTo>
                    <a:pt x="731577" y="159468"/>
                  </a:lnTo>
                  <a:lnTo>
                    <a:pt x="731566" y="159458"/>
                  </a:lnTo>
                  <a:lnTo>
                    <a:pt x="731423" y="159319"/>
                  </a:lnTo>
                  <a:lnTo>
                    <a:pt x="731379" y="159286"/>
                  </a:lnTo>
                  <a:lnTo>
                    <a:pt x="731357" y="159277"/>
                  </a:lnTo>
                  <a:lnTo>
                    <a:pt x="731346" y="159271"/>
                  </a:lnTo>
                  <a:lnTo>
                    <a:pt x="731346" y="159268"/>
                  </a:lnTo>
                  <a:lnTo>
                    <a:pt x="731323" y="159263"/>
                  </a:lnTo>
                  <a:lnTo>
                    <a:pt x="731312" y="159263"/>
                  </a:lnTo>
                  <a:lnTo>
                    <a:pt x="731301" y="159264"/>
                  </a:lnTo>
                  <a:lnTo>
                    <a:pt x="731290" y="159267"/>
                  </a:lnTo>
                  <a:lnTo>
                    <a:pt x="731180" y="159319"/>
                  </a:lnTo>
                  <a:lnTo>
                    <a:pt x="731103" y="159372"/>
                  </a:lnTo>
                  <a:lnTo>
                    <a:pt x="731037" y="159384"/>
                  </a:lnTo>
                  <a:lnTo>
                    <a:pt x="730970" y="159371"/>
                  </a:lnTo>
                  <a:lnTo>
                    <a:pt x="730860" y="159311"/>
                  </a:lnTo>
                  <a:lnTo>
                    <a:pt x="730783" y="159252"/>
                  </a:lnTo>
                  <a:lnTo>
                    <a:pt x="730717" y="159236"/>
                  </a:lnTo>
                  <a:lnTo>
                    <a:pt x="730551" y="159231"/>
                  </a:lnTo>
                  <a:lnTo>
                    <a:pt x="730430" y="159201"/>
                  </a:lnTo>
                  <a:lnTo>
                    <a:pt x="730209" y="159107"/>
                  </a:lnTo>
                  <a:lnTo>
                    <a:pt x="729680" y="158701"/>
                  </a:lnTo>
                  <a:lnTo>
                    <a:pt x="729680" y="158696"/>
                  </a:lnTo>
                  <a:lnTo>
                    <a:pt x="729668" y="158691"/>
                  </a:lnTo>
                  <a:lnTo>
                    <a:pt x="729668" y="158687"/>
                  </a:lnTo>
                  <a:lnTo>
                    <a:pt x="729668" y="158683"/>
                  </a:lnTo>
                  <a:lnTo>
                    <a:pt x="729657" y="158677"/>
                  </a:lnTo>
                  <a:lnTo>
                    <a:pt x="729657" y="158668"/>
                  </a:lnTo>
                  <a:lnTo>
                    <a:pt x="729470" y="158344"/>
                  </a:lnTo>
                  <a:lnTo>
                    <a:pt x="729271" y="158006"/>
                  </a:lnTo>
                  <a:lnTo>
                    <a:pt x="729271" y="158001"/>
                  </a:lnTo>
                  <a:lnTo>
                    <a:pt x="729260" y="157996"/>
                  </a:lnTo>
                  <a:lnTo>
                    <a:pt x="729260" y="157990"/>
                  </a:lnTo>
                  <a:lnTo>
                    <a:pt x="729249" y="157986"/>
                  </a:lnTo>
                  <a:lnTo>
                    <a:pt x="729249" y="157978"/>
                  </a:lnTo>
                  <a:lnTo>
                    <a:pt x="729238" y="157974"/>
                  </a:lnTo>
                  <a:lnTo>
                    <a:pt x="729216" y="157964"/>
                  </a:lnTo>
                  <a:lnTo>
                    <a:pt x="729095" y="157917"/>
                  </a:lnTo>
                  <a:lnTo>
                    <a:pt x="728984" y="157871"/>
                  </a:lnTo>
                  <a:lnTo>
                    <a:pt x="728929" y="157868"/>
                  </a:lnTo>
                  <a:lnTo>
                    <a:pt x="728841" y="157874"/>
                  </a:lnTo>
                  <a:lnTo>
                    <a:pt x="728786" y="157884"/>
                  </a:lnTo>
                  <a:lnTo>
                    <a:pt x="728477" y="157905"/>
                  </a:lnTo>
                  <a:lnTo>
                    <a:pt x="728444" y="157908"/>
                  </a:lnTo>
                  <a:lnTo>
                    <a:pt x="728025" y="158082"/>
                  </a:lnTo>
                  <a:lnTo>
                    <a:pt x="727980" y="158138"/>
                  </a:lnTo>
                  <a:lnTo>
                    <a:pt x="727947" y="158206"/>
                  </a:lnTo>
                  <a:lnTo>
                    <a:pt x="727947" y="158337"/>
                  </a:lnTo>
                  <a:lnTo>
                    <a:pt x="727892" y="158437"/>
                  </a:lnTo>
                  <a:lnTo>
                    <a:pt x="727870" y="158455"/>
                  </a:lnTo>
                  <a:lnTo>
                    <a:pt x="727815" y="158505"/>
                  </a:lnTo>
                  <a:lnTo>
                    <a:pt x="727054" y="159256"/>
                  </a:lnTo>
                  <a:lnTo>
                    <a:pt x="726932" y="159374"/>
                  </a:lnTo>
                  <a:lnTo>
                    <a:pt x="726634" y="159478"/>
                  </a:lnTo>
                  <a:lnTo>
                    <a:pt x="726414" y="159534"/>
                  </a:lnTo>
                  <a:lnTo>
                    <a:pt x="726325" y="159537"/>
                  </a:lnTo>
                  <a:lnTo>
                    <a:pt x="726226" y="159491"/>
                  </a:lnTo>
                  <a:lnTo>
                    <a:pt x="726105" y="159389"/>
                  </a:lnTo>
                  <a:lnTo>
                    <a:pt x="726017" y="159368"/>
                  </a:lnTo>
                  <a:lnTo>
                    <a:pt x="726017" y="159368"/>
                  </a:lnTo>
                  <a:lnTo>
                    <a:pt x="725686" y="159397"/>
                  </a:lnTo>
                  <a:lnTo>
                    <a:pt x="725288" y="159530"/>
                  </a:lnTo>
                  <a:lnTo>
                    <a:pt x="725134" y="159559"/>
                  </a:lnTo>
                  <a:lnTo>
                    <a:pt x="724902" y="159603"/>
                  </a:lnTo>
                  <a:lnTo>
                    <a:pt x="724869" y="159616"/>
                  </a:lnTo>
                  <a:lnTo>
                    <a:pt x="724836" y="159642"/>
                  </a:lnTo>
                  <a:lnTo>
                    <a:pt x="724814" y="159675"/>
                  </a:lnTo>
                  <a:lnTo>
                    <a:pt x="724759" y="159822"/>
                  </a:lnTo>
                  <a:lnTo>
                    <a:pt x="724704" y="160005"/>
                  </a:lnTo>
                  <a:lnTo>
                    <a:pt x="724693" y="160024"/>
                  </a:lnTo>
                  <a:lnTo>
                    <a:pt x="724682" y="160063"/>
                  </a:lnTo>
                  <a:lnTo>
                    <a:pt x="724670" y="160077"/>
                  </a:lnTo>
                  <a:lnTo>
                    <a:pt x="724648" y="160091"/>
                  </a:lnTo>
                  <a:lnTo>
                    <a:pt x="724626" y="160101"/>
                  </a:lnTo>
                  <a:lnTo>
                    <a:pt x="724593" y="160107"/>
                  </a:lnTo>
                  <a:lnTo>
                    <a:pt x="724538" y="160112"/>
                  </a:lnTo>
                  <a:lnTo>
                    <a:pt x="724527" y="160112"/>
                  </a:lnTo>
                  <a:lnTo>
                    <a:pt x="724527" y="160109"/>
                  </a:lnTo>
                  <a:lnTo>
                    <a:pt x="724505" y="160103"/>
                  </a:lnTo>
                  <a:lnTo>
                    <a:pt x="724461" y="160095"/>
                  </a:lnTo>
                  <a:lnTo>
                    <a:pt x="724417" y="160088"/>
                  </a:lnTo>
                  <a:lnTo>
                    <a:pt x="724384" y="160080"/>
                  </a:lnTo>
                  <a:lnTo>
                    <a:pt x="724351" y="160080"/>
                  </a:lnTo>
                  <a:lnTo>
                    <a:pt x="724351" y="160081"/>
                  </a:lnTo>
                  <a:lnTo>
                    <a:pt x="724328" y="160088"/>
                  </a:lnTo>
                  <a:lnTo>
                    <a:pt x="724295" y="160103"/>
                  </a:lnTo>
                  <a:lnTo>
                    <a:pt x="724284" y="160132"/>
                  </a:lnTo>
                  <a:lnTo>
                    <a:pt x="724273" y="160163"/>
                  </a:lnTo>
                  <a:lnTo>
                    <a:pt x="724273" y="160174"/>
                  </a:lnTo>
                  <a:lnTo>
                    <a:pt x="724273" y="160203"/>
                  </a:lnTo>
                  <a:lnTo>
                    <a:pt x="724262" y="160249"/>
                  </a:lnTo>
                  <a:lnTo>
                    <a:pt x="724229" y="160561"/>
                  </a:lnTo>
                  <a:lnTo>
                    <a:pt x="724207" y="160706"/>
                  </a:lnTo>
                  <a:lnTo>
                    <a:pt x="724207" y="160734"/>
                  </a:lnTo>
                  <a:lnTo>
                    <a:pt x="724196" y="160750"/>
                  </a:lnTo>
                  <a:lnTo>
                    <a:pt x="724174" y="160829"/>
                  </a:lnTo>
                  <a:lnTo>
                    <a:pt x="723600" y="161930"/>
                  </a:lnTo>
                  <a:lnTo>
                    <a:pt x="723523" y="162052"/>
                  </a:lnTo>
                  <a:lnTo>
                    <a:pt x="723380" y="162126"/>
                  </a:lnTo>
                  <a:lnTo>
                    <a:pt x="723236" y="162262"/>
                  </a:lnTo>
                  <a:lnTo>
                    <a:pt x="722640" y="163096"/>
                  </a:lnTo>
                  <a:lnTo>
                    <a:pt x="722607" y="163247"/>
                  </a:lnTo>
                  <a:lnTo>
                    <a:pt x="722541" y="163373"/>
                  </a:lnTo>
                  <a:lnTo>
                    <a:pt x="722486" y="163406"/>
                  </a:lnTo>
                  <a:lnTo>
                    <a:pt x="722254" y="163416"/>
                  </a:lnTo>
                  <a:lnTo>
                    <a:pt x="721912" y="163389"/>
                  </a:lnTo>
                  <a:lnTo>
                    <a:pt x="721372" y="163257"/>
                  </a:lnTo>
                  <a:lnTo>
                    <a:pt x="721283" y="163228"/>
                  </a:lnTo>
                  <a:lnTo>
                    <a:pt x="721195" y="163216"/>
                  </a:lnTo>
                  <a:lnTo>
                    <a:pt x="721096" y="163301"/>
                  </a:lnTo>
                  <a:lnTo>
                    <a:pt x="721063" y="163344"/>
                  </a:lnTo>
                  <a:lnTo>
                    <a:pt x="720974" y="163464"/>
                  </a:lnTo>
                  <a:lnTo>
                    <a:pt x="720919" y="163548"/>
                  </a:lnTo>
                  <a:lnTo>
                    <a:pt x="720787" y="163859"/>
                  </a:lnTo>
                  <a:lnTo>
                    <a:pt x="720710" y="164115"/>
                  </a:lnTo>
                  <a:lnTo>
                    <a:pt x="720688" y="164169"/>
                  </a:lnTo>
                  <a:lnTo>
                    <a:pt x="720654" y="164225"/>
                  </a:lnTo>
                  <a:lnTo>
                    <a:pt x="720599" y="164286"/>
                  </a:lnTo>
                  <a:lnTo>
                    <a:pt x="720588" y="164301"/>
                  </a:lnTo>
                  <a:lnTo>
                    <a:pt x="720555" y="164342"/>
                  </a:lnTo>
                  <a:lnTo>
                    <a:pt x="720500" y="164405"/>
                  </a:lnTo>
                  <a:lnTo>
                    <a:pt x="720467" y="164420"/>
                  </a:lnTo>
                  <a:lnTo>
                    <a:pt x="720445" y="164431"/>
                  </a:lnTo>
                  <a:lnTo>
                    <a:pt x="720412" y="164445"/>
                  </a:lnTo>
                  <a:lnTo>
                    <a:pt x="720324" y="164445"/>
                  </a:lnTo>
                  <a:lnTo>
                    <a:pt x="720202" y="164434"/>
                  </a:lnTo>
                  <a:lnTo>
                    <a:pt x="720059" y="164413"/>
                  </a:lnTo>
                  <a:lnTo>
                    <a:pt x="720048" y="164412"/>
                  </a:lnTo>
                  <a:lnTo>
                    <a:pt x="719904" y="164386"/>
                  </a:lnTo>
                  <a:lnTo>
                    <a:pt x="719893" y="164386"/>
                  </a:lnTo>
                  <a:lnTo>
                    <a:pt x="719794" y="164390"/>
                  </a:lnTo>
                  <a:lnTo>
                    <a:pt x="719739" y="164392"/>
                  </a:lnTo>
                  <a:lnTo>
                    <a:pt x="719695" y="164399"/>
                  </a:lnTo>
                  <a:lnTo>
                    <a:pt x="719650" y="164410"/>
                  </a:lnTo>
                  <a:lnTo>
                    <a:pt x="719584" y="164431"/>
                  </a:lnTo>
                  <a:lnTo>
                    <a:pt x="719518" y="164459"/>
                  </a:lnTo>
                  <a:lnTo>
                    <a:pt x="719452" y="164485"/>
                  </a:lnTo>
                  <a:lnTo>
                    <a:pt x="719441" y="164492"/>
                  </a:lnTo>
                  <a:lnTo>
                    <a:pt x="719430" y="164494"/>
                  </a:lnTo>
                  <a:lnTo>
                    <a:pt x="719319" y="164553"/>
                  </a:lnTo>
                  <a:lnTo>
                    <a:pt x="719275" y="164566"/>
                  </a:lnTo>
                  <a:lnTo>
                    <a:pt x="719242" y="164579"/>
                  </a:lnTo>
                  <a:lnTo>
                    <a:pt x="719220" y="164584"/>
                  </a:lnTo>
                  <a:lnTo>
                    <a:pt x="719198" y="164588"/>
                  </a:lnTo>
                  <a:lnTo>
                    <a:pt x="719187" y="164591"/>
                  </a:lnTo>
                  <a:lnTo>
                    <a:pt x="719165" y="164596"/>
                  </a:lnTo>
                  <a:lnTo>
                    <a:pt x="719132" y="164596"/>
                  </a:lnTo>
                  <a:lnTo>
                    <a:pt x="719110" y="164584"/>
                  </a:lnTo>
                  <a:lnTo>
                    <a:pt x="719077" y="164575"/>
                  </a:lnTo>
                  <a:lnTo>
                    <a:pt x="719044" y="164570"/>
                  </a:lnTo>
                  <a:lnTo>
                    <a:pt x="718988" y="164559"/>
                  </a:lnTo>
                  <a:lnTo>
                    <a:pt x="718944" y="164555"/>
                  </a:lnTo>
                  <a:lnTo>
                    <a:pt x="718933" y="164555"/>
                  </a:lnTo>
                  <a:lnTo>
                    <a:pt x="718911" y="164566"/>
                  </a:lnTo>
                  <a:lnTo>
                    <a:pt x="718867" y="164602"/>
                  </a:lnTo>
                  <a:lnTo>
                    <a:pt x="718779" y="164659"/>
                  </a:lnTo>
                  <a:lnTo>
                    <a:pt x="718658" y="164765"/>
                  </a:lnTo>
                  <a:lnTo>
                    <a:pt x="718624" y="164796"/>
                  </a:lnTo>
                  <a:lnTo>
                    <a:pt x="718613" y="164804"/>
                  </a:lnTo>
                  <a:lnTo>
                    <a:pt x="718558" y="164828"/>
                  </a:lnTo>
                  <a:lnTo>
                    <a:pt x="718503" y="164854"/>
                  </a:lnTo>
                  <a:lnTo>
                    <a:pt x="718183" y="164975"/>
                  </a:lnTo>
                  <a:lnTo>
                    <a:pt x="717653" y="165245"/>
                  </a:lnTo>
                  <a:lnTo>
                    <a:pt x="717620" y="165273"/>
                  </a:lnTo>
                  <a:lnTo>
                    <a:pt x="717576" y="165304"/>
                  </a:lnTo>
                  <a:lnTo>
                    <a:pt x="717554" y="165340"/>
                  </a:lnTo>
                  <a:lnTo>
                    <a:pt x="717543" y="165382"/>
                  </a:lnTo>
                  <a:lnTo>
                    <a:pt x="717532" y="165537"/>
                  </a:lnTo>
                  <a:lnTo>
                    <a:pt x="717532" y="165569"/>
                  </a:lnTo>
                  <a:lnTo>
                    <a:pt x="717521" y="165625"/>
                  </a:lnTo>
                  <a:lnTo>
                    <a:pt x="717488" y="165674"/>
                  </a:lnTo>
                  <a:lnTo>
                    <a:pt x="717433" y="165743"/>
                  </a:lnTo>
                  <a:lnTo>
                    <a:pt x="717356" y="165820"/>
                  </a:lnTo>
                  <a:lnTo>
                    <a:pt x="717311" y="165861"/>
                  </a:lnTo>
                  <a:lnTo>
                    <a:pt x="717289" y="165866"/>
                  </a:lnTo>
                  <a:lnTo>
                    <a:pt x="717245" y="165877"/>
                  </a:lnTo>
                  <a:lnTo>
                    <a:pt x="717212" y="165878"/>
                  </a:lnTo>
                  <a:lnTo>
                    <a:pt x="717179" y="165876"/>
                  </a:lnTo>
                  <a:lnTo>
                    <a:pt x="717168" y="165875"/>
                  </a:lnTo>
                  <a:lnTo>
                    <a:pt x="717135" y="165864"/>
                  </a:lnTo>
                  <a:lnTo>
                    <a:pt x="717025" y="165845"/>
                  </a:lnTo>
                  <a:lnTo>
                    <a:pt x="716980" y="165838"/>
                  </a:lnTo>
                  <a:lnTo>
                    <a:pt x="716936" y="165838"/>
                  </a:lnTo>
                  <a:lnTo>
                    <a:pt x="716903" y="165840"/>
                  </a:lnTo>
                  <a:lnTo>
                    <a:pt x="716892" y="165852"/>
                  </a:lnTo>
                  <a:lnTo>
                    <a:pt x="716870" y="165864"/>
                  </a:lnTo>
                  <a:lnTo>
                    <a:pt x="716848" y="165898"/>
                  </a:lnTo>
                  <a:lnTo>
                    <a:pt x="716837" y="165901"/>
                  </a:lnTo>
                  <a:lnTo>
                    <a:pt x="716826" y="165998"/>
                  </a:lnTo>
                  <a:lnTo>
                    <a:pt x="716793" y="166127"/>
                  </a:lnTo>
                  <a:lnTo>
                    <a:pt x="716782" y="166162"/>
                  </a:lnTo>
                  <a:lnTo>
                    <a:pt x="716771" y="166186"/>
                  </a:lnTo>
                  <a:lnTo>
                    <a:pt x="716760" y="166202"/>
                  </a:lnTo>
                  <a:lnTo>
                    <a:pt x="716749" y="166218"/>
                  </a:lnTo>
                  <a:lnTo>
                    <a:pt x="716716" y="166241"/>
                  </a:lnTo>
                  <a:lnTo>
                    <a:pt x="716694" y="166264"/>
                  </a:lnTo>
                  <a:lnTo>
                    <a:pt x="716661" y="166285"/>
                  </a:lnTo>
                  <a:lnTo>
                    <a:pt x="716627" y="166310"/>
                  </a:lnTo>
                  <a:lnTo>
                    <a:pt x="716594" y="166331"/>
                  </a:lnTo>
                  <a:lnTo>
                    <a:pt x="716572" y="166336"/>
                  </a:lnTo>
                  <a:lnTo>
                    <a:pt x="716572" y="166338"/>
                  </a:lnTo>
                  <a:lnTo>
                    <a:pt x="716539" y="166340"/>
                  </a:lnTo>
                  <a:lnTo>
                    <a:pt x="716517" y="166333"/>
                  </a:lnTo>
                  <a:lnTo>
                    <a:pt x="716440" y="166302"/>
                  </a:lnTo>
                  <a:lnTo>
                    <a:pt x="716407" y="166291"/>
                  </a:lnTo>
                  <a:lnTo>
                    <a:pt x="716363" y="166274"/>
                  </a:lnTo>
                  <a:lnTo>
                    <a:pt x="716197" y="166192"/>
                  </a:lnTo>
                  <a:lnTo>
                    <a:pt x="716065" y="166167"/>
                  </a:lnTo>
                  <a:lnTo>
                    <a:pt x="715866" y="166165"/>
                  </a:lnTo>
                  <a:lnTo>
                    <a:pt x="715403" y="166203"/>
                  </a:lnTo>
                  <a:lnTo>
                    <a:pt x="715381" y="166202"/>
                  </a:lnTo>
                  <a:lnTo>
                    <a:pt x="715337" y="166197"/>
                  </a:lnTo>
                  <a:lnTo>
                    <a:pt x="714553" y="166068"/>
                  </a:lnTo>
                  <a:lnTo>
                    <a:pt x="714388" y="166051"/>
                  </a:lnTo>
                  <a:lnTo>
                    <a:pt x="714311" y="166043"/>
                  </a:lnTo>
                  <a:lnTo>
                    <a:pt x="714255" y="166039"/>
                  </a:lnTo>
                  <a:lnTo>
                    <a:pt x="714189" y="166048"/>
                  </a:lnTo>
                  <a:lnTo>
                    <a:pt x="714189" y="166049"/>
                  </a:lnTo>
                  <a:lnTo>
                    <a:pt x="714123" y="166063"/>
                  </a:lnTo>
                  <a:lnTo>
                    <a:pt x="714079" y="166078"/>
                  </a:lnTo>
                  <a:lnTo>
                    <a:pt x="714057" y="166089"/>
                  </a:lnTo>
                  <a:lnTo>
                    <a:pt x="714002" y="166101"/>
                  </a:lnTo>
                  <a:lnTo>
                    <a:pt x="713902" y="166112"/>
                  </a:lnTo>
                  <a:lnTo>
                    <a:pt x="713869" y="166112"/>
                  </a:lnTo>
                  <a:lnTo>
                    <a:pt x="713814" y="166107"/>
                  </a:lnTo>
                  <a:lnTo>
                    <a:pt x="713770" y="166104"/>
                  </a:lnTo>
                  <a:lnTo>
                    <a:pt x="713693" y="166067"/>
                  </a:lnTo>
                  <a:lnTo>
                    <a:pt x="713306" y="165854"/>
                  </a:lnTo>
                  <a:lnTo>
                    <a:pt x="712578" y="165252"/>
                  </a:lnTo>
                  <a:lnTo>
                    <a:pt x="712501" y="165198"/>
                  </a:lnTo>
                  <a:lnTo>
                    <a:pt x="712435" y="165148"/>
                  </a:lnTo>
                  <a:lnTo>
                    <a:pt x="712280" y="165071"/>
                  </a:lnTo>
                  <a:lnTo>
                    <a:pt x="712060" y="164963"/>
                  </a:lnTo>
                  <a:lnTo>
                    <a:pt x="711221" y="164592"/>
                  </a:lnTo>
                  <a:lnTo>
                    <a:pt x="711155" y="164562"/>
                  </a:lnTo>
                  <a:lnTo>
                    <a:pt x="711122" y="164531"/>
                  </a:lnTo>
                  <a:lnTo>
                    <a:pt x="710967" y="164406"/>
                  </a:lnTo>
                  <a:lnTo>
                    <a:pt x="710934" y="164377"/>
                  </a:lnTo>
                  <a:lnTo>
                    <a:pt x="710758" y="164223"/>
                  </a:lnTo>
                  <a:lnTo>
                    <a:pt x="710703" y="164177"/>
                  </a:lnTo>
                  <a:lnTo>
                    <a:pt x="710670" y="164138"/>
                  </a:lnTo>
                  <a:lnTo>
                    <a:pt x="710614" y="164081"/>
                  </a:lnTo>
                  <a:lnTo>
                    <a:pt x="710603" y="164072"/>
                  </a:lnTo>
                  <a:lnTo>
                    <a:pt x="710515" y="163890"/>
                  </a:lnTo>
                  <a:lnTo>
                    <a:pt x="710493" y="163845"/>
                  </a:lnTo>
                  <a:lnTo>
                    <a:pt x="710471" y="163811"/>
                  </a:lnTo>
                  <a:lnTo>
                    <a:pt x="710438" y="163749"/>
                  </a:lnTo>
                  <a:lnTo>
                    <a:pt x="710350" y="163610"/>
                  </a:lnTo>
                  <a:lnTo>
                    <a:pt x="710339" y="163561"/>
                  </a:lnTo>
                  <a:lnTo>
                    <a:pt x="710316" y="163522"/>
                  </a:lnTo>
                  <a:lnTo>
                    <a:pt x="710272" y="163445"/>
                  </a:lnTo>
                  <a:lnTo>
                    <a:pt x="710239" y="163414"/>
                  </a:lnTo>
                  <a:lnTo>
                    <a:pt x="710206" y="163389"/>
                  </a:lnTo>
                  <a:lnTo>
                    <a:pt x="710162" y="163360"/>
                  </a:lnTo>
                  <a:lnTo>
                    <a:pt x="709974" y="163341"/>
                  </a:lnTo>
                  <a:lnTo>
                    <a:pt x="709368" y="163356"/>
                  </a:lnTo>
                  <a:lnTo>
                    <a:pt x="709048" y="163387"/>
                  </a:lnTo>
                  <a:lnTo>
                    <a:pt x="708640" y="163354"/>
                  </a:lnTo>
                  <a:lnTo>
                    <a:pt x="708452" y="163271"/>
                  </a:lnTo>
                  <a:lnTo>
                    <a:pt x="708331" y="163198"/>
                  </a:lnTo>
                  <a:lnTo>
                    <a:pt x="707845" y="162912"/>
                  </a:lnTo>
                  <a:lnTo>
                    <a:pt x="707801" y="162886"/>
                  </a:lnTo>
                  <a:lnTo>
                    <a:pt x="707735" y="162853"/>
                  </a:lnTo>
                  <a:lnTo>
                    <a:pt x="706819" y="162514"/>
                  </a:lnTo>
                  <a:lnTo>
                    <a:pt x="706687" y="162473"/>
                  </a:lnTo>
                  <a:lnTo>
                    <a:pt x="706598" y="162454"/>
                  </a:lnTo>
                  <a:lnTo>
                    <a:pt x="706510" y="162441"/>
                  </a:lnTo>
                  <a:lnTo>
                    <a:pt x="706334" y="162436"/>
                  </a:lnTo>
                  <a:lnTo>
                    <a:pt x="706278" y="162440"/>
                  </a:lnTo>
                  <a:lnTo>
                    <a:pt x="706245" y="162440"/>
                  </a:lnTo>
                  <a:lnTo>
                    <a:pt x="706168" y="162449"/>
                  </a:lnTo>
                  <a:lnTo>
                    <a:pt x="706146" y="162460"/>
                  </a:lnTo>
                  <a:lnTo>
                    <a:pt x="706124" y="162474"/>
                  </a:lnTo>
                  <a:lnTo>
                    <a:pt x="706080" y="162521"/>
                  </a:lnTo>
                  <a:lnTo>
                    <a:pt x="706036" y="162570"/>
                  </a:lnTo>
                  <a:lnTo>
                    <a:pt x="706014" y="162590"/>
                  </a:lnTo>
                  <a:lnTo>
                    <a:pt x="705992" y="162604"/>
                  </a:lnTo>
                  <a:lnTo>
                    <a:pt x="705903" y="162646"/>
                  </a:lnTo>
                  <a:lnTo>
                    <a:pt x="705815" y="162661"/>
                  </a:lnTo>
                  <a:lnTo>
                    <a:pt x="705683" y="162653"/>
                  </a:lnTo>
                  <a:lnTo>
                    <a:pt x="705506" y="162614"/>
                  </a:lnTo>
                  <a:lnTo>
                    <a:pt x="705308" y="162576"/>
                  </a:lnTo>
                  <a:lnTo>
                    <a:pt x="705186" y="162587"/>
                  </a:lnTo>
                  <a:lnTo>
                    <a:pt x="705109" y="162619"/>
                  </a:lnTo>
                  <a:lnTo>
                    <a:pt x="705032" y="162692"/>
                  </a:lnTo>
                  <a:lnTo>
                    <a:pt x="704988" y="162732"/>
                  </a:lnTo>
                  <a:lnTo>
                    <a:pt x="704954" y="162794"/>
                  </a:lnTo>
                  <a:lnTo>
                    <a:pt x="704932" y="162870"/>
                  </a:lnTo>
                  <a:lnTo>
                    <a:pt x="704910" y="163065"/>
                  </a:lnTo>
                  <a:lnTo>
                    <a:pt x="704899" y="163189"/>
                  </a:lnTo>
                  <a:lnTo>
                    <a:pt x="704899" y="163270"/>
                  </a:lnTo>
                  <a:lnTo>
                    <a:pt x="704899" y="163326"/>
                  </a:lnTo>
                  <a:lnTo>
                    <a:pt x="704910" y="163382"/>
                  </a:lnTo>
                  <a:lnTo>
                    <a:pt x="704921" y="163457"/>
                  </a:lnTo>
                  <a:lnTo>
                    <a:pt x="704932" y="163518"/>
                  </a:lnTo>
                  <a:lnTo>
                    <a:pt x="704932" y="163564"/>
                  </a:lnTo>
                  <a:lnTo>
                    <a:pt x="704932" y="163596"/>
                  </a:lnTo>
                  <a:lnTo>
                    <a:pt x="704921" y="163631"/>
                  </a:lnTo>
                  <a:lnTo>
                    <a:pt x="704866" y="163693"/>
                  </a:lnTo>
                  <a:lnTo>
                    <a:pt x="704822" y="163749"/>
                  </a:lnTo>
                  <a:lnTo>
                    <a:pt x="704557" y="164000"/>
                  </a:lnTo>
                  <a:lnTo>
                    <a:pt x="704546" y="164006"/>
                  </a:lnTo>
                  <a:lnTo>
                    <a:pt x="704458" y="164042"/>
                  </a:lnTo>
                  <a:lnTo>
                    <a:pt x="703642" y="164301"/>
                  </a:lnTo>
                  <a:lnTo>
                    <a:pt x="703355" y="164395"/>
                  </a:lnTo>
                  <a:lnTo>
                    <a:pt x="703156" y="164478"/>
                  </a:lnTo>
                  <a:lnTo>
                    <a:pt x="702969" y="164568"/>
                  </a:lnTo>
                  <a:lnTo>
                    <a:pt x="702913" y="164597"/>
                  </a:lnTo>
                  <a:lnTo>
                    <a:pt x="702582" y="164783"/>
                  </a:lnTo>
                  <a:lnTo>
                    <a:pt x="702494" y="164822"/>
                  </a:lnTo>
                  <a:lnTo>
                    <a:pt x="701501" y="165085"/>
                  </a:lnTo>
                  <a:lnTo>
                    <a:pt x="701225" y="165222"/>
                  </a:lnTo>
                  <a:lnTo>
                    <a:pt x="700872" y="165276"/>
                  </a:lnTo>
                  <a:lnTo>
                    <a:pt x="700795" y="165286"/>
                  </a:lnTo>
                  <a:lnTo>
                    <a:pt x="700773" y="165284"/>
                  </a:lnTo>
                  <a:lnTo>
                    <a:pt x="700729" y="165281"/>
                  </a:lnTo>
                  <a:lnTo>
                    <a:pt x="700298" y="165232"/>
                  </a:lnTo>
                  <a:lnTo>
                    <a:pt x="700001" y="165149"/>
                  </a:lnTo>
                  <a:lnTo>
                    <a:pt x="699515" y="164968"/>
                  </a:lnTo>
                  <a:lnTo>
                    <a:pt x="699140" y="164789"/>
                  </a:lnTo>
                  <a:lnTo>
                    <a:pt x="699129" y="164786"/>
                  </a:lnTo>
                  <a:lnTo>
                    <a:pt x="699107" y="164772"/>
                  </a:lnTo>
                  <a:lnTo>
                    <a:pt x="699074" y="164757"/>
                  </a:lnTo>
                  <a:lnTo>
                    <a:pt x="699041" y="164734"/>
                  </a:lnTo>
                  <a:lnTo>
                    <a:pt x="698974" y="164699"/>
                  </a:lnTo>
                  <a:lnTo>
                    <a:pt x="698677" y="164512"/>
                  </a:lnTo>
                  <a:lnTo>
                    <a:pt x="698224" y="164224"/>
                  </a:lnTo>
                  <a:lnTo>
                    <a:pt x="698191" y="164201"/>
                  </a:lnTo>
                  <a:lnTo>
                    <a:pt x="698147" y="164179"/>
                  </a:lnTo>
                  <a:lnTo>
                    <a:pt x="698114" y="164163"/>
                  </a:lnTo>
                  <a:lnTo>
                    <a:pt x="698059" y="164138"/>
                  </a:lnTo>
                  <a:lnTo>
                    <a:pt x="697971" y="164098"/>
                  </a:lnTo>
                  <a:lnTo>
                    <a:pt x="697948" y="164089"/>
                  </a:lnTo>
                  <a:lnTo>
                    <a:pt x="697838" y="164059"/>
                  </a:lnTo>
                  <a:lnTo>
                    <a:pt x="697772" y="164043"/>
                  </a:lnTo>
                  <a:lnTo>
                    <a:pt x="697739" y="164033"/>
                  </a:lnTo>
                  <a:lnTo>
                    <a:pt x="697695" y="164025"/>
                  </a:lnTo>
                  <a:lnTo>
                    <a:pt x="697640" y="164015"/>
                  </a:lnTo>
                  <a:lnTo>
                    <a:pt x="697629" y="164012"/>
                  </a:lnTo>
                  <a:lnTo>
                    <a:pt x="697375" y="163999"/>
                  </a:lnTo>
                  <a:lnTo>
                    <a:pt x="697220" y="163985"/>
                  </a:lnTo>
                  <a:lnTo>
                    <a:pt x="697154" y="163983"/>
                  </a:lnTo>
                  <a:lnTo>
                    <a:pt x="697110" y="163976"/>
                  </a:lnTo>
                  <a:lnTo>
                    <a:pt x="697055" y="163964"/>
                  </a:lnTo>
                  <a:lnTo>
                    <a:pt x="696922" y="163922"/>
                  </a:lnTo>
                  <a:lnTo>
                    <a:pt x="696746" y="163860"/>
                  </a:lnTo>
                  <a:lnTo>
                    <a:pt x="696724" y="163853"/>
                  </a:lnTo>
                  <a:lnTo>
                    <a:pt x="696658" y="163826"/>
                  </a:lnTo>
                  <a:lnTo>
                    <a:pt x="696040" y="163574"/>
                  </a:lnTo>
                  <a:lnTo>
                    <a:pt x="695422" y="163268"/>
                  </a:lnTo>
                  <a:lnTo>
                    <a:pt x="694672" y="162845"/>
                  </a:lnTo>
                  <a:lnTo>
                    <a:pt x="693811" y="162558"/>
                  </a:lnTo>
                  <a:lnTo>
                    <a:pt x="693403" y="162516"/>
                  </a:lnTo>
                  <a:lnTo>
                    <a:pt x="692322" y="162635"/>
                  </a:lnTo>
                  <a:lnTo>
                    <a:pt x="692057" y="162656"/>
                  </a:lnTo>
                  <a:lnTo>
                    <a:pt x="691869" y="162646"/>
                  </a:lnTo>
                  <a:lnTo>
                    <a:pt x="691671" y="162591"/>
                  </a:lnTo>
                  <a:lnTo>
                    <a:pt x="691307" y="162189"/>
                  </a:lnTo>
                  <a:lnTo>
                    <a:pt x="690865" y="161589"/>
                  </a:lnTo>
                  <a:lnTo>
                    <a:pt x="690766" y="161371"/>
                  </a:lnTo>
                  <a:lnTo>
                    <a:pt x="690501" y="161102"/>
                  </a:lnTo>
                  <a:lnTo>
                    <a:pt x="690413" y="161034"/>
                  </a:lnTo>
                  <a:lnTo>
                    <a:pt x="690170" y="160876"/>
                  </a:lnTo>
                  <a:lnTo>
                    <a:pt x="690137" y="160848"/>
                  </a:lnTo>
                  <a:lnTo>
                    <a:pt x="690071" y="160800"/>
                  </a:lnTo>
                  <a:lnTo>
                    <a:pt x="690038" y="160770"/>
                  </a:lnTo>
                  <a:lnTo>
                    <a:pt x="689994" y="160726"/>
                  </a:lnTo>
                  <a:lnTo>
                    <a:pt x="689784" y="160488"/>
                  </a:lnTo>
                  <a:lnTo>
                    <a:pt x="689420" y="160089"/>
                  </a:lnTo>
                  <a:lnTo>
                    <a:pt x="689232" y="159986"/>
                  </a:lnTo>
                  <a:lnTo>
                    <a:pt x="689023" y="159823"/>
                  </a:lnTo>
                  <a:lnTo>
                    <a:pt x="688890" y="159726"/>
                  </a:lnTo>
                  <a:lnTo>
                    <a:pt x="688703" y="159438"/>
                  </a:lnTo>
                  <a:lnTo>
                    <a:pt x="688692" y="159420"/>
                  </a:lnTo>
                  <a:lnTo>
                    <a:pt x="688670" y="159410"/>
                  </a:lnTo>
                  <a:lnTo>
                    <a:pt x="688659" y="159401"/>
                  </a:lnTo>
                  <a:lnTo>
                    <a:pt x="688626" y="159392"/>
                  </a:lnTo>
                  <a:lnTo>
                    <a:pt x="688592" y="159385"/>
                  </a:lnTo>
                  <a:lnTo>
                    <a:pt x="688328" y="159355"/>
                  </a:lnTo>
                  <a:lnTo>
                    <a:pt x="688195" y="159340"/>
                  </a:lnTo>
                  <a:lnTo>
                    <a:pt x="688173" y="159324"/>
                  </a:lnTo>
                  <a:lnTo>
                    <a:pt x="688151" y="159317"/>
                  </a:lnTo>
                  <a:lnTo>
                    <a:pt x="688129" y="159297"/>
                  </a:lnTo>
                  <a:lnTo>
                    <a:pt x="688118" y="159279"/>
                  </a:lnTo>
                  <a:lnTo>
                    <a:pt x="688107" y="159270"/>
                  </a:lnTo>
                  <a:lnTo>
                    <a:pt x="688107" y="159265"/>
                  </a:lnTo>
                  <a:lnTo>
                    <a:pt x="688008" y="158998"/>
                  </a:lnTo>
                  <a:lnTo>
                    <a:pt x="687997" y="158986"/>
                  </a:lnTo>
                  <a:lnTo>
                    <a:pt x="687986" y="158968"/>
                  </a:lnTo>
                  <a:lnTo>
                    <a:pt x="687964" y="158945"/>
                  </a:lnTo>
                  <a:lnTo>
                    <a:pt x="687886" y="158874"/>
                  </a:lnTo>
                  <a:lnTo>
                    <a:pt x="687809" y="158819"/>
                  </a:lnTo>
                  <a:lnTo>
                    <a:pt x="687776" y="158790"/>
                  </a:lnTo>
                  <a:lnTo>
                    <a:pt x="687754" y="158764"/>
                  </a:lnTo>
                  <a:lnTo>
                    <a:pt x="687732" y="158729"/>
                  </a:lnTo>
                  <a:lnTo>
                    <a:pt x="687721" y="158709"/>
                  </a:lnTo>
                  <a:lnTo>
                    <a:pt x="687721" y="158704"/>
                  </a:lnTo>
                  <a:lnTo>
                    <a:pt x="687721" y="158693"/>
                  </a:lnTo>
                  <a:lnTo>
                    <a:pt x="687721" y="158654"/>
                  </a:lnTo>
                  <a:lnTo>
                    <a:pt x="687732" y="158614"/>
                  </a:lnTo>
                  <a:lnTo>
                    <a:pt x="687765" y="158523"/>
                  </a:lnTo>
                  <a:lnTo>
                    <a:pt x="687831" y="158383"/>
                  </a:lnTo>
                  <a:lnTo>
                    <a:pt x="687842" y="158345"/>
                  </a:lnTo>
                  <a:lnTo>
                    <a:pt x="687853" y="158310"/>
                  </a:lnTo>
                  <a:lnTo>
                    <a:pt x="687853" y="158282"/>
                  </a:lnTo>
                  <a:lnTo>
                    <a:pt x="687853" y="158265"/>
                  </a:lnTo>
                  <a:lnTo>
                    <a:pt x="687842" y="158228"/>
                  </a:lnTo>
                  <a:lnTo>
                    <a:pt x="687831" y="158190"/>
                  </a:lnTo>
                  <a:lnTo>
                    <a:pt x="687831" y="158173"/>
                  </a:lnTo>
                  <a:lnTo>
                    <a:pt x="687820" y="158150"/>
                  </a:lnTo>
                  <a:lnTo>
                    <a:pt x="687798" y="158119"/>
                  </a:lnTo>
                  <a:lnTo>
                    <a:pt x="687699" y="157971"/>
                  </a:lnTo>
                  <a:lnTo>
                    <a:pt x="687677" y="157930"/>
                  </a:lnTo>
                  <a:lnTo>
                    <a:pt x="687655" y="157899"/>
                  </a:lnTo>
                  <a:lnTo>
                    <a:pt x="687644" y="157863"/>
                  </a:lnTo>
                  <a:lnTo>
                    <a:pt x="687644" y="157834"/>
                  </a:lnTo>
                  <a:lnTo>
                    <a:pt x="687644" y="157793"/>
                  </a:lnTo>
                  <a:lnTo>
                    <a:pt x="687655" y="157493"/>
                  </a:lnTo>
                  <a:lnTo>
                    <a:pt x="687666" y="157203"/>
                  </a:lnTo>
                  <a:lnTo>
                    <a:pt x="687666" y="157100"/>
                  </a:lnTo>
                  <a:lnTo>
                    <a:pt x="687644" y="156977"/>
                  </a:lnTo>
                  <a:lnTo>
                    <a:pt x="687511" y="156245"/>
                  </a:lnTo>
                  <a:lnTo>
                    <a:pt x="687456" y="155996"/>
                  </a:lnTo>
                  <a:lnTo>
                    <a:pt x="687423" y="155894"/>
                  </a:lnTo>
                  <a:lnTo>
                    <a:pt x="687357" y="155796"/>
                  </a:lnTo>
                  <a:lnTo>
                    <a:pt x="687302" y="155719"/>
                  </a:lnTo>
                  <a:lnTo>
                    <a:pt x="687291" y="155706"/>
                  </a:lnTo>
                  <a:lnTo>
                    <a:pt x="687213" y="155619"/>
                  </a:lnTo>
                  <a:lnTo>
                    <a:pt x="687048" y="155418"/>
                  </a:lnTo>
                  <a:lnTo>
                    <a:pt x="686573" y="154964"/>
                  </a:lnTo>
                  <a:lnTo>
                    <a:pt x="685459" y="154219"/>
                  </a:lnTo>
                  <a:lnTo>
                    <a:pt x="684742" y="153933"/>
                  </a:lnTo>
                  <a:lnTo>
                    <a:pt x="684665" y="153903"/>
                  </a:lnTo>
                  <a:lnTo>
                    <a:pt x="684621" y="153888"/>
                  </a:lnTo>
                  <a:lnTo>
                    <a:pt x="684532" y="153868"/>
                  </a:lnTo>
                  <a:lnTo>
                    <a:pt x="684157" y="153843"/>
                  </a:lnTo>
                  <a:lnTo>
                    <a:pt x="683782" y="153828"/>
                  </a:lnTo>
                  <a:lnTo>
                    <a:pt x="683297" y="153828"/>
                  </a:lnTo>
                  <a:lnTo>
                    <a:pt x="682535" y="154036"/>
                  </a:lnTo>
                  <a:lnTo>
                    <a:pt x="682061" y="154101"/>
                  </a:lnTo>
                  <a:lnTo>
                    <a:pt x="681620" y="154018"/>
                  </a:lnTo>
                  <a:lnTo>
                    <a:pt x="681145" y="153835"/>
                  </a:lnTo>
                  <a:lnTo>
                    <a:pt x="680616" y="153635"/>
                  </a:lnTo>
                  <a:lnTo>
                    <a:pt x="679987" y="153512"/>
                  </a:lnTo>
                  <a:lnTo>
                    <a:pt x="679832" y="153512"/>
                  </a:lnTo>
                  <a:lnTo>
                    <a:pt x="679468" y="153581"/>
                  </a:lnTo>
                  <a:lnTo>
                    <a:pt x="679115" y="153665"/>
                  </a:lnTo>
                  <a:lnTo>
                    <a:pt x="679071" y="153670"/>
                  </a:lnTo>
                  <a:lnTo>
                    <a:pt x="678961" y="153684"/>
                  </a:lnTo>
                  <a:lnTo>
                    <a:pt x="678817" y="153702"/>
                  </a:lnTo>
                  <a:lnTo>
                    <a:pt x="678674" y="153713"/>
                  </a:lnTo>
                  <a:lnTo>
                    <a:pt x="678365" y="153739"/>
                  </a:lnTo>
                  <a:lnTo>
                    <a:pt x="678232" y="153753"/>
                  </a:lnTo>
                  <a:lnTo>
                    <a:pt x="678144" y="153772"/>
                  </a:lnTo>
                  <a:lnTo>
                    <a:pt x="678111" y="153785"/>
                  </a:lnTo>
                  <a:lnTo>
                    <a:pt x="678023" y="153848"/>
                  </a:lnTo>
                  <a:lnTo>
                    <a:pt x="678023" y="153850"/>
                  </a:lnTo>
                  <a:lnTo>
                    <a:pt x="677890" y="154090"/>
                  </a:lnTo>
                  <a:lnTo>
                    <a:pt x="677670" y="154494"/>
                  </a:lnTo>
                  <a:lnTo>
                    <a:pt x="677648" y="154515"/>
                  </a:lnTo>
                  <a:lnTo>
                    <a:pt x="677637" y="154531"/>
                  </a:lnTo>
                  <a:lnTo>
                    <a:pt x="677581" y="154570"/>
                  </a:lnTo>
                  <a:lnTo>
                    <a:pt x="677537" y="154588"/>
                  </a:lnTo>
                  <a:lnTo>
                    <a:pt x="677118" y="154709"/>
                  </a:lnTo>
                  <a:lnTo>
                    <a:pt x="677041" y="154727"/>
                  </a:lnTo>
                  <a:lnTo>
                    <a:pt x="676997" y="154733"/>
                  </a:lnTo>
                  <a:lnTo>
                    <a:pt x="676964" y="154741"/>
                  </a:lnTo>
                  <a:lnTo>
                    <a:pt x="676787" y="154759"/>
                  </a:lnTo>
                  <a:lnTo>
                    <a:pt x="676732" y="154765"/>
                  </a:lnTo>
                  <a:lnTo>
                    <a:pt x="676599" y="154775"/>
                  </a:lnTo>
                  <a:lnTo>
                    <a:pt x="676533" y="154768"/>
                  </a:lnTo>
                  <a:lnTo>
                    <a:pt x="676478" y="154757"/>
                  </a:lnTo>
                  <a:lnTo>
                    <a:pt x="676445" y="154746"/>
                  </a:lnTo>
                  <a:lnTo>
                    <a:pt x="676412" y="154717"/>
                  </a:lnTo>
                  <a:lnTo>
                    <a:pt x="676401" y="154711"/>
                  </a:lnTo>
                  <a:lnTo>
                    <a:pt x="676357" y="154668"/>
                  </a:lnTo>
                  <a:lnTo>
                    <a:pt x="676335" y="154644"/>
                  </a:lnTo>
                  <a:lnTo>
                    <a:pt x="676302" y="154587"/>
                  </a:lnTo>
                  <a:lnTo>
                    <a:pt x="676213" y="154494"/>
                  </a:lnTo>
                  <a:lnTo>
                    <a:pt x="676125" y="154395"/>
                  </a:lnTo>
                  <a:lnTo>
                    <a:pt x="676092" y="154359"/>
                  </a:lnTo>
                  <a:lnTo>
                    <a:pt x="676059" y="154299"/>
                  </a:lnTo>
                  <a:lnTo>
                    <a:pt x="676015" y="154217"/>
                  </a:lnTo>
                  <a:lnTo>
                    <a:pt x="675971" y="154153"/>
                  </a:lnTo>
                  <a:lnTo>
                    <a:pt x="675938" y="154086"/>
                  </a:lnTo>
                  <a:lnTo>
                    <a:pt x="675904" y="154025"/>
                  </a:lnTo>
                  <a:lnTo>
                    <a:pt x="675860" y="153986"/>
                  </a:lnTo>
                  <a:lnTo>
                    <a:pt x="675805" y="153950"/>
                  </a:lnTo>
                  <a:lnTo>
                    <a:pt x="675761" y="153918"/>
                  </a:lnTo>
                  <a:lnTo>
                    <a:pt x="675728" y="153901"/>
                  </a:lnTo>
                  <a:lnTo>
                    <a:pt x="675342" y="153714"/>
                  </a:lnTo>
                  <a:lnTo>
                    <a:pt x="675309" y="153697"/>
                  </a:lnTo>
                  <a:lnTo>
                    <a:pt x="675209" y="153612"/>
                  </a:lnTo>
                  <a:lnTo>
                    <a:pt x="675055" y="153491"/>
                  </a:lnTo>
                  <a:lnTo>
                    <a:pt x="675033" y="153470"/>
                  </a:lnTo>
                  <a:lnTo>
                    <a:pt x="675000" y="153455"/>
                  </a:lnTo>
                  <a:lnTo>
                    <a:pt x="674967" y="153438"/>
                  </a:lnTo>
                  <a:lnTo>
                    <a:pt x="674934" y="153420"/>
                  </a:lnTo>
                  <a:lnTo>
                    <a:pt x="674713" y="153358"/>
                  </a:lnTo>
                  <a:lnTo>
                    <a:pt x="674636" y="153336"/>
                  </a:lnTo>
                  <a:lnTo>
                    <a:pt x="674614" y="153327"/>
                  </a:lnTo>
                  <a:lnTo>
                    <a:pt x="674580" y="153315"/>
                  </a:lnTo>
                  <a:lnTo>
                    <a:pt x="674547" y="153299"/>
                  </a:lnTo>
                  <a:lnTo>
                    <a:pt x="674525" y="153283"/>
                  </a:lnTo>
                  <a:lnTo>
                    <a:pt x="674503" y="153262"/>
                  </a:lnTo>
                  <a:lnTo>
                    <a:pt x="674503" y="153258"/>
                  </a:lnTo>
                  <a:lnTo>
                    <a:pt x="674492" y="153182"/>
                  </a:lnTo>
                  <a:lnTo>
                    <a:pt x="674492" y="153166"/>
                  </a:lnTo>
                  <a:lnTo>
                    <a:pt x="674470" y="153051"/>
                  </a:lnTo>
                  <a:lnTo>
                    <a:pt x="674437" y="152886"/>
                  </a:lnTo>
                  <a:lnTo>
                    <a:pt x="674426" y="152856"/>
                  </a:lnTo>
                  <a:lnTo>
                    <a:pt x="674415" y="152836"/>
                  </a:lnTo>
                  <a:lnTo>
                    <a:pt x="674393" y="152816"/>
                  </a:lnTo>
                  <a:lnTo>
                    <a:pt x="674327" y="152783"/>
                  </a:lnTo>
                  <a:lnTo>
                    <a:pt x="674283" y="152757"/>
                  </a:lnTo>
                  <a:lnTo>
                    <a:pt x="674194" y="152709"/>
                  </a:lnTo>
                  <a:lnTo>
                    <a:pt x="674106" y="152666"/>
                  </a:lnTo>
                  <a:lnTo>
                    <a:pt x="674062" y="152648"/>
                  </a:lnTo>
                  <a:lnTo>
                    <a:pt x="674040" y="152624"/>
                  </a:lnTo>
                  <a:lnTo>
                    <a:pt x="674007" y="152599"/>
                  </a:lnTo>
                  <a:lnTo>
                    <a:pt x="673985" y="152566"/>
                  </a:lnTo>
                  <a:lnTo>
                    <a:pt x="673885" y="152438"/>
                  </a:lnTo>
                  <a:lnTo>
                    <a:pt x="673863" y="152413"/>
                  </a:lnTo>
                  <a:lnTo>
                    <a:pt x="673852" y="152394"/>
                  </a:lnTo>
                  <a:lnTo>
                    <a:pt x="673852" y="152374"/>
                  </a:lnTo>
                  <a:lnTo>
                    <a:pt x="673863" y="152348"/>
                  </a:lnTo>
                  <a:lnTo>
                    <a:pt x="673885" y="152284"/>
                  </a:lnTo>
                  <a:lnTo>
                    <a:pt x="673996" y="152077"/>
                  </a:lnTo>
                  <a:lnTo>
                    <a:pt x="674084" y="151895"/>
                  </a:lnTo>
                  <a:lnTo>
                    <a:pt x="674150" y="151675"/>
                  </a:lnTo>
                  <a:lnTo>
                    <a:pt x="674183" y="151553"/>
                  </a:lnTo>
                  <a:lnTo>
                    <a:pt x="674238" y="151442"/>
                  </a:lnTo>
                  <a:lnTo>
                    <a:pt x="674316" y="151364"/>
                  </a:lnTo>
                  <a:lnTo>
                    <a:pt x="674415" y="151265"/>
                  </a:lnTo>
                  <a:lnTo>
                    <a:pt x="674525" y="151175"/>
                  </a:lnTo>
                  <a:lnTo>
                    <a:pt x="674591" y="151123"/>
                  </a:lnTo>
                  <a:lnTo>
                    <a:pt x="674614" y="151096"/>
                  </a:lnTo>
                  <a:lnTo>
                    <a:pt x="674647" y="151051"/>
                  </a:lnTo>
                  <a:lnTo>
                    <a:pt x="674680" y="150995"/>
                  </a:lnTo>
                  <a:lnTo>
                    <a:pt x="674702" y="150948"/>
                  </a:lnTo>
                  <a:lnTo>
                    <a:pt x="674702" y="150900"/>
                  </a:lnTo>
                  <a:lnTo>
                    <a:pt x="674713" y="150857"/>
                  </a:lnTo>
                  <a:lnTo>
                    <a:pt x="674724" y="150825"/>
                  </a:lnTo>
                  <a:lnTo>
                    <a:pt x="674724" y="150786"/>
                  </a:lnTo>
                  <a:lnTo>
                    <a:pt x="674724" y="150750"/>
                  </a:lnTo>
                  <a:lnTo>
                    <a:pt x="674702" y="150679"/>
                  </a:lnTo>
                  <a:lnTo>
                    <a:pt x="674636" y="150508"/>
                  </a:lnTo>
                  <a:lnTo>
                    <a:pt x="674614" y="150460"/>
                  </a:lnTo>
                  <a:lnTo>
                    <a:pt x="674591" y="150401"/>
                  </a:lnTo>
                  <a:lnTo>
                    <a:pt x="674580" y="150374"/>
                  </a:lnTo>
                  <a:lnTo>
                    <a:pt x="674558" y="150346"/>
                  </a:lnTo>
                  <a:lnTo>
                    <a:pt x="674536" y="150330"/>
                  </a:lnTo>
                  <a:lnTo>
                    <a:pt x="674492" y="150310"/>
                  </a:lnTo>
                  <a:lnTo>
                    <a:pt x="674382" y="150269"/>
                  </a:lnTo>
                  <a:lnTo>
                    <a:pt x="673941" y="150130"/>
                  </a:lnTo>
                  <a:lnTo>
                    <a:pt x="673930" y="150113"/>
                  </a:lnTo>
                  <a:lnTo>
                    <a:pt x="673918" y="150096"/>
                  </a:lnTo>
                  <a:lnTo>
                    <a:pt x="673907" y="150068"/>
                  </a:lnTo>
                  <a:lnTo>
                    <a:pt x="673918" y="149976"/>
                  </a:lnTo>
                  <a:lnTo>
                    <a:pt x="673918" y="149975"/>
                  </a:lnTo>
                  <a:lnTo>
                    <a:pt x="673941" y="149838"/>
                  </a:lnTo>
                  <a:lnTo>
                    <a:pt x="673941" y="149811"/>
                  </a:lnTo>
                  <a:lnTo>
                    <a:pt x="673952" y="149772"/>
                  </a:lnTo>
                  <a:lnTo>
                    <a:pt x="673974" y="149726"/>
                  </a:lnTo>
                  <a:lnTo>
                    <a:pt x="673974" y="149719"/>
                  </a:lnTo>
                  <a:lnTo>
                    <a:pt x="674404" y="149035"/>
                  </a:lnTo>
                  <a:lnTo>
                    <a:pt x="674426" y="148949"/>
                  </a:lnTo>
                  <a:lnTo>
                    <a:pt x="674470" y="148849"/>
                  </a:lnTo>
                  <a:lnTo>
                    <a:pt x="674492" y="148748"/>
                  </a:lnTo>
                  <a:lnTo>
                    <a:pt x="674503" y="148597"/>
                  </a:lnTo>
                  <a:lnTo>
                    <a:pt x="674503" y="148527"/>
                  </a:lnTo>
                  <a:lnTo>
                    <a:pt x="674492" y="148433"/>
                  </a:lnTo>
                  <a:lnTo>
                    <a:pt x="674459" y="148384"/>
                  </a:lnTo>
                  <a:lnTo>
                    <a:pt x="674371" y="148304"/>
                  </a:lnTo>
                  <a:lnTo>
                    <a:pt x="674327" y="148226"/>
                  </a:lnTo>
                  <a:lnTo>
                    <a:pt x="674349" y="148060"/>
                  </a:lnTo>
                  <a:lnTo>
                    <a:pt x="674349" y="147954"/>
                  </a:lnTo>
                  <a:lnTo>
                    <a:pt x="674327" y="147867"/>
                  </a:lnTo>
                  <a:lnTo>
                    <a:pt x="674305" y="147731"/>
                  </a:lnTo>
                  <a:lnTo>
                    <a:pt x="674260" y="147415"/>
                  </a:lnTo>
                  <a:lnTo>
                    <a:pt x="674249" y="147401"/>
                  </a:lnTo>
                  <a:lnTo>
                    <a:pt x="674227" y="147311"/>
                  </a:lnTo>
                  <a:lnTo>
                    <a:pt x="674227" y="147289"/>
                  </a:lnTo>
                  <a:lnTo>
                    <a:pt x="674205" y="147208"/>
                  </a:lnTo>
                  <a:lnTo>
                    <a:pt x="674205" y="147192"/>
                  </a:lnTo>
                  <a:lnTo>
                    <a:pt x="674205" y="147191"/>
                  </a:lnTo>
                  <a:lnTo>
                    <a:pt x="674205" y="147189"/>
                  </a:lnTo>
                  <a:lnTo>
                    <a:pt x="674194" y="147177"/>
                  </a:lnTo>
                  <a:lnTo>
                    <a:pt x="674194" y="147160"/>
                  </a:lnTo>
                  <a:lnTo>
                    <a:pt x="674238" y="147089"/>
                  </a:lnTo>
                  <a:lnTo>
                    <a:pt x="674272" y="147025"/>
                  </a:lnTo>
                  <a:lnTo>
                    <a:pt x="674283" y="146994"/>
                  </a:lnTo>
                  <a:lnTo>
                    <a:pt x="674305" y="146940"/>
                  </a:lnTo>
                  <a:lnTo>
                    <a:pt x="674316" y="146881"/>
                  </a:lnTo>
                  <a:lnTo>
                    <a:pt x="674316" y="146819"/>
                  </a:lnTo>
                  <a:lnTo>
                    <a:pt x="674316" y="146781"/>
                  </a:lnTo>
                  <a:lnTo>
                    <a:pt x="674305" y="146746"/>
                  </a:lnTo>
                  <a:lnTo>
                    <a:pt x="674183" y="146530"/>
                  </a:lnTo>
                  <a:lnTo>
                    <a:pt x="674084" y="146396"/>
                  </a:lnTo>
                  <a:lnTo>
                    <a:pt x="673974" y="146295"/>
                  </a:lnTo>
                  <a:lnTo>
                    <a:pt x="673918" y="146237"/>
                  </a:lnTo>
                  <a:lnTo>
                    <a:pt x="673742" y="146096"/>
                  </a:lnTo>
                  <a:lnTo>
                    <a:pt x="673422" y="145819"/>
                  </a:lnTo>
                  <a:lnTo>
                    <a:pt x="673367" y="145781"/>
                  </a:lnTo>
                  <a:lnTo>
                    <a:pt x="673245" y="145712"/>
                  </a:lnTo>
                  <a:lnTo>
                    <a:pt x="671767" y="144876"/>
                  </a:lnTo>
                  <a:lnTo>
                    <a:pt x="671370" y="144671"/>
                  </a:lnTo>
                  <a:lnTo>
                    <a:pt x="671260" y="144613"/>
                  </a:lnTo>
                  <a:lnTo>
                    <a:pt x="671237" y="144602"/>
                  </a:lnTo>
                  <a:lnTo>
                    <a:pt x="671226" y="144593"/>
                  </a:lnTo>
                  <a:lnTo>
                    <a:pt x="671193" y="144563"/>
                  </a:lnTo>
                  <a:lnTo>
                    <a:pt x="671160" y="144528"/>
                  </a:lnTo>
                  <a:lnTo>
                    <a:pt x="671127" y="144501"/>
                  </a:lnTo>
                  <a:lnTo>
                    <a:pt x="671083" y="144441"/>
                  </a:lnTo>
                  <a:lnTo>
                    <a:pt x="671050" y="144378"/>
                  </a:lnTo>
                  <a:lnTo>
                    <a:pt x="671039" y="144349"/>
                  </a:lnTo>
                  <a:lnTo>
                    <a:pt x="671028" y="144326"/>
                  </a:lnTo>
                  <a:lnTo>
                    <a:pt x="671017" y="144289"/>
                  </a:lnTo>
                  <a:lnTo>
                    <a:pt x="671017" y="144280"/>
                  </a:lnTo>
                  <a:lnTo>
                    <a:pt x="670995" y="144240"/>
                  </a:lnTo>
                  <a:lnTo>
                    <a:pt x="671006" y="144204"/>
                  </a:lnTo>
                  <a:lnTo>
                    <a:pt x="671017" y="144149"/>
                  </a:lnTo>
                  <a:lnTo>
                    <a:pt x="671028" y="144104"/>
                  </a:lnTo>
                  <a:lnTo>
                    <a:pt x="671028" y="144068"/>
                  </a:lnTo>
                  <a:lnTo>
                    <a:pt x="671028" y="144035"/>
                  </a:lnTo>
                  <a:lnTo>
                    <a:pt x="671017" y="143999"/>
                  </a:lnTo>
                  <a:lnTo>
                    <a:pt x="670697" y="143349"/>
                  </a:lnTo>
                  <a:lnTo>
                    <a:pt x="670675" y="143324"/>
                  </a:lnTo>
                  <a:lnTo>
                    <a:pt x="670642" y="143303"/>
                  </a:lnTo>
                  <a:lnTo>
                    <a:pt x="670631" y="143292"/>
                  </a:lnTo>
                  <a:lnTo>
                    <a:pt x="670598" y="143270"/>
                  </a:lnTo>
                  <a:lnTo>
                    <a:pt x="670509" y="143200"/>
                  </a:lnTo>
                  <a:lnTo>
                    <a:pt x="670443" y="143149"/>
                  </a:lnTo>
                  <a:lnTo>
                    <a:pt x="670388" y="143104"/>
                  </a:lnTo>
                  <a:lnTo>
                    <a:pt x="670267" y="142981"/>
                  </a:lnTo>
                  <a:lnTo>
                    <a:pt x="670244" y="142954"/>
                  </a:lnTo>
                  <a:lnTo>
                    <a:pt x="670167" y="142874"/>
                  </a:lnTo>
                  <a:lnTo>
                    <a:pt x="670079" y="142777"/>
                  </a:lnTo>
                  <a:lnTo>
                    <a:pt x="670046" y="142739"/>
                  </a:lnTo>
                  <a:lnTo>
                    <a:pt x="670046" y="142736"/>
                  </a:lnTo>
                  <a:lnTo>
                    <a:pt x="670046" y="142710"/>
                  </a:lnTo>
                  <a:lnTo>
                    <a:pt x="670024" y="142661"/>
                  </a:lnTo>
                  <a:lnTo>
                    <a:pt x="670013" y="142602"/>
                  </a:lnTo>
                  <a:lnTo>
                    <a:pt x="669991" y="142489"/>
                  </a:lnTo>
                  <a:lnTo>
                    <a:pt x="669913" y="142501"/>
                  </a:lnTo>
                  <a:lnTo>
                    <a:pt x="669583" y="142400"/>
                  </a:lnTo>
                  <a:lnTo>
                    <a:pt x="669384" y="142298"/>
                  </a:lnTo>
                  <a:lnTo>
                    <a:pt x="669263" y="142136"/>
                  </a:lnTo>
                  <a:lnTo>
                    <a:pt x="669263" y="141954"/>
                  </a:lnTo>
                  <a:lnTo>
                    <a:pt x="669196" y="141813"/>
                  </a:lnTo>
                  <a:lnTo>
                    <a:pt x="669042" y="141671"/>
                  </a:lnTo>
                  <a:lnTo>
                    <a:pt x="668909" y="141510"/>
                  </a:lnTo>
                  <a:lnTo>
                    <a:pt x="668876" y="141247"/>
                  </a:lnTo>
                  <a:lnTo>
                    <a:pt x="668876" y="141104"/>
                  </a:lnTo>
                  <a:lnTo>
                    <a:pt x="668832" y="140882"/>
                  </a:lnTo>
                  <a:lnTo>
                    <a:pt x="668645" y="140801"/>
                  </a:lnTo>
                  <a:lnTo>
                    <a:pt x="668468" y="140639"/>
                  </a:lnTo>
                  <a:lnTo>
                    <a:pt x="668347" y="140377"/>
                  </a:lnTo>
                  <a:lnTo>
                    <a:pt x="668347" y="140134"/>
                  </a:lnTo>
                  <a:lnTo>
                    <a:pt x="668402" y="139871"/>
                  </a:lnTo>
                  <a:lnTo>
                    <a:pt x="668567" y="139627"/>
                  </a:lnTo>
                  <a:lnTo>
                    <a:pt x="668711" y="139486"/>
                  </a:lnTo>
                  <a:lnTo>
                    <a:pt x="668755" y="139344"/>
                  </a:lnTo>
                  <a:lnTo>
                    <a:pt x="668689" y="139181"/>
                  </a:lnTo>
                  <a:lnTo>
                    <a:pt x="668567" y="139060"/>
                  </a:lnTo>
                  <a:lnTo>
                    <a:pt x="668347" y="138878"/>
                  </a:lnTo>
                  <a:lnTo>
                    <a:pt x="668225" y="138616"/>
                  </a:lnTo>
                  <a:lnTo>
                    <a:pt x="668214" y="138211"/>
                  </a:lnTo>
                  <a:lnTo>
                    <a:pt x="668303" y="137826"/>
                  </a:lnTo>
                  <a:lnTo>
                    <a:pt x="668281" y="137563"/>
                  </a:lnTo>
                  <a:lnTo>
                    <a:pt x="668236" y="137280"/>
                  </a:lnTo>
                  <a:lnTo>
                    <a:pt x="668259" y="137098"/>
                  </a:lnTo>
                  <a:lnTo>
                    <a:pt x="668325" y="136895"/>
                  </a:lnTo>
                  <a:lnTo>
                    <a:pt x="668347" y="136725"/>
                  </a:lnTo>
                  <a:lnTo>
                    <a:pt x="668303" y="136693"/>
                  </a:lnTo>
                  <a:lnTo>
                    <a:pt x="668247" y="136658"/>
                  </a:lnTo>
                  <a:lnTo>
                    <a:pt x="668170" y="136608"/>
                  </a:lnTo>
                  <a:lnTo>
                    <a:pt x="668082" y="136585"/>
                  </a:lnTo>
                  <a:lnTo>
                    <a:pt x="667994" y="136585"/>
                  </a:lnTo>
                  <a:lnTo>
                    <a:pt x="667905" y="136576"/>
                  </a:lnTo>
                  <a:lnTo>
                    <a:pt x="667817" y="136567"/>
                  </a:lnTo>
                  <a:lnTo>
                    <a:pt x="667751" y="136554"/>
                  </a:lnTo>
                  <a:lnTo>
                    <a:pt x="667696" y="136544"/>
                  </a:lnTo>
                  <a:lnTo>
                    <a:pt x="667597" y="136512"/>
                  </a:lnTo>
                  <a:lnTo>
                    <a:pt x="667575" y="136501"/>
                  </a:lnTo>
                  <a:lnTo>
                    <a:pt x="667519" y="136467"/>
                  </a:lnTo>
                  <a:lnTo>
                    <a:pt x="667431" y="136399"/>
                  </a:lnTo>
                  <a:lnTo>
                    <a:pt x="667365" y="136331"/>
                  </a:lnTo>
                  <a:lnTo>
                    <a:pt x="667232" y="136212"/>
                  </a:lnTo>
                  <a:lnTo>
                    <a:pt x="667155" y="136131"/>
                  </a:lnTo>
                  <a:lnTo>
                    <a:pt x="667078" y="136045"/>
                  </a:lnTo>
                  <a:lnTo>
                    <a:pt x="667045" y="136009"/>
                  </a:lnTo>
                  <a:lnTo>
                    <a:pt x="666923" y="135858"/>
                  </a:lnTo>
                  <a:lnTo>
                    <a:pt x="666802" y="135740"/>
                  </a:lnTo>
                  <a:lnTo>
                    <a:pt x="666780" y="135725"/>
                  </a:lnTo>
                  <a:lnTo>
                    <a:pt x="666769" y="135714"/>
                  </a:lnTo>
                  <a:lnTo>
                    <a:pt x="666725" y="135676"/>
                  </a:lnTo>
                  <a:lnTo>
                    <a:pt x="666626" y="135599"/>
                  </a:lnTo>
                  <a:lnTo>
                    <a:pt x="666537" y="135531"/>
                  </a:lnTo>
                  <a:lnTo>
                    <a:pt x="666405" y="135439"/>
                  </a:lnTo>
                  <a:lnTo>
                    <a:pt x="666251" y="135336"/>
                  </a:lnTo>
                  <a:lnTo>
                    <a:pt x="666019" y="135180"/>
                  </a:lnTo>
                  <a:lnTo>
                    <a:pt x="665975" y="135135"/>
                  </a:lnTo>
                  <a:lnTo>
                    <a:pt x="665909" y="135058"/>
                  </a:lnTo>
                  <a:lnTo>
                    <a:pt x="665853" y="134985"/>
                  </a:lnTo>
                  <a:lnTo>
                    <a:pt x="665809" y="134931"/>
                  </a:lnTo>
                  <a:lnTo>
                    <a:pt x="665776" y="134835"/>
                  </a:lnTo>
                  <a:lnTo>
                    <a:pt x="665765" y="134749"/>
                  </a:lnTo>
                  <a:lnTo>
                    <a:pt x="665754" y="134617"/>
                  </a:lnTo>
                  <a:lnTo>
                    <a:pt x="665732" y="134458"/>
                  </a:lnTo>
                  <a:lnTo>
                    <a:pt x="665555" y="134243"/>
                  </a:lnTo>
                  <a:lnTo>
                    <a:pt x="665434" y="134176"/>
                  </a:lnTo>
                  <a:lnTo>
                    <a:pt x="665180" y="134038"/>
                  </a:lnTo>
                  <a:lnTo>
                    <a:pt x="664971" y="133860"/>
                  </a:lnTo>
                  <a:lnTo>
                    <a:pt x="664882" y="133783"/>
                  </a:lnTo>
                  <a:lnTo>
                    <a:pt x="664805" y="133626"/>
                  </a:lnTo>
                  <a:lnTo>
                    <a:pt x="664474" y="133170"/>
                  </a:lnTo>
                  <a:lnTo>
                    <a:pt x="664298" y="132841"/>
                  </a:lnTo>
                  <a:lnTo>
                    <a:pt x="664254" y="132344"/>
                  </a:lnTo>
                  <a:lnTo>
                    <a:pt x="664309" y="131949"/>
                  </a:lnTo>
                  <a:lnTo>
                    <a:pt x="664441" y="131553"/>
                  </a:lnTo>
                  <a:lnTo>
                    <a:pt x="664651" y="130962"/>
                  </a:lnTo>
                  <a:lnTo>
                    <a:pt x="664717" y="130804"/>
                  </a:lnTo>
                  <a:lnTo>
                    <a:pt x="664761" y="130719"/>
                  </a:lnTo>
                  <a:lnTo>
                    <a:pt x="664772" y="130646"/>
                  </a:lnTo>
                  <a:lnTo>
                    <a:pt x="664750" y="130586"/>
                  </a:lnTo>
                  <a:lnTo>
                    <a:pt x="664717" y="130508"/>
                  </a:lnTo>
                  <a:lnTo>
                    <a:pt x="664662" y="130435"/>
                  </a:lnTo>
                  <a:lnTo>
                    <a:pt x="664585" y="130362"/>
                  </a:lnTo>
                  <a:lnTo>
                    <a:pt x="664507" y="130296"/>
                  </a:lnTo>
                  <a:lnTo>
                    <a:pt x="664452" y="130236"/>
                  </a:lnTo>
                  <a:lnTo>
                    <a:pt x="664386" y="130167"/>
                  </a:lnTo>
                  <a:lnTo>
                    <a:pt x="664265" y="130037"/>
                  </a:lnTo>
                  <a:lnTo>
                    <a:pt x="664143" y="129898"/>
                  </a:lnTo>
                  <a:lnTo>
                    <a:pt x="663956" y="129623"/>
                  </a:lnTo>
                  <a:lnTo>
                    <a:pt x="663790" y="129462"/>
                  </a:lnTo>
                  <a:lnTo>
                    <a:pt x="663636" y="129367"/>
                  </a:lnTo>
                  <a:lnTo>
                    <a:pt x="663106" y="129035"/>
                  </a:lnTo>
                  <a:lnTo>
                    <a:pt x="662830" y="128889"/>
                  </a:lnTo>
                  <a:lnTo>
                    <a:pt x="662588" y="128728"/>
                  </a:lnTo>
                  <a:lnTo>
                    <a:pt x="662323" y="128614"/>
                  </a:lnTo>
                  <a:lnTo>
                    <a:pt x="662047" y="128493"/>
                  </a:lnTo>
                  <a:lnTo>
                    <a:pt x="661727" y="128364"/>
                  </a:lnTo>
                  <a:lnTo>
                    <a:pt x="661142" y="128085"/>
                  </a:lnTo>
                  <a:lnTo>
                    <a:pt x="660006" y="127275"/>
                  </a:lnTo>
                  <a:lnTo>
                    <a:pt x="659984" y="127256"/>
                  </a:lnTo>
                  <a:lnTo>
                    <a:pt x="659167" y="126257"/>
                  </a:lnTo>
                  <a:lnTo>
                    <a:pt x="658969" y="125948"/>
                  </a:lnTo>
                  <a:lnTo>
                    <a:pt x="658307" y="125110"/>
                  </a:lnTo>
                  <a:lnTo>
                    <a:pt x="657700" y="124097"/>
                  </a:lnTo>
                  <a:lnTo>
                    <a:pt x="657689" y="124072"/>
                  </a:lnTo>
                  <a:lnTo>
                    <a:pt x="657303" y="122819"/>
                  </a:lnTo>
                  <a:lnTo>
                    <a:pt x="656994" y="121931"/>
                  </a:lnTo>
                  <a:lnTo>
                    <a:pt x="656420" y="121207"/>
                  </a:lnTo>
                  <a:lnTo>
                    <a:pt x="656288" y="121036"/>
                  </a:lnTo>
                  <a:lnTo>
                    <a:pt x="655912" y="120119"/>
                  </a:lnTo>
                  <a:lnTo>
                    <a:pt x="655901" y="119996"/>
                  </a:lnTo>
                  <a:lnTo>
                    <a:pt x="655901" y="119886"/>
                  </a:lnTo>
                  <a:lnTo>
                    <a:pt x="655946" y="119770"/>
                  </a:lnTo>
                  <a:lnTo>
                    <a:pt x="655979" y="119659"/>
                  </a:lnTo>
                  <a:lnTo>
                    <a:pt x="656012" y="119582"/>
                  </a:lnTo>
                  <a:lnTo>
                    <a:pt x="656663" y="118466"/>
                  </a:lnTo>
                  <a:lnTo>
                    <a:pt x="657623" y="117204"/>
                  </a:lnTo>
                  <a:lnTo>
                    <a:pt x="657700" y="117123"/>
                  </a:lnTo>
                  <a:lnTo>
                    <a:pt x="657777" y="117068"/>
                  </a:lnTo>
                  <a:lnTo>
                    <a:pt x="657810" y="117009"/>
                  </a:lnTo>
                  <a:lnTo>
                    <a:pt x="657832" y="116933"/>
                  </a:lnTo>
                  <a:lnTo>
                    <a:pt x="657832" y="116571"/>
                  </a:lnTo>
                  <a:lnTo>
                    <a:pt x="657832" y="116471"/>
                  </a:lnTo>
                  <a:lnTo>
                    <a:pt x="657821" y="116325"/>
                  </a:lnTo>
                  <a:lnTo>
                    <a:pt x="657799" y="116260"/>
                  </a:lnTo>
                  <a:lnTo>
                    <a:pt x="657733" y="116175"/>
                  </a:lnTo>
                  <a:lnTo>
                    <a:pt x="657667" y="116109"/>
                  </a:lnTo>
                  <a:lnTo>
                    <a:pt x="657612" y="116040"/>
                  </a:lnTo>
                  <a:lnTo>
                    <a:pt x="657556" y="115973"/>
                  </a:lnTo>
                  <a:lnTo>
                    <a:pt x="657523" y="115893"/>
                  </a:lnTo>
                  <a:lnTo>
                    <a:pt x="657523" y="115702"/>
                  </a:lnTo>
                  <a:lnTo>
                    <a:pt x="657545" y="115612"/>
                  </a:lnTo>
                  <a:lnTo>
                    <a:pt x="657590" y="115507"/>
                  </a:lnTo>
                  <a:lnTo>
                    <a:pt x="657634" y="115446"/>
                  </a:lnTo>
                  <a:lnTo>
                    <a:pt x="657667" y="115373"/>
                  </a:lnTo>
                  <a:lnTo>
                    <a:pt x="657678" y="115366"/>
                  </a:lnTo>
                  <a:lnTo>
                    <a:pt x="657777" y="115233"/>
                  </a:lnTo>
                  <a:lnTo>
                    <a:pt x="658583" y="114580"/>
                  </a:lnTo>
                  <a:lnTo>
                    <a:pt x="658891" y="114302"/>
                  </a:lnTo>
                  <a:lnTo>
                    <a:pt x="659013" y="114138"/>
                  </a:lnTo>
                  <a:lnTo>
                    <a:pt x="659068" y="113988"/>
                  </a:lnTo>
                  <a:lnTo>
                    <a:pt x="659123" y="113859"/>
                  </a:lnTo>
                  <a:lnTo>
                    <a:pt x="659167" y="113709"/>
                  </a:lnTo>
                  <a:lnTo>
                    <a:pt x="659189" y="113559"/>
                  </a:lnTo>
                  <a:lnTo>
                    <a:pt x="659200" y="113417"/>
                  </a:lnTo>
                  <a:lnTo>
                    <a:pt x="659211" y="113252"/>
                  </a:lnTo>
                  <a:lnTo>
                    <a:pt x="659233" y="113159"/>
                  </a:lnTo>
                  <a:lnTo>
                    <a:pt x="659267" y="113066"/>
                  </a:lnTo>
                  <a:lnTo>
                    <a:pt x="659278" y="112930"/>
                  </a:lnTo>
                  <a:lnTo>
                    <a:pt x="659278" y="112745"/>
                  </a:lnTo>
                  <a:lnTo>
                    <a:pt x="659267" y="112576"/>
                  </a:lnTo>
                  <a:lnTo>
                    <a:pt x="659244" y="112463"/>
                  </a:lnTo>
                  <a:lnTo>
                    <a:pt x="659222" y="112386"/>
                  </a:lnTo>
                  <a:lnTo>
                    <a:pt x="659178" y="112259"/>
                  </a:lnTo>
                  <a:lnTo>
                    <a:pt x="659090" y="112146"/>
                  </a:lnTo>
                  <a:lnTo>
                    <a:pt x="659035" y="112068"/>
                  </a:lnTo>
                  <a:lnTo>
                    <a:pt x="658958" y="111990"/>
                  </a:lnTo>
                  <a:lnTo>
                    <a:pt x="658880" y="111927"/>
                  </a:lnTo>
                  <a:lnTo>
                    <a:pt x="658803" y="111863"/>
                  </a:lnTo>
                  <a:lnTo>
                    <a:pt x="658737" y="111810"/>
                  </a:lnTo>
                  <a:lnTo>
                    <a:pt x="658616" y="111786"/>
                  </a:lnTo>
                  <a:lnTo>
                    <a:pt x="658538" y="111780"/>
                  </a:lnTo>
                  <a:lnTo>
                    <a:pt x="658538" y="111780"/>
                  </a:lnTo>
                  <a:lnTo>
                    <a:pt x="658461" y="111766"/>
                  </a:lnTo>
                  <a:lnTo>
                    <a:pt x="658340" y="111762"/>
                  </a:lnTo>
                  <a:lnTo>
                    <a:pt x="658230" y="111718"/>
                  </a:lnTo>
                  <a:lnTo>
                    <a:pt x="658163" y="111644"/>
                  </a:lnTo>
                  <a:lnTo>
                    <a:pt x="658086" y="111484"/>
                  </a:lnTo>
                  <a:lnTo>
                    <a:pt x="658086" y="111386"/>
                  </a:lnTo>
                  <a:lnTo>
                    <a:pt x="657987" y="111220"/>
                  </a:lnTo>
                  <a:lnTo>
                    <a:pt x="657887" y="111069"/>
                  </a:lnTo>
                  <a:lnTo>
                    <a:pt x="657832" y="110981"/>
                  </a:lnTo>
                  <a:lnTo>
                    <a:pt x="657788" y="110833"/>
                  </a:lnTo>
                  <a:lnTo>
                    <a:pt x="657733" y="110669"/>
                  </a:lnTo>
                  <a:lnTo>
                    <a:pt x="657755" y="110572"/>
                  </a:lnTo>
                  <a:lnTo>
                    <a:pt x="657766" y="110494"/>
                  </a:lnTo>
                  <a:lnTo>
                    <a:pt x="657799" y="110412"/>
                  </a:lnTo>
                  <a:lnTo>
                    <a:pt x="657810" y="110396"/>
                  </a:lnTo>
                  <a:lnTo>
                    <a:pt x="657954" y="110210"/>
                  </a:lnTo>
                  <a:lnTo>
                    <a:pt x="657998" y="110118"/>
                  </a:lnTo>
                  <a:lnTo>
                    <a:pt x="658053" y="109996"/>
                  </a:lnTo>
                  <a:lnTo>
                    <a:pt x="658075" y="109880"/>
                  </a:lnTo>
                  <a:lnTo>
                    <a:pt x="658108" y="109767"/>
                  </a:lnTo>
                  <a:lnTo>
                    <a:pt x="658174" y="109689"/>
                  </a:lnTo>
                  <a:lnTo>
                    <a:pt x="658230" y="109645"/>
                  </a:lnTo>
                  <a:lnTo>
                    <a:pt x="658318" y="109538"/>
                  </a:lnTo>
                  <a:lnTo>
                    <a:pt x="658362" y="109451"/>
                  </a:lnTo>
                  <a:lnTo>
                    <a:pt x="658395" y="109372"/>
                  </a:lnTo>
                  <a:lnTo>
                    <a:pt x="658450" y="109294"/>
                  </a:lnTo>
                  <a:lnTo>
                    <a:pt x="658483" y="109236"/>
                  </a:lnTo>
                  <a:lnTo>
                    <a:pt x="658483" y="109167"/>
                  </a:lnTo>
                  <a:lnTo>
                    <a:pt x="658483" y="109133"/>
                  </a:lnTo>
                  <a:lnTo>
                    <a:pt x="658461" y="109055"/>
                  </a:lnTo>
                  <a:lnTo>
                    <a:pt x="658406" y="108994"/>
                  </a:lnTo>
                  <a:lnTo>
                    <a:pt x="658263" y="108835"/>
                  </a:lnTo>
                  <a:lnTo>
                    <a:pt x="658207" y="108801"/>
                  </a:lnTo>
                  <a:lnTo>
                    <a:pt x="658207" y="108801"/>
                  </a:lnTo>
                  <a:lnTo>
                    <a:pt x="657943" y="108638"/>
                  </a:lnTo>
                  <a:lnTo>
                    <a:pt x="657832" y="108566"/>
                  </a:lnTo>
                  <a:lnTo>
                    <a:pt x="657667" y="108486"/>
                  </a:lnTo>
                  <a:lnTo>
                    <a:pt x="657347" y="108284"/>
                  </a:lnTo>
                  <a:lnTo>
                    <a:pt x="656894" y="108244"/>
                  </a:lnTo>
                  <a:lnTo>
                    <a:pt x="656122" y="108285"/>
                  </a:lnTo>
                  <a:lnTo>
                    <a:pt x="655350" y="108206"/>
                  </a:lnTo>
                  <a:lnTo>
                    <a:pt x="654820" y="108125"/>
                  </a:lnTo>
                  <a:lnTo>
                    <a:pt x="654412" y="107842"/>
                  </a:lnTo>
                  <a:lnTo>
                    <a:pt x="653882" y="107317"/>
                  </a:lnTo>
                  <a:lnTo>
                    <a:pt x="654004" y="106669"/>
                  </a:lnTo>
                  <a:lnTo>
                    <a:pt x="654247" y="106304"/>
                  </a:lnTo>
                  <a:lnTo>
                    <a:pt x="654898" y="105980"/>
                  </a:lnTo>
                  <a:lnTo>
                    <a:pt x="655471" y="105817"/>
                  </a:lnTo>
                  <a:lnTo>
                    <a:pt x="655791" y="105371"/>
                  </a:lnTo>
                  <a:lnTo>
                    <a:pt x="656001" y="105006"/>
                  </a:lnTo>
                  <a:lnTo>
                    <a:pt x="656630" y="104565"/>
                  </a:lnTo>
                  <a:lnTo>
                    <a:pt x="656685" y="104520"/>
                  </a:lnTo>
                  <a:lnTo>
                    <a:pt x="657060" y="104195"/>
                  </a:lnTo>
                  <a:lnTo>
                    <a:pt x="657545" y="104033"/>
                  </a:lnTo>
                  <a:lnTo>
                    <a:pt x="658318" y="104113"/>
                  </a:lnTo>
                  <a:lnTo>
                    <a:pt x="659211" y="104556"/>
                  </a:lnTo>
                  <a:lnTo>
                    <a:pt x="659818" y="104718"/>
                  </a:lnTo>
                  <a:lnTo>
                    <a:pt x="660271" y="104434"/>
                  </a:lnTo>
                  <a:lnTo>
                    <a:pt x="660304" y="104272"/>
                  </a:lnTo>
                  <a:lnTo>
                    <a:pt x="660800" y="104352"/>
                  </a:lnTo>
                  <a:lnTo>
                    <a:pt x="661330" y="104513"/>
                  </a:lnTo>
                  <a:lnTo>
                    <a:pt x="661606" y="104312"/>
                  </a:lnTo>
                  <a:lnTo>
                    <a:pt x="661981" y="103824"/>
                  </a:lnTo>
                  <a:lnTo>
                    <a:pt x="662135" y="103298"/>
                  </a:lnTo>
                  <a:lnTo>
                    <a:pt x="662466" y="102771"/>
                  </a:lnTo>
                  <a:lnTo>
                    <a:pt x="662974" y="102309"/>
                  </a:lnTo>
                  <a:lnTo>
                    <a:pt x="663062" y="101440"/>
                  </a:lnTo>
                  <a:lnTo>
                    <a:pt x="663084" y="101048"/>
                  </a:lnTo>
                  <a:lnTo>
                    <a:pt x="662720" y="100769"/>
                  </a:lnTo>
                  <a:lnTo>
                    <a:pt x="662554" y="100573"/>
                  </a:lnTo>
                  <a:lnTo>
                    <a:pt x="662411" y="100377"/>
                  </a:lnTo>
                  <a:lnTo>
                    <a:pt x="662268" y="100209"/>
                  </a:lnTo>
                  <a:lnTo>
                    <a:pt x="661992" y="99956"/>
                  </a:lnTo>
                  <a:lnTo>
                    <a:pt x="661904" y="99676"/>
                  </a:lnTo>
                  <a:lnTo>
                    <a:pt x="661870" y="99396"/>
                  </a:lnTo>
                  <a:lnTo>
                    <a:pt x="661992" y="99343"/>
                  </a:lnTo>
                  <a:lnTo>
                    <a:pt x="662179" y="99256"/>
                  </a:lnTo>
                  <a:lnTo>
                    <a:pt x="662234" y="99228"/>
                  </a:lnTo>
                  <a:lnTo>
                    <a:pt x="662378" y="99004"/>
                  </a:lnTo>
                  <a:lnTo>
                    <a:pt x="662400" y="98756"/>
                  </a:lnTo>
                  <a:lnTo>
                    <a:pt x="662411" y="98698"/>
                  </a:lnTo>
                  <a:lnTo>
                    <a:pt x="662521" y="98425"/>
                  </a:lnTo>
                  <a:lnTo>
                    <a:pt x="662543" y="98132"/>
                  </a:lnTo>
                  <a:lnTo>
                    <a:pt x="662400" y="98018"/>
                  </a:lnTo>
                  <a:lnTo>
                    <a:pt x="662268" y="97911"/>
                  </a:lnTo>
                  <a:lnTo>
                    <a:pt x="662091" y="97659"/>
                  </a:lnTo>
                  <a:lnTo>
                    <a:pt x="662036" y="97322"/>
                  </a:lnTo>
                  <a:lnTo>
                    <a:pt x="661981" y="96819"/>
                  </a:lnTo>
                  <a:lnTo>
                    <a:pt x="662036" y="96397"/>
                  </a:lnTo>
                  <a:lnTo>
                    <a:pt x="662058" y="96336"/>
                  </a:lnTo>
                  <a:lnTo>
                    <a:pt x="662212" y="95893"/>
                  </a:lnTo>
                  <a:lnTo>
                    <a:pt x="662124" y="95529"/>
                  </a:lnTo>
                  <a:lnTo>
                    <a:pt x="661948" y="95193"/>
                  </a:lnTo>
                  <a:lnTo>
                    <a:pt x="662091" y="94745"/>
                  </a:lnTo>
                  <a:lnTo>
                    <a:pt x="662179" y="94463"/>
                  </a:lnTo>
                  <a:lnTo>
                    <a:pt x="662654" y="94155"/>
                  </a:lnTo>
                  <a:lnTo>
                    <a:pt x="662941" y="93958"/>
                  </a:lnTo>
                  <a:lnTo>
                    <a:pt x="663128" y="93762"/>
                  </a:lnTo>
                  <a:lnTo>
                    <a:pt x="663415" y="93453"/>
                  </a:lnTo>
                  <a:lnTo>
                    <a:pt x="663272" y="93090"/>
                  </a:lnTo>
                  <a:lnTo>
                    <a:pt x="663161" y="92781"/>
                  </a:lnTo>
                  <a:lnTo>
                    <a:pt x="663470" y="92528"/>
                  </a:lnTo>
                  <a:lnTo>
                    <a:pt x="663724" y="92248"/>
                  </a:lnTo>
                  <a:lnTo>
                    <a:pt x="663746" y="92025"/>
                  </a:lnTo>
                  <a:lnTo>
                    <a:pt x="664000" y="91856"/>
                  </a:lnTo>
                  <a:lnTo>
                    <a:pt x="664342" y="91883"/>
                  </a:lnTo>
                  <a:lnTo>
                    <a:pt x="664706" y="91855"/>
                  </a:lnTo>
                  <a:lnTo>
                    <a:pt x="664993" y="91855"/>
                  </a:lnTo>
                  <a:lnTo>
                    <a:pt x="665324" y="91686"/>
                  </a:lnTo>
                  <a:lnTo>
                    <a:pt x="665500" y="91434"/>
                  </a:lnTo>
                  <a:lnTo>
                    <a:pt x="665864" y="91321"/>
                  </a:lnTo>
                  <a:lnTo>
                    <a:pt x="666339" y="91069"/>
                  </a:lnTo>
                  <a:lnTo>
                    <a:pt x="666648" y="90871"/>
                  </a:lnTo>
                  <a:lnTo>
                    <a:pt x="666935" y="90675"/>
                  </a:lnTo>
                  <a:lnTo>
                    <a:pt x="667155" y="90311"/>
                  </a:lnTo>
                  <a:lnTo>
                    <a:pt x="667266" y="89919"/>
                  </a:lnTo>
                  <a:lnTo>
                    <a:pt x="667376" y="89778"/>
                  </a:lnTo>
                  <a:lnTo>
                    <a:pt x="667464" y="89414"/>
                  </a:lnTo>
                  <a:lnTo>
                    <a:pt x="667519" y="88994"/>
                  </a:lnTo>
                  <a:lnTo>
                    <a:pt x="667630" y="88572"/>
                  </a:lnTo>
                  <a:lnTo>
                    <a:pt x="667663" y="88125"/>
                  </a:lnTo>
                  <a:lnTo>
                    <a:pt x="667663" y="87592"/>
                  </a:lnTo>
                  <a:lnTo>
                    <a:pt x="667608" y="87060"/>
                  </a:lnTo>
                  <a:lnTo>
                    <a:pt x="667861" y="86611"/>
                  </a:lnTo>
                  <a:lnTo>
                    <a:pt x="667972" y="86246"/>
                  </a:lnTo>
                  <a:lnTo>
                    <a:pt x="668303" y="85910"/>
                  </a:lnTo>
                  <a:lnTo>
                    <a:pt x="668589" y="85601"/>
                  </a:lnTo>
                  <a:lnTo>
                    <a:pt x="669207" y="85489"/>
                  </a:lnTo>
                  <a:lnTo>
                    <a:pt x="669660" y="85600"/>
                  </a:lnTo>
                  <a:lnTo>
                    <a:pt x="670167" y="85544"/>
                  </a:lnTo>
                  <a:lnTo>
                    <a:pt x="670278" y="85263"/>
                  </a:lnTo>
                  <a:lnTo>
                    <a:pt x="670300" y="84955"/>
                  </a:lnTo>
                  <a:lnTo>
                    <a:pt x="670278" y="84422"/>
                  </a:lnTo>
                  <a:lnTo>
                    <a:pt x="670388" y="83806"/>
                  </a:lnTo>
                  <a:lnTo>
                    <a:pt x="670642" y="83412"/>
                  </a:lnTo>
                  <a:lnTo>
                    <a:pt x="670951" y="83020"/>
                  </a:lnTo>
                  <a:lnTo>
                    <a:pt x="671348" y="82767"/>
                  </a:lnTo>
                  <a:lnTo>
                    <a:pt x="671855" y="82655"/>
                  </a:lnTo>
                  <a:lnTo>
                    <a:pt x="672219" y="82655"/>
                  </a:lnTo>
                  <a:lnTo>
                    <a:pt x="672694" y="82626"/>
                  </a:lnTo>
                  <a:lnTo>
                    <a:pt x="673367" y="82373"/>
                  </a:lnTo>
                  <a:lnTo>
                    <a:pt x="673819" y="82064"/>
                  </a:lnTo>
                  <a:lnTo>
                    <a:pt x="673797" y="81588"/>
                  </a:lnTo>
                  <a:lnTo>
                    <a:pt x="674018" y="81308"/>
                  </a:lnTo>
                  <a:lnTo>
                    <a:pt x="674272" y="81223"/>
                  </a:lnTo>
                  <a:lnTo>
                    <a:pt x="674779" y="80634"/>
                  </a:lnTo>
                  <a:lnTo>
                    <a:pt x="674911" y="80454"/>
                  </a:lnTo>
                  <a:lnTo>
                    <a:pt x="675165" y="80129"/>
                  </a:lnTo>
                  <a:lnTo>
                    <a:pt x="675419" y="79569"/>
                  </a:lnTo>
                  <a:lnTo>
                    <a:pt x="675794" y="79091"/>
                  </a:lnTo>
                  <a:lnTo>
                    <a:pt x="676235" y="78755"/>
                  </a:lnTo>
                  <a:lnTo>
                    <a:pt x="676997" y="78194"/>
                  </a:lnTo>
                  <a:lnTo>
                    <a:pt x="677306" y="77773"/>
                  </a:lnTo>
                  <a:lnTo>
                    <a:pt x="677846" y="77184"/>
                  </a:lnTo>
                  <a:lnTo>
                    <a:pt x="678177" y="76959"/>
                  </a:lnTo>
                  <a:lnTo>
                    <a:pt x="678541" y="76959"/>
                  </a:lnTo>
                  <a:lnTo>
                    <a:pt x="679115" y="76987"/>
                  </a:lnTo>
                  <a:lnTo>
                    <a:pt x="679457" y="76755"/>
                  </a:lnTo>
                  <a:lnTo>
                    <a:pt x="679336" y="76425"/>
                  </a:lnTo>
                  <a:lnTo>
                    <a:pt x="679247" y="76005"/>
                  </a:lnTo>
                  <a:lnTo>
                    <a:pt x="679281" y="75669"/>
                  </a:lnTo>
                  <a:lnTo>
                    <a:pt x="679589" y="75137"/>
                  </a:lnTo>
                  <a:lnTo>
                    <a:pt x="679612" y="74884"/>
                  </a:lnTo>
                  <a:lnTo>
                    <a:pt x="679612" y="74604"/>
                  </a:lnTo>
                  <a:lnTo>
                    <a:pt x="679413" y="74408"/>
                  </a:lnTo>
                  <a:lnTo>
                    <a:pt x="679060" y="74128"/>
                  </a:lnTo>
                  <a:lnTo>
                    <a:pt x="678541" y="74016"/>
                  </a:lnTo>
                  <a:lnTo>
                    <a:pt x="678210" y="74073"/>
                  </a:lnTo>
                  <a:lnTo>
                    <a:pt x="677979" y="74185"/>
                  </a:lnTo>
                  <a:lnTo>
                    <a:pt x="677835" y="74494"/>
                  </a:lnTo>
                  <a:lnTo>
                    <a:pt x="677471" y="74550"/>
                  </a:lnTo>
                  <a:lnTo>
                    <a:pt x="677361" y="74886"/>
                  </a:lnTo>
                  <a:lnTo>
                    <a:pt x="677162" y="75447"/>
                  </a:lnTo>
                  <a:lnTo>
                    <a:pt x="676743" y="75280"/>
                  </a:lnTo>
                  <a:lnTo>
                    <a:pt x="676346" y="75280"/>
                  </a:lnTo>
                  <a:lnTo>
                    <a:pt x="676092" y="74916"/>
                  </a:lnTo>
                  <a:lnTo>
                    <a:pt x="675838" y="74552"/>
                  </a:lnTo>
                  <a:lnTo>
                    <a:pt x="674911" y="74217"/>
                  </a:lnTo>
                  <a:lnTo>
                    <a:pt x="674404" y="74526"/>
                  </a:lnTo>
                  <a:lnTo>
                    <a:pt x="673952" y="74891"/>
                  </a:lnTo>
                  <a:lnTo>
                    <a:pt x="674150" y="75198"/>
                  </a:lnTo>
                  <a:lnTo>
                    <a:pt x="673874" y="75507"/>
                  </a:lnTo>
                  <a:lnTo>
                    <a:pt x="673422" y="75479"/>
                  </a:lnTo>
                  <a:lnTo>
                    <a:pt x="672914" y="75172"/>
                  </a:lnTo>
                  <a:lnTo>
                    <a:pt x="672407" y="74752"/>
                  </a:lnTo>
                  <a:lnTo>
                    <a:pt x="671977" y="74557"/>
                  </a:lnTo>
                  <a:lnTo>
                    <a:pt x="671591" y="74640"/>
                  </a:lnTo>
                  <a:lnTo>
                    <a:pt x="671138" y="74838"/>
                  </a:lnTo>
                  <a:lnTo>
                    <a:pt x="670653" y="74810"/>
                  </a:lnTo>
                  <a:lnTo>
                    <a:pt x="670267" y="74670"/>
                  </a:lnTo>
                  <a:lnTo>
                    <a:pt x="669869" y="74670"/>
                  </a:lnTo>
                  <a:lnTo>
                    <a:pt x="669362" y="74784"/>
                  </a:lnTo>
                  <a:lnTo>
                    <a:pt x="668689" y="74896"/>
                  </a:lnTo>
                  <a:lnTo>
                    <a:pt x="668402" y="75149"/>
                  </a:lnTo>
                  <a:lnTo>
                    <a:pt x="667928" y="75065"/>
                  </a:lnTo>
                  <a:lnTo>
                    <a:pt x="667707" y="75402"/>
                  </a:lnTo>
                  <a:lnTo>
                    <a:pt x="667122" y="75655"/>
                  </a:lnTo>
                  <a:lnTo>
                    <a:pt x="666471" y="75711"/>
                  </a:lnTo>
                  <a:lnTo>
                    <a:pt x="665942" y="76076"/>
                  </a:lnTo>
                  <a:lnTo>
                    <a:pt x="665522" y="76301"/>
                  </a:lnTo>
                  <a:lnTo>
                    <a:pt x="665147" y="76526"/>
                  </a:lnTo>
                  <a:lnTo>
                    <a:pt x="664838" y="76694"/>
                  </a:lnTo>
                  <a:lnTo>
                    <a:pt x="664838" y="77423"/>
                  </a:lnTo>
                  <a:lnTo>
                    <a:pt x="664220" y="77872"/>
                  </a:lnTo>
                  <a:lnTo>
                    <a:pt x="664154" y="77958"/>
                  </a:lnTo>
                  <a:lnTo>
                    <a:pt x="663967" y="78181"/>
                  </a:lnTo>
                  <a:lnTo>
                    <a:pt x="663889" y="78488"/>
                  </a:lnTo>
                  <a:lnTo>
                    <a:pt x="663713" y="78741"/>
                  </a:lnTo>
                  <a:lnTo>
                    <a:pt x="663216" y="78966"/>
                  </a:lnTo>
                  <a:lnTo>
                    <a:pt x="662709" y="78994"/>
                  </a:lnTo>
                  <a:lnTo>
                    <a:pt x="662389" y="78967"/>
                  </a:lnTo>
                  <a:lnTo>
                    <a:pt x="662223" y="78687"/>
                  </a:lnTo>
                  <a:lnTo>
                    <a:pt x="662003" y="78603"/>
                  </a:lnTo>
                  <a:lnTo>
                    <a:pt x="661771" y="78435"/>
                  </a:lnTo>
                  <a:lnTo>
                    <a:pt x="661319" y="78380"/>
                  </a:lnTo>
                  <a:lnTo>
                    <a:pt x="660734" y="78409"/>
                  </a:lnTo>
                  <a:lnTo>
                    <a:pt x="659973" y="78550"/>
                  </a:lnTo>
                  <a:lnTo>
                    <a:pt x="658616" y="78831"/>
                  </a:lnTo>
                  <a:lnTo>
                    <a:pt x="657236" y="79142"/>
                  </a:lnTo>
                  <a:lnTo>
                    <a:pt x="655857" y="79508"/>
                  </a:lnTo>
                  <a:lnTo>
                    <a:pt x="654710" y="79762"/>
                  </a:lnTo>
                  <a:lnTo>
                    <a:pt x="653662" y="79903"/>
                  </a:lnTo>
                  <a:lnTo>
                    <a:pt x="653022" y="79904"/>
                  </a:lnTo>
                  <a:lnTo>
                    <a:pt x="652338" y="79764"/>
                  </a:lnTo>
                  <a:lnTo>
                    <a:pt x="651819" y="79541"/>
                  </a:lnTo>
                  <a:lnTo>
                    <a:pt x="651257" y="79261"/>
                  </a:lnTo>
                  <a:lnTo>
                    <a:pt x="650606" y="79010"/>
                  </a:lnTo>
                  <a:lnTo>
                    <a:pt x="650131" y="78786"/>
                  </a:lnTo>
                  <a:lnTo>
                    <a:pt x="649646" y="78563"/>
                  </a:lnTo>
                  <a:lnTo>
                    <a:pt x="649260" y="78479"/>
                  </a:lnTo>
                  <a:lnTo>
                    <a:pt x="649227" y="78256"/>
                  </a:lnTo>
                  <a:lnTo>
                    <a:pt x="649315" y="77863"/>
                  </a:lnTo>
                  <a:lnTo>
                    <a:pt x="649028" y="77667"/>
                  </a:lnTo>
                  <a:lnTo>
                    <a:pt x="648553" y="77724"/>
                  </a:lnTo>
                  <a:lnTo>
                    <a:pt x="648101" y="77977"/>
                  </a:lnTo>
                  <a:lnTo>
                    <a:pt x="647737" y="78258"/>
                  </a:lnTo>
                  <a:lnTo>
                    <a:pt x="647759" y="78874"/>
                  </a:lnTo>
                  <a:lnTo>
                    <a:pt x="647770" y="79322"/>
                  </a:lnTo>
                  <a:lnTo>
                    <a:pt x="647483" y="79574"/>
                  </a:lnTo>
                  <a:lnTo>
                    <a:pt x="646888" y="79604"/>
                  </a:lnTo>
                  <a:lnTo>
                    <a:pt x="646380" y="79688"/>
                  </a:lnTo>
                  <a:lnTo>
                    <a:pt x="645795" y="79858"/>
                  </a:lnTo>
                  <a:lnTo>
                    <a:pt x="645001" y="79830"/>
                  </a:lnTo>
                  <a:lnTo>
                    <a:pt x="644328" y="79859"/>
                  </a:lnTo>
                  <a:lnTo>
                    <a:pt x="643622" y="79805"/>
                  </a:lnTo>
                  <a:lnTo>
                    <a:pt x="642838" y="79637"/>
                  </a:lnTo>
                  <a:lnTo>
                    <a:pt x="642585" y="79357"/>
                  </a:lnTo>
                  <a:lnTo>
                    <a:pt x="642585" y="79161"/>
                  </a:lnTo>
                  <a:lnTo>
                    <a:pt x="642529" y="78853"/>
                  </a:lnTo>
                  <a:lnTo>
                    <a:pt x="642022" y="78433"/>
                  </a:lnTo>
                  <a:lnTo>
                    <a:pt x="641448" y="78130"/>
                  </a:lnTo>
                  <a:lnTo>
                    <a:pt x="640863" y="77763"/>
                  </a:lnTo>
                  <a:lnTo>
                    <a:pt x="640632" y="77399"/>
                  </a:lnTo>
                  <a:lnTo>
                    <a:pt x="640190" y="77119"/>
                  </a:lnTo>
                  <a:lnTo>
                    <a:pt x="639197" y="76727"/>
                  </a:lnTo>
                  <a:lnTo>
                    <a:pt x="638326" y="76477"/>
                  </a:lnTo>
                  <a:lnTo>
                    <a:pt x="637509" y="76338"/>
                  </a:lnTo>
                  <a:lnTo>
                    <a:pt x="636803" y="76339"/>
                  </a:lnTo>
                  <a:lnTo>
                    <a:pt x="636329" y="76368"/>
                  </a:lnTo>
                  <a:lnTo>
                    <a:pt x="635976" y="76658"/>
                  </a:lnTo>
                  <a:lnTo>
                    <a:pt x="635965" y="77181"/>
                  </a:lnTo>
                  <a:lnTo>
                    <a:pt x="635711" y="77518"/>
                  </a:lnTo>
                  <a:lnTo>
                    <a:pt x="635347" y="77406"/>
                  </a:lnTo>
                  <a:lnTo>
                    <a:pt x="634895" y="77183"/>
                  </a:lnTo>
                  <a:lnTo>
                    <a:pt x="634530" y="77183"/>
                  </a:lnTo>
                  <a:lnTo>
                    <a:pt x="633990" y="77156"/>
                  </a:lnTo>
                  <a:lnTo>
                    <a:pt x="633582" y="77106"/>
                  </a:lnTo>
                  <a:lnTo>
                    <a:pt x="633537" y="77100"/>
                  </a:lnTo>
                  <a:lnTo>
                    <a:pt x="633306" y="77247"/>
                  </a:lnTo>
                  <a:lnTo>
                    <a:pt x="633173" y="77325"/>
                  </a:lnTo>
                  <a:lnTo>
                    <a:pt x="633085" y="77745"/>
                  </a:lnTo>
                  <a:lnTo>
                    <a:pt x="633008" y="78390"/>
                  </a:lnTo>
                  <a:lnTo>
                    <a:pt x="632864" y="78895"/>
                  </a:lnTo>
                  <a:lnTo>
                    <a:pt x="632898" y="79343"/>
                  </a:lnTo>
                  <a:lnTo>
                    <a:pt x="632732" y="79517"/>
                  </a:lnTo>
                  <a:lnTo>
                    <a:pt x="632478" y="79793"/>
                  </a:lnTo>
                  <a:lnTo>
                    <a:pt x="631849" y="79878"/>
                  </a:lnTo>
                  <a:lnTo>
                    <a:pt x="631629" y="80438"/>
                  </a:lnTo>
                  <a:lnTo>
                    <a:pt x="631684" y="80999"/>
                  </a:lnTo>
                  <a:lnTo>
                    <a:pt x="631463" y="81363"/>
                  </a:lnTo>
                  <a:lnTo>
                    <a:pt x="631552" y="81868"/>
                  </a:lnTo>
                  <a:lnTo>
                    <a:pt x="631816" y="82291"/>
                  </a:lnTo>
                  <a:lnTo>
                    <a:pt x="631099" y="83212"/>
                  </a:lnTo>
                  <a:lnTo>
                    <a:pt x="630371" y="83563"/>
                  </a:lnTo>
                  <a:lnTo>
                    <a:pt x="630139" y="83838"/>
                  </a:lnTo>
                  <a:lnTo>
                    <a:pt x="629886" y="84465"/>
                  </a:lnTo>
                  <a:lnTo>
                    <a:pt x="629444" y="84997"/>
                  </a:lnTo>
                  <a:lnTo>
                    <a:pt x="629146" y="85287"/>
                  </a:lnTo>
                  <a:lnTo>
                    <a:pt x="628771" y="85561"/>
                  </a:lnTo>
                  <a:lnTo>
                    <a:pt x="627833" y="85803"/>
                  </a:lnTo>
                  <a:lnTo>
                    <a:pt x="625925" y="86189"/>
                  </a:lnTo>
                  <a:lnTo>
                    <a:pt x="623409" y="86591"/>
                  </a:lnTo>
                  <a:lnTo>
                    <a:pt x="623310" y="86601"/>
                  </a:lnTo>
                  <a:lnTo>
                    <a:pt x="621997" y="86642"/>
                  </a:lnTo>
                  <a:lnTo>
                    <a:pt x="621247" y="86508"/>
                  </a:lnTo>
                  <a:lnTo>
                    <a:pt x="620916" y="86523"/>
                  </a:lnTo>
                  <a:lnTo>
                    <a:pt x="620287" y="86549"/>
                  </a:lnTo>
                  <a:lnTo>
                    <a:pt x="620187" y="86564"/>
                  </a:lnTo>
                  <a:lnTo>
                    <a:pt x="619526" y="86666"/>
                  </a:lnTo>
                  <a:lnTo>
                    <a:pt x="618897" y="86678"/>
                  </a:lnTo>
                  <a:lnTo>
                    <a:pt x="618290" y="86611"/>
                  </a:lnTo>
                  <a:lnTo>
                    <a:pt x="617904" y="86569"/>
                  </a:lnTo>
                  <a:lnTo>
                    <a:pt x="615774" y="86430"/>
                  </a:lnTo>
                  <a:lnTo>
                    <a:pt x="615057" y="86224"/>
                  </a:lnTo>
                  <a:lnTo>
                    <a:pt x="614925" y="86189"/>
                  </a:lnTo>
                  <a:lnTo>
                    <a:pt x="614351" y="85895"/>
                  </a:lnTo>
                  <a:lnTo>
                    <a:pt x="613855" y="85647"/>
                  </a:lnTo>
                  <a:lnTo>
                    <a:pt x="613479" y="85415"/>
                  </a:lnTo>
                  <a:lnTo>
                    <a:pt x="613215" y="85203"/>
                  </a:lnTo>
                  <a:lnTo>
                    <a:pt x="612740" y="84976"/>
                  </a:lnTo>
                  <a:lnTo>
                    <a:pt x="612178" y="84710"/>
                  </a:lnTo>
                  <a:lnTo>
                    <a:pt x="612089" y="84673"/>
                  </a:lnTo>
                  <a:lnTo>
                    <a:pt x="611196" y="84394"/>
                  </a:lnTo>
                  <a:lnTo>
                    <a:pt x="610181" y="84115"/>
                  </a:lnTo>
                  <a:lnTo>
                    <a:pt x="609331" y="84061"/>
                  </a:lnTo>
                  <a:lnTo>
                    <a:pt x="608857" y="84062"/>
                  </a:lnTo>
                  <a:lnTo>
                    <a:pt x="608206" y="83810"/>
                  </a:lnTo>
                  <a:lnTo>
                    <a:pt x="607720" y="83419"/>
                  </a:lnTo>
                  <a:lnTo>
                    <a:pt x="607246" y="82915"/>
                  </a:lnTo>
                  <a:lnTo>
                    <a:pt x="606992" y="82806"/>
                  </a:lnTo>
                  <a:lnTo>
                    <a:pt x="606738" y="82692"/>
                  </a:lnTo>
                  <a:lnTo>
                    <a:pt x="606109" y="82556"/>
                  </a:lnTo>
                  <a:lnTo>
                    <a:pt x="605447" y="82535"/>
                  </a:lnTo>
                  <a:lnTo>
                    <a:pt x="605205" y="82527"/>
                  </a:lnTo>
                  <a:lnTo>
                    <a:pt x="604454" y="82556"/>
                  </a:lnTo>
                  <a:lnTo>
                    <a:pt x="603870" y="82370"/>
                  </a:lnTo>
                  <a:lnTo>
                    <a:pt x="603870" y="82370"/>
                  </a:lnTo>
                  <a:lnTo>
                    <a:pt x="603163" y="81590"/>
                  </a:lnTo>
                  <a:lnTo>
                    <a:pt x="602645" y="80808"/>
                  </a:lnTo>
                  <a:lnTo>
                    <a:pt x="601884" y="80026"/>
                  </a:lnTo>
                  <a:lnTo>
                    <a:pt x="600990" y="79326"/>
                  </a:lnTo>
                  <a:lnTo>
                    <a:pt x="600582" y="78868"/>
                  </a:lnTo>
                  <a:lnTo>
                    <a:pt x="600229" y="78410"/>
                  </a:lnTo>
                  <a:lnTo>
                    <a:pt x="599688" y="77871"/>
                  </a:lnTo>
                  <a:lnTo>
                    <a:pt x="599114" y="77710"/>
                  </a:lnTo>
                  <a:lnTo>
                    <a:pt x="598783" y="77413"/>
                  </a:lnTo>
                  <a:lnTo>
                    <a:pt x="598486" y="77010"/>
                  </a:lnTo>
                  <a:lnTo>
                    <a:pt x="598276" y="76605"/>
                  </a:lnTo>
                  <a:lnTo>
                    <a:pt x="598022" y="75899"/>
                  </a:lnTo>
                  <a:lnTo>
                    <a:pt x="598000" y="75822"/>
                  </a:lnTo>
                  <a:lnTo>
                    <a:pt x="598000" y="75580"/>
                  </a:lnTo>
                  <a:lnTo>
                    <a:pt x="598022" y="74933"/>
                  </a:lnTo>
                  <a:lnTo>
                    <a:pt x="597912" y="74068"/>
                  </a:lnTo>
                  <a:lnTo>
                    <a:pt x="597801" y="73557"/>
                  </a:lnTo>
                  <a:lnTo>
                    <a:pt x="597448" y="73071"/>
                  </a:lnTo>
                  <a:lnTo>
                    <a:pt x="597151" y="72667"/>
                  </a:lnTo>
                  <a:lnTo>
                    <a:pt x="596742" y="72344"/>
                  </a:lnTo>
                  <a:lnTo>
                    <a:pt x="596555" y="72020"/>
                  </a:lnTo>
                  <a:lnTo>
                    <a:pt x="596610" y="71749"/>
                  </a:lnTo>
                  <a:lnTo>
                    <a:pt x="596775" y="71291"/>
                  </a:lnTo>
                  <a:lnTo>
                    <a:pt x="596831" y="71102"/>
                  </a:lnTo>
                  <a:lnTo>
                    <a:pt x="596853" y="70832"/>
                  </a:lnTo>
                  <a:lnTo>
                    <a:pt x="596687" y="70616"/>
                  </a:lnTo>
                  <a:lnTo>
                    <a:pt x="596257" y="70455"/>
                  </a:lnTo>
                  <a:lnTo>
                    <a:pt x="595981" y="70078"/>
                  </a:lnTo>
                  <a:lnTo>
                    <a:pt x="595981" y="69727"/>
                  </a:lnTo>
                  <a:lnTo>
                    <a:pt x="596058" y="69649"/>
                  </a:lnTo>
                  <a:lnTo>
                    <a:pt x="596279" y="69430"/>
                  </a:lnTo>
                  <a:lnTo>
                    <a:pt x="596279" y="69079"/>
                  </a:lnTo>
                  <a:lnTo>
                    <a:pt x="596268" y="69021"/>
                  </a:lnTo>
                  <a:lnTo>
                    <a:pt x="596224" y="68917"/>
                  </a:lnTo>
                  <a:lnTo>
                    <a:pt x="595926" y="68566"/>
                  </a:lnTo>
                  <a:lnTo>
                    <a:pt x="595661" y="68108"/>
                  </a:lnTo>
                  <a:lnTo>
                    <a:pt x="595496" y="67839"/>
                  </a:lnTo>
                  <a:lnTo>
                    <a:pt x="595352" y="67514"/>
                  </a:lnTo>
                  <a:lnTo>
                    <a:pt x="595352" y="67218"/>
                  </a:lnTo>
                  <a:lnTo>
                    <a:pt x="595352" y="66948"/>
                  </a:lnTo>
                  <a:lnTo>
                    <a:pt x="595330" y="66517"/>
                  </a:lnTo>
                  <a:lnTo>
                    <a:pt x="595363" y="66299"/>
                  </a:lnTo>
                  <a:lnTo>
                    <a:pt x="595352" y="66259"/>
                  </a:lnTo>
                  <a:lnTo>
                    <a:pt x="595374" y="66211"/>
                  </a:lnTo>
                  <a:lnTo>
                    <a:pt x="595451" y="65982"/>
                  </a:lnTo>
                  <a:lnTo>
                    <a:pt x="595496" y="65687"/>
                  </a:lnTo>
                  <a:lnTo>
                    <a:pt x="595518" y="65562"/>
                  </a:lnTo>
                  <a:lnTo>
                    <a:pt x="595529" y="65485"/>
                  </a:lnTo>
                  <a:lnTo>
                    <a:pt x="595760" y="65328"/>
                  </a:lnTo>
                  <a:lnTo>
                    <a:pt x="595815" y="64970"/>
                  </a:lnTo>
                  <a:lnTo>
                    <a:pt x="595815" y="64950"/>
                  </a:lnTo>
                  <a:lnTo>
                    <a:pt x="595650" y="64627"/>
                  </a:lnTo>
                  <a:lnTo>
                    <a:pt x="595650" y="64437"/>
                  </a:lnTo>
                  <a:lnTo>
                    <a:pt x="595021" y="64520"/>
                  </a:lnTo>
                  <a:lnTo>
                    <a:pt x="594481" y="64493"/>
                  </a:lnTo>
                  <a:lnTo>
                    <a:pt x="593719" y="64549"/>
                  </a:lnTo>
                  <a:lnTo>
                    <a:pt x="593267" y="64406"/>
                  </a:lnTo>
                  <a:lnTo>
                    <a:pt x="592450" y="64524"/>
                  </a:lnTo>
                  <a:lnTo>
                    <a:pt x="591877" y="64633"/>
                  </a:lnTo>
                  <a:lnTo>
                    <a:pt x="591060" y="64770"/>
                  </a:lnTo>
                  <a:lnTo>
                    <a:pt x="590332" y="64987"/>
                  </a:lnTo>
                  <a:lnTo>
                    <a:pt x="589869" y="64961"/>
                  </a:lnTo>
                  <a:lnTo>
                    <a:pt x="589460" y="64908"/>
                  </a:lnTo>
                  <a:lnTo>
                    <a:pt x="588898" y="64801"/>
                  </a:lnTo>
                  <a:lnTo>
                    <a:pt x="588434" y="64748"/>
                  </a:lnTo>
                  <a:lnTo>
                    <a:pt x="587563" y="64723"/>
                  </a:lnTo>
                  <a:lnTo>
                    <a:pt x="587022" y="64778"/>
                  </a:lnTo>
                  <a:lnTo>
                    <a:pt x="586151" y="64807"/>
                  </a:lnTo>
                  <a:lnTo>
                    <a:pt x="585478" y="64726"/>
                  </a:lnTo>
                  <a:lnTo>
                    <a:pt x="584959" y="64593"/>
                  </a:lnTo>
                  <a:lnTo>
                    <a:pt x="584551" y="64458"/>
                  </a:lnTo>
                  <a:lnTo>
                    <a:pt x="584143" y="64243"/>
                  </a:lnTo>
                  <a:lnTo>
                    <a:pt x="583878" y="64109"/>
                  </a:lnTo>
                  <a:lnTo>
                    <a:pt x="583470" y="64298"/>
                  </a:lnTo>
                  <a:lnTo>
                    <a:pt x="583172" y="64299"/>
                  </a:lnTo>
                  <a:lnTo>
                    <a:pt x="582951" y="64003"/>
                  </a:lnTo>
                  <a:lnTo>
                    <a:pt x="582874" y="63706"/>
                  </a:lnTo>
                  <a:lnTo>
                    <a:pt x="582631" y="63518"/>
                  </a:lnTo>
                  <a:lnTo>
                    <a:pt x="582377" y="63087"/>
                  </a:lnTo>
                  <a:lnTo>
                    <a:pt x="582223" y="62736"/>
                  </a:lnTo>
                  <a:lnTo>
                    <a:pt x="582079" y="62670"/>
                  </a:lnTo>
                  <a:lnTo>
                    <a:pt x="582013" y="62644"/>
                  </a:lnTo>
                  <a:lnTo>
                    <a:pt x="581870" y="62575"/>
                  </a:lnTo>
                  <a:lnTo>
                    <a:pt x="581539" y="62359"/>
                  </a:lnTo>
                  <a:lnTo>
                    <a:pt x="581263" y="62036"/>
                  </a:lnTo>
                  <a:lnTo>
                    <a:pt x="581075" y="61631"/>
                  </a:lnTo>
                  <a:lnTo>
                    <a:pt x="580833" y="61362"/>
                  </a:lnTo>
                  <a:lnTo>
                    <a:pt x="580612" y="61309"/>
                  </a:lnTo>
                  <a:lnTo>
                    <a:pt x="580502" y="61282"/>
                  </a:lnTo>
                  <a:lnTo>
                    <a:pt x="579906" y="61877"/>
                  </a:lnTo>
                  <a:lnTo>
                    <a:pt x="579045" y="62283"/>
                  </a:lnTo>
                  <a:lnTo>
                    <a:pt x="578847" y="62263"/>
                  </a:lnTo>
                  <a:lnTo>
                    <a:pt x="578527" y="62230"/>
                  </a:lnTo>
                  <a:lnTo>
                    <a:pt x="578152" y="62468"/>
                  </a:lnTo>
                  <a:lnTo>
                    <a:pt x="578008" y="62555"/>
                  </a:lnTo>
                  <a:lnTo>
                    <a:pt x="577556" y="62367"/>
                  </a:lnTo>
                  <a:lnTo>
                    <a:pt x="576982" y="62179"/>
                  </a:lnTo>
                  <a:lnTo>
                    <a:pt x="576441" y="62342"/>
                  </a:lnTo>
                  <a:lnTo>
                    <a:pt x="576033" y="62208"/>
                  </a:lnTo>
                  <a:lnTo>
                    <a:pt x="575647" y="61912"/>
                  </a:lnTo>
                  <a:lnTo>
                    <a:pt x="575592" y="61534"/>
                  </a:lnTo>
                  <a:lnTo>
                    <a:pt x="575702" y="61408"/>
                  </a:lnTo>
                  <a:lnTo>
                    <a:pt x="575713" y="61379"/>
                  </a:lnTo>
                  <a:lnTo>
                    <a:pt x="575857" y="61242"/>
                  </a:lnTo>
                  <a:lnTo>
                    <a:pt x="576000" y="61074"/>
                  </a:lnTo>
                  <a:lnTo>
                    <a:pt x="576519" y="60669"/>
                  </a:lnTo>
                  <a:lnTo>
                    <a:pt x="576640" y="60311"/>
                  </a:lnTo>
                  <a:lnTo>
                    <a:pt x="576673" y="60210"/>
                  </a:lnTo>
                  <a:lnTo>
                    <a:pt x="576927" y="59940"/>
                  </a:lnTo>
                  <a:lnTo>
                    <a:pt x="577103" y="59696"/>
                  </a:lnTo>
                  <a:lnTo>
                    <a:pt x="576772" y="59265"/>
                  </a:lnTo>
                  <a:lnTo>
                    <a:pt x="576254" y="58699"/>
                  </a:lnTo>
                  <a:lnTo>
                    <a:pt x="575735" y="58403"/>
                  </a:lnTo>
                  <a:lnTo>
                    <a:pt x="575195" y="58135"/>
                  </a:lnTo>
                  <a:lnTo>
                    <a:pt x="574930" y="58117"/>
                  </a:lnTo>
                  <a:lnTo>
                    <a:pt x="574787" y="58108"/>
                  </a:lnTo>
                  <a:lnTo>
                    <a:pt x="574544" y="57920"/>
                  </a:lnTo>
                  <a:lnTo>
                    <a:pt x="574058" y="57489"/>
                  </a:lnTo>
                  <a:lnTo>
                    <a:pt x="573407" y="57301"/>
                  </a:lnTo>
                  <a:lnTo>
                    <a:pt x="572834" y="57356"/>
                  </a:lnTo>
                  <a:lnTo>
                    <a:pt x="572304" y="57315"/>
                  </a:lnTo>
                  <a:lnTo>
                    <a:pt x="572911" y="56924"/>
                  </a:lnTo>
                  <a:lnTo>
                    <a:pt x="573242" y="56600"/>
                  </a:lnTo>
                  <a:lnTo>
                    <a:pt x="573562" y="56491"/>
                  </a:lnTo>
                  <a:lnTo>
                    <a:pt x="574158" y="56409"/>
                  </a:lnTo>
                  <a:lnTo>
                    <a:pt x="574378" y="56058"/>
                  </a:lnTo>
                  <a:lnTo>
                    <a:pt x="574511" y="55815"/>
                  </a:lnTo>
                  <a:lnTo>
                    <a:pt x="575051" y="55382"/>
                  </a:lnTo>
                  <a:lnTo>
                    <a:pt x="575437" y="55327"/>
                  </a:lnTo>
                  <a:lnTo>
                    <a:pt x="575669" y="55177"/>
                  </a:lnTo>
                  <a:lnTo>
                    <a:pt x="575813" y="55083"/>
                  </a:lnTo>
                  <a:lnTo>
                    <a:pt x="575978" y="54867"/>
                  </a:lnTo>
                  <a:lnTo>
                    <a:pt x="576022" y="54823"/>
                  </a:lnTo>
                  <a:lnTo>
                    <a:pt x="576144" y="54705"/>
                  </a:lnTo>
                  <a:lnTo>
                    <a:pt x="576464" y="54624"/>
                  </a:lnTo>
                  <a:lnTo>
                    <a:pt x="576541" y="54495"/>
                  </a:lnTo>
                  <a:lnTo>
                    <a:pt x="576574" y="54435"/>
                  </a:lnTo>
                  <a:lnTo>
                    <a:pt x="576817" y="53948"/>
                  </a:lnTo>
                  <a:lnTo>
                    <a:pt x="577114" y="53569"/>
                  </a:lnTo>
                  <a:lnTo>
                    <a:pt x="577302" y="53110"/>
                  </a:lnTo>
                  <a:lnTo>
                    <a:pt x="577434" y="52624"/>
                  </a:lnTo>
                  <a:lnTo>
                    <a:pt x="577788" y="51976"/>
                  </a:lnTo>
                  <a:lnTo>
                    <a:pt x="577920" y="51732"/>
                  </a:lnTo>
                  <a:lnTo>
                    <a:pt x="578008" y="51247"/>
                  </a:lnTo>
                  <a:lnTo>
                    <a:pt x="577975" y="50815"/>
                  </a:lnTo>
                  <a:lnTo>
                    <a:pt x="577732" y="50438"/>
                  </a:lnTo>
                  <a:lnTo>
                    <a:pt x="577699" y="50341"/>
                  </a:lnTo>
                  <a:lnTo>
                    <a:pt x="577622" y="50054"/>
                  </a:lnTo>
                  <a:lnTo>
                    <a:pt x="577666" y="49954"/>
                  </a:lnTo>
                  <a:lnTo>
                    <a:pt x="577788" y="49681"/>
                  </a:lnTo>
                  <a:lnTo>
                    <a:pt x="577832" y="49452"/>
                  </a:lnTo>
                  <a:lnTo>
                    <a:pt x="577887" y="49237"/>
                  </a:lnTo>
                  <a:lnTo>
                    <a:pt x="578041" y="48805"/>
                  </a:lnTo>
                  <a:lnTo>
                    <a:pt x="578218" y="48412"/>
                  </a:lnTo>
                  <a:lnTo>
                    <a:pt x="578163" y="47900"/>
                  </a:lnTo>
                  <a:lnTo>
                    <a:pt x="578218" y="47657"/>
                  </a:lnTo>
                  <a:lnTo>
                    <a:pt x="578130" y="47198"/>
                  </a:lnTo>
                  <a:lnTo>
                    <a:pt x="577909" y="46766"/>
                  </a:lnTo>
                  <a:lnTo>
                    <a:pt x="577832" y="46065"/>
                  </a:lnTo>
                  <a:lnTo>
                    <a:pt x="577721" y="45660"/>
                  </a:lnTo>
                  <a:lnTo>
                    <a:pt x="577368" y="45364"/>
                  </a:lnTo>
                  <a:lnTo>
                    <a:pt x="576883" y="45122"/>
                  </a:lnTo>
                  <a:lnTo>
                    <a:pt x="576607" y="44826"/>
                  </a:lnTo>
                  <a:lnTo>
                    <a:pt x="576441" y="44503"/>
                  </a:lnTo>
                  <a:lnTo>
                    <a:pt x="576519" y="44205"/>
                  </a:lnTo>
                  <a:lnTo>
                    <a:pt x="576607" y="43774"/>
                  </a:lnTo>
                  <a:lnTo>
                    <a:pt x="576331" y="43153"/>
                  </a:lnTo>
                  <a:lnTo>
                    <a:pt x="575978" y="42560"/>
                  </a:lnTo>
                  <a:lnTo>
                    <a:pt x="575459" y="42129"/>
                  </a:lnTo>
                  <a:lnTo>
                    <a:pt x="575007" y="41537"/>
                  </a:lnTo>
                  <a:lnTo>
                    <a:pt x="574709" y="40998"/>
                  </a:lnTo>
                  <a:lnTo>
                    <a:pt x="574632" y="40647"/>
                  </a:lnTo>
                  <a:lnTo>
                    <a:pt x="574632" y="40520"/>
                  </a:lnTo>
                  <a:lnTo>
                    <a:pt x="574654" y="40161"/>
                  </a:lnTo>
                  <a:lnTo>
                    <a:pt x="574676" y="39729"/>
                  </a:lnTo>
                  <a:lnTo>
                    <a:pt x="574433" y="39297"/>
                  </a:lnTo>
                  <a:lnTo>
                    <a:pt x="574235" y="38920"/>
                  </a:lnTo>
                  <a:lnTo>
                    <a:pt x="574290" y="38516"/>
                  </a:lnTo>
                  <a:lnTo>
                    <a:pt x="574323" y="37813"/>
                  </a:lnTo>
                  <a:lnTo>
                    <a:pt x="574158" y="37544"/>
                  </a:lnTo>
                  <a:lnTo>
                    <a:pt x="574257" y="36977"/>
                  </a:lnTo>
                  <a:lnTo>
                    <a:pt x="574213" y="36599"/>
                  </a:lnTo>
                  <a:lnTo>
                    <a:pt x="573827" y="36276"/>
                  </a:lnTo>
                  <a:lnTo>
                    <a:pt x="573639" y="36006"/>
                  </a:lnTo>
                  <a:lnTo>
                    <a:pt x="573639" y="35521"/>
                  </a:lnTo>
                  <a:lnTo>
                    <a:pt x="573606" y="34900"/>
                  </a:lnTo>
                  <a:lnTo>
                    <a:pt x="573474" y="34522"/>
                  </a:lnTo>
                  <a:lnTo>
                    <a:pt x="573065" y="34119"/>
                  </a:lnTo>
                  <a:lnTo>
                    <a:pt x="572569" y="33796"/>
                  </a:lnTo>
                  <a:lnTo>
                    <a:pt x="572381" y="33202"/>
                  </a:lnTo>
                  <a:lnTo>
                    <a:pt x="572271" y="32770"/>
                  </a:lnTo>
                  <a:lnTo>
                    <a:pt x="571863" y="32637"/>
                  </a:lnTo>
                  <a:lnTo>
                    <a:pt x="571863" y="32286"/>
                  </a:lnTo>
                  <a:lnTo>
                    <a:pt x="571642" y="31774"/>
                  </a:lnTo>
                  <a:lnTo>
                    <a:pt x="571289" y="31613"/>
                  </a:lnTo>
                  <a:lnTo>
                    <a:pt x="570969" y="31290"/>
                  </a:lnTo>
                  <a:lnTo>
                    <a:pt x="570340" y="30912"/>
                  </a:lnTo>
                  <a:lnTo>
                    <a:pt x="569667" y="30644"/>
                  </a:lnTo>
                  <a:lnTo>
                    <a:pt x="569182" y="30595"/>
                  </a:lnTo>
                  <a:lnTo>
                    <a:pt x="569149" y="30592"/>
                  </a:lnTo>
                  <a:lnTo>
                    <a:pt x="569027" y="30551"/>
                  </a:lnTo>
                  <a:lnTo>
                    <a:pt x="568641" y="30417"/>
                  </a:lnTo>
                  <a:lnTo>
                    <a:pt x="568597" y="30374"/>
                  </a:lnTo>
                  <a:lnTo>
                    <a:pt x="568409" y="29891"/>
                  </a:lnTo>
                  <a:lnTo>
                    <a:pt x="568332" y="29351"/>
                  </a:lnTo>
                  <a:lnTo>
                    <a:pt x="568244" y="29001"/>
                  </a:lnTo>
                  <a:lnTo>
                    <a:pt x="567792" y="28422"/>
                  </a:lnTo>
                  <a:lnTo>
                    <a:pt x="567792" y="28417"/>
                  </a:lnTo>
                  <a:lnTo>
                    <a:pt x="567792" y="28416"/>
                  </a:lnTo>
                  <a:lnTo>
                    <a:pt x="567350" y="28031"/>
                  </a:lnTo>
                  <a:lnTo>
                    <a:pt x="567074" y="27681"/>
                  </a:lnTo>
                  <a:lnTo>
                    <a:pt x="566777" y="26980"/>
                  </a:lnTo>
                  <a:lnTo>
                    <a:pt x="566644" y="26521"/>
                  </a:lnTo>
                  <a:lnTo>
                    <a:pt x="566457" y="25982"/>
                  </a:lnTo>
                  <a:lnTo>
                    <a:pt x="566313" y="25307"/>
                  </a:lnTo>
                  <a:lnTo>
                    <a:pt x="566181" y="24903"/>
                  </a:lnTo>
                  <a:lnTo>
                    <a:pt x="566236" y="24471"/>
                  </a:lnTo>
                  <a:lnTo>
                    <a:pt x="566611" y="23930"/>
                  </a:lnTo>
                  <a:lnTo>
                    <a:pt x="566788" y="23592"/>
                  </a:lnTo>
                  <a:lnTo>
                    <a:pt x="566898" y="23379"/>
                  </a:lnTo>
                  <a:lnTo>
                    <a:pt x="566964" y="23253"/>
                  </a:lnTo>
                  <a:lnTo>
                    <a:pt x="567229" y="23013"/>
                  </a:lnTo>
                  <a:lnTo>
                    <a:pt x="567284" y="22836"/>
                  </a:lnTo>
                  <a:lnTo>
                    <a:pt x="567339" y="22661"/>
                  </a:lnTo>
                  <a:lnTo>
                    <a:pt x="567339" y="22391"/>
                  </a:lnTo>
                  <a:lnTo>
                    <a:pt x="566556" y="22041"/>
                  </a:lnTo>
                  <a:lnTo>
                    <a:pt x="566037" y="21746"/>
                  </a:lnTo>
                  <a:lnTo>
                    <a:pt x="565795" y="21503"/>
                  </a:lnTo>
                  <a:lnTo>
                    <a:pt x="565596" y="21152"/>
                  </a:lnTo>
                  <a:lnTo>
                    <a:pt x="565486" y="21007"/>
                  </a:lnTo>
                  <a:lnTo>
                    <a:pt x="565453" y="20943"/>
                  </a:lnTo>
                  <a:lnTo>
                    <a:pt x="565408" y="20900"/>
                  </a:lnTo>
                  <a:lnTo>
                    <a:pt x="565221" y="20641"/>
                  </a:lnTo>
                  <a:lnTo>
                    <a:pt x="564680" y="20210"/>
                  </a:lnTo>
                  <a:lnTo>
                    <a:pt x="564371" y="19968"/>
                  </a:lnTo>
                  <a:lnTo>
                    <a:pt x="564018" y="19752"/>
                  </a:lnTo>
                  <a:lnTo>
                    <a:pt x="563831" y="19564"/>
                  </a:lnTo>
                  <a:lnTo>
                    <a:pt x="563698" y="19213"/>
                  </a:lnTo>
                  <a:lnTo>
                    <a:pt x="563533" y="18701"/>
                  </a:lnTo>
                  <a:lnTo>
                    <a:pt x="563345" y="18405"/>
                  </a:lnTo>
                  <a:lnTo>
                    <a:pt x="563202" y="18284"/>
                  </a:lnTo>
                  <a:lnTo>
                    <a:pt x="563147" y="18243"/>
                  </a:lnTo>
                  <a:lnTo>
                    <a:pt x="562904" y="17947"/>
                  </a:lnTo>
                  <a:lnTo>
                    <a:pt x="562584" y="17839"/>
                  </a:lnTo>
                  <a:lnTo>
                    <a:pt x="562132" y="17770"/>
                  </a:lnTo>
                  <a:lnTo>
                    <a:pt x="562065" y="17760"/>
                  </a:lnTo>
                  <a:lnTo>
                    <a:pt x="561514" y="17672"/>
                  </a:lnTo>
                  <a:lnTo>
                    <a:pt x="560962" y="17511"/>
                  </a:lnTo>
                  <a:lnTo>
                    <a:pt x="560521" y="17350"/>
                  </a:lnTo>
                  <a:lnTo>
                    <a:pt x="560046" y="17367"/>
                  </a:lnTo>
                  <a:lnTo>
                    <a:pt x="559638" y="17125"/>
                  </a:lnTo>
                  <a:lnTo>
                    <a:pt x="559296" y="17044"/>
                  </a:lnTo>
                  <a:lnTo>
                    <a:pt x="559064" y="17191"/>
                  </a:lnTo>
                  <a:lnTo>
                    <a:pt x="558778" y="17435"/>
                  </a:lnTo>
                  <a:lnTo>
                    <a:pt x="558336" y="17613"/>
                  </a:lnTo>
                  <a:lnTo>
                    <a:pt x="558292" y="17642"/>
                  </a:lnTo>
                  <a:lnTo>
                    <a:pt x="557718" y="18020"/>
                  </a:lnTo>
                  <a:lnTo>
                    <a:pt x="557487" y="18344"/>
                  </a:lnTo>
                  <a:lnTo>
                    <a:pt x="556990" y="18685"/>
                  </a:lnTo>
                  <a:lnTo>
                    <a:pt x="556450" y="18509"/>
                  </a:lnTo>
                  <a:lnTo>
                    <a:pt x="556030" y="18205"/>
                  </a:lnTo>
                  <a:lnTo>
                    <a:pt x="555490" y="18332"/>
                  </a:lnTo>
                  <a:lnTo>
                    <a:pt x="555059" y="18253"/>
                  </a:lnTo>
                  <a:lnTo>
                    <a:pt x="554530" y="17978"/>
                  </a:lnTo>
                  <a:lnTo>
                    <a:pt x="553548" y="17786"/>
                  </a:lnTo>
                  <a:lnTo>
                    <a:pt x="553073" y="17577"/>
                  </a:lnTo>
                  <a:lnTo>
                    <a:pt x="552522" y="17675"/>
                  </a:lnTo>
                  <a:lnTo>
                    <a:pt x="552003" y="17628"/>
                  </a:lnTo>
                  <a:lnTo>
                    <a:pt x="551518" y="17435"/>
                  </a:lnTo>
                  <a:lnTo>
                    <a:pt x="551286" y="17322"/>
                  </a:lnTo>
                  <a:lnTo>
                    <a:pt x="551242" y="17258"/>
                  </a:lnTo>
                  <a:lnTo>
                    <a:pt x="551021" y="16949"/>
                  </a:lnTo>
                  <a:lnTo>
                    <a:pt x="550790" y="16854"/>
                  </a:lnTo>
                  <a:lnTo>
                    <a:pt x="550481" y="16905"/>
                  </a:lnTo>
                  <a:lnTo>
                    <a:pt x="550293" y="16935"/>
                  </a:lnTo>
                  <a:lnTo>
                    <a:pt x="549852" y="16856"/>
                  </a:lnTo>
                  <a:lnTo>
                    <a:pt x="549135" y="16566"/>
                  </a:lnTo>
                  <a:lnTo>
                    <a:pt x="548042" y="16292"/>
                  </a:lnTo>
                  <a:lnTo>
                    <a:pt x="547369" y="16067"/>
                  </a:lnTo>
                  <a:lnTo>
                    <a:pt x="546818" y="15761"/>
                  </a:lnTo>
                  <a:lnTo>
                    <a:pt x="546310" y="15568"/>
                  </a:lnTo>
                  <a:lnTo>
                    <a:pt x="546189" y="15209"/>
                  </a:lnTo>
                  <a:lnTo>
                    <a:pt x="546167" y="15188"/>
                  </a:lnTo>
                  <a:lnTo>
                    <a:pt x="546134" y="15091"/>
                  </a:lnTo>
                  <a:lnTo>
                    <a:pt x="546034" y="14857"/>
                  </a:lnTo>
                  <a:lnTo>
                    <a:pt x="545891" y="14387"/>
                  </a:lnTo>
                  <a:lnTo>
                    <a:pt x="545604" y="13821"/>
                  </a:lnTo>
                  <a:lnTo>
                    <a:pt x="545416" y="13497"/>
                  </a:lnTo>
                  <a:lnTo>
                    <a:pt x="545295" y="13248"/>
                  </a:lnTo>
                  <a:lnTo>
                    <a:pt x="545251" y="13142"/>
                  </a:lnTo>
                  <a:lnTo>
                    <a:pt x="545008" y="12964"/>
                  </a:lnTo>
                  <a:lnTo>
                    <a:pt x="544821" y="12900"/>
                  </a:lnTo>
                  <a:lnTo>
                    <a:pt x="544534" y="12801"/>
                  </a:lnTo>
                  <a:lnTo>
                    <a:pt x="544523" y="12798"/>
                  </a:lnTo>
                  <a:lnTo>
                    <a:pt x="544512" y="12560"/>
                  </a:lnTo>
                  <a:lnTo>
                    <a:pt x="544446" y="12399"/>
                  </a:lnTo>
                  <a:lnTo>
                    <a:pt x="544225" y="12075"/>
                  </a:lnTo>
                  <a:lnTo>
                    <a:pt x="544159" y="11817"/>
                  </a:lnTo>
                  <a:lnTo>
                    <a:pt x="544037" y="11428"/>
                  </a:lnTo>
                  <a:lnTo>
                    <a:pt x="543938" y="11153"/>
                  </a:lnTo>
                  <a:lnTo>
                    <a:pt x="543751" y="10879"/>
                  </a:lnTo>
                  <a:lnTo>
                    <a:pt x="543629" y="10636"/>
                  </a:lnTo>
                  <a:lnTo>
                    <a:pt x="543320" y="10394"/>
                  </a:lnTo>
                  <a:lnTo>
                    <a:pt x="543022" y="10248"/>
                  </a:lnTo>
                  <a:lnTo>
                    <a:pt x="542691" y="10152"/>
                  </a:lnTo>
                  <a:lnTo>
                    <a:pt x="542305" y="10056"/>
                  </a:lnTo>
                  <a:lnTo>
                    <a:pt x="541974" y="10267"/>
                  </a:lnTo>
                  <a:lnTo>
                    <a:pt x="541687" y="10413"/>
                  </a:lnTo>
                  <a:lnTo>
                    <a:pt x="541246" y="10577"/>
                  </a:lnTo>
                  <a:lnTo>
                    <a:pt x="540827" y="10496"/>
                  </a:lnTo>
                  <a:lnTo>
                    <a:pt x="540661" y="10367"/>
                  </a:lnTo>
                  <a:lnTo>
                    <a:pt x="540397" y="10028"/>
                  </a:lnTo>
                  <a:lnTo>
                    <a:pt x="540220" y="9753"/>
                  </a:lnTo>
                  <a:lnTo>
                    <a:pt x="540264" y="9494"/>
                  </a:lnTo>
                  <a:lnTo>
                    <a:pt x="540077" y="9219"/>
                  </a:lnTo>
                  <a:lnTo>
                    <a:pt x="539812" y="8831"/>
                  </a:lnTo>
                  <a:lnTo>
                    <a:pt x="539580" y="8637"/>
                  </a:lnTo>
                  <a:lnTo>
                    <a:pt x="539404" y="8379"/>
                  </a:lnTo>
                  <a:lnTo>
                    <a:pt x="539260" y="8120"/>
                  </a:lnTo>
                  <a:lnTo>
                    <a:pt x="539139" y="7926"/>
                  </a:lnTo>
                  <a:lnTo>
                    <a:pt x="538819" y="7620"/>
                  </a:lnTo>
                  <a:lnTo>
                    <a:pt x="538631" y="7391"/>
                  </a:lnTo>
                  <a:lnTo>
                    <a:pt x="538554" y="7295"/>
                  </a:lnTo>
                  <a:lnTo>
                    <a:pt x="538355" y="6924"/>
                  </a:lnTo>
                  <a:lnTo>
                    <a:pt x="538102" y="6828"/>
                  </a:lnTo>
                  <a:lnTo>
                    <a:pt x="538091" y="6828"/>
                  </a:lnTo>
                  <a:lnTo>
                    <a:pt x="537914" y="6520"/>
                  </a:lnTo>
                  <a:lnTo>
                    <a:pt x="537561" y="6214"/>
                  </a:lnTo>
                  <a:lnTo>
                    <a:pt x="537263" y="5923"/>
                  </a:lnTo>
                  <a:lnTo>
                    <a:pt x="537120" y="5632"/>
                  </a:lnTo>
                  <a:lnTo>
                    <a:pt x="536932" y="5244"/>
                  </a:lnTo>
                  <a:lnTo>
                    <a:pt x="536678" y="4984"/>
                  </a:lnTo>
                  <a:lnTo>
                    <a:pt x="536546" y="4904"/>
                  </a:lnTo>
                  <a:lnTo>
                    <a:pt x="536314" y="4954"/>
                  </a:lnTo>
                  <a:lnTo>
                    <a:pt x="535862" y="5214"/>
                  </a:lnTo>
                  <a:lnTo>
                    <a:pt x="535586" y="5247"/>
                  </a:lnTo>
                  <a:lnTo>
                    <a:pt x="535211" y="5263"/>
                  </a:lnTo>
                  <a:lnTo>
                    <a:pt x="534803" y="5216"/>
                  </a:lnTo>
                  <a:lnTo>
                    <a:pt x="534571" y="4893"/>
                  </a:lnTo>
                  <a:lnTo>
                    <a:pt x="534229" y="4635"/>
                  </a:lnTo>
                  <a:lnTo>
                    <a:pt x="533964" y="4101"/>
                  </a:lnTo>
                  <a:lnTo>
                    <a:pt x="533523" y="3568"/>
                  </a:lnTo>
                  <a:lnTo>
                    <a:pt x="533060" y="3148"/>
                  </a:lnTo>
                  <a:lnTo>
                    <a:pt x="532740" y="2759"/>
                  </a:lnTo>
                  <a:lnTo>
                    <a:pt x="532662" y="2501"/>
                  </a:lnTo>
                  <a:lnTo>
                    <a:pt x="532464" y="2356"/>
                  </a:lnTo>
                  <a:lnTo>
                    <a:pt x="532111" y="2162"/>
                  </a:lnTo>
                  <a:lnTo>
                    <a:pt x="531736" y="1937"/>
                  </a:lnTo>
                  <a:lnTo>
                    <a:pt x="531360" y="1581"/>
                  </a:lnTo>
                  <a:lnTo>
                    <a:pt x="531162" y="1080"/>
                  </a:lnTo>
                  <a:lnTo>
                    <a:pt x="531107" y="708"/>
                  </a:lnTo>
                  <a:lnTo>
                    <a:pt x="531096" y="335"/>
                  </a:lnTo>
                  <a:lnTo>
                    <a:pt x="530985" y="201"/>
                  </a:lnTo>
                  <a:lnTo>
                    <a:pt x="530886" y="68"/>
                  </a:lnTo>
                  <a:lnTo>
                    <a:pt x="530754" y="531"/>
                  </a:lnTo>
                  <a:lnTo>
                    <a:pt x="530676" y="628"/>
                  </a:lnTo>
                  <a:lnTo>
                    <a:pt x="530610" y="822"/>
                  </a:lnTo>
                  <a:lnTo>
                    <a:pt x="530334" y="1326"/>
                  </a:lnTo>
                  <a:lnTo>
                    <a:pt x="530003" y="1756"/>
                  </a:lnTo>
                  <a:lnTo>
                    <a:pt x="528922" y="2852"/>
                  </a:lnTo>
                  <a:lnTo>
                    <a:pt x="528746" y="3136"/>
                  </a:lnTo>
                  <a:lnTo>
                    <a:pt x="528470" y="3421"/>
                  </a:lnTo>
                  <a:lnTo>
                    <a:pt x="528205" y="3583"/>
                  </a:lnTo>
                  <a:lnTo>
                    <a:pt x="528062" y="3616"/>
                  </a:lnTo>
                  <a:lnTo>
                    <a:pt x="527731" y="3763"/>
                  </a:lnTo>
                  <a:lnTo>
                    <a:pt x="527664" y="3763"/>
                  </a:lnTo>
                  <a:lnTo>
                    <a:pt x="527444" y="3861"/>
                  </a:lnTo>
                  <a:lnTo>
                    <a:pt x="527179" y="3926"/>
                  </a:lnTo>
                  <a:lnTo>
                    <a:pt x="527046" y="4008"/>
                  </a:lnTo>
                  <a:lnTo>
                    <a:pt x="526760" y="4121"/>
                  </a:lnTo>
                  <a:lnTo>
                    <a:pt x="526285" y="4528"/>
                  </a:lnTo>
                  <a:lnTo>
                    <a:pt x="526230" y="4528"/>
                  </a:lnTo>
                  <a:lnTo>
                    <a:pt x="526009" y="4772"/>
                  </a:lnTo>
                  <a:lnTo>
                    <a:pt x="525778" y="5097"/>
                  </a:lnTo>
                  <a:lnTo>
                    <a:pt x="525557" y="5550"/>
                  </a:lnTo>
                  <a:lnTo>
                    <a:pt x="525524" y="5680"/>
                  </a:lnTo>
                  <a:lnTo>
                    <a:pt x="525535" y="5833"/>
                  </a:lnTo>
                  <a:lnTo>
                    <a:pt x="525491" y="5907"/>
                  </a:lnTo>
                  <a:lnTo>
                    <a:pt x="525491" y="6004"/>
                  </a:lnTo>
                  <a:lnTo>
                    <a:pt x="525436" y="6151"/>
                  </a:lnTo>
                  <a:lnTo>
                    <a:pt x="525447" y="6304"/>
                  </a:lnTo>
                  <a:lnTo>
                    <a:pt x="525425" y="6328"/>
                  </a:lnTo>
                  <a:lnTo>
                    <a:pt x="525381" y="6604"/>
                  </a:lnTo>
                  <a:lnTo>
                    <a:pt x="525347" y="7107"/>
                  </a:lnTo>
                  <a:lnTo>
                    <a:pt x="525281" y="7333"/>
                  </a:lnTo>
                  <a:lnTo>
                    <a:pt x="525281" y="7609"/>
                  </a:lnTo>
                  <a:lnTo>
                    <a:pt x="525237" y="7754"/>
                  </a:lnTo>
                  <a:lnTo>
                    <a:pt x="525149" y="8629"/>
                  </a:lnTo>
                  <a:lnTo>
                    <a:pt x="525005" y="9247"/>
                  </a:lnTo>
                  <a:lnTo>
                    <a:pt x="525005" y="9343"/>
                  </a:lnTo>
                  <a:lnTo>
                    <a:pt x="524950" y="9538"/>
                  </a:lnTo>
                  <a:lnTo>
                    <a:pt x="524785" y="10429"/>
                  </a:lnTo>
                  <a:lnTo>
                    <a:pt x="524785" y="10818"/>
                  </a:lnTo>
                  <a:lnTo>
                    <a:pt x="524719" y="11272"/>
                  </a:lnTo>
                  <a:lnTo>
                    <a:pt x="524741" y="12131"/>
                  </a:lnTo>
                  <a:lnTo>
                    <a:pt x="524608" y="12569"/>
                  </a:lnTo>
                  <a:lnTo>
                    <a:pt x="524365" y="13072"/>
                  </a:lnTo>
                  <a:lnTo>
                    <a:pt x="524012" y="13814"/>
                  </a:lnTo>
                  <a:lnTo>
                    <a:pt x="523748" y="14117"/>
                  </a:lnTo>
                  <a:lnTo>
                    <a:pt x="523527" y="14420"/>
                  </a:lnTo>
                  <a:lnTo>
                    <a:pt x="523019" y="14846"/>
                  </a:lnTo>
                  <a:lnTo>
                    <a:pt x="522556" y="15422"/>
                  </a:lnTo>
                  <a:lnTo>
                    <a:pt x="522357" y="16164"/>
                  </a:lnTo>
                  <a:lnTo>
                    <a:pt x="522104" y="16696"/>
                  </a:lnTo>
                  <a:lnTo>
                    <a:pt x="521618" y="17091"/>
                  </a:lnTo>
                  <a:lnTo>
                    <a:pt x="521530" y="17318"/>
                  </a:lnTo>
                  <a:lnTo>
                    <a:pt x="521486" y="17636"/>
                  </a:lnTo>
                  <a:lnTo>
                    <a:pt x="521508" y="18045"/>
                  </a:lnTo>
                  <a:lnTo>
                    <a:pt x="521574" y="18532"/>
                  </a:lnTo>
                  <a:lnTo>
                    <a:pt x="521651" y="18866"/>
                  </a:lnTo>
                  <a:lnTo>
                    <a:pt x="521817" y="19230"/>
                  </a:lnTo>
                  <a:lnTo>
                    <a:pt x="521938" y="19720"/>
                  </a:lnTo>
                  <a:lnTo>
                    <a:pt x="521971" y="19867"/>
                  </a:lnTo>
                  <a:lnTo>
                    <a:pt x="521993" y="20288"/>
                  </a:lnTo>
                  <a:lnTo>
                    <a:pt x="521905" y="20628"/>
                  </a:lnTo>
                  <a:lnTo>
                    <a:pt x="521718" y="21018"/>
                  </a:lnTo>
                  <a:lnTo>
                    <a:pt x="521585" y="21359"/>
                  </a:lnTo>
                  <a:lnTo>
                    <a:pt x="521420" y="21958"/>
                  </a:lnTo>
                  <a:lnTo>
                    <a:pt x="521364" y="22396"/>
                  </a:lnTo>
                  <a:lnTo>
                    <a:pt x="521375" y="23449"/>
                  </a:lnTo>
                  <a:lnTo>
                    <a:pt x="521431" y="23563"/>
                  </a:lnTo>
                  <a:lnTo>
                    <a:pt x="521530" y="24113"/>
                  </a:lnTo>
                  <a:lnTo>
                    <a:pt x="521707" y="24777"/>
                  </a:lnTo>
                  <a:lnTo>
                    <a:pt x="521795" y="25440"/>
                  </a:lnTo>
                  <a:lnTo>
                    <a:pt x="521894" y="25927"/>
                  </a:lnTo>
                  <a:lnTo>
                    <a:pt x="522071" y="26347"/>
                  </a:lnTo>
                  <a:lnTo>
                    <a:pt x="522071" y="26412"/>
                  </a:lnTo>
                  <a:lnTo>
                    <a:pt x="522159" y="26542"/>
                  </a:lnTo>
                  <a:lnTo>
                    <a:pt x="522236" y="26784"/>
                  </a:lnTo>
                  <a:lnTo>
                    <a:pt x="522346" y="27010"/>
                  </a:lnTo>
                  <a:lnTo>
                    <a:pt x="522346" y="27060"/>
                  </a:lnTo>
                  <a:lnTo>
                    <a:pt x="522435" y="27173"/>
                  </a:lnTo>
                  <a:lnTo>
                    <a:pt x="522622" y="27577"/>
                  </a:lnTo>
                  <a:lnTo>
                    <a:pt x="523075" y="28224"/>
                  </a:lnTo>
                  <a:lnTo>
                    <a:pt x="523317" y="28908"/>
                  </a:lnTo>
                  <a:lnTo>
                    <a:pt x="523472" y="29576"/>
                  </a:lnTo>
                  <a:lnTo>
                    <a:pt x="523549" y="30319"/>
                  </a:lnTo>
                  <a:lnTo>
                    <a:pt x="523395" y="31017"/>
                  </a:lnTo>
                  <a:lnTo>
                    <a:pt x="523384" y="31442"/>
                  </a:lnTo>
                  <a:lnTo>
                    <a:pt x="523350" y="32200"/>
                  </a:lnTo>
                  <a:lnTo>
                    <a:pt x="523483" y="32686"/>
                  </a:lnTo>
                  <a:lnTo>
                    <a:pt x="523748" y="33080"/>
                  </a:lnTo>
                  <a:lnTo>
                    <a:pt x="524046" y="33430"/>
                  </a:lnTo>
                  <a:lnTo>
                    <a:pt x="524443" y="33991"/>
                  </a:lnTo>
                  <a:lnTo>
                    <a:pt x="524928" y="34401"/>
                  </a:lnTo>
                  <a:lnTo>
                    <a:pt x="525160" y="34795"/>
                  </a:lnTo>
                  <a:lnTo>
                    <a:pt x="525281" y="35234"/>
                  </a:lnTo>
                  <a:lnTo>
                    <a:pt x="525303" y="35645"/>
                  </a:lnTo>
                  <a:lnTo>
                    <a:pt x="525281" y="36419"/>
                  </a:lnTo>
                  <a:lnTo>
                    <a:pt x="525248" y="37010"/>
                  </a:lnTo>
                  <a:lnTo>
                    <a:pt x="525347" y="37616"/>
                  </a:lnTo>
                  <a:lnTo>
                    <a:pt x="525447" y="37829"/>
                  </a:lnTo>
                  <a:lnTo>
                    <a:pt x="525524" y="38193"/>
                  </a:lnTo>
                  <a:lnTo>
                    <a:pt x="525370" y="38558"/>
                  </a:lnTo>
                  <a:lnTo>
                    <a:pt x="525038" y="39316"/>
                  </a:lnTo>
                  <a:lnTo>
                    <a:pt x="524928" y="40028"/>
                  </a:lnTo>
                  <a:lnTo>
                    <a:pt x="524972" y="40499"/>
                  </a:lnTo>
                  <a:lnTo>
                    <a:pt x="525127" y="40939"/>
                  </a:lnTo>
                  <a:lnTo>
                    <a:pt x="525160" y="41348"/>
                  </a:lnTo>
                  <a:lnTo>
                    <a:pt x="525016" y="41789"/>
                  </a:lnTo>
                  <a:lnTo>
                    <a:pt x="524829" y="42413"/>
                  </a:lnTo>
                  <a:lnTo>
                    <a:pt x="524719" y="42657"/>
                  </a:lnTo>
                  <a:lnTo>
                    <a:pt x="524023" y="43664"/>
                  </a:lnTo>
                  <a:lnTo>
                    <a:pt x="523858" y="44069"/>
                  </a:lnTo>
                  <a:lnTo>
                    <a:pt x="523858" y="44392"/>
                  </a:lnTo>
                  <a:lnTo>
                    <a:pt x="524101" y="44797"/>
                  </a:lnTo>
                  <a:lnTo>
                    <a:pt x="524134" y="44927"/>
                  </a:lnTo>
                  <a:lnTo>
                    <a:pt x="524156" y="45299"/>
                  </a:lnTo>
                  <a:lnTo>
                    <a:pt x="524156" y="45494"/>
                  </a:lnTo>
                  <a:lnTo>
                    <a:pt x="524079" y="45818"/>
                  </a:lnTo>
                  <a:lnTo>
                    <a:pt x="523924" y="45948"/>
                  </a:lnTo>
                  <a:lnTo>
                    <a:pt x="523869" y="46094"/>
                  </a:lnTo>
                  <a:lnTo>
                    <a:pt x="523880" y="46499"/>
                  </a:lnTo>
                  <a:lnTo>
                    <a:pt x="524001" y="46660"/>
                  </a:lnTo>
                  <a:lnTo>
                    <a:pt x="524211" y="46854"/>
                  </a:lnTo>
                  <a:lnTo>
                    <a:pt x="525094" y="47484"/>
                  </a:lnTo>
                  <a:lnTo>
                    <a:pt x="525414" y="47759"/>
                  </a:lnTo>
                  <a:lnTo>
                    <a:pt x="525502" y="47921"/>
                  </a:lnTo>
                  <a:lnTo>
                    <a:pt x="525568" y="48148"/>
                  </a:lnTo>
                  <a:lnTo>
                    <a:pt x="525579" y="48472"/>
                  </a:lnTo>
                  <a:lnTo>
                    <a:pt x="525502" y="48699"/>
                  </a:lnTo>
                  <a:lnTo>
                    <a:pt x="525127" y="49267"/>
                  </a:lnTo>
                  <a:lnTo>
                    <a:pt x="524807" y="50012"/>
                  </a:lnTo>
                  <a:lnTo>
                    <a:pt x="524774" y="50191"/>
                  </a:lnTo>
                  <a:lnTo>
                    <a:pt x="524719" y="51193"/>
                  </a:lnTo>
                  <a:lnTo>
                    <a:pt x="524719" y="51436"/>
                  </a:lnTo>
                  <a:lnTo>
                    <a:pt x="524597" y="51830"/>
                  </a:lnTo>
                  <a:lnTo>
                    <a:pt x="524564" y="52073"/>
                  </a:lnTo>
                  <a:lnTo>
                    <a:pt x="524487" y="52634"/>
                  </a:lnTo>
                  <a:lnTo>
                    <a:pt x="524498" y="53105"/>
                  </a:lnTo>
                  <a:lnTo>
                    <a:pt x="524575" y="53727"/>
                  </a:lnTo>
                  <a:lnTo>
                    <a:pt x="524553" y="54323"/>
                  </a:lnTo>
                  <a:lnTo>
                    <a:pt x="524476" y="54566"/>
                  </a:lnTo>
                  <a:lnTo>
                    <a:pt x="524365" y="54973"/>
                  </a:lnTo>
                  <a:lnTo>
                    <a:pt x="524211" y="55320"/>
                  </a:lnTo>
                  <a:lnTo>
                    <a:pt x="524057" y="55563"/>
                  </a:lnTo>
                  <a:lnTo>
                    <a:pt x="523847" y="55937"/>
                  </a:lnTo>
                  <a:lnTo>
                    <a:pt x="523880" y="56245"/>
                  </a:lnTo>
                  <a:lnTo>
                    <a:pt x="523891" y="56564"/>
                  </a:lnTo>
                  <a:lnTo>
                    <a:pt x="523880" y="56988"/>
                  </a:lnTo>
                  <a:lnTo>
                    <a:pt x="523913" y="57246"/>
                  </a:lnTo>
                  <a:lnTo>
                    <a:pt x="524001" y="57520"/>
                  </a:lnTo>
                  <a:lnTo>
                    <a:pt x="524079" y="57731"/>
                  </a:lnTo>
                  <a:lnTo>
                    <a:pt x="524376" y="58218"/>
                  </a:lnTo>
                  <a:lnTo>
                    <a:pt x="524730" y="58642"/>
                  </a:lnTo>
                  <a:lnTo>
                    <a:pt x="525215" y="59070"/>
                  </a:lnTo>
                  <a:lnTo>
                    <a:pt x="525546" y="59279"/>
                  </a:lnTo>
                  <a:lnTo>
                    <a:pt x="526065" y="59446"/>
                  </a:lnTo>
                  <a:lnTo>
                    <a:pt x="526550" y="59492"/>
                  </a:lnTo>
                  <a:lnTo>
                    <a:pt x="527400" y="59461"/>
                  </a:lnTo>
                  <a:lnTo>
                    <a:pt x="527775" y="59630"/>
                  </a:lnTo>
                  <a:lnTo>
                    <a:pt x="527995" y="59780"/>
                  </a:lnTo>
                  <a:lnTo>
                    <a:pt x="528172" y="59962"/>
                  </a:lnTo>
                  <a:lnTo>
                    <a:pt x="528370" y="60175"/>
                  </a:lnTo>
                  <a:lnTo>
                    <a:pt x="528437" y="60447"/>
                  </a:lnTo>
                  <a:lnTo>
                    <a:pt x="528481" y="60887"/>
                  </a:lnTo>
                  <a:lnTo>
                    <a:pt x="528481" y="61358"/>
                  </a:lnTo>
                  <a:lnTo>
                    <a:pt x="528370" y="61767"/>
                  </a:lnTo>
                  <a:lnTo>
                    <a:pt x="528249" y="62192"/>
                  </a:lnTo>
                  <a:lnTo>
                    <a:pt x="528238" y="62632"/>
                  </a:lnTo>
                  <a:lnTo>
                    <a:pt x="528359" y="63072"/>
                  </a:lnTo>
                  <a:lnTo>
                    <a:pt x="528337" y="63497"/>
                  </a:lnTo>
                  <a:lnTo>
                    <a:pt x="528238" y="63897"/>
                  </a:lnTo>
                  <a:lnTo>
                    <a:pt x="528073" y="64042"/>
                  </a:lnTo>
                  <a:lnTo>
                    <a:pt x="527885" y="64225"/>
                  </a:lnTo>
                  <a:lnTo>
                    <a:pt x="527797" y="64406"/>
                  </a:lnTo>
                  <a:lnTo>
                    <a:pt x="527841" y="64589"/>
                  </a:lnTo>
                  <a:lnTo>
                    <a:pt x="527973" y="64711"/>
                  </a:lnTo>
                  <a:lnTo>
                    <a:pt x="528150" y="64893"/>
                  </a:lnTo>
                  <a:lnTo>
                    <a:pt x="528216" y="65120"/>
                  </a:lnTo>
                  <a:lnTo>
                    <a:pt x="528051" y="65409"/>
                  </a:lnTo>
                  <a:lnTo>
                    <a:pt x="527874" y="65620"/>
                  </a:lnTo>
                  <a:lnTo>
                    <a:pt x="527797" y="65863"/>
                  </a:lnTo>
                  <a:lnTo>
                    <a:pt x="527797" y="66030"/>
                  </a:lnTo>
                  <a:lnTo>
                    <a:pt x="527753" y="66410"/>
                  </a:lnTo>
                  <a:lnTo>
                    <a:pt x="527642" y="66744"/>
                  </a:lnTo>
                  <a:lnTo>
                    <a:pt x="527422" y="66910"/>
                  </a:lnTo>
                  <a:lnTo>
                    <a:pt x="527046" y="67031"/>
                  </a:lnTo>
                  <a:lnTo>
                    <a:pt x="526660" y="67274"/>
                  </a:lnTo>
                  <a:lnTo>
                    <a:pt x="526396" y="67608"/>
                  </a:lnTo>
                  <a:lnTo>
                    <a:pt x="526263" y="68081"/>
                  </a:lnTo>
                  <a:lnTo>
                    <a:pt x="526164" y="68308"/>
                  </a:lnTo>
                  <a:lnTo>
                    <a:pt x="525976" y="69022"/>
                  </a:lnTo>
                  <a:lnTo>
                    <a:pt x="525899" y="69475"/>
                  </a:lnTo>
                  <a:lnTo>
                    <a:pt x="525822" y="70110"/>
                  </a:lnTo>
                  <a:lnTo>
                    <a:pt x="525778" y="70382"/>
                  </a:lnTo>
                  <a:lnTo>
                    <a:pt x="525678" y="70703"/>
                  </a:lnTo>
                  <a:lnTo>
                    <a:pt x="525612" y="70954"/>
                  </a:lnTo>
                  <a:lnTo>
                    <a:pt x="525656" y="71178"/>
                  </a:lnTo>
                  <a:lnTo>
                    <a:pt x="525678" y="71372"/>
                  </a:lnTo>
                  <a:lnTo>
                    <a:pt x="525524" y="71583"/>
                  </a:lnTo>
                  <a:lnTo>
                    <a:pt x="525314" y="71723"/>
                  </a:lnTo>
                  <a:lnTo>
                    <a:pt x="525116" y="71809"/>
                  </a:lnTo>
                  <a:lnTo>
                    <a:pt x="524862" y="71957"/>
                  </a:lnTo>
                  <a:lnTo>
                    <a:pt x="524807" y="72042"/>
                  </a:lnTo>
                  <a:lnTo>
                    <a:pt x="524873" y="72126"/>
                  </a:lnTo>
                  <a:lnTo>
                    <a:pt x="525027" y="72193"/>
                  </a:lnTo>
                  <a:lnTo>
                    <a:pt x="525204" y="72336"/>
                  </a:lnTo>
                  <a:lnTo>
                    <a:pt x="525403" y="72599"/>
                  </a:lnTo>
                  <a:lnTo>
                    <a:pt x="525524" y="72941"/>
                  </a:lnTo>
                  <a:lnTo>
                    <a:pt x="525590" y="73238"/>
                  </a:lnTo>
                  <a:lnTo>
                    <a:pt x="525557" y="73623"/>
                  </a:lnTo>
                  <a:lnTo>
                    <a:pt x="525469" y="73898"/>
                  </a:lnTo>
                  <a:lnTo>
                    <a:pt x="525502" y="74118"/>
                  </a:lnTo>
                  <a:lnTo>
                    <a:pt x="525557" y="74349"/>
                  </a:lnTo>
                  <a:lnTo>
                    <a:pt x="525745" y="74580"/>
                  </a:lnTo>
                  <a:lnTo>
                    <a:pt x="526120" y="74767"/>
                  </a:lnTo>
                  <a:lnTo>
                    <a:pt x="526285" y="74921"/>
                  </a:lnTo>
                  <a:lnTo>
                    <a:pt x="526451" y="75160"/>
                  </a:lnTo>
                  <a:lnTo>
                    <a:pt x="526760" y="75406"/>
                  </a:lnTo>
                  <a:lnTo>
                    <a:pt x="526969" y="75636"/>
                  </a:lnTo>
                  <a:lnTo>
                    <a:pt x="527300" y="75999"/>
                  </a:lnTo>
                  <a:lnTo>
                    <a:pt x="527444" y="76363"/>
                  </a:lnTo>
                  <a:lnTo>
                    <a:pt x="527488" y="76703"/>
                  </a:lnTo>
                  <a:lnTo>
                    <a:pt x="527532" y="76869"/>
                  </a:lnTo>
                  <a:lnTo>
                    <a:pt x="527587" y="77000"/>
                  </a:lnTo>
                  <a:lnTo>
                    <a:pt x="527775" y="77198"/>
                  </a:lnTo>
                  <a:lnTo>
                    <a:pt x="528084" y="77561"/>
                  </a:lnTo>
                  <a:lnTo>
                    <a:pt x="528238" y="77826"/>
                  </a:lnTo>
                  <a:lnTo>
                    <a:pt x="528569" y="78614"/>
                  </a:lnTo>
                  <a:lnTo>
                    <a:pt x="528911" y="79498"/>
                  </a:lnTo>
                  <a:lnTo>
                    <a:pt x="529077" y="80381"/>
                  </a:lnTo>
                  <a:lnTo>
                    <a:pt x="529408" y="81218"/>
                  </a:lnTo>
                  <a:lnTo>
                    <a:pt x="529827" y="81928"/>
                  </a:lnTo>
                  <a:lnTo>
                    <a:pt x="530257" y="82112"/>
                  </a:lnTo>
                  <a:lnTo>
                    <a:pt x="530555" y="82623"/>
                  </a:lnTo>
                  <a:lnTo>
                    <a:pt x="530500" y="83058"/>
                  </a:lnTo>
                  <a:lnTo>
                    <a:pt x="530389" y="83433"/>
                  </a:lnTo>
                  <a:lnTo>
                    <a:pt x="530522" y="83967"/>
                  </a:lnTo>
                  <a:lnTo>
                    <a:pt x="530754" y="84471"/>
                  </a:lnTo>
                  <a:lnTo>
                    <a:pt x="530798" y="84917"/>
                  </a:lnTo>
                  <a:lnTo>
                    <a:pt x="530709" y="85480"/>
                  </a:lnTo>
                  <a:lnTo>
                    <a:pt x="530698" y="86057"/>
                  </a:lnTo>
                  <a:lnTo>
                    <a:pt x="530610" y="86416"/>
                  </a:lnTo>
                  <a:lnTo>
                    <a:pt x="530621" y="87013"/>
                  </a:lnTo>
                  <a:lnTo>
                    <a:pt x="530676" y="87341"/>
                  </a:lnTo>
                  <a:lnTo>
                    <a:pt x="530643" y="87852"/>
                  </a:lnTo>
                  <a:lnTo>
                    <a:pt x="530555" y="88321"/>
                  </a:lnTo>
                  <a:lnTo>
                    <a:pt x="530709" y="88782"/>
                  </a:lnTo>
                  <a:lnTo>
                    <a:pt x="530787" y="89185"/>
                  </a:lnTo>
                  <a:lnTo>
                    <a:pt x="530500" y="89694"/>
                  </a:lnTo>
                  <a:lnTo>
                    <a:pt x="530180" y="90199"/>
                  </a:lnTo>
                  <a:lnTo>
                    <a:pt x="530147" y="90426"/>
                  </a:lnTo>
                  <a:lnTo>
                    <a:pt x="529805" y="90780"/>
                  </a:lnTo>
                  <a:lnTo>
                    <a:pt x="529562" y="91015"/>
                  </a:lnTo>
                  <a:lnTo>
                    <a:pt x="529518" y="91087"/>
                  </a:lnTo>
                  <a:lnTo>
                    <a:pt x="529540" y="91259"/>
                  </a:lnTo>
                  <a:lnTo>
                    <a:pt x="529805" y="91578"/>
                  </a:lnTo>
                  <a:lnTo>
                    <a:pt x="529728" y="92108"/>
                  </a:lnTo>
                  <a:lnTo>
                    <a:pt x="529176" y="93095"/>
                  </a:lnTo>
                  <a:lnTo>
                    <a:pt x="528315" y="94047"/>
                  </a:lnTo>
                  <a:lnTo>
                    <a:pt x="527995" y="94591"/>
                  </a:lnTo>
                  <a:lnTo>
                    <a:pt x="527587" y="95564"/>
                  </a:lnTo>
                  <a:lnTo>
                    <a:pt x="526826" y="96401"/>
                  </a:lnTo>
                  <a:lnTo>
                    <a:pt x="526329" y="97502"/>
                  </a:lnTo>
                  <a:lnTo>
                    <a:pt x="526054" y="98166"/>
                  </a:lnTo>
                  <a:lnTo>
                    <a:pt x="525789" y="98757"/>
                  </a:lnTo>
                  <a:lnTo>
                    <a:pt x="525447" y="99187"/>
                  </a:lnTo>
                  <a:lnTo>
                    <a:pt x="525425" y="99406"/>
                  </a:lnTo>
                  <a:lnTo>
                    <a:pt x="525016" y="100068"/>
                  </a:lnTo>
                  <a:lnTo>
                    <a:pt x="524696" y="100732"/>
                  </a:lnTo>
                  <a:lnTo>
                    <a:pt x="524586" y="101286"/>
                  </a:lnTo>
                  <a:lnTo>
                    <a:pt x="524707" y="101928"/>
                  </a:lnTo>
                  <a:lnTo>
                    <a:pt x="524818" y="102740"/>
                  </a:lnTo>
                  <a:lnTo>
                    <a:pt x="524950" y="103511"/>
                  </a:lnTo>
                  <a:lnTo>
                    <a:pt x="524796" y="104217"/>
                  </a:lnTo>
                  <a:lnTo>
                    <a:pt x="524233" y="104645"/>
                  </a:lnTo>
                  <a:lnTo>
                    <a:pt x="523086" y="105045"/>
                  </a:lnTo>
                  <a:lnTo>
                    <a:pt x="522744" y="105843"/>
                  </a:lnTo>
                  <a:lnTo>
                    <a:pt x="522115" y="106571"/>
                  </a:lnTo>
                  <a:lnTo>
                    <a:pt x="521475" y="107150"/>
                  </a:lnTo>
                  <a:lnTo>
                    <a:pt x="520978" y="107545"/>
                  </a:lnTo>
                  <a:lnTo>
                    <a:pt x="520173" y="108282"/>
                  </a:lnTo>
                  <a:lnTo>
                    <a:pt x="519831" y="108408"/>
                  </a:lnTo>
                  <a:lnTo>
                    <a:pt x="519776" y="108545"/>
                  </a:lnTo>
                  <a:lnTo>
                    <a:pt x="519721" y="108789"/>
                  </a:lnTo>
                  <a:lnTo>
                    <a:pt x="519732" y="109177"/>
                  </a:lnTo>
                  <a:lnTo>
                    <a:pt x="519654" y="109545"/>
                  </a:lnTo>
                  <a:lnTo>
                    <a:pt x="519599" y="110138"/>
                  </a:lnTo>
                  <a:lnTo>
                    <a:pt x="519599" y="110465"/>
                  </a:lnTo>
                  <a:lnTo>
                    <a:pt x="519699" y="110867"/>
                  </a:lnTo>
                  <a:lnTo>
                    <a:pt x="519897" y="110888"/>
                  </a:lnTo>
                  <a:lnTo>
                    <a:pt x="520085" y="110887"/>
                  </a:lnTo>
                  <a:lnTo>
                    <a:pt x="520581" y="110924"/>
                  </a:lnTo>
                  <a:lnTo>
                    <a:pt x="521033" y="111142"/>
                  </a:lnTo>
                  <a:lnTo>
                    <a:pt x="521033" y="111143"/>
                  </a:lnTo>
                  <a:lnTo>
                    <a:pt x="521353" y="111387"/>
                  </a:lnTo>
                  <a:lnTo>
                    <a:pt x="521640" y="111560"/>
                  </a:lnTo>
                  <a:lnTo>
                    <a:pt x="521784" y="111591"/>
                  </a:lnTo>
                  <a:lnTo>
                    <a:pt x="522335" y="111644"/>
                  </a:lnTo>
                  <a:lnTo>
                    <a:pt x="522733" y="112146"/>
                  </a:lnTo>
                  <a:lnTo>
                    <a:pt x="523218" y="112403"/>
                  </a:lnTo>
                  <a:lnTo>
                    <a:pt x="523417" y="112445"/>
                  </a:lnTo>
                  <a:lnTo>
                    <a:pt x="523681" y="112421"/>
                  </a:lnTo>
                  <a:lnTo>
                    <a:pt x="523990" y="112393"/>
                  </a:lnTo>
                  <a:lnTo>
                    <a:pt x="524564" y="112206"/>
                  </a:lnTo>
                  <a:lnTo>
                    <a:pt x="525038" y="112216"/>
                  </a:lnTo>
                  <a:lnTo>
                    <a:pt x="525480" y="112310"/>
                  </a:lnTo>
                  <a:lnTo>
                    <a:pt x="525656" y="112466"/>
                  </a:lnTo>
                  <a:lnTo>
                    <a:pt x="525800" y="112841"/>
                  </a:lnTo>
                  <a:lnTo>
                    <a:pt x="525976" y="113008"/>
                  </a:lnTo>
                  <a:lnTo>
                    <a:pt x="526175" y="113063"/>
                  </a:lnTo>
                  <a:lnTo>
                    <a:pt x="526307" y="113101"/>
                  </a:lnTo>
                  <a:lnTo>
                    <a:pt x="526616" y="113111"/>
                  </a:lnTo>
                  <a:lnTo>
                    <a:pt x="527069" y="113017"/>
                  </a:lnTo>
                  <a:lnTo>
                    <a:pt x="527267" y="112900"/>
                  </a:lnTo>
                  <a:lnTo>
                    <a:pt x="527499" y="112777"/>
                  </a:lnTo>
                  <a:lnTo>
                    <a:pt x="528073" y="112716"/>
                  </a:lnTo>
                  <a:lnTo>
                    <a:pt x="528481" y="112828"/>
                  </a:lnTo>
                  <a:lnTo>
                    <a:pt x="528712" y="112831"/>
                  </a:lnTo>
                  <a:lnTo>
                    <a:pt x="529032" y="112901"/>
                  </a:lnTo>
                  <a:lnTo>
                    <a:pt x="529242" y="112947"/>
                  </a:lnTo>
                  <a:lnTo>
                    <a:pt x="529253" y="112896"/>
                  </a:lnTo>
                  <a:lnTo>
                    <a:pt x="529330" y="112524"/>
                  </a:lnTo>
                  <a:lnTo>
                    <a:pt x="529441" y="112348"/>
                  </a:lnTo>
                  <a:lnTo>
                    <a:pt x="529717" y="112256"/>
                  </a:lnTo>
                  <a:lnTo>
                    <a:pt x="529937" y="112025"/>
                  </a:lnTo>
                  <a:lnTo>
                    <a:pt x="530136" y="111979"/>
                  </a:lnTo>
                  <a:lnTo>
                    <a:pt x="530445" y="112127"/>
                  </a:lnTo>
                  <a:lnTo>
                    <a:pt x="530787" y="112450"/>
                  </a:lnTo>
                  <a:lnTo>
                    <a:pt x="531118" y="112900"/>
                  </a:lnTo>
                  <a:lnTo>
                    <a:pt x="531294" y="113196"/>
                  </a:lnTo>
                  <a:lnTo>
                    <a:pt x="531559" y="113519"/>
                  </a:lnTo>
                  <a:lnTo>
                    <a:pt x="532055" y="113703"/>
                  </a:lnTo>
                  <a:lnTo>
                    <a:pt x="532364" y="113786"/>
                  </a:lnTo>
                  <a:lnTo>
                    <a:pt x="532850" y="113767"/>
                  </a:lnTo>
                  <a:lnTo>
                    <a:pt x="533302" y="113666"/>
                  </a:lnTo>
                  <a:lnTo>
                    <a:pt x="534019" y="113876"/>
                  </a:lnTo>
                  <a:lnTo>
                    <a:pt x="534560" y="114274"/>
                  </a:lnTo>
                  <a:lnTo>
                    <a:pt x="535244" y="114790"/>
                  </a:lnTo>
                  <a:lnTo>
                    <a:pt x="535862" y="115068"/>
                  </a:lnTo>
                  <a:lnTo>
                    <a:pt x="536226" y="115227"/>
                  </a:lnTo>
                  <a:lnTo>
                    <a:pt x="536469" y="115525"/>
                  </a:lnTo>
                  <a:lnTo>
                    <a:pt x="536667" y="115669"/>
                  </a:lnTo>
                  <a:lnTo>
                    <a:pt x="536756" y="115826"/>
                  </a:lnTo>
                  <a:lnTo>
                    <a:pt x="536844" y="115969"/>
                  </a:lnTo>
                  <a:lnTo>
                    <a:pt x="536954" y="116319"/>
                  </a:lnTo>
                  <a:lnTo>
                    <a:pt x="537120" y="116569"/>
                  </a:lnTo>
                  <a:lnTo>
                    <a:pt x="537318" y="116717"/>
                  </a:lnTo>
                  <a:lnTo>
                    <a:pt x="537451" y="116762"/>
                  </a:lnTo>
                  <a:lnTo>
                    <a:pt x="537649" y="116827"/>
                  </a:lnTo>
                  <a:lnTo>
                    <a:pt x="537991" y="117225"/>
                  </a:lnTo>
                  <a:lnTo>
                    <a:pt x="538366" y="117830"/>
                  </a:lnTo>
                  <a:lnTo>
                    <a:pt x="538444" y="118088"/>
                  </a:lnTo>
                  <a:lnTo>
                    <a:pt x="538333" y="118686"/>
                  </a:lnTo>
                  <a:lnTo>
                    <a:pt x="538278" y="118900"/>
                  </a:lnTo>
                  <a:lnTo>
                    <a:pt x="538355" y="119364"/>
                  </a:lnTo>
                  <a:lnTo>
                    <a:pt x="538433" y="119585"/>
                  </a:lnTo>
                  <a:lnTo>
                    <a:pt x="538620" y="119898"/>
                  </a:lnTo>
                  <a:lnTo>
                    <a:pt x="538874" y="120153"/>
                  </a:lnTo>
                  <a:lnTo>
                    <a:pt x="539315" y="120584"/>
                  </a:lnTo>
                  <a:lnTo>
                    <a:pt x="539481" y="121193"/>
                  </a:lnTo>
                  <a:lnTo>
                    <a:pt x="539812" y="121975"/>
                  </a:lnTo>
                  <a:lnTo>
                    <a:pt x="539856" y="122225"/>
                  </a:lnTo>
                  <a:lnTo>
                    <a:pt x="539790" y="122558"/>
                  </a:lnTo>
                  <a:lnTo>
                    <a:pt x="539779" y="122837"/>
                  </a:lnTo>
                  <a:lnTo>
                    <a:pt x="539569" y="123597"/>
                  </a:lnTo>
                  <a:lnTo>
                    <a:pt x="539492" y="124164"/>
                  </a:lnTo>
                  <a:lnTo>
                    <a:pt x="539370" y="124570"/>
                  </a:lnTo>
                  <a:lnTo>
                    <a:pt x="539370" y="124968"/>
                  </a:lnTo>
                  <a:lnTo>
                    <a:pt x="539481" y="125372"/>
                  </a:lnTo>
                  <a:lnTo>
                    <a:pt x="539547" y="125817"/>
                  </a:lnTo>
                  <a:lnTo>
                    <a:pt x="539470" y="126189"/>
                  </a:lnTo>
                  <a:lnTo>
                    <a:pt x="538962" y="126629"/>
                  </a:lnTo>
                  <a:lnTo>
                    <a:pt x="538686" y="126985"/>
                  </a:lnTo>
                  <a:lnTo>
                    <a:pt x="538620" y="127265"/>
                  </a:lnTo>
                  <a:lnTo>
                    <a:pt x="538664" y="127477"/>
                  </a:lnTo>
                  <a:lnTo>
                    <a:pt x="538973" y="127740"/>
                  </a:lnTo>
                  <a:lnTo>
                    <a:pt x="539161" y="127921"/>
                  </a:lnTo>
                  <a:lnTo>
                    <a:pt x="539282" y="127983"/>
                  </a:lnTo>
                  <a:lnTo>
                    <a:pt x="539602" y="128029"/>
                  </a:lnTo>
                  <a:lnTo>
                    <a:pt x="539944" y="128175"/>
                  </a:lnTo>
                  <a:lnTo>
                    <a:pt x="540099" y="128257"/>
                  </a:lnTo>
                  <a:lnTo>
                    <a:pt x="540187" y="128459"/>
                  </a:lnTo>
                  <a:lnTo>
                    <a:pt x="540209" y="128831"/>
                  </a:lnTo>
                  <a:lnTo>
                    <a:pt x="540220" y="129011"/>
                  </a:lnTo>
                  <a:lnTo>
                    <a:pt x="540231" y="129115"/>
                  </a:lnTo>
                  <a:lnTo>
                    <a:pt x="540231" y="129511"/>
                  </a:lnTo>
                  <a:lnTo>
                    <a:pt x="540099" y="129995"/>
                  </a:lnTo>
                  <a:lnTo>
                    <a:pt x="539768" y="130504"/>
                  </a:lnTo>
                  <a:lnTo>
                    <a:pt x="539514" y="130820"/>
                  </a:lnTo>
                  <a:lnTo>
                    <a:pt x="539216" y="131276"/>
                  </a:lnTo>
                  <a:lnTo>
                    <a:pt x="539106" y="131498"/>
                  </a:lnTo>
                  <a:lnTo>
                    <a:pt x="538742" y="131967"/>
                  </a:lnTo>
                  <a:lnTo>
                    <a:pt x="538587" y="132105"/>
                  </a:lnTo>
                  <a:lnTo>
                    <a:pt x="538267" y="132416"/>
                  </a:lnTo>
                  <a:lnTo>
                    <a:pt x="538046" y="132899"/>
                  </a:lnTo>
                  <a:lnTo>
                    <a:pt x="537969" y="133316"/>
                  </a:lnTo>
                  <a:lnTo>
                    <a:pt x="537980" y="133676"/>
                  </a:lnTo>
                  <a:lnTo>
                    <a:pt x="537936" y="134141"/>
                  </a:lnTo>
                  <a:lnTo>
                    <a:pt x="537892" y="134536"/>
                  </a:lnTo>
                  <a:lnTo>
                    <a:pt x="537826" y="134937"/>
                  </a:lnTo>
                  <a:lnTo>
                    <a:pt x="537539" y="135335"/>
                  </a:lnTo>
                  <a:lnTo>
                    <a:pt x="537219" y="135610"/>
                  </a:lnTo>
                  <a:lnTo>
                    <a:pt x="537042" y="135965"/>
                  </a:lnTo>
                  <a:lnTo>
                    <a:pt x="536932" y="136402"/>
                  </a:lnTo>
                  <a:lnTo>
                    <a:pt x="536877" y="136657"/>
                  </a:lnTo>
                  <a:lnTo>
                    <a:pt x="536877" y="136940"/>
                  </a:lnTo>
                  <a:lnTo>
                    <a:pt x="536987" y="137644"/>
                  </a:lnTo>
                  <a:lnTo>
                    <a:pt x="536987" y="138077"/>
                  </a:lnTo>
                  <a:lnTo>
                    <a:pt x="536910" y="138432"/>
                  </a:lnTo>
                  <a:lnTo>
                    <a:pt x="536910" y="138516"/>
                  </a:lnTo>
                  <a:lnTo>
                    <a:pt x="536932" y="138620"/>
                  </a:lnTo>
                  <a:lnTo>
                    <a:pt x="536954" y="138692"/>
                  </a:lnTo>
                  <a:lnTo>
                    <a:pt x="537076" y="138843"/>
                  </a:lnTo>
                  <a:lnTo>
                    <a:pt x="537175" y="139025"/>
                  </a:lnTo>
                  <a:lnTo>
                    <a:pt x="537241" y="139199"/>
                  </a:lnTo>
                  <a:lnTo>
                    <a:pt x="537274" y="139449"/>
                  </a:lnTo>
                  <a:lnTo>
                    <a:pt x="537241" y="139578"/>
                  </a:lnTo>
                  <a:lnTo>
                    <a:pt x="537142" y="140018"/>
                  </a:lnTo>
                  <a:lnTo>
                    <a:pt x="537164" y="140372"/>
                  </a:lnTo>
                  <a:lnTo>
                    <a:pt x="537175" y="140595"/>
                  </a:lnTo>
                  <a:lnTo>
                    <a:pt x="537120" y="140853"/>
                  </a:lnTo>
                  <a:lnTo>
                    <a:pt x="536954" y="141019"/>
                  </a:lnTo>
                  <a:lnTo>
                    <a:pt x="536634" y="141141"/>
                  </a:lnTo>
                  <a:lnTo>
                    <a:pt x="536568" y="141158"/>
                  </a:lnTo>
                  <a:lnTo>
                    <a:pt x="536270" y="141240"/>
                  </a:lnTo>
                  <a:lnTo>
                    <a:pt x="536160" y="141513"/>
                  </a:lnTo>
                  <a:lnTo>
                    <a:pt x="536160" y="141899"/>
                  </a:lnTo>
                  <a:lnTo>
                    <a:pt x="536215" y="142097"/>
                  </a:lnTo>
                  <a:lnTo>
                    <a:pt x="536458" y="142408"/>
                  </a:lnTo>
                  <a:lnTo>
                    <a:pt x="536546" y="142903"/>
                  </a:lnTo>
                  <a:lnTo>
                    <a:pt x="536480" y="143308"/>
                  </a:lnTo>
                  <a:lnTo>
                    <a:pt x="536391" y="143575"/>
                  </a:lnTo>
                  <a:lnTo>
                    <a:pt x="536038" y="143946"/>
                  </a:lnTo>
                  <a:lnTo>
                    <a:pt x="535840" y="144016"/>
                  </a:lnTo>
                  <a:lnTo>
                    <a:pt x="535288" y="144097"/>
                  </a:lnTo>
                  <a:lnTo>
                    <a:pt x="534825" y="144259"/>
                  </a:lnTo>
                  <a:lnTo>
                    <a:pt x="534339" y="144505"/>
                  </a:lnTo>
                  <a:lnTo>
                    <a:pt x="533865" y="145110"/>
                  </a:lnTo>
                  <a:lnTo>
                    <a:pt x="533666" y="145548"/>
                  </a:lnTo>
                  <a:lnTo>
                    <a:pt x="533479" y="146408"/>
                  </a:lnTo>
                  <a:lnTo>
                    <a:pt x="533424" y="146679"/>
                  </a:lnTo>
                  <a:lnTo>
                    <a:pt x="533093" y="147359"/>
                  </a:lnTo>
                  <a:lnTo>
                    <a:pt x="532574" y="148412"/>
                  </a:lnTo>
                  <a:lnTo>
                    <a:pt x="532254" y="149225"/>
                  </a:lnTo>
                  <a:lnTo>
                    <a:pt x="532232" y="149385"/>
                  </a:lnTo>
                  <a:lnTo>
                    <a:pt x="532199" y="149766"/>
                  </a:lnTo>
                  <a:lnTo>
                    <a:pt x="532221" y="149850"/>
                  </a:lnTo>
                  <a:lnTo>
                    <a:pt x="532232" y="149873"/>
                  </a:lnTo>
                  <a:lnTo>
                    <a:pt x="532353" y="150320"/>
                  </a:lnTo>
                  <a:lnTo>
                    <a:pt x="532331" y="150918"/>
                  </a:lnTo>
                  <a:lnTo>
                    <a:pt x="532342" y="151290"/>
                  </a:lnTo>
                  <a:lnTo>
                    <a:pt x="532552" y="151837"/>
                  </a:lnTo>
                  <a:lnTo>
                    <a:pt x="532552" y="152230"/>
                  </a:lnTo>
                  <a:lnTo>
                    <a:pt x="532596" y="152572"/>
                  </a:lnTo>
                  <a:lnTo>
                    <a:pt x="532706" y="152731"/>
                  </a:lnTo>
                  <a:lnTo>
                    <a:pt x="532861" y="152797"/>
                  </a:lnTo>
                  <a:lnTo>
                    <a:pt x="532982" y="152846"/>
                  </a:lnTo>
                  <a:lnTo>
                    <a:pt x="533037" y="153012"/>
                  </a:lnTo>
                  <a:lnTo>
                    <a:pt x="533015" y="153286"/>
                  </a:lnTo>
                  <a:lnTo>
                    <a:pt x="532872" y="153859"/>
                  </a:lnTo>
                  <a:lnTo>
                    <a:pt x="532894" y="154136"/>
                  </a:lnTo>
                  <a:lnTo>
                    <a:pt x="532949" y="154340"/>
                  </a:lnTo>
                  <a:lnTo>
                    <a:pt x="533082" y="154494"/>
                  </a:lnTo>
                  <a:lnTo>
                    <a:pt x="533126" y="154525"/>
                  </a:lnTo>
                  <a:lnTo>
                    <a:pt x="533335" y="154669"/>
                  </a:lnTo>
                  <a:lnTo>
                    <a:pt x="533479" y="154849"/>
                  </a:lnTo>
                  <a:lnTo>
                    <a:pt x="533688" y="155273"/>
                  </a:lnTo>
                  <a:lnTo>
                    <a:pt x="533843" y="155470"/>
                  </a:lnTo>
                  <a:lnTo>
                    <a:pt x="533964" y="155621"/>
                  </a:lnTo>
                  <a:lnTo>
                    <a:pt x="534019" y="155916"/>
                  </a:lnTo>
                  <a:lnTo>
                    <a:pt x="534030" y="155955"/>
                  </a:lnTo>
                  <a:lnTo>
                    <a:pt x="534030" y="155970"/>
                  </a:lnTo>
                  <a:lnTo>
                    <a:pt x="534030" y="155984"/>
                  </a:lnTo>
                  <a:lnTo>
                    <a:pt x="534019" y="156136"/>
                  </a:lnTo>
                  <a:lnTo>
                    <a:pt x="534008" y="156364"/>
                  </a:lnTo>
                  <a:lnTo>
                    <a:pt x="533909" y="156713"/>
                  </a:lnTo>
                  <a:lnTo>
                    <a:pt x="533887" y="156893"/>
                  </a:lnTo>
                  <a:lnTo>
                    <a:pt x="533909" y="157001"/>
                  </a:lnTo>
                  <a:lnTo>
                    <a:pt x="533953" y="157344"/>
                  </a:lnTo>
                  <a:lnTo>
                    <a:pt x="534019" y="157674"/>
                  </a:lnTo>
                  <a:lnTo>
                    <a:pt x="534052" y="157849"/>
                  </a:lnTo>
                  <a:lnTo>
                    <a:pt x="534284" y="158300"/>
                  </a:lnTo>
                  <a:lnTo>
                    <a:pt x="534383" y="158421"/>
                  </a:lnTo>
                  <a:lnTo>
                    <a:pt x="534461" y="158504"/>
                  </a:lnTo>
                  <a:lnTo>
                    <a:pt x="534516" y="158635"/>
                  </a:lnTo>
                  <a:lnTo>
                    <a:pt x="534406" y="158855"/>
                  </a:lnTo>
                  <a:lnTo>
                    <a:pt x="534251" y="159179"/>
                  </a:lnTo>
                  <a:lnTo>
                    <a:pt x="534141" y="159528"/>
                  </a:lnTo>
                  <a:lnTo>
                    <a:pt x="534086" y="159705"/>
                  </a:lnTo>
                  <a:lnTo>
                    <a:pt x="534019" y="160126"/>
                  </a:lnTo>
                  <a:lnTo>
                    <a:pt x="533953" y="160248"/>
                  </a:lnTo>
                  <a:lnTo>
                    <a:pt x="533710" y="160708"/>
                  </a:lnTo>
                  <a:lnTo>
                    <a:pt x="533655" y="160912"/>
                  </a:lnTo>
                  <a:lnTo>
                    <a:pt x="533677" y="161184"/>
                  </a:lnTo>
                  <a:lnTo>
                    <a:pt x="533766" y="161597"/>
                  </a:lnTo>
                  <a:lnTo>
                    <a:pt x="533799" y="161703"/>
                  </a:lnTo>
                  <a:lnTo>
                    <a:pt x="533942" y="162105"/>
                  </a:lnTo>
                  <a:lnTo>
                    <a:pt x="534152" y="162452"/>
                  </a:lnTo>
                  <a:lnTo>
                    <a:pt x="534174" y="162836"/>
                  </a:lnTo>
                  <a:lnTo>
                    <a:pt x="534229" y="163150"/>
                  </a:lnTo>
                  <a:lnTo>
                    <a:pt x="534262" y="163572"/>
                  </a:lnTo>
                  <a:lnTo>
                    <a:pt x="534262" y="163817"/>
                  </a:lnTo>
                  <a:lnTo>
                    <a:pt x="534196" y="164087"/>
                  </a:lnTo>
                  <a:lnTo>
                    <a:pt x="533821" y="164673"/>
                  </a:lnTo>
                  <a:lnTo>
                    <a:pt x="533733" y="164918"/>
                  </a:lnTo>
                  <a:lnTo>
                    <a:pt x="533655" y="165075"/>
                  </a:lnTo>
                  <a:lnTo>
                    <a:pt x="533644" y="165208"/>
                  </a:lnTo>
                  <a:lnTo>
                    <a:pt x="533744" y="165427"/>
                  </a:lnTo>
                  <a:lnTo>
                    <a:pt x="533788" y="166072"/>
                  </a:lnTo>
                  <a:lnTo>
                    <a:pt x="533655" y="166587"/>
                  </a:lnTo>
                  <a:lnTo>
                    <a:pt x="533357" y="167201"/>
                  </a:lnTo>
                  <a:lnTo>
                    <a:pt x="533159" y="167632"/>
                  </a:lnTo>
                  <a:lnTo>
                    <a:pt x="533026" y="167909"/>
                  </a:lnTo>
                  <a:lnTo>
                    <a:pt x="532784" y="168193"/>
                  </a:lnTo>
                  <a:lnTo>
                    <a:pt x="532629" y="168249"/>
                  </a:lnTo>
                  <a:lnTo>
                    <a:pt x="532375" y="168337"/>
                  </a:lnTo>
                  <a:lnTo>
                    <a:pt x="532033" y="168663"/>
                  </a:lnTo>
                  <a:lnTo>
                    <a:pt x="532044" y="168891"/>
                  </a:lnTo>
                  <a:lnTo>
                    <a:pt x="532210" y="169309"/>
                  </a:lnTo>
                  <a:lnTo>
                    <a:pt x="532342" y="169651"/>
                  </a:lnTo>
                  <a:lnTo>
                    <a:pt x="532453" y="169955"/>
                  </a:lnTo>
                  <a:lnTo>
                    <a:pt x="532453" y="170416"/>
                  </a:lnTo>
                  <a:lnTo>
                    <a:pt x="532397" y="170576"/>
                  </a:lnTo>
                  <a:lnTo>
                    <a:pt x="532166" y="170698"/>
                  </a:lnTo>
                  <a:lnTo>
                    <a:pt x="532000" y="170784"/>
                  </a:lnTo>
                  <a:lnTo>
                    <a:pt x="531813" y="170906"/>
                  </a:lnTo>
                  <a:lnTo>
                    <a:pt x="531736" y="170980"/>
                  </a:lnTo>
                  <a:lnTo>
                    <a:pt x="530743" y="171945"/>
                  </a:lnTo>
                  <a:lnTo>
                    <a:pt x="530378" y="172246"/>
                  </a:lnTo>
                  <a:lnTo>
                    <a:pt x="529871" y="172583"/>
                  </a:lnTo>
                  <a:lnTo>
                    <a:pt x="529441" y="172831"/>
                  </a:lnTo>
                  <a:lnTo>
                    <a:pt x="529286" y="172966"/>
                  </a:lnTo>
                  <a:lnTo>
                    <a:pt x="529242" y="173005"/>
                  </a:lnTo>
                  <a:lnTo>
                    <a:pt x="529253" y="173159"/>
                  </a:lnTo>
                  <a:lnTo>
                    <a:pt x="529297" y="173254"/>
                  </a:lnTo>
                  <a:lnTo>
                    <a:pt x="529507" y="173374"/>
                  </a:lnTo>
                  <a:lnTo>
                    <a:pt x="529871" y="173740"/>
                  </a:lnTo>
                  <a:lnTo>
                    <a:pt x="530555" y="174031"/>
                  </a:lnTo>
                  <a:lnTo>
                    <a:pt x="530908" y="174233"/>
                  </a:lnTo>
                  <a:lnTo>
                    <a:pt x="531261" y="174373"/>
                  </a:lnTo>
                  <a:lnTo>
                    <a:pt x="531581" y="174461"/>
                  </a:lnTo>
                  <a:lnTo>
                    <a:pt x="532111" y="174404"/>
                  </a:lnTo>
                  <a:lnTo>
                    <a:pt x="532342" y="174380"/>
                  </a:lnTo>
                  <a:lnTo>
                    <a:pt x="532442" y="174454"/>
                  </a:lnTo>
                  <a:lnTo>
                    <a:pt x="532431" y="174520"/>
                  </a:lnTo>
                  <a:lnTo>
                    <a:pt x="532409" y="174783"/>
                  </a:lnTo>
                  <a:lnTo>
                    <a:pt x="532409" y="175025"/>
                  </a:lnTo>
                  <a:lnTo>
                    <a:pt x="532530" y="175232"/>
                  </a:lnTo>
                  <a:lnTo>
                    <a:pt x="532718" y="175406"/>
                  </a:lnTo>
                  <a:lnTo>
                    <a:pt x="532971" y="175487"/>
                  </a:lnTo>
                  <a:lnTo>
                    <a:pt x="533004" y="175486"/>
                  </a:lnTo>
                  <a:lnTo>
                    <a:pt x="533600" y="175452"/>
                  </a:lnTo>
                  <a:lnTo>
                    <a:pt x="533876" y="175551"/>
                  </a:lnTo>
                  <a:lnTo>
                    <a:pt x="534174" y="175943"/>
                  </a:lnTo>
                  <a:lnTo>
                    <a:pt x="534350" y="176172"/>
                  </a:lnTo>
                  <a:lnTo>
                    <a:pt x="534593" y="176245"/>
                  </a:lnTo>
                  <a:lnTo>
                    <a:pt x="534670" y="176272"/>
                  </a:lnTo>
                  <a:lnTo>
                    <a:pt x="535001" y="176293"/>
                  </a:lnTo>
                  <a:lnTo>
                    <a:pt x="535575" y="176541"/>
                  </a:lnTo>
                  <a:lnTo>
                    <a:pt x="535873" y="176896"/>
                  </a:lnTo>
                  <a:lnTo>
                    <a:pt x="536005" y="177239"/>
                  </a:lnTo>
                  <a:lnTo>
                    <a:pt x="535994" y="177628"/>
                  </a:lnTo>
                  <a:lnTo>
                    <a:pt x="535641" y="178018"/>
                  </a:lnTo>
                  <a:lnTo>
                    <a:pt x="535509" y="178442"/>
                  </a:lnTo>
                  <a:lnTo>
                    <a:pt x="535630" y="178835"/>
                  </a:lnTo>
                  <a:lnTo>
                    <a:pt x="536038" y="179197"/>
                  </a:lnTo>
                  <a:lnTo>
                    <a:pt x="536226" y="179771"/>
                  </a:lnTo>
                  <a:lnTo>
                    <a:pt x="536734" y="180066"/>
                  </a:lnTo>
                  <a:lnTo>
                    <a:pt x="537274" y="180346"/>
                  </a:lnTo>
                  <a:lnTo>
                    <a:pt x="537462" y="180607"/>
                  </a:lnTo>
                  <a:lnTo>
                    <a:pt x="537682" y="180835"/>
                  </a:lnTo>
                  <a:lnTo>
                    <a:pt x="537815" y="181037"/>
                  </a:lnTo>
                  <a:lnTo>
                    <a:pt x="537947" y="181103"/>
                  </a:lnTo>
                  <a:lnTo>
                    <a:pt x="538245" y="181131"/>
                  </a:lnTo>
                  <a:lnTo>
                    <a:pt x="539062" y="181483"/>
                  </a:lnTo>
                  <a:lnTo>
                    <a:pt x="539536" y="181453"/>
                  </a:lnTo>
                  <a:lnTo>
                    <a:pt x="540529" y="181217"/>
                  </a:lnTo>
                  <a:lnTo>
                    <a:pt x="541081" y="181110"/>
                  </a:lnTo>
                  <a:lnTo>
                    <a:pt x="541643" y="180849"/>
                  </a:lnTo>
                  <a:lnTo>
                    <a:pt x="541820" y="180844"/>
                  </a:lnTo>
                  <a:lnTo>
                    <a:pt x="542040" y="181045"/>
                  </a:lnTo>
                  <a:lnTo>
                    <a:pt x="542272" y="181383"/>
                  </a:lnTo>
                  <a:lnTo>
                    <a:pt x="542449" y="181512"/>
                  </a:lnTo>
                  <a:lnTo>
                    <a:pt x="542780" y="181611"/>
                  </a:lnTo>
                  <a:lnTo>
                    <a:pt x="543122" y="181600"/>
                  </a:lnTo>
                  <a:lnTo>
                    <a:pt x="543530" y="181422"/>
                  </a:lnTo>
                  <a:lnTo>
                    <a:pt x="543751" y="181324"/>
                  </a:lnTo>
                  <a:lnTo>
                    <a:pt x="543872" y="181199"/>
                  </a:lnTo>
                  <a:lnTo>
                    <a:pt x="544026" y="180999"/>
                  </a:lnTo>
                  <a:lnTo>
                    <a:pt x="544126" y="180977"/>
                  </a:lnTo>
                  <a:lnTo>
                    <a:pt x="544313" y="180999"/>
                  </a:lnTo>
                  <a:lnTo>
                    <a:pt x="544920" y="181483"/>
                  </a:lnTo>
                  <a:lnTo>
                    <a:pt x="545074" y="181533"/>
                  </a:lnTo>
                  <a:lnTo>
                    <a:pt x="545196" y="181521"/>
                  </a:lnTo>
                  <a:lnTo>
                    <a:pt x="545328" y="181392"/>
                  </a:lnTo>
                  <a:lnTo>
                    <a:pt x="545461" y="181345"/>
                  </a:lnTo>
                  <a:lnTo>
                    <a:pt x="545560" y="181356"/>
                  </a:lnTo>
                  <a:lnTo>
                    <a:pt x="545659" y="181367"/>
                  </a:lnTo>
                  <a:lnTo>
                    <a:pt x="545935" y="181337"/>
                  </a:lnTo>
                  <a:lnTo>
                    <a:pt x="546123" y="181236"/>
                  </a:lnTo>
                  <a:lnTo>
                    <a:pt x="546354" y="180972"/>
                  </a:lnTo>
                  <a:lnTo>
                    <a:pt x="546487" y="180947"/>
                  </a:lnTo>
                  <a:lnTo>
                    <a:pt x="546619" y="180972"/>
                  </a:lnTo>
                  <a:lnTo>
                    <a:pt x="546718" y="181028"/>
                  </a:lnTo>
                  <a:lnTo>
                    <a:pt x="546873" y="181037"/>
                  </a:lnTo>
                  <a:lnTo>
                    <a:pt x="546994" y="180929"/>
                  </a:lnTo>
                  <a:lnTo>
                    <a:pt x="547049" y="180883"/>
                  </a:lnTo>
                  <a:lnTo>
                    <a:pt x="547259" y="180699"/>
                  </a:lnTo>
                  <a:lnTo>
                    <a:pt x="547447" y="180608"/>
                  </a:lnTo>
                  <a:lnTo>
                    <a:pt x="547568" y="180642"/>
                  </a:lnTo>
                  <a:lnTo>
                    <a:pt x="547722" y="180801"/>
                  </a:lnTo>
                  <a:lnTo>
                    <a:pt x="547965" y="180938"/>
                  </a:lnTo>
                  <a:lnTo>
                    <a:pt x="548263" y="181011"/>
                  </a:lnTo>
                  <a:lnTo>
                    <a:pt x="548329" y="181020"/>
                  </a:lnTo>
                  <a:lnTo>
                    <a:pt x="548484" y="181041"/>
                  </a:lnTo>
                  <a:lnTo>
                    <a:pt x="548605" y="181067"/>
                  </a:lnTo>
                  <a:lnTo>
                    <a:pt x="548704" y="181264"/>
                  </a:lnTo>
                  <a:lnTo>
                    <a:pt x="548793" y="181508"/>
                  </a:lnTo>
                  <a:lnTo>
                    <a:pt x="549002" y="181735"/>
                  </a:lnTo>
                  <a:lnTo>
                    <a:pt x="549664" y="182168"/>
                  </a:lnTo>
                  <a:lnTo>
                    <a:pt x="550106" y="182503"/>
                  </a:lnTo>
                  <a:lnTo>
                    <a:pt x="550459" y="182551"/>
                  </a:lnTo>
                  <a:lnTo>
                    <a:pt x="550878" y="182691"/>
                  </a:lnTo>
                  <a:lnTo>
                    <a:pt x="551165" y="182880"/>
                  </a:lnTo>
                  <a:lnTo>
                    <a:pt x="551297" y="182880"/>
                  </a:lnTo>
                  <a:lnTo>
                    <a:pt x="551419" y="182862"/>
                  </a:lnTo>
                  <a:lnTo>
                    <a:pt x="551595" y="182764"/>
                  </a:lnTo>
                  <a:lnTo>
                    <a:pt x="551838" y="182494"/>
                  </a:lnTo>
                  <a:lnTo>
                    <a:pt x="551937" y="182262"/>
                  </a:lnTo>
                  <a:lnTo>
                    <a:pt x="552081" y="182185"/>
                  </a:lnTo>
                  <a:lnTo>
                    <a:pt x="552169" y="182198"/>
                  </a:lnTo>
                  <a:lnTo>
                    <a:pt x="552467" y="182460"/>
                  </a:lnTo>
                  <a:lnTo>
                    <a:pt x="552621" y="182500"/>
                  </a:lnTo>
                  <a:lnTo>
                    <a:pt x="553294" y="182527"/>
                  </a:lnTo>
                  <a:lnTo>
                    <a:pt x="553647" y="182527"/>
                  </a:lnTo>
                  <a:lnTo>
                    <a:pt x="554100" y="182435"/>
                  </a:lnTo>
                  <a:lnTo>
                    <a:pt x="554287" y="182340"/>
                  </a:lnTo>
                  <a:lnTo>
                    <a:pt x="554519" y="182275"/>
                  </a:lnTo>
                  <a:lnTo>
                    <a:pt x="554607" y="182250"/>
                  </a:lnTo>
                  <a:lnTo>
                    <a:pt x="554872" y="182250"/>
                  </a:lnTo>
                  <a:lnTo>
                    <a:pt x="555148" y="182370"/>
                  </a:lnTo>
                  <a:lnTo>
                    <a:pt x="555335" y="182476"/>
                  </a:lnTo>
                  <a:lnTo>
                    <a:pt x="555545" y="182666"/>
                  </a:lnTo>
                  <a:lnTo>
                    <a:pt x="555710" y="182779"/>
                  </a:lnTo>
                  <a:lnTo>
                    <a:pt x="555755" y="182870"/>
                  </a:lnTo>
                  <a:lnTo>
                    <a:pt x="555832" y="182960"/>
                  </a:lnTo>
                  <a:lnTo>
                    <a:pt x="556030" y="183145"/>
                  </a:lnTo>
                  <a:lnTo>
                    <a:pt x="556262" y="183469"/>
                  </a:lnTo>
                  <a:lnTo>
                    <a:pt x="556295" y="183664"/>
                  </a:lnTo>
                  <a:lnTo>
                    <a:pt x="556372" y="183824"/>
                  </a:lnTo>
                  <a:lnTo>
                    <a:pt x="556604" y="183946"/>
                  </a:lnTo>
                  <a:lnTo>
                    <a:pt x="556725" y="184100"/>
                  </a:lnTo>
                  <a:lnTo>
                    <a:pt x="556747" y="184328"/>
                  </a:lnTo>
                  <a:lnTo>
                    <a:pt x="556935" y="185046"/>
                  </a:lnTo>
                  <a:lnTo>
                    <a:pt x="557067" y="185186"/>
                  </a:lnTo>
                  <a:lnTo>
                    <a:pt x="557266" y="185234"/>
                  </a:lnTo>
                  <a:lnTo>
                    <a:pt x="557343" y="185215"/>
                  </a:lnTo>
                  <a:lnTo>
                    <a:pt x="557498" y="185180"/>
                  </a:lnTo>
                  <a:lnTo>
                    <a:pt x="557785" y="185066"/>
                  </a:lnTo>
                  <a:lnTo>
                    <a:pt x="558193" y="184946"/>
                  </a:lnTo>
                  <a:lnTo>
                    <a:pt x="558369" y="184858"/>
                  </a:lnTo>
                  <a:lnTo>
                    <a:pt x="558844" y="184775"/>
                  </a:lnTo>
                  <a:lnTo>
                    <a:pt x="559031" y="184805"/>
                  </a:lnTo>
                  <a:lnTo>
                    <a:pt x="559230" y="184838"/>
                  </a:lnTo>
                  <a:lnTo>
                    <a:pt x="559406" y="184905"/>
                  </a:lnTo>
                  <a:lnTo>
                    <a:pt x="559528" y="185053"/>
                  </a:lnTo>
                  <a:lnTo>
                    <a:pt x="559539" y="185253"/>
                  </a:lnTo>
                  <a:lnTo>
                    <a:pt x="559660" y="185662"/>
                  </a:lnTo>
                  <a:lnTo>
                    <a:pt x="560035" y="186927"/>
                  </a:lnTo>
                  <a:lnTo>
                    <a:pt x="559991" y="187263"/>
                  </a:lnTo>
                  <a:lnTo>
                    <a:pt x="559881" y="187462"/>
                  </a:lnTo>
                  <a:lnTo>
                    <a:pt x="559859" y="187531"/>
                  </a:lnTo>
                  <a:lnTo>
                    <a:pt x="559737" y="187836"/>
                  </a:lnTo>
                  <a:lnTo>
                    <a:pt x="559693" y="188749"/>
                  </a:lnTo>
                  <a:lnTo>
                    <a:pt x="559715" y="189063"/>
                  </a:lnTo>
                  <a:lnTo>
                    <a:pt x="559715" y="189299"/>
                  </a:lnTo>
                  <a:lnTo>
                    <a:pt x="559704" y="189614"/>
                  </a:lnTo>
                  <a:lnTo>
                    <a:pt x="559837" y="190067"/>
                  </a:lnTo>
                  <a:lnTo>
                    <a:pt x="559980" y="190828"/>
                  </a:lnTo>
                  <a:lnTo>
                    <a:pt x="560057" y="191200"/>
                  </a:lnTo>
                  <a:lnTo>
                    <a:pt x="560135" y="191400"/>
                  </a:lnTo>
                  <a:lnTo>
                    <a:pt x="560278" y="191627"/>
                  </a:lnTo>
                  <a:lnTo>
                    <a:pt x="560377" y="191781"/>
                  </a:lnTo>
                  <a:lnTo>
                    <a:pt x="560432" y="191980"/>
                  </a:lnTo>
                  <a:lnTo>
                    <a:pt x="560455" y="192454"/>
                  </a:lnTo>
                  <a:lnTo>
                    <a:pt x="560410" y="192949"/>
                  </a:lnTo>
                  <a:lnTo>
                    <a:pt x="560355" y="193551"/>
                  </a:lnTo>
                  <a:lnTo>
                    <a:pt x="560300" y="194992"/>
                  </a:lnTo>
                  <a:lnTo>
                    <a:pt x="560289" y="195468"/>
                  </a:lnTo>
                  <a:lnTo>
                    <a:pt x="560366" y="196699"/>
                  </a:lnTo>
                  <a:lnTo>
                    <a:pt x="560410" y="197224"/>
                  </a:lnTo>
                  <a:lnTo>
                    <a:pt x="560521" y="197715"/>
                  </a:lnTo>
                  <a:lnTo>
                    <a:pt x="560598" y="198032"/>
                  </a:lnTo>
                  <a:lnTo>
                    <a:pt x="560598" y="198040"/>
                  </a:lnTo>
                  <a:lnTo>
                    <a:pt x="560664" y="198333"/>
                  </a:lnTo>
                  <a:lnTo>
                    <a:pt x="560686" y="198394"/>
                  </a:lnTo>
                  <a:lnTo>
                    <a:pt x="560697" y="198526"/>
                  </a:lnTo>
                  <a:lnTo>
                    <a:pt x="560730" y="198995"/>
                  </a:lnTo>
                  <a:lnTo>
                    <a:pt x="560741" y="199205"/>
                  </a:lnTo>
                  <a:lnTo>
                    <a:pt x="560808" y="200011"/>
                  </a:lnTo>
                  <a:lnTo>
                    <a:pt x="560973" y="200526"/>
                  </a:lnTo>
                  <a:lnTo>
                    <a:pt x="561039" y="201078"/>
                  </a:lnTo>
                  <a:lnTo>
                    <a:pt x="561050" y="201656"/>
                  </a:lnTo>
                  <a:lnTo>
                    <a:pt x="561117" y="201871"/>
                  </a:lnTo>
                  <a:lnTo>
                    <a:pt x="561293" y="202107"/>
                  </a:lnTo>
                  <a:lnTo>
                    <a:pt x="561503" y="202261"/>
                  </a:lnTo>
                  <a:lnTo>
                    <a:pt x="561536" y="202287"/>
                  </a:lnTo>
                  <a:lnTo>
                    <a:pt x="561768" y="202517"/>
                  </a:lnTo>
                  <a:lnTo>
                    <a:pt x="561944" y="202826"/>
                  </a:lnTo>
                  <a:lnTo>
                    <a:pt x="562165" y="203096"/>
                  </a:lnTo>
                  <a:lnTo>
                    <a:pt x="562363" y="203463"/>
                  </a:lnTo>
                  <a:lnTo>
                    <a:pt x="562496" y="203712"/>
                  </a:lnTo>
                  <a:lnTo>
                    <a:pt x="562507" y="204168"/>
                  </a:lnTo>
                  <a:lnTo>
                    <a:pt x="562440" y="204477"/>
                  </a:lnTo>
                  <a:lnTo>
                    <a:pt x="562463" y="204873"/>
                  </a:lnTo>
                  <a:lnTo>
                    <a:pt x="562496" y="205490"/>
                  </a:lnTo>
                  <a:lnTo>
                    <a:pt x="562540" y="206027"/>
                  </a:lnTo>
                  <a:lnTo>
                    <a:pt x="562816" y="206456"/>
                  </a:lnTo>
                  <a:lnTo>
                    <a:pt x="563003" y="206805"/>
                  </a:lnTo>
                  <a:lnTo>
                    <a:pt x="563025" y="207167"/>
                  </a:lnTo>
                  <a:lnTo>
                    <a:pt x="563047" y="207507"/>
                  </a:lnTo>
                  <a:lnTo>
                    <a:pt x="563069" y="207932"/>
                  </a:lnTo>
                  <a:lnTo>
                    <a:pt x="563114" y="208082"/>
                  </a:lnTo>
                  <a:lnTo>
                    <a:pt x="563136" y="208187"/>
                  </a:lnTo>
                  <a:lnTo>
                    <a:pt x="563224" y="208388"/>
                  </a:lnTo>
                  <a:lnTo>
                    <a:pt x="563422" y="208583"/>
                  </a:lnTo>
                  <a:lnTo>
                    <a:pt x="563555" y="208832"/>
                  </a:lnTo>
                  <a:lnTo>
                    <a:pt x="563753" y="209194"/>
                  </a:lnTo>
                  <a:lnTo>
                    <a:pt x="563478" y="209521"/>
                  </a:lnTo>
                  <a:lnTo>
                    <a:pt x="563301" y="209597"/>
                  </a:lnTo>
                  <a:lnTo>
                    <a:pt x="563069" y="209701"/>
                  </a:lnTo>
                  <a:lnTo>
                    <a:pt x="562882" y="209788"/>
                  </a:lnTo>
                  <a:lnTo>
                    <a:pt x="562540" y="210023"/>
                  </a:lnTo>
                  <a:lnTo>
                    <a:pt x="562242" y="210310"/>
                  </a:lnTo>
                  <a:lnTo>
                    <a:pt x="562087" y="210525"/>
                  </a:lnTo>
                  <a:lnTo>
                    <a:pt x="562076" y="210561"/>
                  </a:lnTo>
                  <a:lnTo>
                    <a:pt x="561999" y="210823"/>
                  </a:lnTo>
                  <a:lnTo>
                    <a:pt x="561900" y="211143"/>
                  </a:lnTo>
                  <a:lnTo>
                    <a:pt x="561690" y="211501"/>
                  </a:lnTo>
                  <a:lnTo>
                    <a:pt x="561591" y="211832"/>
                  </a:lnTo>
                  <a:lnTo>
                    <a:pt x="561558" y="211997"/>
                  </a:lnTo>
                  <a:lnTo>
                    <a:pt x="561403" y="212362"/>
                  </a:lnTo>
                  <a:lnTo>
                    <a:pt x="561359" y="212704"/>
                  </a:lnTo>
                  <a:lnTo>
                    <a:pt x="561459" y="213212"/>
                  </a:lnTo>
                  <a:lnTo>
                    <a:pt x="561426" y="213366"/>
                  </a:lnTo>
                  <a:lnTo>
                    <a:pt x="561271" y="213593"/>
                  </a:lnTo>
                  <a:lnTo>
                    <a:pt x="561216" y="213668"/>
                  </a:lnTo>
                  <a:lnTo>
                    <a:pt x="561172" y="213943"/>
                  </a:lnTo>
                  <a:lnTo>
                    <a:pt x="561194" y="214048"/>
                  </a:lnTo>
                  <a:lnTo>
                    <a:pt x="561249" y="214440"/>
                  </a:lnTo>
                  <a:lnTo>
                    <a:pt x="561260" y="214474"/>
                  </a:lnTo>
                  <a:lnTo>
                    <a:pt x="561403" y="214818"/>
                  </a:lnTo>
                  <a:lnTo>
                    <a:pt x="561492" y="215160"/>
                  </a:lnTo>
                  <a:lnTo>
                    <a:pt x="561437" y="215473"/>
                  </a:lnTo>
                  <a:lnTo>
                    <a:pt x="560841" y="216439"/>
                  </a:lnTo>
                  <a:lnTo>
                    <a:pt x="560664" y="216747"/>
                  </a:lnTo>
                  <a:lnTo>
                    <a:pt x="560179" y="217210"/>
                  </a:lnTo>
                  <a:lnTo>
                    <a:pt x="559771" y="217451"/>
                  </a:lnTo>
                  <a:lnTo>
                    <a:pt x="559704" y="217493"/>
                  </a:lnTo>
                  <a:lnTo>
                    <a:pt x="559153" y="217866"/>
                  </a:lnTo>
                  <a:lnTo>
                    <a:pt x="558601" y="218331"/>
                  </a:lnTo>
                  <a:lnTo>
                    <a:pt x="558193" y="218680"/>
                  </a:lnTo>
                  <a:lnTo>
                    <a:pt x="558060" y="218894"/>
                  </a:lnTo>
                  <a:lnTo>
                    <a:pt x="558027" y="219076"/>
                  </a:lnTo>
                  <a:lnTo>
                    <a:pt x="558182" y="219462"/>
                  </a:lnTo>
                  <a:lnTo>
                    <a:pt x="558193" y="219744"/>
                  </a:lnTo>
                  <a:lnTo>
                    <a:pt x="558171" y="220097"/>
                  </a:lnTo>
                  <a:lnTo>
                    <a:pt x="558149" y="220337"/>
                  </a:lnTo>
                  <a:lnTo>
                    <a:pt x="558138" y="220395"/>
                  </a:lnTo>
                  <a:lnTo>
                    <a:pt x="558127" y="220492"/>
                  </a:lnTo>
                  <a:lnTo>
                    <a:pt x="558005" y="220628"/>
                  </a:lnTo>
                  <a:lnTo>
                    <a:pt x="557763" y="220815"/>
                  </a:lnTo>
                  <a:lnTo>
                    <a:pt x="557443" y="221209"/>
                  </a:lnTo>
                  <a:lnTo>
                    <a:pt x="557321" y="221429"/>
                  </a:lnTo>
                  <a:lnTo>
                    <a:pt x="557255" y="221556"/>
                  </a:lnTo>
                  <a:lnTo>
                    <a:pt x="557200" y="221681"/>
                  </a:lnTo>
                  <a:lnTo>
                    <a:pt x="557001" y="222536"/>
                  </a:lnTo>
                  <a:lnTo>
                    <a:pt x="556847" y="222939"/>
                  </a:lnTo>
                  <a:lnTo>
                    <a:pt x="556692" y="223174"/>
                  </a:lnTo>
                  <a:lnTo>
                    <a:pt x="556604" y="223278"/>
                  </a:lnTo>
                  <a:lnTo>
                    <a:pt x="556427" y="223474"/>
                  </a:lnTo>
                  <a:lnTo>
                    <a:pt x="556251" y="223588"/>
                  </a:lnTo>
                  <a:lnTo>
                    <a:pt x="556141" y="223676"/>
                  </a:lnTo>
                  <a:lnTo>
                    <a:pt x="555986" y="223785"/>
                  </a:lnTo>
                  <a:lnTo>
                    <a:pt x="555788" y="223887"/>
                  </a:lnTo>
                  <a:lnTo>
                    <a:pt x="555490" y="223959"/>
                  </a:lnTo>
                  <a:lnTo>
                    <a:pt x="555324" y="223947"/>
                  </a:lnTo>
                  <a:lnTo>
                    <a:pt x="555225" y="223906"/>
                  </a:lnTo>
                  <a:lnTo>
                    <a:pt x="554971" y="223799"/>
                  </a:lnTo>
                  <a:lnTo>
                    <a:pt x="554784" y="223682"/>
                  </a:lnTo>
                  <a:lnTo>
                    <a:pt x="554607" y="223461"/>
                  </a:lnTo>
                  <a:lnTo>
                    <a:pt x="554298" y="223321"/>
                  </a:lnTo>
                  <a:lnTo>
                    <a:pt x="554166" y="223166"/>
                  </a:lnTo>
                  <a:lnTo>
                    <a:pt x="554022" y="222844"/>
                  </a:lnTo>
                  <a:lnTo>
                    <a:pt x="553769" y="222679"/>
                  </a:lnTo>
                  <a:lnTo>
                    <a:pt x="553471" y="222547"/>
                  </a:lnTo>
                  <a:lnTo>
                    <a:pt x="553327" y="222476"/>
                  </a:lnTo>
                  <a:lnTo>
                    <a:pt x="553073" y="222411"/>
                  </a:lnTo>
                  <a:lnTo>
                    <a:pt x="552853" y="222397"/>
                  </a:lnTo>
                  <a:lnTo>
                    <a:pt x="552687" y="222438"/>
                  </a:lnTo>
                  <a:lnTo>
                    <a:pt x="552456" y="222528"/>
                  </a:lnTo>
                  <a:lnTo>
                    <a:pt x="552456" y="222529"/>
                  </a:lnTo>
                  <a:lnTo>
                    <a:pt x="552445" y="222528"/>
                  </a:lnTo>
                  <a:lnTo>
                    <a:pt x="552180" y="222460"/>
                  </a:lnTo>
                  <a:lnTo>
                    <a:pt x="551496" y="222172"/>
                  </a:lnTo>
                  <a:lnTo>
                    <a:pt x="551176" y="222004"/>
                  </a:lnTo>
                  <a:lnTo>
                    <a:pt x="550889" y="221847"/>
                  </a:lnTo>
                  <a:lnTo>
                    <a:pt x="550558" y="221676"/>
                  </a:lnTo>
                  <a:lnTo>
                    <a:pt x="550271" y="221479"/>
                  </a:lnTo>
                  <a:lnTo>
                    <a:pt x="550128" y="221296"/>
                  </a:lnTo>
                  <a:lnTo>
                    <a:pt x="549973" y="221126"/>
                  </a:lnTo>
                  <a:lnTo>
                    <a:pt x="549819" y="221014"/>
                  </a:lnTo>
                  <a:lnTo>
                    <a:pt x="549598" y="220902"/>
                  </a:lnTo>
                  <a:lnTo>
                    <a:pt x="549322" y="220767"/>
                  </a:lnTo>
                  <a:lnTo>
                    <a:pt x="549168" y="220574"/>
                  </a:lnTo>
                  <a:lnTo>
                    <a:pt x="549057" y="220473"/>
                  </a:lnTo>
                  <a:lnTo>
                    <a:pt x="549035" y="220446"/>
                  </a:lnTo>
                  <a:lnTo>
                    <a:pt x="548892" y="220364"/>
                  </a:lnTo>
                  <a:lnTo>
                    <a:pt x="548649" y="220339"/>
                  </a:lnTo>
                  <a:lnTo>
                    <a:pt x="548406" y="220385"/>
                  </a:lnTo>
                  <a:lnTo>
                    <a:pt x="548142" y="220484"/>
                  </a:lnTo>
                  <a:lnTo>
                    <a:pt x="548031" y="220554"/>
                  </a:lnTo>
                  <a:lnTo>
                    <a:pt x="547811" y="220678"/>
                  </a:lnTo>
                  <a:lnTo>
                    <a:pt x="547678" y="220755"/>
                  </a:lnTo>
                  <a:lnTo>
                    <a:pt x="547436" y="220890"/>
                  </a:lnTo>
                  <a:lnTo>
                    <a:pt x="547226" y="220926"/>
                  </a:lnTo>
                  <a:lnTo>
                    <a:pt x="547060" y="220909"/>
                  </a:lnTo>
                  <a:lnTo>
                    <a:pt x="546939" y="220852"/>
                  </a:lnTo>
                  <a:lnTo>
                    <a:pt x="546862" y="220761"/>
                  </a:lnTo>
                  <a:lnTo>
                    <a:pt x="546685" y="220563"/>
                  </a:lnTo>
                  <a:lnTo>
                    <a:pt x="546443" y="220377"/>
                  </a:lnTo>
                  <a:lnTo>
                    <a:pt x="546255" y="220311"/>
                  </a:lnTo>
                  <a:lnTo>
                    <a:pt x="546056" y="220292"/>
                  </a:lnTo>
                  <a:lnTo>
                    <a:pt x="545869" y="220334"/>
                  </a:lnTo>
                  <a:lnTo>
                    <a:pt x="545582" y="220389"/>
                  </a:lnTo>
                  <a:lnTo>
                    <a:pt x="545339" y="220406"/>
                  </a:lnTo>
                  <a:lnTo>
                    <a:pt x="545218" y="220349"/>
                  </a:lnTo>
                  <a:lnTo>
                    <a:pt x="545041" y="220203"/>
                  </a:lnTo>
                  <a:lnTo>
                    <a:pt x="544755" y="219926"/>
                  </a:lnTo>
                  <a:lnTo>
                    <a:pt x="544578" y="219686"/>
                  </a:lnTo>
                  <a:lnTo>
                    <a:pt x="544357" y="219400"/>
                  </a:lnTo>
                  <a:lnTo>
                    <a:pt x="544258" y="219329"/>
                  </a:lnTo>
                  <a:lnTo>
                    <a:pt x="544159" y="219261"/>
                  </a:lnTo>
                  <a:lnTo>
                    <a:pt x="544015" y="219209"/>
                  </a:lnTo>
                  <a:lnTo>
                    <a:pt x="543618" y="219214"/>
                  </a:lnTo>
                  <a:lnTo>
                    <a:pt x="543497" y="219216"/>
                  </a:lnTo>
                  <a:lnTo>
                    <a:pt x="543375" y="219175"/>
                  </a:lnTo>
                  <a:lnTo>
                    <a:pt x="543199" y="219045"/>
                  </a:lnTo>
                  <a:lnTo>
                    <a:pt x="542989" y="218895"/>
                  </a:lnTo>
                  <a:lnTo>
                    <a:pt x="542758" y="218833"/>
                  </a:lnTo>
                  <a:lnTo>
                    <a:pt x="542482" y="218748"/>
                  </a:lnTo>
                  <a:lnTo>
                    <a:pt x="542107" y="218555"/>
                  </a:lnTo>
                  <a:lnTo>
                    <a:pt x="541776" y="218295"/>
                  </a:lnTo>
                  <a:lnTo>
                    <a:pt x="541610" y="218131"/>
                  </a:lnTo>
                  <a:lnTo>
                    <a:pt x="541489" y="217947"/>
                  </a:lnTo>
                  <a:lnTo>
                    <a:pt x="541323" y="217806"/>
                  </a:lnTo>
                  <a:lnTo>
                    <a:pt x="541047" y="217662"/>
                  </a:lnTo>
                  <a:lnTo>
                    <a:pt x="540926" y="217641"/>
                  </a:lnTo>
                  <a:lnTo>
                    <a:pt x="540705" y="217562"/>
                  </a:lnTo>
                  <a:lnTo>
                    <a:pt x="540617" y="217517"/>
                  </a:lnTo>
                  <a:lnTo>
                    <a:pt x="540408" y="217452"/>
                  </a:lnTo>
                  <a:lnTo>
                    <a:pt x="540275" y="217396"/>
                  </a:lnTo>
                  <a:lnTo>
                    <a:pt x="540165" y="217332"/>
                  </a:lnTo>
                  <a:lnTo>
                    <a:pt x="540032" y="217307"/>
                  </a:lnTo>
                  <a:lnTo>
                    <a:pt x="539812" y="217322"/>
                  </a:lnTo>
                  <a:lnTo>
                    <a:pt x="539624" y="217273"/>
                  </a:lnTo>
                  <a:lnTo>
                    <a:pt x="539492" y="217177"/>
                  </a:lnTo>
                  <a:lnTo>
                    <a:pt x="539017" y="216968"/>
                  </a:lnTo>
                  <a:lnTo>
                    <a:pt x="538852" y="216881"/>
                  </a:lnTo>
                  <a:lnTo>
                    <a:pt x="538742" y="216803"/>
                  </a:lnTo>
                  <a:lnTo>
                    <a:pt x="538598" y="216727"/>
                  </a:lnTo>
                  <a:lnTo>
                    <a:pt x="538201" y="216620"/>
                  </a:lnTo>
                  <a:lnTo>
                    <a:pt x="538102" y="216523"/>
                  </a:lnTo>
                  <a:lnTo>
                    <a:pt x="537991" y="215887"/>
                  </a:lnTo>
                  <a:lnTo>
                    <a:pt x="537870" y="215490"/>
                  </a:lnTo>
                  <a:lnTo>
                    <a:pt x="537804" y="215313"/>
                  </a:lnTo>
                  <a:lnTo>
                    <a:pt x="537715" y="215162"/>
                  </a:lnTo>
                  <a:lnTo>
                    <a:pt x="537594" y="215091"/>
                  </a:lnTo>
                  <a:lnTo>
                    <a:pt x="537418" y="215016"/>
                  </a:lnTo>
                  <a:lnTo>
                    <a:pt x="537109" y="214877"/>
                  </a:lnTo>
                  <a:lnTo>
                    <a:pt x="536899" y="214712"/>
                  </a:lnTo>
                  <a:lnTo>
                    <a:pt x="536811" y="214542"/>
                  </a:lnTo>
                  <a:lnTo>
                    <a:pt x="536800" y="214477"/>
                  </a:lnTo>
                  <a:lnTo>
                    <a:pt x="536723" y="214134"/>
                  </a:lnTo>
                  <a:lnTo>
                    <a:pt x="536678" y="214014"/>
                  </a:lnTo>
                  <a:lnTo>
                    <a:pt x="536513" y="213919"/>
                  </a:lnTo>
                  <a:lnTo>
                    <a:pt x="536248" y="213841"/>
                  </a:lnTo>
                  <a:lnTo>
                    <a:pt x="536005" y="213772"/>
                  </a:lnTo>
                  <a:lnTo>
                    <a:pt x="535906" y="213799"/>
                  </a:lnTo>
                  <a:lnTo>
                    <a:pt x="535752" y="213969"/>
                  </a:lnTo>
                  <a:lnTo>
                    <a:pt x="535487" y="214304"/>
                  </a:lnTo>
                  <a:lnTo>
                    <a:pt x="535421" y="214621"/>
                  </a:lnTo>
                  <a:lnTo>
                    <a:pt x="535365" y="214784"/>
                  </a:lnTo>
                  <a:lnTo>
                    <a:pt x="535167" y="215126"/>
                  </a:lnTo>
                  <a:lnTo>
                    <a:pt x="534968" y="215319"/>
                  </a:lnTo>
                  <a:lnTo>
                    <a:pt x="534516" y="215685"/>
                  </a:lnTo>
                  <a:lnTo>
                    <a:pt x="534196" y="215948"/>
                  </a:lnTo>
                  <a:lnTo>
                    <a:pt x="534086" y="216036"/>
                  </a:lnTo>
                  <a:lnTo>
                    <a:pt x="533721" y="216339"/>
                  </a:lnTo>
                  <a:lnTo>
                    <a:pt x="533479" y="216550"/>
                  </a:lnTo>
                  <a:lnTo>
                    <a:pt x="533148" y="216749"/>
                  </a:lnTo>
                  <a:lnTo>
                    <a:pt x="533026" y="216818"/>
                  </a:lnTo>
                  <a:lnTo>
                    <a:pt x="532729" y="216912"/>
                  </a:lnTo>
                  <a:lnTo>
                    <a:pt x="532552" y="216897"/>
                  </a:lnTo>
                  <a:lnTo>
                    <a:pt x="532342" y="216802"/>
                  </a:lnTo>
                  <a:lnTo>
                    <a:pt x="531989" y="216569"/>
                  </a:lnTo>
                  <a:lnTo>
                    <a:pt x="531713" y="216441"/>
                  </a:lnTo>
                  <a:lnTo>
                    <a:pt x="531647" y="216430"/>
                  </a:lnTo>
                  <a:lnTo>
                    <a:pt x="531405" y="216387"/>
                  </a:lnTo>
                  <a:lnTo>
                    <a:pt x="531162" y="216380"/>
                  </a:lnTo>
                  <a:lnTo>
                    <a:pt x="531041" y="216335"/>
                  </a:lnTo>
                  <a:lnTo>
                    <a:pt x="530919" y="216290"/>
                  </a:lnTo>
                  <a:lnTo>
                    <a:pt x="530743" y="216244"/>
                  </a:lnTo>
                  <a:lnTo>
                    <a:pt x="530588" y="216290"/>
                  </a:lnTo>
                  <a:lnTo>
                    <a:pt x="530367" y="216436"/>
                  </a:lnTo>
                  <a:lnTo>
                    <a:pt x="530014" y="216584"/>
                  </a:lnTo>
                  <a:lnTo>
                    <a:pt x="529750" y="216580"/>
                  </a:lnTo>
                  <a:lnTo>
                    <a:pt x="529595" y="216538"/>
                  </a:lnTo>
                  <a:lnTo>
                    <a:pt x="529264" y="216361"/>
                  </a:lnTo>
                  <a:lnTo>
                    <a:pt x="528977" y="216178"/>
                  </a:lnTo>
                  <a:lnTo>
                    <a:pt x="528701" y="215981"/>
                  </a:lnTo>
                  <a:lnTo>
                    <a:pt x="528525" y="215855"/>
                  </a:lnTo>
                  <a:lnTo>
                    <a:pt x="528249" y="215667"/>
                  </a:lnTo>
                  <a:lnTo>
                    <a:pt x="528062" y="215593"/>
                  </a:lnTo>
                  <a:lnTo>
                    <a:pt x="527962" y="215521"/>
                  </a:lnTo>
                  <a:lnTo>
                    <a:pt x="527697" y="215243"/>
                  </a:lnTo>
                  <a:lnTo>
                    <a:pt x="527521" y="215064"/>
                  </a:lnTo>
                  <a:lnTo>
                    <a:pt x="527146" y="214687"/>
                  </a:lnTo>
                  <a:lnTo>
                    <a:pt x="526903" y="214193"/>
                  </a:lnTo>
                  <a:lnTo>
                    <a:pt x="526892" y="214135"/>
                  </a:lnTo>
                  <a:lnTo>
                    <a:pt x="526870" y="214048"/>
                  </a:lnTo>
                  <a:lnTo>
                    <a:pt x="526859" y="213857"/>
                  </a:lnTo>
                  <a:lnTo>
                    <a:pt x="526804" y="213685"/>
                  </a:lnTo>
                  <a:lnTo>
                    <a:pt x="526749" y="213546"/>
                  </a:lnTo>
                  <a:lnTo>
                    <a:pt x="526660" y="213453"/>
                  </a:lnTo>
                  <a:lnTo>
                    <a:pt x="526561" y="213369"/>
                  </a:lnTo>
                  <a:lnTo>
                    <a:pt x="526451" y="213309"/>
                  </a:lnTo>
                  <a:lnTo>
                    <a:pt x="526164" y="213291"/>
                  </a:lnTo>
                  <a:lnTo>
                    <a:pt x="526087" y="213285"/>
                  </a:lnTo>
                  <a:lnTo>
                    <a:pt x="525800" y="213229"/>
                  </a:lnTo>
                  <a:lnTo>
                    <a:pt x="525601" y="213213"/>
                  </a:lnTo>
                  <a:lnTo>
                    <a:pt x="525546" y="213194"/>
                  </a:lnTo>
                  <a:lnTo>
                    <a:pt x="525248" y="213027"/>
                  </a:lnTo>
                  <a:lnTo>
                    <a:pt x="524972" y="212897"/>
                  </a:lnTo>
                  <a:lnTo>
                    <a:pt x="524763" y="212936"/>
                  </a:lnTo>
                  <a:lnTo>
                    <a:pt x="524498" y="213018"/>
                  </a:lnTo>
                  <a:lnTo>
                    <a:pt x="524365" y="213045"/>
                  </a:lnTo>
                  <a:lnTo>
                    <a:pt x="524189" y="213081"/>
                  </a:lnTo>
                  <a:lnTo>
                    <a:pt x="523990" y="213077"/>
                  </a:lnTo>
                  <a:lnTo>
                    <a:pt x="523692" y="213070"/>
                  </a:lnTo>
                  <a:lnTo>
                    <a:pt x="523406" y="213029"/>
                  </a:lnTo>
                  <a:lnTo>
                    <a:pt x="522964" y="213035"/>
                  </a:lnTo>
                  <a:lnTo>
                    <a:pt x="522710" y="213089"/>
                  </a:lnTo>
                  <a:lnTo>
                    <a:pt x="522446" y="213155"/>
                  </a:lnTo>
                  <a:lnTo>
                    <a:pt x="522313" y="213188"/>
                  </a:lnTo>
                  <a:lnTo>
                    <a:pt x="521938" y="213355"/>
                  </a:lnTo>
                  <a:lnTo>
                    <a:pt x="521740" y="213328"/>
                  </a:lnTo>
                  <a:lnTo>
                    <a:pt x="521530" y="213191"/>
                  </a:lnTo>
                  <a:lnTo>
                    <a:pt x="521431" y="213152"/>
                  </a:lnTo>
                  <a:lnTo>
                    <a:pt x="521287" y="213164"/>
                  </a:lnTo>
                  <a:lnTo>
                    <a:pt x="521199" y="213172"/>
                  </a:lnTo>
                  <a:lnTo>
                    <a:pt x="520901" y="213243"/>
                  </a:lnTo>
                  <a:lnTo>
                    <a:pt x="520691" y="213277"/>
                  </a:lnTo>
                  <a:lnTo>
                    <a:pt x="520515" y="213244"/>
                  </a:lnTo>
                  <a:lnTo>
                    <a:pt x="520427" y="213228"/>
                  </a:lnTo>
                  <a:lnTo>
                    <a:pt x="520063" y="213317"/>
                  </a:lnTo>
                  <a:lnTo>
                    <a:pt x="519996" y="213357"/>
                  </a:lnTo>
                  <a:lnTo>
                    <a:pt x="519643" y="213563"/>
                  </a:lnTo>
                  <a:lnTo>
                    <a:pt x="519467" y="213728"/>
                  </a:lnTo>
                  <a:lnTo>
                    <a:pt x="519246" y="213874"/>
                  </a:lnTo>
                  <a:lnTo>
                    <a:pt x="519213" y="213893"/>
                  </a:lnTo>
                  <a:lnTo>
                    <a:pt x="519125" y="213967"/>
                  </a:lnTo>
                  <a:lnTo>
                    <a:pt x="519059" y="213990"/>
                  </a:lnTo>
                  <a:lnTo>
                    <a:pt x="518981" y="214014"/>
                  </a:lnTo>
                  <a:lnTo>
                    <a:pt x="518794" y="214024"/>
                  </a:lnTo>
                  <a:lnTo>
                    <a:pt x="518717" y="214028"/>
                  </a:lnTo>
                  <a:lnTo>
                    <a:pt x="518496" y="214124"/>
                  </a:lnTo>
                  <a:lnTo>
                    <a:pt x="518220" y="214270"/>
                  </a:lnTo>
                  <a:lnTo>
                    <a:pt x="517999" y="214410"/>
                  </a:lnTo>
                  <a:lnTo>
                    <a:pt x="517757" y="214553"/>
                  </a:lnTo>
                  <a:lnTo>
                    <a:pt x="517735" y="214572"/>
                  </a:lnTo>
                  <a:lnTo>
                    <a:pt x="517668" y="214610"/>
                  </a:lnTo>
                  <a:lnTo>
                    <a:pt x="517624" y="214652"/>
                  </a:lnTo>
                  <a:lnTo>
                    <a:pt x="517481" y="214812"/>
                  </a:lnTo>
                  <a:lnTo>
                    <a:pt x="517426" y="214950"/>
                  </a:lnTo>
                  <a:lnTo>
                    <a:pt x="517437" y="215101"/>
                  </a:lnTo>
                  <a:lnTo>
                    <a:pt x="517459" y="215325"/>
                  </a:lnTo>
                  <a:lnTo>
                    <a:pt x="517470" y="215371"/>
                  </a:lnTo>
                  <a:lnTo>
                    <a:pt x="517536" y="215498"/>
                  </a:lnTo>
                  <a:lnTo>
                    <a:pt x="517668" y="215671"/>
                  </a:lnTo>
                  <a:lnTo>
                    <a:pt x="517801" y="215755"/>
                  </a:lnTo>
                  <a:lnTo>
                    <a:pt x="517834" y="215776"/>
                  </a:lnTo>
                  <a:lnTo>
                    <a:pt x="517988" y="216027"/>
                  </a:lnTo>
                  <a:lnTo>
                    <a:pt x="518021" y="216136"/>
                  </a:lnTo>
                  <a:lnTo>
                    <a:pt x="517999" y="216270"/>
                  </a:lnTo>
                  <a:lnTo>
                    <a:pt x="517933" y="216512"/>
                  </a:lnTo>
                  <a:lnTo>
                    <a:pt x="517889" y="216787"/>
                  </a:lnTo>
                  <a:lnTo>
                    <a:pt x="517889" y="216975"/>
                  </a:lnTo>
                  <a:lnTo>
                    <a:pt x="517933" y="217456"/>
                  </a:lnTo>
                  <a:lnTo>
                    <a:pt x="517944" y="217941"/>
                  </a:lnTo>
                  <a:lnTo>
                    <a:pt x="518044" y="218354"/>
                  </a:lnTo>
                  <a:lnTo>
                    <a:pt x="518341" y="218657"/>
                  </a:lnTo>
                  <a:lnTo>
                    <a:pt x="518540" y="218757"/>
                  </a:lnTo>
                  <a:lnTo>
                    <a:pt x="518739" y="218785"/>
                  </a:lnTo>
                  <a:lnTo>
                    <a:pt x="518882" y="218796"/>
                  </a:lnTo>
                  <a:lnTo>
                    <a:pt x="519279" y="218864"/>
                  </a:lnTo>
                  <a:lnTo>
                    <a:pt x="519434" y="218931"/>
                  </a:lnTo>
                  <a:lnTo>
                    <a:pt x="519599" y="219101"/>
                  </a:lnTo>
                  <a:lnTo>
                    <a:pt x="519765" y="219324"/>
                  </a:lnTo>
                  <a:lnTo>
                    <a:pt x="519798" y="219480"/>
                  </a:lnTo>
                  <a:lnTo>
                    <a:pt x="519787" y="219713"/>
                  </a:lnTo>
                  <a:lnTo>
                    <a:pt x="519776" y="219854"/>
                  </a:lnTo>
                  <a:lnTo>
                    <a:pt x="519765" y="219924"/>
                  </a:lnTo>
                  <a:lnTo>
                    <a:pt x="519710" y="220080"/>
                  </a:lnTo>
                  <a:lnTo>
                    <a:pt x="519533" y="220346"/>
                  </a:lnTo>
                  <a:lnTo>
                    <a:pt x="519478" y="220515"/>
                  </a:lnTo>
                  <a:lnTo>
                    <a:pt x="519467" y="220544"/>
                  </a:lnTo>
                  <a:lnTo>
                    <a:pt x="519434" y="220757"/>
                  </a:lnTo>
                  <a:lnTo>
                    <a:pt x="519434" y="220859"/>
                  </a:lnTo>
                  <a:lnTo>
                    <a:pt x="519434" y="220923"/>
                  </a:lnTo>
                  <a:lnTo>
                    <a:pt x="519489" y="221070"/>
                  </a:lnTo>
                  <a:lnTo>
                    <a:pt x="519566" y="221180"/>
                  </a:lnTo>
                  <a:lnTo>
                    <a:pt x="519765" y="221400"/>
                  </a:lnTo>
                  <a:lnTo>
                    <a:pt x="519963" y="221638"/>
                  </a:lnTo>
                  <a:lnTo>
                    <a:pt x="519985" y="221693"/>
                  </a:lnTo>
                  <a:lnTo>
                    <a:pt x="519985" y="221769"/>
                  </a:lnTo>
                  <a:lnTo>
                    <a:pt x="520007" y="222144"/>
                  </a:lnTo>
                  <a:lnTo>
                    <a:pt x="520007" y="222330"/>
                  </a:lnTo>
                  <a:lnTo>
                    <a:pt x="519996" y="222514"/>
                  </a:lnTo>
                  <a:lnTo>
                    <a:pt x="519919" y="223299"/>
                  </a:lnTo>
                  <a:lnTo>
                    <a:pt x="519864" y="223520"/>
                  </a:lnTo>
                  <a:lnTo>
                    <a:pt x="519820" y="223754"/>
                  </a:lnTo>
                  <a:lnTo>
                    <a:pt x="519721" y="224002"/>
                  </a:lnTo>
                  <a:lnTo>
                    <a:pt x="519610" y="224283"/>
                  </a:lnTo>
                  <a:lnTo>
                    <a:pt x="519577" y="224727"/>
                  </a:lnTo>
                  <a:lnTo>
                    <a:pt x="519643" y="225082"/>
                  </a:lnTo>
                  <a:lnTo>
                    <a:pt x="519787" y="225330"/>
                  </a:lnTo>
                  <a:lnTo>
                    <a:pt x="519831" y="225364"/>
                  </a:lnTo>
                  <a:lnTo>
                    <a:pt x="520007" y="225513"/>
                  </a:lnTo>
                  <a:lnTo>
                    <a:pt x="520272" y="225581"/>
                  </a:lnTo>
                  <a:lnTo>
                    <a:pt x="520537" y="225605"/>
                  </a:lnTo>
                  <a:lnTo>
                    <a:pt x="520857" y="225635"/>
                  </a:lnTo>
                  <a:lnTo>
                    <a:pt x="521188" y="225637"/>
                  </a:lnTo>
                  <a:lnTo>
                    <a:pt x="521331" y="225644"/>
                  </a:lnTo>
                  <a:lnTo>
                    <a:pt x="521420" y="225721"/>
                  </a:lnTo>
                  <a:lnTo>
                    <a:pt x="521475" y="225770"/>
                  </a:lnTo>
                  <a:lnTo>
                    <a:pt x="521640" y="225992"/>
                  </a:lnTo>
                  <a:lnTo>
                    <a:pt x="521695" y="226068"/>
                  </a:lnTo>
                  <a:lnTo>
                    <a:pt x="521684" y="226406"/>
                  </a:lnTo>
                  <a:lnTo>
                    <a:pt x="521850" y="226785"/>
                  </a:lnTo>
                  <a:lnTo>
                    <a:pt x="522302" y="227060"/>
                  </a:lnTo>
                  <a:lnTo>
                    <a:pt x="522534" y="227203"/>
                  </a:lnTo>
                  <a:lnTo>
                    <a:pt x="522523" y="227387"/>
                  </a:lnTo>
                  <a:lnTo>
                    <a:pt x="522060" y="228159"/>
                  </a:lnTo>
                  <a:lnTo>
                    <a:pt x="521431" y="229702"/>
                  </a:lnTo>
                  <a:lnTo>
                    <a:pt x="520636" y="230282"/>
                  </a:lnTo>
                  <a:lnTo>
                    <a:pt x="520206" y="230651"/>
                  </a:lnTo>
                  <a:lnTo>
                    <a:pt x="519985" y="230830"/>
                  </a:lnTo>
                  <a:lnTo>
                    <a:pt x="519732" y="231441"/>
                  </a:lnTo>
                  <a:lnTo>
                    <a:pt x="519577" y="231587"/>
                  </a:lnTo>
                  <a:lnTo>
                    <a:pt x="519312" y="231827"/>
                  </a:lnTo>
                  <a:lnTo>
                    <a:pt x="518992" y="232080"/>
                  </a:lnTo>
                  <a:lnTo>
                    <a:pt x="518761" y="232192"/>
                  </a:lnTo>
                  <a:lnTo>
                    <a:pt x="518529" y="232228"/>
                  </a:lnTo>
                  <a:lnTo>
                    <a:pt x="518099" y="232108"/>
                  </a:lnTo>
                  <a:lnTo>
                    <a:pt x="517690" y="231917"/>
                  </a:lnTo>
                  <a:lnTo>
                    <a:pt x="517437" y="231892"/>
                  </a:lnTo>
                  <a:lnTo>
                    <a:pt x="517348" y="231882"/>
                  </a:lnTo>
                  <a:lnTo>
                    <a:pt x="517028" y="232009"/>
                  </a:lnTo>
                  <a:lnTo>
                    <a:pt x="516664" y="232064"/>
                  </a:lnTo>
                  <a:lnTo>
                    <a:pt x="516455" y="232064"/>
                  </a:lnTo>
                  <a:lnTo>
                    <a:pt x="516278" y="231987"/>
                  </a:lnTo>
                  <a:lnTo>
                    <a:pt x="516157" y="231934"/>
                  </a:lnTo>
                  <a:lnTo>
                    <a:pt x="515804" y="231775"/>
                  </a:lnTo>
                  <a:lnTo>
                    <a:pt x="515385" y="231797"/>
                  </a:lnTo>
                  <a:lnTo>
                    <a:pt x="515241" y="231814"/>
                  </a:lnTo>
                  <a:lnTo>
                    <a:pt x="515065" y="231835"/>
                  </a:lnTo>
                  <a:lnTo>
                    <a:pt x="514987" y="231845"/>
                  </a:lnTo>
                  <a:lnTo>
                    <a:pt x="514513" y="232195"/>
                  </a:lnTo>
                  <a:lnTo>
                    <a:pt x="514392" y="232271"/>
                  </a:lnTo>
                  <a:lnTo>
                    <a:pt x="513950" y="232570"/>
                  </a:lnTo>
                  <a:lnTo>
                    <a:pt x="513752" y="232868"/>
                  </a:lnTo>
                  <a:lnTo>
                    <a:pt x="513608" y="233195"/>
                  </a:lnTo>
                  <a:lnTo>
                    <a:pt x="513542" y="233593"/>
                  </a:lnTo>
                  <a:lnTo>
                    <a:pt x="513520" y="233952"/>
                  </a:lnTo>
                  <a:lnTo>
                    <a:pt x="513531" y="234171"/>
                  </a:lnTo>
                  <a:lnTo>
                    <a:pt x="513851" y="235054"/>
                  </a:lnTo>
                  <a:lnTo>
                    <a:pt x="513862" y="235108"/>
                  </a:lnTo>
                  <a:lnTo>
                    <a:pt x="513972" y="235778"/>
                  </a:lnTo>
                  <a:lnTo>
                    <a:pt x="514005" y="235998"/>
                  </a:lnTo>
                  <a:lnTo>
                    <a:pt x="514039" y="236087"/>
                  </a:lnTo>
                  <a:lnTo>
                    <a:pt x="514204" y="236232"/>
                  </a:lnTo>
                  <a:lnTo>
                    <a:pt x="514292" y="236385"/>
                  </a:lnTo>
                  <a:lnTo>
                    <a:pt x="514458" y="236662"/>
                  </a:lnTo>
                  <a:lnTo>
                    <a:pt x="514656" y="236944"/>
                  </a:lnTo>
                  <a:lnTo>
                    <a:pt x="514678" y="237008"/>
                  </a:lnTo>
                  <a:lnTo>
                    <a:pt x="514734" y="237128"/>
                  </a:lnTo>
                  <a:lnTo>
                    <a:pt x="514712" y="237394"/>
                  </a:lnTo>
                  <a:lnTo>
                    <a:pt x="514656" y="237670"/>
                  </a:lnTo>
                  <a:lnTo>
                    <a:pt x="514436" y="237965"/>
                  </a:lnTo>
                  <a:lnTo>
                    <a:pt x="513939" y="238975"/>
                  </a:lnTo>
                  <a:lnTo>
                    <a:pt x="513906" y="239203"/>
                  </a:lnTo>
                  <a:lnTo>
                    <a:pt x="513873" y="239509"/>
                  </a:lnTo>
                  <a:lnTo>
                    <a:pt x="513851" y="239720"/>
                  </a:lnTo>
                  <a:lnTo>
                    <a:pt x="513840" y="239880"/>
                  </a:lnTo>
                  <a:lnTo>
                    <a:pt x="513763" y="240064"/>
                  </a:lnTo>
                  <a:lnTo>
                    <a:pt x="513365" y="240465"/>
                  </a:lnTo>
                  <a:lnTo>
                    <a:pt x="513222" y="240719"/>
                  </a:lnTo>
                  <a:lnTo>
                    <a:pt x="513277" y="240952"/>
                  </a:lnTo>
                  <a:lnTo>
                    <a:pt x="513299" y="241092"/>
                  </a:lnTo>
                  <a:lnTo>
                    <a:pt x="513332" y="242080"/>
                  </a:lnTo>
                  <a:lnTo>
                    <a:pt x="513255" y="242309"/>
                  </a:lnTo>
                  <a:lnTo>
                    <a:pt x="512847" y="242798"/>
                  </a:lnTo>
                  <a:lnTo>
                    <a:pt x="512571" y="243024"/>
                  </a:lnTo>
                  <a:lnTo>
                    <a:pt x="512450" y="243102"/>
                  </a:lnTo>
                  <a:lnTo>
                    <a:pt x="512251" y="243223"/>
                  </a:lnTo>
                  <a:lnTo>
                    <a:pt x="511964" y="243395"/>
                  </a:lnTo>
                  <a:lnTo>
                    <a:pt x="511799" y="243539"/>
                  </a:lnTo>
                  <a:lnTo>
                    <a:pt x="511567" y="243739"/>
                  </a:lnTo>
                  <a:lnTo>
                    <a:pt x="511203" y="244262"/>
                  </a:lnTo>
                  <a:lnTo>
                    <a:pt x="511015" y="244504"/>
                  </a:lnTo>
                  <a:lnTo>
                    <a:pt x="510585" y="244897"/>
                  </a:lnTo>
                  <a:lnTo>
                    <a:pt x="510111" y="245163"/>
                  </a:lnTo>
                  <a:lnTo>
                    <a:pt x="509879" y="245425"/>
                  </a:lnTo>
                  <a:lnTo>
                    <a:pt x="509780" y="245549"/>
                  </a:lnTo>
                  <a:lnTo>
                    <a:pt x="509537" y="245811"/>
                  </a:lnTo>
                  <a:lnTo>
                    <a:pt x="509372" y="245923"/>
                  </a:lnTo>
                  <a:lnTo>
                    <a:pt x="509283" y="245982"/>
                  </a:lnTo>
                  <a:lnTo>
                    <a:pt x="509250" y="246056"/>
                  </a:lnTo>
                  <a:lnTo>
                    <a:pt x="509283" y="246421"/>
                  </a:lnTo>
                  <a:lnTo>
                    <a:pt x="509338" y="246597"/>
                  </a:lnTo>
                  <a:lnTo>
                    <a:pt x="509360" y="246671"/>
                  </a:lnTo>
                  <a:lnTo>
                    <a:pt x="509394" y="246765"/>
                  </a:lnTo>
                  <a:lnTo>
                    <a:pt x="509449" y="246964"/>
                  </a:lnTo>
                  <a:lnTo>
                    <a:pt x="509504" y="247153"/>
                  </a:lnTo>
                  <a:lnTo>
                    <a:pt x="509548" y="247379"/>
                  </a:lnTo>
                  <a:lnTo>
                    <a:pt x="509537" y="247640"/>
                  </a:lnTo>
                  <a:lnTo>
                    <a:pt x="509482" y="247716"/>
                  </a:lnTo>
                  <a:lnTo>
                    <a:pt x="509405" y="247746"/>
                  </a:lnTo>
                  <a:lnTo>
                    <a:pt x="509085" y="247857"/>
                  </a:lnTo>
                  <a:lnTo>
                    <a:pt x="508897" y="247972"/>
                  </a:lnTo>
                  <a:lnTo>
                    <a:pt x="508831" y="248265"/>
                  </a:lnTo>
                  <a:lnTo>
                    <a:pt x="508820" y="248324"/>
                  </a:lnTo>
                  <a:lnTo>
                    <a:pt x="508721" y="248700"/>
                  </a:lnTo>
                  <a:lnTo>
                    <a:pt x="508566" y="249076"/>
                  </a:lnTo>
                  <a:lnTo>
                    <a:pt x="508467" y="249308"/>
                  </a:lnTo>
                  <a:lnTo>
                    <a:pt x="508213" y="249669"/>
                  </a:lnTo>
                  <a:lnTo>
                    <a:pt x="507948" y="249879"/>
                  </a:lnTo>
                  <a:lnTo>
                    <a:pt x="507871" y="249936"/>
                  </a:lnTo>
                  <a:lnTo>
                    <a:pt x="507683" y="250166"/>
                  </a:lnTo>
                  <a:lnTo>
                    <a:pt x="507507" y="250389"/>
                  </a:lnTo>
                  <a:lnTo>
                    <a:pt x="507452" y="250443"/>
                  </a:lnTo>
                  <a:lnTo>
                    <a:pt x="507308" y="250581"/>
                  </a:lnTo>
                  <a:lnTo>
                    <a:pt x="507099" y="250963"/>
                  </a:lnTo>
                  <a:lnTo>
                    <a:pt x="506900" y="251552"/>
                  </a:lnTo>
                  <a:lnTo>
                    <a:pt x="506900" y="251558"/>
                  </a:lnTo>
                  <a:lnTo>
                    <a:pt x="506757" y="251784"/>
                  </a:lnTo>
                  <a:lnTo>
                    <a:pt x="506635" y="251836"/>
                  </a:lnTo>
                  <a:lnTo>
                    <a:pt x="506448" y="251915"/>
                  </a:lnTo>
                  <a:lnTo>
                    <a:pt x="506073" y="252186"/>
                  </a:lnTo>
                  <a:lnTo>
                    <a:pt x="505819" y="252418"/>
                  </a:lnTo>
                  <a:lnTo>
                    <a:pt x="505598" y="252782"/>
                  </a:lnTo>
                  <a:lnTo>
                    <a:pt x="505422" y="253032"/>
                  </a:lnTo>
                  <a:lnTo>
                    <a:pt x="505267" y="253188"/>
                  </a:lnTo>
                  <a:lnTo>
                    <a:pt x="505124" y="253338"/>
                  </a:lnTo>
                  <a:lnTo>
                    <a:pt x="504903" y="253882"/>
                  </a:lnTo>
                  <a:lnTo>
                    <a:pt x="504815" y="254466"/>
                  </a:lnTo>
                  <a:lnTo>
                    <a:pt x="504826" y="254722"/>
                  </a:lnTo>
                  <a:lnTo>
                    <a:pt x="504793" y="254946"/>
                  </a:lnTo>
                  <a:lnTo>
                    <a:pt x="504716" y="255381"/>
                  </a:lnTo>
                  <a:lnTo>
                    <a:pt x="504738" y="255618"/>
                  </a:lnTo>
                  <a:lnTo>
                    <a:pt x="504859" y="256066"/>
                  </a:lnTo>
                  <a:lnTo>
                    <a:pt x="504859" y="256217"/>
                  </a:lnTo>
                  <a:lnTo>
                    <a:pt x="504749" y="256423"/>
                  </a:lnTo>
                  <a:lnTo>
                    <a:pt x="504594" y="256646"/>
                  </a:lnTo>
                  <a:lnTo>
                    <a:pt x="504506" y="256831"/>
                  </a:lnTo>
                  <a:lnTo>
                    <a:pt x="504263" y="257042"/>
                  </a:lnTo>
                  <a:lnTo>
                    <a:pt x="504197" y="257269"/>
                  </a:lnTo>
                  <a:lnTo>
                    <a:pt x="504230" y="257610"/>
                  </a:lnTo>
                  <a:lnTo>
                    <a:pt x="504318" y="257811"/>
                  </a:lnTo>
                  <a:lnTo>
                    <a:pt x="504351" y="257903"/>
                  </a:lnTo>
                  <a:lnTo>
                    <a:pt x="504318" y="258021"/>
                  </a:lnTo>
                  <a:lnTo>
                    <a:pt x="504252" y="258241"/>
                  </a:lnTo>
                  <a:lnTo>
                    <a:pt x="504208" y="258366"/>
                  </a:lnTo>
                  <a:lnTo>
                    <a:pt x="503921" y="258797"/>
                  </a:lnTo>
                  <a:lnTo>
                    <a:pt x="503778" y="259042"/>
                  </a:lnTo>
                  <a:lnTo>
                    <a:pt x="503712" y="259166"/>
                  </a:lnTo>
                  <a:lnTo>
                    <a:pt x="503590" y="259367"/>
                  </a:lnTo>
                  <a:lnTo>
                    <a:pt x="503403" y="259857"/>
                  </a:lnTo>
                  <a:lnTo>
                    <a:pt x="503381" y="260116"/>
                  </a:lnTo>
                  <a:lnTo>
                    <a:pt x="503292" y="260270"/>
                  </a:lnTo>
                  <a:lnTo>
                    <a:pt x="503094" y="260418"/>
                  </a:lnTo>
                  <a:lnTo>
                    <a:pt x="502774" y="260577"/>
                  </a:lnTo>
                  <a:lnTo>
                    <a:pt x="502652" y="260593"/>
                  </a:lnTo>
                  <a:lnTo>
                    <a:pt x="502310" y="260639"/>
                  </a:lnTo>
                  <a:lnTo>
                    <a:pt x="501913" y="260660"/>
                  </a:lnTo>
                  <a:lnTo>
                    <a:pt x="501770" y="260746"/>
                  </a:lnTo>
                  <a:lnTo>
                    <a:pt x="501637" y="260752"/>
                  </a:lnTo>
                  <a:lnTo>
                    <a:pt x="501582" y="260755"/>
                  </a:lnTo>
                  <a:lnTo>
                    <a:pt x="501417" y="260691"/>
                  </a:lnTo>
                  <a:lnTo>
                    <a:pt x="501328" y="260671"/>
                  </a:lnTo>
                  <a:lnTo>
                    <a:pt x="501130" y="260692"/>
                  </a:lnTo>
                  <a:lnTo>
                    <a:pt x="501020" y="260736"/>
                  </a:lnTo>
                  <a:lnTo>
                    <a:pt x="500964" y="260858"/>
                  </a:lnTo>
                  <a:lnTo>
                    <a:pt x="500876" y="261019"/>
                  </a:lnTo>
                  <a:lnTo>
                    <a:pt x="500832" y="261109"/>
                  </a:lnTo>
                  <a:lnTo>
                    <a:pt x="500744" y="261198"/>
                  </a:lnTo>
                  <a:lnTo>
                    <a:pt x="500446" y="261450"/>
                  </a:lnTo>
                  <a:lnTo>
                    <a:pt x="500291" y="261531"/>
                  </a:lnTo>
                  <a:lnTo>
                    <a:pt x="500148" y="261546"/>
                  </a:lnTo>
                  <a:lnTo>
                    <a:pt x="499949" y="261529"/>
                  </a:lnTo>
                  <a:lnTo>
                    <a:pt x="499618" y="261501"/>
                  </a:lnTo>
                  <a:lnTo>
                    <a:pt x="499530" y="261494"/>
                  </a:lnTo>
                  <a:lnTo>
                    <a:pt x="499508" y="261492"/>
                  </a:lnTo>
                  <a:lnTo>
                    <a:pt x="499442" y="261485"/>
                  </a:lnTo>
                  <a:lnTo>
                    <a:pt x="499023" y="261450"/>
                  </a:lnTo>
                  <a:lnTo>
                    <a:pt x="498846" y="261435"/>
                  </a:lnTo>
                  <a:lnTo>
                    <a:pt x="498680" y="261482"/>
                  </a:lnTo>
                  <a:lnTo>
                    <a:pt x="498570" y="261547"/>
                  </a:lnTo>
                  <a:lnTo>
                    <a:pt x="498449" y="261691"/>
                  </a:lnTo>
                  <a:lnTo>
                    <a:pt x="498350" y="261874"/>
                  </a:lnTo>
                  <a:lnTo>
                    <a:pt x="498350" y="262019"/>
                  </a:lnTo>
                  <a:lnTo>
                    <a:pt x="498305" y="262121"/>
                  </a:lnTo>
                  <a:lnTo>
                    <a:pt x="498261" y="262286"/>
                  </a:lnTo>
                  <a:lnTo>
                    <a:pt x="498261" y="262408"/>
                  </a:lnTo>
                  <a:lnTo>
                    <a:pt x="498272" y="262493"/>
                  </a:lnTo>
                  <a:lnTo>
                    <a:pt x="498294" y="262584"/>
                  </a:lnTo>
                  <a:lnTo>
                    <a:pt x="498305" y="262767"/>
                  </a:lnTo>
                  <a:lnTo>
                    <a:pt x="498294" y="262890"/>
                  </a:lnTo>
                  <a:lnTo>
                    <a:pt x="498239" y="263116"/>
                  </a:lnTo>
                  <a:lnTo>
                    <a:pt x="498107" y="263402"/>
                  </a:lnTo>
                  <a:lnTo>
                    <a:pt x="498041" y="263546"/>
                  </a:lnTo>
                  <a:lnTo>
                    <a:pt x="497974" y="263783"/>
                  </a:lnTo>
                  <a:lnTo>
                    <a:pt x="497985" y="263911"/>
                  </a:lnTo>
                  <a:lnTo>
                    <a:pt x="498052" y="264194"/>
                  </a:lnTo>
                  <a:lnTo>
                    <a:pt x="498041" y="264366"/>
                  </a:lnTo>
                  <a:lnTo>
                    <a:pt x="497919" y="264611"/>
                  </a:lnTo>
                  <a:lnTo>
                    <a:pt x="497798" y="265120"/>
                  </a:lnTo>
                  <a:lnTo>
                    <a:pt x="497654" y="265300"/>
                  </a:lnTo>
                  <a:lnTo>
                    <a:pt x="497401" y="265480"/>
                  </a:lnTo>
                  <a:lnTo>
                    <a:pt x="497235" y="265626"/>
                  </a:lnTo>
                  <a:lnTo>
                    <a:pt x="497070" y="265841"/>
                  </a:lnTo>
                  <a:lnTo>
                    <a:pt x="497059" y="265880"/>
                  </a:lnTo>
                  <a:lnTo>
                    <a:pt x="497026" y="266060"/>
                  </a:lnTo>
                  <a:lnTo>
                    <a:pt x="497037" y="266215"/>
                  </a:lnTo>
                  <a:lnTo>
                    <a:pt x="497015" y="266354"/>
                  </a:lnTo>
                  <a:lnTo>
                    <a:pt x="496882" y="266577"/>
                  </a:lnTo>
                  <a:lnTo>
                    <a:pt x="496728" y="266770"/>
                  </a:lnTo>
                  <a:lnTo>
                    <a:pt x="496584" y="266827"/>
                  </a:lnTo>
                  <a:lnTo>
                    <a:pt x="496463" y="266830"/>
                  </a:lnTo>
                  <a:lnTo>
                    <a:pt x="496297" y="266743"/>
                  </a:lnTo>
                  <a:lnTo>
                    <a:pt x="496165" y="266687"/>
                  </a:lnTo>
                  <a:lnTo>
                    <a:pt x="496099" y="266662"/>
                  </a:lnTo>
                  <a:lnTo>
                    <a:pt x="496033" y="266696"/>
                  </a:lnTo>
                  <a:lnTo>
                    <a:pt x="495657" y="267110"/>
                  </a:lnTo>
                  <a:lnTo>
                    <a:pt x="495382" y="267218"/>
                  </a:lnTo>
                  <a:lnTo>
                    <a:pt x="495249" y="267232"/>
                  </a:lnTo>
                  <a:lnTo>
                    <a:pt x="495029" y="267118"/>
                  </a:lnTo>
                  <a:lnTo>
                    <a:pt x="494664" y="267131"/>
                  </a:lnTo>
                  <a:lnTo>
                    <a:pt x="494587" y="267189"/>
                  </a:lnTo>
                  <a:lnTo>
                    <a:pt x="494389" y="267332"/>
                  </a:lnTo>
                  <a:lnTo>
                    <a:pt x="494069" y="267682"/>
                  </a:lnTo>
                  <a:lnTo>
                    <a:pt x="493892" y="267758"/>
                  </a:lnTo>
                  <a:lnTo>
                    <a:pt x="493495" y="267743"/>
                  </a:lnTo>
                  <a:lnTo>
                    <a:pt x="493032" y="267849"/>
                  </a:lnTo>
                  <a:lnTo>
                    <a:pt x="492524" y="268023"/>
                  </a:lnTo>
                  <a:lnTo>
                    <a:pt x="492193" y="268271"/>
                  </a:lnTo>
                  <a:lnTo>
                    <a:pt x="491972" y="268508"/>
                  </a:lnTo>
                  <a:lnTo>
                    <a:pt x="491829" y="268667"/>
                  </a:lnTo>
                  <a:lnTo>
                    <a:pt x="491708" y="268878"/>
                  </a:lnTo>
                  <a:lnTo>
                    <a:pt x="491697" y="269002"/>
                  </a:lnTo>
                  <a:lnTo>
                    <a:pt x="491686" y="269095"/>
                  </a:lnTo>
                  <a:lnTo>
                    <a:pt x="491675" y="269339"/>
                  </a:lnTo>
                  <a:lnTo>
                    <a:pt x="491575" y="269778"/>
                  </a:lnTo>
                  <a:lnTo>
                    <a:pt x="491542" y="270122"/>
                  </a:lnTo>
                  <a:lnTo>
                    <a:pt x="491542" y="270411"/>
                  </a:lnTo>
                  <a:lnTo>
                    <a:pt x="491575" y="270536"/>
                  </a:lnTo>
                  <a:lnTo>
                    <a:pt x="491686" y="271012"/>
                  </a:lnTo>
                  <a:lnTo>
                    <a:pt x="491675" y="271448"/>
                  </a:lnTo>
                  <a:lnTo>
                    <a:pt x="491641" y="271653"/>
                  </a:lnTo>
                  <a:lnTo>
                    <a:pt x="491608" y="271735"/>
                  </a:lnTo>
                  <a:lnTo>
                    <a:pt x="491531" y="271935"/>
                  </a:lnTo>
                  <a:lnTo>
                    <a:pt x="491432" y="272173"/>
                  </a:lnTo>
                  <a:lnTo>
                    <a:pt x="491288" y="272629"/>
                  </a:lnTo>
                  <a:lnTo>
                    <a:pt x="491222" y="272829"/>
                  </a:lnTo>
                  <a:lnTo>
                    <a:pt x="491222" y="272908"/>
                  </a:lnTo>
                  <a:lnTo>
                    <a:pt x="491255" y="273001"/>
                  </a:lnTo>
                  <a:lnTo>
                    <a:pt x="491321" y="273121"/>
                  </a:lnTo>
                  <a:lnTo>
                    <a:pt x="491332" y="273306"/>
                  </a:lnTo>
                  <a:lnTo>
                    <a:pt x="491332" y="273418"/>
                  </a:lnTo>
                  <a:lnTo>
                    <a:pt x="491476" y="273724"/>
                  </a:lnTo>
                  <a:lnTo>
                    <a:pt x="491465" y="273829"/>
                  </a:lnTo>
                  <a:lnTo>
                    <a:pt x="491410" y="273971"/>
                  </a:lnTo>
                  <a:lnTo>
                    <a:pt x="491344" y="274112"/>
                  </a:lnTo>
                  <a:lnTo>
                    <a:pt x="491277" y="274242"/>
                  </a:lnTo>
                  <a:lnTo>
                    <a:pt x="491266" y="274522"/>
                  </a:lnTo>
                  <a:lnTo>
                    <a:pt x="491277" y="274914"/>
                  </a:lnTo>
                  <a:lnTo>
                    <a:pt x="491288" y="275036"/>
                  </a:lnTo>
                  <a:lnTo>
                    <a:pt x="491310" y="275207"/>
                  </a:lnTo>
                  <a:lnTo>
                    <a:pt x="491332" y="275381"/>
                  </a:lnTo>
                  <a:lnTo>
                    <a:pt x="491388" y="275604"/>
                  </a:lnTo>
                  <a:lnTo>
                    <a:pt x="491388" y="275762"/>
                  </a:lnTo>
                  <a:lnTo>
                    <a:pt x="491366" y="275844"/>
                  </a:lnTo>
                  <a:lnTo>
                    <a:pt x="491310" y="275983"/>
                  </a:lnTo>
                  <a:lnTo>
                    <a:pt x="491288" y="276185"/>
                  </a:lnTo>
                  <a:lnTo>
                    <a:pt x="491310" y="276385"/>
                  </a:lnTo>
                  <a:lnTo>
                    <a:pt x="491321" y="276521"/>
                  </a:lnTo>
                  <a:lnTo>
                    <a:pt x="491200" y="277040"/>
                  </a:lnTo>
                  <a:lnTo>
                    <a:pt x="491156" y="277207"/>
                  </a:lnTo>
                  <a:lnTo>
                    <a:pt x="491123" y="277407"/>
                  </a:lnTo>
                  <a:lnTo>
                    <a:pt x="491134" y="277532"/>
                  </a:lnTo>
                  <a:lnTo>
                    <a:pt x="491200" y="277756"/>
                  </a:lnTo>
                  <a:lnTo>
                    <a:pt x="491211" y="277952"/>
                  </a:lnTo>
                  <a:lnTo>
                    <a:pt x="491200" y="278064"/>
                  </a:lnTo>
                  <a:lnTo>
                    <a:pt x="491090" y="278163"/>
                  </a:lnTo>
                  <a:lnTo>
                    <a:pt x="490549" y="278363"/>
                  </a:lnTo>
                  <a:lnTo>
                    <a:pt x="490086" y="278460"/>
                  </a:lnTo>
                  <a:lnTo>
                    <a:pt x="489644" y="278566"/>
                  </a:lnTo>
                  <a:lnTo>
                    <a:pt x="489512" y="278577"/>
                  </a:lnTo>
                  <a:lnTo>
                    <a:pt x="489247" y="278600"/>
                  </a:lnTo>
                  <a:lnTo>
                    <a:pt x="488993" y="278676"/>
                  </a:lnTo>
                  <a:lnTo>
                    <a:pt x="488596" y="279071"/>
                  </a:lnTo>
                  <a:lnTo>
                    <a:pt x="488519" y="279161"/>
                  </a:lnTo>
                  <a:lnTo>
                    <a:pt x="488431" y="279271"/>
                  </a:lnTo>
                  <a:lnTo>
                    <a:pt x="488354" y="279309"/>
                  </a:lnTo>
                  <a:lnTo>
                    <a:pt x="488287" y="279294"/>
                  </a:lnTo>
                  <a:lnTo>
                    <a:pt x="488144" y="279266"/>
                  </a:lnTo>
                  <a:lnTo>
                    <a:pt x="487901" y="279266"/>
                  </a:lnTo>
                  <a:lnTo>
                    <a:pt x="487658" y="279386"/>
                  </a:lnTo>
                  <a:lnTo>
                    <a:pt x="487592" y="279415"/>
                  </a:lnTo>
                  <a:lnTo>
                    <a:pt x="487361" y="279595"/>
                  </a:lnTo>
                  <a:lnTo>
                    <a:pt x="487096" y="279795"/>
                  </a:lnTo>
                  <a:lnTo>
                    <a:pt x="486985" y="279917"/>
                  </a:lnTo>
                  <a:lnTo>
                    <a:pt x="486963" y="280135"/>
                  </a:lnTo>
                  <a:lnTo>
                    <a:pt x="486996" y="280483"/>
                  </a:lnTo>
                  <a:lnTo>
                    <a:pt x="487052" y="280690"/>
                  </a:lnTo>
                  <a:lnTo>
                    <a:pt x="487096" y="280804"/>
                  </a:lnTo>
                  <a:lnTo>
                    <a:pt x="487383" y="281149"/>
                  </a:lnTo>
                  <a:lnTo>
                    <a:pt x="487416" y="281375"/>
                  </a:lnTo>
                  <a:lnTo>
                    <a:pt x="487272" y="281618"/>
                  </a:lnTo>
                  <a:lnTo>
                    <a:pt x="487195" y="281837"/>
                  </a:lnTo>
                  <a:lnTo>
                    <a:pt x="487074" y="281959"/>
                  </a:lnTo>
                  <a:lnTo>
                    <a:pt x="487030" y="282095"/>
                  </a:lnTo>
                  <a:lnTo>
                    <a:pt x="486952" y="282663"/>
                  </a:lnTo>
                  <a:lnTo>
                    <a:pt x="486941" y="282874"/>
                  </a:lnTo>
                  <a:lnTo>
                    <a:pt x="486919" y="283151"/>
                  </a:lnTo>
                  <a:lnTo>
                    <a:pt x="486941" y="283552"/>
                  </a:lnTo>
                  <a:lnTo>
                    <a:pt x="486908" y="284044"/>
                  </a:lnTo>
                  <a:lnTo>
                    <a:pt x="486798" y="284260"/>
                  </a:lnTo>
                  <a:lnTo>
                    <a:pt x="486699" y="284514"/>
                  </a:lnTo>
                  <a:lnTo>
                    <a:pt x="486677" y="284560"/>
                  </a:lnTo>
                  <a:lnTo>
                    <a:pt x="486677" y="284678"/>
                  </a:lnTo>
                  <a:lnTo>
                    <a:pt x="486677" y="285104"/>
                  </a:lnTo>
                  <a:lnTo>
                    <a:pt x="487305" y="285896"/>
                  </a:lnTo>
                  <a:lnTo>
                    <a:pt x="487647" y="286559"/>
                  </a:lnTo>
                  <a:lnTo>
                    <a:pt x="487703" y="286702"/>
                  </a:lnTo>
                  <a:lnTo>
                    <a:pt x="487747" y="286854"/>
                  </a:lnTo>
                  <a:lnTo>
                    <a:pt x="487868" y="287226"/>
                  </a:lnTo>
                  <a:lnTo>
                    <a:pt x="487912" y="287919"/>
                  </a:lnTo>
                  <a:lnTo>
                    <a:pt x="487934" y="288129"/>
                  </a:lnTo>
                  <a:lnTo>
                    <a:pt x="487912" y="288623"/>
                  </a:lnTo>
                  <a:lnTo>
                    <a:pt x="487879" y="288647"/>
                  </a:lnTo>
                  <a:lnTo>
                    <a:pt x="487879" y="289003"/>
                  </a:lnTo>
                  <a:lnTo>
                    <a:pt x="487857" y="289117"/>
                  </a:lnTo>
                  <a:lnTo>
                    <a:pt x="487879" y="291077"/>
                  </a:lnTo>
                  <a:lnTo>
                    <a:pt x="487846" y="292162"/>
                  </a:lnTo>
                  <a:lnTo>
                    <a:pt x="487901" y="293061"/>
                  </a:lnTo>
                  <a:lnTo>
                    <a:pt x="487780" y="293279"/>
                  </a:lnTo>
                  <a:lnTo>
                    <a:pt x="487681" y="293366"/>
                  </a:lnTo>
                  <a:lnTo>
                    <a:pt x="487581" y="293875"/>
                  </a:lnTo>
                  <a:lnTo>
                    <a:pt x="487603" y="294284"/>
                  </a:lnTo>
                  <a:lnTo>
                    <a:pt x="487802" y="295077"/>
                  </a:lnTo>
                  <a:lnTo>
                    <a:pt x="487835" y="295094"/>
                  </a:lnTo>
                  <a:lnTo>
                    <a:pt x="487868" y="295854"/>
                  </a:lnTo>
                  <a:lnTo>
                    <a:pt x="487791" y="296324"/>
                  </a:lnTo>
                  <a:lnTo>
                    <a:pt x="487692" y="296665"/>
                  </a:lnTo>
                  <a:lnTo>
                    <a:pt x="487471" y="297168"/>
                  </a:lnTo>
                  <a:lnTo>
                    <a:pt x="487063" y="298415"/>
                  </a:lnTo>
                  <a:lnTo>
                    <a:pt x="486963" y="298982"/>
                  </a:lnTo>
                  <a:lnTo>
                    <a:pt x="486974" y="299099"/>
                  </a:lnTo>
                  <a:lnTo>
                    <a:pt x="486985" y="299673"/>
                  </a:lnTo>
                  <a:lnTo>
                    <a:pt x="487063" y="300276"/>
                  </a:lnTo>
                  <a:lnTo>
                    <a:pt x="487394" y="301371"/>
                  </a:lnTo>
                  <a:lnTo>
                    <a:pt x="487438" y="301443"/>
                  </a:lnTo>
                  <a:lnTo>
                    <a:pt x="487736" y="301991"/>
                  </a:lnTo>
                  <a:lnTo>
                    <a:pt x="488089" y="302592"/>
                  </a:lnTo>
                  <a:lnTo>
                    <a:pt x="488420" y="302900"/>
                  </a:lnTo>
                  <a:lnTo>
                    <a:pt x="489313" y="303287"/>
                  </a:lnTo>
                  <a:lnTo>
                    <a:pt x="489457" y="303345"/>
                  </a:lnTo>
                  <a:lnTo>
                    <a:pt x="490461" y="303929"/>
                  </a:lnTo>
                  <a:lnTo>
                    <a:pt x="490803" y="304123"/>
                  </a:lnTo>
                  <a:lnTo>
                    <a:pt x="491222" y="304349"/>
                  </a:lnTo>
                  <a:lnTo>
                    <a:pt x="491641" y="304655"/>
                  </a:lnTo>
                  <a:lnTo>
                    <a:pt x="492006" y="304977"/>
                  </a:lnTo>
                  <a:lnTo>
                    <a:pt x="492149" y="305123"/>
                  </a:lnTo>
                  <a:lnTo>
                    <a:pt x="492325" y="305398"/>
                  </a:lnTo>
                  <a:lnTo>
                    <a:pt x="492348" y="305462"/>
                  </a:lnTo>
                  <a:lnTo>
                    <a:pt x="492414" y="305511"/>
                  </a:lnTo>
                  <a:lnTo>
                    <a:pt x="492557" y="305980"/>
                  </a:lnTo>
                  <a:lnTo>
                    <a:pt x="492579" y="306482"/>
                  </a:lnTo>
                  <a:lnTo>
                    <a:pt x="492579" y="306693"/>
                  </a:lnTo>
                  <a:lnTo>
                    <a:pt x="492513" y="307065"/>
                  </a:lnTo>
                  <a:lnTo>
                    <a:pt x="492270" y="307682"/>
                  </a:lnTo>
                  <a:lnTo>
                    <a:pt x="492237" y="307892"/>
                  </a:lnTo>
                  <a:lnTo>
                    <a:pt x="492259" y="308168"/>
                  </a:lnTo>
                  <a:lnTo>
                    <a:pt x="492314" y="308378"/>
                  </a:lnTo>
                  <a:lnTo>
                    <a:pt x="492337" y="308767"/>
                  </a:lnTo>
                  <a:lnTo>
                    <a:pt x="492270" y="308962"/>
                  </a:lnTo>
                  <a:lnTo>
                    <a:pt x="491851" y="309481"/>
                  </a:lnTo>
                  <a:lnTo>
                    <a:pt x="491807" y="309497"/>
                  </a:lnTo>
                  <a:lnTo>
                    <a:pt x="491531" y="309805"/>
                  </a:lnTo>
                  <a:lnTo>
                    <a:pt x="491465" y="309837"/>
                  </a:lnTo>
                  <a:lnTo>
                    <a:pt x="491167" y="310178"/>
                  </a:lnTo>
                  <a:lnTo>
                    <a:pt x="491057" y="310243"/>
                  </a:lnTo>
                  <a:lnTo>
                    <a:pt x="491057" y="310276"/>
                  </a:lnTo>
                  <a:lnTo>
                    <a:pt x="490737" y="310633"/>
                  </a:lnTo>
                  <a:lnTo>
                    <a:pt x="490682" y="310730"/>
                  </a:lnTo>
                  <a:lnTo>
                    <a:pt x="490604" y="310795"/>
                  </a:lnTo>
                  <a:lnTo>
                    <a:pt x="490329" y="310909"/>
                  </a:lnTo>
                  <a:lnTo>
                    <a:pt x="490196" y="311007"/>
                  </a:lnTo>
                  <a:lnTo>
                    <a:pt x="489733" y="311234"/>
                  </a:lnTo>
                  <a:lnTo>
                    <a:pt x="489391" y="311511"/>
                  </a:lnTo>
                  <a:lnTo>
                    <a:pt x="489170" y="311760"/>
                  </a:lnTo>
                  <a:lnTo>
                    <a:pt x="489402" y="311932"/>
                  </a:lnTo>
                  <a:lnTo>
                    <a:pt x="489490" y="311964"/>
                  </a:lnTo>
                  <a:lnTo>
                    <a:pt x="489700" y="312032"/>
                  </a:lnTo>
                  <a:lnTo>
                    <a:pt x="490472" y="312193"/>
                  </a:lnTo>
                  <a:lnTo>
                    <a:pt x="490814" y="312263"/>
                  </a:lnTo>
                  <a:lnTo>
                    <a:pt x="491321" y="312549"/>
                  </a:lnTo>
                  <a:lnTo>
                    <a:pt x="491520" y="312767"/>
                  </a:lnTo>
                  <a:lnTo>
                    <a:pt x="491697" y="313059"/>
                  </a:lnTo>
                  <a:lnTo>
                    <a:pt x="491796" y="313282"/>
                  </a:lnTo>
                  <a:lnTo>
                    <a:pt x="491774" y="313435"/>
                  </a:lnTo>
                  <a:lnTo>
                    <a:pt x="491862" y="313563"/>
                  </a:lnTo>
                  <a:lnTo>
                    <a:pt x="492050" y="313735"/>
                  </a:lnTo>
                  <a:lnTo>
                    <a:pt x="492094" y="313894"/>
                  </a:lnTo>
                  <a:lnTo>
                    <a:pt x="492094" y="314123"/>
                  </a:lnTo>
                  <a:lnTo>
                    <a:pt x="492017" y="314473"/>
                  </a:lnTo>
                  <a:lnTo>
                    <a:pt x="492017" y="314760"/>
                  </a:lnTo>
                  <a:lnTo>
                    <a:pt x="492017" y="314792"/>
                  </a:lnTo>
                  <a:lnTo>
                    <a:pt x="492050" y="315229"/>
                  </a:lnTo>
                  <a:lnTo>
                    <a:pt x="492226" y="315909"/>
                  </a:lnTo>
                  <a:lnTo>
                    <a:pt x="492480" y="316243"/>
                  </a:lnTo>
                  <a:lnTo>
                    <a:pt x="492701" y="316454"/>
                  </a:lnTo>
                  <a:lnTo>
                    <a:pt x="492888" y="316644"/>
                  </a:lnTo>
                  <a:lnTo>
                    <a:pt x="493109" y="316995"/>
                  </a:lnTo>
                  <a:lnTo>
                    <a:pt x="493131" y="317440"/>
                  </a:lnTo>
                  <a:lnTo>
                    <a:pt x="493186" y="317734"/>
                  </a:lnTo>
                  <a:lnTo>
                    <a:pt x="493274" y="318242"/>
                  </a:lnTo>
                  <a:lnTo>
                    <a:pt x="493208" y="318660"/>
                  </a:lnTo>
                  <a:lnTo>
                    <a:pt x="493164" y="318919"/>
                  </a:lnTo>
                  <a:lnTo>
                    <a:pt x="493142" y="318959"/>
                  </a:lnTo>
                  <a:lnTo>
                    <a:pt x="492976" y="319161"/>
                  </a:lnTo>
                  <a:lnTo>
                    <a:pt x="492723" y="319478"/>
                  </a:lnTo>
                  <a:lnTo>
                    <a:pt x="492348" y="319707"/>
                  </a:lnTo>
                  <a:lnTo>
                    <a:pt x="492083" y="319797"/>
                  </a:lnTo>
                  <a:lnTo>
                    <a:pt x="491630" y="319842"/>
                  </a:lnTo>
                  <a:lnTo>
                    <a:pt x="491388" y="319822"/>
                  </a:lnTo>
                  <a:lnTo>
                    <a:pt x="491134" y="319847"/>
                  </a:lnTo>
                  <a:lnTo>
                    <a:pt x="491035" y="319930"/>
                  </a:lnTo>
                  <a:lnTo>
                    <a:pt x="490979" y="320058"/>
                  </a:lnTo>
                  <a:lnTo>
                    <a:pt x="490979" y="320395"/>
                  </a:lnTo>
                  <a:lnTo>
                    <a:pt x="490979" y="320924"/>
                  </a:lnTo>
                  <a:lnTo>
                    <a:pt x="490968" y="321208"/>
                  </a:lnTo>
                  <a:lnTo>
                    <a:pt x="490935" y="323140"/>
                  </a:lnTo>
                  <a:lnTo>
                    <a:pt x="490847" y="323618"/>
                  </a:lnTo>
                  <a:lnTo>
                    <a:pt x="490847" y="323644"/>
                  </a:lnTo>
                  <a:lnTo>
                    <a:pt x="490770" y="324029"/>
                  </a:lnTo>
                  <a:lnTo>
                    <a:pt x="490715" y="324361"/>
                  </a:lnTo>
                  <a:lnTo>
                    <a:pt x="490626" y="324842"/>
                  </a:lnTo>
                  <a:lnTo>
                    <a:pt x="490362" y="325308"/>
                  </a:lnTo>
                  <a:lnTo>
                    <a:pt x="489865" y="325680"/>
                  </a:lnTo>
                  <a:lnTo>
                    <a:pt x="489788" y="325683"/>
                  </a:lnTo>
                  <a:lnTo>
                    <a:pt x="489380" y="325695"/>
                  </a:lnTo>
                  <a:lnTo>
                    <a:pt x="488376" y="325726"/>
                  </a:lnTo>
                  <a:lnTo>
                    <a:pt x="487592" y="325600"/>
                  </a:lnTo>
                  <a:lnTo>
                    <a:pt x="486566" y="325434"/>
                  </a:lnTo>
                  <a:lnTo>
                    <a:pt x="485860" y="325319"/>
                  </a:lnTo>
                  <a:lnTo>
                    <a:pt x="485044" y="325053"/>
                  </a:lnTo>
                  <a:lnTo>
                    <a:pt x="484801" y="324953"/>
                  </a:lnTo>
                  <a:lnTo>
                    <a:pt x="484183" y="324693"/>
                  </a:lnTo>
                  <a:lnTo>
                    <a:pt x="483687" y="324611"/>
                  </a:lnTo>
                  <a:lnTo>
                    <a:pt x="483356" y="324682"/>
                  </a:lnTo>
                  <a:lnTo>
                    <a:pt x="483014" y="325075"/>
                  </a:lnTo>
                  <a:lnTo>
                    <a:pt x="482870" y="325366"/>
                  </a:lnTo>
                  <a:lnTo>
                    <a:pt x="482672" y="326197"/>
                  </a:lnTo>
                  <a:lnTo>
                    <a:pt x="482495" y="328008"/>
                  </a:lnTo>
                  <a:lnTo>
                    <a:pt x="482583" y="329670"/>
                  </a:lnTo>
                  <a:lnTo>
                    <a:pt x="482583" y="330628"/>
                  </a:lnTo>
                  <a:lnTo>
                    <a:pt x="482572" y="331042"/>
                  </a:lnTo>
                  <a:lnTo>
                    <a:pt x="482473" y="331695"/>
                  </a:lnTo>
                  <a:lnTo>
                    <a:pt x="482076" y="332807"/>
                  </a:lnTo>
                  <a:lnTo>
                    <a:pt x="481877" y="333370"/>
                  </a:lnTo>
                  <a:lnTo>
                    <a:pt x="481513" y="334936"/>
                  </a:lnTo>
                  <a:lnTo>
                    <a:pt x="481259" y="335369"/>
                  </a:lnTo>
                  <a:lnTo>
                    <a:pt x="480972" y="335551"/>
                  </a:lnTo>
                  <a:lnTo>
                    <a:pt x="480476" y="335643"/>
                  </a:lnTo>
                  <a:lnTo>
                    <a:pt x="480134" y="335707"/>
                  </a:lnTo>
                  <a:lnTo>
                    <a:pt x="479957" y="335739"/>
                  </a:lnTo>
                  <a:lnTo>
                    <a:pt x="479472" y="335875"/>
                  </a:lnTo>
                  <a:lnTo>
                    <a:pt x="479086" y="336088"/>
                  </a:lnTo>
                  <a:lnTo>
                    <a:pt x="478645" y="336335"/>
                  </a:lnTo>
                  <a:lnTo>
                    <a:pt x="478556" y="336382"/>
                  </a:lnTo>
                  <a:lnTo>
                    <a:pt x="478556" y="336383"/>
                  </a:lnTo>
                  <a:lnTo>
                    <a:pt x="478391" y="336474"/>
                  </a:lnTo>
                  <a:lnTo>
                    <a:pt x="478258" y="336656"/>
                  </a:lnTo>
                  <a:lnTo>
                    <a:pt x="477971" y="337475"/>
                  </a:lnTo>
                  <a:lnTo>
                    <a:pt x="477762" y="337878"/>
                  </a:lnTo>
                  <a:lnTo>
                    <a:pt x="477475" y="338240"/>
                  </a:lnTo>
                  <a:lnTo>
                    <a:pt x="477023" y="338693"/>
                  </a:lnTo>
                  <a:lnTo>
                    <a:pt x="476967" y="338745"/>
                  </a:lnTo>
                  <a:lnTo>
                    <a:pt x="476504" y="339395"/>
                  </a:lnTo>
                  <a:lnTo>
                    <a:pt x="476085" y="340334"/>
                  </a:lnTo>
                  <a:lnTo>
                    <a:pt x="475886" y="340824"/>
                  </a:lnTo>
                  <a:lnTo>
                    <a:pt x="475599" y="341215"/>
                  </a:lnTo>
                  <a:lnTo>
                    <a:pt x="475004" y="341538"/>
                  </a:lnTo>
                  <a:lnTo>
                    <a:pt x="474684" y="341683"/>
                  </a:lnTo>
                  <a:lnTo>
                    <a:pt x="474264" y="341867"/>
                  </a:lnTo>
                  <a:lnTo>
                    <a:pt x="473911" y="342029"/>
                  </a:lnTo>
                  <a:lnTo>
                    <a:pt x="472996" y="342287"/>
                  </a:lnTo>
                  <a:lnTo>
                    <a:pt x="472654" y="342287"/>
                  </a:lnTo>
                  <a:lnTo>
                    <a:pt x="472422" y="342196"/>
                  </a:lnTo>
                  <a:lnTo>
                    <a:pt x="472367" y="342178"/>
                  </a:lnTo>
                  <a:lnTo>
                    <a:pt x="472124" y="342150"/>
                  </a:lnTo>
                  <a:lnTo>
                    <a:pt x="471716" y="342246"/>
                  </a:lnTo>
                  <a:lnTo>
                    <a:pt x="471440" y="342514"/>
                  </a:lnTo>
                  <a:lnTo>
                    <a:pt x="471374" y="342571"/>
                  </a:lnTo>
                  <a:lnTo>
                    <a:pt x="471219" y="342692"/>
                  </a:lnTo>
                  <a:lnTo>
                    <a:pt x="470877" y="342954"/>
                  </a:lnTo>
                  <a:lnTo>
                    <a:pt x="470182" y="343449"/>
                  </a:lnTo>
                  <a:lnTo>
                    <a:pt x="469498" y="343866"/>
                  </a:lnTo>
                  <a:lnTo>
                    <a:pt x="468770" y="344304"/>
                  </a:lnTo>
                  <a:lnTo>
                    <a:pt x="468450" y="344666"/>
                  </a:lnTo>
                  <a:lnTo>
                    <a:pt x="468229" y="345446"/>
                  </a:lnTo>
                  <a:lnTo>
                    <a:pt x="468086" y="345717"/>
                  </a:lnTo>
                  <a:lnTo>
                    <a:pt x="467766" y="346166"/>
                  </a:lnTo>
                  <a:lnTo>
                    <a:pt x="467347" y="346538"/>
                  </a:lnTo>
                  <a:lnTo>
                    <a:pt x="467082" y="346892"/>
                  </a:lnTo>
                  <a:lnTo>
                    <a:pt x="466729" y="347904"/>
                  </a:lnTo>
                  <a:lnTo>
                    <a:pt x="466585" y="348115"/>
                  </a:lnTo>
                  <a:lnTo>
                    <a:pt x="466100" y="348441"/>
                  </a:lnTo>
                  <a:lnTo>
                    <a:pt x="465581" y="349086"/>
                  </a:lnTo>
                  <a:lnTo>
                    <a:pt x="465350" y="349575"/>
                  </a:lnTo>
                  <a:lnTo>
                    <a:pt x="465228" y="350247"/>
                  </a:lnTo>
                  <a:lnTo>
                    <a:pt x="465052" y="350706"/>
                  </a:lnTo>
                  <a:lnTo>
                    <a:pt x="464633" y="351096"/>
                  </a:lnTo>
                  <a:lnTo>
                    <a:pt x="464346" y="351369"/>
                  </a:lnTo>
                  <a:lnTo>
                    <a:pt x="464015" y="351824"/>
                  </a:lnTo>
                  <a:lnTo>
                    <a:pt x="463430" y="352190"/>
                  </a:lnTo>
                  <a:lnTo>
                    <a:pt x="463220" y="352362"/>
                  </a:lnTo>
                  <a:lnTo>
                    <a:pt x="463110" y="352449"/>
                  </a:lnTo>
                  <a:lnTo>
                    <a:pt x="463044" y="352603"/>
                  </a:lnTo>
                  <a:lnTo>
                    <a:pt x="462735" y="353291"/>
                  </a:lnTo>
                  <a:lnTo>
                    <a:pt x="462536" y="353780"/>
                  </a:lnTo>
                  <a:lnTo>
                    <a:pt x="462316" y="354513"/>
                  </a:lnTo>
                  <a:lnTo>
                    <a:pt x="462106" y="354949"/>
                  </a:lnTo>
                  <a:lnTo>
                    <a:pt x="461885" y="355703"/>
                  </a:lnTo>
                  <a:lnTo>
                    <a:pt x="461797" y="356701"/>
                  </a:lnTo>
                  <a:lnTo>
                    <a:pt x="461643" y="357166"/>
                  </a:lnTo>
                  <a:lnTo>
                    <a:pt x="460936" y="358222"/>
                  </a:lnTo>
                  <a:lnTo>
                    <a:pt x="460297" y="359160"/>
                  </a:lnTo>
                  <a:lnTo>
                    <a:pt x="459447" y="360227"/>
                  </a:lnTo>
                  <a:lnTo>
                    <a:pt x="459160" y="360730"/>
                  </a:lnTo>
                  <a:lnTo>
                    <a:pt x="459028" y="361014"/>
                  </a:lnTo>
                  <a:lnTo>
                    <a:pt x="458906" y="361144"/>
                  </a:lnTo>
                  <a:lnTo>
                    <a:pt x="458608" y="361293"/>
                  </a:lnTo>
                  <a:lnTo>
                    <a:pt x="458189" y="361687"/>
                  </a:lnTo>
                  <a:lnTo>
                    <a:pt x="457980" y="362060"/>
                  </a:lnTo>
                  <a:lnTo>
                    <a:pt x="457980" y="362441"/>
                  </a:lnTo>
                  <a:lnTo>
                    <a:pt x="458123" y="363167"/>
                  </a:lnTo>
                  <a:lnTo>
                    <a:pt x="458035" y="363515"/>
                  </a:lnTo>
                  <a:lnTo>
                    <a:pt x="457549" y="364540"/>
                  </a:lnTo>
                  <a:lnTo>
                    <a:pt x="457329" y="365124"/>
                  </a:lnTo>
                  <a:lnTo>
                    <a:pt x="457086" y="365400"/>
                  </a:lnTo>
                  <a:lnTo>
                    <a:pt x="456700" y="366079"/>
                  </a:lnTo>
                  <a:lnTo>
                    <a:pt x="456556" y="366314"/>
                  </a:lnTo>
                  <a:lnTo>
                    <a:pt x="456501" y="366421"/>
                  </a:lnTo>
                  <a:lnTo>
                    <a:pt x="456159" y="366983"/>
                  </a:lnTo>
                  <a:lnTo>
                    <a:pt x="455618" y="368384"/>
                  </a:lnTo>
                  <a:lnTo>
                    <a:pt x="455596" y="368444"/>
                  </a:lnTo>
                  <a:lnTo>
                    <a:pt x="455310" y="369096"/>
                  </a:lnTo>
                  <a:lnTo>
                    <a:pt x="455122" y="369619"/>
                  </a:lnTo>
                  <a:lnTo>
                    <a:pt x="455012" y="370246"/>
                  </a:lnTo>
                  <a:lnTo>
                    <a:pt x="455012" y="370853"/>
                  </a:lnTo>
                  <a:lnTo>
                    <a:pt x="455078" y="371146"/>
                  </a:lnTo>
                  <a:lnTo>
                    <a:pt x="454879" y="372210"/>
                  </a:lnTo>
                  <a:lnTo>
                    <a:pt x="454934" y="372853"/>
                  </a:lnTo>
                  <a:lnTo>
                    <a:pt x="455100" y="373082"/>
                  </a:lnTo>
                  <a:lnTo>
                    <a:pt x="455365" y="373323"/>
                  </a:lnTo>
                  <a:lnTo>
                    <a:pt x="455707" y="373786"/>
                  </a:lnTo>
                  <a:lnTo>
                    <a:pt x="455938" y="374726"/>
                  </a:lnTo>
                  <a:lnTo>
                    <a:pt x="456126" y="375107"/>
                  </a:lnTo>
                  <a:lnTo>
                    <a:pt x="456435" y="375530"/>
                  </a:lnTo>
                  <a:lnTo>
                    <a:pt x="456479" y="375884"/>
                  </a:lnTo>
                  <a:lnTo>
                    <a:pt x="456391" y="376772"/>
                  </a:lnTo>
                  <a:lnTo>
                    <a:pt x="456556" y="377198"/>
                  </a:lnTo>
                  <a:lnTo>
                    <a:pt x="456612" y="377549"/>
                  </a:lnTo>
                  <a:lnTo>
                    <a:pt x="456777" y="378617"/>
                  </a:lnTo>
                  <a:lnTo>
                    <a:pt x="456843" y="378932"/>
                  </a:lnTo>
                  <a:lnTo>
                    <a:pt x="457196" y="379402"/>
                  </a:lnTo>
                  <a:lnTo>
                    <a:pt x="457417" y="379998"/>
                  </a:lnTo>
                  <a:lnTo>
                    <a:pt x="457770" y="380706"/>
                  </a:lnTo>
                  <a:lnTo>
                    <a:pt x="457980" y="381022"/>
                  </a:lnTo>
                  <a:lnTo>
                    <a:pt x="458112" y="381404"/>
                  </a:lnTo>
                  <a:lnTo>
                    <a:pt x="458145" y="381704"/>
                  </a:lnTo>
                  <a:lnTo>
                    <a:pt x="458200" y="382265"/>
                  </a:lnTo>
                  <a:lnTo>
                    <a:pt x="458278" y="382482"/>
                  </a:lnTo>
                  <a:lnTo>
                    <a:pt x="458542" y="382972"/>
                  </a:lnTo>
                  <a:lnTo>
                    <a:pt x="458642" y="383310"/>
                  </a:lnTo>
                  <a:lnTo>
                    <a:pt x="458631" y="383982"/>
                  </a:lnTo>
                  <a:lnTo>
                    <a:pt x="458675" y="384301"/>
                  </a:lnTo>
                  <a:lnTo>
                    <a:pt x="458873" y="384683"/>
                  </a:lnTo>
                  <a:lnTo>
                    <a:pt x="458984" y="384891"/>
                  </a:lnTo>
                  <a:lnTo>
                    <a:pt x="459083" y="385815"/>
                  </a:lnTo>
                  <a:lnTo>
                    <a:pt x="459226" y="386134"/>
                  </a:lnTo>
                  <a:lnTo>
                    <a:pt x="459546" y="386555"/>
                  </a:lnTo>
                  <a:lnTo>
                    <a:pt x="459646" y="386831"/>
                  </a:lnTo>
                  <a:lnTo>
                    <a:pt x="459723" y="387309"/>
                  </a:lnTo>
                  <a:lnTo>
                    <a:pt x="459855" y="387880"/>
                  </a:lnTo>
                  <a:lnTo>
                    <a:pt x="460186" y="388635"/>
                  </a:lnTo>
                  <a:lnTo>
                    <a:pt x="460319" y="389094"/>
                  </a:lnTo>
                  <a:lnTo>
                    <a:pt x="460374" y="389389"/>
                  </a:lnTo>
                  <a:lnTo>
                    <a:pt x="460341" y="389636"/>
                  </a:lnTo>
                  <a:lnTo>
                    <a:pt x="460153" y="389810"/>
                  </a:lnTo>
                  <a:lnTo>
                    <a:pt x="459899" y="389997"/>
                  </a:lnTo>
                  <a:lnTo>
                    <a:pt x="459502" y="390414"/>
                  </a:lnTo>
                  <a:lnTo>
                    <a:pt x="458664" y="391372"/>
                  </a:lnTo>
                  <a:lnTo>
                    <a:pt x="457958" y="392370"/>
                  </a:lnTo>
                  <a:lnTo>
                    <a:pt x="457439" y="393097"/>
                  </a:lnTo>
                  <a:lnTo>
                    <a:pt x="457262" y="393405"/>
                  </a:lnTo>
                  <a:lnTo>
                    <a:pt x="456623" y="393903"/>
                  </a:lnTo>
                  <a:lnTo>
                    <a:pt x="456446" y="394144"/>
                  </a:lnTo>
                  <a:lnTo>
                    <a:pt x="456148" y="394962"/>
                  </a:lnTo>
                  <a:lnTo>
                    <a:pt x="455630" y="395538"/>
                  </a:lnTo>
                  <a:lnTo>
                    <a:pt x="455508" y="395949"/>
                  </a:lnTo>
                  <a:lnTo>
                    <a:pt x="455519" y="396229"/>
                  </a:lnTo>
                  <a:lnTo>
                    <a:pt x="455784" y="396560"/>
                  </a:lnTo>
                  <a:lnTo>
                    <a:pt x="456303" y="396900"/>
                  </a:lnTo>
                  <a:lnTo>
                    <a:pt x="456501" y="397028"/>
                  </a:lnTo>
                  <a:lnTo>
                    <a:pt x="456942" y="397643"/>
                  </a:lnTo>
                  <a:lnTo>
                    <a:pt x="457218" y="398074"/>
                  </a:lnTo>
                  <a:lnTo>
                    <a:pt x="457472" y="398262"/>
                  </a:lnTo>
                  <a:lnTo>
                    <a:pt x="457880" y="398443"/>
                  </a:lnTo>
                  <a:lnTo>
                    <a:pt x="458520" y="398731"/>
                  </a:lnTo>
                  <a:lnTo>
                    <a:pt x="459116" y="399080"/>
                  </a:lnTo>
                  <a:lnTo>
                    <a:pt x="459337" y="399228"/>
                  </a:lnTo>
                  <a:lnTo>
                    <a:pt x="459855" y="399686"/>
                  </a:lnTo>
                  <a:lnTo>
                    <a:pt x="459977" y="399785"/>
                  </a:lnTo>
                  <a:lnTo>
                    <a:pt x="460528" y="400483"/>
                  </a:lnTo>
                  <a:lnTo>
                    <a:pt x="460716" y="401187"/>
                  </a:lnTo>
                  <a:lnTo>
                    <a:pt x="461113" y="401925"/>
                  </a:lnTo>
                  <a:lnTo>
                    <a:pt x="461234" y="402314"/>
                  </a:lnTo>
                  <a:lnTo>
                    <a:pt x="461433" y="402589"/>
                  </a:lnTo>
                  <a:lnTo>
                    <a:pt x="461996" y="403048"/>
                  </a:lnTo>
                  <a:lnTo>
                    <a:pt x="462249" y="403775"/>
                  </a:lnTo>
                  <a:lnTo>
                    <a:pt x="462547" y="404148"/>
                  </a:lnTo>
                  <a:lnTo>
                    <a:pt x="462966" y="404466"/>
                  </a:lnTo>
                  <a:lnTo>
                    <a:pt x="463452" y="404615"/>
                  </a:lnTo>
                  <a:lnTo>
                    <a:pt x="464478" y="404923"/>
                  </a:lnTo>
                  <a:lnTo>
                    <a:pt x="465008" y="405212"/>
                  </a:lnTo>
                  <a:lnTo>
                    <a:pt x="465681" y="405636"/>
                  </a:lnTo>
                  <a:lnTo>
                    <a:pt x="465934" y="405905"/>
                  </a:lnTo>
                  <a:lnTo>
                    <a:pt x="466188" y="406265"/>
                  </a:lnTo>
                  <a:lnTo>
                    <a:pt x="466376" y="406460"/>
                  </a:lnTo>
                  <a:lnTo>
                    <a:pt x="466442" y="406517"/>
                  </a:lnTo>
                  <a:lnTo>
                    <a:pt x="467071" y="406777"/>
                  </a:lnTo>
                  <a:lnTo>
                    <a:pt x="467435" y="407185"/>
                  </a:lnTo>
                  <a:lnTo>
                    <a:pt x="467733" y="407611"/>
                  </a:lnTo>
                  <a:lnTo>
                    <a:pt x="467920" y="407777"/>
                  </a:lnTo>
                  <a:lnTo>
                    <a:pt x="468439" y="407992"/>
                  </a:lnTo>
                  <a:lnTo>
                    <a:pt x="468626" y="408225"/>
                  </a:lnTo>
                  <a:lnTo>
                    <a:pt x="468682" y="408707"/>
                  </a:lnTo>
                  <a:lnTo>
                    <a:pt x="468803" y="408964"/>
                  </a:lnTo>
                  <a:lnTo>
                    <a:pt x="468880" y="409236"/>
                  </a:lnTo>
                  <a:lnTo>
                    <a:pt x="468935" y="409934"/>
                  </a:lnTo>
                  <a:lnTo>
                    <a:pt x="469134" y="410666"/>
                  </a:lnTo>
                  <a:lnTo>
                    <a:pt x="469542" y="411033"/>
                  </a:lnTo>
                  <a:lnTo>
                    <a:pt x="469608" y="411191"/>
                  </a:lnTo>
                  <a:lnTo>
                    <a:pt x="469653" y="411295"/>
                  </a:lnTo>
                  <a:lnTo>
                    <a:pt x="469796" y="411956"/>
                  </a:lnTo>
                  <a:lnTo>
                    <a:pt x="469895" y="412356"/>
                  </a:lnTo>
                  <a:lnTo>
                    <a:pt x="470315" y="412902"/>
                  </a:lnTo>
                  <a:lnTo>
                    <a:pt x="470943" y="413715"/>
                  </a:lnTo>
                  <a:lnTo>
                    <a:pt x="471021" y="413817"/>
                  </a:lnTo>
                  <a:lnTo>
                    <a:pt x="471252" y="414672"/>
                  </a:lnTo>
                  <a:lnTo>
                    <a:pt x="471363" y="415381"/>
                  </a:lnTo>
                  <a:lnTo>
                    <a:pt x="471473" y="416063"/>
                  </a:lnTo>
                  <a:lnTo>
                    <a:pt x="471683" y="416743"/>
                  </a:lnTo>
                  <a:lnTo>
                    <a:pt x="471848" y="417229"/>
                  </a:lnTo>
                  <a:lnTo>
                    <a:pt x="471903" y="417633"/>
                  </a:lnTo>
                  <a:lnTo>
                    <a:pt x="471969" y="417860"/>
                  </a:lnTo>
                  <a:lnTo>
                    <a:pt x="471992" y="418136"/>
                  </a:lnTo>
                  <a:lnTo>
                    <a:pt x="471981" y="418297"/>
                  </a:lnTo>
                  <a:lnTo>
                    <a:pt x="471870" y="418436"/>
                  </a:lnTo>
                  <a:lnTo>
                    <a:pt x="471616" y="418578"/>
                  </a:lnTo>
                  <a:lnTo>
                    <a:pt x="471418" y="418616"/>
                  </a:lnTo>
                  <a:lnTo>
                    <a:pt x="471065" y="418597"/>
                  </a:lnTo>
                  <a:lnTo>
                    <a:pt x="470855" y="418559"/>
                  </a:lnTo>
                  <a:lnTo>
                    <a:pt x="470712" y="418665"/>
                  </a:lnTo>
                  <a:lnTo>
                    <a:pt x="471208" y="418998"/>
                  </a:lnTo>
                  <a:lnTo>
                    <a:pt x="471672" y="419383"/>
                  </a:lnTo>
                  <a:lnTo>
                    <a:pt x="471925" y="419787"/>
                  </a:lnTo>
                  <a:lnTo>
                    <a:pt x="472168" y="419908"/>
                  </a:lnTo>
                  <a:lnTo>
                    <a:pt x="472510" y="419985"/>
                  </a:lnTo>
                  <a:lnTo>
                    <a:pt x="472742" y="420061"/>
                  </a:lnTo>
                  <a:lnTo>
                    <a:pt x="473183" y="420382"/>
                  </a:lnTo>
                  <a:lnTo>
                    <a:pt x="473481" y="420644"/>
                  </a:lnTo>
                  <a:lnTo>
                    <a:pt x="473635" y="420951"/>
                  </a:lnTo>
                  <a:lnTo>
                    <a:pt x="474540" y="422230"/>
                  </a:lnTo>
                  <a:lnTo>
                    <a:pt x="474662" y="422645"/>
                  </a:lnTo>
                  <a:lnTo>
                    <a:pt x="474838" y="423383"/>
                  </a:lnTo>
                  <a:lnTo>
                    <a:pt x="475048" y="424001"/>
                  </a:lnTo>
                  <a:lnTo>
                    <a:pt x="475224" y="424840"/>
                  </a:lnTo>
                  <a:lnTo>
                    <a:pt x="475180" y="425470"/>
                  </a:lnTo>
                  <a:lnTo>
                    <a:pt x="475213" y="425758"/>
                  </a:lnTo>
                  <a:lnTo>
                    <a:pt x="475158" y="426167"/>
                  </a:lnTo>
                  <a:lnTo>
                    <a:pt x="475346" y="426241"/>
                  </a:lnTo>
                  <a:lnTo>
                    <a:pt x="475831" y="426476"/>
                  </a:lnTo>
                  <a:lnTo>
                    <a:pt x="476239" y="426778"/>
                  </a:lnTo>
                  <a:lnTo>
                    <a:pt x="477067" y="427256"/>
                  </a:lnTo>
                  <a:lnTo>
                    <a:pt x="477343" y="427657"/>
                  </a:lnTo>
                  <a:lnTo>
                    <a:pt x="477618" y="427939"/>
                  </a:lnTo>
                  <a:lnTo>
                    <a:pt x="477927" y="428065"/>
                  </a:lnTo>
                  <a:lnTo>
                    <a:pt x="477971" y="428083"/>
                  </a:lnTo>
                  <a:lnTo>
                    <a:pt x="478369" y="428124"/>
                  </a:lnTo>
                  <a:lnTo>
                    <a:pt x="478711" y="428275"/>
                  </a:lnTo>
                  <a:lnTo>
                    <a:pt x="478964" y="428427"/>
                  </a:lnTo>
                  <a:lnTo>
                    <a:pt x="479218" y="428506"/>
                  </a:lnTo>
                  <a:lnTo>
                    <a:pt x="479395" y="428635"/>
                  </a:lnTo>
                  <a:lnTo>
                    <a:pt x="480002" y="429213"/>
                  </a:lnTo>
                  <a:lnTo>
                    <a:pt x="480233" y="429370"/>
                  </a:lnTo>
                  <a:lnTo>
                    <a:pt x="480586" y="429518"/>
                  </a:lnTo>
                  <a:lnTo>
                    <a:pt x="481149" y="429808"/>
                  </a:lnTo>
                  <a:lnTo>
                    <a:pt x="481149" y="429810"/>
                  </a:lnTo>
                  <a:lnTo>
                    <a:pt x="481579" y="430087"/>
                  </a:lnTo>
                  <a:lnTo>
                    <a:pt x="482021" y="430544"/>
                  </a:lnTo>
                  <a:lnTo>
                    <a:pt x="482285" y="430699"/>
                  </a:lnTo>
                  <a:lnTo>
                    <a:pt x="482539" y="430788"/>
                  </a:lnTo>
                  <a:lnTo>
                    <a:pt x="483113" y="431500"/>
                  </a:lnTo>
                  <a:lnTo>
                    <a:pt x="483322" y="431627"/>
                  </a:lnTo>
                  <a:lnTo>
                    <a:pt x="483653" y="431741"/>
                  </a:lnTo>
                  <a:lnTo>
                    <a:pt x="483984" y="431978"/>
                  </a:lnTo>
                  <a:lnTo>
                    <a:pt x="484106" y="432064"/>
                  </a:lnTo>
                  <a:lnTo>
                    <a:pt x="484349" y="432124"/>
                  </a:lnTo>
                  <a:lnTo>
                    <a:pt x="484613" y="432085"/>
                  </a:lnTo>
                  <a:lnTo>
                    <a:pt x="485187" y="431850"/>
                  </a:lnTo>
                  <a:lnTo>
                    <a:pt x="485838" y="431659"/>
                  </a:lnTo>
                  <a:lnTo>
                    <a:pt x="486412" y="431628"/>
                  </a:lnTo>
                  <a:lnTo>
                    <a:pt x="486787" y="431607"/>
                  </a:lnTo>
                  <a:lnTo>
                    <a:pt x="487890" y="431788"/>
                  </a:lnTo>
                  <a:lnTo>
                    <a:pt x="488773" y="432426"/>
                  </a:lnTo>
                  <a:lnTo>
                    <a:pt x="490108" y="432886"/>
                  </a:lnTo>
                  <a:lnTo>
                    <a:pt x="490704" y="433031"/>
                  </a:lnTo>
                  <a:lnTo>
                    <a:pt x="491101" y="433129"/>
                  </a:lnTo>
                  <a:lnTo>
                    <a:pt x="491211" y="433209"/>
                  </a:lnTo>
                  <a:lnTo>
                    <a:pt x="491476" y="433392"/>
                  </a:lnTo>
                  <a:lnTo>
                    <a:pt x="492149" y="433862"/>
                  </a:lnTo>
                  <a:lnTo>
                    <a:pt x="492778" y="434117"/>
                  </a:lnTo>
                  <a:lnTo>
                    <a:pt x="493109" y="434173"/>
                  </a:lnTo>
                  <a:lnTo>
                    <a:pt x="493329" y="434210"/>
                  </a:lnTo>
                  <a:lnTo>
                    <a:pt x="493991" y="434499"/>
                  </a:lnTo>
                  <a:lnTo>
                    <a:pt x="494642" y="435130"/>
                  </a:lnTo>
                  <a:lnTo>
                    <a:pt x="494896" y="435423"/>
                  </a:lnTo>
                  <a:lnTo>
                    <a:pt x="495161" y="435713"/>
                  </a:lnTo>
                  <a:lnTo>
                    <a:pt x="495713" y="436101"/>
                  </a:lnTo>
                  <a:lnTo>
                    <a:pt x="496319" y="436680"/>
                  </a:lnTo>
                  <a:lnTo>
                    <a:pt x="497125" y="437241"/>
                  </a:lnTo>
                  <a:lnTo>
                    <a:pt x="497710" y="437463"/>
                  </a:lnTo>
                  <a:lnTo>
                    <a:pt x="498184" y="437800"/>
                  </a:lnTo>
                  <a:lnTo>
                    <a:pt x="498736" y="438196"/>
                  </a:lnTo>
                  <a:lnTo>
                    <a:pt x="498989" y="438572"/>
                  </a:lnTo>
                  <a:lnTo>
                    <a:pt x="499089" y="439027"/>
                  </a:lnTo>
                  <a:lnTo>
                    <a:pt x="499100" y="439574"/>
                  </a:lnTo>
                  <a:lnTo>
                    <a:pt x="499177" y="439880"/>
                  </a:lnTo>
                  <a:lnTo>
                    <a:pt x="499331" y="440276"/>
                  </a:lnTo>
                  <a:lnTo>
                    <a:pt x="499806" y="441150"/>
                  </a:lnTo>
                  <a:lnTo>
                    <a:pt x="499960" y="441423"/>
                  </a:lnTo>
                  <a:lnTo>
                    <a:pt x="500302" y="442340"/>
                  </a:lnTo>
                  <a:lnTo>
                    <a:pt x="500677" y="443368"/>
                  </a:lnTo>
                  <a:lnTo>
                    <a:pt x="500854" y="444226"/>
                  </a:lnTo>
                  <a:lnTo>
                    <a:pt x="500865" y="444256"/>
                  </a:lnTo>
                  <a:lnTo>
                    <a:pt x="500887" y="444312"/>
                  </a:lnTo>
                  <a:lnTo>
                    <a:pt x="501328" y="445401"/>
                  </a:lnTo>
                  <a:lnTo>
                    <a:pt x="501538" y="445920"/>
                  </a:lnTo>
                  <a:lnTo>
                    <a:pt x="501604" y="446080"/>
                  </a:lnTo>
                  <a:lnTo>
                    <a:pt x="501902" y="447067"/>
                  </a:lnTo>
                  <a:lnTo>
                    <a:pt x="502090" y="447651"/>
                  </a:lnTo>
                  <a:lnTo>
                    <a:pt x="502321" y="448910"/>
                  </a:lnTo>
                  <a:lnTo>
                    <a:pt x="502399" y="449116"/>
                  </a:lnTo>
                  <a:lnTo>
                    <a:pt x="502509" y="449438"/>
                  </a:lnTo>
                  <a:lnTo>
                    <a:pt x="503072" y="449816"/>
                  </a:lnTo>
                  <a:lnTo>
                    <a:pt x="503568" y="450286"/>
                  </a:lnTo>
                  <a:lnTo>
                    <a:pt x="503855" y="450514"/>
                  </a:lnTo>
                  <a:lnTo>
                    <a:pt x="504109" y="450649"/>
                  </a:lnTo>
                  <a:lnTo>
                    <a:pt x="504142" y="450664"/>
                  </a:lnTo>
                  <a:lnTo>
                    <a:pt x="504175" y="450684"/>
                  </a:lnTo>
                  <a:lnTo>
                    <a:pt x="504340" y="450775"/>
                  </a:lnTo>
                  <a:lnTo>
                    <a:pt x="505025" y="450923"/>
                  </a:lnTo>
                  <a:lnTo>
                    <a:pt x="505764" y="451117"/>
                  </a:lnTo>
                  <a:lnTo>
                    <a:pt x="506878" y="451306"/>
                  </a:lnTo>
                  <a:lnTo>
                    <a:pt x="507165" y="451408"/>
                  </a:lnTo>
                  <a:lnTo>
                    <a:pt x="507992" y="451506"/>
                  </a:lnTo>
                  <a:lnTo>
                    <a:pt x="508158" y="451526"/>
                  </a:lnTo>
                  <a:lnTo>
                    <a:pt x="508334" y="451500"/>
                  </a:lnTo>
                  <a:lnTo>
                    <a:pt x="508610" y="451386"/>
                  </a:lnTo>
                  <a:lnTo>
                    <a:pt x="508875" y="451395"/>
                  </a:lnTo>
                  <a:lnTo>
                    <a:pt x="509074" y="451446"/>
                  </a:lnTo>
                  <a:lnTo>
                    <a:pt x="509250" y="451693"/>
                  </a:lnTo>
                  <a:lnTo>
                    <a:pt x="509283" y="451727"/>
                  </a:lnTo>
                  <a:lnTo>
                    <a:pt x="509570" y="452345"/>
                  </a:lnTo>
                  <a:lnTo>
                    <a:pt x="509680" y="452635"/>
                  </a:lnTo>
                  <a:lnTo>
                    <a:pt x="509802" y="452983"/>
                  </a:lnTo>
                  <a:lnTo>
                    <a:pt x="509934" y="453359"/>
                  </a:lnTo>
                  <a:lnTo>
                    <a:pt x="509945" y="453748"/>
                  </a:lnTo>
                  <a:lnTo>
                    <a:pt x="509747" y="454264"/>
                  </a:lnTo>
                  <a:lnTo>
                    <a:pt x="509526" y="455080"/>
                  </a:lnTo>
                  <a:lnTo>
                    <a:pt x="509482" y="455230"/>
                  </a:lnTo>
                  <a:lnTo>
                    <a:pt x="509614" y="455807"/>
                  </a:lnTo>
                  <a:lnTo>
                    <a:pt x="509791" y="456330"/>
                  </a:lnTo>
                  <a:lnTo>
                    <a:pt x="510056" y="456824"/>
                  </a:lnTo>
                  <a:lnTo>
                    <a:pt x="510221" y="457002"/>
                  </a:lnTo>
                  <a:lnTo>
                    <a:pt x="510552" y="457350"/>
                  </a:lnTo>
                  <a:lnTo>
                    <a:pt x="510662" y="457766"/>
                  </a:lnTo>
                  <a:lnTo>
                    <a:pt x="510651" y="458309"/>
                  </a:lnTo>
                  <a:lnTo>
                    <a:pt x="510718" y="458685"/>
                  </a:lnTo>
                  <a:lnTo>
                    <a:pt x="511335" y="459679"/>
                  </a:lnTo>
                  <a:lnTo>
                    <a:pt x="511545" y="459927"/>
                  </a:lnTo>
                  <a:lnTo>
                    <a:pt x="512064" y="460546"/>
                  </a:lnTo>
                  <a:lnTo>
                    <a:pt x="512075" y="460568"/>
                  </a:lnTo>
                  <a:lnTo>
                    <a:pt x="512317" y="461089"/>
                  </a:lnTo>
                  <a:lnTo>
                    <a:pt x="512571" y="461437"/>
                  </a:lnTo>
                  <a:lnTo>
                    <a:pt x="512626" y="461576"/>
                  </a:lnTo>
                  <a:lnTo>
                    <a:pt x="512461" y="462095"/>
                  </a:lnTo>
                  <a:lnTo>
                    <a:pt x="512428" y="462326"/>
                  </a:lnTo>
                  <a:lnTo>
                    <a:pt x="512262" y="462512"/>
                  </a:lnTo>
                  <a:lnTo>
                    <a:pt x="511898" y="462912"/>
                  </a:lnTo>
                  <a:lnTo>
                    <a:pt x="511699" y="463301"/>
                  </a:lnTo>
                  <a:lnTo>
                    <a:pt x="511655" y="463571"/>
                  </a:lnTo>
                  <a:lnTo>
                    <a:pt x="511677" y="463982"/>
                  </a:lnTo>
                  <a:lnTo>
                    <a:pt x="511644" y="464274"/>
                  </a:lnTo>
                  <a:lnTo>
                    <a:pt x="511578" y="464635"/>
                  </a:lnTo>
                  <a:lnTo>
                    <a:pt x="511567" y="464724"/>
                  </a:lnTo>
                  <a:lnTo>
                    <a:pt x="511501" y="464976"/>
                  </a:lnTo>
                  <a:lnTo>
                    <a:pt x="511490" y="465079"/>
                  </a:lnTo>
                  <a:lnTo>
                    <a:pt x="511490" y="465185"/>
                  </a:lnTo>
                  <a:lnTo>
                    <a:pt x="511556" y="465277"/>
                  </a:lnTo>
                  <a:lnTo>
                    <a:pt x="511611" y="465336"/>
                  </a:lnTo>
                  <a:lnTo>
                    <a:pt x="511777" y="465500"/>
                  </a:lnTo>
                  <a:lnTo>
                    <a:pt x="511832" y="465635"/>
                  </a:lnTo>
                  <a:lnTo>
                    <a:pt x="511920" y="466131"/>
                  </a:lnTo>
                  <a:lnTo>
                    <a:pt x="511964" y="466336"/>
                  </a:lnTo>
                  <a:lnTo>
                    <a:pt x="511920" y="466625"/>
                  </a:lnTo>
                  <a:lnTo>
                    <a:pt x="511832" y="466927"/>
                  </a:lnTo>
                  <a:lnTo>
                    <a:pt x="511788" y="467367"/>
                  </a:lnTo>
                  <a:lnTo>
                    <a:pt x="511821" y="467669"/>
                  </a:lnTo>
                  <a:lnTo>
                    <a:pt x="511876" y="468063"/>
                  </a:lnTo>
                  <a:lnTo>
                    <a:pt x="511887" y="468232"/>
                  </a:lnTo>
                  <a:lnTo>
                    <a:pt x="511677" y="468631"/>
                  </a:lnTo>
                  <a:lnTo>
                    <a:pt x="511666" y="468712"/>
                  </a:lnTo>
                  <a:lnTo>
                    <a:pt x="511655" y="468749"/>
                  </a:lnTo>
                  <a:lnTo>
                    <a:pt x="511666" y="468843"/>
                  </a:lnTo>
                  <a:lnTo>
                    <a:pt x="511843" y="469249"/>
                  </a:lnTo>
                  <a:lnTo>
                    <a:pt x="512019" y="469661"/>
                  </a:lnTo>
                  <a:lnTo>
                    <a:pt x="512086" y="469725"/>
                  </a:lnTo>
                  <a:lnTo>
                    <a:pt x="512174" y="469811"/>
                  </a:lnTo>
                  <a:lnTo>
                    <a:pt x="512428" y="469967"/>
                  </a:lnTo>
                  <a:lnTo>
                    <a:pt x="512505" y="470139"/>
                  </a:lnTo>
                  <a:lnTo>
                    <a:pt x="512483" y="470282"/>
                  </a:lnTo>
                  <a:lnTo>
                    <a:pt x="512339" y="470651"/>
                  </a:lnTo>
                  <a:lnTo>
                    <a:pt x="512317" y="471106"/>
                  </a:lnTo>
                  <a:lnTo>
                    <a:pt x="512328" y="471191"/>
                  </a:lnTo>
                  <a:lnTo>
                    <a:pt x="512350" y="471293"/>
                  </a:lnTo>
                  <a:lnTo>
                    <a:pt x="512384" y="471376"/>
                  </a:lnTo>
                  <a:lnTo>
                    <a:pt x="512428" y="471453"/>
                  </a:lnTo>
                  <a:lnTo>
                    <a:pt x="512648" y="471755"/>
                  </a:lnTo>
                  <a:lnTo>
                    <a:pt x="512737" y="472003"/>
                  </a:lnTo>
                  <a:lnTo>
                    <a:pt x="512715" y="472159"/>
                  </a:lnTo>
                  <a:lnTo>
                    <a:pt x="512516" y="472425"/>
                  </a:lnTo>
                  <a:lnTo>
                    <a:pt x="512339" y="472688"/>
                  </a:lnTo>
                  <a:lnTo>
                    <a:pt x="512317" y="472729"/>
                  </a:lnTo>
                  <a:lnTo>
                    <a:pt x="512196" y="472947"/>
                  </a:lnTo>
                  <a:lnTo>
                    <a:pt x="512163" y="473105"/>
                  </a:lnTo>
                  <a:lnTo>
                    <a:pt x="512207" y="473203"/>
                  </a:lnTo>
                  <a:lnTo>
                    <a:pt x="512306" y="473280"/>
                  </a:lnTo>
                  <a:lnTo>
                    <a:pt x="512549" y="473411"/>
                  </a:lnTo>
                  <a:lnTo>
                    <a:pt x="512737" y="473560"/>
                  </a:lnTo>
                  <a:lnTo>
                    <a:pt x="512814" y="473655"/>
                  </a:lnTo>
                  <a:lnTo>
                    <a:pt x="512869" y="473933"/>
                  </a:lnTo>
                  <a:lnTo>
                    <a:pt x="512924" y="474104"/>
                  </a:lnTo>
                  <a:lnTo>
                    <a:pt x="513035" y="474250"/>
                  </a:lnTo>
                  <a:lnTo>
                    <a:pt x="513222" y="474368"/>
                  </a:lnTo>
                  <a:lnTo>
                    <a:pt x="513288" y="474411"/>
                  </a:lnTo>
                  <a:lnTo>
                    <a:pt x="513652" y="474615"/>
                  </a:lnTo>
                  <a:lnTo>
                    <a:pt x="513895" y="474865"/>
                  </a:lnTo>
                  <a:lnTo>
                    <a:pt x="514016" y="475151"/>
                  </a:lnTo>
                  <a:lnTo>
                    <a:pt x="513994" y="475699"/>
                  </a:lnTo>
                  <a:lnTo>
                    <a:pt x="513983" y="476062"/>
                  </a:lnTo>
                  <a:lnTo>
                    <a:pt x="513939" y="476474"/>
                  </a:lnTo>
                  <a:lnTo>
                    <a:pt x="513851" y="476903"/>
                  </a:lnTo>
                  <a:lnTo>
                    <a:pt x="513829" y="477251"/>
                  </a:lnTo>
                  <a:lnTo>
                    <a:pt x="513796" y="477762"/>
                  </a:lnTo>
                  <a:lnTo>
                    <a:pt x="513652" y="478415"/>
                  </a:lnTo>
                  <a:lnTo>
                    <a:pt x="513641" y="478458"/>
                  </a:lnTo>
                  <a:lnTo>
                    <a:pt x="513498" y="478977"/>
                  </a:lnTo>
                  <a:lnTo>
                    <a:pt x="513310" y="479376"/>
                  </a:lnTo>
                  <a:lnTo>
                    <a:pt x="513310" y="479439"/>
                  </a:lnTo>
                  <a:lnTo>
                    <a:pt x="513255" y="479754"/>
                  </a:lnTo>
                  <a:lnTo>
                    <a:pt x="513288" y="480196"/>
                  </a:lnTo>
                  <a:lnTo>
                    <a:pt x="513410" y="480848"/>
                  </a:lnTo>
                  <a:lnTo>
                    <a:pt x="513476" y="481539"/>
                  </a:lnTo>
                  <a:lnTo>
                    <a:pt x="513443" y="482318"/>
                  </a:lnTo>
                  <a:lnTo>
                    <a:pt x="513365" y="483050"/>
                  </a:lnTo>
                  <a:lnTo>
                    <a:pt x="513233" y="483438"/>
                  </a:lnTo>
                  <a:lnTo>
                    <a:pt x="512990" y="483936"/>
                  </a:lnTo>
                  <a:lnTo>
                    <a:pt x="512748" y="484417"/>
                  </a:lnTo>
                  <a:lnTo>
                    <a:pt x="512604" y="484652"/>
                  </a:lnTo>
                  <a:lnTo>
                    <a:pt x="512362" y="484855"/>
                  </a:lnTo>
                  <a:lnTo>
                    <a:pt x="512273" y="484899"/>
                  </a:lnTo>
                  <a:lnTo>
                    <a:pt x="512042" y="485021"/>
                  </a:lnTo>
                  <a:lnTo>
                    <a:pt x="511699" y="485048"/>
                  </a:lnTo>
                  <a:lnTo>
                    <a:pt x="511391" y="485149"/>
                  </a:lnTo>
                  <a:lnTo>
                    <a:pt x="511049" y="485363"/>
                  </a:lnTo>
                  <a:lnTo>
                    <a:pt x="510640" y="485721"/>
                  </a:lnTo>
                  <a:lnTo>
                    <a:pt x="510629" y="485725"/>
                  </a:lnTo>
                  <a:lnTo>
                    <a:pt x="510342" y="486081"/>
                  </a:lnTo>
                  <a:lnTo>
                    <a:pt x="510298" y="486134"/>
                  </a:lnTo>
                  <a:lnTo>
                    <a:pt x="510056" y="486437"/>
                  </a:lnTo>
                  <a:lnTo>
                    <a:pt x="509868" y="486592"/>
                  </a:lnTo>
                  <a:lnTo>
                    <a:pt x="509658" y="486649"/>
                  </a:lnTo>
                  <a:lnTo>
                    <a:pt x="509482" y="486621"/>
                  </a:lnTo>
                  <a:lnTo>
                    <a:pt x="509427" y="486600"/>
                  </a:lnTo>
                  <a:lnTo>
                    <a:pt x="509294" y="486557"/>
                  </a:lnTo>
                  <a:lnTo>
                    <a:pt x="509118" y="486458"/>
                  </a:lnTo>
                  <a:lnTo>
                    <a:pt x="507672" y="485527"/>
                  </a:lnTo>
                  <a:lnTo>
                    <a:pt x="507253" y="485262"/>
                  </a:lnTo>
                  <a:lnTo>
                    <a:pt x="507044" y="485172"/>
                  </a:lnTo>
                  <a:lnTo>
                    <a:pt x="506713" y="485038"/>
                  </a:lnTo>
                  <a:lnTo>
                    <a:pt x="506525" y="485038"/>
                  </a:lnTo>
                  <a:lnTo>
                    <a:pt x="506249" y="485093"/>
                  </a:lnTo>
                  <a:lnTo>
                    <a:pt x="505962" y="485273"/>
                  </a:lnTo>
                  <a:lnTo>
                    <a:pt x="505598" y="485608"/>
                  </a:lnTo>
                  <a:lnTo>
                    <a:pt x="505455" y="485967"/>
                  </a:lnTo>
                  <a:lnTo>
                    <a:pt x="505455" y="486242"/>
                  </a:lnTo>
                  <a:lnTo>
                    <a:pt x="505488" y="486431"/>
                  </a:lnTo>
                  <a:lnTo>
                    <a:pt x="505720" y="486795"/>
                  </a:lnTo>
                  <a:lnTo>
                    <a:pt x="505720" y="487030"/>
                  </a:lnTo>
                  <a:lnTo>
                    <a:pt x="505675" y="487252"/>
                  </a:lnTo>
                  <a:lnTo>
                    <a:pt x="505576" y="487460"/>
                  </a:lnTo>
                  <a:lnTo>
                    <a:pt x="505378" y="487593"/>
                  </a:lnTo>
                  <a:lnTo>
                    <a:pt x="505157" y="487707"/>
                  </a:lnTo>
                  <a:lnTo>
                    <a:pt x="505058" y="487763"/>
                  </a:lnTo>
                  <a:lnTo>
                    <a:pt x="504815" y="487889"/>
                  </a:lnTo>
                  <a:lnTo>
                    <a:pt x="504539" y="488305"/>
                  </a:lnTo>
                  <a:lnTo>
                    <a:pt x="504484" y="488546"/>
                  </a:lnTo>
                  <a:lnTo>
                    <a:pt x="504418" y="490076"/>
                  </a:lnTo>
                  <a:lnTo>
                    <a:pt x="504528" y="490526"/>
                  </a:lnTo>
                  <a:lnTo>
                    <a:pt x="504473" y="490895"/>
                  </a:lnTo>
                  <a:lnTo>
                    <a:pt x="504340" y="491170"/>
                  </a:lnTo>
                  <a:lnTo>
                    <a:pt x="503987" y="491586"/>
                  </a:lnTo>
                  <a:lnTo>
                    <a:pt x="503270" y="492719"/>
                  </a:lnTo>
                  <a:lnTo>
                    <a:pt x="502807" y="493632"/>
                  </a:lnTo>
                  <a:lnTo>
                    <a:pt x="502686" y="494088"/>
                  </a:lnTo>
                  <a:lnTo>
                    <a:pt x="502498" y="495252"/>
                  </a:lnTo>
                  <a:lnTo>
                    <a:pt x="502487" y="495299"/>
                  </a:lnTo>
                  <a:lnTo>
                    <a:pt x="502310" y="496162"/>
                  </a:lnTo>
                  <a:lnTo>
                    <a:pt x="501946" y="497264"/>
                  </a:lnTo>
                  <a:lnTo>
                    <a:pt x="501505" y="498188"/>
                  </a:lnTo>
                  <a:lnTo>
                    <a:pt x="501130" y="499382"/>
                  </a:lnTo>
                  <a:lnTo>
                    <a:pt x="501053" y="499939"/>
                  </a:lnTo>
                  <a:lnTo>
                    <a:pt x="501020" y="501193"/>
                  </a:lnTo>
                  <a:lnTo>
                    <a:pt x="501086" y="501838"/>
                  </a:lnTo>
                  <a:lnTo>
                    <a:pt x="501229" y="502417"/>
                  </a:lnTo>
                  <a:lnTo>
                    <a:pt x="501472" y="502780"/>
                  </a:lnTo>
                  <a:lnTo>
                    <a:pt x="501682" y="503093"/>
                  </a:lnTo>
                  <a:lnTo>
                    <a:pt x="501814" y="503481"/>
                  </a:lnTo>
                  <a:lnTo>
                    <a:pt x="501946" y="503895"/>
                  </a:lnTo>
                  <a:lnTo>
                    <a:pt x="502079" y="504335"/>
                  </a:lnTo>
                  <a:lnTo>
                    <a:pt x="502553" y="504842"/>
                  </a:lnTo>
                  <a:lnTo>
                    <a:pt x="503050" y="505130"/>
                  </a:lnTo>
                  <a:lnTo>
                    <a:pt x="503204" y="505193"/>
                  </a:lnTo>
                  <a:lnTo>
                    <a:pt x="503248" y="505213"/>
                  </a:lnTo>
                  <a:lnTo>
                    <a:pt x="503513" y="505324"/>
                  </a:lnTo>
                  <a:lnTo>
                    <a:pt x="503590" y="505342"/>
                  </a:lnTo>
                  <a:lnTo>
                    <a:pt x="503932" y="505415"/>
                  </a:lnTo>
                  <a:lnTo>
                    <a:pt x="504296" y="505584"/>
                  </a:lnTo>
                  <a:lnTo>
                    <a:pt x="504815" y="505780"/>
                  </a:lnTo>
                  <a:lnTo>
                    <a:pt x="505466" y="505841"/>
                  </a:lnTo>
                  <a:lnTo>
                    <a:pt x="506017" y="505952"/>
                  </a:lnTo>
                  <a:lnTo>
                    <a:pt x="506326" y="506082"/>
                  </a:lnTo>
                  <a:lnTo>
                    <a:pt x="506680" y="506231"/>
                  </a:lnTo>
                  <a:lnTo>
                    <a:pt x="506790" y="506293"/>
                  </a:lnTo>
                  <a:lnTo>
                    <a:pt x="507110" y="506480"/>
                  </a:lnTo>
                  <a:lnTo>
                    <a:pt x="507397" y="506645"/>
                  </a:lnTo>
                  <a:lnTo>
                    <a:pt x="507595" y="506706"/>
                  </a:lnTo>
                  <a:lnTo>
                    <a:pt x="507794" y="506767"/>
                  </a:lnTo>
                  <a:lnTo>
                    <a:pt x="508224" y="506902"/>
                  </a:lnTo>
                  <a:lnTo>
                    <a:pt x="508511" y="506945"/>
                  </a:lnTo>
                  <a:lnTo>
                    <a:pt x="508522" y="506948"/>
                  </a:lnTo>
                  <a:lnTo>
                    <a:pt x="509063" y="507031"/>
                  </a:lnTo>
                  <a:lnTo>
                    <a:pt x="509956" y="507292"/>
                  </a:lnTo>
                  <a:lnTo>
                    <a:pt x="510563" y="507403"/>
                  </a:lnTo>
                  <a:lnTo>
                    <a:pt x="510684" y="507517"/>
                  </a:lnTo>
                  <a:lnTo>
                    <a:pt x="511214" y="508009"/>
                  </a:lnTo>
                  <a:lnTo>
                    <a:pt x="511446" y="508323"/>
                  </a:lnTo>
                  <a:lnTo>
                    <a:pt x="511512" y="508412"/>
                  </a:lnTo>
                  <a:lnTo>
                    <a:pt x="511523" y="508639"/>
                  </a:lnTo>
                  <a:lnTo>
                    <a:pt x="511446" y="508891"/>
                  </a:lnTo>
                  <a:lnTo>
                    <a:pt x="511192" y="509552"/>
                  </a:lnTo>
                  <a:lnTo>
                    <a:pt x="510960" y="509972"/>
                  </a:lnTo>
                  <a:lnTo>
                    <a:pt x="510828" y="510357"/>
                  </a:lnTo>
                  <a:lnTo>
                    <a:pt x="510850" y="511033"/>
                  </a:lnTo>
                  <a:lnTo>
                    <a:pt x="510982" y="511448"/>
                  </a:lnTo>
                  <a:lnTo>
                    <a:pt x="511203" y="511878"/>
                  </a:lnTo>
                  <a:lnTo>
                    <a:pt x="511501" y="512213"/>
                  </a:lnTo>
                  <a:lnTo>
                    <a:pt x="511854" y="512697"/>
                  </a:lnTo>
                  <a:lnTo>
                    <a:pt x="512108" y="512998"/>
                  </a:lnTo>
                  <a:lnTo>
                    <a:pt x="512505" y="513516"/>
                  </a:lnTo>
                  <a:lnTo>
                    <a:pt x="512681" y="513673"/>
                  </a:lnTo>
                  <a:lnTo>
                    <a:pt x="512681" y="514063"/>
                  </a:lnTo>
                  <a:lnTo>
                    <a:pt x="512648" y="514516"/>
                  </a:lnTo>
                  <a:lnTo>
                    <a:pt x="512648" y="514572"/>
                  </a:lnTo>
                  <a:lnTo>
                    <a:pt x="512549" y="514873"/>
                  </a:lnTo>
                  <a:lnTo>
                    <a:pt x="512328" y="515204"/>
                  </a:lnTo>
                  <a:lnTo>
                    <a:pt x="511942" y="515507"/>
                  </a:lnTo>
                  <a:lnTo>
                    <a:pt x="511711" y="515641"/>
                  </a:lnTo>
                  <a:lnTo>
                    <a:pt x="511479" y="515777"/>
                  </a:lnTo>
                  <a:lnTo>
                    <a:pt x="511424" y="515828"/>
                  </a:lnTo>
                  <a:lnTo>
                    <a:pt x="511192" y="516047"/>
                  </a:lnTo>
                  <a:lnTo>
                    <a:pt x="510982" y="516242"/>
                  </a:lnTo>
                  <a:lnTo>
                    <a:pt x="510740" y="516469"/>
                  </a:lnTo>
                  <a:lnTo>
                    <a:pt x="510320" y="516965"/>
                  </a:lnTo>
                  <a:lnTo>
                    <a:pt x="509868" y="517686"/>
                  </a:lnTo>
                  <a:lnTo>
                    <a:pt x="509129" y="518302"/>
                  </a:lnTo>
                  <a:lnTo>
                    <a:pt x="508588" y="518919"/>
                  </a:lnTo>
                  <a:lnTo>
                    <a:pt x="508379" y="519356"/>
                  </a:lnTo>
                  <a:lnTo>
                    <a:pt x="508191" y="519592"/>
                  </a:lnTo>
                  <a:lnTo>
                    <a:pt x="507772" y="519955"/>
                  </a:lnTo>
                  <a:lnTo>
                    <a:pt x="507397" y="520276"/>
                  </a:lnTo>
                  <a:lnTo>
                    <a:pt x="506624" y="520811"/>
                  </a:lnTo>
                  <a:lnTo>
                    <a:pt x="506437" y="520986"/>
                  </a:lnTo>
                  <a:lnTo>
                    <a:pt x="506062" y="521322"/>
                  </a:lnTo>
                  <a:lnTo>
                    <a:pt x="505775" y="521743"/>
                  </a:lnTo>
                  <a:lnTo>
                    <a:pt x="505576" y="522392"/>
                  </a:lnTo>
                  <a:lnTo>
                    <a:pt x="505587" y="522732"/>
                  </a:lnTo>
                  <a:lnTo>
                    <a:pt x="505664" y="523023"/>
                  </a:lnTo>
                  <a:lnTo>
                    <a:pt x="505786" y="523630"/>
                  </a:lnTo>
                  <a:lnTo>
                    <a:pt x="505907" y="524237"/>
                  </a:lnTo>
                  <a:lnTo>
                    <a:pt x="505918" y="524403"/>
                  </a:lnTo>
                  <a:lnTo>
                    <a:pt x="505962" y="524853"/>
                  </a:lnTo>
                  <a:lnTo>
                    <a:pt x="505863" y="525209"/>
                  </a:lnTo>
                  <a:lnTo>
                    <a:pt x="505753" y="525452"/>
                  </a:lnTo>
                  <a:lnTo>
                    <a:pt x="505698" y="525777"/>
                  </a:lnTo>
                  <a:lnTo>
                    <a:pt x="505709" y="526157"/>
                  </a:lnTo>
                  <a:lnTo>
                    <a:pt x="505455" y="526764"/>
                  </a:lnTo>
                  <a:lnTo>
                    <a:pt x="505157" y="527154"/>
                  </a:lnTo>
                  <a:lnTo>
                    <a:pt x="504980" y="527325"/>
                  </a:lnTo>
                  <a:lnTo>
                    <a:pt x="504848" y="527447"/>
                  </a:lnTo>
                  <a:lnTo>
                    <a:pt x="504451" y="527993"/>
                  </a:lnTo>
                  <a:lnTo>
                    <a:pt x="504043" y="528550"/>
                  </a:lnTo>
                  <a:lnTo>
                    <a:pt x="503535" y="529231"/>
                  </a:lnTo>
                  <a:lnTo>
                    <a:pt x="502840" y="530172"/>
                  </a:lnTo>
                  <a:lnTo>
                    <a:pt x="502189" y="530998"/>
                  </a:lnTo>
                  <a:lnTo>
                    <a:pt x="501869" y="531517"/>
                  </a:lnTo>
                  <a:lnTo>
                    <a:pt x="501693" y="532074"/>
                  </a:lnTo>
                  <a:lnTo>
                    <a:pt x="501637" y="532942"/>
                  </a:lnTo>
                  <a:lnTo>
                    <a:pt x="501483" y="533229"/>
                  </a:lnTo>
                  <a:lnTo>
                    <a:pt x="501417" y="533456"/>
                  </a:lnTo>
                  <a:lnTo>
                    <a:pt x="501406" y="533506"/>
                  </a:lnTo>
                  <a:lnTo>
                    <a:pt x="501362" y="533895"/>
                  </a:lnTo>
                  <a:lnTo>
                    <a:pt x="501384" y="534144"/>
                  </a:lnTo>
                  <a:lnTo>
                    <a:pt x="501395" y="534191"/>
                  </a:lnTo>
                  <a:lnTo>
                    <a:pt x="501351" y="534350"/>
                  </a:lnTo>
                  <a:lnTo>
                    <a:pt x="500997" y="535694"/>
                  </a:lnTo>
                  <a:lnTo>
                    <a:pt x="500964" y="536476"/>
                  </a:lnTo>
                  <a:lnTo>
                    <a:pt x="501251" y="536987"/>
                  </a:lnTo>
                  <a:lnTo>
                    <a:pt x="501295" y="537005"/>
                  </a:lnTo>
                  <a:lnTo>
                    <a:pt x="501593" y="537133"/>
                  </a:lnTo>
                  <a:lnTo>
                    <a:pt x="502531" y="537213"/>
                  </a:lnTo>
                  <a:lnTo>
                    <a:pt x="503314" y="537584"/>
                  </a:lnTo>
                  <a:lnTo>
                    <a:pt x="503976" y="537802"/>
                  </a:lnTo>
                  <a:lnTo>
                    <a:pt x="504528" y="537806"/>
                  </a:lnTo>
                  <a:lnTo>
                    <a:pt x="504903" y="537704"/>
                  </a:lnTo>
                  <a:lnTo>
                    <a:pt x="505157" y="537669"/>
                  </a:lnTo>
                  <a:lnTo>
                    <a:pt x="505267" y="537652"/>
                  </a:lnTo>
                  <a:lnTo>
                    <a:pt x="505797" y="537689"/>
                  </a:lnTo>
                  <a:lnTo>
                    <a:pt x="505940" y="537691"/>
                  </a:lnTo>
                  <a:lnTo>
                    <a:pt x="506459" y="537698"/>
                  </a:lnTo>
                  <a:lnTo>
                    <a:pt x="506922" y="537704"/>
                  </a:lnTo>
                  <a:lnTo>
                    <a:pt x="507187" y="537785"/>
                  </a:lnTo>
                  <a:lnTo>
                    <a:pt x="507551" y="538180"/>
                  </a:lnTo>
                  <a:lnTo>
                    <a:pt x="507805" y="538348"/>
                  </a:lnTo>
                  <a:lnTo>
                    <a:pt x="508368" y="538580"/>
                  </a:lnTo>
                  <a:lnTo>
                    <a:pt x="508412" y="538573"/>
                  </a:lnTo>
                  <a:lnTo>
                    <a:pt x="508798" y="538529"/>
                  </a:lnTo>
                  <a:lnTo>
                    <a:pt x="509261" y="538476"/>
                  </a:lnTo>
                  <a:lnTo>
                    <a:pt x="510033" y="538388"/>
                  </a:lnTo>
                  <a:lnTo>
                    <a:pt x="510541" y="538402"/>
                  </a:lnTo>
                  <a:lnTo>
                    <a:pt x="510883" y="538537"/>
                  </a:lnTo>
                  <a:lnTo>
                    <a:pt x="511038" y="538635"/>
                  </a:lnTo>
                  <a:lnTo>
                    <a:pt x="511247" y="538691"/>
                  </a:lnTo>
                  <a:lnTo>
                    <a:pt x="511479" y="538624"/>
                  </a:lnTo>
                  <a:lnTo>
                    <a:pt x="511699" y="538483"/>
                  </a:lnTo>
                  <a:lnTo>
                    <a:pt x="511953" y="538382"/>
                  </a:lnTo>
                  <a:lnTo>
                    <a:pt x="512163" y="538349"/>
                  </a:lnTo>
                  <a:lnTo>
                    <a:pt x="512384" y="538369"/>
                  </a:lnTo>
                  <a:lnTo>
                    <a:pt x="512560" y="538556"/>
                  </a:lnTo>
                  <a:lnTo>
                    <a:pt x="512726" y="538832"/>
                  </a:lnTo>
                  <a:lnTo>
                    <a:pt x="512836" y="539174"/>
                  </a:lnTo>
                  <a:lnTo>
                    <a:pt x="512825" y="539348"/>
                  </a:lnTo>
                  <a:lnTo>
                    <a:pt x="512726" y="539642"/>
                  </a:lnTo>
                  <a:lnTo>
                    <a:pt x="512770" y="539885"/>
                  </a:lnTo>
                  <a:lnTo>
                    <a:pt x="512847" y="540107"/>
                  </a:lnTo>
                  <a:lnTo>
                    <a:pt x="513068" y="540332"/>
                  </a:lnTo>
                  <a:lnTo>
                    <a:pt x="513211" y="540407"/>
                  </a:lnTo>
                  <a:lnTo>
                    <a:pt x="513575" y="540539"/>
                  </a:lnTo>
                  <a:lnTo>
                    <a:pt x="513851" y="540639"/>
                  </a:lnTo>
                  <a:lnTo>
                    <a:pt x="513950" y="540674"/>
                  </a:lnTo>
                  <a:lnTo>
                    <a:pt x="514336" y="540877"/>
                  </a:lnTo>
                  <a:lnTo>
                    <a:pt x="514590" y="541007"/>
                  </a:lnTo>
                  <a:lnTo>
                    <a:pt x="514998" y="541286"/>
                  </a:lnTo>
                  <a:lnTo>
                    <a:pt x="515484" y="541458"/>
                  </a:lnTo>
                  <a:lnTo>
                    <a:pt x="515738" y="541480"/>
                  </a:lnTo>
                  <a:lnTo>
                    <a:pt x="516069" y="541297"/>
                  </a:lnTo>
                  <a:lnTo>
                    <a:pt x="516256" y="541135"/>
                  </a:lnTo>
                  <a:lnTo>
                    <a:pt x="516411" y="540891"/>
                  </a:lnTo>
                  <a:lnTo>
                    <a:pt x="516543" y="540730"/>
                  </a:lnTo>
                  <a:lnTo>
                    <a:pt x="516664" y="540650"/>
                  </a:lnTo>
                  <a:lnTo>
                    <a:pt x="516797" y="540551"/>
                  </a:lnTo>
                  <a:lnTo>
                    <a:pt x="516973" y="540507"/>
                  </a:lnTo>
                  <a:lnTo>
                    <a:pt x="517448" y="540640"/>
                  </a:lnTo>
                  <a:lnTo>
                    <a:pt x="517955" y="540929"/>
                  </a:lnTo>
                  <a:lnTo>
                    <a:pt x="518198" y="541038"/>
                  </a:lnTo>
                  <a:lnTo>
                    <a:pt x="518375" y="541157"/>
                  </a:lnTo>
                  <a:lnTo>
                    <a:pt x="518397" y="541202"/>
                  </a:lnTo>
                  <a:lnTo>
                    <a:pt x="518474" y="541314"/>
                  </a:lnTo>
                  <a:lnTo>
                    <a:pt x="518540" y="541353"/>
                  </a:lnTo>
                  <a:lnTo>
                    <a:pt x="518672" y="541355"/>
                  </a:lnTo>
                  <a:lnTo>
                    <a:pt x="518926" y="541252"/>
                  </a:lnTo>
                  <a:lnTo>
                    <a:pt x="519180" y="541067"/>
                  </a:lnTo>
                  <a:lnTo>
                    <a:pt x="519356" y="540933"/>
                  </a:lnTo>
                  <a:lnTo>
                    <a:pt x="519577" y="540948"/>
                  </a:lnTo>
                  <a:lnTo>
                    <a:pt x="519754" y="541074"/>
                  </a:lnTo>
                  <a:lnTo>
                    <a:pt x="519963" y="541353"/>
                  </a:lnTo>
                  <a:lnTo>
                    <a:pt x="520041" y="541596"/>
                  </a:lnTo>
                  <a:lnTo>
                    <a:pt x="520063" y="541781"/>
                  </a:lnTo>
                  <a:lnTo>
                    <a:pt x="520107" y="541841"/>
                  </a:lnTo>
                  <a:lnTo>
                    <a:pt x="520217" y="541828"/>
                  </a:lnTo>
                  <a:lnTo>
                    <a:pt x="520327" y="541741"/>
                  </a:lnTo>
                  <a:lnTo>
                    <a:pt x="520449" y="541622"/>
                  </a:lnTo>
                  <a:lnTo>
                    <a:pt x="520548" y="541612"/>
                  </a:lnTo>
                  <a:lnTo>
                    <a:pt x="520658" y="541602"/>
                  </a:lnTo>
                  <a:lnTo>
                    <a:pt x="520713" y="541552"/>
                  </a:lnTo>
                  <a:lnTo>
                    <a:pt x="520725" y="541249"/>
                  </a:lnTo>
                  <a:lnTo>
                    <a:pt x="520769" y="540967"/>
                  </a:lnTo>
                  <a:lnTo>
                    <a:pt x="520769" y="540680"/>
                  </a:lnTo>
                  <a:lnTo>
                    <a:pt x="520824" y="540516"/>
                  </a:lnTo>
                  <a:lnTo>
                    <a:pt x="520945" y="540422"/>
                  </a:lnTo>
                  <a:lnTo>
                    <a:pt x="521000" y="540214"/>
                  </a:lnTo>
                  <a:lnTo>
                    <a:pt x="521011" y="540150"/>
                  </a:lnTo>
                  <a:lnTo>
                    <a:pt x="521067" y="540099"/>
                  </a:lnTo>
                  <a:lnTo>
                    <a:pt x="521243" y="540047"/>
                  </a:lnTo>
                  <a:lnTo>
                    <a:pt x="521331" y="540085"/>
                  </a:lnTo>
                  <a:lnTo>
                    <a:pt x="521464" y="540214"/>
                  </a:lnTo>
                  <a:lnTo>
                    <a:pt x="521574" y="540383"/>
                  </a:lnTo>
                  <a:lnTo>
                    <a:pt x="521673" y="540444"/>
                  </a:lnTo>
                  <a:lnTo>
                    <a:pt x="521751" y="540454"/>
                  </a:lnTo>
                  <a:lnTo>
                    <a:pt x="521971" y="540427"/>
                  </a:lnTo>
                  <a:lnTo>
                    <a:pt x="522148" y="540494"/>
                  </a:lnTo>
                  <a:lnTo>
                    <a:pt x="522280" y="540606"/>
                  </a:lnTo>
                  <a:lnTo>
                    <a:pt x="522490" y="540689"/>
                  </a:lnTo>
                  <a:lnTo>
                    <a:pt x="522589" y="540773"/>
                  </a:lnTo>
                  <a:lnTo>
                    <a:pt x="522622" y="540854"/>
                  </a:lnTo>
                  <a:lnTo>
                    <a:pt x="522633" y="540866"/>
                  </a:lnTo>
                  <a:lnTo>
                    <a:pt x="522644" y="540903"/>
                  </a:lnTo>
                  <a:lnTo>
                    <a:pt x="522710" y="540994"/>
                  </a:lnTo>
                  <a:lnTo>
                    <a:pt x="522810" y="541065"/>
                  </a:lnTo>
                  <a:lnTo>
                    <a:pt x="522854" y="541147"/>
                  </a:lnTo>
                  <a:lnTo>
                    <a:pt x="522920" y="541267"/>
                  </a:lnTo>
                  <a:lnTo>
                    <a:pt x="523052" y="541436"/>
                  </a:lnTo>
                  <a:lnTo>
                    <a:pt x="523284" y="541689"/>
                  </a:lnTo>
                  <a:lnTo>
                    <a:pt x="523439" y="541919"/>
                  </a:lnTo>
                  <a:lnTo>
                    <a:pt x="523792" y="542262"/>
                  </a:lnTo>
                  <a:lnTo>
                    <a:pt x="524343" y="542619"/>
                  </a:lnTo>
                  <a:lnTo>
                    <a:pt x="524509" y="542688"/>
                  </a:lnTo>
                  <a:lnTo>
                    <a:pt x="524608" y="542730"/>
                  </a:lnTo>
                  <a:lnTo>
                    <a:pt x="524663" y="542788"/>
                  </a:lnTo>
                  <a:lnTo>
                    <a:pt x="524674" y="542817"/>
                  </a:lnTo>
                  <a:lnTo>
                    <a:pt x="524752" y="542944"/>
                  </a:lnTo>
                  <a:lnTo>
                    <a:pt x="525016" y="543218"/>
                  </a:lnTo>
                  <a:lnTo>
                    <a:pt x="525149" y="543253"/>
                  </a:lnTo>
                  <a:lnTo>
                    <a:pt x="525403" y="543256"/>
                  </a:lnTo>
                  <a:lnTo>
                    <a:pt x="525535" y="543336"/>
                  </a:lnTo>
                  <a:lnTo>
                    <a:pt x="525700" y="543341"/>
                  </a:lnTo>
                  <a:lnTo>
                    <a:pt x="525910" y="543331"/>
                  </a:lnTo>
                  <a:lnTo>
                    <a:pt x="526109" y="543258"/>
                  </a:lnTo>
                  <a:lnTo>
                    <a:pt x="526572" y="542973"/>
                  </a:lnTo>
                  <a:lnTo>
                    <a:pt x="526738" y="542940"/>
                  </a:lnTo>
                  <a:lnTo>
                    <a:pt x="527069" y="542962"/>
                  </a:lnTo>
                  <a:lnTo>
                    <a:pt x="527157" y="542968"/>
                  </a:lnTo>
                  <a:lnTo>
                    <a:pt x="527234" y="542939"/>
                  </a:lnTo>
                  <a:lnTo>
                    <a:pt x="527433" y="542736"/>
                  </a:lnTo>
                  <a:lnTo>
                    <a:pt x="527554" y="542624"/>
                  </a:lnTo>
                  <a:lnTo>
                    <a:pt x="527775" y="542597"/>
                  </a:lnTo>
                  <a:lnTo>
                    <a:pt x="527830" y="542591"/>
                  </a:lnTo>
                  <a:lnTo>
                    <a:pt x="527973" y="542574"/>
                  </a:lnTo>
                  <a:lnTo>
                    <a:pt x="528117" y="542558"/>
                  </a:lnTo>
                  <a:lnTo>
                    <a:pt x="528348" y="542530"/>
                  </a:lnTo>
                  <a:lnTo>
                    <a:pt x="528646" y="542426"/>
                  </a:lnTo>
                  <a:lnTo>
                    <a:pt x="529275" y="542154"/>
                  </a:lnTo>
                  <a:lnTo>
                    <a:pt x="529551" y="542138"/>
                  </a:lnTo>
                  <a:lnTo>
                    <a:pt x="529915" y="542258"/>
                  </a:lnTo>
                  <a:lnTo>
                    <a:pt x="530047" y="542248"/>
                  </a:lnTo>
                  <a:lnTo>
                    <a:pt x="530169" y="542173"/>
                  </a:lnTo>
                  <a:lnTo>
                    <a:pt x="530445" y="542008"/>
                  </a:lnTo>
                  <a:lnTo>
                    <a:pt x="530643" y="541885"/>
                  </a:lnTo>
                  <a:lnTo>
                    <a:pt x="530875" y="541783"/>
                  </a:lnTo>
                  <a:lnTo>
                    <a:pt x="531085" y="541797"/>
                  </a:lnTo>
                  <a:lnTo>
                    <a:pt x="531228" y="541769"/>
                  </a:lnTo>
                  <a:lnTo>
                    <a:pt x="531537" y="541516"/>
                  </a:lnTo>
                  <a:lnTo>
                    <a:pt x="531747" y="541468"/>
                  </a:lnTo>
                  <a:lnTo>
                    <a:pt x="531934" y="541478"/>
                  </a:lnTo>
                  <a:lnTo>
                    <a:pt x="532155" y="541541"/>
                  </a:lnTo>
                  <a:lnTo>
                    <a:pt x="532276" y="541624"/>
                  </a:lnTo>
                  <a:lnTo>
                    <a:pt x="532453" y="541845"/>
                  </a:lnTo>
                  <a:lnTo>
                    <a:pt x="532618" y="542106"/>
                  </a:lnTo>
                  <a:lnTo>
                    <a:pt x="532673" y="542179"/>
                  </a:lnTo>
                  <a:lnTo>
                    <a:pt x="532762" y="542327"/>
                  </a:lnTo>
                  <a:lnTo>
                    <a:pt x="532850" y="542396"/>
                  </a:lnTo>
                  <a:lnTo>
                    <a:pt x="532949" y="542439"/>
                  </a:lnTo>
                  <a:lnTo>
                    <a:pt x="533082" y="542472"/>
                  </a:lnTo>
                  <a:lnTo>
                    <a:pt x="533148" y="542489"/>
                  </a:lnTo>
                  <a:lnTo>
                    <a:pt x="533258" y="542497"/>
                  </a:lnTo>
                  <a:lnTo>
                    <a:pt x="533346" y="542466"/>
                  </a:lnTo>
                  <a:lnTo>
                    <a:pt x="533490" y="542431"/>
                  </a:lnTo>
                  <a:lnTo>
                    <a:pt x="533733" y="542410"/>
                  </a:lnTo>
                  <a:lnTo>
                    <a:pt x="533997" y="542335"/>
                  </a:lnTo>
                  <a:lnTo>
                    <a:pt x="534306" y="542220"/>
                  </a:lnTo>
                  <a:lnTo>
                    <a:pt x="534483" y="542229"/>
                  </a:lnTo>
                  <a:lnTo>
                    <a:pt x="534637" y="542236"/>
                  </a:lnTo>
                  <a:lnTo>
                    <a:pt x="534703" y="542239"/>
                  </a:lnTo>
                  <a:lnTo>
                    <a:pt x="534792" y="542198"/>
                  </a:lnTo>
                  <a:lnTo>
                    <a:pt x="534880" y="542112"/>
                  </a:lnTo>
                  <a:lnTo>
                    <a:pt x="534968" y="542078"/>
                  </a:lnTo>
                  <a:lnTo>
                    <a:pt x="535156" y="542009"/>
                  </a:lnTo>
                  <a:lnTo>
                    <a:pt x="535244" y="541974"/>
                  </a:lnTo>
                  <a:lnTo>
                    <a:pt x="535365" y="541944"/>
                  </a:lnTo>
                  <a:lnTo>
                    <a:pt x="535465" y="541968"/>
                  </a:lnTo>
                  <a:lnTo>
                    <a:pt x="535608" y="541972"/>
                  </a:lnTo>
                  <a:lnTo>
                    <a:pt x="535696" y="541955"/>
                  </a:lnTo>
                  <a:lnTo>
                    <a:pt x="535818" y="541915"/>
                  </a:lnTo>
                  <a:lnTo>
                    <a:pt x="535851" y="541914"/>
                  </a:lnTo>
                  <a:lnTo>
                    <a:pt x="535928" y="541907"/>
                  </a:lnTo>
                  <a:lnTo>
                    <a:pt x="536060" y="541896"/>
                  </a:lnTo>
                  <a:lnTo>
                    <a:pt x="536215" y="541917"/>
                  </a:lnTo>
                  <a:lnTo>
                    <a:pt x="536270" y="541912"/>
                  </a:lnTo>
                  <a:lnTo>
                    <a:pt x="536347" y="541851"/>
                  </a:lnTo>
                  <a:lnTo>
                    <a:pt x="536557" y="541806"/>
                  </a:lnTo>
                  <a:lnTo>
                    <a:pt x="536778" y="541878"/>
                  </a:lnTo>
                  <a:lnTo>
                    <a:pt x="537164" y="542159"/>
                  </a:lnTo>
                  <a:lnTo>
                    <a:pt x="537429" y="542367"/>
                  </a:lnTo>
                  <a:lnTo>
                    <a:pt x="537528" y="542429"/>
                  </a:lnTo>
                  <a:lnTo>
                    <a:pt x="537693" y="542428"/>
                  </a:lnTo>
                  <a:lnTo>
                    <a:pt x="537925" y="542424"/>
                  </a:lnTo>
                  <a:lnTo>
                    <a:pt x="538267" y="542369"/>
                  </a:lnTo>
                  <a:lnTo>
                    <a:pt x="538753" y="542370"/>
                  </a:lnTo>
                  <a:lnTo>
                    <a:pt x="538874" y="542390"/>
                  </a:lnTo>
                  <a:lnTo>
                    <a:pt x="538962" y="542422"/>
                  </a:lnTo>
                  <a:lnTo>
                    <a:pt x="539084" y="542468"/>
                  </a:lnTo>
                  <a:lnTo>
                    <a:pt x="539139" y="542536"/>
                  </a:lnTo>
                  <a:lnTo>
                    <a:pt x="539227" y="542630"/>
                  </a:lnTo>
                  <a:lnTo>
                    <a:pt x="539370" y="542679"/>
                  </a:lnTo>
                  <a:lnTo>
                    <a:pt x="539536" y="542707"/>
                  </a:lnTo>
                  <a:lnTo>
                    <a:pt x="539657" y="542666"/>
                  </a:lnTo>
                  <a:lnTo>
                    <a:pt x="539779" y="542592"/>
                  </a:lnTo>
                  <a:lnTo>
                    <a:pt x="539911" y="542583"/>
                  </a:lnTo>
                  <a:lnTo>
                    <a:pt x="539966" y="542560"/>
                  </a:lnTo>
                  <a:lnTo>
                    <a:pt x="540032" y="542390"/>
                  </a:lnTo>
                  <a:lnTo>
                    <a:pt x="540110" y="542242"/>
                  </a:lnTo>
                  <a:lnTo>
                    <a:pt x="540176" y="542103"/>
                  </a:lnTo>
                  <a:lnTo>
                    <a:pt x="540220" y="542084"/>
                  </a:lnTo>
                  <a:lnTo>
                    <a:pt x="540286" y="542070"/>
                  </a:lnTo>
                  <a:lnTo>
                    <a:pt x="540408" y="542042"/>
                  </a:lnTo>
                  <a:lnTo>
                    <a:pt x="540474" y="541980"/>
                  </a:lnTo>
                  <a:lnTo>
                    <a:pt x="540507" y="541871"/>
                  </a:lnTo>
                  <a:lnTo>
                    <a:pt x="540540" y="541695"/>
                  </a:lnTo>
                  <a:lnTo>
                    <a:pt x="540551" y="541671"/>
                  </a:lnTo>
                  <a:lnTo>
                    <a:pt x="540617" y="541594"/>
                  </a:lnTo>
                  <a:lnTo>
                    <a:pt x="540705" y="541510"/>
                  </a:lnTo>
                  <a:lnTo>
                    <a:pt x="540794" y="541498"/>
                  </a:lnTo>
                  <a:lnTo>
                    <a:pt x="541003" y="541598"/>
                  </a:lnTo>
                  <a:lnTo>
                    <a:pt x="541103" y="541704"/>
                  </a:lnTo>
                  <a:lnTo>
                    <a:pt x="541290" y="541910"/>
                  </a:lnTo>
                  <a:lnTo>
                    <a:pt x="541389" y="542046"/>
                  </a:lnTo>
                  <a:lnTo>
                    <a:pt x="541632" y="542145"/>
                  </a:lnTo>
                  <a:lnTo>
                    <a:pt x="541709" y="542165"/>
                  </a:lnTo>
                  <a:lnTo>
                    <a:pt x="541787" y="542184"/>
                  </a:lnTo>
                  <a:lnTo>
                    <a:pt x="541941" y="542189"/>
                  </a:lnTo>
                  <a:lnTo>
                    <a:pt x="542074" y="542108"/>
                  </a:lnTo>
                  <a:lnTo>
                    <a:pt x="542206" y="542027"/>
                  </a:lnTo>
                  <a:lnTo>
                    <a:pt x="542504" y="541933"/>
                  </a:lnTo>
                  <a:lnTo>
                    <a:pt x="542857" y="541730"/>
                  </a:lnTo>
                  <a:lnTo>
                    <a:pt x="543022" y="541658"/>
                  </a:lnTo>
                  <a:lnTo>
                    <a:pt x="543100" y="541626"/>
                  </a:lnTo>
                  <a:lnTo>
                    <a:pt x="543298" y="541568"/>
                  </a:lnTo>
                  <a:lnTo>
                    <a:pt x="543618" y="541510"/>
                  </a:lnTo>
                  <a:lnTo>
                    <a:pt x="544093" y="541475"/>
                  </a:lnTo>
                  <a:lnTo>
                    <a:pt x="544302" y="541471"/>
                  </a:lnTo>
                  <a:lnTo>
                    <a:pt x="544986" y="541458"/>
                  </a:lnTo>
                  <a:lnTo>
                    <a:pt x="545130" y="541455"/>
                  </a:lnTo>
                  <a:lnTo>
                    <a:pt x="545306" y="541452"/>
                  </a:lnTo>
                  <a:lnTo>
                    <a:pt x="545472" y="541558"/>
                  </a:lnTo>
                  <a:lnTo>
                    <a:pt x="545659" y="541558"/>
                  </a:lnTo>
                  <a:lnTo>
                    <a:pt x="545825" y="541618"/>
                  </a:lnTo>
                  <a:lnTo>
                    <a:pt x="545946" y="541661"/>
                  </a:lnTo>
                  <a:lnTo>
                    <a:pt x="545957" y="541665"/>
                  </a:lnTo>
                  <a:lnTo>
                    <a:pt x="546178" y="541612"/>
                  </a:lnTo>
                  <a:lnTo>
                    <a:pt x="546310" y="541581"/>
                  </a:lnTo>
                  <a:lnTo>
                    <a:pt x="546509" y="541469"/>
                  </a:lnTo>
                  <a:lnTo>
                    <a:pt x="546553" y="541375"/>
                  </a:lnTo>
                  <a:lnTo>
                    <a:pt x="546597" y="541235"/>
                  </a:lnTo>
                  <a:lnTo>
                    <a:pt x="546597" y="541200"/>
                  </a:lnTo>
                  <a:lnTo>
                    <a:pt x="546663" y="541111"/>
                  </a:lnTo>
                  <a:lnTo>
                    <a:pt x="546763" y="541010"/>
                  </a:lnTo>
                  <a:lnTo>
                    <a:pt x="546917" y="540727"/>
                  </a:lnTo>
                  <a:lnTo>
                    <a:pt x="546994" y="540658"/>
                  </a:lnTo>
                  <a:lnTo>
                    <a:pt x="547204" y="540629"/>
                  </a:lnTo>
                  <a:lnTo>
                    <a:pt x="547336" y="540637"/>
                  </a:lnTo>
                  <a:lnTo>
                    <a:pt x="547480" y="540646"/>
                  </a:lnTo>
                  <a:lnTo>
                    <a:pt x="547634" y="540714"/>
                  </a:lnTo>
                  <a:lnTo>
                    <a:pt x="547678" y="540733"/>
                  </a:lnTo>
                  <a:lnTo>
                    <a:pt x="548109" y="540789"/>
                  </a:lnTo>
                  <a:lnTo>
                    <a:pt x="548462" y="540835"/>
                  </a:lnTo>
                  <a:lnTo>
                    <a:pt x="548682" y="540799"/>
                  </a:lnTo>
                  <a:lnTo>
                    <a:pt x="548881" y="540751"/>
                  </a:lnTo>
                  <a:lnTo>
                    <a:pt x="548980" y="540688"/>
                  </a:lnTo>
                  <a:lnTo>
                    <a:pt x="549201" y="540527"/>
                  </a:lnTo>
                  <a:lnTo>
                    <a:pt x="549333" y="540399"/>
                  </a:lnTo>
                  <a:lnTo>
                    <a:pt x="549377" y="540337"/>
                  </a:lnTo>
                  <a:lnTo>
                    <a:pt x="549444" y="540259"/>
                  </a:lnTo>
                  <a:lnTo>
                    <a:pt x="549543" y="540052"/>
                  </a:lnTo>
                  <a:lnTo>
                    <a:pt x="549587" y="539916"/>
                  </a:lnTo>
                  <a:lnTo>
                    <a:pt x="549675" y="539691"/>
                  </a:lnTo>
                  <a:lnTo>
                    <a:pt x="549786" y="539555"/>
                  </a:lnTo>
                  <a:lnTo>
                    <a:pt x="549819" y="539528"/>
                  </a:lnTo>
                  <a:lnTo>
                    <a:pt x="549885" y="539509"/>
                  </a:lnTo>
                  <a:lnTo>
                    <a:pt x="550017" y="539473"/>
                  </a:lnTo>
                  <a:lnTo>
                    <a:pt x="550205" y="539419"/>
                  </a:lnTo>
                  <a:lnTo>
                    <a:pt x="550381" y="539408"/>
                  </a:lnTo>
                  <a:lnTo>
                    <a:pt x="550448" y="539426"/>
                  </a:lnTo>
                  <a:lnTo>
                    <a:pt x="550635" y="539485"/>
                  </a:lnTo>
                  <a:lnTo>
                    <a:pt x="550701" y="539547"/>
                  </a:lnTo>
                  <a:lnTo>
                    <a:pt x="550856" y="539952"/>
                  </a:lnTo>
                  <a:lnTo>
                    <a:pt x="550900" y="540044"/>
                  </a:lnTo>
                  <a:lnTo>
                    <a:pt x="550966" y="540106"/>
                  </a:lnTo>
                  <a:lnTo>
                    <a:pt x="551076" y="540209"/>
                  </a:lnTo>
                  <a:lnTo>
                    <a:pt x="551385" y="540512"/>
                  </a:lnTo>
                  <a:lnTo>
                    <a:pt x="551562" y="540559"/>
                  </a:lnTo>
                  <a:lnTo>
                    <a:pt x="552235" y="540634"/>
                  </a:lnTo>
                  <a:lnTo>
                    <a:pt x="552489" y="540677"/>
                  </a:lnTo>
                  <a:lnTo>
                    <a:pt x="552665" y="540691"/>
                  </a:lnTo>
                  <a:lnTo>
                    <a:pt x="552776" y="540669"/>
                  </a:lnTo>
                  <a:lnTo>
                    <a:pt x="552798" y="540658"/>
                  </a:lnTo>
                  <a:lnTo>
                    <a:pt x="553018" y="540538"/>
                  </a:lnTo>
                  <a:lnTo>
                    <a:pt x="553250" y="540487"/>
                  </a:lnTo>
                  <a:lnTo>
                    <a:pt x="553471" y="540488"/>
                  </a:lnTo>
                  <a:lnTo>
                    <a:pt x="553713" y="540583"/>
                  </a:lnTo>
                  <a:lnTo>
                    <a:pt x="553780" y="540581"/>
                  </a:lnTo>
                  <a:lnTo>
                    <a:pt x="553879" y="540580"/>
                  </a:lnTo>
                  <a:lnTo>
                    <a:pt x="554000" y="540533"/>
                  </a:lnTo>
                  <a:lnTo>
                    <a:pt x="554055" y="540462"/>
                  </a:lnTo>
                  <a:lnTo>
                    <a:pt x="554133" y="540315"/>
                  </a:lnTo>
                  <a:lnTo>
                    <a:pt x="554276" y="540046"/>
                  </a:lnTo>
                  <a:lnTo>
                    <a:pt x="554342" y="539931"/>
                  </a:lnTo>
                  <a:lnTo>
                    <a:pt x="554397" y="539856"/>
                  </a:lnTo>
                  <a:lnTo>
                    <a:pt x="554530" y="539742"/>
                  </a:lnTo>
                  <a:lnTo>
                    <a:pt x="554717" y="539682"/>
                  </a:lnTo>
                  <a:lnTo>
                    <a:pt x="555015" y="539622"/>
                  </a:lnTo>
                  <a:lnTo>
                    <a:pt x="555137" y="539625"/>
                  </a:lnTo>
                  <a:lnTo>
                    <a:pt x="555225" y="539628"/>
                  </a:lnTo>
                  <a:lnTo>
                    <a:pt x="555313" y="539659"/>
                  </a:lnTo>
                  <a:lnTo>
                    <a:pt x="555468" y="539714"/>
                  </a:lnTo>
                  <a:lnTo>
                    <a:pt x="555755" y="539817"/>
                  </a:lnTo>
                  <a:lnTo>
                    <a:pt x="555953" y="539940"/>
                  </a:lnTo>
                  <a:lnTo>
                    <a:pt x="556063" y="540006"/>
                  </a:lnTo>
                  <a:lnTo>
                    <a:pt x="556516" y="540287"/>
                  </a:lnTo>
                  <a:lnTo>
                    <a:pt x="556913" y="540444"/>
                  </a:lnTo>
                  <a:lnTo>
                    <a:pt x="557112" y="540488"/>
                  </a:lnTo>
                  <a:lnTo>
                    <a:pt x="557310" y="540491"/>
                  </a:lnTo>
                  <a:lnTo>
                    <a:pt x="557365" y="540501"/>
                  </a:lnTo>
                  <a:lnTo>
                    <a:pt x="557465" y="540517"/>
                  </a:lnTo>
                  <a:lnTo>
                    <a:pt x="557707" y="540647"/>
                  </a:lnTo>
                  <a:lnTo>
                    <a:pt x="557829" y="540702"/>
                  </a:lnTo>
                  <a:lnTo>
                    <a:pt x="557961" y="540764"/>
                  </a:lnTo>
                  <a:lnTo>
                    <a:pt x="558127" y="540803"/>
                  </a:lnTo>
                  <a:lnTo>
                    <a:pt x="558193" y="540796"/>
                  </a:lnTo>
                  <a:lnTo>
                    <a:pt x="558226" y="540784"/>
                  </a:lnTo>
                  <a:lnTo>
                    <a:pt x="558380" y="540706"/>
                  </a:lnTo>
                  <a:lnTo>
                    <a:pt x="558546" y="540672"/>
                  </a:lnTo>
                  <a:lnTo>
                    <a:pt x="558667" y="540676"/>
                  </a:lnTo>
                  <a:lnTo>
                    <a:pt x="558921" y="540757"/>
                  </a:lnTo>
                  <a:lnTo>
                    <a:pt x="559075" y="540807"/>
                  </a:lnTo>
                  <a:lnTo>
                    <a:pt x="559219" y="540832"/>
                  </a:lnTo>
                  <a:lnTo>
                    <a:pt x="559296" y="540829"/>
                  </a:lnTo>
                  <a:lnTo>
                    <a:pt x="559440" y="540824"/>
                  </a:lnTo>
                  <a:lnTo>
                    <a:pt x="559583" y="540832"/>
                  </a:lnTo>
                  <a:lnTo>
                    <a:pt x="559704" y="540839"/>
                  </a:lnTo>
                  <a:lnTo>
                    <a:pt x="559804" y="540775"/>
                  </a:lnTo>
                  <a:lnTo>
                    <a:pt x="559903" y="540691"/>
                  </a:lnTo>
                  <a:lnTo>
                    <a:pt x="559980" y="540605"/>
                  </a:lnTo>
                  <a:lnTo>
                    <a:pt x="560068" y="540469"/>
                  </a:lnTo>
                  <a:lnTo>
                    <a:pt x="560157" y="540326"/>
                  </a:lnTo>
                  <a:lnTo>
                    <a:pt x="560410" y="540014"/>
                  </a:lnTo>
                  <a:lnTo>
                    <a:pt x="560521" y="539934"/>
                  </a:lnTo>
                  <a:lnTo>
                    <a:pt x="560697" y="539934"/>
                  </a:lnTo>
                  <a:lnTo>
                    <a:pt x="560752" y="539951"/>
                  </a:lnTo>
                  <a:lnTo>
                    <a:pt x="560863" y="539993"/>
                  </a:lnTo>
                  <a:lnTo>
                    <a:pt x="560995" y="540059"/>
                  </a:lnTo>
                  <a:lnTo>
                    <a:pt x="561095" y="540078"/>
                  </a:lnTo>
                  <a:lnTo>
                    <a:pt x="561249" y="540108"/>
                  </a:lnTo>
                  <a:lnTo>
                    <a:pt x="561426" y="540140"/>
                  </a:lnTo>
                  <a:lnTo>
                    <a:pt x="561569" y="540136"/>
                  </a:lnTo>
                  <a:lnTo>
                    <a:pt x="561635" y="540091"/>
                  </a:lnTo>
                  <a:lnTo>
                    <a:pt x="561756" y="539998"/>
                  </a:lnTo>
                  <a:lnTo>
                    <a:pt x="561933" y="539928"/>
                  </a:lnTo>
                  <a:lnTo>
                    <a:pt x="562341" y="539730"/>
                  </a:lnTo>
                  <a:lnTo>
                    <a:pt x="562805" y="539479"/>
                  </a:lnTo>
                  <a:lnTo>
                    <a:pt x="562882" y="539438"/>
                  </a:lnTo>
                  <a:lnTo>
                    <a:pt x="563169" y="539233"/>
                  </a:lnTo>
                  <a:lnTo>
                    <a:pt x="563290" y="539083"/>
                  </a:lnTo>
                  <a:lnTo>
                    <a:pt x="563500" y="538549"/>
                  </a:lnTo>
                  <a:lnTo>
                    <a:pt x="563632" y="538220"/>
                  </a:lnTo>
                  <a:lnTo>
                    <a:pt x="563820" y="537946"/>
                  </a:lnTo>
                  <a:lnTo>
                    <a:pt x="564140" y="537682"/>
                  </a:lnTo>
                  <a:lnTo>
                    <a:pt x="564206" y="537388"/>
                  </a:lnTo>
                  <a:lnTo>
                    <a:pt x="564404" y="537193"/>
                  </a:lnTo>
                  <a:lnTo>
                    <a:pt x="564537" y="537099"/>
                  </a:lnTo>
                  <a:lnTo>
                    <a:pt x="564658" y="537018"/>
                  </a:lnTo>
                  <a:lnTo>
                    <a:pt x="564835" y="536974"/>
                  </a:lnTo>
                  <a:lnTo>
                    <a:pt x="564967" y="536961"/>
                  </a:lnTo>
                  <a:lnTo>
                    <a:pt x="565044" y="536953"/>
                  </a:lnTo>
                  <a:lnTo>
                    <a:pt x="565199" y="536974"/>
                  </a:lnTo>
                  <a:lnTo>
                    <a:pt x="565397" y="537040"/>
                  </a:lnTo>
                  <a:lnTo>
                    <a:pt x="565784" y="537015"/>
                  </a:lnTo>
                  <a:lnTo>
                    <a:pt x="565982" y="536939"/>
                  </a:lnTo>
                  <a:lnTo>
                    <a:pt x="566181" y="536767"/>
                  </a:lnTo>
                  <a:lnTo>
                    <a:pt x="566280" y="536629"/>
                  </a:lnTo>
                  <a:lnTo>
                    <a:pt x="566302" y="536608"/>
                  </a:lnTo>
                  <a:lnTo>
                    <a:pt x="566379" y="536521"/>
                  </a:lnTo>
                  <a:lnTo>
                    <a:pt x="566468" y="536432"/>
                  </a:lnTo>
                  <a:lnTo>
                    <a:pt x="566523" y="536337"/>
                  </a:lnTo>
                  <a:lnTo>
                    <a:pt x="566578" y="536255"/>
                  </a:lnTo>
                  <a:lnTo>
                    <a:pt x="566633" y="536204"/>
                  </a:lnTo>
                  <a:lnTo>
                    <a:pt x="566677" y="536154"/>
                  </a:lnTo>
                  <a:lnTo>
                    <a:pt x="566843" y="535972"/>
                  </a:lnTo>
                  <a:lnTo>
                    <a:pt x="566865" y="535951"/>
                  </a:lnTo>
                  <a:lnTo>
                    <a:pt x="567041" y="535764"/>
                  </a:lnTo>
                  <a:lnTo>
                    <a:pt x="567262" y="535599"/>
                  </a:lnTo>
                  <a:lnTo>
                    <a:pt x="567405" y="535533"/>
                  </a:lnTo>
                  <a:lnTo>
                    <a:pt x="567505" y="535506"/>
                  </a:lnTo>
                  <a:lnTo>
                    <a:pt x="567571" y="535486"/>
                  </a:lnTo>
                  <a:lnTo>
                    <a:pt x="567769" y="535426"/>
                  </a:lnTo>
                  <a:lnTo>
                    <a:pt x="567924" y="535361"/>
                  </a:lnTo>
                  <a:lnTo>
                    <a:pt x="568034" y="535288"/>
                  </a:lnTo>
                  <a:lnTo>
                    <a:pt x="568145" y="535210"/>
                  </a:lnTo>
                  <a:lnTo>
                    <a:pt x="568200" y="535143"/>
                  </a:lnTo>
                  <a:lnTo>
                    <a:pt x="568211" y="535035"/>
                  </a:lnTo>
                  <a:lnTo>
                    <a:pt x="568189" y="534934"/>
                  </a:lnTo>
                  <a:lnTo>
                    <a:pt x="568078" y="534702"/>
                  </a:lnTo>
                  <a:lnTo>
                    <a:pt x="567957" y="534321"/>
                  </a:lnTo>
                  <a:lnTo>
                    <a:pt x="567924" y="534208"/>
                  </a:lnTo>
                  <a:lnTo>
                    <a:pt x="567880" y="534092"/>
                  </a:lnTo>
                  <a:lnTo>
                    <a:pt x="567869" y="533981"/>
                  </a:lnTo>
                  <a:lnTo>
                    <a:pt x="567858" y="533880"/>
                  </a:lnTo>
                  <a:lnTo>
                    <a:pt x="567869" y="533635"/>
                  </a:lnTo>
                  <a:lnTo>
                    <a:pt x="567902" y="533400"/>
                  </a:lnTo>
                  <a:lnTo>
                    <a:pt x="567924" y="533326"/>
                  </a:lnTo>
                  <a:lnTo>
                    <a:pt x="567924" y="533315"/>
                  </a:lnTo>
                  <a:lnTo>
                    <a:pt x="568023" y="533013"/>
                  </a:lnTo>
                  <a:lnTo>
                    <a:pt x="568134" y="532883"/>
                  </a:lnTo>
                  <a:lnTo>
                    <a:pt x="568277" y="532850"/>
                  </a:lnTo>
                  <a:lnTo>
                    <a:pt x="568354" y="532850"/>
                  </a:lnTo>
                  <a:lnTo>
                    <a:pt x="568443" y="532851"/>
                  </a:lnTo>
                  <a:lnTo>
                    <a:pt x="568564" y="532852"/>
                  </a:lnTo>
                  <a:lnTo>
                    <a:pt x="568641" y="532867"/>
                  </a:lnTo>
                  <a:lnTo>
                    <a:pt x="568751" y="532888"/>
                  </a:lnTo>
                  <a:lnTo>
                    <a:pt x="568840" y="532906"/>
                  </a:lnTo>
                  <a:lnTo>
                    <a:pt x="568972" y="532962"/>
                  </a:lnTo>
                  <a:lnTo>
                    <a:pt x="569116" y="533019"/>
                  </a:lnTo>
                  <a:lnTo>
                    <a:pt x="569402" y="533080"/>
                  </a:lnTo>
                  <a:lnTo>
                    <a:pt x="569546" y="533110"/>
                  </a:lnTo>
                  <a:lnTo>
                    <a:pt x="569722" y="533119"/>
                  </a:lnTo>
                  <a:lnTo>
                    <a:pt x="570009" y="533163"/>
                  </a:lnTo>
                  <a:lnTo>
                    <a:pt x="570186" y="533282"/>
                  </a:lnTo>
                  <a:lnTo>
                    <a:pt x="570307" y="533394"/>
                  </a:lnTo>
                  <a:lnTo>
                    <a:pt x="570484" y="533493"/>
                  </a:lnTo>
                  <a:lnTo>
                    <a:pt x="570561" y="533522"/>
                  </a:lnTo>
                  <a:lnTo>
                    <a:pt x="571068" y="533455"/>
                  </a:lnTo>
                  <a:lnTo>
                    <a:pt x="571234" y="533448"/>
                  </a:lnTo>
                  <a:lnTo>
                    <a:pt x="571322" y="533475"/>
                  </a:lnTo>
                  <a:lnTo>
                    <a:pt x="571466" y="533596"/>
                  </a:lnTo>
                  <a:lnTo>
                    <a:pt x="571686" y="533599"/>
                  </a:lnTo>
                  <a:lnTo>
                    <a:pt x="572139" y="533498"/>
                  </a:lnTo>
                  <a:lnTo>
                    <a:pt x="572205" y="533484"/>
                  </a:lnTo>
                  <a:lnTo>
                    <a:pt x="572315" y="533491"/>
                  </a:lnTo>
                  <a:lnTo>
                    <a:pt x="572403" y="533531"/>
                  </a:lnTo>
                  <a:lnTo>
                    <a:pt x="572580" y="533701"/>
                  </a:lnTo>
                  <a:lnTo>
                    <a:pt x="572723" y="533944"/>
                  </a:lnTo>
                  <a:lnTo>
                    <a:pt x="572767" y="534025"/>
                  </a:lnTo>
                  <a:lnTo>
                    <a:pt x="572812" y="534100"/>
                  </a:lnTo>
                  <a:lnTo>
                    <a:pt x="572922" y="534228"/>
                  </a:lnTo>
                  <a:lnTo>
                    <a:pt x="573010" y="534256"/>
                  </a:lnTo>
                  <a:lnTo>
                    <a:pt x="573187" y="534243"/>
                  </a:lnTo>
                  <a:lnTo>
                    <a:pt x="573540" y="534142"/>
                  </a:lnTo>
                  <a:lnTo>
                    <a:pt x="573716" y="534033"/>
                  </a:lnTo>
                  <a:lnTo>
                    <a:pt x="573849" y="533897"/>
                  </a:lnTo>
                  <a:lnTo>
                    <a:pt x="574301" y="533415"/>
                  </a:lnTo>
                  <a:lnTo>
                    <a:pt x="574400" y="533257"/>
                  </a:lnTo>
                  <a:lnTo>
                    <a:pt x="574422" y="533071"/>
                  </a:lnTo>
                  <a:lnTo>
                    <a:pt x="574411" y="532938"/>
                  </a:lnTo>
                  <a:lnTo>
                    <a:pt x="574400" y="532837"/>
                  </a:lnTo>
                  <a:lnTo>
                    <a:pt x="574378" y="532698"/>
                  </a:lnTo>
                  <a:lnTo>
                    <a:pt x="574290" y="532615"/>
                  </a:lnTo>
                  <a:lnTo>
                    <a:pt x="574147" y="532568"/>
                  </a:lnTo>
                  <a:lnTo>
                    <a:pt x="573937" y="532504"/>
                  </a:lnTo>
                  <a:lnTo>
                    <a:pt x="573816" y="532438"/>
                  </a:lnTo>
                  <a:lnTo>
                    <a:pt x="573738" y="532358"/>
                  </a:lnTo>
                  <a:lnTo>
                    <a:pt x="573639" y="532222"/>
                  </a:lnTo>
                  <a:lnTo>
                    <a:pt x="573595" y="532049"/>
                  </a:lnTo>
                  <a:lnTo>
                    <a:pt x="573617" y="531908"/>
                  </a:lnTo>
                  <a:lnTo>
                    <a:pt x="573738" y="531679"/>
                  </a:lnTo>
                  <a:lnTo>
                    <a:pt x="573893" y="531423"/>
                  </a:lnTo>
                  <a:lnTo>
                    <a:pt x="574202" y="531087"/>
                  </a:lnTo>
                  <a:lnTo>
                    <a:pt x="574301" y="530997"/>
                  </a:lnTo>
                  <a:lnTo>
                    <a:pt x="574400" y="530903"/>
                  </a:lnTo>
                  <a:lnTo>
                    <a:pt x="574478" y="530702"/>
                  </a:lnTo>
                  <a:lnTo>
                    <a:pt x="574478" y="530467"/>
                  </a:lnTo>
                  <a:lnTo>
                    <a:pt x="574522" y="530435"/>
                  </a:lnTo>
                  <a:lnTo>
                    <a:pt x="574665" y="530402"/>
                  </a:lnTo>
                  <a:lnTo>
                    <a:pt x="574798" y="530399"/>
                  </a:lnTo>
                  <a:lnTo>
                    <a:pt x="574908" y="530395"/>
                  </a:lnTo>
                  <a:lnTo>
                    <a:pt x="575040" y="530414"/>
                  </a:lnTo>
                  <a:lnTo>
                    <a:pt x="575151" y="530403"/>
                  </a:lnTo>
                  <a:lnTo>
                    <a:pt x="575294" y="530307"/>
                  </a:lnTo>
                  <a:lnTo>
                    <a:pt x="575504" y="530254"/>
                  </a:lnTo>
                  <a:lnTo>
                    <a:pt x="575713" y="530130"/>
                  </a:lnTo>
                  <a:lnTo>
                    <a:pt x="576144" y="529983"/>
                  </a:lnTo>
                  <a:lnTo>
                    <a:pt x="576530" y="529767"/>
                  </a:lnTo>
                  <a:lnTo>
                    <a:pt x="576750" y="529620"/>
                  </a:lnTo>
                  <a:lnTo>
                    <a:pt x="576916" y="529338"/>
                  </a:lnTo>
                  <a:lnTo>
                    <a:pt x="576982" y="529141"/>
                  </a:lnTo>
                  <a:lnTo>
                    <a:pt x="576971" y="529074"/>
                  </a:lnTo>
                  <a:lnTo>
                    <a:pt x="576949" y="528955"/>
                  </a:lnTo>
                  <a:lnTo>
                    <a:pt x="576927" y="528830"/>
                  </a:lnTo>
                  <a:lnTo>
                    <a:pt x="576916" y="528714"/>
                  </a:lnTo>
                  <a:lnTo>
                    <a:pt x="576927" y="528637"/>
                  </a:lnTo>
                  <a:lnTo>
                    <a:pt x="576938" y="528497"/>
                  </a:lnTo>
                  <a:lnTo>
                    <a:pt x="576949" y="528366"/>
                  </a:lnTo>
                  <a:lnTo>
                    <a:pt x="576960" y="528254"/>
                  </a:lnTo>
                  <a:lnTo>
                    <a:pt x="576938" y="528079"/>
                  </a:lnTo>
                  <a:lnTo>
                    <a:pt x="576938" y="527685"/>
                  </a:lnTo>
                  <a:lnTo>
                    <a:pt x="576982" y="527475"/>
                  </a:lnTo>
                  <a:lnTo>
                    <a:pt x="577059" y="527283"/>
                  </a:lnTo>
                  <a:lnTo>
                    <a:pt x="577225" y="527080"/>
                  </a:lnTo>
                  <a:lnTo>
                    <a:pt x="577379" y="526752"/>
                  </a:lnTo>
                  <a:lnTo>
                    <a:pt x="577456" y="526542"/>
                  </a:lnTo>
                  <a:lnTo>
                    <a:pt x="577523" y="526471"/>
                  </a:lnTo>
                  <a:lnTo>
                    <a:pt x="577567" y="526417"/>
                  </a:lnTo>
                  <a:lnTo>
                    <a:pt x="577699" y="526468"/>
                  </a:lnTo>
                  <a:lnTo>
                    <a:pt x="577754" y="526484"/>
                  </a:lnTo>
                  <a:lnTo>
                    <a:pt x="577854" y="526516"/>
                  </a:lnTo>
                  <a:lnTo>
                    <a:pt x="577975" y="526536"/>
                  </a:lnTo>
                  <a:lnTo>
                    <a:pt x="578052" y="526532"/>
                  </a:lnTo>
                  <a:lnTo>
                    <a:pt x="578196" y="526523"/>
                  </a:lnTo>
                  <a:lnTo>
                    <a:pt x="578328" y="526484"/>
                  </a:lnTo>
                  <a:lnTo>
                    <a:pt x="578416" y="526438"/>
                  </a:lnTo>
                  <a:lnTo>
                    <a:pt x="578527" y="526380"/>
                  </a:lnTo>
                  <a:lnTo>
                    <a:pt x="578780" y="526251"/>
                  </a:lnTo>
                  <a:lnTo>
                    <a:pt x="578990" y="526128"/>
                  </a:lnTo>
                  <a:lnTo>
                    <a:pt x="579321" y="525933"/>
                  </a:lnTo>
                  <a:lnTo>
                    <a:pt x="579608" y="525704"/>
                  </a:lnTo>
                  <a:lnTo>
                    <a:pt x="579895" y="525509"/>
                  </a:lnTo>
                  <a:lnTo>
                    <a:pt x="580226" y="525259"/>
                  </a:lnTo>
                  <a:lnTo>
                    <a:pt x="580579" y="525079"/>
                  </a:lnTo>
                  <a:lnTo>
                    <a:pt x="580987" y="524892"/>
                  </a:lnTo>
                  <a:lnTo>
                    <a:pt x="581175" y="524993"/>
                  </a:lnTo>
                  <a:lnTo>
                    <a:pt x="581252" y="525031"/>
                  </a:lnTo>
                  <a:lnTo>
                    <a:pt x="581318" y="525049"/>
                  </a:lnTo>
                  <a:lnTo>
                    <a:pt x="581715" y="525011"/>
                  </a:lnTo>
                  <a:lnTo>
                    <a:pt x="581903" y="525042"/>
                  </a:lnTo>
                  <a:lnTo>
                    <a:pt x="581991" y="525094"/>
                  </a:lnTo>
                  <a:lnTo>
                    <a:pt x="582079" y="525138"/>
                  </a:lnTo>
                  <a:lnTo>
                    <a:pt x="582123" y="525204"/>
                  </a:lnTo>
                  <a:lnTo>
                    <a:pt x="582179" y="525296"/>
                  </a:lnTo>
                  <a:lnTo>
                    <a:pt x="582234" y="525369"/>
                  </a:lnTo>
                  <a:lnTo>
                    <a:pt x="582278" y="525416"/>
                  </a:lnTo>
                  <a:lnTo>
                    <a:pt x="582355" y="525509"/>
                  </a:lnTo>
                  <a:lnTo>
                    <a:pt x="582443" y="525603"/>
                  </a:lnTo>
                  <a:lnTo>
                    <a:pt x="582488" y="525641"/>
                  </a:lnTo>
                  <a:lnTo>
                    <a:pt x="582554" y="525659"/>
                  </a:lnTo>
                  <a:lnTo>
                    <a:pt x="582609" y="525675"/>
                  </a:lnTo>
                  <a:lnTo>
                    <a:pt x="582752" y="525660"/>
                  </a:lnTo>
                  <a:lnTo>
                    <a:pt x="582852" y="525651"/>
                  </a:lnTo>
                  <a:lnTo>
                    <a:pt x="583006" y="525610"/>
                  </a:lnTo>
                  <a:lnTo>
                    <a:pt x="583139" y="525576"/>
                  </a:lnTo>
                  <a:lnTo>
                    <a:pt x="583249" y="525532"/>
                  </a:lnTo>
                  <a:lnTo>
                    <a:pt x="583304" y="525498"/>
                  </a:lnTo>
                  <a:lnTo>
                    <a:pt x="583381" y="525444"/>
                  </a:lnTo>
                  <a:lnTo>
                    <a:pt x="583635" y="525268"/>
                  </a:lnTo>
                  <a:lnTo>
                    <a:pt x="583789" y="525211"/>
                  </a:lnTo>
                  <a:lnTo>
                    <a:pt x="584087" y="525297"/>
                  </a:lnTo>
                  <a:lnTo>
                    <a:pt x="584198" y="525298"/>
                  </a:lnTo>
                  <a:lnTo>
                    <a:pt x="584286" y="525275"/>
                  </a:lnTo>
                  <a:lnTo>
                    <a:pt x="584286" y="525273"/>
                  </a:lnTo>
                  <a:lnTo>
                    <a:pt x="584462" y="525226"/>
                  </a:lnTo>
                  <a:lnTo>
                    <a:pt x="584606" y="525188"/>
                  </a:lnTo>
                  <a:lnTo>
                    <a:pt x="584705" y="525098"/>
                  </a:lnTo>
                  <a:lnTo>
                    <a:pt x="584816" y="524955"/>
                  </a:lnTo>
                  <a:lnTo>
                    <a:pt x="584871" y="524870"/>
                  </a:lnTo>
                  <a:lnTo>
                    <a:pt x="584937" y="524782"/>
                  </a:lnTo>
                  <a:lnTo>
                    <a:pt x="585125" y="524629"/>
                  </a:lnTo>
                  <a:lnTo>
                    <a:pt x="585202" y="524591"/>
                  </a:lnTo>
                  <a:lnTo>
                    <a:pt x="585422" y="524593"/>
                  </a:lnTo>
                  <a:lnTo>
                    <a:pt x="585500" y="524605"/>
                  </a:lnTo>
                  <a:lnTo>
                    <a:pt x="585588" y="524661"/>
                  </a:lnTo>
                  <a:lnTo>
                    <a:pt x="585643" y="524715"/>
                  </a:lnTo>
                  <a:lnTo>
                    <a:pt x="585775" y="524878"/>
                  </a:lnTo>
                  <a:lnTo>
                    <a:pt x="585842" y="525005"/>
                  </a:lnTo>
                  <a:lnTo>
                    <a:pt x="585919" y="525130"/>
                  </a:lnTo>
                  <a:lnTo>
                    <a:pt x="586239" y="525236"/>
                  </a:lnTo>
                  <a:lnTo>
                    <a:pt x="586459" y="525284"/>
                  </a:lnTo>
                  <a:lnTo>
                    <a:pt x="586647" y="525300"/>
                  </a:lnTo>
                  <a:lnTo>
                    <a:pt x="586779" y="525284"/>
                  </a:lnTo>
                  <a:lnTo>
                    <a:pt x="586846" y="525261"/>
                  </a:lnTo>
                  <a:lnTo>
                    <a:pt x="586890" y="525200"/>
                  </a:lnTo>
                  <a:lnTo>
                    <a:pt x="586912" y="525065"/>
                  </a:lnTo>
                  <a:lnTo>
                    <a:pt x="586912" y="524621"/>
                  </a:lnTo>
                  <a:lnTo>
                    <a:pt x="587022" y="524406"/>
                  </a:lnTo>
                  <a:lnTo>
                    <a:pt x="587055" y="524366"/>
                  </a:lnTo>
                  <a:lnTo>
                    <a:pt x="587188" y="524197"/>
                  </a:lnTo>
                  <a:lnTo>
                    <a:pt x="587298" y="524123"/>
                  </a:lnTo>
                  <a:lnTo>
                    <a:pt x="587508" y="524120"/>
                  </a:lnTo>
                  <a:lnTo>
                    <a:pt x="587706" y="524161"/>
                  </a:lnTo>
                  <a:lnTo>
                    <a:pt x="588004" y="524219"/>
                  </a:lnTo>
                  <a:lnTo>
                    <a:pt x="588059" y="524273"/>
                  </a:lnTo>
                  <a:lnTo>
                    <a:pt x="588103" y="524463"/>
                  </a:lnTo>
                  <a:lnTo>
                    <a:pt x="588136" y="524591"/>
                  </a:lnTo>
                  <a:lnTo>
                    <a:pt x="588214" y="524656"/>
                  </a:lnTo>
                  <a:lnTo>
                    <a:pt x="588445" y="524691"/>
                  </a:lnTo>
                  <a:lnTo>
                    <a:pt x="588655" y="524685"/>
                  </a:lnTo>
                  <a:lnTo>
                    <a:pt x="588754" y="524688"/>
                  </a:lnTo>
                  <a:lnTo>
                    <a:pt x="588865" y="524754"/>
                  </a:lnTo>
                  <a:lnTo>
                    <a:pt x="588920" y="524906"/>
                  </a:lnTo>
                  <a:lnTo>
                    <a:pt x="588964" y="525160"/>
                  </a:lnTo>
                  <a:lnTo>
                    <a:pt x="589052" y="525301"/>
                  </a:lnTo>
                  <a:lnTo>
                    <a:pt x="589074" y="525365"/>
                  </a:lnTo>
                  <a:lnTo>
                    <a:pt x="589096" y="525425"/>
                  </a:lnTo>
                  <a:lnTo>
                    <a:pt x="589085" y="525750"/>
                  </a:lnTo>
                  <a:lnTo>
                    <a:pt x="589152" y="525824"/>
                  </a:lnTo>
                  <a:lnTo>
                    <a:pt x="589229" y="525879"/>
                  </a:lnTo>
                  <a:lnTo>
                    <a:pt x="589416" y="525951"/>
                  </a:lnTo>
                  <a:lnTo>
                    <a:pt x="589670" y="525995"/>
                  </a:lnTo>
                  <a:lnTo>
                    <a:pt x="589736" y="525994"/>
                  </a:lnTo>
                  <a:lnTo>
                    <a:pt x="589924" y="525990"/>
                  </a:lnTo>
                  <a:lnTo>
                    <a:pt x="590067" y="525975"/>
                  </a:lnTo>
                  <a:lnTo>
                    <a:pt x="590122" y="525968"/>
                  </a:lnTo>
                  <a:lnTo>
                    <a:pt x="590266" y="525954"/>
                  </a:lnTo>
                  <a:lnTo>
                    <a:pt x="590376" y="525909"/>
                  </a:lnTo>
                  <a:lnTo>
                    <a:pt x="590619" y="525806"/>
                  </a:lnTo>
                  <a:lnTo>
                    <a:pt x="590983" y="525653"/>
                  </a:lnTo>
                  <a:lnTo>
                    <a:pt x="591149" y="525613"/>
                  </a:lnTo>
                  <a:lnTo>
                    <a:pt x="591237" y="525574"/>
                  </a:lnTo>
                  <a:lnTo>
                    <a:pt x="591457" y="525463"/>
                  </a:lnTo>
                  <a:lnTo>
                    <a:pt x="591623" y="525438"/>
                  </a:lnTo>
                  <a:lnTo>
                    <a:pt x="591777" y="525491"/>
                  </a:lnTo>
                  <a:lnTo>
                    <a:pt x="591932" y="525510"/>
                  </a:lnTo>
                  <a:lnTo>
                    <a:pt x="592108" y="525482"/>
                  </a:lnTo>
                  <a:lnTo>
                    <a:pt x="592307" y="525545"/>
                  </a:lnTo>
                  <a:lnTo>
                    <a:pt x="592417" y="525566"/>
                  </a:lnTo>
                  <a:lnTo>
                    <a:pt x="592495" y="525594"/>
                  </a:lnTo>
                  <a:lnTo>
                    <a:pt x="592572" y="525607"/>
                  </a:lnTo>
                  <a:lnTo>
                    <a:pt x="592870" y="525600"/>
                  </a:lnTo>
                  <a:lnTo>
                    <a:pt x="593013" y="525630"/>
                  </a:lnTo>
                  <a:lnTo>
                    <a:pt x="593256" y="525723"/>
                  </a:lnTo>
                  <a:lnTo>
                    <a:pt x="593300" y="525723"/>
                  </a:lnTo>
                  <a:lnTo>
                    <a:pt x="593333" y="525678"/>
                  </a:lnTo>
                  <a:lnTo>
                    <a:pt x="593432" y="525611"/>
                  </a:lnTo>
                  <a:lnTo>
                    <a:pt x="593576" y="525566"/>
                  </a:lnTo>
                  <a:lnTo>
                    <a:pt x="593708" y="525573"/>
                  </a:lnTo>
                  <a:lnTo>
                    <a:pt x="593874" y="525546"/>
                  </a:lnTo>
                  <a:lnTo>
                    <a:pt x="594061" y="525514"/>
                  </a:lnTo>
                  <a:lnTo>
                    <a:pt x="594183" y="525415"/>
                  </a:lnTo>
                  <a:lnTo>
                    <a:pt x="594326" y="525210"/>
                  </a:lnTo>
                  <a:lnTo>
                    <a:pt x="594492" y="524767"/>
                  </a:lnTo>
                  <a:lnTo>
                    <a:pt x="594657" y="524538"/>
                  </a:lnTo>
                  <a:lnTo>
                    <a:pt x="594922" y="524361"/>
                  </a:lnTo>
                  <a:lnTo>
                    <a:pt x="595043" y="524233"/>
                  </a:lnTo>
                  <a:lnTo>
                    <a:pt x="595198" y="524069"/>
                  </a:lnTo>
                  <a:lnTo>
                    <a:pt x="595385" y="523934"/>
                  </a:lnTo>
                  <a:lnTo>
                    <a:pt x="595650" y="523795"/>
                  </a:lnTo>
                  <a:lnTo>
                    <a:pt x="595793" y="523768"/>
                  </a:lnTo>
                  <a:lnTo>
                    <a:pt x="595915" y="523744"/>
                  </a:lnTo>
                  <a:lnTo>
                    <a:pt x="596102" y="523757"/>
                  </a:lnTo>
                  <a:lnTo>
                    <a:pt x="596180" y="523761"/>
                  </a:lnTo>
                  <a:lnTo>
                    <a:pt x="596224" y="523752"/>
                  </a:lnTo>
                  <a:lnTo>
                    <a:pt x="596400" y="523710"/>
                  </a:lnTo>
                  <a:lnTo>
                    <a:pt x="596665" y="523565"/>
                  </a:lnTo>
                  <a:lnTo>
                    <a:pt x="596908" y="523434"/>
                  </a:lnTo>
                  <a:lnTo>
                    <a:pt x="597007" y="523430"/>
                  </a:lnTo>
                  <a:lnTo>
                    <a:pt x="597151" y="523424"/>
                  </a:lnTo>
                  <a:lnTo>
                    <a:pt x="597327" y="523374"/>
                  </a:lnTo>
                  <a:lnTo>
                    <a:pt x="597537" y="523241"/>
                  </a:lnTo>
                  <a:lnTo>
                    <a:pt x="597735" y="523177"/>
                  </a:lnTo>
                  <a:lnTo>
                    <a:pt x="597978" y="523136"/>
                  </a:lnTo>
                  <a:lnTo>
                    <a:pt x="598287" y="523137"/>
                  </a:lnTo>
                  <a:lnTo>
                    <a:pt x="598309" y="523076"/>
                  </a:lnTo>
                  <a:lnTo>
                    <a:pt x="598265" y="522707"/>
                  </a:lnTo>
                  <a:lnTo>
                    <a:pt x="598254" y="522669"/>
                  </a:lnTo>
                  <a:lnTo>
                    <a:pt x="598265" y="522492"/>
                  </a:lnTo>
                  <a:lnTo>
                    <a:pt x="598331" y="522316"/>
                  </a:lnTo>
                  <a:lnTo>
                    <a:pt x="598430" y="522007"/>
                  </a:lnTo>
                  <a:lnTo>
                    <a:pt x="598563" y="521838"/>
                  </a:lnTo>
                  <a:lnTo>
                    <a:pt x="598618" y="521755"/>
                  </a:lnTo>
                  <a:lnTo>
                    <a:pt x="598761" y="521699"/>
                  </a:lnTo>
                  <a:lnTo>
                    <a:pt x="599081" y="521747"/>
                  </a:lnTo>
                  <a:lnTo>
                    <a:pt x="599170" y="521759"/>
                  </a:lnTo>
                  <a:lnTo>
                    <a:pt x="599346" y="521784"/>
                  </a:lnTo>
                  <a:lnTo>
                    <a:pt x="599501" y="521806"/>
                  </a:lnTo>
                  <a:lnTo>
                    <a:pt x="599721" y="521789"/>
                  </a:lnTo>
                  <a:lnTo>
                    <a:pt x="599854" y="521733"/>
                  </a:lnTo>
                  <a:lnTo>
                    <a:pt x="599887" y="521583"/>
                  </a:lnTo>
                  <a:lnTo>
                    <a:pt x="599876" y="521191"/>
                  </a:lnTo>
                  <a:lnTo>
                    <a:pt x="599865" y="520951"/>
                  </a:lnTo>
                  <a:lnTo>
                    <a:pt x="599854" y="520740"/>
                  </a:lnTo>
                  <a:lnTo>
                    <a:pt x="599909" y="520619"/>
                  </a:lnTo>
                  <a:lnTo>
                    <a:pt x="600063" y="520580"/>
                  </a:lnTo>
                  <a:lnTo>
                    <a:pt x="600240" y="520635"/>
                  </a:lnTo>
                  <a:lnTo>
                    <a:pt x="600361" y="520675"/>
                  </a:lnTo>
                  <a:lnTo>
                    <a:pt x="600648" y="520683"/>
                  </a:lnTo>
                  <a:lnTo>
                    <a:pt x="600813" y="520706"/>
                  </a:lnTo>
                  <a:lnTo>
                    <a:pt x="600946" y="520723"/>
                  </a:lnTo>
                  <a:lnTo>
                    <a:pt x="601277" y="520916"/>
                  </a:lnTo>
                  <a:lnTo>
                    <a:pt x="601442" y="521041"/>
                  </a:lnTo>
                  <a:lnTo>
                    <a:pt x="601575" y="521103"/>
                  </a:lnTo>
                  <a:lnTo>
                    <a:pt x="601795" y="521294"/>
                  </a:lnTo>
                  <a:lnTo>
                    <a:pt x="601994" y="521437"/>
                  </a:lnTo>
                  <a:lnTo>
                    <a:pt x="602193" y="521578"/>
                  </a:lnTo>
                  <a:lnTo>
                    <a:pt x="602402" y="521732"/>
                  </a:lnTo>
                  <a:lnTo>
                    <a:pt x="602568" y="522021"/>
                  </a:lnTo>
                  <a:lnTo>
                    <a:pt x="602689" y="522159"/>
                  </a:lnTo>
                  <a:lnTo>
                    <a:pt x="602777" y="522323"/>
                  </a:lnTo>
                  <a:lnTo>
                    <a:pt x="602888" y="522512"/>
                  </a:lnTo>
                  <a:lnTo>
                    <a:pt x="602998" y="522645"/>
                  </a:lnTo>
                  <a:lnTo>
                    <a:pt x="603119" y="522792"/>
                  </a:lnTo>
                  <a:lnTo>
                    <a:pt x="603141" y="522907"/>
                  </a:lnTo>
                  <a:lnTo>
                    <a:pt x="603009" y="523149"/>
                  </a:lnTo>
                  <a:lnTo>
                    <a:pt x="603042" y="523412"/>
                  </a:lnTo>
                  <a:lnTo>
                    <a:pt x="603064" y="523676"/>
                  </a:lnTo>
                  <a:lnTo>
                    <a:pt x="603075" y="523913"/>
                  </a:lnTo>
                  <a:lnTo>
                    <a:pt x="603152" y="524231"/>
                  </a:lnTo>
                  <a:lnTo>
                    <a:pt x="603208" y="524372"/>
                  </a:lnTo>
                  <a:lnTo>
                    <a:pt x="603252" y="524542"/>
                  </a:lnTo>
                  <a:lnTo>
                    <a:pt x="603219" y="524700"/>
                  </a:lnTo>
                  <a:lnTo>
                    <a:pt x="603219" y="524848"/>
                  </a:lnTo>
                  <a:lnTo>
                    <a:pt x="603285" y="524971"/>
                  </a:lnTo>
                  <a:lnTo>
                    <a:pt x="603384" y="525093"/>
                  </a:lnTo>
                  <a:lnTo>
                    <a:pt x="603494" y="525227"/>
                  </a:lnTo>
                  <a:lnTo>
                    <a:pt x="603583" y="525305"/>
                  </a:lnTo>
                  <a:lnTo>
                    <a:pt x="603704" y="525350"/>
                  </a:lnTo>
                  <a:lnTo>
                    <a:pt x="603770" y="525424"/>
                  </a:lnTo>
                  <a:lnTo>
                    <a:pt x="603759" y="525648"/>
                  </a:lnTo>
                  <a:lnTo>
                    <a:pt x="603859" y="525920"/>
                  </a:lnTo>
                  <a:lnTo>
                    <a:pt x="603903" y="526052"/>
                  </a:lnTo>
                  <a:lnTo>
                    <a:pt x="603903" y="526160"/>
                  </a:lnTo>
                  <a:lnTo>
                    <a:pt x="603881" y="526233"/>
                  </a:lnTo>
                  <a:lnTo>
                    <a:pt x="603826" y="526405"/>
                  </a:lnTo>
                  <a:lnTo>
                    <a:pt x="603859" y="526609"/>
                  </a:lnTo>
                  <a:lnTo>
                    <a:pt x="603947" y="526902"/>
                  </a:lnTo>
                  <a:lnTo>
                    <a:pt x="604035" y="527057"/>
                  </a:lnTo>
                  <a:lnTo>
                    <a:pt x="604234" y="527190"/>
                  </a:lnTo>
                  <a:lnTo>
                    <a:pt x="604377" y="527256"/>
                  </a:lnTo>
                  <a:lnTo>
                    <a:pt x="604565" y="527311"/>
                  </a:lnTo>
                  <a:lnTo>
                    <a:pt x="604730" y="527295"/>
                  </a:lnTo>
                  <a:lnTo>
                    <a:pt x="604929" y="527213"/>
                  </a:lnTo>
                  <a:lnTo>
                    <a:pt x="604951" y="527198"/>
                  </a:lnTo>
                  <a:lnTo>
                    <a:pt x="605028" y="527136"/>
                  </a:lnTo>
                  <a:lnTo>
                    <a:pt x="605138" y="527073"/>
                  </a:lnTo>
                  <a:lnTo>
                    <a:pt x="605260" y="527070"/>
                  </a:lnTo>
                  <a:lnTo>
                    <a:pt x="605536" y="527146"/>
                  </a:lnTo>
                  <a:lnTo>
                    <a:pt x="605657" y="527181"/>
                  </a:lnTo>
                  <a:lnTo>
                    <a:pt x="605734" y="527202"/>
                  </a:lnTo>
                  <a:lnTo>
                    <a:pt x="606109" y="527212"/>
                  </a:lnTo>
                  <a:lnTo>
                    <a:pt x="606374" y="527128"/>
                  </a:lnTo>
                  <a:lnTo>
                    <a:pt x="606595" y="527082"/>
                  </a:lnTo>
                  <a:lnTo>
                    <a:pt x="606948" y="527063"/>
                  </a:lnTo>
                  <a:lnTo>
                    <a:pt x="607135" y="527053"/>
                  </a:lnTo>
                  <a:lnTo>
                    <a:pt x="607213" y="527069"/>
                  </a:lnTo>
                  <a:lnTo>
                    <a:pt x="607290" y="527165"/>
                  </a:lnTo>
                  <a:lnTo>
                    <a:pt x="607433" y="527239"/>
                  </a:lnTo>
                  <a:lnTo>
                    <a:pt x="607654" y="527351"/>
                  </a:lnTo>
                  <a:lnTo>
                    <a:pt x="607941" y="527548"/>
                  </a:lnTo>
                  <a:lnTo>
                    <a:pt x="607974" y="527729"/>
                  </a:lnTo>
                  <a:lnTo>
                    <a:pt x="607941" y="527919"/>
                  </a:lnTo>
                  <a:lnTo>
                    <a:pt x="607941" y="528250"/>
                  </a:lnTo>
                  <a:lnTo>
                    <a:pt x="607974" y="528427"/>
                  </a:lnTo>
                  <a:lnTo>
                    <a:pt x="608073" y="528826"/>
                  </a:lnTo>
                  <a:lnTo>
                    <a:pt x="608150" y="529061"/>
                  </a:lnTo>
                  <a:lnTo>
                    <a:pt x="607952" y="529343"/>
                  </a:lnTo>
                  <a:lnTo>
                    <a:pt x="607908" y="529551"/>
                  </a:lnTo>
                  <a:lnTo>
                    <a:pt x="607952" y="529712"/>
                  </a:lnTo>
                  <a:lnTo>
                    <a:pt x="608117" y="529907"/>
                  </a:lnTo>
                  <a:lnTo>
                    <a:pt x="608338" y="530085"/>
                  </a:lnTo>
                  <a:lnTo>
                    <a:pt x="608537" y="530251"/>
                  </a:lnTo>
                  <a:lnTo>
                    <a:pt x="608669" y="530694"/>
                  </a:lnTo>
                  <a:lnTo>
                    <a:pt x="608779" y="531068"/>
                  </a:lnTo>
                  <a:lnTo>
                    <a:pt x="608868" y="531320"/>
                  </a:lnTo>
                  <a:lnTo>
                    <a:pt x="608912" y="531403"/>
                  </a:lnTo>
                  <a:lnTo>
                    <a:pt x="609066" y="531553"/>
                  </a:lnTo>
                  <a:lnTo>
                    <a:pt x="609088" y="531590"/>
                  </a:lnTo>
                  <a:lnTo>
                    <a:pt x="609088" y="531653"/>
                  </a:lnTo>
                  <a:lnTo>
                    <a:pt x="609110" y="531832"/>
                  </a:lnTo>
                  <a:lnTo>
                    <a:pt x="609254" y="532315"/>
                  </a:lnTo>
                  <a:lnTo>
                    <a:pt x="609276" y="532452"/>
                  </a:lnTo>
                  <a:lnTo>
                    <a:pt x="609276" y="532480"/>
                  </a:lnTo>
                  <a:lnTo>
                    <a:pt x="609298" y="532618"/>
                  </a:lnTo>
                  <a:lnTo>
                    <a:pt x="609353" y="532711"/>
                  </a:lnTo>
                  <a:lnTo>
                    <a:pt x="609419" y="532773"/>
                  </a:lnTo>
                  <a:lnTo>
                    <a:pt x="609508" y="532803"/>
                  </a:lnTo>
                  <a:lnTo>
                    <a:pt x="609574" y="532816"/>
                  </a:lnTo>
                  <a:lnTo>
                    <a:pt x="609673" y="532835"/>
                  </a:lnTo>
                  <a:lnTo>
                    <a:pt x="609839" y="532886"/>
                  </a:lnTo>
                  <a:lnTo>
                    <a:pt x="610026" y="532965"/>
                  </a:lnTo>
                  <a:lnTo>
                    <a:pt x="610125" y="533029"/>
                  </a:lnTo>
                  <a:lnTo>
                    <a:pt x="610258" y="533227"/>
                  </a:lnTo>
                  <a:lnTo>
                    <a:pt x="610390" y="533362"/>
                  </a:lnTo>
                  <a:lnTo>
                    <a:pt x="610467" y="533428"/>
                  </a:lnTo>
                  <a:lnTo>
                    <a:pt x="610622" y="533531"/>
                  </a:lnTo>
                  <a:lnTo>
                    <a:pt x="610776" y="533770"/>
                  </a:lnTo>
                  <a:lnTo>
                    <a:pt x="610953" y="533939"/>
                  </a:lnTo>
                  <a:lnTo>
                    <a:pt x="611328" y="534283"/>
                  </a:lnTo>
                  <a:lnTo>
                    <a:pt x="611460" y="534431"/>
                  </a:lnTo>
                  <a:lnTo>
                    <a:pt x="611549" y="534530"/>
                  </a:lnTo>
                  <a:lnTo>
                    <a:pt x="611670" y="534616"/>
                  </a:lnTo>
                  <a:lnTo>
                    <a:pt x="611769" y="534640"/>
                  </a:lnTo>
                  <a:lnTo>
                    <a:pt x="611847" y="534662"/>
                  </a:lnTo>
                  <a:lnTo>
                    <a:pt x="612343" y="534791"/>
                  </a:lnTo>
                  <a:lnTo>
                    <a:pt x="612641" y="534847"/>
                  </a:lnTo>
                  <a:lnTo>
                    <a:pt x="612729" y="534880"/>
                  </a:lnTo>
                  <a:lnTo>
                    <a:pt x="612862" y="534958"/>
                  </a:lnTo>
                  <a:lnTo>
                    <a:pt x="612950" y="535007"/>
                  </a:lnTo>
                  <a:lnTo>
                    <a:pt x="613038" y="535019"/>
                  </a:lnTo>
                  <a:lnTo>
                    <a:pt x="613115" y="535007"/>
                  </a:lnTo>
                  <a:lnTo>
                    <a:pt x="613182" y="534974"/>
                  </a:lnTo>
                  <a:lnTo>
                    <a:pt x="613259" y="534880"/>
                  </a:lnTo>
                  <a:lnTo>
                    <a:pt x="613336" y="534814"/>
                  </a:lnTo>
                  <a:lnTo>
                    <a:pt x="613358" y="534793"/>
                  </a:lnTo>
                  <a:lnTo>
                    <a:pt x="613446" y="534774"/>
                  </a:lnTo>
                  <a:lnTo>
                    <a:pt x="613524" y="534793"/>
                  </a:lnTo>
                  <a:lnTo>
                    <a:pt x="613634" y="534820"/>
                  </a:lnTo>
                  <a:lnTo>
                    <a:pt x="613711" y="534836"/>
                  </a:lnTo>
                  <a:lnTo>
                    <a:pt x="613788" y="534834"/>
                  </a:lnTo>
                  <a:lnTo>
                    <a:pt x="613888" y="534812"/>
                  </a:lnTo>
                  <a:lnTo>
                    <a:pt x="614163" y="534673"/>
                  </a:lnTo>
                  <a:lnTo>
                    <a:pt x="614241" y="534654"/>
                  </a:lnTo>
                  <a:lnTo>
                    <a:pt x="614318" y="534634"/>
                  </a:lnTo>
                  <a:lnTo>
                    <a:pt x="614450" y="534600"/>
                  </a:lnTo>
                  <a:lnTo>
                    <a:pt x="614539" y="534590"/>
                  </a:lnTo>
                  <a:lnTo>
                    <a:pt x="614616" y="534607"/>
                  </a:lnTo>
                  <a:lnTo>
                    <a:pt x="614726" y="534628"/>
                  </a:lnTo>
                  <a:lnTo>
                    <a:pt x="614947" y="534642"/>
                  </a:lnTo>
                  <a:lnTo>
                    <a:pt x="615035" y="534648"/>
                  </a:lnTo>
                  <a:lnTo>
                    <a:pt x="615112" y="534705"/>
                  </a:lnTo>
                  <a:lnTo>
                    <a:pt x="615278" y="534927"/>
                  </a:lnTo>
                  <a:lnTo>
                    <a:pt x="615421" y="535071"/>
                  </a:lnTo>
                  <a:lnTo>
                    <a:pt x="615653" y="535306"/>
                  </a:lnTo>
                  <a:lnTo>
                    <a:pt x="615719" y="535368"/>
                  </a:lnTo>
                  <a:lnTo>
                    <a:pt x="615896" y="535511"/>
                  </a:lnTo>
                  <a:lnTo>
                    <a:pt x="616138" y="535636"/>
                  </a:lnTo>
                  <a:lnTo>
                    <a:pt x="616304" y="535686"/>
                  </a:lnTo>
                  <a:lnTo>
                    <a:pt x="616458" y="535680"/>
                  </a:lnTo>
                  <a:lnTo>
                    <a:pt x="616558" y="535623"/>
                  </a:lnTo>
                  <a:lnTo>
                    <a:pt x="616613" y="535566"/>
                  </a:lnTo>
                  <a:lnTo>
                    <a:pt x="616624" y="535495"/>
                  </a:lnTo>
                  <a:lnTo>
                    <a:pt x="616624" y="535398"/>
                  </a:lnTo>
                  <a:lnTo>
                    <a:pt x="616602" y="535191"/>
                  </a:lnTo>
                  <a:lnTo>
                    <a:pt x="616635" y="534964"/>
                  </a:lnTo>
                  <a:lnTo>
                    <a:pt x="616723" y="534487"/>
                  </a:lnTo>
                  <a:lnTo>
                    <a:pt x="616734" y="534395"/>
                  </a:lnTo>
                  <a:lnTo>
                    <a:pt x="616701" y="533980"/>
                  </a:lnTo>
                  <a:lnTo>
                    <a:pt x="616800" y="533644"/>
                  </a:lnTo>
                  <a:lnTo>
                    <a:pt x="617176" y="533101"/>
                  </a:lnTo>
                  <a:lnTo>
                    <a:pt x="617131" y="532886"/>
                  </a:lnTo>
                  <a:lnTo>
                    <a:pt x="616999" y="532646"/>
                  </a:lnTo>
                  <a:lnTo>
                    <a:pt x="616822" y="532431"/>
                  </a:lnTo>
                  <a:lnTo>
                    <a:pt x="616734" y="532261"/>
                  </a:lnTo>
                  <a:lnTo>
                    <a:pt x="616690" y="532102"/>
                  </a:lnTo>
                  <a:lnTo>
                    <a:pt x="616690" y="532042"/>
                  </a:lnTo>
                  <a:lnTo>
                    <a:pt x="616756" y="531813"/>
                  </a:lnTo>
                  <a:lnTo>
                    <a:pt x="616778" y="531691"/>
                  </a:lnTo>
                  <a:lnTo>
                    <a:pt x="616822" y="531558"/>
                  </a:lnTo>
                  <a:lnTo>
                    <a:pt x="616889" y="531440"/>
                  </a:lnTo>
                  <a:lnTo>
                    <a:pt x="616966" y="531357"/>
                  </a:lnTo>
                  <a:lnTo>
                    <a:pt x="617153" y="531133"/>
                  </a:lnTo>
                  <a:lnTo>
                    <a:pt x="617220" y="531029"/>
                  </a:lnTo>
                  <a:lnTo>
                    <a:pt x="617220" y="530961"/>
                  </a:lnTo>
                  <a:lnTo>
                    <a:pt x="617198" y="530887"/>
                  </a:lnTo>
                  <a:lnTo>
                    <a:pt x="616988" y="530665"/>
                  </a:lnTo>
                  <a:lnTo>
                    <a:pt x="616944" y="530567"/>
                  </a:lnTo>
                  <a:lnTo>
                    <a:pt x="616955" y="530419"/>
                  </a:lnTo>
                  <a:lnTo>
                    <a:pt x="616988" y="530320"/>
                  </a:lnTo>
                  <a:lnTo>
                    <a:pt x="617032" y="530243"/>
                  </a:lnTo>
                  <a:lnTo>
                    <a:pt x="617109" y="530170"/>
                  </a:lnTo>
                  <a:lnTo>
                    <a:pt x="617220" y="530103"/>
                  </a:lnTo>
                  <a:lnTo>
                    <a:pt x="617518" y="529991"/>
                  </a:lnTo>
                  <a:lnTo>
                    <a:pt x="617705" y="529838"/>
                  </a:lnTo>
                  <a:lnTo>
                    <a:pt x="617926" y="529456"/>
                  </a:lnTo>
                  <a:lnTo>
                    <a:pt x="618157" y="529320"/>
                  </a:lnTo>
                  <a:lnTo>
                    <a:pt x="618356" y="529180"/>
                  </a:lnTo>
                  <a:lnTo>
                    <a:pt x="618499" y="529005"/>
                  </a:lnTo>
                  <a:lnTo>
                    <a:pt x="618588" y="528773"/>
                  </a:lnTo>
                  <a:lnTo>
                    <a:pt x="618775" y="528448"/>
                  </a:lnTo>
                  <a:lnTo>
                    <a:pt x="618941" y="528146"/>
                  </a:lnTo>
                  <a:lnTo>
                    <a:pt x="619073" y="527925"/>
                  </a:lnTo>
                  <a:lnTo>
                    <a:pt x="619239" y="527832"/>
                  </a:lnTo>
                  <a:lnTo>
                    <a:pt x="619426" y="527863"/>
                  </a:lnTo>
                  <a:lnTo>
                    <a:pt x="619603" y="527853"/>
                  </a:lnTo>
                  <a:lnTo>
                    <a:pt x="619768" y="527845"/>
                  </a:lnTo>
                  <a:lnTo>
                    <a:pt x="620132" y="527826"/>
                  </a:lnTo>
                  <a:lnTo>
                    <a:pt x="620232" y="528086"/>
                  </a:lnTo>
                  <a:lnTo>
                    <a:pt x="620309" y="528163"/>
                  </a:lnTo>
                  <a:lnTo>
                    <a:pt x="620441" y="528167"/>
                  </a:lnTo>
                  <a:lnTo>
                    <a:pt x="620662" y="528174"/>
                  </a:lnTo>
                  <a:lnTo>
                    <a:pt x="620827" y="528126"/>
                  </a:lnTo>
                  <a:lnTo>
                    <a:pt x="621114" y="528123"/>
                  </a:lnTo>
                  <a:lnTo>
                    <a:pt x="621357" y="528179"/>
                  </a:lnTo>
                  <a:lnTo>
                    <a:pt x="621423" y="528222"/>
                  </a:lnTo>
                  <a:lnTo>
                    <a:pt x="621445" y="528271"/>
                  </a:lnTo>
                  <a:lnTo>
                    <a:pt x="621467" y="528300"/>
                  </a:lnTo>
                  <a:lnTo>
                    <a:pt x="621523" y="528331"/>
                  </a:lnTo>
                  <a:lnTo>
                    <a:pt x="621622" y="528363"/>
                  </a:lnTo>
                  <a:lnTo>
                    <a:pt x="621688" y="528387"/>
                  </a:lnTo>
                  <a:lnTo>
                    <a:pt x="621820" y="528427"/>
                  </a:lnTo>
                  <a:lnTo>
                    <a:pt x="621909" y="528557"/>
                  </a:lnTo>
                  <a:lnTo>
                    <a:pt x="621942" y="528601"/>
                  </a:lnTo>
                  <a:lnTo>
                    <a:pt x="622019" y="528677"/>
                  </a:lnTo>
                  <a:lnTo>
                    <a:pt x="622096" y="528719"/>
                  </a:lnTo>
                  <a:lnTo>
                    <a:pt x="622129" y="528725"/>
                  </a:lnTo>
                  <a:lnTo>
                    <a:pt x="622173" y="528737"/>
                  </a:lnTo>
                  <a:lnTo>
                    <a:pt x="622383" y="528747"/>
                  </a:lnTo>
                  <a:lnTo>
                    <a:pt x="622438" y="528761"/>
                  </a:lnTo>
                  <a:lnTo>
                    <a:pt x="622482" y="528773"/>
                  </a:lnTo>
                  <a:lnTo>
                    <a:pt x="622560" y="528841"/>
                  </a:lnTo>
                  <a:lnTo>
                    <a:pt x="622670" y="528952"/>
                  </a:lnTo>
                  <a:lnTo>
                    <a:pt x="622736" y="528980"/>
                  </a:lnTo>
                  <a:lnTo>
                    <a:pt x="622802" y="528983"/>
                  </a:lnTo>
                  <a:lnTo>
                    <a:pt x="622891" y="528968"/>
                  </a:lnTo>
                  <a:lnTo>
                    <a:pt x="622968" y="528932"/>
                  </a:lnTo>
                  <a:lnTo>
                    <a:pt x="623034" y="528889"/>
                  </a:lnTo>
                  <a:lnTo>
                    <a:pt x="623100" y="528812"/>
                  </a:lnTo>
                  <a:lnTo>
                    <a:pt x="623288" y="528558"/>
                  </a:lnTo>
                  <a:lnTo>
                    <a:pt x="623376" y="528483"/>
                  </a:lnTo>
                  <a:lnTo>
                    <a:pt x="623486" y="528447"/>
                  </a:lnTo>
                  <a:lnTo>
                    <a:pt x="623597" y="528444"/>
                  </a:lnTo>
                  <a:lnTo>
                    <a:pt x="623740" y="528454"/>
                  </a:lnTo>
                  <a:lnTo>
                    <a:pt x="623917" y="528638"/>
                  </a:lnTo>
                  <a:lnTo>
                    <a:pt x="624038" y="528711"/>
                  </a:lnTo>
                  <a:lnTo>
                    <a:pt x="624104" y="528730"/>
                  </a:lnTo>
                  <a:lnTo>
                    <a:pt x="624314" y="528752"/>
                  </a:lnTo>
                  <a:lnTo>
                    <a:pt x="624468" y="528770"/>
                  </a:lnTo>
                  <a:lnTo>
                    <a:pt x="624568" y="528765"/>
                  </a:lnTo>
                  <a:lnTo>
                    <a:pt x="624678" y="528800"/>
                  </a:lnTo>
                  <a:lnTo>
                    <a:pt x="624810" y="528841"/>
                  </a:lnTo>
                  <a:lnTo>
                    <a:pt x="624954" y="528932"/>
                  </a:lnTo>
                  <a:lnTo>
                    <a:pt x="625075" y="528974"/>
                  </a:lnTo>
                  <a:lnTo>
                    <a:pt x="625219" y="529023"/>
                  </a:lnTo>
                  <a:lnTo>
                    <a:pt x="625296" y="529031"/>
                  </a:lnTo>
                  <a:lnTo>
                    <a:pt x="625395" y="529042"/>
                  </a:lnTo>
                  <a:lnTo>
                    <a:pt x="625616" y="529042"/>
                  </a:lnTo>
                  <a:lnTo>
                    <a:pt x="625715" y="529084"/>
                  </a:lnTo>
                  <a:lnTo>
                    <a:pt x="625914" y="529138"/>
                  </a:lnTo>
                  <a:lnTo>
                    <a:pt x="626079" y="529228"/>
                  </a:lnTo>
                  <a:lnTo>
                    <a:pt x="626134" y="529281"/>
                  </a:lnTo>
                  <a:lnTo>
                    <a:pt x="626344" y="529449"/>
                  </a:lnTo>
                  <a:lnTo>
                    <a:pt x="626697" y="529633"/>
                  </a:lnTo>
                  <a:lnTo>
                    <a:pt x="627028" y="529748"/>
                  </a:lnTo>
                  <a:lnTo>
                    <a:pt x="627491" y="529940"/>
                  </a:lnTo>
                  <a:lnTo>
                    <a:pt x="627723" y="530147"/>
                  </a:lnTo>
                  <a:lnTo>
                    <a:pt x="627866" y="530178"/>
                  </a:lnTo>
                  <a:lnTo>
                    <a:pt x="628153" y="530222"/>
                  </a:lnTo>
                  <a:lnTo>
                    <a:pt x="628275" y="530299"/>
                  </a:lnTo>
                  <a:lnTo>
                    <a:pt x="628385" y="530393"/>
                  </a:lnTo>
                  <a:lnTo>
                    <a:pt x="628517" y="530494"/>
                  </a:lnTo>
                  <a:lnTo>
                    <a:pt x="628760" y="530620"/>
                  </a:lnTo>
                  <a:lnTo>
                    <a:pt x="628981" y="530661"/>
                  </a:lnTo>
                  <a:lnTo>
                    <a:pt x="629290" y="530677"/>
                  </a:lnTo>
                  <a:lnTo>
                    <a:pt x="629466" y="530738"/>
                  </a:lnTo>
                  <a:lnTo>
                    <a:pt x="629544" y="530759"/>
                  </a:lnTo>
                  <a:lnTo>
                    <a:pt x="629797" y="530824"/>
                  </a:lnTo>
                  <a:lnTo>
                    <a:pt x="629897" y="530900"/>
                  </a:lnTo>
                  <a:lnTo>
                    <a:pt x="630084" y="531152"/>
                  </a:lnTo>
                  <a:lnTo>
                    <a:pt x="630150" y="531227"/>
                  </a:lnTo>
                  <a:lnTo>
                    <a:pt x="630217" y="531256"/>
                  </a:lnTo>
                  <a:lnTo>
                    <a:pt x="630514" y="531391"/>
                  </a:lnTo>
                  <a:lnTo>
                    <a:pt x="630603" y="531519"/>
                  </a:lnTo>
                  <a:lnTo>
                    <a:pt x="630625" y="531790"/>
                  </a:lnTo>
                  <a:lnTo>
                    <a:pt x="630658" y="531952"/>
                  </a:lnTo>
                  <a:lnTo>
                    <a:pt x="630647" y="531990"/>
                  </a:lnTo>
                  <a:lnTo>
                    <a:pt x="630636" y="532293"/>
                  </a:lnTo>
                  <a:lnTo>
                    <a:pt x="630658" y="532385"/>
                  </a:lnTo>
                  <a:lnTo>
                    <a:pt x="630956" y="532650"/>
                  </a:lnTo>
                  <a:lnTo>
                    <a:pt x="631243" y="532844"/>
                  </a:lnTo>
                  <a:lnTo>
                    <a:pt x="631452" y="532945"/>
                  </a:lnTo>
                  <a:lnTo>
                    <a:pt x="631585" y="533047"/>
                  </a:lnTo>
                  <a:lnTo>
                    <a:pt x="631761" y="533352"/>
                  </a:lnTo>
                  <a:lnTo>
                    <a:pt x="631883" y="533514"/>
                  </a:lnTo>
                  <a:lnTo>
                    <a:pt x="632048" y="533607"/>
                  </a:lnTo>
                  <a:lnTo>
                    <a:pt x="632236" y="533625"/>
                  </a:lnTo>
                  <a:lnTo>
                    <a:pt x="632412" y="533689"/>
                  </a:lnTo>
                  <a:lnTo>
                    <a:pt x="632489" y="533733"/>
                  </a:lnTo>
                  <a:lnTo>
                    <a:pt x="632534" y="534061"/>
                  </a:lnTo>
                  <a:lnTo>
                    <a:pt x="632567" y="534187"/>
                  </a:lnTo>
                  <a:lnTo>
                    <a:pt x="632622" y="534242"/>
                  </a:lnTo>
                  <a:lnTo>
                    <a:pt x="632743" y="534277"/>
                  </a:lnTo>
                  <a:lnTo>
                    <a:pt x="632920" y="534296"/>
                  </a:lnTo>
                  <a:lnTo>
                    <a:pt x="633173" y="534260"/>
                  </a:lnTo>
                  <a:lnTo>
                    <a:pt x="633670" y="534120"/>
                  </a:lnTo>
                  <a:lnTo>
                    <a:pt x="634100" y="533940"/>
                  </a:lnTo>
                  <a:lnTo>
                    <a:pt x="634575" y="534014"/>
                  </a:lnTo>
                  <a:lnTo>
                    <a:pt x="635060" y="534148"/>
                  </a:lnTo>
                  <a:lnTo>
                    <a:pt x="635314" y="534349"/>
                  </a:lnTo>
                  <a:lnTo>
                    <a:pt x="635568" y="534555"/>
                  </a:lnTo>
                  <a:lnTo>
                    <a:pt x="635744" y="534799"/>
                  </a:lnTo>
                  <a:lnTo>
                    <a:pt x="635821" y="535061"/>
                  </a:lnTo>
                  <a:lnTo>
                    <a:pt x="635866" y="535261"/>
                  </a:lnTo>
                  <a:lnTo>
                    <a:pt x="635910" y="535405"/>
                  </a:lnTo>
                  <a:lnTo>
                    <a:pt x="636042" y="535565"/>
                  </a:lnTo>
                  <a:lnTo>
                    <a:pt x="636174" y="535706"/>
                  </a:lnTo>
                  <a:lnTo>
                    <a:pt x="636263" y="535817"/>
                  </a:lnTo>
                  <a:lnTo>
                    <a:pt x="636296" y="535942"/>
                  </a:lnTo>
                  <a:lnTo>
                    <a:pt x="636274" y="536115"/>
                  </a:lnTo>
                  <a:lnTo>
                    <a:pt x="636307" y="536223"/>
                  </a:lnTo>
                  <a:lnTo>
                    <a:pt x="636450" y="536389"/>
                  </a:lnTo>
                  <a:lnTo>
                    <a:pt x="636505" y="536548"/>
                  </a:lnTo>
                  <a:lnTo>
                    <a:pt x="636494" y="536621"/>
                  </a:lnTo>
                  <a:lnTo>
                    <a:pt x="636461" y="536683"/>
                  </a:lnTo>
                  <a:lnTo>
                    <a:pt x="636362" y="536799"/>
                  </a:lnTo>
                  <a:lnTo>
                    <a:pt x="636208" y="536952"/>
                  </a:lnTo>
                  <a:lnTo>
                    <a:pt x="635899" y="537194"/>
                  </a:lnTo>
                  <a:lnTo>
                    <a:pt x="635866" y="537217"/>
                  </a:lnTo>
                  <a:lnTo>
                    <a:pt x="635755" y="537425"/>
                  </a:lnTo>
                  <a:lnTo>
                    <a:pt x="635755" y="537498"/>
                  </a:lnTo>
                  <a:lnTo>
                    <a:pt x="635799" y="537578"/>
                  </a:lnTo>
                  <a:lnTo>
                    <a:pt x="635943" y="537721"/>
                  </a:lnTo>
                  <a:lnTo>
                    <a:pt x="636152" y="537868"/>
                  </a:lnTo>
                  <a:lnTo>
                    <a:pt x="636384" y="538033"/>
                  </a:lnTo>
                  <a:lnTo>
                    <a:pt x="636748" y="538196"/>
                  </a:lnTo>
                  <a:lnTo>
                    <a:pt x="637112" y="538341"/>
                  </a:lnTo>
                  <a:lnTo>
                    <a:pt x="637840" y="538680"/>
                  </a:lnTo>
                  <a:lnTo>
                    <a:pt x="638160" y="538827"/>
                  </a:lnTo>
                  <a:lnTo>
                    <a:pt x="638458" y="538960"/>
                  </a:lnTo>
                  <a:lnTo>
                    <a:pt x="638789" y="539114"/>
                  </a:lnTo>
                  <a:lnTo>
                    <a:pt x="638933" y="539215"/>
                  </a:lnTo>
                  <a:lnTo>
                    <a:pt x="639142" y="539483"/>
                  </a:lnTo>
                  <a:lnTo>
                    <a:pt x="639275" y="539612"/>
                  </a:lnTo>
                  <a:lnTo>
                    <a:pt x="639374" y="539651"/>
                  </a:lnTo>
                  <a:lnTo>
                    <a:pt x="639595" y="539691"/>
                  </a:lnTo>
                  <a:lnTo>
                    <a:pt x="639760" y="539706"/>
                  </a:lnTo>
                  <a:lnTo>
                    <a:pt x="639915" y="539705"/>
                  </a:lnTo>
                  <a:lnTo>
                    <a:pt x="640235" y="539788"/>
                  </a:lnTo>
                  <a:lnTo>
                    <a:pt x="640455" y="539823"/>
                  </a:lnTo>
                  <a:lnTo>
                    <a:pt x="640720" y="539846"/>
                  </a:lnTo>
                  <a:lnTo>
                    <a:pt x="641768" y="539993"/>
                  </a:lnTo>
                  <a:lnTo>
                    <a:pt x="642485" y="540052"/>
                  </a:lnTo>
                  <a:lnTo>
                    <a:pt x="642684" y="540091"/>
                  </a:lnTo>
                  <a:lnTo>
                    <a:pt x="642816" y="540086"/>
                  </a:lnTo>
                  <a:lnTo>
                    <a:pt x="642893" y="540035"/>
                  </a:lnTo>
                  <a:lnTo>
                    <a:pt x="642927" y="540018"/>
                  </a:lnTo>
                  <a:lnTo>
                    <a:pt x="642982" y="539982"/>
                  </a:lnTo>
                  <a:lnTo>
                    <a:pt x="643048" y="539978"/>
                  </a:lnTo>
                  <a:lnTo>
                    <a:pt x="643103" y="539995"/>
                  </a:lnTo>
                  <a:lnTo>
                    <a:pt x="643191" y="540087"/>
                  </a:lnTo>
                  <a:lnTo>
                    <a:pt x="643236" y="540103"/>
                  </a:lnTo>
                  <a:lnTo>
                    <a:pt x="643291" y="540103"/>
                  </a:lnTo>
                  <a:lnTo>
                    <a:pt x="643357" y="540096"/>
                  </a:lnTo>
                  <a:lnTo>
                    <a:pt x="643456" y="540070"/>
                  </a:lnTo>
                  <a:lnTo>
                    <a:pt x="643522" y="540093"/>
                  </a:lnTo>
                  <a:lnTo>
                    <a:pt x="643611" y="540188"/>
                  </a:lnTo>
                  <a:lnTo>
                    <a:pt x="643677" y="540215"/>
                  </a:lnTo>
                  <a:lnTo>
                    <a:pt x="643809" y="540231"/>
                  </a:lnTo>
                  <a:lnTo>
                    <a:pt x="643964" y="540229"/>
                  </a:lnTo>
                  <a:lnTo>
                    <a:pt x="644151" y="540186"/>
                  </a:lnTo>
                  <a:lnTo>
                    <a:pt x="644295" y="540167"/>
                  </a:lnTo>
                  <a:lnTo>
                    <a:pt x="644482" y="540307"/>
                  </a:lnTo>
                  <a:lnTo>
                    <a:pt x="644615" y="540355"/>
                  </a:lnTo>
                  <a:lnTo>
                    <a:pt x="644791" y="540393"/>
                  </a:lnTo>
                  <a:lnTo>
                    <a:pt x="644913" y="540490"/>
                  </a:lnTo>
                  <a:lnTo>
                    <a:pt x="645177" y="540712"/>
                  </a:lnTo>
                  <a:lnTo>
                    <a:pt x="645277" y="540838"/>
                  </a:lnTo>
                  <a:lnTo>
                    <a:pt x="645409" y="540996"/>
                  </a:lnTo>
                  <a:lnTo>
                    <a:pt x="645541" y="541151"/>
                  </a:lnTo>
                  <a:lnTo>
                    <a:pt x="645685" y="541219"/>
                  </a:lnTo>
                  <a:lnTo>
                    <a:pt x="645906" y="541262"/>
                  </a:lnTo>
                  <a:lnTo>
                    <a:pt x="646126" y="541270"/>
                  </a:lnTo>
                  <a:lnTo>
                    <a:pt x="646303" y="541471"/>
                  </a:lnTo>
                  <a:lnTo>
                    <a:pt x="646402" y="541594"/>
                  </a:lnTo>
                  <a:lnTo>
                    <a:pt x="646501" y="541719"/>
                  </a:lnTo>
                  <a:lnTo>
                    <a:pt x="646568" y="541766"/>
                  </a:lnTo>
                  <a:lnTo>
                    <a:pt x="646711" y="541816"/>
                  </a:lnTo>
                  <a:lnTo>
                    <a:pt x="646921" y="541816"/>
                  </a:lnTo>
                  <a:lnTo>
                    <a:pt x="647340" y="541768"/>
                  </a:lnTo>
                  <a:lnTo>
                    <a:pt x="647914" y="541741"/>
                  </a:lnTo>
                  <a:lnTo>
                    <a:pt x="648222" y="541780"/>
                  </a:lnTo>
                  <a:lnTo>
                    <a:pt x="648951" y="541950"/>
                  </a:lnTo>
                  <a:lnTo>
                    <a:pt x="649193" y="542026"/>
                  </a:lnTo>
                  <a:lnTo>
                    <a:pt x="649425" y="542188"/>
                  </a:lnTo>
                  <a:lnTo>
                    <a:pt x="649635" y="542409"/>
                  </a:lnTo>
                  <a:lnTo>
                    <a:pt x="649811" y="542577"/>
                  </a:lnTo>
                  <a:lnTo>
                    <a:pt x="649999" y="542753"/>
                  </a:lnTo>
                  <a:lnTo>
                    <a:pt x="650131" y="542797"/>
                  </a:lnTo>
                  <a:lnTo>
                    <a:pt x="650242" y="542799"/>
                  </a:lnTo>
                  <a:lnTo>
                    <a:pt x="650959" y="542813"/>
                  </a:lnTo>
                  <a:lnTo>
                    <a:pt x="651135" y="542826"/>
                  </a:lnTo>
                  <a:lnTo>
                    <a:pt x="651168" y="542839"/>
                  </a:lnTo>
                  <a:lnTo>
                    <a:pt x="651279" y="542880"/>
                  </a:lnTo>
                  <a:lnTo>
                    <a:pt x="651510" y="543083"/>
                  </a:lnTo>
                  <a:lnTo>
                    <a:pt x="651908" y="543311"/>
                  </a:lnTo>
                  <a:lnTo>
                    <a:pt x="652316" y="543498"/>
                  </a:lnTo>
                  <a:lnTo>
                    <a:pt x="652746" y="543644"/>
                  </a:lnTo>
                  <a:lnTo>
                    <a:pt x="653132" y="543883"/>
                  </a:lnTo>
                  <a:lnTo>
                    <a:pt x="653364" y="544112"/>
                  </a:lnTo>
                  <a:lnTo>
                    <a:pt x="653397" y="544135"/>
                  </a:lnTo>
                  <a:lnTo>
                    <a:pt x="653408" y="544152"/>
                  </a:lnTo>
                  <a:lnTo>
                    <a:pt x="653882" y="544801"/>
                  </a:lnTo>
                  <a:lnTo>
                    <a:pt x="654015" y="544982"/>
                  </a:lnTo>
                  <a:lnTo>
                    <a:pt x="654169" y="545191"/>
                  </a:lnTo>
                  <a:lnTo>
                    <a:pt x="654467" y="545599"/>
                  </a:lnTo>
                  <a:lnTo>
                    <a:pt x="654589" y="545828"/>
                  </a:lnTo>
                  <a:lnTo>
                    <a:pt x="654732" y="546099"/>
                  </a:lnTo>
                  <a:lnTo>
                    <a:pt x="654743" y="546226"/>
                  </a:lnTo>
                  <a:lnTo>
                    <a:pt x="654743" y="546882"/>
                  </a:lnTo>
                  <a:lnTo>
                    <a:pt x="654743" y="547015"/>
                  </a:lnTo>
                  <a:lnTo>
                    <a:pt x="654754" y="547437"/>
                  </a:lnTo>
                  <a:lnTo>
                    <a:pt x="654942" y="547763"/>
                  </a:lnTo>
                  <a:lnTo>
                    <a:pt x="655206" y="548000"/>
                  </a:lnTo>
                  <a:lnTo>
                    <a:pt x="655361" y="548058"/>
                  </a:lnTo>
                  <a:lnTo>
                    <a:pt x="655537" y="548126"/>
                  </a:lnTo>
                  <a:lnTo>
                    <a:pt x="655637" y="548163"/>
                  </a:lnTo>
                  <a:lnTo>
                    <a:pt x="655802" y="548353"/>
                  </a:lnTo>
                  <a:lnTo>
                    <a:pt x="656056" y="548647"/>
                  </a:lnTo>
                  <a:lnTo>
                    <a:pt x="656111" y="548756"/>
                  </a:lnTo>
                  <a:lnTo>
                    <a:pt x="656210" y="548981"/>
                  </a:lnTo>
                  <a:lnTo>
                    <a:pt x="656288" y="549166"/>
                  </a:lnTo>
                  <a:lnTo>
                    <a:pt x="656332" y="549272"/>
                  </a:lnTo>
                  <a:lnTo>
                    <a:pt x="656343" y="549295"/>
                  </a:lnTo>
                  <a:lnTo>
                    <a:pt x="656376" y="549358"/>
                  </a:lnTo>
                  <a:lnTo>
                    <a:pt x="656409" y="549707"/>
                  </a:lnTo>
                  <a:lnTo>
                    <a:pt x="656431" y="549949"/>
                  </a:lnTo>
                  <a:lnTo>
                    <a:pt x="656453" y="550118"/>
                  </a:lnTo>
                  <a:lnTo>
                    <a:pt x="656453" y="550147"/>
                  </a:lnTo>
                  <a:lnTo>
                    <a:pt x="656453" y="550168"/>
                  </a:lnTo>
                  <a:lnTo>
                    <a:pt x="656486" y="550483"/>
                  </a:lnTo>
                  <a:lnTo>
                    <a:pt x="656597" y="551527"/>
                  </a:lnTo>
                  <a:lnTo>
                    <a:pt x="656619" y="552110"/>
                  </a:lnTo>
                  <a:lnTo>
                    <a:pt x="656420" y="553279"/>
                  </a:lnTo>
                  <a:lnTo>
                    <a:pt x="656288" y="554766"/>
                  </a:lnTo>
                  <a:lnTo>
                    <a:pt x="656277" y="554958"/>
                  </a:lnTo>
                  <a:lnTo>
                    <a:pt x="656233" y="555955"/>
                  </a:lnTo>
                  <a:lnTo>
                    <a:pt x="655968" y="557582"/>
                  </a:lnTo>
                  <a:lnTo>
                    <a:pt x="655604" y="558825"/>
                  </a:lnTo>
                  <a:lnTo>
                    <a:pt x="655526" y="559491"/>
                  </a:lnTo>
                  <a:lnTo>
                    <a:pt x="655449" y="560058"/>
                  </a:lnTo>
                  <a:lnTo>
                    <a:pt x="655317" y="561122"/>
                  </a:lnTo>
                  <a:lnTo>
                    <a:pt x="655184" y="562703"/>
                  </a:lnTo>
                  <a:lnTo>
                    <a:pt x="655184" y="562913"/>
                  </a:lnTo>
                  <a:lnTo>
                    <a:pt x="655184" y="563867"/>
                  </a:lnTo>
                  <a:lnTo>
                    <a:pt x="655184" y="563962"/>
                  </a:lnTo>
                  <a:lnTo>
                    <a:pt x="655052" y="567369"/>
                  </a:lnTo>
                  <a:lnTo>
                    <a:pt x="655030" y="567981"/>
                  </a:lnTo>
                  <a:lnTo>
                    <a:pt x="655008" y="568388"/>
                  </a:lnTo>
                  <a:lnTo>
                    <a:pt x="654975" y="569093"/>
                  </a:lnTo>
                  <a:lnTo>
                    <a:pt x="655041" y="571090"/>
                  </a:lnTo>
                  <a:lnTo>
                    <a:pt x="655317" y="573469"/>
                  </a:lnTo>
                  <a:lnTo>
                    <a:pt x="655416" y="573594"/>
                  </a:lnTo>
                  <a:lnTo>
                    <a:pt x="655537" y="573662"/>
                  </a:lnTo>
                  <a:lnTo>
                    <a:pt x="655537" y="573663"/>
                  </a:lnTo>
                  <a:lnTo>
                    <a:pt x="655615" y="573954"/>
                  </a:lnTo>
                  <a:lnTo>
                    <a:pt x="655912" y="574702"/>
                  </a:lnTo>
                  <a:lnTo>
                    <a:pt x="655957" y="574902"/>
                  </a:lnTo>
                  <a:lnTo>
                    <a:pt x="655979" y="575006"/>
                  </a:lnTo>
                  <a:lnTo>
                    <a:pt x="656122" y="575562"/>
                  </a:lnTo>
                  <a:lnTo>
                    <a:pt x="656166" y="576490"/>
                  </a:lnTo>
                  <a:lnTo>
                    <a:pt x="656210" y="577224"/>
                  </a:lnTo>
                  <a:lnTo>
                    <a:pt x="656387" y="579058"/>
                  </a:lnTo>
                  <a:lnTo>
                    <a:pt x="656431" y="579500"/>
                  </a:lnTo>
                  <a:lnTo>
                    <a:pt x="656486" y="580144"/>
                  </a:lnTo>
                  <a:lnTo>
                    <a:pt x="656530" y="580621"/>
                  </a:lnTo>
                  <a:lnTo>
                    <a:pt x="656696" y="582697"/>
                  </a:lnTo>
                  <a:lnTo>
                    <a:pt x="656696" y="582929"/>
                  </a:lnTo>
                  <a:lnTo>
                    <a:pt x="656663" y="585089"/>
                  </a:lnTo>
                  <a:lnTo>
                    <a:pt x="656630" y="585136"/>
                  </a:lnTo>
                  <a:lnTo>
                    <a:pt x="656486" y="585417"/>
                  </a:lnTo>
                  <a:lnTo>
                    <a:pt x="656210" y="585764"/>
                  </a:lnTo>
                  <a:lnTo>
                    <a:pt x="656155" y="585986"/>
                  </a:lnTo>
                  <a:lnTo>
                    <a:pt x="656266" y="586235"/>
                  </a:lnTo>
                  <a:lnTo>
                    <a:pt x="656288" y="586547"/>
                  </a:lnTo>
                  <a:lnTo>
                    <a:pt x="656210" y="587373"/>
                  </a:lnTo>
                  <a:lnTo>
                    <a:pt x="655979" y="588519"/>
                  </a:lnTo>
                  <a:lnTo>
                    <a:pt x="655758" y="589769"/>
                  </a:lnTo>
                  <a:lnTo>
                    <a:pt x="655681" y="590093"/>
                  </a:lnTo>
                  <a:lnTo>
                    <a:pt x="655615" y="590562"/>
                  </a:lnTo>
                  <a:lnTo>
                    <a:pt x="655637" y="591179"/>
                  </a:lnTo>
                  <a:lnTo>
                    <a:pt x="655604" y="591553"/>
                  </a:lnTo>
                  <a:lnTo>
                    <a:pt x="655537" y="591892"/>
                  </a:lnTo>
                  <a:lnTo>
                    <a:pt x="655526" y="591914"/>
                  </a:lnTo>
                  <a:lnTo>
                    <a:pt x="654589" y="595674"/>
                  </a:lnTo>
                  <a:lnTo>
                    <a:pt x="654589" y="595708"/>
                  </a:lnTo>
                  <a:lnTo>
                    <a:pt x="654578" y="595788"/>
                  </a:lnTo>
                  <a:lnTo>
                    <a:pt x="654544" y="596358"/>
                  </a:lnTo>
                  <a:lnTo>
                    <a:pt x="654522" y="596631"/>
                  </a:lnTo>
                  <a:lnTo>
                    <a:pt x="654489" y="597106"/>
                  </a:lnTo>
                  <a:lnTo>
                    <a:pt x="654379" y="598712"/>
                  </a:lnTo>
                  <a:lnTo>
                    <a:pt x="654368" y="598813"/>
                  </a:lnTo>
                  <a:lnTo>
                    <a:pt x="654313" y="599462"/>
                  </a:lnTo>
                  <a:lnTo>
                    <a:pt x="654191" y="600750"/>
                  </a:lnTo>
                  <a:lnTo>
                    <a:pt x="654092" y="601257"/>
                  </a:lnTo>
                  <a:lnTo>
                    <a:pt x="654412" y="602228"/>
                  </a:lnTo>
                  <a:lnTo>
                    <a:pt x="654622" y="603010"/>
                  </a:lnTo>
                  <a:lnTo>
                    <a:pt x="654655" y="603148"/>
                  </a:lnTo>
                  <a:lnTo>
                    <a:pt x="654809" y="603607"/>
                  </a:lnTo>
                  <a:lnTo>
                    <a:pt x="654975" y="604119"/>
                  </a:lnTo>
                  <a:lnTo>
                    <a:pt x="655030" y="604274"/>
                  </a:lnTo>
                  <a:lnTo>
                    <a:pt x="655284" y="605063"/>
                  </a:lnTo>
                  <a:lnTo>
                    <a:pt x="655372" y="605316"/>
                  </a:lnTo>
                  <a:lnTo>
                    <a:pt x="655394" y="605470"/>
                  </a:lnTo>
                  <a:lnTo>
                    <a:pt x="655416" y="605572"/>
                  </a:lnTo>
                  <a:lnTo>
                    <a:pt x="655493" y="605983"/>
                  </a:lnTo>
                  <a:lnTo>
                    <a:pt x="655604" y="606636"/>
                  </a:lnTo>
                  <a:lnTo>
                    <a:pt x="655824" y="608429"/>
                  </a:lnTo>
                  <a:lnTo>
                    <a:pt x="655879" y="609927"/>
                  </a:lnTo>
                  <a:lnTo>
                    <a:pt x="655736" y="611426"/>
                  </a:lnTo>
                  <a:lnTo>
                    <a:pt x="655438" y="612788"/>
                  </a:lnTo>
                  <a:lnTo>
                    <a:pt x="655273" y="612947"/>
                  </a:lnTo>
                  <a:lnTo>
                    <a:pt x="655162" y="613046"/>
                  </a:lnTo>
                  <a:lnTo>
                    <a:pt x="655140" y="613224"/>
                  </a:lnTo>
                  <a:lnTo>
                    <a:pt x="655107" y="613410"/>
                  </a:lnTo>
                  <a:lnTo>
                    <a:pt x="655096" y="613579"/>
                  </a:lnTo>
                  <a:lnTo>
                    <a:pt x="654964" y="613833"/>
                  </a:lnTo>
                  <a:lnTo>
                    <a:pt x="654853" y="614162"/>
                  </a:lnTo>
                  <a:lnTo>
                    <a:pt x="654721" y="614579"/>
                  </a:lnTo>
                  <a:lnTo>
                    <a:pt x="654732" y="614740"/>
                  </a:lnTo>
                  <a:lnTo>
                    <a:pt x="654688" y="614890"/>
                  </a:lnTo>
                  <a:lnTo>
                    <a:pt x="654644" y="614933"/>
                  </a:lnTo>
                  <a:lnTo>
                    <a:pt x="654489" y="615073"/>
                  </a:lnTo>
                  <a:lnTo>
                    <a:pt x="654379" y="615218"/>
                  </a:lnTo>
                  <a:lnTo>
                    <a:pt x="654368" y="615358"/>
                  </a:lnTo>
                  <a:lnTo>
                    <a:pt x="654434" y="615550"/>
                  </a:lnTo>
                  <a:lnTo>
                    <a:pt x="654390" y="616154"/>
                  </a:lnTo>
                  <a:lnTo>
                    <a:pt x="654423" y="616309"/>
                  </a:lnTo>
                  <a:lnTo>
                    <a:pt x="654423" y="616517"/>
                  </a:lnTo>
                  <a:lnTo>
                    <a:pt x="654335" y="616608"/>
                  </a:lnTo>
                  <a:lnTo>
                    <a:pt x="654291" y="616660"/>
                  </a:lnTo>
                  <a:lnTo>
                    <a:pt x="654258" y="616692"/>
                  </a:lnTo>
                  <a:lnTo>
                    <a:pt x="654224" y="616913"/>
                  </a:lnTo>
                  <a:lnTo>
                    <a:pt x="654224" y="617187"/>
                  </a:lnTo>
                  <a:lnTo>
                    <a:pt x="654213" y="617534"/>
                  </a:lnTo>
                  <a:lnTo>
                    <a:pt x="654081" y="620004"/>
                  </a:lnTo>
                  <a:lnTo>
                    <a:pt x="653794" y="621621"/>
                  </a:lnTo>
                  <a:lnTo>
                    <a:pt x="653684" y="622595"/>
                  </a:lnTo>
                  <a:lnTo>
                    <a:pt x="653684" y="623937"/>
                  </a:lnTo>
                  <a:lnTo>
                    <a:pt x="653750" y="624734"/>
                  </a:lnTo>
                  <a:lnTo>
                    <a:pt x="653761" y="624780"/>
                  </a:lnTo>
                  <a:lnTo>
                    <a:pt x="653938" y="625329"/>
                  </a:lnTo>
                  <a:lnTo>
                    <a:pt x="654048" y="625895"/>
                  </a:lnTo>
                  <a:lnTo>
                    <a:pt x="654015" y="626869"/>
                  </a:lnTo>
                  <a:lnTo>
                    <a:pt x="653949" y="627062"/>
                  </a:lnTo>
                  <a:lnTo>
                    <a:pt x="653827" y="627434"/>
                  </a:lnTo>
                  <a:lnTo>
                    <a:pt x="653684" y="627706"/>
                  </a:lnTo>
                  <a:lnTo>
                    <a:pt x="653430" y="628168"/>
                  </a:lnTo>
                  <a:lnTo>
                    <a:pt x="652536" y="629163"/>
                  </a:lnTo>
                  <a:lnTo>
                    <a:pt x="652481" y="629230"/>
                  </a:lnTo>
                  <a:lnTo>
                    <a:pt x="652161" y="629485"/>
                  </a:lnTo>
                  <a:lnTo>
                    <a:pt x="652073" y="629557"/>
                  </a:lnTo>
                  <a:lnTo>
                    <a:pt x="651941" y="629667"/>
                  </a:lnTo>
                  <a:lnTo>
                    <a:pt x="651047" y="630391"/>
                  </a:lnTo>
                  <a:lnTo>
                    <a:pt x="651003" y="630423"/>
                  </a:lnTo>
                  <a:lnTo>
                    <a:pt x="650870" y="630531"/>
                  </a:lnTo>
                  <a:lnTo>
                    <a:pt x="650826" y="630564"/>
                  </a:lnTo>
                  <a:lnTo>
                    <a:pt x="650153" y="631116"/>
                  </a:lnTo>
                  <a:lnTo>
                    <a:pt x="649888" y="631538"/>
                  </a:lnTo>
                  <a:lnTo>
                    <a:pt x="649866" y="631824"/>
                  </a:lnTo>
                  <a:lnTo>
                    <a:pt x="650010" y="632021"/>
                  </a:lnTo>
                  <a:lnTo>
                    <a:pt x="650275" y="632415"/>
                  </a:lnTo>
                  <a:lnTo>
                    <a:pt x="650628" y="632781"/>
                  </a:lnTo>
                  <a:lnTo>
                    <a:pt x="650848" y="633285"/>
                  </a:lnTo>
                  <a:lnTo>
                    <a:pt x="650981" y="633747"/>
                  </a:lnTo>
                  <a:lnTo>
                    <a:pt x="651036" y="634573"/>
                  </a:lnTo>
                  <a:lnTo>
                    <a:pt x="650859" y="635089"/>
                  </a:lnTo>
                  <a:lnTo>
                    <a:pt x="650484" y="635545"/>
                  </a:lnTo>
                  <a:lnTo>
                    <a:pt x="649822" y="636028"/>
                  </a:lnTo>
                  <a:lnTo>
                    <a:pt x="649569" y="636337"/>
                  </a:lnTo>
                  <a:lnTo>
                    <a:pt x="649469" y="636596"/>
                  </a:lnTo>
                  <a:lnTo>
                    <a:pt x="649480" y="636854"/>
                  </a:lnTo>
                  <a:lnTo>
                    <a:pt x="649580" y="637444"/>
                  </a:lnTo>
                  <a:lnTo>
                    <a:pt x="649557" y="637687"/>
                  </a:lnTo>
                  <a:lnTo>
                    <a:pt x="649557" y="637752"/>
                  </a:lnTo>
                  <a:lnTo>
                    <a:pt x="649238" y="638181"/>
                  </a:lnTo>
                  <a:lnTo>
                    <a:pt x="648697" y="638640"/>
                  </a:lnTo>
                  <a:lnTo>
                    <a:pt x="648443" y="639166"/>
                  </a:lnTo>
                  <a:lnTo>
                    <a:pt x="648388" y="639577"/>
                  </a:lnTo>
                  <a:lnTo>
                    <a:pt x="648377" y="639973"/>
                  </a:lnTo>
                  <a:lnTo>
                    <a:pt x="648432" y="640463"/>
                  </a:lnTo>
                  <a:lnTo>
                    <a:pt x="648432" y="641100"/>
                  </a:lnTo>
                  <a:lnTo>
                    <a:pt x="648300" y="641543"/>
                  </a:lnTo>
                  <a:lnTo>
                    <a:pt x="648101" y="641885"/>
                  </a:lnTo>
                  <a:lnTo>
                    <a:pt x="647814" y="642018"/>
                  </a:lnTo>
                  <a:lnTo>
                    <a:pt x="647439" y="642060"/>
                  </a:lnTo>
                  <a:lnTo>
                    <a:pt x="646645" y="642148"/>
                  </a:lnTo>
                  <a:lnTo>
                    <a:pt x="646281" y="642303"/>
                  </a:lnTo>
                  <a:lnTo>
                    <a:pt x="646104" y="642378"/>
                  </a:lnTo>
                  <a:lnTo>
                    <a:pt x="645828" y="642656"/>
                  </a:lnTo>
                  <a:lnTo>
                    <a:pt x="645751" y="642867"/>
                  </a:lnTo>
                  <a:lnTo>
                    <a:pt x="645718" y="642943"/>
                  </a:lnTo>
                  <a:lnTo>
                    <a:pt x="645696" y="643248"/>
                  </a:lnTo>
                  <a:lnTo>
                    <a:pt x="645762" y="643509"/>
                  </a:lnTo>
                  <a:lnTo>
                    <a:pt x="646016" y="643849"/>
                  </a:lnTo>
                  <a:lnTo>
                    <a:pt x="646303" y="644179"/>
                  </a:lnTo>
                  <a:lnTo>
                    <a:pt x="646579" y="644421"/>
                  </a:lnTo>
                  <a:lnTo>
                    <a:pt x="646744" y="644755"/>
                  </a:lnTo>
                  <a:lnTo>
                    <a:pt x="646722" y="645011"/>
                  </a:lnTo>
                  <a:lnTo>
                    <a:pt x="646711" y="645334"/>
                  </a:lnTo>
                  <a:lnTo>
                    <a:pt x="646523" y="645790"/>
                  </a:lnTo>
                  <a:lnTo>
                    <a:pt x="646512" y="646391"/>
                  </a:lnTo>
                  <a:lnTo>
                    <a:pt x="646545" y="646608"/>
                  </a:lnTo>
                  <a:lnTo>
                    <a:pt x="646545" y="646608"/>
                  </a:lnTo>
                  <a:lnTo>
                    <a:pt x="646843" y="646920"/>
                  </a:lnTo>
                  <a:lnTo>
                    <a:pt x="646987" y="647286"/>
                  </a:lnTo>
                  <a:lnTo>
                    <a:pt x="647207" y="647850"/>
                  </a:lnTo>
                  <a:lnTo>
                    <a:pt x="647207" y="648253"/>
                  </a:lnTo>
                  <a:lnTo>
                    <a:pt x="647130" y="648494"/>
                  </a:lnTo>
                  <a:lnTo>
                    <a:pt x="646865" y="648742"/>
                  </a:lnTo>
                  <a:lnTo>
                    <a:pt x="646601" y="648824"/>
                  </a:lnTo>
                  <a:lnTo>
                    <a:pt x="646468" y="648869"/>
                  </a:lnTo>
                  <a:lnTo>
                    <a:pt x="646148" y="648870"/>
                  </a:lnTo>
                  <a:lnTo>
                    <a:pt x="645508" y="648734"/>
                  </a:lnTo>
                  <a:lnTo>
                    <a:pt x="645409" y="648713"/>
                  </a:lnTo>
                  <a:lnTo>
                    <a:pt x="645387" y="648722"/>
                  </a:lnTo>
                  <a:lnTo>
                    <a:pt x="645199" y="648802"/>
                  </a:lnTo>
                  <a:lnTo>
                    <a:pt x="645122" y="648881"/>
                  </a:lnTo>
                  <a:lnTo>
                    <a:pt x="645089" y="649011"/>
                  </a:lnTo>
                  <a:lnTo>
                    <a:pt x="645023" y="649706"/>
                  </a:lnTo>
                  <a:lnTo>
                    <a:pt x="644935" y="649957"/>
                  </a:lnTo>
                  <a:lnTo>
                    <a:pt x="644604" y="650336"/>
                  </a:lnTo>
                  <a:lnTo>
                    <a:pt x="644559" y="650440"/>
                  </a:lnTo>
                  <a:lnTo>
                    <a:pt x="644537" y="650518"/>
                  </a:lnTo>
                  <a:lnTo>
                    <a:pt x="644504" y="650661"/>
                  </a:lnTo>
                  <a:lnTo>
                    <a:pt x="644471" y="650914"/>
                  </a:lnTo>
                  <a:lnTo>
                    <a:pt x="644571" y="651261"/>
                  </a:lnTo>
                  <a:lnTo>
                    <a:pt x="644714" y="651506"/>
                  </a:lnTo>
                  <a:lnTo>
                    <a:pt x="644835" y="651779"/>
                  </a:lnTo>
                  <a:lnTo>
                    <a:pt x="644968" y="652049"/>
                  </a:lnTo>
                  <a:lnTo>
                    <a:pt x="645177" y="652560"/>
                  </a:lnTo>
                  <a:lnTo>
                    <a:pt x="645442" y="653312"/>
                  </a:lnTo>
                  <a:lnTo>
                    <a:pt x="645575" y="653618"/>
                  </a:lnTo>
                  <a:lnTo>
                    <a:pt x="645795" y="653809"/>
                  </a:lnTo>
                  <a:lnTo>
                    <a:pt x="646005" y="653966"/>
                  </a:lnTo>
                  <a:lnTo>
                    <a:pt x="646248" y="654287"/>
                  </a:lnTo>
                  <a:lnTo>
                    <a:pt x="646358" y="654611"/>
                  </a:lnTo>
                  <a:lnTo>
                    <a:pt x="646347" y="654756"/>
                  </a:lnTo>
                  <a:lnTo>
                    <a:pt x="646347" y="654848"/>
                  </a:lnTo>
                  <a:lnTo>
                    <a:pt x="646435" y="655043"/>
                  </a:lnTo>
                  <a:lnTo>
                    <a:pt x="646435" y="655235"/>
                  </a:lnTo>
                  <a:lnTo>
                    <a:pt x="646358" y="655319"/>
                  </a:lnTo>
                  <a:lnTo>
                    <a:pt x="646071" y="655326"/>
                  </a:lnTo>
                  <a:lnTo>
                    <a:pt x="645895" y="655383"/>
                  </a:lnTo>
                  <a:lnTo>
                    <a:pt x="645740" y="655566"/>
                  </a:lnTo>
                  <a:lnTo>
                    <a:pt x="645508" y="655881"/>
                  </a:lnTo>
                  <a:lnTo>
                    <a:pt x="645376" y="656160"/>
                  </a:lnTo>
                  <a:lnTo>
                    <a:pt x="645354" y="656627"/>
                  </a:lnTo>
                  <a:lnTo>
                    <a:pt x="645277" y="656899"/>
                  </a:lnTo>
                  <a:lnTo>
                    <a:pt x="645111" y="657196"/>
                  </a:lnTo>
                  <a:lnTo>
                    <a:pt x="645078" y="657260"/>
                  </a:lnTo>
                  <a:lnTo>
                    <a:pt x="644769" y="657796"/>
                  </a:lnTo>
                  <a:lnTo>
                    <a:pt x="644537" y="658504"/>
                  </a:lnTo>
                  <a:lnTo>
                    <a:pt x="644493" y="658640"/>
                  </a:lnTo>
                  <a:lnTo>
                    <a:pt x="644438" y="658958"/>
                  </a:lnTo>
                  <a:lnTo>
                    <a:pt x="644449" y="659141"/>
                  </a:lnTo>
                  <a:lnTo>
                    <a:pt x="644537" y="659433"/>
                  </a:lnTo>
                  <a:lnTo>
                    <a:pt x="644626" y="659755"/>
                  </a:lnTo>
                  <a:lnTo>
                    <a:pt x="644681" y="659953"/>
                  </a:lnTo>
                  <a:lnTo>
                    <a:pt x="644703" y="660308"/>
                  </a:lnTo>
                  <a:lnTo>
                    <a:pt x="644692" y="660512"/>
                  </a:lnTo>
                  <a:lnTo>
                    <a:pt x="644813" y="660894"/>
                  </a:lnTo>
                  <a:lnTo>
                    <a:pt x="644769" y="661020"/>
                  </a:lnTo>
                  <a:lnTo>
                    <a:pt x="644350" y="661270"/>
                  </a:lnTo>
                  <a:lnTo>
                    <a:pt x="644229" y="661340"/>
                  </a:lnTo>
                  <a:lnTo>
                    <a:pt x="644151" y="661584"/>
                  </a:lnTo>
                  <a:lnTo>
                    <a:pt x="644129" y="661828"/>
                  </a:lnTo>
                  <a:lnTo>
                    <a:pt x="644173" y="662132"/>
                  </a:lnTo>
                  <a:lnTo>
                    <a:pt x="644471" y="663030"/>
                  </a:lnTo>
                  <a:lnTo>
                    <a:pt x="644526" y="663302"/>
                  </a:lnTo>
                  <a:lnTo>
                    <a:pt x="644493" y="663448"/>
                  </a:lnTo>
                  <a:lnTo>
                    <a:pt x="644339" y="663597"/>
                  </a:lnTo>
                  <a:lnTo>
                    <a:pt x="644074" y="663854"/>
                  </a:lnTo>
                  <a:lnTo>
                    <a:pt x="643853" y="664303"/>
                  </a:lnTo>
                  <a:lnTo>
                    <a:pt x="642982" y="666120"/>
                  </a:lnTo>
                  <a:lnTo>
                    <a:pt x="642838" y="666291"/>
                  </a:lnTo>
                  <a:lnTo>
                    <a:pt x="642739" y="666411"/>
                  </a:lnTo>
                  <a:lnTo>
                    <a:pt x="642684" y="666666"/>
                  </a:lnTo>
                  <a:lnTo>
                    <a:pt x="642596" y="667077"/>
                  </a:lnTo>
                  <a:lnTo>
                    <a:pt x="642585" y="667593"/>
                  </a:lnTo>
                  <a:lnTo>
                    <a:pt x="642618" y="667713"/>
                  </a:lnTo>
                  <a:lnTo>
                    <a:pt x="642728" y="667801"/>
                  </a:lnTo>
                  <a:lnTo>
                    <a:pt x="642960" y="667857"/>
                  </a:lnTo>
                  <a:lnTo>
                    <a:pt x="643070" y="668262"/>
                  </a:lnTo>
                  <a:lnTo>
                    <a:pt x="643180" y="668513"/>
                  </a:lnTo>
                  <a:lnTo>
                    <a:pt x="643269" y="668659"/>
                  </a:lnTo>
                  <a:lnTo>
                    <a:pt x="643589" y="669205"/>
                  </a:lnTo>
                  <a:lnTo>
                    <a:pt x="643655" y="669329"/>
                  </a:lnTo>
                  <a:lnTo>
                    <a:pt x="643732" y="669448"/>
                  </a:lnTo>
                  <a:lnTo>
                    <a:pt x="643986" y="669635"/>
                  </a:lnTo>
                  <a:lnTo>
                    <a:pt x="644118" y="669811"/>
                  </a:lnTo>
                  <a:lnTo>
                    <a:pt x="644273" y="670037"/>
                  </a:lnTo>
                  <a:lnTo>
                    <a:pt x="644449" y="670282"/>
                  </a:lnTo>
                  <a:lnTo>
                    <a:pt x="644438" y="670395"/>
                  </a:lnTo>
                  <a:lnTo>
                    <a:pt x="644427" y="670495"/>
                  </a:lnTo>
                  <a:lnTo>
                    <a:pt x="644427" y="670600"/>
                  </a:lnTo>
                  <a:lnTo>
                    <a:pt x="644537" y="671043"/>
                  </a:lnTo>
                  <a:lnTo>
                    <a:pt x="644637" y="671233"/>
                  </a:lnTo>
                  <a:lnTo>
                    <a:pt x="644879" y="671498"/>
                  </a:lnTo>
                  <a:lnTo>
                    <a:pt x="645541" y="672484"/>
                  </a:lnTo>
                  <a:lnTo>
                    <a:pt x="645619" y="672609"/>
                  </a:lnTo>
                  <a:lnTo>
                    <a:pt x="645983" y="673213"/>
                  </a:lnTo>
                  <a:lnTo>
                    <a:pt x="646203" y="673543"/>
                  </a:lnTo>
                  <a:lnTo>
                    <a:pt x="646358" y="673861"/>
                  </a:lnTo>
                  <a:lnTo>
                    <a:pt x="646733" y="674460"/>
                  </a:lnTo>
                  <a:lnTo>
                    <a:pt x="646943" y="674767"/>
                  </a:lnTo>
                  <a:lnTo>
                    <a:pt x="647185" y="675070"/>
                  </a:lnTo>
                  <a:lnTo>
                    <a:pt x="647241" y="675128"/>
                  </a:lnTo>
                  <a:lnTo>
                    <a:pt x="647715" y="675722"/>
                  </a:lnTo>
                  <a:lnTo>
                    <a:pt x="648013" y="675980"/>
                  </a:lnTo>
                  <a:lnTo>
                    <a:pt x="648256" y="676199"/>
                  </a:lnTo>
                  <a:lnTo>
                    <a:pt x="648741" y="676636"/>
                  </a:lnTo>
                  <a:lnTo>
                    <a:pt x="650650" y="678061"/>
                  </a:lnTo>
                  <a:lnTo>
                    <a:pt x="652680" y="679596"/>
                  </a:lnTo>
                  <a:lnTo>
                    <a:pt x="654081" y="680963"/>
                  </a:lnTo>
                  <a:lnTo>
                    <a:pt x="655228" y="682766"/>
                  </a:lnTo>
                  <a:lnTo>
                    <a:pt x="655504" y="683200"/>
                  </a:lnTo>
                  <a:lnTo>
                    <a:pt x="656453" y="684688"/>
                  </a:lnTo>
                  <a:lnTo>
                    <a:pt x="657755" y="686394"/>
                  </a:lnTo>
                  <a:lnTo>
                    <a:pt x="657865" y="686716"/>
                  </a:lnTo>
                  <a:lnTo>
                    <a:pt x="658605" y="688385"/>
                  </a:lnTo>
                  <a:lnTo>
                    <a:pt x="658869" y="688998"/>
                  </a:lnTo>
                  <a:lnTo>
                    <a:pt x="659454" y="690338"/>
                  </a:lnTo>
                  <a:lnTo>
                    <a:pt x="660050" y="692836"/>
                  </a:lnTo>
                  <a:lnTo>
                    <a:pt x="660138" y="693221"/>
                  </a:lnTo>
                  <a:lnTo>
                    <a:pt x="660315" y="693942"/>
                  </a:lnTo>
                  <a:lnTo>
                    <a:pt x="660458" y="696627"/>
                  </a:lnTo>
                  <a:lnTo>
                    <a:pt x="660447" y="697132"/>
                  </a:lnTo>
                  <a:lnTo>
                    <a:pt x="660414" y="698540"/>
                  </a:lnTo>
                  <a:lnTo>
                    <a:pt x="660337" y="701434"/>
                  </a:lnTo>
                  <a:lnTo>
                    <a:pt x="660326" y="702071"/>
                  </a:lnTo>
                  <a:lnTo>
                    <a:pt x="660238" y="705710"/>
                  </a:lnTo>
                  <a:lnTo>
                    <a:pt x="660337" y="708277"/>
                  </a:lnTo>
                  <a:lnTo>
                    <a:pt x="660160" y="709510"/>
                  </a:lnTo>
                  <a:lnTo>
                    <a:pt x="659509" y="710894"/>
                  </a:lnTo>
                  <a:lnTo>
                    <a:pt x="658373" y="712252"/>
                  </a:lnTo>
                  <a:lnTo>
                    <a:pt x="657214" y="713233"/>
                  </a:lnTo>
                  <a:lnTo>
                    <a:pt x="653309" y="715918"/>
                  </a:lnTo>
                  <a:lnTo>
                    <a:pt x="653220" y="715995"/>
                  </a:lnTo>
                  <a:lnTo>
                    <a:pt x="652901" y="716236"/>
                  </a:lnTo>
                  <a:lnTo>
                    <a:pt x="652559" y="716490"/>
                  </a:lnTo>
                  <a:lnTo>
                    <a:pt x="652492" y="716542"/>
                  </a:lnTo>
                  <a:lnTo>
                    <a:pt x="651356" y="717387"/>
                  </a:lnTo>
                  <a:lnTo>
                    <a:pt x="651212" y="717516"/>
                  </a:lnTo>
                  <a:lnTo>
                    <a:pt x="650705" y="717947"/>
                  </a:lnTo>
                  <a:lnTo>
                    <a:pt x="650275" y="718312"/>
                  </a:lnTo>
                  <a:lnTo>
                    <a:pt x="649513" y="719074"/>
                  </a:lnTo>
                  <a:lnTo>
                    <a:pt x="649171" y="719916"/>
                  </a:lnTo>
                  <a:lnTo>
                    <a:pt x="648840" y="721071"/>
                  </a:lnTo>
                  <a:lnTo>
                    <a:pt x="648807" y="721509"/>
                  </a:lnTo>
                  <a:lnTo>
                    <a:pt x="648774" y="722238"/>
                  </a:lnTo>
                  <a:lnTo>
                    <a:pt x="648675" y="723955"/>
                  </a:lnTo>
                  <a:lnTo>
                    <a:pt x="648664" y="724035"/>
                  </a:lnTo>
                  <a:lnTo>
                    <a:pt x="648542" y="725088"/>
                  </a:lnTo>
                  <a:lnTo>
                    <a:pt x="648542" y="725315"/>
                  </a:lnTo>
                  <a:lnTo>
                    <a:pt x="648542" y="727825"/>
                  </a:lnTo>
                  <a:lnTo>
                    <a:pt x="648432" y="731186"/>
                  </a:lnTo>
                  <a:lnTo>
                    <a:pt x="647472" y="738676"/>
                  </a:lnTo>
                  <a:lnTo>
                    <a:pt x="643920" y="747630"/>
                  </a:lnTo>
                  <a:lnTo>
                    <a:pt x="643401" y="748947"/>
                  </a:lnTo>
                  <a:lnTo>
                    <a:pt x="643324" y="749129"/>
                  </a:lnTo>
                  <a:lnTo>
                    <a:pt x="643004" y="749940"/>
                  </a:lnTo>
                  <a:lnTo>
                    <a:pt x="642408" y="751024"/>
                  </a:lnTo>
                  <a:lnTo>
                    <a:pt x="638558" y="758090"/>
                  </a:lnTo>
                  <a:lnTo>
                    <a:pt x="638370" y="758429"/>
                  </a:lnTo>
                  <a:lnTo>
                    <a:pt x="637278" y="765521"/>
                  </a:lnTo>
                  <a:lnTo>
                    <a:pt x="636660" y="764507"/>
                  </a:lnTo>
                  <a:lnTo>
                    <a:pt x="634387" y="763068"/>
                  </a:lnTo>
                  <a:lnTo>
                    <a:pt x="633858" y="762735"/>
                  </a:lnTo>
                  <a:lnTo>
                    <a:pt x="633659" y="762647"/>
                  </a:lnTo>
                  <a:lnTo>
                    <a:pt x="633383" y="762519"/>
                  </a:lnTo>
                  <a:lnTo>
                    <a:pt x="633218" y="762448"/>
                  </a:lnTo>
                  <a:lnTo>
                    <a:pt x="633085" y="762388"/>
                  </a:lnTo>
                  <a:lnTo>
                    <a:pt x="632986" y="762343"/>
                  </a:lnTo>
                  <a:lnTo>
                    <a:pt x="632423" y="762165"/>
                  </a:lnTo>
                  <a:lnTo>
                    <a:pt x="632225" y="762102"/>
                  </a:lnTo>
                  <a:lnTo>
                    <a:pt x="631927" y="762010"/>
                  </a:lnTo>
                  <a:lnTo>
                    <a:pt x="631485" y="761883"/>
                  </a:lnTo>
                  <a:lnTo>
                    <a:pt x="631375" y="761854"/>
                  </a:lnTo>
                  <a:lnTo>
                    <a:pt x="630978" y="761750"/>
                  </a:lnTo>
                  <a:lnTo>
                    <a:pt x="630934" y="761738"/>
                  </a:lnTo>
                  <a:lnTo>
                    <a:pt x="629323" y="761311"/>
                  </a:lnTo>
                  <a:lnTo>
                    <a:pt x="627293" y="760534"/>
                  </a:lnTo>
                  <a:lnTo>
                    <a:pt x="627094" y="760468"/>
                  </a:lnTo>
                  <a:lnTo>
                    <a:pt x="626521" y="760177"/>
                  </a:lnTo>
                  <a:lnTo>
                    <a:pt x="625219" y="759466"/>
                  </a:lnTo>
                  <a:lnTo>
                    <a:pt x="624590" y="759078"/>
                  </a:lnTo>
                  <a:lnTo>
                    <a:pt x="623387" y="758140"/>
                  </a:lnTo>
                  <a:lnTo>
                    <a:pt x="623001" y="757784"/>
                  </a:lnTo>
                  <a:lnTo>
                    <a:pt x="622560" y="757347"/>
                  </a:lnTo>
                  <a:lnTo>
                    <a:pt x="621876" y="756034"/>
                  </a:lnTo>
                  <a:lnTo>
                    <a:pt x="621511" y="754530"/>
                  </a:lnTo>
                  <a:lnTo>
                    <a:pt x="621401" y="752573"/>
                  </a:lnTo>
                  <a:lnTo>
                    <a:pt x="621203" y="747217"/>
                  </a:lnTo>
                  <a:lnTo>
                    <a:pt x="621192" y="746912"/>
                  </a:lnTo>
                  <a:lnTo>
                    <a:pt x="621225" y="746805"/>
                  </a:lnTo>
                  <a:lnTo>
                    <a:pt x="621258" y="746737"/>
                  </a:lnTo>
                  <a:lnTo>
                    <a:pt x="621258" y="746594"/>
                  </a:lnTo>
                  <a:lnTo>
                    <a:pt x="621247" y="746565"/>
                  </a:lnTo>
                  <a:lnTo>
                    <a:pt x="621158" y="746500"/>
                  </a:lnTo>
                  <a:lnTo>
                    <a:pt x="621092" y="746385"/>
                  </a:lnTo>
                  <a:lnTo>
                    <a:pt x="621004" y="746322"/>
                  </a:lnTo>
                  <a:lnTo>
                    <a:pt x="620993" y="746295"/>
                  </a:lnTo>
                  <a:lnTo>
                    <a:pt x="621015" y="746221"/>
                  </a:lnTo>
                  <a:lnTo>
                    <a:pt x="621092" y="746143"/>
                  </a:lnTo>
                  <a:lnTo>
                    <a:pt x="621070" y="746063"/>
                  </a:lnTo>
                  <a:lnTo>
                    <a:pt x="621015" y="745991"/>
                  </a:lnTo>
                  <a:lnTo>
                    <a:pt x="621015" y="745917"/>
                  </a:lnTo>
                  <a:lnTo>
                    <a:pt x="621037" y="745872"/>
                  </a:lnTo>
                  <a:lnTo>
                    <a:pt x="621114" y="745781"/>
                  </a:lnTo>
                  <a:lnTo>
                    <a:pt x="621136" y="745692"/>
                  </a:lnTo>
                  <a:lnTo>
                    <a:pt x="621125" y="745649"/>
                  </a:lnTo>
                  <a:lnTo>
                    <a:pt x="620938" y="745542"/>
                  </a:lnTo>
                  <a:lnTo>
                    <a:pt x="620916" y="745513"/>
                  </a:lnTo>
                  <a:lnTo>
                    <a:pt x="620938" y="745412"/>
                  </a:lnTo>
                  <a:lnTo>
                    <a:pt x="621004" y="745299"/>
                  </a:lnTo>
                  <a:lnTo>
                    <a:pt x="621026" y="744984"/>
                  </a:lnTo>
                  <a:lnTo>
                    <a:pt x="621125" y="744834"/>
                  </a:lnTo>
                  <a:lnTo>
                    <a:pt x="621136" y="744772"/>
                  </a:lnTo>
                  <a:lnTo>
                    <a:pt x="621103" y="744727"/>
                  </a:lnTo>
                  <a:lnTo>
                    <a:pt x="620905" y="744597"/>
                  </a:lnTo>
                  <a:lnTo>
                    <a:pt x="620695" y="744538"/>
                  </a:lnTo>
                  <a:lnTo>
                    <a:pt x="620662" y="744495"/>
                  </a:lnTo>
                  <a:lnTo>
                    <a:pt x="620629" y="744374"/>
                  </a:lnTo>
                  <a:lnTo>
                    <a:pt x="620629" y="744233"/>
                  </a:lnTo>
                  <a:lnTo>
                    <a:pt x="620585" y="744104"/>
                  </a:lnTo>
                  <a:lnTo>
                    <a:pt x="620618" y="743927"/>
                  </a:lnTo>
                  <a:lnTo>
                    <a:pt x="620596" y="743807"/>
                  </a:lnTo>
                  <a:lnTo>
                    <a:pt x="620552" y="743731"/>
                  </a:lnTo>
                  <a:lnTo>
                    <a:pt x="620541" y="743540"/>
                  </a:lnTo>
                  <a:lnTo>
                    <a:pt x="620518" y="743518"/>
                  </a:lnTo>
                  <a:lnTo>
                    <a:pt x="620430" y="743478"/>
                  </a:lnTo>
                  <a:lnTo>
                    <a:pt x="620386" y="743411"/>
                  </a:lnTo>
                  <a:lnTo>
                    <a:pt x="620364" y="743315"/>
                  </a:lnTo>
                  <a:lnTo>
                    <a:pt x="620309" y="743208"/>
                  </a:lnTo>
                  <a:lnTo>
                    <a:pt x="620298" y="743002"/>
                  </a:lnTo>
                  <a:lnTo>
                    <a:pt x="620199" y="742833"/>
                  </a:lnTo>
                  <a:lnTo>
                    <a:pt x="620210" y="742734"/>
                  </a:lnTo>
                  <a:lnTo>
                    <a:pt x="620287" y="742609"/>
                  </a:lnTo>
                  <a:lnTo>
                    <a:pt x="620342" y="742477"/>
                  </a:lnTo>
                  <a:lnTo>
                    <a:pt x="620265" y="742274"/>
                  </a:lnTo>
                  <a:lnTo>
                    <a:pt x="620265" y="742232"/>
                  </a:lnTo>
                  <a:lnTo>
                    <a:pt x="620165" y="742207"/>
                  </a:lnTo>
                  <a:lnTo>
                    <a:pt x="620044" y="742226"/>
                  </a:lnTo>
                  <a:lnTo>
                    <a:pt x="620011" y="742214"/>
                  </a:lnTo>
                  <a:lnTo>
                    <a:pt x="619868" y="742074"/>
                  </a:lnTo>
                  <a:lnTo>
                    <a:pt x="619757" y="742009"/>
                  </a:lnTo>
                  <a:lnTo>
                    <a:pt x="619647" y="741975"/>
                  </a:lnTo>
                  <a:lnTo>
                    <a:pt x="619603" y="741913"/>
                  </a:lnTo>
                  <a:lnTo>
                    <a:pt x="619526" y="741843"/>
                  </a:lnTo>
                  <a:lnTo>
                    <a:pt x="619371" y="741756"/>
                  </a:lnTo>
                  <a:lnTo>
                    <a:pt x="619338" y="741699"/>
                  </a:lnTo>
                  <a:lnTo>
                    <a:pt x="619371" y="741530"/>
                  </a:lnTo>
                  <a:lnTo>
                    <a:pt x="619349" y="741437"/>
                  </a:lnTo>
                  <a:lnTo>
                    <a:pt x="619316" y="741412"/>
                  </a:lnTo>
                  <a:lnTo>
                    <a:pt x="619150" y="741374"/>
                  </a:lnTo>
                  <a:lnTo>
                    <a:pt x="619051" y="741336"/>
                  </a:lnTo>
                  <a:lnTo>
                    <a:pt x="618919" y="741129"/>
                  </a:lnTo>
                  <a:lnTo>
                    <a:pt x="618786" y="740974"/>
                  </a:lnTo>
                  <a:lnTo>
                    <a:pt x="618687" y="740957"/>
                  </a:lnTo>
                  <a:lnTo>
                    <a:pt x="618499" y="741037"/>
                  </a:lnTo>
                  <a:lnTo>
                    <a:pt x="618455" y="741039"/>
                  </a:lnTo>
                  <a:lnTo>
                    <a:pt x="618411" y="741025"/>
                  </a:lnTo>
                  <a:lnTo>
                    <a:pt x="618345" y="740966"/>
                  </a:lnTo>
                  <a:lnTo>
                    <a:pt x="618312" y="740909"/>
                  </a:lnTo>
                  <a:lnTo>
                    <a:pt x="618279" y="740811"/>
                  </a:lnTo>
                  <a:lnTo>
                    <a:pt x="618268" y="740686"/>
                  </a:lnTo>
                  <a:lnTo>
                    <a:pt x="618246" y="740594"/>
                  </a:lnTo>
                  <a:lnTo>
                    <a:pt x="618224" y="740552"/>
                  </a:lnTo>
                  <a:lnTo>
                    <a:pt x="618191" y="740532"/>
                  </a:lnTo>
                  <a:lnTo>
                    <a:pt x="617727" y="740559"/>
                  </a:lnTo>
                  <a:lnTo>
                    <a:pt x="617495" y="740365"/>
                  </a:lnTo>
                  <a:lnTo>
                    <a:pt x="617396" y="740365"/>
                  </a:lnTo>
                  <a:lnTo>
                    <a:pt x="617242" y="740410"/>
                  </a:lnTo>
                  <a:lnTo>
                    <a:pt x="617209" y="740405"/>
                  </a:lnTo>
                  <a:lnTo>
                    <a:pt x="617164" y="740356"/>
                  </a:lnTo>
                  <a:lnTo>
                    <a:pt x="617120" y="740241"/>
                  </a:lnTo>
                  <a:lnTo>
                    <a:pt x="617076" y="740208"/>
                  </a:lnTo>
                  <a:lnTo>
                    <a:pt x="617032" y="740208"/>
                  </a:lnTo>
                  <a:lnTo>
                    <a:pt x="616966" y="740260"/>
                  </a:lnTo>
                  <a:lnTo>
                    <a:pt x="616922" y="740266"/>
                  </a:lnTo>
                  <a:lnTo>
                    <a:pt x="616822" y="740241"/>
                  </a:lnTo>
                  <a:lnTo>
                    <a:pt x="616646" y="740165"/>
                  </a:lnTo>
                  <a:lnTo>
                    <a:pt x="616458" y="740151"/>
                  </a:lnTo>
                  <a:lnTo>
                    <a:pt x="616348" y="740063"/>
                  </a:lnTo>
                  <a:lnTo>
                    <a:pt x="616171" y="739869"/>
                  </a:lnTo>
                  <a:lnTo>
                    <a:pt x="616028" y="739810"/>
                  </a:lnTo>
                  <a:lnTo>
                    <a:pt x="615929" y="739708"/>
                  </a:lnTo>
                  <a:lnTo>
                    <a:pt x="615818" y="739649"/>
                  </a:lnTo>
                  <a:lnTo>
                    <a:pt x="615719" y="739573"/>
                  </a:lnTo>
                  <a:lnTo>
                    <a:pt x="615543" y="739353"/>
                  </a:lnTo>
                  <a:lnTo>
                    <a:pt x="615498" y="739335"/>
                  </a:lnTo>
                  <a:lnTo>
                    <a:pt x="615333" y="739333"/>
                  </a:lnTo>
                  <a:lnTo>
                    <a:pt x="615278" y="739243"/>
                  </a:lnTo>
                  <a:lnTo>
                    <a:pt x="615212" y="739176"/>
                  </a:lnTo>
                  <a:lnTo>
                    <a:pt x="615112" y="739133"/>
                  </a:lnTo>
                  <a:lnTo>
                    <a:pt x="615035" y="739054"/>
                  </a:lnTo>
                  <a:lnTo>
                    <a:pt x="614958" y="738924"/>
                  </a:lnTo>
                  <a:lnTo>
                    <a:pt x="614792" y="738902"/>
                  </a:lnTo>
                  <a:lnTo>
                    <a:pt x="614748" y="738877"/>
                  </a:lnTo>
                  <a:lnTo>
                    <a:pt x="614704" y="738826"/>
                  </a:lnTo>
                  <a:lnTo>
                    <a:pt x="614660" y="738656"/>
                  </a:lnTo>
                  <a:lnTo>
                    <a:pt x="614616" y="738620"/>
                  </a:lnTo>
                  <a:lnTo>
                    <a:pt x="614594" y="738569"/>
                  </a:lnTo>
                  <a:lnTo>
                    <a:pt x="614472" y="738524"/>
                  </a:lnTo>
                  <a:lnTo>
                    <a:pt x="614384" y="738423"/>
                  </a:lnTo>
                  <a:lnTo>
                    <a:pt x="614351" y="738394"/>
                  </a:lnTo>
                  <a:lnTo>
                    <a:pt x="614108" y="738349"/>
                  </a:lnTo>
                  <a:lnTo>
                    <a:pt x="614053" y="738327"/>
                  </a:lnTo>
                  <a:lnTo>
                    <a:pt x="614020" y="738281"/>
                  </a:lnTo>
                  <a:lnTo>
                    <a:pt x="614009" y="738115"/>
                  </a:lnTo>
                  <a:lnTo>
                    <a:pt x="613965" y="738042"/>
                  </a:lnTo>
                  <a:lnTo>
                    <a:pt x="613921" y="738025"/>
                  </a:lnTo>
                  <a:lnTo>
                    <a:pt x="613766" y="738011"/>
                  </a:lnTo>
                  <a:lnTo>
                    <a:pt x="613645" y="737963"/>
                  </a:lnTo>
                  <a:lnTo>
                    <a:pt x="613557" y="737966"/>
                  </a:lnTo>
                  <a:lnTo>
                    <a:pt x="613446" y="738070"/>
                  </a:lnTo>
                  <a:lnTo>
                    <a:pt x="613380" y="738087"/>
                  </a:lnTo>
                  <a:lnTo>
                    <a:pt x="613303" y="738053"/>
                  </a:lnTo>
                  <a:lnTo>
                    <a:pt x="613226" y="737961"/>
                  </a:lnTo>
                  <a:lnTo>
                    <a:pt x="613182" y="737926"/>
                  </a:lnTo>
                  <a:lnTo>
                    <a:pt x="613115" y="737907"/>
                  </a:lnTo>
                  <a:lnTo>
                    <a:pt x="613060" y="737912"/>
                  </a:lnTo>
                  <a:lnTo>
                    <a:pt x="612884" y="737994"/>
                  </a:lnTo>
                  <a:lnTo>
                    <a:pt x="612806" y="738070"/>
                  </a:lnTo>
                  <a:lnTo>
                    <a:pt x="612729" y="738177"/>
                  </a:lnTo>
                  <a:lnTo>
                    <a:pt x="612674" y="738203"/>
                  </a:lnTo>
                  <a:lnTo>
                    <a:pt x="612630" y="738186"/>
                  </a:lnTo>
                  <a:lnTo>
                    <a:pt x="612575" y="738084"/>
                  </a:lnTo>
                  <a:lnTo>
                    <a:pt x="612508" y="738039"/>
                  </a:lnTo>
                  <a:lnTo>
                    <a:pt x="612442" y="738048"/>
                  </a:lnTo>
                  <a:lnTo>
                    <a:pt x="612321" y="738120"/>
                  </a:lnTo>
                  <a:lnTo>
                    <a:pt x="612266" y="738129"/>
                  </a:lnTo>
                  <a:lnTo>
                    <a:pt x="612122" y="738064"/>
                  </a:lnTo>
                  <a:lnTo>
                    <a:pt x="611968" y="738053"/>
                  </a:lnTo>
                  <a:lnTo>
                    <a:pt x="611824" y="737937"/>
                  </a:lnTo>
                  <a:lnTo>
                    <a:pt x="611758" y="737918"/>
                  </a:lnTo>
                  <a:lnTo>
                    <a:pt x="611692" y="737943"/>
                  </a:lnTo>
                  <a:lnTo>
                    <a:pt x="611582" y="738019"/>
                  </a:lnTo>
                  <a:lnTo>
                    <a:pt x="611317" y="738270"/>
                  </a:lnTo>
                  <a:lnTo>
                    <a:pt x="611196" y="738305"/>
                  </a:lnTo>
                  <a:lnTo>
                    <a:pt x="610931" y="738225"/>
                  </a:lnTo>
                  <a:lnTo>
                    <a:pt x="610743" y="738197"/>
                  </a:lnTo>
                  <a:lnTo>
                    <a:pt x="610589" y="738129"/>
                  </a:lnTo>
                  <a:lnTo>
                    <a:pt x="610489" y="738126"/>
                  </a:lnTo>
                  <a:lnTo>
                    <a:pt x="610401" y="738107"/>
                  </a:lnTo>
                  <a:lnTo>
                    <a:pt x="610203" y="737991"/>
                  </a:lnTo>
                  <a:lnTo>
                    <a:pt x="609982" y="737794"/>
                  </a:lnTo>
                  <a:lnTo>
                    <a:pt x="609938" y="737785"/>
                  </a:lnTo>
                  <a:lnTo>
                    <a:pt x="609828" y="737738"/>
                  </a:lnTo>
                  <a:lnTo>
                    <a:pt x="609805" y="737738"/>
                  </a:lnTo>
                  <a:lnTo>
                    <a:pt x="609772" y="737757"/>
                  </a:lnTo>
                  <a:lnTo>
                    <a:pt x="609739" y="737822"/>
                  </a:lnTo>
                  <a:lnTo>
                    <a:pt x="609717" y="738039"/>
                  </a:lnTo>
                  <a:lnTo>
                    <a:pt x="609651" y="738115"/>
                  </a:lnTo>
                  <a:lnTo>
                    <a:pt x="609419" y="738222"/>
                  </a:lnTo>
                  <a:lnTo>
                    <a:pt x="609331" y="738281"/>
                  </a:lnTo>
                  <a:lnTo>
                    <a:pt x="609188" y="738312"/>
                  </a:lnTo>
                  <a:lnTo>
                    <a:pt x="609132" y="738343"/>
                  </a:lnTo>
                  <a:lnTo>
                    <a:pt x="609088" y="738408"/>
                  </a:lnTo>
                  <a:lnTo>
                    <a:pt x="609077" y="738493"/>
                  </a:lnTo>
                  <a:lnTo>
                    <a:pt x="608945" y="738546"/>
                  </a:lnTo>
                  <a:lnTo>
                    <a:pt x="608912" y="738586"/>
                  </a:lnTo>
                  <a:lnTo>
                    <a:pt x="608868" y="738698"/>
                  </a:lnTo>
                  <a:lnTo>
                    <a:pt x="608846" y="738814"/>
                  </a:lnTo>
                  <a:lnTo>
                    <a:pt x="608625" y="738888"/>
                  </a:lnTo>
                  <a:lnTo>
                    <a:pt x="608526" y="738947"/>
                  </a:lnTo>
                  <a:lnTo>
                    <a:pt x="608448" y="739049"/>
                  </a:lnTo>
                  <a:lnTo>
                    <a:pt x="608272" y="739111"/>
                  </a:lnTo>
                  <a:lnTo>
                    <a:pt x="608228" y="739163"/>
                  </a:lnTo>
                  <a:lnTo>
                    <a:pt x="608184" y="739248"/>
                  </a:lnTo>
                  <a:lnTo>
                    <a:pt x="608106" y="739297"/>
                  </a:lnTo>
                  <a:lnTo>
                    <a:pt x="607919" y="739279"/>
                  </a:lnTo>
                  <a:lnTo>
                    <a:pt x="607831" y="739223"/>
                  </a:lnTo>
                  <a:lnTo>
                    <a:pt x="607786" y="739122"/>
                  </a:lnTo>
                  <a:lnTo>
                    <a:pt x="607819" y="739040"/>
                  </a:lnTo>
                  <a:lnTo>
                    <a:pt x="607808" y="738961"/>
                  </a:lnTo>
                  <a:lnTo>
                    <a:pt x="607786" y="738939"/>
                  </a:lnTo>
                  <a:lnTo>
                    <a:pt x="607709" y="738939"/>
                  </a:lnTo>
                  <a:lnTo>
                    <a:pt x="607599" y="739029"/>
                  </a:lnTo>
                  <a:lnTo>
                    <a:pt x="607566" y="739040"/>
                  </a:lnTo>
                  <a:lnTo>
                    <a:pt x="607544" y="739034"/>
                  </a:lnTo>
                  <a:lnTo>
                    <a:pt x="607522" y="738978"/>
                  </a:lnTo>
                  <a:lnTo>
                    <a:pt x="607500" y="738789"/>
                  </a:lnTo>
                  <a:lnTo>
                    <a:pt x="607488" y="738767"/>
                  </a:lnTo>
                  <a:lnTo>
                    <a:pt x="607389" y="738761"/>
                  </a:lnTo>
                  <a:lnTo>
                    <a:pt x="607290" y="738823"/>
                  </a:lnTo>
                  <a:lnTo>
                    <a:pt x="607180" y="738862"/>
                  </a:lnTo>
                  <a:lnTo>
                    <a:pt x="607124" y="738823"/>
                  </a:lnTo>
                  <a:lnTo>
                    <a:pt x="607047" y="738806"/>
                  </a:lnTo>
                  <a:lnTo>
                    <a:pt x="606904" y="738732"/>
                  </a:lnTo>
                  <a:lnTo>
                    <a:pt x="606849" y="738741"/>
                  </a:lnTo>
                  <a:lnTo>
                    <a:pt x="606793" y="738786"/>
                  </a:lnTo>
                  <a:lnTo>
                    <a:pt x="606749" y="738786"/>
                  </a:lnTo>
                  <a:lnTo>
                    <a:pt x="606606" y="738660"/>
                  </a:lnTo>
                  <a:lnTo>
                    <a:pt x="606551" y="738660"/>
                  </a:lnTo>
                  <a:lnTo>
                    <a:pt x="606496" y="738629"/>
                  </a:lnTo>
                  <a:lnTo>
                    <a:pt x="606385" y="738696"/>
                  </a:lnTo>
                  <a:lnTo>
                    <a:pt x="606319" y="738690"/>
                  </a:lnTo>
                  <a:lnTo>
                    <a:pt x="606253" y="738662"/>
                  </a:lnTo>
                  <a:lnTo>
                    <a:pt x="606231" y="738662"/>
                  </a:lnTo>
                  <a:lnTo>
                    <a:pt x="606187" y="738702"/>
                  </a:lnTo>
                  <a:lnTo>
                    <a:pt x="606131" y="738801"/>
                  </a:lnTo>
                  <a:lnTo>
                    <a:pt x="606109" y="738814"/>
                  </a:lnTo>
                  <a:lnTo>
                    <a:pt x="606065" y="738814"/>
                  </a:lnTo>
                  <a:lnTo>
                    <a:pt x="605999" y="738770"/>
                  </a:lnTo>
                  <a:lnTo>
                    <a:pt x="605922" y="738758"/>
                  </a:lnTo>
                  <a:lnTo>
                    <a:pt x="605845" y="738696"/>
                  </a:lnTo>
                  <a:lnTo>
                    <a:pt x="605834" y="738667"/>
                  </a:lnTo>
                  <a:lnTo>
                    <a:pt x="605845" y="738484"/>
                  </a:lnTo>
                  <a:lnTo>
                    <a:pt x="605834" y="738412"/>
                  </a:lnTo>
                  <a:lnTo>
                    <a:pt x="605778" y="738381"/>
                  </a:lnTo>
                  <a:lnTo>
                    <a:pt x="605657" y="738374"/>
                  </a:lnTo>
                  <a:lnTo>
                    <a:pt x="605624" y="738330"/>
                  </a:lnTo>
                  <a:lnTo>
                    <a:pt x="605635" y="738273"/>
                  </a:lnTo>
                  <a:lnTo>
                    <a:pt x="605778" y="738107"/>
                  </a:lnTo>
                  <a:lnTo>
                    <a:pt x="605789" y="738062"/>
                  </a:lnTo>
                  <a:lnTo>
                    <a:pt x="605778" y="738028"/>
                  </a:lnTo>
                  <a:lnTo>
                    <a:pt x="605756" y="738022"/>
                  </a:lnTo>
                  <a:lnTo>
                    <a:pt x="605679" y="738039"/>
                  </a:lnTo>
                  <a:lnTo>
                    <a:pt x="605447" y="738050"/>
                  </a:lnTo>
                  <a:lnTo>
                    <a:pt x="605348" y="738025"/>
                  </a:lnTo>
                  <a:lnTo>
                    <a:pt x="605293" y="737966"/>
                  </a:lnTo>
                  <a:lnTo>
                    <a:pt x="605260" y="737895"/>
                  </a:lnTo>
                  <a:lnTo>
                    <a:pt x="605238" y="737743"/>
                  </a:lnTo>
                  <a:lnTo>
                    <a:pt x="605216" y="737724"/>
                  </a:lnTo>
                  <a:lnTo>
                    <a:pt x="605160" y="737735"/>
                  </a:lnTo>
                  <a:lnTo>
                    <a:pt x="605028" y="737847"/>
                  </a:lnTo>
                  <a:lnTo>
                    <a:pt x="604984" y="737856"/>
                  </a:lnTo>
                  <a:lnTo>
                    <a:pt x="604940" y="737845"/>
                  </a:lnTo>
                  <a:lnTo>
                    <a:pt x="604896" y="737771"/>
                  </a:lnTo>
                  <a:lnTo>
                    <a:pt x="604863" y="737593"/>
                  </a:lnTo>
                  <a:lnTo>
                    <a:pt x="604796" y="737506"/>
                  </a:lnTo>
                  <a:lnTo>
                    <a:pt x="604774" y="737447"/>
                  </a:lnTo>
                  <a:lnTo>
                    <a:pt x="604730" y="737349"/>
                  </a:lnTo>
                  <a:lnTo>
                    <a:pt x="604730" y="737291"/>
                  </a:lnTo>
                  <a:lnTo>
                    <a:pt x="604609" y="737284"/>
                  </a:lnTo>
                  <a:lnTo>
                    <a:pt x="604587" y="737264"/>
                  </a:lnTo>
                  <a:lnTo>
                    <a:pt x="604565" y="737219"/>
                  </a:lnTo>
                  <a:lnTo>
                    <a:pt x="604565" y="737162"/>
                  </a:lnTo>
                  <a:lnTo>
                    <a:pt x="604576" y="737112"/>
                  </a:lnTo>
                  <a:lnTo>
                    <a:pt x="604576" y="737081"/>
                  </a:lnTo>
                  <a:lnTo>
                    <a:pt x="604554" y="737055"/>
                  </a:lnTo>
                  <a:lnTo>
                    <a:pt x="604443" y="737016"/>
                  </a:lnTo>
                  <a:lnTo>
                    <a:pt x="604421" y="736999"/>
                  </a:lnTo>
                  <a:lnTo>
                    <a:pt x="604421" y="736920"/>
                  </a:lnTo>
                  <a:lnTo>
                    <a:pt x="604443" y="736855"/>
                  </a:lnTo>
                  <a:lnTo>
                    <a:pt x="604443" y="736793"/>
                  </a:lnTo>
                  <a:lnTo>
                    <a:pt x="604355" y="736757"/>
                  </a:lnTo>
                  <a:lnTo>
                    <a:pt x="604245" y="736744"/>
                  </a:lnTo>
                  <a:lnTo>
                    <a:pt x="604212" y="736714"/>
                  </a:lnTo>
                  <a:lnTo>
                    <a:pt x="604168" y="736666"/>
                  </a:lnTo>
                  <a:lnTo>
                    <a:pt x="604145" y="736612"/>
                  </a:lnTo>
                  <a:lnTo>
                    <a:pt x="604157" y="736570"/>
                  </a:lnTo>
                  <a:lnTo>
                    <a:pt x="604190" y="736514"/>
                  </a:lnTo>
                  <a:lnTo>
                    <a:pt x="604267" y="736413"/>
                  </a:lnTo>
                  <a:lnTo>
                    <a:pt x="604289" y="736370"/>
                  </a:lnTo>
                  <a:lnTo>
                    <a:pt x="604256" y="736237"/>
                  </a:lnTo>
                  <a:lnTo>
                    <a:pt x="604278" y="735828"/>
                  </a:lnTo>
                  <a:lnTo>
                    <a:pt x="604245" y="735707"/>
                  </a:lnTo>
                  <a:lnTo>
                    <a:pt x="604212" y="735636"/>
                  </a:lnTo>
                  <a:lnTo>
                    <a:pt x="604123" y="735535"/>
                  </a:lnTo>
                  <a:lnTo>
                    <a:pt x="604035" y="735464"/>
                  </a:lnTo>
                  <a:lnTo>
                    <a:pt x="603980" y="735448"/>
                  </a:lnTo>
                  <a:lnTo>
                    <a:pt x="603759" y="735453"/>
                  </a:lnTo>
                  <a:lnTo>
                    <a:pt x="603649" y="735372"/>
                  </a:lnTo>
                  <a:lnTo>
                    <a:pt x="603704" y="735155"/>
                  </a:lnTo>
                  <a:lnTo>
                    <a:pt x="603704" y="735104"/>
                  </a:lnTo>
                  <a:lnTo>
                    <a:pt x="603693" y="735078"/>
                  </a:lnTo>
                  <a:lnTo>
                    <a:pt x="603605" y="735050"/>
                  </a:lnTo>
                  <a:lnTo>
                    <a:pt x="603561" y="735011"/>
                  </a:lnTo>
                  <a:lnTo>
                    <a:pt x="603506" y="734881"/>
                  </a:lnTo>
                  <a:lnTo>
                    <a:pt x="603472" y="734819"/>
                  </a:lnTo>
                  <a:lnTo>
                    <a:pt x="603384" y="734816"/>
                  </a:lnTo>
                  <a:lnTo>
                    <a:pt x="603296" y="734901"/>
                  </a:lnTo>
                  <a:lnTo>
                    <a:pt x="603263" y="734915"/>
                  </a:lnTo>
                  <a:lnTo>
                    <a:pt x="603219" y="734921"/>
                  </a:lnTo>
                  <a:lnTo>
                    <a:pt x="603186" y="734906"/>
                  </a:lnTo>
                  <a:lnTo>
                    <a:pt x="603152" y="734827"/>
                  </a:lnTo>
                  <a:lnTo>
                    <a:pt x="603175" y="734726"/>
                  </a:lnTo>
                  <a:lnTo>
                    <a:pt x="603175" y="734689"/>
                  </a:lnTo>
                  <a:lnTo>
                    <a:pt x="603020" y="734613"/>
                  </a:lnTo>
                  <a:lnTo>
                    <a:pt x="603009" y="734591"/>
                  </a:lnTo>
                  <a:lnTo>
                    <a:pt x="603009" y="734515"/>
                  </a:lnTo>
                  <a:lnTo>
                    <a:pt x="603097" y="734340"/>
                  </a:lnTo>
                  <a:lnTo>
                    <a:pt x="603086" y="734303"/>
                  </a:lnTo>
                  <a:lnTo>
                    <a:pt x="603064" y="734238"/>
                  </a:lnTo>
                  <a:lnTo>
                    <a:pt x="602943" y="734182"/>
                  </a:lnTo>
                  <a:lnTo>
                    <a:pt x="602866" y="734075"/>
                  </a:lnTo>
                  <a:lnTo>
                    <a:pt x="602821" y="733992"/>
                  </a:lnTo>
                  <a:lnTo>
                    <a:pt x="602744" y="733962"/>
                  </a:lnTo>
                  <a:lnTo>
                    <a:pt x="602667" y="733970"/>
                  </a:lnTo>
                  <a:lnTo>
                    <a:pt x="602568" y="734046"/>
                  </a:lnTo>
                  <a:lnTo>
                    <a:pt x="602446" y="734097"/>
                  </a:lnTo>
                  <a:lnTo>
                    <a:pt x="602281" y="734128"/>
                  </a:lnTo>
                  <a:lnTo>
                    <a:pt x="602182" y="734191"/>
                  </a:lnTo>
                  <a:lnTo>
                    <a:pt x="602060" y="734292"/>
                  </a:lnTo>
                  <a:lnTo>
                    <a:pt x="602016" y="734306"/>
                  </a:lnTo>
                  <a:lnTo>
                    <a:pt x="601983" y="734286"/>
                  </a:lnTo>
                  <a:lnTo>
                    <a:pt x="601961" y="734258"/>
                  </a:lnTo>
                  <a:lnTo>
                    <a:pt x="601917" y="734112"/>
                  </a:lnTo>
                  <a:lnTo>
                    <a:pt x="601884" y="734066"/>
                  </a:lnTo>
                  <a:lnTo>
                    <a:pt x="601806" y="734075"/>
                  </a:lnTo>
                  <a:lnTo>
                    <a:pt x="601685" y="734177"/>
                  </a:lnTo>
                  <a:lnTo>
                    <a:pt x="601619" y="734210"/>
                  </a:lnTo>
                  <a:lnTo>
                    <a:pt x="601497" y="734233"/>
                  </a:lnTo>
                  <a:lnTo>
                    <a:pt x="601464" y="734222"/>
                  </a:lnTo>
                  <a:lnTo>
                    <a:pt x="601431" y="734193"/>
                  </a:lnTo>
                  <a:lnTo>
                    <a:pt x="601387" y="734041"/>
                  </a:lnTo>
                  <a:lnTo>
                    <a:pt x="601321" y="734005"/>
                  </a:lnTo>
                  <a:lnTo>
                    <a:pt x="601277" y="733951"/>
                  </a:lnTo>
                  <a:lnTo>
                    <a:pt x="601255" y="733965"/>
                  </a:lnTo>
                  <a:lnTo>
                    <a:pt x="601133" y="734120"/>
                  </a:lnTo>
                  <a:lnTo>
                    <a:pt x="601034" y="734041"/>
                  </a:lnTo>
                  <a:lnTo>
                    <a:pt x="600924" y="733903"/>
                  </a:lnTo>
                  <a:lnTo>
                    <a:pt x="600880" y="733905"/>
                  </a:lnTo>
                  <a:lnTo>
                    <a:pt x="600836" y="733945"/>
                  </a:lnTo>
                  <a:lnTo>
                    <a:pt x="600758" y="733948"/>
                  </a:lnTo>
                  <a:lnTo>
                    <a:pt x="600703" y="733914"/>
                  </a:lnTo>
                  <a:lnTo>
                    <a:pt x="600637" y="733790"/>
                  </a:lnTo>
                  <a:lnTo>
                    <a:pt x="600670" y="733702"/>
                  </a:lnTo>
                  <a:lnTo>
                    <a:pt x="600659" y="733615"/>
                  </a:lnTo>
                  <a:lnTo>
                    <a:pt x="600648" y="733584"/>
                  </a:lnTo>
                  <a:lnTo>
                    <a:pt x="600560" y="733550"/>
                  </a:lnTo>
                  <a:lnTo>
                    <a:pt x="600527" y="733500"/>
                  </a:lnTo>
                  <a:lnTo>
                    <a:pt x="600483" y="733393"/>
                  </a:lnTo>
                  <a:lnTo>
                    <a:pt x="600449" y="733125"/>
                  </a:lnTo>
                  <a:lnTo>
                    <a:pt x="600405" y="733045"/>
                  </a:lnTo>
                  <a:lnTo>
                    <a:pt x="600361" y="733009"/>
                  </a:lnTo>
                  <a:lnTo>
                    <a:pt x="600306" y="732998"/>
                  </a:lnTo>
                  <a:lnTo>
                    <a:pt x="600273" y="733003"/>
                  </a:lnTo>
                  <a:lnTo>
                    <a:pt x="600174" y="733060"/>
                  </a:lnTo>
                  <a:lnTo>
                    <a:pt x="600107" y="733034"/>
                  </a:lnTo>
                  <a:lnTo>
                    <a:pt x="600030" y="732938"/>
                  </a:lnTo>
                  <a:lnTo>
                    <a:pt x="599986" y="732842"/>
                  </a:lnTo>
                  <a:lnTo>
                    <a:pt x="599975" y="732758"/>
                  </a:lnTo>
                  <a:lnTo>
                    <a:pt x="599975" y="732600"/>
                  </a:lnTo>
                  <a:lnTo>
                    <a:pt x="599942" y="732572"/>
                  </a:lnTo>
                  <a:lnTo>
                    <a:pt x="599854" y="732533"/>
                  </a:lnTo>
                  <a:lnTo>
                    <a:pt x="599798" y="732431"/>
                  </a:lnTo>
                  <a:lnTo>
                    <a:pt x="599688" y="732312"/>
                  </a:lnTo>
                  <a:lnTo>
                    <a:pt x="599589" y="732115"/>
                  </a:lnTo>
                  <a:lnTo>
                    <a:pt x="599478" y="732019"/>
                  </a:lnTo>
                  <a:lnTo>
                    <a:pt x="599423" y="732000"/>
                  </a:lnTo>
                  <a:lnTo>
                    <a:pt x="599412" y="732019"/>
                  </a:lnTo>
                  <a:lnTo>
                    <a:pt x="599423" y="732118"/>
                  </a:lnTo>
                  <a:lnTo>
                    <a:pt x="599401" y="732169"/>
                  </a:lnTo>
                  <a:lnTo>
                    <a:pt x="599346" y="732203"/>
                  </a:lnTo>
                  <a:lnTo>
                    <a:pt x="599291" y="732189"/>
                  </a:lnTo>
                  <a:lnTo>
                    <a:pt x="599236" y="732147"/>
                  </a:lnTo>
                  <a:lnTo>
                    <a:pt x="599181" y="732073"/>
                  </a:lnTo>
                  <a:lnTo>
                    <a:pt x="599059" y="731816"/>
                  </a:lnTo>
                  <a:lnTo>
                    <a:pt x="598805" y="731597"/>
                  </a:lnTo>
                  <a:lnTo>
                    <a:pt x="598684" y="731280"/>
                  </a:lnTo>
                  <a:lnTo>
                    <a:pt x="598552" y="731035"/>
                  </a:lnTo>
                  <a:lnTo>
                    <a:pt x="598486" y="730815"/>
                  </a:lnTo>
                  <a:lnTo>
                    <a:pt x="598475" y="730595"/>
                  </a:lnTo>
                  <a:lnTo>
                    <a:pt x="598463" y="730559"/>
                  </a:lnTo>
                  <a:lnTo>
                    <a:pt x="598430" y="730536"/>
                  </a:lnTo>
                  <a:lnTo>
                    <a:pt x="598386" y="730519"/>
                  </a:lnTo>
                  <a:lnTo>
                    <a:pt x="598199" y="730530"/>
                  </a:lnTo>
                  <a:lnTo>
                    <a:pt x="598066" y="730488"/>
                  </a:lnTo>
                  <a:lnTo>
                    <a:pt x="598033" y="730434"/>
                  </a:lnTo>
                  <a:lnTo>
                    <a:pt x="598000" y="730302"/>
                  </a:lnTo>
                  <a:lnTo>
                    <a:pt x="597967" y="730275"/>
                  </a:lnTo>
                  <a:lnTo>
                    <a:pt x="597868" y="730286"/>
                  </a:lnTo>
                  <a:lnTo>
                    <a:pt x="597790" y="730325"/>
                  </a:lnTo>
                  <a:lnTo>
                    <a:pt x="597757" y="730313"/>
                  </a:lnTo>
                  <a:lnTo>
                    <a:pt x="597724" y="730251"/>
                  </a:lnTo>
                  <a:lnTo>
                    <a:pt x="597713" y="730175"/>
                  </a:lnTo>
                  <a:lnTo>
                    <a:pt x="597779" y="730083"/>
                  </a:lnTo>
                  <a:lnTo>
                    <a:pt x="597790" y="730034"/>
                  </a:lnTo>
                  <a:lnTo>
                    <a:pt x="597735" y="729998"/>
                  </a:lnTo>
                  <a:lnTo>
                    <a:pt x="597614" y="729972"/>
                  </a:lnTo>
                  <a:lnTo>
                    <a:pt x="597504" y="729929"/>
                  </a:lnTo>
                  <a:lnTo>
                    <a:pt x="597415" y="729871"/>
                  </a:lnTo>
                  <a:lnTo>
                    <a:pt x="597382" y="729789"/>
                  </a:lnTo>
                  <a:lnTo>
                    <a:pt x="597371" y="729521"/>
                  </a:lnTo>
                  <a:lnTo>
                    <a:pt x="597250" y="729290"/>
                  </a:lnTo>
                  <a:lnTo>
                    <a:pt x="597239" y="729216"/>
                  </a:lnTo>
                  <a:lnTo>
                    <a:pt x="597139" y="729104"/>
                  </a:lnTo>
                  <a:lnTo>
                    <a:pt x="596941" y="728998"/>
                  </a:lnTo>
                  <a:lnTo>
                    <a:pt x="596897" y="728980"/>
                  </a:lnTo>
                  <a:lnTo>
                    <a:pt x="596786" y="728853"/>
                  </a:lnTo>
                  <a:lnTo>
                    <a:pt x="596720" y="728752"/>
                  </a:lnTo>
                  <a:lnTo>
                    <a:pt x="596753" y="728653"/>
                  </a:lnTo>
                  <a:lnTo>
                    <a:pt x="596853" y="728497"/>
                  </a:lnTo>
                  <a:lnTo>
                    <a:pt x="596897" y="728492"/>
                  </a:lnTo>
                  <a:lnTo>
                    <a:pt x="596952" y="728509"/>
                  </a:lnTo>
                  <a:lnTo>
                    <a:pt x="597007" y="728566"/>
                  </a:lnTo>
                  <a:lnTo>
                    <a:pt x="597018" y="728740"/>
                  </a:lnTo>
                  <a:lnTo>
                    <a:pt x="597062" y="728783"/>
                  </a:lnTo>
                  <a:lnTo>
                    <a:pt x="597084" y="728785"/>
                  </a:lnTo>
                  <a:lnTo>
                    <a:pt x="597128" y="728760"/>
                  </a:lnTo>
                  <a:lnTo>
                    <a:pt x="597151" y="728723"/>
                  </a:lnTo>
                  <a:lnTo>
                    <a:pt x="597206" y="728557"/>
                  </a:lnTo>
                  <a:lnTo>
                    <a:pt x="597327" y="728486"/>
                  </a:lnTo>
                  <a:lnTo>
                    <a:pt x="597338" y="728455"/>
                  </a:lnTo>
                  <a:lnTo>
                    <a:pt x="597349" y="728379"/>
                  </a:lnTo>
                  <a:lnTo>
                    <a:pt x="597305" y="728298"/>
                  </a:lnTo>
                  <a:lnTo>
                    <a:pt x="597228" y="728289"/>
                  </a:lnTo>
                  <a:lnTo>
                    <a:pt x="597106" y="728334"/>
                  </a:lnTo>
                  <a:lnTo>
                    <a:pt x="597062" y="728323"/>
                  </a:lnTo>
                  <a:lnTo>
                    <a:pt x="597051" y="728300"/>
                  </a:lnTo>
                  <a:lnTo>
                    <a:pt x="597062" y="728202"/>
                  </a:lnTo>
                  <a:lnTo>
                    <a:pt x="597162" y="728134"/>
                  </a:lnTo>
                  <a:lnTo>
                    <a:pt x="597217" y="728050"/>
                  </a:lnTo>
                  <a:lnTo>
                    <a:pt x="597195" y="727988"/>
                  </a:lnTo>
                  <a:lnTo>
                    <a:pt x="597151" y="727931"/>
                  </a:lnTo>
                  <a:lnTo>
                    <a:pt x="596974" y="727892"/>
                  </a:lnTo>
                  <a:lnTo>
                    <a:pt x="596941" y="727869"/>
                  </a:lnTo>
                  <a:lnTo>
                    <a:pt x="596919" y="727835"/>
                  </a:lnTo>
                  <a:lnTo>
                    <a:pt x="596919" y="727796"/>
                  </a:lnTo>
                  <a:lnTo>
                    <a:pt x="596941" y="727747"/>
                  </a:lnTo>
                  <a:lnTo>
                    <a:pt x="597029" y="727682"/>
                  </a:lnTo>
                  <a:lnTo>
                    <a:pt x="597084" y="727624"/>
                  </a:lnTo>
                  <a:lnTo>
                    <a:pt x="597084" y="727539"/>
                  </a:lnTo>
                  <a:lnTo>
                    <a:pt x="597073" y="727454"/>
                  </a:lnTo>
                  <a:lnTo>
                    <a:pt x="596941" y="727384"/>
                  </a:lnTo>
                  <a:lnTo>
                    <a:pt x="596522" y="727282"/>
                  </a:lnTo>
                  <a:lnTo>
                    <a:pt x="596511" y="727235"/>
                  </a:lnTo>
                  <a:lnTo>
                    <a:pt x="596533" y="727108"/>
                  </a:lnTo>
                  <a:lnTo>
                    <a:pt x="596522" y="727057"/>
                  </a:lnTo>
                  <a:lnTo>
                    <a:pt x="596500" y="727032"/>
                  </a:lnTo>
                  <a:lnTo>
                    <a:pt x="596455" y="727018"/>
                  </a:lnTo>
                  <a:lnTo>
                    <a:pt x="596268" y="727037"/>
                  </a:lnTo>
                  <a:lnTo>
                    <a:pt x="596202" y="727003"/>
                  </a:lnTo>
                  <a:lnTo>
                    <a:pt x="596102" y="726876"/>
                  </a:lnTo>
                  <a:lnTo>
                    <a:pt x="596102" y="726766"/>
                  </a:lnTo>
                  <a:lnTo>
                    <a:pt x="596058" y="726645"/>
                  </a:lnTo>
                  <a:lnTo>
                    <a:pt x="596025" y="726609"/>
                  </a:lnTo>
                  <a:lnTo>
                    <a:pt x="595970" y="726569"/>
                  </a:lnTo>
                  <a:lnTo>
                    <a:pt x="595937" y="726567"/>
                  </a:lnTo>
                  <a:lnTo>
                    <a:pt x="595904" y="726581"/>
                  </a:lnTo>
                  <a:lnTo>
                    <a:pt x="595860" y="726643"/>
                  </a:lnTo>
                  <a:lnTo>
                    <a:pt x="595849" y="726719"/>
                  </a:lnTo>
                  <a:lnTo>
                    <a:pt x="595871" y="726809"/>
                  </a:lnTo>
                  <a:lnTo>
                    <a:pt x="595838" y="726907"/>
                  </a:lnTo>
                  <a:lnTo>
                    <a:pt x="595760" y="726938"/>
                  </a:lnTo>
                  <a:lnTo>
                    <a:pt x="595683" y="726913"/>
                  </a:lnTo>
                  <a:lnTo>
                    <a:pt x="595628" y="726831"/>
                  </a:lnTo>
                  <a:lnTo>
                    <a:pt x="595617" y="726663"/>
                  </a:lnTo>
                  <a:lnTo>
                    <a:pt x="595617" y="726549"/>
                  </a:lnTo>
                  <a:lnTo>
                    <a:pt x="595650" y="726462"/>
                  </a:lnTo>
                  <a:lnTo>
                    <a:pt x="595760" y="726375"/>
                  </a:lnTo>
                  <a:lnTo>
                    <a:pt x="595782" y="726324"/>
                  </a:lnTo>
                  <a:lnTo>
                    <a:pt x="595771" y="726287"/>
                  </a:lnTo>
                  <a:lnTo>
                    <a:pt x="595661" y="726228"/>
                  </a:lnTo>
                  <a:lnTo>
                    <a:pt x="595606" y="726219"/>
                  </a:lnTo>
                  <a:lnTo>
                    <a:pt x="595330" y="726344"/>
                  </a:lnTo>
                  <a:lnTo>
                    <a:pt x="595286" y="726338"/>
                  </a:lnTo>
                  <a:lnTo>
                    <a:pt x="595264" y="726301"/>
                  </a:lnTo>
                  <a:lnTo>
                    <a:pt x="595242" y="726174"/>
                  </a:lnTo>
                  <a:lnTo>
                    <a:pt x="595264" y="726025"/>
                  </a:lnTo>
                  <a:lnTo>
                    <a:pt x="595253" y="725949"/>
                  </a:lnTo>
                  <a:lnTo>
                    <a:pt x="595043" y="725879"/>
                  </a:lnTo>
                  <a:lnTo>
                    <a:pt x="594977" y="725810"/>
                  </a:lnTo>
                  <a:lnTo>
                    <a:pt x="594878" y="725808"/>
                  </a:lnTo>
                  <a:lnTo>
                    <a:pt x="594812" y="725828"/>
                  </a:lnTo>
                  <a:lnTo>
                    <a:pt x="594602" y="725850"/>
                  </a:lnTo>
                  <a:lnTo>
                    <a:pt x="594558" y="725870"/>
                  </a:lnTo>
                  <a:lnTo>
                    <a:pt x="594547" y="725937"/>
                  </a:lnTo>
                  <a:lnTo>
                    <a:pt x="594569" y="726031"/>
                  </a:lnTo>
                  <a:lnTo>
                    <a:pt x="594701" y="726208"/>
                  </a:lnTo>
                  <a:lnTo>
                    <a:pt x="594701" y="726268"/>
                  </a:lnTo>
                  <a:lnTo>
                    <a:pt x="594657" y="726310"/>
                  </a:lnTo>
                  <a:lnTo>
                    <a:pt x="594613" y="726324"/>
                  </a:lnTo>
                  <a:lnTo>
                    <a:pt x="594503" y="726319"/>
                  </a:lnTo>
                  <a:lnTo>
                    <a:pt x="594315" y="726287"/>
                  </a:lnTo>
                  <a:lnTo>
                    <a:pt x="594083" y="726380"/>
                  </a:lnTo>
                  <a:lnTo>
                    <a:pt x="594028" y="726366"/>
                  </a:lnTo>
                  <a:lnTo>
                    <a:pt x="594006" y="726330"/>
                  </a:lnTo>
                  <a:lnTo>
                    <a:pt x="593951" y="726174"/>
                  </a:lnTo>
                  <a:lnTo>
                    <a:pt x="593929" y="725980"/>
                  </a:lnTo>
                  <a:lnTo>
                    <a:pt x="593885" y="725915"/>
                  </a:lnTo>
                  <a:lnTo>
                    <a:pt x="593841" y="725866"/>
                  </a:lnTo>
                  <a:lnTo>
                    <a:pt x="593785" y="725864"/>
                  </a:lnTo>
                  <a:lnTo>
                    <a:pt x="593741" y="725886"/>
                  </a:lnTo>
                  <a:lnTo>
                    <a:pt x="593675" y="726112"/>
                  </a:lnTo>
                  <a:lnTo>
                    <a:pt x="593631" y="726152"/>
                  </a:lnTo>
                  <a:lnTo>
                    <a:pt x="593598" y="726163"/>
                  </a:lnTo>
                  <a:lnTo>
                    <a:pt x="593488" y="726143"/>
                  </a:lnTo>
                  <a:lnTo>
                    <a:pt x="593443" y="726096"/>
                  </a:lnTo>
                  <a:lnTo>
                    <a:pt x="593410" y="726027"/>
                  </a:lnTo>
                  <a:lnTo>
                    <a:pt x="593123" y="725816"/>
                  </a:lnTo>
                  <a:lnTo>
                    <a:pt x="593090" y="725805"/>
                  </a:lnTo>
                  <a:lnTo>
                    <a:pt x="593079" y="725664"/>
                  </a:lnTo>
                  <a:lnTo>
                    <a:pt x="593112" y="725535"/>
                  </a:lnTo>
                  <a:lnTo>
                    <a:pt x="593079" y="725424"/>
                  </a:lnTo>
                  <a:lnTo>
                    <a:pt x="593013" y="725363"/>
                  </a:lnTo>
                  <a:lnTo>
                    <a:pt x="592881" y="725323"/>
                  </a:lnTo>
                  <a:lnTo>
                    <a:pt x="592848" y="725267"/>
                  </a:lnTo>
                  <a:lnTo>
                    <a:pt x="592848" y="725202"/>
                  </a:lnTo>
                  <a:lnTo>
                    <a:pt x="592859" y="725075"/>
                  </a:lnTo>
                  <a:lnTo>
                    <a:pt x="592781" y="725026"/>
                  </a:lnTo>
                  <a:lnTo>
                    <a:pt x="592781" y="725025"/>
                  </a:lnTo>
                  <a:lnTo>
                    <a:pt x="592693" y="725069"/>
                  </a:lnTo>
                  <a:lnTo>
                    <a:pt x="592439" y="725195"/>
                  </a:lnTo>
                  <a:lnTo>
                    <a:pt x="592395" y="725218"/>
                  </a:lnTo>
                  <a:lnTo>
                    <a:pt x="592186" y="725238"/>
                  </a:lnTo>
                  <a:lnTo>
                    <a:pt x="592075" y="725221"/>
                  </a:lnTo>
                  <a:lnTo>
                    <a:pt x="591943" y="725162"/>
                  </a:lnTo>
                  <a:lnTo>
                    <a:pt x="591777" y="725193"/>
                  </a:lnTo>
                  <a:lnTo>
                    <a:pt x="591733" y="725185"/>
                  </a:lnTo>
                  <a:lnTo>
                    <a:pt x="591667" y="725100"/>
                  </a:lnTo>
                  <a:lnTo>
                    <a:pt x="591645" y="725035"/>
                  </a:lnTo>
                  <a:lnTo>
                    <a:pt x="591612" y="724995"/>
                  </a:lnTo>
                  <a:lnTo>
                    <a:pt x="591579" y="724979"/>
                  </a:lnTo>
                  <a:lnTo>
                    <a:pt x="591535" y="724990"/>
                  </a:lnTo>
                  <a:lnTo>
                    <a:pt x="591413" y="725055"/>
                  </a:lnTo>
                  <a:lnTo>
                    <a:pt x="591358" y="725066"/>
                  </a:lnTo>
                  <a:lnTo>
                    <a:pt x="591237" y="725026"/>
                  </a:lnTo>
                  <a:lnTo>
                    <a:pt x="591060" y="724917"/>
                  </a:lnTo>
                  <a:lnTo>
                    <a:pt x="590983" y="724912"/>
                  </a:lnTo>
                  <a:lnTo>
                    <a:pt x="590928" y="724973"/>
                  </a:lnTo>
                  <a:lnTo>
                    <a:pt x="590884" y="725086"/>
                  </a:lnTo>
                  <a:lnTo>
                    <a:pt x="590829" y="725111"/>
                  </a:lnTo>
                  <a:lnTo>
                    <a:pt x="590796" y="725097"/>
                  </a:lnTo>
                  <a:lnTo>
                    <a:pt x="590762" y="725061"/>
                  </a:lnTo>
                  <a:lnTo>
                    <a:pt x="590718" y="724984"/>
                  </a:lnTo>
                  <a:lnTo>
                    <a:pt x="590696" y="724973"/>
                  </a:lnTo>
                  <a:lnTo>
                    <a:pt x="590597" y="724995"/>
                  </a:lnTo>
                  <a:lnTo>
                    <a:pt x="590553" y="725066"/>
                  </a:lnTo>
                  <a:lnTo>
                    <a:pt x="590542" y="725261"/>
                  </a:lnTo>
                  <a:lnTo>
                    <a:pt x="590520" y="725348"/>
                  </a:lnTo>
                  <a:lnTo>
                    <a:pt x="590487" y="725382"/>
                  </a:lnTo>
                  <a:lnTo>
                    <a:pt x="590453" y="725390"/>
                  </a:lnTo>
                  <a:lnTo>
                    <a:pt x="590420" y="725385"/>
                  </a:lnTo>
                  <a:lnTo>
                    <a:pt x="590299" y="725298"/>
                  </a:lnTo>
                  <a:lnTo>
                    <a:pt x="590244" y="725281"/>
                  </a:lnTo>
                  <a:lnTo>
                    <a:pt x="590189" y="725306"/>
                  </a:lnTo>
                  <a:lnTo>
                    <a:pt x="590144" y="725385"/>
                  </a:lnTo>
                  <a:lnTo>
                    <a:pt x="590100" y="725402"/>
                  </a:lnTo>
                  <a:lnTo>
                    <a:pt x="590001" y="725256"/>
                  </a:lnTo>
                  <a:lnTo>
                    <a:pt x="589979" y="725243"/>
                  </a:lnTo>
                  <a:lnTo>
                    <a:pt x="589946" y="725247"/>
                  </a:lnTo>
                  <a:lnTo>
                    <a:pt x="589847" y="725348"/>
                  </a:lnTo>
                  <a:lnTo>
                    <a:pt x="589736" y="725385"/>
                  </a:lnTo>
                  <a:lnTo>
                    <a:pt x="589703" y="725410"/>
                  </a:lnTo>
                  <a:lnTo>
                    <a:pt x="589659" y="725492"/>
                  </a:lnTo>
                  <a:lnTo>
                    <a:pt x="589626" y="725658"/>
                  </a:lnTo>
                  <a:lnTo>
                    <a:pt x="589582" y="725712"/>
                  </a:lnTo>
                  <a:lnTo>
                    <a:pt x="589516" y="725726"/>
                  </a:lnTo>
                  <a:lnTo>
                    <a:pt x="589449" y="725701"/>
                  </a:lnTo>
                  <a:lnTo>
                    <a:pt x="589416" y="725664"/>
                  </a:lnTo>
                  <a:lnTo>
                    <a:pt x="589438" y="725489"/>
                  </a:lnTo>
                  <a:lnTo>
                    <a:pt x="589427" y="725368"/>
                  </a:lnTo>
                  <a:lnTo>
                    <a:pt x="589416" y="725339"/>
                  </a:lnTo>
                  <a:lnTo>
                    <a:pt x="589383" y="725326"/>
                  </a:lnTo>
                  <a:lnTo>
                    <a:pt x="589339" y="725332"/>
                  </a:lnTo>
                  <a:lnTo>
                    <a:pt x="589262" y="725399"/>
                  </a:lnTo>
                  <a:lnTo>
                    <a:pt x="589185" y="725540"/>
                  </a:lnTo>
                  <a:lnTo>
                    <a:pt x="589141" y="725574"/>
                  </a:lnTo>
                  <a:lnTo>
                    <a:pt x="589096" y="725585"/>
                  </a:lnTo>
                  <a:lnTo>
                    <a:pt x="588931" y="725535"/>
                  </a:lnTo>
                  <a:lnTo>
                    <a:pt x="588798" y="725517"/>
                  </a:lnTo>
                  <a:lnTo>
                    <a:pt x="588423" y="725526"/>
                  </a:lnTo>
                  <a:lnTo>
                    <a:pt x="587927" y="725484"/>
                  </a:lnTo>
                  <a:lnTo>
                    <a:pt x="587706" y="725435"/>
                  </a:lnTo>
                  <a:lnTo>
                    <a:pt x="587519" y="725470"/>
                  </a:lnTo>
                  <a:lnTo>
                    <a:pt x="587441" y="725459"/>
                  </a:lnTo>
                  <a:lnTo>
                    <a:pt x="587386" y="725421"/>
                  </a:lnTo>
                  <a:lnTo>
                    <a:pt x="587375" y="725390"/>
                  </a:lnTo>
                  <a:lnTo>
                    <a:pt x="587364" y="725298"/>
                  </a:lnTo>
                  <a:lnTo>
                    <a:pt x="587375" y="725165"/>
                  </a:lnTo>
                  <a:lnTo>
                    <a:pt x="587353" y="725008"/>
                  </a:lnTo>
                  <a:lnTo>
                    <a:pt x="587287" y="724950"/>
                  </a:lnTo>
                  <a:lnTo>
                    <a:pt x="587221" y="724925"/>
                  </a:lnTo>
                  <a:lnTo>
                    <a:pt x="586835" y="724954"/>
                  </a:lnTo>
                  <a:lnTo>
                    <a:pt x="586735" y="724912"/>
                  </a:lnTo>
                  <a:lnTo>
                    <a:pt x="586636" y="724823"/>
                  </a:lnTo>
                  <a:lnTo>
                    <a:pt x="586537" y="724753"/>
                  </a:lnTo>
                  <a:lnTo>
                    <a:pt x="586162" y="724784"/>
                  </a:lnTo>
                  <a:lnTo>
                    <a:pt x="586073" y="724778"/>
                  </a:lnTo>
                  <a:lnTo>
                    <a:pt x="585919" y="724666"/>
                  </a:lnTo>
                  <a:lnTo>
                    <a:pt x="585731" y="724474"/>
                  </a:lnTo>
                  <a:lnTo>
                    <a:pt x="585522" y="724384"/>
                  </a:lnTo>
                  <a:lnTo>
                    <a:pt x="585422" y="724401"/>
                  </a:lnTo>
                  <a:lnTo>
                    <a:pt x="585301" y="724443"/>
                  </a:lnTo>
                  <a:lnTo>
                    <a:pt x="585069" y="724555"/>
                  </a:lnTo>
                  <a:lnTo>
                    <a:pt x="585014" y="724599"/>
                  </a:lnTo>
                  <a:lnTo>
                    <a:pt x="584849" y="724765"/>
                  </a:lnTo>
                  <a:lnTo>
                    <a:pt x="584816" y="724847"/>
                  </a:lnTo>
                  <a:lnTo>
                    <a:pt x="584816" y="724903"/>
                  </a:lnTo>
                  <a:lnTo>
                    <a:pt x="584882" y="724954"/>
                  </a:lnTo>
                  <a:lnTo>
                    <a:pt x="585058" y="724979"/>
                  </a:lnTo>
                  <a:lnTo>
                    <a:pt x="585136" y="725075"/>
                  </a:lnTo>
                  <a:lnTo>
                    <a:pt x="585147" y="725102"/>
                  </a:lnTo>
                  <a:lnTo>
                    <a:pt x="585125" y="725167"/>
                  </a:lnTo>
                  <a:lnTo>
                    <a:pt x="585080" y="725236"/>
                  </a:lnTo>
                  <a:lnTo>
                    <a:pt x="585003" y="725252"/>
                  </a:lnTo>
                  <a:lnTo>
                    <a:pt x="584904" y="725224"/>
                  </a:lnTo>
                  <a:lnTo>
                    <a:pt x="584816" y="725238"/>
                  </a:lnTo>
                  <a:lnTo>
                    <a:pt x="584771" y="725267"/>
                  </a:lnTo>
                  <a:lnTo>
                    <a:pt x="584716" y="725399"/>
                  </a:lnTo>
                  <a:lnTo>
                    <a:pt x="584661" y="725416"/>
                  </a:lnTo>
                  <a:lnTo>
                    <a:pt x="584584" y="725416"/>
                  </a:lnTo>
                  <a:lnTo>
                    <a:pt x="584540" y="725396"/>
                  </a:lnTo>
                  <a:lnTo>
                    <a:pt x="584496" y="725345"/>
                  </a:lnTo>
                  <a:lnTo>
                    <a:pt x="584429" y="725156"/>
                  </a:lnTo>
                  <a:lnTo>
                    <a:pt x="584396" y="725126"/>
                  </a:lnTo>
                  <a:lnTo>
                    <a:pt x="584330" y="725097"/>
                  </a:lnTo>
                  <a:lnTo>
                    <a:pt x="584264" y="725095"/>
                  </a:lnTo>
                  <a:lnTo>
                    <a:pt x="584220" y="725102"/>
                  </a:lnTo>
                  <a:lnTo>
                    <a:pt x="584187" y="725128"/>
                  </a:lnTo>
                  <a:lnTo>
                    <a:pt x="584176" y="725171"/>
                  </a:lnTo>
                  <a:lnTo>
                    <a:pt x="584176" y="725300"/>
                  </a:lnTo>
                  <a:lnTo>
                    <a:pt x="584154" y="725618"/>
                  </a:lnTo>
                  <a:lnTo>
                    <a:pt x="584109" y="725683"/>
                  </a:lnTo>
                  <a:lnTo>
                    <a:pt x="584043" y="725740"/>
                  </a:lnTo>
                  <a:lnTo>
                    <a:pt x="583922" y="725748"/>
                  </a:lnTo>
                  <a:lnTo>
                    <a:pt x="583635" y="725599"/>
                  </a:lnTo>
                  <a:lnTo>
                    <a:pt x="583470" y="725435"/>
                  </a:lnTo>
                  <a:lnTo>
                    <a:pt x="583359" y="725374"/>
                  </a:lnTo>
                  <a:lnTo>
                    <a:pt x="583249" y="725357"/>
                  </a:lnTo>
                  <a:lnTo>
                    <a:pt x="583083" y="725405"/>
                  </a:lnTo>
                  <a:lnTo>
                    <a:pt x="582995" y="725377"/>
                  </a:lnTo>
                  <a:lnTo>
                    <a:pt x="582907" y="725283"/>
                  </a:lnTo>
                  <a:lnTo>
                    <a:pt x="582907" y="724874"/>
                  </a:lnTo>
                  <a:lnTo>
                    <a:pt x="582830" y="724793"/>
                  </a:lnTo>
                  <a:lnTo>
                    <a:pt x="582808" y="724778"/>
                  </a:lnTo>
                  <a:lnTo>
                    <a:pt x="582631" y="724829"/>
                  </a:lnTo>
                  <a:lnTo>
                    <a:pt x="582488" y="724816"/>
                  </a:lnTo>
                  <a:lnTo>
                    <a:pt x="582355" y="724700"/>
                  </a:lnTo>
                  <a:lnTo>
                    <a:pt x="582267" y="724492"/>
                  </a:lnTo>
                  <a:lnTo>
                    <a:pt x="582234" y="724443"/>
                  </a:lnTo>
                  <a:lnTo>
                    <a:pt x="582168" y="724412"/>
                  </a:lnTo>
                  <a:lnTo>
                    <a:pt x="581892" y="724452"/>
                  </a:lnTo>
                  <a:lnTo>
                    <a:pt x="581793" y="724427"/>
                  </a:lnTo>
                  <a:lnTo>
                    <a:pt x="581660" y="724307"/>
                  </a:lnTo>
                  <a:lnTo>
                    <a:pt x="581572" y="724195"/>
                  </a:lnTo>
                  <a:lnTo>
                    <a:pt x="581517" y="724099"/>
                  </a:lnTo>
                  <a:lnTo>
                    <a:pt x="581484" y="724074"/>
                  </a:lnTo>
                  <a:lnTo>
                    <a:pt x="581329" y="724028"/>
                  </a:lnTo>
                  <a:lnTo>
                    <a:pt x="580976" y="724017"/>
                  </a:lnTo>
                  <a:lnTo>
                    <a:pt x="580910" y="724026"/>
                  </a:lnTo>
                  <a:lnTo>
                    <a:pt x="580844" y="724074"/>
                  </a:lnTo>
                  <a:lnTo>
                    <a:pt x="580800" y="724133"/>
                  </a:lnTo>
                  <a:lnTo>
                    <a:pt x="580811" y="724313"/>
                  </a:lnTo>
                  <a:lnTo>
                    <a:pt x="580800" y="724367"/>
                  </a:lnTo>
                  <a:lnTo>
                    <a:pt x="580766" y="724432"/>
                  </a:lnTo>
                  <a:lnTo>
                    <a:pt x="580678" y="724463"/>
                  </a:lnTo>
                  <a:lnTo>
                    <a:pt x="580612" y="724438"/>
                  </a:lnTo>
                  <a:lnTo>
                    <a:pt x="580568" y="724350"/>
                  </a:lnTo>
                  <a:lnTo>
                    <a:pt x="580513" y="724085"/>
                  </a:lnTo>
                  <a:lnTo>
                    <a:pt x="580457" y="724003"/>
                  </a:lnTo>
                  <a:lnTo>
                    <a:pt x="580402" y="723978"/>
                  </a:lnTo>
                  <a:lnTo>
                    <a:pt x="580215" y="724001"/>
                  </a:lnTo>
                  <a:lnTo>
                    <a:pt x="580138" y="724074"/>
                  </a:lnTo>
                  <a:lnTo>
                    <a:pt x="580049" y="724373"/>
                  </a:lnTo>
                  <a:lnTo>
                    <a:pt x="580005" y="724438"/>
                  </a:lnTo>
                  <a:lnTo>
                    <a:pt x="579829" y="724505"/>
                  </a:lnTo>
                  <a:lnTo>
                    <a:pt x="579674" y="724517"/>
                  </a:lnTo>
                  <a:lnTo>
                    <a:pt x="579597" y="724573"/>
                  </a:lnTo>
                  <a:lnTo>
                    <a:pt x="579564" y="724660"/>
                  </a:lnTo>
                  <a:lnTo>
                    <a:pt x="579597" y="724758"/>
                  </a:lnTo>
                  <a:lnTo>
                    <a:pt x="579884" y="725049"/>
                  </a:lnTo>
                  <a:lnTo>
                    <a:pt x="580071" y="725292"/>
                  </a:lnTo>
                  <a:lnTo>
                    <a:pt x="580104" y="725416"/>
                  </a:lnTo>
                  <a:lnTo>
                    <a:pt x="580104" y="725492"/>
                  </a:lnTo>
                  <a:lnTo>
                    <a:pt x="580082" y="725554"/>
                  </a:lnTo>
                  <a:lnTo>
                    <a:pt x="580016" y="725625"/>
                  </a:lnTo>
                  <a:lnTo>
                    <a:pt x="579939" y="725650"/>
                  </a:lnTo>
                  <a:lnTo>
                    <a:pt x="579895" y="725644"/>
                  </a:lnTo>
                  <a:lnTo>
                    <a:pt x="579773" y="725568"/>
                  </a:lnTo>
                  <a:lnTo>
                    <a:pt x="579696" y="725540"/>
                  </a:lnTo>
                  <a:lnTo>
                    <a:pt x="579630" y="725535"/>
                  </a:lnTo>
                  <a:lnTo>
                    <a:pt x="579553" y="725554"/>
                  </a:lnTo>
                  <a:lnTo>
                    <a:pt x="579520" y="725585"/>
                  </a:lnTo>
                  <a:lnTo>
                    <a:pt x="579431" y="725694"/>
                  </a:lnTo>
                  <a:lnTo>
                    <a:pt x="579387" y="725785"/>
                  </a:lnTo>
                  <a:lnTo>
                    <a:pt x="579310" y="725848"/>
                  </a:lnTo>
                  <a:lnTo>
                    <a:pt x="579255" y="725866"/>
                  </a:lnTo>
                  <a:lnTo>
                    <a:pt x="579200" y="725986"/>
                  </a:lnTo>
                  <a:lnTo>
                    <a:pt x="579255" y="726031"/>
                  </a:lnTo>
                  <a:lnTo>
                    <a:pt x="579476" y="726070"/>
                  </a:lnTo>
                  <a:lnTo>
                    <a:pt x="579531" y="726093"/>
                  </a:lnTo>
                  <a:lnTo>
                    <a:pt x="579575" y="726154"/>
                  </a:lnTo>
                  <a:lnTo>
                    <a:pt x="579575" y="726290"/>
                  </a:lnTo>
                  <a:lnTo>
                    <a:pt x="579586" y="726386"/>
                  </a:lnTo>
                  <a:lnTo>
                    <a:pt x="579619" y="726428"/>
                  </a:lnTo>
                  <a:lnTo>
                    <a:pt x="579740" y="726442"/>
                  </a:lnTo>
                  <a:lnTo>
                    <a:pt x="579840" y="726538"/>
                  </a:lnTo>
                  <a:lnTo>
                    <a:pt x="579762" y="726581"/>
                  </a:lnTo>
                  <a:lnTo>
                    <a:pt x="579641" y="726625"/>
                  </a:lnTo>
                  <a:lnTo>
                    <a:pt x="579597" y="726690"/>
                  </a:lnTo>
                  <a:lnTo>
                    <a:pt x="579586" y="726739"/>
                  </a:lnTo>
                  <a:lnTo>
                    <a:pt x="579586" y="726831"/>
                  </a:lnTo>
                  <a:lnTo>
                    <a:pt x="579619" y="726907"/>
                  </a:lnTo>
                  <a:lnTo>
                    <a:pt x="579663" y="726958"/>
                  </a:lnTo>
                  <a:lnTo>
                    <a:pt x="579785" y="726994"/>
                  </a:lnTo>
                  <a:lnTo>
                    <a:pt x="579873" y="726983"/>
                  </a:lnTo>
                  <a:lnTo>
                    <a:pt x="579972" y="726876"/>
                  </a:lnTo>
                  <a:lnTo>
                    <a:pt x="580071" y="726733"/>
                  </a:lnTo>
                  <a:lnTo>
                    <a:pt x="580127" y="726674"/>
                  </a:lnTo>
                  <a:lnTo>
                    <a:pt x="580237" y="726663"/>
                  </a:lnTo>
                  <a:lnTo>
                    <a:pt x="580292" y="726693"/>
                  </a:lnTo>
                  <a:lnTo>
                    <a:pt x="580336" y="726758"/>
                  </a:lnTo>
                  <a:lnTo>
                    <a:pt x="580347" y="726835"/>
                  </a:lnTo>
                  <a:lnTo>
                    <a:pt x="580281" y="726938"/>
                  </a:lnTo>
                  <a:lnTo>
                    <a:pt x="580204" y="727009"/>
                  </a:lnTo>
                  <a:lnTo>
                    <a:pt x="580005" y="727161"/>
                  </a:lnTo>
                  <a:lnTo>
                    <a:pt x="579972" y="727195"/>
                  </a:lnTo>
                  <a:lnTo>
                    <a:pt x="579950" y="727255"/>
                  </a:lnTo>
                  <a:lnTo>
                    <a:pt x="579939" y="727342"/>
                  </a:lnTo>
                  <a:lnTo>
                    <a:pt x="579972" y="727387"/>
                  </a:lnTo>
                  <a:lnTo>
                    <a:pt x="580049" y="727418"/>
                  </a:lnTo>
                  <a:lnTo>
                    <a:pt x="580204" y="727401"/>
                  </a:lnTo>
                  <a:lnTo>
                    <a:pt x="580303" y="727356"/>
                  </a:lnTo>
                  <a:lnTo>
                    <a:pt x="580402" y="727293"/>
                  </a:lnTo>
                  <a:lnTo>
                    <a:pt x="580457" y="727246"/>
                  </a:lnTo>
                  <a:lnTo>
                    <a:pt x="580502" y="727148"/>
                  </a:lnTo>
                  <a:lnTo>
                    <a:pt x="580546" y="726924"/>
                  </a:lnTo>
                  <a:lnTo>
                    <a:pt x="580612" y="726862"/>
                  </a:lnTo>
                  <a:lnTo>
                    <a:pt x="580645" y="726848"/>
                  </a:lnTo>
                  <a:lnTo>
                    <a:pt x="580700" y="726851"/>
                  </a:lnTo>
                  <a:lnTo>
                    <a:pt x="580766" y="726885"/>
                  </a:lnTo>
                  <a:lnTo>
                    <a:pt x="580822" y="726969"/>
                  </a:lnTo>
                  <a:lnTo>
                    <a:pt x="580833" y="727108"/>
                  </a:lnTo>
                  <a:lnTo>
                    <a:pt x="580811" y="727293"/>
                  </a:lnTo>
                  <a:lnTo>
                    <a:pt x="580855" y="727401"/>
                  </a:lnTo>
                  <a:lnTo>
                    <a:pt x="580921" y="727418"/>
                  </a:lnTo>
                  <a:lnTo>
                    <a:pt x="580965" y="727409"/>
                  </a:lnTo>
                  <a:lnTo>
                    <a:pt x="581086" y="727246"/>
                  </a:lnTo>
                  <a:lnTo>
                    <a:pt x="581119" y="727224"/>
                  </a:lnTo>
                  <a:lnTo>
                    <a:pt x="581175" y="727224"/>
                  </a:lnTo>
                  <a:lnTo>
                    <a:pt x="581219" y="727255"/>
                  </a:lnTo>
                  <a:lnTo>
                    <a:pt x="581230" y="727338"/>
                  </a:lnTo>
                  <a:lnTo>
                    <a:pt x="581175" y="727606"/>
                  </a:lnTo>
                  <a:lnTo>
                    <a:pt x="581219" y="727751"/>
                  </a:lnTo>
                  <a:lnTo>
                    <a:pt x="581208" y="727863"/>
                  </a:lnTo>
                  <a:lnTo>
                    <a:pt x="581142" y="728007"/>
                  </a:lnTo>
                  <a:lnTo>
                    <a:pt x="581130" y="728080"/>
                  </a:lnTo>
                  <a:lnTo>
                    <a:pt x="581142" y="728111"/>
                  </a:lnTo>
                  <a:lnTo>
                    <a:pt x="581175" y="728165"/>
                  </a:lnTo>
                  <a:lnTo>
                    <a:pt x="581296" y="728263"/>
                  </a:lnTo>
                  <a:lnTo>
                    <a:pt x="581318" y="728323"/>
                  </a:lnTo>
                  <a:lnTo>
                    <a:pt x="581307" y="728376"/>
                  </a:lnTo>
                  <a:lnTo>
                    <a:pt x="581285" y="728405"/>
                  </a:lnTo>
                  <a:lnTo>
                    <a:pt x="581175" y="728447"/>
                  </a:lnTo>
                  <a:lnTo>
                    <a:pt x="581042" y="728466"/>
                  </a:lnTo>
                  <a:lnTo>
                    <a:pt x="580811" y="728573"/>
                  </a:lnTo>
                  <a:lnTo>
                    <a:pt x="580678" y="728624"/>
                  </a:lnTo>
                  <a:lnTo>
                    <a:pt x="580557" y="728698"/>
                  </a:lnTo>
                  <a:lnTo>
                    <a:pt x="580535" y="728738"/>
                  </a:lnTo>
                  <a:lnTo>
                    <a:pt x="580535" y="728864"/>
                  </a:lnTo>
                  <a:lnTo>
                    <a:pt x="580667" y="728957"/>
                  </a:lnTo>
                  <a:lnTo>
                    <a:pt x="580766" y="728951"/>
                  </a:lnTo>
                  <a:lnTo>
                    <a:pt x="581053" y="728850"/>
                  </a:lnTo>
                  <a:lnTo>
                    <a:pt x="581108" y="728853"/>
                  </a:lnTo>
                  <a:lnTo>
                    <a:pt x="581175" y="728886"/>
                  </a:lnTo>
                  <a:lnTo>
                    <a:pt x="581186" y="728951"/>
                  </a:lnTo>
                  <a:lnTo>
                    <a:pt x="581153" y="729036"/>
                  </a:lnTo>
                  <a:lnTo>
                    <a:pt x="581097" y="729084"/>
                  </a:lnTo>
                  <a:lnTo>
                    <a:pt x="581031" y="729127"/>
                  </a:lnTo>
                  <a:lnTo>
                    <a:pt x="580877" y="729183"/>
                  </a:lnTo>
                  <a:lnTo>
                    <a:pt x="580811" y="729273"/>
                  </a:lnTo>
                  <a:lnTo>
                    <a:pt x="580844" y="729344"/>
                  </a:lnTo>
                  <a:lnTo>
                    <a:pt x="581020" y="729422"/>
                  </a:lnTo>
                  <a:lnTo>
                    <a:pt x="581119" y="729484"/>
                  </a:lnTo>
                  <a:lnTo>
                    <a:pt x="581164" y="729552"/>
                  </a:lnTo>
                  <a:lnTo>
                    <a:pt x="581186" y="729665"/>
                  </a:lnTo>
                  <a:lnTo>
                    <a:pt x="581164" y="729727"/>
                  </a:lnTo>
                  <a:lnTo>
                    <a:pt x="581108" y="729761"/>
                  </a:lnTo>
                  <a:lnTo>
                    <a:pt x="580755" y="729772"/>
                  </a:lnTo>
                  <a:lnTo>
                    <a:pt x="580557" y="729792"/>
                  </a:lnTo>
                  <a:lnTo>
                    <a:pt x="580446" y="729842"/>
                  </a:lnTo>
                  <a:lnTo>
                    <a:pt x="580402" y="729885"/>
                  </a:lnTo>
                  <a:lnTo>
                    <a:pt x="580391" y="729947"/>
                  </a:lnTo>
                  <a:lnTo>
                    <a:pt x="580424" y="730007"/>
                  </a:lnTo>
                  <a:lnTo>
                    <a:pt x="580469" y="730051"/>
                  </a:lnTo>
                  <a:lnTo>
                    <a:pt x="580623" y="730144"/>
                  </a:lnTo>
                  <a:lnTo>
                    <a:pt x="580700" y="730262"/>
                  </a:lnTo>
                  <a:lnTo>
                    <a:pt x="580678" y="730364"/>
                  </a:lnTo>
                  <a:lnTo>
                    <a:pt x="580590" y="730429"/>
                  </a:lnTo>
                  <a:lnTo>
                    <a:pt x="580524" y="730427"/>
                  </a:lnTo>
                  <a:lnTo>
                    <a:pt x="580391" y="730351"/>
                  </a:lnTo>
                  <a:lnTo>
                    <a:pt x="580182" y="730170"/>
                  </a:lnTo>
                  <a:lnTo>
                    <a:pt x="580115" y="730152"/>
                  </a:lnTo>
                  <a:lnTo>
                    <a:pt x="579994" y="730172"/>
                  </a:lnTo>
                  <a:lnTo>
                    <a:pt x="579928" y="730206"/>
                  </a:lnTo>
                  <a:lnTo>
                    <a:pt x="579906" y="730246"/>
                  </a:lnTo>
                  <a:lnTo>
                    <a:pt x="579862" y="730418"/>
                  </a:lnTo>
                  <a:lnTo>
                    <a:pt x="579796" y="730471"/>
                  </a:lnTo>
                  <a:lnTo>
                    <a:pt x="579729" y="730494"/>
                  </a:lnTo>
                  <a:lnTo>
                    <a:pt x="579498" y="730471"/>
                  </a:lnTo>
                  <a:lnTo>
                    <a:pt x="579178" y="730545"/>
                  </a:lnTo>
                  <a:lnTo>
                    <a:pt x="579111" y="730519"/>
                  </a:lnTo>
                  <a:lnTo>
                    <a:pt x="579056" y="730407"/>
                  </a:lnTo>
                  <a:lnTo>
                    <a:pt x="579023" y="730382"/>
                  </a:lnTo>
                  <a:lnTo>
                    <a:pt x="578979" y="730369"/>
                  </a:lnTo>
                  <a:lnTo>
                    <a:pt x="578946" y="730395"/>
                  </a:lnTo>
                  <a:lnTo>
                    <a:pt x="578924" y="730434"/>
                  </a:lnTo>
                  <a:lnTo>
                    <a:pt x="578902" y="730494"/>
                  </a:lnTo>
                  <a:lnTo>
                    <a:pt x="578869" y="730784"/>
                  </a:lnTo>
                  <a:lnTo>
                    <a:pt x="578913" y="730840"/>
                  </a:lnTo>
                  <a:lnTo>
                    <a:pt x="579012" y="730903"/>
                  </a:lnTo>
                  <a:lnTo>
                    <a:pt x="579056" y="730970"/>
                  </a:lnTo>
                  <a:lnTo>
                    <a:pt x="578968" y="731041"/>
                  </a:lnTo>
                  <a:lnTo>
                    <a:pt x="578847" y="731108"/>
                  </a:lnTo>
                  <a:lnTo>
                    <a:pt x="578825" y="731151"/>
                  </a:lnTo>
                  <a:lnTo>
                    <a:pt x="578825" y="731204"/>
                  </a:lnTo>
                  <a:lnTo>
                    <a:pt x="578847" y="731269"/>
                  </a:lnTo>
                  <a:lnTo>
                    <a:pt x="578979" y="731368"/>
                  </a:lnTo>
                  <a:lnTo>
                    <a:pt x="579178" y="731472"/>
                  </a:lnTo>
                  <a:lnTo>
                    <a:pt x="579222" y="731535"/>
                  </a:lnTo>
                  <a:lnTo>
                    <a:pt x="579233" y="731613"/>
                  </a:lnTo>
                  <a:lnTo>
                    <a:pt x="579200" y="731687"/>
                  </a:lnTo>
                  <a:lnTo>
                    <a:pt x="579122" y="731681"/>
                  </a:lnTo>
                  <a:lnTo>
                    <a:pt x="579034" y="731644"/>
                  </a:lnTo>
                  <a:lnTo>
                    <a:pt x="578990" y="731602"/>
                  </a:lnTo>
                  <a:lnTo>
                    <a:pt x="578869" y="731573"/>
                  </a:lnTo>
                  <a:lnTo>
                    <a:pt x="578825" y="731593"/>
                  </a:lnTo>
                  <a:lnTo>
                    <a:pt x="578780" y="731619"/>
                  </a:lnTo>
                  <a:lnTo>
                    <a:pt x="578769" y="731644"/>
                  </a:lnTo>
                  <a:lnTo>
                    <a:pt x="578825" y="731814"/>
                  </a:lnTo>
                  <a:lnTo>
                    <a:pt x="578825" y="731886"/>
                  </a:lnTo>
                  <a:lnTo>
                    <a:pt x="578780" y="731952"/>
                  </a:lnTo>
                  <a:lnTo>
                    <a:pt x="578725" y="731997"/>
                  </a:lnTo>
                  <a:lnTo>
                    <a:pt x="578670" y="732011"/>
                  </a:lnTo>
                  <a:lnTo>
                    <a:pt x="578593" y="731997"/>
                  </a:lnTo>
                  <a:lnTo>
                    <a:pt x="578549" y="731966"/>
                  </a:lnTo>
                  <a:lnTo>
                    <a:pt x="578461" y="731881"/>
                  </a:lnTo>
                  <a:lnTo>
                    <a:pt x="578350" y="731738"/>
                  </a:lnTo>
                  <a:lnTo>
                    <a:pt x="578273" y="731712"/>
                  </a:lnTo>
                  <a:lnTo>
                    <a:pt x="578185" y="731700"/>
                  </a:lnTo>
                  <a:lnTo>
                    <a:pt x="578141" y="731738"/>
                  </a:lnTo>
                  <a:lnTo>
                    <a:pt x="578096" y="731875"/>
                  </a:lnTo>
                  <a:lnTo>
                    <a:pt x="578119" y="732118"/>
                  </a:lnTo>
                  <a:lnTo>
                    <a:pt x="578085" y="732231"/>
                  </a:lnTo>
                  <a:lnTo>
                    <a:pt x="578041" y="732301"/>
                  </a:lnTo>
                  <a:lnTo>
                    <a:pt x="577997" y="732326"/>
                  </a:lnTo>
                  <a:lnTo>
                    <a:pt x="577799" y="732391"/>
                  </a:lnTo>
                  <a:lnTo>
                    <a:pt x="577622" y="732383"/>
                  </a:lnTo>
                  <a:lnTo>
                    <a:pt x="577401" y="732223"/>
                  </a:lnTo>
                  <a:lnTo>
                    <a:pt x="577214" y="732008"/>
                  </a:lnTo>
                  <a:lnTo>
                    <a:pt x="577214" y="731977"/>
                  </a:lnTo>
                  <a:lnTo>
                    <a:pt x="577247" y="731932"/>
                  </a:lnTo>
                  <a:lnTo>
                    <a:pt x="577346" y="731872"/>
                  </a:lnTo>
                  <a:lnTo>
                    <a:pt x="577368" y="731841"/>
                  </a:lnTo>
                  <a:lnTo>
                    <a:pt x="577390" y="731738"/>
                  </a:lnTo>
                  <a:lnTo>
                    <a:pt x="577390" y="731602"/>
                  </a:lnTo>
                  <a:lnTo>
                    <a:pt x="577302" y="731503"/>
                  </a:lnTo>
                  <a:lnTo>
                    <a:pt x="577170" y="731430"/>
                  </a:lnTo>
                  <a:lnTo>
                    <a:pt x="577081" y="731320"/>
                  </a:lnTo>
                  <a:lnTo>
                    <a:pt x="576982" y="731238"/>
                  </a:lnTo>
                  <a:lnTo>
                    <a:pt x="576971" y="731133"/>
                  </a:lnTo>
                  <a:lnTo>
                    <a:pt x="576993" y="730990"/>
                  </a:lnTo>
                  <a:lnTo>
                    <a:pt x="576982" y="730903"/>
                  </a:lnTo>
                  <a:lnTo>
                    <a:pt x="576938" y="730863"/>
                  </a:lnTo>
                  <a:lnTo>
                    <a:pt x="576850" y="730855"/>
                  </a:lnTo>
                  <a:lnTo>
                    <a:pt x="576795" y="730939"/>
                  </a:lnTo>
                  <a:lnTo>
                    <a:pt x="576673" y="731249"/>
                  </a:lnTo>
                  <a:lnTo>
                    <a:pt x="576684" y="731318"/>
                  </a:lnTo>
                  <a:lnTo>
                    <a:pt x="576795" y="731560"/>
                  </a:lnTo>
                  <a:lnTo>
                    <a:pt x="576828" y="731678"/>
                  </a:lnTo>
                  <a:lnTo>
                    <a:pt x="576828" y="731774"/>
                  </a:lnTo>
                  <a:lnTo>
                    <a:pt x="576783" y="731827"/>
                  </a:lnTo>
                  <a:lnTo>
                    <a:pt x="576750" y="731834"/>
                  </a:lnTo>
                  <a:lnTo>
                    <a:pt x="576662" y="731794"/>
                  </a:lnTo>
                  <a:lnTo>
                    <a:pt x="576497" y="731622"/>
                  </a:lnTo>
                  <a:lnTo>
                    <a:pt x="576453" y="731602"/>
                  </a:lnTo>
                  <a:lnTo>
                    <a:pt x="576397" y="731604"/>
                  </a:lnTo>
                  <a:lnTo>
                    <a:pt x="576364" y="731631"/>
                  </a:lnTo>
                  <a:lnTo>
                    <a:pt x="576342" y="731667"/>
                  </a:lnTo>
                  <a:lnTo>
                    <a:pt x="576397" y="731845"/>
                  </a:lnTo>
                  <a:lnTo>
                    <a:pt x="576408" y="731917"/>
                  </a:lnTo>
                  <a:lnTo>
                    <a:pt x="576353" y="731957"/>
                  </a:lnTo>
                  <a:lnTo>
                    <a:pt x="576287" y="731971"/>
                  </a:lnTo>
                  <a:lnTo>
                    <a:pt x="576232" y="731904"/>
                  </a:lnTo>
                  <a:lnTo>
                    <a:pt x="576188" y="731723"/>
                  </a:lnTo>
                  <a:lnTo>
                    <a:pt x="576122" y="731636"/>
                  </a:lnTo>
                  <a:lnTo>
                    <a:pt x="576055" y="731602"/>
                  </a:lnTo>
                  <a:lnTo>
                    <a:pt x="575978" y="731613"/>
                  </a:lnTo>
                  <a:lnTo>
                    <a:pt x="575945" y="731631"/>
                  </a:lnTo>
                  <a:lnTo>
                    <a:pt x="575934" y="731656"/>
                  </a:lnTo>
                  <a:lnTo>
                    <a:pt x="575945" y="731758"/>
                  </a:lnTo>
                  <a:lnTo>
                    <a:pt x="575989" y="731886"/>
                  </a:lnTo>
                  <a:lnTo>
                    <a:pt x="576044" y="732013"/>
                  </a:lnTo>
                  <a:lnTo>
                    <a:pt x="576066" y="732115"/>
                  </a:lnTo>
                  <a:lnTo>
                    <a:pt x="576055" y="732154"/>
                  </a:lnTo>
                  <a:lnTo>
                    <a:pt x="576011" y="732223"/>
                  </a:lnTo>
                  <a:lnTo>
                    <a:pt x="575901" y="732250"/>
                  </a:lnTo>
                  <a:lnTo>
                    <a:pt x="575625" y="732228"/>
                  </a:lnTo>
                  <a:lnTo>
                    <a:pt x="575548" y="732118"/>
                  </a:lnTo>
                  <a:lnTo>
                    <a:pt x="575526" y="732064"/>
                  </a:lnTo>
                  <a:lnTo>
                    <a:pt x="575482" y="732017"/>
                  </a:lnTo>
                  <a:lnTo>
                    <a:pt x="575404" y="732011"/>
                  </a:lnTo>
                  <a:lnTo>
                    <a:pt x="575360" y="732067"/>
                  </a:lnTo>
                  <a:lnTo>
                    <a:pt x="575382" y="732203"/>
                  </a:lnTo>
                  <a:lnTo>
                    <a:pt x="575393" y="732386"/>
                  </a:lnTo>
                  <a:lnTo>
                    <a:pt x="575382" y="732428"/>
                  </a:lnTo>
                  <a:lnTo>
                    <a:pt x="575360" y="732457"/>
                  </a:lnTo>
                  <a:lnTo>
                    <a:pt x="575294" y="732459"/>
                  </a:lnTo>
                  <a:lnTo>
                    <a:pt x="575217" y="732437"/>
                  </a:lnTo>
                  <a:lnTo>
                    <a:pt x="574919" y="732250"/>
                  </a:lnTo>
                  <a:lnTo>
                    <a:pt x="574853" y="732265"/>
                  </a:lnTo>
                  <a:lnTo>
                    <a:pt x="574809" y="732285"/>
                  </a:lnTo>
                  <a:lnTo>
                    <a:pt x="574798" y="732310"/>
                  </a:lnTo>
                  <a:lnTo>
                    <a:pt x="574809" y="732366"/>
                  </a:lnTo>
                  <a:lnTo>
                    <a:pt x="574875" y="732498"/>
                  </a:lnTo>
                  <a:lnTo>
                    <a:pt x="574908" y="732603"/>
                  </a:lnTo>
                  <a:lnTo>
                    <a:pt x="574897" y="732662"/>
                  </a:lnTo>
                  <a:lnTo>
                    <a:pt x="574853" y="732690"/>
                  </a:lnTo>
                  <a:lnTo>
                    <a:pt x="574809" y="732679"/>
                  </a:lnTo>
                  <a:lnTo>
                    <a:pt x="574709" y="732620"/>
                  </a:lnTo>
                  <a:lnTo>
                    <a:pt x="574533" y="732433"/>
                  </a:lnTo>
                  <a:lnTo>
                    <a:pt x="574456" y="732408"/>
                  </a:lnTo>
                  <a:lnTo>
                    <a:pt x="574378" y="732402"/>
                  </a:lnTo>
                  <a:lnTo>
                    <a:pt x="574301" y="732446"/>
                  </a:lnTo>
                  <a:lnTo>
                    <a:pt x="574257" y="732538"/>
                  </a:lnTo>
                  <a:lnTo>
                    <a:pt x="574257" y="732614"/>
                  </a:lnTo>
                  <a:lnTo>
                    <a:pt x="574301" y="732716"/>
                  </a:lnTo>
                  <a:lnTo>
                    <a:pt x="574389" y="732840"/>
                  </a:lnTo>
                  <a:lnTo>
                    <a:pt x="574422" y="732953"/>
                  </a:lnTo>
                  <a:lnTo>
                    <a:pt x="574411" y="733003"/>
                  </a:lnTo>
                  <a:lnTo>
                    <a:pt x="574323" y="733119"/>
                  </a:lnTo>
                  <a:lnTo>
                    <a:pt x="574246" y="733172"/>
                  </a:lnTo>
                  <a:lnTo>
                    <a:pt x="574158" y="733195"/>
                  </a:lnTo>
                  <a:lnTo>
                    <a:pt x="574047" y="733164"/>
                  </a:lnTo>
                  <a:lnTo>
                    <a:pt x="573926" y="733099"/>
                  </a:lnTo>
                  <a:lnTo>
                    <a:pt x="573827" y="733079"/>
                  </a:lnTo>
                  <a:lnTo>
                    <a:pt x="573749" y="733099"/>
                  </a:lnTo>
                  <a:lnTo>
                    <a:pt x="573683" y="733156"/>
                  </a:lnTo>
                  <a:lnTo>
                    <a:pt x="573672" y="733201"/>
                  </a:lnTo>
                  <a:lnTo>
                    <a:pt x="573683" y="733243"/>
                  </a:lnTo>
                  <a:lnTo>
                    <a:pt x="573683" y="733253"/>
                  </a:lnTo>
                  <a:lnTo>
                    <a:pt x="573727" y="733302"/>
                  </a:lnTo>
                  <a:lnTo>
                    <a:pt x="573981" y="733505"/>
                  </a:lnTo>
                  <a:lnTo>
                    <a:pt x="574014" y="733587"/>
                  </a:lnTo>
                  <a:lnTo>
                    <a:pt x="574025" y="733683"/>
                  </a:lnTo>
                  <a:lnTo>
                    <a:pt x="573937" y="733824"/>
                  </a:lnTo>
                  <a:lnTo>
                    <a:pt x="573893" y="733860"/>
                  </a:lnTo>
                  <a:lnTo>
                    <a:pt x="573727" y="733967"/>
                  </a:lnTo>
                  <a:lnTo>
                    <a:pt x="573705" y="734005"/>
                  </a:lnTo>
                  <a:lnTo>
                    <a:pt x="573716" y="734075"/>
                  </a:lnTo>
                  <a:lnTo>
                    <a:pt x="573915" y="734340"/>
                  </a:lnTo>
                  <a:lnTo>
                    <a:pt x="573926" y="734396"/>
                  </a:lnTo>
                  <a:lnTo>
                    <a:pt x="573882" y="734475"/>
                  </a:lnTo>
                  <a:lnTo>
                    <a:pt x="573584" y="734585"/>
                  </a:lnTo>
                  <a:lnTo>
                    <a:pt x="573551" y="734613"/>
                  </a:lnTo>
                  <a:lnTo>
                    <a:pt x="573540" y="734695"/>
                  </a:lnTo>
                  <a:lnTo>
                    <a:pt x="573573" y="734745"/>
                  </a:lnTo>
                  <a:lnTo>
                    <a:pt x="573639" y="734771"/>
                  </a:lnTo>
                  <a:lnTo>
                    <a:pt x="573805" y="734802"/>
                  </a:lnTo>
                  <a:lnTo>
                    <a:pt x="573827" y="734834"/>
                  </a:lnTo>
                  <a:lnTo>
                    <a:pt x="573827" y="734878"/>
                  </a:lnTo>
                  <a:lnTo>
                    <a:pt x="573816" y="734912"/>
                  </a:lnTo>
                  <a:lnTo>
                    <a:pt x="573749" y="734971"/>
                  </a:lnTo>
                  <a:lnTo>
                    <a:pt x="573628" y="735042"/>
                  </a:lnTo>
                  <a:lnTo>
                    <a:pt x="573551" y="735104"/>
                  </a:lnTo>
                  <a:lnTo>
                    <a:pt x="573496" y="735216"/>
                  </a:lnTo>
                  <a:lnTo>
                    <a:pt x="573451" y="735375"/>
                  </a:lnTo>
                  <a:lnTo>
                    <a:pt x="573363" y="735493"/>
                  </a:lnTo>
                  <a:lnTo>
                    <a:pt x="573297" y="735544"/>
                  </a:lnTo>
                  <a:lnTo>
                    <a:pt x="572944" y="735758"/>
                  </a:lnTo>
                  <a:lnTo>
                    <a:pt x="572867" y="735781"/>
                  </a:lnTo>
                  <a:lnTo>
                    <a:pt x="572790" y="735772"/>
                  </a:lnTo>
                  <a:lnTo>
                    <a:pt x="572690" y="735662"/>
                  </a:lnTo>
                  <a:lnTo>
                    <a:pt x="572646" y="735640"/>
                  </a:lnTo>
                  <a:lnTo>
                    <a:pt x="572602" y="735645"/>
                  </a:lnTo>
                  <a:lnTo>
                    <a:pt x="572569" y="735674"/>
                  </a:lnTo>
                  <a:lnTo>
                    <a:pt x="572525" y="735761"/>
                  </a:lnTo>
                  <a:lnTo>
                    <a:pt x="572481" y="735964"/>
                  </a:lnTo>
                  <a:lnTo>
                    <a:pt x="572425" y="736074"/>
                  </a:lnTo>
                  <a:lnTo>
                    <a:pt x="572304" y="736114"/>
                  </a:lnTo>
                  <a:lnTo>
                    <a:pt x="572183" y="736074"/>
                  </a:lnTo>
                  <a:lnTo>
                    <a:pt x="572083" y="736074"/>
                  </a:lnTo>
                  <a:lnTo>
                    <a:pt x="572050" y="736082"/>
                  </a:lnTo>
                  <a:lnTo>
                    <a:pt x="571907" y="736167"/>
                  </a:lnTo>
                  <a:lnTo>
                    <a:pt x="571642" y="736424"/>
                  </a:lnTo>
                  <a:lnTo>
                    <a:pt x="571576" y="736460"/>
                  </a:lnTo>
                  <a:lnTo>
                    <a:pt x="571521" y="736520"/>
                  </a:lnTo>
                  <a:lnTo>
                    <a:pt x="571455" y="736520"/>
                  </a:lnTo>
                  <a:lnTo>
                    <a:pt x="571399" y="736509"/>
                  </a:lnTo>
                  <a:lnTo>
                    <a:pt x="571245" y="736438"/>
                  </a:lnTo>
                  <a:lnTo>
                    <a:pt x="571179" y="736387"/>
                  </a:lnTo>
                  <a:lnTo>
                    <a:pt x="571046" y="736382"/>
                  </a:lnTo>
                  <a:lnTo>
                    <a:pt x="570991" y="736406"/>
                  </a:lnTo>
                  <a:lnTo>
                    <a:pt x="570837" y="736561"/>
                  </a:lnTo>
                  <a:lnTo>
                    <a:pt x="570782" y="736604"/>
                  </a:lnTo>
                  <a:lnTo>
                    <a:pt x="570704" y="736635"/>
                  </a:lnTo>
                  <a:lnTo>
                    <a:pt x="570495" y="736686"/>
                  </a:lnTo>
                  <a:lnTo>
                    <a:pt x="570406" y="736719"/>
                  </a:lnTo>
                  <a:lnTo>
                    <a:pt x="570175" y="736886"/>
                  </a:lnTo>
                  <a:lnTo>
                    <a:pt x="570075" y="736936"/>
                  </a:lnTo>
                  <a:lnTo>
                    <a:pt x="569987" y="736951"/>
                  </a:lnTo>
                  <a:lnTo>
                    <a:pt x="569888" y="736948"/>
                  </a:lnTo>
                  <a:lnTo>
                    <a:pt x="569777" y="736860"/>
                  </a:lnTo>
                  <a:lnTo>
                    <a:pt x="569722" y="736768"/>
                  </a:lnTo>
                  <a:lnTo>
                    <a:pt x="569689" y="736674"/>
                  </a:lnTo>
                  <a:lnTo>
                    <a:pt x="569667" y="736536"/>
                  </a:lnTo>
                  <a:lnTo>
                    <a:pt x="569678" y="736362"/>
                  </a:lnTo>
                  <a:lnTo>
                    <a:pt x="569645" y="736328"/>
                  </a:lnTo>
                  <a:lnTo>
                    <a:pt x="569579" y="736324"/>
                  </a:lnTo>
                  <a:lnTo>
                    <a:pt x="569546" y="736339"/>
                  </a:lnTo>
                  <a:lnTo>
                    <a:pt x="569446" y="736460"/>
                  </a:lnTo>
                  <a:lnTo>
                    <a:pt x="569303" y="736570"/>
                  </a:lnTo>
                  <a:lnTo>
                    <a:pt x="569138" y="736632"/>
                  </a:lnTo>
                  <a:lnTo>
                    <a:pt x="568873" y="736762"/>
                  </a:lnTo>
                  <a:lnTo>
                    <a:pt x="568718" y="736773"/>
                  </a:lnTo>
                  <a:lnTo>
                    <a:pt x="568597" y="736759"/>
                  </a:lnTo>
                  <a:lnTo>
                    <a:pt x="568465" y="736787"/>
                  </a:lnTo>
                  <a:lnTo>
                    <a:pt x="568432" y="736827"/>
                  </a:lnTo>
                  <a:lnTo>
                    <a:pt x="568354" y="737050"/>
                  </a:lnTo>
                  <a:lnTo>
                    <a:pt x="568299" y="737114"/>
                  </a:lnTo>
                  <a:lnTo>
                    <a:pt x="568200" y="737157"/>
                  </a:lnTo>
                  <a:lnTo>
                    <a:pt x="568078" y="737188"/>
                  </a:lnTo>
                  <a:lnTo>
                    <a:pt x="567891" y="737182"/>
                  </a:lnTo>
                  <a:lnTo>
                    <a:pt x="567769" y="737244"/>
                  </a:lnTo>
                  <a:lnTo>
                    <a:pt x="567747" y="737269"/>
                  </a:lnTo>
                  <a:lnTo>
                    <a:pt x="567714" y="737425"/>
                  </a:lnTo>
                  <a:lnTo>
                    <a:pt x="567692" y="737447"/>
                  </a:lnTo>
                  <a:lnTo>
                    <a:pt x="567626" y="737441"/>
                  </a:lnTo>
                  <a:lnTo>
                    <a:pt x="567494" y="737329"/>
                  </a:lnTo>
                  <a:lnTo>
                    <a:pt x="567372" y="737325"/>
                  </a:lnTo>
                  <a:lnTo>
                    <a:pt x="567306" y="737371"/>
                  </a:lnTo>
                  <a:lnTo>
                    <a:pt x="567284" y="737492"/>
                  </a:lnTo>
                  <a:lnTo>
                    <a:pt x="567218" y="737568"/>
                  </a:lnTo>
                  <a:lnTo>
                    <a:pt x="567185" y="737571"/>
                  </a:lnTo>
                  <a:lnTo>
                    <a:pt x="567152" y="737552"/>
                  </a:lnTo>
                  <a:lnTo>
                    <a:pt x="567096" y="737481"/>
                  </a:lnTo>
                  <a:lnTo>
                    <a:pt x="567130" y="737300"/>
                  </a:lnTo>
                  <a:lnTo>
                    <a:pt x="567130" y="737260"/>
                  </a:lnTo>
                  <a:lnTo>
                    <a:pt x="567108" y="737247"/>
                  </a:lnTo>
                  <a:lnTo>
                    <a:pt x="567019" y="737235"/>
                  </a:lnTo>
                  <a:lnTo>
                    <a:pt x="566953" y="737255"/>
                  </a:lnTo>
                  <a:lnTo>
                    <a:pt x="566832" y="737266"/>
                  </a:lnTo>
                  <a:lnTo>
                    <a:pt x="566644" y="737336"/>
                  </a:lnTo>
                  <a:lnTo>
                    <a:pt x="566567" y="737336"/>
                  </a:lnTo>
                  <a:lnTo>
                    <a:pt x="566523" y="737314"/>
                  </a:lnTo>
                  <a:lnTo>
                    <a:pt x="566446" y="737157"/>
                  </a:lnTo>
                  <a:lnTo>
                    <a:pt x="566423" y="737128"/>
                  </a:lnTo>
                  <a:lnTo>
                    <a:pt x="566302" y="737131"/>
                  </a:lnTo>
                  <a:lnTo>
                    <a:pt x="566192" y="737162"/>
                  </a:lnTo>
                  <a:lnTo>
                    <a:pt x="565993" y="737137"/>
                  </a:lnTo>
                  <a:lnTo>
                    <a:pt x="565916" y="737139"/>
                  </a:lnTo>
                  <a:lnTo>
                    <a:pt x="565850" y="737179"/>
                  </a:lnTo>
                  <a:lnTo>
                    <a:pt x="565839" y="737224"/>
                  </a:lnTo>
                  <a:lnTo>
                    <a:pt x="565839" y="737284"/>
                  </a:lnTo>
                  <a:lnTo>
                    <a:pt x="565894" y="737452"/>
                  </a:lnTo>
                  <a:lnTo>
                    <a:pt x="565883" y="737498"/>
                  </a:lnTo>
                  <a:lnTo>
                    <a:pt x="565839" y="737523"/>
                  </a:lnTo>
                  <a:lnTo>
                    <a:pt x="565817" y="737523"/>
                  </a:lnTo>
                  <a:lnTo>
                    <a:pt x="565706" y="737489"/>
                  </a:lnTo>
                  <a:lnTo>
                    <a:pt x="565563" y="737376"/>
                  </a:lnTo>
                  <a:lnTo>
                    <a:pt x="565442" y="737356"/>
                  </a:lnTo>
                  <a:lnTo>
                    <a:pt x="565353" y="737362"/>
                  </a:lnTo>
                  <a:lnTo>
                    <a:pt x="565232" y="737427"/>
                  </a:lnTo>
                  <a:lnTo>
                    <a:pt x="565133" y="737523"/>
                  </a:lnTo>
                  <a:lnTo>
                    <a:pt x="565055" y="737563"/>
                  </a:lnTo>
                  <a:lnTo>
                    <a:pt x="564934" y="737588"/>
                  </a:lnTo>
                  <a:lnTo>
                    <a:pt x="564713" y="737588"/>
                  </a:lnTo>
                  <a:lnTo>
                    <a:pt x="564592" y="737602"/>
                  </a:lnTo>
                  <a:lnTo>
                    <a:pt x="564426" y="737735"/>
                  </a:lnTo>
                  <a:lnTo>
                    <a:pt x="564382" y="737800"/>
                  </a:lnTo>
                  <a:lnTo>
                    <a:pt x="564272" y="737836"/>
                  </a:lnTo>
                  <a:lnTo>
                    <a:pt x="564272" y="737789"/>
                  </a:lnTo>
                  <a:lnTo>
                    <a:pt x="564151" y="737624"/>
                  </a:lnTo>
                  <a:lnTo>
                    <a:pt x="563985" y="737498"/>
                  </a:lnTo>
                  <a:lnTo>
                    <a:pt x="563974" y="737416"/>
                  </a:lnTo>
                  <a:lnTo>
                    <a:pt x="564029" y="737345"/>
                  </a:lnTo>
                  <a:lnTo>
                    <a:pt x="564173" y="737382"/>
                  </a:lnTo>
                  <a:lnTo>
                    <a:pt x="564206" y="737402"/>
                  </a:lnTo>
                  <a:lnTo>
                    <a:pt x="564261" y="737402"/>
                  </a:lnTo>
                  <a:lnTo>
                    <a:pt x="564294" y="737376"/>
                  </a:lnTo>
                  <a:lnTo>
                    <a:pt x="564316" y="737331"/>
                  </a:lnTo>
                  <a:lnTo>
                    <a:pt x="564305" y="737273"/>
                  </a:lnTo>
                  <a:lnTo>
                    <a:pt x="564195" y="737119"/>
                  </a:lnTo>
                  <a:lnTo>
                    <a:pt x="564184" y="736999"/>
                  </a:lnTo>
                  <a:lnTo>
                    <a:pt x="564129" y="736942"/>
                  </a:lnTo>
                  <a:lnTo>
                    <a:pt x="564106" y="736858"/>
                  </a:lnTo>
                  <a:lnTo>
                    <a:pt x="564195" y="736793"/>
                  </a:lnTo>
                  <a:lnTo>
                    <a:pt x="564272" y="736680"/>
                  </a:lnTo>
                  <a:lnTo>
                    <a:pt x="564305" y="736598"/>
                  </a:lnTo>
                  <a:lnTo>
                    <a:pt x="564272" y="736525"/>
                  </a:lnTo>
                  <a:lnTo>
                    <a:pt x="564228" y="736483"/>
                  </a:lnTo>
                  <a:lnTo>
                    <a:pt x="564162" y="736489"/>
                  </a:lnTo>
                  <a:lnTo>
                    <a:pt x="563886" y="736802"/>
                  </a:lnTo>
                  <a:lnTo>
                    <a:pt x="563831" y="736844"/>
                  </a:lnTo>
                  <a:lnTo>
                    <a:pt x="563764" y="736871"/>
                  </a:lnTo>
                  <a:lnTo>
                    <a:pt x="563731" y="736871"/>
                  </a:lnTo>
                  <a:lnTo>
                    <a:pt x="563676" y="736840"/>
                  </a:lnTo>
                  <a:lnTo>
                    <a:pt x="563621" y="736790"/>
                  </a:lnTo>
                  <a:lnTo>
                    <a:pt x="563533" y="736719"/>
                  </a:lnTo>
                  <a:lnTo>
                    <a:pt x="563467" y="736711"/>
                  </a:lnTo>
                  <a:lnTo>
                    <a:pt x="563422" y="736728"/>
                  </a:lnTo>
                  <a:lnTo>
                    <a:pt x="563389" y="736768"/>
                  </a:lnTo>
                  <a:lnTo>
                    <a:pt x="563367" y="736833"/>
                  </a:lnTo>
                  <a:lnTo>
                    <a:pt x="563367" y="736916"/>
                  </a:lnTo>
                  <a:lnTo>
                    <a:pt x="563400" y="737021"/>
                  </a:lnTo>
                  <a:lnTo>
                    <a:pt x="563400" y="737061"/>
                  </a:lnTo>
                  <a:lnTo>
                    <a:pt x="563378" y="737072"/>
                  </a:lnTo>
                  <a:lnTo>
                    <a:pt x="563301" y="737069"/>
                  </a:lnTo>
                  <a:lnTo>
                    <a:pt x="563180" y="736976"/>
                  </a:lnTo>
                  <a:lnTo>
                    <a:pt x="563080" y="736922"/>
                  </a:lnTo>
                  <a:lnTo>
                    <a:pt x="562959" y="736934"/>
                  </a:lnTo>
                  <a:lnTo>
                    <a:pt x="562794" y="736982"/>
                  </a:lnTo>
                  <a:lnTo>
                    <a:pt x="562716" y="736976"/>
                  </a:lnTo>
                  <a:lnTo>
                    <a:pt x="562683" y="736942"/>
                  </a:lnTo>
                  <a:lnTo>
                    <a:pt x="562650" y="736840"/>
                  </a:lnTo>
                  <a:lnTo>
                    <a:pt x="562816" y="736446"/>
                  </a:lnTo>
                  <a:lnTo>
                    <a:pt x="562959" y="736237"/>
                  </a:lnTo>
                  <a:lnTo>
                    <a:pt x="563003" y="736161"/>
                  </a:lnTo>
                  <a:lnTo>
                    <a:pt x="563003" y="736114"/>
                  </a:lnTo>
                  <a:lnTo>
                    <a:pt x="562981" y="736085"/>
                  </a:lnTo>
                  <a:lnTo>
                    <a:pt x="562937" y="736071"/>
                  </a:lnTo>
                  <a:lnTo>
                    <a:pt x="562694" y="736088"/>
                  </a:lnTo>
                  <a:lnTo>
                    <a:pt x="562672" y="736049"/>
                  </a:lnTo>
                  <a:lnTo>
                    <a:pt x="562628" y="735995"/>
                  </a:lnTo>
                  <a:lnTo>
                    <a:pt x="562606" y="735935"/>
                  </a:lnTo>
                  <a:lnTo>
                    <a:pt x="562573" y="735659"/>
                  </a:lnTo>
                  <a:lnTo>
                    <a:pt x="562551" y="735611"/>
                  </a:lnTo>
                  <a:lnTo>
                    <a:pt x="562507" y="735549"/>
                  </a:lnTo>
                  <a:lnTo>
                    <a:pt x="562429" y="735496"/>
                  </a:lnTo>
                  <a:lnTo>
                    <a:pt x="562286" y="735459"/>
                  </a:lnTo>
                  <a:lnTo>
                    <a:pt x="562242" y="735473"/>
                  </a:lnTo>
                  <a:lnTo>
                    <a:pt x="562187" y="735540"/>
                  </a:lnTo>
                  <a:lnTo>
                    <a:pt x="562187" y="735591"/>
                  </a:lnTo>
                  <a:lnTo>
                    <a:pt x="562220" y="735707"/>
                  </a:lnTo>
                  <a:lnTo>
                    <a:pt x="562363" y="735958"/>
                  </a:lnTo>
                  <a:lnTo>
                    <a:pt x="562363" y="736034"/>
                  </a:lnTo>
                  <a:lnTo>
                    <a:pt x="562319" y="736069"/>
                  </a:lnTo>
                  <a:lnTo>
                    <a:pt x="562286" y="736069"/>
                  </a:lnTo>
                  <a:lnTo>
                    <a:pt x="562220" y="736054"/>
                  </a:lnTo>
                  <a:lnTo>
                    <a:pt x="562098" y="735927"/>
                  </a:lnTo>
                  <a:lnTo>
                    <a:pt x="561999" y="735897"/>
                  </a:lnTo>
                  <a:lnTo>
                    <a:pt x="561933" y="735904"/>
                  </a:lnTo>
                  <a:lnTo>
                    <a:pt x="561856" y="735953"/>
                  </a:lnTo>
                  <a:lnTo>
                    <a:pt x="561723" y="735953"/>
                  </a:lnTo>
                  <a:lnTo>
                    <a:pt x="561624" y="735938"/>
                  </a:lnTo>
                  <a:lnTo>
                    <a:pt x="561525" y="735877"/>
                  </a:lnTo>
                  <a:lnTo>
                    <a:pt x="561426" y="735846"/>
                  </a:lnTo>
                  <a:lnTo>
                    <a:pt x="561249" y="735832"/>
                  </a:lnTo>
                  <a:lnTo>
                    <a:pt x="560896" y="735781"/>
                  </a:lnTo>
                  <a:lnTo>
                    <a:pt x="560830" y="735795"/>
                  </a:lnTo>
                  <a:lnTo>
                    <a:pt x="560719" y="735877"/>
                  </a:lnTo>
                  <a:lnTo>
                    <a:pt x="560642" y="735888"/>
                  </a:lnTo>
                  <a:lnTo>
                    <a:pt x="560499" y="735817"/>
                  </a:lnTo>
                  <a:lnTo>
                    <a:pt x="560388" y="735795"/>
                  </a:lnTo>
                  <a:lnTo>
                    <a:pt x="560322" y="735823"/>
                  </a:lnTo>
                  <a:lnTo>
                    <a:pt x="560223" y="736004"/>
                  </a:lnTo>
                  <a:lnTo>
                    <a:pt x="560179" y="736130"/>
                  </a:lnTo>
                  <a:lnTo>
                    <a:pt x="560146" y="736317"/>
                  </a:lnTo>
                  <a:lnTo>
                    <a:pt x="560090" y="736336"/>
                  </a:lnTo>
                  <a:lnTo>
                    <a:pt x="560013" y="736324"/>
                  </a:lnTo>
                  <a:lnTo>
                    <a:pt x="559947" y="736268"/>
                  </a:lnTo>
                  <a:lnTo>
                    <a:pt x="559914" y="736164"/>
                  </a:lnTo>
                  <a:lnTo>
                    <a:pt x="559914" y="735969"/>
                  </a:lnTo>
                  <a:lnTo>
                    <a:pt x="559859" y="735953"/>
                  </a:lnTo>
                  <a:lnTo>
                    <a:pt x="559826" y="735958"/>
                  </a:lnTo>
                  <a:lnTo>
                    <a:pt x="559737" y="736088"/>
                  </a:lnTo>
                  <a:lnTo>
                    <a:pt x="559671" y="736274"/>
                  </a:lnTo>
                  <a:lnTo>
                    <a:pt x="559340" y="736612"/>
                  </a:lnTo>
                  <a:lnTo>
                    <a:pt x="559219" y="736770"/>
                  </a:lnTo>
                  <a:lnTo>
                    <a:pt x="559120" y="736813"/>
                  </a:lnTo>
                  <a:lnTo>
                    <a:pt x="559031" y="736809"/>
                  </a:lnTo>
                  <a:lnTo>
                    <a:pt x="558954" y="736768"/>
                  </a:lnTo>
                  <a:lnTo>
                    <a:pt x="558899" y="736661"/>
                  </a:lnTo>
                  <a:lnTo>
                    <a:pt x="558888" y="736596"/>
                  </a:lnTo>
                  <a:lnTo>
                    <a:pt x="558866" y="736561"/>
                  </a:lnTo>
                  <a:lnTo>
                    <a:pt x="558800" y="736489"/>
                  </a:lnTo>
                  <a:lnTo>
                    <a:pt x="558755" y="736480"/>
                  </a:lnTo>
                  <a:lnTo>
                    <a:pt x="558722" y="736485"/>
                  </a:lnTo>
                  <a:lnTo>
                    <a:pt x="558645" y="736547"/>
                  </a:lnTo>
                  <a:lnTo>
                    <a:pt x="558535" y="736768"/>
                  </a:lnTo>
                  <a:lnTo>
                    <a:pt x="558424" y="736878"/>
                  </a:lnTo>
                  <a:lnTo>
                    <a:pt x="558259" y="736909"/>
                  </a:lnTo>
                  <a:lnTo>
                    <a:pt x="558071" y="737025"/>
                  </a:lnTo>
                  <a:lnTo>
                    <a:pt x="557895" y="737012"/>
                  </a:lnTo>
                  <a:lnTo>
                    <a:pt x="557663" y="736945"/>
                  </a:lnTo>
                  <a:lnTo>
                    <a:pt x="557542" y="736942"/>
                  </a:lnTo>
                  <a:lnTo>
                    <a:pt x="557553" y="736937"/>
                  </a:lnTo>
                  <a:lnTo>
                    <a:pt x="557619" y="736905"/>
                  </a:lnTo>
                  <a:lnTo>
                    <a:pt x="557663" y="736835"/>
                  </a:lnTo>
                  <a:lnTo>
                    <a:pt x="557685" y="736547"/>
                  </a:lnTo>
                  <a:lnTo>
                    <a:pt x="557729" y="736344"/>
                  </a:lnTo>
                  <a:lnTo>
                    <a:pt x="557707" y="736164"/>
                  </a:lnTo>
                  <a:lnTo>
                    <a:pt x="557641" y="736026"/>
                  </a:lnTo>
                  <a:lnTo>
                    <a:pt x="557641" y="735820"/>
                  </a:lnTo>
                  <a:lnTo>
                    <a:pt x="557608" y="735682"/>
                  </a:lnTo>
                  <a:lnTo>
                    <a:pt x="557597" y="735587"/>
                  </a:lnTo>
                  <a:lnTo>
                    <a:pt x="557586" y="735493"/>
                  </a:lnTo>
                  <a:lnTo>
                    <a:pt x="557553" y="735267"/>
                  </a:lnTo>
                  <a:lnTo>
                    <a:pt x="557564" y="735002"/>
                  </a:lnTo>
                  <a:lnTo>
                    <a:pt x="557542" y="734948"/>
                  </a:lnTo>
                  <a:lnTo>
                    <a:pt x="557531" y="734890"/>
                  </a:lnTo>
                  <a:lnTo>
                    <a:pt x="557575" y="734740"/>
                  </a:lnTo>
                  <a:lnTo>
                    <a:pt x="557641" y="734573"/>
                  </a:lnTo>
                  <a:lnTo>
                    <a:pt x="557641" y="734309"/>
                  </a:lnTo>
                  <a:lnTo>
                    <a:pt x="557696" y="734173"/>
                  </a:lnTo>
                  <a:lnTo>
                    <a:pt x="557718" y="734027"/>
                  </a:lnTo>
                  <a:lnTo>
                    <a:pt x="557851" y="733856"/>
                  </a:lnTo>
                  <a:lnTo>
                    <a:pt x="557950" y="733525"/>
                  </a:lnTo>
                  <a:lnTo>
                    <a:pt x="558016" y="733393"/>
                  </a:lnTo>
                  <a:lnTo>
                    <a:pt x="558060" y="733232"/>
                  </a:lnTo>
                  <a:lnTo>
                    <a:pt x="558105" y="733147"/>
                  </a:lnTo>
                  <a:lnTo>
                    <a:pt x="558160" y="733105"/>
                  </a:lnTo>
                  <a:lnTo>
                    <a:pt x="558314" y="733020"/>
                  </a:lnTo>
                  <a:lnTo>
                    <a:pt x="558402" y="732910"/>
                  </a:lnTo>
                  <a:lnTo>
                    <a:pt x="558436" y="732823"/>
                  </a:lnTo>
                  <a:lnTo>
                    <a:pt x="558623" y="732744"/>
                  </a:lnTo>
                  <a:lnTo>
                    <a:pt x="558744" y="732679"/>
                  </a:lnTo>
                  <a:lnTo>
                    <a:pt x="558910" y="732645"/>
                  </a:lnTo>
                  <a:lnTo>
                    <a:pt x="559120" y="732361"/>
                  </a:lnTo>
                  <a:lnTo>
                    <a:pt x="559241" y="732245"/>
                  </a:lnTo>
                  <a:lnTo>
                    <a:pt x="559329" y="732084"/>
                  </a:lnTo>
                  <a:lnTo>
                    <a:pt x="559528" y="731870"/>
                  </a:lnTo>
                  <a:lnTo>
                    <a:pt x="559583" y="731631"/>
                  </a:lnTo>
                  <a:lnTo>
                    <a:pt x="559660" y="731464"/>
                  </a:lnTo>
                  <a:lnTo>
                    <a:pt x="559704" y="731218"/>
                  </a:lnTo>
                  <a:lnTo>
                    <a:pt x="559737" y="731131"/>
                  </a:lnTo>
                  <a:lnTo>
                    <a:pt x="559726" y="731044"/>
                  </a:lnTo>
                  <a:lnTo>
                    <a:pt x="559649" y="730923"/>
                  </a:lnTo>
                  <a:lnTo>
                    <a:pt x="559583" y="730860"/>
                  </a:lnTo>
                  <a:lnTo>
                    <a:pt x="559528" y="730708"/>
                  </a:lnTo>
                  <a:lnTo>
                    <a:pt x="559517" y="730454"/>
                  </a:lnTo>
                  <a:lnTo>
                    <a:pt x="559550" y="730362"/>
                  </a:lnTo>
                  <a:lnTo>
                    <a:pt x="559550" y="730299"/>
                  </a:lnTo>
                  <a:lnTo>
                    <a:pt x="559440" y="730096"/>
                  </a:lnTo>
                  <a:lnTo>
                    <a:pt x="559429" y="730007"/>
                  </a:lnTo>
                  <a:lnTo>
                    <a:pt x="559406" y="729944"/>
                  </a:lnTo>
                  <a:lnTo>
                    <a:pt x="559406" y="729848"/>
                  </a:lnTo>
                  <a:lnTo>
                    <a:pt x="559429" y="729724"/>
                  </a:lnTo>
                  <a:lnTo>
                    <a:pt x="559417" y="729665"/>
                  </a:lnTo>
                  <a:lnTo>
                    <a:pt x="559362" y="729585"/>
                  </a:lnTo>
                  <a:lnTo>
                    <a:pt x="559252" y="729467"/>
                  </a:lnTo>
                  <a:lnTo>
                    <a:pt x="559131" y="729265"/>
                  </a:lnTo>
                  <a:lnTo>
                    <a:pt x="559042" y="729104"/>
                  </a:lnTo>
                  <a:lnTo>
                    <a:pt x="559042" y="729002"/>
                  </a:lnTo>
                  <a:lnTo>
                    <a:pt x="559098" y="728881"/>
                  </a:lnTo>
                  <a:lnTo>
                    <a:pt x="559219" y="728788"/>
                  </a:lnTo>
                  <a:lnTo>
                    <a:pt x="559241" y="728763"/>
                  </a:lnTo>
                  <a:lnTo>
                    <a:pt x="559252" y="728712"/>
                  </a:lnTo>
                  <a:lnTo>
                    <a:pt x="559252" y="728631"/>
                  </a:lnTo>
                  <a:lnTo>
                    <a:pt x="559263" y="728566"/>
                  </a:lnTo>
                  <a:lnTo>
                    <a:pt x="559351" y="728526"/>
                  </a:lnTo>
                  <a:lnTo>
                    <a:pt x="559406" y="728472"/>
                  </a:lnTo>
                  <a:lnTo>
                    <a:pt x="559417" y="728410"/>
                  </a:lnTo>
                  <a:lnTo>
                    <a:pt x="559395" y="728300"/>
                  </a:lnTo>
                  <a:lnTo>
                    <a:pt x="559406" y="728140"/>
                  </a:lnTo>
                  <a:lnTo>
                    <a:pt x="559373" y="728015"/>
                  </a:lnTo>
                  <a:lnTo>
                    <a:pt x="559384" y="727939"/>
                  </a:lnTo>
                  <a:lnTo>
                    <a:pt x="559417" y="727892"/>
                  </a:lnTo>
                  <a:lnTo>
                    <a:pt x="559495" y="727863"/>
                  </a:lnTo>
                  <a:lnTo>
                    <a:pt x="559539" y="727813"/>
                  </a:lnTo>
                  <a:lnTo>
                    <a:pt x="559561" y="727604"/>
                  </a:lnTo>
                  <a:lnTo>
                    <a:pt x="559583" y="727559"/>
                  </a:lnTo>
                  <a:lnTo>
                    <a:pt x="559693" y="727530"/>
                  </a:lnTo>
                  <a:lnTo>
                    <a:pt x="559782" y="727564"/>
                  </a:lnTo>
                  <a:lnTo>
                    <a:pt x="559848" y="727570"/>
                  </a:lnTo>
                  <a:lnTo>
                    <a:pt x="559936" y="727528"/>
                  </a:lnTo>
                  <a:lnTo>
                    <a:pt x="560035" y="727505"/>
                  </a:lnTo>
                  <a:lnTo>
                    <a:pt x="560135" y="727434"/>
                  </a:lnTo>
                  <a:lnTo>
                    <a:pt x="560201" y="727421"/>
                  </a:lnTo>
                  <a:lnTo>
                    <a:pt x="560278" y="727384"/>
                  </a:lnTo>
                  <a:lnTo>
                    <a:pt x="560576" y="727066"/>
                  </a:lnTo>
                  <a:lnTo>
                    <a:pt x="560708" y="726918"/>
                  </a:lnTo>
                  <a:lnTo>
                    <a:pt x="560918" y="726634"/>
                  </a:lnTo>
                  <a:lnTo>
                    <a:pt x="560962" y="726594"/>
                  </a:lnTo>
                  <a:lnTo>
                    <a:pt x="561072" y="726552"/>
                  </a:lnTo>
                  <a:lnTo>
                    <a:pt x="561216" y="726422"/>
                  </a:lnTo>
                  <a:lnTo>
                    <a:pt x="561260" y="726334"/>
                  </a:lnTo>
                  <a:lnTo>
                    <a:pt x="561370" y="726106"/>
                  </a:lnTo>
                  <a:lnTo>
                    <a:pt x="561381" y="726023"/>
                  </a:lnTo>
                  <a:lnTo>
                    <a:pt x="561359" y="726012"/>
                  </a:lnTo>
                  <a:lnTo>
                    <a:pt x="561150" y="725933"/>
                  </a:lnTo>
                  <a:lnTo>
                    <a:pt x="561083" y="725908"/>
                  </a:lnTo>
                  <a:lnTo>
                    <a:pt x="560929" y="725850"/>
                  </a:lnTo>
                  <a:lnTo>
                    <a:pt x="560730" y="725779"/>
                  </a:lnTo>
                  <a:lnTo>
                    <a:pt x="560521" y="725735"/>
                  </a:lnTo>
                  <a:lnTo>
                    <a:pt x="560267" y="725681"/>
                  </a:lnTo>
                  <a:lnTo>
                    <a:pt x="559892" y="725640"/>
                  </a:lnTo>
                  <a:lnTo>
                    <a:pt x="559384" y="725613"/>
                  </a:lnTo>
                  <a:lnTo>
                    <a:pt x="558678" y="725543"/>
                  </a:lnTo>
                  <a:lnTo>
                    <a:pt x="557928" y="725516"/>
                  </a:lnTo>
                  <a:lnTo>
                    <a:pt x="557244" y="725509"/>
                  </a:lnTo>
                  <a:lnTo>
                    <a:pt x="556703" y="725490"/>
                  </a:lnTo>
                  <a:lnTo>
                    <a:pt x="556041" y="725516"/>
                  </a:lnTo>
                  <a:lnTo>
                    <a:pt x="555589" y="725532"/>
                  </a:lnTo>
                  <a:lnTo>
                    <a:pt x="555545" y="725537"/>
                  </a:lnTo>
                  <a:lnTo>
                    <a:pt x="554673" y="725714"/>
                  </a:lnTo>
                  <a:lnTo>
                    <a:pt x="553636" y="726027"/>
                  </a:lnTo>
                  <a:lnTo>
                    <a:pt x="547921" y="728099"/>
                  </a:lnTo>
                  <a:lnTo>
                    <a:pt x="546575" y="728325"/>
                  </a:lnTo>
                  <a:lnTo>
                    <a:pt x="545659" y="728386"/>
                  </a:lnTo>
                  <a:lnTo>
                    <a:pt x="545030" y="728406"/>
                  </a:lnTo>
                  <a:lnTo>
                    <a:pt x="544324" y="728368"/>
                  </a:lnTo>
                  <a:lnTo>
                    <a:pt x="543640" y="728271"/>
                  </a:lnTo>
                  <a:lnTo>
                    <a:pt x="542978" y="728117"/>
                  </a:lnTo>
                  <a:lnTo>
                    <a:pt x="542416" y="727903"/>
                  </a:lnTo>
                  <a:lnTo>
                    <a:pt x="541787" y="727611"/>
                  </a:lnTo>
                  <a:lnTo>
                    <a:pt x="541158" y="727240"/>
                  </a:lnTo>
                  <a:lnTo>
                    <a:pt x="540551" y="726862"/>
                  </a:lnTo>
                  <a:lnTo>
                    <a:pt x="539734" y="726328"/>
                  </a:lnTo>
                  <a:lnTo>
                    <a:pt x="539271" y="725995"/>
                  </a:lnTo>
                  <a:lnTo>
                    <a:pt x="539194" y="725943"/>
                  </a:lnTo>
                  <a:lnTo>
                    <a:pt x="539183" y="725935"/>
                  </a:lnTo>
                  <a:lnTo>
                    <a:pt x="538466" y="725994"/>
                  </a:lnTo>
                  <a:lnTo>
                    <a:pt x="537991" y="726094"/>
                  </a:lnTo>
                  <a:lnTo>
                    <a:pt x="537506" y="726250"/>
                  </a:lnTo>
                  <a:lnTo>
                    <a:pt x="537098" y="726545"/>
                  </a:lnTo>
                  <a:lnTo>
                    <a:pt x="535310" y="727999"/>
                  </a:lnTo>
                  <a:lnTo>
                    <a:pt x="535112" y="728169"/>
                  </a:lnTo>
                  <a:lnTo>
                    <a:pt x="534703" y="728558"/>
                  </a:lnTo>
                  <a:lnTo>
                    <a:pt x="534317" y="729022"/>
                  </a:lnTo>
                  <a:lnTo>
                    <a:pt x="533953" y="729492"/>
                  </a:lnTo>
                  <a:lnTo>
                    <a:pt x="533545" y="729949"/>
                  </a:lnTo>
                  <a:lnTo>
                    <a:pt x="533247" y="730247"/>
                  </a:lnTo>
                  <a:lnTo>
                    <a:pt x="532905" y="730585"/>
                  </a:lnTo>
                  <a:lnTo>
                    <a:pt x="532673" y="730818"/>
                  </a:lnTo>
                  <a:lnTo>
                    <a:pt x="532353" y="731125"/>
                  </a:lnTo>
                  <a:lnTo>
                    <a:pt x="532078" y="731398"/>
                  </a:lnTo>
                  <a:lnTo>
                    <a:pt x="531769" y="731705"/>
                  </a:lnTo>
                  <a:lnTo>
                    <a:pt x="531515" y="731953"/>
                  </a:lnTo>
                  <a:lnTo>
                    <a:pt x="531250" y="732181"/>
                  </a:lnTo>
                  <a:lnTo>
                    <a:pt x="530996" y="732396"/>
                  </a:lnTo>
                  <a:lnTo>
                    <a:pt x="530743" y="732689"/>
                  </a:lnTo>
                  <a:lnTo>
                    <a:pt x="530467" y="732996"/>
                  </a:lnTo>
                  <a:lnTo>
                    <a:pt x="530268" y="733315"/>
                  </a:lnTo>
                  <a:lnTo>
                    <a:pt x="530103" y="733784"/>
                  </a:lnTo>
                  <a:lnTo>
                    <a:pt x="529937" y="734244"/>
                  </a:lnTo>
                  <a:lnTo>
                    <a:pt x="529783" y="734779"/>
                  </a:lnTo>
                  <a:lnTo>
                    <a:pt x="529617" y="735248"/>
                  </a:lnTo>
                  <a:lnTo>
                    <a:pt x="529474" y="735540"/>
                  </a:lnTo>
                  <a:lnTo>
                    <a:pt x="529198" y="736059"/>
                  </a:lnTo>
                  <a:lnTo>
                    <a:pt x="528988" y="736385"/>
                  </a:lnTo>
                  <a:lnTo>
                    <a:pt x="528757" y="736698"/>
                  </a:lnTo>
                  <a:lnTo>
                    <a:pt x="528426" y="737050"/>
                  </a:lnTo>
                  <a:lnTo>
                    <a:pt x="528117" y="737343"/>
                  </a:lnTo>
                  <a:lnTo>
                    <a:pt x="527764" y="737632"/>
                  </a:lnTo>
                  <a:lnTo>
                    <a:pt x="527521" y="737795"/>
                  </a:lnTo>
                  <a:lnTo>
                    <a:pt x="527378" y="737892"/>
                  </a:lnTo>
                  <a:lnTo>
                    <a:pt x="527168" y="738006"/>
                  </a:lnTo>
                  <a:lnTo>
                    <a:pt x="526804" y="738099"/>
                  </a:lnTo>
                  <a:lnTo>
                    <a:pt x="526793" y="738102"/>
                  </a:lnTo>
                  <a:lnTo>
                    <a:pt x="526793" y="738103"/>
                  </a:lnTo>
                  <a:lnTo>
                    <a:pt x="526760" y="738108"/>
                  </a:lnTo>
                  <a:lnTo>
                    <a:pt x="526561" y="738151"/>
                  </a:lnTo>
                  <a:lnTo>
                    <a:pt x="526307" y="738226"/>
                  </a:lnTo>
                  <a:lnTo>
                    <a:pt x="525888" y="738339"/>
                  </a:lnTo>
                  <a:lnTo>
                    <a:pt x="525590" y="738376"/>
                  </a:lnTo>
                  <a:lnTo>
                    <a:pt x="525447" y="738401"/>
                  </a:lnTo>
                  <a:lnTo>
                    <a:pt x="525303" y="738426"/>
                  </a:lnTo>
                  <a:lnTo>
                    <a:pt x="525083" y="738451"/>
                  </a:lnTo>
                  <a:lnTo>
                    <a:pt x="524774" y="738464"/>
                  </a:lnTo>
                  <a:lnTo>
                    <a:pt x="524498" y="738478"/>
                  </a:lnTo>
                  <a:lnTo>
                    <a:pt x="524244" y="738503"/>
                  </a:lnTo>
                  <a:lnTo>
                    <a:pt x="523847" y="738503"/>
                  </a:lnTo>
                  <a:lnTo>
                    <a:pt x="523538" y="738516"/>
                  </a:lnTo>
                  <a:lnTo>
                    <a:pt x="523284" y="738529"/>
                  </a:lnTo>
                  <a:lnTo>
                    <a:pt x="522953" y="738529"/>
                  </a:lnTo>
                  <a:lnTo>
                    <a:pt x="522534" y="738543"/>
                  </a:lnTo>
                  <a:lnTo>
                    <a:pt x="522148" y="738544"/>
                  </a:lnTo>
                  <a:lnTo>
                    <a:pt x="521894" y="738593"/>
                  </a:lnTo>
                  <a:lnTo>
                    <a:pt x="521651" y="738595"/>
                  </a:lnTo>
                  <a:lnTo>
                    <a:pt x="521420" y="738607"/>
                  </a:lnTo>
                  <a:lnTo>
                    <a:pt x="521100" y="738608"/>
                  </a:lnTo>
                  <a:lnTo>
                    <a:pt x="520780" y="738633"/>
                  </a:lnTo>
                  <a:lnTo>
                    <a:pt x="520438" y="738633"/>
                  </a:lnTo>
                  <a:lnTo>
                    <a:pt x="520162" y="738646"/>
                  </a:lnTo>
                  <a:lnTo>
                    <a:pt x="519886" y="738660"/>
                  </a:lnTo>
                  <a:lnTo>
                    <a:pt x="519588" y="738648"/>
                  </a:lnTo>
                  <a:lnTo>
                    <a:pt x="519334" y="738661"/>
                  </a:lnTo>
                  <a:lnTo>
                    <a:pt x="519025" y="738686"/>
                  </a:lnTo>
                  <a:lnTo>
                    <a:pt x="518739" y="738711"/>
                  </a:lnTo>
                  <a:lnTo>
                    <a:pt x="518352" y="738749"/>
                  </a:lnTo>
                  <a:lnTo>
                    <a:pt x="518033" y="738774"/>
                  </a:lnTo>
                  <a:lnTo>
                    <a:pt x="517768" y="738800"/>
                  </a:lnTo>
                  <a:lnTo>
                    <a:pt x="517404" y="738825"/>
                  </a:lnTo>
                  <a:lnTo>
                    <a:pt x="517006" y="738851"/>
                  </a:lnTo>
                  <a:lnTo>
                    <a:pt x="516631" y="738851"/>
                  </a:lnTo>
                  <a:lnTo>
                    <a:pt x="516080" y="738840"/>
                  </a:lnTo>
                  <a:lnTo>
                    <a:pt x="515649" y="738828"/>
                  </a:lnTo>
                  <a:lnTo>
                    <a:pt x="515307" y="738804"/>
                  </a:lnTo>
                  <a:lnTo>
                    <a:pt x="515031" y="738793"/>
                  </a:lnTo>
                  <a:lnTo>
                    <a:pt x="514778" y="738782"/>
                  </a:lnTo>
                  <a:lnTo>
                    <a:pt x="514469" y="738742"/>
                  </a:lnTo>
                  <a:lnTo>
                    <a:pt x="514028" y="738784"/>
                  </a:lnTo>
                  <a:lnTo>
                    <a:pt x="513685" y="739048"/>
                  </a:lnTo>
                  <a:lnTo>
                    <a:pt x="513520" y="739473"/>
                  </a:lnTo>
                  <a:lnTo>
                    <a:pt x="513101" y="739697"/>
                  </a:lnTo>
                  <a:lnTo>
                    <a:pt x="512737" y="739980"/>
                  </a:lnTo>
                  <a:lnTo>
                    <a:pt x="512538" y="740467"/>
                  </a:lnTo>
                  <a:lnTo>
                    <a:pt x="512328" y="741054"/>
                  </a:lnTo>
                  <a:lnTo>
                    <a:pt x="512207" y="741541"/>
                  </a:lnTo>
                  <a:lnTo>
                    <a:pt x="512053" y="741885"/>
                  </a:lnTo>
                  <a:lnTo>
                    <a:pt x="511832" y="742065"/>
                  </a:lnTo>
                  <a:lnTo>
                    <a:pt x="511644" y="741978"/>
                  </a:lnTo>
                  <a:lnTo>
                    <a:pt x="511501" y="741794"/>
                  </a:lnTo>
                  <a:lnTo>
                    <a:pt x="511380" y="741750"/>
                  </a:lnTo>
                  <a:lnTo>
                    <a:pt x="511335" y="741710"/>
                  </a:lnTo>
                  <a:lnTo>
                    <a:pt x="511291" y="741629"/>
                  </a:lnTo>
                  <a:lnTo>
                    <a:pt x="511225" y="741442"/>
                  </a:lnTo>
                  <a:lnTo>
                    <a:pt x="511148" y="741321"/>
                  </a:lnTo>
                  <a:lnTo>
                    <a:pt x="511115" y="741106"/>
                  </a:lnTo>
                  <a:lnTo>
                    <a:pt x="510960" y="740923"/>
                  </a:lnTo>
                  <a:lnTo>
                    <a:pt x="510795" y="740867"/>
                  </a:lnTo>
                  <a:lnTo>
                    <a:pt x="510718" y="740774"/>
                  </a:lnTo>
                  <a:lnTo>
                    <a:pt x="510696" y="740639"/>
                  </a:lnTo>
                  <a:lnTo>
                    <a:pt x="510707" y="740445"/>
                  </a:lnTo>
                  <a:lnTo>
                    <a:pt x="510640" y="740306"/>
                  </a:lnTo>
                  <a:lnTo>
                    <a:pt x="510618" y="740179"/>
                  </a:lnTo>
                  <a:lnTo>
                    <a:pt x="510618" y="740032"/>
                  </a:lnTo>
                  <a:lnTo>
                    <a:pt x="510585" y="739936"/>
                  </a:lnTo>
                  <a:lnTo>
                    <a:pt x="510530" y="739917"/>
                  </a:lnTo>
                  <a:lnTo>
                    <a:pt x="510420" y="739936"/>
                  </a:lnTo>
                  <a:lnTo>
                    <a:pt x="510331" y="739925"/>
                  </a:lnTo>
                  <a:lnTo>
                    <a:pt x="510309" y="739945"/>
                  </a:lnTo>
                  <a:lnTo>
                    <a:pt x="510265" y="740005"/>
                  </a:lnTo>
                  <a:lnTo>
                    <a:pt x="510221" y="740030"/>
                  </a:lnTo>
                  <a:lnTo>
                    <a:pt x="510188" y="740016"/>
                  </a:lnTo>
                  <a:lnTo>
                    <a:pt x="510144" y="739965"/>
                  </a:lnTo>
                  <a:lnTo>
                    <a:pt x="510100" y="739956"/>
                  </a:lnTo>
                  <a:lnTo>
                    <a:pt x="510056" y="739979"/>
                  </a:lnTo>
                  <a:lnTo>
                    <a:pt x="509945" y="740069"/>
                  </a:lnTo>
                  <a:lnTo>
                    <a:pt x="509901" y="740078"/>
                  </a:lnTo>
                  <a:lnTo>
                    <a:pt x="509846" y="740069"/>
                  </a:lnTo>
                  <a:lnTo>
                    <a:pt x="509769" y="740023"/>
                  </a:lnTo>
                  <a:lnTo>
                    <a:pt x="509691" y="739936"/>
                  </a:lnTo>
                  <a:lnTo>
                    <a:pt x="509680" y="739725"/>
                  </a:lnTo>
                  <a:lnTo>
                    <a:pt x="509636" y="739627"/>
                  </a:lnTo>
                  <a:lnTo>
                    <a:pt x="509570" y="739567"/>
                  </a:lnTo>
                  <a:lnTo>
                    <a:pt x="509394" y="739410"/>
                  </a:lnTo>
                  <a:lnTo>
                    <a:pt x="509239" y="739298"/>
                  </a:lnTo>
                  <a:lnTo>
                    <a:pt x="509041" y="739169"/>
                  </a:lnTo>
                  <a:lnTo>
                    <a:pt x="508754" y="738991"/>
                  </a:lnTo>
                  <a:lnTo>
                    <a:pt x="508357" y="738814"/>
                  </a:lnTo>
                  <a:lnTo>
                    <a:pt x="507970" y="738636"/>
                  </a:lnTo>
                  <a:lnTo>
                    <a:pt x="507540" y="738491"/>
                  </a:lnTo>
                  <a:lnTo>
                    <a:pt x="507143" y="738395"/>
                  </a:lnTo>
                  <a:lnTo>
                    <a:pt x="506680" y="738251"/>
                  </a:lnTo>
                  <a:lnTo>
                    <a:pt x="506062" y="738025"/>
                  </a:lnTo>
                  <a:lnTo>
                    <a:pt x="505642" y="737880"/>
                  </a:lnTo>
                  <a:lnTo>
                    <a:pt x="505102" y="737719"/>
                  </a:lnTo>
                  <a:lnTo>
                    <a:pt x="504936" y="737663"/>
                  </a:lnTo>
                  <a:lnTo>
                    <a:pt x="504572" y="737542"/>
                  </a:lnTo>
                  <a:lnTo>
                    <a:pt x="504098" y="737349"/>
                  </a:lnTo>
                  <a:lnTo>
                    <a:pt x="503601" y="737155"/>
                  </a:lnTo>
                  <a:lnTo>
                    <a:pt x="502994" y="737010"/>
                  </a:lnTo>
                  <a:lnTo>
                    <a:pt x="502531" y="736914"/>
                  </a:lnTo>
                  <a:lnTo>
                    <a:pt x="501880" y="736834"/>
                  </a:lnTo>
                  <a:lnTo>
                    <a:pt x="501229" y="736771"/>
                  </a:lnTo>
                  <a:lnTo>
                    <a:pt x="500700" y="736772"/>
                  </a:lnTo>
                  <a:lnTo>
                    <a:pt x="500258" y="736773"/>
                  </a:lnTo>
                  <a:lnTo>
                    <a:pt x="500004" y="736884"/>
                  </a:lnTo>
                  <a:lnTo>
                    <a:pt x="499729" y="736914"/>
                  </a:lnTo>
                  <a:lnTo>
                    <a:pt x="499210" y="736914"/>
                  </a:lnTo>
                  <a:lnTo>
                    <a:pt x="498923" y="736938"/>
                  </a:lnTo>
                  <a:lnTo>
                    <a:pt x="498548" y="736987"/>
                  </a:lnTo>
                  <a:lnTo>
                    <a:pt x="498526" y="737222"/>
                  </a:lnTo>
                  <a:lnTo>
                    <a:pt x="498438" y="737388"/>
                  </a:lnTo>
                  <a:lnTo>
                    <a:pt x="498272" y="737509"/>
                  </a:lnTo>
                  <a:lnTo>
                    <a:pt x="497941" y="737603"/>
                  </a:lnTo>
                  <a:lnTo>
                    <a:pt x="497610" y="737603"/>
                  </a:lnTo>
                  <a:lnTo>
                    <a:pt x="497390" y="737535"/>
                  </a:lnTo>
                  <a:lnTo>
                    <a:pt x="497158" y="737322"/>
                  </a:lnTo>
                  <a:lnTo>
                    <a:pt x="496882" y="737188"/>
                  </a:lnTo>
                  <a:lnTo>
                    <a:pt x="496540" y="737087"/>
                  </a:lnTo>
                  <a:lnTo>
                    <a:pt x="496044" y="737016"/>
                  </a:lnTo>
                  <a:lnTo>
                    <a:pt x="495746" y="737016"/>
                  </a:lnTo>
                  <a:lnTo>
                    <a:pt x="495393" y="737065"/>
                  </a:lnTo>
                  <a:lnTo>
                    <a:pt x="495062" y="737088"/>
                  </a:lnTo>
                  <a:lnTo>
                    <a:pt x="494631" y="736901"/>
                  </a:lnTo>
                  <a:lnTo>
                    <a:pt x="494300" y="736641"/>
                  </a:lnTo>
                  <a:lnTo>
                    <a:pt x="494157" y="736547"/>
                  </a:lnTo>
                  <a:lnTo>
                    <a:pt x="493837" y="736437"/>
                  </a:lnTo>
                  <a:lnTo>
                    <a:pt x="493473" y="736311"/>
                  </a:lnTo>
                  <a:lnTo>
                    <a:pt x="493164" y="736101"/>
                  </a:lnTo>
                  <a:lnTo>
                    <a:pt x="492855" y="735818"/>
                  </a:lnTo>
                  <a:lnTo>
                    <a:pt x="492623" y="735701"/>
                  </a:lnTo>
                  <a:lnTo>
                    <a:pt x="492337" y="735607"/>
                  </a:lnTo>
                  <a:lnTo>
                    <a:pt x="492061" y="735511"/>
                  </a:lnTo>
                  <a:lnTo>
                    <a:pt x="491730" y="735537"/>
                  </a:lnTo>
                  <a:lnTo>
                    <a:pt x="491498" y="735518"/>
                  </a:lnTo>
                  <a:lnTo>
                    <a:pt x="491310" y="735504"/>
                  </a:lnTo>
                  <a:lnTo>
                    <a:pt x="491134" y="735490"/>
                  </a:lnTo>
                  <a:lnTo>
                    <a:pt x="490946" y="735350"/>
                  </a:lnTo>
                  <a:lnTo>
                    <a:pt x="490682" y="735302"/>
                  </a:lnTo>
                  <a:lnTo>
                    <a:pt x="490494" y="735071"/>
                  </a:lnTo>
                  <a:lnTo>
                    <a:pt x="484161" y="730807"/>
                  </a:lnTo>
                  <a:lnTo>
                    <a:pt x="482462" y="729659"/>
                  </a:lnTo>
                  <a:lnTo>
                    <a:pt x="474463" y="724275"/>
                  </a:lnTo>
                  <a:lnTo>
                    <a:pt x="458664" y="728273"/>
                  </a:lnTo>
                  <a:lnTo>
                    <a:pt x="451294" y="729322"/>
                  </a:lnTo>
                  <a:lnTo>
                    <a:pt x="445920" y="730087"/>
                  </a:lnTo>
                  <a:lnTo>
                    <a:pt x="443372" y="731623"/>
                  </a:lnTo>
                  <a:lnTo>
                    <a:pt x="442103" y="731753"/>
                  </a:lnTo>
                  <a:lnTo>
                    <a:pt x="440823" y="731884"/>
                  </a:lnTo>
                  <a:lnTo>
                    <a:pt x="437237" y="734009"/>
                  </a:lnTo>
                  <a:lnTo>
                    <a:pt x="436575" y="734635"/>
                  </a:lnTo>
                  <a:lnTo>
                    <a:pt x="436366" y="734837"/>
                  </a:lnTo>
                  <a:lnTo>
                    <a:pt x="435969" y="735436"/>
                  </a:lnTo>
                  <a:lnTo>
                    <a:pt x="435627" y="735976"/>
                  </a:lnTo>
                  <a:lnTo>
                    <a:pt x="435218" y="736355"/>
                  </a:lnTo>
                  <a:lnTo>
                    <a:pt x="433387" y="736750"/>
                  </a:lnTo>
                  <a:lnTo>
                    <a:pt x="432438" y="737084"/>
                  </a:lnTo>
                  <a:lnTo>
                    <a:pt x="431688" y="737349"/>
                  </a:lnTo>
                  <a:lnTo>
                    <a:pt x="431423" y="737395"/>
                  </a:lnTo>
                  <a:lnTo>
                    <a:pt x="430022" y="737543"/>
                  </a:lnTo>
                  <a:lnTo>
                    <a:pt x="429580" y="737947"/>
                  </a:lnTo>
                  <a:lnTo>
                    <a:pt x="425840" y="741356"/>
                  </a:lnTo>
                  <a:lnTo>
                    <a:pt x="425399" y="743033"/>
                  </a:lnTo>
                  <a:lnTo>
                    <a:pt x="425443" y="744888"/>
                  </a:lnTo>
                  <a:lnTo>
                    <a:pt x="426657" y="749332"/>
                  </a:lnTo>
                  <a:lnTo>
                    <a:pt x="426668" y="749736"/>
                  </a:lnTo>
                  <a:lnTo>
                    <a:pt x="426679" y="750387"/>
                  </a:lnTo>
                  <a:lnTo>
                    <a:pt x="426238" y="750847"/>
                  </a:lnTo>
                  <a:lnTo>
                    <a:pt x="425675" y="751441"/>
                  </a:lnTo>
                  <a:lnTo>
                    <a:pt x="423093" y="752864"/>
                  </a:lnTo>
                  <a:lnTo>
                    <a:pt x="423071" y="752867"/>
                  </a:lnTo>
                  <a:lnTo>
                    <a:pt x="422575" y="752978"/>
                  </a:lnTo>
                  <a:lnTo>
                    <a:pt x="421968" y="753210"/>
                  </a:lnTo>
                  <a:lnTo>
                    <a:pt x="421637" y="753476"/>
                  </a:lnTo>
                  <a:lnTo>
                    <a:pt x="421416" y="753759"/>
                  </a:lnTo>
                  <a:lnTo>
                    <a:pt x="421295" y="754150"/>
                  </a:lnTo>
                  <a:lnTo>
                    <a:pt x="421306" y="754738"/>
                  </a:lnTo>
                  <a:lnTo>
                    <a:pt x="421537" y="755588"/>
                  </a:lnTo>
                  <a:lnTo>
                    <a:pt x="421537" y="755616"/>
                  </a:lnTo>
                  <a:lnTo>
                    <a:pt x="420489" y="755580"/>
                  </a:lnTo>
                  <a:lnTo>
                    <a:pt x="419574" y="756596"/>
                  </a:lnTo>
                  <a:lnTo>
                    <a:pt x="417786" y="760022"/>
                  </a:lnTo>
                  <a:lnTo>
                    <a:pt x="417577" y="760447"/>
                  </a:lnTo>
                  <a:lnTo>
                    <a:pt x="417510" y="760591"/>
                  </a:lnTo>
                  <a:lnTo>
                    <a:pt x="417444" y="760722"/>
                  </a:lnTo>
                  <a:lnTo>
                    <a:pt x="416374" y="762937"/>
                  </a:lnTo>
                  <a:lnTo>
                    <a:pt x="415535" y="764681"/>
                  </a:lnTo>
                  <a:lnTo>
                    <a:pt x="414487" y="766896"/>
                  </a:lnTo>
                  <a:lnTo>
                    <a:pt x="414046" y="767837"/>
                  </a:lnTo>
                  <a:lnTo>
                    <a:pt x="413770" y="768406"/>
                  </a:lnTo>
                  <a:lnTo>
                    <a:pt x="413461" y="769064"/>
                  </a:lnTo>
                  <a:lnTo>
                    <a:pt x="410471" y="773030"/>
                  </a:lnTo>
                  <a:lnTo>
                    <a:pt x="409313" y="774021"/>
                  </a:lnTo>
                  <a:lnTo>
                    <a:pt x="406543" y="776383"/>
                  </a:lnTo>
                  <a:lnTo>
                    <a:pt x="402792" y="778696"/>
                  </a:lnTo>
                  <a:lnTo>
                    <a:pt x="402748" y="778726"/>
                  </a:lnTo>
                  <a:lnTo>
                    <a:pt x="402450" y="778556"/>
                  </a:lnTo>
                  <a:lnTo>
                    <a:pt x="402097" y="778332"/>
                  </a:lnTo>
                  <a:lnTo>
                    <a:pt x="401755" y="778111"/>
                  </a:lnTo>
                  <a:lnTo>
                    <a:pt x="401468" y="777931"/>
                  </a:lnTo>
                  <a:lnTo>
                    <a:pt x="400917" y="777558"/>
                  </a:lnTo>
                  <a:lnTo>
                    <a:pt x="400332" y="777205"/>
                  </a:lnTo>
                  <a:lnTo>
                    <a:pt x="399835" y="776748"/>
                  </a:lnTo>
                  <a:lnTo>
                    <a:pt x="399438" y="776302"/>
                  </a:lnTo>
                  <a:lnTo>
                    <a:pt x="399041" y="775676"/>
                  </a:lnTo>
                  <a:lnTo>
                    <a:pt x="398743" y="775217"/>
                  </a:lnTo>
                  <a:lnTo>
                    <a:pt x="398434" y="774644"/>
                  </a:lnTo>
                  <a:lnTo>
                    <a:pt x="398213" y="774177"/>
                  </a:lnTo>
                  <a:lnTo>
                    <a:pt x="398180" y="774105"/>
                  </a:lnTo>
                  <a:lnTo>
                    <a:pt x="398136" y="774026"/>
                  </a:lnTo>
                  <a:lnTo>
                    <a:pt x="398015" y="773784"/>
                  </a:lnTo>
                  <a:lnTo>
                    <a:pt x="397794" y="773277"/>
                  </a:lnTo>
                  <a:lnTo>
                    <a:pt x="397596" y="772610"/>
                  </a:lnTo>
                  <a:lnTo>
                    <a:pt x="397430" y="772011"/>
                  </a:lnTo>
                  <a:lnTo>
                    <a:pt x="397320" y="771565"/>
                  </a:lnTo>
                  <a:lnTo>
                    <a:pt x="397287" y="771277"/>
                  </a:lnTo>
                  <a:lnTo>
                    <a:pt x="397154" y="770780"/>
                  </a:lnTo>
                  <a:lnTo>
                    <a:pt x="397000" y="770132"/>
                  </a:lnTo>
                  <a:lnTo>
                    <a:pt x="396823" y="769503"/>
                  </a:lnTo>
                  <a:lnTo>
                    <a:pt x="396647" y="768896"/>
                  </a:lnTo>
                  <a:lnTo>
                    <a:pt x="396459" y="768410"/>
                  </a:lnTo>
                  <a:lnTo>
                    <a:pt x="396305" y="768016"/>
                  </a:lnTo>
                  <a:lnTo>
                    <a:pt x="396117" y="767559"/>
                  </a:lnTo>
                  <a:lnTo>
                    <a:pt x="396040" y="767386"/>
                  </a:lnTo>
                  <a:lnTo>
                    <a:pt x="395963" y="767190"/>
                  </a:lnTo>
                  <a:lnTo>
                    <a:pt x="395808" y="766813"/>
                  </a:lnTo>
                  <a:lnTo>
                    <a:pt x="395588" y="766408"/>
                  </a:lnTo>
                  <a:lnTo>
                    <a:pt x="395411" y="766106"/>
                  </a:lnTo>
                  <a:lnTo>
                    <a:pt x="395257" y="765853"/>
                  </a:lnTo>
                  <a:lnTo>
                    <a:pt x="395025" y="765589"/>
                  </a:lnTo>
                  <a:lnTo>
                    <a:pt x="394893" y="765418"/>
                  </a:lnTo>
                  <a:lnTo>
                    <a:pt x="394683" y="765194"/>
                  </a:lnTo>
                  <a:lnTo>
                    <a:pt x="394484" y="765055"/>
                  </a:lnTo>
                  <a:lnTo>
                    <a:pt x="394275" y="764851"/>
                  </a:lnTo>
                  <a:lnTo>
                    <a:pt x="393944" y="764631"/>
                  </a:lnTo>
                  <a:lnTo>
                    <a:pt x="393491" y="764366"/>
                  </a:lnTo>
                  <a:lnTo>
                    <a:pt x="393138" y="764196"/>
                  </a:lnTo>
                  <a:lnTo>
                    <a:pt x="392730" y="764055"/>
                  </a:lnTo>
                  <a:lnTo>
                    <a:pt x="391870" y="763825"/>
                  </a:lnTo>
                  <a:lnTo>
                    <a:pt x="391186" y="763654"/>
                  </a:lnTo>
                  <a:lnTo>
                    <a:pt x="390391" y="763575"/>
                  </a:lnTo>
                  <a:lnTo>
                    <a:pt x="389321" y="763493"/>
                  </a:lnTo>
                  <a:lnTo>
                    <a:pt x="388317" y="763496"/>
                  </a:lnTo>
                  <a:lnTo>
                    <a:pt x="387600" y="763536"/>
                  </a:lnTo>
                  <a:lnTo>
                    <a:pt x="387511" y="763541"/>
                  </a:lnTo>
                  <a:lnTo>
                    <a:pt x="386695" y="763521"/>
                  </a:lnTo>
                  <a:lnTo>
                    <a:pt x="385812" y="763439"/>
                  </a:lnTo>
                  <a:lnTo>
                    <a:pt x="385029" y="763269"/>
                  </a:lnTo>
                  <a:lnTo>
                    <a:pt x="384257" y="763121"/>
                  </a:lnTo>
                  <a:lnTo>
                    <a:pt x="383462" y="763102"/>
                  </a:lnTo>
                  <a:lnTo>
                    <a:pt x="382756" y="762955"/>
                  </a:lnTo>
                  <a:lnTo>
                    <a:pt x="382138" y="762657"/>
                  </a:lnTo>
                  <a:lnTo>
                    <a:pt x="381532" y="762294"/>
                  </a:lnTo>
                  <a:lnTo>
                    <a:pt x="380726" y="761869"/>
                  </a:lnTo>
                  <a:lnTo>
                    <a:pt x="379965" y="761694"/>
                  </a:lnTo>
                  <a:lnTo>
                    <a:pt x="378509" y="761622"/>
                  </a:lnTo>
                  <a:lnTo>
                    <a:pt x="377438" y="761623"/>
                  </a:lnTo>
                  <a:lnTo>
                    <a:pt x="376534" y="761844"/>
                  </a:lnTo>
                  <a:lnTo>
                    <a:pt x="375507" y="762167"/>
                  </a:lnTo>
                  <a:lnTo>
                    <a:pt x="374261" y="762475"/>
                  </a:lnTo>
                  <a:lnTo>
                    <a:pt x="372694" y="762833"/>
                  </a:lnTo>
                  <a:lnTo>
                    <a:pt x="371767" y="763358"/>
                  </a:lnTo>
                  <a:lnTo>
                    <a:pt x="370554" y="763953"/>
                  </a:lnTo>
                  <a:lnTo>
                    <a:pt x="370421" y="764035"/>
                  </a:lnTo>
                  <a:lnTo>
                    <a:pt x="369803" y="764480"/>
                  </a:lnTo>
                  <a:lnTo>
                    <a:pt x="369506" y="764670"/>
                  </a:lnTo>
                  <a:lnTo>
                    <a:pt x="369020" y="764584"/>
                  </a:lnTo>
                  <a:lnTo>
                    <a:pt x="368612" y="764347"/>
                  </a:lnTo>
                  <a:lnTo>
                    <a:pt x="368137" y="763742"/>
                  </a:lnTo>
                  <a:lnTo>
                    <a:pt x="367884" y="763518"/>
                  </a:lnTo>
                  <a:lnTo>
                    <a:pt x="367299" y="763132"/>
                  </a:lnTo>
                  <a:lnTo>
                    <a:pt x="366946" y="762903"/>
                  </a:lnTo>
                  <a:lnTo>
                    <a:pt x="365611" y="762420"/>
                  </a:lnTo>
                  <a:lnTo>
                    <a:pt x="364375" y="761937"/>
                  </a:lnTo>
                  <a:lnTo>
                    <a:pt x="363084" y="761807"/>
                  </a:lnTo>
                  <a:lnTo>
                    <a:pt x="362246" y="762208"/>
                  </a:lnTo>
                  <a:lnTo>
                    <a:pt x="361363" y="762034"/>
                  </a:lnTo>
                  <a:lnTo>
                    <a:pt x="360789" y="762035"/>
                  </a:lnTo>
                  <a:lnTo>
                    <a:pt x="360701" y="762434"/>
                  </a:lnTo>
                  <a:lnTo>
                    <a:pt x="360525" y="762877"/>
                  </a:lnTo>
                  <a:lnTo>
                    <a:pt x="359819" y="763144"/>
                  </a:lnTo>
                  <a:lnTo>
                    <a:pt x="358980" y="763590"/>
                  </a:lnTo>
                  <a:lnTo>
                    <a:pt x="358362" y="764212"/>
                  </a:lnTo>
                  <a:lnTo>
                    <a:pt x="357833" y="764656"/>
                  </a:lnTo>
                  <a:lnTo>
                    <a:pt x="356817" y="765190"/>
                  </a:lnTo>
                  <a:lnTo>
                    <a:pt x="356111" y="765148"/>
                  </a:lnTo>
                  <a:lnTo>
                    <a:pt x="355306" y="764928"/>
                  </a:lnTo>
                  <a:lnTo>
                    <a:pt x="354423" y="764001"/>
                  </a:lnTo>
                  <a:lnTo>
                    <a:pt x="353132" y="763518"/>
                  </a:lnTo>
                  <a:lnTo>
                    <a:pt x="351323" y="762461"/>
                  </a:lnTo>
                  <a:lnTo>
                    <a:pt x="350253" y="761889"/>
                  </a:lnTo>
                  <a:lnTo>
                    <a:pt x="349061" y="761449"/>
                  </a:lnTo>
                  <a:lnTo>
                    <a:pt x="347826" y="761276"/>
                  </a:lnTo>
                  <a:lnTo>
                    <a:pt x="347119" y="761366"/>
                  </a:lnTo>
                  <a:lnTo>
                    <a:pt x="346612" y="761194"/>
                  </a:lnTo>
                  <a:lnTo>
                    <a:pt x="346458" y="761131"/>
                  </a:lnTo>
                  <a:lnTo>
                    <a:pt x="346171" y="761041"/>
                  </a:lnTo>
                  <a:lnTo>
                    <a:pt x="345873" y="760991"/>
                  </a:lnTo>
                  <a:lnTo>
                    <a:pt x="345663" y="760959"/>
                  </a:lnTo>
                  <a:lnTo>
                    <a:pt x="345134" y="760795"/>
                  </a:lnTo>
                  <a:lnTo>
                    <a:pt x="344968" y="760783"/>
                  </a:lnTo>
                  <a:lnTo>
                    <a:pt x="344758" y="760787"/>
                  </a:lnTo>
                  <a:lnTo>
                    <a:pt x="344659" y="760782"/>
                  </a:lnTo>
                  <a:lnTo>
                    <a:pt x="344527" y="760829"/>
                  </a:lnTo>
                  <a:lnTo>
                    <a:pt x="344416" y="760951"/>
                  </a:lnTo>
                  <a:lnTo>
                    <a:pt x="344284" y="761175"/>
                  </a:lnTo>
                  <a:lnTo>
                    <a:pt x="344163" y="761312"/>
                  </a:lnTo>
                  <a:lnTo>
                    <a:pt x="343931" y="761440"/>
                  </a:lnTo>
                  <a:lnTo>
                    <a:pt x="343633" y="761508"/>
                  </a:lnTo>
                  <a:lnTo>
                    <a:pt x="343148" y="761470"/>
                  </a:lnTo>
                  <a:lnTo>
                    <a:pt x="342596" y="761427"/>
                  </a:lnTo>
                  <a:lnTo>
                    <a:pt x="342441" y="761457"/>
                  </a:lnTo>
                  <a:lnTo>
                    <a:pt x="342111" y="761523"/>
                  </a:lnTo>
                  <a:lnTo>
                    <a:pt x="342044" y="761539"/>
                  </a:lnTo>
                  <a:lnTo>
                    <a:pt x="341658" y="761621"/>
                  </a:lnTo>
                  <a:lnTo>
                    <a:pt x="341360" y="761616"/>
                  </a:lnTo>
                  <a:lnTo>
                    <a:pt x="341206" y="761571"/>
                  </a:lnTo>
                  <a:lnTo>
                    <a:pt x="341007" y="761861"/>
                  </a:lnTo>
                  <a:lnTo>
                    <a:pt x="340831" y="762152"/>
                  </a:lnTo>
                  <a:lnTo>
                    <a:pt x="340720" y="762325"/>
                  </a:lnTo>
                  <a:lnTo>
                    <a:pt x="340500" y="762579"/>
                  </a:lnTo>
                  <a:lnTo>
                    <a:pt x="340202" y="762924"/>
                  </a:lnTo>
                  <a:lnTo>
                    <a:pt x="340036" y="763138"/>
                  </a:lnTo>
                  <a:lnTo>
                    <a:pt x="339849" y="763284"/>
                  </a:lnTo>
                  <a:lnTo>
                    <a:pt x="338701" y="763880"/>
                  </a:lnTo>
                  <a:lnTo>
                    <a:pt x="337554" y="764379"/>
                  </a:lnTo>
                  <a:lnTo>
                    <a:pt x="335822" y="764745"/>
                  </a:lnTo>
                  <a:lnTo>
                    <a:pt x="335424" y="764856"/>
                  </a:lnTo>
                  <a:lnTo>
                    <a:pt x="335071" y="764896"/>
                  </a:lnTo>
                  <a:lnTo>
                    <a:pt x="334851" y="764828"/>
                  </a:lnTo>
                  <a:lnTo>
                    <a:pt x="334498" y="764489"/>
                  </a:lnTo>
                  <a:lnTo>
                    <a:pt x="334089" y="764094"/>
                  </a:lnTo>
                  <a:lnTo>
                    <a:pt x="333615" y="763883"/>
                  </a:lnTo>
                  <a:lnTo>
                    <a:pt x="333074" y="763919"/>
                  </a:lnTo>
                  <a:lnTo>
                    <a:pt x="331894" y="764353"/>
                  </a:lnTo>
                  <a:lnTo>
                    <a:pt x="331706" y="764383"/>
                  </a:lnTo>
                  <a:lnTo>
                    <a:pt x="331519" y="764366"/>
                  </a:lnTo>
                  <a:lnTo>
                    <a:pt x="331100" y="764328"/>
                  </a:lnTo>
                  <a:lnTo>
                    <a:pt x="330769" y="764299"/>
                  </a:lnTo>
                  <a:lnTo>
                    <a:pt x="329610" y="764368"/>
                  </a:lnTo>
                  <a:lnTo>
                    <a:pt x="329301" y="764368"/>
                  </a:lnTo>
                  <a:lnTo>
                    <a:pt x="329069" y="764306"/>
                  </a:lnTo>
                  <a:lnTo>
                    <a:pt x="328882" y="764192"/>
                  </a:lnTo>
                  <a:lnTo>
                    <a:pt x="328738" y="764035"/>
                  </a:lnTo>
                  <a:lnTo>
                    <a:pt x="328242" y="763343"/>
                  </a:lnTo>
                  <a:lnTo>
                    <a:pt x="327503" y="762620"/>
                  </a:lnTo>
                  <a:lnTo>
                    <a:pt x="326642" y="762245"/>
                  </a:lnTo>
                  <a:lnTo>
                    <a:pt x="325561" y="762119"/>
                  </a:lnTo>
                  <a:lnTo>
                    <a:pt x="325153" y="762173"/>
                  </a:lnTo>
                  <a:lnTo>
                    <a:pt x="324844" y="762215"/>
                  </a:lnTo>
                  <a:lnTo>
                    <a:pt x="324458" y="762267"/>
                  </a:lnTo>
                  <a:lnTo>
                    <a:pt x="323343" y="762284"/>
                  </a:lnTo>
                  <a:lnTo>
                    <a:pt x="323100" y="762265"/>
                  </a:lnTo>
                  <a:lnTo>
                    <a:pt x="322968" y="762254"/>
                  </a:lnTo>
                  <a:lnTo>
                    <a:pt x="322946" y="762252"/>
                  </a:lnTo>
                  <a:lnTo>
                    <a:pt x="322527" y="762217"/>
                  </a:lnTo>
                  <a:lnTo>
                    <a:pt x="322063" y="762177"/>
                  </a:lnTo>
                  <a:lnTo>
                    <a:pt x="320276" y="762382"/>
                  </a:lnTo>
                  <a:lnTo>
                    <a:pt x="320177" y="762395"/>
                  </a:lnTo>
                  <a:lnTo>
                    <a:pt x="319084" y="762497"/>
                  </a:lnTo>
                  <a:lnTo>
                    <a:pt x="319062" y="762498"/>
                  </a:lnTo>
                  <a:lnTo>
                    <a:pt x="318842" y="762519"/>
                  </a:lnTo>
                  <a:lnTo>
                    <a:pt x="318698" y="762529"/>
                  </a:lnTo>
                  <a:lnTo>
                    <a:pt x="318533" y="762539"/>
                  </a:lnTo>
                  <a:lnTo>
                    <a:pt x="318434" y="762546"/>
                  </a:lnTo>
                  <a:lnTo>
                    <a:pt x="318279" y="762556"/>
                  </a:lnTo>
                  <a:lnTo>
                    <a:pt x="318125" y="762552"/>
                  </a:lnTo>
                  <a:lnTo>
                    <a:pt x="317992" y="762519"/>
                  </a:lnTo>
                  <a:lnTo>
                    <a:pt x="317595" y="762381"/>
                  </a:lnTo>
                  <a:lnTo>
                    <a:pt x="317297" y="762281"/>
                  </a:lnTo>
                  <a:lnTo>
                    <a:pt x="317253" y="762265"/>
                  </a:lnTo>
                  <a:lnTo>
                    <a:pt x="316635" y="762055"/>
                  </a:lnTo>
                  <a:lnTo>
                    <a:pt x="316414" y="761977"/>
                  </a:lnTo>
                  <a:lnTo>
                    <a:pt x="315565" y="761848"/>
                  </a:lnTo>
                  <a:lnTo>
                    <a:pt x="315322" y="761809"/>
                  </a:lnTo>
                  <a:lnTo>
                    <a:pt x="315113" y="761778"/>
                  </a:lnTo>
                  <a:lnTo>
                    <a:pt x="314594" y="761816"/>
                  </a:lnTo>
                  <a:lnTo>
                    <a:pt x="313579" y="761890"/>
                  </a:lnTo>
                  <a:lnTo>
                    <a:pt x="313380" y="761944"/>
                  </a:lnTo>
                  <a:lnTo>
                    <a:pt x="313193" y="761996"/>
                  </a:lnTo>
                  <a:lnTo>
                    <a:pt x="312641" y="762152"/>
                  </a:lnTo>
                  <a:lnTo>
                    <a:pt x="312156" y="762357"/>
                  </a:lnTo>
                  <a:lnTo>
                    <a:pt x="311858" y="762484"/>
                  </a:lnTo>
                  <a:lnTo>
                    <a:pt x="311770" y="762524"/>
                  </a:lnTo>
                  <a:lnTo>
                    <a:pt x="311284" y="762859"/>
                  </a:lnTo>
                  <a:lnTo>
                    <a:pt x="311030" y="763030"/>
                  </a:lnTo>
                  <a:lnTo>
                    <a:pt x="310744" y="763230"/>
                  </a:lnTo>
                  <a:lnTo>
                    <a:pt x="309806" y="764121"/>
                  </a:lnTo>
                  <a:lnTo>
                    <a:pt x="309629" y="764190"/>
                  </a:lnTo>
                  <a:lnTo>
                    <a:pt x="309464" y="764248"/>
                  </a:lnTo>
                  <a:lnTo>
                    <a:pt x="309320" y="764305"/>
                  </a:lnTo>
                  <a:lnTo>
                    <a:pt x="309177" y="764357"/>
                  </a:lnTo>
                  <a:lnTo>
                    <a:pt x="309011" y="764387"/>
                  </a:lnTo>
                  <a:lnTo>
                    <a:pt x="309000" y="764390"/>
                  </a:lnTo>
                  <a:lnTo>
                    <a:pt x="308945" y="764400"/>
                  </a:lnTo>
                  <a:lnTo>
                    <a:pt x="308868" y="764408"/>
                  </a:lnTo>
                  <a:lnTo>
                    <a:pt x="308769" y="764417"/>
                  </a:lnTo>
                  <a:lnTo>
                    <a:pt x="308504" y="764423"/>
                  </a:lnTo>
                  <a:lnTo>
                    <a:pt x="307963" y="764435"/>
                  </a:lnTo>
                  <a:lnTo>
                    <a:pt x="306032" y="764481"/>
                  </a:lnTo>
                  <a:lnTo>
                    <a:pt x="304697" y="764604"/>
                  </a:lnTo>
                  <a:lnTo>
                    <a:pt x="303947" y="764837"/>
                  </a:lnTo>
                  <a:lnTo>
                    <a:pt x="303947" y="764837"/>
                  </a:lnTo>
                  <a:lnTo>
                    <a:pt x="303197" y="765336"/>
                  </a:lnTo>
                  <a:lnTo>
                    <a:pt x="302789" y="766082"/>
                  </a:lnTo>
                  <a:lnTo>
                    <a:pt x="302789" y="766085"/>
                  </a:lnTo>
                  <a:lnTo>
                    <a:pt x="302667" y="766866"/>
                  </a:lnTo>
                  <a:lnTo>
                    <a:pt x="302667" y="767485"/>
                  </a:lnTo>
                  <a:lnTo>
                    <a:pt x="302756" y="768024"/>
                  </a:lnTo>
                  <a:lnTo>
                    <a:pt x="302877" y="768411"/>
                  </a:lnTo>
                  <a:lnTo>
                    <a:pt x="303219" y="768984"/>
                  </a:lnTo>
                  <a:lnTo>
                    <a:pt x="303263" y="769312"/>
                  </a:lnTo>
                  <a:lnTo>
                    <a:pt x="303407" y="769868"/>
                  </a:lnTo>
                  <a:lnTo>
                    <a:pt x="303738" y="770528"/>
                  </a:lnTo>
                  <a:lnTo>
                    <a:pt x="304168" y="771032"/>
                  </a:lnTo>
                  <a:lnTo>
                    <a:pt x="304819" y="771568"/>
                  </a:lnTo>
                  <a:lnTo>
                    <a:pt x="304896" y="771631"/>
                  </a:lnTo>
                  <a:lnTo>
                    <a:pt x="305139" y="772124"/>
                  </a:lnTo>
                  <a:lnTo>
                    <a:pt x="305293" y="772709"/>
                  </a:lnTo>
                  <a:lnTo>
                    <a:pt x="305326" y="773034"/>
                  </a:lnTo>
                  <a:lnTo>
                    <a:pt x="305238" y="773576"/>
                  </a:lnTo>
                  <a:lnTo>
                    <a:pt x="304984" y="774214"/>
                  </a:lnTo>
                  <a:lnTo>
                    <a:pt x="304819" y="774529"/>
                  </a:lnTo>
                  <a:lnTo>
                    <a:pt x="304885" y="775150"/>
                  </a:lnTo>
                  <a:lnTo>
                    <a:pt x="304962" y="775921"/>
                  </a:lnTo>
                  <a:lnTo>
                    <a:pt x="304951" y="776919"/>
                  </a:lnTo>
                  <a:lnTo>
                    <a:pt x="305050" y="778094"/>
                  </a:lnTo>
                  <a:lnTo>
                    <a:pt x="304962" y="778594"/>
                  </a:lnTo>
                  <a:lnTo>
                    <a:pt x="304521" y="779200"/>
                  </a:lnTo>
                  <a:lnTo>
                    <a:pt x="304024" y="779715"/>
                  </a:lnTo>
                  <a:lnTo>
                    <a:pt x="303528" y="780277"/>
                  </a:lnTo>
                  <a:lnTo>
                    <a:pt x="303252" y="780346"/>
                  </a:lnTo>
                  <a:lnTo>
                    <a:pt x="303009" y="780304"/>
                  </a:lnTo>
                  <a:lnTo>
                    <a:pt x="302303" y="780178"/>
                  </a:lnTo>
                  <a:lnTo>
                    <a:pt x="301432" y="780041"/>
                  </a:lnTo>
                  <a:lnTo>
                    <a:pt x="301354" y="780050"/>
                  </a:lnTo>
                  <a:lnTo>
                    <a:pt x="300803" y="780104"/>
                  </a:lnTo>
                  <a:lnTo>
                    <a:pt x="300417" y="780258"/>
                  </a:lnTo>
                  <a:lnTo>
                    <a:pt x="299909" y="780682"/>
                  </a:lnTo>
                  <a:lnTo>
                    <a:pt x="299821" y="780804"/>
                  </a:lnTo>
                  <a:lnTo>
                    <a:pt x="299710" y="780959"/>
                  </a:lnTo>
                  <a:lnTo>
                    <a:pt x="299512" y="781233"/>
                  </a:lnTo>
                  <a:lnTo>
                    <a:pt x="299192" y="781876"/>
                  </a:lnTo>
                  <a:lnTo>
                    <a:pt x="299104" y="782372"/>
                  </a:lnTo>
                  <a:lnTo>
                    <a:pt x="299082" y="783149"/>
                  </a:lnTo>
                  <a:lnTo>
                    <a:pt x="299071" y="783292"/>
                  </a:lnTo>
                  <a:lnTo>
                    <a:pt x="299126" y="783845"/>
                  </a:lnTo>
                  <a:lnTo>
                    <a:pt x="299258" y="785364"/>
                  </a:lnTo>
                  <a:lnTo>
                    <a:pt x="299214" y="785754"/>
                  </a:lnTo>
                  <a:lnTo>
                    <a:pt x="299071" y="786035"/>
                  </a:lnTo>
                  <a:lnTo>
                    <a:pt x="298673" y="786498"/>
                  </a:lnTo>
                  <a:lnTo>
                    <a:pt x="298177" y="786933"/>
                  </a:lnTo>
                  <a:lnTo>
                    <a:pt x="297769" y="787625"/>
                  </a:lnTo>
                  <a:lnTo>
                    <a:pt x="297614" y="787915"/>
                  </a:lnTo>
                  <a:lnTo>
                    <a:pt x="297449" y="788048"/>
                  </a:lnTo>
                  <a:lnTo>
                    <a:pt x="296930" y="788360"/>
                  </a:lnTo>
                  <a:lnTo>
                    <a:pt x="296743" y="788585"/>
                  </a:lnTo>
                  <a:lnTo>
                    <a:pt x="296676" y="789010"/>
                  </a:lnTo>
                  <a:lnTo>
                    <a:pt x="296699" y="789509"/>
                  </a:lnTo>
                  <a:lnTo>
                    <a:pt x="296831" y="790510"/>
                  </a:lnTo>
                  <a:lnTo>
                    <a:pt x="296897" y="790953"/>
                  </a:lnTo>
                  <a:lnTo>
                    <a:pt x="296732" y="791430"/>
                  </a:lnTo>
                  <a:lnTo>
                    <a:pt x="296610" y="792080"/>
                  </a:lnTo>
                  <a:lnTo>
                    <a:pt x="296533" y="792467"/>
                  </a:lnTo>
                  <a:lnTo>
                    <a:pt x="296467" y="792839"/>
                  </a:lnTo>
                  <a:lnTo>
                    <a:pt x="296213" y="793670"/>
                  </a:lnTo>
                  <a:lnTo>
                    <a:pt x="295970" y="794020"/>
                  </a:lnTo>
                  <a:lnTo>
                    <a:pt x="295761" y="794160"/>
                  </a:lnTo>
                  <a:lnTo>
                    <a:pt x="295639" y="794240"/>
                  </a:lnTo>
                  <a:lnTo>
                    <a:pt x="295088" y="794406"/>
                  </a:lnTo>
                  <a:lnTo>
                    <a:pt x="294238" y="794589"/>
                  </a:lnTo>
                  <a:lnTo>
                    <a:pt x="294194" y="794600"/>
                  </a:lnTo>
                  <a:lnTo>
                    <a:pt x="293852" y="794809"/>
                  </a:lnTo>
                  <a:lnTo>
                    <a:pt x="293587" y="795059"/>
                  </a:lnTo>
                  <a:lnTo>
                    <a:pt x="293179" y="795478"/>
                  </a:lnTo>
                  <a:lnTo>
                    <a:pt x="292936" y="795786"/>
                  </a:lnTo>
                  <a:lnTo>
                    <a:pt x="292749" y="796336"/>
                  </a:lnTo>
                  <a:lnTo>
                    <a:pt x="292594" y="796711"/>
                  </a:lnTo>
                  <a:lnTo>
                    <a:pt x="292451" y="797014"/>
                  </a:lnTo>
                  <a:lnTo>
                    <a:pt x="292440" y="797249"/>
                  </a:lnTo>
                  <a:lnTo>
                    <a:pt x="292429" y="797499"/>
                  </a:lnTo>
                  <a:lnTo>
                    <a:pt x="292396" y="797613"/>
                  </a:lnTo>
                  <a:lnTo>
                    <a:pt x="292296" y="797779"/>
                  </a:lnTo>
                  <a:lnTo>
                    <a:pt x="291954" y="797951"/>
                  </a:lnTo>
                  <a:lnTo>
                    <a:pt x="291370" y="798188"/>
                  </a:lnTo>
                  <a:lnTo>
                    <a:pt x="291061" y="798432"/>
                  </a:lnTo>
                  <a:lnTo>
                    <a:pt x="290277" y="799120"/>
                  </a:lnTo>
                  <a:lnTo>
                    <a:pt x="289880" y="799365"/>
                  </a:lnTo>
                  <a:lnTo>
                    <a:pt x="289737" y="799465"/>
                  </a:lnTo>
                  <a:lnTo>
                    <a:pt x="289571" y="799573"/>
                  </a:lnTo>
                  <a:lnTo>
                    <a:pt x="289163" y="800026"/>
                  </a:lnTo>
                  <a:lnTo>
                    <a:pt x="289064" y="800209"/>
                  </a:lnTo>
                  <a:lnTo>
                    <a:pt x="288755" y="800760"/>
                  </a:lnTo>
                  <a:lnTo>
                    <a:pt x="287740" y="802092"/>
                  </a:lnTo>
                  <a:lnTo>
                    <a:pt x="286526" y="803280"/>
                  </a:lnTo>
                  <a:lnTo>
                    <a:pt x="284838" y="804501"/>
                  </a:lnTo>
                  <a:lnTo>
                    <a:pt x="284551" y="804887"/>
                  </a:lnTo>
                  <a:lnTo>
                    <a:pt x="284352" y="805149"/>
                  </a:lnTo>
                  <a:lnTo>
                    <a:pt x="284231" y="805307"/>
                  </a:lnTo>
                  <a:lnTo>
                    <a:pt x="284110" y="805705"/>
                  </a:lnTo>
                  <a:lnTo>
                    <a:pt x="284077" y="806321"/>
                  </a:lnTo>
                  <a:lnTo>
                    <a:pt x="284077" y="806637"/>
                  </a:lnTo>
                  <a:lnTo>
                    <a:pt x="284088" y="806878"/>
                  </a:lnTo>
                  <a:lnTo>
                    <a:pt x="284231" y="807443"/>
                  </a:lnTo>
                  <a:lnTo>
                    <a:pt x="284584" y="808884"/>
                  </a:lnTo>
                  <a:lnTo>
                    <a:pt x="284783" y="810148"/>
                  </a:lnTo>
                  <a:lnTo>
                    <a:pt x="284783" y="810440"/>
                  </a:lnTo>
                  <a:lnTo>
                    <a:pt x="284794" y="810640"/>
                  </a:lnTo>
                  <a:lnTo>
                    <a:pt x="284694" y="811448"/>
                  </a:lnTo>
                  <a:lnTo>
                    <a:pt x="284650" y="811782"/>
                  </a:lnTo>
                  <a:lnTo>
                    <a:pt x="284573" y="812384"/>
                  </a:lnTo>
                  <a:lnTo>
                    <a:pt x="284463" y="812831"/>
                  </a:lnTo>
                  <a:lnTo>
                    <a:pt x="284110" y="813277"/>
                  </a:lnTo>
                  <a:lnTo>
                    <a:pt x="283679" y="813855"/>
                  </a:lnTo>
                  <a:lnTo>
                    <a:pt x="283393" y="814264"/>
                  </a:lnTo>
                  <a:lnTo>
                    <a:pt x="283128" y="814644"/>
                  </a:lnTo>
                  <a:lnTo>
                    <a:pt x="282984" y="815028"/>
                  </a:lnTo>
                  <a:lnTo>
                    <a:pt x="282753" y="815637"/>
                  </a:lnTo>
                  <a:lnTo>
                    <a:pt x="282609" y="816265"/>
                  </a:lnTo>
                  <a:lnTo>
                    <a:pt x="282532" y="816701"/>
                  </a:lnTo>
                  <a:lnTo>
                    <a:pt x="282499" y="816991"/>
                  </a:lnTo>
                  <a:lnTo>
                    <a:pt x="282554" y="817234"/>
                  </a:lnTo>
                  <a:lnTo>
                    <a:pt x="283006" y="817696"/>
                  </a:lnTo>
                  <a:lnTo>
                    <a:pt x="283558" y="817954"/>
                  </a:lnTo>
                  <a:lnTo>
                    <a:pt x="283900" y="818023"/>
                  </a:lnTo>
                  <a:lnTo>
                    <a:pt x="284352" y="818113"/>
                  </a:lnTo>
                  <a:lnTo>
                    <a:pt x="284595" y="818222"/>
                  </a:lnTo>
                  <a:lnTo>
                    <a:pt x="284937" y="818693"/>
                  </a:lnTo>
                  <a:lnTo>
                    <a:pt x="285114" y="819019"/>
                  </a:lnTo>
                  <a:lnTo>
                    <a:pt x="285301" y="819544"/>
                  </a:lnTo>
                  <a:lnTo>
                    <a:pt x="285312" y="819718"/>
                  </a:lnTo>
                  <a:lnTo>
                    <a:pt x="285323" y="819889"/>
                  </a:lnTo>
                  <a:lnTo>
                    <a:pt x="285026" y="820260"/>
                  </a:lnTo>
                  <a:lnTo>
                    <a:pt x="284750" y="820471"/>
                  </a:lnTo>
                  <a:lnTo>
                    <a:pt x="283922" y="821274"/>
                  </a:lnTo>
                  <a:lnTo>
                    <a:pt x="283768" y="821564"/>
                  </a:lnTo>
                  <a:lnTo>
                    <a:pt x="283691" y="821845"/>
                  </a:lnTo>
                  <a:lnTo>
                    <a:pt x="283768" y="822615"/>
                  </a:lnTo>
                  <a:lnTo>
                    <a:pt x="283790" y="823385"/>
                  </a:lnTo>
                  <a:lnTo>
                    <a:pt x="283624" y="823692"/>
                  </a:lnTo>
                  <a:lnTo>
                    <a:pt x="282962" y="824272"/>
                  </a:lnTo>
                  <a:lnTo>
                    <a:pt x="282753" y="824626"/>
                  </a:lnTo>
                  <a:lnTo>
                    <a:pt x="282565" y="825041"/>
                  </a:lnTo>
                  <a:lnTo>
                    <a:pt x="282543" y="825839"/>
                  </a:lnTo>
                  <a:lnTo>
                    <a:pt x="282455" y="826591"/>
                  </a:lnTo>
                  <a:lnTo>
                    <a:pt x="282047" y="827614"/>
                  </a:lnTo>
                  <a:lnTo>
                    <a:pt x="281638" y="828411"/>
                  </a:lnTo>
                  <a:lnTo>
                    <a:pt x="281572" y="828795"/>
                  </a:lnTo>
                  <a:lnTo>
                    <a:pt x="281638" y="829181"/>
                  </a:lnTo>
                  <a:lnTo>
                    <a:pt x="281738" y="829688"/>
                  </a:lnTo>
                  <a:lnTo>
                    <a:pt x="281881" y="830268"/>
                  </a:lnTo>
                  <a:lnTo>
                    <a:pt x="282047" y="830648"/>
                  </a:lnTo>
                  <a:lnTo>
                    <a:pt x="282333" y="831285"/>
                  </a:lnTo>
                  <a:lnTo>
                    <a:pt x="282653" y="831699"/>
                  </a:lnTo>
                  <a:lnTo>
                    <a:pt x="282929" y="832242"/>
                  </a:lnTo>
                  <a:lnTo>
                    <a:pt x="283062" y="832904"/>
                  </a:lnTo>
                  <a:lnTo>
                    <a:pt x="283062" y="833448"/>
                  </a:lnTo>
                  <a:lnTo>
                    <a:pt x="283006" y="833932"/>
                  </a:lnTo>
                  <a:lnTo>
                    <a:pt x="282995" y="834063"/>
                  </a:lnTo>
                  <a:lnTo>
                    <a:pt x="282819" y="834283"/>
                  </a:lnTo>
                  <a:lnTo>
                    <a:pt x="282521" y="834652"/>
                  </a:lnTo>
                  <a:lnTo>
                    <a:pt x="282168" y="834936"/>
                  </a:lnTo>
                  <a:lnTo>
                    <a:pt x="281914" y="835131"/>
                  </a:lnTo>
                  <a:lnTo>
                    <a:pt x="281098" y="836311"/>
                  </a:lnTo>
                  <a:lnTo>
                    <a:pt x="280270" y="837051"/>
                  </a:lnTo>
                  <a:lnTo>
                    <a:pt x="279928" y="837374"/>
                  </a:lnTo>
                  <a:lnTo>
                    <a:pt x="279354" y="837696"/>
                  </a:lnTo>
                  <a:lnTo>
                    <a:pt x="278803" y="837896"/>
                  </a:lnTo>
                  <a:lnTo>
                    <a:pt x="278439" y="837990"/>
                  </a:lnTo>
                  <a:lnTo>
                    <a:pt x="278019" y="838098"/>
                  </a:lnTo>
                  <a:lnTo>
                    <a:pt x="277501" y="838227"/>
                  </a:lnTo>
                  <a:lnTo>
                    <a:pt x="276916" y="838259"/>
                  </a:lnTo>
                  <a:lnTo>
                    <a:pt x="276309" y="838357"/>
                  </a:lnTo>
                  <a:lnTo>
                    <a:pt x="275714" y="838452"/>
                  </a:lnTo>
                  <a:lnTo>
                    <a:pt x="274434" y="838579"/>
                  </a:lnTo>
                  <a:lnTo>
                    <a:pt x="274246" y="838622"/>
                  </a:lnTo>
                  <a:lnTo>
                    <a:pt x="272492" y="839017"/>
                  </a:lnTo>
                  <a:lnTo>
                    <a:pt x="271896" y="838952"/>
                  </a:lnTo>
                  <a:lnTo>
                    <a:pt x="270848" y="838565"/>
                  </a:lnTo>
                  <a:lnTo>
                    <a:pt x="270285" y="838331"/>
                  </a:lnTo>
                  <a:lnTo>
                    <a:pt x="270065" y="838237"/>
                  </a:lnTo>
                  <a:lnTo>
                    <a:pt x="269381" y="837953"/>
                  </a:lnTo>
                  <a:lnTo>
                    <a:pt x="268950" y="837953"/>
                  </a:lnTo>
                  <a:lnTo>
                    <a:pt x="268741" y="838033"/>
                  </a:lnTo>
                  <a:lnTo>
                    <a:pt x="268553" y="838108"/>
                  </a:lnTo>
                  <a:lnTo>
                    <a:pt x="268542" y="838112"/>
                  </a:lnTo>
                  <a:lnTo>
                    <a:pt x="268355" y="838185"/>
                  </a:lnTo>
                  <a:lnTo>
                    <a:pt x="267803" y="838211"/>
                  </a:lnTo>
                  <a:lnTo>
                    <a:pt x="267174" y="837904"/>
                  </a:lnTo>
                  <a:lnTo>
                    <a:pt x="266711" y="837536"/>
                  </a:lnTo>
                  <a:lnTo>
                    <a:pt x="266170" y="837099"/>
                  </a:lnTo>
                  <a:lnTo>
                    <a:pt x="265045" y="836568"/>
                  </a:lnTo>
                  <a:lnTo>
                    <a:pt x="264901" y="836580"/>
                  </a:lnTo>
                  <a:lnTo>
                    <a:pt x="264228" y="836631"/>
                  </a:lnTo>
                  <a:lnTo>
                    <a:pt x="263743" y="836745"/>
                  </a:lnTo>
                  <a:lnTo>
                    <a:pt x="263390" y="836955"/>
                  </a:lnTo>
                  <a:lnTo>
                    <a:pt x="263257" y="837182"/>
                  </a:lnTo>
                  <a:lnTo>
                    <a:pt x="263103" y="837525"/>
                  </a:lnTo>
                  <a:lnTo>
                    <a:pt x="263048" y="838057"/>
                  </a:lnTo>
                  <a:lnTo>
                    <a:pt x="263015" y="838712"/>
                  </a:lnTo>
                  <a:lnTo>
                    <a:pt x="262948" y="838910"/>
                  </a:lnTo>
                  <a:lnTo>
                    <a:pt x="262761" y="839100"/>
                  </a:lnTo>
                  <a:lnTo>
                    <a:pt x="262584" y="839168"/>
                  </a:lnTo>
                  <a:lnTo>
                    <a:pt x="262286" y="839127"/>
                  </a:lnTo>
                  <a:lnTo>
                    <a:pt x="261790" y="839018"/>
                  </a:lnTo>
                  <a:lnTo>
                    <a:pt x="261106" y="839269"/>
                  </a:lnTo>
                  <a:lnTo>
                    <a:pt x="260378" y="839694"/>
                  </a:lnTo>
                  <a:lnTo>
                    <a:pt x="259738" y="840171"/>
                  </a:lnTo>
                  <a:lnTo>
                    <a:pt x="259616" y="840323"/>
                  </a:lnTo>
                  <a:lnTo>
                    <a:pt x="259263" y="840793"/>
                  </a:lnTo>
                  <a:lnTo>
                    <a:pt x="258811" y="841143"/>
                  </a:lnTo>
                  <a:lnTo>
                    <a:pt x="257653" y="841803"/>
                  </a:lnTo>
                  <a:lnTo>
                    <a:pt x="257366" y="842037"/>
                  </a:lnTo>
                  <a:lnTo>
                    <a:pt x="257167" y="842301"/>
                  </a:lnTo>
                  <a:lnTo>
                    <a:pt x="256979" y="842781"/>
                  </a:lnTo>
                  <a:lnTo>
                    <a:pt x="256913" y="843374"/>
                  </a:lnTo>
                  <a:lnTo>
                    <a:pt x="256693" y="843847"/>
                  </a:lnTo>
                  <a:lnTo>
                    <a:pt x="256439" y="844155"/>
                  </a:lnTo>
                  <a:lnTo>
                    <a:pt x="256152" y="844344"/>
                  </a:lnTo>
                  <a:lnTo>
                    <a:pt x="255435" y="844677"/>
                  </a:lnTo>
                  <a:lnTo>
                    <a:pt x="255192" y="844754"/>
                  </a:lnTo>
                  <a:lnTo>
                    <a:pt x="254585" y="844919"/>
                  </a:lnTo>
                  <a:lnTo>
                    <a:pt x="253934" y="845226"/>
                  </a:lnTo>
                  <a:lnTo>
                    <a:pt x="253383" y="845559"/>
                  </a:lnTo>
                  <a:lnTo>
                    <a:pt x="253096" y="845834"/>
                  </a:lnTo>
                  <a:lnTo>
                    <a:pt x="252919" y="846278"/>
                  </a:lnTo>
                  <a:lnTo>
                    <a:pt x="252643" y="846539"/>
                  </a:lnTo>
                  <a:lnTo>
                    <a:pt x="252004" y="846978"/>
                  </a:lnTo>
                  <a:lnTo>
                    <a:pt x="251342" y="847102"/>
                  </a:lnTo>
                  <a:lnTo>
                    <a:pt x="250989" y="847168"/>
                  </a:lnTo>
                  <a:lnTo>
                    <a:pt x="250646" y="847231"/>
                  </a:lnTo>
                  <a:lnTo>
                    <a:pt x="249797" y="847425"/>
                  </a:lnTo>
                  <a:lnTo>
                    <a:pt x="247712" y="847791"/>
                  </a:lnTo>
                  <a:lnTo>
                    <a:pt x="246983" y="847931"/>
                  </a:lnTo>
                  <a:lnTo>
                    <a:pt x="246807" y="847964"/>
                  </a:lnTo>
                  <a:lnTo>
                    <a:pt x="246664" y="847993"/>
                  </a:lnTo>
                  <a:lnTo>
                    <a:pt x="246233" y="848074"/>
                  </a:lnTo>
                  <a:lnTo>
                    <a:pt x="244413" y="848504"/>
                  </a:lnTo>
                  <a:lnTo>
                    <a:pt x="243685" y="848997"/>
                  </a:lnTo>
                  <a:lnTo>
                    <a:pt x="243398" y="849194"/>
                  </a:lnTo>
                  <a:lnTo>
                    <a:pt x="242703" y="849797"/>
                  </a:lnTo>
                  <a:lnTo>
                    <a:pt x="242328" y="850035"/>
                  </a:lnTo>
                  <a:lnTo>
                    <a:pt x="241974" y="850261"/>
                  </a:lnTo>
                  <a:lnTo>
                    <a:pt x="241522" y="850401"/>
                  </a:lnTo>
                  <a:lnTo>
                    <a:pt x="241368" y="850449"/>
                  </a:lnTo>
                  <a:lnTo>
                    <a:pt x="241147" y="850513"/>
                  </a:lnTo>
                  <a:lnTo>
                    <a:pt x="240452" y="851090"/>
                  </a:lnTo>
                  <a:lnTo>
                    <a:pt x="239658" y="852218"/>
                  </a:lnTo>
                  <a:lnTo>
                    <a:pt x="239371" y="852558"/>
                  </a:lnTo>
                  <a:lnTo>
                    <a:pt x="238554" y="852957"/>
                  </a:lnTo>
                  <a:lnTo>
                    <a:pt x="237738" y="853459"/>
                  </a:lnTo>
                  <a:lnTo>
                    <a:pt x="237208" y="854105"/>
                  </a:lnTo>
                  <a:lnTo>
                    <a:pt x="236976" y="855103"/>
                  </a:lnTo>
                  <a:lnTo>
                    <a:pt x="236811" y="855798"/>
                  </a:lnTo>
                  <a:lnTo>
                    <a:pt x="236590" y="856137"/>
                  </a:lnTo>
                  <a:lnTo>
                    <a:pt x="236259" y="856198"/>
                  </a:lnTo>
                  <a:lnTo>
                    <a:pt x="235730" y="856507"/>
                  </a:lnTo>
                  <a:lnTo>
                    <a:pt x="235244" y="857063"/>
                  </a:lnTo>
                  <a:lnTo>
                    <a:pt x="234969" y="858978"/>
                  </a:lnTo>
                  <a:lnTo>
                    <a:pt x="234748" y="859489"/>
                  </a:lnTo>
                  <a:lnTo>
                    <a:pt x="234009" y="859630"/>
                  </a:lnTo>
                  <a:lnTo>
                    <a:pt x="232574" y="859900"/>
                  </a:lnTo>
                  <a:lnTo>
                    <a:pt x="232089" y="859707"/>
                  </a:lnTo>
                  <a:lnTo>
                    <a:pt x="231438" y="859087"/>
                  </a:lnTo>
                  <a:lnTo>
                    <a:pt x="230875" y="858692"/>
                  </a:lnTo>
                  <a:lnTo>
                    <a:pt x="230202" y="858438"/>
                  </a:lnTo>
                  <a:lnTo>
                    <a:pt x="229573" y="858466"/>
                  </a:lnTo>
                  <a:lnTo>
                    <a:pt x="229320" y="858748"/>
                  </a:lnTo>
                  <a:lnTo>
                    <a:pt x="229176" y="859087"/>
                  </a:lnTo>
                  <a:lnTo>
                    <a:pt x="228845" y="859199"/>
                  </a:lnTo>
                  <a:lnTo>
                    <a:pt x="228139" y="859255"/>
                  </a:lnTo>
                  <a:lnTo>
                    <a:pt x="227709" y="859313"/>
                  </a:lnTo>
                  <a:lnTo>
                    <a:pt x="227599" y="859547"/>
                  </a:lnTo>
                  <a:lnTo>
                    <a:pt x="227323" y="859876"/>
                  </a:lnTo>
                  <a:lnTo>
                    <a:pt x="226870" y="859990"/>
                  </a:lnTo>
                  <a:lnTo>
                    <a:pt x="226440" y="860158"/>
                  </a:lnTo>
                  <a:lnTo>
                    <a:pt x="225855" y="860412"/>
                  </a:lnTo>
                  <a:lnTo>
                    <a:pt x="225226" y="860497"/>
                  </a:lnTo>
                  <a:lnTo>
                    <a:pt x="224774" y="860469"/>
                  </a:lnTo>
                  <a:lnTo>
                    <a:pt x="224101" y="860638"/>
                  </a:lnTo>
                  <a:lnTo>
                    <a:pt x="223936" y="860441"/>
                  </a:lnTo>
                  <a:lnTo>
                    <a:pt x="223285" y="860215"/>
                  </a:lnTo>
                  <a:lnTo>
                    <a:pt x="222402" y="860073"/>
                  </a:lnTo>
                  <a:lnTo>
                    <a:pt x="221641" y="860102"/>
                  </a:lnTo>
                  <a:lnTo>
                    <a:pt x="221188" y="860441"/>
                  </a:lnTo>
                  <a:lnTo>
                    <a:pt x="220604" y="860948"/>
                  </a:lnTo>
                  <a:lnTo>
                    <a:pt x="219897" y="860864"/>
                  </a:lnTo>
                  <a:lnTo>
                    <a:pt x="218849" y="860779"/>
                  </a:lnTo>
                  <a:lnTo>
                    <a:pt x="218397" y="860835"/>
                  </a:lnTo>
                  <a:lnTo>
                    <a:pt x="217691" y="860779"/>
                  </a:lnTo>
                  <a:lnTo>
                    <a:pt x="217415" y="860441"/>
                  </a:lnTo>
                  <a:lnTo>
                    <a:pt x="217095" y="859849"/>
                  </a:lnTo>
                  <a:lnTo>
                    <a:pt x="216874" y="859538"/>
                  </a:lnTo>
                  <a:lnTo>
                    <a:pt x="216576" y="859538"/>
                  </a:lnTo>
                  <a:lnTo>
                    <a:pt x="216554" y="859406"/>
                  </a:lnTo>
                  <a:lnTo>
                    <a:pt x="215970" y="859350"/>
                  </a:lnTo>
                  <a:lnTo>
                    <a:pt x="215595" y="859402"/>
                  </a:lnTo>
                  <a:lnTo>
                    <a:pt x="214778" y="859567"/>
                  </a:lnTo>
                  <a:lnTo>
                    <a:pt x="213244" y="860121"/>
                  </a:lnTo>
                  <a:lnTo>
                    <a:pt x="212318" y="860512"/>
                  </a:lnTo>
                  <a:lnTo>
                    <a:pt x="211082" y="861400"/>
                  </a:lnTo>
                  <a:lnTo>
                    <a:pt x="210961" y="861490"/>
                  </a:lnTo>
                  <a:lnTo>
                    <a:pt x="210475" y="861838"/>
                  </a:lnTo>
                  <a:lnTo>
                    <a:pt x="209008" y="862473"/>
                  </a:lnTo>
                  <a:lnTo>
                    <a:pt x="207606" y="863122"/>
                  </a:lnTo>
                  <a:lnTo>
                    <a:pt x="206503" y="863217"/>
                  </a:lnTo>
                  <a:lnTo>
                    <a:pt x="205676" y="863082"/>
                  </a:lnTo>
                  <a:lnTo>
                    <a:pt x="205201" y="862952"/>
                  </a:lnTo>
                  <a:lnTo>
                    <a:pt x="204661" y="862674"/>
                  </a:lnTo>
                  <a:lnTo>
                    <a:pt x="204451" y="862687"/>
                  </a:lnTo>
                  <a:lnTo>
                    <a:pt x="204341" y="862803"/>
                  </a:lnTo>
                  <a:lnTo>
                    <a:pt x="204153" y="863156"/>
                  </a:lnTo>
                  <a:lnTo>
                    <a:pt x="203999" y="863985"/>
                  </a:lnTo>
                  <a:lnTo>
                    <a:pt x="203105" y="864618"/>
                  </a:lnTo>
                  <a:lnTo>
                    <a:pt x="202487" y="864894"/>
                  </a:lnTo>
                  <a:lnTo>
                    <a:pt x="201936" y="864894"/>
                  </a:lnTo>
                  <a:lnTo>
                    <a:pt x="201285" y="864771"/>
                  </a:lnTo>
                  <a:lnTo>
                    <a:pt x="201009" y="864710"/>
                  </a:lnTo>
                  <a:lnTo>
                    <a:pt x="200281" y="864710"/>
                  </a:lnTo>
                  <a:lnTo>
                    <a:pt x="199354" y="864434"/>
                  </a:lnTo>
                  <a:lnTo>
                    <a:pt x="198769" y="864281"/>
                  </a:lnTo>
                  <a:lnTo>
                    <a:pt x="198195" y="864097"/>
                  </a:lnTo>
                  <a:lnTo>
                    <a:pt x="197699" y="864035"/>
                  </a:lnTo>
                  <a:lnTo>
                    <a:pt x="197544" y="864372"/>
                  </a:lnTo>
                  <a:lnTo>
                    <a:pt x="197026" y="864986"/>
                  </a:lnTo>
                  <a:lnTo>
                    <a:pt x="196562" y="865262"/>
                  </a:lnTo>
                  <a:lnTo>
                    <a:pt x="195956" y="865476"/>
                  </a:lnTo>
                  <a:lnTo>
                    <a:pt x="195614" y="865813"/>
                  </a:lnTo>
                  <a:lnTo>
                    <a:pt x="194819" y="865998"/>
                  </a:lnTo>
                  <a:lnTo>
                    <a:pt x="194786" y="866366"/>
                  </a:lnTo>
                  <a:lnTo>
                    <a:pt x="194941" y="866795"/>
                  </a:lnTo>
                  <a:lnTo>
                    <a:pt x="195095" y="867225"/>
                  </a:lnTo>
                  <a:lnTo>
                    <a:pt x="195095" y="867500"/>
                  </a:lnTo>
                  <a:lnTo>
                    <a:pt x="194841" y="867929"/>
                  </a:lnTo>
                  <a:lnTo>
                    <a:pt x="194168" y="868420"/>
                  </a:lnTo>
                  <a:lnTo>
                    <a:pt x="193926" y="868757"/>
                  </a:lnTo>
                  <a:lnTo>
                    <a:pt x="193926" y="869155"/>
                  </a:lnTo>
                  <a:lnTo>
                    <a:pt x="194312" y="869455"/>
                  </a:lnTo>
                  <a:lnTo>
                    <a:pt x="194444" y="869923"/>
                  </a:lnTo>
                  <a:lnTo>
                    <a:pt x="194444" y="870413"/>
                  </a:lnTo>
                  <a:lnTo>
                    <a:pt x="194146" y="870596"/>
                  </a:lnTo>
                  <a:lnTo>
                    <a:pt x="193561" y="870842"/>
                  </a:lnTo>
                  <a:lnTo>
                    <a:pt x="193341" y="871241"/>
                  </a:lnTo>
                  <a:lnTo>
                    <a:pt x="192734" y="871087"/>
                  </a:lnTo>
                  <a:lnTo>
                    <a:pt x="192204" y="871118"/>
                  </a:lnTo>
                  <a:lnTo>
                    <a:pt x="191929" y="871424"/>
                  </a:lnTo>
                  <a:lnTo>
                    <a:pt x="191289" y="871486"/>
                  </a:lnTo>
                  <a:lnTo>
                    <a:pt x="190737" y="871241"/>
                  </a:lnTo>
                  <a:lnTo>
                    <a:pt x="190516" y="871455"/>
                  </a:lnTo>
                  <a:lnTo>
                    <a:pt x="190185" y="871578"/>
                  </a:lnTo>
                  <a:lnTo>
                    <a:pt x="189512" y="871578"/>
                  </a:lnTo>
                  <a:lnTo>
                    <a:pt x="188685" y="871609"/>
                  </a:lnTo>
                  <a:lnTo>
                    <a:pt x="187824" y="871486"/>
                  </a:lnTo>
                  <a:lnTo>
                    <a:pt x="187394" y="870873"/>
                  </a:lnTo>
                  <a:lnTo>
                    <a:pt x="187074" y="870089"/>
                  </a:lnTo>
                  <a:lnTo>
                    <a:pt x="187129" y="870075"/>
                  </a:lnTo>
                  <a:lnTo>
                    <a:pt x="186566" y="869463"/>
                  </a:lnTo>
                  <a:lnTo>
                    <a:pt x="186103" y="869646"/>
                  </a:lnTo>
                  <a:lnTo>
                    <a:pt x="185585" y="869339"/>
                  </a:lnTo>
                  <a:lnTo>
                    <a:pt x="184967" y="868757"/>
                  </a:lnTo>
                  <a:lnTo>
                    <a:pt x="184415" y="868022"/>
                  </a:lnTo>
                  <a:lnTo>
                    <a:pt x="183897" y="867715"/>
                  </a:lnTo>
                  <a:lnTo>
                    <a:pt x="183676" y="867163"/>
                  </a:lnTo>
                  <a:lnTo>
                    <a:pt x="183091" y="866734"/>
                  </a:lnTo>
                  <a:lnTo>
                    <a:pt x="181988" y="867132"/>
                  </a:lnTo>
                  <a:lnTo>
                    <a:pt x="181436" y="867500"/>
                  </a:lnTo>
                  <a:lnTo>
                    <a:pt x="181072" y="867592"/>
                  </a:lnTo>
                  <a:lnTo>
                    <a:pt x="180675" y="867898"/>
                  </a:lnTo>
                  <a:lnTo>
                    <a:pt x="179936" y="868573"/>
                  </a:lnTo>
                  <a:lnTo>
                    <a:pt x="179814" y="868788"/>
                  </a:lnTo>
                  <a:lnTo>
                    <a:pt x="179439" y="869002"/>
                  </a:lnTo>
                  <a:lnTo>
                    <a:pt x="178766" y="869095"/>
                  </a:lnTo>
                  <a:lnTo>
                    <a:pt x="178181" y="868726"/>
                  </a:lnTo>
                  <a:lnTo>
                    <a:pt x="177542" y="868726"/>
                  </a:lnTo>
                  <a:lnTo>
                    <a:pt x="176471" y="868696"/>
                  </a:lnTo>
                  <a:lnTo>
                    <a:pt x="176041" y="869095"/>
                  </a:lnTo>
                  <a:lnTo>
                    <a:pt x="175798" y="869370"/>
                  </a:lnTo>
                  <a:lnTo>
                    <a:pt x="175302" y="869799"/>
                  </a:lnTo>
                  <a:lnTo>
                    <a:pt x="175180" y="870505"/>
                  </a:lnTo>
                  <a:lnTo>
                    <a:pt x="175114" y="870934"/>
                  </a:lnTo>
                  <a:lnTo>
                    <a:pt x="175114" y="871517"/>
                  </a:lnTo>
                  <a:lnTo>
                    <a:pt x="174960" y="872102"/>
                  </a:lnTo>
                  <a:lnTo>
                    <a:pt x="174077" y="872647"/>
                  </a:lnTo>
                  <a:lnTo>
                    <a:pt x="173492" y="872406"/>
                  </a:lnTo>
                  <a:lnTo>
                    <a:pt x="173283" y="872712"/>
                  </a:lnTo>
                  <a:lnTo>
                    <a:pt x="173228" y="873172"/>
                  </a:lnTo>
                  <a:lnTo>
                    <a:pt x="172808" y="873434"/>
                  </a:lnTo>
                  <a:lnTo>
                    <a:pt x="172555" y="873871"/>
                  </a:lnTo>
                  <a:lnTo>
                    <a:pt x="172058" y="874239"/>
                  </a:lnTo>
                  <a:lnTo>
                    <a:pt x="171407" y="874441"/>
                  </a:lnTo>
                  <a:lnTo>
                    <a:pt x="170878" y="874669"/>
                  </a:lnTo>
                  <a:lnTo>
                    <a:pt x="170326" y="875206"/>
                  </a:lnTo>
                  <a:lnTo>
                    <a:pt x="169697" y="875877"/>
                  </a:lnTo>
                  <a:lnTo>
                    <a:pt x="168969" y="877038"/>
                  </a:lnTo>
                  <a:lnTo>
                    <a:pt x="168947" y="877092"/>
                  </a:lnTo>
                  <a:lnTo>
                    <a:pt x="168814" y="877396"/>
                  </a:lnTo>
                  <a:lnTo>
                    <a:pt x="168781" y="877492"/>
                  </a:lnTo>
                  <a:lnTo>
                    <a:pt x="168461" y="878369"/>
                  </a:lnTo>
                  <a:lnTo>
                    <a:pt x="168340" y="878727"/>
                  </a:lnTo>
                  <a:lnTo>
                    <a:pt x="168252" y="879298"/>
                  </a:lnTo>
                  <a:lnTo>
                    <a:pt x="168174" y="879550"/>
                  </a:lnTo>
                  <a:lnTo>
                    <a:pt x="168152" y="879575"/>
                  </a:lnTo>
                  <a:lnTo>
                    <a:pt x="168108" y="879660"/>
                  </a:lnTo>
                  <a:lnTo>
                    <a:pt x="168064" y="879694"/>
                  </a:lnTo>
                  <a:lnTo>
                    <a:pt x="167987" y="879668"/>
                  </a:lnTo>
                  <a:lnTo>
                    <a:pt x="167810" y="879578"/>
                  </a:lnTo>
                  <a:lnTo>
                    <a:pt x="167788" y="879568"/>
                  </a:lnTo>
                  <a:lnTo>
                    <a:pt x="167325" y="879306"/>
                  </a:lnTo>
                  <a:lnTo>
                    <a:pt x="166839" y="878990"/>
                  </a:lnTo>
                  <a:lnTo>
                    <a:pt x="166564" y="878779"/>
                  </a:lnTo>
                  <a:lnTo>
                    <a:pt x="166111" y="878567"/>
                  </a:lnTo>
                  <a:lnTo>
                    <a:pt x="165880" y="878396"/>
                  </a:lnTo>
                  <a:lnTo>
                    <a:pt x="165802" y="878114"/>
                  </a:lnTo>
                  <a:lnTo>
                    <a:pt x="165758" y="877933"/>
                  </a:lnTo>
                  <a:lnTo>
                    <a:pt x="165560" y="877731"/>
                  </a:lnTo>
                  <a:lnTo>
                    <a:pt x="165107" y="877731"/>
                  </a:lnTo>
                  <a:lnTo>
                    <a:pt x="164743" y="877731"/>
                  </a:lnTo>
                  <a:lnTo>
                    <a:pt x="164269" y="877923"/>
                  </a:lnTo>
                  <a:lnTo>
                    <a:pt x="163960" y="878386"/>
                  </a:lnTo>
                  <a:lnTo>
                    <a:pt x="163651" y="878598"/>
                  </a:lnTo>
                  <a:lnTo>
                    <a:pt x="163298" y="878630"/>
                  </a:lnTo>
                  <a:lnTo>
                    <a:pt x="163088" y="878580"/>
                  </a:lnTo>
                  <a:lnTo>
                    <a:pt x="162724" y="878319"/>
                  </a:lnTo>
                  <a:lnTo>
                    <a:pt x="162194" y="877877"/>
                  </a:lnTo>
                  <a:lnTo>
                    <a:pt x="161897" y="877501"/>
                  </a:lnTo>
                  <a:lnTo>
                    <a:pt x="161753" y="877185"/>
                  </a:lnTo>
                  <a:lnTo>
                    <a:pt x="161819" y="876514"/>
                  </a:lnTo>
                  <a:lnTo>
                    <a:pt x="161731" y="876226"/>
                  </a:lnTo>
                  <a:lnTo>
                    <a:pt x="161290" y="875916"/>
                  </a:lnTo>
                  <a:lnTo>
                    <a:pt x="160396" y="875288"/>
                  </a:lnTo>
                  <a:lnTo>
                    <a:pt x="159469" y="874635"/>
                  </a:lnTo>
                  <a:lnTo>
                    <a:pt x="158984" y="874555"/>
                  </a:lnTo>
                  <a:lnTo>
                    <a:pt x="158509" y="874474"/>
                  </a:lnTo>
                  <a:lnTo>
                    <a:pt x="157263" y="874502"/>
                  </a:lnTo>
                  <a:lnTo>
                    <a:pt x="156943" y="874602"/>
                  </a:lnTo>
                  <a:lnTo>
                    <a:pt x="156943" y="874602"/>
                  </a:lnTo>
                  <a:lnTo>
                    <a:pt x="156821" y="874643"/>
                  </a:lnTo>
                  <a:lnTo>
                    <a:pt x="156535" y="874884"/>
                  </a:lnTo>
                  <a:lnTo>
                    <a:pt x="156336" y="875333"/>
                  </a:lnTo>
                  <a:lnTo>
                    <a:pt x="156159" y="876057"/>
                  </a:lnTo>
                  <a:lnTo>
                    <a:pt x="155784" y="877151"/>
                  </a:lnTo>
                  <a:lnTo>
                    <a:pt x="155420" y="877722"/>
                  </a:lnTo>
                  <a:lnTo>
                    <a:pt x="155056" y="877929"/>
                  </a:lnTo>
                  <a:lnTo>
                    <a:pt x="154813" y="878011"/>
                  </a:lnTo>
                  <a:lnTo>
                    <a:pt x="154758" y="878029"/>
                  </a:lnTo>
                  <a:lnTo>
                    <a:pt x="154538" y="878107"/>
                  </a:lnTo>
                  <a:lnTo>
                    <a:pt x="154295" y="878098"/>
                  </a:lnTo>
                  <a:lnTo>
                    <a:pt x="154030" y="877986"/>
                  </a:lnTo>
                  <a:lnTo>
                    <a:pt x="153478" y="877708"/>
                  </a:lnTo>
                  <a:lnTo>
                    <a:pt x="153136" y="877447"/>
                  </a:lnTo>
                  <a:lnTo>
                    <a:pt x="152452" y="877205"/>
                  </a:lnTo>
                  <a:lnTo>
                    <a:pt x="151768" y="877073"/>
                  </a:lnTo>
                  <a:lnTo>
                    <a:pt x="151492" y="877049"/>
                  </a:lnTo>
                  <a:lnTo>
                    <a:pt x="150786" y="876987"/>
                  </a:lnTo>
                  <a:lnTo>
                    <a:pt x="150411" y="876985"/>
                  </a:lnTo>
                  <a:lnTo>
                    <a:pt x="149871" y="876980"/>
                  </a:lnTo>
                  <a:lnTo>
                    <a:pt x="149484" y="877014"/>
                  </a:lnTo>
                  <a:lnTo>
                    <a:pt x="149352" y="877025"/>
                  </a:lnTo>
                  <a:lnTo>
                    <a:pt x="149109" y="877046"/>
                  </a:lnTo>
                  <a:lnTo>
                    <a:pt x="148955" y="877060"/>
                  </a:lnTo>
                  <a:lnTo>
                    <a:pt x="147686" y="877170"/>
                  </a:lnTo>
                  <a:lnTo>
                    <a:pt x="147520" y="877184"/>
                  </a:lnTo>
                  <a:lnTo>
                    <a:pt x="147421" y="877197"/>
                  </a:lnTo>
                  <a:lnTo>
                    <a:pt x="147134" y="877191"/>
                  </a:lnTo>
                  <a:lnTo>
                    <a:pt x="146726" y="877213"/>
                  </a:lnTo>
                  <a:lnTo>
                    <a:pt x="146141" y="877405"/>
                  </a:lnTo>
                  <a:lnTo>
                    <a:pt x="145270" y="877693"/>
                  </a:lnTo>
                  <a:lnTo>
                    <a:pt x="144917" y="877790"/>
                  </a:lnTo>
                  <a:lnTo>
                    <a:pt x="144851" y="877809"/>
                  </a:lnTo>
                  <a:lnTo>
                    <a:pt x="144608" y="877878"/>
                  </a:lnTo>
                  <a:lnTo>
                    <a:pt x="144531" y="877899"/>
                  </a:lnTo>
                  <a:lnTo>
                    <a:pt x="144034" y="878040"/>
                  </a:lnTo>
                  <a:lnTo>
                    <a:pt x="143802" y="878103"/>
                  </a:lnTo>
                  <a:lnTo>
                    <a:pt x="143626" y="878153"/>
                  </a:lnTo>
                  <a:lnTo>
                    <a:pt x="143471" y="878179"/>
                  </a:lnTo>
                  <a:lnTo>
                    <a:pt x="143107" y="878239"/>
                  </a:lnTo>
                  <a:lnTo>
                    <a:pt x="143107" y="878241"/>
                  </a:lnTo>
                  <a:lnTo>
                    <a:pt x="142467" y="878347"/>
                  </a:lnTo>
                  <a:lnTo>
                    <a:pt x="142324" y="878346"/>
                  </a:lnTo>
                  <a:lnTo>
                    <a:pt x="142081" y="878345"/>
                  </a:lnTo>
                  <a:lnTo>
                    <a:pt x="141552" y="878343"/>
                  </a:lnTo>
                  <a:lnTo>
                    <a:pt x="141099" y="878269"/>
                  </a:lnTo>
                  <a:lnTo>
                    <a:pt x="141000" y="878253"/>
                  </a:lnTo>
                  <a:lnTo>
                    <a:pt x="140768" y="878216"/>
                  </a:lnTo>
                  <a:lnTo>
                    <a:pt x="139853" y="877747"/>
                  </a:lnTo>
                  <a:lnTo>
                    <a:pt x="139080" y="877369"/>
                  </a:lnTo>
                  <a:lnTo>
                    <a:pt x="138418" y="877278"/>
                  </a:lnTo>
                  <a:lnTo>
                    <a:pt x="138054" y="877434"/>
                  </a:lnTo>
                  <a:lnTo>
                    <a:pt x="137580" y="878070"/>
                  </a:lnTo>
                  <a:lnTo>
                    <a:pt x="137249" y="878654"/>
                  </a:lnTo>
                  <a:lnTo>
                    <a:pt x="137116" y="879384"/>
                  </a:lnTo>
                  <a:lnTo>
                    <a:pt x="137094" y="879485"/>
                  </a:lnTo>
                  <a:lnTo>
                    <a:pt x="136499" y="880841"/>
                  </a:lnTo>
                  <a:lnTo>
                    <a:pt x="136179" y="881520"/>
                  </a:lnTo>
                  <a:lnTo>
                    <a:pt x="135936" y="881803"/>
                  </a:lnTo>
                  <a:lnTo>
                    <a:pt x="135704" y="881920"/>
                  </a:lnTo>
                  <a:lnTo>
                    <a:pt x="135219" y="882162"/>
                  </a:lnTo>
                  <a:lnTo>
                    <a:pt x="134358" y="882381"/>
                  </a:lnTo>
                  <a:lnTo>
                    <a:pt x="134204" y="882459"/>
                  </a:lnTo>
                  <a:lnTo>
                    <a:pt x="134126" y="882503"/>
                  </a:lnTo>
                  <a:lnTo>
                    <a:pt x="133806" y="882824"/>
                  </a:lnTo>
                  <a:lnTo>
                    <a:pt x="133696" y="882928"/>
                  </a:lnTo>
                  <a:lnTo>
                    <a:pt x="133431" y="883177"/>
                  </a:lnTo>
                  <a:lnTo>
                    <a:pt x="132957" y="883513"/>
                  </a:lnTo>
                  <a:lnTo>
                    <a:pt x="132780" y="883568"/>
                  </a:lnTo>
                  <a:lnTo>
                    <a:pt x="132549" y="883640"/>
                  </a:lnTo>
                  <a:lnTo>
                    <a:pt x="132096" y="883672"/>
                  </a:lnTo>
                  <a:lnTo>
                    <a:pt x="131423" y="883654"/>
                  </a:lnTo>
                  <a:lnTo>
                    <a:pt x="130971" y="883737"/>
                  </a:lnTo>
                  <a:lnTo>
                    <a:pt x="130563" y="884001"/>
                  </a:lnTo>
                  <a:lnTo>
                    <a:pt x="129835" y="884734"/>
                  </a:lnTo>
                  <a:lnTo>
                    <a:pt x="129658" y="884846"/>
                  </a:lnTo>
                  <a:lnTo>
                    <a:pt x="129493" y="885012"/>
                  </a:lnTo>
                  <a:lnTo>
                    <a:pt x="129095" y="886997"/>
                  </a:lnTo>
                  <a:lnTo>
                    <a:pt x="128952" y="887386"/>
                  </a:lnTo>
                  <a:lnTo>
                    <a:pt x="128808" y="887592"/>
                  </a:lnTo>
                  <a:lnTo>
                    <a:pt x="128599" y="887688"/>
                  </a:lnTo>
                  <a:lnTo>
                    <a:pt x="128389" y="887576"/>
                  </a:lnTo>
                  <a:lnTo>
                    <a:pt x="127793" y="887249"/>
                  </a:lnTo>
                  <a:lnTo>
                    <a:pt x="127473" y="887191"/>
                  </a:lnTo>
                  <a:lnTo>
                    <a:pt x="127176" y="887139"/>
                  </a:lnTo>
                  <a:lnTo>
                    <a:pt x="126701" y="887132"/>
                  </a:lnTo>
                  <a:lnTo>
                    <a:pt x="125256" y="886731"/>
                  </a:lnTo>
                  <a:lnTo>
                    <a:pt x="124020" y="886620"/>
                  </a:lnTo>
                  <a:lnTo>
                    <a:pt x="123270" y="886588"/>
                  </a:lnTo>
                  <a:lnTo>
                    <a:pt x="122575" y="886557"/>
                  </a:lnTo>
                  <a:lnTo>
                    <a:pt x="121615" y="886524"/>
                  </a:lnTo>
                  <a:lnTo>
                    <a:pt x="120743" y="886177"/>
                  </a:lnTo>
                  <a:lnTo>
                    <a:pt x="120699" y="886159"/>
                  </a:lnTo>
                  <a:lnTo>
                    <a:pt x="120159" y="885942"/>
                  </a:lnTo>
                  <a:lnTo>
                    <a:pt x="119806" y="885723"/>
                  </a:lnTo>
                  <a:lnTo>
                    <a:pt x="119453" y="885641"/>
                  </a:lnTo>
                  <a:lnTo>
                    <a:pt x="119342" y="885522"/>
                  </a:lnTo>
                  <a:lnTo>
                    <a:pt x="118967" y="884141"/>
                  </a:lnTo>
                  <a:lnTo>
                    <a:pt x="118824" y="883069"/>
                  </a:lnTo>
                  <a:lnTo>
                    <a:pt x="118504" y="881964"/>
                  </a:lnTo>
                  <a:lnTo>
                    <a:pt x="118283" y="881614"/>
                  </a:lnTo>
                  <a:lnTo>
                    <a:pt x="118184" y="881470"/>
                  </a:lnTo>
                  <a:lnTo>
                    <a:pt x="117974" y="881403"/>
                  </a:lnTo>
                  <a:lnTo>
                    <a:pt x="117809" y="881350"/>
                  </a:lnTo>
                  <a:lnTo>
                    <a:pt x="117654" y="881302"/>
                  </a:lnTo>
                  <a:lnTo>
                    <a:pt x="117025" y="881327"/>
                  </a:lnTo>
                  <a:lnTo>
                    <a:pt x="116242" y="881356"/>
                  </a:lnTo>
                  <a:lnTo>
                    <a:pt x="115756" y="881355"/>
                  </a:lnTo>
                  <a:lnTo>
                    <a:pt x="115657" y="881355"/>
                  </a:lnTo>
                  <a:lnTo>
                    <a:pt x="115503" y="881355"/>
                  </a:lnTo>
                  <a:lnTo>
                    <a:pt x="114852" y="881353"/>
                  </a:lnTo>
                  <a:lnTo>
                    <a:pt x="114565" y="881429"/>
                  </a:lnTo>
                  <a:lnTo>
                    <a:pt x="113991" y="881927"/>
                  </a:lnTo>
                  <a:lnTo>
                    <a:pt x="113759" y="882127"/>
                  </a:lnTo>
                  <a:lnTo>
                    <a:pt x="113384" y="882593"/>
                  </a:lnTo>
                  <a:lnTo>
                    <a:pt x="113075" y="882747"/>
                  </a:lnTo>
                  <a:lnTo>
                    <a:pt x="113064" y="882754"/>
                  </a:lnTo>
                  <a:lnTo>
                    <a:pt x="112888" y="882847"/>
                  </a:lnTo>
                  <a:lnTo>
                    <a:pt x="112689" y="883011"/>
                  </a:lnTo>
                  <a:lnTo>
                    <a:pt x="112546" y="883135"/>
                  </a:lnTo>
                  <a:lnTo>
                    <a:pt x="112491" y="883146"/>
                  </a:lnTo>
                  <a:lnTo>
                    <a:pt x="112391" y="883169"/>
                  </a:lnTo>
                  <a:lnTo>
                    <a:pt x="112160" y="883193"/>
                  </a:lnTo>
                  <a:lnTo>
                    <a:pt x="111818" y="883176"/>
                  </a:lnTo>
                  <a:lnTo>
                    <a:pt x="111619" y="883167"/>
                  </a:lnTo>
                  <a:lnTo>
                    <a:pt x="111288" y="883007"/>
                  </a:lnTo>
                  <a:lnTo>
                    <a:pt x="111156" y="882804"/>
                  </a:lnTo>
                  <a:lnTo>
                    <a:pt x="111100" y="882535"/>
                  </a:lnTo>
                  <a:lnTo>
                    <a:pt x="111134" y="882219"/>
                  </a:lnTo>
                  <a:lnTo>
                    <a:pt x="111431" y="882019"/>
                  </a:lnTo>
                  <a:lnTo>
                    <a:pt x="111343" y="881541"/>
                  </a:lnTo>
                  <a:lnTo>
                    <a:pt x="110913" y="881330"/>
                  </a:lnTo>
                  <a:lnTo>
                    <a:pt x="110736" y="881041"/>
                  </a:lnTo>
                  <a:lnTo>
                    <a:pt x="110571" y="880805"/>
                  </a:lnTo>
                  <a:lnTo>
                    <a:pt x="110416" y="880595"/>
                  </a:lnTo>
                  <a:lnTo>
                    <a:pt x="110118" y="880546"/>
                  </a:lnTo>
                  <a:lnTo>
                    <a:pt x="109854" y="880729"/>
                  </a:lnTo>
                  <a:lnTo>
                    <a:pt x="109688" y="880829"/>
                  </a:lnTo>
                  <a:lnTo>
                    <a:pt x="109468" y="880970"/>
                  </a:lnTo>
                  <a:lnTo>
                    <a:pt x="108563" y="882101"/>
                  </a:lnTo>
                  <a:lnTo>
                    <a:pt x="108199" y="882279"/>
                  </a:lnTo>
                  <a:lnTo>
                    <a:pt x="107051" y="882361"/>
                  </a:lnTo>
                  <a:lnTo>
                    <a:pt x="106389" y="882485"/>
                  </a:lnTo>
                  <a:lnTo>
                    <a:pt x="105496" y="882544"/>
                  </a:lnTo>
                  <a:lnTo>
                    <a:pt x="104955" y="882635"/>
                  </a:lnTo>
                  <a:lnTo>
                    <a:pt x="103488" y="882729"/>
                  </a:lnTo>
                  <a:lnTo>
                    <a:pt x="103300" y="882823"/>
                  </a:lnTo>
                  <a:lnTo>
                    <a:pt x="103168" y="882886"/>
                  </a:lnTo>
                  <a:lnTo>
                    <a:pt x="103090" y="883235"/>
                  </a:lnTo>
                  <a:lnTo>
                    <a:pt x="103090" y="883760"/>
                  </a:lnTo>
                  <a:lnTo>
                    <a:pt x="103278" y="884692"/>
                  </a:lnTo>
                  <a:lnTo>
                    <a:pt x="103300" y="885158"/>
                  </a:lnTo>
                  <a:lnTo>
                    <a:pt x="103190" y="886032"/>
                  </a:lnTo>
                  <a:lnTo>
                    <a:pt x="103190" y="886287"/>
                  </a:lnTo>
                  <a:lnTo>
                    <a:pt x="103190" y="886936"/>
                  </a:lnTo>
                  <a:lnTo>
                    <a:pt x="103179" y="887082"/>
                  </a:lnTo>
                  <a:lnTo>
                    <a:pt x="103146" y="887331"/>
                  </a:lnTo>
                  <a:lnTo>
                    <a:pt x="102914" y="887655"/>
                  </a:lnTo>
                  <a:lnTo>
                    <a:pt x="102837" y="887790"/>
                  </a:lnTo>
                  <a:lnTo>
                    <a:pt x="102594" y="888206"/>
                  </a:lnTo>
                  <a:lnTo>
                    <a:pt x="102307" y="888709"/>
                  </a:lnTo>
                  <a:lnTo>
                    <a:pt x="102064" y="889371"/>
                  </a:lnTo>
                  <a:lnTo>
                    <a:pt x="101877" y="889638"/>
                  </a:lnTo>
                  <a:lnTo>
                    <a:pt x="101579" y="889808"/>
                  </a:lnTo>
                  <a:lnTo>
                    <a:pt x="101160" y="889830"/>
                  </a:lnTo>
                  <a:lnTo>
                    <a:pt x="100707" y="890082"/>
                  </a:lnTo>
                  <a:lnTo>
                    <a:pt x="100542" y="890238"/>
                  </a:lnTo>
                  <a:lnTo>
                    <a:pt x="100332" y="890432"/>
                  </a:lnTo>
                  <a:lnTo>
                    <a:pt x="100211" y="891053"/>
                  </a:lnTo>
                  <a:lnTo>
                    <a:pt x="100123" y="891161"/>
                  </a:lnTo>
                  <a:lnTo>
                    <a:pt x="100001" y="891191"/>
                  </a:lnTo>
                  <a:lnTo>
                    <a:pt x="99549" y="891070"/>
                  </a:lnTo>
                  <a:lnTo>
                    <a:pt x="98997" y="890766"/>
                  </a:lnTo>
                  <a:lnTo>
                    <a:pt x="98743" y="890587"/>
                  </a:lnTo>
                  <a:lnTo>
                    <a:pt x="98302" y="890302"/>
                  </a:lnTo>
                  <a:lnTo>
                    <a:pt x="97795" y="890385"/>
                  </a:lnTo>
                  <a:lnTo>
                    <a:pt x="97673" y="890404"/>
                  </a:lnTo>
                  <a:lnTo>
                    <a:pt x="97243" y="890337"/>
                  </a:lnTo>
                  <a:lnTo>
                    <a:pt x="96901" y="890117"/>
                  </a:lnTo>
                  <a:lnTo>
                    <a:pt x="96449" y="889834"/>
                  </a:lnTo>
                  <a:lnTo>
                    <a:pt x="95787" y="889157"/>
                  </a:lnTo>
                  <a:lnTo>
                    <a:pt x="95588" y="889045"/>
                  </a:lnTo>
                  <a:lnTo>
                    <a:pt x="95378" y="888997"/>
                  </a:lnTo>
                  <a:lnTo>
                    <a:pt x="95202" y="888998"/>
                  </a:lnTo>
                  <a:lnTo>
                    <a:pt x="95103" y="889015"/>
                  </a:lnTo>
                  <a:lnTo>
                    <a:pt x="94783" y="889189"/>
                  </a:lnTo>
                  <a:lnTo>
                    <a:pt x="94639" y="889263"/>
                  </a:lnTo>
                  <a:lnTo>
                    <a:pt x="94088" y="889633"/>
                  </a:lnTo>
                  <a:lnTo>
                    <a:pt x="93756" y="889996"/>
                  </a:lnTo>
                  <a:lnTo>
                    <a:pt x="93392" y="890196"/>
                  </a:lnTo>
                  <a:lnTo>
                    <a:pt x="93293" y="890251"/>
                  </a:lnTo>
                  <a:lnTo>
                    <a:pt x="93094" y="890305"/>
                  </a:lnTo>
                  <a:lnTo>
                    <a:pt x="92863" y="890346"/>
                  </a:lnTo>
                  <a:lnTo>
                    <a:pt x="92322" y="890439"/>
                  </a:lnTo>
                  <a:lnTo>
                    <a:pt x="92256" y="890447"/>
                  </a:lnTo>
                  <a:lnTo>
                    <a:pt x="92091" y="890511"/>
                  </a:lnTo>
                  <a:lnTo>
                    <a:pt x="92057" y="890527"/>
                  </a:lnTo>
                  <a:lnTo>
                    <a:pt x="91804" y="890627"/>
                  </a:lnTo>
                  <a:lnTo>
                    <a:pt x="91451" y="890770"/>
                  </a:lnTo>
                  <a:lnTo>
                    <a:pt x="91175" y="890929"/>
                  </a:lnTo>
                  <a:lnTo>
                    <a:pt x="91020" y="891052"/>
                  </a:lnTo>
                  <a:lnTo>
                    <a:pt x="90700" y="891321"/>
                  </a:lnTo>
                  <a:lnTo>
                    <a:pt x="90358" y="891760"/>
                  </a:lnTo>
                  <a:lnTo>
                    <a:pt x="90160" y="892094"/>
                  </a:lnTo>
                  <a:lnTo>
                    <a:pt x="90071" y="892435"/>
                  </a:lnTo>
                  <a:lnTo>
                    <a:pt x="90149" y="892799"/>
                  </a:lnTo>
                  <a:lnTo>
                    <a:pt x="90877" y="894178"/>
                  </a:lnTo>
                  <a:lnTo>
                    <a:pt x="91064" y="894907"/>
                  </a:lnTo>
                  <a:lnTo>
                    <a:pt x="91340" y="895283"/>
                  </a:lnTo>
                  <a:lnTo>
                    <a:pt x="91848" y="895596"/>
                  </a:lnTo>
                  <a:lnTo>
                    <a:pt x="92499" y="895987"/>
                  </a:lnTo>
                  <a:lnTo>
                    <a:pt x="92973" y="896395"/>
                  </a:lnTo>
                  <a:lnTo>
                    <a:pt x="93006" y="896467"/>
                  </a:lnTo>
                  <a:lnTo>
                    <a:pt x="93139" y="896752"/>
                  </a:lnTo>
                  <a:lnTo>
                    <a:pt x="93205" y="897194"/>
                  </a:lnTo>
                  <a:lnTo>
                    <a:pt x="93282" y="897300"/>
                  </a:lnTo>
                  <a:lnTo>
                    <a:pt x="93315" y="897351"/>
                  </a:lnTo>
                  <a:lnTo>
                    <a:pt x="93470" y="897585"/>
                  </a:lnTo>
                  <a:lnTo>
                    <a:pt x="93756" y="897873"/>
                  </a:lnTo>
                  <a:lnTo>
                    <a:pt x="94319" y="898070"/>
                  </a:lnTo>
                  <a:lnTo>
                    <a:pt x="94760" y="898337"/>
                  </a:lnTo>
                  <a:lnTo>
                    <a:pt x="94860" y="898614"/>
                  </a:lnTo>
                  <a:lnTo>
                    <a:pt x="94794" y="898972"/>
                  </a:lnTo>
                  <a:lnTo>
                    <a:pt x="94794" y="899326"/>
                  </a:lnTo>
                  <a:lnTo>
                    <a:pt x="94716" y="899704"/>
                  </a:lnTo>
                  <a:lnTo>
                    <a:pt x="94518" y="900279"/>
                  </a:lnTo>
                  <a:lnTo>
                    <a:pt x="94496" y="900628"/>
                  </a:lnTo>
                  <a:lnTo>
                    <a:pt x="94551" y="900837"/>
                  </a:lnTo>
                  <a:lnTo>
                    <a:pt x="94617" y="901053"/>
                  </a:lnTo>
                  <a:lnTo>
                    <a:pt x="94562" y="901153"/>
                  </a:lnTo>
                  <a:lnTo>
                    <a:pt x="94242" y="901132"/>
                  </a:lnTo>
                  <a:lnTo>
                    <a:pt x="93745" y="901253"/>
                  </a:lnTo>
                  <a:lnTo>
                    <a:pt x="93547" y="901371"/>
                  </a:lnTo>
                  <a:lnTo>
                    <a:pt x="93194" y="901802"/>
                  </a:lnTo>
                  <a:lnTo>
                    <a:pt x="92797" y="901955"/>
                  </a:lnTo>
                  <a:lnTo>
                    <a:pt x="92499" y="902002"/>
                  </a:lnTo>
                  <a:lnTo>
                    <a:pt x="92311" y="902283"/>
                  </a:lnTo>
                  <a:lnTo>
                    <a:pt x="92300" y="902628"/>
                  </a:lnTo>
                  <a:lnTo>
                    <a:pt x="92377" y="903098"/>
                  </a:lnTo>
                  <a:lnTo>
                    <a:pt x="92576" y="903916"/>
                  </a:lnTo>
                  <a:lnTo>
                    <a:pt x="92377" y="904320"/>
                  </a:lnTo>
                  <a:lnTo>
                    <a:pt x="91826" y="904961"/>
                  </a:lnTo>
                  <a:lnTo>
                    <a:pt x="91605" y="905585"/>
                  </a:lnTo>
                  <a:lnTo>
                    <a:pt x="91517" y="906520"/>
                  </a:lnTo>
                  <a:lnTo>
                    <a:pt x="91406" y="906827"/>
                  </a:lnTo>
                  <a:lnTo>
                    <a:pt x="91064" y="907153"/>
                  </a:lnTo>
                  <a:lnTo>
                    <a:pt x="90447" y="907534"/>
                  </a:lnTo>
                  <a:lnTo>
                    <a:pt x="90281" y="908152"/>
                  </a:lnTo>
                  <a:lnTo>
                    <a:pt x="90204" y="908917"/>
                  </a:lnTo>
                  <a:lnTo>
                    <a:pt x="89752" y="909937"/>
                  </a:lnTo>
                  <a:lnTo>
                    <a:pt x="89674" y="910105"/>
                  </a:lnTo>
                  <a:lnTo>
                    <a:pt x="88637" y="912292"/>
                  </a:lnTo>
                  <a:lnTo>
                    <a:pt x="88527" y="912729"/>
                  </a:lnTo>
                  <a:lnTo>
                    <a:pt x="88339" y="913458"/>
                  </a:lnTo>
                  <a:lnTo>
                    <a:pt x="88086" y="914081"/>
                  </a:lnTo>
                  <a:lnTo>
                    <a:pt x="87865" y="914632"/>
                  </a:lnTo>
                  <a:lnTo>
                    <a:pt x="87523" y="915985"/>
                  </a:lnTo>
                  <a:lnTo>
                    <a:pt x="87402" y="916210"/>
                  </a:lnTo>
                  <a:lnTo>
                    <a:pt x="87335" y="916324"/>
                  </a:lnTo>
                  <a:lnTo>
                    <a:pt x="86563" y="917234"/>
                  </a:lnTo>
                  <a:lnTo>
                    <a:pt x="85857" y="917798"/>
                  </a:lnTo>
                  <a:lnTo>
                    <a:pt x="85217" y="917941"/>
                  </a:lnTo>
                  <a:lnTo>
                    <a:pt x="84544" y="918033"/>
                  </a:lnTo>
                  <a:lnTo>
                    <a:pt x="84268" y="918264"/>
                  </a:lnTo>
                  <a:lnTo>
                    <a:pt x="84092" y="918409"/>
                  </a:lnTo>
                  <a:lnTo>
                    <a:pt x="83937" y="918695"/>
                  </a:lnTo>
                  <a:lnTo>
                    <a:pt x="83926" y="918789"/>
                  </a:lnTo>
                  <a:lnTo>
                    <a:pt x="83871" y="919531"/>
                  </a:lnTo>
                  <a:lnTo>
                    <a:pt x="83761" y="919904"/>
                  </a:lnTo>
                  <a:lnTo>
                    <a:pt x="83441" y="920403"/>
                  </a:lnTo>
                  <a:lnTo>
                    <a:pt x="83132" y="920522"/>
                  </a:lnTo>
                  <a:lnTo>
                    <a:pt x="82867" y="920575"/>
                  </a:lnTo>
                  <a:lnTo>
                    <a:pt x="82613" y="920575"/>
                  </a:lnTo>
                  <a:lnTo>
                    <a:pt x="82249" y="920435"/>
                  </a:lnTo>
                  <a:lnTo>
                    <a:pt x="82083" y="920447"/>
                  </a:lnTo>
                  <a:lnTo>
                    <a:pt x="81896" y="920528"/>
                  </a:lnTo>
                  <a:lnTo>
                    <a:pt x="81377" y="921235"/>
                  </a:lnTo>
                  <a:lnTo>
                    <a:pt x="81035" y="921616"/>
                  </a:lnTo>
                  <a:lnTo>
                    <a:pt x="81002" y="921693"/>
                  </a:lnTo>
                  <a:lnTo>
                    <a:pt x="80627" y="922397"/>
                  </a:lnTo>
                  <a:lnTo>
                    <a:pt x="80384" y="922988"/>
                  </a:lnTo>
                  <a:lnTo>
                    <a:pt x="80340" y="923186"/>
                  </a:lnTo>
                  <a:lnTo>
                    <a:pt x="80252" y="923552"/>
                  </a:lnTo>
                  <a:lnTo>
                    <a:pt x="80086" y="923823"/>
                  </a:lnTo>
                  <a:lnTo>
                    <a:pt x="79723" y="924108"/>
                  </a:lnTo>
                  <a:lnTo>
                    <a:pt x="78950" y="924367"/>
                  </a:lnTo>
                  <a:lnTo>
                    <a:pt x="78454" y="924502"/>
                  </a:lnTo>
                  <a:lnTo>
                    <a:pt x="78145" y="924584"/>
                  </a:lnTo>
                  <a:lnTo>
                    <a:pt x="77681" y="925080"/>
                  </a:lnTo>
                  <a:lnTo>
                    <a:pt x="77461" y="925440"/>
                  </a:lnTo>
                  <a:lnTo>
                    <a:pt x="77372" y="925717"/>
                  </a:lnTo>
                  <a:lnTo>
                    <a:pt x="77284" y="925991"/>
                  </a:lnTo>
                  <a:lnTo>
                    <a:pt x="77063" y="926337"/>
                  </a:lnTo>
                  <a:lnTo>
                    <a:pt x="76534" y="927002"/>
                  </a:lnTo>
                  <a:lnTo>
                    <a:pt x="76037" y="927593"/>
                  </a:lnTo>
                  <a:lnTo>
                    <a:pt x="75784" y="927675"/>
                  </a:lnTo>
                  <a:lnTo>
                    <a:pt x="75607" y="927654"/>
                  </a:lnTo>
                  <a:lnTo>
                    <a:pt x="75375" y="927519"/>
                  </a:lnTo>
                  <a:lnTo>
                    <a:pt x="75078" y="927186"/>
                  </a:lnTo>
                  <a:lnTo>
                    <a:pt x="74901" y="926724"/>
                  </a:lnTo>
                  <a:lnTo>
                    <a:pt x="74680" y="925708"/>
                  </a:lnTo>
                  <a:lnTo>
                    <a:pt x="74482" y="925346"/>
                  </a:lnTo>
                  <a:lnTo>
                    <a:pt x="74206" y="925148"/>
                  </a:lnTo>
                  <a:lnTo>
                    <a:pt x="73246" y="924652"/>
                  </a:lnTo>
                  <a:lnTo>
                    <a:pt x="73069" y="924502"/>
                  </a:lnTo>
                  <a:lnTo>
                    <a:pt x="72650" y="924014"/>
                  </a:lnTo>
                  <a:lnTo>
                    <a:pt x="72143" y="923124"/>
                  </a:lnTo>
                  <a:lnTo>
                    <a:pt x="72021" y="922846"/>
                  </a:lnTo>
                  <a:lnTo>
                    <a:pt x="71547" y="921736"/>
                  </a:lnTo>
                  <a:lnTo>
                    <a:pt x="71150" y="921112"/>
                  </a:lnTo>
                  <a:lnTo>
                    <a:pt x="70609" y="918865"/>
                  </a:lnTo>
                  <a:lnTo>
                    <a:pt x="70002" y="917942"/>
                  </a:lnTo>
                  <a:lnTo>
                    <a:pt x="69396" y="917556"/>
                  </a:lnTo>
                  <a:lnTo>
                    <a:pt x="67409" y="916994"/>
                  </a:lnTo>
                  <a:lnTo>
                    <a:pt x="66141" y="916718"/>
                  </a:lnTo>
                  <a:lnTo>
                    <a:pt x="65688" y="916696"/>
                  </a:lnTo>
                  <a:lnTo>
                    <a:pt x="65335" y="916839"/>
                  </a:lnTo>
                  <a:lnTo>
                    <a:pt x="64916" y="917058"/>
                  </a:lnTo>
                  <a:lnTo>
                    <a:pt x="64387" y="917474"/>
                  </a:lnTo>
                  <a:lnTo>
                    <a:pt x="64232" y="917601"/>
                  </a:lnTo>
                  <a:lnTo>
                    <a:pt x="63736" y="917889"/>
                  </a:lnTo>
                  <a:lnTo>
                    <a:pt x="63449" y="918175"/>
                  </a:lnTo>
                  <a:lnTo>
                    <a:pt x="62985" y="918976"/>
                  </a:lnTo>
                  <a:lnTo>
                    <a:pt x="62654" y="919897"/>
                  </a:lnTo>
                  <a:lnTo>
                    <a:pt x="62522" y="920657"/>
                  </a:lnTo>
                  <a:lnTo>
                    <a:pt x="62412" y="920943"/>
                  </a:lnTo>
                  <a:lnTo>
                    <a:pt x="62257" y="921106"/>
                  </a:lnTo>
                  <a:lnTo>
                    <a:pt x="61860" y="921297"/>
                  </a:lnTo>
                  <a:lnTo>
                    <a:pt x="61297" y="921493"/>
                  </a:lnTo>
                  <a:lnTo>
                    <a:pt x="59951" y="921865"/>
                  </a:lnTo>
                  <a:lnTo>
                    <a:pt x="57833" y="923116"/>
                  </a:lnTo>
                  <a:lnTo>
                    <a:pt x="56299" y="923695"/>
                  </a:lnTo>
                  <a:lnTo>
                    <a:pt x="54744" y="924833"/>
                  </a:lnTo>
                  <a:lnTo>
                    <a:pt x="53949" y="925717"/>
                  </a:lnTo>
                  <a:lnTo>
                    <a:pt x="53177" y="926262"/>
                  </a:lnTo>
                  <a:lnTo>
                    <a:pt x="52460" y="926411"/>
                  </a:lnTo>
                  <a:lnTo>
                    <a:pt x="52217" y="926449"/>
                  </a:lnTo>
                  <a:lnTo>
                    <a:pt x="51301" y="926595"/>
                  </a:lnTo>
                  <a:lnTo>
                    <a:pt x="50242" y="926896"/>
                  </a:lnTo>
                  <a:lnTo>
                    <a:pt x="49668" y="926993"/>
                  </a:lnTo>
                  <a:lnTo>
                    <a:pt x="48973" y="927109"/>
                  </a:lnTo>
                  <a:lnTo>
                    <a:pt x="48433" y="927245"/>
                  </a:lnTo>
                  <a:lnTo>
                    <a:pt x="47991" y="927356"/>
                  </a:lnTo>
                  <a:lnTo>
                    <a:pt x="47285" y="927827"/>
                  </a:lnTo>
                  <a:lnTo>
                    <a:pt x="46447" y="928635"/>
                  </a:lnTo>
                  <a:lnTo>
                    <a:pt x="45487" y="930097"/>
                  </a:lnTo>
                  <a:lnTo>
                    <a:pt x="44979" y="930692"/>
                  </a:lnTo>
                  <a:lnTo>
                    <a:pt x="44373" y="932086"/>
                  </a:lnTo>
                  <a:lnTo>
                    <a:pt x="43942" y="932331"/>
                  </a:lnTo>
                  <a:lnTo>
                    <a:pt x="43567" y="932412"/>
                  </a:lnTo>
                  <a:lnTo>
                    <a:pt x="43181" y="932390"/>
                  </a:lnTo>
                  <a:lnTo>
                    <a:pt x="42596" y="932263"/>
                  </a:lnTo>
                  <a:lnTo>
                    <a:pt x="41978" y="932061"/>
                  </a:lnTo>
                  <a:lnTo>
                    <a:pt x="40908" y="931573"/>
                  </a:lnTo>
                  <a:lnTo>
                    <a:pt x="40754" y="931503"/>
                  </a:lnTo>
                  <a:lnTo>
                    <a:pt x="39959" y="931333"/>
                  </a:lnTo>
                  <a:lnTo>
                    <a:pt x="39584" y="931252"/>
                  </a:lnTo>
                  <a:lnTo>
                    <a:pt x="38966" y="931198"/>
                  </a:lnTo>
                  <a:lnTo>
                    <a:pt x="38437" y="931299"/>
                  </a:lnTo>
                  <a:lnTo>
                    <a:pt x="37532" y="931625"/>
                  </a:lnTo>
                  <a:lnTo>
                    <a:pt x="37146" y="931688"/>
                  </a:lnTo>
                  <a:lnTo>
                    <a:pt x="36671" y="932137"/>
                  </a:lnTo>
                  <a:lnTo>
                    <a:pt x="36340" y="932932"/>
                  </a:lnTo>
                  <a:lnTo>
                    <a:pt x="36363" y="933263"/>
                  </a:lnTo>
                  <a:lnTo>
                    <a:pt x="36396" y="933854"/>
                  </a:lnTo>
                  <a:lnTo>
                    <a:pt x="36429" y="934484"/>
                  </a:lnTo>
                  <a:lnTo>
                    <a:pt x="36484" y="935557"/>
                  </a:lnTo>
                  <a:lnTo>
                    <a:pt x="36462" y="935839"/>
                  </a:lnTo>
                  <a:lnTo>
                    <a:pt x="35987" y="937131"/>
                  </a:lnTo>
                  <a:lnTo>
                    <a:pt x="35822" y="937682"/>
                  </a:lnTo>
                  <a:lnTo>
                    <a:pt x="35226" y="939068"/>
                  </a:lnTo>
                  <a:lnTo>
                    <a:pt x="35160" y="939509"/>
                  </a:lnTo>
                  <a:lnTo>
                    <a:pt x="35160" y="939848"/>
                  </a:lnTo>
                  <a:lnTo>
                    <a:pt x="35215" y="940250"/>
                  </a:lnTo>
                  <a:lnTo>
                    <a:pt x="36407" y="941589"/>
                  </a:lnTo>
                  <a:lnTo>
                    <a:pt x="37069" y="942293"/>
                  </a:lnTo>
                  <a:lnTo>
                    <a:pt x="37411" y="943508"/>
                  </a:lnTo>
                  <a:lnTo>
                    <a:pt x="38304" y="945331"/>
                  </a:lnTo>
                  <a:lnTo>
                    <a:pt x="38646" y="946431"/>
                  </a:lnTo>
                  <a:lnTo>
                    <a:pt x="39132" y="948340"/>
                  </a:lnTo>
                  <a:lnTo>
                    <a:pt x="39165" y="949326"/>
                  </a:lnTo>
                  <a:lnTo>
                    <a:pt x="39375" y="949931"/>
                  </a:lnTo>
                  <a:lnTo>
                    <a:pt x="40390" y="951123"/>
                  </a:lnTo>
                  <a:lnTo>
                    <a:pt x="40974" y="951693"/>
                  </a:lnTo>
                  <a:lnTo>
                    <a:pt x="41063" y="952174"/>
                  </a:lnTo>
                  <a:lnTo>
                    <a:pt x="40897" y="953386"/>
                  </a:lnTo>
                  <a:lnTo>
                    <a:pt x="40787" y="954147"/>
                  </a:lnTo>
                  <a:lnTo>
                    <a:pt x="40643" y="955309"/>
                  </a:lnTo>
                  <a:lnTo>
                    <a:pt x="40621" y="955484"/>
                  </a:lnTo>
                  <a:lnTo>
                    <a:pt x="40368" y="956675"/>
                  </a:lnTo>
                  <a:lnTo>
                    <a:pt x="40324" y="958874"/>
                  </a:lnTo>
                  <a:lnTo>
                    <a:pt x="40290" y="959994"/>
                  </a:lnTo>
                  <a:lnTo>
                    <a:pt x="40048" y="961071"/>
                  </a:lnTo>
                  <a:lnTo>
                    <a:pt x="40037" y="961821"/>
                  </a:lnTo>
                  <a:lnTo>
                    <a:pt x="39904" y="962305"/>
                  </a:lnTo>
                  <a:lnTo>
                    <a:pt x="40015" y="962511"/>
                  </a:lnTo>
                  <a:lnTo>
                    <a:pt x="40346" y="962735"/>
                  </a:lnTo>
                  <a:lnTo>
                    <a:pt x="40500" y="963758"/>
                  </a:lnTo>
                  <a:lnTo>
                    <a:pt x="40478" y="964162"/>
                  </a:lnTo>
                  <a:lnTo>
                    <a:pt x="40213" y="964680"/>
                  </a:lnTo>
                  <a:lnTo>
                    <a:pt x="39253" y="965574"/>
                  </a:lnTo>
                  <a:lnTo>
                    <a:pt x="38404" y="967305"/>
                  </a:lnTo>
                  <a:lnTo>
                    <a:pt x="38051" y="967627"/>
                  </a:lnTo>
                  <a:lnTo>
                    <a:pt x="37973" y="968032"/>
                  </a:lnTo>
                  <a:lnTo>
                    <a:pt x="37929" y="969115"/>
                  </a:lnTo>
                  <a:lnTo>
                    <a:pt x="38029" y="970172"/>
                  </a:lnTo>
                  <a:lnTo>
                    <a:pt x="38106" y="970947"/>
                  </a:lnTo>
                  <a:lnTo>
                    <a:pt x="38029" y="971720"/>
                  </a:lnTo>
                  <a:lnTo>
                    <a:pt x="37962" y="972111"/>
                  </a:lnTo>
                  <a:lnTo>
                    <a:pt x="37499" y="973295"/>
                  </a:lnTo>
                  <a:lnTo>
                    <a:pt x="37047" y="974625"/>
                  </a:lnTo>
                  <a:lnTo>
                    <a:pt x="36980" y="974756"/>
                  </a:lnTo>
                  <a:lnTo>
                    <a:pt x="36263" y="975977"/>
                  </a:lnTo>
                  <a:lnTo>
                    <a:pt x="35855" y="976381"/>
                  </a:lnTo>
                  <a:lnTo>
                    <a:pt x="35458" y="976613"/>
                  </a:lnTo>
                  <a:lnTo>
                    <a:pt x="35270" y="976664"/>
                  </a:lnTo>
                  <a:lnTo>
                    <a:pt x="35138" y="976699"/>
                  </a:lnTo>
                  <a:lnTo>
                    <a:pt x="35005" y="976882"/>
                  </a:lnTo>
                  <a:lnTo>
                    <a:pt x="35050" y="977276"/>
                  </a:lnTo>
                  <a:lnTo>
                    <a:pt x="35072" y="977568"/>
                  </a:lnTo>
                  <a:lnTo>
                    <a:pt x="34906" y="978014"/>
                  </a:lnTo>
                  <a:lnTo>
                    <a:pt x="34200" y="978978"/>
                  </a:lnTo>
                  <a:lnTo>
                    <a:pt x="33229" y="979990"/>
                  </a:lnTo>
                  <a:lnTo>
                    <a:pt x="32655" y="980241"/>
                  </a:lnTo>
                  <a:lnTo>
                    <a:pt x="32192" y="980222"/>
                  </a:lnTo>
                  <a:lnTo>
                    <a:pt x="31464" y="980465"/>
                  </a:lnTo>
                  <a:lnTo>
                    <a:pt x="30934" y="980730"/>
                  </a:lnTo>
                  <a:lnTo>
                    <a:pt x="29511" y="981450"/>
                  </a:lnTo>
                  <a:lnTo>
                    <a:pt x="28915" y="981957"/>
                  </a:lnTo>
                  <a:lnTo>
                    <a:pt x="27492" y="983157"/>
                  </a:lnTo>
                  <a:lnTo>
                    <a:pt x="27249" y="983441"/>
                  </a:lnTo>
                  <a:lnTo>
                    <a:pt x="26918" y="983895"/>
                  </a:lnTo>
                  <a:lnTo>
                    <a:pt x="26135" y="985311"/>
                  </a:lnTo>
                  <a:lnTo>
                    <a:pt x="25925" y="985788"/>
                  </a:lnTo>
                  <a:lnTo>
                    <a:pt x="25870" y="985899"/>
                  </a:lnTo>
                  <a:lnTo>
                    <a:pt x="25451" y="986615"/>
                  </a:lnTo>
                  <a:lnTo>
                    <a:pt x="24965" y="987430"/>
                  </a:lnTo>
                  <a:lnTo>
                    <a:pt x="24844" y="987640"/>
                  </a:lnTo>
                  <a:lnTo>
                    <a:pt x="24800" y="987849"/>
                  </a:lnTo>
                  <a:lnTo>
                    <a:pt x="24833" y="987992"/>
                  </a:lnTo>
                  <a:lnTo>
                    <a:pt x="24877" y="988026"/>
                  </a:lnTo>
                  <a:lnTo>
                    <a:pt x="25054" y="988070"/>
                  </a:lnTo>
                  <a:lnTo>
                    <a:pt x="25241" y="988103"/>
                  </a:lnTo>
                  <a:lnTo>
                    <a:pt x="25374" y="988125"/>
                  </a:lnTo>
                  <a:lnTo>
                    <a:pt x="25705" y="988356"/>
                  </a:lnTo>
                  <a:lnTo>
                    <a:pt x="27227" y="990131"/>
                  </a:lnTo>
                  <a:lnTo>
                    <a:pt x="27514" y="990440"/>
                  </a:lnTo>
                  <a:lnTo>
                    <a:pt x="28242" y="990947"/>
                  </a:lnTo>
                  <a:lnTo>
                    <a:pt x="28386" y="990991"/>
                  </a:lnTo>
                  <a:lnTo>
                    <a:pt x="29323" y="991300"/>
                  </a:lnTo>
                  <a:lnTo>
                    <a:pt x="30085" y="991521"/>
                  </a:lnTo>
                  <a:lnTo>
                    <a:pt x="31078" y="991686"/>
                  </a:lnTo>
                  <a:lnTo>
                    <a:pt x="32159" y="992248"/>
                  </a:lnTo>
                  <a:lnTo>
                    <a:pt x="32369" y="992601"/>
                  </a:lnTo>
                  <a:lnTo>
                    <a:pt x="32523" y="993384"/>
                  </a:lnTo>
                  <a:lnTo>
                    <a:pt x="32678" y="993538"/>
                  </a:lnTo>
                  <a:lnTo>
                    <a:pt x="33075" y="993638"/>
                  </a:lnTo>
                  <a:lnTo>
                    <a:pt x="33682" y="993759"/>
                  </a:lnTo>
                  <a:lnTo>
                    <a:pt x="33968" y="994145"/>
                  </a:lnTo>
                  <a:lnTo>
                    <a:pt x="34211" y="994817"/>
                  </a:lnTo>
                  <a:lnTo>
                    <a:pt x="34299" y="995159"/>
                  </a:lnTo>
                  <a:lnTo>
                    <a:pt x="34465" y="995777"/>
                  </a:lnTo>
                  <a:lnTo>
                    <a:pt x="34686" y="997497"/>
                  </a:lnTo>
                  <a:lnTo>
                    <a:pt x="35039" y="998313"/>
                  </a:lnTo>
                  <a:lnTo>
                    <a:pt x="35303" y="998467"/>
                  </a:lnTo>
                  <a:lnTo>
                    <a:pt x="35701" y="998709"/>
                  </a:lnTo>
                  <a:lnTo>
                    <a:pt x="36694" y="999426"/>
                  </a:lnTo>
                  <a:lnTo>
                    <a:pt x="37389" y="1000474"/>
                  </a:lnTo>
                  <a:lnTo>
                    <a:pt x="37400" y="1000584"/>
                  </a:lnTo>
                  <a:lnTo>
                    <a:pt x="37333" y="1001135"/>
                  </a:lnTo>
                  <a:lnTo>
                    <a:pt x="37146" y="1001444"/>
                  </a:lnTo>
                  <a:lnTo>
                    <a:pt x="36539" y="1001775"/>
                  </a:lnTo>
                  <a:lnTo>
                    <a:pt x="35381" y="1002249"/>
                  </a:lnTo>
                  <a:lnTo>
                    <a:pt x="34630" y="1002855"/>
                  </a:lnTo>
                  <a:lnTo>
                    <a:pt x="34112" y="1003473"/>
                  </a:lnTo>
                  <a:lnTo>
                    <a:pt x="33913" y="1004619"/>
                  </a:lnTo>
                  <a:lnTo>
                    <a:pt x="33659" y="1005060"/>
                  </a:lnTo>
                  <a:lnTo>
                    <a:pt x="33306" y="1005226"/>
                  </a:lnTo>
                  <a:lnTo>
                    <a:pt x="32832" y="1005479"/>
                  </a:lnTo>
                  <a:lnTo>
                    <a:pt x="31740" y="1006516"/>
                  </a:lnTo>
                  <a:lnTo>
                    <a:pt x="31663" y="1006593"/>
                  </a:lnTo>
                  <a:lnTo>
                    <a:pt x="30758" y="1007453"/>
                  </a:lnTo>
                  <a:lnTo>
                    <a:pt x="30559" y="1007784"/>
                  </a:lnTo>
                  <a:lnTo>
                    <a:pt x="30361" y="1007938"/>
                  </a:lnTo>
                  <a:lnTo>
                    <a:pt x="30118" y="1007982"/>
                  </a:lnTo>
                  <a:lnTo>
                    <a:pt x="29676" y="1007949"/>
                  </a:lnTo>
                  <a:lnTo>
                    <a:pt x="29346" y="1007927"/>
                  </a:lnTo>
                  <a:lnTo>
                    <a:pt x="28220" y="1008026"/>
                  </a:lnTo>
                  <a:lnTo>
                    <a:pt x="27845" y="1008158"/>
                  </a:lnTo>
                  <a:lnTo>
                    <a:pt x="26322" y="1008666"/>
                  </a:lnTo>
                  <a:lnTo>
                    <a:pt x="24789" y="1009063"/>
                  </a:lnTo>
                  <a:lnTo>
                    <a:pt x="23487" y="1009890"/>
                  </a:lnTo>
                  <a:lnTo>
                    <a:pt x="23233" y="1010077"/>
                  </a:lnTo>
                  <a:lnTo>
                    <a:pt x="21159" y="1012216"/>
                  </a:lnTo>
                  <a:lnTo>
                    <a:pt x="20729" y="1012657"/>
                  </a:lnTo>
                  <a:lnTo>
                    <a:pt x="20365" y="1013076"/>
                  </a:lnTo>
                  <a:lnTo>
                    <a:pt x="19416" y="1013583"/>
                  </a:lnTo>
                  <a:lnTo>
                    <a:pt x="18290" y="1014399"/>
                  </a:lnTo>
                  <a:lnTo>
                    <a:pt x="17650" y="1015105"/>
                  </a:lnTo>
                  <a:lnTo>
                    <a:pt x="16944" y="1016119"/>
                  </a:lnTo>
                  <a:lnTo>
                    <a:pt x="16922" y="1016196"/>
                  </a:lnTo>
                  <a:lnTo>
                    <a:pt x="16900" y="1016318"/>
                  </a:lnTo>
                  <a:lnTo>
                    <a:pt x="16900" y="1017607"/>
                  </a:lnTo>
                  <a:lnTo>
                    <a:pt x="16834" y="1018038"/>
                  </a:lnTo>
                  <a:lnTo>
                    <a:pt x="16624" y="1018468"/>
                  </a:lnTo>
                  <a:lnTo>
                    <a:pt x="16183" y="1018931"/>
                  </a:lnTo>
                  <a:lnTo>
                    <a:pt x="15786" y="1019372"/>
                  </a:lnTo>
                  <a:lnTo>
                    <a:pt x="15168" y="1020055"/>
                  </a:lnTo>
                  <a:lnTo>
                    <a:pt x="15047" y="1020188"/>
                  </a:lnTo>
                  <a:lnTo>
                    <a:pt x="14815" y="1020254"/>
                  </a:lnTo>
                  <a:lnTo>
                    <a:pt x="14517" y="1020265"/>
                  </a:lnTo>
                  <a:lnTo>
                    <a:pt x="14219" y="1020276"/>
                  </a:lnTo>
                  <a:lnTo>
                    <a:pt x="13480" y="1020298"/>
                  </a:lnTo>
                  <a:lnTo>
                    <a:pt x="12277" y="1020287"/>
                  </a:lnTo>
                  <a:lnTo>
                    <a:pt x="11913" y="1020375"/>
                  </a:lnTo>
                  <a:lnTo>
                    <a:pt x="11538" y="1020452"/>
                  </a:lnTo>
                  <a:lnTo>
                    <a:pt x="10325" y="1020739"/>
                  </a:lnTo>
                  <a:lnTo>
                    <a:pt x="9210" y="1021422"/>
                  </a:lnTo>
                  <a:lnTo>
                    <a:pt x="8361" y="1022282"/>
                  </a:lnTo>
                  <a:lnTo>
                    <a:pt x="7930" y="1022911"/>
                  </a:lnTo>
                  <a:lnTo>
                    <a:pt x="7842" y="1023043"/>
                  </a:lnTo>
                  <a:lnTo>
                    <a:pt x="7632" y="1023187"/>
                  </a:lnTo>
                  <a:lnTo>
                    <a:pt x="7533" y="1023264"/>
                  </a:lnTo>
                  <a:lnTo>
                    <a:pt x="7423" y="1023352"/>
                  </a:lnTo>
                  <a:lnTo>
                    <a:pt x="7224" y="1023286"/>
                  </a:lnTo>
                  <a:lnTo>
                    <a:pt x="7202" y="1023264"/>
                  </a:lnTo>
                  <a:lnTo>
                    <a:pt x="6904" y="1022955"/>
                  </a:lnTo>
                  <a:lnTo>
                    <a:pt x="5680" y="1021731"/>
                  </a:lnTo>
                  <a:lnTo>
                    <a:pt x="5316" y="1021511"/>
                  </a:lnTo>
                  <a:lnTo>
                    <a:pt x="4565" y="1021522"/>
                  </a:lnTo>
                  <a:lnTo>
                    <a:pt x="4113" y="1021610"/>
                  </a:lnTo>
                  <a:lnTo>
                    <a:pt x="3738" y="1021687"/>
                  </a:lnTo>
                  <a:lnTo>
                    <a:pt x="3274" y="1021775"/>
                  </a:lnTo>
                  <a:lnTo>
                    <a:pt x="2811" y="1021863"/>
                  </a:lnTo>
                  <a:lnTo>
                    <a:pt x="2381" y="1022106"/>
                  </a:lnTo>
                  <a:lnTo>
                    <a:pt x="2072" y="1022382"/>
                  </a:lnTo>
                  <a:lnTo>
                    <a:pt x="1917" y="1022547"/>
                  </a:lnTo>
                  <a:lnTo>
                    <a:pt x="1763" y="1023021"/>
                  </a:lnTo>
                  <a:lnTo>
                    <a:pt x="1653" y="1023429"/>
                  </a:lnTo>
                  <a:lnTo>
                    <a:pt x="1509" y="1024521"/>
                  </a:lnTo>
                  <a:lnTo>
                    <a:pt x="1631" y="1025259"/>
                  </a:lnTo>
                  <a:lnTo>
                    <a:pt x="1708" y="1025513"/>
                  </a:lnTo>
                  <a:lnTo>
                    <a:pt x="2215" y="1027134"/>
                  </a:lnTo>
                  <a:lnTo>
                    <a:pt x="2370" y="1027674"/>
                  </a:lnTo>
                  <a:lnTo>
                    <a:pt x="2491" y="1028192"/>
                  </a:lnTo>
                  <a:lnTo>
                    <a:pt x="2568" y="1028578"/>
                  </a:lnTo>
                  <a:lnTo>
                    <a:pt x="2635" y="1028887"/>
                  </a:lnTo>
                  <a:lnTo>
                    <a:pt x="2635" y="1029162"/>
                  </a:lnTo>
                  <a:lnTo>
                    <a:pt x="2745" y="1029603"/>
                  </a:lnTo>
                  <a:lnTo>
                    <a:pt x="2977" y="1030000"/>
                  </a:lnTo>
                  <a:lnTo>
                    <a:pt x="4179" y="1031191"/>
                  </a:lnTo>
                  <a:lnTo>
                    <a:pt x="4455" y="1031698"/>
                  </a:lnTo>
                  <a:lnTo>
                    <a:pt x="4422" y="1032161"/>
                  </a:lnTo>
                  <a:lnTo>
                    <a:pt x="4080" y="1032525"/>
                  </a:lnTo>
                  <a:lnTo>
                    <a:pt x="3716" y="1032977"/>
                  </a:lnTo>
                  <a:lnTo>
                    <a:pt x="3583" y="1034047"/>
                  </a:lnTo>
                  <a:lnTo>
                    <a:pt x="3826" y="1035039"/>
                  </a:lnTo>
                  <a:lnTo>
                    <a:pt x="4025" y="1035954"/>
                  </a:lnTo>
                  <a:lnTo>
                    <a:pt x="3881" y="1036362"/>
                  </a:lnTo>
                  <a:lnTo>
                    <a:pt x="3749" y="1036450"/>
                  </a:lnTo>
                  <a:lnTo>
                    <a:pt x="3374" y="1036715"/>
                  </a:lnTo>
                  <a:lnTo>
                    <a:pt x="3274" y="1036792"/>
                  </a:lnTo>
                  <a:lnTo>
                    <a:pt x="2370" y="1037057"/>
                  </a:lnTo>
                  <a:lnTo>
                    <a:pt x="2127" y="1037046"/>
                  </a:lnTo>
                  <a:lnTo>
                    <a:pt x="781" y="1037002"/>
                  </a:lnTo>
                  <a:lnTo>
                    <a:pt x="527" y="1037112"/>
                  </a:lnTo>
                  <a:lnTo>
                    <a:pt x="472" y="1037707"/>
                  </a:lnTo>
                  <a:lnTo>
                    <a:pt x="847" y="1038622"/>
                  </a:lnTo>
                  <a:lnTo>
                    <a:pt x="2822" y="1040640"/>
                  </a:lnTo>
                  <a:lnTo>
                    <a:pt x="3164" y="1040861"/>
                  </a:lnTo>
                  <a:lnTo>
                    <a:pt x="3319" y="1041048"/>
                  </a:lnTo>
                  <a:lnTo>
                    <a:pt x="4687" y="1042559"/>
                  </a:lnTo>
                  <a:lnTo>
                    <a:pt x="5117" y="1043044"/>
                  </a:lnTo>
                  <a:lnTo>
                    <a:pt x="5216" y="1043099"/>
                  </a:lnTo>
                  <a:lnTo>
                    <a:pt x="5437" y="1043220"/>
                  </a:lnTo>
                  <a:lnTo>
                    <a:pt x="5779" y="1043661"/>
                  </a:lnTo>
                  <a:lnTo>
                    <a:pt x="5944" y="1043882"/>
                  </a:lnTo>
                  <a:lnTo>
                    <a:pt x="7599" y="1046054"/>
                  </a:lnTo>
                  <a:lnTo>
                    <a:pt x="8824" y="1047774"/>
                  </a:lnTo>
                  <a:lnTo>
                    <a:pt x="9442" y="1048435"/>
                  </a:lnTo>
                  <a:lnTo>
                    <a:pt x="10292" y="1049494"/>
                  </a:lnTo>
                  <a:lnTo>
                    <a:pt x="10832" y="1050277"/>
                  </a:lnTo>
                  <a:lnTo>
                    <a:pt x="11671" y="1050960"/>
                  </a:lnTo>
                  <a:lnTo>
                    <a:pt x="12266" y="1052008"/>
                  </a:lnTo>
                  <a:lnTo>
                    <a:pt x="12652" y="1052537"/>
                  </a:lnTo>
                  <a:lnTo>
                    <a:pt x="13888" y="1054621"/>
                  </a:lnTo>
                  <a:lnTo>
                    <a:pt x="15080" y="1056517"/>
                  </a:lnTo>
                  <a:lnTo>
                    <a:pt x="15819" y="1057686"/>
                  </a:lnTo>
                  <a:lnTo>
                    <a:pt x="16095" y="1058392"/>
                  </a:lnTo>
                  <a:lnTo>
                    <a:pt x="16073" y="1058678"/>
                  </a:lnTo>
                  <a:lnTo>
                    <a:pt x="16238" y="1059307"/>
                  </a:lnTo>
                  <a:lnTo>
                    <a:pt x="16768" y="1060012"/>
                  </a:lnTo>
                  <a:lnTo>
                    <a:pt x="17496" y="1060442"/>
                  </a:lnTo>
                  <a:lnTo>
                    <a:pt x="18467" y="1060751"/>
                  </a:lnTo>
                  <a:lnTo>
                    <a:pt x="19283" y="1061181"/>
                  </a:lnTo>
                  <a:lnTo>
                    <a:pt x="19515" y="1061666"/>
                  </a:lnTo>
                  <a:lnTo>
                    <a:pt x="19261" y="1062240"/>
                  </a:lnTo>
                  <a:lnTo>
                    <a:pt x="18754" y="1063100"/>
                  </a:lnTo>
                  <a:lnTo>
                    <a:pt x="18655" y="1063860"/>
                  </a:lnTo>
                  <a:lnTo>
                    <a:pt x="18489" y="1064533"/>
                  </a:lnTo>
                  <a:lnTo>
                    <a:pt x="18312" y="1065084"/>
                  </a:lnTo>
                  <a:lnTo>
                    <a:pt x="18147" y="1066110"/>
                  </a:lnTo>
                  <a:lnTo>
                    <a:pt x="18125" y="1066749"/>
                  </a:lnTo>
                  <a:lnTo>
                    <a:pt x="18103" y="1067124"/>
                  </a:lnTo>
                  <a:lnTo>
                    <a:pt x="17860" y="1067940"/>
                  </a:lnTo>
                  <a:lnTo>
                    <a:pt x="17286" y="1069031"/>
                  </a:lnTo>
                  <a:lnTo>
                    <a:pt x="17253" y="1069340"/>
                  </a:lnTo>
                  <a:lnTo>
                    <a:pt x="17209" y="1069472"/>
                  </a:lnTo>
                  <a:lnTo>
                    <a:pt x="17121" y="1069803"/>
                  </a:lnTo>
                  <a:lnTo>
                    <a:pt x="17121" y="1070002"/>
                  </a:lnTo>
                  <a:lnTo>
                    <a:pt x="17242" y="1070586"/>
                  </a:lnTo>
                  <a:lnTo>
                    <a:pt x="17562" y="1071093"/>
                  </a:lnTo>
                  <a:lnTo>
                    <a:pt x="17860" y="1071347"/>
                  </a:lnTo>
                  <a:lnTo>
                    <a:pt x="18324" y="1071821"/>
                  </a:lnTo>
                  <a:lnTo>
                    <a:pt x="18555" y="1072063"/>
                  </a:lnTo>
                  <a:lnTo>
                    <a:pt x="18952" y="1072692"/>
                  </a:lnTo>
                  <a:lnTo>
                    <a:pt x="19030" y="1073144"/>
                  </a:lnTo>
                  <a:lnTo>
                    <a:pt x="18809" y="1073651"/>
                  </a:lnTo>
                  <a:lnTo>
                    <a:pt x="17794" y="1075062"/>
                  </a:lnTo>
                  <a:lnTo>
                    <a:pt x="17209" y="1075559"/>
                  </a:lnTo>
                  <a:lnTo>
                    <a:pt x="16823" y="1075779"/>
                  </a:lnTo>
                  <a:lnTo>
                    <a:pt x="16492" y="1076121"/>
                  </a:lnTo>
                  <a:lnTo>
                    <a:pt x="15907" y="1076771"/>
                  </a:lnTo>
                  <a:lnTo>
                    <a:pt x="15764" y="1076981"/>
                  </a:lnTo>
                  <a:lnTo>
                    <a:pt x="15654" y="1077201"/>
                  </a:lnTo>
                  <a:lnTo>
                    <a:pt x="15532" y="1077455"/>
                  </a:lnTo>
                  <a:lnTo>
                    <a:pt x="15289" y="1077951"/>
                  </a:lnTo>
                  <a:lnTo>
                    <a:pt x="15190" y="1078128"/>
                  </a:lnTo>
                  <a:lnTo>
                    <a:pt x="15113" y="1078469"/>
                  </a:lnTo>
                  <a:lnTo>
                    <a:pt x="15069" y="1078966"/>
                  </a:lnTo>
                  <a:lnTo>
                    <a:pt x="15168" y="1080057"/>
                  </a:lnTo>
                  <a:lnTo>
                    <a:pt x="15212" y="1080641"/>
                  </a:lnTo>
                  <a:lnTo>
                    <a:pt x="15091" y="1081402"/>
                  </a:lnTo>
                  <a:lnTo>
                    <a:pt x="14903" y="1081920"/>
                  </a:lnTo>
                  <a:lnTo>
                    <a:pt x="13734" y="1083718"/>
                  </a:lnTo>
                  <a:lnTo>
                    <a:pt x="13414" y="1084026"/>
                  </a:lnTo>
                  <a:lnTo>
                    <a:pt x="13226" y="1084192"/>
                  </a:lnTo>
                  <a:lnTo>
                    <a:pt x="12983" y="1084952"/>
                  </a:lnTo>
                  <a:lnTo>
                    <a:pt x="12752" y="1085680"/>
                  </a:lnTo>
                  <a:lnTo>
                    <a:pt x="12410" y="1086121"/>
                  </a:lnTo>
                  <a:lnTo>
                    <a:pt x="12211" y="1086220"/>
                  </a:lnTo>
                  <a:lnTo>
                    <a:pt x="11549" y="1086529"/>
                  </a:lnTo>
                  <a:lnTo>
                    <a:pt x="11483" y="1086695"/>
                  </a:lnTo>
                  <a:lnTo>
                    <a:pt x="11351" y="1087202"/>
                  </a:lnTo>
                  <a:lnTo>
                    <a:pt x="11329" y="1087499"/>
                  </a:lnTo>
                  <a:lnTo>
                    <a:pt x="11317" y="1087665"/>
                  </a:lnTo>
                  <a:lnTo>
                    <a:pt x="11229" y="1087952"/>
                  </a:lnTo>
                  <a:lnTo>
                    <a:pt x="10468" y="1088800"/>
                  </a:lnTo>
                  <a:lnTo>
                    <a:pt x="10093" y="1089275"/>
                  </a:lnTo>
                  <a:lnTo>
                    <a:pt x="9607" y="1089892"/>
                  </a:lnTo>
                  <a:lnTo>
                    <a:pt x="9254" y="1091204"/>
                  </a:lnTo>
                  <a:lnTo>
                    <a:pt x="9133" y="1092527"/>
                  </a:lnTo>
                  <a:lnTo>
                    <a:pt x="9122" y="1092913"/>
                  </a:lnTo>
                  <a:lnTo>
                    <a:pt x="9243" y="1093354"/>
                  </a:lnTo>
                  <a:lnTo>
                    <a:pt x="9607" y="1093795"/>
                  </a:lnTo>
                  <a:lnTo>
                    <a:pt x="9894" y="1094060"/>
                  </a:lnTo>
                  <a:lnTo>
                    <a:pt x="9971" y="1094203"/>
                  </a:lnTo>
                  <a:lnTo>
                    <a:pt x="10126" y="1094457"/>
                  </a:lnTo>
                  <a:lnTo>
                    <a:pt x="10093" y="1094688"/>
                  </a:lnTo>
                  <a:lnTo>
                    <a:pt x="10038" y="1094820"/>
                  </a:lnTo>
                  <a:lnTo>
                    <a:pt x="9883" y="1095008"/>
                  </a:lnTo>
                  <a:lnTo>
                    <a:pt x="9144" y="1095438"/>
                  </a:lnTo>
                  <a:lnTo>
                    <a:pt x="9144" y="1095438"/>
                  </a:lnTo>
                  <a:lnTo>
                    <a:pt x="8714" y="1095769"/>
                  </a:lnTo>
                  <a:lnTo>
                    <a:pt x="8592" y="1095857"/>
                  </a:lnTo>
                  <a:lnTo>
                    <a:pt x="8129" y="1096860"/>
                  </a:lnTo>
                  <a:lnTo>
                    <a:pt x="8041" y="1097048"/>
                  </a:lnTo>
                  <a:lnTo>
                    <a:pt x="8019" y="1097323"/>
                  </a:lnTo>
                  <a:lnTo>
                    <a:pt x="8085" y="1097709"/>
                  </a:lnTo>
                  <a:lnTo>
                    <a:pt x="8967" y="1098735"/>
                  </a:lnTo>
                  <a:lnTo>
                    <a:pt x="9056" y="1098922"/>
                  </a:lnTo>
                  <a:lnTo>
                    <a:pt x="9166" y="1099804"/>
                  </a:lnTo>
                  <a:lnTo>
                    <a:pt x="9166" y="1100664"/>
                  </a:lnTo>
                  <a:lnTo>
                    <a:pt x="9144" y="1101259"/>
                  </a:lnTo>
                  <a:lnTo>
                    <a:pt x="9144" y="1101315"/>
                  </a:lnTo>
                  <a:lnTo>
                    <a:pt x="9111" y="1102373"/>
                  </a:lnTo>
                  <a:lnTo>
                    <a:pt x="8901" y="1102836"/>
                  </a:lnTo>
                  <a:lnTo>
                    <a:pt x="8791" y="1103068"/>
                  </a:lnTo>
                  <a:lnTo>
                    <a:pt x="9100" y="1104501"/>
                  </a:lnTo>
                  <a:lnTo>
                    <a:pt x="9166" y="1104810"/>
                  </a:lnTo>
                  <a:lnTo>
                    <a:pt x="9089" y="1105615"/>
                  </a:lnTo>
                  <a:lnTo>
                    <a:pt x="9089" y="1105945"/>
                  </a:lnTo>
                  <a:lnTo>
                    <a:pt x="9398" y="1106453"/>
                  </a:lnTo>
                  <a:lnTo>
                    <a:pt x="9806" y="1106783"/>
                  </a:lnTo>
                  <a:lnTo>
                    <a:pt x="10523" y="1107467"/>
                  </a:lnTo>
                  <a:lnTo>
                    <a:pt x="10711" y="1107732"/>
                  </a:lnTo>
                  <a:lnTo>
                    <a:pt x="10766" y="1107853"/>
                  </a:lnTo>
                  <a:lnTo>
                    <a:pt x="10821" y="1108173"/>
                  </a:lnTo>
                  <a:lnTo>
                    <a:pt x="10744" y="1108977"/>
                  </a:lnTo>
                  <a:lnTo>
                    <a:pt x="10556" y="1109793"/>
                  </a:lnTo>
                  <a:lnTo>
                    <a:pt x="10545" y="1110301"/>
                  </a:lnTo>
                  <a:lnTo>
                    <a:pt x="10656" y="1110896"/>
                  </a:lnTo>
                  <a:lnTo>
                    <a:pt x="10578" y="1111227"/>
                  </a:lnTo>
                  <a:lnTo>
                    <a:pt x="10236" y="1111877"/>
                  </a:lnTo>
                  <a:lnTo>
                    <a:pt x="9983" y="1112142"/>
                  </a:lnTo>
                  <a:lnTo>
                    <a:pt x="9861" y="1112362"/>
                  </a:lnTo>
                  <a:lnTo>
                    <a:pt x="9795" y="1113002"/>
                  </a:lnTo>
                  <a:lnTo>
                    <a:pt x="9310" y="1114413"/>
                  </a:lnTo>
                  <a:lnTo>
                    <a:pt x="9287" y="1115196"/>
                  </a:lnTo>
                  <a:lnTo>
                    <a:pt x="9519" y="1115968"/>
                  </a:lnTo>
                  <a:lnTo>
                    <a:pt x="10292" y="1117070"/>
                  </a:lnTo>
                  <a:lnTo>
                    <a:pt x="10479" y="1119011"/>
                  </a:lnTo>
                  <a:lnTo>
                    <a:pt x="10479" y="1119011"/>
                  </a:lnTo>
                  <a:lnTo>
                    <a:pt x="10501" y="1119110"/>
                  </a:lnTo>
                  <a:lnTo>
                    <a:pt x="10689" y="1119617"/>
                  </a:lnTo>
                  <a:lnTo>
                    <a:pt x="11373" y="1121106"/>
                  </a:lnTo>
                  <a:lnTo>
                    <a:pt x="12024" y="1122230"/>
                  </a:lnTo>
                  <a:lnTo>
                    <a:pt x="12410" y="1122760"/>
                  </a:lnTo>
                  <a:lnTo>
                    <a:pt x="12575" y="1122903"/>
                  </a:lnTo>
                  <a:lnTo>
                    <a:pt x="12763" y="1122947"/>
                  </a:lnTo>
                  <a:lnTo>
                    <a:pt x="13259" y="1123079"/>
                  </a:lnTo>
                  <a:lnTo>
                    <a:pt x="13833" y="1123344"/>
                  </a:lnTo>
                  <a:lnTo>
                    <a:pt x="14429" y="1123785"/>
                  </a:lnTo>
                  <a:lnTo>
                    <a:pt x="14782" y="1124193"/>
                  </a:lnTo>
                  <a:lnTo>
                    <a:pt x="14892" y="1124788"/>
                  </a:lnTo>
                  <a:lnTo>
                    <a:pt x="15036" y="1125737"/>
                  </a:lnTo>
                  <a:lnTo>
                    <a:pt x="15345" y="1126365"/>
                  </a:lnTo>
                  <a:lnTo>
                    <a:pt x="15731" y="1127225"/>
                  </a:lnTo>
                  <a:lnTo>
                    <a:pt x="16293" y="1127611"/>
                  </a:lnTo>
                  <a:lnTo>
                    <a:pt x="17242" y="1128361"/>
                  </a:lnTo>
                  <a:lnTo>
                    <a:pt x="18279" y="1129430"/>
                  </a:lnTo>
                  <a:lnTo>
                    <a:pt x="19096" y="1130092"/>
                  </a:lnTo>
                  <a:lnTo>
                    <a:pt x="19515" y="1130632"/>
                  </a:lnTo>
                  <a:lnTo>
                    <a:pt x="19780" y="1130985"/>
                  </a:lnTo>
                  <a:lnTo>
                    <a:pt x="19934" y="1131172"/>
                  </a:lnTo>
                  <a:lnTo>
                    <a:pt x="20221" y="1131481"/>
                  </a:lnTo>
                  <a:lnTo>
                    <a:pt x="20652" y="1131690"/>
                  </a:lnTo>
                  <a:lnTo>
                    <a:pt x="20740" y="1131734"/>
                  </a:lnTo>
                  <a:lnTo>
                    <a:pt x="20850" y="1131768"/>
                  </a:lnTo>
                  <a:lnTo>
                    <a:pt x="21115" y="1131834"/>
                  </a:lnTo>
                  <a:lnTo>
                    <a:pt x="21512" y="1131977"/>
                  </a:lnTo>
                  <a:lnTo>
                    <a:pt x="21523" y="1131977"/>
                  </a:lnTo>
                  <a:lnTo>
                    <a:pt x="22362" y="1132506"/>
                  </a:lnTo>
                  <a:lnTo>
                    <a:pt x="24668" y="1133741"/>
                  </a:lnTo>
                  <a:lnTo>
                    <a:pt x="25186" y="1134281"/>
                  </a:lnTo>
                  <a:lnTo>
                    <a:pt x="25815" y="1134513"/>
                  </a:lnTo>
                  <a:lnTo>
                    <a:pt x="25947" y="1134601"/>
                  </a:lnTo>
                  <a:lnTo>
                    <a:pt x="26433" y="1135020"/>
                  </a:lnTo>
                  <a:lnTo>
                    <a:pt x="27150" y="1135428"/>
                  </a:lnTo>
                  <a:lnTo>
                    <a:pt x="27404" y="1135979"/>
                  </a:lnTo>
                  <a:lnTo>
                    <a:pt x="27525" y="1136299"/>
                  </a:lnTo>
                  <a:lnTo>
                    <a:pt x="27823" y="1137038"/>
                  </a:lnTo>
                  <a:lnTo>
                    <a:pt x="27944" y="1137369"/>
                  </a:lnTo>
                  <a:lnTo>
                    <a:pt x="28375" y="1137799"/>
                  </a:lnTo>
                  <a:lnTo>
                    <a:pt x="29985" y="1139982"/>
                  </a:lnTo>
                  <a:lnTo>
                    <a:pt x="30372" y="1140456"/>
                  </a:lnTo>
                  <a:lnTo>
                    <a:pt x="30736" y="1141206"/>
                  </a:lnTo>
                  <a:lnTo>
                    <a:pt x="31497" y="1142022"/>
                  </a:lnTo>
                  <a:lnTo>
                    <a:pt x="32004" y="1142198"/>
                  </a:lnTo>
                  <a:lnTo>
                    <a:pt x="32435" y="1142474"/>
                  </a:lnTo>
                  <a:lnTo>
                    <a:pt x="33329" y="1143047"/>
                  </a:lnTo>
                  <a:lnTo>
                    <a:pt x="34498" y="1143532"/>
                  </a:lnTo>
                  <a:lnTo>
                    <a:pt x="35182" y="1143642"/>
                  </a:lnTo>
                  <a:lnTo>
                    <a:pt x="35480" y="1143653"/>
                  </a:lnTo>
                  <a:lnTo>
                    <a:pt x="35932" y="1143653"/>
                  </a:lnTo>
                  <a:lnTo>
                    <a:pt x="36396" y="1143554"/>
                  </a:lnTo>
                  <a:lnTo>
                    <a:pt x="36947" y="1143576"/>
                  </a:lnTo>
                  <a:lnTo>
                    <a:pt x="37554" y="1143830"/>
                  </a:lnTo>
                  <a:lnTo>
                    <a:pt x="37973" y="1144348"/>
                  </a:lnTo>
                  <a:lnTo>
                    <a:pt x="38437" y="1145285"/>
                  </a:lnTo>
                  <a:lnTo>
                    <a:pt x="38536" y="1145473"/>
                  </a:lnTo>
                  <a:lnTo>
                    <a:pt x="39661" y="1146630"/>
                  </a:lnTo>
                  <a:lnTo>
                    <a:pt x="39816" y="1147303"/>
                  </a:lnTo>
                  <a:lnTo>
                    <a:pt x="40070" y="1147578"/>
                  </a:lnTo>
                  <a:lnTo>
                    <a:pt x="40930" y="1148560"/>
                  </a:lnTo>
                  <a:lnTo>
                    <a:pt x="41526" y="1149045"/>
                  </a:lnTo>
                  <a:lnTo>
                    <a:pt x="42089" y="1149872"/>
                  </a:lnTo>
                  <a:lnTo>
                    <a:pt x="42320" y="1150225"/>
                  </a:lnTo>
                  <a:lnTo>
                    <a:pt x="42640" y="1150500"/>
                  </a:lnTo>
                  <a:lnTo>
                    <a:pt x="42883" y="1150732"/>
                  </a:lnTo>
                  <a:lnTo>
                    <a:pt x="43744" y="1151779"/>
                  </a:lnTo>
                  <a:lnTo>
                    <a:pt x="43920" y="1152055"/>
                  </a:lnTo>
                  <a:lnTo>
                    <a:pt x="43953" y="1152463"/>
                  </a:lnTo>
                  <a:lnTo>
                    <a:pt x="43953" y="1152562"/>
                  </a:lnTo>
                  <a:lnTo>
                    <a:pt x="44141" y="1152783"/>
                  </a:lnTo>
                  <a:lnTo>
                    <a:pt x="44406" y="1153102"/>
                  </a:lnTo>
                  <a:lnTo>
                    <a:pt x="44615" y="1153609"/>
                  </a:lnTo>
                  <a:lnTo>
                    <a:pt x="44715" y="1154403"/>
                  </a:lnTo>
                  <a:lnTo>
                    <a:pt x="44836" y="1154800"/>
                  </a:lnTo>
                  <a:lnTo>
                    <a:pt x="45034" y="1155021"/>
                  </a:lnTo>
                  <a:lnTo>
                    <a:pt x="45211" y="1155252"/>
                  </a:lnTo>
                  <a:lnTo>
                    <a:pt x="45277" y="1155440"/>
                  </a:lnTo>
                  <a:lnTo>
                    <a:pt x="45553" y="1155947"/>
                  </a:lnTo>
                  <a:lnTo>
                    <a:pt x="45906" y="1157766"/>
                  </a:lnTo>
                  <a:lnTo>
                    <a:pt x="46072" y="1158218"/>
                  </a:lnTo>
                  <a:lnTo>
                    <a:pt x="46557" y="1160071"/>
                  </a:lnTo>
                  <a:lnTo>
                    <a:pt x="46557" y="1160104"/>
                  </a:lnTo>
                  <a:lnTo>
                    <a:pt x="46557" y="1160986"/>
                  </a:lnTo>
                  <a:lnTo>
                    <a:pt x="46480" y="1161537"/>
                  </a:lnTo>
                  <a:lnTo>
                    <a:pt x="46469" y="1161603"/>
                  </a:lnTo>
                  <a:lnTo>
                    <a:pt x="46469" y="1161691"/>
                  </a:lnTo>
                  <a:lnTo>
                    <a:pt x="46469" y="1162165"/>
                  </a:lnTo>
                  <a:lnTo>
                    <a:pt x="46590" y="1162772"/>
                  </a:lnTo>
                  <a:lnTo>
                    <a:pt x="46998" y="1163665"/>
                  </a:lnTo>
                  <a:lnTo>
                    <a:pt x="47021" y="1163709"/>
                  </a:lnTo>
                  <a:lnTo>
                    <a:pt x="47285" y="1165275"/>
                  </a:lnTo>
                  <a:lnTo>
                    <a:pt x="47506" y="1165616"/>
                  </a:lnTo>
                  <a:lnTo>
                    <a:pt x="48896" y="1166840"/>
                  </a:lnTo>
                  <a:lnTo>
                    <a:pt x="49238" y="1167138"/>
                  </a:lnTo>
                  <a:lnTo>
                    <a:pt x="49382" y="1167535"/>
                  </a:lnTo>
                  <a:lnTo>
                    <a:pt x="49029" y="1167800"/>
                  </a:lnTo>
                  <a:lnTo>
                    <a:pt x="48477" y="1168141"/>
                  </a:lnTo>
                  <a:lnTo>
                    <a:pt x="48311" y="1168494"/>
                  </a:lnTo>
                  <a:lnTo>
                    <a:pt x="48135" y="1168891"/>
                  </a:lnTo>
                  <a:lnTo>
                    <a:pt x="48080" y="1169575"/>
                  </a:lnTo>
                  <a:lnTo>
                    <a:pt x="48025" y="1169685"/>
                  </a:lnTo>
                  <a:lnTo>
                    <a:pt x="47682" y="1170380"/>
                  </a:lnTo>
                  <a:lnTo>
                    <a:pt x="47660" y="1170534"/>
                  </a:lnTo>
                  <a:lnTo>
                    <a:pt x="47638" y="1170732"/>
                  </a:lnTo>
                  <a:lnTo>
                    <a:pt x="47572" y="1171218"/>
                  </a:lnTo>
                  <a:lnTo>
                    <a:pt x="47528" y="1171581"/>
                  </a:lnTo>
                  <a:lnTo>
                    <a:pt x="47385" y="1172221"/>
                  </a:lnTo>
                  <a:lnTo>
                    <a:pt x="47462" y="1172673"/>
                  </a:lnTo>
                  <a:lnTo>
                    <a:pt x="47682" y="1173268"/>
                  </a:lnTo>
                  <a:lnTo>
                    <a:pt x="48058" y="1173676"/>
                  </a:lnTo>
                  <a:lnTo>
                    <a:pt x="48058" y="1173676"/>
                  </a:lnTo>
                  <a:lnTo>
                    <a:pt x="48245" y="1173886"/>
                  </a:lnTo>
                  <a:lnTo>
                    <a:pt x="49029" y="1174305"/>
                  </a:lnTo>
                  <a:lnTo>
                    <a:pt x="49404" y="1174503"/>
                  </a:lnTo>
                  <a:lnTo>
                    <a:pt x="49845" y="1174746"/>
                  </a:lnTo>
                  <a:lnTo>
                    <a:pt x="50165" y="1175110"/>
                  </a:lnTo>
                  <a:lnTo>
                    <a:pt x="50397" y="1175473"/>
                  </a:lnTo>
                  <a:lnTo>
                    <a:pt x="49999" y="1176697"/>
                  </a:lnTo>
                  <a:lnTo>
                    <a:pt x="49569" y="1178120"/>
                  </a:lnTo>
                  <a:lnTo>
                    <a:pt x="49040" y="1179299"/>
                  </a:lnTo>
                  <a:lnTo>
                    <a:pt x="48929" y="1179553"/>
                  </a:lnTo>
                  <a:lnTo>
                    <a:pt x="48808" y="1179807"/>
                  </a:lnTo>
                  <a:lnTo>
                    <a:pt x="48764" y="1180137"/>
                  </a:lnTo>
                  <a:lnTo>
                    <a:pt x="48720" y="1180600"/>
                  </a:lnTo>
                  <a:lnTo>
                    <a:pt x="48510" y="1182409"/>
                  </a:lnTo>
                  <a:lnTo>
                    <a:pt x="48576" y="1183335"/>
                  </a:lnTo>
                  <a:lnTo>
                    <a:pt x="48863" y="1183809"/>
                  </a:lnTo>
                  <a:lnTo>
                    <a:pt x="48940" y="1183941"/>
                  </a:lnTo>
                  <a:lnTo>
                    <a:pt x="49338" y="1184272"/>
                  </a:lnTo>
                  <a:lnTo>
                    <a:pt x="50066" y="1184625"/>
                  </a:lnTo>
                  <a:lnTo>
                    <a:pt x="50871" y="1185110"/>
                  </a:lnTo>
                  <a:lnTo>
                    <a:pt x="51401" y="1185408"/>
                  </a:lnTo>
                  <a:lnTo>
                    <a:pt x="52063" y="1185584"/>
                  </a:lnTo>
                  <a:lnTo>
                    <a:pt x="52548" y="1185727"/>
                  </a:lnTo>
                  <a:lnTo>
                    <a:pt x="52636" y="1185882"/>
                  </a:lnTo>
                  <a:lnTo>
                    <a:pt x="52691" y="1186102"/>
                  </a:lnTo>
                  <a:lnTo>
                    <a:pt x="52658" y="1186444"/>
                  </a:lnTo>
                  <a:lnTo>
                    <a:pt x="52691" y="1187855"/>
                  </a:lnTo>
                  <a:lnTo>
                    <a:pt x="52747" y="1188892"/>
                  </a:lnTo>
                  <a:lnTo>
                    <a:pt x="52725" y="1189278"/>
                  </a:lnTo>
                  <a:lnTo>
                    <a:pt x="52758" y="1189542"/>
                  </a:lnTo>
                  <a:lnTo>
                    <a:pt x="52923" y="1189608"/>
                  </a:lnTo>
                  <a:lnTo>
                    <a:pt x="53464" y="1189586"/>
                  </a:lnTo>
                  <a:lnTo>
                    <a:pt x="53894" y="1189575"/>
                  </a:lnTo>
                  <a:lnTo>
                    <a:pt x="54468" y="1189597"/>
                  </a:lnTo>
                  <a:lnTo>
                    <a:pt x="55042" y="1189553"/>
                  </a:lnTo>
                  <a:lnTo>
                    <a:pt x="55295" y="1189542"/>
                  </a:lnTo>
                  <a:lnTo>
                    <a:pt x="56321" y="1189531"/>
                  </a:lnTo>
                  <a:lnTo>
                    <a:pt x="57899" y="1189641"/>
                  </a:lnTo>
                  <a:lnTo>
                    <a:pt x="59278" y="1189730"/>
                  </a:lnTo>
                  <a:lnTo>
                    <a:pt x="61110" y="1190182"/>
                  </a:lnTo>
                  <a:lnTo>
                    <a:pt x="61750" y="1190590"/>
                  </a:lnTo>
                  <a:lnTo>
                    <a:pt x="61992" y="1190755"/>
                  </a:lnTo>
                  <a:lnTo>
                    <a:pt x="62301" y="1191196"/>
                  </a:lnTo>
                  <a:lnTo>
                    <a:pt x="62886" y="1192034"/>
                  </a:lnTo>
                  <a:lnTo>
                    <a:pt x="62930" y="1192299"/>
                  </a:lnTo>
                  <a:lnTo>
                    <a:pt x="62930" y="1192453"/>
                  </a:lnTo>
                  <a:lnTo>
                    <a:pt x="62941" y="1192563"/>
                  </a:lnTo>
                  <a:lnTo>
                    <a:pt x="63007" y="1192585"/>
                  </a:lnTo>
                  <a:lnTo>
                    <a:pt x="63272" y="1192596"/>
                  </a:lnTo>
                  <a:lnTo>
                    <a:pt x="63912" y="1192662"/>
                  </a:lnTo>
                  <a:lnTo>
                    <a:pt x="64795" y="1192751"/>
                  </a:lnTo>
                  <a:lnTo>
                    <a:pt x="65810" y="1192971"/>
                  </a:lnTo>
                  <a:lnTo>
                    <a:pt x="66748" y="1193456"/>
                  </a:lnTo>
                  <a:lnTo>
                    <a:pt x="67299" y="1194074"/>
                  </a:lnTo>
                  <a:lnTo>
                    <a:pt x="67718" y="1194801"/>
                  </a:lnTo>
                  <a:lnTo>
                    <a:pt x="68182" y="1195606"/>
                  </a:lnTo>
                  <a:lnTo>
                    <a:pt x="68381" y="1196213"/>
                  </a:lnTo>
                  <a:lnTo>
                    <a:pt x="69583" y="1199973"/>
                  </a:lnTo>
                  <a:lnTo>
                    <a:pt x="69936" y="1201384"/>
                  </a:lnTo>
                  <a:lnTo>
                    <a:pt x="70146" y="1202575"/>
                  </a:lnTo>
                  <a:lnTo>
                    <a:pt x="70245" y="1202795"/>
                  </a:lnTo>
                  <a:lnTo>
                    <a:pt x="70477" y="1203335"/>
                  </a:lnTo>
                  <a:lnTo>
                    <a:pt x="70675" y="1203820"/>
                  </a:lnTo>
                  <a:lnTo>
                    <a:pt x="71017" y="1204559"/>
                  </a:lnTo>
                  <a:lnTo>
                    <a:pt x="71050" y="1204625"/>
                  </a:lnTo>
                  <a:lnTo>
                    <a:pt x="71084" y="1204747"/>
                  </a:lnTo>
                  <a:lnTo>
                    <a:pt x="71415" y="1205816"/>
                  </a:lnTo>
                  <a:lnTo>
                    <a:pt x="71635" y="1206786"/>
                  </a:lnTo>
                  <a:lnTo>
                    <a:pt x="71701" y="1208176"/>
                  </a:lnTo>
                  <a:lnTo>
                    <a:pt x="72981" y="1210579"/>
                  </a:lnTo>
                  <a:lnTo>
                    <a:pt x="73169" y="1210866"/>
                  </a:lnTo>
                  <a:lnTo>
                    <a:pt x="73125" y="1211803"/>
                  </a:lnTo>
                  <a:lnTo>
                    <a:pt x="73356" y="1213104"/>
                  </a:lnTo>
                  <a:lnTo>
                    <a:pt x="73643" y="1214736"/>
                  </a:lnTo>
                  <a:lnTo>
                    <a:pt x="73687" y="1214923"/>
                  </a:lnTo>
                  <a:lnTo>
                    <a:pt x="73798" y="1215309"/>
                  </a:lnTo>
                  <a:lnTo>
                    <a:pt x="74074" y="1217073"/>
                  </a:lnTo>
                  <a:lnTo>
                    <a:pt x="74195" y="1218209"/>
                  </a:lnTo>
                  <a:lnTo>
                    <a:pt x="74129" y="1218573"/>
                  </a:lnTo>
                  <a:lnTo>
                    <a:pt x="73312" y="1219742"/>
                  </a:lnTo>
                  <a:lnTo>
                    <a:pt x="73257" y="1219896"/>
                  </a:lnTo>
                  <a:lnTo>
                    <a:pt x="73202" y="1220028"/>
                  </a:lnTo>
                  <a:lnTo>
                    <a:pt x="73268" y="1220701"/>
                  </a:lnTo>
                  <a:lnTo>
                    <a:pt x="73279" y="1220910"/>
                  </a:lnTo>
                  <a:lnTo>
                    <a:pt x="73467" y="1221892"/>
                  </a:lnTo>
                  <a:lnTo>
                    <a:pt x="73511" y="1222101"/>
                  </a:lnTo>
                  <a:lnTo>
                    <a:pt x="73544" y="1222278"/>
                  </a:lnTo>
                  <a:lnTo>
                    <a:pt x="73985" y="1224527"/>
                  </a:lnTo>
                  <a:lnTo>
                    <a:pt x="73853" y="1226478"/>
                  </a:lnTo>
                  <a:lnTo>
                    <a:pt x="73323" y="1229279"/>
                  </a:lnTo>
                  <a:lnTo>
                    <a:pt x="73279" y="1229588"/>
                  </a:lnTo>
                  <a:lnTo>
                    <a:pt x="73191" y="1230370"/>
                  </a:lnTo>
                  <a:lnTo>
                    <a:pt x="73235" y="1230723"/>
                  </a:lnTo>
                  <a:lnTo>
                    <a:pt x="72617" y="1233281"/>
                  </a:lnTo>
                  <a:lnTo>
                    <a:pt x="72430" y="1234681"/>
                  </a:lnTo>
                  <a:lnTo>
                    <a:pt x="72242" y="1236831"/>
                  </a:lnTo>
                  <a:lnTo>
                    <a:pt x="71404" y="1240249"/>
                  </a:lnTo>
                  <a:lnTo>
                    <a:pt x="71117" y="1241330"/>
                  </a:lnTo>
                  <a:lnTo>
                    <a:pt x="71095" y="1241407"/>
                  </a:lnTo>
                  <a:lnTo>
                    <a:pt x="70797" y="1242719"/>
                  </a:lnTo>
                  <a:lnTo>
                    <a:pt x="70697" y="1242918"/>
                  </a:lnTo>
                  <a:lnTo>
                    <a:pt x="70664" y="1243017"/>
                  </a:lnTo>
                  <a:lnTo>
                    <a:pt x="70366" y="1243943"/>
                  </a:lnTo>
                  <a:lnTo>
                    <a:pt x="70146" y="1244627"/>
                  </a:lnTo>
                  <a:lnTo>
                    <a:pt x="69671" y="1247747"/>
                  </a:lnTo>
                  <a:lnTo>
                    <a:pt x="69991" y="1251672"/>
                  </a:lnTo>
                  <a:lnTo>
                    <a:pt x="69848" y="1252278"/>
                  </a:lnTo>
                  <a:lnTo>
                    <a:pt x="69362" y="1252995"/>
                  </a:lnTo>
                  <a:lnTo>
                    <a:pt x="69186" y="1253392"/>
                  </a:lnTo>
                  <a:lnTo>
                    <a:pt x="69109" y="1253866"/>
                  </a:lnTo>
                  <a:lnTo>
                    <a:pt x="69020" y="1254351"/>
                  </a:lnTo>
                  <a:lnTo>
                    <a:pt x="68722" y="1256082"/>
                  </a:lnTo>
                  <a:lnTo>
                    <a:pt x="68513" y="1257317"/>
                  </a:lnTo>
                  <a:lnTo>
                    <a:pt x="68292" y="1258673"/>
                  </a:lnTo>
                  <a:lnTo>
                    <a:pt x="68822" y="1259566"/>
                  </a:lnTo>
                  <a:lnTo>
                    <a:pt x="69693" y="1261672"/>
                  </a:lnTo>
                  <a:lnTo>
                    <a:pt x="70267" y="1264032"/>
                  </a:lnTo>
                  <a:lnTo>
                    <a:pt x="70819" y="1266369"/>
                  </a:lnTo>
                  <a:lnTo>
                    <a:pt x="70719" y="1268001"/>
                  </a:lnTo>
                  <a:lnTo>
                    <a:pt x="70841" y="1268607"/>
                  </a:lnTo>
                  <a:lnTo>
                    <a:pt x="70918" y="1269037"/>
                  </a:lnTo>
                  <a:lnTo>
                    <a:pt x="71139" y="1270316"/>
                  </a:lnTo>
                  <a:lnTo>
                    <a:pt x="71370" y="1270802"/>
                  </a:lnTo>
                  <a:lnTo>
                    <a:pt x="71657" y="1271419"/>
                  </a:lnTo>
                  <a:lnTo>
                    <a:pt x="71878" y="1272400"/>
                  </a:lnTo>
                  <a:lnTo>
                    <a:pt x="72375" y="1274517"/>
                  </a:lnTo>
                  <a:lnTo>
                    <a:pt x="72352" y="1274572"/>
                  </a:lnTo>
                  <a:lnTo>
                    <a:pt x="72352" y="1274572"/>
                  </a:lnTo>
                  <a:lnTo>
                    <a:pt x="72441" y="1275102"/>
                  </a:lnTo>
                  <a:lnTo>
                    <a:pt x="72584" y="1275929"/>
                  </a:lnTo>
                  <a:lnTo>
                    <a:pt x="72595" y="1276017"/>
                  </a:lnTo>
                  <a:lnTo>
                    <a:pt x="72650" y="1276359"/>
                  </a:lnTo>
                  <a:lnTo>
                    <a:pt x="72694" y="1276601"/>
                  </a:lnTo>
                  <a:lnTo>
                    <a:pt x="73367" y="1279071"/>
                  </a:lnTo>
                  <a:lnTo>
                    <a:pt x="73224" y="1281089"/>
                  </a:lnTo>
                  <a:lnTo>
                    <a:pt x="72970" y="1281640"/>
                  </a:lnTo>
                  <a:lnTo>
                    <a:pt x="73842" y="1283239"/>
                  </a:lnTo>
                  <a:lnTo>
                    <a:pt x="73897" y="1283349"/>
                  </a:lnTo>
                  <a:lnTo>
                    <a:pt x="73908" y="1284099"/>
                  </a:lnTo>
                  <a:lnTo>
                    <a:pt x="73930" y="1285708"/>
                  </a:lnTo>
                  <a:lnTo>
                    <a:pt x="74824" y="1287958"/>
                  </a:lnTo>
                  <a:lnTo>
                    <a:pt x="75166" y="1288818"/>
                  </a:lnTo>
                  <a:lnTo>
                    <a:pt x="75232" y="1289093"/>
                  </a:lnTo>
                  <a:lnTo>
                    <a:pt x="75519" y="1290372"/>
                  </a:lnTo>
                  <a:lnTo>
                    <a:pt x="75850" y="1292346"/>
                  </a:lnTo>
                  <a:lnTo>
                    <a:pt x="75960" y="1292897"/>
                  </a:lnTo>
                  <a:lnTo>
                    <a:pt x="76964" y="1295499"/>
                  </a:lnTo>
                  <a:lnTo>
                    <a:pt x="77052" y="1295731"/>
                  </a:lnTo>
                  <a:lnTo>
                    <a:pt x="77527" y="1297418"/>
                  </a:lnTo>
                  <a:lnTo>
                    <a:pt x="77759" y="1297693"/>
                  </a:lnTo>
                  <a:lnTo>
                    <a:pt x="78420" y="1298553"/>
                  </a:lnTo>
                  <a:lnTo>
                    <a:pt x="78674" y="1299446"/>
                  </a:lnTo>
                  <a:lnTo>
                    <a:pt x="78774" y="1299821"/>
                  </a:lnTo>
                  <a:lnTo>
                    <a:pt x="78741" y="1300042"/>
                  </a:lnTo>
                  <a:lnTo>
                    <a:pt x="78575" y="1301056"/>
                  </a:lnTo>
                  <a:lnTo>
                    <a:pt x="78597" y="1301872"/>
                  </a:lnTo>
                  <a:lnTo>
                    <a:pt x="78707" y="1302390"/>
                  </a:lnTo>
                  <a:lnTo>
                    <a:pt x="78840" y="1303030"/>
                  </a:lnTo>
                  <a:lnTo>
                    <a:pt x="79127" y="1305621"/>
                  </a:lnTo>
                  <a:lnTo>
                    <a:pt x="79877" y="1308344"/>
                  </a:lnTo>
                  <a:lnTo>
                    <a:pt x="79943" y="1308939"/>
                  </a:lnTo>
                  <a:lnTo>
                    <a:pt x="80086" y="1310185"/>
                  </a:lnTo>
                  <a:lnTo>
                    <a:pt x="80142" y="1310737"/>
                  </a:lnTo>
                  <a:lnTo>
                    <a:pt x="80142" y="1310737"/>
                  </a:lnTo>
                  <a:lnTo>
                    <a:pt x="80186" y="1311145"/>
                  </a:lnTo>
                  <a:lnTo>
                    <a:pt x="80219" y="1311431"/>
                  </a:lnTo>
                  <a:lnTo>
                    <a:pt x="80329" y="1312368"/>
                  </a:lnTo>
                  <a:lnTo>
                    <a:pt x="80351" y="1312534"/>
                  </a:lnTo>
                  <a:lnTo>
                    <a:pt x="80484" y="1313460"/>
                  </a:lnTo>
                  <a:lnTo>
                    <a:pt x="80539" y="1314000"/>
                  </a:lnTo>
                  <a:lnTo>
                    <a:pt x="80638" y="1315224"/>
                  </a:lnTo>
                  <a:lnTo>
                    <a:pt x="80958" y="1316228"/>
                  </a:lnTo>
                  <a:lnTo>
                    <a:pt x="80980" y="1317319"/>
                  </a:lnTo>
                  <a:lnTo>
                    <a:pt x="81653" y="1321299"/>
                  </a:lnTo>
                  <a:lnTo>
                    <a:pt x="81675" y="1321443"/>
                  </a:lnTo>
                  <a:lnTo>
                    <a:pt x="81642" y="1321685"/>
                  </a:lnTo>
                  <a:lnTo>
                    <a:pt x="81411" y="1323427"/>
                  </a:lnTo>
                  <a:lnTo>
                    <a:pt x="81653" y="1327871"/>
                  </a:lnTo>
                  <a:lnTo>
                    <a:pt x="81686" y="1328521"/>
                  </a:lnTo>
                  <a:lnTo>
                    <a:pt x="81686" y="1328565"/>
                  </a:lnTo>
                  <a:lnTo>
                    <a:pt x="81554" y="1330340"/>
                  </a:lnTo>
                  <a:lnTo>
                    <a:pt x="81466" y="1331663"/>
                  </a:lnTo>
                  <a:lnTo>
                    <a:pt x="80804" y="1333384"/>
                  </a:lnTo>
                  <a:lnTo>
                    <a:pt x="80826" y="1334398"/>
                  </a:lnTo>
                  <a:lnTo>
                    <a:pt x="81157" y="1335434"/>
                  </a:lnTo>
                  <a:lnTo>
                    <a:pt x="81168" y="1335456"/>
                  </a:lnTo>
                  <a:lnTo>
                    <a:pt x="81223" y="1335765"/>
                  </a:lnTo>
                  <a:lnTo>
                    <a:pt x="81399" y="1336669"/>
                  </a:lnTo>
                  <a:lnTo>
                    <a:pt x="81399" y="1336746"/>
                  </a:lnTo>
                  <a:lnTo>
                    <a:pt x="81752" y="1340286"/>
                  </a:lnTo>
                  <a:lnTo>
                    <a:pt x="81035" y="1343097"/>
                  </a:lnTo>
                  <a:lnTo>
                    <a:pt x="80859" y="1343770"/>
                  </a:lnTo>
                  <a:lnTo>
                    <a:pt x="80760" y="1344167"/>
                  </a:lnTo>
                  <a:lnTo>
                    <a:pt x="80649" y="1345523"/>
                  </a:lnTo>
                  <a:lnTo>
                    <a:pt x="79965" y="1347210"/>
                  </a:lnTo>
                  <a:lnTo>
                    <a:pt x="79524" y="1347981"/>
                  </a:lnTo>
                  <a:lnTo>
                    <a:pt x="79171" y="1348445"/>
                  </a:lnTo>
                  <a:lnTo>
                    <a:pt x="77505" y="1350661"/>
                  </a:lnTo>
                  <a:lnTo>
                    <a:pt x="76589" y="1352149"/>
                  </a:lnTo>
                  <a:lnTo>
                    <a:pt x="76302" y="1352612"/>
                  </a:lnTo>
                  <a:lnTo>
                    <a:pt x="75386" y="1356074"/>
                  </a:lnTo>
                  <a:lnTo>
                    <a:pt x="75254" y="1356603"/>
                  </a:lnTo>
                  <a:lnTo>
                    <a:pt x="74603" y="1357364"/>
                  </a:lnTo>
                  <a:lnTo>
                    <a:pt x="74394" y="1357596"/>
                  </a:lnTo>
                  <a:lnTo>
                    <a:pt x="73301" y="1358765"/>
                  </a:lnTo>
                  <a:lnTo>
                    <a:pt x="73224" y="1358897"/>
                  </a:lnTo>
                  <a:lnTo>
                    <a:pt x="73092" y="1359272"/>
                  </a:lnTo>
                  <a:lnTo>
                    <a:pt x="72959" y="1359691"/>
                  </a:lnTo>
                  <a:lnTo>
                    <a:pt x="72981" y="1360518"/>
                  </a:lnTo>
                  <a:lnTo>
                    <a:pt x="73036" y="1361223"/>
                  </a:lnTo>
                  <a:lnTo>
                    <a:pt x="73169" y="1361753"/>
                  </a:lnTo>
                  <a:lnTo>
                    <a:pt x="73202" y="1362348"/>
                  </a:lnTo>
                  <a:lnTo>
                    <a:pt x="73367" y="1362855"/>
                  </a:lnTo>
                  <a:lnTo>
                    <a:pt x="73423" y="1363020"/>
                  </a:lnTo>
                  <a:lnTo>
                    <a:pt x="73710" y="1363351"/>
                  </a:lnTo>
                  <a:lnTo>
                    <a:pt x="74041" y="1363594"/>
                  </a:lnTo>
                  <a:lnTo>
                    <a:pt x="74460" y="1363781"/>
                  </a:lnTo>
                  <a:lnTo>
                    <a:pt x="75033" y="1364068"/>
                  </a:lnTo>
                  <a:lnTo>
                    <a:pt x="75155" y="1364255"/>
                  </a:lnTo>
                  <a:lnTo>
                    <a:pt x="75089" y="1364454"/>
                  </a:lnTo>
                  <a:lnTo>
                    <a:pt x="74769" y="1364674"/>
                  </a:lnTo>
                  <a:lnTo>
                    <a:pt x="74096" y="1364961"/>
                  </a:lnTo>
                  <a:lnTo>
                    <a:pt x="73489" y="1365149"/>
                  </a:lnTo>
                  <a:lnTo>
                    <a:pt x="73158" y="1365292"/>
                  </a:lnTo>
                  <a:lnTo>
                    <a:pt x="72849" y="1365424"/>
                  </a:lnTo>
                  <a:lnTo>
                    <a:pt x="72363" y="1365788"/>
                  </a:lnTo>
                  <a:lnTo>
                    <a:pt x="71757" y="1366394"/>
                  </a:lnTo>
                  <a:lnTo>
                    <a:pt x="71194" y="1366891"/>
                  </a:lnTo>
                  <a:lnTo>
                    <a:pt x="70256" y="1367596"/>
                  </a:lnTo>
                  <a:lnTo>
                    <a:pt x="69318" y="1368225"/>
                  </a:lnTo>
                  <a:lnTo>
                    <a:pt x="69153" y="1368478"/>
                  </a:lnTo>
                  <a:lnTo>
                    <a:pt x="66781" y="1371146"/>
                  </a:lnTo>
                  <a:lnTo>
                    <a:pt x="64651" y="1373903"/>
                  </a:lnTo>
                  <a:lnTo>
                    <a:pt x="64519" y="1374101"/>
                  </a:lnTo>
                  <a:lnTo>
                    <a:pt x="64530" y="1375667"/>
                  </a:lnTo>
                  <a:lnTo>
                    <a:pt x="64530" y="1375876"/>
                  </a:lnTo>
                  <a:lnTo>
                    <a:pt x="62434" y="1377982"/>
                  </a:lnTo>
                  <a:lnTo>
                    <a:pt x="61617" y="1378820"/>
                  </a:lnTo>
                  <a:lnTo>
                    <a:pt x="61264" y="1378953"/>
                  </a:lnTo>
                  <a:lnTo>
                    <a:pt x="60569" y="1379129"/>
                  </a:lnTo>
                  <a:lnTo>
                    <a:pt x="60095" y="1379217"/>
                  </a:lnTo>
                  <a:lnTo>
                    <a:pt x="58870" y="1379317"/>
                  </a:lnTo>
                  <a:lnTo>
                    <a:pt x="58120" y="1379482"/>
                  </a:lnTo>
                  <a:lnTo>
                    <a:pt x="57689" y="1379691"/>
                  </a:lnTo>
                  <a:lnTo>
                    <a:pt x="56994" y="1380507"/>
                  </a:lnTo>
                  <a:lnTo>
                    <a:pt x="56994" y="1380507"/>
                  </a:lnTo>
                  <a:lnTo>
                    <a:pt x="56255" y="1381125"/>
                  </a:lnTo>
                  <a:lnTo>
                    <a:pt x="55361" y="1382117"/>
                  </a:lnTo>
                  <a:lnTo>
                    <a:pt x="55185" y="1382745"/>
                  </a:lnTo>
                  <a:lnTo>
                    <a:pt x="55020" y="1383605"/>
                  </a:lnTo>
                  <a:lnTo>
                    <a:pt x="54843" y="1384113"/>
                  </a:lnTo>
                  <a:lnTo>
                    <a:pt x="54137" y="1385579"/>
                  </a:lnTo>
                  <a:lnTo>
                    <a:pt x="53177" y="1387112"/>
                  </a:lnTo>
                  <a:lnTo>
                    <a:pt x="52581" y="1387939"/>
                  </a:lnTo>
                  <a:lnTo>
                    <a:pt x="51743" y="1389129"/>
                  </a:lnTo>
                  <a:lnTo>
                    <a:pt x="51710" y="1389162"/>
                  </a:lnTo>
                  <a:lnTo>
                    <a:pt x="50485" y="1390188"/>
                  </a:lnTo>
                  <a:lnTo>
                    <a:pt x="49988" y="1390651"/>
                  </a:lnTo>
                  <a:lnTo>
                    <a:pt x="49668" y="1391048"/>
                  </a:lnTo>
                  <a:lnTo>
                    <a:pt x="49569" y="1391412"/>
                  </a:lnTo>
                  <a:lnTo>
                    <a:pt x="49602" y="1391853"/>
                  </a:lnTo>
                  <a:lnTo>
                    <a:pt x="50055" y="1392272"/>
                  </a:lnTo>
                  <a:lnTo>
                    <a:pt x="50728" y="1393771"/>
                  </a:lnTo>
                  <a:lnTo>
                    <a:pt x="51412" y="1395877"/>
                  </a:lnTo>
                  <a:lnTo>
                    <a:pt x="51809" y="1397046"/>
                  </a:lnTo>
                  <a:lnTo>
                    <a:pt x="51875" y="1398479"/>
                  </a:lnTo>
                  <a:lnTo>
                    <a:pt x="52029" y="1399163"/>
                  </a:lnTo>
                  <a:lnTo>
                    <a:pt x="52482" y="1400001"/>
                  </a:lnTo>
                  <a:lnTo>
                    <a:pt x="53067" y="1400607"/>
                  </a:lnTo>
                  <a:lnTo>
                    <a:pt x="54060" y="1401225"/>
                  </a:lnTo>
                  <a:lnTo>
                    <a:pt x="55119" y="1402029"/>
                  </a:lnTo>
                  <a:lnTo>
                    <a:pt x="55516" y="1402504"/>
                  </a:lnTo>
                  <a:lnTo>
                    <a:pt x="55858" y="1402900"/>
                  </a:lnTo>
                  <a:lnTo>
                    <a:pt x="55880" y="1402922"/>
                  </a:lnTo>
                  <a:lnTo>
                    <a:pt x="56873" y="1404268"/>
                  </a:lnTo>
                  <a:lnTo>
                    <a:pt x="56983" y="1406120"/>
                  </a:lnTo>
                  <a:lnTo>
                    <a:pt x="57392" y="1407608"/>
                  </a:lnTo>
                  <a:lnTo>
                    <a:pt x="57932" y="1409130"/>
                  </a:lnTo>
                  <a:lnTo>
                    <a:pt x="58572" y="1410464"/>
                  </a:lnTo>
                  <a:lnTo>
                    <a:pt x="59124" y="1411137"/>
                  </a:lnTo>
                  <a:lnTo>
                    <a:pt x="59808" y="1411953"/>
                  </a:lnTo>
                  <a:lnTo>
                    <a:pt x="59620" y="1412515"/>
                  </a:lnTo>
                  <a:lnTo>
                    <a:pt x="59146" y="1413110"/>
                  </a:lnTo>
                  <a:lnTo>
                    <a:pt x="59124" y="1413154"/>
                  </a:lnTo>
                  <a:lnTo>
                    <a:pt x="58870" y="1414103"/>
                  </a:lnTo>
                  <a:lnTo>
                    <a:pt x="58892" y="1415249"/>
                  </a:lnTo>
                  <a:lnTo>
                    <a:pt x="58738" y="1415867"/>
                  </a:lnTo>
                  <a:lnTo>
                    <a:pt x="58727" y="1415878"/>
                  </a:lnTo>
                  <a:lnTo>
                    <a:pt x="58683" y="1416065"/>
                  </a:lnTo>
                  <a:lnTo>
                    <a:pt x="58649" y="1416208"/>
                  </a:lnTo>
                  <a:lnTo>
                    <a:pt x="58197" y="1418050"/>
                  </a:lnTo>
                  <a:lnTo>
                    <a:pt x="58329" y="1419252"/>
                  </a:lnTo>
                  <a:lnTo>
                    <a:pt x="58947" y="1420277"/>
                  </a:lnTo>
                  <a:lnTo>
                    <a:pt x="59013" y="1420553"/>
                  </a:lnTo>
                  <a:lnTo>
                    <a:pt x="59201" y="1421258"/>
                  </a:lnTo>
                  <a:lnTo>
                    <a:pt x="58727" y="1422195"/>
                  </a:lnTo>
                  <a:lnTo>
                    <a:pt x="58517" y="1422978"/>
                  </a:lnTo>
                  <a:lnTo>
                    <a:pt x="58506" y="1423022"/>
                  </a:lnTo>
                  <a:lnTo>
                    <a:pt x="58197" y="1424191"/>
                  </a:lnTo>
                  <a:lnTo>
                    <a:pt x="58230" y="1424886"/>
                  </a:lnTo>
                  <a:lnTo>
                    <a:pt x="58230" y="1424963"/>
                  </a:lnTo>
                  <a:lnTo>
                    <a:pt x="58274" y="1425602"/>
                  </a:lnTo>
                  <a:lnTo>
                    <a:pt x="58396" y="1426054"/>
                  </a:lnTo>
                  <a:lnTo>
                    <a:pt x="58539" y="1426429"/>
                  </a:lnTo>
                  <a:lnTo>
                    <a:pt x="58738" y="1426727"/>
                  </a:lnTo>
                  <a:lnTo>
                    <a:pt x="59168" y="1427201"/>
                  </a:lnTo>
                  <a:lnTo>
                    <a:pt x="59499" y="1427554"/>
                  </a:lnTo>
                  <a:lnTo>
                    <a:pt x="59466" y="1427675"/>
                  </a:lnTo>
                  <a:lnTo>
                    <a:pt x="59278" y="1427852"/>
                  </a:lnTo>
                  <a:lnTo>
                    <a:pt x="59024" y="1427973"/>
                  </a:lnTo>
                  <a:lnTo>
                    <a:pt x="58749" y="1428105"/>
                  </a:lnTo>
                  <a:lnTo>
                    <a:pt x="58627" y="1428304"/>
                  </a:lnTo>
                  <a:lnTo>
                    <a:pt x="58517" y="1428546"/>
                  </a:lnTo>
                  <a:lnTo>
                    <a:pt x="58517" y="1428778"/>
                  </a:lnTo>
                  <a:lnTo>
                    <a:pt x="58605" y="1429263"/>
                  </a:lnTo>
                  <a:lnTo>
                    <a:pt x="58947" y="1430145"/>
                  </a:lnTo>
                  <a:lnTo>
                    <a:pt x="59389" y="1431975"/>
                  </a:lnTo>
                  <a:lnTo>
                    <a:pt x="59444" y="1432648"/>
                  </a:lnTo>
                  <a:lnTo>
                    <a:pt x="59234" y="1433475"/>
                  </a:lnTo>
                  <a:lnTo>
                    <a:pt x="58991" y="1434224"/>
                  </a:lnTo>
                  <a:lnTo>
                    <a:pt x="58793" y="1434875"/>
                  </a:lnTo>
                  <a:lnTo>
                    <a:pt x="58605" y="1435867"/>
                  </a:lnTo>
                  <a:lnTo>
                    <a:pt x="58583" y="1436011"/>
                  </a:lnTo>
                  <a:lnTo>
                    <a:pt x="58385" y="1436286"/>
                  </a:lnTo>
                  <a:lnTo>
                    <a:pt x="58032" y="1436540"/>
                  </a:lnTo>
                  <a:lnTo>
                    <a:pt x="57414" y="1436562"/>
                  </a:lnTo>
                  <a:lnTo>
                    <a:pt x="56796" y="1436595"/>
                  </a:lnTo>
                  <a:lnTo>
                    <a:pt x="55483" y="1436595"/>
                  </a:lnTo>
                  <a:lnTo>
                    <a:pt x="54291" y="1436507"/>
                  </a:lnTo>
                  <a:lnTo>
                    <a:pt x="53033" y="1436683"/>
                  </a:lnTo>
                  <a:lnTo>
                    <a:pt x="52085" y="1436871"/>
                  </a:lnTo>
                  <a:lnTo>
                    <a:pt x="51577" y="1437433"/>
                  </a:lnTo>
                  <a:lnTo>
                    <a:pt x="51345" y="1437698"/>
                  </a:lnTo>
                  <a:lnTo>
                    <a:pt x="50441" y="1439440"/>
                  </a:lnTo>
                  <a:lnTo>
                    <a:pt x="50363" y="1439770"/>
                  </a:lnTo>
                  <a:lnTo>
                    <a:pt x="49801" y="1442042"/>
                  </a:lnTo>
                  <a:lnTo>
                    <a:pt x="49470" y="1442913"/>
                  </a:lnTo>
                  <a:lnTo>
                    <a:pt x="48058" y="1445956"/>
                  </a:lnTo>
                  <a:lnTo>
                    <a:pt x="47484" y="1447279"/>
                  </a:lnTo>
                  <a:lnTo>
                    <a:pt x="46436" y="1448966"/>
                  </a:lnTo>
                  <a:lnTo>
                    <a:pt x="45410" y="1450256"/>
                  </a:lnTo>
                  <a:lnTo>
                    <a:pt x="44350" y="1451237"/>
                  </a:lnTo>
                  <a:lnTo>
                    <a:pt x="41967" y="1452792"/>
                  </a:lnTo>
                  <a:lnTo>
                    <a:pt x="41074" y="1453376"/>
                  </a:lnTo>
                  <a:lnTo>
                    <a:pt x="39970" y="1454115"/>
                  </a:lnTo>
                  <a:lnTo>
                    <a:pt x="38878" y="1454820"/>
                  </a:lnTo>
                  <a:lnTo>
                    <a:pt x="38205" y="1455041"/>
                  </a:lnTo>
                  <a:lnTo>
                    <a:pt x="36087" y="1455714"/>
                  </a:lnTo>
                  <a:lnTo>
                    <a:pt x="33439" y="1457114"/>
                  </a:lnTo>
                  <a:lnTo>
                    <a:pt x="32291" y="1457830"/>
                  </a:lnTo>
                  <a:lnTo>
                    <a:pt x="32269" y="1457853"/>
                  </a:lnTo>
                  <a:lnTo>
                    <a:pt x="31365" y="1458591"/>
                  </a:lnTo>
                  <a:lnTo>
                    <a:pt x="30979" y="1459242"/>
                  </a:lnTo>
                  <a:lnTo>
                    <a:pt x="31012" y="1459573"/>
                  </a:lnTo>
                  <a:lnTo>
                    <a:pt x="31155" y="1460003"/>
                  </a:lnTo>
                  <a:lnTo>
                    <a:pt x="31530" y="1460443"/>
                  </a:lnTo>
                  <a:lnTo>
                    <a:pt x="32214" y="1461535"/>
                  </a:lnTo>
                  <a:lnTo>
                    <a:pt x="32645" y="1462186"/>
                  </a:lnTo>
                  <a:lnTo>
                    <a:pt x="32931" y="1463112"/>
                  </a:lnTo>
                  <a:lnTo>
                    <a:pt x="32810" y="1463476"/>
                  </a:lnTo>
                  <a:lnTo>
                    <a:pt x="32689" y="1463873"/>
                  </a:lnTo>
                  <a:lnTo>
                    <a:pt x="31740" y="1466331"/>
                  </a:lnTo>
                  <a:lnTo>
                    <a:pt x="31365" y="1467015"/>
                  </a:lnTo>
                  <a:lnTo>
                    <a:pt x="30294" y="1467886"/>
                  </a:lnTo>
                  <a:lnTo>
                    <a:pt x="29522" y="1468228"/>
                  </a:lnTo>
                  <a:lnTo>
                    <a:pt x="28187" y="1468977"/>
                  </a:lnTo>
                  <a:lnTo>
                    <a:pt x="27911" y="1469485"/>
                  </a:lnTo>
                  <a:lnTo>
                    <a:pt x="27713" y="1470400"/>
                  </a:lnTo>
                  <a:lnTo>
                    <a:pt x="26499" y="1472032"/>
                  </a:lnTo>
                  <a:lnTo>
                    <a:pt x="24028" y="1474446"/>
                  </a:lnTo>
                  <a:lnTo>
                    <a:pt x="23134" y="1475527"/>
                  </a:lnTo>
                  <a:lnTo>
                    <a:pt x="23002" y="1476111"/>
                  </a:lnTo>
                  <a:lnTo>
                    <a:pt x="22803" y="1477511"/>
                  </a:lnTo>
                  <a:lnTo>
                    <a:pt x="22053" y="1479000"/>
                  </a:lnTo>
                  <a:lnTo>
                    <a:pt x="21049" y="1481117"/>
                  </a:lnTo>
                  <a:lnTo>
                    <a:pt x="20519" y="1481448"/>
                  </a:lnTo>
                  <a:lnTo>
                    <a:pt x="18930" y="1481855"/>
                  </a:lnTo>
                  <a:lnTo>
                    <a:pt x="18346" y="1482705"/>
                  </a:lnTo>
                  <a:lnTo>
                    <a:pt x="18037" y="1483763"/>
                  </a:lnTo>
                  <a:lnTo>
                    <a:pt x="18048" y="1484237"/>
                  </a:lnTo>
                  <a:lnTo>
                    <a:pt x="18081" y="1485483"/>
                  </a:lnTo>
                  <a:lnTo>
                    <a:pt x="17904" y="1486078"/>
                  </a:lnTo>
                  <a:lnTo>
                    <a:pt x="17871" y="1486442"/>
                  </a:lnTo>
                  <a:lnTo>
                    <a:pt x="17617" y="1486795"/>
                  </a:lnTo>
                  <a:lnTo>
                    <a:pt x="17143" y="1487115"/>
                  </a:lnTo>
                  <a:lnTo>
                    <a:pt x="17011" y="1487203"/>
                  </a:lnTo>
                  <a:lnTo>
                    <a:pt x="16569" y="1488041"/>
                  </a:lnTo>
                  <a:lnTo>
                    <a:pt x="15543" y="1490588"/>
                  </a:lnTo>
                  <a:lnTo>
                    <a:pt x="15334" y="1491536"/>
                  </a:lnTo>
                  <a:lnTo>
                    <a:pt x="14859" y="1493631"/>
                  </a:lnTo>
                  <a:lnTo>
                    <a:pt x="14429" y="1496145"/>
                  </a:lnTo>
                  <a:lnTo>
                    <a:pt x="14528" y="1498306"/>
                  </a:lnTo>
                  <a:lnTo>
                    <a:pt x="14341" y="1501426"/>
                  </a:lnTo>
                  <a:lnTo>
                    <a:pt x="14374" y="1502793"/>
                  </a:lnTo>
                  <a:lnTo>
                    <a:pt x="14010" y="1503896"/>
                  </a:lnTo>
                  <a:lnTo>
                    <a:pt x="14120" y="1504701"/>
                  </a:lnTo>
                  <a:lnTo>
                    <a:pt x="14010" y="1505528"/>
                  </a:lnTo>
                  <a:lnTo>
                    <a:pt x="14054" y="1506674"/>
                  </a:lnTo>
                  <a:lnTo>
                    <a:pt x="14109" y="1508053"/>
                  </a:lnTo>
                  <a:lnTo>
                    <a:pt x="13899" y="1510192"/>
                  </a:lnTo>
                  <a:lnTo>
                    <a:pt x="14208" y="1514381"/>
                  </a:lnTo>
                  <a:lnTo>
                    <a:pt x="14771" y="1520126"/>
                  </a:lnTo>
                  <a:lnTo>
                    <a:pt x="14429" y="1523158"/>
                  </a:lnTo>
                  <a:lnTo>
                    <a:pt x="13480" y="1529288"/>
                  </a:lnTo>
                  <a:lnTo>
                    <a:pt x="13480" y="1529288"/>
                  </a:lnTo>
                  <a:lnTo>
                    <a:pt x="13469" y="1534602"/>
                  </a:lnTo>
                  <a:lnTo>
                    <a:pt x="13789" y="1538748"/>
                  </a:lnTo>
                  <a:lnTo>
                    <a:pt x="13679" y="1547458"/>
                  </a:lnTo>
                  <a:lnTo>
                    <a:pt x="13634" y="1549311"/>
                  </a:lnTo>
                  <a:lnTo>
                    <a:pt x="14054" y="1554658"/>
                  </a:lnTo>
                  <a:lnTo>
                    <a:pt x="14109" y="1555463"/>
                  </a:lnTo>
                  <a:lnTo>
                    <a:pt x="14043" y="1557404"/>
                  </a:lnTo>
                  <a:lnTo>
                    <a:pt x="13855" y="1558727"/>
                  </a:lnTo>
                  <a:lnTo>
                    <a:pt x="13039" y="1560281"/>
                  </a:lnTo>
                  <a:lnTo>
                    <a:pt x="12509" y="1562376"/>
                  </a:lnTo>
                  <a:lnTo>
                    <a:pt x="12399" y="1563258"/>
                  </a:lnTo>
                  <a:lnTo>
                    <a:pt x="11803" y="1567646"/>
                  </a:lnTo>
                  <a:lnTo>
                    <a:pt x="11726" y="1568231"/>
                  </a:lnTo>
                  <a:lnTo>
                    <a:pt x="11704" y="1568275"/>
                  </a:lnTo>
                  <a:lnTo>
                    <a:pt x="11163" y="1572575"/>
                  </a:lnTo>
                  <a:lnTo>
                    <a:pt x="10347" y="1578330"/>
                  </a:lnTo>
                  <a:lnTo>
                    <a:pt x="10347" y="1578352"/>
                  </a:lnTo>
                  <a:lnTo>
                    <a:pt x="10391" y="1578562"/>
                  </a:lnTo>
                  <a:lnTo>
                    <a:pt x="10457" y="1578926"/>
                  </a:lnTo>
                  <a:lnTo>
                    <a:pt x="10501" y="1579168"/>
                  </a:lnTo>
                  <a:lnTo>
                    <a:pt x="10942" y="1579951"/>
                  </a:lnTo>
                  <a:lnTo>
                    <a:pt x="11660" y="1580866"/>
                  </a:lnTo>
                  <a:lnTo>
                    <a:pt x="11792" y="1581528"/>
                  </a:lnTo>
                  <a:lnTo>
                    <a:pt x="11615" y="1582531"/>
                  </a:lnTo>
                  <a:lnTo>
                    <a:pt x="11130" y="1583303"/>
                  </a:lnTo>
                  <a:lnTo>
                    <a:pt x="10192" y="1584780"/>
                  </a:lnTo>
                  <a:lnTo>
                    <a:pt x="9983" y="1585122"/>
                  </a:lnTo>
                  <a:lnTo>
                    <a:pt x="9387" y="1586092"/>
                  </a:lnTo>
                  <a:lnTo>
                    <a:pt x="9354" y="1586335"/>
                  </a:lnTo>
                  <a:lnTo>
                    <a:pt x="9398" y="1586699"/>
                  </a:lnTo>
                  <a:lnTo>
                    <a:pt x="10104" y="1588298"/>
                  </a:lnTo>
                  <a:lnTo>
                    <a:pt x="10214" y="1588551"/>
                  </a:lnTo>
                  <a:lnTo>
                    <a:pt x="10722" y="1589290"/>
                  </a:lnTo>
                  <a:lnTo>
                    <a:pt x="11097" y="1589951"/>
                  </a:lnTo>
                  <a:lnTo>
                    <a:pt x="11273" y="1590415"/>
                  </a:lnTo>
                  <a:lnTo>
                    <a:pt x="11020" y="1590855"/>
                  </a:lnTo>
                  <a:lnTo>
                    <a:pt x="10700" y="1591660"/>
                  </a:lnTo>
                  <a:lnTo>
                    <a:pt x="10678" y="1591848"/>
                  </a:lnTo>
                  <a:lnTo>
                    <a:pt x="10821" y="1592950"/>
                  </a:lnTo>
                  <a:lnTo>
                    <a:pt x="10821" y="1594042"/>
                  </a:lnTo>
                  <a:lnTo>
                    <a:pt x="10424" y="1596148"/>
                  </a:lnTo>
                  <a:lnTo>
                    <a:pt x="9994" y="1597504"/>
                  </a:lnTo>
                  <a:lnTo>
                    <a:pt x="9894" y="1597769"/>
                  </a:lnTo>
                  <a:lnTo>
                    <a:pt x="9850" y="1598496"/>
                  </a:lnTo>
                  <a:lnTo>
                    <a:pt x="9729" y="1599092"/>
                  </a:lnTo>
                  <a:lnTo>
                    <a:pt x="9100" y="1599941"/>
                  </a:lnTo>
                  <a:lnTo>
                    <a:pt x="8967" y="1600062"/>
                  </a:lnTo>
                  <a:lnTo>
                    <a:pt x="7864" y="1601451"/>
                  </a:lnTo>
                  <a:lnTo>
                    <a:pt x="6055" y="1604064"/>
                  </a:lnTo>
                  <a:lnTo>
                    <a:pt x="5691" y="1604660"/>
                  </a:lnTo>
                  <a:lnTo>
                    <a:pt x="5459" y="1605024"/>
                  </a:lnTo>
                  <a:lnTo>
                    <a:pt x="4620" y="1606766"/>
                  </a:lnTo>
                  <a:lnTo>
                    <a:pt x="4620" y="1606766"/>
                  </a:lnTo>
                  <a:lnTo>
                    <a:pt x="4543" y="1606887"/>
                  </a:lnTo>
                  <a:lnTo>
                    <a:pt x="4532" y="1607240"/>
                  </a:lnTo>
                  <a:lnTo>
                    <a:pt x="4565" y="1607537"/>
                  </a:lnTo>
                  <a:lnTo>
                    <a:pt x="4543" y="1607813"/>
                  </a:lnTo>
                  <a:lnTo>
                    <a:pt x="4521" y="1607956"/>
                  </a:lnTo>
                  <a:lnTo>
                    <a:pt x="4466" y="1608033"/>
                  </a:lnTo>
                  <a:lnTo>
                    <a:pt x="4367" y="1608166"/>
                  </a:lnTo>
                  <a:lnTo>
                    <a:pt x="4223" y="1608298"/>
                  </a:lnTo>
                  <a:lnTo>
                    <a:pt x="3992" y="1608431"/>
                  </a:lnTo>
                  <a:lnTo>
                    <a:pt x="3826" y="1608596"/>
                  </a:lnTo>
                  <a:lnTo>
                    <a:pt x="3749" y="1608772"/>
                  </a:lnTo>
                  <a:lnTo>
                    <a:pt x="3727" y="1609379"/>
                  </a:lnTo>
                  <a:lnTo>
                    <a:pt x="3616" y="1609776"/>
                  </a:lnTo>
                  <a:lnTo>
                    <a:pt x="3043" y="1610680"/>
                  </a:lnTo>
                  <a:lnTo>
                    <a:pt x="3010" y="1610713"/>
                  </a:lnTo>
                  <a:lnTo>
                    <a:pt x="2921" y="1611275"/>
                  </a:lnTo>
                  <a:lnTo>
                    <a:pt x="3164" y="1611937"/>
                  </a:lnTo>
                  <a:lnTo>
                    <a:pt x="3451" y="1612323"/>
                  </a:lnTo>
                  <a:lnTo>
                    <a:pt x="3561" y="1612576"/>
                  </a:lnTo>
                  <a:lnTo>
                    <a:pt x="3605" y="1612675"/>
                  </a:lnTo>
                  <a:lnTo>
                    <a:pt x="3848" y="1613535"/>
                  </a:lnTo>
                  <a:lnTo>
                    <a:pt x="4036" y="1614054"/>
                  </a:lnTo>
                  <a:lnTo>
                    <a:pt x="4378" y="1614428"/>
                  </a:lnTo>
                  <a:lnTo>
                    <a:pt x="4973" y="1615024"/>
                  </a:lnTo>
                  <a:lnTo>
                    <a:pt x="5360" y="1615410"/>
                  </a:lnTo>
                  <a:lnTo>
                    <a:pt x="18952" y="1620107"/>
                  </a:lnTo>
                  <a:lnTo>
                    <a:pt x="19328" y="1620195"/>
                  </a:lnTo>
                  <a:lnTo>
                    <a:pt x="31927" y="1624407"/>
                  </a:lnTo>
                  <a:lnTo>
                    <a:pt x="32479" y="1624539"/>
                  </a:lnTo>
                  <a:lnTo>
                    <a:pt x="32667" y="1624583"/>
                  </a:lnTo>
                  <a:lnTo>
                    <a:pt x="62853" y="1634627"/>
                  </a:lnTo>
                  <a:lnTo>
                    <a:pt x="104426" y="1648399"/>
                  </a:lnTo>
                  <a:lnTo>
                    <a:pt x="104834" y="1648553"/>
                  </a:lnTo>
                  <a:lnTo>
                    <a:pt x="146605" y="1662655"/>
                  </a:lnTo>
                  <a:lnTo>
                    <a:pt x="147002" y="1662798"/>
                  </a:lnTo>
                  <a:lnTo>
                    <a:pt x="163960" y="1668576"/>
                  </a:lnTo>
                  <a:lnTo>
                    <a:pt x="164368" y="1668719"/>
                  </a:lnTo>
                  <a:lnTo>
                    <a:pt x="175401" y="1672379"/>
                  </a:lnTo>
                  <a:lnTo>
                    <a:pt x="175798" y="1672523"/>
                  </a:lnTo>
                  <a:lnTo>
                    <a:pt x="177883" y="1673273"/>
                  </a:lnTo>
                  <a:lnTo>
                    <a:pt x="178104" y="1673361"/>
                  </a:lnTo>
                  <a:lnTo>
                    <a:pt x="184327" y="1675423"/>
                  </a:lnTo>
                  <a:lnTo>
                    <a:pt x="184735" y="1675555"/>
                  </a:lnTo>
                  <a:lnTo>
                    <a:pt x="189214" y="1676955"/>
                  </a:lnTo>
                  <a:lnTo>
                    <a:pt x="197798" y="1679877"/>
                  </a:lnTo>
                  <a:lnTo>
                    <a:pt x="226484" y="1689646"/>
                  </a:lnTo>
                  <a:lnTo>
                    <a:pt x="227113" y="1689833"/>
                  </a:lnTo>
                  <a:lnTo>
                    <a:pt x="234318" y="1692270"/>
                  </a:lnTo>
                  <a:lnTo>
                    <a:pt x="271852" y="1705016"/>
                  </a:lnTo>
                  <a:lnTo>
                    <a:pt x="295948" y="1713197"/>
                  </a:lnTo>
                  <a:lnTo>
                    <a:pt x="321148" y="1721753"/>
                  </a:lnTo>
                  <a:lnTo>
                    <a:pt x="324204" y="1722657"/>
                  </a:lnTo>
                  <a:lnTo>
                    <a:pt x="332578" y="1725623"/>
                  </a:lnTo>
                  <a:lnTo>
                    <a:pt x="334763" y="1726328"/>
                  </a:lnTo>
                  <a:lnTo>
                    <a:pt x="335027" y="1726416"/>
                  </a:lnTo>
                  <a:lnTo>
                    <a:pt x="337377" y="1727188"/>
                  </a:lnTo>
                  <a:lnTo>
                    <a:pt x="338779" y="1728445"/>
                  </a:lnTo>
                  <a:lnTo>
                    <a:pt x="339010" y="1728655"/>
                  </a:lnTo>
                  <a:lnTo>
                    <a:pt x="340246" y="1729614"/>
                  </a:lnTo>
                  <a:lnTo>
                    <a:pt x="340599" y="1729867"/>
                  </a:lnTo>
                  <a:lnTo>
                    <a:pt x="341184" y="1730353"/>
                  </a:lnTo>
                  <a:lnTo>
                    <a:pt x="342254" y="1731180"/>
                  </a:lnTo>
                  <a:lnTo>
                    <a:pt x="343093" y="1731841"/>
                  </a:lnTo>
                  <a:lnTo>
                    <a:pt x="343865" y="1732470"/>
                  </a:lnTo>
                  <a:lnTo>
                    <a:pt x="344913" y="1733285"/>
                  </a:lnTo>
                  <a:lnTo>
                    <a:pt x="345597" y="1733815"/>
                  </a:lnTo>
                  <a:lnTo>
                    <a:pt x="350032" y="1737277"/>
                  </a:lnTo>
                  <a:lnTo>
                    <a:pt x="352680" y="1739416"/>
                  </a:lnTo>
                  <a:lnTo>
                    <a:pt x="355692" y="1741753"/>
                  </a:lnTo>
                  <a:lnTo>
                    <a:pt x="356398" y="1742371"/>
                  </a:lnTo>
                  <a:lnTo>
                    <a:pt x="356520" y="1742437"/>
                  </a:lnTo>
                  <a:lnTo>
                    <a:pt x="357579" y="1743297"/>
                  </a:lnTo>
                  <a:lnTo>
                    <a:pt x="357612" y="1743297"/>
                  </a:lnTo>
                  <a:lnTo>
                    <a:pt x="358406" y="1743914"/>
                  </a:lnTo>
                  <a:lnTo>
                    <a:pt x="359984" y="1745149"/>
                  </a:lnTo>
                  <a:lnTo>
                    <a:pt x="364408" y="1748633"/>
                  </a:lnTo>
                  <a:lnTo>
                    <a:pt x="364496" y="1748699"/>
                  </a:lnTo>
                  <a:lnTo>
                    <a:pt x="364861" y="1748986"/>
                  </a:lnTo>
                  <a:lnTo>
                    <a:pt x="364894" y="1749008"/>
                  </a:lnTo>
                  <a:lnTo>
                    <a:pt x="365092" y="1749162"/>
                  </a:lnTo>
                  <a:lnTo>
                    <a:pt x="365148" y="1749218"/>
                  </a:lnTo>
                  <a:lnTo>
                    <a:pt x="366935" y="1750618"/>
                  </a:lnTo>
                  <a:lnTo>
                    <a:pt x="367983" y="1751423"/>
                  </a:lnTo>
                  <a:lnTo>
                    <a:pt x="368910" y="1752150"/>
                  </a:lnTo>
                  <a:lnTo>
                    <a:pt x="373864" y="1755987"/>
                  </a:lnTo>
                  <a:lnTo>
                    <a:pt x="374956" y="1756836"/>
                  </a:lnTo>
                  <a:lnTo>
                    <a:pt x="376324" y="1757917"/>
                  </a:lnTo>
                  <a:lnTo>
                    <a:pt x="381322" y="1761908"/>
                  </a:lnTo>
                  <a:lnTo>
                    <a:pt x="386508" y="1765988"/>
                  </a:lnTo>
                  <a:lnTo>
                    <a:pt x="387754" y="1766947"/>
                  </a:lnTo>
                  <a:lnTo>
                    <a:pt x="391682" y="1769979"/>
                  </a:lnTo>
                  <a:lnTo>
                    <a:pt x="394837" y="1772526"/>
                  </a:lnTo>
                  <a:lnTo>
                    <a:pt x="394948" y="1772603"/>
                  </a:lnTo>
                  <a:lnTo>
                    <a:pt x="395224" y="1772813"/>
                  </a:lnTo>
                  <a:lnTo>
                    <a:pt x="395279" y="1772846"/>
                  </a:lnTo>
                  <a:lnTo>
                    <a:pt x="405186" y="1780729"/>
                  </a:lnTo>
                  <a:lnTo>
                    <a:pt x="405959" y="1781335"/>
                  </a:lnTo>
                  <a:lnTo>
                    <a:pt x="416297" y="1789494"/>
                  </a:lnTo>
                  <a:lnTo>
                    <a:pt x="416606" y="1789682"/>
                  </a:lnTo>
                  <a:lnTo>
                    <a:pt x="421063" y="1793210"/>
                  </a:lnTo>
                  <a:lnTo>
                    <a:pt x="423722" y="1795250"/>
                  </a:lnTo>
                  <a:lnTo>
                    <a:pt x="427506" y="1798271"/>
                  </a:lnTo>
                  <a:lnTo>
                    <a:pt x="427517" y="1798282"/>
                  </a:lnTo>
                  <a:lnTo>
                    <a:pt x="432118" y="1801810"/>
                  </a:lnTo>
                  <a:lnTo>
                    <a:pt x="444729" y="1812108"/>
                  </a:lnTo>
                  <a:lnTo>
                    <a:pt x="451051" y="1816739"/>
                  </a:lnTo>
                  <a:lnTo>
                    <a:pt x="454835" y="1819628"/>
                  </a:lnTo>
                  <a:lnTo>
                    <a:pt x="455773" y="1820344"/>
                  </a:lnTo>
                  <a:lnTo>
                    <a:pt x="464478" y="1827180"/>
                  </a:lnTo>
                  <a:lnTo>
                    <a:pt x="469311" y="1831050"/>
                  </a:lnTo>
                  <a:lnTo>
                    <a:pt x="472521" y="1833399"/>
                  </a:lnTo>
                  <a:lnTo>
                    <a:pt x="478347" y="1837974"/>
                  </a:lnTo>
                  <a:lnTo>
                    <a:pt x="480851" y="1839948"/>
                  </a:lnTo>
                  <a:lnTo>
                    <a:pt x="483499" y="1841944"/>
                  </a:lnTo>
                  <a:lnTo>
                    <a:pt x="485033" y="1843190"/>
                  </a:lnTo>
                  <a:lnTo>
                    <a:pt x="488177" y="1845604"/>
                  </a:lnTo>
                  <a:lnTo>
                    <a:pt x="502961" y="1857347"/>
                  </a:lnTo>
                  <a:lnTo>
                    <a:pt x="503403" y="1857622"/>
                  </a:lnTo>
                  <a:lnTo>
                    <a:pt x="504649" y="1859111"/>
                  </a:lnTo>
                  <a:lnTo>
                    <a:pt x="505124" y="1859662"/>
                  </a:lnTo>
                  <a:lnTo>
                    <a:pt x="527720" y="1887910"/>
                  </a:lnTo>
                  <a:lnTo>
                    <a:pt x="534549" y="1896841"/>
                  </a:lnTo>
                  <a:lnTo>
                    <a:pt x="541081" y="1905033"/>
                  </a:lnTo>
                  <a:lnTo>
                    <a:pt x="554276" y="1921571"/>
                  </a:lnTo>
                  <a:lnTo>
                    <a:pt x="563036" y="1932597"/>
                  </a:lnTo>
                  <a:lnTo>
                    <a:pt x="578185" y="1951550"/>
                  </a:lnTo>
                  <a:lnTo>
                    <a:pt x="578483" y="1951925"/>
                  </a:lnTo>
                  <a:lnTo>
                    <a:pt x="603682" y="1984120"/>
                  </a:lnTo>
                  <a:lnTo>
                    <a:pt x="612961" y="1996116"/>
                  </a:lnTo>
                  <a:lnTo>
                    <a:pt x="624082" y="2009281"/>
                  </a:lnTo>
                  <a:lnTo>
                    <a:pt x="632898" y="2020196"/>
                  </a:lnTo>
                  <a:lnTo>
                    <a:pt x="633118" y="2020549"/>
                  </a:lnTo>
                  <a:lnTo>
                    <a:pt x="633394" y="2021045"/>
                  </a:lnTo>
                  <a:lnTo>
                    <a:pt x="633604" y="2021255"/>
                  </a:lnTo>
                  <a:lnTo>
                    <a:pt x="633891" y="2021354"/>
                  </a:lnTo>
                  <a:lnTo>
                    <a:pt x="634266" y="2021299"/>
                  </a:lnTo>
                  <a:lnTo>
                    <a:pt x="634575" y="2021155"/>
                  </a:lnTo>
                  <a:lnTo>
                    <a:pt x="635016" y="2020747"/>
                  </a:lnTo>
                  <a:lnTo>
                    <a:pt x="635049" y="2020714"/>
                  </a:lnTo>
                  <a:lnTo>
                    <a:pt x="635700" y="2019976"/>
                  </a:lnTo>
                  <a:lnTo>
                    <a:pt x="636064" y="2019678"/>
                  </a:lnTo>
                  <a:lnTo>
                    <a:pt x="636638" y="2019391"/>
                  </a:lnTo>
                  <a:lnTo>
                    <a:pt x="637278" y="2019215"/>
                  </a:lnTo>
                  <a:lnTo>
                    <a:pt x="637520" y="2019105"/>
                  </a:lnTo>
                  <a:lnTo>
                    <a:pt x="637774" y="2018884"/>
                  </a:lnTo>
                  <a:lnTo>
                    <a:pt x="637951" y="2018509"/>
                  </a:lnTo>
                  <a:lnTo>
                    <a:pt x="638072" y="2018134"/>
                  </a:lnTo>
                  <a:lnTo>
                    <a:pt x="638105" y="2017925"/>
                  </a:lnTo>
                  <a:lnTo>
                    <a:pt x="638149" y="2017627"/>
                  </a:lnTo>
                  <a:lnTo>
                    <a:pt x="638271" y="2017296"/>
                  </a:lnTo>
                  <a:lnTo>
                    <a:pt x="638447" y="2017010"/>
                  </a:lnTo>
                  <a:lnTo>
                    <a:pt x="638789" y="2016734"/>
                  </a:lnTo>
                  <a:lnTo>
                    <a:pt x="638988" y="2016712"/>
                  </a:lnTo>
                  <a:lnTo>
                    <a:pt x="639153" y="2016701"/>
                  </a:lnTo>
                  <a:lnTo>
                    <a:pt x="639528" y="2016745"/>
                  </a:lnTo>
                  <a:lnTo>
                    <a:pt x="639859" y="2016955"/>
                  </a:lnTo>
                  <a:lnTo>
                    <a:pt x="640257" y="2017307"/>
                  </a:lnTo>
                  <a:lnTo>
                    <a:pt x="640466" y="2017649"/>
                  </a:lnTo>
                  <a:lnTo>
                    <a:pt x="640543" y="2017947"/>
                  </a:lnTo>
                  <a:lnTo>
                    <a:pt x="640555" y="2017980"/>
                  </a:lnTo>
                  <a:lnTo>
                    <a:pt x="640577" y="2018410"/>
                  </a:lnTo>
                  <a:lnTo>
                    <a:pt x="640532" y="2018642"/>
                  </a:lnTo>
                  <a:lnTo>
                    <a:pt x="640477" y="2018939"/>
                  </a:lnTo>
                  <a:lnTo>
                    <a:pt x="640356" y="2019270"/>
                  </a:lnTo>
                  <a:lnTo>
                    <a:pt x="640213" y="2019843"/>
                  </a:lnTo>
                  <a:lnTo>
                    <a:pt x="640179" y="2020108"/>
                  </a:lnTo>
                  <a:lnTo>
                    <a:pt x="640279" y="2020361"/>
                  </a:lnTo>
                  <a:lnTo>
                    <a:pt x="640510" y="2020582"/>
                  </a:lnTo>
                  <a:lnTo>
                    <a:pt x="640510" y="2020582"/>
                  </a:lnTo>
                  <a:lnTo>
                    <a:pt x="640819" y="2020758"/>
                  </a:lnTo>
                  <a:lnTo>
                    <a:pt x="640874" y="2020847"/>
                  </a:lnTo>
                  <a:lnTo>
                    <a:pt x="640908" y="2020880"/>
                  </a:lnTo>
                  <a:lnTo>
                    <a:pt x="640952" y="2021155"/>
                  </a:lnTo>
                  <a:lnTo>
                    <a:pt x="640963" y="2021508"/>
                  </a:lnTo>
                  <a:lnTo>
                    <a:pt x="640963" y="2021563"/>
                  </a:lnTo>
                  <a:lnTo>
                    <a:pt x="641051" y="2022291"/>
                  </a:lnTo>
                  <a:lnTo>
                    <a:pt x="642518" y="2033868"/>
                  </a:lnTo>
                  <a:lnTo>
                    <a:pt x="643864" y="2034618"/>
                  </a:lnTo>
                  <a:lnTo>
                    <a:pt x="645729" y="2039094"/>
                  </a:lnTo>
                  <a:lnTo>
                    <a:pt x="645983" y="2039855"/>
                  </a:lnTo>
                  <a:lnTo>
                    <a:pt x="646082" y="2040384"/>
                  </a:lnTo>
                  <a:lnTo>
                    <a:pt x="646733" y="2042589"/>
                  </a:lnTo>
                  <a:lnTo>
                    <a:pt x="647682" y="2046173"/>
                  </a:lnTo>
                  <a:lnTo>
                    <a:pt x="649138" y="2051233"/>
                  </a:lnTo>
                  <a:lnTo>
                    <a:pt x="650164" y="2054905"/>
                  </a:lnTo>
                  <a:lnTo>
                    <a:pt x="654931" y="2072116"/>
                  </a:lnTo>
                  <a:lnTo>
                    <a:pt x="655107" y="2072623"/>
                  </a:lnTo>
                  <a:lnTo>
                    <a:pt x="657137" y="2079955"/>
                  </a:lnTo>
                  <a:lnTo>
                    <a:pt x="659068" y="2086990"/>
                  </a:lnTo>
                  <a:lnTo>
                    <a:pt x="660635" y="2092723"/>
                  </a:lnTo>
                  <a:lnTo>
                    <a:pt x="662941" y="2100695"/>
                  </a:lnTo>
                  <a:lnTo>
                    <a:pt x="663227" y="2101577"/>
                  </a:lnTo>
                  <a:lnTo>
                    <a:pt x="664176" y="2104940"/>
                  </a:lnTo>
                  <a:lnTo>
                    <a:pt x="664408" y="2105899"/>
                  </a:lnTo>
                  <a:lnTo>
                    <a:pt x="667861" y="2118104"/>
                  </a:lnTo>
                  <a:lnTo>
                    <a:pt x="668402" y="2120232"/>
                  </a:lnTo>
                  <a:lnTo>
                    <a:pt x="670928" y="2129483"/>
                  </a:lnTo>
                  <a:lnTo>
                    <a:pt x="673665" y="2139164"/>
                  </a:lnTo>
                  <a:lnTo>
                    <a:pt x="679954" y="2161457"/>
                  </a:lnTo>
                  <a:lnTo>
                    <a:pt x="679954" y="2161468"/>
                  </a:lnTo>
                  <a:lnTo>
                    <a:pt x="679987" y="2161623"/>
                  </a:lnTo>
                  <a:lnTo>
                    <a:pt x="680240" y="2162626"/>
                  </a:lnTo>
                  <a:lnTo>
                    <a:pt x="680913" y="2164897"/>
                  </a:lnTo>
                  <a:lnTo>
                    <a:pt x="681917" y="2168624"/>
                  </a:lnTo>
                  <a:lnTo>
                    <a:pt x="683837" y="2175383"/>
                  </a:lnTo>
                  <a:lnTo>
                    <a:pt x="688692" y="2195218"/>
                  </a:lnTo>
                  <a:lnTo>
                    <a:pt x="689453" y="2196122"/>
                  </a:lnTo>
                  <a:lnTo>
                    <a:pt x="690214" y="2196850"/>
                  </a:lnTo>
                  <a:lnTo>
                    <a:pt x="690722" y="2196905"/>
                  </a:lnTo>
                  <a:lnTo>
                    <a:pt x="691295" y="2196740"/>
                  </a:lnTo>
                  <a:lnTo>
                    <a:pt x="692013" y="2196310"/>
                  </a:lnTo>
                  <a:lnTo>
                    <a:pt x="693458" y="2195428"/>
                  </a:lnTo>
                  <a:lnTo>
                    <a:pt x="693932" y="2194942"/>
                  </a:lnTo>
                  <a:lnTo>
                    <a:pt x="695058" y="2193840"/>
                  </a:lnTo>
                  <a:lnTo>
                    <a:pt x="696547" y="2192462"/>
                  </a:lnTo>
                  <a:lnTo>
                    <a:pt x="697485" y="2192021"/>
                  </a:lnTo>
                  <a:lnTo>
                    <a:pt x="698434" y="2191679"/>
                  </a:lnTo>
                  <a:lnTo>
                    <a:pt x="698952" y="2190940"/>
                  </a:lnTo>
                  <a:lnTo>
                    <a:pt x="699592" y="2190014"/>
                  </a:lnTo>
                  <a:lnTo>
                    <a:pt x="700287" y="2189529"/>
                  </a:lnTo>
                  <a:lnTo>
                    <a:pt x="700983" y="2189055"/>
                  </a:lnTo>
                  <a:lnTo>
                    <a:pt x="702351" y="2187522"/>
                  </a:lnTo>
                  <a:lnTo>
                    <a:pt x="704160" y="2185934"/>
                  </a:lnTo>
                  <a:lnTo>
                    <a:pt x="705517" y="2184413"/>
                  </a:lnTo>
                  <a:lnTo>
                    <a:pt x="706223" y="2183465"/>
                  </a:lnTo>
                  <a:lnTo>
                    <a:pt x="706929" y="2182516"/>
                  </a:lnTo>
                  <a:lnTo>
                    <a:pt x="707216" y="2182406"/>
                  </a:lnTo>
                  <a:lnTo>
                    <a:pt x="707823" y="2182439"/>
                  </a:lnTo>
                  <a:lnTo>
                    <a:pt x="708816" y="2182693"/>
                  </a:lnTo>
                  <a:lnTo>
                    <a:pt x="709434" y="2182528"/>
                  </a:lnTo>
                  <a:lnTo>
                    <a:pt x="710427" y="2181590"/>
                  </a:lnTo>
                  <a:lnTo>
                    <a:pt x="711067" y="2180587"/>
                  </a:lnTo>
                  <a:lnTo>
                    <a:pt x="711971" y="2179551"/>
                  </a:lnTo>
                  <a:lnTo>
                    <a:pt x="712490" y="2179231"/>
                  </a:lnTo>
                  <a:lnTo>
                    <a:pt x="713130" y="2179032"/>
                  </a:lnTo>
                  <a:lnTo>
                    <a:pt x="714068" y="2178900"/>
                  </a:lnTo>
                  <a:lnTo>
                    <a:pt x="715127" y="2178933"/>
                  </a:lnTo>
                  <a:lnTo>
                    <a:pt x="716385" y="2179451"/>
                  </a:lnTo>
                  <a:lnTo>
                    <a:pt x="716683" y="2179782"/>
                  </a:lnTo>
                  <a:lnTo>
                    <a:pt x="716638" y="2180532"/>
                  </a:lnTo>
                  <a:lnTo>
                    <a:pt x="716694" y="2180940"/>
                  </a:lnTo>
                  <a:lnTo>
                    <a:pt x="716969" y="2181271"/>
                  </a:lnTo>
                  <a:lnTo>
                    <a:pt x="718216" y="2181976"/>
                  </a:lnTo>
                  <a:lnTo>
                    <a:pt x="719463" y="2183399"/>
                  </a:lnTo>
                  <a:lnTo>
                    <a:pt x="720379" y="2183983"/>
                  </a:lnTo>
                  <a:lnTo>
                    <a:pt x="721283" y="2184115"/>
                  </a:lnTo>
                  <a:lnTo>
                    <a:pt x="722276" y="2183906"/>
                  </a:lnTo>
                  <a:lnTo>
                    <a:pt x="722916" y="2183851"/>
                  </a:lnTo>
                  <a:lnTo>
                    <a:pt x="723865" y="2184303"/>
                  </a:lnTo>
                  <a:lnTo>
                    <a:pt x="724726" y="2184347"/>
                  </a:lnTo>
                  <a:lnTo>
                    <a:pt x="726965" y="2183817"/>
                  </a:lnTo>
                  <a:lnTo>
                    <a:pt x="727925" y="2183586"/>
                  </a:lnTo>
                  <a:lnTo>
                    <a:pt x="728797" y="2183531"/>
                  </a:lnTo>
                  <a:lnTo>
                    <a:pt x="731787" y="2183443"/>
                  </a:lnTo>
                  <a:lnTo>
                    <a:pt x="732471" y="2183443"/>
                  </a:lnTo>
                  <a:lnTo>
                    <a:pt x="733287" y="2183509"/>
                  </a:lnTo>
                  <a:lnTo>
                    <a:pt x="736785" y="2183630"/>
                  </a:lnTo>
                  <a:lnTo>
                    <a:pt x="737524" y="2183928"/>
                  </a:lnTo>
                  <a:lnTo>
                    <a:pt x="738131" y="2183994"/>
                  </a:lnTo>
                  <a:lnTo>
                    <a:pt x="739036" y="2183476"/>
                  </a:lnTo>
                  <a:lnTo>
                    <a:pt x="739455" y="2182980"/>
                  </a:lnTo>
                  <a:lnTo>
                    <a:pt x="739874" y="2182494"/>
                  </a:lnTo>
                  <a:lnTo>
                    <a:pt x="740459" y="2182274"/>
                  </a:lnTo>
                  <a:lnTo>
                    <a:pt x="740966" y="2182307"/>
                  </a:lnTo>
                  <a:lnTo>
                    <a:pt x="742486" y="2182825"/>
                  </a:lnTo>
                  <a:lnTo>
                    <a:pt x="743308" y="2183156"/>
                  </a:lnTo>
                  <a:lnTo>
                    <a:pt x="743986" y="2183432"/>
                  </a:lnTo>
                  <a:lnTo>
                    <a:pt x="744529" y="2183575"/>
                  </a:lnTo>
                  <a:lnTo>
                    <a:pt x="744658" y="2183806"/>
                  </a:lnTo>
                  <a:lnTo>
                    <a:pt x="744613" y="2183928"/>
                  </a:lnTo>
                  <a:lnTo>
                    <a:pt x="743324" y="2185130"/>
                  </a:lnTo>
                  <a:lnTo>
                    <a:pt x="742411" y="2186144"/>
                  </a:lnTo>
                  <a:lnTo>
                    <a:pt x="741970" y="2186662"/>
                  </a:lnTo>
                  <a:lnTo>
                    <a:pt x="740922" y="2187588"/>
                  </a:lnTo>
                  <a:lnTo>
                    <a:pt x="740393" y="2187831"/>
                  </a:lnTo>
                  <a:lnTo>
                    <a:pt x="739565" y="2188029"/>
                  </a:lnTo>
                  <a:lnTo>
                    <a:pt x="738363" y="2188382"/>
                  </a:lnTo>
                  <a:lnTo>
                    <a:pt x="737579" y="2188834"/>
                  </a:lnTo>
                  <a:lnTo>
                    <a:pt x="735704" y="2190499"/>
                  </a:lnTo>
                  <a:lnTo>
                    <a:pt x="734909" y="2190863"/>
                  </a:lnTo>
                  <a:lnTo>
                    <a:pt x="733949" y="2191006"/>
                  </a:lnTo>
                  <a:lnTo>
                    <a:pt x="733618" y="2191172"/>
                  </a:lnTo>
                  <a:lnTo>
                    <a:pt x="733519" y="2191293"/>
                  </a:lnTo>
                  <a:lnTo>
                    <a:pt x="733420" y="2191425"/>
                  </a:lnTo>
                  <a:lnTo>
                    <a:pt x="733210" y="2191910"/>
                  </a:lnTo>
                  <a:lnTo>
                    <a:pt x="732394" y="2194215"/>
                  </a:lnTo>
                  <a:lnTo>
                    <a:pt x="732173" y="2194887"/>
                  </a:lnTo>
                  <a:lnTo>
                    <a:pt x="732096" y="2195141"/>
                  </a:lnTo>
                  <a:lnTo>
                    <a:pt x="731952" y="2196188"/>
                  </a:lnTo>
                  <a:lnTo>
                    <a:pt x="731908" y="2197401"/>
                  </a:lnTo>
                  <a:lnTo>
                    <a:pt x="732096" y="2198063"/>
                  </a:lnTo>
                  <a:lnTo>
                    <a:pt x="732493" y="2198526"/>
                  </a:lnTo>
                  <a:lnTo>
                    <a:pt x="733067" y="2198923"/>
                  </a:lnTo>
                  <a:lnTo>
                    <a:pt x="733971" y="2199331"/>
                  </a:lnTo>
                  <a:lnTo>
                    <a:pt x="734810" y="2201106"/>
                  </a:lnTo>
                  <a:lnTo>
                    <a:pt x="735395" y="2203190"/>
                  </a:lnTo>
                  <a:lnTo>
                    <a:pt x="735141" y="2204910"/>
                  </a:lnTo>
                  <a:lnTo>
                    <a:pt x="734832" y="2205847"/>
                  </a:lnTo>
                  <a:lnTo>
                    <a:pt x="734711" y="2207842"/>
                  </a:lnTo>
                  <a:lnTo>
                    <a:pt x="735075" y="2210081"/>
                  </a:lnTo>
                  <a:lnTo>
                    <a:pt x="734931" y="2211812"/>
                  </a:lnTo>
                  <a:lnTo>
                    <a:pt x="734192" y="2213785"/>
                  </a:lnTo>
                  <a:lnTo>
                    <a:pt x="733188" y="2215153"/>
                  </a:lnTo>
                  <a:lnTo>
                    <a:pt x="732272" y="2216024"/>
                  </a:lnTo>
                  <a:lnTo>
                    <a:pt x="730132" y="2217424"/>
                  </a:lnTo>
                  <a:lnTo>
                    <a:pt x="728642" y="2218879"/>
                  </a:lnTo>
                  <a:lnTo>
                    <a:pt x="727980" y="2220533"/>
                  </a:lnTo>
                  <a:lnTo>
                    <a:pt x="727307" y="2222010"/>
                  </a:lnTo>
                  <a:lnTo>
                    <a:pt x="727363" y="2223168"/>
                  </a:lnTo>
                  <a:lnTo>
                    <a:pt x="729172" y="2226829"/>
                  </a:lnTo>
                  <a:lnTo>
                    <a:pt x="729889" y="2228439"/>
                  </a:lnTo>
                  <a:lnTo>
                    <a:pt x="730099" y="2229971"/>
                  </a:lnTo>
                  <a:lnTo>
                    <a:pt x="729856" y="2231118"/>
                  </a:lnTo>
                  <a:lnTo>
                    <a:pt x="729569" y="2232264"/>
                  </a:lnTo>
                  <a:lnTo>
                    <a:pt x="729051" y="2232705"/>
                  </a:lnTo>
                  <a:lnTo>
                    <a:pt x="727749" y="2233400"/>
                  </a:lnTo>
                  <a:lnTo>
                    <a:pt x="726656" y="2233775"/>
                  </a:lnTo>
                  <a:lnTo>
                    <a:pt x="725641" y="2233863"/>
                  </a:lnTo>
                  <a:lnTo>
                    <a:pt x="724571" y="2234370"/>
                  </a:lnTo>
                  <a:lnTo>
                    <a:pt x="723313" y="2235307"/>
                  </a:lnTo>
                  <a:lnTo>
                    <a:pt x="723038" y="2236333"/>
                  </a:lnTo>
                  <a:lnTo>
                    <a:pt x="722982" y="2236950"/>
                  </a:lnTo>
                  <a:lnTo>
                    <a:pt x="723049" y="2237645"/>
                  </a:lnTo>
                  <a:lnTo>
                    <a:pt x="723324" y="2238174"/>
                  </a:lnTo>
                  <a:lnTo>
                    <a:pt x="723633" y="2238494"/>
                  </a:lnTo>
                  <a:lnTo>
                    <a:pt x="724086" y="2238770"/>
                  </a:lnTo>
                  <a:lnTo>
                    <a:pt x="724295" y="2238869"/>
                  </a:lnTo>
                  <a:lnTo>
                    <a:pt x="724979" y="2239178"/>
                  </a:lnTo>
                  <a:lnTo>
                    <a:pt x="725355" y="2239398"/>
                  </a:lnTo>
                  <a:lnTo>
                    <a:pt x="726237" y="2240335"/>
                  </a:lnTo>
                  <a:lnTo>
                    <a:pt x="726811" y="2240997"/>
                  </a:lnTo>
                  <a:lnTo>
                    <a:pt x="727054" y="2241625"/>
                  </a:lnTo>
                  <a:lnTo>
                    <a:pt x="726998" y="2242364"/>
                  </a:lnTo>
                  <a:lnTo>
                    <a:pt x="726645" y="2242948"/>
                  </a:lnTo>
                  <a:lnTo>
                    <a:pt x="726160" y="2243279"/>
                  </a:lnTo>
                  <a:lnTo>
                    <a:pt x="725101" y="2243643"/>
                  </a:lnTo>
                  <a:lnTo>
                    <a:pt x="723931" y="2244293"/>
                  </a:lnTo>
                  <a:lnTo>
                    <a:pt x="722685" y="2245242"/>
                  </a:lnTo>
                  <a:lnTo>
                    <a:pt x="721603" y="2247105"/>
                  </a:lnTo>
                  <a:lnTo>
                    <a:pt x="721338" y="2248759"/>
                  </a:lnTo>
                  <a:lnTo>
                    <a:pt x="721096" y="2249487"/>
                  </a:lnTo>
                  <a:lnTo>
                    <a:pt x="720919" y="2250016"/>
                  </a:lnTo>
                  <a:lnTo>
                    <a:pt x="720643" y="2251835"/>
                  </a:lnTo>
                  <a:lnTo>
                    <a:pt x="720588" y="2252684"/>
                  </a:lnTo>
                  <a:lnTo>
                    <a:pt x="720533" y="2253665"/>
                  </a:lnTo>
                  <a:lnTo>
                    <a:pt x="720666" y="2255242"/>
                  </a:lnTo>
                  <a:lnTo>
                    <a:pt x="720996" y="2256069"/>
                  </a:lnTo>
                  <a:lnTo>
                    <a:pt x="721383" y="2256565"/>
                  </a:lnTo>
                  <a:lnTo>
                    <a:pt x="721559" y="2256797"/>
                  </a:lnTo>
                  <a:lnTo>
                    <a:pt x="722188" y="2257425"/>
                  </a:lnTo>
                  <a:lnTo>
                    <a:pt x="723291" y="2258329"/>
                  </a:lnTo>
                  <a:lnTo>
                    <a:pt x="724417" y="2259068"/>
                  </a:lnTo>
                  <a:lnTo>
                    <a:pt x="725675" y="2259575"/>
                  </a:lnTo>
                  <a:lnTo>
                    <a:pt x="726998" y="2259873"/>
                  </a:lnTo>
                  <a:lnTo>
                    <a:pt x="727495" y="2260259"/>
                  </a:lnTo>
                  <a:lnTo>
                    <a:pt x="727672" y="2260799"/>
                  </a:lnTo>
                  <a:lnTo>
                    <a:pt x="727727" y="2261030"/>
                  </a:lnTo>
                  <a:lnTo>
                    <a:pt x="727241" y="2262298"/>
                  </a:lnTo>
                  <a:lnTo>
                    <a:pt x="726546" y="2262872"/>
                  </a:lnTo>
                  <a:lnTo>
                    <a:pt x="726017" y="2263478"/>
                  </a:lnTo>
                  <a:lnTo>
                    <a:pt x="724869" y="2264040"/>
                  </a:lnTo>
                  <a:lnTo>
                    <a:pt x="724417" y="2264404"/>
                  </a:lnTo>
                  <a:lnTo>
                    <a:pt x="723501" y="2265165"/>
                  </a:lnTo>
                  <a:lnTo>
                    <a:pt x="723380" y="2265319"/>
                  </a:lnTo>
                  <a:lnTo>
                    <a:pt x="722574" y="2265959"/>
                  </a:lnTo>
                  <a:lnTo>
                    <a:pt x="721747" y="2267061"/>
                  </a:lnTo>
                  <a:lnTo>
                    <a:pt x="721559" y="2267756"/>
                  </a:lnTo>
                  <a:lnTo>
                    <a:pt x="721184" y="2268219"/>
                  </a:lnTo>
                  <a:lnTo>
                    <a:pt x="721052" y="2268870"/>
                  </a:lnTo>
                  <a:lnTo>
                    <a:pt x="720963" y="2269564"/>
                  </a:lnTo>
                  <a:lnTo>
                    <a:pt x="721228" y="2270259"/>
                  </a:lnTo>
                  <a:lnTo>
                    <a:pt x="722376" y="2271262"/>
                  </a:lnTo>
                  <a:lnTo>
                    <a:pt x="722707" y="2271869"/>
                  </a:lnTo>
                  <a:lnTo>
                    <a:pt x="723788" y="2272685"/>
                  </a:lnTo>
                  <a:lnTo>
                    <a:pt x="724152" y="2272938"/>
                  </a:lnTo>
                  <a:lnTo>
                    <a:pt x="724406" y="2273070"/>
                  </a:lnTo>
                  <a:lnTo>
                    <a:pt x="724549" y="2273026"/>
                  </a:lnTo>
                  <a:lnTo>
                    <a:pt x="724715" y="2272872"/>
                  </a:lnTo>
                  <a:lnTo>
                    <a:pt x="725024" y="2272662"/>
                  </a:lnTo>
                  <a:lnTo>
                    <a:pt x="725035" y="2273214"/>
                  </a:lnTo>
                  <a:lnTo>
                    <a:pt x="725123" y="2273754"/>
                  </a:lnTo>
                  <a:lnTo>
                    <a:pt x="725123" y="2274030"/>
                  </a:lnTo>
                  <a:lnTo>
                    <a:pt x="725200" y="2274581"/>
                  </a:lnTo>
                  <a:lnTo>
                    <a:pt x="725200" y="2275000"/>
                  </a:lnTo>
                  <a:lnTo>
                    <a:pt x="725244" y="2275573"/>
                  </a:lnTo>
                  <a:lnTo>
                    <a:pt x="725288" y="2275772"/>
                  </a:lnTo>
                  <a:lnTo>
                    <a:pt x="725355" y="2275882"/>
                  </a:lnTo>
                  <a:lnTo>
                    <a:pt x="725432" y="2275926"/>
                  </a:lnTo>
                  <a:lnTo>
                    <a:pt x="725575" y="2275926"/>
                  </a:lnTo>
                  <a:lnTo>
                    <a:pt x="725730" y="2275860"/>
                  </a:lnTo>
                  <a:lnTo>
                    <a:pt x="725950" y="2275639"/>
                  </a:lnTo>
                  <a:lnTo>
                    <a:pt x="726237" y="2275265"/>
                  </a:lnTo>
                  <a:lnTo>
                    <a:pt x="726414" y="2275143"/>
                  </a:lnTo>
                  <a:lnTo>
                    <a:pt x="726833" y="2275033"/>
                  </a:lnTo>
                  <a:lnTo>
                    <a:pt x="727451" y="2274813"/>
                  </a:lnTo>
                  <a:lnTo>
                    <a:pt x="727672" y="2274791"/>
                  </a:lnTo>
                  <a:lnTo>
                    <a:pt x="727848" y="2274813"/>
                  </a:lnTo>
                  <a:lnTo>
                    <a:pt x="727958" y="2274879"/>
                  </a:lnTo>
                  <a:lnTo>
                    <a:pt x="728002" y="2274934"/>
                  </a:lnTo>
                  <a:lnTo>
                    <a:pt x="728025" y="2275132"/>
                  </a:lnTo>
                  <a:lnTo>
                    <a:pt x="727991" y="2275309"/>
                  </a:lnTo>
                  <a:lnTo>
                    <a:pt x="727793" y="2275551"/>
                  </a:lnTo>
                  <a:lnTo>
                    <a:pt x="727539" y="2275805"/>
                  </a:lnTo>
                  <a:lnTo>
                    <a:pt x="727418" y="2275959"/>
                  </a:lnTo>
                  <a:lnTo>
                    <a:pt x="727363" y="2276092"/>
                  </a:lnTo>
                  <a:lnTo>
                    <a:pt x="727363" y="2276180"/>
                  </a:lnTo>
                  <a:lnTo>
                    <a:pt x="727429" y="2276345"/>
                  </a:lnTo>
                  <a:lnTo>
                    <a:pt x="727473" y="2276389"/>
                  </a:lnTo>
                  <a:lnTo>
                    <a:pt x="727627" y="2276499"/>
                  </a:lnTo>
                  <a:lnTo>
                    <a:pt x="728146" y="2276786"/>
                  </a:lnTo>
                  <a:lnTo>
                    <a:pt x="728322" y="2276985"/>
                  </a:lnTo>
                  <a:lnTo>
                    <a:pt x="728433" y="2277062"/>
                  </a:lnTo>
                  <a:lnTo>
                    <a:pt x="728543" y="2277084"/>
                  </a:lnTo>
                  <a:lnTo>
                    <a:pt x="728742" y="2277095"/>
                  </a:lnTo>
                  <a:lnTo>
                    <a:pt x="728951" y="2277018"/>
                  </a:lnTo>
                  <a:lnTo>
                    <a:pt x="729117" y="2276896"/>
                  </a:lnTo>
                  <a:lnTo>
                    <a:pt x="729326" y="2276632"/>
                  </a:lnTo>
                  <a:lnTo>
                    <a:pt x="729437" y="2276389"/>
                  </a:lnTo>
                  <a:lnTo>
                    <a:pt x="729591" y="2276036"/>
                  </a:lnTo>
                  <a:lnTo>
                    <a:pt x="729713" y="2275617"/>
                  </a:lnTo>
                  <a:lnTo>
                    <a:pt x="729834" y="2275419"/>
                  </a:lnTo>
                  <a:lnTo>
                    <a:pt x="729966" y="2275298"/>
                  </a:lnTo>
                  <a:lnTo>
                    <a:pt x="730088" y="2275298"/>
                  </a:lnTo>
                  <a:lnTo>
                    <a:pt x="730132" y="2275342"/>
                  </a:lnTo>
                  <a:lnTo>
                    <a:pt x="730264" y="2275871"/>
                  </a:lnTo>
                  <a:lnTo>
                    <a:pt x="730330" y="2276014"/>
                  </a:lnTo>
                  <a:lnTo>
                    <a:pt x="730430" y="2276092"/>
                  </a:lnTo>
                  <a:lnTo>
                    <a:pt x="730551" y="2276147"/>
                  </a:lnTo>
                  <a:lnTo>
                    <a:pt x="730628" y="2276147"/>
                  </a:lnTo>
                  <a:lnTo>
                    <a:pt x="730706" y="2276103"/>
                  </a:lnTo>
                  <a:lnTo>
                    <a:pt x="730805" y="2275992"/>
                  </a:lnTo>
                  <a:lnTo>
                    <a:pt x="730926" y="2275794"/>
                  </a:lnTo>
                  <a:lnTo>
                    <a:pt x="730992" y="2275595"/>
                  </a:lnTo>
                  <a:lnTo>
                    <a:pt x="731048" y="2275320"/>
                  </a:lnTo>
                  <a:lnTo>
                    <a:pt x="731136" y="2275011"/>
                  </a:lnTo>
                  <a:lnTo>
                    <a:pt x="731169" y="2274934"/>
                  </a:lnTo>
                  <a:lnTo>
                    <a:pt x="731246" y="2274868"/>
                  </a:lnTo>
                  <a:lnTo>
                    <a:pt x="731412" y="2274813"/>
                  </a:lnTo>
                  <a:lnTo>
                    <a:pt x="731853" y="2274724"/>
                  </a:lnTo>
                  <a:lnTo>
                    <a:pt x="732063" y="2274746"/>
                  </a:lnTo>
                  <a:lnTo>
                    <a:pt x="732394" y="2274857"/>
                  </a:lnTo>
                  <a:lnTo>
                    <a:pt x="732471" y="2274912"/>
                  </a:lnTo>
                  <a:lnTo>
                    <a:pt x="732471" y="2274912"/>
                  </a:lnTo>
                  <a:lnTo>
                    <a:pt x="732537" y="2274956"/>
                  </a:lnTo>
                  <a:lnTo>
                    <a:pt x="732559" y="2275011"/>
                  </a:lnTo>
                  <a:lnTo>
                    <a:pt x="732559" y="2275077"/>
                  </a:lnTo>
                  <a:lnTo>
                    <a:pt x="732515" y="2275187"/>
                  </a:lnTo>
                  <a:lnTo>
                    <a:pt x="732283" y="2275507"/>
                  </a:lnTo>
                  <a:lnTo>
                    <a:pt x="732085" y="2275959"/>
                  </a:lnTo>
                  <a:lnTo>
                    <a:pt x="731765" y="2276378"/>
                  </a:lnTo>
                  <a:lnTo>
                    <a:pt x="731643" y="2276698"/>
                  </a:lnTo>
                  <a:lnTo>
                    <a:pt x="731677" y="2276930"/>
                  </a:lnTo>
                  <a:lnTo>
                    <a:pt x="731632" y="2277370"/>
                  </a:lnTo>
                  <a:lnTo>
                    <a:pt x="731654" y="2277514"/>
                  </a:lnTo>
                  <a:lnTo>
                    <a:pt x="731743" y="2277635"/>
                  </a:lnTo>
                  <a:lnTo>
                    <a:pt x="732007" y="2277823"/>
                  </a:lnTo>
                  <a:lnTo>
                    <a:pt x="732107" y="2277966"/>
                  </a:lnTo>
                  <a:lnTo>
                    <a:pt x="732085" y="2278087"/>
                  </a:lnTo>
                  <a:lnTo>
                    <a:pt x="731952" y="2278242"/>
                  </a:lnTo>
                  <a:lnTo>
                    <a:pt x="731919" y="2278352"/>
                  </a:lnTo>
                  <a:lnTo>
                    <a:pt x="731908" y="2278495"/>
                  </a:lnTo>
                  <a:lnTo>
                    <a:pt x="731952" y="2278616"/>
                  </a:lnTo>
                  <a:lnTo>
                    <a:pt x="732052" y="2278738"/>
                  </a:lnTo>
                  <a:lnTo>
                    <a:pt x="732305" y="2278782"/>
                  </a:lnTo>
                  <a:lnTo>
                    <a:pt x="732372" y="2278837"/>
                  </a:lnTo>
                  <a:lnTo>
                    <a:pt x="732405" y="2278925"/>
                  </a:lnTo>
                  <a:lnTo>
                    <a:pt x="732372" y="2279223"/>
                  </a:lnTo>
                  <a:lnTo>
                    <a:pt x="732383" y="2279322"/>
                  </a:lnTo>
                  <a:lnTo>
                    <a:pt x="732460" y="2279487"/>
                  </a:lnTo>
                  <a:lnTo>
                    <a:pt x="732680" y="2279620"/>
                  </a:lnTo>
                  <a:lnTo>
                    <a:pt x="732923" y="2279719"/>
                  </a:lnTo>
                  <a:lnTo>
                    <a:pt x="733574" y="2279862"/>
                  </a:lnTo>
                  <a:lnTo>
                    <a:pt x="734534" y="2279917"/>
                  </a:lnTo>
                  <a:lnTo>
                    <a:pt x="734722" y="2279984"/>
                  </a:lnTo>
                  <a:lnTo>
                    <a:pt x="734843" y="2280160"/>
                  </a:lnTo>
                  <a:lnTo>
                    <a:pt x="734854" y="2280193"/>
                  </a:lnTo>
                  <a:lnTo>
                    <a:pt x="734843" y="2280259"/>
                  </a:lnTo>
                  <a:lnTo>
                    <a:pt x="734744" y="2280314"/>
                  </a:lnTo>
                  <a:lnTo>
                    <a:pt x="734501" y="2280381"/>
                  </a:lnTo>
                  <a:lnTo>
                    <a:pt x="733982" y="2280425"/>
                  </a:lnTo>
                  <a:lnTo>
                    <a:pt x="733938" y="2280447"/>
                  </a:lnTo>
                  <a:lnTo>
                    <a:pt x="733872" y="2280513"/>
                  </a:lnTo>
                  <a:lnTo>
                    <a:pt x="733872" y="2280579"/>
                  </a:lnTo>
                  <a:lnTo>
                    <a:pt x="733916" y="2280634"/>
                  </a:lnTo>
                  <a:lnTo>
                    <a:pt x="734225" y="2280822"/>
                  </a:lnTo>
                  <a:lnTo>
                    <a:pt x="734435" y="2280888"/>
                  </a:lnTo>
                  <a:lnTo>
                    <a:pt x="734666" y="2280987"/>
                  </a:lnTo>
                  <a:lnTo>
                    <a:pt x="734821" y="2281163"/>
                  </a:lnTo>
                  <a:lnTo>
                    <a:pt x="734876" y="2281307"/>
                  </a:lnTo>
                  <a:lnTo>
                    <a:pt x="734876" y="2281406"/>
                  </a:lnTo>
                  <a:lnTo>
                    <a:pt x="734810" y="2281704"/>
                  </a:lnTo>
                  <a:lnTo>
                    <a:pt x="734766" y="2281759"/>
                  </a:lnTo>
                  <a:lnTo>
                    <a:pt x="734689" y="2281803"/>
                  </a:lnTo>
                  <a:lnTo>
                    <a:pt x="734468" y="2281858"/>
                  </a:lnTo>
                  <a:lnTo>
                    <a:pt x="734247" y="2281836"/>
                  </a:lnTo>
                  <a:lnTo>
                    <a:pt x="734104" y="2281847"/>
                  </a:lnTo>
                  <a:lnTo>
                    <a:pt x="734071" y="2281880"/>
                  </a:lnTo>
                  <a:lnTo>
                    <a:pt x="734004" y="2282001"/>
                  </a:lnTo>
                  <a:lnTo>
                    <a:pt x="733993" y="2282068"/>
                  </a:lnTo>
                  <a:lnTo>
                    <a:pt x="734093" y="2282332"/>
                  </a:lnTo>
                  <a:lnTo>
                    <a:pt x="734181" y="2282486"/>
                  </a:lnTo>
                  <a:lnTo>
                    <a:pt x="734247" y="2282784"/>
                  </a:lnTo>
                  <a:lnTo>
                    <a:pt x="734225" y="2282950"/>
                  </a:lnTo>
                  <a:lnTo>
                    <a:pt x="734082" y="2283049"/>
                  </a:lnTo>
                  <a:lnTo>
                    <a:pt x="733960" y="2283049"/>
                  </a:lnTo>
                  <a:lnTo>
                    <a:pt x="733762" y="2282961"/>
                  </a:lnTo>
                  <a:lnTo>
                    <a:pt x="733464" y="2282795"/>
                  </a:lnTo>
                  <a:lnTo>
                    <a:pt x="733365" y="2282784"/>
                  </a:lnTo>
                  <a:lnTo>
                    <a:pt x="733254" y="2282839"/>
                  </a:lnTo>
                  <a:lnTo>
                    <a:pt x="733199" y="2282894"/>
                  </a:lnTo>
                  <a:lnTo>
                    <a:pt x="733166" y="2282994"/>
                  </a:lnTo>
                  <a:lnTo>
                    <a:pt x="733155" y="2283402"/>
                  </a:lnTo>
                  <a:lnTo>
                    <a:pt x="733122" y="2283556"/>
                  </a:lnTo>
                  <a:lnTo>
                    <a:pt x="733067" y="2283666"/>
                  </a:lnTo>
                  <a:lnTo>
                    <a:pt x="732956" y="2283776"/>
                  </a:lnTo>
                  <a:lnTo>
                    <a:pt x="732912" y="2283799"/>
                  </a:lnTo>
                  <a:lnTo>
                    <a:pt x="732504" y="2283843"/>
                  </a:lnTo>
                  <a:lnTo>
                    <a:pt x="732427" y="2283865"/>
                  </a:lnTo>
                  <a:lnTo>
                    <a:pt x="732305" y="2283986"/>
                  </a:lnTo>
                  <a:lnTo>
                    <a:pt x="732272" y="2284129"/>
                  </a:lnTo>
                  <a:lnTo>
                    <a:pt x="732272" y="2284207"/>
                  </a:lnTo>
                  <a:lnTo>
                    <a:pt x="732515" y="2284747"/>
                  </a:lnTo>
                  <a:lnTo>
                    <a:pt x="732526" y="2284824"/>
                  </a:lnTo>
                  <a:lnTo>
                    <a:pt x="732438" y="2285100"/>
                  </a:lnTo>
                  <a:lnTo>
                    <a:pt x="732151" y="2285607"/>
                  </a:lnTo>
                  <a:lnTo>
                    <a:pt x="732085" y="2285805"/>
                  </a:lnTo>
                  <a:lnTo>
                    <a:pt x="732074" y="2285882"/>
                  </a:lnTo>
                  <a:lnTo>
                    <a:pt x="732118" y="2286070"/>
                  </a:lnTo>
                  <a:lnTo>
                    <a:pt x="732327" y="2286235"/>
                  </a:lnTo>
                  <a:lnTo>
                    <a:pt x="732526" y="2286323"/>
                  </a:lnTo>
                  <a:lnTo>
                    <a:pt x="732614" y="2286346"/>
                  </a:lnTo>
                  <a:lnTo>
                    <a:pt x="733100" y="2286356"/>
                  </a:lnTo>
                  <a:lnTo>
                    <a:pt x="733563" y="2286213"/>
                  </a:lnTo>
                  <a:lnTo>
                    <a:pt x="733828" y="2286224"/>
                  </a:lnTo>
                  <a:lnTo>
                    <a:pt x="733894" y="2286257"/>
                  </a:lnTo>
                  <a:lnTo>
                    <a:pt x="734038" y="2286423"/>
                  </a:lnTo>
                  <a:lnTo>
                    <a:pt x="734060" y="2286489"/>
                  </a:lnTo>
                  <a:lnTo>
                    <a:pt x="734038" y="2286577"/>
                  </a:lnTo>
                  <a:lnTo>
                    <a:pt x="733828" y="2286776"/>
                  </a:lnTo>
                  <a:lnTo>
                    <a:pt x="733751" y="2286808"/>
                  </a:lnTo>
                  <a:lnTo>
                    <a:pt x="733453" y="2286875"/>
                  </a:lnTo>
                  <a:lnTo>
                    <a:pt x="733166" y="2287283"/>
                  </a:lnTo>
                  <a:lnTo>
                    <a:pt x="733045" y="2287382"/>
                  </a:lnTo>
                  <a:lnTo>
                    <a:pt x="732846" y="2287426"/>
                  </a:lnTo>
                  <a:lnTo>
                    <a:pt x="732504" y="2287404"/>
                  </a:lnTo>
                  <a:lnTo>
                    <a:pt x="732184" y="2287360"/>
                  </a:lnTo>
                  <a:lnTo>
                    <a:pt x="731963" y="2287360"/>
                  </a:lnTo>
                  <a:lnTo>
                    <a:pt x="731467" y="2287426"/>
                  </a:lnTo>
                  <a:lnTo>
                    <a:pt x="731147" y="2287547"/>
                  </a:lnTo>
                  <a:lnTo>
                    <a:pt x="730860" y="2287602"/>
                  </a:lnTo>
                  <a:lnTo>
                    <a:pt x="730496" y="2287569"/>
                  </a:lnTo>
                  <a:lnTo>
                    <a:pt x="730330" y="2287569"/>
                  </a:lnTo>
                  <a:lnTo>
                    <a:pt x="730209" y="2287624"/>
                  </a:lnTo>
                  <a:lnTo>
                    <a:pt x="730154" y="2287679"/>
                  </a:lnTo>
                  <a:lnTo>
                    <a:pt x="730121" y="2287746"/>
                  </a:lnTo>
                  <a:lnTo>
                    <a:pt x="730099" y="2287900"/>
                  </a:lnTo>
                  <a:lnTo>
                    <a:pt x="730132" y="2288077"/>
                  </a:lnTo>
                  <a:lnTo>
                    <a:pt x="730143" y="2288109"/>
                  </a:lnTo>
                  <a:lnTo>
                    <a:pt x="730242" y="2288407"/>
                  </a:lnTo>
                  <a:lnTo>
                    <a:pt x="730275" y="2288815"/>
                  </a:lnTo>
                  <a:lnTo>
                    <a:pt x="730275" y="2289080"/>
                  </a:lnTo>
                  <a:lnTo>
                    <a:pt x="730176" y="2289521"/>
                  </a:lnTo>
                  <a:lnTo>
                    <a:pt x="730121" y="2289874"/>
                  </a:lnTo>
                  <a:lnTo>
                    <a:pt x="730143" y="2290094"/>
                  </a:lnTo>
                  <a:lnTo>
                    <a:pt x="730286" y="2290557"/>
                  </a:lnTo>
                  <a:lnTo>
                    <a:pt x="730308" y="2290800"/>
                  </a:lnTo>
                  <a:lnTo>
                    <a:pt x="730386" y="2291009"/>
                  </a:lnTo>
                  <a:lnTo>
                    <a:pt x="730419" y="2291031"/>
                  </a:lnTo>
                  <a:lnTo>
                    <a:pt x="730485" y="2291020"/>
                  </a:lnTo>
                  <a:lnTo>
                    <a:pt x="730518" y="2290998"/>
                  </a:lnTo>
                  <a:lnTo>
                    <a:pt x="730595" y="2290877"/>
                  </a:lnTo>
                  <a:lnTo>
                    <a:pt x="730672" y="2290844"/>
                  </a:lnTo>
                  <a:lnTo>
                    <a:pt x="730794" y="2290844"/>
                  </a:lnTo>
                  <a:lnTo>
                    <a:pt x="730849" y="2290888"/>
                  </a:lnTo>
                  <a:lnTo>
                    <a:pt x="730915" y="2291252"/>
                  </a:lnTo>
                  <a:lnTo>
                    <a:pt x="730948" y="2292134"/>
                  </a:lnTo>
                  <a:lnTo>
                    <a:pt x="731015" y="2292586"/>
                  </a:lnTo>
                  <a:lnTo>
                    <a:pt x="730970" y="2292795"/>
                  </a:lnTo>
                  <a:lnTo>
                    <a:pt x="730937" y="2292851"/>
                  </a:lnTo>
                  <a:lnTo>
                    <a:pt x="730860" y="2292895"/>
                  </a:lnTo>
                  <a:lnTo>
                    <a:pt x="730474" y="2292928"/>
                  </a:lnTo>
                  <a:lnTo>
                    <a:pt x="730353" y="2293049"/>
                  </a:lnTo>
                  <a:lnTo>
                    <a:pt x="730275" y="2293181"/>
                  </a:lnTo>
                  <a:lnTo>
                    <a:pt x="730209" y="2293402"/>
                  </a:lnTo>
                  <a:lnTo>
                    <a:pt x="730209" y="2293633"/>
                  </a:lnTo>
                  <a:lnTo>
                    <a:pt x="730275" y="2293887"/>
                  </a:lnTo>
                  <a:lnTo>
                    <a:pt x="730375" y="2294141"/>
                  </a:lnTo>
                  <a:lnTo>
                    <a:pt x="730419" y="2294196"/>
                  </a:lnTo>
                  <a:lnTo>
                    <a:pt x="730540" y="2294295"/>
                  </a:lnTo>
                  <a:lnTo>
                    <a:pt x="730849" y="2294306"/>
                  </a:lnTo>
                  <a:lnTo>
                    <a:pt x="730948" y="2294240"/>
                  </a:lnTo>
                  <a:lnTo>
                    <a:pt x="731048" y="2294019"/>
                  </a:lnTo>
                  <a:lnTo>
                    <a:pt x="731147" y="2293865"/>
                  </a:lnTo>
                  <a:lnTo>
                    <a:pt x="731390" y="2293678"/>
                  </a:lnTo>
                  <a:lnTo>
                    <a:pt x="731456" y="2293655"/>
                  </a:lnTo>
                  <a:lnTo>
                    <a:pt x="731699" y="2293644"/>
                  </a:lnTo>
                  <a:lnTo>
                    <a:pt x="731908" y="2293711"/>
                  </a:lnTo>
                  <a:lnTo>
                    <a:pt x="732074" y="2293821"/>
                  </a:lnTo>
                  <a:lnTo>
                    <a:pt x="732239" y="2293953"/>
                  </a:lnTo>
                  <a:lnTo>
                    <a:pt x="732372" y="2294096"/>
                  </a:lnTo>
                  <a:lnTo>
                    <a:pt x="732515" y="2294295"/>
                  </a:lnTo>
                  <a:lnTo>
                    <a:pt x="732780" y="2294504"/>
                  </a:lnTo>
                  <a:lnTo>
                    <a:pt x="733045" y="2294670"/>
                  </a:lnTo>
                  <a:lnTo>
                    <a:pt x="733254" y="2294879"/>
                  </a:lnTo>
                  <a:lnTo>
                    <a:pt x="733508" y="2295056"/>
                  </a:lnTo>
                  <a:lnTo>
                    <a:pt x="733596" y="2295177"/>
                  </a:lnTo>
                  <a:lnTo>
                    <a:pt x="733629" y="2295320"/>
                  </a:lnTo>
                  <a:lnTo>
                    <a:pt x="733640" y="2295497"/>
                  </a:lnTo>
                  <a:lnTo>
                    <a:pt x="733718" y="2295662"/>
                  </a:lnTo>
                  <a:lnTo>
                    <a:pt x="733894" y="2295828"/>
                  </a:lnTo>
                  <a:lnTo>
                    <a:pt x="734313" y="2296147"/>
                  </a:lnTo>
                  <a:lnTo>
                    <a:pt x="734457" y="2296346"/>
                  </a:lnTo>
                  <a:lnTo>
                    <a:pt x="734457" y="2296467"/>
                  </a:lnTo>
                  <a:lnTo>
                    <a:pt x="734435" y="2296544"/>
                  </a:lnTo>
                  <a:lnTo>
                    <a:pt x="734346" y="2296710"/>
                  </a:lnTo>
                  <a:lnTo>
                    <a:pt x="734269" y="2296787"/>
                  </a:lnTo>
                  <a:lnTo>
                    <a:pt x="734214" y="2296809"/>
                  </a:lnTo>
                  <a:lnTo>
                    <a:pt x="734126" y="2296820"/>
                  </a:lnTo>
                  <a:lnTo>
                    <a:pt x="734060" y="2296787"/>
                  </a:lnTo>
                  <a:lnTo>
                    <a:pt x="733718" y="2296566"/>
                  </a:lnTo>
                  <a:lnTo>
                    <a:pt x="733596" y="2296577"/>
                  </a:lnTo>
                  <a:lnTo>
                    <a:pt x="733530" y="2296610"/>
                  </a:lnTo>
                  <a:lnTo>
                    <a:pt x="733530" y="2296655"/>
                  </a:lnTo>
                  <a:lnTo>
                    <a:pt x="733563" y="2296787"/>
                  </a:lnTo>
                  <a:lnTo>
                    <a:pt x="733563" y="2296941"/>
                  </a:lnTo>
                  <a:lnTo>
                    <a:pt x="733541" y="2297151"/>
                  </a:lnTo>
                  <a:lnTo>
                    <a:pt x="733475" y="2297382"/>
                  </a:lnTo>
                  <a:lnTo>
                    <a:pt x="733464" y="2297459"/>
                  </a:lnTo>
                  <a:lnTo>
                    <a:pt x="733508" y="2297559"/>
                  </a:lnTo>
                  <a:lnTo>
                    <a:pt x="733718" y="2297735"/>
                  </a:lnTo>
                  <a:lnTo>
                    <a:pt x="733740" y="2297790"/>
                  </a:lnTo>
                  <a:lnTo>
                    <a:pt x="733740" y="2297878"/>
                  </a:lnTo>
                  <a:lnTo>
                    <a:pt x="733618" y="2298000"/>
                  </a:lnTo>
                  <a:lnTo>
                    <a:pt x="733354" y="2298000"/>
                  </a:lnTo>
                  <a:lnTo>
                    <a:pt x="733166" y="2298077"/>
                  </a:lnTo>
                  <a:lnTo>
                    <a:pt x="733111" y="2298132"/>
                  </a:lnTo>
                  <a:lnTo>
                    <a:pt x="733089" y="2298220"/>
                  </a:lnTo>
                  <a:lnTo>
                    <a:pt x="733089" y="2298319"/>
                  </a:lnTo>
                  <a:lnTo>
                    <a:pt x="733155" y="2298518"/>
                  </a:lnTo>
                  <a:lnTo>
                    <a:pt x="733166" y="2298672"/>
                  </a:lnTo>
                  <a:lnTo>
                    <a:pt x="733133" y="2298782"/>
                  </a:lnTo>
                  <a:lnTo>
                    <a:pt x="732956" y="2299091"/>
                  </a:lnTo>
                  <a:lnTo>
                    <a:pt x="732956" y="2299168"/>
                  </a:lnTo>
                  <a:lnTo>
                    <a:pt x="733001" y="2299279"/>
                  </a:lnTo>
                  <a:lnTo>
                    <a:pt x="733078" y="2299378"/>
                  </a:lnTo>
                  <a:lnTo>
                    <a:pt x="733188" y="2299433"/>
                  </a:lnTo>
                  <a:lnTo>
                    <a:pt x="733453" y="2299444"/>
                  </a:lnTo>
                  <a:lnTo>
                    <a:pt x="733596" y="2299411"/>
                  </a:lnTo>
                  <a:lnTo>
                    <a:pt x="733696" y="2299400"/>
                  </a:lnTo>
                  <a:lnTo>
                    <a:pt x="733795" y="2299477"/>
                  </a:lnTo>
                  <a:lnTo>
                    <a:pt x="733828" y="2299521"/>
                  </a:lnTo>
                  <a:lnTo>
                    <a:pt x="733795" y="2299631"/>
                  </a:lnTo>
                  <a:lnTo>
                    <a:pt x="733629" y="2299830"/>
                  </a:lnTo>
                  <a:lnTo>
                    <a:pt x="733563" y="2299973"/>
                  </a:lnTo>
                  <a:lnTo>
                    <a:pt x="733563" y="2300094"/>
                  </a:lnTo>
                  <a:lnTo>
                    <a:pt x="733574" y="2300150"/>
                  </a:lnTo>
                  <a:lnTo>
                    <a:pt x="733673" y="2300348"/>
                  </a:lnTo>
                  <a:lnTo>
                    <a:pt x="733872" y="2300535"/>
                  </a:lnTo>
                  <a:lnTo>
                    <a:pt x="733894" y="2300723"/>
                  </a:lnTo>
                  <a:lnTo>
                    <a:pt x="733839" y="2300734"/>
                  </a:lnTo>
                  <a:lnTo>
                    <a:pt x="733740" y="2300822"/>
                  </a:lnTo>
                  <a:lnTo>
                    <a:pt x="733696" y="2300833"/>
                  </a:lnTo>
                  <a:lnTo>
                    <a:pt x="733133" y="2300833"/>
                  </a:lnTo>
                  <a:lnTo>
                    <a:pt x="733045" y="2300910"/>
                  </a:lnTo>
                  <a:lnTo>
                    <a:pt x="732989" y="2300987"/>
                  </a:lnTo>
                  <a:lnTo>
                    <a:pt x="732978" y="2301032"/>
                  </a:lnTo>
                  <a:lnTo>
                    <a:pt x="732989" y="2301197"/>
                  </a:lnTo>
                  <a:lnTo>
                    <a:pt x="733089" y="2301429"/>
                  </a:lnTo>
                  <a:lnTo>
                    <a:pt x="733574" y="2301881"/>
                  </a:lnTo>
                  <a:lnTo>
                    <a:pt x="733618" y="2301947"/>
                  </a:lnTo>
                  <a:lnTo>
                    <a:pt x="733607" y="2302079"/>
                  </a:lnTo>
                  <a:lnTo>
                    <a:pt x="733508" y="2302112"/>
                  </a:lnTo>
                  <a:lnTo>
                    <a:pt x="733265" y="2302101"/>
                  </a:lnTo>
                  <a:lnTo>
                    <a:pt x="733111" y="2302112"/>
                  </a:lnTo>
                  <a:lnTo>
                    <a:pt x="732780" y="2302278"/>
                  </a:lnTo>
                  <a:lnTo>
                    <a:pt x="732537" y="2302333"/>
                  </a:lnTo>
                  <a:lnTo>
                    <a:pt x="732327" y="2302344"/>
                  </a:lnTo>
                  <a:lnTo>
                    <a:pt x="731875" y="2302278"/>
                  </a:lnTo>
                  <a:lnTo>
                    <a:pt x="731632" y="2302267"/>
                  </a:lnTo>
                  <a:lnTo>
                    <a:pt x="731478" y="2302289"/>
                  </a:lnTo>
                  <a:lnTo>
                    <a:pt x="731368" y="2302333"/>
                  </a:lnTo>
                  <a:lnTo>
                    <a:pt x="731301" y="2302399"/>
                  </a:lnTo>
                  <a:lnTo>
                    <a:pt x="731268" y="2302476"/>
                  </a:lnTo>
                  <a:lnTo>
                    <a:pt x="731268" y="2302619"/>
                  </a:lnTo>
                  <a:lnTo>
                    <a:pt x="731246" y="2302674"/>
                  </a:lnTo>
                  <a:lnTo>
                    <a:pt x="731213" y="2302730"/>
                  </a:lnTo>
                  <a:lnTo>
                    <a:pt x="731147" y="2302752"/>
                  </a:lnTo>
                  <a:lnTo>
                    <a:pt x="731003" y="2302741"/>
                  </a:lnTo>
                  <a:lnTo>
                    <a:pt x="730838" y="2302674"/>
                  </a:lnTo>
                  <a:lnTo>
                    <a:pt x="730518" y="2302564"/>
                  </a:lnTo>
                  <a:lnTo>
                    <a:pt x="730375" y="2302564"/>
                  </a:lnTo>
                  <a:lnTo>
                    <a:pt x="730055" y="2302608"/>
                  </a:lnTo>
                  <a:lnTo>
                    <a:pt x="729856" y="2302686"/>
                  </a:lnTo>
                  <a:lnTo>
                    <a:pt x="729801" y="2302774"/>
                  </a:lnTo>
                  <a:lnTo>
                    <a:pt x="729680" y="2302994"/>
                  </a:lnTo>
                  <a:lnTo>
                    <a:pt x="729525" y="2303082"/>
                  </a:lnTo>
                  <a:lnTo>
                    <a:pt x="729459" y="2303094"/>
                  </a:lnTo>
                  <a:lnTo>
                    <a:pt x="729227" y="2302983"/>
                  </a:lnTo>
                  <a:lnTo>
                    <a:pt x="729106" y="2302983"/>
                  </a:lnTo>
                  <a:lnTo>
                    <a:pt x="729040" y="2303005"/>
                  </a:lnTo>
                  <a:lnTo>
                    <a:pt x="728929" y="2303149"/>
                  </a:lnTo>
                  <a:lnTo>
                    <a:pt x="728940" y="2303413"/>
                  </a:lnTo>
                  <a:lnTo>
                    <a:pt x="729040" y="2303590"/>
                  </a:lnTo>
                  <a:lnTo>
                    <a:pt x="729139" y="2303623"/>
                  </a:lnTo>
                  <a:lnTo>
                    <a:pt x="729415" y="2303568"/>
                  </a:lnTo>
                  <a:lnTo>
                    <a:pt x="729536" y="2303568"/>
                  </a:lnTo>
                  <a:lnTo>
                    <a:pt x="729591" y="2303590"/>
                  </a:lnTo>
                  <a:lnTo>
                    <a:pt x="729691" y="2303645"/>
                  </a:lnTo>
                  <a:lnTo>
                    <a:pt x="730099" y="2303964"/>
                  </a:lnTo>
                  <a:lnTo>
                    <a:pt x="730264" y="2304174"/>
                  </a:lnTo>
                  <a:lnTo>
                    <a:pt x="730286" y="2304273"/>
                  </a:lnTo>
                  <a:lnTo>
                    <a:pt x="730286" y="2304339"/>
                  </a:lnTo>
                  <a:lnTo>
                    <a:pt x="730253" y="2304428"/>
                  </a:lnTo>
                  <a:lnTo>
                    <a:pt x="730209" y="2304461"/>
                  </a:lnTo>
                  <a:lnTo>
                    <a:pt x="730143" y="2304450"/>
                  </a:lnTo>
                  <a:lnTo>
                    <a:pt x="730088" y="2304417"/>
                  </a:lnTo>
                  <a:lnTo>
                    <a:pt x="729966" y="2304262"/>
                  </a:lnTo>
                  <a:lnTo>
                    <a:pt x="729845" y="2304196"/>
                  </a:lnTo>
                  <a:lnTo>
                    <a:pt x="729757" y="2304240"/>
                  </a:lnTo>
                  <a:lnTo>
                    <a:pt x="729724" y="2304372"/>
                  </a:lnTo>
                  <a:lnTo>
                    <a:pt x="729724" y="2304659"/>
                  </a:lnTo>
                  <a:lnTo>
                    <a:pt x="729746" y="2304802"/>
                  </a:lnTo>
                  <a:lnTo>
                    <a:pt x="729768" y="2304858"/>
                  </a:lnTo>
                  <a:lnTo>
                    <a:pt x="729889" y="2304957"/>
                  </a:lnTo>
                  <a:lnTo>
                    <a:pt x="730011" y="2305012"/>
                  </a:lnTo>
                  <a:lnTo>
                    <a:pt x="730529" y="2305133"/>
                  </a:lnTo>
                  <a:lnTo>
                    <a:pt x="730606" y="2305199"/>
                  </a:lnTo>
                  <a:lnTo>
                    <a:pt x="730628" y="2305277"/>
                  </a:lnTo>
                  <a:lnTo>
                    <a:pt x="730650" y="2305343"/>
                  </a:lnTo>
                  <a:lnTo>
                    <a:pt x="730661" y="2305387"/>
                  </a:lnTo>
                  <a:lnTo>
                    <a:pt x="730650" y="2305431"/>
                  </a:lnTo>
                  <a:lnTo>
                    <a:pt x="730628" y="2305453"/>
                  </a:lnTo>
                  <a:lnTo>
                    <a:pt x="730584" y="2305508"/>
                  </a:lnTo>
                  <a:lnTo>
                    <a:pt x="730507" y="2305541"/>
                  </a:lnTo>
                  <a:lnTo>
                    <a:pt x="730253" y="2305585"/>
                  </a:lnTo>
                  <a:lnTo>
                    <a:pt x="730077" y="2305629"/>
                  </a:lnTo>
                  <a:lnTo>
                    <a:pt x="729933" y="2305718"/>
                  </a:lnTo>
                  <a:lnTo>
                    <a:pt x="729702" y="2305916"/>
                  </a:lnTo>
                  <a:lnTo>
                    <a:pt x="729602" y="2306037"/>
                  </a:lnTo>
                  <a:lnTo>
                    <a:pt x="729569" y="2306126"/>
                  </a:lnTo>
                  <a:lnTo>
                    <a:pt x="729580" y="2306247"/>
                  </a:lnTo>
                  <a:lnTo>
                    <a:pt x="729624" y="2306357"/>
                  </a:lnTo>
                  <a:lnTo>
                    <a:pt x="729702" y="2306412"/>
                  </a:lnTo>
                  <a:lnTo>
                    <a:pt x="729790" y="2306423"/>
                  </a:lnTo>
                  <a:lnTo>
                    <a:pt x="729911" y="2306434"/>
                  </a:lnTo>
                  <a:lnTo>
                    <a:pt x="730066" y="2306445"/>
                  </a:lnTo>
                  <a:lnTo>
                    <a:pt x="730165" y="2306511"/>
                  </a:lnTo>
                  <a:lnTo>
                    <a:pt x="730220" y="2306600"/>
                  </a:lnTo>
                  <a:lnTo>
                    <a:pt x="730242" y="2306688"/>
                  </a:lnTo>
                  <a:lnTo>
                    <a:pt x="730231" y="2306798"/>
                  </a:lnTo>
                  <a:lnTo>
                    <a:pt x="730187" y="2306886"/>
                  </a:lnTo>
                  <a:lnTo>
                    <a:pt x="730110" y="2306919"/>
                  </a:lnTo>
                  <a:lnTo>
                    <a:pt x="729922" y="2306886"/>
                  </a:lnTo>
                  <a:lnTo>
                    <a:pt x="729735" y="2306798"/>
                  </a:lnTo>
                  <a:lnTo>
                    <a:pt x="729613" y="2306776"/>
                  </a:lnTo>
                  <a:lnTo>
                    <a:pt x="729481" y="2306776"/>
                  </a:lnTo>
                  <a:lnTo>
                    <a:pt x="729404" y="2306820"/>
                  </a:lnTo>
                  <a:lnTo>
                    <a:pt x="729338" y="2306875"/>
                  </a:lnTo>
                  <a:lnTo>
                    <a:pt x="729260" y="2306964"/>
                  </a:lnTo>
                  <a:lnTo>
                    <a:pt x="729249" y="2307052"/>
                  </a:lnTo>
                  <a:lnTo>
                    <a:pt x="729249" y="2307151"/>
                  </a:lnTo>
                  <a:lnTo>
                    <a:pt x="729326" y="2307537"/>
                  </a:lnTo>
                  <a:lnTo>
                    <a:pt x="729382" y="2307801"/>
                  </a:lnTo>
                  <a:lnTo>
                    <a:pt x="729415" y="2308220"/>
                  </a:lnTo>
                  <a:lnTo>
                    <a:pt x="729371" y="2308573"/>
                  </a:lnTo>
                  <a:lnTo>
                    <a:pt x="729371" y="2308772"/>
                  </a:lnTo>
                  <a:lnTo>
                    <a:pt x="729426" y="2308948"/>
                  </a:lnTo>
                  <a:lnTo>
                    <a:pt x="729569" y="2309169"/>
                  </a:lnTo>
                  <a:lnTo>
                    <a:pt x="729724" y="2309400"/>
                  </a:lnTo>
                  <a:lnTo>
                    <a:pt x="729735" y="2309555"/>
                  </a:lnTo>
                  <a:lnTo>
                    <a:pt x="729680" y="2309665"/>
                  </a:lnTo>
                  <a:lnTo>
                    <a:pt x="729492" y="2309907"/>
                  </a:lnTo>
                  <a:lnTo>
                    <a:pt x="729415" y="2309963"/>
                  </a:lnTo>
                  <a:lnTo>
                    <a:pt x="729326" y="2309963"/>
                  </a:lnTo>
                  <a:lnTo>
                    <a:pt x="729128" y="2309863"/>
                  </a:lnTo>
                  <a:lnTo>
                    <a:pt x="729018" y="2309841"/>
                  </a:lnTo>
                  <a:lnTo>
                    <a:pt x="728918" y="2309863"/>
                  </a:lnTo>
                  <a:lnTo>
                    <a:pt x="728786" y="2309973"/>
                  </a:lnTo>
                  <a:lnTo>
                    <a:pt x="728642" y="2310051"/>
                  </a:lnTo>
                  <a:lnTo>
                    <a:pt x="728400" y="2310172"/>
                  </a:lnTo>
                  <a:lnTo>
                    <a:pt x="728256" y="2310282"/>
                  </a:lnTo>
                  <a:lnTo>
                    <a:pt x="728212" y="2310371"/>
                  </a:lnTo>
                  <a:lnTo>
                    <a:pt x="728223" y="2310922"/>
                  </a:lnTo>
                  <a:lnTo>
                    <a:pt x="728190" y="2310999"/>
                  </a:lnTo>
                  <a:lnTo>
                    <a:pt x="728124" y="2311054"/>
                  </a:lnTo>
                  <a:lnTo>
                    <a:pt x="728014" y="2311054"/>
                  </a:lnTo>
                  <a:lnTo>
                    <a:pt x="727727" y="2310977"/>
                  </a:lnTo>
                  <a:lnTo>
                    <a:pt x="727572" y="2310955"/>
                  </a:lnTo>
                  <a:lnTo>
                    <a:pt x="727495" y="2310966"/>
                  </a:lnTo>
                  <a:lnTo>
                    <a:pt x="727429" y="2310999"/>
                  </a:lnTo>
                  <a:lnTo>
                    <a:pt x="727396" y="2311076"/>
                  </a:lnTo>
                  <a:lnTo>
                    <a:pt x="727396" y="2311275"/>
                  </a:lnTo>
                  <a:lnTo>
                    <a:pt x="727385" y="2311341"/>
                  </a:lnTo>
                  <a:lnTo>
                    <a:pt x="727330" y="2311374"/>
                  </a:lnTo>
                  <a:lnTo>
                    <a:pt x="727252" y="2311363"/>
                  </a:lnTo>
                  <a:lnTo>
                    <a:pt x="727197" y="2311330"/>
                  </a:lnTo>
                  <a:lnTo>
                    <a:pt x="727043" y="2311120"/>
                  </a:lnTo>
                  <a:lnTo>
                    <a:pt x="726921" y="2310955"/>
                  </a:lnTo>
                  <a:lnTo>
                    <a:pt x="726767" y="2310823"/>
                  </a:lnTo>
                  <a:lnTo>
                    <a:pt x="726491" y="2310624"/>
                  </a:lnTo>
                  <a:lnTo>
                    <a:pt x="726314" y="2310525"/>
                  </a:lnTo>
                  <a:lnTo>
                    <a:pt x="726116" y="2310271"/>
                  </a:lnTo>
                  <a:lnTo>
                    <a:pt x="726006" y="2309985"/>
                  </a:lnTo>
                  <a:lnTo>
                    <a:pt x="725862" y="2309775"/>
                  </a:lnTo>
                  <a:lnTo>
                    <a:pt x="725796" y="2309731"/>
                  </a:lnTo>
                  <a:lnTo>
                    <a:pt x="725664" y="2309676"/>
                  </a:lnTo>
                  <a:lnTo>
                    <a:pt x="725465" y="2309621"/>
                  </a:lnTo>
                  <a:lnTo>
                    <a:pt x="725355" y="2309543"/>
                  </a:lnTo>
                  <a:lnTo>
                    <a:pt x="725277" y="2309444"/>
                  </a:lnTo>
                  <a:lnTo>
                    <a:pt x="724990" y="2309003"/>
                  </a:lnTo>
                  <a:lnTo>
                    <a:pt x="724759" y="2308728"/>
                  </a:lnTo>
                  <a:lnTo>
                    <a:pt x="724340" y="2308408"/>
                  </a:lnTo>
                  <a:lnTo>
                    <a:pt x="723920" y="2308154"/>
                  </a:lnTo>
                  <a:lnTo>
                    <a:pt x="723843" y="2308000"/>
                  </a:lnTo>
                  <a:lnTo>
                    <a:pt x="723788" y="2307834"/>
                  </a:lnTo>
                  <a:lnTo>
                    <a:pt x="723865" y="2307482"/>
                  </a:lnTo>
                  <a:lnTo>
                    <a:pt x="723986" y="2307151"/>
                  </a:lnTo>
                  <a:lnTo>
                    <a:pt x="723964" y="2307074"/>
                  </a:lnTo>
                  <a:lnTo>
                    <a:pt x="723887" y="2307030"/>
                  </a:lnTo>
                  <a:lnTo>
                    <a:pt x="723766" y="2307019"/>
                  </a:lnTo>
                  <a:lnTo>
                    <a:pt x="723567" y="2307008"/>
                  </a:lnTo>
                  <a:lnTo>
                    <a:pt x="723369" y="2306964"/>
                  </a:lnTo>
                  <a:lnTo>
                    <a:pt x="723258" y="2306964"/>
                  </a:lnTo>
                  <a:lnTo>
                    <a:pt x="723192" y="2307008"/>
                  </a:lnTo>
                  <a:lnTo>
                    <a:pt x="723159" y="2307063"/>
                  </a:lnTo>
                  <a:lnTo>
                    <a:pt x="723148" y="2307206"/>
                  </a:lnTo>
                  <a:lnTo>
                    <a:pt x="723104" y="2307338"/>
                  </a:lnTo>
                  <a:lnTo>
                    <a:pt x="723049" y="2307426"/>
                  </a:lnTo>
                  <a:lnTo>
                    <a:pt x="722883" y="2307515"/>
                  </a:lnTo>
                  <a:lnTo>
                    <a:pt x="722751" y="2307570"/>
                  </a:lnTo>
                  <a:lnTo>
                    <a:pt x="722420" y="2307790"/>
                  </a:lnTo>
                  <a:lnTo>
                    <a:pt x="722298" y="2307923"/>
                  </a:lnTo>
                  <a:lnTo>
                    <a:pt x="722243" y="2308011"/>
                  </a:lnTo>
                  <a:lnTo>
                    <a:pt x="722243" y="2308121"/>
                  </a:lnTo>
                  <a:lnTo>
                    <a:pt x="722276" y="2308220"/>
                  </a:lnTo>
                  <a:lnTo>
                    <a:pt x="722387" y="2308320"/>
                  </a:lnTo>
                  <a:lnTo>
                    <a:pt x="722530" y="2308419"/>
                  </a:lnTo>
                  <a:lnTo>
                    <a:pt x="723060" y="2308650"/>
                  </a:lnTo>
                  <a:lnTo>
                    <a:pt x="723181" y="2308728"/>
                  </a:lnTo>
                  <a:lnTo>
                    <a:pt x="723313" y="2308882"/>
                  </a:lnTo>
                  <a:lnTo>
                    <a:pt x="723380" y="2308981"/>
                  </a:lnTo>
                  <a:lnTo>
                    <a:pt x="723446" y="2309136"/>
                  </a:lnTo>
                  <a:lnTo>
                    <a:pt x="723446" y="2309378"/>
                  </a:lnTo>
                  <a:lnTo>
                    <a:pt x="723435" y="2309555"/>
                  </a:lnTo>
                  <a:lnTo>
                    <a:pt x="723335" y="2309687"/>
                  </a:lnTo>
                  <a:lnTo>
                    <a:pt x="723258" y="2309742"/>
                  </a:lnTo>
                  <a:lnTo>
                    <a:pt x="723137" y="2309753"/>
                  </a:lnTo>
                  <a:lnTo>
                    <a:pt x="722982" y="2309698"/>
                  </a:lnTo>
                  <a:lnTo>
                    <a:pt x="722685" y="2309422"/>
                  </a:lnTo>
                  <a:lnTo>
                    <a:pt x="722585" y="2309367"/>
                  </a:lnTo>
                  <a:lnTo>
                    <a:pt x="722464" y="2309345"/>
                  </a:lnTo>
                  <a:lnTo>
                    <a:pt x="722309" y="2309334"/>
                  </a:lnTo>
                  <a:lnTo>
                    <a:pt x="722276" y="2309400"/>
                  </a:lnTo>
                  <a:lnTo>
                    <a:pt x="722320" y="2309731"/>
                  </a:lnTo>
                  <a:lnTo>
                    <a:pt x="722320" y="2309830"/>
                  </a:lnTo>
                  <a:lnTo>
                    <a:pt x="722254" y="2309896"/>
                  </a:lnTo>
                  <a:lnTo>
                    <a:pt x="722034" y="2309973"/>
                  </a:lnTo>
                  <a:lnTo>
                    <a:pt x="721978" y="2310029"/>
                  </a:lnTo>
                  <a:lnTo>
                    <a:pt x="721923" y="2310139"/>
                  </a:lnTo>
                  <a:lnTo>
                    <a:pt x="721890" y="2310767"/>
                  </a:lnTo>
                  <a:lnTo>
                    <a:pt x="721857" y="2310867"/>
                  </a:lnTo>
                  <a:lnTo>
                    <a:pt x="721692" y="2311065"/>
                  </a:lnTo>
                  <a:lnTo>
                    <a:pt x="721305" y="2311275"/>
                  </a:lnTo>
                  <a:lnTo>
                    <a:pt x="721217" y="2311352"/>
                  </a:lnTo>
                  <a:lnTo>
                    <a:pt x="721195" y="2311429"/>
                  </a:lnTo>
                  <a:lnTo>
                    <a:pt x="721195" y="2311517"/>
                  </a:lnTo>
                  <a:lnTo>
                    <a:pt x="721272" y="2311682"/>
                  </a:lnTo>
                  <a:lnTo>
                    <a:pt x="721625" y="2312487"/>
                  </a:lnTo>
                  <a:lnTo>
                    <a:pt x="721692" y="2312609"/>
                  </a:lnTo>
                  <a:lnTo>
                    <a:pt x="721769" y="2312653"/>
                  </a:lnTo>
                  <a:lnTo>
                    <a:pt x="721835" y="2312664"/>
                  </a:lnTo>
                  <a:lnTo>
                    <a:pt x="721912" y="2312620"/>
                  </a:lnTo>
                  <a:lnTo>
                    <a:pt x="722133" y="2312344"/>
                  </a:lnTo>
                  <a:lnTo>
                    <a:pt x="722232" y="2312289"/>
                  </a:lnTo>
                  <a:lnTo>
                    <a:pt x="722298" y="2312278"/>
                  </a:lnTo>
                  <a:lnTo>
                    <a:pt x="722365" y="2312300"/>
                  </a:lnTo>
                  <a:lnTo>
                    <a:pt x="722409" y="2312388"/>
                  </a:lnTo>
                  <a:lnTo>
                    <a:pt x="722409" y="2312476"/>
                  </a:lnTo>
                  <a:lnTo>
                    <a:pt x="722376" y="2312664"/>
                  </a:lnTo>
                  <a:lnTo>
                    <a:pt x="722210" y="2312939"/>
                  </a:lnTo>
                  <a:lnTo>
                    <a:pt x="722166" y="2313039"/>
                  </a:lnTo>
                  <a:lnTo>
                    <a:pt x="722144" y="2313138"/>
                  </a:lnTo>
                  <a:lnTo>
                    <a:pt x="722144" y="2313248"/>
                  </a:lnTo>
                  <a:lnTo>
                    <a:pt x="722155" y="2313325"/>
                  </a:lnTo>
                  <a:lnTo>
                    <a:pt x="722188" y="2313403"/>
                  </a:lnTo>
                  <a:lnTo>
                    <a:pt x="722265" y="2313480"/>
                  </a:lnTo>
                  <a:lnTo>
                    <a:pt x="722486" y="2313612"/>
                  </a:lnTo>
                  <a:lnTo>
                    <a:pt x="722596" y="2313689"/>
                  </a:lnTo>
                  <a:lnTo>
                    <a:pt x="722662" y="2313766"/>
                  </a:lnTo>
                  <a:lnTo>
                    <a:pt x="722696" y="2313833"/>
                  </a:lnTo>
                  <a:lnTo>
                    <a:pt x="722685" y="2313910"/>
                  </a:lnTo>
                  <a:lnTo>
                    <a:pt x="722453" y="2314108"/>
                  </a:lnTo>
                  <a:lnTo>
                    <a:pt x="722376" y="2314218"/>
                  </a:lnTo>
                  <a:lnTo>
                    <a:pt x="722365" y="2314318"/>
                  </a:lnTo>
                  <a:lnTo>
                    <a:pt x="722409" y="2314395"/>
                  </a:lnTo>
                  <a:lnTo>
                    <a:pt x="722530" y="2314472"/>
                  </a:lnTo>
                  <a:lnTo>
                    <a:pt x="722618" y="2314549"/>
                  </a:lnTo>
                  <a:lnTo>
                    <a:pt x="722629" y="2314626"/>
                  </a:lnTo>
                  <a:lnTo>
                    <a:pt x="722618" y="2314681"/>
                  </a:lnTo>
                  <a:lnTo>
                    <a:pt x="722541" y="2314737"/>
                  </a:lnTo>
                  <a:lnTo>
                    <a:pt x="722365" y="2314770"/>
                  </a:lnTo>
                  <a:lnTo>
                    <a:pt x="722243" y="2314836"/>
                  </a:lnTo>
                  <a:lnTo>
                    <a:pt x="722078" y="2315034"/>
                  </a:lnTo>
                  <a:lnTo>
                    <a:pt x="721846" y="2315508"/>
                  </a:lnTo>
                  <a:lnTo>
                    <a:pt x="721714" y="2315652"/>
                  </a:lnTo>
                  <a:lnTo>
                    <a:pt x="721647" y="2315674"/>
                  </a:lnTo>
                  <a:lnTo>
                    <a:pt x="721581" y="2315641"/>
                  </a:lnTo>
                  <a:lnTo>
                    <a:pt x="721526" y="2315552"/>
                  </a:lnTo>
                  <a:lnTo>
                    <a:pt x="721460" y="2315332"/>
                  </a:lnTo>
                  <a:lnTo>
                    <a:pt x="721338" y="2315023"/>
                  </a:lnTo>
                  <a:lnTo>
                    <a:pt x="721206" y="2314847"/>
                  </a:lnTo>
                  <a:lnTo>
                    <a:pt x="721074" y="2314759"/>
                  </a:lnTo>
                  <a:lnTo>
                    <a:pt x="720985" y="2314748"/>
                  </a:lnTo>
                  <a:lnTo>
                    <a:pt x="720908" y="2314770"/>
                  </a:lnTo>
                  <a:lnTo>
                    <a:pt x="720853" y="2314847"/>
                  </a:lnTo>
                  <a:lnTo>
                    <a:pt x="720809" y="2314990"/>
                  </a:lnTo>
                  <a:lnTo>
                    <a:pt x="720908" y="2315244"/>
                  </a:lnTo>
                  <a:lnTo>
                    <a:pt x="720853" y="2315354"/>
                  </a:lnTo>
                  <a:lnTo>
                    <a:pt x="720632" y="2315497"/>
                  </a:lnTo>
                  <a:lnTo>
                    <a:pt x="720224" y="2315729"/>
                  </a:lnTo>
                  <a:lnTo>
                    <a:pt x="720004" y="2315916"/>
                  </a:lnTo>
                  <a:lnTo>
                    <a:pt x="719882" y="2316093"/>
                  </a:lnTo>
                  <a:lnTo>
                    <a:pt x="719430" y="2316832"/>
                  </a:lnTo>
                  <a:lnTo>
                    <a:pt x="719297" y="2316931"/>
                  </a:lnTo>
                  <a:lnTo>
                    <a:pt x="719143" y="2316986"/>
                  </a:lnTo>
                  <a:lnTo>
                    <a:pt x="718867" y="2316964"/>
                  </a:lnTo>
                  <a:lnTo>
                    <a:pt x="718680" y="2316931"/>
                  </a:lnTo>
                  <a:lnTo>
                    <a:pt x="718547" y="2316820"/>
                  </a:lnTo>
                  <a:lnTo>
                    <a:pt x="718492" y="2316655"/>
                  </a:lnTo>
                  <a:lnTo>
                    <a:pt x="718459" y="2316611"/>
                  </a:lnTo>
                  <a:lnTo>
                    <a:pt x="718404" y="2316578"/>
                  </a:lnTo>
                  <a:lnTo>
                    <a:pt x="718304" y="2316578"/>
                  </a:lnTo>
                  <a:lnTo>
                    <a:pt x="718216" y="2316622"/>
                  </a:lnTo>
                  <a:lnTo>
                    <a:pt x="718051" y="2316832"/>
                  </a:lnTo>
                  <a:lnTo>
                    <a:pt x="717985" y="2316865"/>
                  </a:lnTo>
                  <a:lnTo>
                    <a:pt x="717841" y="2316887"/>
                  </a:lnTo>
                  <a:lnTo>
                    <a:pt x="717609" y="2316942"/>
                  </a:lnTo>
                  <a:lnTo>
                    <a:pt x="717168" y="2317129"/>
                  </a:lnTo>
                  <a:lnTo>
                    <a:pt x="717069" y="2317140"/>
                  </a:lnTo>
                  <a:lnTo>
                    <a:pt x="717014" y="2317118"/>
                  </a:lnTo>
                  <a:lnTo>
                    <a:pt x="716969" y="2317052"/>
                  </a:lnTo>
                  <a:lnTo>
                    <a:pt x="716969" y="2316953"/>
                  </a:lnTo>
                  <a:lnTo>
                    <a:pt x="717014" y="2316865"/>
                  </a:lnTo>
                  <a:lnTo>
                    <a:pt x="717289" y="2316567"/>
                  </a:lnTo>
                  <a:lnTo>
                    <a:pt x="717356" y="2316435"/>
                  </a:lnTo>
                  <a:lnTo>
                    <a:pt x="717345" y="2316346"/>
                  </a:lnTo>
                  <a:lnTo>
                    <a:pt x="717201" y="2316203"/>
                  </a:lnTo>
                  <a:lnTo>
                    <a:pt x="717080" y="2316049"/>
                  </a:lnTo>
                  <a:lnTo>
                    <a:pt x="717003" y="2315883"/>
                  </a:lnTo>
                  <a:lnTo>
                    <a:pt x="716947" y="2315685"/>
                  </a:lnTo>
                  <a:lnTo>
                    <a:pt x="716936" y="2315376"/>
                  </a:lnTo>
                  <a:lnTo>
                    <a:pt x="716881" y="2315189"/>
                  </a:lnTo>
                  <a:lnTo>
                    <a:pt x="716848" y="2315134"/>
                  </a:lnTo>
                  <a:lnTo>
                    <a:pt x="716804" y="2315101"/>
                  </a:lnTo>
                  <a:lnTo>
                    <a:pt x="716738" y="2315078"/>
                  </a:lnTo>
                  <a:lnTo>
                    <a:pt x="716661" y="2315123"/>
                  </a:lnTo>
                  <a:lnTo>
                    <a:pt x="716594" y="2315332"/>
                  </a:lnTo>
                  <a:lnTo>
                    <a:pt x="716550" y="2315431"/>
                  </a:lnTo>
                  <a:lnTo>
                    <a:pt x="716484" y="2315508"/>
                  </a:lnTo>
                  <a:lnTo>
                    <a:pt x="716352" y="2315530"/>
                  </a:lnTo>
                  <a:lnTo>
                    <a:pt x="716186" y="2315475"/>
                  </a:lnTo>
                  <a:lnTo>
                    <a:pt x="715888" y="2315310"/>
                  </a:lnTo>
                  <a:lnTo>
                    <a:pt x="715767" y="2315277"/>
                  </a:lnTo>
                  <a:lnTo>
                    <a:pt x="715458" y="2315288"/>
                  </a:lnTo>
                  <a:lnTo>
                    <a:pt x="715270" y="2315211"/>
                  </a:lnTo>
                  <a:lnTo>
                    <a:pt x="715171" y="2315078"/>
                  </a:lnTo>
                  <a:lnTo>
                    <a:pt x="715061" y="2314858"/>
                  </a:lnTo>
                  <a:lnTo>
                    <a:pt x="714972" y="2314770"/>
                  </a:lnTo>
                  <a:lnTo>
                    <a:pt x="714818" y="2314737"/>
                  </a:lnTo>
                  <a:lnTo>
                    <a:pt x="714653" y="2314759"/>
                  </a:lnTo>
                  <a:lnTo>
                    <a:pt x="714465" y="2314891"/>
                  </a:lnTo>
                  <a:lnTo>
                    <a:pt x="714388" y="2315101"/>
                  </a:lnTo>
                  <a:lnTo>
                    <a:pt x="714366" y="2315255"/>
                  </a:lnTo>
                  <a:lnTo>
                    <a:pt x="714377" y="2315453"/>
                  </a:lnTo>
                  <a:lnTo>
                    <a:pt x="714542" y="2315575"/>
                  </a:lnTo>
                  <a:lnTo>
                    <a:pt x="714641" y="2315663"/>
                  </a:lnTo>
                  <a:lnTo>
                    <a:pt x="714675" y="2315762"/>
                  </a:lnTo>
                  <a:lnTo>
                    <a:pt x="714619" y="2315828"/>
                  </a:lnTo>
                  <a:lnTo>
                    <a:pt x="714333" y="2315949"/>
                  </a:lnTo>
                  <a:lnTo>
                    <a:pt x="714233" y="2316071"/>
                  </a:lnTo>
                  <a:lnTo>
                    <a:pt x="714112" y="2316390"/>
                  </a:lnTo>
                  <a:lnTo>
                    <a:pt x="713913" y="2316887"/>
                  </a:lnTo>
                  <a:lnTo>
                    <a:pt x="713825" y="2317074"/>
                  </a:lnTo>
                  <a:lnTo>
                    <a:pt x="713737" y="2317151"/>
                  </a:lnTo>
                  <a:lnTo>
                    <a:pt x="713571" y="2317240"/>
                  </a:lnTo>
                  <a:lnTo>
                    <a:pt x="713439" y="2317493"/>
                  </a:lnTo>
                  <a:lnTo>
                    <a:pt x="713395" y="2317548"/>
                  </a:lnTo>
                  <a:lnTo>
                    <a:pt x="713329" y="2317570"/>
                  </a:lnTo>
                  <a:lnTo>
                    <a:pt x="713174" y="2317559"/>
                  </a:lnTo>
                  <a:lnTo>
                    <a:pt x="713064" y="2317570"/>
                  </a:lnTo>
                  <a:lnTo>
                    <a:pt x="713009" y="2317625"/>
                  </a:lnTo>
                  <a:lnTo>
                    <a:pt x="712987" y="2317714"/>
                  </a:lnTo>
                  <a:lnTo>
                    <a:pt x="713009" y="2317802"/>
                  </a:lnTo>
                  <a:lnTo>
                    <a:pt x="713152" y="2317945"/>
                  </a:lnTo>
                  <a:lnTo>
                    <a:pt x="713196" y="2318066"/>
                  </a:lnTo>
                  <a:lnTo>
                    <a:pt x="713207" y="2318143"/>
                  </a:lnTo>
                  <a:lnTo>
                    <a:pt x="713130" y="2318243"/>
                  </a:lnTo>
                  <a:lnTo>
                    <a:pt x="712942" y="2318419"/>
                  </a:lnTo>
                  <a:lnTo>
                    <a:pt x="712865" y="2318430"/>
                  </a:lnTo>
                  <a:lnTo>
                    <a:pt x="712755" y="2318386"/>
                  </a:lnTo>
                  <a:lnTo>
                    <a:pt x="712611" y="2318221"/>
                  </a:lnTo>
                  <a:lnTo>
                    <a:pt x="712402" y="2317978"/>
                  </a:lnTo>
                  <a:lnTo>
                    <a:pt x="712302" y="2317901"/>
                  </a:lnTo>
                  <a:lnTo>
                    <a:pt x="712170" y="2317835"/>
                  </a:lnTo>
                  <a:lnTo>
                    <a:pt x="712016" y="2317780"/>
                  </a:lnTo>
                  <a:lnTo>
                    <a:pt x="711839" y="2317791"/>
                  </a:lnTo>
                  <a:lnTo>
                    <a:pt x="711740" y="2317846"/>
                  </a:lnTo>
                  <a:lnTo>
                    <a:pt x="711674" y="2317923"/>
                  </a:lnTo>
                  <a:lnTo>
                    <a:pt x="711607" y="2318254"/>
                  </a:lnTo>
                  <a:lnTo>
                    <a:pt x="711574" y="2318342"/>
                  </a:lnTo>
                  <a:lnTo>
                    <a:pt x="711519" y="2318375"/>
                  </a:lnTo>
                  <a:lnTo>
                    <a:pt x="711453" y="2318386"/>
                  </a:lnTo>
                  <a:lnTo>
                    <a:pt x="711376" y="2318342"/>
                  </a:lnTo>
                  <a:lnTo>
                    <a:pt x="711254" y="2318232"/>
                  </a:lnTo>
                  <a:lnTo>
                    <a:pt x="710846" y="2317758"/>
                  </a:lnTo>
                  <a:lnTo>
                    <a:pt x="710725" y="2317647"/>
                  </a:lnTo>
                  <a:lnTo>
                    <a:pt x="710637" y="2317625"/>
                  </a:lnTo>
                  <a:lnTo>
                    <a:pt x="710559" y="2317636"/>
                  </a:lnTo>
                  <a:lnTo>
                    <a:pt x="710515" y="2317703"/>
                  </a:lnTo>
                  <a:lnTo>
                    <a:pt x="710515" y="2317780"/>
                  </a:lnTo>
                  <a:lnTo>
                    <a:pt x="710526" y="2317912"/>
                  </a:lnTo>
                  <a:lnTo>
                    <a:pt x="710570" y="2318188"/>
                  </a:lnTo>
                  <a:lnTo>
                    <a:pt x="710537" y="2318254"/>
                  </a:lnTo>
                  <a:lnTo>
                    <a:pt x="710471" y="2318287"/>
                  </a:lnTo>
                  <a:lnTo>
                    <a:pt x="710405" y="2318276"/>
                  </a:lnTo>
                  <a:lnTo>
                    <a:pt x="709886" y="2317945"/>
                  </a:lnTo>
                  <a:lnTo>
                    <a:pt x="709732" y="2317912"/>
                  </a:lnTo>
                  <a:lnTo>
                    <a:pt x="709655" y="2317934"/>
                  </a:lnTo>
                  <a:lnTo>
                    <a:pt x="709555" y="2318011"/>
                  </a:lnTo>
                  <a:lnTo>
                    <a:pt x="709456" y="2318265"/>
                  </a:lnTo>
                  <a:lnTo>
                    <a:pt x="709434" y="2318419"/>
                  </a:lnTo>
                  <a:lnTo>
                    <a:pt x="709412" y="2318551"/>
                  </a:lnTo>
                  <a:lnTo>
                    <a:pt x="709423" y="2318618"/>
                  </a:lnTo>
                  <a:lnTo>
                    <a:pt x="709478" y="2318695"/>
                  </a:lnTo>
                  <a:lnTo>
                    <a:pt x="709555" y="2318750"/>
                  </a:lnTo>
                  <a:lnTo>
                    <a:pt x="709610" y="2318827"/>
                  </a:lnTo>
                  <a:lnTo>
                    <a:pt x="709632" y="2318915"/>
                  </a:lnTo>
                  <a:lnTo>
                    <a:pt x="709599" y="2318971"/>
                  </a:lnTo>
                  <a:lnTo>
                    <a:pt x="709335" y="2319103"/>
                  </a:lnTo>
                  <a:lnTo>
                    <a:pt x="709147" y="2319224"/>
                  </a:lnTo>
                  <a:lnTo>
                    <a:pt x="709070" y="2319301"/>
                  </a:lnTo>
                  <a:lnTo>
                    <a:pt x="709037" y="2319367"/>
                  </a:lnTo>
                  <a:lnTo>
                    <a:pt x="709026" y="2319489"/>
                  </a:lnTo>
                  <a:lnTo>
                    <a:pt x="709037" y="2319676"/>
                  </a:lnTo>
                  <a:lnTo>
                    <a:pt x="709092" y="2319908"/>
                  </a:lnTo>
                  <a:lnTo>
                    <a:pt x="709158" y="2320029"/>
                  </a:lnTo>
                  <a:lnTo>
                    <a:pt x="709246" y="2320117"/>
                  </a:lnTo>
                  <a:lnTo>
                    <a:pt x="709522" y="2320216"/>
                  </a:lnTo>
                  <a:lnTo>
                    <a:pt x="709721" y="2320216"/>
                  </a:lnTo>
                  <a:lnTo>
                    <a:pt x="710030" y="2320294"/>
                  </a:lnTo>
                  <a:lnTo>
                    <a:pt x="710228" y="2320316"/>
                  </a:lnTo>
                  <a:lnTo>
                    <a:pt x="710283" y="2320360"/>
                  </a:lnTo>
                  <a:lnTo>
                    <a:pt x="710294" y="2320415"/>
                  </a:lnTo>
                  <a:lnTo>
                    <a:pt x="710261" y="2320470"/>
                  </a:lnTo>
                  <a:lnTo>
                    <a:pt x="710030" y="2320569"/>
                  </a:lnTo>
                  <a:lnTo>
                    <a:pt x="709963" y="2320613"/>
                  </a:lnTo>
                  <a:lnTo>
                    <a:pt x="709886" y="2320702"/>
                  </a:lnTo>
                  <a:lnTo>
                    <a:pt x="709853" y="2320845"/>
                  </a:lnTo>
                  <a:lnTo>
                    <a:pt x="709809" y="2320999"/>
                  </a:lnTo>
                  <a:lnTo>
                    <a:pt x="709710" y="2321165"/>
                  </a:lnTo>
                  <a:lnTo>
                    <a:pt x="709677" y="2321253"/>
                  </a:lnTo>
                  <a:lnTo>
                    <a:pt x="709677" y="2321330"/>
                  </a:lnTo>
                  <a:lnTo>
                    <a:pt x="709721" y="2321418"/>
                  </a:lnTo>
                  <a:lnTo>
                    <a:pt x="709765" y="2321451"/>
                  </a:lnTo>
                  <a:lnTo>
                    <a:pt x="709853" y="2321484"/>
                  </a:lnTo>
                  <a:lnTo>
                    <a:pt x="710074" y="2321528"/>
                  </a:lnTo>
                  <a:lnTo>
                    <a:pt x="710316" y="2321650"/>
                  </a:lnTo>
                  <a:lnTo>
                    <a:pt x="710394" y="2321771"/>
                  </a:lnTo>
                  <a:lnTo>
                    <a:pt x="710405" y="2321848"/>
                  </a:lnTo>
                  <a:lnTo>
                    <a:pt x="710405" y="2321947"/>
                  </a:lnTo>
                  <a:lnTo>
                    <a:pt x="710383" y="2322025"/>
                  </a:lnTo>
                  <a:lnTo>
                    <a:pt x="710316" y="2322069"/>
                  </a:lnTo>
                  <a:lnTo>
                    <a:pt x="710239" y="2322080"/>
                  </a:lnTo>
                  <a:lnTo>
                    <a:pt x="709897" y="2322091"/>
                  </a:lnTo>
                  <a:lnTo>
                    <a:pt x="709820" y="2322124"/>
                  </a:lnTo>
                  <a:lnTo>
                    <a:pt x="709776" y="2322168"/>
                  </a:lnTo>
                  <a:lnTo>
                    <a:pt x="709765" y="2322201"/>
                  </a:lnTo>
                  <a:lnTo>
                    <a:pt x="709776" y="2322267"/>
                  </a:lnTo>
                  <a:lnTo>
                    <a:pt x="709820" y="2322322"/>
                  </a:lnTo>
                  <a:lnTo>
                    <a:pt x="709908" y="2322377"/>
                  </a:lnTo>
                  <a:lnTo>
                    <a:pt x="710019" y="2322543"/>
                  </a:lnTo>
                  <a:lnTo>
                    <a:pt x="710030" y="2322631"/>
                  </a:lnTo>
                  <a:lnTo>
                    <a:pt x="710030" y="2322675"/>
                  </a:lnTo>
                  <a:lnTo>
                    <a:pt x="710008" y="2322697"/>
                  </a:lnTo>
                  <a:lnTo>
                    <a:pt x="709963" y="2322719"/>
                  </a:lnTo>
                  <a:lnTo>
                    <a:pt x="709699" y="2322631"/>
                  </a:lnTo>
                  <a:lnTo>
                    <a:pt x="709500" y="2322631"/>
                  </a:lnTo>
                  <a:lnTo>
                    <a:pt x="709390" y="2322653"/>
                  </a:lnTo>
                  <a:lnTo>
                    <a:pt x="709290" y="2322719"/>
                  </a:lnTo>
                  <a:lnTo>
                    <a:pt x="709235" y="2322785"/>
                  </a:lnTo>
                  <a:lnTo>
                    <a:pt x="709202" y="2322863"/>
                  </a:lnTo>
                  <a:lnTo>
                    <a:pt x="709191" y="2322951"/>
                  </a:lnTo>
                  <a:lnTo>
                    <a:pt x="709290" y="2323182"/>
                  </a:lnTo>
                  <a:lnTo>
                    <a:pt x="709357" y="2323259"/>
                  </a:lnTo>
                  <a:lnTo>
                    <a:pt x="709478" y="2323304"/>
                  </a:lnTo>
                  <a:lnTo>
                    <a:pt x="709643" y="2323293"/>
                  </a:lnTo>
                  <a:lnTo>
                    <a:pt x="709710" y="2323304"/>
                  </a:lnTo>
                  <a:lnTo>
                    <a:pt x="709919" y="2323381"/>
                  </a:lnTo>
                  <a:lnTo>
                    <a:pt x="710052" y="2323491"/>
                  </a:lnTo>
                  <a:lnTo>
                    <a:pt x="710074" y="2323535"/>
                  </a:lnTo>
                  <a:lnTo>
                    <a:pt x="710063" y="2323601"/>
                  </a:lnTo>
                  <a:lnTo>
                    <a:pt x="710019" y="2323656"/>
                  </a:lnTo>
                  <a:lnTo>
                    <a:pt x="709820" y="2323756"/>
                  </a:lnTo>
                  <a:lnTo>
                    <a:pt x="709765" y="2323811"/>
                  </a:lnTo>
                  <a:lnTo>
                    <a:pt x="709732" y="2324131"/>
                  </a:lnTo>
                  <a:lnTo>
                    <a:pt x="709379" y="2324957"/>
                  </a:lnTo>
                  <a:lnTo>
                    <a:pt x="709346" y="2325167"/>
                  </a:lnTo>
                  <a:lnTo>
                    <a:pt x="709357" y="2325531"/>
                  </a:lnTo>
                  <a:lnTo>
                    <a:pt x="709324" y="2325652"/>
                  </a:lnTo>
                  <a:lnTo>
                    <a:pt x="709324" y="2325652"/>
                  </a:lnTo>
                  <a:lnTo>
                    <a:pt x="709290" y="2325696"/>
                  </a:lnTo>
                  <a:lnTo>
                    <a:pt x="709224" y="2325718"/>
                  </a:lnTo>
                  <a:lnTo>
                    <a:pt x="708948" y="2325751"/>
                  </a:lnTo>
                  <a:lnTo>
                    <a:pt x="708882" y="2325795"/>
                  </a:lnTo>
                  <a:lnTo>
                    <a:pt x="708838" y="2325873"/>
                  </a:lnTo>
                  <a:lnTo>
                    <a:pt x="708838" y="2326148"/>
                  </a:lnTo>
                  <a:lnTo>
                    <a:pt x="708816" y="2326236"/>
                  </a:lnTo>
                  <a:lnTo>
                    <a:pt x="708198" y="2326821"/>
                  </a:lnTo>
                  <a:lnTo>
                    <a:pt x="708121" y="2326876"/>
                  </a:lnTo>
                  <a:lnTo>
                    <a:pt x="708066" y="2326865"/>
                  </a:lnTo>
                  <a:lnTo>
                    <a:pt x="708022" y="2326788"/>
                  </a:lnTo>
                  <a:lnTo>
                    <a:pt x="707966" y="2326556"/>
                  </a:lnTo>
                  <a:lnTo>
                    <a:pt x="707922" y="2326457"/>
                  </a:lnTo>
                  <a:lnTo>
                    <a:pt x="707867" y="2326413"/>
                  </a:lnTo>
                  <a:lnTo>
                    <a:pt x="707757" y="2326435"/>
                  </a:lnTo>
                  <a:lnTo>
                    <a:pt x="707580" y="2326501"/>
                  </a:lnTo>
                  <a:lnTo>
                    <a:pt x="707304" y="2326644"/>
                  </a:lnTo>
                  <a:lnTo>
                    <a:pt x="707007" y="2326854"/>
                  </a:lnTo>
                  <a:lnTo>
                    <a:pt x="706797" y="2327041"/>
                  </a:lnTo>
                  <a:lnTo>
                    <a:pt x="706543" y="2327229"/>
                  </a:lnTo>
                  <a:lnTo>
                    <a:pt x="706411" y="2327284"/>
                  </a:lnTo>
                  <a:lnTo>
                    <a:pt x="706058" y="2327262"/>
                  </a:lnTo>
                  <a:lnTo>
                    <a:pt x="705947" y="2327295"/>
                  </a:lnTo>
                  <a:lnTo>
                    <a:pt x="705793" y="2327361"/>
                  </a:lnTo>
                  <a:lnTo>
                    <a:pt x="705694" y="2327482"/>
                  </a:lnTo>
                  <a:lnTo>
                    <a:pt x="705627" y="2327648"/>
                  </a:lnTo>
                  <a:lnTo>
                    <a:pt x="705627" y="2328067"/>
                  </a:lnTo>
                  <a:lnTo>
                    <a:pt x="705572" y="2328243"/>
                  </a:lnTo>
                  <a:lnTo>
                    <a:pt x="705539" y="2328408"/>
                  </a:lnTo>
                  <a:lnTo>
                    <a:pt x="705539" y="2328497"/>
                  </a:lnTo>
                  <a:lnTo>
                    <a:pt x="705572" y="2328574"/>
                  </a:lnTo>
                  <a:lnTo>
                    <a:pt x="705616" y="2328607"/>
                  </a:lnTo>
                  <a:lnTo>
                    <a:pt x="705683" y="2328607"/>
                  </a:lnTo>
                  <a:lnTo>
                    <a:pt x="705848" y="2328552"/>
                  </a:lnTo>
                  <a:lnTo>
                    <a:pt x="705903" y="2328541"/>
                  </a:lnTo>
                  <a:lnTo>
                    <a:pt x="705981" y="2328574"/>
                  </a:lnTo>
                  <a:lnTo>
                    <a:pt x="706025" y="2328651"/>
                  </a:lnTo>
                  <a:lnTo>
                    <a:pt x="706124" y="2329015"/>
                  </a:lnTo>
                  <a:lnTo>
                    <a:pt x="706179" y="2329412"/>
                  </a:lnTo>
                  <a:lnTo>
                    <a:pt x="706179" y="2329533"/>
                  </a:lnTo>
                  <a:lnTo>
                    <a:pt x="706135" y="2329599"/>
                  </a:lnTo>
                  <a:lnTo>
                    <a:pt x="706058" y="2329632"/>
                  </a:lnTo>
                  <a:lnTo>
                    <a:pt x="705881" y="2329555"/>
                  </a:lnTo>
                  <a:lnTo>
                    <a:pt x="705815" y="2329555"/>
                  </a:lnTo>
                  <a:lnTo>
                    <a:pt x="705749" y="2329577"/>
                  </a:lnTo>
                  <a:lnTo>
                    <a:pt x="705561" y="2329698"/>
                  </a:lnTo>
                  <a:lnTo>
                    <a:pt x="705319" y="2329732"/>
                  </a:lnTo>
                  <a:lnTo>
                    <a:pt x="705087" y="2329820"/>
                  </a:lnTo>
                  <a:lnTo>
                    <a:pt x="704734" y="2329930"/>
                  </a:lnTo>
                  <a:lnTo>
                    <a:pt x="704612" y="2329952"/>
                  </a:lnTo>
                  <a:lnTo>
                    <a:pt x="704447" y="2329963"/>
                  </a:lnTo>
                  <a:lnTo>
                    <a:pt x="704292" y="2329919"/>
                  </a:lnTo>
                  <a:lnTo>
                    <a:pt x="704248" y="2329897"/>
                  </a:lnTo>
                  <a:lnTo>
                    <a:pt x="704204" y="2329820"/>
                  </a:lnTo>
                  <a:lnTo>
                    <a:pt x="704149" y="2329698"/>
                  </a:lnTo>
                  <a:lnTo>
                    <a:pt x="704105" y="2329522"/>
                  </a:lnTo>
                  <a:lnTo>
                    <a:pt x="704050" y="2329434"/>
                  </a:lnTo>
                  <a:lnTo>
                    <a:pt x="703917" y="2329335"/>
                  </a:lnTo>
                  <a:lnTo>
                    <a:pt x="703818" y="2329290"/>
                  </a:lnTo>
                  <a:lnTo>
                    <a:pt x="703597" y="2329235"/>
                  </a:lnTo>
                  <a:lnTo>
                    <a:pt x="703509" y="2329169"/>
                  </a:lnTo>
                  <a:lnTo>
                    <a:pt x="703443" y="2329070"/>
                  </a:lnTo>
                  <a:lnTo>
                    <a:pt x="703432" y="2329004"/>
                  </a:lnTo>
                  <a:lnTo>
                    <a:pt x="703454" y="2328916"/>
                  </a:lnTo>
                  <a:lnTo>
                    <a:pt x="703719" y="2328717"/>
                  </a:lnTo>
                  <a:lnTo>
                    <a:pt x="703785" y="2328596"/>
                  </a:lnTo>
                  <a:lnTo>
                    <a:pt x="703807" y="2328530"/>
                  </a:lnTo>
                  <a:lnTo>
                    <a:pt x="703785" y="2328431"/>
                  </a:lnTo>
                  <a:lnTo>
                    <a:pt x="703697" y="2328397"/>
                  </a:lnTo>
                  <a:lnTo>
                    <a:pt x="703487" y="2328397"/>
                  </a:lnTo>
                  <a:lnTo>
                    <a:pt x="703300" y="2328375"/>
                  </a:lnTo>
                  <a:lnTo>
                    <a:pt x="703200" y="2328320"/>
                  </a:lnTo>
                  <a:lnTo>
                    <a:pt x="703123" y="2328210"/>
                  </a:lnTo>
                  <a:lnTo>
                    <a:pt x="703035" y="2327967"/>
                  </a:lnTo>
                  <a:lnTo>
                    <a:pt x="702869" y="2327670"/>
                  </a:lnTo>
                  <a:lnTo>
                    <a:pt x="702759" y="2327549"/>
                  </a:lnTo>
                  <a:lnTo>
                    <a:pt x="702582" y="2327482"/>
                  </a:lnTo>
                  <a:lnTo>
                    <a:pt x="702494" y="2327482"/>
                  </a:lnTo>
                  <a:lnTo>
                    <a:pt x="702461" y="2327515"/>
                  </a:lnTo>
                  <a:lnTo>
                    <a:pt x="702340" y="2327659"/>
                  </a:lnTo>
                  <a:lnTo>
                    <a:pt x="702295" y="2327692"/>
                  </a:lnTo>
                  <a:lnTo>
                    <a:pt x="702240" y="2327681"/>
                  </a:lnTo>
                  <a:lnTo>
                    <a:pt x="702174" y="2327648"/>
                  </a:lnTo>
                  <a:lnTo>
                    <a:pt x="701987" y="2327449"/>
                  </a:lnTo>
                  <a:lnTo>
                    <a:pt x="701854" y="2327273"/>
                  </a:lnTo>
                  <a:lnTo>
                    <a:pt x="701755" y="2327163"/>
                  </a:lnTo>
                  <a:lnTo>
                    <a:pt x="701711" y="2327151"/>
                  </a:lnTo>
                  <a:lnTo>
                    <a:pt x="701634" y="2327141"/>
                  </a:lnTo>
                  <a:lnTo>
                    <a:pt x="701611" y="2327151"/>
                  </a:lnTo>
                  <a:lnTo>
                    <a:pt x="701578" y="2327207"/>
                  </a:lnTo>
                  <a:lnTo>
                    <a:pt x="701534" y="2327328"/>
                  </a:lnTo>
                  <a:lnTo>
                    <a:pt x="701523" y="2327427"/>
                  </a:lnTo>
                  <a:lnTo>
                    <a:pt x="701523" y="2327692"/>
                  </a:lnTo>
                  <a:lnTo>
                    <a:pt x="701501" y="2327846"/>
                  </a:lnTo>
                  <a:lnTo>
                    <a:pt x="701479" y="2327879"/>
                  </a:lnTo>
                  <a:lnTo>
                    <a:pt x="701424" y="2327912"/>
                  </a:lnTo>
                  <a:lnTo>
                    <a:pt x="701303" y="2327901"/>
                  </a:lnTo>
                  <a:lnTo>
                    <a:pt x="701269" y="2327890"/>
                  </a:lnTo>
                  <a:lnTo>
                    <a:pt x="701192" y="2327813"/>
                  </a:lnTo>
                  <a:lnTo>
                    <a:pt x="701126" y="2327659"/>
                  </a:lnTo>
                  <a:lnTo>
                    <a:pt x="701071" y="2327218"/>
                  </a:lnTo>
                  <a:lnTo>
                    <a:pt x="700994" y="2326832"/>
                  </a:lnTo>
                  <a:lnTo>
                    <a:pt x="700927" y="2326699"/>
                  </a:lnTo>
                  <a:lnTo>
                    <a:pt x="700872" y="2326600"/>
                  </a:lnTo>
                  <a:lnTo>
                    <a:pt x="700773" y="2326523"/>
                  </a:lnTo>
                  <a:lnTo>
                    <a:pt x="700773" y="2326523"/>
                  </a:lnTo>
                  <a:lnTo>
                    <a:pt x="700652" y="2326479"/>
                  </a:lnTo>
                  <a:lnTo>
                    <a:pt x="700519" y="2326523"/>
                  </a:lnTo>
                  <a:lnTo>
                    <a:pt x="700431" y="2326633"/>
                  </a:lnTo>
                  <a:lnTo>
                    <a:pt x="700332" y="2326777"/>
                  </a:lnTo>
                  <a:lnTo>
                    <a:pt x="700177" y="2326975"/>
                  </a:lnTo>
                  <a:lnTo>
                    <a:pt x="700067" y="2327052"/>
                  </a:lnTo>
                  <a:lnTo>
                    <a:pt x="699979" y="2327074"/>
                  </a:lnTo>
                  <a:lnTo>
                    <a:pt x="699890" y="2327074"/>
                  </a:lnTo>
                  <a:lnTo>
                    <a:pt x="699791" y="2327052"/>
                  </a:lnTo>
                  <a:lnTo>
                    <a:pt x="699736" y="2327008"/>
                  </a:lnTo>
                  <a:lnTo>
                    <a:pt x="699581" y="2326821"/>
                  </a:lnTo>
                  <a:lnTo>
                    <a:pt x="699449" y="2326688"/>
                  </a:lnTo>
                  <a:lnTo>
                    <a:pt x="699350" y="2326655"/>
                  </a:lnTo>
                  <a:lnTo>
                    <a:pt x="699295" y="2326666"/>
                  </a:lnTo>
                  <a:lnTo>
                    <a:pt x="699217" y="2326733"/>
                  </a:lnTo>
                  <a:lnTo>
                    <a:pt x="699140" y="2326832"/>
                  </a:lnTo>
                  <a:lnTo>
                    <a:pt x="699074" y="2327085"/>
                  </a:lnTo>
                  <a:lnTo>
                    <a:pt x="699030" y="2327372"/>
                  </a:lnTo>
                  <a:lnTo>
                    <a:pt x="699008" y="2327416"/>
                  </a:lnTo>
                  <a:lnTo>
                    <a:pt x="698974" y="2327427"/>
                  </a:lnTo>
                  <a:lnTo>
                    <a:pt x="698941" y="2327427"/>
                  </a:lnTo>
                  <a:lnTo>
                    <a:pt x="698787" y="2327339"/>
                  </a:lnTo>
                  <a:lnTo>
                    <a:pt x="698655" y="2327295"/>
                  </a:lnTo>
                  <a:lnTo>
                    <a:pt x="698588" y="2327306"/>
                  </a:lnTo>
                  <a:lnTo>
                    <a:pt x="698533" y="2327350"/>
                  </a:lnTo>
                  <a:lnTo>
                    <a:pt x="698522" y="2327383"/>
                  </a:lnTo>
                  <a:lnTo>
                    <a:pt x="698544" y="2327471"/>
                  </a:lnTo>
                  <a:lnTo>
                    <a:pt x="698588" y="2327549"/>
                  </a:lnTo>
                  <a:lnTo>
                    <a:pt x="698677" y="2327626"/>
                  </a:lnTo>
                  <a:lnTo>
                    <a:pt x="698688" y="2327692"/>
                  </a:lnTo>
                  <a:lnTo>
                    <a:pt x="698688" y="2327769"/>
                  </a:lnTo>
                  <a:lnTo>
                    <a:pt x="698677" y="2327813"/>
                  </a:lnTo>
                  <a:lnTo>
                    <a:pt x="698522" y="2327934"/>
                  </a:lnTo>
                  <a:lnTo>
                    <a:pt x="698467" y="2327945"/>
                  </a:lnTo>
                  <a:lnTo>
                    <a:pt x="698346" y="2327945"/>
                  </a:lnTo>
                  <a:lnTo>
                    <a:pt x="698180" y="2327967"/>
                  </a:lnTo>
                  <a:lnTo>
                    <a:pt x="698037" y="2328034"/>
                  </a:lnTo>
                  <a:lnTo>
                    <a:pt x="697893" y="2328177"/>
                  </a:lnTo>
                  <a:lnTo>
                    <a:pt x="697849" y="2328254"/>
                  </a:lnTo>
                  <a:lnTo>
                    <a:pt x="697838" y="2328298"/>
                  </a:lnTo>
                  <a:lnTo>
                    <a:pt x="697860" y="2328386"/>
                  </a:lnTo>
                  <a:lnTo>
                    <a:pt x="698026" y="2328585"/>
                  </a:lnTo>
                  <a:lnTo>
                    <a:pt x="698070" y="2328695"/>
                  </a:lnTo>
                  <a:lnTo>
                    <a:pt x="698059" y="2328971"/>
                  </a:lnTo>
                  <a:lnTo>
                    <a:pt x="697993" y="2329357"/>
                  </a:lnTo>
                  <a:lnTo>
                    <a:pt x="697960" y="2329688"/>
                  </a:lnTo>
                  <a:lnTo>
                    <a:pt x="697948" y="2329787"/>
                  </a:lnTo>
                  <a:lnTo>
                    <a:pt x="697926" y="2329864"/>
                  </a:lnTo>
                  <a:lnTo>
                    <a:pt x="697849" y="2330382"/>
                  </a:lnTo>
                  <a:lnTo>
                    <a:pt x="697750" y="2330614"/>
                  </a:lnTo>
                  <a:lnTo>
                    <a:pt x="697595" y="2330790"/>
                  </a:lnTo>
                  <a:lnTo>
                    <a:pt x="697518" y="2331011"/>
                  </a:lnTo>
                  <a:lnTo>
                    <a:pt x="697408" y="2331209"/>
                  </a:lnTo>
                  <a:lnTo>
                    <a:pt x="697220" y="2331396"/>
                  </a:lnTo>
                  <a:lnTo>
                    <a:pt x="697088" y="2331474"/>
                  </a:lnTo>
                  <a:lnTo>
                    <a:pt x="696889" y="2331529"/>
                  </a:lnTo>
                  <a:lnTo>
                    <a:pt x="696547" y="2331584"/>
                  </a:lnTo>
                  <a:lnTo>
                    <a:pt x="696183" y="2331606"/>
                  </a:lnTo>
                  <a:lnTo>
                    <a:pt x="696029" y="2331650"/>
                  </a:lnTo>
                  <a:lnTo>
                    <a:pt x="695808" y="2331661"/>
                  </a:lnTo>
                  <a:lnTo>
                    <a:pt x="695720" y="2331694"/>
                  </a:lnTo>
                  <a:lnTo>
                    <a:pt x="695654" y="2331749"/>
                  </a:lnTo>
                  <a:lnTo>
                    <a:pt x="695609" y="2331959"/>
                  </a:lnTo>
                  <a:lnTo>
                    <a:pt x="695565" y="2332047"/>
                  </a:lnTo>
                  <a:lnTo>
                    <a:pt x="695510" y="2332113"/>
                  </a:lnTo>
                  <a:lnTo>
                    <a:pt x="695378" y="2332146"/>
                  </a:lnTo>
                  <a:lnTo>
                    <a:pt x="695179" y="2332113"/>
                  </a:lnTo>
                  <a:lnTo>
                    <a:pt x="695091" y="2332113"/>
                  </a:lnTo>
                  <a:lnTo>
                    <a:pt x="694881" y="2332179"/>
                  </a:lnTo>
                  <a:lnTo>
                    <a:pt x="694793" y="2332157"/>
                  </a:lnTo>
                  <a:lnTo>
                    <a:pt x="694683" y="2332069"/>
                  </a:lnTo>
                  <a:lnTo>
                    <a:pt x="694506" y="2331771"/>
                  </a:lnTo>
                  <a:lnTo>
                    <a:pt x="694330" y="2331705"/>
                  </a:lnTo>
                  <a:lnTo>
                    <a:pt x="694241" y="2331694"/>
                  </a:lnTo>
                  <a:lnTo>
                    <a:pt x="694175" y="2331705"/>
                  </a:lnTo>
                  <a:lnTo>
                    <a:pt x="694109" y="2331749"/>
                  </a:lnTo>
                  <a:lnTo>
                    <a:pt x="693955" y="2331904"/>
                  </a:lnTo>
                  <a:lnTo>
                    <a:pt x="693844" y="2331948"/>
                  </a:lnTo>
                  <a:lnTo>
                    <a:pt x="693491" y="2332025"/>
                  </a:lnTo>
                  <a:lnTo>
                    <a:pt x="693359" y="2332091"/>
                  </a:lnTo>
                  <a:lnTo>
                    <a:pt x="693315" y="2332124"/>
                  </a:lnTo>
                  <a:lnTo>
                    <a:pt x="693237" y="2332212"/>
                  </a:lnTo>
                  <a:lnTo>
                    <a:pt x="693204" y="2332323"/>
                  </a:lnTo>
                  <a:lnTo>
                    <a:pt x="693204" y="2332455"/>
                  </a:lnTo>
                  <a:lnTo>
                    <a:pt x="693270" y="2332576"/>
                  </a:lnTo>
                  <a:lnTo>
                    <a:pt x="693281" y="2332642"/>
                  </a:lnTo>
                  <a:lnTo>
                    <a:pt x="693270" y="2332709"/>
                  </a:lnTo>
                  <a:lnTo>
                    <a:pt x="693215" y="2332764"/>
                  </a:lnTo>
                  <a:lnTo>
                    <a:pt x="693160" y="2332775"/>
                  </a:lnTo>
                  <a:lnTo>
                    <a:pt x="692995" y="2332764"/>
                  </a:lnTo>
                  <a:lnTo>
                    <a:pt x="692851" y="2332775"/>
                  </a:lnTo>
                  <a:lnTo>
                    <a:pt x="692686" y="2332874"/>
                  </a:lnTo>
                  <a:lnTo>
                    <a:pt x="692531" y="2332907"/>
                  </a:lnTo>
                  <a:lnTo>
                    <a:pt x="692476" y="2332896"/>
                  </a:lnTo>
                  <a:lnTo>
                    <a:pt x="692344" y="2332808"/>
                  </a:lnTo>
                  <a:lnTo>
                    <a:pt x="692233" y="2332775"/>
                  </a:lnTo>
                  <a:lnTo>
                    <a:pt x="692068" y="2332764"/>
                  </a:lnTo>
                  <a:lnTo>
                    <a:pt x="691969" y="2332797"/>
                  </a:lnTo>
                  <a:lnTo>
                    <a:pt x="691935" y="2332852"/>
                  </a:lnTo>
                  <a:lnTo>
                    <a:pt x="691913" y="2332918"/>
                  </a:lnTo>
                  <a:lnTo>
                    <a:pt x="691924" y="2333227"/>
                  </a:lnTo>
                  <a:lnTo>
                    <a:pt x="691902" y="2333403"/>
                  </a:lnTo>
                  <a:lnTo>
                    <a:pt x="691847" y="2333613"/>
                  </a:lnTo>
                  <a:lnTo>
                    <a:pt x="691748" y="2333745"/>
                  </a:lnTo>
                  <a:lnTo>
                    <a:pt x="691560" y="2333899"/>
                  </a:lnTo>
                  <a:lnTo>
                    <a:pt x="691318" y="2333988"/>
                  </a:lnTo>
                  <a:lnTo>
                    <a:pt x="690920" y="2334021"/>
                  </a:lnTo>
                  <a:lnTo>
                    <a:pt x="690733" y="2333976"/>
                  </a:lnTo>
                  <a:lnTo>
                    <a:pt x="690634" y="2333932"/>
                  </a:lnTo>
                  <a:lnTo>
                    <a:pt x="690490" y="2333811"/>
                  </a:lnTo>
                  <a:lnTo>
                    <a:pt x="690435" y="2333800"/>
                  </a:lnTo>
                  <a:lnTo>
                    <a:pt x="690391" y="2333800"/>
                  </a:lnTo>
                  <a:lnTo>
                    <a:pt x="690347" y="2333833"/>
                  </a:lnTo>
                  <a:lnTo>
                    <a:pt x="690314" y="2333888"/>
                  </a:lnTo>
                  <a:lnTo>
                    <a:pt x="690314" y="2334087"/>
                  </a:lnTo>
                  <a:lnTo>
                    <a:pt x="690292" y="2334197"/>
                  </a:lnTo>
                  <a:lnTo>
                    <a:pt x="690170" y="2334340"/>
                  </a:lnTo>
                  <a:lnTo>
                    <a:pt x="690082" y="2334428"/>
                  </a:lnTo>
                  <a:lnTo>
                    <a:pt x="690016" y="2334451"/>
                  </a:lnTo>
                  <a:lnTo>
                    <a:pt x="689839" y="2334462"/>
                  </a:lnTo>
                  <a:lnTo>
                    <a:pt x="689409" y="2334373"/>
                  </a:lnTo>
                  <a:lnTo>
                    <a:pt x="689232" y="2334384"/>
                  </a:lnTo>
                  <a:lnTo>
                    <a:pt x="689177" y="2334418"/>
                  </a:lnTo>
                  <a:lnTo>
                    <a:pt x="689155" y="2334440"/>
                  </a:lnTo>
                  <a:lnTo>
                    <a:pt x="689188" y="2334748"/>
                  </a:lnTo>
                  <a:lnTo>
                    <a:pt x="689166" y="2334836"/>
                  </a:lnTo>
                  <a:lnTo>
                    <a:pt x="689122" y="2334892"/>
                  </a:lnTo>
                  <a:lnTo>
                    <a:pt x="689012" y="2334925"/>
                  </a:lnTo>
                  <a:lnTo>
                    <a:pt x="688791" y="2334870"/>
                  </a:lnTo>
                  <a:lnTo>
                    <a:pt x="688670" y="2334858"/>
                  </a:lnTo>
                  <a:lnTo>
                    <a:pt x="688460" y="2334903"/>
                  </a:lnTo>
                  <a:lnTo>
                    <a:pt x="688361" y="2334958"/>
                  </a:lnTo>
                  <a:lnTo>
                    <a:pt x="688317" y="2335068"/>
                  </a:lnTo>
                  <a:lnTo>
                    <a:pt x="688295" y="2335553"/>
                  </a:lnTo>
                  <a:lnTo>
                    <a:pt x="688140" y="2336016"/>
                  </a:lnTo>
                  <a:lnTo>
                    <a:pt x="688129" y="2336226"/>
                  </a:lnTo>
                  <a:lnTo>
                    <a:pt x="687997" y="2336612"/>
                  </a:lnTo>
                  <a:lnTo>
                    <a:pt x="687908" y="2336810"/>
                  </a:lnTo>
                  <a:lnTo>
                    <a:pt x="687809" y="2336964"/>
                  </a:lnTo>
                  <a:lnTo>
                    <a:pt x="687776" y="2337042"/>
                  </a:lnTo>
                  <a:lnTo>
                    <a:pt x="687798" y="2337119"/>
                  </a:lnTo>
                  <a:lnTo>
                    <a:pt x="687864" y="2337218"/>
                  </a:lnTo>
                  <a:lnTo>
                    <a:pt x="687875" y="2337273"/>
                  </a:lnTo>
                  <a:lnTo>
                    <a:pt x="687864" y="2337328"/>
                  </a:lnTo>
                  <a:lnTo>
                    <a:pt x="687809" y="2337383"/>
                  </a:lnTo>
                  <a:lnTo>
                    <a:pt x="687644" y="2337450"/>
                  </a:lnTo>
                  <a:lnTo>
                    <a:pt x="687467" y="2337538"/>
                  </a:lnTo>
                  <a:lnTo>
                    <a:pt x="687412" y="2337593"/>
                  </a:lnTo>
                  <a:lnTo>
                    <a:pt x="687390" y="2337659"/>
                  </a:lnTo>
                  <a:lnTo>
                    <a:pt x="687401" y="2337714"/>
                  </a:lnTo>
                  <a:lnTo>
                    <a:pt x="687445" y="2337780"/>
                  </a:lnTo>
                  <a:lnTo>
                    <a:pt x="687666" y="2337924"/>
                  </a:lnTo>
                  <a:lnTo>
                    <a:pt x="687765" y="2338023"/>
                  </a:lnTo>
                  <a:lnTo>
                    <a:pt x="687798" y="2338122"/>
                  </a:lnTo>
                  <a:lnTo>
                    <a:pt x="687798" y="2338354"/>
                  </a:lnTo>
                  <a:lnTo>
                    <a:pt x="687831" y="2338519"/>
                  </a:lnTo>
                  <a:lnTo>
                    <a:pt x="687930" y="2338784"/>
                  </a:lnTo>
                  <a:lnTo>
                    <a:pt x="688074" y="2339059"/>
                  </a:lnTo>
                  <a:lnTo>
                    <a:pt x="688129" y="2339247"/>
                  </a:lnTo>
                  <a:lnTo>
                    <a:pt x="688151" y="2339445"/>
                  </a:lnTo>
                  <a:lnTo>
                    <a:pt x="688129" y="2339666"/>
                  </a:lnTo>
                  <a:lnTo>
                    <a:pt x="688096" y="2339798"/>
                  </a:lnTo>
                  <a:lnTo>
                    <a:pt x="687964" y="2340074"/>
                  </a:lnTo>
                  <a:lnTo>
                    <a:pt x="687842" y="2340305"/>
                  </a:lnTo>
                  <a:lnTo>
                    <a:pt x="687721" y="2340393"/>
                  </a:lnTo>
                  <a:lnTo>
                    <a:pt x="687291" y="2340493"/>
                  </a:lnTo>
                  <a:lnTo>
                    <a:pt x="687202" y="2340570"/>
                  </a:lnTo>
                  <a:lnTo>
                    <a:pt x="686993" y="2340857"/>
                  </a:lnTo>
                  <a:lnTo>
                    <a:pt x="686893" y="2340967"/>
                  </a:lnTo>
                  <a:lnTo>
                    <a:pt x="686882" y="2341055"/>
                  </a:lnTo>
                  <a:lnTo>
                    <a:pt x="686926" y="2341298"/>
                  </a:lnTo>
                  <a:lnTo>
                    <a:pt x="686904" y="2341342"/>
                  </a:lnTo>
                  <a:lnTo>
                    <a:pt x="686882" y="2341375"/>
                  </a:lnTo>
                  <a:lnTo>
                    <a:pt x="686673" y="2341496"/>
                  </a:lnTo>
                  <a:lnTo>
                    <a:pt x="686573" y="2341584"/>
                  </a:lnTo>
                  <a:lnTo>
                    <a:pt x="686474" y="2341728"/>
                  </a:lnTo>
                  <a:lnTo>
                    <a:pt x="686386" y="2341904"/>
                  </a:lnTo>
                  <a:lnTo>
                    <a:pt x="686342" y="2341948"/>
                  </a:lnTo>
                  <a:lnTo>
                    <a:pt x="686276" y="2341970"/>
                  </a:lnTo>
                  <a:lnTo>
                    <a:pt x="686220" y="2341970"/>
                  </a:lnTo>
                  <a:lnTo>
                    <a:pt x="685812" y="2341738"/>
                  </a:lnTo>
                  <a:lnTo>
                    <a:pt x="685691" y="2341716"/>
                  </a:lnTo>
                  <a:lnTo>
                    <a:pt x="685602" y="2341728"/>
                  </a:lnTo>
                  <a:lnTo>
                    <a:pt x="685503" y="2341761"/>
                  </a:lnTo>
                  <a:lnTo>
                    <a:pt x="685426" y="2341827"/>
                  </a:lnTo>
                  <a:lnTo>
                    <a:pt x="685316" y="2341948"/>
                  </a:lnTo>
                  <a:lnTo>
                    <a:pt x="685294" y="2342080"/>
                  </a:lnTo>
                  <a:lnTo>
                    <a:pt x="685283" y="2342268"/>
                  </a:lnTo>
                  <a:lnTo>
                    <a:pt x="685238" y="2342433"/>
                  </a:lnTo>
                  <a:lnTo>
                    <a:pt x="685183" y="2342521"/>
                  </a:lnTo>
                  <a:lnTo>
                    <a:pt x="684918" y="2342720"/>
                  </a:lnTo>
                  <a:lnTo>
                    <a:pt x="684896" y="2342819"/>
                  </a:lnTo>
                  <a:lnTo>
                    <a:pt x="684907" y="2342896"/>
                  </a:lnTo>
                  <a:lnTo>
                    <a:pt x="685007" y="2343040"/>
                  </a:lnTo>
                  <a:lnTo>
                    <a:pt x="685073" y="2343216"/>
                  </a:lnTo>
                  <a:lnTo>
                    <a:pt x="685073" y="2343315"/>
                  </a:lnTo>
                  <a:lnTo>
                    <a:pt x="685051" y="2343459"/>
                  </a:lnTo>
                  <a:lnTo>
                    <a:pt x="685007" y="2343525"/>
                  </a:lnTo>
                  <a:lnTo>
                    <a:pt x="684598" y="2343944"/>
                  </a:lnTo>
                  <a:lnTo>
                    <a:pt x="684554" y="2344010"/>
                  </a:lnTo>
                  <a:lnTo>
                    <a:pt x="684521" y="2344120"/>
                  </a:lnTo>
                  <a:lnTo>
                    <a:pt x="684532" y="2344219"/>
                  </a:lnTo>
                  <a:lnTo>
                    <a:pt x="684576" y="2344274"/>
                  </a:lnTo>
                  <a:lnTo>
                    <a:pt x="684676" y="2344374"/>
                  </a:lnTo>
                  <a:lnTo>
                    <a:pt x="684720" y="2344462"/>
                  </a:lnTo>
                  <a:lnTo>
                    <a:pt x="684731" y="2344539"/>
                  </a:lnTo>
                  <a:lnTo>
                    <a:pt x="684709" y="2344594"/>
                  </a:lnTo>
                  <a:lnTo>
                    <a:pt x="684665" y="2344682"/>
                  </a:lnTo>
                  <a:lnTo>
                    <a:pt x="684565" y="2344715"/>
                  </a:lnTo>
                  <a:lnTo>
                    <a:pt x="684499" y="2344682"/>
                  </a:lnTo>
                  <a:lnTo>
                    <a:pt x="684279" y="2344440"/>
                  </a:lnTo>
                  <a:lnTo>
                    <a:pt x="684223" y="2344407"/>
                  </a:lnTo>
                  <a:lnTo>
                    <a:pt x="684179" y="2344396"/>
                  </a:lnTo>
                  <a:lnTo>
                    <a:pt x="683661" y="2344561"/>
                  </a:lnTo>
                  <a:lnTo>
                    <a:pt x="683319" y="2344572"/>
                  </a:lnTo>
                  <a:lnTo>
                    <a:pt x="683208" y="2344627"/>
                  </a:lnTo>
                  <a:lnTo>
                    <a:pt x="683043" y="2344771"/>
                  </a:lnTo>
                  <a:lnTo>
                    <a:pt x="682977" y="2344782"/>
                  </a:lnTo>
                  <a:lnTo>
                    <a:pt x="682932" y="2344782"/>
                  </a:lnTo>
                  <a:lnTo>
                    <a:pt x="682877" y="2344760"/>
                  </a:lnTo>
                  <a:lnTo>
                    <a:pt x="682778" y="2344660"/>
                  </a:lnTo>
                  <a:lnTo>
                    <a:pt x="682690" y="2344605"/>
                  </a:lnTo>
                  <a:lnTo>
                    <a:pt x="682613" y="2344583"/>
                  </a:lnTo>
                  <a:lnTo>
                    <a:pt x="682502" y="2344594"/>
                  </a:lnTo>
                  <a:lnTo>
                    <a:pt x="682414" y="2344638"/>
                  </a:lnTo>
                  <a:lnTo>
                    <a:pt x="682315" y="2344804"/>
                  </a:lnTo>
                  <a:lnTo>
                    <a:pt x="682215" y="2344892"/>
                  </a:lnTo>
                  <a:lnTo>
                    <a:pt x="682127" y="2344914"/>
                  </a:lnTo>
                  <a:lnTo>
                    <a:pt x="681928" y="2344892"/>
                  </a:lnTo>
                  <a:lnTo>
                    <a:pt x="681873" y="2344914"/>
                  </a:lnTo>
                  <a:lnTo>
                    <a:pt x="681840" y="2344936"/>
                  </a:lnTo>
                  <a:lnTo>
                    <a:pt x="681807" y="2345024"/>
                  </a:lnTo>
                  <a:lnTo>
                    <a:pt x="681807" y="2345245"/>
                  </a:lnTo>
                  <a:lnTo>
                    <a:pt x="681785" y="2345333"/>
                  </a:lnTo>
                  <a:lnTo>
                    <a:pt x="681664" y="2345476"/>
                  </a:lnTo>
                  <a:lnTo>
                    <a:pt x="681542" y="2345553"/>
                  </a:lnTo>
                  <a:lnTo>
                    <a:pt x="681454" y="2345575"/>
                  </a:lnTo>
                  <a:lnTo>
                    <a:pt x="681399" y="2345553"/>
                  </a:lnTo>
                  <a:lnTo>
                    <a:pt x="681211" y="2345355"/>
                  </a:lnTo>
                  <a:lnTo>
                    <a:pt x="681167" y="2345333"/>
                  </a:lnTo>
                  <a:lnTo>
                    <a:pt x="681090" y="2345311"/>
                  </a:lnTo>
                  <a:lnTo>
                    <a:pt x="680991" y="2345333"/>
                  </a:lnTo>
                  <a:lnTo>
                    <a:pt x="680924" y="2345410"/>
                  </a:lnTo>
                  <a:lnTo>
                    <a:pt x="680825" y="2345542"/>
                  </a:lnTo>
                  <a:lnTo>
                    <a:pt x="680704" y="2345653"/>
                  </a:lnTo>
                  <a:lnTo>
                    <a:pt x="680671" y="2345719"/>
                  </a:lnTo>
                  <a:lnTo>
                    <a:pt x="680682" y="2345829"/>
                  </a:lnTo>
                  <a:lnTo>
                    <a:pt x="680704" y="2345961"/>
                  </a:lnTo>
                  <a:lnTo>
                    <a:pt x="680759" y="2346061"/>
                  </a:lnTo>
                  <a:lnTo>
                    <a:pt x="680814" y="2346204"/>
                  </a:lnTo>
                  <a:lnTo>
                    <a:pt x="680836" y="2346292"/>
                  </a:lnTo>
                  <a:lnTo>
                    <a:pt x="680803" y="2346424"/>
                  </a:lnTo>
                  <a:lnTo>
                    <a:pt x="680527" y="2346821"/>
                  </a:lnTo>
                  <a:lnTo>
                    <a:pt x="680406" y="2346876"/>
                  </a:lnTo>
                  <a:lnTo>
                    <a:pt x="680262" y="2346876"/>
                  </a:lnTo>
                  <a:lnTo>
                    <a:pt x="680196" y="2346965"/>
                  </a:lnTo>
                  <a:lnTo>
                    <a:pt x="680130" y="2347064"/>
                  </a:lnTo>
                  <a:lnTo>
                    <a:pt x="680130" y="2347119"/>
                  </a:lnTo>
                  <a:lnTo>
                    <a:pt x="680207" y="2347207"/>
                  </a:lnTo>
                  <a:lnTo>
                    <a:pt x="680196" y="2347284"/>
                  </a:lnTo>
                  <a:lnTo>
                    <a:pt x="680108" y="2347428"/>
                  </a:lnTo>
                  <a:lnTo>
                    <a:pt x="680119" y="2347483"/>
                  </a:lnTo>
                  <a:lnTo>
                    <a:pt x="680163" y="2347582"/>
                  </a:lnTo>
                  <a:lnTo>
                    <a:pt x="680163" y="2347637"/>
                  </a:lnTo>
                  <a:lnTo>
                    <a:pt x="680064" y="2347803"/>
                  </a:lnTo>
                  <a:lnTo>
                    <a:pt x="680086" y="2347891"/>
                  </a:lnTo>
                  <a:lnTo>
                    <a:pt x="680152" y="2347968"/>
                  </a:lnTo>
                  <a:lnTo>
                    <a:pt x="680152" y="2348034"/>
                  </a:lnTo>
                  <a:lnTo>
                    <a:pt x="680097" y="2348111"/>
                  </a:lnTo>
                  <a:lnTo>
                    <a:pt x="680031" y="2348133"/>
                  </a:lnTo>
                  <a:lnTo>
                    <a:pt x="679976" y="2348189"/>
                  </a:lnTo>
                  <a:lnTo>
                    <a:pt x="679931" y="2348299"/>
                  </a:lnTo>
                  <a:lnTo>
                    <a:pt x="679810" y="2348387"/>
                  </a:lnTo>
                  <a:lnTo>
                    <a:pt x="679766" y="2348431"/>
                  </a:lnTo>
                  <a:lnTo>
                    <a:pt x="679766" y="2348453"/>
                  </a:lnTo>
                  <a:lnTo>
                    <a:pt x="679788" y="2348641"/>
                  </a:lnTo>
                  <a:lnTo>
                    <a:pt x="679689" y="2348740"/>
                  </a:lnTo>
                  <a:lnTo>
                    <a:pt x="679656" y="2348795"/>
                  </a:lnTo>
                  <a:lnTo>
                    <a:pt x="679600" y="2349049"/>
                  </a:lnTo>
                  <a:lnTo>
                    <a:pt x="679523" y="2349104"/>
                  </a:lnTo>
                  <a:lnTo>
                    <a:pt x="679380" y="2349258"/>
                  </a:lnTo>
                  <a:lnTo>
                    <a:pt x="679236" y="2349335"/>
                  </a:lnTo>
                  <a:lnTo>
                    <a:pt x="679104" y="2349379"/>
                  </a:lnTo>
                  <a:lnTo>
                    <a:pt x="679027" y="2349545"/>
                  </a:lnTo>
                  <a:lnTo>
                    <a:pt x="678972" y="2349578"/>
                  </a:lnTo>
                  <a:lnTo>
                    <a:pt x="678839" y="2349611"/>
                  </a:lnTo>
                  <a:lnTo>
                    <a:pt x="678707" y="2349787"/>
                  </a:lnTo>
                  <a:lnTo>
                    <a:pt x="678652" y="2349787"/>
                  </a:lnTo>
                  <a:lnTo>
                    <a:pt x="678585" y="2349754"/>
                  </a:lnTo>
                  <a:lnTo>
                    <a:pt x="678475" y="2349776"/>
                  </a:lnTo>
                  <a:lnTo>
                    <a:pt x="678420" y="2349765"/>
                  </a:lnTo>
                  <a:lnTo>
                    <a:pt x="678387" y="2349699"/>
                  </a:lnTo>
                  <a:lnTo>
                    <a:pt x="678276" y="2349732"/>
                  </a:lnTo>
                  <a:lnTo>
                    <a:pt x="678100" y="2349688"/>
                  </a:lnTo>
                  <a:lnTo>
                    <a:pt x="678034" y="2349721"/>
                  </a:lnTo>
                  <a:lnTo>
                    <a:pt x="677990" y="2349765"/>
                  </a:lnTo>
                  <a:lnTo>
                    <a:pt x="677968" y="2349887"/>
                  </a:lnTo>
                  <a:lnTo>
                    <a:pt x="678023" y="2350008"/>
                  </a:lnTo>
                  <a:lnTo>
                    <a:pt x="678056" y="2350140"/>
                  </a:lnTo>
                  <a:lnTo>
                    <a:pt x="678056" y="2350173"/>
                  </a:lnTo>
                  <a:lnTo>
                    <a:pt x="677791" y="2350427"/>
                  </a:lnTo>
                  <a:lnTo>
                    <a:pt x="677725" y="2350636"/>
                  </a:lnTo>
                  <a:lnTo>
                    <a:pt x="677648" y="2350713"/>
                  </a:lnTo>
                  <a:lnTo>
                    <a:pt x="677482" y="2350736"/>
                  </a:lnTo>
                  <a:lnTo>
                    <a:pt x="677449" y="2350758"/>
                  </a:lnTo>
                  <a:lnTo>
                    <a:pt x="677438" y="2350791"/>
                  </a:lnTo>
                  <a:lnTo>
                    <a:pt x="677460" y="2350934"/>
                  </a:lnTo>
                  <a:lnTo>
                    <a:pt x="677504" y="2350989"/>
                  </a:lnTo>
                  <a:lnTo>
                    <a:pt x="677581" y="2351033"/>
                  </a:lnTo>
                  <a:lnTo>
                    <a:pt x="677648" y="2351088"/>
                  </a:lnTo>
                  <a:lnTo>
                    <a:pt x="677714" y="2351221"/>
                  </a:lnTo>
                  <a:lnTo>
                    <a:pt x="677824" y="2351309"/>
                  </a:lnTo>
                  <a:lnTo>
                    <a:pt x="677846" y="2351331"/>
                  </a:lnTo>
                  <a:lnTo>
                    <a:pt x="677813" y="2351474"/>
                  </a:lnTo>
                  <a:lnTo>
                    <a:pt x="677769" y="2351562"/>
                  </a:lnTo>
                  <a:lnTo>
                    <a:pt x="677780" y="2351618"/>
                  </a:lnTo>
                  <a:lnTo>
                    <a:pt x="677946" y="2351739"/>
                  </a:lnTo>
                  <a:lnTo>
                    <a:pt x="677957" y="2351772"/>
                  </a:lnTo>
                  <a:lnTo>
                    <a:pt x="677946" y="2351827"/>
                  </a:lnTo>
                  <a:lnTo>
                    <a:pt x="677890" y="2351871"/>
                  </a:lnTo>
                  <a:lnTo>
                    <a:pt x="677769" y="2351937"/>
                  </a:lnTo>
                  <a:lnTo>
                    <a:pt x="677747" y="2351970"/>
                  </a:lnTo>
                  <a:lnTo>
                    <a:pt x="677758" y="2352048"/>
                  </a:lnTo>
                  <a:lnTo>
                    <a:pt x="677857" y="2352224"/>
                  </a:lnTo>
                  <a:lnTo>
                    <a:pt x="677868" y="2352301"/>
                  </a:lnTo>
                  <a:lnTo>
                    <a:pt x="677824" y="2352378"/>
                  </a:lnTo>
                  <a:lnTo>
                    <a:pt x="677758" y="2352422"/>
                  </a:lnTo>
                  <a:lnTo>
                    <a:pt x="677714" y="2352555"/>
                  </a:lnTo>
                  <a:lnTo>
                    <a:pt x="677637" y="2352665"/>
                  </a:lnTo>
                  <a:lnTo>
                    <a:pt x="677482" y="2352830"/>
                  </a:lnTo>
                  <a:lnTo>
                    <a:pt x="677438" y="2352841"/>
                  </a:lnTo>
                  <a:lnTo>
                    <a:pt x="677361" y="2352830"/>
                  </a:lnTo>
                  <a:lnTo>
                    <a:pt x="677195" y="2352753"/>
                  </a:lnTo>
                  <a:lnTo>
                    <a:pt x="677140" y="2352742"/>
                  </a:lnTo>
                  <a:lnTo>
                    <a:pt x="677074" y="2352775"/>
                  </a:lnTo>
                  <a:lnTo>
                    <a:pt x="677019" y="2352830"/>
                  </a:lnTo>
                  <a:lnTo>
                    <a:pt x="676986" y="2352930"/>
                  </a:lnTo>
                  <a:lnTo>
                    <a:pt x="676986" y="2353007"/>
                  </a:lnTo>
                  <a:lnTo>
                    <a:pt x="677030" y="2353128"/>
                  </a:lnTo>
                  <a:lnTo>
                    <a:pt x="677030" y="2353194"/>
                  </a:lnTo>
                  <a:lnTo>
                    <a:pt x="677030" y="2353205"/>
                  </a:lnTo>
                  <a:lnTo>
                    <a:pt x="677008" y="2353249"/>
                  </a:lnTo>
                  <a:lnTo>
                    <a:pt x="676964" y="2353271"/>
                  </a:lnTo>
                  <a:lnTo>
                    <a:pt x="676920" y="2353249"/>
                  </a:lnTo>
                  <a:lnTo>
                    <a:pt x="676842" y="2353183"/>
                  </a:lnTo>
                  <a:lnTo>
                    <a:pt x="676820" y="2353172"/>
                  </a:lnTo>
                  <a:lnTo>
                    <a:pt x="676566" y="2353227"/>
                  </a:lnTo>
                  <a:lnTo>
                    <a:pt x="676467" y="2353227"/>
                  </a:lnTo>
                  <a:lnTo>
                    <a:pt x="676346" y="2353183"/>
                  </a:lnTo>
                  <a:lnTo>
                    <a:pt x="676268" y="2353183"/>
                  </a:lnTo>
                  <a:lnTo>
                    <a:pt x="676180" y="2353216"/>
                  </a:lnTo>
                  <a:lnTo>
                    <a:pt x="676125" y="2353249"/>
                  </a:lnTo>
                  <a:lnTo>
                    <a:pt x="676004" y="2353382"/>
                  </a:lnTo>
                  <a:lnTo>
                    <a:pt x="675960" y="2353404"/>
                  </a:lnTo>
                  <a:lnTo>
                    <a:pt x="675882" y="2353514"/>
                  </a:lnTo>
                  <a:lnTo>
                    <a:pt x="675849" y="2353690"/>
                  </a:lnTo>
                  <a:lnTo>
                    <a:pt x="675805" y="2353779"/>
                  </a:lnTo>
                  <a:lnTo>
                    <a:pt x="675662" y="2353988"/>
                  </a:lnTo>
                  <a:lnTo>
                    <a:pt x="675551" y="2354032"/>
                  </a:lnTo>
                  <a:lnTo>
                    <a:pt x="675529" y="2354065"/>
                  </a:lnTo>
                  <a:lnTo>
                    <a:pt x="675540" y="2354131"/>
                  </a:lnTo>
                  <a:lnTo>
                    <a:pt x="675573" y="2354187"/>
                  </a:lnTo>
                  <a:lnTo>
                    <a:pt x="675573" y="2354242"/>
                  </a:lnTo>
                  <a:lnTo>
                    <a:pt x="675529" y="2354341"/>
                  </a:lnTo>
                  <a:lnTo>
                    <a:pt x="675540" y="2354462"/>
                  </a:lnTo>
                  <a:lnTo>
                    <a:pt x="675529" y="2354594"/>
                  </a:lnTo>
                  <a:lnTo>
                    <a:pt x="675607" y="2354782"/>
                  </a:lnTo>
                  <a:lnTo>
                    <a:pt x="675607" y="2354826"/>
                  </a:lnTo>
                  <a:lnTo>
                    <a:pt x="675573" y="2354892"/>
                  </a:lnTo>
                  <a:lnTo>
                    <a:pt x="675573" y="2354947"/>
                  </a:lnTo>
                  <a:lnTo>
                    <a:pt x="675629" y="2355102"/>
                  </a:lnTo>
                  <a:lnTo>
                    <a:pt x="675607" y="2355157"/>
                  </a:lnTo>
                  <a:lnTo>
                    <a:pt x="675584" y="2355168"/>
                  </a:lnTo>
                  <a:lnTo>
                    <a:pt x="675485" y="2355179"/>
                  </a:lnTo>
                  <a:lnTo>
                    <a:pt x="675452" y="2355190"/>
                  </a:lnTo>
                  <a:lnTo>
                    <a:pt x="675441" y="2355223"/>
                  </a:lnTo>
                  <a:lnTo>
                    <a:pt x="675430" y="2355311"/>
                  </a:lnTo>
                  <a:lnTo>
                    <a:pt x="675298" y="2355554"/>
                  </a:lnTo>
                  <a:lnTo>
                    <a:pt x="675209" y="2355598"/>
                  </a:lnTo>
                  <a:lnTo>
                    <a:pt x="675110" y="2355631"/>
                  </a:lnTo>
                  <a:lnTo>
                    <a:pt x="675044" y="2355686"/>
                  </a:lnTo>
                  <a:lnTo>
                    <a:pt x="675033" y="2355730"/>
                  </a:lnTo>
                  <a:lnTo>
                    <a:pt x="675055" y="2355852"/>
                  </a:lnTo>
                  <a:lnTo>
                    <a:pt x="674967" y="2356028"/>
                  </a:lnTo>
                  <a:lnTo>
                    <a:pt x="674900" y="2356083"/>
                  </a:lnTo>
                  <a:lnTo>
                    <a:pt x="674812" y="2356116"/>
                  </a:lnTo>
                  <a:lnTo>
                    <a:pt x="674713" y="2356182"/>
                  </a:lnTo>
                  <a:lnTo>
                    <a:pt x="674547" y="2356337"/>
                  </a:lnTo>
                  <a:lnTo>
                    <a:pt x="674481" y="2356337"/>
                  </a:lnTo>
                  <a:lnTo>
                    <a:pt x="674327" y="2356314"/>
                  </a:lnTo>
                  <a:lnTo>
                    <a:pt x="674294" y="2356326"/>
                  </a:lnTo>
                  <a:lnTo>
                    <a:pt x="674272" y="2356403"/>
                  </a:lnTo>
                  <a:lnTo>
                    <a:pt x="674272" y="2356491"/>
                  </a:lnTo>
                  <a:lnTo>
                    <a:pt x="674205" y="2356590"/>
                  </a:lnTo>
                  <a:lnTo>
                    <a:pt x="674106" y="2356645"/>
                  </a:lnTo>
                  <a:lnTo>
                    <a:pt x="674084" y="2356667"/>
                  </a:lnTo>
                  <a:lnTo>
                    <a:pt x="674073" y="2356756"/>
                  </a:lnTo>
                  <a:lnTo>
                    <a:pt x="674084" y="2356844"/>
                  </a:lnTo>
                  <a:lnTo>
                    <a:pt x="674084" y="2356899"/>
                  </a:lnTo>
                  <a:lnTo>
                    <a:pt x="673996" y="2356965"/>
                  </a:lnTo>
                  <a:lnTo>
                    <a:pt x="673907" y="2356987"/>
                  </a:lnTo>
                  <a:lnTo>
                    <a:pt x="673841" y="2357020"/>
                  </a:lnTo>
                  <a:lnTo>
                    <a:pt x="673709" y="2357163"/>
                  </a:lnTo>
                  <a:lnTo>
                    <a:pt x="673709" y="2357230"/>
                  </a:lnTo>
                  <a:lnTo>
                    <a:pt x="673742" y="2357318"/>
                  </a:lnTo>
                  <a:lnTo>
                    <a:pt x="673742" y="2357384"/>
                  </a:lnTo>
                  <a:lnTo>
                    <a:pt x="673698" y="2357472"/>
                  </a:lnTo>
                  <a:lnTo>
                    <a:pt x="673665" y="2357560"/>
                  </a:lnTo>
                  <a:lnTo>
                    <a:pt x="673621" y="2357627"/>
                  </a:lnTo>
                  <a:lnTo>
                    <a:pt x="673488" y="2357715"/>
                  </a:lnTo>
                  <a:lnTo>
                    <a:pt x="673433" y="2357715"/>
                  </a:lnTo>
                  <a:lnTo>
                    <a:pt x="673345" y="2357615"/>
                  </a:lnTo>
                  <a:lnTo>
                    <a:pt x="673268" y="2357605"/>
                  </a:lnTo>
                  <a:lnTo>
                    <a:pt x="673157" y="2357615"/>
                  </a:lnTo>
                  <a:lnTo>
                    <a:pt x="673113" y="2357649"/>
                  </a:lnTo>
                  <a:lnTo>
                    <a:pt x="673080" y="2357682"/>
                  </a:lnTo>
                  <a:lnTo>
                    <a:pt x="673036" y="2357814"/>
                  </a:lnTo>
                  <a:lnTo>
                    <a:pt x="673036" y="2357913"/>
                  </a:lnTo>
                  <a:lnTo>
                    <a:pt x="673003" y="2358023"/>
                  </a:lnTo>
                  <a:lnTo>
                    <a:pt x="672948" y="2358145"/>
                  </a:lnTo>
                  <a:lnTo>
                    <a:pt x="672948" y="2358145"/>
                  </a:lnTo>
                  <a:lnTo>
                    <a:pt x="672914" y="2358189"/>
                  </a:lnTo>
                  <a:lnTo>
                    <a:pt x="672925" y="2358299"/>
                  </a:lnTo>
                  <a:lnTo>
                    <a:pt x="672959" y="2358465"/>
                  </a:lnTo>
                  <a:lnTo>
                    <a:pt x="673113" y="2358674"/>
                  </a:lnTo>
                  <a:lnTo>
                    <a:pt x="673135" y="2358740"/>
                  </a:lnTo>
                  <a:lnTo>
                    <a:pt x="673135" y="2358806"/>
                  </a:lnTo>
                  <a:lnTo>
                    <a:pt x="673080" y="2358917"/>
                  </a:lnTo>
                  <a:lnTo>
                    <a:pt x="673069" y="2359038"/>
                  </a:lnTo>
                  <a:lnTo>
                    <a:pt x="673124" y="2359170"/>
                  </a:lnTo>
                  <a:lnTo>
                    <a:pt x="673124" y="2359269"/>
                  </a:lnTo>
                  <a:lnTo>
                    <a:pt x="673091" y="2359324"/>
                  </a:lnTo>
                  <a:lnTo>
                    <a:pt x="673069" y="2359391"/>
                  </a:lnTo>
                  <a:lnTo>
                    <a:pt x="673069" y="2359490"/>
                  </a:lnTo>
                  <a:lnTo>
                    <a:pt x="673102" y="2359556"/>
                  </a:lnTo>
                  <a:lnTo>
                    <a:pt x="673113" y="2359633"/>
                  </a:lnTo>
                  <a:lnTo>
                    <a:pt x="673047" y="2359732"/>
                  </a:lnTo>
                  <a:lnTo>
                    <a:pt x="672981" y="2359788"/>
                  </a:lnTo>
                  <a:lnTo>
                    <a:pt x="672925" y="2359898"/>
                  </a:lnTo>
                  <a:lnTo>
                    <a:pt x="672914" y="2360085"/>
                  </a:lnTo>
                  <a:lnTo>
                    <a:pt x="672848" y="2360196"/>
                  </a:lnTo>
                  <a:lnTo>
                    <a:pt x="672771" y="2360405"/>
                  </a:lnTo>
                  <a:lnTo>
                    <a:pt x="672561" y="2360582"/>
                  </a:lnTo>
                  <a:lnTo>
                    <a:pt x="672572" y="2360670"/>
                  </a:lnTo>
                  <a:lnTo>
                    <a:pt x="672716" y="2360824"/>
                  </a:lnTo>
                  <a:lnTo>
                    <a:pt x="672716" y="2360890"/>
                  </a:lnTo>
                  <a:lnTo>
                    <a:pt x="672694" y="2360978"/>
                  </a:lnTo>
                  <a:lnTo>
                    <a:pt x="672628" y="2361033"/>
                  </a:lnTo>
                  <a:lnTo>
                    <a:pt x="672495" y="2361089"/>
                  </a:lnTo>
                  <a:lnTo>
                    <a:pt x="672451" y="2361144"/>
                  </a:lnTo>
                  <a:lnTo>
                    <a:pt x="672440" y="2361177"/>
                  </a:lnTo>
                  <a:lnTo>
                    <a:pt x="672429" y="2361320"/>
                  </a:lnTo>
                  <a:lnTo>
                    <a:pt x="672396" y="2361453"/>
                  </a:lnTo>
                  <a:lnTo>
                    <a:pt x="672341" y="2361519"/>
                  </a:lnTo>
                  <a:lnTo>
                    <a:pt x="672109" y="2361640"/>
                  </a:lnTo>
                  <a:lnTo>
                    <a:pt x="671966" y="2361739"/>
                  </a:lnTo>
                  <a:lnTo>
                    <a:pt x="671668" y="2362015"/>
                  </a:lnTo>
                  <a:lnTo>
                    <a:pt x="671425" y="2361938"/>
                  </a:lnTo>
                  <a:lnTo>
                    <a:pt x="671425" y="2361960"/>
                  </a:lnTo>
                  <a:lnTo>
                    <a:pt x="671370" y="2361982"/>
                  </a:lnTo>
                  <a:lnTo>
                    <a:pt x="671381" y="2362059"/>
                  </a:lnTo>
                  <a:lnTo>
                    <a:pt x="671359" y="2362147"/>
                  </a:lnTo>
                  <a:lnTo>
                    <a:pt x="671260" y="2362224"/>
                  </a:lnTo>
                  <a:lnTo>
                    <a:pt x="671171" y="2362235"/>
                  </a:lnTo>
                  <a:lnTo>
                    <a:pt x="671116" y="2362169"/>
                  </a:lnTo>
                  <a:lnTo>
                    <a:pt x="671039" y="2362147"/>
                  </a:lnTo>
                  <a:lnTo>
                    <a:pt x="671006" y="2362158"/>
                  </a:lnTo>
                  <a:lnTo>
                    <a:pt x="670973" y="2362169"/>
                  </a:lnTo>
                  <a:lnTo>
                    <a:pt x="670928" y="2362224"/>
                  </a:lnTo>
                  <a:lnTo>
                    <a:pt x="670928" y="2362323"/>
                  </a:lnTo>
                  <a:lnTo>
                    <a:pt x="670973" y="2362379"/>
                  </a:lnTo>
                  <a:lnTo>
                    <a:pt x="670928" y="2362511"/>
                  </a:lnTo>
                  <a:lnTo>
                    <a:pt x="670917" y="2362621"/>
                  </a:lnTo>
                  <a:lnTo>
                    <a:pt x="670785" y="2362820"/>
                  </a:lnTo>
                  <a:lnTo>
                    <a:pt x="670829" y="2363095"/>
                  </a:lnTo>
                  <a:lnTo>
                    <a:pt x="670807" y="2363128"/>
                  </a:lnTo>
                  <a:lnTo>
                    <a:pt x="670675" y="2363172"/>
                  </a:lnTo>
                  <a:lnTo>
                    <a:pt x="670664" y="2363360"/>
                  </a:lnTo>
                  <a:lnTo>
                    <a:pt x="670620" y="2363382"/>
                  </a:lnTo>
                  <a:lnTo>
                    <a:pt x="670520" y="2363393"/>
                  </a:lnTo>
                  <a:lnTo>
                    <a:pt x="670487" y="2363404"/>
                  </a:lnTo>
                  <a:lnTo>
                    <a:pt x="670465" y="2363437"/>
                  </a:lnTo>
                  <a:lnTo>
                    <a:pt x="670421" y="2363569"/>
                  </a:lnTo>
                  <a:lnTo>
                    <a:pt x="670278" y="2363658"/>
                  </a:lnTo>
                  <a:lnTo>
                    <a:pt x="670079" y="2363801"/>
                  </a:lnTo>
                  <a:lnTo>
                    <a:pt x="669991" y="2363812"/>
                  </a:lnTo>
                  <a:lnTo>
                    <a:pt x="669902" y="2363768"/>
                  </a:lnTo>
                  <a:lnTo>
                    <a:pt x="669825" y="2363768"/>
                  </a:lnTo>
                  <a:lnTo>
                    <a:pt x="669715" y="2363856"/>
                  </a:lnTo>
                  <a:lnTo>
                    <a:pt x="669616" y="2363988"/>
                  </a:lnTo>
                  <a:lnTo>
                    <a:pt x="669527" y="2364066"/>
                  </a:lnTo>
                  <a:lnTo>
                    <a:pt x="669428" y="2364132"/>
                  </a:lnTo>
                  <a:lnTo>
                    <a:pt x="669417" y="2364165"/>
                  </a:lnTo>
                  <a:lnTo>
                    <a:pt x="669384" y="2364187"/>
                  </a:lnTo>
                  <a:lnTo>
                    <a:pt x="669373" y="2364253"/>
                  </a:lnTo>
                  <a:lnTo>
                    <a:pt x="669439" y="2364330"/>
                  </a:lnTo>
                  <a:lnTo>
                    <a:pt x="669450" y="2364363"/>
                  </a:lnTo>
                  <a:lnTo>
                    <a:pt x="669329" y="2364518"/>
                  </a:lnTo>
                  <a:lnTo>
                    <a:pt x="669285" y="2364551"/>
                  </a:lnTo>
                  <a:lnTo>
                    <a:pt x="669240" y="2364606"/>
                  </a:lnTo>
                  <a:lnTo>
                    <a:pt x="669218" y="2364672"/>
                  </a:lnTo>
                  <a:lnTo>
                    <a:pt x="669163" y="2364705"/>
                  </a:lnTo>
                  <a:lnTo>
                    <a:pt x="669075" y="2364727"/>
                  </a:lnTo>
                  <a:lnTo>
                    <a:pt x="668987" y="2364716"/>
                  </a:lnTo>
                  <a:lnTo>
                    <a:pt x="668920" y="2364683"/>
                  </a:lnTo>
                  <a:lnTo>
                    <a:pt x="668876" y="2364683"/>
                  </a:lnTo>
                  <a:lnTo>
                    <a:pt x="668733" y="2364771"/>
                  </a:lnTo>
                  <a:lnTo>
                    <a:pt x="668711" y="2364815"/>
                  </a:lnTo>
                  <a:lnTo>
                    <a:pt x="668711" y="2364937"/>
                  </a:lnTo>
                  <a:lnTo>
                    <a:pt x="668689" y="2365014"/>
                  </a:lnTo>
                  <a:lnTo>
                    <a:pt x="668711" y="2365179"/>
                  </a:lnTo>
                  <a:lnTo>
                    <a:pt x="668832" y="2365278"/>
                  </a:lnTo>
                  <a:lnTo>
                    <a:pt x="668954" y="2365411"/>
                  </a:lnTo>
                  <a:lnTo>
                    <a:pt x="668943" y="2365543"/>
                  </a:lnTo>
                  <a:lnTo>
                    <a:pt x="668865" y="2365642"/>
                  </a:lnTo>
                  <a:lnTo>
                    <a:pt x="668777" y="2365664"/>
                  </a:lnTo>
                  <a:lnTo>
                    <a:pt x="668656" y="2365664"/>
                  </a:lnTo>
                  <a:lnTo>
                    <a:pt x="668567" y="2365686"/>
                  </a:lnTo>
                  <a:lnTo>
                    <a:pt x="668479" y="2365741"/>
                  </a:lnTo>
                  <a:lnTo>
                    <a:pt x="668435" y="2365819"/>
                  </a:lnTo>
                  <a:lnTo>
                    <a:pt x="668446" y="2365940"/>
                  </a:lnTo>
                  <a:lnTo>
                    <a:pt x="668501" y="2365995"/>
                  </a:lnTo>
                  <a:lnTo>
                    <a:pt x="668534" y="2366006"/>
                  </a:lnTo>
                  <a:lnTo>
                    <a:pt x="668578" y="2366094"/>
                  </a:lnTo>
                  <a:lnTo>
                    <a:pt x="668589" y="2366160"/>
                  </a:lnTo>
                  <a:lnTo>
                    <a:pt x="668556" y="2366205"/>
                  </a:lnTo>
                  <a:lnTo>
                    <a:pt x="668523" y="2366216"/>
                  </a:lnTo>
                  <a:lnTo>
                    <a:pt x="668490" y="2366193"/>
                  </a:lnTo>
                  <a:lnTo>
                    <a:pt x="668402" y="2366127"/>
                  </a:lnTo>
                  <a:lnTo>
                    <a:pt x="668314" y="2366127"/>
                  </a:lnTo>
                  <a:lnTo>
                    <a:pt x="668292" y="2366149"/>
                  </a:lnTo>
                  <a:lnTo>
                    <a:pt x="668292" y="2366216"/>
                  </a:lnTo>
                  <a:lnTo>
                    <a:pt x="668347" y="2366381"/>
                  </a:lnTo>
                  <a:lnTo>
                    <a:pt x="668369" y="2366502"/>
                  </a:lnTo>
                  <a:lnTo>
                    <a:pt x="668325" y="2366591"/>
                  </a:lnTo>
                  <a:lnTo>
                    <a:pt x="668336" y="2366723"/>
                  </a:lnTo>
                  <a:lnTo>
                    <a:pt x="668303" y="2366800"/>
                  </a:lnTo>
                  <a:lnTo>
                    <a:pt x="668192" y="2366844"/>
                  </a:lnTo>
                  <a:lnTo>
                    <a:pt x="668082" y="2366943"/>
                  </a:lnTo>
                  <a:lnTo>
                    <a:pt x="668082" y="2367043"/>
                  </a:lnTo>
                  <a:lnTo>
                    <a:pt x="668115" y="2367098"/>
                  </a:lnTo>
                  <a:lnTo>
                    <a:pt x="668126" y="2367142"/>
                  </a:lnTo>
                  <a:lnTo>
                    <a:pt x="668071" y="2367186"/>
                  </a:lnTo>
                  <a:lnTo>
                    <a:pt x="667950" y="2367109"/>
                  </a:lnTo>
                  <a:lnTo>
                    <a:pt x="667828" y="2367153"/>
                  </a:lnTo>
                  <a:lnTo>
                    <a:pt x="667740" y="2367142"/>
                  </a:lnTo>
                  <a:lnTo>
                    <a:pt x="667685" y="2367153"/>
                  </a:lnTo>
                  <a:lnTo>
                    <a:pt x="667652" y="2367186"/>
                  </a:lnTo>
                  <a:lnTo>
                    <a:pt x="667663" y="2367230"/>
                  </a:lnTo>
                  <a:lnTo>
                    <a:pt x="667707" y="2367285"/>
                  </a:lnTo>
                  <a:lnTo>
                    <a:pt x="667773" y="2367340"/>
                  </a:lnTo>
                  <a:lnTo>
                    <a:pt x="667795" y="2367373"/>
                  </a:lnTo>
                  <a:lnTo>
                    <a:pt x="667795" y="2367406"/>
                  </a:lnTo>
                  <a:lnTo>
                    <a:pt x="667762" y="2367473"/>
                  </a:lnTo>
                  <a:lnTo>
                    <a:pt x="667696" y="2367473"/>
                  </a:lnTo>
                  <a:lnTo>
                    <a:pt x="667608" y="2367384"/>
                  </a:lnTo>
                  <a:lnTo>
                    <a:pt x="667552" y="2367362"/>
                  </a:lnTo>
                  <a:lnTo>
                    <a:pt x="667475" y="2367362"/>
                  </a:lnTo>
                  <a:lnTo>
                    <a:pt x="667398" y="2367439"/>
                  </a:lnTo>
                  <a:lnTo>
                    <a:pt x="667365" y="2367506"/>
                  </a:lnTo>
                  <a:lnTo>
                    <a:pt x="667277" y="2367550"/>
                  </a:lnTo>
                  <a:lnTo>
                    <a:pt x="667232" y="2367583"/>
                  </a:lnTo>
                  <a:lnTo>
                    <a:pt x="667232" y="2367638"/>
                  </a:lnTo>
                  <a:lnTo>
                    <a:pt x="667266" y="2367726"/>
                  </a:lnTo>
                  <a:lnTo>
                    <a:pt x="667232" y="2367947"/>
                  </a:lnTo>
                  <a:lnTo>
                    <a:pt x="667133" y="2368112"/>
                  </a:lnTo>
                  <a:lnTo>
                    <a:pt x="667100" y="2368288"/>
                  </a:lnTo>
                  <a:lnTo>
                    <a:pt x="667089" y="2368465"/>
                  </a:lnTo>
                  <a:lnTo>
                    <a:pt x="667166" y="2368707"/>
                  </a:lnTo>
                  <a:lnTo>
                    <a:pt x="667144" y="2368862"/>
                  </a:lnTo>
                  <a:lnTo>
                    <a:pt x="667133" y="2368895"/>
                  </a:lnTo>
                  <a:lnTo>
                    <a:pt x="666990" y="2368928"/>
                  </a:lnTo>
                  <a:lnTo>
                    <a:pt x="666946" y="2368983"/>
                  </a:lnTo>
                  <a:lnTo>
                    <a:pt x="666890" y="2369226"/>
                  </a:lnTo>
                  <a:lnTo>
                    <a:pt x="666824" y="2369457"/>
                  </a:lnTo>
                  <a:lnTo>
                    <a:pt x="666769" y="2369512"/>
                  </a:lnTo>
                  <a:lnTo>
                    <a:pt x="666725" y="2369490"/>
                  </a:lnTo>
                  <a:lnTo>
                    <a:pt x="666681" y="2369435"/>
                  </a:lnTo>
                  <a:lnTo>
                    <a:pt x="666670" y="2369325"/>
                  </a:lnTo>
                  <a:lnTo>
                    <a:pt x="666626" y="2369259"/>
                  </a:lnTo>
                  <a:lnTo>
                    <a:pt x="666581" y="2369248"/>
                  </a:lnTo>
                  <a:lnTo>
                    <a:pt x="666537" y="2369248"/>
                  </a:lnTo>
                  <a:lnTo>
                    <a:pt x="666471" y="2369292"/>
                  </a:lnTo>
                  <a:lnTo>
                    <a:pt x="666405" y="2369380"/>
                  </a:lnTo>
                  <a:lnTo>
                    <a:pt x="666383" y="2369446"/>
                  </a:lnTo>
                  <a:lnTo>
                    <a:pt x="666383" y="2369545"/>
                  </a:lnTo>
                  <a:lnTo>
                    <a:pt x="666449" y="2369600"/>
                  </a:lnTo>
                  <a:lnTo>
                    <a:pt x="666548" y="2369645"/>
                  </a:lnTo>
                  <a:lnTo>
                    <a:pt x="666648" y="2369799"/>
                  </a:lnTo>
                  <a:lnTo>
                    <a:pt x="666615" y="2369887"/>
                  </a:lnTo>
                  <a:lnTo>
                    <a:pt x="666581" y="2369920"/>
                  </a:lnTo>
                  <a:lnTo>
                    <a:pt x="666405" y="2369986"/>
                  </a:lnTo>
                  <a:lnTo>
                    <a:pt x="666372" y="2370063"/>
                  </a:lnTo>
                  <a:lnTo>
                    <a:pt x="666350" y="2370174"/>
                  </a:lnTo>
                  <a:lnTo>
                    <a:pt x="666306" y="2370229"/>
                  </a:lnTo>
                  <a:lnTo>
                    <a:pt x="666306" y="2370372"/>
                  </a:lnTo>
                  <a:lnTo>
                    <a:pt x="666383" y="2370471"/>
                  </a:lnTo>
                  <a:lnTo>
                    <a:pt x="666526" y="2370615"/>
                  </a:lnTo>
                  <a:lnTo>
                    <a:pt x="666548" y="2370659"/>
                  </a:lnTo>
                  <a:lnTo>
                    <a:pt x="666526" y="2370802"/>
                  </a:lnTo>
                  <a:lnTo>
                    <a:pt x="666449" y="2370835"/>
                  </a:lnTo>
                  <a:lnTo>
                    <a:pt x="666350" y="2370846"/>
                  </a:lnTo>
                  <a:lnTo>
                    <a:pt x="666295" y="2370891"/>
                  </a:lnTo>
                  <a:lnTo>
                    <a:pt x="666284" y="2370924"/>
                  </a:lnTo>
                  <a:lnTo>
                    <a:pt x="666328" y="2371420"/>
                  </a:lnTo>
                  <a:lnTo>
                    <a:pt x="666317" y="2371728"/>
                  </a:lnTo>
                  <a:lnTo>
                    <a:pt x="666328" y="2371784"/>
                  </a:lnTo>
                  <a:lnTo>
                    <a:pt x="666361" y="2371817"/>
                  </a:lnTo>
                  <a:lnTo>
                    <a:pt x="666537" y="2371828"/>
                  </a:lnTo>
                  <a:lnTo>
                    <a:pt x="666626" y="2371872"/>
                  </a:lnTo>
                  <a:lnTo>
                    <a:pt x="666615" y="2371905"/>
                  </a:lnTo>
                  <a:lnTo>
                    <a:pt x="666427" y="2372125"/>
                  </a:lnTo>
                  <a:lnTo>
                    <a:pt x="666416" y="2372258"/>
                  </a:lnTo>
                  <a:lnTo>
                    <a:pt x="666427" y="2372291"/>
                  </a:lnTo>
                  <a:lnTo>
                    <a:pt x="666482" y="2372346"/>
                  </a:lnTo>
                  <a:lnTo>
                    <a:pt x="666504" y="2372379"/>
                  </a:lnTo>
                  <a:lnTo>
                    <a:pt x="666504" y="2372434"/>
                  </a:lnTo>
                  <a:lnTo>
                    <a:pt x="666482" y="2372533"/>
                  </a:lnTo>
                  <a:lnTo>
                    <a:pt x="666515" y="2372666"/>
                  </a:lnTo>
                  <a:lnTo>
                    <a:pt x="666648" y="2372886"/>
                  </a:lnTo>
                  <a:lnTo>
                    <a:pt x="666780" y="2373052"/>
                  </a:lnTo>
                  <a:lnTo>
                    <a:pt x="666780" y="2373173"/>
                  </a:lnTo>
                  <a:lnTo>
                    <a:pt x="666714" y="2373228"/>
                  </a:lnTo>
                  <a:lnTo>
                    <a:pt x="666637" y="2373250"/>
                  </a:lnTo>
                  <a:lnTo>
                    <a:pt x="666593" y="2373239"/>
                  </a:lnTo>
                  <a:lnTo>
                    <a:pt x="666548" y="2373184"/>
                  </a:lnTo>
                  <a:lnTo>
                    <a:pt x="666460" y="2373162"/>
                  </a:lnTo>
                  <a:lnTo>
                    <a:pt x="666383" y="2373096"/>
                  </a:lnTo>
                  <a:lnTo>
                    <a:pt x="666328" y="2373074"/>
                  </a:lnTo>
                  <a:lnTo>
                    <a:pt x="666295" y="2373096"/>
                  </a:lnTo>
                  <a:lnTo>
                    <a:pt x="666284" y="2373118"/>
                  </a:lnTo>
                  <a:lnTo>
                    <a:pt x="666295" y="2373206"/>
                  </a:lnTo>
                  <a:lnTo>
                    <a:pt x="666284" y="2373349"/>
                  </a:lnTo>
                  <a:lnTo>
                    <a:pt x="666173" y="2373437"/>
                  </a:lnTo>
                  <a:lnTo>
                    <a:pt x="666107" y="2373426"/>
                  </a:lnTo>
                  <a:lnTo>
                    <a:pt x="665986" y="2373382"/>
                  </a:lnTo>
                  <a:lnTo>
                    <a:pt x="665909" y="2373382"/>
                  </a:lnTo>
                  <a:lnTo>
                    <a:pt x="665710" y="2373515"/>
                  </a:lnTo>
                  <a:lnTo>
                    <a:pt x="665589" y="2373493"/>
                  </a:lnTo>
                  <a:lnTo>
                    <a:pt x="665434" y="2373415"/>
                  </a:lnTo>
                  <a:lnTo>
                    <a:pt x="665335" y="2373415"/>
                  </a:lnTo>
                  <a:lnTo>
                    <a:pt x="665224" y="2373448"/>
                  </a:lnTo>
                  <a:lnTo>
                    <a:pt x="665213" y="2373470"/>
                  </a:lnTo>
                  <a:lnTo>
                    <a:pt x="665202" y="2373548"/>
                  </a:lnTo>
                  <a:lnTo>
                    <a:pt x="665346" y="2373735"/>
                  </a:lnTo>
                  <a:lnTo>
                    <a:pt x="665335" y="2373790"/>
                  </a:lnTo>
                  <a:lnTo>
                    <a:pt x="665324" y="2373812"/>
                  </a:lnTo>
                  <a:lnTo>
                    <a:pt x="665257" y="2373812"/>
                  </a:lnTo>
                  <a:lnTo>
                    <a:pt x="665114" y="2373735"/>
                  </a:lnTo>
                  <a:lnTo>
                    <a:pt x="664706" y="2373603"/>
                  </a:lnTo>
                  <a:lnTo>
                    <a:pt x="664618" y="2373592"/>
                  </a:lnTo>
                  <a:lnTo>
                    <a:pt x="664430" y="2373614"/>
                  </a:lnTo>
                  <a:lnTo>
                    <a:pt x="664309" y="2373614"/>
                  </a:lnTo>
                  <a:lnTo>
                    <a:pt x="664187" y="2373647"/>
                  </a:lnTo>
                  <a:lnTo>
                    <a:pt x="664143" y="2373691"/>
                  </a:lnTo>
                  <a:lnTo>
                    <a:pt x="664143" y="2373746"/>
                  </a:lnTo>
                  <a:lnTo>
                    <a:pt x="664165" y="2373823"/>
                  </a:lnTo>
                  <a:lnTo>
                    <a:pt x="664298" y="2373945"/>
                  </a:lnTo>
                  <a:lnTo>
                    <a:pt x="664287" y="2374088"/>
                  </a:lnTo>
                  <a:lnTo>
                    <a:pt x="664320" y="2374198"/>
                  </a:lnTo>
                  <a:lnTo>
                    <a:pt x="664397" y="2374264"/>
                  </a:lnTo>
                  <a:lnTo>
                    <a:pt x="664540" y="2374264"/>
                  </a:lnTo>
                  <a:lnTo>
                    <a:pt x="664607" y="2374286"/>
                  </a:lnTo>
                  <a:lnTo>
                    <a:pt x="664629" y="2374308"/>
                  </a:lnTo>
                  <a:lnTo>
                    <a:pt x="664640" y="2374353"/>
                  </a:lnTo>
                  <a:lnTo>
                    <a:pt x="664640" y="2374375"/>
                  </a:lnTo>
                  <a:lnTo>
                    <a:pt x="664607" y="2374408"/>
                  </a:lnTo>
                  <a:lnTo>
                    <a:pt x="664474" y="2374441"/>
                  </a:lnTo>
                  <a:lnTo>
                    <a:pt x="664397" y="2374507"/>
                  </a:lnTo>
                  <a:lnTo>
                    <a:pt x="664386" y="2374540"/>
                  </a:lnTo>
                  <a:lnTo>
                    <a:pt x="664331" y="2374584"/>
                  </a:lnTo>
                  <a:lnTo>
                    <a:pt x="664220" y="2374573"/>
                  </a:lnTo>
                  <a:lnTo>
                    <a:pt x="664099" y="2374529"/>
                  </a:lnTo>
                  <a:lnTo>
                    <a:pt x="664044" y="2374540"/>
                  </a:lnTo>
                  <a:lnTo>
                    <a:pt x="664033" y="2374540"/>
                  </a:lnTo>
                  <a:lnTo>
                    <a:pt x="664022" y="2374540"/>
                  </a:lnTo>
                  <a:lnTo>
                    <a:pt x="664011" y="2374551"/>
                  </a:lnTo>
                  <a:lnTo>
                    <a:pt x="664011" y="2374551"/>
                  </a:lnTo>
                  <a:lnTo>
                    <a:pt x="664000" y="2374551"/>
                  </a:lnTo>
                  <a:lnTo>
                    <a:pt x="663978" y="2374562"/>
                  </a:lnTo>
                  <a:lnTo>
                    <a:pt x="663967" y="2374584"/>
                  </a:lnTo>
                  <a:lnTo>
                    <a:pt x="663956" y="2374595"/>
                  </a:lnTo>
                  <a:lnTo>
                    <a:pt x="663945" y="2374628"/>
                  </a:lnTo>
                  <a:lnTo>
                    <a:pt x="663934" y="2374683"/>
                  </a:lnTo>
                  <a:lnTo>
                    <a:pt x="663945" y="2374761"/>
                  </a:lnTo>
                  <a:lnTo>
                    <a:pt x="663978" y="2374849"/>
                  </a:lnTo>
                  <a:lnTo>
                    <a:pt x="664176" y="2375047"/>
                  </a:lnTo>
                  <a:lnTo>
                    <a:pt x="664231" y="2375146"/>
                  </a:lnTo>
                  <a:lnTo>
                    <a:pt x="664243" y="2375213"/>
                  </a:lnTo>
                  <a:lnTo>
                    <a:pt x="664243" y="2375257"/>
                  </a:lnTo>
                  <a:lnTo>
                    <a:pt x="664121" y="2375411"/>
                  </a:lnTo>
                  <a:lnTo>
                    <a:pt x="664110" y="2375543"/>
                  </a:lnTo>
                  <a:lnTo>
                    <a:pt x="664154" y="2375654"/>
                  </a:lnTo>
                  <a:lnTo>
                    <a:pt x="664342" y="2375973"/>
                  </a:lnTo>
                  <a:lnTo>
                    <a:pt x="664331" y="2376128"/>
                  </a:lnTo>
                  <a:lnTo>
                    <a:pt x="664331" y="2376238"/>
                  </a:lnTo>
                  <a:lnTo>
                    <a:pt x="664353" y="2376326"/>
                  </a:lnTo>
                  <a:lnTo>
                    <a:pt x="664430" y="2376514"/>
                  </a:lnTo>
                  <a:lnTo>
                    <a:pt x="664452" y="2376547"/>
                  </a:lnTo>
                  <a:lnTo>
                    <a:pt x="664463" y="2376668"/>
                  </a:lnTo>
                  <a:lnTo>
                    <a:pt x="664452" y="2376822"/>
                  </a:lnTo>
                  <a:lnTo>
                    <a:pt x="664496" y="2376977"/>
                  </a:lnTo>
                  <a:lnTo>
                    <a:pt x="664485" y="2377109"/>
                  </a:lnTo>
                  <a:lnTo>
                    <a:pt x="664353" y="2377451"/>
                  </a:lnTo>
                  <a:lnTo>
                    <a:pt x="664342" y="2377605"/>
                  </a:lnTo>
                  <a:lnTo>
                    <a:pt x="664364" y="2377782"/>
                  </a:lnTo>
                  <a:lnTo>
                    <a:pt x="664353" y="2377870"/>
                  </a:lnTo>
                  <a:lnTo>
                    <a:pt x="664243" y="2378090"/>
                  </a:lnTo>
                  <a:lnTo>
                    <a:pt x="664243" y="2378167"/>
                  </a:lnTo>
                  <a:lnTo>
                    <a:pt x="664298" y="2378454"/>
                  </a:lnTo>
                  <a:lnTo>
                    <a:pt x="664331" y="2378531"/>
                  </a:lnTo>
                  <a:lnTo>
                    <a:pt x="664386" y="2378608"/>
                  </a:lnTo>
                  <a:lnTo>
                    <a:pt x="664463" y="2378675"/>
                  </a:lnTo>
                  <a:lnTo>
                    <a:pt x="664607" y="2378719"/>
                  </a:lnTo>
                  <a:lnTo>
                    <a:pt x="664750" y="2378741"/>
                  </a:lnTo>
                  <a:lnTo>
                    <a:pt x="664805" y="2378785"/>
                  </a:lnTo>
                  <a:lnTo>
                    <a:pt x="664805" y="2378818"/>
                  </a:lnTo>
                  <a:lnTo>
                    <a:pt x="664783" y="2378906"/>
                  </a:lnTo>
                  <a:lnTo>
                    <a:pt x="664673" y="2379127"/>
                  </a:lnTo>
                  <a:lnTo>
                    <a:pt x="664629" y="2379380"/>
                  </a:lnTo>
                  <a:lnTo>
                    <a:pt x="664551" y="2379568"/>
                  </a:lnTo>
                  <a:lnTo>
                    <a:pt x="664474" y="2379777"/>
                  </a:lnTo>
                  <a:lnTo>
                    <a:pt x="664463" y="2379899"/>
                  </a:lnTo>
                  <a:lnTo>
                    <a:pt x="664419" y="2380031"/>
                  </a:lnTo>
                  <a:lnTo>
                    <a:pt x="664375" y="2380075"/>
                  </a:lnTo>
                  <a:lnTo>
                    <a:pt x="664243" y="2380064"/>
                  </a:lnTo>
                  <a:lnTo>
                    <a:pt x="664121" y="2380185"/>
                  </a:lnTo>
                  <a:lnTo>
                    <a:pt x="663945" y="2380273"/>
                  </a:lnTo>
                  <a:lnTo>
                    <a:pt x="663912" y="2380339"/>
                  </a:lnTo>
                  <a:lnTo>
                    <a:pt x="663856" y="2380516"/>
                  </a:lnTo>
                  <a:lnTo>
                    <a:pt x="663823" y="2380560"/>
                  </a:lnTo>
                  <a:lnTo>
                    <a:pt x="663691" y="2380692"/>
                  </a:lnTo>
                  <a:lnTo>
                    <a:pt x="663658" y="2380758"/>
                  </a:lnTo>
                  <a:lnTo>
                    <a:pt x="663614" y="2380902"/>
                  </a:lnTo>
                  <a:lnTo>
                    <a:pt x="663558" y="2381001"/>
                  </a:lnTo>
                  <a:lnTo>
                    <a:pt x="663415" y="2381144"/>
                  </a:lnTo>
                  <a:lnTo>
                    <a:pt x="663327" y="2381299"/>
                  </a:lnTo>
                  <a:lnTo>
                    <a:pt x="663261" y="2381354"/>
                  </a:lnTo>
                  <a:lnTo>
                    <a:pt x="663128" y="2381354"/>
                  </a:lnTo>
                  <a:lnTo>
                    <a:pt x="663051" y="2381376"/>
                  </a:lnTo>
                  <a:lnTo>
                    <a:pt x="662963" y="2381431"/>
                  </a:lnTo>
                  <a:lnTo>
                    <a:pt x="662753" y="2381618"/>
                  </a:lnTo>
                  <a:lnTo>
                    <a:pt x="662676" y="2381729"/>
                  </a:lnTo>
                  <a:lnTo>
                    <a:pt x="662632" y="2381762"/>
                  </a:lnTo>
                  <a:lnTo>
                    <a:pt x="662621" y="2381795"/>
                  </a:lnTo>
                  <a:lnTo>
                    <a:pt x="662610" y="2381817"/>
                  </a:lnTo>
                  <a:lnTo>
                    <a:pt x="662588" y="2381894"/>
                  </a:lnTo>
                  <a:lnTo>
                    <a:pt x="662610" y="2382148"/>
                  </a:lnTo>
                  <a:lnTo>
                    <a:pt x="662532" y="2382302"/>
                  </a:lnTo>
                  <a:lnTo>
                    <a:pt x="662543" y="2382401"/>
                  </a:lnTo>
                  <a:lnTo>
                    <a:pt x="662643" y="2382534"/>
                  </a:lnTo>
                  <a:lnTo>
                    <a:pt x="662654" y="2382600"/>
                  </a:lnTo>
                  <a:lnTo>
                    <a:pt x="662654" y="2382644"/>
                  </a:lnTo>
                  <a:lnTo>
                    <a:pt x="662599" y="2382754"/>
                  </a:lnTo>
                  <a:lnTo>
                    <a:pt x="662367" y="2382964"/>
                  </a:lnTo>
                  <a:lnTo>
                    <a:pt x="662301" y="2383052"/>
                  </a:lnTo>
                  <a:lnTo>
                    <a:pt x="662257" y="2383206"/>
                  </a:lnTo>
                  <a:lnTo>
                    <a:pt x="662257" y="2383460"/>
                  </a:lnTo>
                  <a:lnTo>
                    <a:pt x="662234" y="2383614"/>
                  </a:lnTo>
                  <a:lnTo>
                    <a:pt x="662157" y="2383868"/>
                  </a:lnTo>
                  <a:lnTo>
                    <a:pt x="662014" y="2384232"/>
                  </a:lnTo>
                  <a:lnTo>
                    <a:pt x="662014" y="2384419"/>
                  </a:lnTo>
                  <a:lnTo>
                    <a:pt x="662091" y="2384551"/>
                  </a:lnTo>
                  <a:lnTo>
                    <a:pt x="662113" y="2384684"/>
                  </a:lnTo>
                  <a:lnTo>
                    <a:pt x="662113" y="2384761"/>
                  </a:lnTo>
                  <a:lnTo>
                    <a:pt x="662047" y="2385158"/>
                  </a:lnTo>
                  <a:lnTo>
                    <a:pt x="662047" y="2385555"/>
                  </a:lnTo>
                  <a:lnTo>
                    <a:pt x="662069" y="2385963"/>
                  </a:lnTo>
                  <a:lnTo>
                    <a:pt x="662157" y="2386426"/>
                  </a:lnTo>
                  <a:lnTo>
                    <a:pt x="662157" y="2386437"/>
                  </a:lnTo>
                  <a:lnTo>
                    <a:pt x="662257" y="2386768"/>
                  </a:lnTo>
                  <a:lnTo>
                    <a:pt x="662257" y="2387010"/>
                  </a:lnTo>
                  <a:lnTo>
                    <a:pt x="662201" y="2387253"/>
                  </a:lnTo>
                  <a:lnTo>
                    <a:pt x="662091" y="2387583"/>
                  </a:lnTo>
                  <a:lnTo>
                    <a:pt x="662036" y="2387881"/>
                  </a:lnTo>
                  <a:lnTo>
                    <a:pt x="661992" y="2387958"/>
                  </a:lnTo>
                  <a:lnTo>
                    <a:pt x="661804" y="2388201"/>
                  </a:lnTo>
                  <a:lnTo>
                    <a:pt x="661771" y="2388256"/>
                  </a:lnTo>
                  <a:lnTo>
                    <a:pt x="661727" y="2388311"/>
                  </a:lnTo>
                  <a:lnTo>
                    <a:pt x="661716" y="2388377"/>
                  </a:lnTo>
                  <a:lnTo>
                    <a:pt x="661738" y="2388510"/>
                  </a:lnTo>
                  <a:lnTo>
                    <a:pt x="661826" y="2388598"/>
                  </a:lnTo>
                  <a:lnTo>
                    <a:pt x="661915" y="2388741"/>
                  </a:lnTo>
                  <a:lnTo>
                    <a:pt x="661904" y="2389116"/>
                  </a:lnTo>
                  <a:lnTo>
                    <a:pt x="661904" y="2389237"/>
                  </a:lnTo>
                  <a:lnTo>
                    <a:pt x="661926" y="2389314"/>
                  </a:lnTo>
                  <a:lnTo>
                    <a:pt x="662080" y="2389524"/>
                  </a:lnTo>
                  <a:lnTo>
                    <a:pt x="662069" y="2389612"/>
                  </a:lnTo>
                  <a:lnTo>
                    <a:pt x="662047" y="2389667"/>
                  </a:lnTo>
                  <a:lnTo>
                    <a:pt x="662014" y="2389689"/>
                  </a:lnTo>
                  <a:lnTo>
                    <a:pt x="661970" y="2389822"/>
                  </a:lnTo>
                  <a:lnTo>
                    <a:pt x="661959" y="2389866"/>
                  </a:lnTo>
                  <a:lnTo>
                    <a:pt x="661870" y="2389998"/>
                  </a:lnTo>
                  <a:lnTo>
                    <a:pt x="661859" y="2390108"/>
                  </a:lnTo>
                  <a:lnTo>
                    <a:pt x="661826" y="2390340"/>
                  </a:lnTo>
                  <a:lnTo>
                    <a:pt x="661738" y="2390549"/>
                  </a:lnTo>
                  <a:lnTo>
                    <a:pt x="661617" y="2390671"/>
                  </a:lnTo>
                  <a:lnTo>
                    <a:pt x="661385" y="2390814"/>
                  </a:lnTo>
                  <a:lnTo>
                    <a:pt x="661352" y="2390858"/>
                  </a:lnTo>
                  <a:lnTo>
                    <a:pt x="661264" y="2391167"/>
                  </a:lnTo>
                  <a:lnTo>
                    <a:pt x="661219" y="2391244"/>
                  </a:lnTo>
                  <a:lnTo>
                    <a:pt x="661164" y="2391277"/>
                  </a:lnTo>
                  <a:lnTo>
                    <a:pt x="661098" y="2391277"/>
                  </a:lnTo>
                  <a:lnTo>
                    <a:pt x="660955" y="2391211"/>
                  </a:lnTo>
                  <a:lnTo>
                    <a:pt x="660866" y="2391189"/>
                  </a:lnTo>
                  <a:lnTo>
                    <a:pt x="660778" y="2391200"/>
                  </a:lnTo>
                  <a:lnTo>
                    <a:pt x="660668" y="2391266"/>
                  </a:lnTo>
                  <a:lnTo>
                    <a:pt x="660524" y="2391420"/>
                  </a:lnTo>
                  <a:lnTo>
                    <a:pt x="660469" y="2391442"/>
                  </a:lnTo>
                  <a:lnTo>
                    <a:pt x="660282" y="2391475"/>
                  </a:lnTo>
                  <a:lnTo>
                    <a:pt x="660204" y="2391542"/>
                  </a:lnTo>
                  <a:lnTo>
                    <a:pt x="660050" y="2391773"/>
                  </a:lnTo>
                  <a:lnTo>
                    <a:pt x="659984" y="2391817"/>
                  </a:lnTo>
                  <a:lnTo>
                    <a:pt x="659862" y="2391828"/>
                  </a:lnTo>
                  <a:lnTo>
                    <a:pt x="659818" y="2391850"/>
                  </a:lnTo>
                  <a:lnTo>
                    <a:pt x="659796" y="2391850"/>
                  </a:lnTo>
                  <a:lnTo>
                    <a:pt x="659741" y="2391917"/>
                  </a:lnTo>
                  <a:lnTo>
                    <a:pt x="659719" y="2391972"/>
                  </a:lnTo>
                  <a:lnTo>
                    <a:pt x="659664" y="2392005"/>
                  </a:lnTo>
                  <a:lnTo>
                    <a:pt x="659465" y="2392027"/>
                  </a:lnTo>
                  <a:lnTo>
                    <a:pt x="659399" y="2392137"/>
                  </a:lnTo>
                  <a:lnTo>
                    <a:pt x="659344" y="2392380"/>
                  </a:lnTo>
                  <a:lnTo>
                    <a:pt x="659311" y="2392457"/>
                  </a:lnTo>
                  <a:lnTo>
                    <a:pt x="659222" y="2392501"/>
                  </a:lnTo>
                  <a:lnTo>
                    <a:pt x="659057" y="2392501"/>
                  </a:lnTo>
                  <a:lnTo>
                    <a:pt x="658958" y="2392567"/>
                  </a:lnTo>
                  <a:lnTo>
                    <a:pt x="658726" y="2392755"/>
                  </a:lnTo>
                  <a:lnTo>
                    <a:pt x="658671" y="2392821"/>
                  </a:lnTo>
                  <a:lnTo>
                    <a:pt x="658616" y="2392931"/>
                  </a:lnTo>
                  <a:lnTo>
                    <a:pt x="658594" y="2393074"/>
                  </a:lnTo>
                  <a:lnTo>
                    <a:pt x="658527" y="2393173"/>
                  </a:lnTo>
                  <a:lnTo>
                    <a:pt x="658450" y="2393217"/>
                  </a:lnTo>
                  <a:lnTo>
                    <a:pt x="658241" y="2393295"/>
                  </a:lnTo>
                  <a:lnTo>
                    <a:pt x="658196" y="2393372"/>
                  </a:lnTo>
                  <a:lnTo>
                    <a:pt x="658130" y="2393526"/>
                  </a:lnTo>
                  <a:lnTo>
                    <a:pt x="658119" y="2393581"/>
                  </a:lnTo>
                  <a:lnTo>
                    <a:pt x="658053" y="2393648"/>
                  </a:lnTo>
                  <a:lnTo>
                    <a:pt x="657887" y="2393714"/>
                  </a:lnTo>
                  <a:lnTo>
                    <a:pt x="657810" y="2393769"/>
                  </a:lnTo>
                  <a:lnTo>
                    <a:pt x="657744" y="2393868"/>
                  </a:lnTo>
                  <a:lnTo>
                    <a:pt x="657700" y="2394022"/>
                  </a:lnTo>
                  <a:lnTo>
                    <a:pt x="657689" y="2394100"/>
                  </a:lnTo>
                  <a:lnTo>
                    <a:pt x="657722" y="2394408"/>
                  </a:lnTo>
                  <a:lnTo>
                    <a:pt x="657667" y="2394486"/>
                  </a:lnTo>
                  <a:lnTo>
                    <a:pt x="657556" y="2394618"/>
                  </a:lnTo>
                  <a:lnTo>
                    <a:pt x="657501" y="2394717"/>
                  </a:lnTo>
                  <a:lnTo>
                    <a:pt x="657490" y="2394783"/>
                  </a:lnTo>
                  <a:lnTo>
                    <a:pt x="657490" y="2394816"/>
                  </a:lnTo>
                  <a:lnTo>
                    <a:pt x="657413" y="2394882"/>
                  </a:lnTo>
                  <a:lnTo>
                    <a:pt x="657325" y="2394971"/>
                  </a:lnTo>
                  <a:lnTo>
                    <a:pt x="657225" y="2395147"/>
                  </a:lnTo>
                  <a:lnTo>
                    <a:pt x="657214" y="2395257"/>
                  </a:lnTo>
                  <a:lnTo>
                    <a:pt x="657192" y="2395356"/>
                  </a:lnTo>
                  <a:lnTo>
                    <a:pt x="657203" y="2395434"/>
                  </a:lnTo>
                  <a:lnTo>
                    <a:pt x="657225" y="2395533"/>
                  </a:lnTo>
                  <a:lnTo>
                    <a:pt x="657236" y="2395632"/>
                  </a:lnTo>
                  <a:lnTo>
                    <a:pt x="657259" y="2395676"/>
                  </a:lnTo>
                  <a:lnTo>
                    <a:pt x="657303" y="2395820"/>
                  </a:lnTo>
                  <a:lnTo>
                    <a:pt x="657303" y="2395897"/>
                  </a:lnTo>
                  <a:lnTo>
                    <a:pt x="657270" y="2396007"/>
                  </a:lnTo>
                  <a:lnTo>
                    <a:pt x="657225" y="2396084"/>
                  </a:lnTo>
                  <a:lnTo>
                    <a:pt x="657159" y="2396172"/>
                  </a:lnTo>
                  <a:lnTo>
                    <a:pt x="657104" y="2396272"/>
                  </a:lnTo>
                  <a:lnTo>
                    <a:pt x="657060" y="2396360"/>
                  </a:lnTo>
                  <a:lnTo>
                    <a:pt x="656972" y="2396437"/>
                  </a:lnTo>
                  <a:lnTo>
                    <a:pt x="656861" y="2396547"/>
                  </a:lnTo>
                  <a:lnTo>
                    <a:pt x="656762" y="2396591"/>
                  </a:lnTo>
                  <a:lnTo>
                    <a:pt x="656674" y="2396613"/>
                  </a:lnTo>
                  <a:lnTo>
                    <a:pt x="656497" y="2396801"/>
                  </a:lnTo>
                  <a:lnTo>
                    <a:pt x="656409" y="2396878"/>
                  </a:lnTo>
                  <a:lnTo>
                    <a:pt x="656365" y="2396900"/>
                  </a:lnTo>
                  <a:lnTo>
                    <a:pt x="656244" y="2396966"/>
                  </a:lnTo>
                  <a:lnTo>
                    <a:pt x="656155" y="2396988"/>
                  </a:lnTo>
                  <a:lnTo>
                    <a:pt x="656078" y="2396977"/>
                  </a:lnTo>
                  <a:lnTo>
                    <a:pt x="655758" y="2396911"/>
                  </a:lnTo>
                  <a:lnTo>
                    <a:pt x="655582" y="2396878"/>
                  </a:lnTo>
                  <a:lnTo>
                    <a:pt x="655504" y="2396889"/>
                  </a:lnTo>
                  <a:lnTo>
                    <a:pt x="655173" y="2396988"/>
                  </a:lnTo>
                  <a:lnTo>
                    <a:pt x="654986" y="2397021"/>
                  </a:lnTo>
                  <a:lnTo>
                    <a:pt x="654864" y="2397099"/>
                  </a:lnTo>
                  <a:lnTo>
                    <a:pt x="654798" y="2397198"/>
                  </a:lnTo>
                  <a:lnTo>
                    <a:pt x="654754" y="2397363"/>
                  </a:lnTo>
                  <a:lnTo>
                    <a:pt x="654743" y="2397540"/>
                  </a:lnTo>
                  <a:lnTo>
                    <a:pt x="654688" y="2397606"/>
                  </a:lnTo>
                  <a:lnTo>
                    <a:pt x="654567" y="2397650"/>
                  </a:lnTo>
                  <a:lnTo>
                    <a:pt x="654390" y="2397650"/>
                  </a:lnTo>
                  <a:lnTo>
                    <a:pt x="654247" y="2397628"/>
                  </a:lnTo>
                  <a:lnTo>
                    <a:pt x="654070" y="2397551"/>
                  </a:lnTo>
                  <a:lnTo>
                    <a:pt x="653893" y="2397529"/>
                  </a:lnTo>
                  <a:lnTo>
                    <a:pt x="653805" y="2397529"/>
                  </a:lnTo>
                  <a:lnTo>
                    <a:pt x="653673" y="2397584"/>
                  </a:lnTo>
                  <a:lnTo>
                    <a:pt x="653585" y="2397694"/>
                  </a:lnTo>
                  <a:lnTo>
                    <a:pt x="653540" y="2397826"/>
                  </a:lnTo>
                  <a:lnTo>
                    <a:pt x="653518" y="2397981"/>
                  </a:lnTo>
                  <a:lnTo>
                    <a:pt x="653518" y="2398245"/>
                  </a:lnTo>
                  <a:lnTo>
                    <a:pt x="653441" y="2398620"/>
                  </a:lnTo>
                  <a:lnTo>
                    <a:pt x="653452" y="2398719"/>
                  </a:lnTo>
                  <a:lnTo>
                    <a:pt x="653474" y="2398808"/>
                  </a:lnTo>
                  <a:lnTo>
                    <a:pt x="653507" y="2398841"/>
                  </a:lnTo>
                  <a:lnTo>
                    <a:pt x="653551" y="2398874"/>
                  </a:lnTo>
                  <a:lnTo>
                    <a:pt x="653651" y="2398984"/>
                  </a:lnTo>
                  <a:lnTo>
                    <a:pt x="653673" y="2399182"/>
                  </a:lnTo>
                  <a:lnTo>
                    <a:pt x="653651" y="2399491"/>
                  </a:lnTo>
                  <a:lnTo>
                    <a:pt x="653540" y="2399833"/>
                  </a:lnTo>
                  <a:lnTo>
                    <a:pt x="653485" y="2400087"/>
                  </a:lnTo>
                  <a:lnTo>
                    <a:pt x="653474" y="2400120"/>
                  </a:lnTo>
                  <a:lnTo>
                    <a:pt x="653375" y="2400395"/>
                  </a:lnTo>
                  <a:lnTo>
                    <a:pt x="653044" y="2400913"/>
                  </a:lnTo>
                  <a:lnTo>
                    <a:pt x="652978" y="2401090"/>
                  </a:lnTo>
                  <a:lnTo>
                    <a:pt x="652724" y="2401707"/>
                  </a:lnTo>
                  <a:lnTo>
                    <a:pt x="652415" y="2402115"/>
                  </a:lnTo>
                  <a:lnTo>
                    <a:pt x="652283" y="2402226"/>
                  </a:lnTo>
                  <a:lnTo>
                    <a:pt x="651863" y="2402457"/>
                  </a:lnTo>
                  <a:lnTo>
                    <a:pt x="651654" y="2402523"/>
                  </a:lnTo>
                  <a:lnTo>
                    <a:pt x="651588" y="2402523"/>
                  </a:lnTo>
                  <a:lnTo>
                    <a:pt x="651223" y="2402479"/>
                  </a:lnTo>
                  <a:lnTo>
                    <a:pt x="650815" y="2402402"/>
                  </a:lnTo>
                  <a:lnTo>
                    <a:pt x="650606" y="2402424"/>
                  </a:lnTo>
                  <a:lnTo>
                    <a:pt x="650506" y="2402479"/>
                  </a:lnTo>
                  <a:lnTo>
                    <a:pt x="650429" y="2402545"/>
                  </a:lnTo>
                  <a:lnTo>
                    <a:pt x="650297" y="2402733"/>
                  </a:lnTo>
                  <a:lnTo>
                    <a:pt x="650175" y="2403108"/>
                  </a:lnTo>
                  <a:lnTo>
                    <a:pt x="650021" y="2403449"/>
                  </a:lnTo>
                  <a:lnTo>
                    <a:pt x="649844" y="2403736"/>
                  </a:lnTo>
                  <a:lnTo>
                    <a:pt x="649646" y="2403990"/>
                  </a:lnTo>
                  <a:lnTo>
                    <a:pt x="649546" y="2404067"/>
                  </a:lnTo>
                  <a:lnTo>
                    <a:pt x="649348" y="2404221"/>
                  </a:lnTo>
                  <a:lnTo>
                    <a:pt x="649204" y="2404309"/>
                  </a:lnTo>
                  <a:lnTo>
                    <a:pt x="648520" y="2404651"/>
                  </a:lnTo>
                  <a:lnTo>
                    <a:pt x="648322" y="2404817"/>
                  </a:lnTo>
                  <a:lnTo>
                    <a:pt x="648300" y="2404839"/>
                  </a:lnTo>
                  <a:lnTo>
                    <a:pt x="648156" y="2405004"/>
                  </a:lnTo>
                  <a:lnTo>
                    <a:pt x="647991" y="2405269"/>
                  </a:lnTo>
                  <a:lnTo>
                    <a:pt x="647914" y="2405445"/>
                  </a:lnTo>
                  <a:lnTo>
                    <a:pt x="647847" y="2405721"/>
                  </a:lnTo>
                  <a:lnTo>
                    <a:pt x="647847" y="2405798"/>
                  </a:lnTo>
                  <a:lnTo>
                    <a:pt x="647880" y="2405897"/>
                  </a:lnTo>
                  <a:lnTo>
                    <a:pt x="648079" y="2406184"/>
                  </a:lnTo>
                  <a:lnTo>
                    <a:pt x="648079" y="2406272"/>
                  </a:lnTo>
                  <a:lnTo>
                    <a:pt x="648046" y="2406360"/>
                  </a:lnTo>
                  <a:lnTo>
                    <a:pt x="647880" y="2406426"/>
                  </a:lnTo>
                  <a:lnTo>
                    <a:pt x="647660" y="2406459"/>
                  </a:lnTo>
                  <a:lnTo>
                    <a:pt x="647329" y="2406371"/>
                  </a:lnTo>
                  <a:lnTo>
                    <a:pt x="647119" y="2406371"/>
                  </a:lnTo>
                  <a:lnTo>
                    <a:pt x="647031" y="2406404"/>
                  </a:lnTo>
                  <a:lnTo>
                    <a:pt x="646876" y="2406537"/>
                  </a:lnTo>
                  <a:lnTo>
                    <a:pt x="646788" y="2406559"/>
                  </a:lnTo>
                  <a:lnTo>
                    <a:pt x="646700" y="2406548"/>
                  </a:lnTo>
                  <a:lnTo>
                    <a:pt x="646512" y="2406470"/>
                  </a:lnTo>
                  <a:lnTo>
                    <a:pt x="646369" y="2406470"/>
                  </a:lnTo>
                  <a:lnTo>
                    <a:pt x="646237" y="2406625"/>
                  </a:lnTo>
                  <a:lnTo>
                    <a:pt x="646071" y="2406900"/>
                  </a:lnTo>
                  <a:lnTo>
                    <a:pt x="646005" y="2406966"/>
                  </a:lnTo>
                  <a:lnTo>
                    <a:pt x="645861" y="2407022"/>
                  </a:lnTo>
                  <a:lnTo>
                    <a:pt x="645707" y="2407044"/>
                  </a:lnTo>
                  <a:lnTo>
                    <a:pt x="645586" y="2407044"/>
                  </a:lnTo>
                  <a:lnTo>
                    <a:pt x="645453" y="2407000"/>
                  </a:lnTo>
                  <a:lnTo>
                    <a:pt x="645288" y="2406889"/>
                  </a:lnTo>
                  <a:lnTo>
                    <a:pt x="645211" y="2406812"/>
                  </a:lnTo>
                  <a:lnTo>
                    <a:pt x="645001" y="2406559"/>
                  </a:lnTo>
                  <a:lnTo>
                    <a:pt x="644957" y="2406514"/>
                  </a:lnTo>
                  <a:lnTo>
                    <a:pt x="644902" y="2406492"/>
                  </a:lnTo>
                  <a:lnTo>
                    <a:pt x="644824" y="2406481"/>
                  </a:lnTo>
                  <a:lnTo>
                    <a:pt x="644482" y="2406570"/>
                  </a:lnTo>
                  <a:lnTo>
                    <a:pt x="644361" y="2406559"/>
                  </a:lnTo>
                  <a:lnTo>
                    <a:pt x="644195" y="2406503"/>
                  </a:lnTo>
                  <a:lnTo>
                    <a:pt x="644074" y="2406503"/>
                  </a:lnTo>
                  <a:lnTo>
                    <a:pt x="643986" y="2406514"/>
                  </a:lnTo>
                  <a:lnTo>
                    <a:pt x="643920" y="2406570"/>
                  </a:lnTo>
                  <a:lnTo>
                    <a:pt x="643864" y="2406636"/>
                  </a:lnTo>
                  <a:lnTo>
                    <a:pt x="643776" y="2406801"/>
                  </a:lnTo>
                  <a:lnTo>
                    <a:pt x="643644" y="2406944"/>
                  </a:lnTo>
                  <a:lnTo>
                    <a:pt x="643600" y="2406956"/>
                  </a:lnTo>
                  <a:lnTo>
                    <a:pt x="643434" y="2406966"/>
                  </a:lnTo>
                  <a:lnTo>
                    <a:pt x="643346" y="2407011"/>
                  </a:lnTo>
                  <a:lnTo>
                    <a:pt x="643203" y="2407154"/>
                  </a:lnTo>
                  <a:lnTo>
                    <a:pt x="643203" y="2407154"/>
                  </a:lnTo>
                  <a:lnTo>
                    <a:pt x="643169" y="2407154"/>
                  </a:lnTo>
                  <a:lnTo>
                    <a:pt x="642739" y="2407088"/>
                  </a:lnTo>
                  <a:lnTo>
                    <a:pt x="642618" y="2407033"/>
                  </a:lnTo>
                  <a:lnTo>
                    <a:pt x="642232" y="2406790"/>
                  </a:lnTo>
                  <a:lnTo>
                    <a:pt x="642022" y="2406625"/>
                  </a:lnTo>
                  <a:lnTo>
                    <a:pt x="641647" y="2406503"/>
                  </a:lnTo>
                  <a:lnTo>
                    <a:pt x="641084" y="2406470"/>
                  </a:lnTo>
                  <a:lnTo>
                    <a:pt x="640665" y="2406393"/>
                  </a:lnTo>
                  <a:lnTo>
                    <a:pt x="640588" y="2406327"/>
                  </a:lnTo>
                  <a:lnTo>
                    <a:pt x="640488" y="2406206"/>
                  </a:lnTo>
                  <a:lnTo>
                    <a:pt x="640168" y="2405853"/>
                  </a:lnTo>
                  <a:lnTo>
                    <a:pt x="639573" y="2405500"/>
                  </a:lnTo>
                  <a:lnTo>
                    <a:pt x="639242" y="2405368"/>
                  </a:lnTo>
                  <a:lnTo>
                    <a:pt x="639142" y="2405346"/>
                  </a:lnTo>
                  <a:lnTo>
                    <a:pt x="638877" y="2405302"/>
                  </a:lnTo>
                  <a:lnTo>
                    <a:pt x="638569" y="2405357"/>
                  </a:lnTo>
                  <a:lnTo>
                    <a:pt x="638072" y="2405478"/>
                  </a:lnTo>
                  <a:lnTo>
                    <a:pt x="637818" y="2405456"/>
                  </a:lnTo>
                  <a:lnTo>
                    <a:pt x="637752" y="2405445"/>
                  </a:lnTo>
                  <a:lnTo>
                    <a:pt x="637664" y="2405390"/>
                  </a:lnTo>
                  <a:lnTo>
                    <a:pt x="637465" y="2405180"/>
                  </a:lnTo>
                  <a:lnTo>
                    <a:pt x="637388" y="2405136"/>
                  </a:lnTo>
                  <a:lnTo>
                    <a:pt x="637333" y="2405125"/>
                  </a:lnTo>
                  <a:lnTo>
                    <a:pt x="637156" y="2405147"/>
                  </a:lnTo>
                  <a:lnTo>
                    <a:pt x="636825" y="2405291"/>
                  </a:lnTo>
                  <a:lnTo>
                    <a:pt x="636704" y="2405379"/>
                  </a:lnTo>
                  <a:lnTo>
                    <a:pt x="636472" y="2405588"/>
                  </a:lnTo>
                  <a:lnTo>
                    <a:pt x="636362" y="2405743"/>
                  </a:lnTo>
                  <a:lnTo>
                    <a:pt x="636263" y="2405831"/>
                  </a:lnTo>
                  <a:lnTo>
                    <a:pt x="635998" y="2406029"/>
                  </a:lnTo>
                  <a:lnTo>
                    <a:pt x="635645" y="2406426"/>
                  </a:lnTo>
                  <a:lnTo>
                    <a:pt x="635534" y="2406537"/>
                  </a:lnTo>
                  <a:lnTo>
                    <a:pt x="635435" y="2406691"/>
                  </a:lnTo>
                  <a:lnTo>
                    <a:pt x="635303" y="2406768"/>
                  </a:lnTo>
                  <a:lnTo>
                    <a:pt x="635126" y="2406856"/>
                  </a:lnTo>
                  <a:lnTo>
                    <a:pt x="634983" y="2406934"/>
                  </a:lnTo>
                  <a:lnTo>
                    <a:pt x="634729" y="2407066"/>
                  </a:lnTo>
                  <a:lnTo>
                    <a:pt x="634674" y="2407077"/>
                  </a:lnTo>
                  <a:lnTo>
                    <a:pt x="634486" y="2407077"/>
                  </a:lnTo>
                  <a:lnTo>
                    <a:pt x="634409" y="2407055"/>
                  </a:lnTo>
                  <a:lnTo>
                    <a:pt x="634365" y="2407055"/>
                  </a:lnTo>
                  <a:lnTo>
                    <a:pt x="634288" y="2407011"/>
                  </a:lnTo>
                  <a:lnTo>
                    <a:pt x="633957" y="2406746"/>
                  </a:lnTo>
                  <a:lnTo>
                    <a:pt x="633846" y="2406647"/>
                  </a:lnTo>
                  <a:lnTo>
                    <a:pt x="633471" y="2406206"/>
                  </a:lnTo>
                  <a:lnTo>
                    <a:pt x="633372" y="2406051"/>
                  </a:lnTo>
                  <a:lnTo>
                    <a:pt x="633195" y="2405688"/>
                  </a:lnTo>
                  <a:lnTo>
                    <a:pt x="633118" y="2405555"/>
                  </a:lnTo>
                  <a:lnTo>
                    <a:pt x="633063" y="2405434"/>
                  </a:lnTo>
                  <a:lnTo>
                    <a:pt x="632920" y="2405225"/>
                  </a:lnTo>
                  <a:lnTo>
                    <a:pt x="632820" y="2405048"/>
                  </a:lnTo>
                  <a:lnTo>
                    <a:pt x="632798" y="2404949"/>
                  </a:lnTo>
                  <a:lnTo>
                    <a:pt x="632809" y="2404805"/>
                  </a:lnTo>
                  <a:lnTo>
                    <a:pt x="632798" y="2404684"/>
                  </a:lnTo>
                  <a:lnTo>
                    <a:pt x="632765" y="2404574"/>
                  </a:lnTo>
                  <a:lnTo>
                    <a:pt x="632710" y="2404519"/>
                  </a:lnTo>
                  <a:lnTo>
                    <a:pt x="632511" y="2404398"/>
                  </a:lnTo>
                  <a:lnTo>
                    <a:pt x="632324" y="2404221"/>
                  </a:lnTo>
                  <a:lnTo>
                    <a:pt x="632059" y="2404012"/>
                  </a:lnTo>
                  <a:lnTo>
                    <a:pt x="631883" y="2403968"/>
                  </a:lnTo>
                  <a:lnTo>
                    <a:pt x="631518" y="2403802"/>
                  </a:lnTo>
                  <a:lnTo>
                    <a:pt x="631187" y="2403615"/>
                  </a:lnTo>
                  <a:lnTo>
                    <a:pt x="630956" y="2403593"/>
                  </a:lnTo>
                  <a:lnTo>
                    <a:pt x="630812" y="2403593"/>
                  </a:lnTo>
                  <a:lnTo>
                    <a:pt x="630625" y="2403571"/>
                  </a:lnTo>
                  <a:lnTo>
                    <a:pt x="630437" y="2403526"/>
                  </a:lnTo>
                  <a:lnTo>
                    <a:pt x="630371" y="2403494"/>
                  </a:lnTo>
                  <a:lnTo>
                    <a:pt x="630272" y="2403471"/>
                  </a:lnTo>
                  <a:lnTo>
                    <a:pt x="630117" y="2403482"/>
                  </a:lnTo>
                  <a:lnTo>
                    <a:pt x="629698" y="2403571"/>
                  </a:lnTo>
                  <a:lnTo>
                    <a:pt x="628826" y="2403560"/>
                  </a:lnTo>
                  <a:lnTo>
                    <a:pt x="628584" y="2403604"/>
                  </a:lnTo>
                  <a:lnTo>
                    <a:pt x="628529" y="2403626"/>
                  </a:lnTo>
                  <a:lnTo>
                    <a:pt x="628363" y="2403670"/>
                  </a:lnTo>
                  <a:lnTo>
                    <a:pt x="628164" y="2403648"/>
                  </a:lnTo>
                  <a:lnTo>
                    <a:pt x="628010" y="2403659"/>
                  </a:lnTo>
                  <a:lnTo>
                    <a:pt x="627878" y="2403703"/>
                  </a:lnTo>
                  <a:lnTo>
                    <a:pt x="627800" y="2403747"/>
                  </a:lnTo>
                  <a:lnTo>
                    <a:pt x="627734" y="2403747"/>
                  </a:lnTo>
                  <a:lnTo>
                    <a:pt x="627613" y="2403703"/>
                  </a:lnTo>
                  <a:lnTo>
                    <a:pt x="627315" y="2403549"/>
                  </a:lnTo>
                  <a:lnTo>
                    <a:pt x="627216" y="2403526"/>
                  </a:lnTo>
                  <a:lnTo>
                    <a:pt x="627050" y="2403460"/>
                  </a:lnTo>
                  <a:lnTo>
                    <a:pt x="626940" y="2403449"/>
                  </a:lnTo>
                  <a:lnTo>
                    <a:pt x="626554" y="2403449"/>
                  </a:lnTo>
                  <a:lnTo>
                    <a:pt x="626487" y="2403449"/>
                  </a:lnTo>
                  <a:lnTo>
                    <a:pt x="626366" y="2403405"/>
                  </a:lnTo>
                  <a:lnTo>
                    <a:pt x="626256" y="2403328"/>
                  </a:lnTo>
                  <a:lnTo>
                    <a:pt x="626079" y="2403240"/>
                  </a:lnTo>
                  <a:lnTo>
                    <a:pt x="626002" y="2403185"/>
                  </a:lnTo>
                  <a:lnTo>
                    <a:pt x="625980" y="2403163"/>
                  </a:lnTo>
                  <a:lnTo>
                    <a:pt x="625914" y="2403141"/>
                  </a:lnTo>
                  <a:lnTo>
                    <a:pt x="625748" y="2403074"/>
                  </a:lnTo>
                  <a:lnTo>
                    <a:pt x="625649" y="2403074"/>
                  </a:lnTo>
                  <a:lnTo>
                    <a:pt x="625516" y="2403108"/>
                  </a:lnTo>
                  <a:lnTo>
                    <a:pt x="625527" y="2403471"/>
                  </a:lnTo>
                  <a:lnTo>
                    <a:pt x="625583" y="2412700"/>
                  </a:lnTo>
                  <a:lnTo>
                    <a:pt x="625550" y="2425402"/>
                  </a:lnTo>
                  <a:lnTo>
                    <a:pt x="625583" y="2425424"/>
                  </a:lnTo>
                  <a:lnTo>
                    <a:pt x="625594" y="2425413"/>
                  </a:lnTo>
                  <a:lnTo>
                    <a:pt x="625682" y="2425413"/>
                  </a:lnTo>
                  <a:lnTo>
                    <a:pt x="625748" y="2425457"/>
                  </a:lnTo>
                  <a:lnTo>
                    <a:pt x="625759" y="2425468"/>
                  </a:lnTo>
                  <a:lnTo>
                    <a:pt x="625792" y="2425523"/>
                  </a:lnTo>
                  <a:lnTo>
                    <a:pt x="625814" y="2425556"/>
                  </a:lnTo>
                  <a:lnTo>
                    <a:pt x="625870" y="2425611"/>
                  </a:lnTo>
                  <a:lnTo>
                    <a:pt x="625903" y="2425633"/>
                  </a:lnTo>
                  <a:lnTo>
                    <a:pt x="625958" y="2425633"/>
                  </a:lnTo>
                  <a:lnTo>
                    <a:pt x="626101" y="2425556"/>
                  </a:lnTo>
                  <a:lnTo>
                    <a:pt x="626189" y="2425567"/>
                  </a:lnTo>
                  <a:lnTo>
                    <a:pt x="626289" y="2425611"/>
                  </a:lnTo>
                  <a:lnTo>
                    <a:pt x="626300" y="2425699"/>
                  </a:lnTo>
                  <a:lnTo>
                    <a:pt x="626267" y="2425776"/>
                  </a:lnTo>
                  <a:lnTo>
                    <a:pt x="626256" y="2425798"/>
                  </a:lnTo>
                  <a:lnTo>
                    <a:pt x="626256" y="2425854"/>
                  </a:lnTo>
                  <a:lnTo>
                    <a:pt x="626278" y="2425931"/>
                  </a:lnTo>
                  <a:lnTo>
                    <a:pt x="626322" y="2426052"/>
                  </a:lnTo>
                  <a:lnTo>
                    <a:pt x="626388" y="2426140"/>
                  </a:lnTo>
                  <a:lnTo>
                    <a:pt x="626399" y="2426162"/>
                  </a:lnTo>
                  <a:lnTo>
                    <a:pt x="626675" y="2426140"/>
                  </a:lnTo>
                  <a:lnTo>
                    <a:pt x="626730" y="2426162"/>
                  </a:lnTo>
                  <a:lnTo>
                    <a:pt x="626752" y="2426184"/>
                  </a:lnTo>
                  <a:lnTo>
                    <a:pt x="626774" y="2426284"/>
                  </a:lnTo>
                  <a:lnTo>
                    <a:pt x="626818" y="2426383"/>
                  </a:lnTo>
                  <a:lnTo>
                    <a:pt x="626863" y="2426416"/>
                  </a:lnTo>
                  <a:lnTo>
                    <a:pt x="626885" y="2426438"/>
                  </a:lnTo>
                  <a:lnTo>
                    <a:pt x="626918" y="2426449"/>
                  </a:lnTo>
                  <a:lnTo>
                    <a:pt x="627127" y="2426449"/>
                  </a:lnTo>
                  <a:lnTo>
                    <a:pt x="627138" y="2426449"/>
                  </a:lnTo>
                  <a:lnTo>
                    <a:pt x="627458" y="2426394"/>
                  </a:lnTo>
                  <a:lnTo>
                    <a:pt x="627822" y="2426394"/>
                  </a:lnTo>
                  <a:lnTo>
                    <a:pt x="628021" y="2426383"/>
                  </a:lnTo>
                  <a:lnTo>
                    <a:pt x="628297" y="2426261"/>
                  </a:lnTo>
                  <a:lnTo>
                    <a:pt x="628297" y="2426217"/>
                  </a:lnTo>
                  <a:lnTo>
                    <a:pt x="628341" y="2425964"/>
                  </a:lnTo>
                  <a:lnTo>
                    <a:pt x="628374" y="2425876"/>
                  </a:lnTo>
                  <a:lnTo>
                    <a:pt x="628385" y="2425854"/>
                  </a:lnTo>
                  <a:lnTo>
                    <a:pt x="628418" y="2425809"/>
                  </a:lnTo>
                  <a:lnTo>
                    <a:pt x="628484" y="2425765"/>
                  </a:lnTo>
                  <a:lnTo>
                    <a:pt x="628540" y="2425743"/>
                  </a:lnTo>
                  <a:lnTo>
                    <a:pt x="628727" y="2425732"/>
                  </a:lnTo>
                  <a:lnTo>
                    <a:pt x="628804" y="2425721"/>
                  </a:lnTo>
                  <a:lnTo>
                    <a:pt x="628882" y="2425677"/>
                  </a:lnTo>
                  <a:lnTo>
                    <a:pt x="628893" y="2425666"/>
                  </a:lnTo>
                  <a:lnTo>
                    <a:pt x="628893" y="2425666"/>
                  </a:lnTo>
                  <a:lnTo>
                    <a:pt x="628937" y="2425611"/>
                  </a:lnTo>
                  <a:lnTo>
                    <a:pt x="628981" y="2425501"/>
                  </a:lnTo>
                  <a:lnTo>
                    <a:pt x="628970" y="2425435"/>
                  </a:lnTo>
                  <a:lnTo>
                    <a:pt x="628926" y="2425368"/>
                  </a:lnTo>
                  <a:lnTo>
                    <a:pt x="628882" y="2425346"/>
                  </a:lnTo>
                  <a:lnTo>
                    <a:pt x="628793" y="2425291"/>
                  </a:lnTo>
                  <a:lnTo>
                    <a:pt x="628782" y="2425258"/>
                  </a:lnTo>
                  <a:lnTo>
                    <a:pt x="628771" y="2425214"/>
                  </a:lnTo>
                  <a:lnTo>
                    <a:pt x="628771" y="2425148"/>
                  </a:lnTo>
                  <a:lnTo>
                    <a:pt x="628793" y="2425104"/>
                  </a:lnTo>
                  <a:lnTo>
                    <a:pt x="628948" y="2424938"/>
                  </a:lnTo>
                  <a:lnTo>
                    <a:pt x="629146" y="2424795"/>
                  </a:lnTo>
                  <a:lnTo>
                    <a:pt x="629301" y="2424707"/>
                  </a:lnTo>
                  <a:lnTo>
                    <a:pt x="629422" y="2424663"/>
                  </a:lnTo>
                  <a:lnTo>
                    <a:pt x="629621" y="2424564"/>
                  </a:lnTo>
                  <a:lnTo>
                    <a:pt x="629632" y="2424564"/>
                  </a:lnTo>
                  <a:lnTo>
                    <a:pt x="629720" y="2424552"/>
                  </a:lnTo>
                  <a:lnTo>
                    <a:pt x="629808" y="2424552"/>
                  </a:lnTo>
                  <a:lnTo>
                    <a:pt x="629963" y="2424630"/>
                  </a:lnTo>
                  <a:lnTo>
                    <a:pt x="629963" y="2424630"/>
                  </a:lnTo>
                  <a:lnTo>
                    <a:pt x="629996" y="2424641"/>
                  </a:lnTo>
                  <a:lnTo>
                    <a:pt x="630084" y="2424630"/>
                  </a:lnTo>
                  <a:lnTo>
                    <a:pt x="630139" y="2424586"/>
                  </a:lnTo>
                  <a:lnTo>
                    <a:pt x="630150" y="2424508"/>
                  </a:lnTo>
                  <a:lnTo>
                    <a:pt x="630128" y="2424398"/>
                  </a:lnTo>
                  <a:lnTo>
                    <a:pt x="629963" y="2424145"/>
                  </a:lnTo>
                  <a:lnTo>
                    <a:pt x="629709" y="2423671"/>
                  </a:lnTo>
                  <a:lnTo>
                    <a:pt x="629698" y="2423549"/>
                  </a:lnTo>
                  <a:lnTo>
                    <a:pt x="629698" y="2423516"/>
                  </a:lnTo>
                  <a:lnTo>
                    <a:pt x="629764" y="2423439"/>
                  </a:lnTo>
                  <a:lnTo>
                    <a:pt x="629808" y="2423406"/>
                  </a:lnTo>
                  <a:lnTo>
                    <a:pt x="630007" y="2423406"/>
                  </a:lnTo>
                  <a:lnTo>
                    <a:pt x="630051" y="2423428"/>
                  </a:lnTo>
                  <a:lnTo>
                    <a:pt x="630183" y="2423527"/>
                  </a:lnTo>
                  <a:lnTo>
                    <a:pt x="630283" y="2423682"/>
                  </a:lnTo>
                  <a:lnTo>
                    <a:pt x="630327" y="2423814"/>
                  </a:lnTo>
                  <a:lnTo>
                    <a:pt x="630338" y="2423836"/>
                  </a:lnTo>
                  <a:lnTo>
                    <a:pt x="630382" y="2423891"/>
                  </a:lnTo>
                  <a:lnTo>
                    <a:pt x="630459" y="2423935"/>
                  </a:lnTo>
                  <a:lnTo>
                    <a:pt x="630570" y="2423913"/>
                  </a:lnTo>
                  <a:lnTo>
                    <a:pt x="630592" y="2423902"/>
                  </a:lnTo>
                  <a:lnTo>
                    <a:pt x="630614" y="2423847"/>
                  </a:lnTo>
                  <a:lnTo>
                    <a:pt x="630636" y="2423737"/>
                  </a:lnTo>
                  <a:lnTo>
                    <a:pt x="630658" y="2423615"/>
                  </a:lnTo>
                  <a:lnTo>
                    <a:pt x="630680" y="2423571"/>
                  </a:lnTo>
                  <a:lnTo>
                    <a:pt x="630768" y="2423329"/>
                  </a:lnTo>
                  <a:lnTo>
                    <a:pt x="630834" y="2423263"/>
                  </a:lnTo>
                  <a:lnTo>
                    <a:pt x="630912" y="2423219"/>
                  </a:lnTo>
                  <a:lnTo>
                    <a:pt x="630978" y="2423174"/>
                  </a:lnTo>
                  <a:lnTo>
                    <a:pt x="631088" y="2423163"/>
                  </a:lnTo>
                  <a:lnTo>
                    <a:pt x="631121" y="2423196"/>
                  </a:lnTo>
                  <a:lnTo>
                    <a:pt x="631121" y="2423373"/>
                  </a:lnTo>
                  <a:lnTo>
                    <a:pt x="631143" y="2423428"/>
                  </a:lnTo>
                  <a:lnTo>
                    <a:pt x="631187" y="2423461"/>
                  </a:lnTo>
                  <a:lnTo>
                    <a:pt x="631221" y="2423472"/>
                  </a:lnTo>
                  <a:lnTo>
                    <a:pt x="631331" y="2423428"/>
                  </a:lnTo>
                  <a:lnTo>
                    <a:pt x="631375" y="2423373"/>
                  </a:lnTo>
                  <a:lnTo>
                    <a:pt x="631419" y="2423340"/>
                  </a:lnTo>
                  <a:lnTo>
                    <a:pt x="631441" y="2423174"/>
                  </a:lnTo>
                  <a:lnTo>
                    <a:pt x="631430" y="2423097"/>
                  </a:lnTo>
                  <a:lnTo>
                    <a:pt x="631364" y="2422954"/>
                  </a:lnTo>
                  <a:lnTo>
                    <a:pt x="631364" y="2422899"/>
                  </a:lnTo>
                  <a:lnTo>
                    <a:pt x="631375" y="2422844"/>
                  </a:lnTo>
                  <a:lnTo>
                    <a:pt x="631397" y="2422811"/>
                  </a:lnTo>
                  <a:lnTo>
                    <a:pt x="631419" y="2422777"/>
                  </a:lnTo>
                  <a:lnTo>
                    <a:pt x="631474" y="2422733"/>
                  </a:lnTo>
                  <a:lnTo>
                    <a:pt x="631563" y="2422744"/>
                  </a:lnTo>
                  <a:lnTo>
                    <a:pt x="631662" y="2422777"/>
                  </a:lnTo>
                  <a:lnTo>
                    <a:pt x="631772" y="2422821"/>
                  </a:lnTo>
                  <a:lnTo>
                    <a:pt x="631805" y="2422866"/>
                  </a:lnTo>
                  <a:lnTo>
                    <a:pt x="631960" y="2423075"/>
                  </a:lnTo>
                  <a:lnTo>
                    <a:pt x="632136" y="2423263"/>
                  </a:lnTo>
                  <a:lnTo>
                    <a:pt x="632180" y="2423318"/>
                  </a:lnTo>
                  <a:lnTo>
                    <a:pt x="632324" y="2423527"/>
                  </a:lnTo>
                  <a:lnTo>
                    <a:pt x="632412" y="2423637"/>
                  </a:lnTo>
                  <a:lnTo>
                    <a:pt x="632445" y="2423671"/>
                  </a:lnTo>
                  <a:lnTo>
                    <a:pt x="632456" y="2423671"/>
                  </a:lnTo>
                  <a:lnTo>
                    <a:pt x="632456" y="2423671"/>
                  </a:lnTo>
                  <a:lnTo>
                    <a:pt x="632511" y="2423671"/>
                  </a:lnTo>
                  <a:lnTo>
                    <a:pt x="632589" y="2423516"/>
                  </a:lnTo>
                  <a:lnTo>
                    <a:pt x="632589" y="2423450"/>
                  </a:lnTo>
                  <a:lnTo>
                    <a:pt x="632534" y="2423362"/>
                  </a:lnTo>
                  <a:lnTo>
                    <a:pt x="632534" y="2423251"/>
                  </a:lnTo>
                  <a:lnTo>
                    <a:pt x="632578" y="2423219"/>
                  </a:lnTo>
                  <a:lnTo>
                    <a:pt x="632578" y="2423219"/>
                  </a:lnTo>
                  <a:lnTo>
                    <a:pt x="632699" y="2423163"/>
                  </a:lnTo>
                  <a:lnTo>
                    <a:pt x="632699" y="2423163"/>
                  </a:lnTo>
                  <a:lnTo>
                    <a:pt x="632831" y="2423152"/>
                  </a:lnTo>
                  <a:lnTo>
                    <a:pt x="633151" y="2423174"/>
                  </a:lnTo>
                  <a:lnTo>
                    <a:pt x="633350" y="2423229"/>
                  </a:lnTo>
                  <a:lnTo>
                    <a:pt x="633438" y="2423285"/>
                  </a:lnTo>
                  <a:lnTo>
                    <a:pt x="633504" y="2423351"/>
                  </a:lnTo>
                  <a:lnTo>
                    <a:pt x="633549" y="2423461"/>
                  </a:lnTo>
                  <a:lnTo>
                    <a:pt x="633571" y="2423593"/>
                  </a:lnTo>
                  <a:lnTo>
                    <a:pt x="633593" y="2423648"/>
                  </a:lnTo>
                  <a:lnTo>
                    <a:pt x="633659" y="2423715"/>
                  </a:lnTo>
                  <a:lnTo>
                    <a:pt x="633747" y="2423715"/>
                  </a:lnTo>
                  <a:lnTo>
                    <a:pt x="633758" y="2423715"/>
                  </a:lnTo>
                  <a:lnTo>
                    <a:pt x="633824" y="2423682"/>
                  </a:lnTo>
                  <a:lnTo>
                    <a:pt x="633846" y="2423571"/>
                  </a:lnTo>
                  <a:lnTo>
                    <a:pt x="633835" y="2423450"/>
                  </a:lnTo>
                  <a:lnTo>
                    <a:pt x="633802" y="2423373"/>
                  </a:lnTo>
                  <a:lnTo>
                    <a:pt x="633769" y="2423241"/>
                  </a:lnTo>
                  <a:lnTo>
                    <a:pt x="633769" y="2423196"/>
                  </a:lnTo>
                  <a:lnTo>
                    <a:pt x="633824" y="2423130"/>
                  </a:lnTo>
                  <a:lnTo>
                    <a:pt x="633846" y="2423097"/>
                  </a:lnTo>
                  <a:lnTo>
                    <a:pt x="633891" y="2423064"/>
                  </a:lnTo>
                  <a:lnTo>
                    <a:pt x="634012" y="2423053"/>
                  </a:lnTo>
                  <a:lnTo>
                    <a:pt x="634056" y="2423064"/>
                  </a:lnTo>
                  <a:lnTo>
                    <a:pt x="634144" y="2423196"/>
                  </a:lnTo>
                  <a:lnTo>
                    <a:pt x="634177" y="2423318"/>
                  </a:lnTo>
                  <a:lnTo>
                    <a:pt x="634188" y="2423373"/>
                  </a:lnTo>
                  <a:lnTo>
                    <a:pt x="634211" y="2423384"/>
                  </a:lnTo>
                  <a:lnTo>
                    <a:pt x="634288" y="2423450"/>
                  </a:lnTo>
                  <a:lnTo>
                    <a:pt x="634387" y="2423483"/>
                  </a:lnTo>
                  <a:lnTo>
                    <a:pt x="634420" y="2423494"/>
                  </a:lnTo>
                  <a:lnTo>
                    <a:pt x="634597" y="2423450"/>
                  </a:lnTo>
                  <a:lnTo>
                    <a:pt x="634674" y="2423428"/>
                  </a:lnTo>
                  <a:lnTo>
                    <a:pt x="634784" y="2423362"/>
                  </a:lnTo>
                  <a:lnTo>
                    <a:pt x="634795" y="2423351"/>
                  </a:lnTo>
                  <a:lnTo>
                    <a:pt x="634828" y="2423340"/>
                  </a:lnTo>
                  <a:lnTo>
                    <a:pt x="634994" y="2423185"/>
                  </a:lnTo>
                  <a:lnTo>
                    <a:pt x="635082" y="2423064"/>
                  </a:lnTo>
                  <a:lnTo>
                    <a:pt x="635126" y="2422965"/>
                  </a:lnTo>
                  <a:lnTo>
                    <a:pt x="635137" y="2422943"/>
                  </a:lnTo>
                  <a:lnTo>
                    <a:pt x="635192" y="2422844"/>
                  </a:lnTo>
                  <a:lnTo>
                    <a:pt x="635281" y="2422722"/>
                  </a:lnTo>
                  <a:lnTo>
                    <a:pt x="635457" y="2422623"/>
                  </a:lnTo>
                  <a:lnTo>
                    <a:pt x="635832" y="2422480"/>
                  </a:lnTo>
                  <a:lnTo>
                    <a:pt x="636130" y="2422292"/>
                  </a:lnTo>
                  <a:lnTo>
                    <a:pt x="636252" y="2422149"/>
                  </a:lnTo>
                  <a:lnTo>
                    <a:pt x="636285" y="2422072"/>
                  </a:lnTo>
                  <a:lnTo>
                    <a:pt x="636296" y="2422050"/>
                  </a:lnTo>
                  <a:lnTo>
                    <a:pt x="636329" y="2421928"/>
                  </a:lnTo>
                  <a:lnTo>
                    <a:pt x="636329" y="2421895"/>
                  </a:lnTo>
                  <a:lnTo>
                    <a:pt x="636318" y="2421884"/>
                  </a:lnTo>
                  <a:lnTo>
                    <a:pt x="636307" y="2421873"/>
                  </a:lnTo>
                  <a:lnTo>
                    <a:pt x="636274" y="2421840"/>
                  </a:lnTo>
                  <a:lnTo>
                    <a:pt x="636163" y="2421807"/>
                  </a:lnTo>
                  <a:lnTo>
                    <a:pt x="636086" y="2421752"/>
                  </a:lnTo>
                  <a:lnTo>
                    <a:pt x="636075" y="2421730"/>
                  </a:lnTo>
                  <a:lnTo>
                    <a:pt x="636086" y="2421686"/>
                  </a:lnTo>
                  <a:lnTo>
                    <a:pt x="636108" y="2421598"/>
                  </a:lnTo>
                  <a:lnTo>
                    <a:pt x="636119" y="2421576"/>
                  </a:lnTo>
                  <a:lnTo>
                    <a:pt x="636208" y="2421465"/>
                  </a:lnTo>
                  <a:lnTo>
                    <a:pt x="636307" y="2421388"/>
                  </a:lnTo>
                  <a:lnTo>
                    <a:pt x="636384" y="2421344"/>
                  </a:lnTo>
                  <a:lnTo>
                    <a:pt x="636660" y="2421234"/>
                  </a:lnTo>
                  <a:lnTo>
                    <a:pt x="636781" y="2421223"/>
                  </a:lnTo>
                  <a:lnTo>
                    <a:pt x="636925" y="2421234"/>
                  </a:lnTo>
                  <a:lnTo>
                    <a:pt x="637057" y="2421344"/>
                  </a:lnTo>
                  <a:lnTo>
                    <a:pt x="637134" y="2421443"/>
                  </a:lnTo>
                  <a:lnTo>
                    <a:pt x="637178" y="2421620"/>
                  </a:lnTo>
                  <a:lnTo>
                    <a:pt x="637200" y="2421664"/>
                  </a:lnTo>
                  <a:lnTo>
                    <a:pt x="637223" y="2421708"/>
                  </a:lnTo>
                  <a:lnTo>
                    <a:pt x="637267" y="2421741"/>
                  </a:lnTo>
                  <a:lnTo>
                    <a:pt x="637333" y="2421752"/>
                  </a:lnTo>
                  <a:lnTo>
                    <a:pt x="637366" y="2421741"/>
                  </a:lnTo>
                  <a:lnTo>
                    <a:pt x="637410" y="2421631"/>
                  </a:lnTo>
                  <a:lnTo>
                    <a:pt x="637399" y="2421388"/>
                  </a:lnTo>
                  <a:lnTo>
                    <a:pt x="637410" y="2421333"/>
                  </a:lnTo>
                  <a:lnTo>
                    <a:pt x="637410" y="2421311"/>
                  </a:lnTo>
                  <a:lnTo>
                    <a:pt x="637465" y="2421146"/>
                  </a:lnTo>
                  <a:lnTo>
                    <a:pt x="637476" y="2421090"/>
                  </a:lnTo>
                  <a:lnTo>
                    <a:pt x="637487" y="2421024"/>
                  </a:lnTo>
                  <a:lnTo>
                    <a:pt x="637476" y="2420980"/>
                  </a:lnTo>
                  <a:lnTo>
                    <a:pt x="637267" y="2420672"/>
                  </a:lnTo>
                  <a:lnTo>
                    <a:pt x="637156" y="2420506"/>
                  </a:lnTo>
                  <a:lnTo>
                    <a:pt x="637156" y="2420484"/>
                  </a:lnTo>
                  <a:lnTo>
                    <a:pt x="637178" y="2420462"/>
                  </a:lnTo>
                  <a:lnTo>
                    <a:pt x="637245" y="2420418"/>
                  </a:lnTo>
                  <a:lnTo>
                    <a:pt x="637322" y="2420407"/>
                  </a:lnTo>
                  <a:lnTo>
                    <a:pt x="637432" y="2420418"/>
                  </a:lnTo>
                  <a:lnTo>
                    <a:pt x="637796" y="2420561"/>
                  </a:lnTo>
                  <a:lnTo>
                    <a:pt x="637840" y="2420594"/>
                  </a:lnTo>
                  <a:lnTo>
                    <a:pt x="637862" y="2420638"/>
                  </a:lnTo>
                  <a:lnTo>
                    <a:pt x="637885" y="2420738"/>
                  </a:lnTo>
                  <a:lnTo>
                    <a:pt x="637874" y="2420793"/>
                  </a:lnTo>
                  <a:lnTo>
                    <a:pt x="637862" y="2420870"/>
                  </a:lnTo>
                  <a:lnTo>
                    <a:pt x="637929" y="2420936"/>
                  </a:lnTo>
                  <a:lnTo>
                    <a:pt x="638050" y="2421002"/>
                  </a:lnTo>
                  <a:lnTo>
                    <a:pt x="638138" y="2421035"/>
                  </a:lnTo>
                  <a:lnTo>
                    <a:pt x="638238" y="2421057"/>
                  </a:lnTo>
                  <a:lnTo>
                    <a:pt x="638491" y="2421124"/>
                  </a:lnTo>
                  <a:lnTo>
                    <a:pt x="638535" y="2421112"/>
                  </a:lnTo>
                  <a:lnTo>
                    <a:pt x="638580" y="2421080"/>
                  </a:lnTo>
                  <a:lnTo>
                    <a:pt x="638602" y="2421068"/>
                  </a:lnTo>
                  <a:lnTo>
                    <a:pt x="638613" y="2420958"/>
                  </a:lnTo>
                  <a:lnTo>
                    <a:pt x="638569" y="2420881"/>
                  </a:lnTo>
                  <a:lnTo>
                    <a:pt x="638458" y="2420804"/>
                  </a:lnTo>
                  <a:lnTo>
                    <a:pt x="638425" y="2420771"/>
                  </a:lnTo>
                  <a:lnTo>
                    <a:pt x="638326" y="2420672"/>
                  </a:lnTo>
                  <a:lnTo>
                    <a:pt x="638315" y="2420638"/>
                  </a:lnTo>
                  <a:lnTo>
                    <a:pt x="638260" y="2420539"/>
                  </a:lnTo>
                  <a:lnTo>
                    <a:pt x="638249" y="2420495"/>
                  </a:lnTo>
                  <a:lnTo>
                    <a:pt x="638260" y="2420440"/>
                  </a:lnTo>
                  <a:lnTo>
                    <a:pt x="638260" y="2420429"/>
                  </a:lnTo>
                  <a:lnTo>
                    <a:pt x="638282" y="2420396"/>
                  </a:lnTo>
                  <a:lnTo>
                    <a:pt x="638326" y="2420374"/>
                  </a:lnTo>
                  <a:lnTo>
                    <a:pt x="638778" y="2420374"/>
                  </a:lnTo>
                  <a:lnTo>
                    <a:pt x="639131" y="2420429"/>
                  </a:lnTo>
                  <a:lnTo>
                    <a:pt x="639374" y="2420484"/>
                  </a:lnTo>
                  <a:lnTo>
                    <a:pt x="639528" y="2420506"/>
                  </a:lnTo>
                  <a:lnTo>
                    <a:pt x="639639" y="2420561"/>
                  </a:lnTo>
                  <a:lnTo>
                    <a:pt x="639793" y="2420738"/>
                  </a:lnTo>
                  <a:lnTo>
                    <a:pt x="639882" y="2420782"/>
                  </a:lnTo>
                  <a:lnTo>
                    <a:pt x="639970" y="2420804"/>
                  </a:lnTo>
                  <a:lnTo>
                    <a:pt x="640113" y="2420650"/>
                  </a:lnTo>
                  <a:lnTo>
                    <a:pt x="640323" y="2420638"/>
                  </a:lnTo>
                  <a:lnTo>
                    <a:pt x="640543" y="2420771"/>
                  </a:lnTo>
                  <a:lnTo>
                    <a:pt x="640885" y="2420859"/>
                  </a:lnTo>
                  <a:lnTo>
                    <a:pt x="640930" y="2420892"/>
                  </a:lnTo>
                  <a:lnTo>
                    <a:pt x="641051" y="2421057"/>
                  </a:lnTo>
                  <a:lnTo>
                    <a:pt x="641161" y="2421090"/>
                  </a:lnTo>
                  <a:lnTo>
                    <a:pt x="641183" y="2421080"/>
                  </a:lnTo>
                  <a:lnTo>
                    <a:pt x="641239" y="2421068"/>
                  </a:lnTo>
                  <a:lnTo>
                    <a:pt x="641250" y="2421068"/>
                  </a:lnTo>
                  <a:lnTo>
                    <a:pt x="641349" y="2420991"/>
                  </a:lnTo>
                  <a:lnTo>
                    <a:pt x="641426" y="2420947"/>
                  </a:lnTo>
                  <a:lnTo>
                    <a:pt x="641536" y="2420936"/>
                  </a:lnTo>
                  <a:lnTo>
                    <a:pt x="641691" y="2420969"/>
                  </a:lnTo>
                  <a:lnTo>
                    <a:pt x="641702" y="2420969"/>
                  </a:lnTo>
                  <a:lnTo>
                    <a:pt x="641746" y="2420958"/>
                  </a:lnTo>
                  <a:lnTo>
                    <a:pt x="641790" y="2420892"/>
                  </a:lnTo>
                  <a:lnTo>
                    <a:pt x="641801" y="2420837"/>
                  </a:lnTo>
                  <a:lnTo>
                    <a:pt x="641680" y="2420682"/>
                  </a:lnTo>
                  <a:lnTo>
                    <a:pt x="641669" y="2420682"/>
                  </a:lnTo>
                  <a:lnTo>
                    <a:pt x="641647" y="2420616"/>
                  </a:lnTo>
                  <a:lnTo>
                    <a:pt x="641647" y="2420539"/>
                  </a:lnTo>
                  <a:lnTo>
                    <a:pt x="641669" y="2420528"/>
                  </a:lnTo>
                  <a:lnTo>
                    <a:pt x="641702" y="2420506"/>
                  </a:lnTo>
                  <a:lnTo>
                    <a:pt x="641823" y="2420495"/>
                  </a:lnTo>
                  <a:lnTo>
                    <a:pt x="641867" y="2420517"/>
                  </a:lnTo>
                  <a:lnTo>
                    <a:pt x="641945" y="2420605"/>
                  </a:lnTo>
                  <a:lnTo>
                    <a:pt x="642033" y="2420782"/>
                  </a:lnTo>
                  <a:lnTo>
                    <a:pt x="642165" y="2420969"/>
                  </a:lnTo>
                  <a:lnTo>
                    <a:pt x="642232" y="2421002"/>
                  </a:lnTo>
                  <a:lnTo>
                    <a:pt x="642397" y="2421035"/>
                  </a:lnTo>
                  <a:lnTo>
                    <a:pt x="642441" y="2421068"/>
                  </a:lnTo>
                  <a:lnTo>
                    <a:pt x="642485" y="2421112"/>
                  </a:lnTo>
                  <a:lnTo>
                    <a:pt x="642474" y="2421223"/>
                  </a:lnTo>
                  <a:lnTo>
                    <a:pt x="642353" y="2421333"/>
                  </a:lnTo>
                  <a:lnTo>
                    <a:pt x="642353" y="2421421"/>
                  </a:lnTo>
                  <a:lnTo>
                    <a:pt x="642353" y="2421432"/>
                  </a:lnTo>
                  <a:lnTo>
                    <a:pt x="642364" y="2421454"/>
                  </a:lnTo>
                  <a:lnTo>
                    <a:pt x="642397" y="2421487"/>
                  </a:lnTo>
                  <a:lnTo>
                    <a:pt x="642430" y="2421487"/>
                  </a:lnTo>
                  <a:lnTo>
                    <a:pt x="642563" y="2421532"/>
                  </a:lnTo>
                  <a:lnTo>
                    <a:pt x="642629" y="2421565"/>
                  </a:lnTo>
                  <a:lnTo>
                    <a:pt x="642651" y="2421587"/>
                  </a:lnTo>
                  <a:lnTo>
                    <a:pt x="642673" y="2421686"/>
                  </a:lnTo>
                  <a:lnTo>
                    <a:pt x="642618" y="2421939"/>
                  </a:lnTo>
                  <a:lnTo>
                    <a:pt x="642618" y="2422138"/>
                  </a:lnTo>
                  <a:lnTo>
                    <a:pt x="642684" y="2422303"/>
                  </a:lnTo>
                  <a:lnTo>
                    <a:pt x="642761" y="2422391"/>
                  </a:lnTo>
                  <a:lnTo>
                    <a:pt x="642860" y="2422469"/>
                  </a:lnTo>
                  <a:lnTo>
                    <a:pt x="643015" y="2422524"/>
                  </a:lnTo>
                  <a:lnTo>
                    <a:pt x="643169" y="2422546"/>
                  </a:lnTo>
                  <a:lnTo>
                    <a:pt x="643556" y="2422557"/>
                  </a:lnTo>
                  <a:lnTo>
                    <a:pt x="643898" y="2422645"/>
                  </a:lnTo>
                  <a:lnTo>
                    <a:pt x="644041" y="2422700"/>
                  </a:lnTo>
                  <a:lnTo>
                    <a:pt x="644284" y="2422833"/>
                  </a:lnTo>
                  <a:lnTo>
                    <a:pt x="644383" y="2422921"/>
                  </a:lnTo>
                  <a:lnTo>
                    <a:pt x="644471" y="2423064"/>
                  </a:lnTo>
                  <a:lnTo>
                    <a:pt x="644471" y="2423241"/>
                  </a:lnTo>
                  <a:lnTo>
                    <a:pt x="644504" y="2423274"/>
                  </a:lnTo>
                  <a:lnTo>
                    <a:pt x="644504" y="2423285"/>
                  </a:lnTo>
                  <a:lnTo>
                    <a:pt x="644548" y="2423318"/>
                  </a:lnTo>
                  <a:lnTo>
                    <a:pt x="644593" y="2423318"/>
                  </a:lnTo>
                  <a:lnTo>
                    <a:pt x="644659" y="2423307"/>
                  </a:lnTo>
                  <a:lnTo>
                    <a:pt x="644670" y="2423296"/>
                  </a:lnTo>
                  <a:lnTo>
                    <a:pt x="644725" y="2423274"/>
                  </a:lnTo>
                  <a:lnTo>
                    <a:pt x="644780" y="2423263"/>
                  </a:lnTo>
                  <a:lnTo>
                    <a:pt x="644935" y="2423384"/>
                  </a:lnTo>
                  <a:lnTo>
                    <a:pt x="644968" y="2423538"/>
                  </a:lnTo>
                  <a:lnTo>
                    <a:pt x="644968" y="2423626"/>
                  </a:lnTo>
                  <a:lnTo>
                    <a:pt x="644957" y="2423671"/>
                  </a:lnTo>
                  <a:lnTo>
                    <a:pt x="644924" y="2423814"/>
                  </a:lnTo>
                  <a:lnTo>
                    <a:pt x="644913" y="2423869"/>
                  </a:lnTo>
                  <a:lnTo>
                    <a:pt x="644879" y="2423968"/>
                  </a:lnTo>
                  <a:lnTo>
                    <a:pt x="644813" y="2424100"/>
                  </a:lnTo>
                  <a:lnTo>
                    <a:pt x="644791" y="2424122"/>
                  </a:lnTo>
                  <a:lnTo>
                    <a:pt x="644703" y="2424277"/>
                  </a:lnTo>
                  <a:lnTo>
                    <a:pt x="644637" y="2424475"/>
                  </a:lnTo>
                  <a:lnTo>
                    <a:pt x="644637" y="2424575"/>
                  </a:lnTo>
                  <a:lnTo>
                    <a:pt x="644703" y="2424696"/>
                  </a:lnTo>
                  <a:lnTo>
                    <a:pt x="644747" y="2424751"/>
                  </a:lnTo>
                  <a:lnTo>
                    <a:pt x="644868" y="2424784"/>
                  </a:lnTo>
                  <a:lnTo>
                    <a:pt x="644924" y="2424784"/>
                  </a:lnTo>
                  <a:lnTo>
                    <a:pt x="644968" y="2424795"/>
                  </a:lnTo>
                  <a:lnTo>
                    <a:pt x="645111" y="2424740"/>
                  </a:lnTo>
                  <a:lnTo>
                    <a:pt x="645199" y="2424641"/>
                  </a:lnTo>
                  <a:lnTo>
                    <a:pt x="645409" y="2424266"/>
                  </a:lnTo>
                  <a:lnTo>
                    <a:pt x="645696" y="2423979"/>
                  </a:lnTo>
                  <a:lnTo>
                    <a:pt x="645751" y="2423891"/>
                  </a:lnTo>
                  <a:lnTo>
                    <a:pt x="645762" y="2423825"/>
                  </a:lnTo>
                  <a:lnTo>
                    <a:pt x="645751" y="2423759"/>
                  </a:lnTo>
                  <a:lnTo>
                    <a:pt x="645696" y="2423659"/>
                  </a:lnTo>
                  <a:lnTo>
                    <a:pt x="645674" y="2423571"/>
                  </a:lnTo>
                  <a:lnTo>
                    <a:pt x="645685" y="2423516"/>
                  </a:lnTo>
                  <a:lnTo>
                    <a:pt x="645718" y="2423417"/>
                  </a:lnTo>
                  <a:lnTo>
                    <a:pt x="645773" y="2423329"/>
                  </a:lnTo>
                  <a:lnTo>
                    <a:pt x="645883" y="2423285"/>
                  </a:lnTo>
                  <a:lnTo>
                    <a:pt x="646071" y="2423274"/>
                  </a:lnTo>
                  <a:lnTo>
                    <a:pt x="646148" y="2423196"/>
                  </a:lnTo>
                  <a:lnTo>
                    <a:pt x="646259" y="2423174"/>
                  </a:lnTo>
                  <a:lnTo>
                    <a:pt x="646336" y="2423174"/>
                  </a:lnTo>
                  <a:lnTo>
                    <a:pt x="646380" y="2423185"/>
                  </a:lnTo>
                  <a:lnTo>
                    <a:pt x="646468" y="2423241"/>
                  </a:lnTo>
                  <a:lnTo>
                    <a:pt x="646590" y="2423351"/>
                  </a:lnTo>
                  <a:lnTo>
                    <a:pt x="646601" y="2423362"/>
                  </a:lnTo>
                  <a:lnTo>
                    <a:pt x="646623" y="2423384"/>
                  </a:lnTo>
                  <a:lnTo>
                    <a:pt x="646722" y="2423626"/>
                  </a:lnTo>
                  <a:lnTo>
                    <a:pt x="646832" y="2423770"/>
                  </a:lnTo>
                  <a:lnTo>
                    <a:pt x="646954" y="2423935"/>
                  </a:lnTo>
                  <a:lnTo>
                    <a:pt x="646987" y="2424100"/>
                  </a:lnTo>
                  <a:lnTo>
                    <a:pt x="646987" y="2424178"/>
                  </a:lnTo>
                  <a:lnTo>
                    <a:pt x="646943" y="2424475"/>
                  </a:lnTo>
                  <a:lnTo>
                    <a:pt x="646843" y="2424619"/>
                  </a:lnTo>
                  <a:lnTo>
                    <a:pt x="646821" y="2424674"/>
                  </a:lnTo>
                  <a:lnTo>
                    <a:pt x="646799" y="2424729"/>
                  </a:lnTo>
                  <a:lnTo>
                    <a:pt x="646799" y="2424806"/>
                  </a:lnTo>
                  <a:lnTo>
                    <a:pt x="646832" y="2424872"/>
                  </a:lnTo>
                  <a:lnTo>
                    <a:pt x="646876" y="2424927"/>
                  </a:lnTo>
                  <a:lnTo>
                    <a:pt x="646921" y="2424938"/>
                  </a:lnTo>
                  <a:lnTo>
                    <a:pt x="646987" y="2424916"/>
                  </a:lnTo>
                  <a:lnTo>
                    <a:pt x="647086" y="2424861"/>
                  </a:lnTo>
                  <a:lnTo>
                    <a:pt x="647130" y="2424806"/>
                  </a:lnTo>
                  <a:lnTo>
                    <a:pt x="647196" y="2424740"/>
                  </a:lnTo>
                  <a:lnTo>
                    <a:pt x="647252" y="2424619"/>
                  </a:lnTo>
                  <a:lnTo>
                    <a:pt x="647274" y="2424575"/>
                  </a:lnTo>
                  <a:lnTo>
                    <a:pt x="647296" y="2424530"/>
                  </a:lnTo>
                  <a:lnTo>
                    <a:pt x="647384" y="2424365"/>
                  </a:lnTo>
                  <a:lnTo>
                    <a:pt x="647494" y="2424288"/>
                  </a:lnTo>
                  <a:lnTo>
                    <a:pt x="647594" y="2424244"/>
                  </a:lnTo>
                  <a:lnTo>
                    <a:pt x="647638" y="2424233"/>
                  </a:lnTo>
                  <a:lnTo>
                    <a:pt x="647737" y="2424211"/>
                  </a:lnTo>
                  <a:lnTo>
                    <a:pt x="647858" y="2424200"/>
                  </a:lnTo>
                  <a:lnTo>
                    <a:pt x="648123" y="2424189"/>
                  </a:lnTo>
                  <a:lnTo>
                    <a:pt x="648211" y="2424167"/>
                  </a:lnTo>
                  <a:lnTo>
                    <a:pt x="648278" y="2424134"/>
                  </a:lnTo>
                  <a:lnTo>
                    <a:pt x="648399" y="2423990"/>
                  </a:lnTo>
                  <a:lnTo>
                    <a:pt x="648443" y="2423979"/>
                  </a:lnTo>
                  <a:lnTo>
                    <a:pt x="648465" y="2423968"/>
                  </a:lnTo>
                  <a:lnTo>
                    <a:pt x="648498" y="2423979"/>
                  </a:lnTo>
                  <a:lnTo>
                    <a:pt x="648565" y="2423979"/>
                  </a:lnTo>
                  <a:lnTo>
                    <a:pt x="648675" y="2424045"/>
                  </a:lnTo>
                  <a:lnTo>
                    <a:pt x="648719" y="2424045"/>
                  </a:lnTo>
                  <a:lnTo>
                    <a:pt x="648741" y="2424045"/>
                  </a:lnTo>
                  <a:lnTo>
                    <a:pt x="648829" y="2424023"/>
                  </a:lnTo>
                  <a:lnTo>
                    <a:pt x="648951" y="2423924"/>
                  </a:lnTo>
                  <a:lnTo>
                    <a:pt x="649050" y="2423913"/>
                  </a:lnTo>
                  <a:lnTo>
                    <a:pt x="649138" y="2423957"/>
                  </a:lnTo>
                  <a:lnTo>
                    <a:pt x="649182" y="2423990"/>
                  </a:lnTo>
                  <a:lnTo>
                    <a:pt x="649227" y="2424012"/>
                  </a:lnTo>
                  <a:lnTo>
                    <a:pt x="649271" y="2424023"/>
                  </a:lnTo>
                  <a:lnTo>
                    <a:pt x="649337" y="2424056"/>
                  </a:lnTo>
                  <a:lnTo>
                    <a:pt x="649392" y="2424045"/>
                  </a:lnTo>
                  <a:lnTo>
                    <a:pt x="649425" y="2424023"/>
                  </a:lnTo>
                  <a:lnTo>
                    <a:pt x="649447" y="2423924"/>
                  </a:lnTo>
                  <a:lnTo>
                    <a:pt x="649458" y="2423704"/>
                  </a:lnTo>
                  <a:lnTo>
                    <a:pt x="649458" y="2423693"/>
                  </a:lnTo>
                  <a:lnTo>
                    <a:pt x="649491" y="2423637"/>
                  </a:lnTo>
                  <a:lnTo>
                    <a:pt x="649546" y="2423637"/>
                  </a:lnTo>
                  <a:lnTo>
                    <a:pt x="649591" y="2423659"/>
                  </a:lnTo>
                  <a:lnTo>
                    <a:pt x="649646" y="2423704"/>
                  </a:lnTo>
                  <a:lnTo>
                    <a:pt x="649800" y="2423924"/>
                  </a:lnTo>
                  <a:lnTo>
                    <a:pt x="650043" y="2424211"/>
                  </a:lnTo>
                  <a:lnTo>
                    <a:pt x="650109" y="2424343"/>
                  </a:lnTo>
                  <a:lnTo>
                    <a:pt x="650120" y="2424431"/>
                  </a:lnTo>
                  <a:lnTo>
                    <a:pt x="650098" y="2424564"/>
                  </a:lnTo>
                  <a:lnTo>
                    <a:pt x="650120" y="2424674"/>
                  </a:lnTo>
                  <a:lnTo>
                    <a:pt x="650175" y="2424762"/>
                  </a:lnTo>
                  <a:lnTo>
                    <a:pt x="650308" y="2424795"/>
                  </a:lnTo>
                  <a:lnTo>
                    <a:pt x="650495" y="2424773"/>
                  </a:lnTo>
                  <a:lnTo>
                    <a:pt x="650672" y="2424839"/>
                  </a:lnTo>
                  <a:lnTo>
                    <a:pt x="650771" y="2424850"/>
                  </a:lnTo>
                  <a:lnTo>
                    <a:pt x="650804" y="2424828"/>
                  </a:lnTo>
                  <a:lnTo>
                    <a:pt x="650848" y="2424817"/>
                  </a:lnTo>
                  <a:lnTo>
                    <a:pt x="650893" y="2424740"/>
                  </a:lnTo>
                  <a:lnTo>
                    <a:pt x="650981" y="2424608"/>
                  </a:lnTo>
                  <a:lnTo>
                    <a:pt x="651069" y="2424575"/>
                  </a:lnTo>
                  <a:lnTo>
                    <a:pt x="651146" y="2424597"/>
                  </a:lnTo>
                  <a:lnTo>
                    <a:pt x="651246" y="2424641"/>
                  </a:lnTo>
                  <a:lnTo>
                    <a:pt x="651532" y="2424905"/>
                  </a:lnTo>
                  <a:lnTo>
                    <a:pt x="652007" y="2425115"/>
                  </a:lnTo>
                  <a:lnTo>
                    <a:pt x="652183" y="2425093"/>
                  </a:lnTo>
                  <a:lnTo>
                    <a:pt x="652338" y="2424994"/>
                  </a:lnTo>
                  <a:lnTo>
                    <a:pt x="652492" y="2424839"/>
                  </a:lnTo>
                  <a:lnTo>
                    <a:pt x="652614" y="2424597"/>
                  </a:lnTo>
                  <a:lnTo>
                    <a:pt x="652713" y="2424376"/>
                  </a:lnTo>
                  <a:lnTo>
                    <a:pt x="652779" y="2424266"/>
                  </a:lnTo>
                  <a:lnTo>
                    <a:pt x="652790" y="2424255"/>
                  </a:lnTo>
                  <a:lnTo>
                    <a:pt x="652867" y="2424200"/>
                  </a:lnTo>
                  <a:lnTo>
                    <a:pt x="652956" y="2424167"/>
                  </a:lnTo>
                  <a:lnTo>
                    <a:pt x="653397" y="2424167"/>
                  </a:lnTo>
                  <a:lnTo>
                    <a:pt x="653551" y="2424178"/>
                  </a:lnTo>
                  <a:lnTo>
                    <a:pt x="653651" y="2424145"/>
                  </a:lnTo>
                  <a:lnTo>
                    <a:pt x="653717" y="2424100"/>
                  </a:lnTo>
                  <a:lnTo>
                    <a:pt x="653761" y="2424056"/>
                  </a:lnTo>
                  <a:lnTo>
                    <a:pt x="653783" y="2423968"/>
                  </a:lnTo>
                  <a:lnTo>
                    <a:pt x="653772" y="2423913"/>
                  </a:lnTo>
                  <a:lnTo>
                    <a:pt x="653728" y="2423737"/>
                  </a:lnTo>
                  <a:lnTo>
                    <a:pt x="653783" y="2423626"/>
                  </a:lnTo>
                  <a:lnTo>
                    <a:pt x="653938" y="2423593"/>
                  </a:lnTo>
                  <a:lnTo>
                    <a:pt x="654258" y="2423637"/>
                  </a:lnTo>
                  <a:lnTo>
                    <a:pt x="654291" y="2423659"/>
                  </a:lnTo>
                  <a:lnTo>
                    <a:pt x="654412" y="2423748"/>
                  </a:lnTo>
                  <a:lnTo>
                    <a:pt x="654467" y="2423924"/>
                  </a:lnTo>
                  <a:lnTo>
                    <a:pt x="654478" y="2424112"/>
                  </a:lnTo>
                  <a:lnTo>
                    <a:pt x="654567" y="2424244"/>
                  </a:lnTo>
                  <a:lnTo>
                    <a:pt x="654710" y="2424288"/>
                  </a:lnTo>
                  <a:lnTo>
                    <a:pt x="654853" y="2424277"/>
                  </a:lnTo>
                  <a:lnTo>
                    <a:pt x="655140" y="2424112"/>
                  </a:lnTo>
                  <a:lnTo>
                    <a:pt x="655284" y="2423946"/>
                  </a:lnTo>
                  <a:lnTo>
                    <a:pt x="655306" y="2423770"/>
                  </a:lnTo>
                  <a:lnTo>
                    <a:pt x="655228" y="2423527"/>
                  </a:lnTo>
                  <a:lnTo>
                    <a:pt x="655206" y="2423406"/>
                  </a:lnTo>
                  <a:lnTo>
                    <a:pt x="655251" y="2423285"/>
                  </a:lnTo>
                  <a:lnTo>
                    <a:pt x="655416" y="2423119"/>
                  </a:lnTo>
                  <a:lnTo>
                    <a:pt x="655427" y="2423009"/>
                  </a:lnTo>
                  <a:lnTo>
                    <a:pt x="655328" y="2422855"/>
                  </a:lnTo>
                  <a:lnTo>
                    <a:pt x="655273" y="2422744"/>
                  </a:lnTo>
                  <a:lnTo>
                    <a:pt x="655251" y="2422667"/>
                  </a:lnTo>
                  <a:lnTo>
                    <a:pt x="655251" y="2422645"/>
                  </a:lnTo>
                  <a:lnTo>
                    <a:pt x="655328" y="2422535"/>
                  </a:lnTo>
                  <a:lnTo>
                    <a:pt x="655747" y="2422248"/>
                  </a:lnTo>
                  <a:lnTo>
                    <a:pt x="655846" y="2422105"/>
                  </a:lnTo>
                  <a:lnTo>
                    <a:pt x="655846" y="2421928"/>
                  </a:lnTo>
                  <a:lnTo>
                    <a:pt x="655769" y="2421840"/>
                  </a:lnTo>
                  <a:lnTo>
                    <a:pt x="655703" y="2421741"/>
                  </a:lnTo>
                  <a:lnTo>
                    <a:pt x="655681" y="2421631"/>
                  </a:lnTo>
                  <a:lnTo>
                    <a:pt x="655758" y="2421532"/>
                  </a:lnTo>
                  <a:lnTo>
                    <a:pt x="655846" y="2421476"/>
                  </a:lnTo>
                  <a:lnTo>
                    <a:pt x="656056" y="2421432"/>
                  </a:lnTo>
                  <a:lnTo>
                    <a:pt x="656166" y="2421410"/>
                  </a:lnTo>
                  <a:lnTo>
                    <a:pt x="656453" y="2421300"/>
                  </a:lnTo>
                  <a:lnTo>
                    <a:pt x="656630" y="2421135"/>
                  </a:lnTo>
                  <a:lnTo>
                    <a:pt x="656718" y="2421046"/>
                  </a:lnTo>
                  <a:lnTo>
                    <a:pt x="656972" y="2420771"/>
                  </a:lnTo>
                  <a:lnTo>
                    <a:pt x="657104" y="2420749"/>
                  </a:lnTo>
                  <a:lnTo>
                    <a:pt x="657270" y="2420771"/>
                  </a:lnTo>
                  <a:lnTo>
                    <a:pt x="657358" y="2420760"/>
                  </a:lnTo>
                  <a:lnTo>
                    <a:pt x="657424" y="2420694"/>
                  </a:lnTo>
                  <a:lnTo>
                    <a:pt x="657446" y="2420616"/>
                  </a:lnTo>
                  <a:lnTo>
                    <a:pt x="657435" y="2420440"/>
                  </a:lnTo>
                  <a:lnTo>
                    <a:pt x="657446" y="2420385"/>
                  </a:lnTo>
                  <a:lnTo>
                    <a:pt x="657446" y="2420330"/>
                  </a:lnTo>
                  <a:lnTo>
                    <a:pt x="657512" y="2420219"/>
                  </a:lnTo>
                  <a:lnTo>
                    <a:pt x="657623" y="2420142"/>
                  </a:lnTo>
                  <a:lnTo>
                    <a:pt x="657722" y="2420142"/>
                  </a:lnTo>
                  <a:lnTo>
                    <a:pt x="657865" y="2420186"/>
                  </a:lnTo>
                  <a:lnTo>
                    <a:pt x="658285" y="2420396"/>
                  </a:lnTo>
                  <a:lnTo>
                    <a:pt x="658649" y="2420517"/>
                  </a:lnTo>
                  <a:lnTo>
                    <a:pt x="658814" y="2420539"/>
                  </a:lnTo>
                  <a:lnTo>
                    <a:pt x="658958" y="2420506"/>
                  </a:lnTo>
                  <a:lnTo>
                    <a:pt x="659046" y="2420451"/>
                  </a:lnTo>
                  <a:lnTo>
                    <a:pt x="659090" y="2420385"/>
                  </a:lnTo>
                  <a:lnTo>
                    <a:pt x="659156" y="2420197"/>
                  </a:lnTo>
                  <a:lnTo>
                    <a:pt x="659178" y="2420142"/>
                  </a:lnTo>
                  <a:lnTo>
                    <a:pt x="659200" y="2420098"/>
                  </a:lnTo>
                  <a:lnTo>
                    <a:pt x="659256" y="2420065"/>
                  </a:lnTo>
                  <a:lnTo>
                    <a:pt x="659322" y="2420065"/>
                  </a:lnTo>
                  <a:lnTo>
                    <a:pt x="659421" y="2420131"/>
                  </a:lnTo>
                  <a:lnTo>
                    <a:pt x="659509" y="2420219"/>
                  </a:lnTo>
                  <a:lnTo>
                    <a:pt x="659697" y="2420396"/>
                  </a:lnTo>
                  <a:lnTo>
                    <a:pt x="659829" y="2420429"/>
                  </a:lnTo>
                  <a:lnTo>
                    <a:pt x="660160" y="2420374"/>
                  </a:lnTo>
                  <a:lnTo>
                    <a:pt x="660414" y="2420352"/>
                  </a:lnTo>
                  <a:lnTo>
                    <a:pt x="660535" y="2420385"/>
                  </a:lnTo>
                  <a:lnTo>
                    <a:pt x="660624" y="2420440"/>
                  </a:lnTo>
                  <a:lnTo>
                    <a:pt x="660679" y="2420495"/>
                  </a:lnTo>
                  <a:lnTo>
                    <a:pt x="660855" y="2420650"/>
                  </a:lnTo>
                  <a:lnTo>
                    <a:pt x="660933" y="2420660"/>
                  </a:lnTo>
                  <a:lnTo>
                    <a:pt x="661109" y="2420561"/>
                  </a:lnTo>
                  <a:lnTo>
                    <a:pt x="661197" y="2420484"/>
                  </a:lnTo>
                  <a:lnTo>
                    <a:pt x="661219" y="2420473"/>
                  </a:lnTo>
                  <a:lnTo>
                    <a:pt x="661330" y="2420374"/>
                  </a:lnTo>
                  <a:lnTo>
                    <a:pt x="661363" y="2420297"/>
                  </a:lnTo>
                  <a:lnTo>
                    <a:pt x="661308" y="2420208"/>
                  </a:lnTo>
                  <a:lnTo>
                    <a:pt x="661142" y="2420010"/>
                  </a:lnTo>
                  <a:lnTo>
                    <a:pt x="661131" y="2419922"/>
                  </a:lnTo>
                  <a:lnTo>
                    <a:pt x="661164" y="2419845"/>
                  </a:lnTo>
                  <a:lnTo>
                    <a:pt x="661241" y="2419800"/>
                  </a:lnTo>
                  <a:lnTo>
                    <a:pt x="661330" y="2419800"/>
                  </a:lnTo>
                  <a:lnTo>
                    <a:pt x="661473" y="2419812"/>
                  </a:lnTo>
                  <a:lnTo>
                    <a:pt x="661892" y="2419911"/>
                  </a:lnTo>
                  <a:lnTo>
                    <a:pt x="662268" y="2419889"/>
                  </a:lnTo>
                  <a:lnTo>
                    <a:pt x="662422" y="2419966"/>
                  </a:lnTo>
                  <a:lnTo>
                    <a:pt x="662510" y="2419988"/>
                  </a:lnTo>
                  <a:lnTo>
                    <a:pt x="662588" y="2419944"/>
                  </a:lnTo>
                  <a:lnTo>
                    <a:pt x="662588" y="2419878"/>
                  </a:lnTo>
                  <a:lnTo>
                    <a:pt x="662411" y="2419492"/>
                  </a:lnTo>
                  <a:lnTo>
                    <a:pt x="662422" y="2419393"/>
                  </a:lnTo>
                  <a:lnTo>
                    <a:pt x="662499" y="2419348"/>
                  </a:lnTo>
                  <a:lnTo>
                    <a:pt x="662709" y="2419370"/>
                  </a:lnTo>
                  <a:lnTo>
                    <a:pt x="662896" y="2419426"/>
                  </a:lnTo>
                  <a:lnTo>
                    <a:pt x="662974" y="2419448"/>
                  </a:lnTo>
                  <a:lnTo>
                    <a:pt x="663084" y="2419437"/>
                  </a:lnTo>
                  <a:lnTo>
                    <a:pt x="663194" y="2419348"/>
                  </a:lnTo>
                  <a:lnTo>
                    <a:pt x="663205" y="2419282"/>
                  </a:lnTo>
                  <a:lnTo>
                    <a:pt x="663161" y="2419117"/>
                  </a:lnTo>
                  <a:lnTo>
                    <a:pt x="663095" y="2418985"/>
                  </a:lnTo>
                  <a:lnTo>
                    <a:pt x="663139" y="2418885"/>
                  </a:lnTo>
                  <a:lnTo>
                    <a:pt x="663238" y="2418819"/>
                  </a:lnTo>
                  <a:lnTo>
                    <a:pt x="663459" y="2418797"/>
                  </a:lnTo>
                  <a:lnTo>
                    <a:pt x="663658" y="2418775"/>
                  </a:lnTo>
                  <a:lnTo>
                    <a:pt x="663735" y="2418720"/>
                  </a:lnTo>
                  <a:lnTo>
                    <a:pt x="663779" y="2418643"/>
                  </a:lnTo>
                  <a:lnTo>
                    <a:pt x="663856" y="2418433"/>
                  </a:lnTo>
                  <a:lnTo>
                    <a:pt x="664022" y="2418345"/>
                  </a:lnTo>
                  <a:lnTo>
                    <a:pt x="664176" y="2418323"/>
                  </a:lnTo>
                  <a:lnTo>
                    <a:pt x="664618" y="2418312"/>
                  </a:lnTo>
                  <a:lnTo>
                    <a:pt x="664728" y="2418268"/>
                  </a:lnTo>
                  <a:lnTo>
                    <a:pt x="664783" y="2418202"/>
                  </a:lnTo>
                  <a:lnTo>
                    <a:pt x="664816" y="2417981"/>
                  </a:lnTo>
                  <a:lnTo>
                    <a:pt x="664838" y="2417860"/>
                  </a:lnTo>
                  <a:lnTo>
                    <a:pt x="664904" y="2417783"/>
                  </a:lnTo>
                  <a:lnTo>
                    <a:pt x="665004" y="2417772"/>
                  </a:lnTo>
                  <a:lnTo>
                    <a:pt x="665147" y="2417849"/>
                  </a:lnTo>
                  <a:lnTo>
                    <a:pt x="665246" y="2417904"/>
                  </a:lnTo>
                  <a:lnTo>
                    <a:pt x="665357" y="2417992"/>
                  </a:lnTo>
                  <a:lnTo>
                    <a:pt x="665456" y="2418025"/>
                  </a:lnTo>
                  <a:lnTo>
                    <a:pt x="665522" y="2418003"/>
                  </a:lnTo>
                  <a:lnTo>
                    <a:pt x="665566" y="2417970"/>
                  </a:lnTo>
                  <a:lnTo>
                    <a:pt x="665589" y="2417948"/>
                  </a:lnTo>
                  <a:lnTo>
                    <a:pt x="665666" y="2417838"/>
                  </a:lnTo>
                  <a:lnTo>
                    <a:pt x="665776" y="2417783"/>
                  </a:lnTo>
                  <a:lnTo>
                    <a:pt x="666030" y="2417673"/>
                  </a:lnTo>
                  <a:lnTo>
                    <a:pt x="666107" y="2417606"/>
                  </a:lnTo>
                  <a:lnTo>
                    <a:pt x="666140" y="2417573"/>
                  </a:lnTo>
                  <a:lnTo>
                    <a:pt x="666184" y="2417452"/>
                  </a:lnTo>
                  <a:lnTo>
                    <a:pt x="666184" y="2417375"/>
                  </a:lnTo>
                  <a:lnTo>
                    <a:pt x="666184" y="2417298"/>
                  </a:lnTo>
                  <a:lnTo>
                    <a:pt x="666173" y="2417154"/>
                  </a:lnTo>
                  <a:lnTo>
                    <a:pt x="666151" y="2416923"/>
                  </a:lnTo>
                  <a:lnTo>
                    <a:pt x="666129" y="2416790"/>
                  </a:lnTo>
                  <a:lnTo>
                    <a:pt x="666173" y="2416724"/>
                  </a:lnTo>
                  <a:lnTo>
                    <a:pt x="666273" y="2416702"/>
                  </a:lnTo>
                  <a:lnTo>
                    <a:pt x="666394" y="2416680"/>
                  </a:lnTo>
                  <a:lnTo>
                    <a:pt x="666438" y="2416625"/>
                  </a:lnTo>
                  <a:lnTo>
                    <a:pt x="666471" y="2416427"/>
                  </a:lnTo>
                  <a:lnTo>
                    <a:pt x="666559" y="2416272"/>
                  </a:lnTo>
                  <a:lnTo>
                    <a:pt x="666681" y="2416173"/>
                  </a:lnTo>
                  <a:lnTo>
                    <a:pt x="666802" y="2416085"/>
                  </a:lnTo>
                  <a:lnTo>
                    <a:pt x="667188" y="2415820"/>
                  </a:lnTo>
                  <a:lnTo>
                    <a:pt x="667232" y="2415754"/>
                  </a:lnTo>
                  <a:lnTo>
                    <a:pt x="667232" y="2415644"/>
                  </a:lnTo>
                  <a:lnTo>
                    <a:pt x="667210" y="2415522"/>
                  </a:lnTo>
                  <a:lnTo>
                    <a:pt x="667089" y="2415412"/>
                  </a:lnTo>
                  <a:lnTo>
                    <a:pt x="667056" y="2415313"/>
                  </a:lnTo>
                  <a:lnTo>
                    <a:pt x="667078" y="2415225"/>
                  </a:lnTo>
                  <a:lnTo>
                    <a:pt x="667221" y="2415148"/>
                  </a:lnTo>
                  <a:lnTo>
                    <a:pt x="667376" y="2415048"/>
                  </a:lnTo>
                  <a:lnTo>
                    <a:pt x="667387" y="2414960"/>
                  </a:lnTo>
                  <a:lnTo>
                    <a:pt x="667409" y="2414850"/>
                  </a:lnTo>
                  <a:lnTo>
                    <a:pt x="667486" y="2414795"/>
                  </a:lnTo>
                  <a:lnTo>
                    <a:pt x="667575" y="2414773"/>
                  </a:lnTo>
                  <a:lnTo>
                    <a:pt x="667652" y="2414740"/>
                  </a:lnTo>
                  <a:lnTo>
                    <a:pt x="667762" y="2414651"/>
                  </a:lnTo>
                  <a:lnTo>
                    <a:pt x="667817" y="2414596"/>
                  </a:lnTo>
                  <a:lnTo>
                    <a:pt x="668027" y="2414607"/>
                  </a:lnTo>
                  <a:lnTo>
                    <a:pt x="668270" y="2414784"/>
                  </a:lnTo>
                  <a:lnTo>
                    <a:pt x="668380" y="2414828"/>
                  </a:lnTo>
                  <a:lnTo>
                    <a:pt x="668424" y="2414828"/>
                  </a:lnTo>
                  <a:lnTo>
                    <a:pt x="668578" y="2414806"/>
                  </a:lnTo>
                  <a:lnTo>
                    <a:pt x="668854" y="2414673"/>
                  </a:lnTo>
                  <a:lnTo>
                    <a:pt x="669009" y="2414663"/>
                  </a:lnTo>
                  <a:lnTo>
                    <a:pt x="669130" y="2414707"/>
                  </a:lnTo>
                  <a:lnTo>
                    <a:pt x="669185" y="2414762"/>
                  </a:lnTo>
                  <a:lnTo>
                    <a:pt x="669218" y="2414839"/>
                  </a:lnTo>
                  <a:lnTo>
                    <a:pt x="669340" y="2415081"/>
                  </a:lnTo>
                  <a:lnTo>
                    <a:pt x="669472" y="2415170"/>
                  </a:lnTo>
                  <a:lnTo>
                    <a:pt x="669494" y="2415170"/>
                  </a:lnTo>
                  <a:lnTo>
                    <a:pt x="669560" y="2415170"/>
                  </a:lnTo>
                  <a:lnTo>
                    <a:pt x="669638" y="2415137"/>
                  </a:lnTo>
                  <a:lnTo>
                    <a:pt x="669715" y="2415070"/>
                  </a:lnTo>
                  <a:lnTo>
                    <a:pt x="670046" y="2414707"/>
                  </a:lnTo>
                  <a:lnTo>
                    <a:pt x="670112" y="2414718"/>
                  </a:lnTo>
                  <a:lnTo>
                    <a:pt x="670189" y="2414773"/>
                  </a:lnTo>
                  <a:lnTo>
                    <a:pt x="670189" y="2414828"/>
                  </a:lnTo>
                  <a:lnTo>
                    <a:pt x="670200" y="2415048"/>
                  </a:lnTo>
                  <a:lnTo>
                    <a:pt x="670244" y="2415126"/>
                  </a:lnTo>
                  <a:lnTo>
                    <a:pt x="670278" y="2415137"/>
                  </a:lnTo>
                  <a:lnTo>
                    <a:pt x="670355" y="2415159"/>
                  </a:lnTo>
                  <a:lnTo>
                    <a:pt x="670531" y="2415148"/>
                  </a:lnTo>
                  <a:lnTo>
                    <a:pt x="670575" y="2415104"/>
                  </a:lnTo>
                  <a:lnTo>
                    <a:pt x="670620" y="2415081"/>
                  </a:lnTo>
                  <a:lnTo>
                    <a:pt x="670697" y="2414850"/>
                  </a:lnTo>
                  <a:lnTo>
                    <a:pt x="670741" y="2414762"/>
                  </a:lnTo>
                  <a:lnTo>
                    <a:pt x="670807" y="2414618"/>
                  </a:lnTo>
                  <a:lnTo>
                    <a:pt x="670940" y="2414453"/>
                  </a:lnTo>
                  <a:lnTo>
                    <a:pt x="670940" y="2414354"/>
                  </a:lnTo>
                  <a:lnTo>
                    <a:pt x="670862" y="2414233"/>
                  </a:lnTo>
                  <a:lnTo>
                    <a:pt x="670796" y="2414122"/>
                  </a:lnTo>
                  <a:lnTo>
                    <a:pt x="670807" y="2413990"/>
                  </a:lnTo>
                  <a:lnTo>
                    <a:pt x="670851" y="2413869"/>
                  </a:lnTo>
                  <a:lnTo>
                    <a:pt x="670973" y="2413747"/>
                  </a:lnTo>
                  <a:lnTo>
                    <a:pt x="671083" y="2413736"/>
                  </a:lnTo>
                  <a:lnTo>
                    <a:pt x="671182" y="2413791"/>
                  </a:lnTo>
                  <a:lnTo>
                    <a:pt x="671215" y="2413813"/>
                  </a:lnTo>
                  <a:lnTo>
                    <a:pt x="671370" y="2413957"/>
                  </a:lnTo>
                  <a:lnTo>
                    <a:pt x="671436" y="2413979"/>
                  </a:lnTo>
                  <a:lnTo>
                    <a:pt x="671469" y="2413979"/>
                  </a:lnTo>
                  <a:lnTo>
                    <a:pt x="671524" y="2413968"/>
                  </a:lnTo>
                  <a:lnTo>
                    <a:pt x="671568" y="2413924"/>
                  </a:lnTo>
                  <a:lnTo>
                    <a:pt x="671624" y="2413835"/>
                  </a:lnTo>
                  <a:lnTo>
                    <a:pt x="671668" y="2413637"/>
                  </a:lnTo>
                  <a:lnTo>
                    <a:pt x="671745" y="2413582"/>
                  </a:lnTo>
                  <a:lnTo>
                    <a:pt x="671866" y="2413582"/>
                  </a:lnTo>
                  <a:lnTo>
                    <a:pt x="671955" y="2413626"/>
                  </a:lnTo>
                  <a:lnTo>
                    <a:pt x="672032" y="2413692"/>
                  </a:lnTo>
                  <a:lnTo>
                    <a:pt x="672054" y="2413803"/>
                  </a:lnTo>
                  <a:lnTo>
                    <a:pt x="672065" y="2413935"/>
                  </a:lnTo>
                  <a:lnTo>
                    <a:pt x="672109" y="2413990"/>
                  </a:lnTo>
                  <a:lnTo>
                    <a:pt x="672175" y="2413990"/>
                  </a:lnTo>
                  <a:lnTo>
                    <a:pt x="672230" y="2414001"/>
                  </a:lnTo>
                  <a:lnTo>
                    <a:pt x="672385" y="2413979"/>
                  </a:lnTo>
                  <a:lnTo>
                    <a:pt x="672837" y="2413813"/>
                  </a:lnTo>
                  <a:lnTo>
                    <a:pt x="673135" y="2413703"/>
                  </a:lnTo>
                  <a:lnTo>
                    <a:pt x="673257" y="2413703"/>
                  </a:lnTo>
                  <a:lnTo>
                    <a:pt x="673367" y="2413747"/>
                  </a:lnTo>
                  <a:lnTo>
                    <a:pt x="673521" y="2413858"/>
                  </a:lnTo>
                  <a:lnTo>
                    <a:pt x="673621" y="2413924"/>
                  </a:lnTo>
                  <a:lnTo>
                    <a:pt x="674051" y="2414056"/>
                  </a:lnTo>
                  <a:lnTo>
                    <a:pt x="674172" y="2414056"/>
                  </a:lnTo>
                  <a:lnTo>
                    <a:pt x="674249" y="2414012"/>
                  </a:lnTo>
                  <a:lnTo>
                    <a:pt x="674272" y="2413957"/>
                  </a:lnTo>
                  <a:lnTo>
                    <a:pt x="674227" y="2413791"/>
                  </a:lnTo>
                  <a:lnTo>
                    <a:pt x="674238" y="2413725"/>
                  </a:lnTo>
                  <a:lnTo>
                    <a:pt x="674238" y="2413692"/>
                  </a:lnTo>
                  <a:lnTo>
                    <a:pt x="674305" y="2413637"/>
                  </a:lnTo>
                  <a:lnTo>
                    <a:pt x="674415" y="2413637"/>
                  </a:lnTo>
                  <a:lnTo>
                    <a:pt x="674525" y="2413692"/>
                  </a:lnTo>
                  <a:lnTo>
                    <a:pt x="674801" y="2413968"/>
                  </a:lnTo>
                  <a:lnTo>
                    <a:pt x="674889" y="2414012"/>
                  </a:lnTo>
                  <a:lnTo>
                    <a:pt x="674989" y="2414001"/>
                  </a:lnTo>
                  <a:lnTo>
                    <a:pt x="675066" y="2413935"/>
                  </a:lnTo>
                  <a:lnTo>
                    <a:pt x="675099" y="2413847"/>
                  </a:lnTo>
                  <a:lnTo>
                    <a:pt x="675132" y="2413494"/>
                  </a:lnTo>
                  <a:lnTo>
                    <a:pt x="675154" y="2413472"/>
                  </a:lnTo>
                  <a:lnTo>
                    <a:pt x="675220" y="2413417"/>
                  </a:lnTo>
                  <a:lnTo>
                    <a:pt x="675320" y="2413373"/>
                  </a:lnTo>
                  <a:lnTo>
                    <a:pt x="675408" y="2413395"/>
                  </a:lnTo>
                  <a:lnTo>
                    <a:pt x="675485" y="2413483"/>
                  </a:lnTo>
                  <a:lnTo>
                    <a:pt x="675518" y="2413637"/>
                  </a:lnTo>
                  <a:lnTo>
                    <a:pt x="675540" y="2413957"/>
                  </a:lnTo>
                  <a:lnTo>
                    <a:pt x="675607" y="2414034"/>
                  </a:lnTo>
                  <a:lnTo>
                    <a:pt x="675673" y="2414067"/>
                  </a:lnTo>
                  <a:lnTo>
                    <a:pt x="675838" y="2414067"/>
                  </a:lnTo>
                  <a:lnTo>
                    <a:pt x="676037" y="2414012"/>
                  </a:lnTo>
                  <a:lnTo>
                    <a:pt x="676169" y="2414001"/>
                  </a:lnTo>
                  <a:lnTo>
                    <a:pt x="676235" y="2413968"/>
                  </a:lnTo>
                  <a:lnTo>
                    <a:pt x="676313" y="2413869"/>
                  </a:lnTo>
                  <a:lnTo>
                    <a:pt x="676445" y="2413670"/>
                  </a:lnTo>
                  <a:lnTo>
                    <a:pt x="676577" y="2413560"/>
                  </a:lnTo>
                  <a:lnTo>
                    <a:pt x="676677" y="2413538"/>
                  </a:lnTo>
                  <a:lnTo>
                    <a:pt x="676809" y="2413538"/>
                  </a:lnTo>
                  <a:lnTo>
                    <a:pt x="676931" y="2413571"/>
                  </a:lnTo>
                  <a:lnTo>
                    <a:pt x="677052" y="2413571"/>
                  </a:lnTo>
                  <a:lnTo>
                    <a:pt x="677140" y="2413516"/>
                  </a:lnTo>
                  <a:lnTo>
                    <a:pt x="677394" y="2413339"/>
                  </a:lnTo>
                  <a:lnTo>
                    <a:pt x="677438" y="2413306"/>
                  </a:lnTo>
                  <a:lnTo>
                    <a:pt x="677438" y="2413229"/>
                  </a:lnTo>
                  <a:lnTo>
                    <a:pt x="677383" y="2413185"/>
                  </a:lnTo>
                  <a:lnTo>
                    <a:pt x="677217" y="2413141"/>
                  </a:lnTo>
                  <a:lnTo>
                    <a:pt x="677162" y="2413108"/>
                  </a:lnTo>
                  <a:lnTo>
                    <a:pt x="677129" y="2413042"/>
                  </a:lnTo>
                  <a:lnTo>
                    <a:pt x="677162" y="2412942"/>
                  </a:lnTo>
                  <a:lnTo>
                    <a:pt x="677295" y="2412865"/>
                  </a:lnTo>
                  <a:lnTo>
                    <a:pt x="677504" y="2412799"/>
                  </a:lnTo>
                  <a:lnTo>
                    <a:pt x="677736" y="2412821"/>
                  </a:lnTo>
                  <a:lnTo>
                    <a:pt x="677868" y="2412865"/>
                  </a:lnTo>
                  <a:lnTo>
                    <a:pt x="678045" y="2412998"/>
                  </a:lnTo>
                  <a:lnTo>
                    <a:pt x="678210" y="2413031"/>
                  </a:lnTo>
                  <a:lnTo>
                    <a:pt x="678354" y="2413009"/>
                  </a:lnTo>
                  <a:lnTo>
                    <a:pt x="678486" y="2412887"/>
                  </a:lnTo>
                  <a:lnTo>
                    <a:pt x="678508" y="2412722"/>
                  </a:lnTo>
                  <a:lnTo>
                    <a:pt x="678288" y="2412358"/>
                  </a:lnTo>
                  <a:lnTo>
                    <a:pt x="678276" y="2412292"/>
                  </a:lnTo>
                  <a:lnTo>
                    <a:pt x="678299" y="2412226"/>
                  </a:lnTo>
                  <a:lnTo>
                    <a:pt x="678299" y="2412204"/>
                  </a:lnTo>
                  <a:lnTo>
                    <a:pt x="678376" y="2412138"/>
                  </a:lnTo>
                  <a:lnTo>
                    <a:pt x="678475" y="2412116"/>
                  </a:lnTo>
                  <a:lnTo>
                    <a:pt x="678850" y="2412138"/>
                  </a:lnTo>
                  <a:lnTo>
                    <a:pt x="679137" y="2412060"/>
                  </a:lnTo>
                  <a:lnTo>
                    <a:pt x="679325" y="2412094"/>
                  </a:lnTo>
                  <a:lnTo>
                    <a:pt x="679435" y="2412127"/>
                  </a:lnTo>
                  <a:lnTo>
                    <a:pt x="679512" y="2412116"/>
                  </a:lnTo>
                  <a:lnTo>
                    <a:pt x="679645" y="2411906"/>
                  </a:lnTo>
                  <a:lnTo>
                    <a:pt x="679678" y="2411763"/>
                  </a:lnTo>
                  <a:lnTo>
                    <a:pt x="679678" y="2411674"/>
                  </a:lnTo>
                  <a:lnTo>
                    <a:pt x="679645" y="2411608"/>
                  </a:lnTo>
                  <a:lnTo>
                    <a:pt x="679413" y="2411399"/>
                  </a:lnTo>
                  <a:lnTo>
                    <a:pt x="679413" y="2411267"/>
                  </a:lnTo>
                  <a:lnTo>
                    <a:pt x="679435" y="2411145"/>
                  </a:lnTo>
                  <a:lnTo>
                    <a:pt x="679545" y="2411024"/>
                  </a:lnTo>
                  <a:lnTo>
                    <a:pt x="679700" y="2410947"/>
                  </a:lnTo>
                  <a:lnTo>
                    <a:pt x="679865" y="2410903"/>
                  </a:lnTo>
                  <a:lnTo>
                    <a:pt x="680042" y="2410892"/>
                  </a:lnTo>
                  <a:lnTo>
                    <a:pt x="680406" y="2410914"/>
                  </a:lnTo>
                  <a:lnTo>
                    <a:pt x="680527" y="2410914"/>
                  </a:lnTo>
                  <a:lnTo>
                    <a:pt x="680759" y="2410792"/>
                  </a:lnTo>
                  <a:lnTo>
                    <a:pt x="680936" y="2410726"/>
                  </a:lnTo>
                  <a:lnTo>
                    <a:pt x="681013" y="2410660"/>
                  </a:lnTo>
                  <a:lnTo>
                    <a:pt x="681101" y="2410484"/>
                  </a:lnTo>
                  <a:lnTo>
                    <a:pt x="681123" y="2410440"/>
                  </a:lnTo>
                  <a:lnTo>
                    <a:pt x="681167" y="2410407"/>
                  </a:lnTo>
                  <a:lnTo>
                    <a:pt x="681244" y="2410418"/>
                  </a:lnTo>
                  <a:lnTo>
                    <a:pt x="681432" y="2410517"/>
                  </a:lnTo>
                  <a:lnTo>
                    <a:pt x="681498" y="2410528"/>
                  </a:lnTo>
                  <a:lnTo>
                    <a:pt x="681564" y="2410484"/>
                  </a:lnTo>
                  <a:lnTo>
                    <a:pt x="681807" y="2410153"/>
                  </a:lnTo>
                  <a:lnTo>
                    <a:pt x="681895" y="2410131"/>
                  </a:lnTo>
                  <a:lnTo>
                    <a:pt x="682094" y="2410131"/>
                  </a:lnTo>
                  <a:lnTo>
                    <a:pt x="682304" y="2410120"/>
                  </a:lnTo>
                  <a:lnTo>
                    <a:pt x="682403" y="2410076"/>
                  </a:lnTo>
                  <a:lnTo>
                    <a:pt x="682624" y="2409888"/>
                  </a:lnTo>
                  <a:lnTo>
                    <a:pt x="682745" y="2409877"/>
                  </a:lnTo>
                  <a:lnTo>
                    <a:pt x="682877" y="2409866"/>
                  </a:lnTo>
                  <a:lnTo>
                    <a:pt x="682932" y="2409811"/>
                  </a:lnTo>
                  <a:lnTo>
                    <a:pt x="682988" y="2409756"/>
                  </a:lnTo>
                  <a:lnTo>
                    <a:pt x="682988" y="2409701"/>
                  </a:lnTo>
                  <a:lnTo>
                    <a:pt x="682988" y="2409491"/>
                  </a:lnTo>
                  <a:lnTo>
                    <a:pt x="683032" y="2409425"/>
                  </a:lnTo>
                  <a:lnTo>
                    <a:pt x="683175" y="2409392"/>
                  </a:lnTo>
                  <a:lnTo>
                    <a:pt x="683484" y="2409359"/>
                  </a:lnTo>
                  <a:lnTo>
                    <a:pt x="683837" y="2409392"/>
                  </a:lnTo>
                  <a:lnTo>
                    <a:pt x="683970" y="2409447"/>
                  </a:lnTo>
                  <a:lnTo>
                    <a:pt x="684312" y="2410087"/>
                  </a:lnTo>
                  <a:lnTo>
                    <a:pt x="684499" y="2410263"/>
                  </a:lnTo>
                  <a:lnTo>
                    <a:pt x="684654" y="2410363"/>
                  </a:lnTo>
                  <a:lnTo>
                    <a:pt x="684918" y="2410473"/>
                  </a:lnTo>
                  <a:lnTo>
                    <a:pt x="685106" y="2410506"/>
                  </a:lnTo>
                  <a:lnTo>
                    <a:pt x="685260" y="2410528"/>
                  </a:lnTo>
                  <a:lnTo>
                    <a:pt x="685360" y="2410605"/>
                  </a:lnTo>
                  <a:lnTo>
                    <a:pt x="685393" y="2410682"/>
                  </a:lnTo>
                  <a:lnTo>
                    <a:pt x="685448" y="2410781"/>
                  </a:lnTo>
                  <a:lnTo>
                    <a:pt x="685503" y="2410815"/>
                  </a:lnTo>
                  <a:lnTo>
                    <a:pt x="685613" y="2410815"/>
                  </a:lnTo>
                  <a:lnTo>
                    <a:pt x="685636" y="2410803"/>
                  </a:lnTo>
                  <a:lnTo>
                    <a:pt x="685944" y="2410638"/>
                  </a:lnTo>
                  <a:lnTo>
                    <a:pt x="686066" y="2410627"/>
                  </a:lnTo>
                  <a:lnTo>
                    <a:pt x="686220" y="2410638"/>
                  </a:lnTo>
                  <a:lnTo>
                    <a:pt x="686320" y="2410616"/>
                  </a:lnTo>
                  <a:lnTo>
                    <a:pt x="686419" y="2410440"/>
                  </a:lnTo>
                  <a:lnTo>
                    <a:pt x="686496" y="2410418"/>
                  </a:lnTo>
                  <a:lnTo>
                    <a:pt x="686595" y="2410451"/>
                  </a:lnTo>
                  <a:lnTo>
                    <a:pt x="686673" y="2410550"/>
                  </a:lnTo>
                  <a:lnTo>
                    <a:pt x="686838" y="2410759"/>
                  </a:lnTo>
                  <a:lnTo>
                    <a:pt x="687026" y="2410881"/>
                  </a:lnTo>
                  <a:lnTo>
                    <a:pt x="687136" y="2410936"/>
                  </a:lnTo>
                  <a:lnTo>
                    <a:pt x="687335" y="2410947"/>
                  </a:lnTo>
                  <a:lnTo>
                    <a:pt x="687655" y="2410881"/>
                  </a:lnTo>
                  <a:lnTo>
                    <a:pt x="687930" y="2410781"/>
                  </a:lnTo>
                  <a:lnTo>
                    <a:pt x="688107" y="2410660"/>
                  </a:lnTo>
                  <a:lnTo>
                    <a:pt x="688273" y="2410473"/>
                  </a:lnTo>
                  <a:lnTo>
                    <a:pt x="688460" y="2410208"/>
                  </a:lnTo>
                  <a:lnTo>
                    <a:pt x="688559" y="2410175"/>
                  </a:lnTo>
                  <a:lnTo>
                    <a:pt x="688626" y="2410186"/>
                  </a:lnTo>
                  <a:lnTo>
                    <a:pt x="688736" y="2410208"/>
                  </a:lnTo>
                  <a:lnTo>
                    <a:pt x="688901" y="2410241"/>
                  </a:lnTo>
                  <a:lnTo>
                    <a:pt x="689067" y="2410186"/>
                  </a:lnTo>
                  <a:lnTo>
                    <a:pt x="689376" y="2409955"/>
                  </a:lnTo>
                  <a:lnTo>
                    <a:pt x="689552" y="2409855"/>
                  </a:lnTo>
                  <a:lnTo>
                    <a:pt x="689817" y="2409822"/>
                  </a:lnTo>
                  <a:lnTo>
                    <a:pt x="690181" y="2409888"/>
                  </a:lnTo>
                  <a:lnTo>
                    <a:pt x="690258" y="2409966"/>
                  </a:lnTo>
                  <a:lnTo>
                    <a:pt x="690281" y="2410043"/>
                  </a:lnTo>
                  <a:lnTo>
                    <a:pt x="690258" y="2410186"/>
                  </a:lnTo>
                  <a:lnTo>
                    <a:pt x="690225" y="2410241"/>
                  </a:lnTo>
                  <a:lnTo>
                    <a:pt x="690159" y="2410363"/>
                  </a:lnTo>
                  <a:lnTo>
                    <a:pt x="690137" y="2410462"/>
                  </a:lnTo>
                  <a:lnTo>
                    <a:pt x="690159" y="2410539"/>
                  </a:lnTo>
                  <a:lnTo>
                    <a:pt x="690181" y="2410572"/>
                  </a:lnTo>
                  <a:lnTo>
                    <a:pt x="690314" y="2410638"/>
                  </a:lnTo>
                  <a:lnTo>
                    <a:pt x="690567" y="2410649"/>
                  </a:lnTo>
                  <a:lnTo>
                    <a:pt x="691130" y="2410572"/>
                  </a:lnTo>
                  <a:lnTo>
                    <a:pt x="691307" y="2410605"/>
                  </a:lnTo>
                  <a:lnTo>
                    <a:pt x="691428" y="2410693"/>
                  </a:lnTo>
                  <a:lnTo>
                    <a:pt x="691627" y="2411002"/>
                  </a:lnTo>
                  <a:lnTo>
                    <a:pt x="691770" y="2411101"/>
                  </a:lnTo>
                  <a:lnTo>
                    <a:pt x="691869" y="2411112"/>
                  </a:lnTo>
                  <a:lnTo>
                    <a:pt x="692178" y="2411057"/>
                  </a:lnTo>
                  <a:lnTo>
                    <a:pt x="692322" y="2411068"/>
                  </a:lnTo>
                  <a:lnTo>
                    <a:pt x="692366" y="2411145"/>
                  </a:lnTo>
                  <a:lnTo>
                    <a:pt x="692355" y="2411244"/>
                  </a:lnTo>
                  <a:lnTo>
                    <a:pt x="692344" y="2411289"/>
                  </a:lnTo>
                  <a:lnTo>
                    <a:pt x="692300" y="2411377"/>
                  </a:lnTo>
                  <a:lnTo>
                    <a:pt x="692145" y="2411586"/>
                  </a:lnTo>
                  <a:lnTo>
                    <a:pt x="692123" y="2411708"/>
                  </a:lnTo>
                  <a:lnTo>
                    <a:pt x="692178" y="2411807"/>
                  </a:lnTo>
                  <a:lnTo>
                    <a:pt x="692233" y="2411818"/>
                  </a:lnTo>
                  <a:lnTo>
                    <a:pt x="692289" y="2411829"/>
                  </a:lnTo>
                  <a:lnTo>
                    <a:pt x="692642" y="2411719"/>
                  </a:lnTo>
                  <a:lnTo>
                    <a:pt x="692851" y="2411719"/>
                  </a:lnTo>
                  <a:lnTo>
                    <a:pt x="692973" y="2411752"/>
                  </a:lnTo>
                  <a:lnTo>
                    <a:pt x="693105" y="2411862"/>
                  </a:lnTo>
                  <a:lnTo>
                    <a:pt x="693348" y="2412127"/>
                  </a:lnTo>
                  <a:lnTo>
                    <a:pt x="693491" y="2412204"/>
                  </a:lnTo>
                  <a:lnTo>
                    <a:pt x="693612" y="2412204"/>
                  </a:lnTo>
                  <a:lnTo>
                    <a:pt x="693679" y="2412072"/>
                  </a:lnTo>
                  <a:lnTo>
                    <a:pt x="693690" y="2411476"/>
                  </a:lnTo>
                  <a:lnTo>
                    <a:pt x="693690" y="2411421"/>
                  </a:lnTo>
                  <a:lnTo>
                    <a:pt x="693767" y="2411344"/>
                  </a:lnTo>
                  <a:lnTo>
                    <a:pt x="693910" y="2411344"/>
                  </a:lnTo>
                  <a:lnTo>
                    <a:pt x="693966" y="2411388"/>
                  </a:lnTo>
                  <a:lnTo>
                    <a:pt x="693988" y="2411399"/>
                  </a:lnTo>
                  <a:lnTo>
                    <a:pt x="694043" y="2411520"/>
                  </a:lnTo>
                  <a:lnTo>
                    <a:pt x="694109" y="2412138"/>
                  </a:lnTo>
                  <a:lnTo>
                    <a:pt x="694175" y="2412656"/>
                  </a:lnTo>
                  <a:lnTo>
                    <a:pt x="694285" y="2413218"/>
                  </a:lnTo>
                  <a:lnTo>
                    <a:pt x="694285" y="2413439"/>
                  </a:lnTo>
                  <a:lnTo>
                    <a:pt x="694274" y="2413516"/>
                  </a:lnTo>
                  <a:lnTo>
                    <a:pt x="694263" y="2413648"/>
                  </a:lnTo>
                  <a:lnTo>
                    <a:pt x="694032" y="2414001"/>
                  </a:lnTo>
                  <a:lnTo>
                    <a:pt x="693977" y="2414188"/>
                  </a:lnTo>
                  <a:lnTo>
                    <a:pt x="693999" y="2414332"/>
                  </a:lnTo>
                  <a:lnTo>
                    <a:pt x="694021" y="2414365"/>
                  </a:lnTo>
                  <a:lnTo>
                    <a:pt x="694098" y="2414563"/>
                  </a:lnTo>
                  <a:lnTo>
                    <a:pt x="694705" y="2415269"/>
                  </a:lnTo>
                  <a:lnTo>
                    <a:pt x="694804" y="2415511"/>
                  </a:lnTo>
                  <a:lnTo>
                    <a:pt x="694848" y="2415908"/>
                  </a:lnTo>
                  <a:lnTo>
                    <a:pt x="694925" y="2416085"/>
                  </a:lnTo>
                  <a:lnTo>
                    <a:pt x="695091" y="2416173"/>
                  </a:lnTo>
                  <a:lnTo>
                    <a:pt x="696161" y="2416107"/>
                  </a:lnTo>
                  <a:lnTo>
                    <a:pt x="696338" y="2416074"/>
                  </a:lnTo>
                  <a:lnTo>
                    <a:pt x="696470" y="2415997"/>
                  </a:lnTo>
                  <a:lnTo>
                    <a:pt x="696536" y="2415864"/>
                  </a:lnTo>
                  <a:lnTo>
                    <a:pt x="696636" y="2415522"/>
                  </a:lnTo>
                  <a:lnTo>
                    <a:pt x="696746" y="2415423"/>
                  </a:lnTo>
                  <a:lnTo>
                    <a:pt x="696933" y="2415390"/>
                  </a:lnTo>
                  <a:lnTo>
                    <a:pt x="697099" y="2415412"/>
                  </a:lnTo>
                  <a:lnTo>
                    <a:pt x="697198" y="2415522"/>
                  </a:lnTo>
                  <a:lnTo>
                    <a:pt x="697275" y="2415798"/>
                  </a:lnTo>
                  <a:lnTo>
                    <a:pt x="697286" y="2415853"/>
                  </a:lnTo>
                  <a:lnTo>
                    <a:pt x="697364" y="2415974"/>
                  </a:lnTo>
                  <a:lnTo>
                    <a:pt x="697496" y="2416041"/>
                  </a:lnTo>
                  <a:lnTo>
                    <a:pt x="697816" y="2416052"/>
                  </a:lnTo>
                  <a:lnTo>
                    <a:pt x="698026" y="2415997"/>
                  </a:lnTo>
                  <a:lnTo>
                    <a:pt x="698114" y="2415974"/>
                  </a:lnTo>
                  <a:lnTo>
                    <a:pt x="698246" y="2415831"/>
                  </a:lnTo>
                  <a:lnTo>
                    <a:pt x="698257" y="2415677"/>
                  </a:lnTo>
                  <a:lnTo>
                    <a:pt x="698169" y="2415489"/>
                  </a:lnTo>
                  <a:lnTo>
                    <a:pt x="698125" y="2415401"/>
                  </a:lnTo>
                  <a:lnTo>
                    <a:pt x="697960" y="2415203"/>
                  </a:lnTo>
                  <a:lnTo>
                    <a:pt x="697783" y="2414982"/>
                  </a:lnTo>
                  <a:lnTo>
                    <a:pt x="697397" y="2414618"/>
                  </a:lnTo>
                  <a:lnTo>
                    <a:pt x="697220" y="2414431"/>
                  </a:lnTo>
                  <a:lnTo>
                    <a:pt x="697154" y="2414321"/>
                  </a:lnTo>
                  <a:lnTo>
                    <a:pt x="697143" y="2414221"/>
                  </a:lnTo>
                  <a:lnTo>
                    <a:pt x="697143" y="2414177"/>
                  </a:lnTo>
                  <a:lnTo>
                    <a:pt x="697209" y="2414023"/>
                  </a:lnTo>
                  <a:lnTo>
                    <a:pt x="697386" y="2413913"/>
                  </a:lnTo>
                  <a:lnTo>
                    <a:pt x="697717" y="2413703"/>
                  </a:lnTo>
                  <a:lnTo>
                    <a:pt x="697794" y="2413593"/>
                  </a:lnTo>
                  <a:lnTo>
                    <a:pt x="697750" y="2413450"/>
                  </a:lnTo>
                  <a:lnTo>
                    <a:pt x="697673" y="2413361"/>
                  </a:lnTo>
                  <a:lnTo>
                    <a:pt x="697375" y="2413141"/>
                  </a:lnTo>
                  <a:lnTo>
                    <a:pt x="697331" y="2412942"/>
                  </a:lnTo>
                  <a:lnTo>
                    <a:pt x="697176" y="2412821"/>
                  </a:lnTo>
                  <a:lnTo>
                    <a:pt x="697000" y="2412821"/>
                  </a:lnTo>
                  <a:lnTo>
                    <a:pt x="696702" y="2412887"/>
                  </a:lnTo>
                  <a:lnTo>
                    <a:pt x="696547" y="2412920"/>
                  </a:lnTo>
                  <a:lnTo>
                    <a:pt x="696470" y="2412887"/>
                  </a:lnTo>
                  <a:lnTo>
                    <a:pt x="696470" y="2412821"/>
                  </a:lnTo>
                  <a:lnTo>
                    <a:pt x="696636" y="2412601"/>
                  </a:lnTo>
                  <a:lnTo>
                    <a:pt x="697397" y="2411807"/>
                  </a:lnTo>
                  <a:lnTo>
                    <a:pt x="697529" y="2411752"/>
                  </a:lnTo>
                  <a:lnTo>
                    <a:pt x="697717" y="2411708"/>
                  </a:lnTo>
                  <a:lnTo>
                    <a:pt x="697982" y="2411630"/>
                  </a:lnTo>
                  <a:lnTo>
                    <a:pt x="698059" y="2411564"/>
                  </a:lnTo>
                  <a:lnTo>
                    <a:pt x="698191" y="2411432"/>
                  </a:lnTo>
                  <a:lnTo>
                    <a:pt x="698335" y="2411211"/>
                  </a:lnTo>
                  <a:lnTo>
                    <a:pt x="698434" y="2411178"/>
                  </a:lnTo>
                  <a:lnTo>
                    <a:pt x="698588" y="2411167"/>
                  </a:lnTo>
                  <a:lnTo>
                    <a:pt x="698831" y="2411222"/>
                  </a:lnTo>
                  <a:lnTo>
                    <a:pt x="699041" y="2411267"/>
                  </a:lnTo>
                  <a:lnTo>
                    <a:pt x="699272" y="2411377"/>
                  </a:lnTo>
                  <a:lnTo>
                    <a:pt x="699416" y="2411487"/>
                  </a:lnTo>
                  <a:lnTo>
                    <a:pt x="699648" y="2411774"/>
                  </a:lnTo>
                  <a:lnTo>
                    <a:pt x="699813" y="2411906"/>
                  </a:lnTo>
                  <a:lnTo>
                    <a:pt x="700552" y="2412413"/>
                  </a:lnTo>
                  <a:lnTo>
                    <a:pt x="700916" y="2412700"/>
                  </a:lnTo>
                  <a:lnTo>
                    <a:pt x="701611" y="2413373"/>
                  </a:lnTo>
                  <a:lnTo>
                    <a:pt x="701755" y="2413483"/>
                  </a:lnTo>
                  <a:lnTo>
                    <a:pt x="701987" y="2413549"/>
                  </a:lnTo>
                  <a:lnTo>
                    <a:pt x="702240" y="2413571"/>
                  </a:lnTo>
                  <a:lnTo>
                    <a:pt x="702571" y="2413483"/>
                  </a:lnTo>
                  <a:lnTo>
                    <a:pt x="702825" y="2413350"/>
                  </a:lnTo>
                  <a:lnTo>
                    <a:pt x="703145" y="2413284"/>
                  </a:lnTo>
                  <a:lnTo>
                    <a:pt x="703255" y="2413284"/>
                  </a:lnTo>
                  <a:lnTo>
                    <a:pt x="703344" y="2413284"/>
                  </a:lnTo>
                  <a:lnTo>
                    <a:pt x="703465" y="2413207"/>
                  </a:lnTo>
                  <a:lnTo>
                    <a:pt x="703520" y="2413086"/>
                  </a:lnTo>
                  <a:lnTo>
                    <a:pt x="703531" y="2412920"/>
                  </a:lnTo>
                  <a:lnTo>
                    <a:pt x="703531" y="2412821"/>
                  </a:lnTo>
                  <a:lnTo>
                    <a:pt x="703608" y="2412711"/>
                  </a:lnTo>
                  <a:lnTo>
                    <a:pt x="703708" y="2412722"/>
                  </a:lnTo>
                  <a:lnTo>
                    <a:pt x="703917" y="2412876"/>
                  </a:lnTo>
                  <a:lnTo>
                    <a:pt x="704204" y="2413251"/>
                  </a:lnTo>
                  <a:lnTo>
                    <a:pt x="704337" y="2413417"/>
                  </a:lnTo>
                  <a:lnTo>
                    <a:pt x="704524" y="2413417"/>
                  </a:lnTo>
                  <a:lnTo>
                    <a:pt x="704844" y="2413174"/>
                  </a:lnTo>
                  <a:lnTo>
                    <a:pt x="705131" y="2412965"/>
                  </a:lnTo>
                  <a:lnTo>
                    <a:pt x="705274" y="2412954"/>
                  </a:lnTo>
                  <a:lnTo>
                    <a:pt x="705892" y="2413064"/>
                  </a:lnTo>
                  <a:lnTo>
                    <a:pt x="706278" y="2412954"/>
                  </a:lnTo>
                  <a:lnTo>
                    <a:pt x="706499" y="2412744"/>
                  </a:lnTo>
                  <a:lnTo>
                    <a:pt x="706775" y="2412369"/>
                  </a:lnTo>
                  <a:lnTo>
                    <a:pt x="707073" y="2412479"/>
                  </a:lnTo>
                  <a:lnTo>
                    <a:pt x="707327" y="2412766"/>
                  </a:lnTo>
                  <a:lnTo>
                    <a:pt x="707635" y="2412942"/>
                  </a:lnTo>
                  <a:lnTo>
                    <a:pt x="707856" y="2412987"/>
                  </a:lnTo>
                  <a:lnTo>
                    <a:pt x="708000" y="2412987"/>
                  </a:lnTo>
                  <a:lnTo>
                    <a:pt x="708121" y="2412931"/>
                  </a:lnTo>
                  <a:lnTo>
                    <a:pt x="708353" y="2412601"/>
                  </a:lnTo>
                  <a:lnTo>
                    <a:pt x="708441" y="2412546"/>
                  </a:lnTo>
                  <a:lnTo>
                    <a:pt x="708507" y="2412502"/>
                  </a:lnTo>
                  <a:lnTo>
                    <a:pt x="708662" y="2412281"/>
                  </a:lnTo>
                  <a:lnTo>
                    <a:pt x="708805" y="2412248"/>
                  </a:lnTo>
                  <a:lnTo>
                    <a:pt x="708959" y="2412270"/>
                  </a:lnTo>
                  <a:lnTo>
                    <a:pt x="709015" y="2412303"/>
                  </a:lnTo>
                  <a:lnTo>
                    <a:pt x="709114" y="2412468"/>
                  </a:lnTo>
                  <a:lnTo>
                    <a:pt x="709224" y="2412579"/>
                  </a:lnTo>
                  <a:lnTo>
                    <a:pt x="709357" y="2412623"/>
                  </a:lnTo>
                  <a:lnTo>
                    <a:pt x="709456" y="2412568"/>
                  </a:lnTo>
                  <a:lnTo>
                    <a:pt x="709555" y="2412457"/>
                  </a:lnTo>
                  <a:lnTo>
                    <a:pt x="709599" y="2412248"/>
                  </a:lnTo>
                  <a:lnTo>
                    <a:pt x="709621" y="2412204"/>
                  </a:lnTo>
                  <a:lnTo>
                    <a:pt x="709721" y="2412160"/>
                  </a:lnTo>
                  <a:lnTo>
                    <a:pt x="709842" y="2412204"/>
                  </a:lnTo>
                  <a:lnTo>
                    <a:pt x="709897" y="2412347"/>
                  </a:lnTo>
                  <a:lnTo>
                    <a:pt x="709875" y="2412535"/>
                  </a:lnTo>
                  <a:lnTo>
                    <a:pt x="709809" y="2412656"/>
                  </a:lnTo>
                  <a:lnTo>
                    <a:pt x="709566" y="2412965"/>
                  </a:lnTo>
                  <a:lnTo>
                    <a:pt x="709544" y="2413086"/>
                  </a:lnTo>
                  <a:lnTo>
                    <a:pt x="709566" y="2413108"/>
                  </a:lnTo>
                  <a:lnTo>
                    <a:pt x="709621" y="2413185"/>
                  </a:lnTo>
                  <a:lnTo>
                    <a:pt x="709765" y="2413218"/>
                  </a:lnTo>
                  <a:lnTo>
                    <a:pt x="710085" y="2413207"/>
                  </a:lnTo>
                  <a:lnTo>
                    <a:pt x="710316" y="2413328"/>
                  </a:lnTo>
                  <a:lnTo>
                    <a:pt x="710438" y="2413317"/>
                  </a:lnTo>
                  <a:lnTo>
                    <a:pt x="710482" y="2413273"/>
                  </a:lnTo>
                  <a:lnTo>
                    <a:pt x="710526" y="2413240"/>
                  </a:lnTo>
                  <a:lnTo>
                    <a:pt x="710537" y="2412722"/>
                  </a:lnTo>
                  <a:lnTo>
                    <a:pt x="710548" y="2412667"/>
                  </a:lnTo>
                  <a:lnTo>
                    <a:pt x="710625" y="2412612"/>
                  </a:lnTo>
                  <a:lnTo>
                    <a:pt x="710714" y="2412634"/>
                  </a:lnTo>
                  <a:lnTo>
                    <a:pt x="710835" y="2412733"/>
                  </a:lnTo>
                  <a:lnTo>
                    <a:pt x="711166" y="2413428"/>
                  </a:lnTo>
                  <a:lnTo>
                    <a:pt x="711254" y="2413494"/>
                  </a:lnTo>
                  <a:lnTo>
                    <a:pt x="711387" y="2413538"/>
                  </a:lnTo>
                  <a:lnTo>
                    <a:pt x="711552" y="2413505"/>
                  </a:lnTo>
                  <a:lnTo>
                    <a:pt x="711960" y="2413240"/>
                  </a:lnTo>
                  <a:lnTo>
                    <a:pt x="712115" y="2413240"/>
                  </a:lnTo>
                  <a:lnTo>
                    <a:pt x="712236" y="2413295"/>
                  </a:lnTo>
                  <a:lnTo>
                    <a:pt x="712269" y="2413417"/>
                  </a:lnTo>
                  <a:lnTo>
                    <a:pt x="712236" y="2413736"/>
                  </a:lnTo>
                  <a:lnTo>
                    <a:pt x="712490" y="2414387"/>
                  </a:lnTo>
                  <a:lnTo>
                    <a:pt x="712711" y="2414663"/>
                  </a:lnTo>
                  <a:lnTo>
                    <a:pt x="712998" y="2414872"/>
                  </a:lnTo>
                  <a:lnTo>
                    <a:pt x="713141" y="2414927"/>
                  </a:lnTo>
                  <a:lnTo>
                    <a:pt x="713218" y="2414949"/>
                  </a:lnTo>
                  <a:lnTo>
                    <a:pt x="713384" y="2414916"/>
                  </a:lnTo>
                  <a:lnTo>
                    <a:pt x="713472" y="2414817"/>
                  </a:lnTo>
                  <a:lnTo>
                    <a:pt x="713505" y="2414618"/>
                  </a:lnTo>
                  <a:lnTo>
                    <a:pt x="713461" y="2413946"/>
                  </a:lnTo>
                  <a:lnTo>
                    <a:pt x="713527" y="2413825"/>
                  </a:lnTo>
                  <a:lnTo>
                    <a:pt x="713648" y="2413825"/>
                  </a:lnTo>
                  <a:lnTo>
                    <a:pt x="713803" y="2413924"/>
                  </a:lnTo>
                  <a:lnTo>
                    <a:pt x="713946" y="2414122"/>
                  </a:lnTo>
                  <a:lnTo>
                    <a:pt x="713968" y="2414199"/>
                  </a:lnTo>
                  <a:lnTo>
                    <a:pt x="713968" y="2414243"/>
                  </a:lnTo>
                  <a:lnTo>
                    <a:pt x="714002" y="2414387"/>
                  </a:lnTo>
                  <a:lnTo>
                    <a:pt x="714013" y="2415015"/>
                  </a:lnTo>
                  <a:lnTo>
                    <a:pt x="714090" y="2415313"/>
                  </a:lnTo>
                  <a:lnTo>
                    <a:pt x="714222" y="2415511"/>
                  </a:lnTo>
                  <a:lnTo>
                    <a:pt x="714344" y="2415611"/>
                  </a:lnTo>
                  <a:lnTo>
                    <a:pt x="714476" y="2415622"/>
                  </a:lnTo>
                  <a:lnTo>
                    <a:pt x="714608" y="2415578"/>
                  </a:lnTo>
                  <a:lnTo>
                    <a:pt x="714851" y="2415401"/>
                  </a:lnTo>
                  <a:lnTo>
                    <a:pt x="715138" y="2415126"/>
                  </a:lnTo>
                  <a:lnTo>
                    <a:pt x="715226" y="2415048"/>
                  </a:lnTo>
                  <a:lnTo>
                    <a:pt x="715337" y="2414938"/>
                  </a:lnTo>
                  <a:lnTo>
                    <a:pt x="715546" y="2414850"/>
                  </a:lnTo>
                  <a:lnTo>
                    <a:pt x="715888" y="2414740"/>
                  </a:lnTo>
                  <a:lnTo>
                    <a:pt x="716010" y="2414629"/>
                  </a:lnTo>
                  <a:lnTo>
                    <a:pt x="716065" y="2414442"/>
                  </a:lnTo>
                  <a:lnTo>
                    <a:pt x="716021" y="2414155"/>
                  </a:lnTo>
                  <a:lnTo>
                    <a:pt x="716032" y="2414012"/>
                  </a:lnTo>
                  <a:lnTo>
                    <a:pt x="716087" y="2413913"/>
                  </a:lnTo>
                  <a:lnTo>
                    <a:pt x="716252" y="2413869"/>
                  </a:lnTo>
                  <a:lnTo>
                    <a:pt x="716385" y="2413880"/>
                  </a:lnTo>
                  <a:lnTo>
                    <a:pt x="716550" y="2413957"/>
                  </a:lnTo>
                  <a:lnTo>
                    <a:pt x="716672" y="2414067"/>
                  </a:lnTo>
                  <a:lnTo>
                    <a:pt x="716870" y="2414288"/>
                  </a:lnTo>
                  <a:lnTo>
                    <a:pt x="716936" y="2414420"/>
                  </a:lnTo>
                  <a:lnTo>
                    <a:pt x="717223" y="2415225"/>
                  </a:lnTo>
                  <a:lnTo>
                    <a:pt x="717311" y="2415688"/>
                  </a:lnTo>
                  <a:lnTo>
                    <a:pt x="717356" y="2416184"/>
                  </a:lnTo>
                  <a:lnTo>
                    <a:pt x="717345" y="2416603"/>
                  </a:lnTo>
                  <a:lnTo>
                    <a:pt x="717433" y="2416934"/>
                  </a:lnTo>
                  <a:lnTo>
                    <a:pt x="717676" y="2417441"/>
                  </a:lnTo>
                  <a:lnTo>
                    <a:pt x="717885" y="2417628"/>
                  </a:lnTo>
                  <a:lnTo>
                    <a:pt x="718007" y="2417739"/>
                  </a:lnTo>
                  <a:lnTo>
                    <a:pt x="718117" y="2417805"/>
                  </a:lnTo>
                  <a:lnTo>
                    <a:pt x="718437" y="2417992"/>
                  </a:lnTo>
                  <a:lnTo>
                    <a:pt x="718691" y="2418213"/>
                  </a:lnTo>
                  <a:lnTo>
                    <a:pt x="718878" y="2418433"/>
                  </a:lnTo>
                  <a:lnTo>
                    <a:pt x="719055" y="2418742"/>
                  </a:lnTo>
                  <a:lnTo>
                    <a:pt x="719375" y="2419139"/>
                  </a:lnTo>
                  <a:lnTo>
                    <a:pt x="719717" y="2419514"/>
                  </a:lnTo>
                  <a:lnTo>
                    <a:pt x="720037" y="2419789"/>
                  </a:lnTo>
                  <a:lnTo>
                    <a:pt x="720632" y="2420098"/>
                  </a:lnTo>
                  <a:lnTo>
                    <a:pt x="721052" y="2420264"/>
                  </a:lnTo>
                  <a:lnTo>
                    <a:pt x="722276" y="2420793"/>
                  </a:lnTo>
                  <a:lnTo>
                    <a:pt x="722872" y="2420925"/>
                  </a:lnTo>
                  <a:lnTo>
                    <a:pt x="723611" y="2420958"/>
                  </a:lnTo>
                  <a:lnTo>
                    <a:pt x="724075" y="2421080"/>
                  </a:lnTo>
                  <a:lnTo>
                    <a:pt x="724505" y="2421289"/>
                  </a:lnTo>
                  <a:lnTo>
                    <a:pt x="724781" y="2421509"/>
                  </a:lnTo>
                  <a:lnTo>
                    <a:pt x="725057" y="2421862"/>
                  </a:lnTo>
                  <a:lnTo>
                    <a:pt x="725255" y="2422281"/>
                  </a:lnTo>
                  <a:lnTo>
                    <a:pt x="725366" y="2422612"/>
                  </a:lnTo>
                  <a:lnTo>
                    <a:pt x="725564" y="2423527"/>
                  </a:lnTo>
                  <a:lnTo>
                    <a:pt x="725487" y="2424431"/>
                  </a:lnTo>
                  <a:lnTo>
                    <a:pt x="725388" y="2425269"/>
                  </a:lnTo>
                  <a:lnTo>
                    <a:pt x="725388" y="2425302"/>
                  </a:lnTo>
                  <a:lnTo>
                    <a:pt x="725719" y="2425931"/>
                  </a:lnTo>
                  <a:lnTo>
                    <a:pt x="727462" y="2427265"/>
                  </a:lnTo>
                  <a:lnTo>
                    <a:pt x="727947" y="2427485"/>
                  </a:lnTo>
                  <a:lnTo>
                    <a:pt x="728852" y="2427585"/>
                  </a:lnTo>
                  <a:lnTo>
                    <a:pt x="729459" y="2427882"/>
                  </a:lnTo>
                  <a:lnTo>
                    <a:pt x="729779" y="2428202"/>
                  </a:lnTo>
                  <a:lnTo>
                    <a:pt x="730044" y="2428786"/>
                  </a:lnTo>
                  <a:lnTo>
                    <a:pt x="730750" y="2429823"/>
                  </a:lnTo>
                  <a:lnTo>
                    <a:pt x="733331" y="2432326"/>
                  </a:lnTo>
                  <a:lnTo>
                    <a:pt x="734093" y="2433108"/>
                  </a:lnTo>
                  <a:lnTo>
                    <a:pt x="735317" y="2434873"/>
                  </a:lnTo>
                  <a:lnTo>
                    <a:pt x="735836" y="2435777"/>
                  </a:lnTo>
                  <a:lnTo>
                    <a:pt x="736001" y="2436394"/>
                  </a:lnTo>
                  <a:lnTo>
                    <a:pt x="736046" y="2437144"/>
                  </a:lnTo>
                  <a:lnTo>
                    <a:pt x="735990" y="2439162"/>
                  </a:lnTo>
                  <a:lnTo>
                    <a:pt x="735847" y="2440385"/>
                  </a:lnTo>
                  <a:lnTo>
                    <a:pt x="736112" y="2441973"/>
                  </a:lnTo>
                  <a:lnTo>
                    <a:pt x="736465" y="2442910"/>
                  </a:lnTo>
                  <a:lnTo>
                    <a:pt x="736994" y="2443638"/>
                  </a:lnTo>
                  <a:lnTo>
                    <a:pt x="737689" y="2443947"/>
                  </a:lnTo>
                  <a:lnTo>
                    <a:pt x="738407" y="2443980"/>
                  </a:lnTo>
                  <a:lnTo>
                    <a:pt x="739576" y="2444267"/>
                  </a:lnTo>
                  <a:lnTo>
                    <a:pt x="743825" y="2445843"/>
                  </a:lnTo>
                  <a:lnTo>
                    <a:pt x="745994" y="2446483"/>
                  </a:lnTo>
                  <a:lnTo>
                    <a:pt x="747062" y="2446416"/>
                  </a:lnTo>
                  <a:lnTo>
                    <a:pt x="747773" y="2446108"/>
                  </a:lnTo>
                  <a:lnTo>
                    <a:pt x="748471" y="2445722"/>
                  </a:lnTo>
                  <a:lnTo>
                    <a:pt x="749807" y="2445193"/>
                  </a:lnTo>
                  <a:lnTo>
                    <a:pt x="750920" y="2444862"/>
                  </a:lnTo>
                  <a:lnTo>
                    <a:pt x="751401" y="2444520"/>
                  </a:lnTo>
                  <a:lnTo>
                    <a:pt x="751535" y="2443859"/>
                  </a:lnTo>
                  <a:lnTo>
                    <a:pt x="752219" y="2443528"/>
                  </a:lnTo>
                  <a:lnTo>
                    <a:pt x="752573" y="2442954"/>
                  </a:lnTo>
                  <a:lnTo>
                    <a:pt x="753352" y="2442602"/>
                  </a:lnTo>
                  <a:lnTo>
                    <a:pt x="754036" y="2442580"/>
                  </a:lnTo>
                  <a:lnTo>
                    <a:pt x="754508" y="2442436"/>
                  </a:lnTo>
                  <a:lnTo>
                    <a:pt x="755382" y="2441378"/>
                  </a:lnTo>
                  <a:lnTo>
                    <a:pt x="756232" y="2440650"/>
                  </a:lnTo>
                  <a:lnTo>
                    <a:pt x="756713" y="2440231"/>
                  </a:lnTo>
                  <a:lnTo>
                    <a:pt x="757152" y="2440099"/>
                  </a:lnTo>
                  <a:lnTo>
                    <a:pt x="757459" y="2439801"/>
                  </a:lnTo>
                  <a:lnTo>
                    <a:pt x="757908" y="2438665"/>
                  </a:lnTo>
                  <a:lnTo>
                    <a:pt x="759134" y="2438070"/>
                  </a:lnTo>
                  <a:lnTo>
                    <a:pt x="760573" y="2437530"/>
                  </a:lnTo>
                  <a:lnTo>
                    <a:pt x="761545" y="2437166"/>
                  </a:lnTo>
                  <a:lnTo>
                    <a:pt x="761970" y="2436956"/>
                  </a:lnTo>
                  <a:lnTo>
                    <a:pt x="762529" y="2436670"/>
                  </a:lnTo>
                  <a:lnTo>
                    <a:pt x="763249" y="2436615"/>
                  </a:lnTo>
                  <a:lnTo>
                    <a:pt x="763762" y="2436460"/>
                  </a:lnTo>
                  <a:lnTo>
                    <a:pt x="764147" y="2436273"/>
                  </a:lnTo>
                  <a:lnTo>
                    <a:pt x="764952" y="2435898"/>
                  </a:lnTo>
                  <a:lnTo>
                    <a:pt x="766343" y="2435832"/>
                  </a:lnTo>
                  <a:lnTo>
                    <a:pt x="767085" y="2435799"/>
                  </a:lnTo>
                  <a:lnTo>
                    <a:pt x="767799" y="2435435"/>
                  </a:lnTo>
                  <a:lnTo>
                    <a:pt x="769004" y="2434663"/>
                  </a:lnTo>
                  <a:lnTo>
                    <a:pt x="769568" y="2434531"/>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4" name="Google Shape;454;p56"/>
            <p:cNvSpPr/>
            <p:nvPr/>
          </p:nvSpPr>
          <p:spPr>
            <a:xfrm rot="10800000" flipH="1">
              <a:off x="5775065" y="3638655"/>
              <a:ext cx="1065503" cy="977910"/>
            </a:xfrm>
            <a:custGeom>
              <a:avLst/>
              <a:gdLst/>
              <a:ahLst/>
              <a:cxnLst/>
              <a:rect l="l" t="t" r="r" b="b"/>
              <a:pathLst>
                <a:path w="1065503" h="977910" extrusionOk="0">
                  <a:moveTo>
                    <a:pt x="512640" y="906098"/>
                  </a:moveTo>
                  <a:lnTo>
                    <a:pt x="512605" y="864784"/>
                  </a:lnTo>
                  <a:lnTo>
                    <a:pt x="512605" y="864697"/>
                  </a:lnTo>
                  <a:lnTo>
                    <a:pt x="512605" y="838854"/>
                  </a:lnTo>
                  <a:lnTo>
                    <a:pt x="512603" y="838680"/>
                  </a:lnTo>
                  <a:lnTo>
                    <a:pt x="512588" y="827184"/>
                  </a:lnTo>
                  <a:lnTo>
                    <a:pt x="512632" y="827097"/>
                  </a:lnTo>
                  <a:lnTo>
                    <a:pt x="512578" y="816510"/>
                  </a:lnTo>
                  <a:lnTo>
                    <a:pt x="512578" y="816380"/>
                  </a:lnTo>
                  <a:lnTo>
                    <a:pt x="512588" y="801600"/>
                  </a:lnTo>
                  <a:lnTo>
                    <a:pt x="512588" y="690449"/>
                  </a:lnTo>
                  <a:lnTo>
                    <a:pt x="512632" y="690362"/>
                  </a:lnTo>
                  <a:lnTo>
                    <a:pt x="512630" y="689845"/>
                  </a:lnTo>
                  <a:lnTo>
                    <a:pt x="512630" y="689758"/>
                  </a:lnTo>
                  <a:lnTo>
                    <a:pt x="512558" y="660648"/>
                  </a:lnTo>
                  <a:lnTo>
                    <a:pt x="517608" y="664335"/>
                  </a:lnTo>
                  <a:lnTo>
                    <a:pt x="517916" y="664680"/>
                  </a:lnTo>
                  <a:lnTo>
                    <a:pt x="528457" y="672658"/>
                  </a:lnTo>
                  <a:lnTo>
                    <a:pt x="536801" y="679226"/>
                  </a:lnTo>
                  <a:lnTo>
                    <a:pt x="536920" y="679300"/>
                  </a:lnTo>
                  <a:lnTo>
                    <a:pt x="537035" y="679333"/>
                  </a:lnTo>
                  <a:lnTo>
                    <a:pt x="537035" y="679333"/>
                  </a:lnTo>
                  <a:lnTo>
                    <a:pt x="537036" y="679333"/>
                  </a:lnTo>
                  <a:lnTo>
                    <a:pt x="537041" y="679333"/>
                  </a:lnTo>
                  <a:lnTo>
                    <a:pt x="537222" y="679340"/>
                  </a:lnTo>
                  <a:lnTo>
                    <a:pt x="537450" y="679347"/>
                  </a:lnTo>
                  <a:lnTo>
                    <a:pt x="538178" y="679322"/>
                  </a:lnTo>
                  <a:lnTo>
                    <a:pt x="538540" y="679246"/>
                  </a:lnTo>
                  <a:lnTo>
                    <a:pt x="539191" y="679074"/>
                  </a:lnTo>
                  <a:lnTo>
                    <a:pt x="539236" y="679000"/>
                  </a:lnTo>
                  <a:lnTo>
                    <a:pt x="539301" y="678783"/>
                  </a:lnTo>
                  <a:lnTo>
                    <a:pt x="539256" y="678341"/>
                  </a:lnTo>
                  <a:lnTo>
                    <a:pt x="539323" y="678084"/>
                  </a:lnTo>
                  <a:lnTo>
                    <a:pt x="539332" y="677782"/>
                  </a:lnTo>
                  <a:lnTo>
                    <a:pt x="539346" y="677745"/>
                  </a:lnTo>
                  <a:lnTo>
                    <a:pt x="539444" y="677635"/>
                  </a:lnTo>
                  <a:lnTo>
                    <a:pt x="539518" y="677497"/>
                  </a:lnTo>
                  <a:lnTo>
                    <a:pt x="539502" y="677117"/>
                  </a:lnTo>
                  <a:lnTo>
                    <a:pt x="539524" y="676965"/>
                  </a:lnTo>
                  <a:lnTo>
                    <a:pt x="539605" y="676838"/>
                  </a:lnTo>
                  <a:lnTo>
                    <a:pt x="539690" y="676789"/>
                  </a:lnTo>
                  <a:lnTo>
                    <a:pt x="539767" y="676697"/>
                  </a:lnTo>
                  <a:lnTo>
                    <a:pt x="539803" y="676516"/>
                  </a:lnTo>
                  <a:lnTo>
                    <a:pt x="539854" y="676364"/>
                  </a:lnTo>
                  <a:lnTo>
                    <a:pt x="539893" y="676342"/>
                  </a:lnTo>
                  <a:lnTo>
                    <a:pt x="540111" y="676288"/>
                  </a:lnTo>
                  <a:lnTo>
                    <a:pt x="540156" y="676257"/>
                  </a:lnTo>
                  <a:lnTo>
                    <a:pt x="540201" y="676121"/>
                  </a:lnTo>
                  <a:lnTo>
                    <a:pt x="540190" y="675882"/>
                  </a:lnTo>
                  <a:lnTo>
                    <a:pt x="540207" y="675777"/>
                  </a:lnTo>
                  <a:lnTo>
                    <a:pt x="540314" y="675591"/>
                  </a:lnTo>
                  <a:lnTo>
                    <a:pt x="540562" y="675431"/>
                  </a:lnTo>
                  <a:lnTo>
                    <a:pt x="540827" y="675348"/>
                  </a:lnTo>
                  <a:lnTo>
                    <a:pt x="541089" y="675205"/>
                  </a:lnTo>
                  <a:lnTo>
                    <a:pt x="541335" y="675109"/>
                  </a:lnTo>
                  <a:lnTo>
                    <a:pt x="541439" y="675027"/>
                  </a:lnTo>
                  <a:lnTo>
                    <a:pt x="541589" y="674859"/>
                  </a:lnTo>
                  <a:lnTo>
                    <a:pt x="541761" y="674723"/>
                  </a:lnTo>
                  <a:lnTo>
                    <a:pt x="541834" y="674687"/>
                  </a:lnTo>
                  <a:lnTo>
                    <a:pt x="541933" y="674675"/>
                  </a:lnTo>
                  <a:lnTo>
                    <a:pt x="542178" y="674694"/>
                  </a:lnTo>
                  <a:lnTo>
                    <a:pt x="542794" y="674712"/>
                  </a:lnTo>
                  <a:lnTo>
                    <a:pt x="543160" y="674790"/>
                  </a:lnTo>
                  <a:lnTo>
                    <a:pt x="543287" y="674776"/>
                  </a:lnTo>
                  <a:lnTo>
                    <a:pt x="543417" y="674731"/>
                  </a:lnTo>
                  <a:lnTo>
                    <a:pt x="543494" y="674658"/>
                  </a:lnTo>
                  <a:lnTo>
                    <a:pt x="543905" y="674026"/>
                  </a:lnTo>
                  <a:lnTo>
                    <a:pt x="543937" y="673691"/>
                  </a:lnTo>
                  <a:lnTo>
                    <a:pt x="543959" y="673617"/>
                  </a:lnTo>
                  <a:lnTo>
                    <a:pt x="544058" y="673479"/>
                  </a:lnTo>
                  <a:lnTo>
                    <a:pt x="544275" y="673349"/>
                  </a:lnTo>
                  <a:lnTo>
                    <a:pt x="544541" y="673223"/>
                  </a:lnTo>
                  <a:lnTo>
                    <a:pt x="544653" y="673189"/>
                  </a:lnTo>
                  <a:lnTo>
                    <a:pt x="544758" y="673110"/>
                  </a:lnTo>
                  <a:lnTo>
                    <a:pt x="544820" y="673040"/>
                  </a:lnTo>
                  <a:lnTo>
                    <a:pt x="544836" y="672955"/>
                  </a:lnTo>
                  <a:lnTo>
                    <a:pt x="544854" y="672775"/>
                  </a:lnTo>
                  <a:lnTo>
                    <a:pt x="544881" y="672681"/>
                  </a:lnTo>
                  <a:lnTo>
                    <a:pt x="544947" y="672636"/>
                  </a:lnTo>
                  <a:lnTo>
                    <a:pt x="545128" y="672583"/>
                  </a:lnTo>
                  <a:lnTo>
                    <a:pt x="545220" y="672518"/>
                  </a:lnTo>
                  <a:lnTo>
                    <a:pt x="545271" y="672413"/>
                  </a:lnTo>
                  <a:lnTo>
                    <a:pt x="545282" y="672264"/>
                  </a:lnTo>
                  <a:lnTo>
                    <a:pt x="545311" y="672160"/>
                  </a:lnTo>
                  <a:lnTo>
                    <a:pt x="545384" y="672114"/>
                  </a:lnTo>
                  <a:lnTo>
                    <a:pt x="545599" y="672081"/>
                  </a:lnTo>
                  <a:lnTo>
                    <a:pt x="545671" y="672036"/>
                  </a:lnTo>
                  <a:lnTo>
                    <a:pt x="545695" y="671988"/>
                  </a:lnTo>
                  <a:lnTo>
                    <a:pt x="545700" y="671844"/>
                  </a:lnTo>
                  <a:lnTo>
                    <a:pt x="545734" y="671709"/>
                  </a:lnTo>
                  <a:lnTo>
                    <a:pt x="545810" y="671607"/>
                  </a:lnTo>
                  <a:lnTo>
                    <a:pt x="545838" y="671585"/>
                  </a:lnTo>
                  <a:lnTo>
                    <a:pt x="545965" y="671439"/>
                  </a:lnTo>
                  <a:lnTo>
                    <a:pt x="546104" y="671325"/>
                  </a:lnTo>
                  <a:lnTo>
                    <a:pt x="546132" y="671303"/>
                  </a:lnTo>
                  <a:lnTo>
                    <a:pt x="546191" y="671274"/>
                  </a:lnTo>
                  <a:lnTo>
                    <a:pt x="546349" y="671235"/>
                  </a:lnTo>
                  <a:lnTo>
                    <a:pt x="546485" y="671182"/>
                  </a:lnTo>
                  <a:lnTo>
                    <a:pt x="546894" y="670942"/>
                  </a:lnTo>
                  <a:lnTo>
                    <a:pt x="547215" y="670852"/>
                  </a:lnTo>
                  <a:lnTo>
                    <a:pt x="547347" y="670823"/>
                  </a:lnTo>
                  <a:lnTo>
                    <a:pt x="547568" y="670776"/>
                  </a:lnTo>
                  <a:lnTo>
                    <a:pt x="548045" y="670722"/>
                  </a:lnTo>
                  <a:lnTo>
                    <a:pt x="548226" y="670680"/>
                  </a:lnTo>
                  <a:lnTo>
                    <a:pt x="548315" y="670629"/>
                  </a:lnTo>
                  <a:lnTo>
                    <a:pt x="548507" y="670463"/>
                  </a:lnTo>
                  <a:lnTo>
                    <a:pt x="548742" y="670448"/>
                  </a:lnTo>
                  <a:lnTo>
                    <a:pt x="548947" y="670387"/>
                  </a:lnTo>
                  <a:lnTo>
                    <a:pt x="549080" y="670305"/>
                  </a:lnTo>
                  <a:lnTo>
                    <a:pt x="549201" y="670093"/>
                  </a:lnTo>
                  <a:lnTo>
                    <a:pt x="549309" y="669994"/>
                  </a:lnTo>
                  <a:lnTo>
                    <a:pt x="549748" y="669757"/>
                  </a:lnTo>
                  <a:lnTo>
                    <a:pt x="549822" y="669704"/>
                  </a:lnTo>
                  <a:lnTo>
                    <a:pt x="549947" y="669560"/>
                  </a:lnTo>
                  <a:lnTo>
                    <a:pt x="550166" y="669248"/>
                  </a:lnTo>
                  <a:lnTo>
                    <a:pt x="550440" y="668957"/>
                  </a:lnTo>
                  <a:lnTo>
                    <a:pt x="550539" y="668816"/>
                  </a:lnTo>
                  <a:lnTo>
                    <a:pt x="550790" y="668404"/>
                  </a:lnTo>
                  <a:lnTo>
                    <a:pt x="550967" y="668156"/>
                  </a:lnTo>
                  <a:lnTo>
                    <a:pt x="551385" y="667745"/>
                  </a:lnTo>
                  <a:lnTo>
                    <a:pt x="551520" y="667555"/>
                  </a:lnTo>
                  <a:lnTo>
                    <a:pt x="551814" y="667211"/>
                  </a:lnTo>
                  <a:lnTo>
                    <a:pt x="551873" y="667121"/>
                  </a:lnTo>
                  <a:lnTo>
                    <a:pt x="551949" y="666949"/>
                  </a:lnTo>
                  <a:lnTo>
                    <a:pt x="551953" y="666786"/>
                  </a:lnTo>
                  <a:lnTo>
                    <a:pt x="551986" y="666623"/>
                  </a:lnTo>
                  <a:lnTo>
                    <a:pt x="552076" y="666458"/>
                  </a:lnTo>
                  <a:lnTo>
                    <a:pt x="552107" y="666416"/>
                  </a:lnTo>
                  <a:lnTo>
                    <a:pt x="552221" y="666255"/>
                  </a:lnTo>
                  <a:lnTo>
                    <a:pt x="552308" y="666038"/>
                  </a:lnTo>
                  <a:lnTo>
                    <a:pt x="552387" y="665641"/>
                  </a:lnTo>
                  <a:lnTo>
                    <a:pt x="552474" y="665421"/>
                  </a:lnTo>
                  <a:lnTo>
                    <a:pt x="552573" y="665230"/>
                  </a:lnTo>
                  <a:lnTo>
                    <a:pt x="552686" y="665091"/>
                  </a:lnTo>
                  <a:lnTo>
                    <a:pt x="552748" y="665051"/>
                  </a:lnTo>
                  <a:lnTo>
                    <a:pt x="553005" y="664944"/>
                  </a:lnTo>
                  <a:lnTo>
                    <a:pt x="553092" y="664852"/>
                  </a:lnTo>
                  <a:lnTo>
                    <a:pt x="553126" y="664812"/>
                  </a:lnTo>
                  <a:lnTo>
                    <a:pt x="553233" y="664651"/>
                  </a:lnTo>
                  <a:lnTo>
                    <a:pt x="553406" y="664465"/>
                  </a:lnTo>
                  <a:lnTo>
                    <a:pt x="553572" y="664302"/>
                  </a:lnTo>
                  <a:lnTo>
                    <a:pt x="553687" y="664223"/>
                  </a:lnTo>
                  <a:lnTo>
                    <a:pt x="553862" y="664175"/>
                  </a:lnTo>
                  <a:lnTo>
                    <a:pt x="554243" y="664138"/>
                  </a:lnTo>
                  <a:lnTo>
                    <a:pt x="554446" y="664068"/>
                  </a:lnTo>
                  <a:lnTo>
                    <a:pt x="554560" y="664008"/>
                  </a:lnTo>
                  <a:lnTo>
                    <a:pt x="554734" y="663873"/>
                  </a:lnTo>
                  <a:lnTo>
                    <a:pt x="555089" y="663532"/>
                  </a:lnTo>
                  <a:lnTo>
                    <a:pt x="555250" y="663377"/>
                  </a:lnTo>
                  <a:lnTo>
                    <a:pt x="555366" y="663293"/>
                  </a:lnTo>
                  <a:lnTo>
                    <a:pt x="555640" y="663134"/>
                  </a:lnTo>
                  <a:lnTo>
                    <a:pt x="555863" y="663033"/>
                  </a:lnTo>
                  <a:lnTo>
                    <a:pt x="556227" y="662728"/>
                  </a:lnTo>
                  <a:lnTo>
                    <a:pt x="556453" y="662567"/>
                  </a:lnTo>
                  <a:lnTo>
                    <a:pt x="556542" y="662520"/>
                  </a:lnTo>
                  <a:lnTo>
                    <a:pt x="556836" y="662424"/>
                  </a:lnTo>
                  <a:lnTo>
                    <a:pt x="556949" y="662351"/>
                  </a:lnTo>
                  <a:lnTo>
                    <a:pt x="557022" y="662162"/>
                  </a:lnTo>
                  <a:lnTo>
                    <a:pt x="557079" y="662077"/>
                  </a:lnTo>
                  <a:lnTo>
                    <a:pt x="557160" y="662015"/>
                  </a:lnTo>
                  <a:lnTo>
                    <a:pt x="557336" y="661937"/>
                  </a:lnTo>
                  <a:lnTo>
                    <a:pt x="557575" y="661922"/>
                  </a:lnTo>
                  <a:lnTo>
                    <a:pt x="557761" y="661891"/>
                  </a:lnTo>
                  <a:lnTo>
                    <a:pt x="557841" y="661852"/>
                  </a:lnTo>
                  <a:lnTo>
                    <a:pt x="557939" y="661756"/>
                  </a:lnTo>
                  <a:lnTo>
                    <a:pt x="558216" y="661643"/>
                  </a:lnTo>
                  <a:lnTo>
                    <a:pt x="558269" y="661609"/>
                  </a:lnTo>
                  <a:lnTo>
                    <a:pt x="558298" y="661564"/>
                  </a:lnTo>
                  <a:lnTo>
                    <a:pt x="558298" y="661361"/>
                  </a:lnTo>
                  <a:lnTo>
                    <a:pt x="558345" y="661104"/>
                  </a:lnTo>
                  <a:lnTo>
                    <a:pt x="558430" y="660887"/>
                  </a:lnTo>
                  <a:lnTo>
                    <a:pt x="558492" y="660758"/>
                  </a:lnTo>
                  <a:lnTo>
                    <a:pt x="558540" y="660698"/>
                  </a:lnTo>
                  <a:lnTo>
                    <a:pt x="558597" y="660543"/>
                  </a:lnTo>
                  <a:lnTo>
                    <a:pt x="558600" y="660507"/>
                  </a:lnTo>
                  <a:lnTo>
                    <a:pt x="558721" y="660211"/>
                  </a:lnTo>
                  <a:lnTo>
                    <a:pt x="558805" y="660083"/>
                  </a:lnTo>
                  <a:lnTo>
                    <a:pt x="558970" y="659943"/>
                  </a:lnTo>
                  <a:lnTo>
                    <a:pt x="559017" y="659864"/>
                  </a:lnTo>
                  <a:lnTo>
                    <a:pt x="559073" y="659728"/>
                  </a:lnTo>
                  <a:lnTo>
                    <a:pt x="559187" y="659644"/>
                  </a:lnTo>
                  <a:lnTo>
                    <a:pt x="559226" y="659585"/>
                  </a:lnTo>
                  <a:lnTo>
                    <a:pt x="559238" y="659531"/>
                  </a:lnTo>
                  <a:lnTo>
                    <a:pt x="559229" y="659362"/>
                  </a:lnTo>
                  <a:lnTo>
                    <a:pt x="559243" y="659250"/>
                  </a:lnTo>
                  <a:lnTo>
                    <a:pt x="559282" y="659165"/>
                  </a:lnTo>
                  <a:lnTo>
                    <a:pt x="559395" y="659040"/>
                  </a:lnTo>
                  <a:lnTo>
                    <a:pt x="559429" y="658959"/>
                  </a:lnTo>
                  <a:lnTo>
                    <a:pt x="559432" y="658888"/>
                  </a:lnTo>
                  <a:lnTo>
                    <a:pt x="559412" y="658734"/>
                  </a:lnTo>
                  <a:lnTo>
                    <a:pt x="559418" y="658676"/>
                  </a:lnTo>
                  <a:lnTo>
                    <a:pt x="559463" y="658665"/>
                  </a:lnTo>
                  <a:lnTo>
                    <a:pt x="559575" y="658711"/>
                  </a:lnTo>
                  <a:lnTo>
                    <a:pt x="559658" y="658702"/>
                  </a:lnTo>
                  <a:lnTo>
                    <a:pt x="559740" y="658640"/>
                  </a:lnTo>
                  <a:lnTo>
                    <a:pt x="559813" y="658539"/>
                  </a:lnTo>
                  <a:lnTo>
                    <a:pt x="559875" y="658332"/>
                  </a:lnTo>
                  <a:lnTo>
                    <a:pt x="559878" y="657890"/>
                  </a:lnTo>
                  <a:lnTo>
                    <a:pt x="559897" y="657867"/>
                  </a:lnTo>
                  <a:lnTo>
                    <a:pt x="559990" y="657816"/>
                  </a:lnTo>
                  <a:lnTo>
                    <a:pt x="560120" y="657702"/>
                  </a:lnTo>
                  <a:lnTo>
                    <a:pt x="560315" y="657487"/>
                  </a:lnTo>
                  <a:lnTo>
                    <a:pt x="560354" y="657358"/>
                  </a:lnTo>
                  <a:lnTo>
                    <a:pt x="560363" y="657092"/>
                  </a:lnTo>
                  <a:lnTo>
                    <a:pt x="560408" y="656971"/>
                  </a:lnTo>
                  <a:lnTo>
                    <a:pt x="560597" y="656697"/>
                  </a:lnTo>
                  <a:lnTo>
                    <a:pt x="560684" y="656610"/>
                  </a:lnTo>
                  <a:lnTo>
                    <a:pt x="560755" y="656562"/>
                  </a:lnTo>
                  <a:lnTo>
                    <a:pt x="560932" y="656529"/>
                  </a:lnTo>
                  <a:lnTo>
                    <a:pt x="560997" y="656498"/>
                  </a:lnTo>
                  <a:lnTo>
                    <a:pt x="561035" y="656467"/>
                  </a:lnTo>
                  <a:lnTo>
                    <a:pt x="561117" y="656348"/>
                  </a:lnTo>
                  <a:lnTo>
                    <a:pt x="561144" y="656192"/>
                  </a:lnTo>
                  <a:lnTo>
                    <a:pt x="561079" y="655942"/>
                  </a:lnTo>
                  <a:lnTo>
                    <a:pt x="561082" y="655795"/>
                  </a:lnTo>
                  <a:lnTo>
                    <a:pt x="561093" y="655708"/>
                  </a:lnTo>
                  <a:lnTo>
                    <a:pt x="561124" y="655618"/>
                  </a:lnTo>
                  <a:lnTo>
                    <a:pt x="561246" y="655359"/>
                  </a:lnTo>
                  <a:lnTo>
                    <a:pt x="561255" y="655276"/>
                  </a:lnTo>
                  <a:lnTo>
                    <a:pt x="561162" y="655068"/>
                  </a:lnTo>
                  <a:lnTo>
                    <a:pt x="561155" y="655028"/>
                  </a:lnTo>
                  <a:lnTo>
                    <a:pt x="561232" y="654904"/>
                  </a:lnTo>
                  <a:lnTo>
                    <a:pt x="561327" y="654854"/>
                  </a:lnTo>
                  <a:lnTo>
                    <a:pt x="561390" y="654800"/>
                  </a:lnTo>
                  <a:lnTo>
                    <a:pt x="561362" y="654552"/>
                  </a:lnTo>
                  <a:lnTo>
                    <a:pt x="561410" y="654428"/>
                  </a:lnTo>
                  <a:lnTo>
                    <a:pt x="561644" y="654197"/>
                  </a:lnTo>
                  <a:lnTo>
                    <a:pt x="561689" y="653925"/>
                  </a:lnTo>
                  <a:lnTo>
                    <a:pt x="561731" y="653766"/>
                  </a:lnTo>
                  <a:lnTo>
                    <a:pt x="561965" y="653646"/>
                  </a:lnTo>
                  <a:lnTo>
                    <a:pt x="561974" y="653624"/>
                  </a:lnTo>
                  <a:lnTo>
                    <a:pt x="561985" y="653413"/>
                  </a:lnTo>
                  <a:lnTo>
                    <a:pt x="562022" y="653373"/>
                  </a:lnTo>
                  <a:lnTo>
                    <a:pt x="562191" y="653315"/>
                  </a:lnTo>
                  <a:lnTo>
                    <a:pt x="562220" y="653277"/>
                  </a:lnTo>
                  <a:lnTo>
                    <a:pt x="562225" y="653230"/>
                  </a:lnTo>
                  <a:lnTo>
                    <a:pt x="562206" y="653125"/>
                  </a:lnTo>
                  <a:lnTo>
                    <a:pt x="562099" y="652810"/>
                  </a:lnTo>
                  <a:lnTo>
                    <a:pt x="562010" y="652679"/>
                  </a:lnTo>
                  <a:lnTo>
                    <a:pt x="561898" y="652561"/>
                  </a:lnTo>
                  <a:lnTo>
                    <a:pt x="561818" y="652448"/>
                  </a:lnTo>
                  <a:lnTo>
                    <a:pt x="561737" y="652214"/>
                  </a:lnTo>
                  <a:lnTo>
                    <a:pt x="561619" y="651935"/>
                  </a:lnTo>
                  <a:lnTo>
                    <a:pt x="561398" y="651423"/>
                  </a:lnTo>
                  <a:lnTo>
                    <a:pt x="561365" y="651262"/>
                  </a:lnTo>
                  <a:lnTo>
                    <a:pt x="561385" y="651120"/>
                  </a:lnTo>
                  <a:lnTo>
                    <a:pt x="561463" y="650909"/>
                  </a:lnTo>
                  <a:lnTo>
                    <a:pt x="561525" y="650681"/>
                  </a:lnTo>
                  <a:lnTo>
                    <a:pt x="561537" y="650582"/>
                  </a:lnTo>
                  <a:lnTo>
                    <a:pt x="561525" y="650458"/>
                  </a:lnTo>
                  <a:lnTo>
                    <a:pt x="561539" y="650410"/>
                  </a:lnTo>
                  <a:lnTo>
                    <a:pt x="561599" y="650362"/>
                  </a:lnTo>
                  <a:lnTo>
                    <a:pt x="561697" y="650331"/>
                  </a:lnTo>
                  <a:lnTo>
                    <a:pt x="561838" y="650224"/>
                  </a:lnTo>
                  <a:lnTo>
                    <a:pt x="561926" y="650023"/>
                  </a:lnTo>
                  <a:lnTo>
                    <a:pt x="562079" y="649855"/>
                  </a:lnTo>
                  <a:lnTo>
                    <a:pt x="562121" y="649835"/>
                  </a:lnTo>
                  <a:lnTo>
                    <a:pt x="562152" y="649801"/>
                  </a:lnTo>
                  <a:lnTo>
                    <a:pt x="562213" y="649755"/>
                  </a:lnTo>
                  <a:lnTo>
                    <a:pt x="562262" y="649748"/>
                  </a:lnTo>
                  <a:lnTo>
                    <a:pt x="562459" y="649652"/>
                  </a:lnTo>
                  <a:lnTo>
                    <a:pt x="562552" y="649629"/>
                  </a:lnTo>
                  <a:lnTo>
                    <a:pt x="562762" y="649612"/>
                  </a:lnTo>
                  <a:lnTo>
                    <a:pt x="563021" y="649556"/>
                  </a:lnTo>
                  <a:lnTo>
                    <a:pt x="563182" y="649511"/>
                  </a:lnTo>
                  <a:lnTo>
                    <a:pt x="563345" y="649442"/>
                  </a:lnTo>
                  <a:lnTo>
                    <a:pt x="563644" y="649491"/>
                  </a:lnTo>
                  <a:lnTo>
                    <a:pt x="563757" y="649496"/>
                  </a:lnTo>
                  <a:lnTo>
                    <a:pt x="564059" y="649409"/>
                  </a:lnTo>
                  <a:lnTo>
                    <a:pt x="564124" y="649417"/>
                  </a:lnTo>
                  <a:lnTo>
                    <a:pt x="564217" y="649460"/>
                  </a:lnTo>
                  <a:lnTo>
                    <a:pt x="564284" y="649462"/>
                  </a:lnTo>
                  <a:lnTo>
                    <a:pt x="564561" y="649392"/>
                  </a:lnTo>
                  <a:lnTo>
                    <a:pt x="564652" y="649392"/>
                  </a:lnTo>
                  <a:lnTo>
                    <a:pt x="564697" y="649400"/>
                  </a:lnTo>
                  <a:lnTo>
                    <a:pt x="564713" y="649420"/>
                  </a:lnTo>
                  <a:lnTo>
                    <a:pt x="564773" y="649603"/>
                  </a:lnTo>
                  <a:lnTo>
                    <a:pt x="564835" y="649728"/>
                  </a:lnTo>
                  <a:lnTo>
                    <a:pt x="564954" y="649798"/>
                  </a:lnTo>
                  <a:lnTo>
                    <a:pt x="565063" y="649826"/>
                  </a:lnTo>
                  <a:lnTo>
                    <a:pt x="565579" y="649869"/>
                  </a:lnTo>
                  <a:lnTo>
                    <a:pt x="565837" y="649970"/>
                  </a:lnTo>
                  <a:lnTo>
                    <a:pt x="565933" y="649970"/>
                  </a:lnTo>
                  <a:lnTo>
                    <a:pt x="565978" y="649942"/>
                  </a:lnTo>
                  <a:lnTo>
                    <a:pt x="566012" y="649882"/>
                  </a:lnTo>
                  <a:lnTo>
                    <a:pt x="566043" y="649773"/>
                  </a:lnTo>
                  <a:lnTo>
                    <a:pt x="566074" y="649491"/>
                  </a:lnTo>
                  <a:lnTo>
                    <a:pt x="566088" y="649451"/>
                  </a:lnTo>
                  <a:lnTo>
                    <a:pt x="566119" y="649426"/>
                  </a:lnTo>
                  <a:lnTo>
                    <a:pt x="566166" y="649429"/>
                  </a:lnTo>
                  <a:lnTo>
                    <a:pt x="566262" y="649468"/>
                  </a:lnTo>
                  <a:lnTo>
                    <a:pt x="566389" y="649572"/>
                  </a:lnTo>
                  <a:lnTo>
                    <a:pt x="566476" y="649621"/>
                  </a:lnTo>
                  <a:lnTo>
                    <a:pt x="566559" y="649612"/>
                  </a:lnTo>
                  <a:lnTo>
                    <a:pt x="566643" y="649583"/>
                  </a:lnTo>
                  <a:lnTo>
                    <a:pt x="566777" y="649518"/>
                  </a:lnTo>
                  <a:lnTo>
                    <a:pt x="566889" y="649500"/>
                  </a:lnTo>
                  <a:lnTo>
                    <a:pt x="566931" y="649513"/>
                  </a:lnTo>
                  <a:lnTo>
                    <a:pt x="567044" y="649614"/>
                  </a:lnTo>
                  <a:lnTo>
                    <a:pt x="567117" y="649614"/>
                  </a:lnTo>
                  <a:lnTo>
                    <a:pt x="567205" y="649581"/>
                  </a:lnTo>
                  <a:lnTo>
                    <a:pt x="567614" y="649346"/>
                  </a:lnTo>
                  <a:lnTo>
                    <a:pt x="567916" y="649220"/>
                  </a:lnTo>
                  <a:lnTo>
                    <a:pt x="568232" y="649002"/>
                  </a:lnTo>
                  <a:lnTo>
                    <a:pt x="568319" y="649002"/>
                  </a:lnTo>
                  <a:lnTo>
                    <a:pt x="568567" y="649105"/>
                  </a:lnTo>
                  <a:lnTo>
                    <a:pt x="568708" y="649105"/>
                  </a:lnTo>
                  <a:lnTo>
                    <a:pt x="568850" y="649076"/>
                  </a:lnTo>
                  <a:lnTo>
                    <a:pt x="569259" y="648924"/>
                  </a:lnTo>
                  <a:lnTo>
                    <a:pt x="569420" y="648890"/>
                  </a:lnTo>
                  <a:lnTo>
                    <a:pt x="569612" y="648805"/>
                  </a:lnTo>
                  <a:lnTo>
                    <a:pt x="569775" y="648716"/>
                  </a:lnTo>
                  <a:lnTo>
                    <a:pt x="569806" y="648682"/>
                  </a:lnTo>
                  <a:lnTo>
                    <a:pt x="569837" y="648608"/>
                  </a:lnTo>
                  <a:lnTo>
                    <a:pt x="569860" y="648468"/>
                  </a:lnTo>
                  <a:lnTo>
                    <a:pt x="569944" y="648247"/>
                  </a:lnTo>
                  <a:lnTo>
                    <a:pt x="569987" y="648196"/>
                  </a:lnTo>
                  <a:lnTo>
                    <a:pt x="570027" y="648171"/>
                  </a:lnTo>
                  <a:lnTo>
                    <a:pt x="570397" y="648089"/>
                  </a:lnTo>
                  <a:lnTo>
                    <a:pt x="570489" y="648053"/>
                  </a:lnTo>
                  <a:lnTo>
                    <a:pt x="570562" y="647883"/>
                  </a:lnTo>
                  <a:lnTo>
                    <a:pt x="570636" y="647532"/>
                  </a:lnTo>
                  <a:lnTo>
                    <a:pt x="570696" y="647405"/>
                  </a:lnTo>
                  <a:lnTo>
                    <a:pt x="570752" y="647378"/>
                  </a:lnTo>
                  <a:lnTo>
                    <a:pt x="571025" y="647347"/>
                  </a:lnTo>
                  <a:lnTo>
                    <a:pt x="571143" y="647353"/>
                  </a:lnTo>
                  <a:lnTo>
                    <a:pt x="571198" y="647436"/>
                  </a:lnTo>
                  <a:lnTo>
                    <a:pt x="571223" y="647545"/>
                  </a:lnTo>
                  <a:lnTo>
                    <a:pt x="571256" y="647621"/>
                  </a:lnTo>
                  <a:lnTo>
                    <a:pt x="571327" y="647680"/>
                  </a:lnTo>
                  <a:lnTo>
                    <a:pt x="571417" y="647691"/>
                  </a:lnTo>
                  <a:lnTo>
                    <a:pt x="571575" y="647658"/>
                  </a:lnTo>
                  <a:lnTo>
                    <a:pt x="571671" y="647467"/>
                  </a:lnTo>
                  <a:lnTo>
                    <a:pt x="571736" y="647421"/>
                  </a:lnTo>
                  <a:lnTo>
                    <a:pt x="571812" y="647421"/>
                  </a:lnTo>
                  <a:lnTo>
                    <a:pt x="571911" y="647455"/>
                  </a:lnTo>
                  <a:lnTo>
                    <a:pt x="572083" y="647543"/>
                  </a:lnTo>
                  <a:lnTo>
                    <a:pt x="572167" y="647562"/>
                  </a:lnTo>
                  <a:lnTo>
                    <a:pt x="572729" y="647816"/>
                  </a:lnTo>
                  <a:lnTo>
                    <a:pt x="572896" y="647869"/>
                  </a:lnTo>
                  <a:lnTo>
                    <a:pt x="573026" y="647869"/>
                  </a:lnTo>
                  <a:lnTo>
                    <a:pt x="573214" y="647704"/>
                  </a:lnTo>
                  <a:lnTo>
                    <a:pt x="573299" y="647678"/>
                  </a:lnTo>
                  <a:lnTo>
                    <a:pt x="573556" y="647686"/>
                  </a:lnTo>
                  <a:lnTo>
                    <a:pt x="573714" y="647715"/>
                  </a:lnTo>
                  <a:lnTo>
                    <a:pt x="573968" y="647787"/>
                  </a:lnTo>
                  <a:lnTo>
                    <a:pt x="574176" y="647785"/>
                  </a:lnTo>
                  <a:lnTo>
                    <a:pt x="574323" y="647785"/>
                  </a:lnTo>
                  <a:lnTo>
                    <a:pt x="574622" y="647734"/>
                  </a:lnTo>
                  <a:lnTo>
                    <a:pt x="574834" y="647669"/>
                  </a:lnTo>
                  <a:lnTo>
                    <a:pt x="575020" y="647576"/>
                  </a:lnTo>
                  <a:lnTo>
                    <a:pt x="575294" y="647579"/>
                  </a:lnTo>
                  <a:lnTo>
                    <a:pt x="575365" y="647570"/>
                  </a:lnTo>
                  <a:lnTo>
                    <a:pt x="575486" y="647528"/>
                  </a:lnTo>
                  <a:lnTo>
                    <a:pt x="575703" y="647407"/>
                  </a:lnTo>
                  <a:lnTo>
                    <a:pt x="575912" y="647320"/>
                  </a:lnTo>
                  <a:lnTo>
                    <a:pt x="576256" y="647134"/>
                  </a:lnTo>
                  <a:lnTo>
                    <a:pt x="576394" y="647153"/>
                  </a:lnTo>
                  <a:lnTo>
                    <a:pt x="576476" y="647206"/>
                  </a:lnTo>
                  <a:lnTo>
                    <a:pt x="576552" y="647277"/>
                  </a:lnTo>
                  <a:lnTo>
                    <a:pt x="576597" y="647294"/>
                  </a:lnTo>
                  <a:lnTo>
                    <a:pt x="576705" y="647280"/>
                  </a:lnTo>
                  <a:lnTo>
                    <a:pt x="576880" y="647226"/>
                  </a:lnTo>
                  <a:lnTo>
                    <a:pt x="577021" y="647153"/>
                  </a:lnTo>
                  <a:lnTo>
                    <a:pt x="577055" y="647125"/>
                  </a:lnTo>
                  <a:lnTo>
                    <a:pt x="577126" y="646996"/>
                  </a:lnTo>
                  <a:lnTo>
                    <a:pt x="577198" y="646950"/>
                  </a:lnTo>
                  <a:lnTo>
                    <a:pt x="577394" y="646925"/>
                  </a:lnTo>
                  <a:lnTo>
                    <a:pt x="577539" y="646882"/>
                  </a:lnTo>
                  <a:lnTo>
                    <a:pt x="577613" y="646713"/>
                  </a:lnTo>
                  <a:lnTo>
                    <a:pt x="577647" y="646663"/>
                  </a:lnTo>
                  <a:lnTo>
                    <a:pt x="577711" y="646640"/>
                  </a:lnTo>
                  <a:lnTo>
                    <a:pt x="577811" y="646632"/>
                  </a:lnTo>
                  <a:lnTo>
                    <a:pt x="577892" y="646601"/>
                  </a:lnTo>
                  <a:lnTo>
                    <a:pt x="578034" y="646516"/>
                  </a:lnTo>
                  <a:lnTo>
                    <a:pt x="578113" y="646449"/>
                  </a:lnTo>
                  <a:lnTo>
                    <a:pt x="578160" y="646378"/>
                  </a:lnTo>
                  <a:lnTo>
                    <a:pt x="578164" y="646285"/>
                  </a:lnTo>
                  <a:lnTo>
                    <a:pt x="578084" y="646073"/>
                  </a:lnTo>
                  <a:lnTo>
                    <a:pt x="578084" y="646045"/>
                  </a:lnTo>
                  <a:lnTo>
                    <a:pt x="578126" y="645986"/>
                  </a:lnTo>
                  <a:lnTo>
                    <a:pt x="578313" y="645862"/>
                  </a:lnTo>
                  <a:lnTo>
                    <a:pt x="578437" y="645730"/>
                  </a:lnTo>
                  <a:lnTo>
                    <a:pt x="578443" y="645678"/>
                  </a:lnTo>
                  <a:lnTo>
                    <a:pt x="578418" y="645372"/>
                  </a:lnTo>
                  <a:lnTo>
                    <a:pt x="578425" y="645200"/>
                  </a:lnTo>
                  <a:lnTo>
                    <a:pt x="578474" y="645061"/>
                  </a:lnTo>
                  <a:lnTo>
                    <a:pt x="578525" y="644813"/>
                  </a:lnTo>
                  <a:lnTo>
                    <a:pt x="578612" y="644673"/>
                  </a:lnTo>
                  <a:lnTo>
                    <a:pt x="578648" y="644613"/>
                  </a:lnTo>
                  <a:lnTo>
                    <a:pt x="578804" y="644488"/>
                  </a:lnTo>
                  <a:lnTo>
                    <a:pt x="578909" y="644427"/>
                  </a:lnTo>
                  <a:lnTo>
                    <a:pt x="578999" y="644405"/>
                  </a:lnTo>
                  <a:lnTo>
                    <a:pt x="579162" y="644393"/>
                  </a:lnTo>
                  <a:lnTo>
                    <a:pt x="579292" y="644351"/>
                  </a:lnTo>
                  <a:lnTo>
                    <a:pt x="579354" y="644280"/>
                  </a:lnTo>
                  <a:lnTo>
                    <a:pt x="579487" y="644035"/>
                  </a:lnTo>
                  <a:lnTo>
                    <a:pt x="579534" y="643978"/>
                  </a:lnTo>
                  <a:lnTo>
                    <a:pt x="579817" y="643813"/>
                  </a:lnTo>
                  <a:lnTo>
                    <a:pt x="580093" y="643679"/>
                  </a:lnTo>
                  <a:lnTo>
                    <a:pt x="580268" y="643626"/>
                  </a:lnTo>
                  <a:lnTo>
                    <a:pt x="580389" y="643621"/>
                  </a:lnTo>
                  <a:lnTo>
                    <a:pt x="580460" y="643643"/>
                  </a:lnTo>
                  <a:lnTo>
                    <a:pt x="580697" y="643891"/>
                  </a:lnTo>
                  <a:lnTo>
                    <a:pt x="580753" y="643976"/>
                  </a:lnTo>
                  <a:lnTo>
                    <a:pt x="580824" y="644144"/>
                  </a:lnTo>
                  <a:lnTo>
                    <a:pt x="580905" y="644226"/>
                  </a:lnTo>
                  <a:lnTo>
                    <a:pt x="580965" y="644249"/>
                  </a:lnTo>
                  <a:lnTo>
                    <a:pt x="581109" y="644218"/>
                  </a:lnTo>
                  <a:lnTo>
                    <a:pt x="581369" y="644074"/>
                  </a:lnTo>
                  <a:lnTo>
                    <a:pt x="581532" y="644001"/>
                  </a:lnTo>
                  <a:lnTo>
                    <a:pt x="581822" y="643824"/>
                  </a:lnTo>
                  <a:lnTo>
                    <a:pt x="581885" y="643798"/>
                  </a:lnTo>
                  <a:lnTo>
                    <a:pt x="581994" y="643775"/>
                  </a:lnTo>
                  <a:lnTo>
                    <a:pt x="582297" y="643820"/>
                  </a:lnTo>
                  <a:lnTo>
                    <a:pt x="582466" y="643824"/>
                  </a:lnTo>
                  <a:lnTo>
                    <a:pt x="582509" y="643798"/>
                  </a:lnTo>
                  <a:lnTo>
                    <a:pt x="582599" y="643674"/>
                  </a:lnTo>
                  <a:lnTo>
                    <a:pt x="582706" y="643628"/>
                  </a:lnTo>
                  <a:lnTo>
                    <a:pt x="582844" y="643648"/>
                  </a:lnTo>
                  <a:lnTo>
                    <a:pt x="582965" y="643663"/>
                  </a:lnTo>
                  <a:lnTo>
                    <a:pt x="583126" y="643652"/>
                  </a:lnTo>
                  <a:lnTo>
                    <a:pt x="583402" y="643609"/>
                  </a:lnTo>
                  <a:lnTo>
                    <a:pt x="583716" y="643691"/>
                  </a:lnTo>
                  <a:lnTo>
                    <a:pt x="584134" y="643719"/>
                  </a:lnTo>
                  <a:lnTo>
                    <a:pt x="584376" y="643717"/>
                  </a:lnTo>
                  <a:lnTo>
                    <a:pt x="584565" y="643775"/>
                  </a:lnTo>
                  <a:lnTo>
                    <a:pt x="584647" y="643826"/>
                  </a:lnTo>
                  <a:lnTo>
                    <a:pt x="584824" y="643871"/>
                  </a:lnTo>
                  <a:lnTo>
                    <a:pt x="584958" y="643880"/>
                  </a:lnTo>
                  <a:lnTo>
                    <a:pt x="585319" y="643849"/>
                  </a:lnTo>
                  <a:lnTo>
                    <a:pt x="585660" y="643961"/>
                  </a:lnTo>
                  <a:lnTo>
                    <a:pt x="585835" y="643945"/>
                  </a:lnTo>
                  <a:lnTo>
                    <a:pt x="585962" y="643905"/>
                  </a:lnTo>
                  <a:lnTo>
                    <a:pt x="586080" y="643835"/>
                  </a:lnTo>
                  <a:lnTo>
                    <a:pt x="586301" y="643643"/>
                  </a:lnTo>
                  <a:lnTo>
                    <a:pt x="586504" y="643378"/>
                  </a:lnTo>
                  <a:lnTo>
                    <a:pt x="586560" y="643288"/>
                  </a:lnTo>
                  <a:lnTo>
                    <a:pt x="586698" y="642989"/>
                  </a:lnTo>
                  <a:lnTo>
                    <a:pt x="586766" y="642907"/>
                  </a:lnTo>
                  <a:lnTo>
                    <a:pt x="586875" y="642822"/>
                  </a:lnTo>
                  <a:lnTo>
                    <a:pt x="586930" y="642761"/>
                  </a:lnTo>
                  <a:lnTo>
                    <a:pt x="586946" y="642611"/>
                  </a:lnTo>
                  <a:lnTo>
                    <a:pt x="586895" y="642475"/>
                  </a:lnTo>
                  <a:lnTo>
                    <a:pt x="586899" y="642394"/>
                  </a:lnTo>
                  <a:lnTo>
                    <a:pt x="586930" y="642335"/>
                  </a:lnTo>
                  <a:lnTo>
                    <a:pt x="586989" y="642270"/>
                  </a:lnTo>
                  <a:lnTo>
                    <a:pt x="587054" y="642225"/>
                  </a:lnTo>
                  <a:lnTo>
                    <a:pt x="587203" y="642211"/>
                  </a:lnTo>
                  <a:lnTo>
                    <a:pt x="587417" y="642222"/>
                  </a:lnTo>
                  <a:lnTo>
                    <a:pt x="587643" y="642205"/>
                  </a:lnTo>
                  <a:lnTo>
                    <a:pt x="587866" y="642160"/>
                  </a:lnTo>
                  <a:lnTo>
                    <a:pt x="588053" y="642093"/>
                  </a:lnTo>
                  <a:lnTo>
                    <a:pt x="588227" y="642004"/>
                  </a:lnTo>
                  <a:lnTo>
                    <a:pt x="588405" y="641897"/>
                  </a:lnTo>
                  <a:lnTo>
                    <a:pt x="588687" y="641847"/>
                  </a:lnTo>
                  <a:lnTo>
                    <a:pt x="588808" y="641847"/>
                  </a:lnTo>
                  <a:lnTo>
                    <a:pt x="589178" y="641703"/>
                  </a:lnTo>
                  <a:lnTo>
                    <a:pt x="589395" y="641655"/>
                  </a:lnTo>
                  <a:lnTo>
                    <a:pt x="589562" y="641692"/>
                  </a:lnTo>
                  <a:lnTo>
                    <a:pt x="589714" y="641794"/>
                  </a:lnTo>
                  <a:lnTo>
                    <a:pt x="589915" y="641897"/>
                  </a:lnTo>
                  <a:lnTo>
                    <a:pt x="590004" y="641932"/>
                  </a:lnTo>
                  <a:lnTo>
                    <a:pt x="590149" y="641951"/>
                  </a:lnTo>
                  <a:lnTo>
                    <a:pt x="590323" y="641926"/>
                  </a:lnTo>
                  <a:lnTo>
                    <a:pt x="590369" y="641908"/>
                  </a:lnTo>
                  <a:lnTo>
                    <a:pt x="590403" y="641875"/>
                  </a:lnTo>
                  <a:lnTo>
                    <a:pt x="590572" y="641638"/>
                  </a:lnTo>
                  <a:lnTo>
                    <a:pt x="590651" y="641559"/>
                  </a:lnTo>
                  <a:lnTo>
                    <a:pt x="590741" y="641508"/>
                  </a:lnTo>
                  <a:lnTo>
                    <a:pt x="590823" y="641492"/>
                  </a:lnTo>
                  <a:lnTo>
                    <a:pt x="590930" y="641497"/>
                  </a:lnTo>
                  <a:lnTo>
                    <a:pt x="591120" y="641564"/>
                  </a:lnTo>
                  <a:lnTo>
                    <a:pt x="591388" y="641821"/>
                  </a:lnTo>
                  <a:lnTo>
                    <a:pt x="591591" y="641912"/>
                  </a:lnTo>
                  <a:lnTo>
                    <a:pt x="591675" y="641934"/>
                  </a:lnTo>
                  <a:lnTo>
                    <a:pt x="591921" y="641886"/>
                  </a:lnTo>
                  <a:lnTo>
                    <a:pt x="592107" y="641881"/>
                  </a:lnTo>
                  <a:lnTo>
                    <a:pt x="592316" y="641974"/>
                  </a:lnTo>
                  <a:lnTo>
                    <a:pt x="592530" y="642093"/>
                  </a:lnTo>
                  <a:lnTo>
                    <a:pt x="592996" y="642233"/>
                  </a:lnTo>
                  <a:lnTo>
                    <a:pt x="593165" y="642245"/>
                  </a:lnTo>
                  <a:lnTo>
                    <a:pt x="593331" y="642230"/>
                  </a:lnTo>
                  <a:lnTo>
                    <a:pt x="593653" y="642163"/>
                  </a:lnTo>
                  <a:lnTo>
                    <a:pt x="594043" y="641993"/>
                  </a:lnTo>
                  <a:lnTo>
                    <a:pt x="594503" y="641756"/>
                  </a:lnTo>
                  <a:lnTo>
                    <a:pt x="594771" y="641658"/>
                  </a:lnTo>
                  <a:lnTo>
                    <a:pt x="594880" y="641638"/>
                  </a:lnTo>
                  <a:lnTo>
                    <a:pt x="595109" y="641658"/>
                  </a:lnTo>
                  <a:lnTo>
                    <a:pt x="595219" y="641667"/>
                  </a:lnTo>
                  <a:lnTo>
                    <a:pt x="595454" y="641633"/>
                  </a:lnTo>
                  <a:lnTo>
                    <a:pt x="595586" y="641593"/>
                  </a:lnTo>
                  <a:lnTo>
                    <a:pt x="595891" y="641435"/>
                  </a:lnTo>
                  <a:lnTo>
                    <a:pt x="596108" y="641370"/>
                  </a:lnTo>
                  <a:lnTo>
                    <a:pt x="596269" y="641370"/>
                  </a:lnTo>
                  <a:lnTo>
                    <a:pt x="596525" y="641421"/>
                  </a:lnTo>
                  <a:lnTo>
                    <a:pt x="596695" y="641390"/>
                  </a:lnTo>
                  <a:lnTo>
                    <a:pt x="596735" y="641370"/>
                  </a:lnTo>
                  <a:lnTo>
                    <a:pt x="596818" y="641274"/>
                  </a:lnTo>
                  <a:lnTo>
                    <a:pt x="597030" y="641088"/>
                  </a:lnTo>
                  <a:lnTo>
                    <a:pt x="597329" y="640961"/>
                  </a:lnTo>
                  <a:lnTo>
                    <a:pt x="597619" y="640934"/>
                  </a:lnTo>
                  <a:lnTo>
                    <a:pt x="597849" y="640936"/>
                  </a:lnTo>
                  <a:lnTo>
                    <a:pt x="598012" y="640922"/>
                  </a:lnTo>
                  <a:lnTo>
                    <a:pt x="598404" y="640807"/>
                  </a:lnTo>
                  <a:lnTo>
                    <a:pt x="598703" y="640793"/>
                  </a:lnTo>
                  <a:lnTo>
                    <a:pt x="598884" y="640818"/>
                  </a:lnTo>
                  <a:lnTo>
                    <a:pt x="599219" y="640922"/>
                  </a:lnTo>
                  <a:lnTo>
                    <a:pt x="599341" y="640987"/>
                  </a:lnTo>
                  <a:lnTo>
                    <a:pt x="599592" y="641207"/>
                  </a:lnTo>
                  <a:lnTo>
                    <a:pt x="599705" y="641263"/>
                  </a:lnTo>
                  <a:lnTo>
                    <a:pt x="599940" y="641348"/>
                  </a:lnTo>
                  <a:lnTo>
                    <a:pt x="600297" y="641367"/>
                  </a:lnTo>
                  <a:lnTo>
                    <a:pt x="600422" y="641362"/>
                  </a:lnTo>
                  <a:lnTo>
                    <a:pt x="600520" y="641387"/>
                  </a:lnTo>
                  <a:lnTo>
                    <a:pt x="600599" y="641483"/>
                  </a:lnTo>
                  <a:lnTo>
                    <a:pt x="600777" y="641847"/>
                  </a:lnTo>
                  <a:lnTo>
                    <a:pt x="600895" y="641957"/>
                  </a:lnTo>
                  <a:lnTo>
                    <a:pt x="601096" y="642058"/>
                  </a:lnTo>
                  <a:lnTo>
                    <a:pt x="601496" y="642160"/>
                  </a:lnTo>
                  <a:lnTo>
                    <a:pt x="601703" y="642169"/>
                  </a:lnTo>
                  <a:lnTo>
                    <a:pt x="601846" y="642151"/>
                  </a:lnTo>
                  <a:lnTo>
                    <a:pt x="602087" y="642084"/>
                  </a:lnTo>
                  <a:lnTo>
                    <a:pt x="602408" y="642017"/>
                  </a:lnTo>
                  <a:lnTo>
                    <a:pt x="602600" y="642024"/>
                  </a:lnTo>
                  <a:lnTo>
                    <a:pt x="602755" y="642138"/>
                  </a:lnTo>
                  <a:lnTo>
                    <a:pt x="602795" y="642252"/>
                  </a:lnTo>
                  <a:lnTo>
                    <a:pt x="602859" y="642520"/>
                  </a:lnTo>
                  <a:lnTo>
                    <a:pt x="602890" y="642560"/>
                  </a:lnTo>
                  <a:lnTo>
                    <a:pt x="602998" y="642647"/>
                  </a:lnTo>
                  <a:lnTo>
                    <a:pt x="603238" y="642781"/>
                  </a:lnTo>
                  <a:lnTo>
                    <a:pt x="603680" y="642953"/>
                  </a:lnTo>
                  <a:lnTo>
                    <a:pt x="604064" y="643125"/>
                  </a:lnTo>
                  <a:lnTo>
                    <a:pt x="604171" y="643186"/>
                  </a:lnTo>
                  <a:lnTo>
                    <a:pt x="604279" y="643282"/>
                  </a:lnTo>
                  <a:lnTo>
                    <a:pt x="604397" y="643415"/>
                  </a:lnTo>
                  <a:lnTo>
                    <a:pt x="604575" y="643753"/>
                  </a:lnTo>
                  <a:lnTo>
                    <a:pt x="604668" y="643990"/>
                  </a:lnTo>
                  <a:lnTo>
                    <a:pt x="604752" y="644179"/>
                  </a:lnTo>
                  <a:lnTo>
                    <a:pt x="604852" y="644286"/>
                  </a:lnTo>
                  <a:lnTo>
                    <a:pt x="604967" y="644320"/>
                  </a:lnTo>
                  <a:lnTo>
                    <a:pt x="605266" y="644224"/>
                  </a:lnTo>
                  <a:lnTo>
                    <a:pt x="605399" y="644213"/>
                  </a:lnTo>
                  <a:lnTo>
                    <a:pt x="605540" y="644294"/>
                  </a:lnTo>
                  <a:lnTo>
                    <a:pt x="605577" y="644356"/>
                  </a:lnTo>
                  <a:lnTo>
                    <a:pt x="605658" y="644441"/>
                  </a:lnTo>
                  <a:lnTo>
                    <a:pt x="605796" y="644621"/>
                  </a:lnTo>
                  <a:lnTo>
                    <a:pt x="605879" y="644698"/>
                  </a:lnTo>
                  <a:lnTo>
                    <a:pt x="606006" y="644749"/>
                  </a:lnTo>
                  <a:lnTo>
                    <a:pt x="606216" y="644729"/>
                  </a:lnTo>
                  <a:lnTo>
                    <a:pt x="606440" y="644762"/>
                  </a:lnTo>
                  <a:lnTo>
                    <a:pt x="606642" y="644788"/>
                  </a:lnTo>
                  <a:lnTo>
                    <a:pt x="606817" y="644777"/>
                  </a:lnTo>
                  <a:lnTo>
                    <a:pt x="607194" y="644636"/>
                  </a:lnTo>
                  <a:lnTo>
                    <a:pt x="607762" y="644276"/>
                  </a:lnTo>
                  <a:lnTo>
                    <a:pt x="608084" y="644128"/>
                  </a:lnTo>
                  <a:lnTo>
                    <a:pt x="608363" y="644068"/>
                  </a:lnTo>
                  <a:lnTo>
                    <a:pt x="608730" y="644035"/>
                  </a:lnTo>
                  <a:lnTo>
                    <a:pt x="609024" y="643954"/>
                  </a:lnTo>
                  <a:lnTo>
                    <a:pt x="609172" y="643948"/>
                  </a:lnTo>
                  <a:lnTo>
                    <a:pt x="609303" y="644019"/>
                  </a:lnTo>
                  <a:lnTo>
                    <a:pt x="609385" y="644139"/>
                  </a:lnTo>
                  <a:lnTo>
                    <a:pt x="609500" y="644303"/>
                  </a:lnTo>
                  <a:lnTo>
                    <a:pt x="609674" y="644429"/>
                  </a:lnTo>
                  <a:lnTo>
                    <a:pt x="610035" y="644444"/>
                  </a:lnTo>
                  <a:lnTo>
                    <a:pt x="610451" y="644444"/>
                  </a:lnTo>
                  <a:lnTo>
                    <a:pt x="610642" y="644500"/>
                  </a:lnTo>
                  <a:lnTo>
                    <a:pt x="610773" y="644592"/>
                  </a:lnTo>
                  <a:lnTo>
                    <a:pt x="610855" y="644707"/>
                  </a:lnTo>
                  <a:lnTo>
                    <a:pt x="611008" y="645023"/>
                  </a:lnTo>
                  <a:lnTo>
                    <a:pt x="611068" y="645193"/>
                  </a:lnTo>
                  <a:lnTo>
                    <a:pt x="611051" y="645373"/>
                  </a:lnTo>
                  <a:lnTo>
                    <a:pt x="611014" y="645531"/>
                  </a:lnTo>
                  <a:lnTo>
                    <a:pt x="610992" y="645657"/>
                  </a:lnTo>
                  <a:lnTo>
                    <a:pt x="610992" y="645794"/>
                  </a:lnTo>
                  <a:lnTo>
                    <a:pt x="611062" y="645941"/>
                  </a:lnTo>
                  <a:lnTo>
                    <a:pt x="611145" y="646061"/>
                  </a:lnTo>
                  <a:lnTo>
                    <a:pt x="611276" y="646132"/>
                  </a:lnTo>
                  <a:lnTo>
                    <a:pt x="611489" y="646149"/>
                  </a:lnTo>
                  <a:lnTo>
                    <a:pt x="611745" y="646105"/>
                  </a:lnTo>
                  <a:lnTo>
                    <a:pt x="612100" y="646007"/>
                  </a:lnTo>
                  <a:lnTo>
                    <a:pt x="612533" y="645870"/>
                  </a:lnTo>
                  <a:lnTo>
                    <a:pt x="612849" y="645805"/>
                  </a:lnTo>
                  <a:lnTo>
                    <a:pt x="613029" y="645809"/>
                  </a:lnTo>
                  <a:lnTo>
                    <a:pt x="613346" y="646044"/>
                  </a:lnTo>
                  <a:lnTo>
                    <a:pt x="613566" y="646253"/>
                  </a:lnTo>
                  <a:lnTo>
                    <a:pt x="613718" y="646340"/>
                  </a:lnTo>
                  <a:lnTo>
                    <a:pt x="614019" y="646394"/>
                  </a:lnTo>
                  <a:lnTo>
                    <a:pt x="614374" y="646410"/>
                  </a:lnTo>
                  <a:lnTo>
                    <a:pt x="614778" y="646569"/>
                  </a:lnTo>
                  <a:lnTo>
                    <a:pt x="615209" y="646656"/>
                  </a:lnTo>
                  <a:lnTo>
                    <a:pt x="615751" y="646689"/>
                  </a:lnTo>
                  <a:lnTo>
                    <a:pt x="616292" y="646711"/>
                  </a:lnTo>
                  <a:lnTo>
                    <a:pt x="616718" y="646771"/>
                  </a:lnTo>
                  <a:lnTo>
                    <a:pt x="616936" y="646896"/>
                  </a:lnTo>
                  <a:lnTo>
                    <a:pt x="617101" y="647104"/>
                  </a:lnTo>
                  <a:lnTo>
                    <a:pt x="617247" y="647246"/>
                  </a:lnTo>
                  <a:lnTo>
                    <a:pt x="617417" y="647366"/>
                  </a:lnTo>
                  <a:lnTo>
                    <a:pt x="617576" y="647426"/>
                  </a:lnTo>
                  <a:lnTo>
                    <a:pt x="617761" y="647405"/>
                  </a:lnTo>
                  <a:lnTo>
                    <a:pt x="617915" y="647328"/>
                  </a:lnTo>
                  <a:lnTo>
                    <a:pt x="618035" y="647164"/>
                  </a:lnTo>
                  <a:lnTo>
                    <a:pt x="618111" y="646978"/>
                  </a:lnTo>
                  <a:lnTo>
                    <a:pt x="618176" y="646836"/>
                  </a:lnTo>
                  <a:lnTo>
                    <a:pt x="618285" y="646743"/>
                  </a:lnTo>
                  <a:lnTo>
                    <a:pt x="618565" y="646640"/>
                  </a:lnTo>
                  <a:lnTo>
                    <a:pt x="619051" y="646547"/>
                  </a:lnTo>
                  <a:lnTo>
                    <a:pt x="619488" y="646497"/>
                  </a:lnTo>
                  <a:lnTo>
                    <a:pt x="619838" y="646432"/>
                  </a:lnTo>
                  <a:lnTo>
                    <a:pt x="620149" y="646219"/>
                  </a:lnTo>
                  <a:lnTo>
                    <a:pt x="620499" y="646034"/>
                  </a:lnTo>
                  <a:lnTo>
                    <a:pt x="620778" y="645990"/>
                  </a:lnTo>
                  <a:lnTo>
                    <a:pt x="620985" y="646055"/>
                  </a:lnTo>
                  <a:lnTo>
                    <a:pt x="621128" y="646242"/>
                  </a:lnTo>
                  <a:lnTo>
                    <a:pt x="621242" y="646482"/>
                  </a:lnTo>
                  <a:lnTo>
                    <a:pt x="621389" y="646591"/>
                  </a:lnTo>
                  <a:lnTo>
                    <a:pt x="621668" y="646645"/>
                  </a:lnTo>
                  <a:lnTo>
                    <a:pt x="621957" y="646612"/>
                  </a:lnTo>
                  <a:lnTo>
                    <a:pt x="622176" y="646525"/>
                  </a:lnTo>
                  <a:lnTo>
                    <a:pt x="622438" y="646345"/>
                  </a:lnTo>
                  <a:lnTo>
                    <a:pt x="622679" y="646219"/>
                  </a:lnTo>
                  <a:lnTo>
                    <a:pt x="622995" y="646219"/>
                  </a:lnTo>
                  <a:lnTo>
                    <a:pt x="623334" y="646312"/>
                  </a:lnTo>
                  <a:lnTo>
                    <a:pt x="623734" y="646427"/>
                  </a:lnTo>
                  <a:lnTo>
                    <a:pt x="624089" y="646449"/>
                  </a:lnTo>
                  <a:lnTo>
                    <a:pt x="624329" y="646388"/>
                  </a:lnTo>
                  <a:lnTo>
                    <a:pt x="624531" y="646264"/>
                  </a:lnTo>
                  <a:lnTo>
                    <a:pt x="624755" y="646116"/>
                  </a:lnTo>
                  <a:lnTo>
                    <a:pt x="625012" y="645952"/>
                  </a:lnTo>
                  <a:lnTo>
                    <a:pt x="625279" y="645898"/>
                  </a:lnTo>
                  <a:lnTo>
                    <a:pt x="625542" y="645979"/>
                  </a:lnTo>
                  <a:lnTo>
                    <a:pt x="625771" y="646132"/>
                  </a:lnTo>
                  <a:lnTo>
                    <a:pt x="625941" y="646296"/>
                  </a:lnTo>
                  <a:lnTo>
                    <a:pt x="626121" y="646399"/>
                  </a:lnTo>
                  <a:lnTo>
                    <a:pt x="626329" y="646421"/>
                  </a:lnTo>
                  <a:lnTo>
                    <a:pt x="626700" y="646345"/>
                  </a:lnTo>
                  <a:lnTo>
                    <a:pt x="626968" y="646247"/>
                  </a:lnTo>
                  <a:lnTo>
                    <a:pt x="627296" y="646181"/>
                  </a:lnTo>
                  <a:lnTo>
                    <a:pt x="627674" y="646127"/>
                  </a:lnTo>
                  <a:lnTo>
                    <a:pt x="627946" y="646083"/>
                  </a:lnTo>
                  <a:lnTo>
                    <a:pt x="628192" y="646018"/>
                  </a:lnTo>
                  <a:lnTo>
                    <a:pt x="628449" y="645909"/>
                  </a:lnTo>
                  <a:lnTo>
                    <a:pt x="628646" y="645728"/>
                  </a:lnTo>
                  <a:lnTo>
                    <a:pt x="628831" y="645613"/>
                  </a:lnTo>
                  <a:lnTo>
                    <a:pt x="629104" y="645531"/>
                  </a:lnTo>
                  <a:lnTo>
                    <a:pt x="629317" y="645465"/>
                  </a:lnTo>
                  <a:lnTo>
                    <a:pt x="629563" y="645465"/>
                  </a:lnTo>
                  <a:lnTo>
                    <a:pt x="629821" y="645586"/>
                  </a:lnTo>
                  <a:lnTo>
                    <a:pt x="630072" y="645722"/>
                  </a:lnTo>
                  <a:lnTo>
                    <a:pt x="630383" y="645946"/>
                  </a:lnTo>
                  <a:lnTo>
                    <a:pt x="630662" y="646044"/>
                  </a:lnTo>
                  <a:lnTo>
                    <a:pt x="631011" y="646127"/>
                  </a:lnTo>
                  <a:lnTo>
                    <a:pt x="631487" y="646329"/>
                  </a:lnTo>
                  <a:lnTo>
                    <a:pt x="631836" y="646552"/>
                  </a:lnTo>
                  <a:lnTo>
                    <a:pt x="632017" y="646717"/>
                  </a:lnTo>
                  <a:lnTo>
                    <a:pt x="632104" y="646869"/>
                  </a:lnTo>
                  <a:lnTo>
                    <a:pt x="632137" y="647076"/>
                  </a:lnTo>
                  <a:lnTo>
                    <a:pt x="632126" y="647453"/>
                  </a:lnTo>
                  <a:lnTo>
                    <a:pt x="632132" y="647634"/>
                  </a:lnTo>
                  <a:lnTo>
                    <a:pt x="632197" y="647814"/>
                  </a:lnTo>
                  <a:lnTo>
                    <a:pt x="632350" y="647923"/>
                  </a:lnTo>
                  <a:lnTo>
                    <a:pt x="632689" y="647978"/>
                  </a:lnTo>
                  <a:lnTo>
                    <a:pt x="633082" y="647988"/>
                  </a:lnTo>
                  <a:lnTo>
                    <a:pt x="633470" y="648071"/>
                  </a:lnTo>
                  <a:lnTo>
                    <a:pt x="633781" y="648136"/>
                  </a:lnTo>
                  <a:lnTo>
                    <a:pt x="634044" y="648158"/>
                  </a:lnTo>
                  <a:lnTo>
                    <a:pt x="634388" y="648119"/>
                  </a:lnTo>
                  <a:lnTo>
                    <a:pt x="634820" y="648093"/>
                  </a:lnTo>
                  <a:lnTo>
                    <a:pt x="635164" y="648191"/>
                  </a:lnTo>
                  <a:lnTo>
                    <a:pt x="635306" y="648322"/>
                  </a:lnTo>
                  <a:lnTo>
                    <a:pt x="635432" y="648507"/>
                  </a:lnTo>
                  <a:lnTo>
                    <a:pt x="635519" y="648742"/>
                  </a:lnTo>
                  <a:lnTo>
                    <a:pt x="635634" y="648988"/>
                  </a:lnTo>
                  <a:lnTo>
                    <a:pt x="635743" y="649244"/>
                  </a:lnTo>
                  <a:lnTo>
                    <a:pt x="635863" y="649327"/>
                  </a:lnTo>
                  <a:lnTo>
                    <a:pt x="636044" y="649381"/>
                  </a:lnTo>
                  <a:lnTo>
                    <a:pt x="636224" y="649354"/>
                  </a:lnTo>
                  <a:lnTo>
                    <a:pt x="636339" y="649184"/>
                  </a:lnTo>
                  <a:lnTo>
                    <a:pt x="636426" y="648955"/>
                  </a:lnTo>
                  <a:lnTo>
                    <a:pt x="636667" y="648753"/>
                  </a:lnTo>
                  <a:lnTo>
                    <a:pt x="636929" y="648682"/>
                  </a:lnTo>
                  <a:lnTo>
                    <a:pt x="637164" y="648715"/>
                  </a:lnTo>
                  <a:lnTo>
                    <a:pt x="637421" y="648786"/>
                  </a:lnTo>
                  <a:lnTo>
                    <a:pt x="637749" y="648960"/>
                  </a:lnTo>
                  <a:lnTo>
                    <a:pt x="637973" y="649146"/>
                  </a:lnTo>
                  <a:lnTo>
                    <a:pt x="638169" y="649206"/>
                  </a:lnTo>
                  <a:lnTo>
                    <a:pt x="638328" y="649146"/>
                  </a:lnTo>
                  <a:lnTo>
                    <a:pt x="638469" y="649016"/>
                  </a:lnTo>
                  <a:lnTo>
                    <a:pt x="638645" y="648879"/>
                  </a:lnTo>
                  <a:lnTo>
                    <a:pt x="638830" y="648905"/>
                  </a:lnTo>
                  <a:lnTo>
                    <a:pt x="638967" y="649048"/>
                  </a:lnTo>
                  <a:lnTo>
                    <a:pt x="639049" y="649234"/>
                  </a:lnTo>
                  <a:lnTo>
                    <a:pt x="639148" y="649370"/>
                  </a:lnTo>
                  <a:lnTo>
                    <a:pt x="639311" y="649495"/>
                  </a:lnTo>
                  <a:lnTo>
                    <a:pt x="639465" y="649561"/>
                  </a:lnTo>
                  <a:lnTo>
                    <a:pt x="639622" y="649561"/>
                  </a:lnTo>
                  <a:lnTo>
                    <a:pt x="639759" y="649484"/>
                  </a:lnTo>
                  <a:lnTo>
                    <a:pt x="639874" y="649364"/>
                  </a:lnTo>
                  <a:lnTo>
                    <a:pt x="640027" y="649201"/>
                  </a:lnTo>
                  <a:lnTo>
                    <a:pt x="640322" y="648977"/>
                  </a:lnTo>
                  <a:lnTo>
                    <a:pt x="640705" y="648851"/>
                  </a:lnTo>
                  <a:lnTo>
                    <a:pt x="640901" y="648824"/>
                  </a:lnTo>
                  <a:lnTo>
                    <a:pt x="641071" y="648890"/>
                  </a:lnTo>
                  <a:lnTo>
                    <a:pt x="641208" y="649097"/>
                  </a:lnTo>
                  <a:lnTo>
                    <a:pt x="641343" y="649534"/>
                  </a:lnTo>
                  <a:lnTo>
                    <a:pt x="641415" y="649889"/>
                  </a:lnTo>
                  <a:lnTo>
                    <a:pt x="641480" y="650124"/>
                  </a:lnTo>
                  <a:lnTo>
                    <a:pt x="641480" y="650522"/>
                  </a:lnTo>
                  <a:lnTo>
                    <a:pt x="641546" y="651106"/>
                  </a:lnTo>
                  <a:lnTo>
                    <a:pt x="641672" y="651243"/>
                  </a:lnTo>
                  <a:lnTo>
                    <a:pt x="641787" y="651302"/>
                  </a:lnTo>
                  <a:lnTo>
                    <a:pt x="642043" y="651302"/>
                  </a:lnTo>
                  <a:lnTo>
                    <a:pt x="642448" y="651210"/>
                  </a:lnTo>
                  <a:lnTo>
                    <a:pt x="642846" y="651259"/>
                  </a:lnTo>
                  <a:lnTo>
                    <a:pt x="643016" y="651478"/>
                  </a:lnTo>
                  <a:lnTo>
                    <a:pt x="643196" y="651762"/>
                  </a:lnTo>
                  <a:lnTo>
                    <a:pt x="643360" y="651860"/>
                  </a:lnTo>
                  <a:lnTo>
                    <a:pt x="643612" y="651936"/>
                  </a:lnTo>
                  <a:lnTo>
                    <a:pt x="643988" y="651996"/>
                  </a:lnTo>
                  <a:lnTo>
                    <a:pt x="644464" y="652062"/>
                  </a:lnTo>
                  <a:lnTo>
                    <a:pt x="644917" y="652144"/>
                  </a:lnTo>
                  <a:lnTo>
                    <a:pt x="645562" y="652166"/>
                  </a:lnTo>
                  <a:lnTo>
                    <a:pt x="645879" y="652221"/>
                  </a:lnTo>
                  <a:lnTo>
                    <a:pt x="646076" y="652330"/>
                  </a:lnTo>
                  <a:lnTo>
                    <a:pt x="646256" y="652548"/>
                  </a:lnTo>
                  <a:lnTo>
                    <a:pt x="646355" y="652821"/>
                  </a:lnTo>
                  <a:lnTo>
                    <a:pt x="646381" y="653345"/>
                  </a:lnTo>
                  <a:lnTo>
                    <a:pt x="646403" y="653831"/>
                  </a:lnTo>
                  <a:lnTo>
                    <a:pt x="646409" y="654039"/>
                  </a:lnTo>
                  <a:lnTo>
                    <a:pt x="646562" y="654306"/>
                  </a:lnTo>
                  <a:lnTo>
                    <a:pt x="646715" y="654372"/>
                  </a:lnTo>
                  <a:lnTo>
                    <a:pt x="646923" y="654383"/>
                  </a:lnTo>
                  <a:lnTo>
                    <a:pt x="647206" y="654333"/>
                  </a:lnTo>
                  <a:lnTo>
                    <a:pt x="647502" y="654285"/>
                  </a:lnTo>
                  <a:lnTo>
                    <a:pt x="647978" y="654213"/>
                  </a:lnTo>
                  <a:lnTo>
                    <a:pt x="648332" y="654213"/>
                  </a:lnTo>
                  <a:lnTo>
                    <a:pt x="648698" y="654268"/>
                  </a:lnTo>
                  <a:lnTo>
                    <a:pt x="649075" y="654459"/>
                  </a:lnTo>
                  <a:lnTo>
                    <a:pt x="649338" y="654853"/>
                  </a:lnTo>
                  <a:lnTo>
                    <a:pt x="649485" y="655207"/>
                  </a:lnTo>
                  <a:lnTo>
                    <a:pt x="649584" y="655519"/>
                  </a:lnTo>
                  <a:lnTo>
                    <a:pt x="649797" y="655961"/>
                  </a:lnTo>
                  <a:lnTo>
                    <a:pt x="650736" y="656938"/>
                  </a:lnTo>
                  <a:lnTo>
                    <a:pt x="651250" y="657588"/>
                  </a:lnTo>
                  <a:lnTo>
                    <a:pt x="651513" y="657703"/>
                  </a:lnTo>
                  <a:lnTo>
                    <a:pt x="651769" y="657714"/>
                  </a:lnTo>
                  <a:lnTo>
                    <a:pt x="652162" y="657681"/>
                  </a:lnTo>
                  <a:lnTo>
                    <a:pt x="652523" y="657697"/>
                  </a:lnTo>
                  <a:lnTo>
                    <a:pt x="652797" y="657795"/>
                  </a:lnTo>
                  <a:lnTo>
                    <a:pt x="653015" y="657882"/>
                  </a:lnTo>
                  <a:lnTo>
                    <a:pt x="653408" y="657981"/>
                  </a:lnTo>
                  <a:lnTo>
                    <a:pt x="653600" y="658112"/>
                  </a:lnTo>
                  <a:lnTo>
                    <a:pt x="653660" y="658260"/>
                  </a:lnTo>
                  <a:lnTo>
                    <a:pt x="653649" y="658391"/>
                  </a:lnTo>
                  <a:lnTo>
                    <a:pt x="653556" y="658461"/>
                  </a:lnTo>
                  <a:lnTo>
                    <a:pt x="653337" y="658500"/>
                  </a:lnTo>
                  <a:lnTo>
                    <a:pt x="653036" y="658467"/>
                  </a:lnTo>
                  <a:lnTo>
                    <a:pt x="652801" y="658522"/>
                  </a:lnTo>
                  <a:lnTo>
                    <a:pt x="652764" y="658604"/>
                  </a:lnTo>
                  <a:lnTo>
                    <a:pt x="652736" y="658691"/>
                  </a:lnTo>
                  <a:lnTo>
                    <a:pt x="652801" y="658827"/>
                  </a:lnTo>
                  <a:lnTo>
                    <a:pt x="653080" y="659029"/>
                  </a:lnTo>
                  <a:lnTo>
                    <a:pt x="653441" y="659253"/>
                  </a:lnTo>
                  <a:lnTo>
                    <a:pt x="653862" y="659510"/>
                  </a:lnTo>
                  <a:lnTo>
                    <a:pt x="654152" y="659597"/>
                  </a:lnTo>
                  <a:lnTo>
                    <a:pt x="654304" y="659554"/>
                  </a:lnTo>
                  <a:lnTo>
                    <a:pt x="654485" y="659434"/>
                  </a:lnTo>
                  <a:lnTo>
                    <a:pt x="654611" y="659231"/>
                  </a:lnTo>
                  <a:lnTo>
                    <a:pt x="654752" y="658959"/>
                  </a:lnTo>
                  <a:lnTo>
                    <a:pt x="654987" y="658576"/>
                  </a:lnTo>
                  <a:lnTo>
                    <a:pt x="655135" y="658450"/>
                  </a:lnTo>
                  <a:lnTo>
                    <a:pt x="655310" y="658418"/>
                  </a:lnTo>
                  <a:lnTo>
                    <a:pt x="655419" y="658472"/>
                  </a:lnTo>
                  <a:lnTo>
                    <a:pt x="655501" y="658647"/>
                  </a:lnTo>
                  <a:lnTo>
                    <a:pt x="655551" y="658909"/>
                  </a:lnTo>
                  <a:lnTo>
                    <a:pt x="655539" y="659387"/>
                  </a:lnTo>
                  <a:lnTo>
                    <a:pt x="655680" y="659874"/>
                  </a:lnTo>
                  <a:lnTo>
                    <a:pt x="655911" y="660417"/>
                  </a:lnTo>
                  <a:lnTo>
                    <a:pt x="656086" y="660800"/>
                  </a:lnTo>
                  <a:lnTo>
                    <a:pt x="656051" y="661066"/>
                  </a:lnTo>
                  <a:lnTo>
                    <a:pt x="656055" y="661192"/>
                  </a:lnTo>
                  <a:lnTo>
                    <a:pt x="656109" y="661378"/>
                  </a:lnTo>
                  <a:lnTo>
                    <a:pt x="656198" y="661574"/>
                  </a:lnTo>
                  <a:lnTo>
                    <a:pt x="656372" y="661766"/>
                  </a:lnTo>
                  <a:lnTo>
                    <a:pt x="656599" y="661962"/>
                  </a:lnTo>
                  <a:lnTo>
                    <a:pt x="656814" y="662082"/>
                  </a:lnTo>
                  <a:lnTo>
                    <a:pt x="657011" y="662147"/>
                  </a:lnTo>
                  <a:lnTo>
                    <a:pt x="657239" y="662136"/>
                  </a:lnTo>
                  <a:lnTo>
                    <a:pt x="657519" y="662082"/>
                  </a:lnTo>
                  <a:lnTo>
                    <a:pt x="657675" y="662016"/>
                  </a:lnTo>
                  <a:lnTo>
                    <a:pt x="657938" y="661843"/>
                  </a:lnTo>
                  <a:lnTo>
                    <a:pt x="658171" y="661741"/>
                  </a:lnTo>
                  <a:lnTo>
                    <a:pt x="658393" y="661694"/>
                  </a:lnTo>
                  <a:lnTo>
                    <a:pt x="658619" y="661658"/>
                  </a:lnTo>
                  <a:lnTo>
                    <a:pt x="658818" y="661649"/>
                  </a:lnTo>
                  <a:lnTo>
                    <a:pt x="658984" y="661759"/>
                  </a:lnTo>
                  <a:lnTo>
                    <a:pt x="659122" y="661885"/>
                  </a:lnTo>
                  <a:lnTo>
                    <a:pt x="659199" y="662136"/>
                  </a:lnTo>
                  <a:lnTo>
                    <a:pt x="659199" y="662488"/>
                  </a:lnTo>
                  <a:lnTo>
                    <a:pt x="659140" y="662871"/>
                  </a:lnTo>
                  <a:lnTo>
                    <a:pt x="659086" y="663073"/>
                  </a:lnTo>
                  <a:lnTo>
                    <a:pt x="659056" y="663342"/>
                  </a:lnTo>
                  <a:lnTo>
                    <a:pt x="659038" y="663533"/>
                  </a:lnTo>
                  <a:lnTo>
                    <a:pt x="659091" y="663743"/>
                  </a:lnTo>
                  <a:lnTo>
                    <a:pt x="659348" y="664137"/>
                  </a:lnTo>
                  <a:lnTo>
                    <a:pt x="659528" y="664328"/>
                  </a:lnTo>
                  <a:lnTo>
                    <a:pt x="659833" y="664459"/>
                  </a:lnTo>
                  <a:lnTo>
                    <a:pt x="660067" y="664501"/>
                  </a:lnTo>
                  <a:lnTo>
                    <a:pt x="660287" y="664477"/>
                  </a:lnTo>
                  <a:lnTo>
                    <a:pt x="660604" y="664328"/>
                  </a:lnTo>
                  <a:lnTo>
                    <a:pt x="660849" y="664071"/>
                  </a:lnTo>
                  <a:lnTo>
                    <a:pt x="661178" y="663689"/>
                  </a:lnTo>
                  <a:lnTo>
                    <a:pt x="661340" y="663594"/>
                  </a:lnTo>
                  <a:lnTo>
                    <a:pt x="661477" y="663545"/>
                  </a:lnTo>
                  <a:lnTo>
                    <a:pt x="661650" y="663563"/>
                  </a:lnTo>
                  <a:lnTo>
                    <a:pt x="661751" y="663671"/>
                  </a:lnTo>
                  <a:lnTo>
                    <a:pt x="661817" y="663874"/>
                  </a:lnTo>
                  <a:lnTo>
                    <a:pt x="661907" y="664179"/>
                  </a:lnTo>
                  <a:lnTo>
                    <a:pt x="662050" y="664543"/>
                  </a:lnTo>
                  <a:lnTo>
                    <a:pt x="662290" y="664889"/>
                  </a:lnTo>
                  <a:lnTo>
                    <a:pt x="662481" y="664985"/>
                  </a:lnTo>
                  <a:lnTo>
                    <a:pt x="662666" y="664991"/>
                  </a:lnTo>
                  <a:lnTo>
                    <a:pt x="662905" y="664955"/>
                  </a:lnTo>
                  <a:lnTo>
                    <a:pt x="663096" y="664854"/>
                  </a:lnTo>
                  <a:lnTo>
                    <a:pt x="663229" y="664740"/>
                  </a:lnTo>
                  <a:lnTo>
                    <a:pt x="663282" y="664620"/>
                  </a:lnTo>
                  <a:lnTo>
                    <a:pt x="663306" y="664507"/>
                  </a:lnTo>
                  <a:lnTo>
                    <a:pt x="663300" y="664304"/>
                  </a:lnTo>
                  <a:lnTo>
                    <a:pt x="663216" y="664029"/>
                  </a:lnTo>
                  <a:lnTo>
                    <a:pt x="663108" y="663695"/>
                  </a:lnTo>
                  <a:lnTo>
                    <a:pt x="663079" y="663438"/>
                  </a:lnTo>
                  <a:lnTo>
                    <a:pt x="663115" y="663234"/>
                  </a:lnTo>
                  <a:lnTo>
                    <a:pt x="663175" y="663061"/>
                  </a:lnTo>
                  <a:lnTo>
                    <a:pt x="663276" y="662954"/>
                  </a:lnTo>
                  <a:lnTo>
                    <a:pt x="663432" y="662937"/>
                  </a:lnTo>
                  <a:lnTo>
                    <a:pt x="663617" y="662960"/>
                  </a:lnTo>
                  <a:lnTo>
                    <a:pt x="663694" y="663038"/>
                  </a:lnTo>
                  <a:lnTo>
                    <a:pt x="663760" y="663157"/>
                  </a:lnTo>
                  <a:lnTo>
                    <a:pt x="663731" y="663301"/>
                  </a:lnTo>
                  <a:lnTo>
                    <a:pt x="663701" y="663456"/>
                  </a:lnTo>
                  <a:lnTo>
                    <a:pt x="663701" y="663552"/>
                  </a:lnTo>
                  <a:lnTo>
                    <a:pt x="663743" y="663629"/>
                  </a:lnTo>
                  <a:lnTo>
                    <a:pt x="663814" y="663695"/>
                  </a:lnTo>
                  <a:lnTo>
                    <a:pt x="663969" y="663713"/>
                  </a:lnTo>
                  <a:lnTo>
                    <a:pt x="664161" y="663624"/>
                  </a:lnTo>
                  <a:lnTo>
                    <a:pt x="664555" y="663450"/>
                  </a:lnTo>
                  <a:lnTo>
                    <a:pt x="664962" y="663360"/>
                  </a:lnTo>
                  <a:lnTo>
                    <a:pt x="665422" y="663229"/>
                  </a:lnTo>
                  <a:lnTo>
                    <a:pt x="665643" y="663050"/>
                  </a:lnTo>
                  <a:lnTo>
                    <a:pt x="665751" y="662883"/>
                  </a:lnTo>
                  <a:lnTo>
                    <a:pt x="665924" y="662584"/>
                  </a:lnTo>
                  <a:lnTo>
                    <a:pt x="666104" y="662339"/>
                  </a:lnTo>
                  <a:lnTo>
                    <a:pt x="666331" y="662219"/>
                  </a:lnTo>
                  <a:lnTo>
                    <a:pt x="666588" y="662213"/>
                  </a:lnTo>
                  <a:lnTo>
                    <a:pt x="667006" y="662280"/>
                  </a:lnTo>
                  <a:lnTo>
                    <a:pt x="667502" y="662423"/>
                  </a:lnTo>
                  <a:lnTo>
                    <a:pt x="667682" y="662638"/>
                  </a:lnTo>
                  <a:lnTo>
                    <a:pt x="667778" y="662954"/>
                  </a:lnTo>
                  <a:lnTo>
                    <a:pt x="667819" y="663253"/>
                  </a:lnTo>
                  <a:lnTo>
                    <a:pt x="667765" y="663665"/>
                  </a:lnTo>
                  <a:lnTo>
                    <a:pt x="667741" y="663933"/>
                  </a:lnTo>
                  <a:lnTo>
                    <a:pt x="667759" y="664089"/>
                  </a:lnTo>
                  <a:lnTo>
                    <a:pt x="667860" y="664179"/>
                  </a:lnTo>
                  <a:lnTo>
                    <a:pt x="668052" y="664239"/>
                  </a:lnTo>
                  <a:lnTo>
                    <a:pt x="668303" y="664239"/>
                  </a:lnTo>
                  <a:lnTo>
                    <a:pt x="668715" y="664113"/>
                  </a:lnTo>
                  <a:lnTo>
                    <a:pt x="669152" y="664024"/>
                  </a:lnTo>
                  <a:lnTo>
                    <a:pt x="669535" y="664017"/>
                  </a:lnTo>
                  <a:lnTo>
                    <a:pt x="669864" y="664059"/>
                  </a:lnTo>
                  <a:lnTo>
                    <a:pt x="670240" y="664227"/>
                  </a:lnTo>
                  <a:lnTo>
                    <a:pt x="670766" y="664538"/>
                  </a:lnTo>
                  <a:lnTo>
                    <a:pt x="671185" y="664620"/>
                  </a:lnTo>
                  <a:lnTo>
                    <a:pt x="671525" y="664860"/>
                  </a:lnTo>
                  <a:lnTo>
                    <a:pt x="671896" y="665141"/>
                  </a:lnTo>
                  <a:lnTo>
                    <a:pt x="672523" y="666156"/>
                  </a:lnTo>
                  <a:lnTo>
                    <a:pt x="672661" y="666305"/>
                  </a:lnTo>
                  <a:lnTo>
                    <a:pt x="672804" y="666401"/>
                  </a:lnTo>
                  <a:lnTo>
                    <a:pt x="672942" y="666467"/>
                  </a:lnTo>
                  <a:lnTo>
                    <a:pt x="673103" y="666490"/>
                  </a:lnTo>
                  <a:lnTo>
                    <a:pt x="673301" y="666467"/>
                  </a:lnTo>
                  <a:lnTo>
                    <a:pt x="673540" y="666401"/>
                  </a:lnTo>
                  <a:lnTo>
                    <a:pt x="673952" y="666287"/>
                  </a:lnTo>
                  <a:lnTo>
                    <a:pt x="674663" y="666174"/>
                  </a:lnTo>
                  <a:lnTo>
                    <a:pt x="674938" y="666180"/>
                  </a:lnTo>
                  <a:lnTo>
                    <a:pt x="675249" y="666329"/>
                  </a:lnTo>
                  <a:lnTo>
                    <a:pt x="675489" y="666604"/>
                  </a:lnTo>
                  <a:lnTo>
                    <a:pt x="675518" y="666836"/>
                  </a:lnTo>
                  <a:lnTo>
                    <a:pt x="675506" y="667016"/>
                  </a:lnTo>
                  <a:lnTo>
                    <a:pt x="675405" y="667159"/>
                  </a:lnTo>
                  <a:lnTo>
                    <a:pt x="675286" y="667268"/>
                  </a:lnTo>
                  <a:lnTo>
                    <a:pt x="675076" y="667369"/>
                  </a:lnTo>
                  <a:lnTo>
                    <a:pt x="674968" y="667500"/>
                  </a:lnTo>
                  <a:lnTo>
                    <a:pt x="674926" y="667631"/>
                  </a:lnTo>
                  <a:lnTo>
                    <a:pt x="674987" y="667906"/>
                  </a:lnTo>
                  <a:lnTo>
                    <a:pt x="675123" y="668294"/>
                  </a:lnTo>
                  <a:lnTo>
                    <a:pt x="675148" y="668575"/>
                  </a:lnTo>
                  <a:lnTo>
                    <a:pt x="675225" y="668802"/>
                  </a:lnTo>
                  <a:lnTo>
                    <a:pt x="675326" y="668880"/>
                  </a:lnTo>
                  <a:lnTo>
                    <a:pt x="675452" y="668868"/>
                  </a:lnTo>
                  <a:lnTo>
                    <a:pt x="675679" y="668731"/>
                  </a:lnTo>
                  <a:lnTo>
                    <a:pt x="675996" y="668504"/>
                  </a:lnTo>
                  <a:lnTo>
                    <a:pt x="676475" y="668169"/>
                  </a:lnTo>
                  <a:lnTo>
                    <a:pt x="677180" y="667577"/>
                  </a:lnTo>
                  <a:lnTo>
                    <a:pt x="677634" y="667165"/>
                  </a:lnTo>
                  <a:lnTo>
                    <a:pt x="677820" y="667004"/>
                  </a:lnTo>
                  <a:lnTo>
                    <a:pt x="678005" y="666969"/>
                  </a:lnTo>
                  <a:lnTo>
                    <a:pt x="678154" y="667011"/>
                  </a:lnTo>
                  <a:lnTo>
                    <a:pt x="678243" y="667184"/>
                  </a:lnTo>
                  <a:lnTo>
                    <a:pt x="678220" y="667530"/>
                  </a:lnTo>
                  <a:lnTo>
                    <a:pt x="678220" y="667883"/>
                  </a:lnTo>
                  <a:lnTo>
                    <a:pt x="678262" y="668199"/>
                  </a:lnTo>
                  <a:lnTo>
                    <a:pt x="678322" y="668378"/>
                  </a:lnTo>
                  <a:lnTo>
                    <a:pt x="678429" y="668533"/>
                  </a:lnTo>
                  <a:lnTo>
                    <a:pt x="678626" y="668706"/>
                  </a:lnTo>
                  <a:lnTo>
                    <a:pt x="679069" y="669042"/>
                  </a:lnTo>
                  <a:lnTo>
                    <a:pt x="679326" y="669208"/>
                  </a:lnTo>
                  <a:lnTo>
                    <a:pt x="679588" y="669280"/>
                  </a:lnTo>
                  <a:lnTo>
                    <a:pt x="680061" y="669298"/>
                  </a:lnTo>
                  <a:lnTo>
                    <a:pt x="680492" y="669232"/>
                  </a:lnTo>
                  <a:lnTo>
                    <a:pt x="680821" y="669094"/>
                  </a:lnTo>
                  <a:lnTo>
                    <a:pt x="681024" y="668981"/>
                  </a:lnTo>
                  <a:lnTo>
                    <a:pt x="681232" y="668928"/>
                  </a:lnTo>
                  <a:lnTo>
                    <a:pt x="681407" y="668970"/>
                  </a:lnTo>
                  <a:lnTo>
                    <a:pt x="681795" y="669346"/>
                  </a:lnTo>
                  <a:lnTo>
                    <a:pt x="682183" y="669746"/>
                  </a:lnTo>
                  <a:lnTo>
                    <a:pt x="682673" y="670206"/>
                  </a:lnTo>
                  <a:lnTo>
                    <a:pt x="682913" y="670529"/>
                  </a:lnTo>
                  <a:lnTo>
                    <a:pt x="683378" y="671096"/>
                  </a:lnTo>
                  <a:lnTo>
                    <a:pt x="683600" y="671209"/>
                  </a:lnTo>
                  <a:lnTo>
                    <a:pt x="683803" y="671233"/>
                  </a:lnTo>
                  <a:lnTo>
                    <a:pt x="683959" y="671108"/>
                  </a:lnTo>
                  <a:lnTo>
                    <a:pt x="684114" y="670881"/>
                  </a:lnTo>
                  <a:lnTo>
                    <a:pt x="684317" y="670732"/>
                  </a:lnTo>
                  <a:lnTo>
                    <a:pt x="684497" y="670828"/>
                  </a:lnTo>
                  <a:lnTo>
                    <a:pt x="684628" y="671055"/>
                  </a:lnTo>
                  <a:lnTo>
                    <a:pt x="684760" y="671263"/>
                  </a:lnTo>
                  <a:lnTo>
                    <a:pt x="684891" y="671365"/>
                  </a:lnTo>
                  <a:lnTo>
                    <a:pt x="685029" y="671365"/>
                  </a:lnTo>
                  <a:lnTo>
                    <a:pt x="685172" y="671270"/>
                  </a:lnTo>
                  <a:lnTo>
                    <a:pt x="685274" y="671132"/>
                  </a:lnTo>
                  <a:lnTo>
                    <a:pt x="685375" y="670952"/>
                  </a:lnTo>
                  <a:lnTo>
                    <a:pt x="685435" y="670702"/>
                  </a:lnTo>
                  <a:lnTo>
                    <a:pt x="685578" y="670475"/>
                  </a:lnTo>
                  <a:lnTo>
                    <a:pt x="685776" y="670433"/>
                  </a:lnTo>
                  <a:lnTo>
                    <a:pt x="686057" y="670517"/>
                  </a:lnTo>
                  <a:lnTo>
                    <a:pt x="686308" y="670678"/>
                  </a:lnTo>
                  <a:lnTo>
                    <a:pt x="686589" y="671024"/>
                  </a:lnTo>
                  <a:lnTo>
                    <a:pt x="686715" y="671448"/>
                  </a:lnTo>
                  <a:lnTo>
                    <a:pt x="686828" y="671759"/>
                  </a:lnTo>
                  <a:lnTo>
                    <a:pt x="686972" y="672039"/>
                  </a:lnTo>
                  <a:lnTo>
                    <a:pt x="687067" y="672321"/>
                  </a:lnTo>
                  <a:lnTo>
                    <a:pt x="687126" y="672625"/>
                  </a:lnTo>
                  <a:lnTo>
                    <a:pt x="687096" y="672912"/>
                  </a:lnTo>
                  <a:lnTo>
                    <a:pt x="687043" y="673133"/>
                  </a:lnTo>
                  <a:lnTo>
                    <a:pt x="686947" y="673366"/>
                  </a:lnTo>
                  <a:lnTo>
                    <a:pt x="686893" y="673635"/>
                  </a:lnTo>
                  <a:lnTo>
                    <a:pt x="686900" y="673880"/>
                  </a:lnTo>
                  <a:lnTo>
                    <a:pt x="686965" y="674072"/>
                  </a:lnTo>
                  <a:lnTo>
                    <a:pt x="687061" y="674328"/>
                  </a:lnTo>
                  <a:lnTo>
                    <a:pt x="687192" y="674502"/>
                  </a:lnTo>
                  <a:lnTo>
                    <a:pt x="687306" y="674596"/>
                  </a:lnTo>
                  <a:lnTo>
                    <a:pt x="687390" y="674626"/>
                  </a:lnTo>
                  <a:lnTo>
                    <a:pt x="687533" y="674626"/>
                  </a:lnTo>
                  <a:lnTo>
                    <a:pt x="687712" y="674543"/>
                  </a:lnTo>
                  <a:lnTo>
                    <a:pt x="687964" y="674352"/>
                  </a:lnTo>
                  <a:lnTo>
                    <a:pt x="688759" y="673593"/>
                  </a:lnTo>
                  <a:lnTo>
                    <a:pt x="689171" y="673306"/>
                  </a:lnTo>
                  <a:lnTo>
                    <a:pt x="689649" y="673181"/>
                  </a:lnTo>
                  <a:lnTo>
                    <a:pt x="689954" y="673175"/>
                  </a:lnTo>
                  <a:lnTo>
                    <a:pt x="690097" y="673199"/>
                  </a:lnTo>
                  <a:lnTo>
                    <a:pt x="690235" y="673271"/>
                  </a:lnTo>
                  <a:lnTo>
                    <a:pt x="690409" y="673479"/>
                  </a:lnTo>
                  <a:lnTo>
                    <a:pt x="690486" y="673754"/>
                  </a:lnTo>
                  <a:lnTo>
                    <a:pt x="690486" y="674107"/>
                  </a:lnTo>
                  <a:lnTo>
                    <a:pt x="690384" y="674460"/>
                  </a:lnTo>
                  <a:lnTo>
                    <a:pt x="690295" y="674800"/>
                  </a:lnTo>
                  <a:lnTo>
                    <a:pt x="690253" y="675164"/>
                  </a:lnTo>
                  <a:lnTo>
                    <a:pt x="690253" y="675468"/>
                  </a:lnTo>
                  <a:lnTo>
                    <a:pt x="690450" y="675994"/>
                  </a:lnTo>
                  <a:lnTo>
                    <a:pt x="690606" y="676377"/>
                  </a:lnTo>
                  <a:lnTo>
                    <a:pt x="690701" y="676664"/>
                  </a:lnTo>
                  <a:lnTo>
                    <a:pt x="690797" y="676730"/>
                  </a:lnTo>
                  <a:lnTo>
                    <a:pt x="690916" y="676765"/>
                  </a:lnTo>
                  <a:lnTo>
                    <a:pt x="691042" y="676735"/>
                  </a:lnTo>
                  <a:lnTo>
                    <a:pt x="691197" y="676639"/>
                  </a:lnTo>
                  <a:lnTo>
                    <a:pt x="691358" y="676389"/>
                  </a:lnTo>
                  <a:lnTo>
                    <a:pt x="691556" y="675893"/>
                  </a:lnTo>
                  <a:lnTo>
                    <a:pt x="691724" y="675594"/>
                  </a:lnTo>
                  <a:lnTo>
                    <a:pt x="691993" y="675314"/>
                  </a:lnTo>
                  <a:lnTo>
                    <a:pt x="692285" y="675129"/>
                  </a:lnTo>
                  <a:lnTo>
                    <a:pt x="692572" y="674986"/>
                  </a:lnTo>
                  <a:lnTo>
                    <a:pt x="692764" y="674961"/>
                  </a:lnTo>
                  <a:lnTo>
                    <a:pt x="692990" y="674991"/>
                  </a:lnTo>
                  <a:lnTo>
                    <a:pt x="693146" y="675063"/>
                  </a:lnTo>
                  <a:lnTo>
                    <a:pt x="693427" y="675272"/>
                  </a:lnTo>
                  <a:lnTo>
                    <a:pt x="693761" y="675517"/>
                  </a:lnTo>
                  <a:lnTo>
                    <a:pt x="693935" y="675594"/>
                  </a:lnTo>
                  <a:lnTo>
                    <a:pt x="694162" y="675683"/>
                  </a:lnTo>
                  <a:lnTo>
                    <a:pt x="694377" y="675833"/>
                  </a:lnTo>
                  <a:lnTo>
                    <a:pt x="694497" y="676001"/>
                  </a:lnTo>
                  <a:lnTo>
                    <a:pt x="694527" y="676209"/>
                  </a:lnTo>
                  <a:lnTo>
                    <a:pt x="694515" y="676370"/>
                  </a:lnTo>
                  <a:lnTo>
                    <a:pt x="694533" y="676520"/>
                  </a:lnTo>
                  <a:lnTo>
                    <a:pt x="694629" y="676669"/>
                  </a:lnTo>
                  <a:lnTo>
                    <a:pt x="694767" y="676753"/>
                  </a:lnTo>
                  <a:lnTo>
                    <a:pt x="695190" y="676950"/>
                  </a:lnTo>
                  <a:lnTo>
                    <a:pt x="695496" y="677118"/>
                  </a:lnTo>
                  <a:lnTo>
                    <a:pt x="695675" y="677243"/>
                  </a:lnTo>
                  <a:lnTo>
                    <a:pt x="695806" y="677410"/>
                  </a:lnTo>
                  <a:lnTo>
                    <a:pt x="695913" y="677526"/>
                  </a:lnTo>
                  <a:lnTo>
                    <a:pt x="696113" y="677606"/>
                  </a:lnTo>
                  <a:lnTo>
                    <a:pt x="696343" y="677625"/>
                  </a:lnTo>
                  <a:lnTo>
                    <a:pt x="696626" y="677588"/>
                  </a:lnTo>
                  <a:lnTo>
                    <a:pt x="696967" y="677471"/>
                  </a:lnTo>
                  <a:lnTo>
                    <a:pt x="697234" y="677370"/>
                  </a:lnTo>
                  <a:lnTo>
                    <a:pt x="697316" y="677317"/>
                  </a:lnTo>
                  <a:lnTo>
                    <a:pt x="697424" y="677312"/>
                  </a:lnTo>
                  <a:lnTo>
                    <a:pt x="697587" y="677373"/>
                  </a:lnTo>
                  <a:lnTo>
                    <a:pt x="697666" y="677455"/>
                  </a:lnTo>
                  <a:lnTo>
                    <a:pt x="697719" y="677548"/>
                  </a:lnTo>
                  <a:lnTo>
                    <a:pt x="697721" y="677674"/>
                  </a:lnTo>
                  <a:lnTo>
                    <a:pt x="697691" y="677768"/>
                  </a:lnTo>
                  <a:lnTo>
                    <a:pt x="697669" y="677827"/>
                  </a:lnTo>
                  <a:lnTo>
                    <a:pt x="697550" y="677913"/>
                  </a:lnTo>
                  <a:lnTo>
                    <a:pt x="697301" y="678020"/>
                  </a:lnTo>
                  <a:lnTo>
                    <a:pt x="697031" y="678171"/>
                  </a:lnTo>
                  <a:lnTo>
                    <a:pt x="696832" y="678315"/>
                  </a:lnTo>
                  <a:lnTo>
                    <a:pt x="696703" y="678438"/>
                  </a:lnTo>
                  <a:lnTo>
                    <a:pt x="696610" y="678567"/>
                  </a:lnTo>
                  <a:lnTo>
                    <a:pt x="696577" y="678668"/>
                  </a:lnTo>
                  <a:lnTo>
                    <a:pt x="696577" y="678763"/>
                  </a:lnTo>
                  <a:lnTo>
                    <a:pt x="696622" y="678877"/>
                  </a:lnTo>
                  <a:lnTo>
                    <a:pt x="696746" y="678971"/>
                  </a:lnTo>
                  <a:lnTo>
                    <a:pt x="696930" y="679054"/>
                  </a:lnTo>
                  <a:lnTo>
                    <a:pt x="697099" y="679107"/>
                  </a:lnTo>
                  <a:lnTo>
                    <a:pt x="697237" y="679150"/>
                  </a:lnTo>
                  <a:lnTo>
                    <a:pt x="697409" y="679155"/>
                  </a:lnTo>
                  <a:lnTo>
                    <a:pt x="697528" y="679091"/>
                  </a:lnTo>
                  <a:lnTo>
                    <a:pt x="697626" y="678950"/>
                  </a:lnTo>
                  <a:lnTo>
                    <a:pt x="697780" y="678555"/>
                  </a:lnTo>
                  <a:lnTo>
                    <a:pt x="697921" y="678321"/>
                  </a:lnTo>
                  <a:lnTo>
                    <a:pt x="698038" y="678254"/>
                  </a:lnTo>
                  <a:lnTo>
                    <a:pt x="698219" y="678257"/>
                  </a:lnTo>
                  <a:lnTo>
                    <a:pt x="698400" y="678407"/>
                  </a:lnTo>
                  <a:lnTo>
                    <a:pt x="698781" y="678923"/>
                  </a:lnTo>
                  <a:lnTo>
                    <a:pt x="698944" y="679205"/>
                  </a:lnTo>
                  <a:lnTo>
                    <a:pt x="699021" y="679429"/>
                  </a:lnTo>
                  <a:lnTo>
                    <a:pt x="699005" y="679701"/>
                  </a:lnTo>
                  <a:lnTo>
                    <a:pt x="698978" y="679852"/>
                  </a:lnTo>
                  <a:lnTo>
                    <a:pt x="698787" y="680165"/>
                  </a:lnTo>
                  <a:lnTo>
                    <a:pt x="698625" y="680503"/>
                  </a:lnTo>
                  <a:lnTo>
                    <a:pt x="698609" y="680598"/>
                  </a:lnTo>
                  <a:lnTo>
                    <a:pt x="698612" y="680714"/>
                  </a:lnTo>
                  <a:lnTo>
                    <a:pt x="698711" y="680837"/>
                  </a:lnTo>
                  <a:lnTo>
                    <a:pt x="699500" y="681221"/>
                  </a:lnTo>
                  <a:lnTo>
                    <a:pt x="700147" y="681567"/>
                  </a:lnTo>
                  <a:lnTo>
                    <a:pt x="700365" y="681677"/>
                  </a:lnTo>
                  <a:lnTo>
                    <a:pt x="700525" y="681690"/>
                  </a:lnTo>
                  <a:lnTo>
                    <a:pt x="700678" y="681675"/>
                  </a:lnTo>
                  <a:lnTo>
                    <a:pt x="700893" y="681616"/>
                  </a:lnTo>
                  <a:lnTo>
                    <a:pt x="701271" y="681469"/>
                  </a:lnTo>
                  <a:lnTo>
                    <a:pt x="701716" y="681346"/>
                  </a:lnTo>
                  <a:lnTo>
                    <a:pt x="702069" y="681264"/>
                  </a:lnTo>
                  <a:lnTo>
                    <a:pt x="702250" y="681251"/>
                  </a:lnTo>
                  <a:lnTo>
                    <a:pt x="702600" y="681367"/>
                  </a:lnTo>
                  <a:lnTo>
                    <a:pt x="703134" y="681730"/>
                  </a:lnTo>
                  <a:lnTo>
                    <a:pt x="703530" y="681973"/>
                  </a:lnTo>
                  <a:lnTo>
                    <a:pt x="704024" y="682355"/>
                  </a:lnTo>
                  <a:lnTo>
                    <a:pt x="704344" y="682573"/>
                  </a:lnTo>
                  <a:lnTo>
                    <a:pt x="704544" y="682625"/>
                  </a:lnTo>
                  <a:lnTo>
                    <a:pt x="704787" y="682595"/>
                  </a:lnTo>
                  <a:lnTo>
                    <a:pt x="704980" y="682518"/>
                  </a:lnTo>
                  <a:lnTo>
                    <a:pt x="705185" y="682436"/>
                  </a:lnTo>
                  <a:lnTo>
                    <a:pt x="705468" y="682282"/>
                  </a:lnTo>
                  <a:lnTo>
                    <a:pt x="705778" y="682162"/>
                  </a:lnTo>
                  <a:lnTo>
                    <a:pt x="706045" y="682100"/>
                  </a:lnTo>
                  <a:lnTo>
                    <a:pt x="706334" y="682110"/>
                  </a:lnTo>
                  <a:lnTo>
                    <a:pt x="706502" y="682110"/>
                  </a:lnTo>
                  <a:lnTo>
                    <a:pt x="706693" y="682088"/>
                  </a:lnTo>
                  <a:lnTo>
                    <a:pt x="706921" y="681993"/>
                  </a:lnTo>
                  <a:lnTo>
                    <a:pt x="707049" y="681932"/>
                  </a:lnTo>
                  <a:lnTo>
                    <a:pt x="707196" y="681849"/>
                  </a:lnTo>
                  <a:lnTo>
                    <a:pt x="707301" y="681751"/>
                  </a:lnTo>
                  <a:lnTo>
                    <a:pt x="707377" y="681647"/>
                  </a:lnTo>
                  <a:lnTo>
                    <a:pt x="707420" y="681469"/>
                  </a:lnTo>
                  <a:lnTo>
                    <a:pt x="707427" y="681165"/>
                  </a:lnTo>
                  <a:lnTo>
                    <a:pt x="707389" y="680990"/>
                  </a:lnTo>
                  <a:lnTo>
                    <a:pt x="707264" y="680472"/>
                  </a:lnTo>
                  <a:lnTo>
                    <a:pt x="707217" y="680147"/>
                  </a:lnTo>
                  <a:lnTo>
                    <a:pt x="707205" y="680060"/>
                  </a:lnTo>
                  <a:lnTo>
                    <a:pt x="707231" y="679875"/>
                  </a:lnTo>
                  <a:lnTo>
                    <a:pt x="707346" y="679655"/>
                  </a:lnTo>
                  <a:lnTo>
                    <a:pt x="707541" y="679485"/>
                  </a:lnTo>
                  <a:lnTo>
                    <a:pt x="707811" y="679375"/>
                  </a:lnTo>
                  <a:lnTo>
                    <a:pt x="708106" y="679357"/>
                  </a:lnTo>
                  <a:lnTo>
                    <a:pt x="708437" y="679406"/>
                  </a:lnTo>
                  <a:lnTo>
                    <a:pt x="708664" y="679437"/>
                  </a:lnTo>
                  <a:lnTo>
                    <a:pt x="708962" y="679605"/>
                  </a:lnTo>
                  <a:lnTo>
                    <a:pt x="709124" y="679768"/>
                  </a:lnTo>
                  <a:lnTo>
                    <a:pt x="709192" y="679986"/>
                  </a:lnTo>
                  <a:lnTo>
                    <a:pt x="709174" y="680206"/>
                  </a:lnTo>
                  <a:lnTo>
                    <a:pt x="709079" y="680609"/>
                  </a:lnTo>
                  <a:lnTo>
                    <a:pt x="708996" y="680943"/>
                  </a:lnTo>
                  <a:lnTo>
                    <a:pt x="709026" y="681237"/>
                  </a:lnTo>
                  <a:lnTo>
                    <a:pt x="709075" y="681462"/>
                  </a:lnTo>
                  <a:lnTo>
                    <a:pt x="709263" y="681713"/>
                  </a:lnTo>
                  <a:lnTo>
                    <a:pt x="709549" y="681885"/>
                  </a:lnTo>
                  <a:lnTo>
                    <a:pt x="709919" y="682078"/>
                  </a:lnTo>
                  <a:lnTo>
                    <a:pt x="710224" y="682266"/>
                  </a:lnTo>
                  <a:lnTo>
                    <a:pt x="710362" y="682275"/>
                  </a:lnTo>
                  <a:lnTo>
                    <a:pt x="710567" y="682266"/>
                  </a:lnTo>
                  <a:lnTo>
                    <a:pt x="710755" y="682232"/>
                  </a:lnTo>
                  <a:lnTo>
                    <a:pt x="710923" y="682189"/>
                  </a:lnTo>
                  <a:lnTo>
                    <a:pt x="711185" y="682152"/>
                  </a:lnTo>
                  <a:lnTo>
                    <a:pt x="711409" y="682134"/>
                  </a:lnTo>
                  <a:lnTo>
                    <a:pt x="711731" y="682134"/>
                  </a:lnTo>
                  <a:lnTo>
                    <a:pt x="712103" y="682189"/>
                  </a:lnTo>
                  <a:lnTo>
                    <a:pt x="712499" y="682271"/>
                  </a:lnTo>
                  <a:lnTo>
                    <a:pt x="712809" y="682373"/>
                  </a:lnTo>
                  <a:lnTo>
                    <a:pt x="712983" y="682478"/>
                  </a:lnTo>
                  <a:lnTo>
                    <a:pt x="713155" y="682670"/>
                  </a:lnTo>
                  <a:lnTo>
                    <a:pt x="713367" y="682949"/>
                  </a:lnTo>
                  <a:lnTo>
                    <a:pt x="713491" y="683063"/>
                  </a:lnTo>
                  <a:lnTo>
                    <a:pt x="713594" y="683094"/>
                  </a:lnTo>
                  <a:lnTo>
                    <a:pt x="713791" y="683082"/>
                  </a:lnTo>
                  <a:lnTo>
                    <a:pt x="713963" y="683008"/>
                  </a:lnTo>
                  <a:lnTo>
                    <a:pt x="714154" y="682891"/>
                  </a:lnTo>
                  <a:lnTo>
                    <a:pt x="714383" y="682790"/>
                  </a:lnTo>
                  <a:lnTo>
                    <a:pt x="714525" y="682738"/>
                  </a:lnTo>
                  <a:lnTo>
                    <a:pt x="714939" y="682554"/>
                  </a:lnTo>
                  <a:lnTo>
                    <a:pt x="715335" y="682437"/>
                  </a:lnTo>
                  <a:lnTo>
                    <a:pt x="715719" y="682345"/>
                  </a:lnTo>
                  <a:lnTo>
                    <a:pt x="716109" y="682299"/>
                  </a:lnTo>
                  <a:lnTo>
                    <a:pt x="716696" y="682240"/>
                  </a:lnTo>
                  <a:lnTo>
                    <a:pt x="717221" y="682130"/>
                  </a:lnTo>
                  <a:lnTo>
                    <a:pt x="717822" y="681977"/>
                  </a:lnTo>
                  <a:lnTo>
                    <a:pt x="718482" y="681845"/>
                  </a:lnTo>
                  <a:lnTo>
                    <a:pt x="719087" y="681888"/>
                  </a:lnTo>
                  <a:lnTo>
                    <a:pt x="719594" y="681980"/>
                  </a:lnTo>
                  <a:lnTo>
                    <a:pt x="720046" y="681968"/>
                  </a:lnTo>
                  <a:lnTo>
                    <a:pt x="720325" y="681839"/>
                  </a:lnTo>
                  <a:lnTo>
                    <a:pt x="720490" y="681646"/>
                  </a:lnTo>
                  <a:lnTo>
                    <a:pt x="720644" y="681293"/>
                  </a:lnTo>
                  <a:lnTo>
                    <a:pt x="720834" y="680784"/>
                  </a:lnTo>
                  <a:lnTo>
                    <a:pt x="720926" y="680578"/>
                  </a:lnTo>
                  <a:lnTo>
                    <a:pt x="721064" y="680390"/>
                  </a:lnTo>
                  <a:lnTo>
                    <a:pt x="721255" y="680249"/>
                  </a:lnTo>
                  <a:lnTo>
                    <a:pt x="721432" y="680133"/>
                  </a:lnTo>
                  <a:lnTo>
                    <a:pt x="721544" y="680118"/>
                  </a:lnTo>
                  <a:lnTo>
                    <a:pt x="721642" y="680121"/>
                  </a:lnTo>
                  <a:lnTo>
                    <a:pt x="721764" y="680189"/>
                  </a:lnTo>
                  <a:lnTo>
                    <a:pt x="721906" y="680287"/>
                  </a:lnTo>
                  <a:lnTo>
                    <a:pt x="722136" y="680517"/>
                  </a:lnTo>
                  <a:lnTo>
                    <a:pt x="722381" y="680700"/>
                  </a:lnTo>
                  <a:lnTo>
                    <a:pt x="722722" y="680953"/>
                  </a:lnTo>
                  <a:lnTo>
                    <a:pt x="722971" y="681096"/>
                  </a:lnTo>
                  <a:lnTo>
                    <a:pt x="723453" y="681305"/>
                  </a:lnTo>
                  <a:lnTo>
                    <a:pt x="723699" y="681394"/>
                  </a:lnTo>
                  <a:lnTo>
                    <a:pt x="723981" y="681425"/>
                  </a:lnTo>
                  <a:lnTo>
                    <a:pt x="724208" y="681376"/>
                  </a:lnTo>
                  <a:lnTo>
                    <a:pt x="724457" y="681326"/>
                  </a:lnTo>
                  <a:lnTo>
                    <a:pt x="724687" y="681240"/>
                  </a:lnTo>
                  <a:lnTo>
                    <a:pt x="724871" y="681103"/>
                  </a:lnTo>
                  <a:lnTo>
                    <a:pt x="725043" y="680900"/>
                  </a:lnTo>
                  <a:lnTo>
                    <a:pt x="725114" y="680587"/>
                  </a:lnTo>
                  <a:lnTo>
                    <a:pt x="725185" y="680240"/>
                  </a:lnTo>
                  <a:lnTo>
                    <a:pt x="725288" y="679808"/>
                  </a:lnTo>
                  <a:lnTo>
                    <a:pt x="725448" y="679437"/>
                  </a:lnTo>
                  <a:lnTo>
                    <a:pt x="725608" y="679237"/>
                  </a:lnTo>
                  <a:lnTo>
                    <a:pt x="725713" y="679209"/>
                  </a:lnTo>
                  <a:lnTo>
                    <a:pt x="725860" y="679234"/>
                  </a:lnTo>
                  <a:lnTo>
                    <a:pt x="725977" y="679302"/>
                  </a:lnTo>
                  <a:lnTo>
                    <a:pt x="726096" y="679443"/>
                  </a:lnTo>
                  <a:lnTo>
                    <a:pt x="726220" y="679648"/>
                  </a:lnTo>
                  <a:lnTo>
                    <a:pt x="726323" y="679875"/>
                  </a:lnTo>
                  <a:lnTo>
                    <a:pt x="726492" y="680351"/>
                  </a:lnTo>
                  <a:lnTo>
                    <a:pt x="726594" y="680630"/>
                  </a:lnTo>
                  <a:lnTo>
                    <a:pt x="726680" y="681039"/>
                  </a:lnTo>
                  <a:lnTo>
                    <a:pt x="726757" y="681250"/>
                  </a:lnTo>
                  <a:lnTo>
                    <a:pt x="726916" y="681578"/>
                  </a:lnTo>
                  <a:lnTo>
                    <a:pt x="727098" y="681769"/>
                  </a:lnTo>
                  <a:lnTo>
                    <a:pt x="727269" y="681863"/>
                  </a:lnTo>
                  <a:lnTo>
                    <a:pt x="727441" y="681915"/>
                  </a:lnTo>
                  <a:lnTo>
                    <a:pt x="727723" y="681961"/>
                  </a:lnTo>
                  <a:lnTo>
                    <a:pt x="728209" y="681937"/>
                  </a:lnTo>
                  <a:lnTo>
                    <a:pt x="728648" y="681922"/>
                  </a:lnTo>
                  <a:lnTo>
                    <a:pt x="729256" y="681858"/>
                  </a:lnTo>
                  <a:lnTo>
                    <a:pt x="729535" y="681842"/>
                  </a:lnTo>
                  <a:lnTo>
                    <a:pt x="729864" y="681781"/>
                  </a:lnTo>
                  <a:lnTo>
                    <a:pt x="730093" y="681661"/>
                  </a:lnTo>
                  <a:lnTo>
                    <a:pt x="730318" y="681437"/>
                  </a:lnTo>
                  <a:lnTo>
                    <a:pt x="730410" y="681262"/>
                  </a:lnTo>
                  <a:lnTo>
                    <a:pt x="730582" y="680937"/>
                  </a:lnTo>
                  <a:lnTo>
                    <a:pt x="730711" y="680695"/>
                  </a:lnTo>
                  <a:lnTo>
                    <a:pt x="730791" y="680554"/>
                  </a:lnTo>
                  <a:lnTo>
                    <a:pt x="730892" y="680468"/>
                  </a:lnTo>
                  <a:lnTo>
                    <a:pt x="731015" y="680440"/>
                  </a:lnTo>
                  <a:lnTo>
                    <a:pt x="731150" y="680428"/>
                  </a:lnTo>
                  <a:lnTo>
                    <a:pt x="731279" y="680455"/>
                  </a:lnTo>
                  <a:lnTo>
                    <a:pt x="731506" y="680502"/>
                  </a:lnTo>
                  <a:lnTo>
                    <a:pt x="731920" y="680719"/>
                  </a:lnTo>
                  <a:lnTo>
                    <a:pt x="732332" y="680867"/>
                  </a:lnTo>
                  <a:lnTo>
                    <a:pt x="732532" y="680918"/>
                  </a:lnTo>
                  <a:lnTo>
                    <a:pt x="732731" y="680941"/>
                  </a:lnTo>
                  <a:lnTo>
                    <a:pt x="732869" y="680918"/>
                  </a:lnTo>
                  <a:lnTo>
                    <a:pt x="732998" y="680869"/>
                  </a:lnTo>
                  <a:lnTo>
                    <a:pt x="733088" y="680786"/>
                  </a:lnTo>
                  <a:lnTo>
                    <a:pt x="733198" y="680691"/>
                  </a:lnTo>
                  <a:lnTo>
                    <a:pt x="733265" y="680507"/>
                  </a:lnTo>
                  <a:lnTo>
                    <a:pt x="733256" y="680363"/>
                  </a:lnTo>
                  <a:lnTo>
                    <a:pt x="733213" y="680244"/>
                  </a:lnTo>
                  <a:lnTo>
                    <a:pt x="733084" y="680032"/>
                  </a:lnTo>
                  <a:lnTo>
                    <a:pt x="733004" y="679824"/>
                  </a:lnTo>
                  <a:lnTo>
                    <a:pt x="732959" y="679657"/>
                  </a:lnTo>
                  <a:lnTo>
                    <a:pt x="732976" y="679480"/>
                  </a:lnTo>
                  <a:lnTo>
                    <a:pt x="733090" y="679409"/>
                  </a:lnTo>
                  <a:lnTo>
                    <a:pt x="733241" y="679338"/>
                  </a:lnTo>
                  <a:lnTo>
                    <a:pt x="733548" y="679354"/>
                  </a:lnTo>
                  <a:lnTo>
                    <a:pt x="733885" y="679402"/>
                  </a:lnTo>
                  <a:lnTo>
                    <a:pt x="734266" y="679440"/>
                  </a:lnTo>
                  <a:lnTo>
                    <a:pt x="734914" y="679433"/>
                  </a:lnTo>
                  <a:lnTo>
                    <a:pt x="735363" y="679409"/>
                  </a:lnTo>
                  <a:lnTo>
                    <a:pt x="735642" y="679437"/>
                  </a:lnTo>
                  <a:lnTo>
                    <a:pt x="735885" y="679553"/>
                  </a:lnTo>
                  <a:lnTo>
                    <a:pt x="736238" y="679829"/>
                  </a:lnTo>
                  <a:lnTo>
                    <a:pt x="736522" y="679967"/>
                  </a:lnTo>
                  <a:lnTo>
                    <a:pt x="736885" y="680056"/>
                  </a:lnTo>
                  <a:lnTo>
                    <a:pt x="737652" y="680259"/>
                  </a:lnTo>
                  <a:lnTo>
                    <a:pt x="738417" y="680488"/>
                  </a:lnTo>
                  <a:lnTo>
                    <a:pt x="738568" y="680602"/>
                  </a:lnTo>
                  <a:lnTo>
                    <a:pt x="738656" y="680722"/>
                  </a:lnTo>
                  <a:lnTo>
                    <a:pt x="738721" y="680867"/>
                  </a:lnTo>
                  <a:lnTo>
                    <a:pt x="738783" y="681047"/>
                  </a:lnTo>
                  <a:lnTo>
                    <a:pt x="738819" y="681207"/>
                  </a:lnTo>
                  <a:lnTo>
                    <a:pt x="738825" y="681369"/>
                  </a:lnTo>
                  <a:lnTo>
                    <a:pt x="738859" y="681480"/>
                  </a:lnTo>
                  <a:lnTo>
                    <a:pt x="738926" y="681533"/>
                  </a:lnTo>
                  <a:lnTo>
                    <a:pt x="739031" y="681560"/>
                  </a:lnTo>
                  <a:lnTo>
                    <a:pt x="739176" y="681533"/>
                  </a:lnTo>
                  <a:lnTo>
                    <a:pt x="739400" y="681452"/>
                  </a:lnTo>
                  <a:lnTo>
                    <a:pt x="739710" y="681388"/>
                  </a:lnTo>
                  <a:lnTo>
                    <a:pt x="740004" y="681308"/>
                  </a:lnTo>
                  <a:lnTo>
                    <a:pt x="740554" y="681275"/>
                  </a:lnTo>
                  <a:lnTo>
                    <a:pt x="741100" y="681262"/>
                  </a:lnTo>
                  <a:lnTo>
                    <a:pt x="741466" y="681314"/>
                  </a:lnTo>
                  <a:lnTo>
                    <a:pt x="741761" y="681369"/>
                  </a:lnTo>
                  <a:lnTo>
                    <a:pt x="741935" y="681366"/>
                  </a:lnTo>
                  <a:lnTo>
                    <a:pt x="742102" y="681333"/>
                  </a:lnTo>
                  <a:lnTo>
                    <a:pt x="742261" y="681253"/>
                  </a:lnTo>
                  <a:lnTo>
                    <a:pt x="742372" y="681180"/>
                  </a:lnTo>
                  <a:lnTo>
                    <a:pt x="742439" y="681039"/>
                  </a:lnTo>
                  <a:lnTo>
                    <a:pt x="742534" y="680832"/>
                  </a:lnTo>
                  <a:lnTo>
                    <a:pt x="742608" y="680581"/>
                  </a:lnTo>
                  <a:lnTo>
                    <a:pt x="742761" y="679995"/>
                  </a:lnTo>
                  <a:lnTo>
                    <a:pt x="742906" y="679802"/>
                  </a:lnTo>
                  <a:lnTo>
                    <a:pt x="743068" y="679636"/>
                  </a:lnTo>
                  <a:lnTo>
                    <a:pt x="743320" y="679461"/>
                  </a:lnTo>
                  <a:lnTo>
                    <a:pt x="743569" y="679314"/>
                  </a:lnTo>
                  <a:lnTo>
                    <a:pt x="743759" y="679280"/>
                  </a:lnTo>
                  <a:lnTo>
                    <a:pt x="743996" y="679280"/>
                  </a:lnTo>
                  <a:lnTo>
                    <a:pt x="744162" y="679323"/>
                  </a:lnTo>
                  <a:lnTo>
                    <a:pt x="744293" y="679416"/>
                  </a:lnTo>
                  <a:lnTo>
                    <a:pt x="744530" y="679695"/>
                  </a:lnTo>
                  <a:lnTo>
                    <a:pt x="744646" y="679841"/>
                  </a:lnTo>
                  <a:lnTo>
                    <a:pt x="745009" y="680302"/>
                  </a:lnTo>
                  <a:lnTo>
                    <a:pt x="745214" y="680464"/>
                  </a:lnTo>
                  <a:lnTo>
                    <a:pt x="745476" y="680531"/>
                  </a:lnTo>
                  <a:lnTo>
                    <a:pt x="745727" y="680483"/>
                  </a:lnTo>
                  <a:lnTo>
                    <a:pt x="746016" y="680357"/>
                  </a:lnTo>
                  <a:lnTo>
                    <a:pt x="746170" y="680283"/>
                  </a:lnTo>
                  <a:lnTo>
                    <a:pt x="746682" y="679939"/>
                  </a:lnTo>
                  <a:lnTo>
                    <a:pt x="746909" y="679695"/>
                  </a:lnTo>
                  <a:lnTo>
                    <a:pt x="747133" y="679409"/>
                  </a:lnTo>
                  <a:lnTo>
                    <a:pt x="747360" y="679151"/>
                  </a:lnTo>
                  <a:lnTo>
                    <a:pt x="747535" y="679020"/>
                  </a:lnTo>
                  <a:lnTo>
                    <a:pt x="747756" y="678921"/>
                  </a:lnTo>
                  <a:lnTo>
                    <a:pt x="747993" y="678893"/>
                  </a:lnTo>
                  <a:lnTo>
                    <a:pt x="748319" y="678977"/>
                  </a:lnTo>
                  <a:lnTo>
                    <a:pt x="748779" y="679080"/>
                  </a:lnTo>
                  <a:lnTo>
                    <a:pt x="749117" y="679158"/>
                  </a:lnTo>
                  <a:lnTo>
                    <a:pt x="749409" y="679275"/>
                  </a:lnTo>
                  <a:lnTo>
                    <a:pt x="749712" y="679547"/>
                  </a:lnTo>
                  <a:lnTo>
                    <a:pt x="749967" y="679900"/>
                  </a:lnTo>
                  <a:lnTo>
                    <a:pt x="750219" y="680247"/>
                  </a:lnTo>
                  <a:lnTo>
                    <a:pt x="750426" y="680416"/>
                  </a:lnTo>
                  <a:lnTo>
                    <a:pt x="750579" y="680473"/>
                  </a:lnTo>
                  <a:lnTo>
                    <a:pt x="750748" y="680450"/>
                  </a:lnTo>
                  <a:lnTo>
                    <a:pt x="750917" y="680385"/>
                  </a:lnTo>
                  <a:lnTo>
                    <a:pt x="751070" y="680286"/>
                  </a:lnTo>
                  <a:lnTo>
                    <a:pt x="751197" y="680166"/>
                  </a:lnTo>
                  <a:lnTo>
                    <a:pt x="751278" y="680036"/>
                  </a:lnTo>
                  <a:lnTo>
                    <a:pt x="751324" y="679817"/>
                  </a:lnTo>
                  <a:lnTo>
                    <a:pt x="751278" y="679606"/>
                  </a:lnTo>
                  <a:lnTo>
                    <a:pt x="751213" y="679499"/>
                  </a:lnTo>
                  <a:lnTo>
                    <a:pt x="751017" y="679342"/>
                  </a:lnTo>
                  <a:lnTo>
                    <a:pt x="750849" y="679246"/>
                  </a:lnTo>
                  <a:lnTo>
                    <a:pt x="750587" y="679204"/>
                  </a:lnTo>
                  <a:lnTo>
                    <a:pt x="750407" y="679165"/>
                  </a:lnTo>
                  <a:lnTo>
                    <a:pt x="750311" y="679119"/>
                  </a:lnTo>
                  <a:lnTo>
                    <a:pt x="750172" y="678997"/>
                  </a:lnTo>
                  <a:lnTo>
                    <a:pt x="750050" y="678809"/>
                  </a:lnTo>
                  <a:lnTo>
                    <a:pt x="749920" y="678605"/>
                  </a:lnTo>
                  <a:lnTo>
                    <a:pt x="749746" y="678234"/>
                  </a:lnTo>
                  <a:lnTo>
                    <a:pt x="749655" y="677992"/>
                  </a:lnTo>
                  <a:lnTo>
                    <a:pt x="749613" y="677804"/>
                  </a:lnTo>
                  <a:lnTo>
                    <a:pt x="749746" y="677604"/>
                  </a:lnTo>
                  <a:lnTo>
                    <a:pt x="750239" y="677355"/>
                  </a:lnTo>
                  <a:lnTo>
                    <a:pt x="751236" y="677110"/>
                  </a:lnTo>
                  <a:lnTo>
                    <a:pt x="751827" y="677014"/>
                  </a:lnTo>
                  <a:lnTo>
                    <a:pt x="752418" y="677014"/>
                  </a:lnTo>
                  <a:lnTo>
                    <a:pt x="752568" y="677075"/>
                  </a:lnTo>
                  <a:lnTo>
                    <a:pt x="752648" y="677191"/>
                  </a:lnTo>
                  <a:lnTo>
                    <a:pt x="752713" y="677383"/>
                  </a:lnTo>
                  <a:lnTo>
                    <a:pt x="752802" y="677650"/>
                  </a:lnTo>
                  <a:lnTo>
                    <a:pt x="752928" y="677785"/>
                  </a:lnTo>
                  <a:lnTo>
                    <a:pt x="753059" y="677839"/>
                  </a:lnTo>
                  <a:lnTo>
                    <a:pt x="753255" y="677858"/>
                  </a:lnTo>
                  <a:lnTo>
                    <a:pt x="753458" y="677751"/>
                  </a:lnTo>
                  <a:lnTo>
                    <a:pt x="753619" y="677585"/>
                  </a:lnTo>
                  <a:lnTo>
                    <a:pt x="753934" y="677010"/>
                  </a:lnTo>
                  <a:lnTo>
                    <a:pt x="754390" y="676338"/>
                  </a:lnTo>
                  <a:lnTo>
                    <a:pt x="754816" y="675860"/>
                  </a:lnTo>
                  <a:lnTo>
                    <a:pt x="755239" y="675626"/>
                  </a:lnTo>
                  <a:lnTo>
                    <a:pt x="755603" y="675334"/>
                  </a:lnTo>
                  <a:lnTo>
                    <a:pt x="755753" y="675142"/>
                  </a:lnTo>
                  <a:lnTo>
                    <a:pt x="755883" y="674897"/>
                  </a:lnTo>
                  <a:lnTo>
                    <a:pt x="756067" y="674556"/>
                  </a:lnTo>
                  <a:lnTo>
                    <a:pt x="756244" y="674371"/>
                  </a:lnTo>
                  <a:lnTo>
                    <a:pt x="756566" y="674169"/>
                  </a:lnTo>
                  <a:lnTo>
                    <a:pt x="756835" y="673938"/>
                  </a:lnTo>
                  <a:lnTo>
                    <a:pt x="757088" y="673731"/>
                  </a:lnTo>
                  <a:lnTo>
                    <a:pt x="757235" y="673500"/>
                  </a:lnTo>
                  <a:lnTo>
                    <a:pt x="757411" y="673121"/>
                  </a:lnTo>
                  <a:lnTo>
                    <a:pt x="757464" y="672887"/>
                  </a:lnTo>
                  <a:lnTo>
                    <a:pt x="757484" y="672665"/>
                  </a:lnTo>
                  <a:lnTo>
                    <a:pt x="757464" y="672423"/>
                  </a:lnTo>
                  <a:lnTo>
                    <a:pt x="757461" y="672293"/>
                  </a:lnTo>
                  <a:lnTo>
                    <a:pt x="757484" y="672052"/>
                  </a:lnTo>
                  <a:lnTo>
                    <a:pt x="757518" y="671818"/>
                  </a:lnTo>
                  <a:lnTo>
                    <a:pt x="757630" y="671592"/>
                  </a:lnTo>
                  <a:lnTo>
                    <a:pt x="757726" y="671469"/>
                  </a:lnTo>
                  <a:lnTo>
                    <a:pt x="757967" y="671304"/>
                  </a:lnTo>
                  <a:lnTo>
                    <a:pt x="758274" y="671146"/>
                  </a:lnTo>
                  <a:lnTo>
                    <a:pt x="758443" y="671055"/>
                  </a:lnTo>
                  <a:lnTo>
                    <a:pt x="758704" y="670894"/>
                  </a:lnTo>
                  <a:lnTo>
                    <a:pt x="759080" y="670648"/>
                  </a:lnTo>
                  <a:lnTo>
                    <a:pt x="759280" y="670552"/>
                  </a:lnTo>
                  <a:lnTo>
                    <a:pt x="759372" y="670445"/>
                  </a:lnTo>
                  <a:lnTo>
                    <a:pt x="759414" y="670337"/>
                  </a:lnTo>
                  <a:lnTo>
                    <a:pt x="759395" y="670192"/>
                  </a:lnTo>
                  <a:lnTo>
                    <a:pt x="759345" y="670007"/>
                  </a:lnTo>
                  <a:lnTo>
                    <a:pt x="759291" y="669924"/>
                  </a:lnTo>
                  <a:lnTo>
                    <a:pt x="759076" y="669457"/>
                  </a:lnTo>
                  <a:lnTo>
                    <a:pt x="758935" y="669027"/>
                  </a:lnTo>
                  <a:lnTo>
                    <a:pt x="758888" y="668758"/>
                  </a:lnTo>
                  <a:lnTo>
                    <a:pt x="758884" y="668472"/>
                  </a:lnTo>
                  <a:lnTo>
                    <a:pt x="758938" y="668329"/>
                  </a:lnTo>
                  <a:lnTo>
                    <a:pt x="759149" y="668119"/>
                  </a:lnTo>
                  <a:lnTo>
                    <a:pt x="759429" y="667868"/>
                  </a:lnTo>
                  <a:lnTo>
                    <a:pt x="759571" y="667785"/>
                  </a:lnTo>
                  <a:lnTo>
                    <a:pt x="759748" y="667754"/>
                  </a:lnTo>
                  <a:lnTo>
                    <a:pt x="760009" y="667750"/>
                  </a:lnTo>
                  <a:lnTo>
                    <a:pt x="760392" y="667915"/>
                  </a:lnTo>
                  <a:lnTo>
                    <a:pt x="760906" y="668214"/>
                  </a:lnTo>
                  <a:lnTo>
                    <a:pt x="761225" y="668363"/>
                  </a:lnTo>
                  <a:lnTo>
                    <a:pt x="761575" y="668479"/>
                  </a:lnTo>
                  <a:lnTo>
                    <a:pt x="762016" y="668747"/>
                  </a:lnTo>
                  <a:lnTo>
                    <a:pt x="762284" y="668962"/>
                  </a:lnTo>
                  <a:lnTo>
                    <a:pt x="762673" y="669235"/>
                  </a:lnTo>
                  <a:lnTo>
                    <a:pt x="763328" y="669756"/>
                  </a:lnTo>
                  <a:lnTo>
                    <a:pt x="763570" y="670070"/>
                  </a:lnTo>
                  <a:lnTo>
                    <a:pt x="763735" y="670412"/>
                  </a:lnTo>
                  <a:lnTo>
                    <a:pt x="763854" y="670538"/>
                  </a:lnTo>
                  <a:lnTo>
                    <a:pt x="763985" y="670604"/>
                  </a:lnTo>
                  <a:lnTo>
                    <a:pt x="764088" y="670641"/>
                  </a:lnTo>
                  <a:lnTo>
                    <a:pt x="764169" y="670634"/>
                  </a:lnTo>
                  <a:lnTo>
                    <a:pt x="764338" y="670600"/>
                  </a:lnTo>
                  <a:lnTo>
                    <a:pt x="764530" y="670450"/>
                  </a:lnTo>
                  <a:lnTo>
                    <a:pt x="764825" y="670140"/>
                  </a:lnTo>
                  <a:lnTo>
                    <a:pt x="765040" y="669787"/>
                  </a:lnTo>
                  <a:lnTo>
                    <a:pt x="765182" y="669346"/>
                  </a:lnTo>
                  <a:lnTo>
                    <a:pt x="765217" y="669162"/>
                  </a:lnTo>
                  <a:lnTo>
                    <a:pt x="765236" y="668532"/>
                  </a:lnTo>
                  <a:lnTo>
                    <a:pt x="765262" y="667977"/>
                  </a:lnTo>
                  <a:lnTo>
                    <a:pt x="765439" y="667627"/>
                  </a:lnTo>
                  <a:lnTo>
                    <a:pt x="765612" y="667489"/>
                  </a:lnTo>
                  <a:lnTo>
                    <a:pt x="765827" y="667474"/>
                  </a:lnTo>
                  <a:lnTo>
                    <a:pt x="766042" y="667528"/>
                  </a:lnTo>
                  <a:lnTo>
                    <a:pt x="766345" y="667639"/>
                  </a:lnTo>
                  <a:lnTo>
                    <a:pt x="766580" y="667678"/>
                  </a:lnTo>
                  <a:lnTo>
                    <a:pt x="766855" y="667738"/>
                  </a:lnTo>
                  <a:lnTo>
                    <a:pt x="767323" y="667923"/>
                  </a:lnTo>
                  <a:lnTo>
                    <a:pt x="767647" y="668119"/>
                  </a:lnTo>
                  <a:lnTo>
                    <a:pt x="768168" y="668721"/>
                  </a:lnTo>
                  <a:lnTo>
                    <a:pt x="768340" y="668978"/>
                  </a:lnTo>
                  <a:lnTo>
                    <a:pt x="768632" y="669388"/>
                  </a:lnTo>
                  <a:lnTo>
                    <a:pt x="769215" y="669790"/>
                  </a:lnTo>
                  <a:lnTo>
                    <a:pt x="769557" y="669986"/>
                  </a:lnTo>
                  <a:lnTo>
                    <a:pt x="770022" y="670304"/>
                  </a:lnTo>
                  <a:lnTo>
                    <a:pt x="770217" y="670415"/>
                  </a:lnTo>
                  <a:lnTo>
                    <a:pt x="770428" y="670450"/>
                  </a:lnTo>
                  <a:lnTo>
                    <a:pt x="770578" y="670408"/>
                  </a:lnTo>
                  <a:lnTo>
                    <a:pt x="770697" y="670293"/>
                  </a:lnTo>
                  <a:lnTo>
                    <a:pt x="770747" y="670147"/>
                  </a:lnTo>
                  <a:lnTo>
                    <a:pt x="770728" y="669852"/>
                  </a:lnTo>
                  <a:lnTo>
                    <a:pt x="770612" y="669430"/>
                  </a:lnTo>
                  <a:lnTo>
                    <a:pt x="770632" y="669069"/>
                  </a:lnTo>
                  <a:lnTo>
                    <a:pt x="770739" y="668755"/>
                  </a:lnTo>
                  <a:lnTo>
                    <a:pt x="770920" y="668529"/>
                  </a:lnTo>
                  <a:lnTo>
                    <a:pt x="771024" y="668456"/>
                  </a:lnTo>
                  <a:lnTo>
                    <a:pt x="771126" y="668464"/>
                  </a:lnTo>
                  <a:lnTo>
                    <a:pt x="771230" y="668521"/>
                  </a:lnTo>
                  <a:lnTo>
                    <a:pt x="771349" y="668662"/>
                  </a:lnTo>
                  <a:lnTo>
                    <a:pt x="771453" y="668854"/>
                  </a:lnTo>
                  <a:lnTo>
                    <a:pt x="771526" y="669069"/>
                  </a:lnTo>
                  <a:lnTo>
                    <a:pt x="771546" y="669269"/>
                  </a:lnTo>
                  <a:lnTo>
                    <a:pt x="771653" y="669515"/>
                  </a:lnTo>
                  <a:lnTo>
                    <a:pt x="772006" y="669837"/>
                  </a:lnTo>
                  <a:lnTo>
                    <a:pt x="772278" y="670078"/>
                  </a:lnTo>
                  <a:lnTo>
                    <a:pt x="772635" y="670534"/>
                  </a:lnTo>
                  <a:lnTo>
                    <a:pt x="772850" y="670838"/>
                  </a:lnTo>
                  <a:lnTo>
                    <a:pt x="773023" y="670968"/>
                  </a:lnTo>
                  <a:lnTo>
                    <a:pt x="773195" y="671014"/>
                  </a:lnTo>
                  <a:lnTo>
                    <a:pt x="773376" y="670964"/>
                  </a:lnTo>
                  <a:lnTo>
                    <a:pt x="773576" y="670810"/>
                  </a:lnTo>
                  <a:lnTo>
                    <a:pt x="773802" y="670641"/>
                  </a:lnTo>
                  <a:lnTo>
                    <a:pt x="774032" y="670553"/>
                  </a:lnTo>
                  <a:lnTo>
                    <a:pt x="774209" y="670584"/>
                  </a:lnTo>
                  <a:lnTo>
                    <a:pt x="774466" y="670784"/>
                  </a:lnTo>
                  <a:lnTo>
                    <a:pt x="774849" y="671118"/>
                  </a:lnTo>
                  <a:lnTo>
                    <a:pt x="775030" y="671256"/>
                  </a:lnTo>
                  <a:lnTo>
                    <a:pt x="775264" y="671321"/>
                  </a:lnTo>
                  <a:lnTo>
                    <a:pt x="775843" y="671566"/>
                  </a:lnTo>
                  <a:lnTo>
                    <a:pt x="776473" y="671839"/>
                  </a:lnTo>
                  <a:lnTo>
                    <a:pt x="777044" y="672019"/>
                  </a:lnTo>
                  <a:lnTo>
                    <a:pt x="777283" y="672045"/>
                  </a:lnTo>
                  <a:lnTo>
                    <a:pt x="777563" y="672034"/>
                  </a:lnTo>
                  <a:lnTo>
                    <a:pt x="777943" y="671935"/>
                  </a:lnTo>
                  <a:lnTo>
                    <a:pt x="778184" y="671876"/>
                  </a:lnTo>
                  <a:lnTo>
                    <a:pt x="778415" y="671792"/>
                  </a:lnTo>
                  <a:lnTo>
                    <a:pt x="778817" y="671566"/>
                  </a:lnTo>
                  <a:lnTo>
                    <a:pt x="779190" y="671420"/>
                  </a:lnTo>
                  <a:lnTo>
                    <a:pt x="779401" y="671412"/>
                  </a:lnTo>
                  <a:lnTo>
                    <a:pt x="779520" y="671489"/>
                  </a:lnTo>
                  <a:lnTo>
                    <a:pt x="779674" y="671632"/>
                  </a:lnTo>
                  <a:lnTo>
                    <a:pt x="779954" y="671957"/>
                  </a:lnTo>
                  <a:lnTo>
                    <a:pt x="780349" y="672501"/>
                  </a:lnTo>
                  <a:lnTo>
                    <a:pt x="780694" y="672729"/>
                  </a:lnTo>
                  <a:lnTo>
                    <a:pt x="781148" y="673219"/>
                  </a:lnTo>
                  <a:lnTo>
                    <a:pt x="781405" y="673533"/>
                  </a:lnTo>
                  <a:lnTo>
                    <a:pt x="781699" y="673868"/>
                  </a:lnTo>
                  <a:lnTo>
                    <a:pt x="781807" y="674001"/>
                  </a:lnTo>
                  <a:lnTo>
                    <a:pt x="782023" y="674070"/>
                  </a:lnTo>
                  <a:lnTo>
                    <a:pt x="782525" y="674070"/>
                  </a:lnTo>
                  <a:lnTo>
                    <a:pt x="782786" y="674078"/>
                  </a:lnTo>
                  <a:lnTo>
                    <a:pt x="783043" y="674109"/>
                  </a:lnTo>
                  <a:lnTo>
                    <a:pt x="783304" y="674109"/>
                  </a:lnTo>
                  <a:lnTo>
                    <a:pt x="783584" y="674097"/>
                  </a:lnTo>
                  <a:lnTo>
                    <a:pt x="783868" y="674055"/>
                  </a:lnTo>
                  <a:lnTo>
                    <a:pt x="784237" y="674001"/>
                  </a:lnTo>
                  <a:lnTo>
                    <a:pt x="784505" y="673956"/>
                  </a:lnTo>
                  <a:lnTo>
                    <a:pt x="784743" y="673920"/>
                  </a:lnTo>
                  <a:lnTo>
                    <a:pt x="784988" y="673883"/>
                  </a:lnTo>
                  <a:lnTo>
                    <a:pt x="785419" y="673798"/>
                  </a:lnTo>
                  <a:lnTo>
                    <a:pt x="785580" y="673772"/>
                  </a:lnTo>
                  <a:lnTo>
                    <a:pt x="786182" y="673606"/>
                  </a:lnTo>
                  <a:lnTo>
                    <a:pt x="787192" y="673173"/>
                  </a:lnTo>
                  <a:lnTo>
                    <a:pt x="787521" y="673066"/>
                  </a:lnTo>
                  <a:lnTo>
                    <a:pt x="787828" y="672973"/>
                  </a:lnTo>
                  <a:lnTo>
                    <a:pt x="788235" y="672877"/>
                  </a:lnTo>
                  <a:lnTo>
                    <a:pt x="788796" y="672724"/>
                  </a:lnTo>
                  <a:lnTo>
                    <a:pt x="789102" y="672709"/>
                  </a:lnTo>
                  <a:lnTo>
                    <a:pt x="789437" y="672809"/>
                  </a:lnTo>
                  <a:lnTo>
                    <a:pt x="789660" y="672927"/>
                  </a:lnTo>
                  <a:lnTo>
                    <a:pt x="789886" y="673043"/>
                  </a:lnTo>
                  <a:lnTo>
                    <a:pt x="790123" y="673258"/>
                  </a:lnTo>
                  <a:lnTo>
                    <a:pt x="790588" y="673538"/>
                  </a:lnTo>
                  <a:lnTo>
                    <a:pt x="790914" y="673671"/>
                  </a:lnTo>
                  <a:lnTo>
                    <a:pt x="791278" y="673817"/>
                  </a:lnTo>
                  <a:lnTo>
                    <a:pt x="791989" y="674473"/>
                  </a:lnTo>
                  <a:lnTo>
                    <a:pt x="792212" y="674646"/>
                  </a:lnTo>
                  <a:lnTo>
                    <a:pt x="792342" y="674707"/>
                  </a:lnTo>
                  <a:lnTo>
                    <a:pt x="792591" y="674753"/>
                  </a:lnTo>
                  <a:lnTo>
                    <a:pt x="792845" y="674776"/>
                  </a:lnTo>
                  <a:lnTo>
                    <a:pt x="793339" y="674722"/>
                  </a:lnTo>
                  <a:lnTo>
                    <a:pt x="793566" y="674696"/>
                  </a:lnTo>
                  <a:lnTo>
                    <a:pt x="794003" y="674565"/>
                  </a:lnTo>
                  <a:lnTo>
                    <a:pt x="794273" y="674343"/>
                  </a:lnTo>
                  <a:lnTo>
                    <a:pt x="794494" y="674009"/>
                  </a:lnTo>
                  <a:lnTo>
                    <a:pt x="794836" y="673380"/>
                  </a:lnTo>
                  <a:lnTo>
                    <a:pt x="795109" y="672939"/>
                  </a:lnTo>
                  <a:lnTo>
                    <a:pt x="795267" y="672781"/>
                  </a:lnTo>
                  <a:lnTo>
                    <a:pt x="795435" y="672693"/>
                  </a:lnTo>
                  <a:lnTo>
                    <a:pt x="795627" y="672655"/>
                  </a:lnTo>
                  <a:lnTo>
                    <a:pt x="795753" y="672705"/>
                  </a:lnTo>
                  <a:lnTo>
                    <a:pt x="795861" y="672825"/>
                  </a:lnTo>
                  <a:lnTo>
                    <a:pt x="795950" y="672939"/>
                  </a:lnTo>
                  <a:lnTo>
                    <a:pt x="795987" y="673074"/>
                  </a:lnTo>
                  <a:lnTo>
                    <a:pt x="795937" y="673223"/>
                  </a:lnTo>
                  <a:lnTo>
                    <a:pt x="795826" y="673357"/>
                  </a:lnTo>
                  <a:lnTo>
                    <a:pt x="795535" y="673756"/>
                  </a:lnTo>
                  <a:lnTo>
                    <a:pt x="795412" y="674021"/>
                  </a:lnTo>
                  <a:lnTo>
                    <a:pt x="795369" y="674208"/>
                  </a:lnTo>
                  <a:lnTo>
                    <a:pt x="795385" y="674642"/>
                  </a:lnTo>
                  <a:lnTo>
                    <a:pt x="795369" y="674949"/>
                  </a:lnTo>
                  <a:lnTo>
                    <a:pt x="795400" y="675370"/>
                  </a:lnTo>
                  <a:lnTo>
                    <a:pt x="795420" y="675474"/>
                  </a:lnTo>
                  <a:lnTo>
                    <a:pt x="795512" y="675596"/>
                  </a:lnTo>
                  <a:lnTo>
                    <a:pt x="795627" y="675754"/>
                  </a:lnTo>
                  <a:lnTo>
                    <a:pt x="795784" y="675873"/>
                  </a:lnTo>
                  <a:lnTo>
                    <a:pt x="795981" y="676015"/>
                  </a:lnTo>
                  <a:lnTo>
                    <a:pt x="796199" y="676099"/>
                  </a:lnTo>
                  <a:lnTo>
                    <a:pt x="796544" y="676229"/>
                  </a:lnTo>
                  <a:lnTo>
                    <a:pt x="797028" y="676333"/>
                  </a:lnTo>
                  <a:lnTo>
                    <a:pt x="797661" y="676460"/>
                  </a:lnTo>
                  <a:lnTo>
                    <a:pt x="798052" y="676602"/>
                  </a:lnTo>
                  <a:lnTo>
                    <a:pt x="798406" y="676774"/>
                  </a:lnTo>
                  <a:lnTo>
                    <a:pt x="798746" y="677020"/>
                  </a:lnTo>
                  <a:lnTo>
                    <a:pt x="798943" y="677111"/>
                  </a:lnTo>
                  <a:lnTo>
                    <a:pt x="799250" y="677147"/>
                  </a:lnTo>
                  <a:lnTo>
                    <a:pt x="799468" y="677123"/>
                  </a:lnTo>
                  <a:lnTo>
                    <a:pt x="799599" y="677043"/>
                  </a:lnTo>
                  <a:lnTo>
                    <a:pt x="799745" y="676890"/>
                  </a:lnTo>
                  <a:lnTo>
                    <a:pt x="800033" y="676556"/>
                  </a:lnTo>
                  <a:lnTo>
                    <a:pt x="800405" y="676138"/>
                  </a:lnTo>
                  <a:lnTo>
                    <a:pt x="800646" y="675935"/>
                  </a:lnTo>
                  <a:lnTo>
                    <a:pt x="800866" y="675892"/>
                  </a:lnTo>
                  <a:lnTo>
                    <a:pt x="801137" y="675935"/>
                  </a:lnTo>
                  <a:lnTo>
                    <a:pt x="801372" y="676042"/>
                  </a:lnTo>
                  <a:lnTo>
                    <a:pt x="801675" y="676141"/>
                  </a:lnTo>
                  <a:lnTo>
                    <a:pt x="801840" y="676141"/>
                  </a:lnTo>
                  <a:lnTo>
                    <a:pt x="802086" y="676073"/>
                  </a:lnTo>
                  <a:lnTo>
                    <a:pt x="802300" y="675900"/>
                  </a:lnTo>
                  <a:lnTo>
                    <a:pt x="802596" y="675715"/>
                  </a:lnTo>
                  <a:lnTo>
                    <a:pt x="802949" y="675489"/>
                  </a:lnTo>
                  <a:lnTo>
                    <a:pt x="803249" y="675393"/>
                  </a:lnTo>
                  <a:lnTo>
                    <a:pt x="803460" y="675451"/>
                  </a:lnTo>
                  <a:lnTo>
                    <a:pt x="803506" y="675639"/>
                  </a:lnTo>
                  <a:lnTo>
                    <a:pt x="803498" y="675850"/>
                  </a:lnTo>
                  <a:lnTo>
                    <a:pt x="803387" y="676115"/>
                  </a:lnTo>
                  <a:lnTo>
                    <a:pt x="802992" y="676376"/>
                  </a:lnTo>
                  <a:lnTo>
                    <a:pt x="802646" y="676574"/>
                  </a:lnTo>
                  <a:lnTo>
                    <a:pt x="802328" y="676797"/>
                  </a:lnTo>
                  <a:lnTo>
                    <a:pt x="802086" y="676973"/>
                  </a:lnTo>
                  <a:lnTo>
                    <a:pt x="801947" y="677119"/>
                  </a:lnTo>
                  <a:lnTo>
                    <a:pt x="801879" y="677254"/>
                  </a:lnTo>
                  <a:lnTo>
                    <a:pt x="801894" y="677360"/>
                  </a:lnTo>
                  <a:lnTo>
                    <a:pt x="801939" y="677434"/>
                  </a:lnTo>
                  <a:lnTo>
                    <a:pt x="802013" y="677492"/>
                  </a:lnTo>
                  <a:lnTo>
                    <a:pt x="802216" y="677526"/>
                  </a:lnTo>
                  <a:lnTo>
                    <a:pt x="802515" y="677557"/>
                  </a:lnTo>
                  <a:lnTo>
                    <a:pt x="802838" y="677541"/>
                  </a:lnTo>
                  <a:lnTo>
                    <a:pt x="803180" y="677537"/>
                  </a:lnTo>
                  <a:lnTo>
                    <a:pt x="803440" y="677541"/>
                  </a:lnTo>
                  <a:lnTo>
                    <a:pt x="803732" y="677515"/>
                  </a:lnTo>
                  <a:lnTo>
                    <a:pt x="804081" y="677464"/>
                  </a:lnTo>
                  <a:lnTo>
                    <a:pt x="804561" y="677407"/>
                  </a:lnTo>
                  <a:lnTo>
                    <a:pt x="805075" y="677261"/>
                  </a:lnTo>
                  <a:lnTo>
                    <a:pt x="805397" y="677023"/>
                  </a:lnTo>
                  <a:lnTo>
                    <a:pt x="805682" y="676628"/>
                  </a:lnTo>
                  <a:lnTo>
                    <a:pt x="805816" y="676406"/>
                  </a:lnTo>
                  <a:lnTo>
                    <a:pt x="806123" y="676084"/>
                  </a:lnTo>
                  <a:lnTo>
                    <a:pt x="806269" y="675896"/>
                  </a:lnTo>
                  <a:lnTo>
                    <a:pt x="806230" y="675765"/>
                  </a:lnTo>
                  <a:lnTo>
                    <a:pt x="806142" y="675643"/>
                  </a:lnTo>
                  <a:lnTo>
                    <a:pt x="805947" y="675455"/>
                  </a:lnTo>
                  <a:lnTo>
                    <a:pt x="805877" y="675339"/>
                  </a:lnTo>
                  <a:lnTo>
                    <a:pt x="805820" y="675160"/>
                  </a:lnTo>
                  <a:lnTo>
                    <a:pt x="805824" y="674994"/>
                  </a:lnTo>
                  <a:lnTo>
                    <a:pt x="805840" y="674880"/>
                  </a:lnTo>
                  <a:lnTo>
                    <a:pt x="805866" y="674742"/>
                  </a:lnTo>
                  <a:lnTo>
                    <a:pt x="805954" y="674703"/>
                  </a:lnTo>
                  <a:lnTo>
                    <a:pt x="806043" y="674714"/>
                  </a:lnTo>
                  <a:lnTo>
                    <a:pt x="806146" y="674765"/>
                  </a:lnTo>
                  <a:lnTo>
                    <a:pt x="806326" y="674887"/>
                  </a:lnTo>
                  <a:lnTo>
                    <a:pt x="806472" y="674994"/>
                  </a:lnTo>
                  <a:lnTo>
                    <a:pt x="806648" y="675087"/>
                  </a:lnTo>
                  <a:lnTo>
                    <a:pt x="806811" y="675209"/>
                  </a:lnTo>
                  <a:lnTo>
                    <a:pt x="807052" y="675459"/>
                  </a:lnTo>
                  <a:lnTo>
                    <a:pt x="807206" y="675513"/>
                  </a:lnTo>
                  <a:lnTo>
                    <a:pt x="807313" y="675500"/>
                  </a:lnTo>
                  <a:lnTo>
                    <a:pt x="807424" y="675375"/>
                  </a:lnTo>
                  <a:lnTo>
                    <a:pt x="807489" y="675225"/>
                  </a:lnTo>
                  <a:lnTo>
                    <a:pt x="807493" y="674838"/>
                  </a:lnTo>
                  <a:lnTo>
                    <a:pt x="807474" y="674657"/>
                  </a:lnTo>
                  <a:lnTo>
                    <a:pt x="807397" y="674496"/>
                  </a:lnTo>
                  <a:lnTo>
                    <a:pt x="807167" y="674332"/>
                  </a:lnTo>
                  <a:lnTo>
                    <a:pt x="807068" y="674193"/>
                  </a:lnTo>
                  <a:lnTo>
                    <a:pt x="807037" y="674115"/>
                  </a:lnTo>
                  <a:lnTo>
                    <a:pt x="807068" y="674032"/>
                  </a:lnTo>
                  <a:lnTo>
                    <a:pt x="807140" y="673940"/>
                  </a:lnTo>
                  <a:lnTo>
                    <a:pt x="807382" y="673756"/>
                  </a:lnTo>
                  <a:lnTo>
                    <a:pt x="807613" y="673583"/>
                  </a:lnTo>
                  <a:lnTo>
                    <a:pt x="807723" y="673472"/>
                  </a:lnTo>
                  <a:lnTo>
                    <a:pt x="807758" y="673346"/>
                  </a:lnTo>
                  <a:lnTo>
                    <a:pt x="807701" y="673139"/>
                  </a:lnTo>
                  <a:lnTo>
                    <a:pt x="807670" y="672978"/>
                  </a:lnTo>
                  <a:lnTo>
                    <a:pt x="807696" y="672882"/>
                  </a:lnTo>
                  <a:lnTo>
                    <a:pt x="807769" y="672812"/>
                  </a:lnTo>
                  <a:lnTo>
                    <a:pt x="807938" y="672736"/>
                  </a:lnTo>
                  <a:lnTo>
                    <a:pt x="808046" y="672701"/>
                  </a:lnTo>
                  <a:lnTo>
                    <a:pt x="808187" y="672617"/>
                  </a:lnTo>
                  <a:lnTo>
                    <a:pt x="808587" y="672413"/>
                  </a:lnTo>
                  <a:lnTo>
                    <a:pt x="808763" y="672280"/>
                  </a:lnTo>
                  <a:lnTo>
                    <a:pt x="808856" y="672172"/>
                  </a:lnTo>
                  <a:lnTo>
                    <a:pt x="808859" y="672042"/>
                  </a:lnTo>
                  <a:lnTo>
                    <a:pt x="808748" y="671854"/>
                  </a:lnTo>
                  <a:lnTo>
                    <a:pt x="808606" y="671512"/>
                  </a:lnTo>
                  <a:lnTo>
                    <a:pt x="808595" y="671344"/>
                  </a:lnTo>
                  <a:lnTo>
                    <a:pt x="808579" y="671221"/>
                  </a:lnTo>
                  <a:lnTo>
                    <a:pt x="808598" y="671082"/>
                  </a:lnTo>
                  <a:lnTo>
                    <a:pt x="808656" y="671006"/>
                  </a:lnTo>
                  <a:lnTo>
                    <a:pt x="808733" y="670952"/>
                  </a:lnTo>
                  <a:lnTo>
                    <a:pt x="808898" y="670895"/>
                  </a:lnTo>
                  <a:lnTo>
                    <a:pt x="808994" y="670864"/>
                  </a:lnTo>
                  <a:lnTo>
                    <a:pt x="809078" y="670802"/>
                  </a:lnTo>
                  <a:lnTo>
                    <a:pt x="809147" y="670684"/>
                  </a:lnTo>
                  <a:lnTo>
                    <a:pt x="809166" y="670592"/>
                  </a:lnTo>
                  <a:lnTo>
                    <a:pt x="809171" y="670493"/>
                  </a:lnTo>
                  <a:lnTo>
                    <a:pt x="809143" y="670392"/>
                  </a:lnTo>
                  <a:lnTo>
                    <a:pt x="809098" y="670273"/>
                  </a:lnTo>
                  <a:lnTo>
                    <a:pt x="809051" y="670158"/>
                  </a:lnTo>
                  <a:lnTo>
                    <a:pt x="809025" y="670089"/>
                  </a:lnTo>
                  <a:lnTo>
                    <a:pt x="809043" y="670046"/>
                  </a:lnTo>
                  <a:lnTo>
                    <a:pt x="811123" y="666818"/>
                  </a:lnTo>
                  <a:lnTo>
                    <a:pt x="813359" y="663183"/>
                  </a:lnTo>
                  <a:lnTo>
                    <a:pt x="814865" y="660660"/>
                  </a:lnTo>
                  <a:lnTo>
                    <a:pt x="817068" y="657105"/>
                  </a:lnTo>
                  <a:lnTo>
                    <a:pt x="819264" y="653598"/>
                  </a:lnTo>
                  <a:lnTo>
                    <a:pt x="821042" y="650731"/>
                  </a:lnTo>
                  <a:lnTo>
                    <a:pt x="823358" y="647016"/>
                  </a:lnTo>
                  <a:lnTo>
                    <a:pt x="825001" y="644374"/>
                  </a:lnTo>
                  <a:lnTo>
                    <a:pt x="826988" y="641186"/>
                  </a:lnTo>
                  <a:lnTo>
                    <a:pt x="827445" y="640498"/>
                  </a:lnTo>
                  <a:lnTo>
                    <a:pt x="829368" y="637464"/>
                  </a:lnTo>
                  <a:lnTo>
                    <a:pt x="831779" y="633676"/>
                  </a:lnTo>
                  <a:lnTo>
                    <a:pt x="833566" y="630897"/>
                  </a:lnTo>
                  <a:lnTo>
                    <a:pt x="834199" y="629920"/>
                  </a:lnTo>
                  <a:lnTo>
                    <a:pt x="835641" y="627647"/>
                  </a:lnTo>
                  <a:lnTo>
                    <a:pt x="836395" y="626469"/>
                  </a:lnTo>
                  <a:lnTo>
                    <a:pt x="838389" y="623267"/>
                  </a:lnTo>
                  <a:lnTo>
                    <a:pt x="840329" y="620144"/>
                  </a:lnTo>
                  <a:lnTo>
                    <a:pt x="842869" y="616084"/>
                  </a:lnTo>
                  <a:lnTo>
                    <a:pt x="845281" y="612225"/>
                  </a:lnTo>
                  <a:lnTo>
                    <a:pt x="848093" y="607733"/>
                  </a:lnTo>
                  <a:lnTo>
                    <a:pt x="850593" y="603721"/>
                  </a:lnTo>
                  <a:lnTo>
                    <a:pt x="852634" y="600471"/>
                  </a:lnTo>
                  <a:lnTo>
                    <a:pt x="854057" y="598263"/>
                  </a:lnTo>
                  <a:lnTo>
                    <a:pt x="855390" y="596244"/>
                  </a:lnTo>
                  <a:lnTo>
                    <a:pt x="859112" y="590330"/>
                  </a:lnTo>
                  <a:lnTo>
                    <a:pt x="860319" y="588401"/>
                  </a:lnTo>
                  <a:lnTo>
                    <a:pt x="862744" y="584518"/>
                  </a:lnTo>
                  <a:lnTo>
                    <a:pt x="863608" y="583108"/>
                  </a:lnTo>
                  <a:lnTo>
                    <a:pt x="867838" y="576318"/>
                  </a:lnTo>
                  <a:lnTo>
                    <a:pt x="872283" y="569172"/>
                  </a:lnTo>
                  <a:lnTo>
                    <a:pt x="872906" y="568188"/>
                  </a:lnTo>
                  <a:lnTo>
                    <a:pt x="903446" y="519767"/>
                  </a:lnTo>
                  <a:lnTo>
                    <a:pt x="922391" y="492379"/>
                  </a:lnTo>
                  <a:lnTo>
                    <a:pt x="922436" y="492292"/>
                  </a:lnTo>
                  <a:lnTo>
                    <a:pt x="934301" y="475019"/>
                  </a:lnTo>
                  <a:lnTo>
                    <a:pt x="935572" y="472947"/>
                  </a:lnTo>
                  <a:lnTo>
                    <a:pt x="938682" y="468586"/>
                  </a:lnTo>
                  <a:lnTo>
                    <a:pt x="940346" y="465520"/>
                  </a:lnTo>
                  <a:lnTo>
                    <a:pt x="948102" y="452223"/>
                  </a:lnTo>
                  <a:lnTo>
                    <a:pt x="948057" y="452136"/>
                  </a:lnTo>
                  <a:lnTo>
                    <a:pt x="951378" y="446490"/>
                  </a:lnTo>
                  <a:lnTo>
                    <a:pt x="953315" y="443198"/>
                  </a:lnTo>
                  <a:lnTo>
                    <a:pt x="953272" y="443114"/>
                  </a:lnTo>
                  <a:lnTo>
                    <a:pt x="967914" y="417903"/>
                  </a:lnTo>
                  <a:lnTo>
                    <a:pt x="968077" y="417237"/>
                  </a:lnTo>
                  <a:lnTo>
                    <a:pt x="976249" y="403229"/>
                  </a:lnTo>
                  <a:lnTo>
                    <a:pt x="976249" y="403229"/>
                  </a:lnTo>
                  <a:lnTo>
                    <a:pt x="976259" y="403213"/>
                  </a:lnTo>
                  <a:lnTo>
                    <a:pt x="976821" y="402335"/>
                  </a:lnTo>
                  <a:lnTo>
                    <a:pt x="984709" y="387665"/>
                  </a:lnTo>
                  <a:lnTo>
                    <a:pt x="989562" y="378638"/>
                  </a:lnTo>
                  <a:lnTo>
                    <a:pt x="992563" y="373147"/>
                  </a:lnTo>
                  <a:lnTo>
                    <a:pt x="1000700" y="358261"/>
                  </a:lnTo>
                  <a:lnTo>
                    <a:pt x="1000657" y="358174"/>
                  </a:lnTo>
                  <a:lnTo>
                    <a:pt x="1005759" y="348885"/>
                  </a:lnTo>
                  <a:lnTo>
                    <a:pt x="1009848" y="341067"/>
                  </a:lnTo>
                  <a:lnTo>
                    <a:pt x="1023741" y="315369"/>
                  </a:lnTo>
                  <a:lnTo>
                    <a:pt x="1029303" y="305082"/>
                  </a:lnTo>
                  <a:lnTo>
                    <a:pt x="1031768" y="300287"/>
                  </a:lnTo>
                  <a:lnTo>
                    <a:pt x="1058785" y="250359"/>
                  </a:lnTo>
                  <a:lnTo>
                    <a:pt x="1065358" y="237924"/>
                  </a:lnTo>
                  <a:lnTo>
                    <a:pt x="1065358" y="237817"/>
                  </a:lnTo>
                  <a:lnTo>
                    <a:pt x="1065359" y="237793"/>
                  </a:lnTo>
                  <a:lnTo>
                    <a:pt x="1065976" y="236990"/>
                  </a:lnTo>
                  <a:lnTo>
                    <a:pt x="1065969" y="236630"/>
                  </a:lnTo>
                  <a:lnTo>
                    <a:pt x="1065793" y="235704"/>
                  </a:lnTo>
                  <a:lnTo>
                    <a:pt x="1065747" y="235038"/>
                  </a:lnTo>
                  <a:lnTo>
                    <a:pt x="1065636" y="234770"/>
                  </a:lnTo>
                  <a:lnTo>
                    <a:pt x="1065486" y="234614"/>
                  </a:lnTo>
                  <a:lnTo>
                    <a:pt x="1065041" y="234314"/>
                  </a:lnTo>
                  <a:lnTo>
                    <a:pt x="1064363" y="233733"/>
                  </a:lnTo>
                  <a:lnTo>
                    <a:pt x="1063853" y="232917"/>
                  </a:lnTo>
                  <a:lnTo>
                    <a:pt x="1063723" y="232584"/>
                  </a:lnTo>
                  <a:lnTo>
                    <a:pt x="1063677" y="232291"/>
                  </a:lnTo>
                  <a:lnTo>
                    <a:pt x="1063716" y="232114"/>
                  </a:lnTo>
                  <a:lnTo>
                    <a:pt x="1063905" y="231931"/>
                  </a:lnTo>
                  <a:lnTo>
                    <a:pt x="1064526" y="231598"/>
                  </a:lnTo>
                  <a:lnTo>
                    <a:pt x="1064689" y="231500"/>
                  </a:lnTo>
                  <a:lnTo>
                    <a:pt x="1064826" y="231318"/>
                  </a:lnTo>
                  <a:lnTo>
                    <a:pt x="1065088" y="230920"/>
                  </a:lnTo>
                  <a:lnTo>
                    <a:pt x="1065192" y="230581"/>
                  </a:lnTo>
                  <a:lnTo>
                    <a:pt x="1065323" y="230116"/>
                  </a:lnTo>
                  <a:lnTo>
                    <a:pt x="1065421" y="229497"/>
                  </a:lnTo>
                  <a:lnTo>
                    <a:pt x="1065421" y="228929"/>
                  </a:lnTo>
                  <a:lnTo>
                    <a:pt x="1065309" y="228439"/>
                  </a:lnTo>
                  <a:lnTo>
                    <a:pt x="1065061" y="228008"/>
                  </a:lnTo>
                  <a:lnTo>
                    <a:pt x="1064709" y="227695"/>
                  </a:lnTo>
                  <a:lnTo>
                    <a:pt x="1064298" y="227552"/>
                  </a:lnTo>
                  <a:lnTo>
                    <a:pt x="1063971" y="227545"/>
                  </a:lnTo>
                  <a:lnTo>
                    <a:pt x="1063710" y="227669"/>
                  </a:lnTo>
                  <a:lnTo>
                    <a:pt x="1063481" y="227838"/>
                  </a:lnTo>
                  <a:lnTo>
                    <a:pt x="1063383" y="228171"/>
                  </a:lnTo>
                  <a:lnTo>
                    <a:pt x="1063442" y="228596"/>
                  </a:lnTo>
                  <a:lnTo>
                    <a:pt x="1063553" y="228902"/>
                  </a:lnTo>
                  <a:lnTo>
                    <a:pt x="1063513" y="229255"/>
                  </a:lnTo>
                  <a:lnTo>
                    <a:pt x="1063493" y="229432"/>
                  </a:lnTo>
                  <a:lnTo>
                    <a:pt x="1063246" y="229830"/>
                  </a:lnTo>
                  <a:lnTo>
                    <a:pt x="1063088" y="230116"/>
                  </a:lnTo>
                  <a:lnTo>
                    <a:pt x="1062920" y="230567"/>
                  </a:lnTo>
                  <a:lnTo>
                    <a:pt x="1062710" y="230822"/>
                  </a:lnTo>
                  <a:lnTo>
                    <a:pt x="1062462" y="230932"/>
                  </a:lnTo>
                  <a:lnTo>
                    <a:pt x="1062115" y="230952"/>
                  </a:lnTo>
                  <a:lnTo>
                    <a:pt x="1061659" y="230861"/>
                  </a:lnTo>
                  <a:lnTo>
                    <a:pt x="1060816" y="230711"/>
                  </a:lnTo>
                  <a:lnTo>
                    <a:pt x="1060229" y="230750"/>
                  </a:lnTo>
                  <a:lnTo>
                    <a:pt x="1059777" y="230874"/>
                  </a:lnTo>
                  <a:lnTo>
                    <a:pt x="1059366" y="231102"/>
                  </a:lnTo>
                  <a:lnTo>
                    <a:pt x="1059111" y="231259"/>
                  </a:lnTo>
                  <a:lnTo>
                    <a:pt x="1058916" y="231305"/>
                  </a:lnTo>
                  <a:lnTo>
                    <a:pt x="1058733" y="231311"/>
                  </a:lnTo>
                  <a:lnTo>
                    <a:pt x="1058549" y="231265"/>
                  </a:lnTo>
                  <a:lnTo>
                    <a:pt x="1058269" y="231070"/>
                  </a:lnTo>
                  <a:lnTo>
                    <a:pt x="1058079" y="230874"/>
                  </a:lnTo>
                  <a:lnTo>
                    <a:pt x="1057766" y="230612"/>
                  </a:lnTo>
                  <a:lnTo>
                    <a:pt x="1057733" y="230417"/>
                  </a:lnTo>
                  <a:lnTo>
                    <a:pt x="1057811" y="230136"/>
                  </a:lnTo>
                  <a:lnTo>
                    <a:pt x="1057929" y="229993"/>
                  </a:lnTo>
                  <a:lnTo>
                    <a:pt x="1058131" y="229850"/>
                  </a:lnTo>
                  <a:lnTo>
                    <a:pt x="1058419" y="229738"/>
                  </a:lnTo>
                  <a:lnTo>
                    <a:pt x="1058700" y="229745"/>
                  </a:lnTo>
                  <a:lnTo>
                    <a:pt x="1059066" y="229738"/>
                  </a:lnTo>
                  <a:lnTo>
                    <a:pt x="1059412" y="229575"/>
                  </a:lnTo>
                  <a:lnTo>
                    <a:pt x="1059588" y="229340"/>
                  </a:lnTo>
                  <a:lnTo>
                    <a:pt x="1059712" y="229007"/>
                  </a:lnTo>
                  <a:lnTo>
                    <a:pt x="1059824" y="228609"/>
                  </a:lnTo>
                  <a:lnTo>
                    <a:pt x="1059824" y="228055"/>
                  </a:lnTo>
                  <a:lnTo>
                    <a:pt x="1059843" y="227604"/>
                  </a:lnTo>
                  <a:lnTo>
                    <a:pt x="1059980" y="227036"/>
                  </a:lnTo>
                  <a:lnTo>
                    <a:pt x="1060196" y="226403"/>
                  </a:lnTo>
                  <a:lnTo>
                    <a:pt x="1060332" y="226011"/>
                  </a:lnTo>
                  <a:lnTo>
                    <a:pt x="1060326" y="225717"/>
                  </a:lnTo>
                  <a:lnTo>
                    <a:pt x="1060137" y="224974"/>
                  </a:lnTo>
                  <a:lnTo>
                    <a:pt x="1060071" y="224445"/>
                  </a:lnTo>
                  <a:lnTo>
                    <a:pt x="1059993" y="224053"/>
                  </a:lnTo>
                  <a:lnTo>
                    <a:pt x="1059921" y="223577"/>
                  </a:lnTo>
                  <a:lnTo>
                    <a:pt x="1059784" y="223016"/>
                  </a:lnTo>
                  <a:lnTo>
                    <a:pt x="1059712" y="222826"/>
                  </a:lnTo>
                  <a:lnTo>
                    <a:pt x="1059504" y="222598"/>
                  </a:lnTo>
                  <a:lnTo>
                    <a:pt x="1059236" y="222455"/>
                  </a:lnTo>
                  <a:lnTo>
                    <a:pt x="1058889" y="222356"/>
                  </a:lnTo>
                  <a:lnTo>
                    <a:pt x="1058079" y="222252"/>
                  </a:lnTo>
                  <a:lnTo>
                    <a:pt x="1057130" y="222204"/>
                  </a:lnTo>
                  <a:lnTo>
                    <a:pt x="1056420" y="222075"/>
                  </a:lnTo>
                  <a:lnTo>
                    <a:pt x="1055389" y="221899"/>
                  </a:lnTo>
                  <a:lnTo>
                    <a:pt x="1055098" y="221762"/>
                  </a:lnTo>
                  <a:lnTo>
                    <a:pt x="1054915" y="221617"/>
                  </a:lnTo>
                  <a:lnTo>
                    <a:pt x="1054862" y="221297"/>
                  </a:lnTo>
                  <a:lnTo>
                    <a:pt x="1054938" y="220739"/>
                  </a:lnTo>
                  <a:lnTo>
                    <a:pt x="1054923" y="220281"/>
                  </a:lnTo>
                  <a:lnTo>
                    <a:pt x="1054785" y="219900"/>
                  </a:lnTo>
                  <a:lnTo>
                    <a:pt x="1054403" y="219427"/>
                  </a:lnTo>
                  <a:lnTo>
                    <a:pt x="1053303" y="218236"/>
                  </a:lnTo>
                  <a:lnTo>
                    <a:pt x="1052838" y="217701"/>
                  </a:lnTo>
                  <a:lnTo>
                    <a:pt x="1052754" y="217564"/>
                  </a:lnTo>
                  <a:lnTo>
                    <a:pt x="1052707" y="217435"/>
                  </a:lnTo>
                  <a:lnTo>
                    <a:pt x="1052723" y="217236"/>
                  </a:lnTo>
                  <a:lnTo>
                    <a:pt x="1052792" y="216931"/>
                  </a:lnTo>
                  <a:lnTo>
                    <a:pt x="1052960" y="216625"/>
                  </a:lnTo>
                  <a:lnTo>
                    <a:pt x="1053441" y="215694"/>
                  </a:lnTo>
                  <a:lnTo>
                    <a:pt x="1053640" y="215458"/>
                  </a:lnTo>
                  <a:lnTo>
                    <a:pt x="1053877" y="215259"/>
                  </a:lnTo>
                  <a:lnTo>
                    <a:pt x="1054105" y="215160"/>
                  </a:lnTo>
                  <a:lnTo>
                    <a:pt x="1054533" y="214931"/>
                  </a:lnTo>
                  <a:lnTo>
                    <a:pt x="1054640" y="214687"/>
                  </a:lnTo>
                  <a:lnTo>
                    <a:pt x="1054709" y="214191"/>
                  </a:lnTo>
                  <a:lnTo>
                    <a:pt x="1054579" y="213878"/>
                  </a:lnTo>
                  <a:lnTo>
                    <a:pt x="1054243" y="213343"/>
                  </a:lnTo>
                  <a:lnTo>
                    <a:pt x="1053884" y="213008"/>
                  </a:lnTo>
                  <a:lnTo>
                    <a:pt x="1053548" y="212870"/>
                  </a:lnTo>
                  <a:lnTo>
                    <a:pt x="1053326" y="212885"/>
                  </a:lnTo>
                  <a:lnTo>
                    <a:pt x="1053136" y="212985"/>
                  </a:lnTo>
                  <a:lnTo>
                    <a:pt x="1052937" y="213259"/>
                  </a:lnTo>
                  <a:lnTo>
                    <a:pt x="1052830" y="213633"/>
                  </a:lnTo>
                  <a:lnTo>
                    <a:pt x="1052807" y="214107"/>
                  </a:lnTo>
                  <a:lnTo>
                    <a:pt x="1052785" y="214695"/>
                  </a:lnTo>
                  <a:lnTo>
                    <a:pt x="1052715" y="215084"/>
                  </a:lnTo>
                  <a:lnTo>
                    <a:pt x="1052540" y="215419"/>
                  </a:lnTo>
                  <a:lnTo>
                    <a:pt x="1052211" y="215481"/>
                  </a:lnTo>
                  <a:lnTo>
                    <a:pt x="1052112" y="215458"/>
                  </a:lnTo>
                  <a:lnTo>
                    <a:pt x="1052036" y="215320"/>
                  </a:lnTo>
                  <a:lnTo>
                    <a:pt x="1051983" y="214824"/>
                  </a:lnTo>
                  <a:lnTo>
                    <a:pt x="1051944" y="214244"/>
                  </a:lnTo>
                  <a:lnTo>
                    <a:pt x="1051845" y="213855"/>
                  </a:lnTo>
                  <a:lnTo>
                    <a:pt x="1051418" y="213420"/>
                  </a:lnTo>
                  <a:lnTo>
                    <a:pt x="1050783" y="212946"/>
                  </a:lnTo>
                  <a:lnTo>
                    <a:pt x="1050073" y="212626"/>
                  </a:lnTo>
                  <a:lnTo>
                    <a:pt x="1049652" y="212191"/>
                  </a:lnTo>
                  <a:lnTo>
                    <a:pt x="1049218" y="211222"/>
                  </a:lnTo>
                  <a:lnTo>
                    <a:pt x="1048943" y="210488"/>
                  </a:lnTo>
                  <a:lnTo>
                    <a:pt x="1048935" y="209978"/>
                  </a:lnTo>
                  <a:lnTo>
                    <a:pt x="1048981" y="209145"/>
                  </a:lnTo>
                  <a:lnTo>
                    <a:pt x="1048828" y="208725"/>
                  </a:lnTo>
                  <a:lnTo>
                    <a:pt x="1048607" y="208406"/>
                  </a:lnTo>
                  <a:lnTo>
                    <a:pt x="1048355" y="208207"/>
                  </a:lnTo>
                  <a:lnTo>
                    <a:pt x="1048071" y="208085"/>
                  </a:lnTo>
                  <a:lnTo>
                    <a:pt x="1047858" y="208093"/>
                  </a:lnTo>
                  <a:lnTo>
                    <a:pt x="1047613" y="208100"/>
                  </a:lnTo>
                  <a:lnTo>
                    <a:pt x="1047263" y="208153"/>
                  </a:lnTo>
                  <a:lnTo>
                    <a:pt x="1046949" y="208344"/>
                  </a:lnTo>
                  <a:lnTo>
                    <a:pt x="1046575" y="208657"/>
                  </a:lnTo>
                  <a:lnTo>
                    <a:pt x="1046186" y="208939"/>
                  </a:lnTo>
                  <a:lnTo>
                    <a:pt x="1045857" y="209031"/>
                  </a:lnTo>
                  <a:lnTo>
                    <a:pt x="1045697" y="208993"/>
                  </a:lnTo>
                  <a:lnTo>
                    <a:pt x="1045544" y="208871"/>
                  </a:lnTo>
                  <a:lnTo>
                    <a:pt x="1045437" y="208711"/>
                  </a:lnTo>
                  <a:lnTo>
                    <a:pt x="1045399" y="208420"/>
                  </a:lnTo>
                  <a:lnTo>
                    <a:pt x="1045483" y="207978"/>
                  </a:lnTo>
                  <a:lnTo>
                    <a:pt x="1045421" y="207772"/>
                  </a:lnTo>
                  <a:lnTo>
                    <a:pt x="1045292" y="207620"/>
                  </a:lnTo>
                  <a:lnTo>
                    <a:pt x="1045055" y="207513"/>
                  </a:lnTo>
                  <a:lnTo>
                    <a:pt x="1044620" y="207390"/>
                  </a:lnTo>
                  <a:lnTo>
                    <a:pt x="1044253" y="207237"/>
                  </a:lnTo>
                  <a:lnTo>
                    <a:pt x="1043887" y="207069"/>
                  </a:lnTo>
                  <a:lnTo>
                    <a:pt x="1043550" y="206772"/>
                  </a:lnTo>
                  <a:lnTo>
                    <a:pt x="1043367" y="206482"/>
                  </a:lnTo>
                  <a:lnTo>
                    <a:pt x="1043329" y="206092"/>
                  </a:lnTo>
                  <a:lnTo>
                    <a:pt x="1043345" y="205513"/>
                  </a:lnTo>
                  <a:lnTo>
                    <a:pt x="1043405" y="205092"/>
                  </a:lnTo>
                  <a:lnTo>
                    <a:pt x="1043398" y="204772"/>
                  </a:lnTo>
                  <a:lnTo>
                    <a:pt x="1043375" y="204589"/>
                  </a:lnTo>
                  <a:lnTo>
                    <a:pt x="1043298" y="204337"/>
                  </a:lnTo>
                  <a:lnTo>
                    <a:pt x="1043146" y="204063"/>
                  </a:lnTo>
                  <a:lnTo>
                    <a:pt x="1042940" y="203742"/>
                  </a:lnTo>
                  <a:lnTo>
                    <a:pt x="1042863" y="203497"/>
                  </a:lnTo>
                  <a:lnTo>
                    <a:pt x="1042909" y="203261"/>
                  </a:lnTo>
                  <a:lnTo>
                    <a:pt x="1042924" y="202887"/>
                  </a:lnTo>
                  <a:lnTo>
                    <a:pt x="1042901" y="202673"/>
                  </a:lnTo>
                  <a:lnTo>
                    <a:pt x="1042810" y="202490"/>
                  </a:lnTo>
                  <a:lnTo>
                    <a:pt x="1042504" y="202131"/>
                  </a:lnTo>
                  <a:lnTo>
                    <a:pt x="1041947" y="201529"/>
                  </a:lnTo>
                  <a:lnTo>
                    <a:pt x="1041351" y="200743"/>
                  </a:lnTo>
                  <a:lnTo>
                    <a:pt x="1041168" y="200490"/>
                  </a:lnTo>
                  <a:lnTo>
                    <a:pt x="1041061" y="200330"/>
                  </a:lnTo>
                  <a:lnTo>
                    <a:pt x="1041030" y="200147"/>
                  </a:lnTo>
                  <a:lnTo>
                    <a:pt x="1041015" y="199903"/>
                  </a:lnTo>
                  <a:lnTo>
                    <a:pt x="1041083" y="199681"/>
                  </a:lnTo>
                  <a:lnTo>
                    <a:pt x="1041320" y="199346"/>
                  </a:lnTo>
                  <a:lnTo>
                    <a:pt x="1041777" y="198863"/>
                  </a:lnTo>
                  <a:lnTo>
                    <a:pt x="1042031" y="198636"/>
                  </a:lnTo>
                  <a:lnTo>
                    <a:pt x="1042551" y="198081"/>
                  </a:lnTo>
                  <a:lnTo>
                    <a:pt x="1042899" y="197620"/>
                  </a:lnTo>
                  <a:lnTo>
                    <a:pt x="1043154" y="197140"/>
                  </a:lnTo>
                  <a:lnTo>
                    <a:pt x="1043307" y="196720"/>
                  </a:lnTo>
                  <a:lnTo>
                    <a:pt x="1043441" y="196298"/>
                  </a:lnTo>
                  <a:lnTo>
                    <a:pt x="1043487" y="196038"/>
                  </a:lnTo>
                  <a:lnTo>
                    <a:pt x="1043594" y="195684"/>
                  </a:lnTo>
                  <a:lnTo>
                    <a:pt x="1043755" y="195217"/>
                  </a:lnTo>
                  <a:lnTo>
                    <a:pt x="1043782" y="194990"/>
                  </a:lnTo>
                  <a:lnTo>
                    <a:pt x="1043755" y="194829"/>
                  </a:lnTo>
                  <a:lnTo>
                    <a:pt x="1043661" y="194575"/>
                  </a:lnTo>
                  <a:lnTo>
                    <a:pt x="1043147" y="194274"/>
                  </a:lnTo>
                  <a:lnTo>
                    <a:pt x="1042565" y="193920"/>
                  </a:lnTo>
                  <a:lnTo>
                    <a:pt x="1042311" y="193780"/>
                  </a:lnTo>
                  <a:lnTo>
                    <a:pt x="1042232" y="193680"/>
                  </a:lnTo>
                  <a:lnTo>
                    <a:pt x="1042204" y="193520"/>
                  </a:lnTo>
                  <a:lnTo>
                    <a:pt x="1042211" y="193273"/>
                  </a:lnTo>
                  <a:lnTo>
                    <a:pt x="1042345" y="192725"/>
                  </a:lnTo>
                  <a:lnTo>
                    <a:pt x="1042479" y="192317"/>
                  </a:lnTo>
                  <a:lnTo>
                    <a:pt x="1042592" y="191482"/>
                  </a:lnTo>
                  <a:lnTo>
                    <a:pt x="1042792" y="190875"/>
                  </a:lnTo>
                  <a:lnTo>
                    <a:pt x="1042973" y="190567"/>
                  </a:lnTo>
                  <a:lnTo>
                    <a:pt x="1043200" y="190314"/>
                  </a:lnTo>
                  <a:lnTo>
                    <a:pt x="1043421" y="190226"/>
                  </a:lnTo>
                  <a:lnTo>
                    <a:pt x="1043701" y="190193"/>
                  </a:lnTo>
                  <a:lnTo>
                    <a:pt x="1043869" y="190233"/>
                  </a:lnTo>
                  <a:lnTo>
                    <a:pt x="1043969" y="190300"/>
                  </a:lnTo>
                  <a:lnTo>
                    <a:pt x="1044042" y="190460"/>
                  </a:lnTo>
                  <a:lnTo>
                    <a:pt x="1044022" y="190715"/>
                  </a:lnTo>
                  <a:lnTo>
                    <a:pt x="1043963" y="191202"/>
                  </a:lnTo>
                  <a:lnTo>
                    <a:pt x="1043963" y="191563"/>
                  </a:lnTo>
                  <a:lnTo>
                    <a:pt x="1044002" y="191823"/>
                  </a:lnTo>
                  <a:lnTo>
                    <a:pt x="1044035" y="191956"/>
                  </a:lnTo>
                  <a:lnTo>
                    <a:pt x="1044156" y="192111"/>
                  </a:lnTo>
                  <a:lnTo>
                    <a:pt x="1044424" y="192277"/>
                  </a:lnTo>
                  <a:lnTo>
                    <a:pt x="1044731" y="192404"/>
                  </a:lnTo>
                  <a:lnTo>
                    <a:pt x="1045052" y="192451"/>
                  </a:lnTo>
                  <a:lnTo>
                    <a:pt x="1045406" y="192411"/>
                  </a:lnTo>
                  <a:lnTo>
                    <a:pt x="1045847" y="192338"/>
                  </a:lnTo>
                  <a:lnTo>
                    <a:pt x="1046429" y="192290"/>
                  </a:lnTo>
                  <a:lnTo>
                    <a:pt x="1046636" y="192358"/>
                  </a:lnTo>
                  <a:lnTo>
                    <a:pt x="1046809" y="192378"/>
                  </a:lnTo>
                  <a:lnTo>
                    <a:pt x="1046997" y="192304"/>
                  </a:lnTo>
                  <a:lnTo>
                    <a:pt x="1047183" y="192131"/>
                  </a:lnTo>
                  <a:lnTo>
                    <a:pt x="1047231" y="191923"/>
                  </a:lnTo>
                  <a:lnTo>
                    <a:pt x="1047177" y="191683"/>
                  </a:lnTo>
                  <a:lnTo>
                    <a:pt x="1047017" y="191476"/>
                  </a:lnTo>
                  <a:lnTo>
                    <a:pt x="1046796" y="191316"/>
                  </a:lnTo>
                  <a:lnTo>
                    <a:pt x="1046589" y="191222"/>
                  </a:lnTo>
                  <a:lnTo>
                    <a:pt x="1046228" y="191235"/>
                  </a:lnTo>
                  <a:lnTo>
                    <a:pt x="1045860" y="191296"/>
                  </a:lnTo>
                  <a:lnTo>
                    <a:pt x="1045572" y="191316"/>
                  </a:lnTo>
                  <a:lnTo>
                    <a:pt x="1045325" y="191275"/>
                  </a:lnTo>
                  <a:lnTo>
                    <a:pt x="1045071" y="191202"/>
                  </a:lnTo>
                  <a:lnTo>
                    <a:pt x="1044857" y="190995"/>
                  </a:lnTo>
                  <a:lnTo>
                    <a:pt x="1044597" y="190601"/>
                  </a:lnTo>
                  <a:lnTo>
                    <a:pt x="1044467" y="190253"/>
                  </a:lnTo>
                  <a:lnTo>
                    <a:pt x="1044441" y="189954"/>
                  </a:lnTo>
                  <a:lnTo>
                    <a:pt x="1044526" y="189458"/>
                  </a:lnTo>
                  <a:lnTo>
                    <a:pt x="1044745" y="188962"/>
                  </a:lnTo>
                  <a:lnTo>
                    <a:pt x="1044860" y="188779"/>
                  </a:lnTo>
                  <a:lnTo>
                    <a:pt x="1045069" y="188731"/>
                  </a:lnTo>
                  <a:lnTo>
                    <a:pt x="1045283" y="188838"/>
                  </a:lnTo>
                  <a:lnTo>
                    <a:pt x="1045463" y="189103"/>
                  </a:lnTo>
                  <a:lnTo>
                    <a:pt x="1045450" y="189347"/>
                  </a:lnTo>
                  <a:lnTo>
                    <a:pt x="1045447" y="189446"/>
                  </a:lnTo>
                  <a:lnTo>
                    <a:pt x="1045454" y="189749"/>
                  </a:lnTo>
                  <a:lnTo>
                    <a:pt x="1045459" y="189865"/>
                  </a:lnTo>
                  <a:lnTo>
                    <a:pt x="1045472" y="190005"/>
                  </a:lnTo>
                  <a:lnTo>
                    <a:pt x="1045519" y="190134"/>
                  </a:lnTo>
                  <a:lnTo>
                    <a:pt x="1045575" y="190257"/>
                  </a:lnTo>
                  <a:lnTo>
                    <a:pt x="1045668" y="190385"/>
                  </a:lnTo>
                  <a:lnTo>
                    <a:pt x="1045789" y="190497"/>
                  </a:lnTo>
                  <a:lnTo>
                    <a:pt x="1045998" y="190583"/>
                  </a:lnTo>
                  <a:lnTo>
                    <a:pt x="1046288" y="190685"/>
                  </a:lnTo>
                  <a:lnTo>
                    <a:pt x="1046545" y="190731"/>
                  </a:lnTo>
                  <a:lnTo>
                    <a:pt x="1046773" y="190728"/>
                  </a:lnTo>
                  <a:lnTo>
                    <a:pt x="1046892" y="190667"/>
                  </a:lnTo>
                  <a:lnTo>
                    <a:pt x="1046990" y="190591"/>
                  </a:lnTo>
                  <a:lnTo>
                    <a:pt x="1047076" y="190442"/>
                  </a:lnTo>
                  <a:lnTo>
                    <a:pt x="1047131" y="190159"/>
                  </a:lnTo>
                  <a:lnTo>
                    <a:pt x="1047191" y="189300"/>
                  </a:lnTo>
                  <a:lnTo>
                    <a:pt x="1047286" y="188847"/>
                  </a:lnTo>
                  <a:lnTo>
                    <a:pt x="1047491" y="188244"/>
                  </a:lnTo>
                  <a:lnTo>
                    <a:pt x="1047662" y="187932"/>
                  </a:lnTo>
                  <a:lnTo>
                    <a:pt x="1047991" y="187645"/>
                  </a:lnTo>
                  <a:lnTo>
                    <a:pt x="1048629" y="187274"/>
                  </a:lnTo>
                  <a:lnTo>
                    <a:pt x="1048963" y="187128"/>
                  </a:lnTo>
                  <a:lnTo>
                    <a:pt x="1049146" y="186978"/>
                  </a:lnTo>
                  <a:lnTo>
                    <a:pt x="1049159" y="186829"/>
                  </a:lnTo>
                  <a:lnTo>
                    <a:pt x="1049125" y="186743"/>
                  </a:lnTo>
                  <a:lnTo>
                    <a:pt x="1048979" y="186547"/>
                  </a:lnTo>
                  <a:lnTo>
                    <a:pt x="1048414" y="186055"/>
                  </a:lnTo>
                  <a:lnTo>
                    <a:pt x="1047649" y="185440"/>
                  </a:lnTo>
                  <a:lnTo>
                    <a:pt x="1046844" y="184914"/>
                  </a:lnTo>
                  <a:lnTo>
                    <a:pt x="1046263" y="184692"/>
                  </a:lnTo>
                  <a:lnTo>
                    <a:pt x="1045707" y="184662"/>
                  </a:lnTo>
                  <a:lnTo>
                    <a:pt x="1045511" y="184679"/>
                  </a:lnTo>
                  <a:lnTo>
                    <a:pt x="1045130" y="184696"/>
                  </a:lnTo>
                  <a:lnTo>
                    <a:pt x="1044903" y="184657"/>
                  </a:lnTo>
                  <a:lnTo>
                    <a:pt x="1044663" y="184581"/>
                  </a:lnTo>
                  <a:lnTo>
                    <a:pt x="1044483" y="184457"/>
                  </a:lnTo>
                  <a:lnTo>
                    <a:pt x="1044184" y="184222"/>
                  </a:lnTo>
                  <a:lnTo>
                    <a:pt x="1043979" y="184072"/>
                  </a:lnTo>
                  <a:lnTo>
                    <a:pt x="1043701" y="183901"/>
                  </a:lnTo>
                  <a:lnTo>
                    <a:pt x="1043414" y="183819"/>
                  </a:lnTo>
                  <a:lnTo>
                    <a:pt x="1043013" y="183734"/>
                  </a:lnTo>
                  <a:lnTo>
                    <a:pt x="1042781" y="183593"/>
                  </a:lnTo>
                  <a:lnTo>
                    <a:pt x="1042662" y="183457"/>
                  </a:lnTo>
                  <a:lnTo>
                    <a:pt x="1042580" y="183264"/>
                  </a:lnTo>
                  <a:lnTo>
                    <a:pt x="1042537" y="183140"/>
                  </a:lnTo>
                  <a:lnTo>
                    <a:pt x="1042537" y="182926"/>
                  </a:lnTo>
                  <a:lnTo>
                    <a:pt x="1042640" y="182726"/>
                  </a:lnTo>
                  <a:lnTo>
                    <a:pt x="1042833" y="182491"/>
                  </a:lnTo>
                  <a:lnTo>
                    <a:pt x="1043093" y="182320"/>
                  </a:lnTo>
                  <a:lnTo>
                    <a:pt x="1043252" y="182264"/>
                  </a:lnTo>
                  <a:lnTo>
                    <a:pt x="1043444" y="182290"/>
                  </a:lnTo>
                  <a:lnTo>
                    <a:pt x="1043637" y="182384"/>
                  </a:lnTo>
                  <a:lnTo>
                    <a:pt x="1043761" y="182507"/>
                  </a:lnTo>
                  <a:lnTo>
                    <a:pt x="1043885" y="182712"/>
                  </a:lnTo>
                  <a:lnTo>
                    <a:pt x="1044013" y="183042"/>
                  </a:lnTo>
                  <a:lnTo>
                    <a:pt x="1044205" y="183405"/>
                  </a:lnTo>
                  <a:lnTo>
                    <a:pt x="1044334" y="183662"/>
                  </a:lnTo>
                  <a:lnTo>
                    <a:pt x="1044522" y="183819"/>
                  </a:lnTo>
                  <a:lnTo>
                    <a:pt x="1044668" y="183922"/>
                  </a:lnTo>
                  <a:lnTo>
                    <a:pt x="1044864" y="183983"/>
                  </a:lnTo>
                  <a:lnTo>
                    <a:pt x="1045108" y="183914"/>
                  </a:lnTo>
                  <a:lnTo>
                    <a:pt x="1045310" y="183760"/>
                  </a:lnTo>
                  <a:lnTo>
                    <a:pt x="1045511" y="183443"/>
                  </a:lnTo>
                  <a:lnTo>
                    <a:pt x="1045575" y="183131"/>
                  </a:lnTo>
                  <a:lnTo>
                    <a:pt x="1045609" y="182769"/>
                  </a:lnTo>
                  <a:lnTo>
                    <a:pt x="1045523" y="182400"/>
                  </a:lnTo>
                  <a:lnTo>
                    <a:pt x="1045420" y="182145"/>
                  </a:lnTo>
                  <a:lnTo>
                    <a:pt x="1045100" y="181717"/>
                  </a:lnTo>
                  <a:lnTo>
                    <a:pt x="1044697" y="181478"/>
                  </a:lnTo>
                  <a:lnTo>
                    <a:pt x="1044000" y="181209"/>
                  </a:lnTo>
                  <a:lnTo>
                    <a:pt x="1043560" y="181084"/>
                  </a:lnTo>
                  <a:lnTo>
                    <a:pt x="1043359" y="180952"/>
                  </a:lnTo>
                  <a:lnTo>
                    <a:pt x="1043191" y="180836"/>
                  </a:lnTo>
                  <a:lnTo>
                    <a:pt x="1042567" y="180234"/>
                  </a:lnTo>
                  <a:lnTo>
                    <a:pt x="1042315" y="180033"/>
                  </a:lnTo>
                  <a:lnTo>
                    <a:pt x="1042046" y="179900"/>
                  </a:lnTo>
                  <a:lnTo>
                    <a:pt x="1041853" y="179849"/>
                  </a:lnTo>
                  <a:lnTo>
                    <a:pt x="1041489" y="179768"/>
                  </a:lnTo>
                  <a:lnTo>
                    <a:pt x="1041224" y="179699"/>
                  </a:lnTo>
                  <a:lnTo>
                    <a:pt x="1040955" y="179528"/>
                  </a:lnTo>
                  <a:lnTo>
                    <a:pt x="1040659" y="179306"/>
                  </a:lnTo>
                  <a:lnTo>
                    <a:pt x="1040557" y="179118"/>
                  </a:lnTo>
                  <a:lnTo>
                    <a:pt x="1040497" y="178909"/>
                  </a:lnTo>
                  <a:lnTo>
                    <a:pt x="1040506" y="178742"/>
                  </a:lnTo>
                  <a:lnTo>
                    <a:pt x="1040545" y="178485"/>
                  </a:lnTo>
                  <a:lnTo>
                    <a:pt x="1040780" y="178109"/>
                  </a:lnTo>
                  <a:lnTo>
                    <a:pt x="1041101" y="177724"/>
                  </a:lnTo>
                  <a:lnTo>
                    <a:pt x="1041284" y="177604"/>
                  </a:lnTo>
                  <a:lnTo>
                    <a:pt x="1041429" y="177609"/>
                  </a:lnTo>
                  <a:lnTo>
                    <a:pt x="1041571" y="177720"/>
                  </a:lnTo>
                  <a:lnTo>
                    <a:pt x="1041673" y="177916"/>
                  </a:lnTo>
                  <a:lnTo>
                    <a:pt x="1041840" y="178191"/>
                  </a:lnTo>
                  <a:lnTo>
                    <a:pt x="1042020" y="178357"/>
                  </a:lnTo>
                  <a:lnTo>
                    <a:pt x="1042093" y="178485"/>
                  </a:lnTo>
                  <a:lnTo>
                    <a:pt x="1042251" y="178579"/>
                  </a:lnTo>
                  <a:lnTo>
                    <a:pt x="1042400" y="178643"/>
                  </a:lnTo>
                  <a:lnTo>
                    <a:pt x="1042649" y="178690"/>
                  </a:lnTo>
                  <a:lnTo>
                    <a:pt x="1042961" y="178703"/>
                  </a:lnTo>
                  <a:lnTo>
                    <a:pt x="1043355" y="178571"/>
                  </a:lnTo>
                  <a:lnTo>
                    <a:pt x="1043722" y="178344"/>
                  </a:lnTo>
                  <a:lnTo>
                    <a:pt x="1044009" y="178216"/>
                  </a:lnTo>
                  <a:lnTo>
                    <a:pt x="1044403" y="178092"/>
                  </a:lnTo>
                  <a:lnTo>
                    <a:pt x="1044613" y="177947"/>
                  </a:lnTo>
                  <a:lnTo>
                    <a:pt x="1044702" y="177745"/>
                  </a:lnTo>
                  <a:lnTo>
                    <a:pt x="1044638" y="177597"/>
                  </a:lnTo>
                  <a:lnTo>
                    <a:pt x="1044476" y="177476"/>
                  </a:lnTo>
                  <a:lnTo>
                    <a:pt x="1044069" y="177348"/>
                  </a:lnTo>
                  <a:lnTo>
                    <a:pt x="1043535" y="177178"/>
                  </a:lnTo>
                  <a:lnTo>
                    <a:pt x="1043269" y="177007"/>
                  </a:lnTo>
                  <a:lnTo>
                    <a:pt x="1042799" y="176695"/>
                  </a:lnTo>
                  <a:lnTo>
                    <a:pt x="1042277" y="176566"/>
                  </a:lnTo>
                  <a:lnTo>
                    <a:pt x="1041524" y="176557"/>
                  </a:lnTo>
                  <a:lnTo>
                    <a:pt x="1041194" y="176488"/>
                  </a:lnTo>
                  <a:lnTo>
                    <a:pt x="1041062" y="176412"/>
                  </a:lnTo>
                  <a:lnTo>
                    <a:pt x="1040921" y="176241"/>
                  </a:lnTo>
                  <a:lnTo>
                    <a:pt x="1040887" y="176087"/>
                  </a:lnTo>
                  <a:lnTo>
                    <a:pt x="1040903" y="175480"/>
                  </a:lnTo>
                  <a:lnTo>
                    <a:pt x="1040895" y="175044"/>
                  </a:lnTo>
                  <a:lnTo>
                    <a:pt x="1040835" y="174587"/>
                  </a:lnTo>
                  <a:lnTo>
                    <a:pt x="1040741" y="174338"/>
                  </a:lnTo>
                  <a:lnTo>
                    <a:pt x="1040625" y="174176"/>
                  </a:lnTo>
                  <a:lnTo>
                    <a:pt x="1040411" y="173954"/>
                  </a:lnTo>
                  <a:lnTo>
                    <a:pt x="1040125" y="173707"/>
                  </a:lnTo>
                  <a:lnTo>
                    <a:pt x="1039937" y="173514"/>
                  </a:lnTo>
                  <a:lnTo>
                    <a:pt x="1039697" y="173159"/>
                  </a:lnTo>
                  <a:lnTo>
                    <a:pt x="1039367" y="172856"/>
                  </a:lnTo>
                  <a:lnTo>
                    <a:pt x="1039146" y="172740"/>
                  </a:lnTo>
                  <a:lnTo>
                    <a:pt x="1038949" y="172676"/>
                  </a:lnTo>
                  <a:lnTo>
                    <a:pt x="1038747" y="172659"/>
                  </a:lnTo>
                  <a:lnTo>
                    <a:pt x="1038496" y="172668"/>
                  </a:lnTo>
                  <a:lnTo>
                    <a:pt x="1038205" y="172693"/>
                  </a:lnTo>
                  <a:lnTo>
                    <a:pt x="1037931" y="172728"/>
                  </a:lnTo>
                  <a:lnTo>
                    <a:pt x="1037776" y="172621"/>
                  </a:lnTo>
                  <a:lnTo>
                    <a:pt x="1037362" y="172060"/>
                  </a:lnTo>
                  <a:lnTo>
                    <a:pt x="1036960" y="171748"/>
                  </a:lnTo>
                  <a:lnTo>
                    <a:pt x="1036044" y="171338"/>
                  </a:lnTo>
                  <a:lnTo>
                    <a:pt x="1035073" y="170564"/>
                  </a:lnTo>
                  <a:lnTo>
                    <a:pt x="1034599" y="170052"/>
                  </a:lnTo>
                  <a:lnTo>
                    <a:pt x="1033863" y="169569"/>
                  </a:lnTo>
                  <a:lnTo>
                    <a:pt x="1033640" y="169474"/>
                  </a:lnTo>
                  <a:lnTo>
                    <a:pt x="1033478" y="169471"/>
                  </a:lnTo>
                  <a:lnTo>
                    <a:pt x="1033337" y="169517"/>
                  </a:lnTo>
                  <a:lnTo>
                    <a:pt x="1033187" y="169598"/>
                  </a:lnTo>
                  <a:lnTo>
                    <a:pt x="1033063" y="169722"/>
                  </a:lnTo>
                  <a:lnTo>
                    <a:pt x="1032943" y="170017"/>
                  </a:lnTo>
                  <a:lnTo>
                    <a:pt x="1032874" y="170300"/>
                  </a:lnTo>
                  <a:lnTo>
                    <a:pt x="1032802" y="170462"/>
                  </a:lnTo>
                  <a:lnTo>
                    <a:pt x="1032717" y="170607"/>
                  </a:lnTo>
                  <a:lnTo>
                    <a:pt x="1032622" y="170722"/>
                  </a:lnTo>
                  <a:lnTo>
                    <a:pt x="1032443" y="170829"/>
                  </a:lnTo>
                  <a:lnTo>
                    <a:pt x="1032238" y="170829"/>
                  </a:lnTo>
                  <a:lnTo>
                    <a:pt x="1031908" y="170795"/>
                  </a:lnTo>
                  <a:lnTo>
                    <a:pt x="1031511" y="170706"/>
                  </a:lnTo>
                  <a:lnTo>
                    <a:pt x="1031053" y="170714"/>
                  </a:lnTo>
                  <a:lnTo>
                    <a:pt x="1030851" y="170812"/>
                  </a:lnTo>
                  <a:lnTo>
                    <a:pt x="1030570" y="171073"/>
                  </a:lnTo>
                  <a:lnTo>
                    <a:pt x="1030441" y="171359"/>
                  </a:lnTo>
                  <a:lnTo>
                    <a:pt x="1030406" y="171594"/>
                  </a:lnTo>
                  <a:lnTo>
                    <a:pt x="1030385" y="171826"/>
                  </a:lnTo>
                  <a:lnTo>
                    <a:pt x="1030351" y="171988"/>
                  </a:lnTo>
                  <a:lnTo>
                    <a:pt x="1030295" y="172108"/>
                  </a:lnTo>
                  <a:lnTo>
                    <a:pt x="1030219" y="172202"/>
                  </a:lnTo>
                  <a:lnTo>
                    <a:pt x="1030073" y="172313"/>
                  </a:lnTo>
                  <a:lnTo>
                    <a:pt x="1029996" y="172352"/>
                  </a:lnTo>
                  <a:lnTo>
                    <a:pt x="1029872" y="172352"/>
                  </a:lnTo>
                  <a:lnTo>
                    <a:pt x="1029812" y="172325"/>
                  </a:lnTo>
                  <a:lnTo>
                    <a:pt x="1029731" y="172227"/>
                  </a:lnTo>
                  <a:lnTo>
                    <a:pt x="1029693" y="172133"/>
                  </a:lnTo>
                  <a:lnTo>
                    <a:pt x="1029675" y="171906"/>
                  </a:lnTo>
                  <a:lnTo>
                    <a:pt x="1029697" y="171573"/>
                  </a:lnTo>
                  <a:lnTo>
                    <a:pt x="1029743" y="171291"/>
                  </a:lnTo>
                  <a:lnTo>
                    <a:pt x="1029705" y="171001"/>
                  </a:lnTo>
                  <a:lnTo>
                    <a:pt x="1029461" y="170633"/>
                  </a:lnTo>
                  <a:lnTo>
                    <a:pt x="1028982" y="170077"/>
                  </a:lnTo>
                  <a:lnTo>
                    <a:pt x="1028884" y="169654"/>
                  </a:lnTo>
                  <a:lnTo>
                    <a:pt x="1028943" y="169239"/>
                  </a:lnTo>
                  <a:lnTo>
                    <a:pt x="1028957" y="168880"/>
                  </a:lnTo>
                  <a:lnTo>
                    <a:pt x="1028936" y="168590"/>
                  </a:lnTo>
                  <a:lnTo>
                    <a:pt x="1028764" y="168342"/>
                  </a:lnTo>
                  <a:lnTo>
                    <a:pt x="1028439" y="167940"/>
                  </a:lnTo>
                  <a:lnTo>
                    <a:pt x="1028212" y="167602"/>
                  </a:lnTo>
                  <a:lnTo>
                    <a:pt x="1028036" y="167119"/>
                  </a:lnTo>
                  <a:lnTo>
                    <a:pt x="1028029" y="166730"/>
                  </a:lnTo>
                  <a:lnTo>
                    <a:pt x="1028024" y="166525"/>
                  </a:lnTo>
                  <a:lnTo>
                    <a:pt x="1028015" y="166319"/>
                  </a:lnTo>
                  <a:lnTo>
                    <a:pt x="1027947" y="166067"/>
                  </a:lnTo>
                  <a:lnTo>
                    <a:pt x="1027724" y="165554"/>
                  </a:lnTo>
                  <a:lnTo>
                    <a:pt x="1027622" y="165315"/>
                  </a:lnTo>
                  <a:lnTo>
                    <a:pt x="1027409" y="165076"/>
                  </a:lnTo>
                  <a:lnTo>
                    <a:pt x="1026942" y="164648"/>
                  </a:lnTo>
                  <a:lnTo>
                    <a:pt x="1026694" y="164460"/>
                  </a:lnTo>
                  <a:lnTo>
                    <a:pt x="1026502" y="164345"/>
                  </a:lnTo>
                  <a:lnTo>
                    <a:pt x="1026352" y="164327"/>
                  </a:lnTo>
                  <a:lnTo>
                    <a:pt x="1026197" y="164358"/>
                  </a:lnTo>
                  <a:lnTo>
                    <a:pt x="1026014" y="164545"/>
                  </a:lnTo>
                  <a:lnTo>
                    <a:pt x="1025881" y="164777"/>
                  </a:lnTo>
                  <a:lnTo>
                    <a:pt x="1025727" y="165016"/>
                  </a:lnTo>
                  <a:lnTo>
                    <a:pt x="1025488" y="165169"/>
                  </a:lnTo>
                  <a:lnTo>
                    <a:pt x="1025253" y="165208"/>
                  </a:lnTo>
                  <a:lnTo>
                    <a:pt x="1024996" y="165238"/>
                  </a:lnTo>
                  <a:lnTo>
                    <a:pt x="1024654" y="165294"/>
                  </a:lnTo>
                  <a:lnTo>
                    <a:pt x="1024383" y="165413"/>
                  </a:lnTo>
                  <a:lnTo>
                    <a:pt x="1024132" y="165597"/>
                  </a:lnTo>
                  <a:lnTo>
                    <a:pt x="1023969" y="165674"/>
                  </a:lnTo>
                  <a:lnTo>
                    <a:pt x="1023790" y="165700"/>
                  </a:lnTo>
                  <a:lnTo>
                    <a:pt x="1023576" y="165648"/>
                  </a:lnTo>
                  <a:lnTo>
                    <a:pt x="1023383" y="165545"/>
                  </a:lnTo>
                  <a:lnTo>
                    <a:pt x="1023182" y="165422"/>
                  </a:lnTo>
                  <a:lnTo>
                    <a:pt x="1023088" y="165281"/>
                  </a:lnTo>
                  <a:lnTo>
                    <a:pt x="1022994" y="165097"/>
                  </a:lnTo>
                  <a:lnTo>
                    <a:pt x="1022956" y="164871"/>
                  </a:lnTo>
                  <a:lnTo>
                    <a:pt x="1023032" y="164618"/>
                  </a:lnTo>
                  <a:lnTo>
                    <a:pt x="1023131" y="164443"/>
                  </a:lnTo>
                  <a:lnTo>
                    <a:pt x="1023255" y="164208"/>
                  </a:lnTo>
                  <a:lnTo>
                    <a:pt x="1023353" y="163960"/>
                  </a:lnTo>
                  <a:lnTo>
                    <a:pt x="1023396" y="163712"/>
                  </a:lnTo>
                  <a:lnTo>
                    <a:pt x="1023341" y="163468"/>
                  </a:lnTo>
                  <a:lnTo>
                    <a:pt x="1023250" y="163229"/>
                  </a:lnTo>
                  <a:lnTo>
                    <a:pt x="1023027" y="163083"/>
                  </a:lnTo>
                  <a:lnTo>
                    <a:pt x="1022785" y="162947"/>
                  </a:lnTo>
                  <a:lnTo>
                    <a:pt x="1022514" y="162892"/>
                  </a:lnTo>
                  <a:lnTo>
                    <a:pt x="1022181" y="162892"/>
                  </a:lnTo>
                  <a:lnTo>
                    <a:pt x="1022027" y="162840"/>
                  </a:lnTo>
                  <a:lnTo>
                    <a:pt x="1021933" y="162733"/>
                  </a:lnTo>
                  <a:lnTo>
                    <a:pt x="1021903" y="162584"/>
                  </a:lnTo>
                  <a:lnTo>
                    <a:pt x="1021916" y="162448"/>
                  </a:lnTo>
                  <a:lnTo>
                    <a:pt x="1021990" y="162299"/>
                  </a:lnTo>
                  <a:lnTo>
                    <a:pt x="1022140" y="162224"/>
                  </a:lnTo>
                  <a:lnTo>
                    <a:pt x="1022737" y="161951"/>
                  </a:lnTo>
                  <a:lnTo>
                    <a:pt x="1022999" y="161727"/>
                  </a:lnTo>
                  <a:lnTo>
                    <a:pt x="1023123" y="161553"/>
                  </a:lnTo>
                  <a:lnTo>
                    <a:pt x="1023136" y="161353"/>
                  </a:lnTo>
                  <a:lnTo>
                    <a:pt x="1023048" y="161130"/>
                  </a:lnTo>
                  <a:lnTo>
                    <a:pt x="1022414" y="160532"/>
                  </a:lnTo>
                  <a:lnTo>
                    <a:pt x="1022004" y="160159"/>
                  </a:lnTo>
                  <a:lnTo>
                    <a:pt x="1021903" y="159886"/>
                  </a:lnTo>
                  <a:lnTo>
                    <a:pt x="1021804" y="159587"/>
                  </a:lnTo>
                  <a:lnTo>
                    <a:pt x="1021829" y="159338"/>
                  </a:lnTo>
                  <a:lnTo>
                    <a:pt x="1021903" y="159102"/>
                  </a:lnTo>
                  <a:lnTo>
                    <a:pt x="1022127" y="158815"/>
                  </a:lnTo>
                  <a:lnTo>
                    <a:pt x="1022513" y="158504"/>
                  </a:lnTo>
                  <a:lnTo>
                    <a:pt x="1022763" y="158281"/>
                  </a:lnTo>
                  <a:lnTo>
                    <a:pt x="1022899" y="158019"/>
                  </a:lnTo>
                  <a:lnTo>
                    <a:pt x="1022962" y="157808"/>
                  </a:lnTo>
                  <a:lnTo>
                    <a:pt x="1022862" y="157584"/>
                  </a:lnTo>
                  <a:lnTo>
                    <a:pt x="1022713" y="157459"/>
                  </a:lnTo>
                  <a:lnTo>
                    <a:pt x="1022476" y="157397"/>
                  </a:lnTo>
                  <a:lnTo>
                    <a:pt x="1022202" y="157410"/>
                  </a:lnTo>
                  <a:lnTo>
                    <a:pt x="1021867" y="157522"/>
                  </a:lnTo>
                  <a:lnTo>
                    <a:pt x="1021269" y="157683"/>
                  </a:lnTo>
                  <a:lnTo>
                    <a:pt x="1021019" y="157659"/>
                  </a:lnTo>
                  <a:lnTo>
                    <a:pt x="1020783" y="157472"/>
                  </a:lnTo>
                  <a:lnTo>
                    <a:pt x="1020522" y="157273"/>
                  </a:lnTo>
                  <a:lnTo>
                    <a:pt x="1020161" y="156875"/>
                  </a:lnTo>
                  <a:lnTo>
                    <a:pt x="1019501" y="156340"/>
                  </a:lnTo>
                  <a:lnTo>
                    <a:pt x="1019289" y="156079"/>
                  </a:lnTo>
                  <a:lnTo>
                    <a:pt x="1019214" y="155780"/>
                  </a:lnTo>
                  <a:lnTo>
                    <a:pt x="1019214" y="155432"/>
                  </a:lnTo>
                  <a:lnTo>
                    <a:pt x="1019351" y="154859"/>
                  </a:lnTo>
                  <a:lnTo>
                    <a:pt x="1019613" y="154287"/>
                  </a:lnTo>
                  <a:lnTo>
                    <a:pt x="1019874" y="153889"/>
                  </a:lnTo>
                  <a:lnTo>
                    <a:pt x="1020161" y="153703"/>
                  </a:lnTo>
                  <a:lnTo>
                    <a:pt x="1020659" y="153616"/>
                  </a:lnTo>
                  <a:lnTo>
                    <a:pt x="1020928" y="153504"/>
                  </a:lnTo>
                  <a:lnTo>
                    <a:pt x="1021169" y="153340"/>
                  </a:lnTo>
                  <a:lnTo>
                    <a:pt x="1021388" y="153060"/>
                  </a:lnTo>
                  <a:lnTo>
                    <a:pt x="1021957" y="151914"/>
                  </a:lnTo>
                  <a:lnTo>
                    <a:pt x="1022136" y="151315"/>
                  </a:lnTo>
                  <a:lnTo>
                    <a:pt x="1022191" y="151010"/>
                  </a:lnTo>
                  <a:lnTo>
                    <a:pt x="1022145" y="150746"/>
                  </a:lnTo>
                  <a:lnTo>
                    <a:pt x="1022019" y="150566"/>
                  </a:lnTo>
                  <a:lnTo>
                    <a:pt x="1021794" y="150449"/>
                  </a:lnTo>
                  <a:lnTo>
                    <a:pt x="1021575" y="150458"/>
                  </a:lnTo>
                  <a:lnTo>
                    <a:pt x="1021325" y="150590"/>
                  </a:lnTo>
                  <a:lnTo>
                    <a:pt x="1020951" y="151089"/>
                  </a:lnTo>
                  <a:lnTo>
                    <a:pt x="1020640" y="151493"/>
                  </a:lnTo>
                  <a:lnTo>
                    <a:pt x="1020320" y="151774"/>
                  </a:lnTo>
                  <a:lnTo>
                    <a:pt x="1020140" y="151853"/>
                  </a:lnTo>
                  <a:lnTo>
                    <a:pt x="1019789" y="151868"/>
                  </a:lnTo>
                  <a:lnTo>
                    <a:pt x="1019306" y="151797"/>
                  </a:lnTo>
                  <a:lnTo>
                    <a:pt x="1018869" y="151556"/>
                  </a:lnTo>
                  <a:lnTo>
                    <a:pt x="1018643" y="151478"/>
                  </a:lnTo>
                  <a:lnTo>
                    <a:pt x="1018464" y="151485"/>
                  </a:lnTo>
                  <a:lnTo>
                    <a:pt x="1018175" y="151658"/>
                  </a:lnTo>
                  <a:lnTo>
                    <a:pt x="1017910" y="151813"/>
                  </a:lnTo>
                  <a:lnTo>
                    <a:pt x="1017747" y="151876"/>
                  </a:lnTo>
                  <a:lnTo>
                    <a:pt x="1017583" y="151853"/>
                  </a:lnTo>
                  <a:lnTo>
                    <a:pt x="1017427" y="151813"/>
                  </a:lnTo>
                  <a:lnTo>
                    <a:pt x="1017295" y="151743"/>
                  </a:lnTo>
                  <a:lnTo>
                    <a:pt x="1017224" y="151548"/>
                  </a:lnTo>
                  <a:lnTo>
                    <a:pt x="1017302" y="151236"/>
                  </a:lnTo>
                  <a:lnTo>
                    <a:pt x="1017450" y="150707"/>
                  </a:lnTo>
                  <a:lnTo>
                    <a:pt x="1017412" y="150098"/>
                  </a:lnTo>
                  <a:lnTo>
                    <a:pt x="1017318" y="149717"/>
                  </a:lnTo>
                  <a:lnTo>
                    <a:pt x="1017232" y="149506"/>
                  </a:lnTo>
                  <a:lnTo>
                    <a:pt x="1017076" y="149382"/>
                  </a:lnTo>
                  <a:lnTo>
                    <a:pt x="1016904" y="149335"/>
                  </a:lnTo>
                  <a:lnTo>
                    <a:pt x="1016670" y="149359"/>
                  </a:lnTo>
                  <a:lnTo>
                    <a:pt x="1016510" y="149471"/>
                  </a:lnTo>
                  <a:lnTo>
                    <a:pt x="1016323" y="149614"/>
                  </a:lnTo>
                  <a:lnTo>
                    <a:pt x="1016142" y="149872"/>
                  </a:lnTo>
                  <a:lnTo>
                    <a:pt x="1015940" y="150143"/>
                  </a:lnTo>
                  <a:lnTo>
                    <a:pt x="1015748" y="150310"/>
                  </a:lnTo>
                  <a:lnTo>
                    <a:pt x="1015546" y="150410"/>
                  </a:lnTo>
                  <a:lnTo>
                    <a:pt x="1015383" y="150396"/>
                  </a:lnTo>
                  <a:lnTo>
                    <a:pt x="1015062" y="150310"/>
                  </a:lnTo>
                  <a:lnTo>
                    <a:pt x="1014860" y="150147"/>
                  </a:lnTo>
                  <a:lnTo>
                    <a:pt x="1014643" y="149898"/>
                  </a:lnTo>
                  <a:lnTo>
                    <a:pt x="1014547" y="149715"/>
                  </a:lnTo>
                  <a:lnTo>
                    <a:pt x="1014509" y="149466"/>
                  </a:lnTo>
                  <a:lnTo>
                    <a:pt x="1014519" y="148923"/>
                  </a:lnTo>
                  <a:lnTo>
                    <a:pt x="1014581" y="148396"/>
                  </a:lnTo>
                  <a:lnTo>
                    <a:pt x="1014543" y="148160"/>
                  </a:lnTo>
                  <a:lnTo>
                    <a:pt x="1014389" y="147887"/>
                  </a:lnTo>
                  <a:lnTo>
                    <a:pt x="1014135" y="147589"/>
                  </a:lnTo>
                  <a:lnTo>
                    <a:pt x="1013606" y="147062"/>
                  </a:lnTo>
                  <a:lnTo>
                    <a:pt x="1013265" y="146630"/>
                  </a:lnTo>
                  <a:lnTo>
                    <a:pt x="1013188" y="146438"/>
                  </a:lnTo>
                  <a:lnTo>
                    <a:pt x="1013188" y="146285"/>
                  </a:lnTo>
                  <a:lnTo>
                    <a:pt x="1013290" y="146059"/>
                  </a:lnTo>
                  <a:lnTo>
                    <a:pt x="1013404" y="145910"/>
                  </a:lnTo>
                  <a:lnTo>
                    <a:pt x="1013529" y="145828"/>
                  </a:lnTo>
                  <a:lnTo>
                    <a:pt x="1013712" y="145790"/>
                  </a:lnTo>
                  <a:lnTo>
                    <a:pt x="1014082" y="145771"/>
                  </a:lnTo>
                  <a:lnTo>
                    <a:pt x="1014696" y="145843"/>
                  </a:lnTo>
                  <a:lnTo>
                    <a:pt x="1015109" y="145848"/>
                  </a:lnTo>
                  <a:lnTo>
                    <a:pt x="1015426" y="145790"/>
                  </a:lnTo>
                  <a:lnTo>
                    <a:pt x="1015786" y="145579"/>
                  </a:lnTo>
                  <a:lnTo>
                    <a:pt x="1016040" y="145315"/>
                  </a:lnTo>
                  <a:lnTo>
                    <a:pt x="1016079" y="145147"/>
                  </a:lnTo>
                  <a:lnTo>
                    <a:pt x="1016060" y="144931"/>
                  </a:lnTo>
                  <a:lnTo>
                    <a:pt x="1015997" y="144749"/>
                  </a:lnTo>
                  <a:lnTo>
                    <a:pt x="1015848" y="144543"/>
                  </a:lnTo>
                  <a:lnTo>
                    <a:pt x="1015671" y="144408"/>
                  </a:lnTo>
                  <a:lnTo>
                    <a:pt x="1015464" y="144361"/>
                  </a:lnTo>
                  <a:lnTo>
                    <a:pt x="1015148" y="144422"/>
                  </a:lnTo>
                  <a:lnTo>
                    <a:pt x="1014543" y="144725"/>
                  </a:lnTo>
                  <a:lnTo>
                    <a:pt x="1014033" y="144931"/>
                  </a:lnTo>
                  <a:lnTo>
                    <a:pt x="1013702" y="145022"/>
                  </a:lnTo>
                  <a:lnTo>
                    <a:pt x="1013447" y="145022"/>
                  </a:lnTo>
                  <a:lnTo>
                    <a:pt x="1013318" y="144965"/>
                  </a:lnTo>
                  <a:lnTo>
                    <a:pt x="1013247" y="144902"/>
                  </a:lnTo>
                  <a:lnTo>
                    <a:pt x="1013208" y="144820"/>
                  </a:lnTo>
                  <a:lnTo>
                    <a:pt x="1013194" y="144673"/>
                  </a:lnTo>
                  <a:lnTo>
                    <a:pt x="1013222" y="144581"/>
                  </a:lnTo>
                  <a:lnTo>
                    <a:pt x="1013343" y="144404"/>
                  </a:lnTo>
                  <a:lnTo>
                    <a:pt x="1013520" y="144259"/>
                  </a:lnTo>
                  <a:lnTo>
                    <a:pt x="1014082" y="143976"/>
                  </a:lnTo>
                  <a:lnTo>
                    <a:pt x="1014653" y="143564"/>
                  </a:lnTo>
                  <a:lnTo>
                    <a:pt x="1014898" y="143257"/>
                  </a:lnTo>
                  <a:lnTo>
                    <a:pt x="1014989" y="142964"/>
                  </a:lnTo>
                  <a:lnTo>
                    <a:pt x="1015009" y="142403"/>
                  </a:lnTo>
                  <a:lnTo>
                    <a:pt x="1015085" y="142110"/>
                  </a:lnTo>
                  <a:lnTo>
                    <a:pt x="1015262" y="141821"/>
                  </a:lnTo>
                  <a:lnTo>
                    <a:pt x="1015479" y="141572"/>
                  </a:lnTo>
                  <a:lnTo>
                    <a:pt x="1015565" y="141429"/>
                  </a:lnTo>
                  <a:lnTo>
                    <a:pt x="1015585" y="141237"/>
                  </a:lnTo>
                  <a:lnTo>
                    <a:pt x="1015550" y="141074"/>
                  </a:lnTo>
                  <a:lnTo>
                    <a:pt x="1015417" y="140881"/>
                  </a:lnTo>
                  <a:lnTo>
                    <a:pt x="1015248" y="140800"/>
                  </a:lnTo>
                  <a:lnTo>
                    <a:pt x="1014989" y="140703"/>
                  </a:lnTo>
                  <a:lnTo>
                    <a:pt x="1014621" y="140718"/>
                  </a:lnTo>
                  <a:lnTo>
                    <a:pt x="1014123" y="140860"/>
                  </a:lnTo>
                  <a:lnTo>
                    <a:pt x="1013605" y="141119"/>
                  </a:lnTo>
                  <a:lnTo>
                    <a:pt x="1013328" y="141235"/>
                  </a:lnTo>
                  <a:lnTo>
                    <a:pt x="1013105" y="141253"/>
                  </a:lnTo>
                  <a:lnTo>
                    <a:pt x="1012900" y="141235"/>
                  </a:lnTo>
                  <a:lnTo>
                    <a:pt x="1012686" y="141154"/>
                  </a:lnTo>
                  <a:lnTo>
                    <a:pt x="1012570" y="141047"/>
                  </a:lnTo>
                  <a:lnTo>
                    <a:pt x="1012517" y="140914"/>
                  </a:lnTo>
                  <a:lnTo>
                    <a:pt x="1012517" y="140674"/>
                  </a:lnTo>
                  <a:lnTo>
                    <a:pt x="1012642" y="140423"/>
                  </a:lnTo>
                  <a:lnTo>
                    <a:pt x="1012883" y="140157"/>
                  </a:lnTo>
                  <a:lnTo>
                    <a:pt x="1013409" y="139693"/>
                  </a:lnTo>
                  <a:lnTo>
                    <a:pt x="1013623" y="139373"/>
                  </a:lnTo>
                  <a:lnTo>
                    <a:pt x="1013748" y="139069"/>
                  </a:lnTo>
                  <a:lnTo>
                    <a:pt x="1013855" y="138579"/>
                  </a:lnTo>
                  <a:lnTo>
                    <a:pt x="1014007" y="138240"/>
                  </a:lnTo>
                  <a:lnTo>
                    <a:pt x="1014309" y="137714"/>
                  </a:lnTo>
                  <a:lnTo>
                    <a:pt x="1014470" y="137331"/>
                  </a:lnTo>
                  <a:lnTo>
                    <a:pt x="1014506" y="137099"/>
                  </a:lnTo>
                  <a:lnTo>
                    <a:pt x="1014479" y="136868"/>
                  </a:lnTo>
                  <a:lnTo>
                    <a:pt x="1014346" y="136663"/>
                  </a:lnTo>
                  <a:lnTo>
                    <a:pt x="1014202" y="136529"/>
                  </a:lnTo>
                  <a:lnTo>
                    <a:pt x="1013917" y="136466"/>
                  </a:lnTo>
                  <a:lnTo>
                    <a:pt x="1013463" y="136573"/>
                  </a:lnTo>
                  <a:lnTo>
                    <a:pt x="1012660" y="136930"/>
                  </a:lnTo>
                  <a:lnTo>
                    <a:pt x="1012392" y="137029"/>
                  </a:lnTo>
                  <a:lnTo>
                    <a:pt x="1012089" y="137001"/>
                  </a:lnTo>
                  <a:lnTo>
                    <a:pt x="1011795" y="136894"/>
                  </a:lnTo>
                  <a:lnTo>
                    <a:pt x="1011589" y="136698"/>
                  </a:lnTo>
                  <a:lnTo>
                    <a:pt x="1011509" y="136529"/>
                  </a:lnTo>
                  <a:lnTo>
                    <a:pt x="1011393" y="136226"/>
                  </a:lnTo>
                  <a:lnTo>
                    <a:pt x="1011242" y="135726"/>
                  </a:lnTo>
                  <a:lnTo>
                    <a:pt x="1011098" y="135353"/>
                  </a:lnTo>
                  <a:lnTo>
                    <a:pt x="1010921" y="135067"/>
                  </a:lnTo>
                  <a:lnTo>
                    <a:pt x="1010689" y="134791"/>
                  </a:lnTo>
                  <a:lnTo>
                    <a:pt x="1010456" y="134578"/>
                  </a:lnTo>
                  <a:lnTo>
                    <a:pt x="1010144" y="134471"/>
                  </a:lnTo>
                  <a:lnTo>
                    <a:pt x="1009912" y="134443"/>
                  </a:lnTo>
                  <a:lnTo>
                    <a:pt x="1009672" y="134471"/>
                  </a:lnTo>
                  <a:lnTo>
                    <a:pt x="1009360" y="134630"/>
                  </a:lnTo>
                  <a:lnTo>
                    <a:pt x="1008949" y="135067"/>
                  </a:lnTo>
                  <a:lnTo>
                    <a:pt x="1008611" y="135665"/>
                  </a:lnTo>
                  <a:lnTo>
                    <a:pt x="1008441" y="136199"/>
                  </a:lnTo>
                  <a:lnTo>
                    <a:pt x="1008344" y="136413"/>
                  </a:lnTo>
                  <a:lnTo>
                    <a:pt x="1008182" y="136547"/>
                  </a:lnTo>
                  <a:lnTo>
                    <a:pt x="1007951" y="136591"/>
                  </a:lnTo>
                  <a:lnTo>
                    <a:pt x="1007781" y="136564"/>
                  </a:lnTo>
                  <a:lnTo>
                    <a:pt x="1007647" y="136466"/>
                  </a:lnTo>
                  <a:lnTo>
                    <a:pt x="1007603" y="136261"/>
                  </a:lnTo>
                  <a:lnTo>
                    <a:pt x="1007639" y="135754"/>
                  </a:lnTo>
                  <a:lnTo>
                    <a:pt x="1007639" y="135353"/>
                  </a:lnTo>
                  <a:lnTo>
                    <a:pt x="1007603" y="135121"/>
                  </a:lnTo>
                  <a:lnTo>
                    <a:pt x="1007460" y="134890"/>
                  </a:lnTo>
                  <a:lnTo>
                    <a:pt x="1007156" y="134684"/>
                  </a:lnTo>
                  <a:lnTo>
                    <a:pt x="1006445" y="134345"/>
                  </a:lnTo>
                  <a:lnTo>
                    <a:pt x="1006156" y="134219"/>
                  </a:lnTo>
                  <a:lnTo>
                    <a:pt x="1005452" y="134048"/>
                  </a:lnTo>
                  <a:lnTo>
                    <a:pt x="1004860" y="133863"/>
                  </a:lnTo>
                  <a:lnTo>
                    <a:pt x="1004653" y="133738"/>
                  </a:lnTo>
                  <a:lnTo>
                    <a:pt x="1004483" y="133568"/>
                  </a:lnTo>
                  <a:lnTo>
                    <a:pt x="1004394" y="133412"/>
                  </a:lnTo>
                  <a:lnTo>
                    <a:pt x="1004350" y="133272"/>
                  </a:lnTo>
                  <a:lnTo>
                    <a:pt x="1004312" y="133117"/>
                  </a:lnTo>
                  <a:lnTo>
                    <a:pt x="1004328" y="132909"/>
                  </a:lnTo>
                  <a:lnTo>
                    <a:pt x="1004453" y="132806"/>
                  </a:lnTo>
                  <a:lnTo>
                    <a:pt x="1004868" y="132769"/>
                  </a:lnTo>
                  <a:lnTo>
                    <a:pt x="1005452" y="132710"/>
                  </a:lnTo>
                  <a:lnTo>
                    <a:pt x="1005711" y="132650"/>
                  </a:lnTo>
                  <a:lnTo>
                    <a:pt x="1005956" y="132547"/>
                  </a:lnTo>
                  <a:lnTo>
                    <a:pt x="1006126" y="132421"/>
                  </a:lnTo>
                  <a:lnTo>
                    <a:pt x="1006170" y="132289"/>
                  </a:lnTo>
                  <a:lnTo>
                    <a:pt x="1006215" y="132074"/>
                  </a:lnTo>
                  <a:lnTo>
                    <a:pt x="1006134" y="131830"/>
                  </a:lnTo>
                  <a:lnTo>
                    <a:pt x="1005963" y="131526"/>
                  </a:lnTo>
                  <a:lnTo>
                    <a:pt x="1005681" y="131082"/>
                  </a:lnTo>
                  <a:lnTo>
                    <a:pt x="1005467" y="130558"/>
                  </a:lnTo>
                  <a:lnTo>
                    <a:pt x="1005260" y="130209"/>
                  </a:lnTo>
                  <a:lnTo>
                    <a:pt x="1004809" y="129758"/>
                  </a:lnTo>
                  <a:lnTo>
                    <a:pt x="1004105" y="129078"/>
                  </a:lnTo>
                  <a:lnTo>
                    <a:pt x="1003920" y="128730"/>
                  </a:lnTo>
                  <a:lnTo>
                    <a:pt x="1003839" y="128500"/>
                  </a:lnTo>
                  <a:lnTo>
                    <a:pt x="1003801" y="128286"/>
                  </a:lnTo>
                  <a:lnTo>
                    <a:pt x="1003787" y="128065"/>
                  </a:lnTo>
                  <a:lnTo>
                    <a:pt x="1003809" y="127894"/>
                  </a:lnTo>
                  <a:lnTo>
                    <a:pt x="1003905" y="127768"/>
                  </a:lnTo>
                  <a:lnTo>
                    <a:pt x="1004194" y="127642"/>
                  </a:lnTo>
                  <a:lnTo>
                    <a:pt x="1004697" y="127524"/>
                  </a:lnTo>
                  <a:lnTo>
                    <a:pt x="1005104" y="127413"/>
                  </a:lnTo>
                  <a:lnTo>
                    <a:pt x="1005437" y="127088"/>
                  </a:lnTo>
                  <a:lnTo>
                    <a:pt x="1005555" y="126814"/>
                  </a:lnTo>
                  <a:lnTo>
                    <a:pt x="1005653" y="126533"/>
                  </a:lnTo>
                  <a:lnTo>
                    <a:pt x="1005645" y="126244"/>
                  </a:lnTo>
                  <a:lnTo>
                    <a:pt x="1005563" y="126037"/>
                  </a:lnTo>
                  <a:lnTo>
                    <a:pt x="1005386" y="125867"/>
                  </a:lnTo>
                  <a:lnTo>
                    <a:pt x="1005068" y="125727"/>
                  </a:lnTo>
                  <a:lnTo>
                    <a:pt x="1004216" y="125498"/>
                  </a:lnTo>
                  <a:lnTo>
                    <a:pt x="1003994" y="125335"/>
                  </a:lnTo>
                  <a:lnTo>
                    <a:pt x="1003869" y="125179"/>
                  </a:lnTo>
                  <a:lnTo>
                    <a:pt x="1003809" y="125032"/>
                  </a:lnTo>
                  <a:lnTo>
                    <a:pt x="1003853" y="124890"/>
                  </a:lnTo>
                  <a:lnTo>
                    <a:pt x="1004001" y="124758"/>
                  </a:lnTo>
                  <a:lnTo>
                    <a:pt x="1004276" y="124632"/>
                  </a:lnTo>
                  <a:lnTo>
                    <a:pt x="1004823" y="124358"/>
                  </a:lnTo>
                  <a:lnTo>
                    <a:pt x="1005074" y="124136"/>
                  </a:lnTo>
                  <a:lnTo>
                    <a:pt x="1005172" y="123885"/>
                  </a:lnTo>
                  <a:lnTo>
                    <a:pt x="1005134" y="123663"/>
                  </a:lnTo>
                  <a:lnTo>
                    <a:pt x="1004949" y="123418"/>
                  </a:lnTo>
                  <a:lnTo>
                    <a:pt x="1004046" y="122449"/>
                  </a:lnTo>
                  <a:lnTo>
                    <a:pt x="1003839" y="121873"/>
                  </a:lnTo>
                  <a:lnTo>
                    <a:pt x="1003646" y="121222"/>
                  </a:lnTo>
                  <a:lnTo>
                    <a:pt x="1003276" y="120519"/>
                  </a:lnTo>
                  <a:lnTo>
                    <a:pt x="1003180" y="120216"/>
                  </a:lnTo>
                  <a:lnTo>
                    <a:pt x="1003143" y="119794"/>
                  </a:lnTo>
                  <a:lnTo>
                    <a:pt x="1003172" y="119557"/>
                  </a:lnTo>
                  <a:lnTo>
                    <a:pt x="1003239" y="119402"/>
                  </a:lnTo>
                  <a:lnTo>
                    <a:pt x="1003432" y="119246"/>
                  </a:lnTo>
                  <a:lnTo>
                    <a:pt x="1003817" y="119106"/>
                  </a:lnTo>
                  <a:lnTo>
                    <a:pt x="1004372" y="118913"/>
                  </a:lnTo>
                  <a:lnTo>
                    <a:pt x="1005423" y="118684"/>
                  </a:lnTo>
                  <a:lnTo>
                    <a:pt x="1006126" y="118514"/>
                  </a:lnTo>
                  <a:lnTo>
                    <a:pt x="1006644" y="118300"/>
                  </a:lnTo>
                  <a:lnTo>
                    <a:pt x="1006940" y="118019"/>
                  </a:lnTo>
                  <a:lnTo>
                    <a:pt x="1007022" y="117730"/>
                  </a:lnTo>
                  <a:lnTo>
                    <a:pt x="1007000" y="117471"/>
                  </a:lnTo>
                  <a:lnTo>
                    <a:pt x="1006903" y="117228"/>
                  </a:lnTo>
                  <a:lnTo>
                    <a:pt x="1006792" y="117020"/>
                  </a:lnTo>
                  <a:lnTo>
                    <a:pt x="1006599" y="116821"/>
                  </a:lnTo>
                  <a:lnTo>
                    <a:pt x="1006318" y="116731"/>
                  </a:lnTo>
                  <a:lnTo>
                    <a:pt x="1006126" y="116753"/>
                  </a:lnTo>
                  <a:lnTo>
                    <a:pt x="1005956" y="116821"/>
                  </a:lnTo>
                  <a:lnTo>
                    <a:pt x="1005704" y="116968"/>
                  </a:lnTo>
                  <a:lnTo>
                    <a:pt x="1005120" y="117441"/>
                  </a:lnTo>
                  <a:lnTo>
                    <a:pt x="1004713" y="117686"/>
                  </a:lnTo>
                  <a:lnTo>
                    <a:pt x="1004372" y="117804"/>
                  </a:lnTo>
                  <a:lnTo>
                    <a:pt x="1003987" y="117842"/>
                  </a:lnTo>
                  <a:lnTo>
                    <a:pt x="1003713" y="117819"/>
                  </a:lnTo>
                  <a:lnTo>
                    <a:pt x="1003380" y="117745"/>
                  </a:lnTo>
                  <a:lnTo>
                    <a:pt x="1003165" y="117694"/>
                  </a:lnTo>
                  <a:lnTo>
                    <a:pt x="1002995" y="117597"/>
                  </a:lnTo>
                  <a:lnTo>
                    <a:pt x="1002847" y="117449"/>
                  </a:lnTo>
                  <a:lnTo>
                    <a:pt x="1002713" y="117220"/>
                  </a:lnTo>
                  <a:lnTo>
                    <a:pt x="1002677" y="116895"/>
                  </a:lnTo>
                  <a:lnTo>
                    <a:pt x="1002721" y="116695"/>
                  </a:lnTo>
                  <a:lnTo>
                    <a:pt x="1002825" y="116517"/>
                  </a:lnTo>
                  <a:lnTo>
                    <a:pt x="1003002" y="116369"/>
                  </a:lnTo>
                  <a:lnTo>
                    <a:pt x="1003202" y="116266"/>
                  </a:lnTo>
                  <a:lnTo>
                    <a:pt x="1003394" y="116251"/>
                  </a:lnTo>
                  <a:lnTo>
                    <a:pt x="1003639" y="116302"/>
                  </a:lnTo>
                  <a:lnTo>
                    <a:pt x="1004172" y="116540"/>
                  </a:lnTo>
                  <a:lnTo>
                    <a:pt x="1004379" y="116613"/>
                  </a:lnTo>
                  <a:lnTo>
                    <a:pt x="1004519" y="116650"/>
                  </a:lnTo>
                  <a:lnTo>
                    <a:pt x="1004653" y="116635"/>
                  </a:lnTo>
                  <a:lnTo>
                    <a:pt x="1004971" y="116562"/>
                  </a:lnTo>
                  <a:lnTo>
                    <a:pt x="1005216" y="116466"/>
                  </a:lnTo>
                  <a:lnTo>
                    <a:pt x="1005467" y="116318"/>
                  </a:lnTo>
                  <a:lnTo>
                    <a:pt x="1005639" y="116150"/>
                  </a:lnTo>
                  <a:lnTo>
                    <a:pt x="1005686" y="116072"/>
                  </a:lnTo>
                  <a:lnTo>
                    <a:pt x="1005724" y="115914"/>
                  </a:lnTo>
                  <a:lnTo>
                    <a:pt x="1005692" y="115758"/>
                  </a:lnTo>
                  <a:lnTo>
                    <a:pt x="1005588" y="115568"/>
                  </a:lnTo>
                  <a:lnTo>
                    <a:pt x="1005358" y="115385"/>
                  </a:lnTo>
                  <a:lnTo>
                    <a:pt x="1005057" y="115280"/>
                  </a:lnTo>
                  <a:lnTo>
                    <a:pt x="1004651" y="115221"/>
                  </a:lnTo>
                  <a:lnTo>
                    <a:pt x="1004441" y="115182"/>
                  </a:lnTo>
                  <a:lnTo>
                    <a:pt x="1004219" y="115097"/>
                  </a:lnTo>
                  <a:lnTo>
                    <a:pt x="1003957" y="114940"/>
                  </a:lnTo>
                  <a:lnTo>
                    <a:pt x="1003709" y="114717"/>
                  </a:lnTo>
                  <a:lnTo>
                    <a:pt x="1003604" y="114534"/>
                  </a:lnTo>
                  <a:lnTo>
                    <a:pt x="1003506" y="114266"/>
                  </a:lnTo>
                  <a:lnTo>
                    <a:pt x="1003512" y="114103"/>
                  </a:lnTo>
                  <a:lnTo>
                    <a:pt x="1003538" y="113920"/>
                  </a:lnTo>
                  <a:lnTo>
                    <a:pt x="1003584" y="113769"/>
                  </a:lnTo>
                  <a:lnTo>
                    <a:pt x="1003669" y="113624"/>
                  </a:lnTo>
                  <a:lnTo>
                    <a:pt x="1003787" y="113559"/>
                  </a:lnTo>
                  <a:lnTo>
                    <a:pt x="1003950" y="113481"/>
                  </a:lnTo>
                  <a:lnTo>
                    <a:pt x="1004677" y="113331"/>
                  </a:lnTo>
                  <a:lnTo>
                    <a:pt x="1005240" y="113147"/>
                  </a:lnTo>
                  <a:lnTo>
                    <a:pt x="1005809" y="112866"/>
                  </a:lnTo>
                  <a:lnTo>
                    <a:pt x="1006510" y="112513"/>
                  </a:lnTo>
                  <a:lnTo>
                    <a:pt x="1006969" y="112192"/>
                  </a:lnTo>
                  <a:lnTo>
                    <a:pt x="1007237" y="111786"/>
                  </a:lnTo>
                  <a:lnTo>
                    <a:pt x="1007309" y="111512"/>
                  </a:lnTo>
                  <a:lnTo>
                    <a:pt x="1007270" y="111309"/>
                  </a:lnTo>
                  <a:lnTo>
                    <a:pt x="1007139" y="111165"/>
                  </a:lnTo>
                  <a:lnTo>
                    <a:pt x="1006936" y="111093"/>
                  </a:lnTo>
                  <a:lnTo>
                    <a:pt x="1006589" y="111086"/>
                  </a:lnTo>
                  <a:lnTo>
                    <a:pt x="1006117" y="111191"/>
                  </a:lnTo>
                  <a:lnTo>
                    <a:pt x="1005338" y="111472"/>
                  </a:lnTo>
                  <a:lnTo>
                    <a:pt x="1004606" y="111728"/>
                  </a:lnTo>
                  <a:lnTo>
                    <a:pt x="1004271" y="111918"/>
                  </a:lnTo>
                  <a:lnTo>
                    <a:pt x="1003937" y="112172"/>
                  </a:lnTo>
                  <a:lnTo>
                    <a:pt x="1003689" y="112447"/>
                  </a:lnTo>
                  <a:lnTo>
                    <a:pt x="1003243" y="113082"/>
                  </a:lnTo>
                  <a:lnTo>
                    <a:pt x="1002981" y="113383"/>
                  </a:lnTo>
                  <a:lnTo>
                    <a:pt x="1002812" y="113501"/>
                  </a:lnTo>
                  <a:lnTo>
                    <a:pt x="1002589" y="113566"/>
                  </a:lnTo>
                  <a:lnTo>
                    <a:pt x="1002432" y="113566"/>
                  </a:lnTo>
                  <a:lnTo>
                    <a:pt x="1002242" y="113488"/>
                  </a:lnTo>
                  <a:lnTo>
                    <a:pt x="1002046" y="113350"/>
                  </a:lnTo>
                  <a:lnTo>
                    <a:pt x="1001948" y="113206"/>
                  </a:lnTo>
                  <a:lnTo>
                    <a:pt x="1001921" y="113030"/>
                  </a:lnTo>
                  <a:lnTo>
                    <a:pt x="1001954" y="112912"/>
                  </a:lnTo>
                  <a:lnTo>
                    <a:pt x="1002019" y="112761"/>
                  </a:lnTo>
                  <a:lnTo>
                    <a:pt x="1002157" y="112650"/>
                  </a:lnTo>
                  <a:lnTo>
                    <a:pt x="1002327" y="112565"/>
                  </a:lnTo>
                  <a:lnTo>
                    <a:pt x="1002477" y="112480"/>
                  </a:lnTo>
                  <a:lnTo>
                    <a:pt x="1002700" y="112349"/>
                  </a:lnTo>
                  <a:lnTo>
                    <a:pt x="1002988" y="112081"/>
                  </a:lnTo>
                  <a:lnTo>
                    <a:pt x="1003191" y="111839"/>
                  </a:lnTo>
                  <a:lnTo>
                    <a:pt x="1003263" y="111688"/>
                  </a:lnTo>
                  <a:lnTo>
                    <a:pt x="1003276" y="111492"/>
                  </a:lnTo>
                  <a:lnTo>
                    <a:pt x="1003250" y="111316"/>
                  </a:lnTo>
                  <a:lnTo>
                    <a:pt x="1003113" y="111021"/>
                  </a:lnTo>
                  <a:lnTo>
                    <a:pt x="1002707" y="110446"/>
                  </a:lnTo>
                  <a:lnTo>
                    <a:pt x="1002582" y="110158"/>
                  </a:lnTo>
                  <a:lnTo>
                    <a:pt x="1002307" y="109726"/>
                  </a:lnTo>
                  <a:lnTo>
                    <a:pt x="1002091" y="109529"/>
                  </a:lnTo>
                  <a:lnTo>
                    <a:pt x="1001665" y="109346"/>
                  </a:lnTo>
                  <a:lnTo>
                    <a:pt x="1001424" y="109235"/>
                  </a:lnTo>
                  <a:lnTo>
                    <a:pt x="1001260" y="109110"/>
                  </a:lnTo>
                  <a:lnTo>
                    <a:pt x="1001122" y="108927"/>
                  </a:lnTo>
                  <a:lnTo>
                    <a:pt x="1001116" y="108731"/>
                  </a:lnTo>
                  <a:lnTo>
                    <a:pt x="1001174" y="108620"/>
                  </a:lnTo>
                  <a:lnTo>
                    <a:pt x="1001325" y="108515"/>
                  </a:lnTo>
                  <a:lnTo>
                    <a:pt x="1001548" y="108483"/>
                  </a:lnTo>
                  <a:lnTo>
                    <a:pt x="1002071" y="108430"/>
                  </a:lnTo>
                  <a:lnTo>
                    <a:pt x="1002457" y="108352"/>
                  </a:lnTo>
                  <a:lnTo>
                    <a:pt x="1002654" y="108247"/>
                  </a:lnTo>
                  <a:lnTo>
                    <a:pt x="1002845" y="108012"/>
                  </a:lnTo>
                  <a:lnTo>
                    <a:pt x="1002916" y="107737"/>
                  </a:lnTo>
                  <a:lnTo>
                    <a:pt x="1002962" y="107201"/>
                  </a:lnTo>
                  <a:lnTo>
                    <a:pt x="1003053" y="106684"/>
                  </a:lnTo>
                  <a:lnTo>
                    <a:pt x="1003341" y="105977"/>
                  </a:lnTo>
                  <a:lnTo>
                    <a:pt x="1003387" y="105571"/>
                  </a:lnTo>
                  <a:lnTo>
                    <a:pt x="1003368" y="105251"/>
                  </a:lnTo>
                  <a:lnTo>
                    <a:pt x="1003191" y="104518"/>
                  </a:lnTo>
                  <a:lnTo>
                    <a:pt x="1003034" y="103890"/>
                  </a:lnTo>
                  <a:lnTo>
                    <a:pt x="1002850" y="103282"/>
                  </a:lnTo>
                  <a:lnTo>
                    <a:pt x="1002857" y="102981"/>
                  </a:lnTo>
                  <a:lnTo>
                    <a:pt x="1002988" y="102719"/>
                  </a:lnTo>
                  <a:lnTo>
                    <a:pt x="1003185" y="102458"/>
                  </a:lnTo>
                  <a:lnTo>
                    <a:pt x="1003439" y="102326"/>
                  </a:lnTo>
                  <a:lnTo>
                    <a:pt x="1003577" y="102313"/>
                  </a:lnTo>
                  <a:lnTo>
                    <a:pt x="1003833" y="102333"/>
                  </a:lnTo>
                  <a:lnTo>
                    <a:pt x="1004088" y="102411"/>
                  </a:lnTo>
                  <a:lnTo>
                    <a:pt x="1004265" y="102549"/>
                  </a:lnTo>
                  <a:lnTo>
                    <a:pt x="1004422" y="102706"/>
                  </a:lnTo>
                  <a:lnTo>
                    <a:pt x="1004521" y="102994"/>
                  </a:lnTo>
                  <a:lnTo>
                    <a:pt x="1004507" y="103184"/>
                  </a:lnTo>
                  <a:lnTo>
                    <a:pt x="1004441" y="103399"/>
                  </a:lnTo>
                  <a:lnTo>
                    <a:pt x="1004343" y="103668"/>
                  </a:lnTo>
                  <a:lnTo>
                    <a:pt x="1004304" y="103792"/>
                  </a:lnTo>
                  <a:lnTo>
                    <a:pt x="1004245" y="104021"/>
                  </a:lnTo>
                  <a:lnTo>
                    <a:pt x="1004238" y="104230"/>
                  </a:lnTo>
                  <a:lnTo>
                    <a:pt x="1004343" y="104355"/>
                  </a:lnTo>
                  <a:lnTo>
                    <a:pt x="1004454" y="104433"/>
                  </a:lnTo>
                  <a:lnTo>
                    <a:pt x="1004710" y="104512"/>
                  </a:lnTo>
                  <a:lnTo>
                    <a:pt x="1005005" y="104570"/>
                  </a:lnTo>
                  <a:lnTo>
                    <a:pt x="1005260" y="104623"/>
                  </a:lnTo>
                  <a:lnTo>
                    <a:pt x="1005541" y="104708"/>
                  </a:lnTo>
                  <a:lnTo>
                    <a:pt x="1005751" y="104714"/>
                  </a:lnTo>
                  <a:lnTo>
                    <a:pt x="1005947" y="104675"/>
                  </a:lnTo>
                  <a:lnTo>
                    <a:pt x="1006150" y="104570"/>
                  </a:lnTo>
                  <a:lnTo>
                    <a:pt x="1006248" y="104485"/>
                  </a:lnTo>
                  <a:lnTo>
                    <a:pt x="1006281" y="104394"/>
                  </a:lnTo>
                  <a:lnTo>
                    <a:pt x="1006320" y="104237"/>
                  </a:lnTo>
                  <a:lnTo>
                    <a:pt x="1006333" y="103976"/>
                  </a:lnTo>
                  <a:lnTo>
                    <a:pt x="1006313" y="103589"/>
                  </a:lnTo>
                  <a:lnTo>
                    <a:pt x="1006307" y="103223"/>
                  </a:lnTo>
                  <a:lnTo>
                    <a:pt x="1006347" y="103007"/>
                  </a:lnTo>
                  <a:lnTo>
                    <a:pt x="1006523" y="102687"/>
                  </a:lnTo>
                  <a:lnTo>
                    <a:pt x="1006654" y="102366"/>
                  </a:lnTo>
                  <a:lnTo>
                    <a:pt x="1006713" y="102065"/>
                  </a:lnTo>
                  <a:lnTo>
                    <a:pt x="1006700" y="101784"/>
                  </a:lnTo>
                  <a:lnTo>
                    <a:pt x="1006641" y="101594"/>
                  </a:lnTo>
                  <a:lnTo>
                    <a:pt x="1006563" y="101405"/>
                  </a:lnTo>
                  <a:lnTo>
                    <a:pt x="1006412" y="101215"/>
                  </a:lnTo>
                  <a:lnTo>
                    <a:pt x="1006039" y="100939"/>
                  </a:lnTo>
                  <a:lnTo>
                    <a:pt x="1005724" y="100848"/>
                  </a:lnTo>
                  <a:lnTo>
                    <a:pt x="1005260" y="100750"/>
                  </a:lnTo>
                  <a:lnTo>
                    <a:pt x="1004945" y="100769"/>
                  </a:lnTo>
                  <a:lnTo>
                    <a:pt x="1004330" y="100835"/>
                  </a:lnTo>
                  <a:lnTo>
                    <a:pt x="1003885" y="100848"/>
                  </a:lnTo>
                  <a:lnTo>
                    <a:pt x="1003459" y="100854"/>
                  </a:lnTo>
                  <a:lnTo>
                    <a:pt x="1003218" y="100828"/>
                  </a:lnTo>
                  <a:lnTo>
                    <a:pt x="1002948" y="100769"/>
                  </a:lnTo>
                  <a:lnTo>
                    <a:pt x="1002746" y="100619"/>
                  </a:lnTo>
                  <a:lnTo>
                    <a:pt x="1002628" y="100397"/>
                  </a:lnTo>
                  <a:lnTo>
                    <a:pt x="1002582" y="100227"/>
                  </a:lnTo>
                  <a:lnTo>
                    <a:pt x="1002575" y="100063"/>
                  </a:lnTo>
                  <a:lnTo>
                    <a:pt x="1002589" y="99913"/>
                  </a:lnTo>
                  <a:lnTo>
                    <a:pt x="1002648" y="99795"/>
                  </a:lnTo>
                  <a:lnTo>
                    <a:pt x="1002759" y="99703"/>
                  </a:lnTo>
                  <a:lnTo>
                    <a:pt x="1002883" y="99632"/>
                  </a:lnTo>
                  <a:lnTo>
                    <a:pt x="1003113" y="99632"/>
                  </a:lnTo>
                  <a:lnTo>
                    <a:pt x="1003446" y="99736"/>
                  </a:lnTo>
                  <a:lnTo>
                    <a:pt x="1003656" y="99828"/>
                  </a:lnTo>
                  <a:lnTo>
                    <a:pt x="1003963" y="99913"/>
                  </a:lnTo>
                  <a:lnTo>
                    <a:pt x="1004133" y="99933"/>
                  </a:lnTo>
                  <a:lnTo>
                    <a:pt x="1004416" y="99906"/>
                  </a:lnTo>
                  <a:lnTo>
                    <a:pt x="1004684" y="99847"/>
                  </a:lnTo>
                  <a:lnTo>
                    <a:pt x="1004821" y="99762"/>
                  </a:lnTo>
                  <a:lnTo>
                    <a:pt x="1004919" y="99664"/>
                  </a:lnTo>
                  <a:lnTo>
                    <a:pt x="1005005" y="99534"/>
                  </a:lnTo>
                  <a:lnTo>
                    <a:pt x="1005063" y="99331"/>
                  </a:lnTo>
                  <a:lnTo>
                    <a:pt x="1005155" y="98957"/>
                  </a:lnTo>
                  <a:lnTo>
                    <a:pt x="1005247" y="98532"/>
                  </a:lnTo>
                  <a:lnTo>
                    <a:pt x="1005345" y="97969"/>
                  </a:lnTo>
                  <a:lnTo>
                    <a:pt x="1005358" y="97714"/>
                  </a:lnTo>
                  <a:lnTo>
                    <a:pt x="1005312" y="97446"/>
                  </a:lnTo>
                  <a:lnTo>
                    <a:pt x="1005115" y="97067"/>
                  </a:lnTo>
                  <a:lnTo>
                    <a:pt x="1004978" y="96896"/>
                  </a:lnTo>
                  <a:lnTo>
                    <a:pt x="1004664" y="96655"/>
                  </a:lnTo>
                  <a:lnTo>
                    <a:pt x="1004435" y="96523"/>
                  </a:lnTo>
                  <a:lnTo>
                    <a:pt x="1004238" y="96334"/>
                  </a:lnTo>
                  <a:lnTo>
                    <a:pt x="1004081" y="96131"/>
                  </a:lnTo>
                  <a:lnTo>
                    <a:pt x="1004030" y="95961"/>
                  </a:lnTo>
                  <a:lnTo>
                    <a:pt x="1004010" y="95817"/>
                  </a:lnTo>
                  <a:lnTo>
                    <a:pt x="1004016" y="95719"/>
                  </a:lnTo>
                  <a:lnTo>
                    <a:pt x="1004019" y="95678"/>
                  </a:lnTo>
                  <a:lnTo>
                    <a:pt x="1003556" y="95473"/>
                  </a:lnTo>
                  <a:lnTo>
                    <a:pt x="1001881" y="94650"/>
                  </a:lnTo>
                  <a:lnTo>
                    <a:pt x="988353" y="88641"/>
                  </a:lnTo>
                  <a:lnTo>
                    <a:pt x="967285" y="79569"/>
                  </a:lnTo>
                  <a:lnTo>
                    <a:pt x="966907" y="79602"/>
                  </a:lnTo>
                  <a:lnTo>
                    <a:pt x="966201" y="79161"/>
                  </a:lnTo>
                  <a:lnTo>
                    <a:pt x="954159" y="73979"/>
                  </a:lnTo>
                  <a:lnTo>
                    <a:pt x="935760" y="65820"/>
                  </a:lnTo>
                  <a:lnTo>
                    <a:pt x="920573" y="59271"/>
                  </a:lnTo>
                  <a:lnTo>
                    <a:pt x="905752" y="52876"/>
                  </a:lnTo>
                  <a:lnTo>
                    <a:pt x="880234" y="41586"/>
                  </a:lnTo>
                  <a:lnTo>
                    <a:pt x="841679" y="24871"/>
                  </a:lnTo>
                  <a:lnTo>
                    <a:pt x="839429" y="23801"/>
                  </a:lnTo>
                  <a:lnTo>
                    <a:pt x="826201" y="18266"/>
                  </a:lnTo>
                  <a:lnTo>
                    <a:pt x="824697" y="17539"/>
                  </a:lnTo>
                  <a:lnTo>
                    <a:pt x="785257" y="570"/>
                  </a:lnTo>
                  <a:lnTo>
                    <a:pt x="785182" y="548"/>
                  </a:lnTo>
                  <a:lnTo>
                    <a:pt x="784515" y="438"/>
                  </a:lnTo>
                  <a:lnTo>
                    <a:pt x="783696" y="636"/>
                  </a:lnTo>
                  <a:lnTo>
                    <a:pt x="770752" y="4451"/>
                  </a:lnTo>
                  <a:lnTo>
                    <a:pt x="762729" y="6976"/>
                  </a:lnTo>
                  <a:lnTo>
                    <a:pt x="759909" y="7726"/>
                  </a:lnTo>
                  <a:lnTo>
                    <a:pt x="751842" y="10251"/>
                  </a:lnTo>
                  <a:lnTo>
                    <a:pt x="748052" y="11254"/>
                  </a:lnTo>
                  <a:lnTo>
                    <a:pt x="718350" y="20163"/>
                  </a:lnTo>
                  <a:lnTo>
                    <a:pt x="715220" y="20990"/>
                  </a:lnTo>
                  <a:lnTo>
                    <a:pt x="693015" y="27671"/>
                  </a:lnTo>
                  <a:lnTo>
                    <a:pt x="691782" y="27936"/>
                  </a:lnTo>
                  <a:lnTo>
                    <a:pt x="685723" y="30670"/>
                  </a:lnTo>
                  <a:lnTo>
                    <a:pt x="682348" y="31784"/>
                  </a:lnTo>
                  <a:lnTo>
                    <a:pt x="676540" y="33702"/>
                  </a:lnTo>
                  <a:lnTo>
                    <a:pt x="675977" y="33802"/>
                  </a:lnTo>
                  <a:lnTo>
                    <a:pt x="671981" y="34981"/>
                  </a:lnTo>
                  <a:lnTo>
                    <a:pt x="669109" y="35963"/>
                  </a:lnTo>
                  <a:lnTo>
                    <a:pt x="668548" y="36062"/>
                  </a:lnTo>
                  <a:lnTo>
                    <a:pt x="655002" y="40075"/>
                  </a:lnTo>
                  <a:lnTo>
                    <a:pt x="626322" y="48554"/>
                  </a:lnTo>
                  <a:lnTo>
                    <a:pt x="618994" y="50814"/>
                  </a:lnTo>
                  <a:lnTo>
                    <a:pt x="611137" y="53030"/>
                  </a:lnTo>
                  <a:lnTo>
                    <a:pt x="607773" y="54078"/>
                  </a:lnTo>
                  <a:lnTo>
                    <a:pt x="607695" y="54100"/>
                  </a:lnTo>
                  <a:lnTo>
                    <a:pt x="603251" y="55335"/>
                  </a:lnTo>
                  <a:lnTo>
                    <a:pt x="572594" y="64376"/>
                  </a:lnTo>
                  <a:lnTo>
                    <a:pt x="572202" y="64486"/>
                  </a:lnTo>
                  <a:lnTo>
                    <a:pt x="572058" y="64530"/>
                  </a:lnTo>
                  <a:lnTo>
                    <a:pt x="571899" y="63814"/>
                  </a:lnTo>
                  <a:lnTo>
                    <a:pt x="571875" y="63560"/>
                  </a:lnTo>
                  <a:lnTo>
                    <a:pt x="571875" y="63207"/>
                  </a:lnTo>
                  <a:lnTo>
                    <a:pt x="571797" y="62976"/>
                  </a:lnTo>
                  <a:lnTo>
                    <a:pt x="571711" y="62612"/>
                  </a:lnTo>
                  <a:lnTo>
                    <a:pt x="571781" y="62336"/>
                  </a:lnTo>
                  <a:lnTo>
                    <a:pt x="571867" y="62060"/>
                  </a:lnTo>
                  <a:lnTo>
                    <a:pt x="571773" y="61476"/>
                  </a:lnTo>
                  <a:lnTo>
                    <a:pt x="571647" y="61267"/>
                  </a:lnTo>
                  <a:lnTo>
                    <a:pt x="571624" y="61234"/>
                  </a:lnTo>
                  <a:lnTo>
                    <a:pt x="571459" y="61090"/>
                  </a:lnTo>
                  <a:lnTo>
                    <a:pt x="571247" y="60947"/>
                  </a:lnTo>
                  <a:lnTo>
                    <a:pt x="571012" y="60792"/>
                  </a:lnTo>
                  <a:lnTo>
                    <a:pt x="570421" y="60638"/>
                  </a:lnTo>
                  <a:lnTo>
                    <a:pt x="570337" y="60616"/>
                  </a:lnTo>
                  <a:lnTo>
                    <a:pt x="569998" y="60539"/>
                  </a:lnTo>
                  <a:lnTo>
                    <a:pt x="569678" y="60462"/>
                  </a:lnTo>
                  <a:lnTo>
                    <a:pt x="569018" y="60362"/>
                  </a:lnTo>
                  <a:lnTo>
                    <a:pt x="568782" y="60318"/>
                  </a:lnTo>
                  <a:lnTo>
                    <a:pt x="568094" y="59789"/>
                  </a:lnTo>
                  <a:lnTo>
                    <a:pt x="567875" y="59260"/>
                  </a:lnTo>
                  <a:lnTo>
                    <a:pt x="567969" y="58819"/>
                  </a:lnTo>
                  <a:lnTo>
                    <a:pt x="568157" y="58510"/>
                  </a:lnTo>
                  <a:lnTo>
                    <a:pt x="568845" y="57981"/>
                  </a:lnTo>
                  <a:lnTo>
                    <a:pt x="569534" y="57694"/>
                  </a:lnTo>
                  <a:lnTo>
                    <a:pt x="570317" y="57628"/>
                  </a:lnTo>
                  <a:lnTo>
                    <a:pt x="570943" y="57760"/>
                  </a:lnTo>
                  <a:lnTo>
                    <a:pt x="571851" y="58223"/>
                  </a:lnTo>
                  <a:lnTo>
                    <a:pt x="573384" y="59569"/>
                  </a:lnTo>
                  <a:lnTo>
                    <a:pt x="574168" y="59977"/>
                  </a:lnTo>
                  <a:lnTo>
                    <a:pt x="574637" y="60131"/>
                  </a:lnTo>
                  <a:lnTo>
                    <a:pt x="575249" y="60054"/>
                  </a:lnTo>
                  <a:lnTo>
                    <a:pt x="575784" y="59701"/>
                  </a:lnTo>
                  <a:lnTo>
                    <a:pt x="575963" y="59260"/>
                  </a:lnTo>
                  <a:lnTo>
                    <a:pt x="575931" y="58642"/>
                  </a:lnTo>
                  <a:lnTo>
                    <a:pt x="575855" y="58312"/>
                  </a:lnTo>
                  <a:lnTo>
                    <a:pt x="575705" y="57992"/>
                  </a:lnTo>
                  <a:lnTo>
                    <a:pt x="575476" y="57793"/>
                  </a:lnTo>
                  <a:lnTo>
                    <a:pt x="573934" y="55919"/>
                  </a:lnTo>
                  <a:lnTo>
                    <a:pt x="573090" y="54684"/>
                  </a:lnTo>
                  <a:lnTo>
                    <a:pt x="572700" y="54166"/>
                  </a:lnTo>
                  <a:lnTo>
                    <a:pt x="572587" y="53868"/>
                  </a:lnTo>
                  <a:lnTo>
                    <a:pt x="572521" y="53582"/>
                  </a:lnTo>
                  <a:lnTo>
                    <a:pt x="572619" y="53240"/>
                  </a:lnTo>
                  <a:lnTo>
                    <a:pt x="573008" y="52766"/>
                  </a:lnTo>
                  <a:lnTo>
                    <a:pt x="573755" y="52215"/>
                  </a:lnTo>
                  <a:lnTo>
                    <a:pt x="574470" y="51818"/>
                  </a:lnTo>
                  <a:lnTo>
                    <a:pt x="575216" y="51410"/>
                  </a:lnTo>
                  <a:lnTo>
                    <a:pt x="575720" y="51211"/>
                  </a:lnTo>
                  <a:lnTo>
                    <a:pt x="576320" y="50792"/>
                  </a:lnTo>
                  <a:lnTo>
                    <a:pt x="576628" y="50428"/>
                  </a:lnTo>
                  <a:lnTo>
                    <a:pt x="576807" y="50076"/>
                  </a:lnTo>
                  <a:lnTo>
                    <a:pt x="576937" y="49690"/>
                  </a:lnTo>
                  <a:lnTo>
                    <a:pt x="576920" y="49326"/>
                  </a:lnTo>
                  <a:lnTo>
                    <a:pt x="576742" y="48422"/>
                  </a:lnTo>
                  <a:lnTo>
                    <a:pt x="576791" y="47870"/>
                  </a:lnTo>
                  <a:lnTo>
                    <a:pt x="576985" y="47209"/>
                  </a:lnTo>
                  <a:lnTo>
                    <a:pt x="577343" y="46492"/>
                  </a:lnTo>
                  <a:lnTo>
                    <a:pt x="577602" y="45665"/>
                  </a:lnTo>
                  <a:lnTo>
                    <a:pt x="577635" y="45147"/>
                  </a:lnTo>
                  <a:lnTo>
                    <a:pt x="577554" y="44607"/>
                  </a:lnTo>
                  <a:lnTo>
                    <a:pt x="577294" y="44022"/>
                  </a:lnTo>
                  <a:lnTo>
                    <a:pt x="577019" y="43603"/>
                  </a:lnTo>
                  <a:lnTo>
                    <a:pt x="576710" y="43195"/>
                  </a:lnTo>
                  <a:lnTo>
                    <a:pt x="576401" y="42887"/>
                  </a:lnTo>
                  <a:lnTo>
                    <a:pt x="576173" y="42710"/>
                  </a:lnTo>
                  <a:lnTo>
                    <a:pt x="576120" y="42534"/>
                  </a:lnTo>
                  <a:lnTo>
                    <a:pt x="576033" y="42655"/>
                  </a:lnTo>
                  <a:lnTo>
                    <a:pt x="575979" y="42721"/>
                  </a:lnTo>
                  <a:lnTo>
                    <a:pt x="575770" y="43240"/>
                  </a:lnTo>
                  <a:lnTo>
                    <a:pt x="575550" y="43614"/>
                  </a:lnTo>
                  <a:lnTo>
                    <a:pt x="575336" y="43879"/>
                  </a:lnTo>
                  <a:lnTo>
                    <a:pt x="575002" y="44111"/>
                  </a:lnTo>
                  <a:lnTo>
                    <a:pt x="574847" y="44254"/>
                  </a:lnTo>
                  <a:lnTo>
                    <a:pt x="574681" y="44397"/>
                  </a:lnTo>
                  <a:lnTo>
                    <a:pt x="574502" y="44728"/>
                  </a:lnTo>
                  <a:lnTo>
                    <a:pt x="574287" y="45026"/>
                  </a:lnTo>
                  <a:lnTo>
                    <a:pt x="574143" y="45169"/>
                  </a:lnTo>
                  <a:lnTo>
                    <a:pt x="573845" y="45268"/>
                  </a:lnTo>
                  <a:lnTo>
                    <a:pt x="573488" y="45246"/>
                  </a:lnTo>
                  <a:lnTo>
                    <a:pt x="573309" y="45279"/>
                  </a:lnTo>
                  <a:lnTo>
                    <a:pt x="573155" y="45401"/>
                  </a:lnTo>
                  <a:lnTo>
                    <a:pt x="572976" y="45577"/>
                  </a:lnTo>
                  <a:lnTo>
                    <a:pt x="572750" y="45665"/>
                  </a:lnTo>
                  <a:lnTo>
                    <a:pt x="572571" y="45687"/>
                  </a:lnTo>
                  <a:lnTo>
                    <a:pt x="572344" y="45665"/>
                  </a:lnTo>
                  <a:lnTo>
                    <a:pt x="572177" y="45566"/>
                  </a:lnTo>
                  <a:lnTo>
                    <a:pt x="572082" y="45334"/>
                  </a:lnTo>
                  <a:lnTo>
                    <a:pt x="571939" y="45136"/>
                  </a:lnTo>
                  <a:lnTo>
                    <a:pt x="571760" y="45070"/>
                  </a:lnTo>
                  <a:lnTo>
                    <a:pt x="571498" y="45015"/>
                  </a:lnTo>
                  <a:lnTo>
                    <a:pt x="571212" y="45070"/>
                  </a:lnTo>
                  <a:lnTo>
                    <a:pt x="570902" y="45114"/>
                  </a:lnTo>
                  <a:lnTo>
                    <a:pt x="570580" y="45224"/>
                  </a:lnTo>
                  <a:lnTo>
                    <a:pt x="570306" y="45235"/>
                  </a:lnTo>
                  <a:lnTo>
                    <a:pt x="570159" y="45257"/>
                  </a:lnTo>
                  <a:lnTo>
                    <a:pt x="570092" y="45357"/>
                  </a:lnTo>
                  <a:lnTo>
                    <a:pt x="570068" y="45511"/>
                  </a:lnTo>
                  <a:lnTo>
                    <a:pt x="569865" y="45787"/>
                  </a:lnTo>
                  <a:lnTo>
                    <a:pt x="569770" y="46018"/>
                  </a:lnTo>
                  <a:lnTo>
                    <a:pt x="569651" y="46305"/>
                  </a:lnTo>
                  <a:lnTo>
                    <a:pt x="569400" y="46702"/>
                  </a:lnTo>
                  <a:lnTo>
                    <a:pt x="569197" y="46856"/>
                  </a:lnTo>
                  <a:lnTo>
                    <a:pt x="568995" y="46944"/>
                  </a:lnTo>
                  <a:lnTo>
                    <a:pt x="568638" y="46977"/>
                  </a:lnTo>
                  <a:lnTo>
                    <a:pt x="568232" y="46966"/>
                  </a:lnTo>
                  <a:lnTo>
                    <a:pt x="567863" y="46977"/>
                  </a:lnTo>
                  <a:lnTo>
                    <a:pt x="567494" y="47209"/>
                  </a:lnTo>
                  <a:lnTo>
                    <a:pt x="567088" y="47330"/>
                  </a:lnTo>
                  <a:lnTo>
                    <a:pt x="566814" y="47275"/>
                  </a:lnTo>
                  <a:lnTo>
                    <a:pt x="566516" y="47187"/>
                  </a:lnTo>
                  <a:lnTo>
                    <a:pt x="566254" y="47054"/>
                  </a:lnTo>
                  <a:lnTo>
                    <a:pt x="566003" y="47054"/>
                  </a:lnTo>
                  <a:lnTo>
                    <a:pt x="565682" y="47121"/>
                  </a:lnTo>
                  <a:lnTo>
                    <a:pt x="565455" y="47264"/>
                  </a:lnTo>
                  <a:lnTo>
                    <a:pt x="565169" y="47451"/>
                  </a:lnTo>
                  <a:lnTo>
                    <a:pt x="564859" y="47661"/>
                  </a:lnTo>
                  <a:lnTo>
                    <a:pt x="564430" y="47815"/>
                  </a:lnTo>
                  <a:lnTo>
                    <a:pt x="564109" y="47881"/>
                  </a:lnTo>
                  <a:lnTo>
                    <a:pt x="564013" y="47881"/>
                  </a:lnTo>
                  <a:lnTo>
                    <a:pt x="563584" y="47859"/>
                  </a:lnTo>
                  <a:lnTo>
                    <a:pt x="563417" y="47881"/>
                  </a:lnTo>
                  <a:lnTo>
                    <a:pt x="563203" y="47914"/>
                  </a:lnTo>
                  <a:lnTo>
                    <a:pt x="562953" y="47837"/>
                  </a:lnTo>
                  <a:lnTo>
                    <a:pt x="562726" y="47881"/>
                  </a:lnTo>
                  <a:lnTo>
                    <a:pt x="562499" y="48047"/>
                  </a:lnTo>
                  <a:lnTo>
                    <a:pt x="562238" y="48212"/>
                  </a:lnTo>
                  <a:lnTo>
                    <a:pt x="562012" y="48289"/>
                  </a:lnTo>
                  <a:lnTo>
                    <a:pt x="561355" y="48311"/>
                  </a:lnTo>
                  <a:lnTo>
                    <a:pt x="560950" y="48411"/>
                  </a:lnTo>
                  <a:lnTo>
                    <a:pt x="560628" y="48488"/>
                  </a:lnTo>
                  <a:lnTo>
                    <a:pt x="560104" y="48631"/>
                  </a:lnTo>
                  <a:lnTo>
                    <a:pt x="559746" y="48741"/>
                  </a:lnTo>
                  <a:lnTo>
                    <a:pt x="559484" y="48951"/>
                  </a:lnTo>
                  <a:lnTo>
                    <a:pt x="559258" y="49171"/>
                  </a:lnTo>
                  <a:lnTo>
                    <a:pt x="559007" y="49524"/>
                  </a:lnTo>
                  <a:lnTo>
                    <a:pt x="558769" y="49679"/>
                  </a:lnTo>
                  <a:lnTo>
                    <a:pt x="558518" y="49822"/>
                  </a:lnTo>
                  <a:lnTo>
                    <a:pt x="558233" y="49877"/>
                  </a:lnTo>
                  <a:lnTo>
                    <a:pt x="558030" y="49976"/>
                  </a:lnTo>
                  <a:lnTo>
                    <a:pt x="557863" y="50065"/>
                  </a:lnTo>
                  <a:lnTo>
                    <a:pt x="557684" y="50230"/>
                  </a:lnTo>
                  <a:lnTo>
                    <a:pt x="557446" y="50340"/>
                  </a:lnTo>
                  <a:lnTo>
                    <a:pt x="557279" y="50384"/>
                  </a:lnTo>
                  <a:lnTo>
                    <a:pt x="556778" y="50583"/>
                  </a:lnTo>
                  <a:lnTo>
                    <a:pt x="556421" y="50748"/>
                  </a:lnTo>
                  <a:lnTo>
                    <a:pt x="556195" y="50936"/>
                  </a:lnTo>
                  <a:lnTo>
                    <a:pt x="555956" y="51112"/>
                  </a:lnTo>
                  <a:lnTo>
                    <a:pt x="555456" y="51377"/>
                  </a:lnTo>
                  <a:lnTo>
                    <a:pt x="555051" y="51630"/>
                  </a:lnTo>
                  <a:lnTo>
                    <a:pt x="554741" y="51762"/>
                  </a:lnTo>
                  <a:lnTo>
                    <a:pt x="554081" y="51796"/>
                  </a:lnTo>
                  <a:lnTo>
                    <a:pt x="552874" y="51917"/>
                  </a:lnTo>
                  <a:lnTo>
                    <a:pt x="552198" y="51873"/>
                  </a:lnTo>
                  <a:lnTo>
                    <a:pt x="551099" y="51696"/>
                  </a:lnTo>
                  <a:lnTo>
                    <a:pt x="550473" y="51619"/>
                  </a:lnTo>
                  <a:lnTo>
                    <a:pt x="550287" y="51674"/>
                  </a:lnTo>
                  <a:lnTo>
                    <a:pt x="549678" y="51807"/>
                  </a:lnTo>
                  <a:lnTo>
                    <a:pt x="549137" y="51895"/>
                  </a:lnTo>
                  <a:lnTo>
                    <a:pt x="548283" y="51972"/>
                  </a:lnTo>
                  <a:lnTo>
                    <a:pt x="547649" y="52060"/>
                  </a:lnTo>
                  <a:lnTo>
                    <a:pt x="546769" y="52237"/>
                  </a:lnTo>
                  <a:lnTo>
                    <a:pt x="546262" y="52336"/>
                  </a:lnTo>
                  <a:lnTo>
                    <a:pt x="545738" y="52523"/>
                  </a:lnTo>
                  <a:lnTo>
                    <a:pt x="545292" y="52645"/>
                  </a:lnTo>
                  <a:lnTo>
                    <a:pt x="544698" y="52722"/>
                  </a:lnTo>
                  <a:lnTo>
                    <a:pt x="544438" y="52645"/>
                  </a:lnTo>
                  <a:lnTo>
                    <a:pt x="544125" y="52281"/>
                  </a:lnTo>
                  <a:lnTo>
                    <a:pt x="543725" y="51961"/>
                  </a:lnTo>
                  <a:lnTo>
                    <a:pt x="543433" y="51829"/>
                  </a:lnTo>
                  <a:lnTo>
                    <a:pt x="543000" y="51818"/>
                  </a:lnTo>
                  <a:lnTo>
                    <a:pt x="542601" y="51895"/>
                  </a:lnTo>
                  <a:lnTo>
                    <a:pt x="542341" y="51961"/>
                  </a:lnTo>
                  <a:lnTo>
                    <a:pt x="542104" y="52038"/>
                  </a:lnTo>
                  <a:lnTo>
                    <a:pt x="541606" y="52303"/>
                  </a:lnTo>
                  <a:lnTo>
                    <a:pt x="541313" y="52457"/>
                  </a:lnTo>
                  <a:lnTo>
                    <a:pt x="541033" y="52534"/>
                  </a:lnTo>
                  <a:lnTo>
                    <a:pt x="540752" y="52589"/>
                  </a:lnTo>
                  <a:lnTo>
                    <a:pt x="540481" y="52600"/>
                  </a:lnTo>
                  <a:lnTo>
                    <a:pt x="540179" y="52589"/>
                  </a:lnTo>
                  <a:lnTo>
                    <a:pt x="539779" y="52689"/>
                  </a:lnTo>
                  <a:lnTo>
                    <a:pt x="539432" y="52843"/>
                  </a:lnTo>
                  <a:lnTo>
                    <a:pt x="539152" y="52942"/>
                  </a:lnTo>
                  <a:lnTo>
                    <a:pt x="538643" y="52942"/>
                  </a:lnTo>
                  <a:lnTo>
                    <a:pt x="538460" y="52986"/>
                  </a:lnTo>
                  <a:lnTo>
                    <a:pt x="538265" y="53152"/>
                  </a:lnTo>
                  <a:lnTo>
                    <a:pt x="537984" y="53394"/>
                  </a:lnTo>
                  <a:lnTo>
                    <a:pt x="537443" y="53626"/>
                  </a:lnTo>
                  <a:lnTo>
                    <a:pt x="536795" y="53769"/>
                  </a:lnTo>
                  <a:lnTo>
                    <a:pt x="536265" y="53769"/>
                  </a:lnTo>
                  <a:lnTo>
                    <a:pt x="535660" y="53549"/>
                  </a:lnTo>
                  <a:lnTo>
                    <a:pt x="535162" y="53372"/>
                  </a:lnTo>
                  <a:lnTo>
                    <a:pt x="534730" y="53273"/>
                  </a:lnTo>
                  <a:lnTo>
                    <a:pt x="534406" y="53262"/>
                  </a:lnTo>
                  <a:lnTo>
                    <a:pt x="534081" y="53251"/>
                  </a:lnTo>
                  <a:lnTo>
                    <a:pt x="533421" y="53185"/>
                  </a:lnTo>
                  <a:lnTo>
                    <a:pt x="532806" y="53185"/>
                  </a:lnTo>
                  <a:lnTo>
                    <a:pt x="532330" y="53262"/>
                  </a:lnTo>
                  <a:lnTo>
                    <a:pt x="531800" y="53350"/>
                  </a:lnTo>
                  <a:lnTo>
                    <a:pt x="531475" y="53383"/>
                  </a:lnTo>
                  <a:lnTo>
                    <a:pt x="531173" y="53449"/>
                  </a:lnTo>
                  <a:lnTo>
                    <a:pt x="530990" y="53493"/>
                  </a:lnTo>
                  <a:lnTo>
                    <a:pt x="530708" y="53593"/>
                  </a:lnTo>
                  <a:lnTo>
                    <a:pt x="530589" y="53681"/>
                  </a:lnTo>
                  <a:lnTo>
                    <a:pt x="530546" y="53879"/>
                  </a:lnTo>
                  <a:lnTo>
                    <a:pt x="530513" y="54210"/>
                  </a:lnTo>
                  <a:lnTo>
                    <a:pt x="530459" y="54486"/>
                  </a:lnTo>
                  <a:lnTo>
                    <a:pt x="530373" y="54662"/>
                  </a:lnTo>
                  <a:lnTo>
                    <a:pt x="530297" y="55236"/>
                  </a:lnTo>
                  <a:lnTo>
                    <a:pt x="530254" y="55489"/>
                  </a:lnTo>
                  <a:lnTo>
                    <a:pt x="530254" y="55632"/>
                  </a:lnTo>
                  <a:lnTo>
                    <a:pt x="530157" y="55754"/>
                  </a:lnTo>
                  <a:lnTo>
                    <a:pt x="529898" y="55974"/>
                  </a:lnTo>
                  <a:lnTo>
                    <a:pt x="529486" y="56239"/>
                  </a:lnTo>
                  <a:lnTo>
                    <a:pt x="529260" y="56426"/>
                  </a:lnTo>
                  <a:lnTo>
                    <a:pt x="529109" y="56636"/>
                  </a:lnTo>
                  <a:lnTo>
                    <a:pt x="528935" y="56867"/>
                  </a:lnTo>
                  <a:lnTo>
                    <a:pt x="528654" y="57264"/>
                  </a:lnTo>
                  <a:lnTo>
                    <a:pt x="528481" y="57805"/>
                  </a:lnTo>
                  <a:lnTo>
                    <a:pt x="528287" y="58246"/>
                  </a:lnTo>
                  <a:lnTo>
                    <a:pt x="528102" y="58378"/>
                  </a:lnTo>
                  <a:lnTo>
                    <a:pt x="527919" y="58455"/>
                  </a:lnTo>
                  <a:lnTo>
                    <a:pt x="527649" y="58609"/>
                  </a:lnTo>
                  <a:lnTo>
                    <a:pt x="527443" y="58852"/>
                  </a:lnTo>
                  <a:lnTo>
                    <a:pt x="527271" y="59050"/>
                  </a:lnTo>
                  <a:lnTo>
                    <a:pt x="526751" y="59326"/>
                  </a:lnTo>
                  <a:lnTo>
                    <a:pt x="526383" y="59580"/>
                  </a:lnTo>
                  <a:lnTo>
                    <a:pt x="526189" y="59679"/>
                  </a:lnTo>
                  <a:lnTo>
                    <a:pt x="525824" y="59844"/>
                  </a:lnTo>
                  <a:lnTo>
                    <a:pt x="525431" y="59932"/>
                  </a:lnTo>
                  <a:lnTo>
                    <a:pt x="524933" y="59999"/>
                  </a:lnTo>
                  <a:lnTo>
                    <a:pt x="524754" y="60043"/>
                  </a:lnTo>
                  <a:lnTo>
                    <a:pt x="524540" y="60241"/>
                  </a:lnTo>
                  <a:lnTo>
                    <a:pt x="524236" y="61024"/>
                  </a:lnTo>
                  <a:lnTo>
                    <a:pt x="523951" y="61575"/>
                  </a:lnTo>
                  <a:lnTo>
                    <a:pt x="523665" y="62127"/>
                  </a:lnTo>
                  <a:lnTo>
                    <a:pt x="523005" y="63119"/>
                  </a:lnTo>
                  <a:lnTo>
                    <a:pt x="522649" y="63637"/>
                  </a:lnTo>
                  <a:lnTo>
                    <a:pt x="522291" y="63979"/>
                  </a:lnTo>
                  <a:lnTo>
                    <a:pt x="521756" y="64409"/>
                  </a:lnTo>
                  <a:lnTo>
                    <a:pt x="521346" y="64618"/>
                  </a:lnTo>
                  <a:lnTo>
                    <a:pt x="521079" y="64927"/>
                  </a:lnTo>
                  <a:lnTo>
                    <a:pt x="521042" y="65192"/>
                  </a:lnTo>
                  <a:lnTo>
                    <a:pt x="520972" y="65677"/>
                  </a:lnTo>
                  <a:lnTo>
                    <a:pt x="520900" y="66140"/>
                  </a:lnTo>
                  <a:lnTo>
                    <a:pt x="520758" y="66548"/>
                  </a:lnTo>
                  <a:lnTo>
                    <a:pt x="520650" y="67099"/>
                  </a:lnTo>
                  <a:lnTo>
                    <a:pt x="520365" y="67419"/>
                  </a:lnTo>
                  <a:lnTo>
                    <a:pt x="519955" y="67706"/>
                  </a:lnTo>
                  <a:lnTo>
                    <a:pt x="519509" y="67904"/>
                  </a:lnTo>
                  <a:lnTo>
                    <a:pt x="518937" y="68103"/>
                  </a:lnTo>
                  <a:lnTo>
                    <a:pt x="518599" y="68136"/>
                  </a:lnTo>
                  <a:lnTo>
                    <a:pt x="518260" y="68202"/>
                  </a:lnTo>
                  <a:lnTo>
                    <a:pt x="517831" y="68455"/>
                  </a:lnTo>
                  <a:lnTo>
                    <a:pt x="517439" y="68510"/>
                  </a:lnTo>
                  <a:lnTo>
                    <a:pt x="517118" y="68577"/>
                  </a:lnTo>
                  <a:lnTo>
                    <a:pt x="516778" y="68720"/>
                  </a:lnTo>
                  <a:lnTo>
                    <a:pt x="516582" y="68830"/>
                  </a:lnTo>
                  <a:lnTo>
                    <a:pt x="516332" y="68753"/>
                  </a:lnTo>
                  <a:lnTo>
                    <a:pt x="516208" y="68632"/>
                  </a:lnTo>
                  <a:lnTo>
                    <a:pt x="516083" y="68455"/>
                  </a:lnTo>
                  <a:lnTo>
                    <a:pt x="515636" y="68290"/>
                  </a:lnTo>
                  <a:lnTo>
                    <a:pt x="515280" y="68202"/>
                  </a:lnTo>
                  <a:lnTo>
                    <a:pt x="514869" y="68081"/>
                  </a:lnTo>
                  <a:lnTo>
                    <a:pt x="514638" y="68103"/>
                  </a:lnTo>
                  <a:lnTo>
                    <a:pt x="514441" y="68224"/>
                  </a:lnTo>
                  <a:lnTo>
                    <a:pt x="514084" y="68455"/>
                  </a:lnTo>
                  <a:lnTo>
                    <a:pt x="513674" y="68665"/>
                  </a:lnTo>
                  <a:lnTo>
                    <a:pt x="513245" y="68753"/>
                  </a:lnTo>
                  <a:lnTo>
                    <a:pt x="512889" y="68720"/>
                  </a:lnTo>
                  <a:lnTo>
                    <a:pt x="512426" y="68742"/>
                  </a:lnTo>
                  <a:lnTo>
                    <a:pt x="512015" y="68885"/>
                  </a:lnTo>
                  <a:lnTo>
                    <a:pt x="511301" y="69260"/>
                  </a:lnTo>
                  <a:lnTo>
                    <a:pt x="510980" y="69459"/>
                  </a:lnTo>
                  <a:lnTo>
                    <a:pt x="510463" y="69756"/>
                  </a:lnTo>
                  <a:lnTo>
                    <a:pt x="510266" y="69900"/>
                  </a:lnTo>
                  <a:lnTo>
                    <a:pt x="509856" y="70275"/>
                  </a:lnTo>
                  <a:lnTo>
                    <a:pt x="509410" y="70528"/>
                  </a:lnTo>
                  <a:lnTo>
                    <a:pt x="508963" y="70627"/>
                  </a:lnTo>
                  <a:lnTo>
                    <a:pt x="508589" y="70760"/>
                  </a:lnTo>
                  <a:lnTo>
                    <a:pt x="507965" y="70903"/>
                  </a:lnTo>
                  <a:lnTo>
                    <a:pt x="507376" y="70947"/>
                  </a:lnTo>
                  <a:lnTo>
                    <a:pt x="506520" y="71135"/>
                  </a:lnTo>
                  <a:lnTo>
                    <a:pt x="506144" y="71179"/>
                  </a:lnTo>
                  <a:lnTo>
                    <a:pt x="505895" y="71179"/>
                  </a:lnTo>
                  <a:lnTo>
                    <a:pt x="505520" y="71113"/>
                  </a:lnTo>
                  <a:lnTo>
                    <a:pt x="505199" y="71057"/>
                  </a:lnTo>
                  <a:lnTo>
                    <a:pt x="505003" y="71079"/>
                  </a:lnTo>
                  <a:lnTo>
                    <a:pt x="504680" y="71201"/>
                  </a:lnTo>
                  <a:lnTo>
                    <a:pt x="504325" y="71090"/>
                  </a:lnTo>
                  <a:lnTo>
                    <a:pt x="503861" y="70903"/>
                  </a:lnTo>
                  <a:lnTo>
                    <a:pt x="503415" y="70649"/>
                  </a:lnTo>
                  <a:lnTo>
                    <a:pt x="502915" y="70451"/>
                  </a:lnTo>
                  <a:lnTo>
                    <a:pt x="502576" y="70396"/>
                  </a:lnTo>
                  <a:lnTo>
                    <a:pt x="502309" y="70330"/>
                  </a:lnTo>
                  <a:lnTo>
                    <a:pt x="501934" y="70385"/>
                  </a:lnTo>
                  <a:lnTo>
                    <a:pt x="501577" y="70451"/>
                  </a:lnTo>
                  <a:lnTo>
                    <a:pt x="501238" y="70484"/>
                  </a:lnTo>
                  <a:lnTo>
                    <a:pt x="500917" y="70716"/>
                  </a:lnTo>
                  <a:lnTo>
                    <a:pt x="500310" y="71079"/>
                  </a:lnTo>
                  <a:lnTo>
                    <a:pt x="499954" y="71344"/>
                  </a:lnTo>
                  <a:lnTo>
                    <a:pt x="499686" y="71686"/>
                  </a:lnTo>
                  <a:lnTo>
                    <a:pt x="499579" y="71840"/>
                  </a:lnTo>
                  <a:lnTo>
                    <a:pt x="499419" y="71873"/>
                  </a:lnTo>
                  <a:lnTo>
                    <a:pt x="499080" y="71785"/>
                  </a:lnTo>
                  <a:lnTo>
                    <a:pt x="498794" y="71642"/>
                  </a:lnTo>
                  <a:lnTo>
                    <a:pt x="498080" y="71465"/>
                  </a:lnTo>
                  <a:lnTo>
                    <a:pt x="497135" y="71311"/>
                  </a:lnTo>
                  <a:lnTo>
                    <a:pt x="496796" y="71223"/>
                  </a:lnTo>
                  <a:lnTo>
                    <a:pt x="496563" y="71035"/>
                  </a:lnTo>
                  <a:lnTo>
                    <a:pt x="496240" y="70870"/>
                  </a:lnTo>
                  <a:lnTo>
                    <a:pt x="496044" y="70793"/>
                  </a:lnTo>
                  <a:lnTo>
                    <a:pt x="495794" y="70638"/>
                  </a:lnTo>
                  <a:lnTo>
                    <a:pt x="495608" y="70473"/>
                  </a:lnTo>
                  <a:lnTo>
                    <a:pt x="495492" y="70186"/>
                  </a:lnTo>
                  <a:lnTo>
                    <a:pt x="495480" y="69944"/>
                  </a:lnTo>
                  <a:lnTo>
                    <a:pt x="495489" y="69734"/>
                  </a:lnTo>
                  <a:lnTo>
                    <a:pt x="495461" y="69613"/>
                  </a:lnTo>
                  <a:lnTo>
                    <a:pt x="495381" y="69547"/>
                  </a:lnTo>
                  <a:lnTo>
                    <a:pt x="495181" y="69492"/>
                  </a:lnTo>
                  <a:lnTo>
                    <a:pt x="494996" y="69503"/>
                  </a:lnTo>
                  <a:lnTo>
                    <a:pt x="494524" y="69624"/>
                  </a:lnTo>
                  <a:lnTo>
                    <a:pt x="494111" y="69613"/>
                  </a:lnTo>
                  <a:lnTo>
                    <a:pt x="493868" y="69525"/>
                  </a:lnTo>
                  <a:lnTo>
                    <a:pt x="493525" y="69426"/>
                  </a:lnTo>
                  <a:lnTo>
                    <a:pt x="493226" y="69370"/>
                  </a:lnTo>
                  <a:lnTo>
                    <a:pt x="493040" y="69260"/>
                  </a:lnTo>
                  <a:lnTo>
                    <a:pt x="492897" y="69029"/>
                  </a:lnTo>
                  <a:lnTo>
                    <a:pt x="492854" y="68698"/>
                  </a:lnTo>
                  <a:lnTo>
                    <a:pt x="492897" y="68213"/>
                  </a:lnTo>
                  <a:lnTo>
                    <a:pt x="492868" y="67904"/>
                  </a:lnTo>
                  <a:lnTo>
                    <a:pt x="492812" y="67430"/>
                  </a:lnTo>
                  <a:lnTo>
                    <a:pt x="492755" y="67044"/>
                  </a:lnTo>
                  <a:lnTo>
                    <a:pt x="492498" y="66757"/>
                  </a:lnTo>
                  <a:lnTo>
                    <a:pt x="492397" y="66680"/>
                  </a:lnTo>
                  <a:lnTo>
                    <a:pt x="492169" y="66790"/>
                  </a:lnTo>
                  <a:lnTo>
                    <a:pt x="491712" y="67033"/>
                  </a:lnTo>
                  <a:lnTo>
                    <a:pt x="491056" y="67165"/>
                  </a:lnTo>
                  <a:lnTo>
                    <a:pt x="490557" y="67209"/>
                  </a:lnTo>
                  <a:lnTo>
                    <a:pt x="490185" y="67176"/>
                  </a:lnTo>
                  <a:lnTo>
                    <a:pt x="489814" y="67033"/>
                  </a:lnTo>
                  <a:lnTo>
                    <a:pt x="489386" y="66934"/>
                  </a:lnTo>
                  <a:lnTo>
                    <a:pt x="489201" y="66967"/>
                  </a:lnTo>
                  <a:lnTo>
                    <a:pt x="488757" y="67077"/>
                  </a:lnTo>
                  <a:lnTo>
                    <a:pt x="488187" y="67265"/>
                  </a:lnTo>
                  <a:lnTo>
                    <a:pt x="487644" y="67364"/>
                  </a:lnTo>
                  <a:lnTo>
                    <a:pt x="487074" y="67309"/>
                  </a:lnTo>
                  <a:lnTo>
                    <a:pt x="486631" y="67132"/>
                  </a:lnTo>
                  <a:lnTo>
                    <a:pt x="486489" y="66945"/>
                  </a:lnTo>
                  <a:lnTo>
                    <a:pt x="486117" y="66680"/>
                  </a:lnTo>
                  <a:lnTo>
                    <a:pt x="485918" y="66548"/>
                  </a:lnTo>
                  <a:lnTo>
                    <a:pt x="485704" y="66305"/>
                  </a:lnTo>
                  <a:lnTo>
                    <a:pt x="485576" y="66063"/>
                  </a:lnTo>
                  <a:lnTo>
                    <a:pt x="485389" y="65919"/>
                  </a:lnTo>
                  <a:lnTo>
                    <a:pt x="484932" y="65908"/>
                  </a:lnTo>
                  <a:lnTo>
                    <a:pt x="484562" y="65975"/>
                  </a:lnTo>
                  <a:lnTo>
                    <a:pt x="483862" y="66195"/>
                  </a:lnTo>
                  <a:lnTo>
                    <a:pt x="482906" y="66515"/>
                  </a:lnTo>
                  <a:lnTo>
                    <a:pt x="482434" y="66603"/>
                  </a:lnTo>
                  <a:lnTo>
                    <a:pt x="481749" y="66945"/>
                  </a:lnTo>
                  <a:lnTo>
                    <a:pt x="480379" y="67143"/>
                  </a:lnTo>
                  <a:lnTo>
                    <a:pt x="479138" y="67143"/>
                  </a:lnTo>
                  <a:lnTo>
                    <a:pt x="478053" y="67276"/>
                  </a:lnTo>
                  <a:lnTo>
                    <a:pt x="476269" y="67474"/>
                  </a:lnTo>
                  <a:lnTo>
                    <a:pt x="475613" y="67595"/>
                  </a:lnTo>
                  <a:lnTo>
                    <a:pt x="475241" y="67606"/>
                  </a:lnTo>
                  <a:lnTo>
                    <a:pt x="474685" y="67485"/>
                  </a:lnTo>
                  <a:lnTo>
                    <a:pt x="474370" y="67243"/>
                  </a:lnTo>
                  <a:lnTo>
                    <a:pt x="473914" y="67044"/>
                  </a:lnTo>
                  <a:lnTo>
                    <a:pt x="473500" y="66989"/>
                  </a:lnTo>
                  <a:lnTo>
                    <a:pt x="473214" y="67022"/>
                  </a:lnTo>
                  <a:lnTo>
                    <a:pt x="472976" y="67011"/>
                  </a:lnTo>
                  <a:lnTo>
                    <a:pt x="472767" y="66857"/>
                  </a:lnTo>
                  <a:lnTo>
                    <a:pt x="472270" y="66537"/>
                  </a:lnTo>
                  <a:lnTo>
                    <a:pt x="471743" y="66316"/>
                  </a:lnTo>
                  <a:lnTo>
                    <a:pt x="471312" y="66305"/>
                  </a:lnTo>
                  <a:lnTo>
                    <a:pt x="470487" y="66405"/>
                  </a:lnTo>
                  <a:lnTo>
                    <a:pt x="469902" y="66581"/>
                  </a:lnTo>
                  <a:lnTo>
                    <a:pt x="469317" y="66746"/>
                  </a:lnTo>
                  <a:lnTo>
                    <a:pt x="468784" y="66956"/>
                  </a:lnTo>
                  <a:lnTo>
                    <a:pt x="468579" y="67099"/>
                  </a:lnTo>
                  <a:lnTo>
                    <a:pt x="468280" y="67419"/>
                  </a:lnTo>
                  <a:lnTo>
                    <a:pt x="468089" y="67595"/>
                  </a:lnTo>
                  <a:lnTo>
                    <a:pt x="467849" y="67673"/>
                  </a:lnTo>
                  <a:lnTo>
                    <a:pt x="467520" y="67651"/>
                  </a:lnTo>
                  <a:lnTo>
                    <a:pt x="467264" y="67662"/>
                  </a:lnTo>
                  <a:lnTo>
                    <a:pt x="466950" y="67838"/>
                  </a:lnTo>
                  <a:lnTo>
                    <a:pt x="466606" y="68092"/>
                  </a:lnTo>
                  <a:lnTo>
                    <a:pt x="466284" y="68356"/>
                  </a:lnTo>
                  <a:lnTo>
                    <a:pt x="465970" y="68621"/>
                  </a:lnTo>
                  <a:lnTo>
                    <a:pt x="465773" y="68764"/>
                  </a:lnTo>
                  <a:lnTo>
                    <a:pt x="465517" y="68907"/>
                  </a:lnTo>
                  <a:lnTo>
                    <a:pt x="464947" y="69139"/>
                  </a:lnTo>
                  <a:lnTo>
                    <a:pt x="464590" y="69348"/>
                  </a:lnTo>
                  <a:lnTo>
                    <a:pt x="464041" y="69723"/>
                  </a:lnTo>
                  <a:lnTo>
                    <a:pt x="463559" y="70010"/>
                  </a:lnTo>
                  <a:lnTo>
                    <a:pt x="462755" y="70407"/>
                  </a:lnTo>
                  <a:lnTo>
                    <a:pt x="462551" y="70550"/>
                  </a:lnTo>
                  <a:lnTo>
                    <a:pt x="462338" y="70694"/>
                  </a:lnTo>
                  <a:lnTo>
                    <a:pt x="462214" y="70705"/>
                  </a:lnTo>
                  <a:lnTo>
                    <a:pt x="461915" y="70738"/>
                  </a:lnTo>
                  <a:lnTo>
                    <a:pt x="461079" y="70914"/>
                  </a:lnTo>
                  <a:lnTo>
                    <a:pt x="460786" y="71002"/>
                  </a:lnTo>
                  <a:lnTo>
                    <a:pt x="460441" y="71135"/>
                  </a:lnTo>
                  <a:lnTo>
                    <a:pt x="460175" y="71311"/>
                  </a:lnTo>
                  <a:lnTo>
                    <a:pt x="460052" y="71432"/>
                  </a:lnTo>
                  <a:lnTo>
                    <a:pt x="459592" y="72215"/>
                  </a:lnTo>
                  <a:lnTo>
                    <a:pt x="459418" y="72557"/>
                  </a:lnTo>
                  <a:lnTo>
                    <a:pt x="459192" y="73064"/>
                  </a:lnTo>
                  <a:lnTo>
                    <a:pt x="459007" y="73263"/>
                  </a:lnTo>
                  <a:lnTo>
                    <a:pt x="458873" y="73384"/>
                  </a:lnTo>
                  <a:lnTo>
                    <a:pt x="458582" y="73472"/>
                  </a:lnTo>
                  <a:lnTo>
                    <a:pt x="458303" y="73582"/>
                  </a:lnTo>
                  <a:lnTo>
                    <a:pt x="457971" y="73737"/>
                  </a:lnTo>
                  <a:lnTo>
                    <a:pt x="457639" y="74123"/>
                  </a:lnTo>
                  <a:lnTo>
                    <a:pt x="457373" y="74332"/>
                  </a:lnTo>
                  <a:lnTo>
                    <a:pt x="457001" y="74553"/>
                  </a:lnTo>
                  <a:lnTo>
                    <a:pt x="456748" y="74718"/>
                  </a:lnTo>
                  <a:lnTo>
                    <a:pt x="456616" y="74905"/>
                  </a:lnTo>
                  <a:lnTo>
                    <a:pt x="456563" y="75170"/>
                  </a:lnTo>
                  <a:lnTo>
                    <a:pt x="456416" y="75556"/>
                  </a:lnTo>
                  <a:lnTo>
                    <a:pt x="456363" y="75809"/>
                  </a:lnTo>
                  <a:lnTo>
                    <a:pt x="456244" y="76217"/>
                  </a:lnTo>
                  <a:lnTo>
                    <a:pt x="456150" y="76449"/>
                  </a:lnTo>
                  <a:lnTo>
                    <a:pt x="455925" y="76681"/>
                  </a:lnTo>
                  <a:lnTo>
                    <a:pt x="455633" y="76846"/>
                  </a:lnTo>
                  <a:lnTo>
                    <a:pt x="455327" y="77033"/>
                  </a:lnTo>
                  <a:lnTo>
                    <a:pt x="455114" y="77088"/>
                  </a:lnTo>
                  <a:lnTo>
                    <a:pt x="454478" y="77000"/>
                  </a:lnTo>
                  <a:lnTo>
                    <a:pt x="454092" y="77044"/>
                  </a:lnTo>
                  <a:lnTo>
                    <a:pt x="453773" y="77166"/>
                  </a:lnTo>
                  <a:lnTo>
                    <a:pt x="453388" y="77265"/>
                  </a:lnTo>
                  <a:lnTo>
                    <a:pt x="453003" y="77309"/>
                  </a:lnTo>
                  <a:lnTo>
                    <a:pt x="452578" y="77441"/>
                  </a:lnTo>
                  <a:lnTo>
                    <a:pt x="452099" y="77761"/>
                  </a:lnTo>
                  <a:lnTo>
                    <a:pt x="451674" y="77893"/>
                  </a:lnTo>
                  <a:lnTo>
                    <a:pt x="451249" y="77827"/>
                  </a:lnTo>
                  <a:lnTo>
                    <a:pt x="450798" y="77739"/>
                  </a:lnTo>
                  <a:lnTo>
                    <a:pt x="450319" y="77651"/>
                  </a:lnTo>
                  <a:lnTo>
                    <a:pt x="449974" y="77618"/>
                  </a:lnTo>
                  <a:lnTo>
                    <a:pt x="449576" y="77596"/>
                  </a:lnTo>
                  <a:lnTo>
                    <a:pt x="449217" y="77640"/>
                  </a:lnTo>
                  <a:lnTo>
                    <a:pt x="448487" y="77838"/>
                  </a:lnTo>
                  <a:lnTo>
                    <a:pt x="448128" y="77893"/>
                  </a:lnTo>
                  <a:lnTo>
                    <a:pt x="447889" y="77882"/>
                  </a:lnTo>
                  <a:lnTo>
                    <a:pt x="447663" y="77761"/>
                  </a:lnTo>
                  <a:lnTo>
                    <a:pt x="447411" y="77507"/>
                  </a:lnTo>
                  <a:lnTo>
                    <a:pt x="446826" y="77133"/>
                  </a:lnTo>
                  <a:lnTo>
                    <a:pt x="446428" y="76857"/>
                  </a:lnTo>
                  <a:lnTo>
                    <a:pt x="446162" y="76636"/>
                  </a:lnTo>
                  <a:lnTo>
                    <a:pt x="446056" y="76482"/>
                  </a:lnTo>
                  <a:lnTo>
                    <a:pt x="445936" y="75809"/>
                  </a:lnTo>
                  <a:lnTo>
                    <a:pt x="445857" y="75424"/>
                  </a:lnTo>
                  <a:lnTo>
                    <a:pt x="445671" y="74961"/>
                  </a:lnTo>
                  <a:lnTo>
                    <a:pt x="445419" y="74652"/>
                  </a:lnTo>
                  <a:lnTo>
                    <a:pt x="445219" y="74486"/>
                  </a:lnTo>
                  <a:lnTo>
                    <a:pt x="444900" y="74420"/>
                  </a:lnTo>
                  <a:lnTo>
                    <a:pt x="444409" y="74299"/>
                  </a:lnTo>
                  <a:lnTo>
                    <a:pt x="443758" y="74299"/>
                  </a:lnTo>
                  <a:lnTo>
                    <a:pt x="443253" y="74332"/>
                  </a:lnTo>
                  <a:lnTo>
                    <a:pt x="442881" y="74288"/>
                  </a:lnTo>
                  <a:lnTo>
                    <a:pt x="442203" y="74134"/>
                  </a:lnTo>
                  <a:lnTo>
                    <a:pt x="441899" y="74189"/>
                  </a:lnTo>
                  <a:lnTo>
                    <a:pt x="441433" y="74266"/>
                  </a:lnTo>
                  <a:lnTo>
                    <a:pt x="441128" y="74365"/>
                  </a:lnTo>
                  <a:lnTo>
                    <a:pt x="440344" y="74685"/>
                  </a:lnTo>
                  <a:lnTo>
                    <a:pt x="439588" y="75093"/>
                  </a:lnTo>
                  <a:lnTo>
                    <a:pt x="439148" y="75313"/>
                  </a:lnTo>
                  <a:lnTo>
                    <a:pt x="439003" y="75490"/>
                  </a:lnTo>
                  <a:lnTo>
                    <a:pt x="438816" y="75688"/>
                  </a:lnTo>
                  <a:lnTo>
                    <a:pt x="438644" y="75743"/>
                  </a:lnTo>
                  <a:lnTo>
                    <a:pt x="438378" y="75754"/>
                  </a:lnTo>
                  <a:lnTo>
                    <a:pt x="438020" y="75798"/>
                  </a:lnTo>
                  <a:lnTo>
                    <a:pt x="437687" y="75964"/>
                  </a:lnTo>
                  <a:lnTo>
                    <a:pt x="437595" y="76140"/>
                  </a:lnTo>
                  <a:lnTo>
                    <a:pt x="437329" y="76537"/>
                  </a:lnTo>
                  <a:lnTo>
                    <a:pt x="437076" y="76725"/>
                  </a:lnTo>
                  <a:lnTo>
                    <a:pt x="436825" y="76857"/>
                  </a:lnTo>
                  <a:lnTo>
                    <a:pt x="436559" y="76868"/>
                  </a:lnTo>
                  <a:lnTo>
                    <a:pt x="435987" y="76901"/>
                  </a:lnTo>
                  <a:lnTo>
                    <a:pt x="435695" y="76967"/>
                  </a:lnTo>
                  <a:lnTo>
                    <a:pt x="435389" y="77122"/>
                  </a:lnTo>
                  <a:lnTo>
                    <a:pt x="435071" y="77166"/>
                  </a:lnTo>
                  <a:lnTo>
                    <a:pt x="434619" y="77155"/>
                  </a:lnTo>
                  <a:lnTo>
                    <a:pt x="434421" y="77155"/>
                  </a:lnTo>
                  <a:lnTo>
                    <a:pt x="434195" y="77022"/>
                  </a:lnTo>
                  <a:lnTo>
                    <a:pt x="434008" y="76912"/>
                  </a:lnTo>
                  <a:lnTo>
                    <a:pt x="433770" y="76912"/>
                  </a:lnTo>
                  <a:lnTo>
                    <a:pt x="433317" y="76978"/>
                  </a:lnTo>
                  <a:lnTo>
                    <a:pt x="432986" y="77000"/>
                  </a:lnTo>
                  <a:lnTo>
                    <a:pt x="432428" y="77100"/>
                  </a:lnTo>
                  <a:lnTo>
                    <a:pt x="432189" y="77122"/>
                  </a:lnTo>
                  <a:lnTo>
                    <a:pt x="432003" y="77133"/>
                  </a:lnTo>
                  <a:lnTo>
                    <a:pt x="431857" y="76945"/>
                  </a:lnTo>
                  <a:lnTo>
                    <a:pt x="431777" y="76714"/>
                  </a:lnTo>
                  <a:lnTo>
                    <a:pt x="431804" y="76306"/>
                  </a:lnTo>
                  <a:lnTo>
                    <a:pt x="432056" y="75832"/>
                  </a:lnTo>
                  <a:lnTo>
                    <a:pt x="432189" y="75468"/>
                  </a:lnTo>
                  <a:lnTo>
                    <a:pt x="432215" y="75159"/>
                  </a:lnTo>
                  <a:lnTo>
                    <a:pt x="432175" y="74905"/>
                  </a:lnTo>
                  <a:lnTo>
                    <a:pt x="432109" y="74442"/>
                  </a:lnTo>
                  <a:lnTo>
                    <a:pt x="432069" y="74012"/>
                  </a:lnTo>
                  <a:lnTo>
                    <a:pt x="432122" y="73836"/>
                  </a:lnTo>
                  <a:lnTo>
                    <a:pt x="432348" y="73527"/>
                  </a:lnTo>
                  <a:lnTo>
                    <a:pt x="432547" y="73340"/>
                  </a:lnTo>
                  <a:lnTo>
                    <a:pt x="432733" y="73097"/>
                  </a:lnTo>
                  <a:lnTo>
                    <a:pt x="432747" y="72844"/>
                  </a:lnTo>
                  <a:lnTo>
                    <a:pt x="432720" y="72678"/>
                  </a:lnTo>
                  <a:lnTo>
                    <a:pt x="432614" y="72469"/>
                  </a:lnTo>
                  <a:lnTo>
                    <a:pt x="432733" y="72248"/>
                  </a:lnTo>
                  <a:lnTo>
                    <a:pt x="432959" y="71995"/>
                  </a:lnTo>
                  <a:lnTo>
                    <a:pt x="433145" y="71917"/>
                  </a:lnTo>
                  <a:lnTo>
                    <a:pt x="433317" y="71829"/>
                  </a:lnTo>
                  <a:lnTo>
                    <a:pt x="433370" y="71686"/>
                  </a:lnTo>
                  <a:lnTo>
                    <a:pt x="433344" y="71498"/>
                  </a:lnTo>
                  <a:lnTo>
                    <a:pt x="433225" y="71245"/>
                  </a:lnTo>
                  <a:lnTo>
                    <a:pt x="433212" y="71035"/>
                  </a:lnTo>
                  <a:lnTo>
                    <a:pt x="433331" y="70760"/>
                  </a:lnTo>
                  <a:lnTo>
                    <a:pt x="433544" y="70076"/>
                  </a:lnTo>
                  <a:lnTo>
                    <a:pt x="433743" y="69580"/>
                  </a:lnTo>
                  <a:lnTo>
                    <a:pt x="434195" y="68907"/>
                  </a:lnTo>
                  <a:lnTo>
                    <a:pt x="434580" y="68544"/>
                  </a:lnTo>
                  <a:lnTo>
                    <a:pt x="434755" y="68312"/>
                  </a:lnTo>
                  <a:lnTo>
                    <a:pt x="434949" y="68136"/>
                  </a:lnTo>
                  <a:lnTo>
                    <a:pt x="435169" y="67948"/>
                  </a:lnTo>
                  <a:lnTo>
                    <a:pt x="435372" y="67739"/>
                  </a:lnTo>
                  <a:lnTo>
                    <a:pt x="435382" y="67639"/>
                  </a:lnTo>
                  <a:lnTo>
                    <a:pt x="435342" y="67595"/>
                  </a:lnTo>
                  <a:lnTo>
                    <a:pt x="435288" y="67562"/>
                  </a:lnTo>
                  <a:lnTo>
                    <a:pt x="435185" y="67584"/>
                  </a:lnTo>
                  <a:lnTo>
                    <a:pt x="435075" y="67628"/>
                  </a:lnTo>
                  <a:lnTo>
                    <a:pt x="434835" y="67728"/>
                  </a:lnTo>
                  <a:lnTo>
                    <a:pt x="434633" y="67783"/>
                  </a:lnTo>
                  <a:lnTo>
                    <a:pt x="434221" y="67739"/>
                  </a:lnTo>
                  <a:lnTo>
                    <a:pt x="433636" y="67617"/>
                  </a:lnTo>
                  <a:lnTo>
                    <a:pt x="433212" y="67551"/>
                  </a:lnTo>
                  <a:lnTo>
                    <a:pt x="432508" y="67452"/>
                  </a:lnTo>
                  <a:lnTo>
                    <a:pt x="432136" y="67276"/>
                  </a:lnTo>
                  <a:lnTo>
                    <a:pt x="431551" y="67132"/>
                  </a:lnTo>
                  <a:lnTo>
                    <a:pt x="430900" y="66956"/>
                  </a:lnTo>
                  <a:lnTo>
                    <a:pt x="430502" y="66813"/>
                  </a:lnTo>
                  <a:lnTo>
                    <a:pt x="430170" y="66636"/>
                  </a:lnTo>
                  <a:lnTo>
                    <a:pt x="429904" y="66570"/>
                  </a:lnTo>
                  <a:lnTo>
                    <a:pt x="429492" y="66438"/>
                  </a:lnTo>
                  <a:lnTo>
                    <a:pt x="428921" y="66383"/>
                  </a:lnTo>
                  <a:lnTo>
                    <a:pt x="428470" y="66427"/>
                  </a:lnTo>
                  <a:lnTo>
                    <a:pt x="427925" y="66383"/>
                  </a:lnTo>
                  <a:lnTo>
                    <a:pt x="427553" y="66151"/>
                  </a:lnTo>
                  <a:lnTo>
                    <a:pt x="427221" y="65997"/>
                  </a:lnTo>
                  <a:lnTo>
                    <a:pt x="426982" y="65842"/>
                  </a:lnTo>
                  <a:lnTo>
                    <a:pt x="426557" y="65776"/>
                  </a:lnTo>
                  <a:lnTo>
                    <a:pt x="426039" y="65699"/>
                  </a:lnTo>
                  <a:lnTo>
                    <a:pt x="425760" y="65534"/>
                  </a:lnTo>
                  <a:lnTo>
                    <a:pt x="425667" y="65313"/>
                  </a:lnTo>
                  <a:lnTo>
                    <a:pt x="425587" y="65059"/>
                  </a:lnTo>
                  <a:lnTo>
                    <a:pt x="425441" y="64696"/>
                  </a:lnTo>
                  <a:lnTo>
                    <a:pt x="425335" y="64365"/>
                  </a:lnTo>
                  <a:lnTo>
                    <a:pt x="425295" y="64177"/>
                  </a:lnTo>
                  <a:lnTo>
                    <a:pt x="425348" y="63946"/>
                  </a:lnTo>
                  <a:lnTo>
                    <a:pt x="425401" y="63527"/>
                  </a:lnTo>
                  <a:lnTo>
                    <a:pt x="425428" y="63196"/>
                  </a:lnTo>
                  <a:lnTo>
                    <a:pt x="425521" y="62876"/>
                  </a:lnTo>
                  <a:lnTo>
                    <a:pt x="425547" y="62524"/>
                  </a:lnTo>
                  <a:lnTo>
                    <a:pt x="425494" y="62259"/>
                  </a:lnTo>
                  <a:lnTo>
                    <a:pt x="425255" y="62016"/>
                  </a:lnTo>
                  <a:lnTo>
                    <a:pt x="424883" y="61840"/>
                  </a:lnTo>
                  <a:lnTo>
                    <a:pt x="424684" y="61697"/>
                  </a:lnTo>
                  <a:lnTo>
                    <a:pt x="424578" y="61476"/>
                  </a:lnTo>
                  <a:lnTo>
                    <a:pt x="424415" y="61245"/>
                  </a:lnTo>
                  <a:lnTo>
                    <a:pt x="424285" y="60925"/>
                  </a:lnTo>
                  <a:lnTo>
                    <a:pt x="424204" y="60737"/>
                  </a:lnTo>
                  <a:lnTo>
                    <a:pt x="424000" y="60473"/>
                  </a:lnTo>
                  <a:lnTo>
                    <a:pt x="423823" y="60340"/>
                  </a:lnTo>
                  <a:lnTo>
                    <a:pt x="423564" y="60296"/>
                  </a:lnTo>
                  <a:lnTo>
                    <a:pt x="422986" y="60274"/>
                  </a:lnTo>
                  <a:lnTo>
                    <a:pt x="422374" y="60186"/>
                  </a:lnTo>
                  <a:lnTo>
                    <a:pt x="421817" y="60131"/>
                  </a:lnTo>
                  <a:lnTo>
                    <a:pt x="421340" y="59977"/>
                  </a:lnTo>
                  <a:lnTo>
                    <a:pt x="420990" y="59767"/>
                  </a:lnTo>
                  <a:lnTo>
                    <a:pt x="420582" y="59480"/>
                  </a:lnTo>
                  <a:lnTo>
                    <a:pt x="420386" y="59359"/>
                  </a:lnTo>
                  <a:lnTo>
                    <a:pt x="420203" y="59128"/>
                  </a:lnTo>
                  <a:lnTo>
                    <a:pt x="419993" y="58819"/>
                  </a:lnTo>
                  <a:lnTo>
                    <a:pt x="419867" y="58587"/>
                  </a:lnTo>
                  <a:lnTo>
                    <a:pt x="419867" y="58356"/>
                  </a:lnTo>
                  <a:lnTo>
                    <a:pt x="420007" y="58124"/>
                  </a:lnTo>
                  <a:lnTo>
                    <a:pt x="420161" y="57948"/>
                  </a:lnTo>
                  <a:lnTo>
                    <a:pt x="420414" y="57816"/>
                  </a:lnTo>
                  <a:lnTo>
                    <a:pt x="420526" y="57694"/>
                  </a:lnTo>
                  <a:lnTo>
                    <a:pt x="420596" y="57518"/>
                  </a:lnTo>
                  <a:lnTo>
                    <a:pt x="420681" y="57165"/>
                  </a:lnTo>
                  <a:lnTo>
                    <a:pt x="420751" y="56967"/>
                  </a:lnTo>
                  <a:lnTo>
                    <a:pt x="420933" y="56801"/>
                  </a:lnTo>
                  <a:lnTo>
                    <a:pt x="421124" y="56603"/>
                  </a:lnTo>
                  <a:lnTo>
                    <a:pt x="421177" y="56162"/>
                  </a:lnTo>
                  <a:lnTo>
                    <a:pt x="421107" y="55787"/>
                  </a:lnTo>
                  <a:lnTo>
                    <a:pt x="421054" y="55258"/>
                  </a:lnTo>
                  <a:lnTo>
                    <a:pt x="421036" y="55037"/>
                  </a:lnTo>
                  <a:lnTo>
                    <a:pt x="420913" y="54453"/>
                  </a:lnTo>
                  <a:lnTo>
                    <a:pt x="420684" y="53890"/>
                  </a:lnTo>
                  <a:lnTo>
                    <a:pt x="420403" y="53427"/>
                  </a:lnTo>
                  <a:lnTo>
                    <a:pt x="420174" y="53064"/>
                  </a:lnTo>
                  <a:lnTo>
                    <a:pt x="419892" y="52656"/>
                  </a:lnTo>
                  <a:lnTo>
                    <a:pt x="419426" y="52369"/>
                  </a:lnTo>
                  <a:lnTo>
                    <a:pt x="418665" y="52192"/>
                  </a:lnTo>
                  <a:lnTo>
                    <a:pt x="417891" y="52060"/>
                  </a:lnTo>
                  <a:lnTo>
                    <a:pt x="417482" y="51906"/>
                  </a:lnTo>
                  <a:lnTo>
                    <a:pt x="417229" y="51652"/>
                  </a:lnTo>
                  <a:lnTo>
                    <a:pt x="416842" y="51399"/>
                  </a:lnTo>
                  <a:lnTo>
                    <a:pt x="415614" y="50693"/>
                  </a:lnTo>
                  <a:lnTo>
                    <a:pt x="414994" y="49866"/>
                  </a:lnTo>
                  <a:lnTo>
                    <a:pt x="414645" y="49524"/>
                  </a:lnTo>
                  <a:lnTo>
                    <a:pt x="414273" y="49215"/>
                  </a:lnTo>
                  <a:lnTo>
                    <a:pt x="414026" y="48995"/>
                  </a:lnTo>
                  <a:lnTo>
                    <a:pt x="413879" y="48940"/>
                  </a:lnTo>
                  <a:lnTo>
                    <a:pt x="413654" y="48962"/>
                  </a:lnTo>
                  <a:lnTo>
                    <a:pt x="413429" y="49017"/>
                  </a:lnTo>
                  <a:lnTo>
                    <a:pt x="412978" y="49028"/>
                  </a:lnTo>
                  <a:lnTo>
                    <a:pt x="412832" y="49105"/>
                  </a:lnTo>
                  <a:lnTo>
                    <a:pt x="412584" y="49304"/>
                  </a:lnTo>
                  <a:lnTo>
                    <a:pt x="412347" y="49414"/>
                  </a:lnTo>
                  <a:lnTo>
                    <a:pt x="412122" y="49491"/>
                  </a:lnTo>
                  <a:lnTo>
                    <a:pt x="411795" y="49458"/>
                  </a:lnTo>
                  <a:lnTo>
                    <a:pt x="411536" y="49414"/>
                  </a:lnTo>
                  <a:lnTo>
                    <a:pt x="411198" y="49392"/>
                  </a:lnTo>
                  <a:lnTo>
                    <a:pt x="410770" y="49337"/>
                  </a:lnTo>
                  <a:lnTo>
                    <a:pt x="410522" y="49249"/>
                  </a:lnTo>
                  <a:lnTo>
                    <a:pt x="410184" y="49083"/>
                  </a:lnTo>
                  <a:lnTo>
                    <a:pt x="410004" y="48940"/>
                  </a:lnTo>
                  <a:lnTo>
                    <a:pt x="409936" y="48719"/>
                  </a:lnTo>
                  <a:lnTo>
                    <a:pt x="409914" y="48477"/>
                  </a:lnTo>
                  <a:lnTo>
                    <a:pt x="409880" y="48245"/>
                  </a:lnTo>
                  <a:lnTo>
                    <a:pt x="409858" y="48014"/>
                  </a:lnTo>
                  <a:lnTo>
                    <a:pt x="409813" y="47848"/>
                  </a:lnTo>
                  <a:lnTo>
                    <a:pt x="409576" y="47451"/>
                  </a:lnTo>
                  <a:lnTo>
                    <a:pt x="409339" y="47231"/>
                  </a:lnTo>
                  <a:lnTo>
                    <a:pt x="409261" y="47099"/>
                  </a:lnTo>
                  <a:lnTo>
                    <a:pt x="409114" y="46801"/>
                  </a:lnTo>
                  <a:lnTo>
                    <a:pt x="408990" y="46437"/>
                  </a:lnTo>
                  <a:lnTo>
                    <a:pt x="408765" y="46139"/>
                  </a:lnTo>
                  <a:lnTo>
                    <a:pt x="408641" y="45996"/>
                  </a:lnTo>
                  <a:lnTo>
                    <a:pt x="408337" y="45610"/>
                  </a:lnTo>
                  <a:lnTo>
                    <a:pt x="408145" y="45312"/>
                  </a:lnTo>
                  <a:lnTo>
                    <a:pt x="408067" y="44982"/>
                  </a:lnTo>
                  <a:lnTo>
                    <a:pt x="407976" y="44574"/>
                  </a:lnTo>
                  <a:lnTo>
                    <a:pt x="407853" y="44364"/>
                  </a:lnTo>
                  <a:lnTo>
                    <a:pt x="407593" y="44155"/>
                  </a:lnTo>
                  <a:lnTo>
                    <a:pt x="407368" y="44000"/>
                  </a:lnTo>
                  <a:lnTo>
                    <a:pt x="407143" y="43648"/>
                  </a:lnTo>
                  <a:lnTo>
                    <a:pt x="407022" y="43328"/>
                  </a:lnTo>
                  <a:lnTo>
                    <a:pt x="406951" y="42666"/>
                  </a:lnTo>
                  <a:lnTo>
                    <a:pt x="406917" y="42247"/>
                  </a:lnTo>
                  <a:lnTo>
                    <a:pt x="406850" y="41906"/>
                  </a:lnTo>
                  <a:lnTo>
                    <a:pt x="406703" y="41597"/>
                  </a:lnTo>
                  <a:lnTo>
                    <a:pt x="406557" y="41266"/>
                  </a:lnTo>
                  <a:lnTo>
                    <a:pt x="406422" y="41045"/>
                  </a:lnTo>
                  <a:lnTo>
                    <a:pt x="406230" y="40902"/>
                  </a:lnTo>
                  <a:lnTo>
                    <a:pt x="405949" y="40671"/>
                  </a:lnTo>
                  <a:lnTo>
                    <a:pt x="405408" y="40119"/>
                  </a:lnTo>
                  <a:lnTo>
                    <a:pt x="405217" y="39767"/>
                  </a:lnTo>
                  <a:lnTo>
                    <a:pt x="405183" y="39491"/>
                  </a:lnTo>
                  <a:lnTo>
                    <a:pt x="405273" y="39270"/>
                  </a:lnTo>
                  <a:lnTo>
                    <a:pt x="405352" y="39127"/>
                  </a:lnTo>
                  <a:lnTo>
                    <a:pt x="405476" y="38962"/>
                  </a:lnTo>
                  <a:lnTo>
                    <a:pt x="405543" y="38774"/>
                  </a:lnTo>
                  <a:lnTo>
                    <a:pt x="405543" y="38532"/>
                  </a:lnTo>
                  <a:lnTo>
                    <a:pt x="405633" y="38113"/>
                  </a:lnTo>
                  <a:lnTo>
                    <a:pt x="405836" y="37528"/>
                  </a:lnTo>
                  <a:lnTo>
                    <a:pt x="406185" y="36282"/>
                  </a:lnTo>
                  <a:lnTo>
                    <a:pt x="406242" y="36018"/>
                  </a:lnTo>
                  <a:lnTo>
                    <a:pt x="406208" y="35775"/>
                  </a:lnTo>
                  <a:lnTo>
                    <a:pt x="406253" y="35433"/>
                  </a:lnTo>
                  <a:lnTo>
                    <a:pt x="406298" y="35202"/>
                  </a:lnTo>
                  <a:lnTo>
                    <a:pt x="406264" y="34948"/>
                  </a:lnTo>
                  <a:lnTo>
                    <a:pt x="406253" y="34695"/>
                  </a:lnTo>
                  <a:lnTo>
                    <a:pt x="406163" y="34320"/>
                  </a:lnTo>
                  <a:lnTo>
                    <a:pt x="405960" y="34066"/>
                  </a:lnTo>
                  <a:lnTo>
                    <a:pt x="405712" y="33912"/>
                  </a:lnTo>
                  <a:lnTo>
                    <a:pt x="405476" y="33923"/>
                  </a:lnTo>
                  <a:lnTo>
                    <a:pt x="405284" y="33967"/>
                  </a:lnTo>
                  <a:lnTo>
                    <a:pt x="405070" y="33967"/>
                  </a:lnTo>
                  <a:lnTo>
                    <a:pt x="404924" y="33857"/>
                  </a:lnTo>
                  <a:lnTo>
                    <a:pt x="404687" y="33537"/>
                  </a:lnTo>
                  <a:lnTo>
                    <a:pt x="404518" y="33339"/>
                  </a:lnTo>
                  <a:lnTo>
                    <a:pt x="404090" y="32953"/>
                  </a:lnTo>
                  <a:lnTo>
                    <a:pt x="403775" y="32666"/>
                  </a:lnTo>
                  <a:lnTo>
                    <a:pt x="403425" y="32313"/>
                  </a:lnTo>
                  <a:lnTo>
                    <a:pt x="403268" y="32126"/>
                  </a:lnTo>
                  <a:lnTo>
                    <a:pt x="402952" y="31960"/>
                  </a:lnTo>
                  <a:lnTo>
                    <a:pt x="402457" y="31883"/>
                  </a:lnTo>
                  <a:lnTo>
                    <a:pt x="401961" y="31927"/>
                  </a:lnTo>
                  <a:lnTo>
                    <a:pt x="401578" y="31795"/>
                  </a:lnTo>
                  <a:lnTo>
                    <a:pt x="401364" y="31663"/>
                  </a:lnTo>
                  <a:lnTo>
                    <a:pt x="401139" y="31266"/>
                  </a:lnTo>
                  <a:lnTo>
                    <a:pt x="401004" y="30924"/>
                  </a:lnTo>
                  <a:lnTo>
                    <a:pt x="400835" y="30461"/>
                  </a:lnTo>
                  <a:lnTo>
                    <a:pt x="400722" y="30108"/>
                  </a:lnTo>
                  <a:lnTo>
                    <a:pt x="400587" y="29788"/>
                  </a:lnTo>
                  <a:lnTo>
                    <a:pt x="400418" y="29480"/>
                  </a:lnTo>
                  <a:lnTo>
                    <a:pt x="400339" y="29171"/>
                  </a:lnTo>
                  <a:lnTo>
                    <a:pt x="400384" y="29028"/>
                  </a:lnTo>
                  <a:lnTo>
                    <a:pt x="400452" y="28851"/>
                  </a:lnTo>
                  <a:lnTo>
                    <a:pt x="400601" y="28675"/>
                  </a:lnTo>
                  <a:lnTo>
                    <a:pt x="400722" y="28454"/>
                  </a:lnTo>
                  <a:lnTo>
                    <a:pt x="400744" y="28300"/>
                  </a:lnTo>
                  <a:lnTo>
                    <a:pt x="400868" y="27892"/>
                  </a:lnTo>
                  <a:lnTo>
                    <a:pt x="400959" y="27726"/>
                  </a:lnTo>
                  <a:lnTo>
                    <a:pt x="401037" y="27517"/>
                  </a:lnTo>
                  <a:lnTo>
                    <a:pt x="401049" y="27252"/>
                  </a:lnTo>
                  <a:lnTo>
                    <a:pt x="401082" y="26900"/>
                  </a:lnTo>
                  <a:lnTo>
                    <a:pt x="401206" y="26326"/>
                  </a:lnTo>
                  <a:lnTo>
                    <a:pt x="401353" y="25863"/>
                  </a:lnTo>
                  <a:lnTo>
                    <a:pt x="401319" y="25488"/>
                  </a:lnTo>
                  <a:lnTo>
                    <a:pt x="401296" y="25213"/>
                  </a:lnTo>
                  <a:lnTo>
                    <a:pt x="401330" y="24926"/>
                  </a:lnTo>
                  <a:lnTo>
                    <a:pt x="401292" y="24628"/>
                  </a:lnTo>
                  <a:lnTo>
                    <a:pt x="401184" y="24386"/>
                  </a:lnTo>
                  <a:lnTo>
                    <a:pt x="401026" y="24066"/>
                  </a:lnTo>
                  <a:lnTo>
                    <a:pt x="400913" y="23768"/>
                  </a:lnTo>
                  <a:lnTo>
                    <a:pt x="400858" y="23294"/>
                  </a:lnTo>
                  <a:lnTo>
                    <a:pt x="400633" y="22842"/>
                  </a:lnTo>
                  <a:lnTo>
                    <a:pt x="400195" y="22081"/>
                  </a:lnTo>
                  <a:lnTo>
                    <a:pt x="399621" y="21453"/>
                  </a:lnTo>
                  <a:lnTo>
                    <a:pt x="399181" y="21298"/>
                  </a:lnTo>
                  <a:lnTo>
                    <a:pt x="398792" y="21056"/>
                  </a:lnTo>
                  <a:lnTo>
                    <a:pt x="398403" y="20935"/>
                  </a:lnTo>
                  <a:lnTo>
                    <a:pt x="397885" y="20935"/>
                  </a:lnTo>
                  <a:lnTo>
                    <a:pt x="396978" y="20902"/>
                  </a:lnTo>
                  <a:lnTo>
                    <a:pt x="396356" y="20747"/>
                  </a:lnTo>
                  <a:lnTo>
                    <a:pt x="395709" y="20461"/>
                  </a:lnTo>
                  <a:lnTo>
                    <a:pt x="394542" y="20361"/>
                  </a:lnTo>
                  <a:lnTo>
                    <a:pt x="393350" y="20516"/>
                  </a:lnTo>
                  <a:lnTo>
                    <a:pt x="392029" y="21012"/>
                  </a:lnTo>
                  <a:lnTo>
                    <a:pt x="391200" y="21706"/>
                  </a:lnTo>
                  <a:lnTo>
                    <a:pt x="390137" y="22688"/>
                  </a:lnTo>
                  <a:lnTo>
                    <a:pt x="388453" y="23570"/>
                  </a:lnTo>
                  <a:lnTo>
                    <a:pt x="386821" y="24198"/>
                  </a:lnTo>
                  <a:lnTo>
                    <a:pt x="385474" y="24408"/>
                  </a:lnTo>
                  <a:lnTo>
                    <a:pt x="385250" y="24573"/>
                  </a:lnTo>
                  <a:lnTo>
                    <a:pt x="384676" y="24926"/>
                  </a:lnTo>
                  <a:lnTo>
                    <a:pt x="381412" y="27120"/>
                  </a:lnTo>
                  <a:lnTo>
                    <a:pt x="380669" y="27429"/>
                  </a:lnTo>
                  <a:lnTo>
                    <a:pt x="380556" y="27506"/>
                  </a:lnTo>
                  <a:lnTo>
                    <a:pt x="380248" y="27771"/>
                  </a:lnTo>
                  <a:lnTo>
                    <a:pt x="380195" y="27804"/>
                  </a:lnTo>
                  <a:lnTo>
                    <a:pt x="380070" y="27837"/>
                  </a:lnTo>
                  <a:lnTo>
                    <a:pt x="379977" y="27837"/>
                  </a:lnTo>
                  <a:lnTo>
                    <a:pt x="379887" y="27815"/>
                  </a:lnTo>
                  <a:lnTo>
                    <a:pt x="379622" y="27660"/>
                  </a:lnTo>
                  <a:lnTo>
                    <a:pt x="379450" y="27594"/>
                  </a:lnTo>
                  <a:lnTo>
                    <a:pt x="379300" y="27572"/>
                  </a:lnTo>
                  <a:lnTo>
                    <a:pt x="379086" y="27627"/>
                  </a:lnTo>
                  <a:lnTo>
                    <a:pt x="378947" y="27748"/>
                  </a:lnTo>
                  <a:lnTo>
                    <a:pt x="378679" y="28101"/>
                  </a:lnTo>
                  <a:lnTo>
                    <a:pt x="378341" y="28355"/>
                  </a:lnTo>
                  <a:lnTo>
                    <a:pt x="378177" y="28575"/>
                  </a:lnTo>
                  <a:lnTo>
                    <a:pt x="378028" y="28851"/>
                  </a:lnTo>
                  <a:lnTo>
                    <a:pt x="377889" y="29028"/>
                  </a:lnTo>
                  <a:lnTo>
                    <a:pt x="377830" y="29072"/>
                  </a:lnTo>
                  <a:lnTo>
                    <a:pt x="377740" y="29105"/>
                  </a:lnTo>
                  <a:lnTo>
                    <a:pt x="377407" y="29160"/>
                  </a:lnTo>
                  <a:lnTo>
                    <a:pt x="377350" y="29204"/>
                  </a:lnTo>
                  <a:lnTo>
                    <a:pt x="377325" y="29226"/>
                  </a:lnTo>
                  <a:lnTo>
                    <a:pt x="377251" y="29281"/>
                  </a:lnTo>
                  <a:lnTo>
                    <a:pt x="377246" y="29281"/>
                  </a:lnTo>
                  <a:lnTo>
                    <a:pt x="377238" y="29292"/>
                  </a:lnTo>
                  <a:lnTo>
                    <a:pt x="376377" y="29557"/>
                  </a:lnTo>
                  <a:lnTo>
                    <a:pt x="375591" y="29667"/>
                  </a:lnTo>
                  <a:lnTo>
                    <a:pt x="374418" y="29656"/>
                  </a:lnTo>
                  <a:lnTo>
                    <a:pt x="373249" y="29612"/>
                  </a:lnTo>
                  <a:lnTo>
                    <a:pt x="372392" y="30009"/>
                  </a:lnTo>
                  <a:lnTo>
                    <a:pt x="371378" y="30086"/>
                  </a:lnTo>
                  <a:lnTo>
                    <a:pt x="370209" y="30395"/>
                  </a:lnTo>
                  <a:lnTo>
                    <a:pt x="369157" y="30935"/>
                  </a:lnTo>
                  <a:lnTo>
                    <a:pt x="367571" y="32820"/>
                  </a:lnTo>
                  <a:lnTo>
                    <a:pt x="367034" y="33669"/>
                  </a:lnTo>
                  <a:lnTo>
                    <a:pt x="366868" y="33967"/>
                  </a:lnTo>
                  <a:lnTo>
                    <a:pt x="366661" y="34353"/>
                  </a:lnTo>
                  <a:lnTo>
                    <a:pt x="366469" y="34750"/>
                  </a:lnTo>
                  <a:lnTo>
                    <a:pt x="366389" y="35191"/>
                  </a:lnTo>
                  <a:lnTo>
                    <a:pt x="366182" y="35863"/>
                  </a:lnTo>
                  <a:lnTo>
                    <a:pt x="365894" y="36404"/>
                  </a:lnTo>
                  <a:lnTo>
                    <a:pt x="365719" y="36823"/>
                  </a:lnTo>
                  <a:lnTo>
                    <a:pt x="365531" y="37297"/>
                  </a:lnTo>
                  <a:lnTo>
                    <a:pt x="365447" y="37782"/>
                  </a:lnTo>
                  <a:lnTo>
                    <a:pt x="365495" y="38069"/>
                  </a:lnTo>
                  <a:lnTo>
                    <a:pt x="365607" y="38388"/>
                  </a:lnTo>
                  <a:lnTo>
                    <a:pt x="365575" y="38719"/>
                  </a:lnTo>
                  <a:lnTo>
                    <a:pt x="365591" y="39039"/>
                  </a:lnTo>
                  <a:lnTo>
                    <a:pt x="365559" y="39259"/>
                  </a:lnTo>
                  <a:lnTo>
                    <a:pt x="365431" y="39436"/>
                  </a:lnTo>
                  <a:lnTo>
                    <a:pt x="365144" y="39899"/>
                  </a:lnTo>
                  <a:lnTo>
                    <a:pt x="365112" y="40318"/>
                  </a:lnTo>
                  <a:lnTo>
                    <a:pt x="365048" y="40649"/>
                  </a:lnTo>
                  <a:lnTo>
                    <a:pt x="364825" y="40935"/>
                  </a:lnTo>
                  <a:lnTo>
                    <a:pt x="364553" y="41167"/>
                  </a:lnTo>
                  <a:lnTo>
                    <a:pt x="364362" y="41321"/>
                  </a:lnTo>
                  <a:lnTo>
                    <a:pt x="364266" y="41575"/>
                  </a:lnTo>
                  <a:lnTo>
                    <a:pt x="364250" y="42005"/>
                  </a:lnTo>
                  <a:lnTo>
                    <a:pt x="364154" y="42666"/>
                  </a:lnTo>
                  <a:lnTo>
                    <a:pt x="364167" y="42997"/>
                  </a:lnTo>
                  <a:lnTo>
                    <a:pt x="364090" y="43570"/>
                  </a:lnTo>
                  <a:lnTo>
                    <a:pt x="364014" y="44452"/>
                  </a:lnTo>
                  <a:lnTo>
                    <a:pt x="363963" y="45048"/>
                  </a:lnTo>
                  <a:lnTo>
                    <a:pt x="363963" y="45511"/>
                  </a:lnTo>
                  <a:lnTo>
                    <a:pt x="363899" y="45776"/>
                  </a:lnTo>
                  <a:lnTo>
                    <a:pt x="363758" y="45952"/>
                  </a:lnTo>
                  <a:lnTo>
                    <a:pt x="363656" y="46117"/>
                  </a:lnTo>
                  <a:lnTo>
                    <a:pt x="363477" y="46393"/>
                  </a:lnTo>
                  <a:lnTo>
                    <a:pt x="363426" y="46569"/>
                  </a:lnTo>
                  <a:lnTo>
                    <a:pt x="363465" y="46889"/>
                  </a:lnTo>
                  <a:lnTo>
                    <a:pt x="363618" y="47231"/>
                  </a:lnTo>
                  <a:lnTo>
                    <a:pt x="363784" y="47573"/>
                  </a:lnTo>
                  <a:lnTo>
                    <a:pt x="363937" y="48499"/>
                  </a:lnTo>
                  <a:lnTo>
                    <a:pt x="364014" y="48929"/>
                  </a:lnTo>
                  <a:lnTo>
                    <a:pt x="363988" y="49392"/>
                  </a:lnTo>
                  <a:lnTo>
                    <a:pt x="363963" y="49778"/>
                  </a:lnTo>
                  <a:lnTo>
                    <a:pt x="363848" y="49987"/>
                  </a:lnTo>
                  <a:lnTo>
                    <a:pt x="363682" y="50208"/>
                  </a:lnTo>
                  <a:lnTo>
                    <a:pt x="363605" y="50395"/>
                  </a:lnTo>
                  <a:lnTo>
                    <a:pt x="363452" y="50616"/>
                  </a:lnTo>
                  <a:lnTo>
                    <a:pt x="363362" y="50792"/>
                  </a:lnTo>
                  <a:lnTo>
                    <a:pt x="363401" y="51024"/>
                  </a:lnTo>
                  <a:lnTo>
                    <a:pt x="363425" y="51178"/>
                  </a:lnTo>
                  <a:lnTo>
                    <a:pt x="363425" y="51542"/>
                  </a:lnTo>
                  <a:lnTo>
                    <a:pt x="363328" y="52005"/>
                  </a:lnTo>
                  <a:lnTo>
                    <a:pt x="363279" y="52391"/>
                  </a:lnTo>
                  <a:lnTo>
                    <a:pt x="363206" y="52854"/>
                  </a:lnTo>
                  <a:lnTo>
                    <a:pt x="362891" y="53438"/>
                  </a:lnTo>
                  <a:lnTo>
                    <a:pt x="362454" y="54210"/>
                  </a:lnTo>
                  <a:lnTo>
                    <a:pt x="362362" y="54828"/>
                  </a:lnTo>
                  <a:lnTo>
                    <a:pt x="362247" y="55191"/>
                  </a:lnTo>
                  <a:lnTo>
                    <a:pt x="362270" y="55500"/>
                  </a:lnTo>
                  <a:lnTo>
                    <a:pt x="362362" y="55864"/>
                  </a:lnTo>
                  <a:lnTo>
                    <a:pt x="362454" y="56526"/>
                  </a:lnTo>
                  <a:lnTo>
                    <a:pt x="362776" y="57011"/>
                  </a:lnTo>
                  <a:lnTo>
                    <a:pt x="363006" y="57308"/>
                  </a:lnTo>
                  <a:lnTo>
                    <a:pt x="363075" y="57540"/>
                  </a:lnTo>
                  <a:lnTo>
                    <a:pt x="363029" y="57816"/>
                  </a:lnTo>
                  <a:lnTo>
                    <a:pt x="362960" y="58091"/>
                  </a:lnTo>
                  <a:lnTo>
                    <a:pt x="362730" y="58455"/>
                  </a:lnTo>
                  <a:lnTo>
                    <a:pt x="362552" y="58896"/>
                  </a:lnTo>
                  <a:lnTo>
                    <a:pt x="362477" y="59536"/>
                  </a:lnTo>
                  <a:lnTo>
                    <a:pt x="362339" y="59932"/>
                  </a:lnTo>
                  <a:lnTo>
                    <a:pt x="362017" y="60318"/>
                  </a:lnTo>
                  <a:lnTo>
                    <a:pt x="361719" y="60704"/>
                  </a:lnTo>
                  <a:lnTo>
                    <a:pt x="361397" y="61101"/>
                  </a:lnTo>
                  <a:lnTo>
                    <a:pt x="361167" y="61487"/>
                  </a:lnTo>
                  <a:lnTo>
                    <a:pt x="360937" y="61785"/>
                  </a:lnTo>
                  <a:lnTo>
                    <a:pt x="360529" y="61994"/>
                  </a:lnTo>
                  <a:lnTo>
                    <a:pt x="359970" y="61961"/>
                  </a:lnTo>
                  <a:lnTo>
                    <a:pt x="359382" y="62005"/>
                  </a:lnTo>
                  <a:lnTo>
                    <a:pt x="358940" y="62105"/>
                  </a:lnTo>
                  <a:lnTo>
                    <a:pt x="358646" y="62259"/>
                  </a:lnTo>
                  <a:lnTo>
                    <a:pt x="358323" y="62524"/>
                  </a:lnTo>
                  <a:lnTo>
                    <a:pt x="358102" y="62832"/>
                  </a:lnTo>
                  <a:lnTo>
                    <a:pt x="357970" y="63064"/>
                  </a:lnTo>
                  <a:lnTo>
                    <a:pt x="357852" y="63604"/>
                  </a:lnTo>
                  <a:lnTo>
                    <a:pt x="357808" y="63990"/>
                  </a:lnTo>
                  <a:lnTo>
                    <a:pt x="357734" y="64221"/>
                  </a:lnTo>
                  <a:lnTo>
                    <a:pt x="357484" y="64607"/>
                  </a:lnTo>
                  <a:lnTo>
                    <a:pt x="357087" y="65104"/>
                  </a:lnTo>
                  <a:lnTo>
                    <a:pt x="356999" y="65567"/>
                  </a:lnTo>
                  <a:lnTo>
                    <a:pt x="356955" y="65975"/>
                  </a:lnTo>
                  <a:lnTo>
                    <a:pt x="356984" y="66206"/>
                  </a:lnTo>
                  <a:lnTo>
                    <a:pt x="357116" y="66449"/>
                  </a:lnTo>
                  <a:lnTo>
                    <a:pt x="357180" y="66625"/>
                  </a:lnTo>
                  <a:lnTo>
                    <a:pt x="357129" y="67044"/>
                  </a:lnTo>
                  <a:lnTo>
                    <a:pt x="356950" y="67353"/>
                  </a:lnTo>
                  <a:lnTo>
                    <a:pt x="356600" y="67628"/>
                  </a:lnTo>
                  <a:lnTo>
                    <a:pt x="356483" y="67981"/>
                  </a:lnTo>
                  <a:lnTo>
                    <a:pt x="356365" y="69084"/>
                  </a:lnTo>
                  <a:lnTo>
                    <a:pt x="356130" y="70253"/>
                  </a:lnTo>
                  <a:lnTo>
                    <a:pt x="356287" y="71432"/>
                  </a:lnTo>
                  <a:lnTo>
                    <a:pt x="356835" y="72921"/>
                  </a:lnTo>
                  <a:lnTo>
                    <a:pt x="357541" y="74365"/>
                  </a:lnTo>
                  <a:lnTo>
                    <a:pt x="358051" y="75424"/>
                  </a:lnTo>
                  <a:lnTo>
                    <a:pt x="358207" y="76526"/>
                  </a:lnTo>
                  <a:lnTo>
                    <a:pt x="357993" y="78048"/>
                  </a:lnTo>
                  <a:lnTo>
                    <a:pt x="356875" y="79250"/>
                  </a:lnTo>
                  <a:lnTo>
                    <a:pt x="356326" y="79757"/>
                  </a:lnTo>
                  <a:lnTo>
                    <a:pt x="355735" y="80154"/>
                  </a:lnTo>
                  <a:lnTo>
                    <a:pt x="355292" y="80473"/>
                  </a:lnTo>
                  <a:lnTo>
                    <a:pt x="354891" y="80661"/>
                  </a:lnTo>
                  <a:lnTo>
                    <a:pt x="354680" y="80870"/>
                  </a:lnTo>
                  <a:lnTo>
                    <a:pt x="354545" y="81278"/>
                  </a:lnTo>
                  <a:lnTo>
                    <a:pt x="354574" y="81521"/>
                  </a:lnTo>
                  <a:lnTo>
                    <a:pt x="354574" y="81841"/>
                  </a:lnTo>
                  <a:lnTo>
                    <a:pt x="354638" y="82204"/>
                  </a:lnTo>
                  <a:lnTo>
                    <a:pt x="355123" y="83318"/>
                  </a:lnTo>
                  <a:lnTo>
                    <a:pt x="355271" y="84079"/>
                  </a:lnTo>
                  <a:lnTo>
                    <a:pt x="355334" y="84520"/>
                  </a:lnTo>
                  <a:lnTo>
                    <a:pt x="355207" y="85027"/>
                  </a:lnTo>
                  <a:lnTo>
                    <a:pt x="355053" y="85578"/>
                  </a:lnTo>
                  <a:lnTo>
                    <a:pt x="355102" y="86394"/>
                  </a:lnTo>
                  <a:lnTo>
                    <a:pt x="355250" y="86736"/>
                  </a:lnTo>
                  <a:lnTo>
                    <a:pt x="355440" y="87008"/>
                  </a:lnTo>
                  <a:lnTo>
                    <a:pt x="355629" y="87454"/>
                  </a:lnTo>
                  <a:lnTo>
                    <a:pt x="355803" y="88141"/>
                  </a:lnTo>
                  <a:lnTo>
                    <a:pt x="355853" y="88378"/>
                  </a:lnTo>
                  <a:lnTo>
                    <a:pt x="355955" y="88917"/>
                  </a:lnTo>
                  <a:lnTo>
                    <a:pt x="356073" y="89221"/>
                  </a:lnTo>
                  <a:lnTo>
                    <a:pt x="356106" y="89508"/>
                  </a:lnTo>
                  <a:lnTo>
                    <a:pt x="356225" y="89676"/>
                  </a:lnTo>
                  <a:lnTo>
                    <a:pt x="356512" y="89980"/>
                  </a:lnTo>
                  <a:lnTo>
                    <a:pt x="356681" y="90436"/>
                  </a:lnTo>
                  <a:lnTo>
                    <a:pt x="356630" y="90892"/>
                  </a:lnTo>
                  <a:lnTo>
                    <a:pt x="356596" y="91347"/>
                  </a:lnTo>
                  <a:lnTo>
                    <a:pt x="356596" y="91802"/>
                  </a:lnTo>
                  <a:lnTo>
                    <a:pt x="356512" y="92022"/>
                  </a:lnTo>
                  <a:lnTo>
                    <a:pt x="356309" y="92225"/>
                  </a:lnTo>
                  <a:lnTo>
                    <a:pt x="356208" y="92562"/>
                  </a:lnTo>
                  <a:lnTo>
                    <a:pt x="356208" y="92865"/>
                  </a:lnTo>
                  <a:lnTo>
                    <a:pt x="356242" y="93152"/>
                  </a:lnTo>
                  <a:lnTo>
                    <a:pt x="356275" y="93422"/>
                  </a:lnTo>
                  <a:lnTo>
                    <a:pt x="356191" y="93692"/>
                  </a:lnTo>
                  <a:lnTo>
                    <a:pt x="356005" y="93928"/>
                  </a:lnTo>
                  <a:lnTo>
                    <a:pt x="355803" y="94039"/>
                  </a:lnTo>
                  <a:lnTo>
                    <a:pt x="354958" y="94383"/>
                  </a:lnTo>
                  <a:lnTo>
                    <a:pt x="354671" y="94519"/>
                  </a:lnTo>
                  <a:lnTo>
                    <a:pt x="354435" y="94653"/>
                  </a:lnTo>
                  <a:lnTo>
                    <a:pt x="354266" y="94822"/>
                  </a:lnTo>
                  <a:lnTo>
                    <a:pt x="354114" y="95194"/>
                  </a:lnTo>
                  <a:lnTo>
                    <a:pt x="353895" y="95615"/>
                  </a:lnTo>
                  <a:lnTo>
                    <a:pt x="353591" y="95716"/>
                  </a:lnTo>
                  <a:lnTo>
                    <a:pt x="353287" y="95734"/>
                  </a:lnTo>
                  <a:lnTo>
                    <a:pt x="353186" y="95869"/>
                  </a:lnTo>
                  <a:lnTo>
                    <a:pt x="353202" y="96195"/>
                  </a:lnTo>
                  <a:lnTo>
                    <a:pt x="353118" y="96493"/>
                  </a:lnTo>
                  <a:lnTo>
                    <a:pt x="353017" y="96729"/>
                  </a:lnTo>
                  <a:lnTo>
                    <a:pt x="352966" y="96948"/>
                  </a:lnTo>
                  <a:lnTo>
                    <a:pt x="352966" y="97252"/>
                  </a:lnTo>
                  <a:lnTo>
                    <a:pt x="353169" y="98112"/>
                  </a:lnTo>
                  <a:lnTo>
                    <a:pt x="353574" y="98585"/>
                  </a:lnTo>
                  <a:lnTo>
                    <a:pt x="353827" y="98872"/>
                  </a:lnTo>
                  <a:lnTo>
                    <a:pt x="354070" y="99165"/>
                  </a:lnTo>
                  <a:lnTo>
                    <a:pt x="354282" y="99292"/>
                  </a:lnTo>
                  <a:lnTo>
                    <a:pt x="354420" y="99472"/>
                  </a:lnTo>
                  <a:lnTo>
                    <a:pt x="354515" y="99800"/>
                  </a:lnTo>
                  <a:lnTo>
                    <a:pt x="354610" y="100182"/>
                  </a:lnTo>
                  <a:lnTo>
                    <a:pt x="354578" y="100785"/>
                  </a:lnTo>
                  <a:lnTo>
                    <a:pt x="354674" y="101091"/>
                  </a:lnTo>
                  <a:lnTo>
                    <a:pt x="354759" y="101484"/>
                  </a:lnTo>
                  <a:lnTo>
                    <a:pt x="354875" y="101643"/>
                  </a:lnTo>
                  <a:lnTo>
                    <a:pt x="355076" y="101864"/>
                  </a:lnTo>
                  <a:lnTo>
                    <a:pt x="355373" y="102013"/>
                  </a:lnTo>
                  <a:lnTo>
                    <a:pt x="355606" y="101991"/>
                  </a:lnTo>
                  <a:lnTo>
                    <a:pt x="355881" y="101917"/>
                  </a:lnTo>
                  <a:lnTo>
                    <a:pt x="356083" y="101917"/>
                  </a:lnTo>
                  <a:lnTo>
                    <a:pt x="356252" y="101960"/>
                  </a:lnTo>
                  <a:lnTo>
                    <a:pt x="356422" y="102140"/>
                  </a:lnTo>
                  <a:lnTo>
                    <a:pt x="356612" y="102362"/>
                  </a:lnTo>
                  <a:lnTo>
                    <a:pt x="356782" y="102489"/>
                  </a:lnTo>
                  <a:lnTo>
                    <a:pt x="356941" y="102616"/>
                  </a:lnTo>
                  <a:lnTo>
                    <a:pt x="357142" y="102669"/>
                  </a:lnTo>
                  <a:lnTo>
                    <a:pt x="357396" y="102658"/>
                  </a:lnTo>
                  <a:lnTo>
                    <a:pt x="357725" y="102648"/>
                  </a:lnTo>
                  <a:lnTo>
                    <a:pt x="358032" y="102701"/>
                  </a:lnTo>
                  <a:lnTo>
                    <a:pt x="358286" y="102764"/>
                  </a:lnTo>
                  <a:lnTo>
                    <a:pt x="358540" y="102733"/>
                  </a:lnTo>
                  <a:lnTo>
                    <a:pt x="358720" y="102796"/>
                  </a:lnTo>
                  <a:lnTo>
                    <a:pt x="358752" y="102945"/>
                  </a:lnTo>
                  <a:lnTo>
                    <a:pt x="358720" y="103093"/>
                  </a:lnTo>
                  <a:lnTo>
                    <a:pt x="358593" y="103315"/>
                  </a:lnTo>
                  <a:lnTo>
                    <a:pt x="358373" y="103589"/>
                  </a:lnTo>
                  <a:lnTo>
                    <a:pt x="358270" y="103882"/>
                  </a:lnTo>
                  <a:lnTo>
                    <a:pt x="358149" y="104174"/>
                  </a:lnTo>
                  <a:lnTo>
                    <a:pt x="358115" y="104432"/>
                  </a:lnTo>
                  <a:lnTo>
                    <a:pt x="358097" y="104812"/>
                  </a:lnTo>
                  <a:lnTo>
                    <a:pt x="358046" y="105104"/>
                  </a:lnTo>
                  <a:lnTo>
                    <a:pt x="357925" y="105397"/>
                  </a:lnTo>
                  <a:lnTo>
                    <a:pt x="357960" y="105587"/>
                  </a:lnTo>
                  <a:lnTo>
                    <a:pt x="358046" y="105775"/>
                  </a:lnTo>
                  <a:lnTo>
                    <a:pt x="358011" y="105965"/>
                  </a:lnTo>
                  <a:lnTo>
                    <a:pt x="357856" y="106154"/>
                  </a:lnTo>
                  <a:lnTo>
                    <a:pt x="357667" y="106292"/>
                  </a:lnTo>
                  <a:lnTo>
                    <a:pt x="357443" y="106412"/>
                  </a:lnTo>
                  <a:lnTo>
                    <a:pt x="357115" y="106464"/>
                  </a:lnTo>
                  <a:lnTo>
                    <a:pt x="356840" y="106430"/>
                  </a:lnTo>
                  <a:lnTo>
                    <a:pt x="356377" y="106500"/>
                  </a:lnTo>
                  <a:lnTo>
                    <a:pt x="356013" y="106588"/>
                  </a:lnTo>
                  <a:lnTo>
                    <a:pt x="355639" y="106709"/>
                  </a:lnTo>
                  <a:lnTo>
                    <a:pt x="355363" y="106709"/>
                  </a:lnTo>
                  <a:lnTo>
                    <a:pt x="355175" y="106665"/>
                  </a:lnTo>
                  <a:lnTo>
                    <a:pt x="355032" y="106566"/>
                  </a:lnTo>
                  <a:lnTo>
                    <a:pt x="354834" y="106334"/>
                  </a:lnTo>
                  <a:lnTo>
                    <a:pt x="354712" y="106070"/>
                  </a:lnTo>
                  <a:lnTo>
                    <a:pt x="354602" y="105904"/>
                  </a:lnTo>
                  <a:lnTo>
                    <a:pt x="354448" y="105706"/>
                  </a:lnTo>
                  <a:lnTo>
                    <a:pt x="354271" y="105540"/>
                  </a:lnTo>
                  <a:lnTo>
                    <a:pt x="354150" y="105331"/>
                  </a:lnTo>
                  <a:lnTo>
                    <a:pt x="354051" y="105176"/>
                  </a:lnTo>
                  <a:lnTo>
                    <a:pt x="353918" y="105044"/>
                  </a:lnTo>
                  <a:lnTo>
                    <a:pt x="353808" y="104977"/>
                  </a:lnTo>
                  <a:lnTo>
                    <a:pt x="353698" y="105066"/>
                  </a:lnTo>
                  <a:lnTo>
                    <a:pt x="353676" y="105154"/>
                  </a:lnTo>
                  <a:lnTo>
                    <a:pt x="353587" y="105331"/>
                  </a:lnTo>
                  <a:lnTo>
                    <a:pt x="353499" y="105441"/>
                  </a:lnTo>
                  <a:lnTo>
                    <a:pt x="353268" y="105673"/>
                  </a:lnTo>
                  <a:lnTo>
                    <a:pt x="353091" y="105739"/>
                  </a:lnTo>
                  <a:lnTo>
                    <a:pt x="352904" y="105750"/>
                  </a:lnTo>
                  <a:lnTo>
                    <a:pt x="352716" y="105695"/>
                  </a:lnTo>
                  <a:lnTo>
                    <a:pt x="352452" y="105595"/>
                  </a:lnTo>
                  <a:lnTo>
                    <a:pt x="352242" y="105540"/>
                  </a:lnTo>
                  <a:lnTo>
                    <a:pt x="351812" y="105606"/>
                  </a:lnTo>
                  <a:lnTo>
                    <a:pt x="351592" y="105617"/>
                  </a:lnTo>
                  <a:lnTo>
                    <a:pt x="351228" y="105507"/>
                  </a:lnTo>
                  <a:lnTo>
                    <a:pt x="350974" y="105595"/>
                  </a:lnTo>
                  <a:lnTo>
                    <a:pt x="350765" y="105783"/>
                  </a:lnTo>
                  <a:lnTo>
                    <a:pt x="350621" y="105893"/>
                  </a:lnTo>
                  <a:lnTo>
                    <a:pt x="350412" y="106070"/>
                  </a:lnTo>
                  <a:lnTo>
                    <a:pt x="350279" y="106158"/>
                  </a:lnTo>
                  <a:lnTo>
                    <a:pt x="350103" y="106213"/>
                  </a:lnTo>
                  <a:lnTo>
                    <a:pt x="349857" y="106309"/>
                  </a:lnTo>
                  <a:lnTo>
                    <a:pt x="349623" y="106574"/>
                  </a:lnTo>
                  <a:lnTo>
                    <a:pt x="349389" y="106948"/>
                  </a:lnTo>
                  <a:lnTo>
                    <a:pt x="349124" y="107182"/>
                  </a:lnTo>
                  <a:lnTo>
                    <a:pt x="348905" y="107463"/>
                  </a:lnTo>
                  <a:lnTo>
                    <a:pt x="348765" y="107760"/>
                  </a:lnTo>
                  <a:lnTo>
                    <a:pt x="348546" y="108072"/>
                  </a:lnTo>
                  <a:lnTo>
                    <a:pt x="348297" y="108181"/>
                  </a:lnTo>
                  <a:lnTo>
                    <a:pt x="347938" y="108212"/>
                  </a:lnTo>
                  <a:lnTo>
                    <a:pt x="347688" y="108259"/>
                  </a:lnTo>
                  <a:lnTo>
                    <a:pt x="347282" y="108290"/>
                  </a:lnTo>
                  <a:lnTo>
                    <a:pt x="347063" y="108259"/>
                  </a:lnTo>
                  <a:lnTo>
                    <a:pt x="346907" y="108227"/>
                  </a:lnTo>
                  <a:lnTo>
                    <a:pt x="346642" y="108196"/>
                  </a:lnTo>
                  <a:lnTo>
                    <a:pt x="346517" y="108072"/>
                  </a:lnTo>
                  <a:lnTo>
                    <a:pt x="346392" y="107900"/>
                  </a:lnTo>
                  <a:lnTo>
                    <a:pt x="346220" y="107806"/>
                  </a:lnTo>
                  <a:lnTo>
                    <a:pt x="345893" y="107666"/>
                  </a:lnTo>
                  <a:lnTo>
                    <a:pt x="345581" y="107620"/>
                  </a:lnTo>
                  <a:lnTo>
                    <a:pt x="345316" y="107750"/>
                  </a:lnTo>
                  <a:lnTo>
                    <a:pt x="345285" y="107773"/>
                  </a:lnTo>
                  <a:lnTo>
                    <a:pt x="345252" y="107798"/>
                  </a:lnTo>
                  <a:lnTo>
                    <a:pt x="345142" y="107880"/>
                  </a:lnTo>
                  <a:lnTo>
                    <a:pt x="344817" y="108125"/>
                  </a:lnTo>
                  <a:lnTo>
                    <a:pt x="344444" y="108275"/>
                  </a:lnTo>
                  <a:lnTo>
                    <a:pt x="344209" y="108340"/>
                  </a:lnTo>
                  <a:lnTo>
                    <a:pt x="344128" y="108362"/>
                  </a:lnTo>
                  <a:lnTo>
                    <a:pt x="343701" y="108392"/>
                  </a:lnTo>
                  <a:lnTo>
                    <a:pt x="343651" y="108396"/>
                  </a:lnTo>
                  <a:lnTo>
                    <a:pt x="343457" y="108378"/>
                  </a:lnTo>
                  <a:lnTo>
                    <a:pt x="342937" y="108291"/>
                  </a:lnTo>
                  <a:lnTo>
                    <a:pt x="342768" y="108280"/>
                  </a:lnTo>
                  <a:lnTo>
                    <a:pt x="342548" y="108293"/>
                  </a:lnTo>
                  <a:lnTo>
                    <a:pt x="342413" y="108240"/>
                  </a:lnTo>
                  <a:lnTo>
                    <a:pt x="342252" y="108212"/>
                  </a:lnTo>
                  <a:lnTo>
                    <a:pt x="342032" y="108136"/>
                  </a:lnTo>
                  <a:lnTo>
                    <a:pt x="341902" y="108141"/>
                  </a:lnTo>
                  <a:lnTo>
                    <a:pt x="341812" y="108175"/>
                  </a:lnTo>
                  <a:lnTo>
                    <a:pt x="341767" y="108217"/>
                  </a:lnTo>
                  <a:lnTo>
                    <a:pt x="341690" y="108331"/>
                  </a:lnTo>
                  <a:lnTo>
                    <a:pt x="341594" y="108550"/>
                  </a:lnTo>
                  <a:lnTo>
                    <a:pt x="341507" y="108666"/>
                  </a:lnTo>
                  <a:lnTo>
                    <a:pt x="341414" y="108702"/>
                  </a:lnTo>
                  <a:lnTo>
                    <a:pt x="341247" y="108722"/>
                  </a:lnTo>
                  <a:lnTo>
                    <a:pt x="341242" y="108697"/>
                  </a:lnTo>
                  <a:lnTo>
                    <a:pt x="341132" y="108367"/>
                  </a:lnTo>
                  <a:lnTo>
                    <a:pt x="341053" y="108184"/>
                  </a:lnTo>
                  <a:lnTo>
                    <a:pt x="340909" y="108023"/>
                  </a:lnTo>
                  <a:lnTo>
                    <a:pt x="340731" y="107764"/>
                  </a:lnTo>
                  <a:lnTo>
                    <a:pt x="340582" y="107637"/>
                  </a:lnTo>
                  <a:lnTo>
                    <a:pt x="340514" y="107632"/>
                  </a:lnTo>
                  <a:lnTo>
                    <a:pt x="340421" y="107663"/>
                  </a:lnTo>
                  <a:lnTo>
                    <a:pt x="340328" y="107744"/>
                  </a:lnTo>
                  <a:lnTo>
                    <a:pt x="340257" y="107862"/>
                  </a:lnTo>
                  <a:lnTo>
                    <a:pt x="340141" y="107995"/>
                  </a:lnTo>
                  <a:lnTo>
                    <a:pt x="340091" y="108023"/>
                  </a:lnTo>
                  <a:lnTo>
                    <a:pt x="339941" y="108058"/>
                  </a:lnTo>
                  <a:lnTo>
                    <a:pt x="339806" y="107896"/>
                  </a:lnTo>
                  <a:lnTo>
                    <a:pt x="339738" y="107795"/>
                  </a:lnTo>
                  <a:lnTo>
                    <a:pt x="339619" y="107491"/>
                  </a:lnTo>
                  <a:lnTo>
                    <a:pt x="339591" y="107372"/>
                  </a:lnTo>
                  <a:lnTo>
                    <a:pt x="339591" y="107329"/>
                  </a:lnTo>
                  <a:lnTo>
                    <a:pt x="339588" y="107143"/>
                  </a:lnTo>
                  <a:lnTo>
                    <a:pt x="339470" y="106884"/>
                  </a:lnTo>
                  <a:lnTo>
                    <a:pt x="339457" y="106829"/>
                  </a:lnTo>
                  <a:lnTo>
                    <a:pt x="339445" y="106780"/>
                  </a:lnTo>
                  <a:lnTo>
                    <a:pt x="339461" y="106662"/>
                  </a:lnTo>
                  <a:lnTo>
                    <a:pt x="339512" y="106582"/>
                  </a:lnTo>
                  <a:lnTo>
                    <a:pt x="339701" y="106371"/>
                  </a:lnTo>
                  <a:lnTo>
                    <a:pt x="339698" y="106292"/>
                  </a:lnTo>
                  <a:lnTo>
                    <a:pt x="339676" y="106236"/>
                  </a:lnTo>
                  <a:lnTo>
                    <a:pt x="339467" y="106089"/>
                  </a:lnTo>
                  <a:lnTo>
                    <a:pt x="339270" y="105894"/>
                  </a:lnTo>
                  <a:lnTo>
                    <a:pt x="339188" y="105923"/>
                  </a:lnTo>
                  <a:lnTo>
                    <a:pt x="339016" y="106052"/>
                  </a:lnTo>
                  <a:lnTo>
                    <a:pt x="338925" y="106066"/>
                  </a:lnTo>
                  <a:lnTo>
                    <a:pt x="338762" y="106027"/>
                  </a:lnTo>
                  <a:lnTo>
                    <a:pt x="338547" y="105861"/>
                  </a:lnTo>
                  <a:lnTo>
                    <a:pt x="338505" y="105785"/>
                  </a:lnTo>
                  <a:lnTo>
                    <a:pt x="338519" y="105672"/>
                  </a:lnTo>
                  <a:lnTo>
                    <a:pt x="338739" y="105432"/>
                  </a:lnTo>
                  <a:lnTo>
                    <a:pt x="338770" y="105373"/>
                  </a:lnTo>
                  <a:lnTo>
                    <a:pt x="338776" y="105170"/>
                  </a:lnTo>
                  <a:lnTo>
                    <a:pt x="338711" y="105009"/>
                  </a:lnTo>
                  <a:lnTo>
                    <a:pt x="338767" y="104690"/>
                  </a:lnTo>
                  <a:lnTo>
                    <a:pt x="338750" y="104632"/>
                  </a:lnTo>
                  <a:lnTo>
                    <a:pt x="338711" y="104587"/>
                  </a:lnTo>
                  <a:lnTo>
                    <a:pt x="338592" y="104541"/>
                  </a:lnTo>
                  <a:lnTo>
                    <a:pt x="338446" y="104544"/>
                  </a:lnTo>
                  <a:lnTo>
                    <a:pt x="338364" y="104594"/>
                  </a:lnTo>
                  <a:lnTo>
                    <a:pt x="338104" y="104885"/>
                  </a:lnTo>
                  <a:lnTo>
                    <a:pt x="337946" y="104938"/>
                  </a:lnTo>
                  <a:lnTo>
                    <a:pt x="337791" y="104947"/>
                  </a:lnTo>
                  <a:lnTo>
                    <a:pt x="337709" y="104989"/>
                  </a:lnTo>
                  <a:lnTo>
                    <a:pt x="337670" y="105068"/>
                  </a:lnTo>
                  <a:lnTo>
                    <a:pt x="337783" y="105212"/>
                  </a:lnTo>
                  <a:lnTo>
                    <a:pt x="337774" y="105286"/>
                  </a:lnTo>
                  <a:lnTo>
                    <a:pt x="337732" y="105316"/>
                  </a:lnTo>
                  <a:lnTo>
                    <a:pt x="337608" y="105313"/>
                  </a:lnTo>
                  <a:lnTo>
                    <a:pt x="337255" y="105175"/>
                  </a:lnTo>
                  <a:lnTo>
                    <a:pt x="336894" y="105173"/>
                  </a:lnTo>
                  <a:lnTo>
                    <a:pt x="336761" y="105130"/>
                  </a:lnTo>
                  <a:lnTo>
                    <a:pt x="336603" y="105012"/>
                  </a:lnTo>
                  <a:lnTo>
                    <a:pt x="336372" y="104766"/>
                  </a:lnTo>
                  <a:lnTo>
                    <a:pt x="336293" y="104716"/>
                  </a:lnTo>
                  <a:lnTo>
                    <a:pt x="336220" y="104699"/>
                  </a:lnTo>
                  <a:lnTo>
                    <a:pt x="336112" y="104708"/>
                  </a:lnTo>
                  <a:lnTo>
                    <a:pt x="336011" y="104761"/>
                  </a:lnTo>
                  <a:lnTo>
                    <a:pt x="335901" y="104902"/>
                  </a:lnTo>
                  <a:lnTo>
                    <a:pt x="335839" y="105060"/>
                  </a:lnTo>
                  <a:lnTo>
                    <a:pt x="335734" y="105139"/>
                  </a:lnTo>
                  <a:lnTo>
                    <a:pt x="335638" y="105153"/>
                  </a:lnTo>
                  <a:lnTo>
                    <a:pt x="335486" y="105136"/>
                  </a:lnTo>
                  <a:lnTo>
                    <a:pt x="335241" y="105046"/>
                  </a:lnTo>
                  <a:lnTo>
                    <a:pt x="335097" y="105063"/>
                  </a:lnTo>
                  <a:lnTo>
                    <a:pt x="334930" y="105195"/>
                  </a:lnTo>
                  <a:lnTo>
                    <a:pt x="334865" y="105500"/>
                  </a:lnTo>
                  <a:lnTo>
                    <a:pt x="334795" y="105621"/>
                  </a:lnTo>
                  <a:lnTo>
                    <a:pt x="334716" y="105711"/>
                  </a:lnTo>
                  <a:lnTo>
                    <a:pt x="334360" y="106016"/>
                  </a:lnTo>
                  <a:lnTo>
                    <a:pt x="334231" y="106066"/>
                  </a:lnTo>
                  <a:lnTo>
                    <a:pt x="334036" y="106097"/>
                  </a:lnTo>
                  <a:lnTo>
                    <a:pt x="333731" y="106010"/>
                  </a:lnTo>
                  <a:lnTo>
                    <a:pt x="333627" y="106013"/>
                  </a:lnTo>
                  <a:lnTo>
                    <a:pt x="333570" y="106066"/>
                  </a:lnTo>
                  <a:lnTo>
                    <a:pt x="333548" y="106115"/>
                  </a:lnTo>
                  <a:lnTo>
                    <a:pt x="333551" y="106233"/>
                  </a:lnTo>
                  <a:lnTo>
                    <a:pt x="333551" y="106293"/>
                  </a:lnTo>
                  <a:lnTo>
                    <a:pt x="333553" y="106475"/>
                  </a:lnTo>
                  <a:lnTo>
                    <a:pt x="333460" y="106585"/>
                  </a:lnTo>
                  <a:lnTo>
                    <a:pt x="333268" y="106656"/>
                  </a:lnTo>
                  <a:lnTo>
                    <a:pt x="333023" y="106689"/>
                  </a:lnTo>
                  <a:lnTo>
                    <a:pt x="332840" y="106738"/>
                  </a:lnTo>
                  <a:lnTo>
                    <a:pt x="332450" y="106941"/>
                  </a:lnTo>
                  <a:lnTo>
                    <a:pt x="332222" y="106944"/>
                  </a:lnTo>
                  <a:lnTo>
                    <a:pt x="331827" y="106810"/>
                  </a:lnTo>
                  <a:lnTo>
                    <a:pt x="331477" y="106839"/>
                  </a:lnTo>
                  <a:lnTo>
                    <a:pt x="331316" y="106823"/>
                  </a:lnTo>
                  <a:lnTo>
                    <a:pt x="331214" y="106772"/>
                  </a:lnTo>
                  <a:lnTo>
                    <a:pt x="331073" y="106645"/>
                  </a:lnTo>
                  <a:lnTo>
                    <a:pt x="330944" y="106619"/>
                  </a:lnTo>
                  <a:lnTo>
                    <a:pt x="330884" y="106638"/>
                  </a:lnTo>
                  <a:lnTo>
                    <a:pt x="330819" y="106704"/>
                  </a:lnTo>
                  <a:lnTo>
                    <a:pt x="330773" y="106767"/>
                  </a:lnTo>
                  <a:lnTo>
                    <a:pt x="330571" y="107051"/>
                  </a:lnTo>
                  <a:lnTo>
                    <a:pt x="330512" y="107116"/>
                  </a:lnTo>
                  <a:lnTo>
                    <a:pt x="330448" y="107186"/>
                  </a:lnTo>
                  <a:lnTo>
                    <a:pt x="330436" y="107200"/>
                  </a:lnTo>
                  <a:lnTo>
                    <a:pt x="330148" y="107377"/>
                  </a:lnTo>
                  <a:lnTo>
                    <a:pt x="330066" y="107395"/>
                  </a:lnTo>
                  <a:lnTo>
                    <a:pt x="329784" y="107377"/>
                  </a:lnTo>
                  <a:lnTo>
                    <a:pt x="329268" y="107239"/>
                  </a:lnTo>
                  <a:lnTo>
                    <a:pt x="329238" y="107235"/>
                  </a:lnTo>
                  <a:lnTo>
                    <a:pt x="328969" y="107189"/>
                  </a:lnTo>
                  <a:lnTo>
                    <a:pt x="328845" y="107244"/>
                  </a:lnTo>
                  <a:lnTo>
                    <a:pt x="328841" y="107245"/>
                  </a:lnTo>
                  <a:lnTo>
                    <a:pt x="328827" y="107250"/>
                  </a:lnTo>
                  <a:lnTo>
                    <a:pt x="328826" y="107251"/>
                  </a:lnTo>
                  <a:lnTo>
                    <a:pt x="328812" y="107258"/>
                  </a:lnTo>
                  <a:lnTo>
                    <a:pt x="328717" y="107299"/>
                  </a:lnTo>
                  <a:lnTo>
                    <a:pt x="328621" y="107400"/>
                  </a:lnTo>
                  <a:lnTo>
                    <a:pt x="328447" y="107587"/>
                  </a:lnTo>
                  <a:lnTo>
                    <a:pt x="328348" y="107651"/>
                  </a:lnTo>
                  <a:lnTo>
                    <a:pt x="328261" y="107664"/>
                  </a:lnTo>
                  <a:lnTo>
                    <a:pt x="328249" y="107665"/>
                  </a:lnTo>
                  <a:lnTo>
                    <a:pt x="328173" y="107634"/>
                  </a:lnTo>
                  <a:lnTo>
                    <a:pt x="328145" y="107589"/>
                  </a:lnTo>
                  <a:lnTo>
                    <a:pt x="328119" y="107397"/>
                  </a:lnTo>
                  <a:lnTo>
                    <a:pt x="328071" y="107344"/>
                  </a:lnTo>
                  <a:lnTo>
                    <a:pt x="328021" y="107330"/>
                  </a:lnTo>
                  <a:lnTo>
                    <a:pt x="327961" y="107346"/>
                  </a:lnTo>
                  <a:lnTo>
                    <a:pt x="327910" y="107389"/>
                  </a:lnTo>
                  <a:lnTo>
                    <a:pt x="327820" y="107556"/>
                  </a:lnTo>
                  <a:lnTo>
                    <a:pt x="327758" y="107629"/>
                  </a:lnTo>
                  <a:lnTo>
                    <a:pt x="327699" y="107663"/>
                  </a:lnTo>
                  <a:lnTo>
                    <a:pt x="327563" y="107663"/>
                  </a:lnTo>
                  <a:lnTo>
                    <a:pt x="327448" y="107567"/>
                  </a:lnTo>
                  <a:lnTo>
                    <a:pt x="327374" y="107457"/>
                  </a:lnTo>
                  <a:lnTo>
                    <a:pt x="327256" y="107352"/>
                  </a:lnTo>
                  <a:lnTo>
                    <a:pt x="327180" y="107346"/>
                  </a:lnTo>
                  <a:lnTo>
                    <a:pt x="327118" y="107361"/>
                  </a:lnTo>
                  <a:lnTo>
                    <a:pt x="327013" y="107431"/>
                  </a:lnTo>
                  <a:lnTo>
                    <a:pt x="326917" y="107544"/>
                  </a:lnTo>
                  <a:lnTo>
                    <a:pt x="326819" y="107862"/>
                  </a:lnTo>
                  <a:lnTo>
                    <a:pt x="326762" y="108661"/>
                  </a:lnTo>
                  <a:lnTo>
                    <a:pt x="326780" y="108743"/>
                  </a:lnTo>
                  <a:lnTo>
                    <a:pt x="326793" y="108804"/>
                  </a:lnTo>
                  <a:lnTo>
                    <a:pt x="326929" y="109095"/>
                  </a:lnTo>
                  <a:lnTo>
                    <a:pt x="326962" y="109262"/>
                  </a:lnTo>
                  <a:lnTo>
                    <a:pt x="326943" y="109368"/>
                  </a:lnTo>
                  <a:lnTo>
                    <a:pt x="326824" y="109639"/>
                  </a:lnTo>
                  <a:lnTo>
                    <a:pt x="326748" y="109715"/>
                  </a:lnTo>
                  <a:lnTo>
                    <a:pt x="326644" y="109729"/>
                  </a:lnTo>
                  <a:lnTo>
                    <a:pt x="326559" y="109698"/>
                  </a:lnTo>
                  <a:lnTo>
                    <a:pt x="326494" y="109656"/>
                  </a:lnTo>
                  <a:lnTo>
                    <a:pt x="326447" y="109599"/>
                  </a:lnTo>
                  <a:lnTo>
                    <a:pt x="326294" y="109414"/>
                  </a:lnTo>
                  <a:lnTo>
                    <a:pt x="326215" y="109363"/>
                  </a:lnTo>
                  <a:lnTo>
                    <a:pt x="326136" y="109349"/>
                  </a:lnTo>
                  <a:lnTo>
                    <a:pt x="326020" y="109368"/>
                  </a:lnTo>
                  <a:lnTo>
                    <a:pt x="325938" y="109419"/>
                  </a:lnTo>
                  <a:lnTo>
                    <a:pt x="325904" y="109490"/>
                  </a:lnTo>
                  <a:lnTo>
                    <a:pt x="325888" y="109602"/>
                  </a:lnTo>
                  <a:lnTo>
                    <a:pt x="325924" y="109732"/>
                  </a:lnTo>
                  <a:lnTo>
                    <a:pt x="325871" y="109819"/>
                  </a:lnTo>
                  <a:lnTo>
                    <a:pt x="325850" y="109823"/>
                  </a:lnTo>
                  <a:lnTo>
                    <a:pt x="325642" y="109861"/>
                  </a:lnTo>
                  <a:lnTo>
                    <a:pt x="325272" y="109843"/>
                  </a:lnTo>
                  <a:lnTo>
                    <a:pt x="325027" y="109830"/>
                  </a:lnTo>
                  <a:lnTo>
                    <a:pt x="324886" y="109854"/>
                  </a:lnTo>
                  <a:lnTo>
                    <a:pt x="324844" y="109895"/>
                  </a:lnTo>
                  <a:lnTo>
                    <a:pt x="324832" y="110033"/>
                  </a:lnTo>
                  <a:lnTo>
                    <a:pt x="324852" y="110115"/>
                  </a:lnTo>
                  <a:lnTo>
                    <a:pt x="324866" y="110139"/>
                  </a:lnTo>
                  <a:lnTo>
                    <a:pt x="324956" y="110296"/>
                  </a:lnTo>
                  <a:lnTo>
                    <a:pt x="324985" y="110370"/>
                  </a:lnTo>
                  <a:lnTo>
                    <a:pt x="324976" y="110471"/>
                  </a:lnTo>
                  <a:lnTo>
                    <a:pt x="324931" y="110529"/>
                  </a:lnTo>
                  <a:lnTo>
                    <a:pt x="324773" y="110567"/>
                  </a:lnTo>
                  <a:lnTo>
                    <a:pt x="324550" y="110567"/>
                  </a:lnTo>
                  <a:lnTo>
                    <a:pt x="324319" y="110612"/>
                  </a:lnTo>
                  <a:lnTo>
                    <a:pt x="323991" y="110778"/>
                  </a:lnTo>
                  <a:lnTo>
                    <a:pt x="323839" y="110855"/>
                  </a:lnTo>
                  <a:lnTo>
                    <a:pt x="323292" y="110967"/>
                  </a:lnTo>
                  <a:lnTo>
                    <a:pt x="322838" y="111088"/>
                  </a:lnTo>
                  <a:lnTo>
                    <a:pt x="322750" y="111085"/>
                  </a:lnTo>
                  <a:lnTo>
                    <a:pt x="322335" y="111190"/>
                  </a:lnTo>
                  <a:lnTo>
                    <a:pt x="322203" y="111302"/>
                  </a:lnTo>
                  <a:lnTo>
                    <a:pt x="322186" y="111370"/>
                  </a:lnTo>
                  <a:lnTo>
                    <a:pt x="322189" y="111472"/>
                  </a:lnTo>
                  <a:lnTo>
                    <a:pt x="322299" y="111717"/>
                  </a:lnTo>
                  <a:lnTo>
                    <a:pt x="322318" y="111791"/>
                  </a:lnTo>
                  <a:lnTo>
                    <a:pt x="322290" y="111892"/>
                  </a:lnTo>
                  <a:lnTo>
                    <a:pt x="322242" y="111948"/>
                  </a:lnTo>
                  <a:lnTo>
                    <a:pt x="322127" y="111999"/>
                  </a:lnTo>
                  <a:lnTo>
                    <a:pt x="322019" y="111982"/>
                  </a:lnTo>
                  <a:lnTo>
                    <a:pt x="321957" y="111940"/>
                  </a:lnTo>
                  <a:lnTo>
                    <a:pt x="321771" y="111652"/>
                  </a:lnTo>
                  <a:lnTo>
                    <a:pt x="321664" y="111632"/>
                  </a:lnTo>
                  <a:lnTo>
                    <a:pt x="321565" y="111657"/>
                  </a:lnTo>
                  <a:lnTo>
                    <a:pt x="321410" y="111768"/>
                  </a:lnTo>
                  <a:lnTo>
                    <a:pt x="321320" y="111925"/>
                  </a:lnTo>
                  <a:lnTo>
                    <a:pt x="321283" y="112230"/>
                  </a:lnTo>
                  <a:lnTo>
                    <a:pt x="321235" y="112345"/>
                  </a:lnTo>
                  <a:lnTo>
                    <a:pt x="321142" y="112425"/>
                  </a:lnTo>
                  <a:lnTo>
                    <a:pt x="321037" y="112472"/>
                  </a:lnTo>
                  <a:lnTo>
                    <a:pt x="320851" y="112510"/>
                  </a:lnTo>
                  <a:lnTo>
                    <a:pt x="320772" y="112492"/>
                  </a:lnTo>
                  <a:lnTo>
                    <a:pt x="320679" y="112450"/>
                  </a:lnTo>
                  <a:lnTo>
                    <a:pt x="320473" y="112267"/>
                  </a:lnTo>
                  <a:lnTo>
                    <a:pt x="320405" y="112128"/>
                  </a:lnTo>
                  <a:lnTo>
                    <a:pt x="320369" y="111974"/>
                  </a:lnTo>
                  <a:lnTo>
                    <a:pt x="320310" y="111889"/>
                  </a:lnTo>
                  <a:lnTo>
                    <a:pt x="320253" y="111853"/>
                  </a:lnTo>
                  <a:lnTo>
                    <a:pt x="320180" y="111841"/>
                  </a:lnTo>
                  <a:lnTo>
                    <a:pt x="320047" y="111892"/>
                  </a:lnTo>
                  <a:lnTo>
                    <a:pt x="319962" y="111970"/>
                  </a:lnTo>
                  <a:lnTo>
                    <a:pt x="319768" y="112292"/>
                  </a:lnTo>
                  <a:lnTo>
                    <a:pt x="319680" y="112436"/>
                  </a:lnTo>
                  <a:lnTo>
                    <a:pt x="319593" y="112856"/>
                  </a:lnTo>
                  <a:lnTo>
                    <a:pt x="319531" y="112963"/>
                  </a:lnTo>
                  <a:lnTo>
                    <a:pt x="319452" y="113008"/>
                  </a:lnTo>
                  <a:lnTo>
                    <a:pt x="319347" y="113033"/>
                  </a:lnTo>
                  <a:lnTo>
                    <a:pt x="319057" y="113022"/>
                  </a:lnTo>
                  <a:lnTo>
                    <a:pt x="318958" y="113037"/>
                  </a:lnTo>
                  <a:lnTo>
                    <a:pt x="318840" y="113082"/>
                  </a:lnTo>
                  <a:lnTo>
                    <a:pt x="318749" y="113180"/>
                  </a:lnTo>
                  <a:lnTo>
                    <a:pt x="318687" y="113327"/>
                  </a:lnTo>
                  <a:lnTo>
                    <a:pt x="318653" y="113504"/>
                  </a:lnTo>
                  <a:lnTo>
                    <a:pt x="318605" y="114547"/>
                  </a:lnTo>
                  <a:lnTo>
                    <a:pt x="318586" y="114719"/>
                  </a:lnTo>
                  <a:lnTo>
                    <a:pt x="318574" y="114827"/>
                  </a:lnTo>
                  <a:lnTo>
                    <a:pt x="318481" y="115083"/>
                  </a:lnTo>
                  <a:lnTo>
                    <a:pt x="318312" y="115295"/>
                  </a:lnTo>
                  <a:lnTo>
                    <a:pt x="318182" y="115374"/>
                  </a:lnTo>
                  <a:lnTo>
                    <a:pt x="317942" y="115365"/>
                  </a:lnTo>
                  <a:lnTo>
                    <a:pt x="317832" y="115340"/>
                  </a:lnTo>
                  <a:lnTo>
                    <a:pt x="317761" y="115321"/>
                  </a:lnTo>
                  <a:lnTo>
                    <a:pt x="317604" y="115280"/>
                  </a:lnTo>
                  <a:lnTo>
                    <a:pt x="317336" y="115244"/>
                  </a:lnTo>
                  <a:lnTo>
                    <a:pt x="317085" y="115188"/>
                  </a:lnTo>
                  <a:lnTo>
                    <a:pt x="316986" y="115202"/>
                  </a:lnTo>
                  <a:lnTo>
                    <a:pt x="316802" y="115275"/>
                  </a:lnTo>
                  <a:lnTo>
                    <a:pt x="316642" y="115436"/>
                  </a:lnTo>
                  <a:lnTo>
                    <a:pt x="316481" y="115724"/>
                  </a:lnTo>
                  <a:lnTo>
                    <a:pt x="316424" y="115968"/>
                  </a:lnTo>
                  <a:lnTo>
                    <a:pt x="316388" y="116229"/>
                  </a:lnTo>
                  <a:lnTo>
                    <a:pt x="316347" y="116353"/>
                  </a:lnTo>
                  <a:lnTo>
                    <a:pt x="316345" y="116358"/>
                  </a:lnTo>
                  <a:lnTo>
                    <a:pt x="316252" y="116482"/>
                  </a:lnTo>
                  <a:lnTo>
                    <a:pt x="316151" y="116524"/>
                  </a:lnTo>
                  <a:lnTo>
                    <a:pt x="316111" y="116525"/>
                  </a:lnTo>
                  <a:lnTo>
                    <a:pt x="315987" y="116527"/>
                  </a:lnTo>
                  <a:lnTo>
                    <a:pt x="315880" y="116484"/>
                  </a:lnTo>
                  <a:lnTo>
                    <a:pt x="315795" y="116412"/>
                  </a:lnTo>
                  <a:lnTo>
                    <a:pt x="315570" y="116129"/>
                  </a:lnTo>
                  <a:lnTo>
                    <a:pt x="315485" y="116068"/>
                  </a:lnTo>
                  <a:lnTo>
                    <a:pt x="315341" y="115999"/>
                  </a:lnTo>
                  <a:lnTo>
                    <a:pt x="315225" y="115988"/>
                  </a:lnTo>
                  <a:lnTo>
                    <a:pt x="315031" y="116006"/>
                  </a:lnTo>
                  <a:lnTo>
                    <a:pt x="314777" y="116104"/>
                  </a:lnTo>
                  <a:lnTo>
                    <a:pt x="314667" y="116209"/>
                  </a:lnTo>
                  <a:lnTo>
                    <a:pt x="314590" y="116316"/>
                  </a:lnTo>
                  <a:lnTo>
                    <a:pt x="314528" y="116459"/>
                  </a:lnTo>
                  <a:lnTo>
                    <a:pt x="314497" y="116589"/>
                  </a:lnTo>
                  <a:lnTo>
                    <a:pt x="314461" y="117020"/>
                  </a:lnTo>
                  <a:lnTo>
                    <a:pt x="314466" y="117489"/>
                  </a:lnTo>
                  <a:lnTo>
                    <a:pt x="314483" y="117697"/>
                  </a:lnTo>
                  <a:lnTo>
                    <a:pt x="314483" y="117713"/>
                  </a:lnTo>
                  <a:lnTo>
                    <a:pt x="314478" y="118075"/>
                  </a:lnTo>
                  <a:lnTo>
                    <a:pt x="314421" y="118137"/>
                  </a:lnTo>
                  <a:lnTo>
                    <a:pt x="314320" y="118188"/>
                  </a:lnTo>
                  <a:lnTo>
                    <a:pt x="314170" y="118208"/>
                  </a:lnTo>
                  <a:lnTo>
                    <a:pt x="314054" y="118163"/>
                  </a:lnTo>
                  <a:lnTo>
                    <a:pt x="313955" y="118097"/>
                  </a:lnTo>
                  <a:lnTo>
                    <a:pt x="313727" y="117949"/>
                  </a:lnTo>
                  <a:lnTo>
                    <a:pt x="313555" y="117931"/>
                  </a:lnTo>
                  <a:lnTo>
                    <a:pt x="313428" y="117954"/>
                  </a:lnTo>
                  <a:lnTo>
                    <a:pt x="313335" y="118045"/>
                  </a:lnTo>
                  <a:lnTo>
                    <a:pt x="313281" y="118168"/>
                  </a:lnTo>
                  <a:lnTo>
                    <a:pt x="313391" y="118509"/>
                  </a:lnTo>
                  <a:lnTo>
                    <a:pt x="313411" y="118654"/>
                  </a:lnTo>
                  <a:lnTo>
                    <a:pt x="313407" y="118777"/>
                  </a:lnTo>
                  <a:lnTo>
                    <a:pt x="313364" y="118903"/>
                  </a:lnTo>
                  <a:lnTo>
                    <a:pt x="313278" y="119039"/>
                  </a:lnTo>
                  <a:lnTo>
                    <a:pt x="313172" y="119136"/>
                  </a:lnTo>
                  <a:lnTo>
                    <a:pt x="312972" y="119268"/>
                  </a:lnTo>
                  <a:lnTo>
                    <a:pt x="312759" y="119349"/>
                  </a:lnTo>
                  <a:lnTo>
                    <a:pt x="312480" y="119408"/>
                  </a:lnTo>
                  <a:lnTo>
                    <a:pt x="312211" y="119455"/>
                  </a:lnTo>
                  <a:lnTo>
                    <a:pt x="311938" y="119541"/>
                  </a:lnTo>
                  <a:lnTo>
                    <a:pt x="311739" y="119664"/>
                  </a:lnTo>
                  <a:lnTo>
                    <a:pt x="311572" y="119816"/>
                  </a:lnTo>
                  <a:lnTo>
                    <a:pt x="311370" y="120129"/>
                  </a:lnTo>
                  <a:lnTo>
                    <a:pt x="311210" y="120395"/>
                  </a:lnTo>
                  <a:lnTo>
                    <a:pt x="311081" y="120561"/>
                  </a:lnTo>
                  <a:lnTo>
                    <a:pt x="310838" y="120849"/>
                  </a:lnTo>
                  <a:lnTo>
                    <a:pt x="310678" y="121149"/>
                  </a:lnTo>
                  <a:lnTo>
                    <a:pt x="310399" y="121856"/>
                  </a:lnTo>
                  <a:lnTo>
                    <a:pt x="310283" y="122128"/>
                  </a:lnTo>
                  <a:lnTo>
                    <a:pt x="309930" y="122807"/>
                  </a:lnTo>
                  <a:lnTo>
                    <a:pt x="309857" y="122950"/>
                  </a:lnTo>
                  <a:lnTo>
                    <a:pt x="309774" y="123128"/>
                  </a:lnTo>
                  <a:lnTo>
                    <a:pt x="309608" y="123481"/>
                  </a:lnTo>
                  <a:lnTo>
                    <a:pt x="309505" y="123704"/>
                  </a:lnTo>
                  <a:lnTo>
                    <a:pt x="309362" y="123902"/>
                  </a:lnTo>
                  <a:lnTo>
                    <a:pt x="309089" y="124216"/>
                  </a:lnTo>
                  <a:lnTo>
                    <a:pt x="308797" y="124488"/>
                  </a:lnTo>
                  <a:lnTo>
                    <a:pt x="308464" y="124883"/>
                  </a:lnTo>
                  <a:lnTo>
                    <a:pt x="308315" y="124986"/>
                  </a:lnTo>
                  <a:lnTo>
                    <a:pt x="308182" y="125076"/>
                  </a:lnTo>
                  <a:lnTo>
                    <a:pt x="308052" y="125129"/>
                  </a:lnTo>
                  <a:lnTo>
                    <a:pt x="307866" y="125226"/>
                  </a:lnTo>
                  <a:lnTo>
                    <a:pt x="307756" y="125318"/>
                  </a:lnTo>
                  <a:lnTo>
                    <a:pt x="307686" y="125407"/>
                  </a:lnTo>
                  <a:lnTo>
                    <a:pt x="307640" y="125501"/>
                  </a:lnTo>
                  <a:lnTo>
                    <a:pt x="307590" y="125610"/>
                  </a:lnTo>
                  <a:lnTo>
                    <a:pt x="307484" y="125922"/>
                  </a:lnTo>
                  <a:lnTo>
                    <a:pt x="307417" y="126036"/>
                  </a:lnTo>
                  <a:lnTo>
                    <a:pt x="307357" y="126145"/>
                  </a:lnTo>
                  <a:lnTo>
                    <a:pt x="307294" y="126239"/>
                  </a:lnTo>
                  <a:lnTo>
                    <a:pt x="307164" y="126335"/>
                  </a:lnTo>
                  <a:lnTo>
                    <a:pt x="307018" y="126431"/>
                  </a:lnTo>
                  <a:lnTo>
                    <a:pt x="306862" y="126491"/>
                  </a:lnTo>
                  <a:lnTo>
                    <a:pt x="306736" y="126518"/>
                  </a:lnTo>
                  <a:lnTo>
                    <a:pt x="306333" y="126577"/>
                  </a:lnTo>
                  <a:lnTo>
                    <a:pt x="306164" y="126620"/>
                  </a:lnTo>
                  <a:lnTo>
                    <a:pt x="306047" y="126667"/>
                  </a:lnTo>
                  <a:lnTo>
                    <a:pt x="305865" y="126747"/>
                  </a:lnTo>
                  <a:lnTo>
                    <a:pt x="305705" y="126823"/>
                  </a:lnTo>
                  <a:lnTo>
                    <a:pt x="305516" y="126946"/>
                  </a:lnTo>
                  <a:lnTo>
                    <a:pt x="305356" y="127092"/>
                  </a:lnTo>
                  <a:lnTo>
                    <a:pt x="305213" y="127288"/>
                  </a:lnTo>
                  <a:lnTo>
                    <a:pt x="305087" y="127485"/>
                  </a:lnTo>
                  <a:lnTo>
                    <a:pt x="304970" y="127663"/>
                  </a:lnTo>
                  <a:lnTo>
                    <a:pt x="304844" y="127866"/>
                  </a:lnTo>
                  <a:lnTo>
                    <a:pt x="304764" y="127969"/>
                  </a:lnTo>
                  <a:lnTo>
                    <a:pt x="304681" y="128089"/>
                  </a:lnTo>
                  <a:lnTo>
                    <a:pt x="304485" y="128365"/>
                  </a:lnTo>
                  <a:lnTo>
                    <a:pt x="304326" y="128521"/>
                  </a:lnTo>
                  <a:lnTo>
                    <a:pt x="304183" y="128617"/>
                  </a:lnTo>
                  <a:lnTo>
                    <a:pt x="304043" y="128657"/>
                  </a:lnTo>
                  <a:lnTo>
                    <a:pt x="303883" y="128693"/>
                  </a:lnTo>
                  <a:lnTo>
                    <a:pt x="303757" y="128784"/>
                  </a:lnTo>
                  <a:lnTo>
                    <a:pt x="303687" y="128899"/>
                  </a:lnTo>
                  <a:lnTo>
                    <a:pt x="303601" y="129102"/>
                  </a:lnTo>
                  <a:lnTo>
                    <a:pt x="303528" y="129338"/>
                  </a:lnTo>
                  <a:lnTo>
                    <a:pt x="303438" y="129497"/>
                  </a:lnTo>
                  <a:lnTo>
                    <a:pt x="303338" y="129581"/>
                  </a:lnTo>
                  <a:lnTo>
                    <a:pt x="303248" y="129624"/>
                  </a:lnTo>
                  <a:lnTo>
                    <a:pt x="303155" y="129647"/>
                  </a:lnTo>
                  <a:lnTo>
                    <a:pt x="303086" y="129657"/>
                  </a:lnTo>
                  <a:lnTo>
                    <a:pt x="302899" y="129650"/>
                  </a:lnTo>
                  <a:lnTo>
                    <a:pt x="302773" y="129673"/>
                  </a:lnTo>
                  <a:lnTo>
                    <a:pt x="302693" y="129720"/>
                  </a:lnTo>
                  <a:lnTo>
                    <a:pt x="302627" y="129800"/>
                  </a:lnTo>
                  <a:lnTo>
                    <a:pt x="302554" y="129946"/>
                  </a:lnTo>
                  <a:lnTo>
                    <a:pt x="302441" y="130165"/>
                  </a:lnTo>
                  <a:lnTo>
                    <a:pt x="302338" y="130351"/>
                  </a:lnTo>
                  <a:lnTo>
                    <a:pt x="302295" y="130407"/>
                  </a:lnTo>
                  <a:lnTo>
                    <a:pt x="302213" y="130425"/>
                  </a:lnTo>
                  <a:lnTo>
                    <a:pt x="302138" y="130350"/>
                  </a:lnTo>
                  <a:lnTo>
                    <a:pt x="302075" y="130225"/>
                  </a:lnTo>
                  <a:lnTo>
                    <a:pt x="302050" y="130055"/>
                  </a:lnTo>
                  <a:lnTo>
                    <a:pt x="302031" y="129910"/>
                  </a:lnTo>
                  <a:lnTo>
                    <a:pt x="302075" y="129640"/>
                  </a:lnTo>
                  <a:lnTo>
                    <a:pt x="302150" y="129257"/>
                  </a:lnTo>
                  <a:lnTo>
                    <a:pt x="302226" y="128666"/>
                  </a:lnTo>
                  <a:lnTo>
                    <a:pt x="302182" y="128321"/>
                  </a:lnTo>
                  <a:lnTo>
                    <a:pt x="301949" y="127767"/>
                  </a:lnTo>
                  <a:lnTo>
                    <a:pt x="301754" y="127509"/>
                  </a:lnTo>
                  <a:lnTo>
                    <a:pt x="301522" y="127220"/>
                  </a:lnTo>
                  <a:lnTo>
                    <a:pt x="301302" y="127019"/>
                  </a:lnTo>
                  <a:lnTo>
                    <a:pt x="301063" y="126881"/>
                  </a:lnTo>
                  <a:lnTo>
                    <a:pt x="300817" y="126775"/>
                  </a:lnTo>
                  <a:lnTo>
                    <a:pt x="300660" y="126636"/>
                  </a:lnTo>
                  <a:lnTo>
                    <a:pt x="300214" y="126233"/>
                  </a:lnTo>
                  <a:lnTo>
                    <a:pt x="299591" y="125895"/>
                  </a:lnTo>
                  <a:lnTo>
                    <a:pt x="299352" y="125813"/>
                  </a:lnTo>
                  <a:lnTo>
                    <a:pt x="298987" y="125700"/>
                  </a:lnTo>
                  <a:lnTo>
                    <a:pt x="298711" y="125581"/>
                  </a:lnTo>
                  <a:lnTo>
                    <a:pt x="298490" y="125348"/>
                  </a:lnTo>
                  <a:lnTo>
                    <a:pt x="298195" y="125034"/>
                  </a:lnTo>
                  <a:lnTo>
                    <a:pt x="297956" y="124883"/>
                  </a:lnTo>
                  <a:lnTo>
                    <a:pt x="297761" y="124826"/>
                  </a:lnTo>
                  <a:lnTo>
                    <a:pt x="297604" y="124808"/>
                  </a:lnTo>
                  <a:lnTo>
                    <a:pt x="297183" y="124876"/>
                  </a:lnTo>
                  <a:lnTo>
                    <a:pt x="296893" y="124983"/>
                  </a:lnTo>
                  <a:lnTo>
                    <a:pt x="296528" y="125097"/>
                  </a:lnTo>
                  <a:lnTo>
                    <a:pt x="296264" y="125197"/>
                  </a:lnTo>
                  <a:lnTo>
                    <a:pt x="296101" y="125297"/>
                  </a:lnTo>
                  <a:lnTo>
                    <a:pt x="295843" y="125542"/>
                  </a:lnTo>
                  <a:lnTo>
                    <a:pt x="295673" y="125763"/>
                  </a:lnTo>
                  <a:lnTo>
                    <a:pt x="295460" y="126133"/>
                  </a:lnTo>
                  <a:lnTo>
                    <a:pt x="294945" y="127071"/>
                  </a:lnTo>
                  <a:lnTo>
                    <a:pt x="294774" y="127378"/>
                  </a:lnTo>
                  <a:lnTo>
                    <a:pt x="294548" y="127635"/>
                  </a:lnTo>
                  <a:lnTo>
                    <a:pt x="294286" y="127936"/>
                  </a:lnTo>
                  <a:lnTo>
                    <a:pt x="294100" y="128122"/>
                  </a:lnTo>
                  <a:lnTo>
                    <a:pt x="293944" y="128238"/>
                  </a:lnTo>
                  <a:lnTo>
                    <a:pt x="293768" y="128318"/>
                  </a:lnTo>
                  <a:lnTo>
                    <a:pt x="293552" y="128409"/>
                  </a:lnTo>
                  <a:lnTo>
                    <a:pt x="293396" y="128505"/>
                  </a:lnTo>
                  <a:lnTo>
                    <a:pt x="293396" y="128505"/>
                  </a:lnTo>
                  <a:lnTo>
                    <a:pt x="293220" y="128741"/>
                  </a:lnTo>
                  <a:lnTo>
                    <a:pt x="292842" y="129133"/>
                  </a:lnTo>
                  <a:lnTo>
                    <a:pt x="292450" y="129404"/>
                  </a:lnTo>
                  <a:lnTo>
                    <a:pt x="292073" y="129630"/>
                  </a:lnTo>
                  <a:lnTo>
                    <a:pt x="291791" y="129811"/>
                  </a:lnTo>
                  <a:lnTo>
                    <a:pt x="291615" y="129877"/>
                  </a:lnTo>
                  <a:lnTo>
                    <a:pt x="291353" y="129917"/>
                  </a:lnTo>
                  <a:lnTo>
                    <a:pt x="291177" y="129911"/>
                  </a:lnTo>
                  <a:lnTo>
                    <a:pt x="291051" y="129882"/>
                  </a:lnTo>
                  <a:lnTo>
                    <a:pt x="290905" y="129827"/>
                  </a:lnTo>
                  <a:lnTo>
                    <a:pt x="290805" y="129766"/>
                  </a:lnTo>
                  <a:lnTo>
                    <a:pt x="290694" y="129685"/>
                  </a:lnTo>
                  <a:lnTo>
                    <a:pt x="290528" y="129530"/>
                  </a:lnTo>
                  <a:lnTo>
                    <a:pt x="290422" y="129364"/>
                  </a:lnTo>
                  <a:lnTo>
                    <a:pt x="290327" y="129168"/>
                  </a:lnTo>
                  <a:lnTo>
                    <a:pt x="290186" y="128856"/>
                  </a:lnTo>
                  <a:lnTo>
                    <a:pt x="290085" y="128690"/>
                  </a:lnTo>
                  <a:lnTo>
                    <a:pt x="289945" y="128540"/>
                  </a:lnTo>
                  <a:lnTo>
                    <a:pt x="289638" y="128328"/>
                  </a:lnTo>
                  <a:lnTo>
                    <a:pt x="289386" y="128193"/>
                  </a:lnTo>
                  <a:lnTo>
                    <a:pt x="289049" y="128082"/>
                  </a:lnTo>
                  <a:lnTo>
                    <a:pt x="288707" y="128002"/>
                  </a:lnTo>
                  <a:lnTo>
                    <a:pt x="288536" y="127926"/>
                  </a:lnTo>
                  <a:lnTo>
                    <a:pt x="288249" y="127745"/>
                  </a:lnTo>
                  <a:lnTo>
                    <a:pt x="288088" y="127594"/>
                  </a:lnTo>
                  <a:lnTo>
                    <a:pt x="287998" y="127489"/>
                  </a:lnTo>
                  <a:lnTo>
                    <a:pt x="287912" y="127368"/>
                  </a:lnTo>
                  <a:lnTo>
                    <a:pt x="287806" y="127238"/>
                  </a:lnTo>
                  <a:lnTo>
                    <a:pt x="287706" y="127157"/>
                  </a:lnTo>
                  <a:lnTo>
                    <a:pt x="287545" y="127051"/>
                  </a:lnTo>
                  <a:lnTo>
                    <a:pt x="287258" y="126910"/>
                  </a:lnTo>
                  <a:lnTo>
                    <a:pt x="286981" y="126810"/>
                  </a:lnTo>
                  <a:lnTo>
                    <a:pt x="286710" y="126694"/>
                  </a:lnTo>
                  <a:lnTo>
                    <a:pt x="286423" y="126599"/>
                  </a:lnTo>
                  <a:lnTo>
                    <a:pt x="286257" y="126609"/>
                  </a:lnTo>
                  <a:lnTo>
                    <a:pt x="286106" y="126655"/>
                  </a:lnTo>
                  <a:lnTo>
                    <a:pt x="285839" y="126956"/>
                  </a:lnTo>
                  <a:lnTo>
                    <a:pt x="285658" y="127202"/>
                  </a:lnTo>
                  <a:lnTo>
                    <a:pt x="285447" y="127458"/>
                  </a:lnTo>
                  <a:lnTo>
                    <a:pt x="285361" y="127660"/>
                  </a:lnTo>
                  <a:lnTo>
                    <a:pt x="285361" y="127806"/>
                  </a:lnTo>
                  <a:lnTo>
                    <a:pt x="285372" y="128087"/>
                  </a:lnTo>
                  <a:lnTo>
                    <a:pt x="285397" y="128268"/>
                  </a:lnTo>
                  <a:lnTo>
                    <a:pt x="285512" y="128756"/>
                  </a:lnTo>
                  <a:lnTo>
                    <a:pt x="285668" y="129243"/>
                  </a:lnTo>
                  <a:lnTo>
                    <a:pt x="285739" y="129525"/>
                  </a:lnTo>
                  <a:lnTo>
                    <a:pt x="285719" y="129731"/>
                  </a:lnTo>
                  <a:lnTo>
                    <a:pt x="285663" y="129887"/>
                  </a:lnTo>
                  <a:lnTo>
                    <a:pt x="285558" y="130003"/>
                  </a:lnTo>
                  <a:lnTo>
                    <a:pt x="285442" y="130043"/>
                  </a:lnTo>
                  <a:lnTo>
                    <a:pt x="285346" y="130048"/>
                  </a:lnTo>
                  <a:lnTo>
                    <a:pt x="285241" y="130033"/>
                  </a:lnTo>
                  <a:lnTo>
                    <a:pt x="285135" y="129988"/>
                  </a:lnTo>
                  <a:lnTo>
                    <a:pt x="284723" y="129691"/>
                  </a:lnTo>
                  <a:lnTo>
                    <a:pt x="284501" y="129555"/>
                  </a:lnTo>
                  <a:lnTo>
                    <a:pt x="284315" y="129479"/>
                  </a:lnTo>
                  <a:lnTo>
                    <a:pt x="284089" y="129420"/>
                  </a:lnTo>
                  <a:lnTo>
                    <a:pt x="283887" y="129424"/>
                  </a:lnTo>
                  <a:lnTo>
                    <a:pt x="283621" y="129515"/>
                  </a:lnTo>
                  <a:lnTo>
                    <a:pt x="283450" y="129625"/>
                  </a:lnTo>
                  <a:lnTo>
                    <a:pt x="283244" y="129752"/>
                  </a:lnTo>
                  <a:lnTo>
                    <a:pt x="283148" y="129862"/>
                  </a:lnTo>
                  <a:lnTo>
                    <a:pt x="283052" y="130063"/>
                  </a:lnTo>
                  <a:lnTo>
                    <a:pt x="282992" y="130264"/>
                  </a:lnTo>
                  <a:lnTo>
                    <a:pt x="282987" y="130430"/>
                  </a:lnTo>
                  <a:lnTo>
                    <a:pt x="283007" y="130526"/>
                  </a:lnTo>
                  <a:lnTo>
                    <a:pt x="283072" y="130666"/>
                  </a:lnTo>
                  <a:lnTo>
                    <a:pt x="283208" y="130837"/>
                  </a:lnTo>
                  <a:lnTo>
                    <a:pt x="283379" y="131154"/>
                  </a:lnTo>
                  <a:lnTo>
                    <a:pt x="283555" y="131360"/>
                  </a:lnTo>
                  <a:lnTo>
                    <a:pt x="283867" y="131777"/>
                  </a:lnTo>
                  <a:lnTo>
                    <a:pt x="284048" y="132134"/>
                  </a:lnTo>
                  <a:lnTo>
                    <a:pt x="284038" y="132376"/>
                  </a:lnTo>
                  <a:lnTo>
                    <a:pt x="283958" y="132521"/>
                  </a:lnTo>
                  <a:lnTo>
                    <a:pt x="283877" y="132592"/>
                  </a:lnTo>
                  <a:lnTo>
                    <a:pt x="283787" y="132637"/>
                  </a:lnTo>
                  <a:lnTo>
                    <a:pt x="283686" y="132672"/>
                  </a:lnTo>
                  <a:lnTo>
                    <a:pt x="283606" y="132667"/>
                  </a:lnTo>
                  <a:lnTo>
                    <a:pt x="283530" y="132647"/>
                  </a:lnTo>
                  <a:lnTo>
                    <a:pt x="283465" y="132566"/>
                  </a:lnTo>
                  <a:lnTo>
                    <a:pt x="283425" y="132380"/>
                  </a:lnTo>
                  <a:lnTo>
                    <a:pt x="283359" y="132164"/>
                  </a:lnTo>
                  <a:lnTo>
                    <a:pt x="283274" y="132028"/>
                  </a:lnTo>
                  <a:lnTo>
                    <a:pt x="283158" y="131887"/>
                  </a:lnTo>
                  <a:lnTo>
                    <a:pt x="283047" y="131792"/>
                  </a:lnTo>
                  <a:lnTo>
                    <a:pt x="282861" y="131727"/>
                  </a:lnTo>
                  <a:lnTo>
                    <a:pt x="282715" y="131697"/>
                  </a:lnTo>
                  <a:lnTo>
                    <a:pt x="282434" y="131697"/>
                  </a:lnTo>
                  <a:lnTo>
                    <a:pt x="282288" y="131722"/>
                  </a:lnTo>
                  <a:lnTo>
                    <a:pt x="282167" y="131797"/>
                  </a:lnTo>
                  <a:lnTo>
                    <a:pt x="281986" y="131948"/>
                  </a:lnTo>
                  <a:lnTo>
                    <a:pt x="281830" y="132069"/>
                  </a:lnTo>
                  <a:lnTo>
                    <a:pt x="281714" y="132124"/>
                  </a:lnTo>
                  <a:lnTo>
                    <a:pt x="281609" y="132170"/>
                  </a:lnTo>
                  <a:lnTo>
                    <a:pt x="281538" y="132184"/>
                  </a:lnTo>
                  <a:lnTo>
                    <a:pt x="281433" y="132179"/>
                  </a:lnTo>
                  <a:lnTo>
                    <a:pt x="281317" y="132154"/>
                  </a:lnTo>
                  <a:lnTo>
                    <a:pt x="281186" y="132084"/>
                  </a:lnTo>
                  <a:lnTo>
                    <a:pt x="281000" y="131944"/>
                  </a:lnTo>
                  <a:lnTo>
                    <a:pt x="280874" y="131787"/>
                  </a:lnTo>
                  <a:lnTo>
                    <a:pt x="280698" y="131647"/>
                  </a:lnTo>
                  <a:lnTo>
                    <a:pt x="280592" y="131602"/>
                  </a:lnTo>
                  <a:lnTo>
                    <a:pt x="280477" y="131586"/>
                  </a:lnTo>
                  <a:lnTo>
                    <a:pt x="280371" y="131596"/>
                  </a:lnTo>
                  <a:lnTo>
                    <a:pt x="280175" y="131671"/>
                  </a:lnTo>
                  <a:lnTo>
                    <a:pt x="280034" y="131767"/>
                  </a:lnTo>
                  <a:lnTo>
                    <a:pt x="279898" y="131898"/>
                  </a:lnTo>
                  <a:lnTo>
                    <a:pt x="279823" y="131993"/>
                  </a:lnTo>
                  <a:lnTo>
                    <a:pt x="279762" y="132103"/>
                  </a:lnTo>
                  <a:lnTo>
                    <a:pt x="279752" y="132189"/>
                  </a:lnTo>
                  <a:lnTo>
                    <a:pt x="279787" y="132285"/>
                  </a:lnTo>
                  <a:lnTo>
                    <a:pt x="279903" y="132396"/>
                  </a:lnTo>
                  <a:lnTo>
                    <a:pt x="280029" y="132521"/>
                  </a:lnTo>
                  <a:lnTo>
                    <a:pt x="280084" y="132602"/>
                  </a:lnTo>
                  <a:lnTo>
                    <a:pt x="280119" y="132692"/>
                  </a:lnTo>
                  <a:lnTo>
                    <a:pt x="280124" y="132792"/>
                  </a:lnTo>
                  <a:lnTo>
                    <a:pt x="280054" y="132928"/>
                  </a:lnTo>
                  <a:lnTo>
                    <a:pt x="279984" y="133019"/>
                  </a:lnTo>
                  <a:lnTo>
                    <a:pt x="279893" y="133114"/>
                  </a:lnTo>
                  <a:lnTo>
                    <a:pt x="279757" y="133220"/>
                  </a:lnTo>
                  <a:lnTo>
                    <a:pt x="279581" y="133346"/>
                  </a:lnTo>
                  <a:lnTo>
                    <a:pt x="279415" y="133476"/>
                  </a:lnTo>
                  <a:lnTo>
                    <a:pt x="279345" y="133602"/>
                  </a:lnTo>
                  <a:lnTo>
                    <a:pt x="279264" y="133808"/>
                  </a:lnTo>
                  <a:lnTo>
                    <a:pt x="279209" y="133919"/>
                  </a:lnTo>
                  <a:lnTo>
                    <a:pt x="279154" y="133999"/>
                  </a:lnTo>
                  <a:lnTo>
                    <a:pt x="279053" y="134114"/>
                  </a:lnTo>
                  <a:lnTo>
                    <a:pt x="278967" y="134175"/>
                  </a:lnTo>
                  <a:lnTo>
                    <a:pt x="278847" y="134200"/>
                  </a:lnTo>
                  <a:lnTo>
                    <a:pt x="278701" y="134210"/>
                  </a:lnTo>
                  <a:lnTo>
                    <a:pt x="278303" y="134185"/>
                  </a:lnTo>
                  <a:lnTo>
                    <a:pt x="278092" y="134226"/>
                  </a:lnTo>
                  <a:lnTo>
                    <a:pt x="277911" y="134281"/>
                  </a:lnTo>
                  <a:lnTo>
                    <a:pt x="277805" y="134381"/>
                  </a:lnTo>
                  <a:lnTo>
                    <a:pt x="277659" y="134527"/>
                  </a:lnTo>
                  <a:lnTo>
                    <a:pt x="277509" y="134662"/>
                  </a:lnTo>
                  <a:lnTo>
                    <a:pt x="277181" y="134924"/>
                  </a:lnTo>
                  <a:lnTo>
                    <a:pt x="276995" y="135210"/>
                  </a:lnTo>
                  <a:lnTo>
                    <a:pt x="276935" y="135316"/>
                  </a:lnTo>
                  <a:lnTo>
                    <a:pt x="276900" y="135483"/>
                  </a:lnTo>
                  <a:lnTo>
                    <a:pt x="276824" y="135975"/>
                  </a:lnTo>
                  <a:lnTo>
                    <a:pt x="276699" y="136563"/>
                  </a:lnTo>
                  <a:lnTo>
                    <a:pt x="276683" y="136740"/>
                  </a:lnTo>
                  <a:lnTo>
                    <a:pt x="276759" y="136840"/>
                  </a:lnTo>
                  <a:lnTo>
                    <a:pt x="276905" y="136950"/>
                  </a:lnTo>
                  <a:lnTo>
                    <a:pt x="277081" y="137072"/>
                  </a:lnTo>
                  <a:lnTo>
                    <a:pt x="277348" y="137252"/>
                  </a:lnTo>
                  <a:lnTo>
                    <a:pt x="277348" y="137252"/>
                  </a:lnTo>
                  <a:lnTo>
                    <a:pt x="277569" y="137423"/>
                  </a:lnTo>
                  <a:lnTo>
                    <a:pt x="277725" y="137498"/>
                  </a:lnTo>
                  <a:lnTo>
                    <a:pt x="277921" y="137579"/>
                  </a:lnTo>
                  <a:lnTo>
                    <a:pt x="278233" y="137644"/>
                  </a:lnTo>
                  <a:lnTo>
                    <a:pt x="278505" y="137689"/>
                  </a:lnTo>
                  <a:lnTo>
                    <a:pt x="278635" y="137730"/>
                  </a:lnTo>
                  <a:lnTo>
                    <a:pt x="278731" y="137825"/>
                  </a:lnTo>
                  <a:lnTo>
                    <a:pt x="278741" y="137926"/>
                  </a:lnTo>
                  <a:lnTo>
                    <a:pt x="278736" y="138062"/>
                  </a:lnTo>
                  <a:lnTo>
                    <a:pt x="278650" y="138398"/>
                  </a:lnTo>
                  <a:lnTo>
                    <a:pt x="278600" y="138594"/>
                  </a:lnTo>
                  <a:lnTo>
                    <a:pt x="278515" y="138891"/>
                  </a:lnTo>
                  <a:lnTo>
                    <a:pt x="278474" y="139097"/>
                  </a:lnTo>
                  <a:lnTo>
                    <a:pt x="278484" y="139258"/>
                  </a:lnTo>
                  <a:lnTo>
                    <a:pt x="278464" y="139394"/>
                  </a:lnTo>
                  <a:lnTo>
                    <a:pt x="278439" y="139514"/>
                  </a:lnTo>
                  <a:lnTo>
                    <a:pt x="278394" y="139641"/>
                  </a:lnTo>
                  <a:lnTo>
                    <a:pt x="278293" y="139851"/>
                  </a:lnTo>
                  <a:lnTo>
                    <a:pt x="278183" y="140038"/>
                  </a:lnTo>
                  <a:lnTo>
                    <a:pt x="278112" y="140199"/>
                  </a:lnTo>
                  <a:lnTo>
                    <a:pt x="278092" y="140334"/>
                  </a:lnTo>
                  <a:lnTo>
                    <a:pt x="278122" y="140550"/>
                  </a:lnTo>
                  <a:lnTo>
                    <a:pt x="278107" y="140907"/>
                  </a:lnTo>
                  <a:lnTo>
                    <a:pt x="278112" y="141153"/>
                  </a:lnTo>
                  <a:lnTo>
                    <a:pt x="278067" y="141399"/>
                  </a:lnTo>
                  <a:lnTo>
                    <a:pt x="278007" y="141691"/>
                  </a:lnTo>
                  <a:lnTo>
                    <a:pt x="277881" y="141832"/>
                  </a:lnTo>
                  <a:lnTo>
                    <a:pt x="277750" y="141937"/>
                  </a:lnTo>
                  <a:lnTo>
                    <a:pt x="277559" y="141998"/>
                  </a:lnTo>
                  <a:lnTo>
                    <a:pt x="277393" y="141963"/>
                  </a:lnTo>
                  <a:lnTo>
                    <a:pt x="277232" y="141837"/>
                  </a:lnTo>
                  <a:lnTo>
                    <a:pt x="277026" y="141611"/>
                  </a:lnTo>
                  <a:lnTo>
                    <a:pt x="276839" y="141480"/>
                  </a:lnTo>
                  <a:lnTo>
                    <a:pt x="276638" y="141340"/>
                  </a:lnTo>
                  <a:lnTo>
                    <a:pt x="276477" y="141264"/>
                  </a:lnTo>
                  <a:lnTo>
                    <a:pt x="276251" y="141214"/>
                  </a:lnTo>
                  <a:lnTo>
                    <a:pt x="276034" y="141199"/>
                  </a:lnTo>
                  <a:lnTo>
                    <a:pt x="275823" y="141214"/>
                  </a:lnTo>
                  <a:lnTo>
                    <a:pt x="275582" y="141228"/>
                  </a:lnTo>
                  <a:lnTo>
                    <a:pt x="275396" y="141269"/>
                  </a:lnTo>
                  <a:lnTo>
                    <a:pt x="275194" y="141359"/>
                  </a:lnTo>
                  <a:lnTo>
                    <a:pt x="275038" y="141455"/>
                  </a:lnTo>
                  <a:lnTo>
                    <a:pt x="274943" y="141591"/>
                  </a:lnTo>
                  <a:lnTo>
                    <a:pt x="274902" y="141691"/>
                  </a:lnTo>
                  <a:lnTo>
                    <a:pt x="274902" y="141807"/>
                  </a:lnTo>
                  <a:lnTo>
                    <a:pt x="274933" y="141882"/>
                  </a:lnTo>
                  <a:lnTo>
                    <a:pt x="275008" y="141963"/>
                  </a:lnTo>
                  <a:lnTo>
                    <a:pt x="275099" y="142043"/>
                  </a:lnTo>
                  <a:lnTo>
                    <a:pt x="275255" y="142184"/>
                  </a:lnTo>
                  <a:lnTo>
                    <a:pt x="275340" y="142324"/>
                  </a:lnTo>
                  <a:lnTo>
                    <a:pt x="275350" y="142440"/>
                  </a:lnTo>
                  <a:lnTo>
                    <a:pt x="275340" y="142681"/>
                  </a:lnTo>
                  <a:lnTo>
                    <a:pt x="275345" y="142852"/>
                  </a:lnTo>
                  <a:lnTo>
                    <a:pt x="275360" y="142958"/>
                  </a:lnTo>
                  <a:lnTo>
                    <a:pt x="275471" y="143139"/>
                  </a:lnTo>
                  <a:lnTo>
                    <a:pt x="275642" y="143260"/>
                  </a:lnTo>
                  <a:lnTo>
                    <a:pt x="275828" y="143340"/>
                  </a:lnTo>
                  <a:lnTo>
                    <a:pt x="276055" y="143375"/>
                  </a:lnTo>
                  <a:lnTo>
                    <a:pt x="276472" y="143471"/>
                  </a:lnTo>
                  <a:lnTo>
                    <a:pt x="276724" y="143612"/>
                  </a:lnTo>
                  <a:lnTo>
                    <a:pt x="276930" y="143762"/>
                  </a:lnTo>
                  <a:lnTo>
                    <a:pt x="277187" y="144070"/>
                  </a:lnTo>
                  <a:lnTo>
                    <a:pt x="277413" y="144401"/>
                  </a:lnTo>
                  <a:lnTo>
                    <a:pt x="277604" y="144728"/>
                  </a:lnTo>
                  <a:lnTo>
                    <a:pt x="277685" y="145009"/>
                  </a:lnTo>
                  <a:lnTo>
                    <a:pt x="277725" y="145185"/>
                  </a:lnTo>
                  <a:lnTo>
                    <a:pt x="277700" y="145376"/>
                  </a:lnTo>
                  <a:lnTo>
                    <a:pt x="277609" y="145502"/>
                  </a:lnTo>
                  <a:lnTo>
                    <a:pt x="277524" y="145618"/>
                  </a:lnTo>
                  <a:lnTo>
                    <a:pt x="277302" y="145818"/>
                  </a:lnTo>
                  <a:lnTo>
                    <a:pt x="276970" y="146005"/>
                  </a:lnTo>
                  <a:lnTo>
                    <a:pt x="276774" y="146065"/>
                  </a:lnTo>
                  <a:lnTo>
                    <a:pt x="276321" y="146136"/>
                  </a:lnTo>
                  <a:lnTo>
                    <a:pt x="276065" y="146110"/>
                  </a:lnTo>
                  <a:lnTo>
                    <a:pt x="275833" y="146100"/>
                  </a:lnTo>
                  <a:lnTo>
                    <a:pt x="275622" y="146100"/>
                  </a:lnTo>
                  <a:lnTo>
                    <a:pt x="275501" y="146085"/>
                  </a:lnTo>
                  <a:lnTo>
                    <a:pt x="275245" y="146055"/>
                  </a:lnTo>
                  <a:lnTo>
                    <a:pt x="274742" y="145909"/>
                  </a:lnTo>
                  <a:lnTo>
                    <a:pt x="274405" y="145869"/>
                  </a:lnTo>
                  <a:lnTo>
                    <a:pt x="274269" y="145874"/>
                  </a:lnTo>
                  <a:lnTo>
                    <a:pt x="274123" y="145955"/>
                  </a:lnTo>
                  <a:lnTo>
                    <a:pt x="273957" y="146075"/>
                  </a:lnTo>
                  <a:lnTo>
                    <a:pt x="273796" y="146291"/>
                  </a:lnTo>
                  <a:lnTo>
                    <a:pt x="273745" y="146423"/>
                  </a:lnTo>
                  <a:lnTo>
                    <a:pt x="273705" y="146678"/>
                  </a:lnTo>
                  <a:lnTo>
                    <a:pt x="273699" y="147004"/>
                  </a:lnTo>
                  <a:lnTo>
                    <a:pt x="273715" y="147268"/>
                  </a:lnTo>
                  <a:lnTo>
                    <a:pt x="273823" y="147572"/>
                  </a:lnTo>
                  <a:lnTo>
                    <a:pt x="273839" y="147747"/>
                  </a:lnTo>
                  <a:lnTo>
                    <a:pt x="273839" y="147961"/>
                  </a:lnTo>
                  <a:lnTo>
                    <a:pt x="273724" y="148093"/>
                  </a:lnTo>
                  <a:lnTo>
                    <a:pt x="273426" y="148291"/>
                  </a:lnTo>
                  <a:lnTo>
                    <a:pt x="273179" y="148448"/>
                  </a:lnTo>
                  <a:lnTo>
                    <a:pt x="273030" y="148555"/>
                  </a:lnTo>
                  <a:lnTo>
                    <a:pt x="272956" y="148638"/>
                  </a:lnTo>
                  <a:lnTo>
                    <a:pt x="272915" y="148711"/>
                  </a:lnTo>
                  <a:lnTo>
                    <a:pt x="272906" y="148851"/>
                  </a:lnTo>
                  <a:lnTo>
                    <a:pt x="272964" y="149017"/>
                  </a:lnTo>
                  <a:lnTo>
                    <a:pt x="273038" y="149206"/>
                  </a:lnTo>
                  <a:lnTo>
                    <a:pt x="272958" y="149620"/>
                  </a:lnTo>
                  <a:lnTo>
                    <a:pt x="272867" y="149853"/>
                  </a:lnTo>
                  <a:lnTo>
                    <a:pt x="272739" y="150012"/>
                  </a:lnTo>
                  <a:lnTo>
                    <a:pt x="272551" y="150250"/>
                  </a:lnTo>
                  <a:lnTo>
                    <a:pt x="272428" y="150441"/>
                  </a:lnTo>
                  <a:lnTo>
                    <a:pt x="271989" y="150678"/>
                  </a:lnTo>
                  <a:lnTo>
                    <a:pt x="271404" y="151081"/>
                  </a:lnTo>
                  <a:lnTo>
                    <a:pt x="271020" y="151560"/>
                  </a:lnTo>
                  <a:lnTo>
                    <a:pt x="270550" y="151917"/>
                  </a:lnTo>
                  <a:lnTo>
                    <a:pt x="270084" y="152277"/>
                  </a:lnTo>
                  <a:lnTo>
                    <a:pt x="269805" y="152382"/>
                  </a:lnTo>
                  <a:lnTo>
                    <a:pt x="269488" y="152629"/>
                  </a:lnTo>
                  <a:lnTo>
                    <a:pt x="269412" y="152743"/>
                  </a:lnTo>
                  <a:lnTo>
                    <a:pt x="269170" y="153077"/>
                  </a:lnTo>
                  <a:lnTo>
                    <a:pt x="268754" y="153355"/>
                  </a:lnTo>
                  <a:lnTo>
                    <a:pt x="268402" y="153665"/>
                  </a:lnTo>
                  <a:lnTo>
                    <a:pt x="267982" y="154230"/>
                  </a:lnTo>
                  <a:lnTo>
                    <a:pt x="267681" y="154717"/>
                  </a:lnTo>
                  <a:lnTo>
                    <a:pt x="267491" y="154907"/>
                  </a:lnTo>
                  <a:lnTo>
                    <a:pt x="267268" y="155105"/>
                  </a:lnTo>
                  <a:lnTo>
                    <a:pt x="266944" y="155396"/>
                  </a:lnTo>
                  <a:lnTo>
                    <a:pt x="266839" y="155593"/>
                  </a:lnTo>
                  <a:lnTo>
                    <a:pt x="266725" y="155944"/>
                  </a:lnTo>
                  <a:lnTo>
                    <a:pt x="266661" y="156181"/>
                  </a:lnTo>
                  <a:lnTo>
                    <a:pt x="266442" y="156693"/>
                  </a:lnTo>
                  <a:lnTo>
                    <a:pt x="265907" y="157196"/>
                  </a:lnTo>
                  <a:lnTo>
                    <a:pt x="265528" y="157520"/>
                  </a:lnTo>
                  <a:lnTo>
                    <a:pt x="265212" y="157744"/>
                  </a:lnTo>
                  <a:lnTo>
                    <a:pt x="264929" y="157793"/>
                  </a:lnTo>
                  <a:lnTo>
                    <a:pt x="264518" y="157816"/>
                  </a:lnTo>
                  <a:lnTo>
                    <a:pt x="264222" y="157894"/>
                  </a:lnTo>
                  <a:lnTo>
                    <a:pt x="263875" y="158124"/>
                  </a:lnTo>
                  <a:lnTo>
                    <a:pt x="263735" y="158256"/>
                  </a:lnTo>
                  <a:lnTo>
                    <a:pt x="263561" y="158496"/>
                  </a:lnTo>
                  <a:lnTo>
                    <a:pt x="263314" y="158842"/>
                  </a:lnTo>
                  <a:lnTo>
                    <a:pt x="263245" y="158927"/>
                  </a:lnTo>
                  <a:lnTo>
                    <a:pt x="263247" y="158930"/>
                  </a:lnTo>
                  <a:lnTo>
                    <a:pt x="262969" y="159460"/>
                  </a:lnTo>
                  <a:lnTo>
                    <a:pt x="262937" y="159963"/>
                  </a:lnTo>
                  <a:lnTo>
                    <a:pt x="262896" y="160364"/>
                  </a:lnTo>
                  <a:lnTo>
                    <a:pt x="263033" y="161127"/>
                  </a:lnTo>
                  <a:lnTo>
                    <a:pt x="263000" y="161383"/>
                  </a:lnTo>
                  <a:lnTo>
                    <a:pt x="262959" y="161656"/>
                  </a:lnTo>
                  <a:lnTo>
                    <a:pt x="262843" y="161895"/>
                  </a:lnTo>
                  <a:lnTo>
                    <a:pt x="262538" y="162357"/>
                  </a:lnTo>
                  <a:lnTo>
                    <a:pt x="262265" y="162860"/>
                  </a:lnTo>
                  <a:lnTo>
                    <a:pt x="261993" y="163355"/>
                  </a:lnTo>
                  <a:lnTo>
                    <a:pt x="261910" y="163957"/>
                  </a:lnTo>
                  <a:lnTo>
                    <a:pt x="261877" y="164477"/>
                  </a:lnTo>
                  <a:lnTo>
                    <a:pt x="261869" y="165037"/>
                  </a:lnTo>
                  <a:lnTo>
                    <a:pt x="261831" y="165276"/>
                  </a:lnTo>
                  <a:lnTo>
                    <a:pt x="261762" y="165536"/>
                  </a:lnTo>
                  <a:lnTo>
                    <a:pt x="261593" y="165863"/>
                  </a:lnTo>
                  <a:lnTo>
                    <a:pt x="261345" y="166115"/>
                  </a:lnTo>
                  <a:lnTo>
                    <a:pt x="261165" y="166200"/>
                  </a:lnTo>
                  <a:lnTo>
                    <a:pt x="260764" y="166333"/>
                  </a:lnTo>
                  <a:lnTo>
                    <a:pt x="260441" y="166475"/>
                  </a:lnTo>
                  <a:lnTo>
                    <a:pt x="260203" y="166708"/>
                  </a:lnTo>
                  <a:lnTo>
                    <a:pt x="259950" y="167109"/>
                  </a:lnTo>
                  <a:lnTo>
                    <a:pt x="259802" y="167441"/>
                  </a:lnTo>
                  <a:lnTo>
                    <a:pt x="259606" y="167800"/>
                  </a:lnTo>
                  <a:lnTo>
                    <a:pt x="259358" y="168160"/>
                  </a:lnTo>
                  <a:lnTo>
                    <a:pt x="259173" y="168455"/>
                  </a:lnTo>
                  <a:lnTo>
                    <a:pt x="259173" y="168455"/>
                  </a:lnTo>
                  <a:lnTo>
                    <a:pt x="259046" y="168629"/>
                  </a:lnTo>
                  <a:lnTo>
                    <a:pt x="258803" y="168856"/>
                  </a:lnTo>
                  <a:lnTo>
                    <a:pt x="258513" y="169108"/>
                  </a:lnTo>
                  <a:lnTo>
                    <a:pt x="258322" y="169189"/>
                  </a:lnTo>
                  <a:lnTo>
                    <a:pt x="258211" y="169209"/>
                  </a:lnTo>
                  <a:lnTo>
                    <a:pt x="258051" y="169189"/>
                  </a:lnTo>
                  <a:lnTo>
                    <a:pt x="257851" y="169134"/>
                  </a:lnTo>
                  <a:lnTo>
                    <a:pt x="257851" y="169133"/>
                  </a:lnTo>
                  <a:lnTo>
                    <a:pt x="257595" y="169000"/>
                  </a:lnTo>
                  <a:lnTo>
                    <a:pt x="257215" y="168767"/>
                  </a:lnTo>
                  <a:lnTo>
                    <a:pt x="256768" y="168383"/>
                  </a:lnTo>
                  <a:lnTo>
                    <a:pt x="256238" y="168128"/>
                  </a:lnTo>
                  <a:lnTo>
                    <a:pt x="255872" y="168064"/>
                  </a:lnTo>
                  <a:lnTo>
                    <a:pt x="255401" y="168265"/>
                  </a:lnTo>
                  <a:lnTo>
                    <a:pt x="255196" y="168361"/>
                  </a:lnTo>
                  <a:lnTo>
                    <a:pt x="254725" y="168630"/>
                  </a:lnTo>
                  <a:lnTo>
                    <a:pt x="254337" y="168772"/>
                  </a:lnTo>
                  <a:lnTo>
                    <a:pt x="254058" y="168936"/>
                  </a:lnTo>
                  <a:lnTo>
                    <a:pt x="253957" y="169110"/>
                  </a:lnTo>
                  <a:lnTo>
                    <a:pt x="253948" y="169122"/>
                  </a:lnTo>
                  <a:lnTo>
                    <a:pt x="253788" y="169338"/>
                  </a:lnTo>
                  <a:lnTo>
                    <a:pt x="253601" y="169694"/>
                  </a:lnTo>
                  <a:lnTo>
                    <a:pt x="253336" y="170138"/>
                  </a:lnTo>
                  <a:lnTo>
                    <a:pt x="253075" y="170494"/>
                  </a:lnTo>
                  <a:lnTo>
                    <a:pt x="252742" y="170649"/>
                  </a:lnTo>
                  <a:lnTo>
                    <a:pt x="252262" y="170681"/>
                  </a:lnTo>
                  <a:lnTo>
                    <a:pt x="251481" y="170686"/>
                  </a:lnTo>
                  <a:lnTo>
                    <a:pt x="250923" y="170676"/>
                  </a:lnTo>
                  <a:lnTo>
                    <a:pt x="250430" y="170793"/>
                  </a:lnTo>
                  <a:lnTo>
                    <a:pt x="250142" y="170928"/>
                  </a:lnTo>
                  <a:lnTo>
                    <a:pt x="249597" y="171193"/>
                  </a:lnTo>
                  <a:lnTo>
                    <a:pt x="249364" y="171386"/>
                  </a:lnTo>
                  <a:lnTo>
                    <a:pt x="249164" y="171658"/>
                  </a:lnTo>
                  <a:lnTo>
                    <a:pt x="249124" y="171867"/>
                  </a:lnTo>
                  <a:lnTo>
                    <a:pt x="249276" y="172195"/>
                  </a:lnTo>
                  <a:lnTo>
                    <a:pt x="249348" y="172459"/>
                  </a:lnTo>
                  <a:lnTo>
                    <a:pt x="249284" y="172708"/>
                  </a:lnTo>
                  <a:lnTo>
                    <a:pt x="249067" y="173020"/>
                  </a:lnTo>
                  <a:lnTo>
                    <a:pt x="248875" y="173148"/>
                  </a:lnTo>
                  <a:lnTo>
                    <a:pt x="248514" y="173373"/>
                  </a:lnTo>
                  <a:lnTo>
                    <a:pt x="248161" y="173613"/>
                  </a:lnTo>
                  <a:lnTo>
                    <a:pt x="247865" y="173878"/>
                  </a:lnTo>
                  <a:lnTo>
                    <a:pt x="247680" y="174214"/>
                  </a:lnTo>
                  <a:lnTo>
                    <a:pt x="247632" y="174413"/>
                  </a:lnTo>
                  <a:lnTo>
                    <a:pt x="247648" y="174599"/>
                  </a:lnTo>
                  <a:lnTo>
                    <a:pt x="247753" y="174791"/>
                  </a:lnTo>
                  <a:lnTo>
                    <a:pt x="248001" y="175127"/>
                  </a:lnTo>
                  <a:lnTo>
                    <a:pt x="248250" y="175512"/>
                  </a:lnTo>
                  <a:lnTo>
                    <a:pt x="248362" y="175857"/>
                  </a:lnTo>
                  <a:lnTo>
                    <a:pt x="248498" y="176385"/>
                  </a:lnTo>
                  <a:lnTo>
                    <a:pt x="248570" y="176841"/>
                  </a:lnTo>
                  <a:lnTo>
                    <a:pt x="248638" y="177202"/>
                  </a:lnTo>
                  <a:lnTo>
                    <a:pt x="248743" y="177412"/>
                  </a:lnTo>
                  <a:lnTo>
                    <a:pt x="248711" y="177577"/>
                  </a:lnTo>
                  <a:lnTo>
                    <a:pt x="248570" y="177809"/>
                  </a:lnTo>
                  <a:lnTo>
                    <a:pt x="248231" y="178120"/>
                  </a:lnTo>
                  <a:lnTo>
                    <a:pt x="247801" y="178749"/>
                  </a:lnTo>
                  <a:lnTo>
                    <a:pt x="247640" y="178916"/>
                  </a:lnTo>
                  <a:lnTo>
                    <a:pt x="247432" y="179021"/>
                  </a:lnTo>
                  <a:lnTo>
                    <a:pt x="247143" y="179085"/>
                  </a:lnTo>
                  <a:lnTo>
                    <a:pt x="246863" y="179117"/>
                  </a:lnTo>
                  <a:lnTo>
                    <a:pt x="246614" y="179102"/>
                  </a:lnTo>
                  <a:lnTo>
                    <a:pt x="246478" y="179085"/>
                  </a:lnTo>
                  <a:lnTo>
                    <a:pt x="246325" y="178989"/>
                  </a:lnTo>
                  <a:lnTo>
                    <a:pt x="246173" y="178788"/>
                  </a:lnTo>
                  <a:lnTo>
                    <a:pt x="246069" y="178565"/>
                  </a:lnTo>
                  <a:lnTo>
                    <a:pt x="245997" y="178388"/>
                  </a:lnTo>
                  <a:lnTo>
                    <a:pt x="245909" y="178308"/>
                  </a:lnTo>
                  <a:lnTo>
                    <a:pt x="245756" y="178276"/>
                  </a:lnTo>
                  <a:lnTo>
                    <a:pt x="245556" y="178300"/>
                  </a:lnTo>
                  <a:lnTo>
                    <a:pt x="245347" y="178347"/>
                  </a:lnTo>
                  <a:lnTo>
                    <a:pt x="245163" y="178460"/>
                  </a:lnTo>
                  <a:lnTo>
                    <a:pt x="245011" y="178588"/>
                  </a:lnTo>
                  <a:lnTo>
                    <a:pt x="244882" y="178909"/>
                  </a:lnTo>
                  <a:lnTo>
                    <a:pt x="244770" y="179213"/>
                  </a:lnTo>
                  <a:lnTo>
                    <a:pt x="244682" y="179414"/>
                  </a:lnTo>
                  <a:lnTo>
                    <a:pt x="244489" y="179590"/>
                  </a:lnTo>
                  <a:lnTo>
                    <a:pt x="244241" y="179742"/>
                  </a:lnTo>
                  <a:lnTo>
                    <a:pt x="243960" y="179838"/>
                  </a:lnTo>
                  <a:lnTo>
                    <a:pt x="243712" y="179878"/>
                  </a:lnTo>
                  <a:lnTo>
                    <a:pt x="243279" y="179926"/>
                  </a:lnTo>
                  <a:lnTo>
                    <a:pt x="242838" y="179943"/>
                  </a:lnTo>
                  <a:lnTo>
                    <a:pt x="242317" y="180046"/>
                  </a:lnTo>
                  <a:lnTo>
                    <a:pt x="242060" y="180095"/>
                  </a:lnTo>
                  <a:lnTo>
                    <a:pt x="241764" y="180151"/>
                  </a:lnTo>
                  <a:lnTo>
                    <a:pt x="241579" y="180191"/>
                  </a:lnTo>
                  <a:lnTo>
                    <a:pt x="241066" y="180326"/>
                  </a:lnTo>
                  <a:lnTo>
                    <a:pt x="240681" y="180407"/>
                  </a:lnTo>
                  <a:lnTo>
                    <a:pt x="240344" y="180423"/>
                  </a:lnTo>
                  <a:lnTo>
                    <a:pt x="240136" y="180439"/>
                  </a:lnTo>
                  <a:lnTo>
                    <a:pt x="239807" y="180456"/>
                  </a:lnTo>
                  <a:lnTo>
                    <a:pt x="239270" y="180479"/>
                  </a:lnTo>
                  <a:lnTo>
                    <a:pt x="238877" y="180535"/>
                  </a:lnTo>
                  <a:lnTo>
                    <a:pt x="238100" y="180640"/>
                  </a:lnTo>
                  <a:lnTo>
                    <a:pt x="237771" y="180687"/>
                  </a:lnTo>
                  <a:lnTo>
                    <a:pt x="237514" y="180704"/>
                  </a:lnTo>
                  <a:lnTo>
                    <a:pt x="237210" y="180704"/>
                  </a:lnTo>
                  <a:lnTo>
                    <a:pt x="236757" y="180663"/>
                  </a:lnTo>
                  <a:lnTo>
                    <a:pt x="236501" y="180682"/>
                  </a:lnTo>
                  <a:lnTo>
                    <a:pt x="236296" y="180714"/>
                  </a:lnTo>
                  <a:lnTo>
                    <a:pt x="236072" y="180848"/>
                  </a:lnTo>
                  <a:lnTo>
                    <a:pt x="235889" y="180912"/>
                  </a:lnTo>
                  <a:lnTo>
                    <a:pt x="235748" y="180969"/>
                  </a:lnTo>
                  <a:lnTo>
                    <a:pt x="235667" y="180919"/>
                  </a:lnTo>
                  <a:lnTo>
                    <a:pt x="235603" y="180901"/>
                  </a:lnTo>
                  <a:lnTo>
                    <a:pt x="235594" y="180902"/>
                  </a:lnTo>
                  <a:lnTo>
                    <a:pt x="235532" y="180909"/>
                  </a:lnTo>
                  <a:lnTo>
                    <a:pt x="235471" y="180932"/>
                  </a:lnTo>
                  <a:lnTo>
                    <a:pt x="235369" y="181002"/>
                  </a:lnTo>
                  <a:lnTo>
                    <a:pt x="235366" y="181009"/>
                  </a:lnTo>
                  <a:lnTo>
                    <a:pt x="235308" y="181108"/>
                  </a:lnTo>
                  <a:lnTo>
                    <a:pt x="235268" y="181162"/>
                  </a:lnTo>
                  <a:lnTo>
                    <a:pt x="235200" y="181216"/>
                  </a:lnTo>
                  <a:lnTo>
                    <a:pt x="235039" y="181212"/>
                  </a:lnTo>
                  <a:lnTo>
                    <a:pt x="234733" y="181270"/>
                  </a:lnTo>
                  <a:lnTo>
                    <a:pt x="234694" y="181276"/>
                  </a:lnTo>
                  <a:lnTo>
                    <a:pt x="234468" y="181323"/>
                  </a:lnTo>
                  <a:lnTo>
                    <a:pt x="234211" y="181355"/>
                  </a:lnTo>
                  <a:lnTo>
                    <a:pt x="233974" y="181317"/>
                  </a:lnTo>
                  <a:lnTo>
                    <a:pt x="233403" y="181124"/>
                  </a:lnTo>
                  <a:lnTo>
                    <a:pt x="232928" y="180932"/>
                  </a:lnTo>
                  <a:lnTo>
                    <a:pt x="232274" y="180829"/>
                  </a:lnTo>
                  <a:lnTo>
                    <a:pt x="231819" y="180938"/>
                  </a:lnTo>
                  <a:lnTo>
                    <a:pt x="231633" y="180919"/>
                  </a:lnTo>
                  <a:lnTo>
                    <a:pt x="231453" y="180881"/>
                  </a:lnTo>
                  <a:lnTo>
                    <a:pt x="231145" y="180855"/>
                  </a:lnTo>
                  <a:lnTo>
                    <a:pt x="230978" y="180836"/>
                  </a:lnTo>
                  <a:lnTo>
                    <a:pt x="230856" y="180791"/>
                  </a:lnTo>
                  <a:lnTo>
                    <a:pt x="230683" y="180708"/>
                  </a:lnTo>
                  <a:lnTo>
                    <a:pt x="230251" y="180499"/>
                  </a:lnTo>
                  <a:lnTo>
                    <a:pt x="229989" y="180314"/>
                  </a:lnTo>
                  <a:lnTo>
                    <a:pt x="229696" y="180095"/>
                  </a:lnTo>
                  <a:lnTo>
                    <a:pt x="229375" y="179921"/>
                  </a:lnTo>
                  <a:lnTo>
                    <a:pt x="229049" y="179899"/>
                  </a:lnTo>
                  <a:lnTo>
                    <a:pt x="228570" y="179869"/>
                  </a:lnTo>
                  <a:lnTo>
                    <a:pt x="228169" y="179833"/>
                  </a:lnTo>
                  <a:lnTo>
                    <a:pt x="227985" y="179826"/>
                  </a:lnTo>
                  <a:lnTo>
                    <a:pt x="227769" y="179783"/>
                  </a:lnTo>
                  <a:lnTo>
                    <a:pt x="227345" y="179638"/>
                  </a:lnTo>
                  <a:lnTo>
                    <a:pt x="227168" y="179600"/>
                  </a:lnTo>
                  <a:lnTo>
                    <a:pt x="226981" y="179577"/>
                  </a:lnTo>
                  <a:lnTo>
                    <a:pt x="226816" y="179547"/>
                  </a:lnTo>
                  <a:lnTo>
                    <a:pt x="226724" y="179507"/>
                  </a:lnTo>
                  <a:lnTo>
                    <a:pt x="226649" y="179439"/>
                  </a:lnTo>
                  <a:lnTo>
                    <a:pt x="226603" y="179369"/>
                  </a:lnTo>
                  <a:lnTo>
                    <a:pt x="226544" y="179275"/>
                  </a:lnTo>
                  <a:lnTo>
                    <a:pt x="226485" y="179202"/>
                  </a:lnTo>
                  <a:lnTo>
                    <a:pt x="226432" y="179167"/>
                  </a:lnTo>
                  <a:lnTo>
                    <a:pt x="226366" y="179143"/>
                  </a:lnTo>
                  <a:lnTo>
                    <a:pt x="226229" y="179153"/>
                  </a:lnTo>
                  <a:lnTo>
                    <a:pt x="225979" y="179222"/>
                  </a:lnTo>
                  <a:lnTo>
                    <a:pt x="225769" y="179308"/>
                  </a:lnTo>
                  <a:lnTo>
                    <a:pt x="225611" y="179341"/>
                  </a:lnTo>
                  <a:lnTo>
                    <a:pt x="225325" y="179336"/>
                  </a:lnTo>
                  <a:lnTo>
                    <a:pt x="225119" y="179321"/>
                  </a:lnTo>
                  <a:lnTo>
                    <a:pt x="224958" y="179291"/>
                  </a:lnTo>
                  <a:lnTo>
                    <a:pt x="224872" y="179248"/>
                  </a:lnTo>
                  <a:lnTo>
                    <a:pt x="224803" y="179180"/>
                  </a:lnTo>
                  <a:lnTo>
                    <a:pt x="224754" y="179100"/>
                  </a:lnTo>
                  <a:lnTo>
                    <a:pt x="224747" y="179016"/>
                  </a:lnTo>
                  <a:lnTo>
                    <a:pt x="224767" y="178926"/>
                  </a:lnTo>
                  <a:lnTo>
                    <a:pt x="224810" y="178838"/>
                  </a:lnTo>
                  <a:lnTo>
                    <a:pt x="224839" y="178779"/>
                  </a:lnTo>
                  <a:lnTo>
                    <a:pt x="224839" y="178710"/>
                  </a:lnTo>
                  <a:lnTo>
                    <a:pt x="224803" y="178638"/>
                  </a:lnTo>
                  <a:lnTo>
                    <a:pt x="224761" y="178579"/>
                  </a:lnTo>
                  <a:lnTo>
                    <a:pt x="224695" y="178543"/>
                  </a:lnTo>
                  <a:lnTo>
                    <a:pt x="224639" y="178519"/>
                  </a:lnTo>
                  <a:lnTo>
                    <a:pt x="224542" y="178535"/>
                  </a:lnTo>
                  <a:lnTo>
                    <a:pt x="224412" y="178493"/>
                  </a:lnTo>
                  <a:lnTo>
                    <a:pt x="224237" y="178481"/>
                  </a:lnTo>
                  <a:lnTo>
                    <a:pt x="223960" y="178509"/>
                  </a:lnTo>
                  <a:lnTo>
                    <a:pt x="223797" y="178551"/>
                  </a:lnTo>
                  <a:lnTo>
                    <a:pt x="223441" y="178727"/>
                  </a:lnTo>
                  <a:lnTo>
                    <a:pt x="223303" y="178709"/>
                  </a:lnTo>
                  <a:lnTo>
                    <a:pt x="223162" y="178642"/>
                  </a:lnTo>
                  <a:lnTo>
                    <a:pt x="223097" y="178506"/>
                  </a:lnTo>
                  <a:lnTo>
                    <a:pt x="223032" y="178323"/>
                  </a:lnTo>
                  <a:lnTo>
                    <a:pt x="222993" y="178242"/>
                  </a:lnTo>
                  <a:lnTo>
                    <a:pt x="222623" y="177887"/>
                  </a:lnTo>
                  <a:lnTo>
                    <a:pt x="222454" y="177773"/>
                  </a:lnTo>
                  <a:lnTo>
                    <a:pt x="222434" y="177756"/>
                  </a:lnTo>
                  <a:lnTo>
                    <a:pt x="222363" y="177675"/>
                  </a:lnTo>
                  <a:lnTo>
                    <a:pt x="222335" y="177537"/>
                  </a:lnTo>
                  <a:lnTo>
                    <a:pt x="222369" y="177407"/>
                  </a:lnTo>
                  <a:lnTo>
                    <a:pt x="222363" y="177266"/>
                  </a:lnTo>
                  <a:lnTo>
                    <a:pt x="222298" y="177099"/>
                  </a:lnTo>
                  <a:lnTo>
                    <a:pt x="222270" y="177057"/>
                  </a:lnTo>
                  <a:lnTo>
                    <a:pt x="222160" y="176976"/>
                  </a:lnTo>
                  <a:lnTo>
                    <a:pt x="221980" y="176950"/>
                  </a:lnTo>
                  <a:lnTo>
                    <a:pt x="221782" y="176998"/>
                  </a:lnTo>
                  <a:lnTo>
                    <a:pt x="221537" y="177162"/>
                  </a:lnTo>
                  <a:lnTo>
                    <a:pt x="221449" y="177179"/>
                  </a:lnTo>
                  <a:lnTo>
                    <a:pt x="221353" y="177148"/>
                  </a:lnTo>
                  <a:lnTo>
                    <a:pt x="221243" y="177034"/>
                  </a:lnTo>
                  <a:lnTo>
                    <a:pt x="221125" y="176880"/>
                  </a:lnTo>
                  <a:lnTo>
                    <a:pt x="221080" y="176683"/>
                  </a:lnTo>
                  <a:lnTo>
                    <a:pt x="221018" y="176423"/>
                  </a:lnTo>
                  <a:lnTo>
                    <a:pt x="220927" y="176282"/>
                  </a:lnTo>
                  <a:lnTo>
                    <a:pt x="220862" y="176206"/>
                  </a:lnTo>
                  <a:lnTo>
                    <a:pt x="220713" y="176101"/>
                  </a:lnTo>
                  <a:lnTo>
                    <a:pt x="220267" y="175941"/>
                  </a:lnTo>
                  <a:lnTo>
                    <a:pt x="220120" y="175873"/>
                  </a:lnTo>
                  <a:lnTo>
                    <a:pt x="219858" y="175642"/>
                  </a:lnTo>
                  <a:lnTo>
                    <a:pt x="219663" y="175490"/>
                  </a:lnTo>
                  <a:lnTo>
                    <a:pt x="219404" y="175428"/>
                  </a:lnTo>
                  <a:lnTo>
                    <a:pt x="219330" y="175419"/>
                  </a:lnTo>
                  <a:lnTo>
                    <a:pt x="219220" y="175408"/>
                  </a:lnTo>
                  <a:lnTo>
                    <a:pt x="219020" y="175276"/>
                  </a:lnTo>
                  <a:lnTo>
                    <a:pt x="218975" y="175227"/>
                  </a:lnTo>
                  <a:lnTo>
                    <a:pt x="218893" y="175093"/>
                  </a:lnTo>
                  <a:lnTo>
                    <a:pt x="218837" y="174968"/>
                  </a:lnTo>
                  <a:lnTo>
                    <a:pt x="218797" y="174827"/>
                  </a:lnTo>
                  <a:lnTo>
                    <a:pt x="218684" y="174607"/>
                  </a:lnTo>
                  <a:lnTo>
                    <a:pt x="218667" y="174551"/>
                  </a:lnTo>
                  <a:lnTo>
                    <a:pt x="218645" y="174517"/>
                  </a:lnTo>
                  <a:lnTo>
                    <a:pt x="218475" y="174269"/>
                  </a:lnTo>
                  <a:lnTo>
                    <a:pt x="218377" y="174150"/>
                  </a:lnTo>
                  <a:lnTo>
                    <a:pt x="218261" y="174057"/>
                  </a:lnTo>
                  <a:lnTo>
                    <a:pt x="218250" y="174043"/>
                  </a:lnTo>
                  <a:lnTo>
                    <a:pt x="217863" y="173891"/>
                  </a:lnTo>
                  <a:lnTo>
                    <a:pt x="217680" y="173764"/>
                  </a:lnTo>
                  <a:lnTo>
                    <a:pt x="217400" y="173395"/>
                  </a:lnTo>
                  <a:lnTo>
                    <a:pt x="217265" y="173268"/>
                  </a:lnTo>
                  <a:lnTo>
                    <a:pt x="217214" y="173217"/>
                  </a:lnTo>
                  <a:lnTo>
                    <a:pt x="216763" y="173087"/>
                  </a:lnTo>
                  <a:lnTo>
                    <a:pt x="216467" y="173034"/>
                  </a:lnTo>
                  <a:lnTo>
                    <a:pt x="216125" y="172921"/>
                  </a:lnTo>
                  <a:lnTo>
                    <a:pt x="215774" y="172966"/>
                  </a:lnTo>
                  <a:lnTo>
                    <a:pt x="214935" y="172976"/>
                  </a:lnTo>
                  <a:lnTo>
                    <a:pt x="214325" y="172933"/>
                  </a:lnTo>
                  <a:lnTo>
                    <a:pt x="214181" y="172851"/>
                  </a:lnTo>
                  <a:lnTo>
                    <a:pt x="213682" y="172611"/>
                  </a:lnTo>
                  <a:lnTo>
                    <a:pt x="213512" y="172551"/>
                  </a:lnTo>
                  <a:lnTo>
                    <a:pt x="213332" y="172453"/>
                  </a:lnTo>
                  <a:lnTo>
                    <a:pt x="213140" y="172377"/>
                  </a:lnTo>
                  <a:lnTo>
                    <a:pt x="212982" y="172341"/>
                  </a:lnTo>
                  <a:lnTo>
                    <a:pt x="212449" y="172290"/>
                  </a:lnTo>
                  <a:lnTo>
                    <a:pt x="211580" y="172160"/>
                  </a:lnTo>
                  <a:lnTo>
                    <a:pt x="211185" y="172169"/>
                  </a:lnTo>
                  <a:lnTo>
                    <a:pt x="210917" y="172140"/>
                  </a:lnTo>
                  <a:lnTo>
                    <a:pt x="210643" y="172024"/>
                  </a:lnTo>
                  <a:lnTo>
                    <a:pt x="210516" y="171923"/>
                  </a:lnTo>
                  <a:lnTo>
                    <a:pt x="210367" y="171847"/>
                  </a:lnTo>
                  <a:lnTo>
                    <a:pt x="210220" y="171736"/>
                  </a:lnTo>
                  <a:lnTo>
                    <a:pt x="209935" y="171526"/>
                  </a:lnTo>
                  <a:lnTo>
                    <a:pt x="209743" y="171342"/>
                  </a:lnTo>
                  <a:lnTo>
                    <a:pt x="209478" y="171182"/>
                  </a:lnTo>
                  <a:lnTo>
                    <a:pt x="208945" y="171023"/>
                  </a:lnTo>
                  <a:lnTo>
                    <a:pt x="208677" y="170911"/>
                  </a:lnTo>
                  <a:lnTo>
                    <a:pt x="207898" y="170583"/>
                  </a:lnTo>
                  <a:lnTo>
                    <a:pt x="207500" y="170434"/>
                  </a:lnTo>
                  <a:lnTo>
                    <a:pt x="207418" y="170358"/>
                  </a:lnTo>
                  <a:lnTo>
                    <a:pt x="207367" y="170268"/>
                  </a:lnTo>
                  <a:lnTo>
                    <a:pt x="207371" y="170144"/>
                  </a:lnTo>
                  <a:lnTo>
                    <a:pt x="207407" y="170005"/>
                  </a:lnTo>
                  <a:lnTo>
                    <a:pt x="207387" y="169927"/>
                  </a:lnTo>
                  <a:lnTo>
                    <a:pt x="207489" y="169811"/>
                  </a:lnTo>
                  <a:lnTo>
                    <a:pt x="207706" y="169352"/>
                  </a:lnTo>
                  <a:lnTo>
                    <a:pt x="208048" y="168774"/>
                  </a:lnTo>
                  <a:lnTo>
                    <a:pt x="208124" y="168483"/>
                  </a:lnTo>
                  <a:lnTo>
                    <a:pt x="208141" y="168182"/>
                  </a:lnTo>
                  <a:lnTo>
                    <a:pt x="208079" y="167899"/>
                  </a:lnTo>
                  <a:lnTo>
                    <a:pt x="207791" y="167349"/>
                  </a:lnTo>
                  <a:lnTo>
                    <a:pt x="207675" y="167061"/>
                  </a:lnTo>
                  <a:lnTo>
                    <a:pt x="207604" y="166464"/>
                  </a:lnTo>
                  <a:lnTo>
                    <a:pt x="207562" y="166219"/>
                  </a:lnTo>
                  <a:lnTo>
                    <a:pt x="207497" y="166129"/>
                  </a:lnTo>
                  <a:lnTo>
                    <a:pt x="207105" y="165751"/>
                  </a:lnTo>
                  <a:lnTo>
                    <a:pt x="207074" y="165712"/>
                  </a:lnTo>
                  <a:lnTo>
                    <a:pt x="207023" y="165582"/>
                  </a:lnTo>
                  <a:lnTo>
                    <a:pt x="207023" y="165401"/>
                  </a:lnTo>
                  <a:lnTo>
                    <a:pt x="207059" y="165272"/>
                  </a:lnTo>
                  <a:lnTo>
                    <a:pt x="207079" y="165209"/>
                  </a:lnTo>
                  <a:lnTo>
                    <a:pt x="207054" y="165106"/>
                  </a:lnTo>
                  <a:lnTo>
                    <a:pt x="206995" y="165046"/>
                  </a:lnTo>
                  <a:lnTo>
                    <a:pt x="206735" y="164857"/>
                  </a:lnTo>
                  <a:lnTo>
                    <a:pt x="206541" y="164637"/>
                  </a:lnTo>
                  <a:lnTo>
                    <a:pt x="206507" y="164584"/>
                  </a:lnTo>
                  <a:lnTo>
                    <a:pt x="206512" y="164443"/>
                  </a:lnTo>
                  <a:lnTo>
                    <a:pt x="206642" y="164197"/>
                  </a:lnTo>
                  <a:lnTo>
                    <a:pt x="206620" y="163992"/>
                  </a:lnTo>
                  <a:lnTo>
                    <a:pt x="206563" y="163898"/>
                  </a:lnTo>
                  <a:lnTo>
                    <a:pt x="206378" y="163715"/>
                  </a:lnTo>
                  <a:lnTo>
                    <a:pt x="206278" y="163580"/>
                  </a:lnTo>
                  <a:lnTo>
                    <a:pt x="205900" y="163221"/>
                  </a:lnTo>
                  <a:lnTo>
                    <a:pt x="205618" y="163089"/>
                  </a:lnTo>
                  <a:lnTo>
                    <a:pt x="205046" y="162922"/>
                  </a:lnTo>
                  <a:lnTo>
                    <a:pt x="204718" y="162799"/>
                  </a:lnTo>
                  <a:lnTo>
                    <a:pt x="204408" y="162573"/>
                  </a:lnTo>
                  <a:lnTo>
                    <a:pt x="204205" y="162221"/>
                  </a:lnTo>
                  <a:lnTo>
                    <a:pt x="204052" y="161823"/>
                  </a:lnTo>
                  <a:lnTo>
                    <a:pt x="203993" y="161626"/>
                  </a:lnTo>
                  <a:lnTo>
                    <a:pt x="203937" y="161082"/>
                  </a:lnTo>
                  <a:lnTo>
                    <a:pt x="203836" y="160859"/>
                  </a:lnTo>
                  <a:lnTo>
                    <a:pt x="203798" y="160811"/>
                  </a:lnTo>
                  <a:lnTo>
                    <a:pt x="203671" y="160701"/>
                  </a:lnTo>
                  <a:lnTo>
                    <a:pt x="203477" y="160599"/>
                  </a:lnTo>
                  <a:lnTo>
                    <a:pt x="203220" y="160416"/>
                  </a:lnTo>
                  <a:lnTo>
                    <a:pt x="203073" y="160092"/>
                  </a:lnTo>
                  <a:lnTo>
                    <a:pt x="202873" y="159915"/>
                  </a:lnTo>
                  <a:lnTo>
                    <a:pt x="202613" y="159636"/>
                  </a:lnTo>
                  <a:lnTo>
                    <a:pt x="202501" y="159424"/>
                  </a:lnTo>
                  <a:lnTo>
                    <a:pt x="202472" y="159390"/>
                  </a:lnTo>
                  <a:lnTo>
                    <a:pt x="202339" y="159305"/>
                  </a:lnTo>
                  <a:lnTo>
                    <a:pt x="202185" y="159229"/>
                  </a:lnTo>
                  <a:lnTo>
                    <a:pt x="201792" y="159170"/>
                  </a:lnTo>
                  <a:lnTo>
                    <a:pt x="201604" y="159094"/>
                  </a:lnTo>
                  <a:lnTo>
                    <a:pt x="201558" y="159060"/>
                  </a:lnTo>
                  <a:lnTo>
                    <a:pt x="201488" y="158953"/>
                  </a:lnTo>
                  <a:lnTo>
                    <a:pt x="201459" y="158707"/>
                  </a:lnTo>
                  <a:lnTo>
                    <a:pt x="201392" y="158499"/>
                  </a:lnTo>
                  <a:lnTo>
                    <a:pt x="201194" y="158242"/>
                  </a:lnTo>
                  <a:lnTo>
                    <a:pt x="201002" y="158108"/>
                  </a:lnTo>
                  <a:lnTo>
                    <a:pt x="200576" y="157997"/>
                  </a:lnTo>
                  <a:lnTo>
                    <a:pt x="200203" y="157878"/>
                  </a:lnTo>
                  <a:lnTo>
                    <a:pt x="200004" y="157783"/>
                  </a:lnTo>
                  <a:lnTo>
                    <a:pt x="199933" y="157733"/>
                  </a:lnTo>
                  <a:lnTo>
                    <a:pt x="199823" y="157594"/>
                  </a:lnTo>
                  <a:lnTo>
                    <a:pt x="199797" y="157546"/>
                  </a:lnTo>
                  <a:lnTo>
                    <a:pt x="199778" y="157420"/>
                  </a:lnTo>
                  <a:lnTo>
                    <a:pt x="199797" y="157244"/>
                  </a:lnTo>
                  <a:lnTo>
                    <a:pt x="199789" y="157193"/>
                  </a:lnTo>
                  <a:lnTo>
                    <a:pt x="199772" y="157165"/>
                  </a:lnTo>
                  <a:lnTo>
                    <a:pt x="199730" y="157089"/>
                  </a:lnTo>
                  <a:lnTo>
                    <a:pt x="199598" y="156967"/>
                  </a:lnTo>
                  <a:lnTo>
                    <a:pt x="199444" y="156934"/>
                  </a:lnTo>
                  <a:lnTo>
                    <a:pt x="199016" y="157007"/>
                  </a:lnTo>
                  <a:lnTo>
                    <a:pt x="198788" y="157030"/>
                  </a:lnTo>
                  <a:lnTo>
                    <a:pt x="198562" y="157030"/>
                  </a:lnTo>
                  <a:lnTo>
                    <a:pt x="198390" y="157002"/>
                  </a:lnTo>
                  <a:lnTo>
                    <a:pt x="198353" y="156976"/>
                  </a:lnTo>
                  <a:lnTo>
                    <a:pt x="197986" y="156900"/>
                  </a:lnTo>
                  <a:lnTo>
                    <a:pt x="197808" y="156849"/>
                  </a:lnTo>
                  <a:lnTo>
                    <a:pt x="197685" y="156815"/>
                  </a:lnTo>
                  <a:lnTo>
                    <a:pt x="197335" y="156596"/>
                  </a:lnTo>
                  <a:lnTo>
                    <a:pt x="197010" y="156325"/>
                  </a:lnTo>
                  <a:lnTo>
                    <a:pt x="196806" y="156134"/>
                  </a:lnTo>
                  <a:lnTo>
                    <a:pt x="196440" y="155866"/>
                  </a:lnTo>
                  <a:lnTo>
                    <a:pt x="196237" y="155674"/>
                  </a:lnTo>
                  <a:lnTo>
                    <a:pt x="196127" y="155595"/>
                  </a:lnTo>
                  <a:lnTo>
                    <a:pt x="195842" y="155443"/>
                  </a:lnTo>
                  <a:lnTo>
                    <a:pt x="195794" y="155437"/>
                  </a:lnTo>
                  <a:lnTo>
                    <a:pt x="195627" y="155471"/>
                  </a:lnTo>
                  <a:lnTo>
                    <a:pt x="195507" y="155479"/>
                  </a:lnTo>
                  <a:lnTo>
                    <a:pt x="195261" y="155276"/>
                  </a:lnTo>
                  <a:lnTo>
                    <a:pt x="195072" y="155180"/>
                  </a:lnTo>
                  <a:lnTo>
                    <a:pt x="194897" y="155189"/>
                  </a:lnTo>
                  <a:lnTo>
                    <a:pt x="194713" y="155214"/>
                  </a:lnTo>
                  <a:lnTo>
                    <a:pt x="194507" y="155214"/>
                  </a:lnTo>
                  <a:lnTo>
                    <a:pt x="194403" y="155203"/>
                  </a:lnTo>
                  <a:lnTo>
                    <a:pt x="194273" y="155135"/>
                  </a:lnTo>
                  <a:lnTo>
                    <a:pt x="194152" y="155012"/>
                  </a:lnTo>
                  <a:lnTo>
                    <a:pt x="194118" y="154938"/>
                  </a:lnTo>
                  <a:lnTo>
                    <a:pt x="193974" y="154831"/>
                  </a:lnTo>
                  <a:lnTo>
                    <a:pt x="193850" y="154777"/>
                  </a:lnTo>
                  <a:lnTo>
                    <a:pt x="193342" y="154687"/>
                  </a:lnTo>
                  <a:lnTo>
                    <a:pt x="193190" y="154611"/>
                  </a:lnTo>
                  <a:lnTo>
                    <a:pt x="192876" y="154324"/>
                  </a:lnTo>
                  <a:lnTo>
                    <a:pt x="192837" y="154273"/>
                  </a:lnTo>
                  <a:lnTo>
                    <a:pt x="192778" y="154258"/>
                  </a:lnTo>
                  <a:lnTo>
                    <a:pt x="192662" y="154258"/>
                  </a:lnTo>
                  <a:lnTo>
                    <a:pt x="192566" y="154320"/>
                  </a:lnTo>
                  <a:lnTo>
                    <a:pt x="192451" y="154461"/>
                  </a:lnTo>
                  <a:lnTo>
                    <a:pt x="192267" y="154572"/>
                  </a:lnTo>
                  <a:lnTo>
                    <a:pt x="192059" y="154644"/>
                  </a:lnTo>
                  <a:lnTo>
                    <a:pt x="191883" y="154670"/>
                  </a:lnTo>
                  <a:lnTo>
                    <a:pt x="191740" y="154715"/>
                  </a:lnTo>
                  <a:lnTo>
                    <a:pt x="191619" y="154738"/>
                  </a:lnTo>
                  <a:lnTo>
                    <a:pt x="191409" y="154738"/>
                  </a:lnTo>
                  <a:lnTo>
                    <a:pt x="191235" y="154695"/>
                  </a:lnTo>
                  <a:lnTo>
                    <a:pt x="191195" y="154667"/>
                  </a:lnTo>
                  <a:lnTo>
                    <a:pt x="191141" y="154656"/>
                  </a:lnTo>
                  <a:lnTo>
                    <a:pt x="190978" y="154667"/>
                  </a:lnTo>
                  <a:lnTo>
                    <a:pt x="190918" y="154693"/>
                  </a:lnTo>
                  <a:lnTo>
                    <a:pt x="190856" y="154766"/>
                  </a:lnTo>
                  <a:lnTo>
                    <a:pt x="190803" y="154803"/>
                  </a:lnTo>
                  <a:lnTo>
                    <a:pt x="190673" y="155077"/>
                  </a:lnTo>
                  <a:lnTo>
                    <a:pt x="190526" y="155223"/>
                  </a:lnTo>
                  <a:lnTo>
                    <a:pt x="190402" y="155325"/>
                  </a:lnTo>
                  <a:lnTo>
                    <a:pt x="190275" y="155412"/>
                  </a:lnTo>
                  <a:lnTo>
                    <a:pt x="190007" y="155528"/>
                  </a:lnTo>
                  <a:lnTo>
                    <a:pt x="189863" y="155615"/>
                  </a:lnTo>
                  <a:lnTo>
                    <a:pt x="189717" y="155747"/>
                  </a:lnTo>
                  <a:lnTo>
                    <a:pt x="189387" y="156192"/>
                  </a:lnTo>
                  <a:lnTo>
                    <a:pt x="189338" y="156274"/>
                  </a:lnTo>
                  <a:lnTo>
                    <a:pt x="189093" y="156582"/>
                  </a:lnTo>
                  <a:lnTo>
                    <a:pt x="189045" y="156732"/>
                  </a:lnTo>
                  <a:lnTo>
                    <a:pt x="189037" y="156940"/>
                  </a:lnTo>
                  <a:lnTo>
                    <a:pt x="189138" y="157492"/>
                  </a:lnTo>
                  <a:lnTo>
                    <a:pt x="189158" y="157836"/>
                  </a:lnTo>
                  <a:lnTo>
                    <a:pt x="189138" y="158062"/>
                  </a:lnTo>
                  <a:lnTo>
                    <a:pt x="189064" y="158332"/>
                  </a:lnTo>
                  <a:lnTo>
                    <a:pt x="188981" y="158550"/>
                  </a:lnTo>
                  <a:lnTo>
                    <a:pt x="188930" y="158787"/>
                  </a:lnTo>
                  <a:lnTo>
                    <a:pt x="188907" y="158993"/>
                  </a:lnTo>
                  <a:lnTo>
                    <a:pt x="188816" y="159303"/>
                  </a:lnTo>
                  <a:lnTo>
                    <a:pt x="188718" y="159743"/>
                  </a:lnTo>
                  <a:lnTo>
                    <a:pt x="188630" y="160013"/>
                  </a:lnTo>
                  <a:lnTo>
                    <a:pt x="188528" y="160145"/>
                  </a:lnTo>
                  <a:lnTo>
                    <a:pt x="188394" y="160216"/>
                  </a:lnTo>
                  <a:lnTo>
                    <a:pt x="188283" y="160304"/>
                  </a:lnTo>
                  <a:lnTo>
                    <a:pt x="188193" y="160445"/>
                  </a:lnTo>
                  <a:lnTo>
                    <a:pt x="188137" y="160710"/>
                  </a:lnTo>
                  <a:lnTo>
                    <a:pt x="188137" y="161226"/>
                  </a:lnTo>
                  <a:lnTo>
                    <a:pt x="188120" y="161733"/>
                  </a:lnTo>
                  <a:lnTo>
                    <a:pt x="188108" y="161783"/>
                  </a:lnTo>
                  <a:lnTo>
                    <a:pt x="188052" y="162021"/>
                  </a:lnTo>
                  <a:lnTo>
                    <a:pt x="187838" y="162350"/>
                  </a:lnTo>
                  <a:lnTo>
                    <a:pt x="187705" y="162426"/>
                  </a:lnTo>
                  <a:lnTo>
                    <a:pt x="187624" y="162449"/>
                  </a:lnTo>
                  <a:lnTo>
                    <a:pt x="187457" y="162432"/>
                  </a:lnTo>
                  <a:lnTo>
                    <a:pt x="187310" y="162381"/>
                  </a:lnTo>
                  <a:lnTo>
                    <a:pt x="187203" y="162410"/>
                  </a:lnTo>
                  <a:lnTo>
                    <a:pt x="187104" y="162506"/>
                  </a:lnTo>
                  <a:lnTo>
                    <a:pt x="187070" y="162624"/>
                  </a:lnTo>
                  <a:lnTo>
                    <a:pt x="187064" y="162720"/>
                  </a:lnTo>
                  <a:lnTo>
                    <a:pt x="187028" y="162790"/>
                  </a:lnTo>
                  <a:lnTo>
                    <a:pt x="186999" y="162799"/>
                  </a:lnTo>
                  <a:lnTo>
                    <a:pt x="186834" y="162804"/>
                  </a:lnTo>
                  <a:lnTo>
                    <a:pt x="186511" y="162788"/>
                  </a:lnTo>
                  <a:lnTo>
                    <a:pt x="186356" y="162743"/>
                  </a:lnTo>
                  <a:lnTo>
                    <a:pt x="186187" y="162663"/>
                  </a:lnTo>
                  <a:lnTo>
                    <a:pt x="185922" y="162475"/>
                  </a:lnTo>
                  <a:lnTo>
                    <a:pt x="185744" y="162395"/>
                  </a:lnTo>
                  <a:lnTo>
                    <a:pt x="185312" y="162328"/>
                  </a:lnTo>
                  <a:lnTo>
                    <a:pt x="184977" y="162319"/>
                  </a:lnTo>
                  <a:lnTo>
                    <a:pt x="184886" y="162345"/>
                  </a:lnTo>
                  <a:lnTo>
                    <a:pt x="184847" y="162370"/>
                  </a:lnTo>
                  <a:lnTo>
                    <a:pt x="184714" y="162500"/>
                  </a:lnTo>
                  <a:lnTo>
                    <a:pt x="184616" y="162627"/>
                  </a:lnTo>
                  <a:lnTo>
                    <a:pt x="184406" y="162700"/>
                  </a:lnTo>
                  <a:lnTo>
                    <a:pt x="184310" y="162720"/>
                  </a:lnTo>
                  <a:lnTo>
                    <a:pt x="184245" y="162703"/>
                  </a:lnTo>
                  <a:lnTo>
                    <a:pt x="184068" y="162720"/>
                  </a:lnTo>
                  <a:lnTo>
                    <a:pt x="183352" y="162782"/>
                  </a:lnTo>
                  <a:lnTo>
                    <a:pt x="183125" y="162830"/>
                  </a:lnTo>
                  <a:lnTo>
                    <a:pt x="182928" y="162900"/>
                  </a:lnTo>
                  <a:lnTo>
                    <a:pt x="182734" y="162954"/>
                  </a:lnTo>
                  <a:lnTo>
                    <a:pt x="182508" y="163016"/>
                  </a:lnTo>
                  <a:lnTo>
                    <a:pt x="182017" y="163081"/>
                  </a:lnTo>
                  <a:lnTo>
                    <a:pt x="181873" y="163081"/>
                  </a:lnTo>
                  <a:lnTo>
                    <a:pt x="181723" y="163061"/>
                  </a:lnTo>
                  <a:lnTo>
                    <a:pt x="181246" y="162946"/>
                  </a:lnTo>
                  <a:lnTo>
                    <a:pt x="181091" y="162884"/>
                  </a:lnTo>
                  <a:lnTo>
                    <a:pt x="180971" y="162819"/>
                  </a:lnTo>
                  <a:lnTo>
                    <a:pt x="180699" y="162632"/>
                  </a:lnTo>
                  <a:lnTo>
                    <a:pt x="180491" y="162598"/>
                  </a:lnTo>
                  <a:lnTo>
                    <a:pt x="180310" y="162607"/>
                  </a:lnTo>
                  <a:lnTo>
                    <a:pt x="180174" y="162647"/>
                  </a:lnTo>
                  <a:lnTo>
                    <a:pt x="179996" y="162728"/>
                  </a:lnTo>
                  <a:lnTo>
                    <a:pt x="179723" y="162779"/>
                  </a:lnTo>
                  <a:lnTo>
                    <a:pt x="179241" y="162788"/>
                  </a:lnTo>
                  <a:lnTo>
                    <a:pt x="178860" y="162859"/>
                  </a:lnTo>
                  <a:lnTo>
                    <a:pt x="178715" y="162861"/>
                  </a:lnTo>
                  <a:lnTo>
                    <a:pt x="178420" y="162813"/>
                  </a:lnTo>
                  <a:lnTo>
                    <a:pt x="178208" y="162810"/>
                  </a:lnTo>
                  <a:lnTo>
                    <a:pt x="178005" y="162886"/>
                  </a:lnTo>
                  <a:lnTo>
                    <a:pt x="177934" y="162968"/>
                  </a:lnTo>
                  <a:lnTo>
                    <a:pt x="177920" y="163081"/>
                  </a:lnTo>
                  <a:lnTo>
                    <a:pt x="177886" y="163368"/>
                  </a:lnTo>
                  <a:lnTo>
                    <a:pt x="177802" y="163512"/>
                  </a:lnTo>
                  <a:lnTo>
                    <a:pt x="177779" y="163574"/>
                  </a:lnTo>
                  <a:lnTo>
                    <a:pt x="177762" y="163690"/>
                  </a:lnTo>
                  <a:lnTo>
                    <a:pt x="177753" y="164020"/>
                  </a:lnTo>
                  <a:lnTo>
                    <a:pt x="177655" y="164177"/>
                  </a:lnTo>
                  <a:lnTo>
                    <a:pt x="177485" y="164356"/>
                  </a:lnTo>
                  <a:lnTo>
                    <a:pt x="177420" y="164400"/>
                  </a:lnTo>
                  <a:lnTo>
                    <a:pt x="177398" y="164468"/>
                  </a:lnTo>
                  <a:lnTo>
                    <a:pt x="177316" y="164539"/>
                  </a:lnTo>
                  <a:lnTo>
                    <a:pt x="177212" y="164713"/>
                  </a:lnTo>
                  <a:lnTo>
                    <a:pt x="177172" y="164854"/>
                  </a:lnTo>
                  <a:lnTo>
                    <a:pt x="177077" y="165204"/>
                  </a:lnTo>
                  <a:lnTo>
                    <a:pt x="177012" y="165319"/>
                  </a:lnTo>
                  <a:lnTo>
                    <a:pt x="176882" y="165472"/>
                  </a:lnTo>
                  <a:lnTo>
                    <a:pt x="176755" y="165734"/>
                  </a:lnTo>
                  <a:lnTo>
                    <a:pt x="176758" y="165801"/>
                  </a:lnTo>
                  <a:lnTo>
                    <a:pt x="176721" y="165872"/>
                  </a:lnTo>
                  <a:lnTo>
                    <a:pt x="176701" y="166016"/>
                  </a:lnTo>
                  <a:lnTo>
                    <a:pt x="176735" y="166157"/>
                  </a:lnTo>
                  <a:lnTo>
                    <a:pt x="176718" y="166247"/>
                  </a:lnTo>
                  <a:lnTo>
                    <a:pt x="176614" y="166351"/>
                  </a:lnTo>
                  <a:lnTo>
                    <a:pt x="176518" y="166393"/>
                  </a:lnTo>
                  <a:lnTo>
                    <a:pt x="176340" y="166467"/>
                  </a:lnTo>
                  <a:lnTo>
                    <a:pt x="176197" y="166543"/>
                  </a:lnTo>
                  <a:lnTo>
                    <a:pt x="175796" y="166904"/>
                  </a:lnTo>
                  <a:lnTo>
                    <a:pt x="175702" y="167031"/>
                  </a:lnTo>
                  <a:lnTo>
                    <a:pt x="175624" y="167164"/>
                  </a:lnTo>
                  <a:lnTo>
                    <a:pt x="175525" y="167429"/>
                  </a:lnTo>
                  <a:lnTo>
                    <a:pt x="175457" y="167572"/>
                  </a:lnTo>
                  <a:lnTo>
                    <a:pt x="175369" y="167829"/>
                  </a:lnTo>
                  <a:lnTo>
                    <a:pt x="175265" y="168086"/>
                  </a:lnTo>
                  <a:lnTo>
                    <a:pt x="175000" y="168539"/>
                  </a:lnTo>
                  <a:lnTo>
                    <a:pt x="174878" y="168689"/>
                  </a:lnTo>
                  <a:lnTo>
                    <a:pt x="174579" y="168920"/>
                  </a:lnTo>
                  <a:lnTo>
                    <a:pt x="174413" y="169004"/>
                  </a:lnTo>
                  <a:lnTo>
                    <a:pt x="173626" y="169225"/>
                  </a:lnTo>
                  <a:lnTo>
                    <a:pt x="173459" y="169245"/>
                  </a:lnTo>
                  <a:lnTo>
                    <a:pt x="173276" y="169303"/>
                  </a:lnTo>
                  <a:lnTo>
                    <a:pt x="173135" y="169348"/>
                  </a:lnTo>
                  <a:lnTo>
                    <a:pt x="172994" y="169424"/>
                  </a:lnTo>
                  <a:lnTo>
                    <a:pt x="172822" y="169554"/>
                  </a:lnTo>
                  <a:lnTo>
                    <a:pt x="172285" y="169839"/>
                  </a:lnTo>
                  <a:lnTo>
                    <a:pt x="171910" y="169938"/>
                  </a:lnTo>
                  <a:lnTo>
                    <a:pt x="171713" y="169978"/>
                  </a:lnTo>
                  <a:lnTo>
                    <a:pt x="171456" y="169969"/>
                  </a:lnTo>
                  <a:lnTo>
                    <a:pt x="171231" y="169884"/>
                  </a:lnTo>
                  <a:lnTo>
                    <a:pt x="171061" y="169761"/>
                  </a:lnTo>
                  <a:lnTo>
                    <a:pt x="171030" y="169737"/>
                  </a:lnTo>
                  <a:lnTo>
                    <a:pt x="170936" y="169583"/>
                  </a:lnTo>
                  <a:lnTo>
                    <a:pt x="170863" y="169464"/>
                  </a:lnTo>
                  <a:lnTo>
                    <a:pt x="170765" y="169386"/>
                  </a:lnTo>
                  <a:lnTo>
                    <a:pt x="170621" y="169386"/>
                  </a:lnTo>
                  <a:lnTo>
                    <a:pt x="170325" y="169458"/>
                  </a:lnTo>
                  <a:lnTo>
                    <a:pt x="170147" y="169487"/>
                  </a:lnTo>
                  <a:lnTo>
                    <a:pt x="169823" y="169473"/>
                  </a:lnTo>
                  <a:lnTo>
                    <a:pt x="169614" y="169397"/>
                  </a:lnTo>
                  <a:lnTo>
                    <a:pt x="169354" y="169321"/>
                  </a:lnTo>
                  <a:lnTo>
                    <a:pt x="169038" y="169328"/>
                  </a:lnTo>
                  <a:lnTo>
                    <a:pt x="168881" y="169397"/>
                  </a:lnTo>
                  <a:lnTo>
                    <a:pt x="168683" y="169439"/>
                  </a:lnTo>
                  <a:lnTo>
                    <a:pt x="168604" y="169478"/>
                  </a:lnTo>
                  <a:lnTo>
                    <a:pt x="168288" y="169724"/>
                  </a:lnTo>
                  <a:lnTo>
                    <a:pt x="168072" y="169926"/>
                  </a:lnTo>
                  <a:lnTo>
                    <a:pt x="168056" y="169940"/>
                  </a:lnTo>
                  <a:lnTo>
                    <a:pt x="167986" y="170009"/>
                  </a:lnTo>
                  <a:lnTo>
                    <a:pt x="167582" y="170212"/>
                  </a:lnTo>
                  <a:lnTo>
                    <a:pt x="167385" y="170293"/>
                  </a:lnTo>
                  <a:lnTo>
                    <a:pt x="167122" y="170369"/>
                  </a:lnTo>
                  <a:lnTo>
                    <a:pt x="167007" y="170392"/>
                  </a:lnTo>
                  <a:lnTo>
                    <a:pt x="166716" y="170398"/>
                  </a:lnTo>
                  <a:lnTo>
                    <a:pt x="166442" y="170338"/>
                  </a:lnTo>
                  <a:lnTo>
                    <a:pt x="166375" y="170291"/>
                  </a:lnTo>
                  <a:lnTo>
                    <a:pt x="166276" y="170284"/>
                  </a:lnTo>
                  <a:lnTo>
                    <a:pt x="165844" y="170193"/>
                  </a:lnTo>
                  <a:lnTo>
                    <a:pt x="165788" y="170181"/>
                  </a:lnTo>
                  <a:lnTo>
                    <a:pt x="165384" y="170212"/>
                  </a:lnTo>
                  <a:lnTo>
                    <a:pt x="165080" y="170220"/>
                  </a:lnTo>
                  <a:lnTo>
                    <a:pt x="164656" y="170313"/>
                  </a:lnTo>
                  <a:lnTo>
                    <a:pt x="164560" y="170346"/>
                  </a:lnTo>
                  <a:lnTo>
                    <a:pt x="164442" y="170386"/>
                  </a:lnTo>
                  <a:lnTo>
                    <a:pt x="164192" y="170403"/>
                  </a:lnTo>
                  <a:lnTo>
                    <a:pt x="164156" y="170395"/>
                  </a:lnTo>
                  <a:lnTo>
                    <a:pt x="164056" y="170369"/>
                  </a:lnTo>
                  <a:lnTo>
                    <a:pt x="163957" y="170367"/>
                  </a:lnTo>
                  <a:lnTo>
                    <a:pt x="163911" y="170400"/>
                  </a:lnTo>
                  <a:lnTo>
                    <a:pt x="163891" y="170427"/>
                  </a:lnTo>
                  <a:lnTo>
                    <a:pt x="163712" y="170651"/>
                  </a:lnTo>
                  <a:lnTo>
                    <a:pt x="163554" y="170807"/>
                  </a:lnTo>
                  <a:lnTo>
                    <a:pt x="162987" y="171156"/>
                  </a:lnTo>
                  <a:lnTo>
                    <a:pt x="162693" y="171274"/>
                  </a:lnTo>
                  <a:lnTo>
                    <a:pt x="162478" y="171339"/>
                  </a:lnTo>
                  <a:lnTo>
                    <a:pt x="162002" y="171430"/>
                  </a:lnTo>
                  <a:lnTo>
                    <a:pt x="161500" y="171562"/>
                  </a:lnTo>
                  <a:lnTo>
                    <a:pt x="160630" y="171576"/>
                  </a:lnTo>
                  <a:lnTo>
                    <a:pt x="160407" y="171570"/>
                  </a:lnTo>
                  <a:lnTo>
                    <a:pt x="160162" y="171537"/>
                  </a:lnTo>
                  <a:lnTo>
                    <a:pt x="159807" y="171441"/>
                  </a:lnTo>
                  <a:lnTo>
                    <a:pt x="159068" y="171303"/>
                  </a:lnTo>
                  <a:lnTo>
                    <a:pt x="158608" y="171274"/>
                  </a:lnTo>
                  <a:lnTo>
                    <a:pt x="158264" y="171303"/>
                  </a:lnTo>
                  <a:lnTo>
                    <a:pt x="158026" y="171367"/>
                  </a:lnTo>
                  <a:lnTo>
                    <a:pt x="157730" y="171430"/>
                  </a:lnTo>
                  <a:lnTo>
                    <a:pt x="157603" y="171486"/>
                  </a:lnTo>
                  <a:lnTo>
                    <a:pt x="157321" y="171647"/>
                  </a:lnTo>
                  <a:lnTo>
                    <a:pt x="157024" y="171785"/>
                  </a:lnTo>
                  <a:lnTo>
                    <a:pt x="156827" y="171929"/>
                  </a:lnTo>
                  <a:lnTo>
                    <a:pt x="156689" y="172030"/>
                  </a:lnTo>
                  <a:lnTo>
                    <a:pt x="156028" y="172397"/>
                  </a:lnTo>
                  <a:lnTo>
                    <a:pt x="155628" y="172538"/>
                  </a:lnTo>
                  <a:lnTo>
                    <a:pt x="155256" y="172698"/>
                  </a:lnTo>
                  <a:lnTo>
                    <a:pt x="154838" y="172788"/>
                  </a:lnTo>
                  <a:lnTo>
                    <a:pt x="154508" y="172788"/>
                  </a:lnTo>
                  <a:lnTo>
                    <a:pt x="154167" y="172726"/>
                  </a:lnTo>
                  <a:lnTo>
                    <a:pt x="153718" y="172741"/>
                  </a:lnTo>
                  <a:lnTo>
                    <a:pt x="153562" y="172726"/>
                  </a:lnTo>
                  <a:lnTo>
                    <a:pt x="153142" y="172574"/>
                  </a:lnTo>
                  <a:lnTo>
                    <a:pt x="152987" y="172478"/>
                  </a:lnTo>
                  <a:lnTo>
                    <a:pt x="152508" y="172241"/>
                  </a:lnTo>
                  <a:lnTo>
                    <a:pt x="152420" y="172182"/>
                  </a:lnTo>
                  <a:lnTo>
                    <a:pt x="152296" y="172145"/>
                  </a:lnTo>
                  <a:lnTo>
                    <a:pt x="152189" y="172131"/>
                  </a:lnTo>
                  <a:lnTo>
                    <a:pt x="152107" y="172098"/>
                  </a:lnTo>
                  <a:lnTo>
                    <a:pt x="151912" y="172100"/>
                  </a:lnTo>
                  <a:lnTo>
                    <a:pt x="151681" y="172140"/>
                  </a:lnTo>
                  <a:lnTo>
                    <a:pt x="151452" y="172160"/>
                  </a:lnTo>
                  <a:lnTo>
                    <a:pt x="151107" y="172112"/>
                  </a:lnTo>
                  <a:lnTo>
                    <a:pt x="150792" y="172047"/>
                  </a:lnTo>
                  <a:lnTo>
                    <a:pt x="150453" y="172035"/>
                  </a:lnTo>
                  <a:lnTo>
                    <a:pt x="149940" y="171978"/>
                  </a:lnTo>
                  <a:lnTo>
                    <a:pt x="149553" y="171967"/>
                  </a:lnTo>
                  <a:lnTo>
                    <a:pt x="149102" y="172313"/>
                  </a:lnTo>
                  <a:lnTo>
                    <a:pt x="148553" y="172726"/>
                  </a:lnTo>
                  <a:lnTo>
                    <a:pt x="148199" y="173153"/>
                  </a:lnTo>
                  <a:lnTo>
                    <a:pt x="148033" y="173397"/>
                  </a:lnTo>
                  <a:lnTo>
                    <a:pt x="147867" y="173592"/>
                  </a:lnTo>
                  <a:lnTo>
                    <a:pt x="147692" y="173757"/>
                  </a:lnTo>
                  <a:lnTo>
                    <a:pt x="147185" y="173981"/>
                  </a:lnTo>
                  <a:lnTo>
                    <a:pt x="146815" y="174186"/>
                  </a:lnTo>
                  <a:lnTo>
                    <a:pt x="146425" y="174439"/>
                  </a:lnTo>
                  <a:lnTo>
                    <a:pt x="146211" y="174507"/>
                  </a:lnTo>
                  <a:lnTo>
                    <a:pt x="145850" y="174614"/>
                  </a:lnTo>
                  <a:lnTo>
                    <a:pt x="145334" y="174828"/>
                  </a:lnTo>
                  <a:lnTo>
                    <a:pt x="144963" y="175101"/>
                  </a:lnTo>
                  <a:lnTo>
                    <a:pt x="144691" y="175364"/>
                  </a:lnTo>
                  <a:lnTo>
                    <a:pt x="144515" y="175686"/>
                  </a:lnTo>
                  <a:lnTo>
                    <a:pt x="144457" y="176017"/>
                  </a:lnTo>
                  <a:lnTo>
                    <a:pt x="144505" y="176279"/>
                  </a:lnTo>
                  <a:lnTo>
                    <a:pt x="144574" y="176571"/>
                  </a:lnTo>
                  <a:lnTo>
                    <a:pt x="144711" y="176863"/>
                  </a:lnTo>
                  <a:lnTo>
                    <a:pt x="144681" y="177088"/>
                  </a:lnTo>
                  <a:lnTo>
                    <a:pt x="144612" y="177341"/>
                  </a:lnTo>
                  <a:lnTo>
                    <a:pt x="144554" y="177574"/>
                  </a:lnTo>
                  <a:lnTo>
                    <a:pt x="144427" y="177818"/>
                  </a:lnTo>
                  <a:lnTo>
                    <a:pt x="144360" y="177955"/>
                  </a:lnTo>
                  <a:lnTo>
                    <a:pt x="144388" y="178072"/>
                  </a:lnTo>
                  <a:lnTo>
                    <a:pt x="144427" y="178324"/>
                  </a:lnTo>
                  <a:lnTo>
                    <a:pt x="144534" y="178592"/>
                  </a:lnTo>
                  <a:lnTo>
                    <a:pt x="144611" y="178927"/>
                  </a:lnTo>
                  <a:lnTo>
                    <a:pt x="144768" y="179317"/>
                  </a:lnTo>
                  <a:lnTo>
                    <a:pt x="144861" y="179543"/>
                  </a:lnTo>
                  <a:lnTo>
                    <a:pt x="144929" y="180056"/>
                  </a:lnTo>
                  <a:lnTo>
                    <a:pt x="145008" y="180436"/>
                  </a:lnTo>
                  <a:lnTo>
                    <a:pt x="144899" y="180861"/>
                  </a:lnTo>
                  <a:lnTo>
                    <a:pt x="144806" y="181311"/>
                  </a:lnTo>
                  <a:lnTo>
                    <a:pt x="144736" y="181560"/>
                  </a:lnTo>
                  <a:lnTo>
                    <a:pt x="144635" y="181677"/>
                  </a:lnTo>
                  <a:lnTo>
                    <a:pt x="144519" y="181740"/>
                  </a:lnTo>
                  <a:lnTo>
                    <a:pt x="144385" y="181779"/>
                  </a:lnTo>
                  <a:lnTo>
                    <a:pt x="144097" y="181857"/>
                  </a:lnTo>
                  <a:lnTo>
                    <a:pt x="143902" y="181895"/>
                  </a:lnTo>
                  <a:lnTo>
                    <a:pt x="143677" y="181895"/>
                  </a:lnTo>
                  <a:lnTo>
                    <a:pt x="143512" y="181872"/>
                  </a:lnTo>
                  <a:lnTo>
                    <a:pt x="143302" y="181841"/>
                  </a:lnTo>
                  <a:lnTo>
                    <a:pt x="142998" y="181825"/>
                  </a:lnTo>
                  <a:lnTo>
                    <a:pt x="142764" y="181716"/>
                  </a:lnTo>
                  <a:lnTo>
                    <a:pt x="142452" y="181583"/>
                  </a:lnTo>
                  <a:lnTo>
                    <a:pt x="142180" y="181514"/>
                  </a:lnTo>
                  <a:lnTo>
                    <a:pt x="141969" y="181529"/>
                  </a:lnTo>
                  <a:lnTo>
                    <a:pt x="141595" y="181607"/>
                  </a:lnTo>
                  <a:lnTo>
                    <a:pt x="141244" y="181809"/>
                  </a:lnTo>
                  <a:lnTo>
                    <a:pt x="140743" y="182023"/>
                  </a:lnTo>
                  <a:lnTo>
                    <a:pt x="140301" y="182122"/>
                  </a:lnTo>
                  <a:lnTo>
                    <a:pt x="140028" y="182215"/>
                  </a:lnTo>
                  <a:lnTo>
                    <a:pt x="139794" y="182277"/>
                  </a:lnTo>
                  <a:lnTo>
                    <a:pt x="139568" y="182300"/>
                  </a:lnTo>
                  <a:lnTo>
                    <a:pt x="139240" y="182315"/>
                  </a:lnTo>
                  <a:lnTo>
                    <a:pt x="138820" y="182542"/>
                  </a:lnTo>
                  <a:lnTo>
                    <a:pt x="138515" y="182628"/>
                  </a:lnTo>
                  <a:lnTo>
                    <a:pt x="138071" y="182714"/>
                  </a:lnTo>
                  <a:lnTo>
                    <a:pt x="137331" y="182986"/>
                  </a:lnTo>
                  <a:lnTo>
                    <a:pt x="136855" y="183384"/>
                  </a:lnTo>
                  <a:lnTo>
                    <a:pt x="136458" y="183649"/>
                  </a:lnTo>
                  <a:lnTo>
                    <a:pt x="136146" y="183781"/>
                  </a:lnTo>
                  <a:lnTo>
                    <a:pt x="135896" y="183843"/>
                  </a:lnTo>
                  <a:lnTo>
                    <a:pt x="135561" y="183898"/>
                  </a:lnTo>
                  <a:lnTo>
                    <a:pt x="135327" y="183936"/>
                  </a:lnTo>
                  <a:lnTo>
                    <a:pt x="135078" y="183975"/>
                  </a:lnTo>
                  <a:lnTo>
                    <a:pt x="134820" y="183991"/>
                  </a:lnTo>
                  <a:lnTo>
                    <a:pt x="134665" y="184007"/>
                  </a:lnTo>
                  <a:lnTo>
                    <a:pt x="134531" y="183975"/>
                  </a:lnTo>
                  <a:lnTo>
                    <a:pt x="134368" y="183913"/>
                  </a:lnTo>
                  <a:lnTo>
                    <a:pt x="134033" y="183641"/>
                  </a:lnTo>
                  <a:lnTo>
                    <a:pt x="133752" y="183453"/>
                  </a:lnTo>
                  <a:lnTo>
                    <a:pt x="133471" y="183146"/>
                  </a:lnTo>
                  <a:lnTo>
                    <a:pt x="133356" y="183083"/>
                  </a:lnTo>
                  <a:lnTo>
                    <a:pt x="133157" y="183103"/>
                  </a:lnTo>
                  <a:lnTo>
                    <a:pt x="132876" y="183142"/>
                  </a:lnTo>
                  <a:lnTo>
                    <a:pt x="132435" y="183137"/>
                  </a:lnTo>
                  <a:lnTo>
                    <a:pt x="131921" y="183149"/>
                  </a:lnTo>
                  <a:lnTo>
                    <a:pt x="131530" y="183158"/>
                  </a:lnTo>
                  <a:lnTo>
                    <a:pt x="131344" y="183181"/>
                  </a:lnTo>
                  <a:lnTo>
                    <a:pt x="131016" y="183384"/>
                  </a:lnTo>
                  <a:lnTo>
                    <a:pt x="130564" y="183656"/>
                  </a:lnTo>
                  <a:lnTo>
                    <a:pt x="130198" y="184053"/>
                  </a:lnTo>
                  <a:lnTo>
                    <a:pt x="130073" y="184318"/>
                  </a:lnTo>
                  <a:lnTo>
                    <a:pt x="129971" y="184576"/>
                  </a:lnTo>
                  <a:lnTo>
                    <a:pt x="129597" y="184879"/>
                  </a:lnTo>
                  <a:lnTo>
                    <a:pt x="129020" y="185183"/>
                  </a:lnTo>
                  <a:lnTo>
                    <a:pt x="128405" y="185573"/>
                  </a:lnTo>
                  <a:lnTo>
                    <a:pt x="128209" y="185627"/>
                  </a:lnTo>
                  <a:lnTo>
                    <a:pt x="127945" y="185728"/>
                  </a:lnTo>
                  <a:lnTo>
                    <a:pt x="127680" y="185908"/>
                  </a:lnTo>
                  <a:lnTo>
                    <a:pt x="127477" y="186071"/>
                  </a:lnTo>
                  <a:lnTo>
                    <a:pt x="127461" y="186188"/>
                  </a:lnTo>
                  <a:lnTo>
                    <a:pt x="127508" y="186351"/>
                  </a:lnTo>
                  <a:lnTo>
                    <a:pt x="127602" y="186827"/>
                  </a:lnTo>
                  <a:lnTo>
                    <a:pt x="127602" y="187021"/>
                  </a:lnTo>
                  <a:lnTo>
                    <a:pt x="127625" y="187310"/>
                  </a:lnTo>
                  <a:lnTo>
                    <a:pt x="127625" y="187310"/>
                  </a:lnTo>
                  <a:lnTo>
                    <a:pt x="127695" y="187473"/>
                  </a:lnTo>
                  <a:lnTo>
                    <a:pt x="127898" y="187738"/>
                  </a:lnTo>
                  <a:lnTo>
                    <a:pt x="128249" y="187972"/>
                  </a:lnTo>
                  <a:lnTo>
                    <a:pt x="128615" y="188198"/>
                  </a:lnTo>
                  <a:lnTo>
                    <a:pt x="128771" y="188291"/>
                  </a:lnTo>
                  <a:lnTo>
                    <a:pt x="129051" y="188502"/>
                  </a:lnTo>
                  <a:lnTo>
                    <a:pt x="129239" y="188743"/>
                  </a:lnTo>
                  <a:lnTo>
                    <a:pt x="129402" y="188922"/>
                  </a:lnTo>
                  <a:lnTo>
                    <a:pt x="129613" y="189273"/>
                  </a:lnTo>
                  <a:lnTo>
                    <a:pt x="129768" y="189803"/>
                  </a:lnTo>
                  <a:lnTo>
                    <a:pt x="129893" y="190223"/>
                  </a:lnTo>
                  <a:lnTo>
                    <a:pt x="130010" y="190597"/>
                  </a:lnTo>
                  <a:lnTo>
                    <a:pt x="130096" y="190893"/>
                  </a:lnTo>
                  <a:lnTo>
                    <a:pt x="130010" y="191166"/>
                  </a:lnTo>
                  <a:lnTo>
                    <a:pt x="129941" y="191415"/>
                  </a:lnTo>
                  <a:lnTo>
                    <a:pt x="129862" y="191641"/>
                  </a:lnTo>
                  <a:lnTo>
                    <a:pt x="129824" y="191758"/>
                  </a:lnTo>
                  <a:lnTo>
                    <a:pt x="129839" y="191875"/>
                  </a:lnTo>
                  <a:lnTo>
                    <a:pt x="129878" y="192046"/>
                  </a:lnTo>
                  <a:lnTo>
                    <a:pt x="130081" y="192249"/>
                  </a:lnTo>
                  <a:lnTo>
                    <a:pt x="130478" y="192436"/>
                  </a:lnTo>
                  <a:lnTo>
                    <a:pt x="130810" y="192502"/>
                  </a:lnTo>
                  <a:lnTo>
                    <a:pt x="131047" y="192592"/>
                  </a:lnTo>
                  <a:lnTo>
                    <a:pt x="131469" y="192739"/>
                  </a:lnTo>
                  <a:lnTo>
                    <a:pt x="132448" y="193108"/>
                  </a:lnTo>
                  <a:lnTo>
                    <a:pt x="133193" y="193631"/>
                  </a:lnTo>
                  <a:lnTo>
                    <a:pt x="133542" y="193919"/>
                  </a:lnTo>
                  <a:lnTo>
                    <a:pt x="133621" y="193994"/>
                  </a:lnTo>
                  <a:lnTo>
                    <a:pt x="133651" y="194009"/>
                  </a:lnTo>
                  <a:lnTo>
                    <a:pt x="133745" y="194095"/>
                  </a:lnTo>
                  <a:lnTo>
                    <a:pt x="133814" y="194212"/>
                  </a:lnTo>
                  <a:lnTo>
                    <a:pt x="133807" y="194321"/>
                  </a:lnTo>
                  <a:lnTo>
                    <a:pt x="133697" y="194485"/>
                  </a:lnTo>
                  <a:lnTo>
                    <a:pt x="133613" y="194589"/>
                  </a:lnTo>
                  <a:lnTo>
                    <a:pt x="133498" y="194835"/>
                  </a:lnTo>
                  <a:lnTo>
                    <a:pt x="133473" y="195156"/>
                  </a:lnTo>
                  <a:lnTo>
                    <a:pt x="133534" y="195692"/>
                  </a:lnTo>
                  <a:lnTo>
                    <a:pt x="133511" y="195918"/>
                  </a:lnTo>
                  <a:lnTo>
                    <a:pt x="133386" y="196175"/>
                  </a:lnTo>
                  <a:lnTo>
                    <a:pt x="133175" y="196525"/>
                  </a:lnTo>
                  <a:lnTo>
                    <a:pt x="133082" y="196736"/>
                  </a:lnTo>
                  <a:lnTo>
                    <a:pt x="133074" y="197001"/>
                  </a:lnTo>
                  <a:lnTo>
                    <a:pt x="133105" y="197258"/>
                  </a:lnTo>
                  <a:lnTo>
                    <a:pt x="133214" y="197725"/>
                  </a:lnTo>
                  <a:lnTo>
                    <a:pt x="133234" y="197751"/>
                  </a:lnTo>
                  <a:lnTo>
                    <a:pt x="133231" y="197754"/>
                  </a:lnTo>
                  <a:lnTo>
                    <a:pt x="133436" y="198175"/>
                  </a:lnTo>
                  <a:lnTo>
                    <a:pt x="133534" y="198433"/>
                  </a:lnTo>
                  <a:lnTo>
                    <a:pt x="133504" y="198593"/>
                  </a:lnTo>
                  <a:lnTo>
                    <a:pt x="133199" y="198723"/>
                  </a:lnTo>
                  <a:lnTo>
                    <a:pt x="132853" y="198723"/>
                  </a:lnTo>
                  <a:lnTo>
                    <a:pt x="132585" y="198972"/>
                  </a:lnTo>
                  <a:lnTo>
                    <a:pt x="132440" y="199284"/>
                  </a:lnTo>
                  <a:lnTo>
                    <a:pt x="132303" y="199580"/>
                  </a:lnTo>
                  <a:lnTo>
                    <a:pt x="132178" y="199704"/>
                  </a:lnTo>
                  <a:lnTo>
                    <a:pt x="131874" y="199884"/>
                  </a:lnTo>
                  <a:lnTo>
                    <a:pt x="131609" y="200133"/>
                  </a:lnTo>
                  <a:lnTo>
                    <a:pt x="131297" y="200553"/>
                  </a:lnTo>
                  <a:lnTo>
                    <a:pt x="131149" y="201410"/>
                  </a:lnTo>
                  <a:lnTo>
                    <a:pt x="131047" y="201877"/>
                  </a:lnTo>
                  <a:lnTo>
                    <a:pt x="131001" y="202298"/>
                  </a:lnTo>
                  <a:lnTo>
                    <a:pt x="130985" y="202875"/>
                  </a:lnTo>
                  <a:lnTo>
                    <a:pt x="130993" y="203218"/>
                  </a:lnTo>
                  <a:lnTo>
                    <a:pt x="130938" y="203592"/>
                  </a:lnTo>
                  <a:lnTo>
                    <a:pt x="130868" y="203810"/>
                  </a:lnTo>
                  <a:lnTo>
                    <a:pt x="130922" y="203935"/>
                  </a:lnTo>
                  <a:lnTo>
                    <a:pt x="131078" y="204036"/>
                  </a:lnTo>
                  <a:lnTo>
                    <a:pt x="131227" y="204192"/>
                  </a:lnTo>
                  <a:lnTo>
                    <a:pt x="131352" y="204542"/>
                  </a:lnTo>
                  <a:lnTo>
                    <a:pt x="131398" y="204931"/>
                  </a:lnTo>
                  <a:lnTo>
                    <a:pt x="131227" y="205470"/>
                  </a:lnTo>
                  <a:lnTo>
                    <a:pt x="130915" y="205952"/>
                  </a:lnTo>
                  <a:lnTo>
                    <a:pt x="130564" y="206248"/>
                  </a:lnTo>
                  <a:lnTo>
                    <a:pt x="130284" y="206403"/>
                  </a:lnTo>
                  <a:lnTo>
                    <a:pt x="130081" y="206489"/>
                  </a:lnTo>
                  <a:lnTo>
                    <a:pt x="129878" y="206489"/>
                  </a:lnTo>
                  <a:lnTo>
                    <a:pt x="129800" y="206459"/>
                  </a:lnTo>
                  <a:lnTo>
                    <a:pt x="129745" y="206334"/>
                  </a:lnTo>
                  <a:lnTo>
                    <a:pt x="129626" y="206205"/>
                  </a:lnTo>
                  <a:lnTo>
                    <a:pt x="129348" y="206193"/>
                  </a:lnTo>
                  <a:lnTo>
                    <a:pt x="128756" y="206281"/>
                  </a:lnTo>
                  <a:lnTo>
                    <a:pt x="128312" y="206466"/>
                  </a:lnTo>
                  <a:lnTo>
                    <a:pt x="127909" y="206558"/>
                  </a:lnTo>
                  <a:lnTo>
                    <a:pt x="127659" y="206558"/>
                  </a:lnTo>
                  <a:lnTo>
                    <a:pt x="127077" y="206432"/>
                  </a:lnTo>
                  <a:lnTo>
                    <a:pt x="126901" y="206483"/>
                  </a:lnTo>
                  <a:lnTo>
                    <a:pt x="126548" y="206646"/>
                  </a:lnTo>
                  <a:lnTo>
                    <a:pt x="126220" y="206912"/>
                  </a:lnTo>
                  <a:lnTo>
                    <a:pt x="125981" y="207088"/>
                  </a:lnTo>
                  <a:lnTo>
                    <a:pt x="125893" y="207264"/>
                  </a:lnTo>
                  <a:lnTo>
                    <a:pt x="125803" y="207592"/>
                  </a:lnTo>
                  <a:lnTo>
                    <a:pt x="125803" y="207945"/>
                  </a:lnTo>
                  <a:lnTo>
                    <a:pt x="125854" y="208172"/>
                  </a:lnTo>
                  <a:lnTo>
                    <a:pt x="125917" y="208474"/>
                  </a:lnTo>
                  <a:lnTo>
                    <a:pt x="126030" y="208803"/>
                  </a:lnTo>
                  <a:lnTo>
                    <a:pt x="126069" y="209105"/>
                  </a:lnTo>
                  <a:lnTo>
                    <a:pt x="126069" y="209773"/>
                  </a:lnTo>
                  <a:lnTo>
                    <a:pt x="126107" y="210756"/>
                  </a:lnTo>
                  <a:lnTo>
                    <a:pt x="126093" y="211072"/>
                  </a:lnTo>
                  <a:lnTo>
                    <a:pt x="126169" y="211411"/>
                  </a:lnTo>
                  <a:lnTo>
                    <a:pt x="126321" y="211714"/>
                  </a:lnTo>
                  <a:lnTo>
                    <a:pt x="126510" y="212256"/>
                  </a:lnTo>
                  <a:lnTo>
                    <a:pt x="126611" y="212471"/>
                  </a:lnTo>
                  <a:lnTo>
                    <a:pt x="126636" y="212723"/>
                  </a:lnTo>
                  <a:lnTo>
                    <a:pt x="126662" y="213037"/>
                  </a:lnTo>
                  <a:lnTo>
                    <a:pt x="126573" y="213252"/>
                  </a:lnTo>
                  <a:lnTo>
                    <a:pt x="126472" y="213668"/>
                  </a:lnTo>
                  <a:lnTo>
                    <a:pt x="126624" y="214072"/>
                  </a:lnTo>
                  <a:lnTo>
                    <a:pt x="126762" y="214601"/>
                  </a:lnTo>
                  <a:lnTo>
                    <a:pt x="126762" y="214904"/>
                  </a:lnTo>
                  <a:lnTo>
                    <a:pt x="126687" y="215067"/>
                  </a:lnTo>
                  <a:lnTo>
                    <a:pt x="126321" y="215206"/>
                  </a:lnTo>
                  <a:lnTo>
                    <a:pt x="126044" y="215357"/>
                  </a:lnTo>
                  <a:lnTo>
                    <a:pt x="125803" y="215610"/>
                  </a:lnTo>
                  <a:lnTo>
                    <a:pt x="125450" y="215862"/>
                  </a:lnTo>
                  <a:lnTo>
                    <a:pt x="125287" y="216076"/>
                  </a:lnTo>
                  <a:lnTo>
                    <a:pt x="125136" y="216177"/>
                  </a:lnTo>
                  <a:lnTo>
                    <a:pt x="124832" y="216139"/>
                  </a:lnTo>
                  <a:lnTo>
                    <a:pt x="124618" y="215975"/>
                  </a:lnTo>
                  <a:lnTo>
                    <a:pt x="124201" y="215824"/>
                  </a:lnTo>
                  <a:lnTo>
                    <a:pt x="123987" y="215774"/>
                  </a:lnTo>
                  <a:lnTo>
                    <a:pt x="123798" y="215798"/>
                  </a:lnTo>
                  <a:lnTo>
                    <a:pt x="123571" y="215900"/>
                  </a:lnTo>
                  <a:lnTo>
                    <a:pt x="123268" y="216353"/>
                  </a:lnTo>
                  <a:lnTo>
                    <a:pt x="123117" y="216480"/>
                  </a:lnTo>
                  <a:lnTo>
                    <a:pt x="122826" y="216744"/>
                  </a:lnTo>
                  <a:lnTo>
                    <a:pt x="122701" y="216845"/>
                  </a:lnTo>
                  <a:lnTo>
                    <a:pt x="122436" y="217034"/>
                  </a:lnTo>
                  <a:lnTo>
                    <a:pt x="122071" y="217268"/>
                  </a:lnTo>
                  <a:lnTo>
                    <a:pt x="121737" y="217687"/>
                  </a:lnTo>
                  <a:lnTo>
                    <a:pt x="121442" y="217980"/>
                  </a:lnTo>
                  <a:lnTo>
                    <a:pt x="121437" y="217984"/>
                  </a:lnTo>
                  <a:lnTo>
                    <a:pt x="121434" y="217988"/>
                  </a:lnTo>
                  <a:lnTo>
                    <a:pt x="121287" y="218134"/>
                  </a:lnTo>
                  <a:lnTo>
                    <a:pt x="120858" y="218763"/>
                  </a:lnTo>
                  <a:lnTo>
                    <a:pt x="120568" y="219190"/>
                  </a:lnTo>
                  <a:lnTo>
                    <a:pt x="120329" y="219392"/>
                  </a:lnTo>
                  <a:lnTo>
                    <a:pt x="119950" y="219719"/>
                  </a:lnTo>
                  <a:lnTo>
                    <a:pt x="119408" y="220350"/>
                  </a:lnTo>
                  <a:lnTo>
                    <a:pt x="119168" y="220728"/>
                  </a:lnTo>
                  <a:lnTo>
                    <a:pt x="119151" y="221552"/>
                  </a:lnTo>
                  <a:lnTo>
                    <a:pt x="119184" y="223387"/>
                  </a:lnTo>
                  <a:lnTo>
                    <a:pt x="118958" y="223983"/>
                  </a:lnTo>
                  <a:lnTo>
                    <a:pt x="118653" y="224482"/>
                  </a:lnTo>
                  <a:lnTo>
                    <a:pt x="118185" y="224643"/>
                  </a:lnTo>
                  <a:lnTo>
                    <a:pt x="117750" y="224804"/>
                  </a:lnTo>
                  <a:lnTo>
                    <a:pt x="117411" y="225271"/>
                  </a:lnTo>
                  <a:lnTo>
                    <a:pt x="117138" y="225673"/>
                  </a:lnTo>
                  <a:lnTo>
                    <a:pt x="116461" y="226333"/>
                  </a:lnTo>
                  <a:lnTo>
                    <a:pt x="115816" y="227042"/>
                  </a:lnTo>
                  <a:lnTo>
                    <a:pt x="114786" y="228330"/>
                  </a:lnTo>
                  <a:lnTo>
                    <a:pt x="114576" y="228572"/>
                  </a:lnTo>
                  <a:lnTo>
                    <a:pt x="113964" y="229442"/>
                  </a:lnTo>
                  <a:lnTo>
                    <a:pt x="113705" y="229924"/>
                  </a:lnTo>
                  <a:lnTo>
                    <a:pt x="113303" y="230327"/>
                  </a:lnTo>
                  <a:lnTo>
                    <a:pt x="112562" y="230778"/>
                  </a:lnTo>
                  <a:lnTo>
                    <a:pt x="112175" y="230858"/>
                  </a:lnTo>
                  <a:lnTo>
                    <a:pt x="111870" y="230858"/>
                  </a:lnTo>
                  <a:lnTo>
                    <a:pt x="111434" y="230664"/>
                  </a:lnTo>
                  <a:lnTo>
                    <a:pt x="110982" y="230488"/>
                  </a:lnTo>
                  <a:lnTo>
                    <a:pt x="110516" y="230600"/>
                  </a:lnTo>
                  <a:lnTo>
                    <a:pt x="110097" y="230858"/>
                  </a:lnTo>
                  <a:lnTo>
                    <a:pt x="109710" y="231083"/>
                  </a:lnTo>
                  <a:lnTo>
                    <a:pt x="109613" y="231293"/>
                  </a:lnTo>
                  <a:lnTo>
                    <a:pt x="109404" y="231470"/>
                  </a:lnTo>
                  <a:lnTo>
                    <a:pt x="109211" y="231518"/>
                  </a:lnTo>
                  <a:lnTo>
                    <a:pt x="108984" y="231566"/>
                  </a:lnTo>
                  <a:lnTo>
                    <a:pt x="108550" y="231631"/>
                  </a:lnTo>
                  <a:lnTo>
                    <a:pt x="107905" y="231679"/>
                  </a:lnTo>
                  <a:lnTo>
                    <a:pt x="107390" y="231856"/>
                  </a:lnTo>
                  <a:lnTo>
                    <a:pt x="107051" y="232130"/>
                  </a:lnTo>
                  <a:lnTo>
                    <a:pt x="106810" y="232500"/>
                  </a:lnTo>
                  <a:lnTo>
                    <a:pt x="106874" y="232903"/>
                  </a:lnTo>
                  <a:lnTo>
                    <a:pt x="106874" y="233434"/>
                  </a:lnTo>
                  <a:lnTo>
                    <a:pt x="106842" y="233917"/>
                  </a:lnTo>
                  <a:lnTo>
                    <a:pt x="106778" y="234445"/>
                  </a:lnTo>
                  <a:lnTo>
                    <a:pt x="106387" y="234877"/>
                  </a:lnTo>
                  <a:lnTo>
                    <a:pt x="106005" y="235225"/>
                  </a:lnTo>
                  <a:lnTo>
                    <a:pt x="105260" y="235519"/>
                  </a:lnTo>
                  <a:lnTo>
                    <a:pt x="104399" y="235629"/>
                  </a:lnTo>
                  <a:lnTo>
                    <a:pt x="104120" y="235660"/>
                  </a:lnTo>
                  <a:lnTo>
                    <a:pt x="103729" y="235802"/>
                  </a:lnTo>
                  <a:lnTo>
                    <a:pt x="103494" y="235868"/>
                  </a:lnTo>
                  <a:lnTo>
                    <a:pt x="103290" y="235904"/>
                  </a:lnTo>
                  <a:lnTo>
                    <a:pt x="103019" y="235868"/>
                  </a:lnTo>
                  <a:lnTo>
                    <a:pt x="102793" y="235785"/>
                  </a:lnTo>
                  <a:lnTo>
                    <a:pt x="102512" y="235461"/>
                  </a:lnTo>
                  <a:lnTo>
                    <a:pt x="102406" y="235354"/>
                  </a:lnTo>
                  <a:lnTo>
                    <a:pt x="102135" y="235194"/>
                  </a:lnTo>
                  <a:lnTo>
                    <a:pt x="101825" y="235048"/>
                  </a:lnTo>
                  <a:lnTo>
                    <a:pt x="101727" y="234963"/>
                  </a:lnTo>
                  <a:lnTo>
                    <a:pt x="101567" y="234750"/>
                  </a:lnTo>
                  <a:lnTo>
                    <a:pt x="101368" y="234524"/>
                  </a:lnTo>
                  <a:lnTo>
                    <a:pt x="100943" y="234642"/>
                  </a:lnTo>
                  <a:lnTo>
                    <a:pt x="100745" y="234754"/>
                  </a:lnTo>
                  <a:lnTo>
                    <a:pt x="100571" y="234952"/>
                  </a:lnTo>
                  <a:lnTo>
                    <a:pt x="100160" y="235574"/>
                  </a:lnTo>
                  <a:lnTo>
                    <a:pt x="100061" y="235921"/>
                  </a:lnTo>
                  <a:lnTo>
                    <a:pt x="99999" y="236443"/>
                  </a:lnTo>
                  <a:lnTo>
                    <a:pt x="99924" y="236728"/>
                  </a:lnTo>
                  <a:lnTo>
                    <a:pt x="99825" y="236803"/>
                  </a:lnTo>
                  <a:lnTo>
                    <a:pt x="99563" y="236978"/>
                  </a:lnTo>
                  <a:lnTo>
                    <a:pt x="99365" y="237275"/>
                  </a:lnTo>
                  <a:lnTo>
                    <a:pt x="99228" y="237624"/>
                  </a:lnTo>
                  <a:lnTo>
                    <a:pt x="99166" y="237896"/>
                  </a:lnTo>
                  <a:lnTo>
                    <a:pt x="99159" y="238150"/>
                  </a:lnTo>
                  <a:lnTo>
                    <a:pt x="99165" y="238155"/>
                  </a:lnTo>
                  <a:lnTo>
                    <a:pt x="99253" y="238243"/>
                  </a:lnTo>
                  <a:lnTo>
                    <a:pt x="99347" y="238399"/>
                  </a:lnTo>
                  <a:lnTo>
                    <a:pt x="99638" y="238763"/>
                  </a:lnTo>
                  <a:lnTo>
                    <a:pt x="99748" y="238893"/>
                  </a:lnTo>
                  <a:lnTo>
                    <a:pt x="99984" y="239075"/>
                  </a:lnTo>
                  <a:lnTo>
                    <a:pt x="100472" y="239400"/>
                  </a:lnTo>
                  <a:lnTo>
                    <a:pt x="100663" y="239527"/>
                  </a:lnTo>
                  <a:lnTo>
                    <a:pt x="100763" y="239772"/>
                  </a:lnTo>
                  <a:lnTo>
                    <a:pt x="100863" y="240070"/>
                  </a:lnTo>
                  <a:lnTo>
                    <a:pt x="100953" y="240261"/>
                  </a:lnTo>
                  <a:lnTo>
                    <a:pt x="101216" y="240596"/>
                  </a:lnTo>
                  <a:lnTo>
                    <a:pt x="101442" y="240904"/>
                  </a:lnTo>
                  <a:lnTo>
                    <a:pt x="101487" y="241257"/>
                  </a:lnTo>
                  <a:lnTo>
                    <a:pt x="101470" y="241555"/>
                  </a:lnTo>
                  <a:lnTo>
                    <a:pt x="101433" y="241936"/>
                  </a:lnTo>
                  <a:lnTo>
                    <a:pt x="101425" y="242236"/>
                  </a:lnTo>
                  <a:lnTo>
                    <a:pt x="101442" y="242616"/>
                  </a:lnTo>
                  <a:lnTo>
                    <a:pt x="101551" y="242997"/>
                  </a:lnTo>
                  <a:lnTo>
                    <a:pt x="101624" y="243268"/>
                  </a:lnTo>
                  <a:lnTo>
                    <a:pt x="101823" y="243494"/>
                  </a:lnTo>
                  <a:lnTo>
                    <a:pt x="102104" y="243747"/>
                  </a:lnTo>
                  <a:lnTo>
                    <a:pt x="102249" y="243929"/>
                  </a:lnTo>
                  <a:lnTo>
                    <a:pt x="102330" y="244128"/>
                  </a:lnTo>
                  <a:lnTo>
                    <a:pt x="102294" y="244346"/>
                  </a:lnTo>
                  <a:lnTo>
                    <a:pt x="102267" y="244727"/>
                  </a:lnTo>
                  <a:lnTo>
                    <a:pt x="102259" y="244970"/>
                  </a:lnTo>
                  <a:lnTo>
                    <a:pt x="102249" y="245116"/>
                  </a:lnTo>
                  <a:lnTo>
                    <a:pt x="102358" y="245297"/>
                  </a:lnTo>
                  <a:lnTo>
                    <a:pt x="102448" y="245423"/>
                  </a:lnTo>
                  <a:lnTo>
                    <a:pt x="102820" y="245578"/>
                  </a:lnTo>
                  <a:lnTo>
                    <a:pt x="103002" y="245710"/>
                  </a:lnTo>
                  <a:lnTo>
                    <a:pt x="103070" y="245792"/>
                  </a:lnTo>
                  <a:lnTo>
                    <a:pt x="103110" y="245894"/>
                  </a:lnTo>
                  <a:lnTo>
                    <a:pt x="103192" y="246157"/>
                  </a:lnTo>
                  <a:lnTo>
                    <a:pt x="103274" y="246537"/>
                  </a:lnTo>
                  <a:lnTo>
                    <a:pt x="103274" y="246945"/>
                  </a:lnTo>
                  <a:lnTo>
                    <a:pt x="103373" y="247379"/>
                  </a:lnTo>
                  <a:lnTo>
                    <a:pt x="103536" y="247860"/>
                  </a:lnTo>
                  <a:lnTo>
                    <a:pt x="103554" y="248150"/>
                  </a:lnTo>
                  <a:lnTo>
                    <a:pt x="103446" y="248485"/>
                  </a:lnTo>
                  <a:lnTo>
                    <a:pt x="103328" y="248829"/>
                  </a:lnTo>
                  <a:lnTo>
                    <a:pt x="103210" y="249309"/>
                  </a:lnTo>
                  <a:lnTo>
                    <a:pt x="103137" y="249798"/>
                  </a:lnTo>
                  <a:lnTo>
                    <a:pt x="103164" y="249979"/>
                  </a:lnTo>
                  <a:lnTo>
                    <a:pt x="103264" y="250269"/>
                  </a:lnTo>
                  <a:lnTo>
                    <a:pt x="103409" y="250478"/>
                  </a:lnTo>
                  <a:lnTo>
                    <a:pt x="103799" y="250948"/>
                  </a:lnTo>
                  <a:lnTo>
                    <a:pt x="104334" y="251447"/>
                  </a:lnTo>
                  <a:lnTo>
                    <a:pt x="104522" y="251532"/>
                  </a:lnTo>
                  <a:lnTo>
                    <a:pt x="104615" y="251587"/>
                  </a:lnTo>
                  <a:lnTo>
                    <a:pt x="104654" y="251664"/>
                  </a:lnTo>
                  <a:lnTo>
                    <a:pt x="104641" y="251847"/>
                  </a:lnTo>
                  <a:lnTo>
                    <a:pt x="104625" y="251882"/>
                  </a:lnTo>
                  <a:lnTo>
                    <a:pt x="104551" y="252051"/>
                  </a:lnTo>
                  <a:lnTo>
                    <a:pt x="104416" y="252234"/>
                  </a:lnTo>
                  <a:lnTo>
                    <a:pt x="104252" y="252597"/>
                  </a:lnTo>
                  <a:lnTo>
                    <a:pt x="104117" y="252887"/>
                  </a:lnTo>
                  <a:lnTo>
                    <a:pt x="104035" y="253203"/>
                  </a:lnTo>
                  <a:lnTo>
                    <a:pt x="104016" y="253639"/>
                  </a:lnTo>
                  <a:lnTo>
                    <a:pt x="104044" y="254181"/>
                  </a:lnTo>
                  <a:lnTo>
                    <a:pt x="104089" y="254553"/>
                  </a:lnTo>
                  <a:lnTo>
                    <a:pt x="104243" y="254898"/>
                  </a:lnTo>
                  <a:lnTo>
                    <a:pt x="104352" y="255141"/>
                  </a:lnTo>
                  <a:lnTo>
                    <a:pt x="104642" y="255386"/>
                  </a:lnTo>
                  <a:lnTo>
                    <a:pt x="104850" y="255558"/>
                  </a:lnTo>
                  <a:lnTo>
                    <a:pt x="105349" y="255839"/>
                  </a:lnTo>
                  <a:lnTo>
                    <a:pt x="105801" y="256084"/>
                  </a:lnTo>
                  <a:lnTo>
                    <a:pt x="106201" y="256211"/>
                  </a:lnTo>
                  <a:lnTo>
                    <a:pt x="106463" y="256211"/>
                  </a:lnTo>
                  <a:lnTo>
                    <a:pt x="106754" y="256129"/>
                  </a:lnTo>
                  <a:lnTo>
                    <a:pt x="107107" y="256119"/>
                  </a:lnTo>
                  <a:lnTo>
                    <a:pt x="107360" y="256246"/>
                  </a:lnTo>
                  <a:lnTo>
                    <a:pt x="107532" y="256618"/>
                  </a:lnTo>
                  <a:lnTo>
                    <a:pt x="107678" y="257575"/>
                  </a:lnTo>
                  <a:lnTo>
                    <a:pt x="107691" y="258359"/>
                  </a:lnTo>
                  <a:lnTo>
                    <a:pt x="107703" y="258685"/>
                  </a:lnTo>
                  <a:lnTo>
                    <a:pt x="107752" y="259025"/>
                  </a:lnTo>
                  <a:lnTo>
                    <a:pt x="108028" y="259471"/>
                  </a:lnTo>
                  <a:lnTo>
                    <a:pt x="108330" y="259642"/>
                  </a:lnTo>
                  <a:lnTo>
                    <a:pt x="108961" y="259694"/>
                  </a:lnTo>
                  <a:lnTo>
                    <a:pt x="109868" y="259536"/>
                  </a:lnTo>
                  <a:lnTo>
                    <a:pt x="110486" y="259471"/>
                  </a:lnTo>
                  <a:lnTo>
                    <a:pt x="110959" y="259536"/>
                  </a:lnTo>
                  <a:lnTo>
                    <a:pt x="111486" y="259747"/>
                  </a:lnTo>
                  <a:lnTo>
                    <a:pt x="111919" y="260022"/>
                  </a:lnTo>
                  <a:lnTo>
                    <a:pt x="112366" y="260180"/>
                  </a:lnTo>
                  <a:lnTo>
                    <a:pt x="112879" y="260338"/>
                  </a:lnTo>
                  <a:lnTo>
                    <a:pt x="113536" y="260917"/>
                  </a:lnTo>
                  <a:lnTo>
                    <a:pt x="113773" y="261035"/>
                  </a:lnTo>
                  <a:lnTo>
                    <a:pt x="114180" y="261232"/>
                  </a:lnTo>
                  <a:lnTo>
                    <a:pt x="114613" y="261428"/>
                  </a:lnTo>
                  <a:lnTo>
                    <a:pt x="114904" y="261612"/>
                  </a:lnTo>
                  <a:lnTo>
                    <a:pt x="115126" y="261730"/>
                  </a:lnTo>
                  <a:lnTo>
                    <a:pt x="115679" y="261599"/>
                  </a:lnTo>
                  <a:lnTo>
                    <a:pt x="116073" y="261559"/>
                  </a:lnTo>
                  <a:lnTo>
                    <a:pt x="116507" y="261679"/>
                  </a:lnTo>
                  <a:lnTo>
                    <a:pt x="116822" y="262138"/>
                  </a:lnTo>
                  <a:lnTo>
                    <a:pt x="117033" y="262676"/>
                  </a:lnTo>
                  <a:lnTo>
                    <a:pt x="117204" y="262913"/>
                  </a:lnTo>
                  <a:lnTo>
                    <a:pt x="117571" y="263018"/>
                  </a:lnTo>
                  <a:lnTo>
                    <a:pt x="118098" y="263110"/>
                  </a:lnTo>
                  <a:lnTo>
                    <a:pt x="118202" y="263242"/>
                  </a:lnTo>
                  <a:lnTo>
                    <a:pt x="118269" y="263557"/>
                  </a:lnTo>
                  <a:lnTo>
                    <a:pt x="118321" y="264069"/>
                  </a:lnTo>
                  <a:lnTo>
                    <a:pt x="118426" y="264345"/>
                  </a:lnTo>
                  <a:lnTo>
                    <a:pt x="118663" y="264766"/>
                  </a:lnTo>
                  <a:lnTo>
                    <a:pt x="118873" y="264923"/>
                  </a:lnTo>
                  <a:lnTo>
                    <a:pt x="119307" y="265041"/>
                  </a:lnTo>
                  <a:lnTo>
                    <a:pt x="119662" y="265212"/>
                  </a:lnTo>
                  <a:lnTo>
                    <a:pt x="119885" y="265370"/>
                  </a:lnTo>
                  <a:lnTo>
                    <a:pt x="120214" y="265475"/>
                  </a:lnTo>
                  <a:lnTo>
                    <a:pt x="120490" y="265475"/>
                  </a:lnTo>
                  <a:lnTo>
                    <a:pt x="120714" y="265435"/>
                  </a:lnTo>
                  <a:lnTo>
                    <a:pt x="121108" y="265291"/>
                  </a:lnTo>
                  <a:lnTo>
                    <a:pt x="121318" y="265264"/>
                  </a:lnTo>
                  <a:lnTo>
                    <a:pt x="121433" y="265307"/>
                  </a:lnTo>
                  <a:lnTo>
                    <a:pt x="121437" y="265308"/>
                  </a:lnTo>
                  <a:lnTo>
                    <a:pt x="121443" y="265310"/>
                  </a:lnTo>
                  <a:lnTo>
                    <a:pt x="122094" y="265550"/>
                  </a:lnTo>
                  <a:lnTo>
                    <a:pt x="122863" y="265983"/>
                  </a:lnTo>
                  <a:lnTo>
                    <a:pt x="123192" y="266177"/>
                  </a:lnTo>
                  <a:lnTo>
                    <a:pt x="123547" y="266246"/>
                  </a:lnTo>
                  <a:lnTo>
                    <a:pt x="124499" y="266200"/>
                  </a:lnTo>
                  <a:lnTo>
                    <a:pt x="126050" y="266382"/>
                  </a:lnTo>
                  <a:lnTo>
                    <a:pt x="126386" y="266448"/>
                  </a:lnTo>
                  <a:lnTo>
                    <a:pt x="126585" y="266469"/>
                  </a:lnTo>
                  <a:lnTo>
                    <a:pt x="126817" y="266395"/>
                  </a:lnTo>
                  <a:lnTo>
                    <a:pt x="127038" y="266374"/>
                  </a:lnTo>
                  <a:lnTo>
                    <a:pt x="127332" y="266259"/>
                  </a:lnTo>
                  <a:lnTo>
                    <a:pt x="127775" y="266112"/>
                  </a:lnTo>
                  <a:lnTo>
                    <a:pt x="128026" y="266112"/>
                  </a:lnTo>
                  <a:lnTo>
                    <a:pt x="128205" y="266302"/>
                  </a:lnTo>
                  <a:lnTo>
                    <a:pt x="128205" y="266522"/>
                  </a:lnTo>
                  <a:lnTo>
                    <a:pt x="128184" y="266805"/>
                  </a:lnTo>
                  <a:lnTo>
                    <a:pt x="128163" y="267226"/>
                  </a:lnTo>
                  <a:lnTo>
                    <a:pt x="128142" y="267605"/>
                  </a:lnTo>
                  <a:lnTo>
                    <a:pt x="128226" y="267846"/>
                  </a:lnTo>
                  <a:lnTo>
                    <a:pt x="128500" y="268203"/>
                  </a:lnTo>
                  <a:lnTo>
                    <a:pt x="129036" y="268529"/>
                  </a:lnTo>
                  <a:lnTo>
                    <a:pt x="129289" y="268802"/>
                  </a:lnTo>
                  <a:lnTo>
                    <a:pt x="129383" y="269076"/>
                  </a:lnTo>
                  <a:lnTo>
                    <a:pt x="129467" y="269454"/>
                  </a:lnTo>
                  <a:lnTo>
                    <a:pt x="129541" y="269769"/>
                  </a:lnTo>
                  <a:lnTo>
                    <a:pt x="129604" y="270001"/>
                  </a:lnTo>
                  <a:lnTo>
                    <a:pt x="129573" y="270189"/>
                  </a:lnTo>
                  <a:lnTo>
                    <a:pt x="129590" y="270285"/>
                  </a:lnTo>
                  <a:lnTo>
                    <a:pt x="129709" y="270326"/>
                  </a:lnTo>
                  <a:lnTo>
                    <a:pt x="129931" y="270421"/>
                  </a:lnTo>
                  <a:lnTo>
                    <a:pt x="130098" y="270453"/>
                  </a:lnTo>
                  <a:lnTo>
                    <a:pt x="130330" y="270463"/>
                  </a:lnTo>
                  <a:lnTo>
                    <a:pt x="130699" y="270505"/>
                  </a:lnTo>
                  <a:lnTo>
                    <a:pt x="131266" y="270799"/>
                  </a:lnTo>
                  <a:lnTo>
                    <a:pt x="131393" y="270968"/>
                  </a:lnTo>
                  <a:lnTo>
                    <a:pt x="131571" y="271367"/>
                  </a:lnTo>
                  <a:lnTo>
                    <a:pt x="131687" y="271956"/>
                  </a:lnTo>
                  <a:lnTo>
                    <a:pt x="131792" y="272470"/>
                  </a:lnTo>
                  <a:lnTo>
                    <a:pt x="131834" y="272985"/>
                  </a:lnTo>
                  <a:lnTo>
                    <a:pt x="131845" y="273375"/>
                  </a:lnTo>
                  <a:lnTo>
                    <a:pt x="131897" y="273774"/>
                  </a:lnTo>
                  <a:lnTo>
                    <a:pt x="131887" y="274005"/>
                  </a:lnTo>
                  <a:lnTo>
                    <a:pt x="131802" y="274152"/>
                  </a:lnTo>
                  <a:lnTo>
                    <a:pt x="131539" y="274342"/>
                  </a:lnTo>
                  <a:lnTo>
                    <a:pt x="131332" y="274490"/>
                  </a:lnTo>
                  <a:lnTo>
                    <a:pt x="131161" y="274835"/>
                  </a:lnTo>
                  <a:lnTo>
                    <a:pt x="130813" y="275151"/>
                  </a:lnTo>
                  <a:lnTo>
                    <a:pt x="130446" y="275518"/>
                  </a:lnTo>
                  <a:lnTo>
                    <a:pt x="130319" y="275770"/>
                  </a:lnTo>
                  <a:lnTo>
                    <a:pt x="130160" y="276146"/>
                  </a:lnTo>
                  <a:lnTo>
                    <a:pt x="129941" y="276747"/>
                  </a:lnTo>
                  <a:lnTo>
                    <a:pt x="129836" y="277021"/>
                  </a:lnTo>
                  <a:lnTo>
                    <a:pt x="129773" y="277294"/>
                  </a:lnTo>
                  <a:lnTo>
                    <a:pt x="129741" y="277526"/>
                  </a:lnTo>
                  <a:lnTo>
                    <a:pt x="129846" y="277883"/>
                  </a:lnTo>
                  <a:lnTo>
                    <a:pt x="129994" y="278198"/>
                  </a:lnTo>
                  <a:lnTo>
                    <a:pt x="130277" y="278776"/>
                  </a:lnTo>
                  <a:lnTo>
                    <a:pt x="130456" y="279376"/>
                  </a:lnTo>
                  <a:lnTo>
                    <a:pt x="130536" y="279766"/>
                  </a:lnTo>
                  <a:lnTo>
                    <a:pt x="130614" y="280448"/>
                  </a:lnTo>
                  <a:lnTo>
                    <a:pt x="130699" y="280721"/>
                  </a:lnTo>
                  <a:lnTo>
                    <a:pt x="130834" y="280858"/>
                  </a:lnTo>
                  <a:lnTo>
                    <a:pt x="131108" y="281057"/>
                  </a:lnTo>
                  <a:lnTo>
                    <a:pt x="131224" y="281246"/>
                  </a:lnTo>
                  <a:lnTo>
                    <a:pt x="131361" y="281487"/>
                  </a:lnTo>
                  <a:lnTo>
                    <a:pt x="131444" y="281666"/>
                  </a:lnTo>
                  <a:lnTo>
                    <a:pt x="131550" y="282182"/>
                  </a:lnTo>
                  <a:lnTo>
                    <a:pt x="131644" y="282623"/>
                  </a:lnTo>
                  <a:lnTo>
                    <a:pt x="131813" y="282896"/>
                  </a:lnTo>
                  <a:lnTo>
                    <a:pt x="131981" y="283127"/>
                  </a:lnTo>
                  <a:lnTo>
                    <a:pt x="132191" y="283390"/>
                  </a:lnTo>
                  <a:lnTo>
                    <a:pt x="132486" y="283474"/>
                  </a:lnTo>
                  <a:lnTo>
                    <a:pt x="132980" y="283432"/>
                  </a:lnTo>
                  <a:lnTo>
                    <a:pt x="133537" y="283442"/>
                  </a:lnTo>
                  <a:lnTo>
                    <a:pt x="134022" y="283548"/>
                  </a:lnTo>
                  <a:lnTo>
                    <a:pt x="134505" y="283632"/>
                  </a:lnTo>
                  <a:lnTo>
                    <a:pt x="134999" y="283894"/>
                  </a:lnTo>
                  <a:lnTo>
                    <a:pt x="135441" y="284367"/>
                  </a:lnTo>
                  <a:lnTo>
                    <a:pt x="135767" y="284451"/>
                  </a:lnTo>
                  <a:lnTo>
                    <a:pt x="136072" y="284420"/>
                  </a:lnTo>
                  <a:lnTo>
                    <a:pt x="136353" y="284456"/>
                  </a:lnTo>
                  <a:lnTo>
                    <a:pt x="136545" y="284567"/>
                  </a:lnTo>
                  <a:lnTo>
                    <a:pt x="136682" y="284766"/>
                  </a:lnTo>
                  <a:lnTo>
                    <a:pt x="136756" y="284967"/>
                  </a:lnTo>
                  <a:lnTo>
                    <a:pt x="136767" y="285359"/>
                  </a:lnTo>
                  <a:lnTo>
                    <a:pt x="136705" y="285632"/>
                  </a:lnTo>
                  <a:lnTo>
                    <a:pt x="136524" y="285775"/>
                  </a:lnTo>
                  <a:lnTo>
                    <a:pt x="136199" y="285933"/>
                  </a:lnTo>
                  <a:lnTo>
                    <a:pt x="136020" y="286122"/>
                  </a:lnTo>
                  <a:lnTo>
                    <a:pt x="135756" y="286563"/>
                  </a:lnTo>
                  <a:lnTo>
                    <a:pt x="135567" y="286974"/>
                  </a:lnTo>
                  <a:lnTo>
                    <a:pt x="135273" y="287363"/>
                  </a:lnTo>
                  <a:lnTo>
                    <a:pt x="135094" y="287551"/>
                  </a:lnTo>
                  <a:lnTo>
                    <a:pt x="134904" y="287709"/>
                  </a:lnTo>
                  <a:lnTo>
                    <a:pt x="134463" y="287952"/>
                  </a:lnTo>
                  <a:lnTo>
                    <a:pt x="133948" y="288193"/>
                  </a:lnTo>
                  <a:lnTo>
                    <a:pt x="133706" y="288246"/>
                  </a:lnTo>
                  <a:lnTo>
                    <a:pt x="133442" y="288319"/>
                  </a:lnTo>
                  <a:lnTo>
                    <a:pt x="133233" y="288414"/>
                  </a:lnTo>
                  <a:lnTo>
                    <a:pt x="133054" y="288487"/>
                  </a:lnTo>
                  <a:lnTo>
                    <a:pt x="132769" y="288382"/>
                  </a:lnTo>
                  <a:lnTo>
                    <a:pt x="132423" y="288214"/>
                  </a:lnTo>
                  <a:lnTo>
                    <a:pt x="131992" y="288014"/>
                  </a:lnTo>
                  <a:lnTo>
                    <a:pt x="131771" y="287994"/>
                  </a:lnTo>
                  <a:lnTo>
                    <a:pt x="131413" y="288056"/>
                  </a:lnTo>
                  <a:lnTo>
                    <a:pt x="131003" y="288130"/>
                  </a:lnTo>
                  <a:lnTo>
                    <a:pt x="130414" y="288203"/>
                  </a:lnTo>
                  <a:lnTo>
                    <a:pt x="130077" y="288235"/>
                  </a:lnTo>
                  <a:lnTo>
                    <a:pt x="129846" y="288309"/>
                  </a:lnTo>
                  <a:lnTo>
                    <a:pt x="129520" y="288340"/>
                  </a:lnTo>
                  <a:lnTo>
                    <a:pt x="129205" y="288330"/>
                  </a:lnTo>
                  <a:lnTo>
                    <a:pt x="129047" y="288361"/>
                  </a:lnTo>
                  <a:lnTo>
                    <a:pt x="128731" y="288613"/>
                  </a:lnTo>
                  <a:lnTo>
                    <a:pt x="128574" y="288687"/>
                  </a:lnTo>
                  <a:lnTo>
                    <a:pt x="128090" y="288750"/>
                  </a:lnTo>
                  <a:lnTo>
                    <a:pt x="127806" y="288866"/>
                  </a:lnTo>
                  <a:lnTo>
                    <a:pt x="127406" y="289170"/>
                  </a:lnTo>
                  <a:lnTo>
                    <a:pt x="126859" y="289570"/>
                  </a:lnTo>
                  <a:lnTo>
                    <a:pt x="126249" y="290021"/>
                  </a:lnTo>
                  <a:lnTo>
                    <a:pt x="126007" y="290232"/>
                  </a:lnTo>
                  <a:lnTo>
                    <a:pt x="125849" y="290526"/>
                  </a:lnTo>
                  <a:lnTo>
                    <a:pt x="125587" y="290873"/>
                  </a:lnTo>
                  <a:lnTo>
                    <a:pt x="125146" y="291282"/>
                  </a:lnTo>
                  <a:lnTo>
                    <a:pt x="124672" y="291871"/>
                  </a:lnTo>
                  <a:lnTo>
                    <a:pt x="124503" y="292019"/>
                  </a:lnTo>
                  <a:lnTo>
                    <a:pt x="124241" y="292302"/>
                  </a:lnTo>
                  <a:lnTo>
                    <a:pt x="124009" y="292460"/>
                  </a:lnTo>
                  <a:lnTo>
                    <a:pt x="123809" y="292502"/>
                  </a:lnTo>
                  <a:lnTo>
                    <a:pt x="123552" y="292515"/>
                  </a:lnTo>
                  <a:lnTo>
                    <a:pt x="123199" y="292639"/>
                  </a:lnTo>
                  <a:lnTo>
                    <a:pt x="122895" y="292754"/>
                  </a:lnTo>
                  <a:lnTo>
                    <a:pt x="122684" y="292785"/>
                  </a:lnTo>
                  <a:lnTo>
                    <a:pt x="122473" y="292828"/>
                  </a:lnTo>
                  <a:lnTo>
                    <a:pt x="122106" y="292943"/>
                  </a:lnTo>
                  <a:lnTo>
                    <a:pt x="121454" y="293279"/>
                  </a:lnTo>
                  <a:lnTo>
                    <a:pt x="121445" y="293284"/>
                  </a:lnTo>
                  <a:lnTo>
                    <a:pt x="121437" y="293287"/>
                  </a:lnTo>
                  <a:lnTo>
                    <a:pt x="121430" y="293290"/>
                  </a:lnTo>
                  <a:lnTo>
                    <a:pt x="121222" y="293385"/>
                  </a:lnTo>
                  <a:lnTo>
                    <a:pt x="120665" y="293585"/>
                  </a:lnTo>
                  <a:lnTo>
                    <a:pt x="120087" y="293795"/>
                  </a:lnTo>
                  <a:lnTo>
                    <a:pt x="119550" y="293942"/>
                  </a:lnTo>
                  <a:lnTo>
                    <a:pt x="118971" y="294079"/>
                  </a:lnTo>
                  <a:lnTo>
                    <a:pt x="118583" y="294152"/>
                  </a:lnTo>
                  <a:lnTo>
                    <a:pt x="118425" y="294257"/>
                  </a:lnTo>
                  <a:lnTo>
                    <a:pt x="118319" y="294457"/>
                  </a:lnTo>
                  <a:lnTo>
                    <a:pt x="118131" y="294614"/>
                  </a:lnTo>
                  <a:lnTo>
                    <a:pt x="117931" y="294656"/>
                  </a:lnTo>
                  <a:lnTo>
                    <a:pt x="117657" y="294698"/>
                  </a:lnTo>
                  <a:lnTo>
                    <a:pt x="117415" y="294740"/>
                  </a:lnTo>
                  <a:lnTo>
                    <a:pt x="117126" y="294940"/>
                  </a:lnTo>
                  <a:lnTo>
                    <a:pt x="116984" y="295308"/>
                  </a:lnTo>
                  <a:lnTo>
                    <a:pt x="116785" y="295528"/>
                  </a:lnTo>
                  <a:lnTo>
                    <a:pt x="116521" y="295739"/>
                  </a:lnTo>
                  <a:lnTo>
                    <a:pt x="116342" y="295886"/>
                  </a:lnTo>
                  <a:lnTo>
                    <a:pt x="115975" y="296128"/>
                  </a:lnTo>
                  <a:lnTo>
                    <a:pt x="115259" y="296349"/>
                  </a:lnTo>
                  <a:lnTo>
                    <a:pt x="114912" y="296516"/>
                  </a:lnTo>
                  <a:lnTo>
                    <a:pt x="114576" y="296759"/>
                  </a:lnTo>
                  <a:lnTo>
                    <a:pt x="114361" y="296930"/>
                  </a:lnTo>
                  <a:lnTo>
                    <a:pt x="114049" y="297177"/>
                  </a:lnTo>
                  <a:lnTo>
                    <a:pt x="113554" y="297555"/>
                  </a:lnTo>
                  <a:lnTo>
                    <a:pt x="113274" y="297752"/>
                  </a:lnTo>
                  <a:lnTo>
                    <a:pt x="112977" y="298016"/>
                  </a:lnTo>
                  <a:lnTo>
                    <a:pt x="112845" y="298296"/>
                  </a:lnTo>
                  <a:lnTo>
                    <a:pt x="112858" y="298853"/>
                  </a:lnTo>
                  <a:lnTo>
                    <a:pt x="112961" y="299465"/>
                  </a:lnTo>
                  <a:lnTo>
                    <a:pt x="112911" y="299860"/>
                  </a:lnTo>
                  <a:lnTo>
                    <a:pt x="112763" y="300157"/>
                  </a:lnTo>
                  <a:lnTo>
                    <a:pt x="112352" y="301160"/>
                  </a:lnTo>
                  <a:lnTo>
                    <a:pt x="112153" y="301836"/>
                  </a:lnTo>
                  <a:lnTo>
                    <a:pt x="112170" y="302675"/>
                  </a:lnTo>
                  <a:lnTo>
                    <a:pt x="112203" y="303235"/>
                  </a:lnTo>
                  <a:lnTo>
                    <a:pt x="112071" y="303663"/>
                  </a:lnTo>
                  <a:lnTo>
                    <a:pt x="111889" y="304009"/>
                  </a:lnTo>
                  <a:lnTo>
                    <a:pt x="111461" y="304487"/>
                  </a:lnTo>
                  <a:lnTo>
                    <a:pt x="110852" y="305079"/>
                  </a:lnTo>
                  <a:lnTo>
                    <a:pt x="110127" y="305952"/>
                  </a:lnTo>
                  <a:lnTo>
                    <a:pt x="109847" y="306314"/>
                  </a:lnTo>
                  <a:lnTo>
                    <a:pt x="109484" y="306660"/>
                  </a:lnTo>
                  <a:lnTo>
                    <a:pt x="109204" y="306874"/>
                  </a:lnTo>
                  <a:lnTo>
                    <a:pt x="109040" y="306957"/>
                  </a:lnTo>
                  <a:lnTo>
                    <a:pt x="108693" y="307088"/>
                  </a:lnTo>
                  <a:lnTo>
                    <a:pt x="108397" y="307088"/>
                  </a:lnTo>
                  <a:lnTo>
                    <a:pt x="107639" y="307121"/>
                  </a:lnTo>
                  <a:lnTo>
                    <a:pt x="107359" y="307088"/>
                  </a:lnTo>
                  <a:lnTo>
                    <a:pt x="107129" y="306973"/>
                  </a:lnTo>
                  <a:lnTo>
                    <a:pt x="106667" y="306677"/>
                  </a:lnTo>
                  <a:lnTo>
                    <a:pt x="106190" y="306363"/>
                  </a:lnTo>
                  <a:lnTo>
                    <a:pt x="105843" y="306216"/>
                  </a:lnTo>
                  <a:lnTo>
                    <a:pt x="105513" y="306199"/>
                  </a:lnTo>
                  <a:lnTo>
                    <a:pt x="105168" y="306330"/>
                  </a:lnTo>
                  <a:lnTo>
                    <a:pt x="104888" y="306446"/>
                  </a:lnTo>
                  <a:lnTo>
                    <a:pt x="104443" y="306874"/>
                  </a:lnTo>
                  <a:lnTo>
                    <a:pt x="103488" y="307285"/>
                  </a:lnTo>
                  <a:lnTo>
                    <a:pt x="103010" y="307598"/>
                  </a:lnTo>
                  <a:lnTo>
                    <a:pt x="102664" y="307845"/>
                  </a:lnTo>
                  <a:lnTo>
                    <a:pt x="101741" y="308537"/>
                  </a:lnTo>
                  <a:lnTo>
                    <a:pt x="101049" y="309228"/>
                  </a:lnTo>
                  <a:lnTo>
                    <a:pt x="100653" y="309805"/>
                  </a:lnTo>
                  <a:lnTo>
                    <a:pt x="100192" y="310151"/>
                  </a:lnTo>
                  <a:lnTo>
                    <a:pt x="100011" y="310118"/>
                  </a:lnTo>
                  <a:lnTo>
                    <a:pt x="99748" y="310085"/>
                  </a:lnTo>
                  <a:lnTo>
                    <a:pt x="99500" y="310018"/>
                  </a:lnTo>
                  <a:lnTo>
                    <a:pt x="99270" y="309871"/>
                  </a:lnTo>
                  <a:lnTo>
                    <a:pt x="98792" y="309591"/>
                  </a:lnTo>
                  <a:lnTo>
                    <a:pt x="98413" y="309525"/>
                  </a:lnTo>
                  <a:lnTo>
                    <a:pt x="97870" y="309344"/>
                  </a:lnTo>
                  <a:lnTo>
                    <a:pt x="97409" y="309278"/>
                  </a:lnTo>
                  <a:lnTo>
                    <a:pt x="96848" y="309327"/>
                  </a:lnTo>
                  <a:lnTo>
                    <a:pt x="96601" y="309491"/>
                  </a:lnTo>
                  <a:lnTo>
                    <a:pt x="96304" y="309772"/>
                  </a:lnTo>
                  <a:lnTo>
                    <a:pt x="95942" y="310315"/>
                  </a:lnTo>
                  <a:lnTo>
                    <a:pt x="95332" y="311056"/>
                  </a:lnTo>
                  <a:lnTo>
                    <a:pt x="94805" y="311386"/>
                  </a:lnTo>
                  <a:lnTo>
                    <a:pt x="94244" y="311633"/>
                  </a:lnTo>
                  <a:lnTo>
                    <a:pt x="93833" y="311731"/>
                  </a:lnTo>
                  <a:lnTo>
                    <a:pt x="93372" y="311764"/>
                  </a:lnTo>
                  <a:lnTo>
                    <a:pt x="92960" y="311616"/>
                  </a:lnTo>
                  <a:lnTo>
                    <a:pt x="92482" y="311484"/>
                  </a:lnTo>
                  <a:lnTo>
                    <a:pt x="92260" y="311379"/>
                  </a:lnTo>
                  <a:lnTo>
                    <a:pt x="91830" y="311343"/>
                  </a:lnTo>
                  <a:lnTo>
                    <a:pt x="91640" y="311411"/>
                  </a:lnTo>
                  <a:lnTo>
                    <a:pt x="91668" y="311618"/>
                  </a:lnTo>
                  <a:lnTo>
                    <a:pt x="91788" y="311935"/>
                  </a:lnTo>
                  <a:lnTo>
                    <a:pt x="91988" y="312554"/>
                  </a:lnTo>
                  <a:lnTo>
                    <a:pt x="92103" y="312868"/>
                  </a:lnTo>
                  <a:lnTo>
                    <a:pt x="92333" y="313690"/>
                  </a:lnTo>
                  <a:lnTo>
                    <a:pt x="92547" y="314102"/>
                  </a:lnTo>
                  <a:lnTo>
                    <a:pt x="92580" y="314447"/>
                  </a:lnTo>
                  <a:lnTo>
                    <a:pt x="92680" y="314547"/>
                  </a:lnTo>
                  <a:lnTo>
                    <a:pt x="92894" y="314628"/>
                  </a:lnTo>
                  <a:lnTo>
                    <a:pt x="93042" y="314777"/>
                  </a:lnTo>
                  <a:lnTo>
                    <a:pt x="93108" y="315024"/>
                  </a:lnTo>
                  <a:lnTo>
                    <a:pt x="93157" y="315402"/>
                  </a:lnTo>
                  <a:lnTo>
                    <a:pt x="93075" y="315880"/>
                  </a:lnTo>
                  <a:lnTo>
                    <a:pt x="92960" y="316556"/>
                  </a:lnTo>
                  <a:lnTo>
                    <a:pt x="92877" y="317131"/>
                  </a:lnTo>
                  <a:lnTo>
                    <a:pt x="92828" y="317527"/>
                  </a:lnTo>
                  <a:lnTo>
                    <a:pt x="92844" y="317774"/>
                  </a:lnTo>
                  <a:lnTo>
                    <a:pt x="93025" y="318036"/>
                  </a:lnTo>
                  <a:lnTo>
                    <a:pt x="93141" y="318860"/>
                  </a:lnTo>
                  <a:lnTo>
                    <a:pt x="93338" y="319420"/>
                  </a:lnTo>
                  <a:lnTo>
                    <a:pt x="93701" y="320292"/>
                  </a:lnTo>
                  <a:lnTo>
                    <a:pt x="94030" y="320869"/>
                  </a:lnTo>
                  <a:lnTo>
                    <a:pt x="94459" y="321840"/>
                  </a:lnTo>
                  <a:lnTo>
                    <a:pt x="94772" y="322417"/>
                  </a:lnTo>
                  <a:lnTo>
                    <a:pt x="95332" y="323190"/>
                  </a:lnTo>
                  <a:lnTo>
                    <a:pt x="95423" y="323923"/>
                  </a:lnTo>
                  <a:lnTo>
                    <a:pt x="95423" y="324503"/>
                  </a:lnTo>
                  <a:lnTo>
                    <a:pt x="95489" y="324884"/>
                  </a:lnTo>
                  <a:lnTo>
                    <a:pt x="95396" y="325108"/>
                  </a:lnTo>
                  <a:lnTo>
                    <a:pt x="95278" y="325438"/>
                  </a:lnTo>
                  <a:lnTo>
                    <a:pt x="95132" y="325846"/>
                  </a:lnTo>
                  <a:lnTo>
                    <a:pt x="94935" y="326307"/>
                  </a:lnTo>
                  <a:lnTo>
                    <a:pt x="94593" y="326966"/>
                  </a:lnTo>
                  <a:lnTo>
                    <a:pt x="94316" y="327664"/>
                  </a:lnTo>
                  <a:lnTo>
                    <a:pt x="94347" y="328312"/>
                  </a:lnTo>
                  <a:lnTo>
                    <a:pt x="94093" y="328776"/>
                  </a:lnTo>
                  <a:lnTo>
                    <a:pt x="93691" y="329599"/>
                  </a:lnTo>
                  <a:lnTo>
                    <a:pt x="93312" y="330106"/>
                  </a:lnTo>
                  <a:lnTo>
                    <a:pt x="93164" y="330339"/>
                  </a:lnTo>
                  <a:lnTo>
                    <a:pt x="93079" y="330591"/>
                  </a:lnTo>
                  <a:lnTo>
                    <a:pt x="93100" y="330972"/>
                  </a:lnTo>
                  <a:lnTo>
                    <a:pt x="93213" y="331302"/>
                  </a:lnTo>
                  <a:lnTo>
                    <a:pt x="93439" y="332216"/>
                  </a:lnTo>
                  <a:lnTo>
                    <a:pt x="93608" y="332534"/>
                  </a:lnTo>
                  <a:lnTo>
                    <a:pt x="94093" y="333273"/>
                  </a:lnTo>
                  <a:lnTo>
                    <a:pt x="94622" y="334328"/>
                  </a:lnTo>
                  <a:lnTo>
                    <a:pt x="95319" y="335004"/>
                  </a:lnTo>
                  <a:lnTo>
                    <a:pt x="95635" y="335743"/>
                  </a:lnTo>
                  <a:lnTo>
                    <a:pt x="95783" y="336396"/>
                  </a:lnTo>
                  <a:lnTo>
                    <a:pt x="96037" y="336819"/>
                  </a:lnTo>
                  <a:lnTo>
                    <a:pt x="96227" y="337178"/>
                  </a:lnTo>
                  <a:lnTo>
                    <a:pt x="96481" y="337748"/>
                  </a:lnTo>
                  <a:lnTo>
                    <a:pt x="96670" y="338170"/>
                  </a:lnTo>
                  <a:lnTo>
                    <a:pt x="96733" y="338508"/>
                  </a:lnTo>
                  <a:lnTo>
                    <a:pt x="96649" y="338782"/>
                  </a:lnTo>
                  <a:lnTo>
                    <a:pt x="96564" y="339163"/>
                  </a:lnTo>
                  <a:lnTo>
                    <a:pt x="96311" y="339521"/>
                  </a:lnTo>
                  <a:lnTo>
                    <a:pt x="95867" y="340324"/>
                  </a:lnTo>
                  <a:lnTo>
                    <a:pt x="95297" y="341442"/>
                  </a:lnTo>
                  <a:lnTo>
                    <a:pt x="95171" y="342012"/>
                  </a:lnTo>
                  <a:lnTo>
                    <a:pt x="95065" y="342877"/>
                  </a:lnTo>
                  <a:lnTo>
                    <a:pt x="95128" y="343216"/>
                  </a:lnTo>
                  <a:lnTo>
                    <a:pt x="95171" y="343489"/>
                  </a:lnTo>
                  <a:lnTo>
                    <a:pt x="95128" y="343680"/>
                  </a:lnTo>
                  <a:lnTo>
                    <a:pt x="94959" y="344017"/>
                  </a:lnTo>
                  <a:lnTo>
                    <a:pt x="94980" y="344419"/>
                  </a:lnTo>
                  <a:lnTo>
                    <a:pt x="94980" y="345896"/>
                  </a:lnTo>
                  <a:lnTo>
                    <a:pt x="94959" y="346508"/>
                  </a:lnTo>
                  <a:lnTo>
                    <a:pt x="94875" y="347290"/>
                  </a:lnTo>
                  <a:lnTo>
                    <a:pt x="94726" y="347902"/>
                  </a:lnTo>
                  <a:lnTo>
                    <a:pt x="94684" y="348282"/>
                  </a:lnTo>
                  <a:lnTo>
                    <a:pt x="94684" y="348578"/>
                  </a:lnTo>
                  <a:lnTo>
                    <a:pt x="94748" y="348852"/>
                  </a:lnTo>
                  <a:lnTo>
                    <a:pt x="94579" y="349273"/>
                  </a:lnTo>
                  <a:lnTo>
                    <a:pt x="94410" y="349633"/>
                  </a:lnTo>
                  <a:lnTo>
                    <a:pt x="94389" y="349886"/>
                  </a:lnTo>
                  <a:lnTo>
                    <a:pt x="94400" y="350329"/>
                  </a:lnTo>
                  <a:lnTo>
                    <a:pt x="94579" y="351152"/>
                  </a:lnTo>
                  <a:lnTo>
                    <a:pt x="94790" y="351849"/>
                  </a:lnTo>
                  <a:lnTo>
                    <a:pt x="95001" y="352841"/>
                  </a:lnTo>
                  <a:lnTo>
                    <a:pt x="94980" y="353390"/>
                  </a:lnTo>
                  <a:lnTo>
                    <a:pt x="95001" y="354023"/>
                  </a:lnTo>
                  <a:lnTo>
                    <a:pt x="94938" y="354530"/>
                  </a:lnTo>
                  <a:lnTo>
                    <a:pt x="94790" y="354720"/>
                  </a:lnTo>
                  <a:lnTo>
                    <a:pt x="94453" y="354826"/>
                  </a:lnTo>
                  <a:lnTo>
                    <a:pt x="94241" y="354910"/>
                  </a:lnTo>
                  <a:lnTo>
                    <a:pt x="93481" y="355036"/>
                  </a:lnTo>
                  <a:lnTo>
                    <a:pt x="92762" y="355269"/>
                  </a:lnTo>
                  <a:lnTo>
                    <a:pt x="91770" y="355775"/>
                  </a:lnTo>
                  <a:lnTo>
                    <a:pt x="90945" y="356176"/>
                  </a:lnTo>
                  <a:lnTo>
                    <a:pt x="90418" y="356345"/>
                  </a:lnTo>
                  <a:lnTo>
                    <a:pt x="89910" y="356493"/>
                  </a:lnTo>
                  <a:lnTo>
                    <a:pt x="89129" y="356515"/>
                  </a:lnTo>
                  <a:lnTo>
                    <a:pt x="88601" y="356515"/>
                  </a:lnTo>
                  <a:lnTo>
                    <a:pt x="88136" y="356641"/>
                  </a:lnTo>
                  <a:lnTo>
                    <a:pt x="87651" y="356831"/>
                  </a:lnTo>
                  <a:lnTo>
                    <a:pt x="87312" y="357106"/>
                  </a:lnTo>
                  <a:lnTo>
                    <a:pt x="87016" y="357275"/>
                  </a:lnTo>
                  <a:lnTo>
                    <a:pt x="86489" y="357591"/>
                  </a:lnTo>
                  <a:lnTo>
                    <a:pt x="86150" y="357760"/>
                  </a:lnTo>
                  <a:lnTo>
                    <a:pt x="85475" y="358034"/>
                  </a:lnTo>
                  <a:lnTo>
                    <a:pt x="84905" y="358309"/>
                  </a:lnTo>
                  <a:lnTo>
                    <a:pt x="84331" y="358632"/>
                  </a:lnTo>
                  <a:lnTo>
                    <a:pt x="83806" y="358773"/>
                  </a:lnTo>
                  <a:lnTo>
                    <a:pt x="83194" y="358942"/>
                  </a:lnTo>
                  <a:lnTo>
                    <a:pt x="82729" y="359027"/>
                  </a:lnTo>
                  <a:lnTo>
                    <a:pt x="82242" y="358900"/>
                  </a:lnTo>
                  <a:lnTo>
                    <a:pt x="81968" y="358900"/>
                  </a:lnTo>
                  <a:lnTo>
                    <a:pt x="81440" y="358942"/>
                  </a:lnTo>
                  <a:lnTo>
                    <a:pt x="80447" y="359089"/>
                  </a:lnTo>
                  <a:lnTo>
                    <a:pt x="79539" y="359343"/>
                  </a:lnTo>
                  <a:lnTo>
                    <a:pt x="78694" y="359680"/>
                  </a:lnTo>
                  <a:lnTo>
                    <a:pt x="78230" y="359892"/>
                  </a:lnTo>
                  <a:lnTo>
                    <a:pt x="77595" y="359976"/>
                  </a:lnTo>
                  <a:lnTo>
                    <a:pt x="76962" y="360061"/>
                  </a:lnTo>
                  <a:lnTo>
                    <a:pt x="76328" y="360230"/>
                  </a:lnTo>
                  <a:lnTo>
                    <a:pt x="76096" y="360335"/>
                  </a:lnTo>
                  <a:lnTo>
                    <a:pt x="75588" y="360863"/>
                  </a:lnTo>
                  <a:lnTo>
                    <a:pt x="74976" y="361137"/>
                  </a:lnTo>
                  <a:lnTo>
                    <a:pt x="74258" y="361201"/>
                  </a:lnTo>
                  <a:lnTo>
                    <a:pt x="73456" y="361432"/>
                  </a:lnTo>
                  <a:lnTo>
                    <a:pt x="72842" y="361771"/>
                  </a:lnTo>
                  <a:lnTo>
                    <a:pt x="72420" y="361877"/>
                  </a:lnTo>
                  <a:lnTo>
                    <a:pt x="71597" y="361813"/>
                  </a:lnTo>
                  <a:lnTo>
                    <a:pt x="70667" y="361665"/>
                  </a:lnTo>
                  <a:lnTo>
                    <a:pt x="69844" y="361581"/>
                  </a:lnTo>
                  <a:lnTo>
                    <a:pt x="68933" y="361655"/>
                  </a:lnTo>
                  <a:lnTo>
                    <a:pt x="67881" y="362146"/>
                  </a:lnTo>
                  <a:lnTo>
                    <a:pt x="67236" y="362114"/>
                  </a:lnTo>
                  <a:lnTo>
                    <a:pt x="66624" y="361888"/>
                  </a:lnTo>
                  <a:lnTo>
                    <a:pt x="65883" y="361824"/>
                  </a:lnTo>
                  <a:lnTo>
                    <a:pt x="65302" y="361727"/>
                  </a:lnTo>
                  <a:lnTo>
                    <a:pt x="64676" y="361615"/>
                  </a:lnTo>
                  <a:lnTo>
                    <a:pt x="64280" y="361589"/>
                  </a:lnTo>
                  <a:lnTo>
                    <a:pt x="64037" y="361653"/>
                  </a:lnTo>
                  <a:lnTo>
                    <a:pt x="63679" y="361781"/>
                  </a:lnTo>
                  <a:lnTo>
                    <a:pt x="63359" y="361806"/>
                  </a:lnTo>
                  <a:lnTo>
                    <a:pt x="62990" y="361678"/>
                  </a:lnTo>
                  <a:lnTo>
                    <a:pt x="62376" y="361577"/>
                  </a:lnTo>
                  <a:lnTo>
                    <a:pt x="61712" y="361602"/>
                  </a:lnTo>
                  <a:lnTo>
                    <a:pt x="60984" y="361602"/>
                  </a:lnTo>
                  <a:lnTo>
                    <a:pt x="60282" y="361577"/>
                  </a:lnTo>
                  <a:lnTo>
                    <a:pt x="59682" y="361627"/>
                  </a:lnTo>
                  <a:lnTo>
                    <a:pt x="59247" y="361755"/>
                  </a:lnTo>
                  <a:lnTo>
                    <a:pt x="58839" y="361794"/>
                  </a:lnTo>
                  <a:lnTo>
                    <a:pt x="58315" y="361742"/>
                  </a:lnTo>
                  <a:lnTo>
                    <a:pt x="57639" y="361666"/>
                  </a:lnTo>
                  <a:lnTo>
                    <a:pt x="57293" y="361577"/>
                  </a:lnTo>
                  <a:lnTo>
                    <a:pt x="57064" y="361500"/>
                  </a:lnTo>
                  <a:lnTo>
                    <a:pt x="56642" y="361322"/>
                  </a:lnTo>
                  <a:lnTo>
                    <a:pt x="56425" y="361321"/>
                  </a:lnTo>
                  <a:lnTo>
                    <a:pt x="56080" y="361347"/>
                  </a:lnTo>
                  <a:lnTo>
                    <a:pt x="55722" y="361513"/>
                  </a:lnTo>
                  <a:lnTo>
                    <a:pt x="54982" y="362113"/>
                  </a:lnTo>
                  <a:lnTo>
                    <a:pt x="54509" y="362458"/>
                  </a:lnTo>
                  <a:lnTo>
                    <a:pt x="54292" y="362508"/>
                  </a:lnTo>
                  <a:lnTo>
                    <a:pt x="54024" y="362598"/>
                  </a:lnTo>
                  <a:lnTo>
                    <a:pt x="53782" y="362598"/>
                  </a:lnTo>
                  <a:lnTo>
                    <a:pt x="53386" y="362521"/>
                  </a:lnTo>
                  <a:lnTo>
                    <a:pt x="52989" y="362342"/>
                  </a:lnTo>
                  <a:lnTo>
                    <a:pt x="52479" y="362177"/>
                  </a:lnTo>
                  <a:lnTo>
                    <a:pt x="52070" y="362215"/>
                  </a:lnTo>
                  <a:lnTo>
                    <a:pt x="51508" y="362368"/>
                  </a:lnTo>
                  <a:lnTo>
                    <a:pt x="50933" y="362547"/>
                  </a:lnTo>
                  <a:lnTo>
                    <a:pt x="50499" y="362649"/>
                  </a:lnTo>
                  <a:lnTo>
                    <a:pt x="49937" y="362674"/>
                  </a:lnTo>
                  <a:lnTo>
                    <a:pt x="49299" y="362726"/>
                  </a:lnTo>
                  <a:lnTo>
                    <a:pt x="48493" y="363006"/>
                  </a:lnTo>
                  <a:lnTo>
                    <a:pt x="47920" y="363044"/>
                  </a:lnTo>
                  <a:lnTo>
                    <a:pt x="47524" y="363095"/>
                  </a:lnTo>
                  <a:lnTo>
                    <a:pt x="47102" y="363070"/>
                  </a:lnTo>
                  <a:lnTo>
                    <a:pt x="46770" y="363159"/>
                  </a:lnTo>
                  <a:lnTo>
                    <a:pt x="46313" y="363315"/>
                  </a:lnTo>
                  <a:lnTo>
                    <a:pt x="45866" y="363338"/>
                  </a:lnTo>
                  <a:lnTo>
                    <a:pt x="45560" y="363408"/>
                  </a:lnTo>
                  <a:lnTo>
                    <a:pt x="45560" y="363408"/>
                  </a:lnTo>
                  <a:lnTo>
                    <a:pt x="45231" y="363715"/>
                  </a:lnTo>
                  <a:lnTo>
                    <a:pt x="44972" y="364115"/>
                  </a:lnTo>
                  <a:lnTo>
                    <a:pt x="44737" y="364679"/>
                  </a:lnTo>
                  <a:lnTo>
                    <a:pt x="44619" y="365103"/>
                  </a:lnTo>
                  <a:lnTo>
                    <a:pt x="44558" y="365381"/>
                  </a:lnTo>
                  <a:lnTo>
                    <a:pt x="44664" y="365803"/>
                  </a:lnTo>
                  <a:lnTo>
                    <a:pt x="44833" y="366225"/>
                  </a:lnTo>
                  <a:lnTo>
                    <a:pt x="45085" y="366985"/>
                  </a:lnTo>
                  <a:lnTo>
                    <a:pt x="45245" y="367581"/>
                  </a:lnTo>
                  <a:lnTo>
                    <a:pt x="45487" y="368400"/>
                  </a:lnTo>
                  <a:lnTo>
                    <a:pt x="45501" y="368490"/>
                  </a:lnTo>
                  <a:lnTo>
                    <a:pt x="45540" y="368735"/>
                  </a:lnTo>
                  <a:lnTo>
                    <a:pt x="45507" y="369301"/>
                  </a:lnTo>
                  <a:lnTo>
                    <a:pt x="45458" y="369386"/>
                  </a:lnTo>
                  <a:lnTo>
                    <a:pt x="45346" y="369584"/>
                  </a:lnTo>
                  <a:lnTo>
                    <a:pt x="45073" y="369873"/>
                  </a:lnTo>
                  <a:lnTo>
                    <a:pt x="45007" y="370295"/>
                  </a:lnTo>
                  <a:lnTo>
                    <a:pt x="45137" y="371030"/>
                  </a:lnTo>
                  <a:lnTo>
                    <a:pt x="45372" y="372301"/>
                  </a:lnTo>
                  <a:lnTo>
                    <a:pt x="45489" y="372771"/>
                  </a:lnTo>
                  <a:lnTo>
                    <a:pt x="46078" y="373901"/>
                  </a:lnTo>
                  <a:lnTo>
                    <a:pt x="46355" y="374378"/>
                  </a:lnTo>
                  <a:lnTo>
                    <a:pt x="46546" y="375052"/>
                  </a:lnTo>
                  <a:lnTo>
                    <a:pt x="46642" y="375308"/>
                  </a:lnTo>
                  <a:lnTo>
                    <a:pt x="47034" y="375791"/>
                  </a:lnTo>
                  <a:lnTo>
                    <a:pt x="47457" y="376190"/>
                  </a:lnTo>
                  <a:lnTo>
                    <a:pt x="47834" y="376547"/>
                  </a:lnTo>
                  <a:lnTo>
                    <a:pt x="48277" y="376963"/>
                  </a:lnTo>
                  <a:lnTo>
                    <a:pt x="48353" y="377069"/>
                  </a:lnTo>
                  <a:lnTo>
                    <a:pt x="48316" y="377126"/>
                  </a:lnTo>
                  <a:lnTo>
                    <a:pt x="48231" y="377187"/>
                  </a:lnTo>
                  <a:lnTo>
                    <a:pt x="48053" y="377222"/>
                  </a:lnTo>
                  <a:lnTo>
                    <a:pt x="47705" y="377275"/>
                  </a:lnTo>
                  <a:lnTo>
                    <a:pt x="47043" y="377404"/>
                  </a:lnTo>
                  <a:lnTo>
                    <a:pt x="46735" y="377578"/>
                  </a:lnTo>
                  <a:lnTo>
                    <a:pt x="46542" y="377742"/>
                  </a:lnTo>
                  <a:lnTo>
                    <a:pt x="46165" y="378069"/>
                  </a:lnTo>
                  <a:lnTo>
                    <a:pt x="45818" y="378166"/>
                  </a:lnTo>
                  <a:lnTo>
                    <a:pt x="45394" y="378339"/>
                  </a:lnTo>
                  <a:lnTo>
                    <a:pt x="44970" y="378658"/>
                  </a:lnTo>
                  <a:lnTo>
                    <a:pt x="44432" y="378803"/>
                  </a:lnTo>
                  <a:lnTo>
                    <a:pt x="43950" y="379136"/>
                  </a:lnTo>
                  <a:lnTo>
                    <a:pt x="43533" y="379186"/>
                  </a:lnTo>
                  <a:lnTo>
                    <a:pt x="42633" y="379502"/>
                  </a:lnTo>
                  <a:lnTo>
                    <a:pt x="42200" y="379718"/>
                  </a:lnTo>
                  <a:lnTo>
                    <a:pt x="42002" y="379925"/>
                  </a:lnTo>
                  <a:lnTo>
                    <a:pt x="41812" y="380263"/>
                  </a:lnTo>
                  <a:lnTo>
                    <a:pt x="41748" y="380621"/>
                  </a:lnTo>
                  <a:lnTo>
                    <a:pt x="41770" y="381065"/>
                  </a:lnTo>
                  <a:lnTo>
                    <a:pt x="41918" y="381339"/>
                  </a:lnTo>
                  <a:lnTo>
                    <a:pt x="42023" y="381635"/>
                  </a:lnTo>
                  <a:lnTo>
                    <a:pt x="42044" y="382015"/>
                  </a:lnTo>
                  <a:lnTo>
                    <a:pt x="41918" y="382627"/>
                  </a:lnTo>
                  <a:lnTo>
                    <a:pt x="41791" y="383070"/>
                  </a:lnTo>
                  <a:lnTo>
                    <a:pt x="41643" y="383451"/>
                  </a:lnTo>
                  <a:lnTo>
                    <a:pt x="41664" y="383725"/>
                  </a:lnTo>
                  <a:lnTo>
                    <a:pt x="41727" y="384231"/>
                  </a:lnTo>
                  <a:lnTo>
                    <a:pt x="41770" y="384527"/>
                  </a:lnTo>
                  <a:lnTo>
                    <a:pt x="41664" y="384801"/>
                  </a:lnTo>
                  <a:lnTo>
                    <a:pt x="41491" y="385026"/>
                  </a:lnTo>
                  <a:lnTo>
                    <a:pt x="41153" y="385386"/>
                  </a:lnTo>
                  <a:lnTo>
                    <a:pt x="40682" y="385700"/>
                  </a:lnTo>
                  <a:lnTo>
                    <a:pt x="39851" y="385856"/>
                  </a:lnTo>
                  <a:lnTo>
                    <a:pt x="39133" y="385856"/>
                  </a:lnTo>
                  <a:lnTo>
                    <a:pt x="36395" y="385812"/>
                  </a:lnTo>
                  <a:lnTo>
                    <a:pt x="33453" y="385947"/>
                  </a:lnTo>
                  <a:lnTo>
                    <a:pt x="32914" y="386127"/>
                  </a:lnTo>
                  <a:lnTo>
                    <a:pt x="32128" y="386350"/>
                  </a:lnTo>
                  <a:lnTo>
                    <a:pt x="31770" y="386530"/>
                  </a:lnTo>
                  <a:lnTo>
                    <a:pt x="30759" y="386912"/>
                  </a:lnTo>
                  <a:lnTo>
                    <a:pt x="28581" y="387113"/>
                  </a:lnTo>
                  <a:lnTo>
                    <a:pt x="27594" y="387382"/>
                  </a:lnTo>
                  <a:lnTo>
                    <a:pt x="26965" y="387539"/>
                  </a:lnTo>
                  <a:lnTo>
                    <a:pt x="26224" y="387742"/>
                  </a:lnTo>
                  <a:lnTo>
                    <a:pt x="25708" y="388033"/>
                  </a:lnTo>
                  <a:lnTo>
                    <a:pt x="25370" y="388392"/>
                  </a:lnTo>
                  <a:lnTo>
                    <a:pt x="25192" y="389065"/>
                  </a:lnTo>
                  <a:lnTo>
                    <a:pt x="25259" y="389559"/>
                  </a:lnTo>
                  <a:lnTo>
                    <a:pt x="25494" y="390372"/>
                  </a:lnTo>
                  <a:lnTo>
                    <a:pt x="25694" y="390860"/>
                  </a:lnTo>
                  <a:lnTo>
                    <a:pt x="25926" y="391282"/>
                  </a:lnTo>
                  <a:lnTo>
                    <a:pt x="26116" y="391641"/>
                  </a:lnTo>
                  <a:lnTo>
                    <a:pt x="26180" y="392000"/>
                  </a:lnTo>
                  <a:lnTo>
                    <a:pt x="26095" y="392485"/>
                  </a:lnTo>
                  <a:lnTo>
                    <a:pt x="25954" y="393126"/>
                  </a:lnTo>
                  <a:lnTo>
                    <a:pt x="25977" y="393552"/>
                  </a:lnTo>
                  <a:lnTo>
                    <a:pt x="26045" y="394091"/>
                  </a:lnTo>
                  <a:lnTo>
                    <a:pt x="26246" y="394853"/>
                  </a:lnTo>
                  <a:lnTo>
                    <a:pt x="26424" y="395547"/>
                  </a:lnTo>
                  <a:lnTo>
                    <a:pt x="26424" y="396085"/>
                  </a:lnTo>
                  <a:lnTo>
                    <a:pt x="26405" y="396408"/>
                  </a:lnTo>
                  <a:lnTo>
                    <a:pt x="26352" y="396785"/>
                  </a:lnTo>
                  <a:lnTo>
                    <a:pt x="26176" y="397213"/>
                  </a:lnTo>
                  <a:lnTo>
                    <a:pt x="26176" y="397753"/>
                  </a:lnTo>
                  <a:lnTo>
                    <a:pt x="26095" y="398362"/>
                  </a:lnTo>
                  <a:lnTo>
                    <a:pt x="25998" y="399190"/>
                  </a:lnTo>
                  <a:lnTo>
                    <a:pt x="25979" y="399548"/>
                  </a:lnTo>
                  <a:lnTo>
                    <a:pt x="25998" y="399695"/>
                  </a:lnTo>
                  <a:lnTo>
                    <a:pt x="25998" y="400108"/>
                  </a:lnTo>
                  <a:lnTo>
                    <a:pt x="25737" y="400378"/>
                  </a:lnTo>
                  <a:lnTo>
                    <a:pt x="25005" y="401012"/>
                  </a:lnTo>
                  <a:lnTo>
                    <a:pt x="24351" y="401666"/>
                  </a:lnTo>
                  <a:lnTo>
                    <a:pt x="23774" y="402148"/>
                  </a:lnTo>
                  <a:lnTo>
                    <a:pt x="23562" y="402513"/>
                  </a:lnTo>
                  <a:lnTo>
                    <a:pt x="23505" y="402898"/>
                  </a:lnTo>
                  <a:lnTo>
                    <a:pt x="23408" y="403839"/>
                  </a:lnTo>
                  <a:lnTo>
                    <a:pt x="23446" y="404301"/>
                  </a:lnTo>
                  <a:lnTo>
                    <a:pt x="23717" y="404802"/>
                  </a:lnTo>
                  <a:lnTo>
                    <a:pt x="24063" y="405456"/>
                  </a:lnTo>
                  <a:lnTo>
                    <a:pt x="24198" y="406032"/>
                  </a:lnTo>
                  <a:lnTo>
                    <a:pt x="24159" y="406590"/>
                  </a:lnTo>
                  <a:lnTo>
                    <a:pt x="23813" y="407648"/>
                  </a:lnTo>
                  <a:lnTo>
                    <a:pt x="23581" y="408320"/>
                  </a:lnTo>
                  <a:lnTo>
                    <a:pt x="23581" y="408321"/>
                  </a:lnTo>
                  <a:lnTo>
                    <a:pt x="23389" y="409397"/>
                  </a:lnTo>
                  <a:lnTo>
                    <a:pt x="23466" y="410051"/>
                  </a:lnTo>
                  <a:lnTo>
                    <a:pt x="23754" y="410802"/>
                  </a:lnTo>
                  <a:lnTo>
                    <a:pt x="24216" y="411417"/>
                  </a:lnTo>
                  <a:lnTo>
                    <a:pt x="24524" y="411859"/>
                  </a:lnTo>
                  <a:lnTo>
                    <a:pt x="24717" y="412379"/>
                  </a:lnTo>
                  <a:lnTo>
                    <a:pt x="24909" y="412778"/>
                  </a:lnTo>
                  <a:lnTo>
                    <a:pt x="25012" y="413254"/>
                  </a:lnTo>
                  <a:lnTo>
                    <a:pt x="25028" y="413645"/>
                  </a:lnTo>
                  <a:lnTo>
                    <a:pt x="24994" y="413883"/>
                  </a:lnTo>
                  <a:lnTo>
                    <a:pt x="24978" y="414222"/>
                  </a:lnTo>
                  <a:lnTo>
                    <a:pt x="24926" y="414749"/>
                  </a:lnTo>
                  <a:lnTo>
                    <a:pt x="24960" y="415141"/>
                  </a:lnTo>
                  <a:lnTo>
                    <a:pt x="25164" y="415617"/>
                  </a:lnTo>
                  <a:lnTo>
                    <a:pt x="25437" y="415957"/>
                  </a:lnTo>
                  <a:lnTo>
                    <a:pt x="25861" y="416126"/>
                  </a:lnTo>
                  <a:lnTo>
                    <a:pt x="26236" y="416211"/>
                  </a:lnTo>
                  <a:lnTo>
                    <a:pt x="26730" y="416330"/>
                  </a:lnTo>
                  <a:lnTo>
                    <a:pt x="26968" y="416585"/>
                  </a:lnTo>
                  <a:lnTo>
                    <a:pt x="27053" y="416977"/>
                  </a:lnTo>
                  <a:lnTo>
                    <a:pt x="27120" y="417504"/>
                  </a:lnTo>
                  <a:lnTo>
                    <a:pt x="27324" y="417985"/>
                  </a:lnTo>
                  <a:lnTo>
                    <a:pt x="27565" y="418421"/>
                  </a:lnTo>
                  <a:lnTo>
                    <a:pt x="27772" y="418982"/>
                  </a:lnTo>
                  <a:lnTo>
                    <a:pt x="27811" y="419317"/>
                  </a:lnTo>
                  <a:lnTo>
                    <a:pt x="27723" y="419475"/>
                  </a:lnTo>
                  <a:lnTo>
                    <a:pt x="27407" y="419573"/>
                  </a:lnTo>
                  <a:lnTo>
                    <a:pt x="27083" y="419573"/>
                  </a:lnTo>
                  <a:lnTo>
                    <a:pt x="26481" y="419633"/>
                  </a:lnTo>
                  <a:lnTo>
                    <a:pt x="25860" y="419741"/>
                  </a:lnTo>
                  <a:lnTo>
                    <a:pt x="25309" y="419918"/>
                  </a:lnTo>
                  <a:lnTo>
                    <a:pt x="24358" y="420227"/>
                  </a:lnTo>
                  <a:lnTo>
                    <a:pt x="23538" y="420585"/>
                  </a:lnTo>
                  <a:lnTo>
                    <a:pt x="23179" y="420755"/>
                  </a:lnTo>
                  <a:lnTo>
                    <a:pt x="22342" y="421268"/>
                  </a:lnTo>
                  <a:lnTo>
                    <a:pt x="21864" y="421660"/>
                  </a:lnTo>
                  <a:lnTo>
                    <a:pt x="21437" y="421694"/>
                  </a:lnTo>
                  <a:lnTo>
                    <a:pt x="20992" y="421694"/>
                  </a:lnTo>
                  <a:lnTo>
                    <a:pt x="20481" y="421813"/>
                  </a:lnTo>
                  <a:lnTo>
                    <a:pt x="19951" y="422019"/>
                  </a:lnTo>
                  <a:lnTo>
                    <a:pt x="19592" y="422309"/>
                  </a:lnTo>
                  <a:lnTo>
                    <a:pt x="19011" y="422804"/>
                  </a:lnTo>
                  <a:lnTo>
                    <a:pt x="18618" y="423180"/>
                  </a:lnTo>
                  <a:lnTo>
                    <a:pt x="18379" y="423470"/>
                  </a:lnTo>
                  <a:lnTo>
                    <a:pt x="18379" y="423675"/>
                  </a:lnTo>
                  <a:lnTo>
                    <a:pt x="18431" y="423930"/>
                  </a:lnTo>
                  <a:lnTo>
                    <a:pt x="18396" y="424272"/>
                  </a:lnTo>
                  <a:lnTo>
                    <a:pt x="18277" y="424460"/>
                  </a:lnTo>
                  <a:lnTo>
                    <a:pt x="17969" y="424613"/>
                  </a:lnTo>
                  <a:lnTo>
                    <a:pt x="17662" y="424801"/>
                  </a:lnTo>
                  <a:lnTo>
                    <a:pt x="17371" y="425074"/>
                  </a:lnTo>
                  <a:lnTo>
                    <a:pt x="17150" y="425194"/>
                  </a:lnTo>
                  <a:lnTo>
                    <a:pt x="16859" y="425262"/>
                  </a:lnTo>
                  <a:lnTo>
                    <a:pt x="16552" y="425279"/>
                  </a:lnTo>
                  <a:lnTo>
                    <a:pt x="16107" y="425279"/>
                  </a:lnTo>
                  <a:lnTo>
                    <a:pt x="15664" y="425364"/>
                  </a:lnTo>
                  <a:lnTo>
                    <a:pt x="15202" y="425552"/>
                  </a:lnTo>
                  <a:lnTo>
                    <a:pt x="14673" y="425774"/>
                  </a:lnTo>
                  <a:lnTo>
                    <a:pt x="14006" y="426047"/>
                  </a:lnTo>
                  <a:lnTo>
                    <a:pt x="13511" y="426371"/>
                  </a:lnTo>
                  <a:lnTo>
                    <a:pt x="12675" y="426764"/>
                  </a:lnTo>
                  <a:lnTo>
                    <a:pt x="12179" y="426986"/>
                  </a:lnTo>
                  <a:lnTo>
                    <a:pt x="11889" y="427054"/>
                  </a:lnTo>
                  <a:lnTo>
                    <a:pt x="11461" y="427140"/>
                  </a:lnTo>
                  <a:lnTo>
                    <a:pt x="11189" y="427362"/>
                  </a:lnTo>
                  <a:lnTo>
                    <a:pt x="11034" y="427702"/>
                  </a:lnTo>
                  <a:lnTo>
                    <a:pt x="11034" y="427703"/>
                  </a:lnTo>
                  <a:lnTo>
                    <a:pt x="10983" y="428113"/>
                  </a:lnTo>
                  <a:lnTo>
                    <a:pt x="10864" y="428881"/>
                  </a:lnTo>
                  <a:lnTo>
                    <a:pt x="10744" y="429529"/>
                  </a:lnTo>
                  <a:lnTo>
                    <a:pt x="10539" y="430024"/>
                  </a:lnTo>
                  <a:lnTo>
                    <a:pt x="10591" y="430178"/>
                  </a:lnTo>
                  <a:lnTo>
                    <a:pt x="10830" y="430365"/>
                  </a:lnTo>
                  <a:lnTo>
                    <a:pt x="11068" y="430536"/>
                  </a:lnTo>
                  <a:lnTo>
                    <a:pt x="11257" y="430809"/>
                  </a:lnTo>
                  <a:lnTo>
                    <a:pt x="11360" y="431031"/>
                  </a:lnTo>
                  <a:lnTo>
                    <a:pt x="11291" y="431321"/>
                  </a:lnTo>
                  <a:lnTo>
                    <a:pt x="10966" y="431936"/>
                  </a:lnTo>
                  <a:lnTo>
                    <a:pt x="10898" y="432448"/>
                  </a:lnTo>
                  <a:lnTo>
                    <a:pt x="11120" y="433267"/>
                  </a:lnTo>
                  <a:lnTo>
                    <a:pt x="11394" y="433660"/>
                  </a:lnTo>
                  <a:lnTo>
                    <a:pt x="11598" y="433933"/>
                  </a:lnTo>
                  <a:lnTo>
                    <a:pt x="11922" y="434257"/>
                  </a:lnTo>
                  <a:lnTo>
                    <a:pt x="12093" y="434615"/>
                  </a:lnTo>
                  <a:lnTo>
                    <a:pt x="12452" y="434770"/>
                  </a:lnTo>
                  <a:lnTo>
                    <a:pt x="12999" y="434923"/>
                  </a:lnTo>
                  <a:lnTo>
                    <a:pt x="13801" y="435110"/>
                  </a:lnTo>
                  <a:lnTo>
                    <a:pt x="14297" y="435350"/>
                  </a:lnTo>
                  <a:lnTo>
                    <a:pt x="15766" y="436630"/>
                  </a:lnTo>
                  <a:lnTo>
                    <a:pt x="15954" y="436903"/>
                  </a:lnTo>
                  <a:lnTo>
                    <a:pt x="16517" y="437893"/>
                  </a:lnTo>
                  <a:lnTo>
                    <a:pt x="16910" y="438678"/>
                  </a:lnTo>
                  <a:lnTo>
                    <a:pt x="16928" y="438918"/>
                  </a:lnTo>
                  <a:lnTo>
                    <a:pt x="16828" y="439370"/>
                  </a:lnTo>
                  <a:lnTo>
                    <a:pt x="16631" y="439664"/>
                  </a:lnTo>
                  <a:lnTo>
                    <a:pt x="15932" y="440309"/>
                  </a:lnTo>
                  <a:lnTo>
                    <a:pt x="15341" y="441293"/>
                  </a:lnTo>
                  <a:lnTo>
                    <a:pt x="15155" y="441489"/>
                  </a:lnTo>
                  <a:lnTo>
                    <a:pt x="14882" y="441707"/>
                  </a:lnTo>
                  <a:lnTo>
                    <a:pt x="14675" y="441773"/>
                  </a:lnTo>
                  <a:lnTo>
                    <a:pt x="14226" y="441937"/>
                  </a:lnTo>
                  <a:lnTo>
                    <a:pt x="13811" y="442079"/>
                  </a:lnTo>
                  <a:lnTo>
                    <a:pt x="13607" y="442206"/>
                  </a:lnTo>
                  <a:lnTo>
                    <a:pt x="13560" y="442308"/>
                  </a:lnTo>
                  <a:lnTo>
                    <a:pt x="13582" y="442428"/>
                  </a:lnTo>
                  <a:lnTo>
                    <a:pt x="13614" y="442637"/>
                  </a:lnTo>
                  <a:lnTo>
                    <a:pt x="13625" y="442909"/>
                  </a:lnTo>
                  <a:lnTo>
                    <a:pt x="13560" y="443127"/>
                  </a:lnTo>
                  <a:lnTo>
                    <a:pt x="13445" y="443416"/>
                  </a:lnTo>
                  <a:lnTo>
                    <a:pt x="13246" y="443681"/>
                  </a:lnTo>
                  <a:lnTo>
                    <a:pt x="13031" y="443847"/>
                  </a:lnTo>
                  <a:lnTo>
                    <a:pt x="12816" y="444062"/>
                  </a:lnTo>
                  <a:lnTo>
                    <a:pt x="12683" y="444310"/>
                  </a:lnTo>
                  <a:lnTo>
                    <a:pt x="12634" y="444525"/>
                  </a:lnTo>
                  <a:lnTo>
                    <a:pt x="12625" y="444772"/>
                  </a:lnTo>
                  <a:lnTo>
                    <a:pt x="12625" y="444984"/>
                  </a:lnTo>
                  <a:lnTo>
                    <a:pt x="12744" y="445275"/>
                  </a:lnTo>
                  <a:lnTo>
                    <a:pt x="12797" y="445421"/>
                  </a:lnTo>
                  <a:lnTo>
                    <a:pt x="12916" y="445738"/>
                  </a:lnTo>
                  <a:lnTo>
                    <a:pt x="12810" y="445924"/>
                  </a:lnTo>
                  <a:lnTo>
                    <a:pt x="12572" y="445991"/>
                  </a:lnTo>
                  <a:lnTo>
                    <a:pt x="12281" y="445991"/>
                  </a:lnTo>
                  <a:lnTo>
                    <a:pt x="11870" y="445977"/>
                  </a:lnTo>
                  <a:lnTo>
                    <a:pt x="11419" y="446017"/>
                  </a:lnTo>
                  <a:lnTo>
                    <a:pt x="11035" y="446149"/>
                  </a:lnTo>
                  <a:lnTo>
                    <a:pt x="10691" y="446388"/>
                  </a:lnTo>
                  <a:lnTo>
                    <a:pt x="10400" y="446851"/>
                  </a:lnTo>
                  <a:lnTo>
                    <a:pt x="9816" y="447447"/>
                  </a:lnTo>
                  <a:lnTo>
                    <a:pt x="9300" y="447871"/>
                  </a:lnTo>
                  <a:lnTo>
                    <a:pt x="8889" y="448148"/>
                  </a:lnTo>
                  <a:lnTo>
                    <a:pt x="8491" y="448373"/>
                  </a:lnTo>
                  <a:lnTo>
                    <a:pt x="7763" y="448598"/>
                  </a:lnTo>
                  <a:lnTo>
                    <a:pt x="6252" y="449512"/>
                  </a:lnTo>
                  <a:lnTo>
                    <a:pt x="5602" y="449922"/>
                  </a:lnTo>
                  <a:lnTo>
                    <a:pt x="5166" y="450187"/>
                  </a:lnTo>
                  <a:lnTo>
                    <a:pt x="4874" y="450347"/>
                  </a:lnTo>
                  <a:lnTo>
                    <a:pt x="4689" y="450585"/>
                  </a:lnTo>
                  <a:lnTo>
                    <a:pt x="4476" y="450823"/>
                  </a:lnTo>
                  <a:lnTo>
                    <a:pt x="4079" y="451061"/>
                  </a:lnTo>
                  <a:lnTo>
                    <a:pt x="3656" y="451265"/>
                  </a:lnTo>
                  <a:lnTo>
                    <a:pt x="3005" y="451777"/>
                  </a:lnTo>
                  <a:lnTo>
                    <a:pt x="2251" y="452346"/>
                  </a:lnTo>
                  <a:lnTo>
                    <a:pt x="1999" y="452663"/>
                  </a:lnTo>
                  <a:lnTo>
                    <a:pt x="1933" y="452849"/>
                  </a:lnTo>
                  <a:lnTo>
                    <a:pt x="1933" y="453392"/>
                  </a:lnTo>
                  <a:lnTo>
                    <a:pt x="1774" y="453577"/>
                  </a:lnTo>
                  <a:lnTo>
                    <a:pt x="1615" y="453763"/>
                  </a:lnTo>
                  <a:lnTo>
                    <a:pt x="1508" y="453974"/>
                  </a:lnTo>
                  <a:lnTo>
                    <a:pt x="1495" y="454120"/>
                  </a:lnTo>
                  <a:lnTo>
                    <a:pt x="1535" y="454411"/>
                  </a:lnTo>
                  <a:lnTo>
                    <a:pt x="1615" y="454796"/>
                  </a:lnTo>
                  <a:lnTo>
                    <a:pt x="1668" y="455102"/>
                  </a:lnTo>
                  <a:lnTo>
                    <a:pt x="1643" y="455687"/>
                  </a:lnTo>
                  <a:lnTo>
                    <a:pt x="1413" y="456323"/>
                  </a:lnTo>
                  <a:lnTo>
                    <a:pt x="955" y="457314"/>
                  </a:lnTo>
                  <a:lnTo>
                    <a:pt x="879" y="458077"/>
                  </a:lnTo>
                  <a:lnTo>
                    <a:pt x="650" y="459450"/>
                  </a:lnTo>
                  <a:lnTo>
                    <a:pt x="472" y="460797"/>
                  </a:lnTo>
                  <a:lnTo>
                    <a:pt x="624" y="461865"/>
                  </a:lnTo>
                  <a:lnTo>
                    <a:pt x="1057" y="462271"/>
                  </a:lnTo>
                  <a:lnTo>
                    <a:pt x="1744" y="462653"/>
                  </a:lnTo>
                  <a:lnTo>
                    <a:pt x="2278" y="462781"/>
                  </a:lnTo>
                  <a:lnTo>
                    <a:pt x="3042" y="463034"/>
                  </a:lnTo>
                  <a:lnTo>
                    <a:pt x="3805" y="463263"/>
                  </a:lnTo>
                  <a:lnTo>
                    <a:pt x="4390" y="463645"/>
                  </a:lnTo>
                  <a:lnTo>
                    <a:pt x="4975" y="464305"/>
                  </a:lnTo>
                  <a:lnTo>
                    <a:pt x="5738" y="465298"/>
                  </a:lnTo>
                  <a:lnTo>
                    <a:pt x="5917" y="465678"/>
                  </a:lnTo>
                  <a:lnTo>
                    <a:pt x="6298" y="466823"/>
                  </a:lnTo>
                  <a:lnTo>
                    <a:pt x="6426" y="467788"/>
                  </a:lnTo>
                  <a:lnTo>
                    <a:pt x="6755" y="469671"/>
                  </a:lnTo>
                  <a:lnTo>
                    <a:pt x="6858" y="470027"/>
                  </a:lnTo>
                  <a:lnTo>
                    <a:pt x="7086" y="470433"/>
                  </a:lnTo>
                  <a:lnTo>
                    <a:pt x="7570" y="470814"/>
                  </a:lnTo>
                  <a:lnTo>
                    <a:pt x="8079" y="471094"/>
                  </a:lnTo>
                  <a:lnTo>
                    <a:pt x="8563" y="471195"/>
                  </a:lnTo>
                  <a:lnTo>
                    <a:pt x="8919" y="471271"/>
                  </a:lnTo>
                  <a:lnTo>
                    <a:pt x="9402" y="471450"/>
                  </a:lnTo>
                  <a:lnTo>
                    <a:pt x="9835" y="471781"/>
                  </a:lnTo>
                  <a:lnTo>
                    <a:pt x="10267" y="472492"/>
                  </a:lnTo>
                  <a:lnTo>
                    <a:pt x="10725" y="473000"/>
                  </a:lnTo>
                  <a:lnTo>
                    <a:pt x="11234" y="473484"/>
                  </a:lnTo>
                  <a:lnTo>
                    <a:pt x="11539" y="473789"/>
                  </a:lnTo>
                  <a:lnTo>
                    <a:pt x="12048" y="474475"/>
                  </a:lnTo>
                  <a:lnTo>
                    <a:pt x="12124" y="474806"/>
                  </a:lnTo>
                  <a:lnTo>
                    <a:pt x="12048" y="475009"/>
                  </a:lnTo>
                  <a:lnTo>
                    <a:pt x="11895" y="475391"/>
                  </a:lnTo>
                  <a:lnTo>
                    <a:pt x="11535" y="475930"/>
                  </a:lnTo>
                  <a:lnTo>
                    <a:pt x="11494" y="476232"/>
                  </a:lnTo>
                  <a:lnTo>
                    <a:pt x="11410" y="476607"/>
                  </a:lnTo>
                  <a:lnTo>
                    <a:pt x="11347" y="476836"/>
                  </a:lnTo>
                  <a:lnTo>
                    <a:pt x="11265" y="477067"/>
                  </a:lnTo>
                  <a:lnTo>
                    <a:pt x="11316" y="477232"/>
                  </a:lnTo>
                  <a:lnTo>
                    <a:pt x="11525" y="477336"/>
                  </a:lnTo>
                  <a:lnTo>
                    <a:pt x="11848" y="477345"/>
                  </a:lnTo>
                  <a:lnTo>
                    <a:pt x="12317" y="477398"/>
                  </a:lnTo>
                  <a:lnTo>
                    <a:pt x="12849" y="477513"/>
                  </a:lnTo>
                  <a:lnTo>
                    <a:pt x="13265" y="477534"/>
                  </a:lnTo>
                  <a:lnTo>
                    <a:pt x="13921" y="477628"/>
                  </a:lnTo>
                  <a:lnTo>
                    <a:pt x="14349" y="477898"/>
                  </a:lnTo>
                  <a:lnTo>
                    <a:pt x="14736" y="478220"/>
                  </a:lnTo>
                  <a:lnTo>
                    <a:pt x="15202" y="478728"/>
                  </a:lnTo>
                  <a:lnTo>
                    <a:pt x="15544" y="479070"/>
                  </a:lnTo>
                  <a:lnTo>
                    <a:pt x="15744" y="479403"/>
                  </a:lnTo>
                  <a:lnTo>
                    <a:pt x="15836" y="479670"/>
                  </a:lnTo>
                  <a:lnTo>
                    <a:pt x="15803" y="480136"/>
                  </a:lnTo>
                  <a:lnTo>
                    <a:pt x="15803" y="480519"/>
                  </a:lnTo>
                  <a:lnTo>
                    <a:pt x="15853" y="480977"/>
                  </a:lnTo>
                  <a:lnTo>
                    <a:pt x="15836" y="481268"/>
                  </a:lnTo>
                  <a:lnTo>
                    <a:pt x="15686" y="481610"/>
                  </a:lnTo>
                  <a:lnTo>
                    <a:pt x="15519" y="481811"/>
                  </a:lnTo>
                  <a:lnTo>
                    <a:pt x="15444" y="481902"/>
                  </a:lnTo>
                  <a:lnTo>
                    <a:pt x="15420" y="482060"/>
                  </a:lnTo>
                  <a:lnTo>
                    <a:pt x="15453" y="482169"/>
                  </a:lnTo>
                  <a:lnTo>
                    <a:pt x="15619" y="482277"/>
                  </a:lnTo>
                  <a:lnTo>
                    <a:pt x="15767" y="482357"/>
                  </a:lnTo>
                  <a:lnTo>
                    <a:pt x="16062" y="482395"/>
                  </a:lnTo>
                  <a:lnTo>
                    <a:pt x="16407" y="482574"/>
                  </a:lnTo>
                  <a:lnTo>
                    <a:pt x="16765" y="482842"/>
                  </a:lnTo>
                  <a:lnTo>
                    <a:pt x="17149" y="482983"/>
                  </a:lnTo>
                  <a:lnTo>
                    <a:pt x="17661" y="482791"/>
                  </a:lnTo>
                  <a:lnTo>
                    <a:pt x="17980" y="482574"/>
                  </a:lnTo>
                  <a:lnTo>
                    <a:pt x="18224" y="482510"/>
                  </a:lnTo>
                  <a:lnTo>
                    <a:pt x="18698" y="482446"/>
                  </a:lnTo>
                  <a:lnTo>
                    <a:pt x="19107" y="482369"/>
                  </a:lnTo>
                  <a:lnTo>
                    <a:pt x="19427" y="482229"/>
                  </a:lnTo>
                  <a:lnTo>
                    <a:pt x="19695" y="481998"/>
                  </a:lnTo>
                  <a:lnTo>
                    <a:pt x="20105" y="481756"/>
                  </a:lnTo>
                  <a:lnTo>
                    <a:pt x="20438" y="481665"/>
                  </a:lnTo>
                  <a:lnTo>
                    <a:pt x="20872" y="481615"/>
                  </a:lnTo>
                  <a:lnTo>
                    <a:pt x="21101" y="481647"/>
                  </a:lnTo>
                  <a:lnTo>
                    <a:pt x="21347" y="482037"/>
                  </a:lnTo>
                  <a:lnTo>
                    <a:pt x="21500" y="482407"/>
                  </a:lnTo>
                  <a:lnTo>
                    <a:pt x="21628" y="482816"/>
                  </a:lnTo>
                  <a:lnTo>
                    <a:pt x="21948" y="483444"/>
                  </a:lnTo>
                  <a:lnTo>
                    <a:pt x="22165" y="484390"/>
                  </a:lnTo>
                  <a:lnTo>
                    <a:pt x="22268" y="484940"/>
                  </a:lnTo>
                  <a:lnTo>
                    <a:pt x="22421" y="485374"/>
                  </a:lnTo>
                  <a:lnTo>
                    <a:pt x="22716" y="485733"/>
                  </a:lnTo>
                  <a:lnTo>
                    <a:pt x="23009" y="486244"/>
                  </a:lnTo>
                  <a:lnTo>
                    <a:pt x="23240" y="486487"/>
                  </a:lnTo>
                  <a:lnTo>
                    <a:pt x="23599" y="486628"/>
                  </a:lnTo>
                  <a:lnTo>
                    <a:pt x="23969" y="486819"/>
                  </a:lnTo>
                  <a:lnTo>
                    <a:pt x="24251" y="487152"/>
                  </a:lnTo>
                  <a:lnTo>
                    <a:pt x="24609" y="487472"/>
                  </a:lnTo>
                  <a:lnTo>
                    <a:pt x="25288" y="487741"/>
                  </a:lnTo>
                  <a:lnTo>
                    <a:pt x="26797" y="488226"/>
                  </a:lnTo>
                  <a:lnTo>
                    <a:pt x="28311" y="488938"/>
                  </a:lnTo>
                  <a:lnTo>
                    <a:pt x="28679" y="489163"/>
                  </a:lnTo>
                  <a:lnTo>
                    <a:pt x="28925" y="489399"/>
                  </a:lnTo>
                  <a:lnTo>
                    <a:pt x="29090" y="489736"/>
                  </a:lnTo>
                  <a:lnTo>
                    <a:pt x="29253" y="490114"/>
                  </a:lnTo>
                  <a:lnTo>
                    <a:pt x="29386" y="490310"/>
                  </a:lnTo>
                  <a:lnTo>
                    <a:pt x="29602" y="490551"/>
                  </a:lnTo>
                  <a:lnTo>
                    <a:pt x="29922" y="490691"/>
                  </a:lnTo>
                  <a:lnTo>
                    <a:pt x="30249" y="490756"/>
                  </a:lnTo>
                  <a:lnTo>
                    <a:pt x="30453" y="490952"/>
                  </a:lnTo>
                  <a:lnTo>
                    <a:pt x="30618" y="491321"/>
                  </a:lnTo>
                  <a:lnTo>
                    <a:pt x="30814" y="491591"/>
                  </a:lnTo>
                  <a:lnTo>
                    <a:pt x="31150" y="491885"/>
                  </a:lnTo>
                  <a:lnTo>
                    <a:pt x="31429" y="492155"/>
                  </a:lnTo>
                  <a:lnTo>
                    <a:pt x="31657" y="492279"/>
                  </a:lnTo>
                  <a:lnTo>
                    <a:pt x="32010" y="492351"/>
                  </a:lnTo>
                  <a:lnTo>
                    <a:pt x="32255" y="492507"/>
                  </a:lnTo>
                  <a:lnTo>
                    <a:pt x="32419" y="492769"/>
                  </a:lnTo>
                  <a:lnTo>
                    <a:pt x="32427" y="493032"/>
                  </a:lnTo>
                  <a:lnTo>
                    <a:pt x="32436" y="493277"/>
                  </a:lnTo>
                  <a:lnTo>
                    <a:pt x="32518" y="493628"/>
                  </a:lnTo>
                  <a:lnTo>
                    <a:pt x="32616" y="493866"/>
                  </a:lnTo>
                  <a:lnTo>
                    <a:pt x="32738" y="494144"/>
                  </a:lnTo>
                  <a:lnTo>
                    <a:pt x="33001" y="494521"/>
                  </a:lnTo>
                  <a:lnTo>
                    <a:pt x="33345" y="494816"/>
                  </a:lnTo>
                  <a:lnTo>
                    <a:pt x="33541" y="494890"/>
                  </a:lnTo>
                  <a:lnTo>
                    <a:pt x="33828" y="494971"/>
                  </a:lnTo>
                  <a:lnTo>
                    <a:pt x="34008" y="494988"/>
                  </a:lnTo>
                  <a:lnTo>
                    <a:pt x="34212" y="494971"/>
                  </a:lnTo>
                  <a:lnTo>
                    <a:pt x="34434" y="494955"/>
                  </a:lnTo>
                  <a:lnTo>
                    <a:pt x="34568" y="495036"/>
                  </a:lnTo>
                  <a:lnTo>
                    <a:pt x="34549" y="495314"/>
                  </a:lnTo>
                  <a:lnTo>
                    <a:pt x="34499" y="495503"/>
                  </a:lnTo>
                  <a:lnTo>
                    <a:pt x="34442" y="495797"/>
                  </a:lnTo>
                  <a:lnTo>
                    <a:pt x="34393" y="496182"/>
                  </a:lnTo>
                  <a:lnTo>
                    <a:pt x="34310" y="496444"/>
                  </a:lnTo>
                  <a:lnTo>
                    <a:pt x="34212" y="496804"/>
                  </a:lnTo>
                  <a:lnTo>
                    <a:pt x="34238" y="497107"/>
                  </a:lnTo>
                  <a:lnTo>
                    <a:pt x="34319" y="497451"/>
                  </a:lnTo>
                  <a:lnTo>
                    <a:pt x="34458" y="497803"/>
                  </a:lnTo>
                  <a:lnTo>
                    <a:pt x="34696" y="498122"/>
                  </a:lnTo>
                  <a:lnTo>
                    <a:pt x="34908" y="498319"/>
                  </a:lnTo>
                  <a:lnTo>
                    <a:pt x="35032" y="498482"/>
                  </a:lnTo>
                  <a:lnTo>
                    <a:pt x="35097" y="498687"/>
                  </a:lnTo>
                  <a:lnTo>
                    <a:pt x="35105" y="498940"/>
                  </a:lnTo>
                  <a:lnTo>
                    <a:pt x="35040" y="499299"/>
                  </a:lnTo>
                  <a:lnTo>
                    <a:pt x="34891" y="499485"/>
                  </a:lnTo>
                  <a:lnTo>
                    <a:pt x="34611" y="499877"/>
                  </a:lnTo>
                  <a:lnTo>
                    <a:pt x="34405" y="500063"/>
                  </a:lnTo>
                  <a:lnTo>
                    <a:pt x="33921" y="500454"/>
                  </a:lnTo>
                  <a:lnTo>
                    <a:pt x="33455" y="500976"/>
                  </a:lnTo>
                  <a:lnTo>
                    <a:pt x="33231" y="501273"/>
                  </a:lnTo>
                  <a:lnTo>
                    <a:pt x="33158" y="501814"/>
                  </a:lnTo>
                  <a:lnTo>
                    <a:pt x="33120" y="502373"/>
                  </a:lnTo>
                  <a:lnTo>
                    <a:pt x="33344" y="503117"/>
                  </a:lnTo>
                  <a:lnTo>
                    <a:pt x="33512" y="503490"/>
                  </a:lnTo>
                  <a:lnTo>
                    <a:pt x="33772" y="504030"/>
                  </a:lnTo>
                  <a:lnTo>
                    <a:pt x="34015" y="504794"/>
                  </a:lnTo>
                  <a:lnTo>
                    <a:pt x="34145" y="505316"/>
                  </a:lnTo>
                  <a:lnTo>
                    <a:pt x="34256" y="506023"/>
                  </a:lnTo>
                  <a:lnTo>
                    <a:pt x="34424" y="507754"/>
                  </a:lnTo>
                  <a:lnTo>
                    <a:pt x="34499" y="508258"/>
                  </a:lnTo>
                  <a:lnTo>
                    <a:pt x="35207" y="509580"/>
                  </a:lnTo>
                  <a:lnTo>
                    <a:pt x="35562" y="510381"/>
                  </a:lnTo>
                  <a:lnTo>
                    <a:pt x="35729" y="510828"/>
                  </a:lnTo>
                  <a:lnTo>
                    <a:pt x="35785" y="511089"/>
                  </a:lnTo>
                  <a:lnTo>
                    <a:pt x="35785" y="511350"/>
                  </a:lnTo>
                  <a:lnTo>
                    <a:pt x="35487" y="511945"/>
                  </a:lnTo>
                  <a:lnTo>
                    <a:pt x="35375" y="512486"/>
                  </a:lnTo>
                  <a:lnTo>
                    <a:pt x="35281" y="513790"/>
                  </a:lnTo>
                  <a:lnTo>
                    <a:pt x="35263" y="514739"/>
                  </a:lnTo>
                  <a:lnTo>
                    <a:pt x="35207" y="515223"/>
                  </a:lnTo>
                  <a:lnTo>
                    <a:pt x="35263" y="515521"/>
                  </a:lnTo>
                  <a:lnTo>
                    <a:pt x="35300" y="516025"/>
                  </a:lnTo>
                  <a:lnTo>
                    <a:pt x="35468" y="516490"/>
                  </a:lnTo>
                  <a:lnTo>
                    <a:pt x="35729" y="516955"/>
                  </a:lnTo>
                  <a:lnTo>
                    <a:pt x="36065" y="517179"/>
                  </a:lnTo>
                  <a:lnTo>
                    <a:pt x="36270" y="517365"/>
                  </a:lnTo>
                  <a:lnTo>
                    <a:pt x="36512" y="517775"/>
                  </a:lnTo>
                  <a:lnTo>
                    <a:pt x="36698" y="517998"/>
                  </a:lnTo>
                  <a:lnTo>
                    <a:pt x="37052" y="518185"/>
                  </a:lnTo>
                  <a:lnTo>
                    <a:pt x="37276" y="518371"/>
                  </a:lnTo>
                  <a:lnTo>
                    <a:pt x="37350" y="518557"/>
                  </a:lnTo>
                  <a:lnTo>
                    <a:pt x="37295" y="518893"/>
                  </a:lnTo>
                  <a:lnTo>
                    <a:pt x="36960" y="519284"/>
                  </a:lnTo>
                  <a:lnTo>
                    <a:pt x="36642" y="519563"/>
                  </a:lnTo>
                  <a:lnTo>
                    <a:pt x="36344" y="519824"/>
                  </a:lnTo>
                  <a:lnTo>
                    <a:pt x="35860" y="520122"/>
                  </a:lnTo>
                  <a:lnTo>
                    <a:pt x="35673" y="520327"/>
                  </a:lnTo>
                  <a:lnTo>
                    <a:pt x="35617" y="520531"/>
                  </a:lnTo>
                  <a:lnTo>
                    <a:pt x="35692" y="520736"/>
                  </a:lnTo>
                  <a:lnTo>
                    <a:pt x="35952" y="521052"/>
                  </a:lnTo>
                  <a:lnTo>
                    <a:pt x="36325" y="521500"/>
                  </a:lnTo>
                  <a:lnTo>
                    <a:pt x="36642" y="521758"/>
                  </a:lnTo>
                  <a:lnTo>
                    <a:pt x="36743" y="521845"/>
                  </a:lnTo>
                  <a:lnTo>
                    <a:pt x="37249" y="522041"/>
                  </a:lnTo>
                  <a:lnTo>
                    <a:pt x="37672" y="522238"/>
                  </a:lnTo>
                  <a:lnTo>
                    <a:pt x="37940" y="522496"/>
                  </a:lnTo>
                  <a:lnTo>
                    <a:pt x="38002" y="522744"/>
                  </a:lnTo>
                  <a:lnTo>
                    <a:pt x="38023" y="523002"/>
                  </a:lnTo>
                  <a:lnTo>
                    <a:pt x="38127" y="523208"/>
                  </a:lnTo>
                  <a:lnTo>
                    <a:pt x="38212" y="523394"/>
                  </a:lnTo>
                  <a:lnTo>
                    <a:pt x="38365" y="523678"/>
                  </a:lnTo>
                  <a:lnTo>
                    <a:pt x="38539" y="523831"/>
                  </a:lnTo>
                  <a:lnTo>
                    <a:pt x="38759" y="523853"/>
                  </a:lnTo>
                  <a:lnTo>
                    <a:pt x="39109" y="523919"/>
                  </a:lnTo>
                  <a:lnTo>
                    <a:pt x="39459" y="524137"/>
                  </a:lnTo>
                  <a:lnTo>
                    <a:pt x="39721" y="524553"/>
                  </a:lnTo>
                  <a:lnTo>
                    <a:pt x="39787" y="525208"/>
                  </a:lnTo>
                  <a:lnTo>
                    <a:pt x="39874" y="525886"/>
                  </a:lnTo>
                  <a:lnTo>
                    <a:pt x="40093" y="526738"/>
                  </a:lnTo>
                  <a:lnTo>
                    <a:pt x="40224" y="528466"/>
                  </a:lnTo>
                  <a:lnTo>
                    <a:pt x="40333" y="529121"/>
                  </a:lnTo>
                  <a:lnTo>
                    <a:pt x="40202" y="529734"/>
                  </a:lnTo>
                  <a:lnTo>
                    <a:pt x="40049" y="530171"/>
                  </a:lnTo>
                  <a:lnTo>
                    <a:pt x="39527" y="531242"/>
                  </a:lnTo>
                  <a:lnTo>
                    <a:pt x="39289" y="532054"/>
                  </a:lnTo>
                  <a:lnTo>
                    <a:pt x="39205" y="532502"/>
                  </a:lnTo>
                  <a:lnTo>
                    <a:pt x="39023" y="533257"/>
                  </a:lnTo>
                  <a:lnTo>
                    <a:pt x="38952" y="533551"/>
                  </a:lnTo>
                  <a:lnTo>
                    <a:pt x="38981" y="533747"/>
                  </a:lnTo>
                  <a:lnTo>
                    <a:pt x="39107" y="533943"/>
                  </a:lnTo>
                  <a:lnTo>
                    <a:pt x="39205" y="534110"/>
                  </a:lnTo>
                  <a:lnTo>
                    <a:pt x="39205" y="534279"/>
                  </a:lnTo>
                  <a:lnTo>
                    <a:pt x="39232" y="534572"/>
                  </a:lnTo>
                  <a:lnTo>
                    <a:pt x="39232" y="534936"/>
                  </a:lnTo>
                  <a:lnTo>
                    <a:pt x="39372" y="535160"/>
                  </a:lnTo>
                  <a:lnTo>
                    <a:pt x="39582" y="535327"/>
                  </a:lnTo>
                  <a:lnTo>
                    <a:pt x="39709" y="535482"/>
                  </a:lnTo>
                  <a:lnTo>
                    <a:pt x="39653" y="535594"/>
                  </a:lnTo>
                  <a:lnTo>
                    <a:pt x="39442" y="535636"/>
                  </a:lnTo>
                  <a:lnTo>
                    <a:pt x="38897" y="535818"/>
                  </a:lnTo>
                  <a:lnTo>
                    <a:pt x="38784" y="535915"/>
                  </a:lnTo>
                  <a:lnTo>
                    <a:pt x="38728" y="536084"/>
                  </a:lnTo>
                  <a:lnTo>
                    <a:pt x="38784" y="536335"/>
                  </a:lnTo>
                  <a:lnTo>
                    <a:pt x="38799" y="536588"/>
                  </a:lnTo>
                  <a:lnTo>
                    <a:pt x="38770" y="536741"/>
                  </a:lnTo>
                  <a:lnTo>
                    <a:pt x="38757" y="536937"/>
                  </a:lnTo>
                  <a:lnTo>
                    <a:pt x="38868" y="537174"/>
                  </a:lnTo>
                  <a:lnTo>
                    <a:pt x="38939" y="537496"/>
                  </a:lnTo>
                  <a:lnTo>
                    <a:pt x="38910" y="537776"/>
                  </a:lnTo>
                  <a:lnTo>
                    <a:pt x="38855" y="538014"/>
                  </a:lnTo>
                  <a:lnTo>
                    <a:pt x="38868" y="538294"/>
                  </a:lnTo>
                  <a:lnTo>
                    <a:pt x="38897" y="538532"/>
                  </a:lnTo>
                  <a:lnTo>
                    <a:pt x="39050" y="538728"/>
                  </a:lnTo>
                  <a:lnTo>
                    <a:pt x="39345" y="538910"/>
                  </a:lnTo>
                  <a:lnTo>
                    <a:pt x="39666" y="539050"/>
                  </a:lnTo>
                  <a:lnTo>
                    <a:pt x="39933" y="539203"/>
                  </a:lnTo>
                  <a:lnTo>
                    <a:pt x="40086" y="539441"/>
                  </a:lnTo>
                  <a:lnTo>
                    <a:pt x="40170" y="539679"/>
                  </a:lnTo>
                  <a:lnTo>
                    <a:pt x="40157" y="539959"/>
                  </a:lnTo>
                  <a:lnTo>
                    <a:pt x="40143" y="540323"/>
                  </a:lnTo>
                  <a:lnTo>
                    <a:pt x="40199" y="540742"/>
                  </a:lnTo>
                  <a:lnTo>
                    <a:pt x="40348" y="541075"/>
                  </a:lnTo>
                  <a:lnTo>
                    <a:pt x="40791" y="541561"/>
                  </a:lnTo>
                  <a:lnTo>
                    <a:pt x="41215" y="541731"/>
                  </a:lnTo>
                  <a:lnTo>
                    <a:pt x="41743" y="541815"/>
                  </a:lnTo>
                  <a:lnTo>
                    <a:pt x="42040" y="541985"/>
                  </a:lnTo>
                  <a:lnTo>
                    <a:pt x="42294" y="542513"/>
                  </a:lnTo>
                  <a:lnTo>
                    <a:pt x="42358" y="542999"/>
                  </a:lnTo>
                  <a:lnTo>
                    <a:pt x="42506" y="543591"/>
                  </a:lnTo>
                  <a:lnTo>
                    <a:pt x="42845" y="544395"/>
                  </a:lnTo>
                  <a:lnTo>
                    <a:pt x="43119" y="544776"/>
                  </a:lnTo>
                  <a:lnTo>
                    <a:pt x="43500" y="545516"/>
                  </a:lnTo>
                  <a:lnTo>
                    <a:pt x="43818" y="545834"/>
                  </a:lnTo>
                  <a:lnTo>
                    <a:pt x="45027" y="547860"/>
                  </a:lnTo>
                  <a:lnTo>
                    <a:pt x="46194" y="548909"/>
                  </a:lnTo>
                  <a:lnTo>
                    <a:pt x="47536" y="549512"/>
                  </a:lnTo>
                  <a:lnTo>
                    <a:pt x="48838" y="549745"/>
                  </a:lnTo>
                  <a:lnTo>
                    <a:pt x="50569" y="550950"/>
                  </a:lnTo>
                  <a:lnTo>
                    <a:pt x="51359" y="551965"/>
                  </a:lnTo>
                  <a:lnTo>
                    <a:pt x="51496" y="552141"/>
                  </a:lnTo>
                  <a:lnTo>
                    <a:pt x="51720" y="552770"/>
                  </a:lnTo>
                  <a:lnTo>
                    <a:pt x="51832" y="553087"/>
                  </a:lnTo>
                  <a:lnTo>
                    <a:pt x="52020" y="553704"/>
                  </a:lnTo>
                  <a:lnTo>
                    <a:pt x="52137" y="554089"/>
                  </a:lnTo>
                  <a:lnTo>
                    <a:pt x="52222" y="554894"/>
                  </a:lnTo>
                  <a:lnTo>
                    <a:pt x="52408" y="555443"/>
                  </a:lnTo>
                  <a:lnTo>
                    <a:pt x="52610" y="556254"/>
                  </a:lnTo>
                  <a:lnTo>
                    <a:pt x="52785" y="557323"/>
                  </a:lnTo>
                  <a:lnTo>
                    <a:pt x="52874" y="557646"/>
                  </a:lnTo>
                  <a:lnTo>
                    <a:pt x="53000" y="558086"/>
                  </a:lnTo>
                  <a:lnTo>
                    <a:pt x="53136" y="559401"/>
                  </a:lnTo>
                  <a:lnTo>
                    <a:pt x="53538" y="561006"/>
                  </a:lnTo>
                  <a:lnTo>
                    <a:pt x="53630" y="561375"/>
                  </a:lnTo>
                  <a:lnTo>
                    <a:pt x="53845" y="562505"/>
                  </a:lnTo>
                  <a:lnTo>
                    <a:pt x="53947" y="563152"/>
                  </a:lnTo>
                  <a:lnTo>
                    <a:pt x="53933" y="563403"/>
                  </a:lnTo>
                  <a:lnTo>
                    <a:pt x="54609" y="563687"/>
                  </a:lnTo>
                  <a:lnTo>
                    <a:pt x="55637" y="563996"/>
                  </a:lnTo>
                  <a:lnTo>
                    <a:pt x="56624" y="564096"/>
                  </a:lnTo>
                  <a:lnTo>
                    <a:pt x="57483" y="564096"/>
                  </a:lnTo>
                  <a:lnTo>
                    <a:pt x="58201" y="563884"/>
                  </a:lnTo>
                  <a:lnTo>
                    <a:pt x="59132" y="563378"/>
                  </a:lnTo>
                  <a:lnTo>
                    <a:pt x="59694" y="563264"/>
                  </a:lnTo>
                  <a:lnTo>
                    <a:pt x="60145" y="563181"/>
                  </a:lnTo>
                  <a:lnTo>
                    <a:pt x="60639" y="563195"/>
                  </a:lnTo>
                  <a:lnTo>
                    <a:pt x="60793" y="563307"/>
                  </a:lnTo>
                  <a:lnTo>
                    <a:pt x="60949" y="563527"/>
                  </a:lnTo>
                  <a:lnTo>
                    <a:pt x="61154" y="563640"/>
                  </a:lnTo>
                  <a:lnTo>
                    <a:pt x="61381" y="563595"/>
                  </a:lnTo>
                  <a:lnTo>
                    <a:pt x="61792" y="563391"/>
                  </a:lnTo>
                  <a:lnTo>
                    <a:pt x="62178" y="562981"/>
                  </a:lnTo>
                  <a:lnTo>
                    <a:pt x="62726" y="562730"/>
                  </a:lnTo>
                  <a:lnTo>
                    <a:pt x="63022" y="562644"/>
                  </a:lnTo>
                  <a:lnTo>
                    <a:pt x="63358" y="562640"/>
                  </a:lnTo>
                  <a:lnTo>
                    <a:pt x="63705" y="562735"/>
                  </a:lnTo>
                  <a:lnTo>
                    <a:pt x="63817" y="563239"/>
                  </a:lnTo>
                  <a:lnTo>
                    <a:pt x="63845" y="563575"/>
                  </a:lnTo>
                  <a:lnTo>
                    <a:pt x="63872" y="563884"/>
                  </a:lnTo>
                  <a:lnTo>
                    <a:pt x="63592" y="564277"/>
                  </a:lnTo>
                  <a:lnTo>
                    <a:pt x="63228" y="564557"/>
                  </a:lnTo>
                  <a:lnTo>
                    <a:pt x="62892" y="565202"/>
                  </a:lnTo>
                  <a:lnTo>
                    <a:pt x="62520" y="566132"/>
                  </a:lnTo>
                  <a:lnTo>
                    <a:pt x="62407" y="567558"/>
                  </a:lnTo>
                  <a:lnTo>
                    <a:pt x="62285" y="568284"/>
                  </a:lnTo>
                  <a:lnTo>
                    <a:pt x="61999" y="568881"/>
                  </a:lnTo>
                  <a:lnTo>
                    <a:pt x="61467" y="569622"/>
                  </a:lnTo>
                  <a:lnTo>
                    <a:pt x="61065" y="570542"/>
                  </a:lnTo>
                  <a:lnTo>
                    <a:pt x="60992" y="571255"/>
                  </a:lnTo>
                  <a:lnTo>
                    <a:pt x="61255" y="572603"/>
                  </a:lnTo>
                  <a:lnTo>
                    <a:pt x="61199" y="573298"/>
                  </a:lnTo>
                  <a:lnTo>
                    <a:pt x="60997" y="573863"/>
                  </a:lnTo>
                  <a:lnTo>
                    <a:pt x="60350" y="574653"/>
                  </a:lnTo>
                  <a:lnTo>
                    <a:pt x="60265" y="574845"/>
                  </a:lnTo>
                  <a:lnTo>
                    <a:pt x="60046" y="575589"/>
                  </a:lnTo>
                  <a:lnTo>
                    <a:pt x="59801" y="576028"/>
                  </a:lnTo>
                  <a:lnTo>
                    <a:pt x="59681" y="576551"/>
                  </a:lnTo>
                  <a:lnTo>
                    <a:pt x="59681" y="576994"/>
                  </a:lnTo>
                  <a:lnTo>
                    <a:pt x="59882" y="577639"/>
                  </a:lnTo>
                  <a:lnTo>
                    <a:pt x="60205" y="578161"/>
                  </a:lnTo>
                  <a:lnTo>
                    <a:pt x="60608" y="578725"/>
                  </a:lnTo>
                  <a:lnTo>
                    <a:pt x="60970" y="579087"/>
                  </a:lnTo>
                  <a:lnTo>
                    <a:pt x="61191" y="579372"/>
                  </a:lnTo>
                  <a:lnTo>
                    <a:pt x="61168" y="579897"/>
                  </a:lnTo>
                  <a:lnTo>
                    <a:pt x="61101" y="580366"/>
                  </a:lnTo>
                  <a:lnTo>
                    <a:pt x="61113" y="580568"/>
                  </a:lnTo>
                  <a:lnTo>
                    <a:pt x="61348" y="580892"/>
                  </a:lnTo>
                  <a:lnTo>
                    <a:pt x="61706" y="581138"/>
                  </a:lnTo>
                  <a:lnTo>
                    <a:pt x="61795" y="581395"/>
                  </a:lnTo>
                  <a:lnTo>
                    <a:pt x="61717" y="581832"/>
                  </a:lnTo>
                  <a:lnTo>
                    <a:pt x="61706" y="582178"/>
                  </a:lnTo>
                  <a:lnTo>
                    <a:pt x="61773" y="582425"/>
                  </a:lnTo>
                  <a:lnTo>
                    <a:pt x="61918" y="582614"/>
                  </a:lnTo>
                  <a:lnTo>
                    <a:pt x="62198" y="582827"/>
                  </a:lnTo>
                  <a:lnTo>
                    <a:pt x="62288" y="583185"/>
                  </a:lnTo>
                  <a:lnTo>
                    <a:pt x="62523" y="583900"/>
                  </a:lnTo>
                  <a:lnTo>
                    <a:pt x="63004" y="584806"/>
                  </a:lnTo>
                  <a:lnTo>
                    <a:pt x="63228" y="585309"/>
                  </a:lnTo>
                  <a:lnTo>
                    <a:pt x="63451" y="585522"/>
                  </a:lnTo>
                  <a:lnTo>
                    <a:pt x="63821" y="585679"/>
                  </a:lnTo>
                  <a:lnTo>
                    <a:pt x="64291" y="585813"/>
                  </a:lnTo>
                  <a:lnTo>
                    <a:pt x="64626" y="585835"/>
                  </a:lnTo>
                  <a:lnTo>
                    <a:pt x="64906" y="585948"/>
                  </a:lnTo>
                  <a:lnTo>
                    <a:pt x="65174" y="586193"/>
                  </a:lnTo>
                  <a:lnTo>
                    <a:pt x="65119" y="586615"/>
                  </a:lnTo>
                  <a:lnTo>
                    <a:pt x="64878" y="586776"/>
                  </a:lnTo>
                  <a:lnTo>
                    <a:pt x="64636" y="587138"/>
                  </a:lnTo>
                  <a:lnTo>
                    <a:pt x="64434" y="587580"/>
                  </a:lnTo>
                  <a:lnTo>
                    <a:pt x="64353" y="588467"/>
                  </a:lnTo>
                  <a:lnTo>
                    <a:pt x="64676" y="588909"/>
                  </a:lnTo>
                  <a:lnTo>
                    <a:pt x="64676" y="589794"/>
                  </a:lnTo>
                  <a:lnTo>
                    <a:pt x="64505" y="590136"/>
                  </a:lnTo>
                  <a:lnTo>
                    <a:pt x="64353" y="590439"/>
                  </a:lnTo>
                  <a:lnTo>
                    <a:pt x="64031" y="591244"/>
                  </a:lnTo>
                  <a:lnTo>
                    <a:pt x="63971" y="591547"/>
                  </a:lnTo>
                  <a:lnTo>
                    <a:pt x="63910" y="591847"/>
                  </a:lnTo>
                  <a:lnTo>
                    <a:pt x="63829" y="592210"/>
                  </a:lnTo>
                  <a:lnTo>
                    <a:pt x="63588" y="592452"/>
                  </a:lnTo>
                  <a:lnTo>
                    <a:pt x="63548" y="593056"/>
                  </a:lnTo>
                  <a:lnTo>
                    <a:pt x="63910" y="593700"/>
                  </a:lnTo>
                  <a:lnTo>
                    <a:pt x="63990" y="594142"/>
                  </a:lnTo>
                  <a:lnTo>
                    <a:pt x="64353" y="594706"/>
                  </a:lnTo>
                  <a:lnTo>
                    <a:pt x="64555" y="595229"/>
                  </a:lnTo>
                  <a:lnTo>
                    <a:pt x="64928" y="595631"/>
                  </a:lnTo>
                  <a:lnTo>
                    <a:pt x="65441" y="596236"/>
                  </a:lnTo>
                  <a:lnTo>
                    <a:pt x="65839" y="596448"/>
                  </a:lnTo>
                  <a:lnTo>
                    <a:pt x="65916" y="597066"/>
                  </a:lnTo>
                  <a:lnTo>
                    <a:pt x="65904" y="598444"/>
                  </a:lnTo>
                  <a:lnTo>
                    <a:pt x="65814" y="599059"/>
                  </a:lnTo>
                  <a:lnTo>
                    <a:pt x="65662" y="599575"/>
                  </a:lnTo>
                  <a:lnTo>
                    <a:pt x="65551" y="600984"/>
                  </a:lnTo>
                  <a:lnTo>
                    <a:pt x="64942" y="602811"/>
                  </a:lnTo>
                  <a:lnTo>
                    <a:pt x="65177" y="604922"/>
                  </a:lnTo>
                  <a:lnTo>
                    <a:pt x="65935" y="605964"/>
                  </a:lnTo>
                  <a:lnTo>
                    <a:pt x="67231" y="606508"/>
                  </a:lnTo>
                  <a:lnTo>
                    <a:pt x="67926" y="606864"/>
                  </a:lnTo>
                  <a:lnTo>
                    <a:pt x="68507" y="607510"/>
                  </a:lnTo>
                  <a:lnTo>
                    <a:pt x="68702" y="607917"/>
                  </a:lnTo>
                  <a:lnTo>
                    <a:pt x="68812" y="608566"/>
                  </a:lnTo>
                  <a:lnTo>
                    <a:pt x="67876" y="608895"/>
                  </a:lnTo>
                  <a:lnTo>
                    <a:pt x="67554" y="609540"/>
                  </a:lnTo>
                  <a:lnTo>
                    <a:pt x="67231" y="609862"/>
                  </a:lnTo>
                  <a:lnTo>
                    <a:pt x="66802" y="610345"/>
                  </a:lnTo>
                  <a:lnTo>
                    <a:pt x="66425" y="611096"/>
                  </a:lnTo>
                  <a:lnTo>
                    <a:pt x="66157" y="611633"/>
                  </a:lnTo>
                  <a:lnTo>
                    <a:pt x="65513" y="611687"/>
                  </a:lnTo>
                  <a:lnTo>
                    <a:pt x="65191" y="611794"/>
                  </a:lnTo>
                  <a:lnTo>
                    <a:pt x="64708" y="612063"/>
                  </a:lnTo>
                  <a:lnTo>
                    <a:pt x="64170" y="611955"/>
                  </a:lnTo>
                  <a:lnTo>
                    <a:pt x="63633" y="611794"/>
                  </a:lnTo>
                  <a:lnTo>
                    <a:pt x="63096" y="612116"/>
                  </a:lnTo>
                  <a:lnTo>
                    <a:pt x="63633" y="612492"/>
                  </a:lnTo>
                  <a:lnTo>
                    <a:pt x="64438" y="612868"/>
                  </a:lnTo>
                  <a:lnTo>
                    <a:pt x="65244" y="613244"/>
                  </a:lnTo>
                  <a:lnTo>
                    <a:pt x="65352" y="613888"/>
                  </a:lnTo>
                  <a:lnTo>
                    <a:pt x="65137" y="614532"/>
                  </a:lnTo>
                  <a:lnTo>
                    <a:pt x="65620" y="614854"/>
                  </a:lnTo>
                  <a:lnTo>
                    <a:pt x="66050" y="615497"/>
                  </a:lnTo>
                  <a:lnTo>
                    <a:pt x="66742" y="616524"/>
                  </a:lnTo>
                  <a:lnTo>
                    <a:pt x="67070" y="615713"/>
                  </a:lnTo>
                  <a:lnTo>
                    <a:pt x="67715" y="615497"/>
                  </a:lnTo>
                  <a:lnTo>
                    <a:pt x="67983" y="614800"/>
                  </a:lnTo>
                  <a:lnTo>
                    <a:pt x="68413" y="614532"/>
                  </a:lnTo>
                  <a:lnTo>
                    <a:pt x="69058" y="615176"/>
                  </a:lnTo>
                  <a:lnTo>
                    <a:pt x="69272" y="616034"/>
                  </a:lnTo>
                  <a:lnTo>
                    <a:pt x="69433" y="616839"/>
                  </a:lnTo>
                  <a:lnTo>
                    <a:pt x="70240" y="617000"/>
                  </a:lnTo>
                  <a:lnTo>
                    <a:pt x="70830" y="616571"/>
                  </a:lnTo>
                  <a:lnTo>
                    <a:pt x="71645" y="615833"/>
                  </a:lnTo>
                  <a:lnTo>
                    <a:pt x="72012" y="616571"/>
                  </a:lnTo>
                  <a:lnTo>
                    <a:pt x="72119" y="617161"/>
                  </a:lnTo>
                  <a:lnTo>
                    <a:pt x="72227" y="617859"/>
                  </a:lnTo>
                  <a:lnTo>
                    <a:pt x="72964" y="618940"/>
                  </a:lnTo>
                  <a:lnTo>
                    <a:pt x="73247" y="619523"/>
                  </a:lnTo>
                  <a:lnTo>
                    <a:pt x="73676" y="620167"/>
                  </a:lnTo>
                  <a:lnTo>
                    <a:pt x="74321" y="620597"/>
                  </a:lnTo>
                  <a:lnTo>
                    <a:pt x="74965" y="620436"/>
                  </a:lnTo>
                  <a:lnTo>
                    <a:pt x="75879" y="620543"/>
                  </a:lnTo>
                  <a:lnTo>
                    <a:pt x="76845" y="621133"/>
                  </a:lnTo>
                  <a:lnTo>
                    <a:pt x="77866" y="621348"/>
                  </a:lnTo>
                  <a:lnTo>
                    <a:pt x="78832" y="621455"/>
                  </a:lnTo>
                  <a:lnTo>
                    <a:pt x="79746" y="621563"/>
                  </a:lnTo>
                  <a:lnTo>
                    <a:pt x="80578" y="622243"/>
                  </a:lnTo>
                  <a:lnTo>
                    <a:pt x="81572" y="622153"/>
                  </a:lnTo>
                  <a:lnTo>
                    <a:pt x="82431" y="622100"/>
                  </a:lnTo>
                  <a:lnTo>
                    <a:pt x="83258" y="622439"/>
                  </a:lnTo>
                  <a:lnTo>
                    <a:pt x="83681" y="622822"/>
                  </a:lnTo>
                  <a:lnTo>
                    <a:pt x="84175" y="623191"/>
                  </a:lnTo>
                  <a:lnTo>
                    <a:pt x="84626" y="623526"/>
                  </a:lnTo>
                  <a:lnTo>
                    <a:pt x="86884" y="625851"/>
                  </a:lnTo>
                  <a:lnTo>
                    <a:pt x="87178" y="626288"/>
                  </a:lnTo>
                  <a:lnTo>
                    <a:pt x="87448" y="627005"/>
                  </a:lnTo>
                  <a:lnTo>
                    <a:pt x="87511" y="627395"/>
                  </a:lnTo>
                  <a:lnTo>
                    <a:pt x="87533" y="628513"/>
                  </a:lnTo>
                  <a:lnTo>
                    <a:pt x="87329" y="629355"/>
                  </a:lnTo>
                  <a:lnTo>
                    <a:pt x="87270" y="630115"/>
                  </a:lnTo>
                  <a:lnTo>
                    <a:pt x="87184" y="630487"/>
                  </a:lnTo>
                  <a:lnTo>
                    <a:pt x="86665" y="631487"/>
                  </a:lnTo>
                  <a:lnTo>
                    <a:pt x="86270" y="631888"/>
                  </a:lnTo>
                  <a:lnTo>
                    <a:pt x="85920" y="632176"/>
                  </a:lnTo>
                  <a:lnTo>
                    <a:pt x="85170" y="631760"/>
                  </a:lnTo>
                  <a:lnTo>
                    <a:pt x="84534" y="631472"/>
                  </a:lnTo>
                  <a:lnTo>
                    <a:pt x="84364" y="632028"/>
                  </a:lnTo>
                  <a:lnTo>
                    <a:pt x="84469" y="632875"/>
                  </a:lnTo>
                  <a:lnTo>
                    <a:pt x="83326" y="633805"/>
                  </a:lnTo>
                  <a:lnTo>
                    <a:pt x="83047" y="633947"/>
                  </a:lnTo>
                  <a:lnTo>
                    <a:pt x="82158" y="634165"/>
                  </a:lnTo>
                  <a:lnTo>
                    <a:pt x="80689" y="634864"/>
                  </a:lnTo>
                  <a:lnTo>
                    <a:pt x="80162" y="635216"/>
                  </a:lnTo>
                  <a:lnTo>
                    <a:pt x="79638" y="635947"/>
                  </a:lnTo>
                  <a:lnTo>
                    <a:pt x="79044" y="636091"/>
                  </a:lnTo>
                  <a:lnTo>
                    <a:pt x="78617" y="636323"/>
                  </a:lnTo>
                  <a:lnTo>
                    <a:pt x="78134" y="636215"/>
                  </a:lnTo>
                  <a:lnTo>
                    <a:pt x="77678" y="635727"/>
                  </a:lnTo>
                  <a:lnTo>
                    <a:pt x="76728" y="635394"/>
                  </a:lnTo>
                  <a:lnTo>
                    <a:pt x="75777" y="635192"/>
                  </a:lnTo>
                  <a:lnTo>
                    <a:pt x="75155" y="635168"/>
                  </a:lnTo>
                  <a:lnTo>
                    <a:pt x="74940" y="635232"/>
                  </a:lnTo>
                  <a:lnTo>
                    <a:pt x="73982" y="634745"/>
                  </a:lnTo>
                  <a:lnTo>
                    <a:pt x="73359" y="634640"/>
                  </a:lnTo>
                  <a:lnTo>
                    <a:pt x="72580" y="634797"/>
                  </a:lnTo>
                  <a:lnTo>
                    <a:pt x="71852" y="634485"/>
                  </a:lnTo>
                  <a:lnTo>
                    <a:pt x="71487" y="633758"/>
                  </a:lnTo>
                  <a:lnTo>
                    <a:pt x="70999" y="633190"/>
                  </a:lnTo>
                  <a:lnTo>
                    <a:pt x="70344" y="633758"/>
                  </a:lnTo>
                  <a:lnTo>
                    <a:pt x="69721" y="634589"/>
                  </a:lnTo>
                  <a:lnTo>
                    <a:pt x="69566" y="635420"/>
                  </a:lnTo>
                  <a:lnTo>
                    <a:pt x="69514" y="636251"/>
                  </a:lnTo>
                  <a:lnTo>
                    <a:pt x="69253" y="637185"/>
                  </a:lnTo>
                  <a:lnTo>
                    <a:pt x="69409" y="637756"/>
                  </a:lnTo>
                  <a:lnTo>
                    <a:pt x="69461" y="638328"/>
                  </a:lnTo>
                  <a:lnTo>
                    <a:pt x="69150" y="638951"/>
                  </a:lnTo>
                  <a:lnTo>
                    <a:pt x="69461" y="639782"/>
                  </a:lnTo>
                  <a:lnTo>
                    <a:pt x="69201" y="640613"/>
                  </a:lnTo>
                  <a:lnTo>
                    <a:pt x="68682" y="641340"/>
                  </a:lnTo>
                  <a:lnTo>
                    <a:pt x="69092" y="642134"/>
                  </a:lnTo>
                  <a:lnTo>
                    <a:pt x="69412" y="642505"/>
                  </a:lnTo>
                  <a:lnTo>
                    <a:pt x="69845" y="643203"/>
                  </a:lnTo>
                  <a:lnTo>
                    <a:pt x="69944" y="643668"/>
                  </a:lnTo>
                  <a:lnTo>
                    <a:pt x="69944" y="644399"/>
                  </a:lnTo>
                  <a:lnTo>
                    <a:pt x="69305" y="644819"/>
                  </a:lnTo>
                  <a:lnTo>
                    <a:pt x="68734" y="644975"/>
                  </a:lnTo>
                  <a:lnTo>
                    <a:pt x="68214" y="644975"/>
                  </a:lnTo>
                  <a:lnTo>
                    <a:pt x="67902" y="645702"/>
                  </a:lnTo>
                  <a:lnTo>
                    <a:pt x="67539" y="646222"/>
                  </a:lnTo>
                  <a:lnTo>
                    <a:pt x="66967" y="646689"/>
                  </a:lnTo>
                  <a:lnTo>
                    <a:pt x="67103" y="647067"/>
                  </a:lnTo>
                  <a:lnTo>
                    <a:pt x="67330" y="647728"/>
                  </a:lnTo>
                  <a:lnTo>
                    <a:pt x="67694" y="648403"/>
                  </a:lnTo>
                  <a:lnTo>
                    <a:pt x="68318" y="648818"/>
                  </a:lnTo>
                  <a:lnTo>
                    <a:pt x="69201" y="649077"/>
                  </a:lnTo>
                  <a:lnTo>
                    <a:pt x="69669" y="648922"/>
                  </a:lnTo>
                  <a:lnTo>
                    <a:pt x="70241" y="649182"/>
                  </a:lnTo>
                  <a:lnTo>
                    <a:pt x="71124" y="649338"/>
                  </a:lnTo>
                  <a:lnTo>
                    <a:pt x="71326" y="649227"/>
                  </a:lnTo>
                  <a:lnTo>
                    <a:pt x="71332" y="649234"/>
                  </a:lnTo>
                  <a:lnTo>
                    <a:pt x="71644" y="649701"/>
                  </a:lnTo>
                  <a:lnTo>
                    <a:pt x="71838" y="650646"/>
                  </a:lnTo>
                  <a:lnTo>
                    <a:pt x="71916" y="650955"/>
                  </a:lnTo>
                  <a:lnTo>
                    <a:pt x="72223" y="651572"/>
                  </a:lnTo>
                  <a:lnTo>
                    <a:pt x="72176" y="652887"/>
                  </a:lnTo>
                  <a:lnTo>
                    <a:pt x="71971" y="653694"/>
                  </a:lnTo>
                  <a:lnTo>
                    <a:pt x="71789" y="653983"/>
                  </a:lnTo>
                  <a:lnTo>
                    <a:pt x="71621" y="654468"/>
                  </a:lnTo>
                  <a:lnTo>
                    <a:pt x="71255" y="655048"/>
                  </a:lnTo>
                  <a:lnTo>
                    <a:pt x="71052" y="655499"/>
                  </a:lnTo>
                  <a:lnTo>
                    <a:pt x="70335" y="656596"/>
                  </a:lnTo>
                  <a:lnTo>
                    <a:pt x="69980" y="657127"/>
                  </a:lnTo>
                  <a:lnTo>
                    <a:pt x="69566" y="657595"/>
                  </a:lnTo>
                  <a:lnTo>
                    <a:pt x="69187" y="658177"/>
                  </a:lnTo>
                  <a:lnTo>
                    <a:pt x="69169" y="658204"/>
                  </a:lnTo>
                  <a:lnTo>
                    <a:pt x="69721" y="658633"/>
                  </a:lnTo>
                  <a:lnTo>
                    <a:pt x="70657" y="659308"/>
                  </a:lnTo>
                  <a:lnTo>
                    <a:pt x="70864" y="660088"/>
                  </a:lnTo>
                  <a:lnTo>
                    <a:pt x="71073" y="660866"/>
                  </a:lnTo>
                  <a:lnTo>
                    <a:pt x="71748" y="661594"/>
                  </a:lnTo>
                  <a:lnTo>
                    <a:pt x="72475" y="661958"/>
                  </a:lnTo>
                  <a:lnTo>
                    <a:pt x="73255" y="661282"/>
                  </a:lnTo>
                  <a:lnTo>
                    <a:pt x="73566" y="660711"/>
                  </a:lnTo>
                  <a:lnTo>
                    <a:pt x="74191" y="660295"/>
                  </a:lnTo>
                  <a:lnTo>
                    <a:pt x="74969" y="659827"/>
                  </a:lnTo>
                  <a:lnTo>
                    <a:pt x="75698" y="659932"/>
                  </a:lnTo>
                  <a:lnTo>
                    <a:pt x="76217" y="659465"/>
                  </a:lnTo>
                  <a:lnTo>
                    <a:pt x="76789" y="659204"/>
                  </a:lnTo>
                  <a:lnTo>
                    <a:pt x="77284" y="659426"/>
                  </a:lnTo>
                  <a:lnTo>
                    <a:pt x="77904" y="659824"/>
                  </a:lnTo>
                  <a:lnTo>
                    <a:pt x="78085" y="660306"/>
                  </a:lnTo>
                  <a:lnTo>
                    <a:pt x="77801" y="660682"/>
                  </a:lnTo>
                  <a:lnTo>
                    <a:pt x="77749" y="661415"/>
                  </a:lnTo>
                  <a:lnTo>
                    <a:pt x="77919" y="661889"/>
                  </a:lnTo>
                  <a:lnTo>
                    <a:pt x="78308" y="662327"/>
                  </a:lnTo>
                  <a:lnTo>
                    <a:pt x="79310" y="662723"/>
                  </a:lnTo>
                  <a:lnTo>
                    <a:pt x="80829" y="663730"/>
                  </a:lnTo>
                  <a:lnTo>
                    <a:pt x="81966" y="663872"/>
                  </a:lnTo>
                  <a:lnTo>
                    <a:pt x="82803" y="664389"/>
                  </a:lnTo>
                  <a:lnTo>
                    <a:pt x="83406" y="665101"/>
                  </a:lnTo>
                  <a:lnTo>
                    <a:pt x="84175" y="665759"/>
                  </a:lnTo>
                  <a:lnTo>
                    <a:pt x="85343" y="666379"/>
                  </a:lnTo>
                  <a:lnTo>
                    <a:pt x="85876" y="665540"/>
                  </a:lnTo>
                  <a:lnTo>
                    <a:pt x="85876" y="664334"/>
                  </a:lnTo>
                  <a:lnTo>
                    <a:pt x="85931" y="663237"/>
                  </a:lnTo>
                  <a:lnTo>
                    <a:pt x="86160" y="661930"/>
                  </a:lnTo>
                  <a:lnTo>
                    <a:pt x="86922" y="661697"/>
                  </a:lnTo>
                  <a:lnTo>
                    <a:pt x="87712" y="661768"/>
                  </a:lnTo>
                  <a:lnTo>
                    <a:pt x="88454" y="662030"/>
                  </a:lnTo>
                  <a:lnTo>
                    <a:pt x="89332" y="662196"/>
                  </a:lnTo>
                  <a:lnTo>
                    <a:pt x="90320" y="662360"/>
                  </a:lnTo>
                  <a:lnTo>
                    <a:pt x="91894" y="662689"/>
                  </a:lnTo>
                  <a:lnTo>
                    <a:pt x="93448" y="662141"/>
                  </a:lnTo>
                  <a:lnTo>
                    <a:pt x="94160" y="661099"/>
                  </a:lnTo>
                  <a:lnTo>
                    <a:pt x="95258" y="660221"/>
                  </a:lnTo>
                  <a:lnTo>
                    <a:pt x="96246" y="660112"/>
                  </a:lnTo>
                  <a:lnTo>
                    <a:pt x="97342" y="659892"/>
                  </a:lnTo>
                  <a:lnTo>
                    <a:pt x="98566" y="659501"/>
                  </a:lnTo>
                  <a:lnTo>
                    <a:pt x="99279" y="659154"/>
                  </a:lnTo>
                  <a:lnTo>
                    <a:pt x="100218" y="658918"/>
                  </a:lnTo>
                  <a:lnTo>
                    <a:pt x="100792" y="658714"/>
                  </a:lnTo>
                  <a:lnTo>
                    <a:pt x="101386" y="658413"/>
                  </a:lnTo>
                  <a:lnTo>
                    <a:pt x="101749" y="658319"/>
                  </a:lnTo>
                  <a:lnTo>
                    <a:pt x="102563" y="658261"/>
                  </a:lnTo>
                  <a:lnTo>
                    <a:pt x="103342" y="658213"/>
                  </a:lnTo>
                  <a:lnTo>
                    <a:pt x="103730" y="658167"/>
                  </a:lnTo>
                  <a:lnTo>
                    <a:pt x="104210" y="658075"/>
                  </a:lnTo>
                  <a:lnTo>
                    <a:pt x="104600" y="658030"/>
                  </a:lnTo>
                  <a:lnTo>
                    <a:pt x="105193" y="657825"/>
                  </a:lnTo>
                  <a:lnTo>
                    <a:pt x="105628" y="657664"/>
                  </a:lnTo>
                  <a:lnTo>
                    <a:pt x="106086" y="657574"/>
                  </a:lnTo>
                  <a:lnTo>
                    <a:pt x="106680" y="657574"/>
                  </a:lnTo>
                  <a:lnTo>
                    <a:pt x="106840" y="657619"/>
                  </a:lnTo>
                  <a:lnTo>
                    <a:pt x="107069" y="657893"/>
                  </a:lnTo>
                  <a:lnTo>
                    <a:pt x="107239" y="658179"/>
                  </a:lnTo>
                  <a:lnTo>
                    <a:pt x="107925" y="658916"/>
                  </a:lnTo>
                  <a:lnTo>
                    <a:pt x="108317" y="659673"/>
                  </a:lnTo>
                  <a:lnTo>
                    <a:pt x="108870" y="660225"/>
                  </a:lnTo>
                  <a:lnTo>
                    <a:pt x="108913" y="660693"/>
                  </a:lnTo>
                  <a:lnTo>
                    <a:pt x="109108" y="661564"/>
                  </a:lnTo>
                  <a:lnTo>
                    <a:pt x="110273" y="661458"/>
                  </a:lnTo>
                  <a:lnTo>
                    <a:pt x="111167" y="661416"/>
                  </a:lnTo>
                  <a:lnTo>
                    <a:pt x="111913" y="661208"/>
                  </a:lnTo>
                  <a:lnTo>
                    <a:pt x="113021" y="661278"/>
                  </a:lnTo>
                  <a:lnTo>
                    <a:pt x="113585" y="661498"/>
                  </a:lnTo>
                  <a:lnTo>
                    <a:pt x="114325" y="661939"/>
                  </a:lnTo>
                  <a:lnTo>
                    <a:pt x="115322" y="662768"/>
                  </a:lnTo>
                  <a:lnTo>
                    <a:pt x="116887" y="663604"/>
                  </a:lnTo>
                  <a:lnTo>
                    <a:pt x="117504" y="663966"/>
                  </a:lnTo>
                  <a:lnTo>
                    <a:pt x="118381" y="664151"/>
                  </a:lnTo>
                  <a:lnTo>
                    <a:pt x="118994" y="664094"/>
                  </a:lnTo>
                  <a:lnTo>
                    <a:pt x="119595" y="663587"/>
                  </a:lnTo>
                  <a:lnTo>
                    <a:pt x="120604" y="663164"/>
                  </a:lnTo>
                  <a:lnTo>
                    <a:pt x="121262" y="663083"/>
                  </a:lnTo>
                  <a:lnTo>
                    <a:pt x="122356" y="663198"/>
                  </a:lnTo>
                  <a:lnTo>
                    <a:pt x="122920" y="662805"/>
                  </a:lnTo>
                  <a:lnTo>
                    <a:pt x="123664" y="662755"/>
                  </a:lnTo>
                  <a:lnTo>
                    <a:pt x="124662" y="662142"/>
                  </a:lnTo>
                  <a:lnTo>
                    <a:pt x="125228" y="661963"/>
                  </a:lnTo>
                  <a:lnTo>
                    <a:pt x="126061" y="662041"/>
                  </a:lnTo>
                  <a:lnTo>
                    <a:pt x="126550" y="662552"/>
                  </a:lnTo>
                  <a:lnTo>
                    <a:pt x="126753" y="662942"/>
                  </a:lnTo>
                  <a:lnTo>
                    <a:pt x="126981" y="663240"/>
                  </a:lnTo>
                  <a:lnTo>
                    <a:pt x="127278" y="663377"/>
                  </a:lnTo>
                  <a:lnTo>
                    <a:pt x="127668" y="663468"/>
                  </a:lnTo>
                  <a:lnTo>
                    <a:pt x="127988" y="663445"/>
                  </a:lnTo>
                  <a:lnTo>
                    <a:pt x="128308" y="663285"/>
                  </a:lnTo>
                  <a:lnTo>
                    <a:pt x="128559" y="663125"/>
                  </a:lnTo>
                  <a:lnTo>
                    <a:pt x="128833" y="662874"/>
                  </a:lnTo>
                  <a:lnTo>
                    <a:pt x="129154" y="662508"/>
                  </a:lnTo>
                  <a:lnTo>
                    <a:pt x="129474" y="662143"/>
                  </a:lnTo>
                  <a:lnTo>
                    <a:pt x="129702" y="661937"/>
                  </a:lnTo>
                  <a:lnTo>
                    <a:pt x="130063" y="661734"/>
                  </a:lnTo>
                  <a:lnTo>
                    <a:pt x="130429" y="661652"/>
                  </a:lnTo>
                  <a:lnTo>
                    <a:pt x="130867" y="661778"/>
                  </a:lnTo>
                  <a:lnTo>
                    <a:pt x="131669" y="661969"/>
                  </a:lnTo>
                  <a:lnTo>
                    <a:pt x="132563" y="662097"/>
                  </a:lnTo>
                  <a:lnTo>
                    <a:pt x="133286" y="661841"/>
                  </a:lnTo>
                  <a:lnTo>
                    <a:pt x="133967" y="661841"/>
                  </a:lnTo>
                  <a:lnTo>
                    <a:pt x="134434" y="661671"/>
                  </a:lnTo>
                  <a:lnTo>
                    <a:pt x="134859" y="661373"/>
                  </a:lnTo>
                  <a:lnTo>
                    <a:pt x="135668" y="661586"/>
                  </a:lnTo>
                  <a:lnTo>
                    <a:pt x="137072" y="661415"/>
                  </a:lnTo>
                  <a:lnTo>
                    <a:pt x="137549" y="661208"/>
                  </a:lnTo>
                  <a:lnTo>
                    <a:pt x="137919" y="660805"/>
                  </a:lnTo>
                  <a:lnTo>
                    <a:pt x="138019" y="660268"/>
                  </a:lnTo>
                  <a:lnTo>
                    <a:pt x="138254" y="659899"/>
                  </a:lnTo>
                  <a:lnTo>
                    <a:pt x="138824" y="659597"/>
                  </a:lnTo>
                  <a:lnTo>
                    <a:pt x="139294" y="659664"/>
                  </a:lnTo>
                  <a:lnTo>
                    <a:pt x="139764" y="659933"/>
                  </a:lnTo>
                  <a:lnTo>
                    <a:pt x="140402" y="660067"/>
                  </a:lnTo>
                  <a:lnTo>
                    <a:pt x="141040" y="659866"/>
                  </a:lnTo>
                  <a:lnTo>
                    <a:pt x="141712" y="660034"/>
                  </a:lnTo>
                  <a:lnTo>
                    <a:pt x="142416" y="659999"/>
                  </a:lnTo>
                  <a:lnTo>
                    <a:pt x="142987" y="660402"/>
                  </a:lnTo>
                  <a:lnTo>
                    <a:pt x="143054" y="660906"/>
                  </a:lnTo>
                  <a:lnTo>
                    <a:pt x="142819" y="661576"/>
                  </a:lnTo>
                  <a:lnTo>
                    <a:pt x="143069" y="661795"/>
                  </a:lnTo>
                  <a:lnTo>
                    <a:pt x="143658" y="661476"/>
                  </a:lnTo>
                  <a:lnTo>
                    <a:pt x="144195" y="660916"/>
                  </a:lnTo>
                  <a:lnTo>
                    <a:pt x="144981" y="660908"/>
                  </a:lnTo>
                  <a:lnTo>
                    <a:pt x="145771" y="661200"/>
                  </a:lnTo>
                  <a:lnTo>
                    <a:pt x="146513" y="661151"/>
                  </a:lnTo>
                  <a:lnTo>
                    <a:pt x="147084" y="661405"/>
                  </a:lnTo>
                  <a:lnTo>
                    <a:pt x="148965" y="661343"/>
                  </a:lnTo>
                  <a:lnTo>
                    <a:pt x="151043" y="662238"/>
                  </a:lnTo>
                  <a:lnTo>
                    <a:pt x="151549" y="661838"/>
                  </a:lnTo>
                  <a:lnTo>
                    <a:pt x="152855" y="661220"/>
                  </a:lnTo>
                  <a:lnTo>
                    <a:pt x="155520" y="660981"/>
                  </a:lnTo>
                  <a:lnTo>
                    <a:pt x="156040" y="660716"/>
                  </a:lnTo>
                  <a:lnTo>
                    <a:pt x="156786" y="660752"/>
                  </a:lnTo>
                  <a:lnTo>
                    <a:pt x="157224" y="660964"/>
                  </a:lnTo>
                  <a:lnTo>
                    <a:pt x="158228" y="660825"/>
                  </a:lnTo>
                  <a:lnTo>
                    <a:pt x="158850" y="660961"/>
                  </a:lnTo>
                  <a:lnTo>
                    <a:pt x="159197" y="661423"/>
                  </a:lnTo>
                  <a:lnTo>
                    <a:pt x="159660" y="661683"/>
                  </a:lnTo>
                  <a:lnTo>
                    <a:pt x="160296" y="662059"/>
                  </a:lnTo>
                  <a:lnTo>
                    <a:pt x="160903" y="661943"/>
                  </a:lnTo>
                  <a:lnTo>
                    <a:pt x="161369" y="661503"/>
                  </a:lnTo>
                  <a:lnTo>
                    <a:pt x="162089" y="661481"/>
                  </a:lnTo>
                  <a:lnTo>
                    <a:pt x="162580" y="661915"/>
                  </a:lnTo>
                  <a:lnTo>
                    <a:pt x="163216" y="661740"/>
                  </a:lnTo>
                  <a:lnTo>
                    <a:pt x="163823" y="661712"/>
                  </a:lnTo>
                  <a:lnTo>
                    <a:pt x="164198" y="661654"/>
                  </a:lnTo>
                  <a:lnTo>
                    <a:pt x="164603" y="661915"/>
                  </a:lnTo>
                  <a:lnTo>
                    <a:pt x="164979" y="661740"/>
                  </a:lnTo>
                  <a:lnTo>
                    <a:pt x="165449" y="661491"/>
                  </a:lnTo>
                  <a:lnTo>
                    <a:pt x="166101" y="661181"/>
                  </a:lnTo>
                  <a:lnTo>
                    <a:pt x="166332" y="661157"/>
                  </a:lnTo>
                  <a:lnTo>
                    <a:pt x="166482" y="660556"/>
                  </a:lnTo>
                  <a:lnTo>
                    <a:pt x="166685" y="659978"/>
                  </a:lnTo>
                  <a:lnTo>
                    <a:pt x="166974" y="659458"/>
                  </a:lnTo>
                  <a:lnTo>
                    <a:pt x="167379" y="659228"/>
                  </a:lnTo>
                  <a:lnTo>
                    <a:pt x="167899" y="659083"/>
                  </a:lnTo>
                  <a:lnTo>
                    <a:pt x="168314" y="658867"/>
                  </a:lnTo>
                  <a:lnTo>
                    <a:pt x="168680" y="658245"/>
                  </a:lnTo>
                  <a:lnTo>
                    <a:pt x="168969" y="657783"/>
                  </a:lnTo>
                  <a:lnTo>
                    <a:pt x="169402" y="657407"/>
                  </a:lnTo>
                  <a:lnTo>
                    <a:pt x="169836" y="657350"/>
                  </a:lnTo>
                  <a:lnTo>
                    <a:pt x="170088" y="657475"/>
                  </a:lnTo>
                  <a:lnTo>
                    <a:pt x="170472" y="657753"/>
                  </a:lnTo>
                  <a:lnTo>
                    <a:pt x="170732" y="658072"/>
                  </a:lnTo>
                  <a:lnTo>
                    <a:pt x="170848" y="658852"/>
                  </a:lnTo>
                  <a:lnTo>
                    <a:pt x="170992" y="659545"/>
                  </a:lnTo>
                  <a:lnTo>
                    <a:pt x="171426" y="660066"/>
                  </a:lnTo>
                  <a:lnTo>
                    <a:pt x="171947" y="660440"/>
                  </a:lnTo>
                  <a:lnTo>
                    <a:pt x="172525" y="660845"/>
                  </a:lnTo>
                  <a:lnTo>
                    <a:pt x="173189" y="661163"/>
                  </a:lnTo>
                  <a:lnTo>
                    <a:pt x="173736" y="661389"/>
                  </a:lnTo>
                  <a:lnTo>
                    <a:pt x="174107" y="661498"/>
                  </a:lnTo>
                  <a:lnTo>
                    <a:pt x="174589" y="661665"/>
                  </a:lnTo>
                  <a:lnTo>
                    <a:pt x="175340" y="662436"/>
                  </a:lnTo>
                  <a:lnTo>
                    <a:pt x="175552" y="662512"/>
                  </a:lnTo>
                  <a:lnTo>
                    <a:pt x="175741" y="662475"/>
                  </a:lnTo>
                  <a:lnTo>
                    <a:pt x="176006" y="662373"/>
                  </a:lnTo>
                  <a:lnTo>
                    <a:pt x="176309" y="662373"/>
                  </a:lnTo>
                  <a:lnTo>
                    <a:pt x="176725" y="662512"/>
                  </a:lnTo>
                  <a:lnTo>
                    <a:pt x="176978" y="662563"/>
                  </a:lnTo>
                  <a:lnTo>
                    <a:pt x="177243" y="662538"/>
                  </a:lnTo>
                  <a:lnTo>
                    <a:pt x="177482" y="662487"/>
                  </a:lnTo>
                  <a:lnTo>
                    <a:pt x="177696" y="662475"/>
                  </a:lnTo>
                  <a:lnTo>
                    <a:pt x="177923" y="662550"/>
                  </a:lnTo>
                  <a:lnTo>
                    <a:pt x="178125" y="662524"/>
                  </a:lnTo>
                  <a:lnTo>
                    <a:pt x="178454" y="662461"/>
                  </a:lnTo>
                  <a:lnTo>
                    <a:pt x="178655" y="662499"/>
                  </a:lnTo>
                  <a:lnTo>
                    <a:pt x="178819" y="662651"/>
                  </a:lnTo>
                  <a:lnTo>
                    <a:pt x="178970" y="662853"/>
                  </a:lnTo>
                  <a:lnTo>
                    <a:pt x="179147" y="663004"/>
                  </a:lnTo>
                  <a:lnTo>
                    <a:pt x="179299" y="663117"/>
                  </a:lnTo>
                  <a:lnTo>
                    <a:pt x="179450" y="663155"/>
                  </a:lnTo>
                  <a:lnTo>
                    <a:pt x="179690" y="663180"/>
                  </a:lnTo>
                  <a:lnTo>
                    <a:pt x="180131" y="663067"/>
                  </a:lnTo>
                  <a:lnTo>
                    <a:pt x="180901" y="662840"/>
                  </a:lnTo>
                  <a:lnTo>
                    <a:pt x="181368" y="662789"/>
                  </a:lnTo>
                  <a:lnTo>
                    <a:pt x="181784" y="662877"/>
                  </a:lnTo>
                  <a:lnTo>
                    <a:pt x="182201" y="663029"/>
                  </a:lnTo>
                  <a:lnTo>
                    <a:pt x="182566" y="663180"/>
                  </a:lnTo>
                  <a:lnTo>
                    <a:pt x="182844" y="663394"/>
                  </a:lnTo>
                  <a:lnTo>
                    <a:pt x="182970" y="663596"/>
                  </a:lnTo>
                  <a:lnTo>
                    <a:pt x="183146" y="663848"/>
                  </a:lnTo>
                  <a:lnTo>
                    <a:pt x="183311" y="664037"/>
                  </a:lnTo>
                  <a:lnTo>
                    <a:pt x="183445" y="664132"/>
                  </a:lnTo>
                  <a:lnTo>
                    <a:pt x="184052" y="663606"/>
                  </a:lnTo>
                  <a:lnTo>
                    <a:pt x="184926" y="663382"/>
                  </a:lnTo>
                  <a:lnTo>
                    <a:pt x="185447" y="663034"/>
                  </a:lnTo>
                  <a:lnTo>
                    <a:pt x="186318" y="662722"/>
                  </a:lnTo>
                  <a:lnTo>
                    <a:pt x="186931" y="662715"/>
                  </a:lnTo>
                  <a:lnTo>
                    <a:pt x="187766" y="663099"/>
                  </a:lnTo>
                  <a:lnTo>
                    <a:pt x="188290" y="663094"/>
                  </a:lnTo>
                  <a:lnTo>
                    <a:pt x="189117" y="662740"/>
                  </a:lnTo>
                  <a:lnTo>
                    <a:pt x="189948" y="662732"/>
                  </a:lnTo>
                  <a:lnTo>
                    <a:pt x="190862" y="662464"/>
                  </a:lnTo>
                  <a:lnTo>
                    <a:pt x="191651" y="662457"/>
                  </a:lnTo>
                  <a:lnTo>
                    <a:pt x="192133" y="662626"/>
                  </a:lnTo>
                  <a:lnTo>
                    <a:pt x="193316" y="662745"/>
                  </a:lnTo>
                  <a:lnTo>
                    <a:pt x="195159" y="663463"/>
                  </a:lnTo>
                  <a:lnTo>
                    <a:pt x="195864" y="663932"/>
                  </a:lnTo>
                  <a:lnTo>
                    <a:pt x="196483" y="664920"/>
                  </a:lnTo>
                  <a:lnTo>
                    <a:pt x="196772" y="664996"/>
                  </a:lnTo>
                  <a:lnTo>
                    <a:pt x="197024" y="665071"/>
                  </a:lnTo>
                  <a:lnTo>
                    <a:pt x="197327" y="665210"/>
                  </a:lnTo>
                  <a:lnTo>
                    <a:pt x="197617" y="665324"/>
                  </a:lnTo>
                  <a:lnTo>
                    <a:pt x="197819" y="665298"/>
                  </a:lnTo>
                  <a:lnTo>
                    <a:pt x="197945" y="665197"/>
                  </a:lnTo>
                  <a:lnTo>
                    <a:pt x="198172" y="664895"/>
                  </a:lnTo>
                  <a:lnTo>
                    <a:pt x="198551" y="664554"/>
                  </a:lnTo>
                  <a:lnTo>
                    <a:pt x="198967" y="664239"/>
                  </a:lnTo>
                  <a:lnTo>
                    <a:pt x="199257" y="663470"/>
                  </a:lnTo>
                  <a:lnTo>
                    <a:pt x="199699" y="662714"/>
                  </a:lnTo>
                  <a:lnTo>
                    <a:pt x="200039" y="662083"/>
                  </a:lnTo>
                  <a:lnTo>
                    <a:pt x="200392" y="661668"/>
                  </a:lnTo>
                  <a:lnTo>
                    <a:pt x="200847" y="661415"/>
                  </a:lnTo>
                  <a:lnTo>
                    <a:pt x="201225" y="661302"/>
                  </a:lnTo>
                  <a:lnTo>
                    <a:pt x="201566" y="661302"/>
                  </a:lnTo>
                  <a:lnTo>
                    <a:pt x="201768" y="661378"/>
                  </a:lnTo>
                  <a:lnTo>
                    <a:pt x="201944" y="661642"/>
                  </a:lnTo>
                  <a:lnTo>
                    <a:pt x="202109" y="661932"/>
                  </a:lnTo>
                  <a:lnTo>
                    <a:pt x="202146" y="662222"/>
                  </a:lnTo>
                  <a:lnTo>
                    <a:pt x="202133" y="662424"/>
                  </a:lnTo>
                  <a:lnTo>
                    <a:pt x="202133" y="662739"/>
                  </a:lnTo>
                  <a:lnTo>
                    <a:pt x="202158" y="663420"/>
                  </a:lnTo>
                  <a:lnTo>
                    <a:pt x="202221" y="663899"/>
                  </a:lnTo>
                  <a:lnTo>
                    <a:pt x="202197" y="664454"/>
                  </a:lnTo>
                  <a:lnTo>
                    <a:pt x="202172" y="664706"/>
                  </a:lnTo>
                  <a:lnTo>
                    <a:pt x="202214" y="664952"/>
                  </a:lnTo>
                  <a:lnTo>
                    <a:pt x="202525" y="665134"/>
                  </a:lnTo>
                  <a:lnTo>
                    <a:pt x="202815" y="665298"/>
                  </a:lnTo>
                  <a:lnTo>
                    <a:pt x="203256" y="665551"/>
                  </a:lnTo>
                  <a:lnTo>
                    <a:pt x="203736" y="665765"/>
                  </a:lnTo>
                  <a:lnTo>
                    <a:pt x="203900" y="665878"/>
                  </a:lnTo>
                  <a:lnTo>
                    <a:pt x="204152" y="666421"/>
                  </a:lnTo>
                  <a:lnTo>
                    <a:pt x="204278" y="666685"/>
                  </a:lnTo>
                  <a:lnTo>
                    <a:pt x="204392" y="667001"/>
                  </a:lnTo>
                  <a:lnTo>
                    <a:pt x="204480" y="667354"/>
                  </a:lnTo>
                  <a:lnTo>
                    <a:pt x="204556" y="667581"/>
                  </a:lnTo>
                  <a:lnTo>
                    <a:pt x="204656" y="667706"/>
                  </a:lnTo>
                  <a:lnTo>
                    <a:pt x="204872" y="667832"/>
                  </a:lnTo>
                  <a:lnTo>
                    <a:pt x="205073" y="667895"/>
                  </a:lnTo>
                  <a:lnTo>
                    <a:pt x="205250" y="667971"/>
                  </a:lnTo>
                  <a:lnTo>
                    <a:pt x="205603" y="668072"/>
                  </a:lnTo>
                  <a:lnTo>
                    <a:pt x="205919" y="668022"/>
                  </a:lnTo>
                  <a:lnTo>
                    <a:pt x="206209" y="667871"/>
                  </a:lnTo>
                  <a:lnTo>
                    <a:pt x="206348" y="667719"/>
                  </a:lnTo>
                  <a:lnTo>
                    <a:pt x="206511" y="667479"/>
                  </a:lnTo>
                  <a:lnTo>
                    <a:pt x="206764" y="667139"/>
                  </a:lnTo>
                  <a:lnTo>
                    <a:pt x="207091" y="666811"/>
                  </a:lnTo>
                  <a:lnTo>
                    <a:pt x="207307" y="666609"/>
                  </a:lnTo>
                  <a:lnTo>
                    <a:pt x="207571" y="666458"/>
                  </a:lnTo>
                  <a:lnTo>
                    <a:pt x="207899" y="666408"/>
                  </a:lnTo>
                  <a:lnTo>
                    <a:pt x="208291" y="666496"/>
                  </a:lnTo>
                  <a:lnTo>
                    <a:pt x="208505" y="666698"/>
                  </a:lnTo>
                  <a:lnTo>
                    <a:pt x="208644" y="666862"/>
                  </a:lnTo>
                  <a:lnTo>
                    <a:pt x="208807" y="666975"/>
                  </a:lnTo>
                  <a:lnTo>
                    <a:pt x="209148" y="667013"/>
                  </a:lnTo>
                  <a:lnTo>
                    <a:pt x="209463" y="667050"/>
                  </a:lnTo>
                  <a:lnTo>
                    <a:pt x="209652" y="667164"/>
                  </a:lnTo>
                  <a:lnTo>
                    <a:pt x="209867" y="667379"/>
                  </a:lnTo>
                  <a:lnTo>
                    <a:pt x="210095" y="667492"/>
                  </a:lnTo>
                  <a:lnTo>
                    <a:pt x="210359" y="667606"/>
                  </a:lnTo>
                  <a:lnTo>
                    <a:pt x="210511" y="667769"/>
                  </a:lnTo>
                  <a:lnTo>
                    <a:pt x="210573" y="667934"/>
                  </a:lnTo>
                  <a:lnTo>
                    <a:pt x="210725" y="668072"/>
                  </a:lnTo>
                  <a:lnTo>
                    <a:pt x="210775" y="668298"/>
                  </a:lnTo>
                  <a:lnTo>
                    <a:pt x="210826" y="668564"/>
                  </a:lnTo>
                  <a:lnTo>
                    <a:pt x="210926" y="668715"/>
                  </a:lnTo>
                  <a:lnTo>
                    <a:pt x="211103" y="668727"/>
                  </a:lnTo>
                  <a:lnTo>
                    <a:pt x="211330" y="668753"/>
                  </a:lnTo>
                  <a:lnTo>
                    <a:pt x="211520" y="668715"/>
                  </a:lnTo>
                  <a:lnTo>
                    <a:pt x="211620" y="668614"/>
                  </a:lnTo>
                  <a:lnTo>
                    <a:pt x="211697" y="668451"/>
                  </a:lnTo>
                  <a:lnTo>
                    <a:pt x="211659" y="668198"/>
                  </a:lnTo>
                  <a:lnTo>
                    <a:pt x="211734" y="668008"/>
                  </a:lnTo>
                  <a:lnTo>
                    <a:pt x="211861" y="667845"/>
                  </a:lnTo>
                  <a:lnTo>
                    <a:pt x="212087" y="667567"/>
                  </a:lnTo>
                  <a:lnTo>
                    <a:pt x="212277" y="667429"/>
                  </a:lnTo>
                  <a:lnTo>
                    <a:pt x="212554" y="667391"/>
                  </a:lnTo>
                  <a:lnTo>
                    <a:pt x="212870" y="667391"/>
                  </a:lnTo>
                  <a:lnTo>
                    <a:pt x="213147" y="667354"/>
                  </a:lnTo>
                  <a:lnTo>
                    <a:pt x="213374" y="667416"/>
                  </a:lnTo>
                  <a:lnTo>
                    <a:pt x="213614" y="667505"/>
                  </a:lnTo>
                  <a:lnTo>
                    <a:pt x="213828" y="667517"/>
                  </a:lnTo>
                  <a:lnTo>
                    <a:pt x="214068" y="667505"/>
                  </a:lnTo>
                  <a:lnTo>
                    <a:pt x="214283" y="667404"/>
                  </a:lnTo>
                  <a:lnTo>
                    <a:pt x="214535" y="667227"/>
                  </a:lnTo>
                  <a:lnTo>
                    <a:pt x="214813" y="666913"/>
                  </a:lnTo>
                  <a:lnTo>
                    <a:pt x="215077" y="666496"/>
                  </a:lnTo>
                  <a:lnTo>
                    <a:pt x="215216" y="666118"/>
                  </a:lnTo>
                  <a:lnTo>
                    <a:pt x="215355" y="665967"/>
                  </a:lnTo>
                  <a:lnTo>
                    <a:pt x="215532" y="665866"/>
                  </a:lnTo>
                  <a:lnTo>
                    <a:pt x="215885" y="665727"/>
                  </a:lnTo>
                  <a:lnTo>
                    <a:pt x="216150" y="665614"/>
                  </a:lnTo>
                  <a:lnTo>
                    <a:pt x="216560" y="665476"/>
                  </a:lnTo>
                  <a:lnTo>
                    <a:pt x="216882" y="665437"/>
                  </a:lnTo>
                  <a:lnTo>
                    <a:pt x="217058" y="665488"/>
                  </a:lnTo>
                  <a:lnTo>
                    <a:pt x="217285" y="665714"/>
                  </a:lnTo>
                  <a:lnTo>
                    <a:pt x="217361" y="665866"/>
                  </a:lnTo>
                  <a:lnTo>
                    <a:pt x="217500" y="665979"/>
                  </a:lnTo>
                  <a:lnTo>
                    <a:pt x="217613" y="666092"/>
                  </a:lnTo>
                  <a:lnTo>
                    <a:pt x="217840" y="666194"/>
                  </a:lnTo>
                  <a:lnTo>
                    <a:pt x="218017" y="666118"/>
                  </a:lnTo>
                  <a:lnTo>
                    <a:pt x="218231" y="665992"/>
                  </a:lnTo>
                  <a:lnTo>
                    <a:pt x="218421" y="665853"/>
                  </a:lnTo>
                  <a:lnTo>
                    <a:pt x="218585" y="665841"/>
                  </a:lnTo>
                  <a:lnTo>
                    <a:pt x="218736" y="665941"/>
                  </a:lnTo>
                  <a:lnTo>
                    <a:pt x="218900" y="666257"/>
                  </a:lnTo>
                  <a:lnTo>
                    <a:pt x="218976" y="666496"/>
                  </a:lnTo>
                  <a:lnTo>
                    <a:pt x="219064" y="666685"/>
                  </a:lnTo>
                  <a:lnTo>
                    <a:pt x="219152" y="666799"/>
                  </a:lnTo>
                  <a:lnTo>
                    <a:pt x="219279" y="666925"/>
                  </a:lnTo>
                  <a:lnTo>
                    <a:pt x="219467" y="667015"/>
                  </a:lnTo>
                  <a:lnTo>
                    <a:pt x="219811" y="667175"/>
                  </a:lnTo>
                  <a:lnTo>
                    <a:pt x="223574" y="667229"/>
                  </a:lnTo>
                  <a:lnTo>
                    <a:pt x="224624" y="667520"/>
                  </a:lnTo>
                  <a:lnTo>
                    <a:pt x="225212" y="667828"/>
                  </a:lnTo>
                  <a:lnTo>
                    <a:pt x="226178" y="668150"/>
                  </a:lnTo>
                  <a:lnTo>
                    <a:pt x="227462" y="668423"/>
                  </a:lnTo>
                  <a:lnTo>
                    <a:pt x="228394" y="668472"/>
                  </a:lnTo>
                  <a:lnTo>
                    <a:pt x="230258" y="668822"/>
                  </a:lnTo>
                  <a:lnTo>
                    <a:pt x="230933" y="668936"/>
                  </a:lnTo>
                  <a:lnTo>
                    <a:pt x="231721" y="669013"/>
                  </a:lnTo>
                  <a:lnTo>
                    <a:pt x="233077" y="669001"/>
                  </a:lnTo>
                  <a:lnTo>
                    <a:pt x="234257" y="668777"/>
                  </a:lnTo>
                  <a:lnTo>
                    <a:pt x="235172" y="668379"/>
                  </a:lnTo>
                  <a:lnTo>
                    <a:pt x="235914" y="668373"/>
                  </a:lnTo>
                  <a:lnTo>
                    <a:pt x="236965" y="668581"/>
                  </a:lnTo>
                  <a:lnTo>
                    <a:pt x="237708" y="668855"/>
                  </a:lnTo>
                  <a:lnTo>
                    <a:pt x="238745" y="669418"/>
                  </a:lnTo>
                  <a:lnTo>
                    <a:pt x="239692" y="669940"/>
                  </a:lnTo>
                  <a:lnTo>
                    <a:pt x="240820" y="670564"/>
                  </a:lnTo>
                  <a:lnTo>
                    <a:pt x="241415" y="670851"/>
                  </a:lnTo>
                  <a:lnTo>
                    <a:pt x="242048" y="671108"/>
                  </a:lnTo>
                  <a:lnTo>
                    <a:pt x="242874" y="671188"/>
                  </a:lnTo>
                  <a:lnTo>
                    <a:pt x="243820" y="670988"/>
                  </a:lnTo>
                  <a:lnTo>
                    <a:pt x="244727" y="670745"/>
                  </a:lnTo>
                  <a:lnTo>
                    <a:pt x="245904" y="670619"/>
                  </a:lnTo>
                  <a:lnTo>
                    <a:pt x="246649" y="670874"/>
                  </a:lnTo>
                  <a:lnTo>
                    <a:pt x="251702" y="673763"/>
                  </a:lnTo>
                  <a:lnTo>
                    <a:pt x="252217" y="673945"/>
                  </a:lnTo>
                  <a:lnTo>
                    <a:pt x="252406" y="674038"/>
                  </a:lnTo>
                  <a:lnTo>
                    <a:pt x="252621" y="674079"/>
                  </a:lnTo>
                  <a:lnTo>
                    <a:pt x="252823" y="673998"/>
                  </a:lnTo>
                  <a:lnTo>
                    <a:pt x="252931" y="673917"/>
                  </a:lnTo>
                  <a:lnTo>
                    <a:pt x="253027" y="673922"/>
                  </a:lnTo>
                  <a:lnTo>
                    <a:pt x="253123" y="673986"/>
                  </a:lnTo>
                  <a:lnTo>
                    <a:pt x="253238" y="674107"/>
                  </a:lnTo>
                  <a:lnTo>
                    <a:pt x="253366" y="674171"/>
                  </a:lnTo>
                  <a:lnTo>
                    <a:pt x="253487" y="674191"/>
                  </a:lnTo>
                  <a:lnTo>
                    <a:pt x="253590" y="674165"/>
                  </a:lnTo>
                  <a:lnTo>
                    <a:pt x="253679" y="674095"/>
                  </a:lnTo>
                  <a:lnTo>
                    <a:pt x="253775" y="674024"/>
                  </a:lnTo>
                  <a:lnTo>
                    <a:pt x="253884" y="673909"/>
                  </a:lnTo>
                  <a:lnTo>
                    <a:pt x="253967" y="673800"/>
                  </a:lnTo>
                  <a:lnTo>
                    <a:pt x="253999" y="673711"/>
                  </a:lnTo>
                  <a:lnTo>
                    <a:pt x="254063" y="673539"/>
                  </a:lnTo>
                  <a:lnTo>
                    <a:pt x="254159" y="673430"/>
                  </a:lnTo>
                  <a:lnTo>
                    <a:pt x="254236" y="673353"/>
                  </a:lnTo>
                  <a:lnTo>
                    <a:pt x="254300" y="673277"/>
                  </a:lnTo>
                  <a:lnTo>
                    <a:pt x="254319" y="673098"/>
                  </a:lnTo>
                  <a:lnTo>
                    <a:pt x="254268" y="672995"/>
                  </a:lnTo>
                  <a:lnTo>
                    <a:pt x="254255" y="672918"/>
                  </a:lnTo>
                  <a:lnTo>
                    <a:pt x="254255" y="672836"/>
                  </a:lnTo>
                  <a:lnTo>
                    <a:pt x="254287" y="672733"/>
                  </a:lnTo>
                  <a:lnTo>
                    <a:pt x="254357" y="672593"/>
                  </a:lnTo>
                  <a:lnTo>
                    <a:pt x="254405" y="672493"/>
                  </a:lnTo>
                  <a:lnTo>
                    <a:pt x="254485" y="672280"/>
                  </a:lnTo>
                  <a:lnTo>
                    <a:pt x="254517" y="672139"/>
                  </a:lnTo>
                  <a:lnTo>
                    <a:pt x="254594" y="671915"/>
                  </a:lnTo>
                  <a:lnTo>
                    <a:pt x="254645" y="671780"/>
                  </a:lnTo>
                  <a:lnTo>
                    <a:pt x="254722" y="671666"/>
                  </a:lnTo>
                  <a:lnTo>
                    <a:pt x="254799" y="671558"/>
                  </a:lnTo>
                  <a:lnTo>
                    <a:pt x="254850" y="671487"/>
                  </a:lnTo>
                  <a:lnTo>
                    <a:pt x="255008" y="671408"/>
                  </a:lnTo>
                  <a:lnTo>
                    <a:pt x="255643" y="671104"/>
                  </a:lnTo>
                  <a:lnTo>
                    <a:pt x="256080" y="671092"/>
                  </a:lnTo>
                  <a:lnTo>
                    <a:pt x="256518" y="671130"/>
                  </a:lnTo>
                  <a:lnTo>
                    <a:pt x="256830" y="671130"/>
                  </a:lnTo>
                  <a:lnTo>
                    <a:pt x="257142" y="671055"/>
                  </a:lnTo>
                  <a:lnTo>
                    <a:pt x="257454" y="671043"/>
                  </a:lnTo>
                  <a:lnTo>
                    <a:pt x="257779" y="671043"/>
                  </a:lnTo>
                  <a:lnTo>
                    <a:pt x="258142" y="671092"/>
                  </a:lnTo>
                  <a:lnTo>
                    <a:pt x="258316" y="671118"/>
                  </a:lnTo>
                  <a:lnTo>
                    <a:pt x="258429" y="671118"/>
                  </a:lnTo>
                  <a:lnTo>
                    <a:pt x="258516" y="671030"/>
                  </a:lnTo>
                  <a:lnTo>
                    <a:pt x="258666" y="670855"/>
                  </a:lnTo>
                  <a:lnTo>
                    <a:pt x="258816" y="670717"/>
                  </a:lnTo>
                  <a:lnTo>
                    <a:pt x="259003" y="670643"/>
                  </a:lnTo>
                  <a:lnTo>
                    <a:pt x="259253" y="670531"/>
                  </a:lnTo>
                  <a:lnTo>
                    <a:pt x="259528" y="670368"/>
                  </a:lnTo>
                  <a:lnTo>
                    <a:pt x="259778" y="670269"/>
                  </a:lnTo>
                  <a:lnTo>
                    <a:pt x="260040" y="670257"/>
                  </a:lnTo>
                  <a:lnTo>
                    <a:pt x="260215" y="670257"/>
                  </a:lnTo>
                  <a:lnTo>
                    <a:pt x="260452" y="670331"/>
                  </a:lnTo>
                  <a:lnTo>
                    <a:pt x="260702" y="670456"/>
                  </a:lnTo>
                  <a:lnTo>
                    <a:pt x="260790" y="670593"/>
                  </a:lnTo>
                  <a:lnTo>
                    <a:pt x="260902" y="670705"/>
                  </a:lnTo>
                  <a:lnTo>
                    <a:pt x="261052" y="670755"/>
                  </a:lnTo>
                  <a:lnTo>
                    <a:pt x="261264" y="670830"/>
                  </a:lnTo>
                  <a:lnTo>
                    <a:pt x="261502" y="670893"/>
                  </a:lnTo>
                  <a:lnTo>
                    <a:pt x="262002" y="671049"/>
                  </a:lnTo>
                  <a:lnTo>
                    <a:pt x="262458" y="671160"/>
                  </a:lnTo>
                  <a:lnTo>
                    <a:pt x="263311" y="671228"/>
                  </a:lnTo>
                  <a:lnTo>
                    <a:pt x="263818" y="671409"/>
                  </a:lnTo>
                  <a:lnTo>
                    <a:pt x="264050" y="671467"/>
                  </a:lnTo>
                  <a:lnTo>
                    <a:pt x="264212" y="671479"/>
                  </a:lnTo>
                  <a:lnTo>
                    <a:pt x="264362" y="671417"/>
                  </a:lnTo>
                  <a:lnTo>
                    <a:pt x="264537" y="671305"/>
                  </a:lnTo>
                  <a:lnTo>
                    <a:pt x="264625" y="671167"/>
                  </a:lnTo>
                  <a:lnTo>
                    <a:pt x="264750" y="671043"/>
                  </a:lnTo>
                  <a:lnTo>
                    <a:pt x="264874" y="670918"/>
                  </a:lnTo>
                  <a:lnTo>
                    <a:pt x="265037" y="670792"/>
                  </a:lnTo>
                  <a:lnTo>
                    <a:pt x="265174" y="670668"/>
                  </a:lnTo>
                  <a:lnTo>
                    <a:pt x="265324" y="670643"/>
                  </a:lnTo>
                  <a:lnTo>
                    <a:pt x="265474" y="670693"/>
                  </a:lnTo>
                  <a:lnTo>
                    <a:pt x="265649" y="670881"/>
                  </a:lnTo>
                  <a:lnTo>
                    <a:pt x="265786" y="670930"/>
                  </a:lnTo>
                  <a:lnTo>
                    <a:pt x="265974" y="670918"/>
                  </a:lnTo>
                  <a:lnTo>
                    <a:pt x="266186" y="670867"/>
                  </a:lnTo>
                  <a:lnTo>
                    <a:pt x="266324" y="670867"/>
                  </a:lnTo>
                  <a:lnTo>
                    <a:pt x="266473" y="670905"/>
                  </a:lnTo>
                  <a:lnTo>
                    <a:pt x="266661" y="671017"/>
                  </a:lnTo>
                  <a:lnTo>
                    <a:pt x="266794" y="671168"/>
                  </a:lnTo>
                  <a:lnTo>
                    <a:pt x="267003" y="671603"/>
                  </a:lnTo>
                  <a:lnTo>
                    <a:pt x="267353" y="671898"/>
                  </a:lnTo>
                  <a:lnTo>
                    <a:pt x="267722" y="672122"/>
                  </a:lnTo>
                  <a:lnTo>
                    <a:pt x="267809" y="672242"/>
                  </a:lnTo>
                  <a:lnTo>
                    <a:pt x="268006" y="672786"/>
                  </a:lnTo>
                  <a:lnTo>
                    <a:pt x="268151" y="672888"/>
                  </a:lnTo>
                  <a:lnTo>
                    <a:pt x="268393" y="672961"/>
                  </a:lnTo>
                  <a:lnTo>
                    <a:pt x="268840" y="672944"/>
                  </a:lnTo>
                  <a:lnTo>
                    <a:pt x="269075" y="672966"/>
                  </a:lnTo>
                  <a:lnTo>
                    <a:pt x="269208" y="672979"/>
                  </a:lnTo>
                  <a:lnTo>
                    <a:pt x="269420" y="673076"/>
                  </a:lnTo>
                  <a:lnTo>
                    <a:pt x="269637" y="673269"/>
                  </a:lnTo>
                  <a:lnTo>
                    <a:pt x="269964" y="673565"/>
                  </a:lnTo>
                  <a:lnTo>
                    <a:pt x="270266" y="673752"/>
                  </a:lnTo>
                  <a:lnTo>
                    <a:pt x="270411" y="673752"/>
                  </a:lnTo>
                  <a:lnTo>
                    <a:pt x="270562" y="673644"/>
                  </a:lnTo>
                  <a:lnTo>
                    <a:pt x="270620" y="673430"/>
                  </a:lnTo>
                  <a:lnTo>
                    <a:pt x="270816" y="673251"/>
                  </a:lnTo>
                  <a:lnTo>
                    <a:pt x="271065" y="673235"/>
                  </a:lnTo>
                  <a:lnTo>
                    <a:pt x="271100" y="673232"/>
                  </a:lnTo>
                  <a:lnTo>
                    <a:pt x="271323" y="673257"/>
                  </a:lnTo>
                  <a:lnTo>
                    <a:pt x="271511" y="673239"/>
                  </a:lnTo>
                  <a:lnTo>
                    <a:pt x="271770" y="673149"/>
                  </a:lnTo>
                  <a:lnTo>
                    <a:pt x="271939" y="673098"/>
                  </a:lnTo>
                  <a:lnTo>
                    <a:pt x="272236" y="673010"/>
                  </a:lnTo>
                  <a:lnTo>
                    <a:pt x="272701" y="673010"/>
                  </a:lnTo>
                  <a:lnTo>
                    <a:pt x="273299" y="672985"/>
                  </a:lnTo>
                  <a:lnTo>
                    <a:pt x="273643" y="672990"/>
                  </a:lnTo>
                  <a:lnTo>
                    <a:pt x="274118" y="672940"/>
                  </a:lnTo>
                  <a:lnTo>
                    <a:pt x="274518" y="672903"/>
                  </a:lnTo>
                  <a:lnTo>
                    <a:pt x="274868" y="672852"/>
                  </a:lnTo>
                  <a:lnTo>
                    <a:pt x="275030" y="672765"/>
                  </a:lnTo>
                  <a:lnTo>
                    <a:pt x="275192" y="672553"/>
                  </a:lnTo>
                  <a:lnTo>
                    <a:pt x="275255" y="672403"/>
                  </a:lnTo>
                  <a:lnTo>
                    <a:pt x="275417" y="672328"/>
                  </a:lnTo>
                  <a:lnTo>
                    <a:pt x="275567" y="672366"/>
                  </a:lnTo>
                  <a:lnTo>
                    <a:pt x="275842" y="672516"/>
                  </a:lnTo>
                  <a:lnTo>
                    <a:pt x="275979" y="672516"/>
                  </a:lnTo>
                  <a:lnTo>
                    <a:pt x="276229" y="672428"/>
                  </a:lnTo>
                  <a:lnTo>
                    <a:pt x="276554" y="672328"/>
                  </a:lnTo>
                  <a:lnTo>
                    <a:pt x="276729" y="672253"/>
                  </a:lnTo>
                  <a:lnTo>
                    <a:pt x="277116" y="672240"/>
                  </a:lnTo>
                  <a:lnTo>
                    <a:pt x="278490" y="672327"/>
                  </a:lnTo>
                  <a:lnTo>
                    <a:pt x="278887" y="672410"/>
                  </a:lnTo>
                  <a:lnTo>
                    <a:pt x="279590" y="672838"/>
                  </a:lnTo>
                  <a:lnTo>
                    <a:pt x="280553" y="672874"/>
                  </a:lnTo>
                  <a:lnTo>
                    <a:pt x="282175" y="673207"/>
                  </a:lnTo>
                  <a:lnTo>
                    <a:pt x="283357" y="673198"/>
                  </a:lnTo>
                  <a:lnTo>
                    <a:pt x="285151" y="672881"/>
                  </a:lnTo>
                  <a:lnTo>
                    <a:pt x="286242" y="672525"/>
                  </a:lnTo>
                  <a:lnTo>
                    <a:pt x="287073" y="672518"/>
                  </a:lnTo>
                  <a:lnTo>
                    <a:pt x="289047" y="673023"/>
                  </a:lnTo>
                  <a:lnTo>
                    <a:pt x="290894" y="673959"/>
                  </a:lnTo>
                  <a:lnTo>
                    <a:pt x="291246" y="674259"/>
                  </a:lnTo>
                  <a:lnTo>
                    <a:pt x="291735" y="675162"/>
                  </a:lnTo>
                  <a:lnTo>
                    <a:pt x="292174" y="675462"/>
                  </a:lnTo>
                  <a:lnTo>
                    <a:pt x="292571" y="675545"/>
                  </a:lnTo>
                  <a:lnTo>
                    <a:pt x="293225" y="675497"/>
                  </a:lnTo>
                  <a:lnTo>
                    <a:pt x="294091" y="675061"/>
                  </a:lnTo>
                  <a:lnTo>
                    <a:pt x="294504" y="674900"/>
                  </a:lnTo>
                  <a:lnTo>
                    <a:pt x="294804" y="674862"/>
                  </a:lnTo>
                  <a:lnTo>
                    <a:pt x="295154" y="674825"/>
                  </a:lnTo>
                  <a:lnTo>
                    <a:pt x="295466" y="674763"/>
                  </a:lnTo>
                  <a:lnTo>
                    <a:pt x="295666" y="674650"/>
                  </a:lnTo>
                  <a:lnTo>
                    <a:pt x="295903" y="674451"/>
                  </a:lnTo>
                  <a:lnTo>
                    <a:pt x="296166" y="674113"/>
                  </a:lnTo>
                  <a:lnTo>
                    <a:pt x="296378" y="673926"/>
                  </a:lnTo>
                  <a:lnTo>
                    <a:pt x="296653" y="673864"/>
                  </a:lnTo>
                  <a:lnTo>
                    <a:pt x="296928" y="673814"/>
                  </a:lnTo>
                  <a:lnTo>
                    <a:pt x="297065" y="673868"/>
                  </a:lnTo>
                  <a:lnTo>
                    <a:pt x="297416" y="674038"/>
                  </a:lnTo>
                  <a:lnTo>
                    <a:pt x="298814" y="675287"/>
                  </a:lnTo>
                  <a:lnTo>
                    <a:pt x="299068" y="675541"/>
                  </a:lnTo>
                  <a:lnTo>
                    <a:pt x="299263" y="675581"/>
                  </a:lnTo>
                  <a:lnTo>
                    <a:pt x="299478" y="675464"/>
                  </a:lnTo>
                  <a:lnTo>
                    <a:pt x="299673" y="675229"/>
                  </a:lnTo>
                  <a:lnTo>
                    <a:pt x="299791" y="675074"/>
                  </a:lnTo>
                  <a:lnTo>
                    <a:pt x="299947" y="675074"/>
                  </a:lnTo>
                  <a:lnTo>
                    <a:pt x="300181" y="675151"/>
                  </a:lnTo>
                  <a:lnTo>
                    <a:pt x="300727" y="675366"/>
                  </a:lnTo>
                  <a:lnTo>
                    <a:pt x="300884" y="675366"/>
                  </a:lnTo>
                  <a:lnTo>
                    <a:pt x="301029" y="675260"/>
                  </a:lnTo>
                  <a:lnTo>
                    <a:pt x="301059" y="675133"/>
                  </a:lnTo>
                  <a:lnTo>
                    <a:pt x="301068" y="674911"/>
                  </a:lnTo>
                  <a:lnTo>
                    <a:pt x="301097" y="674697"/>
                  </a:lnTo>
                  <a:lnTo>
                    <a:pt x="301223" y="674532"/>
                  </a:lnTo>
                  <a:lnTo>
                    <a:pt x="301321" y="674425"/>
                  </a:lnTo>
                  <a:lnTo>
                    <a:pt x="301437" y="674348"/>
                  </a:lnTo>
                  <a:lnTo>
                    <a:pt x="301602" y="674338"/>
                  </a:lnTo>
                  <a:lnTo>
                    <a:pt x="301845" y="674367"/>
                  </a:lnTo>
                  <a:lnTo>
                    <a:pt x="302146" y="674397"/>
                  </a:lnTo>
                  <a:lnTo>
                    <a:pt x="302379" y="674397"/>
                  </a:lnTo>
                  <a:lnTo>
                    <a:pt x="302767" y="674358"/>
                  </a:lnTo>
                  <a:lnTo>
                    <a:pt x="302980" y="674435"/>
                  </a:lnTo>
                  <a:lnTo>
                    <a:pt x="303359" y="674619"/>
                  </a:lnTo>
                  <a:lnTo>
                    <a:pt x="303699" y="674852"/>
                  </a:lnTo>
                  <a:lnTo>
                    <a:pt x="304009" y="675153"/>
                  </a:lnTo>
                  <a:lnTo>
                    <a:pt x="304242" y="675386"/>
                  </a:lnTo>
                  <a:lnTo>
                    <a:pt x="304262" y="675687"/>
                  </a:lnTo>
                  <a:lnTo>
                    <a:pt x="304242" y="676016"/>
                  </a:lnTo>
                  <a:lnTo>
                    <a:pt x="304349" y="676201"/>
                  </a:lnTo>
                  <a:lnTo>
                    <a:pt x="304524" y="676366"/>
                  </a:lnTo>
                  <a:lnTo>
                    <a:pt x="304611" y="676607"/>
                  </a:lnTo>
                  <a:lnTo>
                    <a:pt x="304601" y="676899"/>
                  </a:lnTo>
                  <a:lnTo>
                    <a:pt x="304572" y="677084"/>
                  </a:lnTo>
                  <a:lnTo>
                    <a:pt x="304407" y="677219"/>
                  </a:lnTo>
                  <a:lnTo>
                    <a:pt x="304300" y="677374"/>
                  </a:lnTo>
                  <a:lnTo>
                    <a:pt x="304359" y="677568"/>
                  </a:lnTo>
                  <a:lnTo>
                    <a:pt x="304446" y="677830"/>
                  </a:lnTo>
                  <a:lnTo>
                    <a:pt x="304926" y="678172"/>
                  </a:lnTo>
                  <a:lnTo>
                    <a:pt x="305745" y="678552"/>
                  </a:lnTo>
                  <a:lnTo>
                    <a:pt x="306447" y="679020"/>
                  </a:lnTo>
                  <a:lnTo>
                    <a:pt x="307149" y="679622"/>
                  </a:lnTo>
                  <a:lnTo>
                    <a:pt x="307618" y="680336"/>
                  </a:lnTo>
                  <a:lnTo>
                    <a:pt x="307852" y="681184"/>
                  </a:lnTo>
                  <a:lnTo>
                    <a:pt x="307910" y="682149"/>
                  </a:lnTo>
                  <a:lnTo>
                    <a:pt x="308232" y="683143"/>
                  </a:lnTo>
                  <a:lnTo>
                    <a:pt x="308745" y="684158"/>
                  </a:lnTo>
                  <a:lnTo>
                    <a:pt x="308969" y="684367"/>
                  </a:lnTo>
                  <a:lnTo>
                    <a:pt x="309716" y="684794"/>
                  </a:lnTo>
                  <a:lnTo>
                    <a:pt x="310330" y="685256"/>
                  </a:lnTo>
                  <a:lnTo>
                    <a:pt x="310484" y="685409"/>
                  </a:lnTo>
                  <a:lnTo>
                    <a:pt x="310618" y="685602"/>
                  </a:lnTo>
                  <a:lnTo>
                    <a:pt x="310753" y="685794"/>
                  </a:lnTo>
                  <a:lnTo>
                    <a:pt x="310964" y="685890"/>
                  </a:lnTo>
                  <a:lnTo>
                    <a:pt x="311099" y="685870"/>
                  </a:lnTo>
                  <a:lnTo>
                    <a:pt x="311233" y="685678"/>
                  </a:lnTo>
                  <a:lnTo>
                    <a:pt x="311329" y="685564"/>
                  </a:lnTo>
                  <a:lnTo>
                    <a:pt x="311526" y="685500"/>
                  </a:lnTo>
                  <a:lnTo>
                    <a:pt x="311902" y="685476"/>
                  </a:lnTo>
                  <a:lnTo>
                    <a:pt x="312346" y="685420"/>
                  </a:lnTo>
                  <a:lnTo>
                    <a:pt x="312802" y="685453"/>
                  </a:lnTo>
                  <a:lnTo>
                    <a:pt x="313361" y="685647"/>
                  </a:lnTo>
                  <a:lnTo>
                    <a:pt x="313668" y="685841"/>
                  </a:lnTo>
                  <a:lnTo>
                    <a:pt x="313885" y="686000"/>
                  </a:lnTo>
                  <a:lnTo>
                    <a:pt x="314056" y="686194"/>
                  </a:lnTo>
                  <a:lnTo>
                    <a:pt x="314136" y="686615"/>
                  </a:lnTo>
                  <a:lnTo>
                    <a:pt x="314193" y="687105"/>
                  </a:lnTo>
                  <a:lnTo>
                    <a:pt x="314261" y="687561"/>
                  </a:lnTo>
                  <a:lnTo>
                    <a:pt x="314318" y="687698"/>
                  </a:lnTo>
                  <a:lnTo>
                    <a:pt x="314409" y="687880"/>
                  </a:lnTo>
                  <a:lnTo>
                    <a:pt x="314569" y="688062"/>
                  </a:lnTo>
                  <a:lnTo>
                    <a:pt x="314637" y="688244"/>
                  </a:lnTo>
                  <a:lnTo>
                    <a:pt x="314569" y="688404"/>
                  </a:lnTo>
                  <a:lnTo>
                    <a:pt x="314443" y="688541"/>
                  </a:lnTo>
                  <a:lnTo>
                    <a:pt x="314284" y="688735"/>
                  </a:lnTo>
                  <a:lnTo>
                    <a:pt x="314181" y="688803"/>
                  </a:lnTo>
                  <a:lnTo>
                    <a:pt x="314147" y="688985"/>
                  </a:lnTo>
                  <a:lnTo>
                    <a:pt x="314193" y="689235"/>
                  </a:lnTo>
                  <a:lnTo>
                    <a:pt x="314295" y="689634"/>
                  </a:lnTo>
                  <a:lnTo>
                    <a:pt x="314526" y="690169"/>
                  </a:lnTo>
                  <a:lnTo>
                    <a:pt x="316021" y="694017"/>
                  </a:lnTo>
                  <a:lnTo>
                    <a:pt x="316392" y="694896"/>
                  </a:lnTo>
                  <a:lnTo>
                    <a:pt x="316586" y="695147"/>
                  </a:lnTo>
                  <a:lnTo>
                    <a:pt x="316860" y="695318"/>
                  </a:lnTo>
                  <a:lnTo>
                    <a:pt x="317110" y="695443"/>
                  </a:lnTo>
                  <a:lnTo>
                    <a:pt x="317521" y="695522"/>
                  </a:lnTo>
                  <a:lnTo>
                    <a:pt x="317999" y="695564"/>
                  </a:lnTo>
                  <a:lnTo>
                    <a:pt x="318947" y="695163"/>
                  </a:lnTo>
                  <a:lnTo>
                    <a:pt x="319798" y="695289"/>
                  </a:lnTo>
                  <a:lnTo>
                    <a:pt x="320430" y="695574"/>
                  </a:lnTo>
                  <a:lnTo>
                    <a:pt x="320959" y="696289"/>
                  </a:lnTo>
                  <a:lnTo>
                    <a:pt x="321364" y="696597"/>
                  </a:lnTo>
                  <a:lnTo>
                    <a:pt x="322151" y="697586"/>
                  </a:lnTo>
                  <a:lnTo>
                    <a:pt x="322955" y="698555"/>
                  </a:lnTo>
                  <a:lnTo>
                    <a:pt x="323948" y="699309"/>
                  </a:lnTo>
                  <a:lnTo>
                    <a:pt x="324921" y="700249"/>
                  </a:lnTo>
                  <a:lnTo>
                    <a:pt x="325895" y="701188"/>
                  </a:lnTo>
                  <a:lnTo>
                    <a:pt x="326633" y="702194"/>
                  </a:lnTo>
                  <a:lnTo>
                    <a:pt x="326856" y="702788"/>
                  </a:lnTo>
                  <a:lnTo>
                    <a:pt x="327137" y="703737"/>
                  </a:lnTo>
                  <a:lnTo>
                    <a:pt x="327204" y="705247"/>
                  </a:lnTo>
                  <a:lnTo>
                    <a:pt x="326983" y="706497"/>
                  </a:lnTo>
                  <a:lnTo>
                    <a:pt x="327042" y="706800"/>
                  </a:lnTo>
                  <a:lnTo>
                    <a:pt x="326999" y="706887"/>
                  </a:lnTo>
                  <a:lnTo>
                    <a:pt x="327005" y="707795"/>
                  </a:lnTo>
                  <a:lnTo>
                    <a:pt x="326870" y="709070"/>
                  </a:lnTo>
                  <a:lnTo>
                    <a:pt x="326799" y="710171"/>
                  </a:lnTo>
                  <a:lnTo>
                    <a:pt x="326823" y="710897"/>
                  </a:lnTo>
                  <a:lnTo>
                    <a:pt x="326987" y="711717"/>
                  </a:lnTo>
                  <a:lnTo>
                    <a:pt x="327509" y="713142"/>
                  </a:lnTo>
                  <a:lnTo>
                    <a:pt x="327616" y="713368"/>
                  </a:lnTo>
                  <a:lnTo>
                    <a:pt x="328553" y="715739"/>
                  </a:lnTo>
                  <a:lnTo>
                    <a:pt x="328908" y="716845"/>
                  </a:lnTo>
                  <a:lnTo>
                    <a:pt x="329213" y="717336"/>
                  </a:lnTo>
                  <a:lnTo>
                    <a:pt x="329634" y="718014"/>
                  </a:lnTo>
                  <a:lnTo>
                    <a:pt x="329658" y="718600"/>
                  </a:lnTo>
                  <a:lnTo>
                    <a:pt x="329798" y="719185"/>
                  </a:lnTo>
                  <a:lnTo>
                    <a:pt x="329986" y="719608"/>
                  </a:lnTo>
                  <a:lnTo>
                    <a:pt x="330350" y="719971"/>
                  </a:lnTo>
                  <a:lnTo>
                    <a:pt x="330346" y="720225"/>
                  </a:lnTo>
                  <a:lnTo>
                    <a:pt x="330414" y="720530"/>
                  </a:lnTo>
                  <a:lnTo>
                    <a:pt x="330482" y="720756"/>
                  </a:lnTo>
                  <a:lnTo>
                    <a:pt x="330494" y="721063"/>
                  </a:lnTo>
                  <a:lnTo>
                    <a:pt x="330584" y="721334"/>
                  </a:lnTo>
                  <a:lnTo>
                    <a:pt x="330777" y="721482"/>
                  </a:lnTo>
                  <a:lnTo>
                    <a:pt x="330978" y="721461"/>
                  </a:lnTo>
                  <a:lnTo>
                    <a:pt x="331195" y="721461"/>
                  </a:lnTo>
                  <a:lnTo>
                    <a:pt x="331325" y="721617"/>
                  </a:lnTo>
                  <a:lnTo>
                    <a:pt x="331560" y="721651"/>
                  </a:lnTo>
                  <a:lnTo>
                    <a:pt x="331817" y="721565"/>
                  </a:lnTo>
                  <a:lnTo>
                    <a:pt x="332007" y="721637"/>
                  </a:lnTo>
                  <a:lnTo>
                    <a:pt x="332099" y="721790"/>
                  </a:lnTo>
                  <a:lnTo>
                    <a:pt x="332340" y="721935"/>
                  </a:lnTo>
                  <a:lnTo>
                    <a:pt x="332522" y="721935"/>
                  </a:lnTo>
                  <a:lnTo>
                    <a:pt x="332715" y="721809"/>
                  </a:lnTo>
                  <a:lnTo>
                    <a:pt x="332941" y="721813"/>
                  </a:lnTo>
                  <a:lnTo>
                    <a:pt x="333077" y="721980"/>
                  </a:lnTo>
                  <a:lnTo>
                    <a:pt x="333190" y="722150"/>
                  </a:lnTo>
                  <a:lnTo>
                    <a:pt x="333440" y="722241"/>
                  </a:lnTo>
                  <a:lnTo>
                    <a:pt x="333632" y="722421"/>
                  </a:lnTo>
                  <a:lnTo>
                    <a:pt x="333746" y="722682"/>
                  </a:lnTo>
                  <a:lnTo>
                    <a:pt x="333950" y="722851"/>
                  </a:lnTo>
                  <a:lnTo>
                    <a:pt x="334142" y="723090"/>
                  </a:lnTo>
                  <a:lnTo>
                    <a:pt x="334142" y="723565"/>
                  </a:lnTo>
                  <a:lnTo>
                    <a:pt x="334441" y="723705"/>
                  </a:lnTo>
                  <a:lnTo>
                    <a:pt x="334594" y="723681"/>
                  </a:lnTo>
                  <a:lnTo>
                    <a:pt x="334783" y="723640"/>
                  </a:lnTo>
                  <a:lnTo>
                    <a:pt x="335176" y="723478"/>
                  </a:lnTo>
                  <a:lnTo>
                    <a:pt x="335433" y="723301"/>
                  </a:lnTo>
                  <a:lnTo>
                    <a:pt x="335623" y="723234"/>
                  </a:lnTo>
                  <a:lnTo>
                    <a:pt x="335785" y="723247"/>
                  </a:lnTo>
                  <a:lnTo>
                    <a:pt x="335948" y="723208"/>
                  </a:lnTo>
                  <a:lnTo>
                    <a:pt x="336083" y="723098"/>
                  </a:lnTo>
                  <a:lnTo>
                    <a:pt x="336286" y="722936"/>
                  </a:lnTo>
                  <a:lnTo>
                    <a:pt x="336567" y="722976"/>
                  </a:lnTo>
                  <a:lnTo>
                    <a:pt x="336805" y="723022"/>
                  </a:lnTo>
                  <a:lnTo>
                    <a:pt x="337168" y="723192"/>
                  </a:lnTo>
                  <a:lnTo>
                    <a:pt x="337485" y="723214"/>
                  </a:lnTo>
                  <a:lnTo>
                    <a:pt x="337807" y="722703"/>
                  </a:lnTo>
                  <a:lnTo>
                    <a:pt x="338478" y="722703"/>
                  </a:lnTo>
                  <a:lnTo>
                    <a:pt x="338898" y="723080"/>
                  </a:lnTo>
                  <a:lnTo>
                    <a:pt x="339527" y="723205"/>
                  </a:lnTo>
                  <a:lnTo>
                    <a:pt x="339905" y="723458"/>
                  </a:lnTo>
                  <a:lnTo>
                    <a:pt x="340493" y="723583"/>
                  </a:lnTo>
                  <a:lnTo>
                    <a:pt x="341069" y="723656"/>
                  </a:lnTo>
                  <a:lnTo>
                    <a:pt x="340954" y="724212"/>
                  </a:lnTo>
                  <a:lnTo>
                    <a:pt x="340870" y="724800"/>
                  </a:lnTo>
                  <a:lnTo>
                    <a:pt x="340241" y="725344"/>
                  </a:lnTo>
                  <a:lnTo>
                    <a:pt x="340157" y="725889"/>
                  </a:lnTo>
                  <a:lnTo>
                    <a:pt x="339117" y="726198"/>
                  </a:lnTo>
                  <a:lnTo>
                    <a:pt x="339022" y="726618"/>
                  </a:lnTo>
                  <a:lnTo>
                    <a:pt x="339008" y="726955"/>
                  </a:lnTo>
                  <a:lnTo>
                    <a:pt x="339117" y="727091"/>
                  </a:lnTo>
                  <a:lnTo>
                    <a:pt x="339279" y="727213"/>
                  </a:lnTo>
                  <a:lnTo>
                    <a:pt x="339320" y="727497"/>
                  </a:lnTo>
                  <a:lnTo>
                    <a:pt x="339374" y="727781"/>
                  </a:lnTo>
                  <a:lnTo>
                    <a:pt x="339415" y="727998"/>
                  </a:lnTo>
                  <a:lnTo>
                    <a:pt x="339523" y="728079"/>
                  </a:lnTo>
                  <a:lnTo>
                    <a:pt x="339699" y="728093"/>
                  </a:lnTo>
                  <a:lnTo>
                    <a:pt x="339889" y="728011"/>
                  </a:lnTo>
                  <a:lnTo>
                    <a:pt x="340092" y="727998"/>
                  </a:lnTo>
                  <a:lnTo>
                    <a:pt x="340376" y="728119"/>
                  </a:lnTo>
                  <a:lnTo>
                    <a:pt x="340674" y="728160"/>
                  </a:lnTo>
                  <a:lnTo>
                    <a:pt x="340877" y="728119"/>
                  </a:lnTo>
                  <a:lnTo>
                    <a:pt x="341175" y="727975"/>
                  </a:lnTo>
                  <a:lnTo>
                    <a:pt x="341630" y="728075"/>
                  </a:lnTo>
                  <a:lnTo>
                    <a:pt x="341863" y="728307"/>
                  </a:lnTo>
                  <a:lnTo>
                    <a:pt x="341923" y="728649"/>
                  </a:lnTo>
                  <a:lnTo>
                    <a:pt x="341782" y="728931"/>
                  </a:lnTo>
                  <a:lnTo>
                    <a:pt x="341540" y="729314"/>
                  </a:lnTo>
                  <a:lnTo>
                    <a:pt x="341641" y="729777"/>
                  </a:lnTo>
                  <a:lnTo>
                    <a:pt x="341702" y="730179"/>
                  </a:lnTo>
                  <a:lnTo>
                    <a:pt x="341601" y="730541"/>
                  </a:lnTo>
                  <a:lnTo>
                    <a:pt x="341782" y="731064"/>
                  </a:lnTo>
                  <a:lnTo>
                    <a:pt x="341822" y="731406"/>
                  </a:lnTo>
                  <a:lnTo>
                    <a:pt x="341601" y="732111"/>
                  </a:lnTo>
                  <a:lnTo>
                    <a:pt x="341339" y="732776"/>
                  </a:lnTo>
                  <a:lnTo>
                    <a:pt x="340952" y="733879"/>
                  </a:lnTo>
                  <a:lnTo>
                    <a:pt x="340772" y="734445"/>
                  </a:lnTo>
                  <a:lnTo>
                    <a:pt x="340552" y="735291"/>
                  </a:lnTo>
                  <a:lnTo>
                    <a:pt x="340434" y="735815"/>
                  </a:lnTo>
                  <a:lnTo>
                    <a:pt x="340434" y="736103"/>
                  </a:lnTo>
                  <a:lnTo>
                    <a:pt x="340211" y="736639"/>
                  </a:lnTo>
                  <a:lnTo>
                    <a:pt x="340312" y="737041"/>
                  </a:lnTo>
                  <a:lnTo>
                    <a:pt x="340554" y="737424"/>
                  </a:lnTo>
                  <a:lnTo>
                    <a:pt x="340795" y="737726"/>
                  </a:lnTo>
                  <a:lnTo>
                    <a:pt x="340654" y="738028"/>
                  </a:lnTo>
                  <a:lnTo>
                    <a:pt x="340594" y="738451"/>
                  </a:lnTo>
                  <a:lnTo>
                    <a:pt x="340876" y="738612"/>
                  </a:lnTo>
                  <a:lnTo>
                    <a:pt x="341279" y="738894"/>
                  </a:lnTo>
                  <a:lnTo>
                    <a:pt x="341440" y="739175"/>
                  </a:lnTo>
                  <a:lnTo>
                    <a:pt x="341561" y="739437"/>
                  </a:lnTo>
                  <a:lnTo>
                    <a:pt x="341863" y="739578"/>
                  </a:lnTo>
                  <a:lnTo>
                    <a:pt x="342104" y="739860"/>
                  </a:lnTo>
                  <a:lnTo>
                    <a:pt x="342366" y="740162"/>
                  </a:lnTo>
                  <a:lnTo>
                    <a:pt x="342628" y="740584"/>
                  </a:lnTo>
                  <a:lnTo>
                    <a:pt x="342769" y="741067"/>
                  </a:lnTo>
                  <a:lnTo>
                    <a:pt x="342628" y="741530"/>
                  </a:lnTo>
                  <a:lnTo>
                    <a:pt x="342245" y="741932"/>
                  </a:lnTo>
                  <a:lnTo>
                    <a:pt x="341762" y="742275"/>
                  </a:lnTo>
                  <a:lnTo>
                    <a:pt x="340997" y="742617"/>
                  </a:lnTo>
                  <a:lnTo>
                    <a:pt x="340272" y="743100"/>
                  </a:lnTo>
                  <a:lnTo>
                    <a:pt x="339788" y="743704"/>
                  </a:lnTo>
                  <a:lnTo>
                    <a:pt x="339305" y="744489"/>
                  </a:lnTo>
                  <a:lnTo>
                    <a:pt x="338983" y="745475"/>
                  </a:lnTo>
                  <a:lnTo>
                    <a:pt x="338942" y="746019"/>
                  </a:lnTo>
                  <a:lnTo>
                    <a:pt x="338479" y="746788"/>
                  </a:lnTo>
                  <a:lnTo>
                    <a:pt x="338278" y="747733"/>
                  </a:lnTo>
                  <a:lnTo>
                    <a:pt x="338298" y="748659"/>
                  </a:lnTo>
                  <a:lnTo>
                    <a:pt x="338318" y="749444"/>
                  </a:lnTo>
                  <a:lnTo>
                    <a:pt x="338620" y="750834"/>
                  </a:lnTo>
                  <a:lnTo>
                    <a:pt x="338983" y="751336"/>
                  </a:lnTo>
                  <a:lnTo>
                    <a:pt x="339459" y="751568"/>
                  </a:lnTo>
                  <a:lnTo>
                    <a:pt x="340226" y="751965"/>
                  </a:lnTo>
                  <a:lnTo>
                    <a:pt x="340861" y="752519"/>
                  </a:lnTo>
                  <a:lnTo>
                    <a:pt x="341469" y="752943"/>
                  </a:lnTo>
                  <a:lnTo>
                    <a:pt x="342263" y="753313"/>
                  </a:lnTo>
                  <a:lnTo>
                    <a:pt x="342833" y="753683"/>
                  </a:lnTo>
                  <a:lnTo>
                    <a:pt x="343532" y="754212"/>
                  </a:lnTo>
                  <a:lnTo>
                    <a:pt x="343876" y="754766"/>
                  </a:lnTo>
                  <a:lnTo>
                    <a:pt x="344270" y="755624"/>
                  </a:lnTo>
                  <a:lnTo>
                    <a:pt x="344981" y="757173"/>
                  </a:lnTo>
                  <a:lnTo>
                    <a:pt x="345378" y="758771"/>
                  </a:lnTo>
                  <a:lnTo>
                    <a:pt x="344777" y="760092"/>
                  </a:lnTo>
                  <a:lnTo>
                    <a:pt x="343691" y="761008"/>
                  </a:lnTo>
                  <a:lnTo>
                    <a:pt x="343511" y="761159"/>
                  </a:lnTo>
                  <a:lnTo>
                    <a:pt x="343147" y="761286"/>
                  </a:lnTo>
                  <a:lnTo>
                    <a:pt x="342824" y="761384"/>
                  </a:lnTo>
                  <a:lnTo>
                    <a:pt x="342306" y="761635"/>
                  </a:lnTo>
                  <a:lnTo>
                    <a:pt x="341857" y="761999"/>
                  </a:lnTo>
                  <a:lnTo>
                    <a:pt x="341633" y="762308"/>
                  </a:lnTo>
                  <a:lnTo>
                    <a:pt x="341451" y="762686"/>
                  </a:lnTo>
                  <a:lnTo>
                    <a:pt x="341283" y="763121"/>
                  </a:lnTo>
                  <a:lnTo>
                    <a:pt x="342042" y="764975"/>
                  </a:lnTo>
                  <a:lnTo>
                    <a:pt x="344076" y="768074"/>
                  </a:lnTo>
                  <a:lnTo>
                    <a:pt x="344392" y="769411"/>
                  </a:lnTo>
                  <a:lnTo>
                    <a:pt x="344579" y="771356"/>
                  </a:lnTo>
                  <a:lnTo>
                    <a:pt x="345324" y="772912"/>
                  </a:lnTo>
                  <a:lnTo>
                    <a:pt x="345663" y="773896"/>
                  </a:lnTo>
                  <a:lnTo>
                    <a:pt x="345755" y="774847"/>
                  </a:lnTo>
                  <a:lnTo>
                    <a:pt x="345693" y="775585"/>
                  </a:lnTo>
                  <a:lnTo>
                    <a:pt x="345693" y="775862"/>
                  </a:lnTo>
                  <a:lnTo>
                    <a:pt x="345970" y="776046"/>
                  </a:lnTo>
                  <a:lnTo>
                    <a:pt x="346400" y="776354"/>
                  </a:lnTo>
                  <a:lnTo>
                    <a:pt x="346646" y="776845"/>
                  </a:lnTo>
                  <a:lnTo>
                    <a:pt x="346984" y="777336"/>
                  </a:lnTo>
                  <a:lnTo>
                    <a:pt x="347415" y="777674"/>
                  </a:lnTo>
                  <a:lnTo>
                    <a:pt x="347866" y="778338"/>
                  </a:lnTo>
                  <a:lnTo>
                    <a:pt x="348221" y="779156"/>
                  </a:lnTo>
                  <a:lnTo>
                    <a:pt x="348882" y="779801"/>
                  </a:lnTo>
                  <a:lnTo>
                    <a:pt x="349233" y="779970"/>
                  </a:lnTo>
                  <a:lnTo>
                    <a:pt x="350369" y="779920"/>
                  </a:lnTo>
                  <a:lnTo>
                    <a:pt x="350897" y="780088"/>
                  </a:lnTo>
                  <a:lnTo>
                    <a:pt x="351442" y="780440"/>
                  </a:lnTo>
                  <a:lnTo>
                    <a:pt x="351780" y="780686"/>
                  </a:lnTo>
                  <a:lnTo>
                    <a:pt x="352149" y="780839"/>
                  </a:lnTo>
                  <a:lnTo>
                    <a:pt x="352733" y="780593"/>
                  </a:lnTo>
                  <a:lnTo>
                    <a:pt x="353410" y="780531"/>
                  </a:lnTo>
                  <a:lnTo>
                    <a:pt x="354731" y="780531"/>
                  </a:lnTo>
                  <a:lnTo>
                    <a:pt x="355439" y="780839"/>
                  </a:lnTo>
                  <a:lnTo>
                    <a:pt x="356207" y="781207"/>
                  </a:lnTo>
                  <a:lnTo>
                    <a:pt x="356607" y="781484"/>
                  </a:lnTo>
                  <a:lnTo>
                    <a:pt x="356945" y="782037"/>
                  </a:lnTo>
                  <a:lnTo>
                    <a:pt x="357160" y="782528"/>
                  </a:lnTo>
                  <a:lnTo>
                    <a:pt x="357160" y="782959"/>
                  </a:lnTo>
                  <a:lnTo>
                    <a:pt x="357375" y="783573"/>
                  </a:lnTo>
                  <a:lnTo>
                    <a:pt x="357345" y="783972"/>
                  </a:lnTo>
                  <a:lnTo>
                    <a:pt x="357222" y="784433"/>
                  </a:lnTo>
                  <a:lnTo>
                    <a:pt x="357160" y="784863"/>
                  </a:lnTo>
                  <a:lnTo>
                    <a:pt x="357099" y="785140"/>
                  </a:lnTo>
                  <a:lnTo>
                    <a:pt x="356837" y="785346"/>
                  </a:lnTo>
                  <a:lnTo>
                    <a:pt x="356621" y="785523"/>
                  </a:lnTo>
                  <a:lnTo>
                    <a:pt x="356539" y="785779"/>
                  </a:lnTo>
                  <a:lnTo>
                    <a:pt x="356580" y="786131"/>
                  </a:lnTo>
                  <a:lnTo>
                    <a:pt x="356688" y="786362"/>
                  </a:lnTo>
                  <a:lnTo>
                    <a:pt x="356837" y="786700"/>
                  </a:lnTo>
                  <a:lnTo>
                    <a:pt x="356878" y="787133"/>
                  </a:lnTo>
                  <a:lnTo>
                    <a:pt x="356919" y="787431"/>
                  </a:lnTo>
                  <a:lnTo>
                    <a:pt x="356930" y="787782"/>
                  </a:lnTo>
                  <a:lnTo>
                    <a:pt x="357108" y="787864"/>
                  </a:lnTo>
                  <a:lnTo>
                    <a:pt x="357311" y="787959"/>
                  </a:lnTo>
                  <a:lnTo>
                    <a:pt x="357474" y="788149"/>
                  </a:lnTo>
                  <a:lnTo>
                    <a:pt x="357569" y="788487"/>
                  </a:lnTo>
                  <a:lnTo>
                    <a:pt x="357528" y="788893"/>
                  </a:lnTo>
                  <a:lnTo>
                    <a:pt x="357474" y="789178"/>
                  </a:lnTo>
                  <a:lnTo>
                    <a:pt x="357244" y="789502"/>
                  </a:lnTo>
                  <a:lnTo>
                    <a:pt x="356864" y="789760"/>
                  </a:lnTo>
                  <a:lnTo>
                    <a:pt x="356783" y="790017"/>
                  </a:lnTo>
                  <a:lnTo>
                    <a:pt x="356851" y="790328"/>
                  </a:lnTo>
                  <a:lnTo>
                    <a:pt x="356959" y="790679"/>
                  </a:lnTo>
                  <a:lnTo>
                    <a:pt x="356932" y="791059"/>
                  </a:lnTo>
                  <a:lnTo>
                    <a:pt x="356905" y="791356"/>
                  </a:lnTo>
                  <a:lnTo>
                    <a:pt x="356864" y="791682"/>
                  </a:lnTo>
                  <a:lnTo>
                    <a:pt x="356932" y="792141"/>
                  </a:lnTo>
                  <a:lnTo>
                    <a:pt x="357040" y="792561"/>
                  </a:lnTo>
                  <a:lnTo>
                    <a:pt x="357149" y="792859"/>
                  </a:lnTo>
                  <a:lnTo>
                    <a:pt x="357284" y="792995"/>
                  </a:lnTo>
                  <a:lnTo>
                    <a:pt x="357474" y="793143"/>
                  </a:lnTo>
                  <a:lnTo>
                    <a:pt x="357664" y="793238"/>
                  </a:lnTo>
                  <a:lnTo>
                    <a:pt x="357867" y="793279"/>
                  </a:lnTo>
                  <a:lnTo>
                    <a:pt x="358097" y="793252"/>
                  </a:lnTo>
                  <a:lnTo>
                    <a:pt x="358463" y="793170"/>
                  </a:lnTo>
                  <a:lnTo>
                    <a:pt x="358937" y="792967"/>
                  </a:lnTo>
                  <a:lnTo>
                    <a:pt x="359465" y="792859"/>
                  </a:lnTo>
                  <a:lnTo>
                    <a:pt x="359776" y="792887"/>
                  </a:lnTo>
                  <a:lnTo>
                    <a:pt x="360551" y="792870"/>
                  </a:lnTo>
                  <a:lnTo>
                    <a:pt x="361592" y="792903"/>
                  </a:lnTo>
                  <a:lnTo>
                    <a:pt x="362163" y="792937"/>
                  </a:lnTo>
                  <a:lnTo>
                    <a:pt x="362465" y="793542"/>
                  </a:lnTo>
                  <a:lnTo>
                    <a:pt x="362708" y="793763"/>
                  </a:lnTo>
                  <a:lnTo>
                    <a:pt x="363069" y="794245"/>
                  </a:lnTo>
                  <a:lnTo>
                    <a:pt x="363461" y="794964"/>
                  </a:lnTo>
                  <a:lnTo>
                    <a:pt x="364079" y="795523"/>
                  </a:lnTo>
                  <a:lnTo>
                    <a:pt x="364486" y="796298"/>
                  </a:lnTo>
                  <a:lnTo>
                    <a:pt x="364740" y="796763"/>
                  </a:lnTo>
                  <a:lnTo>
                    <a:pt x="364867" y="797229"/>
                  </a:lnTo>
                  <a:lnTo>
                    <a:pt x="364952" y="797504"/>
                  </a:lnTo>
                  <a:lnTo>
                    <a:pt x="365311" y="797758"/>
                  </a:lnTo>
                  <a:lnTo>
                    <a:pt x="365544" y="798096"/>
                  </a:lnTo>
                  <a:lnTo>
                    <a:pt x="365840" y="798414"/>
                  </a:lnTo>
                  <a:lnTo>
                    <a:pt x="366242" y="798730"/>
                  </a:lnTo>
                  <a:lnTo>
                    <a:pt x="366306" y="799048"/>
                  </a:lnTo>
                  <a:lnTo>
                    <a:pt x="366073" y="799471"/>
                  </a:lnTo>
                  <a:lnTo>
                    <a:pt x="366179" y="799640"/>
                  </a:lnTo>
                  <a:lnTo>
                    <a:pt x="366475" y="799831"/>
                  </a:lnTo>
                  <a:lnTo>
                    <a:pt x="366708" y="799936"/>
                  </a:lnTo>
                  <a:lnTo>
                    <a:pt x="367004" y="800169"/>
                  </a:lnTo>
                  <a:lnTo>
                    <a:pt x="367322" y="800338"/>
                  </a:lnTo>
                  <a:lnTo>
                    <a:pt x="367639" y="800444"/>
                  </a:lnTo>
                  <a:lnTo>
                    <a:pt x="368084" y="800402"/>
                  </a:lnTo>
                  <a:lnTo>
                    <a:pt x="368401" y="800211"/>
                  </a:lnTo>
                  <a:lnTo>
                    <a:pt x="368782" y="800254"/>
                  </a:lnTo>
                  <a:lnTo>
                    <a:pt x="369438" y="800359"/>
                  </a:lnTo>
                  <a:lnTo>
                    <a:pt x="369735" y="800487"/>
                  </a:lnTo>
                  <a:lnTo>
                    <a:pt x="370052" y="800634"/>
                  </a:lnTo>
                  <a:lnTo>
                    <a:pt x="370306" y="800888"/>
                  </a:lnTo>
                  <a:lnTo>
                    <a:pt x="370437" y="801102"/>
                  </a:lnTo>
                  <a:lnTo>
                    <a:pt x="370645" y="801311"/>
                  </a:lnTo>
                  <a:lnTo>
                    <a:pt x="371011" y="800901"/>
                  </a:lnTo>
                  <a:lnTo>
                    <a:pt x="371264" y="800716"/>
                  </a:lnTo>
                  <a:lnTo>
                    <a:pt x="371709" y="800391"/>
                  </a:lnTo>
                  <a:lnTo>
                    <a:pt x="372300" y="799827"/>
                  </a:lnTo>
                  <a:lnTo>
                    <a:pt x="373003" y="799479"/>
                  </a:lnTo>
                  <a:lnTo>
                    <a:pt x="373267" y="799747"/>
                  </a:lnTo>
                  <a:lnTo>
                    <a:pt x="373616" y="800418"/>
                  </a:lnTo>
                  <a:lnTo>
                    <a:pt x="374072" y="800660"/>
                  </a:lnTo>
                  <a:lnTo>
                    <a:pt x="374602" y="800846"/>
                  </a:lnTo>
                  <a:lnTo>
                    <a:pt x="374941" y="800930"/>
                  </a:lnTo>
                  <a:lnTo>
                    <a:pt x="375301" y="801142"/>
                  </a:lnTo>
                  <a:lnTo>
                    <a:pt x="375422" y="801211"/>
                  </a:lnTo>
                  <a:lnTo>
                    <a:pt x="375521" y="801161"/>
                  </a:lnTo>
                  <a:lnTo>
                    <a:pt x="375592" y="800860"/>
                  </a:lnTo>
                  <a:lnTo>
                    <a:pt x="375717" y="800710"/>
                  </a:lnTo>
                  <a:lnTo>
                    <a:pt x="375887" y="800835"/>
                  </a:lnTo>
                  <a:lnTo>
                    <a:pt x="376174" y="800973"/>
                  </a:lnTo>
                  <a:lnTo>
                    <a:pt x="376442" y="801092"/>
                  </a:lnTo>
                  <a:lnTo>
                    <a:pt x="376729" y="801181"/>
                  </a:lnTo>
                  <a:lnTo>
                    <a:pt x="377036" y="801319"/>
                  </a:lnTo>
                  <a:lnTo>
                    <a:pt x="377214" y="801398"/>
                  </a:lnTo>
                  <a:lnTo>
                    <a:pt x="377343" y="801349"/>
                  </a:lnTo>
                  <a:lnTo>
                    <a:pt x="377447" y="801070"/>
                  </a:lnTo>
                  <a:lnTo>
                    <a:pt x="377841" y="800843"/>
                  </a:lnTo>
                  <a:lnTo>
                    <a:pt x="378110" y="800717"/>
                  </a:lnTo>
                  <a:lnTo>
                    <a:pt x="378387" y="800777"/>
                  </a:lnTo>
                  <a:lnTo>
                    <a:pt x="378610" y="800943"/>
                  </a:lnTo>
                  <a:lnTo>
                    <a:pt x="379006" y="801092"/>
                  </a:lnTo>
                  <a:lnTo>
                    <a:pt x="379263" y="801181"/>
                  </a:lnTo>
                  <a:lnTo>
                    <a:pt x="379481" y="801221"/>
                  </a:lnTo>
                  <a:lnTo>
                    <a:pt x="379709" y="801231"/>
                  </a:lnTo>
                  <a:lnTo>
                    <a:pt x="379927" y="801211"/>
                  </a:lnTo>
                  <a:lnTo>
                    <a:pt x="380293" y="801161"/>
                  </a:lnTo>
                  <a:lnTo>
                    <a:pt x="380610" y="801171"/>
                  </a:lnTo>
                  <a:lnTo>
                    <a:pt x="380808" y="801161"/>
                  </a:lnTo>
                  <a:lnTo>
                    <a:pt x="381038" y="801202"/>
                  </a:lnTo>
                  <a:lnTo>
                    <a:pt x="381431" y="801287"/>
                  </a:lnTo>
                  <a:lnTo>
                    <a:pt x="382348" y="801681"/>
                  </a:lnTo>
                  <a:lnTo>
                    <a:pt x="382568" y="801853"/>
                  </a:lnTo>
                  <a:lnTo>
                    <a:pt x="383618" y="802103"/>
                  </a:lnTo>
                  <a:lnTo>
                    <a:pt x="383974" y="802389"/>
                  </a:lnTo>
                  <a:lnTo>
                    <a:pt x="384333" y="802633"/>
                  </a:lnTo>
                  <a:lnTo>
                    <a:pt x="384521" y="803143"/>
                  </a:lnTo>
                  <a:lnTo>
                    <a:pt x="384655" y="803491"/>
                  </a:lnTo>
                  <a:lnTo>
                    <a:pt x="385085" y="803491"/>
                  </a:lnTo>
                  <a:lnTo>
                    <a:pt x="385515" y="803626"/>
                  </a:lnTo>
                  <a:lnTo>
                    <a:pt x="385864" y="803358"/>
                  </a:lnTo>
                  <a:lnTo>
                    <a:pt x="386290" y="803304"/>
                  </a:lnTo>
                  <a:lnTo>
                    <a:pt x="386299" y="803305"/>
                  </a:lnTo>
                  <a:lnTo>
                    <a:pt x="386777" y="803358"/>
                  </a:lnTo>
                  <a:lnTo>
                    <a:pt x="387153" y="803652"/>
                  </a:lnTo>
                  <a:lnTo>
                    <a:pt x="387582" y="803841"/>
                  </a:lnTo>
                  <a:lnTo>
                    <a:pt x="387850" y="803918"/>
                  </a:lnTo>
                  <a:lnTo>
                    <a:pt x="388066" y="804350"/>
                  </a:lnTo>
                  <a:lnTo>
                    <a:pt x="388522" y="804591"/>
                  </a:lnTo>
                  <a:lnTo>
                    <a:pt x="388979" y="804672"/>
                  </a:lnTo>
                  <a:lnTo>
                    <a:pt x="389435" y="804646"/>
                  </a:lnTo>
                  <a:lnTo>
                    <a:pt x="390065" y="804901"/>
                  </a:lnTo>
                  <a:lnTo>
                    <a:pt x="390392" y="804971"/>
                  </a:lnTo>
                  <a:lnTo>
                    <a:pt x="390788" y="805069"/>
                  </a:lnTo>
                  <a:lnTo>
                    <a:pt x="391065" y="805148"/>
                  </a:lnTo>
                  <a:lnTo>
                    <a:pt x="391293" y="805138"/>
                  </a:lnTo>
                  <a:lnTo>
                    <a:pt x="391461" y="805010"/>
                  </a:lnTo>
                  <a:lnTo>
                    <a:pt x="391788" y="804911"/>
                  </a:lnTo>
                  <a:lnTo>
                    <a:pt x="392046" y="804872"/>
                  </a:lnTo>
                  <a:lnTo>
                    <a:pt x="392362" y="805020"/>
                  </a:lnTo>
                  <a:lnTo>
                    <a:pt x="392897" y="805386"/>
                  </a:lnTo>
                  <a:lnTo>
                    <a:pt x="393055" y="805584"/>
                  </a:lnTo>
                  <a:lnTo>
                    <a:pt x="393293" y="805861"/>
                  </a:lnTo>
                  <a:lnTo>
                    <a:pt x="393541" y="805999"/>
                  </a:lnTo>
                  <a:lnTo>
                    <a:pt x="393788" y="806119"/>
                  </a:lnTo>
                  <a:lnTo>
                    <a:pt x="394234" y="806326"/>
                  </a:lnTo>
                  <a:lnTo>
                    <a:pt x="394511" y="806356"/>
                  </a:lnTo>
                  <a:lnTo>
                    <a:pt x="394788" y="806395"/>
                  </a:lnTo>
                  <a:lnTo>
                    <a:pt x="395036" y="806475"/>
                  </a:lnTo>
                  <a:lnTo>
                    <a:pt x="395154" y="806622"/>
                  </a:lnTo>
                  <a:lnTo>
                    <a:pt x="395263" y="806821"/>
                  </a:lnTo>
                  <a:lnTo>
                    <a:pt x="395333" y="807068"/>
                  </a:lnTo>
                  <a:lnTo>
                    <a:pt x="395372" y="807197"/>
                  </a:lnTo>
                  <a:lnTo>
                    <a:pt x="395531" y="807345"/>
                  </a:lnTo>
                  <a:lnTo>
                    <a:pt x="395828" y="807523"/>
                  </a:lnTo>
                  <a:lnTo>
                    <a:pt x="396155" y="807593"/>
                  </a:lnTo>
                  <a:lnTo>
                    <a:pt x="396382" y="807662"/>
                  </a:lnTo>
                  <a:lnTo>
                    <a:pt x="396659" y="807820"/>
                  </a:lnTo>
                  <a:lnTo>
                    <a:pt x="396808" y="808058"/>
                  </a:lnTo>
                  <a:lnTo>
                    <a:pt x="397036" y="808532"/>
                  </a:lnTo>
                  <a:lnTo>
                    <a:pt x="396874" y="809154"/>
                  </a:lnTo>
                  <a:lnTo>
                    <a:pt x="397223" y="809530"/>
                  </a:lnTo>
                  <a:lnTo>
                    <a:pt x="397303" y="810013"/>
                  </a:lnTo>
                  <a:lnTo>
                    <a:pt x="397572" y="810496"/>
                  </a:lnTo>
                  <a:lnTo>
                    <a:pt x="398038" y="810821"/>
                  </a:lnTo>
                  <a:lnTo>
                    <a:pt x="398246" y="811045"/>
                  </a:lnTo>
                  <a:lnTo>
                    <a:pt x="398780" y="810898"/>
                  </a:lnTo>
                  <a:lnTo>
                    <a:pt x="399210" y="810952"/>
                  </a:lnTo>
                  <a:lnTo>
                    <a:pt x="399236" y="811363"/>
                  </a:lnTo>
                  <a:lnTo>
                    <a:pt x="399613" y="811677"/>
                  </a:lnTo>
                  <a:lnTo>
                    <a:pt x="399734" y="812203"/>
                  </a:lnTo>
                  <a:lnTo>
                    <a:pt x="399757" y="812793"/>
                  </a:lnTo>
                  <a:lnTo>
                    <a:pt x="399837" y="813553"/>
                  </a:lnTo>
                  <a:lnTo>
                    <a:pt x="399857" y="814056"/>
                  </a:lnTo>
                  <a:lnTo>
                    <a:pt x="400525" y="814175"/>
                  </a:lnTo>
                  <a:lnTo>
                    <a:pt x="400928" y="813765"/>
                  </a:lnTo>
                  <a:lnTo>
                    <a:pt x="401287" y="813646"/>
                  </a:lnTo>
                  <a:lnTo>
                    <a:pt x="401388" y="813774"/>
                  </a:lnTo>
                  <a:lnTo>
                    <a:pt x="401615" y="814229"/>
                  </a:lnTo>
                  <a:lnTo>
                    <a:pt x="401668" y="814766"/>
                  </a:lnTo>
                  <a:lnTo>
                    <a:pt x="401668" y="815114"/>
                  </a:lnTo>
                  <a:lnTo>
                    <a:pt x="401588" y="815893"/>
                  </a:lnTo>
                  <a:lnTo>
                    <a:pt x="401615" y="816563"/>
                  </a:lnTo>
                  <a:lnTo>
                    <a:pt x="401990" y="816752"/>
                  </a:lnTo>
                  <a:lnTo>
                    <a:pt x="402608" y="817235"/>
                  </a:lnTo>
                  <a:lnTo>
                    <a:pt x="403118" y="817557"/>
                  </a:lnTo>
                  <a:lnTo>
                    <a:pt x="403401" y="817965"/>
                  </a:lnTo>
                  <a:lnTo>
                    <a:pt x="403011" y="818281"/>
                  </a:lnTo>
                  <a:lnTo>
                    <a:pt x="402769" y="818576"/>
                  </a:lnTo>
                  <a:lnTo>
                    <a:pt x="402796" y="818925"/>
                  </a:lnTo>
                  <a:lnTo>
                    <a:pt x="402447" y="819194"/>
                  </a:lnTo>
                  <a:lnTo>
                    <a:pt x="402366" y="819677"/>
                  </a:lnTo>
                  <a:lnTo>
                    <a:pt x="402098" y="820186"/>
                  </a:lnTo>
                  <a:lnTo>
                    <a:pt x="402178" y="821180"/>
                  </a:lnTo>
                  <a:lnTo>
                    <a:pt x="402850" y="821609"/>
                  </a:lnTo>
                  <a:lnTo>
                    <a:pt x="403736" y="822011"/>
                  </a:lnTo>
                  <a:lnTo>
                    <a:pt x="404461" y="822200"/>
                  </a:lnTo>
                  <a:lnTo>
                    <a:pt x="404622" y="822682"/>
                  </a:lnTo>
                  <a:lnTo>
                    <a:pt x="404676" y="823353"/>
                  </a:lnTo>
                  <a:lnTo>
                    <a:pt x="404918" y="824212"/>
                  </a:lnTo>
                  <a:lnTo>
                    <a:pt x="405482" y="825312"/>
                  </a:lnTo>
                  <a:lnTo>
                    <a:pt x="406556" y="826251"/>
                  </a:lnTo>
                  <a:lnTo>
                    <a:pt x="407442" y="826923"/>
                  </a:lnTo>
                  <a:lnTo>
                    <a:pt x="408136" y="827389"/>
                  </a:lnTo>
                  <a:lnTo>
                    <a:pt x="409021" y="827629"/>
                  </a:lnTo>
                  <a:lnTo>
                    <a:pt x="410425" y="828181"/>
                  </a:lnTo>
                  <a:lnTo>
                    <a:pt x="411531" y="829116"/>
                  </a:lnTo>
                  <a:lnTo>
                    <a:pt x="412594" y="830179"/>
                  </a:lnTo>
                  <a:lnTo>
                    <a:pt x="413658" y="830987"/>
                  </a:lnTo>
                  <a:lnTo>
                    <a:pt x="414764" y="831667"/>
                  </a:lnTo>
                  <a:lnTo>
                    <a:pt x="415314" y="832807"/>
                  </a:lnTo>
                  <a:lnTo>
                    <a:pt x="415529" y="833707"/>
                  </a:lnTo>
                  <a:lnTo>
                    <a:pt x="415402" y="836130"/>
                  </a:lnTo>
                  <a:lnTo>
                    <a:pt x="414822" y="837435"/>
                  </a:lnTo>
                  <a:lnTo>
                    <a:pt x="413843" y="839640"/>
                  </a:lnTo>
                  <a:lnTo>
                    <a:pt x="413350" y="841350"/>
                  </a:lnTo>
                  <a:lnTo>
                    <a:pt x="412392" y="843478"/>
                  </a:lnTo>
                  <a:lnTo>
                    <a:pt x="411855" y="845089"/>
                  </a:lnTo>
                  <a:lnTo>
                    <a:pt x="411962" y="847021"/>
                  </a:lnTo>
                  <a:lnTo>
                    <a:pt x="412607" y="848040"/>
                  </a:lnTo>
                  <a:lnTo>
                    <a:pt x="413734" y="848201"/>
                  </a:lnTo>
                  <a:lnTo>
                    <a:pt x="414534" y="848071"/>
                  </a:lnTo>
                  <a:lnTo>
                    <a:pt x="415182" y="847965"/>
                  </a:lnTo>
                  <a:lnTo>
                    <a:pt x="417007" y="848368"/>
                  </a:lnTo>
                  <a:lnTo>
                    <a:pt x="421997" y="848687"/>
                  </a:lnTo>
                  <a:lnTo>
                    <a:pt x="422871" y="848887"/>
                  </a:lnTo>
                  <a:lnTo>
                    <a:pt x="423090" y="848938"/>
                  </a:lnTo>
                  <a:lnTo>
                    <a:pt x="424009" y="849366"/>
                  </a:lnTo>
                  <a:lnTo>
                    <a:pt x="426126" y="849415"/>
                  </a:lnTo>
                  <a:lnTo>
                    <a:pt x="428728" y="848744"/>
                  </a:lnTo>
                  <a:lnTo>
                    <a:pt x="431077" y="847821"/>
                  </a:lnTo>
                  <a:lnTo>
                    <a:pt x="432531" y="847517"/>
                  </a:lnTo>
                  <a:lnTo>
                    <a:pt x="434769" y="848157"/>
                  </a:lnTo>
                  <a:lnTo>
                    <a:pt x="435944" y="850253"/>
                  </a:lnTo>
                  <a:lnTo>
                    <a:pt x="437287" y="853356"/>
                  </a:lnTo>
                  <a:lnTo>
                    <a:pt x="438462" y="856208"/>
                  </a:lnTo>
                  <a:lnTo>
                    <a:pt x="439134" y="857869"/>
                  </a:lnTo>
                  <a:lnTo>
                    <a:pt x="439218" y="859646"/>
                  </a:lnTo>
                  <a:lnTo>
                    <a:pt x="437668" y="862506"/>
                  </a:lnTo>
                  <a:lnTo>
                    <a:pt x="436700" y="864846"/>
                  </a:lnTo>
                  <a:lnTo>
                    <a:pt x="436700" y="867038"/>
                  </a:lnTo>
                  <a:lnTo>
                    <a:pt x="437203" y="868787"/>
                  </a:lnTo>
                  <a:lnTo>
                    <a:pt x="438965" y="870548"/>
                  </a:lnTo>
                  <a:lnTo>
                    <a:pt x="441148" y="871304"/>
                  </a:lnTo>
                  <a:lnTo>
                    <a:pt x="442678" y="871298"/>
                  </a:lnTo>
                  <a:lnTo>
                    <a:pt x="445176" y="871639"/>
                  </a:lnTo>
                  <a:lnTo>
                    <a:pt x="448280" y="871974"/>
                  </a:lnTo>
                  <a:lnTo>
                    <a:pt x="452560" y="871219"/>
                  </a:lnTo>
                  <a:lnTo>
                    <a:pt x="455797" y="870847"/>
                  </a:lnTo>
                  <a:lnTo>
                    <a:pt x="459107" y="871837"/>
                  </a:lnTo>
                  <a:lnTo>
                    <a:pt x="462715" y="874688"/>
                  </a:lnTo>
                  <a:lnTo>
                    <a:pt x="464146" y="877715"/>
                  </a:lnTo>
                  <a:lnTo>
                    <a:pt x="465568" y="880642"/>
                  </a:lnTo>
                  <a:lnTo>
                    <a:pt x="467331" y="882236"/>
                  </a:lnTo>
                  <a:lnTo>
                    <a:pt x="469001" y="882495"/>
                  </a:lnTo>
                  <a:lnTo>
                    <a:pt x="469951" y="883054"/>
                  </a:lnTo>
                  <a:lnTo>
                    <a:pt x="470859" y="883677"/>
                  </a:lnTo>
                  <a:lnTo>
                    <a:pt x="472199" y="885475"/>
                  </a:lnTo>
                  <a:lnTo>
                    <a:pt x="473131" y="887935"/>
                  </a:lnTo>
                  <a:lnTo>
                    <a:pt x="473921" y="888795"/>
                  </a:lnTo>
                  <a:lnTo>
                    <a:pt x="475103" y="889478"/>
                  </a:lnTo>
                  <a:lnTo>
                    <a:pt x="478522" y="890376"/>
                  </a:lnTo>
                  <a:lnTo>
                    <a:pt x="480136" y="891785"/>
                  </a:lnTo>
                  <a:lnTo>
                    <a:pt x="481187" y="892515"/>
                  </a:lnTo>
                  <a:lnTo>
                    <a:pt x="481574" y="892868"/>
                  </a:lnTo>
                  <a:lnTo>
                    <a:pt x="482236" y="893125"/>
                  </a:lnTo>
                  <a:lnTo>
                    <a:pt x="482893" y="893458"/>
                  </a:lnTo>
                  <a:lnTo>
                    <a:pt x="483421" y="893972"/>
                  </a:lnTo>
                  <a:lnTo>
                    <a:pt x="483775" y="895052"/>
                  </a:lnTo>
                  <a:lnTo>
                    <a:pt x="484127" y="895568"/>
                  </a:lnTo>
                  <a:lnTo>
                    <a:pt x="484734" y="896512"/>
                  </a:lnTo>
                  <a:lnTo>
                    <a:pt x="486406" y="897156"/>
                  </a:lnTo>
                  <a:lnTo>
                    <a:pt x="486626" y="897543"/>
                  </a:lnTo>
                  <a:lnTo>
                    <a:pt x="486783" y="897911"/>
                  </a:lnTo>
                  <a:lnTo>
                    <a:pt x="486783" y="898496"/>
                  </a:lnTo>
                  <a:lnTo>
                    <a:pt x="486649" y="899297"/>
                  </a:lnTo>
                  <a:lnTo>
                    <a:pt x="486516" y="900043"/>
                  </a:lnTo>
                  <a:lnTo>
                    <a:pt x="486249" y="900949"/>
                  </a:lnTo>
                  <a:lnTo>
                    <a:pt x="486115" y="901403"/>
                  </a:lnTo>
                  <a:lnTo>
                    <a:pt x="486089" y="902149"/>
                  </a:lnTo>
                  <a:lnTo>
                    <a:pt x="485982" y="902869"/>
                  </a:lnTo>
                  <a:lnTo>
                    <a:pt x="485902" y="903535"/>
                  </a:lnTo>
                  <a:lnTo>
                    <a:pt x="485902" y="904069"/>
                  </a:lnTo>
                  <a:lnTo>
                    <a:pt x="486009" y="904415"/>
                  </a:lnTo>
                  <a:lnTo>
                    <a:pt x="486329" y="904708"/>
                  </a:lnTo>
                  <a:lnTo>
                    <a:pt x="486623" y="905001"/>
                  </a:lnTo>
                  <a:lnTo>
                    <a:pt x="486809" y="905321"/>
                  </a:lnTo>
                  <a:lnTo>
                    <a:pt x="486835" y="905667"/>
                  </a:lnTo>
                  <a:lnTo>
                    <a:pt x="486956" y="905924"/>
                  </a:lnTo>
                  <a:lnTo>
                    <a:pt x="487248" y="906203"/>
                  </a:lnTo>
                  <a:lnTo>
                    <a:pt x="487731" y="906597"/>
                  </a:lnTo>
                  <a:lnTo>
                    <a:pt x="488138" y="906928"/>
                  </a:lnTo>
                  <a:lnTo>
                    <a:pt x="488316" y="907257"/>
                  </a:lnTo>
                  <a:lnTo>
                    <a:pt x="488392" y="907588"/>
                  </a:lnTo>
                  <a:lnTo>
                    <a:pt x="488443" y="907931"/>
                  </a:lnTo>
                  <a:lnTo>
                    <a:pt x="488418" y="908274"/>
                  </a:lnTo>
                  <a:lnTo>
                    <a:pt x="488456" y="908477"/>
                  </a:lnTo>
                  <a:lnTo>
                    <a:pt x="488609" y="908782"/>
                  </a:lnTo>
                  <a:lnTo>
                    <a:pt x="488685" y="909036"/>
                  </a:lnTo>
                  <a:lnTo>
                    <a:pt x="488740" y="909372"/>
                  </a:lnTo>
                  <a:lnTo>
                    <a:pt x="489079" y="909684"/>
                  </a:lnTo>
                  <a:lnTo>
                    <a:pt x="489447" y="910014"/>
                  </a:lnTo>
                  <a:lnTo>
                    <a:pt x="489866" y="910204"/>
                  </a:lnTo>
                  <a:lnTo>
                    <a:pt x="490587" y="910490"/>
                  </a:lnTo>
                  <a:lnTo>
                    <a:pt x="491922" y="910526"/>
                  </a:lnTo>
                  <a:lnTo>
                    <a:pt x="492420" y="910704"/>
                  </a:lnTo>
                  <a:lnTo>
                    <a:pt x="492771" y="910909"/>
                  </a:lnTo>
                  <a:lnTo>
                    <a:pt x="492919" y="911238"/>
                  </a:lnTo>
                  <a:lnTo>
                    <a:pt x="492919" y="911683"/>
                  </a:lnTo>
                  <a:lnTo>
                    <a:pt x="492972" y="912092"/>
                  </a:lnTo>
                  <a:lnTo>
                    <a:pt x="493159" y="912542"/>
                  </a:lnTo>
                  <a:lnTo>
                    <a:pt x="493273" y="912859"/>
                  </a:lnTo>
                  <a:lnTo>
                    <a:pt x="493386" y="913317"/>
                  </a:lnTo>
                  <a:lnTo>
                    <a:pt x="493591" y="913711"/>
                  </a:lnTo>
                  <a:lnTo>
                    <a:pt x="493960" y="913913"/>
                  </a:lnTo>
                  <a:lnTo>
                    <a:pt x="494289" y="913990"/>
                  </a:lnTo>
                  <a:lnTo>
                    <a:pt x="494837" y="914015"/>
                  </a:lnTo>
                  <a:lnTo>
                    <a:pt x="495472" y="914079"/>
                  </a:lnTo>
                  <a:lnTo>
                    <a:pt x="496082" y="914244"/>
                  </a:lnTo>
                  <a:lnTo>
                    <a:pt x="496476" y="914498"/>
                  </a:lnTo>
                  <a:lnTo>
                    <a:pt x="496628" y="914815"/>
                  </a:lnTo>
                  <a:lnTo>
                    <a:pt x="496858" y="915082"/>
                  </a:lnTo>
                  <a:lnTo>
                    <a:pt x="496997" y="915310"/>
                  </a:lnTo>
                  <a:lnTo>
                    <a:pt x="497036" y="915565"/>
                  </a:lnTo>
                  <a:lnTo>
                    <a:pt x="497188" y="915768"/>
                  </a:lnTo>
                  <a:lnTo>
                    <a:pt x="497480" y="915996"/>
                  </a:lnTo>
                  <a:lnTo>
                    <a:pt x="497747" y="916099"/>
                  </a:lnTo>
                  <a:lnTo>
                    <a:pt x="498001" y="916302"/>
                  </a:lnTo>
                  <a:lnTo>
                    <a:pt x="498472" y="916594"/>
                  </a:lnTo>
                  <a:lnTo>
                    <a:pt x="498611" y="916822"/>
                  </a:lnTo>
                  <a:lnTo>
                    <a:pt x="498574" y="917001"/>
                  </a:lnTo>
                  <a:lnTo>
                    <a:pt x="498396" y="917254"/>
                  </a:lnTo>
                  <a:lnTo>
                    <a:pt x="498396" y="917559"/>
                  </a:lnTo>
                  <a:lnTo>
                    <a:pt x="498535" y="917712"/>
                  </a:lnTo>
                  <a:lnTo>
                    <a:pt x="498777" y="917788"/>
                  </a:lnTo>
                  <a:lnTo>
                    <a:pt x="498955" y="917965"/>
                  </a:lnTo>
                  <a:lnTo>
                    <a:pt x="499018" y="918105"/>
                  </a:lnTo>
                  <a:lnTo>
                    <a:pt x="499094" y="918359"/>
                  </a:lnTo>
                  <a:lnTo>
                    <a:pt x="499219" y="918696"/>
                  </a:lnTo>
                  <a:lnTo>
                    <a:pt x="499578" y="918867"/>
                  </a:lnTo>
                  <a:lnTo>
                    <a:pt x="499882" y="919096"/>
                  </a:lnTo>
                  <a:lnTo>
                    <a:pt x="500162" y="919362"/>
                  </a:lnTo>
                  <a:lnTo>
                    <a:pt x="500467" y="919516"/>
                  </a:lnTo>
                  <a:lnTo>
                    <a:pt x="500785" y="919578"/>
                  </a:lnTo>
                  <a:lnTo>
                    <a:pt x="501256" y="919668"/>
                  </a:lnTo>
                  <a:lnTo>
                    <a:pt x="501636" y="919808"/>
                  </a:lnTo>
                  <a:lnTo>
                    <a:pt x="501942" y="919896"/>
                  </a:lnTo>
                  <a:lnTo>
                    <a:pt x="502360" y="920243"/>
                  </a:lnTo>
                  <a:lnTo>
                    <a:pt x="501703" y="920592"/>
                  </a:lnTo>
                  <a:lnTo>
                    <a:pt x="501447" y="921357"/>
                  </a:lnTo>
                  <a:lnTo>
                    <a:pt x="502127" y="922292"/>
                  </a:lnTo>
                  <a:lnTo>
                    <a:pt x="503149" y="922631"/>
                  </a:lnTo>
                  <a:lnTo>
                    <a:pt x="503872" y="923270"/>
                  </a:lnTo>
                  <a:lnTo>
                    <a:pt x="503106" y="923907"/>
                  </a:lnTo>
                  <a:lnTo>
                    <a:pt x="502692" y="924152"/>
                  </a:lnTo>
                  <a:lnTo>
                    <a:pt x="501957" y="924587"/>
                  </a:lnTo>
                  <a:lnTo>
                    <a:pt x="501277" y="925310"/>
                  </a:lnTo>
                  <a:lnTo>
                    <a:pt x="500588" y="925669"/>
                  </a:lnTo>
                  <a:lnTo>
                    <a:pt x="500238" y="926578"/>
                  </a:lnTo>
                  <a:lnTo>
                    <a:pt x="500038" y="927400"/>
                  </a:lnTo>
                  <a:lnTo>
                    <a:pt x="499501" y="928140"/>
                  </a:lnTo>
                  <a:lnTo>
                    <a:pt x="500384" y="929051"/>
                  </a:lnTo>
                  <a:lnTo>
                    <a:pt x="501064" y="929816"/>
                  </a:lnTo>
                  <a:lnTo>
                    <a:pt x="501362" y="930794"/>
                  </a:lnTo>
                  <a:lnTo>
                    <a:pt x="501751" y="931356"/>
                  </a:lnTo>
                  <a:lnTo>
                    <a:pt x="501107" y="932323"/>
                  </a:lnTo>
                  <a:lnTo>
                    <a:pt x="500171" y="933386"/>
                  </a:lnTo>
                  <a:lnTo>
                    <a:pt x="499108" y="934279"/>
                  </a:lnTo>
                  <a:lnTo>
                    <a:pt x="498545" y="934512"/>
                  </a:lnTo>
                  <a:lnTo>
                    <a:pt x="497874" y="934790"/>
                  </a:lnTo>
                  <a:lnTo>
                    <a:pt x="497444" y="934880"/>
                  </a:lnTo>
                  <a:lnTo>
                    <a:pt x="496471" y="935087"/>
                  </a:lnTo>
                  <a:lnTo>
                    <a:pt x="496035" y="936128"/>
                  </a:lnTo>
                  <a:lnTo>
                    <a:pt x="496300" y="936776"/>
                  </a:lnTo>
                  <a:lnTo>
                    <a:pt x="496887" y="937691"/>
                  </a:lnTo>
                  <a:lnTo>
                    <a:pt x="497668" y="938710"/>
                  </a:lnTo>
                  <a:lnTo>
                    <a:pt x="497631" y="939155"/>
                  </a:lnTo>
                  <a:lnTo>
                    <a:pt x="497681" y="939800"/>
                  </a:lnTo>
                  <a:lnTo>
                    <a:pt x="497656" y="940345"/>
                  </a:lnTo>
                  <a:lnTo>
                    <a:pt x="497681" y="940792"/>
                  </a:lnTo>
                  <a:lnTo>
                    <a:pt x="497854" y="941065"/>
                  </a:lnTo>
                  <a:lnTo>
                    <a:pt x="498326" y="941413"/>
                  </a:lnTo>
                  <a:lnTo>
                    <a:pt x="498773" y="941685"/>
                  </a:lnTo>
                  <a:lnTo>
                    <a:pt x="499319" y="941784"/>
                  </a:lnTo>
                  <a:lnTo>
                    <a:pt x="499939" y="941810"/>
                  </a:lnTo>
                  <a:lnTo>
                    <a:pt x="500312" y="942107"/>
                  </a:lnTo>
                  <a:lnTo>
                    <a:pt x="500387" y="942727"/>
                  </a:lnTo>
                  <a:lnTo>
                    <a:pt x="500245" y="944001"/>
                  </a:lnTo>
                  <a:lnTo>
                    <a:pt x="499772" y="945519"/>
                  </a:lnTo>
                  <a:lnTo>
                    <a:pt x="499124" y="946599"/>
                  </a:lnTo>
                  <a:lnTo>
                    <a:pt x="498694" y="947900"/>
                  </a:lnTo>
                  <a:lnTo>
                    <a:pt x="497915" y="949028"/>
                  </a:lnTo>
                  <a:lnTo>
                    <a:pt x="497582" y="949773"/>
                  </a:lnTo>
                  <a:lnTo>
                    <a:pt x="497358" y="950418"/>
                  </a:lnTo>
                  <a:lnTo>
                    <a:pt x="497358" y="950915"/>
                  </a:lnTo>
                  <a:lnTo>
                    <a:pt x="497582" y="951187"/>
                  </a:lnTo>
                  <a:lnTo>
                    <a:pt x="498152" y="951560"/>
                  </a:lnTo>
                  <a:lnTo>
                    <a:pt x="499039" y="952118"/>
                  </a:lnTo>
                  <a:lnTo>
                    <a:pt x="499371" y="952346"/>
                  </a:lnTo>
                  <a:lnTo>
                    <a:pt x="500818" y="953808"/>
                  </a:lnTo>
                  <a:lnTo>
                    <a:pt x="502221" y="955443"/>
                  </a:lnTo>
                  <a:lnTo>
                    <a:pt x="502748" y="956304"/>
                  </a:lnTo>
                  <a:lnTo>
                    <a:pt x="503192" y="957900"/>
                  </a:lnTo>
                  <a:lnTo>
                    <a:pt x="503244" y="959154"/>
                  </a:lnTo>
                  <a:lnTo>
                    <a:pt x="502943" y="960321"/>
                  </a:lnTo>
                  <a:lnTo>
                    <a:pt x="502120" y="961493"/>
                  </a:lnTo>
                  <a:lnTo>
                    <a:pt x="502079" y="961837"/>
                  </a:lnTo>
                  <a:lnTo>
                    <a:pt x="502488" y="962957"/>
                  </a:lnTo>
                  <a:lnTo>
                    <a:pt x="503616" y="963991"/>
                  </a:lnTo>
                  <a:lnTo>
                    <a:pt x="504499" y="966276"/>
                  </a:lnTo>
                  <a:lnTo>
                    <a:pt x="504665" y="966568"/>
                  </a:lnTo>
                  <a:lnTo>
                    <a:pt x="504655" y="966614"/>
                  </a:lnTo>
                  <a:lnTo>
                    <a:pt x="504700" y="968568"/>
                  </a:lnTo>
                  <a:lnTo>
                    <a:pt x="506445" y="969588"/>
                  </a:lnTo>
                  <a:lnTo>
                    <a:pt x="506993" y="971140"/>
                  </a:lnTo>
                  <a:lnTo>
                    <a:pt x="506401" y="972605"/>
                  </a:lnTo>
                  <a:lnTo>
                    <a:pt x="505211" y="973838"/>
                  </a:lnTo>
                  <a:lnTo>
                    <a:pt x="505283" y="975252"/>
                  </a:lnTo>
                  <a:lnTo>
                    <a:pt x="508018" y="976134"/>
                  </a:lnTo>
                  <a:lnTo>
                    <a:pt x="510400" y="977027"/>
                  </a:lnTo>
                  <a:lnTo>
                    <a:pt x="512544" y="978349"/>
                  </a:lnTo>
                  <a:lnTo>
                    <a:pt x="512522" y="966094"/>
                  </a:lnTo>
                  <a:lnTo>
                    <a:pt x="512522" y="966064"/>
                  </a:lnTo>
                  <a:lnTo>
                    <a:pt x="512689" y="942571"/>
                  </a:lnTo>
                  <a:lnTo>
                    <a:pt x="512696" y="925977"/>
                  </a:lnTo>
                  <a:lnTo>
                    <a:pt x="512739" y="925890"/>
                  </a:lnTo>
                  <a:lnTo>
                    <a:pt x="512685" y="906184"/>
                  </a:lnTo>
                  <a:lnTo>
                    <a:pt x="512640" y="906098"/>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 name="Google Shape;455;p56"/>
            <p:cNvSpPr/>
            <p:nvPr/>
          </p:nvSpPr>
          <p:spPr>
            <a:xfrm rot="10800000" flipH="1">
              <a:off x="6039699" y="5359312"/>
              <a:ext cx="422014" cy="520346"/>
            </a:xfrm>
            <a:custGeom>
              <a:avLst/>
              <a:gdLst/>
              <a:ahLst/>
              <a:cxnLst/>
              <a:rect l="l" t="t" r="r" b="b"/>
              <a:pathLst>
                <a:path w="422014" h="520346" extrusionOk="0">
                  <a:moveTo>
                    <a:pt x="197103" y="517891"/>
                  </a:moveTo>
                  <a:lnTo>
                    <a:pt x="196826" y="517604"/>
                  </a:lnTo>
                  <a:lnTo>
                    <a:pt x="196587" y="517218"/>
                  </a:lnTo>
                  <a:lnTo>
                    <a:pt x="196574" y="516711"/>
                  </a:lnTo>
                  <a:lnTo>
                    <a:pt x="196687" y="516424"/>
                  </a:lnTo>
                  <a:lnTo>
                    <a:pt x="197028" y="516160"/>
                  </a:lnTo>
                  <a:lnTo>
                    <a:pt x="197519" y="515906"/>
                  </a:lnTo>
                  <a:lnTo>
                    <a:pt x="197886" y="515664"/>
                  </a:lnTo>
                  <a:lnTo>
                    <a:pt x="198276" y="515267"/>
                  </a:lnTo>
                  <a:lnTo>
                    <a:pt x="198692" y="514627"/>
                  </a:lnTo>
                  <a:lnTo>
                    <a:pt x="199171" y="513822"/>
                  </a:lnTo>
                  <a:lnTo>
                    <a:pt x="199436" y="513624"/>
                  </a:lnTo>
                  <a:lnTo>
                    <a:pt x="199617" y="513514"/>
                  </a:lnTo>
                  <a:lnTo>
                    <a:pt x="199772" y="513425"/>
                  </a:lnTo>
                  <a:lnTo>
                    <a:pt x="199925" y="513293"/>
                  </a:lnTo>
                  <a:lnTo>
                    <a:pt x="200271" y="513095"/>
                  </a:lnTo>
                  <a:lnTo>
                    <a:pt x="200568" y="512896"/>
                  </a:lnTo>
                  <a:lnTo>
                    <a:pt x="200697" y="512720"/>
                  </a:lnTo>
                  <a:lnTo>
                    <a:pt x="200900" y="512621"/>
                  </a:lnTo>
                  <a:lnTo>
                    <a:pt x="201028" y="512422"/>
                  </a:lnTo>
                  <a:lnTo>
                    <a:pt x="201129" y="512323"/>
                  </a:lnTo>
                  <a:lnTo>
                    <a:pt x="201251" y="512003"/>
                  </a:lnTo>
                  <a:lnTo>
                    <a:pt x="201476" y="511551"/>
                  </a:lnTo>
                  <a:lnTo>
                    <a:pt x="201527" y="511342"/>
                  </a:lnTo>
                  <a:lnTo>
                    <a:pt x="201555" y="511110"/>
                  </a:lnTo>
                  <a:lnTo>
                    <a:pt x="201637" y="511000"/>
                  </a:lnTo>
                  <a:lnTo>
                    <a:pt x="201707" y="510934"/>
                  </a:lnTo>
                  <a:lnTo>
                    <a:pt x="201784" y="510812"/>
                  </a:lnTo>
                  <a:lnTo>
                    <a:pt x="201880" y="510713"/>
                  </a:lnTo>
                  <a:lnTo>
                    <a:pt x="202155" y="510504"/>
                  </a:lnTo>
                  <a:lnTo>
                    <a:pt x="202443" y="510393"/>
                  </a:lnTo>
                  <a:lnTo>
                    <a:pt x="202582" y="510382"/>
                  </a:lnTo>
                  <a:lnTo>
                    <a:pt x="203050" y="510415"/>
                  </a:lnTo>
                  <a:lnTo>
                    <a:pt x="203175" y="510459"/>
                  </a:lnTo>
                  <a:lnTo>
                    <a:pt x="203360" y="510581"/>
                  </a:lnTo>
                  <a:lnTo>
                    <a:pt x="203429" y="510614"/>
                  </a:lnTo>
                  <a:lnTo>
                    <a:pt x="203512" y="510625"/>
                  </a:lnTo>
                  <a:lnTo>
                    <a:pt x="203640" y="510592"/>
                  </a:lnTo>
                  <a:lnTo>
                    <a:pt x="203722" y="510526"/>
                  </a:lnTo>
                  <a:lnTo>
                    <a:pt x="204041" y="510305"/>
                  </a:lnTo>
                  <a:lnTo>
                    <a:pt x="204106" y="510239"/>
                  </a:lnTo>
                  <a:lnTo>
                    <a:pt x="204165" y="510074"/>
                  </a:lnTo>
                  <a:lnTo>
                    <a:pt x="204170" y="509842"/>
                  </a:lnTo>
                  <a:lnTo>
                    <a:pt x="204201" y="509754"/>
                  </a:lnTo>
                  <a:lnTo>
                    <a:pt x="204224" y="509544"/>
                  </a:lnTo>
                  <a:lnTo>
                    <a:pt x="204266" y="509489"/>
                  </a:lnTo>
                  <a:lnTo>
                    <a:pt x="204322" y="509478"/>
                  </a:lnTo>
                  <a:lnTo>
                    <a:pt x="204548" y="509478"/>
                  </a:lnTo>
                  <a:lnTo>
                    <a:pt x="204653" y="509445"/>
                  </a:lnTo>
                  <a:lnTo>
                    <a:pt x="204695" y="509401"/>
                  </a:lnTo>
                  <a:lnTo>
                    <a:pt x="204802" y="509368"/>
                  </a:lnTo>
                  <a:lnTo>
                    <a:pt x="205039" y="509379"/>
                  </a:lnTo>
                  <a:lnTo>
                    <a:pt x="205208" y="509280"/>
                  </a:lnTo>
                  <a:lnTo>
                    <a:pt x="205220" y="509280"/>
                  </a:lnTo>
                  <a:lnTo>
                    <a:pt x="205443" y="509324"/>
                  </a:lnTo>
                  <a:lnTo>
                    <a:pt x="205590" y="509313"/>
                  </a:lnTo>
                  <a:lnTo>
                    <a:pt x="205722" y="509379"/>
                  </a:lnTo>
                  <a:lnTo>
                    <a:pt x="205891" y="509423"/>
                  </a:lnTo>
                  <a:lnTo>
                    <a:pt x="206416" y="509611"/>
                  </a:lnTo>
                  <a:lnTo>
                    <a:pt x="206707" y="509820"/>
                  </a:lnTo>
                  <a:lnTo>
                    <a:pt x="206980" y="509941"/>
                  </a:lnTo>
                  <a:lnTo>
                    <a:pt x="207473" y="510338"/>
                  </a:lnTo>
                  <a:lnTo>
                    <a:pt x="207567" y="510415"/>
                  </a:lnTo>
                  <a:lnTo>
                    <a:pt x="207677" y="510471"/>
                  </a:lnTo>
                  <a:lnTo>
                    <a:pt x="207765" y="510459"/>
                  </a:lnTo>
                  <a:lnTo>
                    <a:pt x="207872" y="510415"/>
                  </a:lnTo>
                  <a:lnTo>
                    <a:pt x="208179" y="510349"/>
                  </a:lnTo>
                  <a:lnTo>
                    <a:pt x="208236" y="510327"/>
                  </a:lnTo>
                  <a:lnTo>
                    <a:pt x="208777" y="510074"/>
                  </a:lnTo>
                  <a:lnTo>
                    <a:pt x="209185" y="509787"/>
                  </a:lnTo>
                  <a:lnTo>
                    <a:pt x="209350" y="509721"/>
                  </a:lnTo>
                  <a:lnTo>
                    <a:pt x="209522" y="509699"/>
                  </a:lnTo>
                  <a:lnTo>
                    <a:pt x="209774" y="509611"/>
                  </a:lnTo>
                  <a:lnTo>
                    <a:pt x="210002" y="509599"/>
                  </a:lnTo>
                  <a:lnTo>
                    <a:pt x="210243" y="509721"/>
                  </a:lnTo>
                  <a:lnTo>
                    <a:pt x="210538" y="509798"/>
                  </a:lnTo>
                  <a:lnTo>
                    <a:pt x="210765" y="509798"/>
                  </a:lnTo>
                  <a:lnTo>
                    <a:pt x="211193" y="509765"/>
                  </a:lnTo>
                  <a:lnTo>
                    <a:pt x="211865" y="509754"/>
                  </a:lnTo>
                  <a:lnTo>
                    <a:pt x="211955" y="509721"/>
                  </a:lnTo>
                  <a:lnTo>
                    <a:pt x="212091" y="509599"/>
                  </a:lnTo>
                  <a:lnTo>
                    <a:pt x="212218" y="509335"/>
                  </a:lnTo>
                  <a:lnTo>
                    <a:pt x="212288" y="509269"/>
                  </a:lnTo>
                  <a:lnTo>
                    <a:pt x="212573" y="509203"/>
                  </a:lnTo>
                  <a:lnTo>
                    <a:pt x="212665" y="509136"/>
                  </a:lnTo>
                  <a:lnTo>
                    <a:pt x="212807" y="508982"/>
                  </a:lnTo>
                  <a:lnTo>
                    <a:pt x="213129" y="508806"/>
                  </a:lnTo>
                  <a:lnTo>
                    <a:pt x="213441" y="508596"/>
                  </a:lnTo>
                  <a:lnTo>
                    <a:pt x="213526" y="508497"/>
                  </a:lnTo>
                  <a:lnTo>
                    <a:pt x="213571" y="508332"/>
                  </a:lnTo>
                  <a:lnTo>
                    <a:pt x="213622" y="508254"/>
                  </a:lnTo>
                  <a:lnTo>
                    <a:pt x="213758" y="508144"/>
                  </a:lnTo>
                  <a:lnTo>
                    <a:pt x="213899" y="508089"/>
                  </a:lnTo>
                  <a:lnTo>
                    <a:pt x="213997" y="507935"/>
                  </a:lnTo>
                  <a:lnTo>
                    <a:pt x="214212" y="507791"/>
                  </a:lnTo>
                  <a:lnTo>
                    <a:pt x="214269" y="507670"/>
                  </a:lnTo>
                  <a:lnTo>
                    <a:pt x="214274" y="507483"/>
                  </a:lnTo>
                  <a:lnTo>
                    <a:pt x="214276" y="507450"/>
                  </a:lnTo>
                  <a:lnTo>
                    <a:pt x="214296" y="507383"/>
                  </a:lnTo>
                  <a:lnTo>
                    <a:pt x="214376" y="507251"/>
                  </a:lnTo>
                  <a:lnTo>
                    <a:pt x="214432" y="507207"/>
                  </a:lnTo>
                  <a:lnTo>
                    <a:pt x="214497" y="507108"/>
                  </a:lnTo>
                  <a:lnTo>
                    <a:pt x="214646" y="506799"/>
                  </a:lnTo>
                  <a:lnTo>
                    <a:pt x="214754" y="506634"/>
                  </a:lnTo>
                  <a:lnTo>
                    <a:pt x="214881" y="506501"/>
                  </a:lnTo>
                  <a:lnTo>
                    <a:pt x="215013" y="506104"/>
                  </a:lnTo>
                  <a:lnTo>
                    <a:pt x="215211" y="505840"/>
                  </a:lnTo>
                  <a:lnTo>
                    <a:pt x="215338" y="505608"/>
                  </a:lnTo>
                  <a:lnTo>
                    <a:pt x="215423" y="505498"/>
                  </a:lnTo>
                  <a:lnTo>
                    <a:pt x="215524" y="505421"/>
                  </a:lnTo>
                  <a:lnTo>
                    <a:pt x="215657" y="505410"/>
                  </a:lnTo>
                  <a:lnTo>
                    <a:pt x="215803" y="505421"/>
                  </a:lnTo>
                  <a:lnTo>
                    <a:pt x="215914" y="505410"/>
                  </a:lnTo>
                  <a:lnTo>
                    <a:pt x="216356" y="505134"/>
                  </a:lnTo>
                  <a:lnTo>
                    <a:pt x="216421" y="505079"/>
                  </a:lnTo>
                  <a:lnTo>
                    <a:pt x="216435" y="505035"/>
                  </a:lnTo>
                  <a:lnTo>
                    <a:pt x="216604" y="504881"/>
                  </a:lnTo>
                  <a:lnTo>
                    <a:pt x="216647" y="504836"/>
                  </a:lnTo>
                  <a:lnTo>
                    <a:pt x="216717" y="504792"/>
                  </a:lnTo>
                  <a:lnTo>
                    <a:pt x="216926" y="504770"/>
                  </a:lnTo>
                  <a:lnTo>
                    <a:pt x="216992" y="504737"/>
                  </a:lnTo>
                  <a:lnTo>
                    <a:pt x="217352" y="504638"/>
                  </a:lnTo>
                  <a:lnTo>
                    <a:pt x="217443" y="504671"/>
                  </a:lnTo>
                  <a:lnTo>
                    <a:pt x="217668" y="504781"/>
                  </a:lnTo>
                  <a:lnTo>
                    <a:pt x="217762" y="504803"/>
                  </a:lnTo>
                  <a:lnTo>
                    <a:pt x="218049" y="504715"/>
                  </a:lnTo>
                  <a:lnTo>
                    <a:pt x="218387" y="504682"/>
                  </a:lnTo>
                  <a:lnTo>
                    <a:pt x="218568" y="504836"/>
                  </a:lnTo>
                  <a:lnTo>
                    <a:pt x="218690" y="505079"/>
                  </a:lnTo>
                  <a:lnTo>
                    <a:pt x="218760" y="505090"/>
                  </a:lnTo>
                  <a:lnTo>
                    <a:pt x="218890" y="505057"/>
                  </a:lnTo>
                  <a:lnTo>
                    <a:pt x="218947" y="505101"/>
                  </a:lnTo>
                  <a:lnTo>
                    <a:pt x="219023" y="505211"/>
                  </a:lnTo>
                  <a:lnTo>
                    <a:pt x="219215" y="505222"/>
                  </a:lnTo>
                  <a:lnTo>
                    <a:pt x="219499" y="505344"/>
                  </a:lnTo>
                  <a:lnTo>
                    <a:pt x="219683" y="505299"/>
                  </a:lnTo>
                  <a:lnTo>
                    <a:pt x="219784" y="505233"/>
                  </a:lnTo>
                  <a:lnTo>
                    <a:pt x="219815" y="504947"/>
                  </a:lnTo>
                  <a:lnTo>
                    <a:pt x="219993" y="504847"/>
                  </a:lnTo>
                  <a:lnTo>
                    <a:pt x="220108" y="504847"/>
                  </a:lnTo>
                  <a:lnTo>
                    <a:pt x="220405" y="504892"/>
                  </a:lnTo>
                  <a:lnTo>
                    <a:pt x="220721" y="505013"/>
                  </a:lnTo>
                  <a:lnTo>
                    <a:pt x="220969" y="505167"/>
                  </a:lnTo>
                  <a:lnTo>
                    <a:pt x="221172" y="505266"/>
                  </a:lnTo>
                  <a:lnTo>
                    <a:pt x="221387" y="505289"/>
                  </a:lnTo>
                  <a:lnTo>
                    <a:pt x="221612" y="505289"/>
                  </a:lnTo>
                  <a:lnTo>
                    <a:pt x="221926" y="505299"/>
                  </a:lnTo>
                  <a:lnTo>
                    <a:pt x="222067" y="505321"/>
                  </a:lnTo>
                  <a:lnTo>
                    <a:pt x="222295" y="505487"/>
                  </a:lnTo>
                  <a:lnTo>
                    <a:pt x="222518" y="505597"/>
                  </a:lnTo>
                  <a:lnTo>
                    <a:pt x="222681" y="505840"/>
                  </a:lnTo>
                  <a:lnTo>
                    <a:pt x="222800" y="505884"/>
                  </a:lnTo>
                  <a:lnTo>
                    <a:pt x="222868" y="505939"/>
                  </a:lnTo>
                  <a:lnTo>
                    <a:pt x="222931" y="506049"/>
                  </a:lnTo>
                  <a:lnTo>
                    <a:pt x="223051" y="506093"/>
                  </a:lnTo>
                  <a:lnTo>
                    <a:pt x="223150" y="506171"/>
                  </a:lnTo>
                  <a:lnTo>
                    <a:pt x="223223" y="506259"/>
                  </a:lnTo>
                  <a:lnTo>
                    <a:pt x="223319" y="506292"/>
                  </a:lnTo>
                  <a:lnTo>
                    <a:pt x="223438" y="506281"/>
                  </a:lnTo>
                  <a:lnTo>
                    <a:pt x="223714" y="506204"/>
                  </a:lnTo>
                  <a:lnTo>
                    <a:pt x="223906" y="506182"/>
                  </a:lnTo>
                  <a:lnTo>
                    <a:pt x="224011" y="506193"/>
                  </a:lnTo>
                  <a:lnTo>
                    <a:pt x="224143" y="506248"/>
                  </a:lnTo>
                  <a:lnTo>
                    <a:pt x="224228" y="506347"/>
                  </a:lnTo>
                  <a:lnTo>
                    <a:pt x="224321" y="506424"/>
                  </a:lnTo>
                  <a:lnTo>
                    <a:pt x="224589" y="506479"/>
                  </a:lnTo>
                  <a:lnTo>
                    <a:pt x="224719" y="506545"/>
                  </a:lnTo>
                  <a:lnTo>
                    <a:pt x="224886" y="506766"/>
                  </a:lnTo>
                  <a:lnTo>
                    <a:pt x="225216" y="507141"/>
                  </a:lnTo>
                  <a:lnTo>
                    <a:pt x="225698" y="507615"/>
                  </a:lnTo>
                  <a:lnTo>
                    <a:pt x="225814" y="507813"/>
                  </a:lnTo>
                  <a:lnTo>
                    <a:pt x="226189" y="507990"/>
                  </a:lnTo>
                  <a:lnTo>
                    <a:pt x="226747" y="508155"/>
                  </a:lnTo>
                  <a:lnTo>
                    <a:pt x="226781" y="508188"/>
                  </a:lnTo>
                  <a:lnTo>
                    <a:pt x="226953" y="508321"/>
                  </a:lnTo>
                  <a:lnTo>
                    <a:pt x="227171" y="508453"/>
                  </a:lnTo>
                  <a:lnTo>
                    <a:pt x="227292" y="508475"/>
                  </a:lnTo>
                  <a:lnTo>
                    <a:pt x="227433" y="508475"/>
                  </a:lnTo>
                  <a:lnTo>
                    <a:pt x="227589" y="508442"/>
                  </a:lnTo>
                  <a:lnTo>
                    <a:pt x="227884" y="508343"/>
                  </a:lnTo>
                  <a:lnTo>
                    <a:pt x="228060" y="508310"/>
                  </a:lnTo>
                  <a:lnTo>
                    <a:pt x="228403" y="508276"/>
                  </a:lnTo>
                  <a:lnTo>
                    <a:pt x="228452" y="508276"/>
                  </a:lnTo>
                  <a:lnTo>
                    <a:pt x="228481" y="508288"/>
                  </a:lnTo>
                  <a:lnTo>
                    <a:pt x="228578" y="508288"/>
                  </a:lnTo>
                  <a:lnTo>
                    <a:pt x="228711" y="508343"/>
                  </a:lnTo>
                  <a:lnTo>
                    <a:pt x="228821" y="508442"/>
                  </a:lnTo>
                  <a:lnTo>
                    <a:pt x="228860" y="508508"/>
                  </a:lnTo>
                  <a:lnTo>
                    <a:pt x="228914" y="508596"/>
                  </a:lnTo>
                  <a:lnTo>
                    <a:pt x="229157" y="509225"/>
                  </a:lnTo>
                  <a:lnTo>
                    <a:pt x="229312" y="509379"/>
                  </a:lnTo>
                  <a:lnTo>
                    <a:pt x="229361" y="509467"/>
                  </a:lnTo>
                  <a:lnTo>
                    <a:pt x="229450" y="509544"/>
                  </a:lnTo>
                  <a:lnTo>
                    <a:pt x="229763" y="509622"/>
                  </a:lnTo>
                  <a:lnTo>
                    <a:pt x="230051" y="509622"/>
                  </a:lnTo>
                  <a:lnTo>
                    <a:pt x="230153" y="509644"/>
                  </a:lnTo>
                  <a:lnTo>
                    <a:pt x="230508" y="509820"/>
                  </a:lnTo>
                  <a:lnTo>
                    <a:pt x="230669" y="509974"/>
                  </a:lnTo>
                  <a:lnTo>
                    <a:pt x="230785" y="510217"/>
                  </a:lnTo>
                  <a:lnTo>
                    <a:pt x="230952" y="510427"/>
                  </a:lnTo>
                  <a:lnTo>
                    <a:pt x="231044" y="510724"/>
                  </a:lnTo>
                  <a:lnTo>
                    <a:pt x="231104" y="510834"/>
                  </a:lnTo>
                  <a:lnTo>
                    <a:pt x="231106" y="510834"/>
                  </a:lnTo>
                  <a:lnTo>
                    <a:pt x="231175" y="510890"/>
                  </a:lnTo>
                  <a:lnTo>
                    <a:pt x="231265" y="510901"/>
                  </a:lnTo>
                  <a:lnTo>
                    <a:pt x="231318" y="510901"/>
                  </a:lnTo>
                  <a:lnTo>
                    <a:pt x="231389" y="510879"/>
                  </a:lnTo>
                  <a:lnTo>
                    <a:pt x="231476" y="510823"/>
                  </a:lnTo>
                  <a:lnTo>
                    <a:pt x="231558" y="510658"/>
                  </a:lnTo>
                  <a:lnTo>
                    <a:pt x="231640" y="510581"/>
                  </a:lnTo>
                  <a:lnTo>
                    <a:pt x="231657" y="510581"/>
                  </a:lnTo>
                  <a:lnTo>
                    <a:pt x="231852" y="510515"/>
                  </a:lnTo>
                  <a:lnTo>
                    <a:pt x="232117" y="510471"/>
                  </a:lnTo>
                  <a:lnTo>
                    <a:pt x="232265" y="510404"/>
                  </a:lnTo>
                  <a:lnTo>
                    <a:pt x="232280" y="510404"/>
                  </a:lnTo>
                  <a:lnTo>
                    <a:pt x="232286" y="510393"/>
                  </a:lnTo>
                  <a:lnTo>
                    <a:pt x="232521" y="510504"/>
                  </a:lnTo>
                  <a:lnTo>
                    <a:pt x="232579" y="510625"/>
                  </a:lnTo>
                  <a:lnTo>
                    <a:pt x="232603" y="510658"/>
                  </a:lnTo>
                  <a:lnTo>
                    <a:pt x="232658" y="510713"/>
                  </a:lnTo>
                  <a:lnTo>
                    <a:pt x="232853" y="510879"/>
                  </a:lnTo>
                  <a:lnTo>
                    <a:pt x="232827" y="510967"/>
                  </a:lnTo>
                  <a:lnTo>
                    <a:pt x="232820" y="511110"/>
                  </a:lnTo>
                  <a:lnTo>
                    <a:pt x="232961" y="511320"/>
                  </a:lnTo>
                  <a:lnTo>
                    <a:pt x="232961" y="511705"/>
                  </a:lnTo>
                  <a:lnTo>
                    <a:pt x="233061" y="511849"/>
                  </a:lnTo>
                  <a:lnTo>
                    <a:pt x="233065" y="511860"/>
                  </a:lnTo>
                  <a:lnTo>
                    <a:pt x="233268" y="512036"/>
                  </a:lnTo>
                  <a:lnTo>
                    <a:pt x="233398" y="512180"/>
                  </a:lnTo>
                  <a:lnTo>
                    <a:pt x="233646" y="512180"/>
                  </a:lnTo>
                  <a:lnTo>
                    <a:pt x="233742" y="512290"/>
                  </a:lnTo>
                  <a:lnTo>
                    <a:pt x="233874" y="512389"/>
                  </a:lnTo>
                  <a:lnTo>
                    <a:pt x="234086" y="512422"/>
                  </a:lnTo>
                  <a:lnTo>
                    <a:pt x="234199" y="512521"/>
                  </a:lnTo>
                  <a:lnTo>
                    <a:pt x="234208" y="512852"/>
                  </a:lnTo>
                  <a:lnTo>
                    <a:pt x="234349" y="513040"/>
                  </a:lnTo>
                  <a:lnTo>
                    <a:pt x="234526" y="513117"/>
                  </a:lnTo>
                  <a:lnTo>
                    <a:pt x="234535" y="513128"/>
                  </a:lnTo>
                  <a:lnTo>
                    <a:pt x="234668" y="513128"/>
                  </a:lnTo>
                  <a:lnTo>
                    <a:pt x="234949" y="513040"/>
                  </a:lnTo>
                  <a:lnTo>
                    <a:pt x="235028" y="513106"/>
                  </a:lnTo>
                  <a:lnTo>
                    <a:pt x="235150" y="513161"/>
                  </a:lnTo>
                  <a:lnTo>
                    <a:pt x="235274" y="513150"/>
                  </a:lnTo>
                  <a:lnTo>
                    <a:pt x="235313" y="513172"/>
                  </a:lnTo>
                  <a:lnTo>
                    <a:pt x="235376" y="513183"/>
                  </a:lnTo>
                  <a:lnTo>
                    <a:pt x="235415" y="513183"/>
                  </a:lnTo>
                  <a:lnTo>
                    <a:pt x="235497" y="513161"/>
                  </a:lnTo>
                  <a:lnTo>
                    <a:pt x="235592" y="513150"/>
                  </a:lnTo>
                  <a:lnTo>
                    <a:pt x="235688" y="513172"/>
                  </a:lnTo>
                  <a:lnTo>
                    <a:pt x="235768" y="513205"/>
                  </a:lnTo>
                  <a:lnTo>
                    <a:pt x="235911" y="513304"/>
                  </a:lnTo>
                  <a:lnTo>
                    <a:pt x="236010" y="513392"/>
                  </a:lnTo>
                  <a:lnTo>
                    <a:pt x="236135" y="513547"/>
                  </a:lnTo>
                  <a:lnTo>
                    <a:pt x="236171" y="513646"/>
                  </a:lnTo>
                  <a:lnTo>
                    <a:pt x="236179" y="513778"/>
                  </a:lnTo>
                  <a:lnTo>
                    <a:pt x="236239" y="513933"/>
                  </a:lnTo>
                  <a:lnTo>
                    <a:pt x="236329" y="514010"/>
                  </a:lnTo>
                  <a:lnTo>
                    <a:pt x="236431" y="514032"/>
                  </a:lnTo>
                  <a:lnTo>
                    <a:pt x="236532" y="514087"/>
                  </a:lnTo>
                  <a:lnTo>
                    <a:pt x="236612" y="514153"/>
                  </a:lnTo>
                  <a:lnTo>
                    <a:pt x="236699" y="514285"/>
                  </a:lnTo>
                  <a:lnTo>
                    <a:pt x="236699" y="514285"/>
                  </a:lnTo>
                  <a:lnTo>
                    <a:pt x="236715" y="514352"/>
                  </a:lnTo>
                  <a:lnTo>
                    <a:pt x="236719" y="514407"/>
                  </a:lnTo>
                  <a:lnTo>
                    <a:pt x="236695" y="514484"/>
                  </a:lnTo>
                  <a:lnTo>
                    <a:pt x="236683" y="514539"/>
                  </a:lnTo>
                  <a:lnTo>
                    <a:pt x="236682" y="514550"/>
                  </a:lnTo>
                  <a:lnTo>
                    <a:pt x="236695" y="514605"/>
                  </a:lnTo>
                  <a:lnTo>
                    <a:pt x="236750" y="514682"/>
                  </a:lnTo>
                  <a:lnTo>
                    <a:pt x="236882" y="514815"/>
                  </a:lnTo>
                  <a:lnTo>
                    <a:pt x="237237" y="515035"/>
                  </a:lnTo>
                  <a:lnTo>
                    <a:pt x="237300" y="515101"/>
                  </a:lnTo>
                  <a:lnTo>
                    <a:pt x="237424" y="515333"/>
                  </a:lnTo>
                  <a:lnTo>
                    <a:pt x="237579" y="515465"/>
                  </a:lnTo>
                  <a:lnTo>
                    <a:pt x="237766" y="515553"/>
                  </a:lnTo>
                  <a:lnTo>
                    <a:pt x="238096" y="515653"/>
                  </a:lnTo>
                  <a:lnTo>
                    <a:pt x="238135" y="515664"/>
                  </a:lnTo>
                  <a:lnTo>
                    <a:pt x="238192" y="515730"/>
                  </a:lnTo>
                  <a:lnTo>
                    <a:pt x="238324" y="515719"/>
                  </a:lnTo>
                  <a:lnTo>
                    <a:pt x="238440" y="515763"/>
                  </a:lnTo>
                  <a:lnTo>
                    <a:pt x="238581" y="515829"/>
                  </a:lnTo>
                  <a:lnTo>
                    <a:pt x="238730" y="515917"/>
                  </a:lnTo>
                  <a:lnTo>
                    <a:pt x="238945" y="516028"/>
                  </a:lnTo>
                  <a:lnTo>
                    <a:pt x="239009" y="516083"/>
                  </a:lnTo>
                  <a:lnTo>
                    <a:pt x="239134" y="516226"/>
                  </a:lnTo>
                  <a:lnTo>
                    <a:pt x="239221" y="516325"/>
                  </a:lnTo>
                  <a:lnTo>
                    <a:pt x="239393" y="516513"/>
                  </a:lnTo>
                  <a:lnTo>
                    <a:pt x="239351" y="516821"/>
                  </a:lnTo>
                  <a:lnTo>
                    <a:pt x="239348" y="516987"/>
                  </a:lnTo>
                  <a:lnTo>
                    <a:pt x="239362" y="517042"/>
                  </a:lnTo>
                  <a:lnTo>
                    <a:pt x="239447" y="517152"/>
                  </a:lnTo>
                  <a:lnTo>
                    <a:pt x="239582" y="517174"/>
                  </a:lnTo>
                  <a:lnTo>
                    <a:pt x="239893" y="517042"/>
                  </a:lnTo>
                  <a:lnTo>
                    <a:pt x="239986" y="517031"/>
                  </a:lnTo>
                  <a:lnTo>
                    <a:pt x="240132" y="517053"/>
                  </a:lnTo>
                  <a:lnTo>
                    <a:pt x="240192" y="517097"/>
                  </a:lnTo>
                  <a:lnTo>
                    <a:pt x="240219" y="517141"/>
                  </a:lnTo>
                  <a:lnTo>
                    <a:pt x="240239" y="517351"/>
                  </a:lnTo>
                  <a:lnTo>
                    <a:pt x="240155" y="517494"/>
                  </a:lnTo>
                  <a:lnTo>
                    <a:pt x="240127" y="517604"/>
                  </a:lnTo>
                  <a:lnTo>
                    <a:pt x="240132" y="517637"/>
                  </a:lnTo>
                  <a:lnTo>
                    <a:pt x="240212" y="517725"/>
                  </a:lnTo>
                  <a:lnTo>
                    <a:pt x="240288" y="517770"/>
                  </a:lnTo>
                  <a:lnTo>
                    <a:pt x="240460" y="517770"/>
                  </a:lnTo>
                  <a:lnTo>
                    <a:pt x="240688" y="517604"/>
                  </a:lnTo>
                  <a:lnTo>
                    <a:pt x="240804" y="517549"/>
                  </a:lnTo>
                  <a:lnTo>
                    <a:pt x="240942" y="517207"/>
                  </a:lnTo>
                  <a:lnTo>
                    <a:pt x="241154" y="516843"/>
                  </a:lnTo>
                  <a:lnTo>
                    <a:pt x="241255" y="516733"/>
                  </a:lnTo>
                  <a:lnTo>
                    <a:pt x="241310" y="516700"/>
                  </a:lnTo>
                  <a:lnTo>
                    <a:pt x="241428" y="516524"/>
                  </a:lnTo>
                  <a:lnTo>
                    <a:pt x="241585" y="516369"/>
                  </a:lnTo>
                  <a:lnTo>
                    <a:pt x="241716" y="516292"/>
                  </a:lnTo>
                  <a:lnTo>
                    <a:pt x="241938" y="516215"/>
                  </a:lnTo>
                  <a:lnTo>
                    <a:pt x="242067" y="516138"/>
                  </a:lnTo>
                  <a:lnTo>
                    <a:pt x="242232" y="515928"/>
                  </a:lnTo>
                  <a:lnTo>
                    <a:pt x="242366" y="515675"/>
                  </a:lnTo>
                  <a:lnTo>
                    <a:pt x="242564" y="515399"/>
                  </a:lnTo>
                  <a:lnTo>
                    <a:pt x="242621" y="515344"/>
                  </a:lnTo>
                  <a:lnTo>
                    <a:pt x="242774" y="515267"/>
                  </a:lnTo>
                  <a:lnTo>
                    <a:pt x="242900" y="515179"/>
                  </a:lnTo>
                  <a:lnTo>
                    <a:pt x="242985" y="515046"/>
                  </a:lnTo>
                  <a:lnTo>
                    <a:pt x="243067" y="514969"/>
                  </a:lnTo>
                  <a:lnTo>
                    <a:pt x="243482" y="514749"/>
                  </a:lnTo>
                  <a:lnTo>
                    <a:pt x="243642" y="514616"/>
                  </a:lnTo>
                  <a:lnTo>
                    <a:pt x="243647" y="514616"/>
                  </a:lnTo>
                  <a:lnTo>
                    <a:pt x="243647" y="514539"/>
                  </a:lnTo>
                  <a:lnTo>
                    <a:pt x="243651" y="514429"/>
                  </a:lnTo>
                  <a:lnTo>
                    <a:pt x="243690" y="514341"/>
                  </a:lnTo>
                  <a:lnTo>
                    <a:pt x="243707" y="514307"/>
                  </a:lnTo>
                  <a:lnTo>
                    <a:pt x="243725" y="514285"/>
                  </a:lnTo>
                  <a:lnTo>
                    <a:pt x="243792" y="514164"/>
                  </a:lnTo>
                  <a:lnTo>
                    <a:pt x="244005" y="513844"/>
                  </a:lnTo>
                  <a:lnTo>
                    <a:pt x="244026" y="513811"/>
                  </a:lnTo>
                  <a:lnTo>
                    <a:pt x="244145" y="513712"/>
                  </a:lnTo>
                  <a:lnTo>
                    <a:pt x="244260" y="513668"/>
                  </a:lnTo>
                  <a:lnTo>
                    <a:pt x="244410" y="513657"/>
                  </a:lnTo>
                  <a:lnTo>
                    <a:pt x="244491" y="513602"/>
                  </a:lnTo>
                  <a:lnTo>
                    <a:pt x="244576" y="513514"/>
                  </a:lnTo>
                  <a:lnTo>
                    <a:pt x="244653" y="513492"/>
                  </a:lnTo>
                  <a:lnTo>
                    <a:pt x="244760" y="513447"/>
                  </a:lnTo>
                  <a:lnTo>
                    <a:pt x="244816" y="513425"/>
                  </a:lnTo>
                  <a:lnTo>
                    <a:pt x="244915" y="513447"/>
                  </a:lnTo>
                  <a:lnTo>
                    <a:pt x="244991" y="513470"/>
                  </a:lnTo>
                  <a:lnTo>
                    <a:pt x="245075" y="513525"/>
                  </a:lnTo>
                  <a:lnTo>
                    <a:pt x="245203" y="513635"/>
                  </a:lnTo>
                  <a:lnTo>
                    <a:pt x="245318" y="513646"/>
                  </a:lnTo>
                  <a:lnTo>
                    <a:pt x="245423" y="513646"/>
                  </a:lnTo>
                  <a:lnTo>
                    <a:pt x="245502" y="513646"/>
                  </a:lnTo>
                  <a:lnTo>
                    <a:pt x="245623" y="513690"/>
                  </a:lnTo>
                  <a:lnTo>
                    <a:pt x="245725" y="513822"/>
                  </a:lnTo>
                  <a:lnTo>
                    <a:pt x="245843" y="513977"/>
                  </a:lnTo>
                  <a:lnTo>
                    <a:pt x="245973" y="514109"/>
                  </a:lnTo>
                  <a:lnTo>
                    <a:pt x="246140" y="514142"/>
                  </a:lnTo>
                  <a:lnTo>
                    <a:pt x="246260" y="514142"/>
                  </a:lnTo>
                  <a:lnTo>
                    <a:pt x="246348" y="514164"/>
                  </a:lnTo>
                  <a:lnTo>
                    <a:pt x="246416" y="514175"/>
                  </a:lnTo>
                  <a:lnTo>
                    <a:pt x="246490" y="514175"/>
                  </a:lnTo>
                  <a:lnTo>
                    <a:pt x="246573" y="514175"/>
                  </a:lnTo>
                  <a:lnTo>
                    <a:pt x="246644" y="514175"/>
                  </a:lnTo>
                  <a:lnTo>
                    <a:pt x="246698" y="514208"/>
                  </a:lnTo>
                  <a:lnTo>
                    <a:pt x="246732" y="514252"/>
                  </a:lnTo>
                  <a:lnTo>
                    <a:pt x="246769" y="514285"/>
                  </a:lnTo>
                  <a:lnTo>
                    <a:pt x="246789" y="514307"/>
                  </a:lnTo>
                  <a:lnTo>
                    <a:pt x="246808" y="514329"/>
                  </a:lnTo>
                  <a:lnTo>
                    <a:pt x="246828" y="514352"/>
                  </a:lnTo>
                  <a:lnTo>
                    <a:pt x="246861" y="514363"/>
                  </a:lnTo>
                  <a:lnTo>
                    <a:pt x="246955" y="514462"/>
                  </a:lnTo>
                  <a:lnTo>
                    <a:pt x="247093" y="514572"/>
                  </a:lnTo>
                  <a:lnTo>
                    <a:pt x="247223" y="514693"/>
                  </a:lnTo>
                  <a:lnTo>
                    <a:pt x="247267" y="514727"/>
                  </a:lnTo>
                  <a:lnTo>
                    <a:pt x="247384" y="514837"/>
                  </a:lnTo>
                  <a:lnTo>
                    <a:pt x="247539" y="514980"/>
                  </a:lnTo>
                  <a:lnTo>
                    <a:pt x="247796" y="515355"/>
                  </a:lnTo>
                  <a:lnTo>
                    <a:pt x="247880" y="515454"/>
                  </a:lnTo>
                  <a:lnTo>
                    <a:pt x="248001" y="515520"/>
                  </a:lnTo>
                  <a:lnTo>
                    <a:pt x="248213" y="515697"/>
                  </a:lnTo>
                  <a:lnTo>
                    <a:pt x="248314" y="515752"/>
                  </a:lnTo>
                  <a:lnTo>
                    <a:pt x="248452" y="515774"/>
                  </a:lnTo>
                  <a:lnTo>
                    <a:pt x="248780" y="515774"/>
                  </a:lnTo>
                  <a:lnTo>
                    <a:pt x="248874" y="515796"/>
                  </a:lnTo>
                  <a:lnTo>
                    <a:pt x="249034" y="515895"/>
                  </a:lnTo>
                  <a:lnTo>
                    <a:pt x="249077" y="515983"/>
                  </a:lnTo>
                  <a:lnTo>
                    <a:pt x="249119" y="516005"/>
                  </a:lnTo>
                  <a:lnTo>
                    <a:pt x="249186" y="516005"/>
                  </a:lnTo>
                  <a:lnTo>
                    <a:pt x="249460" y="515939"/>
                  </a:lnTo>
                  <a:lnTo>
                    <a:pt x="249630" y="515950"/>
                  </a:lnTo>
                  <a:lnTo>
                    <a:pt x="249892" y="516149"/>
                  </a:lnTo>
                  <a:lnTo>
                    <a:pt x="250031" y="516171"/>
                  </a:lnTo>
                  <a:lnTo>
                    <a:pt x="250224" y="516204"/>
                  </a:lnTo>
                  <a:lnTo>
                    <a:pt x="250476" y="516358"/>
                  </a:lnTo>
                  <a:lnTo>
                    <a:pt x="250600" y="516446"/>
                  </a:lnTo>
                  <a:lnTo>
                    <a:pt x="250684" y="516480"/>
                  </a:lnTo>
                  <a:lnTo>
                    <a:pt x="250947" y="516468"/>
                  </a:lnTo>
                  <a:lnTo>
                    <a:pt x="251175" y="516524"/>
                  </a:lnTo>
                  <a:lnTo>
                    <a:pt x="251461" y="516568"/>
                  </a:lnTo>
                  <a:lnTo>
                    <a:pt x="251996" y="516513"/>
                  </a:lnTo>
                  <a:lnTo>
                    <a:pt x="252251" y="516568"/>
                  </a:lnTo>
                  <a:lnTo>
                    <a:pt x="252558" y="516546"/>
                  </a:lnTo>
                  <a:lnTo>
                    <a:pt x="252656" y="516557"/>
                  </a:lnTo>
                  <a:lnTo>
                    <a:pt x="253159" y="516612"/>
                  </a:lnTo>
                  <a:lnTo>
                    <a:pt x="253372" y="516601"/>
                  </a:lnTo>
                  <a:lnTo>
                    <a:pt x="253636" y="516579"/>
                  </a:lnTo>
                  <a:lnTo>
                    <a:pt x="253862" y="516612"/>
                  </a:lnTo>
                  <a:lnTo>
                    <a:pt x="253974" y="516656"/>
                  </a:lnTo>
                  <a:lnTo>
                    <a:pt x="254020" y="516689"/>
                  </a:lnTo>
                  <a:lnTo>
                    <a:pt x="254208" y="516832"/>
                  </a:lnTo>
                  <a:lnTo>
                    <a:pt x="254272" y="516866"/>
                  </a:lnTo>
                  <a:lnTo>
                    <a:pt x="254400" y="516921"/>
                  </a:lnTo>
                  <a:lnTo>
                    <a:pt x="254420" y="516943"/>
                  </a:lnTo>
                  <a:lnTo>
                    <a:pt x="254494" y="517042"/>
                  </a:lnTo>
                  <a:lnTo>
                    <a:pt x="254940" y="517240"/>
                  </a:lnTo>
                  <a:lnTo>
                    <a:pt x="254987" y="517284"/>
                  </a:lnTo>
                  <a:lnTo>
                    <a:pt x="255112" y="517483"/>
                  </a:lnTo>
                  <a:lnTo>
                    <a:pt x="255196" y="517571"/>
                  </a:lnTo>
                  <a:lnTo>
                    <a:pt x="255335" y="517681"/>
                  </a:lnTo>
                  <a:lnTo>
                    <a:pt x="255715" y="517736"/>
                  </a:lnTo>
                  <a:lnTo>
                    <a:pt x="256102" y="517692"/>
                  </a:lnTo>
                  <a:lnTo>
                    <a:pt x="256294" y="517703"/>
                  </a:lnTo>
                  <a:lnTo>
                    <a:pt x="256381" y="517692"/>
                  </a:lnTo>
                  <a:lnTo>
                    <a:pt x="256466" y="517681"/>
                  </a:lnTo>
                  <a:lnTo>
                    <a:pt x="256751" y="517593"/>
                  </a:lnTo>
                  <a:lnTo>
                    <a:pt x="256765" y="517582"/>
                  </a:lnTo>
                  <a:lnTo>
                    <a:pt x="257027" y="517560"/>
                  </a:lnTo>
                  <a:lnTo>
                    <a:pt x="257250" y="517439"/>
                  </a:lnTo>
                  <a:lnTo>
                    <a:pt x="257406" y="517329"/>
                  </a:lnTo>
                  <a:lnTo>
                    <a:pt x="257854" y="516899"/>
                  </a:lnTo>
                  <a:lnTo>
                    <a:pt x="257942" y="516843"/>
                  </a:lnTo>
                  <a:lnTo>
                    <a:pt x="258035" y="516832"/>
                  </a:lnTo>
                  <a:lnTo>
                    <a:pt x="258063" y="516832"/>
                  </a:lnTo>
                  <a:lnTo>
                    <a:pt x="258119" y="516843"/>
                  </a:lnTo>
                  <a:lnTo>
                    <a:pt x="258167" y="516876"/>
                  </a:lnTo>
                  <a:lnTo>
                    <a:pt x="258345" y="517086"/>
                  </a:lnTo>
                  <a:lnTo>
                    <a:pt x="258435" y="517141"/>
                  </a:lnTo>
                  <a:lnTo>
                    <a:pt x="258556" y="517185"/>
                  </a:lnTo>
                  <a:lnTo>
                    <a:pt x="259194" y="517318"/>
                  </a:lnTo>
                  <a:lnTo>
                    <a:pt x="259420" y="517329"/>
                  </a:lnTo>
                  <a:lnTo>
                    <a:pt x="259654" y="517373"/>
                  </a:lnTo>
                  <a:lnTo>
                    <a:pt x="259933" y="517362"/>
                  </a:lnTo>
                  <a:lnTo>
                    <a:pt x="260120" y="517340"/>
                  </a:lnTo>
                  <a:lnTo>
                    <a:pt x="260278" y="517384"/>
                  </a:lnTo>
                  <a:lnTo>
                    <a:pt x="260577" y="517637"/>
                  </a:lnTo>
                  <a:lnTo>
                    <a:pt x="260675" y="517759"/>
                  </a:lnTo>
                  <a:lnTo>
                    <a:pt x="260816" y="517924"/>
                  </a:lnTo>
                  <a:lnTo>
                    <a:pt x="261096" y="518122"/>
                  </a:lnTo>
                  <a:lnTo>
                    <a:pt x="261564" y="518354"/>
                  </a:lnTo>
                  <a:lnTo>
                    <a:pt x="261571" y="518365"/>
                  </a:lnTo>
                  <a:lnTo>
                    <a:pt x="261892" y="518652"/>
                  </a:lnTo>
                  <a:lnTo>
                    <a:pt x="262024" y="518795"/>
                  </a:lnTo>
                  <a:lnTo>
                    <a:pt x="262032" y="518817"/>
                  </a:lnTo>
                  <a:lnTo>
                    <a:pt x="262185" y="519115"/>
                  </a:lnTo>
                  <a:lnTo>
                    <a:pt x="262254" y="519192"/>
                  </a:lnTo>
                  <a:lnTo>
                    <a:pt x="262267" y="519203"/>
                  </a:lnTo>
                  <a:lnTo>
                    <a:pt x="262273" y="519214"/>
                  </a:lnTo>
                  <a:lnTo>
                    <a:pt x="262275" y="519214"/>
                  </a:lnTo>
                  <a:lnTo>
                    <a:pt x="262275" y="519214"/>
                  </a:lnTo>
                  <a:lnTo>
                    <a:pt x="262275" y="519214"/>
                  </a:lnTo>
                  <a:lnTo>
                    <a:pt x="262336" y="518861"/>
                  </a:lnTo>
                  <a:lnTo>
                    <a:pt x="262504" y="518464"/>
                  </a:lnTo>
                  <a:lnTo>
                    <a:pt x="263027" y="517582"/>
                  </a:lnTo>
                  <a:lnTo>
                    <a:pt x="263131" y="517483"/>
                  </a:lnTo>
                  <a:lnTo>
                    <a:pt x="263536" y="517119"/>
                  </a:lnTo>
                  <a:lnTo>
                    <a:pt x="264055" y="516810"/>
                  </a:lnTo>
                  <a:lnTo>
                    <a:pt x="265049" y="516005"/>
                  </a:lnTo>
                  <a:lnTo>
                    <a:pt x="265556" y="515796"/>
                  </a:lnTo>
                  <a:lnTo>
                    <a:pt x="266112" y="515642"/>
                  </a:lnTo>
                  <a:lnTo>
                    <a:pt x="266572" y="515267"/>
                  </a:lnTo>
                  <a:lnTo>
                    <a:pt x="267052" y="514627"/>
                  </a:lnTo>
                  <a:lnTo>
                    <a:pt x="267487" y="514043"/>
                  </a:lnTo>
                  <a:lnTo>
                    <a:pt x="268201" y="512610"/>
                  </a:lnTo>
                  <a:lnTo>
                    <a:pt x="269060" y="511331"/>
                  </a:lnTo>
                  <a:lnTo>
                    <a:pt x="269338" y="511022"/>
                  </a:lnTo>
                  <a:lnTo>
                    <a:pt x="269474" y="510879"/>
                  </a:lnTo>
                  <a:lnTo>
                    <a:pt x="270068" y="510493"/>
                  </a:lnTo>
                  <a:lnTo>
                    <a:pt x="270682" y="510393"/>
                  </a:lnTo>
                  <a:lnTo>
                    <a:pt x="271296" y="510294"/>
                  </a:lnTo>
                  <a:lnTo>
                    <a:pt x="271561" y="510184"/>
                  </a:lnTo>
                  <a:lnTo>
                    <a:pt x="271637" y="510085"/>
                  </a:lnTo>
                  <a:lnTo>
                    <a:pt x="271749" y="509930"/>
                  </a:lnTo>
                  <a:lnTo>
                    <a:pt x="271916" y="509412"/>
                  </a:lnTo>
                  <a:lnTo>
                    <a:pt x="271903" y="508265"/>
                  </a:lnTo>
                  <a:lnTo>
                    <a:pt x="272265" y="507450"/>
                  </a:lnTo>
                  <a:lnTo>
                    <a:pt x="272353" y="507240"/>
                  </a:lnTo>
                  <a:lnTo>
                    <a:pt x="272662" y="506744"/>
                  </a:lnTo>
                  <a:lnTo>
                    <a:pt x="273313" y="506204"/>
                  </a:lnTo>
                  <a:lnTo>
                    <a:pt x="273759" y="505829"/>
                  </a:lnTo>
                  <a:lnTo>
                    <a:pt x="273917" y="505729"/>
                  </a:lnTo>
                  <a:lnTo>
                    <a:pt x="274529" y="505112"/>
                  </a:lnTo>
                  <a:lnTo>
                    <a:pt x="275036" y="504869"/>
                  </a:lnTo>
                  <a:lnTo>
                    <a:pt x="275310" y="504925"/>
                  </a:lnTo>
                  <a:lnTo>
                    <a:pt x="275929" y="505333"/>
                  </a:lnTo>
                  <a:lnTo>
                    <a:pt x="276338" y="505729"/>
                  </a:lnTo>
                  <a:lnTo>
                    <a:pt x="276648" y="505884"/>
                  </a:lnTo>
                  <a:lnTo>
                    <a:pt x="277106" y="505829"/>
                  </a:lnTo>
                  <a:lnTo>
                    <a:pt x="277442" y="505531"/>
                  </a:lnTo>
                  <a:lnTo>
                    <a:pt x="277677" y="505013"/>
                  </a:lnTo>
                  <a:lnTo>
                    <a:pt x="277818" y="504296"/>
                  </a:lnTo>
                  <a:lnTo>
                    <a:pt x="277842" y="503635"/>
                  </a:lnTo>
                  <a:lnTo>
                    <a:pt x="277952" y="503524"/>
                  </a:lnTo>
                  <a:lnTo>
                    <a:pt x="278482" y="503502"/>
                  </a:lnTo>
                  <a:lnTo>
                    <a:pt x="278933" y="503590"/>
                  </a:lnTo>
                  <a:lnTo>
                    <a:pt x="278953" y="503602"/>
                  </a:lnTo>
                  <a:lnTo>
                    <a:pt x="279338" y="503590"/>
                  </a:lnTo>
                  <a:lnTo>
                    <a:pt x="280279" y="503172"/>
                  </a:lnTo>
                  <a:lnTo>
                    <a:pt x="280750" y="502973"/>
                  </a:lnTo>
                  <a:lnTo>
                    <a:pt x="281457" y="502819"/>
                  </a:lnTo>
                  <a:lnTo>
                    <a:pt x="282424" y="502896"/>
                  </a:lnTo>
                  <a:lnTo>
                    <a:pt x="283353" y="503017"/>
                  </a:lnTo>
                  <a:lnTo>
                    <a:pt x="284085" y="503127"/>
                  </a:lnTo>
                  <a:lnTo>
                    <a:pt x="284544" y="503194"/>
                  </a:lnTo>
                  <a:lnTo>
                    <a:pt x="284940" y="503150"/>
                  </a:lnTo>
                  <a:lnTo>
                    <a:pt x="285032" y="503083"/>
                  </a:lnTo>
                  <a:lnTo>
                    <a:pt x="285262" y="502918"/>
                  </a:lnTo>
                  <a:lnTo>
                    <a:pt x="285411" y="502576"/>
                  </a:lnTo>
                  <a:lnTo>
                    <a:pt x="285894" y="502091"/>
                  </a:lnTo>
                  <a:lnTo>
                    <a:pt x="285902" y="502091"/>
                  </a:lnTo>
                  <a:lnTo>
                    <a:pt x="286031" y="501948"/>
                  </a:lnTo>
                  <a:lnTo>
                    <a:pt x="286193" y="501849"/>
                  </a:lnTo>
                  <a:lnTo>
                    <a:pt x="286886" y="501694"/>
                  </a:lnTo>
                  <a:lnTo>
                    <a:pt x="287344" y="501407"/>
                  </a:lnTo>
                  <a:lnTo>
                    <a:pt x="287779" y="501066"/>
                  </a:lnTo>
                  <a:lnTo>
                    <a:pt x="288101" y="500647"/>
                  </a:lnTo>
                  <a:lnTo>
                    <a:pt x="288170" y="500581"/>
                  </a:lnTo>
                  <a:lnTo>
                    <a:pt x="288546" y="500239"/>
                  </a:lnTo>
                  <a:lnTo>
                    <a:pt x="288553" y="500228"/>
                  </a:lnTo>
                  <a:lnTo>
                    <a:pt x="289055" y="500106"/>
                  </a:lnTo>
                  <a:lnTo>
                    <a:pt x="289674" y="500084"/>
                  </a:lnTo>
                  <a:lnTo>
                    <a:pt x="289910" y="500117"/>
                  </a:lnTo>
                  <a:lnTo>
                    <a:pt x="290134" y="500195"/>
                  </a:lnTo>
                  <a:lnTo>
                    <a:pt x="290443" y="500294"/>
                  </a:lnTo>
                  <a:lnTo>
                    <a:pt x="291125" y="500823"/>
                  </a:lnTo>
                  <a:lnTo>
                    <a:pt x="292062" y="501705"/>
                  </a:lnTo>
                  <a:lnTo>
                    <a:pt x="292519" y="502091"/>
                  </a:lnTo>
                  <a:lnTo>
                    <a:pt x="292963" y="502466"/>
                  </a:lnTo>
                  <a:lnTo>
                    <a:pt x="293764" y="503558"/>
                  </a:lnTo>
                  <a:lnTo>
                    <a:pt x="294012" y="503855"/>
                  </a:lnTo>
                  <a:lnTo>
                    <a:pt x="294468" y="504153"/>
                  </a:lnTo>
                  <a:lnTo>
                    <a:pt x="294616" y="504340"/>
                  </a:lnTo>
                  <a:lnTo>
                    <a:pt x="294842" y="504561"/>
                  </a:lnTo>
                  <a:lnTo>
                    <a:pt x="295196" y="504726"/>
                  </a:lnTo>
                  <a:lnTo>
                    <a:pt x="295482" y="504759"/>
                  </a:lnTo>
                  <a:lnTo>
                    <a:pt x="295755" y="504693"/>
                  </a:lnTo>
                  <a:lnTo>
                    <a:pt x="296070" y="504561"/>
                  </a:lnTo>
                  <a:lnTo>
                    <a:pt x="296631" y="504186"/>
                  </a:lnTo>
                  <a:lnTo>
                    <a:pt x="296913" y="503921"/>
                  </a:lnTo>
                  <a:lnTo>
                    <a:pt x="297172" y="503546"/>
                  </a:lnTo>
                  <a:lnTo>
                    <a:pt x="297222" y="503392"/>
                  </a:lnTo>
                  <a:lnTo>
                    <a:pt x="297266" y="503249"/>
                  </a:lnTo>
                  <a:lnTo>
                    <a:pt x="297384" y="502135"/>
                  </a:lnTo>
                  <a:lnTo>
                    <a:pt x="297595" y="501341"/>
                  </a:lnTo>
                  <a:lnTo>
                    <a:pt x="297637" y="501110"/>
                  </a:lnTo>
                  <a:lnTo>
                    <a:pt x="297854" y="500283"/>
                  </a:lnTo>
                  <a:lnTo>
                    <a:pt x="297973" y="499467"/>
                  </a:lnTo>
                  <a:lnTo>
                    <a:pt x="298016" y="499346"/>
                  </a:lnTo>
                  <a:lnTo>
                    <a:pt x="298214" y="498397"/>
                  </a:lnTo>
                  <a:lnTo>
                    <a:pt x="298339" y="497317"/>
                  </a:lnTo>
                  <a:lnTo>
                    <a:pt x="298440" y="497052"/>
                  </a:lnTo>
                  <a:lnTo>
                    <a:pt x="298561" y="496832"/>
                  </a:lnTo>
                  <a:lnTo>
                    <a:pt x="298854" y="496600"/>
                  </a:lnTo>
                  <a:lnTo>
                    <a:pt x="299485" y="496512"/>
                  </a:lnTo>
                  <a:lnTo>
                    <a:pt x="299820" y="496490"/>
                  </a:lnTo>
                  <a:lnTo>
                    <a:pt x="300023" y="496236"/>
                  </a:lnTo>
                  <a:lnTo>
                    <a:pt x="300262" y="495586"/>
                  </a:lnTo>
                  <a:lnTo>
                    <a:pt x="300433" y="495266"/>
                  </a:lnTo>
                  <a:lnTo>
                    <a:pt x="300863" y="495035"/>
                  </a:lnTo>
                  <a:lnTo>
                    <a:pt x="300993" y="494980"/>
                  </a:lnTo>
                  <a:lnTo>
                    <a:pt x="301248" y="494880"/>
                  </a:lnTo>
                  <a:lnTo>
                    <a:pt x="302026" y="494792"/>
                  </a:lnTo>
                  <a:lnTo>
                    <a:pt x="302379" y="494649"/>
                  </a:lnTo>
                  <a:lnTo>
                    <a:pt x="302563" y="494582"/>
                  </a:lnTo>
                  <a:lnTo>
                    <a:pt x="302974" y="493998"/>
                  </a:lnTo>
                  <a:lnTo>
                    <a:pt x="303288" y="493304"/>
                  </a:lnTo>
                  <a:lnTo>
                    <a:pt x="303627" y="492896"/>
                  </a:lnTo>
                  <a:lnTo>
                    <a:pt x="303921" y="492807"/>
                  </a:lnTo>
                  <a:lnTo>
                    <a:pt x="304015" y="492818"/>
                  </a:lnTo>
                  <a:lnTo>
                    <a:pt x="304192" y="492995"/>
                  </a:lnTo>
                  <a:lnTo>
                    <a:pt x="304228" y="493028"/>
                  </a:lnTo>
                  <a:lnTo>
                    <a:pt x="304433" y="493083"/>
                  </a:lnTo>
                  <a:lnTo>
                    <a:pt x="304782" y="493083"/>
                  </a:lnTo>
                  <a:lnTo>
                    <a:pt x="305149" y="493028"/>
                  </a:lnTo>
                  <a:lnTo>
                    <a:pt x="305471" y="492752"/>
                  </a:lnTo>
                  <a:lnTo>
                    <a:pt x="306163" y="491385"/>
                  </a:lnTo>
                  <a:lnTo>
                    <a:pt x="306444" y="491087"/>
                  </a:lnTo>
                  <a:lnTo>
                    <a:pt x="306829" y="490591"/>
                  </a:lnTo>
                  <a:lnTo>
                    <a:pt x="306867" y="490525"/>
                  </a:lnTo>
                  <a:lnTo>
                    <a:pt x="307322" y="489687"/>
                  </a:lnTo>
                  <a:lnTo>
                    <a:pt x="307410" y="489356"/>
                  </a:lnTo>
                  <a:lnTo>
                    <a:pt x="307422" y="489169"/>
                  </a:lnTo>
                  <a:lnTo>
                    <a:pt x="307315" y="488772"/>
                  </a:lnTo>
                  <a:lnTo>
                    <a:pt x="307225" y="488419"/>
                  </a:lnTo>
                  <a:lnTo>
                    <a:pt x="306894" y="487868"/>
                  </a:lnTo>
                  <a:lnTo>
                    <a:pt x="306608" y="487239"/>
                  </a:lnTo>
                  <a:lnTo>
                    <a:pt x="306455" y="486710"/>
                  </a:lnTo>
                  <a:lnTo>
                    <a:pt x="306420" y="486115"/>
                  </a:lnTo>
                  <a:lnTo>
                    <a:pt x="306355" y="485619"/>
                  </a:lnTo>
                  <a:lnTo>
                    <a:pt x="306355" y="485619"/>
                  </a:lnTo>
                  <a:lnTo>
                    <a:pt x="306463" y="485608"/>
                  </a:lnTo>
                  <a:lnTo>
                    <a:pt x="306596" y="485574"/>
                  </a:lnTo>
                  <a:lnTo>
                    <a:pt x="306697" y="485541"/>
                  </a:lnTo>
                  <a:lnTo>
                    <a:pt x="306779" y="485530"/>
                  </a:lnTo>
                  <a:lnTo>
                    <a:pt x="307200" y="485453"/>
                  </a:lnTo>
                  <a:lnTo>
                    <a:pt x="307531" y="485442"/>
                  </a:lnTo>
                  <a:lnTo>
                    <a:pt x="307621" y="485442"/>
                  </a:lnTo>
                  <a:lnTo>
                    <a:pt x="307871" y="485376"/>
                  </a:lnTo>
                  <a:lnTo>
                    <a:pt x="307944" y="485134"/>
                  </a:lnTo>
                  <a:lnTo>
                    <a:pt x="307918" y="484671"/>
                  </a:lnTo>
                  <a:lnTo>
                    <a:pt x="307546" y="483877"/>
                  </a:lnTo>
                  <a:lnTo>
                    <a:pt x="307250" y="483182"/>
                  </a:lnTo>
                  <a:lnTo>
                    <a:pt x="307051" y="482554"/>
                  </a:lnTo>
                  <a:lnTo>
                    <a:pt x="306940" y="482234"/>
                  </a:lnTo>
                  <a:lnTo>
                    <a:pt x="306929" y="482234"/>
                  </a:lnTo>
                  <a:lnTo>
                    <a:pt x="306751" y="481440"/>
                  </a:lnTo>
                  <a:lnTo>
                    <a:pt x="306670" y="481076"/>
                  </a:lnTo>
                  <a:lnTo>
                    <a:pt x="306345" y="480657"/>
                  </a:lnTo>
                  <a:lnTo>
                    <a:pt x="305944" y="480337"/>
                  </a:lnTo>
                  <a:lnTo>
                    <a:pt x="305891" y="480227"/>
                  </a:lnTo>
                  <a:lnTo>
                    <a:pt x="305973" y="479874"/>
                  </a:lnTo>
                  <a:lnTo>
                    <a:pt x="306072" y="479555"/>
                  </a:lnTo>
                  <a:lnTo>
                    <a:pt x="306142" y="479356"/>
                  </a:lnTo>
                  <a:lnTo>
                    <a:pt x="306256" y="479025"/>
                  </a:lnTo>
                  <a:lnTo>
                    <a:pt x="306379" y="478672"/>
                  </a:lnTo>
                  <a:lnTo>
                    <a:pt x="306407" y="477934"/>
                  </a:lnTo>
                  <a:lnTo>
                    <a:pt x="306416" y="477879"/>
                  </a:lnTo>
                  <a:lnTo>
                    <a:pt x="306524" y="477327"/>
                  </a:lnTo>
                  <a:lnTo>
                    <a:pt x="307038" y="475762"/>
                  </a:lnTo>
                  <a:lnTo>
                    <a:pt x="307513" y="473667"/>
                  </a:lnTo>
                  <a:lnTo>
                    <a:pt x="307546" y="473160"/>
                  </a:lnTo>
                  <a:lnTo>
                    <a:pt x="307618" y="472564"/>
                  </a:lnTo>
                  <a:lnTo>
                    <a:pt x="307685" y="472267"/>
                  </a:lnTo>
                  <a:lnTo>
                    <a:pt x="308022" y="471815"/>
                  </a:lnTo>
                  <a:lnTo>
                    <a:pt x="308265" y="471528"/>
                  </a:lnTo>
                  <a:lnTo>
                    <a:pt x="308411" y="471362"/>
                  </a:lnTo>
                  <a:lnTo>
                    <a:pt x="309158" y="471010"/>
                  </a:lnTo>
                  <a:lnTo>
                    <a:pt x="309938" y="470701"/>
                  </a:lnTo>
                  <a:lnTo>
                    <a:pt x="310707" y="470381"/>
                  </a:lnTo>
                  <a:lnTo>
                    <a:pt x="311153" y="470227"/>
                  </a:lnTo>
                  <a:lnTo>
                    <a:pt x="311525" y="469929"/>
                  </a:lnTo>
                  <a:lnTo>
                    <a:pt x="311811" y="469466"/>
                  </a:lnTo>
                  <a:lnTo>
                    <a:pt x="311909" y="468937"/>
                  </a:lnTo>
                  <a:lnTo>
                    <a:pt x="312070" y="468121"/>
                  </a:lnTo>
                  <a:lnTo>
                    <a:pt x="312260" y="467757"/>
                  </a:lnTo>
                  <a:lnTo>
                    <a:pt x="312551" y="467294"/>
                  </a:lnTo>
                  <a:lnTo>
                    <a:pt x="312717" y="467040"/>
                  </a:lnTo>
                  <a:lnTo>
                    <a:pt x="313202" y="466599"/>
                  </a:lnTo>
                  <a:lnTo>
                    <a:pt x="313798" y="466037"/>
                  </a:lnTo>
                  <a:lnTo>
                    <a:pt x="315139" y="465122"/>
                  </a:lnTo>
                  <a:lnTo>
                    <a:pt x="315639" y="464681"/>
                  </a:lnTo>
                  <a:lnTo>
                    <a:pt x="315738" y="464526"/>
                  </a:lnTo>
                  <a:lnTo>
                    <a:pt x="315979" y="464174"/>
                  </a:lnTo>
                  <a:lnTo>
                    <a:pt x="316499" y="463314"/>
                  </a:lnTo>
                  <a:lnTo>
                    <a:pt x="316884" y="462685"/>
                  </a:lnTo>
                  <a:lnTo>
                    <a:pt x="317122" y="461979"/>
                  </a:lnTo>
                  <a:lnTo>
                    <a:pt x="317324" y="461384"/>
                  </a:lnTo>
                  <a:lnTo>
                    <a:pt x="317479" y="460921"/>
                  </a:lnTo>
                  <a:lnTo>
                    <a:pt x="317492" y="460491"/>
                  </a:lnTo>
                  <a:lnTo>
                    <a:pt x="317272" y="459433"/>
                  </a:lnTo>
                  <a:lnTo>
                    <a:pt x="317122" y="458870"/>
                  </a:lnTo>
                  <a:lnTo>
                    <a:pt x="317018" y="458484"/>
                  </a:lnTo>
                  <a:lnTo>
                    <a:pt x="317030" y="458176"/>
                  </a:lnTo>
                  <a:lnTo>
                    <a:pt x="317165" y="457944"/>
                  </a:lnTo>
                  <a:lnTo>
                    <a:pt x="317443" y="457635"/>
                  </a:lnTo>
                  <a:lnTo>
                    <a:pt x="318199" y="456687"/>
                  </a:lnTo>
                  <a:lnTo>
                    <a:pt x="318876" y="456059"/>
                  </a:lnTo>
                  <a:lnTo>
                    <a:pt x="319337" y="455695"/>
                  </a:lnTo>
                  <a:lnTo>
                    <a:pt x="319746" y="455452"/>
                  </a:lnTo>
                  <a:lnTo>
                    <a:pt x="320122" y="455419"/>
                  </a:lnTo>
                  <a:lnTo>
                    <a:pt x="320619" y="455540"/>
                  </a:lnTo>
                  <a:lnTo>
                    <a:pt x="320712" y="455563"/>
                  </a:lnTo>
                  <a:lnTo>
                    <a:pt x="321728" y="456103"/>
                  </a:lnTo>
                  <a:lnTo>
                    <a:pt x="322507" y="456378"/>
                  </a:lnTo>
                  <a:lnTo>
                    <a:pt x="323074" y="456720"/>
                  </a:lnTo>
                  <a:lnTo>
                    <a:pt x="323925" y="457216"/>
                  </a:lnTo>
                  <a:lnTo>
                    <a:pt x="323936" y="457227"/>
                  </a:lnTo>
                  <a:lnTo>
                    <a:pt x="324407" y="457404"/>
                  </a:lnTo>
                  <a:lnTo>
                    <a:pt x="324448" y="457415"/>
                  </a:lnTo>
                  <a:lnTo>
                    <a:pt x="325083" y="457635"/>
                  </a:lnTo>
                  <a:lnTo>
                    <a:pt x="325649" y="457613"/>
                  </a:lnTo>
                  <a:lnTo>
                    <a:pt x="326687" y="457448"/>
                  </a:lnTo>
                  <a:lnTo>
                    <a:pt x="327454" y="457194"/>
                  </a:lnTo>
                  <a:lnTo>
                    <a:pt x="327532" y="457172"/>
                  </a:lnTo>
                  <a:lnTo>
                    <a:pt x="327596" y="457150"/>
                  </a:lnTo>
                  <a:lnTo>
                    <a:pt x="327767" y="457073"/>
                  </a:lnTo>
                  <a:lnTo>
                    <a:pt x="328390" y="456368"/>
                  </a:lnTo>
                  <a:lnTo>
                    <a:pt x="328478" y="455728"/>
                  </a:lnTo>
                  <a:lnTo>
                    <a:pt x="328607" y="454824"/>
                  </a:lnTo>
                  <a:lnTo>
                    <a:pt x="328984" y="454162"/>
                  </a:lnTo>
                  <a:lnTo>
                    <a:pt x="329245" y="453876"/>
                  </a:lnTo>
                  <a:lnTo>
                    <a:pt x="329528" y="453401"/>
                  </a:lnTo>
                  <a:lnTo>
                    <a:pt x="329667" y="452850"/>
                  </a:lnTo>
                  <a:lnTo>
                    <a:pt x="329657" y="452387"/>
                  </a:lnTo>
                  <a:lnTo>
                    <a:pt x="329529" y="452056"/>
                  </a:lnTo>
                  <a:lnTo>
                    <a:pt x="329261" y="451858"/>
                  </a:lnTo>
                  <a:lnTo>
                    <a:pt x="329134" y="451704"/>
                  </a:lnTo>
                  <a:lnTo>
                    <a:pt x="328974" y="451516"/>
                  </a:lnTo>
                  <a:lnTo>
                    <a:pt x="328933" y="451439"/>
                  </a:lnTo>
                  <a:lnTo>
                    <a:pt x="328756" y="451097"/>
                  </a:lnTo>
                  <a:lnTo>
                    <a:pt x="328705" y="450755"/>
                  </a:lnTo>
                  <a:lnTo>
                    <a:pt x="328708" y="450623"/>
                  </a:lnTo>
                  <a:lnTo>
                    <a:pt x="328963" y="449796"/>
                  </a:lnTo>
                  <a:lnTo>
                    <a:pt x="328967" y="449675"/>
                  </a:lnTo>
                  <a:lnTo>
                    <a:pt x="329030" y="449245"/>
                  </a:lnTo>
                  <a:lnTo>
                    <a:pt x="328966" y="448837"/>
                  </a:lnTo>
                  <a:lnTo>
                    <a:pt x="328775" y="448462"/>
                  </a:lnTo>
                  <a:lnTo>
                    <a:pt x="328593" y="448076"/>
                  </a:lnTo>
                  <a:lnTo>
                    <a:pt x="328440" y="447944"/>
                  </a:lnTo>
                  <a:lnTo>
                    <a:pt x="328118" y="447800"/>
                  </a:lnTo>
                  <a:lnTo>
                    <a:pt x="327377" y="447459"/>
                  </a:lnTo>
                  <a:lnTo>
                    <a:pt x="326862" y="447315"/>
                  </a:lnTo>
                  <a:lnTo>
                    <a:pt x="326807" y="447293"/>
                  </a:lnTo>
                  <a:lnTo>
                    <a:pt x="326620" y="446985"/>
                  </a:lnTo>
                  <a:lnTo>
                    <a:pt x="326439" y="446345"/>
                  </a:lnTo>
                  <a:lnTo>
                    <a:pt x="326425" y="446268"/>
                  </a:lnTo>
                  <a:lnTo>
                    <a:pt x="326328" y="445761"/>
                  </a:lnTo>
                  <a:lnTo>
                    <a:pt x="326219" y="445187"/>
                  </a:lnTo>
                  <a:lnTo>
                    <a:pt x="326043" y="444923"/>
                  </a:lnTo>
                  <a:lnTo>
                    <a:pt x="325717" y="444603"/>
                  </a:lnTo>
                  <a:lnTo>
                    <a:pt x="325602" y="444438"/>
                  </a:lnTo>
                  <a:lnTo>
                    <a:pt x="325549" y="444228"/>
                  </a:lnTo>
                  <a:lnTo>
                    <a:pt x="325456" y="444096"/>
                  </a:lnTo>
                  <a:lnTo>
                    <a:pt x="325400" y="444041"/>
                  </a:lnTo>
                  <a:lnTo>
                    <a:pt x="325266" y="444052"/>
                  </a:lnTo>
                  <a:lnTo>
                    <a:pt x="325002" y="444096"/>
                  </a:lnTo>
                  <a:lnTo>
                    <a:pt x="324835" y="444008"/>
                  </a:lnTo>
                  <a:lnTo>
                    <a:pt x="324666" y="443798"/>
                  </a:lnTo>
                  <a:lnTo>
                    <a:pt x="324476" y="443456"/>
                  </a:lnTo>
                  <a:lnTo>
                    <a:pt x="324216" y="442938"/>
                  </a:lnTo>
                  <a:lnTo>
                    <a:pt x="323800" y="442442"/>
                  </a:lnTo>
                  <a:lnTo>
                    <a:pt x="323713" y="442067"/>
                  </a:lnTo>
                  <a:lnTo>
                    <a:pt x="323754" y="441803"/>
                  </a:lnTo>
                  <a:lnTo>
                    <a:pt x="323948" y="441406"/>
                  </a:lnTo>
                  <a:lnTo>
                    <a:pt x="324002" y="441075"/>
                  </a:lnTo>
                  <a:lnTo>
                    <a:pt x="323961" y="440667"/>
                  </a:lnTo>
                  <a:lnTo>
                    <a:pt x="324203" y="440116"/>
                  </a:lnTo>
                  <a:lnTo>
                    <a:pt x="324472" y="439653"/>
                  </a:lnTo>
                  <a:lnTo>
                    <a:pt x="324627" y="439178"/>
                  </a:lnTo>
                  <a:lnTo>
                    <a:pt x="325056" y="438484"/>
                  </a:lnTo>
                  <a:lnTo>
                    <a:pt x="325082" y="438131"/>
                  </a:lnTo>
                  <a:lnTo>
                    <a:pt x="325008" y="437580"/>
                  </a:lnTo>
                  <a:lnTo>
                    <a:pt x="324868" y="437293"/>
                  </a:lnTo>
                  <a:lnTo>
                    <a:pt x="324740" y="437139"/>
                  </a:lnTo>
                  <a:lnTo>
                    <a:pt x="324398" y="436521"/>
                  </a:lnTo>
                  <a:lnTo>
                    <a:pt x="324361" y="436190"/>
                  </a:lnTo>
                  <a:lnTo>
                    <a:pt x="324371" y="435783"/>
                  </a:lnTo>
                  <a:lnTo>
                    <a:pt x="324371" y="435264"/>
                  </a:lnTo>
                  <a:lnTo>
                    <a:pt x="324301" y="434415"/>
                  </a:lnTo>
                  <a:lnTo>
                    <a:pt x="324044" y="433732"/>
                  </a:lnTo>
                  <a:lnTo>
                    <a:pt x="323688" y="433158"/>
                  </a:lnTo>
                  <a:lnTo>
                    <a:pt x="323242" y="432651"/>
                  </a:lnTo>
                  <a:lnTo>
                    <a:pt x="322962" y="432276"/>
                  </a:lnTo>
                  <a:lnTo>
                    <a:pt x="322954" y="432199"/>
                  </a:lnTo>
                  <a:lnTo>
                    <a:pt x="323013" y="432001"/>
                  </a:lnTo>
                  <a:lnTo>
                    <a:pt x="323156" y="431769"/>
                  </a:lnTo>
                  <a:lnTo>
                    <a:pt x="323666" y="431019"/>
                  </a:lnTo>
                  <a:lnTo>
                    <a:pt x="323991" y="430534"/>
                  </a:lnTo>
                  <a:lnTo>
                    <a:pt x="324078" y="430380"/>
                  </a:lnTo>
                  <a:lnTo>
                    <a:pt x="324087" y="430248"/>
                  </a:lnTo>
                  <a:lnTo>
                    <a:pt x="324087" y="430237"/>
                  </a:lnTo>
                  <a:lnTo>
                    <a:pt x="324087" y="430237"/>
                  </a:lnTo>
                  <a:lnTo>
                    <a:pt x="323976" y="430126"/>
                  </a:lnTo>
                  <a:lnTo>
                    <a:pt x="323713" y="429961"/>
                  </a:lnTo>
                  <a:lnTo>
                    <a:pt x="323230" y="429299"/>
                  </a:lnTo>
                  <a:lnTo>
                    <a:pt x="323217" y="429101"/>
                  </a:lnTo>
                  <a:lnTo>
                    <a:pt x="323243" y="428825"/>
                  </a:lnTo>
                  <a:lnTo>
                    <a:pt x="323302" y="428120"/>
                  </a:lnTo>
                  <a:lnTo>
                    <a:pt x="323420" y="427579"/>
                  </a:lnTo>
                  <a:lnTo>
                    <a:pt x="323572" y="427116"/>
                  </a:lnTo>
                  <a:lnTo>
                    <a:pt x="324020" y="426697"/>
                  </a:lnTo>
                  <a:lnTo>
                    <a:pt x="324398" y="426344"/>
                  </a:lnTo>
                  <a:lnTo>
                    <a:pt x="324445" y="426102"/>
                  </a:lnTo>
                  <a:lnTo>
                    <a:pt x="324385" y="425451"/>
                  </a:lnTo>
                  <a:lnTo>
                    <a:pt x="324445" y="425165"/>
                  </a:lnTo>
                  <a:lnTo>
                    <a:pt x="324653" y="424779"/>
                  </a:lnTo>
                  <a:lnTo>
                    <a:pt x="325371" y="424161"/>
                  </a:lnTo>
                  <a:lnTo>
                    <a:pt x="325495" y="423941"/>
                  </a:lnTo>
                  <a:lnTo>
                    <a:pt x="325478" y="423643"/>
                  </a:lnTo>
                  <a:lnTo>
                    <a:pt x="325513" y="423268"/>
                  </a:lnTo>
                  <a:lnTo>
                    <a:pt x="325352" y="422684"/>
                  </a:lnTo>
                  <a:lnTo>
                    <a:pt x="325304" y="422243"/>
                  </a:lnTo>
                  <a:lnTo>
                    <a:pt x="325177" y="421868"/>
                  </a:lnTo>
                  <a:lnTo>
                    <a:pt x="324895" y="421626"/>
                  </a:lnTo>
                  <a:lnTo>
                    <a:pt x="324775" y="421361"/>
                  </a:lnTo>
                  <a:lnTo>
                    <a:pt x="324559" y="420446"/>
                  </a:lnTo>
                  <a:lnTo>
                    <a:pt x="324270" y="419696"/>
                  </a:lnTo>
                  <a:lnTo>
                    <a:pt x="324121" y="419299"/>
                  </a:lnTo>
                  <a:lnTo>
                    <a:pt x="323908" y="419057"/>
                  </a:lnTo>
                  <a:lnTo>
                    <a:pt x="323602" y="418891"/>
                  </a:lnTo>
                  <a:lnTo>
                    <a:pt x="323417" y="418748"/>
                  </a:lnTo>
                  <a:lnTo>
                    <a:pt x="323362" y="418560"/>
                  </a:lnTo>
                  <a:lnTo>
                    <a:pt x="323395" y="418362"/>
                  </a:lnTo>
                  <a:lnTo>
                    <a:pt x="323452" y="418174"/>
                  </a:lnTo>
                  <a:lnTo>
                    <a:pt x="323560" y="418009"/>
                  </a:lnTo>
                  <a:lnTo>
                    <a:pt x="323635" y="417789"/>
                  </a:lnTo>
                  <a:lnTo>
                    <a:pt x="323654" y="417403"/>
                  </a:lnTo>
                  <a:lnTo>
                    <a:pt x="323620" y="416476"/>
                  </a:lnTo>
                  <a:lnTo>
                    <a:pt x="323579" y="416124"/>
                  </a:lnTo>
                  <a:lnTo>
                    <a:pt x="323123" y="415308"/>
                  </a:lnTo>
                  <a:lnTo>
                    <a:pt x="322999" y="415087"/>
                  </a:lnTo>
                  <a:lnTo>
                    <a:pt x="322896" y="414591"/>
                  </a:lnTo>
                  <a:lnTo>
                    <a:pt x="322813" y="414249"/>
                  </a:lnTo>
                  <a:lnTo>
                    <a:pt x="322511" y="413952"/>
                  </a:lnTo>
                  <a:lnTo>
                    <a:pt x="322419" y="413897"/>
                  </a:lnTo>
                  <a:lnTo>
                    <a:pt x="322117" y="413720"/>
                  </a:lnTo>
                  <a:lnTo>
                    <a:pt x="321704" y="413422"/>
                  </a:lnTo>
                  <a:lnTo>
                    <a:pt x="321576" y="413257"/>
                  </a:lnTo>
                  <a:lnTo>
                    <a:pt x="321162" y="412805"/>
                  </a:lnTo>
                  <a:lnTo>
                    <a:pt x="320477" y="412154"/>
                  </a:lnTo>
                  <a:lnTo>
                    <a:pt x="320410" y="411713"/>
                  </a:lnTo>
                  <a:lnTo>
                    <a:pt x="320558" y="411074"/>
                  </a:lnTo>
                  <a:lnTo>
                    <a:pt x="320544" y="410865"/>
                  </a:lnTo>
                  <a:lnTo>
                    <a:pt x="320477" y="410611"/>
                  </a:lnTo>
                  <a:lnTo>
                    <a:pt x="320135" y="410434"/>
                  </a:lnTo>
                  <a:lnTo>
                    <a:pt x="319993" y="410434"/>
                  </a:lnTo>
                  <a:lnTo>
                    <a:pt x="319564" y="410434"/>
                  </a:lnTo>
                  <a:lnTo>
                    <a:pt x="318579" y="410401"/>
                  </a:lnTo>
                  <a:lnTo>
                    <a:pt x="318027" y="410379"/>
                  </a:lnTo>
                  <a:lnTo>
                    <a:pt x="316919" y="410390"/>
                  </a:lnTo>
                  <a:lnTo>
                    <a:pt x="316530" y="410335"/>
                  </a:lnTo>
                  <a:lnTo>
                    <a:pt x="316485" y="410269"/>
                  </a:lnTo>
                  <a:lnTo>
                    <a:pt x="316391" y="410115"/>
                  </a:lnTo>
                  <a:lnTo>
                    <a:pt x="316382" y="409012"/>
                  </a:lnTo>
                  <a:lnTo>
                    <a:pt x="316281" y="408681"/>
                  </a:lnTo>
                  <a:lnTo>
                    <a:pt x="315992" y="408428"/>
                  </a:lnTo>
                  <a:lnTo>
                    <a:pt x="315303" y="407678"/>
                  </a:lnTo>
                  <a:lnTo>
                    <a:pt x="315073" y="407094"/>
                  </a:lnTo>
                  <a:lnTo>
                    <a:pt x="314672" y="406620"/>
                  </a:lnTo>
                  <a:lnTo>
                    <a:pt x="314220" y="406300"/>
                  </a:lnTo>
                  <a:lnTo>
                    <a:pt x="313690" y="406013"/>
                  </a:lnTo>
                  <a:lnTo>
                    <a:pt x="313451" y="405859"/>
                  </a:lnTo>
                  <a:lnTo>
                    <a:pt x="313280" y="405737"/>
                  </a:lnTo>
                  <a:lnTo>
                    <a:pt x="313206" y="405605"/>
                  </a:lnTo>
                  <a:lnTo>
                    <a:pt x="313239" y="405473"/>
                  </a:lnTo>
                  <a:lnTo>
                    <a:pt x="313483" y="405263"/>
                  </a:lnTo>
                  <a:lnTo>
                    <a:pt x="313750" y="405164"/>
                  </a:lnTo>
                  <a:lnTo>
                    <a:pt x="314281" y="405054"/>
                  </a:lnTo>
                  <a:lnTo>
                    <a:pt x="314677" y="404888"/>
                  </a:lnTo>
                  <a:lnTo>
                    <a:pt x="314891" y="404701"/>
                  </a:lnTo>
                  <a:lnTo>
                    <a:pt x="315644" y="404304"/>
                  </a:lnTo>
                  <a:lnTo>
                    <a:pt x="315850" y="404194"/>
                  </a:lnTo>
                  <a:lnTo>
                    <a:pt x="316073" y="404128"/>
                  </a:lnTo>
                  <a:lnTo>
                    <a:pt x="316589" y="404050"/>
                  </a:lnTo>
                  <a:lnTo>
                    <a:pt x="316718" y="404028"/>
                  </a:lnTo>
                  <a:lnTo>
                    <a:pt x="317543" y="403698"/>
                  </a:lnTo>
                  <a:lnTo>
                    <a:pt x="318356" y="403113"/>
                  </a:lnTo>
                  <a:lnTo>
                    <a:pt x="318922" y="402672"/>
                  </a:lnTo>
                  <a:lnTo>
                    <a:pt x="319197" y="402463"/>
                  </a:lnTo>
                  <a:lnTo>
                    <a:pt x="319839" y="402022"/>
                  </a:lnTo>
                  <a:lnTo>
                    <a:pt x="320205" y="401691"/>
                  </a:lnTo>
                  <a:lnTo>
                    <a:pt x="320492" y="401426"/>
                  </a:lnTo>
                  <a:lnTo>
                    <a:pt x="320492" y="400985"/>
                  </a:lnTo>
                  <a:lnTo>
                    <a:pt x="320468" y="400600"/>
                  </a:lnTo>
                  <a:lnTo>
                    <a:pt x="320285" y="400136"/>
                  </a:lnTo>
                  <a:lnTo>
                    <a:pt x="320056" y="399828"/>
                  </a:lnTo>
                  <a:lnTo>
                    <a:pt x="319713" y="399530"/>
                  </a:lnTo>
                  <a:lnTo>
                    <a:pt x="319208" y="399089"/>
                  </a:lnTo>
                  <a:lnTo>
                    <a:pt x="319083" y="398813"/>
                  </a:lnTo>
                  <a:lnTo>
                    <a:pt x="319083" y="398604"/>
                  </a:lnTo>
                  <a:lnTo>
                    <a:pt x="319269" y="398449"/>
                  </a:lnTo>
                  <a:lnTo>
                    <a:pt x="319752" y="398240"/>
                  </a:lnTo>
                  <a:lnTo>
                    <a:pt x="319736" y="398218"/>
                  </a:lnTo>
                  <a:lnTo>
                    <a:pt x="321076" y="397589"/>
                  </a:lnTo>
                  <a:lnTo>
                    <a:pt x="322250" y="397071"/>
                  </a:lnTo>
                  <a:lnTo>
                    <a:pt x="322712" y="397038"/>
                  </a:lnTo>
                  <a:lnTo>
                    <a:pt x="323445" y="397171"/>
                  </a:lnTo>
                  <a:lnTo>
                    <a:pt x="323698" y="397204"/>
                  </a:lnTo>
                  <a:lnTo>
                    <a:pt x="324270" y="397270"/>
                  </a:lnTo>
                  <a:lnTo>
                    <a:pt x="324789" y="397369"/>
                  </a:lnTo>
                  <a:lnTo>
                    <a:pt x="325626" y="397667"/>
                  </a:lnTo>
                  <a:lnTo>
                    <a:pt x="327023" y="398273"/>
                  </a:lnTo>
                  <a:lnTo>
                    <a:pt x="327182" y="398262"/>
                  </a:lnTo>
                  <a:lnTo>
                    <a:pt x="327526" y="398185"/>
                  </a:lnTo>
                  <a:lnTo>
                    <a:pt x="327963" y="397942"/>
                  </a:lnTo>
                  <a:lnTo>
                    <a:pt x="328410" y="397512"/>
                  </a:lnTo>
                  <a:lnTo>
                    <a:pt x="329023" y="396906"/>
                  </a:lnTo>
                  <a:lnTo>
                    <a:pt x="329380" y="396553"/>
                  </a:lnTo>
                  <a:lnTo>
                    <a:pt x="329756" y="395925"/>
                  </a:lnTo>
                  <a:lnTo>
                    <a:pt x="330098" y="395539"/>
                  </a:lnTo>
                  <a:lnTo>
                    <a:pt x="330459" y="394932"/>
                  </a:lnTo>
                  <a:lnTo>
                    <a:pt x="330491" y="394888"/>
                  </a:lnTo>
                  <a:lnTo>
                    <a:pt x="330938" y="394183"/>
                  </a:lnTo>
                  <a:lnTo>
                    <a:pt x="331034" y="394028"/>
                  </a:lnTo>
                  <a:lnTo>
                    <a:pt x="331301" y="393466"/>
                  </a:lnTo>
                  <a:lnTo>
                    <a:pt x="331687" y="392981"/>
                  </a:lnTo>
                  <a:lnTo>
                    <a:pt x="331964" y="392595"/>
                  </a:lnTo>
                  <a:lnTo>
                    <a:pt x="331985" y="392429"/>
                  </a:lnTo>
                  <a:lnTo>
                    <a:pt x="332003" y="392055"/>
                  </a:lnTo>
                  <a:lnTo>
                    <a:pt x="331974" y="391437"/>
                  </a:lnTo>
                  <a:lnTo>
                    <a:pt x="331815" y="390643"/>
                  </a:lnTo>
                  <a:lnTo>
                    <a:pt x="331657" y="390114"/>
                  </a:lnTo>
                  <a:lnTo>
                    <a:pt x="331607" y="389475"/>
                  </a:lnTo>
                  <a:lnTo>
                    <a:pt x="331726" y="388978"/>
                  </a:lnTo>
                  <a:lnTo>
                    <a:pt x="332013" y="388692"/>
                  </a:lnTo>
                  <a:lnTo>
                    <a:pt x="332419" y="388504"/>
                  </a:lnTo>
                  <a:lnTo>
                    <a:pt x="332943" y="388559"/>
                  </a:lnTo>
                  <a:lnTo>
                    <a:pt x="333548" y="388571"/>
                  </a:lnTo>
                  <a:lnTo>
                    <a:pt x="334112" y="388559"/>
                  </a:lnTo>
                  <a:lnTo>
                    <a:pt x="334441" y="388361"/>
                  </a:lnTo>
                  <a:lnTo>
                    <a:pt x="334456" y="388350"/>
                  </a:lnTo>
                  <a:lnTo>
                    <a:pt x="334667" y="388185"/>
                  </a:lnTo>
                  <a:lnTo>
                    <a:pt x="334715" y="387909"/>
                  </a:lnTo>
                  <a:lnTo>
                    <a:pt x="334725" y="387578"/>
                  </a:lnTo>
                  <a:lnTo>
                    <a:pt x="334518" y="387082"/>
                  </a:lnTo>
                  <a:lnTo>
                    <a:pt x="334042" y="386520"/>
                  </a:lnTo>
                  <a:lnTo>
                    <a:pt x="333303" y="385560"/>
                  </a:lnTo>
                  <a:lnTo>
                    <a:pt x="332885" y="384535"/>
                  </a:lnTo>
                  <a:lnTo>
                    <a:pt x="332797" y="384138"/>
                  </a:lnTo>
                  <a:lnTo>
                    <a:pt x="332686" y="383631"/>
                  </a:lnTo>
                  <a:lnTo>
                    <a:pt x="332567" y="382760"/>
                  </a:lnTo>
                  <a:lnTo>
                    <a:pt x="332666" y="382286"/>
                  </a:lnTo>
                  <a:lnTo>
                    <a:pt x="332914" y="381988"/>
                  </a:lnTo>
                  <a:lnTo>
                    <a:pt x="333182" y="381712"/>
                  </a:lnTo>
                  <a:lnTo>
                    <a:pt x="333636" y="381525"/>
                  </a:lnTo>
                  <a:lnTo>
                    <a:pt x="333924" y="381393"/>
                  </a:lnTo>
                  <a:lnTo>
                    <a:pt x="334221" y="381249"/>
                  </a:lnTo>
                  <a:lnTo>
                    <a:pt x="334448" y="381040"/>
                  </a:lnTo>
                  <a:lnTo>
                    <a:pt x="334795" y="380610"/>
                  </a:lnTo>
                  <a:lnTo>
                    <a:pt x="334922" y="380478"/>
                  </a:lnTo>
                  <a:lnTo>
                    <a:pt x="335141" y="380246"/>
                  </a:lnTo>
                  <a:lnTo>
                    <a:pt x="335766" y="379640"/>
                  </a:lnTo>
                  <a:lnTo>
                    <a:pt x="336118" y="379320"/>
                  </a:lnTo>
                  <a:lnTo>
                    <a:pt x="336680" y="379110"/>
                  </a:lnTo>
                  <a:lnTo>
                    <a:pt x="338201" y="378625"/>
                  </a:lnTo>
                  <a:lnTo>
                    <a:pt x="339517" y="378250"/>
                  </a:lnTo>
                  <a:lnTo>
                    <a:pt x="340112" y="378008"/>
                  </a:lnTo>
                  <a:lnTo>
                    <a:pt x="340656" y="377357"/>
                  </a:lnTo>
                  <a:lnTo>
                    <a:pt x="341448" y="376751"/>
                  </a:lnTo>
                  <a:lnTo>
                    <a:pt x="342683" y="376189"/>
                  </a:lnTo>
                  <a:lnTo>
                    <a:pt x="343669" y="375659"/>
                  </a:lnTo>
                  <a:lnTo>
                    <a:pt x="344282" y="375417"/>
                  </a:lnTo>
                  <a:lnTo>
                    <a:pt x="344857" y="375295"/>
                  </a:lnTo>
                  <a:lnTo>
                    <a:pt x="346090" y="374788"/>
                  </a:lnTo>
                  <a:lnTo>
                    <a:pt x="346454" y="374568"/>
                  </a:lnTo>
                  <a:lnTo>
                    <a:pt x="347051" y="374414"/>
                  </a:lnTo>
                  <a:lnTo>
                    <a:pt x="348092" y="373818"/>
                  </a:lnTo>
                  <a:lnTo>
                    <a:pt x="348779" y="373708"/>
                  </a:lnTo>
                  <a:lnTo>
                    <a:pt x="349277" y="373454"/>
                  </a:lnTo>
                  <a:lnTo>
                    <a:pt x="349619" y="373388"/>
                  </a:lnTo>
                  <a:lnTo>
                    <a:pt x="349989" y="373201"/>
                  </a:lnTo>
                  <a:lnTo>
                    <a:pt x="350957" y="372892"/>
                  </a:lnTo>
                  <a:lnTo>
                    <a:pt x="351533" y="372738"/>
                  </a:lnTo>
                  <a:lnTo>
                    <a:pt x="351835" y="372572"/>
                  </a:lnTo>
                  <a:lnTo>
                    <a:pt x="352187" y="372230"/>
                  </a:lnTo>
                  <a:lnTo>
                    <a:pt x="352381" y="372043"/>
                  </a:lnTo>
                  <a:lnTo>
                    <a:pt x="352642" y="371955"/>
                  </a:lnTo>
                  <a:lnTo>
                    <a:pt x="352818" y="371944"/>
                  </a:lnTo>
                  <a:lnTo>
                    <a:pt x="353112" y="371933"/>
                  </a:lnTo>
                  <a:lnTo>
                    <a:pt x="354290" y="371955"/>
                  </a:lnTo>
                  <a:lnTo>
                    <a:pt x="355310" y="371999"/>
                  </a:lnTo>
                  <a:lnTo>
                    <a:pt x="356066" y="371833"/>
                  </a:lnTo>
                  <a:lnTo>
                    <a:pt x="356574" y="371591"/>
                  </a:lnTo>
                  <a:lnTo>
                    <a:pt x="357000" y="371062"/>
                  </a:lnTo>
                  <a:lnTo>
                    <a:pt x="357469" y="370290"/>
                  </a:lnTo>
                  <a:lnTo>
                    <a:pt x="357889" y="370036"/>
                  </a:lnTo>
                  <a:lnTo>
                    <a:pt x="358396" y="369860"/>
                  </a:lnTo>
                  <a:lnTo>
                    <a:pt x="358967" y="369551"/>
                  </a:lnTo>
                  <a:lnTo>
                    <a:pt x="359524" y="368702"/>
                  </a:lnTo>
                  <a:lnTo>
                    <a:pt x="360100" y="367743"/>
                  </a:lnTo>
                  <a:lnTo>
                    <a:pt x="360796" y="366596"/>
                  </a:lnTo>
                  <a:lnTo>
                    <a:pt x="361954" y="365273"/>
                  </a:lnTo>
                  <a:lnTo>
                    <a:pt x="363090" y="364060"/>
                  </a:lnTo>
                  <a:lnTo>
                    <a:pt x="363843" y="362892"/>
                  </a:lnTo>
                  <a:lnTo>
                    <a:pt x="364094" y="362495"/>
                  </a:lnTo>
                  <a:lnTo>
                    <a:pt x="364381" y="362263"/>
                  </a:lnTo>
                  <a:lnTo>
                    <a:pt x="364522" y="362142"/>
                  </a:lnTo>
                  <a:lnTo>
                    <a:pt x="364801" y="362131"/>
                  </a:lnTo>
                  <a:lnTo>
                    <a:pt x="365048" y="362175"/>
                  </a:lnTo>
                  <a:lnTo>
                    <a:pt x="365385" y="362252"/>
                  </a:lnTo>
                  <a:lnTo>
                    <a:pt x="365771" y="362307"/>
                  </a:lnTo>
                  <a:lnTo>
                    <a:pt x="366128" y="362296"/>
                  </a:lnTo>
                  <a:lnTo>
                    <a:pt x="366545" y="362285"/>
                  </a:lnTo>
                  <a:lnTo>
                    <a:pt x="366808" y="362362"/>
                  </a:lnTo>
                  <a:lnTo>
                    <a:pt x="366826" y="362373"/>
                  </a:lnTo>
                  <a:lnTo>
                    <a:pt x="367515" y="362660"/>
                  </a:lnTo>
                  <a:lnTo>
                    <a:pt x="367866" y="362748"/>
                  </a:lnTo>
                  <a:lnTo>
                    <a:pt x="368181" y="362825"/>
                  </a:lnTo>
                  <a:lnTo>
                    <a:pt x="368441" y="362815"/>
                  </a:lnTo>
                  <a:lnTo>
                    <a:pt x="368752" y="362815"/>
                  </a:lnTo>
                  <a:lnTo>
                    <a:pt x="368773" y="362815"/>
                  </a:lnTo>
                  <a:lnTo>
                    <a:pt x="368785" y="362815"/>
                  </a:lnTo>
                  <a:lnTo>
                    <a:pt x="368956" y="362704"/>
                  </a:lnTo>
                  <a:lnTo>
                    <a:pt x="369162" y="362439"/>
                  </a:lnTo>
                  <a:lnTo>
                    <a:pt x="369290" y="362208"/>
                  </a:lnTo>
                  <a:lnTo>
                    <a:pt x="369706" y="361712"/>
                  </a:lnTo>
                  <a:lnTo>
                    <a:pt x="369863" y="361513"/>
                  </a:lnTo>
                  <a:lnTo>
                    <a:pt x="369966" y="361083"/>
                  </a:lnTo>
                  <a:lnTo>
                    <a:pt x="369960" y="360698"/>
                  </a:lnTo>
                  <a:lnTo>
                    <a:pt x="369911" y="360499"/>
                  </a:lnTo>
                  <a:lnTo>
                    <a:pt x="369949" y="359529"/>
                  </a:lnTo>
                  <a:lnTo>
                    <a:pt x="370021" y="359033"/>
                  </a:lnTo>
                  <a:lnTo>
                    <a:pt x="370204" y="358393"/>
                  </a:lnTo>
                  <a:lnTo>
                    <a:pt x="370160" y="357269"/>
                  </a:lnTo>
                  <a:lnTo>
                    <a:pt x="370333" y="356960"/>
                  </a:lnTo>
                  <a:lnTo>
                    <a:pt x="370721" y="356673"/>
                  </a:lnTo>
                  <a:lnTo>
                    <a:pt x="371518" y="356188"/>
                  </a:lnTo>
                  <a:lnTo>
                    <a:pt x="371587" y="355956"/>
                  </a:lnTo>
                  <a:lnTo>
                    <a:pt x="371567" y="354325"/>
                  </a:lnTo>
                  <a:lnTo>
                    <a:pt x="371441" y="354016"/>
                  </a:lnTo>
                  <a:lnTo>
                    <a:pt x="371289" y="353542"/>
                  </a:lnTo>
                  <a:lnTo>
                    <a:pt x="371240" y="352957"/>
                  </a:lnTo>
                  <a:lnTo>
                    <a:pt x="371373" y="352307"/>
                  </a:lnTo>
                  <a:lnTo>
                    <a:pt x="371672" y="351778"/>
                  </a:lnTo>
                  <a:lnTo>
                    <a:pt x="371840" y="351315"/>
                  </a:lnTo>
                  <a:lnTo>
                    <a:pt x="372246" y="349793"/>
                  </a:lnTo>
                  <a:lnTo>
                    <a:pt x="372255" y="349573"/>
                  </a:lnTo>
                  <a:lnTo>
                    <a:pt x="372048" y="348029"/>
                  </a:lnTo>
                  <a:lnTo>
                    <a:pt x="371811" y="347555"/>
                  </a:lnTo>
                  <a:lnTo>
                    <a:pt x="371484" y="347158"/>
                  </a:lnTo>
                  <a:lnTo>
                    <a:pt x="371333" y="346993"/>
                  </a:lnTo>
                  <a:lnTo>
                    <a:pt x="371365" y="346761"/>
                  </a:lnTo>
                  <a:lnTo>
                    <a:pt x="371525" y="346596"/>
                  </a:lnTo>
                  <a:lnTo>
                    <a:pt x="371774" y="346287"/>
                  </a:lnTo>
                  <a:lnTo>
                    <a:pt x="371975" y="346199"/>
                  </a:lnTo>
                  <a:lnTo>
                    <a:pt x="372993" y="345482"/>
                  </a:lnTo>
                  <a:lnTo>
                    <a:pt x="373361" y="344909"/>
                  </a:lnTo>
                  <a:lnTo>
                    <a:pt x="373445" y="344567"/>
                  </a:lnTo>
                  <a:lnTo>
                    <a:pt x="373472" y="343894"/>
                  </a:lnTo>
                  <a:lnTo>
                    <a:pt x="373445" y="342946"/>
                  </a:lnTo>
                  <a:lnTo>
                    <a:pt x="373388" y="342692"/>
                  </a:lnTo>
                  <a:lnTo>
                    <a:pt x="373493" y="342395"/>
                  </a:lnTo>
                  <a:lnTo>
                    <a:pt x="373920" y="341744"/>
                  </a:lnTo>
                  <a:lnTo>
                    <a:pt x="374338" y="341347"/>
                  </a:lnTo>
                  <a:lnTo>
                    <a:pt x="374583" y="341259"/>
                  </a:lnTo>
                  <a:lnTo>
                    <a:pt x="375564" y="340906"/>
                  </a:lnTo>
                  <a:lnTo>
                    <a:pt x="376534" y="340598"/>
                  </a:lnTo>
                  <a:lnTo>
                    <a:pt x="376798" y="340587"/>
                  </a:lnTo>
                  <a:lnTo>
                    <a:pt x="377108" y="340631"/>
                  </a:lnTo>
                  <a:lnTo>
                    <a:pt x="377526" y="340675"/>
                  </a:lnTo>
                  <a:lnTo>
                    <a:pt x="378295" y="340995"/>
                  </a:lnTo>
                  <a:lnTo>
                    <a:pt x="378627" y="340984"/>
                  </a:lnTo>
                  <a:lnTo>
                    <a:pt x="379119" y="340785"/>
                  </a:lnTo>
                  <a:lnTo>
                    <a:pt x="379833" y="340278"/>
                  </a:lnTo>
                  <a:lnTo>
                    <a:pt x="380048" y="340068"/>
                  </a:lnTo>
                  <a:lnTo>
                    <a:pt x="380394" y="339683"/>
                  </a:lnTo>
                  <a:lnTo>
                    <a:pt x="380817" y="339341"/>
                  </a:lnTo>
                  <a:lnTo>
                    <a:pt x="381136" y="338646"/>
                  </a:lnTo>
                  <a:lnTo>
                    <a:pt x="381627" y="337698"/>
                  </a:lnTo>
                  <a:lnTo>
                    <a:pt x="382203" y="337047"/>
                  </a:lnTo>
                  <a:lnTo>
                    <a:pt x="383124" y="336463"/>
                  </a:lnTo>
                  <a:lnTo>
                    <a:pt x="383425" y="336353"/>
                  </a:lnTo>
                  <a:lnTo>
                    <a:pt x="383902" y="336176"/>
                  </a:lnTo>
                  <a:lnTo>
                    <a:pt x="385494" y="335349"/>
                  </a:lnTo>
                  <a:lnTo>
                    <a:pt x="385740" y="335228"/>
                  </a:lnTo>
                  <a:lnTo>
                    <a:pt x="386161" y="334942"/>
                  </a:lnTo>
                  <a:lnTo>
                    <a:pt x="386844" y="334622"/>
                  </a:lnTo>
                  <a:lnTo>
                    <a:pt x="387926" y="334467"/>
                  </a:lnTo>
                  <a:lnTo>
                    <a:pt x="388625" y="334214"/>
                  </a:lnTo>
                  <a:lnTo>
                    <a:pt x="389104" y="333905"/>
                  </a:lnTo>
                  <a:lnTo>
                    <a:pt x="389643" y="333266"/>
                  </a:lnTo>
                  <a:lnTo>
                    <a:pt x="389983" y="333111"/>
                  </a:lnTo>
                  <a:lnTo>
                    <a:pt x="390289" y="333034"/>
                  </a:lnTo>
                  <a:lnTo>
                    <a:pt x="390663" y="332670"/>
                  </a:lnTo>
                  <a:lnTo>
                    <a:pt x="390895" y="332108"/>
                  </a:lnTo>
                  <a:lnTo>
                    <a:pt x="391432" y="331678"/>
                  </a:lnTo>
                  <a:lnTo>
                    <a:pt x="391840" y="331501"/>
                  </a:lnTo>
                  <a:lnTo>
                    <a:pt x="392663" y="331325"/>
                  </a:lnTo>
                  <a:lnTo>
                    <a:pt x="393010" y="331060"/>
                  </a:lnTo>
                  <a:lnTo>
                    <a:pt x="393119" y="330928"/>
                  </a:lnTo>
                  <a:lnTo>
                    <a:pt x="393156" y="330884"/>
                  </a:lnTo>
                  <a:lnTo>
                    <a:pt x="393444" y="330542"/>
                  </a:lnTo>
                  <a:lnTo>
                    <a:pt x="394115" y="330134"/>
                  </a:lnTo>
                  <a:lnTo>
                    <a:pt x="394638" y="329980"/>
                  </a:lnTo>
                  <a:lnTo>
                    <a:pt x="395512" y="329859"/>
                  </a:lnTo>
                  <a:lnTo>
                    <a:pt x="395836" y="329726"/>
                  </a:lnTo>
                  <a:lnTo>
                    <a:pt x="396032" y="329649"/>
                  </a:lnTo>
                  <a:lnTo>
                    <a:pt x="396306" y="329539"/>
                  </a:lnTo>
                  <a:lnTo>
                    <a:pt x="396605" y="329550"/>
                  </a:lnTo>
                  <a:lnTo>
                    <a:pt x="396883" y="329693"/>
                  </a:lnTo>
                  <a:lnTo>
                    <a:pt x="397346" y="330178"/>
                  </a:lnTo>
                  <a:lnTo>
                    <a:pt x="397584" y="330763"/>
                  </a:lnTo>
                  <a:lnTo>
                    <a:pt x="397720" y="331457"/>
                  </a:lnTo>
                  <a:lnTo>
                    <a:pt x="397883" y="331689"/>
                  </a:lnTo>
                  <a:lnTo>
                    <a:pt x="398134" y="331810"/>
                  </a:lnTo>
                  <a:lnTo>
                    <a:pt x="398526" y="332240"/>
                  </a:lnTo>
                  <a:lnTo>
                    <a:pt x="399459" y="332891"/>
                  </a:lnTo>
                  <a:lnTo>
                    <a:pt x="400031" y="333288"/>
                  </a:lnTo>
                  <a:lnTo>
                    <a:pt x="400588" y="333475"/>
                  </a:lnTo>
                  <a:lnTo>
                    <a:pt x="401159" y="333806"/>
                  </a:lnTo>
                  <a:lnTo>
                    <a:pt x="401348" y="333949"/>
                  </a:lnTo>
                  <a:lnTo>
                    <a:pt x="401482" y="334059"/>
                  </a:lnTo>
                  <a:lnTo>
                    <a:pt x="401824" y="334137"/>
                  </a:lnTo>
                  <a:lnTo>
                    <a:pt x="402074" y="334280"/>
                  </a:lnTo>
                  <a:lnTo>
                    <a:pt x="402283" y="334269"/>
                  </a:lnTo>
                  <a:lnTo>
                    <a:pt x="402992" y="334104"/>
                  </a:lnTo>
                  <a:lnTo>
                    <a:pt x="403585" y="334037"/>
                  </a:lnTo>
                  <a:lnTo>
                    <a:pt x="404625" y="333927"/>
                  </a:lnTo>
                  <a:lnTo>
                    <a:pt x="404945" y="334048"/>
                  </a:lnTo>
                  <a:lnTo>
                    <a:pt x="405292" y="334214"/>
                  </a:lnTo>
                  <a:lnTo>
                    <a:pt x="405518" y="334412"/>
                  </a:lnTo>
                  <a:lnTo>
                    <a:pt x="405626" y="334864"/>
                  </a:lnTo>
                  <a:lnTo>
                    <a:pt x="405853" y="335184"/>
                  </a:lnTo>
                  <a:lnTo>
                    <a:pt x="406025" y="335581"/>
                  </a:lnTo>
                  <a:lnTo>
                    <a:pt x="406234" y="336276"/>
                  </a:lnTo>
                  <a:lnTo>
                    <a:pt x="406623" y="336904"/>
                  </a:lnTo>
                  <a:lnTo>
                    <a:pt x="407022" y="337180"/>
                  </a:lnTo>
                  <a:lnTo>
                    <a:pt x="407376" y="337301"/>
                  </a:lnTo>
                  <a:lnTo>
                    <a:pt x="407838" y="337224"/>
                  </a:lnTo>
                  <a:lnTo>
                    <a:pt x="409215" y="336717"/>
                  </a:lnTo>
                  <a:lnTo>
                    <a:pt x="409528" y="336562"/>
                  </a:lnTo>
                  <a:lnTo>
                    <a:pt x="410008" y="336331"/>
                  </a:lnTo>
                  <a:lnTo>
                    <a:pt x="410672" y="335813"/>
                  </a:lnTo>
                  <a:lnTo>
                    <a:pt x="410686" y="335801"/>
                  </a:lnTo>
                  <a:lnTo>
                    <a:pt x="410937" y="335603"/>
                  </a:lnTo>
                  <a:lnTo>
                    <a:pt x="411434" y="335460"/>
                  </a:lnTo>
                  <a:lnTo>
                    <a:pt x="411704" y="335427"/>
                  </a:lnTo>
                  <a:lnTo>
                    <a:pt x="412010" y="335405"/>
                  </a:lnTo>
                  <a:lnTo>
                    <a:pt x="412208" y="335338"/>
                  </a:lnTo>
                  <a:lnTo>
                    <a:pt x="412448" y="335316"/>
                  </a:lnTo>
                  <a:lnTo>
                    <a:pt x="412724" y="335372"/>
                  </a:lnTo>
                  <a:lnTo>
                    <a:pt x="413020" y="335493"/>
                  </a:lnTo>
                  <a:lnTo>
                    <a:pt x="413328" y="335658"/>
                  </a:lnTo>
                  <a:lnTo>
                    <a:pt x="413615" y="335989"/>
                  </a:lnTo>
                  <a:lnTo>
                    <a:pt x="413763" y="336143"/>
                  </a:lnTo>
                  <a:lnTo>
                    <a:pt x="413960" y="336298"/>
                  </a:lnTo>
                  <a:lnTo>
                    <a:pt x="414143" y="336320"/>
                  </a:lnTo>
                  <a:lnTo>
                    <a:pt x="414277" y="336253"/>
                  </a:lnTo>
                  <a:lnTo>
                    <a:pt x="414446" y="336022"/>
                  </a:lnTo>
                  <a:lnTo>
                    <a:pt x="414573" y="335581"/>
                  </a:lnTo>
                  <a:lnTo>
                    <a:pt x="414570" y="335581"/>
                  </a:lnTo>
                  <a:lnTo>
                    <a:pt x="414685" y="335316"/>
                  </a:lnTo>
                  <a:lnTo>
                    <a:pt x="414904" y="335019"/>
                  </a:lnTo>
                  <a:lnTo>
                    <a:pt x="415392" y="334567"/>
                  </a:lnTo>
                  <a:lnTo>
                    <a:pt x="416060" y="334092"/>
                  </a:lnTo>
                  <a:lnTo>
                    <a:pt x="416348" y="334037"/>
                  </a:lnTo>
                  <a:lnTo>
                    <a:pt x="416664" y="333982"/>
                  </a:lnTo>
                  <a:lnTo>
                    <a:pt x="417186" y="333850"/>
                  </a:lnTo>
                  <a:lnTo>
                    <a:pt x="417356" y="333729"/>
                  </a:lnTo>
                  <a:lnTo>
                    <a:pt x="417482" y="333409"/>
                  </a:lnTo>
                  <a:lnTo>
                    <a:pt x="417621" y="333221"/>
                  </a:lnTo>
                  <a:lnTo>
                    <a:pt x="417724" y="332758"/>
                  </a:lnTo>
                  <a:lnTo>
                    <a:pt x="417880" y="332317"/>
                  </a:lnTo>
                  <a:lnTo>
                    <a:pt x="417888" y="332295"/>
                  </a:lnTo>
                  <a:lnTo>
                    <a:pt x="418122" y="331898"/>
                  </a:lnTo>
                  <a:lnTo>
                    <a:pt x="418624" y="331501"/>
                  </a:lnTo>
                  <a:lnTo>
                    <a:pt x="419174" y="331248"/>
                  </a:lnTo>
                  <a:lnTo>
                    <a:pt x="419488" y="331060"/>
                  </a:lnTo>
                  <a:lnTo>
                    <a:pt x="419711" y="330939"/>
                  </a:lnTo>
                  <a:lnTo>
                    <a:pt x="419855" y="330741"/>
                  </a:lnTo>
                  <a:lnTo>
                    <a:pt x="419854" y="330388"/>
                  </a:lnTo>
                  <a:lnTo>
                    <a:pt x="419844" y="330178"/>
                  </a:lnTo>
                  <a:lnTo>
                    <a:pt x="419904" y="329936"/>
                  </a:lnTo>
                  <a:lnTo>
                    <a:pt x="420151" y="329726"/>
                  </a:lnTo>
                  <a:lnTo>
                    <a:pt x="420356" y="329583"/>
                  </a:lnTo>
                  <a:lnTo>
                    <a:pt x="420468" y="329506"/>
                  </a:lnTo>
                  <a:lnTo>
                    <a:pt x="420676" y="329153"/>
                  </a:lnTo>
                  <a:lnTo>
                    <a:pt x="420715" y="328921"/>
                  </a:lnTo>
                  <a:lnTo>
                    <a:pt x="420701" y="328392"/>
                  </a:lnTo>
                  <a:lnTo>
                    <a:pt x="420717" y="328039"/>
                  </a:lnTo>
                  <a:lnTo>
                    <a:pt x="421000" y="326794"/>
                  </a:lnTo>
                  <a:lnTo>
                    <a:pt x="421104" y="325603"/>
                  </a:lnTo>
                  <a:lnTo>
                    <a:pt x="421230" y="325195"/>
                  </a:lnTo>
                  <a:lnTo>
                    <a:pt x="421309" y="324908"/>
                  </a:lnTo>
                  <a:lnTo>
                    <a:pt x="421447" y="324324"/>
                  </a:lnTo>
                  <a:lnTo>
                    <a:pt x="421545" y="323916"/>
                  </a:lnTo>
                  <a:lnTo>
                    <a:pt x="421497" y="323817"/>
                  </a:lnTo>
                  <a:lnTo>
                    <a:pt x="421389" y="323640"/>
                  </a:lnTo>
                  <a:lnTo>
                    <a:pt x="421121" y="323431"/>
                  </a:lnTo>
                  <a:lnTo>
                    <a:pt x="420744" y="323188"/>
                  </a:lnTo>
                  <a:lnTo>
                    <a:pt x="420408" y="322879"/>
                  </a:lnTo>
                  <a:lnTo>
                    <a:pt x="419973" y="322405"/>
                  </a:lnTo>
                  <a:lnTo>
                    <a:pt x="419973" y="322394"/>
                  </a:lnTo>
                  <a:lnTo>
                    <a:pt x="419369" y="321821"/>
                  </a:lnTo>
                  <a:lnTo>
                    <a:pt x="418735" y="321391"/>
                  </a:lnTo>
                  <a:lnTo>
                    <a:pt x="418240" y="321038"/>
                  </a:lnTo>
                  <a:lnTo>
                    <a:pt x="417885" y="320608"/>
                  </a:lnTo>
                  <a:lnTo>
                    <a:pt x="417771" y="320156"/>
                  </a:lnTo>
                  <a:lnTo>
                    <a:pt x="417803" y="319803"/>
                  </a:lnTo>
                  <a:lnTo>
                    <a:pt x="417856" y="319219"/>
                  </a:lnTo>
                  <a:lnTo>
                    <a:pt x="418080" y="318502"/>
                  </a:lnTo>
                  <a:lnTo>
                    <a:pt x="418119" y="318006"/>
                  </a:lnTo>
                  <a:lnTo>
                    <a:pt x="418157" y="317488"/>
                  </a:lnTo>
                  <a:lnTo>
                    <a:pt x="418143" y="316981"/>
                  </a:lnTo>
                  <a:lnTo>
                    <a:pt x="418142" y="316936"/>
                  </a:lnTo>
                  <a:lnTo>
                    <a:pt x="418239" y="316793"/>
                  </a:lnTo>
                  <a:lnTo>
                    <a:pt x="418554" y="316573"/>
                  </a:lnTo>
                  <a:lnTo>
                    <a:pt x="418813" y="316529"/>
                  </a:lnTo>
                  <a:lnTo>
                    <a:pt x="419067" y="316573"/>
                  </a:lnTo>
                  <a:lnTo>
                    <a:pt x="419323" y="316496"/>
                  </a:lnTo>
                  <a:lnTo>
                    <a:pt x="419826" y="316165"/>
                  </a:lnTo>
                  <a:lnTo>
                    <a:pt x="420404" y="315613"/>
                  </a:lnTo>
                  <a:lnTo>
                    <a:pt x="420943" y="315272"/>
                  </a:lnTo>
                  <a:lnTo>
                    <a:pt x="421270" y="314996"/>
                  </a:lnTo>
                  <a:lnTo>
                    <a:pt x="421556" y="314698"/>
                  </a:lnTo>
                  <a:lnTo>
                    <a:pt x="421759" y="314379"/>
                  </a:lnTo>
                  <a:lnTo>
                    <a:pt x="421827" y="314268"/>
                  </a:lnTo>
                  <a:lnTo>
                    <a:pt x="421963" y="314015"/>
                  </a:lnTo>
                  <a:lnTo>
                    <a:pt x="422171" y="313353"/>
                  </a:lnTo>
                  <a:lnTo>
                    <a:pt x="422205" y="313000"/>
                  </a:lnTo>
                  <a:lnTo>
                    <a:pt x="422220" y="312868"/>
                  </a:lnTo>
                  <a:lnTo>
                    <a:pt x="422339" y="312118"/>
                  </a:lnTo>
                  <a:lnTo>
                    <a:pt x="422487" y="311049"/>
                  </a:lnTo>
                  <a:lnTo>
                    <a:pt x="422359" y="310299"/>
                  </a:lnTo>
                  <a:lnTo>
                    <a:pt x="422339" y="310123"/>
                  </a:lnTo>
                  <a:lnTo>
                    <a:pt x="422319" y="309935"/>
                  </a:lnTo>
                  <a:lnTo>
                    <a:pt x="422299" y="309693"/>
                  </a:lnTo>
                  <a:lnTo>
                    <a:pt x="422412" y="309241"/>
                  </a:lnTo>
                  <a:lnTo>
                    <a:pt x="422416" y="308855"/>
                  </a:lnTo>
                  <a:lnTo>
                    <a:pt x="422343" y="308513"/>
                  </a:lnTo>
                  <a:lnTo>
                    <a:pt x="422192" y="308381"/>
                  </a:lnTo>
                  <a:lnTo>
                    <a:pt x="422099" y="308292"/>
                  </a:lnTo>
                  <a:lnTo>
                    <a:pt x="421764" y="308237"/>
                  </a:lnTo>
                  <a:lnTo>
                    <a:pt x="421691" y="308215"/>
                  </a:lnTo>
                  <a:lnTo>
                    <a:pt x="421320" y="308149"/>
                  </a:lnTo>
                  <a:lnTo>
                    <a:pt x="421052" y="308017"/>
                  </a:lnTo>
                  <a:lnTo>
                    <a:pt x="420760" y="307719"/>
                  </a:lnTo>
                  <a:lnTo>
                    <a:pt x="420141" y="306892"/>
                  </a:lnTo>
                  <a:lnTo>
                    <a:pt x="419128" y="305856"/>
                  </a:lnTo>
                  <a:lnTo>
                    <a:pt x="418645" y="305602"/>
                  </a:lnTo>
                  <a:lnTo>
                    <a:pt x="418423" y="305415"/>
                  </a:lnTo>
                  <a:lnTo>
                    <a:pt x="418209" y="305260"/>
                  </a:lnTo>
                  <a:lnTo>
                    <a:pt x="417739" y="305117"/>
                  </a:lnTo>
                  <a:lnTo>
                    <a:pt x="417350" y="305106"/>
                  </a:lnTo>
                  <a:lnTo>
                    <a:pt x="416475" y="305172"/>
                  </a:lnTo>
                  <a:lnTo>
                    <a:pt x="415728" y="305271"/>
                  </a:lnTo>
                  <a:lnTo>
                    <a:pt x="415187" y="305470"/>
                  </a:lnTo>
                  <a:lnTo>
                    <a:pt x="414712" y="305492"/>
                  </a:lnTo>
                  <a:lnTo>
                    <a:pt x="414068" y="305580"/>
                  </a:lnTo>
                  <a:lnTo>
                    <a:pt x="413685" y="305591"/>
                  </a:lnTo>
                  <a:lnTo>
                    <a:pt x="413505" y="305547"/>
                  </a:lnTo>
                  <a:lnTo>
                    <a:pt x="413353" y="305492"/>
                  </a:lnTo>
                  <a:lnTo>
                    <a:pt x="412613" y="305194"/>
                  </a:lnTo>
                  <a:lnTo>
                    <a:pt x="411762" y="305018"/>
                  </a:lnTo>
                  <a:lnTo>
                    <a:pt x="411248" y="304863"/>
                  </a:lnTo>
                  <a:lnTo>
                    <a:pt x="411063" y="304819"/>
                  </a:lnTo>
                  <a:lnTo>
                    <a:pt x="410993" y="304654"/>
                  </a:lnTo>
                  <a:lnTo>
                    <a:pt x="411013" y="304367"/>
                  </a:lnTo>
                  <a:lnTo>
                    <a:pt x="411113" y="303860"/>
                  </a:lnTo>
                  <a:lnTo>
                    <a:pt x="411250" y="303507"/>
                  </a:lnTo>
                  <a:lnTo>
                    <a:pt x="411726" y="303176"/>
                  </a:lnTo>
                  <a:lnTo>
                    <a:pt x="411983" y="302802"/>
                  </a:lnTo>
                  <a:lnTo>
                    <a:pt x="412072" y="302449"/>
                  </a:lnTo>
                  <a:lnTo>
                    <a:pt x="412003" y="301986"/>
                  </a:lnTo>
                  <a:lnTo>
                    <a:pt x="411786" y="301787"/>
                  </a:lnTo>
                  <a:lnTo>
                    <a:pt x="411452" y="301677"/>
                  </a:lnTo>
                  <a:lnTo>
                    <a:pt x="411173" y="301534"/>
                  </a:lnTo>
                  <a:lnTo>
                    <a:pt x="410972" y="301379"/>
                  </a:lnTo>
                  <a:lnTo>
                    <a:pt x="410785" y="301247"/>
                  </a:lnTo>
                  <a:lnTo>
                    <a:pt x="410624" y="301170"/>
                  </a:lnTo>
                  <a:lnTo>
                    <a:pt x="410369" y="301104"/>
                  </a:lnTo>
                  <a:lnTo>
                    <a:pt x="410176" y="301104"/>
                  </a:lnTo>
                  <a:lnTo>
                    <a:pt x="409934" y="301093"/>
                  </a:lnTo>
                  <a:lnTo>
                    <a:pt x="409753" y="300960"/>
                  </a:lnTo>
                  <a:lnTo>
                    <a:pt x="409622" y="300696"/>
                  </a:lnTo>
                  <a:lnTo>
                    <a:pt x="409426" y="299913"/>
                  </a:lnTo>
                  <a:lnTo>
                    <a:pt x="409311" y="299725"/>
                  </a:lnTo>
                  <a:lnTo>
                    <a:pt x="409119" y="299516"/>
                  </a:lnTo>
                  <a:lnTo>
                    <a:pt x="409023" y="299406"/>
                  </a:lnTo>
                  <a:lnTo>
                    <a:pt x="408908" y="299350"/>
                  </a:lnTo>
                  <a:lnTo>
                    <a:pt x="408628" y="299196"/>
                  </a:lnTo>
                  <a:lnTo>
                    <a:pt x="407850" y="299185"/>
                  </a:lnTo>
                  <a:lnTo>
                    <a:pt x="407462" y="299097"/>
                  </a:lnTo>
                  <a:lnTo>
                    <a:pt x="407220" y="299097"/>
                  </a:lnTo>
                  <a:lnTo>
                    <a:pt x="406903" y="299064"/>
                  </a:lnTo>
                  <a:lnTo>
                    <a:pt x="406742" y="298965"/>
                  </a:lnTo>
                  <a:lnTo>
                    <a:pt x="406435" y="298634"/>
                  </a:lnTo>
                  <a:lnTo>
                    <a:pt x="406162" y="298281"/>
                  </a:lnTo>
                  <a:lnTo>
                    <a:pt x="405816" y="297895"/>
                  </a:lnTo>
                  <a:lnTo>
                    <a:pt x="405262" y="297520"/>
                  </a:lnTo>
                  <a:lnTo>
                    <a:pt x="404974" y="297134"/>
                  </a:lnTo>
                  <a:lnTo>
                    <a:pt x="404955" y="296969"/>
                  </a:lnTo>
                  <a:lnTo>
                    <a:pt x="405025" y="296660"/>
                  </a:lnTo>
                  <a:lnTo>
                    <a:pt x="405272" y="296473"/>
                  </a:lnTo>
                  <a:lnTo>
                    <a:pt x="405568" y="296296"/>
                  </a:lnTo>
                  <a:lnTo>
                    <a:pt x="405802" y="296120"/>
                  </a:lnTo>
                  <a:lnTo>
                    <a:pt x="405890" y="295855"/>
                  </a:lnTo>
                  <a:lnTo>
                    <a:pt x="405822" y="295547"/>
                  </a:lnTo>
                  <a:lnTo>
                    <a:pt x="405717" y="295128"/>
                  </a:lnTo>
                  <a:lnTo>
                    <a:pt x="405539" y="294665"/>
                  </a:lnTo>
                  <a:lnTo>
                    <a:pt x="405381" y="294312"/>
                  </a:lnTo>
                  <a:lnTo>
                    <a:pt x="405172" y="294014"/>
                  </a:lnTo>
                  <a:lnTo>
                    <a:pt x="405005" y="293694"/>
                  </a:lnTo>
                  <a:lnTo>
                    <a:pt x="404991" y="293331"/>
                  </a:lnTo>
                  <a:lnTo>
                    <a:pt x="404916" y="292515"/>
                  </a:lnTo>
                  <a:lnTo>
                    <a:pt x="404779" y="292151"/>
                  </a:lnTo>
                  <a:lnTo>
                    <a:pt x="404441" y="291853"/>
                  </a:lnTo>
                  <a:lnTo>
                    <a:pt x="403588" y="290784"/>
                  </a:lnTo>
                  <a:lnTo>
                    <a:pt x="402415" y="289736"/>
                  </a:lnTo>
                  <a:lnTo>
                    <a:pt x="401465" y="289152"/>
                  </a:lnTo>
                  <a:lnTo>
                    <a:pt x="400065" y="288942"/>
                  </a:lnTo>
                  <a:lnTo>
                    <a:pt x="399274" y="288623"/>
                  </a:lnTo>
                  <a:lnTo>
                    <a:pt x="398764" y="288413"/>
                  </a:lnTo>
                  <a:lnTo>
                    <a:pt x="398685" y="288391"/>
                  </a:lnTo>
                  <a:lnTo>
                    <a:pt x="398065" y="288226"/>
                  </a:lnTo>
                  <a:lnTo>
                    <a:pt x="397817" y="288049"/>
                  </a:lnTo>
                  <a:lnTo>
                    <a:pt x="397629" y="287752"/>
                  </a:lnTo>
                  <a:lnTo>
                    <a:pt x="397649" y="287277"/>
                  </a:lnTo>
                  <a:lnTo>
                    <a:pt x="397490" y="286858"/>
                  </a:lnTo>
                  <a:lnTo>
                    <a:pt x="397016" y="286230"/>
                  </a:lnTo>
                  <a:lnTo>
                    <a:pt x="396530" y="285998"/>
                  </a:lnTo>
                  <a:lnTo>
                    <a:pt x="396250" y="285932"/>
                  </a:lnTo>
                  <a:lnTo>
                    <a:pt x="395847" y="285822"/>
                  </a:lnTo>
                  <a:lnTo>
                    <a:pt x="395609" y="285657"/>
                  </a:lnTo>
                  <a:lnTo>
                    <a:pt x="395392" y="285304"/>
                  </a:lnTo>
                  <a:lnTo>
                    <a:pt x="395332" y="284598"/>
                  </a:lnTo>
                  <a:lnTo>
                    <a:pt x="395325" y="284135"/>
                  </a:lnTo>
                  <a:lnTo>
                    <a:pt x="395325" y="284124"/>
                  </a:lnTo>
                  <a:lnTo>
                    <a:pt x="395312" y="283937"/>
                  </a:lnTo>
                  <a:lnTo>
                    <a:pt x="395372" y="283551"/>
                  </a:lnTo>
                  <a:lnTo>
                    <a:pt x="395550" y="282911"/>
                  </a:lnTo>
                  <a:lnTo>
                    <a:pt x="395688" y="282239"/>
                  </a:lnTo>
                  <a:lnTo>
                    <a:pt x="395570" y="281423"/>
                  </a:lnTo>
                  <a:lnTo>
                    <a:pt x="395352" y="280364"/>
                  </a:lnTo>
                  <a:lnTo>
                    <a:pt x="395511" y="279659"/>
                  </a:lnTo>
                  <a:lnTo>
                    <a:pt x="395550" y="279030"/>
                  </a:lnTo>
                  <a:lnTo>
                    <a:pt x="395445" y="278336"/>
                  </a:lnTo>
                  <a:lnTo>
                    <a:pt x="395397" y="277608"/>
                  </a:lnTo>
                  <a:lnTo>
                    <a:pt x="395322" y="276428"/>
                  </a:lnTo>
                  <a:lnTo>
                    <a:pt x="395322" y="275678"/>
                  </a:lnTo>
                  <a:lnTo>
                    <a:pt x="395421" y="274807"/>
                  </a:lnTo>
                  <a:lnTo>
                    <a:pt x="395451" y="273925"/>
                  </a:lnTo>
                  <a:lnTo>
                    <a:pt x="395471" y="273154"/>
                  </a:lnTo>
                  <a:lnTo>
                    <a:pt x="395512" y="272437"/>
                  </a:lnTo>
                  <a:lnTo>
                    <a:pt x="395511" y="272106"/>
                  </a:lnTo>
                  <a:lnTo>
                    <a:pt x="395204" y="271478"/>
                  </a:lnTo>
                  <a:lnTo>
                    <a:pt x="394956" y="271048"/>
                  </a:lnTo>
                  <a:lnTo>
                    <a:pt x="395025" y="270673"/>
                  </a:lnTo>
                  <a:lnTo>
                    <a:pt x="395282" y="269769"/>
                  </a:lnTo>
                  <a:lnTo>
                    <a:pt x="395384" y="268721"/>
                  </a:lnTo>
                  <a:lnTo>
                    <a:pt x="395123" y="267585"/>
                  </a:lnTo>
                  <a:lnTo>
                    <a:pt x="394640" y="266880"/>
                  </a:lnTo>
                  <a:lnTo>
                    <a:pt x="394447" y="266185"/>
                  </a:lnTo>
                  <a:lnTo>
                    <a:pt x="394447" y="264465"/>
                  </a:lnTo>
                  <a:lnTo>
                    <a:pt x="394480" y="263561"/>
                  </a:lnTo>
                  <a:lnTo>
                    <a:pt x="394490" y="263076"/>
                  </a:lnTo>
                  <a:lnTo>
                    <a:pt x="394332" y="262778"/>
                  </a:lnTo>
                  <a:lnTo>
                    <a:pt x="393960" y="262569"/>
                  </a:lnTo>
                  <a:lnTo>
                    <a:pt x="393630" y="262569"/>
                  </a:lnTo>
                  <a:lnTo>
                    <a:pt x="393370" y="262481"/>
                  </a:lnTo>
                  <a:lnTo>
                    <a:pt x="392984" y="262304"/>
                  </a:lnTo>
                  <a:lnTo>
                    <a:pt x="392470" y="262018"/>
                  </a:lnTo>
                  <a:lnTo>
                    <a:pt x="391862" y="261698"/>
                  </a:lnTo>
                  <a:lnTo>
                    <a:pt x="391297" y="261290"/>
                  </a:lnTo>
                  <a:lnTo>
                    <a:pt x="390217" y="259636"/>
                  </a:lnTo>
                  <a:lnTo>
                    <a:pt x="389669" y="257806"/>
                  </a:lnTo>
                  <a:lnTo>
                    <a:pt x="389328" y="256637"/>
                  </a:lnTo>
                  <a:lnTo>
                    <a:pt x="389240" y="256207"/>
                  </a:lnTo>
                  <a:lnTo>
                    <a:pt x="389049" y="255490"/>
                  </a:lnTo>
                  <a:lnTo>
                    <a:pt x="388859" y="255137"/>
                  </a:lnTo>
                  <a:lnTo>
                    <a:pt x="388510" y="254597"/>
                  </a:lnTo>
                  <a:lnTo>
                    <a:pt x="388263" y="254277"/>
                  </a:lnTo>
                  <a:lnTo>
                    <a:pt x="387782" y="253825"/>
                  </a:lnTo>
                  <a:lnTo>
                    <a:pt x="387034" y="253296"/>
                  </a:lnTo>
                  <a:lnTo>
                    <a:pt x="386249" y="252789"/>
                  </a:lnTo>
                  <a:lnTo>
                    <a:pt x="385552" y="252304"/>
                  </a:lnTo>
                  <a:lnTo>
                    <a:pt x="384982" y="251918"/>
                  </a:lnTo>
                  <a:lnTo>
                    <a:pt x="384272" y="251223"/>
                  </a:lnTo>
                  <a:lnTo>
                    <a:pt x="383773" y="250716"/>
                  </a:lnTo>
                  <a:lnTo>
                    <a:pt x="383460" y="250628"/>
                  </a:lnTo>
                  <a:lnTo>
                    <a:pt x="383176" y="250584"/>
                  </a:lnTo>
                  <a:lnTo>
                    <a:pt x="382758" y="250584"/>
                  </a:lnTo>
                  <a:lnTo>
                    <a:pt x="382010" y="250374"/>
                  </a:lnTo>
                  <a:lnTo>
                    <a:pt x="381554" y="250209"/>
                  </a:lnTo>
                  <a:lnTo>
                    <a:pt x="381097" y="250088"/>
                  </a:lnTo>
                  <a:lnTo>
                    <a:pt x="380559" y="249955"/>
                  </a:lnTo>
                  <a:lnTo>
                    <a:pt x="379995" y="249757"/>
                  </a:lnTo>
                  <a:lnTo>
                    <a:pt x="379721" y="249603"/>
                  </a:lnTo>
                  <a:lnTo>
                    <a:pt x="379380" y="249713"/>
                  </a:lnTo>
                  <a:lnTo>
                    <a:pt x="379145" y="250165"/>
                  </a:lnTo>
                  <a:lnTo>
                    <a:pt x="378981" y="250429"/>
                  </a:lnTo>
                  <a:lnTo>
                    <a:pt x="378451" y="250705"/>
                  </a:lnTo>
                  <a:lnTo>
                    <a:pt x="378246" y="251091"/>
                  </a:lnTo>
                  <a:lnTo>
                    <a:pt x="378204" y="251168"/>
                  </a:lnTo>
                  <a:lnTo>
                    <a:pt x="378221" y="251301"/>
                  </a:lnTo>
                  <a:lnTo>
                    <a:pt x="378567" y="251929"/>
                  </a:lnTo>
                  <a:lnTo>
                    <a:pt x="379129" y="252591"/>
                  </a:lnTo>
                  <a:lnTo>
                    <a:pt x="379427" y="253065"/>
                  </a:lnTo>
                  <a:lnTo>
                    <a:pt x="379410" y="253329"/>
                  </a:lnTo>
                  <a:lnTo>
                    <a:pt x="379361" y="253958"/>
                  </a:lnTo>
                  <a:lnTo>
                    <a:pt x="379228" y="254355"/>
                  </a:lnTo>
                  <a:lnTo>
                    <a:pt x="378898" y="254454"/>
                  </a:lnTo>
                  <a:lnTo>
                    <a:pt x="378501" y="254575"/>
                  </a:lnTo>
                  <a:lnTo>
                    <a:pt x="378055" y="254619"/>
                  </a:lnTo>
                  <a:lnTo>
                    <a:pt x="377577" y="254796"/>
                  </a:lnTo>
                  <a:lnTo>
                    <a:pt x="376964" y="255060"/>
                  </a:lnTo>
                  <a:lnTo>
                    <a:pt x="376051" y="255325"/>
                  </a:lnTo>
                  <a:lnTo>
                    <a:pt x="374965" y="255479"/>
                  </a:lnTo>
                  <a:lnTo>
                    <a:pt x="374284" y="255733"/>
                  </a:lnTo>
                  <a:lnTo>
                    <a:pt x="373890" y="255777"/>
                  </a:lnTo>
                  <a:lnTo>
                    <a:pt x="373230" y="255810"/>
                  </a:lnTo>
                  <a:lnTo>
                    <a:pt x="372867" y="256075"/>
                  </a:lnTo>
                  <a:lnTo>
                    <a:pt x="372602" y="256438"/>
                  </a:lnTo>
                  <a:lnTo>
                    <a:pt x="372337" y="256968"/>
                  </a:lnTo>
                  <a:lnTo>
                    <a:pt x="372085" y="257078"/>
                  </a:lnTo>
                  <a:lnTo>
                    <a:pt x="371808" y="256913"/>
                  </a:lnTo>
                  <a:lnTo>
                    <a:pt x="371740" y="256802"/>
                  </a:lnTo>
                  <a:lnTo>
                    <a:pt x="371593" y="256549"/>
                  </a:lnTo>
                  <a:lnTo>
                    <a:pt x="371346" y="256306"/>
                  </a:lnTo>
                  <a:lnTo>
                    <a:pt x="371065" y="255953"/>
                  </a:lnTo>
                  <a:lnTo>
                    <a:pt x="370999" y="255490"/>
                  </a:lnTo>
                  <a:lnTo>
                    <a:pt x="370916" y="255027"/>
                  </a:lnTo>
                  <a:lnTo>
                    <a:pt x="370603" y="254619"/>
                  </a:lnTo>
                  <a:lnTo>
                    <a:pt x="370487" y="254123"/>
                  </a:lnTo>
                  <a:lnTo>
                    <a:pt x="370272" y="253825"/>
                  </a:lnTo>
                  <a:lnTo>
                    <a:pt x="370217" y="253506"/>
                  </a:lnTo>
                  <a:lnTo>
                    <a:pt x="370454" y="253153"/>
                  </a:lnTo>
                  <a:lnTo>
                    <a:pt x="370586" y="252723"/>
                  </a:lnTo>
                  <a:lnTo>
                    <a:pt x="370354" y="252039"/>
                  </a:lnTo>
                  <a:lnTo>
                    <a:pt x="369942" y="251466"/>
                  </a:lnTo>
                  <a:lnTo>
                    <a:pt x="368702" y="250496"/>
                  </a:lnTo>
                  <a:lnTo>
                    <a:pt x="367562" y="249470"/>
                  </a:lnTo>
                  <a:lnTo>
                    <a:pt x="366769" y="248952"/>
                  </a:lnTo>
                  <a:lnTo>
                    <a:pt x="365710" y="248390"/>
                  </a:lnTo>
                  <a:lnTo>
                    <a:pt x="364389" y="248114"/>
                  </a:lnTo>
                  <a:lnTo>
                    <a:pt x="362819" y="248191"/>
                  </a:lnTo>
                  <a:lnTo>
                    <a:pt x="361464" y="248224"/>
                  </a:lnTo>
                  <a:lnTo>
                    <a:pt x="360720" y="247960"/>
                  </a:lnTo>
                  <a:lnTo>
                    <a:pt x="359579" y="247452"/>
                  </a:lnTo>
                  <a:lnTo>
                    <a:pt x="358605" y="246758"/>
                  </a:lnTo>
                  <a:lnTo>
                    <a:pt x="357911" y="245854"/>
                  </a:lnTo>
                  <a:lnTo>
                    <a:pt x="357795" y="245435"/>
                  </a:lnTo>
                  <a:lnTo>
                    <a:pt x="357795" y="244707"/>
                  </a:lnTo>
                  <a:lnTo>
                    <a:pt x="357795" y="244707"/>
                  </a:lnTo>
                  <a:lnTo>
                    <a:pt x="357579" y="244013"/>
                  </a:lnTo>
                  <a:lnTo>
                    <a:pt x="357035" y="243781"/>
                  </a:lnTo>
                  <a:lnTo>
                    <a:pt x="356176" y="243770"/>
                  </a:lnTo>
                  <a:lnTo>
                    <a:pt x="354919" y="244046"/>
                  </a:lnTo>
                  <a:lnTo>
                    <a:pt x="353498" y="244465"/>
                  </a:lnTo>
                  <a:lnTo>
                    <a:pt x="352837" y="244906"/>
                  </a:lnTo>
                  <a:lnTo>
                    <a:pt x="351350" y="245733"/>
                  </a:lnTo>
                  <a:lnTo>
                    <a:pt x="350606" y="246615"/>
                  </a:lnTo>
                  <a:lnTo>
                    <a:pt x="349863" y="247916"/>
                  </a:lnTo>
                  <a:lnTo>
                    <a:pt x="349334" y="249239"/>
                  </a:lnTo>
                  <a:lnTo>
                    <a:pt x="349350" y="249922"/>
                  </a:lnTo>
                  <a:lnTo>
                    <a:pt x="349351" y="249944"/>
                  </a:lnTo>
                  <a:lnTo>
                    <a:pt x="349483" y="250727"/>
                  </a:lnTo>
                  <a:lnTo>
                    <a:pt x="349533" y="251565"/>
                  </a:lnTo>
                  <a:lnTo>
                    <a:pt x="349367" y="252105"/>
                  </a:lnTo>
                  <a:lnTo>
                    <a:pt x="348920" y="252701"/>
                  </a:lnTo>
                  <a:lnTo>
                    <a:pt x="348491" y="253197"/>
                  </a:lnTo>
                  <a:lnTo>
                    <a:pt x="348450" y="253351"/>
                  </a:lnTo>
                  <a:lnTo>
                    <a:pt x="348309" y="253892"/>
                  </a:lnTo>
                  <a:lnTo>
                    <a:pt x="348084" y="254344"/>
                  </a:lnTo>
                  <a:lnTo>
                    <a:pt x="347930" y="254729"/>
                  </a:lnTo>
                  <a:lnTo>
                    <a:pt x="348144" y="255711"/>
                  </a:lnTo>
                  <a:lnTo>
                    <a:pt x="348326" y="257243"/>
                  </a:lnTo>
                  <a:lnTo>
                    <a:pt x="348259" y="257872"/>
                  </a:lnTo>
                  <a:lnTo>
                    <a:pt x="348160" y="258765"/>
                  </a:lnTo>
                  <a:lnTo>
                    <a:pt x="347913" y="259493"/>
                  </a:lnTo>
                  <a:lnTo>
                    <a:pt x="347934" y="259614"/>
                  </a:lnTo>
                  <a:lnTo>
                    <a:pt x="347997" y="259945"/>
                  </a:lnTo>
                  <a:lnTo>
                    <a:pt x="348425" y="260231"/>
                  </a:lnTo>
                  <a:lnTo>
                    <a:pt x="348871" y="260750"/>
                  </a:lnTo>
                  <a:lnTo>
                    <a:pt x="349003" y="261323"/>
                  </a:lnTo>
                  <a:lnTo>
                    <a:pt x="349384" y="262117"/>
                  </a:lnTo>
                  <a:lnTo>
                    <a:pt x="349912" y="263506"/>
                  </a:lnTo>
                  <a:lnTo>
                    <a:pt x="350177" y="264895"/>
                  </a:lnTo>
                  <a:lnTo>
                    <a:pt x="350573" y="267133"/>
                  </a:lnTo>
                  <a:lnTo>
                    <a:pt x="351400" y="268876"/>
                  </a:lnTo>
                  <a:lnTo>
                    <a:pt x="351830" y="270188"/>
                  </a:lnTo>
                  <a:lnTo>
                    <a:pt x="352313" y="271731"/>
                  </a:lnTo>
                  <a:lnTo>
                    <a:pt x="352651" y="272117"/>
                  </a:lnTo>
                  <a:lnTo>
                    <a:pt x="353035" y="272668"/>
                  </a:lnTo>
                  <a:lnTo>
                    <a:pt x="353502" y="272999"/>
                  </a:lnTo>
                  <a:lnTo>
                    <a:pt x="353883" y="273176"/>
                  </a:lnTo>
                  <a:lnTo>
                    <a:pt x="354035" y="273253"/>
                  </a:lnTo>
                  <a:lnTo>
                    <a:pt x="354278" y="273231"/>
                  </a:lnTo>
                  <a:lnTo>
                    <a:pt x="354937" y="273032"/>
                  </a:lnTo>
                  <a:lnTo>
                    <a:pt x="355378" y="272845"/>
                  </a:lnTo>
                  <a:lnTo>
                    <a:pt x="356021" y="272580"/>
                  </a:lnTo>
                  <a:lnTo>
                    <a:pt x="356703" y="272459"/>
                  </a:lnTo>
                  <a:lnTo>
                    <a:pt x="357088" y="272459"/>
                  </a:lnTo>
                  <a:lnTo>
                    <a:pt x="357681" y="272624"/>
                  </a:lnTo>
                  <a:lnTo>
                    <a:pt x="358150" y="272900"/>
                  </a:lnTo>
                  <a:lnTo>
                    <a:pt x="358274" y="274036"/>
                  </a:lnTo>
                  <a:lnTo>
                    <a:pt x="358500" y="274730"/>
                  </a:lnTo>
                  <a:lnTo>
                    <a:pt x="358831" y="275326"/>
                  </a:lnTo>
                  <a:lnTo>
                    <a:pt x="359540" y="276163"/>
                  </a:lnTo>
                  <a:lnTo>
                    <a:pt x="359904" y="276505"/>
                  </a:lnTo>
                  <a:lnTo>
                    <a:pt x="361357" y="277211"/>
                  </a:lnTo>
                  <a:lnTo>
                    <a:pt x="361996" y="277277"/>
                  </a:lnTo>
                  <a:lnTo>
                    <a:pt x="362299" y="277454"/>
                  </a:lnTo>
                  <a:lnTo>
                    <a:pt x="362833" y="277520"/>
                  </a:lnTo>
                  <a:lnTo>
                    <a:pt x="363301" y="277718"/>
                  </a:lnTo>
                  <a:lnTo>
                    <a:pt x="363792" y="277597"/>
                  </a:lnTo>
                  <a:lnTo>
                    <a:pt x="364203" y="277608"/>
                  </a:lnTo>
                  <a:lnTo>
                    <a:pt x="364620" y="277476"/>
                  </a:lnTo>
                  <a:lnTo>
                    <a:pt x="364937" y="277365"/>
                  </a:lnTo>
                  <a:lnTo>
                    <a:pt x="365162" y="277112"/>
                  </a:lnTo>
                  <a:lnTo>
                    <a:pt x="365220" y="277013"/>
                  </a:lnTo>
                  <a:lnTo>
                    <a:pt x="365270" y="276924"/>
                  </a:lnTo>
                  <a:lnTo>
                    <a:pt x="365404" y="276924"/>
                  </a:lnTo>
                  <a:lnTo>
                    <a:pt x="365588" y="277101"/>
                  </a:lnTo>
                  <a:lnTo>
                    <a:pt x="365930" y="277464"/>
                  </a:lnTo>
                  <a:lnTo>
                    <a:pt x="366313" y="277806"/>
                  </a:lnTo>
                  <a:lnTo>
                    <a:pt x="367006" y="278027"/>
                  </a:lnTo>
                  <a:lnTo>
                    <a:pt x="367418" y="278159"/>
                  </a:lnTo>
                  <a:lnTo>
                    <a:pt x="367714" y="278457"/>
                  </a:lnTo>
                  <a:lnTo>
                    <a:pt x="368140" y="278732"/>
                  </a:lnTo>
                  <a:lnTo>
                    <a:pt x="368674" y="278843"/>
                  </a:lnTo>
                  <a:lnTo>
                    <a:pt x="369157" y="278942"/>
                  </a:lnTo>
                  <a:lnTo>
                    <a:pt x="369300" y="279107"/>
                  </a:lnTo>
                  <a:lnTo>
                    <a:pt x="369366" y="279405"/>
                  </a:lnTo>
                  <a:lnTo>
                    <a:pt x="369457" y="280265"/>
                  </a:lnTo>
                  <a:lnTo>
                    <a:pt x="369625" y="281136"/>
                  </a:lnTo>
                  <a:lnTo>
                    <a:pt x="369691" y="281798"/>
                  </a:lnTo>
                  <a:lnTo>
                    <a:pt x="369649" y="282382"/>
                  </a:lnTo>
                  <a:lnTo>
                    <a:pt x="369607" y="283022"/>
                  </a:lnTo>
                  <a:lnTo>
                    <a:pt x="369625" y="283297"/>
                  </a:lnTo>
                  <a:lnTo>
                    <a:pt x="369799" y="283452"/>
                  </a:lnTo>
                  <a:lnTo>
                    <a:pt x="369938" y="283672"/>
                  </a:lnTo>
                  <a:lnTo>
                    <a:pt x="369867" y="283881"/>
                  </a:lnTo>
                  <a:lnTo>
                    <a:pt x="369583" y="284058"/>
                  </a:lnTo>
                  <a:lnTo>
                    <a:pt x="369186" y="284201"/>
                  </a:lnTo>
                  <a:lnTo>
                    <a:pt x="368432" y="284234"/>
                  </a:lnTo>
                  <a:lnTo>
                    <a:pt x="367709" y="284058"/>
                  </a:lnTo>
                  <a:lnTo>
                    <a:pt x="366846" y="283628"/>
                  </a:lnTo>
                  <a:lnTo>
                    <a:pt x="366282" y="283617"/>
                  </a:lnTo>
                  <a:lnTo>
                    <a:pt x="365417" y="284389"/>
                  </a:lnTo>
                  <a:lnTo>
                    <a:pt x="364571" y="285028"/>
                  </a:lnTo>
                  <a:lnTo>
                    <a:pt x="364084" y="285910"/>
                  </a:lnTo>
                  <a:lnTo>
                    <a:pt x="363716" y="286296"/>
                  </a:lnTo>
                  <a:lnTo>
                    <a:pt x="363494" y="286384"/>
                  </a:lnTo>
                  <a:lnTo>
                    <a:pt x="363089" y="286428"/>
                  </a:lnTo>
                  <a:lnTo>
                    <a:pt x="362471" y="286120"/>
                  </a:lnTo>
                  <a:lnTo>
                    <a:pt x="361904" y="286020"/>
                  </a:lnTo>
                  <a:lnTo>
                    <a:pt x="361525" y="285877"/>
                  </a:lnTo>
                  <a:lnTo>
                    <a:pt x="361284" y="285877"/>
                  </a:lnTo>
                  <a:lnTo>
                    <a:pt x="361090" y="285789"/>
                  </a:lnTo>
                  <a:lnTo>
                    <a:pt x="359236" y="285745"/>
                  </a:lnTo>
                  <a:lnTo>
                    <a:pt x="358168" y="285855"/>
                  </a:lnTo>
                  <a:lnTo>
                    <a:pt x="357467" y="286032"/>
                  </a:lnTo>
                  <a:lnTo>
                    <a:pt x="356378" y="286539"/>
                  </a:lnTo>
                  <a:lnTo>
                    <a:pt x="355973" y="286671"/>
                  </a:lnTo>
                  <a:lnTo>
                    <a:pt x="355812" y="286671"/>
                  </a:lnTo>
                  <a:lnTo>
                    <a:pt x="355400" y="286836"/>
                  </a:lnTo>
                  <a:lnTo>
                    <a:pt x="354852" y="286969"/>
                  </a:lnTo>
                  <a:lnTo>
                    <a:pt x="353548" y="287134"/>
                  </a:lnTo>
                  <a:lnTo>
                    <a:pt x="353016" y="287344"/>
                  </a:lnTo>
                  <a:lnTo>
                    <a:pt x="351317" y="288027"/>
                  </a:lnTo>
                  <a:lnTo>
                    <a:pt x="349754" y="289031"/>
                  </a:lnTo>
                  <a:lnTo>
                    <a:pt x="349623" y="289251"/>
                  </a:lnTo>
                  <a:lnTo>
                    <a:pt x="349565" y="289516"/>
                  </a:lnTo>
                  <a:lnTo>
                    <a:pt x="349555" y="290144"/>
                  </a:lnTo>
                  <a:lnTo>
                    <a:pt x="349470" y="290387"/>
                  </a:lnTo>
                  <a:lnTo>
                    <a:pt x="349460" y="291864"/>
                  </a:lnTo>
                  <a:lnTo>
                    <a:pt x="349382" y="292228"/>
                  </a:lnTo>
                  <a:lnTo>
                    <a:pt x="349140" y="292493"/>
                  </a:lnTo>
                  <a:lnTo>
                    <a:pt x="349006" y="292636"/>
                  </a:lnTo>
                  <a:lnTo>
                    <a:pt x="348522" y="292801"/>
                  </a:lnTo>
                  <a:lnTo>
                    <a:pt x="347889" y="292823"/>
                  </a:lnTo>
                  <a:lnTo>
                    <a:pt x="347496" y="292878"/>
                  </a:lnTo>
                  <a:lnTo>
                    <a:pt x="346905" y="293286"/>
                  </a:lnTo>
                  <a:lnTo>
                    <a:pt x="346396" y="293937"/>
                  </a:lnTo>
                  <a:lnTo>
                    <a:pt x="346029" y="294477"/>
                  </a:lnTo>
                  <a:lnTo>
                    <a:pt x="345912" y="294797"/>
                  </a:lnTo>
                  <a:lnTo>
                    <a:pt x="346078" y="295227"/>
                  </a:lnTo>
                  <a:lnTo>
                    <a:pt x="346276" y="295547"/>
                  </a:lnTo>
                  <a:lnTo>
                    <a:pt x="346530" y="295878"/>
                  </a:lnTo>
                  <a:lnTo>
                    <a:pt x="346563" y="296087"/>
                  </a:lnTo>
                  <a:lnTo>
                    <a:pt x="346645" y="296429"/>
                  </a:lnTo>
                  <a:lnTo>
                    <a:pt x="346420" y="296660"/>
                  </a:lnTo>
                  <a:lnTo>
                    <a:pt x="345879" y="296936"/>
                  </a:lnTo>
                  <a:lnTo>
                    <a:pt x="345395" y="297057"/>
                  </a:lnTo>
                  <a:lnTo>
                    <a:pt x="344969" y="297013"/>
                  </a:lnTo>
                  <a:lnTo>
                    <a:pt x="344544" y="296793"/>
                  </a:lnTo>
                  <a:lnTo>
                    <a:pt x="344143" y="296506"/>
                  </a:lnTo>
                  <a:lnTo>
                    <a:pt x="343351" y="296065"/>
                  </a:lnTo>
                  <a:lnTo>
                    <a:pt x="342797" y="295800"/>
                  </a:lnTo>
                  <a:lnTo>
                    <a:pt x="342330" y="295403"/>
                  </a:lnTo>
                  <a:lnTo>
                    <a:pt x="341935" y="295183"/>
                  </a:lnTo>
                  <a:lnTo>
                    <a:pt x="340405" y="294698"/>
                  </a:lnTo>
                  <a:lnTo>
                    <a:pt x="340020" y="294455"/>
                  </a:lnTo>
                  <a:lnTo>
                    <a:pt x="339821" y="294389"/>
                  </a:lnTo>
                  <a:lnTo>
                    <a:pt x="339333" y="294235"/>
                  </a:lnTo>
                  <a:lnTo>
                    <a:pt x="339297" y="294224"/>
                  </a:lnTo>
                  <a:lnTo>
                    <a:pt x="338862" y="294025"/>
                  </a:lnTo>
                  <a:lnTo>
                    <a:pt x="338746" y="293981"/>
                  </a:lnTo>
                  <a:lnTo>
                    <a:pt x="338695" y="293992"/>
                  </a:lnTo>
                  <a:lnTo>
                    <a:pt x="338651" y="294036"/>
                  </a:lnTo>
                  <a:lnTo>
                    <a:pt x="338613" y="294124"/>
                  </a:lnTo>
                  <a:lnTo>
                    <a:pt x="338550" y="294213"/>
                  </a:lnTo>
                  <a:lnTo>
                    <a:pt x="338482" y="294257"/>
                  </a:lnTo>
                  <a:lnTo>
                    <a:pt x="338305" y="294323"/>
                  </a:lnTo>
                  <a:lnTo>
                    <a:pt x="337467" y="294621"/>
                  </a:lnTo>
                  <a:lnTo>
                    <a:pt x="336845" y="294885"/>
                  </a:lnTo>
                  <a:lnTo>
                    <a:pt x="335928" y="295062"/>
                  </a:lnTo>
                  <a:lnTo>
                    <a:pt x="335135" y="295547"/>
                  </a:lnTo>
                  <a:lnTo>
                    <a:pt x="334300" y="296318"/>
                  </a:lnTo>
                  <a:lnTo>
                    <a:pt x="333261" y="296241"/>
                  </a:lnTo>
                  <a:lnTo>
                    <a:pt x="331405" y="295679"/>
                  </a:lnTo>
                  <a:lnTo>
                    <a:pt x="331229" y="295458"/>
                  </a:lnTo>
                  <a:lnTo>
                    <a:pt x="331391" y="295161"/>
                  </a:lnTo>
                  <a:lnTo>
                    <a:pt x="331367" y="294643"/>
                  </a:lnTo>
                  <a:lnTo>
                    <a:pt x="330387" y="293860"/>
                  </a:lnTo>
                  <a:lnTo>
                    <a:pt x="329768" y="293507"/>
                  </a:lnTo>
                  <a:lnTo>
                    <a:pt x="328553" y="293253"/>
                  </a:lnTo>
                  <a:lnTo>
                    <a:pt x="327404" y="293143"/>
                  </a:lnTo>
                  <a:lnTo>
                    <a:pt x="326625" y="292934"/>
                  </a:lnTo>
                  <a:lnTo>
                    <a:pt x="326100" y="292537"/>
                  </a:lnTo>
                  <a:lnTo>
                    <a:pt x="325516" y="292349"/>
                  </a:lnTo>
                  <a:lnTo>
                    <a:pt x="325165" y="292107"/>
                  </a:lnTo>
                  <a:lnTo>
                    <a:pt x="324666" y="291908"/>
                  </a:lnTo>
                  <a:lnTo>
                    <a:pt x="324178" y="291379"/>
                  </a:lnTo>
                  <a:lnTo>
                    <a:pt x="323773" y="291125"/>
                  </a:lnTo>
                  <a:lnTo>
                    <a:pt x="322634" y="291180"/>
                  </a:lnTo>
                  <a:lnTo>
                    <a:pt x="322028" y="291610"/>
                  </a:lnTo>
                  <a:lnTo>
                    <a:pt x="321641" y="291721"/>
                  </a:lnTo>
                  <a:lnTo>
                    <a:pt x="321213" y="291688"/>
                  </a:lnTo>
                  <a:lnTo>
                    <a:pt x="320910" y="291511"/>
                  </a:lnTo>
                  <a:lnTo>
                    <a:pt x="320624" y="291467"/>
                  </a:lnTo>
                  <a:lnTo>
                    <a:pt x="319844" y="291059"/>
                  </a:lnTo>
                  <a:lnTo>
                    <a:pt x="319710" y="290784"/>
                  </a:lnTo>
                  <a:lnTo>
                    <a:pt x="319747" y="289935"/>
                  </a:lnTo>
                  <a:lnTo>
                    <a:pt x="319472" y="289681"/>
                  </a:lnTo>
                  <a:lnTo>
                    <a:pt x="319132" y="289549"/>
                  </a:lnTo>
                  <a:lnTo>
                    <a:pt x="318182" y="289372"/>
                  </a:lnTo>
                  <a:lnTo>
                    <a:pt x="317046" y="288975"/>
                  </a:lnTo>
                  <a:lnTo>
                    <a:pt x="316729" y="289008"/>
                  </a:lnTo>
                  <a:lnTo>
                    <a:pt x="316324" y="289273"/>
                  </a:lnTo>
                  <a:lnTo>
                    <a:pt x="316103" y="289295"/>
                  </a:lnTo>
                  <a:lnTo>
                    <a:pt x="315910" y="289229"/>
                  </a:lnTo>
                  <a:lnTo>
                    <a:pt x="314844" y="288314"/>
                  </a:lnTo>
                  <a:lnTo>
                    <a:pt x="314430" y="287807"/>
                  </a:lnTo>
                  <a:lnTo>
                    <a:pt x="314301" y="287465"/>
                  </a:lnTo>
                  <a:lnTo>
                    <a:pt x="314232" y="287134"/>
                  </a:lnTo>
                  <a:lnTo>
                    <a:pt x="314251" y="286042"/>
                  </a:lnTo>
                  <a:lnTo>
                    <a:pt x="314031" y="285624"/>
                  </a:lnTo>
                  <a:lnTo>
                    <a:pt x="313631" y="285171"/>
                  </a:lnTo>
                  <a:lnTo>
                    <a:pt x="312401" y="284245"/>
                  </a:lnTo>
                  <a:lnTo>
                    <a:pt x="311795" y="284003"/>
                  </a:lnTo>
                  <a:lnTo>
                    <a:pt x="310992" y="283804"/>
                  </a:lnTo>
                  <a:lnTo>
                    <a:pt x="310029" y="283815"/>
                  </a:lnTo>
                  <a:lnTo>
                    <a:pt x="309441" y="283562"/>
                  </a:lnTo>
                  <a:lnTo>
                    <a:pt x="308321" y="283418"/>
                  </a:lnTo>
                  <a:lnTo>
                    <a:pt x="308002" y="283297"/>
                  </a:lnTo>
                  <a:lnTo>
                    <a:pt x="307784" y="283066"/>
                  </a:lnTo>
                  <a:lnTo>
                    <a:pt x="307755" y="282614"/>
                  </a:lnTo>
                  <a:lnTo>
                    <a:pt x="307282" y="282106"/>
                  </a:lnTo>
                  <a:lnTo>
                    <a:pt x="306940" y="281522"/>
                  </a:lnTo>
                  <a:lnTo>
                    <a:pt x="306150" y="280673"/>
                  </a:lnTo>
                  <a:lnTo>
                    <a:pt x="306078" y="280497"/>
                  </a:lnTo>
                  <a:lnTo>
                    <a:pt x="305790" y="280265"/>
                  </a:lnTo>
                  <a:lnTo>
                    <a:pt x="305583" y="280199"/>
                  </a:lnTo>
                  <a:lnTo>
                    <a:pt x="305002" y="280397"/>
                  </a:lnTo>
                  <a:lnTo>
                    <a:pt x="304197" y="280419"/>
                  </a:lnTo>
                  <a:lnTo>
                    <a:pt x="303864" y="280320"/>
                  </a:lnTo>
                  <a:lnTo>
                    <a:pt x="303325" y="280023"/>
                  </a:lnTo>
                  <a:lnTo>
                    <a:pt x="302361" y="279978"/>
                  </a:lnTo>
                  <a:lnTo>
                    <a:pt x="301044" y="279328"/>
                  </a:lnTo>
                  <a:lnTo>
                    <a:pt x="300579" y="278633"/>
                  </a:lnTo>
                  <a:lnTo>
                    <a:pt x="299036" y="277487"/>
                  </a:lnTo>
                  <a:lnTo>
                    <a:pt x="298428" y="277343"/>
                  </a:lnTo>
                  <a:lnTo>
                    <a:pt x="298094" y="277509"/>
                  </a:lnTo>
                  <a:lnTo>
                    <a:pt x="297728" y="277575"/>
                  </a:lnTo>
                  <a:lnTo>
                    <a:pt x="297057" y="277520"/>
                  </a:lnTo>
                  <a:lnTo>
                    <a:pt x="296753" y="277420"/>
                  </a:lnTo>
                  <a:lnTo>
                    <a:pt x="296495" y="277090"/>
                  </a:lnTo>
                  <a:lnTo>
                    <a:pt x="296506" y="276825"/>
                  </a:lnTo>
                  <a:lnTo>
                    <a:pt x="296338" y="276395"/>
                  </a:lnTo>
                  <a:lnTo>
                    <a:pt x="296314" y="275921"/>
                  </a:lnTo>
                  <a:lnTo>
                    <a:pt x="296178" y="275623"/>
                  </a:lnTo>
                  <a:lnTo>
                    <a:pt x="296213" y="275259"/>
                  </a:lnTo>
                  <a:lnTo>
                    <a:pt x="296112" y="274973"/>
                  </a:lnTo>
                  <a:lnTo>
                    <a:pt x="296150" y="274422"/>
                  </a:lnTo>
                  <a:lnTo>
                    <a:pt x="296051" y="274212"/>
                  </a:lnTo>
                  <a:lnTo>
                    <a:pt x="296026" y="273749"/>
                  </a:lnTo>
                  <a:lnTo>
                    <a:pt x="295879" y="273385"/>
                  </a:lnTo>
                  <a:lnTo>
                    <a:pt x="295584" y="272977"/>
                  </a:lnTo>
                  <a:lnTo>
                    <a:pt x="295111" y="272514"/>
                  </a:lnTo>
                  <a:lnTo>
                    <a:pt x="294021" y="271709"/>
                  </a:lnTo>
                  <a:lnTo>
                    <a:pt x="293871" y="271489"/>
                  </a:lnTo>
                  <a:lnTo>
                    <a:pt x="293853" y="271290"/>
                  </a:lnTo>
                  <a:lnTo>
                    <a:pt x="293929" y="270298"/>
                  </a:lnTo>
                  <a:lnTo>
                    <a:pt x="293996" y="270177"/>
                  </a:lnTo>
                  <a:lnTo>
                    <a:pt x="294073" y="269471"/>
                  </a:lnTo>
                  <a:lnTo>
                    <a:pt x="294605" y="268401"/>
                  </a:lnTo>
                  <a:lnTo>
                    <a:pt x="294760" y="267817"/>
                  </a:lnTo>
                  <a:lnTo>
                    <a:pt x="294544" y="266957"/>
                  </a:lnTo>
                  <a:lnTo>
                    <a:pt x="294093" y="266130"/>
                  </a:lnTo>
                  <a:lnTo>
                    <a:pt x="294116" y="265877"/>
                  </a:lnTo>
                  <a:lnTo>
                    <a:pt x="294532" y="265369"/>
                  </a:lnTo>
                  <a:lnTo>
                    <a:pt x="295578" y="264564"/>
                  </a:lnTo>
                  <a:lnTo>
                    <a:pt x="296261" y="263903"/>
                  </a:lnTo>
                  <a:lnTo>
                    <a:pt x="296454" y="263285"/>
                  </a:lnTo>
                  <a:lnTo>
                    <a:pt x="296503" y="262668"/>
                  </a:lnTo>
                  <a:lnTo>
                    <a:pt x="296379" y="262459"/>
                  </a:lnTo>
                  <a:lnTo>
                    <a:pt x="295440" y="261599"/>
                  </a:lnTo>
                  <a:lnTo>
                    <a:pt x="295085" y="261411"/>
                  </a:lnTo>
                  <a:lnTo>
                    <a:pt x="294767" y="261367"/>
                  </a:lnTo>
                  <a:lnTo>
                    <a:pt x="294674" y="261268"/>
                  </a:lnTo>
                  <a:lnTo>
                    <a:pt x="294349" y="261146"/>
                  </a:lnTo>
                  <a:lnTo>
                    <a:pt x="293895" y="260805"/>
                  </a:lnTo>
                  <a:lnTo>
                    <a:pt x="293632" y="260518"/>
                  </a:lnTo>
                  <a:lnTo>
                    <a:pt x="293572" y="259713"/>
                  </a:lnTo>
                  <a:lnTo>
                    <a:pt x="293864" y="258710"/>
                  </a:lnTo>
                  <a:lnTo>
                    <a:pt x="293649" y="256824"/>
                  </a:lnTo>
                  <a:lnTo>
                    <a:pt x="293394" y="256328"/>
                  </a:lnTo>
                  <a:lnTo>
                    <a:pt x="292771" y="255457"/>
                  </a:lnTo>
                  <a:lnTo>
                    <a:pt x="291533" y="254112"/>
                  </a:lnTo>
                  <a:lnTo>
                    <a:pt x="291823" y="254057"/>
                  </a:lnTo>
                  <a:lnTo>
                    <a:pt x="292166" y="253947"/>
                  </a:lnTo>
                  <a:lnTo>
                    <a:pt x="292398" y="253781"/>
                  </a:lnTo>
                  <a:lnTo>
                    <a:pt x="292918" y="252866"/>
                  </a:lnTo>
                  <a:lnTo>
                    <a:pt x="293160" y="252469"/>
                  </a:lnTo>
                  <a:lnTo>
                    <a:pt x="293094" y="252138"/>
                  </a:lnTo>
                  <a:lnTo>
                    <a:pt x="292920" y="251742"/>
                  </a:lnTo>
                  <a:lnTo>
                    <a:pt x="292774" y="251411"/>
                  </a:lnTo>
                  <a:lnTo>
                    <a:pt x="292508" y="251146"/>
                  </a:lnTo>
                  <a:lnTo>
                    <a:pt x="292199" y="251058"/>
                  </a:lnTo>
                  <a:lnTo>
                    <a:pt x="292058" y="251069"/>
                  </a:lnTo>
                  <a:lnTo>
                    <a:pt x="291636" y="251091"/>
                  </a:lnTo>
                  <a:lnTo>
                    <a:pt x="291326" y="251003"/>
                  </a:lnTo>
                  <a:lnTo>
                    <a:pt x="291073" y="250804"/>
                  </a:lnTo>
                  <a:lnTo>
                    <a:pt x="291017" y="250264"/>
                  </a:lnTo>
                  <a:lnTo>
                    <a:pt x="290751" y="249801"/>
                  </a:lnTo>
                  <a:lnTo>
                    <a:pt x="290558" y="249514"/>
                  </a:lnTo>
                  <a:lnTo>
                    <a:pt x="290254" y="249051"/>
                  </a:lnTo>
                  <a:lnTo>
                    <a:pt x="289966" y="248577"/>
                  </a:lnTo>
                  <a:lnTo>
                    <a:pt x="289889" y="247993"/>
                  </a:lnTo>
                  <a:lnTo>
                    <a:pt x="289972" y="247640"/>
                  </a:lnTo>
                  <a:lnTo>
                    <a:pt x="290722" y="246857"/>
                  </a:lnTo>
                  <a:lnTo>
                    <a:pt x="292558" y="245236"/>
                  </a:lnTo>
                  <a:lnTo>
                    <a:pt x="292810" y="245148"/>
                  </a:lnTo>
                  <a:lnTo>
                    <a:pt x="294039" y="244145"/>
                  </a:lnTo>
                  <a:lnTo>
                    <a:pt x="294786" y="243737"/>
                  </a:lnTo>
                  <a:lnTo>
                    <a:pt x="295322" y="243560"/>
                  </a:lnTo>
                  <a:lnTo>
                    <a:pt x="295677" y="243329"/>
                  </a:lnTo>
                  <a:lnTo>
                    <a:pt x="295967" y="243020"/>
                  </a:lnTo>
                  <a:lnTo>
                    <a:pt x="296046" y="242403"/>
                  </a:lnTo>
                  <a:lnTo>
                    <a:pt x="295605" y="241543"/>
                  </a:lnTo>
                  <a:lnTo>
                    <a:pt x="295535" y="240374"/>
                  </a:lnTo>
                  <a:lnTo>
                    <a:pt x="295414" y="239977"/>
                  </a:lnTo>
                  <a:lnTo>
                    <a:pt x="295255" y="239680"/>
                  </a:lnTo>
                  <a:lnTo>
                    <a:pt x="294447" y="238775"/>
                  </a:lnTo>
                  <a:lnTo>
                    <a:pt x="294226" y="238345"/>
                  </a:lnTo>
                  <a:lnTo>
                    <a:pt x="294129" y="237232"/>
                  </a:lnTo>
                  <a:lnTo>
                    <a:pt x="294000" y="236846"/>
                  </a:lnTo>
                  <a:lnTo>
                    <a:pt x="293554" y="236162"/>
                  </a:lnTo>
                  <a:lnTo>
                    <a:pt x="292411" y="234762"/>
                  </a:lnTo>
                  <a:lnTo>
                    <a:pt x="291925" y="234310"/>
                  </a:lnTo>
                  <a:lnTo>
                    <a:pt x="291494" y="233770"/>
                  </a:lnTo>
                  <a:lnTo>
                    <a:pt x="291074" y="233141"/>
                  </a:lnTo>
                  <a:lnTo>
                    <a:pt x="291083" y="232921"/>
                  </a:lnTo>
                  <a:lnTo>
                    <a:pt x="290965" y="232821"/>
                  </a:lnTo>
                  <a:lnTo>
                    <a:pt x="290934" y="232645"/>
                  </a:lnTo>
                  <a:lnTo>
                    <a:pt x="290943" y="232568"/>
                  </a:lnTo>
                  <a:lnTo>
                    <a:pt x="290973" y="232325"/>
                  </a:lnTo>
                  <a:lnTo>
                    <a:pt x="290919" y="231950"/>
                  </a:lnTo>
                  <a:lnTo>
                    <a:pt x="290858" y="231631"/>
                  </a:lnTo>
                  <a:lnTo>
                    <a:pt x="290644" y="231454"/>
                  </a:lnTo>
                  <a:lnTo>
                    <a:pt x="290505" y="231355"/>
                  </a:lnTo>
                  <a:lnTo>
                    <a:pt x="290445" y="231311"/>
                  </a:lnTo>
                  <a:lnTo>
                    <a:pt x="290413" y="231090"/>
                  </a:lnTo>
                  <a:lnTo>
                    <a:pt x="290407" y="230749"/>
                  </a:lnTo>
                  <a:lnTo>
                    <a:pt x="290437" y="230297"/>
                  </a:lnTo>
                  <a:lnTo>
                    <a:pt x="290391" y="229900"/>
                  </a:lnTo>
                  <a:lnTo>
                    <a:pt x="290582" y="229238"/>
                  </a:lnTo>
                  <a:lnTo>
                    <a:pt x="290766" y="228764"/>
                  </a:lnTo>
                  <a:lnTo>
                    <a:pt x="291148" y="228334"/>
                  </a:lnTo>
                  <a:lnTo>
                    <a:pt x="291424" y="228113"/>
                  </a:lnTo>
                  <a:lnTo>
                    <a:pt x="291967" y="227860"/>
                  </a:lnTo>
                  <a:lnTo>
                    <a:pt x="292356" y="227695"/>
                  </a:lnTo>
                  <a:lnTo>
                    <a:pt x="292724" y="227606"/>
                  </a:lnTo>
                  <a:lnTo>
                    <a:pt x="293068" y="227441"/>
                  </a:lnTo>
                  <a:lnTo>
                    <a:pt x="293212" y="227265"/>
                  </a:lnTo>
                  <a:lnTo>
                    <a:pt x="293235" y="226901"/>
                  </a:lnTo>
                  <a:lnTo>
                    <a:pt x="293197" y="226614"/>
                  </a:lnTo>
                  <a:lnTo>
                    <a:pt x="293083" y="225952"/>
                  </a:lnTo>
                  <a:lnTo>
                    <a:pt x="293165" y="225600"/>
                  </a:lnTo>
                  <a:lnTo>
                    <a:pt x="293175" y="225556"/>
                  </a:lnTo>
                  <a:lnTo>
                    <a:pt x="293255" y="225500"/>
                  </a:lnTo>
                  <a:lnTo>
                    <a:pt x="293574" y="225445"/>
                  </a:lnTo>
                  <a:lnTo>
                    <a:pt x="293785" y="225335"/>
                  </a:lnTo>
                  <a:lnTo>
                    <a:pt x="294179" y="224949"/>
                  </a:lnTo>
                  <a:lnTo>
                    <a:pt x="294342" y="224574"/>
                  </a:lnTo>
                  <a:lnTo>
                    <a:pt x="294459" y="224310"/>
                  </a:lnTo>
                  <a:lnTo>
                    <a:pt x="294620" y="223913"/>
                  </a:lnTo>
                  <a:lnTo>
                    <a:pt x="294627" y="223714"/>
                  </a:lnTo>
                  <a:lnTo>
                    <a:pt x="294627" y="223405"/>
                  </a:lnTo>
                  <a:lnTo>
                    <a:pt x="294627" y="222623"/>
                  </a:lnTo>
                  <a:lnTo>
                    <a:pt x="294780" y="222138"/>
                  </a:lnTo>
                  <a:lnTo>
                    <a:pt x="295263" y="221355"/>
                  </a:lnTo>
                  <a:lnTo>
                    <a:pt x="295385" y="220759"/>
                  </a:lnTo>
                  <a:lnTo>
                    <a:pt x="295614" y="220318"/>
                  </a:lnTo>
                  <a:lnTo>
                    <a:pt x="295795" y="219458"/>
                  </a:lnTo>
                  <a:lnTo>
                    <a:pt x="296266" y="218896"/>
                  </a:lnTo>
                  <a:lnTo>
                    <a:pt x="296516" y="218609"/>
                  </a:lnTo>
                  <a:lnTo>
                    <a:pt x="296982" y="218345"/>
                  </a:lnTo>
                  <a:lnTo>
                    <a:pt x="297173" y="218124"/>
                  </a:lnTo>
                  <a:lnTo>
                    <a:pt x="297136" y="217816"/>
                  </a:lnTo>
                  <a:lnTo>
                    <a:pt x="297022" y="217628"/>
                  </a:lnTo>
                  <a:lnTo>
                    <a:pt x="296230" y="216889"/>
                  </a:lnTo>
                  <a:lnTo>
                    <a:pt x="295920" y="216614"/>
                  </a:lnTo>
                  <a:lnTo>
                    <a:pt x="295751" y="216294"/>
                  </a:lnTo>
                  <a:lnTo>
                    <a:pt x="295670" y="216040"/>
                  </a:lnTo>
                  <a:lnTo>
                    <a:pt x="295613" y="215875"/>
                  </a:lnTo>
                  <a:lnTo>
                    <a:pt x="295391" y="215125"/>
                  </a:lnTo>
                  <a:lnTo>
                    <a:pt x="295155" y="214651"/>
                  </a:lnTo>
                  <a:lnTo>
                    <a:pt x="295163" y="214364"/>
                  </a:lnTo>
                  <a:lnTo>
                    <a:pt x="295193" y="213747"/>
                  </a:lnTo>
                  <a:lnTo>
                    <a:pt x="295247" y="213108"/>
                  </a:lnTo>
                  <a:lnTo>
                    <a:pt x="295182" y="212777"/>
                  </a:lnTo>
                  <a:lnTo>
                    <a:pt x="295085" y="212600"/>
                  </a:lnTo>
                  <a:lnTo>
                    <a:pt x="294702" y="212192"/>
                  </a:lnTo>
                  <a:lnTo>
                    <a:pt x="294620" y="212005"/>
                  </a:lnTo>
                  <a:lnTo>
                    <a:pt x="294609" y="211884"/>
                  </a:lnTo>
                  <a:lnTo>
                    <a:pt x="294520" y="211167"/>
                  </a:lnTo>
                  <a:lnTo>
                    <a:pt x="294498" y="210737"/>
                  </a:lnTo>
                  <a:lnTo>
                    <a:pt x="294490" y="210395"/>
                  </a:lnTo>
                  <a:lnTo>
                    <a:pt x="294588" y="210120"/>
                  </a:lnTo>
                  <a:lnTo>
                    <a:pt x="294597" y="209822"/>
                  </a:lnTo>
                  <a:lnTo>
                    <a:pt x="294482" y="209579"/>
                  </a:lnTo>
                  <a:lnTo>
                    <a:pt x="294245" y="209403"/>
                  </a:lnTo>
                  <a:lnTo>
                    <a:pt x="293969" y="209271"/>
                  </a:lnTo>
                  <a:lnTo>
                    <a:pt x="293587" y="209072"/>
                  </a:lnTo>
                  <a:lnTo>
                    <a:pt x="293290" y="208907"/>
                  </a:lnTo>
                  <a:lnTo>
                    <a:pt x="292914" y="208907"/>
                  </a:lnTo>
                  <a:lnTo>
                    <a:pt x="292776" y="208940"/>
                  </a:lnTo>
                  <a:lnTo>
                    <a:pt x="292402" y="209006"/>
                  </a:lnTo>
                  <a:lnTo>
                    <a:pt x="292089" y="209094"/>
                  </a:lnTo>
                  <a:lnTo>
                    <a:pt x="291668" y="209260"/>
                  </a:lnTo>
                  <a:lnTo>
                    <a:pt x="291148" y="209249"/>
                  </a:lnTo>
                  <a:lnTo>
                    <a:pt x="290681" y="209226"/>
                  </a:lnTo>
                  <a:lnTo>
                    <a:pt x="290193" y="209050"/>
                  </a:lnTo>
                  <a:lnTo>
                    <a:pt x="289833" y="208830"/>
                  </a:lnTo>
                  <a:lnTo>
                    <a:pt x="289695" y="208653"/>
                  </a:lnTo>
                  <a:lnTo>
                    <a:pt x="289520" y="208234"/>
                  </a:lnTo>
                  <a:lnTo>
                    <a:pt x="289290" y="207859"/>
                  </a:lnTo>
                  <a:lnTo>
                    <a:pt x="288984" y="207650"/>
                  </a:lnTo>
                  <a:lnTo>
                    <a:pt x="288671" y="207683"/>
                  </a:lnTo>
                  <a:lnTo>
                    <a:pt x="288212" y="207959"/>
                  </a:lnTo>
                  <a:lnTo>
                    <a:pt x="287646" y="208168"/>
                  </a:lnTo>
                  <a:lnTo>
                    <a:pt x="287072" y="208311"/>
                  </a:lnTo>
                  <a:lnTo>
                    <a:pt x="286148" y="208477"/>
                  </a:lnTo>
                  <a:lnTo>
                    <a:pt x="285666" y="208532"/>
                  </a:lnTo>
                  <a:lnTo>
                    <a:pt x="285352" y="208378"/>
                  </a:lnTo>
                  <a:lnTo>
                    <a:pt x="285154" y="208179"/>
                  </a:lnTo>
                  <a:lnTo>
                    <a:pt x="284856" y="208047"/>
                  </a:lnTo>
                  <a:lnTo>
                    <a:pt x="284351" y="207859"/>
                  </a:lnTo>
                  <a:lnTo>
                    <a:pt x="283533" y="207672"/>
                  </a:lnTo>
                  <a:lnTo>
                    <a:pt x="282952" y="207385"/>
                  </a:lnTo>
                  <a:lnTo>
                    <a:pt x="282469" y="206889"/>
                  </a:lnTo>
                  <a:lnTo>
                    <a:pt x="282317" y="206558"/>
                  </a:lnTo>
                  <a:lnTo>
                    <a:pt x="282294" y="206316"/>
                  </a:lnTo>
                  <a:lnTo>
                    <a:pt x="282294" y="205643"/>
                  </a:lnTo>
                  <a:lnTo>
                    <a:pt x="282072" y="204772"/>
                  </a:lnTo>
                  <a:lnTo>
                    <a:pt x="281881" y="204298"/>
                  </a:lnTo>
                  <a:lnTo>
                    <a:pt x="281613" y="204022"/>
                  </a:lnTo>
                  <a:lnTo>
                    <a:pt x="281438" y="203747"/>
                  </a:lnTo>
                  <a:lnTo>
                    <a:pt x="281461" y="203581"/>
                  </a:lnTo>
                  <a:lnTo>
                    <a:pt x="281675" y="203295"/>
                  </a:lnTo>
                  <a:lnTo>
                    <a:pt x="281697" y="202611"/>
                  </a:lnTo>
                  <a:lnTo>
                    <a:pt x="281576" y="201905"/>
                  </a:lnTo>
                  <a:lnTo>
                    <a:pt x="281391" y="201211"/>
                  </a:lnTo>
                  <a:lnTo>
                    <a:pt x="280749" y="200296"/>
                  </a:lnTo>
                  <a:lnTo>
                    <a:pt x="280563" y="200031"/>
                  </a:lnTo>
                  <a:lnTo>
                    <a:pt x="280161" y="199458"/>
                  </a:lnTo>
                  <a:lnTo>
                    <a:pt x="279442" y="198818"/>
                  </a:lnTo>
                  <a:lnTo>
                    <a:pt x="279312" y="198642"/>
                  </a:lnTo>
                  <a:lnTo>
                    <a:pt x="278938" y="197771"/>
                  </a:lnTo>
                  <a:lnTo>
                    <a:pt x="278670" y="196889"/>
                  </a:lnTo>
                  <a:lnTo>
                    <a:pt x="278448" y="196492"/>
                  </a:lnTo>
                  <a:lnTo>
                    <a:pt x="277916" y="195191"/>
                  </a:lnTo>
                  <a:lnTo>
                    <a:pt x="277414" y="194584"/>
                  </a:lnTo>
                  <a:lnTo>
                    <a:pt x="277081" y="194022"/>
                  </a:lnTo>
                  <a:lnTo>
                    <a:pt x="276232" y="193228"/>
                  </a:lnTo>
                  <a:lnTo>
                    <a:pt x="276047" y="192886"/>
                  </a:lnTo>
                  <a:lnTo>
                    <a:pt x="275259" y="192048"/>
                  </a:lnTo>
                  <a:lnTo>
                    <a:pt x="274957" y="191089"/>
                  </a:lnTo>
                  <a:lnTo>
                    <a:pt x="274691" y="189623"/>
                  </a:lnTo>
                  <a:lnTo>
                    <a:pt x="274533" y="189204"/>
                  </a:lnTo>
                  <a:lnTo>
                    <a:pt x="274288" y="188641"/>
                  </a:lnTo>
                  <a:lnTo>
                    <a:pt x="274055" y="187715"/>
                  </a:lnTo>
                  <a:lnTo>
                    <a:pt x="273580" y="187076"/>
                  </a:lnTo>
                  <a:lnTo>
                    <a:pt x="272610" y="185477"/>
                  </a:lnTo>
                  <a:lnTo>
                    <a:pt x="272176" y="184871"/>
                  </a:lnTo>
                  <a:lnTo>
                    <a:pt x="271509" y="184275"/>
                  </a:lnTo>
                  <a:lnTo>
                    <a:pt x="270817" y="183867"/>
                  </a:lnTo>
                  <a:lnTo>
                    <a:pt x="270044" y="183614"/>
                  </a:lnTo>
                  <a:lnTo>
                    <a:pt x="269765" y="183437"/>
                  </a:lnTo>
                  <a:lnTo>
                    <a:pt x="269595" y="183272"/>
                  </a:lnTo>
                  <a:lnTo>
                    <a:pt x="269258" y="182963"/>
                  </a:lnTo>
                  <a:lnTo>
                    <a:pt x="268910" y="182489"/>
                  </a:lnTo>
                  <a:lnTo>
                    <a:pt x="268524" y="182081"/>
                  </a:lnTo>
                  <a:lnTo>
                    <a:pt x="268304" y="181817"/>
                  </a:lnTo>
                  <a:lnTo>
                    <a:pt x="268016" y="181519"/>
                  </a:lnTo>
                  <a:lnTo>
                    <a:pt x="267592" y="181144"/>
                  </a:lnTo>
                  <a:lnTo>
                    <a:pt x="267033" y="180538"/>
                  </a:lnTo>
                  <a:lnTo>
                    <a:pt x="266708" y="180350"/>
                  </a:lnTo>
                  <a:lnTo>
                    <a:pt x="266181" y="180086"/>
                  </a:lnTo>
                  <a:lnTo>
                    <a:pt x="265954" y="179975"/>
                  </a:lnTo>
                  <a:lnTo>
                    <a:pt x="265905" y="179953"/>
                  </a:lnTo>
                  <a:lnTo>
                    <a:pt x="265759" y="179689"/>
                  </a:lnTo>
                  <a:lnTo>
                    <a:pt x="265698" y="179325"/>
                  </a:lnTo>
                  <a:lnTo>
                    <a:pt x="265662" y="178950"/>
                  </a:lnTo>
                  <a:lnTo>
                    <a:pt x="265588" y="178663"/>
                  </a:lnTo>
                  <a:lnTo>
                    <a:pt x="265435" y="178266"/>
                  </a:lnTo>
                  <a:lnTo>
                    <a:pt x="265276" y="177902"/>
                  </a:lnTo>
                  <a:lnTo>
                    <a:pt x="264994" y="177318"/>
                  </a:lnTo>
                  <a:lnTo>
                    <a:pt x="264732" y="176932"/>
                  </a:lnTo>
                  <a:lnTo>
                    <a:pt x="264487" y="176590"/>
                  </a:lnTo>
                  <a:lnTo>
                    <a:pt x="264126" y="176535"/>
                  </a:lnTo>
                  <a:lnTo>
                    <a:pt x="263827" y="176623"/>
                  </a:lnTo>
                  <a:lnTo>
                    <a:pt x="262850" y="177053"/>
                  </a:lnTo>
                  <a:lnTo>
                    <a:pt x="261728" y="177373"/>
                  </a:lnTo>
                  <a:lnTo>
                    <a:pt x="261404" y="177506"/>
                  </a:lnTo>
                  <a:lnTo>
                    <a:pt x="260878" y="177528"/>
                  </a:lnTo>
                  <a:lnTo>
                    <a:pt x="260521" y="177461"/>
                  </a:lnTo>
                  <a:lnTo>
                    <a:pt x="259561" y="177594"/>
                  </a:lnTo>
                  <a:lnTo>
                    <a:pt x="259213" y="177428"/>
                  </a:lnTo>
                  <a:lnTo>
                    <a:pt x="258958" y="177098"/>
                  </a:lnTo>
                  <a:lnTo>
                    <a:pt x="258702" y="176745"/>
                  </a:lnTo>
                  <a:lnTo>
                    <a:pt x="258537" y="176546"/>
                  </a:lnTo>
                  <a:lnTo>
                    <a:pt x="258413" y="176392"/>
                  </a:lnTo>
                  <a:lnTo>
                    <a:pt x="257900" y="175995"/>
                  </a:lnTo>
                  <a:lnTo>
                    <a:pt x="257061" y="175466"/>
                  </a:lnTo>
                  <a:lnTo>
                    <a:pt x="256865" y="175400"/>
                  </a:lnTo>
                  <a:lnTo>
                    <a:pt x="256623" y="175311"/>
                  </a:lnTo>
                  <a:lnTo>
                    <a:pt x="256535" y="175278"/>
                  </a:lnTo>
                  <a:lnTo>
                    <a:pt x="255893" y="174904"/>
                  </a:lnTo>
                  <a:lnTo>
                    <a:pt x="255581" y="174771"/>
                  </a:lnTo>
                  <a:lnTo>
                    <a:pt x="255244" y="174738"/>
                  </a:lnTo>
                  <a:lnTo>
                    <a:pt x="254913" y="174639"/>
                  </a:lnTo>
                  <a:lnTo>
                    <a:pt x="254379" y="174429"/>
                  </a:lnTo>
                  <a:lnTo>
                    <a:pt x="253979" y="174198"/>
                  </a:lnTo>
                  <a:lnTo>
                    <a:pt x="253310" y="173602"/>
                  </a:lnTo>
                  <a:lnTo>
                    <a:pt x="252646" y="173360"/>
                  </a:lnTo>
                  <a:lnTo>
                    <a:pt x="252041" y="173007"/>
                  </a:lnTo>
                  <a:lnTo>
                    <a:pt x="251844" y="172974"/>
                  </a:lnTo>
                  <a:lnTo>
                    <a:pt x="251041" y="173040"/>
                  </a:lnTo>
                  <a:lnTo>
                    <a:pt x="250296" y="172820"/>
                  </a:lnTo>
                  <a:lnTo>
                    <a:pt x="249620" y="172147"/>
                  </a:lnTo>
                  <a:lnTo>
                    <a:pt x="248990" y="171849"/>
                  </a:lnTo>
                  <a:lnTo>
                    <a:pt x="248718" y="171838"/>
                  </a:lnTo>
                  <a:lnTo>
                    <a:pt x="248202" y="172125"/>
                  </a:lnTo>
                  <a:lnTo>
                    <a:pt x="247797" y="172522"/>
                  </a:lnTo>
                  <a:lnTo>
                    <a:pt x="247207" y="172952"/>
                  </a:lnTo>
                  <a:lnTo>
                    <a:pt x="247024" y="173404"/>
                  </a:lnTo>
                  <a:lnTo>
                    <a:pt x="246876" y="173459"/>
                  </a:lnTo>
                  <a:lnTo>
                    <a:pt x="246482" y="173349"/>
                  </a:lnTo>
                  <a:lnTo>
                    <a:pt x="245181" y="172665"/>
                  </a:lnTo>
                  <a:lnTo>
                    <a:pt x="244273" y="172412"/>
                  </a:lnTo>
                  <a:lnTo>
                    <a:pt x="243721" y="172092"/>
                  </a:lnTo>
                  <a:lnTo>
                    <a:pt x="243332" y="171993"/>
                  </a:lnTo>
                  <a:lnTo>
                    <a:pt x="243091" y="172026"/>
                  </a:lnTo>
                  <a:lnTo>
                    <a:pt x="242930" y="172125"/>
                  </a:lnTo>
                  <a:lnTo>
                    <a:pt x="242737" y="172401"/>
                  </a:lnTo>
                  <a:lnTo>
                    <a:pt x="242702" y="172654"/>
                  </a:lnTo>
                  <a:lnTo>
                    <a:pt x="242568" y="172765"/>
                  </a:lnTo>
                  <a:lnTo>
                    <a:pt x="242338" y="172875"/>
                  </a:lnTo>
                  <a:lnTo>
                    <a:pt x="241787" y="172941"/>
                  </a:lnTo>
                  <a:lnTo>
                    <a:pt x="241175" y="172941"/>
                  </a:lnTo>
                  <a:lnTo>
                    <a:pt x="240784" y="172875"/>
                  </a:lnTo>
                  <a:lnTo>
                    <a:pt x="240484" y="172809"/>
                  </a:lnTo>
                  <a:lnTo>
                    <a:pt x="240160" y="172820"/>
                  </a:lnTo>
                  <a:lnTo>
                    <a:pt x="239713" y="172831"/>
                  </a:lnTo>
                  <a:lnTo>
                    <a:pt x="239040" y="172952"/>
                  </a:lnTo>
                  <a:lnTo>
                    <a:pt x="238289" y="173172"/>
                  </a:lnTo>
                  <a:lnTo>
                    <a:pt x="237695" y="173349"/>
                  </a:lnTo>
                  <a:lnTo>
                    <a:pt x="237389" y="173349"/>
                  </a:lnTo>
                  <a:lnTo>
                    <a:pt x="237017" y="173261"/>
                  </a:lnTo>
                  <a:lnTo>
                    <a:pt x="236297" y="172974"/>
                  </a:lnTo>
                  <a:lnTo>
                    <a:pt x="235538" y="172555"/>
                  </a:lnTo>
                  <a:lnTo>
                    <a:pt x="235088" y="172423"/>
                  </a:lnTo>
                  <a:lnTo>
                    <a:pt x="234394" y="172015"/>
                  </a:lnTo>
                  <a:lnTo>
                    <a:pt x="233960" y="171960"/>
                  </a:lnTo>
                  <a:lnTo>
                    <a:pt x="233252" y="171982"/>
                  </a:lnTo>
                  <a:lnTo>
                    <a:pt x="233058" y="171927"/>
                  </a:lnTo>
                  <a:lnTo>
                    <a:pt x="232707" y="171629"/>
                  </a:lnTo>
                  <a:lnTo>
                    <a:pt x="232514" y="171430"/>
                  </a:lnTo>
                  <a:lnTo>
                    <a:pt x="232324" y="171033"/>
                  </a:lnTo>
                  <a:lnTo>
                    <a:pt x="232110" y="170725"/>
                  </a:lnTo>
                  <a:lnTo>
                    <a:pt x="231736" y="170350"/>
                  </a:lnTo>
                  <a:lnTo>
                    <a:pt x="230964" y="170284"/>
                  </a:lnTo>
                  <a:lnTo>
                    <a:pt x="230673" y="170207"/>
                  </a:lnTo>
                  <a:lnTo>
                    <a:pt x="230408" y="170008"/>
                  </a:lnTo>
                  <a:lnTo>
                    <a:pt x="230107" y="169611"/>
                  </a:lnTo>
                  <a:lnTo>
                    <a:pt x="229747" y="169435"/>
                  </a:lnTo>
                  <a:lnTo>
                    <a:pt x="228873" y="169457"/>
                  </a:lnTo>
                  <a:lnTo>
                    <a:pt x="228501" y="169324"/>
                  </a:lnTo>
                  <a:lnTo>
                    <a:pt x="228183" y="169214"/>
                  </a:lnTo>
                  <a:lnTo>
                    <a:pt x="228118" y="169137"/>
                  </a:lnTo>
                  <a:lnTo>
                    <a:pt x="228079" y="169093"/>
                  </a:lnTo>
                  <a:lnTo>
                    <a:pt x="228042" y="168894"/>
                  </a:lnTo>
                  <a:lnTo>
                    <a:pt x="228220" y="168520"/>
                  </a:lnTo>
                  <a:lnTo>
                    <a:pt x="228263" y="168156"/>
                  </a:lnTo>
                  <a:lnTo>
                    <a:pt x="228153" y="167792"/>
                  </a:lnTo>
                  <a:lnTo>
                    <a:pt x="227822" y="167329"/>
                  </a:lnTo>
                  <a:lnTo>
                    <a:pt x="227638" y="166998"/>
                  </a:lnTo>
                  <a:lnTo>
                    <a:pt x="227253" y="166436"/>
                  </a:lnTo>
                  <a:lnTo>
                    <a:pt x="227150" y="166215"/>
                  </a:lnTo>
                  <a:lnTo>
                    <a:pt x="227052" y="165906"/>
                  </a:lnTo>
                  <a:lnTo>
                    <a:pt x="227052" y="165300"/>
                  </a:lnTo>
                  <a:lnTo>
                    <a:pt x="226941" y="164870"/>
                  </a:lnTo>
                  <a:lnTo>
                    <a:pt x="226886" y="164760"/>
                  </a:lnTo>
                  <a:lnTo>
                    <a:pt x="226727" y="164694"/>
                  </a:lnTo>
                  <a:lnTo>
                    <a:pt x="226275" y="164617"/>
                  </a:lnTo>
                  <a:lnTo>
                    <a:pt x="225779" y="164440"/>
                  </a:lnTo>
                  <a:lnTo>
                    <a:pt x="225571" y="164330"/>
                  </a:lnTo>
                  <a:lnTo>
                    <a:pt x="225406" y="163900"/>
                  </a:lnTo>
                  <a:lnTo>
                    <a:pt x="225162" y="163382"/>
                  </a:lnTo>
                  <a:lnTo>
                    <a:pt x="224746" y="162830"/>
                  </a:lnTo>
                  <a:lnTo>
                    <a:pt x="224432" y="162422"/>
                  </a:lnTo>
                  <a:lnTo>
                    <a:pt x="224237" y="161970"/>
                  </a:lnTo>
                  <a:lnTo>
                    <a:pt x="224070" y="161805"/>
                  </a:lnTo>
                  <a:lnTo>
                    <a:pt x="223625" y="161044"/>
                  </a:lnTo>
                  <a:lnTo>
                    <a:pt x="223253" y="160537"/>
                  </a:lnTo>
                  <a:lnTo>
                    <a:pt x="222995" y="159909"/>
                  </a:lnTo>
                  <a:lnTo>
                    <a:pt x="222861" y="159589"/>
                  </a:lnTo>
                  <a:lnTo>
                    <a:pt x="222721" y="158949"/>
                  </a:lnTo>
                  <a:lnTo>
                    <a:pt x="222565" y="158387"/>
                  </a:lnTo>
                  <a:lnTo>
                    <a:pt x="222515" y="157362"/>
                  </a:lnTo>
                  <a:lnTo>
                    <a:pt x="222383" y="156987"/>
                  </a:lnTo>
                  <a:lnTo>
                    <a:pt x="222170" y="156788"/>
                  </a:lnTo>
                  <a:lnTo>
                    <a:pt x="221505" y="156347"/>
                  </a:lnTo>
                  <a:lnTo>
                    <a:pt x="221003" y="156325"/>
                  </a:lnTo>
                  <a:lnTo>
                    <a:pt x="220629" y="156281"/>
                  </a:lnTo>
                  <a:lnTo>
                    <a:pt x="220011" y="156182"/>
                  </a:lnTo>
                  <a:lnTo>
                    <a:pt x="219680" y="156083"/>
                  </a:lnTo>
                  <a:lnTo>
                    <a:pt x="219338" y="155697"/>
                  </a:lnTo>
                  <a:lnTo>
                    <a:pt x="219100" y="155167"/>
                  </a:lnTo>
                  <a:lnTo>
                    <a:pt x="219093" y="154914"/>
                  </a:lnTo>
                  <a:lnTo>
                    <a:pt x="219199" y="154506"/>
                  </a:lnTo>
                  <a:lnTo>
                    <a:pt x="219561" y="153701"/>
                  </a:lnTo>
                  <a:lnTo>
                    <a:pt x="219627" y="153315"/>
                  </a:lnTo>
                  <a:lnTo>
                    <a:pt x="219699" y="152874"/>
                  </a:lnTo>
                  <a:lnTo>
                    <a:pt x="219699" y="152345"/>
                  </a:lnTo>
                  <a:lnTo>
                    <a:pt x="219699" y="152036"/>
                  </a:lnTo>
                  <a:lnTo>
                    <a:pt x="219865" y="151672"/>
                  </a:lnTo>
                  <a:lnTo>
                    <a:pt x="220127" y="151264"/>
                  </a:lnTo>
                  <a:lnTo>
                    <a:pt x="220562" y="151055"/>
                  </a:lnTo>
                  <a:lnTo>
                    <a:pt x="221112" y="150912"/>
                  </a:lnTo>
                  <a:lnTo>
                    <a:pt x="221601" y="150779"/>
                  </a:lnTo>
                  <a:lnTo>
                    <a:pt x="221919" y="150669"/>
                  </a:lnTo>
                  <a:lnTo>
                    <a:pt x="222054" y="150437"/>
                  </a:lnTo>
                  <a:lnTo>
                    <a:pt x="221996" y="150228"/>
                  </a:lnTo>
                  <a:lnTo>
                    <a:pt x="221374" y="149291"/>
                  </a:lnTo>
                  <a:lnTo>
                    <a:pt x="219113" y="147240"/>
                  </a:lnTo>
                  <a:lnTo>
                    <a:pt x="218983" y="147075"/>
                  </a:lnTo>
                  <a:lnTo>
                    <a:pt x="218898" y="146909"/>
                  </a:lnTo>
                  <a:lnTo>
                    <a:pt x="218855" y="146744"/>
                  </a:lnTo>
                  <a:lnTo>
                    <a:pt x="218720" y="146126"/>
                  </a:lnTo>
                  <a:lnTo>
                    <a:pt x="218671" y="145796"/>
                  </a:lnTo>
                  <a:lnTo>
                    <a:pt x="218437" y="145355"/>
                  </a:lnTo>
                  <a:lnTo>
                    <a:pt x="217723" y="144627"/>
                  </a:lnTo>
                  <a:lnTo>
                    <a:pt x="216701" y="143888"/>
                  </a:lnTo>
                  <a:lnTo>
                    <a:pt x="215662" y="143094"/>
                  </a:lnTo>
                  <a:lnTo>
                    <a:pt x="215124" y="142598"/>
                  </a:lnTo>
                  <a:lnTo>
                    <a:pt x="214604" y="141948"/>
                  </a:lnTo>
                  <a:lnTo>
                    <a:pt x="214035" y="141198"/>
                  </a:lnTo>
                  <a:lnTo>
                    <a:pt x="213816" y="140746"/>
                  </a:lnTo>
                  <a:lnTo>
                    <a:pt x="213658" y="140415"/>
                  </a:lnTo>
                  <a:lnTo>
                    <a:pt x="212839" y="139103"/>
                  </a:lnTo>
                  <a:lnTo>
                    <a:pt x="212384" y="138056"/>
                  </a:lnTo>
                  <a:lnTo>
                    <a:pt x="212320" y="137703"/>
                  </a:lnTo>
                  <a:lnTo>
                    <a:pt x="211956" y="137151"/>
                  </a:lnTo>
                  <a:lnTo>
                    <a:pt x="211499" y="136192"/>
                  </a:lnTo>
                  <a:lnTo>
                    <a:pt x="211390" y="135928"/>
                  </a:lnTo>
                  <a:lnTo>
                    <a:pt x="211252" y="135057"/>
                  </a:lnTo>
                  <a:lnTo>
                    <a:pt x="210865" y="134373"/>
                  </a:lnTo>
                  <a:lnTo>
                    <a:pt x="210573" y="133778"/>
                  </a:lnTo>
                  <a:lnTo>
                    <a:pt x="210414" y="133259"/>
                  </a:lnTo>
                  <a:lnTo>
                    <a:pt x="210364" y="132796"/>
                  </a:lnTo>
                  <a:lnTo>
                    <a:pt x="210297" y="132223"/>
                  </a:lnTo>
                  <a:lnTo>
                    <a:pt x="210082" y="131639"/>
                  </a:lnTo>
                  <a:lnTo>
                    <a:pt x="209993" y="131065"/>
                  </a:lnTo>
                  <a:lnTo>
                    <a:pt x="209824" y="130635"/>
                  </a:lnTo>
                  <a:lnTo>
                    <a:pt x="209432" y="129092"/>
                  </a:lnTo>
                  <a:lnTo>
                    <a:pt x="209267" y="128772"/>
                  </a:lnTo>
                  <a:lnTo>
                    <a:pt x="209161" y="128232"/>
                  </a:lnTo>
                  <a:lnTo>
                    <a:pt x="209009" y="127868"/>
                  </a:lnTo>
                  <a:lnTo>
                    <a:pt x="208953" y="126842"/>
                  </a:lnTo>
                  <a:lnTo>
                    <a:pt x="209022" y="126412"/>
                  </a:lnTo>
                  <a:lnTo>
                    <a:pt x="208978" y="126137"/>
                  </a:lnTo>
                  <a:lnTo>
                    <a:pt x="208827" y="125795"/>
                  </a:lnTo>
                  <a:lnTo>
                    <a:pt x="208766" y="125508"/>
                  </a:lnTo>
                  <a:lnTo>
                    <a:pt x="208761" y="125486"/>
                  </a:lnTo>
                  <a:lnTo>
                    <a:pt x="208805" y="125023"/>
                  </a:lnTo>
                  <a:lnTo>
                    <a:pt x="209065" y="124472"/>
                  </a:lnTo>
                  <a:lnTo>
                    <a:pt x="209403" y="123623"/>
                  </a:lnTo>
                  <a:lnTo>
                    <a:pt x="209848" y="122939"/>
                  </a:lnTo>
                  <a:lnTo>
                    <a:pt x="210239" y="122598"/>
                  </a:lnTo>
                  <a:lnTo>
                    <a:pt x="210451" y="122498"/>
                  </a:lnTo>
                  <a:lnTo>
                    <a:pt x="210631" y="122410"/>
                  </a:lnTo>
                  <a:lnTo>
                    <a:pt x="211033" y="122245"/>
                  </a:lnTo>
                  <a:lnTo>
                    <a:pt x="211207" y="121914"/>
                  </a:lnTo>
                  <a:lnTo>
                    <a:pt x="211293" y="121528"/>
                  </a:lnTo>
                  <a:lnTo>
                    <a:pt x="211380" y="121142"/>
                  </a:lnTo>
                  <a:lnTo>
                    <a:pt x="211554" y="120591"/>
                  </a:lnTo>
                  <a:lnTo>
                    <a:pt x="212054" y="120007"/>
                  </a:lnTo>
                  <a:lnTo>
                    <a:pt x="212489" y="119687"/>
                  </a:lnTo>
                  <a:lnTo>
                    <a:pt x="212891" y="119521"/>
                  </a:lnTo>
                  <a:lnTo>
                    <a:pt x="213348" y="119411"/>
                  </a:lnTo>
                  <a:lnTo>
                    <a:pt x="213490" y="119268"/>
                  </a:lnTo>
                  <a:lnTo>
                    <a:pt x="213546" y="119202"/>
                  </a:lnTo>
                  <a:lnTo>
                    <a:pt x="213560" y="119036"/>
                  </a:lnTo>
                  <a:lnTo>
                    <a:pt x="213453" y="118948"/>
                  </a:lnTo>
                  <a:lnTo>
                    <a:pt x="213410" y="118882"/>
                  </a:lnTo>
                  <a:lnTo>
                    <a:pt x="213374" y="118706"/>
                  </a:lnTo>
                  <a:lnTo>
                    <a:pt x="213365" y="118485"/>
                  </a:lnTo>
                  <a:lnTo>
                    <a:pt x="213422" y="118342"/>
                  </a:lnTo>
                  <a:lnTo>
                    <a:pt x="213540" y="118165"/>
                  </a:lnTo>
                  <a:lnTo>
                    <a:pt x="213562" y="117967"/>
                  </a:lnTo>
                  <a:lnTo>
                    <a:pt x="213537" y="117912"/>
                  </a:lnTo>
                  <a:lnTo>
                    <a:pt x="213486" y="117879"/>
                  </a:lnTo>
                  <a:lnTo>
                    <a:pt x="213419" y="117824"/>
                  </a:lnTo>
                  <a:lnTo>
                    <a:pt x="213323" y="117790"/>
                  </a:lnTo>
                  <a:lnTo>
                    <a:pt x="213244" y="117658"/>
                  </a:lnTo>
                  <a:lnTo>
                    <a:pt x="213213" y="117471"/>
                  </a:lnTo>
                  <a:lnTo>
                    <a:pt x="213236" y="117316"/>
                  </a:lnTo>
                  <a:lnTo>
                    <a:pt x="213230" y="117206"/>
                  </a:lnTo>
                  <a:lnTo>
                    <a:pt x="213123" y="117074"/>
                  </a:lnTo>
                  <a:lnTo>
                    <a:pt x="212908" y="116941"/>
                  </a:lnTo>
                  <a:lnTo>
                    <a:pt x="212785" y="116809"/>
                  </a:lnTo>
                  <a:lnTo>
                    <a:pt x="212663" y="116710"/>
                  </a:lnTo>
                  <a:lnTo>
                    <a:pt x="212593" y="116622"/>
                  </a:lnTo>
                  <a:lnTo>
                    <a:pt x="212555" y="116522"/>
                  </a:lnTo>
                  <a:lnTo>
                    <a:pt x="212547" y="116445"/>
                  </a:lnTo>
                  <a:lnTo>
                    <a:pt x="212553" y="116357"/>
                  </a:lnTo>
                  <a:lnTo>
                    <a:pt x="212589" y="116269"/>
                  </a:lnTo>
                  <a:lnTo>
                    <a:pt x="212562" y="116214"/>
                  </a:lnTo>
                  <a:lnTo>
                    <a:pt x="212499" y="116170"/>
                  </a:lnTo>
                  <a:lnTo>
                    <a:pt x="212237" y="116048"/>
                  </a:lnTo>
                  <a:lnTo>
                    <a:pt x="212071" y="115949"/>
                  </a:lnTo>
                  <a:lnTo>
                    <a:pt x="211941" y="115850"/>
                  </a:lnTo>
                  <a:lnTo>
                    <a:pt x="211732" y="115695"/>
                  </a:lnTo>
                  <a:lnTo>
                    <a:pt x="211595" y="115541"/>
                  </a:lnTo>
                  <a:lnTo>
                    <a:pt x="211517" y="115442"/>
                  </a:lnTo>
                  <a:lnTo>
                    <a:pt x="211475" y="115365"/>
                  </a:lnTo>
                  <a:lnTo>
                    <a:pt x="211423" y="115277"/>
                  </a:lnTo>
                  <a:lnTo>
                    <a:pt x="211380" y="115210"/>
                  </a:lnTo>
                  <a:lnTo>
                    <a:pt x="211343" y="115155"/>
                  </a:lnTo>
                  <a:lnTo>
                    <a:pt x="210623" y="114891"/>
                  </a:lnTo>
                  <a:lnTo>
                    <a:pt x="210064" y="114428"/>
                  </a:lnTo>
                  <a:lnTo>
                    <a:pt x="209732" y="113931"/>
                  </a:lnTo>
                  <a:lnTo>
                    <a:pt x="209158" y="113237"/>
                  </a:lnTo>
                  <a:lnTo>
                    <a:pt x="208947" y="112509"/>
                  </a:lnTo>
                  <a:lnTo>
                    <a:pt x="208937" y="112366"/>
                  </a:lnTo>
                  <a:lnTo>
                    <a:pt x="208871" y="111473"/>
                  </a:lnTo>
                  <a:lnTo>
                    <a:pt x="208720" y="110778"/>
                  </a:lnTo>
                  <a:lnTo>
                    <a:pt x="208478" y="109918"/>
                  </a:lnTo>
                  <a:lnTo>
                    <a:pt x="208374" y="109312"/>
                  </a:lnTo>
                  <a:lnTo>
                    <a:pt x="208177" y="108948"/>
                  </a:lnTo>
                  <a:lnTo>
                    <a:pt x="207800" y="108661"/>
                  </a:lnTo>
                  <a:lnTo>
                    <a:pt x="207120" y="108330"/>
                  </a:lnTo>
                  <a:lnTo>
                    <a:pt x="206260" y="108319"/>
                  </a:lnTo>
                  <a:lnTo>
                    <a:pt x="205655" y="108121"/>
                  </a:lnTo>
                  <a:lnTo>
                    <a:pt x="205097" y="107669"/>
                  </a:lnTo>
                  <a:lnTo>
                    <a:pt x="204462" y="106831"/>
                  </a:lnTo>
                  <a:lnTo>
                    <a:pt x="203829" y="106081"/>
                  </a:lnTo>
                  <a:lnTo>
                    <a:pt x="203640" y="105916"/>
                  </a:lnTo>
                  <a:lnTo>
                    <a:pt x="203355" y="105905"/>
                  </a:lnTo>
                  <a:lnTo>
                    <a:pt x="203099" y="105927"/>
                  </a:lnTo>
                  <a:lnTo>
                    <a:pt x="202923" y="105905"/>
                  </a:lnTo>
                  <a:lnTo>
                    <a:pt x="202715" y="105861"/>
                  </a:lnTo>
                  <a:lnTo>
                    <a:pt x="201961" y="105828"/>
                  </a:lnTo>
                  <a:lnTo>
                    <a:pt x="201586" y="105728"/>
                  </a:lnTo>
                  <a:lnTo>
                    <a:pt x="201448" y="105651"/>
                  </a:lnTo>
                  <a:lnTo>
                    <a:pt x="201329" y="105552"/>
                  </a:lnTo>
                  <a:lnTo>
                    <a:pt x="201269" y="105508"/>
                  </a:lnTo>
                  <a:lnTo>
                    <a:pt x="201025" y="105276"/>
                  </a:lnTo>
                  <a:lnTo>
                    <a:pt x="200881" y="105100"/>
                  </a:lnTo>
                  <a:lnTo>
                    <a:pt x="200700" y="104824"/>
                  </a:lnTo>
                  <a:lnTo>
                    <a:pt x="200492" y="104350"/>
                  </a:lnTo>
                  <a:lnTo>
                    <a:pt x="200463" y="104218"/>
                  </a:lnTo>
                  <a:lnTo>
                    <a:pt x="200331" y="103898"/>
                  </a:lnTo>
                  <a:lnTo>
                    <a:pt x="199921" y="103490"/>
                  </a:lnTo>
                  <a:lnTo>
                    <a:pt x="199752" y="103303"/>
                  </a:lnTo>
                  <a:lnTo>
                    <a:pt x="199719" y="103259"/>
                  </a:lnTo>
                  <a:lnTo>
                    <a:pt x="199490" y="102961"/>
                  </a:lnTo>
                  <a:lnTo>
                    <a:pt x="199408" y="102817"/>
                  </a:lnTo>
                  <a:lnTo>
                    <a:pt x="199238" y="102663"/>
                  </a:lnTo>
                  <a:lnTo>
                    <a:pt x="199097" y="102597"/>
                  </a:lnTo>
                  <a:lnTo>
                    <a:pt x="199008" y="102564"/>
                  </a:lnTo>
                  <a:lnTo>
                    <a:pt x="198854" y="102553"/>
                  </a:lnTo>
                  <a:lnTo>
                    <a:pt x="198567" y="102454"/>
                  </a:lnTo>
                  <a:lnTo>
                    <a:pt x="198390" y="102354"/>
                  </a:lnTo>
                  <a:lnTo>
                    <a:pt x="198203" y="102310"/>
                  </a:lnTo>
                  <a:lnTo>
                    <a:pt x="198191" y="102277"/>
                  </a:lnTo>
                  <a:lnTo>
                    <a:pt x="198093" y="102167"/>
                  </a:lnTo>
                  <a:lnTo>
                    <a:pt x="197876" y="101858"/>
                  </a:lnTo>
                  <a:lnTo>
                    <a:pt x="197834" y="101759"/>
                  </a:lnTo>
                  <a:lnTo>
                    <a:pt x="197780" y="101472"/>
                  </a:lnTo>
                  <a:lnTo>
                    <a:pt x="197780" y="101373"/>
                  </a:lnTo>
                  <a:lnTo>
                    <a:pt x="197709" y="101219"/>
                  </a:lnTo>
                  <a:lnTo>
                    <a:pt x="197662" y="101042"/>
                  </a:lnTo>
                  <a:lnTo>
                    <a:pt x="197520" y="100833"/>
                  </a:lnTo>
                  <a:lnTo>
                    <a:pt x="197117" y="100381"/>
                  </a:lnTo>
                  <a:lnTo>
                    <a:pt x="196877" y="100160"/>
                  </a:lnTo>
                  <a:lnTo>
                    <a:pt x="196750" y="100083"/>
                  </a:lnTo>
                  <a:lnTo>
                    <a:pt x="196535" y="99918"/>
                  </a:lnTo>
                  <a:lnTo>
                    <a:pt x="196408" y="99796"/>
                  </a:lnTo>
                  <a:lnTo>
                    <a:pt x="196265" y="99686"/>
                  </a:lnTo>
                  <a:lnTo>
                    <a:pt x="196163" y="99598"/>
                  </a:lnTo>
                  <a:lnTo>
                    <a:pt x="195906" y="99400"/>
                  </a:lnTo>
                  <a:lnTo>
                    <a:pt x="195683" y="99201"/>
                  </a:lnTo>
                  <a:lnTo>
                    <a:pt x="195082" y="98793"/>
                  </a:lnTo>
                  <a:lnTo>
                    <a:pt x="194922" y="98716"/>
                  </a:lnTo>
                  <a:lnTo>
                    <a:pt x="194823" y="98639"/>
                  </a:lnTo>
                  <a:lnTo>
                    <a:pt x="194699" y="98495"/>
                  </a:lnTo>
                  <a:lnTo>
                    <a:pt x="194572" y="98308"/>
                  </a:lnTo>
                  <a:lnTo>
                    <a:pt x="194529" y="98165"/>
                  </a:lnTo>
                  <a:lnTo>
                    <a:pt x="194388" y="97801"/>
                  </a:lnTo>
                  <a:lnTo>
                    <a:pt x="194348" y="97657"/>
                  </a:lnTo>
                  <a:lnTo>
                    <a:pt x="194191" y="97316"/>
                  </a:lnTo>
                  <a:lnTo>
                    <a:pt x="194123" y="97194"/>
                  </a:lnTo>
                  <a:lnTo>
                    <a:pt x="194005" y="96919"/>
                  </a:lnTo>
                  <a:lnTo>
                    <a:pt x="193770" y="96632"/>
                  </a:lnTo>
                  <a:lnTo>
                    <a:pt x="193268" y="96136"/>
                  </a:lnTo>
                  <a:lnTo>
                    <a:pt x="192890" y="95860"/>
                  </a:lnTo>
                  <a:lnTo>
                    <a:pt x="192761" y="95607"/>
                  </a:lnTo>
                  <a:lnTo>
                    <a:pt x="192716" y="95485"/>
                  </a:lnTo>
                  <a:lnTo>
                    <a:pt x="192665" y="95430"/>
                  </a:lnTo>
                  <a:lnTo>
                    <a:pt x="192616" y="95342"/>
                  </a:lnTo>
                  <a:lnTo>
                    <a:pt x="192439" y="95177"/>
                  </a:lnTo>
                  <a:lnTo>
                    <a:pt x="191883" y="94857"/>
                  </a:lnTo>
                  <a:lnTo>
                    <a:pt x="191522" y="94703"/>
                  </a:lnTo>
                  <a:lnTo>
                    <a:pt x="191274" y="94526"/>
                  </a:lnTo>
                  <a:lnTo>
                    <a:pt x="191183" y="94416"/>
                  </a:lnTo>
                  <a:lnTo>
                    <a:pt x="190952" y="94195"/>
                  </a:lnTo>
                  <a:lnTo>
                    <a:pt x="190706" y="93997"/>
                  </a:lnTo>
                  <a:lnTo>
                    <a:pt x="190616" y="93887"/>
                  </a:lnTo>
                  <a:lnTo>
                    <a:pt x="190509" y="93787"/>
                  </a:lnTo>
                  <a:lnTo>
                    <a:pt x="190337" y="93677"/>
                  </a:lnTo>
                  <a:lnTo>
                    <a:pt x="189891" y="93446"/>
                  </a:lnTo>
                  <a:lnTo>
                    <a:pt x="189632" y="93280"/>
                  </a:lnTo>
                  <a:lnTo>
                    <a:pt x="189581" y="93203"/>
                  </a:lnTo>
                  <a:lnTo>
                    <a:pt x="189465" y="93071"/>
                  </a:lnTo>
                  <a:lnTo>
                    <a:pt x="189226" y="92828"/>
                  </a:lnTo>
                  <a:lnTo>
                    <a:pt x="189059" y="92696"/>
                  </a:lnTo>
                  <a:lnTo>
                    <a:pt x="188904" y="92542"/>
                  </a:lnTo>
                  <a:lnTo>
                    <a:pt x="188413" y="91814"/>
                  </a:lnTo>
                  <a:lnTo>
                    <a:pt x="188300" y="91682"/>
                  </a:lnTo>
                  <a:lnTo>
                    <a:pt x="188159" y="91571"/>
                  </a:lnTo>
                  <a:lnTo>
                    <a:pt x="188026" y="91428"/>
                  </a:lnTo>
                  <a:lnTo>
                    <a:pt x="187956" y="91351"/>
                  </a:lnTo>
                  <a:lnTo>
                    <a:pt x="187462" y="90799"/>
                  </a:lnTo>
                  <a:lnTo>
                    <a:pt x="187326" y="90612"/>
                  </a:lnTo>
                  <a:lnTo>
                    <a:pt x="187202" y="90392"/>
                  </a:lnTo>
                  <a:lnTo>
                    <a:pt x="187101" y="90105"/>
                  </a:lnTo>
                  <a:lnTo>
                    <a:pt x="187008" y="89951"/>
                  </a:lnTo>
                  <a:lnTo>
                    <a:pt x="186906" y="89818"/>
                  </a:lnTo>
                  <a:lnTo>
                    <a:pt x="186613" y="89465"/>
                  </a:lnTo>
                  <a:lnTo>
                    <a:pt x="186212" y="88859"/>
                  </a:lnTo>
                  <a:lnTo>
                    <a:pt x="185817" y="88462"/>
                  </a:lnTo>
                  <a:lnTo>
                    <a:pt x="185566" y="88153"/>
                  </a:lnTo>
                  <a:lnTo>
                    <a:pt x="185436" y="87966"/>
                  </a:lnTo>
                  <a:lnTo>
                    <a:pt x="185376" y="87790"/>
                  </a:lnTo>
                  <a:lnTo>
                    <a:pt x="185345" y="87679"/>
                  </a:lnTo>
                  <a:lnTo>
                    <a:pt x="185280" y="87084"/>
                  </a:lnTo>
                  <a:lnTo>
                    <a:pt x="185202" y="86830"/>
                  </a:lnTo>
                  <a:lnTo>
                    <a:pt x="185103" y="86676"/>
                  </a:lnTo>
                  <a:lnTo>
                    <a:pt x="184883" y="86400"/>
                  </a:lnTo>
                  <a:lnTo>
                    <a:pt x="184666" y="86257"/>
                  </a:lnTo>
                  <a:lnTo>
                    <a:pt x="184387" y="86136"/>
                  </a:lnTo>
                  <a:lnTo>
                    <a:pt x="184234" y="86003"/>
                  </a:lnTo>
                  <a:lnTo>
                    <a:pt x="184155" y="85948"/>
                  </a:lnTo>
                  <a:lnTo>
                    <a:pt x="184039" y="85816"/>
                  </a:lnTo>
                  <a:lnTo>
                    <a:pt x="183916" y="85629"/>
                  </a:lnTo>
                  <a:lnTo>
                    <a:pt x="183407" y="85022"/>
                  </a:lnTo>
                  <a:lnTo>
                    <a:pt x="183374" y="84945"/>
                  </a:lnTo>
                  <a:lnTo>
                    <a:pt x="183264" y="84791"/>
                  </a:lnTo>
                  <a:lnTo>
                    <a:pt x="183196" y="84658"/>
                  </a:lnTo>
                  <a:lnTo>
                    <a:pt x="183030" y="84394"/>
                  </a:lnTo>
                  <a:lnTo>
                    <a:pt x="182798" y="84217"/>
                  </a:lnTo>
                  <a:lnTo>
                    <a:pt x="182578" y="84074"/>
                  </a:lnTo>
                  <a:lnTo>
                    <a:pt x="182381" y="83986"/>
                  </a:lnTo>
                  <a:lnTo>
                    <a:pt x="181994" y="83864"/>
                  </a:lnTo>
                  <a:lnTo>
                    <a:pt x="181912" y="83798"/>
                  </a:lnTo>
                  <a:lnTo>
                    <a:pt x="181852" y="83776"/>
                  </a:lnTo>
                  <a:lnTo>
                    <a:pt x="181763" y="83677"/>
                  </a:lnTo>
                  <a:lnTo>
                    <a:pt x="181655" y="83445"/>
                  </a:lnTo>
                  <a:lnTo>
                    <a:pt x="181508" y="83258"/>
                  </a:lnTo>
                  <a:lnTo>
                    <a:pt x="181396" y="83148"/>
                  </a:lnTo>
                  <a:lnTo>
                    <a:pt x="181300" y="83082"/>
                  </a:lnTo>
                  <a:lnTo>
                    <a:pt x="181147" y="83026"/>
                  </a:lnTo>
                  <a:lnTo>
                    <a:pt x="180792" y="82971"/>
                  </a:lnTo>
                  <a:lnTo>
                    <a:pt x="180479" y="82949"/>
                  </a:lnTo>
                  <a:lnTo>
                    <a:pt x="180332" y="82916"/>
                  </a:lnTo>
                  <a:lnTo>
                    <a:pt x="180160" y="82839"/>
                  </a:lnTo>
                  <a:lnTo>
                    <a:pt x="179768" y="82596"/>
                  </a:lnTo>
                  <a:lnTo>
                    <a:pt x="179567" y="82442"/>
                  </a:lnTo>
                  <a:lnTo>
                    <a:pt x="179426" y="82221"/>
                  </a:lnTo>
                  <a:lnTo>
                    <a:pt x="179356" y="82023"/>
                  </a:lnTo>
                  <a:lnTo>
                    <a:pt x="179364" y="81946"/>
                  </a:lnTo>
                  <a:lnTo>
                    <a:pt x="179469" y="81825"/>
                  </a:lnTo>
                  <a:lnTo>
                    <a:pt x="179495" y="81769"/>
                  </a:lnTo>
                  <a:lnTo>
                    <a:pt x="179508" y="81637"/>
                  </a:lnTo>
                  <a:lnTo>
                    <a:pt x="179466" y="81571"/>
                  </a:lnTo>
                  <a:lnTo>
                    <a:pt x="179339" y="81483"/>
                  </a:lnTo>
                  <a:lnTo>
                    <a:pt x="179156" y="81395"/>
                  </a:lnTo>
                  <a:lnTo>
                    <a:pt x="178786" y="81273"/>
                  </a:lnTo>
                  <a:lnTo>
                    <a:pt x="178583" y="81174"/>
                  </a:lnTo>
                  <a:lnTo>
                    <a:pt x="178131" y="80909"/>
                  </a:lnTo>
                  <a:lnTo>
                    <a:pt x="177979" y="80810"/>
                  </a:lnTo>
                  <a:lnTo>
                    <a:pt x="177846" y="80722"/>
                  </a:lnTo>
                  <a:lnTo>
                    <a:pt x="177531" y="80413"/>
                  </a:lnTo>
                  <a:lnTo>
                    <a:pt x="177415" y="80314"/>
                  </a:lnTo>
                  <a:lnTo>
                    <a:pt x="177333" y="80226"/>
                  </a:lnTo>
                  <a:lnTo>
                    <a:pt x="177285" y="80149"/>
                  </a:lnTo>
                  <a:lnTo>
                    <a:pt x="177245" y="79994"/>
                  </a:lnTo>
                  <a:lnTo>
                    <a:pt x="177232" y="79730"/>
                  </a:lnTo>
                  <a:lnTo>
                    <a:pt x="177243" y="79388"/>
                  </a:lnTo>
                  <a:lnTo>
                    <a:pt x="177156" y="79101"/>
                  </a:lnTo>
                  <a:lnTo>
                    <a:pt x="177091" y="78980"/>
                  </a:lnTo>
                  <a:lnTo>
                    <a:pt x="176989" y="78881"/>
                  </a:lnTo>
                  <a:lnTo>
                    <a:pt x="176830" y="78737"/>
                  </a:lnTo>
                  <a:lnTo>
                    <a:pt x="176768" y="78649"/>
                  </a:lnTo>
                  <a:lnTo>
                    <a:pt x="176690" y="78462"/>
                  </a:lnTo>
                  <a:lnTo>
                    <a:pt x="176633" y="78175"/>
                  </a:lnTo>
                  <a:lnTo>
                    <a:pt x="176540" y="77988"/>
                  </a:lnTo>
                  <a:lnTo>
                    <a:pt x="176410" y="77966"/>
                  </a:lnTo>
                  <a:lnTo>
                    <a:pt x="176123" y="77822"/>
                  </a:lnTo>
                  <a:lnTo>
                    <a:pt x="175973" y="77734"/>
                  </a:lnTo>
                  <a:lnTo>
                    <a:pt x="175790" y="77569"/>
                  </a:lnTo>
                  <a:lnTo>
                    <a:pt x="175629" y="77359"/>
                  </a:lnTo>
                  <a:lnTo>
                    <a:pt x="175426" y="77139"/>
                  </a:lnTo>
                  <a:lnTo>
                    <a:pt x="175223" y="76874"/>
                  </a:lnTo>
                  <a:lnTo>
                    <a:pt x="175149" y="76797"/>
                  </a:lnTo>
                  <a:lnTo>
                    <a:pt x="175076" y="76742"/>
                  </a:lnTo>
                  <a:lnTo>
                    <a:pt x="174956" y="76698"/>
                  </a:lnTo>
                  <a:lnTo>
                    <a:pt x="174870" y="76653"/>
                  </a:lnTo>
                  <a:lnTo>
                    <a:pt x="174587" y="76554"/>
                  </a:lnTo>
                  <a:lnTo>
                    <a:pt x="174402" y="76455"/>
                  </a:lnTo>
                  <a:lnTo>
                    <a:pt x="173820" y="76014"/>
                  </a:lnTo>
                  <a:lnTo>
                    <a:pt x="173730" y="75970"/>
                  </a:lnTo>
                  <a:lnTo>
                    <a:pt x="173485" y="75948"/>
                  </a:lnTo>
                  <a:lnTo>
                    <a:pt x="173205" y="75970"/>
                  </a:lnTo>
                  <a:lnTo>
                    <a:pt x="173056" y="75893"/>
                  </a:lnTo>
                  <a:lnTo>
                    <a:pt x="172976" y="75838"/>
                  </a:lnTo>
                  <a:lnTo>
                    <a:pt x="172903" y="75771"/>
                  </a:lnTo>
                  <a:lnTo>
                    <a:pt x="172816" y="75650"/>
                  </a:lnTo>
                  <a:lnTo>
                    <a:pt x="172686" y="75397"/>
                  </a:lnTo>
                  <a:lnTo>
                    <a:pt x="172612" y="75209"/>
                  </a:lnTo>
                  <a:lnTo>
                    <a:pt x="172306" y="74713"/>
                  </a:lnTo>
                  <a:lnTo>
                    <a:pt x="172266" y="74603"/>
                  </a:lnTo>
                  <a:lnTo>
                    <a:pt x="172232" y="74548"/>
                  </a:lnTo>
                  <a:lnTo>
                    <a:pt x="172195" y="74382"/>
                  </a:lnTo>
                  <a:lnTo>
                    <a:pt x="172116" y="74151"/>
                  </a:lnTo>
                  <a:lnTo>
                    <a:pt x="172114" y="73974"/>
                  </a:lnTo>
                  <a:lnTo>
                    <a:pt x="172248" y="73401"/>
                  </a:lnTo>
                  <a:lnTo>
                    <a:pt x="172372" y="73059"/>
                  </a:lnTo>
                  <a:lnTo>
                    <a:pt x="172415" y="72938"/>
                  </a:lnTo>
                  <a:lnTo>
                    <a:pt x="172469" y="72717"/>
                  </a:lnTo>
                  <a:lnTo>
                    <a:pt x="172489" y="72497"/>
                  </a:lnTo>
                  <a:lnTo>
                    <a:pt x="172483" y="72067"/>
                  </a:lnTo>
                  <a:lnTo>
                    <a:pt x="172401" y="71758"/>
                  </a:lnTo>
                  <a:lnTo>
                    <a:pt x="172121" y="71262"/>
                  </a:lnTo>
                  <a:lnTo>
                    <a:pt x="171777" y="70777"/>
                  </a:lnTo>
                  <a:lnTo>
                    <a:pt x="171721" y="70656"/>
                  </a:lnTo>
                  <a:lnTo>
                    <a:pt x="171676" y="70490"/>
                  </a:lnTo>
                  <a:lnTo>
                    <a:pt x="171668" y="70336"/>
                  </a:lnTo>
                  <a:lnTo>
                    <a:pt x="171599" y="70071"/>
                  </a:lnTo>
                  <a:lnTo>
                    <a:pt x="171592" y="69972"/>
                  </a:lnTo>
                  <a:lnTo>
                    <a:pt x="171605" y="69873"/>
                  </a:lnTo>
                  <a:lnTo>
                    <a:pt x="171721" y="69685"/>
                  </a:lnTo>
                  <a:lnTo>
                    <a:pt x="171749" y="69564"/>
                  </a:lnTo>
                  <a:lnTo>
                    <a:pt x="171676" y="69134"/>
                  </a:lnTo>
                  <a:lnTo>
                    <a:pt x="171693" y="68561"/>
                  </a:lnTo>
                  <a:lnTo>
                    <a:pt x="171653" y="68329"/>
                  </a:lnTo>
                  <a:lnTo>
                    <a:pt x="171465" y="67932"/>
                  </a:lnTo>
                  <a:lnTo>
                    <a:pt x="171369" y="67800"/>
                  </a:lnTo>
                  <a:lnTo>
                    <a:pt x="171117" y="67524"/>
                  </a:lnTo>
                  <a:lnTo>
                    <a:pt x="170762" y="67260"/>
                  </a:lnTo>
                  <a:lnTo>
                    <a:pt x="170711" y="67216"/>
                  </a:lnTo>
                  <a:lnTo>
                    <a:pt x="170666" y="67138"/>
                  </a:lnTo>
                  <a:lnTo>
                    <a:pt x="170465" y="67006"/>
                  </a:lnTo>
                  <a:lnTo>
                    <a:pt x="170392" y="66929"/>
                  </a:lnTo>
                  <a:lnTo>
                    <a:pt x="170203" y="66642"/>
                  </a:lnTo>
                  <a:lnTo>
                    <a:pt x="170032" y="66311"/>
                  </a:lnTo>
                  <a:lnTo>
                    <a:pt x="169791" y="65936"/>
                  </a:lnTo>
                  <a:lnTo>
                    <a:pt x="169664" y="65793"/>
                  </a:lnTo>
                  <a:lnTo>
                    <a:pt x="169298" y="65429"/>
                  </a:lnTo>
                  <a:lnTo>
                    <a:pt x="169222" y="65385"/>
                  </a:lnTo>
                  <a:lnTo>
                    <a:pt x="169092" y="65165"/>
                  </a:lnTo>
                  <a:lnTo>
                    <a:pt x="169041" y="65032"/>
                  </a:lnTo>
                  <a:lnTo>
                    <a:pt x="168987" y="64779"/>
                  </a:lnTo>
                  <a:lnTo>
                    <a:pt x="168858" y="64316"/>
                  </a:lnTo>
                  <a:lnTo>
                    <a:pt x="168829" y="64150"/>
                  </a:lnTo>
                  <a:lnTo>
                    <a:pt x="168767" y="63919"/>
                  </a:lnTo>
                  <a:lnTo>
                    <a:pt x="168756" y="63775"/>
                  </a:lnTo>
                  <a:lnTo>
                    <a:pt x="168724" y="63345"/>
                  </a:lnTo>
                  <a:lnTo>
                    <a:pt x="168561" y="63004"/>
                  </a:lnTo>
                  <a:lnTo>
                    <a:pt x="168313" y="62585"/>
                  </a:lnTo>
                  <a:lnTo>
                    <a:pt x="168192" y="62276"/>
                  </a:lnTo>
                  <a:lnTo>
                    <a:pt x="168169" y="62044"/>
                  </a:lnTo>
                  <a:lnTo>
                    <a:pt x="168172" y="61912"/>
                  </a:lnTo>
                  <a:lnTo>
                    <a:pt x="168189" y="61769"/>
                  </a:lnTo>
                  <a:lnTo>
                    <a:pt x="168313" y="61151"/>
                  </a:lnTo>
                  <a:lnTo>
                    <a:pt x="168313" y="60887"/>
                  </a:lnTo>
                  <a:lnTo>
                    <a:pt x="168290" y="60666"/>
                  </a:lnTo>
                  <a:lnTo>
                    <a:pt x="168208" y="60369"/>
                  </a:lnTo>
                  <a:lnTo>
                    <a:pt x="168158" y="60104"/>
                  </a:lnTo>
                  <a:lnTo>
                    <a:pt x="167986" y="59674"/>
                  </a:lnTo>
                  <a:lnTo>
                    <a:pt x="167729" y="59288"/>
                  </a:lnTo>
                  <a:lnTo>
                    <a:pt x="167602" y="59123"/>
                  </a:lnTo>
                  <a:lnTo>
                    <a:pt x="167351" y="58902"/>
                  </a:lnTo>
                  <a:lnTo>
                    <a:pt x="167218" y="58693"/>
                  </a:lnTo>
                  <a:lnTo>
                    <a:pt x="166984" y="58373"/>
                  </a:lnTo>
                  <a:lnTo>
                    <a:pt x="166911" y="58252"/>
                  </a:lnTo>
                  <a:lnTo>
                    <a:pt x="166769" y="58097"/>
                  </a:lnTo>
                  <a:lnTo>
                    <a:pt x="166614" y="57877"/>
                  </a:lnTo>
                  <a:lnTo>
                    <a:pt x="166592" y="57855"/>
                  </a:lnTo>
                  <a:lnTo>
                    <a:pt x="166428" y="57656"/>
                  </a:lnTo>
                  <a:lnTo>
                    <a:pt x="166250" y="57314"/>
                  </a:lnTo>
                  <a:lnTo>
                    <a:pt x="166064" y="56796"/>
                  </a:lnTo>
                  <a:lnTo>
                    <a:pt x="165943" y="56212"/>
                  </a:lnTo>
                  <a:lnTo>
                    <a:pt x="165929" y="55903"/>
                  </a:lnTo>
                  <a:lnTo>
                    <a:pt x="165885" y="55550"/>
                  </a:lnTo>
                  <a:lnTo>
                    <a:pt x="165827" y="55076"/>
                  </a:lnTo>
                  <a:lnTo>
                    <a:pt x="165912" y="54448"/>
                  </a:lnTo>
                  <a:lnTo>
                    <a:pt x="165946" y="54337"/>
                  </a:lnTo>
                  <a:lnTo>
                    <a:pt x="166010" y="53775"/>
                  </a:lnTo>
                  <a:lnTo>
                    <a:pt x="165999" y="52838"/>
                  </a:lnTo>
                  <a:lnTo>
                    <a:pt x="165958" y="52551"/>
                  </a:lnTo>
                  <a:lnTo>
                    <a:pt x="165836" y="51702"/>
                  </a:lnTo>
                  <a:lnTo>
                    <a:pt x="165859" y="51317"/>
                  </a:lnTo>
                  <a:lnTo>
                    <a:pt x="165861" y="51272"/>
                  </a:lnTo>
                  <a:lnTo>
                    <a:pt x="165827" y="51107"/>
                  </a:lnTo>
                  <a:lnTo>
                    <a:pt x="165711" y="50887"/>
                  </a:lnTo>
                  <a:lnTo>
                    <a:pt x="165443" y="50534"/>
                  </a:lnTo>
                  <a:lnTo>
                    <a:pt x="165178" y="50280"/>
                  </a:lnTo>
                  <a:lnTo>
                    <a:pt x="165102" y="50170"/>
                  </a:lnTo>
                  <a:lnTo>
                    <a:pt x="165020" y="50037"/>
                  </a:lnTo>
                  <a:lnTo>
                    <a:pt x="164957" y="49839"/>
                  </a:lnTo>
                  <a:lnTo>
                    <a:pt x="164608" y="48758"/>
                  </a:lnTo>
                  <a:lnTo>
                    <a:pt x="164555" y="48373"/>
                  </a:lnTo>
                  <a:lnTo>
                    <a:pt x="164495" y="48108"/>
                  </a:lnTo>
                  <a:lnTo>
                    <a:pt x="164476" y="48020"/>
                  </a:lnTo>
                  <a:lnTo>
                    <a:pt x="164456" y="47722"/>
                  </a:lnTo>
                  <a:lnTo>
                    <a:pt x="164473" y="47535"/>
                  </a:lnTo>
                  <a:lnTo>
                    <a:pt x="164690" y="47116"/>
                  </a:lnTo>
                  <a:lnTo>
                    <a:pt x="164778" y="46983"/>
                  </a:lnTo>
                  <a:lnTo>
                    <a:pt x="164850" y="46829"/>
                  </a:lnTo>
                  <a:lnTo>
                    <a:pt x="164873" y="46774"/>
                  </a:lnTo>
                  <a:lnTo>
                    <a:pt x="165057" y="46465"/>
                  </a:lnTo>
                  <a:lnTo>
                    <a:pt x="165125" y="46223"/>
                  </a:lnTo>
                  <a:lnTo>
                    <a:pt x="165139" y="46002"/>
                  </a:lnTo>
                  <a:lnTo>
                    <a:pt x="165057" y="45737"/>
                  </a:lnTo>
                  <a:lnTo>
                    <a:pt x="165023" y="45715"/>
                  </a:lnTo>
                  <a:lnTo>
                    <a:pt x="164775" y="45396"/>
                  </a:lnTo>
                  <a:lnTo>
                    <a:pt x="164735" y="45352"/>
                  </a:lnTo>
                  <a:lnTo>
                    <a:pt x="164467" y="44944"/>
                  </a:lnTo>
                  <a:lnTo>
                    <a:pt x="164349" y="44646"/>
                  </a:lnTo>
                  <a:lnTo>
                    <a:pt x="164340" y="44436"/>
                  </a:lnTo>
                  <a:lnTo>
                    <a:pt x="164425" y="44161"/>
                  </a:lnTo>
                  <a:lnTo>
                    <a:pt x="164552" y="43841"/>
                  </a:lnTo>
                  <a:lnTo>
                    <a:pt x="164586" y="43665"/>
                  </a:lnTo>
                  <a:lnTo>
                    <a:pt x="164586" y="43521"/>
                  </a:lnTo>
                  <a:lnTo>
                    <a:pt x="164408" y="42672"/>
                  </a:lnTo>
                  <a:lnTo>
                    <a:pt x="164377" y="42463"/>
                  </a:lnTo>
                  <a:lnTo>
                    <a:pt x="164371" y="42297"/>
                  </a:lnTo>
                  <a:lnTo>
                    <a:pt x="164284" y="41901"/>
                  </a:lnTo>
                  <a:lnTo>
                    <a:pt x="164267" y="41548"/>
                  </a:lnTo>
                  <a:lnTo>
                    <a:pt x="164225" y="41206"/>
                  </a:lnTo>
                  <a:lnTo>
                    <a:pt x="164210" y="40952"/>
                  </a:lnTo>
                  <a:lnTo>
                    <a:pt x="164148" y="40544"/>
                  </a:lnTo>
                  <a:lnTo>
                    <a:pt x="164143" y="40401"/>
                  </a:lnTo>
                  <a:lnTo>
                    <a:pt x="164041" y="40015"/>
                  </a:lnTo>
                  <a:lnTo>
                    <a:pt x="163990" y="39883"/>
                  </a:lnTo>
                  <a:lnTo>
                    <a:pt x="163855" y="39453"/>
                  </a:lnTo>
                  <a:lnTo>
                    <a:pt x="163739" y="39144"/>
                  </a:lnTo>
                  <a:lnTo>
                    <a:pt x="163646" y="38791"/>
                  </a:lnTo>
                  <a:lnTo>
                    <a:pt x="163655" y="38648"/>
                  </a:lnTo>
                  <a:lnTo>
                    <a:pt x="163635" y="38516"/>
                  </a:lnTo>
                  <a:lnTo>
                    <a:pt x="163358" y="38439"/>
                  </a:lnTo>
                  <a:lnTo>
                    <a:pt x="163141" y="38394"/>
                  </a:lnTo>
                  <a:lnTo>
                    <a:pt x="163085" y="38394"/>
                  </a:lnTo>
                  <a:lnTo>
                    <a:pt x="162980" y="38427"/>
                  </a:lnTo>
                  <a:lnTo>
                    <a:pt x="162783" y="38439"/>
                  </a:lnTo>
                  <a:lnTo>
                    <a:pt x="162424" y="38339"/>
                  </a:lnTo>
                  <a:lnTo>
                    <a:pt x="162235" y="38339"/>
                  </a:lnTo>
                  <a:lnTo>
                    <a:pt x="161905" y="38372"/>
                  </a:lnTo>
                  <a:lnTo>
                    <a:pt x="161832" y="38372"/>
                  </a:lnTo>
                  <a:lnTo>
                    <a:pt x="161764" y="38350"/>
                  </a:lnTo>
                  <a:lnTo>
                    <a:pt x="161313" y="38361"/>
                  </a:lnTo>
                  <a:lnTo>
                    <a:pt x="160097" y="38383"/>
                  </a:lnTo>
                  <a:lnTo>
                    <a:pt x="159781" y="38383"/>
                  </a:lnTo>
                  <a:lnTo>
                    <a:pt x="159580" y="38350"/>
                  </a:lnTo>
                  <a:lnTo>
                    <a:pt x="159236" y="38350"/>
                  </a:lnTo>
                  <a:lnTo>
                    <a:pt x="158810" y="38405"/>
                  </a:lnTo>
                  <a:lnTo>
                    <a:pt x="158446" y="38427"/>
                  </a:lnTo>
                  <a:lnTo>
                    <a:pt x="158291" y="38472"/>
                  </a:lnTo>
                  <a:lnTo>
                    <a:pt x="158048" y="38560"/>
                  </a:lnTo>
                  <a:lnTo>
                    <a:pt x="157890" y="38604"/>
                  </a:lnTo>
                  <a:lnTo>
                    <a:pt x="157004" y="38979"/>
                  </a:lnTo>
                  <a:lnTo>
                    <a:pt x="156832" y="39034"/>
                  </a:lnTo>
                  <a:lnTo>
                    <a:pt x="156674" y="39045"/>
                  </a:lnTo>
                  <a:lnTo>
                    <a:pt x="156480" y="39100"/>
                  </a:lnTo>
                  <a:lnTo>
                    <a:pt x="156124" y="39298"/>
                  </a:lnTo>
                  <a:lnTo>
                    <a:pt x="155788" y="39530"/>
                  </a:lnTo>
                  <a:lnTo>
                    <a:pt x="155628" y="39629"/>
                  </a:lnTo>
                  <a:lnTo>
                    <a:pt x="155103" y="39894"/>
                  </a:lnTo>
                  <a:lnTo>
                    <a:pt x="154846" y="40070"/>
                  </a:lnTo>
                  <a:lnTo>
                    <a:pt x="154564" y="40225"/>
                  </a:lnTo>
                  <a:lnTo>
                    <a:pt x="154265" y="40412"/>
                  </a:lnTo>
                  <a:lnTo>
                    <a:pt x="153960" y="40511"/>
                  </a:lnTo>
                  <a:lnTo>
                    <a:pt x="153709" y="40610"/>
                  </a:lnTo>
                  <a:lnTo>
                    <a:pt x="153497" y="40666"/>
                  </a:lnTo>
                  <a:lnTo>
                    <a:pt x="153026" y="40930"/>
                  </a:lnTo>
                  <a:lnTo>
                    <a:pt x="152962" y="40952"/>
                  </a:lnTo>
                  <a:lnTo>
                    <a:pt x="152837" y="41007"/>
                  </a:lnTo>
                  <a:lnTo>
                    <a:pt x="152614" y="41140"/>
                  </a:lnTo>
                  <a:lnTo>
                    <a:pt x="152499" y="41217"/>
                  </a:lnTo>
                  <a:lnTo>
                    <a:pt x="152439" y="41239"/>
                  </a:lnTo>
                  <a:lnTo>
                    <a:pt x="152248" y="41338"/>
                  </a:lnTo>
                  <a:lnTo>
                    <a:pt x="151977" y="41537"/>
                  </a:lnTo>
                  <a:lnTo>
                    <a:pt x="151726" y="41647"/>
                  </a:lnTo>
                  <a:lnTo>
                    <a:pt x="151616" y="41658"/>
                  </a:lnTo>
                  <a:lnTo>
                    <a:pt x="151283" y="41735"/>
                  </a:lnTo>
                  <a:lnTo>
                    <a:pt x="151051" y="41724"/>
                  </a:lnTo>
                  <a:lnTo>
                    <a:pt x="150749" y="41680"/>
                  </a:lnTo>
                  <a:lnTo>
                    <a:pt x="150498" y="41702"/>
                  </a:lnTo>
                  <a:lnTo>
                    <a:pt x="150160" y="41680"/>
                  </a:lnTo>
                  <a:lnTo>
                    <a:pt x="149787" y="41713"/>
                  </a:lnTo>
                  <a:lnTo>
                    <a:pt x="149494" y="41702"/>
                  </a:lnTo>
                  <a:lnTo>
                    <a:pt x="149206" y="41735"/>
                  </a:lnTo>
                  <a:lnTo>
                    <a:pt x="148946" y="41713"/>
                  </a:lnTo>
                  <a:lnTo>
                    <a:pt x="148588" y="41570"/>
                  </a:lnTo>
                  <a:lnTo>
                    <a:pt x="148494" y="41459"/>
                  </a:lnTo>
                  <a:lnTo>
                    <a:pt x="148224" y="41173"/>
                  </a:lnTo>
                  <a:lnTo>
                    <a:pt x="147625" y="40721"/>
                  </a:lnTo>
                  <a:lnTo>
                    <a:pt x="147003" y="40346"/>
                  </a:lnTo>
                  <a:lnTo>
                    <a:pt x="146511" y="40258"/>
                  </a:lnTo>
                  <a:lnTo>
                    <a:pt x="146342" y="40236"/>
                  </a:lnTo>
                  <a:lnTo>
                    <a:pt x="145842" y="40180"/>
                  </a:lnTo>
                  <a:lnTo>
                    <a:pt x="145255" y="39883"/>
                  </a:lnTo>
                  <a:lnTo>
                    <a:pt x="144352" y="39453"/>
                  </a:lnTo>
                  <a:lnTo>
                    <a:pt x="143698" y="39287"/>
                  </a:lnTo>
                  <a:lnTo>
                    <a:pt x="143158" y="39541"/>
                  </a:lnTo>
                  <a:lnTo>
                    <a:pt x="142919" y="39740"/>
                  </a:lnTo>
                  <a:lnTo>
                    <a:pt x="142305" y="40467"/>
                  </a:lnTo>
                  <a:lnTo>
                    <a:pt x="141857" y="40809"/>
                  </a:lnTo>
                  <a:lnTo>
                    <a:pt x="141358" y="40886"/>
                  </a:lnTo>
                  <a:lnTo>
                    <a:pt x="140923" y="40842"/>
                  </a:lnTo>
                  <a:lnTo>
                    <a:pt x="139812" y="40368"/>
                  </a:lnTo>
                  <a:lnTo>
                    <a:pt x="139200" y="40180"/>
                  </a:lnTo>
                  <a:lnTo>
                    <a:pt x="138002" y="39552"/>
                  </a:lnTo>
                  <a:lnTo>
                    <a:pt x="137776" y="39166"/>
                  </a:lnTo>
                  <a:lnTo>
                    <a:pt x="137651" y="38747"/>
                  </a:lnTo>
                  <a:lnTo>
                    <a:pt x="137619" y="37468"/>
                  </a:lnTo>
                  <a:lnTo>
                    <a:pt x="137496" y="37038"/>
                  </a:lnTo>
                  <a:lnTo>
                    <a:pt x="136717" y="36222"/>
                  </a:lnTo>
                  <a:lnTo>
                    <a:pt x="136295" y="35263"/>
                  </a:lnTo>
                  <a:lnTo>
                    <a:pt x="136085" y="34932"/>
                  </a:lnTo>
                  <a:lnTo>
                    <a:pt x="135454" y="34326"/>
                  </a:lnTo>
                  <a:lnTo>
                    <a:pt x="135049" y="34072"/>
                  </a:lnTo>
                  <a:lnTo>
                    <a:pt x="134745" y="33378"/>
                  </a:lnTo>
                  <a:lnTo>
                    <a:pt x="134468" y="32992"/>
                  </a:lnTo>
                  <a:lnTo>
                    <a:pt x="134254" y="32485"/>
                  </a:lnTo>
                  <a:lnTo>
                    <a:pt x="134119" y="32363"/>
                  </a:lnTo>
                  <a:lnTo>
                    <a:pt x="133800" y="32297"/>
                  </a:lnTo>
                  <a:lnTo>
                    <a:pt x="133241" y="32485"/>
                  </a:lnTo>
                  <a:lnTo>
                    <a:pt x="132926" y="32727"/>
                  </a:lnTo>
                  <a:lnTo>
                    <a:pt x="132087" y="33609"/>
                  </a:lnTo>
                  <a:lnTo>
                    <a:pt x="131772" y="33764"/>
                  </a:lnTo>
                  <a:lnTo>
                    <a:pt x="131353" y="33863"/>
                  </a:lnTo>
                  <a:lnTo>
                    <a:pt x="130877" y="33620"/>
                  </a:lnTo>
                  <a:lnTo>
                    <a:pt x="130358" y="33168"/>
                  </a:lnTo>
                  <a:lnTo>
                    <a:pt x="129325" y="32418"/>
                  </a:lnTo>
                  <a:lnTo>
                    <a:pt x="128850" y="32231"/>
                  </a:lnTo>
                  <a:lnTo>
                    <a:pt x="128524" y="32231"/>
                  </a:lnTo>
                  <a:lnTo>
                    <a:pt x="128183" y="32385"/>
                  </a:lnTo>
                  <a:lnTo>
                    <a:pt x="127707" y="32485"/>
                  </a:lnTo>
                  <a:lnTo>
                    <a:pt x="125939" y="32683"/>
                  </a:lnTo>
                  <a:lnTo>
                    <a:pt x="125016" y="32474"/>
                  </a:lnTo>
                  <a:lnTo>
                    <a:pt x="124515" y="32077"/>
                  </a:lnTo>
                  <a:lnTo>
                    <a:pt x="123804" y="31283"/>
                  </a:lnTo>
                  <a:lnTo>
                    <a:pt x="123171" y="30412"/>
                  </a:lnTo>
                  <a:lnTo>
                    <a:pt x="122604" y="29861"/>
                  </a:lnTo>
                  <a:lnTo>
                    <a:pt x="121866" y="29706"/>
                  </a:lnTo>
                  <a:lnTo>
                    <a:pt x="121096" y="29971"/>
                  </a:lnTo>
                  <a:lnTo>
                    <a:pt x="120486" y="30324"/>
                  </a:lnTo>
                  <a:lnTo>
                    <a:pt x="120259" y="30456"/>
                  </a:lnTo>
                  <a:lnTo>
                    <a:pt x="119066" y="30908"/>
                  </a:lnTo>
                  <a:lnTo>
                    <a:pt x="118216" y="31084"/>
                  </a:lnTo>
                  <a:lnTo>
                    <a:pt x="116625" y="30676"/>
                  </a:lnTo>
                  <a:lnTo>
                    <a:pt x="115757" y="30257"/>
                  </a:lnTo>
                  <a:lnTo>
                    <a:pt x="115435" y="30015"/>
                  </a:lnTo>
                  <a:lnTo>
                    <a:pt x="115250" y="29695"/>
                  </a:lnTo>
                  <a:lnTo>
                    <a:pt x="115145" y="29431"/>
                  </a:lnTo>
                  <a:lnTo>
                    <a:pt x="115134" y="29232"/>
                  </a:lnTo>
                  <a:lnTo>
                    <a:pt x="115213" y="28956"/>
                  </a:lnTo>
                  <a:lnTo>
                    <a:pt x="115387" y="28427"/>
                  </a:lnTo>
                  <a:lnTo>
                    <a:pt x="115517" y="27832"/>
                  </a:lnTo>
                  <a:lnTo>
                    <a:pt x="115691" y="27258"/>
                  </a:lnTo>
                  <a:lnTo>
                    <a:pt x="115805" y="26608"/>
                  </a:lnTo>
                  <a:lnTo>
                    <a:pt x="115732" y="26012"/>
                  </a:lnTo>
                  <a:lnTo>
                    <a:pt x="115814" y="25373"/>
                  </a:lnTo>
                  <a:lnTo>
                    <a:pt x="115762" y="25197"/>
                  </a:lnTo>
                  <a:lnTo>
                    <a:pt x="115542" y="24866"/>
                  </a:lnTo>
                  <a:lnTo>
                    <a:pt x="115199" y="24800"/>
                  </a:lnTo>
                  <a:lnTo>
                    <a:pt x="113979" y="25461"/>
                  </a:lnTo>
                  <a:lnTo>
                    <a:pt x="113648" y="25571"/>
                  </a:lnTo>
                  <a:lnTo>
                    <a:pt x="113058" y="25660"/>
                  </a:lnTo>
                  <a:lnTo>
                    <a:pt x="112359" y="25583"/>
                  </a:lnTo>
                  <a:lnTo>
                    <a:pt x="111782" y="25252"/>
                  </a:lnTo>
                  <a:lnTo>
                    <a:pt x="111433" y="24965"/>
                  </a:lnTo>
                  <a:lnTo>
                    <a:pt x="110413" y="23818"/>
                  </a:lnTo>
                  <a:lnTo>
                    <a:pt x="110126" y="23201"/>
                  </a:lnTo>
                  <a:lnTo>
                    <a:pt x="110036" y="22661"/>
                  </a:lnTo>
                  <a:lnTo>
                    <a:pt x="109879" y="22253"/>
                  </a:lnTo>
                  <a:lnTo>
                    <a:pt x="109917" y="21371"/>
                  </a:lnTo>
                  <a:lnTo>
                    <a:pt x="110053" y="20952"/>
                  </a:lnTo>
                  <a:lnTo>
                    <a:pt x="110079" y="20467"/>
                  </a:lnTo>
                  <a:lnTo>
                    <a:pt x="110010" y="19948"/>
                  </a:lnTo>
                  <a:lnTo>
                    <a:pt x="109846" y="19375"/>
                  </a:lnTo>
                  <a:lnTo>
                    <a:pt x="109543" y="18912"/>
                  </a:lnTo>
                  <a:lnTo>
                    <a:pt x="109026" y="17886"/>
                  </a:lnTo>
                  <a:lnTo>
                    <a:pt x="108415" y="17225"/>
                  </a:lnTo>
                  <a:lnTo>
                    <a:pt x="108021" y="16597"/>
                  </a:lnTo>
                  <a:lnTo>
                    <a:pt x="107866" y="16244"/>
                  </a:lnTo>
                  <a:lnTo>
                    <a:pt x="107786" y="15472"/>
                  </a:lnTo>
                  <a:lnTo>
                    <a:pt x="107408" y="14667"/>
                  </a:lnTo>
                  <a:lnTo>
                    <a:pt x="107059" y="14358"/>
                  </a:lnTo>
                  <a:lnTo>
                    <a:pt x="106644" y="14182"/>
                  </a:lnTo>
                  <a:lnTo>
                    <a:pt x="106464" y="14028"/>
                  </a:lnTo>
                  <a:lnTo>
                    <a:pt x="106422" y="13873"/>
                  </a:lnTo>
                  <a:lnTo>
                    <a:pt x="106402" y="13719"/>
                  </a:lnTo>
                  <a:lnTo>
                    <a:pt x="106315" y="13520"/>
                  </a:lnTo>
                  <a:lnTo>
                    <a:pt x="106233" y="13388"/>
                  </a:lnTo>
                  <a:lnTo>
                    <a:pt x="106179" y="13234"/>
                  </a:lnTo>
                  <a:lnTo>
                    <a:pt x="106140" y="12914"/>
                  </a:lnTo>
                  <a:lnTo>
                    <a:pt x="105996" y="12649"/>
                  </a:lnTo>
                  <a:lnTo>
                    <a:pt x="105863" y="12484"/>
                  </a:lnTo>
                  <a:lnTo>
                    <a:pt x="105685" y="12319"/>
                  </a:lnTo>
                  <a:lnTo>
                    <a:pt x="105454" y="12065"/>
                  </a:lnTo>
                  <a:lnTo>
                    <a:pt x="105172" y="11756"/>
                  </a:lnTo>
                  <a:lnTo>
                    <a:pt x="105036" y="11536"/>
                  </a:lnTo>
                  <a:lnTo>
                    <a:pt x="105005" y="11437"/>
                  </a:lnTo>
                  <a:lnTo>
                    <a:pt x="104670" y="10808"/>
                  </a:lnTo>
                  <a:lnTo>
                    <a:pt x="104644" y="10709"/>
                  </a:lnTo>
                  <a:lnTo>
                    <a:pt x="104678" y="10554"/>
                  </a:lnTo>
                  <a:lnTo>
                    <a:pt x="104743" y="10268"/>
                  </a:lnTo>
                  <a:lnTo>
                    <a:pt x="104814" y="10025"/>
                  </a:lnTo>
                  <a:lnTo>
                    <a:pt x="104816" y="9948"/>
                  </a:lnTo>
                  <a:lnTo>
                    <a:pt x="104797" y="9739"/>
                  </a:lnTo>
                  <a:lnTo>
                    <a:pt x="104782" y="9573"/>
                  </a:lnTo>
                  <a:lnTo>
                    <a:pt x="104771" y="9441"/>
                  </a:lnTo>
                  <a:lnTo>
                    <a:pt x="104845" y="9264"/>
                  </a:lnTo>
                  <a:lnTo>
                    <a:pt x="104816" y="8989"/>
                  </a:lnTo>
                  <a:lnTo>
                    <a:pt x="104861" y="8801"/>
                  </a:lnTo>
                  <a:lnTo>
                    <a:pt x="104932" y="8239"/>
                  </a:lnTo>
                  <a:lnTo>
                    <a:pt x="104932" y="8129"/>
                  </a:lnTo>
                  <a:lnTo>
                    <a:pt x="104890" y="7952"/>
                  </a:lnTo>
                  <a:lnTo>
                    <a:pt x="104720" y="7666"/>
                  </a:lnTo>
                  <a:lnTo>
                    <a:pt x="104622" y="7081"/>
                  </a:lnTo>
                  <a:lnTo>
                    <a:pt x="104627" y="6982"/>
                  </a:lnTo>
                  <a:lnTo>
                    <a:pt x="104788" y="6354"/>
                  </a:lnTo>
                  <a:lnTo>
                    <a:pt x="104788" y="6089"/>
                  </a:lnTo>
                  <a:lnTo>
                    <a:pt x="104692" y="5814"/>
                  </a:lnTo>
                  <a:lnTo>
                    <a:pt x="104591" y="5615"/>
                  </a:lnTo>
                  <a:lnTo>
                    <a:pt x="104475" y="5450"/>
                  </a:lnTo>
                  <a:lnTo>
                    <a:pt x="104280" y="5097"/>
                  </a:lnTo>
                  <a:lnTo>
                    <a:pt x="104184" y="4976"/>
                  </a:lnTo>
                  <a:lnTo>
                    <a:pt x="103953" y="4744"/>
                  </a:lnTo>
                  <a:lnTo>
                    <a:pt x="103936" y="4722"/>
                  </a:lnTo>
                  <a:lnTo>
                    <a:pt x="103837" y="4578"/>
                  </a:lnTo>
                  <a:lnTo>
                    <a:pt x="103654" y="4391"/>
                  </a:lnTo>
                  <a:lnTo>
                    <a:pt x="103609" y="4325"/>
                  </a:lnTo>
                  <a:lnTo>
                    <a:pt x="103567" y="4204"/>
                  </a:lnTo>
                  <a:lnTo>
                    <a:pt x="103428" y="3432"/>
                  </a:lnTo>
                  <a:lnTo>
                    <a:pt x="103318" y="3145"/>
                  </a:lnTo>
                  <a:lnTo>
                    <a:pt x="103067" y="2958"/>
                  </a:lnTo>
                  <a:lnTo>
                    <a:pt x="102954" y="2914"/>
                  </a:lnTo>
                  <a:lnTo>
                    <a:pt x="102751" y="2881"/>
                  </a:lnTo>
                  <a:lnTo>
                    <a:pt x="102683" y="2859"/>
                  </a:lnTo>
                  <a:lnTo>
                    <a:pt x="102271" y="2572"/>
                  </a:lnTo>
                  <a:lnTo>
                    <a:pt x="102164" y="2462"/>
                  </a:lnTo>
                  <a:lnTo>
                    <a:pt x="101704" y="2175"/>
                  </a:lnTo>
                  <a:lnTo>
                    <a:pt x="101510" y="2065"/>
                  </a:lnTo>
                  <a:lnTo>
                    <a:pt x="101301" y="1877"/>
                  </a:lnTo>
                  <a:lnTo>
                    <a:pt x="100844" y="1646"/>
                  </a:lnTo>
                  <a:lnTo>
                    <a:pt x="100675" y="1536"/>
                  </a:lnTo>
                  <a:lnTo>
                    <a:pt x="100401" y="1436"/>
                  </a:lnTo>
                  <a:lnTo>
                    <a:pt x="99969" y="1205"/>
                  </a:lnTo>
                  <a:lnTo>
                    <a:pt x="99749" y="995"/>
                  </a:lnTo>
                  <a:lnTo>
                    <a:pt x="99605" y="708"/>
                  </a:lnTo>
                  <a:lnTo>
                    <a:pt x="99605" y="708"/>
                  </a:lnTo>
                  <a:lnTo>
                    <a:pt x="99604" y="708"/>
                  </a:lnTo>
                  <a:lnTo>
                    <a:pt x="99377" y="764"/>
                  </a:lnTo>
                  <a:lnTo>
                    <a:pt x="99046" y="731"/>
                  </a:lnTo>
                  <a:lnTo>
                    <a:pt x="98872" y="742"/>
                  </a:lnTo>
                  <a:lnTo>
                    <a:pt x="98791" y="775"/>
                  </a:lnTo>
                  <a:lnTo>
                    <a:pt x="98711" y="830"/>
                  </a:lnTo>
                  <a:lnTo>
                    <a:pt x="98686" y="841"/>
                  </a:lnTo>
                  <a:lnTo>
                    <a:pt x="98559" y="863"/>
                  </a:lnTo>
                  <a:lnTo>
                    <a:pt x="98195" y="929"/>
                  </a:lnTo>
                  <a:lnTo>
                    <a:pt x="97856" y="1017"/>
                  </a:lnTo>
                  <a:lnTo>
                    <a:pt x="97467" y="1083"/>
                  </a:lnTo>
                  <a:lnTo>
                    <a:pt x="97135" y="1205"/>
                  </a:lnTo>
                  <a:lnTo>
                    <a:pt x="97014" y="1205"/>
                  </a:lnTo>
                  <a:lnTo>
                    <a:pt x="96899" y="1161"/>
                  </a:lnTo>
                  <a:lnTo>
                    <a:pt x="96806" y="1161"/>
                  </a:lnTo>
                  <a:lnTo>
                    <a:pt x="96670" y="1194"/>
                  </a:lnTo>
                  <a:lnTo>
                    <a:pt x="96368" y="1304"/>
                  </a:lnTo>
                  <a:lnTo>
                    <a:pt x="96211" y="1403"/>
                  </a:lnTo>
                  <a:lnTo>
                    <a:pt x="95984" y="1646"/>
                  </a:lnTo>
                  <a:lnTo>
                    <a:pt x="95658" y="1778"/>
                  </a:lnTo>
                  <a:lnTo>
                    <a:pt x="95500" y="1822"/>
                  </a:lnTo>
                  <a:lnTo>
                    <a:pt x="95367" y="1833"/>
                  </a:lnTo>
                  <a:lnTo>
                    <a:pt x="95280" y="1866"/>
                  </a:lnTo>
                  <a:lnTo>
                    <a:pt x="95218" y="1943"/>
                  </a:lnTo>
                  <a:lnTo>
                    <a:pt x="95220" y="2054"/>
                  </a:lnTo>
                  <a:lnTo>
                    <a:pt x="95227" y="2131"/>
                  </a:lnTo>
                  <a:lnTo>
                    <a:pt x="95212" y="2197"/>
                  </a:lnTo>
                  <a:lnTo>
                    <a:pt x="95166" y="2252"/>
                  </a:lnTo>
                  <a:lnTo>
                    <a:pt x="95088" y="2274"/>
                  </a:lnTo>
                  <a:lnTo>
                    <a:pt x="95029" y="2318"/>
                  </a:lnTo>
                  <a:lnTo>
                    <a:pt x="94994" y="2362"/>
                  </a:lnTo>
                  <a:lnTo>
                    <a:pt x="94910" y="2417"/>
                  </a:lnTo>
                  <a:lnTo>
                    <a:pt x="94850" y="2429"/>
                  </a:lnTo>
                  <a:lnTo>
                    <a:pt x="94748" y="2407"/>
                  </a:lnTo>
                  <a:lnTo>
                    <a:pt x="94613" y="2362"/>
                  </a:lnTo>
                  <a:lnTo>
                    <a:pt x="94505" y="2296"/>
                  </a:lnTo>
                  <a:lnTo>
                    <a:pt x="94377" y="2263"/>
                  </a:lnTo>
                  <a:lnTo>
                    <a:pt x="94183" y="2274"/>
                  </a:lnTo>
                  <a:lnTo>
                    <a:pt x="93996" y="2274"/>
                  </a:lnTo>
                  <a:lnTo>
                    <a:pt x="93882" y="2318"/>
                  </a:lnTo>
                  <a:lnTo>
                    <a:pt x="93764" y="2417"/>
                  </a:lnTo>
                  <a:lnTo>
                    <a:pt x="93650" y="2484"/>
                  </a:lnTo>
                  <a:lnTo>
                    <a:pt x="93550" y="2506"/>
                  </a:lnTo>
                  <a:lnTo>
                    <a:pt x="93457" y="2550"/>
                  </a:lnTo>
                  <a:lnTo>
                    <a:pt x="93387" y="2605"/>
                  </a:lnTo>
                  <a:lnTo>
                    <a:pt x="93393" y="2671"/>
                  </a:lnTo>
                  <a:lnTo>
                    <a:pt x="93375" y="2726"/>
                  </a:lnTo>
                  <a:lnTo>
                    <a:pt x="93321" y="2792"/>
                  </a:lnTo>
                  <a:lnTo>
                    <a:pt x="93298" y="2847"/>
                  </a:lnTo>
                  <a:lnTo>
                    <a:pt x="93318" y="2914"/>
                  </a:lnTo>
                  <a:lnTo>
                    <a:pt x="93324" y="2969"/>
                  </a:lnTo>
                  <a:lnTo>
                    <a:pt x="93300" y="3002"/>
                  </a:lnTo>
                  <a:lnTo>
                    <a:pt x="93285" y="3068"/>
                  </a:lnTo>
                  <a:lnTo>
                    <a:pt x="93311" y="3145"/>
                  </a:lnTo>
                  <a:lnTo>
                    <a:pt x="93318" y="3211"/>
                  </a:lnTo>
                  <a:lnTo>
                    <a:pt x="93263" y="3267"/>
                  </a:lnTo>
                  <a:lnTo>
                    <a:pt x="93206" y="3277"/>
                  </a:lnTo>
                  <a:lnTo>
                    <a:pt x="93138" y="3267"/>
                  </a:lnTo>
                  <a:lnTo>
                    <a:pt x="92952" y="3267"/>
                  </a:lnTo>
                  <a:lnTo>
                    <a:pt x="92895" y="3277"/>
                  </a:lnTo>
                  <a:lnTo>
                    <a:pt x="92853" y="3322"/>
                  </a:lnTo>
                  <a:lnTo>
                    <a:pt x="92836" y="3399"/>
                  </a:lnTo>
                  <a:lnTo>
                    <a:pt x="92735" y="3509"/>
                  </a:lnTo>
                  <a:lnTo>
                    <a:pt x="92577" y="3564"/>
                  </a:lnTo>
                  <a:lnTo>
                    <a:pt x="92440" y="3707"/>
                  </a:lnTo>
                  <a:lnTo>
                    <a:pt x="92234" y="3873"/>
                  </a:lnTo>
                  <a:lnTo>
                    <a:pt x="92168" y="3884"/>
                  </a:lnTo>
                  <a:lnTo>
                    <a:pt x="92100" y="3840"/>
                  </a:lnTo>
                  <a:lnTo>
                    <a:pt x="92036" y="3862"/>
                  </a:lnTo>
                  <a:lnTo>
                    <a:pt x="91940" y="3884"/>
                  </a:lnTo>
                  <a:lnTo>
                    <a:pt x="91854" y="3884"/>
                  </a:lnTo>
                  <a:lnTo>
                    <a:pt x="91745" y="3851"/>
                  </a:lnTo>
                  <a:lnTo>
                    <a:pt x="91638" y="3862"/>
                  </a:lnTo>
                  <a:lnTo>
                    <a:pt x="91543" y="3983"/>
                  </a:lnTo>
                  <a:lnTo>
                    <a:pt x="91463" y="4049"/>
                  </a:lnTo>
                  <a:lnTo>
                    <a:pt x="91340" y="4115"/>
                  </a:lnTo>
                  <a:lnTo>
                    <a:pt x="91290" y="4182"/>
                  </a:lnTo>
                  <a:lnTo>
                    <a:pt x="91307" y="4303"/>
                  </a:lnTo>
                  <a:lnTo>
                    <a:pt x="91367" y="4402"/>
                  </a:lnTo>
                  <a:lnTo>
                    <a:pt x="91395" y="4556"/>
                  </a:lnTo>
                  <a:lnTo>
                    <a:pt x="91395" y="4777"/>
                  </a:lnTo>
                  <a:lnTo>
                    <a:pt x="91406" y="4931"/>
                  </a:lnTo>
                  <a:lnTo>
                    <a:pt x="91434" y="4998"/>
                  </a:lnTo>
                  <a:lnTo>
                    <a:pt x="91447" y="5053"/>
                  </a:lnTo>
                  <a:lnTo>
                    <a:pt x="91488" y="5086"/>
                  </a:lnTo>
                  <a:lnTo>
                    <a:pt x="91517" y="5130"/>
                  </a:lnTo>
                  <a:lnTo>
                    <a:pt x="91530" y="5196"/>
                  </a:lnTo>
                  <a:lnTo>
                    <a:pt x="91574" y="5251"/>
                  </a:lnTo>
                  <a:lnTo>
                    <a:pt x="91615" y="5317"/>
                  </a:lnTo>
                  <a:lnTo>
                    <a:pt x="91610" y="5372"/>
                  </a:lnTo>
                  <a:lnTo>
                    <a:pt x="91564" y="5416"/>
                  </a:lnTo>
                  <a:lnTo>
                    <a:pt x="91549" y="5472"/>
                  </a:lnTo>
                  <a:lnTo>
                    <a:pt x="91559" y="5538"/>
                  </a:lnTo>
                  <a:lnTo>
                    <a:pt x="91522" y="5582"/>
                  </a:lnTo>
                  <a:lnTo>
                    <a:pt x="91478" y="5571"/>
                  </a:lnTo>
                  <a:lnTo>
                    <a:pt x="91406" y="5483"/>
                  </a:lnTo>
                  <a:lnTo>
                    <a:pt x="91329" y="5450"/>
                  </a:lnTo>
                  <a:lnTo>
                    <a:pt x="91208" y="5450"/>
                  </a:lnTo>
                  <a:lnTo>
                    <a:pt x="91087" y="5461"/>
                  </a:lnTo>
                  <a:lnTo>
                    <a:pt x="90988" y="5527"/>
                  </a:lnTo>
                  <a:lnTo>
                    <a:pt x="90968" y="5626"/>
                  </a:lnTo>
                  <a:lnTo>
                    <a:pt x="90907" y="5703"/>
                  </a:lnTo>
                  <a:lnTo>
                    <a:pt x="90851" y="5747"/>
                  </a:lnTo>
                  <a:lnTo>
                    <a:pt x="90767" y="5725"/>
                  </a:lnTo>
                  <a:lnTo>
                    <a:pt x="90675" y="5692"/>
                  </a:lnTo>
                  <a:lnTo>
                    <a:pt x="90609" y="5637"/>
                  </a:lnTo>
                  <a:lnTo>
                    <a:pt x="90514" y="5604"/>
                  </a:lnTo>
                  <a:lnTo>
                    <a:pt x="90414" y="5604"/>
                  </a:lnTo>
                  <a:lnTo>
                    <a:pt x="90346" y="5615"/>
                  </a:lnTo>
                  <a:lnTo>
                    <a:pt x="90287" y="5659"/>
                  </a:lnTo>
                  <a:lnTo>
                    <a:pt x="90283" y="5780"/>
                  </a:lnTo>
                  <a:lnTo>
                    <a:pt x="90246" y="5814"/>
                  </a:lnTo>
                  <a:lnTo>
                    <a:pt x="90170" y="5824"/>
                  </a:lnTo>
                  <a:lnTo>
                    <a:pt x="90100" y="5791"/>
                  </a:lnTo>
                  <a:lnTo>
                    <a:pt x="90025" y="5780"/>
                  </a:lnTo>
                  <a:lnTo>
                    <a:pt x="89956" y="5814"/>
                  </a:lnTo>
                  <a:lnTo>
                    <a:pt x="89875" y="5836"/>
                  </a:lnTo>
                  <a:lnTo>
                    <a:pt x="89782" y="5814"/>
                  </a:lnTo>
                  <a:lnTo>
                    <a:pt x="89700" y="5846"/>
                  </a:lnTo>
                  <a:lnTo>
                    <a:pt x="89635" y="5913"/>
                  </a:lnTo>
                  <a:lnTo>
                    <a:pt x="89625" y="5968"/>
                  </a:lnTo>
                  <a:lnTo>
                    <a:pt x="89636" y="6100"/>
                  </a:lnTo>
                  <a:lnTo>
                    <a:pt x="89586" y="6254"/>
                  </a:lnTo>
                  <a:lnTo>
                    <a:pt x="89606" y="6398"/>
                  </a:lnTo>
                  <a:lnTo>
                    <a:pt x="89686" y="6497"/>
                  </a:lnTo>
                  <a:lnTo>
                    <a:pt x="89736" y="6607"/>
                  </a:lnTo>
                  <a:lnTo>
                    <a:pt x="89778" y="6762"/>
                  </a:lnTo>
                  <a:lnTo>
                    <a:pt x="89801" y="6949"/>
                  </a:lnTo>
                  <a:lnTo>
                    <a:pt x="89768" y="7070"/>
                  </a:lnTo>
                  <a:lnTo>
                    <a:pt x="89667" y="7236"/>
                  </a:lnTo>
                  <a:lnTo>
                    <a:pt x="89600" y="7313"/>
                  </a:lnTo>
                  <a:lnTo>
                    <a:pt x="89560" y="7401"/>
                  </a:lnTo>
                  <a:lnTo>
                    <a:pt x="89509" y="7611"/>
                  </a:lnTo>
                  <a:lnTo>
                    <a:pt x="89501" y="7787"/>
                  </a:lnTo>
                  <a:lnTo>
                    <a:pt x="89495" y="7897"/>
                  </a:lnTo>
                  <a:lnTo>
                    <a:pt x="89487" y="8008"/>
                  </a:lnTo>
                  <a:lnTo>
                    <a:pt x="89453" y="8063"/>
                  </a:lnTo>
                  <a:lnTo>
                    <a:pt x="89394" y="8085"/>
                  </a:lnTo>
                  <a:lnTo>
                    <a:pt x="89362" y="8140"/>
                  </a:lnTo>
                  <a:lnTo>
                    <a:pt x="89386" y="8184"/>
                  </a:lnTo>
                  <a:lnTo>
                    <a:pt x="89438" y="8217"/>
                  </a:lnTo>
                  <a:lnTo>
                    <a:pt x="89431" y="8261"/>
                  </a:lnTo>
                  <a:lnTo>
                    <a:pt x="89384" y="8294"/>
                  </a:lnTo>
                  <a:lnTo>
                    <a:pt x="89319" y="8283"/>
                  </a:lnTo>
                  <a:lnTo>
                    <a:pt x="89257" y="8338"/>
                  </a:lnTo>
                  <a:lnTo>
                    <a:pt x="89255" y="8415"/>
                  </a:lnTo>
                  <a:lnTo>
                    <a:pt x="89213" y="8460"/>
                  </a:lnTo>
                  <a:lnTo>
                    <a:pt x="89156" y="8482"/>
                  </a:lnTo>
                  <a:lnTo>
                    <a:pt x="89133" y="8526"/>
                  </a:lnTo>
                  <a:lnTo>
                    <a:pt x="89151" y="8581"/>
                  </a:lnTo>
                  <a:lnTo>
                    <a:pt x="89130" y="8636"/>
                  </a:lnTo>
                  <a:lnTo>
                    <a:pt x="89064" y="8713"/>
                  </a:lnTo>
                  <a:lnTo>
                    <a:pt x="89076" y="8801"/>
                  </a:lnTo>
                  <a:lnTo>
                    <a:pt x="89133" y="8879"/>
                  </a:lnTo>
                  <a:lnTo>
                    <a:pt x="89151" y="9000"/>
                  </a:lnTo>
                  <a:lnTo>
                    <a:pt x="89156" y="9154"/>
                  </a:lnTo>
                  <a:lnTo>
                    <a:pt x="89097" y="9342"/>
                  </a:lnTo>
                  <a:lnTo>
                    <a:pt x="89044" y="9408"/>
                  </a:lnTo>
                  <a:lnTo>
                    <a:pt x="89018" y="9496"/>
                  </a:lnTo>
                  <a:lnTo>
                    <a:pt x="89013" y="9628"/>
                  </a:lnTo>
                  <a:lnTo>
                    <a:pt x="88976" y="9706"/>
                  </a:lnTo>
                  <a:lnTo>
                    <a:pt x="88882" y="9805"/>
                  </a:lnTo>
                  <a:lnTo>
                    <a:pt x="88761" y="9882"/>
                  </a:lnTo>
                  <a:lnTo>
                    <a:pt x="88672" y="9992"/>
                  </a:lnTo>
                  <a:lnTo>
                    <a:pt x="88573" y="10058"/>
                  </a:lnTo>
                  <a:lnTo>
                    <a:pt x="88492" y="10047"/>
                  </a:lnTo>
                  <a:lnTo>
                    <a:pt x="88389" y="10003"/>
                  </a:lnTo>
                  <a:lnTo>
                    <a:pt x="88341" y="9948"/>
                  </a:lnTo>
                  <a:lnTo>
                    <a:pt x="88283" y="9904"/>
                  </a:lnTo>
                  <a:lnTo>
                    <a:pt x="88220" y="9915"/>
                  </a:lnTo>
                  <a:lnTo>
                    <a:pt x="88170" y="9959"/>
                  </a:lnTo>
                  <a:lnTo>
                    <a:pt x="88174" y="10058"/>
                  </a:lnTo>
                  <a:lnTo>
                    <a:pt x="88216" y="10124"/>
                  </a:lnTo>
                  <a:lnTo>
                    <a:pt x="88225" y="10224"/>
                  </a:lnTo>
                  <a:lnTo>
                    <a:pt x="88196" y="10345"/>
                  </a:lnTo>
                  <a:lnTo>
                    <a:pt x="88223" y="10455"/>
                  </a:lnTo>
                  <a:lnTo>
                    <a:pt x="88257" y="10599"/>
                  </a:lnTo>
                  <a:lnTo>
                    <a:pt x="88267" y="10731"/>
                  </a:lnTo>
                  <a:lnTo>
                    <a:pt x="88242" y="10819"/>
                  </a:lnTo>
                  <a:lnTo>
                    <a:pt x="88158" y="10929"/>
                  </a:lnTo>
                  <a:lnTo>
                    <a:pt x="88151" y="10940"/>
                  </a:lnTo>
                  <a:lnTo>
                    <a:pt x="88109" y="10995"/>
                  </a:lnTo>
                  <a:lnTo>
                    <a:pt x="87792" y="11304"/>
                  </a:lnTo>
                  <a:lnTo>
                    <a:pt x="87280" y="11657"/>
                  </a:lnTo>
                  <a:lnTo>
                    <a:pt x="87009" y="11889"/>
                  </a:lnTo>
                  <a:lnTo>
                    <a:pt x="86783" y="12065"/>
                  </a:lnTo>
                  <a:lnTo>
                    <a:pt x="86128" y="12440"/>
                  </a:lnTo>
                  <a:lnTo>
                    <a:pt x="85013" y="13146"/>
                  </a:lnTo>
                  <a:lnTo>
                    <a:pt x="84750" y="13300"/>
                  </a:lnTo>
                  <a:lnTo>
                    <a:pt x="84244" y="13531"/>
                  </a:lnTo>
                  <a:lnTo>
                    <a:pt x="84015" y="13653"/>
                  </a:lnTo>
                  <a:lnTo>
                    <a:pt x="83729" y="13829"/>
                  </a:lnTo>
                  <a:lnTo>
                    <a:pt x="83637" y="13961"/>
                  </a:lnTo>
                  <a:lnTo>
                    <a:pt x="83540" y="14039"/>
                  </a:lnTo>
                  <a:lnTo>
                    <a:pt x="83418" y="14094"/>
                  </a:lnTo>
                  <a:lnTo>
                    <a:pt x="83266" y="14127"/>
                  </a:lnTo>
                  <a:lnTo>
                    <a:pt x="83126" y="14193"/>
                  </a:lnTo>
                  <a:lnTo>
                    <a:pt x="83043" y="14281"/>
                  </a:lnTo>
                  <a:lnTo>
                    <a:pt x="83017" y="14347"/>
                  </a:lnTo>
                  <a:lnTo>
                    <a:pt x="82961" y="14391"/>
                  </a:lnTo>
                  <a:lnTo>
                    <a:pt x="82301" y="14744"/>
                  </a:lnTo>
                  <a:lnTo>
                    <a:pt x="80928" y="15604"/>
                  </a:lnTo>
                  <a:lnTo>
                    <a:pt x="80219" y="15979"/>
                  </a:lnTo>
                  <a:lnTo>
                    <a:pt x="79713" y="16211"/>
                  </a:lnTo>
                  <a:lnTo>
                    <a:pt x="79247" y="16431"/>
                  </a:lnTo>
                  <a:lnTo>
                    <a:pt x="76886" y="17699"/>
                  </a:lnTo>
                  <a:lnTo>
                    <a:pt x="76228" y="18085"/>
                  </a:lnTo>
                  <a:lnTo>
                    <a:pt x="75452" y="18460"/>
                  </a:lnTo>
                  <a:lnTo>
                    <a:pt x="75115" y="18647"/>
                  </a:lnTo>
                  <a:lnTo>
                    <a:pt x="74608" y="18879"/>
                  </a:lnTo>
                  <a:lnTo>
                    <a:pt x="74001" y="19210"/>
                  </a:lnTo>
                  <a:lnTo>
                    <a:pt x="73073" y="19640"/>
                  </a:lnTo>
                  <a:lnTo>
                    <a:pt x="71859" y="20356"/>
                  </a:lnTo>
                  <a:lnTo>
                    <a:pt x="71573" y="20500"/>
                  </a:lnTo>
                  <a:lnTo>
                    <a:pt x="71259" y="20643"/>
                  </a:lnTo>
                  <a:lnTo>
                    <a:pt x="71125" y="20720"/>
                  </a:lnTo>
                  <a:lnTo>
                    <a:pt x="70983" y="20853"/>
                  </a:lnTo>
                  <a:lnTo>
                    <a:pt x="70865" y="20908"/>
                  </a:lnTo>
                  <a:lnTo>
                    <a:pt x="70632" y="20941"/>
                  </a:lnTo>
                  <a:lnTo>
                    <a:pt x="70417" y="21007"/>
                  </a:lnTo>
                  <a:lnTo>
                    <a:pt x="70335" y="21062"/>
                  </a:lnTo>
                  <a:lnTo>
                    <a:pt x="70185" y="21227"/>
                  </a:lnTo>
                  <a:lnTo>
                    <a:pt x="70089" y="21293"/>
                  </a:lnTo>
                  <a:lnTo>
                    <a:pt x="69498" y="21536"/>
                  </a:lnTo>
                  <a:lnTo>
                    <a:pt x="68705" y="21922"/>
                  </a:lnTo>
                  <a:lnTo>
                    <a:pt x="68334" y="22164"/>
                  </a:lnTo>
                  <a:lnTo>
                    <a:pt x="67929" y="22374"/>
                  </a:lnTo>
                  <a:lnTo>
                    <a:pt x="67154" y="22848"/>
                  </a:lnTo>
                  <a:lnTo>
                    <a:pt x="66210" y="23300"/>
                  </a:lnTo>
                  <a:lnTo>
                    <a:pt x="64771" y="24138"/>
                  </a:lnTo>
                  <a:lnTo>
                    <a:pt x="64271" y="24325"/>
                  </a:lnTo>
                  <a:lnTo>
                    <a:pt x="63765" y="24612"/>
                  </a:lnTo>
                  <a:lnTo>
                    <a:pt x="62887" y="25009"/>
                  </a:lnTo>
                  <a:lnTo>
                    <a:pt x="62207" y="25450"/>
                  </a:lnTo>
                  <a:lnTo>
                    <a:pt x="61995" y="25616"/>
                  </a:lnTo>
                  <a:lnTo>
                    <a:pt x="61827" y="25704"/>
                  </a:lnTo>
                  <a:lnTo>
                    <a:pt x="61438" y="25858"/>
                  </a:lnTo>
                  <a:lnTo>
                    <a:pt x="60965" y="26024"/>
                  </a:lnTo>
                  <a:lnTo>
                    <a:pt x="60847" y="26090"/>
                  </a:lnTo>
                  <a:lnTo>
                    <a:pt x="60527" y="26343"/>
                  </a:lnTo>
                  <a:lnTo>
                    <a:pt x="59921" y="26696"/>
                  </a:lnTo>
                  <a:lnTo>
                    <a:pt x="59618" y="26850"/>
                  </a:lnTo>
                  <a:lnTo>
                    <a:pt x="58894" y="27292"/>
                  </a:lnTo>
                  <a:lnTo>
                    <a:pt x="58523" y="27490"/>
                  </a:lnTo>
                  <a:lnTo>
                    <a:pt x="58322" y="27622"/>
                  </a:lnTo>
                  <a:lnTo>
                    <a:pt x="56348" y="28603"/>
                  </a:lnTo>
                  <a:lnTo>
                    <a:pt x="55572" y="29011"/>
                  </a:lnTo>
                  <a:lnTo>
                    <a:pt x="55100" y="29287"/>
                  </a:lnTo>
                  <a:lnTo>
                    <a:pt x="54577" y="29530"/>
                  </a:lnTo>
                  <a:lnTo>
                    <a:pt x="54290" y="29629"/>
                  </a:lnTo>
                  <a:lnTo>
                    <a:pt x="54071" y="29728"/>
                  </a:lnTo>
                  <a:lnTo>
                    <a:pt x="53599" y="30015"/>
                  </a:lnTo>
                  <a:lnTo>
                    <a:pt x="52907" y="30357"/>
                  </a:lnTo>
                  <a:lnTo>
                    <a:pt x="51913" y="30919"/>
                  </a:lnTo>
                  <a:lnTo>
                    <a:pt x="51390" y="31139"/>
                  </a:lnTo>
                  <a:lnTo>
                    <a:pt x="51103" y="31283"/>
                  </a:lnTo>
                  <a:lnTo>
                    <a:pt x="50861" y="31437"/>
                  </a:lnTo>
                  <a:lnTo>
                    <a:pt x="50616" y="31636"/>
                  </a:lnTo>
                  <a:lnTo>
                    <a:pt x="50397" y="31768"/>
                  </a:lnTo>
                  <a:lnTo>
                    <a:pt x="49435" y="32165"/>
                  </a:lnTo>
                  <a:lnTo>
                    <a:pt x="49249" y="32264"/>
                  </a:lnTo>
                  <a:lnTo>
                    <a:pt x="48761" y="32584"/>
                  </a:lnTo>
                  <a:lnTo>
                    <a:pt x="48170" y="32871"/>
                  </a:lnTo>
                  <a:lnTo>
                    <a:pt x="47767" y="33135"/>
                  </a:lnTo>
                  <a:lnTo>
                    <a:pt x="47278" y="33400"/>
                  </a:lnTo>
                  <a:lnTo>
                    <a:pt x="46962" y="33609"/>
                  </a:lnTo>
                  <a:lnTo>
                    <a:pt x="46719" y="33753"/>
                  </a:lnTo>
                  <a:lnTo>
                    <a:pt x="45378" y="34260"/>
                  </a:lnTo>
                  <a:lnTo>
                    <a:pt x="44655" y="34734"/>
                  </a:lnTo>
                  <a:lnTo>
                    <a:pt x="44129" y="34998"/>
                  </a:lnTo>
                  <a:lnTo>
                    <a:pt x="43764" y="35131"/>
                  </a:lnTo>
                  <a:lnTo>
                    <a:pt x="43420" y="35318"/>
                  </a:lnTo>
                  <a:lnTo>
                    <a:pt x="42873" y="35517"/>
                  </a:lnTo>
                  <a:lnTo>
                    <a:pt x="42345" y="35836"/>
                  </a:lnTo>
                  <a:lnTo>
                    <a:pt x="41901" y="35936"/>
                  </a:lnTo>
                  <a:lnTo>
                    <a:pt x="41638" y="36035"/>
                  </a:lnTo>
                  <a:lnTo>
                    <a:pt x="40871" y="36542"/>
                  </a:lnTo>
                  <a:lnTo>
                    <a:pt x="40426" y="36807"/>
                  </a:lnTo>
                  <a:lnTo>
                    <a:pt x="40243" y="36884"/>
                  </a:lnTo>
                  <a:lnTo>
                    <a:pt x="39371" y="37082"/>
                  </a:lnTo>
                  <a:lnTo>
                    <a:pt x="38783" y="37281"/>
                  </a:lnTo>
                  <a:lnTo>
                    <a:pt x="38449" y="37325"/>
                  </a:lnTo>
                  <a:lnTo>
                    <a:pt x="37673" y="37270"/>
                  </a:lnTo>
                  <a:lnTo>
                    <a:pt x="36925" y="37181"/>
                  </a:lnTo>
                  <a:lnTo>
                    <a:pt x="36755" y="37148"/>
                  </a:lnTo>
                  <a:lnTo>
                    <a:pt x="36592" y="37093"/>
                  </a:lnTo>
                  <a:lnTo>
                    <a:pt x="36426" y="37027"/>
                  </a:lnTo>
                  <a:lnTo>
                    <a:pt x="36328" y="36961"/>
                  </a:lnTo>
                  <a:lnTo>
                    <a:pt x="36234" y="36851"/>
                  </a:lnTo>
                  <a:lnTo>
                    <a:pt x="36123" y="36674"/>
                  </a:lnTo>
                  <a:lnTo>
                    <a:pt x="36064" y="36476"/>
                  </a:lnTo>
                  <a:lnTo>
                    <a:pt x="35982" y="36333"/>
                  </a:lnTo>
                  <a:lnTo>
                    <a:pt x="35850" y="36178"/>
                  </a:lnTo>
                  <a:lnTo>
                    <a:pt x="35772" y="36035"/>
                  </a:lnTo>
                  <a:lnTo>
                    <a:pt x="35739" y="35825"/>
                  </a:lnTo>
                  <a:lnTo>
                    <a:pt x="35742" y="35704"/>
                  </a:lnTo>
                  <a:lnTo>
                    <a:pt x="35772" y="35539"/>
                  </a:lnTo>
                  <a:lnTo>
                    <a:pt x="35854" y="35307"/>
                  </a:lnTo>
                  <a:lnTo>
                    <a:pt x="35887" y="35098"/>
                  </a:lnTo>
                  <a:lnTo>
                    <a:pt x="35941" y="34943"/>
                  </a:lnTo>
                  <a:lnTo>
                    <a:pt x="35934" y="34789"/>
                  </a:lnTo>
                  <a:lnTo>
                    <a:pt x="35899" y="34690"/>
                  </a:lnTo>
                  <a:lnTo>
                    <a:pt x="35891" y="34579"/>
                  </a:lnTo>
                  <a:lnTo>
                    <a:pt x="35955" y="34447"/>
                  </a:lnTo>
                  <a:lnTo>
                    <a:pt x="35958" y="34326"/>
                  </a:lnTo>
                  <a:lnTo>
                    <a:pt x="35916" y="34260"/>
                  </a:lnTo>
                  <a:lnTo>
                    <a:pt x="35843" y="34205"/>
                  </a:lnTo>
                  <a:lnTo>
                    <a:pt x="35768" y="34183"/>
                  </a:lnTo>
                  <a:lnTo>
                    <a:pt x="35655" y="34171"/>
                  </a:lnTo>
                  <a:lnTo>
                    <a:pt x="35580" y="34139"/>
                  </a:lnTo>
                  <a:lnTo>
                    <a:pt x="35546" y="34061"/>
                  </a:lnTo>
                  <a:lnTo>
                    <a:pt x="35515" y="33951"/>
                  </a:lnTo>
                  <a:lnTo>
                    <a:pt x="35506" y="33852"/>
                  </a:lnTo>
                  <a:lnTo>
                    <a:pt x="35422" y="33764"/>
                  </a:lnTo>
                  <a:lnTo>
                    <a:pt x="35271" y="33675"/>
                  </a:lnTo>
                  <a:lnTo>
                    <a:pt x="35172" y="33565"/>
                  </a:lnTo>
                  <a:lnTo>
                    <a:pt x="35111" y="33444"/>
                  </a:lnTo>
                  <a:lnTo>
                    <a:pt x="35108" y="33289"/>
                  </a:lnTo>
                  <a:lnTo>
                    <a:pt x="35067" y="33223"/>
                  </a:lnTo>
                  <a:lnTo>
                    <a:pt x="34972" y="33190"/>
                  </a:lnTo>
                  <a:lnTo>
                    <a:pt x="34845" y="33146"/>
                  </a:lnTo>
                  <a:lnTo>
                    <a:pt x="34726" y="33135"/>
                  </a:lnTo>
                  <a:lnTo>
                    <a:pt x="34583" y="33168"/>
                  </a:lnTo>
                  <a:lnTo>
                    <a:pt x="34487" y="33157"/>
                  </a:lnTo>
                  <a:lnTo>
                    <a:pt x="34384" y="33124"/>
                  </a:lnTo>
                  <a:lnTo>
                    <a:pt x="34299" y="33135"/>
                  </a:lnTo>
                  <a:lnTo>
                    <a:pt x="34230" y="33179"/>
                  </a:lnTo>
                  <a:lnTo>
                    <a:pt x="34146" y="33179"/>
                  </a:lnTo>
                  <a:lnTo>
                    <a:pt x="34054" y="33135"/>
                  </a:lnTo>
                  <a:lnTo>
                    <a:pt x="33994" y="33047"/>
                  </a:lnTo>
                  <a:lnTo>
                    <a:pt x="33908" y="32959"/>
                  </a:lnTo>
                  <a:lnTo>
                    <a:pt x="33851" y="32948"/>
                  </a:lnTo>
                  <a:lnTo>
                    <a:pt x="33793" y="32970"/>
                  </a:lnTo>
                  <a:lnTo>
                    <a:pt x="33703" y="32948"/>
                  </a:lnTo>
                  <a:lnTo>
                    <a:pt x="33641" y="32915"/>
                  </a:lnTo>
                  <a:lnTo>
                    <a:pt x="33559" y="32903"/>
                  </a:lnTo>
                  <a:lnTo>
                    <a:pt x="33473" y="32937"/>
                  </a:lnTo>
                  <a:lnTo>
                    <a:pt x="33424" y="33003"/>
                  </a:lnTo>
                  <a:lnTo>
                    <a:pt x="33350" y="33058"/>
                  </a:lnTo>
                  <a:lnTo>
                    <a:pt x="33241" y="33080"/>
                  </a:lnTo>
                  <a:lnTo>
                    <a:pt x="33150" y="33124"/>
                  </a:lnTo>
                  <a:lnTo>
                    <a:pt x="33122" y="33179"/>
                  </a:lnTo>
                  <a:lnTo>
                    <a:pt x="33081" y="33234"/>
                  </a:lnTo>
                  <a:lnTo>
                    <a:pt x="32941" y="33267"/>
                  </a:lnTo>
                  <a:lnTo>
                    <a:pt x="32828" y="33256"/>
                  </a:lnTo>
                  <a:lnTo>
                    <a:pt x="32737" y="33278"/>
                  </a:lnTo>
                  <a:lnTo>
                    <a:pt x="32683" y="33356"/>
                  </a:lnTo>
                  <a:lnTo>
                    <a:pt x="32649" y="33466"/>
                  </a:lnTo>
                  <a:lnTo>
                    <a:pt x="32575" y="33532"/>
                  </a:lnTo>
                  <a:lnTo>
                    <a:pt x="32478" y="33532"/>
                  </a:lnTo>
                  <a:lnTo>
                    <a:pt x="32408" y="33532"/>
                  </a:lnTo>
                  <a:lnTo>
                    <a:pt x="32342" y="33455"/>
                  </a:lnTo>
                  <a:lnTo>
                    <a:pt x="32311" y="33333"/>
                  </a:lnTo>
                  <a:lnTo>
                    <a:pt x="32311" y="33223"/>
                  </a:lnTo>
                  <a:lnTo>
                    <a:pt x="32247" y="33146"/>
                  </a:lnTo>
                  <a:lnTo>
                    <a:pt x="32191" y="33091"/>
                  </a:lnTo>
                  <a:lnTo>
                    <a:pt x="32147" y="33003"/>
                  </a:lnTo>
                  <a:lnTo>
                    <a:pt x="32136" y="32915"/>
                  </a:lnTo>
                  <a:lnTo>
                    <a:pt x="32087" y="32893"/>
                  </a:lnTo>
                  <a:lnTo>
                    <a:pt x="32022" y="32903"/>
                  </a:lnTo>
                  <a:lnTo>
                    <a:pt x="31941" y="32881"/>
                  </a:lnTo>
                  <a:lnTo>
                    <a:pt x="31911" y="32837"/>
                  </a:lnTo>
                  <a:lnTo>
                    <a:pt x="31990" y="32749"/>
                  </a:lnTo>
                  <a:lnTo>
                    <a:pt x="31993" y="32705"/>
                  </a:lnTo>
                  <a:lnTo>
                    <a:pt x="31949" y="32661"/>
                  </a:lnTo>
                  <a:lnTo>
                    <a:pt x="31877" y="32672"/>
                  </a:lnTo>
                  <a:lnTo>
                    <a:pt x="31769" y="32738"/>
                  </a:lnTo>
                  <a:lnTo>
                    <a:pt x="31717" y="32771"/>
                  </a:lnTo>
                  <a:lnTo>
                    <a:pt x="31665" y="32848"/>
                  </a:lnTo>
                  <a:lnTo>
                    <a:pt x="31570" y="32859"/>
                  </a:lnTo>
                  <a:lnTo>
                    <a:pt x="31457" y="32837"/>
                  </a:lnTo>
                  <a:lnTo>
                    <a:pt x="31394" y="32848"/>
                  </a:lnTo>
                  <a:lnTo>
                    <a:pt x="31344" y="32881"/>
                  </a:lnTo>
                  <a:lnTo>
                    <a:pt x="31326" y="32937"/>
                  </a:lnTo>
                  <a:lnTo>
                    <a:pt x="31333" y="33014"/>
                  </a:lnTo>
                  <a:lnTo>
                    <a:pt x="31354" y="33047"/>
                  </a:lnTo>
                  <a:lnTo>
                    <a:pt x="31430" y="33058"/>
                  </a:lnTo>
                  <a:lnTo>
                    <a:pt x="31456" y="33102"/>
                  </a:lnTo>
                  <a:lnTo>
                    <a:pt x="31433" y="33146"/>
                  </a:lnTo>
                  <a:lnTo>
                    <a:pt x="31406" y="33212"/>
                  </a:lnTo>
                  <a:lnTo>
                    <a:pt x="31436" y="33256"/>
                  </a:lnTo>
                  <a:lnTo>
                    <a:pt x="31489" y="33245"/>
                  </a:lnTo>
                  <a:lnTo>
                    <a:pt x="31516" y="33278"/>
                  </a:lnTo>
                  <a:lnTo>
                    <a:pt x="31498" y="33323"/>
                  </a:lnTo>
                  <a:lnTo>
                    <a:pt x="31518" y="33389"/>
                  </a:lnTo>
                  <a:lnTo>
                    <a:pt x="31573" y="33400"/>
                  </a:lnTo>
                  <a:lnTo>
                    <a:pt x="31627" y="33411"/>
                  </a:lnTo>
                  <a:lnTo>
                    <a:pt x="31697" y="33444"/>
                  </a:lnTo>
                  <a:lnTo>
                    <a:pt x="31733" y="33510"/>
                  </a:lnTo>
                  <a:lnTo>
                    <a:pt x="31732" y="33565"/>
                  </a:lnTo>
                  <a:lnTo>
                    <a:pt x="31709" y="33609"/>
                  </a:lnTo>
                  <a:lnTo>
                    <a:pt x="31513" y="33741"/>
                  </a:lnTo>
                  <a:lnTo>
                    <a:pt x="31460" y="33819"/>
                  </a:lnTo>
                  <a:lnTo>
                    <a:pt x="31476" y="33863"/>
                  </a:lnTo>
                  <a:lnTo>
                    <a:pt x="31576" y="33962"/>
                  </a:lnTo>
                  <a:lnTo>
                    <a:pt x="31647" y="34116"/>
                  </a:lnTo>
                  <a:lnTo>
                    <a:pt x="31727" y="34282"/>
                  </a:lnTo>
                  <a:lnTo>
                    <a:pt x="31760" y="34414"/>
                  </a:lnTo>
                  <a:lnTo>
                    <a:pt x="31736" y="34613"/>
                  </a:lnTo>
                  <a:lnTo>
                    <a:pt x="31757" y="34690"/>
                  </a:lnTo>
                  <a:lnTo>
                    <a:pt x="31815" y="34723"/>
                  </a:lnTo>
                  <a:lnTo>
                    <a:pt x="31932" y="34679"/>
                  </a:lnTo>
                  <a:lnTo>
                    <a:pt x="31998" y="34712"/>
                  </a:lnTo>
                  <a:lnTo>
                    <a:pt x="31996" y="34800"/>
                  </a:lnTo>
                  <a:lnTo>
                    <a:pt x="32030" y="34866"/>
                  </a:lnTo>
                  <a:lnTo>
                    <a:pt x="32090" y="34899"/>
                  </a:lnTo>
                  <a:lnTo>
                    <a:pt x="32186" y="34910"/>
                  </a:lnTo>
                  <a:lnTo>
                    <a:pt x="32275" y="35009"/>
                  </a:lnTo>
                  <a:lnTo>
                    <a:pt x="32359" y="35120"/>
                  </a:lnTo>
                  <a:lnTo>
                    <a:pt x="32437" y="35230"/>
                  </a:lnTo>
                  <a:lnTo>
                    <a:pt x="32578" y="35373"/>
                  </a:lnTo>
                  <a:lnTo>
                    <a:pt x="32646" y="35484"/>
                  </a:lnTo>
                  <a:lnTo>
                    <a:pt x="32748" y="35517"/>
                  </a:lnTo>
                  <a:lnTo>
                    <a:pt x="32828" y="35506"/>
                  </a:lnTo>
                  <a:lnTo>
                    <a:pt x="32946" y="35517"/>
                  </a:lnTo>
                  <a:lnTo>
                    <a:pt x="33047" y="35583"/>
                  </a:lnTo>
                  <a:lnTo>
                    <a:pt x="33122" y="35693"/>
                  </a:lnTo>
                  <a:lnTo>
                    <a:pt x="33135" y="35792"/>
                  </a:lnTo>
                  <a:lnTo>
                    <a:pt x="33179" y="35858"/>
                  </a:lnTo>
                  <a:lnTo>
                    <a:pt x="33249" y="35925"/>
                  </a:lnTo>
                  <a:lnTo>
                    <a:pt x="33410" y="36013"/>
                  </a:lnTo>
                  <a:lnTo>
                    <a:pt x="33500" y="36156"/>
                  </a:lnTo>
                  <a:lnTo>
                    <a:pt x="33533" y="36255"/>
                  </a:lnTo>
                  <a:lnTo>
                    <a:pt x="33524" y="36344"/>
                  </a:lnTo>
                  <a:lnTo>
                    <a:pt x="33540" y="36410"/>
                  </a:lnTo>
                  <a:lnTo>
                    <a:pt x="33601" y="36465"/>
                  </a:lnTo>
                  <a:lnTo>
                    <a:pt x="33673" y="36487"/>
                  </a:lnTo>
                  <a:lnTo>
                    <a:pt x="33732" y="36531"/>
                  </a:lnTo>
                  <a:lnTo>
                    <a:pt x="33725" y="36652"/>
                  </a:lnTo>
                  <a:lnTo>
                    <a:pt x="33740" y="36785"/>
                  </a:lnTo>
                  <a:lnTo>
                    <a:pt x="33771" y="36862"/>
                  </a:lnTo>
                  <a:lnTo>
                    <a:pt x="33825" y="36895"/>
                  </a:lnTo>
                  <a:lnTo>
                    <a:pt x="33932" y="36906"/>
                  </a:lnTo>
                  <a:lnTo>
                    <a:pt x="34068" y="36939"/>
                  </a:lnTo>
                  <a:lnTo>
                    <a:pt x="34168" y="36983"/>
                  </a:lnTo>
                  <a:lnTo>
                    <a:pt x="34261" y="37171"/>
                  </a:lnTo>
                  <a:lnTo>
                    <a:pt x="34371" y="37347"/>
                  </a:lnTo>
                  <a:lnTo>
                    <a:pt x="34362" y="37468"/>
                  </a:lnTo>
                  <a:lnTo>
                    <a:pt x="34307" y="37545"/>
                  </a:lnTo>
                  <a:lnTo>
                    <a:pt x="34226" y="37556"/>
                  </a:lnTo>
                  <a:lnTo>
                    <a:pt x="34133" y="37490"/>
                  </a:lnTo>
                  <a:lnTo>
                    <a:pt x="34040" y="37501"/>
                  </a:lnTo>
                  <a:lnTo>
                    <a:pt x="34004" y="37534"/>
                  </a:lnTo>
                  <a:lnTo>
                    <a:pt x="34001" y="37634"/>
                  </a:lnTo>
                  <a:lnTo>
                    <a:pt x="34047" y="37711"/>
                  </a:lnTo>
                  <a:lnTo>
                    <a:pt x="34198" y="37843"/>
                  </a:lnTo>
                  <a:lnTo>
                    <a:pt x="34255" y="37942"/>
                  </a:lnTo>
                  <a:lnTo>
                    <a:pt x="34269" y="38041"/>
                  </a:lnTo>
                  <a:lnTo>
                    <a:pt x="34231" y="38141"/>
                  </a:lnTo>
                  <a:lnTo>
                    <a:pt x="34143" y="38218"/>
                  </a:lnTo>
                  <a:lnTo>
                    <a:pt x="33814" y="38394"/>
                  </a:lnTo>
                  <a:lnTo>
                    <a:pt x="33684" y="38472"/>
                  </a:lnTo>
                  <a:lnTo>
                    <a:pt x="33659" y="38560"/>
                  </a:lnTo>
                  <a:lnTo>
                    <a:pt x="33675" y="38626"/>
                  </a:lnTo>
                  <a:lnTo>
                    <a:pt x="33650" y="38692"/>
                  </a:lnTo>
                  <a:lnTo>
                    <a:pt x="33656" y="38824"/>
                  </a:lnTo>
                  <a:lnTo>
                    <a:pt x="33675" y="39100"/>
                  </a:lnTo>
                  <a:lnTo>
                    <a:pt x="33663" y="39265"/>
                  </a:lnTo>
                  <a:lnTo>
                    <a:pt x="33687" y="39365"/>
                  </a:lnTo>
                  <a:lnTo>
                    <a:pt x="33744" y="39486"/>
                  </a:lnTo>
                  <a:lnTo>
                    <a:pt x="33750" y="39629"/>
                  </a:lnTo>
                  <a:lnTo>
                    <a:pt x="33771" y="39750"/>
                  </a:lnTo>
                  <a:lnTo>
                    <a:pt x="33800" y="39872"/>
                  </a:lnTo>
                  <a:lnTo>
                    <a:pt x="33863" y="39938"/>
                  </a:lnTo>
                  <a:lnTo>
                    <a:pt x="33919" y="40004"/>
                  </a:lnTo>
                  <a:lnTo>
                    <a:pt x="33931" y="40114"/>
                  </a:lnTo>
                  <a:lnTo>
                    <a:pt x="34005" y="40192"/>
                  </a:lnTo>
                  <a:lnTo>
                    <a:pt x="34076" y="40258"/>
                  </a:lnTo>
                  <a:lnTo>
                    <a:pt x="34199" y="40324"/>
                  </a:lnTo>
                  <a:lnTo>
                    <a:pt x="34275" y="40390"/>
                  </a:lnTo>
                  <a:lnTo>
                    <a:pt x="34348" y="40489"/>
                  </a:lnTo>
                  <a:lnTo>
                    <a:pt x="34386" y="40600"/>
                  </a:lnTo>
                  <a:lnTo>
                    <a:pt x="34478" y="40699"/>
                  </a:lnTo>
                  <a:lnTo>
                    <a:pt x="34603" y="40787"/>
                  </a:lnTo>
                  <a:lnTo>
                    <a:pt x="34716" y="40831"/>
                  </a:lnTo>
                  <a:lnTo>
                    <a:pt x="34805" y="40908"/>
                  </a:lnTo>
                  <a:lnTo>
                    <a:pt x="34857" y="40996"/>
                  </a:lnTo>
                  <a:lnTo>
                    <a:pt x="34959" y="41063"/>
                  </a:lnTo>
                  <a:lnTo>
                    <a:pt x="34991" y="41173"/>
                  </a:lnTo>
                  <a:lnTo>
                    <a:pt x="35061" y="41250"/>
                  </a:lnTo>
                  <a:lnTo>
                    <a:pt x="35062" y="41349"/>
                  </a:lnTo>
                  <a:lnTo>
                    <a:pt x="35006" y="41471"/>
                  </a:lnTo>
                  <a:lnTo>
                    <a:pt x="35045" y="41901"/>
                  </a:lnTo>
                  <a:lnTo>
                    <a:pt x="35299" y="42022"/>
                  </a:lnTo>
                  <a:lnTo>
                    <a:pt x="35368" y="42187"/>
                  </a:lnTo>
                  <a:lnTo>
                    <a:pt x="35448" y="42286"/>
                  </a:lnTo>
                  <a:lnTo>
                    <a:pt x="35527" y="42331"/>
                  </a:lnTo>
                  <a:lnTo>
                    <a:pt x="35699" y="42342"/>
                  </a:lnTo>
                  <a:lnTo>
                    <a:pt x="36020" y="42176"/>
                  </a:lnTo>
                  <a:lnTo>
                    <a:pt x="36188" y="42176"/>
                  </a:lnTo>
                  <a:lnTo>
                    <a:pt x="36309" y="42187"/>
                  </a:lnTo>
                  <a:lnTo>
                    <a:pt x="36366" y="42220"/>
                  </a:lnTo>
                  <a:lnTo>
                    <a:pt x="36610" y="42496"/>
                  </a:lnTo>
                  <a:lnTo>
                    <a:pt x="36673" y="42617"/>
                  </a:lnTo>
                  <a:lnTo>
                    <a:pt x="36674" y="42761"/>
                  </a:lnTo>
                  <a:lnTo>
                    <a:pt x="36640" y="42882"/>
                  </a:lnTo>
                  <a:lnTo>
                    <a:pt x="36643" y="42981"/>
                  </a:lnTo>
                  <a:lnTo>
                    <a:pt x="36718" y="43168"/>
                  </a:lnTo>
                  <a:lnTo>
                    <a:pt x="36776" y="43356"/>
                  </a:lnTo>
                  <a:lnTo>
                    <a:pt x="36840" y="43477"/>
                  </a:lnTo>
                  <a:lnTo>
                    <a:pt x="37022" y="43576"/>
                  </a:lnTo>
                  <a:lnTo>
                    <a:pt x="37052" y="43632"/>
                  </a:lnTo>
                  <a:lnTo>
                    <a:pt x="37074" y="43742"/>
                  </a:lnTo>
                  <a:lnTo>
                    <a:pt x="37068" y="43819"/>
                  </a:lnTo>
                  <a:lnTo>
                    <a:pt x="36976" y="43962"/>
                  </a:lnTo>
                  <a:lnTo>
                    <a:pt x="36958" y="44028"/>
                  </a:lnTo>
                  <a:lnTo>
                    <a:pt x="37083" y="44139"/>
                  </a:lnTo>
                  <a:lnTo>
                    <a:pt x="37128" y="44205"/>
                  </a:lnTo>
                  <a:lnTo>
                    <a:pt x="37218" y="44448"/>
                  </a:lnTo>
                  <a:lnTo>
                    <a:pt x="37258" y="44690"/>
                  </a:lnTo>
                  <a:lnTo>
                    <a:pt x="37324" y="44878"/>
                  </a:lnTo>
                  <a:lnTo>
                    <a:pt x="37560" y="45076"/>
                  </a:lnTo>
                  <a:lnTo>
                    <a:pt x="37613" y="45098"/>
                  </a:lnTo>
                  <a:lnTo>
                    <a:pt x="37780" y="45098"/>
                  </a:lnTo>
                  <a:lnTo>
                    <a:pt x="37803" y="45098"/>
                  </a:lnTo>
                  <a:lnTo>
                    <a:pt x="37814" y="45109"/>
                  </a:lnTo>
                  <a:lnTo>
                    <a:pt x="37823" y="45120"/>
                  </a:lnTo>
                  <a:lnTo>
                    <a:pt x="37834" y="45131"/>
                  </a:lnTo>
                  <a:lnTo>
                    <a:pt x="37846" y="45142"/>
                  </a:lnTo>
                  <a:lnTo>
                    <a:pt x="37852" y="45153"/>
                  </a:lnTo>
                  <a:lnTo>
                    <a:pt x="37855" y="45164"/>
                  </a:lnTo>
                  <a:lnTo>
                    <a:pt x="37868" y="45164"/>
                  </a:lnTo>
                  <a:lnTo>
                    <a:pt x="37876" y="45164"/>
                  </a:lnTo>
                  <a:lnTo>
                    <a:pt x="37883" y="45164"/>
                  </a:lnTo>
                  <a:lnTo>
                    <a:pt x="37886" y="45164"/>
                  </a:lnTo>
                  <a:lnTo>
                    <a:pt x="37895" y="45164"/>
                  </a:lnTo>
                  <a:lnTo>
                    <a:pt x="37897" y="45164"/>
                  </a:lnTo>
                  <a:lnTo>
                    <a:pt x="37905" y="45153"/>
                  </a:lnTo>
                  <a:lnTo>
                    <a:pt x="37917" y="45153"/>
                  </a:lnTo>
                  <a:lnTo>
                    <a:pt x="37928" y="45142"/>
                  </a:lnTo>
                  <a:lnTo>
                    <a:pt x="37938" y="45142"/>
                  </a:lnTo>
                  <a:lnTo>
                    <a:pt x="37961" y="45131"/>
                  </a:lnTo>
                  <a:lnTo>
                    <a:pt x="37973" y="45120"/>
                  </a:lnTo>
                  <a:lnTo>
                    <a:pt x="37995" y="45131"/>
                  </a:lnTo>
                  <a:lnTo>
                    <a:pt x="38004" y="45142"/>
                  </a:lnTo>
                  <a:lnTo>
                    <a:pt x="38014" y="45153"/>
                  </a:lnTo>
                  <a:lnTo>
                    <a:pt x="38017" y="45164"/>
                  </a:lnTo>
                  <a:lnTo>
                    <a:pt x="38015" y="45186"/>
                  </a:lnTo>
                  <a:lnTo>
                    <a:pt x="38009" y="45197"/>
                  </a:lnTo>
                  <a:lnTo>
                    <a:pt x="38003" y="45208"/>
                  </a:lnTo>
                  <a:lnTo>
                    <a:pt x="37999" y="45219"/>
                  </a:lnTo>
                  <a:lnTo>
                    <a:pt x="37988" y="45219"/>
                  </a:lnTo>
                  <a:lnTo>
                    <a:pt x="37966" y="45230"/>
                  </a:lnTo>
                  <a:lnTo>
                    <a:pt x="37946" y="45219"/>
                  </a:lnTo>
                  <a:lnTo>
                    <a:pt x="37930" y="45219"/>
                  </a:lnTo>
                  <a:lnTo>
                    <a:pt x="37916" y="45230"/>
                  </a:lnTo>
                  <a:lnTo>
                    <a:pt x="37900" y="45230"/>
                  </a:lnTo>
                  <a:lnTo>
                    <a:pt x="37890" y="45241"/>
                  </a:lnTo>
                  <a:lnTo>
                    <a:pt x="37880" y="45241"/>
                  </a:lnTo>
                  <a:lnTo>
                    <a:pt x="37876" y="45252"/>
                  </a:lnTo>
                  <a:lnTo>
                    <a:pt x="37878" y="45263"/>
                  </a:lnTo>
                  <a:lnTo>
                    <a:pt x="37877" y="45274"/>
                  </a:lnTo>
                  <a:lnTo>
                    <a:pt x="37875" y="45274"/>
                  </a:lnTo>
                  <a:lnTo>
                    <a:pt x="37872" y="45285"/>
                  </a:lnTo>
                  <a:lnTo>
                    <a:pt x="37863" y="45296"/>
                  </a:lnTo>
                  <a:lnTo>
                    <a:pt x="37871" y="45296"/>
                  </a:lnTo>
                  <a:lnTo>
                    <a:pt x="37877" y="45318"/>
                  </a:lnTo>
                  <a:lnTo>
                    <a:pt x="37891" y="45318"/>
                  </a:lnTo>
                  <a:lnTo>
                    <a:pt x="37899" y="45341"/>
                  </a:lnTo>
                  <a:lnTo>
                    <a:pt x="37894" y="45341"/>
                  </a:lnTo>
                  <a:lnTo>
                    <a:pt x="37880" y="45341"/>
                  </a:lnTo>
                  <a:lnTo>
                    <a:pt x="37864" y="45341"/>
                  </a:lnTo>
                  <a:lnTo>
                    <a:pt x="37849" y="45352"/>
                  </a:lnTo>
                  <a:lnTo>
                    <a:pt x="37836" y="45363"/>
                  </a:lnTo>
                  <a:lnTo>
                    <a:pt x="37819" y="45363"/>
                  </a:lnTo>
                  <a:lnTo>
                    <a:pt x="37811" y="45374"/>
                  </a:lnTo>
                  <a:lnTo>
                    <a:pt x="37800" y="45385"/>
                  </a:lnTo>
                  <a:lnTo>
                    <a:pt x="37798" y="45396"/>
                  </a:lnTo>
                  <a:lnTo>
                    <a:pt x="37791" y="45407"/>
                  </a:lnTo>
                  <a:lnTo>
                    <a:pt x="37779" y="45440"/>
                  </a:lnTo>
                  <a:lnTo>
                    <a:pt x="37768" y="45462"/>
                  </a:lnTo>
                  <a:lnTo>
                    <a:pt x="37760" y="45473"/>
                  </a:lnTo>
                  <a:lnTo>
                    <a:pt x="37751" y="45495"/>
                  </a:lnTo>
                  <a:lnTo>
                    <a:pt x="37736" y="45506"/>
                  </a:lnTo>
                  <a:lnTo>
                    <a:pt x="37723" y="45517"/>
                  </a:lnTo>
                  <a:lnTo>
                    <a:pt x="37722" y="45539"/>
                  </a:lnTo>
                  <a:lnTo>
                    <a:pt x="37721" y="45561"/>
                  </a:lnTo>
                  <a:lnTo>
                    <a:pt x="37725" y="45561"/>
                  </a:lnTo>
                  <a:lnTo>
                    <a:pt x="37731" y="45572"/>
                  </a:lnTo>
                  <a:lnTo>
                    <a:pt x="37732" y="45583"/>
                  </a:lnTo>
                  <a:lnTo>
                    <a:pt x="37726" y="45594"/>
                  </a:lnTo>
                  <a:lnTo>
                    <a:pt x="37717" y="45605"/>
                  </a:lnTo>
                  <a:lnTo>
                    <a:pt x="37710" y="45616"/>
                  </a:lnTo>
                  <a:lnTo>
                    <a:pt x="37700" y="45616"/>
                  </a:lnTo>
                  <a:lnTo>
                    <a:pt x="37687" y="45616"/>
                  </a:lnTo>
                  <a:lnTo>
                    <a:pt x="37679" y="45616"/>
                  </a:lnTo>
                  <a:lnTo>
                    <a:pt x="37667" y="45627"/>
                  </a:lnTo>
                  <a:lnTo>
                    <a:pt x="37667" y="45638"/>
                  </a:lnTo>
                  <a:lnTo>
                    <a:pt x="37657" y="45638"/>
                  </a:lnTo>
                  <a:lnTo>
                    <a:pt x="37641" y="45649"/>
                  </a:lnTo>
                  <a:lnTo>
                    <a:pt x="37631" y="45649"/>
                  </a:lnTo>
                  <a:lnTo>
                    <a:pt x="37624" y="45660"/>
                  </a:lnTo>
                  <a:lnTo>
                    <a:pt x="37631" y="45671"/>
                  </a:lnTo>
                  <a:lnTo>
                    <a:pt x="37637" y="45671"/>
                  </a:lnTo>
                  <a:lnTo>
                    <a:pt x="37645" y="45671"/>
                  </a:lnTo>
                  <a:lnTo>
                    <a:pt x="37652" y="45671"/>
                  </a:lnTo>
                  <a:lnTo>
                    <a:pt x="37659" y="45671"/>
                  </a:lnTo>
                  <a:lnTo>
                    <a:pt x="37664" y="45671"/>
                  </a:lnTo>
                  <a:lnTo>
                    <a:pt x="37680" y="45660"/>
                  </a:lnTo>
                  <a:lnTo>
                    <a:pt x="37689" y="45660"/>
                  </a:lnTo>
                  <a:lnTo>
                    <a:pt x="37698" y="45660"/>
                  </a:lnTo>
                  <a:lnTo>
                    <a:pt x="37715" y="45660"/>
                  </a:lnTo>
                  <a:lnTo>
                    <a:pt x="37728" y="45671"/>
                  </a:lnTo>
                  <a:lnTo>
                    <a:pt x="37739" y="45671"/>
                  </a:lnTo>
                  <a:lnTo>
                    <a:pt x="37748" y="45671"/>
                  </a:lnTo>
                  <a:lnTo>
                    <a:pt x="37768" y="45671"/>
                  </a:lnTo>
                  <a:lnTo>
                    <a:pt x="37784" y="45682"/>
                  </a:lnTo>
                  <a:lnTo>
                    <a:pt x="37784" y="45693"/>
                  </a:lnTo>
                  <a:lnTo>
                    <a:pt x="37771" y="45704"/>
                  </a:lnTo>
                  <a:lnTo>
                    <a:pt x="37759" y="45715"/>
                  </a:lnTo>
                  <a:lnTo>
                    <a:pt x="37740" y="45737"/>
                  </a:lnTo>
                  <a:lnTo>
                    <a:pt x="37735" y="45737"/>
                  </a:lnTo>
                  <a:lnTo>
                    <a:pt x="37725" y="45749"/>
                  </a:lnTo>
                  <a:lnTo>
                    <a:pt x="37715" y="45749"/>
                  </a:lnTo>
                  <a:lnTo>
                    <a:pt x="37703" y="45759"/>
                  </a:lnTo>
                  <a:lnTo>
                    <a:pt x="37695" y="45771"/>
                  </a:lnTo>
                  <a:lnTo>
                    <a:pt x="37689" y="45782"/>
                  </a:lnTo>
                  <a:lnTo>
                    <a:pt x="37680" y="45793"/>
                  </a:lnTo>
                  <a:lnTo>
                    <a:pt x="37676" y="45804"/>
                  </a:lnTo>
                  <a:lnTo>
                    <a:pt x="37679" y="45804"/>
                  </a:lnTo>
                  <a:lnTo>
                    <a:pt x="37681" y="45815"/>
                  </a:lnTo>
                  <a:lnTo>
                    <a:pt x="37686" y="45826"/>
                  </a:lnTo>
                  <a:lnTo>
                    <a:pt x="37680" y="45837"/>
                  </a:lnTo>
                  <a:lnTo>
                    <a:pt x="37668" y="45837"/>
                  </a:lnTo>
                  <a:lnTo>
                    <a:pt x="37656" y="45837"/>
                  </a:lnTo>
                  <a:lnTo>
                    <a:pt x="37651" y="45837"/>
                  </a:lnTo>
                  <a:lnTo>
                    <a:pt x="37654" y="45848"/>
                  </a:lnTo>
                  <a:lnTo>
                    <a:pt x="37653" y="45859"/>
                  </a:lnTo>
                  <a:lnTo>
                    <a:pt x="37645" y="45859"/>
                  </a:lnTo>
                  <a:lnTo>
                    <a:pt x="37639" y="45859"/>
                  </a:lnTo>
                  <a:lnTo>
                    <a:pt x="37638" y="45848"/>
                  </a:lnTo>
                  <a:lnTo>
                    <a:pt x="37631" y="45837"/>
                  </a:lnTo>
                  <a:lnTo>
                    <a:pt x="37625" y="45837"/>
                  </a:lnTo>
                  <a:lnTo>
                    <a:pt x="37612" y="45826"/>
                  </a:lnTo>
                  <a:lnTo>
                    <a:pt x="37608" y="45826"/>
                  </a:lnTo>
                  <a:lnTo>
                    <a:pt x="37601" y="45837"/>
                  </a:lnTo>
                  <a:lnTo>
                    <a:pt x="37596" y="45837"/>
                  </a:lnTo>
                  <a:lnTo>
                    <a:pt x="37592" y="45848"/>
                  </a:lnTo>
                  <a:lnTo>
                    <a:pt x="37588" y="45859"/>
                  </a:lnTo>
                  <a:lnTo>
                    <a:pt x="37579" y="45870"/>
                  </a:lnTo>
                  <a:lnTo>
                    <a:pt x="37569" y="45870"/>
                  </a:lnTo>
                  <a:lnTo>
                    <a:pt x="37557" y="45881"/>
                  </a:lnTo>
                  <a:lnTo>
                    <a:pt x="37555" y="45903"/>
                  </a:lnTo>
                  <a:lnTo>
                    <a:pt x="37552" y="45903"/>
                  </a:lnTo>
                  <a:lnTo>
                    <a:pt x="37551" y="45914"/>
                  </a:lnTo>
                  <a:lnTo>
                    <a:pt x="37542" y="45925"/>
                  </a:lnTo>
                  <a:lnTo>
                    <a:pt x="37532" y="45925"/>
                  </a:lnTo>
                  <a:lnTo>
                    <a:pt x="37520" y="45936"/>
                  </a:lnTo>
                  <a:lnTo>
                    <a:pt x="37513" y="45947"/>
                  </a:lnTo>
                  <a:lnTo>
                    <a:pt x="37502" y="45958"/>
                  </a:lnTo>
                  <a:lnTo>
                    <a:pt x="37509" y="45969"/>
                  </a:lnTo>
                  <a:lnTo>
                    <a:pt x="37515" y="45969"/>
                  </a:lnTo>
                  <a:lnTo>
                    <a:pt x="37527" y="45980"/>
                  </a:lnTo>
                  <a:lnTo>
                    <a:pt x="37542" y="45980"/>
                  </a:lnTo>
                  <a:lnTo>
                    <a:pt x="37556" y="45980"/>
                  </a:lnTo>
                  <a:lnTo>
                    <a:pt x="37572" y="45980"/>
                  </a:lnTo>
                  <a:lnTo>
                    <a:pt x="37586" y="45980"/>
                  </a:lnTo>
                  <a:lnTo>
                    <a:pt x="37595" y="45980"/>
                  </a:lnTo>
                  <a:lnTo>
                    <a:pt x="37609" y="45991"/>
                  </a:lnTo>
                  <a:lnTo>
                    <a:pt x="37620" y="46002"/>
                  </a:lnTo>
                  <a:lnTo>
                    <a:pt x="37641" y="46013"/>
                  </a:lnTo>
                  <a:lnTo>
                    <a:pt x="37649" y="46013"/>
                  </a:lnTo>
                  <a:lnTo>
                    <a:pt x="37672" y="46024"/>
                  </a:lnTo>
                  <a:lnTo>
                    <a:pt x="37692" y="46035"/>
                  </a:lnTo>
                  <a:lnTo>
                    <a:pt x="37691" y="46046"/>
                  </a:lnTo>
                  <a:lnTo>
                    <a:pt x="37680" y="46046"/>
                  </a:lnTo>
                  <a:lnTo>
                    <a:pt x="37672" y="46057"/>
                  </a:lnTo>
                  <a:lnTo>
                    <a:pt x="37662" y="46057"/>
                  </a:lnTo>
                  <a:lnTo>
                    <a:pt x="37646" y="46057"/>
                  </a:lnTo>
                  <a:lnTo>
                    <a:pt x="37628" y="46057"/>
                  </a:lnTo>
                  <a:lnTo>
                    <a:pt x="37621" y="46057"/>
                  </a:lnTo>
                  <a:lnTo>
                    <a:pt x="37614" y="46068"/>
                  </a:lnTo>
                  <a:lnTo>
                    <a:pt x="37596" y="46079"/>
                  </a:lnTo>
                  <a:lnTo>
                    <a:pt x="37588" y="46090"/>
                  </a:lnTo>
                  <a:lnTo>
                    <a:pt x="37593" y="46101"/>
                  </a:lnTo>
                  <a:lnTo>
                    <a:pt x="37604" y="46101"/>
                  </a:lnTo>
                  <a:lnTo>
                    <a:pt x="37612" y="46101"/>
                  </a:lnTo>
                  <a:lnTo>
                    <a:pt x="37624" y="46101"/>
                  </a:lnTo>
                  <a:lnTo>
                    <a:pt x="37636" y="46101"/>
                  </a:lnTo>
                  <a:lnTo>
                    <a:pt x="37643" y="46112"/>
                  </a:lnTo>
                  <a:lnTo>
                    <a:pt x="37655" y="46112"/>
                  </a:lnTo>
                  <a:lnTo>
                    <a:pt x="37672" y="46112"/>
                  </a:lnTo>
                  <a:lnTo>
                    <a:pt x="37684" y="46101"/>
                  </a:lnTo>
                  <a:lnTo>
                    <a:pt x="37694" y="46101"/>
                  </a:lnTo>
                  <a:lnTo>
                    <a:pt x="37702" y="46123"/>
                  </a:lnTo>
                  <a:lnTo>
                    <a:pt x="37700" y="46123"/>
                  </a:lnTo>
                  <a:lnTo>
                    <a:pt x="37694" y="46134"/>
                  </a:lnTo>
                  <a:lnTo>
                    <a:pt x="37684" y="46134"/>
                  </a:lnTo>
                  <a:lnTo>
                    <a:pt x="37681" y="46145"/>
                  </a:lnTo>
                  <a:lnTo>
                    <a:pt x="37669" y="46156"/>
                  </a:lnTo>
                  <a:lnTo>
                    <a:pt x="37661" y="46145"/>
                  </a:lnTo>
                  <a:lnTo>
                    <a:pt x="37653" y="46145"/>
                  </a:lnTo>
                  <a:lnTo>
                    <a:pt x="37642" y="46156"/>
                  </a:lnTo>
                  <a:lnTo>
                    <a:pt x="37635" y="46156"/>
                  </a:lnTo>
                  <a:lnTo>
                    <a:pt x="37631" y="46167"/>
                  </a:lnTo>
                  <a:lnTo>
                    <a:pt x="37631" y="46179"/>
                  </a:lnTo>
                  <a:lnTo>
                    <a:pt x="37624" y="46179"/>
                  </a:lnTo>
                  <a:lnTo>
                    <a:pt x="37611" y="46201"/>
                  </a:lnTo>
                  <a:lnTo>
                    <a:pt x="37606" y="46212"/>
                  </a:lnTo>
                  <a:lnTo>
                    <a:pt x="37602" y="46212"/>
                  </a:lnTo>
                  <a:lnTo>
                    <a:pt x="37603" y="46223"/>
                  </a:lnTo>
                  <a:lnTo>
                    <a:pt x="37598" y="46234"/>
                  </a:lnTo>
                  <a:lnTo>
                    <a:pt x="37596" y="46245"/>
                  </a:lnTo>
                  <a:lnTo>
                    <a:pt x="37596" y="46256"/>
                  </a:lnTo>
                  <a:lnTo>
                    <a:pt x="37594" y="46256"/>
                  </a:lnTo>
                  <a:lnTo>
                    <a:pt x="37591" y="46256"/>
                  </a:lnTo>
                  <a:lnTo>
                    <a:pt x="37585" y="46267"/>
                  </a:lnTo>
                  <a:lnTo>
                    <a:pt x="37590" y="46278"/>
                  </a:lnTo>
                  <a:lnTo>
                    <a:pt x="37597" y="46267"/>
                  </a:lnTo>
                  <a:lnTo>
                    <a:pt x="37604" y="46267"/>
                  </a:lnTo>
                  <a:lnTo>
                    <a:pt x="37610" y="46267"/>
                  </a:lnTo>
                  <a:lnTo>
                    <a:pt x="37616" y="46256"/>
                  </a:lnTo>
                  <a:lnTo>
                    <a:pt x="37622" y="46256"/>
                  </a:lnTo>
                  <a:lnTo>
                    <a:pt x="37622" y="46245"/>
                  </a:lnTo>
                  <a:lnTo>
                    <a:pt x="37622" y="46234"/>
                  </a:lnTo>
                  <a:lnTo>
                    <a:pt x="37627" y="46234"/>
                  </a:lnTo>
                  <a:lnTo>
                    <a:pt x="37635" y="46234"/>
                  </a:lnTo>
                  <a:lnTo>
                    <a:pt x="37643" y="46223"/>
                  </a:lnTo>
                  <a:lnTo>
                    <a:pt x="37652" y="46223"/>
                  </a:lnTo>
                  <a:lnTo>
                    <a:pt x="37652" y="46212"/>
                  </a:lnTo>
                  <a:lnTo>
                    <a:pt x="37662" y="46201"/>
                  </a:lnTo>
                  <a:lnTo>
                    <a:pt x="37667" y="46201"/>
                  </a:lnTo>
                  <a:lnTo>
                    <a:pt x="37678" y="46189"/>
                  </a:lnTo>
                  <a:lnTo>
                    <a:pt x="37689" y="46179"/>
                  </a:lnTo>
                  <a:lnTo>
                    <a:pt x="37697" y="46179"/>
                  </a:lnTo>
                  <a:lnTo>
                    <a:pt x="37711" y="46201"/>
                  </a:lnTo>
                  <a:lnTo>
                    <a:pt x="37714" y="46223"/>
                  </a:lnTo>
                  <a:lnTo>
                    <a:pt x="37707" y="46267"/>
                  </a:lnTo>
                  <a:lnTo>
                    <a:pt x="37694" y="46289"/>
                  </a:lnTo>
                  <a:lnTo>
                    <a:pt x="37694" y="46311"/>
                  </a:lnTo>
                  <a:lnTo>
                    <a:pt x="37687" y="46333"/>
                  </a:lnTo>
                  <a:lnTo>
                    <a:pt x="37680" y="46344"/>
                  </a:lnTo>
                  <a:lnTo>
                    <a:pt x="37690" y="46355"/>
                  </a:lnTo>
                  <a:lnTo>
                    <a:pt x="37695" y="46344"/>
                  </a:lnTo>
                  <a:lnTo>
                    <a:pt x="37706" y="46355"/>
                  </a:lnTo>
                  <a:lnTo>
                    <a:pt x="37709" y="46344"/>
                  </a:lnTo>
                  <a:lnTo>
                    <a:pt x="37713" y="46322"/>
                  </a:lnTo>
                  <a:lnTo>
                    <a:pt x="37723" y="46322"/>
                  </a:lnTo>
                  <a:lnTo>
                    <a:pt x="37731" y="46300"/>
                  </a:lnTo>
                  <a:lnTo>
                    <a:pt x="37742" y="46289"/>
                  </a:lnTo>
                  <a:lnTo>
                    <a:pt x="37746" y="46267"/>
                  </a:lnTo>
                  <a:lnTo>
                    <a:pt x="37743" y="46245"/>
                  </a:lnTo>
                  <a:lnTo>
                    <a:pt x="37748" y="46234"/>
                  </a:lnTo>
                  <a:lnTo>
                    <a:pt x="37754" y="46223"/>
                  </a:lnTo>
                  <a:lnTo>
                    <a:pt x="37763" y="46223"/>
                  </a:lnTo>
                  <a:lnTo>
                    <a:pt x="37764" y="46245"/>
                  </a:lnTo>
                  <a:lnTo>
                    <a:pt x="37764" y="46256"/>
                  </a:lnTo>
                  <a:lnTo>
                    <a:pt x="37765" y="46278"/>
                  </a:lnTo>
                  <a:lnTo>
                    <a:pt x="37766" y="46289"/>
                  </a:lnTo>
                  <a:lnTo>
                    <a:pt x="37764" y="46311"/>
                  </a:lnTo>
                  <a:lnTo>
                    <a:pt x="37763" y="46322"/>
                  </a:lnTo>
                  <a:lnTo>
                    <a:pt x="37776" y="46355"/>
                  </a:lnTo>
                  <a:lnTo>
                    <a:pt x="37790" y="46366"/>
                  </a:lnTo>
                  <a:lnTo>
                    <a:pt x="37801" y="46377"/>
                  </a:lnTo>
                  <a:lnTo>
                    <a:pt x="37816" y="46377"/>
                  </a:lnTo>
                  <a:lnTo>
                    <a:pt x="37826" y="46377"/>
                  </a:lnTo>
                  <a:lnTo>
                    <a:pt x="37843" y="46377"/>
                  </a:lnTo>
                  <a:lnTo>
                    <a:pt x="37863" y="46366"/>
                  </a:lnTo>
                  <a:lnTo>
                    <a:pt x="37880" y="46355"/>
                  </a:lnTo>
                  <a:lnTo>
                    <a:pt x="37895" y="46355"/>
                  </a:lnTo>
                  <a:lnTo>
                    <a:pt x="37911" y="46355"/>
                  </a:lnTo>
                  <a:lnTo>
                    <a:pt x="37939" y="46355"/>
                  </a:lnTo>
                  <a:lnTo>
                    <a:pt x="37959" y="46355"/>
                  </a:lnTo>
                  <a:lnTo>
                    <a:pt x="37963" y="46366"/>
                  </a:lnTo>
                  <a:lnTo>
                    <a:pt x="37952" y="46377"/>
                  </a:lnTo>
                  <a:lnTo>
                    <a:pt x="37937" y="46388"/>
                  </a:lnTo>
                  <a:lnTo>
                    <a:pt x="37931" y="46388"/>
                  </a:lnTo>
                  <a:lnTo>
                    <a:pt x="37914" y="46399"/>
                  </a:lnTo>
                  <a:lnTo>
                    <a:pt x="37894" y="46421"/>
                  </a:lnTo>
                  <a:lnTo>
                    <a:pt x="37885" y="46432"/>
                  </a:lnTo>
                  <a:lnTo>
                    <a:pt x="37875" y="46443"/>
                  </a:lnTo>
                  <a:lnTo>
                    <a:pt x="37878" y="46454"/>
                  </a:lnTo>
                  <a:lnTo>
                    <a:pt x="37868" y="46476"/>
                  </a:lnTo>
                  <a:lnTo>
                    <a:pt x="37874" y="46498"/>
                  </a:lnTo>
                  <a:lnTo>
                    <a:pt x="37892" y="46498"/>
                  </a:lnTo>
                  <a:lnTo>
                    <a:pt x="37902" y="46487"/>
                  </a:lnTo>
                  <a:lnTo>
                    <a:pt x="37903" y="46487"/>
                  </a:lnTo>
                  <a:lnTo>
                    <a:pt x="37906" y="46476"/>
                  </a:lnTo>
                  <a:lnTo>
                    <a:pt x="37913" y="46476"/>
                  </a:lnTo>
                  <a:lnTo>
                    <a:pt x="37922" y="46476"/>
                  </a:lnTo>
                  <a:lnTo>
                    <a:pt x="37927" y="46487"/>
                  </a:lnTo>
                  <a:lnTo>
                    <a:pt x="37939" y="46487"/>
                  </a:lnTo>
                  <a:lnTo>
                    <a:pt x="37959" y="46487"/>
                  </a:lnTo>
                  <a:lnTo>
                    <a:pt x="37969" y="46487"/>
                  </a:lnTo>
                  <a:lnTo>
                    <a:pt x="37975" y="46476"/>
                  </a:lnTo>
                  <a:lnTo>
                    <a:pt x="37988" y="46476"/>
                  </a:lnTo>
                  <a:lnTo>
                    <a:pt x="38000" y="46465"/>
                  </a:lnTo>
                  <a:lnTo>
                    <a:pt x="38003" y="46476"/>
                  </a:lnTo>
                  <a:lnTo>
                    <a:pt x="37995" y="46487"/>
                  </a:lnTo>
                  <a:lnTo>
                    <a:pt x="37990" y="46487"/>
                  </a:lnTo>
                  <a:lnTo>
                    <a:pt x="37989" y="46509"/>
                  </a:lnTo>
                  <a:lnTo>
                    <a:pt x="37989" y="46520"/>
                  </a:lnTo>
                  <a:lnTo>
                    <a:pt x="37997" y="46520"/>
                  </a:lnTo>
                  <a:lnTo>
                    <a:pt x="38019" y="46542"/>
                  </a:lnTo>
                  <a:lnTo>
                    <a:pt x="38040" y="46542"/>
                  </a:lnTo>
                  <a:lnTo>
                    <a:pt x="38052" y="46542"/>
                  </a:lnTo>
                  <a:lnTo>
                    <a:pt x="38070" y="46542"/>
                  </a:lnTo>
                  <a:lnTo>
                    <a:pt x="38083" y="46542"/>
                  </a:lnTo>
                  <a:lnTo>
                    <a:pt x="38092" y="46531"/>
                  </a:lnTo>
                  <a:lnTo>
                    <a:pt x="38099" y="46531"/>
                  </a:lnTo>
                  <a:lnTo>
                    <a:pt x="38118" y="46531"/>
                  </a:lnTo>
                  <a:lnTo>
                    <a:pt x="38184" y="46520"/>
                  </a:lnTo>
                  <a:lnTo>
                    <a:pt x="38244" y="46498"/>
                  </a:lnTo>
                  <a:lnTo>
                    <a:pt x="38291" y="46487"/>
                  </a:lnTo>
                  <a:lnTo>
                    <a:pt x="38324" y="46509"/>
                  </a:lnTo>
                  <a:lnTo>
                    <a:pt x="38341" y="46542"/>
                  </a:lnTo>
                  <a:lnTo>
                    <a:pt x="38316" y="46564"/>
                  </a:lnTo>
                  <a:lnTo>
                    <a:pt x="38319" y="46597"/>
                  </a:lnTo>
                  <a:lnTo>
                    <a:pt x="38334" y="46609"/>
                  </a:lnTo>
                  <a:lnTo>
                    <a:pt x="38340" y="46597"/>
                  </a:lnTo>
                  <a:lnTo>
                    <a:pt x="38349" y="46587"/>
                  </a:lnTo>
                  <a:lnTo>
                    <a:pt x="38360" y="46587"/>
                  </a:lnTo>
                  <a:lnTo>
                    <a:pt x="38368" y="46575"/>
                  </a:lnTo>
                  <a:lnTo>
                    <a:pt x="38393" y="46575"/>
                  </a:lnTo>
                  <a:lnTo>
                    <a:pt x="38409" y="46587"/>
                  </a:lnTo>
                  <a:lnTo>
                    <a:pt x="38395" y="46609"/>
                  </a:lnTo>
                  <a:lnTo>
                    <a:pt x="38394" y="46642"/>
                  </a:lnTo>
                  <a:lnTo>
                    <a:pt x="38402" y="46664"/>
                  </a:lnTo>
                  <a:lnTo>
                    <a:pt x="38421" y="46664"/>
                  </a:lnTo>
                  <a:lnTo>
                    <a:pt x="38436" y="46664"/>
                  </a:lnTo>
                  <a:lnTo>
                    <a:pt x="38451" y="46664"/>
                  </a:lnTo>
                  <a:lnTo>
                    <a:pt x="38500" y="46642"/>
                  </a:lnTo>
                  <a:lnTo>
                    <a:pt x="38522" y="46653"/>
                  </a:lnTo>
                  <a:lnTo>
                    <a:pt x="38560" y="46675"/>
                  </a:lnTo>
                  <a:lnTo>
                    <a:pt x="38599" y="46686"/>
                  </a:lnTo>
                  <a:lnTo>
                    <a:pt x="38621" y="46697"/>
                  </a:lnTo>
                  <a:lnTo>
                    <a:pt x="38665" y="46708"/>
                  </a:lnTo>
                  <a:lnTo>
                    <a:pt x="38681" y="46752"/>
                  </a:lnTo>
                  <a:lnTo>
                    <a:pt x="38684" y="46774"/>
                  </a:lnTo>
                  <a:lnTo>
                    <a:pt x="38668" y="46840"/>
                  </a:lnTo>
                  <a:lnTo>
                    <a:pt x="38641" y="46851"/>
                  </a:lnTo>
                  <a:lnTo>
                    <a:pt x="38593" y="46862"/>
                  </a:lnTo>
                  <a:lnTo>
                    <a:pt x="38563" y="46873"/>
                  </a:lnTo>
                  <a:lnTo>
                    <a:pt x="38555" y="46895"/>
                  </a:lnTo>
                  <a:lnTo>
                    <a:pt x="38574" y="46939"/>
                  </a:lnTo>
                  <a:lnTo>
                    <a:pt x="38610" y="46950"/>
                  </a:lnTo>
                  <a:lnTo>
                    <a:pt x="38651" y="46950"/>
                  </a:lnTo>
                  <a:lnTo>
                    <a:pt x="38670" y="47005"/>
                  </a:lnTo>
                  <a:lnTo>
                    <a:pt x="38681" y="47061"/>
                  </a:lnTo>
                  <a:lnTo>
                    <a:pt x="38698" y="47105"/>
                  </a:lnTo>
                  <a:lnTo>
                    <a:pt x="38706" y="47138"/>
                  </a:lnTo>
                  <a:lnTo>
                    <a:pt x="38734" y="47149"/>
                  </a:lnTo>
                  <a:lnTo>
                    <a:pt x="38769" y="47160"/>
                  </a:lnTo>
                  <a:lnTo>
                    <a:pt x="38811" y="47182"/>
                  </a:lnTo>
                  <a:lnTo>
                    <a:pt x="38802" y="47226"/>
                  </a:lnTo>
                  <a:lnTo>
                    <a:pt x="38802" y="47281"/>
                  </a:lnTo>
                  <a:lnTo>
                    <a:pt x="38830" y="47292"/>
                  </a:lnTo>
                  <a:lnTo>
                    <a:pt x="38855" y="47292"/>
                  </a:lnTo>
                  <a:lnTo>
                    <a:pt x="38893" y="47303"/>
                  </a:lnTo>
                  <a:lnTo>
                    <a:pt x="38918" y="47314"/>
                  </a:lnTo>
                  <a:lnTo>
                    <a:pt x="38954" y="47347"/>
                  </a:lnTo>
                  <a:lnTo>
                    <a:pt x="39010" y="47369"/>
                  </a:lnTo>
                  <a:lnTo>
                    <a:pt x="39085" y="47380"/>
                  </a:lnTo>
                  <a:lnTo>
                    <a:pt x="39127" y="47413"/>
                  </a:lnTo>
                  <a:lnTo>
                    <a:pt x="39174" y="47424"/>
                  </a:lnTo>
                  <a:lnTo>
                    <a:pt x="39228" y="47446"/>
                  </a:lnTo>
                  <a:lnTo>
                    <a:pt x="39275" y="47469"/>
                  </a:lnTo>
                  <a:lnTo>
                    <a:pt x="39303" y="47513"/>
                  </a:lnTo>
                  <a:lnTo>
                    <a:pt x="39343" y="47535"/>
                  </a:lnTo>
                  <a:lnTo>
                    <a:pt x="39393" y="47546"/>
                  </a:lnTo>
                  <a:lnTo>
                    <a:pt x="39433" y="47568"/>
                  </a:lnTo>
                  <a:lnTo>
                    <a:pt x="39449" y="47601"/>
                  </a:lnTo>
                  <a:lnTo>
                    <a:pt x="39453" y="47623"/>
                  </a:lnTo>
                  <a:lnTo>
                    <a:pt x="39470" y="47634"/>
                  </a:lnTo>
                  <a:lnTo>
                    <a:pt x="39487" y="47645"/>
                  </a:lnTo>
                  <a:lnTo>
                    <a:pt x="39495" y="47656"/>
                  </a:lnTo>
                  <a:lnTo>
                    <a:pt x="39515" y="47667"/>
                  </a:lnTo>
                  <a:lnTo>
                    <a:pt x="39533" y="47667"/>
                  </a:lnTo>
                  <a:lnTo>
                    <a:pt x="39546" y="47678"/>
                  </a:lnTo>
                  <a:lnTo>
                    <a:pt x="39551" y="47689"/>
                  </a:lnTo>
                  <a:lnTo>
                    <a:pt x="39549" y="47711"/>
                  </a:lnTo>
                  <a:lnTo>
                    <a:pt x="39549" y="47733"/>
                  </a:lnTo>
                  <a:lnTo>
                    <a:pt x="39555" y="47755"/>
                  </a:lnTo>
                  <a:lnTo>
                    <a:pt x="39553" y="47766"/>
                  </a:lnTo>
                  <a:lnTo>
                    <a:pt x="39559" y="47777"/>
                  </a:lnTo>
                  <a:lnTo>
                    <a:pt x="39572" y="47788"/>
                  </a:lnTo>
                  <a:lnTo>
                    <a:pt x="39577" y="47810"/>
                  </a:lnTo>
                  <a:lnTo>
                    <a:pt x="39580" y="47832"/>
                  </a:lnTo>
                  <a:lnTo>
                    <a:pt x="39583" y="47854"/>
                  </a:lnTo>
                  <a:lnTo>
                    <a:pt x="39584" y="47865"/>
                  </a:lnTo>
                  <a:lnTo>
                    <a:pt x="39589" y="47876"/>
                  </a:lnTo>
                  <a:lnTo>
                    <a:pt x="39597" y="47887"/>
                  </a:lnTo>
                  <a:lnTo>
                    <a:pt x="39599" y="47898"/>
                  </a:lnTo>
                  <a:lnTo>
                    <a:pt x="39609" y="47921"/>
                  </a:lnTo>
                  <a:lnTo>
                    <a:pt x="39626" y="47921"/>
                  </a:lnTo>
                  <a:lnTo>
                    <a:pt x="39636" y="47921"/>
                  </a:lnTo>
                  <a:lnTo>
                    <a:pt x="39644" y="47921"/>
                  </a:lnTo>
                  <a:lnTo>
                    <a:pt x="39653" y="47921"/>
                  </a:lnTo>
                  <a:lnTo>
                    <a:pt x="39670" y="47921"/>
                  </a:lnTo>
                  <a:lnTo>
                    <a:pt x="39693" y="47921"/>
                  </a:lnTo>
                  <a:lnTo>
                    <a:pt x="39724" y="47943"/>
                  </a:lnTo>
                  <a:lnTo>
                    <a:pt x="39804" y="47965"/>
                  </a:lnTo>
                  <a:lnTo>
                    <a:pt x="39862" y="47987"/>
                  </a:lnTo>
                  <a:lnTo>
                    <a:pt x="39935" y="48031"/>
                  </a:lnTo>
                  <a:lnTo>
                    <a:pt x="39980" y="48097"/>
                  </a:lnTo>
                  <a:lnTo>
                    <a:pt x="39987" y="48152"/>
                  </a:lnTo>
                  <a:lnTo>
                    <a:pt x="40017" y="48196"/>
                  </a:lnTo>
                  <a:lnTo>
                    <a:pt x="40064" y="48273"/>
                  </a:lnTo>
                  <a:lnTo>
                    <a:pt x="40123" y="48373"/>
                  </a:lnTo>
                  <a:lnTo>
                    <a:pt x="40170" y="48439"/>
                  </a:lnTo>
                  <a:lnTo>
                    <a:pt x="40215" y="48505"/>
                  </a:lnTo>
                  <a:lnTo>
                    <a:pt x="40240" y="48560"/>
                  </a:lnTo>
                  <a:lnTo>
                    <a:pt x="40240" y="48604"/>
                  </a:lnTo>
                  <a:lnTo>
                    <a:pt x="40240" y="48670"/>
                  </a:lnTo>
                  <a:lnTo>
                    <a:pt x="40245" y="48703"/>
                  </a:lnTo>
                  <a:lnTo>
                    <a:pt x="40278" y="48736"/>
                  </a:lnTo>
                  <a:lnTo>
                    <a:pt x="40292" y="48792"/>
                  </a:lnTo>
                  <a:lnTo>
                    <a:pt x="40276" y="48847"/>
                  </a:lnTo>
                  <a:lnTo>
                    <a:pt x="40266" y="48946"/>
                  </a:lnTo>
                  <a:lnTo>
                    <a:pt x="40256" y="48979"/>
                  </a:lnTo>
                  <a:lnTo>
                    <a:pt x="40230" y="49034"/>
                  </a:lnTo>
                  <a:lnTo>
                    <a:pt x="40195" y="49089"/>
                  </a:lnTo>
                  <a:lnTo>
                    <a:pt x="40160" y="49111"/>
                  </a:lnTo>
                  <a:lnTo>
                    <a:pt x="40117" y="49144"/>
                  </a:lnTo>
                  <a:lnTo>
                    <a:pt x="40081" y="49166"/>
                  </a:lnTo>
                  <a:lnTo>
                    <a:pt x="39246" y="49431"/>
                  </a:lnTo>
                  <a:lnTo>
                    <a:pt x="39264" y="49475"/>
                  </a:lnTo>
                  <a:lnTo>
                    <a:pt x="39873" y="49277"/>
                  </a:lnTo>
                  <a:lnTo>
                    <a:pt x="39880" y="49299"/>
                  </a:lnTo>
                  <a:lnTo>
                    <a:pt x="39926" y="49277"/>
                  </a:lnTo>
                  <a:lnTo>
                    <a:pt x="39938" y="49299"/>
                  </a:lnTo>
                  <a:lnTo>
                    <a:pt x="40098" y="49244"/>
                  </a:lnTo>
                  <a:lnTo>
                    <a:pt x="40091" y="49222"/>
                  </a:lnTo>
                  <a:lnTo>
                    <a:pt x="40388" y="49133"/>
                  </a:lnTo>
                  <a:lnTo>
                    <a:pt x="40401" y="49166"/>
                  </a:lnTo>
                  <a:lnTo>
                    <a:pt x="40410" y="49211"/>
                  </a:lnTo>
                  <a:lnTo>
                    <a:pt x="40415" y="49233"/>
                  </a:lnTo>
                  <a:lnTo>
                    <a:pt x="40430" y="49310"/>
                  </a:lnTo>
                  <a:lnTo>
                    <a:pt x="40425" y="49332"/>
                  </a:lnTo>
                  <a:lnTo>
                    <a:pt x="40422" y="49343"/>
                  </a:lnTo>
                  <a:lnTo>
                    <a:pt x="40424" y="49376"/>
                  </a:lnTo>
                  <a:lnTo>
                    <a:pt x="40424" y="49398"/>
                  </a:lnTo>
                  <a:lnTo>
                    <a:pt x="40426" y="49420"/>
                  </a:lnTo>
                  <a:lnTo>
                    <a:pt x="40420" y="49442"/>
                  </a:lnTo>
                  <a:lnTo>
                    <a:pt x="40415" y="49453"/>
                  </a:lnTo>
                  <a:lnTo>
                    <a:pt x="40401" y="49464"/>
                  </a:lnTo>
                  <a:lnTo>
                    <a:pt x="40395" y="49475"/>
                  </a:lnTo>
                  <a:lnTo>
                    <a:pt x="40397" y="49486"/>
                  </a:lnTo>
                  <a:lnTo>
                    <a:pt x="40414" y="49486"/>
                  </a:lnTo>
                  <a:lnTo>
                    <a:pt x="40434" y="49497"/>
                  </a:lnTo>
                  <a:lnTo>
                    <a:pt x="40444" y="49508"/>
                  </a:lnTo>
                  <a:lnTo>
                    <a:pt x="40452" y="49530"/>
                  </a:lnTo>
                  <a:lnTo>
                    <a:pt x="40469" y="49541"/>
                  </a:lnTo>
                  <a:lnTo>
                    <a:pt x="40475" y="49563"/>
                  </a:lnTo>
                  <a:lnTo>
                    <a:pt x="40480" y="49585"/>
                  </a:lnTo>
                  <a:lnTo>
                    <a:pt x="40485" y="49596"/>
                  </a:lnTo>
                  <a:lnTo>
                    <a:pt x="40486" y="49630"/>
                  </a:lnTo>
                  <a:lnTo>
                    <a:pt x="40491" y="49652"/>
                  </a:lnTo>
                  <a:lnTo>
                    <a:pt x="40506" y="49674"/>
                  </a:lnTo>
                  <a:lnTo>
                    <a:pt x="40524" y="49696"/>
                  </a:lnTo>
                  <a:lnTo>
                    <a:pt x="40538" y="49718"/>
                  </a:lnTo>
                  <a:lnTo>
                    <a:pt x="40553" y="49740"/>
                  </a:lnTo>
                  <a:lnTo>
                    <a:pt x="40574" y="49751"/>
                  </a:lnTo>
                  <a:lnTo>
                    <a:pt x="40584" y="49773"/>
                  </a:lnTo>
                  <a:lnTo>
                    <a:pt x="40595" y="49806"/>
                  </a:lnTo>
                  <a:lnTo>
                    <a:pt x="40600" y="49850"/>
                  </a:lnTo>
                  <a:lnTo>
                    <a:pt x="40607" y="49905"/>
                  </a:lnTo>
                  <a:lnTo>
                    <a:pt x="40600" y="49927"/>
                  </a:lnTo>
                  <a:lnTo>
                    <a:pt x="40606" y="49960"/>
                  </a:lnTo>
                  <a:lnTo>
                    <a:pt x="40602" y="49982"/>
                  </a:lnTo>
                  <a:lnTo>
                    <a:pt x="40588" y="50004"/>
                  </a:lnTo>
                  <a:lnTo>
                    <a:pt x="40603" y="50015"/>
                  </a:lnTo>
                  <a:lnTo>
                    <a:pt x="40621" y="50015"/>
                  </a:lnTo>
                  <a:lnTo>
                    <a:pt x="40617" y="50037"/>
                  </a:lnTo>
                  <a:lnTo>
                    <a:pt x="40592" y="50059"/>
                  </a:lnTo>
                  <a:lnTo>
                    <a:pt x="40616" y="50071"/>
                  </a:lnTo>
                  <a:lnTo>
                    <a:pt x="40642" y="50059"/>
                  </a:lnTo>
                  <a:lnTo>
                    <a:pt x="40656" y="50071"/>
                  </a:lnTo>
                  <a:lnTo>
                    <a:pt x="40675" y="50093"/>
                  </a:lnTo>
                  <a:lnTo>
                    <a:pt x="40682" y="50115"/>
                  </a:lnTo>
                  <a:lnTo>
                    <a:pt x="40663" y="50126"/>
                  </a:lnTo>
                  <a:lnTo>
                    <a:pt x="40680" y="50148"/>
                  </a:lnTo>
                  <a:lnTo>
                    <a:pt x="40693" y="50170"/>
                  </a:lnTo>
                  <a:lnTo>
                    <a:pt x="40695" y="50192"/>
                  </a:lnTo>
                  <a:lnTo>
                    <a:pt x="40711" y="50192"/>
                  </a:lnTo>
                  <a:lnTo>
                    <a:pt x="40728" y="50181"/>
                  </a:lnTo>
                  <a:lnTo>
                    <a:pt x="40749" y="50203"/>
                  </a:lnTo>
                  <a:lnTo>
                    <a:pt x="40764" y="50225"/>
                  </a:lnTo>
                  <a:lnTo>
                    <a:pt x="40760" y="50269"/>
                  </a:lnTo>
                  <a:lnTo>
                    <a:pt x="40781" y="50291"/>
                  </a:lnTo>
                  <a:lnTo>
                    <a:pt x="40786" y="50313"/>
                  </a:lnTo>
                  <a:lnTo>
                    <a:pt x="40789" y="50324"/>
                  </a:lnTo>
                  <a:lnTo>
                    <a:pt x="40800" y="50335"/>
                  </a:lnTo>
                  <a:lnTo>
                    <a:pt x="40821" y="50335"/>
                  </a:lnTo>
                  <a:lnTo>
                    <a:pt x="40835" y="50346"/>
                  </a:lnTo>
                  <a:lnTo>
                    <a:pt x="40857" y="50401"/>
                  </a:lnTo>
                  <a:lnTo>
                    <a:pt x="40870" y="50434"/>
                  </a:lnTo>
                  <a:lnTo>
                    <a:pt x="40865" y="50479"/>
                  </a:lnTo>
                  <a:lnTo>
                    <a:pt x="40844" y="50512"/>
                  </a:lnTo>
                  <a:lnTo>
                    <a:pt x="40630" y="50467"/>
                  </a:lnTo>
                  <a:lnTo>
                    <a:pt x="40610" y="50534"/>
                  </a:lnTo>
                  <a:lnTo>
                    <a:pt x="39844" y="50390"/>
                  </a:lnTo>
                  <a:lnTo>
                    <a:pt x="39830" y="50457"/>
                  </a:lnTo>
                  <a:lnTo>
                    <a:pt x="40614" y="50600"/>
                  </a:lnTo>
                  <a:lnTo>
                    <a:pt x="40622" y="50589"/>
                  </a:lnTo>
                  <a:lnTo>
                    <a:pt x="40791" y="50611"/>
                  </a:lnTo>
                  <a:lnTo>
                    <a:pt x="40863" y="50743"/>
                  </a:lnTo>
                  <a:lnTo>
                    <a:pt x="40883" y="50776"/>
                  </a:lnTo>
                  <a:lnTo>
                    <a:pt x="40890" y="50809"/>
                  </a:lnTo>
                  <a:lnTo>
                    <a:pt x="40964" y="50820"/>
                  </a:lnTo>
                  <a:lnTo>
                    <a:pt x="41039" y="50887"/>
                  </a:lnTo>
                  <a:lnTo>
                    <a:pt x="41097" y="50942"/>
                  </a:lnTo>
                  <a:lnTo>
                    <a:pt x="41134" y="50909"/>
                  </a:lnTo>
                  <a:lnTo>
                    <a:pt x="41070" y="50853"/>
                  </a:lnTo>
                  <a:lnTo>
                    <a:pt x="40971" y="50776"/>
                  </a:lnTo>
                  <a:lnTo>
                    <a:pt x="40971" y="50765"/>
                  </a:lnTo>
                  <a:lnTo>
                    <a:pt x="40985" y="50743"/>
                  </a:lnTo>
                  <a:lnTo>
                    <a:pt x="41016" y="50710"/>
                  </a:lnTo>
                  <a:lnTo>
                    <a:pt x="41049" y="50677"/>
                  </a:lnTo>
                  <a:lnTo>
                    <a:pt x="41051" y="50644"/>
                  </a:lnTo>
                  <a:lnTo>
                    <a:pt x="41056" y="50633"/>
                  </a:lnTo>
                  <a:lnTo>
                    <a:pt x="41072" y="50622"/>
                  </a:lnTo>
                  <a:lnTo>
                    <a:pt x="41084" y="50611"/>
                  </a:lnTo>
                  <a:lnTo>
                    <a:pt x="41106" y="50611"/>
                  </a:lnTo>
                  <a:lnTo>
                    <a:pt x="41135" y="50622"/>
                  </a:lnTo>
                  <a:lnTo>
                    <a:pt x="41173" y="50633"/>
                  </a:lnTo>
                  <a:lnTo>
                    <a:pt x="41198" y="50644"/>
                  </a:lnTo>
                  <a:lnTo>
                    <a:pt x="41222" y="50677"/>
                  </a:lnTo>
                  <a:lnTo>
                    <a:pt x="41244" y="50688"/>
                  </a:lnTo>
                  <a:lnTo>
                    <a:pt x="41251" y="50710"/>
                  </a:lnTo>
                  <a:lnTo>
                    <a:pt x="41281" y="50699"/>
                  </a:lnTo>
                  <a:lnTo>
                    <a:pt x="41283" y="50677"/>
                  </a:lnTo>
                  <a:lnTo>
                    <a:pt x="41288" y="50677"/>
                  </a:lnTo>
                  <a:lnTo>
                    <a:pt x="41315" y="50666"/>
                  </a:lnTo>
                  <a:lnTo>
                    <a:pt x="41354" y="50677"/>
                  </a:lnTo>
                  <a:lnTo>
                    <a:pt x="41386" y="50688"/>
                  </a:lnTo>
                  <a:lnTo>
                    <a:pt x="41405" y="50721"/>
                  </a:lnTo>
                  <a:lnTo>
                    <a:pt x="41356" y="50798"/>
                  </a:lnTo>
                  <a:lnTo>
                    <a:pt x="41345" y="50798"/>
                  </a:lnTo>
                  <a:lnTo>
                    <a:pt x="41285" y="50875"/>
                  </a:lnTo>
                  <a:lnTo>
                    <a:pt x="41321" y="50909"/>
                  </a:lnTo>
                  <a:lnTo>
                    <a:pt x="41370" y="50842"/>
                  </a:lnTo>
                  <a:lnTo>
                    <a:pt x="41365" y="50831"/>
                  </a:lnTo>
                  <a:lnTo>
                    <a:pt x="41438" y="50743"/>
                  </a:lnTo>
                  <a:lnTo>
                    <a:pt x="41448" y="50743"/>
                  </a:lnTo>
                  <a:lnTo>
                    <a:pt x="41450" y="50776"/>
                  </a:lnTo>
                  <a:lnTo>
                    <a:pt x="41449" y="50787"/>
                  </a:lnTo>
                  <a:lnTo>
                    <a:pt x="41448" y="50820"/>
                  </a:lnTo>
                  <a:lnTo>
                    <a:pt x="41464" y="50820"/>
                  </a:lnTo>
                  <a:lnTo>
                    <a:pt x="41481" y="50809"/>
                  </a:lnTo>
                  <a:lnTo>
                    <a:pt x="41480" y="50787"/>
                  </a:lnTo>
                  <a:lnTo>
                    <a:pt x="41478" y="50765"/>
                  </a:lnTo>
                  <a:lnTo>
                    <a:pt x="41495" y="50754"/>
                  </a:lnTo>
                  <a:lnTo>
                    <a:pt x="41527" y="50754"/>
                  </a:lnTo>
                  <a:lnTo>
                    <a:pt x="41532" y="50776"/>
                  </a:lnTo>
                  <a:lnTo>
                    <a:pt x="41538" y="50776"/>
                  </a:lnTo>
                  <a:lnTo>
                    <a:pt x="41524" y="50809"/>
                  </a:lnTo>
                  <a:lnTo>
                    <a:pt x="41524" y="50831"/>
                  </a:lnTo>
                  <a:lnTo>
                    <a:pt x="41541" y="50853"/>
                  </a:lnTo>
                  <a:lnTo>
                    <a:pt x="41570" y="50853"/>
                  </a:lnTo>
                  <a:lnTo>
                    <a:pt x="41583" y="50864"/>
                  </a:lnTo>
                  <a:lnTo>
                    <a:pt x="41601" y="50864"/>
                  </a:lnTo>
                  <a:lnTo>
                    <a:pt x="41636" y="50853"/>
                  </a:lnTo>
                  <a:lnTo>
                    <a:pt x="41687" y="50887"/>
                  </a:lnTo>
                  <a:lnTo>
                    <a:pt x="41718" y="50953"/>
                  </a:lnTo>
                  <a:lnTo>
                    <a:pt x="41735" y="50986"/>
                  </a:lnTo>
                  <a:lnTo>
                    <a:pt x="41768" y="51019"/>
                  </a:lnTo>
                  <a:lnTo>
                    <a:pt x="41798" y="51041"/>
                  </a:lnTo>
                  <a:lnTo>
                    <a:pt x="41843" y="51052"/>
                  </a:lnTo>
                  <a:lnTo>
                    <a:pt x="41894" y="51063"/>
                  </a:lnTo>
                  <a:lnTo>
                    <a:pt x="41921" y="51085"/>
                  </a:lnTo>
                  <a:lnTo>
                    <a:pt x="41937" y="51096"/>
                  </a:lnTo>
                  <a:lnTo>
                    <a:pt x="41949" y="51129"/>
                  </a:lnTo>
                  <a:lnTo>
                    <a:pt x="41959" y="51162"/>
                  </a:lnTo>
                  <a:lnTo>
                    <a:pt x="41977" y="51162"/>
                  </a:lnTo>
                  <a:lnTo>
                    <a:pt x="42002" y="51173"/>
                  </a:lnTo>
                  <a:lnTo>
                    <a:pt x="42013" y="51184"/>
                  </a:lnTo>
                  <a:lnTo>
                    <a:pt x="42028" y="51217"/>
                  </a:lnTo>
                  <a:lnTo>
                    <a:pt x="42050" y="51283"/>
                  </a:lnTo>
                  <a:lnTo>
                    <a:pt x="42070" y="51350"/>
                  </a:lnTo>
                  <a:lnTo>
                    <a:pt x="42084" y="51394"/>
                  </a:lnTo>
                  <a:lnTo>
                    <a:pt x="42112" y="51460"/>
                  </a:lnTo>
                  <a:lnTo>
                    <a:pt x="42141" y="51559"/>
                  </a:lnTo>
                  <a:lnTo>
                    <a:pt x="42175" y="51603"/>
                  </a:lnTo>
                  <a:lnTo>
                    <a:pt x="42201" y="51658"/>
                  </a:lnTo>
                  <a:lnTo>
                    <a:pt x="42229" y="51647"/>
                  </a:lnTo>
                  <a:lnTo>
                    <a:pt x="42250" y="51680"/>
                  </a:lnTo>
                  <a:lnTo>
                    <a:pt x="42265" y="51735"/>
                  </a:lnTo>
                  <a:lnTo>
                    <a:pt x="42257" y="51791"/>
                  </a:lnTo>
                  <a:lnTo>
                    <a:pt x="42236" y="51868"/>
                  </a:lnTo>
                  <a:lnTo>
                    <a:pt x="42258" y="51945"/>
                  </a:lnTo>
                  <a:lnTo>
                    <a:pt x="42259" y="52011"/>
                  </a:lnTo>
                  <a:lnTo>
                    <a:pt x="42264" y="52066"/>
                  </a:lnTo>
                  <a:lnTo>
                    <a:pt x="42276" y="52121"/>
                  </a:lnTo>
                  <a:lnTo>
                    <a:pt x="42296" y="52154"/>
                  </a:lnTo>
                  <a:lnTo>
                    <a:pt x="42309" y="52188"/>
                  </a:lnTo>
                  <a:lnTo>
                    <a:pt x="42079" y="52243"/>
                  </a:lnTo>
                  <a:lnTo>
                    <a:pt x="42083" y="52265"/>
                  </a:lnTo>
                  <a:lnTo>
                    <a:pt x="42321" y="52210"/>
                  </a:lnTo>
                  <a:lnTo>
                    <a:pt x="42343" y="52254"/>
                  </a:lnTo>
                  <a:lnTo>
                    <a:pt x="42367" y="52309"/>
                  </a:lnTo>
                  <a:lnTo>
                    <a:pt x="42379" y="52364"/>
                  </a:lnTo>
                  <a:lnTo>
                    <a:pt x="42405" y="52419"/>
                  </a:lnTo>
                  <a:lnTo>
                    <a:pt x="42466" y="52496"/>
                  </a:lnTo>
                  <a:lnTo>
                    <a:pt x="42483" y="52551"/>
                  </a:lnTo>
                  <a:lnTo>
                    <a:pt x="42489" y="52595"/>
                  </a:lnTo>
                  <a:lnTo>
                    <a:pt x="42548" y="52628"/>
                  </a:lnTo>
                  <a:lnTo>
                    <a:pt x="42586" y="52651"/>
                  </a:lnTo>
                  <a:lnTo>
                    <a:pt x="42591" y="52706"/>
                  </a:lnTo>
                  <a:lnTo>
                    <a:pt x="42595" y="52750"/>
                  </a:lnTo>
                  <a:lnTo>
                    <a:pt x="42594" y="52805"/>
                  </a:lnTo>
                  <a:lnTo>
                    <a:pt x="42566" y="52860"/>
                  </a:lnTo>
                  <a:lnTo>
                    <a:pt x="42553" y="52882"/>
                  </a:lnTo>
                  <a:lnTo>
                    <a:pt x="42542" y="52915"/>
                  </a:lnTo>
                  <a:lnTo>
                    <a:pt x="42535" y="52948"/>
                  </a:lnTo>
                  <a:lnTo>
                    <a:pt x="42526" y="52981"/>
                  </a:lnTo>
                  <a:lnTo>
                    <a:pt x="42512" y="53014"/>
                  </a:lnTo>
                  <a:lnTo>
                    <a:pt x="42485" y="53048"/>
                  </a:lnTo>
                  <a:lnTo>
                    <a:pt x="42474" y="53081"/>
                  </a:lnTo>
                  <a:lnTo>
                    <a:pt x="42438" y="53125"/>
                  </a:lnTo>
                  <a:lnTo>
                    <a:pt x="42414" y="53147"/>
                  </a:lnTo>
                  <a:lnTo>
                    <a:pt x="42389" y="53169"/>
                  </a:lnTo>
                  <a:lnTo>
                    <a:pt x="42362" y="53191"/>
                  </a:lnTo>
                  <a:lnTo>
                    <a:pt x="42346" y="53202"/>
                  </a:lnTo>
                  <a:lnTo>
                    <a:pt x="42332" y="53224"/>
                  </a:lnTo>
                  <a:lnTo>
                    <a:pt x="42324" y="53257"/>
                  </a:lnTo>
                  <a:lnTo>
                    <a:pt x="42323" y="53279"/>
                  </a:lnTo>
                  <a:lnTo>
                    <a:pt x="42321" y="53323"/>
                  </a:lnTo>
                  <a:lnTo>
                    <a:pt x="42306" y="53334"/>
                  </a:lnTo>
                  <a:lnTo>
                    <a:pt x="42288" y="53356"/>
                  </a:lnTo>
                  <a:lnTo>
                    <a:pt x="42276" y="53378"/>
                  </a:lnTo>
                  <a:lnTo>
                    <a:pt x="42253" y="53378"/>
                  </a:lnTo>
                  <a:lnTo>
                    <a:pt x="42236" y="53378"/>
                  </a:lnTo>
                  <a:lnTo>
                    <a:pt x="42215" y="53367"/>
                  </a:lnTo>
                  <a:lnTo>
                    <a:pt x="42194" y="53378"/>
                  </a:lnTo>
                  <a:lnTo>
                    <a:pt x="42201" y="53400"/>
                  </a:lnTo>
                  <a:lnTo>
                    <a:pt x="42227" y="53411"/>
                  </a:lnTo>
                  <a:lnTo>
                    <a:pt x="42236" y="53422"/>
                  </a:lnTo>
                  <a:lnTo>
                    <a:pt x="42215" y="53456"/>
                  </a:lnTo>
                  <a:lnTo>
                    <a:pt x="42219" y="53466"/>
                  </a:lnTo>
                  <a:lnTo>
                    <a:pt x="42195" y="53489"/>
                  </a:lnTo>
                  <a:lnTo>
                    <a:pt x="42170" y="53500"/>
                  </a:lnTo>
                  <a:lnTo>
                    <a:pt x="42135" y="53511"/>
                  </a:lnTo>
                  <a:lnTo>
                    <a:pt x="42124" y="53533"/>
                  </a:lnTo>
                  <a:lnTo>
                    <a:pt x="42098" y="53544"/>
                  </a:lnTo>
                  <a:lnTo>
                    <a:pt x="42072" y="53555"/>
                  </a:lnTo>
                  <a:lnTo>
                    <a:pt x="42054" y="53555"/>
                  </a:lnTo>
                  <a:lnTo>
                    <a:pt x="42047" y="53533"/>
                  </a:lnTo>
                  <a:lnTo>
                    <a:pt x="42038" y="53511"/>
                  </a:lnTo>
                  <a:lnTo>
                    <a:pt x="42027" y="53500"/>
                  </a:lnTo>
                  <a:lnTo>
                    <a:pt x="42011" y="53489"/>
                  </a:lnTo>
                  <a:lnTo>
                    <a:pt x="41990" y="53489"/>
                  </a:lnTo>
                  <a:lnTo>
                    <a:pt x="41981" y="53522"/>
                  </a:lnTo>
                  <a:lnTo>
                    <a:pt x="41988" y="53533"/>
                  </a:lnTo>
                  <a:lnTo>
                    <a:pt x="41993" y="53555"/>
                  </a:lnTo>
                  <a:lnTo>
                    <a:pt x="41999" y="53566"/>
                  </a:lnTo>
                  <a:lnTo>
                    <a:pt x="42004" y="53577"/>
                  </a:lnTo>
                  <a:lnTo>
                    <a:pt x="42008" y="53599"/>
                  </a:lnTo>
                  <a:lnTo>
                    <a:pt x="42017" y="53610"/>
                  </a:lnTo>
                  <a:lnTo>
                    <a:pt x="42026" y="53610"/>
                  </a:lnTo>
                  <a:lnTo>
                    <a:pt x="42036" y="53599"/>
                  </a:lnTo>
                  <a:lnTo>
                    <a:pt x="42036" y="53588"/>
                  </a:lnTo>
                  <a:lnTo>
                    <a:pt x="42058" y="53588"/>
                  </a:lnTo>
                  <a:lnTo>
                    <a:pt x="42074" y="53588"/>
                  </a:lnTo>
                  <a:lnTo>
                    <a:pt x="42091" y="53610"/>
                  </a:lnTo>
                  <a:lnTo>
                    <a:pt x="42110" y="53632"/>
                  </a:lnTo>
                  <a:lnTo>
                    <a:pt x="42114" y="53676"/>
                  </a:lnTo>
                  <a:lnTo>
                    <a:pt x="42108" y="53720"/>
                  </a:lnTo>
                  <a:lnTo>
                    <a:pt x="42107" y="53764"/>
                  </a:lnTo>
                  <a:lnTo>
                    <a:pt x="42107" y="53830"/>
                  </a:lnTo>
                  <a:lnTo>
                    <a:pt x="42107" y="53863"/>
                  </a:lnTo>
                  <a:lnTo>
                    <a:pt x="42107" y="53908"/>
                  </a:lnTo>
                  <a:lnTo>
                    <a:pt x="42098" y="53963"/>
                  </a:lnTo>
                  <a:lnTo>
                    <a:pt x="42098" y="53996"/>
                  </a:lnTo>
                  <a:lnTo>
                    <a:pt x="42112" y="54040"/>
                  </a:lnTo>
                  <a:lnTo>
                    <a:pt x="42123" y="54106"/>
                  </a:lnTo>
                  <a:lnTo>
                    <a:pt x="42153" y="54161"/>
                  </a:lnTo>
                  <a:lnTo>
                    <a:pt x="42175" y="54183"/>
                  </a:lnTo>
                  <a:lnTo>
                    <a:pt x="42202" y="54216"/>
                  </a:lnTo>
                  <a:lnTo>
                    <a:pt x="42220" y="54260"/>
                  </a:lnTo>
                  <a:lnTo>
                    <a:pt x="42231" y="54293"/>
                  </a:lnTo>
                  <a:lnTo>
                    <a:pt x="42253" y="54337"/>
                  </a:lnTo>
                  <a:lnTo>
                    <a:pt x="42251" y="54371"/>
                  </a:lnTo>
                  <a:lnTo>
                    <a:pt x="42248" y="54415"/>
                  </a:lnTo>
                  <a:lnTo>
                    <a:pt x="42245" y="54459"/>
                  </a:lnTo>
                  <a:lnTo>
                    <a:pt x="42209" y="54470"/>
                  </a:lnTo>
                  <a:lnTo>
                    <a:pt x="42197" y="54481"/>
                  </a:lnTo>
                  <a:lnTo>
                    <a:pt x="42173" y="54514"/>
                  </a:lnTo>
                  <a:lnTo>
                    <a:pt x="42161" y="54514"/>
                  </a:lnTo>
                  <a:lnTo>
                    <a:pt x="42128" y="54525"/>
                  </a:lnTo>
                  <a:lnTo>
                    <a:pt x="42112" y="54514"/>
                  </a:lnTo>
                  <a:lnTo>
                    <a:pt x="42099" y="54503"/>
                  </a:lnTo>
                  <a:lnTo>
                    <a:pt x="42080" y="54492"/>
                  </a:lnTo>
                  <a:lnTo>
                    <a:pt x="42067" y="54492"/>
                  </a:lnTo>
                  <a:lnTo>
                    <a:pt x="42056" y="54470"/>
                  </a:lnTo>
                  <a:lnTo>
                    <a:pt x="42047" y="54470"/>
                  </a:lnTo>
                  <a:lnTo>
                    <a:pt x="42036" y="54481"/>
                  </a:lnTo>
                  <a:lnTo>
                    <a:pt x="42027" y="54514"/>
                  </a:lnTo>
                  <a:lnTo>
                    <a:pt x="42053" y="54525"/>
                  </a:lnTo>
                  <a:lnTo>
                    <a:pt x="42071" y="54558"/>
                  </a:lnTo>
                  <a:lnTo>
                    <a:pt x="42082" y="54569"/>
                  </a:lnTo>
                  <a:lnTo>
                    <a:pt x="42099" y="54580"/>
                  </a:lnTo>
                  <a:lnTo>
                    <a:pt x="42101" y="54602"/>
                  </a:lnTo>
                  <a:lnTo>
                    <a:pt x="42107" y="54624"/>
                  </a:lnTo>
                  <a:lnTo>
                    <a:pt x="42105" y="54657"/>
                  </a:lnTo>
                  <a:lnTo>
                    <a:pt x="42096" y="54668"/>
                  </a:lnTo>
                  <a:lnTo>
                    <a:pt x="42082" y="54701"/>
                  </a:lnTo>
                  <a:lnTo>
                    <a:pt x="42038" y="54757"/>
                  </a:lnTo>
                  <a:lnTo>
                    <a:pt x="42006" y="54789"/>
                  </a:lnTo>
                  <a:lnTo>
                    <a:pt x="41986" y="54801"/>
                  </a:lnTo>
                  <a:lnTo>
                    <a:pt x="41961" y="54812"/>
                  </a:lnTo>
                  <a:lnTo>
                    <a:pt x="41963" y="54845"/>
                  </a:lnTo>
                  <a:lnTo>
                    <a:pt x="41963" y="54867"/>
                  </a:lnTo>
                  <a:lnTo>
                    <a:pt x="41970" y="54911"/>
                  </a:lnTo>
                  <a:lnTo>
                    <a:pt x="41984" y="54955"/>
                  </a:lnTo>
                  <a:lnTo>
                    <a:pt x="41986" y="54966"/>
                  </a:lnTo>
                  <a:lnTo>
                    <a:pt x="41982" y="54988"/>
                  </a:lnTo>
                  <a:lnTo>
                    <a:pt x="41957" y="54988"/>
                  </a:lnTo>
                  <a:lnTo>
                    <a:pt x="41943" y="54999"/>
                  </a:lnTo>
                  <a:lnTo>
                    <a:pt x="41961" y="55021"/>
                  </a:lnTo>
                  <a:lnTo>
                    <a:pt x="41961" y="55032"/>
                  </a:lnTo>
                  <a:lnTo>
                    <a:pt x="41973" y="55054"/>
                  </a:lnTo>
                  <a:lnTo>
                    <a:pt x="41990" y="55054"/>
                  </a:lnTo>
                  <a:lnTo>
                    <a:pt x="42009" y="55076"/>
                  </a:lnTo>
                  <a:lnTo>
                    <a:pt x="42022" y="55098"/>
                  </a:lnTo>
                  <a:lnTo>
                    <a:pt x="42045" y="55120"/>
                  </a:lnTo>
                  <a:lnTo>
                    <a:pt x="42076" y="55142"/>
                  </a:lnTo>
                  <a:lnTo>
                    <a:pt x="42072" y="55187"/>
                  </a:lnTo>
                  <a:lnTo>
                    <a:pt x="42083" y="55253"/>
                  </a:lnTo>
                  <a:lnTo>
                    <a:pt x="42096" y="55264"/>
                  </a:lnTo>
                  <a:lnTo>
                    <a:pt x="42117" y="55308"/>
                  </a:lnTo>
                  <a:lnTo>
                    <a:pt x="42116" y="55341"/>
                  </a:lnTo>
                  <a:lnTo>
                    <a:pt x="42114" y="55374"/>
                  </a:lnTo>
                  <a:lnTo>
                    <a:pt x="42112" y="55407"/>
                  </a:lnTo>
                  <a:lnTo>
                    <a:pt x="42107" y="55429"/>
                  </a:lnTo>
                  <a:lnTo>
                    <a:pt x="42089" y="55473"/>
                  </a:lnTo>
                  <a:lnTo>
                    <a:pt x="42063" y="55495"/>
                  </a:lnTo>
                  <a:lnTo>
                    <a:pt x="42036" y="55506"/>
                  </a:lnTo>
                  <a:lnTo>
                    <a:pt x="42008" y="55528"/>
                  </a:lnTo>
                  <a:lnTo>
                    <a:pt x="41993" y="55528"/>
                  </a:lnTo>
                  <a:lnTo>
                    <a:pt x="41988" y="55495"/>
                  </a:lnTo>
                  <a:lnTo>
                    <a:pt x="41973" y="55462"/>
                  </a:lnTo>
                  <a:lnTo>
                    <a:pt x="41956" y="55451"/>
                  </a:lnTo>
                  <a:lnTo>
                    <a:pt x="41905" y="55484"/>
                  </a:lnTo>
                  <a:lnTo>
                    <a:pt x="41871" y="55506"/>
                  </a:lnTo>
                  <a:lnTo>
                    <a:pt x="41853" y="55528"/>
                  </a:lnTo>
                  <a:lnTo>
                    <a:pt x="41860" y="55572"/>
                  </a:lnTo>
                  <a:lnTo>
                    <a:pt x="41874" y="55595"/>
                  </a:lnTo>
                  <a:lnTo>
                    <a:pt x="41885" y="55639"/>
                  </a:lnTo>
                  <a:lnTo>
                    <a:pt x="41883" y="55661"/>
                  </a:lnTo>
                  <a:lnTo>
                    <a:pt x="41860" y="55683"/>
                  </a:lnTo>
                  <a:lnTo>
                    <a:pt x="41826" y="55716"/>
                  </a:lnTo>
                  <a:lnTo>
                    <a:pt x="41802" y="55716"/>
                  </a:lnTo>
                  <a:lnTo>
                    <a:pt x="41786" y="55705"/>
                  </a:lnTo>
                  <a:lnTo>
                    <a:pt x="41765" y="55672"/>
                  </a:lnTo>
                  <a:lnTo>
                    <a:pt x="41734" y="55672"/>
                  </a:lnTo>
                  <a:lnTo>
                    <a:pt x="41709" y="55672"/>
                  </a:lnTo>
                  <a:lnTo>
                    <a:pt x="41702" y="55694"/>
                  </a:lnTo>
                  <a:lnTo>
                    <a:pt x="41722" y="55727"/>
                  </a:lnTo>
                  <a:lnTo>
                    <a:pt x="41712" y="55749"/>
                  </a:lnTo>
                  <a:lnTo>
                    <a:pt x="41687" y="55749"/>
                  </a:lnTo>
                  <a:lnTo>
                    <a:pt x="41653" y="55749"/>
                  </a:lnTo>
                  <a:lnTo>
                    <a:pt x="41626" y="55760"/>
                  </a:lnTo>
                  <a:lnTo>
                    <a:pt x="41606" y="55771"/>
                  </a:lnTo>
                  <a:lnTo>
                    <a:pt x="41597" y="55760"/>
                  </a:lnTo>
                  <a:lnTo>
                    <a:pt x="41588" y="55727"/>
                  </a:lnTo>
                  <a:lnTo>
                    <a:pt x="41585" y="55661"/>
                  </a:lnTo>
                  <a:lnTo>
                    <a:pt x="41574" y="55639"/>
                  </a:lnTo>
                  <a:lnTo>
                    <a:pt x="41554" y="55605"/>
                  </a:lnTo>
                  <a:lnTo>
                    <a:pt x="41505" y="55583"/>
                  </a:lnTo>
                  <a:lnTo>
                    <a:pt x="41473" y="55550"/>
                  </a:lnTo>
                  <a:lnTo>
                    <a:pt x="41457" y="55528"/>
                  </a:lnTo>
                  <a:lnTo>
                    <a:pt x="41430" y="55517"/>
                  </a:lnTo>
                  <a:lnTo>
                    <a:pt x="41399" y="55517"/>
                  </a:lnTo>
                  <a:lnTo>
                    <a:pt x="41374" y="55528"/>
                  </a:lnTo>
                  <a:lnTo>
                    <a:pt x="41369" y="55561"/>
                  </a:lnTo>
                  <a:lnTo>
                    <a:pt x="41387" y="55595"/>
                  </a:lnTo>
                  <a:lnTo>
                    <a:pt x="41369" y="55627"/>
                  </a:lnTo>
                  <a:lnTo>
                    <a:pt x="41383" y="55661"/>
                  </a:lnTo>
                  <a:lnTo>
                    <a:pt x="41392" y="55705"/>
                  </a:lnTo>
                  <a:lnTo>
                    <a:pt x="41403" y="55738"/>
                  </a:lnTo>
                  <a:lnTo>
                    <a:pt x="41390" y="55760"/>
                  </a:lnTo>
                  <a:lnTo>
                    <a:pt x="41397" y="55793"/>
                  </a:lnTo>
                  <a:lnTo>
                    <a:pt x="41401" y="55837"/>
                  </a:lnTo>
                  <a:lnTo>
                    <a:pt x="41388" y="55859"/>
                  </a:lnTo>
                  <a:lnTo>
                    <a:pt x="41376" y="55892"/>
                  </a:lnTo>
                  <a:lnTo>
                    <a:pt x="41374" y="55914"/>
                  </a:lnTo>
                  <a:lnTo>
                    <a:pt x="41365" y="55947"/>
                  </a:lnTo>
                  <a:lnTo>
                    <a:pt x="41378" y="55969"/>
                  </a:lnTo>
                  <a:lnTo>
                    <a:pt x="41387" y="55980"/>
                  </a:lnTo>
                  <a:lnTo>
                    <a:pt x="41399" y="56002"/>
                  </a:lnTo>
                  <a:lnTo>
                    <a:pt x="41397" y="56024"/>
                  </a:lnTo>
                  <a:lnTo>
                    <a:pt x="41390" y="56080"/>
                  </a:lnTo>
                  <a:lnTo>
                    <a:pt x="41412" y="56102"/>
                  </a:lnTo>
                  <a:lnTo>
                    <a:pt x="41435" y="56113"/>
                  </a:lnTo>
                  <a:lnTo>
                    <a:pt x="41460" y="56102"/>
                  </a:lnTo>
                  <a:lnTo>
                    <a:pt x="41486" y="56091"/>
                  </a:lnTo>
                  <a:lnTo>
                    <a:pt x="41502" y="56058"/>
                  </a:lnTo>
                  <a:lnTo>
                    <a:pt x="41518" y="56035"/>
                  </a:lnTo>
                  <a:lnTo>
                    <a:pt x="41529" y="56024"/>
                  </a:lnTo>
                  <a:lnTo>
                    <a:pt x="41543" y="55980"/>
                  </a:lnTo>
                  <a:lnTo>
                    <a:pt x="41550" y="55936"/>
                  </a:lnTo>
                  <a:lnTo>
                    <a:pt x="41554" y="55914"/>
                  </a:lnTo>
                  <a:lnTo>
                    <a:pt x="41579" y="55859"/>
                  </a:lnTo>
                  <a:lnTo>
                    <a:pt x="41617" y="55848"/>
                  </a:lnTo>
                  <a:lnTo>
                    <a:pt x="41678" y="55881"/>
                  </a:lnTo>
                  <a:lnTo>
                    <a:pt x="41729" y="55881"/>
                  </a:lnTo>
                  <a:lnTo>
                    <a:pt x="41765" y="55892"/>
                  </a:lnTo>
                  <a:lnTo>
                    <a:pt x="41797" y="55925"/>
                  </a:lnTo>
                  <a:lnTo>
                    <a:pt x="41810" y="55958"/>
                  </a:lnTo>
                  <a:lnTo>
                    <a:pt x="41819" y="56013"/>
                  </a:lnTo>
                  <a:lnTo>
                    <a:pt x="41849" y="56035"/>
                  </a:lnTo>
                  <a:lnTo>
                    <a:pt x="41855" y="56069"/>
                  </a:lnTo>
                  <a:lnTo>
                    <a:pt x="41904" y="56080"/>
                  </a:lnTo>
                  <a:lnTo>
                    <a:pt x="41912" y="56102"/>
                  </a:lnTo>
                  <a:lnTo>
                    <a:pt x="41939" y="56124"/>
                  </a:lnTo>
                  <a:lnTo>
                    <a:pt x="41991" y="56146"/>
                  </a:lnTo>
                  <a:lnTo>
                    <a:pt x="41999" y="56146"/>
                  </a:lnTo>
                  <a:lnTo>
                    <a:pt x="42042" y="56135"/>
                  </a:lnTo>
                  <a:lnTo>
                    <a:pt x="42080" y="56135"/>
                  </a:lnTo>
                  <a:lnTo>
                    <a:pt x="42121" y="56157"/>
                  </a:lnTo>
                  <a:lnTo>
                    <a:pt x="42161" y="56190"/>
                  </a:lnTo>
                  <a:lnTo>
                    <a:pt x="42193" y="56234"/>
                  </a:lnTo>
                  <a:lnTo>
                    <a:pt x="42218" y="56278"/>
                  </a:lnTo>
                  <a:lnTo>
                    <a:pt x="42249" y="56344"/>
                  </a:lnTo>
                  <a:lnTo>
                    <a:pt x="42259" y="56476"/>
                  </a:lnTo>
                  <a:lnTo>
                    <a:pt x="42298" y="56620"/>
                  </a:lnTo>
                  <a:lnTo>
                    <a:pt x="42346" y="56873"/>
                  </a:lnTo>
                  <a:lnTo>
                    <a:pt x="42288" y="57193"/>
                  </a:lnTo>
                  <a:lnTo>
                    <a:pt x="42262" y="57270"/>
                  </a:lnTo>
                  <a:lnTo>
                    <a:pt x="42256" y="57326"/>
                  </a:lnTo>
                  <a:lnTo>
                    <a:pt x="42242" y="57425"/>
                  </a:lnTo>
                  <a:lnTo>
                    <a:pt x="42215" y="57513"/>
                  </a:lnTo>
                  <a:lnTo>
                    <a:pt x="42163" y="57590"/>
                  </a:lnTo>
                  <a:lnTo>
                    <a:pt x="42126" y="57678"/>
                  </a:lnTo>
                  <a:lnTo>
                    <a:pt x="42076" y="57778"/>
                  </a:lnTo>
                  <a:lnTo>
                    <a:pt x="42004" y="57855"/>
                  </a:lnTo>
                  <a:lnTo>
                    <a:pt x="41913" y="57921"/>
                  </a:lnTo>
                  <a:lnTo>
                    <a:pt x="41856" y="57976"/>
                  </a:lnTo>
                  <a:lnTo>
                    <a:pt x="41838" y="58042"/>
                  </a:lnTo>
                  <a:lnTo>
                    <a:pt x="41833" y="58108"/>
                  </a:lnTo>
                  <a:lnTo>
                    <a:pt x="41775" y="58163"/>
                  </a:lnTo>
                  <a:lnTo>
                    <a:pt x="41734" y="58174"/>
                  </a:lnTo>
                  <a:lnTo>
                    <a:pt x="41699" y="58174"/>
                  </a:lnTo>
                  <a:lnTo>
                    <a:pt x="41691" y="58230"/>
                  </a:lnTo>
                  <a:lnTo>
                    <a:pt x="41737" y="58230"/>
                  </a:lnTo>
                  <a:lnTo>
                    <a:pt x="41728" y="58285"/>
                  </a:lnTo>
                  <a:lnTo>
                    <a:pt x="41746" y="58362"/>
                  </a:lnTo>
                  <a:lnTo>
                    <a:pt x="41760" y="58417"/>
                  </a:lnTo>
                  <a:lnTo>
                    <a:pt x="41792" y="58472"/>
                  </a:lnTo>
                  <a:lnTo>
                    <a:pt x="41786" y="58505"/>
                  </a:lnTo>
                  <a:lnTo>
                    <a:pt x="41763" y="58582"/>
                  </a:lnTo>
                  <a:lnTo>
                    <a:pt x="41763" y="58660"/>
                  </a:lnTo>
                  <a:lnTo>
                    <a:pt x="41763" y="58704"/>
                  </a:lnTo>
                  <a:lnTo>
                    <a:pt x="41792" y="58737"/>
                  </a:lnTo>
                  <a:lnTo>
                    <a:pt x="41810" y="58770"/>
                  </a:lnTo>
                  <a:lnTo>
                    <a:pt x="41833" y="58836"/>
                  </a:lnTo>
                  <a:lnTo>
                    <a:pt x="41818" y="58902"/>
                  </a:lnTo>
                  <a:lnTo>
                    <a:pt x="41841" y="58924"/>
                  </a:lnTo>
                  <a:lnTo>
                    <a:pt x="41862" y="59001"/>
                  </a:lnTo>
                  <a:lnTo>
                    <a:pt x="41844" y="59101"/>
                  </a:lnTo>
                  <a:lnTo>
                    <a:pt x="41810" y="59145"/>
                  </a:lnTo>
                  <a:lnTo>
                    <a:pt x="41786" y="59189"/>
                  </a:lnTo>
                  <a:lnTo>
                    <a:pt x="41810" y="59233"/>
                  </a:lnTo>
                  <a:lnTo>
                    <a:pt x="41811" y="59321"/>
                  </a:lnTo>
                  <a:lnTo>
                    <a:pt x="41847" y="59398"/>
                  </a:lnTo>
                  <a:lnTo>
                    <a:pt x="41841" y="59487"/>
                  </a:lnTo>
                  <a:lnTo>
                    <a:pt x="41836" y="59608"/>
                  </a:lnTo>
                  <a:lnTo>
                    <a:pt x="41801" y="59685"/>
                  </a:lnTo>
                  <a:lnTo>
                    <a:pt x="41734" y="59740"/>
                  </a:lnTo>
                  <a:lnTo>
                    <a:pt x="41638" y="59917"/>
                  </a:lnTo>
                  <a:lnTo>
                    <a:pt x="41609" y="60005"/>
                  </a:lnTo>
                  <a:lnTo>
                    <a:pt x="41572" y="60104"/>
                  </a:lnTo>
                  <a:lnTo>
                    <a:pt x="41482" y="60258"/>
                  </a:lnTo>
                  <a:lnTo>
                    <a:pt x="41418" y="60358"/>
                  </a:lnTo>
                  <a:lnTo>
                    <a:pt x="41366" y="60446"/>
                  </a:lnTo>
                  <a:lnTo>
                    <a:pt x="41328" y="60545"/>
                  </a:lnTo>
                  <a:lnTo>
                    <a:pt x="41253" y="60600"/>
                  </a:lnTo>
                  <a:lnTo>
                    <a:pt x="41195" y="60677"/>
                  </a:lnTo>
                  <a:lnTo>
                    <a:pt x="41180" y="60732"/>
                  </a:lnTo>
                  <a:lnTo>
                    <a:pt x="41174" y="60788"/>
                  </a:lnTo>
                  <a:lnTo>
                    <a:pt x="41108" y="60876"/>
                  </a:lnTo>
                  <a:lnTo>
                    <a:pt x="41045" y="60953"/>
                  </a:lnTo>
                  <a:lnTo>
                    <a:pt x="40981" y="61074"/>
                  </a:lnTo>
                  <a:lnTo>
                    <a:pt x="40957" y="61173"/>
                  </a:lnTo>
                  <a:lnTo>
                    <a:pt x="40893" y="61228"/>
                  </a:lnTo>
                  <a:lnTo>
                    <a:pt x="40832" y="61317"/>
                  </a:lnTo>
                  <a:lnTo>
                    <a:pt x="40760" y="61394"/>
                  </a:lnTo>
                  <a:lnTo>
                    <a:pt x="40719" y="61493"/>
                  </a:lnTo>
                  <a:lnTo>
                    <a:pt x="40681" y="61592"/>
                  </a:lnTo>
                  <a:lnTo>
                    <a:pt x="40629" y="61692"/>
                  </a:lnTo>
                  <a:lnTo>
                    <a:pt x="40559" y="61758"/>
                  </a:lnTo>
                  <a:lnTo>
                    <a:pt x="40464" y="61835"/>
                  </a:lnTo>
                  <a:lnTo>
                    <a:pt x="40368" y="61912"/>
                  </a:lnTo>
                  <a:lnTo>
                    <a:pt x="40296" y="61978"/>
                  </a:lnTo>
                  <a:lnTo>
                    <a:pt x="40282" y="62066"/>
                  </a:lnTo>
                  <a:lnTo>
                    <a:pt x="40221" y="62133"/>
                  </a:lnTo>
                  <a:lnTo>
                    <a:pt x="40223" y="62199"/>
                  </a:lnTo>
                  <a:lnTo>
                    <a:pt x="40197" y="62276"/>
                  </a:lnTo>
                  <a:lnTo>
                    <a:pt x="40183" y="62342"/>
                  </a:lnTo>
                  <a:lnTo>
                    <a:pt x="40113" y="62430"/>
                  </a:lnTo>
                  <a:lnTo>
                    <a:pt x="40049" y="62441"/>
                  </a:lnTo>
                  <a:lnTo>
                    <a:pt x="40017" y="62441"/>
                  </a:lnTo>
                  <a:lnTo>
                    <a:pt x="39977" y="62508"/>
                  </a:lnTo>
                  <a:lnTo>
                    <a:pt x="39994" y="62541"/>
                  </a:lnTo>
                  <a:lnTo>
                    <a:pt x="40003" y="62596"/>
                  </a:lnTo>
                  <a:lnTo>
                    <a:pt x="40025" y="62651"/>
                  </a:lnTo>
                  <a:lnTo>
                    <a:pt x="40043" y="62706"/>
                  </a:lnTo>
                  <a:lnTo>
                    <a:pt x="40061" y="62772"/>
                  </a:lnTo>
                  <a:lnTo>
                    <a:pt x="40061" y="62849"/>
                  </a:lnTo>
                  <a:lnTo>
                    <a:pt x="40026" y="62982"/>
                  </a:lnTo>
                  <a:lnTo>
                    <a:pt x="39982" y="63015"/>
                  </a:lnTo>
                  <a:lnTo>
                    <a:pt x="39959" y="63070"/>
                  </a:lnTo>
                  <a:lnTo>
                    <a:pt x="39925" y="63114"/>
                  </a:lnTo>
                  <a:lnTo>
                    <a:pt x="39887" y="63191"/>
                  </a:lnTo>
                  <a:lnTo>
                    <a:pt x="39846" y="63224"/>
                  </a:lnTo>
                  <a:lnTo>
                    <a:pt x="39814" y="63202"/>
                  </a:lnTo>
                  <a:lnTo>
                    <a:pt x="39803" y="63158"/>
                  </a:lnTo>
                  <a:lnTo>
                    <a:pt x="39694" y="63125"/>
                  </a:lnTo>
                  <a:lnTo>
                    <a:pt x="39522" y="63323"/>
                  </a:lnTo>
                  <a:lnTo>
                    <a:pt x="39442" y="63511"/>
                  </a:lnTo>
                  <a:lnTo>
                    <a:pt x="39369" y="63632"/>
                  </a:lnTo>
                  <a:lnTo>
                    <a:pt x="39293" y="63709"/>
                  </a:lnTo>
                  <a:lnTo>
                    <a:pt x="39183" y="63787"/>
                  </a:lnTo>
                  <a:lnTo>
                    <a:pt x="39111" y="64040"/>
                  </a:lnTo>
                  <a:lnTo>
                    <a:pt x="39099" y="64360"/>
                  </a:lnTo>
                  <a:lnTo>
                    <a:pt x="39055" y="64448"/>
                  </a:lnTo>
                  <a:lnTo>
                    <a:pt x="38877" y="64658"/>
                  </a:lnTo>
                  <a:lnTo>
                    <a:pt x="38822" y="64790"/>
                  </a:lnTo>
                  <a:lnTo>
                    <a:pt x="38777" y="64856"/>
                  </a:lnTo>
                  <a:lnTo>
                    <a:pt x="38721" y="65010"/>
                  </a:lnTo>
                  <a:lnTo>
                    <a:pt x="38384" y="65496"/>
                  </a:lnTo>
                  <a:lnTo>
                    <a:pt x="38003" y="65936"/>
                  </a:lnTo>
                  <a:lnTo>
                    <a:pt x="37891" y="66168"/>
                  </a:lnTo>
                  <a:lnTo>
                    <a:pt x="37881" y="66300"/>
                  </a:lnTo>
                  <a:lnTo>
                    <a:pt x="37993" y="66444"/>
                  </a:lnTo>
                  <a:lnTo>
                    <a:pt x="38067" y="66631"/>
                  </a:lnTo>
                  <a:lnTo>
                    <a:pt x="38201" y="66764"/>
                  </a:lnTo>
                  <a:lnTo>
                    <a:pt x="38286" y="66940"/>
                  </a:lnTo>
                  <a:lnTo>
                    <a:pt x="38331" y="67260"/>
                  </a:lnTo>
                  <a:lnTo>
                    <a:pt x="38267" y="67822"/>
                  </a:lnTo>
                  <a:lnTo>
                    <a:pt x="38278" y="67888"/>
                  </a:lnTo>
                  <a:lnTo>
                    <a:pt x="38306" y="68075"/>
                  </a:lnTo>
                  <a:lnTo>
                    <a:pt x="38228" y="68241"/>
                  </a:lnTo>
                  <a:lnTo>
                    <a:pt x="38084" y="68395"/>
                  </a:lnTo>
                  <a:lnTo>
                    <a:pt x="38045" y="68517"/>
                  </a:lnTo>
                  <a:lnTo>
                    <a:pt x="38046" y="68561"/>
                  </a:lnTo>
                  <a:lnTo>
                    <a:pt x="38101" y="68682"/>
                  </a:lnTo>
                  <a:lnTo>
                    <a:pt x="38115" y="68792"/>
                  </a:lnTo>
                  <a:lnTo>
                    <a:pt x="38095" y="69233"/>
                  </a:lnTo>
                  <a:lnTo>
                    <a:pt x="38089" y="70170"/>
                  </a:lnTo>
                  <a:lnTo>
                    <a:pt x="37956" y="70931"/>
                  </a:lnTo>
                  <a:lnTo>
                    <a:pt x="37999" y="71273"/>
                  </a:lnTo>
                  <a:lnTo>
                    <a:pt x="38086" y="71516"/>
                  </a:lnTo>
                  <a:lnTo>
                    <a:pt x="38075" y="71769"/>
                  </a:lnTo>
                  <a:lnTo>
                    <a:pt x="38067" y="72001"/>
                  </a:lnTo>
                  <a:lnTo>
                    <a:pt x="37954" y="72298"/>
                  </a:lnTo>
                  <a:lnTo>
                    <a:pt x="37880" y="72596"/>
                  </a:lnTo>
                  <a:lnTo>
                    <a:pt x="37803" y="72916"/>
                  </a:lnTo>
                  <a:lnTo>
                    <a:pt x="37694" y="73158"/>
                  </a:lnTo>
                  <a:lnTo>
                    <a:pt x="37679" y="73500"/>
                  </a:lnTo>
                  <a:lnTo>
                    <a:pt x="37630" y="73677"/>
                  </a:lnTo>
                  <a:lnTo>
                    <a:pt x="37576" y="73798"/>
                  </a:lnTo>
                  <a:lnTo>
                    <a:pt x="37457" y="73974"/>
                  </a:lnTo>
                  <a:lnTo>
                    <a:pt x="37200" y="74261"/>
                  </a:lnTo>
                  <a:lnTo>
                    <a:pt x="37112" y="74592"/>
                  </a:lnTo>
                  <a:lnTo>
                    <a:pt x="37057" y="74801"/>
                  </a:lnTo>
                  <a:lnTo>
                    <a:pt x="36874" y="75286"/>
                  </a:lnTo>
                  <a:lnTo>
                    <a:pt x="36679" y="75738"/>
                  </a:lnTo>
                  <a:lnTo>
                    <a:pt x="36537" y="76014"/>
                  </a:lnTo>
                  <a:lnTo>
                    <a:pt x="36465" y="76157"/>
                  </a:lnTo>
                  <a:lnTo>
                    <a:pt x="36426" y="76334"/>
                  </a:lnTo>
                  <a:lnTo>
                    <a:pt x="36434" y="76576"/>
                  </a:lnTo>
                  <a:lnTo>
                    <a:pt x="36363" y="77028"/>
                  </a:lnTo>
                  <a:lnTo>
                    <a:pt x="36276" y="77260"/>
                  </a:lnTo>
                  <a:lnTo>
                    <a:pt x="36257" y="77514"/>
                  </a:lnTo>
                  <a:lnTo>
                    <a:pt x="36234" y="77624"/>
                  </a:lnTo>
                  <a:lnTo>
                    <a:pt x="36123" y="77877"/>
                  </a:lnTo>
                  <a:lnTo>
                    <a:pt x="36075" y="78065"/>
                  </a:lnTo>
                  <a:lnTo>
                    <a:pt x="35851" y="78440"/>
                  </a:lnTo>
                  <a:lnTo>
                    <a:pt x="35811" y="78561"/>
                  </a:lnTo>
                  <a:lnTo>
                    <a:pt x="35834" y="78671"/>
                  </a:lnTo>
                  <a:lnTo>
                    <a:pt x="35911" y="78770"/>
                  </a:lnTo>
                  <a:lnTo>
                    <a:pt x="36099" y="78859"/>
                  </a:lnTo>
                  <a:lnTo>
                    <a:pt x="36395" y="79145"/>
                  </a:lnTo>
                  <a:lnTo>
                    <a:pt x="36608" y="79234"/>
                  </a:lnTo>
                  <a:lnTo>
                    <a:pt x="36715" y="79333"/>
                  </a:lnTo>
                  <a:lnTo>
                    <a:pt x="36743" y="79465"/>
                  </a:lnTo>
                  <a:lnTo>
                    <a:pt x="36760" y="79542"/>
                  </a:lnTo>
                  <a:lnTo>
                    <a:pt x="36873" y="79686"/>
                  </a:lnTo>
                  <a:lnTo>
                    <a:pt x="36955" y="79895"/>
                  </a:lnTo>
                  <a:lnTo>
                    <a:pt x="37137" y="80083"/>
                  </a:lnTo>
                  <a:lnTo>
                    <a:pt x="37166" y="80204"/>
                  </a:lnTo>
                  <a:lnTo>
                    <a:pt x="37162" y="80237"/>
                  </a:lnTo>
                  <a:lnTo>
                    <a:pt x="37155" y="80281"/>
                  </a:lnTo>
                  <a:lnTo>
                    <a:pt x="37108" y="80358"/>
                  </a:lnTo>
                  <a:lnTo>
                    <a:pt x="37039" y="80557"/>
                  </a:lnTo>
                  <a:lnTo>
                    <a:pt x="37029" y="80788"/>
                  </a:lnTo>
                  <a:lnTo>
                    <a:pt x="36997" y="80921"/>
                  </a:lnTo>
                  <a:lnTo>
                    <a:pt x="36925" y="81064"/>
                  </a:lnTo>
                  <a:lnTo>
                    <a:pt x="36717" y="81361"/>
                  </a:lnTo>
                  <a:lnTo>
                    <a:pt x="36665" y="81472"/>
                  </a:lnTo>
                  <a:lnTo>
                    <a:pt x="36654" y="81637"/>
                  </a:lnTo>
                  <a:lnTo>
                    <a:pt x="36736" y="81836"/>
                  </a:lnTo>
                  <a:lnTo>
                    <a:pt x="36712" y="82001"/>
                  </a:lnTo>
                  <a:lnTo>
                    <a:pt x="36650" y="82166"/>
                  </a:lnTo>
                  <a:lnTo>
                    <a:pt x="36587" y="82233"/>
                  </a:lnTo>
                  <a:lnTo>
                    <a:pt x="36478" y="82475"/>
                  </a:lnTo>
                  <a:lnTo>
                    <a:pt x="36438" y="82563"/>
                  </a:lnTo>
                  <a:lnTo>
                    <a:pt x="36275" y="83070"/>
                  </a:lnTo>
                  <a:lnTo>
                    <a:pt x="36057" y="83534"/>
                  </a:lnTo>
                  <a:lnTo>
                    <a:pt x="35989" y="83809"/>
                  </a:lnTo>
                  <a:lnTo>
                    <a:pt x="36005" y="83930"/>
                  </a:lnTo>
                  <a:lnTo>
                    <a:pt x="35992" y="84041"/>
                  </a:lnTo>
                  <a:lnTo>
                    <a:pt x="35863" y="84272"/>
                  </a:lnTo>
                  <a:lnTo>
                    <a:pt x="35487" y="84669"/>
                  </a:lnTo>
                  <a:lnTo>
                    <a:pt x="35441" y="84779"/>
                  </a:lnTo>
                  <a:lnTo>
                    <a:pt x="35378" y="85022"/>
                  </a:lnTo>
                  <a:lnTo>
                    <a:pt x="35196" y="85320"/>
                  </a:lnTo>
                  <a:lnTo>
                    <a:pt x="35189" y="85331"/>
                  </a:lnTo>
                  <a:lnTo>
                    <a:pt x="35156" y="85419"/>
                  </a:lnTo>
                  <a:lnTo>
                    <a:pt x="35217" y="85717"/>
                  </a:lnTo>
                  <a:lnTo>
                    <a:pt x="35293" y="85915"/>
                  </a:lnTo>
                  <a:lnTo>
                    <a:pt x="35300" y="86125"/>
                  </a:lnTo>
                  <a:lnTo>
                    <a:pt x="35353" y="86290"/>
                  </a:lnTo>
                  <a:lnTo>
                    <a:pt x="35495" y="86488"/>
                  </a:lnTo>
                  <a:lnTo>
                    <a:pt x="35546" y="86632"/>
                  </a:lnTo>
                  <a:lnTo>
                    <a:pt x="35553" y="86731"/>
                  </a:lnTo>
                  <a:lnTo>
                    <a:pt x="35503" y="87073"/>
                  </a:lnTo>
                  <a:lnTo>
                    <a:pt x="35512" y="87172"/>
                  </a:lnTo>
                  <a:lnTo>
                    <a:pt x="35548" y="87271"/>
                  </a:lnTo>
                  <a:lnTo>
                    <a:pt x="35604" y="87337"/>
                  </a:lnTo>
                  <a:lnTo>
                    <a:pt x="35744" y="87415"/>
                  </a:lnTo>
                  <a:lnTo>
                    <a:pt x="35891" y="87437"/>
                  </a:lnTo>
                  <a:lnTo>
                    <a:pt x="35986" y="87503"/>
                  </a:lnTo>
                  <a:lnTo>
                    <a:pt x="36092" y="87657"/>
                  </a:lnTo>
                  <a:lnTo>
                    <a:pt x="36140" y="87668"/>
                  </a:lnTo>
                  <a:lnTo>
                    <a:pt x="36262" y="87778"/>
                  </a:lnTo>
                  <a:lnTo>
                    <a:pt x="36330" y="87889"/>
                  </a:lnTo>
                  <a:lnTo>
                    <a:pt x="36587" y="88109"/>
                  </a:lnTo>
                  <a:lnTo>
                    <a:pt x="36855" y="88374"/>
                  </a:lnTo>
                  <a:lnTo>
                    <a:pt x="36976" y="88528"/>
                  </a:lnTo>
                  <a:lnTo>
                    <a:pt x="36996" y="88561"/>
                  </a:lnTo>
                  <a:lnTo>
                    <a:pt x="37050" y="88683"/>
                  </a:lnTo>
                  <a:lnTo>
                    <a:pt x="37053" y="88760"/>
                  </a:lnTo>
                  <a:lnTo>
                    <a:pt x="37020" y="88936"/>
                  </a:lnTo>
                  <a:lnTo>
                    <a:pt x="37031" y="89013"/>
                  </a:lnTo>
                  <a:lnTo>
                    <a:pt x="37088" y="89113"/>
                  </a:lnTo>
                  <a:lnTo>
                    <a:pt x="37107" y="89212"/>
                  </a:lnTo>
                  <a:lnTo>
                    <a:pt x="37044" y="89432"/>
                  </a:lnTo>
                  <a:lnTo>
                    <a:pt x="37030" y="89774"/>
                  </a:lnTo>
                  <a:lnTo>
                    <a:pt x="37045" y="89973"/>
                  </a:lnTo>
                  <a:lnTo>
                    <a:pt x="37015" y="90028"/>
                  </a:lnTo>
                  <a:lnTo>
                    <a:pt x="36866" y="90116"/>
                  </a:lnTo>
                  <a:lnTo>
                    <a:pt x="36825" y="90160"/>
                  </a:lnTo>
                  <a:lnTo>
                    <a:pt x="36816" y="90193"/>
                  </a:lnTo>
                  <a:lnTo>
                    <a:pt x="36831" y="90237"/>
                  </a:lnTo>
                  <a:lnTo>
                    <a:pt x="36971" y="90414"/>
                  </a:lnTo>
                  <a:lnTo>
                    <a:pt x="36993" y="90502"/>
                  </a:lnTo>
                  <a:lnTo>
                    <a:pt x="36994" y="90612"/>
                  </a:lnTo>
                  <a:lnTo>
                    <a:pt x="36919" y="90799"/>
                  </a:lnTo>
                  <a:lnTo>
                    <a:pt x="36783" y="91009"/>
                  </a:lnTo>
                  <a:lnTo>
                    <a:pt x="36739" y="91108"/>
                  </a:lnTo>
                  <a:lnTo>
                    <a:pt x="36720" y="91351"/>
                  </a:lnTo>
                  <a:lnTo>
                    <a:pt x="36706" y="91439"/>
                  </a:lnTo>
                  <a:lnTo>
                    <a:pt x="36676" y="91505"/>
                  </a:lnTo>
                  <a:lnTo>
                    <a:pt x="36639" y="91538"/>
                  </a:lnTo>
                  <a:lnTo>
                    <a:pt x="36603" y="91593"/>
                  </a:lnTo>
                  <a:lnTo>
                    <a:pt x="36540" y="91682"/>
                  </a:lnTo>
                  <a:lnTo>
                    <a:pt x="36467" y="91770"/>
                  </a:lnTo>
                  <a:lnTo>
                    <a:pt x="36281" y="91935"/>
                  </a:lnTo>
                  <a:lnTo>
                    <a:pt x="35993" y="92134"/>
                  </a:lnTo>
                  <a:lnTo>
                    <a:pt x="35919" y="92244"/>
                  </a:lnTo>
                  <a:lnTo>
                    <a:pt x="35895" y="92343"/>
                  </a:lnTo>
                  <a:lnTo>
                    <a:pt x="35908" y="92409"/>
                  </a:lnTo>
                  <a:lnTo>
                    <a:pt x="35936" y="92475"/>
                  </a:lnTo>
                  <a:lnTo>
                    <a:pt x="36238" y="92773"/>
                  </a:lnTo>
                  <a:lnTo>
                    <a:pt x="36301" y="92938"/>
                  </a:lnTo>
                  <a:lnTo>
                    <a:pt x="36558" y="93302"/>
                  </a:lnTo>
                  <a:lnTo>
                    <a:pt x="36637" y="93490"/>
                  </a:lnTo>
                  <a:lnTo>
                    <a:pt x="36640" y="93754"/>
                  </a:lnTo>
                  <a:lnTo>
                    <a:pt x="36642" y="93931"/>
                  </a:lnTo>
                  <a:lnTo>
                    <a:pt x="36542" y="94515"/>
                  </a:lnTo>
                  <a:lnTo>
                    <a:pt x="36495" y="94603"/>
                  </a:lnTo>
                  <a:lnTo>
                    <a:pt x="36369" y="94780"/>
                  </a:lnTo>
                  <a:lnTo>
                    <a:pt x="36246" y="94901"/>
                  </a:lnTo>
                  <a:lnTo>
                    <a:pt x="36188" y="94989"/>
                  </a:lnTo>
                  <a:lnTo>
                    <a:pt x="36154" y="95100"/>
                  </a:lnTo>
                  <a:lnTo>
                    <a:pt x="36154" y="95276"/>
                  </a:lnTo>
                  <a:lnTo>
                    <a:pt x="36117" y="95474"/>
                  </a:lnTo>
                  <a:lnTo>
                    <a:pt x="35987" y="95695"/>
                  </a:lnTo>
                  <a:lnTo>
                    <a:pt x="35912" y="95783"/>
                  </a:lnTo>
                  <a:lnTo>
                    <a:pt x="35661" y="95948"/>
                  </a:lnTo>
                  <a:lnTo>
                    <a:pt x="35594" y="96015"/>
                  </a:lnTo>
                  <a:lnTo>
                    <a:pt x="35591" y="96070"/>
                  </a:lnTo>
                  <a:lnTo>
                    <a:pt x="35664" y="96301"/>
                  </a:lnTo>
                  <a:lnTo>
                    <a:pt x="35689" y="96445"/>
                  </a:lnTo>
                  <a:lnTo>
                    <a:pt x="35681" y="96522"/>
                  </a:lnTo>
                  <a:lnTo>
                    <a:pt x="35650" y="96621"/>
                  </a:lnTo>
                  <a:lnTo>
                    <a:pt x="35571" y="96764"/>
                  </a:lnTo>
                  <a:lnTo>
                    <a:pt x="35464" y="96842"/>
                  </a:lnTo>
                  <a:lnTo>
                    <a:pt x="35095" y="96996"/>
                  </a:lnTo>
                  <a:lnTo>
                    <a:pt x="34896" y="97128"/>
                  </a:lnTo>
                  <a:lnTo>
                    <a:pt x="34859" y="97172"/>
                  </a:lnTo>
                  <a:lnTo>
                    <a:pt x="34832" y="97238"/>
                  </a:lnTo>
                  <a:lnTo>
                    <a:pt x="34821" y="97426"/>
                  </a:lnTo>
                  <a:lnTo>
                    <a:pt x="34792" y="97580"/>
                  </a:lnTo>
                  <a:lnTo>
                    <a:pt x="34775" y="97602"/>
                  </a:lnTo>
                  <a:lnTo>
                    <a:pt x="34701" y="97669"/>
                  </a:lnTo>
                  <a:lnTo>
                    <a:pt x="34214" y="97944"/>
                  </a:lnTo>
                  <a:lnTo>
                    <a:pt x="34137" y="98021"/>
                  </a:lnTo>
                  <a:lnTo>
                    <a:pt x="34071" y="98132"/>
                  </a:lnTo>
                  <a:lnTo>
                    <a:pt x="34021" y="98176"/>
                  </a:lnTo>
                  <a:lnTo>
                    <a:pt x="33830" y="98286"/>
                  </a:lnTo>
                  <a:lnTo>
                    <a:pt x="33753" y="98396"/>
                  </a:lnTo>
                  <a:lnTo>
                    <a:pt x="33744" y="98440"/>
                  </a:lnTo>
                  <a:lnTo>
                    <a:pt x="33750" y="98495"/>
                  </a:lnTo>
                  <a:lnTo>
                    <a:pt x="33872" y="98672"/>
                  </a:lnTo>
                  <a:lnTo>
                    <a:pt x="33887" y="98749"/>
                  </a:lnTo>
                  <a:lnTo>
                    <a:pt x="33858" y="98947"/>
                  </a:lnTo>
                  <a:lnTo>
                    <a:pt x="33792" y="99168"/>
                  </a:lnTo>
                  <a:lnTo>
                    <a:pt x="33760" y="99400"/>
                  </a:lnTo>
                  <a:lnTo>
                    <a:pt x="33625" y="99642"/>
                  </a:lnTo>
                  <a:lnTo>
                    <a:pt x="33591" y="99752"/>
                  </a:lnTo>
                  <a:lnTo>
                    <a:pt x="33571" y="99951"/>
                  </a:lnTo>
                  <a:lnTo>
                    <a:pt x="33694" y="100458"/>
                  </a:lnTo>
                  <a:lnTo>
                    <a:pt x="33710" y="100668"/>
                  </a:lnTo>
                  <a:lnTo>
                    <a:pt x="33690" y="100800"/>
                  </a:lnTo>
                  <a:lnTo>
                    <a:pt x="33291" y="101461"/>
                  </a:lnTo>
                  <a:lnTo>
                    <a:pt x="33243" y="101627"/>
                  </a:lnTo>
                  <a:lnTo>
                    <a:pt x="33135" y="101825"/>
                  </a:lnTo>
                  <a:lnTo>
                    <a:pt x="33077" y="101991"/>
                  </a:lnTo>
                  <a:lnTo>
                    <a:pt x="32972" y="102222"/>
                  </a:lnTo>
                  <a:lnTo>
                    <a:pt x="32877" y="102487"/>
                  </a:lnTo>
                  <a:lnTo>
                    <a:pt x="32791" y="102652"/>
                  </a:lnTo>
                  <a:lnTo>
                    <a:pt x="32704" y="102862"/>
                  </a:lnTo>
                  <a:lnTo>
                    <a:pt x="32598" y="103181"/>
                  </a:lnTo>
                  <a:lnTo>
                    <a:pt x="32486" y="103600"/>
                  </a:lnTo>
                  <a:lnTo>
                    <a:pt x="32328" y="103997"/>
                  </a:lnTo>
                  <a:lnTo>
                    <a:pt x="32276" y="104207"/>
                  </a:lnTo>
                  <a:lnTo>
                    <a:pt x="32271" y="104416"/>
                  </a:lnTo>
                  <a:lnTo>
                    <a:pt x="32242" y="104538"/>
                  </a:lnTo>
                  <a:lnTo>
                    <a:pt x="32223" y="104548"/>
                  </a:lnTo>
                  <a:lnTo>
                    <a:pt x="31808" y="104912"/>
                  </a:lnTo>
                  <a:lnTo>
                    <a:pt x="31487" y="105276"/>
                  </a:lnTo>
                  <a:lnTo>
                    <a:pt x="31411" y="105453"/>
                  </a:lnTo>
                  <a:lnTo>
                    <a:pt x="31390" y="105816"/>
                  </a:lnTo>
                  <a:lnTo>
                    <a:pt x="31429" y="105960"/>
                  </a:lnTo>
                  <a:lnTo>
                    <a:pt x="31433" y="106070"/>
                  </a:lnTo>
                  <a:lnTo>
                    <a:pt x="31399" y="106302"/>
                  </a:lnTo>
                  <a:lnTo>
                    <a:pt x="31314" y="106456"/>
                  </a:lnTo>
                  <a:lnTo>
                    <a:pt x="31131" y="106654"/>
                  </a:lnTo>
                  <a:lnTo>
                    <a:pt x="31115" y="106699"/>
                  </a:lnTo>
                  <a:lnTo>
                    <a:pt x="31084" y="106776"/>
                  </a:lnTo>
                  <a:lnTo>
                    <a:pt x="31074" y="106919"/>
                  </a:lnTo>
                  <a:lnTo>
                    <a:pt x="31075" y="107481"/>
                  </a:lnTo>
                  <a:lnTo>
                    <a:pt x="31046" y="108187"/>
                  </a:lnTo>
                  <a:lnTo>
                    <a:pt x="31021" y="108396"/>
                  </a:lnTo>
                  <a:lnTo>
                    <a:pt x="30979" y="108595"/>
                  </a:lnTo>
                  <a:lnTo>
                    <a:pt x="30903" y="108793"/>
                  </a:lnTo>
                  <a:lnTo>
                    <a:pt x="30867" y="108882"/>
                  </a:lnTo>
                  <a:lnTo>
                    <a:pt x="30663" y="109179"/>
                  </a:lnTo>
                  <a:lnTo>
                    <a:pt x="30539" y="109334"/>
                  </a:lnTo>
                  <a:lnTo>
                    <a:pt x="30270" y="109819"/>
                  </a:lnTo>
                  <a:lnTo>
                    <a:pt x="29860" y="110502"/>
                  </a:lnTo>
                  <a:lnTo>
                    <a:pt x="29758" y="110734"/>
                  </a:lnTo>
                  <a:lnTo>
                    <a:pt x="29703" y="110921"/>
                  </a:lnTo>
                  <a:lnTo>
                    <a:pt x="29685" y="111054"/>
                  </a:lnTo>
                  <a:lnTo>
                    <a:pt x="29719" y="111274"/>
                  </a:lnTo>
                  <a:lnTo>
                    <a:pt x="29797" y="111506"/>
                  </a:lnTo>
                  <a:lnTo>
                    <a:pt x="29960" y="111859"/>
                  </a:lnTo>
                  <a:lnTo>
                    <a:pt x="30080" y="112046"/>
                  </a:lnTo>
                  <a:lnTo>
                    <a:pt x="30288" y="112300"/>
                  </a:lnTo>
                  <a:lnTo>
                    <a:pt x="30383" y="112432"/>
                  </a:lnTo>
                  <a:lnTo>
                    <a:pt x="30435" y="112652"/>
                  </a:lnTo>
                  <a:lnTo>
                    <a:pt x="30442" y="112796"/>
                  </a:lnTo>
                  <a:lnTo>
                    <a:pt x="30475" y="112983"/>
                  </a:lnTo>
                  <a:lnTo>
                    <a:pt x="30493" y="113093"/>
                  </a:lnTo>
                  <a:lnTo>
                    <a:pt x="30558" y="113292"/>
                  </a:lnTo>
                  <a:lnTo>
                    <a:pt x="30750" y="113667"/>
                  </a:lnTo>
                  <a:lnTo>
                    <a:pt x="30789" y="113821"/>
                  </a:lnTo>
                  <a:lnTo>
                    <a:pt x="30777" y="113942"/>
                  </a:lnTo>
                  <a:lnTo>
                    <a:pt x="30739" y="114075"/>
                  </a:lnTo>
                  <a:lnTo>
                    <a:pt x="30667" y="114207"/>
                  </a:lnTo>
                  <a:lnTo>
                    <a:pt x="30402" y="114582"/>
                  </a:lnTo>
                  <a:lnTo>
                    <a:pt x="30356" y="114681"/>
                  </a:lnTo>
                  <a:lnTo>
                    <a:pt x="30348" y="114758"/>
                  </a:lnTo>
                  <a:lnTo>
                    <a:pt x="30360" y="114835"/>
                  </a:lnTo>
                  <a:lnTo>
                    <a:pt x="30464" y="115188"/>
                  </a:lnTo>
                  <a:lnTo>
                    <a:pt x="30464" y="115287"/>
                  </a:lnTo>
                  <a:lnTo>
                    <a:pt x="30447" y="115387"/>
                  </a:lnTo>
                  <a:lnTo>
                    <a:pt x="30396" y="115519"/>
                  </a:lnTo>
                  <a:lnTo>
                    <a:pt x="30307" y="115607"/>
                  </a:lnTo>
                  <a:lnTo>
                    <a:pt x="30184" y="115662"/>
                  </a:lnTo>
                  <a:lnTo>
                    <a:pt x="30022" y="115651"/>
                  </a:lnTo>
                  <a:lnTo>
                    <a:pt x="29890" y="115673"/>
                  </a:lnTo>
                  <a:lnTo>
                    <a:pt x="29764" y="115618"/>
                  </a:lnTo>
                  <a:lnTo>
                    <a:pt x="29722" y="115618"/>
                  </a:lnTo>
                  <a:lnTo>
                    <a:pt x="29684" y="115662"/>
                  </a:lnTo>
                  <a:lnTo>
                    <a:pt x="29656" y="115806"/>
                  </a:lnTo>
                  <a:lnTo>
                    <a:pt x="29672" y="115927"/>
                  </a:lnTo>
                  <a:lnTo>
                    <a:pt x="29743" y="116026"/>
                  </a:lnTo>
                  <a:lnTo>
                    <a:pt x="29764" y="116093"/>
                  </a:lnTo>
                  <a:lnTo>
                    <a:pt x="29775" y="116247"/>
                  </a:lnTo>
                  <a:lnTo>
                    <a:pt x="29818" y="116368"/>
                  </a:lnTo>
                  <a:lnTo>
                    <a:pt x="29848" y="116522"/>
                  </a:lnTo>
                  <a:lnTo>
                    <a:pt x="29868" y="116545"/>
                  </a:lnTo>
                  <a:lnTo>
                    <a:pt x="29965" y="116578"/>
                  </a:lnTo>
                  <a:lnTo>
                    <a:pt x="30200" y="116732"/>
                  </a:lnTo>
                  <a:lnTo>
                    <a:pt x="30261" y="116787"/>
                  </a:lnTo>
                  <a:lnTo>
                    <a:pt x="30341" y="116919"/>
                  </a:lnTo>
                  <a:lnTo>
                    <a:pt x="30340" y="116963"/>
                  </a:lnTo>
                  <a:lnTo>
                    <a:pt x="30263" y="117019"/>
                  </a:lnTo>
                  <a:lnTo>
                    <a:pt x="30110" y="117107"/>
                  </a:lnTo>
                  <a:lnTo>
                    <a:pt x="30056" y="117162"/>
                  </a:lnTo>
                  <a:lnTo>
                    <a:pt x="30018" y="117371"/>
                  </a:lnTo>
                  <a:lnTo>
                    <a:pt x="29888" y="117559"/>
                  </a:lnTo>
                  <a:lnTo>
                    <a:pt x="29860" y="117625"/>
                  </a:lnTo>
                  <a:lnTo>
                    <a:pt x="29856" y="117934"/>
                  </a:lnTo>
                  <a:lnTo>
                    <a:pt x="29830" y="118066"/>
                  </a:lnTo>
                  <a:lnTo>
                    <a:pt x="29797" y="118121"/>
                  </a:lnTo>
                  <a:lnTo>
                    <a:pt x="29704" y="118209"/>
                  </a:lnTo>
                  <a:lnTo>
                    <a:pt x="29553" y="118518"/>
                  </a:lnTo>
                  <a:lnTo>
                    <a:pt x="29466" y="118739"/>
                  </a:lnTo>
                  <a:lnTo>
                    <a:pt x="29440" y="118915"/>
                  </a:lnTo>
                  <a:lnTo>
                    <a:pt x="29415" y="118981"/>
                  </a:lnTo>
                  <a:lnTo>
                    <a:pt x="29255" y="119125"/>
                  </a:lnTo>
                  <a:lnTo>
                    <a:pt x="29213" y="119246"/>
                  </a:lnTo>
                  <a:lnTo>
                    <a:pt x="29169" y="119301"/>
                  </a:lnTo>
                  <a:lnTo>
                    <a:pt x="29099" y="119312"/>
                  </a:lnTo>
                  <a:lnTo>
                    <a:pt x="28997" y="119257"/>
                  </a:lnTo>
                  <a:lnTo>
                    <a:pt x="28959" y="119268"/>
                  </a:lnTo>
                  <a:lnTo>
                    <a:pt x="28926" y="119312"/>
                  </a:lnTo>
                  <a:lnTo>
                    <a:pt x="28910" y="119367"/>
                  </a:lnTo>
                  <a:lnTo>
                    <a:pt x="28915" y="119422"/>
                  </a:lnTo>
                  <a:lnTo>
                    <a:pt x="29029" y="119610"/>
                  </a:lnTo>
                  <a:lnTo>
                    <a:pt x="29059" y="119731"/>
                  </a:lnTo>
                  <a:lnTo>
                    <a:pt x="29046" y="119863"/>
                  </a:lnTo>
                  <a:lnTo>
                    <a:pt x="29013" y="119963"/>
                  </a:lnTo>
                  <a:lnTo>
                    <a:pt x="28931" y="120062"/>
                  </a:lnTo>
                  <a:lnTo>
                    <a:pt x="28848" y="120128"/>
                  </a:lnTo>
                  <a:lnTo>
                    <a:pt x="28713" y="120205"/>
                  </a:lnTo>
                  <a:lnTo>
                    <a:pt x="28479" y="120437"/>
                  </a:lnTo>
                  <a:lnTo>
                    <a:pt x="28413" y="120569"/>
                  </a:lnTo>
                  <a:lnTo>
                    <a:pt x="28350" y="120580"/>
                  </a:lnTo>
                  <a:lnTo>
                    <a:pt x="28286" y="120514"/>
                  </a:lnTo>
                  <a:lnTo>
                    <a:pt x="28203" y="120492"/>
                  </a:lnTo>
                  <a:lnTo>
                    <a:pt x="28157" y="120514"/>
                  </a:lnTo>
                  <a:lnTo>
                    <a:pt x="28101" y="120580"/>
                  </a:lnTo>
                  <a:lnTo>
                    <a:pt x="28073" y="120657"/>
                  </a:lnTo>
                  <a:lnTo>
                    <a:pt x="28064" y="120723"/>
                  </a:lnTo>
                  <a:lnTo>
                    <a:pt x="28082" y="120911"/>
                  </a:lnTo>
                  <a:lnTo>
                    <a:pt x="28028" y="121021"/>
                  </a:lnTo>
                  <a:lnTo>
                    <a:pt x="27974" y="121263"/>
                  </a:lnTo>
                  <a:lnTo>
                    <a:pt x="27933" y="121385"/>
                  </a:lnTo>
                  <a:lnTo>
                    <a:pt x="27915" y="121594"/>
                  </a:lnTo>
                  <a:lnTo>
                    <a:pt x="27875" y="121660"/>
                  </a:lnTo>
                  <a:lnTo>
                    <a:pt x="27724" y="121804"/>
                  </a:lnTo>
                  <a:lnTo>
                    <a:pt x="27680" y="121969"/>
                  </a:lnTo>
                  <a:lnTo>
                    <a:pt x="27524" y="122112"/>
                  </a:lnTo>
                  <a:lnTo>
                    <a:pt x="27500" y="122168"/>
                  </a:lnTo>
                  <a:lnTo>
                    <a:pt x="27495" y="122234"/>
                  </a:lnTo>
                  <a:lnTo>
                    <a:pt x="27510" y="122278"/>
                  </a:lnTo>
                  <a:lnTo>
                    <a:pt x="27663" y="122388"/>
                  </a:lnTo>
                  <a:lnTo>
                    <a:pt x="27697" y="122421"/>
                  </a:lnTo>
                  <a:lnTo>
                    <a:pt x="27702" y="122476"/>
                  </a:lnTo>
                  <a:lnTo>
                    <a:pt x="27682" y="122532"/>
                  </a:lnTo>
                  <a:lnTo>
                    <a:pt x="27616" y="122609"/>
                  </a:lnTo>
                  <a:lnTo>
                    <a:pt x="27362" y="122818"/>
                  </a:lnTo>
                  <a:lnTo>
                    <a:pt x="27139" y="123039"/>
                  </a:lnTo>
                  <a:lnTo>
                    <a:pt x="26972" y="123325"/>
                  </a:lnTo>
                  <a:lnTo>
                    <a:pt x="26939" y="123358"/>
                  </a:lnTo>
                  <a:lnTo>
                    <a:pt x="26844" y="123391"/>
                  </a:lnTo>
                  <a:lnTo>
                    <a:pt x="26763" y="123380"/>
                  </a:lnTo>
                  <a:lnTo>
                    <a:pt x="26517" y="123127"/>
                  </a:lnTo>
                  <a:lnTo>
                    <a:pt x="26445" y="123094"/>
                  </a:lnTo>
                  <a:lnTo>
                    <a:pt x="26391" y="123105"/>
                  </a:lnTo>
                  <a:lnTo>
                    <a:pt x="26364" y="123138"/>
                  </a:lnTo>
                  <a:lnTo>
                    <a:pt x="26347" y="123292"/>
                  </a:lnTo>
                  <a:lnTo>
                    <a:pt x="26267" y="123369"/>
                  </a:lnTo>
                  <a:lnTo>
                    <a:pt x="26206" y="123380"/>
                  </a:lnTo>
                  <a:lnTo>
                    <a:pt x="26161" y="123380"/>
                  </a:lnTo>
                  <a:lnTo>
                    <a:pt x="26095" y="123358"/>
                  </a:lnTo>
                  <a:lnTo>
                    <a:pt x="25983" y="123281"/>
                  </a:lnTo>
                  <a:lnTo>
                    <a:pt x="25945" y="123270"/>
                  </a:lnTo>
                  <a:lnTo>
                    <a:pt x="25912" y="123292"/>
                  </a:lnTo>
                  <a:lnTo>
                    <a:pt x="25894" y="123402"/>
                  </a:lnTo>
                  <a:lnTo>
                    <a:pt x="25931" y="123623"/>
                  </a:lnTo>
                  <a:lnTo>
                    <a:pt x="25915" y="123667"/>
                  </a:lnTo>
                  <a:lnTo>
                    <a:pt x="25887" y="123700"/>
                  </a:lnTo>
                  <a:lnTo>
                    <a:pt x="25814" y="123733"/>
                  </a:lnTo>
                  <a:lnTo>
                    <a:pt x="25692" y="123766"/>
                  </a:lnTo>
                  <a:lnTo>
                    <a:pt x="25177" y="123965"/>
                  </a:lnTo>
                  <a:lnTo>
                    <a:pt x="25028" y="124053"/>
                  </a:lnTo>
                  <a:lnTo>
                    <a:pt x="24976" y="124042"/>
                  </a:lnTo>
                  <a:lnTo>
                    <a:pt x="24802" y="123888"/>
                  </a:lnTo>
                  <a:lnTo>
                    <a:pt x="24773" y="123832"/>
                  </a:lnTo>
                  <a:lnTo>
                    <a:pt x="24695" y="123623"/>
                  </a:lnTo>
                  <a:lnTo>
                    <a:pt x="24639" y="123557"/>
                  </a:lnTo>
                  <a:lnTo>
                    <a:pt x="24607" y="123535"/>
                  </a:lnTo>
                  <a:lnTo>
                    <a:pt x="24549" y="123524"/>
                  </a:lnTo>
                  <a:lnTo>
                    <a:pt x="24462" y="123546"/>
                  </a:lnTo>
                  <a:lnTo>
                    <a:pt x="24419" y="123590"/>
                  </a:lnTo>
                  <a:lnTo>
                    <a:pt x="24390" y="123656"/>
                  </a:lnTo>
                  <a:lnTo>
                    <a:pt x="24385" y="123766"/>
                  </a:lnTo>
                  <a:lnTo>
                    <a:pt x="24466" y="123987"/>
                  </a:lnTo>
                  <a:lnTo>
                    <a:pt x="24499" y="124196"/>
                  </a:lnTo>
                  <a:lnTo>
                    <a:pt x="24570" y="124384"/>
                  </a:lnTo>
                  <a:lnTo>
                    <a:pt x="24572" y="124428"/>
                  </a:lnTo>
                  <a:lnTo>
                    <a:pt x="24552" y="124461"/>
                  </a:lnTo>
                  <a:lnTo>
                    <a:pt x="24505" y="124494"/>
                  </a:lnTo>
                  <a:lnTo>
                    <a:pt x="24452" y="124483"/>
                  </a:lnTo>
                  <a:lnTo>
                    <a:pt x="24215" y="124395"/>
                  </a:lnTo>
                  <a:lnTo>
                    <a:pt x="24121" y="124395"/>
                  </a:lnTo>
                  <a:lnTo>
                    <a:pt x="24062" y="124417"/>
                  </a:lnTo>
                  <a:lnTo>
                    <a:pt x="23941" y="124527"/>
                  </a:lnTo>
                  <a:lnTo>
                    <a:pt x="23738" y="124604"/>
                  </a:lnTo>
                  <a:lnTo>
                    <a:pt x="23710" y="124637"/>
                  </a:lnTo>
                  <a:lnTo>
                    <a:pt x="23673" y="124715"/>
                  </a:lnTo>
                  <a:lnTo>
                    <a:pt x="23665" y="124770"/>
                  </a:lnTo>
                  <a:lnTo>
                    <a:pt x="23683" y="124935"/>
                  </a:lnTo>
                  <a:lnTo>
                    <a:pt x="23654" y="125023"/>
                  </a:lnTo>
                  <a:lnTo>
                    <a:pt x="23590" y="125101"/>
                  </a:lnTo>
                  <a:lnTo>
                    <a:pt x="23532" y="125133"/>
                  </a:lnTo>
                  <a:lnTo>
                    <a:pt x="23334" y="125222"/>
                  </a:lnTo>
                  <a:lnTo>
                    <a:pt x="23031" y="125277"/>
                  </a:lnTo>
                  <a:lnTo>
                    <a:pt x="22943" y="125255"/>
                  </a:lnTo>
                  <a:lnTo>
                    <a:pt x="22808" y="125200"/>
                  </a:lnTo>
                  <a:lnTo>
                    <a:pt x="22666" y="125200"/>
                  </a:lnTo>
                  <a:lnTo>
                    <a:pt x="22604" y="125156"/>
                  </a:lnTo>
                  <a:lnTo>
                    <a:pt x="22485" y="124968"/>
                  </a:lnTo>
                  <a:lnTo>
                    <a:pt x="22448" y="124957"/>
                  </a:lnTo>
                  <a:lnTo>
                    <a:pt x="22412" y="124957"/>
                  </a:lnTo>
                  <a:lnTo>
                    <a:pt x="22348" y="125034"/>
                  </a:lnTo>
                  <a:lnTo>
                    <a:pt x="22274" y="125156"/>
                  </a:lnTo>
                  <a:lnTo>
                    <a:pt x="22268" y="125244"/>
                  </a:lnTo>
                  <a:lnTo>
                    <a:pt x="22285" y="125332"/>
                  </a:lnTo>
                  <a:lnTo>
                    <a:pt x="22287" y="125332"/>
                  </a:lnTo>
                  <a:lnTo>
                    <a:pt x="22304" y="125365"/>
                  </a:lnTo>
                  <a:lnTo>
                    <a:pt x="22303" y="125365"/>
                  </a:lnTo>
                  <a:lnTo>
                    <a:pt x="22279" y="125409"/>
                  </a:lnTo>
                  <a:lnTo>
                    <a:pt x="21916" y="125773"/>
                  </a:lnTo>
                  <a:lnTo>
                    <a:pt x="21906" y="125817"/>
                  </a:lnTo>
                  <a:lnTo>
                    <a:pt x="21939" y="125982"/>
                  </a:lnTo>
                  <a:lnTo>
                    <a:pt x="21891" y="126082"/>
                  </a:lnTo>
                  <a:lnTo>
                    <a:pt x="21842" y="126137"/>
                  </a:lnTo>
                  <a:lnTo>
                    <a:pt x="21677" y="126148"/>
                  </a:lnTo>
                  <a:lnTo>
                    <a:pt x="21560" y="126203"/>
                  </a:lnTo>
                  <a:lnTo>
                    <a:pt x="21487" y="126214"/>
                  </a:lnTo>
                  <a:lnTo>
                    <a:pt x="21340" y="126159"/>
                  </a:lnTo>
                  <a:lnTo>
                    <a:pt x="21210" y="126126"/>
                  </a:lnTo>
                  <a:lnTo>
                    <a:pt x="21028" y="126159"/>
                  </a:lnTo>
                  <a:lnTo>
                    <a:pt x="21006" y="126137"/>
                  </a:lnTo>
                  <a:lnTo>
                    <a:pt x="20956" y="125982"/>
                  </a:lnTo>
                  <a:lnTo>
                    <a:pt x="20909" y="125894"/>
                  </a:lnTo>
                  <a:lnTo>
                    <a:pt x="20843" y="125872"/>
                  </a:lnTo>
                  <a:lnTo>
                    <a:pt x="20784" y="125894"/>
                  </a:lnTo>
                  <a:lnTo>
                    <a:pt x="20752" y="125971"/>
                  </a:lnTo>
                  <a:lnTo>
                    <a:pt x="20746" y="126115"/>
                  </a:lnTo>
                  <a:lnTo>
                    <a:pt x="20761" y="126225"/>
                  </a:lnTo>
                  <a:lnTo>
                    <a:pt x="20812" y="126424"/>
                  </a:lnTo>
                  <a:lnTo>
                    <a:pt x="20805" y="126545"/>
                  </a:lnTo>
                  <a:lnTo>
                    <a:pt x="20749" y="126688"/>
                  </a:lnTo>
                  <a:lnTo>
                    <a:pt x="20585" y="127052"/>
                  </a:lnTo>
                  <a:lnTo>
                    <a:pt x="20345" y="127394"/>
                  </a:lnTo>
                  <a:lnTo>
                    <a:pt x="20317" y="127603"/>
                  </a:lnTo>
                  <a:lnTo>
                    <a:pt x="20288" y="127691"/>
                  </a:lnTo>
                  <a:lnTo>
                    <a:pt x="20207" y="127802"/>
                  </a:lnTo>
                  <a:lnTo>
                    <a:pt x="20160" y="127846"/>
                  </a:lnTo>
                  <a:lnTo>
                    <a:pt x="20110" y="127857"/>
                  </a:lnTo>
                  <a:lnTo>
                    <a:pt x="19932" y="127857"/>
                  </a:lnTo>
                  <a:lnTo>
                    <a:pt x="19814" y="127901"/>
                  </a:lnTo>
                  <a:lnTo>
                    <a:pt x="19683" y="128044"/>
                  </a:lnTo>
                  <a:lnTo>
                    <a:pt x="19641" y="128121"/>
                  </a:lnTo>
                  <a:lnTo>
                    <a:pt x="19641" y="128342"/>
                  </a:lnTo>
                  <a:lnTo>
                    <a:pt x="19564" y="128551"/>
                  </a:lnTo>
                  <a:lnTo>
                    <a:pt x="19559" y="128629"/>
                  </a:lnTo>
                  <a:lnTo>
                    <a:pt x="19613" y="128750"/>
                  </a:lnTo>
                  <a:lnTo>
                    <a:pt x="19710" y="128816"/>
                  </a:lnTo>
                  <a:lnTo>
                    <a:pt x="19741" y="128860"/>
                  </a:lnTo>
                  <a:lnTo>
                    <a:pt x="19777" y="129003"/>
                  </a:lnTo>
                  <a:lnTo>
                    <a:pt x="19834" y="129147"/>
                  </a:lnTo>
                  <a:lnTo>
                    <a:pt x="19838" y="129202"/>
                  </a:lnTo>
                  <a:lnTo>
                    <a:pt x="19825" y="129268"/>
                  </a:lnTo>
                  <a:lnTo>
                    <a:pt x="19786" y="129312"/>
                  </a:lnTo>
                  <a:lnTo>
                    <a:pt x="19744" y="129334"/>
                  </a:lnTo>
                  <a:lnTo>
                    <a:pt x="19550" y="129268"/>
                  </a:lnTo>
                  <a:lnTo>
                    <a:pt x="19456" y="129279"/>
                  </a:lnTo>
                  <a:lnTo>
                    <a:pt x="19401" y="129301"/>
                  </a:lnTo>
                  <a:lnTo>
                    <a:pt x="19320" y="129401"/>
                  </a:lnTo>
                  <a:lnTo>
                    <a:pt x="19166" y="129764"/>
                  </a:lnTo>
                  <a:lnTo>
                    <a:pt x="19130" y="129797"/>
                  </a:lnTo>
                  <a:lnTo>
                    <a:pt x="19068" y="129819"/>
                  </a:lnTo>
                  <a:lnTo>
                    <a:pt x="18964" y="129797"/>
                  </a:lnTo>
                  <a:lnTo>
                    <a:pt x="18854" y="129676"/>
                  </a:lnTo>
                  <a:lnTo>
                    <a:pt x="18765" y="129632"/>
                  </a:lnTo>
                  <a:lnTo>
                    <a:pt x="18722" y="129643"/>
                  </a:lnTo>
                  <a:lnTo>
                    <a:pt x="18582" y="129731"/>
                  </a:lnTo>
                  <a:lnTo>
                    <a:pt x="18533" y="129731"/>
                  </a:lnTo>
                  <a:lnTo>
                    <a:pt x="18463" y="129709"/>
                  </a:lnTo>
                  <a:lnTo>
                    <a:pt x="18402" y="129654"/>
                  </a:lnTo>
                  <a:lnTo>
                    <a:pt x="18351" y="129533"/>
                  </a:lnTo>
                  <a:lnTo>
                    <a:pt x="18325" y="129500"/>
                  </a:lnTo>
                  <a:lnTo>
                    <a:pt x="18150" y="129445"/>
                  </a:lnTo>
                  <a:lnTo>
                    <a:pt x="18081" y="129334"/>
                  </a:lnTo>
                  <a:lnTo>
                    <a:pt x="18004" y="129268"/>
                  </a:lnTo>
                  <a:lnTo>
                    <a:pt x="17933" y="129224"/>
                  </a:lnTo>
                  <a:lnTo>
                    <a:pt x="17834" y="129213"/>
                  </a:lnTo>
                  <a:lnTo>
                    <a:pt x="17626" y="129059"/>
                  </a:lnTo>
                  <a:lnTo>
                    <a:pt x="17470" y="128971"/>
                  </a:lnTo>
                  <a:lnTo>
                    <a:pt x="17277" y="128772"/>
                  </a:lnTo>
                  <a:lnTo>
                    <a:pt x="17190" y="128706"/>
                  </a:lnTo>
                  <a:lnTo>
                    <a:pt x="17131" y="128706"/>
                  </a:lnTo>
                  <a:lnTo>
                    <a:pt x="17099" y="128717"/>
                  </a:lnTo>
                  <a:lnTo>
                    <a:pt x="17060" y="128882"/>
                  </a:lnTo>
                  <a:lnTo>
                    <a:pt x="17016" y="128948"/>
                  </a:lnTo>
                  <a:lnTo>
                    <a:pt x="16968" y="128948"/>
                  </a:lnTo>
                  <a:lnTo>
                    <a:pt x="16874" y="128937"/>
                  </a:lnTo>
                  <a:lnTo>
                    <a:pt x="16838" y="128948"/>
                  </a:lnTo>
                  <a:lnTo>
                    <a:pt x="16774" y="129103"/>
                  </a:lnTo>
                  <a:lnTo>
                    <a:pt x="16694" y="129235"/>
                  </a:lnTo>
                  <a:lnTo>
                    <a:pt x="16689" y="129323"/>
                  </a:lnTo>
                  <a:lnTo>
                    <a:pt x="16712" y="129411"/>
                  </a:lnTo>
                  <a:lnTo>
                    <a:pt x="16740" y="129456"/>
                  </a:lnTo>
                  <a:lnTo>
                    <a:pt x="16801" y="129511"/>
                  </a:lnTo>
                  <a:lnTo>
                    <a:pt x="16942" y="129577"/>
                  </a:lnTo>
                  <a:lnTo>
                    <a:pt x="16969" y="129621"/>
                  </a:lnTo>
                  <a:lnTo>
                    <a:pt x="16977" y="129676"/>
                  </a:lnTo>
                  <a:lnTo>
                    <a:pt x="16962" y="129742"/>
                  </a:lnTo>
                  <a:lnTo>
                    <a:pt x="16859" y="129908"/>
                  </a:lnTo>
                  <a:lnTo>
                    <a:pt x="16787" y="130106"/>
                  </a:lnTo>
                  <a:lnTo>
                    <a:pt x="16762" y="130216"/>
                  </a:lnTo>
                  <a:lnTo>
                    <a:pt x="16760" y="130338"/>
                  </a:lnTo>
                  <a:lnTo>
                    <a:pt x="16827" y="130547"/>
                  </a:lnTo>
                  <a:lnTo>
                    <a:pt x="16947" y="130702"/>
                  </a:lnTo>
                  <a:lnTo>
                    <a:pt x="17045" y="130867"/>
                  </a:lnTo>
                  <a:lnTo>
                    <a:pt x="17069" y="130933"/>
                  </a:lnTo>
                  <a:lnTo>
                    <a:pt x="17075" y="131010"/>
                  </a:lnTo>
                  <a:lnTo>
                    <a:pt x="17064" y="131054"/>
                  </a:lnTo>
                  <a:lnTo>
                    <a:pt x="17032" y="131110"/>
                  </a:lnTo>
                  <a:lnTo>
                    <a:pt x="16986" y="131142"/>
                  </a:lnTo>
                  <a:lnTo>
                    <a:pt x="16894" y="131176"/>
                  </a:lnTo>
                  <a:lnTo>
                    <a:pt x="16800" y="131319"/>
                  </a:lnTo>
                  <a:lnTo>
                    <a:pt x="16710" y="131429"/>
                  </a:lnTo>
                  <a:lnTo>
                    <a:pt x="16661" y="131528"/>
                  </a:lnTo>
                  <a:lnTo>
                    <a:pt x="16647" y="131628"/>
                  </a:lnTo>
                  <a:lnTo>
                    <a:pt x="16669" y="131694"/>
                  </a:lnTo>
                  <a:lnTo>
                    <a:pt x="16712" y="131749"/>
                  </a:lnTo>
                  <a:lnTo>
                    <a:pt x="16771" y="131793"/>
                  </a:lnTo>
                  <a:lnTo>
                    <a:pt x="16893" y="131837"/>
                  </a:lnTo>
                  <a:lnTo>
                    <a:pt x="16914" y="131881"/>
                  </a:lnTo>
                  <a:lnTo>
                    <a:pt x="16908" y="132003"/>
                  </a:lnTo>
                  <a:lnTo>
                    <a:pt x="16827" y="132212"/>
                  </a:lnTo>
                  <a:lnTo>
                    <a:pt x="16801" y="132333"/>
                  </a:lnTo>
                  <a:lnTo>
                    <a:pt x="16803" y="132455"/>
                  </a:lnTo>
                  <a:lnTo>
                    <a:pt x="16850" y="132576"/>
                  </a:lnTo>
                  <a:lnTo>
                    <a:pt x="17030" y="132807"/>
                  </a:lnTo>
                  <a:lnTo>
                    <a:pt x="17149" y="133215"/>
                  </a:lnTo>
                  <a:lnTo>
                    <a:pt x="17219" y="133403"/>
                  </a:lnTo>
                  <a:lnTo>
                    <a:pt x="17233" y="133491"/>
                  </a:lnTo>
                  <a:lnTo>
                    <a:pt x="17213" y="133513"/>
                  </a:lnTo>
                  <a:lnTo>
                    <a:pt x="17190" y="133513"/>
                  </a:lnTo>
                  <a:lnTo>
                    <a:pt x="17038" y="133447"/>
                  </a:lnTo>
                  <a:lnTo>
                    <a:pt x="17016" y="133458"/>
                  </a:lnTo>
                  <a:lnTo>
                    <a:pt x="17001" y="133480"/>
                  </a:lnTo>
                  <a:lnTo>
                    <a:pt x="16992" y="133656"/>
                  </a:lnTo>
                  <a:lnTo>
                    <a:pt x="16996" y="133689"/>
                  </a:lnTo>
                  <a:lnTo>
                    <a:pt x="17035" y="133998"/>
                  </a:lnTo>
                  <a:lnTo>
                    <a:pt x="17013" y="134108"/>
                  </a:lnTo>
                  <a:lnTo>
                    <a:pt x="16486" y="134891"/>
                  </a:lnTo>
                  <a:lnTo>
                    <a:pt x="16194" y="135476"/>
                  </a:lnTo>
                  <a:lnTo>
                    <a:pt x="16104" y="135740"/>
                  </a:lnTo>
                  <a:lnTo>
                    <a:pt x="15914" y="136170"/>
                  </a:lnTo>
                  <a:lnTo>
                    <a:pt x="15914" y="136435"/>
                  </a:lnTo>
                  <a:lnTo>
                    <a:pt x="15895" y="136523"/>
                  </a:lnTo>
                  <a:lnTo>
                    <a:pt x="15876" y="136567"/>
                  </a:lnTo>
                  <a:lnTo>
                    <a:pt x="15712" y="136733"/>
                  </a:lnTo>
                  <a:lnTo>
                    <a:pt x="15619" y="136865"/>
                  </a:lnTo>
                  <a:lnTo>
                    <a:pt x="15550" y="136909"/>
                  </a:lnTo>
                  <a:lnTo>
                    <a:pt x="15521" y="136909"/>
                  </a:lnTo>
                  <a:lnTo>
                    <a:pt x="15492" y="136887"/>
                  </a:lnTo>
                  <a:lnTo>
                    <a:pt x="15328" y="136622"/>
                  </a:lnTo>
                  <a:lnTo>
                    <a:pt x="15234" y="136578"/>
                  </a:lnTo>
                  <a:lnTo>
                    <a:pt x="15135" y="136567"/>
                  </a:lnTo>
                  <a:lnTo>
                    <a:pt x="15062" y="136589"/>
                  </a:lnTo>
                  <a:lnTo>
                    <a:pt x="14999" y="136644"/>
                  </a:lnTo>
                  <a:lnTo>
                    <a:pt x="14944" y="136788"/>
                  </a:lnTo>
                  <a:lnTo>
                    <a:pt x="14924" y="136931"/>
                  </a:lnTo>
                  <a:lnTo>
                    <a:pt x="14875" y="136986"/>
                  </a:lnTo>
                  <a:lnTo>
                    <a:pt x="14810" y="136997"/>
                  </a:lnTo>
                  <a:lnTo>
                    <a:pt x="14734" y="136986"/>
                  </a:lnTo>
                  <a:lnTo>
                    <a:pt x="14489" y="136876"/>
                  </a:lnTo>
                  <a:lnTo>
                    <a:pt x="14414" y="136876"/>
                  </a:lnTo>
                  <a:lnTo>
                    <a:pt x="14117" y="137074"/>
                  </a:lnTo>
                  <a:lnTo>
                    <a:pt x="13960" y="137118"/>
                  </a:lnTo>
                  <a:lnTo>
                    <a:pt x="13889" y="137174"/>
                  </a:lnTo>
                  <a:lnTo>
                    <a:pt x="13817" y="137295"/>
                  </a:lnTo>
                  <a:lnTo>
                    <a:pt x="13741" y="137604"/>
                  </a:lnTo>
                  <a:lnTo>
                    <a:pt x="13736" y="138023"/>
                  </a:lnTo>
                  <a:lnTo>
                    <a:pt x="13696" y="138342"/>
                  </a:lnTo>
                  <a:lnTo>
                    <a:pt x="13620" y="138486"/>
                  </a:lnTo>
                  <a:lnTo>
                    <a:pt x="13474" y="138651"/>
                  </a:lnTo>
                  <a:lnTo>
                    <a:pt x="13381" y="138717"/>
                  </a:lnTo>
                  <a:lnTo>
                    <a:pt x="13349" y="138728"/>
                  </a:lnTo>
                  <a:lnTo>
                    <a:pt x="13162" y="138695"/>
                  </a:lnTo>
                  <a:lnTo>
                    <a:pt x="13082" y="138651"/>
                  </a:lnTo>
                  <a:lnTo>
                    <a:pt x="12751" y="138309"/>
                  </a:lnTo>
                  <a:lnTo>
                    <a:pt x="12548" y="138166"/>
                  </a:lnTo>
                  <a:lnTo>
                    <a:pt x="12479" y="138133"/>
                  </a:lnTo>
                  <a:lnTo>
                    <a:pt x="12183" y="138056"/>
                  </a:lnTo>
                  <a:lnTo>
                    <a:pt x="12050" y="137967"/>
                  </a:lnTo>
                  <a:lnTo>
                    <a:pt x="11973" y="137934"/>
                  </a:lnTo>
                  <a:lnTo>
                    <a:pt x="11939" y="137945"/>
                  </a:lnTo>
                  <a:lnTo>
                    <a:pt x="11918" y="137967"/>
                  </a:lnTo>
                  <a:lnTo>
                    <a:pt x="11913" y="138243"/>
                  </a:lnTo>
                  <a:lnTo>
                    <a:pt x="11888" y="138309"/>
                  </a:lnTo>
                  <a:lnTo>
                    <a:pt x="11845" y="138309"/>
                  </a:lnTo>
                  <a:lnTo>
                    <a:pt x="11773" y="138232"/>
                  </a:lnTo>
                  <a:lnTo>
                    <a:pt x="11743" y="138221"/>
                  </a:lnTo>
                  <a:lnTo>
                    <a:pt x="11624" y="138320"/>
                  </a:lnTo>
                  <a:lnTo>
                    <a:pt x="11574" y="138331"/>
                  </a:lnTo>
                  <a:lnTo>
                    <a:pt x="11524" y="138287"/>
                  </a:lnTo>
                  <a:lnTo>
                    <a:pt x="11473" y="138177"/>
                  </a:lnTo>
                  <a:lnTo>
                    <a:pt x="11429" y="138177"/>
                  </a:lnTo>
                  <a:lnTo>
                    <a:pt x="11370" y="138419"/>
                  </a:lnTo>
                  <a:lnTo>
                    <a:pt x="11341" y="138442"/>
                  </a:lnTo>
                  <a:lnTo>
                    <a:pt x="11307" y="138442"/>
                  </a:lnTo>
                  <a:lnTo>
                    <a:pt x="11234" y="138331"/>
                  </a:lnTo>
                  <a:lnTo>
                    <a:pt x="11205" y="138320"/>
                  </a:lnTo>
                  <a:lnTo>
                    <a:pt x="11180" y="138331"/>
                  </a:lnTo>
                  <a:lnTo>
                    <a:pt x="11101" y="138453"/>
                  </a:lnTo>
                  <a:lnTo>
                    <a:pt x="10901" y="138827"/>
                  </a:lnTo>
                  <a:lnTo>
                    <a:pt x="10849" y="138883"/>
                  </a:lnTo>
                  <a:lnTo>
                    <a:pt x="10763" y="138916"/>
                  </a:lnTo>
                  <a:lnTo>
                    <a:pt x="10696" y="138916"/>
                  </a:lnTo>
                  <a:lnTo>
                    <a:pt x="10649" y="138883"/>
                  </a:lnTo>
                  <a:lnTo>
                    <a:pt x="10625" y="138838"/>
                  </a:lnTo>
                  <a:lnTo>
                    <a:pt x="10587" y="138673"/>
                  </a:lnTo>
                  <a:lnTo>
                    <a:pt x="10561" y="138640"/>
                  </a:lnTo>
                  <a:lnTo>
                    <a:pt x="10536" y="138629"/>
                  </a:lnTo>
                  <a:lnTo>
                    <a:pt x="10497" y="138662"/>
                  </a:lnTo>
                  <a:lnTo>
                    <a:pt x="10416" y="138816"/>
                  </a:lnTo>
                  <a:lnTo>
                    <a:pt x="10376" y="138827"/>
                  </a:lnTo>
                  <a:lnTo>
                    <a:pt x="10285" y="138794"/>
                  </a:lnTo>
                  <a:lnTo>
                    <a:pt x="10236" y="138805"/>
                  </a:lnTo>
                  <a:lnTo>
                    <a:pt x="10187" y="138849"/>
                  </a:lnTo>
                  <a:lnTo>
                    <a:pt x="10081" y="138982"/>
                  </a:lnTo>
                  <a:lnTo>
                    <a:pt x="10009" y="139026"/>
                  </a:lnTo>
                  <a:lnTo>
                    <a:pt x="9961" y="139026"/>
                  </a:lnTo>
                  <a:lnTo>
                    <a:pt x="9913" y="138971"/>
                  </a:lnTo>
                  <a:lnTo>
                    <a:pt x="9876" y="138783"/>
                  </a:lnTo>
                  <a:lnTo>
                    <a:pt x="9829" y="138673"/>
                  </a:lnTo>
                  <a:lnTo>
                    <a:pt x="9745" y="138596"/>
                  </a:lnTo>
                  <a:lnTo>
                    <a:pt x="9695" y="138596"/>
                  </a:lnTo>
                  <a:lnTo>
                    <a:pt x="9560" y="138739"/>
                  </a:lnTo>
                  <a:lnTo>
                    <a:pt x="9502" y="138860"/>
                  </a:lnTo>
                  <a:lnTo>
                    <a:pt x="9468" y="139191"/>
                  </a:lnTo>
                  <a:lnTo>
                    <a:pt x="9474" y="139312"/>
                  </a:lnTo>
                  <a:lnTo>
                    <a:pt x="9508" y="139522"/>
                  </a:lnTo>
                  <a:lnTo>
                    <a:pt x="9499" y="139566"/>
                  </a:lnTo>
                  <a:lnTo>
                    <a:pt x="9448" y="139654"/>
                  </a:lnTo>
                  <a:lnTo>
                    <a:pt x="9462" y="139853"/>
                  </a:lnTo>
                  <a:lnTo>
                    <a:pt x="9450" y="139897"/>
                  </a:lnTo>
                  <a:lnTo>
                    <a:pt x="9429" y="139919"/>
                  </a:lnTo>
                  <a:lnTo>
                    <a:pt x="9398" y="139919"/>
                  </a:lnTo>
                  <a:lnTo>
                    <a:pt x="9295" y="139864"/>
                  </a:lnTo>
                  <a:lnTo>
                    <a:pt x="9153" y="139820"/>
                  </a:lnTo>
                  <a:lnTo>
                    <a:pt x="9088" y="139820"/>
                  </a:lnTo>
                  <a:lnTo>
                    <a:pt x="9047" y="139831"/>
                  </a:lnTo>
                  <a:lnTo>
                    <a:pt x="8978" y="139897"/>
                  </a:lnTo>
                  <a:lnTo>
                    <a:pt x="8879" y="140029"/>
                  </a:lnTo>
                  <a:lnTo>
                    <a:pt x="8660" y="140206"/>
                  </a:lnTo>
                  <a:lnTo>
                    <a:pt x="8624" y="140283"/>
                  </a:lnTo>
                  <a:lnTo>
                    <a:pt x="8605" y="140448"/>
                  </a:lnTo>
                  <a:lnTo>
                    <a:pt x="8573" y="140503"/>
                  </a:lnTo>
                  <a:lnTo>
                    <a:pt x="8536" y="140525"/>
                  </a:lnTo>
                  <a:lnTo>
                    <a:pt x="8487" y="140514"/>
                  </a:lnTo>
                  <a:lnTo>
                    <a:pt x="8410" y="140426"/>
                  </a:lnTo>
                  <a:lnTo>
                    <a:pt x="8337" y="140371"/>
                  </a:lnTo>
                  <a:lnTo>
                    <a:pt x="8280" y="140371"/>
                  </a:lnTo>
                  <a:lnTo>
                    <a:pt x="8118" y="140404"/>
                  </a:lnTo>
                  <a:lnTo>
                    <a:pt x="8068" y="140382"/>
                  </a:lnTo>
                  <a:lnTo>
                    <a:pt x="7951" y="140294"/>
                  </a:lnTo>
                  <a:lnTo>
                    <a:pt x="7912" y="140283"/>
                  </a:lnTo>
                  <a:lnTo>
                    <a:pt x="7857" y="140305"/>
                  </a:lnTo>
                  <a:lnTo>
                    <a:pt x="7809" y="140327"/>
                  </a:lnTo>
                  <a:lnTo>
                    <a:pt x="7782" y="140393"/>
                  </a:lnTo>
                  <a:lnTo>
                    <a:pt x="7792" y="140636"/>
                  </a:lnTo>
                  <a:lnTo>
                    <a:pt x="7771" y="140680"/>
                  </a:lnTo>
                  <a:lnTo>
                    <a:pt x="7723" y="140691"/>
                  </a:lnTo>
                  <a:lnTo>
                    <a:pt x="7529" y="140658"/>
                  </a:lnTo>
                  <a:lnTo>
                    <a:pt x="7402" y="140647"/>
                  </a:lnTo>
                  <a:lnTo>
                    <a:pt x="7332" y="140658"/>
                  </a:lnTo>
                  <a:lnTo>
                    <a:pt x="7278" y="140691"/>
                  </a:lnTo>
                  <a:lnTo>
                    <a:pt x="7077" y="140845"/>
                  </a:lnTo>
                  <a:lnTo>
                    <a:pt x="6863" y="140988"/>
                  </a:lnTo>
                  <a:lnTo>
                    <a:pt x="6809" y="141044"/>
                  </a:lnTo>
                  <a:lnTo>
                    <a:pt x="6791" y="141099"/>
                  </a:lnTo>
                  <a:lnTo>
                    <a:pt x="6796" y="141330"/>
                  </a:lnTo>
                  <a:lnTo>
                    <a:pt x="6783" y="141441"/>
                  </a:lnTo>
                  <a:lnTo>
                    <a:pt x="6658" y="141606"/>
                  </a:lnTo>
                  <a:lnTo>
                    <a:pt x="6620" y="141716"/>
                  </a:lnTo>
                  <a:lnTo>
                    <a:pt x="6599" y="141859"/>
                  </a:lnTo>
                  <a:lnTo>
                    <a:pt x="6627" y="142135"/>
                  </a:lnTo>
                  <a:lnTo>
                    <a:pt x="6618" y="142201"/>
                  </a:lnTo>
                  <a:lnTo>
                    <a:pt x="6584" y="142279"/>
                  </a:lnTo>
                  <a:lnTo>
                    <a:pt x="6504" y="142367"/>
                  </a:lnTo>
                  <a:lnTo>
                    <a:pt x="6371" y="142433"/>
                  </a:lnTo>
                  <a:lnTo>
                    <a:pt x="6253" y="142455"/>
                  </a:lnTo>
                  <a:lnTo>
                    <a:pt x="6092" y="142422"/>
                  </a:lnTo>
                  <a:lnTo>
                    <a:pt x="5763" y="142168"/>
                  </a:lnTo>
                  <a:lnTo>
                    <a:pt x="5275" y="141970"/>
                  </a:lnTo>
                  <a:lnTo>
                    <a:pt x="5156" y="141881"/>
                  </a:lnTo>
                  <a:lnTo>
                    <a:pt x="5004" y="141650"/>
                  </a:lnTo>
                  <a:lnTo>
                    <a:pt x="4875" y="141507"/>
                  </a:lnTo>
                  <a:lnTo>
                    <a:pt x="4705" y="141363"/>
                  </a:lnTo>
                  <a:lnTo>
                    <a:pt x="4582" y="141286"/>
                  </a:lnTo>
                  <a:lnTo>
                    <a:pt x="4509" y="141264"/>
                  </a:lnTo>
                  <a:lnTo>
                    <a:pt x="4445" y="141275"/>
                  </a:lnTo>
                  <a:lnTo>
                    <a:pt x="4397" y="141308"/>
                  </a:lnTo>
                  <a:lnTo>
                    <a:pt x="4317" y="141407"/>
                  </a:lnTo>
                  <a:lnTo>
                    <a:pt x="4256" y="141507"/>
                  </a:lnTo>
                  <a:lnTo>
                    <a:pt x="4241" y="141551"/>
                  </a:lnTo>
                  <a:lnTo>
                    <a:pt x="4247" y="141650"/>
                  </a:lnTo>
                  <a:lnTo>
                    <a:pt x="4331" y="141881"/>
                  </a:lnTo>
                  <a:lnTo>
                    <a:pt x="4343" y="141959"/>
                  </a:lnTo>
                  <a:lnTo>
                    <a:pt x="4286" y="142279"/>
                  </a:lnTo>
                  <a:lnTo>
                    <a:pt x="4285" y="142367"/>
                  </a:lnTo>
                  <a:lnTo>
                    <a:pt x="4312" y="142444"/>
                  </a:lnTo>
                  <a:lnTo>
                    <a:pt x="4442" y="142587"/>
                  </a:lnTo>
                  <a:lnTo>
                    <a:pt x="4517" y="142819"/>
                  </a:lnTo>
                  <a:lnTo>
                    <a:pt x="4659" y="143105"/>
                  </a:lnTo>
                  <a:lnTo>
                    <a:pt x="4684" y="143227"/>
                  </a:lnTo>
                  <a:lnTo>
                    <a:pt x="4593" y="143138"/>
                  </a:lnTo>
                  <a:lnTo>
                    <a:pt x="4516" y="143105"/>
                  </a:lnTo>
                  <a:lnTo>
                    <a:pt x="4468" y="143105"/>
                  </a:lnTo>
                  <a:lnTo>
                    <a:pt x="4420" y="143160"/>
                  </a:lnTo>
                  <a:lnTo>
                    <a:pt x="4415" y="143216"/>
                  </a:lnTo>
                  <a:lnTo>
                    <a:pt x="4426" y="143282"/>
                  </a:lnTo>
                  <a:lnTo>
                    <a:pt x="4505" y="143458"/>
                  </a:lnTo>
                  <a:lnTo>
                    <a:pt x="4538" y="143557"/>
                  </a:lnTo>
                  <a:lnTo>
                    <a:pt x="4555" y="143756"/>
                  </a:lnTo>
                  <a:lnTo>
                    <a:pt x="4612" y="143833"/>
                  </a:lnTo>
                  <a:lnTo>
                    <a:pt x="4752" y="143954"/>
                  </a:lnTo>
                  <a:lnTo>
                    <a:pt x="4859" y="144120"/>
                  </a:lnTo>
                  <a:lnTo>
                    <a:pt x="4899" y="144263"/>
                  </a:lnTo>
                  <a:lnTo>
                    <a:pt x="4909" y="144373"/>
                  </a:lnTo>
                  <a:lnTo>
                    <a:pt x="4893" y="144506"/>
                  </a:lnTo>
                  <a:lnTo>
                    <a:pt x="4864" y="144605"/>
                  </a:lnTo>
                  <a:lnTo>
                    <a:pt x="4867" y="144649"/>
                  </a:lnTo>
                  <a:lnTo>
                    <a:pt x="4898" y="144704"/>
                  </a:lnTo>
                  <a:lnTo>
                    <a:pt x="5033" y="144847"/>
                  </a:lnTo>
                  <a:lnTo>
                    <a:pt x="5240" y="145244"/>
                  </a:lnTo>
                  <a:lnTo>
                    <a:pt x="5303" y="145542"/>
                  </a:lnTo>
                  <a:lnTo>
                    <a:pt x="5316" y="145785"/>
                  </a:lnTo>
                  <a:lnTo>
                    <a:pt x="5358" y="145950"/>
                  </a:lnTo>
                  <a:lnTo>
                    <a:pt x="5409" y="146027"/>
                  </a:lnTo>
                  <a:lnTo>
                    <a:pt x="5472" y="146082"/>
                  </a:lnTo>
                  <a:lnTo>
                    <a:pt x="5567" y="146126"/>
                  </a:lnTo>
                  <a:lnTo>
                    <a:pt x="5705" y="146137"/>
                  </a:lnTo>
                  <a:lnTo>
                    <a:pt x="5903" y="146104"/>
                  </a:lnTo>
                  <a:lnTo>
                    <a:pt x="5972" y="146126"/>
                  </a:lnTo>
                  <a:lnTo>
                    <a:pt x="6058" y="146237"/>
                  </a:lnTo>
                  <a:lnTo>
                    <a:pt x="6069" y="146248"/>
                  </a:lnTo>
                  <a:lnTo>
                    <a:pt x="6081" y="146314"/>
                  </a:lnTo>
                  <a:lnTo>
                    <a:pt x="6121" y="146512"/>
                  </a:lnTo>
                  <a:lnTo>
                    <a:pt x="6142" y="146876"/>
                  </a:lnTo>
                  <a:lnTo>
                    <a:pt x="6118" y="147108"/>
                  </a:lnTo>
                  <a:lnTo>
                    <a:pt x="6083" y="147174"/>
                  </a:lnTo>
                  <a:lnTo>
                    <a:pt x="6029" y="147240"/>
                  </a:lnTo>
                  <a:lnTo>
                    <a:pt x="5850" y="147383"/>
                  </a:lnTo>
                  <a:lnTo>
                    <a:pt x="5822" y="147416"/>
                  </a:lnTo>
                  <a:lnTo>
                    <a:pt x="5717" y="147516"/>
                  </a:lnTo>
                  <a:lnTo>
                    <a:pt x="5655" y="147626"/>
                  </a:lnTo>
                  <a:lnTo>
                    <a:pt x="5622" y="147736"/>
                  </a:lnTo>
                  <a:lnTo>
                    <a:pt x="5613" y="147890"/>
                  </a:lnTo>
                  <a:lnTo>
                    <a:pt x="5673" y="148332"/>
                  </a:lnTo>
                  <a:lnTo>
                    <a:pt x="5655" y="148442"/>
                  </a:lnTo>
                  <a:lnTo>
                    <a:pt x="5624" y="148541"/>
                  </a:lnTo>
                  <a:lnTo>
                    <a:pt x="5443" y="148706"/>
                  </a:lnTo>
                  <a:lnTo>
                    <a:pt x="5093" y="149114"/>
                  </a:lnTo>
                  <a:lnTo>
                    <a:pt x="4625" y="149522"/>
                  </a:lnTo>
                  <a:lnTo>
                    <a:pt x="4436" y="149633"/>
                  </a:lnTo>
                  <a:lnTo>
                    <a:pt x="4286" y="149699"/>
                  </a:lnTo>
                  <a:lnTo>
                    <a:pt x="4054" y="149655"/>
                  </a:lnTo>
                  <a:lnTo>
                    <a:pt x="3830" y="149677"/>
                  </a:lnTo>
                  <a:lnTo>
                    <a:pt x="3516" y="149809"/>
                  </a:lnTo>
                  <a:lnTo>
                    <a:pt x="3285" y="149941"/>
                  </a:lnTo>
                  <a:lnTo>
                    <a:pt x="3134" y="150085"/>
                  </a:lnTo>
                  <a:lnTo>
                    <a:pt x="2638" y="150691"/>
                  </a:lnTo>
                  <a:lnTo>
                    <a:pt x="2146" y="151099"/>
                  </a:lnTo>
                  <a:lnTo>
                    <a:pt x="2010" y="151176"/>
                  </a:lnTo>
                  <a:lnTo>
                    <a:pt x="1775" y="151253"/>
                  </a:lnTo>
                  <a:lnTo>
                    <a:pt x="1333" y="151452"/>
                  </a:lnTo>
                  <a:lnTo>
                    <a:pt x="874" y="151595"/>
                  </a:lnTo>
                  <a:lnTo>
                    <a:pt x="755" y="151672"/>
                  </a:lnTo>
                  <a:lnTo>
                    <a:pt x="628" y="151838"/>
                  </a:lnTo>
                  <a:lnTo>
                    <a:pt x="560" y="151904"/>
                  </a:lnTo>
                  <a:lnTo>
                    <a:pt x="472" y="151970"/>
                  </a:lnTo>
                  <a:lnTo>
                    <a:pt x="846" y="152312"/>
                  </a:lnTo>
                  <a:lnTo>
                    <a:pt x="993" y="152411"/>
                  </a:lnTo>
                  <a:lnTo>
                    <a:pt x="1224" y="152444"/>
                  </a:lnTo>
                  <a:lnTo>
                    <a:pt x="1323" y="152488"/>
                  </a:lnTo>
                  <a:lnTo>
                    <a:pt x="1422" y="152565"/>
                  </a:lnTo>
                  <a:lnTo>
                    <a:pt x="1597" y="152720"/>
                  </a:lnTo>
                  <a:lnTo>
                    <a:pt x="1766" y="152929"/>
                  </a:lnTo>
                  <a:lnTo>
                    <a:pt x="2085" y="153117"/>
                  </a:lnTo>
                  <a:lnTo>
                    <a:pt x="2223" y="153249"/>
                  </a:lnTo>
                  <a:lnTo>
                    <a:pt x="2356" y="153414"/>
                  </a:lnTo>
                  <a:lnTo>
                    <a:pt x="2472" y="153624"/>
                  </a:lnTo>
                  <a:lnTo>
                    <a:pt x="2551" y="153977"/>
                  </a:lnTo>
                  <a:lnTo>
                    <a:pt x="2672" y="154252"/>
                  </a:lnTo>
                  <a:lnTo>
                    <a:pt x="2824" y="154473"/>
                  </a:lnTo>
                  <a:lnTo>
                    <a:pt x="2920" y="154572"/>
                  </a:lnTo>
                  <a:lnTo>
                    <a:pt x="3056" y="154682"/>
                  </a:lnTo>
                  <a:lnTo>
                    <a:pt x="3188" y="154870"/>
                  </a:lnTo>
                  <a:lnTo>
                    <a:pt x="3202" y="154969"/>
                  </a:lnTo>
                  <a:lnTo>
                    <a:pt x="3233" y="155046"/>
                  </a:lnTo>
                  <a:lnTo>
                    <a:pt x="3239" y="155101"/>
                  </a:lnTo>
                  <a:lnTo>
                    <a:pt x="3332" y="155399"/>
                  </a:lnTo>
                  <a:lnTo>
                    <a:pt x="3434" y="155609"/>
                  </a:lnTo>
                  <a:lnTo>
                    <a:pt x="3645" y="155939"/>
                  </a:lnTo>
                  <a:lnTo>
                    <a:pt x="3679" y="156061"/>
                  </a:lnTo>
                  <a:lnTo>
                    <a:pt x="3716" y="156116"/>
                  </a:lnTo>
                  <a:lnTo>
                    <a:pt x="4088" y="156413"/>
                  </a:lnTo>
                  <a:lnTo>
                    <a:pt x="4277" y="156546"/>
                  </a:lnTo>
                  <a:lnTo>
                    <a:pt x="4478" y="156645"/>
                  </a:lnTo>
                  <a:lnTo>
                    <a:pt x="4726" y="156888"/>
                  </a:lnTo>
                  <a:lnTo>
                    <a:pt x="4892" y="157009"/>
                  </a:lnTo>
                  <a:lnTo>
                    <a:pt x="5028" y="157064"/>
                  </a:lnTo>
                  <a:lnTo>
                    <a:pt x="5234" y="157119"/>
                  </a:lnTo>
                  <a:lnTo>
                    <a:pt x="5406" y="157196"/>
                  </a:lnTo>
                  <a:lnTo>
                    <a:pt x="5665" y="157296"/>
                  </a:lnTo>
                  <a:lnTo>
                    <a:pt x="5857" y="157450"/>
                  </a:lnTo>
                  <a:lnTo>
                    <a:pt x="6001" y="157538"/>
                  </a:lnTo>
                  <a:lnTo>
                    <a:pt x="6089" y="157681"/>
                  </a:lnTo>
                  <a:lnTo>
                    <a:pt x="6168" y="157858"/>
                  </a:lnTo>
                  <a:lnTo>
                    <a:pt x="6396" y="158255"/>
                  </a:lnTo>
                  <a:lnTo>
                    <a:pt x="6458" y="158464"/>
                  </a:lnTo>
                  <a:lnTo>
                    <a:pt x="6515" y="158718"/>
                  </a:lnTo>
                  <a:lnTo>
                    <a:pt x="6546" y="158938"/>
                  </a:lnTo>
                  <a:lnTo>
                    <a:pt x="6532" y="159027"/>
                  </a:lnTo>
                  <a:lnTo>
                    <a:pt x="6626" y="159390"/>
                  </a:lnTo>
                  <a:lnTo>
                    <a:pt x="6902" y="159887"/>
                  </a:lnTo>
                  <a:lnTo>
                    <a:pt x="7225" y="160294"/>
                  </a:lnTo>
                  <a:lnTo>
                    <a:pt x="7595" y="160570"/>
                  </a:lnTo>
                  <a:lnTo>
                    <a:pt x="8733" y="161000"/>
                  </a:lnTo>
                  <a:lnTo>
                    <a:pt x="9883" y="161232"/>
                  </a:lnTo>
                  <a:lnTo>
                    <a:pt x="10856" y="161199"/>
                  </a:lnTo>
                  <a:lnTo>
                    <a:pt x="11586" y="161033"/>
                  </a:lnTo>
                  <a:lnTo>
                    <a:pt x="12294" y="160956"/>
                  </a:lnTo>
                  <a:lnTo>
                    <a:pt x="12288" y="160967"/>
                  </a:lnTo>
                  <a:lnTo>
                    <a:pt x="12386" y="160956"/>
                  </a:lnTo>
                  <a:lnTo>
                    <a:pt x="13043" y="161110"/>
                  </a:lnTo>
                  <a:lnTo>
                    <a:pt x="13686" y="161188"/>
                  </a:lnTo>
                  <a:lnTo>
                    <a:pt x="14302" y="161276"/>
                  </a:lnTo>
                  <a:lnTo>
                    <a:pt x="14534" y="161353"/>
                  </a:lnTo>
                  <a:lnTo>
                    <a:pt x="14627" y="161496"/>
                  </a:lnTo>
                  <a:lnTo>
                    <a:pt x="14754" y="161684"/>
                  </a:lnTo>
                  <a:lnTo>
                    <a:pt x="14836" y="161915"/>
                  </a:lnTo>
                  <a:lnTo>
                    <a:pt x="14950" y="162059"/>
                  </a:lnTo>
                  <a:lnTo>
                    <a:pt x="15066" y="162202"/>
                  </a:lnTo>
                  <a:lnTo>
                    <a:pt x="15411" y="162930"/>
                  </a:lnTo>
                  <a:lnTo>
                    <a:pt x="15797" y="163514"/>
                  </a:lnTo>
                  <a:lnTo>
                    <a:pt x="16155" y="163779"/>
                  </a:lnTo>
                  <a:lnTo>
                    <a:pt x="16618" y="163933"/>
                  </a:lnTo>
                  <a:lnTo>
                    <a:pt x="17105" y="164220"/>
                  </a:lnTo>
                  <a:lnTo>
                    <a:pt x="17591" y="164462"/>
                  </a:lnTo>
                  <a:lnTo>
                    <a:pt x="18435" y="164826"/>
                  </a:lnTo>
                  <a:lnTo>
                    <a:pt x="18969" y="165223"/>
                  </a:lnTo>
                  <a:lnTo>
                    <a:pt x="19455" y="165609"/>
                  </a:lnTo>
                  <a:lnTo>
                    <a:pt x="19967" y="166171"/>
                  </a:lnTo>
                  <a:lnTo>
                    <a:pt x="20196" y="166502"/>
                  </a:lnTo>
                  <a:lnTo>
                    <a:pt x="20426" y="166877"/>
                  </a:lnTo>
                  <a:lnTo>
                    <a:pt x="20579" y="167263"/>
                  </a:lnTo>
                  <a:lnTo>
                    <a:pt x="21826" y="169291"/>
                  </a:lnTo>
                  <a:lnTo>
                    <a:pt x="22505" y="170835"/>
                  </a:lnTo>
                  <a:lnTo>
                    <a:pt x="23023" y="172379"/>
                  </a:lnTo>
                  <a:lnTo>
                    <a:pt x="23666" y="173206"/>
                  </a:lnTo>
                  <a:lnTo>
                    <a:pt x="24863" y="174352"/>
                  </a:lnTo>
                  <a:lnTo>
                    <a:pt x="25738" y="174915"/>
                  </a:lnTo>
                  <a:lnTo>
                    <a:pt x="26717" y="175521"/>
                  </a:lnTo>
                  <a:lnTo>
                    <a:pt x="27507" y="176227"/>
                  </a:lnTo>
                  <a:lnTo>
                    <a:pt x="28233" y="177197"/>
                  </a:lnTo>
                  <a:lnTo>
                    <a:pt x="28724" y="177759"/>
                  </a:lnTo>
                  <a:lnTo>
                    <a:pt x="29424" y="178322"/>
                  </a:lnTo>
                  <a:lnTo>
                    <a:pt x="31490" y="179964"/>
                  </a:lnTo>
                  <a:lnTo>
                    <a:pt x="32644" y="181365"/>
                  </a:lnTo>
                  <a:lnTo>
                    <a:pt x="34431" y="183217"/>
                  </a:lnTo>
                  <a:lnTo>
                    <a:pt x="35619" y="185069"/>
                  </a:lnTo>
                  <a:lnTo>
                    <a:pt x="36971" y="187418"/>
                  </a:lnTo>
                  <a:lnTo>
                    <a:pt x="37524" y="188245"/>
                  </a:lnTo>
                  <a:lnTo>
                    <a:pt x="38697" y="189678"/>
                  </a:lnTo>
                  <a:lnTo>
                    <a:pt x="39804" y="190758"/>
                  </a:lnTo>
                  <a:lnTo>
                    <a:pt x="40774" y="191210"/>
                  </a:lnTo>
                  <a:lnTo>
                    <a:pt x="41663" y="191398"/>
                  </a:lnTo>
                  <a:lnTo>
                    <a:pt x="42886" y="191916"/>
                  </a:lnTo>
                  <a:lnTo>
                    <a:pt x="44005" y="192412"/>
                  </a:lnTo>
                  <a:lnTo>
                    <a:pt x="45026" y="192875"/>
                  </a:lnTo>
                  <a:lnTo>
                    <a:pt x="45949" y="193361"/>
                  </a:lnTo>
                  <a:lnTo>
                    <a:pt x="46692" y="193846"/>
                  </a:lnTo>
                  <a:lnTo>
                    <a:pt x="47208" y="194353"/>
                  </a:lnTo>
                  <a:lnTo>
                    <a:pt x="47465" y="194783"/>
                  </a:lnTo>
                  <a:lnTo>
                    <a:pt x="47475" y="195014"/>
                  </a:lnTo>
                  <a:lnTo>
                    <a:pt x="47615" y="195422"/>
                  </a:lnTo>
                  <a:lnTo>
                    <a:pt x="47968" y="195974"/>
                  </a:lnTo>
                  <a:lnTo>
                    <a:pt x="48633" y="196624"/>
                  </a:lnTo>
                  <a:lnTo>
                    <a:pt x="49223" y="196867"/>
                  </a:lnTo>
                  <a:lnTo>
                    <a:pt x="49697" y="197153"/>
                  </a:lnTo>
                  <a:lnTo>
                    <a:pt x="49974" y="197506"/>
                  </a:lnTo>
                  <a:lnTo>
                    <a:pt x="50039" y="197815"/>
                  </a:lnTo>
                  <a:lnTo>
                    <a:pt x="50056" y="198013"/>
                  </a:lnTo>
                  <a:lnTo>
                    <a:pt x="50263" y="198223"/>
                  </a:lnTo>
                  <a:lnTo>
                    <a:pt x="50330" y="198465"/>
                  </a:lnTo>
                  <a:lnTo>
                    <a:pt x="50355" y="198686"/>
                  </a:lnTo>
                  <a:lnTo>
                    <a:pt x="50254" y="198851"/>
                  </a:lnTo>
                  <a:lnTo>
                    <a:pt x="50082" y="198951"/>
                  </a:lnTo>
                  <a:lnTo>
                    <a:pt x="49936" y="199072"/>
                  </a:lnTo>
                  <a:lnTo>
                    <a:pt x="49841" y="199204"/>
                  </a:lnTo>
                  <a:lnTo>
                    <a:pt x="49781" y="199414"/>
                  </a:lnTo>
                  <a:lnTo>
                    <a:pt x="49712" y="199590"/>
                  </a:lnTo>
                  <a:lnTo>
                    <a:pt x="49720" y="199711"/>
                  </a:lnTo>
                  <a:lnTo>
                    <a:pt x="49798" y="199866"/>
                  </a:lnTo>
                  <a:lnTo>
                    <a:pt x="49970" y="200097"/>
                  </a:lnTo>
                  <a:lnTo>
                    <a:pt x="50228" y="200252"/>
                  </a:lnTo>
                  <a:lnTo>
                    <a:pt x="50510" y="200406"/>
                  </a:lnTo>
                  <a:lnTo>
                    <a:pt x="50683" y="200615"/>
                  </a:lnTo>
                  <a:lnTo>
                    <a:pt x="50683" y="200946"/>
                  </a:lnTo>
                  <a:lnTo>
                    <a:pt x="50752" y="201200"/>
                  </a:lnTo>
                  <a:lnTo>
                    <a:pt x="50762" y="201343"/>
                  </a:lnTo>
                  <a:lnTo>
                    <a:pt x="50947" y="201575"/>
                  </a:lnTo>
                  <a:lnTo>
                    <a:pt x="51348" y="201817"/>
                  </a:lnTo>
                  <a:lnTo>
                    <a:pt x="51994" y="202313"/>
                  </a:lnTo>
                  <a:lnTo>
                    <a:pt x="52334" y="202633"/>
                  </a:lnTo>
                  <a:lnTo>
                    <a:pt x="52657" y="203096"/>
                  </a:lnTo>
                  <a:lnTo>
                    <a:pt x="52932" y="203714"/>
                  </a:lnTo>
                  <a:lnTo>
                    <a:pt x="53503" y="204860"/>
                  </a:lnTo>
                  <a:lnTo>
                    <a:pt x="53625" y="205555"/>
                  </a:lnTo>
                  <a:lnTo>
                    <a:pt x="53670" y="205864"/>
                  </a:lnTo>
                  <a:lnTo>
                    <a:pt x="53503" y="206084"/>
                  </a:lnTo>
                  <a:lnTo>
                    <a:pt x="53132" y="206249"/>
                  </a:lnTo>
                  <a:lnTo>
                    <a:pt x="52824" y="206481"/>
                  </a:lnTo>
                  <a:lnTo>
                    <a:pt x="52549" y="206669"/>
                  </a:lnTo>
                  <a:lnTo>
                    <a:pt x="52101" y="206911"/>
                  </a:lnTo>
                  <a:lnTo>
                    <a:pt x="51843" y="207297"/>
                  </a:lnTo>
                  <a:lnTo>
                    <a:pt x="51800" y="207705"/>
                  </a:lnTo>
                  <a:lnTo>
                    <a:pt x="51826" y="207892"/>
                  </a:lnTo>
                  <a:lnTo>
                    <a:pt x="51875" y="208256"/>
                  </a:lnTo>
                  <a:lnTo>
                    <a:pt x="51755" y="208521"/>
                  </a:lnTo>
                  <a:lnTo>
                    <a:pt x="51636" y="208841"/>
                  </a:lnTo>
                  <a:lnTo>
                    <a:pt x="51572" y="209094"/>
                  </a:lnTo>
                  <a:lnTo>
                    <a:pt x="51522" y="209337"/>
                  </a:lnTo>
                  <a:lnTo>
                    <a:pt x="51339" y="209502"/>
                  </a:lnTo>
                  <a:lnTo>
                    <a:pt x="50945" y="209612"/>
                  </a:lnTo>
                  <a:lnTo>
                    <a:pt x="50399" y="209679"/>
                  </a:lnTo>
                  <a:lnTo>
                    <a:pt x="50142" y="209767"/>
                  </a:lnTo>
                  <a:lnTo>
                    <a:pt x="49990" y="209932"/>
                  </a:lnTo>
                  <a:lnTo>
                    <a:pt x="49901" y="210164"/>
                  </a:lnTo>
                  <a:lnTo>
                    <a:pt x="49951" y="210406"/>
                  </a:lnTo>
                  <a:lnTo>
                    <a:pt x="50071" y="210671"/>
                  </a:lnTo>
                  <a:lnTo>
                    <a:pt x="50198" y="211013"/>
                  </a:lnTo>
                  <a:lnTo>
                    <a:pt x="50368" y="211421"/>
                  </a:lnTo>
                  <a:lnTo>
                    <a:pt x="50416" y="211895"/>
                  </a:lnTo>
                  <a:lnTo>
                    <a:pt x="50392" y="212159"/>
                  </a:lnTo>
                  <a:lnTo>
                    <a:pt x="50310" y="212369"/>
                  </a:lnTo>
                  <a:lnTo>
                    <a:pt x="50239" y="212622"/>
                  </a:lnTo>
                  <a:lnTo>
                    <a:pt x="50160" y="212821"/>
                  </a:lnTo>
                  <a:lnTo>
                    <a:pt x="49990" y="213074"/>
                  </a:lnTo>
                  <a:lnTo>
                    <a:pt x="49927" y="213394"/>
                  </a:lnTo>
                  <a:lnTo>
                    <a:pt x="49895" y="213703"/>
                  </a:lnTo>
                  <a:lnTo>
                    <a:pt x="49822" y="213924"/>
                  </a:lnTo>
                  <a:lnTo>
                    <a:pt x="49565" y="214188"/>
                  </a:lnTo>
                  <a:lnTo>
                    <a:pt x="49303" y="214342"/>
                  </a:lnTo>
                  <a:lnTo>
                    <a:pt x="49083" y="214342"/>
                  </a:lnTo>
                  <a:lnTo>
                    <a:pt x="48847" y="214387"/>
                  </a:lnTo>
                  <a:lnTo>
                    <a:pt x="48608" y="214574"/>
                  </a:lnTo>
                  <a:lnTo>
                    <a:pt x="48332" y="214695"/>
                  </a:lnTo>
                  <a:lnTo>
                    <a:pt x="48031" y="214794"/>
                  </a:lnTo>
                  <a:lnTo>
                    <a:pt x="47632" y="214905"/>
                  </a:lnTo>
                  <a:lnTo>
                    <a:pt x="47505" y="214993"/>
                  </a:lnTo>
                  <a:lnTo>
                    <a:pt x="47396" y="215147"/>
                  </a:lnTo>
                  <a:lnTo>
                    <a:pt x="47338" y="215324"/>
                  </a:lnTo>
                  <a:lnTo>
                    <a:pt x="47305" y="215533"/>
                  </a:lnTo>
                  <a:lnTo>
                    <a:pt x="47215" y="215798"/>
                  </a:lnTo>
                  <a:lnTo>
                    <a:pt x="47152" y="216095"/>
                  </a:lnTo>
                  <a:lnTo>
                    <a:pt x="47021" y="216426"/>
                  </a:lnTo>
                  <a:lnTo>
                    <a:pt x="47445" y="217396"/>
                  </a:lnTo>
                  <a:lnTo>
                    <a:pt x="47445" y="217584"/>
                  </a:lnTo>
                  <a:lnTo>
                    <a:pt x="48952" y="219855"/>
                  </a:lnTo>
                  <a:lnTo>
                    <a:pt x="48995" y="220252"/>
                  </a:lnTo>
                  <a:lnTo>
                    <a:pt x="48928" y="220638"/>
                  </a:lnTo>
                  <a:lnTo>
                    <a:pt x="48556" y="221046"/>
                  </a:lnTo>
                  <a:lnTo>
                    <a:pt x="46890" y="222005"/>
                  </a:lnTo>
                  <a:lnTo>
                    <a:pt x="45495" y="222942"/>
                  </a:lnTo>
                  <a:lnTo>
                    <a:pt x="45157" y="223295"/>
                  </a:lnTo>
                  <a:lnTo>
                    <a:pt x="44647" y="223913"/>
                  </a:lnTo>
                  <a:lnTo>
                    <a:pt x="44076" y="224718"/>
                  </a:lnTo>
                  <a:lnTo>
                    <a:pt x="43870" y="225181"/>
                  </a:lnTo>
                  <a:lnTo>
                    <a:pt x="43751" y="225511"/>
                  </a:lnTo>
                  <a:lnTo>
                    <a:pt x="43426" y="225964"/>
                  </a:lnTo>
                  <a:lnTo>
                    <a:pt x="43181" y="226195"/>
                  </a:lnTo>
                  <a:lnTo>
                    <a:pt x="42966" y="226162"/>
                  </a:lnTo>
                  <a:lnTo>
                    <a:pt x="42593" y="226228"/>
                  </a:lnTo>
                  <a:lnTo>
                    <a:pt x="42339" y="226162"/>
                  </a:lnTo>
                  <a:lnTo>
                    <a:pt x="41935" y="225986"/>
                  </a:lnTo>
                  <a:lnTo>
                    <a:pt x="41166" y="225600"/>
                  </a:lnTo>
                  <a:lnTo>
                    <a:pt x="40626" y="225346"/>
                  </a:lnTo>
                  <a:lnTo>
                    <a:pt x="40206" y="225247"/>
                  </a:lnTo>
                  <a:lnTo>
                    <a:pt x="39737" y="225181"/>
                  </a:lnTo>
                  <a:lnTo>
                    <a:pt x="39397" y="225181"/>
                  </a:lnTo>
                  <a:lnTo>
                    <a:pt x="38998" y="225236"/>
                  </a:lnTo>
                  <a:lnTo>
                    <a:pt x="38712" y="225357"/>
                  </a:lnTo>
                  <a:lnTo>
                    <a:pt x="38454" y="225390"/>
                  </a:lnTo>
                  <a:lnTo>
                    <a:pt x="38133" y="225456"/>
                  </a:lnTo>
                  <a:lnTo>
                    <a:pt x="37707" y="225611"/>
                  </a:lnTo>
                  <a:lnTo>
                    <a:pt x="37487" y="225688"/>
                  </a:lnTo>
                  <a:lnTo>
                    <a:pt x="37154" y="225974"/>
                  </a:lnTo>
                  <a:lnTo>
                    <a:pt x="36870" y="226206"/>
                  </a:lnTo>
                  <a:lnTo>
                    <a:pt x="36469" y="226526"/>
                  </a:lnTo>
                  <a:lnTo>
                    <a:pt x="36275" y="226724"/>
                  </a:lnTo>
                  <a:lnTo>
                    <a:pt x="35978" y="227198"/>
                  </a:lnTo>
                  <a:lnTo>
                    <a:pt x="35920" y="227254"/>
                  </a:lnTo>
                  <a:lnTo>
                    <a:pt x="35914" y="227342"/>
                  </a:lnTo>
                  <a:lnTo>
                    <a:pt x="35899" y="227650"/>
                  </a:lnTo>
                  <a:lnTo>
                    <a:pt x="35927" y="227805"/>
                  </a:lnTo>
                  <a:lnTo>
                    <a:pt x="35985" y="228080"/>
                  </a:lnTo>
                  <a:lnTo>
                    <a:pt x="35991" y="228246"/>
                  </a:lnTo>
                  <a:lnTo>
                    <a:pt x="35899" y="228345"/>
                  </a:lnTo>
                  <a:lnTo>
                    <a:pt x="35754" y="228345"/>
                  </a:lnTo>
                  <a:lnTo>
                    <a:pt x="35483" y="228290"/>
                  </a:lnTo>
                  <a:lnTo>
                    <a:pt x="35292" y="228191"/>
                  </a:lnTo>
                  <a:lnTo>
                    <a:pt x="35068" y="228091"/>
                  </a:lnTo>
                  <a:lnTo>
                    <a:pt x="34840" y="228014"/>
                  </a:lnTo>
                  <a:lnTo>
                    <a:pt x="34495" y="227959"/>
                  </a:lnTo>
                  <a:lnTo>
                    <a:pt x="34265" y="227772"/>
                  </a:lnTo>
                  <a:lnTo>
                    <a:pt x="34179" y="227419"/>
                  </a:lnTo>
                  <a:lnTo>
                    <a:pt x="34080" y="227176"/>
                  </a:lnTo>
                  <a:lnTo>
                    <a:pt x="33895" y="226956"/>
                  </a:lnTo>
                  <a:lnTo>
                    <a:pt x="33471" y="226890"/>
                  </a:lnTo>
                  <a:lnTo>
                    <a:pt x="33115" y="226746"/>
                  </a:lnTo>
                  <a:lnTo>
                    <a:pt x="32784" y="226636"/>
                  </a:lnTo>
                  <a:lnTo>
                    <a:pt x="32519" y="226537"/>
                  </a:lnTo>
                  <a:lnTo>
                    <a:pt x="32061" y="226570"/>
                  </a:lnTo>
                  <a:lnTo>
                    <a:pt x="31361" y="226515"/>
                  </a:lnTo>
                  <a:lnTo>
                    <a:pt x="31006" y="226449"/>
                  </a:lnTo>
                  <a:lnTo>
                    <a:pt x="30754" y="226404"/>
                  </a:lnTo>
                  <a:lnTo>
                    <a:pt x="30431" y="226372"/>
                  </a:lnTo>
                  <a:lnTo>
                    <a:pt x="30214" y="226416"/>
                  </a:lnTo>
                  <a:lnTo>
                    <a:pt x="30100" y="226548"/>
                  </a:lnTo>
                  <a:lnTo>
                    <a:pt x="30089" y="226857"/>
                  </a:lnTo>
                  <a:lnTo>
                    <a:pt x="30076" y="227320"/>
                  </a:lnTo>
                  <a:lnTo>
                    <a:pt x="29996" y="227518"/>
                  </a:lnTo>
                  <a:lnTo>
                    <a:pt x="29951" y="227683"/>
                  </a:lnTo>
                  <a:lnTo>
                    <a:pt x="29859" y="227849"/>
                  </a:lnTo>
                  <a:lnTo>
                    <a:pt x="29639" y="228047"/>
                  </a:lnTo>
                  <a:lnTo>
                    <a:pt x="29574" y="228224"/>
                  </a:lnTo>
                  <a:lnTo>
                    <a:pt x="29602" y="228477"/>
                  </a:lnTo>
                  <a:lnTo>
                    <a:pt x="29656" y="228621"/>
                  </a:lnTo>
                  <a:lnTo>
                    <a:pt x="29721" y="228885"/>
                  </a:lnTo>
                  <a:lnTo>
                    <a:pt x="29656" y="229084"/>
                  </a:lnTo>
                  <a:lnTo>
                    <a:pt x="29566" y="229293"/>
                  </a:lnTo>
                  <a:lnTo>
                    <a:pt x="29419" y="229822"/>
                  </a:lnTo>
                  <a:lnTo>
                    <a:pt x="29290" y="230252"/>
                  </a:lnTo>
                  <a:lnTo>
                    <a:pt x="29254" y="230561"/>
                  </a:lnTo>
                  <a:lnTo>
                    <a:pt x="29206" y="230991"/>
                  </a:lnTo>
                  <a:lnTo>
                    <a:pt x="29221" y="231234"/>
                  </a:lnTo>
                  <a:lnTo>
                    <a:pt x="29148" y="231620"/>
                  </a:lnTo>
                  <a:lnTo>
                    <a:pt x="29008" y="231983"/>
                  </a:lnTo>
                  <a:lnTo>
                    <a:pt x="28752" y="232281"/>
                  </a:lnTo>
                  <a:lnTo>
                    <a:pt x="28533" y="232535"/>
                  </a:lnTo>
                  <a:lnTo>
                    <a:pt x="28371" y="232656"/>
                  </a:lnTo>
                  <a:lnTo>
                    <a:pt x="28210" y="232766"/>
                  </a:lnTo>
                  <a:lnTo>
                    <a:pt x="28063" y="232843"/>
                  </a:lnTo>
                  <a:lnTo>
                    <a:pt x="27945" y="232921"/>
                  </a:lnTo>
                  <a:lnTo>
                    <a:pt x="27842" y="232965"/>
                  </a:lnTo>
                  <a:lnTo>
                    <a:pt x="27790" y="233108"/>
                  </a:lnTo>
                  <a:lnTo>
                    <a:pt x="27768" y="233274"/>
                  </a:lnTo>
                  <a:lnTo>
                    <a:pt x="27704" y="233505"/>
                  </a:lnTo>
                  <a:lnTo>
                    <a:pt x="27674" y="233803"/>
                  </a:lnTo>
                  <a:lnTo>
                    <a:pt x="27585" y="234012"/>
                  </a:lnTo>
                  <a:lnTo>
                    <a:pt x="27534" y="234343"/>
                  </a:lnTo>
                  <a:lnTo>
                    <a:pt x="27585" y="234619"/>
                  </a:lnTo>
                  <a:lnTo>
                    <a:pt x="27665" y="234960"/>
                  </a:lnTo>
                  <a:lnTo>
                    <a:pt x="27665" y="235214"/>
                  </a:lnTo>
                  <a:lnTo>
                    <a:pt x="27629" y="235435"/>
                  </a:lnTo>
                  <a:lnTo>
                    <a:pt x="27508" y="235688"/>
                  </a:lnTo>
                  <a:lnTo>
                    <a:pt x="27387" y="236008"/>
                  </a:lnTo>
                  <a:lnTo>
                    <a:pt x="27377" y="236339"/>
                  </a:lnTo>
                  <a:lnTo>
                    <a:pt x="27467" y="236559"/>
                  </a:lnTo>
                  <a:lnTo>
                    <a:pt x="27747" y="236835"/>
                  </a:lnTo>
                  <a:lnTo>
                    <a:pt x="27969" y="237099"/>
                  </a:lnTo>
                  <a:lnTo>
                    <a:pt x="28250" y="237331"/>
                  </a:lnTo>
                  <a:lnTo>
                    <a:pt x="28494" y="237529"/>
                  </a:lnTo>
                  <a:lnTo>
                    <a:pt x="28620" y="237662"/>
                  </a:lnTo>
                  <a:lnTo>
                    <a:pt x="28669" y="237772"/>
                  </a:lnTo>
                  <a:lnTo>
                    <a:pt x="28652" y="237827"/>
                  </a:lnTo>
                  <a:lnTo>
                    <a:pt x="28652" y="237827"/>
                  </a:lnTo>
                  <a:lnTo>
                    <a:pt x="28741" y="238081"/>
                  </a:lnTo>
                  <a:lnTo>
                    <a:pt x="28677" y="238511"/>
                  </a:lnTo>
                  <a:lnTo>
                    <a:pt x="28505" y="238720"/>
                  </a:lnTo>
                  <a:lnTo>
                    <a:pt x="28365" y="238864"/>
                  </a:lnTo>
                  <a:lnTo>
                    <a:pt x="28268" y="239029"/>
                  </a:lnTo>
                  <a:lnTo>
                    <a:pt x="28139" y="239216"/>
                  </a:lnTo>
                  <a:lnTo>
                    <a:pt x="28031" y="239371"/>
                  </a:lnTo>
                  <a:lnTo>
                    <a:pt x="27928" y="239492"/>
                  </a:lnTo>
                  <a:lnTo>
                    <a:pt x="27788" y="239613"/>
                  </a:lnTo>
                  <a:lnTo>
                    <a:pt x="27605" y="239823"/>
                  </a:lnTo>
                  <a:lnTo>
                    <a:pt x="27424" y="239922"/>
                  </a:lnTo>
                  <a:lnTo>
                    <a:pt x="27058" y="240087"/>
                  </a:lnTo>
                  <a:lnTo>
                    <a:pt x="26681" y="240363"/>
                  </a:lnTo>
                  <a:lnTo>
                    <a:pt x="26384" y="240573"/>
                  </a:lnTo>
                  <a:lnTo>
                    <a:pt x="26169" y="240683"/>
                  </a:lnTo>
                  <a:lnTo>
                    <a:pt x="25906" y="240771"/>
                  </a:lnTo>
                  <a:lnTo>
                    <a:pt x="25723" y="240826"/>
                  </a:lnTo>
                  <a:lnTo>
                    <a:pt x="25622" y="240958"/>
                  </a:lnTo>
                  <a:lnTo>
                    <a:pt x="25530" y="241069"/>
                  </a:lnTo>
                  <a:lnTo>
                    <a:pt x="25426" y="241267"/>
                  </a:lnTo>
                  <a:lnTo>
                    <a:pt x="25347" y="241554"/>
                  </a:lnTo>
                  <a:lnTo>
                    <a:pt x="25312" y="241851"/>
                  </a:lnTo>
                  <a:lnTo>
                    <a:pt x="25360" y="242193"/>
                  </a:lnTo>
                  <a:lnTo>
                    <a:pt x="25530" y="242712"/>
                  </a:lnTo>
                  <a:lnTo>
                    <a:pt x="25601" y="242987"/>
                  </a:lnTo>
                  <a:lnTo>
                    <a:pt x="25609" y="243219"/>
                  </a:lnTo>
                  <a:lnTo>
                    <a:pt x="25573" y="243461"/>
                  </a:lnTo>
                  <a:lnTo>
                    <a:pt x="25441" y="243781"/>
                  </a:lnTo>
                  <a:lnTo>
                    <a:pt x="25078" y="244266"/>
                  </a:lnTo>
                  <a:lnTo>
                    <a:pt x="24800" y="244520"/>
                  </a:lnTo>
                  <a:lnTo>
                    <a:pt x="24456" y="244773"/>
                  </a:lnTo>
                  <a:lnTo>
                    <a:pt x="24156" y="244895"/>
                  </a:lnTo>
                  <a:lnTo>
                    <a:pt x="23939" y="244939"/>
                  </a:lnTo>
                  <a:lnTo>
                    <a:pt x="23737" y="244917"/>
                  </a:lnTo>
                  <a:lnTo>
                    <a:pt x="23601" y="244961"/>
                  </a:lnTo>
                  <a:lnTo>
                    <a:pt x="23429" y="245104"/>
                  </a:lnTo>
                  <a:lnTo>
                    <a:pt x="23241" y="245192"/>
                  </a:lnTo>
                  <a:lnTo>
                    <a:pt x="23033" y="245159"/>
                  </a:lnTo>
                  <a:lnTo>
                    <a:pt x="22830" y="245049"/>
                  </a:lnTo>
                  <a:lnTo>
                    <a:pt x="22473" y="244917"/>
                  </a:lnTo>
                  <a:lnTo>
                    <a:pt x="22232" y="244828"/>
                  </a:lnTo>
                  <a:lnTo>
                    <a:pt x="22008" y="244806"/>
                  </a:lnTo>
                  <a:lnTo>
                    <a:pt x="21679" y="244950"/>
                  </a:lnTo>
                  <a:lnTo>
                    <a:pt x="21500" y="245038"/>
                  </a:lnTo>
                  <a:lnTo>
                    <a:pt x="21095" y="245126"/>
                  </a:lnTo>
                  <a:lnTo>
                    <a:pt x="20887" y="245115"/>
                  </a:lnTo>
                  <a:lnTo>
                    <a:pt x="20663" y="245071"/>
                  </a:lnTo>
                  <a:lnTo>
                    <a:pt x="20125" y="245082"/>
                  </a:lnTo>
                  <a:lnTo>
                    <a:pt x="19856" y="244994"/>
                  </a:lnTo>
                  <a:lnTo>
                    <a:pt x="19315" y="244652"/>
                  </a:lnTo>
                  <a:lnTo>
                    <a:pt x="18697" y="244277"/>
                  </a:lnTo>
                  <a:lnTo>
                    <a:pt x="18362" y="244002"/>
                  </a:lnTo>
                  <a:lnTo>
                    <a:pt x="18028" y="243770"/>
                  </a:lnTo>
                  <a:lnTo>
                    <a:pt x="17634" y="243594"/>
                  </a:lnTo>
                  <a:lnTo>
                    <a:pt x="17262" y="243483"/>
                  </a:lnTo>
                  <a:lnTo>
                    <a:pt x="16820" y="243461"/>
                  </a:lnTo>
                  <a:lnTo>
                    <a:pt x="16396" y="243516"/>
                  </a:lnTo>
                  <a:lnTo>
                    <a:pt x="16153" y="243627"/>
                  </a:lnTo>
                  <a:lnTo>
                    <a:pt x="16037" y="243715"/>
                  </a:lnTo>
                  <a:lnTo>
                    <a:pt x="15852" y="243880"/>
                  </a:lnTo>
                  <a:lnTo>
                    <a:pt x="15656" y="244068"/>
                  </a:lnTo>
                  <a:lnTo>
                    <a:pt x="15443" y="244222"/>
                  </a:lnTo>
                  <a:lnTo>
                    <a:pt x="15225" y="244310"/>
                  </a:lnTo>
                  <a:lnTo>
                    <a:pt x="15094" y="244365"/>
                  </a:lnTo>
                  <a:lnTo>
                    <a:pt x="14612" y="244509"/>
                  </a:lnTo>
                  <a:lnTo>
                    <a:pt x="14194" y="244608"/>
                  </a:lnTo>
                  <a:lnTo>
                    <a:pt x="13800" y="244663"/>
                  </a:lnTo>
                  <a:lnTo>
                    <a:pt x="13503" y="244641"/>
                  </a:lnTo>
                  <a:lnTo>
                    <a:pt x="13426" y="244597"/>
                  </a:lnTo>
                  <a:lnTo>
                    <a:pt x="13230" y="244432"/>
                  </a:lnTo>
                  <a:lnTo>
                    <a:pt x="13075" y="244299"/>
                  </a:lnTo>
                  <a:lnTo>
                    <a:pt x="12866" y="244112"/>
                  </a:lnTo>
                  <a:lnTo>
                    <a:pt x="12472" y="243825"/>
                  </a:lnTo>
                  <a:lnTo>
                    <a:pt x="11923" y="243594"/>
                  </a:lnTo>
                  <a:lnTo>
                    <a:pt x="11450" y="243527"/>
                  </a:lnTo>
                  <a:lnTo>
                    <a:pt x="11125" y="243472"/>
                  </a:lnTo>
                  <a:lnTo>
                    <a:pt x="10808" y="243395"/>
                  </a:lnTo>
                  <a:lnTo>
                    <a:pt x="10432" y="243373"/>
                  </a:lnTo>
                  <a:lnTo>
                    <a:pt x="10063" y="243373"/>
                  </a:lnTo>
                  <a:lnTo>
                    <a:pt x="9818" y="243417"/>
                  </a:lnTo>
                  <a:lnTo>
                    <a:pt x="9624" y="243351"/>
                  </a:lnTo>
                  <a:lnTo>
                    <a:pt x="9456" y="243351"/>
                  </a:lnTo>
                  <a:lnTo>
                    <a:pt x="9291" y="243373"/>
                  </a:lnTo>
                  <a:lnTo>
                    <a:pt x="9142" y="243450"/>
                  </a:lnTo>
                  <a:lnTo>
                    <a:pt x="8869" y="243616"/>
                  </a:lnTo>
                  <a:lnTo>
                    <a:pt x="8772" y="243682"/>
                  </a:lnTo>
                  <a:lnTo>
                    <a:pt x="8641" y="243792"/>
                  </a:lnTo>
                  <a:lnTo>
                    <a:pt x="8430" y="243980"/>
                  </a:lnTo>
                  <a:lnTo>
                    <a:pt x="8324" y="244123"/>
                  </a:lnTo>
                  <a:lnTo>
                    <a:pt x="8229" y="244244"/>
                  </a:lnTo>
                  <a:lnTo>
                    <a:pt x="8141" y="244376"/>
                  </a:lnTo>
                  <a:lnTo>
                    <a:pt x="8027" y="244597"/>
                  </a:lnTo>
                  <a:lnTo>
                    <a:pt x="7990" y="244806"/>
                  </a:lnTo>
                  <a:lnTo>
                    <a:pt x="7887" y="244939"/>
                  </a:lnTo>
                  <a:lnTo>
                    <a:pt x="7693" y="245325"/>
                  </a:lnTo>
                  <a:lnTo>
                    <a:pt x="7597" y="245611"/>
                  </a:lnTo>
                  <a:lnTo>
                    <a:pt x="7553" y="246052"/>
                  </a:lnTo>
                  <a:lnTo>
                    <a:pt x="7485" y="246262"/>
                  </a:lnTo>
                  <a:lnTo>
                    <a:pt x="7652" y="246692"/>
                  </a:lnTo>
                  <a:lnTo>
                    <a:pt x="7657" y="246692"/>
                  </a:lnTo>
                  <a:lnTo>
                    <a:pt x="7810" y="246835"/>
                  </a:lnTo>
                  <a:lnTo>
                    <a:pt x="7818" y="246846"/>
                  </a:lnTo>
                  <a:lnTo>
                    <a:pt x="7961" y="247023"/>
                  </a:lnTo>
                  <a:lnTo>
                    <a:pt x="8298" y="247430"/>
                  </a:lnTo>
                  <a:lnTo>
                    <a:pt x="8515" y="247607"/>
                  </a:lnTo>
                  <a:lnTo>
                    <a:pt x="8890" y="247816"/>
                  </a:lnTo>
                  <a:lnTo>
                    <a:pt x="9017" y="247927"/>
                  </a:lnTo>
                  <a:lnTo>
                    <a:pt x="9046" y="247960"/>
                  </a:lnTo>
                  <a:lnTo>
                    <a:pt x="9079" y="248147"/>
                  </a:lnTo>
                  <a:lnTo>
                    <a:pt x="8992" y="248456"/>
                  </a:lnTo>
                  <a:lnTo>
                    <a:pt x="9062" y="248908"/>
                  </a:lnTo>
                  <a:lnTo>
                    <a:pt x="9029" y="249702"/>
                  </a:lnTo>
                  <a:lnTo>
                    <a:pt x="9057" y="249768"/>
                  </a:lnTo>
                  <a:lnTo>
                    <a:pt x="9204" y="249989"/>
                  </a:lnTo>
                  <a:lnTo>
                    <a:pt x="9573" y="250275"/>
                  </a:lnTo>
                  <a:lnTo>
                    <a:pt x="10298" y="250882"/>
                  </a:lnTo>
                  <a:lnTo>
                    <a:pt x="10403" y="250948"/>
                  </a:lnTo>
                  <a:lnTo>
                    <a:pt x="10860" y="251146"/>
                  </a:lnTo>
                  <a:lnTo>
                    <a:pt x="10970" y="251179"/>
                  </a:lnTo>
                  <a:lnTo>
                    <a:pt x="11173" y="251201"/>
                  </a:lnTo>
                  <a:lnTo>
                    <a:pt x="11534" y="251113"/>
                  </a:lnTo>
                  <a:lnTo>
                    <a:pt x="11997" y="251223"/>
                  </a:lnTo>
                  <a:lnTo>
                    <a:pt x="12530" y="251444"/>
                  </a:lnTo>
                  <a:lnTo>
                    <a:pt x="12749" y="251400"/>
                  </a:lnTo>
                  <a:lnTo>
                    <a:pt x="12756" y="251400"/>
                  </a:lnTo>
                  <a:lnTo>
                    <a:pt x="13060" y="251323"/>
                  </a:lnTo>
                  <a:lnTo>
                    <a:pt x="13129" y="251323"/>
                  </a:lnTo>
                  <a:lnTo>
                    <a:pt x="13504" y="251301"/>
                  </a:lnTo>
                  <a:lnTo>
                    <a:pt x="13574" y="251301"/>
                  </a:lnTo>
                  <a:lnTo>
                    <a:pt x="13789" y="251301"/>
                  </a:lnTo>
                  <a:lnTo>
                    <a:pt x="14061" y="251301"/>
                  </a:lnTo>
                  <a:lnTo>
                    <a:pt x="14197" y="251301"/>
                  </a:lnTo>
                  <a:lnTo>
                    <a:pt x="14432" y="251367"/>
                  </a:lnTo>
                  <a:lnTo>
                    <a:pt x="14423" y="251378"/>
                  </a:lnTo>
                  <a:lnTo>
                    <a:pt x="14422" y="251389"/>
                  </a:lnTo>
                  <a:lnTo>
                    <a:pt x="14296" y="251830"/>
                  </a:lnTo>
                  <a:lnTo>
                    <a:pt x="14271" y="251973"/>
                  </a:lnTo>
                  <a:lnTo>
                    <a:pt x="14262" y="252183"/>
                  </a:lnTo>
                  <a:lnTo>
                    <a:pt x="14279" y="252271"/>
                  </a:lnTo>
                  <a:lnTo>
                    <a:pt x="14517" y="252558"/>
                  </a:lnTo>
                  <a:lnTo>
                    <a:pt x="14886" y="252646"/>
                  </a:lnTo>
                  <a:lnTo>
                    <a:pt x="15560" y="252602"/>
                  </a:lnTo>
                  <a:lnTo>
                    <a:pt x="16148" y="252568"/>
                  </a:lnTo>
                  <a:lnTo>
                    <a:pt x="16372" y="252591"/>
                  </a:lnTo>
                  <a:lnTo>
                    <a:pt x="16815" y="252734"/>
                  </a:lnTo>
                  <a:lnTo>
                    <a:pt x="17280" y="252932"/>
                  </a:lnTo>
                  <a:lnTo>
                    <a:pt x="17648" y="253208"/>
                  </a:lnTo>
                  <a:lnTo>
                    <a:pt x="17882" y="253429"/>
                  </a:lnTo>
                  <a:lnTo>
                    <a:pt x="18140" y="253814"/>
                  </a:lnTo>
                  <a:lnTo>
                    <a:pt x="18243" y="254024"/>
                  </a:lnTo>
                  <a:lnTo>
                    <a:pt x="18771" y="254344"/>
                  </a:lnTo>
                  <a:lnTo>
                    <a:pt x="18861" y="254421"/>
                  </a:lnTo>
                  <a:lnTo>
                    <a:pt x="18962" y="254542"/>
                  </a:lnTo>
                  <a:lnTo>
                    <a:pt x="19167" y="254807"/>
                  </a:lnTo>
                  <a:lnTo>
                    <a:pt x="19270" y="254950"/>
                  </a:lnTo>
                  <a:lnTo>
                    <a:pt x="19301" y="255082"/>
                  </a:lnTo>
                  <a:lnTo>
                    <a:pt x="19283" y="255303"/>
                  </a:lnTo>
                  <a:lnTo>
                    <a:pt x="19295" y="255590"/>
                  </a:lnTo>
                  <a:lnTo>
                    <a:pt x="19268" y="255832"/>
                  </a:lnTo>
                  <a:lnTo>
                    <a:pt x="19175" y="256064"/>
                  </a:lnTo>
                  <a:lnTo>
                    <a:pt x="19069" y="256317"/>
                  </a:lnTo>
                  <a:lnTo>
                    <a:pt x="18997" y="256593"/>
                  </a:lnTo>
                  <a:lnTo>
                    <a:pt x="18974" y="257133"/>
                  </a:lnTo>
                  <a:lnTo>
                    <a:pt x="18982" y="257387"/>
                  </a:lnTo>
                  <a:lnTo>
                    <a:pt x="19033" y="257817"/>
                  </a:lnTo>
                  <a:lnTo>
                    <a:pt x="19045" y="258070"/>
                  </a:lnTo>
                  <a:lnTo>
                    <a:pt x="19048" y="258302"/>
                  </a:lnTo>
                  <a:lnTo>
                    <a:pt x="18997" y="258567"/>
                  </a:lnTo>
                  <a:lnTo>
                    <a:pt x="19003" y="258732"/>
                  </a:lnTo>
                  <a:lnTo>
                    <a:pt x="19070" y="259085"/>
                  </a:lnTo>
                  <a:lnTo>
                    <a:pt x="19124" y="259537"/>
                  </a:lnTo>
                  <a:lnTo>
                    <a:pt x="19219" y="259856"/>
                  </a:lnTo>
                  <a:lnTo>
                    <a:pt x="19466" y="260275"/>
                  </a:lnTo>
                  <a:lnTo>
                    <a:pt x="19552" y="260441"/>
                  </a:lnTo>
                  <a:lnTo>
                    <a:pt x="19647" y="260750"/>
                  </a:lnTo>
                  <a:lnTo>
                    <a:pt x="19774" y="261213"/>
                  </a:lnTo>
                  <a:lnTo>
                    <a:pt x="19843" y="261544"/>
                  </a:lnTo>
                  <a:lnTo>
                    <a:pt x="19755" y="261753"/>
                  </a:lnTo>
                  <a:lnTo>
                    <a:pt x="19480" y="262216"/>
                  </a:lnTo>
                  <a:lnTo>
                    <a:pt x="19357" y="262437"/>
                  </a:lnTo>
                  <a:lnTo>
                    <a:pt x="19095" y="262723"/>
                  </a:lnTo>
                  <a:lnTo>
                    <a:pt x="18741" y="262988"/>
                  </a:lnTo>
                  <a:lnTo>
                    <a:pt x="18345" y="263263"/>
                  </a:lnTo>
                  <a:lnTo>
                    <a:pt x="17783" y="263627"/>
                  </a:lnTo>
                  <a:lnTo>
                    <a:pt x="17534" y="263881"/>
                  </a:lnTo>
                  <a:lnTo>
                    <a:pt x="17128" y="264498"/>
                  </a:lnTo>
                  <a:lnTo>
                    <a:pt x="16888" y="264906"/>
                  </a:lnTo>
                  <a:lnTo>
                    <a:pt x="16794" y="265204"/>
                  </a:lnTo>
                  <a:lnTo>
                    <a:pt x="16652" y="265568"/>
                  </a:lnTo>
                  <a:lnTo>
                    <a:pt x="16501" y="265844"/>
                  </a:lnTo>
                  <a:lnTo>
                    <a:pt x="16200" y="266362"/>
                  </a:lnTo>
                  <a:lnTo>
                    <a:pt x="16125" y="266549"/>
                  </a:lnTo>
                  <a:lnTo>
                    <a:pt x="16051" y="266814"/>
                  </a:lnTo>
                  <a:lnTo>
                    <a:pt x="16027" y="267078"/>
                  </a:lnTo>
                  <a:lnTo>
                    <a:pt x="16017" y="267409"/>
                  </a:lnTo>
                  <a:lnTo>
                    <a:pt x="15881" y="267685"/>
                  </a:lnTo>
                  <a:lnTo>
                    <a:pt x="15600" y="268236"/>
                  </a:lnTo>
                  <a:lnTo>
                    <a:pt x="15429" y="268523"/>
                  </a:lnTo>
                  <a:lnTo>
                    <a:pt x="15342" y="268831"/>
                  </a:lnTo>
                  <a:lnTo>
                    <a:pt x="15285" y="269272"/>
                  </a:lnTo>
                  <a:lnTo>
                    <a:pt x="15225" y="269559"/>
                  </a:lnTo>
                  <a:lnTo>
                    <a:pt x="15020" y="269934"/>
                  </a:lnTo>
                  <a:lnTo>
                    <a:pt x="14648" y="270981"/>
                  </a:lnTo>
                  <a:lnTo>
                    <a:pt x="14563" y="271433"/>
                  </a:lnTo>
                  <a:lnTo>
                    <a:pt x="14633" y="271996"/>
                  </a:lnTo>
                  <a:lnTo>
                    <a:pt x="14730" y="272404"/>
                  </a:lnTo>
                  <a:lnTo>
                    <a:pt x="14720" y="272723"/>
                  </a:lnTo>
                  <a:lnTo>
                    <a:pt x="14629" y="273275"/>
                  </a:lnTo>
                  <a:lnTo>
                    <a:pt x="14584" y="273639"/>
                  </a:lnTo>
                  <a:lnTo>
                    <a:pt x="14589" y="273980"/>
                  </a:lnTo>
                  <a:lnTo>
                    <a:pt x="14654" y="274675"/>
                  </a:lnTo>
                  <a:lnTo>
                    <a:pt x="14673" y="275083"/>
                  </a:lnTo>
                  <a:lnTo>
                    <a:pt x="14582" y="276197"/>
                  </a:lnTo>
                  <a:lnTo>
                    <a:pt x="14623" y="276616"/>
                  </a:lnTo>
                  <a:lnTo>
                    <a:pt x="14677" y="277023"/>
                  </a:lnTo>
                  <a:lnTo>
                    <a:pt x="14822" y="277277"/>
                  </a:lnTo>
                  <a:lnTo>
                    <a:pt x="14969" y="277531"/>
                  </a:lnTo>
                  <a:lnTo>
                    <a:pt x="15414" y="277928"/>
                  </a:lnTo>
                  <a:lnTo>
                    <a:pt x="15574" y="278049"/>
                  </a:lnTo>
                  <a:lnTo>
                    <a:pt x="15927" y="278292"/>
                  </a:lnTo>
                  <a:lnTo>
                    <a:pt x="15992" y="278336"/>
                  </a:lnTo>
                  <a:lnTo>
                    <a:pt x="16034" y="278380"/>
                  </a:lnTo>
                  <a:lnTo>
                    <a:pt x="16074" y="278523"/>
                  </a:lnTo>
                  <a:lnTo>
                    <a:pt x="16000" y="278766"/>
                  </a:lnTo>
                  <a:lnTo>
                    <a:pt x="15933" y="278865"/>
                  </a:lnTo>
                  <a:lnTo>
                    <a:pt x="15704" y="279085"/>
                  </a:lnTo>
                  <a:lnTo>
                    <a:pt x="15329" y="279339"/>
                  </a:lnTo>
                  <a:lnTo>
                    <a:pt x="15284" y="279383"/>
                  </a:lnTo>
                  <a:lnTo>
                    <a:pt x="15210" y="279615"/>
                  </a:lnTo>
                  <a:lnTo>
                    <a:pt x="15157" y="279912"/>
                  </a:lnTo>
                  <a:lnTo>
                    <a:pt x="15041" y="280055"/>
                  </a:lnTo>
                  <a:lnTo>
                    <a:pt x="14971" y="280111"/>
                  </a:lnTo>
                  <a:lnTo>
                    <a:pt x="14731" y="280155"/>
                  </a:lnTo>
                  <a:lnTo>
                    <a:pt x="14584" y="280177"/>
                  </a:lnTo>
                  <a:lnTo>
                    <a:pt x="14370" y="280320"/>
                  </a:lnTo>
                  <a:lnTo>
                    <a:pt x="14361" y="280331"/>
                  </a:lnTo>
                  <a:lnTo>
                    <a:pt x="14254" y="280541"/>
                  </a:lnTo>
                  <a:lnTo>
                    <a:pt x="14159" y="280838"/>
                  </a:lnTo>
                  <a:lnTo>
                    <a:pt x="14084" y="281114"/>
                  </a:lnTo>
                  <a:lnTo>
                    <a:pt x="13964" y="281478"/>
                  </a:lnTo>
                  <a:lnTo>
                    <a:pt x="13946" y="282172"/>
                  </a:lnTo>
                  <a:lnTo>
                    <a:pt x="13975" y="282757"/>
                  </a:lnTo>
                  <a:lnTo>
                    <a:pt x="13915" y="283032"/>
                  </a:lnTo>
                  <a:lnTo>
                    <a:pt x="13745" y="283496"/>
                  </a:lnTo>
                  <a:lnTo>
                    <a:pt x="13643" y="283771"/>
                  </a:lnTo>
                  <a:lnTo>
                    <a:pt x="13621" y="284289"/>
                  </a:lnTo>
                  <a:lnTo>
                    <a:pt x="13719" y="284775"/>
                  </a:lnTo>
                  <a:lnTo>
                    <a:pt x="13773" y="285072"/>
                  </a:lnTo>
                  <a:lnTo>
                    <a:pt x="13702" y="285734"/>
                  </a:lnTo>
                  <a:lnTo>
                    <a:pt x="13723" y="286076"/>
                  </a:lnTo>
                  <a:lnTo>
                    <a:pt x="13842" y="286462"/>
                  </a:lnTo>
                  <a:lnTo>
                    <a:pt x="13862" y="286770"/>
                  </a:lnTo>
                  <a:lnTo>
                    <a:pt x="13765" y="287057"/>
                  </a:lnTo>
                  <a:lnTo>
                    <a:pt x="13757" y="287399"/>
                  </a:lnTo>
                  <a:lnTo>
                    <a:pt x="13976" y="287763"/>
                  </a:lnTo>
                  <a:lnTo>
                    <a:pt x="14288" y="288226"/>
                  </a:lnTo>
                  <a:lnTo>
                    <a:pt x="14452" y="288534"/>
                  </a:lnTo>
                  <a:lnTo>
                    <a:pt x="14648" y="288755"/>
                  </a:lnTo>
                  <a:lnTo>
                    <a:pt x="14975" y="289008"/>
                  </a:lnTo>
                  <a:lnTo>
                    <a:pt x="15297" y="289218"/>
                  </a:lnTo>
                  <a:lnTo>
                    <a:pt x="15443" y="289328"/>
                  </a:lnTo>
                  <a:lnTo>
                    <a:pt x="15501" y="289439"/>
                  </a:lnTo>
                  <a:lnTo>
                    <a:pt x="15687" y="289593"/>
                  </a:lnTo>
                  <a:lnTo>
                    <a:pt x="15761" y="289780"/>
                  </a:lnTo>
                  <a:lnTo>
                    <a:pt x="15801" y="289946"/>
                  </a:lnTo>
                  <a:lnTo>
                    <a:pt x="15803" y="289946"/>
                  </a:lnTo>
                  <a:lnTo>
                    <a:pt x="15772" y="290343"/>
                  </a:lnTo>
                  <a:lnTo>
                    <a:pt x="15814" y="290684"/>
                  </a:lnTo>
                  <a:lnTo>
                    <a:pt x="15972" y="291092"/>
                  </a:lnTo>
                  <a:lnTo>
                    <a:pt x="16020" y="291158"/>
                  </a:lnTo>
                  <a:lnTo>
                    <a:pt x="16314" y="291269"/>
                  </a:lnTo>
                  <a:lnTo>
                    <a:pt x="16376" y="291313"/>
                  </a:lnTo>
                  <a:lnTo>
                    <a:pt x="16517" y="291511"/>
                  </a:lnTo>
                  <a:lnTo>
                    <a:pt x="16610" y="291743"/>
                  </a:lnTo>
                  <a:lnTo>
                    <a:pt x="16734" y="292151"/>
                  </a:lnTo>
                  <a:lnTo>
                    <a:pt x="16745" y="292559"/>
                  </a:lnTo>
                  <a:lnTo>
                    <a:pt x="16788" y="292647"/>
                  </a:lnTo>
                  <a:lnTo>
                    <a:pt x="16883" y="292768"/>
                  </a:lnTo>
                  <a:lnTo>
                    <a:pt x="16903" y="292812"/>
                  </a:lnTo>
                  <a:lnTo>
                    <a:pt x="16878" y="292956"/>
                  </a:lnTo>
                  <a:lnTo>
                    <a:pt x="16692" y="293319"/>
                  </a:lnTo>
                  <a:lnTo>
                    <a:pt x="16618" y="293584"/>
                  </a:lnTo>
                  <a:lnTo>
                    <a:pt x="16613" y="293705"/>
                  </a:lnTo>
                  <a:lnTo>
                    <a:pt x="16613" y="293727"/>
                  </a:lnTo>
                  <a:lnTo>
                    <a:pt x="16652" y="293992"/>
                  </a:lnTo>
                  <a:lnTo>
                    <a:pt x="16748" y="294290"/>
                  </a:lnTo>
                  <a:lnTo>
                    <a:pt x="17044" y="294764"/>
                  </a:lnTo>
                  <a:lnTo>
                    <a:pt x="17273" y="295249"/>
                  </a:lnTo>
                  <a:lnTo>
                    <a:pt x="17357" y="295337"/>
                  </a:lnTo>
                  <a:lnTo>
                    <a:pt x="17798" y="295844"/>
                  </a:lnTo>
                  <a:lnTo>
                    <a:pt x="17947" y="296330"/>
                  </a:lnTo>
                  <a:lnTo>
                    <a:pt x="18032" y="296693"/>
                  </a:lnTo>
                  <a:lnTo>
                    <a:pt x="17961" y="297013"/>
                  </a:lnTo>
                  <a:lnTo>
                    <a:pt x="17950" y="297156"/>
                  </a:lnTo>
                  <a:lnTo>
                    <a:pt x="17967" y="297245"/>
                  </a:lnTo>
                  <a:lnTo>
                    <a:pt x="18080" y="297586"/>
                  </a:lnTo>
                  <a:lnTo>
                    <a:pt x="18085" y="297917"/>
                  </a:lnTo>
                  <a:lnTo>
                    <a:pt x="18060" y="298226"/>
                  </a:lnTo>
                  <a:lnTo>
                    <a:pt x="17978" y="298546"/>
                  </a:lnTo>
                  <a:lnTo>
                    <a:pt x="17908" y="298965"/>
                  </a:lnTo>
                  <a:lnTo>
                    <a:pt x="17834" y="299218"/>
                  </a:lnTo>
                  <a:lnTo>
                    <a:pt x="17634" y="299571"/>
                  </a:lnTo>
                  <a:lnTo>
                    <a:pt x="17611" y="299615"/>
                  </a:lnTo>
                  <a:lnTo>
                    <a:pt x="17532" y="299780"/>
                  </a:lnTo>
                  <a:lnTo>
                    <a:pt x="17513" y="299891"/>
                  </a:lnTo>
                  <a:lnTo>
                    <a:pt x="17513" y="300618"/>
                  </a:lnTo>
                  <a:lnTo>
                    <a:pt x="17527" y="300839"/>
                  </a:lnTo>
                  <a:lnTo>
                    <a:pt x="17569" y="300916"/>
                  </a:lnTo>
                  <a:lnTo>
                    <a:pt x="17758" y="301159"/>
                  </a:lnTo>
                  <a:lnTo>
                    <a:pt x="17806" y="301324"/>
                  </a:lnTo>
                  <a:lnTo>
                    <a:pt x="17784" y="301578"/>
                  </a:lnTo>
                  <a:lnTo>
                    <a:pt x="17795" y="301975"/>
                  </a:lnTo>
                  <a:lnTo>
                    <a:pt x="17710" y="302239"/>
                  </a:lnTo>
                  <a:lnTo>
                    <a:pt x="17713" y="302438"/>
                  </a:lnTo>
                  <a:lnTo>
                    <a:pt x="17868" y="302747"/>
                  </a:lnTo>
                  <a:lnTo>
                    <a:pt x="17956" y="302978"/>
                  </a:lnTo>
                  <a:lnTo>
                    <a:pt x="18139" y="303298"/>
                  </a:lnTo>
                  <a:lnTo>
                    <a:pt x="18272" y="303562"/>
                  </a:lnTo>
                  <a:lnTo>
                    <a:pt x="18359" y="303937"/>
                  </a:lnTo>
                  <a:lnTo>
                    <a:pt x="18655" y="304764"/>
                  </a:lnTo>
                  <a:lnTo>
                    <a:pt x="18771" y="305238"/>
                  </a:lnTo>
                  <a:lnTo>
                    <a:pt x="18775" y="305249"/>
                  </a:lnTo>
                  <a:lnTo>
                    <a:pt x="18779" y="305260"/>
                  </a:lnTo>
                  <a:lnTo>
                    <a:pt x="18895" y="305459"/>
                  </a:lnTo>
                  <a:lnTo>
                    <a:pt x="19065" y="305624"/>
                  </a:lnTo>
                  <a:lnTo>
                    <a:pt x="19126" y="305679"/>
                  </a:lnTo>
                  <a:lnTo>
                    <a:pt x="19184" y="305734"/>
                  </a:lnTo>
                  <a:lnTo>
                    <a:pt x="19272" y="305823"/>
                  </a:lnTo>
                  <a:lnTo>
                    <a:pt x="19287" y="305834"/>
                  </a:lnTo>
                  <a:lnTo>
                    <a:pt x="19317" y="305867"/>
                  </a:lnTo>
                  <a:lnTo>
                    <a:pt x="19332" y="305878"/>
                  </a:lnTo>
                  <a:lnTo>
                    <a:pt x="19462" y="306021"/>
                  </a:lnTo>
                  <a:lnTo>
                    <a:pt x="19543" y="306142"/>
                  </a:lnTo>
                  <a:lnTo>
                    <a:pt x="19621" y="306231"/>
                  </a:lnTo>
                  <a:lnTo>
                    <a:pt x="19709" y="306264"/>
                  </a:lnTo>
                  <a:lnTo>
                    <a:pt x="19817" y="306275"/>
                  </a:lnTo>
                  <a:lnTo>
                    <a:pt x="20036" y="306275"/>
                  </a:lnTo>
                  <a:lnTo>
                    <a:pt x="20463" y="306164"/>
                  </a:lnTo>
                  <a:lnTo>
                    <a:pt x="20684" y="306098"/>
                  </a:lnTo>
                  <a:lnTo>
                    <a:pt x="20906" y="306065"/>
                  </a:lnTo>
                  <a:lnTo>
                    <a:pt x="21007" y="306076"/>
                  </a:lnTo>
                  <a:lnTo>
                    <a:pt x="21102" y="306109"/>
                  </a:lnTo>
                  <a:lnTo>
                    <a:pt x="21268" y="306231"/>
                  </a:lnTo>
                  <a:lnTo>
                    <a:pt x="21382" y="306385"/>
                  </a:lnTo>
                  <a:lnTo>
                    <a:pt x="21537" y="306528"/>
                  </a:lnTo>
                  <a:lnTo>
                    <a:pt x="21694" y="306683"/>
                  </a:lnTo>
                  <a:lnTo>
                    <a:pt x="21819" y="306793"/>
                  </a:lnTo>
                  <a:lnTo>
                    <a:pt x="21944" y="306892"/>
                  </a:lnTo>
                  <a:lnTo>
                    <a:pt x="22051" y="306980"/>
                  </a:lnTo>
                  <a:lnTo>
                    <a:pt x="22144" y="307069"/>
                  </a:lnTo>
                  <a:lnTo>
                    <a:pt x="22281" y="307179"/>
                  </a:lnTo>
                  <a:lnTo>
                    <a:pt x="22385" y="307289"/>
                  </a:lnTo>
                  <a:lnTo>
                    <a:pt x="22490" y="307388"/>
                  </a:lnTo>
                  <a:lnTo>
                    <a:pt x="22600" y="307454"/>
                  </a:lnTo>
                  <a:lnTo>
                    <a:pt x="22732" y="307510"/>
                  </a:lnTo>
                  <a:lnTo>
                    <a:pt x="23054" y="307796"/>
                  </a:lnTo>
                  <a:lnTo>
                    <a:pt x="23233" y="307840"/>
                  </a:lnTo>
                  <a:lnTo>
                    <a:pt x="23437" y="307962"/>
                  </a:lnTo>
                  <a:lnTo>
                    <a:pt x="23571" y="308094"/>
                  </a:lnTo>
                  <a:lnTo>
                    <a:pt x="23700" y="308193"/>
                  </a:lnTo>
                  <a:lnTo>
                    <a:pt x="23874" y="308303"/>
                  </a:lnTo>
                  <a:lnTo>
                    <a:pt x="24087" y="308425"/>
                  </a:lnTo>
                  <a:lnTo>
                    <a:pt x="24583" y="308524"/>
                  </a:lnTo>
                  <a:lnTo>
                    <a:pt x="25836" y="308976"/>
                  </a:lnTo>
                  <a:lnTo>
                    <a:pt x="26002" y="308811"/>
                  </a:lnTo>
                  <a:lnTo>
                    <a:pt x="26183" y="308568"/>
                  </a:lnTo>
                  <a:lnTo>
                    <a:pt x="26324" y="308348"/>
                  </a:lnTo>
                  <a:lnTo>
                    <a:pt x="26561" y="308160"/>
                  </a:lnTo>
                  <a:lnTo>
                    <a:pt x="26660" y="308138"/>
                  </a:lnTo>
                  <a:lnTo>
                    <a:pt x="27058" y="308083"/>
                  </a:lnTo>
                  <a:lnTo>
                    <a:pt x="27625" y="308116"/>
                  </a:lnTo>
                  <a:lnTo>
                    <a:pt x="28254" y="308314"/>
                  </a:lnTo>
                  <a:lnTo>
                    <a:pt x="28736" y="308612"/>
                  </a:lnTo>
                  <a:lnTo>
                    <a:pt x="28838" y="308656"/>
                  </a:lnTo>
                  <a:lnTo>
                    <a:pt x="29605" y="308910"/>
                  </a:lnTo>
                  <a:lnTo>
                    <a:pt x="30051" y="308998"/>
                  </a:lnTo>
                  <a:lnTo>
                    <a:pt x="30669" y="309516"/>
                  </a:lnTo>
                  <a:lnTo>
                    <a:pt x="30830" y="309626"/>
                  </a:lnTo>
                  <a:lnTo>
                    <a:pt x="31033" y="309693"/>
                  </a:lnTo>
                  <a:lnTo>
                    <a:pt x="31335" y="309704"/>
                  </a:lnTo>
                  <a:lnTo>
                    <a:pt x="31625" y="309836"/>
                  </a:lnTo>
                  <a:lnTo>
                    <a:pt x="32130" y="309979"/>
                  </a:lnTo>
                  <a:lnTo>
                    <a:pt x="32648" y="310266"/>
                  </a:lnTo>
                  <a:lnTo>
                    <a:pt x="32889" y="310487"/>
                  </a:lnTo>
                  <a:lnTo>
                    <a:pt x="33154" y="310641"/>
                  </a:lnTo>
                  <a:lnTo>
                    <a:pt x="33421" y="310762"/>
                  </a:lnTo>
                  <a:lnTo>
                    <a:pt x="33660" y="310872"/>
                  </a:lnTo>
                  <a:lnTo>
                    <a:pt x="33942" y="311005"/>
                  </a:lnTo>
                  <a:lnTo>
                    <a:pt x="34106" y="311137"/>
                  </a:lnTo>
                  <a:lnTo>
                    <a:pt x="34261" y="311247"/>
                  </a:lnTo>
                  <a:lnTo>
                    <a:pt x="34439" y="311313"/>
                  </a:lnTo>
                  <a:lnTo>
                    <a:pt x="34715" y="311369"/>
                  </a:lnTo>
                  <a:lnTo>
                    <a:pt x="35040" y="311325"/>
                  </a:lnTo>
                  <a:lnTo>
                    <a:pt x="35356" y="311225"/>
                  </a:lnTo>
                  <a:lnTo>
                    <a:pt x="35640" y="311181"/>
                  </a:lnTo>
                  <a:lnTo>
                    <a:pt x="36120" y="311181"/>
                  </a:lnTo>
                  <a:lnTo>
                    <a:pt x="36308" y="311137"/>
                  </a:lnTo>
                  <a:lnTo>
                    <a:pt x="36420" y="311071"/>
                  </a:lnTo>
                  <a:lnTo>
                    <a:pt x="36544" y="310983"/>
                  </a:lnTo>
                  <a:lnTo>
                    <a:pt x="36671" y="310905"/>
                  </a:lnTo>
                  <a:lnTo>
                    <a:pt x="36786" y="310784"/>
                  </a:lnTo>
                  <a:lnTo>
                    <a:pt x="36902" y="310685"/>
                  </a:lnTo>
                  <a:lnTo>
                    <a:pt x="37143" y="310641"/>
                  </a:lnTo>
                  <a:lnTo>
                    <a:pt x="37386" y="310586"/>
                  </a:lnTo>
                  <a:lnTo>
                    <a:pt x="37627" y="310520"/>
                  </a:lnTo>
                  <a:lnTo>
                    <a:pt x="37888" y="310475"/>
                  </a:lnTo>
                  <a:lnTo>
                    <a:pt x="37991" y="310398"/>
                  </a:lnTo>
                  <a:lnTo>
                    <a:pt x="38075" y="310222"/>
                  </a:lnTo>
                  <a:lnTo>
                    <a:pt x="38288" y="310079"/>
                  </a:lnTo>
                  <a:lnTo>
                    <a:pt x="38409" y="309968"/>
                  </a:lnTo>
                  <a:lnTo>
                    <a:pt x="38605" y="309880"/>
                  </a:lnTo>
                  <a:lnTo>
                    <a:pt x="38867" y="309847"/>
                  </a:lnTo>
                  <a:lnTo>
                    <a:pt x="39082" y="309902"/>
                  </a:lnTo>
                  <a:lnTo>
                    <a:pt x="39270" y="309880"/>
                  </a:lnTo>
                  <a:lnTo>
                    <a:pt x="39472" y="309693"/>
                  </a:lnTo>
                  <a:lnTo>
                    <a:pt x="39842" y="309296"/>
                  </a:lnTo>
                  <a:lnTo>
                    <a:pt x="40004" y="309186"/>
                  </a:lnTo>
                  <a:lnTo>
                    <a:pt x="40049" y="309130"/>
                  </a:lnTo>
                  <a:lnTo>
                    <a:pt x="40079" y="309053"/>
                  </a:lnTo>
                  <a:lnTo>
                    <a:pt x="40066" y="308899"/>
                  </a:lnTo>
                  <a:lnTo>
                    <a:pt x="40053" y="308733"/>
                  </a:lnTo>
                  <a:lnTo>
                    <a:pt x="40027" y="308579"/>
                  </a:lnTo>
                  <a:lnTo>
                    <a:pt x="40010" y="308447"/>
                  </a:lnTo>
                  <a:lnTo>
                    <a:pt x="40014" y="308348"/>
                  </a:lnTo>
                  <a:lnTo>
                    <a:pt x="40027" y="308204"/>
                  </a:lnTo>
                  <a:lnTo>
                    <a:pt x="40088" y="308127"/>
                  </a:lnTo>
                  <a:lnTo>
                    <a:pt x="40174" y="308061"/>
                  </a:lnTo>
                  <a:lnTo>
                    <a:pt x="40413" y="307918"/>
                  </a:lnTo>
                  <a:lnTo>
                    <a:pt x="40525" y="307763"/>
                  </a:lnTo>
                  <a:lnTo>
                    <a:pt x="40550" y="307454"/>
                  </a:lnTo>
                  <a:lnTo>
                    <a:pt x="40619" y="307267"/>
                  </a:lnTo>
                  <a:lnTo>
                    <a:pt x="40611" y="307047"/>
                  </a:lnTo>
                  <a:lnTo>
                    <a:pt x="40611" y="306639"/>
                  </a:lnTo>
                  <a:lnTo>
                    <a:pt x="40772" y="306021"/>
                  </a:lnTo>
                  <a:lnTo>
                    <a:pt x="40832" y="305679"/>
                  </a:lnTo>
                  <a:lnTo>
                    <a:pt x="40867" y="305326"/>
                  </a:lnTo>
                  <a:lnTo>
                    <a:pt x="40944" y="305128"/>
                  </a:lnTo>
                  <a:lnTo>
                    <a:pt x="41048" y="305007"/>
                  </a:lnTo>
                  <a:lnTo>
                    <a:pt x="41390" y="304775"/>
                  </a:lnTo>
                  <a:lnTo>
                    <a:pt x="41562" y="304621"/>
                  </a:lnTo>
                  <a:lnTo>
                    <a:pt x="41767" y="304422"/>
                  </a:lnTo>
                  <a:lnTo>
                    <a:pt x="41982" y="304257"/>
                  </a:lnTo>
                  <a:lnTo>
                    <a:pt x="42350" y="304114"/>
                  </a:lnTo>
                  <a:lnTo>
                    <a:pt x="42834" y="303992"/>
                  </a:lnTo>
                  <a:lnTo>
                    <a:pt x="43142" y="303937"/>
                  </a:lnTo>
                  <a:lnTo>
                    <a:pt x="43413" y="303904"/>
                  </a:lnTo>
                  <a:lnTo>
                    <a:pt x="43650" y="303849"/>
                  </a:lnTo>
                  <a:lnTo>
                    <a:pt x="43816" y="303794"/>
                  </a:lnTo>
                  <a:lnTo>
                    <a:pt x="43990" y="303739"/>
                  </a:lnTo>
                  <a:lnTo>
                    <a:pt x="44221" y="303706"/>
                  </a:lnTo>
                  <a:lnTo>
                    <a:pt x="44449" y="303695"/>
                  </a:lnTo>
                  <a:lnTo>
                    <a:pt x="44625" y="303706"/>
                  </a:lnTo>
                  <a:lnTo>
                    <a:pt x="44817" y="303684"/>
                  </a:lnTo>
                  <a:lnTo>
                    <a:pt x="44993" y="303662"/>
                  </a:lnTo>
                  <a:lnTo>
                    <a:pt x="45092" y="303640"/>
                  </a:lnTo>
                  <a:lnTo>
                    <a:pt x="45213" y="303573"/>
                  </a:lnTo>
                  <a:lnTo>
                    <a:pt x="45336" y="303496"/>
                  </a:lnTo>
                  <a:lnTo>
                    <a:pt x="45549" y="303364"/>
                  </a:lnTo>
                  <a:lnTo>
                    <a:pt x="45678" y="303243"/>
                  </a:lnTo>
                  <a:lnTo>
                    <a:pt x="45951" y="302934"/>
                  </a:lnTo>
                  <a:lnTo>
                    <a:pt x="46059" y="302846"/>
                  </a:lnTo>
                  <a:lnTo>
                    <a:pt x="46121" y="302691"/>
                  </a:lnTo>
                  <a:lnTo>
                    <a:pt x="46205" y="302581"/>
                  </a:lnTo>
                  <a:lnTo>
                    <a:pt x="46304" y="302449"/>
                  </a:lnTo>
                  <a:lnTo>
                    <a:pt x="46414" y="302317"/>
                  </a:lnTo>
                  <a:lnTo>
                    <a:pt x="46526" y="302173"/>
                  </a:lnTo>
                  <a:lnTo>
                    <a:pt x="46638" y="302129"/>
                  </a:lnTo>
                  <a:lnTo>
                    <a:pt x="46795" y="302140"/>
                  </a:lnTo>
                  <a:lnTo>
                    <a:pt x="46946" y="302206"/>
                  </a:lnTo>
                  <a:lnTo>
                    <a:pt x="47068" y="302317"/>
                  </a:lnTo>
                  <a:lnTo>
                    <a:pt x="47206" y="302515"/>
                  </a:lnTo>
                  <a:lnTo>
                    <a:pt x="47331" y="302603"/>
                  </a:lnTo>
                  <a:lnTo>
                    <a:pt x="47497" y="302713"/>
                  </a:lnTo>
                  <a:lnTo>
                    <a:pt x="47650" y="302747"/>
                  </a:lnTo>
                  <a:lnTo>
                    <a:pt x="47785" y="302802"/>
                  </a:lnTo>
                  <a:lnTo>
                    <a:pt x="47990" y="302890"/>
                  </a:lnTo>
                  <a:lnTo>
                    <a:pt x="48147" y="303000"/>
                  </a:lnTo>
                  <a:lnTo>
                    <a:pt x="48274" y="303088"/>
                  </a:lnTo>
                  <a:lnTo>
                    <a:pt x="48343" y="303154"/>
                  </a:lnTo>
                  <a:lnTo>
                    <a:pt x="48554" y="303309"/>
                  </a:lnTo>
                  <a:lnTo>
                    <a:pt x="48689" y="303430"/>
                  </a:lnTo>
                  <a:lnTo>
                    <a:pt x="48838" y="303573"/>
                  </a:lnTo>
                  <a:lnTo>
                    <a:pt x="48976" y="303684"/>
                  </a:lnTo>
                  <a:lnTo>
                    <a:pt x="49070" y="303816"/>
                  </a:lnTo>
                  <a:lnTo>
                    <a:pt x="49217" y="303959"/>
                  </a:lnTo>
                  <a:lnTo>
                    <a:pt x="49344" y="304058"/>
                  </a:lnTo>
                  <a:lnTo>
                    <a:pt x="49542" y="304092"/>
                  </a:lnTo>
                  <a:lnTo>
                    <a:pt x="50086" y="304246"/>
                  </a:lnTo>
                  <a:lnTo>
                    <a:pt x="50308" y="304323"/>
                  </a:lnTo>
                  <a:lnTo>
                    <a:pt x="50500" y="304466"/>
                  </a:lnTo>
                  <a:lnTo>
                    <a:pt x="50681" y="304599"/>
                  </a:lnTo>
                  <a:lnTo>
                    <a:pt x="50801" y="304797"/>
                  </a:lnTo>
                  <a:lnTo>
                    <a:pt x="50801" y="305018"/>
                  </a:lnTo>
                  <a:lnTo>
                    <a:pt x="50771" y="305271"/>
                  </a:lnTo>
                  <a:lnTo>
                    <a:pt x="50734" y="305547"/>
                  </a:lnTo>
                  <a:lnTo>
                    <a:pt x="50777" y="305679"/>
                  </a:lnTo>
                  <a:lnTo>
                    <a:pt x="50904" y="305845"/>
                  </a:lnTo>
                  <a:lnTo>
                    <a:pt x="51079" y="306010"/>
                  </a:lnTo>
                  <a:lnTo>
                    <a:pt x="51294" y="306098"/>
                  </a:lnTo>
                  <a:lnTo>
                    <a:pt x="51434" y="306142"/>
                  </a:lnTo>
                  <a:lnTo>
                    <a:pt x="51813" y="306308"/>
                  </a:lnTo>
                  <a:lnTo>
                    <a:pt x="52002" y="306407"/>
                  </a:lnTo>
                  <a:lnTo>
                    <a:pt x="52200" y="306506"/>
                  </a:lnTo>
                  <a:lnTo>
                    <a:pt x="52405" y="306650"/>
                  </a:lnTo>
                  <a:lnTo>
                    <a:pt x="52672" y="306826"/>
                  </a:lnTo>
                  <a:lnTo>
                    <a:pt x="52824" y="306870"/>
                  </a:lnTo>
                  <a:lnTo>
                    <a:pt x="53072" y="306892"/>
                  </a:lnTo>
                  <a:lnTo>
                    <a:pt x="53408" y="306947"/>
                  </a:lnTo>
                  <a:lnTo>
                    <a:pt x="53759" y="307080"/>
                  </a:lnTo>
                  <a:lnTo>
                    <a:pt x="54045" y="307245"/>
                  </a:lnTo>
                  <a:lnTo>
                    <a:pt x="54420" y="307454"/>
                  </a:lnTo>
                  <a:lnTo>
                    <a:pt x="54547" y="307543"/>
                  </a:lnTo>
                  <a:lnTo>
                    <a:pt x="54801" y="307642"/>
                  </a:lnTo>
                  <a:lnTo>
                    <a:pt x="54986" y="307697"/>
                  </a:lnTo>
                  <a:lnTo>
                    <a:pt x="55194" y="307686"/>
                  </a:lnTo>
                  <a:lnTo>
                    <a:pt x="55440" y="307840"/>
                  </a:lnTo>
                  <a:lnTo>
                    <a:pt x="56017" y="308381"/>
                  </a:lnTo>
                  <a:lnTo>
                    <a:pt x="56686" y="308766"/>
                  </a:lnTo>
                  <a:lnTo>
                    <a:pt x="57097" y="309097"/>
                  </a:lnTo>
                  <a:lnTo>
                    <a:pt x="57382" y="309450"/>
                  </a:lnTo>
                  <a:lnTo>
                    <a:pt x="57457" y="309693"/>
                  </a:lnTo>
                  <a:lnTo>
                    <a:pt x="57463" y="310112"/>
                  </a:lnTo>
                  <a:lnTo>
                    <a:pt x="57330" y="310509"/>
                  </a:lnTo>
                  <a:lnTo>
                    <a:pt x="57504" y="310994"/>
                  </a:lnTo>
                  <a:lnTo>
                    <a:pt x="57687" y="311391"/>
                  </a:lnTo>
                  <a:lnTo>
                    <a:pt x="57950" y="311710"/>
                  </a:lnTo>
                  <a:lnTo>
                    <a:pt x="58156" y="312008"/>
                  </a:lnTo>
                  <a:lnTo>
                    <a:pt x="58307" y="312306"/>
                  </a:lnTo>
                  <a:lnTo>
                    <a:pt x="57819" y="312581"/>
                  </a:lnTo>
                  <a:lnTo>
                    <a:pt x="57392" y="312901"/>
                  </a:lnTo>
                  <a:lnTo>
                    <a:pt x="56996" y="313166"/>
                  </a:lnTo>
                  <a:lnTo>
                    <a:pt x="56409" y="313419"/>
                  </a:lnTo>
                  <a:lnTo>
                    <a:pt x="55896" y="313893"/>
                  </a:lnTo>
                  <a:lnTo>
                    <a:pt x="55627" y="314169"/>
                  </a:lnTo>
                  <a:lnTo>
                    <a:pt x="55470" y="314522"/>
                  </a:lnTo>
                  <a:lnTo>
                    <a:pt x="55423" y="314820"/>
                  </a:lnTo>
                  <a:lnTo>
                    <a:pt x="55429" y="315150"/>
                  </a:lnTo>
                  <a:lnTo>
                    <a:pt x="55492" y="315625"/>
                  </a:lnTo>
                  <a:lnTo>
                    <a:pt x="55528" y="316077"/>
                  </a:lnTo>
                  <a:lnTo>
                    <a:pt x="55569" y="316617"/>
                  </a:lnTo>
                  <a:lnTo>
                    <a:pt x="55642" y="317036"/>
                  </a:lnTo>
                  <a:lnTo>
                    <a:pt x="55726" y="317510"/>
                  </a:lnTo>
                  <a:lnTo>
                    <a:pt x="55778" y="317896"/>
                  </a:lnTo>
                  <a:lnTo>
                    <a:pt x="55840" y="318238"/>
                  </a:lnTo>
                  <a:lnTo>
                    <a:pt x="55913" y="318535"/>
                  </a:lnTo>
                  <a:lnTo>
                    <a:pt x="55984" y="318976"/>
                  </a:lnTo>
                  <a:lnTo>
                    <a:pt x="56002" y="319285"/>
                  </a:lnTo>
                  <a:lnTo>
                    <a:pt x="56099" y="319572"/>
                  </a:lnTo>
                  <a:lnTo>
                    <a:pt x="56305" y="319737"/>
                  </a:lnTo>
                  <a:lnTo>
                    <a:pt x="56628" y="320068"/>
                  </a:lnTo>
                  <a:lnTo>
                    <a:pt x="57138" y="320586"/>
                  </a:lnTo>
                  <a:lnTo>
                    <a:pt x="57465" y="320729"/>
                  </a:lnTo>
                  <a:lnTo>
                    <a:pt x="57771" y="320862"/>
                  </a:lnTo>
                  <a:lnTo>
                    <a:pt x="58167" y="321082"/>
                  </a:lnTo>
                  <a:lnTo>
                    <a:pt x="58684" y="321490"/>
                  </a:lnTo>
                  <a:lnTo>
                    <a:pt x="58845" y="321920"/>
                  </a:lnTo>
                  <a:lnTo>
                    <a:pt x="58895" y="322328"/>
                  </a:lnTo>
                  <a:lnTo>
                    <a:pt x="58908" y="322758"/>
                  </a:lnTo>
                  <a:lnTo>
                    <a:pt x="58908" y="323276"/>
                  </a:lnTo>
                  <a:lnTo>
                    <a:pt x="58779" y="323662"/>
                  </a:lnTo>
                  <a:lnTo>
                    <a:pt x="58639" y="324412"/>
                  </a:lnTo>
                  <a:lnTo>
                    <a:pt x="58619" y="324886"/>
                  </a:lnTo>
                  <a:lnTo>
                    <a:pt x="58699" y="325481"/>
                  </a:lnTo>
                  <a:lnTo>
                    <a:pt x="58611" y="326220"/>
                  </a:lnTo>
                  <a:lnTo>
                    <a:pt x="58888" y="327378"/>
                  </a:lnTo>
                  <a:lnTo>
                    <a:pt x="59149" y="327830"/>
                  </a:lnTo>
                  <a:lnTo>
                    <a:pt x="59280" y="328006"/>
                  </a:lnTo>
                  <a:lnTo>
                    <a:pt x="59383" y="328216"/>
                  </a:lnTo>
                  <a:lnTo>
                    <a:pt x="59581" y="328503"/>
                  </a:lnTo>
                  <a:lnTo>
                    <a:pt x="59756" y="328679"/>
                  </a:lnTo>
                  <a:lnTo>
                    <a:pt x="59842" y="328855"/>
                  </a:lnTo>
                  <a:lnTo>
                    <a:pt x="59844" y="329230"/>
                  </a:lnTo>
                  <a:lnTo>
                    <a:pt x="59782" y="329572"/>
                  </a:lnTo>
                  <a:lnTo>
                    <a:pt x="59747" y="329925"/>
                  </a:lnTo>
                  <a:lnTo>
                    <a:pt x="59704" y="330366"/>
                  </a:lnTo>
                  <a:lnTo>
                    <a:pt x="59952" y="331380"/>
                  </a:lnTo>
                  <a:lnTo>
                    <a:pt x="59945" y="332284"/>
                  </a:lnTo>
                  <a:lnTo>
                    <a:pt x="60055" y="332957"/>
                  </a:lnTo>
                  <a:lnTo>
                    <a:pt x="60100" y="334324"/>
                  </a:lnTo>
                  <a:lnTo>
                    <a:pt x="60066" y="334975"/>
                  </a:lnTo>
                  <a:lnTo>
                    <a:pt x="60025" y="335129"/>
                  </a:lnTo>
                  <a:lnTo>
                    <a:pt x="59934" y="335405"/>
                  </a:lnTo>
                  <a:lnTo>
                    <a:pt x="59812" y="335923"/>
                  </a:lnTo>
                  <a:lnTo>
                    <a:pt x="59829" y="336320"/>
                  </a:lnTo>
                  <a:lnTo>
                    <a:pt x="59846" y="336617"/>
                  </a:lnTo>
                  <a:lnTo>
                    <a:pt x="60021" y="337036"/>
                  </a:lnTo>
                  <a:lnTo>
                    <a:pt x="60143" y="337433"/>
                  </a:lnTo>
                  <a:lnTo>
                    <a:pt x="60072" y="337786"/>
                  </a:lnTo>
                  <a:lnTo>
                    <a:pt x="59969" y="338095"/>
                  </a:lnTo>
                  <a:lnTo>
                    <a:pt x="60064" y="338547"/>
                  </a:lnTo>
                  <a:lnTo>
                    <a:pt x="60186" y="340642"/>
                  </a:lnTo>
                  <a:lnTo>
                    <a:pt x="60419" y="340995"/>
                  </a:lnTo>
                  <a:lnTo>
                    <a:pt x="60647" y="341910"/>
                  </a:lnTo>
                  <a:lnTo>
                    <a:pt x="61332" y="342759"/>
                  </a:lnTo>
                  <a:lnTo>
                    <a:pt x="61590" y="342990"/>
                  </a:lnTo>
                  <a:lnTo>
                    <a:pt x="61872" y="343134"/>
                  </a:lnTo>
                  <a:lnTo>
                    <a:pt x="62645" y="343244"/>
                  </a:lnTo>
                  <a:lnTo>
                    <a:pt x="63191" y="343244"/>
                  </a:lnTo>
                  <a:lnTo>
                    <a:pt x="63630" y="343233"/>
                  </a:lnTo>
                  <a:lnTo>
                    <a:pt x="63928" y="343178"/>
                  </a:lnTo>
                  <a:lnTo>
                    <a:pt x="64192" y="343145"/>
                  </a:lnTo>
                  <a:lnTo>
                    <a:pt x="64401" y="343145"/>
                  </a:lnTo>
                  <a:lnTo>
                    <a:pt x="64541" y="343145"/>
                  </a:lnTo>
                  <a:lnTo>
                    <a:pt x="64743" y="343156"/>
                  </a:lnTo>
                  <a:lnTo>
                    <a:pt x="64931" y="343178"/>
                  </a:lnTo>
                  <a:lnTo>
                    <a:pt x="65165" y="343233"/>
                  </a:lnTo>
                  <a:lnTo>
                    <a:pt x="65475" y="343641"/>
                  </a:lnTo>
                  <a:lnTo>
                    <a:pt x="65553" y="344005"/>
                  </a:lnTo>
                  <a:lnTo>
                    <a:pt x="65682" y="344523"/>
                  </a:lnTo>
                  <a:lnTo>
                    <a:pt x="65708" y="345140"/>
                  </a:lnTo>
                  <a:lnTo>
                    <a:pt x="65708" y="345813"/>
                  </a:lnTo>
                  <a:lnTo>
                    <a:pt x="65762" y="346408"/>
                  </a:lnTo>
                  <a:lnTo>
                    <a:pt x="65736" y="347081"/>
                  </a:lnTo>
                  <a:lnTo>
                    <a:pt x="65787" y="347632"/>
                  </a:lnTo>
                  <a:lnTo>
                    <a:pt x="65430" y="348238"/>
                  </a:lnTo>
                  <a:lnTo>
                    <a:pt x="65154" y="348481"/>
                  </a:lnTo>
                  <a:lnTo>
                    <a:pt x="65081" y="348790"/>
                  </a:lnTo>
                  <a:lnTo>
                    <a:pt x="64791" y="349131"/>
                  </a:lnTo>
                  <a:lnTo>
                    <a:pt x="64789" y="349363"/>
                  </a:lnTo>
                  <a:lnTo>
                    <a:pt x="65402" y="350025"/>
                  </a:lnTo>
                  <a:lnTo>
                    <a:pt x="65475" y="350399"/>
                  </a:lnTo>
                  <a:lnTo>
                    <a:pt x="65607" y="351072"/>
                  </a:lnTo>
                  <a:lnTo>
                    <a:pt x="65779" y="351480"/>
                  </a:lnTo>
                  <a:lnTo>
                    <a:pt x="66401" y="351921"/>
                  </a:lnTo>
                  <a:lnTo>
                    <a:pt x="66825" y="352164"/>
                  </a:lnTo>
                  <a:lnTo>
                    <a:pt x="67234" y="352538"/>
                  </a:lnTo>
                  <a:lnTo>
                    <a:pt x="67634" y="352847"/>
                  </a:lnTo>
                  <a:lnTo>
                    <a:pt x="67761" y="353310"/>
                  </a:lnTo>
                  <a:lnTo>
                    <a:pt x="67951" y="353884"/>
                  </a:lnTo>
                  <a:lnTo>
                    <a:pt x="68224" y="354479"/>
                  </a:lnTo>
                  <a:lnTo>
                    <a:pt x="68665" y="355229"/>
                  </a:lnTo>
                  <a:lnTo>
                    <a:pt x="68962" y="356144"/>
                  </a:lnTo>
                  <a:lnTo>
                    <a:pt x="69051" y="357335"/>
                  </a:lnTo>
                  <a:lnTo>
                    <a:pt x="69221" y="357974"/>
                  </a:lnTo>
                  <a:lnTo>
                    <a:pt x="69429" y="358305"/>
                  </a:lnTo>
                  <a:lnTo>
                    <a:pt x="69604" y="358547"/>
                  </a:lnTo>
                  <a:lnTo>
                    <a:pt x="69879" y="359143"/>
                  </a:lnTo>
                  <a:lnTo>
                    <a:pt x="69987" y="359826"/>
                  </a:lnTo>
                  <a:lnTo>
                    <a:pt x="69974" y="360510"/>
                  </a:lnTo>
                  <a:lnTo>
                    <a:pt x="70041" y="361061"/>
                  </a:lnTo>
                  <a:lnTo>
                    <a:pt x="70211" y="361668"/>
                  </a:lnTo>
                  <a:lnTo>
                    <a:pt x="70297" y="362153"/>
                  </a:lnTo>
                  <a:lnTo>
                    <a:pt x="70256" y="363178"/>
                  </a:lnTo>
                  <a:lnTo>
                    <a:pt x="70304" y="363818"/>
                  </a:lnTo>
                  <a:lnTo>
                    <a:pt x="70364" y="364138"/>
                  </a:lnTo>
                  <a:lnTo>
                    <a:pt x="70446" y="364832"/>
                  </a:lnTo>
                  <a:lnTo>
                    <a:pt x="70452" y="365262"/>
                  </a:lnTo>
                  <a:lnTo>
                    <a:pt x="70446" y="365626"/>
                  </a:lnTo>
                  <a:lnTo>
                    <a:pt x="70452" y="366078"/>
                  </a:lnTo>
                  <a:lnTo>
                    <a:pt x="70540" y="366464"/>
                  </a:lnTo>
                  <a:lnTo>
                    <a:pt x="70594" y="366773"/>
                  </a:lnTo>
                  <a:lnTo>
                    <a:pt x="70728" y="367203"/>
                  </a:lnTo>
                  <a:lnTo>
                    <a:pt x="71025" y="367721"/>
                  </a:lnTo>
                  <a:lnTo>
                    <a:pt x="71360" y="368118"/>
                  </a:lnTo>
                  <a:lnTo>
                    <a:pt x="71731" y="368581"/>
                  </a:lnTo>
                  <a:lnTo>
                    <a:pt x="71939" y="369187"/>
                  </a:lnTo>
                  <a:lnTo>
                    <a:pt x="71987" y="369584"/>
                  </a:lnTo>
                  <a:lnTo>
                    <a:pt x="72019" y="370169"/>
                  </a:lnTo>
                  <a:lnTo>
                    <a:pt x="72127" y="370632"/>
                  </a:lnTo>
                  <a:lnTo>
                    <a:pt x="72215" y="370973"/>
                  </a:lnTo>
                  <a:lnTo>
                    <a:pt x="72323" y="371481"/>
                  </a:lnTo>
                  <a:lnTo>
                    <a:pt x="72275" y="372021"/>
                  </a:lnTo>
                  <a:lnTo>
                    <a:pt x="72202" y="372352"/>
                  </a:lnTo>
                  <a:lnTo>
                    <a:pt x="72060" y="372704"/>
                  </a:lnTo>
                  <a:lnTo>
                    <a:pt x="71756" y="373245"/>
                  </a:lnTo>
                  <a:lnTo>
                    <a:pt x="71468" y="373609"/>
                  </a:lnTo>
                  <a:lnTo>
                    <a:pt x="71158" y="374028"/>
                  </a:lnTo>
                  <a:lnTo>
                    <a:pt x="70883" y="374480"/>
                  </a:lnTo>
                  <a:lnTo>
                    <a:pt x="70674" y="374987"/>
                  </a:lnTo>
                  <a:lnTo>
                    <a:pt x="70497" y="375340"/>
                  </a:lnTo>
                  <a:lnTo>
                    <a:pt x="70177" y="375792"/>
                  </a:lnTo>
                  <a:lnTo>
                    <a:pt x="70177" y="375792"/>
                  </a:lnTo>
                  <a:lnTo>
                    <a:pt x="69933" y="376156"/>
                  </a:lnTo>
                  <a:lnTo>
                    <a:pt x="69406" y="376530"/>
                  </a:lnTo>
                  <a:lnTo>
                    <a:pt x="69249" y="376883"/>
                  </a:lnTo>
                  <a:lnTo>
                    <a:pt x="69064" y="377225"/>
                  </a:lnTo>
                  <a:lnTo>
                    <a:pt x="69006" y="377424"/>
                  </a:lnTo>
                  <a:lnTo>
                    <a:pt x="68896" y="377666"/>
                  </a:lnTo>
                  <a:lnTo>
                    <a:pt x="68751" y="377975"/>
                  </a:lnTo>
                  <a:lnTo>
                    <a:pt x="68715" y="378107"/>
                  </a:lnTo>
                  <a:lnTo>
                    <a:pt x="68596" y="378272"/>
                  </a:lnTo>
                  <a:lnTo>
                    <a:pt x="68756" y="378427"/>
                  </a:lnTo>
                  <a:lnTo>
                    <a:pt x="68926" y="378537"/>
                  </a:lnTo>
                  <a:lnTo>
                    <a:pt x="69135" y="378725"/>
                  </a:lnTo>
                  <a:lnTo>
                    <a:pt x="69535" y="379132"/>
                  </a:lnTo>
                  <a:lnTo>
                    <a:pt x="69877" y="379540"/>
                  </a:lnTo>
                  <a:lnTo>
                    <a:pt x="70108" y="379937"/>
                  </a:lnTo>
                  <a:lnTo>
                    <a:pt x="70222" y="380180"/>
                  </a:lnTo>
                  <a:lnTo>
                    <a:pt x="70306" y="380511"/>
                  </a:lnTo>
                  <a:lnTo>
                    <a:pt x="70250" y="380808"/>
                  </a:lnTo>
                  <a:lnTo>
                    <a:pt x="70192" y="381161"/>
                  </a:lnTo>
                  <a:lnTo>
                    <a:pt x="70058" y="381481"/>
                  </a:lnTo>
                  <a:lnTo>
                    <a:pt x="69897" y="381701"/>
                  </a:lnTo>
                  <a:lnTo>
                    <a:pt x="69744" y="381911"/>
                  </a:lnTo>
                  <a:lnTo>
                    <a:pt x="69546" y="382176"/>
                  </a:lnTo>
                  <a:lnTo>
                    <a:pt x="69526" y="382429"/>
                  </a:lnTo>
                  <a:lnTo>
                    <a:pt x="69641" y="382650"/>
                  </a:lnTo>
                  <a:lnTo>
                    <a:pt x="69974" y="382925"/>
                  </a:lnTo>
                  <a:lnTo>
                    <a:pt x="70469" y="383477"/>
                  </a:lnTo>
                  <a:lnTo>
                    <a:pt x="70639" y="383719"/>
                  </a:lnTo>
                  <a:lnTo>
                    <a:pt x="70713" y="383697"/>
                  </a:lnTo>
                  <a:lnTo>
                    <a:pt x="70794" y="383675"/>
                  </a:lnTo>
                  <a:lnTo>
                    <a:pt x="70906" y="383631"/>
                  </a:lnTo>
                  <a:lnTo>
                    <a:pt x="71126" y="383521"/>
                  </a:lnTo>
                  <a:lnTo>
                    <a:pt x="71485" y="383333"/>
                  </a:lnTo>
                  <a:lnTo>
                    <a:pt x="71726" y="383201"/>
                  </a:lnTo>
                  <a:lnTo>
                    <a:pt x="72084" y="382936"/>
                  </a:lnTo>
                  <a:lnTo>
                    <a:pt x="72303" y="382892"/>
                  </a:lnTo>
                  <a:lnTo>
                    <a:pt x="72613" y="382958"/>
                  </a:lnTo>
                  <a:lnTo>
                    <a:pt x="73044" y="383047"/>
                  </a:lnTo>
                  <a:lnTo>
                    <a:pt x="73403" y="383102"/>
                  </a:lnTo>
                  <a:lnTo>
                    <a:pt x="73552" y="383157"/>
                  </a:lnTo>
                  <a:lnTo>
                    <a:pt x="73722" y="383366"/>
                  </a:lnTo>
                  <a:lnTo>
                    <a:pt x="73842" y="383620"/>
                  </a:lnTo>
                  <a:lnTo>
                    <a:pt x="74002" y="383895"/>
                  </a:lnTo>
                  <a:lnTo>
                    <a:pt x="74202" y="384050"/>
                  </a:lnTo>
                  <a:lnTo>
                    <a:pt x="74759" y="384182"/>
                  </a:lnTo>
                  <a:lnTo>
                    <a:pt x="75270" y="384359"/>
                  </a:lnTo>
                  <a:lnTo>
                    <a:pt x="75599" y="384425"/>
                  </a:lnTo>
                  <a:lnTo>
                    <a:pt x="76197" y="384425"/>
                  </a:lnTo>
                  <a:lnTo>
                    <a:pt x="77119" y="384425"/>
                  </a:lnTo>
                  <a:lnTo>
                    <a:pt x="78445" y="384061"/>
                  </a:lnTo>
                  <a:lnTo>
                    <a:pt x="79519" y="383807"/>
                  </a:lnTo>
                  <a:lnTo>
                    <a:pt x="80728" y="383510"/>
                  </a:lnTo>
                  <a:lnTo>
                    <a:pt x="80729" y="383510"/>
                  </a:lnTo>
                  <a:lnTo>
                    <a:pt x="81323" y="383168"/>
                  </a:lnTo>
                  <a:lnTo>
                    <a:pt x="82351" y="382253"/>
                  </a:lnTo>
                  <a:lnTo>
                    <a:pt x="82832" y="381701"/>
                  </a:lnTo>
                  <a:lnTo>
                    <a:pt x="83357" y="381294"/>
                  </a:lnTo>
                  <a:lnTo>
                    <a:pt x="84196" y="381194"/>
                  </a:lnTo>
                  <a:lnTo>
                    <a:pt x="84956" y="381249"/>
                  </a:lnTo>
                  <a:lnTo>
                    <a:pt x="85824" y="381117"/>
                  </a:lnTo>
                  <a:lnTo>
                    <a:pt x="86465" y="381018"/>
                  </a:lnTo>
                  <a:lnTo>
                    <a:pt x="87401" y="381018"/>
                  </a:lnTo>
                  <a:lnTo>
                    <a:pt x="88622" y="381260"/>
                  </a:lnTo>
                  <a:lnTo>
                    <a:pt x="89177" y="381349"/>
                  </a:lnTo>
                  <a:lnTo>
                    <a:pt x="89782" y="381404"/>
                  </a:lnTo>
                  <a:lnTo>
                    <a:pt x="90219" y="381316"/>
                  </a:lnTo>
                  <a:lnTo>
                    <a:pt x="90540" y="381349"/>
                  </a:lnTo>
                  <a:lnTo>
                    <a:pt x="91192" y="381271"/>
                  </a:lnTo>
                  <a:lnTo>
                    <a:pt x="91661" y="381260"/>
                  </a:lnTo>
                  <a:lnTo>
                    <a:pt x="91926" y="381360"/>
                  </a:lnTo>
                  <a:lnTo>
                    <a:pt x="92180" y="381481"/>
                  </a:lnTo>
                  <a:lnTo>
                    <a:pt x="92576" y="381536"/>
                  </a:lnTo>
                  <a:lnTo>
                    <a:pt x="92850" y="381547"/>
                  </a:lnTo>
                  <a:lnTo>
                    <a:pt x="93188" y="381536"/>
                  </a:lnTo>
                  <a:lnTo>
                    <a:pt x="93467" y="381503"/>
                  </a:lnTo>
                  <a:lnTo>
                    <a:pt x="93771" y="381470"/>
                  </a:lnTo>
                  <a:lnTo>
                    <a:pt x="94135" y="381492"/>
                  </a:lnTo>
                  <a:lnTo>
                    <a:pt x="94389" y="381492"/>
                  </a:lnTo>
                  <a:lnTo>
                    <a:pt x="94849" y="381382"/>
                  </a:lnTo>
                  <a:lnTo>
                    <a:pt x="94850" y="381382"/>
                  </a:lnTo>
                  <a:lnTo>
                    <a:pt x="95172" y="381294"/>
                  </a:lnTo>
                  <a:lnTo>
                    <a:pt x="95482" y="381150"/>
                  </a:lnTo>
                  <a:lnTo>
                    <a:pt x="95687" y="381007"/>
                  </a:lnTo>
                  <a:lnTo>
                    <a:pt x="95816" y="380963"/>
                  </a:lnTo>
                  <a:lnTo>
                    <a:pt x="96051" y="380875"/>
                  </a:lnTo>
                  <a:lnTo>
                    <a:pt x="96440" y="380808"/>
                  </a:lnTo>
                  <a:lnTo>
                    <a:pt x="96821" y="380753"/>
                  </a:lnTo>
                  <a:lnTo>
                    <a:pt x="97019" y="380731"/>
                  </a:lnTo>
                  <a:lnTo>
                    <a:pt x="97262" y="380731"/>
                  </a:lnTo>
                  <a:lnTo>
                    <a:pt x="97428" y="380709"/>
                  </a:lnTo>
                  <a:lnTo>
                    <a:pt x="97529" y="380742"/>
                  </a:lnTo>
                  <a:lnTo>
                    <a:pt x="97689" y="380720"/>
                  </a:lnTo>
                  <a:lnTo>
                    <a:pt x="98018" y="380698"/>
                  </a:lnTo>
                  <a:lnTo>
                    <a:pt x="98309" y="380643"/>
                  </a:lnTo>
                  <a:lnTo>
                    <a:pt x="98474" y="380643"/>
                  </a:lnTo>
                  <a:lnTo>
                    <a:pt x="98765" y="380522"/>
                  </a:lnTo>
                  <a:lnTo>
                    <a:pt x="98935" y="380478"/>
                  </a:lnTo>
                  <a:lnTo>
                    <a:pt x="99310" y="380389"/>
                  </a:lnTo>
                  <a:lnTo>
                    <a:pt x="99583" y="380356"/>
                  </a:lnTo>
                  <a:lnTo>
                    <a:pt x="99839" y="380445"/>
                  </a:lnTo>
                  <a:lnTo>
                    <a:pt x="100153" y="380478"/>
                  </a:lnTo>
                  <a:lnTo>
                    <a:pt x="100272" y="380555"/>
                  </a:lnTo>
                  <a:lnTo>
                    <a:pt x="100334" y="380632"/>
                  </a:lnTo>
                  <a:lnTo>
                    <a:pt x="100351" y="380753"/>
                  </a:lnTo>
                  <a:lnTo>
                    <a:pt x="100358" y="380996"/>
                  </a:lnTo>
                  <a:lnTo>
                    <a:pt x="100392" y="381282"/>
                  </a:lnTo>
                  <a:lnTo>
                    <a:pt x="100465" y="381845"/>
                  </a:lnTo>
                  <a:lnTo>
                    <a:pt x="100528" y="382032"/>
                  </a:lnTo>
                  <a:lnTo>
                    <a:pt x="100636" y="382253"/>
                  </a:lnTo>
                  <a:lnTo>
                    <a:pt x="100756" y="382363"/>
                  </a:lnTo>
                  <a:lnTo>
                    <a:pt x="101019" y="382418"/>
                  </a:lnTo>
                  <a:lnTo>
                    <a:pt x="101359" y="382495"/>
                  </a:lnTo>
                  <a:lnTo>
                    <a:pt x="101632" y="382683"/>
                  </a:lnTo>
                  <a:lnTo>
                    <a:pt x="101968" y="383036"/>
                  </a:lnTo>
                  <a:lnTo>
                    <a:pt x="102248" y="383256"/>
                  </a:lnTo>
                  <a:lnTo>
                    <a:pt x="102269" y="383311"/>
                  </a:lnTo>
                  <a:lnTo>
                    <a:pt x="102373" y="383433"/>
                  </a:lnTo>
                  <a:lnTo>
                    <a:pt x="102577" y="383477"/>
                  </a:lnTo>
                  <a:lnTo>
                    <a:pt x="102760" y="383543"/>
                  </a:lnTo>
                  <a:lnTo>
                    <a:pt x="102965" y="383829"/>
                  </a:lnTo>
                  <a:lnTo>
                    <a:pt x="103305" y="384017"/>
                  </a:lnTo>
                  <a:lnTo>
                    <a:pt x="103442" y="384083"/>
                  </a:lnTo>
                  <a:lnTo>
                    <a:pt x="103757" y="384281"/>
                  </a:lnTo>
                  <a:lnTo>
                    <a:pt x="103985" y="384303"/>
                  </a:lnTo>
                  <a:lnTo>
                    <a:pt x="104256" y="384237"/>
                  </a:lnTo>
                  <a:lnTo>
                    <a:pt x="104654" y="384127"/>
                  </a:lnTo>
                  <a:lnTo>
                    <a:pt x="105111" y="383962"/>
                  </a:lnTo>
                  <a:lnTo>
                    <a:pt x="105567" y="383796"/>
                  </a:lnTo>
                  <a:lnTo>
                    <a:pt x="106146" y="383730"/>
                  </a:lnTo>
                  <a:lnTo>
                    <a:pt x="106226" y="383730"/>
                  </a:lnTo>
                  <a:lnTo>
                    <a:pt x="106534" y="383631"/>
                  </a:lnTo>
                  <a:lnTo>
                    <a:pt x="106945" y="383455"/>
                  </a:lnTo>
                  <a:lnTo>
                    <a:pt x="107298" y="383245"/>
                  </a:lnTo>
                  <a:lnTo>
                    <a:pt x="107537" y="383069"/>
                  </a:lnTo>
                  <a:lnTo>
                    <a:pt x="107855" y="382947"/>
                  </a:lnTo>
                  <a:lnTo>
                    <a:pt x="108346" y="382969"/>
                  </a:lnTo>
                  <a:lnTo>
                    <a:pt x="108688" y="383212"/>
                  </a:lnTo>
                  <a:lnTo>
                    <a:pt x="108951" y="383477"/>
                  </a:lnTo>
                  <a:lnTo>
                    <a:pt x="109020" y="383664"/>
                  </a:lnTo>
                  <a:lnTo>
                    <a:pt x="109020" y="383885"/>
                  </a:lnTo>
                  <a:lnTo>
                    <a:pt x="109076" y="384116"/>
                  </a:lnTo>
                  <a:lnTo>
                    <a:pt x="109190" y="384237"/>
                  </a:lnTo>
                  <a:lnTo>
                    <a:pt x="109418" y="384204"/>
                  </a:lnTo>
                  <a:lnTo>
                    <a:pt x="109532" y="384017"/>
                  </a:lnTo>
                  <a:lnTo>
                    <a:pt x="109784" y="383686"/>
                  </a:lnTo>
                  <a:lnTo>
                    <a:pt x="110161" y="383510"/>
                  </a:lnTo>
                  <a:lnTo>
                    <a:pt x="110535" y="383421"/>
                  </a:lnTo>
                  <a:lnTo>
                    <a:pt x="110970" y="383410"/>
                  </a:lnTo>
                  <a:lnTo>
                    <a:pt x="111528" y="383620"/>
                  </a:lnTo>
                  <a:lnTo>
                    <a:pt x="111870" y="383631"/>
                  </a:lnTo>
                  <a:lnTo>
                    <a:pt x="112292" y="383741"/>
                  </a:lnTo>
                  <a:lnTo>
                    <a:pt x="112595" y="383940"/>
                  </a:lnTo>
                  <a:lnTo>
                    <a:pt x="112684" y="384315"/>
                  </a:lnTo>
                  <a:lnTo>
                    <a:pt x="112806" y="384645"/>
                  </a:lnTo>
                  <a:lnTo>
                    <a:pt x="112959" y="384965"/>
                  </a:lnTo>
                  <a:lnTo>
                    <a:pt x="113099" y="385263"/>
                  </a:lnTo>
                  <a:lnTo>
                    <a:pt x="113215" y="385384"/>
                  </a:lnTo>
                  <a:lnTo>
                    <a:pt x="113368" y="385428"/>
                  </a:lnTo>
                  <a:lnTo>
                    <a:pt x="113588" y="385428"/>
                  </a:lnTo>
                  <a:lnTo>
                    <a:pt x="113792" y="385373"/>
                  </a:lnTo>
                  <a:lnTo>
                    <a:pt x="114113" y="385241"/>
                  </a:lnTo>
                  <a:lnTo>
                    <a:pt x="114427" y="385097"/>
                  </a:lnTo>
                  <a:lnTo>
                    <a:pt x="114683" y="384987"/>
                  </a:lnTo>
                  <a:lnTo>
                    <a:pt x="114901" y="384943"/>
                  </a:lnTo>
                  <a:lnTo>
                    <a:pt x="115105" y="385009"/>
                  </a:lnTo>
                  <a:lnTo>
                    <a:pt x="115282" y="385175"/>
                  </a:lnTo>
                  <a:lnTo>
                    <a:pt x="115499" y="385307"/>
                  </a:lnTo>
                  <a:lnTo>
                    <a:pt x="115712" y="385450"/>
                  </a:lnTo>
                  <a:lnTo>
                    <a:pt x="115829" y="385472"/>
                  </a:lnTo>
                  <a:lnTo>
                    <a:pt x="115966" y="385439"/>
                  </a:lnTo>
                  <a:lnTo>
                    <a:pt x="116143" y="385318"/>
                  </a:lnTo>
                  <a:lnTo>
                    <a:pt x="116412" y="385175"/>
                  </a:lnTo>
                  <a:lnTo>
                    <a:pt x="116595" y="385086"/>
                  </a:lnTo>
                  <a:lnTo>
                    <a:pt x="116864" y="384987"/>
                  </a:lnTo>
                  <a:lnTo>
                    <a:pt x="116989" y="384877"/>
                  </a:lnTo>
                  <a:lnTo>
                    <a:pt x="117047" y="384778"/>
                  </a:lnTo>
                  <a:lnTo>
                    <a:pt x="117163" y="384447"/>
                  </a:lnTo>
                  <a:lnTo>
                    <a:pt x="117294" y="384171"/>
                  </a:lnTo>
                  <a:lnTo>
                    <a:pt x="117514" y="383840"/>
                  </a:lnTo>
                  <a:lnTo>
                    <a:pt x="117652" y="383466"/>
                  </a:lnTo>
                  <a:lnTo>
                    <a:pt x="117749" y="383322"/>
                  </a:lnTo>
                  <a:lnTo>
                    <a:pt x="117945" y="383168"/>
                  </a:lnTo>
                  <a:lnTo>
                    <a:pt x="118207" y="383047"/>
                  </a:lnTo>
                  <a:lnTo>
                    <a:pt x="118448" y="382958"/>
                  </a:lnTo>
                  <a:lnTo>
                    <a:pt x="118623" y="382992"/>
                  </a:lnTo>
                  <a:lnTo>
                    <a:pt x="118780" y="383058"/>
                  </a:lnTo>
                  <a:lnTo>
                    <a:pt x="119027" y="383212"/>
                  </a:lnTo>
                  <a:lnTo>
                    <a:pt x="119296" y="383322"/>
                  </a:lnTo>
                  <a:lnTo>
                    <a:pt x="119509" y="383377"/>
                  </a:lnTo>
                  <a:lnTo>
                    <a:pt x="119869" y="383499"/>
                  </a:lnTo>
                  <a:lnTo>
                    <a:pt x="120106" y="383697"/>
                  </a:lnTo>
                  <a:lnTo>
                    <a:pt x="120409" y="383962"/>
                  </a:lnTo>
                  <a:lnTo>
                    <a:pt x="120622" y="384072"/>
                  </a:lnTo>
                  <a:lnTo>
                    <a:pt x="120913" y="384116"/>
                  </a:lnTo>
                  <a:lnTo>
                    <a:pt x="121126" y="384116"/>
                  </a:lnTo>
                  <a:lnTo>
                    <a:pt x="121397" y="384050"/>
                  </a:lnTo>
                  <a:lnTo>
                    <a:pt x="121656" y="384006"/>
                  </a:lnTo>
                  <a:lnTo>
                    <a:pt x="122273" y="384094"/>
                  </a:lnTo>
                  <a:lnTo>
                    <a:pt x="122665" y="384127"/>
                  </a:lnTo>
                  <a:lnTo>
                    <a:pt x="123104" y="384028"/>
                  </a:lnTo>
                  <a:lnTo>
                    <a:pt x="123474" y="383918"/>
                  </a:lnTo>
                  <a:lnTo>
                    <a:pt x="123754" y="383962"/>
                  </a:lnTo>
                  <a:lnTo>
                    <a:pt x="123980" y="384138"/>
                  </a:lnTo>
                  <a:lnTo>
                    <a:pt x="124439" y="384855"/>
                  </a:lnTo>
                  <a:lnTo>
                    <a:pt x="125115" y="385627"/>
                  </a:lnTo>
                  <a:lnTo>
                    <a:pt x="125373" y="385968"/>
                  </a:lnTo>
                  <a:lnTo>
                    <a:pt x="125631" y="386156"/>
                  </a:lnTo>
                  <a:lnTo>
                    <a:pt x="125901" y="386090"/>
                  </a:lnTo>
                  <a:lnTo>
                    <a:pt x="125911" y="386012"/>
                  </a:lnTo>
                  <a:lnTo>
                    <a:pt x="125834" y="385891"/>
                  </a:lnTo>
                  <a:lnTo>
                    <a:pt x="125780" y="385726"/>
                  </a:lnTo>
                  <a:lnTo>
                    <a:pt x="125638" y="385494"/>
                  </a:lnTo>
                  <a:lnTo>
                    <a:pt x="125565" y="385263"/>
                  </a:lnTo>
                  <a:lnTo>
                    <a:pt x="125520" y="384888"/>
                  </a:lnTo>
                  <a:lnTo>
                    <a:pt x="125539" y="384701"/>
                  </a:lnTo>
                  <a:lnTo>
                    <a:pt x="125556" y="384458"/>
                  </a:lnTo>
                  <a:lnTo>
                    <a:pt x="125700" y="384293"/>
                  </a:lnTo>
                  <a:lnTo>
                    <a:pt x="125763" y="384237"/>
                  </a:lnTo>
                  <a:lnTo>
                    <a:pt x="125853" y="384193"/>
                  </a:lnTo>
                  <a:lnTo>
                    <a:pt x="126238" y="384050"/>
                  </a:lnTo>
                  <a:lnTo>
                    <a:pt x="126527" y="383829"/>
                  </a:lnTo>
                  <a:lnTo>
                    <a:pt x="126742" y="383664"/>
                  </a:lnTo>
                  <a:lnTo>
                    <a:pt x="126805" y="383499"/>
                  </a:lnTo>
                  <a:lnTo>
                    <a:pt x="126957" y="383377"/>
                  </a:lnTo>
                  <a:lnTo>
                    <a:pt x="127065" y="383157"/>
                  </a:lnTo>
                  <a:lnTo>
                    <a:pt x="127147" y="382903"/>
                  </a:lnTo>
                  <a:lnTo>
                    <a:pt x="127147" y="382749"/>
                  </a:lnTo>
                  <a:lnTo>
                    <a:pt x="127155" y="382584"/>
                  </a:lnTo>
                  <a:lnTo>
                    <a:pt x="127093" y="382495"/>
                  </a:lnTo>
                  <a:lnTo>
                    <a:pt x="126878" y="382319"/>
                  </a:lnTo>
                  <a:lnTo>
                    <a:pt x="126643" y="382176"/>
                  </a:lnTo>
                  <a:lnTo>
                    <a:pt x="126400" y="382021"/>
                  </a:lnTo>
                  <a:lnTo>
                    <a:pt x="126320" y="381867"/>
                  </a:lnTo>
                  <a:lnTo>
                    <a:pt x="126312" y="381757"/>
                  </a:lnTo>
                  <a:lnTo>
                    <a:pt x="126365" y="381580"/>
                  </a:lnTo>
                  <a:lnTo>
                    <a:pt x="126428" y="381382"/>
                  </a:lnTo>
                  <a:lnTo>
                    <a:pt x="126508" y="381161"/>
                  </a:lnTo>
                  <a:lnTo>
                    <a:pt x="126563" y="381051"/>
                  </a:lnTo>
                  <a:lnTo>
                    <a:pt x="126626" y="380996"/>
                  </a:lnTo>
                  <a:lnTo>
                    <a:pt x="126759" y="380919"/>
                  </a:lnTo>
                  <a:lnTo>
                    <a:pt x="126858" y="380808"/>
                  </a:lnTo>
                  <a:lnTo>
                    <a:pt x="126940" y="380665"/>
                  </a:lnTo>
                  <a:lnTo>
                    <a:pt x="126940" y="380533"/>
                  </a:lnTo>
                  <a:lnTo>
                    <a:pt x="126912" y="380345"/>
                  </a:lnTo>
                  <a:lnTo>
                    <a:pt x="126858" y="380048"/>
                  </a:lnTo>
                  <a:lnTo>
                    <a:pt x="126895" y="379761"/>
                  </a:lnTo>
                  <a:lnTo>
                    <a:pt x="126994" y="379529"/>
                  </a:lnTo>
                  <a:lnTo>
                    <a:pt x="127293" y="379331"/>
                  </a:lnTo>
                  <a:lnTo>
                    <a:pt x="127610" y="379298"/>
                  </a:lnTo>
                  <a:lnTo>
                    <a:pt x="128077" y="379320"/>
                  </a:lnTo>
                  <a:lnTo>
                    <a:pt x="128290" y="379110"/>
                  </a:lnTo>
                  <a:lnTo>
                    <a:pt x="128391" y="378824"/>
                  </a:lnTo>
                  <a:lnTo>
                    <a:pt x="128434" y="378537"/>
                  </a:lnTo>
                  <a:lnTo>
                    <a:pt x="128434" y="378184"/>
                  </a:lnTo>
                  <a:lnTo>
                    <a:pt x="128376" y="377743"/>
                  </a:lnTo>
                  <a:lnTo>
                    <a:pt x="128361" y="377456"/>
                  </a:lnTo>
                  <a:lnTo>
                    <a:pt x="128435" y="377335"/>
                  </a:lnTo>
                  <a:lnTo>
                    <a:pt x="128882" y="377379"/>
                  </a:lnTo>
                  <a:lnTo>
                    <a:pt x="129241" y="377346"/>
                  </a:lnTo>
                  <a:lnTo>
                    <a:pt x="129517" y="377280"/>
                  </a:lnTo>
                  <a:lnTo>
                    <a:pt x="130008" y="377159"/>
                  </a:lnTo>
                  <a:lnTo>
                    <a:pt x="130369" y="377291"/>
                  </a:lnTo>
                  <a:lnTo>
                    <a:pt x="130817" y="377269"/>
                  </a:lnTo>
                  <a:lnTo>
                    <a:pt x="131133" y="377181"/>
                  </a:lnTo>
                  <a:lnTo>
                    <a:pt x="131682" y="377049"/>
                  </a:lnTo>
                  <a:lnTo>
                    <a:pt x="132205" y="376949"/>
                  </a:lnTo>
                  <a:lnTo>
                    <a:pt x="132797" y="376971"/>
                  </a:lnTo>
                  <a:lnTo>
                    <a:pt x="133101" y="377038"/>
                  </a:lnTo>
                  <a:lnTo>
                    <a:pt x="133518" y="377004"/>
                  </a:lnTo>
                  <a:lnTo>
                    <a:pt x="133777" y="376850"/>
                  </a:lnTo>
                  <a:lnTo>
                    <a:pt x="133887" y="376663"/>
                  </a:lnTo>
                  <a:lnTo>
                    <a:pt x="134035" y="376299"/>
                  </a:lnTo>
                  <a:lnTo>
                    <a:pt x="134108" y="376123"/>
                  </a:lnTo>
                  <a:lnTo>
                    <a:pt x="134156" y="375825"/>
                  </a:lnTo>
                  <a:lnTo>
                    <a:pt x="134285" y="375516"/>
                  </a:lnTo>
                  <a:lnTo>
                    <a:pt x="134321" y="375362"/>
                  </a:lnTo>
                  <a:lnTo>
                    <a:pt x="134358" y="375075"/>
                  </a:lnTo>
                  <a:lnTo>
                    <a:pt x="134414" y="374877"/>
                  </a:lnTo>
                  <a:lnTo>
                    <a:pt x="134451" y="374733"/>
                  </a:lnTo>
                  <a:lnTo>
                    <a:pt x="134562" y="374612"/>
                  </a:lnTo>
                  <a:lnTo>
                    <a:pt x="134683" y="374535"/>
                  </a:lnTo>
                  <a:lnTo>
                    <a:pt x="134801" y="374358"/>
                  </a:lnTo>
                  <a:lnTo>
                    <a:pt x="134995" y="374050"/>
                  </a:lnTo>
                  <a:lnTo>
                    <a:pt x="135079" y="373851"/>
                  </a:lnTo>
                  <a:lnTo>
                    <a:pt x="135223" y="373741"/>
                  </a:lnTo>
                  <a:lnTo>
                    <a:pt x="135402" y="373708"/>
                  </a:lnTo>
                  <a:lnTo>
                    <a:pt x="135703" y="373785"/>
                  </a:lnTo>
                  <a:lnTo>
                    <a:pt x="136269" y="374072"/>
                  </a:lnTo>
                  <a:lnTo>
                    <a:pt x="136678" y="374325"/>
                  </a:lnTo>
                  <a:lnTo>
                    <a:pt x="137014" y="374524"/>
                  </a:lnTo>
                  <a:lnTo>
                    <a:pt x="137195" y="374568"/>
                  </a:lnTo>
                  <a:lnTo>
                    <a:pt x="137423" y="374524"/>
                  </a:lnTo>
                  <a:lnTo>
                    <a:pt x="137544" y="374424"/>
                  </a:lnTo>
                  <a:lnTo>
                    <a:pt x="137843" y="374160"/>
                  </a:lnTo>
                  <a:lnTo>
                    <a:pt x="138073" y="374028"/>
                  </a:lnTo>
                  <a:lnTo>
                    <a:pt x="138312" y="373862"/>
                  </a:lnTo>
                  <a:lnTo>
                    <a:pt x="138650" y="373752"/>
                  </a:lnTo>
                  <a:lnTo>
                    <a:pt x="139033" y="373752"/>
                  </a:lnTo>
                  <a:lnTo>
                    <a:pt x="139634" y="373873"/>
                  </a:lnTo>
                  <a:lnTo>
                    <a:pt x="140170" y="374006"/>
                  </a:lnTo>
                  <a:lnTo>
                    <a:pt x="140794" y="374270"/>
                  </a:lnTo>
                  <a:lnTo>
                    <a:pt x="141076" y="374469"/>
                  </a:lnTo>
                  <a:lnTo>
                    <a:pt x="141767" y="375152"/>
                  </a:lnTo>
                  <a:lnTo>
                    <a:pt x="141993" y="375461"/>
                  </a:lnTo>
                  <a:lnTo>
                    <a:pt x="142350" y="375847"/>
                  </a:lnTo>
                  <a:lnTo>
                    <a:pt x="142566" y="376123"/>
                  </a:lnTo>
                  <a:lnTo>
                    <a:pt x="142768" y="376453"/>
                  </a:lnTo>
                  <a:lnTo>
                    <a:pt x="142839" y="376773"/>
                  </a:lnTo>
                  <a:lnTo>
                    <a:pt x="142947" y="377016"/>
                  </a:lnTo>
                  <a:lnTo>
                    <a:pt x="143089" y="377214"/>
                  </a:lnTo>
                  <a:lnTo>
                    <a:pt x="143457" y="377490"/>
                  </a:lnTo>
                  <a:lnTo>
                    <a:pt x="143601" y="377732"/>
                  </a:lnTo>
                  <a:lnTo>
                    <a:pt x="143969" y="378096"/>
                  </a:lnTo>
                  <a:lnTo>
                    <a:pt x="144232" y="378339"/>
                  </a:lnTo>
                  <a:lnTo>
                    <a:pt x="144434" y="378570"/>
                  </a:lnTo>
                  <a:lnTo>
                    <a:pt x="144725" y="378780"/>
                  </a:lnTo>
                  <a:lnTo>
                    <a:pt x="144884" y="378846"/>
                  </a:lnTo>
                  <a:lnTo>
                    <a:pt x="145097" y="378901"/>
                  </a:lnTo>
                  <a:lnTo>
                    <a:pt x="145691" y="379022"/>
                  </a:lnTo>
                  <a:lnTo>
                    <a:pt x="146042" y="379033"/>
                  </a:lnTo>
                  <a:lnTo>
                    <a:pt x="146186" y="378989"/>
                  </a:lnTo>
                  <a:lnTo>
                    <a:pt x="146598" y="378945"/>
                  </a:lnTo>
                  <a:lnTo>
                    <a:pt x="146933" y="378846"/>
                  </a:lnTo>
                  <a:lnTo>
                    <a:pt x="147482" y="378692"/>
                  </a:lnTo>
                  <a:lnTo>
                    <a:pt x="147896" y="378614"/>
                  </a:lnTo>
                  <a:lnTo>
                    <a:pt x="148201" y="378625"/>
                  </a:lnTo>
                  <a:lnTo>
                    <a:pt x="148574" y="378736"/>
                  </a:lnTo>
                  <a:lnTo>
                    <a:pt x="149036" y="379088"/>
                  </a:lnTo>
                  <a:lnTo>
                    <a:pt x="149878" y="379959"/>
                  </a:lnTo>
                  <a:lnTo>
                    <a:pt x="150352" y="380478"/>
                  </a:lnTo>
                  <a:lnTo>
                    <a:pt x="150500" y="380654"/>
                  </a:lnTo>
                  <a:lnTo>
                    <a:pt x="150683" y="380775"/>
                  </a:lnTo>
                  <a:lnTo>
                    <a:pt x="150946" y="380841"/>
                  </a:lnTo>
                  <a:lnTo>
                    <a:pt x="151338" y="381051"/>
                  </a:lnTo>
                  <a:lnTo>
                    <a:pt x="151521" y="381305"/>
                  </a:lnTo>
                  <a:lnTo>
                    <a:pt x="151635" y="382032"/>
                  </a:lnTo>
                  <a:lnTo>
                    <a:pt x="151796" y="382848"/>
                  </a:lnTo>
                  <a:lnTo>
                    <a:pt x="151934" y="383289"/>
                  </a:lnTo>
                  <a:lnTo>
                    <a:pt x="152108" y="383785"/>
                  </a:lnTo>
                  <a:lnTo>
                    <a:pt x="152229" y="384303"/>
                  </a:lnTo>
                  <a:lnTo>
                    <a:pt x="152143" y="384601"/>
                  </a:lnTo>
                  <a:lnTo>
                    <a:pt x="151917" y="385042"/>
                  </a:lnTo>
                  <a:lnTo>
                    <a:pt x="151383" y="385737"/>
                  </a:lnTo>
                  <a:lnTo>
                    <a:pt x="150709" y="386354"/>
                  </a:lnTo>
                  <a:lnTo>
                    <a:pt x="150173" y="386718"/>
                  </a:lnTo>
                  <a:lnTo>
                    <a:pt x="149587" y="387049"/>
                  </a:lnTo>
                  <a:lnTo>
                    <a:pt x="149189" y="387567"/>
                  </a:lnTo>
                  <a:lnTo>
                    <a:pt x="148871" y="388449"/>
                  </a:lnTo>
                  <a:lnTo>
                    <a:pt x="148810" y="389166"/>
                  </a:lnTo>
                  <a:lnTo>
                    <a:pt x="148699" y="389574"/>
                  </a:lnTo>
                  <a:lnTo>
                    <a:pt x="148617" y="390026"/>
                  </a:lnTo>
                  <a:lnTo>
                    <a:pt x="148679" y="390478"/>
                  </a:lnTo>
                  <a:lnTo>
                    <a:pt x="148851" y="391018"/>
                  </a:lnTo>
                  <a:lnTo>
                    <a:pt x="148841" y="391217"/>
                  </a:lnTo>
                  <a:lnTo>
                    <a:pt x="148759" y="391393"/>
                  </a:lnTo>
                  <a:lnTo>
                    <a:pt x="148647" y="391547"/>
                  </a:lnTo>
                  <a:lnTo>
                    <a:pt x="148404" y="391933"/>
                  </a:lnTo>
                  <a:lnTo>
                    <a:pt x="148199" y="392209"/>
                  </a:lnTo>
                  <a:lnTo>
                    <a:pt x="147691" y="392518"/>
                  </a:lnTo>
                  <a:lnTo>
                    <a:pt x="147314" y="392738"/>
                  </a:lnTo>
                  <a:lnTo>
                    <a:pt x="146916" y="393345"/>
                  </a:lnTo>
                  <a:lnTo>
                    <a:pt x="146580" y="393863"/>
                  </a:lnTo>
                  <a:lnTo>
                    <a:pt x="146367" y="394205"/>
                  </a:lnTo>
                  <a:lnTo>
                    <a:pt x="146264" y="394469"/>
                  </a:lnTo>
                  <a:lnTo>
                    <a:pt x="146275" y="394855"/>
                  </a:lnTo>
                  <a:lnTo>
                    <a:pt x="146182" y="395329"/>
                  </a:lnTo>
                  <a:lnTo>
                    <a:pt x="146062" y="395671"/>
                  </a:lnTo>
                  <a:lnTo>
                    <a:pt x="145909" y="396068"/>
                  </a:lnTo>
                  <a:lnTo>
                    <a:pt x="145827" y="396333"/>
                  </a:lnTo>
                  <a:lnTo>
                    <a:pt x="145827" y="396796"/>
                  </a:lnTo>
                  <a:lnTo>
                    <a:pt x="145859" y="397358"/>
                  </a:lnTo>
                  <a:lnTo>
                    <a:pt x="145932" y="398075"/>
                  </a:lnTo>
                  <a:lnTo>
                    <a:pt x="146055" y="398438"/>
                  </a:lnTo>
                  <a:lnTo>
                    <a:pt x="146309" y="398703"/>
                  </a:lnTo>
                  <a:lnTo>
                    <a:pt x="146531" y="398813"/>
                  </a:lnTo>
                  <a:lnTo>
                    <a:pt x="147020" y="398924"/>
                  </a:lnTo>
                  <a:lnTo>
                    <a:pt x="147405" y="398990"/>
                  </a:lnTo>
                  <a:lnTo>
                    <a:pt x="147758" y="399067"/>
                  </a:lnTo>
                  <a:lnTo>
                    <a:pt x="147973" y="399177"/>
                  </a:lnTo>
                  <a:lnTo>
                    <a:pt x="148109" y="399343"/>
                  </a:lnTo>
                  <a:lnTo>
                    <a:pt x="148141" y="399563"/>
                  </a:lnTo>
                  <a:lnTo>
                    <a:pt x="148169" y="399662"/>
                  </a:lnTo>
                  <a:lnTo>
                    <a:pt x="148272" y="399839"/>
                  </a:lnTo>
                  <a:lnTo>
                    <a:pt x="148561" y="400291"/>
                  </a:lnTo>
                  <a:lnTo>
                    <a:pt x="149034" y="401085"/>
                  </a:lnTo>
                  <a:lnTo>
                    <a:pt x="149082" y="401239"/>
                  </a:lnTo>
                  <a:lnTo>
                    <a:pt x="149157" y="401437"/>
                  </a:lnTo>
                  <a:lnTo>
                    <a:pt x="149153" y="401570"/>
                  </a:lnTo>
                  <a:lnTo>
                    <a:pt x="149086" y="401691"/>
                  </a:lnTo>
                  <a:lnTo>
                    <a:pt x="149034" y="401768"/>
                  </a:lnTo>
                  <a:lnTo>
                    <a:pt x="148974" y="401934"/>
                  </a:lnTo>
                  <a:lnTo>
                    <a:pt x="148924" y="402088"/>
                  </a:lnTo>
                  <a:lnTo>
                    <a:pt x="148873" y="402176"/>
                  </a:lnTo>
                  <a:lnTo>
                    <a:pt x="148767" y="402242"/>
                  </a:lnTo>
                  <a:lnTo>
                    <a:pt x="148451" y="402309"/>
                  </a:lnTo>
                  <a:lnTo>
                    <a:pt x="148137" y="402474"/>
                  </a:lnTo>
                  <a:lnTo>
                    <a:pt x="147747" y="402672"/>
                  </a:lnTo>
                  <a:lnTo>
                    <a:pt x="147336" y="402772"/>
                  </a:lnTo>
                  <a:lnTo>
                    <a:pt x="147009" y="402860"/>
                  </a:lnTo>
                  <a:lnTo>
                    <a:pt x="146694" y="402970"/>
                  </a:lnTo>
                  <a:lnTo>
                    <a:pt x="146326" y="403135"/>
                  </a:lnTo>
                  <a:lnTo>
                    <a:pt x="146118" y="403521"/>
                  </a:lnTo>
                  <a:lnTo>
                    <a:pt x="145973" y="404028"/>
                  </a:lnTo>
                  <a:lnTo>
                    <a:pt x="145889" y="404624"/>
                  </a:lnTo>
                  <a:lnTo>
                    <a:pt x="145941" y="404966"/>
                  </a:lnTo>
                  <a:lnTo>
                    <a:pt x="146025" y="405374"/>
                  </a:lnTo>
                  <a:lnTo>
                    <a:pt x="146088" y="405616"/>
                  </a:lnTo>
                  <a:lnTo>
                    <a:pt x="146143" y="405826"/>
                  </a:lnTo>
                  <a:lnTo>
                    <a:pt x="146245" y="406388"/>
                  </a:lnTo>
                  <a:lnTo>
                    <a:pt x="146387" y="406741"/>
                  </a:lnTo>
                  <a:lnTo>
                    <a:pt x="146537" y="407314"/>
                  </a:lnTo>
                  <a:lnTo>
                    <a:pt x="146537" y="407623"/>
                  </a:lnTo>
                  <a:lnTo>
                    <a:pt x="146554" y="407898"/>
                  </a:lnTo>
                  <a:lnTo>
                    <a:pt x="146707" y="408328"/>
                  </a:lnTo>
                  <a:lnTo>
                    <a:pt x="146893" y="408681"/>
                  </a:lnTo>
                  <a:lnTo>
                    <a:pt x="147202" y="408946"/>
                  </a:lnTo>
                  <a:lnTo>
                    <a:pt x="147523" y="409321"/>
                  </a:lnTo>
                  <a:lnTo>
                    <a:pt x="147616" y="409652"/>
                  </a:lnTo>
                  <a:lnTo>
                    <a:pt x="147581" y="410071"/>
                  </a:lnTo>
                  <a:lnTo>
                    <a:pt x="147396" y="410578"/>
                  </a:lnTo>
                  <a:lnTo>
                    <a:pt x="147198" y="410920"/>
                  </a:lnTo>
                  <a:lnTo>
                    <a:pt x="146875" y="411206"/>
                  </a:lnTo>
                  <a:lnTo>
                    <a:pt x="146580" y="411405"/>
                  </a:lnTo>
                  <a:lnTo>
                    <a:pt x="146352" y="411658"/>
                  </a:lnTo>
                  <a:lnTo>
                    <a:pt x="146042" y="411956"/>
                  </a:lnTo>
                  <a:lnTo>
                    <a:pt x="145840" y="412143"/>
                  </a:lnTo>
                  <a:lnTo>
                    <a:pt x="145771" y="412298"/>
                  </a:lnTo>
                  <a:lnTo>
                    <a:pt x="145786" y="412684"/>
                  </a:lnTo>
                  <a:lnTo>
                    <a:pt x="145801" y="412915"/>
                  </a:lnTo>
                  <a:lnTo>
                    <a:pt x="145965" y="413191"/>
                  </a:lnTo>
                  <a:lnTo>
                    <a:pt x="146180" y="413466"/>
                  </a:lnTo>
                  <a:lnTo>
                    <a:pt x="146393" y="413797"/>
                  </a:lnTo>
                  <a:lnTo>
                    <a:pt x="146666" y="414194"/>
                  </a:lnTo>
                  <a:lnTo>
                    <a:pt x="146632" y="414536"/>
                  </a:lnTo>
                  <a:lnTo>
                    <a:pt x="146430" y="414812"/>
                  </a:lnTo>
                  <a:lnTo>
                    <a:pt x="146109" y="415142"/>
                  </a:lnTo>
                  <a:lnTo>
                    <a:pt x="145788" y="415319"/>
                  </a:lnTo>
                  <a:lnTo>
                    <a:pt x="145526" y="415561"/>
                  </a:lnTo>
                  <a:lnTo>
                    <a:pt x="145207" y="415936"/>
                  </a:lnTo>
                  <a:lnTo>
                    <a:pt x="144964" y="416388"/>
                  </a:lnTo>
                  <a:lnTo>
                    <a:pt x="144888" y="416929"/>
                  </a:lnTo>
                  <a:lnTo>
                    <a:pt x="144738" y="417469"/>
                  </a:lnTo>
                  <a:lnTo>
                    <a:pt x="144757" y="417976"/>
                  </a:lnTo>
                  <a:lnTo>
                    <a:pt x="144645" y="419079"/>
                  </a:lnTo>
                  <a:lnTo>
                    <a:pt x="144645" y="419883"/>
                  </a:lnTo>
                  <a:lnTo>
                    <a:pt x="144662" y="420225"/>
                  </a:lnTo>
                  <a:lnTo>
                    <a:pt x="144587" y="420732"/>
                  </a:lnTo>
                  <a:lnTo>
                    <a:pt x="144419" y="421030"/>
                  </a:lnTo>
                  <a:lnTo>
                    <a:pt x="144288" y="421295"/>
                  </a:lnTo>
                  <a:lnTo>
                    <a:pt x="143950" y="421725"/>
                  </a:lnTo>
                  <a:lnTo>
                    <a:pt x="143500" y="422100"/>
                  </a:lnTo>
                  <a:lnTo>
                    <a:pt x="143143" y="422530"/>
                  </a:lnTo>
                  <a:lnTo>
                    <a:pt x="143037" y="422750"/>
                  </a:lnTo>
                  <a:lnTo>
                    <a:pt x="142824" y="423169"/>
                  </a:lnTo>
                  <a:lnTo>
                    <a:pt x="142757" y="423412"/>
                  </a:lnTo>
                  <a:lnTo>
                    <a:pt x="142738" y="423654"/>
                  </a:lnTo>
                  <a:lnTo>
                    <a:pt x="142796" y="424007"/>
                  </a:lnTo>
                  <a:lnTo>
                    <a:pt x="142960" y="424349"/>
                  </a:lnTo>
                  <a:lnTo>
                    <a:pt x="143160" y="424746"/>
                  </a:lnTo>
                  <a:lnTo>
                    <a:pt x="143160" y="425264"/>
                  </a:lnTo>
                  <a:lnTo>
                    <a:pt x="143169" y="425859"/>
                  </a:lnTo>
                  <a:lnTo>
                    <a:pt x="143069" y="426223"/>
                  </a:lnTo>
                  <a:lnTo>
                    <a:pt x="142781" y="426675"/>
                  </a:lnTo>
                  <a:lnTo>
                    <a:pt x="142787" y="426763"/>
                  </a:lnTo>
                  <a:lnTo>
                    <a:pt x="142815" y="426885"/>
                  </a:lnTo>
                  <a:lnTo>
                    <a:pt x="142847" y="426896"/>
                  </a:lnTo>
                  <a:lnTo>
                    <a:pt x="142891" y="426907"/>
                  </a:lnTo>
                  <a:lnTo>
                    <a:pt x="142987" y="426940"/>
                  </a:lnTo>
                  <a:lnTo>
                    <a:pt x="143148" y="426984"/>
                  </a:lnTo>
                  <a:lnTo>
                    <a:pt x="143159" y="426984"/>
                  </a:lnTo>
                  <a:lnTo>
                    <a:pt x="143524" y="427028"/>
                  </a:lnTo>
                  <a:lnTo>
                    <a:pt x="143789" y="427039"/>
                  </a:lnTo>
                  <a:lnTo>
                    <a:pt x="143902" y="427028"/>
                  </a:lnTo>
                  <a:lnTo>
                    <a:pt x="144271" y="427006"/>
                  </a:lnTo>
                  <a:lnTo>
                    <a:pt x="144460" y="427028"/>
                  </a:lnTo>
                  <a:lnTo>
                    <a:pt x="144641" y="427006"/>
                  </a:lnTo>
                  <a:lnTo>
                    <a:pt x="144745" y="426973"/>
                  </a:lnTo>
                  <a:lnTo>
                    <a:pt x="144878" y="426918"/>
                  </a:lnTo>
                  <a:lnTo>
                    <a:pt x="144988" y="426918"/>
                  </a:lnTo>
                  <a:lnTo>
                    <a:pt x="145095" y="426973"/>
                  </a:lnTo>
                  <a:lnTo>
                    <a:pt x="145335" y="427171"/>
                  </a:lnTo>
                  <a:lnTo>
                    <a:pt x="145400" y="427205"/>
                  </a:lnTo>
                  <a:lnTo>
                    <a:pt x="145494" y="427238"/>
                  </a:lnTo>
                  <a:lnTo>
                    <a:pt x="145595" y="427271"/>
                  </a:lnTo>
                  <a:lnTo>
                    <a:pt x="145950" y="427304"/>
                  </a:lnTo>
                  <a:lnTo>
                    <a:pt x="145978" y="427304"/>
                  </a:lnTo>
                  <a:lnTo>
                    <a:pt x="146774" y="427205"/>
                  </a:lnTo>
                  <a:lnTo>
                    <a:pt x="147090" y="427238"/>
                  </a:lnTo>
                  <a:lnTo>
                    <a:pt x="147717" y="427238"/>
                  </a:lnTo>
                  <a:lnTo>
                    <a:pt x="148477" y="427182"/>
                  </a:lnTo>
                  <a:lnTo>
                    <a:pt x="149017" y="427227"/>
                  </a:lnTo>
                  <a:lnTo>
                    <a:pt x="149878" y="427370"/>
                  </a:lnTo>
                  <a:lnTo>
                    <a:pt x="150461" y="427337"/>
                  </a:lnTo>
                  <a:lnTo>
                    <a:pt x="151075" y="427326"/>
                  </a:lnTo>
                  <a:lnTo>
                    <a:pt x="151542" y="427160"/>
                  </a:lnTo>
                  <a:lnTo>
                    <a:pt x="151835" y="427149"/>
                  </a:lnTo>
                  <a:lnTo>
                    <a:pt x="152082" y="427138"/>
                  </a:lnTo>
                  <a:lnTo>
                    <a:pt x="152375" y="427061"/>
                  </a:lnTo>
                  <a:lnTo>
                    <a:pt x="152739" y="426951"/>
                  </a:lnTo>
                  <a:lnTo>
                    <a:pt x="153120" y="426697"/>
                  </a:lnTo>
                  <a:lnTo>
                    <a:pt x="153499" y="426378"/>
                  </a:lnTo>
                  <a:lnTo>
                    <a:pt x="154112" y="425793"/>
                  </a:lnTo>
                  <a:lnTo>
                    <a:pt x="154579" y="425617"/>
                  </a:lnTo>
                  <a:lnTo>
                    <a:pt x="154857" y="425628"/>
                  </a:lnTo>
                  <a:lnTo>
                    <a:pt x="155193" y="425782"/>
                  </a:lnTo>
                  <a:lnTo>
                    <a:pt x="155367" y="425970"/>
                  </a:lnTo>
                  <a:lnTo>
                    <a:pt x="155529" y="426212"/>
                  </a:lnTo>
                  <a:lnTo>
                    <a:pt x="155776" y="426786"/>
                  </a:lnTo>
                  <a:lnTo>
                    <a:pt x="155849" y="427160"/>
                  </a:lnTo>
                  <a:lnTo>
                    <a:pt x="155892" y="427590"/>
                  </a:lnTo>
                  <a:lnTo>
                    <a:pt x="155761" y="427899"/>
                  </a:lnTo>
                  <a:lnTo>
                    <a:pt x="155834" y="428020"/>
                  </a:lnTo>
                  <a:lnTo>
                    <a:pt x="155981" y="428461"/>
                  </a:lnTo>
                  <a:lnTo>
                    <a:pt x="156082" y="428781"/>
                  </a:lnTo>
                  <a:lnTo>
                    <a:pt x="156097" y="428991"/>
                  </a:lnTo>
                  <a:lnTo>
                    <a:pt x="156039" y="429233"/>
                  </a:lnTo>
                  <a:lnTo>
                    <a:pt x="155981" y="429443"/>
                  </a:lnTo>
                  <a:lnTo>
                    <a:pt x="155996" y="429663"/>
                  </a:lnTo>
                  <a:lnTo>
                    <a:pt x="156127" y="429994"/>
                  </a:lnTo>
                  <a:lnTo>
                    <a:pt x="156534" y="430303"/>
                  </a:lnTo>
                  <a:lnTo>
                    <a:pt x="157313" y="430755"/>
                  </a:lnTo>
                  <a:lnTo>
                    <a:pt x="158620" y="431560"/>
                  </a:lnTo>
                  <a:lnTo>
                    <a:pt x="159399" y="432012"/>
                  </a:lnTo>
                  <a:lnTo>
                    <a:pt x="159976" y="432376"/>
                  </a:lnTo>
                  <a:lnTo>
                    <a:pt x="160579" y="432761"/>
                  </a:lnTo>
                  <a:lnTo>
                    <a:pt x="161237" y="433169"/>
                  </a:lnTo>
                  <a:lnTo>
                    <a:pt x="161584" y="433710"/>
                  </a:lnTo>
                  <a:lnTo>
                    <a:pt x="161691" y="434040"/>
                  </a:lnTo>
                  <a:lnTo>
                    <a:pt x="162258" y="434437"/>
                  </a:lnTo>
                  <a:lnTo>
                    <a:pt x="162708" y="434658"/>
                  </a:lnTo>
                  <a:lnTo>
                    <a:pt x="163390" y="434790"/>
                  </a:lnTo>
                  <a:lnTo>
                    <a:pt x="164072" y="435066"/>
                  </a:lnTo>
                  <a:lnTo>
                    <a:pt x="164755" y="435297"/>
                  </a:lnTo>
                  <a:lnTo>
                    <a:pt x="165874" y="435893"/>
                  </a:lnTo>
                  <a:lnTo>
                    <a:pt x="166195" y="436003"/>
                  </a:lnTo>
                  <a:lnTo>
                    <a:pt x="166748" y="435981"/>
                  </a:lnTo>
                  <a:lnTo>
                    <a:pt x="167777" y="435639"/>
                  </a:lnTo>
                  <a:lnTo>
                    <a:pt x="168278" y="435430"/>
                  </a:lnTo>
                  <a:lnTo>
                    <a:pt x="168935" y="435176"/>
                  </a:lnTo>
                  <a:lnTo>
                    <a:pt x="169437" y="434900"/>
                  </a:lnTo>
                  <a:lnTo>
                    <a:pt x="169824" y="434691"/>
                  </a:lnTo>
                  <a:lnTo>
                    <a:pt x="170042" y="434581"/>
                  </a:lnTo>
                  <a:lnTo>
                    <a:pt x="170261" y="434217"/>
                  </a:lnTo>
                  <a:lnTo>
                    <a:pt x="170646" y="433963"/>
                  </a:lnTo>
                  <a:lnTo>
                    <a:pt x="171072" y="433842"/>
                  </a:lnTo>
                  <a:lnTo>
                    <a:pt x="171817" y="433831"/>
                  </a:lnTo>
                  <a:lnTo>
                    <a:pt x="172577" y="434052"/>
                  </a:lnTo>
                  <a:lnTo>
                    <a:pt x="173298" y="434526"/>
                  </a:lnTo>
                  <a:lnTo>
                    <a:pt x="173797" y="434900"/>
                  </a:lnTo>
                  <a:lnTo>
                    <a:pt x="174064" y="435672"/>
                  </a:lnTo>
                  <a:lnTo>
                    <a:pt x="174362" y="436742"/>
                  </a:lnTo>
                  <a:lnTo>
                    <a:pt x="174482" y="437403"/>
                  </a:lnTo>
                  <a:lnTo>
                    <a:pt x="174585" y="438010"/>
                  </a:lnTo>
                  <a:lnTo>
                    <a:pt x="174795" y="438517"/>
                  </a:lnTo>
                  <a:lnTo>
                    <a:pt x="174928" y="438947"/>
                  </a:lnTo>
                  <a:lnTo>
                    <a:pt x="175001" y="439145"/>
                  </a:lnTo>
                  <a:lnTo>
                    <a:pt x="175062" y="439366"/>
                  </a:lnTo>
                  <a:lnTo>
                    <a:pt x="175404" y="439950"/>
                  </a:lnTo>
                  <a:lnTo>
                    <a:pt x="175537" y="440215"/>
                  </a:lnTo>
                  <a:lnTo>
                    <a:pt x="175804" y="440513"/>
                  </a:lnTo>
                  <a:lnTo>
                    <a:pt x="176309" y="441361"/>
                  </a:lnTo>
                  <a:lnTo>
                    <a:pt x="176800" y="441891"/>
                  </a:lnTo>
                  <a:lnTo>
                    <a:pt x="177468" y="442519"/>
                  </a:lnTo>
                  <a:lnTo>
                    <a:pt x="178480" y="443897"/>
                  </a:lnTo>
                  <a:lnTo>
                    <a:pt x="178880" y="444405"/>
                  </a:lnTo>
                  <a:lnTo>
                    <a:pt x="179192" y="445055"/>
                  </a:lnTo>
                  <a:lnTo>
                    <a:pt x="179550" y="445573"/>
                  </a:lnTo>
                  <a:lnTo>
                    <a:pt x="180173" y="446202"/>
                  </a:lnTo>
                  <a:lnTo>
                    <a:pt x="180709" y="446422"/>
                  </a:lnTo>
                  <a:lnTo>
                    <a:pt x="181646" y="446819"/>
                  </a:lnTo>
                  <a:lnTo>
                    <a:pt x="182283" y="447139"/>
                  </a:lnTo>
                  <a:lnTo>
                    <a:pt x="182828" y="447778"/>
                  </a:lnTo>
                  <a:lnTo>
                    <a:pt x="182819" y="448098"/>
                  </a:lnTo>
                  <a:lnTo>
                    <a:pt x="182774" y="448429"/>
                  </a:lnTo>
                  <a:lnTo>
                    <a:pt x="182640" y="448749"/>
                  </a:lnTo>
                  <a:lnTo>
                    <a:pt x="182314" y="449179"/>
                  </a:lnTo>
                  <a:lnTo>
                    <a:pt x="181927" y="449631"/>
                  </a:lnTo>
                  <a:lnTo>
                    <a:pt x="181125" y="450006"/>
                  </a:lnTo>
                  <a:lnTo>
                    <a:pt x="179892" y="450325"/>
                  </a:lnTo>
                  <a:lnTo>
                    <a:pt x="178552" y="450623"/>
                  </a:lnTo>
                  <a:lnTo>
                    <a:pt x="178256" y="450623"/>
                  </a:lnTo>
                  <a:lnTo>
                    <a:pt x="178102" y="450524"/>
                  </a:lnTo>
                  <a:lnTo>
                    <a:pt x="177830" y="450381"/>
                  </a:lnTo>
                  <a:lnTo>
                    <a:pt x="177401" y="450369"/>
                  </a:lnTo>
                  <a:lnTo>
                    <a:pt x="177104" y="450403"/>
                  </a:lnTo>
                  <a:lnTo>
                    <a:pt x="176818" y="450480"/>
                  </a:lnTo>
                  <a:lnTo>
                    <a:pt x="176662" y="450623"/>
                  </a:lnTo>
                  <a:lnTo>
                    <a:pt x="176484" y="450954"/>
                  </a:lnTo>
                  <a:lnTo>
                    <a:pt x="176508" y="451571"/>
                  </a:lnTo>
                  <a:lnTo>
                    <a:pt x="176533" y="452299"/>
                  </a:lnTo>
                  <a:lnTo>
                    <a:pt x="176520" y="452531"/>
                  </a:lnTo>
                  <a:lnTo>
                    <a:pt x="176605" y="452707"/>
                  </a:lnTo>
                  <a:lnTo>
                    <a:pt x="176949" y="453038"/>
                  </a:lnTo>
                  <a:lnTo>
                    <a:pt x="177739" y="453799"/>
                  </a:lnTo>
                  <a:lnTo>
                    <a:pt x="178887" y="454725"/>
                  </a:lnTo>
                  <a:lnTo>
                    <a:pt x="178960" y="455133"/>
                  </a:lnTo>
                  <a:lnTo>
                    <a:pt x="179116" y="455441"/>
                  </a:lnTo>
                  <a:lnTo>
                    <a:pt x="179788" y="456015"/>
                  </a:lnTo>
                  <a:lnTo>
                    <a:pt x="180021" y="456412"/>
                  </a:lnTo>
                  <a:lnTo>
                    <a:pt x="180171" y="457194"/>
                  </a:lnTo>
                  <a:lnTo>
                    <a:pt x="180171" y="458826"/>
                  </a:lnTo>
                  <a:lnTo>
                    <a:pt x="180103" y="459918"/>
                  </a:lnTo>
                  <a:lnTo>
                    <a:pt x="180060" y="460171"/>
                  </a:lnTo>
                  <a:lnTo>
                    <a:pt x="179894" y="460822"/>
                  </a:lnTo>
                  <a:lnTo>
                    <a:pt x="179469" y="462277"/>
                  </a:lnTo>
                  <a:lnTo>
                    <a:pt x="179195" y="463137"/>
                  </a:lnTo>
                  <a:lnTo>
                    <a:pt x="178925" y="463788"/>
                  </a:lnTo>
                  <a:lnTo>
                    <a:pt x="178828" y="464030"/>
                  </a:lnTo>
                  <a:lnTo>
                    <a:pt x="178497" y="464593"/>
                  </a:lnTo>
                  <a:lnTo>
                    <a:pt x="178378" y="464780"/>
                  </a:lnTo>
                  <a:lnTo>
                    <a:pt x="178145" y="465012"/>
                  </a:lnTo>
                  <a:lnTo>
                    <a:pt x="177631" y="465276"/>
                  </a:lnTo>
                  <a:lnTo>
                    <a:pt x="177009" y="465563"/>
                  </a:lnTo>
                  <a:lnTo>
                    <a:pt x="176728" y="465706"/>
                  </a:lnTo>
                  <a:lnTo>
                    <a:pt x="176200" y="465850"/>
                  </a:lnTo>
                  <a:lnTo>
                    <a:pt x="175460" y="465960"/>
                  </a:lnTo>
                  <a:lnTo>
                    <a:pt x="174670" y="465982"/>
                  </a:lnTo>
                  <a:lnTo>
                    <a:pt x="174411" y="466059"/>
                  </a:lnTo>
                  <a:lnTo>
                    <a:pt x="173672" y="466577"/>
                  </a:lnTo>
                  <a:lnTo>
                    <a:pt x="173356" y="466919"/>
                  </a:lnTo>
                  <a:lnTo>
                    <a:pt x="173201" y="467305"/>
                  </a:lnTo>
                  <a:lnTo>
                    <a:pt x="173247" y="467614"/>
                  </a:lnTo>
                  <a:lnTo>
                    <a:pt x="173301" y="467845"/>
                  </a:lnTo>
                  <a:lnTo>
                    <a:pt x="173439" y="468110"/>
                  </a:lnTo>
                  <a:lnTo>
                    <a:pt x="174142" y="468639"/>
                  </a:lnTo>
                  <a:lnTo>
                    <a:pt x="174448" y="468860"/>
                  </a:lnTo>
                  <a:lnTo>
                    <a:pt x="174797" y="469124"/>
                  </a:lnTo>
                  <a:lnTo>
                    <a:pt x="175113" y="469455"/>
                  </a:lnTo>
                  <a:lnTo>
                    <a:pt x="175554" y="470094"/>
                  </a:lnTo>
                  <a:lnTo>
                    <a:pt x="176101" y="470679"/>
                  </a:lnTo>
                  <a:lnTo>
                    <a:pt x="176239" y="470899"/>
                  </a:lnTo>
                  <a:lnTo>
                    <a:pt x="176239" y="471076"/>
                  </a:lnTo>
                  <a:lnTo>
                    <a:pt x="176245" y="471329"/>
                  </a:lnTo>
                  <a:lnTo>
                    <a:pt x="176334" y="471848"/>
                  </a:lnTo>
                  <a:lnTo>
                    <a:pt x="176450" y="472421"/>
                  </a:lnTo>
                  <a:lnTo>
                    <a:pt x="176450" y="472652"/>
                  </a:lnTo>
                  <a:lnTo>
                    <a:pt x="176402" y="472807"/>
                  </a:lnTo>
                  <a:lnTo>
                    <a:pt x="176340" y="472917"/>
                  </a:lnTo>
                  <a:lnTo>
                    <a:pt x="176116" y="473071"/>
                  </a:lnTo>
                  <a:lnTo>
                    <a:pt x="175870" y="473226"/>
                  </a:lnTo>
                  <a:lnTo>
                    <a:pt x="175727" y="473303"/>
                  </a:lnTo>
                  <a:lnTo>
                    <a:pt x="175603" y="473380"/>
                  </a:lnTo>
                  <a:lnTo>
                    <a:pt x="175352" y="473678"/>
                  </a:lnTo>
                  <a:lnTo>
                    <a:pt x="175148" y="473898"/>
                  </a:lnTo>
                  <a:lnTo>
                    <a:pt x="175080" y="473998"/>
                  </a:lnTo>
                  <a:lnTo>
                    <a:pt x="175076" y="474053"/>
                  </a:lnTo>
                  <a:lnTo>
                    <a:pt x="175059" y="474472"/>
                  </a:lnTo>
                  <a:lnTo>
                    <a:pt x="175193" y="475376"/>
                  </a:lnTo>
                  <a:lnTo>
                    <a:pt x="175216" y="475982"/>
                  </a:lnTo>
                  <a:lnTo>
                    <a:pt x="175277" y="476269"/>
                  </a:lnTo>
                  <a:lnTo>
                    <a:pt x="175408" y="476434"/>
                  </a:lnTo>
                  <a:lnTo>
                    <a:pt x="175644" y="476710"/>
                  </a:lnTo>
                  <a:lnTo>
                    <a:pt x="175954" y="477129"/>
                  </a:lnTo>
                  <a:lnTo>
                    <a:pt x="176205" y="477449"/>
                  </a:lnTo>
                  <a:lnTo>
                    <a:pt x="176381" y="477779"/>
                  </a:lnTo>
                  <a:lnTo>
                    <a:pt x="176441" y="478055"/>
                  </a:lnTo>
                  <a:lnTo>
                    <a:pt x="176307" y="478309"/>
                  </a:lnTo>
                  <a:lnTo>
                    <a:pt x="176131" y="478496"/>
                  </a:lnTo>
                  <a:lnTo>
                    <a:pt x="175660" y="478706"/>
                  </a:lnTo>
                  <a:lnTo>
                    <a:pt x="175350" y="478805"/>
                  </a:lnTo>
                  <a:lnTo>
                    <a:pt x="174804" y="478893"/>
                  </a:lnTo>
                  <a:lnTo>
                    <a:pt x="174009" y="479125"/>
                  </a:lnTo>
                  <a:lnTo>
                    <a:pt x="172785" y="479819"/>
                  </a:lnTo>
                  <a:lnTo>
                    <a:pt x="171798" y="480437"/>
                  </a:lnTo>
                  <a:lnTo>
                    <a:pt x="171074" y="480966"/>
                  </a:lnTo>
                  <a:lnTo>
                    <a:pt x="170451" y="481760"/>
                  </a:lnTo>
                  <a:lnTo>
                    <a:pt x="170352" y="482035"/>
                  </a:lnTo>
                  <a:lnTo>
                    <a:pt x="170274" y="482311"/>
                  </a:lnTo>
                  <a:lnTo>
                    <a:pt x="170211" y="482719"/>
                  </a:lnTo>
                  <a:lnTo>
                    <a:pt x="169974" y="483061"/>
                  </a:lnTo>
                  <a:lnTo>
                    <a:pt x="169740" y="483325"/>
                  </a:lnTo>
                  <a:lnTo>
                    <a:pt x="169456" y="483546"/>
                  </a:lnTo>
                  <a:lnTo>
                    <a:pt x="169034" y="483843"/>
                  </a:lnTo>
                  <a:lnTo>
                    <a:pt x="168750" y="483965"/>
                  </a:lnTo>
                  <a:lnTo>
                    <a:pt x="168468" y="484108"/>
                  </a:lnTo>
                  <a:lnTo>
                    <a:pt x="168373" y="484318"/>
                  </a:lnTo>
                  <a:lnTo>
                    <a:pt x="168436" y="484615"/>
                  </a:lnTo>
                  <a:lnTo>
                    <a:pt x="168577" y="484847"/>
                  </a:lnTo>
                  <a:lnTo>
                    <a:pt x="168922" y="485288"/>
                  </a:lnTo>
                  <a:lnTo>
                    <a:pt x="169284" y="485552"/>
                  </a:lnTo>
                  <a:lnTo>
                    <a:pt x="169880" y="485960"/>
                  </a:lnTo>
                  <a:lnTo>
                    <a:pt x="170352" y="486170"/>
                  </a:lnTo>
                  <a:lnTo>
                    <a:pt x="170745" y="486280"/>
                  </a:lnTo>
                  <a:lnTo>
                    <a:pt x="170902" y="486203"/>
                  </a:lnTo>
                  <a:lnTo>
                    <a:pt x="171257" y="485828"/>
                  </a:lnTo>
                  <a:lnTo>
                    <a:pt x="171449" y="485828"/>
                  </a:lnTo>
                  <a:lnTo>
                    <a:pt x="172034" y="486148"/>
                  </a:lnTo>
                  <a:lnTo>
                    <a:pt x="172840" y="486865"/>
                  </a:lnTo>
                  <a:lnTo>
                    <a:pt x="173763" y="487295"/>
                  </a:lnTo>
                  <a:lnTo>
                    <a:pt x="174198" y="487614"/>
                  </a:lnTo>
                  <a:lnTo>
                    <a:pt x="174304" y="487945"/>
                  </a:lnTo>
                  <a:lnTo>
                    <a:pt x="174290" y="488397"/>
                  </a:lnTo>
                  <a:lnTo>
                    <a:pt x="174082" y="489114"/>
                  </a:lnTo>
                  <a:lnTo>
                    <a:pt x="173797" y="489533"/>
                  </a:lnTo>
                  <a:lnTo>
                    <a:pt x="173530" y="490051"/>
                  </a:lnTo>
                  <a:lnTo>
                    <a:pt x="173339" y="490635"/>
                  </a:lnTo>
                  <a:lnTo>
                    <a:pt x="173307" y="490878"/>
                  </a:lnTo>
                  <a:lnTo>
                    <a:pt x="173307" y="491220"/>
                  </a:lnTo>
                  <a:lnTo>
                    <a:pt x="173339" y="491319"/>
                  </a:lnTo>
                  <a:lnTo>
                    <a:pt x="173666" y="491396"/>
                  </a:lnTo>
                  <a:lnTo>
                    <a:pt x="174299" y="491374"/>
                  </a:lnTo>
                  <a:lnTo>
                    <a:pt x="174876" y="491374"/>
                  </a:lnTo>
                  <a:lnTo>
                    <a:pt x="175415" y="491341"/>
                  </a:lnTo>
                  <a:lnTo>
                    <a:pt x="176028" y="491429"/>
                  </a:lnTo>
                  <a:lnTo>
                    <a:pt x="176527" y="491705"/>
                  </a:lnTo>
                  <a:lnTo>
                    <a:pt x="176796" y="492124"/>
                  </a:lnTo>
                  <a:lnTo>
                    <a:pt x="176852" y="492587"/>
                  </a:lnTo>
                  <a:lnTo>
                    <a:pt x="176911" y="492973"/>
                  </a:lnTo>
                  <a:lnTo>
                    <a:pt x="176949" y="493425"/>
                  </a:lnTo>
                  <a:lnTo>
                    <a:pt x="176835" y="493910"/>
                  </a:lnTo>
                  <a:lnTo>
                    <a:pt x="176739" y="494296"/>
                  </a:lnTo>
                  <a:lnTo>
                    <a:pt x="176796" y="494638"/>
                  </a:lnTo>
                  <a:lnTo>
                    <a:pt x="176949" y="494902"/>
                  </a:lnTo>
                  <a:lnTo>
                    <a:pt x="177179" y="495343"/>
                  </a:lnTo>
                  <a:lnTo>
                    <a:pt x="178357" y="496876"/>
                  </a:lnTo>
                  <a:lnTo>
                    <a:pt x="178715" y="497670"/>
                  </a:lnTo>
                  <a:lnTo>
                    <a:pt x="179369" y="498397"/>
                  </a:lnTo>
                  <a:lnTo>
                    <a:pt x="179732" y="498497"/>
                  </a:lnTo>
                  <a:lnTo>
                    <a:pt x="180481" y="498651"/>
                  </a:lnTo>
                  <a:lnTo>
                    <a:pt x="181402" y="498739"/>
                  </a:lnTo>
                  <a:lnTo>
                    <a:pt x="182074" y="498629"/>
                  </a:lnTo>
                  <a:lnTo>
                    <a:pt x="182631" y="498629"/>
                  </a:lnTo>
                  <a:lnTo>
                    <a:pt x="183534" y="498662"/>
                  </a:lnTo>
                  <a:lnTo>
                    <a:pt x="184378" y="498739"/>
                  </a:lnTo>
                  <a:lnTo>
                    <a:pt x="185032" y="498629"/>
                  </a:lnTo>
                  <a:lnTo>
                    <a:pt x="185684" y="498574"/>
                  </a:lnTo>
                  <a:lnTo>
                    <a:pt x="186145" y="498739"/>
                  </a:lnTo>
                  <a:lnTo>
                    <a:pt x="186893" y="498651"/>
                  </a:lnTo>
                  <a:lnTo>
                    <a:pt x="187660" y="498497"/>
                  </a:lnTo>
                  <a:lnTo>
                    <a:pt x="188683" y="498486"/>
                  </a:lnTo>
                  <a:lnTo>
                    <a:pt x="189781" y="498805"/>
                  </a:lnTo>
                  <a:lnTo>
                    <a:pt x="190439" y="498850"/>
                  </a:lnTo>
                  <a:lnTo>
                    <a:pt x="191830" y="499070"/>
                  </a:lnTo>
                  <a:lnTo>
                    <a:pt x="193149" y="498761"/>
                  </a:lnTo>
                  <a:lnTo>
                    <a:pt x="193529" y="498607"/>
                  </a:lnTo>
                  <a:lnTo>
                    <a:pt x="193923" y="498596"/>
                  </a:lnTo>
                  <a:lnTo>
                    <a:pt x="194103" y="498739"/>
                  </a:lnTo>
                  <a:lnTo>
                    <a:pt x="194224" y="499103"/>
                  </a:lnTo>
                  <a:lnTo>
                    <a:pt x="194215" y="499324"/>
                  </a:lnTo>
                  <a:lnTo>
                    <a:pt x="193957" y="500040"/>
                  </a:lnTo>
                  <a:lnTo>
                    <a:pt x="193500" y="502356"/>
                  </a:lnTo>
                  <a:lnTo>
                    <a:pt x="193300" y="502775"/>
                  </a:lnTo>
                  <a:lnTo>
                    <a:pt x="192596" y="503425"/>
                  </a:lnTo>
                  <a:lnTo>
                    <a:pt x="191628" y="504010"/>
                  </a:lnTo>
                  <a:lnTo>
                    <a:pt x="191012" y="504252"/>
                  </a:lnTo>
                  <a:lnTo>
                    <a:pt x="190123" y="504869"/>
                  </a:lnTo>
                  <a:lnTo>
                    <a:pt x="189699" y="505366"/>
                  </a:lnTo>
                  <a:lnTo>
                    <a:pt x="189466" y="505895"/>
                  </a:lnTo>
                  <a:lnTo>
                    <a:pt x="189457" y="506193"/>
                  </a:lnTo>
                  <a:lnTo>
                    <a:pt x="189815" y="506953"/>
                  </a:lnTo>
                  <a:lnTo>
                    <a:pt x="190017" y="507681"/>
                  </a:lnTo>
                  <a:lnTo>
                    <a:pt x="190276" y="508012"/>
                  </a:lnTo>
                  <a:lnTo>
                    <a:pt x="190287" y="508420"/>
                  </a:lnTo>
                  <a:lnTo>
                    <a:pt x="190326" y="508905"/>
                  </a:lnTo>
                  <a:lnTo>
                    <a:pt x="190261" y="509357"/>
                  </a:lnTo>
                  <a:lnTo>
                    <a:pt x="190370" y="509919"/>
                  </a:lnTo>
                  <a:lnTo>
                    <a:pt x="190583" y="510261"/>
                  </a:lnTo>
                  <a:lnTo>
                    <a:pt x="190951" y="510570"/>
                  </a:lnTo>
                  <a:lnTo>
                    <a:pt x="191181" y="510857"/>
                  </a:lnTo>
                  <a:lnTo>
                    <a:pt x="191222" y="511474"/>
                  </a:lnTo>
                  <a:lnTo>
                    <a:pt x="191162" y="512235"/>
                  </a:lnTo>
                  <a:lnTo>
                    <a:pt x="190704" y="513503"/>
                  </a:lnTo>
                  <a:lnTo>
                    <a:pt x="190362" y="513756"/>
                  </a:lnTo>
                  <a:lnTo>
                    <a:pt x="190014" y="513899"/>
                  </a:lnTo>
                  <a:lnTo>
                    <a:pt x="189437" y="513966"/>
                  </a:lnTo>
                  <a:lnTo>
                    <a:pt x="188702" y="514032"/>
                  </a:lnTo>
                  <a:lnTo>
                    <a:pt x="187986" y="514120"/>
                  </a:lnTo>
                  <a:lnTo>
                    <a:pt x="187602" y="514208"/>
                  </a:lnTo>
                  <a:lnTo>
                    <a:pt x="187305" y="514506"/>
                  </a:lnTo>
                  <a:lnTo>
                    <a:pt x="187165" y="515553"/>
                  </a:lnTo>
                  <a:lnTo>
                    <a:pt x="187404" y="516799"/>
                  </a:lnTo>
                  <a:lnTo>
                    <a:pt x="187608" y="517340"/>
                  </a:lnTo>
                  <a:lnTo>
                    <a:pt x="188211" y="518133"/>
                  </a:lnTo>
                  <a:lnTo>
                    <a:pt x="188538" y="518795"/>
                  </a:lnTo>
                  <a:lnTo>
                    <a:pt x="188773" y="519313"/>
                  </a:lnTo>
                  <a:lnTo>
                    <a:pt x="189342" y="519953"/>
                  </a:lnTo>
                  <a:lnTo>
                    <a:pt x="189544" y="520173"/>
                  </a:lnTo>
                  <a:lnTo>
                    <a:pt x="189677" y="520350"/>
                  </a:lnTo>
                  <a:lnTo>
                    <a:pt x="190017" y="520239"/>
                  </a:lnTo>
                  <a:lnTo>
                    <a:pt x="190546" y="519765"/>
                  </a:lnTo>
                  <a:lnTo>
                    <a:pt x="192223" y="518034"/>
                  </a:lnTo>
                  <a:lnTo>
                    <a:pt x="192614" y="517825"/>
                  </a:lnTo>
                  <a:lnTo>
                    <a:pt x="193257" y="517659"/>
                  </a:lnTo>
                  <a:lnTo>
                    <a:pt x="193624" y="517792"/>
                  </a:lnTo>
                  <a:lnTo>
                    <a:pt x="193926" y="518100"/>
                  </a:lnTo>
                  <a:lnTo>
                    <a:pt x="194165" y="518607"/>
                  </a:lnTo>
                  <a:lnTo>
                    <a:pt x="194342" y="519556"/>
                  </a:lnTo>
                  <a:lnTo>
                    <a:pt x="194352" y="520361"/>
                  </a:lnTo>
                  <a:lnTo>
                    <a:pt x="194530" y="520780"/>
                  </a:lnTo>
                  <a:lnTo>
                    <a:pt x="194870" y="521022"/>
                  </a:lnTo>
                  <a:lnTo>
                    <a:pt x="195384" y="521055"/>
                  </a:lnTo>
                  <a:lnTo>
                    <a:pt x="195993" y="520669"/>
                  </a:lnTo>
                  <a:lnTo>
                    <a:pt x="196330" y="520338"/>
                  </a:lnTo>
                  <a:lnTo>
                    <a:pt x="196499" y="520107"/>
                  </a:lnTo>
                  <a:lnTo>
                    <a:pt x="196852" y="519567"/>
                  </a:lnTo>
                  <a:lnTo>
                    <a:pt x="197154" y="518993"/>
                  </a:lnTo>
                  <a:lnTo>
                    <a:pt x="197305" y="518453"/>
                  </a:lnTo>
                  <a:lnTo>
                    <a:pt x="197293" y="518200"/>
                  </a:lnTo>
                  <a:lnTo>
                    <a:pt x="197103" y="517891"/>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6" name="Google Shape;456;p56"/>
            <p:cNvSpPr/>
            <p:nvPr/>
          </p:nvSpPr>
          <p:spPr>
            <a:xfrm rot="10800000" flipH="1">
              <a:off x="4561423" y="3518066"/>
              <a:ext cx="733363" cy="482162"/>
            </a:xfrm>
            <a:custGeom>
              <a:avLst/>
              <a:gdLst/>
              <a:ahLst/>
              <a:cxnLst/>
              <a:rect l="l" t="t" r="r" b="b"/>
              <a:pathLst>
                <a:path w="733363" h="482162" extrusionOk="0">
                  <a:moveTo>
                    <a:pt x="578921" y="482092"/>
                  </a:moveTo>
                  <a:lnTo>
                    <a:pt x="579295" y="481870"/>
                  </a:lnTo>
                  <a:lnTo>
                    <a:pt x="580074" y="482192"/>
                  </a:lnTo>
                  <a:lnTo>
                    <a:pt x="580480" y="481854"/>
                  </a:lnTo>
                  <a:lnTo>
                    <a:pt x="580852" y="481381"/>
                  </a:lnTo>
                  <a:lnTo>
                    <a:pt x="581594" y="481158"/>
                  </a:lnTo>
                  <a:lnTo>
                    <a:pt x="582273" y="480988"/>
                  </a:lnTo>
                  <a:lnTo>
                    <a:pt x="582739" y="480818"/>
                  </a:lnTo>
                  <a:lnTo>
                    <a:pt x="583461" y="480097"/>
                  </a:lnTo>
                  <a:lnTo>
                    <a:pt x="583843" y="479928"/>
                  </a:lnTo>
                  <a:lnTo>
                    <a:pt x="584436" y="479843"/>
                  </a:lnTo>
                  <a:lnTo>
                    <a:pt x="585201" y="479843"/>
                  </a:lnTo>
                  <a:lnTo>
                    <a:pt x="585921" y="479801"/>
                  </a:lnTo>
                  <a:lnTo>
                    <a:pt x="586643" y="479631"/>
                  </a:lnTo>
                  <a:lnTo>
                    <a:pt x="587152" y="479461"/>
                  </a:lnTo>
                  <a:lnTo>
                    <a:pt x="587661" y="479419"/>
                  </a:lnTo>
                  <a:lnTo>
                    <a:pt x="588468" y="479165"/>
                  </a:lnTo>
                  <a:lnTo>
                    <a:pt x="589504" y="479261"/>
                  </a:lnTo>
                  <a:lnTo>
                    <a:pt x="590759" y="478740"/>
                  </a:lnTo>
                  <a:lnTo>
                    <a:pt x="591778" y="478571"/>
                  </a:lnTo>
                  <a:lnTo>
                    <a:pt x="592498" y="478613"/>
                  </a:lnTo>
                  <a:lnTo>
                    <a:pt x="593348" y="478656"/>
                  </a:lnTo>
                  <a:lnTo>
                    <a:pt x="594238" y="478401"/>
                  </a:lnTo>
                  <a:lnTo>
                    <a:pt x="595171" y="478189"/>
                  </a:lnTo>
                  <a:lnTo>
                    <a:pt x="595511" y="477892"/>
                  </a:lnTo>
                  <a:lnTo>
                    <a:pt x="596275" y="477426"/>
                  </a:lnTo>
                  <a:lnTo>
                    <a:pt x="596784" y="476875"/>
                  </a:lnTo>
                  <a:lnTo>
                    <a:pt x="597421" y="476451"/>
                  </a:lnTo>
                  <a:lnTo>
                    <a:pt x="598269" y="475984"/>
                  </a:lnTo>
                  <a:lnTo>
                    <a:pt x="598651" y="475730"/>
                  </a:lnTo>
                  <a:lnTo>
                    <a:pt x="599160" y="475094"/>
                  </a:lnTo>
                  <a:lnTo>
                    <a:pt x="600009" y="474882"/>
                  </a:lnTo>
                  <a:lnTo>
                    <a:pt x="601070" y="474755"/>
                  </a:lnTo>
                  <a:lnTo>
                    <a:pt x="602088" y="474500"/>
                  </a:lnTo>
                  <a:lnTo>
                    <a:pt x="602979" y="474331"/>
                  </a:lnTo>
                  <a:lnTo>
                    <a:pt x="603743" y="474331"/>
                  </a:lnTo>
                  <a:lnTo>
                    <a:pt x="604464" y="474246"/>
                  </a:lnTo>
                  <a:lnTo>
                    <a:pt x="605143" y="474288"/>
                  </a:lnTo>
                  <a:lnTo>
                    <a:pt x="605865" y="474161"/>
                  </a:lnTo>
                  <a:lnTo>
                    <a:pt x="606840" y="473822"/>
                  </a:lnTo>
                  <a:lnTo>
                    <a:pt x="607391" y="473058"/>
                  </a:lnTo>
                  <a:lnTo>
                    <a:pt x="607652" y="472252"/>
                  </a:lnTo>
                  <a:lnTo>
                    <a:pt x="607485" y="471472"/>
                  </a:lnTo>
                  <a:lnTo>
                    <a:pt x="607170" y="470791"/>
                  </a:lnTo>
                  <a:lnTo>
                    <a:pt x="606821" y="469928"/>
                  </a:lnTo>
                  <a:lnTo>
                    <a:pt x="606655" y="469348"/>
                  </a:lnTo>
                  <a:lnTo>
                    <a:pt x="606506" y="468684"/>
                  </a:lnTo>
                  <a:lnTo>
                    <a:pt x="606456" y="468269"/>
                  </a:lnTo>
                  <a:lnTo>
                    <a:pt x="606252" y="467665"/>
                  </a:lnTo>
                  <a:lnTo>
                    <a:pt x="605891" y="467190"/>
                  </a:lnTo>
                  <a:lnTo>
                    <a:pt x="605609" y="466858"/>
                  </a:lnTo>
                  <a:lnTo>
                    <a:pt x="605227" y="466675"/>
                  </a:lnTo>
                  <a:lnTo>
                    <a:pt x="604346" y="466410"/>
                  </a:lnTo>
                  <a:lnTo>
                    <a:pt x="603898" y="466360"/>
                  </a:lnTo>
                  <a:lnTo>
                    <a:pt x="603633" y="465928"/>
                  </a:lnTo>
                  <a:lnTo>
                    <a:pt x="603383" y="465646"/>
                  </a:lnTo>
                  <a:lnTo>
                    <a:pt x="603352" y="465342"/>
                  </a:lnTo>
                  <a:lnTo>
                    <a:pt x="603341" y="465149"/>
                  </a:lnTo>
                  <a:lnTo>
                    <a:pt x="603386" y="464888"/>
                  </a:lnTo>
                  <a:lnTo>
                    <a:pt x="603432" y="464513"/>
                  </a:lnTo>
                  <a:lnTo>
                    <a:pt x="603661" y="464086"/>
                  </a:lnTo>
                  <a:lnTo>
                    <a:pt x="603796" y="463968"/>
                  </a:lnTo>
                  <a:lnTo>
                    <a:pt x="604092" y="463662"/>
                  </a:lnTo>
                  <a:lnTo>
                    <a:pt x="604364" y="463275"/>
                  </a:lnTo>
                  <a:lnTo>
                    <a:pt x="604731" y="462748"/>
                  </a:lnTo>
                  <a:lnTo>
                    <a:pt x="604824" y="462653"/>
                  </a:lnTo>
                  <a:lnTo>
                    <a:pt x="604899" y="462551"/>
                  </a:lnTo>
                  <a:lnTo>
                    <a:pt x="605071" y="462385"/>
                  </a:lnTo>
                  <a:lnTo>
                    <a:pt x="605113" y="462344"/>
                  </a:lnTo>
                  <a:lnTo>
                    <a:pt x="605187" y="462261"/>
                  </a:lnTo>
                  <a:lnTo>
                    <a:pt x="605392" y="462025"/>
                  </a:lnTo>
                  <a:lnTo>
                    <a:pt x="605420" y="461993"/>
                  </a:lnTo>
                  <a:lnTo>
                    <a:pt x="605681" y="461641"/>
                  </a:lnTo>
                  <a:lnTo>
                    <a:pt x="605693" y="461624"/>
                  </a:lnTo>
                  <a:lnTo>
                    <a:pt x="606057" y="461095"/>
                  </a:lnTo>
                  <a:lnTo>
                    <a:pt x="606318" y="460630"/>
                  </a:lnTo>
                  <a:lnTo>
                    <a:pt x="606567" y="460028"/>
                  </a:lnTo>
                  <a:lnTo>
                    <a:pt x="606618" y="459858"/>
                  </a:lnTo>
                  <a:lnTo>
                    <a:pt x="606693" y="459608"/>
                  </a:lnTo>
                  <a:lnTo>
                    <a:pt x="606603" y="459386"/>
                  </a:lnTo>
                  <a:lnTo>
                    <a:pt x="606443" y="459168"/>
                  </a:lnTo>
                  <a:lnTo>
                    <a:pt x="606408" y="458881"/>
                  </a:lnTo>
                  <a:lnTo>
                    <a:pt x="606488" y="458388"/>
                  </a:lnTo>
                  <a:lnTo>
                    <a:pt x="606488" y="458253"/>
                  </a:lnTo>
                  <a:lnTo>
                    <a:pt x="606488" y="458113"/>
                  </a:lnTo>
                  <a:lnTo>
                    <a:pt x="606477" y="457711"/>
                  </a:lnTo>
                  <a:lnTo>
                    <a:pt x="606798" y="457138"/>
                  </a:lnTo>
                  <a:lnTo>
                    <a:pt x="607027" y="456783"/>
                  </a:lnTo>
                  <a:lnTo>
                    <a:pt x="607160" y="456416"/>
                  </a:lnTo>
                  <a:lnTo>
                    <a:pt x="607810" y="455405"/>
                  </a:lnTo>
                  <a:lnTo>
                    <a:pt x="608476" y="454624"/>
                  </a:lnTo>
                  <a:lnTo>
                    <a:pt x="608715" y="454318"/>
                  </a:lnTo>
                  <a:lnTo>
                    <a:pt x="608795" y="454033"/>
                  </a:lnTo>
                  <a:lnTo>
                    <a:pt x="608965" y="453375"/>
                  </a:lnTo>
                  <a:lnTo>
                    <a:pt x="609056" y="452876"/>
                  </a:lnTo>
                  <a:lnTo>
                    <a:pt x="609033" y="452376"/>
                  </a:lnTo>
                  <a:lnTo>
                    <a:pt x="609033" y="451956"/>
                  </a:lnTo>
                  <a:lnTo>
                    <a:pt x="608936" y="451605"/>
                  </a:lnTo>
                  <a:lnTo>
                    <a:pt x="608909" y="450405"/>
                  </a:lnTo>
                  <a:lnTo>
                    <a:pt x="608909" y="450319"/>
                  </a:lnTo>
                  <a:lnTo>
                    <a:pt x="608789" y="449523"/>
                  </a:lnTo>
                  <a:lnTo>
                    <a:pt x="608626" y="448693"/>
                  </a:lnTo>
                  <a:lnTo>
                    <a:pt x="608557" y="448379"/>
                  </a:lnTo>
                  <a:lnTo>
                    <a:pt x="608401" y="447351"/>
                  </a:lnTo>
                  <a:lnTo>
                    <a:pt x="608443" y="446960"/>
                  </a:lnTo>
                  <a:lnTo>
                    <a:pt x="608602" y="446721"/>
                  </a:lnTo>
                  <a:lnTo>
                    <a:pt x="608874" y="446414"/>
                  </a:lnTo>
                  <a:lnTo>
                    <a:pt x="608954" y="446349"/>
                  </a:lnTo>
                  <a:lnTo>
                    <a:pt x="609124" y="446210"/>
                  </a:lnTo>
                  <a:lnTo>
                    <a:pt x="609397" y="446086"/>
                  </a:lnTo>
                  <a:lnTo>
                    <a:pt x="609586" y="446000"/>
                  </a:lnTo>
                  <a:lnTo>
                    <a:pt x="609771" y="445915"/>
                  </a:lnTo>
                  <a:lnTo>
                    <a:pt x="610160" y="445786"/>
                  </a:lnTo>
                  <a:lnTo>
                    <a:pt x="610469" y="445683"/>
                  </a:lnTo>
                  <a:lnTo>
                    <a:pt x="611933" y="445438"/>
                  </a:lnTo>
                  <a:lnTo>
                    <a:pt x="612113" y="445427"/>
                  </a:lnTo>
                  <a:lnTo>
                    <a:pt x="612441" y="445393"/>
                  </a:lnTo>
                  <a:lnTo>
                    <a:pt x="612681" y="445416"/>
                  </a:lnTo>
                  <a:lnTo>
                    <a:pt x="612953" y="445450"/>
                  </a:lnTo>
                  <a:lnTo>
                    <a:pt x="613181" y="445495"/>
                  </a:lnTo>
                  <a:lnTo>
                    <a:pt x="613430" y="445495"/>
                  </a:lnTo>
                  <a:lnTo>
                    <a:pt x="613657" y="445473"/>
                  </a:lnTo>
                  <a:lnTo>
                    <a:pt x="613884" y="445404"/>
                  </a:lnTo>
                  <a:lnTo>
                    <a:pt x="614042" y="445355"/>
                  </a:lnTo>
                  <a:lnTo>
                    <a:pt x="614066" y="445347"/>
                  </a:lnTo>
                  <a:lnTo>
                    <a:pt x="614373" y="445212"/>
                  </a:lnTo>
                  <a:lnTo>
                    <a:pt x="614719" y="445056"/>
                  </a:lnTo>
                  <a:lnTo>
                    <a:pt x="615571" y="444562"/>
                  </a:lnTo>
                  <a:lnTo>
                    <a:pt x="616133" y="444315"/>
                  </a:lnTo>
                  <a:lnTo>
                    <a:pt x="616650" y="443979"/>
                  </a:lnTo>
                  <a:lnTo>
                    <a:pt x="617054" y="443687"/>
                  </a:lnTo>
                  <a:lnTo>
                    <a:pt x="617417" y="443490"/>
                  </a:lnTo>
                  <a:lnTo>
                    <a:pt x="617726" y="443300"/>
                  </a:lnTo>
                  <a:lnTo>
                    <a:pt x="617872" y="443172"/>
                  </a:lnTo>
                  <a:lnTo>
                    <a:pt x="617924" y="443142"/>
                  </a:lnTo>
                  <a:lnTo>
                    <a:pt x="618071" y="443054"/>
                  </a:lnTo>
                  <a:lnTo>
                    <a:pt x="618190" y="443063"/>
                  </a:lnTo>
                  <a:lnTo>
                    <a:pt x="618295" y="443071"/>
                  </a:lnTo>
                  <a:lnTo>
                    <a:pt x="618308" y="443073"/>
                  </a:lnTo>
                  <a:lnTo>
                    <a:pt x="618453" y="443154"/>
                  </a:lnTo>
                  <a:lnTo>
                    <a:pt x="618644" y="443245"/>
                  </a:lnTo>
                  <a:lnTo>
                    <a:pt x="618826" y="443326"/>
                  </a:lnTo>
                  <a:lnTo>
                    <a:pt x="618953" y="443317"/>
                  </a:lnTo>
                  <a:lnTo>
                    <a:pt x="619023" y="443290"/>
                  </a:lnTo>
                  <a:lnTo>
                    <a:pt x="619116" y="443253"/>
                  </a:lnTo>
                  <a:lnTo>
                    <a:pt x="619203" y="443203"/>
                  </a:lnTo>
                  <a:lnTo>
                    <a:pt x="619271" y="443163"/>
                  </a:lnTo>
                  <a:lnTo>
                    <a:pt x="619435" y="443063"/>
                  </a:lnTo>
                  <a:lnTo>
                    <a:pt x="619544" y="442936"/>
                  </a:lnTo>
                  <a:lnTo>
                    <a:pt x="619644" y="442790"/>
                  </a:lnTo>
                  <a:lnTo>
                    <a:pt x="619744" y="442600"/>
                  </a:lnTo>
                  <a:lnTo>
                    <a:pt x="619880" y="442237"/>
                  </a:lnTo>
                  <a:lnTo>
                    <a:pt x="619992" y="442060"/>
                  </a:lnTo>
                  <a:lnTo>
                    <a:pt x="620007" y="442036"/>
                  </a:lnTo>
                  <a:lnTo>
                    <a:pt x="620053" y="441964"/>
                  </a:lnTo>
                  <a:lnTo>
                    <a:pt x="620271" y="441665"/>
                  </a:lnTo>
                  <a:lnTo>
                    <a:pt x="620398" y="441560"/>
                  </a:lnTo>
                  <a:lnTo>
                    <a:pt x="620525" y="441455"/>
                  </a:lnTo>
                  <a:lnTo>
                    <a:pt x="620789" y="441256"/>
                  </a:lnTo>
                  <a:lnTo>
                    <a:pt x="620962" y="441219"/>
                  </a:lnTo>
                  <a:lnTo>
                    <a:pt x="621298" y="441183"/>
                  </a:lnTo>
                  <a:lnTo>
                    <a:pt x="621598" y="441183"/>
                  </a:lnTo>
                  <a:lnTo>
                    <a:pt x="621807" y="441192"/>
                  </a:lnTo>
                  <a:lnTo>
                    <a:pt x="622035" y="441228"/>
                  </a:lnTo>
                  <a:lnTo>
                    <a:pt x="622062" y="441235"/>
                  </a:lnTo>
                  <a:lnTo>
                    <a:pt x="622198" y="441264"/>
                  </a:lnTo>
                  <a:lnTo>
                    <a:pt x="622407" y="441283"/>
                  </a:lnTo>
                  <a:lnTo>
                    <a:pt x="622661" y="441301"/>
                  </a:lnTo>
                  <a:lnTo>
                    <a:pt x="622861" y="441256"/>
                  </a:lnTo>
                  <a:lnTo>
                    <a:pt x="622929" y="441241"/>
                  </a:lnTo>
                  <a:lnTo>
                    <a:pt x="623034" y="441219"/>
                  </a:lnTo>
                  <a:lnTo>
                    <a:pt x="623352" y="441110"/>
                  </a:lnTo>
                  <a:lnTo>
                    <a:pt x="623588" y="441056"/>
                  </a:lnTo>
                  <a:lnTo>
                    <a:pt x="623761" y="441028"/>
                  </a:lnTo>
                  <a:lnTo>
                    <a:pt x="623952" y="441028"/>
                  </a:lnTo>
                  <a:lnTo>
                    <a:pt x="624171" y="441047"/>
                  </a:lnTo>
                  <a:lnTo>
                    <a:pt x="624335" y="441101"/>
                  </a:lnTo>
                  <a:lnTo>
                    <a:pt x="624444" y="441138"/>
                  </a:lnTo>
                  <a:lnTo>
                    <a:pt x="624471" y="441146"/>
                  </a:lnTo>
                  <a:lnTo>
                    <a:pt x="624816" y="441274"/>
                  </a:lnTo>
                  <a:lnTo>
                    <a:pt x="625061" y="441319"/>
                  </a:lnTo>
                  <a:lnTo>
                    <a:pt x="625252" y="441301"/>
                  </a:lnTo>
                  <a:lnTo>
                    <a:pt x="625379" y="441283"/>
                  </a:lnTo>
                  <a:lnTo>
                    <a:pt x="625642" y="441201"/>
                  </a:lnTo>
                  <a:lnTo>
                    <a:pt x="625942" y="441084"/>
                  </a:lnTo>
                  <a:lnTo>
                    <a:pt x="626160" y="440986"/>
                  </a:lnTo>
                  <a:lnTo>
                    <a:pt x="626352" y="440902"/>
                  </a:lnTo>
                  <a:lnTo>
                    <a:pt x="626561" y="440764"/>
                  </a:lnTo>
                  <a:lnTo>
                    <a:pt x="626670" y="440692"/>
                  </a:lnTo>
                  <a:lnTo>
                    <a:pt x="626709" y="440681"/>
                  </a:lnTo>
                  <a:lnTo>
                    <a:pt x="626897" y="440629"/>
                  </a:lnTo>
                  <a:lnTo>
                    <a:pt x="626997" y="440638"/>
                  </a:lnTo>
                  <a:lnTo>
                    <a:pt x="627133" y="440683"/>
                  </a:lnTo>
                  <a:lnTo>
                    <a:pt x="627143" y="440688"/>
                  </a:lnTo>
                  <a:lnTo>
                    <a:pt x="627379" y="440792"/>
                  </a:lnTo>
                  <a:lnTo>
                    <a:pt x="627597" y="440910"/>
                  </a:lnTo>
                  <a:lnTo>
                    <a:pt x="627806" y="441001"/>
                  </a:lnTo>
                  <a:lnTo>
                    <a:pt x="628078" y="441065"/>
                  </a:lnTo>
                  <a:lnTo>
                    <a:pt x="628505" y="441092"/>
                  </a:lnTo>
                  <a:lnTo>
                    <a:pt x="628820" y="441135"/>
                  </a:lnTo>
                  <a:lnTo>
                    <a:pt x="628833" y="441138"/>
                  </a:lnTo>
                  <a:lnTo>
                    <a:pt x="629151" y="441138"/>
                  </a:lnTo>
                  <a:lnTo>
                    <a:pt x="629433" y="441119"/>
                  </a:lnTo>
                  <a:lnTo>
                    <a:pt x="629661" y="441084"/>
                  </a:lnTo>
                  <a:lnTo>
                    <a:pt x="630380" y="440951"/>
                  </a:lnTo>
                  <a:lnTo>
                    <a:pt x="630499" y="441354"/>
                  </a:lnTo>
                  <a:lnTo>
                    <a:pt x="630724" y="441559"/>
                  </a:lnTo>
                  <a:lnTo>
                    <a:pt x="631195" y="441528"/>
                  </a:lnTo>
                  <a:lnTo>
                    <a:pt x="631461" y="441221"/>
                  </a:lnTo>
                  <a:lnTo>
                    <a:pt x="631492" y="440833"/>
                  </a:lnTo>
                  <a:lnTo>
                    <a:pt x="631706" y="440608"/>
                  </a:lnTo>
                  <a:lnTo>
                    <a:pt x="631840" y="440343"/>
                  </a:lnTo>
                  <a:lnTo>
                    <a:pt x="631768" y="440087"/>
                  </a:lnTo>
                  <a:lnTo>
                    <a:pt x="631574" y="439800"/>
                  </a:lnTo>
                  <a:lnTo>
                    <a:pt x="631451" y="439616"/>
                  </a:lnTo>
                  <a:lnTo>
                    <a:pt x="631359" y="439391"/>
                  </a:lnTo>
                  <a:lnTo>
                    <a:pt x="631359" y="439136"/>
                  </a:lnTo>
                  <a:lnTo>
                    <a:pt x="631298" y="438758"/>
                  </a:lnTo>
                  <a:lnTo>
                    <a:pt x="631256" y="438522"/>
                  </a:lnTo>
                  <a:lnTo>
                    <a:pt x="631185" y="438390"/>
                  </a:lnTo>
                  <a:lnTo>
                    <a:pt x="631011" y="437974"/>
                  </a:lnTo>
                  <a:lnTo>
                    <a:pt x="631041" y="437854"/>
                  </a:lnTo>
                  <a:lnTo>
                    <a:pt x="631046" y="437822"/>
                  </a:lnTo>
                  <a:lnTo>
                    <a:pt x="631119" y="437567"/>
                  </a:lnTo>
                  <a:lnTo>
                    <a:pt x="631216" y="437180"/>
                  </a:lnTo>
                  <a:lnTo>
                    <a:pt x="631241" y="436997"/>
                  </a:lnTo>
                  <a:lnTo>
                    <a:pt x="631253" y="436914"/>
                  </a:lnTo>
                  <a:lnTo>
                    <a:pt x="631216" y="436527"/>
                  </a:lnTo>
                  <a:lnTo>
                    <a:pt x="631216" y="436296"/>
                  </a:lnTo>
                  <a:lnTo>
                    <a:pt x="631289" y="436041"/>
                  </a:lnTo>
                  <a:lnTo>
                    <a:pt x="631482" y="435485"/>
                  </a:lnTo>
                  <a:lnTo>
                    <a:pt x="631543" y="435098"/>
                  </a:lnTo>
                  <a:lnTo>
                    <a:pt x="631543" y="434819"/>
                  </a:lnTo>
                  <a:lnTo>
                    <a:pt x="631524" y="434738"/>
                  </a:lnTo>
                  <a:lnTo>
                    <a:pt x="631494" y="434613"/>
                  </a:lnTo>
                  <a:lnTo>
                    <a:pt x="631444" y="434484"/>
                  </a:lnTo>
                  <a:lnTo>
                    <a:pt x="631693" y="434284"/>
                  </a:lnTo>
                  <a:lnTo>
                    <a:pt x="631942" y="434126"/>
                  </a:lnTo>
                  <a:lnTo>
                    <a:pt x="632336" y="433733"/>
                  </a:lnTo>
                  <a:lnTo>
                    <a:pt x="632245" y="433497"/>
                  </a:lnTo>
                  <a:lnTo>
                    <a:pt x="632048" y="433076"/>
                  </a:lnTo>
                  <a:lnTo>
                    <a:pt x="631798" y="432446"/>
                  </a:lnTo>
                  <a:lnTo>
                    <a:pt x="631653" y="432013"/>
                  </a:lnTo>
                  <a:lnTo>
                    <a:pt x="631482" y="431513"/>
                  </a:lnTo>
                  <a:lnTo>
                    <a:pt x="631391" y="431133"/>
                  </a:lnTo>
                  <a:lnTo>
                    <a:pt x="631430" y="430673"/>
                  </a:lnTo>
                  <a:lnTo>
                    <a:pt x="631615" y="430135"/>
                  </a:lnTo>
                  <a:lnTo>
                    <a:pt x="631613" y="429867"/>
                  </a:lnTo>
                  <a:lnTo>
                    <a:pt x="631483" y="429491"/>
                  </a:lnTo>
                  <a:lnTo>
                    <a:pt x="631273" y="429282"/>
                  </a:lnTo>
                  <a:lnTo>
                    <a:pt x="630787" y="428993"/>
                  </a:lnTo>
                  <a:lnTo>
                    <a:pt x="630485" y="428428"/>
                  </a:lnTo>
                  <a:lnTo>
                    <a:pt x="630590" y="427653"/>
                  </a:lnTo>
                  <a:lnTo>
                    <a:pt x="630905" y="427338"/>
                  </a:lnTo>
                  <a:lnTo>
                    <a:pt x="631181" y="426977"/>
                  </a:lnTo>
                  <a:lnTo>
                    <a:pt x="631377" y="426649"/>
                  </a:lnTo>
                  <a:lnTo>
                    <a:pt x="631601" y="426399"/>
                  </a:lnTo>
                  <a:lnTo>
                    <a:pt x="631733" y="426071"/>
                  </a:lnTo>
                  <a:lnTo>
                    <a:pt x="631601" y="425822"/>
                  </a:lnTo>
                  <a:lnTo>
                    <a:pt x="631404" y="425467"/>
                  </a:lnTo>
                  <a:lnTo>
                    <a:pt x="631404" y="425231"/>
                  </a:lnTo>
                  <a:lnTo>
                    <a:pt x="631548" y="425021"/>
                  </a:lnTo>
                  <a:lnTo>
                    <a:pt x="631759" y="424837"/>
                  </a:lnTo>
                  <a:lnTo>
                    <a:pt x="632008" y="424627"/>
                  </a:lnTo>
                  <a:lnTo>
                    <a:pt x="632337" y="424482"/>
                  </a:lnTo>
                  <a:lnTo>
                    <a:pt x="632532" y="424425"/>
                  </a:lnTo>
                  <a:lnTo>
                    <a:pt x="632691" y="424377"/>
                  </a:lnTo>
                  <a:lnTo>
                    <a:pt x="632640" y="424010"/>
                  </a:lnTo>
                  <a:lnTo>
                    <a:pt x="632489" y="423914"/>
                  </a:lnTo>
                  <a:lnTo>
                    <a:pt x="632127" y="423682"/>
                  </a:lnTo>
                  <a:lnTo>
                    <a:pt x="631904" y="423668"/>
                  </a:lnTo>
                  <a:lnTo>
                    <a:pt x="631601" y="423642"/>
                  </a:lnTo>
                  <a:lnTo>
                    <a:pt x="631365" y="423380"/>
                  </a:lnTo>
                  <a:lnTo>
                    <a:pt x="631233" y="423195"/>
                  </a:lnTo>
                  <a:lnTo>
                    <a:pt x="631286" y="422789"/>
                  </a:lnTo>
                  <a:lnTo>
                    <a:pt x="631601" y="422408"/>
                  </a:lnTo>
                  <a:lnTo>
                    <a:pt x="631811" y="422171"/>
                  </a:lnTo>
                  <a:lnTo>
                    <a:pt x="631942" y="421804"/>
                  </a:lnTo>
                  <a:lnTo>
                    <a:pt x="632025" y="421554"/>
                  </a:lnTo>
                  <a:lnTo>
                    <a:pt x="632035" y="421461"/>
                  </a:lnTo>
                  <a:lnTo>
                    <a:pt x="632030" y="421310"/>
                  </a:lnTo>
                  <a:lnTo>
                    <a:pt x="632030" y="420722"/>
                  </a:lnTo>
                  <a:lnTo>
                    <a:pt x="632119" y="420414"/>
                  </a:lnTo>
                  <a:lnTo>
                    <a:pt x="632207" y="420178"/>
                  </a:lnTo>
                  <a:lnTo>
                    <a:pt x="632170" y="419709"/>
                  </a:lnTo>
                  <a:lnTo>
                    <a:pt x="632008" y="419204"/>
                  </a:lnTo>
                  <a:lnTo>
                    <a:pt x="631917" y="418964"/>
                  </a:lnTo>
                  <a:lnTo>
                    <a:pt x="631825" y="418700"/>
                  </a:lnTo>
                  <a:lnTo>
                    <a:pt x="631813" y="418448"/>
                  </a:lnTo>
                  <a:lnTo>
                    <a:pt x="631894" y="418299"/>
                  </a:lnTo>
                  <a:lnTo>
                    <a:pt x="632100" y="418229"/>
                  </a:lnTo>
                  <a:lnTo>
                    <a:pt x="632342" y="418172"/>
                  </a:lnTo>
                  <a:lnTo>
                    <a:pt x="632582" y="418115"/>
                  </a:lnTo>
                  <a:lnTo>
                    <a:pt x="632686" y="417783"/>
                  </a:lnTo>
                  <a:lnTo>
                    <a:pt x="632795" y="417462"/>
                  </a:lnTo>
                  <a:lnTo>
                    <a:pt x="632795" y="417385"/>
                  </a:lnTo>
                  <a:lnTo>
                    <a:pt x="632752" y="416151"/>
                  </a:lnTo>
                  <a:lnTo>
                    <a:pt x="632740" y="415806"/>
                  </a:lnTo>
                  <a:lnTo>
                    <a:pt x="632737" y="415718"/>
                  </a:lnTo>
                  <a:lnTo>
                    <a:pt x="632629" y="415409"/>
                  </a:lnTo>
                  <a:lnTo>
                    <a:pt x="632502" y="415214"/>
                  </a:lnTo>
                  <a:lnTo>
                    <a:pt x="632502" y="415008"/>
                  </a:lnTo>
                  <a:lnTo>
                    <a:pt x="632722" y="414652"/>
                  </a:lnTo>
                  <a:lnTo>
                    <a:pt x="632855" y="414329"/>
                  </a:lnTo>
                  <a:lnTo>
                    <a:pt x="632917" y="414185"/>
                  </a:lnTo>
                  <a:lnTo>
                    <a:pt x="632943" y="414122"/>
                  </a:lnTo>
                  <a:lnTo>
                    <a:pt x="633148" y="413946"/>
                  </a:lnTo>
                  <a:lnTo>
                    <a:pt x="633458" y="413711"/>
                  </a:lnTo>
                  <a:lnTo>
                    <a:pt x="633517" y="413667"/>
                  </a:lnTo>
                  <a:lnTo>
                    <a:pt x="633570" y="413614"/>
                  </a:lnTo>
                  <a:lnTo>
                    <a:pt x="633898" y="413284"/>
                  </a:lnTo>
                  <a:lnTo>
                    <a:pt x="634046" y="413005"/>
                  </a:lnTo>
                  <a:lnTo>
                    <a:pt x="634119" y="412564"/>
                  </a:lnTo>
                  <a:lnTo>
                    <a:pt x="634179" y="412256"/>
                  </a:lnTo>
                  <a:lnTo>
                    <a:pt x="634119" y="411917"/>
                  </a:lnTo>
                  <a:lnTo>
                    <a:pt x="634067" y="411719"/>
                  </a:lnTo>
                  <a:lnTo>
                    <a:pt x="633926" y="411173"/>
                  </a:lnTo>
                  <a:lnTo>
                    <a:pt x="633865" y="410872"/>
                  </a:lnTo>
                  <a:lnTo>
                    <a:pt x="633788" y="410487"/>
                  </a:lnTo>
                  <a:lnTo>
                    <a:pt x="633798" y="410379"/>
                  </a:lnTo>
                  <a:lnTo>
                    <a:pt x="633796" y="410207"/>
                  </a:lnTo>
                  <a:lnTo>
                    <a:pt x="633797" y="410206"/>
                  </a:lnTo>
                  <a:lnTo>
                    <a:pt x="634130" y="410076"/>
                  </a:lnTo>
                  <a:lnTo>
                    <a:pt x="634584" y="409876"/>
                  </a:lnTo>
                  <a:lnTo>
                    <a:pt x="634928" y="409586"/>
                  </a:lnTo>
                  <a:lnTo>
                    <a:pt x="635055" y="409279"/>
                  </a:lnTo>
                  <a:lnTo>
                    <a:pt x="635005" y="408764"/>
                  </a:lnTo>
                  <a:lnTo>
                    <a:pt x="635231" y="408320"/>
                  </a:lnTo>
                  <a:lnTo>
                    <a:pt x="635677" y="407327"/>
                  </a:lnTo>
                  <a:lnTo>
                    <a:pt x="635917" y="406819"/>
                  </a:lnTo>
                  <a:lnTo>
                    <a:pt x="635960" y="406127"/>
                  </a:lnTo>
                  <a:lnTo>
                    <a:pt x="636087" y="405166"/>
                  </a:lnTo>
                  <a:lnTo>
                    <a:pt x="636360" y="404442"/>
                  </a:lnTo>
                  <a:lnTo>
                    <a:pt x="636504" y="403825"/>
                  </a:lnTo>
                  <a:lnTo>
                    <a:pt x="636813" y="403518"/>
                  </a:lnTo>
                  <a:lnTo>
                    <a:pt x="636976" y="402848"/>
                  </a:lnTo>
                  <a:lnTo>
                    <a:pt x="637031" y="402340"/>
                  </a:lnTo>
                  <a:lnTo>
                    <a:pt x="637502" y="401959"/>
                  </a:lnTo>
                  <a:lnTo>
                    <a:pt x="638390" y="401606"/>
                  </a:lnTo>
                  <a:lnTo>
                    <a:pt x="638898" y="401335"/>
                  </a:lnTo>
                  <a:lnTo>
                    <a:pt x="639460" y="401153"/>
                  </a:lnTo>
                  <a:lnTo>
                    <a:pt x="639714" y="400772"/>
                  </a:lnTo>
                  <a:lnTo>
                    <a:pt x="639841" y="400211"/>
                  </a:lnTo>
                  <a:lnTo>
                    <a:pt x="640529" y="399704"/>
                  </a:lnTo>
                  <a:lnTo>
                    <a:pt x="641073" y="399251"/>
                  </a:lnTo>
                  <a:lnTo>
                    <a:pt x="641421" y="399090"/>
                  </a:lnTo>
                  <a:lnTo>
                    <a:pt x="641510" y="398961"/>
                  </a:lnTo>
                  <a:lnTo>
                    <a:pt x="641579" y="398862"/>
                  </a:lnTo>
                  <a:lnTo>
                    <a:pt x="641714" y="398684"/>
                  </a:lnTo>
                  <a:lnTo>
                    <a:pt x="642169" y="398084"/>
                  </a:lnTo>
                  <a:lnTo>
                    <a:pt x="642179" y="398061"/>
                  </a:lnTo>
                  <a:lnTo>
                    <a:pt x="642314" y="397868"/>
                  </a:lnTo>
                  <a:lnTo>
                    <a:pt x="642320" y="397746"/>
                  </a:lnTo>
                  <a:lnTo>
                    <a:pt x="642322" y="397726"/>
                  </a:lnTo>
                  <a:lnTo>
                    <a:pt x="642382" y="397244"/>
                  </a:lnTo>
                  <a:lnTo>
                    <a:pt x="642384" y="396523"/>
                  </a:lnTo>
                  <a:lnTo>
                    <a:pt x="642384" y="396483"/>
                  </a:lnTo>
                  <a:lnTo>
                    <a:pt x="642552" y="395915"/>
                  </a:lnTo>
                  <a:lnTo>
                    <a:pt x="642752" y="395196"/>
                  </a:lnTo>
                  <a:lnTo>
                    <a:pt x="642853" y="394576"/>
                  </a:lnTo>
                  <a:lnTo>
                    <a:pt x="643054" y="393507"/>
                  </a:lnTo>
                  <a:lnTo>
                    <a:pt x="643077" y="393429"/>
                  </a:lnTo>
                  <a:lnTo>
                    <a:pt x="643177" y="393091"/>
                  </a:lnTo>
                  <a:lnTo>
                    <a:pt x="643288" y="392720"/>
                  </a:lnTo>
                  <a:lnTo>
                    <a:pt x="643589" y="391482"/>
                  </a:lnTo>
                  <a:lnTo>
                    <a:pt x="643824" y="390501"/>
                  </a:lnTo>
                  <a:lnTo>
                    <a:pt x="643990" y="390128"/>
                  </a:lnTo>
                  <a:lnTo>
                    <a:pt x="644437" y="389600"/>
                  </a:lnTo>
                  <a:lnTo>
                    <a:pt x="644606" y="389081"/>
                  </a:lnTo>
                  <a:lnTo>
                    <a:pt x="644510" y="388288"/>
                  </a:lnTo>
                  <a:lnTo>
                    <a:pt x="644486" y="387792"/>
                  </a:lnTo>
                  <a:lnTo>
                    <a:pt x="644476" y="387586"/>
                  </a:lnTo>
                  <a:lnTo>
                    <a:pt x="644374" y="386623"/>
                  </a:lnTo>
                  <a:lnTo>
                    <a:pt x="644359" y="386482"/>
                  </a:lnTo>
                  <a:lnTo>
                    <a:pt x="644270" y="385531"/>
                  </a:lnTo>
                  <a:lnTo>
                    <a:pt x="644164" y="383362"/>
                  </a:lnTo>
                  <a:lnTo>
                    <a:pt x="643982" y="382310"/>
                  </a:lnTo>
                  <a:lnTo>
                    <a:pt x="643761" y="381621"/>
                  </a:lnTo>
                  <a:lnTo>
                    <a:pt x="643503" y="379630"/>
                  </a:lnTo>
                  <a:lnTo>
                    <a:pt x="643525" y="379363"/>
                  </a:lnTo>
                  <a:lnTo>
                    <a:pt x="643600" y="379170"/>
                  </a:lnTo>
                  <a:lnTo>
                    <a:pt x="643718" y="378999"/>
                  </a:lnTo>
                  <a:lnTo>
                    <a:pt x="643889" y="378774"/>
                  </a:lnTo>
                  <a:lnTo>
                    <a:pt x="644060" y="378581"/>
                  </a:lnTo>
                  <a:lnTo>
                    <a:pt x="644199" y="378410"/>
                  </a:lnTo>
                  <a:lnTo>
                    <a:pt x="644228" y="378345"/>
                  </a:lnTo>
                  <a:lnTo>
                    <a:pt x="644274" y="378238"/>
                  </a:lnTo>
                  <a:lnTo>
                    <a:pt x="644283" y="378172"/>
                  </a:lnTo>
                  <a:lnTo>
                    <a:pt x="644296" y="378067"/>
                  </a:lnTo>
                  <a:lnTo>
                    <a:pt x="644253" y="377853"/>
                  </a:lnTo>
                  <a:lnTo>
                    <a:pt x="644157" y="377617"/>
                  </a:lnTo>
                  <a:lnTo>
                    <a:pt x="644143" y="377550"/>
                  </a:lnTo>
                  <a:lnTo>
                    <a:pt x="644108" y="377451"/>
                  </a:lnTo>
                  <a:lnTo>
                    <a:pt x="644098" y="377370"/>
                  </a:lnTo>
                  <a:lnTo>
                    <a:pt x="644017" y="377137"/>
                  </a:lnTo>
                  <a:lnTo>
                    <a:pt x="643910" y="376890"/>
                  </a:lnTo>
                  <a:lnTo>
                    <a:pt x="643803" y="376642"/>
                  </a:lnTo>
                  <a:lnTo>
                    <a:pt x="643771" y="376569"/>
                  </a:lnTo>
                  <a:lnTo>
                    <a:pt x="643761" y="376531"/>
                  </a:lnTo>
                  <a:lnTo>
                    <a:pt x="643732" y="376374"/>
                  </a:lnTo>
                  <a:lnTo>
                    <a:pt x="643708" y="376158"/>
                  </a:lnTo>
                  <a:lnTo>
                    <a:pt x="643720" y="375930"/>
                  </a:lnTo>
                  <a:lnTo>
                    <a:pt x="643720" y="375763"/>
                  </a:lnTo>
                  <a:lnTo>
                    <a:pt x="643740" y="375537"/>
                  </a:lnTo>
                  <a:lnTo>
                    <a:pt x="643743" y="375499"/>
                  </a:lnTo>
                  <a:lnTo>
                    <a:pt x="643771" y="375209"/>
                  </a:lnTo>
                  <a:lnTo>
                    <a:pt x="643771" y="374836"/>
                  </a:lnTo>
                  <a:lnTo>
                    <a:pt x="643782" y="374579"/>
                  </a:lnTo>
                  <a:lnTo>
                    <a:pt x="643759" y="374205"/>
                  </a:lnTo>
                  <a:lnTo>
                    <a:pt x="643712" y="371926"/>
                  </a:lnTo>
                  <a:lnTo>
                    <a:pt x="643779" y="370928"/>
                  </a:lnTo>
                  <a:lnTo>
                    <a:pt x="643770" y="370559"/>
                  </a:lnTo>
                  <a:lnTo>
                    <a:pt x="643770" y="370543"/>
                  </a:lnTo>
                  <a:lnTo>
                    <a:pt x="643753" y="370227"/>
                  </a:lnTo>
                  <a:lnTo>
                    <a:pt x="643719" y="369902"/>
                  </a:lnTo>
                  <a:lnTo>
                    <a:pt x="643633" y="369465"/>
                  </a:lnTo>
                  <a:lnTo>
                    <a:pt x="643564" y="369088"/>
                  </a:lnTo>
                  <a:lnTo>
                    <a:pt x="643560" y="369059"/>
                  </a:lnTo>
                  <a:lnTo>
                    <a:pt x="643487" y="368599"/>
                  </a:lnTo>
                  <a:lnTo>
                    <a:pt x="643453" y="368386"/>
                  </a:lnTo>
                  <a:lnTo>
                    <a:pt x="643694" y="367133"/>
                  </a:lnTo>
                  <a:lnTo>
                    <a:pt x="643616" y="366929"/>
                  </a:lnTo>
                  <a:lnTo>
                    <a:pt x="643350" y="366232"/>
                  </a:lnTo>
                  <a:lnTo>
                    <a:pt x="643262" y="365997"/>
                  </a:lnTo>
                  <a:lnTo>
                    <a:pt x="642990" y="365226"/>
                  </a:lnTo>
                  <a:lnTo>
                    <a:pt x="642896" y="364968"/>
                  </a:lnTo>
                  <a:lnTo>
                    <a:pt x="642887" y="364943"/>
                  </a:lnTo>
                  <a:lnTo>
                    <a:pt x="642887" y="364798"/>
                  </a:lnTo>
                  <a:lnTo>
                    <a:pt x="642896" y="364695"/>
                  </a:lnTo>
                  <a:lnTo>
                    <a:pt x="642939" y="364566"/>
                  </a:lnTo>
                  <a:lnTo>
                    <a:pt x="643050" y="364387"/>
                  </a:lnTo>
                  <a:lnTo>
                    <a:pt x="643187" y="364241"/>
                  </a:lnTo>
                  <a:lnTo>
                    <a:pt x="643299" y="364036"/>
                  </a:lnTo>
                  <a:lnTo>
                    <a:pt x="643376" y="363813"/>
                  </a:lnTo>
                  <a:lnTo>
                    <a:pt x="643416" y="363702"/>
                  </a:lnTo>
                  <a:lnTo>
                    <a:pt x="643453" y="363599"/>
                  </a:lnTo>
                  <a:lnTo>
                    <a:pt x="643502" y="363353"/>
                  </a:lnTo>
                  <a:lnTo>
                    <a:pt x="643504" y="363342"/>
                  </a:lnTo>
                  <a:lnTo>
                    <a:pt x="643564" y="363094"/>
                  </a:lnTo>
                  <a:lnTo>
                    <a:pt x="643568" y="363088"/>
                  </a:lnTo>
                  <a:lnTo>
                    <a:pt x="643628" y="362974"/>
                  </a:lnTo>
                  <a:lnTo>
                    <a:pt x="643633" y="362965"/>
                  </a:lnTo>
                  <a:lnTo>
                    <a:pt x="643770" y="362837"/>
                  </a:lnTo>
                  <a:lnTo>
                    <a:pt x="643808" y="362819"/>
                  </a:lnTo>
                  <a:lnTo>
                    <a:pt x="643899" y="362777"/>
                  </a:lnTo>
                  <a:lnTo>
                    <a:pt x="644021" y="362724"/>
                  </a:lnTo>
                  <a:lnTo>
                    <a:pt x="644559" y="362536"/>
                  </a:lnTo>
                  <a:lnTo>
                    <a:pt x="645290" y="362278"/>
                  </a:lnTo>
                  <a:lnTo>
                    <a:pt x="645852" y="362229"/>
                  </a:lnTo>
                  <a:lnTo>
                    <a:pt x="646083" y="362229"/>
                  </a:lnTo>
                  <a:lnTo>
                    <a:pt x="646220" y="362246"/>
                  </a:lnTo>
                  <a:lnTo>
                    <a:pt x="646400" y="362255"/>
                  </a:lnTo>
                  <a:lnTo>
                    <a:pt x="646606" y="362289"/>
                  </a:lnTo>
                  <a:lnTo>
                    <a:pt x="646794" y="362298"/>
                  </a:lnTo>
                  <a:lnTo>
                    <a:pt x="647043" y="362281"/>
                  </a:lnTo>
                  <a:lnTo>
                    <a:pt x="647240" y="362246"/>
                  </a:lnTo>
                  <a:lnTo>
                    <a:pt x="647286" y="362238"/>
                  </a:lnTo>
                  <a:lnTo>
                    <a:pt x="647320" y="362232"/>
                  </a:lnTo>
                  <a:lnTo>
                    <a:pt x="647334" y="362229"/>
                  </a:lnTo>
                  <a:lnTo>
                    <a:pt x="647488" y="362169"/>
                  </a:lnTo>
                  <a:lnTo>
                    <a:pt x="647720" y="362024"/>
                  </a:lnTo>
                  <a:lnTo>
                    <a:pt x="647942" y="361887"/>
                  </a:lnTo>
                  <a:lnTo>
                    <a:pt x="648045" y="361785"/>
                  </a:lnTo>
                  <a:lnTo>
                    <a:pt x="648422" y="361382"/>
                  </a:lnTo>
                  <a:lnTo>
                    <a:pt x="648462" y="361332"/>
                  </a:lnTo>
                  <a:lnTo>
                    <a:pt x="648543" y="361237"/>
                  </a:lnTo>
                  <a:lnTo>
                    <a:pt x="648594" y="361192"/>
                  </a:lnTo>
                  <a:lnTo>
                    <a:pt x="648609" y="361101"/>
                  </a:lnTo>
                  <a:lnTo>
                    <a:pt x="648637" y="361040"/>
                  </a:lnTo>
                  <a:lnTo>
                    <a:pt x="648662" y="360987"/>
                  </a:lnTo>
                  <a:lnTo>
                    <a:pt x="648714" y="360816"/>
                  </a:lnTo>
                  <a:lnTo>
                    <a:pt x="648773" y="360594"/>
                  </a:lnTo>
                  <a:lnTo>
                    <a:pt x="648846" y="360289"/>
                  </a:lnTo>
                  <a:lnTo>
                    <a:pt x="648996" y="359660"/>
                  </a:lnTo>
                  <a:lnTo>
                    <a:pt x="649064" y="359370"/>
                  </a:lnTo>
                  <a:lnTo>
                    <a:pt x="649159" y="359121"/>
                  </a:lnTo>
                  <a:lnTo>
                    <a:pt x="649253" y="358959"/>
                  </a:lnTo>
                  <a:lnTo>
                    <a:pt x="649339" y="358813"/>
                  </a:lnTo>
                  <a:lnTo>
                    <a:pt x="649447" y="358668"/>
                  </a:lnTo>
                  <a:lnTo>
                    <a:pt x="649536" y="358547"/>
                  </a:lnTo>
                  <a:lnTo>
                    <a:pt x="650052" y="357858"/>
                  </a:lnTo>
                  <a:lnTo>
                    <a:pt x="651794" y="355889"/>
                  </a:lnTo>
                  <a:lnTo>
                    <a:pt x="653168" y="354504"/>
                  </a:lnTo>
                  <a:lnTo>
                    <a:pt x="653375" y="354377"/>
                  </a:lnTo>
                  <a:lnTo>
                    <a:pt x="653606" y="354258"/>
                  </a:lnTo>
                  <a:lnTo>
                    <a:pt x="653708" y="354172"/>
                  </a:lnTo>
                  <a:lnTo>
                    <a:pt x="653709" y="354172"/>
                  </a:lnTo>
                  <a:lnTo>
                    <a:pt x="653751" y="354095"/>
                  </a:lnTo>
                  <a:lnTo>
                    <a:pt x="653785" y="353984"/>
                  </a:lnTo>
                  <a:lnTo>
                    <a:pt x="653791" y="353966"/>
                  </a:lnTo>
                  <a:lnTo>
                    <a:pt x="653828" y="353847"/>
                  </a:lnTo>
                  <a:lnTo>
                    <a:pt x="653854" y="353659"/>
                  </a:lnTo>
                  <a:lnTo>
                    <a:pt x="653899" y="353429"/>
                  </a:lnTo>
                  <a:lnTo>
                    <a:pt x="654193" y="351794"/>
                  </a:lnTo>
                  <a:lnTo>
                    <a:pt x="654436" y="350915"/>
                  </a:lnTo>
                  <a:lnTo>
                    <a:pt x="654455" y="350835"/>
                  </a:lnTo>
                  <a:lnTo>
                    <a:pt x="654524" y="350677"/>
                  </a:lnTo>
                  <a:lnTo>
                    <a:pt x="654639" y="350601"/>
                  </a:lnTo>
                  <a:lnTo>
                    <a:pt x="654788" y="350483"/>
                  </a:lnTo>
                  <a:lnTo>
                    <a:pt x="654834" y="350306"/>
                  </a:lnTo>
                  <a:lnTo>
                    <a:pt x="654830" y="350150"/>
                  </a:lnTo>
                  <a:lnTo>
                    <a:pt x="654824" y="350015"/>
                  </a:lnTo>
                  <a:lnTo>
                    <a:pt x="654761" y="349869"/>
                  </a:lnTo>
                  <a:lnTo>
                    <a:pt x="654709" y="349795"/>
                  </a:lnTo>
                  <a:lnTo>
                    <a:pt x="654567" y="349671"/>
                  </a:lnTo>
                  <a:lnTo>
                    <a:pt x="654532" y="349641"/>
                  </a:lnTo>
                  <a:lnTo>
                    <a:pt x="654462" y="349580"/>
                  </a:lnTo>
                  <a:lnTo>
                    <a:pt x="654400" y="349386"/>
                  </a:lnTo>
                  <a:lnTo>
                    <a:pt x="654376" y="349129"/>
                  </a:lnTo>
                  <a:lnTo>
                    <a:pt x="654436" y="348908"/>
                  </a:lnTo>
                  <a:lnTo>
                    <a:pt x="654428" y="348835"/>
                  </a:lnTo>
                  <a:lnTo>
                    <a:pt x="654421" y="348506"/>
                  </a:lnTo>
                  <a:lnTo>
                    <a:pt x="654414" y="348334"/>
                  </a:lnTo>
                  <a:lnTo>
                    <a:pt x="654393" y="348198"/>
                  </a:lnTo>
                  <a:lnTo>
                    <a:pt x="654366" y="348095"/>
                  </a:lnTo>
                  <a:lnTo>
                    <a:pt x="654291" y="347944"/>
                  </a:lnTo>
                  <a:lnTo>
                    <a:pt x="654215" y="347793"/>
                  </a:lnTo>
                  <a:lnTo>
                    <a:pt x="654105" y="347629"/>
                  </a:lnTo>
                  <a:lnTo>
                    <a:pt x="653982" y="347451"/>
                  </a:lnTo>
                  <a:lnTo>
                    <a:pt x="653886" y="347383"/>
                  </a:lnTo>
                  <a:lnTo>
                    <a:pt x="653864" y="347356"/>
                  </a:lnTo>
                  <a:lnTo>
                    <a:pt x="653845" y="347334"/>
                  </a:lnTo>
                  <a:lnTo>
                    <a:pt x="653749" y="347279"/>
                  </a:lnTo>
                  <a:lnTo>
                    <a:pt x="653653" y="347232"/>
                  </a:lnTo>
                  <a:lnTo>
                    <a:pt x="653578" y="347191"/>
                  </a:lnTo>
                  <a:lnTo>
                    <a:pt x="653550" y="347142"/>
                  </a:lnTo>
                  <a:lnTo>
                    <a:pt x="653514" y="347064"/>
                  </a:lnTo>
                  <a:lnTo>
                    <a:pt x="653509" y="347053"/>
                  </a:lnTo>
                  <a:lnTo>
                    <a:pt x="653500" y="347014"/>
                  </a:lnTo>
                  <a:lnTo>
                    <a:pt x="653474" y="346910"/>
                  </a:lnTo>
                  <a:lnTo>
                    <a:pt x="653468" y="346793"/>
                  </a:lnTo>
                  <a:lnTo>
                    <a:pt x="653262" y="346117"/>
                  </a:lnTo>
                  <a:lnTo>
                    <a:pt x="653237" y="345751"/>
                  </a:lnTo>
                  <a:lnTo>
                    <a:pt x="653378" y="345568"/>
                  </a:lnTo>
                  <a:lnTo>
                    <a:pt x="653490" y="345372"/>
                  </a:lnTo>
                  <a:lnTo>
                    <a:pt x="654099" y="345025"/>
                  </a:lnTo>
                  <a:lnTo>
                    <a:pt x="654398" y="344890"/>
                  </a:lnTo>
                  <a:lnTo>
                    <a:pt x="654638" y="344707"/>
                  </a:lnTo>
                  <a:lnTo>
                    <a:pt x="654712" y="344495"/>
                  </a:lnTo>
                  <a:lnTo>
                    <a:pt x="654697" y="344247"/>
                  </a:lnTo>
                  <a:lnTo>
                    <a:pt x="654578" y="344109"/>
                  </a:lnTo>
                  <a:lnTo>
                    <a:pt x="654569" y="344043"/>
                  </a:lnTo>
                  <a:lnTo>
                    <a:pt x="654554" y="344004"/>
                  </a:lnTo>
                  <a:lnTo>
                    <a:pt x="654496" y="343849"/>
                  </a:lnTo>
                  <a:lnTo>
                    <a:pt x="654374" y="343557"/>
                  </a:lnTo>
                  <a:lnTo>
                    <a:pt x="654289" y="343379"/>
                  </a:lnTo>
                  <a:lnTo>
                    <a:pt x="654204" y="343203"/>
                  </a:lnTo>
                  <a:lnTo>
                    <a:pt x="654069" y="342874"/>
                  </a:lnTo>
                  <a:lnTo>
                    <a:pt x="653980" y="342729"/>
                  </a:lnTo>
                  <a:lnTo>
                    <a:pt x="653972" y="342716"/>
                  </a:lnTo>
                  <a:lnTo>
                    <a:pt x="653655" y="342155"/>
                  </a:lnTo>
                  <a:lnTo>
                    <a:pt x="653594" y="341986"/>
                  </a:lnTo>
                  <a:lnTo>
                    <a:pt x="653553" y="341751"/>
                  </a:lnTo>
                  <a:lnTo>
                    <a:pt x="653545" y="341706"/>
                  </a:lnTo>
                  <a:lnTo>
                    <a:pt x="653533" y="341413"/>
                  </a:lnTo>
                  <a:lnTo>
                    <a:pt x="653553" y="341063"/>
                  </a:lnTo>
                  <a:lnTo>
                    <a:pt x="653557" y="340987"/>
                  </a:lnTo>
                  <a:lnTo>
                    <a:pt x="653569" y="340536"/>
                  </a:lnTo>
                  <a:lnTo>
                    <a:pt x="653594" y="340390"/>
                  </a:lnTo>
                  <a:lnTo>
                    <a:pt x="653658" y="340262"/>
                  </a:lnTo>
                  <a:lnTo>
                    <a:pt x="653680" y="340219"/>
                  </a:lnTo>
                  <a:lnTo>
                    <a:pt x="653874" y="339939"/>
                  </a:lnTo>
                  <a:lnTo>
                    <a:pt x="654456" y="339229"/>
                  </a:lnTo>
                  <a:lnTo>
                    <a:pt x="654678" y="338686"/>
                  </a:lnTo>
                  <a:lnTo>
                    <a:pt x="654740" y="338491"/>
                  </a:lnTo>
                  <a:lnTo>
                    <a:pt x="654788" y="338332"/>
                  </a:lnTo>
                  <a:lnTo>
                    <a:pt x="654776" y="338210"/>
                  </a:lnTo>
                  <a:lnTo>
                    <a:pt x="654717" y="338045"/>
                  </a:lnTo>
                  <a:lnTo>
                    <a:pt x="654714" y="338040"/>
                  </a:lnTo>
                  <a:lnTo>
                    <a:pt x="654520" y="337846"/>
                  </a:lnTo>
                  <a:lnTo>
                    <a:pt x="654240" y="337578"/>
                  </a:lnTo>
                  <a:lnTo>
                    <a:pt x="654093" y="337443"/>
                  </a:lnTo>
                  <a:lnTo>
                    <a:pt x="653936" y="337248"/>
                  </a:lnTo>
                  <a:lnTo>
                    <a:pt x="653849" y="337054"/>
                  </a:lnTo>
                  <a:lnTo>
                    <a:pt x="653716" y="336725"/>
                  </a:lnTo>
                  <a:lnTo>
                    <a:pt x="653643" y="336444"/>
                  </a:lnTo>
                  <a:lnTo>
                    <a:pt x="653619" y="336152"/>
                  </a:lnTo>
                  <a:lnTo>
                    <a:pt x="653619" y="335946"/>
                  </a:lnTo>
                  <a:lnTo>
                    <a:pt x="653606" y="335787"/>
                  </a:lnTo>
                  <a:lnTo>
                    <a:pt x="653569" y="335604"/>
                  </a:lnTo>
                  <a:lnTo>
                    <a:pt x="653517" y="335523"/>
                  </a:lnTo>
                  <a:lnTo>
                    <a:pt x="653491" y="335483"/>
                  </a:lnTo>
                  <a:lnTo>
                    <a:pt x="653460" y="335434"/>
                  </a:lnTo>
                  <a:lnTo>
                    <a:pt x="653357" y="335350"/>
                  </a:lnTo>
                  <a:lnTo>
                    <a:pt x="653265" y="335275"/>
                  </a:lnTo>
                  <a:lnTo>
                    <a:pt x="653009" y="335008"/>
                  </a:lnTo>
                  <a:lnTo>
                    <a:pt x="652741" y="334715"/>
                  </a:lnTo>
                  <a:lnTo>
                    <a:pt x="652583" y="334570"/>
                  </a:lnTo>
                  <a:lnTo>
                    <a:pt x="652412" y="334228"/>
                  </a:lnTo>
                  <a:lnTo>
                    <a:pt x="652303" y="333887"/>
                  </a:lnTo>
                  <a:lnTo>
                    <a:pt x="652132" y="333522"/>
                  </a:lnTo>
                  <a:lnTo>
                    <a:pt x="652047" y="333230"/>
                  </a:lnTo>
                  <a:lnTo>
                    <a:pt x="651995" y="332970"/>
                  </a:lnTo>
                  <a:lnTo>
                    <a:pt x="651973" y="332864"/>
                  </a:lnTo>
                  <a:lnTo>
                    <a:pt x="651888" y="332292"/>
                  </a:lnTo>
                  <a:lnTo>
                    <a:pt x="651777" y="331649"/>
                  </a:lnTo>
                  <a:lnTo>
                    <a:pt x="651709" y="331464"/>
                  </a:lnTo>
                  <a:lnTo>
                    <a:pt x="651661" y="331357"/>
                  </a:lnTo>
                  <a:lnTo>
                    <a:pt x="651534" y="331210"/>
                  </a:lnTo>
                  <a:lnTo>
                    <a:pt x="651417" y="331093"/>
                  </a:lnTo>
                  <a:lnTo>
                    <a:pt x="651231" y="330879"/>
                  </a:lnTo>
                  <a:lnTo>
                    <a:pt x="651085" y="330714"/>
                  </a:lnTo>
                  <a:lnTo>
                    <a:pt x="651017" y="330549"/>
                  </a:lnTo>
                  <a:lnTo>
                    <a:pt x="650997" y="330382"/>
                  </a:lnTo>
                  <a:lnTo>
                    <a:pt x="651017" y="330207"/>
                  </a:lnTo>
                  <a:lnTo>
                    <a:pt x="650997" y="330013"/>
                  </a:lnTo>
                  <a:lnTo>
                    <a:pt x="650996" y="330004"/>
                  </a:lnTo>
                  <a:lnTo>
                    <a:pt x="651065" y="329598"/>
                  </a:lnTo>
                  <a:lnTo>
                    <a:pt x="651153" y="329223"/>
                  </a:lnTo>
                  <a:lnTo>
                    <a:pt x="651231" y="329097"/>
                  </a:lnTo>
                  <a:lnTo>
                    <a:pt x="651272" y="329056"/>
                  </a:lnTo>
                  <a:lnTo>
                    <a:pt x="651319" y="329010"/>
                  </a:lnTo>
                  <a:lnTo>
                    <a:pt x="651552" y="328843"/>
                  </a:lnTo>
                  <a:lnTo>
                    <a:pt x="651689" y="328756"/>
                  </a:lnTo>
                  <a:lnTo>
                    <a:pt x="651836" y="328639"/>
                  </a:lnTo>
                  <a:lnTo>
                    <a:pt x="651982" y="328532"/>
                  </a:lnTo>
                  <a:lnTo>
                    <a:pt x="652099" y="328405"/>
                  </a:lnTo>
                  <a:lnTo>
                    <a:pt x="652372" y="328113"/>
                  </a:lnTo>
                  <a:lnTo>
                    <a:pt x="652586" y="327898"/>
                  </a:lnTo>
                  <a:lnTo>
                    <a:pt x="652782" y="327674"/>
                  </a:lnTo>
                  <a:lnTo>
                    <a:pt x="652900" y="327521"/>
                  </a:lnTo>
                  <a:lnTo>
                    <a:pt x="653005" y="327382"/>
                  </a:lnTo>
                  <a:lnTo>
                    <a:pt x="653181" y="327138"/>
                  </a:lnTo>
                  <a:lnTo>
                    <a:pt x="653288" y="326934"/>
                  </a:lnTo>
                  <a:lnTo>
                    <a:pt x="653297" y="326916"/>
                  </a:lnTo>
                  <a:lnTo>
                    <a:pt x="653376" y="326739"/>
                  </a:lnTo>
                  <a:lnTo>
                    <a:pt x="653386" y="326719"/>
                  </a:lnTo>
                  <a:lnTo>
                    <a:pt x="653473" y="326447"/>
                  </a:lnTo>
                  <a:lnTo>
                    <a:pt x="653601" y="326044"/>
                  </a:lnTo>
                  <a:lnTo>
                    <a:pt x="653626" y="325912"/>
                  </a:lnTo>
                  <a:lnTo>
                    <a:pt x="653626" y="325790"/>
                  </a:lnTo>
                  <a:lnTo>
                    <a:pt x="653660" y="325524"/>
                  </a:lnTo>
                  <a:lnTo>
                    <a:pt x="653671" y="325391"/>
                  </a:lnTo>
                  <a:lnTo>
                    <a:pt x="653726" y="325246"/>
                  </a:lnTo>
                  <a:lnTo>
                    <a:pt x="653859" y="325081"/>
                  </a:lnTo>
                  <a:lnTo>
                    <a:pt x="654003" y="324915"/>
                  </a:lnTo>
                  <a:lnTo>
                    <a:pt x="654063" y="324864"/>
                  </a:lnTo>
                  <a:lnTo>
                    <a:pt x="654090" y="324816"/>
                  </a:lnTo>
                  <a:lnTo>
                    <a:pt x="654140" y="324728"/>
                  </a:lnTo>
                  <a:lnTo>
                    <a:pt x="654359" y="324338"/>
                  </a:lnTo>
                  <a:lnTo>
                    <a:pt x="654436" y="323923"/>
                  </a:lnTo>
                  <a:lnTo>
                    <a:pt x="654366" y="323722"/>
                  </a:lnTo>
                  <a:lnTo>
                    <a:pt x="654345" y="323663"/>
                  </a:lnTo>
                  <a:lnTo>
                    <a:pt x="654281" y="323529"/>
                  </a:lnTo>
                  <a:lnTo>
                    <a:pt x="654192" y="323351"/>
                  </a:lnTo>
                  <a:lnTo>
                    <a:pt x="654143" y="323231"/>
                  </a:lnTo>
                  <a:lnTo>
                    <a:pt x="654103" y="323130"/>
                  </a:lnTo>
                  <a:lnTo>
                    <a:pt x="653992" y="322853"/>
                  </a:lnTo>
                  <a:lnTo>
                    <a:pt x="653952" y="322735"/>
                  </a:lnTo>
                  <a:lnTo>
                    <a:pt x="653916" y="322645"/>
                  </a:lnTo>
                  <a:lnTo>
                    <a:pt x="653867" y="322411"/>
                  </a:lnTo>
                  <a:lnTo>
                    <a:pt x="653867" y="322321"/>
                  </a:lnTo>
                  <a:lnTo>
                    <a:pt x="653887" y="322208"/>
                  </a:lnTo>
                  <a:lnTo>
                    <a:pt x="653887" y="322082"/>
                  </a:lnTo>
                  <a:lnTo>
                    <a:pt x="653880" y="321985"/>
                  </a:lnTo>
                  <a:lnTo>
                    <a:pt x="653879" y="321969"/>
                  </a:lnTo>
                  <a:lnTo>
                    <a:pt x="653863" y="321859"/>
                  </a:lnTo>
                  <a:lnTo>
                    <a:pt x="653848" y="321734"/>
                  </a:lnTo>
                  <a:lnTo>
                    <a:pt x="653851" y="321497"/>
                  </a:lnTo>
                  <a:lnTo>
                    <a:pt x="653858" y="321294"/>
                  </a:lnTo>
                  <a:lnTo>
                    <a:pt x="653863" y="321187"/>
                  </a:lnTo>
                  <a:lnTo>
                    <a:pt x="653863" y="321180"/>
                  </a:lnTo>
                  <a:lnTo>
                    <a:pt x="653879" y="321120"/>
                  </a:lnTo>
                  <a:lnTo>
                    <a:pt x="653904" y="321006"/>
                  </a:lnTo>
                  <a:lnTo>
                    <a:pt x="653957" y="320925"/>
                  </a:lnTo>
                  <a:lnTo>
                    <a:pt x="653993" y="320832"/>
                  </a:lnTo>
                  <a:lnTo>
                    <a:pt x="654008" y="320742"/>
                  </a:lnTo>
                  <a:lnTo>
                    <a:pt x="654020" y="320653"/>
                  </a:lnTo>
                  <a:lnTo>
                    <a:pt x="654017" y="320580"/>
                  </a:lnTo>
                  <a:lnTo>
                    <a:pt x="654001" y="320512"/>
                  </a:lnTo>
                  <a:lnTo>
                    <a:pt x="653976" y="320447"/>
                  </a:lnTo>
                  <a:lnTo>
                    <a:pt x="653335" y="319756"/>
                  </a:lnTo>
                  <a:lnTo>
                    <a:pt x="652766" y="319250"/>
                  </a:lnTo>
                  <a:lnTo>
                    <a:pt x="652623" y="318986"/>
                  </a:lnTo>
                  <a:lnTo>
                    <a:pt x="652750" y="318674"/>
                  </a:lnTo>
                  <a:lnTo>
                    <a:pt x="652817" y="318563"/>
                  </a:lnTo>
                  <a:lnTo>
                    <a:pt x="652993" y="318408"/>
                  </a:lnTo>
                  <a:lnTo>
                    <a:pt x="653304" y="318264"/>
                  </a:lnTo>
                  <a:lnTo>
                    <a:pt x="653329" y="318248"/>
                  </a:lnTo>
                  <a:lnTo>
                    <a:pt x="653441" y="318179"/>
                  </a:lnTo>
                  <a:lnTo>
                    <a:pt x="653537" y="318119"/>
                  </a:lnTo>
                  <a:lnTo>
                    <a:pt x="653704" y="317987"/>
                  </a:lnTo>
                  <a:lnTo>
                    <a:pt x="653792" y="317898"/>
                  </a:lnTo>
                  <a:lnTo>
                    <a:pt x="653825" y="317788"/>
                  </a:lnTo>
                  <a:lnTo>
                    <a:pt x="653814" y="317621"/>
                  </a:lnTo>
                  <a:lnTo>
                    <a:pt x="653792" y="317499"/>
                  </a:lnTo>
                  <a:lnTo>
                    <a:pt x="653737" y="317321"/>
                  </a:lnTo>
                  <a:lnTo>
                    <a:pt x="653695" y="317184"/>
                  </a:lnTo>
                  <a:lnTo>
                    <a:pt x="653693" y="317178"/>
                  </a:lnTo>
                  <a:lnTo>
                    <a:pt x="653696" y="317170"/>
                  </a:lnTo>
                  <a:lnTo>
                    <a:pt x="653748" y="317055"/>
                  </a:lnTo>
                  <a:lnTo>
                    <a:pt x="653893" y="316878"/>
                  </a:lnTo>
                  <a:lnTo>
                    <a:pt x="654147" y="316468"/>
                  </a:lnTo>
                  <a:lnTo>
                    <a:pt x="654185" y="316371"/>
                  </a:lnTo>
                  <a:lnTo>
                    <a:pt x="654221" y="316236"/>
                  </a:lnTo>
                  <a:lnTo>
                    <a:pt x="654262" y="316128"/>
                  </a:lnTo>
                  <a:lnTo>
                    <a:pt x="654273" y="316026"/>
                  </a:lnTo>
                  <a:lnTo>
                    <a:pt x="654299" y="315849"/>
                  </a:lnTo>
                  <a:lnTo>
                    <a:pt x="654347" y="315614"/>
                  </a:lnTo>
                  <a:lnTo>
                    <a:pt x="654446" y="315215"/>
                  </a:lnTo>
                  <a:lnTo>
                    <a:pt x="654468" y="315127"/>
                  </a:lnTo>
                  <a:lnTo>
                    <a:pt x="654583" y="314736"/>
                  </a:lnTo>
                  <a:lnTo>
                    <a:pt x="654618" y="314647"/>
                  </a:lnTo>
                  <a:lnTo>
                    <a:pt x="654676" y="314549"/>
                  </a:lnTo>
                  <a:lnTo>
                    <a:pt x="654753" y="314430"/>
                  </a:lnTo>
                  <a:lnTo>
                    <a:pt x="654791" y="314373"/>
                  </a:lnTo>
                  <a:lnTo>
                    <a:pt x="654996" y="314135"/>
                  </a:lnTo>
                  <a:lnTo>
                    <a:pt x="655079" y="314030"/>
                  </a:lnTo>
                  <a:lnTo>
                    <a:pt x="655157" y="313941"/>
                  </a:lnTo>
                  <a:lnTo>
                    <a:pt x="655312" y="313686"/>
                  </a:lnTo>
                  <a:lnTo>
                    <a:pt x="655414" y="313411"/>
                  </a:lnTo>
                  <a:lnTo>
                    <a:pt x="655647" y="313033"/>
                  </a:lnTo>
                  <a:lnTo>
                    <a:pt x="656145" y="312739"/>
                  </a:lnTo>
                  <a:lnTo>
                    <a:pt x="656430" y="312284"/>
                  </a:lnTo>
                  <a:lnTo>
                    <a:pt x="656715" y="311979"/>
                  </a:lnTo>
                  <a:lnTo>
                    <a:pt x="657475" y="311619"/>
                  </a:lnTo>
                  <a:lnTo>
                    <a:pt x="658045" y="311277"/>
                  </a:lnTo>
                  <a:lnTo>
                    <a:pt x="658291" y="311714"/>
                  </a:lnTo>
                  <a:lnTo>
                    <a:pt x="658558" y="311922"/>
                  </a:lnTo>
                  <a:lnTo>
                    <a:pt x="658975" y="311884"/>
                  </a:lnTo>
                  <a:lnTo>
                    <a:pt x="659412" y="311581"/>
                  </a:lnTo>
                  <a:lnTo>
                    <a:pt x="659679" y="311561"/>
                  </a:lnTo>
                  <a:lnTo>
                    <a:pt x="660021" y="311277"/>
                  </a:lnTo>
                  <a:lnTo>
                    <a:pt x="660363" y="311258"/>
                  </a:lnTo>
                  <a:lnTo>
                    <a:pt x="660785" y="311769"/>
                  </a:lnTo>
                  <a:lnTo>
                    <a:pt x="660951" y="311239"/>
                  </a:lnTo>
                  <a:lnTo>
                    <a:pt x="661141" y="310517"/>
                  </a:lnTo>
                  <a:lnTo>
                    <a:pt x="661388" y="309720"/>
                  </a:lnTo>
                  <a:lnTo>
                    <a:pt x="661579" y="309283"/>
                  </a:lnTo>
                  <a:lnTo>
                    <a:pt x="661750" y="309094"/>
                  </a:lnTo>
                  <a:lnTo>
                    <a:pt x="662167" y="308960"/>
                  </a:lnTo>
                  <a:lnTo>
                    <a:pt x="662092" y="308524"/>
                  </a:lnTo>
                  <a:lnTo>
                    <a:pt x="662072" y="308068"/>
                  </a:lnTo>
                  <a:lnTo>
                    <a:pt x="662433" y="307556"/>
                  </a:lnTo>
                  <a:lnTo>
                    <a:pt x="662851" y="307004"/>
                  </a:lnTo>
                  <a:lnTo>
                    <a:pt x="663422" y="306663"/>
                  </a:lnTo>
                  <a:lnTo>
                    <a:pt x="663574" y="306397"/>
                  </a:lnTo>
                  <a:lnTo>
                    <a:pt x="663783" y="305999"/>
                  </a:lnTo>
                  <a:lnTo>
                    <a:pt x="664201" y="305695"/>
                  </a:lnTo>
                  <a:lnTo>
                    <a:pt x="664219" y="305505"/>
                  </a:lnTo>
                  <a:lnTo>
                    <a:pt x="664067" y="305163"/>
                  </a:lnTo>
                  <a:lnTo>
                    <a:pt x="663896" y="304574"/>
                  </a:lnTo>
                  <a:lnTo>
                    <a:pt x="663821" y="303625"/>
                  </a:lnTo>
                  <a:lnTo>
                    <a:pt x="663877" y="302961"/>
                  </a:lnTo>
                  <a:lnTo>
                    <a:pt x="663877" y="302429"/>
                  </a:lnTo>
                  <a:lnTo>
                    <a:pt x="663916" y="301821"/>
                  </a:lnTo>
                  <a:lnTo>
                    <a:pt x="663533" y="301318"/>
                  </a:lnTo>
                  <a:lnTo>
                    <a:pt x="663644" y="301002"/>
                  </a:lnTo>
                  <a:lnTo>
                    <a:pt x="664011" y="300511"/>
                  </a:lnTo>
                  <a:lnTo>
                    <a:pt x="664241" y="298933"/>
                  </a:lnTo>
                  <a:lnTo>
                    <a:pt x="664300" y="298765"/>
                  </a:lnTo>
                  <a:lnTo>
                    <a:pt x="664304" y="298716"/>
                  </a:lnTo>
                  <a:lnTo>
                    <a:pt x="664318" y="298603"/>
                  </a:lnTo>
                  <a:lnTo>
                    <a:pt x="664318" y="298463"/>
                  </a:lnTo>
                  <a:lnTo>
                    <a:pt x="664334" y="298347"/>
                  </a:lnTo>
                  <a:lnTo>
                    <a:pt x="664357" y="298231"/>
                  </a:lnTo>
                  <a:lnTo>
                    <a:pt x="664398" y="298087"/>
                  </a:lnTo>
                  <a:lnTo>
                    <a:pt x="664457" y="297936"/>
                  </a:lnTo>
                  <a:lnTo>
                    <a:pt x="664460" y="297926"/>
                  </a:lnTo>
                  <a:lnTo>
                    <a:pt x="664503" y="297809"/>
                  </a:lnTo>
                  <a:lnTo>
                    <a:pt x="664572" y="297663"/>
                  </a:lnTo>
                  <a:lnTo>
                    <a:pt x="664671" y="297530"/>
                  </a:lnTo>
                  <a:lnTo>
                    <a:pt x="664837" y="297329"/>
                  </a:lnTo>
                  <a:lnTo>
                    <a:pt x="665059" y="297048"/>
                  </a:lnTo>
                  <a:lnTo>
                    <a:pt x="665296" y="296812"/>
                  </a:lnTo>
                  <a:lnTo>
                    <a:pt x="665490" y="296612"/>
                  </a:lnTo>
                  <a:lnTo>
                    <a:pt x="665588" y="296519"/>
                  </a:lnTo>
                  <a:lnTo>
                    <a:pt x="665676" y="296450"/>
                  </a:lnTo>
                  <a:lnTo>
                    <a:pt x="665792" y="296357"/>
                  </a:lnTo>
                  <a:lnTo>
                    <a:pt x="665806" y="296345"/>
                  </a:lnTo>
                  <a:lnTo>
                    <a:pt x="665876" y="296286"/>
                  </a:lnTo>
                  <a:lnTo>
                    <a:pt x="665973" y="296194"/>
                  </a:lnTo>
                  <a:lnTo>
                    <a:pt x="666065" y="296074"/>
                  </a:lnTo>
                  <a:lnTo>
                    <a:pt x="666130" y="295977"/>
                  </a:lnTo>
                  <a:lnTo>
                    <a:pt x="666177" y="295851"/>
                  </a:lnTo>
                  <a:lnTo>
                    <a:pt x="666200" y="295722"/>
                  </a:lnTo>
                  <a:lnTo>
                    <a:pt x="666232" y="295577"/>
                  </a:lnTo>
                  <a:lnTo>
                    <a:pt x="666237" y="295462"/>
                  </a:lnTo>
                  <a:lnTo>
                    <a:pt x="666265" y="295365"/>
                  </a:lnTo>
                  <a:lnTo>
                    <a:pt x="666288" y="295304"/>
                  </a:lnTo>
                  <a:lnTo>
                    <a:pt x="666370" y="295221"/>
                  </a:lnTo>
                  <a:lnTo>
                    <a:pt x="667255" y="294415"/>
                  </a:lnTo>
                  <a:lnTo>
                    <a:pt x="667658" y="294161"/>
                  </a:lnTo>
                  <a:lnTo>
                    <a:pt x="667869" y="294030"/>
                  </a:lnTo>
                  <a:lnTo>
                    <a:pt x="668030" y="293938"/>
                  </a:lnTo>
                  <a:lnTo>
                    <a:pt x="668214" y="293849"/>
                  </a:lnTo>
                  <a:lnTo>
                    <a:pt x="668234" y="293840"/>
                  </a:lnTo>
                  <a:lnTo>
                    <a:pt x="668325" y="293808"/>
                  </a:lnTo>
                  <a:lnTo>
                    <a:pt x="668766" y="293653"/>
                  </a:lnTo>
                  <a:lnTo>
                    <a:pt x="669007" y="293574"/>
                  </a:lnTo>
                  <a:lnTo>
                    <a:pt x="669230" y="293480"/>
                  </a:lnTo>
                  <a:lnTo>
                    <a:pt x="669317" y="293438"/>
                  </a:lnTo>
                  <a:lnTo>
                    <a:pt x="669542" y="293329"/>
                  </a:lnTo>
                  <a:lnTo>
                    <a:pt x="669675" y="293240"/>
                  </a:lnTo>
                  <a:lnTo>
                    <a:pt x="669785" y="293156"/>
                  </a:lnTo>
                  <a:lnTo>
                    <a:pt x="669884" y="293071"/>
                  </a:lnTo>
                  <a:lnTo>
                    <a:pt x="669992" y="292997"/>
                  </a:lnTo>
                  <a:lnTo>
                    <a:pt x="670071" y="292953"/>
                  </a:lnTo>
                  <a:lnTo>
                    <a:pt x="670185" y="292884"/>
                  </a:lnTo>
                  <a:lnTo>
                    <a:pt x="670189" y="292882"/>
                  </a:lnTo>
                  <a:lnTo>
                    <a:pt x="670274" y="292834"/>
                  </a:lnTo>
                  <a:lnTo>
                    <a:pt x="670344" y="292795"/>
                  </a:lnTo>
                  <a:lnTo>
                    <a:pt x="670448" y="292760"/>
                  </a:lnTo>
                  <a:lnTo>
                    <a:pt x="670566" y="292757"/>
                  </a:lnTo>
                  <a:lnTo>
                    <a:pt x="670727" y="292766"/>
                  </a:lnTo>
                  <a:lnTo>
                    <a:pt x="670822" y="292804"/>
                  </a:lnTo>
                  <a:lnTo>
                    <a:pt x="670896" y="292819"/>
                  </a:lnTo>
                  <a:lnTo>
                    <a:pt x="670964" y="292832"/>
                  </a:lnTo>
                  <a:lnTo>
                    <a:pt x="671079" y="292882"/>
                  </a:lnTo>
                  <a:lnTo>
                    <a:pt x="671096" y="292889"/>
                  </a:lnTo>
                  <a:lnTo>
                    <a:pt x="671191" y="293022"/>
                  </a:lnTo>
                  <a:lnTo>
                    <a:pt x="671324" y="293173"/>
                  </a:lnTo>
                  <a:lnTo>
                    <a:pt x="671390" y="293315"/>
                  </a:lnTo>
                  <a:lnTo>
                    <a:pt x="671559" y="293465"/>
                  </a:lnTo>
                  <a:lnTo>
                    <a:pt x="671560" y="293466"/>
                  </a:lnTo>
                  <a:lnTo>
                    <a:pt x="671806" y="293608"/>
                  </a:lnTo>
                  <a:lnTo>
                    <a:pt x="672090" y="293759"/>
                  </a:lnTo>
                  <a:lnTo>
                    <a:pt x="672393" y="293892"/>
                  </a:lnTo>
                  <a:lnTo>
                    <a:pt x="672424" y="293904"/>
                  </a:lnTo>
                  <a:lnTo>
                    <a:pt x="672762" y="294034"/>
                  </a:lnTo>
                  <a:lnTo>
                    <a:pt x="672961" y="294090"/>
                  </a:lnTo>
                  <a:lnTo>
                    <a:pt x="673263" y="294137"/>
                  </a:lnTo>
                  <a:lnTo>
                    <a:pt x="673482" y="294156"/>
                  </a:lnTo>
                  <a:lnTo>
                    <a:pt x="673803" y="294195"/>
                  </a:lnTo>
                  <a:lnTo>
                    <a:pt x="674021" y="294270"/>
                  </a:lnTo>
                  <a:lnTo>
                    <a:pt x="674191" y="294346"/>
                  </a:lnTo>
                  <a:lnTo>
                    <a:pt x="674427" y="294431"/>
                  </a:lnTo>
                  <a:lnTo>
                    <a:pt x="674693" y="294497"/>
                  </a:lnTo>
                  <a:lnTo>
                    <a:pt x="674863" y="294521"/>
                  </a:lnTo>
                  <a:lnTo>
                    <a:pt x="674939" y="294532"/>
                  </a:lnTo>
                  <a:lnTo>
                    <a:pt x="674967" y="294535"/>
                  </a:lnTo>
                  <a:lnTo>
                    <a:pt x="675128" y="294516"/>
                  </a:lnTo>
                  <a:lnTo>
                    <a:pt x="675318" y="294535"/>
                  </a:lnTo>
                  <a:lnTo>
                    <a:pt x="675529" y="294488"/>
                  </a:lnTo>
                  <a:lnTo>
                    <a:pt x="675693" y="294521"/>
                  </a:lnTo>
                  <a:lnTo>
                    <a:pt x="675807" y="294744"/>
                  </a:lnTo>
                  <a:lnTo>
                    <a:pt x="675836" y="294843"/>
                  </a:lnTo>
                  <a:lnTo>
                    <a:pt x="675873" y="294968"/>
                  </a:lnTo>
                  <a:lnTo>
                    <a:pt x="676049" y="295026"/>
                  </a:lnTo>
                  <a:lnTo>
                    <a:pt x="676238" y="295088"/>
                  </a:lnTo>
                  <a:lnTo>
                    <a:pt x="676500" y="295153"/>
                  </a:lnTo>
                  <a:lnTo>
                    <a:pt x="676702" y="295203"/>
                  </a:lnTo>
                  <a:lnTo>
                    <a:pt x="676821" y="295279"/>
                  </a:lnTo>
                  <a:lnTo>
                    <a:pt x="676997" y="295431"/>
                  </a:lnTo>
                  <a:lnTo>
                    <a:pt x="677133" y="295545"/>
                  </a:lnTo>
                  <a:lnTo>
                    <a:pt x="677324" y="295641"/>
                  </a:lnTo>
                  <a:lnTo>
                    <a:pt x="677436" y="295606"/>
                  </a:lnTo>
                  <a:lnTo>
                    <a:pt x="677646" y="295490"/>
                  </a:lnTo>
                  <a:lnTo>
                    <a:pt x="677882" y="295360"/>
                  </a:lnTo>
                  <a:lnTo>
                    <a:pt x="678138" y="295395"/>
                  </a:lnTo>
                  <a:lnTo>
                    <a:pt x="678317" y="295329"/>
                  </a:lnTo>
                  <a:lnTo>
                    <a:pt x="678394" y="295216"/>
                  </a:lnTo>
                  <a:lnTo>
                    <a:pt x="678507" y="295083"/>
                  </a:lnTo>
                  <a:lnTo>
                    <a:pt x="678602" y="294961"/>
                  </a:lnTo>
                  <a:lnTo>
                    <a:pt x="678753" y="294838"/>
                  </a:lnTo>
                  <a:lnTo>
                    <a:pt x="678989" y="294724"/>
                  </a:lnTo>
                  <a:lnTo>
                    <a:pt x="679150" y="294687"/>
                  </a:lnTo>
                  <a:lnTo>
                    <a:pt x="679388" y="294649"/>
                  </a:lnTo>
                  <a:lnTo>
                    <a:pt x="679690" y="294629"/>
                  </a:lnTo>
                  <a:lnTo>
                    <a:pt x="679826" y="294608"/>
                  </a:lnTo>
                  <a:lnTo>
                    <a:pt x="679927" y="294592"/>
                  </a:lnTo>
                  <a:lnTo>
                    <a:pt x="680192" y="294535"/>
                  </a:lnTo>
                  <a:lnTo>
                    <a:pt x="680409" y="294449"/>
                  </a:lnTo>
                  <a:lnTo>
                    <a:pt x="680561" y="294393"/>
                  </a:lnTo>
                  <a:lnTo>
                    <a:pt x="680931" y="294468"/>
                  </a:lnTo>
                  <a:lnTo>
                    <a:pt x="681484" y="294421"/>
                  </a:lnTo>
                  <a:lnTo>
                    <a:pt x="681911" y="294341"/>
                  </a:lnTo>
                  <a:lnTo>
                    <a:pt x="682164" y="293979"/>
                  </a:lnTo>
                  <a:lnTo>
                    <a:pt x="682211" y="293726"/>
                  </a:lnTo>
                  <a:lnTo>
                    <a:pt x="682180" y="293283"/>
                  </a:lnTo>
                  <a:lnTo>
                    <a:pt x="682180" y="292952"/>
                  </a:lnTo>
                  <a:lnTo>
                    <a:pt x="682290" y="292478"/>
                  </a:lnTo>
                  <a:lnTo>
                    <a:pt x="682512" y="292209"/>
                  </a:lnTo>
                  <a:lnTo>
                    <a:pt x="682638" y="291989"/>
                  </a:lnTo>
                  <a:lnTo>
                    <a:pt x="682543" y="291720"/>
                  </a:lnTo>
                  <a:lnTo>
                    <a:pt x="682528" y="291467"/>
                  </a:lnTo>
                  <a:lnTo>
                    <a:pt x="682482" y="291055"/>
                  </a:lnTo>
                  <a:lnTo>
                    <a:pt x="682700" y="290563"/>
                  </a:lnTo>
                  <a:lnTo>
                    <a:pt x="682937" y="290260"/>
                  </a:lnTo>
                  <a:lnTo>
                    <a:pt x="683211" y="289948"/>
                  </a:lnTo>
                  <a:lnTo>
                    <a:pt x="683697" y="289319"/>
                  </a:lnTo>
                  <a:lnTo>
                    <a:pt x="683804" y="289259"/>
                  </a:lnTo>
                  <a:lnTo>
                    <a:pt x="683777" y="288987"/>
                  </a:lnTo>
                  <a:lnTo>
                    <a:pt x="683729" y="288782"/>
                  </a:lnTo>
                  <a:lnTo>
                    <a:pt x="683570" y="288482"/>
                  </a:lnTo>
                  <a:lnTo>
                    <a:pt x="683445" y="288166"/>
                  </a:lnTo>
                  <a:lnTo>
                    <a:pt x="683428" y="287551"/>
                  </a:lnTo>
                  <a:lnTo>
                    <a:pt x="683792" y="287361"/>
                  </a:lnTo>
                  <a:lnTo>
                    <a:pt x="684250" y="287092"/>
                  </a:lnTo>
                  <a:lnTo>
                    <a:pt x="684282" y="286919"/>
                  </a:lnTo>
                  <a:lnTo>
                    <a:pt x="684172" y="286429"/>
                  </a:lnTo>
                  <a:lnTo>
                    <a:pt x="683965" y="285686"/>
                  </a:lnTo>
                  <a:lnTo>
                    <a:pt x="684092" y="285213"/>
                  </a:lnTo>
                  <a:lnTo>
                    <a:pt x="684238" y="284865"/>
                  </a:lnTo>
                  <a:lnTo>
                    <a:pt x="684215" y="284670"/>
                  </a:lnTo>
                  <a:lnTo>
                    <a:pt x="684196" y="284310"/>
                  </a:lnTo>
                  <a:lnTo>
                    <a:pt x="684186" y="283649"/>
                  </a:lnTo>
                  <a:lnTo>
                    <a:pt x="684148" y="283337"/>
                  </a:lnTo>
                  <a:lnTo>
                    <a:pt x="684148" y="283071"/>
                  </a:lnTo>
                  <a:lnTo>
                    <a:pt x="684233" y="282674"/>
                  </a:lnTo>
                  <a:lnTo>
                    <a:pt x="684290" y="282258"/>
                  </a:lnTo>
                  <a:lnTo>
                    <a:pt x="684328" y="282108"/>
                  </a:lnTo>
                  <a:lnTo>
                    <a:pt x="684946" y="281391"/>
                  </a:lnTo>
                  <a:lnTo>
                    <a:pt x="685104" y="280886"/>
                  </a:lnTo>
                  <a:lnTo>
                    <a:pt x="685230" y="280396"/>
                  </a:lnTo>
                  <a:lnTo>
                    <a:pt x="685105" y="280046"/>
                  </a:lnTo>
                  <a:lnTo>
                    <a:pt x="685252" y="279856"/>
                  </a:lnTo>
                  <a:lnTo>
                    <a:pt x="685338" y="279770"/>
                  </a:lnTo>
                  <a:lnTo>
                    <a:pt x="685442" y="279709"/>
                  </a:lnTo>
                  <a:lnTo>
                    <a:pt x="685588" y="279614"/>
                  </a:lnTo>
                  <a:lnTo>
                    <a:pt x="685752" y="279528"/>
                  </a:lnTo>
                  <a:lnTo>
                    <a:pt x="685933" y="279460"/>
                  </a:lnTo>
                  <a:lnTo>
                    <a:pt x="686113" y="279426"/>
                  </a:lnTo>
                  <a:lnTo>
                    <a:pt x="686329" y="279391"/>
                  </a:lnTo>
                  <a:lnTo>
                    <a:pt x="686665" y="279374"/>
                  </a:lnTo>
                  <a:lnTo>
                    <a:pt x="686828" y="279374"/>
                  </a:lnTo>
                  <a:lnTo>
                    <a:pt x="686949" y="279356"/>
                  </a:lnTo>
                  <a:lnTo>
                    <a:pt x="687104" y="279313"/>
                  </a:lnTo>
                  <a:lnTo>
                    <a:pt x="687311" y="279236"/>
                  </a:lnTo>
                  <a:lnTo>
                    <a:pt x="687578" y="279107"/>
                  </a:lnTo>
                  <a:lnTo>
                    <a:pt x="687724" y="279004"/>
                  </a:lnTo>
                  <a:lnTo>
                    <a:pt x="688000" y="278840"/>
                  </a:lnTo>
                  <a:lnTo>
                    <a:pt x="688252" y="278718"/>
                  </a:lnTo>
                  <a:lnTo>
                    <a:pt x="688285" y="278703"/>
                  </a:lnTo>
                  <a:lnTo>
                    <a:pt x="688500" y="278624"/>
                  </a:lnTo>
                  <a:lnTo>
                    <a:pt x="688745" y="278564"/>
                  </a:lnTo>
                  <a:lnTo>
                    <a:pt x="688776" y="278556"/>
                  </a:lnTo>
                  <a:lnTo>
                    <a:pt x="688844" y="278533"/>
                  </a:lnTo>
                  <a:lnTo>
                    <a:pt x="689450" y="278184"/>
                  </a:lnTo>
                  <a:lnTo>
                    <a:pt x="689955" y="277947"/>
                  </a:lnTo>
                  <a:lnTo>
                    <a:pt x="690319" y="277805"/>
                  </a:lnTo>
                  <a:lnTo>
                    <a:pt x="690746" y="277790"/>
                  </a:lnTo>
                  <a:lnTo>
                    <a:pt x="691078" y="277822"/>
                  </a:lnTo>
                  <a:lnTo>
                    <a:pt x="691659" y="277930"/>
                  </a:lnTo>
                  <a:lnTo>
                    <a:pt x="692073" y="277853"/>
                  </a:lnTo>
                  <a:lnTo>
                    <a:pt x="692531" y="277774"/>
                  </a:lnTo>
                  <a:lnTo>
                    <a:pt x="693069" y="277615"/>
                  </a:lnTo>
                  <a:lnTo>
                    <a:pt x="693543" y="277537"/>
                  </a:lnTo>
                  <a:lnTo>
                    <a:pt x="693985" y="277837"/>
                  </a:lnTo>
                  <a:lnTo>
                    <a:pt x="694397" y="277837"/>
                  </a:lnTo>
                  <a:lnTo>
                    <a:pt x="694950" y="277822"/>
                  </a:lnTo>
                  <a:lnTo>
                    <a:pt x="695503" y="277837"/>
                  </a:lnTo>
                  <a:lnTo>
                    <a:pt x="695930" y="277710"/>
                  </a:lnTo>
                  <a:lnTo>
                    <a:pt x="696277" y="277505"/>
                  </a:lnTo>
                  <a:lnTo>
                    <a:pt x="696689" y="277031"/>
                  </a:lnTo>
                  <a:lnTo>
                    <a:pt x="696812" y="276377"/>
                  </a:lnTo>
                  <a:lnTo>
                    <a:pt x="697068" y="276621"/>
                  </a:lnTo>
                  <a:lnTo>
                    <a:pt x="697447" y="276763"/>
                  </a:lnTo>
                  <a:lnTo>
                    <a:pt x="697748" y="276890"/>
                  </a:lnTo>
                  <a:lnTo>
                    <a:pt x="698174" y="276905"/>
                  </a:lnTo>
                  <a:lnTo>
                    <a:pt x="698521" y="276980"/>
                  </a:lnTo>
                  <a:lnTo>
                    <a:pt x="698716" y="276894"/>
                  </a:lnTo>
                  <a:lnTo>
                    <a:pt x="698741" y="276884"/>
                  </a:lnTo>
                  <a:lnTo>
                    <a:pt x="699049" y="276779"/>
                  </a:lnTo>
                  <a:lnTo>
                    <a:pt x="699374" y="276664"/>
                  </a:lnTo>
                  <a:lnTo>
                    <a:pt x="699655" y="276568"/>
                  </a:lnTo>
                  <a:lnTo>
                    <a:pt x="699998" y="276515"/>
                  </a:lnTo>
                  <a:lnTo>
                    <a:pt x="700434" y="276491"/>
                  </a:lnTo>
                  <a:lnTo>
                    <a:pt x="700694" y="276448"/>
                  </a:lnTo>
                  <a:lnTo>
                    <a:pt x="700860" y="276420"/>
                  </a:lnTo>
                  <a:lnTo>
                    <a:pt x="701546" y="276438"/>
                  </a:lnTo>
                  <a:lnTo>
                    <a:pt x="702161" y="276210"/>
                  </a:lnTo>
                  <a:lnTo>
                    <a:pt x="702514" y="275829"/>
                  </a:lnTo>
                  <a:lnTo>
                    <a:pt x="702752" y="275687"/>
                  </a:lnTo>
                  <a:lnTo>
                    <a:pt x="702942" y="275533"/>
                  </a:lnTo>
                  <a:lnTo>
                    <a:pt x="703141" y="275243"/>
                  </a:lnTo>
                  <a:lnTo>
                    <a:pt x="703230" y="275152"/>
                  </a:lnTo>
                  <a:lnTo>
                    <a:pt x="703426" y="274835"/>
                  </a:lnTo>
                  <a:lnTo>
                    <a:pt x="703848" y="274661"/>
                  </a:lnTo>
                  <a:lnTo>
                    <a:pt x="704205" y="274478"/>
                  </a:lnTo>
                  <a:lnTo>
                    <a:pt x="704662" y="274392"/>
                  </a:lnTo>
                  <a:lnTo>
                    <a:pt x="704984" y="274278"/>
                  </a:lnTo>
                  <a:lnTo>
                    <a:pt x="705430" y="274071"/>
                  </a:lnTo>
                  <a:lnTo>
                    <a:pt x="705728" y="273713"/>
                  </a:lnTo>
                  <a:lnTo>
                    <a:pt x="705803" y="273540"/>
                  </a:lnTo>
                  <a:lnTo>
                    <a:pt x="705874" y="273274"/>
                  </a:lnTo>
                  <a:lnTo>
                    <a:pt x="705887" y="273143"/>
                  </a:lnTo>
                  <a:lnTo>
                    <a:pt x="705895" y="273062"/>
                  </a:lnTo>
                  <a:lnTo>
                    <a:pt x="705909" y="272851"/>
                  </a:lnTo>
                  <a:lnTo>
                    <a:pt x="705888" y="272675"/>
                  </a:lnTo>
                  <a:lnTo>
                    <a:pt x="705891" y="272638"/>
                  </a:lnTo>
                  <a:lnTo>
                    <a:pt x="705902" y="272535"/>
                  </a:lnTo>
                  <a:lnTo>
                    <a:pt x="705938" y="272331"/>
                  </a:lnTo>
                  <a:lnTo>
                    <a:pt x="705986" y="272154"/>
                  </a:lnTo>
                  <a:lnTo>
                    <a:pt x="706057" y="271986"/>
                  </a:lnTo>
                  <a:lnTo>
                    <a:pt x="706168" y="271957"/>
                  </a:lnTo>
                  <a:lnTo>
                    <a:pt x="706462" y="271838"/>
                  </a:lnTo>
                  <a:lnTo>
                    <a:pt x="706599" y="271563"/>
                  </a:lnTo>
                  <a:lnTo>
                    <a:pt x="706551" y="271265"/>
                  </a:lnTo>
                  <a:lnTo>
                    <a:pt x="706639" y="270728"/>
                  </a:lnTo>
                  <a:lnTo>
                    <a:pt x="706650" y="270207"/>
                  </a:lnTo>
                  <a:lnTo>
                    <a:pt x="706324" y="269450"/>
                  </a:lnTo>
                  <a:lnTo>
                    <a:pt x="705835" y="267889"/>
                  </a:lnTo>
                  <a:lnTo>
                    <a:pt x="705723" y="267766"/>
                  </a:lnTo>
                  <a:lnTo>
                    <a:pt x="705572" y="267672"/>
                  </a:lnTo>
                  <a:lnTo>
                    <a:pt x="705441" y="267541"/>
                  </a:lnTo>
                  <a:lnTo>
                    <a:pt x="705300" y="267391"/>
                  </a:lnTo>
                  <a:lnTo>
                    <a:pt x="705169" y="267233"/>
                  </a:lnTo>
                  <a:lnTo>
                    <a:pt x="705046" y="267010"/>
                  </a:lnTo>
                  <a:lnTo>
                    <a:pt x="704942" y="266767"/>
                  </a:lnTo>
                  <a:lnTo>
                    <a:pt x="704839" y="266560"/>
                  </a:lnTo>
                  <a:lnTo>
                    <a:pt x="704787" y="266343"/>
                  </a:lnTo>
                  <a:lnTo>
                    <a:pt x="704734" y="266118"/>
                  </a:lnTo>
                  <a:lnTo>
                    <a:pt x="704700" y="265876"/>
                  </a:lnTo>
                  <a:lnTo>
                    <a:pt x="704621" y="265547"/>
                  </a:lnTo>
                  <a:lnTo>
                    <a:pt x="704570" y="265322"/>
                  </a:lnTo>
                  <a:lnTo>
                    <a:pt x="704475" y="265019"/>
                  </a:lnTo>
                  <a:lnTo>
                    <a:pt x="704440" y="264708"/>
                  </a:lnTo>
                  <a:lnTo>
                    <a:pt x="704457" y="264551"/>
                  </a:lnTo>
                  <a:lnTo>
                    <a:pt x="704518" y="264387"/>
                  </a:lnTo>
                  <a:lnTo>
                    <a:pt x="704562" y="264278"/>
                  </a:lnTo>
                  <a:lnTo>
                    <a:pt x="704587" y="264214"/>
                  </a:lnTo>
                  <a:lnTo>
                    <a:pt x="704742" y="263957"/>
                  </a:lnTo>
                  <a:lnTo>
                    <a:pt x="704980" y="263529"/>
                  </a:lnTo>
                  <a:lnTo>
                    <a:pt x="705187" y="263192"/>
                  </a:lnTo>
                  <a:lnTo>
                    <a:pt x="705356" y="262928"/>
                  </a:lnTo>
                  <a:lnTo>
                    <a:pt x="705421" y="262837"/>
                  </a:lnTo>
                  <a:lnTo>
                    <a:pt x="705544" y="262666"/>
                  </a:lnTo>
                  <a:lnTo>
                    <a:pt x="705760" y="262385"/>
                  </a:lnTo>
                  <a:lnTo>
                    <a:pt x="705966" y="262131"/>
                  </a:lnTo>
                  <a:lnTo>
                    <a:pt x="706232" y="261927"/>
                  </a:lnTo>
                  <a:lnTo>
                    <a:pt x="706561" y="261598"/>
                  </a:lnTo>
                  <a:lnTo>
                    <a:pt x="706916" y="261257"/>
                  </a:lnTo>
                  <a:lnTo>
                    <a:pt x="706866" y="260953"/>
                  </a:lnTo>
                  <a:lnTo>
                    <a:pt x="706827" y="260384"/>
                  </a:lnTo>
                  <a:lnTo>
                    <a:pt x="706789" y="259663"/>
                  </a:lnTo>
                  <a:lnTo>
                    <a:pt x="706758" y="258906"/>
                  </a:lnTo>
                  <a:lnTo>
                    <a:pt x="706833" y="258566"/>
                  </a:lnTo>
                  <a:lnTo>
                    <a:pt x="706917" y="258099"/>
                  </a:lnTo>
                  <a:lnTo>
                    <a:pt x="707034" y="257666"/>
                  </a:lnTo>
                  <a:lnTo>
                    <a:pt x="706739" y="256767"/>
                  </a:lnTo>
                  <a:lnTo>
                    <a:pt x="706359" y="256097"/>
                  </a:lnTo>
                  <a:lnTo>
                    <a:pt x="706143" y="255436"/>
                  </a:lnTo>
                  <a:lnTo>
                    <a:pt x="706878" y="255072"/>
                  </a:lnTo>
                  <a:lnTo>
                    <a:pt x="707308" y="254756"/>
                  </a:lnTo>
                  <a:lnTo>
                    <a:pt x="707554" y="254446"/>
                  </a:lnTo>
                  <a:lnTo>
                    <a:pt x="707568" y="254360"/>
                  </a:lnTo>
                  <a:lnTo>
                    <a:pt x="707601" y="254011"/>
                  </a:lnTo>
                  <a:lnTo>
                    <a:pt x="707468" y="253609"/>
                  </a:lnTo>
                  <a:lnTo>
                    <a:pt x="707268" y="253242"/>
                  </a:lnTo>
                  <a:lnTo>
                    <a:pt x="706934" y="252792"/>
                  </a:lnTo>
                  <a:lnTo>
                    <a:pt x="706784" y="252491"/>
                  </a:lnTo>
                  <a:lnTo>
                    <a:pt x="706717" y="252191"/>
                  </a:lnTo>
                  <a:lnTo>
                    <a:pt x="706683" y="251841"/>
                  </a:lnTo>
                  <a:lnTo>
                    <a:pt x="706702" y="251692"/>
                  </a:lnTo>
                  <a:lnTo>
                    <a:pt x="706359" y="251340"/>
                  </a:lnTo>
                  <a:lnTo>
                    <a:pt x="706435" y="250367"/>
                  </a:lnTo>
                  <a:lnTo>
                    <a:pt x="706650" y="248811"/>
                  </a:lnTo>
                  <a:lnTo>
                    <a:pt x="706701" y="248052"/>
                  </a:lnTo>
                  <a:lnTo>
                    <a:pt x="706612" y="247660"/>
                  </a:lnTo>
                  <a:lnTo>
                    <a:pt x="706498" y="247343"/>
                  </a:lnTo>
                  <a:lnTo>
                    <a:pt x="706018" y="246702"/>
                  </a:lnTo>
                  <a:lnTo>
                    <a:pt x="706014" y="246698"/>
                  </a:lnTo>
                  <a:lnTo>
                    <a:pt x="705827" y="246411"/>
                  </a:lnTo>
                  <a:lnTo>
                    <a:pt x="705798" y="246279"/>
                  </a:lnTo>
                  <a:lnTo>
                    <a:pt x="705741" y="245190"/>
                  </a:lnTo>
                  <a:lnTo>
                    <a:pt x="705715" y="245115"/>
                  </a:lnTo>
                  <a:lnTo>
                    <a:pt x="705700" y="245074"/>
                  </a:lnTo>
                  <a:lnTo>
                    <a:pt x="705681" y="245049"/>
                  </a:lnTo>
                  <a:lnTo>
                    <a:pt x="705675" y="245041"/>
                  </a:lnTo>
                  <a:lnTo>
                    <a:pt x="705632" y="244985"/>
                  </a:lnTo>
                  <a:lnTo>
                    <a:pt x="705529" y="244876"/>
                  </a:lnTo>
                  <a:lnTo>
                    <a:pt x="705358" y="244752"/>
                  </a:lnTo>
                  <a:lnTo>
                    <a:pt x="705249" y="244657"/>
                  </a:lnTo>
                  <a:lnTo>
                    <a:pt x="705166" y="244596"/>
                  </a:lnTo>
                  <a:lnTo>
                    <a:pt x="705098" y="244513"/>
                  </a:lnTo>
                  <a:lnTo>
                    <a:pt x="705044" y="244410"/>
                  </a:lnTo>
                  <a:lnTo>
                    <a:pt x="704989" y="244281"/>
                  </a:lnTo>
                  <a:lnTo>
                    <a:pt x="704941" y="244151"/>
                  </a:lnTo>
                  <a:lnTo>
                    <a:pt x="704914" y="244042"/>
                  </a:lnTo>
                  <a:lnTo>
                    <a:pt x="704880" y="243885"/>
                  </a:lnTo>
                  <a:lnTo>
                    <a:pt x="704852" y="243720"/>
                  </a:lnTo>
                  <a:lnTo>
                    <a:pt x="704883" y="243582"/>
                  </a:lnTo>
                  <a:lnTo>
                    <a:pt x="704890" y="243431"/>
                  </a:lnTo>
                  <a:lnTo>
                    <a:pt x="704753" y="243185"/>
                  </a:lnTo>
                  <a:lnTo>
                    <a:pt x="704666" y="242947"/>
                  </a:lnTo>
                  <a:lnTo>
                    <a:pt x="704456" y="242889"/>
                  </a:lnTo>
                  <a:lnTo>
                    <a:pt x="704173" y="242940"/>
                  </a:lnTo>
                  <a:lnTo>
                    <a:pt x="703908" y="243030"/>
                  </a:lnTo>
                  <a:lnTo>
                    <a:pt x="703657" y="243032"/>
                  </a:lnTo>
                  <a:lnTo>
                    <a:pt x="703383" y="243039"/>
                  </a:lnTo>
                  <a:lnTo>
                    <a:pt x="703070" y="243060"/>
                  </a:lnTo>
                  <a:lnTo>
                    <a:pt x="702755" y="243033"/>
                  </a:lnTo>
                  <a:lnTo>
                    <a:pt x="702632" y="243016"/>
                  </a:lnTo>
                  <a:lnTo>
                    <a:pt x="702517" y="242998"/>
                  </a:lnTo>
                  <a:lnTo>
                    <a:pt x="702417" y="242976"/>
                  </a:lnTo>
                  <a:lnTo>
                    <a:pt x="702290" y="242915"/>
                  </a:lnTo>
                  <a:lnTo>
                    <a:pt x="702168" y="242862"/>
                  </a:lnTo>
                  <a:lnTo>
                    <a:pt x="701988" y="242758"/>
                  </a:lnTo>
                  <a:lnTo>
                    <a:pt x="701840" y="242685"/>
                  </a:lnTo>
                  <a:lnTo>
                    <a:pt x="701589" y="242559"/>
                  </a:lnTo>
                  <a:lnTo>
                    <a:pt x="701360" y="242456"/>
                  </a:lnTo>
                  <a:lnTo>
                    <a:pt x="701253" y="242389"/>
                  </a:lnTo>
                  <a:lnTo>
                    <a:pt x="701156" y="242320"/>
                  </a:lnTo>
                  <a:lnTo>
                    <a:pt x="701117" y="242258"/>
                  </a:lnTo>
                  <a:lnTo>
                    <a:pt x="701082" y="242145"/>
                  </a:lnTo>
                  <a:lnTo>
                    <a:pt x="701071" y="242084"/>
                  </a:lnTo>
                  <a:lnTo>
                    <a:pt x="701055" y="241996"/>
                  </a:lnTo>
                  <a:lnTo>
                    <a:pt x="701003" y="241835"/>
                  </a:lnTo>
                  <a:lnTo>
                    <a:pt x="700578" y="241224"/>
                  </a:lnTo>
                  <a:lnTo>
                    <a:pt x="699938" y="240769"/>
                  </a:lnTo>
                  <a:lnTo>
                    <a:pt x="699719" y="240297"/>
                  </a:lnTo>
                  <a:lnTo>
                    <a:pt x="699637" y="240213"/>
                  </a:lnTo>
                  <a:lnTo>
                    <a:pt x="699606" y="240120"/>
                  </a:lnTo>
                  <a:lnTo>
                    <a:pt x="699574" y="240023"/>
                  </a:lnTo>
                  <a:lnTo>
                    <a:pt x="699568" y="240008"/>
                  </a:lnTo>
                  <a:lnTo>
                    <a:pt x="699555" y="239924"/>
                  </a:lnTo>
                  <a:lnTo>
                    <a:pt x="699543" y="239852"/>
                  </a:lnTo>
                  <a:lnTo>
                    <a:pt x="699543" y="239685"/>
                  </a:lnTo>
                  <a:lnTo>
                    <a:pt x="699538" y="239603"/>
                  </a:lnTo>
                  <a:lnTo>
                    <a:pt x="699537" y="239579"/>
                  </a:lnTo>
                  <a:lnTo>
                    <a:pt x="699558" y="239523"/>
                  </a:lnTo>
                  <a:lnTo>
                    <a:pt x="699568" y="239497"/>
                  </a:lnTo>
                  <a:lnTo>
                    <a:pt x="699611" y="239379"/>
                  </a:lnTo>
                  <a:lnTo>
                    <a:pt x="699611" y="239379"/>
                  </a:lnTo>
                  <a:lnTo>
                    <a:pt x="699695" y="239246"/>
                  </a:lnTo>
                  <a:lnTo>
                    <a:pt x="699705" y="239231"/>
                  </a:lnTo>
                  <a:lnTo>
                    <a:pt x="699792" y="239068"/>
                  </a:lnTo>
                  <a:lnTo>
                    <a:pt x="699952" y="238899"/>
                  </a:lnTo>
                  <a:lnTo>
                    <a:pt x="700394" y="238709"/>
                  </a:lnTo>
                  <a:lnTo>
                    <a:pt x="700397" y="238425"/>
                  </a:lnTo>
                  <a:lnTo>
                    <a:pt x="700280" y="238027"/>
                  </a:lnTo>
                  <a:lnTo>
                    <a:pt x="700242" y="237794"/>
                  </a:lnTo>
                  <a:lnTo>
                    <a:pt x="700208" y="237586"/>
                  </a:lnTo>
                  <a:lnTo>
                    <a:pt x="700489" y="237411"/>
                  </a:lnTo>
                  <a:lnTo>
                    <a:pt x="700650" y="237544"/>
                  </a:lnTo>
                  <a:lnTo>
                    <a:pt x="701261" y="237600"/>
                  </a:lnTo>
                  <a:lnTo>
                    <a:pt x="701944" y="237344"/>
                  </a:lnTo>
                  <a:lnTo>
                    <a:pt x="702697" y="237231"/>
                  </a:lnTo>
                  <a:lnTo>
                    <a:pt x="703350" y="236818"/>
                  </a:lnTo>
                  <a:lnTo>
                    <a:pt x="703621" y="236506"/>
                  </a:lnTo>
                  <a:lnTo>
                    <a:pt x="703963" y="235995"/>
                  </a:lnTo>
                  <a:lnTo>
                    <a:pt x="703948" y="235568"/>
                  </a:lnTo>
                  <a:lnTo>
                    <a:pt x="703592" y="235042"/>
                  </a:lnTo>
                  <a:lnTo>
                    <a:pt x="703436" y="234701"/>
                  </a:lnTo>
                  <a:lnTo>
                    <a:pt x="703408" y="234148"/>
                  </a:lnTo>
                  <a:lnTo>
                    <a:pt x="702908" y="233749"/>
                  </a:lnTo>
                  <a:lnTo>
                    <a:pt x="702908" y="233748"/>
                  </a:lnTo>
                  <a:lnTo>
                    <a:pt x="702365" y="233409"/>
                  </a:lnTo>
                  <a:lnTo>
                    <a:pt x="701457" y="233190"/>
                  </a:lnTo>
                  <a:lnTo>
                    <a:pt x="701193" y="233009"/>
                  </a:lnTo>
                  <a:lnTo>
                    <a:pt x="700878" y="232638"/>
                  </a:lnTo>
                  <a:lnTo>
                    <a:pt x="700184" y="230992"/>
                  </a:lnTo>
                  <a:lnTo>
                    <a:pt x="699984" y="230849"/>
                  </a:lnTo>
                  <a:lnTo>
                    <a:pt x="699777" y="230745"/>
                  </a:lnTo>
                  <a:lnTo>
                    <a:pt x="699673" y="230665"/>
                  </a:lnTo>
                  <a:lnTo>
                    <a:pt x="699337" y="230173"/>
                  </a:lnTo>
                  <a:lnTo>
                    <a:pt x="698655" y="228424"/>
                  </a:lnTo>
                  <a:lnTo>
                    <a:pt x="698596" y="228270"/>
                  </a:lnTo>
                  <a:lnTo>
                    <a:pt x="698529" y="228055"/>
                  </a:lnTo>
                  <a:lnTo>
                    <a:pt x="698558" y="227438"/>
                  </a:lnTo>
                  <a:lnTo>
                    <a:pt x="698347" y="226891"/>
                  </a:lnTo>
                  <a:lnTo>
                    <a:pt x="698094" y="226469"/>
                  </a:lnTo>
                  <a:lnTo>
                    <a:pt x="697736" y="226174"/>
                  </a:lnTo>
                  <a:lnTo>
                    <a:pt x="697673" y="225880"/>
                  </a:lnTo>
                  <a:lnTo>
                    <a:pt x="697673" y="225542"/>
                  </a:lnTo>
                  <a:lnTo>
                    <a:pt x="697483" y="225058"/>
                  </a:lnTo>
                  <a:lnTo>
                    <a:pt x="697229" y="224616"/>
                  </a:lnTo>
                  <a:lnTo>
                    <a:pt x="696914" y="224153"/>
                  </a:lnTo>
                  <a:lnTo>
                    <a:pt x="696661" y="223711"/>
                  </a:lnTo>
                  <a:lnTo>
                    <a:pt x="696682" y="223436"/>
                  </a:lnTo>
                  <a:lnTo>
                    <a:pt x="697229" y="223394"/>
                  </a:lnTo>
                  <a:lnTo>
                    <a:pt x="697588" y="223332"/>
                  </a:lnTo>
                  <a:lnTo>
                    <a:pt x="697736" y="222721"/>
                  </a:lnTo>
                  <a:lnTo>
                    <a:pt x="697946" y="222258"/>
                  </a:lnTo>
                  <a:lnTo>
                    <a:pt x="698389" y="221920"/>
                  </a:lnTo>
                  <a:lnTo>
                    <a:pt x="698599" y="221668"/>
                  </a:lnTo>
                  <a:lnTo>
                    <a:pt x="698873" y="221121"/>
                  </a:lnTo>
                  <a:lnTo>
                    <a:pt x="699063" y="220362"/>
                  </a:lnTo>
                  <a:lnTo>
                    <a:pt x="699126" y="219857"/>
                  </a:lnTo>
                  <a:lnTo>
                    <a:pt x="699442" y="219436"/>
                  </a:lnTo>
                  <a:lnTo>
                    <a:pt x="700222" y="218761"/>
                  </a:lnTo>
                  <a:lnTo>
                    <a:pt x="700770" y="218446"/>
                  </a:lnTo>
                  <a:lnTo>
                    <a:pt x="701381" y="218383"/>
                  </a:lnTo>
                  <a:lnTo>
                    <a:pt x="701761" y="218404"/>
                  </a:lnTo>
                  <a:lnTo>
                    <a:pt x="702512" y="218211"/>
                  </a:lnTo>
                  <a:lnTo>
                    <a:pt x="702435" y="217583"/>
                  </a:lnTo>
                  <a:lnTo>
                    <a:pt x="702456" y="216593"/>
                  </a:lnTo>
                  <a:lnTo>
                    <a:pt x="702308" y="216340"/>
                  </a:lnTo>
                  <a:lnTo>
                    <a:pt x="702097" y="216003"/>
                  </a:lnTo>
                  <a:lnTo>
                    <a:pt x="701907" y="215498"/>
                  </a:lnTo>
                  <a:lnTo>
                    <a:pt x="701719" y="214972"/>
                  </a:lnTo>
                  <a:lnTo>
                    <a:pt x="701592" y="214593"/>
                  </a:lnTo>
                  <a:lnTo>
                    <a:pt x="701719" y="214403"/>
                  </a:lnTo>
                  <a:lnTo>
                    <a:pt x="701992" y="213982"/>
                  </a:lnTo>
                  <a:lnTo>
                    <a:pt x="701992" y="213834"/>
                  </a:lnTo>
                  <a:lnTo>
                    <a:pt x="701802" y="213455"/>
                  </a:lnTo>
                  <a:lnTo>
                    <a:pt x="701444" y="213181"/>
                  </a:lnTo>
                  <a:lnTo>
                    <a:pt x="701508" y="212529"/>
                  </a:lnTo>
                  <a:lnTo>
                    <a:pt x="701402" y="212107"/>
                  </a:lnTo>
                  <a:lnTo>
                    <a:pt x="701149" y="211791"/>
                  </a:lnTo>
                  <a:lnTo>
                    <a:pt x="701297" y="211307"/>
                  </a:lnTo>
                  <a:lnTo>
                    <a:pt x="701655" y="211075"/>
                  </a:lnTo>
                  <a:lnTo>
                    <a:pt x="701881" y="210520"/>
                  </a:lnTo>
                  <a:lnTo>
                    <a:pt x="701170" y="210296"/>
                  </a:lnTo>
                  <a:lnTo>
                    <a:pt x="700622" y="210170"/>
                  </a:lnTo>
                  <a:lnTo>
                    <a:pt x="700117" y="210001"/>
                  </a:lnTo>
                  <a:lnTo>
                    <a:pt x="699590" y="209749"/>
                  </a:lnTo>
                  <a:lnTo>
                    <a:pt x="699316" y="209349"/>
                  </a:lnTo>
                  <a:lnTo>
                    <a:pt x="699442" y="208633"/>
                  </a:lnTo>
                  <a:lnTo>
                    <a:pt x="699843" y="208338"/>
                  </a:lnTo>
                  <a:lnTo>
                    <a:pt x="700264" y="208212"/>
                  </a:lnTo>
                  <a:lnTo>
                    <a:pt x="700770" y="207854"/>
                  </a:lnTo>
                  <a:lnTo>
                    <a:pt x="701233" y="207537"/>
                  </a:lnTo>
                  <a:lnTo>
                    <a:pt x="701698" y="207011"/>
                  </a:lnTo>
                  <a:lnTo>
                    <a:pt x="701740" y="206338"/>
                  </a:lnTo>
                  <a:lnTo>
                    <a:pt x="701571" y="205453"/>
                  </a:lnTo>
                  <a:lnTo>
                    <a:pt x="701592" y="205095"/>
                  </a:lnTo>
                  <a:lnTo>
                    <a:pt x="701634" y="204695"/>
                  </a:lnTo>
                  <a:lnTo>
                    <a:pt x="701777" y="204471"/>
                  </a:lnTo>
                  <a:lnTo>
                    <a:pt x="702076" y="203958"/>
                  </a:lnTo>
                  <a:lnTo>
                    <a:pt x="702393" y="203663"/>
                  </a:lnTo>
                  <a:lnTo>
                    <a:pt x="702814" y="203431"/>
                  </a:lnTo>
                  <a:lnTo>
                    <a:pt x="702877" y="202947"/>
                  </a:lnTo>
                  <a:lnTo>
                    <a:pt x="702835" y="202526"/>
                  </a:lnTo>
                  <a:lnTo>
                    <a:pt x="703067" y="202168"/>
                  </a:lnTo>
                  <a:lnTo>
                    <a:pt x="703278" y="201852"/>
                  </a:lnTo>
                  <a:lnTo>
                    <a:pt x="703755" y="201902"/>
                  </a:lnTo>
                  <a:lnTo>
                    <a:pt x="704479" y="201494"/>
                  </a:lnTo>
                  <a:lnTo>
                    <a:pt x="705385" y="201367"/>
                  </a:lnTo>
                  <a:lnTo>
                    <a:pt x="705954" y="201346"/>
                  </a:lnTo>
                  <a:lnTo>
                    <a:pt x="706418" y="201346"/>
                  </a:lnTo>
                  <a:lnTo>
                    <a:pt x="706775" y="201325"/>
                  </a:lnTo>
                  <a:lnTo>
                    <a:pt x="707092" y="201094"/>
                  </a:lnTo>
                  <a:lnTo>
                    <a:pt x="707302" y="200820"/>
                  </a:lnTo>
                  <a:lnTo>
                    <a:pt x="707302" y="200420"/>
                  </a:lnTo>
                  <a:lnTo>
                    <a:pt x="707155" y="199851"/>
                  </a:lnTo>
                  <a:lnTo>
                    <a:pt x="707113" y="199346"/>
                  </a:lnTo>
                  <a:lnTo>
                    <a:pt x="707302" y="198967"/>
                  </a:lnTo>
                  <a:lnTo>
                    <a:pt x="707794" y="198744"/>
                  </a:lnTo>
                  <a:lnTo>
                    <a:pt x="708504" y="198771"/>
                  </a:lnTo>
                  <a:lnTo>
                    <a:pt x="709078" y="198771"/>
                  </a:lnTo>
                  <a:lnTo>
                    <a:pt x="709513" y="198689"/>
                  </a:lnTo>
                  <a:lnTo>
                    <a:pt x="709925" y="198504"/>
                  </a:lnTo>
                  <a:lnTo>
                    <a:pt x="710060" y="198444"/>
                  </a:lnTo>
                  <a:lnTo>
                    <a:pt x="710126" y="198104"/>
                  </a:lnTo>
                  <a:lnTo>
                    <a:pt x="710274" y="197766"/>
                  </a:lnTo>
                  <a:lnTo>
                    <a:pt x="710632" y="197641"/>
                  </a:lnTo>
                  <a:lnTo>
                    <a:pt x="710990" y="197430"/>
                  </a:lnTo>
                  <a:lnTo>
                    <a:pt x="711496" y="197140"/>
                  </a:lnTo>
                  <a:lnTo>
                    <a:pt x="711868" y="196730"/>
                  </a:lnTo>
                  <a:lnTo>
                    <a:pt x="712318" y="196345"/>
                  </a:lnTo>
                  <a:lnTo>
                    <a:pt x="712844" y="195908"/>
                  </a:lnTo>
                  <a:lnTo>
                    <a:pt x="713259" y="195546"/>
                  </a:lnTo>
                  <a:lnTo>
                    <a:pt x="715031" y="193771"/>
                  </a:lnTo>
                  <a:lnTo>
                    <a:pt x="715307" y="193417"/>
                  </a:lnTo>
                  <a:lnTo>
                    <a:pt x="715536" y="193123"/>
                  </a:lnTo>
                  <a:lnTo>
                    <a:pt x="715606" y="193020"/>
                  </a:lnTo>
                  <a:lnTo>
                    <a:pt x="716407" y="192626"/>
                  </a:lnTo>
                  <a:lnTo>
                    <a:pt x="716591" y="192305"/>
                  </a:lnTo>
                  <a:lnTo>
                    <a:pt x="716850" y="191634"/>
                  </a:lnTo>
                  <a:lnTo>
                    <a:pt x="717064" y="191022"/>
                  </a:lnTo>
                  <a:lnTo>
                    <a:pt x="717301" y="190351"/>
                  </a:lnTo>
                  <a:lnTo>
                    <a:pt x="717558" y="190172"/>
                  </a:lnTo>
                  <a:lnTo>
                    <a:pt x="717851" y="190032"/>
                  </a:lnTo>
                  <a:lnTo>
                    <a:pt x="717853" y="190031"/>
                  </a:lnTo>
                  <a:lnTo>
                    <a:pt x="718495" y="189876"/>
                  </a:lnTo>
                  <a:lnTo>
                    <a:pt x="718983" y="189760"/>
                  </a:lnTo>
                  <a:lnTo>
                    <a:pt x="719459" y="189542"/>
                  </a:lnTo>
                  <a:lnTo>
                    <a:pt x="719613" y="189453"/>
                  </a:lnTo>
                  <a:lnTo>
                    <a:pt x="719869" y="189171"/>
                  </a:lnTo>
                  <a:lnTo>
                    <a:pt x="720049" y="188927"/>
                  </a:lnTo>
                  <a:lnTo>
                    <a:pt x="720139" y="188631"/>
                  </a:lnTo>
                  <a:lnTo>
                    <a:pt x="720368" y="188471"/>
                  </a:lnTo>
                  <a:lnTo>
                    <a:pt x="720719" y="187508"/>
                  </a:lnTo>
                  <a:lnTo>
                    <a:pt x="720689" y="186866"/>
                  </a:lnTo>
                  <a:lnTo>
                    <a:pt x="720678" y="186288"/>
                  </a:lnTo>
                  <a:lnTo>
                    <a:pt x="720703" y="185766"/>
                  </a:lnTo>
                  <a:lnTo>
                    <a:pt x="720703" y="185414"/>
                  </a:lnTo>
                  <a:lnTo>
                    <a:pt x="720475" y="185155"/>
                  </a:lnTo>
                  <a:lnTo>
                    <a:pt x="719985" y="184926"/>
                  </a:lnTo>
                  <a:lnTo>
                    <a:pt x="719536" y="184729"/>
                  </a:lnTo>
                  <a:lnTo>
                    <a:pt x="719343" y="184330"/>
                  </a:lnTo>
                  <a:lnTo>
                    <a:pt x="719509" y="184091"/>
                  </a:lnTo>
                  <a:lnTo>
                    <a:pt x="719560" y="183855"/>
                  </a:lnTo>
                  <a:lnTo>
                    <a:pt x="719684" y="183556"/>
                  </a:lnTo>
                  <a:lnTo>
                    <a:pt x="719829" y="183304"/>
                  </a:lnTo>
                  <a:lnTo>
                    <a:pt x="720136" y="182759"/>
                  </a:lnTo>
                  <a:lnTo>
                    <a:pt x="720335" y="182200"/>
                  </a:lnTo>
                  <a:lnTo>
                    <a:pt x="720587" y="181735"/>
                  </a:lnTo>
                  <a:lnTo>
                    <a:pt x="720747" y="181350"/>
                  </a:lnTo>
                  <a:lnTo>
                    <a:pt x="720987" y="181030"/>
                  </a:lnTo>
                  <a:lnTo>
                    <a:pt x="721133" y="180672"/>
                  </a:lnTo>
                  <a:lnTo>
                    <a:pt x="721239" y="180340"/>
                  </a:lnTo>
                  <a:lnTo>
                    <a:pt x="721452" y="179967"/>
                  </a:lnTo>
                  <a:lnTo>
                    <a:pt x="721656" y="179634"/>
                  </a:lnTo>
                  <a:lnTo>
                    <a:pt x="721652" y="179568"/>
                  </a:lnTo>
                  <a:lnTo>
                    <a:pt x="721731" y="179289"/>
                  </a:lnTo>
                  <a:lnTo>
                    <a:pt x="721905" y="178865"/>
                  </a:lnTo>
                  <a:lnTo>
                    <a:pt x="722104" y="178319"/>
                  </a:lnTo>
                  <a:lnTo>
                    <a:pt x="722197" y="178116"/>
                  </a:lnTo>
                  <a:lnTo>
                    <a:pt x="722473" y="177695"/>
                  </a:lnTo>
                  <a:lnTo>
                    <a:pt x="722762" y="177199"/>
                  </a:lnTo>
                  <a:lnTo>
                    <a:pt x="722784" y="177111"/>
                  </a:lnTo>
                  <a:lnTo>
                    <a:pt x="722856" y="176816"/>
                  </a:lnTo>
                  <a:lnTo>
                    <a:pt x="722898" y="176717"/>
                  </a:lnTo>
                  <a:lnTo>
                    <a:pt x="722968" y="176549"/>
                  </a:lnTo>
                  <a:lnTo>
                    <a:pt x="723052" y="176351"/>
                  </a:lnTo>
                  <a:lnTo>
                    <a:pt x="723341" y="176060"/>
                  </a:lnTo>
                  <a:lnTo>
                    <a:pt x="723739" y="175741"/>
                  </a:lnTo>
                  <a:lnTo>
                    <a:pt x="724126" y="175316"/>
                  </a:lnTo>
                  <a:lnTo>
                    <a:pt x="724325" y="175063"/>
                  </a:lnTo>
                  <a:lnTo>
                    <a:pt x="724604" y="174704"/>
                  </a:lnTo>
                  <a:lnTo>
                    <a:pt x="724910" y="174359"/>
                  </a:lnTo>
                  <a:lnTo>
                    <a:pt x="725037" y="174169"/>
                  </a:lnTo>
                  <a:lnTo>
                    <a:pt x="725302" y="173583"/>
                  </a:lnTo>
                  <a:lnTo>
                    <a:pt x="725463" y="173227"/>
                  </a:lnTo>
                  <a:lnTo>
                    <a:pt x="726074" y="172225"/>
                  </a:lnTo>
                  <a:lnTo>
                    <a:pt x="726393" y="171631"/>
                  </a:lnTo>
                  <a:lnTo>
                    <a:pt x="726519" y="171397"/>
                  </a:lnTo>
                  <a:lnTo>
                    <a:pt x="726651" y="171010"/>
                  </a:lnTo>
                  <a:lnTo>
                    <a:pt x="726838" y="170486"/>
                  </a:lnTo>
                  <a:lnTo>
                    <a:pt x="726914" y="170051"/>
                  </a:lnTo>
                  <a:lnTo>
                    <a:pt x="726914" y="169017"/>
                  </a:lnTo>
                  <a:lnTo>
                    <a:pt x="726826" y="168571"/>
                  </a:lnTo>
                  <a:lnTo>
                    <a:pt x="726881" y="168146"/>
                  </a:lnTo>
                  <a:lnTo>
                    <a:pt x="727077" y="167417"/>
                  </a:lnTo>
                  <a:lnTo>
                    <a:pt x="727257" y="166794"/>
                  </a:lnTo>
                  <a:lnTo>
                    <a:pt x="727340" y="166637"/>
                  </a:lnTo>
                  <a:lnTo>
                    <a:pt x="727646" y="166051"/>
                  </a:lnTo>
                  <a:lnTo>
                    <a:pt x="727799" y="165765"/>
                  </a:lnTo>
                  <a:lnTo>
                    <a:pt x="727911" y="165552"/>
                  </a:lnTo>
                  <a:lnTo>
                    <a:pt x="727978" y="165426"/>
                  </a:lnTo>
                  <a:lnTo>
                    <a:pt x="728208" y="164945"/>
                  </a:lnTo>
                  <a:lnTo>
                    <a:pt x="728533" y="164605"/>
                  </a:lnTo>
                  <a:lnTo>
                    <a:pt x="728699" y="164468"/>
                  </a:lnTo>
                  <a:lnTo>
                    <a:pt x="728863" y="164383"/>
                  </a:lnTo>
                  <a:lnTo>
                    <a:pt x="729178" y="164179"/>
                  </a:lnTo>
                  <a:lnTo>
                    <a:pt x="729475" y="163839"/>
                  </a:lnTo>
                  <a:lnTo>
                    <a:pt x="729680" y="163533"/>
                  </a:lnTo>
                  <a:lnTo>
                    <a:pt x="729833" y="163235"/>
                  </a:lnTo>
                  <a:lnTo>
                    <a:pt x="730062" y="162990"/>
                  </a:lnTo>
                  <a:lnTo>
                    <a:pt x="730352" y="162399"/>
                  </a:lnTo>
                  <a:lnTo>
                    <a:pt x="730869" y="161763"/>
                  </a:lnTo>
                  <a:lnTo>
                    <a:pt x="731025" y="161282"/>
                  </a:lnTo>
                  <a:lnTo>
                    <a:pt x="731150" y="161053"/>
                  </a:lnTo>
                  <a:lnTo>
                    <a:pt x="731150" y="160743"/>
                  </a:lnTo>
                  <a:lnTo>
                    <a:pt x="731261" y="160366"/>
                  </a:lnTo>
                  <a:lnTo>
                    <a:pt x="731446" y="159870"/>
                  </a:lnTo>
                  <a:lnTo>
                    <a:pt x="731638" y="159464"/>
                  </a:lnTo>
                  <a:lnTo>
                    <a:pt x="731875" y="158990"/>
                  </a:lnTo>
                  <a:lnTo>
                    <a:pt x="732186" y="158680"/>
                  </a:lnTo>
                  <a:lnTo>
                    <a:pt x="732326" y="158487"/>
                  </a:lnTo>
                  <a:lnTo>
                    <a:pt x="732422" y="158110"/>
                  </a:lnTo>
                  <a:lnTo>
                    <a:pt x="732478" y="157796"/>
                  </a:lnTo>
                  <a:lnTo>
                    <a:pt x="732823" y="157528"/>
                  </a:lnTo>
                  <a:lnTo>
                    <a:pt x="732955" y="157325"/>
                  </a:lnTo>
                  <a:lnTo>
                    <a:pt x="733012" y="156954"/>
                  </a:lnTo>
                  <a:lnTo>
                    <a:pt x="733038" y="156879"/>
                  </a:lnTo>
                  <a:lnTo>
                    <a:pt x="733220" y="156196"/>
                  </a:lnTo>
                  <a:lnTo>
                    <a:pt x="733317" y="155843"/>
                  </a:lnTo>
                  <a:lnTo>
                    <a:pt x="733359" y="155689"/>
                  </a:lnTo>
                  <a:lnTo>
                    <a:pt x="733343" y="155627"/>
                  </a:lnTo>
                  <a:lnTo>
                    <a:pt x="733289" y="155419"/>
                  </a:lnTo>
                  <a:lnTo>
                    <a:pt x="733286" y="155410"/>
                  </a:lnTo>
                  <a:lnTo>
                    <a:pt x="733100" y="155217"/>
                  </a:lnTo>
                  <a:lnTo>
                    <a:pt x="732996" y="155110"/>
                  </a:lnTo>
                  <a:lnTo>
                    <a:pt x="732942" y="155071"/>
                  </a:lnTo>
                  <a:lnTo>
                    <a:pt x="732618" y="154849"/>
                  </a:lnTo>
                  <a:lnTo>
                    <a:pt x="732563" y="154810"/>
                  </a:lnTo>
                  <a:lnTo>
                    <a:pt x="731911" y="154573"/>
                  </a:lnTo>
                  <a:lnTo>
                    <a:pt x="731767" y="154110"/>
                  </a:lnTo>
                  <a:lnTo>
                    <a:pt x="731505" y="153354"/>
                  </a:lnTo>
                  <a:lnTo>
                    <a:pt x="731416" y="152828"/>
                  </a:lnTo>
                  <a:lnTo>
                    <a:pt x="731405" y="152193"/>
                  </a:lnTo>
                  <a:lnTo>
                    <a:pt x="731505" y="151524"/>
                  </a:lnTo>
                  <a:lnTo>
                    <a:pt x="731471" y="150747"/>
                  </a:lnTo>
                  <a:lnTo>
                    <a:pt x="731460" y="149969"/>
                  </a:lnTo>
                  <a:lnTo>
                    <a:pt x="731565" y="149288"/>
                  </a:lnTo>
                  <a:lnTo>
                    <a:pt x="731755" y="148932"/>
                  </a:lnTo>
                  <a:lnTo>
                    <a:pt x="731759" y="148923"/>
                  </a:lnTo>
                  <a:lnTo>
                    <a:pt x="731760" y="148922"/>
                  </a:lnTo>
                  <a:lnTo>
                    <a:pt x="731930" y="148746"/>
                  </a:lnTo>
                  <a:lnTo>
                    <a:pt x="731990" y="148662"/>
                  </a:lnTo>
                  <a:lnTo>
                    <a:pt x="732166" y="148444"/>
                  </a:lnTo>
                  <a:lnTo>
                    <a:pt x="732283" y="148162"/>
                  </a:lnTo>
                  <a:lnTo>
                    <a:pt x="732238" y="148048"/>
                  </a:lnTo>
                  <a:lnTo>
                    <a:pt x="732163" y="147854"/>
                  </a:lnTo>
                  <a:lnTo>
                    <a:pt x="732163" y="147853"/>
                  </a:lnTo>
                  <a:lnTo>
                    <a:pt x="732281" y="147619"/>
                  </a:lnTo>
                  <a:lnTo>
                    <a:pt x="732399" y="147228"/>
                  </a:lnTo>
                  <a:lnTo>
                    <a:pt x="732516" y="146953"/>
                  </a:lnTo>
                  <a:lnTo>
                    <a:pt x="732699" y="146665"/>
                  </a:lnTo>
                  <a:lnTo>
                    <a:pt x="732830" y="146444"/>
                  </a:lnTo>
                  <a:lnTo>
                    <a:pt x="732856" y="146300"/>
                  </a:lnTo>
                  <a:lnTo>
                    <a:pt x="732876" y="145908"/>
                  </a:lnTo>
                  <a:lnTo>
                    <a:pt x="732882" y="145485"/>
                  </a:lnTo>
                  <a:lnTo>
                    <a:pt x="732928" y="145190"/>
                  </a:lnTo>
                  <a:lnTo>
                    <a:pt x="733013" y="144824"/>
                  </a:lnTo>
                  <a:lnTo>
                    <a:pt x="733026" y="144381"/>
                  </a:lnTo>
                  <a:lnTo>
                    <a:pt x="733033" y="143937"/>
                  </a:lnTo>
                  <a:lnTo>
                    <a:pt x="733019" y="143722"/>
                  </a:lnTo>
                  <a:lnTo>
                    <a:pt x="733203" y="143545"/>
                  </a:lnTo>
                  <a:lnTo>
                    <a:pt x="733326" y="143395"/>
                  </a:lnTo>
                  <a:lnTo>
                    <a:pt x="733464" y="143206"/>
                  </a:lnTo>
                  <a:lnTo>
                    <a:pt x="733411" y="142709"/>
                  </a:lnTo>
                  <a:lnTo>
                    <a:pt x="733457" y="142343"/>
                  </a:lnTo>
                  <a:lnTo>
                    <a:pt x="733804" y="141991"/>
                  </a:lnTo>
                  <a:lnTo>
                    <a:pt x="733836" y="141639"/>
                  </a:lnTo>
                  <a:lnTo>
                    <a:pt x="733757" y="141096"/>
                  </a:lnTo>
                  <a:lnTo>
                    <a:pt x="733621" y="140307"/>
                  </a:lnTo>
                  <a:lnTo>
                    <a:pt x="733549" y="139889"/>
                  </a:lnTo>
                  <a:lnTo>
                    <a:pt x="733301" y="139568"/>
                  </a:lnTo>
                  <a:lnTo>
                    <a:pt x="732954" y="139396"/>
                  </a:lnTo>
                  <a:lnTo>
                    <a:pt x="732784" y="139154"/>
                  </a:lnTo>
                  <a:lnTo>
                    <a:pt x="732666" y="138867"/>
                  </a:lnTo>
                  <a:lnTo>
                    <a:pt x="732503" y="138626"/>
                  </a:lnTo>
                  <a:lnTo>
                    <a:pt x="732248" y="138331"/>
                  </a:lnTo>
                  <a:lnTo>
                    <a:pt x="732066" y="137992"/>
                  </a:lnTo>
                  <a:lnTo>
                    <a:pt x="732144" y="137783"/>
                  </a:lnTo>
                  <a:lnTo>
                    <a:pt x="732261" y="137685"/>
                  </a:lnTo>
                  <a:lnTo>
                    <a:pt x="732366" y="137613"/>
                  </a:lnTo>
                  <a:lnTo>
                    <a:pt x="732478" y="137522"/>
                  </a:lnTo>
                  <a:lnTo>
                    <a:pt x="732563" y="137437"/>
                  </a:lnTo>
                  <a:lnTo>
                    <a:pt x="732601" y="137294"/>
                  </a:lnTo>
                  <a:lnTo>
                    <a:pt x="732595" y="137104"/>
                  </a:lnTo>
                  <a:lnTo>
                    <a:pt x="732557" y="136920"/>
                  </a:lnTo>
                  <a:lnTo>
                    <a:pt x="732357" y="136860"/>
                  </a:lnTo>
                  <a:lnTo>
                    <a:pt x="732176" y="136928"/>
                  </a:lnTo>
                  <a:lnTo>
                    <a:pt x="731951" y="137040"/>
                  </a:lnTo>
                  <a:lnTo>
                    <a:pt x="731681" y="137129"/>
                  </a:lnTo>
                  <a:lnTo>
                    <a:pt x="731343" y="137648"/>
                  </a:lnTo>
                  <a:lnTo>
                    <a:pt x="731118" y="138165"/>
                  </a:lnTo>
                  <a:lnTo>
                    <a:pt x="731162" y="138436"/>
                  </a:lnTo>
                  <a:lnTo>
                    <a:pt x="731111" y="138569"/>
                  </a:lnTo>
                  <a:lnTo>
                    <a:pt x="731047" y="138738"/>
                  </a:lnTo>
                  <a:lnTo>
                    <a:pt x="730977" y="138959"/>
                  </a:lnTo>
                  <a:lnTo>
                    <a:pt x="730890" y="139202"/>
                  </a:lnTo>
                  <a:lnTo>
                    <a:pt x="730849" y="139376"/>
                  </a:lnTo>
                  <a:lnTo>
                    <a:pt x="730819" y="139522"/>
                  </a:lnTo>
                  <a:lnTo>
                    <a:pt x="731006" y="140235"/>
                  </a:lnTo>
                  <a:lnTo>
                    <a:pt x="731141" y="140640"/>
                  </a:lnTo>
                  <a:lnTo>
                    <a:pt x="731164" y="140910"/>
                  </a:lnTo>
                  <a:lnTo>
                    <a:pt x="731164" y="141068"/>
                  </a:lnTo>
                  <a:lnTo>
                    <a:pt x="731006" y="141135"/>
                  </a:lnTo>
                  <a:lnTo>
                    <a:pt x="730396" y="141261"/>
                  </a:lnTo>
                  <a:lnTo>
                    <a:pt x="730262" y="141408"/>
                  </a:lnTo>
                  <a:lnTo>
                    <a:pt x="730134" y="141531"/>
                  </a:lnTo>
                  <a:lnTo>
                    <a:pt x="730018" y="141630"/>
                  </a:lnTo>
                  <a:lnTo>
                    <a:pt x="729960" y="141664"/>
                  </a:lnTo>
                  <a:lnTo>
                    <a:pt x="729758" y="141832"/>
                  </a:lnTo>
                  <a:lnTo>
                    <a:pt x="729372" y="142008"/>
                  </a:lnTo>
                  <a:lnTo>
                    <a:pt x="729034" y="142073"/>
                  </a:lnTo>
                  <a:lnTo>
                    <a:pt x="728841" y="142233"/>
                  </a:lnTo>
                  <a:lnTo>
                    <a:pt x="728761" y="142563"/>
                  </a:lnTo>
                  <a:lnTo>
                    <a:pt x="728665" y="142772"/>
                  </a:lnTo>
                  <a:lnTo>
                    <a:pt x="728552" y="142836"/>
                  </a:lnTo>
                  <a:lnTo>
                    <a:pt x="728351" y="142740"/>
                  </a:lnTo>
                  <a:lnTo>
                    <a:pt x="728134" y="142531"/>
                  </a:lnTo>
                  <a:lnTo>
                    <a:pt x="727885" y="142435"/>
                  </a:lnTo>
                  <a:lnTo>
                    <a:pt x="727579" y="142438"/>
                  </a:lnTo>
                  <a:lnTo>
                    <a:pt x="726984" y="142675"/>
                  </a:lnTo>
                  <a:lnTo>
                    <a:pt x="726574" y="142949"/>
                  </a:lnTo>
                  <a:lnTo>
                    <a:pt x="726276" y="143391"/>
                  </a:lnTo>
                  <a:lnTo>
                    <a:pt x="726212" y="143777"/>
                  </a:lnTo>
                  <a:lnTo>
                    <a:pt x="726107" y="144178"/>
                  </a:lnTo>
                  <a:lnTo>
                    <a:pt x="726043" y="144644"/>
                  </a:lnTo>
                  <a:lnTo>
                    <a:pt x="725899" y="145166"/>
                  </a:lnTo>
                  <a:lnTo>
                    <a:pt x="725794" y="145471"/>
                  </a:lnTo>
                  <a:lnTo>
                    <a:pt x="725689" y="145628"/>
                  </a:lnTo>
                  <a:lnTo>
                    <a:pt x="725464" y="145676"/>
                  </a:lnTo>
                  <a:lnTo>
                    <a:pt x="725175" y="145725"/>
                  </a:lnTo>
                  <a:lnTo>
                    <a:pt x="724933" y="145894"/>
                  </a:lnTo>
                  <a:lnTo>
                    <a:pt x="724861" y="145933"/>
                  </a:lnTo>
                  <a:lnTo>
                    <a:pt x="724756" y="145928"/>
                  </a:lnTo>
                  <a:lnTo>
                    <a:pt x="724564" y="145918"/>
                  </a:lnTo>
                  <a:lnTo>
                    <a:pt x="724346" y="145918"/>
                  </a:lnTo>
                  <a:lnTo>
                    <a:pt x="724001" y="145990"/>
                  </a:lnTo>
                  <a:lnTo>
                    <a:pt x="723534" y="146287"/>
                  </a:lnTo>
                  <a:lnTo>
                    <a:pt x="723269" y="146432"/>
                  </a:lnTo>
                  <a:lnTo>
                    <a:pt x="723041" y="146609"/>
                  </a:lnTo>
                  <a:lnTo>
                    <a:pt x="722873" y="146660"/>
                  </a:lnTo>
                  <a:lnTo>
                    <a:pt x="722743" y="146692"/>
                  </a:lnTo>
                  <a:lnTo>
                    <a:pt x="722604" y="146711"/>
                  </a:lnTo>
                  <a:lnTo>
                    <a:pt x="722445" y="146715"/>
                  </a:lnTo>
                  <a:lnTo>
                    <a:pt x="722296" y="146715"/>
                  </a:lnTo>
                  <a:lnTo>
                    <a:pt x="722162" y="146697"/>
                  </a:lnTo>
                  <a:lnTo>
                    <a:pt x="722073" y="146676"/>
                  </a:lnTo>
                  <a:lnTo>
                    <a:pt x="721958" y="146650"/>
                  </a:lnTo>
                  <a:lnTo>
                    <a:pt x="721628" y="146567"/>
                  </a:lnTo>
                  <a:lnTo>
                    <a:pt x="721526" y="146539"/>
                  </a:lnTo>
                  <a:lnTo>
                    <a:pt x="721339" y="146488"/>
                  </a:lnTo>
                  <a:lnTo>
                    <a:pt x="720891" y="146600"/>
                  </a:lnTo>
                  <a:lnTo>
                    <a:pt x="720499" y="146661"/>
                  </a:lnTo>
                  <a:lnTo>
                    <a:pt x="720154" y="146707"/>
                  </a:lnTo>
                  <a:lnTo>
                    <a:pt x="719694" y="146723"/>
                  </a:lnTo>
                  <a:lnTo>
                    <a:pt x="719111" y="146754"/>
                  </a:lnTo>
                  <a:lnTo>
                    <a:pt x="718636" y="146570"/>
                  </a:lnTo>
                  <a:lnTo>
                    <a:pt x="718145" y="146409"/>
                  </a:lnTo>
                  <a:lnTo>
                    <a:pt x="717815" y="146331"/>
                  </a:lnTo>
                  <a:lnTo>
                    <a:pt x="717499" y="146232"/>
                  </a:lnTo>
                  <a:lnTo>
                    <a:pt x="716786" y="146087"/>
                  </a:lnTo>
                  <a:lnTo>
                    <a:pt x="716407" y="146027"/>
                  </a:lnTo>
                  <a:lnTo>
                    <a:pt x="716230" y="146104"/>
                  </a:lnTo>
                  <a:lnTo>
                    <a:pt x="716012" y="146199"/>
                  </a:lnTo>
                  <a:lnTo>
                    <a:pt x="715713" y="146304"/>
                  </a:lnTo>
                  <a:lnTo>
                    <a:pt x="715430" y="146324"/>
                  </a:lnTo>
                  <a:lnTo>
                    <a:pt x="715167" y="146416"/>
                  </a:lnTo>
                  <a:lnTo>
                    <a:pt x="715031" y="146514"/>
                  </a:lnTo>
                  <a:lnTo>
                    <a:pt x="714848" y="146744"/>
                  </a:lnTo>
                  <a:lnTo>
                    <a:pt x="714719" y="146960"/>
                  </a:lnTo>
                  <a:lnTo>
                    <a:pt x="714408" y="147481"/>
                  </a:lnTo>
                  <a:lnTo>
                    <a:pt x="714183" y="147862"/>
                  </a:lnTo>
                  <a:lnTo>
                    <a:pt x="714181" y="147867"/>
                  </a:lnTo>
                  <a:lnTo>
                    <a:pt x="714155" y="147909"/>
                  </a:lnTo>
                  <a:lnTo>
                    <a:pt x="714131" y="147949"/>
                  </a:lnTo>
                  <a:lnTo>
                    <a:pt x="714106" y="147992"/>
                  </a:lnTo>
                  <a:lnTo>
                    <a:pt x="713999" y="148147"/>
                  </a:lnTo>
                  <a:lnTo>
                    <a:pt x="713882" y="148293"/>
                  </a:lnTo>
                  <a:lnTo>
                    <a:pt x="713774" y="148391"/>
                  </a:lnTo>
                  <a:lnTo>
                    <a:pt x="713724" y="148430"/>
                  </a:lnTo>
                  <a:lnTo>
                    <a:pt x="713694" y="148453"/>
                  </a:lnTo>
                  <a:lnTo>
                    <a:pt x="713633" y="148486"/>
                  </a:lnTo>
                  <a:lnTo>
                    <a:pt x="713582" y="148507"/>
                  </a:lnTo>
                  <a:lnTo>
                    <a:pt x="713514" y="148537"/>
                  </a:lnTo>
                  <a:lnTo>
                    <a:pt x="713453" y="148557"/>
                  </a:lnTo>
                  <a:lnTo>
                    <a:pt x="713396" y="148567"/>
                  </a:lnTo>
                  <a:lnTo>
                    <a:pt x="713389" y="148568"/>
                  </a:lnTo>
                  <a:lnTo>
                    <a:pt x="713324" y="148574"/>
                  </a:lnTo>
                  <a:lnTo>
                    <a:pt x="713267" y="148574"/>
                  </a:lnTo>
                  <a:lnTo>
                    <a:pt x="713226" y="148567"/>
                  </a:lnTo>
                  <a:lnTo>
                    <a:pt x="713205" y="148563"/>
                  </a:lnTo>
                  <a:lnTo>
                    <a:pt x="713142" y="148551"/>
                  </a:lnTo>
                  <a:lnTo>
                    <a:pt x="713010" y="148510"/>
                  </a:lnTo>
                  <a:lnTo>
                    <a:pt x="712976" y="148498"/>
                  </a:lnTo>
                  <a:lnTo>
                    <a:pt x="712892" y="148469"/>
                  </a:lnTo>
                  <a:lnTo>
                    <a:pt x="712749" y="148432"/>
                  </a:lnTo>
                  <a:lnTo>
                    <a:pt x="712661" y="148405"/>
                  </a:lnTo>
                  <a:lnTo>
                    <a:pt x="712604" y="148374"/>
                  </a:lnTo>
                  <a:lnTo>
                    <a:pt x="712550" y="148351"/>
                  </a:lnTo>
                  <a:lnTo>
                    <a:pt x="712481" y="148301"/>
                  </a:lnTo>
                  <a:lnTo>
                    <a:pt x="712401" y="148239"/>
                  </a:lnTo>
                  <a:lnTo>
                    <a:pt x="712288" y="148165"/>
                  </a:lnTo>
                  <a:lnTo>
                    <a:pt x="712155" y="148079"/>
                  </a:lnTo>
                  <a:lnTo>
                    <a:pt x="711989" y="147943"/>
                  </a:lnTo>
                  <a:lnTo>
                    <a:pt x="711879" y="147826"/>
                  </a:lnTo>
                  <a:lnTo>
                    <a:pt x="711812" y="147776"/>
                  </a:lnTo>
                  <a:lnTo>
                    <a:pt x="711754" y="147738"/>
                  </a:lnTo>
                  <a:lnTo>
                    <a:pt x="711710" y="147712"/>
                  </a:lnTo>
                  <a:lnTo>
                    <a:pt x="711669" y="147688"/>
                  </a:lnTo>
                  <a:lnTo>
                    <a:pt x="711654" y="147680"/>
                  </a:lnTo>
                  <a:lnTo>
                    <a:pt x="711581" y="147640"/>
                  </a:lnTo>
                  <a:lnTo>
                    <a:pt x="711504" y="147593"/>
                  </a:lnTo>
                  <a:lnTo>
                    <a:pt x="711432" y="147560"/>
                  </a:lnTo>
                  <a:lnTo>
                    <a:pt x="711358" y="147522"/>
                  </a:lnTo>
                  <a:lnTo>
                    <a:pt x="711271" y="147487"/>
                  </a:lnTo>
                  <a:lnTo>
                    <a:pt x="710960" y="147400"/>
                  </a:lnTo>
                  <a:lnTo>
                    <a:pt x="710733" y="147339"/>
                  </a:lnTo>
                  <a:lnTo>
                    <a:pt x="710362" y="147218"/>
                  </a:lnTo>
                  <a:lnTo>
                    <a:pt x="710264" y="147191"/>
                  </a:lnTo>
                  <a:lnTo>
                    <a:pt x="710185" y="147169"/>
                  </a:lnTo>
                  <a:lnTo>
                    <a:pt x="710011" y="147140"/>
                  </a:lnTo>
                  <a:lnTo>
                    <a:pt x="710001" y="147137"/>
                  </a:lnTo>
                  <a:lnTo>
                    <a:pt x="709148" y="147267"/>
                  </a:lnTo>
                  <a:lnTo>
                    <a:pt x="708236" y="147772"/>
                  </a:lnTo>
                  <a:lnTo>
                    <a:pt x="707961" y="147742"/>
                  </a:lnTo>
                  <a:lnTo>
                    <a:pt x="707727" y="147701"/>
                  </a:lnTo>
                  <a:lnTo>
                    <a:pt x="707283" y="147619"/>
                  </a:lnTo>
                  <a:lnTo>
                    <a:pt x="706850" y="147479"/>
                  </a:lnTo>
                  <a:lnTo>
                    <a:pt x="706570" y="147351"/>
                  </a:lnTo>
                  <a:lnTo>
                    <a:pt x="706290" y="147315"/>
                  </a:lnTo>
                  <a:lnTo>
                    <a:pt x="706135" y="147330"/>
                  </a:lnTo>
                  <a:lnTo>
                    <a:pt x="705993" y="147318"/>
                  </a:lnTo>
                  <a:lnTo>
                    <a:pt x="705931" y="147217"/>
                  </a:lnTo>
                  <a:lnTo>
                    <a:pt x="705941" y="147066"/>
                  </a:lnTo>
                  <a:lnTo>
                    <a:pt x="706078" y="146791"/>
                  </a:lnTo>
                  <a:lnTo>
                    <a:pt x="706079" y="146288"/>
                  </a:lnTo>
                  <a:lnTo>
                    <a:pt x="706091" y="145832"/>
                  </a:lnTo>
                  <a:lnTo>
                    <a:pt x="706149" y="145213"/>
                  </a:lnTo>
                  <a:lnTo>
                    <a:pt x="706128" y="144940"/>
                  </a:lnTo>
                  <a:lnTo>
                    <a:pt x="706173" y="144361"/>
                  </a:lnTo>
                  <a:lnTo>
                    <a:pt x="706219" y="144115"/>
                  </a:lnTo>
                  <a:lnTo>
                    <a:pt x="706434" y="143698"/>
                  </a:lnTo>
                  <a:lnTo>
                    <a:pt x="706478" y="143518"/>
                  </a:lnTo>
                  <a:lnTo>
                    <a:pt x="706582" y="142457"/>
                  </a:lnTo>
                  <a:lnTo>
                    <a:pt x="706082" y="142040"/>
                  </a:lnTo>
                  <a:lnTo>
                    <a:pt x="705396" y="141967"/>
                  </a:lnTo>
                  <a:lnTo>
                    <a:pt x="704585" y="141866"/>
                  </a:lnTo>
                  <a:lnTo>
                    <a:pt x="704029" y="141669"/>
                  </a:lnTo>
                  <a:lnTo>
                    <a:pt x="703485" y="141595"/>
                  </a:lnTo>
                  <a:lnTo>
                    <a:pt x="703065" y="141508"/>
                  </a:lnTo>
                  <a:lnTo>
                    <a:pt x="702817" y="141446"/>
                  </a:lnTo>
                  <a:lnTo>
                    <a:pt x="702275" y="141631"/>
                  </a:lnTo>
                  <a:lnTo>
                    <a:pt x="701793" y="141742"/>
                  </a:lnTo>
                  <a:lnTo>
                    <a:pt x="701458" y="141706"/>
                  </a:lnTo>
                  <a:lnTo>
                    <a:pt x="701063" y="141384"/>
                  </a:lnTo>
                  <a:lnTo>
                    <a:pt x="700507" y="140977"/>
                  </a:lnTo>
                  <a:lnTo>
                    <a:pt x="699841" y="140602"/>
                  </a:lnTo>
                  <a:lnTo>
                    <a:pt x="699463" y="140303"/>
                  </a:lnTo>
                  <a:lnTo>
                    <a:pt x="699216" y="139943"/>
                  </a:lnTo>
                  <a:lnTo>
                    <a:pt x="698815" y="139033"/>
                  </a:lnTo>
                  <a:lnTo>
                    <a:pt x="698333" y="138520"/>
                  </a:lnTo>
                  <a:lnTo>
                    <a:pt x="697998" y="138063"/>
                  </a:lnTo>
                  <a:lnTo>
                    <a:pt x="697689" y="137840"/>
                  </a:lnTo>
                  <a:lnTo>
                    <a:pt x="697454" y="137520"/>
                  </a:lnTo>
                  <a:lnTo>
                    <a:pt x="697294" y="136952"/>
                  </a:lnTo>
                  <a:lnTo>
                    <a:pt x="697270" y="136433"/>
                  </a:lnTo>
                  <a:lnTo>
                    <a:pt x="697294" y="136038"/>
                  </a:lnTo>
                  <a:lnTo>
                    <a:pt x="697541" y="135765"/>
                  </a:lnTo>
                  <a:lnTo>
                    <a:pt x="697554" y="135445"/>
                  </a:lnTo>
                  <a:lnTo>
                    <a:pt x="697628" y="135112"/>
                  </a:lnTo>
                  <a:lnTo>
                    <a:pt x="697990" y="134577"/>
                  </a:lnTo>
                  <a:lnTo>
                    <a:pt x="697990" y="134577"/>
                  </a:lnTo>
                  <a:lnTo>
                    <a:pt x="697739" y="134395"/>
                  </a:lnTo>
                  <a:lnTo>
                    <a:pt x="697392" y="134371"/>
                  </a:lnTo>
                  <a:lnTo>
                    <a:pt x="696936" y="134482"/>
                  </a:lnTo>
                  <a:lnTo>
                    <a:pt x="696503" y="134482"/>
                  </a:lnTo>
                  <a:lnTo>
                    <a:pt x="696194" y="134457"/>
                  </a:lnTo>
                  <a:lnTo>
                    <a:pt x="695885" y="134457"/>
                  </a:lnTo>
                  <a:lnTo>
                    <a:pt x="695650" y="134531"/>
                  </a:lnTo>
                  <a:lnTo>
                    <a:pt x="695403" y="134667"/>
                  </a:lnTo>
                  <a:lnTo>
                    <a:pt x="695120" y="134716"/>
                  </a:lnTo>
                  <a:lnTo>
                    <a:pt x="694749" y="134753"/>
                  </a:lnTo>
                  <a:lnTo>
                    <a:pt x="694316" y="134839"/>
                  </a:lnTo>
                  <a:lnTo>
                    <a:pt x="693982" y="135272"/>
                  </a:lnTo>
                  <a:lnTo>
                    <a:pt x="693476" y="135642"/>
                  </a:lnTo>
                  <a:lnTo>
                    <a:pt x="693135" y="135817"/>
                  </a:lnTo>
                  <a:lnTo>
                    <a:pt x="692265" y="136001"/>
                  </a:lnTo>
                  <a:lnTo>
                    <a:pt x="692083" y="136021"/>
                  </a:lnTo>
                  <a:lnTo>
                    <a:pt x="691560" y="136321"/>
                  </a:lnTo>
                  <a:lnTo>
                    <a:pt x="690967" y="136803"/>
                  </a:lnTo>
                  <a:lnTo>
                    <a:pt x="690584" y="137087"/>
                  </a:lnTo>
                  <a:lnTo>
                    <a:pt x="690127" y="137186"/>
                  </a:lnTo>
                  <a:lnTo>
                    <a:pt x="689850" y="137221"/>
                  </a:lnTo>
                  <a:lnTo>
                    <a:pt x="689731" y="137062"/>
                  </a:lnTo>
                  <a:lnTo>
                    <a:pt x="689695" y="136741"/>
                  </a:lnTo>
                  <a:lnTo>
                    <a:pt x="689683" y="136112"/>
                  </a:lnTo>
                  <a:lnTo>
                    <a:pt x="689695" y="135704"/>
                  </a:lnTo>
                  <a:lnTo>
                    <a:pt x="689806" y="135136"/>
                  </a:lnTo>
                  <a:lnTo>
                    <a:pt x="689993" y="134826"/>
                  </a:lnTo>
                  <a:lnTo>
                    <a:pt x="690001" y="134662"/>
                  </a:lnTo>
                  <a:lnTo>
                    <a:pt x="690020" y="134425"/>
                  </a:lnTo>
                  <a:lnTo>
                    <a:pt x="689984" y="134169"/>
                  </a:lnTo>
                  <a:lnTo>
                    <a:pt x="689846" y="133740"/>
                  </a:lnTo>
                  <a:lnTo>
                    <a:pt x="689655" y="133302"/>
                  </a:lnTo>
                  <a:lnTo>
                    <a:pt x="689626" y="133260"/>
                  </a:lnTo>
                  <a:lnTo>
                    <a:pt x="689454" y="133001"/>
                  </a:lnTo>
                  <a:lnTo>
                    <a:pt x="688696" y="132089"/>
                  </a:lnTo>
                  <a:lnTo>
                    <a:pt x="688312" y="131569"/>
                  </a:lnTo>
                  <a:lnTo>
                    <a:pt x="687902" y="130894"/>
                  </a:lnTo>
                  <a:lnTo>
                    <a:pt x="687808" y="130716"/>
                  </a:lnTo>
                  <a:lnTo>
                    <a:pt x="687674" y="130455"/>
                  </a:lnTo>
                  <a:lnTo>
                    <a:pt x="687517" y="130199"/>
                  </a:lnTo>
                  <a:lnTo>
                    <a:pt x="687445" y="130082"/>
                  </a:lnTo>
                  <a:lnTo>
                    <a:pt x="687426" y="130064"/>
                  </a:lnTo>
                  <a:lnTo>
                    <a:pt x="687171" y="129817"/>
                  </a:lnTo>
                  <a:lnTo>
                    <a:pt x="686916" y="129653"/>
                  </a:lnTo>
                  <a:lnTo>
                    <a:pt x="686911" y="129648"/>
                  </a:lnTo>
                  <a:lnTo>
                    <a:pt x="686908" y="129644"/>
                  </a:lnTo>
                  <a:lnTo>
                    <a:pt x="686724" y="129443"/>
                  </a:lnTo>
                  <a:lnTo>
                    <a:pt x="686450" y="129078"/>
                  </a:lnTo>
                  <a:lnTo>
                    <a:pt x="686431" y="129045"/>
                  </a:lnTo>
                  <a:lnTo>
                    <a:pt x="686400" y="128993"/>
                  </a:lnTo>
                  <a:lnTo>
                    <a:pt x="686370" y="128936"/>
                  </a:lnTo>
                  <a:lnTo>
                    <a:pt x="686322" y="128850"/>
                  </a:lnTo>
                  <a:lnTo>
                    <a:pt x="685884" y="128285"/>
                  </a:lnTo>
                  <a:lnTo>
                    <a:pt x="685674" y="127965"/>
                  </a:lnTo>
                  <a:lnTo>
                    <a:pt x="685421" y="127592"/>
                  </a:lnTo>
                  <a:lnTo>
                    <a:pt x="685327" y="127454"/>
                  </a:lnTo>
                  <a:lnTo>
                    <a:pt x="684562" y="126407"/>
                  </a:lnTo>
                  <a:lnTo>
                    <a:pt x="683652" y="125508"/>
                  </a:lnTo>
                  <a:lnTo>
                    <a:pt x="683446" y="125179"/>
                  </a:lnTo>
                  <a:lnTo>
                    <a:pt x="683347" y="125021"/>
                  </a:lnTo>
                  <a:lnTo>
                    <a:pt x="683054" y="124673"/>
                  </a:lnTo>
                  <a:lnTo>
                    <a:pt x="682655" y="124783"/>
                  </a:lnTo>
                  <a:lnTo>
                    <a:pt x="682256" y="125030"/>
                  </a:lnTo>
                  <a:lnTo>
                    <a:pt x="681678" y="124824"/>
                  </a:lnTo>
                  <a:lnTo>
                    <a:pt x="681306" y="124508"/>
                  </a:lnTo>
                  <a:lnTo>
                    <a:pt x="681059" y="124054"/>
                  </a:lnTo>
                  <a:lnTo>
                    <a:pt x="680921" y="123601"/>
                  </a:lnTo>
                  <a:lnTo>
                    <a:pt x="680986" y="123436"/>
                  </a:lnTo>
                  <a:lnTo>
                    <a:pt x="680991" y="123174"/>
                  </a:lnTo>
                  <a:lnTo>
                    <a:pt x="681100" y="122913"/>
                  </a:lnTo>
                  <a:lnTo>
                    <a:pt x="681265" y="122556"/>
                  </a:lnTo>
                  <a:lnTo>
                    <a:pt x="681362" y="122322"/>
                  </a:lnTo>
                  <a:lnTo>
                    <a:pt x="681516" y="122096"/>
                  </a:lnTo>
                  <a:lnTo>
                    <a:pt x="681546" y="121790"/>
                  </a:lnTo>
                  <a:lnTo>
                    <a:pt x="681509" y="121567"/>
                  </a:lnTo>
                  <a:lnTo>
                    <a:pt x="681267" y="121347"/>
                  </a:lnTo>
                  <a:lnTo>
                    <a:pt x="680914" y="121177"/>
                  </a:lnTo>
                  <a:lnTo>
                    <a:pt x="680499" y="120976"/>
                  </a:lnTo>
                  <a:lnTo>
                    <a:pt x="680462" y="120958"/>
                  </a:lnTo>
                  <a:lnTo>
                    <a:pt x="680185" y="120815"/>
                  </a:lnTo>
                  <a:lnTo>
                    <a:pt x="680158" y="120800"/>
                  </a:lnTo>
                  <a:lnTo>
                    <a:pt x="680153" y="120798"/>
                  </a:lnTo>
                  <a:lnTo>
                    <a:pt x="679756" y="120642"/>
                  </a:lnTo>
                  <a:lnTo>
                    <a:pt x="679419" y="120561"/>
                  </a:lnTo>
                  <a:lnTo>
                    <a:pt x="679403" y="120557"/>
                  </a:lnTo>
                  <a:lnTo>
                    <a:pt x="677577" y="120204"/>
                  </a:lnTo>
                  <a:lnTo>
                    <a:pt x="677407" y="120175"/>
                  </a:lnTo>
                  <a:lnTo>
                    <a:pt x="677224" y="120143"/>
                  </a:lnTo>
                  <a:lnTo>
                    <a:pt x="676969" y="120058"/>
                  </a:lnTo>
                  <a:lnTo>
                    <a:pt x="676521" y="119851"/>
                  </a:lnTo>
                  <a:lnTo>
                    <a:pt x="675704" y="119332"/>
                  </a:lnTo>
                  <a:lnTo>
                    <a:pt x="673644" y="117548"/>
                  </a:lnTo>
                  <a:lnTo>
                    <a:pt x="672893" y="116834"/>
                  </a:lnTo>
                  <a:lnTo>
                    <a:pt x="672739" y="116564"/>
                  </a:lnTo>
                  <a:lnTo>
                    <a:pt x="672660" y="116423"/>
                  </a:lnTo>
                  <a:lnTo>
                    <a:pt x="672376" y="116154"/>
                  </a:lnTo>
                  <a:lnTo>
                    <a:pt x="672228" y="116032"/>
                  </a:lnTo>
                  <a:lnTo>
                    <a:pt x="672219" y="115870"/>
                  </a:lnTo>
                  <a:lnTo>
                    <a:pt x="672290" y="115748"/>
                  </a:lnTo>
                  <a:lnTo>
                    <a:pt x="672363" y="115593"/>
                  </a:lnTo>
                  <a:lnTo>
                    <a:pt x="672474" y="115243"/>
                  </a:lnTo>
                  <a:lnTo>
                    <a:pt x="672341" y="114602"/>
                  </a:lnTo>
                  <a:lnTo>
                    <a:pt x="672249" y="113738"/>
                  </a:lnTo>
                  <a:lnTo>
                    <a:pt x="671957" y="113445"/>
                  </a:lnTo>
                  <a:lnTo>
                    <a:pt x="671711" y="113593"/>
                  </a:lnTo>
                  <a:lnTo>
                    <a:pt x="671279" y="113975"/>
                  </a:lnTo>
                  <a:lnTo>
                    <a:pt x="670688" y="113914"/>
                  </a:lnTo>
                  <a:lnTo>
                    <a:pt x="670183" y="113680"/>
                  </a:lnTo>
                  <a:lnTo>
                    <a:pt x="669973" y="113309"/>
                  </a:lnTo>
                  <a:lnTo>
                    <a:pt x="669727" y="112879"/>
                  </a:lnTo>
                  <a:lnTo>
                    <a:pt x="669530" y="112546"/>
                  </a:lnTo>
                  <a:lnTo>
                    <a:pt x="669301" y="112126"/>
                  </a:lnTo>
                  <a:lnTo>
                    <a:pt x="669301" y="112126"/>
                  </a:lnTo>
                  <a:lnTo>
                    <a:pt x="669300" y="112126"/>
                  </a:lnTo>
                  <a:lnTo>
                    <a:pt x="668798" y="112409"/>
                  </a:lnTo>
                  <a:lnTo>
                    <a:pt x="668335" y="112894"/>
                  </a:lnTo>
                  <a:lnTo>
                    <a:pt x="667732" y="113380"/>
                  </a:lnTo>
                  <a:lnTo>
                    <a:pt x="667525" y="113658"/>
                  </a:lnTo>
                  <a:lnTo>
                    <a:pt x="667154" y="114167"/>
                  </a:lnTo>
                  <a:lnTo>
                    <a:pt x="666923" y="114260"/>
                  </a:lnTo>
                  <a:lnTo>
                    <a:pt x="666552" y="114075"/>
                  </a:lnTo>
                  <a:lnTo>
                    <a:pt x="666227" y="113913"/>
                  </a:lnTo>
                  <a:lnTo>
                    <a:pt x="665765" y="113797"/>
                  </a:lnTo>
                  <a:lnTo>
                    <a:pt x="665487" y="113936"/>
                  </a:lnTo>
                  <a:lnTo>
                    <a:pt x="665093" y="114398"/>
                  </a:lnTo>
                  <a:lnTo>
                    <a:pt x="664653" y="114652"/>
                  </a:lnTo>
                  <a:lnTo>
                    <a:pt x="664214" y="114861"/>
                  </a:lnTo>
                  <a:lnTo>
                    <a:pt x="663519" y="114930"/>
                  </a:lnTo>
                  <a:lnTo>
                    <a:pt x="663171" y="115162"/>
                  </a:lnTo>
                  <a:lnTo>
                    <a:pt x="662870" y="115370"/>
                  </a:lnTo>
                  <a:lnTo>
                    <a:pt x="662477" y="115490"/>
                  </a:lnTo>
                  <a:lnTo>
                    <a:pt x="662431" y="114814"/>
                  </a:lnTo>
                  <a:lnTo>
                    <a:pt x="662547" y="114374"/>
                  </a:lnTo>
                  <a:lnTo>
                    <a:pt x="662639" y="112940"/>
                  </a:lnTo>
                  <a:lnTo>
                    <a:pt x="662338" y="112385"/>
                  </a:lnTo>
                  <a:lnTo>
                    <a:pt x="662037" y="112038"/>
                  </a:lnTo>
                  <a:lnTo>
                    <a:pt x="662107" y="111158"/>
                  </a:lnTo>
                  <a:lnTo>
                    <a:pt x="662107" y="110696"/>
                  </a:lnTo>
                  <a:lnTo>
                    <a:pt x="662222" y="110303"/>
                  </a:lnTo>
                  <a:lnTo>
                    <a:pt x="662477" y="109492"/>
                  </a:lnTo>
                  <a:lnTo>
                    <a:pt x="662663" y="108614"/>
                  </a:lnTo>
                  <a:lnTo>
                    <a:pt x="662755" y="108150"/>
                  </a:lnTo>
                  <a:lnTo>
                    <a:pt x="663171" y="107689"/>
                  </a:lnTo>
                  <a:lnTo>
                    <a:pt x="663403" y="107156"/>
                  </a:lnTo>
                  <a:lnTo>
                    <a:pt x="663519" y="106762"/>
                  </a:lnTo>
                  <a:lnTo>
                    <a:pt x="663959" y="106299"/>
                  </a:lnTo>
                  <a:lnTo>
                    <a:pt x="664529" y="105998"/>
                  </a:lnTo>
                  <a:lnTo>
                    <a:pt x="664631" y="105875"/>
                  </a:lnTo>
                  <a:lnTo>
                    <a:pt x="664958" y="105491"/>
                  </a:lnTo>
                  <a:lnTo>
                    <a:pt x="665123" y="104941"/>
                  </a:lnTo>
                  <a:lnTo>
                    <a:pt x="665158" y="103906"/>
                  </a:lnTo>
                  <a:lnTo>
                    <a:pt x="664801" y="102740"/>
                  </a:lnTo>
                  <a:lnTo>
                    <a:pt x="664049" y="101510"/>
                  </a:lnTo>
                  <a:lnTo>
                    <a:pt x="663103" y="100245"/>
                  </a:lnTo>
                  <a:lnTo>
                    <a:pt x="662547" y="99273"/>
                  </a:lnTo>
                  <a:lnTo>
                    <a:pt x="662221" y="98496"/>
                  </a:lnTo>
                  <a:lnTo>
                    <a:pt x="662161" y="98238"/>
                  </a:lnTo>
                  <a:lnTo>
                    <a:pt x="662068" y="97827"/>
                  </a:lnTo>
                  <a:lnTo>
                    <a:pt x="661974" y="97364"/>
                  </a:lnTo>
                  <a:lnTo>
                    <a:pt x="661669" y="96985"/>
                  </a:lnTo>
                  <a:lnTo>
                    <a:pt x="661117" y="96708"/>
                  </a:lnTo>
                  <a:lnTo>
                    <a:pt x="660882" y="96664"/>
                  </a:lnTo>
                  <a:lnTo>
                    <a:pt x="660613" y="96794"/>
                  </a:lnTo>
                  <a:lnTo>
                    <a:pt x="660188" y="97002"/>
                  </a:lnTo>
                  <a:lnTo>
                    <a:pt x="659875" y="97040"/>
                  </a:lnTo>
                  <a:lnTo>
                    <a:pt x="659651" y="97026"/>
                  </a:lnTo>
                  <a:lnTo>
                    <a:pt x="659321" y="97027"/>
                  </a:lnTo>
                  <a:lnTo>
                    <a:pt x="659117" y="97104"/>
                  </a:lnTo>
                  <a:lnTo>
                    <a:pt x="658358" y="97357"/>
                  </a:lnTo>
                  <a:lnTo>
                    <a:pt x="657789" y="97447"/>
                  </a:lnTo>
                  <a:lnTo>
                    <a:pt x="657312" y="97404"/>
                  </a:lnTo>
                  <a:lnTo>
                    <a:pt x="657290" y="97402"/>
                  </a:lnTo>
                  <a:lnTo>
                    <a:pt x="656798" y="97344"/>
                  </a:lnTo>
                  <a:lnTo>
                    <a:pt x="656332" y="97040"/>
                  </a:lnTo>
                  <a:lnTo>
                    <a:pt x="656064" y="96921"/>
                  </a:lnTo>
                  <a:lnTo>
                    <a:pt x="655782" y="96910"/>
                  </a:lnTo>
                  <a:lnTo>
                    <a:pt x="655661" y="96887"/>
                  </a:lnTo>
                  <a:lnTo>
                    <a:pt x="655280" y="96813"/>
                  </a:lnTo>
                  <a:lnTo>
                    <a:pt x="654775" y="96783"/>
                  </a:lnTo>
                  <a:lnTo>
                    <a:pt x="654006" y="96888"/>
                  </a:lnTo>
                  <a:lnTo>
                    <a:pt x="653469" y="96872"/>
                  </a:lnTo>
                  <a:lnTo>
                    <a:pt x="653060" y="96701"/>
                  </a:lnTo>
                  <a:lnTo>
                    <a:pt x="653037" y="96677"/>
                  </a:lnTo>
                  <a:lnTo>
                    <a:pt x="652738" y="96359"/>
                  </a:lnTo>
                  <a:lnTo>
                    <a:pt x="652253" y="96141"/>
                  </a:lnTo>
                  <a:lnTo>
                    <a:pt x="651858" y="96141"/>
                  </a:lnTo>
                  <a:lnTo>
                    <a:pt x="651477" y="96276"/>
                  </a:lnTo>
                  <a:lnTo>
                    <a:pt x="651352" y="96355"/>
                  </a:lnTo>
                  <a:lnTo>
                    <a:pt x="650844" y="96673"/>
                  </a:lnTo>
                  <a:lnTo>
                    <a:pt x="650127" y="96910"/>
                  </a:lnTo>
                  <a:lnTo>
                    <a:pt x="649590" y="97104"/>
                  </a:lnTo>
                  <a:lnTo>
                    <a:pt x="649171" y="97029"/>
                  </a:lnTo>
                  <a:lnTo>
                    <a:pt x="648635" y="96797"/>
                  </a:lnTo>
                  <a:lnTo>
                    <a:pt x="648174" y="96496"/>
                  </a:lnTo>
                  <a:lnTo>
                    <a:pt x="648080" y="96421"/>
                  </a:lnTo>
                  <a:lnTo>
                    <a:pt x="647957" y="96148"/>
                  </a:lnTo>
                  <a:lnTo>
                    <a:pt x="647839" y="95890"/>
                  </a:lnTo>
                  <a:lnTo>
                    <a:pt x="647671" y="95819"/>
                  </a:lnTo>
                  <a:lnTo>
                    <a:pt x="647364" y="95798"/>
                  </a:lnTo>
                  <a:lnTo>
                    <a:pt x="647195" y="95828"/>
                  </a:lnTo>
                  <a:lnTo>
                    <a:pt x="646643" y="95657"/>
                  </a:lnTo>
                  <a:lnTo>
                    <a:pt x="645967" y="95344"/>
                  </a:lnTo>
                  <a:lnTo>
                    <a:pt x="645689" y="95135"/>
                  </a:lnTo>
                  <a:lnTo>
                    <a:pt x="645661" y="95113"/>
                  </a:lnTo>
                  <a:lnTo>
                    <a:pt x="645405" y="94919"/>
                  </a:lnTo>
                  <a:lnTo>
                    <a:pt x="644725" y="94472"/>
                  </a:lnTo>
                  <a:lnTo>
                    <a:pt x="644062" y="94121"/>
                  </a:lnTo>
                  <a:lnTo>
                    <a:pt x="643396" y="93770"/>
                  </a:lnTo>
                  <a:lnTo>
                    <a:pt x="642308" y="93242"/>
                  </a:lnTo>
                  <a:lnTo>
                    <a:pt x="641480" y="92712"/>
                  </a:lnTo>
                  <a:lnTo>
                    <a:pt x="640943" y="92183"/>
                  </a:lnTo>
                  <a:lnTo>
                    <a:pt x="640367" y="91573"/>
                  </a:lnTo>
                  <a:lnTo>
                    <a:pt x="640091" y="91280"/>
                  </a:lnTo>
                  <a:lnTo>
                    <a:pt x="639147" y="90434"/>
                  </a:lnTo>
                  <a:lnTo>
                    <a:pt x="638945" y="90346"/>
                  </a:lnTo>
                  <a:lnTo>
                    <a:pt x="638776" y="90305"/>
                  </a:lnTo>
                  <a:lnTo>
                    <a:pt x="638509" y="90290"/>
                  </a:lnTo>
                  <a:lnTo>
                    <a:pt x="638284" y="90273"/>
                  </a:lnTo>
                  <a:lnTo>
                    <a:pt x="638138" y="90281"/>
                  </a:lnTo>
                  <a:lnTo>
                    <a:pt x="637985" y="90305"/>
                  </a:lnTo>
                  <a:lnTo>
                    <a:pt x="636230" y="90626"/>
                  </a:lnTo>
                  <a:lnTo>
                    <a:pt x="635343" y="90787"/>
                  </a:lnTo>
                  <a:lnTo>
                    <a:pt x="634608" y="90703"/>
                  </a:lnTo>
                  <a:lnTo>
                    <a:pt x="634297" y="90087"/>
                  </a:lnTo>
                  <a:lnTo>
                    <a:pt x="633795" y="89872"/>
                  </a:lnTo>
                  <a:lnTo>
                    <a:pt x="633508" y="89675"/>
                  </a:lnTo>
                  <a:lnTo>
                    <a:pt x="633364" y="89496"/>
                  </a:lnTo>
                  <a:lnTo>
                    <a:pt x="632974" y="89322"/>
                  </a:lnTo>
                  <a:lnTo>
                    <a:pt x="632392" y="88645"/>
                  </a:lnTo>
                  <a:lnTo>
                    <a:pt x="632143" y="88338"/>
                  </a:lnTo>
                  <a:lnTo>
                    <a:pt x="631997" y="88105"/>
                  </a:lnTo>
                  <a:lnTo>
                    <a:pt x="632110" y="87652"/>
                  </a:lnTo>
                  <a:lnTo>
                    <a:pt x="632164" y="87150"/>
                  </a:lnTo>
                  <a:lnTo>
                    <a:pt x="632056" y="86935"/>
                  </a:lnTo>
                  <a:lnTo>
                    <a:pt x="632719" y="86147"/>
                  </a:lnTo>
                  <a:lnTo>
                    <a:pt x="632971" y="85896"/>
                  </a:lnTo>
                  <a:lnTo>
                    <a:pt x="633377" y="85471"/>
                  </a:lnTo>
                  <a:lnTo>
                    <a:pt x="633795" y="85071"/>
                  </a:lnTo>
                  <a:lnTo>
                    <a:pt x="634082" y="84928"/>
                  </a:lnTo>
                  <a:lnTo>
                    <a:pt x="633992" y="84624"/>
                  </a:lnTo>
                  <a:lnTo>
                    <a:pt x="633830" y="84122"/>
                  </a:lnTo>
                  <a:lnTo>
                    <a:pt x="633830" y="83746"/>
                  </a:lnTo>
                  <a:lnTo>
                    <a:pt x="633634" y="83138"/>
                  </a:lnTo>
                  <a:lnTo>
                    <a:pt x="633347" y="82403"/>
                  </a:lnTo>
                  <a:lnTo>
                    <a:pt x="633078" y="81741"/>
                  </a:lnTo>
                  <a:lnTo>
                    <a:pt x="633042" y="81113"/>
                  </a:lnTo>
                  <a:lnTo>
                    <a:pt x="632952" y="80451"/>
                  </a:lnTo>
                  <a:lnTo>
                    <a:pt x="633186" y="79591"/>
                  </a:lnTo>
                  <a:lnTo>
                    <a:pt x="633329" y="79125"/>
                  </a:lnTo>
                  <a:lnTo>
                    <a:pt x="633544" y="78928"/>
                  </a:lnTo>
                  <a:lnTo>
                    <a:pt x="633687" y="78732"/>
                  </a:lnTo>
                  <a:lnTo>
                    <a:pt x="633777" y="78498"/>
                  </a:lnTo>
                  <a:lnTo>
                    <a:pt x="633830" y="78087"/>
                  </a:lnTo>
                  <a:lnTo>
                    <a:pt x="633830" y="77764"/>
                  </a:lnTo>
                  <a:lnTo>
                    <a:pt x="633795" y="77316"/>
                  </a:lnTo>
                  <a:lnTo>
                    <a:pt x="633634" y="76905"/>
                  </a:lnTo>
                  <a:lnTo>
                    <a:pt x="633615" y="76546"/>
                  </a:lnTo>
                  <a:lnTo>
                    <a:pt x="633615" y="76295"/>
                  </a:lnTo>
                  <a:lnTo>
                    <a:pt x="633615" y="76027"/>
                  </a:lnTo>
                  <a:lnTo>
                    <a:pt x="633364" y="75578"/>
                  </a:lnTo>
                  <a:lnTo>
                    <a:pt x="633132" y="75435"/>
                  </a:lnTo>
                  <a:lnTo>
                    <a:pt x="632791" y="75489"/>
                  </a:lnTo>
                  <a:lnTo>
                    <a:pt x="632469" y="75471"/>
                  </a:lnTo>
                  <a:lnTo>
                    <a:pt x="632232" y="75274"/>
                  </a:lnTo>
                  <a:lnTo>
                    <a:pt x="631841" y="75131"/>
                  </a:lnTo>
                  <a:lnTo>
                    <a:pt x="631464" y="74683"/>
                  </a:lnTo>
                  <a:lnTo>
                    <a:pt x="631124" y="74433"/>
                  </a:lnTo>
                  <a:lnTo>
                    <a:pt x="630497" y="74218"/>
                  </a:lnTo>
                  <a:lnTo>
                    <a:pt x="629816" y="74074"/>
                  </a:lnTo>
                  <a:lnTo>
                    <a:pt x="629367" y="74218"/>
                  </a:lnTo>
                  <a:lnTo>
                    <a:pt x="628812" y="74128"/>
                  </a:lnTo>
                  <a:lnTo>
                    <a:pt x="628597" y="73788"/>
                  </a:lnTo>
                  <a:lnTo>
                    <a:pt x="628471" y="73447"/>
                  </a:lnTo>
                  <a:lnTo>
                    <a:pt x="628345" y="72999"/>
                  </a:lnTo>
                  <a:lnTo>
                    <a:pt x="628113" y="72695"/>
                  </a:lnTo>
                  <a:lnTo>
                    <a:pt x="627826" y="72624"/>
                  </a:lnTo>
                  <a:lnTo>
                    <a:pt x="627504" y="72802"/>
                  </a:lnTo>
                  <a:lnTo>
                    <a:pt x="627199" y="72874"/>
                  </a:lnTo>
                  <a:lnTo>
                    <a:pt x="626876" y="72999"/>
                  </a:lnTo>
                  <a:lnTo>
                    <a:pt x="626732" y="73053"/>
                  </a:lnTo>
                  <a:lnTo>
                    <a:pt x="626554" y="73143"/>
                  </a:lnTo>
                  <a:lnTo>
                    <a:pt x="626356" y="73214"/>
                  </a:lnTo>
                  <a:lnTo>
                    <a:pt x="626249" y="73340"/>
                  </a:lnTo>
                  <a:lnTo>
                    <a:pt x="625891" y="73465"/>
                  </a:lnTo>
                  <a:lnTo>
                    <a:pt x="625532" y="73484"/>
                  </a:lnTo>
                  <a:lnTo>
                    <a:pt x="625242" y="73598"/>
                  </a:lnTo>
                  <a:lnTo>
                    <a:pt x="624976" y="73608"/>
                  </a:lnTo>
                  <a:lnTo>
                    <a:pt x="624654" y="73590"/>
                  </a:lnTo>
                  <a:lnTo>
                    <a:pt x="624332" y="73590"/>
                  </a:lnTo>
                  <a:lnTo>
                    <a:pt x="624098" y="73590"/>
                  </a:lnTo>
                  <a:lnTo>
                    <a:pt x="623954" y="73573"/>
                  </a:lnTo>
                  <a:lnTo>
                    <a:pt x="623524" y="73573"/>
                  </a:lnTo>
                  <a:lnTo>
                    <a:pt x="623095" y="73555"/>
                  </a:lnTo>
                  <a:lnTo>
                    <a:pt x="622772" y="73501"/>
                  </a:lnTo>
                  <a:lnTo>
                    <a:pt x="622521" y="73519"/>
                  </a:lnTo>
                  <a:lnTo>
                    <a:pt x="622306" y="73519"/>
                  </a:lnTo>
                  <a:lnTo>
                    <a:pt x="622091" y="73608"/>
                  </a:lnTo>
                  <a:lnTo>
                    <a:pt x="621839" y="73644"/>
                  </a:lnTo>
                  <a:lnTo>
                    <a:pt x="621607" y="73644"/>
                  </a:lnTo>
                  <a:lnTo>
                    <a:pt x="621391" y="73662"/>
                  </a:lnTo>
                  <a:lnTo>
                    <a:pt x="621195" y="73662"/>
                  </a:lnTo>
                  <a:lnTo>
                    <a:pt x="620997" y="73662"/>
                  </a:lnTo>
                  <a:lnTo>
                    <a:pt x="620836" y="73590"/>
                  </a:lnTo>
                  <a:lnTo>
                    <a:pt x="620604" y="73590"/>
                  </a:lnTo>
                  <a:lnTo>
                    <a:pt x="620441" y="73590"/>
                  </a:lnTo>
                  <a:lnTo>
                    <a:pt x="620263" y="73536"/>
                  </a:lnTo>
                  <a:lnTo>
                    <a:pt x="620011" y="73536"/>
                  </a:lnTo>
                  <a:lnTo>
                    <a:pt x="619689" y="73536"/>
                  </a:lnTo>
                  <a:lnTo>
                    <a:pt x="619438" y="73555"/>
                  </a:lnTo>
                  <a:lnTo>
                    <a:pt x="619295" y="73536"/>
                  </a:lnTo>
                  <a:lnTo>
                    <a:pt x="618882" y="73536"/>
                  </a:lnTo>
                  <a:lnTo>
                    <a:pt x="618589" y="73575"/>
                  </a:lnTo>
                  <a:lnTo>
                    <a:pt x="618345" y="73751"/>
                  </a:lnTo>
                  <a:lnTo>
                    <a:pt x="618326" y="73966"/>
                  </a:lnTo>
                  <a:lnTo>
                    <a:pt x="618273" y="74218"/>
                  </a:lnTo>
                  <a:lnTo>
                    <a:pt x="618165" y="74540"/>
                  </a:lnTo>
                  <a:lnTo>
                    <a:pt x="617807" y="74809"/>
                  </a:lnTo>
                  <a:lnTo>
                    <a:pt x="617502" y="74952"/>
                  </a:lnTo>
                  <a:lnTo>
                    <a:pt x="617215" y="74952"/>
                  </a:lnTo>
                  <a:lnTo>
                    <a:pt x="617019" y="75065"/>
                  </a:lnTo>
                  <a:lnTo>
                    <a:pt x="616767" y="75024"/>
                  </a:lnTo>
                  <a:lnTo>
                    <a:pt x="616498" y="75078"/>
                  </a:lnTo>
                  <a:lnTo>
                    <a:pt x="616178" y="75025"/>
                  </a:lnTo>
                  <a:lnTo>
                    <a:pt x="615910" y="74909"/>
                  </a:lnTo>
                  <a:lnTo>
                    <a:pt x="615674" y="74864"/>
                  </a:lnTo>
                  <a:lnTo>
                    <a:pt x="615548" y="74798"/>
                  </a:lnTo>
                  <a:lnTo>
                    <a:pt x="615427" y="74724"/>
                  </a:lnTo>
                  <a:lnTo>
                    <a:pt x="615180" y="74575"/>
                  </a:lnTo>
                  <a:lnTo>
                    <a:pt x="614679" y="74230"/>
                  </a:lnTo>
                  <a:lnTo>
                    <a:pt x="614188" y="73907"/>
                  </a:lnTo>
                  <a:lnTo>
                    <a:pt x="613819" y="73657"/>
                  </a:lnTo>
                  <a:lnTo>
                    <a:pt x="613642" y="73642"/>
                  </a:lnTo>
                  <a:lnTo>
                    <a:pt x="613338" y="73633"/>
                  </a:lnTo>
                  <a:lnTo>
                    <a:pt x="613170" y="73509"/>
                  </a:lnTo>
                  <a:lnTo>
                    <a:pt x="613053" y="73267"/>
                  </a:lnTo>
                  <a:lnTo>
                    <a:pt x="613010" y="73132"/>
                  </a:lnTo>
                  <a:lnTo>
                    <a:pt x="612865" y="72901"/>
                  </a:lnTo>
                  <a:lnTo>
                    <a:pt x="612740" y="72777"/>
                  </a:lnTo>
                  <a:lnTo>
                    <a:pt x="612570" y="72544"/>
                  </a:lnTo>
                  <a:lnTo>
                    <a:pt x="612410" y="72357"/>
                  </a:lnTo>
                  <a:lnTo>
                    <a:pt x="612214" y="72160"/>
                  </a:lnTo>
                  <a:lnTo>
                    <a:pt x="611972" y="71947"/>
                  </a:lnTo>
                  <a:lnTo>
                    <a:pt x="611794" y="71857"/>
                  </a:lnTo>
                  <a:lnTo>
                    <a:pt x="611571" y="71626"/>
                  </a:lnTo>
                  <a:lnTo>
                    <a:pt x="611178" y="71188"/>
                  </a:lnTo>
                  <a:lnTo>
                    <a:pt x="611035" y="71126"/>
                  </a:lnTo>
                  <a:lnTo>
                    <a:pt x="610935" y="71121"/>
                  </a:lnTo>
                  <a:lnTo>
                    <a:pt x="610696" y="71107"/>
                  </a:lnTo>
                  <a:lnTo>
                    <a:pt x="610437" y="71233"/>
                  </a:lnTo>
                  <a:lnTo>
                    <a:pt x="610186" y="71349"/>
                  </a:lnTo>
                  <a:lnTo>
                    <a:pt x="609932" y="71040"/>
                  </a:lnTo>
                  <a:lnTo>
                    <a:pt x="609865" y="70734"/>
                  </a:lnTo>
                  <a:lnTo>
                    <a:pt x="609928" y="70492"/>
                  </a:lnTo>
                  <a:lnTo>
                    <a:pt x="610026" y="70170"/>
                  </a:lnTo>
                  <a:lnTo>
                    <a:pt x="610053" y="70019"/>
                  </a:lnTo>
                  <a:lnTo>
                    <a:pt x="610026" y="69627"/>
                  </a:lnTo>
                  <a:lnTo>
                    <a:pt x="609981" y="69108"/>
                  </a:lnTo>
                  <a:lnTo>
                    <a:pt x="609981" y="68851"/>
                  </a:lnTo>
                  <a:lnTo>
                    <a:pt x="609981" y="68439"/>
                  </a:lnTo>
                  <a:lnTo>
                    <a:pt x="609981" y="68199"/>
                  </a:lnTo>
                  <a:lnTo>
                    <a:pt x="609865" y="68038"/>
                  </a:lnTo>
                  <a:lnTo>
                    <a:pt x="609669" y="68020"/>
                  </a:lnTo>
                  <a:lnTo>
                    <a:pt x="609354" y="68166"/>
                  </a:lnTo>
                  <a:lnTo>
                    <a:pt x="607903" y="68652"/>
                  </a:lnTo>
                  <a:lnTo>
                    <a:pt x="606549" y="69022"/>
                  </a:lnTo>
                  <a:lnTo>
                    <a:pt x="605767" y="69209"/>
                  </a:lnTo>
                  <a:lnTo>
                    <a:pt x="605221" y="69350"/>
                  </a:lnTo>
                  <a:lnTo>
                    <a:pt x="604842" y="69558"/>
                  </a:lnTo>
                  <a:lnTo>
                    <a:pt x="604310" y="69480"/>
                  </a:lnTo>
                  <a:lnTo>
                    <a:pt x="603873" y="69337"/>
                  </a:lnTo>
                  <a:lnTo>
                    <a:pt x="603399" y="69289"/>
                  </a:lnTo>
                  <a:lnTo>
                    <a:pt x="602971" y="69246"/>
                  </a:lnTo>
                  <a:lnTo>
                    <a:pt x="602123" y="69578"/>
                  </a:lnTo>
                  <a:lnTo>
                    <a:pt x="601620" y="69749"/>
                  </a:lnTo>
                  <a:lnTo>
                    <a:pt x="600527" y="69921"/>
                  </a:lnTo>
                  <a:lnTo>
                    <a:pt x="600513" y="69927"/>
                  </a:lnTo>
                  <a:lnTo>
                    <a:pt x="599542" y="70304"/>
                  </a:lnTo>
                  <a:lnTo>
                    <a:pt x="597527" y="71182"/>
                  </a:lnTo>
                  <a:lnTo>
                    <a:pt x="597003" y="71590"/>
                  </a:lnTo>
                  <a:lnTo>
                    <a:pt x="596781" y="71934"/>
                  </a:lnTo>
                  <a:lnTo>
                    <a:pt x="596751" y="72336"/>
                  </a:lnTo>
                  <a:lnTo>
                    <a:pt x="596732" y="72597"/>
                  </a:lnTo>
                  <a:lnTo>
                    <a:pt x="596429" y="72832"/>
                  </a:lnTo>
                  <a:lnTo>
                    <a:pt x="595591" y="73416"/>
                  </a:lnTo>
                  <a:lnTo>
                    <a:pt x="595345" y="74180"/>
                  </a:lnTo>
                  <a:lnTo>
                    <a:pt x="594866" y="75051"/>
                  </a:lnTo>
                  <a:lnTo>
                    <a:pt x="593711" y="75444"/>
                  </a:lnTo>
                  <a:lnTo>
                    <a:pt x="593190" y="75555"/>
                  </a:lnTo>
                  <a:lnTo>
                    <a:pt x="592961" y="75604"/>
                  </a:lnTo>
                  <a:lnTo>
                    <a:pt x="592250" y="76206"/>
                  </a:lnTo>
                  <a:lnTo>
                    <a:pt x="592065" y="76574"/>
                  </a:lnTo>
                  <a:lnTo>
                    <a:pt x="592053" y="76770"/>
                  </a:lnTo>
                  <a:lnTo>
                    <a:pt x="592040" y="76967"/>
                  </a:lnTo>
                  <a:lnTo>
                    <a:pt x="592238" y="77850"/>
                  </a:lnTo>
                  <a:lnTo>
                    <a:pt x="592250" y="78488"/>
                  </a:lnTo>
                  <a:lnTo>
                    <a:pt x="592102" y="79188"/>
                  </a:lnTo>
                  <a:lnTo>
                    <a:pt x="591866" y="79942"/>
                  </a:lnTo>
                  <a:lnTo>
                    <a:pt x="591520" y="80370"/>
                  </a:lnTo>
                  <a:lnTo>
                    <a:pt x="591024" y="80696"/>
                  </a:lnTo>
                  <a:lnTo>
                    <a:pt x="590168" y="81194"/>
                  </a:lnTo>
                  <a:lnTo>
                    <a:pt x="589483" y="81520"/>
                  </a:lnTo>
                  <a:lnTo>
                    <a:pt x="588993" y="81683"/>
                  </a:lnTo>
                  <a:lnTo>
                    <a:pt x="588735" y="81727"/>
                  </a:lnTo>
                  <a:lnTo>
                    <a:pt x="587596" y="81771"/>
                  </a:lnTo>
                  <a:lnTo>
                    <a:pt x="587446" y="81715"/>
                  </a:lnTo>
                  <a:lnTo>
                    <a:pt x="587118" y="81501"/>
                  </a:lnTo>
                  <a:lnTo>
                    <a:pt x="586571" y="81155"/>
                  </a:lnTo>
                  <a:lnTo>
                    <a:pt x="586263" y="80885"/>
                  </a:lnTo>
                  <a:lnTo>
                    <a:pt x="585893" y="80401"/>
                  </a:lnTo>
                  <a:lnTo>
                    <a:pt x="585578" y="80275"/>
                  </a:lnTo>
                  <a:lnTo>
                    <a:pt x="585459" y="80107"/>
                  </a:lnTo>
                  <a:lnTo>
                    <a:pt x="585333" y="79918"/>
                  </a:lnTo>
                  <a:lnTo>
                    <a:pt x="585194" y="79830"/>
                  </a:lnTo>
                  <a:lnTo>
                    <a:pt x="584961" y="79835"/>
                  </a:lnTo>
                  <a:lnTo>
                    <a:pt x="584813" y="79871"/>
                  </a:lnTo>
                  <a:lnTo>
                    <a:pt x="584716" y="79893"/>
                  </a:lnTo>
                  <a:lnTo>
                    <a:pt x="583999" y="80000"/>
                  </a:lnTo>
                  <a:lnTo>
                    <a:pt x="583786" y="80056"/>
                  </a:lnTo>
                  <a:lnTo>
                    <a:pt x="583453" y="80144"/>
                  </a:lnTo>
                  <a:lnTo>
                    <a:pt x="583090" y="80130"/>
                  </a:lnTo>
                  <a:lnTo>
                    <a:pt x="582955" y="80125"/>
                  </a:lnTo>
                  <a:lnTo>
                    <a:pt x="582574" y="79920"/>
                  </a:lnTo>
                  <a:lnTo>
                    <a:pt x="582182" y="79653"/>
                  </a:lnTo>
                  <a:lnTo>
                    <a:pt x="580906" y="79050"/>
                  </a:lnTo>
                  <a:lnTo>
                    <a:pt x="580711" y="79032"/>
                  </a:lnTo>
                  <a:lnTo>
                    <a:pt x="580554" y="79032"/>
                  </a:lnTo>
                  <a:lnTo>
                    <a:pt x="580277" y="78925"/>
                  </a:lnTo>
                  <a:lnTo>
                    <a:pt x="579623" y="78573"/>
                  </a:lnTo>
                  <a:lnTo>
                    <a:pt x="579166" y="78388"/>
                  </a:lnTo>
                  <a:lnTo>
                    <a:pt x="579334" y="78140"/>
                  </a:lnTo>
                  <a:lnTo>
                    <a:pt x="579447" y="77593"/>
                  </a:lnTo>
                  <a:lnTo>
                    <a:pt x="579472" y="77097"/>
                  </a:lnTo>
                  <a:lnTo>
                    <a:pt x="579391" y="76744"/>
                  </a:lnTo>
                  <a:lnTo>
                    <a:pt x="579221" y="76217"/>
                  </a:lnTo>
                  <a:lnTo>
                    <a:pt x="578831" y="75796"/>
                  </a:lnTo>
                  <a:lnTo>
                    <a:pt x="578554" y="75544"/>
                  </a:lnTo>
                  <a:lnTo>
                    <a:pt x="577963" y="75720"/>
                  </a:lnTo>
                  <a:lnTo>
                    <a:pt x="577694" y="75830"/>
                  </a:lnTo>
                  <a:lnTo>
                    <a:pt x="577378" y="75959"/>
                  </a:lnTo>
                  <a:lnTo>
                    <a:pt x="577076" y="76254"/>
                  </a:lnTo>
                  <a:lnTo>
                    <a:pt x="576887" y="76292"/>
                  </a:lnTo>
                  <a:lnTo>
                    <a:pt x="576144" y="76173"/>
                  </a:lnTo>
                  <a:lnTo>
                    <a:pt x="575874" y="76210"/>
                  </a:lnTo>
                  <a:lnTo>
                    <a:pt x="575600" y="76322"/>
                  </a:lnTo>
                  <a:lnTo>
                    <a:pt x="575273" y="76454"/>
                  </a:lnTo>
                  <a:lnTo>
                    <a:pt x="574726" y="76739"/>
                  </a:lnTo>
                  <a:lnTo>
                    <a:pt x="574471" y="76986"/>
                  </a:lnTo>
                  <a:lnTo>
                    <a:pt x="574264" y="77316"/>
                  </a:lnTo>
                  <a:lnTo>
                    <a:pt x="574118" y="77642"/>
                  </a:lnTo>
                  <a:lnTo>
                    <a:pt x="573726" y="78148"/>
                  </a:lnTo>
                  <a:lnTo>
                    <a:pt x="573401" y="78597"/>
                  </a:lnTo>
                  <a:lnTo>
                    <a:pt x="573317" y="78675"/>
                  </a:lnTo>
                  <a:lnTo>
                    <a:pt x="573242" y="78720"/>
                  </a:lnTo>
                  <a:lnTo>
                    <a:pt x="573202" y="78781"/>
                  </a:lnTo>
                  <a:lnTo>
                    <a:pt x="573000" y="79195"/>
                  </a:lnTo>
                  <a:lnTo>
                    <a:pt x="572958" y="79360"/>
                  </a:lnTo>
                  <a:lnTo>
                    <a:pt x="572976" y="79551"/>
                  </a:lnTo>
                  <a:lnTo>
                    <a:pt x="573103" y="79904"/>
                  </a:lnTo>
                  <a:lnTo>
                    <a:pt x="573176" y="80250"/>
                  </a:lnTo>
                  <a:lnTo>
                    <a:pt x="573167" y="80408"/>
                  </a:lnTo>
                  <a:lnTo>
                    <a:pt x="573111" y="80586"/>
                  </a:lnTo>
                  <a:lnTo>
                    <a:pt x="572892" y="80962"/>
                  </a:lnTo>
                  <a:lnTo>
                    <a:pt x="572721" y="81257"/>
                  </a:lnTo>
                  <a:lnTo>
                    <a:pt x="572459" y="81404"/>
                  </a:lnTo>
                  <a:lnTo>
                    <a:pt x="572330" y="81455"/>
                  </a:lnTo>
                  <a:lnTo>
                    <a:pt x="572136" y="81532"/>
                  </a:lnTo>
                  <a:lnTo>
                    <a:pt x="571922" y="81646"/>
                  </a:lnTo>
                  <a:lnTo>
                    <a:pt x="571728" y="82028"/>
                  </a:lnTo>
                  <a:lnTo>
                    <a:pt x="571573" y="82478"/>
                  </a:lnTo>
                  <a:lnTo>
                    <a:pt x="571177" y="83954"/>
                  </a:lnTo>
                  <a:lnTo>
                    <a:pt x="571050" y="84282"/>
                  </a:lnTo>
                  <a:lnTo>
                    <a:pt x="570653" y="84612"/>
                  </a:lnTo>
                  <a:lnTo>
                    <a:pt x="570391" y="84766"/>
                  </a:lnTo>
                  <a:lnTo>
                    <a:pt x="569643" y="85324"/>
                  </a:lnTo>
                  <a:lnTo>
                    <a:pt x="569257" y="85583"/>
                  </a:lnTo>
                  <a:lnTo>
                    <a:pt x="569060" y="85714"/>
                  </a:lnTo>
                  <a:lnTo>
                    <a:pt x="568471" y="86175"/>
                  </a:lnTo>
                  <a:lnTo>
                    <a:pt x="568413" y="86229"/>
                  </a:lnTo>
                  <a:lnTo>
                    <a:pt x="568093" y="86529"/>
                  </a:lnTo>
                  <a:lnTo>
                    <a:pt x="567949" y="86681"/>
                  </a:lnTo>
                  <a:lnTo>
                    <a:pt x="567851" y="86776"/>
                  </a:lnTo>
                  <a:lnTo>
                    <a:pt x="567649" y="86879"/>
                  </a:lnTo>
                  <a:lnTo>
                    <a:pt x="567049" y="87183"/>
                  </a:lnTo>
                  <a:lnTo>
                    <a:pt x="566776" y="87485"/>
                  </a:lnTo>
                  <a:lnTo>
                    <a:pt x="566214" y="88035"/>
                  </a:lnTo>
                  <a:lnTo>
                    <a:pt x="565864" y="88400"/>
                  </a:lnTo>
                  <a:lnTo>
                    <a:pt x="565816" y="88451"/>
                  </a:lnTo>
                  <a:lnTo>
                    <a:pt x="565394" y="88903"/>
                  </a:lnTo>
                  <a:lnTo>
                    <a:pt x="565112" y="89356"/>
                  </a:lnTo>
                  <a:lnTo>
                    <a:pt x="565014" y="89798"/>
                  </a:lnTo>
                  <a:lnTo>
                    <a:pt x="564887" y="90061"/>
                  </a:lnTo>
                  <a:lnTo>
                    <a:pt x="564625" y="90326"/>
                  </a:lnTo>
                  <a:lnTo>
                    <a:pt x="564504" y="90571"/>
                  </a:lnTo>
                  <a:lnTo>
                    <a:pt x="564346" y="90834"/>
                  </a:lnTo>
                  <a:lnTo>
                    <a:pt x="563933" y="91119"/>
                  </a:lnTo>
                  <a:lnTo>
                    <a:pt x="563610" y="91284"/>
                  </a:lnTo>
                  <a:lnTo>
                    <a:pt x="563242" y="91277"/>
                  </a:lnTo>
                  <a:lnTo>
                    <a:pt x="562919" y="91210"/>
                  </a:lnTo>
                  <a:lnTo>
                    <a:pt x="562612" y="91029"/>
                  </a:lnTo>
                  <a:lnTo>
                    <a:pt x="562416" y="90826"/>
                  </a:lnTo>
                  <a:lnTo>
                    <a:pt x="562306" y="90605"/>
                  </a:lnTo>
                  <a:lnTo>
                    <a:pt x="562198" y="90469"/>
                  </a:lnTo>
                  <a:lnTo>
                    <a:pt x="562003" y="90412"/>
                  </a:lnTo>
                  <a:lnTo>
                    <a:pt x="561835" y="90482"/>
                  </a:lnTo>
                  <a:lnTo>
                    <a:pt x="561740" y="90623"/>
                  </a:lnTo>
                  <a:lnTo>
                    <a:pt x="561680" y="90713"/>
                  </a:lnTo>
                  <a:lnTo>
                    <a:pt x="561471" y="90873"/>
                  </a:lnTo>
                  <a:lnTo>
                    <a:pt x="561220" y="90926"/>
                  </a:lnTo>
                  <a:lnTo>
                    <a:pt x="561016" y="91111"/>
                  </a:lnTo>
                  <a:lnTo>
                    <a:pt x="560618" y="91524"/>
                  </a:lnTo>
                  <a:lnTo>
                    <a:pt x="560114" y="91761"/>
                  </a:lnTo>
                  <a:lnTo>
                    <a:pt x="559148" y="92164"/>
                  </a:lnTo>
                  <a:lnTo>
                    <a:pt x="558344" y="92563"/>
                  </a:lnTo>
                  <a:lnTo>
                    <a:pt x="557886" y="92832"/>
                  </a:lnTo>
                  <a:lnTo>
                    <a:pt x="557705" y="92904"/>
                  </a:lnTo>
                  <a:lnTo>
                    <a:pt x="557562" y="92920"/>
                  </a:lnTo>
                  <a:lnTo>
                    <a:pt x="557470" y="92930"/>
                  </a:lnTo>
                  <a:lnTo>
                    <a:pt x="557161" y="93030"/>
                  </a:lnTo>
                  <a:lnTo>
                    <a:pt x="556889" y="93239"/>
                  </a:lnTo>
                  <a:lnTo>
                    <a:pt x="556734" y="93360"/>
                  </a:lnTo>
                  <a:lnTo>
                    <a:pt x="556507" y="93507"/>
                  </a:lnTo>
                  <a:lnTo>
                    <a:pt x="556260" y="93593"/>
                  </a:lnTo>
                  <a:lnTo>
                    <a:pt x="556154" y="93573"/>
                  </a:lnTo>
                  <a:lnTo>
                    <a:pt x="555701" y="93387"/>
                  </a:lnTo>
                  <a:lnTo>
                    <a:pt x="554993" y="93061"/>
                  </a:lnTo>
                  <a:lnTo>
                    <a:pt x="554841" y="92946"/>
                  </a:lnTo>
                  <a:lnTo>
                    <a:pt x="554719" y="92855"/>
                  </a:lnTo>
                  <a:lnTo>
                    <a:pt x="554598" y="92749"/>
                  </a:lnTo>
                  <a:lnTo>
                    <a:pt x="554307" y="92408"/>
                  </a:lnTo>
                  <a:lnTo>
                    <a:pt x="554174" y="92174"/>
                  </a:lnTo>
                  <a:lnTo>
                    <a:pt x="554061" y="92088"/>
                  </a:lnTo>
                  <a:lnTo>
                    <a:pt x="553814" y="92101"/>
                  </a:lnTo>
                  <a:lnTo>
                    <a:pt x="553654" y="92167"/>
                  </a:lnTo>
                  <a:lnTo>
                    <a:pt x="553426" y="92358"/>
                  </a:lnTo>
                  <a:lnTo>
                    <a:pt x="553224" y="92474"/>
                  </a:lnTo>
                  <a:lnTo>
                    <a:pt x="552948" y="92561"/>
                  </a:lnTo>
                  <a:lnTo>
                    <a:pt x="552392" y="93029"/>
                  </a:lnTo>
                  <a:lnTo>
                    <a:pt x="552168" y="93081"/>
                  </a:lnTo>
                  <a:lnTo>
                    <a:pt x="552124" y="93084"/>
                  </a:lnTo>
                  <a:lnTo>
                    <a:pt x="551812" y="93169"/>
                  </a:lnTo>
                  <a:lnTo>
                    <a:pt x="551668" y="93120"/>
                  </a:lnTo>
                  <a:lnTo>
                    <a:pt x="551234" y="92831"/>
                  </a:lnTo>
                  <a:lnTo>
                    <a:pt x="550696" y="92763"/>
                  </a:lnTo>
                  <a:lnTo>
                    <a:pt x="550288" y="92786"/>
                  </a:lnTo>
                  <a:lnTo>
                    <a:pt x="549860" y="92788"/>
                  </a:lnTo>
                  <a:lnTo>
                    <a:pt x="549361" y="92660"/>
                  </a:lnTo>
                  <a:lnTo>
                    <a:pt x="548751" y="92464"/>
                  </a:lnTo>
                  <a:lnTo>
                    <a:pt x="548315" y="92343"/>
                  </a:lnTo>
                  <a:lnTo>
                    <a:pt x="547876" y="92017"/>
                  </a:lnTo>
                  <a:lnTo>
                    <a:pt x="547645" y="91910"/>
                  </a:lnTo>
                  <a:lnTo>
                    <a:pt x="547389" y="91897"/>
                  </a:lnTo>
                  <a:lnTo>
                    <a:pt x="547289" y="91922"/>
                  </a:lnTo>
                  <a:lnTo>
                    <a:pt x="547040" y="91982"/>
                  </a:lnTo>
                  <a:lnTo>
                    <a:pt x="546664" y="92190"/>
                  </a:lnTo>
                  <a:lnTo>
                    <a:pt x="546537" y="92259"/>
                  </a:lnTo>
                  <a:lnTo>
                    <a:pt x="546363" y="92624"/>
                  </a:lnTo>
                  <a:lnTo>
                    <a:pt x="546178" y="92907"/>
                  </a:lnTo>
                  <a:lnTo>
                    <a:pt x="546080" y="93168"/>
                  </a:lnTo>
                  <a:lnTo>
                    <a:pt x="545987" y="93349"/>
                  </a:lnTo>
                  <a:lnTo>
                    <a:pt x="545867" y="93581"/>
                  </a:lnTo>
                  <a:lnTo>
                    <a:pt x="545649" y="93960"/>
                  </a:lnTo>
                  <a:lnTo>
                    <a:pt x="545534" y="94110"/>
                  </a:lnTo>
                  <a:lnTo>
                    <a:pt x="544600" y="94749"/>
                  </a:lnTo>
                  <a:lnTo>
                    <a:pt x="543456" y="95840"/>
                  </a:lnTo>
                  <a:lnTo>
                    <a:pt x="543449" y="95849"/>
                  </a:lnTo>
                  <a:lnTo>
                    <a:pt x="543266" y="96067"/>
                  </a:lnTo>
                  <a:lnTo>
                    <a:pt x="543248" y="96361"/>
                  </a:lnTo>
                  <a:lnTo>
                    <a:pt x="542730" y="96968"/>
                  </a:lnTo>
                  <a:lnTo>
                    <a:pt x="542351" y="97349"/>
                  </a:lnTo>
                  <a:lnTo>
                    <a:pt x="541237" y="98857"/>
                  </a:lnTo>
                  <a:lnTo>
                    <a:pt x="540830" y="99672"/>
                  </a:lnTo>
                  <a:lnTo>
                    <a:pt x="540384" y="100125"/>
                  </a:lnTo>
                  <a:lnTo>
                    <a:pt x="540133" y="100488"/>
                  </a:lnTo>
                  <a:lnTo>
                    <a:pt x="539869" y="101208"/>
                  </a:lnTo>
                  <a:lnTo>
                    <a:pt x="539579" y="101643"/>
                  </a:lnTo>
                  <a:lnTo>
                    <a:pt x="539433" y="101813"/>
                  </a:lnTo>
                  <a:lnTo>
                    <a:pt x="539250" y="101988"/>
                  </a:lnTo>
                  <a:lnTo>
                    <a:pt x="538956" y="102278"/>
                  </a:lnTo>
                  <a:lnTo>
                    <a:pt x="538730" y="102568"/>
                  </a:lnTo>
                  <a:lnTo>
                    <a:pt x="538542" y="102845"/>
                  </a:lnTo>
                  <a:lnTo>
                    <a:pt x="538350" y="103178"/>
                  </a:lnTo>
                  <a:lnTo>
                    <a:pt x="538010" y="103667"/>
                  </a:lnTo>
                  <a:lnTo>
                    <a:pt x="537885" y="103847"/>
                  </a:lnTo>
                  <a:lnTo>
                    <a:pt x="536977" y="105144"/>
                  </a:lnTo>
                  <a:lnTo>
                    <a:pt x="536698" y="105714"/>
                  </a:lnTo>
                  <a:lnTo>
                    <a:pt x="536243" y="106170"/>
                  </a:lnTo>
                  <a:lnTo>
                    <a:pt x="536175" y="106348"/>
                  </a:lnTo>
                  <a:lnTo>
                    <a:pt x="536115" y="106507"/>
                  </a:lnTo>
                  <a:lnTo>
                    <a:pt x="535884" y="107045"/>
                  </a:lnTo>
                  <a:lnTo>
                    <a:pt x="535753" y="107340"/>
                  </a:lnTo>
                  <a:lnTo>
                    <a:pt x="535728" y="107395"/>
                  </a:lnTo>
                  <a:lnTo>
                    <a:pt x="535604" y="107696"/>
                  </a:lnTo>
                  <a:lnTo>
                    <a:pt x="535460" y="107912"/>
                  </a:lnTo>
                  <a:lnTo>
                    <a:pt x="535284" y="108256"/>
                  </a:lnTo>
                  <a:lnTo>
                    <a:pt x="534917" y="108575"/>
                  </a:lnTo>
                  <a:lnTo>
                    <a:pt x="534780" y="108775"/>
                  </a:lnTo>
                  <a:lnTo>
                    <a:pt x="534752" y="108952"/>
                  </a:lnTo>
                  <a:lnTo>
                    <a:pt x="534715" y="109190"/>
                  </a:lnTo>
                  <a:lnTo>
                    <a:pt x="534595" y="109644"/>
                  </a:lnTo>
                  <a:lnTo>
                    <a:pt x="534466" y="110129"/>
                  </a:lnTo>
                  <a:lnTo>
                    <a:pt x="533954" y="110712"/>
                  </a:lnTo>
                  <a:lnTo>
                    <a:pt x="533674" y="110874"/>
                  </a:lnTo>
                  <a:lnTo>
                    <a:pt x="533537" y="110977"/>
                  </a:lnTo>
                  <a:lnTo>
                    <a:pt x="533481" y="111066"/>
                  </a:lnTo>
                  <a:lnTo>
                    <a:pt x="533601" y="111321"/>
                  </a:lnTo>
                  <a:lnTo>
                    <a:pt x="533618" y="111513"/>
                  </a:lnTo>
                  <a:lnTo>
                    <a:pt x="533648" y="111640"/>
                  </a:lnTo>
                  <a:lnTo>
                    <a:pt x="533690" y="111818"/>
                  </a:lnTo>
                  <a:lnTo>
                    <a:pt x="533665" y="111962"/>
                  </a:lnTo>
                  <a:lnTo>
                    <a:pt x="533601" y="112130"/>
                  </a:lnTo>
                  <a:lnTo>
                    <a:pt x="533545" y="112346"/>
                  </a:lnTo>
                  <a:lnTo>
                    <a:pt x="533466" y="112546"/>
                  </a:lnTo>
                  <a:lnTo>
                    <a:pt x="533441" y="112691"/>
                  </a:lnTo>
                  <a:lnTo>
                    <a:pt x="533345" y="112915"/>
                  </a:lnTo>
                  <a:lnTo>
                    <a:pt x="533265" y="113131"/>
                  </a:lnTo>
                  <a:lnTo>
                    <a:pt x="533177" y="113315"/>
                  </a:lnTo>
                  <a:lnTo>
                    <a:pt x="533087" y="113406"/>
                  </a:lnTo>
                  <a:lnTo>
                    <a:pt x="533045" y="113900"/>
                  </a:lnTo>
                  <a:lnTo>
                    <a:pt x="532995" y="114047"/>
                  </a:lnTo>
                  <a:lnTo>
                    <a:pt x="532875" y="114312"/>
                  </a:lnTo>
                  <a:lnTo>
                    <a:pt x="532749" y="114593"/>
                  </a:lnTo>
                  <a:lnTo>
                    <a:pt x="532435" y="115262"/>
                  </a:lnTo>
                  <a:lnTo>
                    <a:pt x="532130" y="115857"/>
                  </a:lnTo>
                  <a:lnTo>
                    <a:pt x="531983" y="116271"/>
                  </a:lnTo>
                  <a:lnTo>
                    <a:pt x="531981" y="116270"/>
                  </a:lnTo>
                  <a:lnTo>
                    <a:pt x="531964" y="116339"/>
                  </a:lnTo>
                  <a:lnTo>
                    <a:pt x="531725" y="117100"/>
                  </a:lnTo>
                  <a:lnTo>
                    <a:pt x="531703" y="117167"/>
                  </a:lnTo>
                  <a:lnTo>
                    <a:pt x="531535" y="117429"/>
                  </a:lnTo>
                  <a:lnTo>
                    <a:pt x="531375" y="117645"/>
                  </a:lnTo>
                  <a:lnTo>
                    <a:pt x="531215" y="117917"/>
                  </a:lnTo>
                  <a:lnTo>
                    <a:pt x="531119" y="118174"/>
                  </a:lnTo>
                  <a:lnTo>
                    <a:pt x="531112" y="118626"/>
                  </a:lnTo>
                  <a:lnTo>
                    <a:pt x="531025" y="118834"/>
                  </a:lnTo>
                  <a:lnTo>
                    <a:pt x="530649" y="119582"/>
                  </a:lnTo>
                  <a:lnTo>
                    <a:pt x="529960" y="120474"/>
                  </a:lnTo>
                  <a:lnTo>
                    <a:pt x="529637" y="120788"/>
                  </a:lnTo>
                  <a:lnTo>
                    <a:pt x="529294" y="120998"/>
                  </a:lnTo>
                  <a:lnTo>
                    <a:pt x="529247" y="121026"/>
                  </a:lnTo>
                  <a:lnTo>
                    <a:pt x="529140" y="121162"/>
                  </a:lnTo>
                  <a:lnTo>
                    <a:pt x="529035" y="121381"/>
                  </a:lnTo>
                  <a:lnTo>
                    <a:pt x="528945" y="121568"/>
                  </a:lnTo>
                  <a:lnTo>
                    <a:pt x="528809" y="121804"/>
                  </a:lnTo>
                  <a:lnTo>
                    <a:pt x="528622" y="122102"/>
                  </a:lnTo>
                  <a:lnTo>
                    <a:pt x="528499" y="122503"/>
                  </a:lnTo>
                  <a:lnTo>
                    <a:pt x="528456" y="122617"/>
                  </a:lnTo>
                  <a:lnTo>
                    <a:pt x="527860" y="123299"/>
                  </a:lnTo>
                  <a:lnTo>
                    <a:pt x="527541" y="123854"/>
                  </a:lnTo>
                  <a:lnTo>
                    <a:pt x="527295" y="124139"/>
                  </a:lnTo>
                  <a:lnTo>
                    <a:pt x="527133" y="124327"/>
                  </a:lnTo>
                  <a:lnTo>
                    <a:pt x="526824" y="124573"/>
                  </a:lnTo>
                  <a:lnTo>
                    <a:pt x="526516" y="124858"/>
                  </a:lnTo>
                  <a:lnTo>
                    <a:pt x="526123" y="125427"/>
                  </a:lnTo>
                  <a:lnTo>
                    <a:pt x="525969" y="125922"/>
                  </a:lnTo>
                  <a:lnTo>
                    <a:pt x="525728" y="126305"/>
                  </a:lnTo>
                  <a:lnTo>
                    <a:pt x="525407" y="126714"/>
                  </a:lnTo>
                  <a:lnTo>
                    <a:pt x="525104" y="126818"/>
                  </a:lnTo>
                  <a:lnTo>
                    <a:pt x="524868" y="126818"/>
                  </a:lnTo>
                  <a:lnTo>
                    <a:pt x="524711" y="126818"/>
                  </a:lnTo>
                  <a:lnTo>
                    <a:pt x="524374" y="126906"/>
                  </a:lnTo>
                  <a:lnTo>
                    <a:pt x="524078" y="127130"/>
                  </a:lnTo>
                  <a:lnTo>
                    <a:pt x="523814" y="127355"/>
                  </a:lnTo>
                  <a:lnTo>
                    <a:pt x="523509" y="127547"/>
                  </a:lnTo>
                  <a:lnTo>
                    <a:pt x="523213" y="127803"/>
                  </a:lnTo>
                  <a:lnTo>
                    <a:pt x="523028" y="128003"/>
                  </a:lnTo>
                  <a:lnTo>
                    <a:pt x="523010" y="128267"/>
                  </a:lnTo>
                  <a:lnTo>
                    <a:pt x="523005" y="128483"/>
                  </a:lnTo>
                  <a:lnTo>
                    <a:pt x="523023" y="128680"/>
                  </a:lnTo>
                  <a:lnTo>
                    <a:pt x="522908" y="128748"/>
                  </a:lnTo>
                  <a:lnTo>
                    <a:pt x="522804" y="128707"/>
                  </a:lnTo>
                  <a:lnTo>
                    <a:pt x="522757" y="128707"/>
                  </a:lnTo>
                  <a:lnTo>
                    <a:pt x="522660" y="128627"/>
                  </a:lnTo>
                  <a:lnTo>
                    <a:pt x="522580" y="128571"/>
                  </a:lnTo>
                  <a:lnTo>
                    <a:pt x="522508" y="128523"/>
                  </a:lnTo>
                  <a:lnTo>
                    <a:pt x="522380" y="128491"/>
                  </a:lnTo>
                  <a:lnTo>
                    <a:pt x="522244" y="128443"/>
                  </a:lnTo>
                  <a:lnTo>
                    <a:pt x="522107" y="128372"/>
                  </a:lnTo>
                  <a:lnTo>
                    <a:pt x="521851" y="128355"/>
                  </a:lnTo>
                  <a:lnTo>
                    <a:pt x="521603" y="128203"/>
                  </a:lnTo>
                  <a:lnTo>
                    <a:pt x="521355" y="128051"/>
                  </a:lnTo>
                  <a:lnTo>
                    <a:pt x="521050" y="127810"/>
                  </a:lnTo>
                  <a:lnTo>
                    <a:pt x="520898" y="127658"/>
                  </a:lnTo>
                  <a:lnTo>
                    <a:pt x="520593" y="127250"/>
                  </a:lnTo>
                  <a:lnTo>
                    <a:pt x="520522" y="127034"/>
                  </a:lnTo>
                  <a:lnTo>
                    <a:pt x="520506" y="126890"/>
                  </a:lnTo>
                  <a:lnTo>
                    <a:pt x="520474" y="126682"/>
                  </a:lnTo>
                  <a:lnTo>
                    <a:pt x="520378" y="126306"/>
                  </a:lnTo>
                  <a:lnTo>
                    <a:pt x="520378" y="125851"/>
                  </a:lnTo>
                  <a:lnTo>
                    <a:pt x="520524" y="125368"/>
                  </a:lnTo>
                  <a:lnTo>
                    <a:pt x="520697" y="125185"/>
                  </a:lnTo>
                  <a:lnTo>
                    <a:pt x="520962" y="124958"/>
                  </a:lnTo>
                  <a:lnTo>
                    <a:pt x="521081" y="124794"/>
                  </a:lnTo>
                  <a:lnTo>
                    <a:pt x="521300" y="124510"/>
                  </a:lnTo>
                  <a:lnTo>
                    <a:pt x="521564" y="124201"/>
                  </a:lnTo>
                  <a:lnTo>
                    <a:pt x="521815" y="123994"/>
                  </a:lnTo>
                  <a:lnTo>
                    <a:pt x="522212" y="123499"/>
                  </a:lnTo>
                  <a:lnTo>
                    <a:pt x="522330" y="123290"/>
                  </a:lnTo>
                  <a:lnTo>
                    <a:pt x="522358" y="123098"/>
                  </a:lnTo>
                  <a:lnTo>
                    <a:pt x="522491" y="122567"/>
                  </a:lnTo>
                  <a:lnTo>
                    <a:pt x="522608" y="122316"/>
                  </a:lnTo>
                  <a:lnTo>
                    <a:pt x="523045" y="121669"/>
                  </a:lnTo>
                  <a:lnTo>
                    <a:pt x="523379" y="121412"/>
                  </a:lnTo>
                  <a:lnTo>
                    <a:pt x="523570" y="121175"/>
                  </a:lnTo>
                  <a:lnTo>
                    <a:pt x="523573" y="120873"/>
                  </a:lnTo>
                  <a:lnTo>
                    <a:pt x="523983" y="120152"/>
                  </a:lnTo>
                  <a:lnTo>
                    <a:pt x="524036" y="119753"/>
                  </a:lnTo>
                  <a:lnTo>
                    <a:pt x="524072" y="119535"/>
                  </a:lnTo>
                  <a:lnTo>
                    <a:pt x="524173" y="119370"/>
                  </a:lnTo>
                  <a:lnTo>
                    <a:pt x="524173" y="119133"/>
                  </a:lnTo>
                  <a:lnTo>
                    <a:pt x="524219" y="119021"/>
                  </a:lnTo>
                  <a:lnTo>
                    <a:pt x="524273" y="118887"/>
                  </a:lnTo>
                  <a:lnTo>
                    <a:pt x="524474" y="118778"/>
                  </a:lnTo>
                  <a:lnTo>
                    <a:pt x="524683" y="118595"/>
                  </a:lnTo>
                  <a:lnTo>
                    <a:pt x="524865" y="118413"/>
                  </a:lnTo>
                  <a:lnTo>
                    <a:pt x="524912" y="118276"/>
                  </a:lnTo>
                  <a:lnTo>
                    <a:pt x="525022" y="118183"/>
                  </a:lnTo>
                  <a:lnTo>
                    <a:pt x="525135" y="117866"/>
                  </a:lnTo>
                  <a:lnTo>
                    <a:pt x="525295" y="116790"/>
                  </a:lnTo>
                  <a:lnTo>
                    <a:pt x="525468" y="115797"/>
                  </a:lnTo>
                  <a:lnTo>
                    <a:pt x="525701" y="114640"/>
                  </a:lnTo>
                  <a:lnTo>
                    <a:pt x="525912" y="114076"/>
                  </a:lnTo>
                  <a:lnTo>
                    <a:pt x="526131" y="113586"/>
                  </a:lnTo>
                  <a:lnTo>
                    <a:pt x="526258" y="113299"/>
                  </a:lnTo>
                  <a:lnTo>
                    <a:pt x="526474" y="112250"/>
                  </a:lnTo>
                  <a:lnTo>
                    <a:pt x="526449" y="112136"/>
                  </a:lnTo>
                  <a:lnTo>
                    <a:pt x="526133" y="111786"/>
                  </a:lnTo>
                  <a:lnTo>
                    <a:pt x="525105" y="111261"/>
                  </a:lnTo>
                  <a:lnTo>
                    <a:pt x="524257" y="110994"/>
                  </a:lnTo>
                  <a:lnTo>
                    <a:pt x="524079" y="110943"/>
                  </a:lnTo>
                  <a:lnTo>
                    <a:pt x="523874" y="110886"/>
                  </a:lnTo>
                  <a:lnTo>
                    <a:pt x="523700" y="110837"/>
                  </a:lnTo>
                  <a:lnTo>
                    <a:pt x="523464" y="110845"/>
                  </a:lnTo>
                  <a:lnTo>
                    <a:pt x="522648" y="111049"/>
                  </a:lnTo>
                  <a:lnTo>
                    <a:pt x="522365" y="111057"/>
                  </a:lnTo>
                  <a:lnTo>
                    <a:pt x="522115" y="110979"/>
                  </a:lnTo>
                  <a:lnTo>
                    <a:pt x="521934" y="110853"/>
                  </a:lnTo>
                  <a:lnTo>
                    <a:pt x="521840" y="110704"/>
                  </a:lnTo>
                  <a:lnTo>
                    <a:pt x="521691" y="110406"/>
                  </a:lnTo>
                  <a:lnTo>
                    <a:pt x="521472" y="109850"/>
                  </a:lnTo>
                  <a:lnTo>
                    <a:pt x="521432" y="109575"/>
                  </a:lnTo>
                  <a:lnTo>
                    <a:pt x="521368" y="109312"/>
                  </a:lnTo>
                  <a:lnTo>
                    <a:pt x="521263" y="109158"/>
                  </a:lnTo>
                  <a:lnTo>
                    <a:pt x="521158" y="109042"/>
                  </a:lnTo>
                  <a:lnTo>
                    <a:pt x="521027" y="108973"/>
                  </a:lnTo>
                  <a:lnTo>
                    <a:pt x="520917" y="108968"/>
                  </a:lnTo>
                  <a:lnTo>
                    <a:pt x="520706" y="108993"/>
                  </a:lnTo>
                  <a:lnTo>
                    <a:pt x="520352" y="109050"/>
                  </a:lnTo>
                  <a:lnTo>
                    <a:pt x="520258" y="109065"/>
                  </a:lnTo>
                  <a:lnTo>
                    <a:pt x="519872" y="109168"/>
                  </a:lnTo>
                  <a:lnTo>
                    <a:pt x="519636" y="109184"/>
                  </a:lnTo>
                  <a:lnTo>
                    <a:pt x="519405" y="109168"/>
                  </a:lnTo>
                  <a:lnTo>
                    <a:pt x="519234" y="109188"/>
                  </a:lnTo>
                  <a:lnTo>
                    <a:pt x="519143" y="109212"/>
                  </a:lnTo>
                  <a:lnTo>
                    <a:pt x="518751" y="109377"/>
                  </a:lnTo>
                  <a:lnTo>
                    <a:pt x="518211" y="109923"/>
                  </a:lnTo>
                  <a:lnTo>
                    <a:pt x="517954" y="110270"/>
                  </a:lnTo>
                  <a:lnTo>
                    <a:pt x="517597" y="110549"/>
                  </a:lnTo>
                  <a:lnTo>
                    <a:pt x="517354" y="110833"/>
                  </a:lnTo>
                  <a:lnTo>
                    <a:pt x="517093" y="111156"/>
                  </a:lnTo>
                  <a:lnTo>
                    <a:pt x="516662" y="111613"/>
                  </a:lnTo>
                  <a:lnTo>
                    <a:pt x="516457" y="111726"/>
                  </a:lnTo>
                  <a:lnTo>
                    <a:pt x="516349" y="111787"/>
                  </a:lnTo>
                  <a:lnTo>
                    <a:pt x="516256" y="111905"/>
                  </a:lnTo>
                  <a:lnTo>
                    <a:pt x="516203" y="112144"/>
                  </a:lnTo>
                  <a:lnTo>
                    <a:pt x="516185" y="112227"/>
                  </a:lnTo>
                  <a:lnTo>
                    <a:pt x="516113" y="112478"/>
                  </a:lnTo>
                  <a:lnTo>
                    <a:pt x="516000" y="112689"/>
                  </a:lnTo>
                  <a:lnTo>
                    <a:pt x="515595" y="112919"/>
                  </a:lnTo>
                  <a:lnTo>
                    <a:pt x="515400" y="113113"/>
                  </a:lnTo>
                  <a:lnTo>
                    <a:pt x="515072" y="113473"/>
                  </a:lnTo>
                  <a:lnTo>
                    <a:pt x="514718" y="113667"/>
                  </a:lnTo>
                  <a:lnTo>
                    <a:pt x="514242" y="114071"/>
                  </a:lnTo>
                  <a:lnTo>
                    <a:pt x="513889" y="114348"/>
                  </a:lnTo>
                  <a:lnTo>
                    <a:pt x="513848" y="114399"/>
                  </a:lnTo>
                  <a:lnTo>
                    <a:pt x="513381" y="115022"/>
                  </a:lnTo>
                  <a:lnTo>
                    <a:pt x="513114" y="115236"/>
                  </a:lnTo>
                  <a:lnTo>
                    <a:pt x="513003" y="115264"/>
                  </a:lnTo>
                  <a:lnTo>
                    <a:pt x="512765" y="115260"/>
                  </a:lnTo>
                  <a:lnTo>
                    <a:pt x="512672" y="115112"/>
                  </a:lnTo>
                  <a:lnTo>
                    <a:pt x="512652" y="115080"/>
                  </a:lnTo>
                  <a:lnTo>
                    <a:pt x="512458" y="114774"/>
                  </a:lnTo>
                  <a:lnTo>
                    <a:pt x="512202" y="114005"/>
                  </a:lnTo>
                  <a:lnTo>
                    <a:pt x="511966" y="113492"/>
                  </a:lnTo>
                  <a:lnTo>
                    <a:pt x="511781" y="113334"/>
                  </a:lnTo>
                  <a:lnTo>
                    <a:pt x="511545" y="113328"/>
                  </a:lnTo>
                  <a:lnTo>
                    <a:pt x="511192" y="113442"/>
                  </a:lnTo>
                  <a:lnTo>
                    <a:pt x="511002" y="113570"/>
                  </a:lnTo>
                  <a:lnTo>
                    <a:pt x="510735" y="113990"/>
                  </a:lnTo>
                  <a:lnTo>
                    <a:pt x="510623" y="114139"/>
                  </a:lnTo>
                  <a:lnTo>
                    <a:pt x="510294" y="114276"/>
                  </a:lnTo>
                  <a:lnTo>
                    <a:pt x="509975" y="114316"/>
                  </a:lnTo>
                  <a:lnTo>
                    <a:pt x="509777" y="114309"/>
                  </a:lnTo>
                  <a:lnTo>
                    <a:pt x="509484" y="114298"/>
                  </a:lnTo>
                  <a:lnTo>
                    <a:pt x="509181" y="114298"/>
                  </a:lnTo>
                  <a:lnTo>
                    <a:pt x="508801" y="114354"/>
                  </a:lnTo>
                  <a:lnTo>
                    <a:pt x="508448" y="114524"/>
                  </a:lnTo>
                  <a:lnTo>
                    <a:pt x="508328" y="114552"/>
                  </a:lnTo>
                  <a:lnTo>
                    <a:pt x="508018" y="114624"/>
                  </a:lnTo>
                  <a:lnTo>
                    <a:pt x="507495" y="114662"/>
                  </a:lnTo>
                  <a:lnTo>
                    <a:pt x="507087" y="114745"/>
                  </a:lnTo>
                  <a:lnTo>
                    <a:pt x="506591" y="114855"/>
                  </a:lnTo>
                  <a:lnTo>
                    <a:pt x="506206" y="114902"/>
                  </a:lnTo>
                  <a:lnTo>
                    <a:pt x="506060" y="114893"/>
                  </a:lnTo>
                  <a:lnTo>
                    <a:pt x="505769" y="115105"/>
                  </a:lnTo>
                  <a:lnTo>
                    <a:pt x="505724" y="115238"/>
                  </a:lnTo>
                  <a:lnTo>
                    <a:pt x="505694" y="115326"/>
                  </a:lnTo>
                  <a:lnTo>
                    <a:pt x="505342" y="115940"/>
                  </a:lnTo>
                  <a:lnTo>
                    <a:pt x="504846" y="116581"/>
                  </a:lnTo>
                  <a:lnTo>
                    <a:pt x="504237" y="117161"/>
                  </a:lnTo>
                  <a:lnTo>
                    <a:pt x="504071" y="117188"/>
                  </a:lnTo>
                  <a:lnTo>
                    <a:pt x="503804" y="117133"/>
                  </a:lnTo>
                  <a:lnTo>
                    <a:pt x="503433" y="117225"/>
                  </a:lnTo>
                  <a:lnTo>
                    <a:pt x="502968" y="117400"/>
                  </a:lnTo>
                  <a:lnTo>
                    <a:pt x="502563" y="117795"/>
                  </a:lnTo>
                  <a:lnTo>
                    <a:pt x="502448" y="117975"/>
                  </a:lnTo>
                  <a:lnTo>
                    <a:pt x="502223" y="118327"/>
                  </a:lnTo>
                  <a:lnTo>
                    <a:pt x="501710" y="118735"/>
                  </a:lnTo>
                  <a:lnTo>
                    <a:pt x="501083" y="119449"/>
                  </a:lnTo>
                  <a:lnTo>
                    <a:pt x="500927" y="119623"/>
                  </a:lnTo>
                  <a:lnTo>
                    <a:pt x="500817" y="119605"/>
                  </a:lnTo>
                  <a:lnTo>
                    <a:pt x="500577" y="119329"/>
                  </a:lnTo>
                  <a:lnTo>
                    <a:pt x="500439" y="119054"/>
                  </a:lnTo>
                  <a:lnTo>
                    <a:pt x="500210" y="118283"/>
                  </a:lnTo>
                  <a:lnTo>
                    <a:pt x="499756" y="117882"/>
                  </a:lnTo>
                  <a:lnTo>
                    <a:pt x="499439" y="117792"/>
                  </a:lnTo>
                  <a:lnTo>
                    <a:pt x="498959" y="117602"/>
                  </a:lnTo>
                  <a:lnTo>
                    <a:pt x="498813" y="117558"/>
                  </a:lnTo>
                  <a:lnTo>
                    <a:pt x="498233" y="117381"/>
                  </a:lnTo>
                  <a:lnTo>
                    <a:pt x="497690" y="117170"/>
                  </a:lnTo>
                  <a:lnTo>
                    <a:pt x="496745" y="116660"/>
                  </a:lnTo>
                  <a:lnTo>
                    <a:pt x="496679" y="116625"/>
                  </a:lnTo>
                  <a:lnTo>
                    <a:pt x="495604" y="116225"/>
                  </a:lnTo>
                  <a:lnTo>
                    <a:pt x="495265" y="116061"/>
                  </a:lnTo>
                  <a:lnTo>
                    <a:pt x="494500" y="115649"/>
                  </a:lnTo>
                  <a:lnTo>
                    <a:pt x="494127" y="115346"/>
                  </a:lnTo>
                  <a:lnTo>
                    <a:pt x="493853" y="115092"/>
                  </a:lnTo>
                  <a:lnTo>
                    <a:pt x="493496" y="114840"/>
                  </a:lnTo>
                  <a:lnTo>
                    <a:pt x="493213" y="115065"/>
                  </a:lnTo>
                  <a:lnTo>
                    <a:pt x="492352" y="115917"/>
                  </a:lnTo>
                  <a:lnTo>
                    <a:pt x="492168" y="116175"/>
                  </a:lnTo>
                  <a:lnTo>
                    <a:pt x="492080" y="116528"/>
                  </a:lnTo>
                  <a:lnTo>
                    <a:pt x="492073" y="117145"/>
                  </a:lnTo>
                  <a:lnTo>
                    <a:pt x="492089" y="117303"/>
                  </a:lnTo>
                  <a:lnTo>
                    <a:pt x="492131" y="117711"/>
                  </a:lnTo>
                  <a:lnTo>
                    <a:pt x="492309" y="118103"/>
                  </a:lnTo>
                  <a:lnTo>
                    <a:pt x="492492" y="118505"/>
                  </a:lnTo>
                  <a:lnTo>
                    <a:pt x="492455" y="118865"/>
                  </a:lnTo>
                  <a:lnTo>
                    <a:pt x="492220" y="119247"/>
                  </a:lnTo>
                  <a:lnTo>
                    <a:pt x="491867" y="119695"/>
                  </a:lnTo>
                  <a:lnTo>
                    <a:pt x="491610" y="119864"/>
                  </a:lnTo>
                  <a:lnTo>
                    <a:pt x="491414" y="120114"/>
                  </a:lnTo>
                  <a:lnTo>
                    <a:pt x="491138" y="120504"/>
                  </a:lnTo>
                  <a:lnTo>
                    <a:pt x="490729" y="120829"/>
                  </a:lnTo>
                  <a:lnTo>
                    <a:pt x="490344" y="121209"/>
                  </a:lnTo>
                  <a:lnTo>
                    <a:pt x="490207" y="121371"/>
                  </a:lnTo>
                  <a:lnTo>
                    <a:pt x="489966" y="121659"/>
                  </a:lnTo>
                  <a:lnTo>
                    <a:pt x="489478" y="122024"/>
                  </a:lnTo>
                  <a:lnTo>
                    <a:pt x="489316" y="122102"/>
                  </a:lnTo>
                  <a:lnTo>
                    <a:pt x="488585" y="122197"/>
                  </a:lnTo>
                  <a:lnTo>
                    <a:pt x="487896" y="122542"/>
                  </a:lnTo>
                  <a:lnTo>
                    <a:pt x="487442" y="122843"/>
                  </a:lnTo>
                  <a:lnTo>
                    <a:pt x="487097" y="123145"/>
                  </a:lnTo>
                  <a:lnTo>
                    <a:pt x="486817" y="123577"/>
                  </a:lnTo>
                  <a:lnTo>
                    <a:pt x="486774" y="124094"/>
                  </a:lnTo>
                  <a:lnTo>
                    <a:pt x="486494" y="124891"/>
                  </a:lnTo>
                  <a:lnTo>
                    <a:pt x="486490" y="124913"/>
                  </a:lnTo>
                  <a:lnTo>
                    <a:pt x="486407" y="125387"/>
                  </a:lnTo>
                  <a:lnTo>
                    <a:pt x="486170" y="125882"/>
                  </a:lnTo>
                  <a:lnTo>
                    <a:pt x="486278" y="126637"/>
                  </a:lnTo>
                  <a:lnTo>
                    <a:pt x="486299" y="127305"/>
                  </a:lnTo>
                  <a:lnTo>
                    <a:pt x="486321" y="127800"/>
                  </a:lnTo>
                  <a:lnTo>
                    <a:pt x="486494" y="128340"/>
                  </a:lnTo>
                  <a:lnTo>
                    <a:pt x="486602" y="128685"/>
                  </a:lnTo>
                  <a:lnTo>
                    <a:pt x="486839" y="129180"/>
                  </a:lnTo>
                  <a:lnTo>
                    <a:pt x="486839" y="129546"/>
                  </a:lnTo>
                  <a:lnTo>
                    <a:pt x="486516" y="130279"/>
                  </a:lnTo>
                  <a:lnTo>
                    <a:pt x="486342" y="130732"/>
                  </a:lnTo>
                  <a:lnTo>
                    <a:pt x="486278" y="131033"/>
                  </a:lnTo>
                  <a:lnTo>
                    <a:pt x="486342" y="131723"/>
                  </a:lnTo>
                  <a:lnTo>
                    <a:pt x="486473" y="132132"/>
                  </a:lnTo>
                  <a:lnTo>
                    <a:pt x="486585" y="132433"/>
                  </a:lnTo>
                  <a:lnTo>
                    <a:pt x="486221" y="132855"/>
                  </a:lnTo>
                  <a:lnTo>
                    <a:pt x="485984" y="133054"/>
                  </a:lnTo>
                  <a:lnTo>
                    <a:pt x="485806" y="133243"/>
                  </a:lnTo>
                  <a:lnTo>
                    <a:pt x="485708" y="133383"/>
                  </a:lnTo>
                  <a:lnTo>
                    <a:pt x="485491" y="133398"/>
                  </a:lnTo>
                  <a:lnTo>
                    <a:pt x="485508" y="133666"/>
                  </a:lnTo>
                  <a:lnTo>
                    <a:pt x="485528" y="133968"/>
                  </a:lnTo>
                  <a:lnTo>
                    <a:pt x="485491" y="134360"/>
                  </a:lnTo>
                  <a:lnTo>
                    <a:pt x="485338" y="134651"/>
                  </a:lnTo>
                  <a:lnTo>
                    <a:pt x="485111" y="134854"/>
                  </a:lnTo>
                  <a:lnTo>
                    <a:pt x="484769" y="134993"/>
                  </a:lnTo>
                  <a:lnTo>
                    <a:pt x="484491" y="135106"/>
                  </a:lnTo>
                  <a:lnTo>
                    <a:pt x="484263" y="135258"/>
                  </a:lnTo>
                  <a:lnTo>
                    <a:pt x="484047" y="135460"/>
                  </a:lnTo>
                  <a:lnTo>
                    <a:pt x="483947" y="135574"/>
                  </a:lnTo>
                  <a:lnTo>
                    <a:pt x="483871" y="135853"/>
                  </a:lnTo>
                  <a:lnTo>
                    <a:pt x="483820" y="136004"/>
                  </a:lnTo>
                  <a:lnTo>
                    <a:pt x="483707" y="136054"/>
                  </a:lnTo>
                  <a:lnTo>
                    <a:pt x="483529" y="136130"/>
                  </a:lnTo>
                  <a:lnTo>
                    <a:pt x="483238" y="136168"/>
                  </a:lnTo>
                  <a:lnTo>
                    <a:pt x="482985" y="136206"/>
                  </a:lnTo>
                  <a:lnTo>
                    <a:pt x="482807" y="136295"/>
                  </a:lnTo>
                  <a:lnTo>
                    <a:pt x="482542" y="136068"/>
                  </a:lnTo>
                  <a:lnTo>
                    <a:pt x="482491" y="135776"/>
                  </a:lnTo>
                  <a:lnTo>
                    <a:pt x="482314" y="135333"/>
                  </a:lnTo>
                  <a:lnTo>
                    <a:pt x="482201" y="135169"/>
                  </a:lnTo>
                  <a:lnTo>
                    <a:pt x="482074" y="134929"/>
                  </a:lnTo>
                  <a:lnTo>
                    <a:pt x="481871" y="134613"/>
                  </a:lnTo>
                  <a:lnTo>
                    <a:pt x="481580" y="134385"/>
                  </a:lnTo>
                  <a:lnTo>
                    <a:pt x="481049" y="134385"/>
                  </a:lnTo>
                  <a:lnTo>
                    <a:pt x="480597" y="134262"/>
                  </a:lnTo>
                  <a:lnTo>
                    <a:pt x="480177" y="134257"/>
                  </a:lnTo>
                  <a:lnTo>
                    <a:pt x="480152" y="134256"/>
                  </a:lnTo>
                  <a:lnTo>
                    <a:pt x="479794" y="134237"/>
                  </a:lnTo>
                  <a:lnTo>
                    <a:pt x="479497" y="134114"/>
                  </a:lnTo>
                  <a:lnTo>
                    <a:pt x="479357" y="134024"/>
                  </a:lnTo>
                  <a:lnTo>
                    <a:pt x="479052" y="133861"/>
                  </a:lnTo>
                  <a:lnTo>
                    <a:pt x="478955" y="133809"/>
                  </a:lnTo>
                  <a:lnTo>
                    <a:pt x="478593" y="133864"/>
                  </a:lnTo>
                  <a:lnTo>
                    <a:pt x="478391" y="134094"/>
                  </a:lnTo>
                  <a:lnTo>
                    <a:pt x="478023" y="134448"/>
                  </a:lnTo>
                  <a:lnTo>
                    <a:pt x="477784" y="134654"/>
                  </a:lnTo>
                  <a:lnTo>
                    <a:pt x="477807" y="135167"/>
                  </a:lnTo>
                  <a:lnTo>
                    <a:pt x="477913" y="135700"/>
                  </a:lnTo>
                  <a:lnTo>
                    <a:pt x="477860" y="136029"/>
                  </a:lnTo>
                  <a:lnTo>
                    <a:pt x="477767" y="136241"/>
                  </a:lnTo>
                  <a:lnTo>
                    <a:pt x="477584" y="136552"/>
                  </a:lnTo>
                  <a:lnTo>
                    <a:pt x="477303" y="136821"/>
                  </a:lnTo>
                  <a:lnTo>
                    <a:pt x="476893" y="137123"/>
                  </a:lnTo>
                  <a:lnTo>
                    <a:pt x="476322" y="137706"/>
                  </a:lnTo>
                  <a:lnTo>
                    <a:pt x="475926" y="138061"/>
                  </a:lnTo>
                  <a:lnTo>
                    <a:pt x="475020" y="138934"/>
                  </a:lnTo>
                  <a:lnTo>
                    <a:pt x="474779" y="139135"/>
                  </a:lnTo>
                  <a:lnTo>
                    <a:pt x="474335" y="139296"/>
                  </a:lnTo>
                  <a:lnTo>
                    <a:pt x="474134" y="139631"/>
                  </a:lnTo>
                  <a:lnTo>
                    <a:pt x="473758" y="140303"/>
                  </a:lnTo>
                  <a:lnTo>
                    <a:pt x="473288" y="140980"/>
                  </a:lnTo>
                  <a:lnTo>
                    <a:pt x="472912" y="141191"/>
                  </a:lnTo>
                  <a:lnTo>
                    <a:pt x="472135" y="141403"/>
                  </a:lnTo>
                  <a:lnTo>
                    <a:pt x="471578" y="141627"/>
                  </a:lnTo>
                  <a:lnTo>
                    <a:pt x="470886" y="141919"/>
                  </a:lnTo>
                  <a:lnTo>
                    <a:pt x="470288" y="142159"/>
                  </a:lnTo>
                  <a:lnTo>
                    <a:pt x="470177" y="141900"/>
                  </a:lnTo>
                  <a:lnTo>
                    <a:pt x="469711" y="141228"/>
                  </a:lnTo>
                  <a:lnTo>
                    <a:pt x="469459" y="141007"/>
                  </a:lnTo>
                  <a:lnTo>
                    <a:pt x="469367" y="140862"/>
                  </a:lnTo>
                  <a:lnTo>
                    <a:pt x="469203" y="140599"/>
                  </a:lnTo>
                  <a:lnTo>
                    <a:pt x="468996" y="140441"/>
                  </a:lnTo>
                  <a:lnTo>
                    <a:pt x="468673" y="140365"/>
                  </a:lnTo>
                  <a:lnTo>
                    <a:pt x="468528" y="140298"/>
                  </a:lnTo>
                  <a:lnTo>
                    <a:pt x="468417" y="140186"/>
                  </a:lnTo>
                  <a:lnTo>
                    <a:pt x="468389" y="140034"/>
                  </a:lnTo>
                  <a:lnTo>
                    <a:pt x="468289" y="139473"/>
                  </a:lnTo>
                  <a:lnTo>
                    <a:pt x="468154" y="139218"/>
                  </a:lnTo>
                  <a:lnTo>
                    <a:pt x="467989" y="139043"/>
                  </a:lnTo>
                  <a:lnTo>
                    <a:pt x="467851" y="138830"/>
                  </a:lnTo>
                  <a:lnTo>
                    <a:pt x="467772" y="138705"/>
                  </a:lnTo>
                  <a:lnTo>
                    <a:pt x="467680" y="138517"/>
                  </a:lnTo>
                  <a:lnTo>
                    <a:pt x="467655" y="138318"/>
                  </a:lnTo>
                  <a:lnTo>
                    <a:pt x="467712" y="138055"/>
                  </a:lnTo>
                  <a:lnTo>
                    <a:pt x="467767" y="137805"/>
                  </a:lnTo>
                  <a:lnTo>
                    <a:pt x="467777" y="137031"/>
                  </a:lnTo>
                  <a:lnTo>
                    <a:pt x="467802" y="136724"/>
                  </a:lnTo>
                  <a:lnTo>
                    <a:pt x="467971" y="136076"/>
                  </a:lnTo>
                  <a:lnTo>
                    <a:pt x="467999" y="136037"/>
                  </a:lnTo>
                  <a:lnTo>
                    <a:pt x="468172" y="135781"/>
                  </a:lnTo>
                  <a:lnTo>
                    <a:pt x="468453" y="135524"/>
                  </a:lnTo>
                  <a:lnTo>
                    <a:pt x="468515" y="135273"/>
                  </a:lnTo>
                  <a:lnTo>
                    <a:pt x="468440" y="135124"/>
                  </a:lnTo>
                  <a:lnTo>
                    <a:pt x="468074" y="134904"/>
                  </a:lnTo>
                  <a:lnTo>
                    <a:pt x="467474" y="134545"/>
                  </a:lnTo>
                  <a:lnTo>
                    <a:pt x="467170" y="134363"/>
                  </a:lnTo>
                  <a:lnTo>
                    <a:pt x="466151" y="133596"/>
                  </a:lnTo>
                  <a:lnTo>
                    <a:pt x="465947" y="133555"/>
                  </a:lnTo>
                  <a:lnTo>
                    <a:pt x="465631" y="133676"/>
                  </a:lnTo>
                  <a:lnTo>
                    <a:pt x="465505" y="133725"/>
                  </a:lnTo>
                  <a:lnTo>
                    <a:pt x="465462" y="133731"/>
                  </a:lnTo>
                  <a:lnTo>
                    <a:pt x="464412" y="133698"/>
                  </a:lnTo>
                  <a:lnTo>
                    <a:pt x="463866" y="133585"/>
                  </a:lnTo>
                  <a:lnTo>
                    <a:pt x="463834" y="133572"/>
                  </a:lnTo>
                  <a:lnTo>
                    <a:pt x="463694" y="133520"/>
                  </a:lnTo>
                  <a:lnTo>
                    <a:pt x="463665" y="133331"/>
                  </a:lnTo>
                  <a:lnTo>
                    <a:pt x="463739" y="132991"/>
                  </a:lnTo>
                  <a:lnTo>
                    <a:pt x="463876" y="132523"/>
                  </a:lnTo>
                  <a:lnTo>
                    <a:pt x="463868" y="132069"/>
                  </a:lnTo>
                  <a:lnTo>
                    <a:pt x="463732" y="131716"/>
                  </a:lnTo>
                  <a:lnTo>
                    <a:pt x="463603" y="131430"/>
                  </a:lnTo>
                  <a:lnTo>
                    <a:pt x="463209" y="130942"/>
                  </a:lnTo>
                  <a:lnTo>
                    <a:pt x="463062" y="130707"/>
                  </a:lnTo>
                  <a:lnTo>
                    <a:pt x="462945" y="130099"/>
                  </a:lnTo>
                  <a:lnTo>
                    <a:pt x="462686" y="129638"/>
                  </a:lnTo>
                  <a:lnTo>
                    <a:pt x="462456" y="129353"/>
                  </a:lnTo>
                  <a:lnTo>
                    <a:pt x="462306" y="129306"/>
                  </a:lnTo>
                  <a:lnTo>
                    <a:pt x="462150" y="129276"/>
                  </a:lnTo>
                  <a:lnTo>
                    <a:pt x="461888" y="129196"/>
                  </a:lnTo>
                  <a:lnTo>
                    <a:pt x="461808" y="129160"/>
                  </a:lnTo>
                  <a:lnTo>
                    <a:pt x="461738" y="129111"/>
                  </a:lnTo>
                  <a:lnTo>
                    <a:pt x="461677" y="129034"/>
                  </a:lnTo>
                  <a:lnTo>
                    <a:pt x="461620" y="128945"/>
                  </a:lnTo>
                  <a:lnTo>
                    <a:pt x="461584" y="128864"/>
                  </a:lnTo>
                  <a:lnTo>
                    <a:pt x="461527" y="128582"/>
                  </a:lnTo>
                  <a:lnTo>
                    <a:pt x="461486" y="128229"/>
                  </a:lnTo>
                  <a:lnTo>
                    <a:pt x="461495" y="128024"/>
                  </a:lnTo>
                  <a:lnTo>
                    <a:pt x="461518" y="127892"/>
                  </a:lnTo>
                  <a:lnTo>
                    <a:pt x="461404" y="127545"/>
                  </a:lnTo>
                  <a:lnTo>
                    <a:pt x="461073" y="126509"/>
                  </a:lnTo>
                  <a:lnTo>
                    <a:pt x="460517" y="125810"/>
                  </a:lnTo>
                  <a:lnTo>
                    <a:pt x="459742" y="124838"/>
                  </a:lnTo>
                  <a:lnTo>
                    <a:pt x="459145" y="124040"/>
                  </a:lnTo>
                  <a:lnTo>
                    <a:pt x="458419" y="123274"/>
                  </a:lnTo>
                  <a:lnTo>
                    <a:pt x="457883" y="122644"/>
                  </a:lnTo>
                  <a:lnTo>
                    <a:pt x="457714" y="122112"/>
                  </a:lnTo>
                  <a:lnTo>
                    <a:pt x="457332" y="121967"/>
                  </a:lnTo>
                  <a:lnTo>
                    <a:pt x="456694" y="121732"/>
                  </a:lnTo>
                  <a:lnTo>
                    <a:pt x="455922" y="121315"/>
                  </a:lnTo>
                  <a:lnTo>
                    <a:pt x="455561" y="121032"/>
                  </a:lnTo>
                  <a:lnTo>
                    <a:pt x="455227" y="120698"/>
                  </a:lnTo>
                  <a:lnTo>
                    <a:pt x="455206" y="120662"/>
                  </a:lnTo>
                  <a:lnTo>
                    <a:pt x="455064" y="120419"/>
                  </a:lnTo>
                  <a:lnTo>
                    <a:pt x="454990" y="120377"/>
                  </a:lnTo>
                  <a:lnTo>
                    <a:pt x="454702" y="119866"/>
                  </a:lnTo>
                  <a:lnTo>
                    <a:pt x="454145" y="119409"/>
                  </a:lnTo>
                  <a:lnTo>
                    <a:pt x="453847" y="118992"/>
                  </a:lnTo>
                  <a:lnTo>
                    <a:pt x="453170" y="118475"/>
                  </a:lnTo>
                  <a:lnTo>
                    <a:pt x="452813" y="118098"/>
                  </a:lnTo>
                  <a:lnTo>
                    <a:pt x="452356" y="117860"/>
                  </a:lnTo>
                  <a:lnTo>
                    <a:pt x="451958" y="117622"/>
                  </a:lnTo>
                  <a:lnTo>
                    <a:pt x="451541" y="117443"/>
                  </a:lnTo>
                  <a:lnTo>
                    <a:pt x="451063" y="117303"/>
                  </a:lnTo>
                  <a:lnTo>
                    <a:pt x="450646" y="117263"/>
                  </a:lnTo>
                  <a:lnTo>
                    <a:pt x="450289" y="117263"/>
                  </a:lnTo>
                  <a:lnTo>
                    <a:pt x="449930" y="117402"/>
                  </a:lnTo>
                  <a:lnTo>
                    <a:pt x="449652" y="117503"/>
                  </a:lnTo>
                  <a:lnTo>
                    <a:pt x="449406" y="117497"/>
                  </a:lnTo>
                  <a:lnTo>
                    <a:pt x="449281" y="117500"/>
                  </a:lnTo>
                  <a:lnTo>
                    <a:pt x="448883" y="117416"/>
                  </a:lnTo>
                  <a:lnTo>
                    <a:pt x="448490" y="117247"/>
                  </a:lnTo>
                  <a:lnTo>
                    <a:pt x="448073" y="116903"/>
                  </a:lnTo>
                  <a:lnTo>
                    <a:pt x="447893" y="116672"/>
                  </a:lnTo>
                  <a:lnTo>
                    <a:pt x="447754" y="116591"/>
                  </a:lnTo>
                  <a:lnTo>
                    <a:pt x="447611" y="116531"/>
                  </a:lnTo>
                  <a:lnTo>
                    <a:pt x="447483" y="116432"/>
                  </a:lnTo>
                  <a:lnTo>
                    <a:pt x="447394" y="116311"/>
                  </a:lnTo>
                  <a:lnTo>
                    <a:pt x="447303" y="116206"/>
                  </a:lnTo>
                  <a:lnTo>
                    <a:pt x="447278" y="115936"/>
                  </a:lnTo>
                  <a:lnTo>
                    <a:pt x="447238" y="115803"/>
                  </a:lnTo>
                  <a:lnTo>
                    <a:pt x="447204" y="115468"/>
                  </a:lnTo>
                  <a:lnTo>
                    <a:pt x="447151" y="115389"/>
                  </a:lnTo>
                  <a:lnTo>
                    <a:pt x="447057" y="115308"/>
                  </a:lnTo>
                  <a:lnTo>
                    <a:pt x="447001" y="115259"/>
                  </a:lnTo>
                  <a:lnTo>
                    <a:pt x="446910" y="115155"/>
                  </a:lnTo>
                  <a:lnTo>
                    <a:pt x="446877" y="115093"/>
                  </a:lnTo>
                  <a:lnTo>
                    <a:pt x="446832" y="114873"/>
                  </a:lnTo>
                  <a:lnTo>
                    <a:pt x="446837" y="114712"/>
                  </a:lnTo>
                  <a:lnTo>
                    <a:pt x="446826" y="114617"/>
                  </a:lnTo>
                  <a:lnTo>
                    <a:pt x="446781" y="114534"/>
                  </a:lnTo>
                  <a:lnTo>
                    <a:pt x="446694" y="114433"/>
                  </a:lnTo>
                  <a:lnTo>
                    <a:pt x="446604" y="114355"/>
                  </a:lnTo>
                  <a:lnTo>
                    <a:pt x="446563" y="114329"/>
                  </a:lnTo>
                  <a:lnTo>
                    <a:pt x="446515" y="114301"/>
                  </a:lnTo>
                  <a:lnTo>
                    <a:pt x="446425" y="114277"/>
                  </a:lnTo>
                  <a:lnTo>
                    <a:pt x="446330" y="114277"/>
                  </a:lnTo>
                  <a:lnTo>
                    <a:pt x="446236" y="114297"/>
                  </a:lnTo>
                  <a:lnTo>
                    <a:pt x="446004" y="114464"/>
                  </a:lnTo>
                  <a:lnTo>
                    <a:pt x="445915" y="114509"/>
                  </a:lnTo>
                  <a:lnTo>
                    <a:pt x="445868" y="114518"/>
                  </a:lnTo>
                  <a:lnTo>
                    <a:pt x="445752" y="114518"/>
                  </a:lnTo>
                  <a:lnTo>
                    <a:pt x="445644" y="114462"/>
                  </a:lnTo>
                  <a:lnTo>
                    <a:pt x="445560" y="114373"/>
                  </a:lnTo>
                  <a:lnTo>
                    <a:pt x="445508" y="114306"/>
                  </a:lnTo>
                  <a:lnTo>
                    <a:pt x="445469" y="114196"/>
                  </a:lnTo>
                  <a:lnTo>
                    <a:pt x="445466" y="113553"/>
                  </a:lnTo>
                  <a:lnTo>
                    <a:pt x="445424" y="113430"/>
                  </a:lnTo>
                  <a:lnTo>
                    <a:pt x="445133" y="113012"/>
                  </a:lnTo>
                  <a:lnTo>
                    <a:pt x="444605" y="112510"/>
                  </a:lnTo>
                  <a:lnTo>
                    <a:pt x="444578" y="112452"/>
                  </a:lnTo>
                  <a:lnTo>
                    <a:pt x="444518" y="112242"/>
                  </a:lnTo>
                  <a:lnTo>
                    <a:pt x="444337" y="112039"/>
                  </a:lnTo>
                  <a:lnTo>
                    <a:pt x="444270" y="111938"/>
                  </a:lnTo>
                  <a:lnTo>
                    <a:pt x="444265" y="111751"/>
                  </a:lnTo>
                  <a:lnTo>
                    <a:pt x="444276" y="111586"/>
                  </a:lnTo>
                  <a:lnTo>
                    <a:pt x="444330" y="111402"/>
                  </a:lnTo>
                  <a:lnTo>
                    <a:pt x="444163" y="111523"/>
                  </a:lnTo>
                  <a:lnTo>
                    <a:pt x="443973" y="111788"/>
                  </a:lnTo>
                  <a:lnTo>
                    <a:pt x="443863" y="111918"/>
                  </a:lnTo>
                  <a:lnTo>
                    <a:pt x="443366" y="112336"/>
                  </a:lnTo>
                  <a:lnTo>
                    <a:pt x="443306" y="112403"/>
                  </a:lnTo>
                  <a:lnTo>
                    <a:pt x="443237" y="112454"/>
                  </a:lnTo>
                  <a:lnTo>
                    <a:pt x="443203" y="112465"/>
                  </a:lnTo>
                  <a:lnTo>
                    <a:pt x="442648" y="112474"/>
                  </a:lnTo>
                  <a:lnTo>
                    <a:pt x="442475" y="112502"/>
                  </a:lnTo>
                  <a:lnTo>
                    <a:pt x="442216" y="112581"/>
                  </a:lnTo>
                  <a:lnTo>
                    <a:pt x="441826" y="112756"/>
                  </a:lnTo>
                  <a:lnTo>
                    <a:pt x="441299" y="113175"/>
                  </a:lnTo>
                  <a:lnTo>
                    <a:pt x="441158" y="113252"/>
                  </a:lnTo>
                  <a:lnTo>
                    <a:pt x="441053" y="113335"/>
                  </a:lnTo>
                  <a:lnTo>
                    <a:pt x="440777" y="113553"/>
                  </a:lnTo>
                  <a:lnTo>
                    <a:pt x="440670" y="113691"/>
                  </a:lnTo>
                  <a:lnTo>
                    <a:pt x="440487" y="113889"/>
                  </a:lnTo>
                  <a:lnTo>
                    <a:pt x="440442" y="113900"/>
                  </a:lnTo>
                  <a:lnTo>
                    <a:pt x="440288" y="113996"/>
                  </a:lnTo>
                  <a:lnTo>
                    <a:pt x="439764" y="114216"/>
                  </a:lnTo>
                  <a:lnTo>
                    <a:pt x="439353" y="114507"/>
                  </a:lnTo>
                  <a:lnTo>
                    <a:pt x="438884" y="114746"/>
                  </a:lnTo>
                  <a:lnTo>
                    <a:pt x="438846" y="114779"/>
                  </a:lnTo>
                  <a:lnTo>
                    <a:pt x="438830" y="114793"/>
                  </a:lnTo>
                  <a:lnTo>
                    <a:pt x="438809" y="114808"/>
                  </a:lnTo>
                  <a:lnTo>
                    <a:pt x="438718" y="114599"/>
                  </a:lnTo>
                  <a:lnTo>
                    <a:pt x="435055" y="106208"/>
                  </a:lnTo>
                  <a:lnTo>
                    <a:pt x="434764" y="106502"/>
                  </a:lnTo>
                  <a:lnTo>
                    <a:pt x="434537" y="106733"/>
                  </a:lnTo>
                  <a:lnTo>
                    <a:pt x="433564" y="107659"/>
                  </a:lnTo>
                  <a:lnTo>
                    <a:pt x="432482" y="108954"/>
                  </a:lnTo>
                  <a:lnTo>
                    <a:pt x="431037" y="110642"/>
                  </a:lnTo>
                  <a:lnTo>
                    <a:pt x="430496" y="110452"/>
                  </a:lnTo>
                  <a:lnTo>
                    <a:pt x="430055" y="110421"/>
                  </a:lnTo>
                  <a:lnTo>
                    <a:pt x="429150" y="110390"/>
                  </a:lnTo>
                  <a:lnTo>
                    <a:pt x="428488" y="110467"/>
                  </a:lnTo>
                  <a:lnTo>
                    <a:pt x="427661" y="110651"/>
                  </a:lnTo>
                  <a:lnTo>
                    <a:pt x="426844" y="110728"/>
                  </a:lnTo>
                  <a:lnTo>
                    <a:pt x="426425" y="110883"/>
                  </a:lnTo>
                  <a:lnTo>
                    <a:pt x="425907" y="111253"/>
                  </a:lnTo>
                  <a:lnTo>
                    <a:pt x="425443" y="111593"/>
                  </a:lnTo>
                  <a:lnTo>
                    <a:pt x="424914" y="111809"/>
                  </a:lnTo>
                  <a:lnTo>
                    <a:pt x="424472" y="111912"/>
                  </a:lnTo>
                  <a:lnTo>
                    <a:pt x="424450" y="111918"/>
                  </a:lnTo>
                  <a:lnTo>
                    <a:pt x="424450" y="111918"/>
                  </a:lnTo>
                  <a:lnTo>
                    <a:pt x="424450" y="111918"/>
                  </a:lnTo>
                  <a:lnTo>
                    <a:pt x="424450" y="111918"/>
                  </a:lnTo>
                  <a:lnTo>
                    <a:pt x="424450" y="111919"/>
                  </a:lnTo>
                  <a:lnTo>
                    <a:pt x="424450" y="111919"/>
                  </a:lnTo>
                  <a:lnTo>
                    <a:pt x="424450" y="111921"/>
                  </a:lnTo>
                  <a:lnTo>
                    <a:pt x="424428" y="111933"/>
                  </a:lnTo>
                  <a:lnTo>
                    <a:pt x="424197" y="112057"/>
                  </a:lnTo>
                  <a:lnTo>
                    <a:pt x="424197" y="112059"/>
                  </a:lnTo>
                  <a:lnTo>
                    <a:pt x="423976" y="112112"/>
                  </a:lnTo>
                  <a:lnTo>
                    <a:pt x="423832" y="112121"/>
                  </a:lnTo>
                  <a:lnTo>
                    <a:pt x="422873" y="111876"/>
                  </a:lnTo>
                  <a:lnTo>
                    <a:pt x="422685" y="111842"/>
                  </a:lnTo>
                  <a:lnTo>
                    <a:pt x="422531" y="111840"/>
                  </a:lnTo>
                  <a:lnTo>
                    <a:pt x="422365" y="111871"/>
                  </a:lnTo>
                  <a:lnTo>
                    <a:pt x="422067" y="111878"/>
                  </a:lnTo>
                  <a:lnTo>
                    <a:pt x="421769" y="111845"/>
                  </a:lnTo>
                  <a:lnTo>
                    <a:pt x="421416" y="111671"/>
                  </a:lnTo>
                  <a:lnTo>
                    <a:pt x="421295" y="111583"/>
                  </a:lnTo>
                  <a:lnTo>
                    <a:pt x="420953" y="111329"/>
                  </a:lnTo>
                  <a:lnTo>
                    <a:pt x="420556" y="111083"/>
                  </a:lnTo>
                  <a:lnTo>
                    <a:pt x="420269" y="111007"/>
                  </a:lnTo>
                  <a:lnTo>
                    <a:pt x="420059" y="110940"/>
                  </a:lnTo>
                  <a:lnTo>
                    <a:pt x="419872" y="110886"/>
                  </a:lnTo>
                  <a:lnTo>
                    <a:pt x="419838" y="110866"/>
                  </a:lnTo>
                  <a:lnTo>
                    <a:pt x="419750" y="110788"/>
                  </a:lnTo>
                  <a:lnTo>
                    <a:pt x="419794" y="110489"/>
                  </a:lnTo>
                  <a:lnTo>
                    <a:pt x="419805" y="110325"/>
                  </a:lnTo>
                  <a:lnTo>
                    <a:pt x="419794" y="110001"/>
                  </a:lnTo>
                  <a:lnTo>
                    <a:pt x="419783" y="109939"/>
                  </a:lnTo>
                  <a:lnTo>
                    <a:pt x="419750" y="109747"/>
                  </a:lnTo>
                  <a:lnTo>
                    <a:pt x="419739" y="109581"/>
                  </a:lnTo>
                  <a:lnTo>
                    <a:pt x="419662" y="109237"/>
                  </a:lnTo>
                  <a:lnTo>
                    <a:pt x="419629" y="109059"/>
                  </a:lnTo>
                  <a:lnTo>
                    <a:pt x="419629" y="108853"/>
                  </a:lnTo>
                  <a:lnTo>
                    <a:pt x="419629" y="108715"/>
                  </a:lnTo>
                  <a:lnTo>
                    <a:pt x="419651" y="108588"/>
                  </a:lnTo>
                  <a:lnTo>
                    <a:pt x="419651" y="108259"/>
                  </a:lnTo>
                  <a:lnTo>
                    <a:pt x="419607" y="108074"/>
                  </a:lnTo>
                  <a:lnTo>
                    <a:pt x="419496" y="107884"/>
                  </a:lnTo>
                  <a:lnTo>
                    <a:pt x="419441" y="107723"/>
                  </a:lnTo>
                  <a:lnTo>
                    <a:pt x="419430" y="107584"/>
                  </a:lnTo>
                  <a:lnTo>
                    <a:pt x="419463" y="107444"/>
                  </a:lnTo>
                  <a:lnTo>
                    <a:pt x="419662" y="107116"/>
                  </a:lnTo>
                  <a:lnTo>
                    <a:pt x="419739" y="106931"/>
                  </a:lnTo>
                  <a:lnTo>
                    <a:pt x="419838" y="106578"/>
                  </a:lnTo>
                  <a:lnTo>
                    <a:pt x="419894" y="106341"/>
                  </a:lnTo>
                  <a:lnTo>
                    <a:pt x="419894" y="106307"/>
                  </a:lnTo>
                  <a:lnTo>
                    <a:pt x="419905" y="106211"/>
                  </a:lnTo>
                  <a:lnTo>
                    <a:pt x="419938" y="106115"/>
                  </a:lnTo>
                  <a:lnTo>
                    <a:pt x="419949" y="105954"/>
                  </a:lnTo>
                  <a:lnTo>
                    <a:pt x="419960" y="105842"/>
                  </a:lnTo>
                  <a:lnTo>
                    <a:pt x="419949" y="105557"/>
                  </a:lnTo>
                  <a:lnTo>
                    <a:pt x="419916" y="105483"/>
                  </a:lnTo>
                  <a:lnTo>
                    <a:pt x="419927" y="105306"/>
                  </a:lnTo>
                  <a:lnTo>
                    <a:pt x="419971" y="105067"/>
                  </a:lnTo>
                  <a:lnTo>
                    <a:pt x="420037" y="104842"/>
                  </a:lnTo>
                  <a:lnTo>
                    <a:pt x="420081" y="104516"/>
                  </a:lnTo>
                  <a:lnTo>
                    <a:pt x="420081" y="104246"/>
                  </a:lnTo>
                  <a:lnTo>
                    <a:pt x="420081" y="103966"/>
                  </a:lnTo>
                  <a:lnTo>
                    <a:pt x="420048" y="103680"/>
                  </a:lnTo>
                  <a:lnTo>
                    <a:pt x="419960" y="103344"/>
                  </a:lnTo>
                  <a:lnTo>
                    <a:pt x="419717" y="102949"/>
                  </a:lnTo>
                  <a:lnTo>
                    <a:pt x="419408" y="102613"/>
                  </a:lnTo>
                  <a:lnTo>
                    <a:pt x="419243" y="102337"/>
                  </a:lnTo>
                  <a:lnTo>
                    <a:pt x="419077" y="102050"/>
                  </a:lnTo>
                  <a:lnTo>
                    <a:pt x="419066" y="102008"/>
                  </a:lnTo>
                  <a:lnTo>
                    <a:pt x="419044" y="101821"/>
                  </a:lnTo>
                  <a:lnTo>
                    <a:pt x="419011" y="101362"/>
                  </a:lnTo>
                  <a:lnTo>
                    <a:pt x="419011" y="100935"/>
                  </a:lnTo>
                  <a:lnTo>
                    <a:pt x="418890" y="100417"/>
                  </a:lnTo>
                  <a:lnTo>
                    <a:pt x="418823" y="100129"/>
                  </a:lnTo>
                  <a:lnTo>
                    <a:pt x="418691" y="99807"/>
                  </a:lnTo>
                  <a:lnTo>
                    <a:pt x="418625" y="99703"/>
                  </a:lnTo>
                  <a:lnTo>
                    <a:pt x="418570" y="99611"/>
                  </a:lnTo>
                  <a:lnTo>
                    <a:pt x="418327" y="99414"/>
                  </a:lnTo>
                  <a:lnTo>
                    <a:pt x="418172" y="99168"/>
                  </a:lnTo>
                  <a:lnTo>
                    <a:pt x="417941" y="98985"/>
                  </a:lnTo>
                  <a:lnTo>
                    <a:pt x="417654" y="98773"/>
                  </a:lnTo>
                  <a:lnTo>
                    <a:pt x="417411" y="98590"/>
                  </a:lnTo>
                  <a:lnTo>
                    <a:pt x="417213" y="98376"/>
                  </a:lnTo>
                  <a:lnTo>
                    <a:pt x="416926" y="98179"/>
                  </a:lnTo>
                  <a:lnTo>
                    <a:pt x="416661" y="98103"/>
                  </a:lnTo>
                  <a:lnTo>
                    <a:pt x="416418" y="98072"/>
                  </a:lnTo>
                  <a:lnTo>
                    <a:pt x="416164" y="97982"/>
                  </a:lnTo>
                  <a:lnTo>
                    <a:pt x="415988" y="97888"/>
                  </a:lnTo>
                  <a:lnTo>
                    <a:pt x="415944" y="97752"/>
                  </a:lnTo>
                  <a:lnTo>
                    <a:pt x="415900" y="97524"/>
                  </a:lnTo>
                  <a:lnTo>
                    <a:pt x="415900" y="97279"/>
                  </a:lnTo>
                  <a:lnTo>
                    <a:pt x="415789" y="96991"/>
                  </a:lnTo>
                  <a:lnTo>
                    <a:pt x="415701" y="96811"/>
                  </a:lnTo>
                  <a:lnTo>
                    <a:pt x="415403" y="96349"/>
                  </a:lnTo>
                  <a:lnTo>
                    <a:pt x="415227" y="96179"/>
                  </a:lnTo>
                  <a:lnTo>
                    <a:pt x="415116" y="96001"/>
                  </a:lnTo>
                  <a:lnTo>
                    <a:pt x="415072" y="95841"/>
                  </a:lnTo>
                  <a:lnTo>
                    <a:pt x="415072" y="95688"/>
                  </a:lnTo>
                  <a:lnTo>
                    <a:pt x="415116" y="95489"/>
                  </a:lnTo>
                  <a:lnTo>
                    <a:pt x="415127" y="95312"/>
                  </a:lnTo>
                  <a:lnTo>
                    <a:pt x="415138" y="95181"/>
                  </a:lnTo>
                  <a:lnTo>
                    <a:pt x="415072" y="94962"/>
                  </a:lnTo>
                  <a:lnTo>
                    <a:pt x="414807" y="94326"/>
                  </a:lnTo>
                  <a:lnTo>
                    <a:pt x="414785" y="94160"/>
                  </a:lnTo>
                  <a:lnTo>
                    <a:pt x="414719" y="93887"/>
                  </a:lnTo>
                  <a:lnTo>
                    <a:pt x="414620" y="93551"/>
                  </a:lnTo>
                  <a:lnTo>
                    <a:pt x="414498" y="93294"/>
                  </a:lnTo>
                  <a:lnTo>
                    <a:pt x="414366" y="93077"/>
                  </a:lnTo>
                  <a:lnTo>
                    <a:pt x="414090" y="92773"/>
                  </a:lnTo>
                  <a:lnTo>
                    <a:pt x="413792" y="92567"/>
                  </a:lnTo>
                  <a:lnTo>
                    <a:pt x="413638" y="92418"/>
                  </a:lnTo>
                  <a:lnTo>
                    <a:pt x="413517" y="92353"/>
                  </a:lnTo>
                  <a:lnTo>
                    <a:pt x="413417" y="92328"/>
                  </a:lnTo>
                  <a:lnTo>
                    <a:pt x="413252" y="92311"/>
                  </a:lnTo>
                  <a:lnTo>
                    <a:pt x="412733" y="92429"/>
                  </a:lnTo>
                  <a:lnTo>
                    <a:pt x="412513" y="92418"/>
                  </a:lnTo>
                  <a:lnTo>
                    <a:pt x="412336" y="92362"/>
                  </a:lnTo>
                  <a:lnTo>
                    <a:pt x="411994" y="92175"/>
                  </a:lnTo>
                  <a:lnTo>
                    <a:pt x="411828" y="92065"/>
                  </a:lnTo>
                  <a:lnTo>
                    <a:pt x="411685" y="91938"/>
                  </a:lnTo>
                  <a:lnTo>
                    <a:pt x="411034" y="91375"/>
                  </a:lnTo>
                  <a:lnTo>
                    <a:pt x="410758" y="91084"/>
                  </a:lnTo>
                  <a:lnTo>
                    <a:pt x="410560" y="90940"/>
                  </a:lnTo>
                  <a:lnTo>
                    <a:pt x="410295" y="90787"/>
                  </a:lnTo>
                  <a:lnTo>
                    <a:pt x="410218" y="90743"/>
                  </a:lnTo>
                  <a:lnTo>
                    <a:pt x="410162" y="90712"/>
                  </a:lnTo>
                  <a:lnTo>
                    <a:pt x="410019" y="90602"/>
                  </a:lnTo>
                  <a:lnTo>
                    <a:pt x="409887" y="90531"/>
                  </a:lnTo>
                  <a:lnTo>
                    <a:pt x="409699" y="90377"/>
                  </a:lnTo>
                  <a:lnTo>
                    <a:pt x="409556" y="90207"/>
                  </a:lnTo>
                  <a:lnTo>
                    <a:pt x="409368" y="89869"/>
                  </a:lnTo>
                  <a:lnTo>
                    <a:pt x="409048" y="89430"/>
                  </a:lnTo>
                  <a:lnTo>
                    <a:pt x="408783" y="89114"/>
                  </a:lnTo>
                  <a:lnTo>
                    <a:pt x="408552" y="88994"/>
                  </a:lnTo>
                  <a:lnTo>
                    <a:pt x="408375" y="88938"/>
                  </a:lnTo>
                  <a:lnTo>
                    <a:pt x="408088" y="88911"/>
                  </a:lnTo>
                  <a:lnTo>
                    <a:pt x="407768" y="88934"/>
                  </a:lnTo>
                  <a:lnTo>
                    <a:pt x="407526" y="88944"/>
                  </a:lnTo>
                  <a:lnTo>
                    <a:pt x="407393" y="88916"/>
                  </a:lnTo>
                  <a:lnTo>
                    <a:pt x="407283" y="88824"/>
                  </a:lnTo>
                  <a:lnTo>
                    <a:pt x="407195" y="88853"/>
                  </a:lnTo>
                  <a:lnTo>
                    <a:pt x="407184" y="88892"/>
                  </a:lnTo>
                  <a:lnTo>
                    <a:pt x="407150" y="88953"/>
                  </a:lnTo>
                  <a:lnTo>
                    <a:pt x="407150" y="89005"/>
                  </a:lnTo>
                  <a:lnTo>
                    <a:pt x="407162" y="89098"/>
                  </a:lnTo>
                  <a:lnTo>
                    <a:pt x="407162" y="89200"/>
                  </a:lnTo>
                  <a:lnTo>
                    <a:pt x="407084" y="89348"/>
                  </a:lnTo>
                  <a:lnTo>
                    <a:pt x="406919" y="89601"/>
                  </a:lnTo>
                  <a:lnTo>
                    <a:pt x="406775" y="89720"/>
                  </a:lnTo>
                  <a:lnTo>
                    <a:pt x="406687" y="89791"/>
                  </a:lnTo>
                  <a:lnTo>
                    <a:pt x="406621" y="89838"/>
                  </a:lnTo>
                  <a:lnTo>
                    <a:pt x="406466" y="89913"/>
                  </a:lnTo>
                  <a:lnTo>
                    <a:pt x="406356" y="89894"/>
                  </a:lnTo>
                  <a:lnTo>
                    <a:pt x="406202" y="89822"/>
                  </a:lnTo>
                  <a:lnTo>
                    <a:pt x="406058" y="89695"/>
                  </a:lnTo>
                  <a:lnTo>
                    <a:pt x="405849" y="89519"/>
                  </a:lnTo>
                  <a:lnTo>
                    <a:pt x="405661" y="89444"/>
                  </a:lnTo>
                  <a:lnTo>
                    <a:pt x="405529" y="89416"/>
                  </a:lnTo>
                  <a:lnTo>
                    <a:pt x="405385" y="89416"/>
                  </a:lnTo>
                  <a:lnTo>
                    <a:pt x="405242" y="89416"/>
                  </a:lnTo>
                  <a:lnTo>
                    <a:pt x="405131" y="89432"/>
                  </a:lnTo>
                  <a:lnTo>
                    <a:pt x="405021" y="89461"/>
                  </a:lnTo>
                  <a:lnTo>
                    <a:pt x="404900" y="89461"/>
                  </a:lnTo>
                  <a:lnTo>
                    <a:pt x="404778" y="89495"/>
                  </a:lnTo>
                  <a:lnTo>
                    <a:pt x="404657" y="89564"/>
                  </a:lnTo>
                  <a:lnTo>
                    <a:pt x="404558" y="89633"/>
                  </a:lnTo>
                  <a:lnTo>
                    <a:pt x="404469" y="89656"/>
                  </a:lnTo>
                  <a:lnTo>
                    <a:pt x="404348" y="89730"/>
                  </a:lnTo>
                  <a:lnTo>
                    <a:pt x="404149" y="89816"/>
                  </a:lnTo>
                  <a:lnTo>
                    <a:pt x="403973" y="89816"/>
                  </a:lnTo>
                  <a:lnTo>
                    <a:pt x="403796" y="89827"/>
                  </a:lnTo>
                  <a:lnTo>
                    <a:pt x="403587" y="89845"/>
                  </a:lnTo>
                  <a:lnTo>
                    <a:pt x="403421" y="89827"/>
                  </a:lnTo>
                  <a:lnTo>
                    <a:pt x="403190" y="89804"/>
                  </a:lnTo>
                  <a:lnTo>
                    <a:pt x="402947" y="89827"/>
                  </a:lnTo>
                  <a:lnTo>
                    <a:pt x="402803" y="89902"/>
                  </a:lnTo>
                  <a:lnTo>
                    <a:pt x="402627" y="90062"/>
                  </a:lnTo>
                  <a:lnTo>
                    <a:pt x="402428" y="90239"/>
                  </a:lnTo>
                  <a:lnTo>
                    <a:pt x="402230" y="90433"/>
                  </a:lnTo>
                  <a:lnTo>
                    <a:pt x="402042" y="90570"/>
                  </a:lnTo>
                  <a:lnTo>
                    <a:pt x="401899" y="90719"/>
                  </a:lnTo>
                  <a:lnTo>
                    <a:pt x="401766" y="90862"/>
                  </a:lnTo>
                  <a:lnTo>
                    <a:pt x="401711" y="90993"/>
                  </a:lnTo>
                  <a:lnTo>
                    <a:pt x="401590" y="91205"/>
                  </a:lnTo>
                  <a:lnTo>
                    <a:pt x="401535" y="91388"/>
                  </a:lnTo>
                  <a:lnTo>
                    <a:pt x="401435" y="91628"/>
                  </a:lnTo>
                  <a:lnTo>
                    <a:pt x="401413" y="91788"/>
                  </a:lnTo>
                  <a:lnTo>
                    <a:pt x="401413" y="92035"/>
                  </a:lnTo>
                  <a:lnTo>
                    <a:pt x="401402" y="92211"/>
                  </a:lnTo>
                  <a:lnTo>
                    <a:pt x="401292" y="92391"/>
                  </a:lnTo>
                  <a:lnTo>
                    <a:pt x="401204" y="92556"/>
                  </a:lnTo>
                  <a:lnTo>
                    <a:pt x="401137" y="92723"/>
                  </a:lnTo>
                  <a:lnTo>
                    <a:pt x="401060" y="92801"/>
                  </a:lnTo>
                  <a:lnTo>
                    <a:pt x="401049" y="92858"/>
                  </a:lnTo>
                  <a:lnTo>
                    <a:pt x="400862" y="92949"/>
                  </a:lnTo>
                  <a:lnTo>
                    <a:pt x="400619" y="92960"/>
                  </a:lnTo>
                  <a:lnTo>
                    <a:pt x="400343" y="92973"/>
                  </a:lnTo>
                  <a:lnTo>
                    <a:pt x="400189" y="92992"/>
                  </a:lnTo>
                  <a:lnTo>
                    <a:pt x="400023" y="93084"/>
                  </a:lnTo>
                  <a:lnTo>
                    <a:pt x="399869" y="93152"/>
                  </a:lnTo>
                  <a:lnTo>
                    <a:pt x="399703" y="93267"/>
                  </a:lnTo>
                  <a:lnTo>
                    <a:pt x="399527" y="93369"/>
                  </a:lnTo>
                  <a:lnTo>
                    <a:pt x="399350" y="93490"/>
                  </a:lnTo>
                  <a:lnTo>
                    <a:pt x="399140" y="93662"/>
                  </a:lnTo>
                  <a:lnTo>
                    <a:pt x="398997" y="93782"/>
                  </a:lnTo>
                  <a:lnTo>
                    <a:pt x="398909" y="93913"/>
                  </a:lnTo>
                  <a:lnTo>
                    <a:pt x="398843" y="94005"/>
                  </a:lnTo>
                  <a:lnTo>
                    <a:pt x="398776" y="94170"/>
                  </a:lnTo>
                  <a:lnTo>
                    <a:pt x="398677" y="94399"/>
                  </a:lnTo>
                  <a:lnTo>
                    <a:pt x="398534" y="94530"/>
                  </a:lnTo>
                  <a:lnTo>
                    <a:pt x="398390" y="94577"/>
                  </a:lnTo>
                  <a:lnTo>
                    <a:pt x="398280" y="94571"/>
                  </a:lnTo>
                  <a:lnTo>
                    <a:pt x="398125" y="94554"/>
                  </a:lnTo>
                  <a:lnTo>
                    <a:pt x="397861" y="94485"/>
                  </a:lnTo>
                  <a:lnTo>
                    <a:pt x="397750" y="94480"/>
                  </a:lnTo>
                  <a:lnTo>
                    <a:pt x="397618" y="94530"/>
                  </a:lnTo>
                  <a:lnTo>
                    <a:pt x="397430" y="94663"/>
                  </a:lnTo>
                  <a:lnTo>
                    <a:pt x="397210" y="94794"/>
                  </a:lnTo>
                  <a:lnTo>
                    <a:pt x="397022" y="94920"/>
                  </a:lnTo>
                  <a:lnTo>
                    <a:pt x="396890" y="95022"/>
                  </a:lnTo>
                  <a:lnTo>
                    <a:pt x="396735" y="95103"/>
                  </a:lnTo>
                  <a:lnTo>
                    <a:pt x="396537" y="95223"/>
                  </a:lnTo>
                  <a:lnTo>
                    <a:pt x="396437" y="95320"/>
                  </a:lnTo>
                  <a:lnTo>
                    <a:pt x="396283" y="95497"/>
                  </a:lnTo>
                  <a:lnTo>
                    <a:pt x="396173" y="95640"/>
                  </a:lnTo>
                  <a:lnTo>
                    <a:pt x="396095" y="95766"/>
                  </a:lnTo>
                  <a:lnTo>
                    <a:pt x="396018" y="95892"/>
                  </a:lnTo>
                  <a:lnTo>
                    <a:pt x="396007" y="96034"/>
                  </a:lnTo>
                  <a:lnTo>
                    <a:pt x="395974" y="96201"/>
                  </a:lnTo>
                  <a:lnTo>
                    <a:pt x="395908" y="96395"/>
                  </a:lnTo>
                  <a:lnTo>
                    <a:pt x="395797" y="96533"/>
                  </a:lnTo>
                  <a:lnTo>
                    <a:pt x="395720" y="96687"/>
                  </a:lnTo>
                  <a:lnTo>
                    <a:pt x="395643" y="96801"/>
                  </a:lnTo>
                  <a:lnTo>
                    <a:pt x="395599" y="96904"/>
                  </a:lnTo>
                  <a:lnTo>
                    <a:pt x="395588" y="97047"/>
                  </a:lnTo>
                  <a:lnTo>
                    <a:pt x="395500" y="97167"/>
                  </a:lnTo>
                  <a:lnTo>
                    <a:pt x="395312" y="97281"/>
                  </a:lnTo>
                  <a:lnTo>
                    <a:pt x="395180" y="97310"/>
                  </a:lnTo>
                  <a:lnTo>
                    <a:pt x="394871" y="97281"/>
                  </a:lnTo>
                  <a:lnTo>
                    <a:pt x="394738" y="97273"/>
                  </a:lnTo>
                  <a:lnTo>
                    <a:pt x="394562" y="97405"/>
                  </a:lnTo>
                  <a:lnTo>
                    <a:pt x="394429" y="97581"/>
                  </a:lnTo>
                  <a:lnTo>
                    <a:pt x="394418" y="97776"/>
                  </a:lnTo>
                  <a:lnTo>
                    <a:pt x="394429" y="98044"/>
                  </a:lnTo>
                  <a:lnTo>
                    <a:pt x="394429" y="98290"/>
                  </a:lnTo>
                  <a:lnTo>
                    <a:pt x="394330" y="98543"/>
                  </a:lnTo>
                  <a:lnTo>
                    <a:pt x="394209" y="98812"/>
                  </a:lnTo>
                  <a:lnTo>
                    <a:pt x="394032" y="99120"/>
                  </a:lnTo>
                  <a:lnTo>
                    <a:pt x="393900" y="99320"/>
                  </a:lnTo>
                  <a:lnTo>
                    <a:pt x="393690" y="99492"/>
                  </a:lnTo>
                  <a:lnTo>
                    <a:pt x="393569" y="99641"/>
                  </a:lnTo>
                  <a:lnTo>
                    <a:pt x="393458" y="99824"/>
                  </a:lnTo>
                  <a:lnTo>
                    <a:pt x="393392" y="100063"/>
                  </a:lnTo>
                  <a:lnTo>
                    <a:pt x="393337" y="100322"/>
                  </a:lnTo>
                  <a:lnTo>
                    <a:pt x="393227" y="100350"/>
                  </a:lnTo>
                  <a:lnTo>
                    <a:pt x="393161" y="100415"/>
                  </a:lnTo>
                  <a:lnTo>
                    <a:pt x="393138" y="100440"/>
                  </a:lnTo>
                  <a:lnTo>
                    <a:pt x="393105" y="100477"/>
                  </a:lnTo>
                  <a:lnTo>
                    <a:pt x="393061" y="100496"/>
                  </a:lnTo>
                  <a:lnTo>
                    <a:pt x="392819" y="100530"/>
                  </a:lnTo>
                  <a:lnTo>
                    <a:pt x="392774" y="100531"/>
                  </a:lnTo>
                  <a:lnTo>
                    <a:pt x="392609" y="100535"/>
                  </a:lnTo>
                  <a:lnTo>
                    <a:pt x="392190" y="100612"/>
                  </a:lnTo>
                  <a:lnTo>
                    <a:pt x="391848" y="100739"/>
                  </a:lnTo>
                  <a:lnTo>
                    <a:pt x="391384" y="100817"/>
                  </a:lnTo>
                  <a:lnTo>
                    <a:pt x="391186" y="100826"/>
                  </a:lnTo>
                  <a:lnTo>
                    <a:pt x="390943" y="100775"/>
                  </a:lnTo>
                  <a:lnTo>
                    <a:pt x="390766" y="100719"/>
                  </a:lnTo>
                  <a:lnTo>
                    <a:pt x="390491" y="100600"/>
                  </a:lnTo>
                  <a:lnTo>
                    <a:pt x="390314" y="100502"/>
                  </a:lnTo>
                  <a:lnTo>
                    <a:pt x="390137" y="100369"/>
                  </a:lnTo>
                  <a:lnTo>
                    <a:pt x="389983" y="100212"/>
                  </a:lnTo>
                  <a:lnTo>
                    <a:pt x="389851" y="100102"/>
                  </a:lnTo>
                  <a:lnTo>
                    <a:pt x="389398" y="99885"/>
                  </a:lnTo>
                  <a:lnTo>
                    <a:pt x="389145" y="99698"/>
                  </a:lnTo>
                  <a:lnTo>
                    <a:pt x="388935" y="99523"/>
                  </a:lnTo>
                  <a:lnTo>
                    <a:pt x="388869" y="99385"/>
                  </a:lnTo>
                  <a:lnTo>
                    <a:pt x="388780" y="99266"/>
                  </a:lnTo>
                  <a:lnTo>
                    <a:pt x="388604" y="98985"/>
                  </a:lnTo>
                  <a:lnTo>
                    <a:pt x="388350" y="98593"/>
                  </a:lnTo>
                  <a:lnTo>
                    <a:pt x="388251" y="98373"/>
                  </a:lnTo>
                  <a:lnTo>
                    <a:pt x="388229" y="98297"/>
                  </a:lnTo>
                  <a:lnTo>
                    <a:pt x="388085" y="98123"/>
                  </a:lnTo>
                  <a:lnTo>
                    <a:pt x="388041" y="97967"/>
                  </a:lnTo>
                  <a:lnTo>
                    <a:pt x="388030" y="97632"/>
                  </a:lnTo>
                  <a:lnTo>
                    <a:pt x="387942" y="97451"/>
                  </a:lnTo>
                  <a:lnTo>
                    <a:pt x="387401" y="96941"/>
                  </a:lnTo>
                  <a:lnTo>
                    <a:pt x="387313" y="96839"/>
                  </a:lnTo>
                  <a:lnTo>
                    <a:pt x="387192" y="96566"/>
                  </a:lnTo>
                  <a:lnTo>
                    <a:pt x="387148" y="96309"/>
                  </a:lnTo>
                  <a:lnTo>
                    <a:pt x="387136" y="96207"/>
                  </a:lnTo>
                  <a:lnTo>
                    <a:pt x="387070" y="95951"/>
                  </a:lnTo>
                  <a:lnTo>
                    <a:pt x="386883" y="95688"/>
                  </a:lnTo>
                  <a:lnTo>
                    <a:pt x="386728" y="95550"/>
                  </a:lnTo>
                  <a:lnTo>
                    <a:pt x="386596" y="95376"/>
                  </a:lnTo>
                  <a:lnTo>
                    <a:pt x="386552" y="95277"/>
                  </a:lnTo>
                  <a:lnTo>
                    <a:pt x="386750" y="95243"/>
                  </a:lnTo>
                  <a:lnTo>
                    <a:pt x="388416" y="94968"/>
                  </a:lnTo>
                  <a:lnTo>
                    <a:pt x="388306" y="94663"/>
                  </a:lnTo>
                  <a:lnTo>
                    <a:pt x="388207" y="94182"/>
                  </a:lnTo>
                  <a:lnTo>
                    <a:pt x="388129" y="93857"/>
                  </a:lnTo>
                  <a:lnTo>
                    <a:pt x="388152" y="93609"/>
                  </a:lnTo>
                  <a:lnTo>
                    <a:pt x="388152" y="93391"/>
                  </a:lnTo>
                  <a:lnTo>
                    <a:pt x="388196" y="93159"/>
                  </a:lnTo>
                  <a:lnTo>
                    <a:pt x="388284" y="92974"/>
                  </a:lnTo>
                  <a:lnTo>
                    <a:pt x="388427" y="92787"/>
                  </a:lnTo>
                  <a:lnTo>
                    <a:pt x="388560" y="92635"/>
                  </a:lnTo>
                  <a:lnTo>
                    <a:pt x="388516" y="92473"/>
                  </a:lnTo>
                  <a:lnTo>
                    <a:pt x="388394" y="92276"/>
                  </a:lnTo>
                  <a:lnTo>
                    <a:pt x="388240" y="92105"/>
                  </a:lnTo>
                  <a:lnTo>
                    <a:pt x="388107" y="92010"/>
                  </a:lnTo>
                  <a:lnTo>
                    <a:pt x="388096" y="91873"/>
                  </a:lnTo>
                  <a:lnTo>
                    <a:pt x="388163" y="91718"/>
                  </a:lnTo>
                  <a:lnTo>
                    <a:pt x="388174" y="91547"/>
                  </a:lnTo>
                  <a:lnTo>
                    <a:pt x="388284" y="91321"/>
                  </a:lnTo>
                  <a:lnTo>
                    <a:pt x="388096" y="91129"/>
                  </a:lnTo>
                  <a:lnTo>
                    <a:pt x="388085" y="90958"/>
                  </a:lnTo>
                  <a:lnTo>
                    <a:pt x="388129" y="90819"/>
                  </a:lnTo>
                  <a:lnTo>
                    <a:pt x="388196" y="90648"/>
                  </a:lnTo>
                  <a:lnTo>
                    <a:pt x="388163" y="90477"/>
                  </a:lnTo>
                  <a:lnTo>
                    <a:pt x="388063" y="90308"/>
                  </a:lnTo>
                  <a:lnTo>
                    <a:pt x="387898" y="90137"/>
                  </a:lnTo>
                  <a:lnTo>
                    <a:pt x="387809" y="90029"/>
                  </a:lnTo>
                  <a:lnTo>
                    <a:pt x="387622" y="89827"/>
                  </a:lnTo>
                  <a:lnTo>
                    <a:pt x="387545" y="89656"/>
                  </a:lnTo>
                  <a:lnTo>
                    <a:pt x="387434" y="89423"/>
                  </a:lnTo>
                  <a:lnTo>
                    <a:pt x="387368" y="89175"/>
                  </a:lnTo>
                  <a:lnTo>
                    <a:pt x="387214" y="88927"/>
                  </a:lnTo>
                  <a:lnTo>
                    <a:pt x="387136" y="88742"/>
                  </a:lnTo>
                  <a:lnTo>
                    <a:pt x="386971" y="88540"/>
                  </a:lnTo>
                  <a:lnTo>
                    <a:pt x="386938" y="88246"/>
                  </a:lnTo>
                  <a:lnTo>
                    <a:pt x="386794" y="87827"/>
                  </a:lnTo>
                  <a:lnTo>
                    <a:pt x="386640" y="87626"/>
                  </a:lnTo>
                  <a:lnTo>
                    <a:pt x="386640" y="87331"/>
                  </a:lnTo>
                  <a:lnTo>
                    <a:pt x="386607" y="87207"/>
                  </a:lnTo>
                  <a:lnTo>
                    <a:pt x="386475" y="86975"/>
                  </a:lnTo>
                  <a:lnTo>
                    <a:pt x="386309" y="86553"/>
                  </a:lnTo>
                  <a:lnTo>
                    <a:pt x="385835" y="86659"/>
                  </a:lnTo>
                  <a:lnTo>
                    <a:pt x="385448" y="86671"/>
                  </a:lnTo>
                  <a:lnTo>
                    <a:pt x="385184" y="86614"/>
                  </a:lnTo>
                  <a:lnTo>
                    <a:pt x="384842" y="86541"/>
                  </a:lnTo>
                  <a:lnTo>
                    <a:pt x="384323" y="86259"/>
                  </a:lnTo>
                  <a:lnTo>
                    <a:pt x="383595" y="85805"/>
                  </a:lnTo>
                  <a:lnTo>
                    <a:pt x="383242" y="85605"/>
                  </a:lnTo>
                  <a:lnTo>
                    <a:pt x="382812" y="85409"/>
                  </a:lnTo>
                  <a:lnTo>
                    <a:pt x="381863" y="84929"/>
                  </a:lnTo>
                  <a:lnTo>
                    <a:pt x="381719" y="84860"/>
                  </a:lnTo>
                  <a:lnTo>
                    <a:pt x="381322" y="83944"/>
                  </a:lnTo>
                  <a:lnTo>
                    <a:pt x="381024" y="83283"/>
                  </a:lnTo>
                  <a:lnTo>
                    <a:pt x="380682" y="83070"/>
                  </a:lnTo>
                  <a:lnTo>
                    <a:pt x="380219" y="82550"/>
                  </a:lnTo>
                  <a:lnTo>
                    <a:pt x="379822" y="82374"/>
                  </a:lnTo>
                  <a:lnTo>
                    <a:pt x="379480" y="82374"/>
                  </a:lnTo>
                  <a:lnTo>
                    <a:pt x="379071" y="82679"/>
                  </a:lnTo>
                  <a:lnTo>
                    <a:pt x="378795" y="82952"/>
                  </a:lnTo>
                  <a:lnTo>
                    <a:pt x="378244" y="83590"/>
                  </a:lnTo>
                  <a:lnTo>
                    <a:pt x="377825" y="84434"/>
                  </a:lnTo>
                  <a:lnTo>
                    <a:pt x="377461" y="84934"/>
                  </a:lnTo>
                  <a:lnTo>
                    <a:pt x="377130" y="85529"/>
                  </a:lnTo>
                  <a:lnTo>
                    <a:pt x="376832" y="85673"/>
                  </a:lnTo>
                  <a:lnTo>
                    <a:pt x="376346" y="85653"/>
                  </a:lnTo>
                  <a:lnTo>
                    <a:pt x="375673" y="85417"/>
                  </a:lnTo>
                  <a:lnTo>
                    <a:pt x="375110" y="85128"/>
                  </a:lnTo>
                  <a:lnTo>
                    <a:pt x="374868" y="84730"/>
                  </a:lnTo>
                  <a:lnTo>
                    <a:pt x="374526" y="84389"/>
                  </a:lnTo>
                  <a:lnTo>
                    <a:pt x="373963" y="84134"/>
                  </a:lnTo>
                  <a:lnTo>
                    <a:pt x="373566" y="84120"/>
                  </a:lnTo>
                  <a:lnTo>
                    <a:pt x="372760" y="83285"/>
                  </a:lnTo>
                  <a:lnTo>
                    <a:pt x="372760" y="83285"/>
                  </a:lnTo>
                  <a:lnTo>
                    <a:pt x="372771" y="83367"/>
                  </a:lnTo>
                  <a:lnTo>
                    <a:pt x="372771" y="83549"/>
                  </a:lnTo>
                  <a:lnTo>
                    <a:pt x="372782" y="83756"/>
                  </a:lnTo>
                  <a:lnTo>
                    <a:pt x="372860" y="83958"/>
                  </a:lnTo>
                  <a:lnTo>
                    <a:pt x="372981" y="84184"/>
                  </a:lnTo>
                  <a:lnTo>
                    <a:pt x="373080" y="84293"/>
                  </a:lnTo>
                  <a:lnTo>
                    <a:pt x="373191" y="84390"/>
                  </a:lnTo>
                  <a:lnTo>
                    <a:pt x="373400" y="84589"/>
                  </a:lnTo>
                  <a:lnTo>
                    <a:pt x="373456" y="84851"/>
                  </a:lnTo>
                  <a:lnTo>
                    <a:pt x="373433" y="85009"/>
                  </a:lnTo>
                  <a:lnTo>
                    <a:pt x="373467" y="85283"/>
                  </a:lnTo>
                  <a:lnTo>
                    <a:pt x="373610" y="85511"/>
                  </a:lnTo>
                  <a:lnTo>
                    <a:pt x="373621" y="85815"/>
                  </a:lnTo>
                  <a:lnTo>
                    <a:pt x="373599" y="86099"/>
                  </a:lnTo>
                  <a:lnTo>
                    <a:pt x="373544" y="86552"/>
                  </a:lnTo>
                  <a:lnTo>
                    <a:pt x="373478" y="86828"/>
                  </a:lnTo>
                  <a:lnTo>
                    <a:pt x="373367" y="87042"/>
                  </a:lnTo>
                  <a:lnTo>
                    <a:pt x="373224" y="87282"/>
                  </a:lnTo>
                  <a:lnTo>
                    <a:pt x="373136" y="87525"/>
                  </a:lnTo>
                  <a:lnTo>
                    <a:pt x="373124" y="87549"/>
                  </a:lnTo>
                  <a:lnTo>
                    <a:pt x="373091" y="87726"/>
                  </a:lnTo>
                  <a:lnTo>
                    <a:pt x="373158" y="87935"/>
                  </a:lnTo>
                  <a:lnTo>
                    <a:pt x="373301" y="88063"/>
                  </a:lnTo>
                  <a:lnTo>
                    <a:pt x="373422" y="88153"/>
                  </a:lnTo>
                  <a:lnTo>
                    <a:pt x="373522" y="88186"/>
                  </a:lnTo>
                  <a:lnTo>
                    <a:pt x="373577" y="88215"/>
                  </a:lnTo>
                  <a:lnTo>
                    <a:pt x="373665" y="88220"/>
                  </a:lnTo>
                  <a:lnTo>
                    <a:pt x="373798" y="88220"/>
                  </a:lnTo>
                  <a:lnTo>
                    <a:pt x="374239" y="88031"/>
                  </a:lnTo>
                  <a:lnTo>
                    <a:pt x="374515" y="87786"/>
                  </a:lnTo>
                  <a:lnTo>
                    <a:pt x="374934" y="87826"/>
                  </a:lnTo>
                  <a:lnTo>
                    <a:pt x="375320" y="87976"/>
                  </a:lnTo>
                  <a:lnTo>
                    <a:pt x="375419" y="88136"/>
                  </a:lnTo>
                  <a:lnTo>
                    <a:pt x="375530" y="88407"/>
                  </a:lnTo>
                  <a:lnTo>
                    <a:pt x="375695" y="88745"/>
                  </a:lnTo>
                  <a:lnTo>
                    <a:pt x="375960" y="89069"/>
                  </a:lnTo>
                  <a:lnTo>
                    <a:pt x="376203" y="89363"/>
                  </a:lnTo>
                  <a:lnTo>
                    <a:pt x="376633" y="89617"/>
                  </a:lnTo>
                  <a:lnTo>
                    <a:pt x="376865" y="89817"/>
                  </a:lnTo>
                  <a:lnTo>
                    <a:pt x="377041" y="90120"/>
                  </a:lnTo>
                  <a:lnTo>
                    <a:pt x="377218" y="90408"/>
                  </a:lnTo>
                  <a:lnTo>
                    <a:pt x="377659" y="90750"/>
                  </a:lnTo>
                  <a:lnTo>
                    <a:pt x="377736" y="90928"/>
                  </a:lnTo>
                  <a:lnTo>
                    <a:pt x="377792" y="91044"/>
                  </a:lnTo>
                  <a:lnTo>
                    <a:pt x="377858" y="91355"/>
                  </a:lnTo>
                  <a:lnTo>
                    <a:pt x="377990" y="91471"/>
                  </a:lnTo>
                  <a:lnTo>
                    <a:pt x="378200" y="91529"/>
                  </a:lnTo>
                  <a:lnTo>
                    <a:pt x="378398" y="91587"/>
                  </a:lnTo>
                  <a:lnTo>
                    <a:pt x="378398" y="91588"/>
                  </a:lnTo>
                  <a:lnTo>
                    <a:pt x="378398" y="91590"/>
                  </a:lnTo>
                  <a:lnTo>
                    <a:pt x="378398" y="91593"/>
                  </a:lnTo>
                  <a:lnTo>
                    <a:pt x="378398" y="91600"/>
                  </a:lnTo>
                  <a:lnTo>
                    <a:pt x="378398" y="91608"/>
                  </a:lnTo>
                  <a:lnTo>
                    <a:pt x="378387" y="91613"/>
                  </a:lnTo>
                  <a:lnTo>
                    <a:pt x="378387" y="91616"/>
                  </a:lnTo>
                  <a:lnTo>
                    <a:pt x="378387" y="91617"/>
                  </a:lnTo>
                  <a:lnTo>
                    <a:pt x="378354" y="91781"/>
                  </a:lnTo>
                  <a:lnTo>
                    <a:pt x="378343" y="91802"/>
                  </a:lnTo>
                  <a:lnTo>
                    <a:pt x="378266" y="91976"/>
                  </a:lnTo>
                  <a:lnTo>
                    <a:pt x="378222" y="92125"/>
                  </a:lnTo>
                  <a:lnTo>
                    <a:pt x="378211" y="92163"/>
                  </a:lnTo>
                  <a:lnTo>
                    <a:pt x="378156" y="92512"/>
                  </a:lnTo>
                  <a:lnTo>
                    <a:pt x="378145" y="92619"/>
                  </a:lnTo>
                  <a:lnTo>
                    <a:pt x="378134" y="92740"/>
                  </a:lnTo>
                  <a:lnTo>
                    <a:pt x="378178" y="93053"/>
                  </a:lnTo>
                  <a:lnTo>
                    <a:pt x="378178" y="93062"/>
                  </a:lnTo>
                  <a:lnTo>
                    <a:pt x="378222" y="93179"/>
                  </a:lnTo>
                  <a:lnTo>
                    <a:pt x="378233" y="93232"/>
                  </a:lnTo>
                  <a:lnTo>
                    <a:pt x="378266" y="93383"/>
                  </a:lnTo>
                  <a:lnTo>
                    <a:pt x="378387" y="93622"/>
                  </a:lnTo>
                  <a:lnTo>
                    <a:pt x="378442" y="93740"/>
                  </a:lnTo>
                  <a:lnTo>
                    <a:pt x="378464" y="93995"/>
                  </a:lnTo>
                  <a:lnTo>
                    <a:pt x="378431" y="94502"/>
                  </a:lnTo>
                  <a:lnTo>
                    <a:pt x="378453" y="94916"/>
                  </a:lnTo>
                  <a:lnTo>
                    <a:pt x="378498" y="95060"/>
                  </a:lnTo>
                  <a:lnTo>
                    <a:pt x="378542" y="95322"/>
                  </a:lnTo>
                  <a:lnTo>
                    <a:pt x="378575" y="95396"/>
                  </a:lnTo>
                  <a:lnTo>
                    <a:pt x="378575" y="95537"/>
                  </a:lnTo>
                  <a:lnTo>
                    <a:pt x="378586" y="95748"/>
                  </a:lnTo>
                  <a:lnTo>
                    <a:pt x="378608" y="95943"/>
                  </a:lnTo>
                  <a:lnTo>
                    <a:pt x="378707" y="96594"/>
                  </a:lnTo>
                  <a:lnTo>
                    <a:pt x="378795" y="96856"/>
                  </a:lnTo>
                  <a:lnTo>
                    <a:pt x="378961" y="97312"/>
                  </a:lnTo>
                  <a:lnTo>
                    <a:pt x="379049" y="97511"/>
                  </a:lnTo>
                  <a:lnTo>
                    <a:pt x="379127" y="97725"/>
                  </a:lnTo>
                  <a:lnTo>
                    <a:pt x="379204" y="97860"/>
                  </a:lnTo>
                  <a:lnTo>
                    <a:pt x="379248" y="98043"/>
                  </a:lnTo>
                  <a:lnTo>
                    <a:pt x="379248" y="98288"/>
                  </a:lnTo>
                  <a:lnTo>
                    <a:pt x="379237" y="98389"/>
                  </a:lnTo>
                  <a:lnTo>
                    <a:pt x="379215" y="98509"/>
                  </a:lnTo>
                  <a:lnTo>
                    <a:pt x="379171" y="99160"/>
                  </a:lnTo>
                  <a:lnTo>
                    <a:pt x="379215" y="99371"/>
                  </a:lnTo>
                  <a:lnTo>
                    <a:pt x="379281" y="99602"/>
                  </a:lnTo>
                  <a:lnTo>
                    <a:pt x="379303" y="99732"/>
                  </a:lnTo>
                  <a:lnTo>
                    <a:pt x="379402" y="100360"/>
                  </a:lnTo>
                  <a:lnTo>
                    <a:pt x="379446" y="100629"/>
                  </a:lnTo>
                  <a:lnTo>
                    <a:pt x="379480" y="100837"/>
                  </a:lnTo>
                  <a:lnTo>
                    <a:pt x="379435" y="101023"/>
                  </a:lnTo>
                  <a:lnTo>
                    <a:pt x="379281" y="101373"/>
                  </a:lnTo>
                  <a:lnTo>
                    <a:pt x="379104" y="101610"/>
                  </a:lnTo>
                  <a:lnTo>
                    <a:pt x="379082" y="101666"/>
                  </a:lnTo>
                  <a:lnTo>
                    <a:pt x="378939" y="101864"/>
                  </a:lnTo>
                  <a:lnTo>
                    <a:pt x="378840" y="102072"/>
                  </a:lnTo>
                  <a:lnTo>
                    <a:pt x="378773" y="102411"/>
                  </a:lnTo>
                  <a:lnTo>
                    <a:pt x="378718" y="102566"/>
                  </a:lnTo>
                  <a:lnTo>
                    <a:pt x="378663" y="102946"/>
                  </a:lnTo>
                  <a:lnTo>
                    <a:pt x="378619" y="103090"/>
                  </a:lnTo>
                  <a:lnTo>
                    <a:pt x="378575" y="103301"/>
                  </a:lnTo>
                  <a:lnTo>
                    <a:pt x="378487" y="103522"/>
                  </a:lnTo>
                  <a:lnTo>
                    <a:pt x="378398" y="103775"/>
                  </a:lnTo>
                  <a:lnTo>
                    <a:pt x="378288" y="104054"/>
                  </a:lnTo>
                  <a:lnTo>
                    <a:pt x="378211" y="104192"/>
                  </a:lnTo>
                  <a:lnTo>
                    <a:pt x="378111" y="104505"/>
                  </a:lnTo>
                  <a:lnTo>
                    <a:pt x="378111" y="104862"/>
                  </a:lnTo>
                  <a:lnTo>
                    <a:pt x="378134" y="104953"/>
                  </a:lnTo>
                  <a:lnTo>
                    <a:pt x="378211" y="105165"/>
                  </a:lnTo>
                  <a:lnTo>
                    <a:pt x="378277" y="105403"/>
                  </a:lnTo>
                  <a:lnTo>
                    <a:pt x="378299" y="105633"/>
                  </a:lnTo>
                  <a:lnTo>
                    <a:pt x="378233" y="105963"/>
                  </a:lnTo>
                  <a:lnTo>
                    <a:pt x="378134" y="106197"/>
                  </a:lnTo>
                  <a:lnTo>
                    <a:pt x="377990" y="106454"/>
                  </a:lnTo>
                  <a:lnTo>
                    <a:pt x="377957" y="106566"/>
                  </a:lnTo>
                  <a:lnTo>
                    <a:pt x="377836" y="106781"/>
                  </a:lnTo>
                  <a:lnTo>
                    <a:pt x="377725" y="106959"/>
                  </a:lnTo>
                  <a:lnTo>
                    <a:pt x="377394" y="107384"/>
                  </a:lnTo>
                  <a:lnTo>
                    <a:pt x="377284" y="107530"/>
                  </a:lnTo>
                  <a:lnTo>
                    <a:pt x="377130" y="107933"/>
                  </a:lnTo>
                  <a:lnTo>
                    <a:pt x="377107" y="108002"/>
                  </a:lnTo>
                  <a:lnTo>
                    <a:pt x="377019" y="108349"/>
                  </a:lnTo>
                  <a:lnTo>
                    <a:pt x="376997" y="108523"/>
                  </a:lnTo>
                  <a:lnTo>
                    <a:pt x="376997" y="108780"/>
                  </a:lnTo>
                  <a:lnTo>
                    <a:pt x="376964" y="108963"/>
                  </a:lnTo>
                  <a:lnTo>
                    <a:pt x="376898" y="109141"/>
                  </a:lnTo>
                  <a:lnTo>
                    <a:pt x="376810" y="109313"/>
                  </a:lnTo>
                  <a:lnTo>
                    <a:pt x="376787" y="109406"/>
                  </a:lnTo>
                  <a:lnTo>
                    <a:pt x="376810" y="109676"/>
                  </a:lnTo>
                  <a:lnTo>
                    <a:pt x="376821" y="110269"/>
                  </a:lnTo>
                  <a:lnTo>
                    <a:pt x="376843" y="110353"/>
                  </a:lnTo>
                  <a:lnTo>
                    <a:pt x="376876" y="110728"/>
                  </a:lnTo>
                  <a:lnTo>
                    <a:pt x="376953" y="111586"/>
                  </a:lnTo>
                  <a:lnTo>
                    <a:pt x="376975" y="111701"/>
                  </a:lnTo>
                  <a:lnTo>
                    <a:pt x="377063" y="111929"/>
                  </a:lnTo>
                  <a:lnTo>
                    <a:pt x="377041" y="112095"/>
                  </a:lnTo>
                  <a:lnTo>
                    <a:pt x="377052" y="112155"/>
                  </a:lnTo>
                  <a:lnTo>
                    <a:pt x="377074" y="112175"/>
                  </a:lnTo>
                  <a:lnTo>
                    <a:pt x="377130" y="112191"/>
                  </a:lnTo>
                  <a:lnTo>
                    <a:pt x="377251" y="112202"/>
                  </a:lnTo>
                  <a:lnTo>
                    <a:pt x="377174" y="112240"/>
                  </a:lnTo>
                  <a:lnTo>
                    <a:pt x="376865" y="112445"/>
                  </a:lnTo>
                  <a:lnTo>
                    <a:pt x="376456" y="112679"/>
                  </a:lnTo>
                  <a:lnTo>
                    <a:pt x="376170" y="112769"/>
                  </a:lnTo>
                  <a:lnTo>
                    <a:pt x="376114" y="112781"/>
                  </a:lnTo>
                  <a:lnTo>
                    <a:pt x="375728" y="112868"/>
                  </a:lnTo>
                  <a:lnTo>
                    <a:pt x="375563" y="112964"/>
                  </a:lnTo>
                  <a:lnTo>
                    <a:pt x="375155" y="113339"/>
                  </a:lnTo>
                  <a:lnTo>
                    <a:pt x="374989" y="113449"/>
                  </a:lnTo>
                  <a:lnTo>
                    <a:pt x="374647" y="113598"/>
                  </a:lnTo>
                  <a:lnTo>
                    <a:pt x="373941" y="113960"/>
                  </a:lnTo>
                  <a:lnTo>
                    <a:pt x="372926" y="114331"/>
                  </a:lnTo>
                  <a:lnTo>
                    <a:pt x="372617" y="114402"/>
                  </a:lnTo>
                  <a:lnTo>
                    <a:pt x="371977" y="114549"/>
                  </a:lnTo>
                  <a:lnTo>
                    <a:pt x="371900" y="114549"/>
                  </a:lnTo>
                  <a:lnTo>
                    <a:pt x="371812" y="114549"/>
                  </a:lnTo>
                  <a:lnTo>
                    <a:pt x="371646" y="114498"/>
                  </a:lnTo>
                  <a:lnTo>
                    <a:pt x="371392" y="114331"/>
                  </a:lnTo>
                  <a:lnTo>
                    <a:pt x="371139" y="114143"/>
                  </a:lnTo>
                  <a:lnTo>
                    <a:pt x="370388" y="113756"/>
                  </a:lnTo>
                  <a:lnTo>
                    <a:pt x="370124" y="113646"/>
                  </a:lnTo>
                  <a:lnTo>
                    <a:pt x="369428" y="113466"/>
                  </a:lnTo>
                  <a:lnTo>
                    <a:pt x="369042" y="113415"/>
                  </a:lnTo>
                  <a:lnTo>
                    <a:pt x="368888" y="113421"/>
                  </a:lnTo>
                  <a:lnTo>
                    <a:pt x="368777" y="113480"/>
                  </a:lnTo>
                  <a:lnTo>
                    <a:pt x="368182" y="113951"/>
                  </a:lnTo>
                  <a:lnTo>
                    <a:pt x="367531" y="114270"/>
                  </a:lnTo>
                  <a:lnTo>
                    <a:pt x="367045" y="114614"/>
                  </a:lnTo>
                  <a:lnTo>
                    <a:pt x="366747" y="114766"/>
                  </a:lnTo>
                  <a:lnTo>
                    <a:pt x="366372" y="114983"/>
                  </a:lnTo>
                  <a:lnTo>
                    <a:pt x="366152" y="115177"/>
                  </a:lnTo>
                  <a:lnTo>
                    <a:pt x="366019" y="115320"/>
                  </a:lnTo>
                  <a:lnTo>
                    <a:pt x="365887" y="115463"/>
                  </a:lnTo>
                  <a:lnTo>
                    <a:pt x="365655" y="115496"/>
                  </a:lnTo>
                  <a:lnTo>
                    <a:pt x="365181" y="115437"/>
                  </a:lnTo>
                  <a:lnTo>
                    <a:pt x="364772" y="115333"/>
                  </a:lnTo>
                  <a:lnTo>
                    <a:pt x="364552" y="115222"/>
                  </a:lnTo>
                  <a:lnTo>
                    <a:pt x="364155" y="114969"/>
                  </a:lnTo>
                  <a:lnTo>
                    <a:pt x="363945" y="114864"/>
                  </a:lnTo>
                  <a:lnTo>
                    <a:pt x="363824" y="114822"/>
                  </a:lnTo>
                  <a:lnTo>
                    <a:pt x="363713" y="114780"/>
                  </a:lnTo>
                  <a:lnTo>
                    <a:pt x="363460" y="114721"/>
                  </a:lnTo>
                  <a:lnTo>
                    <a:pt x="363228" y="114608"/>
                  </a:lnTo>
                  <a:lnTo>
                    <a:pt x="363051" y="114484"/>
                  </a:lnTo>
                  <a:lnTo>
                    <a:pt x="362820" y="114382"/>
                  </a:lnTo>
                  <a:lnTo>
                    <a:pt x="362511" y="114348"/>
                  </a:lnTo>
                  <a:lnTo>
                    <a:pt x="362411" y="114337"/>
                  </a:lnTo>
                  <a:lnTo>
                    <a:pt x="362411" y="114337"/>
                  </a:lnTo>
                  <a:lnTo>
                    <a:pt x="362378" y="114339"/>
                  </a:lnTo>
                  <a:lnTo>
                    <a:pt x="362334" y="114341"/>
                  </a:lnTo>
                  <a:lnTo>
                    <a:pt x="362323" y="114343"/>
                  </a:lnTo>
                  <a:lnTo>
                    <a:pt x="362323" y="114343"/>
                  </a:lnTo>
                  <a:lnTo>
                    <a:pt x="362290" y="114345"/>
                  </a:lnTo>
                  <a:lnTo>
                    <a:pt x="361937" y="114366"/>
                  </a:lnTo>
                  <a:lnTo>
                    <a:pt x="361529" y="114433"/>
                  </a:lnTo>
                  <a:lnTo>
                    <a:pt x="361154" y="114523"/>
                  </a:lnTo>
                  <a:lnTo>
                    <a:pt x="360977" y="114547"/>
                  </a:lnTo>
                  <a:lnTo>
                    <a:pt x="360756" y="114529"/>
                  </a:lnTo>
                  <a:lnTo>
                    <a:pt x="360437" y="114451"/>
                  </a:lnTo>
                  <a:lnTo>
                    <a:pt x="360227" y="114438"/>
                  </a:lnTo>
                  <a:lnTo>
                    <a:pt x="360150" y="114464"/>
                  </a:lnTo>
                  <a:lnTo>
                    <a:pt x="359741" y="114695"/>
                  </a:lnTo>
                  <a:lnTo>
                    <a:pt x="359565" y="114831"/>
                  </a:lnTo>
                  <a:lnTo>
                    <a:pt x="359344" y="114876"/>
                  </a:lnTo>
                  <a:lnTo>
                    <a:pt x="358826" y="114871"/>
                  </a:lnTo>
                  <a:lnTo>
                    <a:pt x="358638" y="114844"/>
                  </a:lnTo>
                  <a:lnTo>
                    <a:pt x="358506" y="114808"/>
                  </a:lnTo>
                  <a:lnTo>
                    <a:pt x="358285" y="114706"/>
                  </a:lnTo>
                  <a:lnTo>
                    <a:pt x="357954" y="114605"/>
                  </a:lnTo>
                  <a:lnTo>
                    <a:pt x="357711" y="114481"/>
                  </a:lnTo>
                  <a:lnTo>
                    <a:pt x="357546" y="114331"/>
                  </a:lnTo>
                  <a:lnTo>
                    <a:pt x="357491" y="114185"/>
                  </a:lnTo>
                  <a:lnTo>
                    <a:pt x="357513" y="113937"/>
                  </a:lnTo>
                  <a:lnTo>
                    <a:pt x="357678" y="113472"/>
                  </a:lnTo>
                  <a:lnTo>
                    <a:pt x="357778" y="113119"/>
                  </a:lnTo>
                  <a:lnTo>
                    <a:pt x="357789" y="112818"/>
                  </a:lnTo>
                  <a:lnTo>
                    <a:pt x="357766" y="112439"/>
                  </a:lnTo>
                  <a:lnTo>
                    <a:pt x="357778" y="112262"/>
                  </a:lnTo>
                  <a:lnTo>
                    <a:pt x="357711" y="111992"/>
                  </a:lnTo>
                  <a:lnTo>
                    <a:pt x="357458" y="111506"/>
                  </a:lnTo>
                  <a:lnTo>
                    <a:pt x="357391" y="111382"/>
                  </a:lnTo>
                  <a:lnTo>
                    <a:pt x="357038" y="110864"/>
                  </a:lnTo>
                  <a:lnTo>
                    <a:pt x="356829" y="110652"/>
                  </a:lnTo>
                  <a:lnTo>
                    <a:pt x="356619" y="110243"/>
                  </a:lnTo>
                  <a:lnTo>
                    <a:pt x="356575" y="110131"/>
                  </a:lnTo>
                  <a:lnTo>
                    <a:pt x="356409" y="109575"/>
                  </a:lnTo>
                  <a:lnTo>
                    <a:pt x="356387" y="109449"/>
                  </a:lnTo>
                  <a:lnTo>
                    <a:pt x="356332" y="109041"/>
                  </a:lnTo>
                  <a:lnTo>
                    <a:pt x="356332" y="108740"/>
                  </a:lnTo>
                  <a:lnTo>
                    <a:pt x="356310" y="108565"/>
                  </a:lnTo>
                  <a:lnTo>
                    <a:pt x="356310" y="108047"/>
                  </a:lnTo>
                  <a:lnTo>
                    <a:pt x="356299" y="108008"/>
                  </a:lnTo>
                  <a:lnTo>
                    <a:pt x="356299" y="107981"/>
                  </a:lnTo>
                  <a:lnTo>
                    <a:pt x="356288" y="107975"/>
                  </a:lnTo>
                  <a:lnTo>
                    <a:pt x="356288" y="107929"/>
                  </a:lnTo>
                  <a:lnTo>
                    <a:pt x="356244" y="107737"/>
                  </a:lnTo>
                  <a:lnTo>
                    <a:pt x="356145" y="107460"/>
                  </a:lnTo>
                  <a:lnTo>
                    <a:pt x="356123" y="107393"/>
                  </a:lnTo>
                  <a:lnTo>
                    <a:pt x="356067" y="107296"/>
                  </a:lnTo>
                  <a:lnTo>
                    <a:pt x="356012" y="107209"/>
                  </a:lnTo>
                  <a:lnTo>
                    <a:pt x="355935" y="107117"/>
                  </a:lnTo>
                  <a:lnTo>
                    <a:pt x="355869" y="107026"/>
                  </a:lnTo>
                  <a:lnTo>
                    <a:pt x="355670" y="106829"/>
                  </a:lnTo>
                  <a:lnTo>
                    <a:pt x="355527" y="106656"/>
                  </a:lnTo>
                  <a:lnTo>
                    <a:pt x="355284" y="106479"/>
                  </a:lnTo>
                  <a:lnTo>
                    <a:pt x="355284" y="106473"/>
                  </a:lnTo>
                  <a:lnTo>
                    <a:pt x="354854" y="106282"/>
                  </a:lnTo>
                  <a:lnTo>
                    <a:pt x="354523" y="106056"/>
                  </a:lnTo>
                  <a:lnTo>
                    <a:pt x="354379" y="105988"/>
                  </a:lnTo>
                  <a:lnTo>
                    <a:pt x="354247" y="105983"/>
                  </a:lnTo>
                  <a:lnTo>
                    <a:pt x="353817" y="106050"/>
                  </a:lnTo>
                  <a:lnTo>
                    <a:pt x="353419" y="106175"/>
                  </a:lnTo>
                  <a:lnTo>
                    <a:pt x="353199" y="106276"/>
                  </a:lnTo>
                  <a:lnTo>
                    <a:pt x="352912" y="106482"/>
                  </a:lnTo>
                  <a:lnTo>
                    <a:pt x="352702" y="106700"/>
                  </a:lnTo>
                  <a:lnTo>
                    <a:pt x="352614" y="107037"/>
                  </a:lnTo>
                  <a:lnTo>
                    <a:pt x="352614" y="107339"/>
                  </a:lnTo>
                  <a:lnTo>
                    <a:pt x="352614" y="107382"/>
                  </a:lnTo>
                  <a:lnTo>
                    <a:pt x="352570" y="107813"/>
                  </a:lnTo>
                  <a:lnTo>
                    <a:pt x="352581" y="108007"/>
                  </a:lnTo>
                  <a:lnTo>
                    <a:pt x="352570" y="108235"/>
                  </a:lnTo>
                  <a:lnTo>
                    <a:pt x="352581" y="108421"/>
                  </a:lnTo>
                  <a:lnTo>
                    <a:pt x="352592" y="108605"/>
                  </a:lnTo>
                  <a:lnTo>
                    <a:pt x="352691" y="109048"/>
                  </a:lnTo>
                  <a:lnTo>
                    <a:pt x="352702" y="109169"/>
                  </a:lnTo>
                  <a:lnTo>
                    <a:pt x="352669" y="109293"/>
                  </a:lnTo>
                  <a:lnTo>
                    <a:pt x="352504" y="109733"/>
                  </a:lnTo>
                  <a:lnTo>
                    <a:pt x="352438" y="110023"/>
                  </a:lnTo>
                  <a:lnTo>
                    <a:pt x="352438" y="110305"/>
                  </a:lnTo>
                  <a:lnTo>
                    <a:pt x="352393" y="110410"/>
                  </a:lnTo>
                  <a:lnTo>
                    <a:pt x="352316" y="110478"/>
                  </a:lnTo>
                  <a:lnTo>
                    <a:pt x="352206" y="110531"/>
                  </a:lnTo>
                  <a:lnTo>
                    <a:pt x="352062" y="110553"/>
                  </a:lnTo>
                  <a:lnTo>
                    <a:pt x="351853" y="110553"/>
                  </a:lnTo>
                  <a:lnTo>
                    <a:pt x="351753" y="110578"/>
                  </a:lnTo>
                  <a:lnTo>
                    <a:pt x="351500" y="110737"/>
                  </a:lnTo>
                  <a:lnTo>
                    <a:pt x="351456" y="110811"/>
                  </a:lnTo>
                  <a:lnTo>
                    <a:pt x="351400" y="110886"/>
                  </a:lnTo>
                  <a:lnTo>
                    <a:pt x="351257" y="111154"/>
                  </a:lnTo>
                  <a:lnTo>
                    <a:pt x="351235" y="111201"/>
                  </a:lnTo>
                  <a:lnTo>
                    <a:pt x="350827" y="111568"/>
                  </a:lnTo>
                  <a:lnTo>
                    <a:pt x="350716" y="111684"/>
                  </a:lnTo>
                  <a:lnTo>
                    <a:pt x="350617" y="111862"/>
                  </a:lnTo>
                  <a:lnTo>
                    <a:pt x="350529" y="112130"/>
                  </a:lnTo>
                  <a:lnTo>
                    <a:pt x="350540" y="112484"/>
                  </a:lnTo>
                  <a:lnTo>
                    <a:pt x="350540" y="112535"/>
                  </a:lnTo>
                  <a:lnTo>
                    <a:pt x="350518" y="112662"/>
                  </a:lnTo>
                  <a:lnTo>
                    <a:pt x="350496" y="112716"/>
                  </a:lnTo>
                  <a:lnTo>
                    <a:pt x="350330" y="112854"/>
                  </a:lnTo>
                  <a:lnTo>
                    <a:pt x="350021" y="112936"/>
                  </a:lnTo>
                  <a:lnTo>
                    <a:pt x="349580" y="113026"/>
                  </a:lnTo>
                  <a:lnTo>
                    <a:pt x="349348" y="113122"/>
                  </a:lnTo>
                  <a:lnTo>
                    <a:pt x="349260" y="113173"/>
                  </a:lnTo>
                  <a:lnTo>
                    <a:pt x="349205" y="113218"/>
                  </a:lnTo>
                  <a:lnTo>
                    <a:pt x="349172" y="113252"/>
                  </a:lnTo>
                  <a:lnTo>
                    <a:pt x="349117" y="113305"/>
                  </a:lnTo>
                  <a:lnTo>
                    <a:pt x="349050" y="113325"/>
                  </a:lnTo>
                  <a:lnTo>
                    <a:pt x="348962" y="113350"/>
                  </a:lnTo>
                  <a:lnTo>
                    <a:pt x="348852" y="113280"/>
                  </a:lnTo>
                  <a:lnTo>
                    <a:pt x="348741" y="113209"/>
                  </a:lnTo>
                  <a:lnTo>
                    <a:pt x="348620" y="113093"/>
                  </a:lnTo>
                  <a:lnTo>
                    <a:pt x="348554" y="112973"/>
                  </a:lnTo>
                  <a:lnTo>
                    <a:pt x="348521" y="112809"/>
                  </a:lnTo>
                  <a:lnTo>
                    <a:pt x="348366" y="112609"/>
                  </a:lnTo>
                  <a:lnTo>
                    <a:pt x="348278" y="112530"/>
                  </a:lnTo>
                  <a:lnTo>
                    <a:pt x="348168" y="112409"/>
                  </a:lnTo>
                  <a:lnTo>
                    <a:pt x="348046" y="112336"/>
                  </a:lnTo>
                  <a:lnTo>
                    <a:pt x="347936" y="112341"/>
                  </a:lnTo>
                  <a:lnTo>
                    <a:pt x="347826" y="112374"/>
                  </a:lnTo>
                  <a:lnTo>
                    <a:pt x="347749" y="112394"/>
                  </a:lnTo>
                  <a:lnTo>
                    <a:pt x="347572" y="112417"/>
                  </a:lnTo>
                  <a:lnTo>
                    <a:pt x="347407" y="112508"/>
                  </a:lnTo>
                  <a:lnTo>
                    <a:pt x="347208" y="112575"/>
                  </a:lnTo>
                  <a:lnTo>
                    <a:pt x="346976" y="112584"/>
                  </a:lnTo>
                  <a:lnTo>
                    <a:pt x="346855" y="112528"/>
                  </a:lnTo>
                  <a:lnTo>
                    <a:pt x="346789" y="112510"/>
                  </a:lnTo>
                  <a:lnTo>
                    <a:pt x="346524" y="112553"/>
                  </a:lnTo>
                  <a:lnTo>
                    <a:pt x="346458" y="112602"/>
                  </a:lnTo>
                  <a:lnTo>
                    <a:pt x="346094" y="112868"/>
                  </a:lnTo>
                  <a:lnTo>
                    <a:pt x="345774" y="113218"/>
                  </a:lnTo>
                  <a:lnTo>
                    <a:pt x="345652" y="113319"/>
                  </a:lnTo>
                  <a:lnTo>
                    <a:pt x="345542" y="113373"/>
                  </a:lnTo>
                  <a:lnTo>
                    <a:pt x="345432" y="113421"/>
                  </a:lnTo>
                  <a:lnTo>
                    <a:pt x="345321" y="113477"/>
                  </a:lnTo>
                  <a:lnTo>
                    <a:pt x="345067" y="113643"/>
                  </a:lnTo>
                  <a:lnTo>
                    <a:pt x="344968" y="113674"/>
                  </a:lnTo>
                  <a:lnTo>
                    <a:pt x="344935" y="113674"/>
                  </a:lnTo>
                  <a:lnTo>
                    <a:pt x="344847" y="113649"/>
                  </a:lnTo>
                  <a:lnTo>
                    <a:pt x="344747" y="113582"/>
                  </a:lnTo>
                  <a:lnTo>
                    <a:pt x="344615" y="113506"/>
                  </a:lnTo>
                  <a:lnTo>
                    <a:pt x="344328" y="113305"/>
                  </a:lnTo>
                  <a:lnTo>
                    <a:pt x="344174" y="113240"/>
                  </a:lnTo>
                  <a:lnTo>
                    <a:pt x="343953" y="113130"/>
                  </a:lnTo>
                  <a:lnTo>
                    <a:pt x="343876" y="113060"/>
                  </a:lnTo>
                  <a:lnTo>
                    <a:pt x="343821" y="113015"/>
                  </a:lnTo>
                  <a:lnTo>
                    <a:pt x="343766" y="112984"/>
                  </a:lnTo>
                  <a:lnTo>
                    <a:pt x="343710" y="112968"/>
                  </a:lnTo>
                  <a:lnTo>
                    <a:pt x="343622" y="112959"/>
                  </a:lnTo>
                  <a:lnTo>
                    <a:pt x="343490" y="112984"/>
                  </a:lnTo>
                  <a:lnTo>
                    <a:pt x="343379" y="113049"/>
                  </a:lnTo>
                  <a:lnTo>
                    <a:pt x="343291" y="113150"/>
                  </a:lnTo>
                  <a:lnTo>
                    <a:pt x="343148" y="113361"/>
                  </a:lnTo>
                  <a:lnTo>
                    <a:pt x="343004" y="113522"/>
                  </a:lnTo>
                  <a:lnTo>
                    <a:pt x="342916" y="113587"/>
                  </a:lnTo>
                  <a:lnTo>
                    <a:pt x="342728" y="113663"/>
                  </a:lnTo>
                  <a:lnTo>
                    <a:pt x="342684" y="113669"/>
                  </a:lnTo>
                  <a:lnTo>
                    <a:pt x="342442" y="113649"/>
                  </a:lnTo>
                  <a:lnTo>
                    <a:pt x="342243" y="113646"/>
                  </a:lnTo>
                  <a:lnTo>
                    <a:pt x="342199" y="113635"/>
                  </a:lnTo>
                  <a:lnTo>
                    <a:pt x="342155" y="113621"/>
                  </a:lnTo>
                  <a:lnTo>
                    <a:pt x="342000" y="113551"/>
                  </a:lnTo>
                  <a:lnTo>
                    <a:pt x="341923" y="113540"/>
                  </a:lnTo>
                  <a:lnTo>
                    <a:pt x="341824" y="113537"/>
                  </a:lnTo>
                  <a:lnTo>
                    <a:pt x="341669" y="113565"/>
                  </a:lnTo>
                  <a:lnTo>
                    <a:pt x="341570" y="113602"/>
                  </a:lnTo>
                  <a:lnTo>
                    <a:pt x="341382" y="113666"/>
                  </a:lnTo>
                  <a:lnTo>
                    <a:pt x="341140" y="113716"/>
                  </a:lnTo>
                  <a:lnTo>
                    <a:pt x="341062" y="113745"/>
                  </a:lnTo>
                  <a:lnTo>
                    <a:pt x="340930" y="113852"/>
                  </a:lnTo>
                  <a:lnTo>
                    <a:pt x="340886" y="113965"/>
                  </a:lnTo>
                  <a:lnTo>
                    <a:pt x="340853" y="114016"/>
                  </a:lnTo>
                  <a:lnTo>
                    <a:pt x="340831" y="114030"/>
                  </a:lnTo>
                  <a:lnTo>
                    <a:pt x="340610" y="114221"/>
                  </a:lnTo>
                  <a:lnTo>
                    <a:pt x="340500" y="114335"/>
                  </a:lnTo>
                  <a:lnTo>
                    <a:pt x="340389" y="114478"/>
                  </a:lnTo>
                  <a:lnTo>
                    <a:pt x="340323" y="114625"/>
                  </a:lnTo>
                  <a:lnTo>
                    <a:pt x="340268" y="114701"/>
                  </a:lnTo>
                  <a:lnTo>
                    <a:pt x="340191" y="114768"/>
                  </a:lnTo>
                  <a:lnTo>
                    <a:pt x="340070" y="114851"/>
                  </a:lnTo>
                  <a:lnTo>
                    <a:pt x="339882" y="114921"/>
                  </a:lnTo>
                  <a:lnTo>
                    <a:pt x="339805" y="114969"/>
                  </a:lnTo>
                  <a:lnTo>
                    <a:pt x="339639" y="115023"/>
                  </a:lnTo>
                  <a:lnTo>
                    <a:pt x="339474" y="115076"/>
                  </a:lnTo>
                  <a:lnTo>
                    <a:pt x="339308" y="115139"/>
                  </a:lnTo>
                  <a:lnTo>
                    <a:pt x="339242" y="115172"/>
                  </a:lnTo>
                  <a:lnTo>
                    <a:pt x="339121" y="115273"/>
                  </a:lnTo>
                  <a:lnTo>
                    <a:pt x="339088" y="115313"/>
                  </a:lnTo>
                  <a:lnTo>
                    <a:pt x="338999" y="115463"/>
                  </a:lnTo>
                  <a:lnTo>
                    <a:pt x="338933" y="115635"/>
                  </a:lnTo>
                  <a:lnTo>
                    <a:pt x="338911" y="115780"/>
                  </a:lnTo>
                  <a:lnTo>
                    <a:pt x="338911" y="115827"/>
                  </a:lnTo>
                  <a:lnTo>
                    <a:pt x="338911" y="115905"/>
                  </a:lnTo>
                  <a:lnTo>
                    <a:pt x="338878" y="116108"/>
                  </a:lnTo>
                  <a:lnTo>
                    <a:pt x="338867" y="116231"/>
                  </a:lnTo>
                  <a:lnTo>
                    <a:pt x="338790" y="116576"/>
                  </a:lnTo>
                  <a:lnTo>
                    <a:pt x="338757" y="116622"/>
                  </a:lnTo>
                  <a:lnTo>
                    <a:pt x="338723" y="116661"/>
                  </a:lnTo>
                  <a:lnTo>
                    <a:pt x="338712" y="116672"/>
                  </a:lnTo>
                  <a:lnTo>
                    <a:pt x="338657" y="116703"/>
                  </a:lnTo>
                  <a:lnTo>
                    <a:pt x="338613" y="116709"/>
                  </a:lnTo>
                  <a:lnTo>
                    <a:pt x="338558" y="116694"/>
                  </a:lnTo>
                  <a:lnTo>
                    <a:pt x="338437" y="116647"/>
                  </a:lnTo>
                  <a:lnTo>
                    <a:pt x="338315" y="116616"/>
                  </a:lnTo>
                  <a:lnTo>
                    <a:pt x="338227" y="116607"/>
                  </a:lnTo>
                  <a:lnTo>
                    <a:pt x="338205" y="116604"/>
                  </a:lnTo>
                  <a:lnTo>
                    <a:pt x="338106" y="116611"/>
                  </a:lnTo>
                  <a:lnTo>
                    <a:pt x="337973" y="116644"/>
                  </a:lnTo>
                  <a:lnTo>
                    <a:pt x="337852" y="116674"/>
                  </a:lnTo>
                  <a:lnTo>
                    <a:pt x="337708" y="116734"/>
                  </a:lnTo>
                  <a:lnTo>
                    <a:pt x="337554" y="116827"/>
                  </a:lnTo>
                  <a:lnTo>
                    <a:pt x="337444" y="116917"/>
                  </a:lnTo>
                  <a:lnTo>
                    <a:pt x="337333" y="116973"/>
                  </a:lnTo>
                  <a:lnTo>
                    <a:pt x="337245" y="117004"/>
                  </a:lnTo>
                  <a:lnTo>
                    <a:pt x="337234" y="117007"/>
                  </a:lnTo>
                  <a:lnTo>
                    <a:pt x="337146" y="117018"/>
                  </a:lnTo>
                  <a:lnTo>
                    <a:pt x="337102" y="117018"/>
                  </a:lnTo>
                  <a:lnTo>
                    <a:pt x="336947" y="116971"/>
                  </a:lnTo>
                  <a:lnTo>
                    <a:pt x="336760" y="116942"/>
                  </a:lnTo>
                  <a:lnTo>
                    <a:pt x="336638" y="116953"/>
                  </a:lnTo>
                  <a:lnTo>
                    <a:pt x="336418" y="117007"/>
                  </a:lnTo>
                  <a:lnTo>
                    <a:pt x="336175" y="117143"/>
                  </a:lnTo>
                  <a:lnTo>
                    <a:pt x="335899" y="117250"/>
                  </a:lnTo>
                  <a:lnTo>
                    <a:pt x="335745" y="117292"/>
                  </a:lnTo>
                  <a:lnTo>
                    <a:pt x="335590" y="117326"/>
                  </a:lnTo>
                  <a:lnTo>
                    <a:pt x="335259" y="117315"/>
                  </a:lnTo>
                  <a:lnTo>
                    <a:pt x="335248" y="117308"/>
                  </a:lnTo>
                  <a:lnTo>
                    <a:pt x="335116" y="117261"/>
                  </a:lnTo>
                  <a:lnTo>
                    <a:pt x="334829" y="117087"/>
                  </a:lnTo>
                  <a:lnTo>
                    <a:pt x="334718" y="117007"/>
                  </a:lnTo>
                  <a:lnTo>
                    <a:pt x="334608" y="116906"/>
                  </a:lnTo>
                  <a:lnTo>
                    <a:pt x="334376" y="116649"/>
                  </a:lnTo>
                  <a:lnTo>
                    <a:pt x="334321" y="116584"/>
                  </a:lnTo>
                  <a:lnTo>
                    <a:pt x="334222" y="116488"/>
                  </a:lnTo>
                  <a:lnTo>
                    <a:pt x="334012" y="116345"/>
                  </a:lnTo>
                  <a:lnTo>
                    <a:pt x="333924" y="116316"/>
                  </a:lnTo>
                  <a:lnTo>
                    <a:pt x="333803" y="116263"/>
                  </a:lnTo>
                  <a:lnTo>
                    <a:pt x="333748" y="116176"/>
                  </a:lnTo>
                  <a:lnTo>
                    <a:pt x="333615" y="116032"/>
                  </a:lnTo>
                  <a:lnTo>
                    <a:pt x="333538" y="116004"/>
                  </a:lnTo>
                  <a:lnTo>
                    <a:pt x="333450" y="115990"/>
                  </a:lnTo>
                  <a:lnTo>
                    <a:pt x="333229" y="116021"/>
                  </a:lnTo>
                  <a:lnTo>
                    <a:pt x="333141" y="116046"/>
                  </a:lnTo>
                  <a:lnTo>
                    <a:pt x="332975" y="116108"/>
                  </a:lnTo>
                  <a:lnTo>
                    <a:pt x="332755" y="116133"/>
                  </a:lnTo>
                  <a:lnTo>
                    <a:pt x="332677" y="116133"/>
                  </a:lnTo>
                  <a:lnTo>
                    <a:pt x="332523" y="116117"/>
                  </a:lnTo>
                  <a:lnTo>
                    <a:pt x="332435" y="116120"/>
                  </a:lnTo>
                  <a:lnTo>
                    <a:pt x="332324" y="116153"/>
                  </a:lnTo>
                  <a:lnTo>
                    <a:pt x="332236" y="116209"/>
                  </a:lnTo>
                  <a:lnTo>
                    <a:pt x="332192" y="116220"/>
                  </a:lnTo>
                  <a:lnTo>
                    <a:pt x="332048" y="116311"/>
                  </a:lnTo>
                  <a:lnTo>
                    <a:pt x="331971" y="116347"/>
                  </a:lnTo>
                  <a:lnTo>
                    <a:pt x="331773" y="116399"/>
                  </a:lnTo>
                  <a:lnTo>
                    <a:pt x="331629" y="116415"/>
                  </a:lnTo>
                  <a:lnTo>
                    <a:pt x="331552" y="116437"/>
                  </a:lnTo>
                  <a:lnTo>
                    <a:pt x="331519" y="116452"/>
                  </a:lnTo>
                  <a:lnTo>
                    <a:pt x="331453" y="116497"/>
                  </a:lnTo>
                  <a:lnTo>
                    <a:pt x="331375" y="116593"/>
                  </a:lnTo>
                  <a:lnTo>
                    <a:pt x="331320" y="116714"/>
                  </a:lnTo>
                  <a:lnTo>
                    <a:pt x="331243" y="116942"/>
                  </a:lnTo>
                  <a:lnTo>
                    <a:pt x="331221" y="116993"/>
                  </a:lnTo>
                  <a:lnTo>
                    <a:pt x="331166" y="117036"/>
                  </a:lnTo>
                  <a:lnTo>
                    <a:pt x="330978" y="117107"/>
                  </a:lnTo>
                  <a:lnTo>
                    <a:pt x="330912" y="117143"/>
                  </a:lnTo>
                  <a:lnTo>
                    <a:pt x="330802" y="117232"/>
                  </a:lnTo>
                  <a:lnTo>
                    <a:pt x="330736" y="117321"/>
                  </a:lnTo>
                  <a:lnTo>
                    <a:pt x="330647" y="117507"/>
                  </a:lnTo>
                  <a:lnTo>
                    <a:pt x="330636" y="117558"/>
                  </a:lnTo>
                  <a:lnTo>
                    <a:pt x="330636" y="117693"/>
                  </a:lnTo>
                  <a:lnTo>
                    <a:pt x="330669" y="117828"/>
                  </a:lnTo>
                  <a:lnTo>
                    <a:pt x="330725" y="117927"/>
                  </a:lnTo>
                  <a:lnTo>
                    <a:pt x="330758" y="117994"/>
                  </a:lnTo>
                  <a:lnTo>
                    <a:pt x="330758" y="118036"/>
                  </a:lnTo>
                  <a:lnTo>
                    <a:pt x="330758" y="118101"/>
                  </a:lnTo>
                  <a:lnTo>
                    <a:pt x="330702" y="118200"/>
                  </a:lnTo>
                  <a:lnTo>
                    <a:pt x="330559" y="118392"/>
                  </a:lnTo>
                  <a:lnTo>
                    <a:pt x="330416" y="118584"/>
                  </a:lnTo>
                  <a:lnTo>
                    <a:pt x="330217" y="118950"/>
                  </a:lnTo>
                  <a:lnTo>
                    <a:pt x="330029" y="119385"/>
                  </a:lnTo>
                  <a:lnTo>
                    <a:pt x="330007" y="119503"/>
                  </a:lnTo>
                  <a:lnTo>
                    <a:pt x="329952" y="119770"/>
                  </a:lnTo>
                  <a:lnTo>
                    <a:pt x="329919" y="119894"/>
                  </a:lnTo>
                  <a:lnTo>
                    <a:pt x="329908" y="119933"/>
                  </a:lnTo>
                  <a:lnTo>
                    <a:pt x="329853" y="120053"/>
                  </a:lnTo>
                  <a:lnTo>
                    <a:pt x="329787" y="120165"/>
                  </a:lnTo>
                  <a:lnTo>
                    <a:pt x="329566" y="120484"/>
                  </a:lnTo>
                  <a:lnTo>
                    <a:pt x="329489" y="120549"/>
                  </a:lnTo>
                  <a:lnTo>
                    <a:pt x="329323" y="120676"/>
                  </a:lnTo>
                  <a:lnTo>
                    <a:pt x="329169" y="120757"/>
                  </a:lnTo>
                  <a:lnTo>
                    <a:pt x="329003" y="120795"/>
                  </a:lnTo>
                  <a:lnTo>
                    <a:pt x="328871" y="120862"/>
                  </a:lnTo>
                  <a:lnTo>
                    <a:pt x="328739" y="120978"/>
                  </a:lnTo>
                  <a:lnTo>
                    <a:pt x="328584" y="121110"/>
                  </a:lnTo>
                  <a:lnTo>
                    <a:pt x="328474" y="121217"/>
                  </a:lnTo>
                  <a:lnTo>
                    <a:pt x="328463" y="121220"/>
                  </a:lnTo>
                  <a:lnTo>
                    <a:pt x="328463" y="121226"/>
                  </a:lnTo>
                  <a:lnTo>
                    <a:pt x="328463" y="121229"/>
                  </a:lnTo>
                  <a:lnTo>
                    <a:pt x="328452" y="121230"/>
                  </a:lnTo>
                  <a:lnTo>
                    <a:pt x="328452" y="121230"/>
                  </a:lnTo>
                  <a:lnTo>
                    <a:pt x="328452" y="121231"/>
                  </a:lnTo>
                  <a:lnTo>
                    <a:pt x="328452" y="121231"/>
                  </a:lnTo>
                  <a:lnTo>
                    <a:pt x="328352" y="121220"/>
                  </a:lnTo>
                  <a:lnTo>
                    <a:pt x="328286" y="121141"/>
                  </a:lnTo>
                  <a:lnTo>
                    <a:pt x="328275" y="121063"/>
                  </a:lnTo>
                  <a:lnTo>
                    <a:pt x="328275" y="120998"/>
                  </a:lnTo>
                  <a:lnTo>
                    <a:pt x="328286" y="120940"/>
                  </a:lnTo>
                  <a:lnTo>
                    <a:pt x="328297" y="120854"/>
                  </a:lnTo>
                  <a:lnTo>
                    <a:pt x="328308" y="120767"/>
                  </a:lnTo>
                  <a:lnTo>
                    <a:pt x="328275" y="120671"/>
                  </a:lnTo>
                  <a:lnTo>
                    <a:pt x="328231" y="120532"/>
                  </a:lnTo>
                  <a:lnTo>
                    <a:pt x="328187" y="120403"/>
                  </a:lnTo>
                  <a:lnTo>
                    <a:pt x="328176" y="120316"/>
                  </a:lnTo>
                  <a:lnTo>
                    <a:pt x="328209" y="120192"/>
                  </a:lnTo>
                  <a:lnTo>
                    <a:pt x="328231" y="120100"/>
                  </a:lnTo>
                  <a:lnTo>
                    <a:pt x="328319" y="119937"/>
                  </a:lnTo>
                  <a:lnTo>
                    <a:pt x="328352" y="119866"/>
                  </a:lnTo>
                  <a:lnTo>
                    <a:pt x="328352" y="119675"/>
                  </a:lnTo>
                  <a:lnTo>
                    <a:pt x="328319" y="119519"/>
                  </a:lnTo>
                  <a:lnTo>
                    <a:pt x="328176" y="119296"/>
                  </a:lnTo>
                  <a:lnTo>
                    <a:pt x="328143" y="119232"/>
                  </a:lnTo>
                  <a:lnTo>
                    <a:pt x="328054" y="119054"/>
                  </a:lnTo>
                  <a:lnTo>
                    <a:pt x="328010" y="118931"/>
                  </a:lnTo>
                  <a:lnTo>
                    <a:pt x="328010" y="118797"/>
                  </a:lnTo>
                  <a:lnTo>
                    <a:pt x="327966" y="118618"/>
                  </a:lnTo>
                  <a:lnTo>
                    <a:pt x="327889" y="118458"/>
                  </a:lnTo>
                  <a:lnTo>
                    <a:pt x="327790" y="118292"/>
                  </a:lnTo>
                  <a:lnTo>
                    <a:pt x="327679" y="118176"/>
                  </a:lnTo>
                  <a:lnTo>
                    <a:pt x="327580" y="117983"/>
                  </a:lnTo>
                  <a:lnTo>
                    <a:pt x="327525" y="117864"/>
                  </a:lnTo>
                  <a:lnTo>
                    <a:pt x="327492" y="117693"/>
                  </a:lnTo>
                  <a:lnTo>
                    <a:pt x="327448" y="117515"/>
                  </a:lnTo>
                  <a:lnTo>
                    <a:pt x="327359" y="117335"/>
                  </a:lnTo>
                  <a:lnTo>
                    <a:pt x="327260" y="117059"/>
                  </a:lnTo>
                  <a:lnTo>
                    <a:pt x="327249" y="117045"/>
                  </a:lnTo>
                  <a:lnTo>
                    <a:pt x="327238" y="117037"/>
                  </a:lnTo>
                  <a:lnTo>
                    <a:pt x="327128" y="116942"/>
                  </a:lnTo>
                  <a:lnTo>
                    <a:pt x="326940" y="116764"/>
                  </a:lnTo>
                  <a:lnTo>
                    <a:pt x="326797" y="116644"/>
                  </a:lnTo>
                  <a:lnTo>
                    <a:pt x="326709" y="116469"/>
                  </a:lnTo>
                  <a:lnTo>
                    <a:pt x="326731" y="116355"/>
                  </a:lnTo>
                  <a:lnTo>
                    <a:pt x="326742" y="116011"/>
                  </a:lnTo>
                  <a:lnTo>
                    <a:pt x="326753" y="115683"/>
                  </a:lnTo>
                  <a:lnTo>
                    <a:pt x="326753" y="115628"/>
                  </a:lnTo>
                  <a:lnTo>
                    <a:pt x="326720" y="115420"/>
                  </a:lnTo>
                  <a:lnTo>
                    <a:pt x="326664" y="115226"/>
                  </a:lnTo>
                  <a:lnTo>
                    <a:pt x="326609" y="115005"/>
                  </a:lnTo>
                  <a:lnTo>
                    <a:pt x="326554" y="114749"/>
                  </a:lnTo>
                  <a:lnTo>
                    <a:pt x="326499" y="114494"/>
                  </a:lnTo>
                  <a:lnTo>
                    <a:pt x="326466" y="114272"/>
                  </a:lnTo>
                  <a:lnTo>
                    <a:pt x="326377" y="114025"/>
                  </a:lnTo>
                  <a:lnTo>
                    <a:pt x="326278" y="113760"/>
                  </a:lnTo>
                  <a:lnTo>
                    <a:pt x="326234" y="113487"/>
                  </a:lnTo>
                  <a:lnTo>
                    <a:pt x="326256" y="113161"/>
                  </a:lnTo>
                  <a:lnTo>
                    <a:pt x="326333" y="112870"/>
                  </a:lnTo>
                  <a:lnTo>
                    <a:pt x="326344" y="112587"/>
                  </a:lnTo>
                  <a:lnTo>
                    <a:pt x="326311" y="112384"/>
                  </a:lnTo>
                  <a:lnTo>
                    <a:pt x="326212" y="112155"/>
                  </a:lnTo>
                  <a:lnTo>
                    <a:pt x="326157" y="111987"/>
                  </a:lnTo>
                  <a:lnTo>
                    <a:pt x="326179" y="111890"/>
                  </a:lnTo>
                  <a:lnTo>
                    <a:pt x="326355" y="111749"/>
                  </a:lnTo>
                  <a:lnTo>
                    <a:pt x="326510" y="111502"/>
                  </a:lnTo>
                  <a:lnTo>
                    <a:pt x="326598" y="111282"/>
                  </a:lnTo>
                  <a:lnTo>
                    <a:pt x="326642" y="111095"/>
                  </a:lnTo>
                  <a:lnTo>
                    <a:pt x="326675" y="110901"/>
                  </a:lnTo>
                  <a:lnTo>
                    <a:pt x="326709" y="110573"/>
                  </a:lnTo>
                  <a:lnTo>
                    <a:pt x="326720" y="110355"/>
                  </a:lnTo>
                  <a:lnTo>
                    <a:pt x="326731" y="110141"/>
                  </a:lnTo>
                  <a:lnTo>
                    <a:pt x="326731" y="109923"/>
                  </a:lnTo>
                  <a:lnTo>
                    <a:pt x="326731" y="109739"/>
                  </a:lnTo>
                  <a:lnTo>
                    <a:pt x="326720" y="109579"/>
                  </a:lnTo>
                  <a:lnTo>
                    <a:pt x="326686" y="109434"/>
                  </a:lnTo>
                  <a:lnTo>
                    <a:pt x="326653" y="109298"/>
                  </a:lnTo>
                  <a:lnTo>
                    <a:pt x="326631" y="109201"/>
                  </a:lnTo>
                  <a:lnTo>
                    <a:pt x="326631" y="109191"/>
                  </a:lnTo>
                  <a:lnTo>
                    <a:pt x="326609" y="109036"/>
                  </a:lnTo>
                  <a:lnTo>
                    <a:pt x="326554" y="108890"/>
                  </a:lnTo>
                  <a:lnTo>
                    <a:pt x="326466" y="108730"/>
                  </a:lnTo>
                  <a:lnTo>
                    <a:pt x="326377" y="108635"/>
                  </a:lnTo>
                  <a:lnTo>
                    <a:pt x="326289" y="108556"/>
                  </a:lnTo>
                  <a:lnTo>
                    <a:pt x="326157" y="108437"/>
                  </a:lnTo>
                  <a:lnTo>
                    <a:pt x="326113" y="108392"/>
                  </a:lnTo>
                  <a:lnTo>
                    <a:pt x="326035" y="108203"/>
                  </a:lnTo>
                  <a:lnTo>
                    <a:pt x="326035" y="108125"/>
                  </a:lnTo>
                  <a:lnTo>
                    <a:pt x="326035" y="108040"/>
                  </a:lnTo>
                  <a:lnTo>
                    <a:pt x="326091" y="107873"/>
                  </a:lnTo>
                  <a:lnTo>
                    <a:pt x="326124" y="107665"/>
                  </a:lnTo>
                  <a:lnTo>
                    <a:pt x="326124" y="107483"/>
                  </a:lnTo>
                  <a:lnTo>
                    <a:pt x="326080" y="107350"/>
                  </a:lnTo>
                  <a:lnTo>
                    <a:pt x="326002" y="107236"/>
                  </a:lnTo>
                  <a:lnTo>
                    <a:pt x="325881" y="107118"/>
                  </a:lnTo>
                  <a:lnTo>
                    <a:pt x="325837" y="107019"/>
                  </a:lnTo>
                  <a:lnTo>
                    <a:pt x="325892" y="106900"/>
                  </a:lnTo>
                  <a:lnTo>
                    <a:pt x="325936" y="106729"/>
                  </a:lnTo>
                  <a:lnTo>
                    <a:pt x="325958" y="106533"/>
                  </a:lnTo>
                  <a:lnTo>
                    <a:pt x="325980" y="106269"/>
                  </a:lnTo>
                  <a:lnTo>
                    <a:pt x="325991" y="106032"/>
                  </a:lnTo>
                  <a:lnTo>
                    <a:pt x="325936" y="105868"/>
                  </a:lnTo>
                  <a:lnTo>
                    <a:pt x="325848" y="105672"/>
                  </a:lnTo>
                  <a:lnTo>
                    <a:pt x="325771" y="105468"/>
                  </a:lnTo>
                  <a:lnTo>
                    <a:pt x="325605" y="105251"/>
                  </a:lnTo>
                  <a:lnTo>
                    <a:pt x="325451" y="104988"/>
                  </a:lnTo>
                  <a:lnTo>
                    <a:pt x="325351" y="104731"/>
                  </a:lnTo>
                  <a:lnTo>
                    <a:pt x="325318" y="104489"/>
                  </a:lnTo>
                  <a:lnTo>
                    <a:pt x="325230" y="104217"/>
                  </a:lnTo>
                  <a:lnTo>
                    <a:pt x="325120" y="103944"/>
                  </a:lnTo>
                  <a:lnTo>
                    <a:pt x="324998" y="103565"/>
                  </a:lnTo>
                  <a:lnTo>
                    <a:pt x="324877" y="103277"/>
                  </a:lnTo>
                  <a:lnTo>
                    <a:pt x="324678" y="103005"/>
                  </a:lnTo>
                  <a:lnTo>
                    <a:pt x="324491" y="102717"/>
                  </a:lnTo>
                  <a:lnTo>
                    <a:pt x="324347" y="102258"/>
                  </a:lnTo>
                  <a:lnTo>
                    <a:pt x="324182" y="101785"/>
                  </a:lnTo>
                  <a:lnTo>
                    <a:pt x="324094" y="101301"/>
                  </a:lnTo>
                  <a:lnTo>
                    <a:pt x="324005" y="100947"/>
                  </a:lnTo>
                  <a:lnTo>
                    <a:pt x="323939" y="100699"/>
                  </a:lnTo>
                  <a:lnTo>
                    <a:pt x="323906" y="100458"/>
                  </a:lnTo>
                  <a:lnTo>
                    <a:pt x="323851" y="100241"/>
                  </a:lnTo>
                  <a:lnTo>
                    <a:pt x="323696" y="100017"/>
                  </a:lnTo>
                  <a:lnTo>
                    <a:pt x="323487" y="99830"/>
                  </a:lnTo>
                  <a:lnTo>
                    <a:pt x="323299" y="99688"/>
                  </a:lnTo>
                  <a:lnTo>
                    <a:pt x="323134" y="99589"/>
                  </a:lnTo>
                  <a:lnTo>
                    <a:pt x="322913" y="99466"/>
                  </a:lnTo>
                  <a:lnTo>
                    <a:pt x="322737" y="99322"/>
                  </a:lnTo>
                  <a:lnTo>
                    <a:pt x="322582" y="99201"/>
                  </a:lnTo>
                  <a:lnTo>
                    <a:pt x="322417" y="99040"/>
                  </a:lnTo>
                  <a:lnTo>
                    <a:pt x="322328" y="98808"/>
                  </a:lnTo>
                  <a:lnTo>
                    <a:pt x="322328" y="98574"/>
                  </a:lnTo>
                  <a:lnTo>
                    <a:pt x="322372" y="98196"/>
                  </a:lnTo>
                  <a:lnTo>
                    <a:pt x="322350" y="97979"/>
                  </a:lnTo>
                  <a:lnTo>
                    <a:pt x="322306" y="97743"/>
                  </a:lnTo>
                  <a:lnTo>
                    <a:pt x="322273" y="97610"/>
                  </a:lnTo>
                  <a:lnTo>
                    <a:pt x="322185" y="97504"/>
                  </a:lnTo>
                  <a:lnTo>
                    <a:pt x="322174" y="97485"/>
                  </a:lnTo>
                  <a:lnTo>
                    <a:pt x="322141" y="97476"/>
                  </a:lnTo>
                  <a:lnTo>
                    <a:pt x="321986" y="97422"/>
                  </a:lnTo>
                  <a:lnTo>
                    <a:pt x="321821" y="97411"/>
                  </a:lnTo>
                  <a:lnTo>
                    <a:pt x="321688" y="97470"/>
                  </a:lnTo>
                  <a:lnTo>
                    <a:pt x="321589" y="97513"/>
                  </a:lnTo>
                  <a:lnTo>
                    <a:pt x="321424" y="97561"/>
                  </a:lnTo>
                  <a:lnTo>
                    <a:pt x="321302" y="97576"/>
                  </a:lnTo>
                  <a:lnTo>
                    <a:pt x="321192" y="97576"/>
                  </a:lnTo>
                  <a:lnTo>
                    <a:pt x="321015" y="97556"/>
                  </a:lnTo>
                  <a:lnTo>
                    <a:pt x="320839" y="97533"/>
                  </a:lnTo>
                  <a:lnTo>
                    <a:pt x="320684" y="97489"/>
                  </a:lnTo>
                  <a:lnTo>
                    <a:pt x="320475" y="97461"/>
                  </a:lnTo>
                  <a:lnTo>
                    <a:pt x="320276" y="97416"/>
                  </a:lnTo>
                  <a:lnTo>
                    <a:pt x="320166" y="97377"/>
                  </a:lnTo>
                  <a:lnTo>
                    <a:pt x="320011" y="97293"/>
                  </a:lnTo>
                  <a:lnTo>
                    <a:pt x="319824" y="97178"/>
                  </a:lnTo>
                  <a:lnTo>
                    <a:pt x="319592" y="97082"/>
                  </a:lnTo>
                  <a:lnTo>
                    <a:pt x="319349" y="96991"/>
                  </a:lnTo>
                  <a:lnTo>
                    <a:pt x="319162" y="96892"/>
                  </a:lnTo>
                  <a:lnTo>
                    <a:pt x="319118" y="96870"/>
                  </a:lnTo>
                  <a:lnTo>
                    <a:pt x="318952" y="96754"/>
                  </a:lnTo>
                  <a:lnTo>
                    <a:pt x="318853" y="96580"/>
                  </a:lnTo>
                  <a:lnTo>
                    <a:pt x="318809" y="96494"/>
                  </a:lnTo>
                  <a:lnTo>
                    <a:pt x="318776" y="96364"/>
                  </a:lnTo>
                  <a:lnTo>
                    <a:pt x="318676" y="96224"/>
                  </a:lnTo>
                  <a:lnTo>
                    <a:pt x="318577" y="96140"/>
                  </a:lnTo>
                  <a:lnTo>
                    <a:pt x="318434" y="96070"/>
                  </a:lnTo>
                  <a:lnTo>
                    <a:pt x="318301" y="95917"/>
                  </a:lnTo>
                  <a:lnTo>
                    <a:pt x="318213" y="95682"/>
                  </a:lnTo>
                  <a:lnTo>
                    <a:pt x="318114" y="95418"/>
                  </a:lnTo>
                  <a:lnTo>
                    <a:pt x="317981" y="95123"/>
                  </a:lnTo>
                  <a:lnTo>
                    <a:pt x="317882" y="94807"/>
                  </a:lnTo>
                  <a:lnTo>
                    <a:pt x="317783" y="94512"/>
                  </a:lnTo>
                  <a:lnTo>
                    <a:pt x="317672" y="94312"/>
                  </a:lnTo>
                  <a:lnTo>
                    <a:pt x="317672" y="94312"/>
                  </a:lnTo>
                  <a:lnTo>
                    <a:pt x="317496" y="94164"/>
                  </a:lnTo>
                  <a:lnTo>
                    <a:pt x="317297" y="94100"/>
                  </a:lnTo>
                  <a:lnTo>
                    <a:pt x="317032" y="94036"/>
                  </a:lnTo>
                  <a:lnTo>
                    <a:pt x="316801" y="94017"/>
                  </a:lnTo>
                  <a:lnTo>
                    <a:pt x="316536" y="94038"/>
                  </a:lnTo>
                  <a:lnTo>
                    <a:pt x="316249" y="94094"/>
                  </a:lnTo>
                  <a:lnTo>
                    <a:pt x="315940" y="94185"/>
                  </a:lnTo>
                  <a:lnTo>
                    <a:pt x="315653" y="94277"/>
                  </a:lnTo>
                  <a:lnTo>
                    <a:pt x="315433" y="94313"/>
                  </a:lnTo>
                  <a:lnTo>
                    <a:pt x="315091" y="94349"/>
                  </a:lnTo>
                  <a:lnTo>
                    <a:pt x="314804" y="94298"/>
                  </a:lnTo>
                  <a:lnTo>
                    <a:pt x="314627" y="94263"/>
                  </a:lnTo>
                  <a:lnTo>
                    <a:pt x="314340" y="94135"/>
                  </a:lnTo>
                  <a:lnTo>
                    <a:pt x="314098" y="94043"/>
                  </a:lnTo>
                  <a:lnTo>
                    <a:pt x="313932" y="94033"/>
                  </a:lnTo>
                  <a:lnTo>
                    <a:pt x="313756" y="94060"/>
                  </a:lnTo>
                  <a:lnTo>
                    <a:pt x="313436" y="94021"/>
                  </a:lnTo>
                  <a:lnTo>
                    <a:pt x="313105" y="93958"/>
                  </a:lnTo>
                  <a:lnTo>
                    <a:pt x="312796" y="93894"/>
                  </a:lnTo>
                  <a:lnTo>
                    <a:pt x="312553" y="93754"/>
                  </a:lnTo>
                  <a:lnTo>
                    <a:pt x="312167" y="93729"/>
                  </a:lnTo>
                  <a:lnTo>
                    <a:pt x="311803" y="93729"/>
                  </a:lnTo>
                  <a:lnTo>
                    <a:pt x="311317" y="93678"/>
                  </a:lnTo>
                  <a:lnTo>
                    <a:pt x="310953" y="93627"/>
                  </a:lnTo>
                  <a:lnTo>
                    <a:pt x="310512" y="93538"/>
                  </a:lnTo>
                  <a:lnTo>
                    <a:pt x="310225" y="93423"/>
                  </a:lnTo>
                  <a:lnTo>
                    <a:pt x="310071" y="93356"/>
                  </a:lnTo>
                  <a:lnTo>
                    <a:pt x="309839" y="93254"/>
                  </a:lnTo>
                  <a:lnTo>
                    <a:pt x="309585" y="93158"/>
                  </a:lnTo>
                  <a:lnTo>
                    <a:pt x="309276" y="93067"/>
                  </a:lnTo>
                  <a:lnTo>
                    <a:pt x="309022" y="93054"/>
                  </a:lnTo>
                  <a:lnTo>
                    <a:pt x="308857" y="93067"/>
                  </a:lnTo>
                  <a:lnTo>
                    <a:pt x="308438" y="93094"/>
                  </a:lnTo>
                  <a:lnTo>
                    <a:pt x="308129" y="93118"/>
                  </a:lnTo>
                  <a:lnTo>
                    <a:pt x="307831" y="93130"/>
                  </a:lnTo>
                  <a:lnTo>
                    <a:pt x="307654" y="93176"/>
                  </a:lnTo>
                  <a:lnTo>
                    <a:pt x="306981" y="93595"/>
                  </a:lnTo>
                  <a:lnTo>
                    <a:pt x="306209" y="93827"/>
                  </a:lnTo>
                  <a:lnTo>
                    <a:pt x="305315" y="94091"/>
                  </a:lnTo>
                  <a:lnTo>
                    <a:pt x="305315" y="94091"/>
                  </a:lnTo>
                  <a:lnTo>
                    <a:pt x="305315" y="94083"/>
                  </a:lnTo>
                  <a:lnTo>
                    <a:pt x="305304" y="94070"/>
                  </a:lnTo>
                  <a:lnTo>
                    <a:pt x="305304" y="94065"/>
                  </a:lnTo>
                  <a:lnTo>
                    <a:pt x="305304" y="94065"/>
                  </a:lnTo>
                  <a:lnTo>
                    <a:pt x="305304" y="94056"/>
                  </a:lnTo>
                  <a:lnTo>
                    <a:pt x="305293" y="94045"/>
                  </a:lnTo>
                  <a:lnTo>
                    <a:pt x="305271" y="94007"/>
                  </a:lnTo>
                  <a:lnTo>
                    <a:pt x="305249" y="93984"/>
                  </a:lnTo>
                  <a:lnTo>
                    <a:pt x="305227" y="93938"/>
                  </a:lnTo>
                  <a:lnTo>
                    <a:pt x="305183" y="93876"/>
                  </a:lnTo>
                  <a:lnTo>
                    <a:pt x="305150" y="93813"/>
                  </a:lnTo>
                  <a:lnTo>
                    <a:pt x="305073" y="93687"/>
                  </a:lnTo>
                  <a:lnTo>
                    <a:pt x="304940" y="93582"/>
                  </a:lnTo>
                  <a:lnTo>
                    <a:pt x="304907" y="93566"/>
                  </a:lnTo>
                  <a:lnTo>
                    <a:pt x="304863" y="93560"/>
                  </a:lnTo>
                  <a:lnTo>
                    <a:pt x="304698" y="93568"/>
                  </a:lnTo>
                  <a:lnTo>
                    <a:pt x="304532" y="93599"/>
                  </a:lnTo>
                  <a:lnTo>
                    <a:pt x="304190" y="93586"/>
                  </a:lnTo>
                  <a:lnTo>
                    <a:pt x="303837" y="93546"/>
                  </a:lnTo>
                  <a:lnTo>
                    <a:pt x="303749" y="93551"/>
                  </a:lnTo>
                  <a:lnTo>
                    <a:pt x="303649" y="93575"/>
                  </a:lnTo>
                  <a:lnTo>
                    <a:pt x="303539" y="93586"/>
                  </a:lnTo>
                  <a:lnTo>
                    <a:pt x="303440" y="93575"/>
                  </a:lnTo>
                  <a:lnTo>
                    <a:pt x="303329" y="93535"/>
                  </a:lnTo>
                  <a:lnTo>
                    <a:pt x="303197" y="93419"/>
                  </a:lnTo>
                  <a:lnTo>
                    <a:pt x="302976" y="93290"/>
                  </a:lnTo>
                  <a:lnTo>
                    <a:pt x="302756" y="93160"/>
                  </a:lnTo>
                  <a:lnTo>
                    <a:pt x="302634" y="93111"/>
                  </a:lnTo>
                  <a:lnTo>
                    <a:pt x="302557" y="93103"/>
                  </a:lnTo>
                  <a:lnTo>
                    <a:pt x="302414" y="93070"/>
                  </a:lnTo>
                  <a:lnTo>
                    <a:pt x="302182" y="93035"/>
                  </a:lnTo>
                  <a:lnTo>
                    <a:pt x="301950" y="92968"/>
                  </a:lnTo>
                  <a:lnTo>
                    <a:pt x="301685" y="92914"/>
                  </a:lnTo>
                  <a:lnTo>
                    <a:pt x="301586" y="92901"/>
                  </a:lnTo>
                  <a:lnTo>
                    <a:pt x="301343" y="92869"/>
                  </a:lnTo>
                  <a:lnTo>
                    <a:pt x="301145" y="92672"/>
                  </a:lnTo>
                  <a:lnTo>
                    <a:pt x="301079" y="92632"/>
                  </a:lnTo>
                  <a:lnTo>
                    <a:pt x="300990" y="92624"/>
                  </a:lnTo>
                  <a:lnTo>
                    <a:pt x="300979" y="92625"/>
                  </a:lnTo>
                  <a:lnTo>
                    <a:pt x="300869" y="92637"/>
                  </a:lnTo>
                  <a:lnTo>
                    <a:pt x="300781" y="92635"/>
                  </a:lnTo>
                  <a:lnTo>
                    <a:pt x="300715" y="92624"/>
                  </a:lnTo>
                  <a:lnTo>
                    <a:pt x="300659" y="92595"/>
                  </a:lnTo>
                  <a:lnTo>
                    <a:pt x="300527" y="92466"/>
                  </a:lnTo>
                  <a:lnTo>
                    <a:pt x="300472" y="92336"/>
                  </a:lnTo>
                  <a:lnTo>
                    <a:pt x="300406" y="92234"/>
                  </a:lnTo>
                  <a:lnTo>
                    <a:pt x="300351" y="92130"/>
                  </a:lnTo>
                  <a:lnTo>
                    <a:pt x="300262" y="92023"/>
                  </a:lnTo>
                  <a:lnTo>
                    <a:pt x="300185" y="91972"/>
                  </a:lnTo>
                  <a:lnTo>
                    <a:pt x="300086" y="91933"/>
                  </a:lnTo>
                  <a:lnTo>
                    <a:pt x="299964" y="91874"/>
                  </a:lnTo>
                  <a:lnTo>
                    <a:pt x="299854" y="91806"/>
                  </a:lnTo>
                  <a:lnTo>
                    <a:pt x="299755" y="91728"/>
                  </a:lnTo>
                  <a:lnTo>
                    <a:pt x="299622" y="91657"/>
                  </a:lnTo>
                  <a:lnTo>
                    <a:pt x="299523" y="91617"/>
                  </a:lnTo>
                  <a:lnTo>
                    <a:pt x="299391" y="91533"/>
                  </a:lnTo>
                  <a:lnTo>
                    <a:pt x="299291" y="91434"/>
                  </a:lnTo>
                  <a:lnTo>
                    <a:pt x="299269" y="91389"/>
                  </a:lnTo>
                  <a:lnTo>
                    <a:pt x="299225" y="91250"/>
                  </a:lnTo>
                  <a:lnTo>
                    <a:pt x="299137" y="90929"/>
                  </a:lnTo>
                  <a:lnTo>
                    <a:pt x="299060" y="90772"/>
                  </a:lnTo>
                  <a:lnTo>
                    <a:pt x="299016" y="90596"/>
                  </a:lnTo>
                  <a:lnTo>
                    <a:pt x="299016" y="90593"/>
                  </a:lnTo>
                  <a:lnTo>
                    <a:pt x="298971" y="90495"/>
                  </a:lnTo>
                  <a:lnTo>
                    <a:pt x="298949" y="90437"/>
                  </a:lnTo>
                  <a:lnTo>
                    <a:pt x="298894" y="90377"/>
                  </a:lnTo>
                  <a:lnTo>
                    <a:pt x="298883" y="90372"/>
                  </a:lnTo>
                  <a:lnTo>
                    <a:pt x="298762" y="90309"/>
                  </a:lnTo>
                  <a:lnTo>
                    <a:pt x="298607" y="90157"/>
                  </a:lnTo>
                  <a:lnTo>
                    <a:pt x="298541" y="90111"/>
                  </a:lnTo>
                  <a:lnTo>
                    <a:pt x="298453" y="90066"/>
                  </a:lnTo>
                  <a:lnTo>
                    <a:pt x="298354" y="90050"/>
                  </a:lnTo>
                  <a:lnTo>
                    <a:pt x="298122" y="90026"/>
                  </a:lnTo>
                  <a:lnTo>
                    <a:pt x="298067" y="90008"/>
                  </a:lnTo>
                  <a:lnTo>
                    <a:pt x="297934" y="89926"/>
                  </a:lnTo>
                  <a:lnTo>
                    <a:pt x="297802" y="89791"/>
                  </a:lnTo>
                  <a:lnTo>
                    <a:pt x="297736" y="89745"/>
                  </a:lnTo>
                  <a:lnTo>
                    <a:pt x="297681" y="89717"/>
                  </a:lnTo>
                  <a:lnTo>
                    <a:pt x="297515" y="89671"/>
                  </a:lnTo>
                  <a:lnTo>
                    <a:pt x="297449" y="89630"/>
                  </a:lnTo>
                  <a:lnTo>
                    <a:pt x="297361" y="89563"/>
                  </a:lnTo>
                  <a:lnTo>
                    <a:pt x="297338" y="89545"/>
                  </a:lnTo>
                  <a:lnTo>
                    <a:pt x="297195" y="89354"/>
                  </a:lnTo>
                  <a:lnTo>
                    <a:pt x="297162" y="89369"/>
                  </a:lnTo>
                  <a:lnTo>
                    <a:pt x="296908" y="89467"/>
                  </a:lnTo>
                  <a:lnTo>
                    <a:pt x="296677" y="89606"/>
                  </a:lnTo>
                  <a:lnTo>
                    <a:pt x="296423" y="89760"/>
                  </a:lnTo>
                  <a:lnTo>
                    <a:pt x="296224" y="89846"/>
                  </a:lnTo>
                  <a:lnTo>
                    <a:pt x="295617" y="89937"/>
                  </a:lnTo>
                  <a:lnTo>
                    <a:pt x="295617" y="89938"/>
                  </a:lnTo>
                  <a:lnTo>
                    <a:pt x="294955" y="90071"/>
                  </a:lnTo>
                  <a:lnTo>
                    <a:pt x="294481" y="90223"/>
                  </a:lnTo>
                  <a:lnTo>
                    <a:pt x="294238" y="90241"/>
                  </a:lnTo>
                  <a:lnTo>
                    <a:pt x="294051" y="90248"/>
                  </a:lnTo>
                  <a:lnTo>
                    <a:pt x="293962" y="90251"/>
                  </a:lnTo>
                  <a:lnTo>
                    <a:pt x="293598" y="90373"/>
                  </a:lnTo>
                  <a:lnTo>
                    <a:pt x="293554" y="90384"/>
                  </a:lnTo>
                  <a:lnTo>
                    <a:pt x="293356" y="90495"/>
                  </a:lnTo>
                  <a:lnTo>
                    <a:pt x="293135" y="90775"/>
                  </a:lnTo>
                  <a:lnTo>
                    <a:pt x="293003" y="91040"/>
                  </a:lnTo>
                  <a:lnTo>
                    <a:pt x="293003" y="91180"/>
                  </a:lnTo>
                  <a:lnTo>
                    <a:pt x="293036" y="91387"/>
                  </a:lnTo>
                  <a:lnTo>
                    <a:pt x="293378" y="91807"/>
                  </a:lnTo>
                  <a:lnTo>
                    <a:pt x="293753" y="92163"/>
                  </a:lnTo>
                  <a:lnTo>
                    <a:pt x="294304" y="92640"/>
                  </a:lnTo>
                  <a:lnTo>
                    <a:pt x="294382" y="92815"/>
                  </a:lnTo>
                  <a:lnTo>
                    <a:pt x="294382" y="92980"/>
                  </a:lnTo>
                  <a:lnTo>
                    <a:pt x="294106" y="93686"/>
                  </a:lnTo>
                  <a:lnTo>
                    <a:pt x="293984" y="94190"/>
                  </a:lnTo>
                  <a:lnTo>
                    <a:pt x="293819" y="94876"/>
                  </a:lnTo>
                  <a:lnTo>
                    <a:pt x="293709" y="95190"/>
                  </a:lnTo>
                  <a:lnTo>
                    <a:pt x="293642" y="95284"/>
                  </a:lnTo>
                  <a:lnTo>
                    <a:pt x="293466" y="95521"/>
                  </a:lnTo>
                  <a:lnTo>
                    <a:pt x="293311" y="95647"/>
                  </a:lnTo>
                  <a:lnTo>
                    <a:pt x="293168" y="95747"/>
                  </a:lnTo>
                  <a:lnTo>
                    <a:pt x="293047" y="95827"/>
                  </a:lnTo>
                  <a:lnTo>
                    <a:pt x="292550" y="95891"/>
                  </a:lnTo>
                  <a:lnTo>
                    <a:pt x="292065" y="95906"/>
                  </a:lnTo>
                  <a:lnTo>
                    <a:pt x="291480" y="95906"/>
                  </a:lnTo>
                  <a:lnTo>
                    <a:pt x="291138" y="95891"/>
                  </a:lnTo>
                  <a:lnTo>
                    <a:pt x="290796" y="95868"/>
                  </a:lnTo>
                  <a:lnTo>
                    <a:pt x="290652" y="95879"/>
                  </a:lnTo>
                  <a:lnTo>
                    <a:pt x="290454" y="95965"/>
                  </a:lnTo>
                  <a:lnTo>
                    <a:pt x="290277" y="96128"/>
                  </a:lnTo>
                  <a:lnTo>
                    <a:pt x="289913" y="96275"/>
                  </a:lnTo>
                  <a:lnTo>
                    <a:pt x="289803" y="96300"/>
                  </a:lnTo>
                  <a:lnTo>
                    <a:pt x="289593" y="96349"/>
                  </a:lnTo>
                  <a:lnTo>
                    <a:pt x="289439" y="96361"/>
                  </a:lnTo>
                  <a:lnTo>
                    <a:pt x="289340" y="96346"/>
                  </a:lnTo>
                  <a:lnTo>
                    <a:pt x="289097" y="96303"/>
                  </a:lnTo>
                  <a:lnTo>
                    <a:pt x="288909" y="96238"/>
                  </a:lnTo>
                  <a:lnTo>
                    <a:pt x="288777" y="96243"/>
                  </a:lnTo>
                  <a:lnTo>
                    <a:pt x="288700" y="96266"/>
                  </a:lnTo>
                  <a:lnTo>
                    <a:pt x="288589" y="96322"/>
                  </a:lnTo>
                  <a:lnTo>
                    <a:pt x="288534" y="96372"/>
                  </a:lnTo>
                  <a:lnTo>
                    <a:pt x="288501" y="96456"/>
                  </a:lnTo>
                  <a:lnTo>
                    <a:pt x="288457" y="96527"/>
                  </a:lnTo>
                  <a:lnTo>
                    <a:pt x="288424" y="96568"/>
                  </a:lnTo>
                  <a:lnTo>
                    <a:pt x="288269" y="96586"/>
                  </a:lnTo>
                  <a:lnTo>
                    <a:pt x="288104" y="96591"/>
                  </a:lnTo>
                  <a:lnTo>
                    <a:pt x="287927" y="96602"/>
                  </a:lnTo>
                  <a:lnTo>
                    <a:pt x="287751" y="96631"/>
                  </a:lnTo>
                  <a:lnTo>
                    <a:pt x="287563" y="96668"/>
                  </a:lnTo>
                  <a:lnTo>
                    <a:pt x="287321" y="96761"/>
                  </a:lnTo>
                  <a:lnTo>
                    <a:pt x="287166" y="96833"/>
                  </a:lnTo>
                  <a:lnTo>
                    <a:pt x="286901" y="96999"/>
                  </a:lnTo>
                  <a:lnTo>
                    <a:pt x="286471" y="97316"/>
                  </a:lnTo>
                  <a:lnTo>
                    <a:pt x="286460" y="97325"/>
                  </a:lnTo>
                  <a:lnTo>
                    <a:pt x="286294" y="97442"/>
                  </a:lnTo>
                  <a:lnTo>
                    <a:pt x="286250" y="97482"/>
                  </a:lnTo>
                  <a:lnTo>
                    <a:pt x="286019" y="97708"/>
                  </a:lnTo>
                  <a:lnTo>
                    <a:pt x="285864" y="97828"/>
                  </a:lnTo>
                  <a:lnTo>
                    <a:pt x="285787" y="97911"/>
                  </a:lnTo>
                  <a:lnTo>
                    <a:pt x="285643" y="98044"/>
                  </a:lnTo>
                  <a:lnTo>
                    <a:pt x="285456" y="98141"/>
                  </a:lnTo>
                  <a:lnTo>
                    <a:pt x="285246" y="98198"/>
                  </a:lnTo>
                  <a:lnTo>
                    <a:pt x="285125" y="98203"/>
                  </a:lnTo>
                  <a:lnTo>
                    <a:pt x="284981" y="98188"/>
                  </a:lnTo>
                  <a:lnTo>
                    <a:pt x="284871" y="98209"/>
                  </a:lnTo>
                  <a:lnTo>
                    <a:pt x="284739" y="98238"/>
                  </a:lnTo>
                  <a:lnTo>
                    <a:pt x="284639" y="98259"/>
                  </a:lnTo>
                  <a:lnTo>
                    <a:pt x="284518" y="98275"/>
                  </a:lnTo>
                  <a:lnTo>
                    <a:pt x="284397" y="98288"/>
                  </a:lnTo>
                  <a:lnTo>
                    <a:pt x="284386" y="98290"/>
                  </a:lnTo>
                  <a:lnTo>
                    <a:pt x="284275" y="98284"/>
                  </a:lnTo>
                  <a:lnTo>
                    <a:pt x="283977" y="98224"/>
                  </a:lnTo>
                  <a:lnTo>
                    <a:pt x="283624" y="98157"/>
                  </a:lnTo>
                  <a:lnTo>
                    <a:pt x="283393" y="98104"/>
                  </a:lnTo>
                  <a:lnTo>
                    <a:pt x="283249" y="98070"/>
                  </a:lnTo>
                  <a:lnTo>
                    <a:pt x="283073" y="98040"/>
                  </a:lnTo>
                  <a:lnTo>
                    <a:pt x="282907" y="98034"/>
                  </a:lnTo>
                  <a:lnTo>
                    <a:pt x="282742" y="98066"/>
                  </a:lnTo>
                  <a:lnTo>
                    <a:pt x="282532" y="98081"/>
                  </a:lnTo>
                  <a:lnTo>
                    <a:pt x="282323" y="98081"/>
                  </a:lnTo>
                  <a:lnTo>
                    <a:pt x="282289" y="98078"/>
                  </a:lnTo>
                  <a:lnTo>
                    <a:pt x="282135" y="98070"/>
                  </a:lnTo>
                  <a:lnTo>
                    <a:pt x="282014" y="98091"/>
                  </a:lnTo>
                  <a:lnTo>
                    <a:pt x="281892" y="98070"/>
                  </a:lnTo>
                  <a:lnTo>
                    <a:pt x="281782" y="98029"/>
                  </a:lnTo>
                  <a:lnTo>
                    <a:pt x="281661" y="97966"/>
                  </a:lnTo>
                  <a:lnTo>
                    <a:pt x="281661" y="97966"/>
                  </a:lnTo>
                  <a:lnTo>
                    <a:pt x="281627" y="97948"/>
                  </a:lnTo>
                  <a:lnTo>
                    <a:pt x="281683" y="97823"/>
                  </a:lnTo>
                  <a:lnTo>
                    <a:pt x="281694" y="97694"/>
                  </a:lnTo>
                  <a:lnTo>
                    <a:pt x="281694" y="97676"/>
                  </a:lnTo>
                  <a:lnTo>
                    <a:pt x="281683" y="97575"/>
                  </a:lnTo>
                  <a:lnTo>
                    <a:pt x="281638" y="97469"/>
                  </a:lnTo>
                  <a:lnTo>
                    <a:pt x="281583" y="97335"/>
                  </a:lnTo>
                  <a:lnTo>
                    <a:pt x="281517" y="97214"/>
                  </a:lnTo>
                  <a:lnTo>
                    <a:pt x="281462" y="97136"/>
                  </a:lnTo>
                  <a:lnTo>
                    <a:pt x="281374" y="96977"/>
                  </a:lnTo>
                  <a:lnTo>
                    <a:pt x="281352" y="96935"/>
                  </a:lnTo>
                  <a:lnTo>
                    <a:pt x="281352" y="96921"/>
                  </a:lnTo>
                  <a:lnTo>
                    <a:pt x="281285" y="96754"/>
                  </a:lnTo>
                  <a:lnTo>
                    <a:pt x="281230" y="96640"/>
                  </a:lnTo>
                  <a:lnTo>
                    <a:pt x="281164" y="96569"/>
                  </a:lnTo>
                  <a:lnTo>
                    <a:pt x="281164" y="96562"/>
                  </a:lnTo>
                  <a:lnTo>
                    <a:pt x="281076" y="96501"/>
                  </a:lnTo>
                  <a:lnTo>
                    <a:pt x="280657" y="96275"/>
                  </a:lnTo>
                  <a:lnTo>
                    <a:pt x="280634" y="96265"/>
                  </a:lnTo>
                  <a:lnTo>
                    <a:pt x="280568" y="96218"/>
                  </a:lnTo>
                  <a:lnTo>
                    <a:pt x="280491" y="96135"/>
                  </a:lnTo>
                  <a:lnTo>
                    <a:pt x="280436" y="96075"/>
                  </a:lnTo>
                  <a:lnTo>
                    <a:pt x="280403" y="96028"/>
                  </a:lnTo>
                  <a:lnTo>
                    <a:pt x="280160" y="95872"/>
                  </a:lnTo>
                  <a:lnTo>
                    <a:pt x="280072" y="95762"/>
                  </a:lnTo>
                  <a:lnTo>
                    <a:pt x="280017" y="95688"/>
                  </a:lnTo>
                  <a:lnTo>
                    <a:pt x="279741" y="95454"/>
                  </a:lnTo>
                  <a:lnTo>
                    <a:pt x="279652" y="95342"/>
                  </a:lnTo>
                  <a:lnTo>
                    <a:pt x="279509" y="95052"/>
                  </a:lnTo>
                  <a:lnTo>
                    <a:pt x="279476" y="94996"/>
                  </a:lnTo>
                  <a:lnTo>
                    <a:pt x="279388" y="94900"/>
                  </a:lnTo>
                  <a:lnTo>
                    <a:pt x="279288" y="94719"/>
                  </a:lnTo>
                  <a:lnTo>
                    <a:pt x="279211" y="94605"/>
                  </a:lnTo>
                  <a:lnTo>
                    <a:pt x="279200" y="94567"/>
                  </a:lnTo>
                  <a:lnTo>
                    <a:pt x="279145" y="94454"/>
                  </a:lnTo>
                  <a:lnTo>
                    <a:pt x="279079" y="94386"/>
                  </a:lnTo>
                  <a:lnTo>
                    <a:pt x="279013" y="94331"/>
                  </a:lnTo>
                  <a:lnTo>
                    <a:pt x="278737" y="94256"/>
                  </a:lnTo>
                  <a:lnTo>
                    <a:pt x="278450" y="94140"/>
                  </a:lnTo>
                  <a:lnTo>
                    <a:pt x="277953" y="94036"/>
                  </a:lnTo>
                  <a:lnTo>
                    <a:pt x="277876" y="93997"/>
                  </a:lnTo>
                  <a:lnTo>
                    <a:pt x="277711" y="93856"/>
                  </a:lnTo>
                  <a:lnTo>
                    <a:pt x="277622" y="93814"/>
                  </a:lnTo>
                  <a:lnTo>
                    <a:pt x="277589" y="93797"/>
                  </a:lnTo>
                  <a:lnTo>
                    <a:pt x="277490" y="93704"/>
                  </a:lnTo>
                  <a:lnTo>
                    <a:pt x="277291" y="93604"/>
                  </a:lnTo>
                  <a:lnTo>
                    <a:pt x="277192" y="93571"/>
                  </a:lnTo>
                  <a:lnTo>
                    <a:pt x="276983" y="93555"/>
                  </a:lnTo>
                  <a:lnTo>
                    <a:pt x="276850" y="93524"/>
                  </a:lnTo>
                  <a:lnTo>
                    <a:pt x="276762" y="93473"/>
                  </a:lnTo>
                  <a:lnTo>
                    <a:pt x="276707" y="93403"/>
                  </a:lnTo>
                  <a:lnTo>
                    <a:pt x="276563" y="93298"/>
                  </a:lnTo>
                  <a:lnTo>
                    <a:pt x="276486" y="93231"/>
                  </a:lnTo>
                  <a:lnTo>
                    <a:pt x="276343" y="93111"/>
                  </a:lnTo>
                  <a:lnTo>
                    <a:pt x="276287" y="93086"/>
                  </a:lnTo>
                  <a:lnTo>
                    <a:pt x="276122" y="93008"/>
                  </a:lnTo>
                  <a:lnTo>
                    <a:pt x="276067" y="92952"/>
                  </a:lnTo>
                  <a:lnTo>
                    <a:pt x="275901" y="92824"/>
                  </a:lnTo>
                  <a:lnTo>
                    <a:pt x="275780" y="92756"/>
                  </a:lnTo>
                  <a:lnTo>
                    <a:pt x="275592" y="92617"/>
                  </a:lnTo>
                  <a:lnTo>
                    <a:pt x="275372" y="92483"/>
                  </a:lnTo>
                  <a:lnTo>
                    <a:pt x="275283" y="92423"/>
                  </a:lnTo>
                  <a:lnTo>
                    <a:pt x="275085" y="92347"/>
                  </a:lnTo>
                  <a:lnTo>
                    <a:pt x="275008" y="92331"/>
                  </a:lnTo>
                  <a:lnTo>
                    <a:pt x="274864" y="92302"/>
                  </a:lnTo>
                  <a:lnTo>
                    <a:pt x="274621" y="92199"/>
                  </a:lnTo>
                  <a:lnTo>
                    <a:pt x="274313" y="92179"/>
                  </a:lnTo>
                  <a:lnTo>
                    <a:pt x="274302" y="92170"/>
                  </a:lnTo>
                  <a:lnTo>
                    <a:pt x="274191" y="92229"/>
                  </a:lnTo>
                  <a:lnTo>
                    <a:pt x="274059" y="92271"/>
                  </a:lnTo>
                  <a:lnTo>
                    <a:pt x="274004" y="92277"/>
                  </a:lnTo>
                  <a:lnTo>
                    <a:pt x="273926" y="92260"/>
                  </a:lnTo>
                  <a:lnTo>
                    <a:pt x="273838" y="92195"/>
                  </a:lnTo>
                  <a:lnTo>
                    <a:pt x="273827" y="92195"/>
                  </a:lnTo>
                  <a:lnTo>
                    <a:pt x="273717" y="92145"/>
                  </a:lnTo>
                  <a:lnTo>
                    <a:pt x="273617" y="92121"/>
                  </a:lnTo>
                  <a:lnTo>
                    <a:pt x="273529" y="92136"/>
                  </a:lnTo>
                  <a:lnTo>
                    <a:pt x="273463" y="92164"/>
                  </a:lnTo>
                  <a:lnTo>
                    <a:pt x="273386" y="92226"/>
                  </a:lnTo>
                  <a:lnTo>
                    <a:pt x="273275" y="92347"/>
                  </a:lnTo>
                  <a:lnTo>
                    <a:pt x="273198" y="92455"/>
                  </a:lnTo>
                  <a:lnTo>
                    <a:pt x="273088" y="92561"/>
                  </a:lnTo>
                  <a:lnTo>
                    <a:pt x="272966" y="92644"/>
                  </a:lnTo>
                  <a:lnTo>
                    <a:pt x="272856" y="92720"/>
                  </a:lnTo>
                  <a:lnTo>
                    <a:pt x="272790" y="92740"/>
                  </a:lnTo>
                  <a:lnTo>
                    <a:pt x="272724" y="92782"/>
                  </a:lnTo>
                  <a:lnTo>
                    <a:pt x="272602" y="92827"/>
                  </a:lnTo>
                  <a:lnTo>
                    <a:pt x="272536" y="92838"/>
                  </a:lnTo>
                  <a:lnTo>
                    <a:pt x="272338" y="92838"/>
                  </a:lnTo>
                  <a:lnTo>
                    <a:pt x="272139" y="92909"/>
                  </a:lnTo>
                  <a:lnTo>
                    <a:pt x="272007" y="92932"/>
                  </a:lnTo>
                  <a:lnTo>
                    <a:pt x="271819" y="92977"/>
                  </a:lnTo>
                  <a:lnTo>
                    <a:pt x="271742" y="93022"/>
                  </a:lnTo>
                  <a:lnTo>
                    <a:pt x="271698" y="93055"/>
                  </a:lnTo>
                  <a:lnTo>
                    <a:pt x="271554" y="93151"/>
                  </a:lnTo>
                  <a:lnTo>
                    <a:pt x="271433" y="93211"/>
                  </a:lnTo>
                  <a:lnTo>
                    <a:pt x="271378" y="93224"/>
                  </a:lnTo>
                  <a:lnTo>
                    <a:pt x="271223" y="93246"/>
                  </a:lnTo>
                  <a:lnTo>
                    <a:pt x="270892" y="93293"/>
                  </a:lnTo>
                  <a:lnTo>
                    <a:pt x="270826" y="93283"/>
                  </a:lnTo>
                  <a:lnTo>
                    <a:pt x="270639" y="93372"/>
                  </a:lnTo>
                  <a:lnTo>
                    <a:pt x="270572" y="93385"/>
                  </a:lnTo>
                  <a:lnTo>
                    <a:pt x="270352" y="93365"/>
                  </a:lnTo>
                  <a:lnTo>
                    <a:pt x="270120" y="93403"/>
                  </a:lnTo>
                  <a:lnTo>
                    <a:pt x="269976" y="93397"/>
                  </a:lnTo>
                  <a:lnTo>
                    <a:pt x="269701" y="93439"/>
                  </a:lnTo>
                  <a:lnTo>
                    <a:pt x="269436" y="93399"/>
                  </a:lnTo>
                  <a:lnTo>
                    <a:pt x="269193" y="93390"/>
                  </a:lnTo>
                  <a:lnTo>
                    <a:pt x="269094" y="93410"/>
                  </a:lnTo>
                  <a:lnTo>
                    <a:pt x="268950" y="93471"/>
                  </a:lnTo>
                  <a:lnTo>
                    <a:pt x="268917" y="93490"/>
                  </a:lnTo>
                  <a:lnTo>
                    <a:pt x="268719" y="93506"/>
                  </a:lnTo>
                  <a:lnTo>
                    <a:pt x="268520" y="93546"/>
                  </a:lnTo>
                  <a:lnTo>
                    <a:pt x="268399" y="93540"/>
                  </a:lnTo>
                  <a:lnTo>
                    <a:pt x="268211" y="93504"/>
                  </a:lnTo>
                  <a:lnTo>
                    <a:pt x="268057" y="93438"/>
                  </a:lnTo>
                  <a:lnTo>
                    <a:pt x="267847" y="93544"/>
                  </a:lnTo>
                  <a:lnTo>
                    <a:pt x="267538" y="93631"/>
                  </a:lnTo>
                  <a:lnTo>
                    <a:pt x="267273" y="93647"/>
                  </a:lnTo>
                  <a:lnTo>
                    <a:pt x="267218" y="93662"/>
                  </a:lnTo>
                  <a:lnTo>
                    <a:pt x="267031" y="93734"/>
                  </a:lnTo>
                  <a:lnTo>
                    <a:pt x="266920" y="93760"/>
                  </a:lnTo>
                  <a:lnTo>
                    <a:pt x="266887" y="93758"/>
                  </a:lnTo>
                  <a:lnTo>
                    <a:pt x="266711" y="93687"/>
                  </a:lnTo>
                  <a:lnTo>
                    <a:pt x="266567" y="93675"/>
                  </a:lnTo>
                  <a:lnTo>
                    <a:pt x="266192" y="93575"/>
                  </a:lnTo>
                  <a:lnTo>
                    <a:pt x="265994" y="93557"/>
                  </a:lnTo>
                  <a:lnTo>
                    <a:pt x="265938" y="93501"/>
                  </a:lnTo>
                  <a:lnTo>
                    <a:pt x="265861" y="93374"/>
                  </a:lnTo>
                  <a:lnTo>
                    <a:pt x="265784" y="93176"/>
                  </a:lnTo>
                  <a:lnTo>
                    <a:pt x="265718" y="93118"/>
                  </a:lnTo>
                  <a:lnTo>
                    <a:pt x="265707" y="93106"/>
                  </a:lnTo>
                  <a:lnTo>
                    <a:pt x="265497" y="92945"/>
                  </a:lnTo>
                  <a:lnTo>
                    <a:pt x="265332" y="92856"/>
                  </a:lnTo>
                  <a:lnTo>
                    <a:pt x="265166" y="92782"/>
                  </a:lnTo>
                  <a:lnTo>
                    <a:pt x="265100" y="92740"/>
                  </a:lnTo>
                  <a:lnTo>
                    <a:pt x="264934" y="92629"/>
                  </a:lnTo>
                  <a:lnTo>
                    <a:pt x="264846" y="92567"/>
                  </a:lnTo>
                  <a:lnTo>
                    <a:pt x="264350" y="92100"/>
                  </a:lnTo>
                  <a:lnTo>
                    <a:pt x="263776" y="91655"/>
                  </a:lnTo>
                  <a:lnTo>
                    <a:pt x="263522" y="91476"/>
                  </a:lnTo>
                  <a:lnTo>
                    <a:pt x="263246" y="91299"/>
                  </a:lnTo>
                  <a:lnTo>
                    <a:pt x="262993" y="91001"/>
                  </a:lnTo>
                  <a:lnTo>
                    <a:pt x="262805" y="90914"/>
                  </a:lnTo>
                  <a:lnTo>
                    <a:pt x="262551" y="90824"/>
                  </a:lnTo>
                  <a:lnTo>
                    <a:pt x="262375" y="90664"/>
                  </a:lnTo>
                  <a:lnTo>
                    <a:pt x="262209" y="90530"/>
                  </a:lnTo>
                  <a:lnTo>
                    <a:pt x="261779" y="90178"/>
                  </a:lnTo>
                  <a:lnTo>
                    <a:pt x="261448" y="89971"/>
                  </a:lnTo>
                  <a:lnTo>
                    <a:pt x="261216" y="89822"/>
                  </a:lnTo>
                  <a:lnTo>
                    <a:pt x="261161" y="89789"/>
                  </a:lnTo>
                  <a:lnTo>
                    <a:pt x="260963" y="89665"/>
                  </a:lnTo>
                  <a:lnTo>
                    <a:pt x="260620" y="89218"/>
                  </a:lnTo>
                  <a:lnTo>
                    <a:pt x="260323" y="88837"/>
                  </a:lnTo>
                  <a:lnTo>
                    <a:pt x="260312" y="88817"/>
                  </a:lnTo>
                  <a:lnTo>
                    <a:pt x="260124" y="88631"/>
                  </a:lnTo>
                  <a:lnTo>
                    <a:pt x="259859" y="88439"/>
                  </a:lnTo>
                  <a:lnTo>
                    <a:pt x="259451" y="88112"/>
                  </a:lnTo>
                  <a:lnTo>
                    <a:pt x="259142" y="87879"/>
                  </a:lnTo>
                  <a:lnTo>
                    <a:pt x="258811" y="87663"/>
                  </a:lnTo>
                  <a:lnTo>
                    <a:pt x="258579" y="87435"/>
                  </a:lnTo>
                  <a:lnTo>
                    <a:pt x="258359" y="87012"/>
                  </a:lnTo>
                  <a:lnTo>
                    <a:pt x="258315" y="86939"/>
                  </a:lnTo>
                  <a:lnTo>
                    <a:pt x="258050" y="86330"/>
                  </a:lnTo>
                  <a:lnTo>
                    <a:pt x="257939" y="85951"/>
                  </a:lnTo>
                  <a:lnTo>
                    <a:pt x="257807" y="85582"/>
                  </a:lnTo>
                  <a:lnTo>
                    <a:pt x="257763" y="85443"/>
                  </a:lnTo>
                  <a:lnTo>
                    <a:pt x="257719" y="85052"/>
                  </a:lnTo>
                  <a:lnTo>
                    <a:pt x="257697" y="84712"/>
                  </a:lnTo>
                  <a:lnTo>
                    <a:pt x="257675" y="84331"/>
                  </a:lnTo>
                  <a:lnTo>
                    <a:pt x="257686" y="84004"/>
                  </a:lnTo>
                  <a:lnTo>
                    <a:pt x="257774" y="83542"/>
                  </a:lnTo>
                  <a:lnTo>
                    <a:pt x="257807" y="83365"/>
                  </a:lnTo>
                  <a:lnTo>
                    <a:pt x="257862" y="83096"/>
                  </a:lnTo>
                  <a:lnTo>
                    <a:pt x="258392" y="82355"/>
                  </a:lnTo>
                  <a:lnTo>
                    <a:pt x="258679" y="81989"/>
                  </a:lnTo>
                  <a:lnTo>
                    <a:pt x="258756" y="81658"/>
                  </a:lnTo>
                  <a:lnTo>
                    <a:pt x="258789" y="81484"/>
                  </a:lnTo>
                  <a:lnTo>
                    <a:pt x="258844" y="81204"/>
                  </a:lnTo>
                  <a:lnTo>
                    <a:pt x="258844" y="81196"/>
                  </a:lnTo>
                  <a:lnTo>
                    <a:pt x="258833" y="80949"/>
                  </a:lnTo>
                  <a:lnTo>
                    <a:pt x="258745" y="80756"/>
                  </a:lnTo>
                  <a:lnTo>
                    <a:pt x="258690" y="80575"/>
                  </a:lnTo>
                  <a:lnTo>
                    <a:pt x="258690" y="80574"/>
                  </a:lnTo>
                  <a:lnTo>
                    <a:pt x="258635" y="80413"/>
                  </a:lnTo>
                  <a:lnTo>
                    <a:pt x="258535" y="80242"/>
                  </a:lnTo>
                  <a:lnTo>
                    <a:pt x="258425" y="80134"/>
                  </a:lnTo>
                  <a:lnTo>
                    <a:pt x="258259" y="80072"/>
                  </a:lnTo>
                  <a:lnTo>
                    <a:pt x="258017" y="80011"/>
                  </a:lnTo>
                  <a:lnTo>
                    <a:pt x="257763" y="79935"/>
                  </a:lnTo>
                  <a:lnTo>
                    <a:pt x="257487" y="79845"/>
                  </a:lnTo>
                  <a:lnTo>
                    <a:pt x="257200" y="79807"/>
                  </a:lnTo>
                  <a:lnTo>
                    <a:pt x="256957" y="79788"/>
                  </a:lnTo>
                  <a:lnTo>
                    <a:pt x="256693" y="79786"/>
                  </a:lnTo>
                  <a:lnTo>
                    <a:pt x="256395" y="79854"/>
                  </a:lnTo>
                  <a:lnTo>
                    <a:pt x="256119" y="79835"/>
                  </a:lnTo>
                  <a:lnTo>
                    <a:pt x="255821" y="79816"/>
                  </a:lnTo>
                  <a:lnTo>
                    <a:pt x="255623" y="79717"/>
                  </a:lnTo>
                  <a:lnTo>
                    <a:pt x="255391" y="79551"/>
                  </a:lnTo>
                  <a:lnTo>
                    <a:pt x="255225" y="79483"/>
                  </a:lnTo>
                  <a:lnTo>
                    <a:pt x="255038" y="79463"/>
                  </a:lnTo>
                  <a:lnTo>
                    <a:pt x="254927" y="79436"/>
                  </a:lnTo>
                  <a:lnTo>
                    <a:pt x="254872" y="79424"/>
                  </a:lnTo>
                  <a:lnTo>
                    <a:pt x="254718" y="79360"/>
                  </a:lnTo>
                  <a:lnTo>
                    <a:pt x="254475" y="79254"/>
                  </a:lnTo>
                  <a:lnTo>
                    <a:pt x="254299" y="79089"/>
                  </a:lnTo>
                  <a:lnTo>
                    <a:pt x="254045" y="78698"/>
                  </a:lnTo>
                  <a:lnTo>
                    <a:pt x="253835" y="78324"/>
                  </a:lnTo>
                  <a:lnTo>
                    <a:pt x="253813" y="78276"/>
                  </a:lnTo>
                  <a:lnTo>
                    <a:pt x="253670" y="78062"/>
                  </a:lnTo>
                  <a:lnTo>
                    <a:pt x="253493" y="77781"/>
                  </a:lnTo>
                  <a:lnTo>
                    <a:pt x="253372" y="77540"/>
                  </a:lnTo>
                  <a:lnTo>
                    <a:pt x="253339" y="77312"/>
                  </a:lnTo>
                  <a:lnTo>
                    <a:pt x="253328" y="77133"/>
                  </a:lnTo>
                  <a:lnTo>
                    <a:pt x="253306" y="77037"/>
                  </a:lnTo>
                  <a:lnTo>
                    <a:pt x="253173" y="76833"/>
                  </a:lnTo>
                  <a:lnTo>
                    <a:pt x="252941" y="76662"/>
                  </a:lnTo>
                  <a:lnTo>
                    <a:pt x="252500" y="76424"/>
                  </a:lnTo>
                  <a:lnTo>
                    <a:pt x="252103" y="76350"/>
                  </a:lnTo>
                  <a:lnTo>
                    <a:pt x="251750" y="76539"/>
                  </a:lnTo>
                  <a:lnTo>
                    <a:pt x="251066" y="76878"/>
                  </a:lnTo>
                  <a:lnTo>
                    <a:pt x="250492" y="77309"/>
                  </a:lnTo>
                  <a:lnTo>
                    <a:pt x="250216" y="77561"/>
                  </a:lnTo>
                  <a:lnTo>
                    <a:pt x="250040" y="77718"/>
                  </a:lnTo>
                  <a:lnTo>
                    <a:pt x="249907" y="77779"/>
                  </a:lnTo>
                  <a:lnTo>
                    <a:pt x="249753" y="77793"/>
                  </a:lnTo>
                  <a:lnTo>
                    <a:pt x="249554" y="77775"/>
                  </a:lnTo>
                  <a:lnTo>
                    <a:pt x="249334" y="77775"/>
                  </a:lnTo>
                  <a:lnTo>
                    <a:pt x="249179" y="77793"/>
                  </a:lnTo>
                  <a:lnTo>
                    <a:pt x="249014" y="77877"/>
                  </a:lnTo>
                  <a:lnTo>
                    <a:pt x="248881" y="78006"/>
                  </a:lnTo>
                  <a:lnTo>
                    <a:pt x="248815" y="78216"/>
                  </a:lnTo>
                  <a:lnTo>
                    <a:pt x="248782" y="78411"/>
                  </a:lnTo>
                  <a:lnTo>
                    <a:pt x="248782" y="78585"/>
                  </a:lnTo>
                  <a:lnTo>
                    <a:pt x="248760" y="78795"/>
                  </a:lnTo>
                  <a:lnTo>
                    <a:pt x="248749" y="78962"/>
                  </a:lnTo>
                  <a:lnTo>
                    <a:pt x="248716" y="79144"/>
                  </a:lnTo>
                  <a:lnTo>
                    <a:pt x="248705" y="79276"/>
                  </a:lnTo>
                  <a:lnTo>
                    <a:pt x="248672" y="79409"/>
                  </a:lnTo>
                  <a:lnTo>
                    <a:pt x="248561" y="79545"/>
                  </a:lnTo>
                  <a:lnTo>
                    <a:pt x="248462" y="79660"/>
                  </a:lnTo>
                  <a:lnTo>
                    <a:pt x="248440" y="79749"/>
                  </a:lnTo>
                  <a:lnTo>
                    <a:pt x="248418" y="79823"/>
                  </a:lnTo>
                  <a:lnTo>
                    <a:pt x="248429" y="79962"/>
                  </a:lnTo>
                  <a:lnTo>
                    <a:pt x="248396" y="80025"/>
                  </a:lnTo>
                  <a:lnTo>
                    <a:pt x="248264" y="80098"/>
                  </a:lnTo>
                  <a:lnTo>
                    <a:pt x="248109" y="80154"/>
                  </a:lnTo>
                  <a:lnTo>
                    <a:pt x="247988" y="80204"/>
                  </a:lnTo>
                  <a:lnTo>
                    <a:pt x="247888" y="80271"/>
                  </a:lnTo>
                  <a:lnTo>
                    <a:pt x="247701" y="80410"/>
                  </a:lnTo>
                  <a:lnTo>
                    <a:pt x="247668" y="80451"/>
                  </a:lnTo>
                  <a:lnTo>
                    <a:pt x="247414" y="80683"/>
                  </a:lnTo>
                  <a:lnTo>
                    <a:pt x="247403" y="80699"/>
                  </a:lnTo>
                  <a:lnTo>
                    <a:pt x="247237" y="80854"/>
                  </a:lnTo>
                  <a:lnTo>
                    <a:pt x="247061" y="81006"/>
                  </a:lnTo>
                  <a:lnTo>
                    <a:pt x="246840" y="81196"/>
                  </a:lnTo>
                  <a:lnTo>
                    <a:pt x="246498" y="81550"/>
                  </a:lnTo>
                  <a:lnTo>
                    <a:pt x="246167" y="81665"/>
                  </a:lnTo>
                  <a:lnTo>
                    <a:pt x="245880" y="81665"/>
                  </a:lnTo>
                  <a:lnTo>
                    <a:pt x="245682" y="81527"/>
                  </a:lnTo>
                  <a:lnTo>
                    <a:pt x="245505" y="81393"/>
                  </a:lnTo>
                  <a:lnTo>
                    <a:pt x="245461" y="81171"/>
                  </a:lnTo>
                  <a:lnTo>
                    <a:pt x="245472" y="80982"/>
                  </a:lnTo>
                  <a:lnTo>
                    <a:pt x="245494" y="80699"/>
                  </a:lnTo>
                  <a:lnTo>
                    <a:pt x="245505" y="80494"/>
                  </a:lnTo>
                  <a:lnTo>
                    <a:pt x="245450" y="80424"/>
                  </a:lnTo>
                  <a:lnTo>
                    <a:pt x="245428" y="80407"/>
                  </a:lnTo>
                  <a:lnTo>
                    <a:pt x="245373" y="80358"/>
                  </a:lnTo>
                  <a:lnTo>
                    <a:pt x="245174" y="80211"/>
                  </a:lnTo>
                  <a:lnTo>
                    <a:pt x="245119" y="80179"/>
                  </a:lnTo>
                  <a:lnTo>
                    <a:pt x="245108" y="80141"/>
                  </a:lnTo>
                  <a:lnTo>
                    <a:pt x="245075" y="80060"/>
                  </a:lnTo>
                  <a:lnTo>
                    <a:pt x="245064" y="79981"/>
                  </a:lnTo>
                  <a:lnTo>
                    <a:pt x="245031" y="79838"/>
                  </a:lnTo>
                  <a:lnTo>
                    <a:pt x="244965" y="79571"/>
                  </a:lnTo>
                  <a:lnTo>
                    <a:pt x="244898" y="79447"/>
                  </a:lnTo>
                  <a:lnTo>
                    <a:pt x="244865" y="79365"/>
                  </a:lnTo>
                  <a:lnTo>
                    <a:pt x="244799" y="79214"/>
                  </a:lnTo>
                  <a:lnTo>
                    <a:pt x="244656" y="79089"/>
                  </a:lnTo>
                  <a:lnTo>
                    <a:pt x="244523" y="79101"/>
                  </a:lnTo>
                  <a:lnTo>
                    <a:pt x="244523" y="79101"/>
                  </a:lnTo>
                  <a:lnTo>
                    <a:pt x="244435" y="79140"/>
                  </a:lnTo>
                  <a:lnTo>
                    <a:pt x="244314" y="79197"/>
                  </a:lnTo>
                  <a:lnTo>
                    <a:pt x="244192" y="79255"/>
                  </a:lnTo>
                  <a:lnTo>
                    <a:pt x="244027" y="79351"/>
                  </a:lnTo>
                  <a:lnTo>
                    <a:pt x="243850" y="79434"/>
                  </a:lnTo>
                  <a:lnTo>
                    <a:pt x="243795" y="79459"/>
                  </a:lnTo>
                  <a:lnTo>
                    <a:pt x="243696" y="79518"/>
                  </a:lnTo>
                  <a:lnTo>
                    <a:pt x="243574" y="79556"/>
                  </a:lnTo>
                  <a:lnTo>
                    <a:pt x="243420" y="79569"/>
                  </a:lnTo>
                  <a:lnTo>
                    <a:pt x="243299" y="79569"/>
                  </a:lnTo>
                  <a:lnTo>
                    <a:pt x="243243" y="79665"/>
                  </a:lnTo>
                  <a:lnTo>
                    <a:pt x="243166" y="79806"/>
                  </a:lnTo>
                  <a:lnTo>
                    <a:pt x="243111" y="79960"/>
                  </a:lnTo>
                  <a:lnTo>
                    <a:pt x="243089" y="80152"/>
                  </a:lnTo>
                  <a:lnTo>
                    <a:pt x="243078" y="80276"/>
                  </a:lnTo>
                  <a:lnTo>
                    <a:pt x="243078" y="80369"/>
                  </a:lnTo>
                  <a:lnTo>
                    <a:pt x="243078" y="80574"/>
                  </a:lnTo>
                  <a:lnTo>
                    <a:pt x="243023" y="80786"/>
                  </a:lnTo>
                  <a:lnTo>
                    <a:pt x="242957" y="80959"/>
                  </a:lnTo>
                  <a:lnTo>
                    <a:pt x="242868" y="81100"/>
                  </a:lnTo>
                  <a:lnTo>
                    <a:pt x="242394" y="81439"/>
                  </a:lnTo>
                  <a:lnTo>
                    <a:pt x="242041" y="81600"/>
                  </a:lnTo>
                  <a:lnTo>
                    <a:pt x="241588" y="81640"/>
                  </a:lnTo>
                  <a:lnTo>
                    <a:pt x="241467" y="81651"/>
                  </a:lnTo>
                  <a:lnTo>
                    <a:pt x="241412" y="81644"/>
                  </a:lnTo>
                  <a:lnTo>
                    <a:pt x="241158" y="81612"/>
                  </a:lnTo>
                  <a:lnTo>
                    <a:pt x="240893" y="81543"/>
                  </a:lnTo>
                  <a:lnTo>
                    <a:pt x="240573" y="81426"/>
                  </a:lnTo>
                  <a:lnTo>
                    <a:pt x="240276" y="81215"/>
                  </a:lnTo>
                  <a:lnTo>
                    <a:pt x="239989" y="81040"/>
                  </a:lnTo>
                  <a:lnTo>
                    <a:pt x="239768" y="80990"/>
                  </a:lnTo>
                  <a:lnTo>
                    <a:pt x="239547" y="80973"/>
                  </a:lnTo>
                  <a:lnTo>
                    <a:pt x="239249" y="81069"/>
                  </a:lnTo>
                  <a:lnTo>
                    <a:pt x="239007" y="81190"/>
                  </a:lnTo>
                  <a:lnTo>
                    <a:pt x="238786" y="81244"/>
                  </a:lnTo>
                  <a:lnTo>
                    <a:pt x="238477" y="81287"/>
                  </a:lnTo>
                  <a:lnTo>
                    <a:pt x="238135" y="81281"/>
                  </a:lnTo>
                  <a:lnTo>
                    <a:pt x="237881" y="81259"/>
                  </a:lnTo>
                  <a:lnTo>
                    <a:pt x="237639" y="81186"/>
                  </a:lnTo>
                  <a:lnTo>
                    <a:pt x="237363" y="81011"/>
                  </a:lnTo>
                  <a:lnTo>
                    <a:pt x="237164" y="80946"/>
                  </a:lnTo>
                  <a:lnTo>
                    <a:pt x="236888" y="80873"/>
                  </a:lnTo>
                  <a:lnTo>
                    <a:pt x="236745" y="80876"/>
                  </a:lnTo>
                  <a:lnTo>
                    <a:pt x="236524" y="80917"/>
                  </a:lnTo>
                  <a:lnTo>
                    <a:pt x="236204" y="81128"/>
                  </a:lnTo>
                  <a:lnTo>
                    <a:pt x="236039" y="81186"/>
                  </a:lnTo>
                  <a:lnTo>
                    <a:pt x="235840" y="81244"/>
                  </a:lnTo>
                  <a:lnTo>
                    <a:pt x="235575" y="81273"/>
                  </a:lnTo>
                  <a:lnTo>
                    <a:pt x="235388" y="81259"/>
                  </a:lnTo>
                  <a:lnTo>
                    <a:pt x="235156" y="81222"/>
                  </a:lnTo>
                  <a:lnTo>
                    <a:pt x="234980" y="81142"/>
                  </a:lnTo>
                  <a:lnTo>
                    <a:pt x="234814" y="81049"/>
                  </a:lnTo>
                  <a:lnTo>
                    <a:pt x="234638" y="81011"/>
                  </a:lnTo>
                  <a:lnTo>
                    <a:pt x="234373" y="81015"/>
                  </a:lnTo>
                  <a:lnTo>
                    <a:pt x="234296" y="81007"/>
                  </a:lnTo>
                  <a:lnTo>
                    <a:pt x="234086" y="80982"/>
                  </a:lnTo>
                  <a:lnTo>
                    <a:pt x="233821" y="80940"/>
                  </a:lnTo>
                  <a:lnTo>
                    <a:pt x="233590" y="80880"/>
                  </a:lnTo>
                  <a:lnTo>
                    <a:pt x="233259" y="80777"/>
                  </a:lnTo>
                  <a:lnTo>
                    <a:pt x="232961" y="80660"/>
                  </a:lnTo>
                  <a:lnTo>
                    <a:pt x="232707" y="80585"/>
                  </a:lnTo>
                  <a:lnTo>
                    <a:pt x="232453" y="80538"/>
                  </a:lnTo>
                  <a:lnTo>
                    <a:pt x="232453" y="80538"/>
                  </a:lnTo>
                  <a:lnTo>
                    <a:pt x="232266" y="80515"/>
                  </a:lnTo>
                  <a:lnTo>
                    <a:pt x="232078" y="80490"/>
                  </a:lnTo>
                  <a:lnTo>
                    <a:pt x="232001" y="80442"/>
                  </a:lnTo>
                  <a:lnTo>
                    <a:pt x="231769" y="80367"/>
                  </a:lnTo>
                  <a:lnTo>
                    <a:pt x="231703" y="80341"/>
                  </a:lnTo>
                  <a:lnTo>
                    <a:pt x="231526" y="80323"/>
                  </a:lnTo>
                  <a:lnTo>
                    <a:pt x="231339" y="80356"/>
                  </a:lnTo>
                  <a:lnTo>
                    <a:pt x="231096" y="80407"/>
                  </a:lnTo>
                  <a:lnTo>
                    <a:pt x="231008" y="80381"/>
                  </a:lnTo>
                  <a:lnTo>
                    <a:pt x="230942" y="80325"/>
                  </a:lnTo>
                  <a:lnTo>
                    <a:pt x="230864" y="80258"/>
                  </a:lnTo>
                  <a:lnTo>
                    <a:pt x="230754" y="80151"/>
                  </a:lnTo>
                  <a:lnTo>
                    <a:pt x="230622" y="80083"/>
                  </a:lnTo>
                  <a:lnTo>
                    <a:pt x="230489" y="80028"/>
                  </a:lnTo>
                  <a:lnTo>
                    <a:pt x="230456" y="80013"/>
                  </a:lnTo>
                  <a:lnTo>
                    <a:pt x="230246" y="79913"/>
                  </a:lnTo>
                  <a:lnTo>
                    <a:pt x="230092" y="79845"/>
                  </a:lnTo>
                  <a:lnTo>
                    <a:pt x="229893" y="79694"/>
                  </a:lnTo>
                  <a:lnTo>
                    <a:pt x="229706" y="79455"/>
                  </a:lnTo>
                  <a:lnTo>
                    <a:pt x="229574" y="79201"/>
                  </a:lnTo>
                  <a:lnTo>
                    <a:pt x="229540" y="79089"/>
                  </a:lnTo>
                  <a:lnTo>
                    <a:pt x="229463" y="78856"/>
                  </a:lnTo>
                  <a:lnTo>
                    <a:pt x="229397" y="78539"/>
                  </a:lnTo>
                  <a:lnTo>
                    <a:pt x="229320" y="78108"/>
                  </a:lnTo>
                  <a:lnTo>
                    <a:pt x="229187" y="77847"/>
                  </a:lnTo>
                  <a:lnTo>
                    <a:pt x="228934" y="77545"/>
                  </a:lnTo>
                  <a:lnTo>
                    <a:pt x="228636" y="77317"/>
                  </a:lnTo>
                  <a:lnTo>
                    <a:pt x="228305" y="77239"/>
                  </a:lnTo>
                  <a:lnTo>
                    <a:pt x="226606" y="77294"/>
                  </a:lnTo>
                  <a:lnTo>
                    <a:pt x="226584" y="77277"/>
                  </a:lnTo>
                  <a:lnTo>
                    <a:pt x="226087" y="77172"/>
                  </a:lnTo>
                  <a:lnTo>
                    <a:pt x="225535" y="76767"/>
                  </a:lnTo>
                  <a:lnTo>
                    <a:pt x="225127" y="76353"/>
                  </a:lnTo>
                  <a:lnTo>
                    <a:pt x="224862" y="75796"/>
                  </a:lnTo>
                  <a:lnTo>
                    <a:pt x="224587" y="75384"/>
                  </a:lnTo>
                  <a:lnTo>
                    <a:pt x="224410" y="75747"/>
                  </a:lnTo>
                  <a:lnTo>
                    <a:pt x="224245" y="76267"/>
                  </a:lnTo>
                  <a:lnTo>
                    <a:pt x="224079" y="76864"/>
                  </a:lnTo>
                  <a:lnTo>
                    <a:pt x="223925" y="77277"/>
                  </a:lnTo>
                  <a:lnTo>
                    <a:pt x="223903" y="77427"/>
                  </a:lnTo>
                  <a:lnTo>
                    <a:pt x="223858" y="77733"/>
                  </a:lnTo>
                  <a:lnTo>
                    <a:pt x="223825" y="77967"/>
                  </a:lnTo>
                  <a:lnTo>
                    <a:pt x="223825" y="78167"/>
                  </a:lnTo>
                  <a:lnTo>
                    <a:pt x="223858" y="78440"/>
                  </a:lnTo>
                  <a:lnTo>
                    <a:pt x="223925" y="78845"/>
                  </a:lnTo>
                  <a:lnTo>
                    <a:pt x="224167" y="79413"/>
                  </a:lnTo>
                  <a:lnTo>
                    <a:pt x="224222" y="79923"/>
                  </a:lnTo>
                  <a:lnTo>
                    <a:pt x="224234" y="80195"/>
                  </a:lnTo>
                  <a:lnTo>
                    <a:pt x="224234" y="80520"/>
                  </a:lnTo>
                  <a:lnTo>
                    <a:pt x="224068" y="80630"/>
                  </a:lnTo>
                  <a:lnTo>
                    <a:pt x="223903" y="80741"/>
                  </a:lnTo>
                  <a:lnTo>
                    <a:pt x="223340" y="80952"/>
                  </a:lnTo>
                  <a:lnTo>
                    <a:pt x="222479" y="81280"/>
                  </a:lnTo>
                  <a:lnTo>
                    <a:pt x="222225" y="81475"/>
                  </a:lnTo>
                  <a:lnTo>
                    <a:pt x="222060" y="81622"/>
                  </a:lnTo>
                  <a:lnTo>
                    <a:pt x="221806" y="81762"/>
                  </a:lnTo>
                  <a:lnTo>
                    <a:pt x="221641" y="81874"/>
                  </a:lnTo>
                  <a:lnTo>
                    <a:pt x="221453" y="82021"/>
                  </a:lnTo>
                  <a:lnTo>
                    <a:pt x="221244" y="82187"/>
                  </a:lnTo>
                  <a:lnTo>
                    <a:pt x="221012" y="82347"/>
                  </a:lnTo>
                  <a:lnTo>
                    <a:pt x="220780" y="82441"/>
                  </a:lnTo>
                  <a:lnTo>
                    <a:pt x="220504" y="82566"/>
                  </a:lnTo>
                  <a:lnTo>
                    <a:pt x="220306" y="82680"/>
                  </a:lnTo>
                  <a:lnTo>
                    <a:pt x="220173" y="82860"/>
                  </a:lnTo>
                  <a:lnTo>
                    <a:pt x="220118" y="82960"/>
                  </a:lnTo>
                  <a:lnTo>
                    <a:pt x="220041" y="83133"/>
                  </a:lnTo>
                  <a:lnTo>
                    <a:pt x="219909" y="83359"/>
                  </a:lnTo>
                  <a:lnTo>
                    <a:pt x="219710" y="83561"/>
                  </a:lnTo>
                  <a:lnTo>
                    <a:pt x="219578" y="83694"/>
                  </a:lnTo>
                  <a:lnTo>
                    <a:pt x="219456" y="83774"/>
                  </a:lnTo>
                  <a:lnTo>
                    <a:pt x="219269" y="83891"/>
                  </a:lnTo>
                  <a:lnTo>
                    <a:pt x="219103" y="84009"/>
                  </a:lnTo>
                  <a:lnTo>
                    <a:pt x="218993" y="84109"/>
                  </a:lnTo>
                  <a:lnTo>
                    <a:pt x="218916" y="84253"/>
                  </a:lnTo>
                  <a:lnTo>
                    <a:pt x="218893" y="84429"/>
                  </a:lnTo>
                  <a:lnTo>
                    <a:pt x="218882" y="84632"/>
                  </a:lnTo>
                  <a:lnTo>
                    <a:pt x="218893" y="84797"/>
                  </a:lnTo>
                  <a:lnTo>
                    <a:pt x="218849" y="84935"/>
                  </a:lnTo>
                  <a:lnTo>
                    <a:pt x="218772" y="85027"/>
                  </a:lnTo>
                  <a:lnTo>
                    <a:pt x="218640" y="85142"/>
                  </a:lnTo>
                  <a:lnTo>
                    <a:pt x="218518" y="85261"/>
                  </a:lnTo>
                  <a:lnTo>
                    <a:pt x="218397" y="85389"/>
                  </a:lnTo>
                  <a:lnTo>
                    <a:pt x="218331" y="85500"/>
                  </a:lnTo>
                  <a:lnTo>
                    <a:pt x="218309" y="85611"/>
                  </a:lnTo>
                  <a:lnTo>
                    <a:pt x="218287" y="85782"/>
                  </a:lnTo>
                  <a:lnTo>
                    <a:pt x="218276" y="85939"/>
                  </a:lnTo>
                  <a:lnTo>
                    <a:pt x="218276" y="86212"/>
                  </a:lnTo>
                  <a:lnTo>
                    <a:pt x="218298" y="86531"/>
                  </a:lnTo>
                  <a:lnTo>
                    <a:pt x="218298" y="86685"/>
                  </a:lnTo>
                  <a:lnTo>
                    <a:pt x="218265" y="86851"/>
                  </a:lnTo>
                  <a:lnTo>
                    <a:pt x="218198" y="87052"/>
                  </a:lnTo>
                  <a:lnTo>
                    <a:pt x="218143" y="87217"/>
                  </a:lnTo>
                  <a:lnTo>
                    <a:pt x="218044" y="87407"/>
                  </a:lnTo>
                  <a:lnTo>
                    <a:pt x="218000" y="87468"/>
                  </a:lnTo>
                  <a:lnTo>
                    <a:pt x="217934" y="87549"/>
                  </a:lnTo>
                  <a:lnTo>
                    <a:pt x="217768" y="87747"/>
                  </a:lnTo>
                  <a:lnTo>
                    <a:pt x="217603" y="87913"/>
                  </a:lnTo>
                  <a:lnTo>
                    <a:pt x="217481" y="88055"/>
                  </a:lnTo>
                  <a:lnTo>
                    <a:pt x="217393" y="88191"/>
                  </a:lnTo>
                  <a:lnTo>
                    <a:pt x="217327" y="88288"/>
                  </a:lnTo>
                  <a:lnTo>
                    <a:pt x="217294" y="88279"/>
                  </a:lnTo>
                  <a:lnTo>
                    <a:pt x="216996" y="88165"/>
                  </a:lnTo>
                  <a:lnTo>
                    <a:pt x="216676" y="88105"/>
                  </a:lnTo>
                  <a:lnTo>
                    <a:pt x="216433" y="88089"/>
                  </a:lnTo>
                  <a:lnTo>
                    <a:pt x="215926" y="88150"/>
                  </a:lnTo>
                  <a:lnTo>
                    <a:pt x="215606" y="88218"/>
                  </a:lnTo>
                  <a:lnTo>
                    <a:pt x="215308" y="88317"/>
                  </a:lnTo>
                  <a:lnTo>
                    <a:pt x="215065" y="88440"/>
                  </a:lnTo>
                  <a:lnTo>
                    <a:pt x="214911" y="88494"/>
                  </a:lnTo>
                  <a:lnTo>
                    <a:pt x="214657" y="88677"/>
                  </a:lnTo>
                  <a:lnTo>
                    <a:pt x="214403" y="88946"/>
                  </a:lnTo>
                  <a:lnTo>
                    <a:pt x="214249" y="89194"/>
                  </a:lnTo>
                  <a:lnTo>
                    <a:pt x="214149" y="89384"/>
                  </a:lnTo>
                  <a:lnTo>
                    <a:pt x="214072" y="89580"/>
                  </a:lnTo>
                  <a:lnTo>
                    <a:pt x="213940" y="89820"/>
                  </a:lnTo>
                  <a:lnTo>
                    <a:pt x="213796" y="89977"/>
                  </a:lnTo>
                  <a:lnTo>
                    <a:pt x="213719" y="90127"/>
                  </a:lnTo>
                  <a:lnTo>
                    <a:pt x="213587" y="90298"/>
                  </a:lnTo>
                  <a:lnTo>
                    <a:pt x="213465" y="90473"/>
                  </a:lnTo>
                  <a:lnTo>
                    <a:pt x="213377" y="90589"/>
                  </a:lnTo>
                  <a:lnTo>
                    <a:pt x="213234" y="90714"/>
                  </a:lnTo>
                  <a:lnTo>
                    <a:pt x="213145" y="90835"/>
                  </a:lnTo>
                  <a:lnTo>
                    <a:pt x="213024" y="90986"/>
                  </a:lnTo>
                  <a:lnTo>
                    <a:pt x="212869" y="91196"/>
                  </a:lnTo>
                  <a:lnTo>
                    <a:pt x="212671" y="91397"/>
                  </a:lnTo>
                  <a:lnTo>
                    <a:pt x="212461" y="91619"/>
                  </a:lnTo>
                  <a:lnTo>
                    <a:pt x="212163" y="91804"/>
                  </a:lnTo>
                  <a:lnTo>
                    <a:pt x="211976" y="91914"/>
                  </a:lnTo>
                  <a:lnTo>
                    <a:pt x="211744" y="92065"/>
                  </a:lnTo>
                  <a:lnTo>
                    <a:pt x="211557" y="92206"/>
                  </a:lnTo>
                  <a:lnTo>
                    <a:pt x="211402" y="92311"/>
                  </a:lnTo>
                  <a:lnTo>
                    <a:pt x="211270" y="92431"/>
                  </a:lnTo>
                  <a:lnTo>
                    <a:pt x="211115" y="92502"/>
                  </a:lnTo>
                  <a:lnTo>
                    <a:pt x="210961" y="92592"/>
                  </a:lnTo>
                  <a:lnTo>
                    <a:pt x="210839" y="92698"/>
                  </a:lnTo>
                  <a:lnTo>
                    <a:pt x="210773" y="92803"/>
                  </a:lnTo>
                  <a:lnTo>
                    <a:pt x="210696" y="92989"/>
                  </a:lnTo>
                  <a:lnTo>
                    <a:pt x="210619" y="93139"/>
                  </a:lnTo>
                  <a:lnTo>
                    <a:pt x="210464" y="93313"/>
                  </a:lnTo>
                  <a:lnTo>
                    <a:pt x="210266" y="93547"/>
                  </a:lnTo>
                  <a:lnTo>
                    <a:pt x="210012" y="93688"/>
                  </a:lnTo>
                  <a:lnTo>
                    <a:pt x="209725" y="93828"/>
                  </a:lnTo>
                  <a:lnTo>
                    <a:pt x="209515" y="93922"/>
                  </a:lnTo>
                  <a:lnTo>
                    <a:pt x="209328" y="94035"/>
                  </a:lnTo>
                  <a:lnTo>
                    <a:pt x="209240" y="94063"/>
                  </a:lnTo>
                  <a:lnTo>
                    <a:pt x="209107" y="94109"/>
                  </a:lnTo>
                  <a:lnTo>
                    <a:pt x="209008" y="94250"/>
                  </a:lnTo>
                  <a:lnTo>
                    <a:pt x="208898" y="94417"/>
                  </a:lnTo>
                  <a:lnTo>
                    <a:pt x="208765" y="94578"/>
                  </a:lnTo>
                  <a:lnTo>
                    <a:pt x="208578" y="94765"/>
                  </a:lnTo>
                  <a:lnTo>
                    <a:pt x="208401" y="94806"/>
                  </a:lnTo>
                  <a:lnTo>
                    <a:pt x="208236" y="94809"/>
                  </a:lnTo>
                  <a:lnTo>
                    <a:pt x="207982" y="94773"/>
                  </a:lnTo>
                  <a:lnTo>
                    <a:pt x="207717" y="94693"/>
                  </a:lnTo>
                  <a:lnTo>
                    <a:pt x="207496" y="94568"/>
                  </a:lnTo>
                  <a:lnTo>
                    <a:pt x="207397" y="94380"/>
                  </a:lnTo>
                  <a:lnTo>
                    <a:pt x="207276" y="94139"/>
                  </a:lnTo>
                  <a:lnTo>
                    <a:pt x="207022" y="93801"/>
                  </a:lnTo>
                  <a:lnTo>
                    <a:pt x="206912" y="93595"/>
                  </a:lnTo>
                  <a:lnTo>
                    <a:pt x="206912" y="93594"/>
                  </a:lnTo>
                  <a:lnTo>
                    <a:pt x="206757" y="93426"/>
                  </a:lnTo>
                  <a:lnTo>
                    <a:pt x="206581" y="93310"/>
                  </a:lnTo>
                  <a:lnTo>
                    <a:pt x="206305" y="93282"/>
                  </a:lnTo>
                  <a:lnTo>
                    <a:pt x="206117" y="93212"/>
                  </a:lnTo>
                  <a:lnTo>
                    <a:pt x="205863" y="93114"/>
                  </a:lnTo>
                  <a:lnTo>
                    <a:pt x="205577" y="93014"/>
                  </a:lnTo>
                  <a:lnTo>
                    <a:pt x="205378" y="92969"/>
                  </a:lnTo>
                  <a:lnTo>
                    <a:pt x="205135" y="92898"/>
                  </a:lnTo>
                  <a:lnTo>
                    <a:pt x="204804" y="92731"/>
                  </a:lnTo>
                  <a:lnTo>
                    <a:pt x="204628" y="92588"/>
                  </a:lnTo>
                  <a:lnTo>
                    <a:pt x="204418" y="92397"/>
                  </a:lnTo>
                  <a:lnTo>
                    <a:pt x="204208" y="92124"/>
                  </a:lnTo>
                  <a:lnTo>
                    <a:pt x="204109" y="91897"/>
                  </a:lnTo>
                  <a:lnTo>
                    <a:pt x="204043" y="91647"/>
                  </a:lnTo>
                  <a:lnTo>
                    <a:pt x="203988" y="91386"/>
                  </a:lnTo>
                  <a:lnTo>
                    <a:pt x="203977" y="91207"/>
                  </a:lnTo>
                  <a:lnTo>
                    <a:pt x="204021" y="90957"/>
                  </a:lnTo>
                  <a:lnTo>
                    <a:pt x="204076" y="90648"/>
                  </a:lnTo>
                  <a:lnTo>
                    <a:pt x="204109" y="90326"/>
                  </a:lnTo>
                  <a:lnTo>
                    <a:pt x="204120" y="90077"/>
                  </a:lnTo>
                  <a:lnTo>
                    <a:pt x="204109" y="89899"/>
                  </a:lnTo>
                  <a:lnTo>
                    <a:pt x="204021" y="89771"/>
                  </a:lnTo>
                  <a:lnTo>
                    <a:pt x="203723" y="89665"/>
                  </a:lnTo>
                  <a:lnTo>
                    <a:pt x="203558" y="89559"/>
                  </a:lnTo>
                  <a:lnTo>
                    <a:pt x="203381" y="89326"/>
                  </a:lnTo>
                  <a:lnTo>
                    <a:pt x="203171" y="89115"/>
                  </a:lnTo>
                  <a:lnTo>
                    <a:pt x="202896" y="88882"/>
                  </a:lnTo>
                  <a:lnTo>
                    <a:pt x="202476" y="88755"/>
                  </a:lnTo>
                  <a:lnTo>
                    <a:pt x="202267" y="88649"/>
                  </a:lnTo>
                  <a:lnTo>
                    <a:pt x="202057" y="88374"/>
                  </a:lnTo>
                  <a:lnTo>
                    <a:pt x="201914" y="88145"/>
                  </a:lnTo>
                  <a:lnTo>
                    <a:pt x="201351" y="87467"/>
                  </a:lnTo>
                  <a:lnTo>
                    <a:pt x="200777" y="86848"/>
                  </a:lnTo>
                  <a:lnTo>
                    <a:pt x="200303" y="86255"/>
                  </a:lnTo>
                  <a:lnTo>
                    <a:pt x="199961" y="85606"/>
                  </a:lnTo>
                  <a:lnTo>
                    <a:pt x="199630" y="85239"/>
                  </a:lnTo>
                  <a:lnTo>
                    <a:pt x="199255" y="84882"/>
                  </a:lnTo>
                  <a:lnTo>
                    <a:pt x="198758" y="84589"/>
                  </a:lnTo>
                  <a:lnTo>
                    <a:pt x="198218" y="84377"/>
                  </a:lnTo>
                  <a:lnTo>
                    <a:pt x="198085" y="84149"/>
                  </a:lnTo>
                  <a:lnTo>
                    <a:pt x="197765" y="83825"/>
                  </a:lnTo>
                  <a:lnTo>
                    <a:pt x="197500" y="83450"/>
                  </a:lnTo>
                  <a:lnTo>
                    <a:pt x="197180" y="83173"/>
                  </a:lnTo>
                  <a:lnTo>
                    <a:pt x="196883" y="82832"/>
                  </a:lnTo>
                  <a:lnTo>
                    <a:pt x="196728" y="82719"/>
                  </a:lnTo>
                  <a:lnTo>
                    <a:pt x="196574" y="82566"/>
                  </a:lnTo>
                  <a:lnTo>
                    <a:pt x="196441" y="82307"/>
                  </a:lnTo>
                  <a:lnTo>
                    <a:pt x="196419" y="82211"/>
                  </a:lnTo>
                  <a:lnTo>
                    <a:pt x="196165" y="81873"/>
                  </a:lnTo>
                  <a:lnTo>
                    <a:pt x="195845" y="81538"/>
                  </a:lnTo>
                  <a:lnTo>
                    <a:pt x="195746" y="81391"/>
                  </a:lnTo>
                  <a:lnTo>
                    <a:pt x="195680" y="81259"/>
                  </a:lnTo>
                  <a:lnTo>
                    <a:pt x="195636" y="81179"/>
                  </a:lnTo>
                  <a:lnTo>
                    <a:pt x="195503" y="81033"/>
                  </a:lnTo>
                  <a:lnTo>
                    <a:pt x="195205" y="80776"/>
                  </a:lnTo>
                  <a:lnTo>
                    <a:pt x="195018" y="80584"/>
                  </a:lnTo>
                  <a:lnTo>
                    <a:pt x="194941" y="80497"/>
                  </a:lnTo>
                  <a:lnTo>
                    <a:pt x="194819" y="80373"/>
                  </a:lnTo>
                  <a:lnTo>
                    <a:pt x="194720" y="80212"/>
                  </a:lnTo>
                  <a:lnTo>
                    <a:pt x="194533" y="80043"/>
                  </a:lnTo>
                  <a:lnTo>
                    <a:pt x="194367" y="79707"/>
                  </a:lnTo>
                  <a:lnTo>
                    <a:pt x="194301" y="79516"/>
                  </a:lnTo>
                  <a:lnTo>
                    <a:pt x="194179" y="78989"/>
                  </a:lnTo>
                  <a:lnTo>
                    <a:pt x="194091" y="78726"/>
                  </a:lnTo>
                  <a:lnTo>
                    <a:pt x="194047" y="78630"/>
                  </a:lnTo>
                  <a:lnTo>
                    <a:pt x="194003" y="78438"/>
                  </a:lnTo>
                  <a:lnTo>
                    <a:pt x="193981" y="78405"/>
                  </a:lnTo>
                  <a:lnTo>
                    <a:pt x="193959" y="78261"/>
                  </a:lnTo>
                  <a:lnTo>
                    <a:pt x="193837" y="78101"/>
                  </a:lnTo>
                  <a:lnTo>
                    <a:pt x="193661" y="77917"/>
                  </a:lnTo>
                  <a:lnTo>
                    <a:pt x="193153" y="77644"/>
                  </a:lnTo>
                  <a:lnTo>
                    <a:pt x="192933" y="77489"/>
                  </a:lnTo>
                  <a:lnTo>
                    <a:pt x="192668" y="77384"/>
                  </a:lnTo>
                  <a:lnTo>
                    <a:pt x="192414" y="77266"/>
                  </a:lnTo>
                  <a:lnTo>
                    <a:pt x="192171" y="77142"/>
                  </a:lnTo>
                  <a:lnTo>
                    <a:pt x="192050" y="77100"/>
                  </a:lnTo>
                  <a:lnTo>
                    <a:pt x="191840" y="77086"/>
                  </a:lnTo>
                  <a:lnTo>
                    <a:pt x="191333" y="77100"/>
                  </a:lnTo>
                  <a:lnTo>
                    <a:pt x="191245" y="77111"/>
                  </a:lnTo>
                  <a:lnTo>
                    <a:pt x="191134" y="77147"/>
                  </a:lnTo>
                  <a:lnTo>
                    <a:pt x="190969" y="77241"/>
                  </a:lnTo>
                  <a:lnTo>
                    <a:pt x="190859" y="77229"/>
                  </a:lnTo>
                  <a:lnTo>
                    <a:pt x="190594" y="77170"/>
                  </a:lnTo>
                  <a:lnTo>
                    <a:pt x="190472" y="77190"/>
                  </a:lnTo>
                  <a:lnTo>
                    <a:pt x="190362" y="77249"/>
                  </a:lnTo>
                  <a:lnTo>
                    <a:pt x="190219" y="77223"/>
                  </a:lnTo>
                  <a:lnTo>
                    <a:pt x="190108" y="77167"/>
                  </a:lnTo>
                  <a:lnTo>
                    <a:pt x="189954" y="77120"/>
                  </a:lnTo>
                  <a:lnTo>
                    <a:pt x="189810" y="77097"/>
                  </a:lnTo>
                  <a:lnTo>
                    <a:pt x="189546" y="76986"/>
                  </a:lnTo>
                  <a:lnTo>
                    <a:pt x="189060" y="76944"/>
                  </a:lnTo>
                  <a:lnTo>
                    <a:pt x="188983" y="76894"/>
                  </a:lnTo>
                  <a:lnTo>
                    <a:pt x="188906" y="76818"/>
                  </a:lnTo>
                  <a:lnTo>
                    <a:pt x="188873" y="76736"/>
                  </a:lnTo>
                  <a:lnTo>
                    <a:pt x="188795" y="76691"/>
                  </a:lnTo>
                  <a:lnTo>
                    <a:pt x="188553" y="76611"/>
                  </a:lnTo>
                  <a:lnTo>
                    <a:pt x="188431" y="76561"/>
                  </a:lnTo>
                  <a:lnTo>
                    <a:pt x="188365" y="76553"/>
                  </a:lnTo>
                  <a:lnTo>
                    <a:pt x="188255" y="76502"/>
                  </a:lnTo>
                  <a:lnTo>
                    <a:pt x="188222" y="76463"/>
                  </a:lnTo>
                  <a:lnTo>
                    <a:pt x="187902" y="76428"/>
                  </a:lnTo>
                  <a:lnTo>
                    <a:pt x="187637" y="76305"/>
                  </a:lnTo>
                  <a:lnTo>
                    <a:pt x="187504" y="76296"/>
                  </a:lnTo>
                  <a:lnTo>
                    <a:pt x="187295" y="76260"/>
                  </a:lnTo>
                  <a:lnTo>
                    <a:pt x="187140" y="76155"/>
                  </a:lnTo>
                  <a:lnTo>
                    <a:pt x="187085" y="76135"/>
                  </a:lnTo>
                  <a:lnTo>
                    <a:pt x="187030" y="76000"/>
                  </a:lnTo>
                  <a:lnTo>
                    <a:pt x="186942" y="75916"/>
                  </a:lnTo>
                  <a:lnTo>
                    <a:pt x="186854" y="75867"/>
                  </a:lnTo>
                  <a:lnTo>
                    <a:pt x="186831" y="75805"/>
                  </a:lnTo>
                  <a:lnTo>
                    <a:pt x="186820" y="75738"/>
                  </a:lnTo>
                  <a:lnTo>
                    <a:pt x="186655" y="75563"/>
                  </a:lnTo>
                  <a:lnTo>
                    <a:pt x="186456" y="75442"/>
                  </a:lnTo>
                  <a:lnTo>
                    <a:pt x="186324" y="75284"/>
                  </a:lnTo>
                  <a:lnTo>
                    <a:pt x="186180" y="75177"/>
                  </a:lnTo>
                  <a:lnTo>
                    <a:pt x="186180" y="75176"/>
                  </a:lnTo>
                  <a:lnTo>
                    <a:pt x="185971" y="74991"/>
                  </a:lnTo>
                  <a:lnTo>
                    <a:pt x="185849" y="74839"/>
                  </a:lnTo>
                  <a:lnTo>
                    <a:pt x="185816" y="74808"/>
                  </a:lnTo>
                  <a:lnTo>
                    <a:pt x="185728" y="74774"/>
                  </a:lnTo>
                  <a:lnTo>
                    <a:pt x="185552" y="74725"/>
                  </a:lnTo>
                  <a:lnTo>
                    <a:pt x="185386" y="74616"/>
                  </a:lnTo>
                  <a:lnTo>
                    <a:pt x="185199" y="74573"/>
                  </a:lnTo>
                  <a:lnTo>
                    <a:pt x="185044" y="74460"/>
                  </a:lnTo>
                  <a:lnTo>
                    <a:pt x="185000" y="74401"/>
                  </a:lnTo>
                  <a:lnTo>
                    <a:pt x="184934" y="74373"/>
                  </a:lnTo>
                  <a:lnTo>
                    <a:pt x="184702" y="74345"/>
                  </a:lnTo>
                  <a:lnTo>
                    <a:pt x="184515" y="74362"/>
                  </a:lnTo>
                  <a:lnTo>
                    <a:pt x="184426" y="74280"/>
                  </a:lnTo>
                  <a:lnTo>
                    <a:pt x="184349" y="74252"/>
                  </a:lnTo>
                  <a:lnTo>
                    <a:pt x="184029" y="74241"/>
                  </a:lnTo>
                  <a:lnTo>
                    <a:pt x="183919" y="74122"/>
                  </a:lnTo>
                  <a:lnTo>
                    <a:pt x="183864" y="74060"/>
                  </a:lnTo>
                  <a:lnTo>
                    <a:pt x="183709" y="73930"/>
                  </a:lnTo>
                  <a:lnTo>
                    <a:pt x="183610" y="73944"/>
                  </a:lnTo>
                  <a:lnTo>
                    <a:pt x="183533" y="73981"/>
                  </a:lnTo>
                  <a:lnTo>
                    <a:pt x="183444" y="73955"/>
                  </a:lnTo>
                  <a:lnTo>
                    <a:pt x="183334" y="73857"/>
                  </a:lnTo>
                  <a:lnTo>
                    <a:pt x="183301" y="73778"/>
                  </a:lnTo>
                  <a:lnTo>
                    <a:pt x="183279" y="73747"/>
                  </a:lnTo>
                  <a:lnTo>
                    <a:pt x="183257" y="73685"/>
                  </a:lnTo>
                  <a:lnTo>
                    <a:pt x="183113" y="73589"/>
                  </a:lnTo>
                  <a:lnTo>
                    <a:pt x="183091" y="73555"/>
                  </a:lnTo>
                  <a:lnTo>
                    <a:pt x="183102" y="73508"/>
                  </a:lnTo>
                  <a:lnTo>
                    <a:pt x="183213" y="73454"/>
                  </a:lnTo>
                  <a:lnTo>
                    <a:pt x="183301" y="73251"/>
                  </a:lnTo>
                  <a:lnTo>
                    <a:pt x="183312" y="73206"/>
                  </a:lnTo>
                  <a:lnTo>
                    <a:pt x="183257" y="73186"/>
                  </a:lnTo>
                  <a:lnTo>
                    <a:pt x="183135" y="73242"/>
                  </a:lnTo>
                  <a:lnTo>
                    <a:pt x="183080" y="73229"/>
                  </a:lnTo>
                  <a:lnTo>
                    <a:pt x="183058" y="73195"/>
                  </a:lnTo>
                  <a:lnTo>
                    <a:pt x="183025" y="73057"/>
                  </a:lnTo>
                  <a:lnTo>
                    <a:pt x="182981" y="72966"/>
                  </a:lnTo>
                  <a:lnTo>
                    <a:pt x="182904" y="72929"/>
                  </a:lnTo>
                  <a:lnTo>
                    <a:pt x="182760" y="72887"/>
                  </a:lnTo>
                  <a:lnTo>
                    <a:pt x="182584" y="72758"/>
                  </a:lnTo>
                  <a:lnTo>
                    <a:pt x="182407" y="72675"/>
                  </a:lnTo>
                  <a:lnTo>
                    <a:pt x="182341" y="72592"/>
                  </a:lnTo>
                  <a:lnTo>
                    <a:pt x="182308" y="72450"/>
                  </a:lnTo>
                  <a:lnTo>
                    <a:pt x="182275" y="72420"/>
                  </a:lnTo>
                  <a:lnTo>
                    <a:pt x="182198" y="72357"/>
                  </a:lnTo>
                  <a:lnTo>
                    <a:pt x="181977" y="72286"/>
                  </a:lnTo>
                  <a:lnTo>
                    <a:pt x="181944" y="72143"/>
                  </a:lnTo>
                  <a:lnTo>
                    <a:pt x="181900" y="72078"/>
                  </a:lnTo>
                  <a:lnTo>
                    <a:pt x="181900" y="71985"/>
                  </a:lnTo>
                  <a:lnTo>
                    <a:pt x="181933" y="71880"/>
                  </a:lnTo>
                  <a:lnTo>
                    <a:pt x="181922" y="71821"/>
                  </a:lnTo>
                  <a:lnTo>
                    <a:pt x="181844" y="71694"/>
                  </a:lnTo>
                  <a:lnTo>
                    <a:pt x="181844" y="71590"/>
                  </a:lnTo>
                  <a:lnTo>
                    <a:pt x="181690" y="71254"/>
                  </a:lnTo>
                  <a:lnTo>
                    <a:pt x="181602" y="71131"/>
                  </a:lnTo>
                  <a:lnTo>
                    <a:pt x="181249" y="70756"/>
                  </a:lnTo>
                  <a:lnTo>
                    <a:pt x="181149" y="70669"/>
                  </a:lnTo>
                  <a:lnTo>
                    <a:pt x="181061" y="70611"/>
                  </a:lnTo>
                  <a:lnTo>
                    <a:pt x="180863" y="70611"/>
                  </a:lnTo>
                  <a:lnTo>
                    <a:pt x="180730" y="70637"/>
                  </a:lnTo>
                  <a:lnTo>
                    <a:pt x="180675" y="70609"/>
                  </a:lnTo>
                  <a:lnTo>
                    <a:pt x="180653" y="70542"/>
                  </a:lnTo>
                  <a:lnTo>
                    <a:pt x="180642" y="70423"/>
                  </a:lnTo>
                  <a:lnTo>
                    <a:pt x="180642" y="70327"/>
                  </a:lnTo>
                  <a:lnTo>
                    <a:pt x="180609" y="70160"/>
                  </a:lnTo>
                  <a:lnTo>
                    <a:pt x="180554" y="70062"/>
                  </a:lnTo>
                  <a:lnTo>
                    <a:pt x="180476" y="69816"/>
                  </a:lnTo>
                  <a:lnTo>
                    <a:pt x="180421" y="69563"/>
                  </a:lnTo>
                  <a:lnTo>
                    <a:pt x="180432" y="69456"/>
                  </a:lnTo>
                  <a:lnTo>
                    <a:pt x="180465" y="69309"/>
                  </a:lnTo>
                  <a:lnTo>
                    <a:pt x="180543" y="69106"/>
                  </a:lnTo>
                  <a:lnTo>
                    <a:pt x="180576" y="68929"/>
                  </a:lnTo>
                  <a:lnTo>
                    <a:pt x="180554" y="68810"/>
                  </a:lnTo>
                  <a:lnTo>
                    <a:pt x="180543" y="68681"/>
                  </a:lnTo>
                  <a:lnTo>
                    <a:pt x="180410" y="68466"/>
                  </a:lnTo>
                  <a:lnTo>
                    <a:pt x="180311" y="68331"/>
                  </a:lnTo>
                  <a:lnTo>
                    <a:pt x="180234" y="68268"/>
                  </a:lnTo>
                  <a:lnTo>
                    <a:pt x="180178" y="68215"/>
                  </a:lnTo>
                  <a:lnTo>
                    <a:pt x="180079" y="68035"/>
                  </a:lnTo>
                  <a:lnTo>
                    <a:pt x="180046" y="67854"/>
                  </a:lnTo>
                  <a:lnTo>
                    <a:pt x="179991" y="67767"/>
                  </a:lnTo>
                  <a:lnTo>
                    <a:pt x="179947" y="67643"/>
                  </a:lnTo>
                  <a:lnTo>
                    <a:pt x="179870" y="67510"/>
                  </a:lnTo>
                  <a:lnTo>
                    <a:pt x="179870" y="67375"/>
                  </a:lnTo>
                  <a:lnTo>
                    <a:pt x="179914" y="67301"/>
                  </a:lnTo>
                  <a:lnTo>
                    <a:pt x="179914" y="67229"/>
                  </a:lnTo>
                  <a:lnTo>
                    <a:pt x="179848" y="67164"/>
                  </a:lnTo>
                  <a:lnTo>
                    <a:pt x="179704" y="67115"/>
                  </a:lnTo>
                  <a:lnTo>
                    <a:pt x="179627" y="67028"/>
                  </a:lnTo>
                  <a:lnTo>
                    <a:pt x="179517" y="66758"/>
                  </a:lnTo>
                  <a:lnTo>
                    <a:pt x="179428" y="66492"/>
                  </a:lnTo>
                  <a:lnTo>
                    <a:pt x="179274" y="66137"/>
                  </a:lnTo>
                  <a:lnTo>
                    <a:pt x="179186" y="66016"/>
                  </a:lnTo>
                  <a:lnTo>
                    <a:pt x="179119" y="66005"/>
                  </a:lnTo>
                  <a:lnTo>
                    <a:pt x="178899" y="66064"/>
                  </a:lnTo>
                  <a:lnTo>
                    <a:pt x="178844" y="66067"/>
                  </a:lnTo>
                  <a:lnTo>
                    <a:pt x="178810" y="66055"/>
                  </a:lnTo>
                  <a:lnTo>
                    <a:pt x="178700" y="65940"/>
                  </a:lnTo>
                  <a:lnTo>
                    <a:pt x="178634" y="65714"/>
                  </a:lnTo>
                  <a:lnTo>
                    <a:pt x="178535" y="65624"/>
                  </a:lnTo>
                  <a:lnTo>
                    <a:pt x="178535" y="65505"/>
                  </a:lnTo>
                  <a:lnTo>
                    <a:pt x="178634" y="65384"/>
                  </a:lnTo>
                  <a:lnTo>
                    <a:pt x="178667" y="65165"/>
                  </a:lnTo>
                  <a:lnTo>
                    <a:pt x="178634" y="64821"/>
                  </a:lnTo>
                  <a:lnTo>
                    <a:pt x="178557" y="64437"/>
                  </a:lnTo>
                  <a:lnTo>
                    <a:pt x="178557" y="64350"/>
                  </a:lnTo>
                  <a:lnTo>
                    <a:pt x="178623" y="64115"/>
                  </a:lnTo>
                  <a:lnTo>
                    <a:pt x="178579" y="63941"/>
                  </a:lnTo>
                  <a:lnTo>
                    <a:pt x="178413" y="63783"/>
                  </a:lnTo>
                  <a:lnTo>
                    <a:pt x="178182" y="63656"/>
                  </a:lnTo>
                  <a:lnTo>
                    <a:pt x="178038" y="63546"/>
                  </a:lnTo>
                  <a:lnTo>
                    <a:pt x="177862" y="63470"/>
                  </a:lnTo>
                  <a:lnTo>
                    <a:pt x="177365" y="63204"/>
                  </a:lnTo>
                  <a:lnTo>
                    <a:pt x="177244" y="63151"/>
                  </a:lnTo>
                  <a:lnTo>
                    <a:pt x="177233" y="63131"/>
                  </a:lnTo>
                  <a:lnTo>
                    <a:pt x="177200" y="62974"/>
                  </a:lnTo>
                  <a:lnTo>
                    <a:pt x="177078" y="62824"/>
                  </a:lnTo>
                  <a:lnTo>
                    <a:pt x="177034" y="62740"/>
                  </a:lnTo>
                  <a:lnTo>
                    <a:pt x="177023" y="62641"/>
                  </a:lnTo>
                  <a:lnTo>
                    <a:pt x="176968" y="62467"/>
                  </a:lnTo>
                  <a:lnTo>
                    <a:pt x="176902" y="62404"/>
                  </a:lnTo>
                  <a:lnTo>
                    <a:pt x="176460" y="62199"/>
                  </a:lnTo>
                  <a:lnTo>
                    <a:pt x="176074" y="61947"/>
                  </a:lnTo>
                  <a:lnTo>
                    <a:pt x="175710" y="61507"/>
                  </a:lnTo>
                  <a:lnTo>
                    <a:pt x="175688" y="61381"/>
                  </a:lnTo>
                  <a:lnTo>
                    <a:pt x="175688" y="61161"/>
                  </a:lnTo>
                  <a:lnTo>
                    <a:pt x="175644" y="60957"/>
                  </a:lnTo>
                  <a:lnTo>
                    <a:pt x="175633" y="60828"/>
                  </a:lnTo>
                  <a:lnTo>
                    <a:pt x="175600" y="60693"/>
                  </a:lnTo>
                  <a:lnTo>
                    <a:pt x="175512" y="60428"/>
                  </a:lnTo>
                  <a:lnTo>
                    <a:pt x="175467" y="60202"/>
                  </a:lnTo>
                  <a:lnTo>
                    <a:pt x="175467" y="60092"/>
                  </a:lnTo>
                  <a:lnTo>
                    <a:pt x="175523" y="59923"/>
                  </a:lnTo>
                  <a:lnTo>
                    <a:pt x="175545" y="59757"/>
                  </a:lnTo>
                  <a:lnTo>
                    <a:pt x="175545" y="59556"/>
                  </a:lnTo>
                  <a:lnTo>
                    <a:pt x="175501" y="59396"/>
                  </a:lnTo>
                  <a:lnTo>
                    <a:pt x="175467" y="59313"/>
                  </a:lnTo>
                  <a:lnTo>
                    <a:pt x="175379" y="59221"/>
                  </a:lnTo>
                  <a:lnTo>
                    <a:pt x="175181" y="59052"/>
                  </a:lnTo>
                  <a:lnTo>
                    <a:pt x="175092" y="59003"/>
                  </a:lnTo>
                  <a:lnTo>
                    <a:pt x="174838" y="58902"/>
                  </a:lnTo>
                  <a:lnTo>
                    <a:pt x="174662" y="58857"/>
                  </a:lnTo>
                  <a:lnTo>
                    <a:pt x="174519" y="58779"/>
                  </a:lnTo>
                  <a:lnTo>
                    <a:pt x="174011" y="58426"/>
                  </a:lnTo>
                  <a:lnTo>
                    <a:pt x="173956" y="58409"/>
                  </a:lnTo>
                  <a:lnTo>
                    <a:pt x="173923" y="58384"/>
                  </a:lnTo>
                  <a:lnTo>
                    <a:pt x="173868" y="58355"/>
                  </a:lnTo>
                  <a:lnTo>
                    <a:pt x="173724" y="58212"/>
                  </a:lnTo>
                  <a:lnTo>
                    <a:pt x="173658" y="58116"/>
                  </a:lnTo>
                  <a:lnTo>
                    <a:pt x="173581" y="57932"/>
                  </a:lnTo>
                  <a:lnTo>
                    <a:pt x="173548" y="57904"/>
                  </a:lnTo>
                  <a:lnTo>
                    <a:pt x="173481" y="57803"/>
                  </a:lnTo>
                  <a:lnTo>
                    <a:pt x="173294" y="57562"/>
                  </a:lnTo>
                  <a:lnTo>
                    <a:pt x="173106" y="57385"/>
                  </a:lnTo>
                  <a:lnTo>
                    <a:pt x="173007" y="57250"/>
                  </a:lnTo>
                  <a:lnTo>
                    <a:pt x="172875" y="56939"/>
                  </a:lnTo>
                  <a:lnTo>
                    <a:pt x="172764" y="56519"/>
                  </a:lnTo>
                  <a:lnTo>
                    <a:pt x="172665" y="56297"/>
                  </a:lnTo>
                  <a:lnTo>
                    <a:pt x="172621" y="56125"/>
                  </a:lnTo>
                  <a:lnTo>
                    <a:pt x="172511" y="55860"/>
                  </a:lnTo>
                  <a:lnTo>
                    <a:pt x="172477" y="55728"/>
                  </a:lnTo>
                  <a:lnTo>
                    <a:pt x="172411" y="55538"/>
                  </a:lnTo>
                  <a:lnTo>
                    <a:pt x="172290" y="55391"/>
                  </a:lnTo>
                  <a:lnTo>
                    <a:pt x="172014" y="55245"/>
                  </a:lnTo>
                  <a:lnTo>
                    <a:pt x="171937" y="55167"/>
                  </a:lnTo>
                  <a:lnTo>
                    <a:pt x="171893" y="55093"/>
                  </a:lnTo>
                  <a:lnTo>
                    <a:pt x="171827" y="54975"/>
                  </a:lnTo>
                  <a:lnTo>
                    <a:pt x="171827" y="54923"/>
                  </a:lnTo>
                  <a:lnTo>
                    <a:pt x="171827" y="54913"/>
                  </a:lnTo>
                  <a:lnTo>
                    <a:pt x="171827" y="54889"/>
                  </a:lnTo>
                  <a:lnTo>
                    <a:pt x="171815" y="54826"/>
                  </a:lnTo>
                  <a:lnTo>
                    <a:pt x="171815" y="54825"/>
                  </a:lnTo>
                  <a:lnTo>
                    <a:pt x="171760" y="54944"/>
                  </a:lnTo>
                  <a:lnTo>
                    <a:pt x="171716" y="54992"/>
                  </a:lnTo>
                  <a:lnTo>
                    <a:pt x="171562" y="55074"/>
                  </a:lnTo>
                  <a:lnTo>
                    <a:pt x="171451" y="55076"/>
                  </a:lnTo>
                  <a:lnTo>
                    <a:pt x="171396" y="55095"/>
                  </a:lnTo>
                  <a:lnTo>
                    <a:pt x="171374" y="55103"/>
                  </a:lnTo>
                  <a:lnTo>
                    <a:pt x="171352" y="55122"/>
                  </a:lnTo>
                  <a:lnTo>
                    <a:pt x="171352" y="55205"/>
                  </a:lnTo>
                  <a:lnTo>
                    <a:pt x="171451" y="55380"/>
                  </a:lnTo>
                  <a:lnTo>
                    <a:pt x="171496" y="55421"/>
                  </a:lnTo>
                  <a:lnTo>
                    <a:pt x="171562" y="55470"/>
                  </a:lnTo>
                  <a:lnTo>
                    <a:pt x="171771" y="55580"/>
                  </a:lnTo>
                  <a:lnTo>
                    <a:pt x="172113" y="55666"/>
                  </a:lnTo>
                  <a:lnTo>
                    <a:pt x="172257" y="55800"/>
                  </a:lnTo>
                  <a:lnTo>
                    <a:pt x="172367" y="56009"/>
                  </a:lnTo>
                  <a:lnTo>
                    <a:pt x="172444" y="56294"/>
                  </a:lnTo>
                  <a:lnTo>
                    <a:pt x="172544" y="56470"/>
                  </a:lnTo>
                  <a:lnTo>
                    <a:pt x="172599" y="56594"/>
                  </a:lnTo>
                  <a:lnTo>
                    <a:pt x="172621" y="56798"/>
                  </a:lnTo>
                  <a:lnTo>
                    <a:pt x="172599" y="56850"/>
                  </a:lnTo>
                  <a:lnTo>
                    <a:pt x="172588" y="56942"/>
                  </a:lnTo>
                  <a:lnTo>
                    <a:pt x="172577" y="56953"/>
                  </a:lnTo>
                  <a:lnTo>
                    <a:pt x="172499" y="57056"/>
                  </a:lnTo>
                  <a:lnTo>
                    <a:pt x="172191" y="57208"/>
                  </a:lnTo>
                  <a:lnTo>
                    <a:pt x="172146" y="57373"/>
                  </a:lnTo>
                  <a:lnTo>
                    <a:pt x="172124" y="57440"/>
                  </a:lnTo>
                  <a:lnTo>
                    <a:pt x="172102" y="57483"/>
                  </a:lnTo>
                  <a:lnTo>
                    <a:pt x="172014" y="57627"/>
                  </a:lnTo>
                  <a:lnTo>
                    <a:pt x="172014" y="57642"/>
                  </a:lnTo>
                  <a:lnTo>
                    <a:pt x="171937" y="57729"/>
                  </a:lnTo>
                  <a:lnTo>
                    <a:pt x="171827" y="57791"/>
                  </a:lnTo>
                  <a:lnTo>
                    <a:pt x="171485" y="57902"/>
                  </a:lnTo>
                  <a:lnTo>
                    <a:pt x="171418" y="57960"/>
                  </a:lnTo>
                  <a:lnTo>
                    <a:pt x="171374" y="58038"/>
                  </a:lnTo>
                  <a:lnTo>
                    <a:pt x="171275" y="58108"/>
                  </a:lnTo>
                  <a:lnTo>
                    <a:pt x="171176" y="58147"/>
                  </a:lnTo>
                  <a:lnTo>
                    <a:pt x="171010" y="58171"/>
                  </a:lnTo>
                  <a:lnTo>
                    <a:pt x="170911" y="58151"/>
                  </a:lnTo>
                  <a:lnTo>
                    <a:pt x="170800" y="58100"/>
                  </a:lnTo>
                  <a:lnTo>
                    <a:pt x="170646" y="57841"/>
                  </a:lnTo>
                  <a:lnTo>
                    <a:pt x="170569" y="57836"/>
                  </a:lnTo>
                  <a:lnTo>
                    <a:pt x="170547" y="57849"/>
                  </a:lnTo>
                  <a:lnTo>
                    <a:pt x="170491" y="57915"/>
                  </a:lnTo>
                  <a:lnTo>
                    <a:pt x="170425" y="58041"/>
                  </a:lnTo>
                  <a:lnTo>
                    <a:pt x="170392" y="58068"/>
                  </a:lnTo>
                  <a:lnTo>
                    <a:pt x="170149" y="58149"/>
                  </a:lnTo>
                  <a:lnTo>
                    <a:pt x="170039" y="58384"/>
                  </a:lnTo>
                  <a:lnTo>
                    <a:pt x="169984" y="58430"/>
                  </a:lnTo>
                  <a:lnTo>
                    <a:pt x="169874" y="58500"/>
                  </a:lnTo>
                  <a:lnTo>
                    <a:pt x="169708" y="58530"/>
                  </a:lnTo>
                  <a:lnTo>
                    <a:pt x="169543" y="58534"/>
                  </a:lnTo>
                  <a:lnTo>
                    <a:pt x="169432" y="58555"/>
                  </a:lnTo>
                  <a:lnTo>
                    <a:pt x="169256" y="58537"/>
                  </a:lnTo>
                  <a:lnTo>
                    <a:pt x="169134" y="58558"/>
                  </a:lnTo>
                  <a:lnTo>
                    <a:pt x="169068" y="58597"/>
                  </a:lnTo>
                  <a:lnTo>
                    <a:pt x="169112" y="58729"/>
                  </a:lnTo>
                  <a:lnTo>
                    <a:pt x="169145" y="58773"/>
                  </a:lnTo>
                  <a:lnTo>
                    <a:pt x="169167" y="58797"/>
                  </a:lnTo>
                  <a:lnTo>
                    <a:pt x="169223" y="58951"/>
                  </a:lnTo>
                  <a:lnTo>
                    <a:pt x="169223" y="59081"/>
                  </a:lnTo>
                  <a:lnTo>
                    <a:pt x="169190" y="59149"/>
                  </a:lnTo>
                  <a:lnTo>
                    <a:pt x="169101" y="59248"/>
                  </a:lnTo>
                  <a:lnTo>
                    <a:pt x="168991" y="59298"/>
                  </a:lnTo>
                  <a:lnTo>
                    <a:pt x="168980" y="59298"/>
                  </a:lnTo>
                  <a:lnTo>
                    <a:pt x="168848" y="59298"/>
                  </a:lnTo>
                  <a:lnTo>
                    <a:pt x="168715" y="59240"/>
                  </a:lnTo>
                  <a:lnTo>
                    <a:pt x="168627" y="59223"/>
                  </a:lnTo>
                  <a:lnTo>
                    <a:pt x="168550" y="59243"/>
                  </a:lnTo>
                  <a:lnTo>
                    <a:pt x="168362" y="59366"/>
                  </a:lnTo>
                  <a:lnTo>
                    <a:pt x="168252" y="59393"/>
                  </a:lnTo>
                  <a:lnTo>
                    <a:pt x="168197" y="59393"/>
                  </a:lnTo>
                  <a:lnTo>
                    <a:pt x="168086" y="59369"/>
                  </a:lnTo>
                  <a:lnTo>
                    <a:pt x="167954" y="59309"/>
                  </a:lnTo>
                  <a:lnTo>
                    <a:pt x="167822" y="59252"/>
                  </a:lnTo>
                  <a:lnTo>
                    <a:pt x="167777" y="59192"/>
                  </a:lnTo>
                  <a:lnTo>
                    <a:pt x="167579" y="58556"/>
                  </a:lnTo>
                  <a:lnTo>
                    <a:pt x="167524" y="58493"/>
                  </a:lnTo>
                  <a:lnTo>
                    <a:pt x="167446" y="58368"/>
                  </a:lnTo>
                  <a:lnTo>
                    <a:pt x="167336" y="58287"/>
                  </a:lnTo>
                  <a:lnTo>
                    <a:pt x="167270" y="58263"/>
                  </a:lnTo>
                  <a:lnTo>
                    <a:pt x="167270" y="58261"/>
                  </a:lnTo>
                  <a:lnTo>
                    <a:pt x="167148" y="58244"/>
                  </a:lnTo>
                  <a:lnTo>
                    <a:pt x="167038" y="58257"/>
                  </a:lnTo>
                  <a:lnTo>
                    <a:pt x="166961" y="58286"/>
                  </a:lnTo>
                  <a:lnTo>
                    <a:pt x="166851" y="58357"/>
                  </a:lnTo>
                  <a:lnTo>
                    <a:pt x="166806" y="58398"/>
                  </a:lnTo>
                  <a:lnTo>
                    <a:pt x="166762" y="58471"/>
                  </a:lnTo>
                  <a:lnTo>
                    <a:pt x="166431" y="58960"/>
                  </a:lnTo>
                  <a:lnTo>
                    <a:pt x="166211" y="59183"/>
                  </a:lnTo>
                  <a:lnTo>
                    <a:pt x="166100" y="59247"/>
                  </a:lnTo>
                  <a:lnTo>
                    <a:pt x="165869" y="59465"/>
                  </a:lnTo>
                  <a:lnTo>
                    <a:pt x="165869" y="59465"/>
                  </a:lnTo>
                  <a:lnTo>
                    <a:pt x="165692" y="59532"/>
                  </a:lnTo>
                  <a:lnTo>
                    <a:pt x="165593" y="59556"/>
                  </a:lnTo>
                  <a:lnTo>
                    <a:pt x="165240" y="59569"/>
                  </a:lnTo>
                  <a:lnTo>
                    <a:pt x="165174" y="59559"/>
                  </a:lnTo>
                  <a:lnTo>
                    <a:pt x="165074" y="59527"/>
                  </a:lnTo>
                  <a:lnTo>
                    <a:pt x="164931" y="59399"/>
                  </a:lnTo>
                  <a:lnTo>
                    <a:pt x="164710" y="59064"/>
                  </a:lnTo>
                  <a:lnTo>
                    <a:pt x="164534" y="58842"/>
                  </a:lnTo>
                  <a:lnTo>
                    <a:pt x="164490" y="58807"/>
                  </a:lnTo>
                  <a:lnTo>
                    <a:pt x="164324" y="58729"/>
                  </a:lnTo>
                  <a:lnTo>
                    <a:pt x="163883" y="58638"/>
                  </a:lnTo>
                  <a:lnTo>
                    <a:pt x="163794" y="58611"/>
                  </a:lnTo>
                  <a:lnTo>
                    <a:pt x="163563" y="58615"/>
                  </a:lnTo>
                  <a:lnTo>
                    <a:pt x="163276" y="58621"/>
                  </a:lnTo>
                  <a:lnTo>
                    <a:pt x="162956" y="58591"/>
                  </a:lnTo>
                  <a:lnTo>
                    <a:pt x="162945" y="58589"/>
                  </a:lnTo>
                  <a:lnTo>
                    <a:pt x="162901" y="58597"/>
                  </a:lnTo>
                  <a:lnTo>
                    <a:pt x="162890" y="58599"/>
                  </a:lnTo>
                  <a:lnTo>
                    <a:pt x="162724" y="58697"/>
                  </a:lnTo>
                  <a:lnTo>
                    <a:pt x="162526" y="58689"/>
                  </a:lnTo>
                  <a:lnTo>
                    <a:pt x="162448" y="58650"/>
                  </a:lnTo>
                  <a:lnTo>
                    <a:pt x="162448" y="58648"/>
                  </a:lnTo>
                  <a:lnTo>
                    <a:pt x="162239" y="58467"/>
                  </a:lnTo>
                  <a:lnTo>
                    <a:pt x="162140" y="58451"/>
                  </a:lnTo>
                  <a:lnTo>
                    <a:pt x="162029" y="58516"/>
                  </a:lnTo>
                  <a:lnTo>
                    <a:pt x="161908" y="58524"/>
                  </a:lnTo>
                  <a:lnTo>
                    <a:pt x="161786" y="58440"/>
                  </a:lnTo>
                  <a:lnTo>
                    <a:pt x="161676" y="58339"/>
                  </a:lnTo>
                  <a:lnTo>
                    <a:pt x="161577" y="58321"/>
                  </a:lnTo>
                  <a:lnTo>
                    <a:pt x="161433" y="58340"/>
                  </a:lnTo>
                  <a:lnTo>
                    <a:pt x="161411" y="58363"/>
                  </a:lnTo>
                  <a:lnTo>
                    <a:pt x="161367" y="58378"/>
                  </a:lnTo>
                  <a:lnTo>
                    <a:pt x="161257" y="58452"/>
                  </a:lnTo>
                  <a:lnTo>
                    <a:pt x="160793" y="58526"/>
                  </a:lnTo>
                  <a:lnTo>
                    <a:pt x="160661" y="58651"/>
                  </a:lnTo>
                  <a:lnTo>
                    <a:pt x="160551" y="58718"/>
                  </a:lnTo>
                  <a:lnTo>
                    <a:pt x="160297" y="58721"/>
                  </a:lnTo>
                  <a:lnTo>
                    <a:pt x="159856" y="58802"/>
                  </a:lnTo>
                  <a:lnTo>
                    <a:pt x="159745" y="58856"/>
                  </a:lnTo>
                  <a:lnTo>
                    <a:pt x="159558" y="59035"/>
                  </a:lnTo>
                  <a:lnTo>
                    <a:pt x="159514" y="59069"/>
                  </a:lnTo>
                  <a:lnTo>
                    <a:pt x="159370" y="59115"/>
                  </a:lnTo>
                  <a:lnTo>
                    <a:pt x="159260" y="59103"/>
                  </a:lnTo>
                  <a:lnTo>
                    <a:pt x="159161" y="59073"/>
                  </a:lnTo>
                  <a:lnTo>
                    <a:pt x="159039" y="58968"/>
                  </a:lnTo>
                  <a:lnTo>
                    <a:pt x="158896" y="58818"/>
                  </a:lnTo>
                  <a:lnTo>
                    <a:pt x="158841" y="58719"/>
                  </a:lnTo>
                  <a:lnTo>
                    <a:pt x="158819" y="58701"/>
                  </a:lnTo>
                  <a:lnTo>
                    <a:pt x="158774" y="58602"/>
                  </a:lnTo>
                  <a:lnTo>
                    <a:pt x="158708" y="58406"/>
                  </a:lnTo>
                  <a:lnTo>
                    <a:pt x="158708" y="58281"/>
                  </a:lnTo>
                  <a:lnTo>
                    <a:pt x="158719" y="58221"/>
                  </a:lnTo>
                  <a:lnTo>
                    <a:pt x="158719" y="58192"/>
                  </a:lnTo>
                  <a:lnTo>
                    <a:pt x="158763" y="58084"/>
                  </a:lnTo>
                  <a:lnTo>
                    <a:pt x="158841" y="57985"/>
                  </a:lnTo>
                  <a:lnTo>
                    <a:pt x="158951" y="57938"/>
                  </a:lnTo>
                  <a:lnTo>
                    <a:pt x="159039" y="57931"/>
                  </a:lnTo>
                  <a:lnTo>
                    <a:pt x="159249" y="57910"/>
                  </a:lnTo>
                  <a:lnTo>
                    <a:pt x="159293" y="57868"/>
                  </a:lnTo>
                  <a:lnTo>
                    <a:pt x="159282" y="57825"/>
                  </a:lnTo>
                  <a:lnTo>
                    <a:pt x="159172" y="57433"/>
                  </a:lnTo>
                  <a:lnTo>
                    <a:pt x="159150" y="57393"/>
                  </a:lnTo>
                  <a:lnTo>
                    <a:pt x="159094" y="57352"/>
                  </a:lnTo>
                  <a:lnTo>
                    <a:pt x="159050" y="57342"/>
                  </a:lnTo>
                  <a:lnTo>
                    <a:pt x="159028" y="57350"/>
                  </a:lnTo>
                  <a:lnTo>
                    <a:pt x="158885" y="57524"/>
                  </a:lnTo>
                  <a:lnTo>
                    <a:pt x="158774" y="57537"/>
                  </a:lnTo>
                  <a:lnTo>
                    <a:pt x="158730" y="57514"/>
                  </a:lnTo>
                  <a:lnTo>
                    <a:pt x="158609" y="57407"/>
                  </a:lnTo>
                  <a:lnTo>
                    <a:pt x="158532" y="57415"/>
                  </a:lnTo>
                  <a:lnTo>
                    <a:pt x="158421" y="57497"/>
                  </a:lnTo>
                  <a:lnTo>
                    <a:pt x="158388" y="57556"/>
                  </a:lnTo>
                  <a:lnTo>
                    <a:pt x="158366" y="57567"/>
                  </a:lnTo>
                  <a:lnTo>
                    <a:pt x="158355" y="57580"/>
                  </a:lnTo>
                  <a:lnTo>
                    <a:pt x="158333" y="57591"/>
                  </a:lnTo>
                  <a:lnTo>
                    <a:pt x="158179" y="57761"/>
                  </a:lnTo>
                  <a:lnTo>
                    <a:pt x="158123" y="57753"/>
                  </a:lnTo>
                  <a:lnTo>
                    <a:pt x="158101" y="57730"/>
                  </a:lnTo>
                  <a:lnTo>
                    <a:pt x="158079" y="57658"/>
                  </a:lnTo>
                  <a:lnTo>
                    <a:pt x="158112" y="57448"/>
                  </a:lnTo>
                  <a:lnTo>
                    <a:pt x="158112" y="57396"/>
                  </a:lnTo>
                  <a:lnTo>
                    <a:pt x="158035" y="57271"/>
                  </a:lnTo>
                  <a:lnTo>
                    <a:pt x="157925" y="57164"/>
                  </a:lnTo>
                  <a:lnTo>
                    <a:pt x="157870" y="57139"/>
                  </a:lnTo>
                  <a:lnTo>
                    <a:pt x="157759" y="57119"/>
                  </a:lnTo>
                  <a:lnTo>
                    <a:pt x="157693" y="57138"/>
                  </a:lnTo>
                  <a:lnTo>
                    <a:pt x="157539" y="57207"/>
                  </a:lnTo>
                  <a:lnTo>
                    <a:pt x="157417" y="57233"/>
                  </a:lnTo>
                  <a:lnTo>
                    <a:pt x="157384" y="57225"/>
                  </a:lnTo>
                  <a:lnTo>
                    <a:pt x="157263" y="57133"/>
                  </a:lnTo>
                  <a:lnTo>
                    <a:pt x="157042" y="57071"/>
                  </a:lnTo>
                  <a:lnTo>
                    <a:pt x="156888" y="56970"/>
                  </a:lnTo>
                  <a:lnTo>
                    <a:pt x="156700" y="56997"/>
                  </a:lnTo>
                  <a:lnTo>
                    <a:pt x="156579" y="56991"/>
                  </a:lnTo>
                  <a:lnTo>
                    <a:pt x="156027" y="56659"/>
                  </a:lnTo>
                  <a:lnTo>
                    <a:pt x="155983" y="56614"/>
                  </a:lnTo>
                  <a:lnTo>
                    <a:pt x="155884" y="56469"/>
                  </a:lnTo>
                  <a:lnTo>
                    <a:pt x="155840" y="56375"/>
                  </a:lnTo>
                  <a:lnTo>
                    <a:pt x="155751" y="56258"/>
                  </a:lnTo>
                  <a:lnTo>
                    <a:pt x="155586" y="56139"/>
                  </a:lnTo>
                  <a:lnTo>
                    <a:pt x="155476" y="56040"/>
                  </a:lnTo>
                  <a:lnTo>
                    <a:pt x="155420" y="56010"/>
                  </a:lnTo>
                  <a:lnTo>
                    <a:pt x="155310" y="56000"/>
                  </a:lnTo>
                  <a:lnTo>
                    <a:pt x="155056" y="55937"/>
                  </a:lnTo>
                  <a:lnTo>
                    <a:pt x="154957" y="55877"/>
                  </a:lnTo>
                  <a:lnTo>
                    <a:pt x="154836" y="55789"/>
                  </a:lnTo>
                  <a:lnTo>
                    <a:pt x="154681" y="55711"/>
                  </a:lnTo>
                  <a:lnTo>
                    <a:pt x="154582" y="55699"/>
                  </a:lnTo>
                  <a:lnTo>
                    <a:pt x="154317" y="55697"/>
                  </a:lnTo>
                  <a:lnTo>
                    <a:pt x="154152" y="55655"/>
                  </a:lnTo>
                  <a:lnTo>
                    <a:pt x="153997" y="55602"/>
                  </a:lnTo>
                  <a:lnTo>
                    <a:pt x="153600" y="55321"/>
                  </a:lnTo>
                  <a:lnTo>
                    <a:pt x="153501" y="55331"/>
                  </a:lnTo>
                  <a:lnTo>
                    <a:pt x="153423" y="55379"/>
                  </a:lnTo>
                  <a:lnTo>
                    <a:pt x="153313" y="55546"/>
                  </a:lnTo>
                  <a:lnTo>
                    <a:pt x="153313" y="55556"/>
                  </a:lnTo>
                  <a:lnTo>
                    <a:pt x="153269" y="55581"/>
                  </a:lnTo>
                  <a:lnTo>
                    <a:pt x="153269" y="55581"/>
                  </a:lnTo>
                  <a:lnTo>
                    <a:pt x="153269" y="55582"/>
                  </a:lnTo>
                  <a:lnTo>
                    <a:pt x="152993" y="55593"/>
                  </a:lnTo>
                  <a:lnTo>
                    <a:pt x="152728" y="55492"/>
                  </a:lnTo>
                  <a:lnTo>
                    <a:pt x="152640" y="55482"/>
                  </a:lnTo>
                  <a:lnTo>
                    <a:pt x="152618" y="55517"/>
                  </a:lnTo>
                  <a:lnTo>
                    <a:pt x="152585" y="55648"/>
                  </a:lnTo>
                  <a:lnTo>
                    <a:pt x="152585" y="55721"/>
                  </a:lnTo>
                  <a:lnTo>
                    <a:pt x="152607" y="56000"/>
                  </a:lnTo>
                  <a:lnTo>
                    <a:pt x="152563" y="56202"/>
                  </a:lnTo>
                  <a:lnTo>
                    <a:pt x="152508" y="56359"/>
                  </a:lnTo>
                  <a:lnTo>
                    <a:pt x="152441" y="56410"/>
                  </a:lnTo>
                  <a:lnTo>
                    <a:pt x="152375" y="56452"/>
                  </a:lnTo>
                  <a:lnTo>
                    <a:pt x="152276" y="56508"/>
                  </a:lnTo>
                  <a:lnTo>
                    <a:pt x="152055" y="56509"/>
                  </a:lnTo>
                  <a:lnTo>
                    <a:pt x="151801" y="56472"/>
                  </a:lnTo>
                  <a:lnTo>
                    <a:pt x="151724" y="56485"/>
                  </a:lnTo>
                  <a:lnTo>
                    <a:pt x="151680" y="56561"/>
                  </a:lnTo>
                  <a:lnTo>
                    <a:pt x="151680" y="56571"/>
                  </a:lnTo>
                  <a:lnTo>
                    <a:pt x="151669" y="56605"/>
                  </a:lnTo>
                  <a:lnTo>
                    <a:pt x="151680" y="56687"/>
                  </a:lnTo>
                  <a:lnTo>
                    <a:pt x="151746" y="56909"/>
                  </a:lnTo>
                  <a:lnTo>
                    <a:pt x="151768" y="57025"/>
                  </a:lnTo>
                  <a:lnTo>
                    <a:pt x="151757" y="57263"/>
                  </a:lnTo>
                  <a:lnTo>
                    <a:pt x="151713" y="57466"/>
                  </a:lnTo>
                  <a:lnTo>
                    <a:pt x="151669" y="57610"/>
                  </a:lnTo>
                  <a:lnTo>
                    <a:pt x="151592" y="57678"/>
                  </a:lnTo>
                  <a:lnTo>
                    <a:pt x="151349" y="57797"/>
                  </a:lnTo>
                  <a:lnTo>
                    <a:pt x="151250" y="57828"/>
                  </a:lnTo>
                  <a:lnTo>
                    <a:pt x="150963" y="57878"/>
                  </a:lnTo>
                  <a:lnTo>
                    <a:pt x="150809" y="57916"/>
                  </a:lnTo>
                  <a:lnTo>
                    <a:pt x="150687" y="57968"/>
                  </a:lnTo>
                  <a:lnTo>
                    <a:pt x="150588" y="58038"/>
                  </a:lnTo>
                  <a:lnTo>
                    <a:pt x="150555" y="58116"/>
                  </a:lnTo>
                  <a:lnTo>
                    <a:pt x="150522" y="58353"/>
                  </a:lnTo>
                  <a:lnTo>
                    <a:pt x="150511" y="58494"/>
                  </a:lnTo>
                  <a:lnTo>
                    <a:pt x="150500" y="58538"/>
                  </a:lnTo>
                  <a:lnTo>
                    <a:pt x="150444" y="58815"/>
                  </a:lnTo>
                  <a:lnTo>
                    <a:pt x="150411" y="59372"/>
                  </a:lnTo>
                  <a:lnTo>
                    <a:pt x="150400" y="59438"/>
                  </a:lnTo>
                  <a:lnTo>
                    <a:pt x="150356" y="59496"/>
                  </a:lnTo>
                  <a:lnTo>
                    <a:pt x="150345" y="59550"/>
                  </a:lnTo>
                  <a:lnTo>
                    <a:pt x="150301" y="59583"/>
                  </a:lnTo>
                  <a:lnTo>
                    <a:pt x="150047" y="59829"/>
                  </a:lnTo>
                  <a:lnTo>
                    <a:pt x="149948" y="59944"/>
                  </a:lnTo>
                  <a:lnTo>
                    <a:pt x="149816" y="60046"/>
                  </a:lnTo>
                  <a:lnTo>
                    <a:pt x="149363" y="60189"/>
                  </a:lnTo>
                  <a:lnTo>
                    <a:pt x="149242" y="60210"/>
                  </a:lnTo>
                  <a:lnTo>
                    <a:pt x="148900" y="60190"/>
                  </a:lnTo>
                  <a:lnTo>
                    <a:pt x="148580" y="60128"/>
                  </a:lnTo>
                  <a:lnTo>
                    <a:pt x="148447" y="60129"/>
                  </a:lnTo>
                  <a:lnTo>
                    <a:pt x="148315" y="60172"/>
                  </a:lnTo>
                  <a:lnTo>
                    <a:pt x="147984" y="60224"/>
                  </a:lnTo>
                  <a:lnTo>
                    <a:pt x="147830" y="60345"/>
                  </a:lnTo>
                  <a:lnTo>
                    <a:pt x="147808" y="60491"/>
                  </a:lnTo>
                  <a:lnTo>
                    <a:pt x="147808" y="60558"/>
                  </a:lnTo>
                  <a:lnTo>
                    <a:pt x="147797" y="60625"/>
                  </a:lnTo>
                  <a:lnTo>
                    <a:pt x="147686" y="60812"/>
                  </a:lnTo>
                  <a:lnTo>
                    <a:pt x="147554" y="61065"/>
                  </a:lnTo>
                  <a:lnTo>
                    <a:pt x="147488" y="61254"/>
                  </a:lnTo>
                  <a:lnTo>
                    <a:pt x="147477" y="61432"/>
                  </a:lnTo>
                  <a:lnTo>
                    <a:pt x="147488" y="61634"/>
                  </a:lnTo>
                  <a:lnTo>
                    <a:pt x="147532" y="61712"/>
                  </a:lnTo>
                  <a:lnTo>
                    <a:pt x="147554" y="61774"/>
                  </a:lnTo>
                  <a:lnTo>
                    <a:pt x="147664" y="61926"/>
                  </a:lnTo>
                  <a:lnTo>
                    <a:pt x="147863" y="62135"/>
                  </a:lnTo>
                  <a:lnTo>
                    <a:pt x="147852" y="62302"/>
                  </a:lnTo>
                  <a:lnTo>
                    <a:pt x="147774" y="62370"/>
                  </a:lnTo>
                  <a:lnTo>
                    <a:pt x="147675" y="62429"/>
                  </a:lnTo>
                  <a:lnTo>
                    <a:pt x="147466" y="62470"/>
                  </a:lnTo>
                  <a:lnTo>
                    <a:pt x="147432" y="62483"/>
                  </a:lnTo>
                  <a:lnTo>
                    <a:pt x="147101" y="62620"/>
                  </a:lnTo>
                  <a:lnTo>
                    <a:pt x="146892" y="62763"/>
                  </a:lnTo>
                  <a:lnTo>
                    <a:pt x="146770" y="62883"/>
                  </a:lnTo>
                  <a:lnTo>
                    <a:pt x="146660" y="63006"/>
                  </a:lnTo>
                  <a:lnTo>
                    <a:pt x="146450" y="63359"/>
                  </a:lnTo>
                  <a:lnTo>
                    <a:pt x="146439" y="63469"/>
                  </a:lnTo>
                  <a:lnTo>
                    <a:pt x="146461" y="63535"/>
                  </a:lnTo>
                  <a:lnTo>
                    <a:pt x="146495" y="63559"/>
                  </a:lnTo>
                  <a:lnTo>
                    <a:pt x="146616" y="63677"/>
                  </a:lnTo>
                  <a:lnTo>
                    <a:pt x="146748" y="63763"/>
                  </a:lnTo>
                  <a:lnTo>
                    <a:pt x="146980" y="63892"/>
                  </a:lnTo>
                  <a:lnTo>
                    <a:pt x="147322" y="63988"/>
                  </a:lnTo>
                  <a:lnTo>
                    <a:pt x="147510" y="64096"/>
                  </a:lnTo>
                  <a:lnTo>
                    <a:pt x="147620" y="64147"/>
                  </a:lnTo>
                  <a:lnTo>
                    <a:pt x="147730" y="64215"/>
                  </a:lnTo>
                  <a:lnTo>
                    <a:pt x="147741" y="64267"/>
                  </a:lnTo>
                  <a:lnTo>
                    <a:pt x="147774" y="64295"/>
                  </a:lnTo>
                  <a:lnTo>
                    <a:pt x="147797" y="64429"/>
                  </a:lnTo>
                  <a:lnTo>
                    <a:pt x="147852" y="64546"/>
                  </a:lnTo>
                  <a:lnTo>
                    <a:pt x="147896" y="64732"/>
                  </a:lnTo>
                  <a:lnTo>
                    <a:pt x="147929" y="64791"/>
                  </a:lnTo>
                  <a:lnTo>
                    <a:pt x="147918" y="64898"/>
                  </a:lnTo>
                  <a:lnTo>
                    <a:pt x="147885" y="64952"/>
                  </a:lnTo>
                  <a:lnTo>
                    <a:pt x="147730" y="65068"/>
                  </a:lnTo>
                  <a:lnTo>
                    <a:pt x="147708" y="65080"/>
                  </a:lnTo>
                  <a:lnTo>
                    <a:pt x="147554" y="65155"/>
                  </a:lnTo>
                  <a:lnTo>
                    <a:pt x="147543" y="65178"/>
                  </a:lnTo>
                  <a:lnTo>
                    <a:pt x="147521" y="65254"/>
                  </a:lnTo>
                  <a:lnTo>
                    <a:pt x="147510" y="65361"/>
                  </a:lnTo>
                  <a:lnTo>
                    <a:pt x="147565" y="65677"/>
                  </a:lnTo>
                  <a:lnTo>
                    <a:pt x="147576" y="65700"/>
                  </a:lnTo>
                  <a:lnTo>
                    <a:pt x="147642" y="65919"/>
                  </a:lnTo>
                  <a:lnTo>
                    <a:pt x="147664" y="66138"/>
                  </a:lnTo>
                  <a:lnTo>
                    <a:pt x="147675" y="66291"/>
                  </a:lnTo>
                  <a:lnTo>
                    <a:pt x="147620" y="66459"/>
                  </a:lnTo>
                  <a:lnTo>
                    <a:pt x="147532" y="66709"/>
                  </a:lnTo>
                  <a:lnTo>
                    <a:pt x="147455" y="66883"/>
                  </a:lnTo>
                  <a:lnTo>
                    <a:pt x="147399" y="67000"/>
                  </a:lnTo>
                  <a:lnTo>
                    <a:pt x="147311" y="67139"/>
                  </a:lnTo>
                  <a:lnTo>
                    <a:pt x="147223" y="67165"/>
                  </a:lnTo>
                  <a:lnTo>
                    <a:pt x="147168" y="67193"/>
                  </a:lnTo>
                  <a:lnTo>
                    <a:pt x="147112" y="67203"/>
                  </a:lnTo>
                  <a:lnTo>
                    <a:pt x="147024" y="67250"/>
                  </a:lnTo>
                  <a:lnTo>
                    <a:pt x="146991" y="67276"/>
                  </a:lnTo>
                  <a:lnTo>
                    <a:pt x="146748" y="67371"/>
                  </a:lnTo>
                  <a:lnTo>
                    <a:pt x="146506" y="67430"/>
                  </a:lnTo>
                  <a:lnTo>
                    <a:pt x="146296" y="67428"/>
                  </a:lnTo>
                  <a:lnTo>
                    <a:pt x="146042" y="67348"/>
                  </a:lnTo>
                  <a:lnTo>
                    <a:pt x="145866" y="67236"/>
                  </a:lnTo>
                  <a:lnTo>
                    <a:pt x="145822" y="67222"/>
                  </a:lnTo>
                  <a:lnTo>
                    <a:pt x="145535" y="67215"/>
                  </a:lnTo>
                  <a:lnTo>
                    <a:pt x="145292" y="67272"/>
                  </a:lnTo>
                  <a:lnTo>
                    <a:pt x="145182" y="67326"/>
                  </a:lnTo>
                  <a:lnTo>
                    <a:pt x="144873" y="67564"/>
                  </a:lnTo>
                  <a:lnTo>
                    <a:pt x="144718" y="67656"/>
                  </a:lnTo>
                  <a:lnTo>
                    <a:pt x="144608" y="67701"/>
                  </a:lnTo>
                  <a:lnTo>
                    <a:pt x="144354" y="67770"/>
                  </a:lnTo>
                  <a:lnTo>
                    <a:pt x="144255" y="67843"/>
                  </a:lnTo>
                  <a:lnTo>
                    <a:pt x="144189" y="67938"/>
                  </a:lnTo>
                  <a:lnTo>
                    <a:pt x="144089" y="68064"/>
                  </a:lnTo>
                  <a:lnTo>
                    <a:pt x="144023" y="68074"/>
                  </a:lnTo>
                  <a:lnTo>
                    <a:pt x="143703" y="68120"/>
                  </a:lnTo>
                  <a:lnTo>
                    <a:pt x="143538" y="68218"/>
                  </a:lnTo>
                  <a:lnTo>
                    <a:pt x="143394" y="68254"/>
                  </a:lnTo>
                  <a:lnTo>
                    <a:pt x="143328" y="68254"/>
                  </a:lnTo>
                  <a:lnTo>
                    <a:pt x="143185" y="68226"/>
                  </a:lnTo>
                  <a:lnTo>
                    <a:pt x="143041" y="68156"/>
                  </a:lnTo>
                  <a:lnTo>
                    <a:pt x="142743" y="67858"/>
                  </a:lnTo>
                  <a:lnTo>
                    <a:pt x="142644" y="67846"/>
                  </a:lnTo>
                  <a:lnTo>
                    <a:pt x="142589" y="67862"/>
                  </a:lnTo>
                  <a:lnTo>
                    <a:pt x="142490" y="67867"/>
                  </a:lnTo>
                  <a:lnTo>
                    <a:pt x="142258" y="67911"/>
                  </a:lnTo>
                  <a:lnTo>
                    <a:pt x="142126" y="67957"/>
                  </a:lnTo>
                  <a:lnTo>
                    <a:pt x="142015" y="68027"/>
                  </a:lnTo>
                  <a:lnTo>
                    <a:pt x="141960" y="68063"/>
                  </a:lnTo>
                  <a:lnTo>
                    <a:pt x="141839" y="68091"/>
                  </a:lnTo>
                  <a:lnTo>
                    <a:pt x="141761" y="68013"/>
                  </a:lnTo>
                  <a:lnTo>
                    <a:pt x="141761" y="67989"/>
                  </a:lnTo>
                  <a:lnTo>
                    <a:pt x="141750" y="67830"/>
                  </a:lnTo>
                  <a:lnTo>
                    <a:pt x="141662" y="67656"/>
                  </a:lnTo>
                  <a:lnTo>
                    <a:pt x="141651" y="67603"/>
                  </a:lnTo>
                  <a:lnTo>
                    <a:pt x="141640" y="67526"/>
                  </a:lnTo>
                  <a:lnTo>
                    <a:pt x="141651" y="67493"/>
                  </a:lnTo>
                  <a:lnTo>
                    <a:pt x="141695" y="67408"/>
                  </a:lnTo>
                  <a:lnTo>
                    <a:pt x="141728" y="67100"/>
                  </a:lnTo>
                  <a:lnTo>
                    <a:pt x="141728" y="67031"/>
                  </a:lnTo>
                  <a:lnTo>
                    <a:pt x="141695" y="67004"/>
                  </a:lnTo>
                  <a:lnTo>
                    <a:pt x="141596" y="66978"/>
                  </a:lnTo>
                  <a:lnTo>
                    <a:pt x="141486" y="66999"/>
                  </a:lnTo>
                  <a:lnTo>
                    <a:pt x="141386" y="66979"/>
                  </a:lnTo>
                  <a:lnTo>
                    <a:pt x="141320" y="66982"/>
                  </a:lnTo>
                  <a:lnTo>
                    <a:pt x="141155" y="67138"/>
                  </a:lnTo>
                  <a:lnTo>
                    <a:pt x="140846" y="67160"/>
                  </a:lnTo>
                  <a:lnTo>
                    <a:pt x="140757" y="67232"/>
                  </a:lnTo>
                  <a:lnTo>
                    <a:pt x="140713" y="67295"/>
                  </a:lnTo>
                  <a:lnTo>
                    <a:pt x="140713" y="67306"/>
                  </a:lnTo>
                  <a:lnTo>
                    <a:pt x="140658" y="67351"/>
                  </a:lnTo>
                  <a:lnTo>
                    <a:pt x="140548" y="67395"/>
                  </a:lnTo>
                  <a:lnTo>
                    <a:pt x="140448" y="67398"/>
                  </a:lnTo>
                  <a:lnTo>
                    <a:pt x="140404" y="67380"/>
                  </a:lnTo>
                  <a:lnTo>
                    <a:pt x="140349" y="67358"/>
                  </a:lnTo>
                  <a:lnTo>
                    <a:pt x="140283" y="67297"/>
                  </a:lnTo>
                  <a:lnTo>
                    <a:pt x="140217" y="67201"/>
                  </a:lnTo>
                  <a:lnTo>
                    <a:pt x="140195" y="67180"/>
                  </a:lnTo>
                  <a:lnTo>
                    <a:pt x="140095" y="67166"/>
                  </a:lnTo>
                  <a:lnTo>
                    <a:pt x="139963" y="67220"/>
                  </a:lnTo>
                  <a:lnTo>
                    <a:pt x="139897" y="67214"/>
                  </a:lnTo>
                  <a:lnTo>
                    <a:pt x="139853" y="67194"/>
                  </a:lnTo>
                  <a:lnTo>
                    <a:pt x="139764" y="67121"/>
                  </a:lnTo>
                  <a:lnTo>
                    <a:pt x="139643" y="67047"/>
                  </a:lnTo>
                  <a:lnTo>
                    <a:pt x="139566" y="67030"/>
                  </a:lnTo>
                  <a:lnTo>
                    <a:pt x="139378" y="67026"/>
                  </a:lnTo>
                  <a:lnTo>
                    <a:pt x="139323" y="67000"/>
                  </a:lnTo>
                  <a:lnTo>
                    <a:pt x="139279" y="66987"/>
                  </a:lnTo>
                  <a:lnTo>
                    <a:pt x="139268" y="66979"/>
                  </a:lnTo>
                  <a:lnTo>
                    <a:pt x="139191" y="66924"/>
                  </a:lnTo>
                  <a:lnTo>
                    <a:pt x="138915" y="66904"/>
                  </a:lnTo>
                  <a:lnTo>
                    <a:pt x="138595" y="66777"/>
                  </a:lnTo>
                  <a:lnTo>
                    <a:pt x="138562" y="66770"/>
                  </a:lnTo>
                  <a:lnTo>
                    <a:pt x="138452" y="66743"/>
                  </a:lnTo>
                  <a:lnTo>
                    <a:pt x="138264" y="66673"/>
                  </a:lnTo>
                  <a:lnTo>
                    <a:pt x="138253" y="66666"/>
                  </a:lnTo>
                  <a:lnTo>
                    <a:pt x="137812" y="66355"/>
                  </a:lnTo>
                  <a:lnTo>
                    <a:pt x="137712" y="66349"/>
                  </a:lnTo>
                  <a:lnTo>
                    <a:pt x="137580" y="66390"/>
                  </a:lnTo>
                  <a:lnTo>
                    <a:pt x="137492" y="66368"/>
                  </a:lnTo>
                  <a:lnTo>
                    <a:pt x="137370" y="66264"/>
                  </a:lnTo>
                  <a:lnTo>
                    <a:pt x="137282" y="66103"/>
                  </a:lnTo>
                  <a:lnTo>
                    <a:pt x="137227" y="65951"/>
                  </a:lnTo>
                  <a:lnTo>
                    <a:pt x="137183" y="65895"/>
                  </a:lnTo>
                  <a:lnTo>
                    <a:pt x="137105" y="65823"/>
                  </a:lnTo>
                  <a:lnTo>
                    <a:pt x="136995" y="65824"/>
                  </a:lnTo>
                  <a:lnTo>
                    <a:pt x="136885" y="65872"/>
                  </a:lnTo>
                  <a:lnTo>
                    <a:pt x="136774" y="65883"/>
                  </a:lnTo>
                  <a:lnTo>
                    <a:pt x="136642" y="65871"/>
                  </a:lnTo>
                  <a:lnTo>
                    <a:pt x="136532" y="65838"/>
                  </a:lnTo>
                  <a:lnTo>
                    <a:pt x="136410" y="65766"/>
                  </a:lnTo>
                  <a:lnTo>
                    <a:pt x="136223" y="65565"/>
                  </a:lnTo>
                  <a:lnTo>
                    <a:pt x="136124" y="65570"/>
                  </a:lnTo>
                  <a:lnTo>
                    <a:pt x="136057" y="65609"/>
                  </a:lnTo>
                  <a:lnTo>
                    <a:pt x="135859" y="65655"/>
                  </a:lnTo>
                  <a:lnTo>
                    <a:pt x="135561" y="65872"/>
                  </a:lnTo>
                  <a:lnTo>
                    <a:pt x="135539" y="65891"/>
                  </a:lnTo>
                  <a:lnTo>
                    <a:pt x="135406" y="65951"/>
                  </a:lnTo>
                  <a:lnTo>
                    <a:pt x="135285" y="66050"/>
                  </a:lnTo>
                  <a:lnTo>
                    <a:pt x="135164" y="66123"/>
                  </a:lnTo>
                  <a:lnTo>
                    <a:pt x="134998" y="66154"/>
                  </a:lnTo>
                  <a:lnTo>
                    <a:pt x="134766" y="66231"/>
                  </a:lnTo>
                  <a:lnTo>
                    <a:pt x="134689" y="66226"/>
                  </a:lnTo>
                  <a:lnTo>
                    <a:pt x="134678" y="66222"/>
                  </a:lnTo>
                  <a:lnTo>
                    <a:pt x="134579" y="66181"/>
                  </a:lnTo>
                  <a:lnTo>
                    <a:pt x="134480" y="66067"/>
                  </a:lnTo>
                  <a:lnTo>
                    <a:pt x="134391" y="66008"/>
                  </a:lnTo>
                  <a:lnTo>
                    <a:pt x="134358" y="66003"/>
                  </a:lnTo>
                  <a:lnTo>
                    <a:pt x="134270" y="66021"/>
                  </a:lnTo>
                  <a:lnTo>
                    <a:pt x="134215" y="66063"/>
                  </a:lnTo>
                  <a:lnTo>
                    <a:pt x="134071" y="66178"/>
                  </a:lnTo>
                  <a:lnTo>
                    <a:pt x="133829" y="66441"/>
                  </a:lnTo>
                  <a:lnTo>
                    <a:pt x="133796" y="66558"/>
                  </a:lnTo>
                  <a:lnTo>
                    <a:pt x="133773" y="66597"/>
                  </a:lnTo>
                  <a:lnTo>
                    <a:pt x="133652" y="66643"/>
                  </a:lnTo>
                  <a:lnTo>
                    <a:pt x="133454" y="66831"/>
                  </a:lnTo>
                  <a:lnTo>
                    <a:pt x="133409" y="66850"/>
                  </a:lnTo>
                  <a:lnTo>
                    <a:pt x="133321" y="66866"/>
                  </a:lnTo>
                  <a:lnTo>
                    <a:pt x="133178" y="66861"/>
                  </a:lnTo>
                  <a:lnTo>
                    <a:pt x="133001" y="66898"/>
                  </a:lnTo>
                  <a:lnTo>
                    <a:pt x="132935" y="66899"/>
                  </a:lnTo>
                  <a:lnTo>
                    <a:pt x="132902" y="66883"/>
                  </a:lnTo>
                  <a:lnTo>
                    <a:pt x="132769" y="66823"/>
                  </a:lnTo>
                  <a:lnTo>
                    <a:pt x="132659" y="66809"/>
                  </a:lnTo>
                  <a:lnTo>
                    <a:pt x="132527" y="66717"/>
                  </a:lnTo>
                  <a:lnTo>
                    <a:pt x="132461" y="66682"/>
                  </a:lnTo>
                  <a:lnTo>
                    <a:pt x="132372" y="66683"/>
                  </a:lnTo>
                  <a:lnTo>
                    <a:pt x="132350" y="66684"/>
                  </a:lnTo>
                  <a:lnTo>
                    <a:pt x="132306" y="66685"/>
                  </a:lnTo>
                  <a:lnTo>
                    <a:pt x="132141" y="66737"/>
                  </a:lnTo>
                  <a:lnTo>
                    <a:pt x="131986" y="66801"/>
                  </a:lnTo>
                  <a:lnTo>
                    <a:pt x="131898" y="66806"/>
                  </a:lnTo>
                  <a:lnTo>
                    <a:pt x="131699" y="66787"/>
                  </a:lnTo>
                  <a:lnTo>
                    <a:pt x="131512" y="66801"/>
                  </a:lnTo>
                  <a:lnTo>
                    <a:pt x="131479" y="66813"/>
                  </a:lnTo>
                  <a:lnTo>
                    <a:pt x="131468" y="66866"/>
                  </a:lnTo>
                  <a:lnTo>
                    <a:pt x="131501" y="67037"/>
                  </a:lnTo>
                  <a:lnTo>
                    <a:pt x="131578" y="67241"/>
                  </a:lnTo>
                  <a:lnTo>
                    <a:pt x="131732" y="67350"/>
                  </a:lnTo>
                  <a:lnTo>
                    <a:pt x="131799" y="67469"/>
                  </a:lnTo>
                  <a:lnTo>
                    <a:pt x="131799" y="67595"/>
                  </a:lnTo>
                  <a:lnTo>
                    <a:pt x="131776" y="67770"/>
                  </a:lnTo>
                  <a:lnTo>
                    <a:pt x="131788" y="67834"/>
                  </a:lnTo>
                  <a:lnTo>
                    <a:pt x="131821" y="68009"/>
                  </a:lnTo>
                  <a:lnTo>
                    <a:pt x="131909" y="68279"/>
                  </a:lnTo>
                  <a:lnTo>
                    <a:pt x="132008" y="68435"/>
                  </a:lnTo>
                  <a:lnTo>
                    <a:pt x="132097" y="68542"/>
                  </a:lnTo>
                  <a:lnTo>
                    <a:pt x="132295" y="68601"/>
                  </a:lnTo>
                  <a:lnTo>
                    <a:pt x="132439" y="68677"/>
                  </a:lnTo>
                  <a:lnTo>
                    <a:pt x="132549" y="68805"/>
                  </a:lnTo>
                  <a:lnTo>
                    <a:pt x="132615" y="68825"/>
                  </a:lnTo>
                  <a:lnTo>
                    <a:pt x="132792" y="68820"/>
                  </a:lnTo>
                  <a:lnTo>
                    <a:pt x="132858" y="68875"/>
                  </a:lnTo>
                  <a:lnTo>
                    <a:pt x="132847" y="68987"/>
                  </a:lnTo>
                  <a:lnTo>
                    <a:pt x="132792" y="69199"/>
                  </a:lnTo>
                  <a:lnTo>
                    <a:pt x="132781" y="69281"/>
                  </a:lnTo>
                  <a:lnTo>
                    <a:pt x="132847" y="69433"/>
                  </a:lnTo>
                  <a:lnTo>
                    <a:pt x="132902" y="69624"/>
                  </a:lnTo>
                  <a:lnTo>
                    <a:pt x="132902" y="69703"/>
                  </a:lnTo>
                  <a:lnTo>
                    <a:pt x="132869" y="69747"/>
                  </a:lnTo>
                  <a:lnTo>
                    <a:pt x="132604" y="69926"/>
                  </a:lnTo>
                  <a:lnTo>
                    <a:pt x="132516" y="69957"/>
                  </a:lnTo>
                  <a:lnTo>
                    <a:pt x="132472" y="69939"/>
                  </a:lnTo>
                  <a:lnTo>
                    <a:pt x="132273" y="69710"/>
                  </a:lnTo>
                  <a:lnTo>
                    <a:pt x="131964" y="69235"/>
                  </a:lnTo>
                  <a:lnTo>
                    <a:pt x="131776" y="69058"/>
                  </a:lnTo>
                  <a:lnTo>
                    <a:pt x="131434" y="68927"/>
                  </a:lnTo>
                  <a:lnTo>
                    <a:pt x="131335" y="68864"/>
                  </a:lnTo>
                  <a:lnTo>
                    <a:pt x="131048" y="68467"/>
                  </a:lnTo>
                  <a:lnTo>
                    <a:pt x="130938" y="68355"/>
                  </a:lnTo>
                  <a:lnTo>
                    <a:pt x="130850" y="68320"/>
                  </a:lnTo>
                  <a:lnTo>
                    <a:pt x="130596" y="68318"/>
                  </a:lnTo>
                  <a:lnTo>
                    <a:pt x="130530" y="68296"/>
                  </a:lnTo>
                  <a:lnTo>
                    <a:pt x="130508" y="68247"/>
                  </a:lnTo>
                  <a:lnTo>
                    <a:pt x="130508" y="68174"/>
                  </a:lnTo>
                  <a:lnTo>
                    <a:pt x="130596" y="68056"/>
                  </a:lnTo>
                  <a:lnTo>
                    <a:pt x="130607" y="67989"/>
                  </a:lnTo>
                  <a:lnTo>
                    <a:pt x="130596" y="67976"/>
                  </a:lnTo>
                  <a:lnTo>
                    <a:pt x="130453" y="67939"/>
                  </a:lnTo>
                  <a:lnTo>
                    <a:pt x="130364" y="67848"/>
                  </a:lnTo>
                  <a:lnTo>
                    <a:pt x="130320" y="67825"/>
                  </a:lnTo>
                  <a:lnTo>
                    <a:pt x="130210" y="67821"/>
                  </a:lnTo>
                  <a:lnTo>
                    <a:pt x="130011" y="67869"/>
                  </a:lnTo>
                  <a:lnTo>
                    <a:pt x="129901" y="67913"/>
                  </a:lnTo>
                  <a:lnTo>
                    <a:pt x="129294" y="68242"/>
                  </a:lnTo>
                  <a:lnTo>
                    <a:pt x="129140" y="68307"/>
                  </a:lnTo>
                  <a:lnTo>
                    <a:pt x="128996" y="68432"/>
                  </a:lnTo>
                  <a:lnTo>
                    <a:pt x="128853" y="68481"/>
                  </a:lnTo>
                  <a:lnTo>
                    <a:pt x="128742" y="68499"/>
                  </a:lnTo>
                  <a:lnTo>
                    <a:pt x="128709" y="68489"/>
                  </a:lnTo>
                  <a:lnTo>
                    <a:pt x="128610" y="68374"/>
                  </a:lnTo>
                  <a:lnTo>
                    <a:pt x="128544" y="68225"/>
                  </a:lnTo>
                  <a:lnTo>
                    <a:pt x="128511" y="68090"/>
                  </a:lnTo>
                  <a:lnTo>
                    <a:pt x="128456" y="67955"/>
                  </a:lnTo>
                  <a:lnTo>
                    <a:pt x="128356" y="67904"/>
                  </a:lnTo>
                  <a:lnTo>
                    <a:pt x="128301" y="67821"/>
                  </a:lnTo>
                  <a:lnTo>
                    <a:pt x="128279" y="67747"/>
                  </a:lnTo>
                  <a:lnTo>
                    <a:pt x="128224" y="67741"/>
                  </a:lnTo>
                  <a:lnTo>
                    <a:pt x="128169" y="67816"/>
                  </a:lnTo>
                  <a:lnTo>
                    <a:pt x="128147" y="67949"/>
                  </a:lnTo>
                  <a:lnTo>
                    <a:pt x="128091" y="68203"/>
                  </a:lnTo>
                  <a:lnTo>
                    <a:pt x="128036" y="68253"/>
                  </a:lnTo>
                  <a:lnTo>
                    <a:pt x="127871" y="68291"/>
                  </a:lnTo>
                  <a:lnTo>
                    <a:pt x="127838" y="68317"/>
                  </a:lnTo>
                  <a:lnTo>
                    <a:pt x="127738" y="68443"/>
                  </a:lnTo>
                  <a:lnTo>
                    <a:pt x="127650" y="68647"/>
                  </a:lnTo>
                  <a:lnTo>
                    <a:pt x="127551" y="68784"/>
                  </a:lnTo>
                  <a:lnTo>
                    <a:pt x="127496" y="68801"/>
                  </a:lnTo>
                  <a:lnTo>
                    <a:pt x="127429" y="68795"/>
                  </a:lnTo>
                  <a:lnTo>
                    <a:pt x="127352" y="68768"/>
                  </a:lnTo>
                  <a:lnTo>
                    <a:pt x="127297" y="68717"/>
                  </a:lnTo>
                  <a:lnTo>
                    <a:pt x="127286" y="68671"/>
                  </a:lnTo>
                  <a:lnTo>
                    <a:pt x="127253" y="68638"/>
                  </a:lnTo>
                  <a:lnTo>
                    <a:pt x="127121" y="68613"/>
                  </a:lnTo>
                  <a:lnTo>
                    <a:pt x="127021" y="68563"/>
                  </a:lnTo>
                  <a:lnTo>
                    <a:pt x="126999" y="68486"/>
                  </a:lnTo>
                  <a:lnTo>
                    <a:pt x="126988" y="68323"/>
                  </a:lnTo>
                  <a:lnTo>
                    <a:pt x="126922" y="68262"/>
                  </a:lnTo>
                  <a:lnTo>
                    <a:pt x="126900" y="68214"/>
                  </a:lnTo>
                  <a:lnTo>
                    <a:pt x="126900" y="68135"/>
                  </a:lnTo>
                  <a:lnTo>
                    <a:pt x="126922" y="68083"/>
                  </a:lnTo>
                  <a:lnTo>
                    <a:pt x="126977" y="68007"/>
                  </a:lnTo>
                  <a:lnTo>
                    <a:pt x="127087" y="67932"/>
                  </a:lnTo>
                  <a:lnTo>
                    <a:pt x="127132" y="67879"/>
                  </a:lnTo>
                  <a:lnTo>
                    <a:pt x="127187" y="67790"/>
                  </a:lnTo>
                  <a:lnTo>
                    <a:pt x="127220" y="67662"/>
                  </a:lnTo>
                  <a:lnTo>
                    <a:pt x="127264" y="67633"/>
                  </a:lnTo>
                  <a:lnTo>
                    <a:pt x="127363" y="67631"/>
                  </a:lnTo>
                  <a:lnTo>
                    <a:pt x="127396" y="67612"/>
                  </a:lnTo>
                  <a:lnTo>
                    <a:pt x="127562" y="67418"/>
                  </a:lnTo>
                  <a:lnTo>
                    <a:pt x="127661" y="67323"/>
                  </a:lnTo>
                  <a:lnTo>
                    <a:pt x="127694" y="67196"/>
                  </a:lnTo>
                  <a:lnTo>
                    <a:pt x="127716" y="66941"/>
                  </a:lnTo>
                  <a:lnTo>
                    <a:pt x="127760" y="66760"/>
                  </a:lnTo>
                  <a:lnTo>
                    <a:pt x="127760" y="66622"/>
                  </a:lnTo>
                  <a:lnTo>
                    <a:pt x="127738" y="66541"/>
                  </a:lnTo>
                  <a:lnTo>
                    <a:pt x="127694" y="66434"/>
                  </a:lnTo>
                  <a:lnTo>
                    <a:pt x="127650" y="66380"/>
                  </a:lnTo>
                  <a:lnTo>
                    <a:pt x="127584" y="66334"/>
                  </a:lnTo>
                  <a:lnTo>
                    <a:pt x="127297" y="66267"/>
                  </a:lnTo>
                  <a:lnTo>
                    <a:pt x="127220" y="66234"/>
                  </a:lnTo>
                  <a:lnTo>
                    <a:pt x="127076" y="66148"/>
                  </a:lnTo>
                  <a:lnTo>
                    <a:pt x="126988" y="66115"/>
                  </a:lnTo>
                  <a:lnTo>
                    <a:pt x="126966" y="66087"/>
                  </a:lnTo>
                  <a:lnTo>
                    <a:pt x="126966" y="66057"/>
                  </a:lnTo>
                  <a:lnTo>
                    <a:pt x="126988" y="66029"/>
                  </a:lnTo>
                  <a:lnTo>
                    <a:pt x="127021" y="66014"/>
                  </a:lnTo>
                  <a:lnTo>
                    <a:pt x="127121" y="66012"/>
                  </a:lnTo>
                  <a:lnTo>
                    <a:pt x="127242" y="66048"/>
                  </a:lnTo>
                  <a:lnTo>
                    <a:pt x="127396" y="66141"/>
                  </a:lnTo>
                  <a:lnTo>
                    <a:pt x="127507" y="66134"/>
                  </a:lnTo>
                  <a:lnTo>
                    <a:pt x="127573" y="66095"/>
                  </a:lnTo>
                  <a:lnTo>
                    <a:pt x="127639" y="66033"/>
                  </a:lnTo>
                  <a:lnTo>
                    <a:pt x="127694" y="65929"/>
                  </a:lnTo>
                  <a:lnTo>
                    <a:pt x="127727" y="65880"/>
                  </a:lnTo>
                  <a:lnTo>
                    <a:pt x="127827" y="65875"/>
                  </a:lnTo>
                  <a:lnTo>
                    <a:pt x="127838" y="65797"/>
                  </a:lnTo>
                  <a:lnTo>
                    <a:pt x="127849" y="65573"/>
                  </a:lnTo>
                  <a:lnTo>
                    <a:pt x="127838" y="65320"/>
                  </a:lnTo>
                  <a:lnTo>
                    <a:pt x="127838" y="65039"/>
                  </a:lnTo>
                  <a:lnTo>
                    <a:pt x="127860" y="64839"/>
                  </a:lnTo>
                  <a:lnTo>
                    <a:pt x="127893" y="64635"/>
                  </a:lnTo>
                  <a:lnTo>
                    <a:pt x="127948" y="64460"/>
                  </a:lnTo>
                  <a:lnTo>
                    <a:pt x="128014" y="64288"/>
                  </a:lnTo>
                  <a:lnTo>
                    <a:pt x="128102" y="64117"/>
                  </a:lnTo>
                  <a:lnTo>
                    <a:pt x="128169" y="64019"/>
                  </a:lnTo>
                  <a:lnTo>
                    <a:pt x="128356" y="63762"/>
                  </a:lnTo>
                  <a:lnTo>
                    <a:pt x="128511" y="63550"/>
                  </a:lnTo>
                  <a:lnTo>
                    <a:pt x="128566" y="63367"/>
                  </a:lnTo>
                  <a:lnTo>
                    <a:pt x="128577" y="63248"/>
                  </a:lnTo>
                  <a:lnTo>
                    <a:pt x="128555" y="63111"/>
                  </a:lnTo>
                  <a:lnTo>
                    <a:pt x="128478" y="62894"/>
                  </a:lnTo>
                  <a:lnTo>
                    <a:pt x="128367" y="62564"/>
                  </a:lnTo>
                  <a:lnTo>
                    <a:pt x="128279" y="62355"/>
                  </a:lnTo>
                  <a:lnTo>
                    <a:pt x="128180" y="62050"/>
                  </a:lnTo>
                  <a:lnTo>
                    <a:pt x="128158" y="61813"/>
                  </a:lnTo>
                  <a:lnTo>
                    <a:pt x="128169" y="61585"/>
                  </a:lnTo>
                  <a:lnTo>
                    <a:pt x="128180" y="61385"/>
                  </a:lnTo>
                  <a:lnTo>
                    <a:pt x="128169" y="61246"/>
                  </a:lnTo>
                  <a:lnTo>
                    <a:pt x="128125" y="61105"/>
                  </a:lnTo>
                  <a:lnTo>
                    <a:pt x="128114" y="61055"/>
                  </a:lnTo>
                  <a:lnTo>
                    <a:pt x="128047" y="60806"/>
                  </a:lnTo>
                  <a:lnTo>
                    <a:pt x="127992" y="60508"/>
                  </a:lnTo>
                  <a:lnTo>
                    <a:pt x="128003" y="60268"/>
                  </a:lnTo>
                  <a:lnTo>
                    <a:pt x="128014" y="60088"/>
                  </a:lnTo>
                  <a:lnTo>
                    <a:pt x="128102" y="59942"/>
                  </a:lnTo>
                  <a:lnTo>
                    <a:pt x="128158" y="59803"/>
                  </a:lnTo>
                  <a:lnTo>
                    <a:pt x="128213" y="59570"/>
                  </a:lnTo>
                  <a:lnTo>
                    <a:pt x="128257" y="59366"/>
                  </a:lnTo>
                  <a:lnTo>
                    <a:pt x="128290" y="59138"/>
                  </a:lnTo>
                  <a:lnTo>
                    <a:pt x="128356" y="58816"/>
                  </a:lnTo>
                  <a:lnTo>
                    <a:pt x="128400" y="58458"/>
                  </a:lnTo>
                  <a:lnTo>
                    <a:pt x="128434" y="58290"/>
                  </a:lnTo>
                  <a:lnTo>
                    <a:pt x="128467" y="58184"/>
                  </a:lnTo>
                  <a:lnTo>
                    <a:pt x="128511" y="58123"/>
                  </a:lnTo>
                  <a:lnTo>
                    <a:pt x="128588" y="58078"/>
                  </a:lnTo>
                  <a:lnTo>
                    <a:pt x="128731" y="58074"/>
                  </a:lnTo>
                  <a:lnTo>
                    <a:pt x="128831" y="58086"/>
                  </a:lnTo>
                  <a:lnTo>
                    <a:pt x="129007" y="58147"/>
                  </a:lnTo>
                  <a:lnTo>
                    <a:pt x="129217" y="58261"/>
                  </a:lnTo>
                  <a:lnTo>
                    <a:pt x="129360" y="58314"/>
                  </a:lnTo>
                  <a:lnTo>
                    <a:pt x="129482" y="58294"/>
                  </a:lnTo>
                  <a:lnTo>
                    <a:pt x="129625" y="58216"/>
                  </a:lnTo>
                  <a:lnTo>
                    <a:pt x="129680" y="58156"/>
                  </a:lnTo>
                  <a:lnTo>
                    <a:pt x="129768" y="58038"/>
                  </a:lnTo>
                  <a:lnTo>
                    <a:pt x="129846" y="57890"/>
                  </a:lnTo>
                  <a:lnTo>
                    <a:pt x="129901" y="57752"/>
                  </a:lnTo>
                  <a:lnTo>
                    <a:pt x="129923" y="57601"/>
                  </a:lnTo>
                  <a:lnTo>
                    <a:pt x="129912" y="57474"/>
                  </a:lnTo>
                  <a:lnTo>
                    <a:pt x="129879" y="57348"/>
                  </a:lnTo>
                  <a:lnTo>
                    <a:pt x="129824" y="57229"/>
                  </a:lnTo>
                  <a:lnTo>
                    <a:pt x="129702" y="57095"/>
                  </a:lnTo>
                  <a:lnTo>
                    <a:pt x="129548" y="56936"/>
                  </a:lnTo>
                  <a:lnTo>
                    <a:pt x="129504" y="56781"/>
                  </a:lnTo>
                  <a:lnTo>
                    <a:pt x="129504" y="56658"/>
                  </a:lnTo>
                  <a:lnTo>
                    <a:pt x="129526" y="56561"/>
                  </a:lnTo>
                  <a:lnTo>
                    <a:pt x="129592" y="56508"/>
                  </a:lnTo>
                  <a:lnTo>
                    <a:pt x="129680" y="56492"/>
                  </a:lnTo>
                  <a:lnTo>
                    <a:pt x="129802" y="56496"/>
                  </a:lnTo>
                  <a:lnTo>
                    <a:pt x="129901" y="56549"/>
                  </a:lnTo>
                  <a:lnTo>
                    <a:pt x="129989" y="56617"/>
                  </a:lnTo>
                  <a:lnTo>
                    <a:pt x="130077" y="56716"/>
                  </a:lnTo>
                  <a:lnTo>
                    <a:pt x="130166" y="56806"/>
                  </a:lnTo>
                  <a:lnTo>
                    <a:pt x="130265" y="56862"/>
                  </a:lnTo>
                  <a:lnTo>
                    <a:pt x="130375" y="56912"/>
                  </a:lnTo>
                  <a:lnTo>
                    <a:pt x="130475" y="56932"/>
                  </a:lnTo>
                  <a:lnTo>
                    <a:pt x="130563" y="56907"/>
                  </a:lnTo>
                  <a:lnTo>
                    <a:pt x="130629" y="56875"/>
                  </a:lnTo>
                  <a:lnTo>
                    <a:pt x="130673" y="56818"/>
                  </a:lnTo>
                  <a:lnTo>
                    <a:pt x="130739" y="56703"/>
                  </a:lnTo>
                  <a:lnTo>
                    <a:pt x="130795" y="56622"/>
                  </a:lnTo>
                  <a:lnTo>
                    <a:pt x="130861" y="56540"/>
                  </a:lnTo>
                  <a:lnTo>
                    <a:pt x="130993" y="56422"/>
                  </a:lnTo>
                  <a:lnTo>
                    <a:pt x="131103" y="56336"/>
                  </a:lnTo>
                  <a:lnTo>
                    <a:pt x="131214" y="56283"/>
                  </a:lnTo>
                  <a:lnTo>
                    <a:pt x="131335" y="56211"/>
                  </a:lnTo>
                  <a:lnTo>
                    <a:pt x="131457" y="56129"/>
                  </a:lnTo>
                  <a:lnTo>
                    <a:pt x="131512" y="56060"/>
                  </a:lnTo>
                  <a:lnTo>
                    <a:pt x="131556" y="55974"/>
                  </a:lnTo>
                  <a:lnTo>
                    <a:pt x="131589" y="55848"/>
                  </a:lnTo>
                  <a:lnTo>
                    <a:pt x="131600" y="55688"/>
                  </a:lnTo>
                  <a:lnTo>
                    <a:pt x="131611" y="55534"/>
                  </a:lnTo>
                  <a:lnTo>
                    <a:pt x="131589" y="55415"/>
                  </a:lnTo>
                  <a:lnTo>
                    <a:pt x="131534" y="55337"/>
                  </a:lnTo>
                  <a:lnTo>
                    <a:pt x="131412" y="55268"/>
                  </a:lnTo>
                  <a:lnTo>
                    <a:pt x="131280" y="55239"/>
                  </a:lnTo>
                  <a:lnTo>
                    <a:pt x="131103" y="55227"/>
                  </a:lnTo>
                  <a:lnTo>
                    <a:pt x="130905" y="55232"/>
                  </a:lnTo>
                  <a:lnTo>
                    <a:pt x="130773" y="55224"/>
                  </a:lnTo>
                  <a:lnTo>
                    <a:pt x="130596" y="55191"/>
                  </a:lnTo>
                  <a:lnTo>
                    <a:pt x="130442" y="55138"/>
                  </a:lnTo>
                  <a:lnTo>
                    <a:pt x="130364" y="55068"/>
                  </a:lnTo>
                  <a:lnTo>
                    <a:pt x="130320" y="54934"/>
                  </a:lnTo>
                  <a:lnTo>
                    <a:pt x="130320" y="54832"/>
                  </a:lnTo>
                  <a:lnTo>
                    <a:pt x="130331" y="54665"/>
                  </a:lnTo>
                  <a:lnTo>
                    <a:pt x="130364" y="54567"/>
                  </a:lnTo>
                  <a:lnTo>
                    <a:pt x="130397" y="54473"/>
                  </a:lnTo>
                  <a:lnTo>
                    <a:pt x="130464" y="54396"/>
                  </a:lnTo>
                  <a:lnTo>
                    <a:pt x="130530" y="54343"/>
                  </a:lnTo>
                  <a:lnTo>
                    <a:pt x="130618" y="54314"/>
                  </a:lnTo>
                  <a:lnTo>
                    <a:pt x="130684" y="54305"/>
                  </a:lnTo>
                  <a:lnTo>
                    <a:pt x="130761" y="54310"/>
                  </a:lnTo>
                  <a:lnTo>
                    <a:pt x="130828" y="54325"/>
                  </a:lnTo>
                  <a:lnTo>
                    <a:pt x="130839" y="54326"/>
                  </a:lnTo>
                  <a:lnTo>
                    <a:pt x="130839" y="54326"/>
                  </a:lnTo>
                  <a:lnTo>
                    <a:pt x="130839" y="54326"/>
                  </a:lnTo>
                  <a:lnTo>
                    <a:pt x="130938" y="54354"/>
                  </a:lnTo>
                  <a:lnTo>
                    <a:pt x="130982" y="54348"/>
                  </a:lnTo>
                  <a:lnTo>
                    <a:pt x="131015" y="54318"/>
                  </a:lnTo>
                  <a:lnTo>
                    <a:pt x="131048" y="54211"/>
                  </a:lnTo>
                  <a:lnTo>
                    <a:pt x="131037" y="54089"/>
                  </a:lnTo>
                  <a:lnTo>
                    <a:pt x="131004" y="53832"/>
                  </a:lnTo>
                  <a:lnTo>
                    <a:pt x="130960" y="53731"/>
                  </a:lnTo>
                  <a:lnTo>
                    <a:pt x="130916" y="53695"/>
                  </a:lnTo>
                  <a:lnTo>
                    <a:pt x="130905" y="53655"/>
                  </a:lnTo>
                  <a:lnTo>
                    <a:pt x="130795" y="53568"/>
                  </a:lnTo>
                  <a:lnTo>
                    <a:pt x="130431" y="53553"/>
                  </a:lnTo>
                  <a:lnTo>
                    <a:pt x="130221" y="53517"/>
                  </a:lnTo>
                  <a:lnTo>
                    <a:pt x="130210" y="53517"/>
                  </a:lnTo>
                  <a:lnTo>
                    <a:pt x="130066" y="53621"/>
                  </a:lnTo>
                  <a:lnTo>
                    <a:pt x="129835" y="53832"/>
                  </a:lnTo>
                  <a:lnTo>
                    <a:pt x="129813" y="53725"/>
                  </a:lnTo>
                  <a:lnTo>
                    <a:pt x="129857" y="53474"/>
                  </a:lnTo>
                  <a:lnTo>
                    <a:pt x="129923" y="53280"/>
                  </a:lnTo>
                  <a:lnTo>
                    <a:pt x="129923" y="53211"/>
                  </a:lnTo>
                  <a:lnTo>
                    <a:pt x="129934" y="53037"/>
                  </a:lnTo>
                  <a:lnTo>
                    <a:pt x="129890" y="52970"/>
                  </a:lnTo>
                  <a:lnTo>
                    <a:pt x="129835" y="52936"/>
                  </a:lnTo>
                  <a:lnTo>
                    <a:pt x="129835" y="52924"/>
                  </a:lnTo>
                  <a:lnTo>
                    <a:pt x="129824" y="52871"/>
                  </a:lnTo>
                  <a:lnTo>
                    <a:pt x="129791" y="52826"/>
                  </a:lnTo>
                  <a:lnTo>
                    <a:pt x="129724" y="52829"/>
                  </a:lnTo>
                  <a:lnTo>
                    <a:pt x="129614" y="52810"/>
                  </a:lnTo>
                  <a:lnTo>
                    <a:pt x="129537" y="52727"/>
                  </a:lnTo>
                  <a:lnTo>
                    <a:pt x="129493" y="52606"/>
                  </a:lnTo>
                  <a:lnTo>
                    <a:pt x="129493" y="52463"/>
                  </a:lnTo>
                  <a:lnTo>
                    <a:pt x="129537" y="52302"/>
                  </a:lnTo>
                  <a:lnTo>
                    <a:pt x="129592" y="52164"/>
                  </a:lnTo>
                  <a:lnTo>
                    <a:pt x="129647" y="52001"/>
                  </a:lnTo>
                  <a:lnTo>
                    <a:pt x="129724" y="51860"/>
                  </a:lnTo>
                  <a:lnTo>
                    <a:pt x="129802" y="51741"/>
                  </a:lnTo>
                  <a:lnTo>
                    <a:pt x="129857" y="51622"/>
                  </a:lnTo>
                  <a:lnTo>
                    <a:pt x="129934" y="51534"/>
                  </a:lnTo>
                  <a:lnTo>
                    <a:pt x="130077" y="51409"/>
                  </a:lnTo>
                  <a:lnTo>
                    <a:pt x="130177" y="51314"/>
                  </a:lnTo>
                  <a:lnTo>
                    <a:pt x="130276" y="51251"/>
                  </a:lnTo>
                  <a:lnTo>
                    <a:pt x="130408" y="51192"/>
                  </a:lnTo>
                  <a:lnTo>
                    <a:pt x="130530" y="51136"/>
                  </a:lnTo>
                  <a:lnTo>
                    <a:pt x="130629" y="51073"/>
                  </a:lnTo>
                  <a:lnTo>
                    <a:pt x="130684" y="51020"/>
                  </a:lnTo>
                  <a:lnTo>
                    <a:pt x="130761" y="50909"/>
                  </a:lnTo>
                  <a:lnTo>
                    <a:pt x="130795" y="50812"/>
                  </a:lnTo>
                  <a:lnTo>
                    <a:pt x="130817" y="50712"/>
                  </a:lnTo>
                  <a:lnTo>
                    <a:pt x="130795" y="50653"/>
                  </a:lnTo>
                  <a:lnTo>
                    <a:pt x="130717" y="50571"/>
                  </a:lnTo>
                  <a:lnTo>
                    <a:pt x="130596" y="50474"/>
                  </a:lnTo>
                  <a:lnTo>
                    <a:pt x="130486" y="50374"/>
                  </a:lnTo>
                  <a:lnTo>
                    <a:pt x="130419" y="50255"/>
                  </a:lnTo>
                  <a:lnTo>
                    <a:pt x="130431" y="50163"/>
                  </a:lnTo>
                  <a:lnTo>
                    <a:pt x="130497" y="50081"/>
                  </a:lnTo>
                  <a:lnTo>
                    <a:pt x="130585" y="50010"/>
                  </a:lnTo>
                  <a:lnTo>
                    <a:pt x="130684" y="49993"/>
                  </a:lnTo>
                  <a:lnTo>
                    <a:pt x="130784" y="49993"/>
                  </a:lnTo>
                  <a:lnTo>
                    <a:pt x="130894" y="50015"/>
                  </a:lnTo>
                  <a:lnTo>
                    <a:pt x="131026" y="50037"/>
                  </a:lnTo>
                  <a:lnTo>
                    <a:pt x="131159" y="50047"/>
                  </a:lnTo>
                  <a:lnTo>
                    <a:pt x="131258" y="50034"/>
                  </a:lnTo>
                  <a:lnTo>
                    <a:pt x="131335" y="50010"/>
                  </a:lnTo>
                  <a:lnTo>
                    <a:pt x="131412" y="49974"/>
                  </a:lnTo>
                  <a:lnTo>
                    <a:pt x="131490" y="49893"/>
                  </a:lnTo>
                  <a:lnTo>
                    <a:pt x="131512" y="49799"/>
                  </a:lnTo>
                  <a:lnTo>
                    <a:pt x="131512" y="49730"/>
                  </a:lnTo>
                  <a:lnTo>
                    <a:pt x="131446" y="49589"/>
                  </a:lnTo>
                  <a:lnTo>
                    <a:pt x="131346" y="49413"/>
                  </a:lnTo>
                  <a:lnTo>
                    <a:pt x="131258" y="49203"/>
                  </a:lnTo>
                  <a:lnTo>
                    <a:pt x="131214" y="49024"/>
                  </a:lnTo>
                  <a:lnTo>
                    <a:pt x="131159" y="48855"/>
                  </a:lnTo>
                  <a:lnTo>
                    <a:pt x="131170" y="48802"/>
                  </a:lnTo>
                  <a:lnTo>
                    <a:pt x="131170" y="48757"/>
                  </a:lnTo>
                  <a:lnTo>
                    <a:pt x="131203" y="48638"/>
                  </a:lnTo>
                  <a:lnTo>
                    <a:pt x="131247" y="48535"/>
                  </a:lnTo>
                  <a:lnTo>
                    <a:pt x="131302" y="48400"/>
                  </a:lnTo>
                  <a:lnTo>
                    <a:pt x="131379" y="48240"/>
                  </a:lnTo>
                  <a:lnTo>
                    <a:pt x="131468" y="48039"/>
                  </a:lnTo>
                  <a:lnTo>
                    <a:pt x="131523" y="47844"/>
                  </a:lnTo>
                  <a:lnTo>
                    <a:pt x="131556" y="47659"/>
                  </a:lnTo>
                  <a:lnTo>
                    <a:pt x="131567" y="47549"/>
                  </a:lnTo>
                  <a:lnTo>
                    <a:pt x="131545" y="47404"/>
                  </a:lnTo>
                  <a:lnTo>
                    <a:pt x="131523" y="47282"/>
                  </a:lnTo>
                  <a:lnTo>
                    <a:pt x="131479" y="47156"/>
                  </a:lnTo>
                  <a:lnTo>
                    <a:pt x="131368" y="46967"/>
                  </a:lnTo>
                  <a:lnTo>
                    <a:pt x="131324" y="46855"/>
                  </a:lnTo>
                  <a:lnTo>
                    <a:pt x="131324" y="46605"/>
                  </a:lnTo>
                  <a:lnTo>
                    <a:pt x="131335" y="46437"/>
                  </a:lnTo>
                  <a:lnTo>
                    <a:pt x="131368" y="46342"/>
                  </a:lnTo>
                  <a:lnTo>
                    <a:pt x="131468" y="46178"/>
                  </a:lnTo>
                  <a:lnTo>
                    <a:pt x="131567" y="46076"/>
                  </a:lnTo>
                  <a:lnTo>
                    <a:pt x="131699" y="46003"/>
                  </a:lnTo>
                  <a:lnTo>
                    <a:pt x="131865" y="45912"/>
                  </a:lnTo>
                  <a:lnTo>
                    <a:pt x="132008" y="45851"/>
                  </a:lnTo>
                  <a:lnTo>
                    <a:pt x="132163" y="45786"/>
                  </a:lnTo>
                  <a:lnTo>
                    <a:pt x="132295" y="45721"/>
                  </a:lnTo>
                  <a:lnTo>
                    <a:pt x="132372" y="45645"/>
                  </a:lnTo>
                  <a:lnTo>
                    <a:pt x="132394" y="45554"/>
                  </a:lnTo>
                  <a:lnTo>
                    <a:pt x="132383" y="45435"/>
                  </a:lnTo>
                  <a:lnTo>
                    <a:pt x="132350" y="45314"/>
                  </a:lnTo>
                  <a:lnTo>
                    <a:pt x="132273" y="45199"/>
                  </a:lnTo>
                  <a:lnTo>
                    <a:pt x="132174" y="45081"/>
                  </a:lnTo>
                  <a:lnTo>
                    <a:pt x="132063" y="44926"/>
                  </a:lnTo>
                  <a:lnTo>
                    <a:pt x="132052" y="44834"/>
                  </a:lnTo>
                  <a:lnTo>
                    <a:pt x="132085" y="44690"/>
                  </a:lnTo>
                  <a:lnTo>
                    <a:pt x="132141" y="44625"/>
                  </a:lnTo>
                  <a:lnTo>
                    <a:pt x="132251" y="44572"/>
                  </a:lnTo>
                  <a:lnTo>
                    <a:pt x="132383" y="44518"/>
                  </a:lnTo>
                  <a:lnTo>
                    <a:pt x="132439" y="44450"/>
                  </a:lnTo>
                  <a:lnTo>
                    <a:pt x="132472" y="44384"/>
                  </a:lnTo>
                  <a:lnTo>
                    <a:pt x="132527" y="44290"/>
                  </a:lnTo>
                  <a:lnTo>
                    <a:pt x="132659" y="44210"/>
                  </a:lnTo>
                  <a:lnTo>
                    <a:pt x="132758" y="44187"/>
                  </a:lnTo>
                  <a:lnTo>
                    <a:pt x="132891" y="44206"/>
                  </a:lnTo>
                  <a:lnTo>
                    <a:pt x="133045" y="44271"/>
                  </a:lnTo>
                  <a:lnTo>
                    <a:pt x="133167" y="44343"/>
                  </a:lnTo>
                  <a:lnTo>
                    <a:pt x="133299" y="44400"/>
                  </a:lnTo>
                  <a:lnTo>
                    <a:pt x="133520" y="44461"/>
                  </a:lnTo>
                  <a:lnTo>
                    <a:pt x="133619" y="44468"/>
                  </a:lnTo>
                  <a:lnTo>
                    <a:pt x="133685" y="44461"/>
                  </a:lnTo>
                  <a:lnTo>
                    <a:pt x="133796" y="44434"/>
                  </a:lnTo>
                  <a:lnTo>
                    <a:pt x="133851" y="44378"/>
                  </a:lnTo>
                  <a:lnTo>
                    <a:pt x="133906" y="44305"/>
                  </a:lnTo>
                  <a:lnTo>
                    <a:pt x="133950" y="44225"/>
                  </a:lnTo>
                  <a:lnTo>
                    <a:pt x="134005" y="44137"/>
                  </a:lnTo>
                  <a:lnTo>
                    <a:pt x="134105" y="44023"/>
                  </a:lnTo>
                  <a:lnTo>
                    <a:pt x="134204" y="43917"/>
                  </a:lnTo>
                  <a:lnTo>
                    <a:pt x="134292" y="43757"/>
                  </a:lnTo>
                  <a:lnTo>
                    <a:pt x="134369" y="43616"/>
                  </a:lnTo>
                  <a:lnTo>
                    <a:pt x="134369" y="43532"/>
                  </a:lnTo>
                  <a:lnTo>
                    <a:pt x="134325" y="43448"/>
                  </a:lnTo>
                  <a:lnTo>
                    <a:pt x="134226" y="43334"/>
                  </a:lnTo>
                  <a:lnTo>
                    <a:pt x="134071" y="43189"/>
                  </a:lnTo>
                  <a:lnTo>
                    <a:pt x="133895" y="43053"/>
                  </a:lnTo>
                  <a:lnTo>
                    <a:pt x="133796" y="43000"/>
                  </a:lnTo>
                  <a:lnTo>
                    <a:pt x="133597" y="42972"/>
                  </a:lnTo>
                  <a:lnTo>
                    <a:pt x="133387" y="42950"/>
                  </a:lnTo>
                  <a:lnTo>
                    <a:pt x="133266" y="42893"/>
                  </a:lnTo>
                  <a:lnTo>
                    <a:pt x="133200" y="42782"/>
                  </a:lnTo>
                  <a:lnTo>
                    <a:pt x="133200" y="42672"/>
                  </a:lnTo>
                  <a:lnTo>
                    <a:pt x="133244" y="42565"/>
                  </a:lnTo>
                  <a:lnTo>
                    <a:pt x="133321" y="42432"/>
                  </a:lnTo>
                  <a:lnTo>
                    <a:pt x="133431" y="42283"/>
                  </a:lnTo>
                  <a:lnTo>
                    <a:pt x="133498" y="42177"/>
                  </a:lnTo>
                  <a:lnTo>
                    <a:pt x="133586" y="42059"/>
                  </a:lnTo>
                  <a:lnTo>
                    <a:pt x="133674" y="41983"/>
                  </a:lnTo>
                  <a:lnTo>
                    <a:pt x="133773" y="41907"/>
                  </a:lnTo>
                  <a:lnTo>
                    <a:pt x="133895" y="41831"/>
                  </a:lnTo>
                  <a:lnTo>
                    <a:pt x="134016" y="41743"/>
                  </a:lnTo>
                  <a:lnTo>
                    <a:pt x="134105" y="41685"/>
                  </a:lnTo>
                  <a:lnTo>
                    <a:pt x="134149" y="41602"/>
                  </a:lnTo>
                  <a:lnTo>
                    <a:pt x="134182" y="41484"/>
                  </a:lnTo>
                  <a:lnTo>
                    <a:pt x="134193" y="41316"/>
                  </a:lnTo>
                  <a:lnTo>
                    <a:pt x="134193" y="41198"/>
                  </a:lnTo>
                  <a:lnTo>
                    <a:pt x="134193" y="41072"/>
                  </a:lnTo>
                  <a:lnTo>
                    <a:pt x="134116" y="40940"/>
                  </a:lnTo>
                  <a:lnTo>
                    <a:pt x="134027" y="40852"/>
                  </a:lnTo>
                  <a:lnTo>
                    <a:pt x="133873" y="40776"/>
                  </a:lnTo>
                  <a:lnTo>
                    <a:pt x="133674" y="40718"/>
                  </a:lnTo>
                  <a:lnTo>
                    <a:pt x="133465" y="40689"/>
                  </a:lnTo>
                  <a:lnTo>
                    <a:pt x="133310" y="40669"/>
                  </a:lnTo>
                  <a:lnTo>
                    <a:pt x="133233" y="40608"/>
                  </a:lnTo>
                  <a:lnTo>
                    <a:pt x="133167" y="40467"/>
                  </a:lnTo>
                  <a:lnTo>
                    <a:pt x="133145" y="40251"/>
                  </a:lnTo>
                  <a:lnTo>
                    <a:pt x="133156" y="40060"/>
                  </a:lnTo>
                  <a:lnTo>
                    <a:pt x="133211" y="39969"/>
                  </a:lnTo>
                  <a:lnTo>
                    <a:pt x="133343" y="39809"/>
                  </a:lnTo>
                  <a:lnTo>
                    <a:pt x="133442" y="39668"/>
                  </a:lnTo>
                  <a:lnTo>
                    <a:pt x="133575" y="39485"/>
                  </a:lnTo>
                  <a:lnTo>
                    <a:pt x="133663" y="39424"/>
                  </a:lnTo>
                  <a:lnTo>
                    <a:pt x="133751" y="39356"/>
                  </a:lnTo>
                  <a:lnTo>
                    <a:pt x="133829" y="39337"/>
                  </a:lnTo>
                  <a:lnTo>
                    <a:pt x="133950" y="39329"/>
                  </a:lnTo>
                  <a:lnTo>
                    <a:pt x="134038" y="39283"/>
                  </a:lnTo>
                  <a:lnTo>
                    <a:pt x="134093" y="39234"/>
                  </a:lnTo>
                  <a:lnTo>
                    <a:pt x="134149" y="39165"/>
                  </a:lnTo>
                  <a:lnTo>
                    <a:pt x="134204" y="39055"/>
                  </a:lnTo>
                  <a:lnTo>
                    <a:pt x="134270" y="38915"/>
                  </a:lnTo>
                  <a:lnTo>
                    <a:pt x="134314" y="38781"/>
                  </a:lnTo>
                  <a:lnTo>
                    <a:pt x="134358" y="38705"/>
                  </a:lnTo>
                  <a:lnTo>
                    <a:pt x="134458" y="38651"/>
                  </a:lnTo>
                  <a:lnTo>
                    <a:pt x="134590" y="38590"/>
                  </a:lnTo>
                  <a:lnTo>
                    <a:pt x="134667" y="38522"/>
                  </a:lnTo>
                  <a:lnTo>
                    <a:pt x="134744" y="38431"/>
                  </a:lnTo>
                  <a:lnTo>
                    <a:pt x="134822" y="38313"/>
                  </a:lnTo>
                  <a:lnTo>
                    <a:pt x="134932" y="38119"/>
                  </a:lnTo>
                  <a:lnTo>
                    <a:pt x="134998" y="37996"/>
                  </a:lnTo>
                  <a:lnTo>
                    <a:pt x="135009" y="37912"/>
                  </a:lnTo>
                  <a:lnTo>
                    <a:pt x="134998" y="37841"/>
                  </a:lnTo>
                  <a:lnTo>
                    <a:pt x="134954" y="37772"/>
                  </a:lnTo>
                  <a:lnTo>
                    <a:pt x="134811" y="37669"/>
                  </a:lnTo>
                  <a:lnTo>
                    <a:pt x="134678" y="37593"/>
                  </a:lnTo>
                  <a:lnTo>
                    <a:pt x="134535" y="37543"/>
                  </a:lnTo>
                  <a:lnTo>
                    <a:pt x="134413" y="37487"/>
                  </a:lnTo>
                  <a:lnTo>
                    <a:pt x="134237" y="37411"/>
                  </a:lnTo>
                  <a:lnTo>
                    <a:pt x="134005" y="37327"/>
                  </a:lnTo>
                  <a:lnTo>
                    <a:pt x="133851" y="37235"/>
                  </a:lnTo>
                  <a:lnTo>
                    <a:pt x="133707" y="37136"/>
                  </a:lnTo>
                  <a:lnTo>
                    <a:pt x="133630" y="37121"/>
                  </a:lnTo>
                  <a:lnTo>
                    <a:pt x="133509" y="37144"/>
                  </a:lnTo>
                  <a:lnTo>
                    <a:pt x="133387" y="37163"/>
                  </a:lnTo>
                  <a:lnTo>
                    <a:pt x="133321" y="37110"/>
                  </a:lnTo>
                  <a:lnTo>
                    <a:pt x="133266" y="36984"/>
                  </a:lnTo>
                  <a:lnTo>
                    <a:pt x="133244" y="36813"/>
                  </a:lnTo>
                  <a:lnTo>
                    <a:pt x="133233" y="36717"/>
                  </a:lnTo>
                  <a:lnTo>
                    <a:pt x="133244" y="36565"/>
                  </a:lnTo>
                  <a:lnTo>
                    <a:pt x="133288" y="36492"/>
                  </a:lnTo>
                  <a:lnTo>
                    <a:pt x="133343" y="36463"/>
                  </a:lnTo>
                  <a:lnTo>
                    <a:pt x="133420" y="36444"/>
                  </a:lnTo>
                  <a:lnTo>
                    <a:pt x="133476" y="36428"/>
                  </a:lnTo>
                  <a:lnTo>
                    <a:pt x="133575" y="36340"/>
                  </a:lnTo>
                  <a:lnTo>
                    <a:pt x="133652" y="36279"/>
                  </a:lnTo>
                  <a:lnTo>
                    <a:pt x="133751" y="36207"/>
                  </a:lnTo>
                  <a:lnTo>
                    <a:pt x="133862" y="36116"/>
                  </a:lnTo>
                  <a:lnTo>
                    <a:pt x="133917" y="36036"/>
                  </a:lnTo>
                  <a:lnTo>
                    <a:pt x="133950" y="35910"/>
                  </a:lnTo>
                  <a:lnTo>
                    <a:pt x="133983" y="35800"/>
                  </a:lnTo>
                  <a:lnTo>
                    <a:pt x="134005" y="35716"/>
                  </a:lnTo>
                  <a:lnTo>
                    <a:pt x="134082" y="35651"/>
                  </a:lnTo>
                  <a:lnTo>
                    <a:pt x="134270" y="35559"/>
                  </a:lnTo>
                  <a:lnTo>
                    <a:pt x="134424" y="35488"/>
                  </a:lnTo>
                  <a:lnTo>
                    <a:pt x="134535" y="35415"/>
                  </a:lnTo>
                  <a:lnTo>
                    <a:pt x="134678" y="35362"/>
                  </a:lnTo>
                  <a:lnTo>
                    <a:pt x="134866" y="35324"/>
                  </a:lnTo>
                  <a:lnTo>
                    <a:pt x="134998" y="35294"/>
                  </a:lnTo>
                  <a:lnTo>
                    <a:pt x="135120" y="35278"/>
                  </a:lnTo>
                  <a:lnTo>
                    <a:pt x="135208" y="35274"/>
                  </a:lnTo>
                  <a:lnTo>
                    <a:pt x="135318" y="35289"/>
                  </a:lnTo>
                  <a:lnTo>
                    <a:pt x="135462" y="35294"/>
                  </a:lnTo>
                  <a:lnTo>
                    <a:pt x="135583" y="35289"/>
                  </a:lnTo>
                  <a:lnTo>
                    <a:pt x="135638" y="35278"/>
                  </a:lnTo>
                  <a:lnTo>
                    <a:pt x="135682" y="35252"/>
                  </a:lnTo>
                  <a:lnTo>
                    <a:pt x="135693" y="35176"/>
                  </a:lnTo>
                  <a:lnTo>
                    <a:pt x="135671" y="35084"/>
                  </a:lnTo>
                  <a:lnTo>
                    <a:pt x="135638" y="34985"/>
                  </a:lnTo>
                  <a:lnTo>
                    <a:pt x="135528" y="34864"/>
                  </a:lnTo>
                  <a:lnTo>
                    <a:pt x="135439" y="34741"/>
                  </a:lnTo>
                  <a:lnTo>
                    <a:pt x="135395" y="34540"/>
                  </a:lnTo>
                  <a:lnTo>
                    <a:pt x="135373" y="34357"/>
                  </a:lnTo>
                  <a:lnTo>
                    <a:pt x="135373" y="34197"/>
                  </a:lnTo>
                  <a:lnTo>
                    <a:pt x="135406" y="34075"/>
                  </a:lnTo>
                  <a:lnTo>
                    <a:pt x="135484" y="33931"/>
                  </a:lnTo>
                  <a:lnTo>
                    <a:pt x="135550" y="33790"/>
                  </a:lnTo>
                  <a:lnTo>
                    <a:pt x="135594" y="33667"/>
                  </a:lnTo>
                  <a:lnTo>
                    <a:pt x="135616" y="33527"/>
                  </a:lnTo>
                  <a:lnTo>
                    <a:pt x="135627" y="33352"/>
                  </a:lnTo>
                  <a:lnTo>
                    <a:pt x="135649" y="33177"/>
                  </a:lnTo>
                  <a:lnTo>
                    <a:pt x="135649" y="33157"/>
                  </a:lnTo>
                  <a:lnTo>
                    <a:pt x="135638" y="33065"/>
                  </a:lnTo>
                  <a:lnTo>
                    <a:pt x="135638" y="33053"/>
                  </a:lnTo>
                  <a:lnTo>
                    <a:pt x="135660" y="33021"/>
                  </a:lnTo>
                  <a:lnTo>
                    <a:pt x="135671" y="33010"/>
                  </a:lnTo>
                  <a:lnTo>
                    <a:pt x="135748" y="32951"/>
                  </a:lnTo>
                  <a:lnTo>
                    <a:pt x="135881" y="32906"/>
                  </a:lnTo>
                  <a:lnTo>
                    <a:pt x="136024" y="32884"/>
                  </a:lnTo>
                  <a:lnTo>
                    <a:pt x="136146" y="32889"/>
                  </a:lnTo>
                  <a:lnTo>
                    <a:pt x="136300" y="32917"/>
                  </a:lnTo>
                  <a:lnTo>
                    <a:pt x="136521" y="32921"/>
                  </a:lnTo>
                  <a:lnTo>
                    <a:pt x="136587" y="32923"/>
                  </a:lnTo>
                  <a:lnTo>
                    <a:pt x="136653" y="32917"/>
                  </a:lnTo>
                  <a:lnTo>
                    <a:pt x="136697" y="32911"/>
                  </a:lnTo>
                  <a:lnTo>
                    <a:pt x="136697" y="32910"/>
                  </a:lnTo>
                  <a:lnTo>
                    <a:pt x="136752" y="32885"/>
                  </a:lnTo>
                  <a:lnTo>
                    <a:pt x="136819" y="32845"/>
                  </a:lnTo>
                  <a:lnTo>
                    <a:pt x="136874" y="32813"/>
                  </a:lnTo>
                  <a:lnTo>
                    <a:pt x="136918" y="32793"/>
                  </a:lnTo>
                  <a:lnTo>
                    <a:pt x="137072" y="32723"/>
                  </a:lnTo>
                  <a:lnTo>
                    <a:pt x="137139" y="32707"/>
                  </a:lnTo>
                  <a:lnTo>
                    <a:pt x="137205" y="32692"/>
                  </a:lnTo>
                  <a:lnTo>
                    <a:pt x="137348" y="32683"/>
                  </a:lnTo>
                  <a:lnTo>
                    <a:pt x="137459" y="32678"/>
                  </a:lnTo>
                  <a:lnTo>
                    <a:pt x="137569" y="32687"/>
                  </a:lnTo>
                  <a:lnTo>
                    <a:pt x="137679" y="32683"/>
                  </a:lnTo>
                  <a:lnTo>
                    <a:pt x="137745" y="32670"/>
                  </a:lnTo>
                  <a:lnTo>
                    <a:pt x="137812" y="32643"/>
                  </a:lnTo>
                  <a:lnTo>
                    <a:pt x="137878" y="32577"/>
                  </a:lnTo>
                  <a:lnTo>
                    <a:pt x="137933" y="32494"/>
                  </a:lnTo>
                  <a:lnTo>
                    <a:pt x="137966" y="32389"/>
                  </a:lnTo>
                  <a:lnTo>
                    <a:pt x="137955" y="32300"/>
                  </a:lnTo>
                  <a:lnTo>
                    <a:pt x="137933" y="32196"/>
                  </a:lnTo>
                  <a:lnTo>
                    <a:pt x="137889" y="32050"/>
                  </a:lnTo>
                  <a:lnTo>
                    <a:pt x="137812" y="31962"/>
                  </a:lnTo>
                  <a:lnTo>
                    <a:pt x="137679" y="31853"/>
                  </a:lnTo>
                  <a:lnTo>
                    <a:pt x="137679" y="31852"/>
                  </a:lnTo>
                  <a:lnTo>
                    <a:pt x="137447" y="31685"/>
                  </a:lnTo>
                  <a:lnTo>
                    <a:pt x="137293" y="31580"/>
                  </a:lnTo>
                  <a:lnTo>
                    <a:pt x="137293" y="31534"/>
                  </a:lnTo>
                  <a:lnTo>
                    <a:pt x="137282" y="31512"/>
                  </a:lnTo>
                  <a:lnTo>
                    <a:pt x="137282" y="31505"/>
                  </a:lnTo>
                  <a:lnTo>
                    <a:pt x="137282" y="31488"/>
                  </a:lnTo>
                  <a:lnTo>
                    <a:pt x="137282" y="31488"/>
                  </a:lnTo>
                  <a:lnTo>
                    <a:pt x="137282" y="31487"/>
                  </a:lnTo>
                  <a:lnTo>
                    <a:pt x="137326" y="31383"/>
                  </a:lnTo>
                  <a:lnTo>
                    <a:pt x="137447" y="31256"/>
                  </a:lnTo>
                  <a:lnTo>
                    <a:pt x="137646" y="31102"/>
                  </a:lnTo>
                  <a:lnTo>
                    <a:pt x="137823" y="31028"/>
                  </a:lnTo>
                  <a:lnTo>
                    <a:pt x="137823" y="31028"/>
                  </a:lnTo>
                  <a:lnTo>
                    <a:pt x="137900" y="31024"/>
                  </a:lnTo>
                  <a:lnTo>
                    <a:pt x="137966" y="31020"/>
                  </a:lnTo>
                  <a:lnTo>
                    <a:pt x="138043" y="31031"/>
                  </a:lnTo>
                  <a:lnTo>
                    <a:pt x="138121" y="31052"/>
                  </a:lnTo>
                  <a:lnTo>
                    <a:pt x="138198" y="31088"/>
                  </a:lnTo>
                  <a:lnTo>
                    <a:pt x="138286" y="31150"/>
                  </a:lnTo>
                  <a:lnTo>
                    <a:pt x="138385" y="31197"/>
                  </a:lnTo>
                  <a:lnTo>
                    <a:pt x="138496" y="31214"/>
                  </a:lnTo>
                  <a:lnTo>
                    <a:pt x="138584" y="31208"/>
                  </a:lnTo>
                  <a:lnTo>
                    <a:pt x="138650" y="31187"/>
                  </a:lnTo>
                  <a:lnTo>
                    <a:pt x="138694" y="31155"/>
                  </a:lnTo>
                  <a:lnTo>
                    <a:pt x="138727" y="31112"/>
                  </a:lnTo>
                  <a:lnTo>
                    <a:pt x="138749" y="31059"/>
                  </a:lnTo>
                  <a:lnTo>
                    <a:pt x="138760" y="30967"/>
                  </a:lnTo>
                  <a:lnTo>
                    <a:pt x="138782" y="30875"/>
                  </a:lnTo>
                  <a:lnTo>
                    <a:pt x="138794" y="30791"/>
                  </a:lnTo>
                  <a:lnTo>
                    <a:pt x="138827" y="30692"/>
                  </a:lnTo>
                  <a:lnTo>
                    <a:pt x="138860" y="30617"/>
                  </a:lnTo>
                  <a:lnTo>
                    <a:pt x="138893" y="30514"/>
                  </a:lnTo>
                  <a:lnTo>
                    <a:pt x="138915" y="30419"/>
                  </a:lnTo>
                  <a:lnTo>
                    <a:pt x="138926" y="30302"/>
                  </a:lnTo>
                  <a:lnTo>
                    <a:pt x="138915" y="30214"/>
                  </a:lnTo>
                  <a:lnTo>
                    <a:pt x="138893" y="30133"/>
                  </a:lnTo>
                  <a:lnTo>
                    <a:pt x="138860" y="30044"/>
                  </a:lnTo>
                  <a:lnTo>
                    <a:pt x="138805" y="29950"/>
                  </a:lnTo>
                  <a:lnTo>
                    <a:pt x="138738" y="29889"/>
                  </a:lnTo>
                  <a:lnTo>
                    <a:pt x="138639" y="29825"/>
                  </a:lnTo>
                  <a:lnTo>
                    <a:pt x="138507" y="29772"/>
                  </a:lnTo>
                  <a:lnTo>
                    <a:pt x="138374" y="29734"/>
                  </a:lnTo>
                  <a:lnTo>
                    <a:pt x="138319" y="29687"/>
                  </a:lnTo>
                  <a:lnTo>
                    <a:pt x="138286" y="29613"/>
                  </a:lnTo>
                  <a:lnTo>
                    <a:pt x="138286" y="29612"/>
                  </a:lnTo>
                  <a:lnTo>
                    <a:pt x="138286" y="29612"/>
                  </a:lnTo>
                  <a:lnTo>
                    <a:pt x="138286" y="29611"/>
                  </a:lnTo>
                  <a:lnTo>
                    <a:pt x="138308" y="29514"/>
                  </a:lnTo>
                  <a:lnTo>
                    <a:pt x="138319" y="29505"/>
                  </a:lnTo>
                  <a:lnTo>
                    <a:pt x="138385" y="29409"/>
                  </a:lnTo>
                  <a:lnTo>
                    <a:pt x="138485" y="29307"/>
                  </a:lnTo>
                  <a:lnTo>
                    <a:pt x="138507" y="29283"/>
                  </a:lnTo>
                  <a:lnTo>
                    <a:pt x="138584" y="29268"/>
                  </a:lnTo>
                  <a:lnTo>
                    <a:pt x="138639" y="29237"/>
                  </a:lnTo>
                  <a:lnTo>
                    <a:pt x="138749" y="29125"/>
                  </a:lnTo>
                  <a:lnTo>
                    <a:pt x="138827" y="29068"/>
                  </a:lnTo>
                  <a:lnTo>
                    <a:pt x="138882" y="29018"/>
                  </a:lnTo>
                  <a:lnTo>
                    <a:pt x="138893" y="28984"/>
                  </a:lnTo>
                  <a:lnTo>
                    <a:pt x="138816" y="28857"/>
                  </a:lnTo>
                  <a:lnTo>
                    <a:pt x="138749" y="28808"/>
                  </a:lnTo>
                  <a:lnTo>
                    <a:pt x="138617" y="28710"/>
                  </a:lnTo>
                  <a:lnTo>
                    <a:pt x="138286" y="28535"/>
                  </a:lnTo>
                  <a:lnTo>
                    <a:pt x="138220" y="28440"/>
                  </a:lnTo>
                  <a:lnTo>
                    <a:pt x="138209" y="28327"/>
                  </a:lnTo>
                  <a:lnTo>
                    <a:pt x="138286" y="28127"/>
                  </a:lnTo>
                  <a:lnTo>
                    <a:pt x="138308" y="28014"/>
                  </a:lnTo>
                  <a:lnTo>
                    <a:pt x="138297" y="27642"/>
                  </a:lnTo>
                  <a:lnTo>
                    <a:pt x="138352" y="27517"/>
                  </a:lnTo>
                  <a:lnTo>
                    <a:pt x="138429" y="27405"/>
                  </a:lnTo>
                  <a:lnTo>
                    <a:pt x="138474" y="27329"/>
                  </a:lnTo>
                  <a:lnTo>
                    <a:pt x="138474" y="27269"/>
                  </a:lnTo>
                  <a:lnTo>
                    <a:pt x="138463" y="27058"/>
                  </a:lnTo>
                  <a:lnTo>
                    <a:pt x="138407" y="26911"/>
                  </a:lnTo>
                  <a:lnTo>
                    <a:pt x="138319" y="26768"/>
                  </a:lnTo>
                  <a:lnTo>
                    <a:pt x="138209" y="26531"/>
                  </a:lnTo>
                  <a:lnTo>
                    <a:pt x="138054" y="26249"/>
                  </a:lnTo>
                  <a:lnTo>
                    <a:pt x="138021" y="26136"/>
                  </a:lnTo>
                  <a:lnTo>
                    <a:pt x="138010" y="25993"/>
                  </a:lnTo>
                  <a:lnTo>
                    <a:pt x="137977" y="25784"/>
                  </a:lnTo>
                  <a:lnTo>
                    <a:pt x="137922" y="25636"/>
                  </a:lnTo>
                  <a:lnTo>
                    <a:pt x="137889" y="25549"/>
                  </a:lnTo>
                  <a:lnTo>
                    <a:pt x="137856" y="25420"/>
                  </a:lnTo>
                  <a:lnTo>
                    <a:pt x="137856" y="25211"/>
                  </a:lnTo>
                  <a:lnTo>
                    <a:pt x="137823" y="25082"/>
                  </a:lnTo>
                  <a:lnTo>
                    <a:pt x="137768" y="24986"/>
                  </a:lnTo>
                  <a:lnTo>
                    <a:pt x="137536" y="24777"/>
                  </a:lnTo>
                  <a:lnTo>
                    <a:pt x="137370" y="24529"/>
                  </a:lnTo>
                  <a:lnTo>
                    <a:pt x="137326" y="24403"/>
                  </a:lnTo>
                  <a:lnTo>
                    <a:pt x="137337" y="24323"/>
                  </a:lnTo>
                  <a:lnTo>
                    <a:pt x="137392" y="24207"/>
                  </a:lnTo>
                  <a:lnTo>
                    <a:pt x="137459" y="24123"/>
                  </a:lnTo>
                  <a:lnTo>
                    <a:pt x="137602" y="24039"/>
                  </a:lnTo>
                  <a:lnTo>
                    <a:pt x="137657" y="23954"/>
                  </a:lnTo>
                  <a:lnTo>
                    <a:pt x="137679" y="23914"/>
                  </a:lnTo>
                  <a:lnTo>
                    <a:pt x="137679" y="23838"/>
                  </a:lnTo>
                  <a:lnTo>
                    <a:pt x="137624" y="23706"/>
                  </a:lnTo>
                  <a:lnTo>
                    <a:pt x="137613" y="23644"/>
                  </a:lnTo>
                  <a:lnTo>
                    <a:pt x="137613" y="23447"/>
                  </a:lnTo>
                  <a:lnTo>
                    <a:pt x="137646" y="23003"/>
                  </a:lnTo>
                  <a:lnTo>
                    <a:pt x="137624" y="22699"/>
                  </a:lnTo>
                  <a:lnTo>
                    <a:pt x="137558" y="22533"/>
                  </a:lnTo>
                  <a:lnTo>
                    <a:pt x="137547" y="22502"/>
                  </a:lnTo>
                  <a:lnTo>
                    <a:pt x="137459" y="22331"/>
                  </a:lnTo>
                  <a:lnTo>
                    <a:pt x="137381" y="22163"/>
                  </a:lnTo>
                  <a:lnTo>
                    <a:pt x="137337" y="21999"/>
                  </a:lnTo>
                  <a:lnTo>
                    <a:pt x="137304" y="21846"/>
                  </a:lnTo>
                  <a:lnTo>
                    <a:pt x="137249" y="21684"/>
                  </a:lnTo>
                  <a:lnTo>
                    <a:pt x="137172" y="21545"/>
                  </a:lnTo>
                  <a:lnTo>
                    <a:pt x="137072" y="21419"/>
                  </a:lnTo>
                  <a:lnTo>
                    <a:pt x="136940" y="21320"/>
                  </a:lnTo>
                  <a:lnTo>
                    <a:pt x="136808" y="21251"/>
                  </a:lnTo>
                  <a:lnTo>
                    <a:pt x="136620" y="21170"/>
                  </a:lnTo>
                  <a:lnTo>
                    <a:pt x="136532" y="21111"/>
                  </a:lnTo>
                  <a:lnTo>
                    <a:pt x="136444" y="21032"/>
                  </a:lnTo>
                  <a:lnTo>
                    <a:pt x="136399" y="20948"/>
                  </a:lnTo>
                  <a:lnTo>
                    <a:pt x="136377" y="20842"/>
                  </a:lnTo>
                  <a:lnTo>
                    <a:pt x="136388" y="20744"/>
                  </a:lnTo>
                  <a:lnTo>
                    <a:pt x="136421" y="20631"/>
                  </a:lnTo>
                  <a:lnTo>
                    <a:pt x="136466" y="20506"/>
                  </a:lnTo>
                  <a:lnTo>
                    <a:pt x="136510" y="20404"/>
                  </a:lnTo>
                  <a:lnTo>
                    <a:pt x="136554" y="20275"/>
                  </a:lnTo>
                  <a:lnTo>
                    <a:pt x="136565" y="20154"/>
                  </a:lnTo>
                  <a:lnTo>
                    <a:pt x="136554" y="20033"/>
                  </a:lnTo>
                  <a:lnTo>
                    <a:pt x="136521" y="19896"/>
                  </a:lnTo>
                  <a:lnTo>
                    <a:pt x="136466" y="19791"/>
                  </a:lnTo>
                  <a:lnTo>
                    <a:pt x="136388" y="19697"/>
                  </a:lnTo>
                  <a:lnTo>
                    <a:pt x="136388" y="19696"/>
                  </a:lnTo>
                  <a:lnTo>
                    <a:pt x="136344" y="19663"/>
                  </a:lnTo>
                  <a:lnTo>
                    <a:pt x="136113" y="19567"/>
                  </a:lnTo>
                  <a:lnTo>
                    <a:pt x="136024" y="19482"/>
                  </a:lnTo>
                  <a:lnTo>
                    <a:pt x="135958" y="19384"/>
                  </a:lnTo>
                  <a:lnTo>
                    <a:pt x="135914" y="19161"/>
                  </a:lnTo>
                  <a:lnTo>
                    <a:pt x="135947" y="18825"/>
                  </a:lnTo>
                  <a:lnTo>
                    <a:pt x="135947" y="18712"/>
                  </a:lnTo>
                  <a:lnTo>
                    <a:pt x="135826" y="18402"/>
                  </a:lnTo>
                  <a:lnTo>
                    <a:pt x="135771" y="18207"/>
                  </a:lnTo>
                  <a:lnTo>
                    <a:pt x="135693" y="17745"/>
                  </a:lnTo>
                  <a:lnTo>
                    <a:pt x="135638" y="17517"/>
                  </a:lnTo>
                  <a:lnTo>
                    <a:pt x="135616" y="17398"/>
                  </a:lnTo>
                  <a:lnTo>
                    <a:pt x="135616" y="17136"/>
                  </a:lnTo>
                  <a:lnTo>
                    <a:pt x="135715" y="16722"/>
                  </a:lnTo>
                  <a:lnTo>
                    <a:pt x="135748" y="16567"/>
                  </a:lnTo>
                  <a:lnTo>
                    <a:pt x="135748" y="16465"/>
                  </a:lnTo>
                  <a:lnTo>
                    <a:pt x="135737" y="16411"/>
                  </a:lnTo>
                  <a:lnTo>
                    <a:pt x="135693" y="16234"/>
                  </a:lnTo>
                  <a:lnTo>
                    <a:pt x="135693" y="16078"/>
                  </a:lnTo>
                  <a:lnTo>
                    <a:pt x="135771" y="15794"/>
                  </a:lnTo>
                  <a:lnTo>
                    <a:pt x="135804" y="15371"/>
                  </a:lnTo>
                  <a:lnTo>
                    <a:pt x="135881" y="15191"/>
                  </a:lnTo>
                  <a:lnTo>
                    <a:pt x="135903" y="14810"/>
                  </a:lnTo>
                  <a:lnTo>
                    <a:pt x="135925" y="14629"/>
                  </a:lnTo>
                  <a:lnTo>
                    <a:pt x="136046" y="14322"/>
                  </a:lnTo>
                  <a:lnTo>
                    <a:pt x="136090" y="14142"/>
                  </a:lnTo>
                  <a:lnTo>
                    <a:pt x="136146" y="14041"/>
                  </a:lnTo>
                  <a:lnTo>
                    <a:pt x="136245" y="13939"/>
                  </a:lnTo>
                  <a:lnTo>
                    <a:pt x="136455" y="13654"/>
                  </a:lnTo>
                  <a:lnTo>
                    <a:pt x="136830" y="13237"/>
                  </a:lnTo>
                  <a:lnTo>
                    <a:pt x="137050" y="12935"/>
                  </a:lnTo>
                  <a:lnTo>
                    <a:pt x="137105" y="12828"/>
                  </a:lnTo>
                  <a:lnTo>
                    <a:pt x="137105" y="12723"/>
                  </a:lnTo>
                  <a:lnTo>
                    <a:pt x="137139" y="12611"/>
                  </a:lnTo>
                  <a:lnTo>
                    <a:pt x="137249" y="12343"/>
                  </a:lnTo>
                  <a:lnTo>
                    <a:pt x="137514" y="12064"/>
                  </a:lnTo>
                  <a:lnTo>
                    <a:pt x="137922" y="11779"/>
                  </a:lnTo>
                  <a:lnTo>
                    <a:pt x="137955" y="11779"/>
                  </a:lnTo>
                  <a:lnTo>
                    <a:pt x="138065" y="11742"/>
                  </a:lnTo>
                  <a:lnTo>
                    <a:pt x="138187" y="11745"/>
                  </a:lnTo>
                  <a:lnTo>
                    <a:pt x="138518" y="11870"/>
                  </a:lnTo>
                  <a:lnTo>
                    <a:pt x="138760" y="11895"/>
                  </a:lnTo>
                  <a:lnTo>
                    <a:pt x="138904" y="11872"/>
                  </a:lnTo>
                  <a:lnTo>
                    <a:pt x="139191" y="11767"/>
                  </a:lnTo>
                  <a:lnTo>
                    <a:pt x="139400" y="11579"/>
                  </a:lnTo>
                  <a:lnTo>
                    <a:pt x="139500" y="11410"/>
                  </a:lnTo>
                  <a:lnTo>
                    <a:pt x="139643" y="11269"/>
                  </a:lnTo>
                  <a:lnTo>
                    <a:pt x="139709" y="11151"/>
                  </a:lnTo>
                  <a:lnTo>
                    <a:pt x="139709" y="11148"/>
                  </a:lnTo>
                  <a:lnTo>
                    <a:pt x="139776" y="11063"/>
                  </a:lnTo>
                  <a:lnTo>
                    <a:pt x="139864" y="10863"/>
                  </a:lnTo>
                  <a:lnTo>
                    <a:pt x="139996" y="10646"/>
                  </a:lnTo>
                  <a:lnTo>
                    <a:pt x="140206" y="10349"/>
                  </a:lnTo>
                  <a:lnTo>
                    <a:pt x="140382" y="10195"/>
                  </a:lnTo>
                  <a:lnTo>
                    <a:pt x="140603" y="10107"/>
                  </a:lnTo>
                  <a:lnTo>
                    <a:pt x="140879" y="9932"/>
                  </a:lnTo>
                  <a:lnTo>
                    <a:pt x="140923" y="9864"/>
                  </a:lnTo>
                  <a:lnTo>
                    <a:pt x="141011" y="9757"/>
                  </a:lnTo>
                  <a:lnTo>
                    <a:pt x="141221" y="9574"/>
                  </a:lnTo>
                  <a:lnTo>
                    <a:pt x="141386" y="9275"/>
                  </a:lnTo>
                  <a:lnTo>
                    <a:pt x="141419" y="9143"/>
                  </a:lnTo>
                  <a:lnTo>
                    <a:pt x="141585" y="8633"/>
                  </a:lnTo>
                  <a:lnTo>
                    <a:pt x="141684" y="8198"/>
                  </a:lnTo>
                  <a:lnTo>
                    <a:pt x="141739" y="8060"/>
                  </a:lnTo>
                  <a:lnTo>
                    <a:pt x="141839" y="7979"/>
                  </a:lnTo>
                  <a:lnTo>
                    <a:pt x="141993" y="7972"/>
                  </a:lnTo>
                  <a:lnTo>
                    <a:pt x="142181" y="7981"/>
                  </a:lnTo>
                  <a:lnTo>
                    <a:pt x="142412" y="8066"/>
                  </a:lnTo>
                  <a:lnTo>
                    <a:pt x="142556" y="8093"/>
                  </a:lnTo>
                  <a:lnTo>
                    <a:pt x="142611" y="8093"/>
                  </a:lnTo>
                  <a:lnTo>
                    <a:pt x="142655" y="8074"/>
                  </a:lnTo>
                  <a:lnTo>
                    <a:pt x="142776" y="7927"/>
                  </a:lnTo>
                  <a:lnTo>
                    <a:pt x="142854" y="7854"/>
                  </a:lnTo>
                  <a:lnTo>
                    <a:pt x="142898" y="7780"/>
                  </a:lnTo>
                  <a:lnTo>
                    <a:pt x="142920" y="7634"/>
                  </a:lnTo>
                  <a:lnTo>
                    <a:pt x="142964" y="7541"/>
                  </a:lnTo>
                  <a:lnTo>
                    <a:pt x="143107" y="7369"/>
                  </a:lnTo>
                  <a:lnTo>
                    <a:pt x="143085" y="7197"/>
                  </a:lnTo>
                  <a:lnTo>
                    <a:pt x="142975" y="6889"/>
                  </a:lnTo>
                  <a:lnTo>
                    <a:pt x="142953" y="6752"/>
                  </a:lnTo>
                  <a:lnTo>
                    <a:pt x="142986" y="6591"/>
                  </a:lnTo>
                  <a:lnTo>
                    <a:pt x="143008" y="6542"/>
                  </a:lnTo>
                  <a:lnTo>
                    <a:pt x="143074" y="6343"/>
                  </a:lnTo>
                  <a:lnTo>
                    <a:pt x="143262" y="5959"/>
                  </a:lnTo>
                  <a:lnTo>
                    <a:pt x="143306" y="5889"/>
                  </a:lnTo>
                  <a:lnTo>
                    <a:pt x="143394" y="5801"/>
                  </a:lnTo>
                  <a:lnTo>
                    <a:pt x="143494" y="5748"/>
                  </a:lnTo>
                  <a:lnTo>
                    <a:pt x="143582" y="5731"/>
                  </a:lnTo>
                  <a:lnTo>
                    <a:pt x="143935" y="5756"/>
                  </a:lnTo>
                  <a:lnTo>
                    <a:pt x="144056" y="5694"/>
                  </a:lnTo>
                  <a:lnTo>
                    <a:pt x="144200" y="5635"/>
                  </a:lnTo>
                  <a:lnTo>
                    <a:pt x="144299" y="5537"/>
                  </a:lnTo>
                  <a:lnTo>
                    <a:pt x="144431" y="5367"/>
                  </a:lnTo>
                  <a:lnTo>
                    <a:pt x="144597" y="5243"/>
                  </a:lnTo>
                  <a:lnTo>
                    <a:pt x="144740" y="5088"/>
                  </a:lnTo>
                  <a:lnTo>
                    <a:pt x="144784" y="5015"/>
                  </a:lnTo>
                  <a:lnTo>
                    <a:pt x="144795" y="4899"/>
                  </a:lnTo>
                  <a:lnTo>
                    <a:pt x="144795" y="4389"/>
                  </a:lnTo>
                  <a:lnTo>
                    <a:pt x="144784" y="4271"/>
                  </a:lnTo>
                  <a:lnTo>
                    <a:pt x="144795" y="3947"/>
                  </a:lnTo>
                  <a:lnTo>
                    <a:pt x="144818" y="3845"/>
                  </a:lnTo>
                  <a:lnTo>
                    <a:pt x="144939" y="3661"/>
                  </a:lnTo>
                  <a:lnTo>
                    <a:pt x="145071" y="3391"/>
                  </a:lnTo>
                  <a:lnTo>
                    <a:pt x="145104" y="3210"/>
                  </a:lnTo>
                  <a:lnTo>
                    <a:pt x="145171" y="3069"/>
                  </a:lnTo>
                  <a:lnTo>
                    <a:pt x="145248" y="2962"/>
                  </a:lnTo>
                  <a:lnTo>
                    <a:pt x="145391" y="2832"/>
                  </a:lnTo>
                  <a:lnTo>
                    <a:pt x="145424" y="2810"/>
                  </a:lnTo>
                  <a:lnTo>
                    <a:pt x="145568" y="2719"/>
                  </a:lnTo>
                  <a:lnTo>
                    <a:pt x="145667" y="2562"/>
                  </a:lnTo>
                  <a:lnTo>
                    <a:pt x="145789" y="2444"/>
                  </a:lnTo>
                  <a:lnTo>
                    <a:pt x="145833" y="2323"/>
                  </a:lnTo>
                  <a:lnTo>
                    <a:pt x="145866" y="2133"/>
                  </a:lnTo>
                  <a:lnTo>
                    <a:pt x="145888" y="2056"/>
                  </a:lnTo>
                  <a:lnTo>
                    <a:pt x="145899" y="1990"/>
                  </a:lnTo>
                  <a:lnTo>
                    <a:pt x="145932" y="1938"/>
                  </a:lnTo>
                  <a:lnTo>
                    <a:pt x="145943" y="1911"/>
                  </a:lnTo>
                  <a:lnTo>
                    <a:pt x="145943" y="1910"/>
                  </a:lnTo>
                  <a:lnTo>
                    <a:pt x="145943" y="1910"/>
                  </a:lnTo>
                  <a:lnTo>
                    <a:pt x="145855" y="1925"/>
                  </a:lnTo>
                  <a:lnTo>
                    <a:pt x="145678" y="1883"/>
                  </a:lnTo>
                  <a:lnTo>
                    <a:pt x="145435" y="1899"/>
                  </a:lnTo>
                  <a:lnTo>
                    <a:pt x="145314" y="1883"/>
                  </a:lnTo>
                  <a:lnTo>
                    <a:pt x="145160" y="1896"/>
                  </a:lnTo>
                  <a:lnTo>
                    <a:pt x="144928" y="1885"/>
                  </a:lnTo>
                  <a:lnTo>
                    <a:pt x="144784" y="1899"/>
                  </a:lnTo>
                  <a:lnTo>
                    <a:pt x="144586" y="1883"/>
                  </a:lnTo>
                  <a:lnTo>
                    <a:pt x="144442" y="1789"/>
                  </a:lnTo>
                  <a:lnTo>
                    <a:pt x="144200" y="1696"/>
                  </a:lnTo>
                  <a:lnTo>
                    <a:pt x="144034" y="1604"/>
                  </a:lnTo>
                  <a:lnTo>
                    <a:pt x="143957" y="1521"/>
                  </a:lnTo>
                  <a:lnTo>
                    <a:pt x="143891" y="1403"/>
                  </a:lnTo>
                  <a:lnTo>
                    <a:pt x="143769" y="1291"/>
                  </a:lnTo>
                  <a:lnTo>
                    <a:pt x="143692" y="1227"/>
                  </a:lnTo>
                  <a:lnTo>
                    <a:pt x="143615" y="1168"/>
                  </a:lnTo>
                  <a:lnTo>
                    <a:pt x="143549" y="1124"/>
                  </a:lnTo>
                  <a:lnTo>
                    <a:pt x="143438" y="994"/>
                  </a:lnTo>
                  <a:lnTo>
                    <a:pt x="143394" y="923"/>
                  </a:lnTo>
                  <a:lnTo>
                    <a:pt x="143339" y="878"/>
                  </a:lnTo>
                  <a:lnTo>
                    <a:pt x="143141" y="825"/>
                  </a:lnTo>
                  <a:lnTo>
                    <a:pt x="142699" y="543"/>
                  </a:lnTo>
                  <a:lnTo>
                    <a:pt x="142589" y="461"/>
                  </a:lnTo>
                  <a:lnTo>
                    <a:pt x="142412" y="371"/>
                  </a:lnTo>
                  <a:lnTo>
                    <a:pt x="142335" y="374"/>
                  </a:lnTo>
                  <a:lnTo>
                    <a:pt x="142236" y="418"/>
                  </a:lnTo>
                  <a:lnTo>
                    <a:pt x="142070" y="552"/>
                  </a:lnTo>
                  <a:lnTo>
                    <a:pt x="141872" y="749"/>
                  </a:lnTo>
                  <a:lnTo>
                    <a:pt x="141662" y="923"/>
                  </a:lnTo>
                  <a:lnTo>
                    <a:pt x="141552" y="1065"/>
                  </a:lnTo>
                  <a:lnTo>
                    <a:pt x="141265" y="1363"/>
                  </a:lnTo>
                  <a:lnTo>
                    <a:pt x="141044" y="1535"/>
                  </a:lnTo>
                  <a:lnTo>
                    <a:pt x="140967" y="1646"/>
                  </a:lnTo>
                  <a:lnTo>
                    <a:pt x="140890" y="1798"/>
                  </a:lnTo>
                  <a:lnTo>
                    <a:pt x="140835" y="1870"/>
                  </a:lnTo>
                  <a:lnTo>
                    <a:pt x="140702" y="1896"/>
                  </a:lnTo>
                  <a:lnTo>
                    <a:pt x="140614" y="1928"/>
                  </a:lnTo>
                  <a:lnTo>
                    <a:pt x="140570" y="1966"/>
                  </a:lnTo>
                  <a:lnTo>
                    <a:pt x="140404" y="2151"/>
                  </a:lnTo>
                  <a:lnTo>
                    <a:pt x="140316" y="2156"/>
                  </a:lnTo>
                  <a:lnTo>
                    <a:pt x="140184" y="2133"/>
                  </a:lnTo>
                  <a:lnTo>
                    <a:pt x="140118" y="2136"/>
                  </a:lnTo>
                  <a:lnTo>
                    <a:pt x="139974" y="2207"/>
                  </a:lnTo>
                  <a:lnTo>
                    <a:pt x="139798" y="2310"/>
                  </a:lnTo>
                  <a:lnTo>
                    <a:pt x="139588" y="2390"/>
                  </a:lnTo>
                  <a:lnTo>
                    <a:pt x="139422" y="2511"/>
                  </a:lnTo>
                  <a:lnTo>
                    <a:pt x="139301" y="2627"/>
                  </a:lnTo>
                  <a:lnTo>
                    <a:pt x="139158" y="2734"/>
                  </a:lnTo>
                  <a:lnTo>
                    <a:pt x="139102" y="2819"/>
                  </a:lnTo>
                  <a:lnTo>
                    <a:pt x="139025" y="3027"/>
                  </a:lnTo>
                  <a:lnTo>
                    <a:pt x="138893" y="3140"/>
                  </a:lnTo>
                  <a:lnTo>
                    <a:pt x="138860" y="3286"/>
                  </a:lnTo>
                  <a:lnTo>
                    <a:pt x="138782" y="3427"/>
                  </a:lnTo>
                  <a:lnTo>
                    <a:pt x="138716" y="3625"/>
                  </a:lnTo>
                  <a:lnTo>
                    <a:pt x="138672" y="3699"/>
                  </a:lnTo>
                  <a:lnTo>
                    <a:pt x="138363" y="3943"/>
                  </a:lnTo>
                  <a:lnTo>
                    <a:pt x="138286" y="3960"/>
                  </a:lnTo>
                  <a:lnTo>
                    <a:pt x="138165" y="3958"/>
                  </a:lnTo>
                  <a:lnTo>
                    <a:pt x="137768" y="3985"/>
                  </a:lnTo>
                  <a:lnTo>
                    <a:pt x="137492" y="3989"/>
                  </a:lnTo>
                  <a:lnTo>
                    <a:pt x="137403" y="3978"/>
                  </a:lnTo>
                  <a:lnTo>
                    <a:pt x="137337" y="3907"/>
                  </a:lnTo>
                  <a:lnTo>
                    <a:pt x="137293" y="3797"/>
                  </a:lnTo>
                  <a:lnTo>
                    <a:pt x="137216" y="3712"/>
                  </a:lnTo>
                  <a:lnTo>
                    <a:pt x="136940" y="3639"/>
                  </a:lnTo>
                  <a:lnTo>
                    <a:pt x="136841" y="3579"/>
                  </a:lnTo>
                  <a:lnTo>
                    <a:pt x="136499" y="3247"/>
                  </a:lnTo>
                  <a:lnTo>
                    <a:pt x="136410" y="3210"/>
                  </a:lnTo>
                  <a:lnTo>
                    <a:pt x="136090" y="2855"/>
                  </a:lnTo>
                  <a:lnTo>
                    <a:pt x="135980" y="2683"/>
                  </a:lnTo>
                  <a:lnTo>
                    <a:pt x="135936" y="2582"/>
                  </a:lnTo>
                  <a:lnTo>
                    <a:pt x="135782" y="2375"/>
                  </a:lnTo>
                  <a:lnTo>
                    <a:pt x="135748" y="2198"/>
                  </a:lnTo>
                  <a:lnTo>
                    <a:pt x="135693" y="2133"/>
                  </a:lnTo>
                  <a:lnTo>
                    <a:pt x="135572" y="2046"/>
                  </a:lnTo>
                  <a:lnTo>
                    <a:pt x="135351" y="1852"/>
                  </a:lnTo>
                  <a:lnTo>
                    <a:pt x="135230" y="1837"/>
                  </a:lnTo>
                  <a:lnTo>
                    <a:pt x="135097" y="1868"/>
                  </a:lnTo>
                  <a:lnTo>
                    <a:pt x="134998" y="1852"/>
                  </a:lnTo>
                  <a:lnTo>
                    <a:pt x="134910" y="1747"/>
                  </a:lnTo>
                  <a:lnTo>
                    <a:pt x="134755" y="1635"/>
                  </a:lnTo>
                  <a:lnTo>
                    <a:pt x="134755" y="1635"/>
                  </a:lnTo>
                  <a:lnTo>
                    <a:pt x="134568" y="1620"/>
                  </a:lnTo>
                  <a:lnTo>
                    <a:pt x="134116" y="1611"/>
                  </a:lnTo>
                  <a:lnTo>
                    <a:pt x="133972" y="1526"/>
                  </a:lnTo>
                  <a:lnTo>
                    <a:pt x="133862" y="1496"/>
                  </a:lnTo>
                  <a:lnTo>
                    <a:pt x="133773" y="1504"/>
                  </a:lnTo>
                  <a:lnTo>
                    <a:pt x="133674" y="1541"/>
                  </a:lnTo>
                  <a:lnTo>
                    <a:pt x="133531" y="1673"/>
                  </a:lnTo>
                  <a:lnTo>
                    <a:pt x="133454" y="1716"/>
                  </a:lnTo>
                  <a:lnTo>
                    <a:pt x="133244" y="1783"/>
                  </a:lnTo>
                  <a:lnTo>
                    <a:pt x="133123" y="1801"/>
                  </a:lnTo>
                  <a:lnTo>
                    <a:pt x="132814" y="1959"/>
                  </a:lnTo>
                  <a:lnTo>
                    <a:pt x="132681" y="1984"/>
                  </a:lnTo>
                  <a:lnTo>
                    <a:pt x="132516" y="2068"/>
                  </a:lnTo>
                  <a:lnTo>
                    <a:pt x="132317" y="2111"/>
                  </a:lnTo>
                  <a:lnTo>
                    <a:pt x="132063" y="2328"/>
                  </a:lnTo>
                  <a:lnTo>
                    <a:pt x="131986" y="2359"/>
                  </a:lnTo>
                  <a:lnTo>
                    <a:pt x="131832" y="2573"/>
                  </a:lnTo>
                  <a:lnTo>
                    <a:pt x="131743" y="2654"/>
                  </a:lnTo>
                  <a:lnTo>
                    <a:pt x="131545" y="2700"/>
                  </a:lnTo>
                  <a:lnTo>
                    <a:pt x="130993" y="3007"/>
                  </a:lnTo>
                  <a:lnTo>
                    <a:pt x="130872" y="3157"/>
                  </a:lnTo>
                  <a:lnTo>
                    <a:pt x="130773" y="3255"/>
                  </a:lnTo>
                  <a:lnTo>
                    <a:pt x="130717" y="3377"/>
                  </a:lnTo>
                  <a:lnTo>
                    <a:pt x="130585" y="3512"/>
                  </a:lnTo>
                  <a:lnTo>
                    <a:pt x="130442" y="3599"/>
                  </a:lnTo>
                  <a:lnTo>
                    <a:pt x="130155" y="3845"/>
                  </a:lnTo>
                  <a:lnTo>
                    <a:pt x="129967" y="4059"/>
                  </a:lnTo>
                  <a:lnTo>
                    <a:pt x="129901" y="4099"/>
                  </a:lnTo>
                  <a:lnTo>
                    <a:pt x="129813" y="4110"/>
                  </a:lnTo>
                  <a:lnTo>
                    <a:pt x="129691" y="4146"/>
                  </a:lnTo>
                  <a:lnTo>
                    <a:pt x="129559" y="4248"/>
                  </a:lnTo>
                  <a:lnTo>
                    <a:pt x="129437" y="4324"/>
                  </a:lnTo>
                  <a:lnTo>
                    <a:pt x="129393" y="4372"/>
                  </a:lnTo>
                  <a:lnTo>
                    <a:pt x="129206" y="4336"/>
                  </a:lnTo>
                  <a:lnTo>
                    <a:pt x="129173" y="4330"/>
                  </a:lnTo>
                  <a:lnTo>
                    <a:pt x="129173" y="4333"/>
                  </a:lnTo>
                  <a:lnTo>
                    <a:pt x="129140" y="4352"/>
                  </a:lnTo>
                  <a:lnTo>
                    <a:pt x="129073" y="4451"/>
                  </a:lnTo>
                  <a:lnTo>
                    <a:pt x="129040" y="4479"/>
                  </a:lnTo>
                  <a:lnTo>
                    <a:pt x="128875" y="4519"/>
                  </a:lnTo>
                  <a:lnTo>
                    <a:pt x="128776" y="4524"/>
                  </a:lnTo>
                  <a:lnTo>
                    <a:pt x="128632" y="4597"/>
                  </a:lnTo>
                  <a:lnTo>
                    <a:pt x="128434" y="4584"/>
                  </a:lnTo>
                  <a:lnTo>
                    <a:pt x="128312" y="4620"/>
                  </a:lnTo>
                  <a:lnTo>
                    <a:pt x="128180" y="4789"/>
                  </a:lnTo>
                  <a:lnTo>
                    <a:pt x="128047" y="4905"/>
                  </a:lnTo>
                  <a:lnTo>
                    <a:pt x="128014" y="4953"/>
                  </a:lnTo>
                  <a:lnTo>
                    <a:pt x="127893" y="4997"/>
                  </a:lnTo>
                  <a:lnTo>
                    <a:pt x="127661" y="5215"/>
                  </a:lnTo>
                  <a:lnTo>
                    <a:pt x="127562" y="5277"/>
                  </a:lnTo>
                  <a:lnTo>
                    <a:pt x="127429" y="5334"/>
                  </a:lnTo>
                  <a:lnTo>
                    <a:pt x="127308" y="5339"/>
                  </a:lnTo>
                  <a:lnTo>
                    <a:pt x="127143" y="5316"/>
                  </a:lnTo>
                  <a:lnTo>
                    <a:pt x="127054" y="5348"/>
                  </a:lnTo>
                  <a:lnTo>
                    <a:pt x="126999" y="5350"/>
                  </a:lnTo>
                  <a:lnTo>
                    <a:pt x="126723" y="5254"/>
                  </a:lnTo>
                  <a:lnTo>
                    <a:pt x="126403" y="5223"/>
                  </a:lnTo>
                  <a:lnTo>
                    <a:pt x="126238" y="5184"/>
                  </a:lnTo>
                  <a:lnTo>
                    <a:pt x="126094" y="5207"/>
                  </a:lnTo>
                  <a:lnTo>
                    <a:pt x="125929" y="5209"/>
                  </a:lnTo>
                  <a:lnTo>
                    <a:pt x="125808" y="5258"/>
                  </a:lnTo>
                  <a:lnTo>
                    <a:pt x="125664" y="5283"/>
                  </a:lnTo>
                  <a:lnTo>
                    <a:pt x="125554" y="5341"/>
                  </a:lnTo>
                  <a:lnTo>
                    <a:pt x="125091" y="5430"/>
                  </a:lnTo>
                  <a:lnTo>
                    <a:pt x="124892" y="5556"/>
                  </a:lnTo>
                  <a:lnTo>
                    <a:pt x="124682" y="5643"/>
                  </a:lnTo>
                  <a:lnTo>
                    <a:pt x="124638" y="5815"/>
                  </a:lnTo>
                  <a:lnTo>
                    <a:pt x="124506" y="5906"/>
                  </a:lnTo>
                  <a:lnTo>
                    <a:pt x="124208" y="6089"/>
                  </a:lnTo>
                  <a:lnTo>
                    <a:pt x="124142" y="6118"/>
                  </a:lnTo>
                  <a:lnTo>
                    <a:pt x="124009" y="6259"/>
                  </a:lnTo>
                  <a:lnTo>
                    <a:pt x="123877" y="6360"/>
                  </a:lnTo>
                  <a:lnTo>
                    <a:pt x="123733" y="6560"/>
                  </a:lnTo>
                  <a:lnTo>
                    <a:pt x="123634" y="6619"/>
                  </a:lnTo>
                  <a:lnTo>
                    <a:pt x="123491" y="6647"/>
                  </a:lnTo>
                  <a:lnTo>
                    <a:pt x="123413" y="6655"/>
                  </a:lnTo>
                  <a:lnTo>
                    <a:pt x="123105" y="6684"/>
                  </a:lnTo>
                  <a:lnTo>
                    <a:pt x="122939" y="6605"/>
                  </a:lnTo>
                  <a:lnTo>
                    <a:pt x="122818" y="6588"/>
                  </a:lnTo>
                  <a:lnTo>
                    <a:pt x="122387" y="6619"/>
                  </a:lnTo>
                  <a:lnTo>
                    <a:pt x="122078" y="6616"/>
                  </a:lnTo>
                  <a:lnTo>
                    <a:pt x="121902" y="6614"/>
                  </a:lnTo>
                  <a:lnTo>
                    <a:pt x="121891" y="6616"/>
                  </a:lnTo>
                  <a:lnTo>
                    <a:pt x="121670" y="6581"/>
                  </a:lnTo>
                  <a:lnTo>
                    <a:pt x="121339" y="6569"/>
                  </a:lnTo>
                  <a:lnTo>
                    <a:pt x="120887" y="6616"/>
                  </a:lnTo>
                  <a:lnTo>
                    <a:pt x="120490" y="6699"/>
                  </a:lnTo>
                  <a:lnTo>
                    <a:pt x="120203" y="6817"/>
                  </a:lnTo>
                  <a:lnTo>
                    <a:pt x="119629" y="6886"/>
                  </a:lnTo>
                  <a:lnTo>
                    <a:pt x="119320" y="7226"/>
                  </a:lnTo>
                  <a:lnTo>
                    <a:pt x="118857" y="8513"/>
                  </a:lnTo>
                  <a:lnTo>
                    <a:pt x="118724" y="8703"/>
                  </a:lnTo>
                  <a:lnTo>
                    <a:pt x="118592" y="9296"/>
                  </a:lnTo>
                  <a:lnTo>
                    <a:pt x="117456" y="11451"/>
                  </a:lnTo>
                  <a:lnTo>
                    <a:pt x="117246" y="12143"/>
                  </a:lnTo>
                  <a:lnTo>
                    <a:pt x="116816" y="13157"/>
                  </a:lnTo>
                  <a:lnTo>
                    <a:pt x="116650" y="13978"/>
                  </a:lnTo>
                  <a:lnTo>
                    <a:pt x="116573" y="15152"/>
                  </a:lnTo>
                  <a:lnTo>
                    <a:pt x="116297" y="17032"/>
                  </a:lnTo>
                  <a:lnTo>
                    <a:pt x="116363" y="17635"/>
                  </a:lnTo>
                  <a:lnTo>
                    <a:pt x="116705" y="18192"/>
                  </a:lnTo>
                  <a:lnTo>
                    <a:pt x="116761" y="18452"/>
                  </a:lnTo>
                  <a:lnTo>
                    <a:pt x="116485" y="18756"/>
                  </a:lnTo>
                  <a:lnTo>
                    <a:pt x="116132" y="19006"/>
                  </a:lnTo>
                  <a:lnTo>
                    <a:pt x="114422" y="19785"/>
                  </a:lnTo>
                  <a:lnTo>
                    <a:pt x="114079" y="20032"/>
                  </a:lnTo>
                  <a:lnTo>
                    <a:pt x="113407" y="20294"/>
                  </a:lnTo>
                  <a:lnTo>
                    <a:pt x="112866" y="20720"/>
                  </a:lnTo>
                  <a:lnTo>
                    <a:pt x="112182" y="20844"/>
                  </a:lnTo>
                  <a:lnTo>
                    <a:pt x="111840" y="21021"/>
                  </a:lnTo>
                  <a:lnTo>
                    <a:pt x="111498" y="21035"/>
                  </a:lnTo>
                  <a:lnTo>
                    <a:pt x="111200" y="20963"/>
                  </a:lnTo>
                  <a:lnTo>
                    <a:pt x="110185" y="20416"/>
                  </a:lnTo>
                  <a:lnTo>
                    <a:pt x="109766" y="19924"/>
                  </a:lnTo>
                  <a:lnTo>
                    <a:pt x="109070" y="18692"/>
                  </a:lnTo>
                  <a:lnTo>
                    <a:pt x="108739" y="18324"/>
                  </a:lnTo>
                  <a:lnTo>
                    <a:pt x="108111" y="17871"/>
                  </a:lnTo>
                  <a:lnTo>
                    <a:pt x="107835" y="17763"/>
                  </a:lnTo>
                  <a:lnTo>
                    <a:pt x="107482" y="17733"/>
                  </a:lnTo>
                  <a:lnTo>
                    <a:pt x="107338" y="17795"/>
                  </a:lnTo>
                  <a:lnTo>
                    <a:pt x="107063" y="18058"/>
                  </a:lnTo>
                  <a:lnTo>
                    <a:pt x="106754" y="18535"/>
                  </a:lnTo>
                  <a:lnTo>
                    <a:pt x="105672" y="19322"/>
                  </a:lnTo>
                  <a:lnTo>
                    <a:pt x="105132" y="19608"/>
                  </a:lnTo>
                  <a:lnTo>
                    <a:pt x="103984" y="19942"/>
                  </a:lnTo>
                  <a:lnTo>
                    <a:pt x="103642" y="19977"/>
                  </a:lnTo>
                  <a:lnTo>
                    <a:pt x="102892" y="20179"/>
                  </a:lnTo>
                  <a:lnTo>
                    <a:pt x="102804" y="20264"/>
                  </a:lnTo>
                  <a:lnTo>
                    <a:pt x="102804" y="20275"/>
                  </a:lnTo>
                  <a:lnTo>
                    <a:pt x="102627" y="20465"/>
                  </a:lnTo>
                  <a:lnTo>
                    <a:pt x="102462" y="20501"/>
                  </a:lnTo>
                  <a:lnTo>
                    <a:pt x="102230" y="20436"/>
                  </a:lnTo>
                  <a:lnTo>
                    <a:pt x="102175" y="20441"/>
                  </a:lnTo>
                  <a:lnTo>
                    <a:pt x="101888" y="20465"/>
                  </a:lnTo>
                  <a:lnTo>
                    <a:pt x="101513" y="20623"/>
                  </a:lnTo>
                  <a:lnTo>
                    <a:pt x="100674" y="21025"/>
                  </a:lnTo>
                  <a:lnTo>
                    <a:pt x="100034" y="21336"/>
                  </a:lnTo>
                  <a:lnTo>
                    <a:pt x="99759" y="21431"/>
                  </a:lnTo>
                  <a:lnTo>
                    <a:pt x="99439" y="21513"/>
                  </a:lnTo>
                  <a:lnTo>
                    <a:pt x="98997" y="21534"/>
                  </a:lnTo>
                  <a:lnTo>
                    <a:pt x="98578" y="21581"/>
                  </a:lnTo>
                  <a:lnTo>
                    <a:pt x="98280" y="21662"/>
                  </a:lnTo>
                  <a:lnTo>
                    <a:pt x="98203" y="21872"/>
                  </a:lnTo>
                  <a:lnTo>
                    <a:pt x="98170" y="22064"/>
                  </a:lnTo>
                  <a:lnTo>
                    <a:pt x="98269" y="22435"/>
                  </a:lnTo>
                  <a:lnTo>
                    <a:pt x="98424" y="22796"/>
                  </a:lnTo>
                  <a:lnTo>
                    <a:pt x="98479" y="23173"/>
                  </a:lnTo>
                  <a:lnTo>
                    <a:pt x="98346" y="23404"/>
                  </a:lnTo>
                  <a:lnTo>
                    <a:pt x="97552" y="23945"/>
                  </a:lnTo>
                  <a:lnTo>
                    <a:pt x="96614" y="24276"/>
                  </a:lnTo>
                  <a:lnTo>
                    <a:pt x="95952" y="24407"/>
                  </a:lnTo>
                  <a:lnTo>
                    <a:pt x="95809" y="24436"/>
                  </a:lnTo>
                  <a:lnTo>
                    <a:pt x="95544" y="24325"/>
                  </a:lnTo>
                  <a:lnTo>
                    <a:pt x="95345" y="24140"/>
                  </a:lnTo>
                  <a:lnTo>
                    <a:pt x="95279" y="24042"/>
                  </a:lnTo>
                  <a:lnTo>
                    <a:pt x="95169" y="23916"/>
                  </a:lnTo>
                  <a:lnTo>
                    <a:pt x="95103" y="23758"/>
                  </a:lnTo>
                  <a:lnTo>
                    <a:pt x="95058" y="23632"/>
                  </a:lnTo>
                  <a:lnTo>
                    <a:pt x="94871" y="23408"/>
                  </a:lnTo>
                  <a:lnTo>
                    <a:pt x="94606" y="23080"/>
                  </a:lnTo>
                  <a:lnTo>
                    <a:pt x="94430" y="22930"/>
                  </a:lnTo>
                  <a:lnTo>
                    <a:pt x="94231" y="22892"/>
                  </a:lnTo>
                  <a:lnTo>
                    <a:pt x="93944" y="22876"/>
                  </a:lnTo>
                  <a:lnTo>
                    <a:pt x="93326" y="22888"/>
                  </a:lnTo>
                  <a:lnTo>
                    <a:pt x="92069" y="22941"/>
                  </a:lnTo>
                  <a:lnTo>
                    <a:pt x="89873" y="22913"/>
                  </a:lnTo>
                  <a:lnTo>
                    <a:pt x="88979" y="22685"/>
                  </a:lnTo>
                  <a:lnTo>
                    <a:pt x="88439" y="22679"/>
                  </a:lnTo>
                  <a:lnTo>
                    <a:pt x="87733" y="22546"/>
                  </a:lnTo>
                  <a:lnTo>
                    <a:pt x="87391" y="22613"/>
                  </a:lnTo>
                  <a:lnTo>
                    <a:pt x="86685" y="22925"/>
                  </a:lnTo>
                  <a:lnTo>
                    <a:pt x="86342" y="22965"/>
                  </a:lnTo>
                  <a:lnTo>
                    <a:pt x="85802" y="22852"/>
                  </a:lnTo>
                  <a:lnTo>
                    <a:pt x="85394" y="22806"/>
                  </a:lnTo>
                  <a:lnTo>
                    <a:pt x="85184" y="22732"/>
                  </a:lnTo>
                  <a:lnTo>
                    <a:pt x="85085" y="22521"/>
                  </a:lnTo>
                  <a:lnTo>
                    <a:pt x="84952" y="22271"/>
                  </a:lnTo>
                  <a:lnTo>
                    <a:pt x="84842" y="22032"/>
                  </a:lnTo>
                  <a:lnTo>
                    <a:pt x="84654" y="21764"/>
                  </a:lnTo>
                  <a:lnTo>
                    <a:pt x="84401" y="21719"/>
                  </a:lnTo>
                  <a:lnTo>
                    <a:pt x="84147" y="21708"/>
                  </a:lnTo>
                  <a:lnTo>
                    <a:pt x="83805" y="21769"/>
                  </a:lnTo>
                  <a:lnTo>
                    <a:pt x="83639" y="21867"/>
                  </a:lnTo>
                  <a:lnTo>
                    <a:pt x="83055" y="22502"/>
                  </a:lnTo>
                  <a:lnTo>
                    <a:pt x="82668" y="22926"/>
                  </a:lnTo>
                  <a:lnTo>
                    <a:pt x="82382" y="23102"/>
                  </a:lnTo>
                  <a:lnTo>
                    <a:pt x="82084" y="23276"/>
                  </a:lnTo>
                  <a:lnTo>
                    <a:pt x="81422" y="23662"/>
                  </a:lnTo>
                  <a:lnTo>
                    <a:pt x="80837" y="23862"/>
                  </a:lnTo>
                  <a:lnTo>
                    <a:pt x="80583" y="24093"/>
                  </a:lnTo>
                  <a:lnTo>
                    <a:pt x="80440" y="24203"/>
                  </a:lnTo>
                  <a:lnTo>
                    <a:pt x="80351" y="24132"/>
                  </a:lnTo>
                  <a:lnTo>
                    <a:pt x="80296" y="23988"/>
                  </a:lnTo>
                  <a:lnTo>
                    <a:pt x="80164" y="23788"/>
                  </a:lnTo>
                  <a:lnTo>
                    <a:pt x="79932" y="23545"/>
                  </a:lnTo>
                  <a:lnTo>
                    <a:pt x="79877" y="23389"/>
                  </a:lnTo>
                  <a:lnTo>
                    <a:pt x="79745" y="23081"/>
                  </a:lnTo>
                  <a:lnTo>
                    <a:pt x="79590" y="22771"/>
                  </a:lnTo>
                  <a:lnTo>
                    <a:pt x="79369" y="22460"/>
                  </a:lnTo>
                  <a:lnTo>
                    <a:pt x="79171" y="22007"/>
                  </a:lnTo>
                  <a:lnTo>
                    <a:pt x="78994" y="21790"/>
                  </a:lnTo>
                  <a:lnTo>
                    <a:pt x="78829" y="21721"/>
                  </a:lnTo>
                  <a:lnTo>
                    <a:pt x="78630" y="21748"/>
                  </a:lnTo>
                  <a:lnTo>
                    <a:pt x="78498" y="21915"/>
                  </a:lnTo>
                  <a:lnTo>
                    <a:pt x="78244" y="22127"/>
                  </a:lnTo>
                  <a:lnTo>
                    <a:pt x="78034" y="22229"/>
                  </a:lnTo>
                  <a:lnTo>
                    <a:pt x="77549" y="22213"/>
                  </a:lnTo>
                  <a:lnTo>
                    <a:pt x="77218" y="22167"/>
                  </a:lnTo>
                  <a:lnTo>
                    <a:pt x="77053" y="21826"/>
                  </a:lnTo>
                  <a:lnTo>
                    <a:pt x="76810" y="21191"/>
                  </a:lnTo>
                  <a:lnTo>
                    <a:pt x="76622" y="20812"/>
                  </a:lnTo>
                  <a:lnTo>
                    <a:pt x="76380" y="20571"/>
                  </a:lnTo>
                  <a:lnTo>
                    <a:pt x="75993" y="20476"/>
                  </a:lnTo>
                  <a:lnTo>
                    <a:pt x="75696" y="20451"/>
                  </a:lnTo>
                  <a:lnTo>
                    <a:pt x="75431" y="20401"/>
                  </a:lnTo>
                  <a:lnTo>
                    <a:pt x="74835" y="20389"/>
                  </a:lnTo>
                  <a:lnTo>
                    <a:pt x="74162" y="20401"/>
                  </a:lnTo>
                  <a:lnTo>
                    <a:pt x="74107" y="20412"/>
                  </a:lnTo>
                  <a:lnTo>
                    <a:pt x="73787" y="20476"/>
                  </a:lnTo>
                  <a:lnTo>
                    <a:pt x="73566" y="20545"/>
                  </a:lnTo>
                  <a:lnTo>
                    <a:pt x="73368" y="20503"/>
                  </a:lnTo>
                  <a:lnTo>
                    <a:pt x="73180" y="20452"/>
                  </a:lnTo>
                  <a:lnTo>
                    <a:pt x="72882" y="20472"/>
                  </a:lnTo>
                  <a:lnTo>
                    <a:pt x="72672" y="20543"/>
                  </a:lnTo>
                  <a:lnTo>
                    <a:pt x="72551" y="20601"/>
                  </a:lnTo>
                  <a:lnTo>
                    <a:pt x="72397" y="20677"/>
                  </a:lnTo>
                  <a:lnTo>
                    <a:pt x="71999" y="20826"/>
                  </a:lnTo>
                  <a:lnTo>
                    <a:pt x="71779" y="20861"/>
                  </a:lnTo>
                  <a:lnTo>
                    <a:pt x="71271" y="20664"/>
                  </a:lnTo>
                  <a:lnTo>
                    <a:pt x="71128" y="20459"/>
                  </a:lnTo>
                  <a:lnTo>
                    <a:pt x="70962" y="20244"/>
                  </a:lnTo>
                  <a:lnTo>
                    <a:pt x="70775" y="20088"/>
                  </a:lnTo>
                  <a:lnTo>
                    <a:pt x="70631" y="20014"/>
                  </a:lnTo>
                  <a:lnTo>
                    <a:pt x="70378" y="19992"/>
                  </a:lnTo>
                  <a:lnTo>
                    <a:pt x="70014" y="19985"/>
                  </a:lnTo>
                  <a:lnTo>
                    <a:pt x="69793" y="19955"/>
                  </a:lnTo>
                  <a:lnTo>
                    <a:pt x="69462" y="19777"/>
                  </a:lnTo>
                  <a:lnTo>
                    <a:pt x="69142" y="19570"/>
                  </a:lnTo>
                  <a:lnTo>
                    <a:pt x="68745" y="19481"/>
                  </a:lnTo>
                  <a:lnTo>
                    <a:pt x="68381" y="19363"/>
                  </a:lnTo>
                  <a:lnTo>
                    <a:pt x="68182" y="19271"/>
                  </a:lnTo>
                  <a:lnTo>
                    <a:pt x="68083" y="19222"/>
                  </a:lnTo>
                  <a:lnTo>
                    <a:pt x="67983" y="19170"/>
                  </a:lnTo>
                  <a:lnTo>
                    <a:pt x="67917" y="19073"/>
                  </a:lnTo>
                  <a:lnTo>
                    <a:pt x="67255" y="19310"/>
                  </a:lnTo>
                  <a:lnTo>
                    <a:pt x="66119" y="20012"/>
                  </a:lnTo>
                  <a:lnTo>
                    <a:pt x="65755" y="20408"/>
                  </a:lnTo>
                  <a:lnTo>
                    <a:pt x="65369" y="21067"/>
                  </a:lnTo>
                  <a:lnTo>
                    <a:pt x="65004" y="21386"/>
                  </a:lnTo>
                  <a:lnTo>
                    <a:pt x="64596" y="21661"/>
                  </a:lnTo>
                  <a:lnTo>
                    <a:pt x="64232" y="21978"/>
                  </a:lnTo>
                  <a:lnTo>
                    <a:pt x="63934" y="22263"/>
                  </a:lnTo>
                  <a:lnTo>
                    <a:pt x="62897" y="23031"/>
                  </a:lnTo>
                  <a:lnTo>
                    <a:pt x="62268" y="23651"/>
                  </a:lnTo>
                  <a:lnTo>
                    <a:pt x="61286" y="24918"/>
                  </a:lnTo>
                  <a:lnTo>
                    <a:pt x="60459" y="26193"/>
                  </a:lnTo>
                  <a:lnTo>
                    <a:pt x="59786" y="27604"/>
                  </a:lnTo>
                  <a:lnTo>
                    <a:pt x="59532" y="28023"/>
                  </a:lnTo>
                  <a:lnTo>
                    <a:pt x="58760" y="28917"/>
                  </a:lnTo>
                  <a:lnTo>
                    <a:pt x="58208" y="29408"/>
                  </a:lnTo>
                  <a:lnTo>
                    <a:pt x="58032" y="29644"/>
                  </a:lnTo>
                  <a:lnTo>
                    <a:pt x="57954" y="29758"/>
                  </a:lnTo>
                  <a:lnTo>
                    <a:pt x="57899" y="29915"/>
                  </a:lnTo>
                  <a:lnTo>
                    <a:pt x="57888" y="30127"/>
                  </a:lnTo>
                  <a:lnTo>
                    <a:pt x="57789" y="31132"/>
                  </a:lnTo>
                  <a:lnTo>
                    <a:pt x="57590" y="31584"/>
                  </a:lnTo>
                  <a:lnTo>
                    <a:pt x="57469" y="32140"/>
                  </a:lnTo>
                  <a:lnTo>
                    <a:pt x="57226" y="32707"/>
                  </a:lnTo>
                  <a:lnTo>
                    <a:pt x="56597" y="34123"/>
                  </a:lnTo>
                  <a:lnTo>
                    <a:pt x="56123" y="34669"/>
                  </a:lnTo>
                  <a:lnTo>
                    <a:pt x="55836" y="34787"/>
                  </a:lnTo>
                  <a:lnTo>
                    <a:pt x="55461" y="34773"/>
                  </a:lnTo>
                  <a:lnTo>
                    <a:pt x="55119" y="34908"/>
                  </a:lnTo>
                  <a:lnTo>
                    <a:pt x="54931" y="34978"/>
                  </a:lnTo>
                  <a:lnTo>
                    <a:pt x="54556" y="35088"/>
                  </a:lnTo>
                  <a:lnTo>
                    <a:pt x="54269" y="35292"/>
                  </a:lnTo>
                  <a:lnTo>
                    <a:pt x="53960" y="35494"/>
                  </a:lnTo>
                  <a:lnTo>
                    <a:pt x="53563" y="35788"/>
                  </a:lnTo>
                  <a:lnTo>
                    <a:pt x="53552" y="35792"/>
                  </a:lnTo>
                  <a:lnTo>
                    <a:pt x="53177" y="35980"/>
                  </a:lnTo>
                  <a:lnTo>
                    <a:pt x="52736" y="36016"/>
                  </a:lnTo>
                  <a:lnTo>
                    <a:pt x="52614" y="36027"/>
                  </a:lnTo>
                  <a:lnTo>
                    <a:pt x="52063" y="36167"/>
                  </a:lnTo>
                  <a:lnTo>
                    <a:pt x="51621" y="36433"/>
                  </a:lnTo>
                  <a:lnTo>
                    <a:pt x="51136" y="36778"/>
                  </a:lnTo>
                  <a:lnTo>
                    <a:pt x="50639" y="37200"/>
                  </a:lnTo>
                  <a:lnTo>
                    <a:pt x="50187" y="37466"/>
                  </a:lnTo>
                  <a:lnTo>
                    <a:pt x="49768" y="37732"/>
                  </a:lnTo>
                  <a:lnTo>
                    <a:pt x="49525" y="37847"/>
                  </a:lnTo>
                  <a:lnTo>
                    <a:pt x="48996" y="37982"/>
                  </a:lnTo>
                  <a:lnTo>
                    <a:pt x="48819" y="38037"/>
                  </a:lnTo>
                  <a:lnTo>
                    <a:pt x="48642" y="38091"/>
                  </a:lnTo>
                  <a:lnTo>
                    <a:pt x="48543" y="38110"/>
                  </a:lnTo>
                  <a:lnTo>
                    <a:pt x="48433" y="38133"/>
                  </a:lnTo>
                  <a:lnTo>
                    <a:pt x="48333" y="38152"/>
                  </a:lnTo>
                  <a:lnTo>
                    <a:pt x="48201" y="38147"/>
                  </a:lnTo>
                  <a:lnTo>
                    <a:pt x="48047" y="38077"/>
                  </a:lnTo>
                  <a:lnTo>
                    <a:pt x="47804" y="37966"/>
                  </a:lnTo>
                  <a:lnTo>
                    <a:pt x="47506" y="37835"/>
                  </a:lnTo>
                  <a:lnTo>
                    <a:pt x="47374" y="37832"/>
                  </a:lnTo>
                  <a:lnTo>
                    <a:pt x="47230" y="37956"/>
                  </a:lnTo>
                  <a:lnTo>
                    <a:pt x="47010" y="38415"/>
                  </a:lnTo>
                  <a:lnTo>
                    <a:pt x="47010" y="38422"/>
                  </a:lnTo>
                  <a:lnTo>
                    <a:pt x="47010" y="38685"/>
                  </a:lnTo>
                  <a:lnTo>
                    <a:pt x="46977" y="39124"/>
                  </a:lnTo>
                  <a:lnTo>
                    <a:pt x="46623" y="39734"/>
                  </a:lnTo>
                  <a:lnTo>
                    <a:pt x="46348" y="40141"/>
                  </a:lnTo>
                  <a:lnTo>
                    <a:pt x="45895" y="40489"/>
                  </a:lnTo>
                  <a:lnTo>
                    <a:pt x="45586" y="40389"/>
                  </a:lnTo>
                  <a:lnTo>
                    <a:pt x="45112" y="40078"/>
                  </a:lnTo>
                  <a:lnTo>
                    <a:pt x="44726" y="39703"/>
                  </a:lnTo>
                  <a:lnTo>
                    <a:pt x="44362" y="39608"/>
                  </a:lnTo>
                  <a:lnTo>
                    <a:pt x="43722" y="39631"/>
                  </a:lnTo>
                  <a:lnTo>
                    <a:pt x="43457" y="39797"/>
                  </a:lnTo>
                  <a:lnTo>
                    <a:pt x="43159" y="40125"/>
                  </a:lnTo>
                  <a:lnTo>
                    <a:pt x="43038" y="40766"/>
                  </a:lnTo>
                  <a:lnTo>
                    <a:pt x="42817" y="41234"/>
                  </a:lnTo>
                  <a:lnTo>
                    <a:pt x="42795" y="41632"/>
                  </a:lnTo>
                  <a:lnTo>
                    <a:pt x="42784" y="41736"/>
                  </a:lnTo>
                  <a:lnTo>
                    <a:pt x="42795" y="41823"/>
                  </a:lnTo>
                  <a:lnTo>
                    <a:pt x="42861" y="42330"/>
                  </a:lnTo>
                  <a:lnTo>
                    <a:pt x="42861" y="42356"/>
                  </a:lnTo>
                  <a:lnTo>
                    <a:pt x="42894" y="42831"/>
                  </a:lnTo>
                  <a:lnTo>
                    <a:pt x="42784" y="43210"/>
                  </a:lnTo>
                  <a:lnTo>
                    <a:pt x="42795" y="43362"/>
                  </a:lnTo>
                  <a:lnTo>
                    <a:pt x="42806" y="43380"/>
                  </a:lnTo>
                  <a:lnTo>
                    <a:pt x="42894" y="43645"/>
                  </a:lnTo>
                  <a:lnTo>
                    <a:pt x="43181" y="44025"/>
                  </a:lnTo>
                  <a:lnTo>
                    <a:pt x="43236" y="44183"/>
                  </a:lnTo>
                  <a:lnTo>
                    <a:pt x="43236" y="44536"/>
                  </a:lnTo>
                  <a:lnTo>
                    <a:pt x="43314" y="44894"/>
                  </a:lnTo>
                  <a:lnTo>
                    <a:pt x="43446" y="45475"/>
                  </a:lnTo>
                  <a:lnTo>
                    <a:pt x="43446" y="45974"/>
                  </a:lnTo>
                  <a:lnTo>
                    <a:pt x="43225" y="46381"/>
                  </a:lnTo>
                  <a:lnTo>
                    <a:pt x="43038" y="46788"/>
                  </a:lnTo>
                  <a:lnTo>
                    <a:pt x="42674" y="47382"/>
                  </a:lnTo>
                  <a:lnTo>
                    <a:pt x="42475" y="47586"/>
                  </a:lnTo>
                  <a:lnTo>
                    <a:pt x="42376" y="48071"/>
                  </a:lnTo>
                  <a:lnTo>
                    <a:pt x="42409" y="48525"/>
                  </a:lnTo>
                  <a:lnTo>
                    <a:pt x="42574" y="48884"/>
                  </a:lnTo>
                  <a:lnTo>
                    <a:pt x="42618" y="48925"/>
                  </a:lnTo>
                  <a:lnTo>
                    <a:pt x="42828" y="49166"/>
                  </a:lnTo>
                  <a:lnTo>
                    <a:pt x="43005" y="49402"/>
                  </a:lnTo>
                  <a:lnTo>
                    <a:pt x="43071" y="49509"/>
                  </a:lnTo>
                  <a:lnTo>
                    <a:pt x="43093" y="49540"/>
                  </a:lnTo>
                  <a:lnTo>
                    <a:pt x="43302" y="49557"/>
                  </a:lnTo>
                  <a:lnTo>
                    <a:pt x="43832" y="49574"/>
                  </a:lnTo>
                  <a:lnTo>
                    <a:pt x="44207" y="49682"/>
                  </a:lnTo>
                  <a:lnTo>
                    <a:pt x="44494" y="50010"/>
                  </a:lnTo>
                  <a:lnTo>
                    <a:pt x="44604" y="50387"/>
                  </a:lnTo>
                  <a:lnTo>
                    <a:pt x="44571" y="51059"/>
                  </a:lnTo>
                  <a:lnTo>
                    <a:pt x="44626" y="51266"/>
                  </a:lnTo>
                  <a:lnTo>
                    <a:pt x="45013" y="51609"/>
                  </a:lnTo>
                  <a:lnTo>
                    <a:pt x="45090" y="51661"/>
                  </a:lnTo>
                  <a:lnTo>
                    <a:pt x="45167" y="51722"/>
                  </a:lnTo>
                  <a:lnTo>
                    <a:pt x="45388" y="51882"/>
                  </a:lnTo>
                  <a:lnTo>
                    <a:pt x="45763" y="52214"/>
                  </a:lnTo>
                  <a:lnTo>
                    <a:pt x="46028" y="52764"/>
                  </a:lnTo>
                  <a:lnTo>
                    <a:pt x="46028" y="52773"/>
                  </a:lnTo>
                  <a:lnTo>
                    <a:pt x="46149" y="53037"/>
                  </a:lnTo>
                  <a:lnTo>
                    <a:pt x="46359" y="53266"/>
                  </a:lnTo>
                  <a:lnTo>
                    <a:pt x="46469" y="53463"/>
                  </a:lnTo>
                  <a:lnTo>
                    <a:pt x="46491" y="53495"/>
                  </a:lnTo>
                  <a:lnTo>
                    <a:pt x="46679" y="53601"/>
                  </a:lnTo>
                  <a:lnTo>
                    <a:pt x="46921" y="53681"/>
                  </a:lnTo>
                  <a:lnTo>
                    <a:pt x="47076" y="53827"/>
                  </a:lnTo>
                  <a:lnTo>
                    <a:pt x="47098" y="54090"/>
                  </a:lnTo>
                  <a:lnTo>
                    <a:pt x="47087" y="54300"/>
                  </a:lnTo>
                  <a:lnTo>
                    <a:pt x="47087" y="54461"/>
                  </a:lnTo>
                  <a:lnTo>
                    <a:pt x="47021" y="54820"/>
                  </a:lnTo>
                  <a:lnTo>
                    <a:pt x="46943" y="55196"/>
                  </a:lnTo>
                  <a:lnTo>
                    <a:pt x="46745" y="55634"/>
                  </a:lnTo>
                  <a:lnTo>
                    <a:pt x="46601" y="55931"/>
                  </a:lnTo>
                  <a:lnTo>
                    <a:pt x="46535" y="56369"/>
                  </a:lnTo>
                  <a:lnTo>
                    <a:pt x="46557" y="56621"/>
                  </a:lnTo>
                  <a:lnTo>
                    <a:pt x="46546" y="56614"/>
                  </a:lnTo>
                  <a:lnTo>
                    <a:pt x="46524" y="56906"/>
                  </a:lnTo>
                  <a:lnTo>
                    <a:pt x="46469" y="57210"/>
                  </a:lnTo>
                  <a:lnTo>
                    <a:pt x="46314" y="57492"/>
                  </a:lnTo>
                  <a:lnTo>
                    <a:pt x="46105" y="57663"/>
                  </a:lnTo>
                  <a:lnTo>
                    <a:pt x="46061" y="57727"/>
                  </a:lnTo>
                  <a:lnTo>
                    <a:pt x="45973" y="57891"/>
                  </a:lnTo>
                  <a:lnTo>
                    <a:pt x="45950" y="58136"/>
                  </a:lnTo>
                  <a:lnTo>
                    <a:pt x="46017" y="58501"/>
                  </a:lnTo>
                  <a:lnTo>
                    <a:pt x="46083" y="58721"/>
                  </a:lnTo>
                  <a:lnTo>
                    <a:pt x="46105" y="58896"/>
                  </a:lnTo>
                  <a:lnTo>
                    <a:pt x="46050" y="59190"/>
                  </a:lnTo>
                  <a:lnTo>
                    <a:pt x="45928" y="59536"/>
                  </a:lnTo>
                  <a:lnTo>
                    <a:pt x="45950" y="59920"/>
                  </a:lnTo>
                  <a:lnTo>
                    <a:pt x="45983" y="60105"/>
                  </a:lnTo>
                  <a:lnTo>
                    <a:pt x="46028" y="60340"/>
                  </a:lnTo>
                  <a:lnTo>
                    <a:pt x="46039" y="60626"/>
                  </a:lnTo>
                  <a:lnTo>
                    <a:pt x="45840" y="60921"/>
                  </a:lnTo>
                  <a:lnTo>
                    <a:pt x="45697" y="61249"/>
                  </a:lnTo>
                  <a:lnTo>
                    <a:pt x="45630" y="61403"/>
                  </a:lnTo>
                  <a:lnTo>
                    <a:pt x="45575" y="61576"/>
                  </a:lnTo>
                  <a:lnTo>
                    <a:pt x="45564" y="61637"/>
                  </a:lnTo>
                  <a:lnTo>
                    <a:pt x="45575" y="61817"/>
                  </a:lnTo>
                  <a:lnTo>
                    <a:pt x="45642" y="61867"/>
                  </a:lnTo>
                  <a:lnTo>
                    <a:pt x="45652" y="61869"/>
                  </a:lnTo>
                  <a:lnTo>
                    <a:pt x="45807" y="61942"/>
                  </a:lnTo>
                  <a:lnTo>
                    <a:pt x="46017" y="62085"/>
                  </a:lnTo>
                  <a:lnTo>
                    <a:pt x="46050" y="62184"/>
                  </a:lnTo>
                  <a:lnTo>
                    <a:pt x="46116" y="62345"/>
                  </a:lnTo>
                  <a:lnTo>
                    <a:pt x="46149" y="62671"/>
                  </a:lnTo>
                  <a:lnTo>
                    <a:pt x="46039" y="63117"/>
                  </a:lnTo>
                  <a:lnTo>
                    <a:pt x="45928" y="63426"/>
                  </a:lnTo>
                  <a:lnTo>
                    <a:pt x="45928" y="63510"/>
                  </a:lnTo>
                  <a:lnTo>
                    <a:pt x="45928" y="64033"/>
                  </a:lnTo>
                  <a:lnTo>
                    <a:pt x="45884" y="64342"/>
                  </a:lnTo>
                  <a:lnTo>
                    <a:pt x="45719" y="64619"/>
                  </a:lnTo>
                  <a:lnTo>
                    <a:pt x="45531" y="64778"/>
                  </a:lnTo>
                  <a:lnTo>
                    <a:pt x="45520" y="64832"/>
                  </a:lnTo>
                  <a:lnTo>
                    <a:pt x="45564" y="65097"/>
                  </a:lnTo>
                  <a:lnTo>
                    <a:pt x="45553" y="65426"/>
                  </a:lnTo>
                  <a:lnTo>
                    <a:pt x="45476" y="65534"/>
                  </a:lnTo>
                  <a:lnTo>
                    <a:pt x="45289" y="65736"/>
                  </a:lnTo>
                  <a:lnTo>
                    <a:pt x="45222" y="66071"/>
                  </a:lnTo>
                  <a:lnTo>
                    <a:pt x="45222" y="66090"/>
                  </a:lnTo>
                  <a:lnTo>
                    <a:pt x="45233" y="66726"/>
                  </a:lnTo>
                  <a:lnTo>
                    <a:pt x="45200" y="67477"/>
                  </a:lnTo>
                  <a:lnTo>
                    <a:pt x="45013" y="67930"/>
                  </a:lnTo>
                  <a:lnTo>
                    <a:pt x="44770" y="68222"/>
                  </a:lnTo>
                  <a:lnTo>
                    <a:pt x="44273" y="68531"/>
                  </a:lnTo>
                  <a:lnTo>
                    <a:pt x="44064" y="68650"/>
                  </a:lnTo>
                  <a:lnTo>
                    <a:pt x="44009" y="68794"/>
                  </a:lnTo>
                  <a:lnTo>
                    <a:pt x="43998" y="68828"/>
                  </a:lnTo>
                  <a:lnTo>
                    <a:pt x="43998" y="69230"/>
                  </a:lnTo>
                  <a:lnTo>
                    <a:pt x="43986" y="69329"/>
                  </a:lnTo>
                  <a:lnTo>
                    <a:pt x="43986" y="69616"/>
                  </a:lnTo>
                  <a:lnTo>
                    <a:pt x="44086" y="69997"/>
                  </a:lnTo>
                  <a:lnTo>
                    <a:pt x="44152" y="70290"/>
                  </a:lnTo>
                  <a:lnTo>
                    <a:pt x="44174" y="70415"/>
                  </a:lnTo>
                  <a:lnTo>
                    <a:pt x="44152" y="70767"/>
                  </a:lnTo>
                  <a:lnTo>
                    <a:pt x="43976" y="71110"/>
                  </a:lnTo>
                  <a:lnTo>
                    <a:pt x="43678" y="71520"/>
                  </a:lnTo>
                  <a:lnTo>
                    <a:pt x="43512" y="71648"/>
                  </a:lnTo>
                  <a:lnTo>
                    <a:pt x="43347" y="71779"/>
                  </a:lnTo>
                  <a:lnTo>
                    <a:pt x="43258" y="71939"/>
                  </a:lnTo>
                  <a:lnTo>
                    <a:pt x="43258" y="71958"/>
                  </a:lnTo>
                  <a:lnTo>
                    <a:pt x="43236" y="72149"/>
                  </a:lnTo>
                  <a:lnTo>
                    <a:pt x="43225" y="72223"/>
                  </a:lnTo>
                  <a:lnTo>
                    <a:pt x="43247" y="72362"/>
                  </a:lnTo>
                  <a:lnTo>
                    <a:pt x="43258" y="72401"/>
                  </a:lnTo>
                  <a:lnTo>
                    <a:pt x="43269" y="72474"/>
                  </a:lnTo>
                  <a:lnTo>
                    <a:pt x="43292" y="72783"/>
                  </a:lnTo>
                  <a:lnTo>
                    <a:pt x="43170" y="73110"/>
                  </a:lnTo>
                  <a:lnTo>
                    <a:pt x="43093" y="73470"/>
                  </a:lnTo>
                  <a:lnTo>
                    <a:pt x="43060" y="73879"/>
                  </a:lnTo>
                  <a:lnTo>
                    <a:pt x="43126" y="74240"/>
                  </a:lnTo>
                  <a:lnTo>
                    <a:pt x="43115" y="74449"/>
                  </a:lnTo>
                  <a:lnTo>
                    <a:pt x="43082" y="74606"/>
                  </a:lnTo>
                  <a:lnTo>
                    <a:pt x="43060" y="74699"/>
                  </a:lnTo>
                  <a:lnTo>
                    <a:pt x="43027" y="74884"/>
                  </a:lnTo>
                  <a:lnTo>
                    <a:pt x="42983" y="75210"/>
                  </a:lnTo>
                  <a:lnTo>
                    <a:pt x="43027" y="75830"/>
                  </a:lnTo>
                  <a:lnTo>
                    <a:pt x="42994" y="76141"/>
                  </a:lnTo>
                  <a:lnTo>
                    <a:pt x="42850" y="76349"/>
                  </a:lnTo>
                  <a:lnTo>
                    <a:pt x="42817" y="76552"/>
                  </a:lnTo>
                  <a:lnTo>
                    <a:pt x="42938" y="76650"/>
                  </a:lnTo>
                  <a:lnTo>
                    <a:pt x="42971" y="76788"/>
                  </a:lnTo>
                  <a:lnTo>
                    <a:pt x="42927" y="77060"/>
                  </a:lnTo>
                  <a:lnTo>
                    <a:pt x="42894" y="77147"/>
                  </a:lnTo>
                  <a:lnTo>
                    <a:pt x="42795" y="77352"/>
                  </a:lnTo>
                  <a:lnTo>
                    <a:pt x="42685" y="77537"/>
                  </a:lnTo>
                  <a:lnTo>
                    <a:pt x="42707" y="77661"/>
                  </a:lnTo>
                  <a:lnTo>
                    <a:pt x="42784" y="77939"/>
                  </a:lnTo>
                  <a:lnTo>
                    <a:pt x="42795" y="77989"/>
                  </a:lnTo>
                  <a:lnTo>
                    <a:pt x="42817" y="78173"/>
                  </a:lnTo>
                  <a:lnTo>
                    <a:pt x="42806" y="78200"/>
                  </a:lnTo>
                  <a:lnTo>
                    <a:pt x="42773" y="78368"/>
                  </a:lnTo>
                  <a:lnTo>
                    <a:pt x="42762" y="78382"/>
                  </a:lnTo>
                  <a:lnTo>
                    <a:pt x="42663" y="78630"/>
                  </a:lnTo>
                  <a:lnTo>
                    <a:pt x="42552" y="78893"/>
                  </a:lnTo>
                  <a:lnTo>
                    <a:pt x="42618" y="79056"/>
                  </a:lnTo>
                  <a:lnTo>
                    <a:pt x="42707" y="79269"/>
                  </a:lnTo>
                  <a:lnTo>
                    <a:pt x="42718" y="79307"/>
                  </a:lnTo>
                  <a:lnTo>
                    <a:pt x="42751" y="79475"/>
                  </a:lnTo>
                  <a:lnTo>
                    <a:pt x="42751" y="79615"/>
                  </a:lnTo>
                  <a:lnTo>
                    <a:pt x="42674" y="79834"/>
                  </a:lnTo>
                  <a:lnTo>
                    <a:pt x="42663" y="79851"/>
                  </a:lnTo>
                  <a:lnTo>
                    <a:pt x="42541" y="80027"/>
                  </a:lnTo>
                  <a:lnTo>
                    <a:pt x="42530" y="80211"/>
                  </a:lnTo>
                  <a:lnTo>
                    <a:pt x="42574" y="80529"/>
                  </a:lnTo>
                  <a:lnTo>
                    <a:pt x="42651" y="80855"/>
                  </a:lnTo>
                  <a:lnTo>
                    <a:pt x="42629" y="81138"/>
                  </a:lnTo>
                  <a:lnTo>
                    <a:pt x="42629" y="81149"/>
                  </a:lnTo>
                  <a:lnTo>
                    <a:pt x="42641" y="81181"/>
                  </a:lnTo>
                  <a:lnTo>
                    <a:pt x="42696" y="81559"/>
                  </a:lnTo>
                  <a:lnTo>
                    <a:pt x="42696" y="81818"/>
                  </a:lnTo>
                  <a:lnTo>
                    <a:pt x="42618" y="82114"/>
                  </a:lnTo>
                  <a:lnTo>
                    <a:pt x="42508" y="82437"/>
                  </a:lnTo>
                  <a:lnTo>
                    <a:pt x="42298" y="82866"/>
                  </a:lnTo>
                  <a:lnTo>
                    <a:pt x="42056" y="83090"/>
                  </a:lnTo>
                  <a:lnTo>
                    <a:pt x="41879" y="83182"/>
                  </a:lnTo>
                  <a:lnTo>
                    <a:pt x="41780" y="83307"/>
                  </a:lnTo>
                  <a:lnTo>
                    <a:pt x="41957" y="83559"/>
                  </a:lnTo>
                  <a:lnTo>
                    <a:pt x="41967" y="83880"/>
                  </a:lnTo>
                  <a:lnTo>
                    <a:pt x="41879" y="84245"/>
                  </a:lnTo>
                  <a:lnTo>
                    <a:pt x="41857" y="84563"/>
                  </a:lnTo>
                  <a:lnTo>
                    <a:pt x="41868" y="84939"/>
                  </a:lnTo>
                  <a:lnTo>
                    <a:pt x="41824" y="85240"/>
                  </a:lnTo>
                  <a:lnTo>
                    <a:pt x="41769" y="85567"/>
                  </a:lnTo>
                  <a:lnTo>
                    <a:pt x="41681" y="85801"/>
                  </a:lnTo>
                  <a:lnTo>
                    <a:pt x="41559" y="85893"/>
                  </a:lnTo>
                  <a:lnTo>
                    <a:pt x="41548" y="85896"/>
                  </a:lnTo>
                  <a:lnTo>
                    <a:pt x="41339" y="85977"/>
                  </a:lnTo>
                  <a:lnTo>
                    <a:pt x="41118" y="86077"/>
                  </a:lnTo>
                  <a:lnTo>
                    <a:pt x="41063" y="86246"/>
                  </a:lnTo>
                  <a:lnTo>
                    <a:pt x="41041" y="86500"/>
                  </a:lnTo>
                  <a:lnTo>
                    <a:pt x="40997" y="86659"/>
                  </a:lnTo>
                  <a:lnTo>
                    <a:pt x="40963" y="86827"/>
                  </a:lnTo>
                  <a:lnTo>
                    <a:pt x="40997" y="87044"/>
                  </a:lnTo>
                  <a:lnTo>
                    <a:pt x="40975" y="87227"/>
                  </a:lnTo>
                  <a:lnTo>
                    <a:pt x="40919" y="87396"/>
                  </a:lnTo>
                  <a:lnTo>
                    <a:pt x="40820" y="87554"/>
                  </a:lnTo>
                  <a:lnTo>
                    <a:pt x="40710" y="87764"/>
                  </a:lnTo>
                  <a:lnTo>
                    <a:pt x="40544" y="87980"/>
                  </a:lnTo>
                  <a:lnTo>
                    <a:pt x="40467" y="88366"/>
                  </a:lnTo>
                  <a:lnTo>
                    <a:pt x="40379" y="88634"/>
                  </a:lnTo>
                  <a:lnTo>
                    <a:pt x="40313" y="88843"/>
                  </a:lnTo>
                  <a:lnTo>
                    <a:pt x="40279" y="89102"/>
                  </a:lnTo>
                  <a:lnTo>
                    <a:pt x="40346" y="89346"/>
                  </a:lnTo>
                  <a:lnTo>
                    <a:pt x="40445" y="89622"/>
                  </a:lnTo>
                  <a:lnTo>
                    <a:pt x="40434" y="89637"/>
                  </a:lnTo>
                  <a:lnTo>
                    <a:pt x="40412" y="89831"/>
                  </a:lnTo>
                  <a:lnTo>
                    <a:pt x="40324" y="90049"/>
                  </a:lnTo>
                  <a:lnTo>
                    <a:pt x="40246" y="90333"/>
                  </a:lnTo>
                  <a:lnTo>
                    <a:pt x="40158" y="90481"/>
                  </a:lnTo>
                  <a:lnTo>
                    <a:pt x="40015" y="90676"/>
                  </a:lnTo>
                  <a:lnTo>
                    <a:pt x="39926" y="90741"/>
                  </a:lnTo>
                  <a:lnTo>
                    <a:pt x="39794" y="90843"/>
                  </a:lnTo>
                  <a:lnTo>
                    <a:pt x="39639" y="91069"/>
                  </a:lnTo>
                  <a:lnTo>
                    <a:pt x="39375" y="91321"/>
                  </a:lnTo>
                  <a:lnTo>
                    <a:pt x="39209" y="91488"/>
                  </a:lnTo>
                  <a:lnTo>
                    <a:pt x="39132" y="91789"/>
                  </a:lnTo>
                  <a:lnTo>
                    <a:pt x="39099" y="92014"/>
                  </a:lnTo>
                  <a:lnTo>
                    <a:pt x="39055" y="92249"/>
                  </a:lnTo>
                  <a:lnTo>
                    <a:pt x="38988" y="92417"/>
                  </a:lnTo>
                  <a:lnTo>
                    <a:pt x="38779" y="92794"/>
                  </a:lnTo>
                  <a:lnTo>
                    <a:pt x="38514" y="93207"/>
                  </a:lnTo>
                  <a:lnTo>
                    <a:pt x="38073" y="93724"/>
                  </a:lnTo>
                  <a:lnTo>
                    <a:pt x="37852" y="94440"/>
                  </a:lnTo>
                  <a:lnTo>
                    <a:pt x="37764" y="94679"/>
                  </a:lnTo>
                  <a:lnTo>
                    <a:pt x="37587" y="94828"/>
                  </a:lnTo>
                  <a:lnTo>
                    <a:pt x="37168" y="94935"/>
                  </a:lnTo>
                  <a:lnTo>
                    <a:pt x="36969" y="94986"/>
                  </a:lnTo>
                  <a:lnTo>
                    <a:pt x="36947" y="95059"/>
                  </a:lnTo>
                  <a:lnTo>
                    <a:pt x="36903" y="95204"/>
                  </a:lnTo>
                  <a:lnTo>
                    <a:pt x="36936" y="95496"/>
                  </a:lnTo>
                  <a:lnTo>
                    <a:pt x="36936" y="95722"/>
                  </a:lnTo>
                  <a:lnTo>
                    <a:pt x="36848" y="96024"/>
                  </a:lnTo>
                  <a:lnTo>
                    <a:pt x="36771" y="96209"/>
                  </a:lnTo>
                  <a:lnTo>
                    <a:pt x="36638" y="96342"/>
                  </a:lnTo>
                  <a:lnTo>
                    <a:pt x="36407" y="96510"/>
                  </a:lnTo>
                  <a:lnTo>
                    <a:pt x="36054" y="96576"/>
                  </a:lnTo>
                  <a:lnTo>
                    <a:pt x="35966" y="96593"/>
                  </a:lnTo>
                  <a:lnTo>
                    <a:pt x="35557" y="96635"/>
                  </a:lnTo>
                  <a:lnTo>
                    <a:pt x="35127" y="96577"/>
                  </a:lnTo>
                  <a:lnTo>
                    <a:pt x="34774" y="96457"/>
                  </a:lnTo>
                  <a:lnTo>
                    <a:pt x="34366" y="96267"/>
                  </a:lnTo>
                  <a:lnTo>
                    <a:pt x="33902" y="96116"/>
                  </a:lnTo>
                  <a:lnTo>
                    <a:pt x="33527" y="96016"/>
                  </a:lnTo>
                  <a:lnTo>
                    <a:pt x="33229" y="95890"/>
                  </a:lnTo>
                  <a:lnTo>
                    <a:pt x="33086" y="95906"/>
                  </a:lnTo>
                  <a:lnTo>
                    <a:pt x="32920" y="95965"/>
                  </a:lnTo>
                  <a:lnTo>
                    <a:pt x="32733" y="96136"/>
                  </a:lnTo>
                  <a:lnTo>
                    <a:pt x="32214" y="96568"/>
                  </a:lnTo>
                  <a:lnTo>
                    <a:pt x="32170" y="96619"/>
                  </a:lnTo>
                  <a:lnTo>
                    <a:pt x="31817" y="97045"/>
                  </a:lnTo>
                  <a:lnTo>
                    <a:pt x="31497" y="97386"/>
                  </a:lnTo>
                  <a:lnTo>
                    <a:pt x="31287" y="97790"/>
                  </a:lnTo>
                  <a:lnTo>
                    <a:pt x="31155" y="98016"/>
                  </a:lnTo>
                  <a:lnTo>
                    <a:pt x="31078" y="98251"/>
                  </a:lnTo>
                  <a:lnTo>
                    <a:pt x="31111" y="98434"/>
                  </a:lnTo>
                  <a:lnTo>
                    <a:pt x="31133" y="98510"/>
                  </a:lnTo>
                  <a:lnTo>
                    <a:pt x="31144" y="98736"/>
                  </a:lnTo>
                  <a:lnTo>
                    <a:pt x="31067" y="98995"/>
                  </a:lnTo>
                  <a:lnTo>
                    <a:pt x="30979" y="99288"/>
                  </a:lnTo>
                  <a:lnTo>
                    <a:pt x="30824" y="99705"/>
                  </a:lnTo>
                  <a:lnTo>
                    <a:pt x="30681" y="100016"/>
                  </a:lnTo>
                  <a:lnTo>
                    <a:pt x="30361" y="100234"/>
                  </a:lnTo>
                  <a:lnTo>
                    <a:pt x="30096" y="100346"/>
                  </a:lnTo>
                  <a:lnTo>
                    <a:pt x="30030" y="100376"/>
                  </a:lnTo>
                  <a:lnTo>
                    <a:pt x="29919" y="100468"/>
                  </a:lnTo>
                  <a:lnTo>
                    <a:pt x="29886" y="100517"/>
                  </a:lnTo>
                  <a:lnTo>
                    <a:pt x="29798" y="100651"/>
                  </a:lnTo>
                  <a:lnTo>
                    <a:pt x="29732" y="100761"/>
                  </a:lnTo>
                  <a:lnTo>
                    <a:pt x="29599" y="101029"/>
                  </a:lnTo>
                  <a:lnTo>
                    <a:pt x="29533" y="101272"/>
                  </a:lnTo>
                  <a:lnTo>
                    <a:pt x="29533" y="101502"/>
                  </a:lnTo>
                  <a:lnTo>
                    <a:pt x="29864" y="101822"/>
                  </a:lnTo>
                  <a:lnTo>
                    <a:pt x="30030" y="102033"/>
                  </a:lnTo>
                  <a:lnTo>
                    <a:pt x="30096" y="102293"/>
                  </a:lnTo>
                  <a:lnTo>
                    <a:pt x="30129" y="102594"/>
                  </a:lnTo>
                  <a:lnTo>
                    <a:pt x="30008" y="102936"/>
                  </a:lnTo>
                  <a:lnTo>
                    <a:pt x="29787" y="103276"/>
                  </a:lnTo>
                  <a:lnTo>
                    <a:pt x="29379" y="103757"/>
                  </a:lnTo>
                  <a:lnTo>
                    <a:pt x="28993" y="104025"/>
                  </a:lnTo>
                  <a:lnTo>
                    <a:pt x="28871" y="104078"/>
                  </a:lnTo>
                  <a:lnTo>
                    <a:pt x="28717" y="104142"/>
                  </a:lnTo>
                  <a:lnTo>
                    <a:pt x="28441" y="104443"/>
                  </a:lnTo>
                  <a:lnTo>
                    <a:pt x="28430" y="104451"/>
                  </a:lnTo>
                  <a:lnTo>
                    <a:pt x="28253" y="104670"/>
                  </a:lnTo>
                  <a:lnTo>
                    <a:pt x="28000" y="104853"/>
                  </a:lnTo>
                  <a:lnTo>
                    <a:pt x="27768" y="105045"/>
                  </a:lnTo>
                  <a:lnTo>
                    <a:pt x="27735" y="105213"/>
                  </a:lnTo>
                  <a:lnTo>
                    <a:pt x="27867" y="105339"/>
                  </a:lnTo>
                  <a:lnTo>
                    <a:pt x="28176" y="105423"/>
                  </a:lnTo>
                  <a:lnTo>
                    <a:pt x="28353" y="105504"/>
                  </a:lnTo>
                  <a:lnTo>
                    <a:pt x="28562" y="105598"/>
                  </a:lnTo>
                  <a:lnTo>
                    <a:pt x="28772" y="105849"/>
                  </a:lnTo>
                  <a:lnTo>
                    <a:pt x="28761" y="106192"/>
                  </a:lnTo>
                  <a:lnTo>
                    <a:pt x="28783" y="106458"/>
                  </a:lnTo>
                  <a:lnTo>
                    <a:pt x="28949" y="106569"/>
                  </a:lnTo>
                  <a:lnTo>
                    <a:pt x="28959" y="106608"/>
                  </a:lnTo>
                  <a:lnTo>
                    <a:pt x="28971" y="106705"/>
                  </a:lnTo>
                  <a:lnTo>
                    <a:pt x="28982" y="106761"/>
                  </a:lnTo>
                  <a:lnTo>
                    <a:pt x="28849" y="106954"/>
                  </a:lnTo>
                  <a:lnTo>
                    <a:pt x="28706" y="107120"/>
                  </a:lnTo>
                  <a:lnTo>
                    <a:pt x="28618" y="107372"/>
                  </a:lnTo>
                  <a:lnTo>
                    <a:pt x="28651" y="107637"/>
                  </a:lnTo>
                  <a:lnTo>
                    <a:pt x="28805" y="107875"/>
                  </a:lnTo>
                  <a:lnTo>
                    <a:pt x="29213" y="108154"/>
                  </a:lnTo>
                  <a:lnTo>
                    <a:pt x="29500" y="108476"/>
                  </a:lnTo>
                  <a:lnTo>
                    <a:pt x="29621" y="108959"/>
                  </a:lnTo>
                  <a:lnTo>
                    <a:pt x="29599" y="109330"/>
                  </a:lnTo>
                  <a:lnTo>
                    <a:pt x="29357" y="110280"/>
                  </a:lnTo>
                  <a:lnTo>
                    <a:pt x="28640" y="112145"/>
                  </a:lnTo>
                  <a:lnTo>
                    <a:pt x="28353" y="112605"/>
                  </a:lnTo>
                  <a:lnTo>
                    <a:pt x="28132" y="113168"/>
                  </a:lnTo>
                  <a:lnTo>
                    <a:pt x="27569" y="114077"/>
                  </a:lnTo>
                  <a:lnTo>
                    <a:pt x="27426" y="114206"/>
                  </a:lnTo>
                  <a:lnTo>
                    <a:pt x="27029" y="114423"/>
                  </a:lnTo>
                  <a:lnTo>
                    <a:pt x="26852" y="114516"/>
                  </a:lnTo>
                  <a:lnTo>
                    <a:pt x="26731" y="114624"/>
                  </a:lnTo>
                  <a:lnTo>
                    <a:pt x="26643" y="114775"/>
                  </a:lnTo>
                  <a:lnTo>
                    <a:pt x="26444" y="114943"/>
                  </a:lnTo>
                  <a:lnTo>
                    <a:pt x="26179" y="115064"/>
                  </a:lnTo>
                  <a:lnTo>
                    <a:pt x="25948" y="115096"/>
                  </a:lnTo>
                  <a:lnTo>
                    <a:pt x="25804" y="115163"/>
                  </a:lnTo>
                  <a:lnTo>
                    <a:pt x="25396" y="115645"/>
                  </a:lnTo>
                  <a:lnTo>
                    <a:pt x="25296" y="115796"/>
                  </a:lnTo>
                  <a:lnTo>
                    <a:pt x="25274" y="115953"/>
                  </a:lnTo>
                  <a:lnTo>
                    <a:pt x="25462" y="116490"/>
                  </a:lnTo>
                  <a:lnTo>
                    <a:pt x="25473" y="116724"/>
                  </a:lnTo>
                  <a:lnTo>
                    <a:pt x="25396" y="116963"/>
                  </a:lnTo>
                  <a:lnTo>
                    <a:pt x="24513" y="117972"/>
                  </a:lnTo>
                  <a:lnTo>
                    <a:pt x="24469" y="118419"/>
                  </a:lnTo>
                  <a:lnTo>
                    <a:pt x="24259" y="119088"/>
                  </a:lnTo>
                  <a:lnTo>
                    <a:pt x="23961" y="119915"/>
                  </a:lnTo>
                  <a:lnTo>
                    <a:pt x="23818" y="120154"/>
                  </a:lnTo>
                  <a:lnTo>
                    <a:pt x="23763" y="120251"/>
                  </a:lnTo>
                  <a:lnTo>
                    <a:pt x="23653" y="120720"/>
                  </a:lnTo>
                  <a:lnTo>
                    <a:pt x="23586" y="120937"/>
                  </a:lnTo>
                  <a:lnTo>
                    <a:pt x="23487" y="121108"/>
                  </a:lnTo>
                  <a:lnTo>
                    <a:pt x="23156" y="121312"/>
                  </a:lnTo>
                  <a:lnTo>
                    <a:pt x="23123" y="121436"/>
                  </a:lnTo>
                  <a:lnTo>
                    <a:pt x="23178" y="121734"/>
                  </a:lnTo>
                  <a:lnTo>
                    <a:pt x="23233" y="121984"/>
                  </a:lnTo>
                  <a:lnTo>
                    <a:pt x="23233" y="122145"/>
                  </a:lnTo>
                  <a:lnTo>
                    <a:pt x="23233" y="122336"/>
                  </a:lnTo>
                  <a:lnTo>
                    <a:pt x="23399" y="122581"/>
                  </a:lnTo>
                  <a:lnTo>
                    <a:pt x="23443" y="122676"/>
                  </a:lnTo>
                  <a:lnTo>
                    <a:pt x="23465" y="122849"/>
                  </a:lnTo>
                  <a:lnTo>
                    <a:pt x="23388" y="123034"/>
                  </a:lnTo>
                  <a:lnTo>
                    <a:pt x="23134" y="123290"/>
                  </a:lnTo>
                  <a:lnTo>
                    <a:pt x="22958" y="123469"/>
                  </a:lnTo>
                  <a:lnTo>
                    <a:pt x="22825" y="123742"/>
                  </a:lnTo>
                  <a:lnTo>
                    <a:pt x="22715" y="124111"/>
                  </a:lnTo>
                  <a:lnTo>
                    <a:pt x="22516" y="124430"/>
                  </a:lnTo>
                  <a:lnTo>
                    <a:pt x="22373" y="124635"/>
                  </a:lnTo>
                  <a:lnTo>
                    <a:pt x="22318" y="124719"/>
                  </a:lnTo>
                  <a:lnTo>
                    <a:pt x="22207" y="124874"/>
                  </a:lnTo>
                  <a:lnTo>
                    <a:pt x="22086" y="124987"/>
                  </a:lnTo>
                  <a:lnTo>
                    <a:pt x="21998" y="125044"/>
                  </a:lnTo>
                  <a:lnTo>
                    <a:pt x="21887" y="125112"/>
                  </a:lnTo>
                  <a:lnTo>
                    <a:pt x="21843" y="125225"/>
                  </a:lnTo>
                  <a:lnTo>
                    <a:pt x="21865" y="125416"/>
                  </a:lnTo>
                  <a:lnTo>
                    <a:pt x="21865" y="125448"/>
                  </a:lnTo>
                  <a:lnTo>
                    <a:pt x="21887" y="125721"/>
                  </a:lnTo>
                  <a:lnTo>
                    <a:pt x="21920" y="125956"/>
                  </a:lnTo>
                  <a:lnTo>
                    <a:pt x="22031" y="126215"/>
                  </a:lnTo>
                  <a:lnTo>
                    <a:pt x="22119" y="126499"/>
                  </a:lnTo>
                  <a:lnTo>
                    <a:pt x="22119" y="126513"/>
                  </a:lnTo>
                  <a:lnTo>
                    <a:pt x="22163" y="126709"/>
                  </a:lnTo>
                  <a:lnTo>
                    <a:pt x="22152" y="126787"/>
                  </a:lnTo>
                  <a:lnTo>
                    <a:pt x="22130" y="126852"/>
                  </a:lnTo>
                  <a:lnTo>
                    <a:pt x="22108" y="126952"/>
                  </a:lnTo>
                  <a:lnTo>
                    <a:pt x="21942" y="127178"/>
                  </a:lnTo>
                  <a:lnTo>
                    <a:pt x="21909" y="127201"/>
                  </a:lnTo>
                  <a:lnTo>
                    <a:pt x="21887" y="127233"/>
                  </a:lnTo>
                  <a:lnTo>
                    <a:pt x="21601" y="127514"/>
                  </a:lnTo>
                  <a:lnTo>
                    <a:pt x="21369" y="127781"/>
                  </a:lnTo>
                  <a:lnTo>
                    <a:pt x="21358" y="127824"/>
                  </a:lnTo>
                  <a:lnTo>
                    <a:pt x="21270" y="128031"/>
                  </a:lnTo>
                  <a:lnTo>
                    <a:pt x="21104" y="128316"/>
                  </a:lnTo>
                  <a:lnTo>
                    <a:pt x="20983" y="128584"/>
                  </a:lnTo>
                  <a:lnTo>
                    <a:pt x="20927" y="128764"/>
                  </a:lnTo>
                  <a:lnTo>
                    <a:pt x="20795" y="129181"/>
                  </a:lnTo>
                  <a:lnTo>
                    <a:pt x="20773" y="129454"/>
                  </a:lnTo>
                  <a:lnTo>
                    <a:pt x="20784" y="129734"/>
                  </a:lnTo>
                  <a:lnTo>
                    <a:pt x="20806" y="130104"/>
                  </a:lnTo>
                  <a:lnTo>
                    <a:pt x="20773" y="130455"/>
                  </a:lnTo>
                  <a:lnTo>
                    <a:pt x="20685" y="130762"/>
                  </a:lnTo>
                  <a:lnTo>
                    <a:pt x="20519" y="130991"/>
                  </a:lnTo>
                  <a:lnTo>
                    <a:pt x="20354" y="131110"/>
                  </a:lnTo>
                  <a:lnTo>
                    <a:pt x="20310" y="131247"/>
                  </a:lnTo>
                  <a:lnTo>
                    <a:pt x="20310" y="131462"/>
                  </a:lnTo>
                  <a:lnTo>
                    <a:pt x="20332" y="131554"/>
                  </a:lnTo>
                  <a:lnTo>
                    <a:pt x="20376" y="131777"/>
                  </a:lnTo>
                  <a:lnTo>
                    <a:pt x="20431" y="132028"/>
                  </a:lnTo>
                  <a:lnTo>
                    <a:pt x="20464" y="132190"/>
                  </a:lnTo>
                  <a:lnTo>
                    <a:pt x="20453" y="132282"/>
                  </a:lnTo>
                  <a:lnTo>
                    <a:pt x="20442" y="132301"/>
                  </a:lnTo>
                  <a:lnTo>
                    <a:pt x="20420" y="132331"/>
                  </a:lnTo>
                  <a:lnTo>
                    <a:pt x="20365" y="132415"/>
                  </a:lnTo>
                  <a:lnTo>
                    <a:pt x="20232" y="132534"/>
                  </a:lnTo>
                  <a:lnTo>
                    <a:pt x="20188" y="132570"/>
                  </a:lnTo>
                  <a:lnTo>
                    <a:pt x="19945" y="132742"/>
                  </a:lnTo>
                  <a:lnTo>
                    <a:pt x="19659" y="132859"/>
                  </a:lnTo>
                  <a:lnTo>
                    <a:pt x="19493" y="132999"/>
                  </a:lnTo>
                  <a:lnTo>
                    <a:pt x="19438" y="133035"/>
                  </a:lnTo>
                  <a:lnTo>
                    <a:pt x="18765" y="133583"/>
                  </a:lnTo>
                  <a:lnTo>
                    <a:pt x="18379" y="133868"/>
                  </a:lnTo>
                  <a:lnTo>
                    <a:pt x="17739" y="134329"/>
                  </a:lnTo>
                  <a:lnTo>
                    <a:pt x="17342" y="134818"/>
                  </a:lnTo>
                  <a:lnTo>
                    <a:pt x="17276" y="134879"/>
                  </a:lnTo>
                  <a:lnTo>
                    <a:pt x="17198" y="135134"/>
                  </a:lnTo>
                  <a:lnTo>
                    <a:pt x="17198" y="135161"/>
                  </a:lnTo>
                  <a:lnTo>
                    <a:pt x="17209" y="135396"/>
                  </a:lnTo>
                  <a:lnTo>
                    <a:pt x="17254" y="135709"/>
                  </a:lnTo>
                  <a:lnTo>
                    <a:pt x="17353" y="135953"/>
                  </a:lnTo>
                  <a:lnTo>
                    <a:pt x="17375" y="135976"/>
                  </a:lnTo>
                  <a:lnTo>
                    <a:pt x="17463" y="136047"/>
                  </a:lnTo>
                  <a:lnTo>
                    <a:pt x="17529" y="136108"/>
                  </a:lnTo>
                  <a:lnTo>
                    <a:pt x="17805" y="136168"/>
                  </a:lnTo>
                  <a:lnTo>
                    <a:pt x="18180" y="136371"/>
                  </a:lnTo>
                  <a:lnTo>
                    <a:pt x="18235" y="136403"/>
                  </a:lnTo>
                  <a:lnTo>
                    <a:pt x="18489" y="136567"/>
                  </a:lnTo>
                  <a:lnTo>
                    <a:pt x="18787" y="136758"/>
                  </a:lnTo>
                  <a:lnTo>
                    <a:pt x="18942" y="136989"/>
                  </a:lnTo>
                  <a:lnTo>
                    <a:pt x="19162" y="137423"/>
                  </a:lnTo>
                  <a:lnTo>
                    <a:pt x="19273" y="137637"/>
                  </a:lnTo>
                  <a:lnTo>
                    <a:pt x="19328" y="137720"/>
                  </a:lnTo>
                  <a:lnTo>
                    <a:pt x="19504" y="138008"/>
                  </a:lnTo>
                  <a:lnTo>
                    <a:pt x="19548" y="138065"/>
                  </a:lnTo>
                  <a:lnTo>
                    <a:pt x="19802" y="138583"/>
                  </a:lnTo>
                  <a:lnTo>
                    <a:pt x="20144" y="139210"/>
                  </a:lnTo>
                  <a:lnTo>
                    <a:pt x="20321" y="139642"/>
                  </a:lnTo>
                  <a:lnTo>
                    <a:pt x="20387" y="140182"/>
                  </a:lnTo>
                  <a:lnTo>
                    <a:pt x="20442" y="140920"/>
                  </a:lnTo>
                  <a:lnTo>
                    <a:pt x="20464" y="141260"/>
                  </a:lnTo>
                  <a:lnTo>
                    <a:pt x="20475" y="141502"/>
                  </a:lnTo>
                  <a:lnTo>
                    <a:pt x="20486" y="141588"/>
                  </a:lnTo>
                  <a:lnTo>
                    <a:pt x="20619" y="141922"/>
                  </a:lnTo>
                  <a:lnTo>
                    <a:pt x="20663" y="141964"/>
                  </a:lnTo>
                  <a:lnTo>
                    <a:pt x="20806" y="142101"/>
                  </a:lnTo>
                  <a:lnTo>
                    <a:pt x="21093" y="142243"/>
                  </a:lnTo>
                  <a:lnTo>
                    <a:pt x="21314" y="142363"/>
                  </a:lnTo>
                  <a:lnTo>
                    <a:pt x="21369" y="142411"/>
                  </a:lnTo>
                  <a:lnTo>
                    <a:pt x="21512" y="142530"/>
                  </a:lnTo>
                  <a:lnTo>
                    <a:pt x="21578" y="142731"/>
                  </a:lnTo>
                  <a:lnTo>
                    <a:pt x="21534" y="142815"/>
                  </a:lnTo>
                  <a:lnTo>
                    <a:pt x="21468" y="142952"/>
                  </a:lnTo>
                  <a:lnTo>
                    <a:pt x="21468" y="143143"/>
                  </a:lnTo>
                  <a:lnTo>
                    <a:pt x="21534" y="143364"/>
                  </a:lnTo>
                  <a:lnTo>
                    <a:pt x="21545" y="143423"/>
                  </a:lnTo>
                  <a:lnTo>
                    <a:pt x="21578" y="143589"/>
                  </a:lnTo>
                  <a:lnTo>
                    <a:pt x="21567" y="143637"/>
                  </a:lnTo>
                  <a:lnTo>
                    <a:pt x="21512" y="143883"/>
                  </a:lnTo>
                  <a:lnTo>
                    <a:pt x="21236" y="144361"/>
                  </a:lnTo>
                  <a:lnTo>
                    <a:pt x="21148" y="144622"/>
                  </a:lnTo>
                  <a:lnTo>
                    <a:pt x="20817" y="145181"/>
                  </a:lnTo>
                  <a:lnTo>
                    <a:pt x="20552" y="145692"/>
                  </a:lnTo>
                  <a:lnTo>
                    <a:pt x="20574" y="145921"/>
                  </a:lnTo>
                  <a:lnTo>
                    <a:pt x="20619" y="146089"/>
                  </a:lnTo>
                  <a:lnTo>
                    <a:pt x="20519" y="146251"/>
                  </a:lnTo>
                  <a:lnTo>
                    <a:pt x="20298" y="146418"/>
                  </a:lnTo>
                  <a:lnTo>
                    <a:pt x="20089" y="146587"/>
                  </a:lnTo>
                  <a:lnTo>
                    <a:pt x="19990" y="146843"/>
                  </a:lnTo>
                  <a:lnTo>
                    <a:pt x="19912" y="147138"/>
                  </a:lnTo>
                  <a:lnTo>
                    <a:pt x="19791" y="147235"/>
                  </a:lnTo>
                  <a:lnTo>
                    <a:pt x="19703" y="147301"/>
                  </a:lnTo>
                  <a:lnTo>
                    <a:pt x="19537" y="147360"/>
                  </a:lnTo>
                  <a:lnTo>
                    <a:pt x="19372" y="147467"/>
                  </a:lnTo>
                  <a:lnTo>
                    <a:pt x="19239" y="147731"/>
                  </a:lnTo>
                  <a:lnTo>
                    <a:pt x="19096" y="147906"/>
                  </a:lnTo>
                  <a:lnTo>
                    <a:pt x="18798" y="148102"/>
                  </a:lnTo>
                  <a:lnTo>
                    <a:pt x="18644" y="148295"/>
                  </a:lnTo>
                  <a:lnTo>
                    <a:pt x="18533" y="148435"/>
                  </a:lnTo>
                  <a:lnTo>
                    <a:pt x="18423" y="148775"/>
                  </a:lnTo>
                  <a:lnTo>
                    <a:pt x="18291" y="149133"/>
                  </a:lnTo>
                  <a:lnTo>
                    <a:pt x="18136" y="149270"/>
                  </a:lnTo>
                  <a:lnTo>
                    <a:pt x="17783" y="149570"/>
                  </a:lnTo>
                  <a:lnTo>
                    <a:pt x="17584" y="149734"/>
                  </a:lnTo>
                  <a:lnTo>
                    <a:pt x="17342" y="149933"/>
                  </a:lnTo>
                  <a:lnTo>
                    <a:pt x="17198" y="150050"/>
                  </a:lnTo>
                  <a:lnTo>
                    <a:pt x="16801" y="150303"/>
                  </a:lnTo>
                  <a:lnTo>
                    <a:pt x="16327" y="150608"/>
                  </a:lnTo>
                  <a:lnTo>
                    <a:pt x="15974" y="150903"/>
                  </a:lnTo>
                  <a:lnTo>
                    <a:pt x="15896" y="151047"/>
                  </a:lnTo>
                  <a:lnTo>
                    <a:pt x="15941" y="151343"/>
                  </a:lnTo>
                  <a:lnTo>
                    <a:pt x="15996" y="151452"/>
                  </a:lnTo>
                  <a:lnTo>
                    <a:pt x="16172" y="151794"/>
                  </a:lnTo>
                  <a:lnTo>
                    <a:pt x="16437" y="152038"/>
                  </a:lnTo>
                  <a:lnTo>
                    <a:pt x="16547" y="152208"/>
                  </a:lnTo>
                  <a:lnTo>
                    <a:pt x="16492" y="152521"/>
                  </a:lnTo>
                  <a:lnTo>
                    <a:pt x="16503" y="152880"/>
                  </a:lnTo>
                  <a:lnTo>
                    <a:pt x="16591" y="153074"/>
                  </a:lnTo>
                  <a:lnTo>
                    <a:pt x="16647" y="153225"/>
                  </a:lnTo>
                  <a:lnTo>
                    <a:pt x="16636" y="153460"/>
                  </a:lnTo>
                  <a:lnTo>
                    <a:pt x="16636" y="153595"/>
                  </a:lnTo>
                  <a:lnTo>
                    <a:pt x="16691" y="153877"/>
                  </a:lnTo>
                  <a:lnTo>
                    <a:pt x="16702" y="154041"/>
                  </a:lnTo>
                  <a:lnTo>
                    <a:pt x="16702" y="154285"/>
                  </a:lnTo>
                  <a:lnTo>
                    <a:pt x="16470" y="154673"/>
                  </a:lnTo>
                  <a:lnTo>
                    <a:pt x="16282" y="155251"/>
                  </a:lnTo>
                  <a:lnTo>
                    <a:pt x="16106" y="156073"/>
                  </a:lnTo>
                  <a:lnTo>
                    <a:pt x="15951" y="156531"/>
                  </a:lnTo>
                  <a:lnTo>
                    <a:pt x="15731" y="156739"/>
                  </a:lnTo>
                  <a:lnTo>
                    <a:pt x="15510" y="156933"/>
                  </a:lnTo>
                  <a:lnTo>
                    <a:pt x="15135" y="157096"/>
                  </a:lnTo>
                  <a:lnTo>
                    <a:pt x="14815" y="157152"/>
                  </a:lnTo>
                  <a:lnTo>
                    <a:pt x="14804" y="157150"/>
                  </a:lnTo>
                  <a:lnTo>
                    <a:pt x="14650" y="157199"/>
                  </a:lnTo>
                  <a:lnTo>
                    <a:pt x="14462" y="157255"/>
                  </a:lnTo>
                  <a:lnTo>
                    <a:pt x="14418" y="157268"/>
                  </a:lnTo>
                  <a:lnTo>
                    <a:pt x="14241" y="157315"/>
                  </a:lnTo>
                  <a:lnTo>
                    <a:pt x="14186" y="157388"/>
                  </a:lnTo>
                  <a:lnTo>
                    <a:pt x="14153" y="157456"/>
                  </a:lnTo>
                  <a:lnTo>
                    <a:pt x="14153" y="157535"/>
                  </a:lnTo>
                  <a:lnTo>
                    <a:pt x="14153" y="157761"/>
                  </a:lnTo>
                  <a:lnTo>
                    <a:pt x="14208" y="158133"/>
                  </a:lnTo>
                  <a:lnTo>
                    <a:pt x="14230" y="158353"/>
                  </a:lnTo>
                  <a:lnTo>
                    <a:pt x="14230" y="158405"/>
                  </a:lnTo>
                  <a:lnTo>
                    <a:pt x="14352" y="158879"/>
                  </a:lnTo>
                  <a:lnTo>
                    <a:pt x="14473" y="159185"/>
                  </a:lnTo>
                  <a:lnTo>
                    <a:pt x="14594" y="159590"/>
                  </a:lnTo>
                  <a:lnTo>
                    <a:pt x="14495" y="159703"/>
                  </a:lnTo>
                  <a:lnTo>
                    <a:pt x="13922" y="159804"/>
                  </a:lnTo>
                  <a:lnTo>
                    <a:pt x="13613" y="159983"/>
                  </a:lnTo>
                  <a:lnTo>
                    <a:pt x="13271" y="160260"/>
                  </a:lnTo>
                  <a:lnTo>
                    <a:pt x="13105" y="160455"/>
                  </a:lnTo>
                  <a:lnTo>
                    <a:pt x="13204" y="160940"/>
                  </a:lnTo>
                  <a:lnTo>
                    <a:pt x="13072" y="161427"/>
                  </a:lnTo>
                  <a:lnTo>
                    <a:pt x="13028" y="161880"/>
                  </a:lnTo>
                  <a:lnTo>
                    <a:pt x="12995" y="162302"/>
                  </a:lnTo>
                  <a:lnTo>
                    <a:pt x="7953" y="160290"/>
                  </a:lnTo>
                  <a:lnTo>
                    <a:pt x="7975" y="160373"/>
                  </a:lnTo>
                  <a:lnTo>
                    <a:pt x="7975" y="160383"/>
                  </a:lnTo>
                  <a:lnTo>
                    <a:pt x="8118" y="160809"/>
                  </a:lnTo>
                  <a:lnTo>
                    <a:pt x="8184" y="161170"/>
                  </a:lnTo>
                  <a:lnTo>
                    <a:pt x="8217" y="161561"/>
                  </a:lnTo>
                  <a:lnTo>
                    <a:pt x="8295" y="161902"/>
                  </a:lnTo>
                  <a:lnTo>
                    <a:pt x="8250" y="162504"/>
                  </a:lnTo>
                  <a:lnTo>
                    <a:pt x="8173" y="163025"/>
                  </a:lnTo>
                  <a:lnTo>
                    <a:pt x="8129" y="163417"/>
                  </a:lnTo>
                  <a:lnTo>
                    <a:pt x="8063" y="163647"/>
                  </a:lnTo>
                  <a:lnTo>
                    <a:pt x="8063" y="163948"/>
                  </a:lnTo>
                  <a:lnTo>
                    <a:pt x="7919" y="164239"/>
                  </a:lnTo>
                  <a:lnTo>
                    <a:pt x="7909" y="164287"/>
                  </a:lnTo>
                  <a:lnTo>
                    <a:pt x="7842" y="164700"/>
                  </a:lnTo>
                  <a:lnTo>
                    <a:pt x="7875" y="165102"/>
                  </a:lnTo>
                  <a:lnTo>
                    <a:pt x="7931" y="165493"/>
                  </a:lnTo>
                  <a:lnTo>
                    <a:pt x="7809" y="165984"/>
                  </a:lnTo>
                  <a:lnTo>
                    <a:pt x="7787" y="166032"/>
                  </a:lnTo>
                  <a:lnTo>
                    <a:pt x="7688" y="166355"/>
                  </a:lnTo>
                  <a:lnTo>
                    <a:pt x="7677" y="166515"/>
                  </a:lnTo>
                  <a:lnTo>
                    <a:pt x="7666" y="166786"/>
                  </a:lnTo>
                  <a:lnTo>
                    <a:pt x="7666" y="167046"/>
                  </a:lnTo>
                  <a:lnTo>
                    <a:pt x="7600" y="167247"/>
                  </a:lnTo>
                  <a:lnTo>
                    <a:pt x="7511" y="167297"/>
                  </a:lnTo>
                  <a:lnTo>
                    <a:pt x="7125" y="167518"/>
                  </a:lnTo>
                  <a:lnTo>
                    <a:pt x="6860" y="167658"/>
                  </a:lnTo>
                  <a:lnTo>
                    <a:pt x="6618" y="167989"/>
                  </a:lnTo>
                  <a:lnTo>
                    <a:pt x="6529" y="168223"/>
                  </a:lnTo>
                  <a:lnTo>
                    <a:pt x="6474" y="168348"/>
                  </a:lnTo>
                  <a:lnTo>
                    <a:pt x="6463" y="168390"/>
                  </a:lnTo>
                  <a:lnTo>
                    <a:pt x="6364" y="168701"/>
                  </a:lnTo>
                  <a:lnTo>
                    <a:pt x="6408" y="169245"/>
                  </a:lnTo>
                  <a:lnTo>
                    <a:pt x="6397" y="169769"/>
                  </a:lnTo>
                  <a:lnTo>
                    <a:pt x="6320" y="169954"/>
                  </a:lnTo>
                  <a:lnTo>
                    <a:pt x="6154" y="170318"/>
                  </a:lnTo>
                  <a:lnTo>
                    <a:pt x="6033" y="170703"/>
                  </a:lnTo>
                  <a:lnTo>
                    <a:pt x="6011" y="170790"/>
                  </a:lnTo>
                  <a:lnTo>
                    <a:pt x="6055" y="171208"/>
                  </a:lnTo>
                  <a:lnTo>
                    <a:pt x="6066" y="171714"/>
                  </a:lnTo>
                  <a:lnTo>
                    <a:pt x="6088" y="172210"/>
                  </a:lnTo>
                  <a:lnTo>
                    <a:pt x="6110" y="172743"/>
                  </a:lnTo>
                  <a:lnTo>
                    <a:pt x="6154" y="173324"/>
                  </a:lnTo>
                  <a:lnTo>
                    <a:pt x="6132" y="173782"/>
                  </a:lnTo>
                  <a:lnTo>
                    <a:pt x="5912" y="173956"/>
                  </a:lnTo>
                  <a:lnTo>
                    <a:pt x="5636" y="174123"/>
                  </a:lnTo>
                  <a:lnTo>
                    <a:pt x="5492" y="174343"/>
                  </a:lnTo>
                  <a:lnTo>
                    <a:pt x="5261" y="175211"/>
                  </a:lnTo>
                  <a:lnTo>
                    <a:pt x="5062" y="175479"/>
                  </a:lnTo>
                  <a:lnTo>
                    <a:pt x="5040" y="175521"/>
                  </a:lnTo>
                  <a:lnTo>
                    <a:pt x="4930" y="175675"/>
                  </a:lnTo>
                  <a:lnTo>
                    <a:pt x="4841" y="175839"/>
                  </a:lnTo>
                  <a:lnTo>
                    <a:pt x="4554" y="176444"/>
                  </a:lnTo>
                  <a:lnTo>
                    <a:pt x="4400" y="176965"/>
                  </a:lnTo>
                  <a:lnTo>
                    <a:pt x="4444" y="177522"/>
                  </a:lnTo>
                  <a:lnTo>
                    <a:pt x="4444" y="177727"/>
                  </a:lnTo>
                  <a:lnTo>
                    <a:pt x="4378" y="178258"/>
                  </a:lnTo>
                  <a:lnTo>
                    <a:pt x="4246" y="178790"/>
                  </a:lnTo>
                  <a:lnTo>
                    <a:pt x="4168" y="178886"/>
                  </a:lnTo>
                  <a:lnTo>
                    <a:pt x="3848" y="179322"/>
                  </a:lnTo>
                  <a:lnTo>
                    <a:pt x="3517" y="179514"/>
                  </a:lnTo>
                  <a:lnTo>
                    <a:pt x="3186" y="179615"/>
                  </a:lnTo>
                  <a:lnTo>
                    <a:pt x="3175" y="179619"/>
                  </a:lnTo>
                  <a:lnTo>
                    <a:pt x="2778" y="179994"/>
                  </a:lnTo>
                  <a:lnTo>
                    <a:pt x="2679" y="180219"/>
                  </a:lnTo>
                  <a:lnTo>
                    <a:pt x="2580" y="180413"/>
                  </a:lnTo>
                  <a:lnTo>
                    <a:pt x="2204" y="180771"/>
                  </a:lnTo>
                  <a:lnTo>
                    <a:pt x="1906" y="181042"/>
                  </a:lnTo>
                  <a:lnTo>
                    <a:pt x="1763" y="181277"/>
                  </a:lnTo>
                  <a:lnTo>
                    <a:pt x="1564" y="181745"/>
                  </a:lnTo>
                  <a:lnTo>
                    <a:pt x="1167" y="182001"/>
                  </a:lnTo>
                  <a:lnTo>
                    <a:pt x="1145" y="182015"/>
                  </a:lnTo>
                  <a:lnTo>
                    <a:pt x="1002" y="182078"/>
                  </a:lnTo>
                  <a:lnTo>
                    <a:pt x="847" y="182149"/>
                  </a:lnTo>
                  <a:lnTo>
                    <a:pt x="561" y="182524"/>
                  </a:lnTo>
                  <a:lnTo>
                    <a:pt x="472" y="182900"/>
                  </a:lnTo>
                  <a:lnTo>
                    <a:pt x="660" y="183309"/>
                  </a:lnTo>
                  <a:lnTo>
                    <a:pt x="737" y="183630"/>
                  </a:lnTo>
                  <a:lnTo>
                    <a:pt x="814" y="184147"/>
                  </a:lnTo>
                  <a:lnTo>
                    <a:pt x="914" y="184653"/>
                  </a:lnTo>
                  <a:lnTo>
                    <a:pt x="936" y="184862"/>
                  </a:lnTo>
                  <a:lnTo>
                    <a:pt x="980" y="185220"/>
                  </a:lnTo>
                  <a:lnTo>
                    <a:pt x="991" y="185282"/>
                  </a:lnTo>
                  <a:lnTo>
                    <a:pt x="980" y="186077"/>
                  </a:lnTo>
                  <a:lnTo>
                    <a:pt x="947" y="186416"/>
                  </a:lnTo>
                  <a:lnTo>
                    <a:pt x="902" y="187376"/>
                  </a:lnTo>
                  <a:lnTo>
                    <a:pt x="1057" y="188534"/>
                  </a:lnTo>
                  <a:lnTo>
                    <a:pt x="1145" y="188650"/>
                  </a:lnTo>
                  <a:lnTo>
                    <a:pt x="1156" y="188665"/>
                  </a:lnTo>
                  <a:lnTo>
                    <a:pt x="1222" y="188765"/>
                  </a:lnTo>
                  <a:lnTo>
                    <a:pt x="1520" y="188946"/>
                  </a:lnTo>
                  <a:lnTo>
                    <a:pt x="1730" y="189132"/>
                  </a:lnTo>
                  <a:lnTo>
                    <a:pt x="1873" y="189267"/>
                  </a:lnTo>
                  <a:lnTo>
                    <a:pt x="1940" y="189296"/>
                  </a:lnTo>
                  <a:lnTo>
                    <a:pt x="1873" y="189376"/>
                  </a:lnTo>
                  <a:lnTo>
                    <a:pt x="1686" y="189476"/>
                  </a:lnTo>
                  <a:lnTo>
                    <a:pt x="1531" y="189623"/>
                  </a:lnTo>
                  <a:lnTo>
                    <a:pt x="1366" y="189749"/>
                  </a:lnTo>
                  <a:lnTo>
                    <a:pt x="1289" y="189950"/>
                  </a:lnTo>
                  <a:lnTo>
                    <a:pt x="1211" y="190127"/>
                  </a:lnTo>
                  <a:lnTo>
                    <a:pt x="1101" y="190354"/>
                  </a:lnTo>
                  <a:lnTo>
                    <a:pt x="969" y="190684"/>
                  </a:lnTo>
                  <a:lnTo>
                    <a:pt x="880" y="190912"/>
                  </a:lnTo>
                  <a:lnTo>
                    <a:pt x="781" y="191172"/>
                  </a:lnTo>
                  <a:lnTo>
                    <a:pt x="1278" y="191197"/>
                  </a:lnTo>
                  <a:lnTo>
                    <a:pt x="1598" y="191347"/>
                  </a:lnTo>
                  <a:lnTo>
                    <a:pt x="1851" y="191565"/>
                  </a:lnTo>
                  <a:lnTo>
                    <a:pt x="2094" y="192138"/>
                  </a:lnTo>
                  <a:lnTo>
                    <a:pt x="2182" y="192563"/>
                  </a:lnTo>
                  <a:lnTo>
                    <a:pt x="2315" y="192995"/>
                  </a:lnTo>
                  <a:lnTo>
                    <a:pt x="2480" y="193146"/>
                  </a:lnTo>
                  <a:lnTo>
                    <a:pt x="2789" y="193315"/>
                  </a:lnTo>
                  <a:lnTo>
                    <a:pt x="2966" y="193475"/>
                  </a:lnTo>
                  <a:lnTo>
                    <a:pt x="3098" y="193644"/>
                  </a:lnTo>
                  <a:lnTo>
                    <a:pt x="3175" y="193785"/>
                  </a:lnTo>
                  <a:lnTo>
                    <a:pt x="3219" y="193943"/>
                  </a:lnTo>
                  <a:lnTo>
                    <a:pt x="3197" y="194067"/>
                  </a:lnTo>
                  <a:lnTo>
                    <a:pt x="3186" y="194319"/>
                  </a:lnTo>
                  <a:lnTo>
                    <a:pt x="3274" y="194483"/>
                  </a:lnTo>
                  <a:lnTo>
                    <a:pt x="3451" y="194651"/>
                  </a:lnTo>
                  <a:lnTo>
                    <a:pt x="3661" y="194816"/>
                  </a:lnTo>
                  <a:lnTo>
                    <a:pt x="3859" y="195019"/>
                  </a:lnTo>
                  <a:lnTo>
                    <a:pt x="4047" y="195235"/>
                  </a:lnTo>
                  <a:lnTo>
                    <a:pt x="4168" y="195410"/>
                  </a:lnTo>
                  <a:lnTo>
                    <a:pt x="4345" y="195655"/>
                  </a:lnTo>
                  <a:lnTo>
                    <a:pt x="4587" y="195852"/>
                  </a:lnTo>
                  <a:lnTo>
                    <a:pt x="4819" y="195965"/>
                  </a:lnTo>
                  <a:lnTo>
                    <a:pt x="5283" y="196031"/>
                  </a:lnTo>
                  <a:lnTo>
                    <a:pt x="5603" y="196031"/>
                  </a:lnTo>
                  <a:lnTo>
                    <a:pt x="5989" y="196089"/>
                  </a:lnTo>
                  <a:lnTo>
                    <a:pt x="6253" y="196108"/>
                  </a:lnTo>
                  <a:lnTo>
                    <a:pt x="6662" y="196094"/>
                  </a:lnTo>
                  <a:lnTo>
                    <a:pt x="7070" y="196160"/>
                  </a:lnTo>
                  <a:lnTo>
                    <a:pt x="7313" y="196206"/>
                  </a:lnTo>
                  <a:lnTo>
                    <a:pt x="7522" y="196235"/>
                  </a:lnTo>
                  <a:lnTo>
                    <a:pt x="7875" y="196202"/>
                  </a:lnTo>
                  <a:lnTo>
                    <a:pt x="8140" y="196117"/>
                  </a:lnTo>
                  <a:lnTo>
                    <a:pt x="8394" y="196112"/>
                  </a:lnTo>
                  <a:lnTo>
                    <a:pt x="8758" y="196262"/>
                  </a:lnTo>
                  <a:lnTo>
                    <a:pt x="8890" y="196469"/>
                  </a:lnTo>
                  <a:lnTo>
                    <a:pt x="8901" y="196582"/>
                  </a:lnTo>
                  <a:lnTo>
                    <a:pt x="8912" y="196750"/>
                  </a:lnTo>
                  <a:lnTo>
                    <a:pt x="8912" y="196926"/>
                  </a:lnTo>
                  <a:lnTo>
                    <a:pt x="8924" y="197009"/>
                  </a:lnTo>
                  <a:lnTo>
                    <a:pt x="8957" y="197127"/>
                  </a:lnTo>
                  <a:lnTo>
                    <a:pt x="9067" y="197251"/>
                  </a:lnTo>
                  <a:lnTo>
                    <a:pt x="9144" y="197369"/>
                  </a:lnTo>
                  <a:lnTo>
                    <a:pt x="9254" y="197469"/>
                  </a:lnTo>
                  <a:lnTo>
                    <a:pt x="9376" y="197504"/>
                  </a:lnTo>
                  <a:lnTo>
                    <a:pt x="9519" y="197569"/>
                  </a:lnTo>
                  <a:lnTo>
                    <a:pt x="9663" y="197688"/>
                  </a:lnTo>
                  <a:lnTo>
                    <a:pt x="9707" y="197759"/>
                  </a:lnTo>
                  <a:lnTo>
                    <a:pt x="9718" y="197877"/>
                  </a:lnTo>
                  <a:lnTo>
                    <a:pt x="9707" y="198047"/>
                  </a:lnTo>
                  <a:lnTo>
                    <a:pt x="9729" y="198248"/>
                  </a:lnTo>
                  <a:lnTo>
                    <a:pt x="9696" y="198390"/>
                  </a:lnTo>
                  <a:lnTo>
                    <a:pt x="9652" y="198466"/>
                  </a:lnTo>
                  <a:lnTo>
                    <a:pt x="9552" y="198519"/>
                  </a:lnTo>
                  <a:lnTo>
                    <a:pt x="9431" y="198637"/>
                  </a:lnTo>
                  <a:lnTo>
                    <a:pt x="9343" y="198785"/>
                  </a:lnTo>
                  <a:lnTo>
                    <a:pt x="9321" y="198927"/>
                  </a:lnTo>
                  <a:lnTo>
                    <a:pt x="9288" y="199086"/>
                  </a:lnTo>
                  <a:lnTo>
                    <a:pt x="9265" y="199311"/>
                  </a:lnTo>
                  <a:lnTo>
                    <a:pt x="9288" y="199447"/>
                  </a:lnTo>
                  <a:lnTo>
                    <a:pt x="9354" y="199594"/>
                  </a:lnTo>
                  <a:lnTo>
                    <a:pt x="9453" y="199771"/>
                  </a:lnTo>
                  <a:lnTo>
                    <a:pt x="9508" y="199877"/>
                  </a:lnTo>
                  <a:lnTo>
                    <a:pt x="9552" y="200052"/>
                  </a:lnTo>
                  <a:lnTo>
                    <a:pt x="9541" y="200206"/>
                  </a:lnTo>
                  <a:lnTo>
                    <a:pt x="9541" y="200439"/>
                  </a:lnTo>
                  <a:lnTo>
                    <a:pt x="9519" y="200603"/>
                  </a:lnTo>
                  <a:lnTo>
                    <a:pt x="9453" y="200735"/>
                  </a:lnTo>
                  <a:lnTo>
                    <a:pt x="9442" y="200901"/>
                  </a:lnTo>
                  <a:lnTo>
                    <a:pt x="9541" y="201099"/>
                  </a:lnTo>
                  <a:lnTo>
                    <a:pt x="9718" y="201309"/>
                  </a:lnTo>
                  <a:lnTo>
                    <a:pt x="9906" y="201485"/>
                  </a:lnTo>
                  <a:lnTo>
                    <a:pt x="10071" y="201529"/>
                  </a:lnTo>
                  <a:lnTo>
                    <a:pt x="10281" y="201474"/>
                  </a:lnTo>
                  <a:lnTo>
                    <a:pt x="10402" y="201496"/>
                  </a:lnTo>
                  <a:lnTo>
                    <a:pt x="10612" y="201551"/>
                  </a:lnTo>
                  <a:lnTo>
                    <a:pt x="10854" y="201729"/>
                  </a:lnTo>
                  <a:lnTo>
                    <a:pt x="10987" y="201772"/>
                  </a:lnTo>
                  <a:lnTo>
                    <a:pt x="11174" y="201734"/>
                  </a:lnTo>
                  <a:lnTo>
                    <a:pt x="11384" y="201716"/>
                  </a:lnTo>
                  <a:lnTo>
                    <a:pt x="11450" y="201720"/>
                  </a:lnTo>
                  <a:lnTo>
                    <a:pt x="11781" y="201710"/>
                  </a:lnTo>
                  <a:lnTo>
                    <a:pt x="11891" y="201734"/>
                  </a:lnTo>
                  <a:lnTo>
                    <a:pt x="12057" y="201772"/>
                  </a:lnTo>
                  <a:lnTo>
                    <a:pt x="12388" y="201884"/>
                  </a:lnTo>
                  <a:lnTo>
                    <a:pt x="12752" y="201948"/>
                  </a:lnTo>
                  <a:lnTo>
                    <a:pt x="12752" y="201948"/>
                  </a:lnTo>
                  <a:lnTo>
                    <a:pt x="13072" y="201970"/>
                  </a:lnTo>
                  <a:lnTo>
                    <a:pt x="13359" y="201934"/>
                  </a:lnTo>
                  <a:lnTo>
                    <a:pt x="13480" y="201945"/>
                  </a:lnTo>
                  <a:lnTo>
                    <a:pt x="13601" y="202029"/>
                  </a:lnTo>
                  <a:lnTo>
                    <a:pt x="13668" y="202169"/>
                  </a:lnTo>
                  <a:lnTo>
                    <a:pt x="13756" y="202279"/>
                  </a:lnTo>
                  <a:lnTo>
                    <a:pt x="13977" y="202500"/>
                  </a:lnTo>
                  <a:lnTo>
                    <a:pt x="14142" y="202655"/>
                  </a:lnTo>
                  <a:lnTo>
                    <a:pt x="14352" y="202776"/>
                  </a:lnTo>
                  <a:lnTo>
                    <a:pt x="14616" y="202838"/>
                  </a:lnTo>
                  <a:lnTo>
                    <a:pt x="15080" y="202883"/>
                  </a:lnTo>
                  <a:lnTo>
                    <a:pt x="15554" y="202857"/>
                  </a:lnTo>
                  <a:lnTo>
                    <a:pt x="15808" y="202791"/>
                  </a:lnTo>
                  <a:lnTo>
                    <a:pt x="16040" y="202643"/>
                  </a:lnTo>
                  <a:lnTo>
                    <a:pt x="16260" y="202584"/>
                  </a:lnTo>
                  <a:lnTo>
                    <a:pt x="16492" y="202481"/>
                  </a:lnTo>
                  <a:lnTo>
                    <a:pt x="16724" y="202310"/>
                  </a:lnTo>
                  <a:lnTo>
                    <a:pt x="16956" y="202182"/>
                  </a:lnTo>
                  <a:lnTo>
                    <a:pt x="17187" y="202096"/>
                  </a:lnTo>
                  <a:lnTo>
                    <a:pt x="17452" y="202107"/>
                  </a:lnTo>
                  <a:lnTo>
                    <a:pt x="17706" y="202244"/>
                  </a:lnTo>
                  <a:lnTo>
                    <a:pt x="17871" y="202379"/>
                  </a:lnTo>
                  <a:lnTo>
                    <a:pt x="17971" y="202462"/>
                  </a:lnTo>
                  <a:lnTo>
                    <a:pt x="18246" y="202524"/>
                  </a:lnTo>
                  <a:lnTo>
                    <a:pt x="18533" y="202541"/>
                  </a:lnTo>
                  <a:lnTo>
                    <a:pt x="18809" y="202593"/>
                  </a:lnTo>
                  <a:lnTo>
                    <a:pt x="19085" y="202715"/>
                  </a:lnTo>
                  <a:lnTo>
                    <a:pt x="19372" y="202855"/>
                  </a:lnTo>
                  <a:lnTo>
                    <a:pt x="19471" y="202944"/>
                  </a:lnTo>
                  <a:lnTo>
                    <a:pt x="19559" y="203062"/>
                  </a:lnTo>
                  <a:lnTo>
                    <a:pt x="19626" y="203216"/>
                  </a:lnTo>
                  <a:lnTo>
                    <a:pt x="19637" y="203338"/>
                  </a:lnTo>
                  <a:lnTo>
                    <a:pt x="19614" y="203370"/>
                  </a:lnTo>
                  <a:lnTo>
                    <a:pt x="19548" y="203462"/>
                  </a:lnTo>
                  <a:lnTo>
                    <a:pt x="19482" y="203568"/>
                  </a:lnTo>
                  <a:lnTo>
                    <a:pt x="19427" y="203687"/>
                  </a:lnTo>
                  <a:lnTo>
                    <a:pt x="19405" y="203822"/>
                  </a:lnTo>
                  <a:lnTo>
                    <a:pt x="19416" y="203984"/>
                  </a:lnTo>
                  <a:lnTo>
                    <a:pt x="19383" y="204152"/>
                  </a:lnTo>
                  <a:lnTo>
                    <a:pt x="19328" y="204237"/>
                  </a:lnTo>
                  <a:lnTo>
                    <a:pt x="19251" y="204328"/>
                  </a:lnTo>
                  <a:lnTo>
                    <a:pt x="19151" y="204522"/>
                  </a:lnTo>
                  <a:lnTo>
                    <a:pt x="19118" y="204585"/>
                  </a:lnTo>
                  <a:lnTo>
                    <a:pt x="19151" y="204703"/>
                  </a:lnTo>
                  <a:lnTo>
                    <a:pt x="19217" y="204808"/>
                  </a:lnTo>
                  <a:lnTo>
                    <a:pt x="19449" y="204929"/>
                  </a:lnTo>
                  <a:lnTo>
                    <a:pt x="19614" y="205054"/>
                  </a:lnTo>
                  <a:lnTo>
                    <a:pt x="19681" y="205260"/>
                  </a:lnTo>
                  <a:lnTo>
                    <a:pt x="19824" y="205430"/>
                  </a:lnTo>
                  <a:lnTo>
                    <a:pt x="19957" y="205507"/>
                  </a:lnTo>
                  <a:lnTo>
                    <a:pt x="20012" y="205607"/>
                  </a:lnTo>
                  <a:lnTo>
                    <a:pt x="19990" y="205669"/>
                  </a:lnTo>
                  <a:lnTo>
                    <a:pt x="19912" y="205803"/>
                  </a:lnTo>
                  <a:lnTo>
                    <a:pt x="19901" y="205944"/>
                  </a:lnTo>
                  <a:lnTo>
                    <a:pt x="19901" y="206135"/>
                  </a:lnTo>
                  <a:lnTo>
                    <a:pt x="19945" y="206346"/>
                  </a:lnTo>
                  <a:lnTo>
                    <a:pt x="20023" y="206478"/>
                  </a:lnTo>
                  <a:lnTo>
                    <a:pt x="20188" y="206636"/>
                  </a:lnTo>
                  <a:lnTo>
                    <a:pt x="20243" y="206737"/>
                  </a:lnTo>
                  <a:lnTo>
                    <a:pt x="20265" y="206896"/>
                  </a:lnTo>
                  <a:lnTo>
                    <a:pt x="20387" y="207059"/>
                  </a:lnTo>
                  <a:lnTo>
                    <a:pt x="20541" y="207201"/>
                  </a:lnTo>
                  <a:lnTo>
                    <a:pt x="20563" y="207318"/>
                  </a:lnTo>
                  <a:lnTo>
                    <a:pt x="20619" y="207459"/>
                  </a:lnTo>
                  <a:lnTo>
                    <a:pt x="20740" y="207563"/>
                  </a:lnTo>
                  <a:lnTo>
                    <a:pt x="20872" y="207628"/>
                  </a:lnTo>
                  <a:lnTo>
                    <a:pt x="21082" y="207684"/>
                  </a:lnTo>
                  <a:lnTo>
                    <a:pt x="21292" y="207675"/>
                  </a:lnTo>
                  <a:lnTo>
                    <a:pt x="21567" y="207687"/>
                  </a:lnTo>
                  <a:lnTo>
                    <a:pt x="21567" y="207688"/>
                  </a:lnTo>
                  <a:lnTo>
                    <a:pt x="21645" y="207721"/>
                  </a:lnTo>
                  <a:lnTo>
                    <a:pt x="21954" y="207764"/>
                  </a:lnTo>
                  <a:lnTo>
                    <a:pt x="22207" y="207757"/>
                  </a:lnTo>
                  <a:lnTo>
                    <a:pt x="22362" y="207778"/>
                  </a:lnTo>
                  <a:lnTo>
                    <a:pt x="22560" y="207870"/>
                  </a:lnTo>
                  <a:lnTo>
                    <a:pt x="22726" y="207956"/>
                  </a:lnTo>
                  <a:lnTo>
                    <a:pt x="22781" y="208041"/>
                  </a:lnTo>
                  <a:lnTo>
                    <a:pt x="22836" y="208309"/>
                  </a:lnTo>
                  <a:lnTo>
                    <a:pt x="22936" y="208505"/>
                  </a:lnTo>
                  <a:lnTo>
                    <a:pt x="23167" y="208804"/>
                  </a:lnTo>
                  <a:lnTo>
                    <a:pt x="23399" y="208999"/>
                  </a:lnTo>
                  <a:lnTo>
                    <a:pt x="23906" y="209197"/>
                  </a:lnTo>
                  <a:lnTo>
                    <a:pt x="24381" y="209238"/>
                  </a:lnTo>
                  <a:lnTo>
                    <a:pt x="24756" y="209259"/>
                  </a:lnTo>
                  <a:lnTo>
                    <a:pt x="25142" y="209287"/>
                  </a:lnTo>
                  <a:lnTo>
                    <a:pt x="25495" y="209322"/>
                  </a:lnTo>
                  <a:lnTo>
                    <a:pt x="25661" y="209348"/>
                  </a:lnTo>
                  <a:lnTo>
                    <a:pt x="25981" y="209356"/>
                  </a:lnTo>
                  <a:lnTo>
                    <a:pt x="26267" y="209338"/>
                  </a:lnTo>
                  <a:lnTo>
                    <a:pt x="26488" y="209319"/>
                  </a:lnTo>
                  <a:lnTo>
                    <a:pt x="26918" y="209342"/>
                  </a:lnTo>
                  <a:lnTo>
                    <a:pt x="27238" y="209319"/>
                  </a:lnTo>
                  <a:lnTo>
                    <a:pt x="27514" y="209232"/>
                  </a:lnTo>
                  <a:lnTo>
                    <a:pt x="27724" y="209107"/>
                  </a:lnTo>
                  <a:lnTo>
                    <a:pt x="27900" y="208965"/>
                  </a:lnTo>
                  <a:lnTo>
                    <a:pt x="27967" y="208910"/>
                  </a:lnTo>
                  <a:lnTo>
                    <a:pt x="28231" y="208858"/>
                  </a:lnTo>
                  <a:lnTo>
                    <a:pt x="28739" y="208979"/>
                  </a:lnTo>
                  <a:lnTo>
                    <a:pt x="29103" y="209197"/>
                  </a:lnTo>
                  <a:lnTo>
                    <a:pt x="29302" y="209319"/>
                  </a:lnTo>
                  <a:lnTo>
                    <a:pt x="29500" y="209342"/>
                  </a:lnTo>
                  <a:lnTo>
                    <a:pt x="29886" y="209253"/>
                  </a:lnTo>
                  <a:lnTo>
                    <a:pt x="30074" y="209197"/>
                  </a:lnTo>
                  <a:lnTo>
                    <a:pt x="30339" y="209073"/>
                  </a:lnTo>
                  <a:lnTo>
                    <a:pt x="30504" y="209048"/>
                  </a:lnTo>
                  <a:lnTo>
                    <a:pt x="31045" y="209100"/>
                  </a:lnTo>
                  <a:lnTo>
                    <a:pt x="31464" y="209166"/>
                  </a:lnTo>
                  <a:lnTo>
                    <a:pt x="31861" y="209361"/>
                  </a:lnTo>
                  <a:lnTo>
                    <a:pt x="32137" y="209584"/>
                  </a:lnTo>
                  <a:lnTo>
                    <a:pt x="32314" y="209885"/>
                  </a:lnTo>
                  <a:lnTo>
                    <a:pt x="32567" y="210081"/>
                  </a:lnTo>
                  <a:lnTo>
                    <a:pt x="32887" y="210251"/>
                  </a:lnTo>
                  <a:lnTo>
                    <a:pt x="33086" y="210394"/>
                  </a:lnTo>
                  <a:lnTo>
                    <a:pt x="33362" y="210485"/>
                  </a:lnTo>
                  <a:lnTo>
                    <a:pt x="33638" y="210682"/>
                  </a:lnTo>
                  <a:lnTo>
                    <a:pt x="33935" y="210983"/>
                  </a:lnTo>
                  <a:lnTo>
                    <a:pt x="34112" y="211192"/>
                  </a:lnTo>
                  <a:lnTo>
                    <a:pt x="34189" y="211362"/>
                  </a:lnTo>
                  <a:lnTo>
                    <a:pt x="34322" y="211591"/>
                  </a:lnTo>
                  <a:lnTo>
                    <a:pt x="34465" y="211728"/>
                  </a:lnTo>
                  <a:lnTo>
                    <a:pt x="34686" y="211780"/>
                  </a:lnTo>
                  <a:lnTo>
                    <a:pt x="34906" y="211885"/>
                  </a:lnTo>
                  <a:lnTo>
                    <a:pt x="35138" y="212011"/>
                  </a:lnTo>
                  <a:lnTo>
                    <a:pt x="35281" y="212210"/>
                  </a:lnTo>
                  <a:lnTo>
                    <a:pt x="35436" y="212343"/>
                  </a:lnTo>
                  <a:lnTo>
                    <a:pt x="35690" y="212437"/>
                  </a:lnTo>
                  <a:lnTo>
                    <a:pt x="35988" y="212503"/>
                  </a:lnTo>
                  <a:lnTo>
                    <a:pt x="36616" y="212652"/>
                  </a:lnTo>
                  <a:lnTo>
                    <a:pt x="36991" y="212705"/>
                  </a:lnTo>
                  <a:lnTo>
                    <a:pt x="38183" y="212905"/>
                  </a:lnTo>
                  <a:lnTo>
                    <a:pt x="39088" y="213043"/>
                  </a:lnTo>
                  <a:lnTo>
                    <a:pt x="39242" y="213251"/>
                  </a:lnTo>
                  <a:lnTo>
                    <a:pt x="39187" y="213665"/>
                  </a:lnTo>
                  <a:lnTo>
                    <a:pt x="39000" y="214380"/>
                  </a:lnTo>
                  <a:lnTo>
                    <a:pt x="38823" y="214973"/>
                  </a:lnTo>
                  <a:lnTo>
                    <a:pt x="38834" y="216381"/>
                  </a:lnTo>
                  <a:lnTo>
                    <a:pt x="39088" y="217062"/>
                  </a:lnTo>
                  <a:lnTo>
                    <a:pt x="39584" y="217587"/>
                  </a:lnTo>
                  <a:lnTo>
                    <a:pt x="40158" y="217809"/>
                  </a:lnTo>
                  <a:lnTo>
                    <a:pt x="40423" y="217759"/>
                  </a:lnTo>
                  <a:lnTo>
                    <a:pt x="40930" y="217433"/>
                  </a:lnTo>
                  <a:lnTo>
                    <a:pt x="41195" y="217399"/>
                  </a:lnTo>
                  <a:lnTo>
                    <a:pt x="41427" y="217461"/>
                  </a:lnTo>
                  <a:lnTo>
                    <a:pt x="41758" y="217873"/>
                  </a:lnTo>
                  <a:lnTo>
                    <a:pt x="41945" y="218767"/>
                  </a:lnTo>
                  <a:lnTo>
                    <a:pt x="42111" y="219069"/>
                  </a:lnTo>
                  <a:lnTo>
                    <a:pt x="42310" y="219420"/>
                  </a:lnTo>
                  <a:lnTo>
                    <a:pt x="42596" y="219775"/>
                  </a:lnTo>
                  <a:lnTo>
                    <a:pt x="42905" y="220120"/>
                  </a:lnTo>
                  <a:lnTo>
                    <a:pt x="43071" y="220266"/>
                  </a:lnTo>
                  <a:lnTo>
                    <a:pt x="43402" y="220371"/>
                  </a:lnTo>
                  <a:lnTo>
                    <a:pt x="43920" y="220371"/>
                  </a:lnTo>
                  <a:lnTo>
                    <a:pt x="44240" y="220287"/>
                  </a:lnTo>
                  <a:lnTo>
                    <a:pt x="44317" y="220183"/>
                  </a:lnTo>
                  <a:lnTo>
                    <a:pt x="44384" y="219974"/>
                  </a:lnTo>
                  <a:lnTo>
                    <a:pt x="44582" y="219702"/>
                  </a:lnTo>
                  <a:lnTo>
                    <a:pt x="44726" y="219462"/>
                  </a:lnTo>
                  <a:lnTo>
                    <a:pt x="45002" y="219147"/>
                  </a:lnTo>
                  <a:lnTo>
                    <a:pt x="45189" y="218876"/>
                  </a:lnTo>
                  <a:lnTo>
                    <a:pt x="45520" y="218499"/>
                  </a:lnTo>
                  <a:lnTo>
                    <a:pt x="45995" y="218080"/>
                  </a:lnTo>
                  <a:lnTo>
                    <a:pt x="46292" y="217851"/>
                  </a:lnTo>
                  <a:lnTo>
                    <a:pt x="46756" y="217485"/>
                  </a:lnTo>
                  <a:lnTo>
                    <a:pt x="46921" y="217391"/>
                  </a:lnTo>
                  <a:lnTo>
                    <a:pt x="47109" y="217202"/>
                  </a:lnTo>
                  <a:lnTo>
                    <a:pt x="47252" y="216982"/>
                  </a:lnTo>
                  <a:lnTo>
                    <a:pt x="47473" y="216627"/>
                  </a:lnTo>
                  <a:lnTo>
                    <a:pt x="47749" y="216324"/>
                  </a:lnTo>
                  <a:lnTo>
                    <a:pt x="47992" y="216078"/>
                  </a:lnTo>
                  <a:lnTo>
                    <a:pt x="48190" y="215813"/>
                  </a:lnTo>
                  <a:lnTo>
                    <a:pt x="48333" y="215718"/>
                  </a:lnTo>
                  <a:lnTo>
                    <a:pt x="48532" y="215585"/>
                  </a:lnTo>
                  <a:lnTo>
                    <a:pt x="48742" y="215424"/>
                  </a:lnTo>
                  <a:lnTo>
                    <a:pt x="48996" y="215317"/>
                  </a:lnTo>
                  <a:lnTo>
                    <a:pt x="49106" y="215344"/>
                  </a:lnTo>
                  <a:lnTo>
                    <a:pt x="49183" y="215450"/>
                  </a:lnTo>
                  <a:lnTo>
                    <a:pt x="49271" y="215652"/>
                  </a:lnTo>
                  <a:lnTo>
                    <a:pt x="49305" y="215826"/>
                  </a:lnTo>
                  <a:lnTo>
                    <a:pt x="49371" y="215931"/>
                  </a:lnTo>
                  <a:lnTo>
                    <a:pt x="49415" y="216027"/>
                  </a:lnTo>
                  <a:lnTo>
                    <a:pt x="49547" y="216093"/>
                  </a:lnTo>
                  <a:lnTo>
                    <a:pt x="49713" y="216174"/>
                  </a:lnTo>
                  <a:lnTo>
                    <a:pt x="49889" y="216341"/>
                  </a:lnTo>
                  <a:lnTo>
                    <a:pt x="49944" y="216475"/>
                  </a:lnTo>
                  <a:lnTo>
                    <a:pt x="49999" y="216603"/>
                  </a:lnTo>
                  <a:lnTo>
                    <a:pt x="50143" y="216749"/>
                  </a:lnTo>
                  <a:lnTo>
                    <a:pt x="50275" y="216938"/>
                  </a:lnTo>
                  <a:lnTo>
                    <a:pt x="50342" y="217084"/>
                  </a:lnTo>
                  <a:lnTo>
                    <a:pt x="50342" y="217205"/>
                  </a:lnTo>
                  <a:lnTo>
                    <a:pt x="50408" y="217413"/>
                  </a:lnTo>
                  <a:lnTo>
                    <a:pt x="50529" y="217560"/>
                  </a:lnTo>
                  <a:lnTo>
                    <a:pt x="50617" y="217673"/>
                  </a:lnTo>
                  <a:lnTo>
                    <a:pt x="50794" y="217794"/>
                  </a:lnTo>
                  <a:lnTo>
                    <a:pt x="50915" y="217794"/>
                  </a:lnTo>
                  <a:lnTo>
                    <a:pt x="51158" y="217760"/>
                  </a:lnTo>
                  <a:lnTo>
                    <a:pt x="51467" y="217721"/>
                  </a:lnTo>
                  <a:lnTo>
                    <a:pt x="51643" y="217630"/>
                  </a:lnTo>
                  <a:lnTo>
                    <a:pt x="52868" y="217174"/>
                  </a:lnTo>
                  <a:lnTo>
                    <a:pt x="53640" y="217076"/>
                  </a:lnTo>
                  <a:lnTo>
                    <a:pt x="53707" y="217111"/>
                  </a:lnTo>
                  <a:lnTo>
                    <a:pt x="53927" y="217185"/>
                  </a:lnTo>
                  <a:lnTo>
                    <a:pt x="54093" y="217265"/>
                  </a:lnTo>
                  <a:lnTo>
                    <a:pt x="54402" y="217426"/>
                  </a:lnTo>
                  <a:lnTo>
                    <a:pt x="54479" y="217458"/>
                  </a:lnTo>
                  <a:lnTo>
                    <a:pt x="54611" y="217458"/>
                  </a:lnTo>
                  <a:lnTo>
                    <a:pt x="54887" y="217331"/>
                  </a:lnTo>
                  <a:lnTo>
                    <a:pt x="55351" y="217113"/>
                  </a:lnTo>
                  <a:lnTo>
                    <a:pt x="55726" y="216993"/>
                  </a:lnTo>
                  <a:lnTo>
                    <a:pt x="55913" y="216973"/>
                  </a:lnTo>
                  <a:lnTo>
                    <a:pt x="56432" y="217166"/>
                  </a:lnTo>
                  <a:lnTo>
                    <a:pt x="56829" y="217385"/>
                  </a:lnTo>
                  <a:lnTo>
                    <a:pt x="57193" y="217546"/>
                  </a:lnTo>
                  <a:lnTo>
                    <a:pt x="57502" y="217747"/>
                  </a:lnTo>
                  <a:lnTo>
                    <a:pt x="57656" y="217975"/>
                  </a:lnTo>
                  <a:lnTo>
                    <a:pt x="57756" y="218189"/>
                  </a:lnTo>
                  <a:lnTo>
                    <a:pt x="57866" y="218470"/>
                  </a:lnTo>
                  <a:lnTo>
                    <a:pt x="57987" y="218684"/>
                  </a:lnTo>
                  <a:lnTo>
                    <a:pt x="58065" y="218818"/>
                  </a:lnTo>
                  <a:lnTo>
                    <a:pt x="58385" y="219039"/>
                  </a:lnTo>
                  <a:lnTo>
                    <a:pt x="58506" y="219186"/>
                  </a:lnTo>
                  <a:lnTo>
                    <a:pt x="58550" y="219360"/>
                  </a:lnTo>
                  <a:lnTo>
                    <a:pt x="58550" y="219508"/>
                  </a:lnTo>
                  <a:lnTo>
                    <a:pt x="58561" y="219674"/>
                  </a:lnTo>
                  <a:lnTo>
                    <a:pt x="58605" y="219849"/>
                  </a:lnTo>
                  <a:lnTo>
                    <a:pt x="58705" y="219888"/>
                  </a:lnTo>
                  <a:lnTo>
                    <a:pt x="58848" y="219855"/>
                  </a:lnTo>
                  <a:lnTo>
                    <a:pt x="58936" y="219742"/>
                  </a:lnTo>
                  <a:lnTo>
                    <a:pt x="58980" y="219682"/>
                  </a:lnTo>
                  <a:lnTo>
                    <a:pt x="59190" y="219593"/>
                  </a:lnTo>
                  <a:lnTo>
                    <a:pt x="59433" y="219554"/>
                  </a:lnTo>
                  <a:lnTo>
                    <a:pt x="59698" y="219517"/>
                  </a:lnTo>
                  <a:lnTo>
                    <a:pt x="59896" y="219441"/>
                  </a:lnTo>
                  <a:lnTo>
                    <a:pt x="60128" y="219122"/>
                  </a:lnTo>
                  <a:lnTo>
                    <a:pt x="60393" y="218856"/>
                  </a:lnTo>
                  <a:lnTo>
                    <a:pt x="60503" y="218754"/>
                  </a:lnTo>
                  <a:lnTo>
                    <a:pt x="60679" y="218651"/>
                  </a:lnTo>
                  <a:lnTo>
                    <a:pt x="60856" y="218626"/>
                  </a:lnTo>
                  <a:lnTo>
                    <a:pt x="61143" y="218600"/>
                  </a:lnTo>
                  <a:lnTo>
                    <a:pt x="61341" y="218600"/>
                  </a:lnTo>
                  <a:lnTo>
                    <a:pt x="61628" y="218626"/>
                  </a:lnTo>
                  <a:lnTo>
                    <a:pt x="62004" y="218678"/>
                  </a:lnTo>
                  <a:lnTo>
                    <a:pt x="62312" y="218563"/>
                  </a:lnTo>
                  <a:lnTo>
                    <a:pt x="62654" y="218511"/>
                  </a:lnTo>
                  <a:lnTo>
                    <a:pt x="62897" y="218588"/>
                  </a:lnTo>
                  <a:lnTo>
                    <a:pt x="63239" y="218843"/>
                  </a:lnTo>
                  <a:lnTo>
                    <a:pt x="63603" y="218931"/>
                  </a:lnTo>
                  <a:lnTo>
                    <a:pt x="63956" y="218944"/>
                  </a:lnTo>
                  <a:lnTo>
                    <a:pt x="64254" y="218919"/>
                  </a:lnTo>
                  <a:lnTo>
                    <a:pt x="64486" y="218995"/>
                  </a:lnTo>
                  <a:lnTo>
                    <a:pt x="64751" y="219122"/>
                  </a:lnTo>
                  <a:lnTo>
                    <a:pt x="64894" y="219224"/>
                  </a:lnTo>
                  <a:lnTo>
                    <a:pt x="65236" y="219287"/>
                  </a:lnTo>
                  <a:lnTo>
                    <a:pt x="65567" y="219224"/>
                  </a:lnTo>
                  <a:lnTo>
                    <a:pt x="65865" y="219084"/>
                  </a:lnTo>
                  <a:lnTo>
                    <a:pt x="66108" y="219046"/>
                  </a:lnTo>
                  <a:lnTo>
                    <a:pt x="66351" y="219008"/>
                  </a:lnTo>
                  <a:lnTo>
                    <a:pt x="66538" y="219008"/>
                  </a:lnTo>
                  <a:lnTo>
                    <a:pt x="66902" y="219046"/>
                  </a:lnTo>
                  <a:lnTo>
                    <a:pt x="67255" y="219198"/>
                  </a:lnTo>
                  <a:lnTo>
                    <a:pt x="67619" y="219339"/>
                  </a:lnTo>
                  <a:lnTo>
                    <a:pt x="67983" y="219415"/>
                  </a:lnTo>
                  <a:lnTo>
                    <a:pt x="68127" y="219567"/>
                  </a:lnTo>
                  <a:lnTo>
                    <a:pt x="68105" y="219847"/>
                  </a:lnTo>
                  <a:lnTo>
                    <a:pt x="67972" y="220001"/>
                  </a:lnTo>
                  <a:lnTo>
                    <a:pt x="67785" y="220305"/>
                  </a:lnTo>
                  <a:lnTo>
                    <a:pt x="67652" y="220636"/>
                  </a:lnTo>
                  <a:lnTo>
                    <a:pt x="67597" y="220879"/>
                  </a:lnTo>
                  <a:lnTo>
                    <a:pt x="67564" y="221086"/>
                  </a:lnTo>
                  <a:lnTo>
                    <a:pt x="67575" y="221421"/>
                  </a:lnTo>
                  <a:lnTo>
                    <a:pt x="67597" y="221634"/>
                  </a:lnTo>
                  <a:lnTo>
                    <a:pt x="67719" y="221828"/>
                  </a:lnTo>
                  <a:lnTo>
                    <a:pt x="67939" y="221991"/>
                  </a:lnTo>
                  <a:lnTo>
                    <a:pt x="68248" y="222204"/>
                  </a:lnTo>
                  <a:lnTo>
                    <a:pt x="68998" y="222641"/>
                  </a:lnTo>
                  <a:lnTo>
                    <a:pt x="69131" y="222752"/>
                  </a:lnTo>
                  <a:lnTo>
                    <a:pt x="69252" y="222864"/>
                  </a:lnTo>
                  <a:lnTo>
                    <a:pt x="69374" y="223049"/>
                  </a:lnTo>
                  <a:lnTo>
                    <a:pt x="69506" y="223280"/>
                  </a:lnTo>
                  <a:lnTo>
                    <a:pt x="69550" y="223527"/>
                  </a:lnTo>
                  <a:lnTo>
                    <a:pt x="69517" y="223690"/>
                  </a:lnTo>
                  <a:lnTo>
                    <a:pt x="69407" y="223974"/>
                  </a:lnTo>
                  <a:lnTo>
                    <a:pt x="69429" y="224381"/>
                  </a:lnTo>
                  <a:lnTo>
                    <a:pt x="69528" y="224697"/>
                  </a:lnTo>
                  <a:lnTo>
                    <a:pt x="69649" y="224860"/>
                  </a:lnTo>
                  <a:lnTo>
                    <a:pt x="69793" y="225033"/>
                  </a:lnTo>
                  <a:lnTo>
                    <a:pt x="69815" y="225147"/>
                  </a:lnTo>
                  <a:lnTo>
                    <a:pt x="69771" y="225325"/>
                  </a:lnTo>
                  <a:lnTo>
                    <a:pt x="69694" y="225531"/>
                  </a:lnTo>
                  <a:lnTo>
                    <a:pt x="69605" y="225709"/>
                  </a:lnTo>
                  <a:lnTo>
                    <a:pt x="69451" y="225945"/>
                  </a:lnTo>
                  <a:lnTo>
                    <a:pt x="69296" y="226226"/>
                  </a:lnTo>
                  <a:lnTo>
                    <a:pt x="69208" y="226581"/>
                  </a:lnTo>
                  <a:lnTo>
                    <a:pt x="69219" y="226875"/>
                  </a:lnTo>
                  <a:lnTo>
                    <a:pt x="69296" y="227038"/>
                  </a:lnTo>
                  <a:lnTo>
                    <a:pt x="69539" y="227259"/>
                  </a:lnTo>
                  <a:lnTo>
                    <a:pt x="69749" y="227407"/>
                  </a:lnTo>
                  <a:lnTo>
                    <a:pt x="70002" y="227584"/>
                  </a:lnTo>
                  <a:lnTo>
                    <a:pt x="70322" y="227844"/>
                  </a:lnTo>
                  <a:lnTo>
                    <a:pt x="70510" y="228117"/>
                  </a:lnTo>
                  <a:lnTo>
                    <a:pt x="70720" y="228259"/>
                  </a:lnTo>
                  <a:lnTo>
                    <a:pt x="70885" y="228369"/>
                  </a:lnTo>
                  <a:lnTo>
                    <a:pt x="71238" y="228409"/>
                  </a:lnTo>
                  <a:lnTo>
                    <a:pt x="71690" y="228249"/>
                  </a:lnTo>
                  <a:lnTo>
                    <a:pt x="72077" y="228259"/>
                  </a:lnTo>
                  <a:lnTo>
                    <a:pt x="72209" y="228318"/>
                  </a:lnTo>
                  <a:lnTo>
                    <a:pt x="72352" y="228670"/>
                  </a:lnTo>
                  <a:lnTo>
                    <a:pt x="72275" y="229062"/>
                  </a:lnTo>
                  <a:lnTo>
                    <a:pt x="72187" y="229392"/>
                  </a:lnTo>
                  <a:lnTo>
                    <a:pt x="72154" y="229806"/>
                  </a:lnTo>
                  <a:lnTo>
                    <a:pt x="72264" y="230135"/>
                  </a:lnTo>
                  <a:lnTo>
                    <a:pt x="72529" y="230479"/>
                  </a:lnTo>
                  <a:lnTo>
                    <a:pt x="72717" y="230642"/>
                  </a:lnTo>
                  <a:lnTo>
                    <a:pt x="72992" y="230805"/>
                  </a:lnTo>
                  <a:lnTo>
                    <a:pt x="73103" y="231011"/>
                  </a:lnTo>
                  <a:lnTo>
                    <a:pt x="73059" y="231188"/>
                  </a:lnTo>
                  <a:lnTo>
                    <a:pt x="72970" y="231365"/>
                  </a:lnTo>
                  <a:lnTo>
                    <a:pt x="72705" y="231646"/>
                  </a:lnTo>
                  <a:lnTo>
                    <a:pt x="72352" y="231926"/>
                  </a:lnTo>
                  <a:lnTo>
                    <a:pt x="71690" y="232487"/>
                  </a:lnTo>
                  <a:lnTo>
                    <a:pt x="71547" y="232599"/>
                  </a:lnTo>
                  <a:lnTo>
                    <a:pt x="71315" y="232768"/>
                  </a:lnTo>
                  <a:lnTo>
                    <a:pt x="71084" y="233123"/>
                  </a:lnTo>
                  <a:lnTo>
                    <a:pt x="71006" y="233345"/>
                  </a:lnTo>
                  <a:lnTo>
                    <a:pt x="70885" y="233551"/>
                  </a:lnTo>
                  <a:lnTo>
                    <a:pt x="70786" y="233685"/>
                  </a:lnTo>
                  <a:lnTo>
                    <a:pt x="70609" y="233862"/>
                  </a:lnTo>
                  <a:lnTo>
                    <a:pt x="70389" y="233950"/>
                  </a:lnTo>
                  <a:lnTo>
                    <a:pt x="70047" y="234230"/>
                  </a:lnTo>
                  <a:lnTo>
                    <a:pt x="69969" y="234585"/>
                  </a:lnTo>
                  <a:lnTo>
                    <a:pt x="69958" y="234955"/>
                  </a:lnTo>
                  <a:lnTo>
                    <a:pt x="69925" y="235265"/>
                  </a:lnTo>
                  <a:lnTo>
                    <a:pt x="69815" y="235530"/>
                  </a:lnTo>
                  <a:lnTo>
                    <a:pt x="69627" y="235796"/>
                  </a:lnTo>
                  <a:lnTo>
                    <a:pt x="69318" y="236239"/>
                  </a:lnTo>
                  <a:lnTo>
                    <a:pt x="68866" y="236727"/>
                  </a:lnTo>
                  <a:lnTo>
                    <a:pt x="68392" y="237170"/>
                  </a:lnTo>
                  <a:lnTo>
                    <a:pt x="67840" y="237761"/>
                  </a:lnTo>
                  <a:lnTo>
                    <a:pt x="67752" y="237846"/>
                  </a:lnTo>
                  <a:lnTo>
                    <a:pt x="67597" y="237973"/>
                  </a:lnTo>
                  <a:lnTo>
                    <a:pt x="67432" y="238186"/>
                  </a:lnTo>
                  <a:lnTo>
                    <a:pt x="67410" y="238238"/>
                  </a:lnTo>
                  <a:lnTo>
                    <a:pt x="67310" y="238392"/>
                  </a:lnTo>
                  <a:lnTo>
                    <a:pt x="67211" y="238514"/>
                  </a:lnTo>
                  <a:lnTo>
                    <a:pt x="67134" y="238690"/>
                  </a:lnTo>
                  <a:lnTo>
                    <a:pt x="67332" y="238717"/>
                  </a:lnTo>
                  <a:lnTo>
                    <a:pt x="67564" y="238690"/>
                  </a:lnTo>
                  <a:lnTo>
                    <a:pt x="68072" y="238658"/>
                  </a:lnTo>
                  <a:lnTo>
                    <a:pt x="68469" y="238622"/>
                  </a:lnTo>
                  <a:lnTo>
                    <a:pt x="68833" y="238497"/>
                  </a:lnTo>
                  <a:lnTo>
                    <a:pt x="69175" y="238371"/>
                  </a:lnTo>
                  <a:lnTo>
                    <a:pt x="69230" y="238357"/>
                  </a:lnTo>
                  <a:lnTo>
                    <a:pt x="69539" y="238303"/>
                  </a:lnTo>
                  <a:lnTo>
                    <a:pt x="69859" y="238204"/>
                  </a:lnTo>
                  <a:lnTo>
                    <a:pt x="70201" y="238131"/>
                  </a:lnTo>
                  <a:lnTo>
                    <a:pt x="70731" y="238227"/>
                  </a:lnTo>
                  <a:lnTo>
                    <a:pt x="71106" y="238397"/>
                  </a:lnTo>
                  <a:lnTo>
                    <a:pt x="71415" y="238590"/>
                  </a:lnTo>
                  <a:lnTo>
                    <a:pt x="71746" y="238664"/>
                  </a:lnTo>
                  <a:lnTo>
                    <a:pt x="72297" y="238686"/>
                  </a:lnTo>
                  <a:lnTo>
                    <a:pt x="72551" y="238729"/>
                  </a:lnTo>
                  <a:lnTo>
                    <a:pt x="72937" y="238838"/>
                  </a:lnTo>
                  <a:lnTo>
                    <a:pt x="73180" y="238866"/>
                  </a:lnTo>
                  <a:lnTo>
                    <a:pt x="73180" y="238867"/>
                  </a:lnTo>
                  <a:lnTo>
                    <a:pt x="73180" y="238866"/>
                  </a:lnTo>
                  <a:lnTo>
                    <a:pt x="73180" y="238867"/>
                  </a:lnTo>
                  <a:lnTo>
                    <a:pt x="73180" y="238867"/>
                  </a:lnTo>
                  <a:lnTo>
                    <a:pt x="73180" y="238867"/>
                  </a:lnTo>
                  <a:lnTo>
                    <a:pt x="73180" y="238866"/>
                  </a:lnTo>
                  <a:lnTo>
                    <a:pt x="73180" y="238866"/>
                  </a:lnTo>
                  <a:lnTo>
                    <a:pt x="73202" y="238844"/>
                  </a:lnTo>
                  <a:lnTo>
                    <a:pt x="73224" y="238817"/>
                  </a:lnTo>
                  <a:lnTo>
                    <a:pt x="73246" y="238795"/>
                  </a:lnTo>
                  <a:lnTo>
                    <a:pt x="73290" y="238748"/>
                  </a:lnTo>
                  <a:lnTo>
                    <a:pt x="73334" y="238719"/>
                  </a:lnTo>
                  <a:lnTo>
                    <a:pt x="73500" y="238629"/>
                  </a:lnTo>
                  <a:lnTo>
                    <a:pt x="73687" y="238567"/>
                  </a:lnTo>
                  <a:lnTo>
                    <a:pt x="73743" y="238547"/>
                  </a:lnTo>
                  <a:lnTo>
                    <a:pt x="73974" y="238547"/>
                  </a:lnTo>
                  <a:lnTo>
                    <a:pt x="74107" y="238516"/>
                  </a:lnTo>
                  <a:lnTo>
                    <a:pt x="74383" y="238394"/>
                  </a:lnTo>
                  <a:lnTo>
                    <a:pt x="74504" y="238339"/>
                  </a:lnTo>
                  <a:lnTo>
                    <a:pt x="74824" y="238254"/>
                  </a:lnTo>
                  <a:lnTo>
                    <a:pt x="74978" y="238178"/>
                  </a:lnTo>
                  <a:lnTo>
                    <a:pt x="75034" y="238136"/>
                  </a:lnTo>
                  <a:lnTo>
                    <a:pt x="75376" y="237935"/>
                  </a:lnTo>
                  <a:lnTo>
                    <a:pt x="75508" y="237750"/>
                  </a:lnTo>
                  <a:lnTo>
                    <a:pt x="75541" y="237685"/>
                  </a:lnTo>
                  <a:lnTo>
                    <a:pt x="75629" y="237575"/>
                  </a:lnTo>
                  <a:lnTo>
                    <a:pt x="75938" y="237346"/>
                  </a:lnTo>
                  <a:lnTo>
                    <a:pt x="76027" y="237321"/>
                  </a:lnTo>
                  <a:lnTo>
                    <a:pt x="76225" y="237307"/>
                  </a:lnTo>
                  <a:lnTo>
                    <a:pt x="76358" y="237261"/>
                  </a:lnTo>
                  <a:lnTo>
                    <a:pt x="76457" y="237194"/>
                  </a:lnTo>
                  <a:lnTo>
                    <a:pt x="76611" y="237140"/>
                  </a:lnTo>
                  <a:lnTo>
                    <a:pt x="76777" y="237115"/>
                  </a:lnTo>
                  <a:lnTo>
                    <a:pt x="76953" y="237028"/>
                  </a:lnTo>
                  <a:lnTo>
                    <a:pt x="77042" y="237042"/>
                  </a:lnTo>
                  <a:lnTo>
                    <a:pt x="77240" y="237174"/>
                  </a:lnTo>
                  <a:lnTo>
                    <a:pt x="77306" y="237180"/>
                  </a:lnTo>
                  <a:lnTo>
                    <a:pt x="77626" y="237089"/>
                  </a:lnTo>
                  <a:lnTo>
                    <a:pt x="77880" y="237064"/>
                  </a:lnTo>
                  <a:lnTo>
                    <a:pt x="78057" y="237019"/>
                  </a:lnTo>
                  <a:lnTo>
                    <a:pt x="78476" y="237109"/>
                  </a:lnTo>
                  <a:lnTo>
                    <a:pt x="78586" y="237171"/>
                  </a:lnTo>
                  <a:lnTo>
                    <a:pt x="78741" y="237281"/>
                  </a:lnTo>
                  <a:lnTo>
                    <a:pt x="79160" y="237276"/>
                  </a:lnTo>
                  <a:lnTo>
                    <a:pt x="79392" y="237200"/>
                  </a:lnTo>
                  <a:lnTo>
                    <a:pt x="79568" y="237143"/>
                  </a:lnTo>
                  <a:lnTo>
                    <a:pt x="79767" y="237084"/>
                  </a:lnTo>
                  <a:lnTo>
                    <a:pt x="79976" y="236974"/>
                  </a:lnTo>
                  <a:lnTo>
                    <a:pt x="79998" y="236960"/>
                  </a:lnTo>
                  <a:lnTo>
                    <a:pt x="80031" y="236941"/>
                  </a:lnTo>
                  <a:lnTo>
                    <a:pt x="80065" y="236912"/>
                  </a:lnTo>
                  <a:lnTo>
                    <a:pt x="80109" y="236858"/>
                  </a:lnTo>
                  <a:lnTo>
                    <a:pt x="80120" y="236850"/>
                  </a:lnTo>
                  <a:lnTo>
                    <a:pt x="80219" y="236548"/>
                  </a:lnTo>
                  <a:lnTo>
                    <a:pt x="80329" y="236371"/>
                  </a:lnTo>
                  <a:lnTo>
                    <a:pt x="80396" y="236280"/>
                  </a:lnTo>
                  <a:lnTo>
                    <a:pt x="80462" y="236153"/>
                  </a:lnTo>
                  <a:lnTo>
                    <a:pt x="80462" y="236083"/>
                  </a:lnTo>
                  <a:lnTo>
                    <a:pt x="80429" y="235909"/>
                  </a:lnTo>
                  <a:lnTo>
                    <a:pt x="80440" y="235798"/>
                  </a:lnTo>
                  <a:lnTo>
                    <a:pt x="80451" y="235776"/>
                  </a:lnTo>
                  <a:lnTo>
                    <a:pt x="80605" y="235802"/>
                  </a:lnTo>
                  <a:lnTo>
                    <a:pt x="80859" y="235934"/>
                  </a:lnTo>
                  <a:lnTo>
                    <a:pt x="81146" y="235869"/>
                  </a:lnTo>
                  <a:lnTo>
                    <a:pt x="81245" y="235871"/>
                  </a:lnTo>
                  <a:lnTo>
                    <a:pt x="81389" y="236018"/>
                  </a:lnTo>
                  <a:lnTo>
                    <a:pt x="81455" y="236043"/>
                  </a:lnTo>
                  <a:lnTo>
                    <a:pt x="81664" y="236024"/>
                  </a:lnTo>
                  <a:lnTo>
                    <a:pt x="81731" y="236004"/>
                  </a:lnTo>
                  <a:lnTo>
                    <a:pt x="82161" y="235979"/>
                  </a:lnTo>
                  <a:lnTo>
                    <a:pt x="82337" y="236002"/>
                  </a:lnTo>
                  <a:lnTo>
                    <a:pt x="82393" y="236010"/>
                  </a:lnTo>
                  <a:lnTo>
                    <a:pt x="82580" y="236086"/>
                  </a:lnTo>
                  <a:lnTo>
                    <a:pt x="82823" y="236092"/>
                  </a:lnTo>
                  <a:lnTo>
                    <a:pt x="83044" y="236153"/>
                  </a:lnTo>
                  <a:lnTo>
                    <a:pt x="83209" y="236164"/>
                  </a:lnTo>
                  <a:lnTo>
                    <a:pt x="83264" y="236193"/>
                  </a:lnTo>
                  <a:lnTo>
                    <a:pt x="83485" y="236227"/>
                  </a:lnTo>
                  <a:lnTo>
                    <a:pt x="83683" y="236320"/>
                  </a:lnTo>
                  <a:lnTo>
                    <a:pt x="84059" y="236436"/>
                  </a:lnTo>
                  <a:lnTo>
                    <a:pt x="84478" y="236351"/>
                  </a:lnTo>
                  <a:lnTo>
                    <a:pt x="84632" y="236300"/>
                  </a:lnTo>
                  <a:lnTo>
                    <a:pt x="84676" y="236286"/>
                  </a:lnTo>
                  <a:lnTo>
                    <a:pt x="84941" y="236258"/>
                  </a:lnTo>
                  <a:lnTo>
                    <a:pt x="85316" y="236137"/>
                  </a:lnTo>
                  <a:lnTo>
                    <a:pt x="85504" y="236184"/>
                  </a:lnTo>
                  <a:lnTo>
                    <a:pt x="85680" y="236298"/>
                  </a:lnTo>
                  <a:lnTo>
                    <a:pt x="85835" y="236325"/>
                  </a:lnTo>
                  <a:lnTo>
                    <a:pt x="86111" y="236314"/>
                  </a:lnTo>
                  <a:lnTo>
                    <a:pt x="86276" y="236264"/>
                  </a:lnTo>
                  <a:lnTo>
                    <a:pt x="86475" y="236266"/>
                  </a:lnTo>
                  <a:lnTo>
                    <a:pt x="86607" y="236240"/>
                  </a:lnTo>
                  <a:lnTo>
                    <a:pt x="86640" y="236247"/>
                  </a:lnTo>
                  <a:lnTo>
                    <a:pt x="86707" y="236264"/>
                  </a:lnTo>
                  <a:lnTo>
                    <a:pt x="86949" y="236376"/>
                  </a:lnTo>
                  <a:lnTo>
                    <a:pt x="87170" y="236394"/>
                  </a:lnTo>
                  <a:lnTo>
                    <a:pt x="87236" y="236436"/>
                  </a:lnTo>
                  <a:lnTo>
                    <a:pt x="87402" y="236610"/>
                  </a:lnTo>
                  <a:lnTo>
                    <a:pt x="87523" y="236709"/>
                  </a:lnTo>
                  <a:lnTo>
                    <a:pt x="87744" y="236935"/>
                  </a:lnTo>
                  <a:lnTo>
                    <a:pt x="88174" y="237154"/>
                  </a:lnTo>
                  <a:lnTo>
                    <a:pt x="88538" y="237388"/>
                  </a:lnTo>
                  <a:lnTo>
                    <a:pt x="88825" y="237394"/>
                  </a:lnTo>
                  <a:lnTo>
                    <a:pt x="89045" y="237509"/>
                  </a:lnTo>
                  <a:lnTo>
                    <a:pt x="89354" y="237741"/>
                  </a:lnTo>
                  <a:lnTo>
                    <a:pt x="89553" y="237853"/>
                  </a:lnTo>
                  <a:lnTo>
                    <a:pt x="89741" y="238071"/>
                  </a:lnTo>
                  <a:lnTo>
                    <a:pt x="90072" y="238080"/>
                  </a:lnTo>
                  <a:lnTo>
                    <a:pt x="90403" y="238172"/>
                  </a:lnTo>
                  <a:lnTo>
                    <a:pt x="90634" y="238217"/>
                  </a:lnTo>
                  <a:lnTo>
                    <a:pt x="90800" y="238271"/>
                  </a:lnTo>
                  <a:lnTo>
                    <a:pt x="91318" y="238632"/>
                  </a:lnTo>
                  <a:lnTo>
                    <a:pt x="91539" y="238753"/>
                  </a:lnTo>
                  <a:lnTo>
                    <a:pt x="91771" y="238928"/>
                  </a:lnTo>
                  <a:lnTo>
                    <a:pt x="92190" y="239190"/>
                  </a:lnTo>
                  <a:lnTo>
                    <a:pt x="92300" y="239195"/>
                  </a:lnTo>
                  <a:lnTo>
                    <a:pt x="92510" y="239092"/>
                  </a:lnTo>
                  <a:lnTo>
                    <a:pt x="92841" y="239094"/>
                  </a:lnTo>
                  <a:lnTo>
                    <a:pt x="92984" y="239068"/>
                  </a:lnTo>
                  <a:lnTo>
                    <a:pt x="93139" y="239123"/>
                  </a:lnTo>
                  <a:lnTo>
                    <a:pt x="93227" y="239182"/>
                  </a:lnTo>
                  <a:lnTo>
                    <a:pt x="93459" y="239284"/>
                  </a:lnTo>
                  <a:lnTo>
                    <a:pt x="93503" y="239385"/>
                  </a:lnTo>
                  <a:lnTo>
                    <a:pt x="93514" y="239635"/>
                  </a:lnTo>
                  <a:lnTo>
                    <a:pt x="93580" y="239745"/>
                  </a:lnTo>
                  <a:lnTo>
                    <a:pt x="93701" y="239872"/>
                  </a:lnTo>
                  <a:lnTo>
                    <a:pt x="93933" y="240033"/>
                  </a:lnTo>
                  <a:lnTo>
                    <a:pt x="94043" y="240146"/>
                  </a:lnTo>
                  <a:lnTo>
                    <a:pt x="94198" y="240379"/>
                  </a:lnTo>
                  <a:lnTo>
                    <a:pt x="94231" y="240488"/>
                  </a:lnTo>
                  <a:lnTo>
                    <a:pt x="94496" y="240730"/>
                  </a:lnTo>
                  <a:lnTo>
                    <a:pt x="94694" y="241011"/>
                  </a:lnTo>
                  <a:lnTo>
                    <a:pt x="94783" y="241051"/>
                  </a:lnTo>
                  <a:lnTo>
                    <a:pt x="94948" y="241163"/>
                  </a:lnTo>
                  <a:lnTo>
                    <a:pt x="95058" y="241330"/>
                  </a:lnTo>
                  <a:lnTo>
                    <a:pt x="95246" y="241488"/>
                  </a:lnTo>
                  <a:lnTo>
                    <a:pt x="95356" y="241618"/>
                  </a:lnTo>
                  <a:lnTo>
                    <a:pt x="95467" y="241804"/>
                  </a:lnTo>
                  <a:lnTo>
                    <a:pt x="95743" y="242210"/>
                  </a:lnTo>
                  <a:lnTo>
                    <a:pt x="95820" y="242286"/>
                  </a:lnTo>
                  <a:lnTo>
                    <a:pt x="95930" y="242731"/>
                  </a:lnTo>
                  <a:lnTo>
                    <a:pt x="96018" y="242858"/>
                  </a:lnTo>
                  <a:lnTo>
                    <a:pt x="96118" y="243144"/>
                  </a:lnTo>
                  <a:lnTo>
                    <a:pt x="96206" y="243256"/>
                  </a:lnTo>
                  <a:lnTo>
                    <a:pt x="96383" y="243412"/>
                  </a:lnTo>
                  <a:lnTo>
                    <a:pt x="96548" y="243628"/>
                  </a:lnTo>
                  <a:lnTo>
                    <a:pt x="96669" y="243721"/>
                  </a:lnTo>
                  <a:lnTo>
                    <a:pt x="96691" y="243781"/>
                  </a:lnTo>
                  <a:lnTo>
                    <a:pt x="96724" y="243800"/>
                  </a:lnTo>
                  <a:lnTo>
                    <a:pt x="96780" y="243961"/>
                  </a:lnTo>
                  <a:lnTo>
                    <a:pt x="96824" y="244198"/>
                  </a:lnTo>
                  <a:lnTo>
                    <a:pt x="96879" y="244288"/>
                  </a:lnTo>
                  <a:lnTo>
                    <a:pt x="96956" y="244466"/>
                  </a:lnTo>
                  <a:lnTo>
                    <a:pt x="97011" y="244511"/>
                  </a:lnTo>
                  <a:lnTo>
                    <a:pt x="97155" y="244581"/>
                  </a:lnTo>
                  <a:lnTo>
                    <a:pt x="97243" y="244673"/>
                  </a:lnTo>
                  <a:lnTo>
                    <a:pt x="97243" y="244674"/>
                  </a:lnTo>
                  <a:lnTo>
                    <a:pt x="97254" y="244676"/>
                  </a:lnTo>
                  <a:lnTo>
                    <a:pt x="97254" y="244679"/>
                  </a:lnTo>
                  <a:lnTo>
                    <a:pt x="97254" y="244679"/>
                  </a:lnTo>
                  <a:lnTo>
                    <a:pt x="97530" y="244612"/>
                  </a:lnTo>
                  <a:lnTo>
                    <a:pt x="97861" y="244392"/>
                  </a:lnTo>
                  <a:lnTo>
                    <a:pt x="98368" y="244212"/>
                  </a:lnTo>
                  <a:lnTo>
                    <a:pt x="98578" y="244087"/>
                  </a:lnTo>
                  <a:lnTo>
                    <a:pt x="99086" y="243888"/>
                  </a:lnTo>
                  <a:lnTo>
                    <a:pt x="99372" y="243727"/>
                  </a:lnTo>
                  <a:lnTo>
                    <a:pt x="99494" y="243707"/>
                  </a:lnTo>
                  <a:lnTo>
                    <a:pt x="99571" y="243724"/>
                  </a:lnTo>
                  <a:lnTo>
                    <a:pt x="99748" y="243721"/>
                  </a:lnTo>
                  <a:lnTo>
                    <a:pt x="99847" y="243678"/>
                  </a:lnTo>
                  <a:lnTo>
                    <a:pt x="100068" y="243546"/>
                  </a:lnTo>
                  <a:lnTo>
                    <a:pt x="100156" y="243515"/>
                  </a:lnTo>
                  <a:lnTo>
                    <a:pt x="100674" y="243473"/>
                  </a:lnTo>
                  <a:lnTo>
                    <a:pt x="100785" y="243408"/>
                  </a:lnTo>
                  <a:lnTo>
                    <a:pt x="100939" y="243377"/>
                  </a:lnTo>
                  <a:lnTo>
                    <a:pt x="101160" y="243513"/>
                  </a:lnTo>
                  <a:lnTo>
                    <a:pt x="101259" y="243459"/>
                  </a:lnTo>
                  <a:lnTo>
                    <a:pt x="101425" y="243372"/>
                  </a:lnTo>
                  <a:lnTo>
                    <a:pt x="101513" y="243312"/>
                  </a:lnTo>
                  <a:lnTo>
                    <a:pt x="101568" y="243287"/>
                  </a:lnTo>
                  <a:lnTo>
                    <a:pt x="101778" y="243267"/>
                  </a:lnTo>
                  <a:lnTo>
                    <a:pt x="101899" y="243220"/>
                  </a:lnTo>
                  <a:lnTo>
                    <a:pt x="101976" y="243166"/>
                  </a:lnTo>
                  <a:lnTo>
                    <a:pt x="102042" y="243050"/>
                  </a:lnTo>
                  <a:lnTo>
                    <a:pt x="102053" y="242940"/>
                  </a:lnTo>
                  <a:lnTo>
                    <a:pt x="102053" y="242813"/>
                  </a:lnTo>
                  <a:lnTo>
                    <a:pt x="102065" y="242717"/>
                  </a:lnTo>
                  <a:lnTo>
                    <a:pt x="102098" y="242653"/>
                  </a:lnTo>
                  <a:lnTo>
                    <a:pt x="102164" y="242590"/>
                  </a:lnTo>
                  <a:lnTo>
                    <a:pt x="102594" y="242367"/>
                  </a:lnTo>
                  <a:lnTo>
                    <a:pt x="102737" y="242255"/>
                  </a:lnTo>
                  <a:lnTo>
                    <a:pt x="102892" y="242088"/>
                  </a:lnTo>
                  <a:lnTo>
                    <a:pt x="103080" y="242004"/>
                  </a:lnTo>
                  <a:lnTo>
                    <a:pt x="103278" y="241967"/>
                  </a:lnTo>
                  <a:lnTo>
                    <a:pt x="103455" y="241953"/>
                  </a:lnTo>
                  <a:lnTo>
                    <a:pt x="103620" y="241826"/>
                  </a:lnTo>
                  <a:lnTo>
                    <a:pt x="103664" y="241809"/>
                  </a:lnTo>
                  <a:lnTo>
                    <a:pt x="103786" y="241826"/>
                  </a:lnTo>
                  <a:lnTo>
                    <a:pt x="103951" y="241922"/>
                  </a:lnTo>
                  <a:lnTo>
                    <a:pt x="104326" y="242018"/>
                  </a:lnTo>
                  <a:lnTo>
                    <a:pt x="104403" y="242069"/>
                  </a:lnTo>
                  <a:lnTo>
                    <a:pt x="104503" y="242103"/>
                  </a:lnTo>
                  <a:lnTo>
                    <a:pt x="104768" y="242139"/>
                  </a:lnTo>
                  <a:lnTo>
                    <a:pt x="104944" y="242210"/>
                  </a:lnTo>
                  <a:lnTo>
                    <a:pt x="105341" y="242278"/>
                  </a:lnTo>
                  <a:lnTo>
                    <a:pt x="105661" y="242280"/>
                  </a:lnTo>
                  <a:lnTo>
                    <a:pt x="105838" y="242322"/>
                  </a:lnTo>
                  <a:lnTo>
                    <a:pt x="106191" y="242325"/>
                  </a:lnTo>
                  <a:lnTo>
                    <a:pt x="106533" y="242489"/>
                  </a:lnTo>
                  <a:lnTo>
                    <a:pt x="106897" y="242624"/>
                  </a:lnTo>
                  <a:lnTo>
                    <a:pt x="107096" y="242787"/>
                  </a:lnTo>
                  <a:lnTo>
                    <a:pt x="107228" y="242872"/>
                  </a:lnTo>
                  <a:lnTo>
                    <a:pt x="107382" y="243018"/>
                  </a:lnTo>
                  <a:lnTo>
                    <a:pt x="107416" y="243055"/>
                  </a:lnTo>
                  <a:lnTo>
                    <a:pt x="107515" y="243109"/>
                  </a:lnTo>
                  <a:lnTo>
                    <a:pt x="107636" y="243118"/>
                  </a:lnTo>
                  <a:lnTo>
                    <a:pt x="107735" y="243176"/>
                  </a:lnTo>
                  <a:lnTo>
                    <a:pt x="107780" y="243200"/>
                  </a:lnTo>
                  <a:lnTo>
                    <a:pt x="107868" y="243270"/>
                  </a:lnTo>
                  <a:lnTo>
                    <a:pt x="107934" y="243372"/>
                  </a:lnTo>
                  <a:lnTo>
                    <a:pt x="108188" y="243580"/>
                  </a:lnTo>
                  <a:lnTo>
                    <a:pt x="108221" y="243651"/>
                  </a:lnTo>
                  <a:lnTo>
                    <a:pt x="108199" y="243752"/>
                  </a:lnTo>
                  <a:lnTo>
                    <a:pt x="108210" y="243877"/>
                  </a:lnTo>
                  <a:lnTo>
                    <a:pt x="108265" y="244015"/>
                  </a:lnTo>
                  <a:lnTo>
                    <a:pt x="108453" y="244096"/>
                  </a:lnTo>
                  <a:lnTo>
                    <a:pt x="108541" y="244163"/>
                  </a:lnTo>
                  <a:lnTo>
                    <a:pt x="108662" y="244488"/>
                  </a:lnTo>
                  <a:lnTo>
                    <a:pt x="108695" y="244567"/>
                  </a:lnTo>
                  <a:lnTo>
                    <a:pt x="108839" y="244728"/>
                  </a:lnTo>
                  <a:lnTo>
                    <a:pt x="109115" y="244998"/>
                  </a:lnTo>
                  <a:lnTo>
                    <a:pt x="109247" y="245179"/>
                  </a:lnTo>
                  <a:lnTo>
                    <a:pt x="109368" y="245360"/>
                  </a:lnTo>
                  <a:lnTo>
                    <a:pt x="109512" y="245483"/>
                  </a:lnTo>
                  <a:lnTo>
                    <a:pt x="109699" y="245599"/>
                  </a:lnTo>
                  <a:lnTo>
                    <a:pt x="109854" y="245644"/>
                  </a:lnTo>
                  <a:lnTo>
                    <a:pt x="109986" y="245653"/>
                  </a:lnTo>
                  <a:lnTo>
                    <a:pt x="110152" y="245613"/>
                  </a:lnTo>
                  <a:lnTo>
                    <a:pt x="110505" y="245492"/>
                  </a:lnTo>
                  <a:lnTo>
                    <a:pt x="110825" y="245472"/>
                  </a:lnTo>
                  <a:lnTo>
                    <a:pt x="111090" y="245385"/>
                  </a:lnTo>
                  <a:lnTo>
                    <a:pt x="111321" y="245348"/>
                  </a:lnTo>
                  <a:lnTo>
                    <a:pt x="111520" y="245387"/>
                  </a:lnTo>
                  <a:lnTo>
                    <a:pt x="111707" y="245503"/>
                  </a:lnTo>
                  <a:lnTo>
                    <a:pt x="111763" y="245517"/>
                  </a:lnTo>
                  <a:lnTo>
                    <a:pt x="111763" y="245516"/>
                  </a:lnTo>
                  <a:lnTo>
                    <a:pt x="111763" y="245515"/>
                  </a:lnTo>
                  <a:lnTo>
                    <a:pt x="111763" y="245509"/>
                  </a:lnTo>
                  <a:lnTo>
                    <a:pt x="111774" y="245498"/>
                  </a:lnTo>
                  <a:lnTo>
                    <a:pt x="111796" y="245446"/>
                  </a:lnTo>
                  <a:lnTo>
                    <a:pt x="111818" y="245382"/>
                  </a:lnTo>
                  <a:lnTo>
                    <a:pt x="111840" y="245261"/>
                  </a:lnTo>
                  <a:lnTo>
                    <a:pt x="111895" y="244997"/>
                  </a:lnTo>
                  <a:lnTo>
                    <a:pt x="111895" y="244993"/>
                  </a:lnTo>
                  <a:lnTo>
                    <a:pt x="111972" y="244818"/>
                  </a:lnTo>
                  <a:lnTo>
                    <a:pt x="112270" y="244409"/>
                  </a:lnTo>
                  <a:lnTo>
                    <a:pt x="112425" y="244009"/>
                  </a:lnTo>
                  <a:lnTo>
                    <a:pt x="112524" y="243584"/>
                  </a:lnTo>
                  <a:lnTo>
                    <a:pt x="112502" y="242963"/>
                  </a:lnTo>
                  <a:lnTo>
                    <a:pt x="112634" y="242746"/>
                  </a:lnTo>
                  <a:lnTo>
                    <a:pt x="112888" y="242244"/>
                  </a:lnTo>
                  <a:lnTo>
                    <a:pt x="113131" y="241936"/>
                  </a:lnTo>
                  <a:lnTo>
                    <a:pt x="113296" y="241637"/>
                  </a:lnTo>
                  <a:lnTo>
                    <a:pt x="113572" y="241440"/>
                  </a:lnTo>
                  <a:lnTo>
                    <a:pt x="113671" y="241355"/>
                  </a:lnTo>
                  <a:lnTo>
                    <a:pt x="113980" y="240910"/>
                  </a:lnTo>
                  <a:lnTo>
                    <a:pt x="114168" y="240682"/>
                  </a:lnTo>
                  <a:lnTo>
                    <a:pt x="114278" y="240614"/>
                  </a:lnTo>
                  <a:lnTo>
                    <a:pt x="114455" y="240439"/>
                  </a:lnTo>
                  <a:lnTo>
                    <a:pt x="114598" y="240101"/>
                  </a:lnTo>
                  <a:lnTo>
                    <a:pt x="114521" y="239876"/>
                  </a:lnTo>
                  <a:lnTo>
                    <a:pt x="114399" y="239647"/>
                  </a:lnTo>
                  <a:lnTo>
                    <a:pt x="114179" y="239354"/>
                  </a:lnTo>
                  <a:lnTo>
                    <a:pt x="114135" y="239291"/>
                  </a:lnTo>
                  <a:lnTo>
                    <a:pt x="113947" y="239072"/>
                  </a:lnTo>
                  <a:lnTo>
                    <a:pt x="113837" y="238874"/>
                  </a:lnTo>
                  <a:lnTo>
                    <a:pt x="113760" y="238679"/>
                  </a:lnTo>
                  <a:lnTo>
                    <a:pt x="113660" y="238522"/>
                  </a:lnTo>
                  <a:lnTo>
                    <a:pt x="113550" y="238221"/>
                  </a:lnTo>
                  <a:lnTo>
                    <a:pt x="113517" y="238175"/>
                  </a:lnTo>
                  <a:lnTo>
                    <a:pt x="113307" y="238014"/>
                  </a:lnTo>
                  <a:lnTo>
                    <a:pt x="113153" y="237761"/>
                  </a:lnTo>
                  <a:lnTo>
                    <a:pt x="113142" y="237687"/>
                  </a:lnTo>
                  <a:lnTo>
                    <a:pt x="113142" y="237558"/>
                  </a:lnTo>
                  <a:lnTo>
                    <a:pt x="113208" y="237115"/>
                  </a:lnTo>
                  <a:lnTo>
                    <a:pt x="113230" y="237073"/>
                  </a:lnTo>
                  <a:lnTo>
                    <a:pt x="113241" y="237050"/>
                  </a:lnTo>
                  <a:lnTo>
                    <a:pt x="113263" y="237039"/>
                  </a:lnTo>
                  <a:lnTo>
                    <a:pt x="113274" y="237031"/>
                  </a:lnTo>
                  <a:lnTo>
                    <a:pt x="113440" y="236926"/>
                  </a:lnTo>
                  <a:lnTo>
                    <a:pt x="113583" y="236788"/>
                  </a:lnTo>
                  <a:lnTo>
                    <a:pt x="113638" y="236751"/>
                  </a:lnTo>
                  <a:lnTo>
                    <a:pt x="113980" y="236638"/>
                  </a:lnTo>
                  <a:lnTo>
                    <a:pt x="114046" y="236591"/>
                  </a:lnTo>
                  <a:lnTo>
                    <a:pt x="114157" y="236483"/>
                  </a:lnTo>
                  <a:lnTo>
                    <a:pt x="114333" y="236153"/>
                  </a:lnTo>
                  <a:lnTo>
                    <a:pt x="114499" y="236035"/>
                  </a:lnTo>
                  <a:lnTo>
                    <a:pt x="114775" y="235683"/>
                  </a:lnTo>
                  <a:lnTo>
                    <a:pt x="114874" y="235449"/>
                  </a:lnTo>
                  <a:lnTo>
                    <a:pt x="114984" y="235319"/>
                  </a:lnTo>
                  <a:lnTo>
                    <a:pt x="115083" y="235293"/>
                  </a:lnTo>
                  <a:lnTo>
                    <a:pt x="115161" y="235186"/>
                  </a:lnTo>
                  <a:lnTo>
                    <a:pt x="115348" y="234857"/>
                  </a:lnTo>
                  <a:lnTo>
                    <a:pt x="115668" y="234502"/>
                  </a:lnTo>
                  <a:lnTo>
                    <a:pt x="115878" y="234006"/>
                  </a:lnTo>
                  <a:lnTo>
                    <a:pt x="115922" y="233916"/>
                  </a:lnTo>
                  <a:lnTo>
                    <a:pt x="116010" y="233765"/>
                  </a:lnTo>
                  <a:lnTo>
                    <a:pt x="116043" y="233534"/>
                  </a:lnTo>
                  <a:lnTo>
                    <a:pt x="116143" y="233345"/>
                  </a:lnTo>
                  <a:lnTo>
                    <a:pt x="116198" y="233162"/>
                  </a:lnTo>
                  <a:lnTo>
                    <a:pt x="116220" y="232908"/>
                  </a:lnTo>
                  <a:lnTo>
                    <a:pt x="116385" y="232700"/>
                  </a:lnTo>
                  <a:lnTo>
                    <a:pt x="116518" y="232449"/>
                  </a:lnTo>
                  <a:lnTo>
                    <a:pt x="116573" y="232217"/>
                  </a:lnTo>
                  <a:lnTo>
                    <a:pt x="116584" y="231757"/>
                  </a:lnTo>
                  <a:lnTo>
                    <a:pt x="116562" y="231578"/>
                  </a:lnTo>
                  <a:lnTo>
                    <a:pt x="116584" y="231417"/>
                  </a:lnTo>
                  <a:lnTo>
                    <a:pt x="116584" y="231400"/>
                  </a:lnTo>
                  <a:lnTo>
                    <a:pt x="116727" y="231158"/>
                  </a:lnTo>
                  <a:lnTo>
                    <a:pt x="116816" y="230923"/>
                  </a:lnTo>
                  <a:lnTo>
                    <a:pt x="117025" y="230497"/>
                  </a:lnTo>
                  <a:lnTo>
                    <a:pt x="117080" y="230317"/>
                  </a:lnTo>
                  <a:lnTo>
                    <a:pt x="117102" y="230102"/>
                  </a:lnTo>
                  <a:lnTo>
                    <a:pt x="117080" y="229889"/>
                  </a:lnTo>
                  <a:lnTo>
                    <a:pt x="117014" y="229617"/>
                  </a:lnTo>
                  <a:lnTo>
                    <a:pt x="117003" y="229579"/>
                  </a:lnTo>
                  <a:lnTo>
                    <a:pt x="116937" y="229392"/>
                  </a:lnTo>
                  <a:lnTo>
                    <a:pt x="116937" y="229029"/>
                  </a:lnTo>
                  <a:lnTo>
                    <a:pt x="116893" y="228879"/>
                  </a:lnTo>
                  <a:lnTo>
                    <a:pt x="116783" y="228654"/>
                  </a:lnTo>
                  <a:lnTo>
                    <a:pt x="116617" y="228554"/>
                  </a:lnTo>
                  <a:lnTo>
                    <a:pt x="116496" y="228513"/>
                  </a:lnTo>
                  <a:lnTo>
                    <a:pt x="116231" y="228513"/>
                  </a:lnTo>
                  <a:lnTo>
                    <a:pt x="116143" y="228473"/>
                  </a:lnTo>
                  <a:lnTo>
                    <a:pt x="116065" y="228402"/>
                  </a:lnTo>
                  <a:lnTo>
                    <a:pt x="116054" y="228349"/>
                  </a:lnTo>
                  <a:lnTo>
                    <a:pt x="116088" y="228140"/>
                  </a:lnTo>
                  <a:lnTo>
                    <a:pt x="116065" y="227955"/>
                  </a:lnTo>
                  <a:lnTo>
                    <a:pt x="116077" y="227855"/>
                  </a:lnTo>
                  <a:lnTo>
                    <a:pt x="116165" y="227718"/>
                  </a:lnTo>
                  <a:lnTo>
                    <a:pt x="116430" y="227461"/>
                  </a:lnTo>
                  <a:lnTo>
                    <a:pt x="116430" y="227317"/>
                  </a:lnTo>
                  <a:lnTo>
                    <a:pt x="116396" y="227263"/>
                  </a:lnTo>
                  <a:lnTo>
                    <a:pt x="116209" y="227041"/>
                  </a:lnTo>
                  <a:lnTo>
                    <a:pt x="116165" y="226936"/>
                  </a:lnTo>
                  <a:lnTo>
                    <a:pt x="115812" y="226646"/>
                  </a:lnTo>
                  <a:lnTo>
                    <a:pt x="115757" y="226541"/>
                  </a:lnTo>
                  <a:lnTo>
                    <a:pt x="115624" y="226403"/>
                  </a:lnTo>
                  <a:lnTo>
                    <a:pt x="115426" y="226200"/>
                  </a:lnTo>
                  <a:lnTo>
                    <a:pt x="115282" y="225777"/>
                  </a:lnTo>
                  <a:lnTo>
                    <a:pt x="115304" y="225648"/>
                  </a:lnTo>
                  <a:lnTo>
                    <a:pt x="115249" y="225360"/>
                  </a:lnTo>
                  <a:lnTo>
                    <a:pt x="115260" y="224861"/>
                  </a:lnTo>
                  <a:lnTo>
                    <a:pt x="115436" y="224647"/>
                  </a:lnTo>
                  <a:lnTo>
                    <a:pt x="115481" y="224433"/>
                  </a:lnTo>
                  <a:lnTo>
                    <a:pt x="115514" y="224382"/>
                  </a:lnTo>
                  <a:lnTo>
                    <a:pt x="115613" y="224319"/>
                  </a:lnTo>
                  <a:lnTo>
                    <a:pt x="115767" y="224258"/>
                  </a:lnTo>
                  <a:lnTo>
                    <a:pt x="115966" y="224097"/>
                  </a:lnTo>
                  <a:lnTo>
                    <a:pt x="115988" y="224089"/>
                  </a:lnTo>
                  <a:lnTo>
                    <a:pt x="116143" y="224035"/>
                  </a:lnTo>
                  <a:lnTo>
                    <a:pt x="116308" y="223866"/>
                  </a:lnTo>
                  <a:lnTo>
                    <a:pt x="116341" y="223736"/>
                  </a:lnTo>
                  <a:lnTo>
                    <a:pt x="116330" y="223502"/>
                  </a:lnTo>
                  <a:lnTo>
                    <a:pt x="116418" y="223271"/>
                  </a:lnTo>
                  <a:lnTo>
                    <a:pt x="116452" y="223020"/>
                  </a:lnTo>
                  <a:lnTo>
                    <a:pt x="116408" y="222710"/>
                  </a:lnTo>
                  <a:lnTo>
                    <a:pt x="116418" y="222586"/>
                  </a:lnTo>
                  <a:lnTo>
                    <a:pt x="116441" y="222490"/>
                  </a:lnTo>
                  <a:lnTo>
                    <a:pt x="116518" y="222366"/>
                  </a:lnTo>
                  <a:lnTo>
                    <a:pt x="116529" y="222324"/>
                  </a:lnTo>
                  <a:lnTo>
                    <a:pt x="116485" y="222168"/>
                  </a:lnTo>
                  <a:lnTo>
                    <a:pt x="116408" y="222014"/>
                  </a:lnTo>
                  <a:lnTo>
                    <a:pt x="116330" y="221911"/>
                  </a:lnTo>
                  <a:lnTo>
                    <a:pt x="116297" y="221824"/>
                  </a:lnTo>
                  <a:lnTo>
                    <a:pt x="116275" y="221698"/>
                  </a:lnTo>
                  <a:lnTo>
                    <a:pt x="116297" y="221421"/>
                  </a:lnTo>
                  <a:lnTo>
                    <a:pt x="116374" y="221288"/>
                  </a:lnTo>
                  <a:lnTo>
                    <a:pt x="116441" y="221159"/>
                  </a:lnTo>
                  <a:lnTo>
                    <a:pt x="116474" y="221097"/>
                  </a:lnTo>
                  <a:lnTo>
                    <a:pt x="116749" y="220702"/>
                  </a:lnTo>
                  <a:lnTo>
                    <a:pt x="116816" y="220508"/>
                  </a:lnTo>
                  <a:lnTo>
                    <a:pt x="116871" y="220406"/>
                  </a:lnTo>
                  <a:lnTo>
                    <a:pt x="117080" y="220135"/>
                  </a:lnTo>
                  <a:lnTo>
                    <a:pt x="117268" y="219978"/>
                  </a:lnTo>
                  <a:lnTo>
                    <a:pt x="117389" y="219755"/>
                  </a:lnTo>
                  <a:lnTo>
                    <a:pt x="117478" y="219490"/>
                  </a:lnTo>
                  <a:lnTo>
                    <a:pt x="117588" y="219275"/>
                  </a:lnTo>
                  <a:lnTo>
                    <a:pt x="117875" y="218940"/>
                  </a:lnTo>
                  <a:lnTo>
                    <a:pt x="117963" y="218777"/>
                  </a:lnTo>
                  <a:lnTo>
                    <a:pt x="118018" y="218576"/>
                  </a:lnTo>
                  <a:lnTo>
                    <a:pt x="118074" y="218455"/>
                  </a:lnTo>
                  <a:lnTo>
                    <a:pt x="118250" y="218230"/>
                  </a:lnTo>
                  <a:lnTo>
                    <a:pt x="118305" y="218129"/>
                  </a:lnTo>
                  <a:lnTo>
                    <a:pt x="118272" y="217835"/>
                  </a:lnTo>
                  <a:lnTo>
                    <a:pt x="118305" y="217663"/>
                  </a:lnTo>
                  <a:lnTo>
                    <a:pt x="118338" y="217612"/>
                  </a:lnTo>
                  <a:lnTo>
                    <a:pt x="118349" y="217564"/>
                  </a:lnTo>
                  <a:lnTo>
                    <a:pt x="118316" y="217443"/>
                  </a:lnTo>
                  <a:lnTo>
                    <a:pt x="118294" y="217401"/>
                  </a:lnTo>
                  <a:lnTo>
                    <a:pt x="118272" y="216952"/>
                  </a:lnTo>
                  <a:lnTo>
                    <a:pt x="118294" y="216894"/>
                  </a:lnTo>
                  <a:lnTo>
                    <a:pt x="118493" y="216715"/>
                  </a:lnTo>
                  <a:lnTo>
                    <a:pt x="118592" y="216597"/>
                  </a:lnTo>
                  <a:lnTo>
                    <a:pt x="118669" y="216233"/>
                  </a:lnTo>
                  <a:lnTo>
                    <a:pt x="118879" y="215664"/>
                  </a:lnTo>
                  <a:lnTo>
                    <a:pt x="118901" y="215438"/>
                  </a:lnTo>
                  <a:lnTo>
                    <a:pt x="118923" y="215404"/>
                  </a:lnTo>
                  <a:lnTo>
                    <a:pt x="119111" y="215270"/>
                  </a:lnTo>
                  <a:lnTo>
                    <a:pt x="119133" y="215227"/>
                  </a:lnTo>
                  <a:lnTo>
                    <a:pt x="119133" y="214883"/>
                  </a:lnTo>
                  <a:lnTo>
                    <a:pt x="119133" y="214750"/>
                  </a:lnTo>
                  <a:lnTo>
                    <a:pt x="119331" y="214426"/>
                  </a:lnTo>
                  <a:lnTo>
                    <a:pt x="119364" y="214232"/>
                  </a:lnTo>
                  <a:lnTo>
                    <a:pt x="119464" y="213950"/>
                  </a:lnTo>
                  <a:lnTo>
                    <a:pt x="119519" y="213524"/>
                  </a:lnTo>
                  <a:lnTo>
                    <a:pt x="119453" y="213171"/>
                  </a:lnTo>
                  <a:lnTo>
                    <a:pt x="119375" y="212949"/>
                  </a:lnTo>
                  <a:lnTo>
                    <a:pt x="119276" y="212796"/>
                  </a:lnTo>
                  <a:lnTo>
                    <a:pt x="119254" y="212735"/>
                  </a:lnTo>
                  <a:lnTo>
                    <a:pt x="119232" y="212677"/>
                  </a:lnTo>
                  <a:lnTo>
                    <a:pt x="119232" y="212523"/>
                  </a:lnTo>
                  <a:lnTo>
                    <a:pt x="119276" y="212384"/>
                  </a:lnTo>
                  <a:lnTo>
                    <a:pt x="119276" y="212278"/>
                  </a:lnTo>
                  <a:lnTo>
                    <a:pt x="119276" y="212226"/>
                  </a:lnTo>
                  <a:lnTo>
                    <a:pt x="119232" y="212041"/>
                  </a:lnTo>
                  <a:lnTo>
                    <a:pt x="119232" y="211880"/>
                  </a:lnTo>
                  <a:lnTo>
                    <a:pt x="119364" y="211519"/>
                  </a:lnTo>
                  <a:lnTo>
                    <a:pt x="119430" y="211395"/>
                  </a:lnTo>
                  <a:lnTo>
                    <a:pt x="119596" y="211082"/>
                  </a:lnTo>
                  <a:lnTo>
                    <a:pt x="119673" y="211017"/>
                  </a:lnTo>
                  <a:lnTo>
                    <a:pt x="119839" y="210966"/>
                  </a:lnTo>
                  <a:lnTo>
                    <a:pt x="119971" y="210812"/>
                  </a:lnTo>
                  <a:lnTo>
                    <a:pt x="120004" y="210781"/>
                  </a:lnTo>
                  <a:lnTo>
                    <a:pt x="120159" y="210642"/>
                  </a:lnTo>
                  <a:lnTo>
                    <a:pt x="120159" y="210289"/>
                  </a:lnTo>
                  <a:lnTo>
                    <a:pt x="120203" y="210062"/>
                  </a:lnTo>
                  <a:lnTo>
                    <a:pt x="120203" y="210042"/>
                  </a:lnTo>
                  <a:lnTo>
                    <a:pt x="120203" y="210033"/>
                  </a:lnTo>
                  <a:lnTo>
                    <a:pt x="120203" y="210033"/>
                  </a:lnTo>
                  <a:lnTo>
                    <a:pt x="120302" y="209928"/>
                  </a:lnTo>
                  <a:lnTo>
                    <a:pt x="120501" y="209882"/>
                  </a:lnTo>
                  <a:lnTo>
                    <a:pt x="120732" y="209886"/>
                  </a:lnTo>
                  <a:lnTo>
                    <a:pt x="121030" y="209969"/>
                  </a:lnTo>
                  <a:lnTo>
                    <a:pt x="121339" y="210139"/>
                  </a:lnTo>
                  <a:lnTo>
                    <a:pt x="121604" y="210333"/>
                  </a:lnTo>
                  <a:lnTo>
                    <a:pt x="121814" y="210542"/>
                  </a:lnTo>
                  <a:lnTo>
                    <a:pt x="122034" y="210676"/>
                  </a:lnTo>
                  <a:lnTo>
                    <a:pt x="122354" y="210736"/>
                  </a:lnTo>
                  <a:lnTo>
                    <a:pt x="122531" y="210631"/>
                  </a:lnTo>
                  <a:lnTo>
                    <a:pt x="122906" y="210259"/>
                  </a:lnTo>
                  <a:lnTo>
                    <a:pt x="123138" y="210022"/>
                  </a:lnTo>
                  <a:lnTo>
                    <a:pt x="123469" y="209769"/>
                  </a:lnTo>
                  <a:lnTo>
                    <a:pt x="123855" y="209502"/>
                  </a:lnTo>
                  <a:lnTo>
                    <a:pt x="124252" y="209294"/>
                  </a:lnTo>
                  <a:lnTo>
                    <a:pt x="124837" y="209071"/>
                  </a:lnTo>
                  <a:lnTo>
                    <a:pt x="125300" y="208848"/>
                  </a:lnTo>
                  <a:lnTo>
                    <a:pt x="125587" y="208728"/>
                  </a:lnTo>
                  <a:lnTo>
                    <a:pt x="125841" y="208704"/>
                  </a:lnTo>
                  <a:lnTo>
                    <a:pt x="126017" y="208835"/>
                  </a:lnTo>
                  <a:lnTo>
                    <a:pt x="126083" y="209012"/>
                  </a:lnTo>
                  <a:lnTo>
                    <a:pt x="126172" y="209227"/>
                  </a:lnTo>
                  <a:lnTo>
                    <a:pt x="126414" y="209608"/>
                  </a:lnTo>
                  <a:lnTo>
                    <a:pt x="126536" y="209845"/>
                  </a:lnTo>
                  <a:lnTo>
                    <a:pt x="126690" y="210060"/>
                  </a:lnTo>
                  <a:lnTo>
                    <a:pt x="126889" y="210237"/>
                  </a:lnTo>
                  <a:lnTo>
                    <a:pt x="127076" y="210416"/>
                  </a:lnTo>
                  <a:lnTo>
                    <a:pt x="127463" y="210855"/>
                  </a:lnTo>
                  <a:lnTo>
                    <a:pt x="127617" y="211177"/>
                  </a:lnTo>
                  <a:lnTo>
                    <a:pt x="127849" y="211557"/>
                  </a:lnTo>
                  <a:lnTo>
                    <a:pt x="128191" y="212104"/>
                  </a:lnTo>
                  <a:lnTo>
                    <a:pt x="128323" y="212234"/>
                  </a:lnTo>
                  <a:lnTo>
                    <a:pt x="128500" y="212425"/>
                  </a:lnTo>
                  <a:lnTo>
                    <a:pt x="128886" y="212604"/>
                  </a:lnTo>
                  <a:lnTo>
                    <a:pt x="128996" y="212770"/>
                  </a:lnTo>
                  <a:lnTo>
                    <a:pt x="128974" y="212923"/>
                  </a:lnTo>
                  <a:lnTo>
                    <a:pt x="128831" y="213031"/>
                  </a:lnTo>
                  <a:lnTo>
                    <a:pt x="128665" y="213126"/>
                  </a:lnTo>
                  <a:lnTo>
                    <a:pt x="128489" y="213352"/>
                  </a:lnTo>
                  <a:lnTo>
                    <a:pt x="128467" y="213447"/>
                  </a:lnTo>
                  <a:lnTo>
                    <a:pt x="128378" y="213638"/>
                  </a:lnTo>
                  <a:lnTo>
                    <a:pt x="128301" y="213815"/>
                  </a:lnTo>
                  <a:lnTo>
                    <a:pt x="128147" y="214208"/>
                  </a:lnTo>
                  <a:lnTo>
                    <a:pt x="127970" y="214529"/>
                  </a:lnTo>
                  <a:lnTo>
                    <a:pt x="128003" y="214956"/>
                  </a:lnTo>
                  <a:lnTo>
                    <a:pt x="128080" y="215123"/>
                  </a:lnTo>
                  <a:lnTo>
                    <a:pt x="128125" y="215314"/>
                  </a:lnTo>
                  <a:lnTo>
                    <a:pt x="128235" y="215421"/>
                  </a:lnTo>
                  <a:lnTo>
                    <a:pt x="128489" y="215622"/>
                  </a:lnTo>
                  <a:lnTo>
                    <a:pt x="128610" y="215770"/>
                  </a:lnTo>
                  <a:lnTo>
                    <a:pt x="128787" y="215967"/>
                  </a:lnTo>
                  <a:lnTo>
                    <a:pt x="129040" y="216090"/>
                  </a:lnTo>
                  <a:lnTo>
                    <a:pt x="129217" y="216169"/>
                  </a:lnTo>
                  <a:lnTo>
                    <a:pt x="129415" y="216360"/>
                  </a:lnTo>
                  <a:lnTo>
                    <a:pt x="129548" y="216525"/>
                  </a:lnTo>
                  <a:lnTo>
                    <a:pt x="129460" y="216740"/>
                  </a:lnTo>
                  <a:lnTo>
                    <a:pt x="129437" y="216942"/>
                  </a:lnTo>
                  <a:lnTo>
                    <a:pt x="129360" y="217216"/>
                  </a:lnTo>
                  <a:lnTo>
                    <a:pt x="129261" y="217454"/>
                  </a:lnTo>
                  <a:lnTo>
                    <a:pt x="129173" y="217631"/>
                  </a:lnTo>
                  <a:lnTo>
                    <a:pt x="129118" y="217845"/>
                  </a:lnTo>
                  <a:lnTo>
                    <a:pt x="129062" y="218143"/>
                  </a:lnTo>
                  <a:lnTo>
                    <a:pt x="129118" y="218345"/>
                  </a:lnTo>
                  <a:lnTo>
                    <a:pt x="129239" y="218488"/>
                  </a:lnTo>
                  <a:lnTo>
                    <a:pt x="129272" y="218606"/>
                  </a:lnTo>
                  <a:lnTo>
                    <a:pt x="129426" y="218749"/>
                  </a:lnTo>
                  <a:lnTo>
                    <a:pt x="129526" y="218916"/>
                  </a:lnTo>
                  <a:lnTo>
                    <a:pt x="129537" y="219105"/>
                  </a:lnTo>
                  <a:lnTo>
                    <a:pt x="129515" y="219415"/>
                  </a:lnTo>
                  <a:lnTo>
                    <a:pt x="129614" y="219759"/>
                  </a:lnTo>
                  <a:lnTo>
                    <a:pt x="129702" y="220022"/>
                  </a:lnTo>
                  <a:lnTo>
                    <a:pt x="129813" y="220164"/>
                  </a:lnTo>
                  <a:lnTo>
                    <a:pt x="129813" y="220283"/>
                  </a:lnTo>
                  <a:lnTo>
                    <a:pt x="129768" y="220402"/>
                  </a:lnTo>
                  <a:lnTo>
                    <a:pt x="129779" y="220509"/>
                  </a:lnTo>
                  <a:lnTo>
                    <a:pt x="129813" y="220711"/>
                  </a:lnTo>
                  <a:lnTo>
                    <a:pt x="129857" y="220912"/>
                  </a:lnTo>
                  <a:lnTo>
                    <a:pt x="129901" y="221162"/>
                  </a:lnTo>
                  <a:lnTo>
                    <a:pt x="129923" y="221293"/>
                  </a:lnTo>
                  <a:lnTo>
                    <a:pt x="129934" y="221472"/>
                  </a:lnTo>
                  <a:lnTo>
                    <a:pt x="130011" y="221614"/>
                  </a:lnTo>
                  <a:lnTo>
                    <a:pt x="130144" y="221768"/>
                  </a:lnTo>
                  <a:lnTo>
                    <a:pt x="130287" y="221994"/>
                  </a:lnTo>
                  <a:lnTo>
                    <a:pt x="130475" y="222208"/>
                  </a:lnTo>
                  <a:lnTo>
                    <a:pt x="130761" y="222280"/>
                  </a:lnTo>
                  <a:lnTo>
                    <a:pt x="131004" y="222268"/>
                  </a:lnTo>
                  <a:lnTo>
                    <a:pt x="131313" y="222148"/>
                  </a:lnTo>
                  <a:lnTo>
                    <a:pt x="131754" y="221864"/>
                  </a:lnTo>
                  <a:lnTo>
                    <a:pt x="132041" y="221673"/>
                  </a:lnTo>
                  <a:lnTo>
                    <a:pt x="132494" y="221417"/>
                  </a:lnTo>
                  <a:lnTo>
                    <a:pt x="132494" y="221415"/>
                  </a:lnTo>
                  <a:lnTo>
                    <a:pt x="132505" y="221410"/>
                  </a:lnTo>
                  <a:lnTo>
                    <a:pt x="132648" y="221368"/>
                  </a:lnTo>
                  <a:lnTo>
                    <a:pt x="133056" y="221167"/>
                  </a:lnTo>
                  <a:lnTo>
                    <a:pt x="133409" y="221049"/>
                  </a:lnTo>
                  <a:lnTo>
                    <a:pt x="133862" y="220832"/>
                  </a:lnTo>
                  <a:lnTo>
                    <a:pt x="134237" y="220528"/>
                  </a:lnTo>
                  <a:lnTo>
                    <a:pt x="134811" y="219925"/>
                  </a:lnTo>
                  <a:lnTo>
                    <a:pt x="135219" y="219789"/>
                  </a:lnTo>
                  <a:lnTo>
                    <a:pt x="135274" y="219733"/>
                  </a:lnTo>
                  <a:lnTo>
                    <a:pt x="135340" y="219699"/>
                  </a:lnTo>
                  <a:lnTo>
                    <a:pt x="135450" y="219670"/>
                  </a:lnTo>
                  <a:lnTo>
                    <a:pt x="135517" y="219633"/>
                  </a:lnTo>
                  <a:lnTo>
                    <a:pt x="135793" y="219371"/>
                  </a:lnTo>
                  <a:lnTo>
                    <a:pt x="135815" y="219357"/>
                  </a:lnTo>
                  <a:lnTo>
                    <a:pt x="135958" y="219253"/>
                  </a:lnTo>
                  <a:lnTo>
                    <a:pt x="136090" y="219118"/>
                  </a:lnTo>
                  <a:lnTo>
                    <a:pt x="136565" y="218723"/>
                  </a:lnTo>
                  <a:lnTo>
                    <a:pt x="136797" y="218475"/>
                  </a:lnTo>
                  <a:lnTo>
                    <a:pt x="137492" y="218159"/>
                  </a:lnTo>
                  <a:lnTo>
                    <a:pt x="137690" y="218040"/>
                  </a:lnTo>
                  <a:lnTo>
                    <a:pt x="137922" y="217852"/>
                  </a:lnTo>
                  <a:lnTo>
                    <a:pt x="138209" y="217558"/>
                  </a:lnTo>
                  <a:lnTo>
                    <a:pt x="138628" y="217268"/>
                  </a:lnTo>
                  <a:lnTo>
                    <a:pt x="138948" y="217124"/>
                  </a:lnTo>
                  <a:lnTo>
                    <a:pt x="139312" y="217034"/>
                  </a:lnTo>
                  <a:lnTo>
                    <a:pt x="139787" y="217008"/>
                  </a:lnTo>
                  <a:lnTo>
                    <a:pt x="139963" y="217042"/>
                  </a:lnTo>
                  <a:lnTo>
                    <a:pt x="140007" y="217037"/>
                  </a:lnTo>
                  <a:lnTo>
                    <a:pt x="140040" y="217037"/>
                  </a:lnTo>
                  <a:lnTo>
                    <a:pt x="140217" y="216955"/>
                  </a:lnTo>
                  <a:lnTo>
                    <a:pt x="140371" y="216851"/>
                  </a:lnTo>
                  <a:lnTo>
                    <a:pt x="140515" y="216825"/>
                  </a:lnTo>
                  <a:lnTo>
                    <a:pt x="140790" y="216735"/>
                  </a:lnTo>
                  <a:lnTo>
                    <a:pt x="141000" y="216633"/>
                  </a:lnTo>
                  <a:lnTo>
                    <a:pt x="141077" y="216535"/>
                  </a:lnTo>
                  <a:lnTo>
                    <a:pt x="141088" y="216414"/>
                  </a:lnTo>
                  <a:lnTo>
                    <a:pt x="141055" y="215907"/>
                  </a:lnTo>
                  <a:lnTo>
                    <a:pt x="141133" y="215777"/>
                  </a:lnTo>
                  <a:lnTo>
                    <a:pt x="141188" y="215625"/>
                  </a:lnTo>
                  <a:lnTo>
                    <a:pt x="141331" y="215382"/>
                  </a:lnTo>
                  <a:lnTo>
                    <a:pt x="141419" y="215286"/>
                  </a:lnTo>
                  <a:lnTo>
                    <a:pt x="141728" y="215078"/>
                  </a:lnTo>
                  <a:lnTo>
                    <a:pt x="142126" y="214852"/>
                  </a:lnTo>
                  <a:lnTo>
                    <a:pt x="142644" y="214330"/>
                  </a:lnTo>
                  <a:lnTo>
                    <a:pt x="142854" y="214329"/>
                  </a:lnTo>
                  <a:lnTo>
                    <a:pt x="142953" y="214422"/>
                  </a:lnTo>
                  <a:lnTo>
                    <a:pt x="142953" y="214566"/>
                  </a:lnTo>
                  <a:lnTo>
                    <a:pt x="142898" y="214727"/>
                  </a:lnTo>
                  <a:lnTo>
                    <a:pt x="142721" y="214997"/>
                  </a:lnTo>
                  <a:lnTo>
                    <a:pt x="142677" y="215536"/>
                  </a:lnTo>
                  <a:lnTo>
                    <a:pt x="142401" y="215997"/>
                  </a:lnTo>
                  <a:lnTo>
                    <a:pt x="142390" y="216220"/>
                  </a:lnTo>
                  <a:lnTo>
                    <a:pt x="142423" y="216536"/>
                  </a:lnTo>
                  <a:lnTo>
                    <a:pt x="142401" y="216823"/>
                  </a:lnTo>
                  <a:lnTo>
                    <a:pt x="142357" y="217141"/>
                  </a:lnTo>
                  <a:lnTo>
                    <a:pt x="142236" y="217521"/>
                  </a:lnTo>
                  <a:lnTo>
                    <a:pt x="142114" y="217808"/>
                  </a:lnTo>
                  <a:lnTo>
                    <a:pt x="142059" y="218141"/>
                  </a:lnTo>
                  <a:lnTo>
                    <a:pt x="141949" y="218538"/>
                  </a:lnTo>
                  <a:lnTo>
                    <a:pt x="141839" y="218902"/>
                  </a:lnTo>
                  <a:lnTo>
                    <a:pt x="141739" y="219252"/>
                  </a:lnTo>
                  <a:lnTo>
                    <a:pt x="141629" y="219633"/>
                  </a:lnTo>
                  <a:lnTo>
                    <a:pt x="141497" y="219998"/>
                  </a:lnTo>
                  <a:lnTo>
                    <a:pt x="141419" y="220252"/>
                  </a:lnTo>
                  <a:lnTo>
                    <a:pt x="141342" y="220686"/>
                  </a:lnTo>
                  <a:lnTo>
                    <a:pt x="141309" y="221039"/>
                  </a:lnTo>
                  <a:lnTo>
                    <a:pt x="141364" y="221419"/>
                  </a:lnTo>
                  <a:lnTo>
                    <a:pt x="142081" y="221286"/>
                  </a:lnTo>
                  <a:lnTo>
                    <a:pt x="142644" y="220998"/>
                  </a:lnTo>
                  <a:lnTo>
                    <a:pt x="143262" y="220686"/>
                  </a:lnTo>
                  <a:lnTo>
                    <a:pt x="143571" y="220546"/>
                  </a:lnTo>
                  <a:lnTo>
                    <a:pt x="144387" y="220276"/>
                  </a:lnTo>
                  <a:lnTo>
                    <a:pt x="144762" y="220179"/>
                  </a:lnTo>
                  <a:lnTo>
                    <a:pt x="145138" y="220163"/>
                  </a:lnTo>
                  <a:lnTo>
                    <a:pt x="146131" y="220022"/>
                  </a:lnTo>
                  <a:lnTo>
                    <a:pt x="147686" y="220003"/>
                  </a:lnTo>
                  <a:lnTo>
                    <a:pt x="148558" y="220073"/>
                  </a:lnTo>
                  <a:lnTo>
                    <a:pt x="148900" y="219987"/>
                  </a:lnTo>
                  <a:lnTo>
                    <a:pt x="149032" y="219912"/>
                  </a:lnTo>
                  <a:lnTo>
                    <a:pt x="149143" y="219852"/>
                  </a:lnTo>
                  <a:lnTo>
                    <a:pt x="149286" y="219785"/>
                  </a:lnTo>
                  <a:lnTo>
                    <a:pt x="149374" y="219700"/>
                  </a:lnTo>
                  <a:lnTo>
                    <a:pt x="149418" y="219599"/>
                  </a:lnTo>
                  <a:lnTo>
                    <a:pt x="149418" y="219597"/>
                  </a:lnTo>
                  <a:lnTo>
                    <a:pt x="149330" y="219391"/>
                  </a:lnTo>
                  <a:lnTo>
                    <a:pt x="149275" y="219338"/>
                  </a:lnTo>
                  <a:lnTo>
                    <a:pt x="149032" y="219208"/>
                  </a:lnTo>
                  <a:lnTo>
                    <a:pt x="148900" y="219052"/>
                  </a:lnTo>
                  <a:lnTo>
                    <a:pt x="148867" y="218931"/>
                  </a:lnTo>
                  <a:lnTo>
                    <a:pt x="148657" y="218534"/>
                  </a:lnTo>
                  <a:lnTo>
                    <a:pt x="148624" y="218427"/>
                  </a:lnTo>
                  <a:lnTo>
                    <a:pt x="148547" y="218275"/>
                  </a:lnTo>
                  <a:lnTo>
                    <a:pt x="148458" y="218159"/>
                  </a:lnTo>
                  <a:lnTo>
                    <a:pt x="148315" y="218029"/>
                  </a:lnTo>
                  <a:lnTo>
                    <a:pt x="148216" y="217874"/>
                  </a:lnTo>
                  <a:lnTo>
                    <a:pt x="148172" y="217734"/>
                  </a:lnTo>
                  <a:lnTo>
                    <a:pt x="148183" y="217595"/>
                  </a:lnTo>
                  <a:lnTo>
                    <a:pt x="148205" y="217381"/>
                  </a:lnTo>
                  <a:lnTo>
                    <a:pt x="148194" y="217214"/>
                  </a:lnTo>
                  <a:lnTo>
                    <a:pt x="148183" y="217119"/>
                  </a:lnTo>
                  <a:lnTo>
                    <a:pt x="148161" y="217006"/>
                  </a:lnTo>
                  <a:lnTo>
                    <a:pt x="148083" y="216809"/>
                  </a:lnTo>
                  <a:lnTo>
                    <a:pt x="148072" y="216727"/>
                  </a:lnTo>
                  <a:lnTo>
                    <a:pt x="148061" y="216682"/>
                  </a:lnTo>
                  <a:lnTo>
                    <a:pt x="148050" y="216657"/>
                  </a:lnTo>
                  <a:lnTo>
                    <a:pt x="148050" y="216650"/>
                  </a:lnTo>
                  <a:lnTo>
                    <a:pt x="148050" y="216648"/>
                  </a:lnTo>
                  <a:lnTo>
                    <a:pt x="148050" y="216648"/>
                  </a:lnTo>
                  <a:lnTo>
                    <a:pt x="148194" y="216561"/>
                  </a:lnTo>
                  <a:lnTo>
                    <a:pt x="148348" y="216512"/>
                  </a:lnTo>
                  <a:lnTo>
                    <a:pt x="148745" y="216512"/>
                  </a:lnTo>
                  <a:lnTo>
                    <a:pt x="149087" y="216553"/>
                  </a:lnTo>
                  <a:lnTo>
                    <a:pt x="149385" y="216687"/>
                  </a:lnTo>
                  <a:lnTo>
                    <a:pt x="149595" y="216712"/>
                  </a:lnTo>
                  <a:lnTo>
                    <a:pt x="149959" y="216675"/>
                  </a:lnTo>
                  <a:lnTo>
                    <a:pt x="150312" y="216507"/>
                  </a:lnTo>
                  <a:lnTo>
                    <a:pt x="150544" y="216230"/>
                  </a:lnTo>
                  <a:lnTo>
                    <a:pt x="150775" y="216024"/>
                  </a:lnTo>
                  <a:lnTo>
                    <a:pt x="151007" y="215832"/>
                  </a:lnTo>
                  <a:lnTo>
                    <a:pt x="151283" y="215662"/>
                  </a:lnTo>
                  <a:lnTo>
                    <a:pt x="151471" y="215518"/>
                  </a:lnTo>
                  <a:lnTo>
                    <a:pt x="151625" y="215433"/>
                  </a:lnTo>
                  <a:lnTo>
                    <a:pt x="151879" y="215361"/>
                  </a:lnTo>
                  <a:lnTo>
                    <a:pt x="152188" y="215325"/>
                  </a:lnTo>
                  <a:lnTo>
                    <a:pt x="152695" y="215132"/>
                  </a:lnTo>
                  <a:lnTo>
                    <a:pt x="152894" y="215029"/>
                  </a:lnTo>
                  <a:lnTo>
                    <a:pt x="153247" y="214980"/>
                  </a:lnTo>
                  <a:lnTo>
                    <a:pt x="153523" y="214927"/>
                  </a:lnTo>
                  <a:lnTo>
                    <a:pt x="154196" y="214744"/>
                  </a:lnTo>
                  <a:lnTo>
                    <a:pt x="154527" y="214492"/>
                  </a:lnTo>
                  <a:lnTo>
                    <a:pt x="154747" y="214202"/>
                  </a:lnTo>
                  <a:lnTo>
                    <a:pt x="154924" y="213684"/>
                  </a:lnTo>
                  <a:lnTo>
                    <a:pt x="155056" y="213322"/>
                  </a:lnTo>
                  <a:lnTo>
                    <a:pt x="155299" y="212537"/>
                  </a:lnTo>
                  <a:lnTo>
                    <a:pt x="155387" y="212212"/>
                  </a:lnTo>
                  <a:lnTo>
                    <a:pt x="155509" y="212004"/>
                  </a:lnTo>
                  <a:lnTo>
                    <a:pt x="155729" y="211753"/>
                  </a:lnTo>
                  <a:lnTo>
                    <a:pt x="156347" y="211295"/>
                  </a:lnTo>
                  <a:lnTo>
                    <a:pt x="156744" y="210974"/>
                  </a:lnTo>
                  <a:lnTo>
                    <a:pt x="157219" y="210703"/>
                  </a:lnTo>
                  <a:lnTo>
                    <a:pt x="157528" y="210545"/>
                  </a:lnTo>
                  <a:lnTo>
                    <a:pt x="157671" y="210450"/>
                  </a:lnTo>
                  <a:lnTo>
                    <a:pt x="157803" y="210342"/>
                  </a:lnTo>
                  <a:lnTo>
                    <a:pt x="157991" y="210209"/>
                  </a:lnTo>
                  <a:lnTo>
                    <a:pt x="158554" y="209995"/>
                  </a:lnTo>
                  <a:lnTo>
                    <a:pt x="158852" y="209888"/>
                  </a:lnTo>
                  <a:lnTo>
                    <a:pt x="159480" y="209642"/>
                  </a:lnTo>
                  <a:lnTo>
                    <a:pt x="160143" y="209510"/>
                  </a:lnTo>
                  <a:lnTo>
                    <a:pt x="160474" y="209557"/>
                  </a:lnTo>
                  <a:lnTo>
                    <a:pt x="160893" y="209642"/>
                  </a:lnTo>
                  <a:lnTo>
                    <a:pt x="161389" y="209751"/>
                  </a:lnTo>
                  <a:lnTo>
                    <a:pt x="161764" y="209955"/>
                  </a:lnTo>
                  <a:lnTo>
                    <a:pt x="162217" y="210159"/>
                  </a:lnTo>
                  <a:lnTo>
                    <a:pt x="162702" y="210450"/>
                  </a:lnTo>
                  <a:lnTo>
                    <a:pt x="163088" y="210779"/>
                  </a:lnTo>
                  <a:lnTo>
                    <a:pt x="163298" y="210981"/>
                  </a:lnTo>
                  <a:lnTo>
                    <a:pt x="163485" y="211102"/>
                  </a:lnTo>
                  <a:lnTo>
                    <a:pt x="163629" y="211138"/>
                  </a:lnTo>
                  <a:lnTo>
                    <a:pt x="163982" y="211090"/>
                  </a:lnTo>
                  <a:lnTo>
                    <a:pt x="164258" y="210909"/>
                  </a:lnTo>
                  <a:lnTo>
                    <a:pt x="164765" y="210848"/>
                  </a:lnTo>
                  <a:lnTo>
                    <a:pt x="165140" y="210930"/>
                  </a:lnTo>
                  <a:lnTo>
                    <a:pt x="165394" y="211094"/>
                  </a:lnTo>
                  <a:lnTo>
                    <a:pt x="165549" y="211176"/>
                  </a:lnTo>
                  <a:lnTo>
                    <a:pt x="165549" y="211176"/>
                  </a:lnTo>
                  <a:lnTo>
                    <a:pt x="165736" y="211176"/>
                  </a:lnTo>
                  <a:lnTo>
                    <a:pt x="166233" y="211054"/>
                  </a:lnTo>
                  <a:lnTo>
                    <a:pt x="166288" y="211041"/>
                  </a:lnTo>
                  <a:lnTo>
                    <a:pt x="166641" y="210842"/>
                  </a:lnTo>
                  <a:lnTo>
                    <a:pt x="166884" y="210462"/>
                  </a:lnTo>
                  <a:lnTo>
                    <a:pt x="166928" y="210245"/>
                  </a:lnTo>
                  <a:lnTo>
                    <a:pt x="166928" y="209751"/>
                  </a:lnTo>
                  <a:lnTo>
                    <a:pt x="166961" y="209376"/>
                  </a:lnTo>
                  <a:lnTo>
                    <a:pt x="167049" y="209148"/>
                  </a:lnTo>
                  <a:lnTo>
                    <a:pt x="167226" y="208966"/>
                  </a:lnTo>
                  <a:lnTo>
                    <a:pt x="167479" y="208689"/>
                  </a:lnTo>
                  <a:lnTo>
                    <a:pt x="167612" y="208592"/>
                  </a:lnTo>
                  <a:lnTo>
                    <a:pt x="167888" y="208387"/>
                  </a:lnTo>
                  <a:lnTo>
                    <a:pt x="168219" y="208290"/>
                  </a:lnTo>
                  <a:lnTo>
                    <a:pt x="168649" y="208339"/>
                  </a:lnTo>
                  <a:lnTo>
                    <a:pt x="168837" y="208231"/>
                  </a:lnTo>
                  <a:lnTo>
                    <a:pt x="168969" y="208050"/>
                  </a:lnTo>
                  <a:lnTo>
                    <a:pt x="169068" y="207784"/>
                  </a:lnTo>
                  <a:lnTo>
                    <a:pt x="169112" y="207489"/>
                  </a:lnTo>
                  <a:lnTo>
                    <a:pt x="169156" y="207280"/>
                  </a:lnTo>
                  <a:lnTo>
                    <a:pt x="169289" y="207097"/>
                  </a:lnTo>
                  <a:lnTo>
                    <a:pt x="169421" y="206818"/>
                  </a:lnTo>
                  <a:lnTo>
                    <a:pt x="169499" y="206529"/>
                  </a:lnTo>
                  <a:lnTo>
                    <a:pt x="169554" y="206300"/>
                  </a:lnTo>
                  <a:lnTo>
                    <a:pt x="169554" y="206059"/>
                  </a:lnTo>
                  <a:lnTo>
                    <a:pt x="169565" y="205553"/>
                  </a:lnTo>
                  <a:lnTo>
                    <a:pt x="169686" y="205082"/>
                  </a:lnTo>
                  <a:lnTo>
                    <a:pt x="169796" y="204937"/>
                  </a:lnTo>
                  <a:lnTo>
                    <a:pt x="169929" y="204780"/>
                  </a:lnTo>
                  <a:lnTo>
                    <a:pt x="170149" y="204731"/>
                  </a:lnTo>
                  <a:lnTo>
                    <a:pt x="170326" y="204816"/>
                  </a:lnTo>
                  <a:lnTo>
                    <a:pt x="170547" y="204997"/>
                  </a:lnTo>
                  <a:lnTo>
                    <a:pt x="170789" y="205141"/>
                  </a:lnTo>
                  <a:lnTo>
                    <a:pt x="171187" y="205285"/>
                  </a:lnTo>
                  <a:lnTo>
                    <a:pt x="171540" y="205386"/>
                  </a:lnTo>
                  <a:lnTo>
                    <a:pt x="171849" y="205500"/>
                  </a:lnTo>
                  <a:lnTo>
                    <a:pt x="172301" y="205801"/>
                  </a:lnTo>
                  <a:lnTo>
                    <a:pt x="172544" y="205932"/>
                  </a:lnTo>
                  <a:lnTo>
                    <a:pt x="172786" y="206019"/>
                  </a:lnTo>
                  <a:lnTo>
                    <a:pt x="172808" y="206020"/>
                  </a:lnTo>
                  <a:lnTo>
                    <a:pt x="172985" y="206029"/>
                  </a:lnTo>
                  <a:lnTo>
                    <a:pt x="173117" y="205980"/>
                  </a:lnTo>
                  <a:lnTo>
                    <a:pt x="173559" y="205749"/>
                  </a:lnTo>
                  <a:lnTo>
                    <a:pt x="174210" y="205527"/>
                  </a:lnTo>
                  <a:lnTo>
                    <a:pt x="174530" y="205461"/>
                  </a:lnTo>
                  <a:lnTo>
                    <a:pt x="174850" y="205380"/>
                  </a:lnTo>
                  <a:lnTo>
                    <a:pt x="174949" y="205353"/>
                  </a:lnTo>
                  <a:lnTo>
                    <a:pt x="175247" y="205237"/>
                  </a:lnTo>
                  <a:lnTo>
                    <a:pt x="175611" y="205105"/>
                  </a:lnTo>
                  <a:lnTo>
                    <a:pt x="175765" y="205019"/>
                  </a:lnTo>
                  <a:lnTo>
                    <a:pt x="175953" y="204861"/>
                  </a:lnTo>
                  <a:lnTo>
                    <a:pt x="176063" y="204585"/>
                  </a:lnTo>
                  <a:lnTo>
                    <a:pt x="176516" y="203761"/>
                  </a:lnTo>
                  <a:lnTo>
                    <a:pt x="176758" y="203568"/>
                  </a:lnTo>
                  <a:lnTo>
                    <a:pt x="177111" y="203442"/>
                  </a:lnTo>
                  <a:lnTo>
                    <a:pt x="177431" y="203539"/>
                  </a:lnTo>
                  <a:lnTo>
                    <a:pt x="177575" y="203712"/>
                  </a:lnTo>
                  <a:lnTo>
                    <a:pt x="177674" y="203895"/>
                  </a:lnTo>
                  <a:lnTo>
                    <a:pt x="177817" y="203964"/>
                  </a:lnTo>
                  <a:lnTo>
                    <a:pt x="177917" y="203973"/>
                  </a:lnTo>
                  <a:lnTo>
                    <a:pt x="178137" y="203934"/>
                  </a:lnTo>
                  <a:lnTo>
                    <a:pt x="178524" y="203847"/>
                  </a:lnTo>
                  <a:lnTo>
                    <a:pt x="178799" y="203818"/>
                  </a:lnTo>
                  <a:lnTo>
                    <a:pt x="179108" y="203915"/>
                  </a:lnTo>
                  <a:lnTo>
                    <a:pt x="179219" y="204060"/>
                  </a:lnTo>
                  <a:lnTo>
                    <a:pt x="179329" y="204281"/>
                  </a:lnTo>
                  <a:lnTo>
                    <a:pt x="179395" y="204561"/>
                  </a:lnTo>
                  <a:lnTo>
                    <a:pt x="179483" y="204783"/>
                  </a:lnTo>
                  <a:lnTo>
                    <a:pt x="179550" y="204947"/>
                  </a:lnTo>
                  <a:lnTo>
                    <a:pt x="179682" y="205112"/>
                  </a:lnTo>
                  <a:lnTo>
                    <a:pt x="179803" y="205170"/>
                  </a:lnTo>
                  <a:lnTo>
                    <a:pt x="179914" y="205170"/>
                  </a:lnTo>
                  <a:lnTo>
                    <a:pt x="180156" y="205199"/>
                  </a:lnTo>
                  <a:lnTo>
                    <a:pt x="180300" y="205209"/>
                  </a:lnTo>
                  <a:lnTo>
                    <a:pt x="180487" y="205121"/>
                  </a:lnTo>
                  <a:lnTo>
                    <a:pt x="180664" y="205093"/>
                  </a:lnTo>
                  <a:lnTo>
                    <a:pt x="180852" y="205150"/>
                  </a:lnTo>
                  <a:lnTo>
                    <a:pt x="180940" y="205190"/>
                  </a:lnTo>
                  <a:lnTo>
                    <a:pt x="180984" y="205191"/>
                  </a:lnTo>
                  <a:lnTo>
                    <a:pt x="181028" y="205192"/>
                  </a:lnTo>
                  <a:lnTo>
                    <a:pt x="181061" y="205168"/>
                  </a:lnTo>
                  <a:lnTo>
                    <a:pt x="181183" y="205054"/>
                  </a:lnTo>
                  <a:lnTo>
                    <a:pt x="181337" y="204823"/>
                  </a:lnTo>
                  <a:lnTo>
                    <a:pt x="181635" y="204437"/>
                  </a:lnTo>
                  <a:lnTo>
                    <a:pt x="181944" y="204152"/>
                  </a:lnTo>
                  <a:lnTo>
                    <a:pt x="182109" y="203991"/>
                  </a:lnTo>
                  <a:lnTo>
                    <a:pt x="182473" y="203846"/>
                  </a:lnTo>
                  <a:lnTo>
                    <a:pt x="182683" y="203797"/>
                  </a:lnTo>
                  <a:lnTo>
                    <a:pt x="183025" y="203797"/>
                  </a:lnTo>
                  <a:lnTo>
                    <a:pt x="183488" y="203803"/>
                  </a:lnTo>
                  <a:lnTo>
                    <a:pt x="183499" y="203804"/>
                  </a:lnTo>
                  <a:lnTo>
                    <a:pt x="184018" y="203846"/>
                  </a:lnTo>
                  <a:lnTo>
                    <a:pt x="184261" y="203874"/>
                  </a:lnTo>
                  <a:lnTo>
                    <a:pt x="184426" y="203835"/>
                  </a:lnTo>
                  <a:lnTo>
                    <a:pt x="184559" y="203716"/>
                  </a:lnTo>
                  <a:lnTo>
                    <a:pt x="184779" y="203496"/>
                  </a:lnTo>
                  <a:lnTo>
                    <a:pt x="184923" y="203271"/>
                  </a:lnTo>
                  <a:lnTo>
                    <a:pt x="185000" y="203044"/>
                  </a:lnTo>
                  <a:lnTo>
                    <a:pt x="185419" y="202324"/>
                  </a:lnTo>
                  <a:lnTo>
                    <a:pt x="185507" y="202095"/>
                  </a:lnTo>
                  <a:lnTo>
                    <a:pt x="185541" y="201909"/>
                  </a:lnTo>
                  <a:lnTo>
                    <a:pt x="185507" y="201728"/>
                  </a:lnTo>
                  <a:lnTo>
                    <a:pt x="185518" y="201601"/>
                  </a:lnTo>
                  <a:lnTo>
                    <a:pt x="185463" y="201333"/>
                  </a:lnTo>
                  <a:lnTo>
                    <a:pt x="185452" y="201149"/>
                  </a:lnTo>
                  <a:lnTo>
                    <a:pt x="185397" y="201006"/>
                  </a:lnTo>
                  <a:lnTo>
                    <a:pt x="185331" y="200922"/>
                  </a:lnTo>
                  <a:lnTo>
                    <a:pt x="185232" y="200871"/>
                  </a:lnTo>
                  <a:lnTo>
                    <a:pt x="185077" y="200794"/>
                  </a:lnTo>
                  <a:lnTo>
                    <a:pt x="184956" y="200734"/>
                  </a:lnTo>
                  <a:lnTo>
                    <a:pt x="184846" y="200625"/>
                  </a:lnTo>
                  <a:lnTo>
                    <a:pt x="184790" y="200463"/>
                  </a:lnTo>
                  <a:lnTo>
                    <a:pt x="184790" y="200214"/>
                  </a:lnTo>
                  <a:lnTo>
                    <a:pt x="184779" y="200002"/>
                  </a:lnTo>
                  <a:lnTo>
                    <a:pt x="184746" y="199791"/>
                  </a:lnTo>
                  <a:lnTo>
                    <a:pt x="184658" y="199507"/>
                  </a:lnTo>
                  <a:lnTo>
                    <a:pt x="184614" y="199277"/>
                  </a:lnTo>
                  <a:lnTo>
                    <a:pt x="184526" y="199074"/>
                  </a:lnTo>
                  <a:lnTo>
                    <a:pt x="184426" y="198910"/>
                  </a:lnTo>
                  <a:lnTo>
                    <a:pt x="184415" y="198806"/>
                  </a:lnTo>
                  <a:lnTo>
                    <a:pt x="184625" y="198828"/>
                  </a:lnTo>
                  <a:lnTo>
                    <a:pt x="184890" y="198847"/>
                  </a:lnTo>
                  <a:lnTo>
                    <a:pt x="185496" y="198857"/>
                  </a:lnTo>
                  <a:lnTo>
                    <a:pt x="185728" y="198795"/>
                  </a:lnTo>
                  <a:lnTo>
                    <a:pt x="186048" y="198685"/>
                  </a:lnTo>
                  <a:lnTo>
                    <a:pt x="186280" y="198477"/>
                  </a:lnTo>
                  <a:lnTo>
                    <a:pt x="186456" y="198319"/>
                  </a:lnTo>
                  <a:lnTo>
                    <a:pt x="186633" y="198122"/>
                  </a:lnTo>
                  <a:lnTo>
                    <a:pt x="186809" y="197719"/>
                  </a:lnTo>
                  <a:lnTo>
                    <a:pt x="187041" y="197452"/>
                  </a:lnTo>
                  <a:lnTo>
                    <a:pt x="188696" y="196614"/>
                  </a:lnTo>
                  <a:lnTo>
                    <a:pt x="189590" y="195913"/>
                  </a:lnTo>
                  <a:lnTo>
                    <a:pt x="189766" y="195706"/>
                  </a:lnTo>
                  <a:lnTo>
                    <a:pt x="189943" y="195450"/>
                  </a:lnTo>
                  <a:lnTo>
                    <a:pt x="190119" y="195215"/>
                  </a:lnTo>
                  <a:lnTo>
                    <a:pt x="190241" y="195095"/>
                  </a:lnTo>
                  <a:lnTo>
                    <a:pt x="190417" y="195019"/>
                  </a:lnTo>
                  <a:lnTo>
                    <a:pt x="190649" y="194957"/>
                  </a:lnTo>
                  <a:lnTo>
                    <a:pt x="190881" y="194967"/>
                  </a:lnTo>
                  <a:lnTo>
                    <a:pt x="191245" y="194990"/>
                  </a:lnTo>
                  <a:lnTo>
                    <a:pt x="191653" y="195005"/>
                  </a:lnTo>
                  <a:lnTo>
                    <a:pt x="192039" y="195169"/>
                  </a:lnTo>
                  <a:lnTo>
                    <a:pt x="192205" y="195365"/>
                  </a:lnTo>
                  <a:lnTo>
                    <a:pt x="192359" y="195878"/>
                  </a:lnTo>
                  <a:lnTo>
                    <a:pt x="192436" y="196319"/>
                  </a:lnTo>
                  <a:lnTo>
                    <a:pt x="192569" y="196754"/>
                  </a:lnTo>
                  <a:lnTo>
                    <a:pt x="192712" y="197094"/>
                  </a:lnTo>
                  <a:lnTo>
                    <a:pt x="193043" y="197477"/>
                  </a:lnTo>
                  <a:lnTo>
                    <a:pt x="193275" y="197541"/>
                  </a:lnTo>
                  <a:lnTo>
                    <a:pt x="193650" y="197541"/>
                  </a:lnTo>
                  <a:lnTo>
                    <a:pt x="193937" y="197486"/>
                  </a:lnTo>
                  <a:lnTo>
                    <a:pt x="194157" y="197481"/>
                  </a:lnTo>
                  <a:lnTo>
                    <a:pt x="194301" y="197520"/>
                  </a:lnTo>
                  <a:lnTo>
                    <a:pt x="194411" y="197598"/>
                  </a:lnTo>
                  <a:lnTo>
                    <a:pt x="194533" y="197719"/>
                  </a:lnTo>
                  <a:lnTo>
                    <a:pt x="194621" y="197799"/>
                  </a:lnTo>
                  <a:lnTo>
                    <a:pt x="194786" y="197877"/>
                  </a:lnTo>
                  <a:lnTo>
                    <a:pt x="195007" y="197996"/>
                  </a:lnTo>
                  <a:lnTo>
                    <a:pt x="195128" y="198025"/>
                  </a:lnTo>
                  <a:lnTo>
                    <a:pt x="195261" y="198060"/>
                  </a:lnTo>
                  <a:lnTo>
                    <a:pt x="195437" y="198076"/>
                  </a:lnTo>
                  <a:lnTo>
                    <a:pt x="195879" y="198033"/>
                  </a:lnTo>
                  <a:lnTo>
                    <a:pt x="195890" y="198032"/>
                  </a:lnTo>
                  <a:lnTo>
                    <a:pt x="196232" y="197978"/>
                  </a:lnTo>
                  <a:lnTo>
                    <a:pt x="196452" y="197899"/>
                  </a:lnTo>
                  <a:lnTo>
                    <a:pt x="196838" y="197695"/>
                  </a:lnTo>
                  <a:lnTo>
                    <a:pt x="197015" y="197688"/>
                  </a:lnTo>
                  <a:lnTo>
                    <a:pt x="197214" y="197781"/>
                  </a:lnTo>
                  <a:lnTo>
                    <a:pt x="197401" y="197788"/>
                  </a:lnTo>
                  <a:lnTo>
                    <a:pt x="197567" y="197696"/>
                  </a:lnTo>
                  <a:lnTo>
                    <a:pt x="197633" y="197591"/>
                  </a:lnTo>
                  <a:lnTo>
                    <a:pt x="197699" y="197362"/>
                  </a:lnTo>
                  <a:lnTo>
                    <a:pt x="197765" y="197169"/>
                  </a:lnTo>
                  <a:lnTo>
                    <a:pt x="197831" y="196944"/>
                  </a:lnTo>
                  <a:lnTo>
                    <a:pt x="197876" y="196603"/>
                  </a:lnTo>
                  <a:lnTo>
                    <a:pt x="197876" y="195746"/>
                  </a:lnTo>
                  <a:lnTo>
                    <a:pt x="198218" y="195016"/>
                  </a:lnTo>
                  <a:lnTo>
                    <a:pt x="198571" y="194546"/>
                  </a:lnTo>
                  <a:lnTo>
                    <a:pt x="198802" y="194431"/>
                  </a:lnTo>
                  <a:lnTo>
                    <a:pt x="199199" y="194395"/>
                  </a:lnTo>
                  <a:lnTo>
                    <a:pt x="199464" y="194450"/>
                  </a:lnTo>
                  <a:lnTo>
                    <a:pt x="199641" y="194592"/>
                  </a:lnTo>
                  <a:lnTo>
                    <a:pt x="199674" y="194812"/>
                  </a:lnTo>
                  <a:lnTo>
                    <a:pt x="199641" y="195119"/>
                  </a:lnTo>
                  <a:lnTo>
                    <a:pt x="199663" y="195254"/>
                  </a:lnTo>
                  <a:lnTo>
                    <a:pt x="199685" y="195428"/>
                  </a:lnTo>
                  <a:lnTo>
                    <a:pt x="199795" y="195623"/>
                  </a:lnTo>
                  <a:lnTo>
                    <a:pt x="199917" y="195803"/>
                  </a:lnTo>
                  <a:lnTo>
                    <a:pt x="200060" y="195977"/>
                  </a:lnTo>
                  <a:lnTo>
                    <a:pt x="200170" y="196125"/>
                  </a:lnTo>
                  <a:lnTo>
                    <a:pt x="200380" y="196234"/>
                  </a:lnTo>
                  <a:lnTo>
                    <a:pt x="200557" y="196329"/>
                  </a:lnTo>
                  <a:lnTo>
                    <a:pt x="200976" y="196455"/>
                  </a:lnTo>
                  <a:lnTo>
                    <a:pt x="201241" y="196568"/>
                  </a:lnTo>
                  <a:lnTo>
                    <a:pt x="201550" y="196685"/>
                  </a:lnTo>
                  <a:lnTo>
                    <a:pt x="201803" y="196818"/>
                  </a:lnTo>
                  <a:lnTo>
                    <a:pt x="201947" y="196938"/>
                  </a:lnTo>
                  <a:lnTo>
                    <a:pt x="202123" y="197071"/>
                  </a:lnTo>
                  <a:lnTo>
                    <a:pt x="202223" y="197187"/>
                  </a:lnTo>
                  <a:lnTo>
                    <a:pt x="202355" y="197390"/>
                  </a:lnTo>
                  <a:lnTo>
                    <a:pt x="202421" y="197577"/>
                  </a:lnTo>
                  <a:lnTo>
                    <a:pt x="202465" y="197728"/>
                  </a:lnTo>
                  <a:lnTo>
                    <a:pt x="202509" y="197845"/>
                  </a:lnTo>
                  <a:lnTo>
                    <a:pt x="202609" y="197985"/>
                  </a:lnTo>
                  <a:lnTo>
                    <a:pt x="202719" y="198058"/>
                  </a:lnTo>
                  <a:lnTo>
                    <a:pt x="202840" y="198080"/>
                  </a:lnTo>
                  <a:lnTo>
                    <a:pt x="203061" y="198066"/>
                  </a:lnTo>
                  <a:lnTo>
                    <a:pt x="203304" y="197986"/>
                  </a:lnTo>
                  <a:lnTo>
                    <a:pt x="203491" y="197843"/>
                  </a:lnTo>
                  <a:lnTo>
                    <a:pt x="203701" y="197544"/>
                  </a:lnTo>
                  <a:lnTo>
                    <a:pt x="203778" y="197410"/>
                  </a:lnTo>
                  <a:lnTo>
                    <a:pt x="203767" y="197235"/>
                  </a:lnTo>
                  <a:lnTo>
                    <a:pt x="203745" y="197112"/>
                  </a:lnTo>
                  <a:lnTo>
                    <a:pt x="203745" y="196943"/>
                  </a:lnTo>
                  <a:lnTo>
                    <a:pt x="203723" y="196731"/>
                  </a:lnTo>
                  <a:lnTo>
                    <a:pt x="203723" y="196572"/>
                  </a:lnTo>
                  <a:lnTo>
                    <a:pt x="203734" y="196453"/>
                  </a:lnTo>
                  <a:lnTo>
                    <a:pt x="203756" y="196271"/>
                  </a:lnTo>
                  <a:lnTo>
                    <a:pt x="203789" y="196126"/>
                  </a:lnTo>
                  <a:lnTo>
                    <a:pt x="203822" y="195916"/>
                  </a:lnTo>
                  <a:lnTo>
                    <a:pt x="203855" y="195771"/>
                  </a:lnTo>
                  <a:lnTo>
                    <a:pt x="203911" y="195577"/>
                  </a:lnTo>
                  <a:lnTo>
                    <a:pt x="203966" y="195398"/>
                  </a:lnTo>
                  <a:lnTo>
                    <a:pt x="203999" y="195129"/>
                  </a:lnTo>
                  <a:lnTo>
                    <a:pt x="203999" y="194882"/>
                  </a:lnTo>
                  <a:lnTo>
                    <a:pt x="203933" y="194660"/>
                  </a:lnTo>
                  <a:lnTo>
                    <a:pt x="203866" y="194344"/>
                  </a:lnTo>
                  <a:lnTo>
                    <a:pt x="203822" y="194113"/>
                  </a:lnTo>
                  <a:lnTo>
                    <a:pt x="203811" y="193880"/>
                  </a:lnTo>
                  <a:lnTo>
                    <a:pt x="203822" y="193815"/>
                  </a:lnTo>
                  <a:lnTo>
                    <a:pt x="203844" y="193707"/>
                  </a:lnTo>
                  <a:lnTo>
                    <a:pt x="203944" y="193595"/>
                  </a:lnTo>
                  <a:lnTo>
                    <a:pt x="204120" y="193538"/>
                  </a:lnTo>
                  <a:lnTo>
                    <a:pt x="204253" y="193482"/>
                  </a:lnTo>
                  <a:lnTo>
                    <a:pt x="204374" y="193401"/>
                  </a:lnTo>
                  <a:lnTo>
                    <a:pt x="204429" y="193253"/>
                  </a:lnTo>
                  <a:lnTo>
                    <a:pt x="204429" y="192991"/>
                  </a:lnTo>
                  <a:lnTo>
                    <a:pt x="204396" y="192820"/>
                  </a:lnTo>
                  <a:lnTo>
                    <a:pt x="204330" y="192455"/>
                  </a:lnTo>
                  <a:lnTo>
                    <a:pt x="204341" y="192030"/>
                  </a:lnTo>
                  <a:lnTo>
                    <a:pt x="204440" y="191672"/>
                  </a:lnTo>
                  <a:lnTo>
                    <a:pt x="204440" y="191640"/>
                  </a:lnTo>
                  <a:lnTo>
                    <a:pt x="204550" y="191514"/>
                  </a:lnTo>
                  <a:lnTo>
                    <a:pt x="204550" y="191512"/>
                  </a:lnTo>
                  <a:lnTo>
                    <a:pt x="204672" y="191420"/>
                  </a:lnTo>
                  <a:lnTo>
                    <a:pt x="204804" y="191375"/>
                  </a:lnTo>
                  <a:lnTo>
                    <a:pt x="204904" y="191339"/>
                  </a:lnTo>
                  <a:lnTo>
                    <a:pt x="205102" y="191301"/>
                  </a:lnTo>
                  <a:lnTo>
                    <a:pt x="205235" y="191189"/>
                  </a:lnTo>
                  <a:lnTo>
                    <a:pt x="205400" y="190767"/>
                  </a:lnTo>
                  <a:lnTo>
                    <a:pt x="205488" y="190619"/>
                  </a:lnTo>
                  <a:lnTo>
                    <a:pt x="205577" y="190289"/>
                  </a:lnTo>
                  <a:lnTo>
                    <a:pt x="205610" y="190186"/>
                  </a:lnTo>
                  <a:lnTo>
                    <a:pt x="205643" y="189947"/>
                  </a:lnTo>
                  <a:lnTo>
                    <a:pt x="205676" y="189536"/>
                  </a:lnTo>
                  <a:lnTo>
                    <a:pt x="205687" y="189287"/>
                  </a:lnTo>
                  <a:lnTo>
                    <a:pt x="205676" y="189057"/>
                  </a:lnTo>
                  <a:lnTo>
                    <a:pt x="205643" y="188829"/>
                  </a:lnTo>
                  <a:lnTo>
                    <a:pt x="205555" y="188613"/>
                  </a:lnTo>
                  <a:lnTo>
                    <a:pt x="205577" y="188480"/>
                  </a:lnTo>
                  <a:lnTo>
                    <a:pt x="205632" y="188425"/>
                  </a:lnTo>
                  <a:lnTo>
                    <a:pt x="205665" y="188409"/>
                  </a:lnTo>
                  <a:lnTo>
                    <a:pt x="205720" y="188401"/>
                  </a:lnTo>
                  <a:lnTo>
                    <a:pt x="205808" y="188421"/>
                  </a:lnTo>
                  <a:lnTo>
                    <a:pt x="206117" y="188538"/>
                  </a:lnTo>
                  <a:lnTo>
                    <a:pt x="206382" y="188609"/>
                  </a:lnTo>
                  <a:lnTo>
                    <a:pt x="206625" y="188695"/>
                  </a:lnTo>
                  <a:lnTo>
                    <a:pt x="206967" y="188853"/>
                  </a:lnTo>
                  <a:lnTo>
                    <a:pt x="207176" y="188964"/>
                  </a:lnTo>
                  <a:lnTo>
                    <a:pt x="207529" y="189035"/>
                  </a:lnTo>
                  <a:lnTo>
                    <a:pt x="207905" y="189035"/>
                  </a:lnTo>
                  <a:lnTo>
                    <a:pt x="207982" y="189054"/>
                  </a:lnTo>
                  <a:lnTo>
                    <a:pt x="208092" y="189082"/>
                  </a:lnTo>
                  <a:lnTo>
                    <a:pt x="208412" y="189257"/>
                  </a:lnTo>
                  <a:lnTo>
                    <a:pt x="208633" y="189407"/>
                  </a:lnTo>
                  <a:lnTo>
                    <a:pt x="208842" y="189501"/>
                  </a:lnTo>
                  <a:lnTo>
                    <a:pt x="208964" y="189569"/>
                  </a:lnTo>
                  <a:lnTo>
                    <a:pt x="209262" y="189616"/>
                  </a:lnTo>
                  <a:lnTo>
                    <a:pt x="209604" y="189657"/>
                  </a:lnTo>
                  <a:lnTo>
                    <a:pt x="209968" y="189714"/>
                  </a:lnTo>
                  <a:lnTo>
                    <a:pt x="210365" y="189769"/>
                  </a:lnTo>
                  <a:lnTo>
                    <a:pt x="210553" y="189887"/>
                  </a:lnTo>
                  <a:lnTo>
                    <a:pt x="210597" y="190109"/>
                  </a:lnTo>
                  <a:lnTo>
                    <a:pt x="210597" y="190401"/>
                  </a:lnTo>
                  <a:lnTo>
                    <a:pt x="210773" y="190582"/>
                  </a:lnTo>
                  <a:lnTo>
                    <a:pt x="211038" y="190721"/>
                  </a:lnTo>
                  <a:lnTo>
                    <a:pt x="211137" y="190772"/>
                  </a:lnTo>
                  <a:lnTo>
                    <a:pt x="211281" y="190798"/>
                  </a:lnTo>
                  <a:lnTo>
                    <a:pt x="211634" y="190865"/>
                  </a:lnTo>
                  <a:lnTo>
                    <a:pt x="211843" y="190845"/>
                  </a:lnTo>
                  <a:lnTo>
                    <a:pt x="212207" y="190852"/>
                  </a:lnTo>
                  <a:lnTo>
                    <a:pt x="212649" y="190880"/>
                  </a:lnTo>
                  <a:lnTo>
                    <a:pt x="212781" y="190873"/>
                  </a:lnTo>
                  <a:lnTo>
                    <a:pt x="213068" y="190936"/>
                  </a:lnTo>
                  <a:lnTo>
                    <a:pt x="213300" y="191075"/>
                  </a:lnTo>
                  <a:lnTo>
                    <a:pt x="213333" y="191096"/>
                  </a:lnTo>
                  <a:lnTo>
                    <a:pt x="213344" y="191112"/>
                  </a:lnTo>
                  <a:lnTo>
                    <a:pt x="213576" y="191466"/>
                  </a:lnTo>
                  <a:lnTo>
                    <a:pt x="213686" y="191683"/>
                  </a:lnTo>
                  <a:lnTo>
                    <a:pt x="213763" y="192011"/>
                  </a:lnTo>
                  <a:lnTo>
                    <a:pt x="213840" y="192343"/>
                  </a:lnTo>
                  <a:lnTo>
                    <a:pt x="213895" y="192581"/>
                  </a:lnTo>
                  <a:lnTo>
                    <a:pt x="213940" y="192711"/>
                  </a:lnTo>
                  <a:lnTo>
                    <a:pt x="214039" y="192886"/>
                  </a:lnTo>
                  <a:lnTo>
                    <a:pt x="214182" y="193001"/>
                  </a:lnTo>
                  <a:lnTo>
                    <a:pt x="214392" y="193083"/>
                  </a:lnTo>
                  <a:lnTo>
                    <a:pt x="214679" y="193225"/>
                  </a:lnTo>
                  <a:lnTo>
                    <a:pt x="214977" y="193318"/>
                  </a:lnTo>
                  <a:lnTo>
                    <a:pt x="215120" y="193345"/>
                  </a:lnTo>
                  <a:lnTo>
                    <a:pt x="215286" y="193430"/>
                  </a:lnTo>
                  <a:lnTo>
                    <a:pt x="215407" y="193520"/>
                  </a:lnTo>
                  <a:lnTo>
                    <a:pt x="215484" y="193638"/>
                  </a:lnTo>
                  <a:lnTo>
                    <a:pt x="215584" y="193832"/>
                  </a:lnTo>
                  <a:lnTo>
                    <a:pt x="215826" y="194158"/>
                  </a:lnTo>
                  <a:lnTo>
                    <a:pt x="216124" y="194569"/>
                  </a:lnTo>
                  <a:lnTo>
                    <a:pt x="216312" y="194882"/>
                  </a:lnTo>
                  <a:lnTo>
                    <a:pt x="216323" y="194892"/>
                  </a:lnTo>
                  <a:lnTo>
                    <a:pt x="216532" y="195245"/>
                  </a:lnTo>
                  <a:lnTo>
                    <a:pt x="216709" y="195518"/>
                  </a:lnTo>
                  <a:lnTo>
                    <a:pt x="216797" y="195679"/>
                  </a:lnTo>
                  <a:lnTo>
                    <a:pt x="216852" y="195783"/>
                  </a:lnTo>
                  <a:lnTo>
                    <a:pt x="216908" y="195842"/>
                  </a:lnTo>
                  <a:lnTo>
                    <a:pt x="216996" y="195902"/>
                  </a:lnTo>
                  <a:lnTo>
                    <a:pt x="217084" y="195929"/>
                  </a:lnTo>
                  <a:lnTo>
                    <a:pt x="217150" y="195980"/>
                  </a:lnTo>
                  <a:lnTo>
                    <a:pt x="217183" y="196062"/>
                  </a:lnTo>
                  <a:lnTo>
                    <a:pt x="217205" y="196130"/>
                  </a:lnTo>
                  <a:lnTo>
                    <a:pt x="217216" y="196172"/>
                  </a:lnTo>
                  <a:lnTo>
                    <a:pt x="217294" y="196266"/>
                  </a:lnTo>
                  <a:lnTo>
                    <a:pt x="217360" y="196288"/>
                  </a:lnTo>
                  <a:lnTo>
                    <a:pt x="217415" y="196304"/>
                  </a:lnTo>
                  <a:lnTo>
                    <a:pt x="217470" y="196333"/>
                  </a:lnTo>
                  <a:lnTo>
                    <a:pt x="217514" y="196387"/>
                  </a:lnTo>
                  <a:lnTo>
                    <a:pt x="217558" y="196487"/>
                  </a:lnTo>
                  <a:lnTo>
                    <a:pt x="217735" y="196838"/>
                  </a:lnTo>
                  <a:lnTo>
                    <a:pt x="217900" y="197072"/>
                  </a:lnTo>
                  <a:lnTo>
                    <a:pt x="217978" y="197153"/>
                  </a:lnTo>
                  <a:lnTo>
                    <a:pt x="218077" y="197233"/>
                  </a:lnTo>
                  <a:lnTo>
                    <a:pt x="218154" y="197323"/>
                  </a:lnTo>
                  <a:lnTo>
                    <a:pt x="218221" y="197405"/>
                  </a:lnTo>
                  <a:lnTo>
                    <a:pt x="218243" y="197461"/>
                  </a:lnTo>
                  <a:lnTo>
                    <a:pt x="218276" y="197570"/>
                  </a:lnTo>
                  <a:lnTo>
                    <a:pt x="218287" y="197644"/>
                  </a:lnTo>
                  <a:lnTo>
                    <a:pt x="218298" y="197725"/>
                  </a:lnTo>
                  <a:lnTo>
                    <a:pt x="218309" y="197816"/>
                  </a:lnTo>
                  <a:lnTo>
                    <a:pt x="218342" y="197903"/>
                  </a:lnTo>
                  <a:lnTo>
                    <a:pt x="218375" y="197990"/>
                  </a:lnTo>
                  <a:lnTo>
                    <a:pt x="218419" y="198089"/>
                  </a:lnTo>
                  <a:lnTo>
                    <a:pt x="218419" y="198169"/>
                  </a:lnTo>
                  <a:lnTo>
                    <a:pt x="218408" y="198256"/>
                  </a:lnTo>
                  <a:lnTo>
                    <a:pt x="218397" y="198295"/>
                  </a:lnTo>
                  <a:lnTo>
                    <a:pt x="218386" y="198437"/>
                  </a:lnTo>
                  <a:lnTo>
                    <a:pt x="218408" y="198531"/>
                  </a:lnTo>
                  <a:lnTo>
                    <a:pt x="218408" y="198537"/>
                  </a:lnTo>
                  <a:lnTo>
                    <a:pt x="218441" y="198596"/>
                  </a:lnTo>
                  <a:lnTo>
                    <a:pt x="218452" y="198620"/>
                  </a:lnTo>
                  <a:lnTo>
                    <a:pt x="218507" y="198676"/>
                  </a:lnTo>
                  <a:lnTo>
                    <a:pt x="218574" y="198777"/>
                  </a:lnTo>
                  <a:lnTo>
                    <a:pt x="218607" y="198864"/>
                  </a:lnTo>
                  <a:lnTo>
                    <a:pt x="218651" y="198935"/>
                  </a:lnTo>
                  <a:lnTo>
                    <a:pt x="218695" y="198997"/>
                  </a:lnTo>
                  <a:lnTo>
                    <a:pt x="218750" y="199042"/>
                  </a:lnTo>
                  <a:lnTo>
                    <a:pt x="218816" y="199076"/>
                  </a:lnTo>
                  <a:lnTo>
                    <a:pt x="218871" y="199149"/>
                  </a:lnTo>
                  <a:lnTo>
                    <a:pt x="218882" y="199189"/>
                  </a:lnTo>
                  <a:lnTo>
                    <a:pt x="218893" y="199299"/>
                  </a:lnTo>
                  <a:lnTo>
                    <a:pt x="218893" y="199373"/>
                  </a:lnTo>
                  <a:lnTo>
                    <a:pt x="218916" y="199431"/>
                  </a:lnTo>
                  <a:lnTo>
                    <a:pt x="218927" y="199469"/>
                  </a:lnTo>
                  <a:lnTo>
                    <a:pt x="218993" y="199556"/>
                  </a:lnTo>
                  <a:lnTo>
                    <a:pt x="219081" y="199672"/>
                  </a:lnTo>
                  <a:lnTo>
                    <a:pt x="219147" y="199739"/>
                  </a:lnTo>
                  <a:lnTo>
                    <a:pt x="219202" y="199826"/>
                  </a:lnTo>
                  <a:lnTo>
                    <a:pt x="219258" y="199916"/>
                  </a:lnTo>
                  <a:lnTo>
                    <a:pt x="219313" y="199998"/>
                  </a:lnTo>
                  <a:lnTo>
                    <a:pt x="219346" y="200072"/>
                  </a:lnTo>
                  <a:lnTo>
                    <a:pt x="219346" y="200142"/>
                  </a:lnTo>
                  <a:lnTo>
                    <a:pt x="219335" y="200210"/>
                  </a:lnTo>
                  <a:lnTo>
                    <a:pt x="219324" y="200275"/>
                  </a:lnTo>
                  <a:lnTo>
                    <a:pt x="219346" y="200374"/>
                  </a:lnTo>
                  <a:lnTo>
                    <a:pt x="219368" y="200461"/>
                  </a:lnTo>
                  <a:lnTo>
                    <a:pt x="219412" y="200570"/>
                  </a:lnTo>
                  <a:lnTo>
                    <a:pt x="219489" y="200686"/>
                  </a:lnTo>
                  <a:lnTo>
                    <a:pt x="219566" y="200767"/>
                  </a:lnTo>
                  <a:lnTo>
                    <a:pt x="219622" y="200841"/>
                  </a:lnTo>
                  <a:lnTo>
                    <a:pt x="219655" y="200892"/>
                  </a:lnTo>
                  <a:lnTo>
                    <a:pt x="219688" y="200957"/>
                  </a:lnTo>
                  <a:lnTo>
                    <a:pt x="219721" y="201002"/>
                  </a:lnTo>
                  <a:lnTo>
                    <a:pt x="219776" y="201052"/>
                  </a:lnTo>
                  <a:lnTo>
                    <a:pt x="219831" y="201089"/>
                  </a:lnTo>
                  <a:lnTo>
                    <a:pt x="219931" y="201135"/>
                  </a:lnTo>
                  <a:lnTo>
                    <a:pt x="219953" y="201165"/>
                  </a:lnTo>
                  <a:lnTo>
                    <a:pt x="220041" y="201290"/>
                  </a:lnTo>
                  <a:lnTo>
                    <a:pt x="220107" y="201414"/>
                  </a:lnTo>
                  <a:lnTo>
                    <a:pt x="220151" y="201502"/>
                  </a:lnTo>
                  <a:lnTo>
                    <a:pt x="220173" y="201597"/>
                  </a:lnTo>
                  <a:lnTo>
                    <a:pt x="220173" y="201670"/>
                  </a:lnTo>
                  <a:lnTo>
                    <a:pt x="220173" y="201738"/>
                  </a:lnTo>
                  <a:lnTo>
                    <a:pt x="220184" y="201797"/>
                  </a:lnTo>
                  <a:lnTo>
                    <a:pt x="220206" y="201825"/>
                  </a:lnTo>
                  <a:lnTo>
                    <a:pt x="220361" y="201921"/>
                  </a:lnTo>
                  <a:lnTo>
                    <a:pt x="220438" y="201986"/>
                  </a:lnTo>
                  <a:lnTo>
                    <a:pt x="220482" y="202025"/>
                  </a:lnTo>
                  <a:lnTo>
                    <a:pt x="220493" y="202068"/>
                  </a:lnTo>
                  <a:lnTo>
                    <a:pt x="220515" y="202104"/>
                  </a:lnTo>
                  <a:lnTo>
                    <a:pt x="220537" y="202149"/>
                  </a:lnTo>
                  <a:lnTo>
                    <a:pt x="220615" y="202223"/>
                  </a:lnTo>
                  <a:lnTo>
                    <a:pt x="220659" y="202250"/>
                  </a:lnTo>
                  <a:lnTo>
                    <a:pt x="220692" y="202282"/>
                  </a:lnTo>
                  <a:lnTo>
                    <a:pt x="220747" y="202333"/>
                  </a:lnTo>
                  <a:lnTo>
                    <a:pt x="220813" y="202398"/>
                  </a:lnTo>
                  <a:lnTo>
                    <a:pt x="220857" y="202480"/>
                  </a:lnTo>
                  <a:lnTo>
                    <a:pt x="220857" y="202522"/>
                  </a:lnTo>
                  <a:lnTo>
                    <a:pt x="220835" y="202614"/>
                  </a:lnTo>
                  <a:lnTo>
                    <a:pt x="220846" y="202705"/>
                  </a:lnTo>
                  <a:lnTo>
                    <a:pt x="220857" y="202721"/>
                  </a:lnTo>
                  <a:lnTo>
                    <a:pt x="220890" y="202755"/>
                  </a:lnTo>
                  <a:lnTo>
                    <a:pt x="220957" y="202820"/>
                  </a:lnTo>
                  <a:lnTo>
                    <a:pt x="221023" y="202860"/>
                  </a:lnTo>
                  <a:lnTo>
                    <a:pt x="221122" y="202885"/>
                  </a:lnTo>
                  <a:lnTo>
                    <a:pt x="221188" y="202908"/>
                  </a:lnTo>
                  <a:lnTo>
                    <a:pt x="221255" y="202939"/>
                  </a:lnTo>
                  <a:lnTo>
                    <a:pt x="221310" y="202990"/>
                  </a:lnTo>
                  <a:lnTo>
                    <a:pt x="221321" y="203027"/>
                  </a:lnTo>
                  <a:lnTo>
                    <a:pt x="221321" y="203066"/>
                  </a:lnTo>
                  <a:lnTo>
                    <a:pt x="221310" y="203116"/>
                  </a:lnTo>
                  <a:lnTo>
                    <a:pt x="221299" y="203181"/>
                  </a:lnTo>
                  <a:lnTo>
                    <a:pt x="221321" y="203264"/>
                  </a:lnTo>
                  <a:lnTo>
                    <a:pt x="221343" y="203306"/>
                  </a:lnTo>
                  <a:lnTo>
                    <a:pt x="221420" y="203405"/>
                  </a:lnTo>
                  <a:lnTo>
                    <a:pt x="221508" y="203489"/>
                  </a:lnTo>
                  <a:lnTo>
                    <a:pt x="221552" y="203548"/>
                  </a:lnTo>
                  <a:lnTo>
                    <a:pt x="221586" y="203621"/>
                  </a:lnTo>
                  <a:lnTo>
                    <a:pt x="221574" y="203680"/>
                  </a:lnTo>
                  <a:lnTo>
                    <a:pt x="221541" y="203771"/>
                  </a:lnTo>
                  <a:lnTo>
                    <a:pt x="221519" y="203802"/>
                  </a:lnTo>
                  <a:lnTo>
                    <a:pt x="221519" y="203912"/>
                  </a:lnTo>
                  <a:lnTo>
                    <a:pt x="221530" y="203977"/>
                  </a:lnTo>
                  <a:lnTo>
                    <a:pt x="221574" y="204035"/>
                  </a:lnTo>
                  <a:lnTo>
                    <a:pt x="221619" y="204073"/>
                  </a:lnTo>
                  <a:lnTo>
                    <a:pt x="221707" y="204123"/>
                  </a:lnTo>
                  <a:lnTo>
                    <a:pt x="221817" y="204182"/>
                  </a:lnTo>
                  <a:lnTo>
                    <a:pt x="221850" y="204224"/>
                  </a:lnTo>
                  <a:lnTo>
                    <a:pt x="221928" y="204314"/>
                  </a:lnTo>
                  <a:lnTo>
                    <a:pt x="222093" y="204495"/>
                  </a:lnTo>
                  <a:lnTo>
                    <a:pt x="222115" y="204555"/>
                  </a:lnTo>
                  <a:lnTo>
                    <a:pt x="222148" y="204687"/>
                  </a:lnTo>
                  <a:lnTo>
                    <a:pt x="222192" y="204769"/>
                  </a:lnTo>
                  <a:lnTo>
                    <a:pt x="222281" y="204819"/>
                  </a:lnTo>
                  <a:lnTo>
                    <a:pt x="222325" y="204848"/>
                  </a:lnTo>
                  <a:lnTo>
                    <a:pt x="222369" y="204884"/>
                  </a:lnTo>
                  <a:lnTo>
                    <a:pt x="222380" y="204907"/>
                  </a:lnTo>
                  <a:lnTo>
                    <a:pt x="222424" y="204986"/>
                  </a:lnTo>
                  <a:lnTo>
                    <a:pt x="222424" y="205054"/>
                  </a:lnTo>
                  <a:lnTo>
                    <a:pt x="222424" y="205136"/>
                  </a:lnTo>
                  <a:lnTo>
                    <a:pt x="222424" y="205192"/>
                  </a:lnTo>
                  <a:lnTo>
                    <a:pt x="222435" y="205305"/>
                  </a:lnTo>
                  <a:lnTo>
                    <a:pt x="222446" y="205364"/>
                  </a:lnTo>
                  <a:lnTo>
                    <a:pt x="222490" y="205429"/>
                  </a:lnTo>
                  <a:lnTo>
                    <a:pt x="222545" y="205496"/>
                  </a:lnTo>
                  <a:lnTo>
                    <a:pt x="222612" y="205581"/>
                  </a:lnTo>
                  <a:lnTo>
                    <a:pt x="222744" y="205671"/>
                  </a:lnTo>
                  <a:lnTo>
                    <a:pt x="222910" y="205784"/>
                  </a:lnTo>
                  <a:lnTo>
                    <a:pt x="223009" y="205855"/>
                  </a:lnTo>
                  <a:lnTo>
                    <a:pt x="223097" y="205891"/>
                  </a:lnTo>
                  <a:lnTo>
                    <a:pt x="223163" y="205908"/>
                  </a:lnTo>
                  <a:lnTo>
                    <a:pt x="223218" y="205920"/>
                  </a:lnTo>
                  <a:lnTo>
                    <a:pt x="223307" y="205942"/>
                  </a:lnTo>
                  <a:lnTo>
                    <a:pt x="223340" y="205958"/>
                  </a:lnTo>
                  <a:lnTo>
                    <a:pt x="223384" y="206001"/>
                  </a:lnTo>
                  <a:lnTo>
                    <a:pt x="223439" y="206066"/>
                  </a:lnTo>
                  <a:lnTo>
                    <a:pt x="223461" y="206105"/>
                  </a:lnTo>
                  <a:lnTo>
                    <a:pt x="223583" y="206184"/>
                  </a:lnTo>
                  <a:lnTo>
                    <a:pt x="223605" y="206201"/>
                  </a:lnTo>
                  <a:lnTo>
                    <a:pt x="223836" y="206402"/>
                  </a:lnTo>
                  <a:lnTo>
                    <a:pt x="224035" y="206579"/>
                  </a:lnTo>
                  <a:lnTo>
                    <a:pt x="224167" y="206791"/>
                  </a:lnTo>
                  <a:lnTo>
                    <a:pt x="224344" y="207019"/>
                  </a:lnTo>
                  <a:lnTo>
                    <a:pt x="224620" y="207238"/>
                  </a:lnTo>
                  <a:lnTo>
                    <a:pt x="224719" y="207312"/>
                  </a:lnTo>
                  <a:lnTo>
                    <a:pt x="224918" y="207453"/>
                  </a:lnTo>
                  <a:lnTo>
                    <a:pt x="225061" y="207569"/>
                  </a:lnTo>
                  <a:lnTo>
                    <a:pt x="225138" y="207628"/>
                  </a:lnTo>
                  <a:lnTo>
                    <a:pt x="225315" y="207796"/>
                  </a:lnTo>
                  <a:lnTo>
                    <a:pt x="225513" y="207980"/>
                  </a:lnTo>
                  <a:lnTo>
                    <a:pt x="225789" y="208279"/>
                  </a:lnTo>
                  <a:lnTo>
                    <a:pt x="225900" y="208471"/>
                  </a:lnTo>
                  <a:lnTo>
                    <a:pt x="226010" y="208652"/>
                  </a:lnTo>
                  <a:lnTo>
                    <a:pt x="226175" y="208837"/>
                  </a:lnTo>
                  <a:lnTo>
                    <a:pt x="226264" y="208998"/>
                  </a:lnTo>
                  <a:lnTo>
                    <a:pt x="226385" y="209184"/>
                  </a:lnTo>
                  <a:lnTo>
                    <a:pt x="226440" y="209302"/>
                  </a:lnTo>
                  <a:lnTo>
                    <a:pt x="226484" y="209404"/>
                  </a:lnTo>
                  <a:lnTo>
                    <a:pt x="226517" y="209485"/>
                  </a:lnTo>
                  <a:lnTo>
                    <a:pt x="226550" y="209619"/>
                  </a:lnTo>
                  <a:lnTo>
                    <a:pt x="226528" y="209729"/>
                  </a:lnTo>
                  <a:lnTo>
                    <a:pt x="226528" y="209824"/>
                  </a:lnTo>
                  <a:lnTo>
                    <a:pt x="226528" y="209988"/>
                  </a:lnTo>
                  <a:lnTo>
                    <a:pt x="226528" y="210157"/>
                  </a:lnTo>
                  <a:lnTo>
                    <a:pt x="226595" y="210411"/>
                  </a:lnTo>
                  <a:lnTo>
                    <a:pt x="226650" y="210704"/>
                  </a:lnTo>
                  <a:lnTo>
                    <a:pt x="226771" y="210983"/>
                  </a:lnTo>
                  <a:lnTo>
                    <a:pt x="226848" y="211116"/>
                  </a:lnTo>
                  <a:lnTo>
                    <a:pt x="226937" y="211220"/>
                  </a:lnTo>
                  <a:lnTo>
                    <a:pt x="226992" y="211257"/>
                  </a:lnTo>
                  <a:lnTo>
                    <a:pt x="227080" y="211299"/>
                  </a:lnTo>
                  <a:lnTo>
                    <a:pt x="227190" y="211352"/>
                  </a:lnTo>
                  <a:lnTo>
                    <a:pt x="227223" y="211386"/>
                  </a:lnTo>
                  <a:lnTo>
                    <a:pt x="227312" y="211446"/>
                  </a:lnTo>
                  <a:lnTo>
                    <a:pt x="227389" y="211477"/>
                  </a:lnTo>
                  <a:lnTo>
                    <a:pt x="227477" y="211497"/>
                  </a:lnTo>
                  <a:lnTo>
                    <a:pt x="227532" y="211511"/>
                  </a:lnTo>
                  <a:lnTo>
                    <a:pt x="227599" y="211542"/>
                  </a:lnTo>
                  <a:lnTo>
                    <a:pt x="227621" y="211558"/>
                  </a:lnTo>
                  <a:lnTo>
                    <a:pt x="227654" y="211615"/>
                  </a:lnTo>
                  <a:lnTo>
                    <a:pt x="227665" y="211660"/>
                  </a:lnTo>
                  <a:lnTo>
                    <a:pt x="227687" y="211734"/>
                  </a:lnTo>
                  <a:lnTo>
                    <a:pt x="227709" y="211775"/>
                  </a:lnTo>
                  <a:lnTo>
                    <a:pt x="227709" y="211857"/>
                  </a:lnTo>
                  <a:lnTo>
                    <a:pt x="227753" y="212154"/>
                  </a:lnTo>
                  <a:lnTo>
                    <a:pt x="227786" y="212326"/>
                  </a:lnTo>
                  <a:lnTo>
                    <a:pt x="227698" y="212536"/>
                  </a:lnTo>
                  <a:lnTo>
                    <a:pt x="227643" y="212670"/>
                  </a:lnTo>
                  <a:lnTo>
                    <a:pt x="227566" y="212831"/>
                  </a:lnTo>
                  <a:lnTo>
                    <a:pt x="227554" y="212873"/>
                  </a:lnTo>
                  <a:lnTo>
                    <a:pt x="227532" y="212987"/>
                  </a:lnTo>
                  <a:lnTo>
                    <a:pt x="227510" y="213064"/>
                  </a:lnTo>
                  <a:lnTo>
                    <a:pt x="227510" y="213148"/>
                  </a:lnTo>
                  <a:lnTo>
                    <a:pt x="227521" y="213191"/>
                  </a:lnTo>
                  <a:lnTo>
                    <a:pt x="227532" y="213301"/>
                  </a:lnTo>
                  <a:lnTo>
                    <a:pt x="227532" y="213369"/>
                  </a:lnTo>
                  <a:lnTo>
                    <a:pt x="227532" y="213433"/>
                  </a:lnTo>
                  <a:lnTo>
                    <a:pt x="227510" y="213501"/>
                  </a:lnTo>
                  <a:lnTo>
                    <a:pt x="227477" y="213599"/>
                  </a:lnTo>
                  <a:lnTo>
                    <a:pt x="227444" y="213696"/>
                  </a:lnTo>
                  <a:lnTo>
                    <a:pt x="227378" y="213825"/>
                  </a:lnTo>
                  <a:lnTo>
                    <a:pt x="227245" y="214023"/>
                  </a:lnTo>
                  <a:lnTo>
                    <a:pt x="227146" y="214249"/>
                  </a:lnTo>
                  <a:lnTo>
                    <a:pt x="227069" y="214347"/>
                  </a:lnTo>
                  <a:lnTo>
                    <a:pt x="227036" y="214428"/>
                  </a:lnTo>
                  <a:lnTo>
                    <a:pt x="226948" y="214564"/>
                  </a:lnTo>
                  <a:lnTo>
                    <a:pt x="226937" y="214595"/>
                  </a:lnTo>
                  <a:lnTo>
                    <a:pt x="226926" y="214663"/>
                  </a:lnTo>
                  <a:lnTo>
                    <a:pt x="226903" y="214739"/>
                  </a:lnTo>
                  <a:lnTo>
                    <a:pt x="226837" y="214877"/>
                  </a:lnTo>
                  <a:lnTo>
                    <a:pt x="226716" y="215114"/>
                  </a:lnTo>
                  <a:lnTo>
                    <a:pt x="226550" y="215480"/>
                  </a:lnTo>
                  <a:lnTo>
                    <a:pt x="226473" y="215616"/>
                  </a:lnTo>
                  <a:lnTo>
                    <a:pt x="226374" y="215773"/>
                  </a:lnTo>
                  <a:lnTo>
                    <a:pt x="226219" y="215943"/>
                  </a:lnTo>
                  <a:lnTo>
                    <a:pt x="226076" y="216103"/>
                  </a:lnTo>
                  <a:lnTo>
                    <a:pt x="225999" y="216202"/>
                  </a:lnTo>
                  <a:lnTo>
                    <a:pt x="225944" y="216284"/>
                  </a:lnTo>
                  <a:lnTo>
                    <a:pt x="225911" y="216383"/>
                  </a:lnTo>
                  <a:lnTo>
                    <a:pt x="225888" y="216487"/>
                  </a:lnTo>
                  <a:lnTo>
                    <a:pt x="225866" y="216704"/>
                  </a:lnTo>
                  <a:lnTo>
                    <a:pt x="225844" y="216950"/>
                  </a:lnTo>
                  <a:lnTo>
                    <a:pt x="225789" y="217189"/>
                  </a:lnTo>
                  <a:lnTo>
                    <a:pt x="225723" y="217493"/>
                  </a:lnTo>
                  <a:lnTo>
                    <a:pt x="225668" y="217801"/>
                  </a:lnTo>
                  <a:lnTo>
                    <a:pt x="225635" y="217959"/>
                  </a:lnTo>
                  <a:lnTo>
                    <a:pt x="225602" y="218140"/>
                  </a:lnTo>
                  <a:lnTo>
                    <a:pt x="225569" y="218422"/>
                  </a:lnTo>
                  <a:lnTo>
                    <a:pt x="225535" y="218528"/>
                  </a:lnTo>
                  <a:lnTo>
                    <a:pt x="225480" y="218759"/>
                  </a:lnTo>
                  <a:lnTo>
                    <a:pt x="225392" y="218940"/>
                  </a:lnTo>
                  <a:lnTo>
                    <a:pt x="225370" y="219078"/>
                  </a:lnTo>
                  <a:lnTo>
                    <a:pt x="225226" y="219492"/>
                  </a:lnTo>
                  <a:lnTo>
                    <a:pt x="225094" y="219921"/>
                  </a:lnTo>
                  <a:lnTo>
                    <a:pt x="225028" y="220112"/>
                  </a:lnTo>
                  <a:lnTo>
                    <a:pt x="225017" y="220126"/>
                  </a:lnTo>
                  <a:lnTo>
                    <a:pt x="225017" y="220130"/>
                  </a:lnTo>
                  <a:lnTo>
                    <a:pt x="225017" y="220132"/>
                  </a:lnTo>
                  <a:lnTo>
                    <a:pt x="225017" y="220136"/>
                  </a:lnTo>
                  <a:lnTo>
                    <a:pt x="225017" y="220139"/>
                  </a:lnTo>
                  <a:lnTo>
                    <a:pt x="224995" y="220316"/>
                  </a:lnTo>
                  <a:lnTo>
                    <a:pt x="224984" y="220426"/>
                  </a:lnTo>
                  <a:lnTo>
                    <a:pt x="224973" y="220519"/>
                  </a:lnTo>
                  <a:lnTo>
                    <a:pt x="224995" y="220629"/>
                  </a:lnTo>
                  <a:lnTo>
                    <a:pt x="225028" y="220725"/>
                  </a:lnTo>
                  <a:lnTo>
                    <a:pt x="225072" y="220818"/>
                  </a:lnTo>
                  <a:lnTo>
                    <a:pt x="225127" y="220899"/>
                  </a:lnTo>
                  <a:lnTo>
                    <a:pt x="225193" y="220990"/>
                  </a:lnTo>
                  <a:lnTo>
                    <a:pt x="225237" y="221038"/>
                  </a:lnTo>
                  <a:lnTo>
                    <a:pt x="225359" y="221252"/>
                  </a:lnTo>
                  <a:lnTo>
                    <a:pt x="225370" y="221376"/>
                  </a:lnTo>
                  <a:lnTo>
                    <a:pt x="225436" y="221678"/>
                  </a:lnTo>
                  <a:lnTo>
                    <a:pt x="225447" y="221743"/>
                  </a:lnTo>
                  <a:lnTo>
                    <a:pt x="225469" y="221855"/>
                  </a:lnTo>
                  <a:lnTo>
                    <a:pt x="225580" y="222118"/>
                  </a:lnTo>
                  <a:lnTo>
                    <a:pt x="225646" y="222233"/>
                  </a:lnTo>
                  <a:lnTo>
                    <a:pt x="225712" y="222357"/>
                  </a:lnTo>
                  <a:lnTo>
                    <a:pt x="225756" y="222442"/>
                  </a:lnTo>
                  <a:lnTo>
                    <a:pt x="225822" y="222516"/>
                  </a:lnTo>
                  <a:lnTo>
                    <a:pt x="225966" y="222650"/>
                  </a:lnTo>
                  <a:lnTo>
                    <a:pt x="226098" y="222882"/>
                  </a:lnTo>
                  <a:lnTo>
                    <a:pt x="226197" y="223169"/>
                  </a:lnTo>
                  <a:lnTo>
                    <a:pt x="226319" y="223347"/>
                  </a:lnTo>
                  <a:lnTo>
                    <a:pt x="226374" y="223401"/>
                  </a:lnTo>
                  <a:lnTo>
                    <a:pt x="226396" y="223429"/>
                  </a:lnTo>
                  <a:lnTo>
                    <a:pt x="226473" y="223499"/>
                  </a:lnTo>
                  <a:lnTo>
                    <a:pt x="226550" y="223559"/>
                  </a:lnTo>
                  <a:lnTo>
                    <a:pt x="226639" y="223626"/>
                  </a:lnTo>
                  <a:lnTo>
                    <a:pt x="226716" y="223655"/>
                  </a:lnTo>
                  <a:lnTo>
                    <a:pt x="226793" y="223669"/>
                  </a:lnTo>
                  <a:lnTo>
                    <a:pt x="227036" y="223696"/>
                  </a:lnTo>
                  <a:lnTo>
                    <a:pt x="227212" y="223738"/>
                  </a:lnTo>
                  <a:lnTo>
                    <a:pt x="227301" y="223767"/>
                  </a:lnTo>
                  <a:lnTo>
                    <a:pt x="227367" y="223823"/>
                  </a:lnTo>
                  <a:lnTo>
                    <a:pt x="227455" y="223928"/>
                  </a:lnTo>
                  <a:lnTo>
                    <a:pt x="227488" y="224018"/>
                  </a:lnTo>
                  <a:lnTo>
                    <a:pt x="227521" y="224102"/>
                  </a:lnTo>
                  <a:lnTo>
                    <a:pt x="227566" y="224240"/>
                  </a:lnTo>
                  <a:lnTo>
                    <a:pt x="227610" y="224404"/>
                  </a:lnTo>
                  <a:lnTo>
                    <a:pt x="227643" y="224522"/>
                  </a:lnTo>
                  <a:lnTo>
                    <a:pt x="227643" y="224627"/>
                  </a:lnTo>
                  <a:lnTo>
                    <a:pt x="227632" y="224694"/>
                  </a:lnTo>
                  <a:lnTo>
                    <a:pt x="227632" y="224801"/>
                  </a:lnTo>
                  <a:lnTo>
                    <a:pt x="227621" y="224974"/>
                  </a:lnTo>
                  <a:lnTo>
                    <a:pt x="227610" y="225112"/>
                  </a:lnTo>
                  <a:lnTo>
                    <a:pt x="227610" y="225188"/>
                  </a:lnTo>
                  <a:lnTo>
                    <a:pt x="227621" y="225445"/>
                  </a:lnTo>
                  <a:lnTo>
                    <a:pt x="227687" y="225668"/>
                  </a:lnTo>
                  <a:lnTo>
                    <a:pt x="227830" y="225862"/>
                  </a:lnTo>
                  <a:lnTo>
                    <a:pt x="228040" y="226020"/>
                  </a:lnTo>
                  <a:lnTo>
                    <a:pt x="228294" y="226153"/>
                  </a:lnTo>
                  <a:lnTo>
                    <a:pt x="228503" y="226231"/>
                  </a:lnTo>
                  <a:lnTo>
                    <a:pt x="228768" y="226335"/>
                  </a:lnTo>
                  <a:lnTo>
                    <a:pt x="228911" y="226405"/>
                  </a:lnTo>
                  <a:lnTo>
                    <a:pt x="229055" y="226505"/>
                  </a:lnTo>
                  <a:lnTo>
                    <a:pt x="229099" y="226586"/>
                  </a:lnTo>
                  <a:lnTo>
                    <a:pt x="229154" y="226682"/>
                  </a:lnTo>
                  <a:lnTo>
                    <a:pt x="229187" y="226756"/>
                  </a:lnTo>
                  <a:lnTo>
                    <a:pt x="229364" y="227019"/>
                  </a:lnTo>
                  <a:lnTo>
                    <a:pt x="229430" y="227133"/>
                  </a:lnTo>
                  <a:lnTo>
                    <a:pt x="229551" y="227376"/>
                  </a:lnTo>
                  <a:lnTo>
                    <a:pt x="229640" y="227457"/>
                  </a:lnTo>
                  <a:lnTo>
                    <a:pt x="229750" y="227500"/>
                  </a:lnTo>
                  <a:lnTo>
                    <a:pt x="229805" y="227522"/>
                  </a:lnTo>
                  <a:lnTo>
                    <a:pt x="230004" y="227587"/>
                  </a:lnTo>
                  <a:lnTo>
                    <a:pt x="230280" y="227703"/>
                  </a:lnTo>
                  <a:lnTo>
                    <a:pt x="230489" y="227783"/>
                  </a:lnTo>
                  <a:lnTo>
                    <a:pt x="230588" y="227838"/>
                  </a:lnTo>
                  <a:lnTo>
                    <a:pt x="230666" y="227906"/>
                  </a:lnTo>
                  <a:lnTo>
                    <a:pt x="230743" y="227971"/>
                  </a:lnTo>
                  <a:lnTo>
                    <a:pt x="230798" y="228047"/>
                  </a:lnTo>
                  <a:lnTo>
                    <a:pt x="230853" y="228132"/>
                  </a:lnTo>
                  <a:lnTo>
                    <a:pt x="230897" y="228270"/>
                  </a:lnTo>
                  <a:lnTo>
                    <a:pt x="230975" y="228436"/>
                  </a:lnTo>
                  <a:lnTo>
                    <a:pt x="231019" y="228643"/>
                  </a:lnTo>
                  <a:lnTo>
                    <a:pt x="231096" y="228822"/>
                  </a:lnTo>
                  <a:lnTo>
                    <a:pt x="231151" y="228909"/>
                  </a:lnTo>
                  <a:lnTo>
                    <a:pt x="231206" y="228974"/>
                  </a:lnTo>
                  <a:lnTo>
                    <a:pt x="231306" y="229051"/>
                  </a:lnTo>
                  <a:lnTo>
                    <a:pt x="231427" y="229090"/>
                  </a:lnTo>
                  <a:lnTo>
                    <a:pt x="231593" y="229166"/>
                  </a:lnTo>
                  <a:lnTo>
                    <a:pt x="231703" y="229248"/>
                  </a:lnTo>
                  <a:lnTo>
                    <a:pt x="231736" y="229280"/>
                  </a:lnTo>
                  <a:lnTo>
                    <a:pt x="231747" y="229282"/>
                  </a:lnTo>
                  <a:lnTo>
                    <a:pt x="231780" y="229324"/>
                  </a:lnTo>
                  <a:lnTo>
                    <a:pt x="231879" y="229420"/>
                  </a:lnTo>
                  <a:lnTo>
                    <a:pt x="231935" y="229456"/>
                  </a:lnTo>
                  <a:lnTo>
                    <a:pt x="232001" y="229490"/>
                  </a:lnTo>
                  <a:lnTo>
                    <a:pt x="232067" y="229527"/>
                  </a:lnTo>
                  <a:lnTo>
                    <a:pt x="232111" y="229556"/>
                  </a:lnTo>
                  <a:lnTo>
                    <a:pt x="232166" y="229595"/>
                  </a:lnTo>
                  <a:lnTo>
                    <a:pt x="232199" y="229640"/>
                  </a:lnTo>
                  <a:lnTo>
                    <a:pt x="232221" y="229693"/>
                  </a:lnTo>
                  <a:lnTo>
                    <a:pt x="232221" y="229756"/>
                  </a:lnTo>
                  <a:lnTo>
                    <a:pt x="232232" y="229804"/>
                  </a:lnTo>
                  <a:lnTo>
                    <a:pt x="232243" y="229865"/>
                  </a:lnTo>
                  <a:lnTo>
                    <a:pt x="232277" y="229925"/>
                  </a:lnTo>
                  <a:lnTo>
                    <a:pt x="232299" y="229987"/>
                  </a:lnTo>
                  <a:lnTo>
                    <a:pt x="232299" y="230072"/>
                  </a:lnTo>
                  <a:lnTo>
                    <a:pt x="232299" y="230176"/>
                  </a:lnTo>
                  <a:lnTo>
                    <a:pt x="232310" y="230252"/>
                  </a:lnTo>
                  <a:lnTo>
                    <a:pt x="232321" y="230317"/>
                  </a:lnTo>
                  <a:lnTo>
                    <a:pt x="232365" y="230379"/>
                  </a:lnTo>
                  <a:lnTo>
                    <a:pt x="232431" y="230435"/>
                  </a:lnTo>
                  <a:lnTo>
                    <a:pt x="232497" y="230477"/>
                  </a:lnTo>
                  <a:lnTo>
                    <a:pt x="232608" y="230546"/>
                  </a:lnTo>
                  <a:lnTo>
                    <a:pt x="232696" y="230599"/>
                  </a:lnTo>
                  <a:lnTo>
                    <a:pt x="232784" y="230649"/>
                  </a:lnTo>
                  <a:lnTo>
                    <a:pt x="232806" y="230664"/>
                  </a:lnTo>
                  <a:lnTo>
                    <a:pt x="232905" y="230734"/>
                  </a:lnTo>
                  <a:lnTo>
                    <a:pt x="232983" y="230814"/>
                  </a:lnTo>
                  <a:lnTo>
                    <a:pt x="233027" y="230883"/>
                  </a:lnTo>
                  <a:lnTo>
                    <a:pt x="233137" y="231042"/>
                  </a:lnTo>
                  <a:lnTo>
                    <a:pt x="233292" y="231270"/>
                  </a:lnTo>
                  <a:lnTo>
                    <a:pt x="233380" y="231504"/>
                  </a:lnTo>
                  <a:lnTo>
                    <a:pt x="233402" y="231574"/>
                  </a:lnTo>
                  <a:lnTo>
                    <a:pt x="233446" y="231650"/>
                  </a:lnTo>
                  <a:lnTo>
                    <a:pt x="233490" y="231738"/>
                  </a:lnTo>
                  <a:lnTo>
                    <a:pt x="233545" y="231837"/>
                  </a:lnTo>
                  <a:lnTo>
                    <a:pt x="233612" y="231915"/>
                  </a:lnTo>
                  <a:lnTo>
                    <a:pt x="233689" y="232009"/>
                  </a:lnTo>
                  <a:lnTo>
                    <a:pt x="233744" y="232059"/>
                  </a:lnTo>
                  <a:lnTo>
                    <a:pt x="233821" y="232116"/>
                  </a:lnTo>
                  <a:lnTo>
                    <a:pt x="233898" y="232190"/>
                  </a:lnTo>
                  <a:lnTo>
                    <a:pt x="233998" y="232282"/>
                  </a:lnTo>
                  <a:lnTo>
                    <a:pt x="234097" y="232358"/>
                  </a:lnTo>
                  <a:lnTo>
                    <a:pt x="234196" y="232442"/>
                  </a:lnTo>
                  <a:lnTo>
                    <a:pt x="234296" y="232527"/>
                  </a:lnTo>
                  <a:lnTo>
                    <a:pt x="234527" y="232722"/>
                  </a:lnTo>
                  <a:lnTo>
                    <a:pt x="234593" y="232804"/>
                  </a:lnTo>
                  <a:lnTo>
                    <a:pt x="234671" y="232905"/>
                  </a:lnTo>
                  <a:lnTo>
                    <a:pt x="234781" y="233074"/>
                  </a:lnTo>
                  <a:lnTo>
                    <a:pt x="234814" y="233142"/>
                  </a:lnTo>
                  <a:lnTo>
                    <a:pt x="234925" y="233289"/>
                  </a:lnTo>
                  <a:lnTo>
                    <a:pt x="234991" y="233359"/>
                  </a:lnTo>
                  <a:lnTo>
                    <a:pt x="235079" y="233461"/>
                  </a:lnTo>
                  <a:lnTo>
                    <a:pt x="235134" y="233514"/>
                  </a:lnTo>
                  <a:lnTo>
                    <a:pt x="235244" y="233619"/>
                  </a:lnTo>
                  <a:lnTo>
                    <a:pt x="235454" y="233756"/>
                  </a:lnTo>
                  <a:lnTo>
                    <a:pt x="235542" y="233805"/>
                  </a:lnTo>
                  <a:lnTo>
                    <a:pt x="235697" y="233904"/>
                  </a:lnTo>
                  <a:lnTo>
                    <a:pt x="235774" y="233965"/>
                  </a:lnTo>
                  <a:lnTo>
                    <a:pt x="235840" y="234030"/>
                  </a:lnTo>
                  <a:lnTo>
                    <a:pt x="235873" y="234086"/>
                  </a:lnTo>
                  <a:lnTo>
                    <a:pt x="235929" y="234157"/>
                  </a:lnTo>
                  <a:lnTo>
                    <a:pt x="235951" y="234211"/>
                  </a:lnTo>
                  <a:lnTo>
                    <a:pt x="235973" y="234256"/>
                  </a:lnTo>
                  <a:lnTo>
                    <a:pt x="236028" y="234343"/>
                  </a:lnTo>
                  <a:lnTo>
                    <a:pt x="236094" y="234417"/>
                  </a:lnTo>
                  <a:lnTo>
                    <a:pt x="236259" y="234546"/>
                  </a:lnTo>
                  <a:lnTo>
                    <a:pt x="236381" y="234639"/>
                  </a:lnTo>
                  <a:lnTo>
                    <a:pt x="236425" y="234687"/>
                  </a:lnTo>
                  <a:lnTo>
                    <a:pt x="236546" y="234814"/>
                  </a:lnTo>
                  <a:lnTo>
                    <a:pt x="236723" y="234918"/>
                  </a:lnTo>
                  <a:lnTo>
                    <a:pt x="236988" y="235093"/>
                  </a:lnTo>
                  <a:lnTo>
                    <a:pt x="237330" y="235251"/>
                  </a:lnTo>
                  <a:lnTo>
                    <a:pt x="237683" y="235404"/>
                  </a:lnTo>
                  <a:lnTo>
                    <a:pt x="237925" y="235502"/>
                  </a:lnTo>
                  <a:lnTo>
                    <a:pt x="237981" y="235527"/>
                  </a:lnTo>
                  <a:lnTo>
                    <a:pt x="238102" y="235572"/>
                  </a:lnTo>
                  <a:lnTo>
                    <a:pt x="238400" y="235679"/>
                  </a:lnTo>
                  <a:lnTo>
                    <a:pt x="238532" y="235762"/>
                  </a:lnTo>
                  <a:lnTo>
                    <a:pt x="238610" y="235846"/>
                  </a:lnTo>
                  <a:lnTo>
                    <a:pt x="238665" y="235914"/>
                  </a:lnTo>
                  <a:lnTo>
                    <a:pt x="238907" y="236137"/>
                  </a:lnTo>
                  <a:lnTo>
                    <a:pt x="239316" y="236573"/>
                  </a:lnTo>
                  <a:lnTo>
                    <a:pt x="239591" y="236802"/>
                  </a:lnTo>
                  <a:lnTo>
                    <a:pt x="239702" y="236915"/>
                  </a:lnTo>
                  <a:lnTo>
                    <a:pt x="239768" y="236991"/>
                  </a:lnTo>
                  <a:lnTo>
                    <a:pt x="239834" y="237066"/>
                  </a:lnTo>
                  <a:lnTo>
                    <a:pt x="239922" y="237171"/>
                  </a:lnTo>
                  <a:lnTo>
                    <a:pt x="239967" y="237213"/>
                  </a:lnTo>
                  <a:lnTo>
                    <a:pt x="240011" y="237256"/>
                  </a:lnTo>
                  <a:lnTo>
                    <a:pt x="240110" y="237341"/>
                  </a:lnTo>
                  <a:lnTo>
                    <a:pt x="240121" y="237354"/>
                  </a:lnTo>
                  <a:lnTo>
                    <a:pt x="240253" y="237457"/>
                  </a:lnTo>
                  <a:lnTo>
                    <a:pt x="240331" y="237518"/>
                  </a:lnTo>
                  <a:lnTo>
                    <a:pt x="240430" y="237594"/>
                  </a:lnTo>
                  <a:lnTo>
                    <a:pt x="240518" y="237673"/>
                  </a:lnTo>
                  <a:lnTo>
                    <a:pt x="240717" y="237825"/>
                  </a:lnTo>
                  <a:lnTo>
                    <a:pt x="240938" y="237935"/>
                  </a:lnTo>
                  <a:lnTo>
                    <a:pt x="241059" y="237978"/>
                  </a:lnTo>
                  <a:lnTo>
                    <a:pt x="241147" y="237998"/>
                  </a:lnTo>
                  <a:lnTo>
                    <a:pt x="241191" y="238006"/>
                  </a:lnTo>
                  <a:lnTo>
                    <a:pt x="241368" y="238000"/>
                  </a:lnTo>
                  <a:lnTo>
                    <a:pt x="241500" y="237995"/>
                  </a:lnTo>
                  <a:lnTo>
                    <a:pt x="241577" y="238000"/>
                  </a:lnTo>
                  <a:lnTo>
                    <a:pt x="241655" y="238014"/>
                  </a:lnTo>
                  <a:lnTo>
                    <a:pt x="241776" y="238085"/>
                  </a:lnTo>
                  <a:lnTo>
                    <a:pt x="241930" y="238203"/>
                  </a:lnTo>
                  <a:lnTo>
                    <a:pt x="242019" y="238302"/>
                  </a:lnTo>
                  <a:lnTo>
                    <a:pt x="242085" y="238364"/>
                  </a:lnTo>
                  <a:lnTo>
                    <a:pt x="242140" y="238411"/>
                  </a:lnTo>
                  <a:lnTo>
                    <a:pt x="242184" y="238446"/>
                  </a:lnTo>
                  <a:lnTo>
                    <a:pt x="242228" y="238474"/>
                  </a:lnTo>
                  <a:lnTo>
                    <a:pt x="242273" y="238469"/>
                  </a:lnTo>
                  <a:lnTo>
                    <a:pt x="242306" y="238463"/>
                  </a:lnTo>
                  <a:lnTo>
                    <a:pt x="242405" y="238429"/>
                  </a:lnTo>
                  <a:lnTo>
                    <a:pt x="242526" y="238398"/>
                  </a:lnTo>
                  <a:lnTo>
                    <a:pt x="242659" y="238420"/>
                  </a:lnTo>
                  <a:lnTo>
                    <a:pt x="242802" y="238469"/>
                  </a:lnTo>
                  <a:lnTo>
                    <a:pt x="242990" y="238572"/>
                  </a:lnTo>
                  <a:lnTo>
                    <a:pt x="243155" y="238710"/>
                  </a:lnTo>
                  <a:lnTo>
                    <a:pt x="243265" y="238851"/>
                  </a:lnTo>
                  <a:lnTo>
                    <a:pt x="243431" y="238996"/>
                  </a:lnTo>
                  <a:lnTo>
                    <a:pt x="243608" y="239134"/>
                  </a:lnTo>
                  <a:lnTo>
                    <a:pt x="243773" y="239170"/>
                  </a:lnTo>
                  <a:lnTo>
                    <a:pt x="243950" y="239221"/>
                  </a:lnTo>
                  <a:lnTo>
                    <a:pt x="244126" y="239336"/>
                  </a:lnTo>
                  <a:lnTo>
                    <a:pt x="244303" y="239508"/>
                  </a:lnTo>
                  <a:lnTo>
                    <a:pt x="244468" y="239630"/>
                  </a:lnTo>
                  <a:lnTo>
                    <a:pt x="244545" y="239669"/>
                  </a:lnTo>
                  <a:lnTo>
                    <a:pt x="244667" y="239717"/>
                  </a:lnTo>
                  <a:lnTo>
                    <a:pt x="244722" y="239748"/>
                  </a:lnTo>
                  <a:lnTo>
                    <a:pt x="244821" y="239838"/>
                  </a:lnTo>
                  <a:lnTo>
                    <a:pt x="244854" y="239852"/>
                  </a:lnTo>
                  <a:lnTo>
                    <a:pt x="244943" y="239895"/>
                  </a:lnTo>
                  <a:lnTo>
                    <a:pt x="245020" y="239937"/>
                  </a:lnTo>
                  <a:lnTo>
                    <a:pt x="245196" y="240055"/>
                  </a:lnTo>
                  <a:lnTo>
                    <a:pt x="245428" y="240222"/>
                  </a:lnTo>
                  <a:lnTo>
                    <a:pt x="245748" y="240569"/>
                  </a:lnTo>
                  <a:lnTo>
                    <a:pt x="245980" y="240797"/>
                  </a:lnTo>
                  <a:lnTo>
                    <a:pt x="246079" y="240862"/>
                  </a:lnTo>
                  <a:lnTo>
                    <a:pt x="246145" y="240904"/>
                  </a:lnTo>
                  <a:lnTo>
                    <a:pt x="246233" y="240958"/>
                  </a:lnTo>
                  <a:lnTo>
                    <a:pt x="246333" y="240997"/>
                  </a:lnTo>
                  <a:lnTo>
                    <a:pt x="246421" y="241026"/>
                  </a:lnTo>
                  <a:lnTo>
                    <a:pt x="246509" y="241049"/>
                  </a:lnTo>
                  <a:lnTo>
                    <a:pt x="246586" y="241056"/>
                  </a:lnTo>
                  <a:lnTo>
                    <a:pt x="246730" y="241051"/>
                  </a:lnTo>
                  <a:lnTo>
                    <a:pt x="246796" y="241062"/>
                  </a:lnTo>
                  <a:lnTo>
                    <a:pt x="246873" y="241085"/>
                  </a:lnTo>
                  <a:lnTo>
                    <a:pt x="246951" y="241121"/>
                  </a:lnTo>
                  <a:lnTo>
                    <a:pt x="247017" y="241178"/>
                  </a:lnTo>
                  <a:lnTo>
                    <a:pt x="247061" y="241248"/>
                  </a:lnTo>
                  <a:lnTo>
                    <a:pt x="247171" y="241491"/>
                  </a:lnTo>
                  <a:lnTo>
                    <a:pt x="247381" y="241902"/>
                  </a:lnTo>
                  <a:lnTo>
                    <a:pt x="247513" y="242043"/>
                  </a:lnTo>
                  <a:lnTo>
                    <a:pt x="247557" y="242106"/>
                  </a:lnTo>
                  <a:lnTo>
                    <a:pt x="247612" y="242142"/>
                  </a:lnTo>
                  <a:lnTo>
                    <a:pt x="247657" y="242195"/>
                  </a:lnTo>
                  <a:lnTo>
                    <a:pt x="247712" y="242246"/>
                  </a:lnTo>
                  <a:lnTo>
                    <a:pt x="247767" y="242297"/>
                  </a:lnTo>
                  <a:lnTo>
                    <a:pt x="247811" y="242351"/>
                  </a:lnTo>
                  <a:lnTo>
                    <a:pt x="247855" y="242404"/>
                  </a:lnTo>
                  <a:lnTo>
                    <a:pt x="247888" y="242478"/>
                  </a:lnTo>
                  <a:lnTo>
                    <a:pt x="247932" y="242557"/>
                  </a:lnTo>
                  <a:lnTo>
                    <a:pt x="247966" y="242635"/>
                  </a:lnTo>
                  <a:lnTo>
                    <a:pt x="248010" y="242717"/>
                  </a:lnTo>
                  <a:lnTo>
                    <a:pt x="248098" y="242959"/>
                  </a:lnTo>
                  <a:lnTo>
                    <a:pt x="248252" y="243253"/>
                  </a:lnTo>
                  <a:lnTo>
                    <a:pt x="248385" y="243405"/>
                  </a:lnTo>
                  <a:lnTo>
                    <a:pt x="248594" y="243577"/>
                  </a:lnTo>
                  <a:lnTo>
                    <a:pt x="248672" y="243634"/>
                  </a:lnTo>
                  <a:lnTo>
                    <a:pt x="248716" y="243673"/>
                  </a:lnTo>
                  <a:lnTo>
                    <a:pt x="248771" y="243758"/>
                  </a:lnTo>
                  <a:lnTo>
                    <a:pt x="248793" y="243823"/>
                  </a:lnTo>
                  <a:lnTo>
                    <a:pt x="248815" y="243864"/>
                  </a:lnTo>
                  <a:lnTo>
                    <a:pt x="248837" y="243904"/>
                  </a:lnTo>
                  <a:lnTo>
                    <a:pt x="248870" y="243955"/>
                  </a:lnTo>
                  <a:lnTo>
                    <a:pt x="248925" y="244026"/>
                  </a:lnTo>
                  <a:lnTo>
                    <a:pt x="248970" y="244076"/>
                  </a:lnTo>
                  <a:lnTo>
                    <a:pt x="249014" y="244125"/>
                  </a:lnTo>
                  <a:lnTo>
                    <a:pt x="249058" y="244169"/>
                  </a:lnTo>
                  <a:lnTo>
                    <a:pt x="249058" y="244178"/>
                  </a:lnTo>
                  <a:lnTo>
                    <a:pt x="249091" y="244212"/>
                  </a:lnTo>
                  <a:lnTo>
                    <a:pt x="249102" y="244234"/>
                  </a:lnTo>
                  <a:lnTo>
                    <a:pt x="249124" y="244268"/>
                  </a:lnTo>
                  <a:lnTo>
                    <a:pt x="249124" y="244316"/>
                  </a:lnTo>
                  <a:lnTo>
                    <a:pt x="249113" y="244353"/>
                  </a:lnTo>
                  <a:lnTo>
                    <a:pt x="249113" y="244384"/>
                  </a:lnTo>
                  <a:lnTo>
                    <a:pt x="249113" y="244397"/>
                  </a:lnTo>
                  <a:lnTo>
                    <a:pt x="249113" y="244407"/>
                  </a:lnTo>
                  <a:lnTo>
                    <a:pt x="249113" y="244421"/>
                  </a:lnTo>
                  <a:lnTo>
                    <a:pt x="249102" y="244434"/>
                  </a:lnTo>
                  <a:lnTo>
                    <a:pt x="249102" y="244452"/>
                  </a:lnTo>
                  <a:lnTo>
                    <a:pt x="249102" y="244467"/>
                  </a:lnTo>
                  <a:lnTo>
                    <a:pt x="249102" y="244477"/>
                  </a:lnTo>
                  <a:lnTo>
                    <a:pt x="249102" y="244491"/>
                  </a:lnTo>
                  <a:lnTo>
                    <a:pt x="249102" y="244499"/>
                  </a:lnTo>
                  <a:lnTo>
                    <a:pt x="249102" y="244500"/>
                  </a:lnTo>
                  <a:lnTo>
                    <a:pt x="249102" y="244581"/>
                  </a:lnTo>
                  <a:lnTo>
                    <a:pt x="249102" y="244733"/>
                  </a:lnTo>
                  <a:lnTo>
                    <a:pt x="249168" y="244821"/>
                  </a:lnTo>
                  <a:lnTo>
                    <a:pt x="249212" y="244902"/>
                  </a:lnTo>
                  <a:lnTo>
                    <a:pt x="249245" y="244971"/>
                  </a:lnTo>
                  <a:lnTo>
                    <a:pt x="249256" y="245054"/>
                  </a:lnTo>
                  <a:lnTo>
                    <a:pt x="249245" y="245134"/>
                  </a:lnTo>
                  <a:lnTo>
                    <a:pt x="249223" y="245219"/>
                  </a:lnTo>
                  <a:lnTo>
                    <a:pt x="249212" y="245306"/>
                  </a:lnTo>
                  <a:lnTo>
                    <a:pt x="249201" y="245404"/>
                  </a:lnTo>
                  <a:lnTo>
                    <a:pt x="249179" y="245478"/>
                  </a:lnTo>
                  <a:lnTo>
                    <a:pt x="249146" y="245568"/>
                  </a:lnTo>
                  <a:lnTo>
                    <a:pt x="249135" y="245664"/>
                  </a:lnTo>
                  <a:lnTo>
                    <a:pt x="249157" y="245784"/>
                  </a:lnTo>
                  <a:lnTo>
                    <a:pt x="249256" y="245925"/>
                  </a:lnTo>
                  <a:lnTo>
                    <a:pt x="249312" y="246030"/>
                  </a:lnTo>
                  <a:lnTo>
                    <a:pt x="249323" y="246095"/>
                  </a:lnTo>
                  <a:lnTo>
                    <a:pt x="249345" y="246171"/>
                  </a:lnTo>
                  <a:lnTo>
                    <a:pt x="249345" y="246240"/>
                  </a:lnTo>
                  <a:lnTo>
                    <a:pt x="249345" y="246338"/>
                  </a:lnTo>
                  <a:lnTo>
                    <a:pt x="249356" y="246436"/>
                  </a:lnTo>
                  <a:lnTo>
                    <a:pt x="249378" y="246524"/>
                  </a:lnTo>
                  <a:lnTo>
                    <a:pt x="249411" y="246620"/>
                  </a:lnTo>
                  <a:lnTo>
                    <a:pt x="249455" y="246718"/>
                  </a:lnTo>
                  <a:lnTo>
                    <a:pt x="249477" y="246772"/>
                  </a:lnTo>
                  <a:lnTo>
                    <a:pt x="249499" y="246798"/>
                  </a:lnTo>
                  <a:lnTo>
                    <a:pt x="249510" y="246814"/>
                  </a:lnTo>
                  <a:lnTo>
                    <a:pt x="249720" y="247085"/>
                  </a:lnTo>
                  <a:lnTo>
                    <a:pt x="249863" y="247347"/>
                  </a:lnTo>
                  <a:lnTo>
                    <a:pt x="249952" y="247499"/>
                  </a:lnTo>
                  <a:lnTo>
                    <a:pt x="249985" y="247598"/>
                  </a:lnTo>
                  <a:lnTo>
                    <a:pt x="250040" y="247787"/>
                  </a:lnTo>
                  <a:lnTo>
                    <a:pt x="250095" y="247882"/>
                  </a:lnTo>
                  <a:lnTo>
                    <a:pt x="250139" y="248049"/>
                  </a:lnTo>
                  <a:lnTo>
                    <a:pt x="250161" y="248139"/>
                  </a:lnTo>
                  <a:lnTo>
                    <a:pt x="250205" y="248204"/>
                  </a:lnTo>
                  <a:lnTo>
                    <a:pt x="250249" y="248272"/>
                  </a:lnTo>
                  <a:lnTo>
                    <a:pt x="250305" y="248315"/>
                  </a:lnTo>
                  <a:lnTo>
                    <a:pt x="250382" y="248382"/>
                  </a:lnTo>
                  <a:lnTo>
                    <a:pt x="250481" y="248466"/>
                  </a:lnTo>
                  <a:lnTo>
                    <a:pt x="250558" y="248590"/>
                  </a:lnTo>
                  <a:lnTo>
                    <a:pt x="250569" y="248684"/>
                  </a:lnTo>
                  <a:lnTo>
                    <a:pt x="250569" y="248802"/>
                  </a:lnTo>
                  <a:lnTo>
                    <a:pt x="250547" y="248965"/>
                  </a:lnTo>
                  <a:lnTo>
                    <a:pt x="250503" y="249152"/>
                  </a:lnTo>
                  <a:lnTo>
                    <a:pt x="250492" y="249289"/>
                  </a:lnTo>
                  <a:lnTo>
                    <a:pt x="250492" y="249518"/>
                  </a:lnTo>
                  <a:lnTo>
                    <a:pt x="250503" y="249662"/>
                  </a:lnTo>
                  <a:lnTo>
                    <a:pt x="250514" y="250017"/>
                  </a:lnTo>
                  <a:lnTo>
                    <a:pt x="250481" y="250316"/>
                  </a:lnTo>
                  <a:lnTo>
                    <a:pt x="250470" y="250356"/>
                  </a:lnTo>
                  <a:lnTo>
                    <a:pt x="250459" y="250609"/>
                  </a:lnTo>
                  <a:lnTo>
                    <a:pt x="250415" y="250784"/>
                  </a:lnTo>
                  <a:lnTo>
                    <a:pt x="250459" y="251013"/>
                  </a:lnTo>
                  <a:lnTo>
                    <a:pt x="250514" y="251192"/>
                  </a:lnTo>
                  <a:lnTo>
                    <a:pt x="250558" y="251263"/>
                  </a:lnTo>
                  <a:lnTo>
                    <a:pt x="250614" y="251333"/>
                  </a:lnTo>
                  <a:lnTo>
                    <a:pt x="250713" y="251429"/>
                  </a:lnTo>
                  <a:lnTo>
                    <a:pt x="250779" y="251480"/>
                  </a:lnTo>
                  <a:lnTo>
                    <a:pt x="250790" y="251486"/>
                  </a:lnTo>
                  <a:lnTo>
                    <a:pt x="250856" y="251500"/>
                  </a:lnTo>
                  <a:lnTo>
                    <a:pt x="250900" y="251511"/>
                  </a:lnTo>
                  <a:lnTo>
                    <a:pt x="250989" y="251540"/>
                  </a:lnTo>
                  <a:lnTo>
                    <a:pt x="251110" y="251582"/>
                  </a:lnTo>
                  <a:lnTo>
                    <a:pt x="251154" y="251610"/>
                  </a:lnTo>
                  <a:lnTo>
                    <a:pt x="251176" y="251666"/>
                  </a:lnTo>
                  <a:lnTo>
                    <a:pt x="251176" y="251720"/>
                  </a:lnTo>
                  <a:lnTo>
                    <a:pt x="251176" y="251808"/>
                  </a:lnTo>
                  <a:lnTo>
                    <a:pt x="251154" y="251869"/>
                  </a:lnTo>
                  <a:lnTo>
                    <a:pt x="251077" y="252007"/>
                  </a:lnTo>
                  <a:lnTo>
                    <a:pt x="250933" y="252141"/>
                  </a:lnTo>
                  <a:lnTo>
                    <a:pt x="250889" y="252182"/>
                  </a:lnTo>
                  <a:lnTo>
                    <a:pt x="250867" y="252199"/>
                  </a:lnTo>
                  <a:lnTo>
                    <a:pt x="250845" y="252228"/>
                  </a:lnTo>
                  <a:lnTo>
                    <a:pt x="250834" y="252250"/>
                  </a:lnTo>
                  <a:lnTo>
                    <a:pt x="250834" y="252289"/>
                  </a:lnTo>
                  <a:lnTo>
                    <a:pt x="250845" y="252327"/>
                  </a:lnTo>
                  <a:lnTo>
                    <a:pt x="250878" y="252394"/>
                  </a:lnTo>
                  <a:lnTo>
                    <a:pt x="251000" y="252518"/>
                  </a:lnTo>
                  <a:lnTo>
                    <a:pt x="251033" y="252541"/>
                  </a:lnTo>
                  <a:lnTo>
                    <a:pt x="251099" y="252554"/>
                  </a:lnTo>
                  <a:lnTo>
                    <a:pt x="251198" y="252546"/>
                  </a:lnTo>
                  <a:lnTo>
                    <a:pt x="251309" y="252507"/>
                  </a:lnTo>
                  <a:lnTo>
                    <a:pt x="251452" y="252512"/>
                  </a:lnTo>
                  <a:lnTo>
                    <a:pt x="251518" y="252532"/>
                  </a:lnTo>
                  <a:lnTo>
                    <a:pt x="251584" y="252549"/>
                  </a:lnTo>
                  <a:lnTo>
                    <a:pt x="251673" y="252592"/>
                  </a:lnTo>
                  <a:lnTo>
                    <a:pt x="251739" y="252631"/>
                  </a:lnTo>
                  <a:lnTo>
                    <a:pt x="251860" y="252718"/>
                  </a:lnTo>
                  <a:lnTo>
                    <a:pt x="251926" y="252791"/>
                  </a:lnTo>
                  <a:lnTo>
                    <a:pt x="251949" y="252843"/>
                  </a:lnTo>
                  <a:lnTo>
                    <a:pt x="251960" y="252936"/>
                  </a:lnTo>
                  <a:lnTo>
                    <a:pt x="251949" y="252997"/>
                  </a:lnTo>
                  <a:lnTo>
                    <a:pt x="251915" y="253068"/>
                  </a:lnTo>
                  <a:lnTo>
                    <a:pt x="251827" y="253184"/>
                  </a:lnTo>
                  <a:lnTo>
                    <a:pt x="251750" y="253274"/>
                  </a:lnTo>
                  <a:lnTo>
                    <a:pt x="251695" y="253321"/>
                  </a:lnTo>
                  <a:lnTo>
                    <a:pt x="251640" y="253390"/>
                  </a:lnTo>
                  <a:lnTo>
                    <a:pt x="251606" y="253426"/>
                  </a:lnTo>
                  <a:lnTo>
                    <a:pt x="251606" y="253493"/>
                  </a:lnTo>
                  <a:lnTo>
                    <a:pt x="251629" y="253544"/>
                  </a:lnTo>
                  <a:lnTo>
                    <a:pt x="251673" y="253600"/>
                  </a:lnTo>
                  <a:lnTo>
                    <a:pt x="251706" y="253643"/>
                  </a:lnTo>
                  <a:lnTo>
                    <a:pt x="251739" y="253674"/>
                  </a:lnTo>
                  <a:lnTo>
                    <a:pt x="251772" y="253702"/>
                  </a:lnTo>
                  <a:lnTo>
                    <a:pt x="251838" y="253756"/>
                  </a:lnTo>
                  <a:lnTo>
                    <a:pt x="251915" y="253812"/>
                  </a:lnTo>
                  <a:lnTo>
                    <a:pt x="251938" y="253823"/>
                  </a:lnTo>
                  <a:lnTo>
                    <a:pt x="251982" y="253843"/>
                  </a:lnTo>
                  <a:lnTo>
                    <a:pt x="252070" y="253877"/>
                  </a:lnTo>
                  <a:lnTo>
                    <a:pt x="252136" y="253894"/>
                  </a:lnTo>
                  <a:lnTo>
                    <a:pt x="252213" y="253908"/>
                  </a:lnTo>
                  <a:lnTo>
                    <a:pt x="252313" y="253931"/>
                  </a:lnTo>
                  <a:lnTo>
                    <a:pt x="252379" y="253971"/>
                  </a:lnTo>
                  <a:lnTo>
                    <a:pt x="252379" y="253976"/>
                  </a:lnTo>
                  <a:lnTo>
                    <a:pt x="252467" y="254026"/>
                  </a:lnTo>
                  <a:lnTo>
                    <a:pt x="252478" y="254060"/>
                  </a:lnTo>
                  <a:lnTo>
                    <a:pt x="252599" y="254218"/>
                  </a:lnTo>
                  <a:lnTo>
                    <a:pt x="252743" y="254331"/>
                  </a:lnTo>
                  <a:lnTo>
                    <a:pt x="252842" y="254379"/>
                  </a:lnTo>
                  <a:lnTo>
                    <a:pt x="252908" y="254413"/>
                  </a:lnTo>
                  <a:lnTo>
                    <a:pt x="253085" y="254553"/>
                  </a:lnTo>
                  <a:lnTo>
                    <a:pt x="253140" y="254593"/>
                  </a:lnTo>
                  <a:lnTo>
                    <a:pt x="253184" y="254630"/>
                  </a:lnTo>
                  <a:lnTo>
                    <a:pt x="253250" y="254678"/>
                  </a:lnTo>
                  <a:lnTo>
                    <a:pt x="253328" y="254703"/>
                  </a:lnTo>
                  <a:lnTo>
                    <a:pt x="253416" y="254708"/>
                  </a:lnTo>
                  <a:lnTo>
                    <a:pt x="253581" y="254723"/>
                  </a:lnTo>
                  <a:lnTo>
                    <a:pt x="253648" y="254757"/>
                  </a:lnTo>
                  <a:lnTo>
                    <a:pt x="253747" y="254791"/>
                  </a:lnTo>
                  <a:lnTo>
                    <a:pt x="253769" y="254791"/>
                  </a:lnTo>
                  <a:lnTo>
                    <a:pt x="253835" y="254799"/>
                  </a:lnTo>
                  <a:lnTo>
                    <a:pt x="253990" y="254867"/>
                  </a:lnTo>
                  <a:lnTo>
                    <a:pt x="254177" y="254920"/>
                  </a:lnTo>
                  <a:lnTo>
                    <a:pt x="254376" y="254994"/>
                  </a:lnTo>
                  <a:lnTo>
                    <a:pt x="254508" y="255123"/>
                  </a:lnTo>
                  <a:lnTo>
                    <a:pt x="254552" y="255172"/>
                  </a:lnTo>
                  <a:lnTo>
                    <a:pt x="254585" y="255208"/>
                  </a:lnTo>
                  <a:lnTo>
                    <a:pt x="254618" y="255270"/>
                  </a:lnTo>
                  <a:lnTo>
                    <a:pt x="254652" y="255306"/>
                  </a:lnTo>
                  <a:lnTo>
                    <a:pt x="254729" y="255351"/>
                  </a:lnTo>
                  <a:lnTo>
                    <a:pt x="254806" y="255416"/>
                  </a:lnTo>
                  <a:lnTo>
                    <a:pt x="254905" y="255479"/>
                  </a:lnTo>
                  <a:lnTo>
                    <a:pt x="255016" y="255597"/>
                  </a:lnTo>
                  <a:lnTo>
                    <a:pt x="255049" y="255670"/>
                  </a:lnTo>
                  <a:lnTo>
                    <a:pt x="255071" y="255744"/>
                  </a:lnTo>
                  <a:lnTo>
                    <a:pt x="255093" y="255786"/>
                  </a:lnTo>
                  <a:lnTo>
                    <a:pt x="255126" y="255840"/>
                  </a:lnTo>
                  <a:lnTo>
                    <a:pt x="255159" y="255912"/>
                  </a:lnTo>
                  <a:lnTo>
                    <a:pt x="255247" y="256062"/>
                  </a:lnTo>
                  <a:lnTo>
                    <a:pt x="255292" y="256166"/>
                  </a:lnTo>
                  <a:lnTo>
                    <a:pt x="255358" y="256260"/>
                  </a:lnTo>
                  <a:lnTo>
                    <a:pt x="255402" y="256302"/>
                  </a:lnTo>
                  <a:lnTo>
                    <a:pt x="255523" y="256356"/>
                  </a:lnTo>
                  <a:lnTo>
                    <a:pt x="255656" y="256341"/>
                  </a:lnTo>
                  <a:lnTo>
                    <a:pt x="255843" y="256313"/>
                  </a:lnTo>
                  <a:lnTo>
                    <a:pt x="256130" y="256285"/>
                  </a:lnTo>
                  <a:lnTo>
                    <a:pt x="256395" y="256231"/>
                  </a:lnTo>
                  <a:lnTo>
                    <a:pt x="256704" y="256191"/>
                  </a:lnTo>
                  <a:lnTo>
                    <a:pt x="256803" y="256164"/>
                  </a:lnTo>
                  <a:lnTo>
                    <a:pt x="256902" y="256169"/>
                  </a:lnTo>
                  <a:lnTo>
                    <a:pt x="257035" y="256220"/>
                  </a:lnTo>
                  <a:lnTo>
                    <a:pt x="257266" y="256358"/>
                  </a:lnTo>
                  <a:lnTo>
                    <a:pt x="257509" y="256564"/>
                  </a:lnTo>
                  <a:lnTo>
                    <a:pt x="257653" y="256649"/>
                  </a:lnTo>
                  <a:lnTo>
                    <a:pt x="257752" y="256691"/>
                  </a:lnTo>
                  <a:lnTo>
                    <a:pt x="257840" y="256742"/>
                  </a:lnTo>
                  <a:lnTo>
                    <a:pt x="257906" y="256765"/>
                  </a:lnTo>
                  <a:lnTo>
                    <a:pt x="258105" y="256803"/>
                  </a:lnTo>
                  <a:lnTo>
                    <a:pt x="258226" y="256841"/>
                  </a:lnTo>
                  <a:lnTo>
                    <a:pt x="258359" y="256894"/>
                  </a:lnTo>
                  <a:lnTo>
                    <a:pt x="258590" y="256990"/>
                  </a:lnTo>
                  <a:lnTo>
                    <a:pt x="258789" y="257097"/>
                  </a:lnTo>
                  <a:lnTo>
                    <a:pt x="258932" y="257158"/>
                  </a:lnTo>
                  <a:lnTo>
                    <a:pt x="259109" y="257297"/>
                  </a:lnTo>
                  <a:lnTo>
                    <a:pt x="259208" y="257354"/>
                  </a:lnTo>
                  <a:lnTo>
                    <a:pt x="259352" y="257424"/>
                  </a:lnTo>
                  <a:lnTo>
                    <a:pt x="259385" y="257424"/>
                  </a:lnTo>
                  <a:lnTo>
                    <a:pt x="259506" y="257424"/>
                  </a:lnTo>
                  <a:lnTo>
                    <a:pt x="259628" y="257408"/>
                  </a:lnTo>
                  <a:lnTo>
                    <a:pt x="259705" y="257388"/>
                  </a:lnTo>
                  <a:lnTo>
                    <a:pt x="259837" y="257339"/>
                  </a:lnTo>
                  <a:lnTo>
                    <a:pt x="260047" y="257241"/>
                  </a:lnTo>
                  <a:lnTo>
                    <a:pt x="260267" y="257091"/>
                  </a:lnTo>
                  <a:lnTo>
                    <a:pt x="260720" y="256747"/>
                  </a:lnTo>
                  <a:lnTo>
                    <a:pt x="260963" y="256542"/>
                  </a:lnTo>
                  <a:lnTo>
                    <a:pt x="261161" y="256398"/>
                  </a:lnTo>
                  <a:lnTo>
                    <a:pt x="261316" y="256322"/>
                  </a:lnTo>
                  <a:lnTo>
                    <a:pt x="261437" y="256293"/>
                  </a:lnTo>
                  <a:lnTo>
                    <a:pt x="261514" y="256295"/>
                  </a:lnTo>
                  <a:lnTo>
                    <a:pt x="261580" y="256296"/>
                  </a:lnTo>
                  <a:lnTo>
                    <a:pt x="261713" y="256310"/>
                  </a:lnTo>
                  <a:lnTo>
                    <a:pt x="261801" y="256325"/>
                  </a:lnTo>
                  <a:lnTo>
                    <a:pt x="261889" y="256341"/>
                  </a:lnTo>
                  <a:lnTo>
                    <a:pt x="262033" y="256319"/>
                  </a:lnTo>
                  <a:lnTo>
                    <a:pt x="262143" y="256249"/>
                  </a:lnTo>
                  <a:lnTo>
                    <a:pt x="262298" y="256093"/>
                  </a:lnTo>
                  <a:lnTo>
                    <a:pt x="262617" y="255930"/>
                  </a:lnTo>
                  <a:lnTo>
                    <a:pt x="262684" y="255907"/>
                  </a:lnTo>
                  <a:lnTo>
                    <a:pt x="262849" y="255851"/>
                  </a:lnTo>
                  <a:lnTo>
                    <a:pt x="262937" y="255825"/>
                  </a:lnTo>
                  <a:lnTo>
                    <a:pt x="263048" y="255806"/>
                  </a:lnTo>
                  <a:lnTo>
                    <a:pt x="263125" y="255778"/>
                  </a:lnTo>
                  <a:lnTo>
                    <a:pt x="263324" y="255729"/>
                  </a:lnTo>
                  <a:lnTo>
                    <a:pt x="263445" y="255718"/>
                  </a:lnTo>
                  <a:lnTo>
                    <a:pt x="263644" y="255690"/>
                  </a:lnTo>
                  <a:lnTo>
                    <a:pt x="263721" y="255664"/>
                  </a:lnTo>
                  <a:lnTo>
                    <a:pt x="263875" y="255622"/>
                  </a:lnTo>
                  <a:lnTo>
                    <a:pt x="263997" y="255568"/>
                  </a:lnTo>
                  <a:lnTo>
                    <a:pt x="264261" y="255516"/>
                  </a:lnTo>
                  <a:lnTo>
                    <a:pt x="264559" y="255516"/>
                  </a:lnTo>
                  <a:lnTo>
                    <a:pt x="264780" y="255524"/>
                  </a:lnTo>
                  <a:lnTo>
                    <a:pt x="264835" y="255529"/>
                  </a:lnTo>
                  <a:lnTo>
                    <a:pt x="265100" y="255552"/>
                  </a:lnTo>
                  <a:lnTo>
                    <a:pt x="265453" y="255583"/>
                  </a:lnTo>
                  <a:lnTo>
                    <a:pt x="265530" y="255603"/>
                  </a:lnTo>
                  <a:lnTo>
                    <a:pt x="265641" y="255597"/>
                  </a:lnTo>
                  <a:lnTo>
                    <a:pt x="265795" y="255552"/>
                  </a:lnTo>
                  <a:lnTo>
                    <a:pt x="265960" y="255425"/>
                  </a:lnTo>
                  <a:lnTo>
                    <a:pt x="266325" y="255224"/>
                  </a:lnTo>
                  <a:lnTo>
                    <a:pt x="266733" y="255103"/>
                  </a:lnTo>
                  <a:lnTo>
                    <a:pt x="266920" y="255093"/>
                  </a:lnTo>
                  <a:lnTo>
                    <a:pt x="266976" y="255091"/>
                  </a:lnTo>
                  <a:lnTo>
                    <a:pt x="266987" y="255090"/>
                  </a:lnTo>
                  <a:lnTo>
                    <a:pt x="266987" y="255090"/>
                  </a:lnTo>
                  <a:lnTo>
                    <a:pt x="266998" y="255089"/>
                  </a:lnTo>
                  <a:lnTo>
                    <a:pt x="266998" y="255091"/>
                  </a:lnTo>
                  <a:lnTo>
                    <a:pt x="267031" y="255099"/>
                  </a:lnTo>
                  <a:lnTo>
                    <a:pt x="267042" y="255103"/>
                  </a:lnTo>
                  <a:lnTo>
                    <a:pt x="267053" y="255104"/>
                  </a:lnTo>
                  <a:lnTo>
                    <a:pt x="267053" y="255105"/>
                  </a:lnTo>
                  <a:lnTo>
                    <a:pt x="267053" y="255106"/>
                  </a:lnTo>
                  <a:lnTo>
                    <a:pt x="267064" y="255108"/>
                  </a:lnTo>
                  <a:lnTo>
                    <a:pt x="267064" y="255110"/>
                  </a:lnTo>
                  <a:lnTo>
                    <a:pt x="267130" y="255123"/>
                  </a:lnTo>
                  <a:lnTo>
                    <a:pt x="267152" y="255129"/>
                  </a:lnTo>
                  <a:lnTo>
                    <a:pt x="267196" y="255141"/>
                  </a:lnTo>
                  <a:lnTo>
                    <a:pt x="267229" y="255148"/>
                  </a:lnTo>
                  <a:lnTo>
                    <a:pt x="267229" y="255148"/>
                  </a:lnTo>
                  <a:lnTo>
                    <a:pt x="267450" y="255228"/>
                  </a:lnTo>
                  <a:lnTo>
                    <a:pt x="267527" y="255275"/>
                  </a:lnTo>
                  <a:lnTo>
                    <a:pt x="267615" y="255330"/>
                  </a:lnTo>
                  <a:lnTo>
                    <a:pt x="267715" y="255391"/>
                  </a:lnTo>
                  <a:lnTo>
                    <a:pt x="267869" y="255456"/>
                  </a:lnTo>
                  <a:lnTo>
                    <a:pt x="268002" y="255501"/>
                  </a:lnTo>
                  <a:lnTo>
                    <a:pt x="268123" y="255540"/>
                  </a:lnTo>
                  <a:lnTo>
                    <a:pt x="268200" y="255555"/>
                  </a:lnTo>
                  <a:lnTo>
                    <a:pt x="268299" y="255572"/>
                  </a:lnTo>
                  <a:lnTo>
                    <a:pt x="268421" y="255610"/>
                  </a:lnTo>
                  <a:lnTo>
                    <a:pt x="268498" y="255639"/>
                  </a:lnTo>
                  <a:lnTo>
                    <a:pt x="268531" y="255658"/>
                  </a:lnTo>
                  <a:lnTo>
                    <a:pt x="268564" y="255675"/>
                  </a:lnTo>
                  <a:lnTo>
                    <a:pt x="268675" y="255729"/>
                  </a:lnTo>
                  <a:lnTo>
                    <a:pt x="268752" y="255769"/>
                  </a:lnTo>
                  <a:lnTo>
                    <a:pt x="268807" y="255791"/>
                  </a:lnTo>
                  <a:lnTo>
                    <a:pt x="268884" y="255845"/>
                  </a:lnTo>
                  <a:lnTo>
                    <a:pt x="268939" y="255885"/>
                  </a:lnTo>
                  <a:lnTo>
                    <a:pt x="269050" y="255966"/>
                  </a:lnTo>
                  <a:lnTo>
                    <a:pt x="269182" y="256032"/>
                  </a:lnTo>
                  <a:lnTo>
                    <a:pt x="269315" y="256065"/>
                  </a:lnTo>
                  <a:lnTo>
                    <a:pt x="269337" y="256073"/>
                  </a:lnTo>
                  <a:lnTo>
                    <a:pt x="269403" y="256076"/>
                  </a:lnTo>
                  <a:lnTo>
                    <a:pt x="269910" y="256299"/>
                  </a:lnTo>
                  <a:lnTo>
                    <a:pt x="270065" y="256415"/>
                  </a:lnTo>
                  <a:lnTo>
                    <a:pt x="270109" y="256448"/>
                  </a:lnTo>
                  <a:lnTo>
                    <a:pt x="270219" y="256517"/>
                  </a:lnTo>
                  <a:lnTo>
                    <a:pt x="270539" y="256589"/>
                  </a:lnTo>
                  <a:lnTo>
                    <a:pt x="270683" y="256654"/>
                  </a:lnTo>
                  <a:lnTo>
                    <a:pt x="270826" y="256798"/>
                  </a:lnTo>
                  <a:lnTo>
                    <a:pt x="270936" y="257002"/>
                  </a:lnTo>
                  <a:lnTo>
                    <a:pt x="270992" y="257066"/>
                  </a:lnTo>
                  <a:lnTo>
                    <a:pt x="271753" y="257661"/>
                  </a:lnTo>
                  <a:lnTo>
                    <a:pt x="272128" y="257855"/>
                  </a:lnTo>
                  <a:lnTo>
                    <a:pt x="272183" y="257878"/>
                  </a:lnTo>
                  <a:lnTo>
                    <a:pt x="272205" y="257886"/>
                  </a:lnTo>
                  <a:lnTo>
                    <a:pt x="272547" y="258031"/>
                  </a:lnTo>
                  <a:lnTo>
                    <a:pt x="272636" y="258081"/>
                  </a:lnTo>
                  <a:lnTo>
                    <a:pt x="272955" y="258330"/>
                  </a:lnTo>
                  <a:lnTo>
                    <a:pt x="273386" y="258668"/>
                  </a:lnTo>
                  <a:lnTo>
                    <a:pt x="273584" y="258789"/>
                  </a:lnTo>
                  <a:lnTo>
                    <a:pt x="273926" y="258907"/>
                  </a:lnTo>
                  <a:lnTo>
                    <a:pt x="274059" y="258997"/>
                  </a:lnTo>
                  <a:lnTo>
                    <a:pt x="274213" y="259152"/>
                  </a:lnTo>
                  <a:lnTo>
                    <a:pt x="274357" y="259231"/>
                  </a:lnTo>
                  <a:lnTo>
                    <a:pt x="274489" y="259253"/>
                  </a:lnTo>
                  <a:lnTo>
                    <a:pt x="274765" y="259257"/>
                  </a:lnTo>
                  <a:lnTo>
                    <a:pt x="274897" y="259197"/>
                  </a:lnTo>
                  <a:lnTo>
                    <a:pt x="274908" y="259189"/>
                  </a:lnTo>
                  <a:lnTo>
                    <a:pt x="275074" y="259054"/>
                  </a:lnTo>
                  <a:lnTo>
                    <a:pt x="275339" y="258938"/>
                  </a:lnTo>
                  <a:lnTo>
                    <a:pt x="275592" y="258718"/>
                  </a:lnTo>
                  <a:lnTo>
                    <a:pt x="275736" y="258636"/>
                  </a:lnTo>
                  <a:lnTo>
                    <a:pt x="275791" y="258626"/>
                  </a:lnTo>
                  <a:lnTo>
                    <a:pt x="275912" y="258630"/>
                  </a:lnTo>
                  <a:lnTo>
                    <a:pt x="276122" y="258659"/>
                  </a:lnTo>
                  <a:lnTo>
                    <a:pt x="276221" y="258628"/>
                  </a:lnTo>
                  <a:lnTo>
                    <a:pt x="276298" y="258566"/>
                  </a:lnTo>
                  <a:lnTo>
                    <a:pt x="276365" y="258527"/>
                  </a:lnTo>
                  <a:lnTo>
                    <a:pt x="276497" y="258530"/>
                  </a:lnTo>
                  <a:lnTo>
                    <a:pt x="276629" y="258566"/>
                  </a:lnTo>
                  <a:lnTo>
                    <a:pt x="276652" y="258575"/>
                  </a:lnTo>
                  <a:lnTo>
                    <a:pt x="276983" y="258749"/>
                  </a:lnTo>
                  <a:lnTo>
                    <a:pt x="277214" y="258910"/>
                  </a:lnTo>
                  <a:lnTo>
                    <a:pt x="277358" y="258986"/>
                  </a:lnTo>
                  <a:lnTo>
                    <a:pt x="277689" y="259132"/>
                  </a:lnTo>
                  <a:lnTo>
                    <a:pt x="277909" y="259276"/>
                  </a:lnTo>
                  <a:lnTo>
                    <a:pt x="278031" y="259403"/>
                  </a:lnTo>
                  <a:lnTo>
                    <a:pt x="278174" y="259510"/>
                  </a:lnTo>
                  <a:lnTo>
                    <a:pt x="278615" y="259725"/>
                  </a:lnTo>
                  <a:lnTo>
                    <a:pt x="278792" y="259832"/>
                  </a:lnTo>
                  <a:lnTo>
                    <a:pt x="279024" y="260064"/>
                  </a:lnTo>
                  <a:lnTo>
                    <a:pt x="279277" y="260408"/>
                  </a:lnTo>
                  <a:lnTo>
                    <a:pt x="279377" y="260491"/>
                  </a:lnTo>
                  <a:lnTo>
                    <a:pt x="279465" y="260534"/>
                  </a:lnTo>
                  <a:lnTo>
                    <a:pt x="279575" y="260551"/>
                  </a:lnTo>
                  <a:lnTo>
                    <a:pt x="279851" y="260489"/>
                  </a:lnTo>
                  <a:lnTo>
                    <a:pt x="279939" y="260469"/>
                  </a:lnTo>
                  <a:lnTo>
                    <a:pt x="280138" y="260504"/>
                  </a:lnTo>
                  <a:lnTo>
                    <a:pt x="280535" y="260630"/>
                  </a:lnTo>
                  <a:lnTo>
                    <a:pt x="280767" y="260633"/>
                  </a:lnTo>
                  <a:lnTo>
                    <a:pt x="281021" y="260587"/>
                  </a:lnTo>
                  <a:lnTo>
                    <a:pt x="281451" y="260441"/>
                  </a:lnTo>
                  <a:lnTo>
                    <a:pt x="281484" y="260421"/>
                  </a:lnTo>
                  <a:lnTo>
                    <a:pt x="281716" y="260280"/>
                  </a:lnTo>
                  <a:lnTo>
                    <a:pt x="281958" y="260215"/>
                  </a:lnTo>
                  <a:lnTo>
                    <a:pt x="282135" y="260269"/>
                  </a:lnTo>
                  <a:lnTo>
                    <a:pt x="282334" y="260415"/>
                  </a:lnTo>
                  <a:lnTo>
                    <a:pt x="282433" y="260464"/>
                  </a:lnTo>
                  <a:lnTo>
                    <a:pt x="282554" y="260495"/>
                  </a:lnTo>
                  <a:lnTo>
                    <a:pt x="282709" y="260509"/>
                  </a:lnTo>
                  <a:lnTo>
                    <a:pt x="283051" y="260616"/>
                  </a:lnTo>
                  <a:lnTo>
                    <a:pt x="283183" y="260714"/>
                  </a:lnTo>
                  <a:lnTo>
                    <a:pt x="283326" y="260870"/>
                  </a:lnTo>
                  <a:lnTo>
                    <a:pt x="283481" y="261123"/>
                  </a:lnTo>
                  <a:lnTo>
                    <a:pt x="283702" y="261355"/>
                  </a:lnTo>
                  <a:lnTo>
                    <a:pt x="283878" y="261456"/>
                  </a:lnTo>
                  <a:lnTo>
                    <a:pt x="284033" y="261554"/>
                  </a:lnTo>
                  <a:lnTo>
                    <a:pt x="284452" y="261910"/>
                  </a:lnTo>
                  <a:lnTo>
                    <a:pt x="284639" y="262039"/>
                  </a:lnTo>
                  <a:lnTo>
                    <a:pt x="284783" y="262082"/>
                  </a:lnTo>
                  <a:lnTo>
                    <a:pt x="285004" y="262096"/>
                  </a:lnTo>
                  <a:lnTo>
                    <a:pt x="285081" y="262130"/>
                  </a:lnTo>
                  <a:lnTo>
                    <a:pt x="285125" y="262195"/>
                  </a:lnTo>
                  <a:lnTo>
                    <a:pt x="285147" y="262253"/>
                  </a:lnTo>
                  <a:lnTo>
                    <a:pt x="285180" y="262302"/>
                  </a:lnTo>
                  <a:lnTo>
                    <a:pt x="285235" y="262651"/>
                  </a:lnTo>
                  <a:lnTo>
                    <a:pt x="285335" y="262840"/>
                  </a:lnTo>
                  <a:lnTo>
                    <a:pt x="285423" y="262950"/>
                  </a:lnTo>
                  <a:lnTo>
                    <a:pt x="285555" y="263026"/>
                  </a:lnTo>
                  <a:lnTo>
                    <a:pt x="285820" y="263120"/>
                  </a:lnTo>
                  <a:lnTo>
                    <a:pt x="285941" y="263193"/>
                  </a:lnTo>
                  <a:lnTo>
                    <a:pt x="286129" y="263435"/>
                  </a:lnTo>
                  <a:lnTo>
                    <a:pt x="286206" y="263703"/>
                  </a:lnTo>
                  <a:lnTo>
                    <a:pt x="286283" y="263892"/>
                  </a:lnTo>
                  <a:lnTo>
                    <a:pt x="286372" y="263968"/>
                  </a:lnTo>
                  <a:lnTo>
                    <a:pt x="286394" y="263985"/>
                  </a:lnTo>
                  <a:lnTo>
                    <a:pt x="286603" y="264062"/>
                  </a:lnTo>
                  <a:lnTo>
                    <a:pt x="286703" y="264121"/>
                  </a:lnTo>
                  <a:lnTo>
                    <a:pt x="287012" y="264470"/>
                  </a:lnTo>
                  <a:lnTo>
                    <a:pt x="287199" y="264795"/>
                  </a:lnTo>
                  <a:lnTo>
                    <a:pt x="287309" y="264918"/>
                  </a:lnTo>
                  <a:lnTo>
                    <a:pt x="287464" y="265040"/>
                  </a:lnTo>
                  <a:lnTo>
                    <a:pt x="287773" y="265178"/>
                  </a:lnTo>
                  <a:lnTo>
                    <a:pt x="288291" y="265409"/>
                  </a:lnTo>
                  <a:lnTo>
                    <a:pt x="288490" y="265606"/>
                  </a:lnTo>
                  <a:lnTo>
                    <a:pt x="288700" y="266035"/>
                  </a:lnTo>
                  <a:lnTo>
                    <a:pt x="288755" y="266137"/>
                  </a:lnTo>
                  <a:lnTo>
                    <a:pt x="288942" y="266381"/>
                  </a:lnTo>
                  <a:lnTo>
                    <a:pt x="289031" y="266593"/>
                  </a:lnTo>
                  <a:lnTo>
                    <a:pt x="289053" y="266644"/>
                  </a:lnTo>
                  <a:lnTo>
                    <a:pt x="289174" y="266915"/>
                  </a:lnTo>
                  <a:lnTo>
                    <a:pt x="289373" y="267254"/>
                  </a:lnTo>
                  <a:lnTo>
                    <a:pt x="289648" y="267622"/>
                  </a:lnTo>
                  <a:lnTo>
                    <a:pt x="289660" y="267636"/>
                  </a:lnTo>
                  <a:lnTo>
                    <a:pt x="289759" y="267732"/>
                  </a:lnTo>
                  <a:lnTo>
                    <a:pt x="289913" y="267871"/>
                  </a:lnTo>
                  <a:lnTo>
                    <a:pt x="290024" y="267969"/>
                  </a:lnTo>
                  <a:lnTo>
                    <a:pt x="290090" y="268062"/>
                  </a:lnTo>
                  <a:lnTo>
                    <a:pt x="290123" y="268132"/>
                  </a:lnTo>
                  <a:lnTo>
                    <a:pt x="290134" y="268181"/>
                  </a:lnTo>
                  <a:lnTo>
                    <a:pt x="290145" y="268240"/>
                  </a:lnTo>
                  <a:lnTo>
                    <a:pt x="290123" y="268536"/>
                  </a:lnTo>
                  <a:lnTo>
                    <a:pt x="290134" y="268621"/>
                  </a:lnTo>
                  <a:lnTo>
                    <a:pt x="290211" y="268728"/>
                  </a:lnTo>
                  <a:lnTo>
                    <a:pt x="290443" y="268950"/>
                  </a:lnTo>
                  <a:lnTo>
                    <a:pt x="290498" y="269052"/>
                  </a:lnTo>
                  <a:lnTo>
                    <a:pt x="290498" y="269176"/>
                  </a:lnTo>
                  <a:lnTo>
                    <a:pt x="290443" y="269534"/>
                  </a:lnTo>
                  <a:lnTo>
                    <a:pt x="290476" y="269751"/>
                  </a:lnTo>
                  <a:lnTo>
                    <a:pt x="290575" y="269932"/>
                  </a:lnTo>
                  <a:lnTo>
                    <a:pt x="290796" y="270183"/>
                  </a:lnTo>
                  <a:lnTo>
                    <a:pt x="290851" y="270270"/>
                  </a:lnTo>
                  <a:lnTo>
                    <a:pt x="290917" y="270451"/>
                  </a:lnTo>
                  <a:lnTo>
                    <a:pt x="290939" y="270605"/>
                  </a:lnTo>
                  <a:lnTo>
                    <a:pt x="290928" y="270893"/>
                  </a:lnTo>
                  <a:lnTo>
                    <a:pt x="290895" y="271118"/>
                  </a:lnTo>
                  <a:lnTo>
                    <a:pt x="290796" y="271646"/>
                  </a:lnTo>
                  <a:lnTo>
                    <a:pt x="290796" y="271813"/>
                  </a:lnTo>
                  <a:lnTo>
                    <a:pt x="290774" y="272195"/>
                  </a:lnTo>
                  <a:lnTo>
                    <a:pt x="290686" y="272653"/>
                  </a:lnTo>
                  <a:lnTo>
                    <a:pt x="290674" y="272890"/>
                  </a:lnTo>
                  <a:lnTo>
                    <a:pt x="290663" y="273044"/>
                  </a:lnTo>
                  <a:lnTo>
                    <a:pt x="290719" y="273257"/>
                  </a:lnTo>
                  <a:lnTo>
                    <a:pt x="290796" y="273504"/>
                  </a:lnTo>
                  <a:lnTo>
                    <a:pt x="290796" y="273508"/>
                  </a:lnTo>
                  <a:lnTo>
                    <a:pt x="290796" y="273512"/>
                  </a:lnTo>
                  <a:lnTo>
                    <a:pt x="290796" y="273512"/>
                  </a:lnTo>
                  <a:lnTo>
                    <a:pt x="290796" y="273600"/>
                  </a:lnTo>
                  <a:lnTo>
                    <a:pt x="290796" y="273604"/>
                  </a:lnTo>
                  <a:lnTo>
                    <a:pt x="290796" y="273610"/>
                  </a:lnTo>
                  <a:lnTo>
                    <a:pt x="290807" y="273623"/>
                  </a:lnTo>
                  <a:lnTo>
                    <a:pt x="290807" y="273625"/>
                  </a:lnTo>
                  <a:lnTo>
                    <a:pt x="290807" y="273626"/>
                  </a:lnTo>
                  <a:lnTo>
                    <a:pt x="290807" y="273627"/>
                  </a:lnTo>
                  <a:lnTo>
                    <a:pt x="290807" y="273630"/>
                  </a:lnTo>
                  <a:lnTo>
                    <a:pt x="290807" y="273630"/>
                  </a:lnTo>
                  <a:lnTo>
                    <a:pt x="290807" y="273631"/>
                  </a:lnTo>
                  <a:lnTo>
                    <a:pt x="290807" y="273633"/>
                  </a:lnTo>
                  <a:lnTo>
                    <a:pt x="290807" y="273633"/>
                  </a:lnTo>
                  <a:lnTo>
                    <a:pt x="290807" y="273634"/>
                  </a:lnTo>
                  <a:lnTo>
                    <a:pt x="290807" y="273635"/>
                  </a:lnTo>
                  <a:lnTo>
                    <a:pt x="290796" y="274102"/>
                  </a:lnTo>
                  <a:lnTo>
                    <a:pt x="290796" y="274556"/>
                  </a:lnTo>
                  <a:lnTo>
                    <a:pt x="290796" y="274885"/>
                  </a:lnTo>
                  <a:lnTo>
                    <a:pt x="290807" y="275310"/>
                  </a:lnTo>
                  <a:lnTo>
                    <a:pt x="290829" y="275537"/>
                  </a:lnTo>
                  <a:lnTo>
                    <a:pt x="290840" y="275922"/>
                  </a:lnTo>
                  <a:lnTo>
                    <a:pt x="290884" y="276056"/>
                  </a:lnTo>
                  <a:lnTo>
                    <a:pt x="290972" y="276166"/>
                  </a:lnTo>
                  <a:lnTo>
                    <a:pt x="291061" y="276366"/>
                  </a:lnTo>
                  <a:lnTo>
                    <a:pt x="291127" y="276719"/>
                  </a:lnTo>
                  <a:lnTo>
                    <a:pt x="291204" y="276803"/>
                  </a:lnTo>
                  <a:lnTo>
                    <a:pt x="291303" y="276870"/>
                  </a:lnTo>
                  <a:lnTo>
                    <a:pt x="291292" y="277155"/>
                  </a:lnTo>
                  <a:lnTo>
                    <a:pt x="291193" y="277314"/>
                  </a:lnTo>
                  <a:lnTo>
                    <a:pt x="291072" y="277449"/>
                  </a:lnTo>
                  <a:lnTo>
                    <a:pt x="291028" y="277566"/>
                  </a:lnTo>
                  <a:lnTo>
                    <a:pt x="291061" y="277641"/>
                  </a:lnTo>
                  <a:lnTo>
                    <a:pt x="291171" y="277683"/>
                  </a:lnTo>
                  <a:lnTo>
                    <a:pt x="291292" y="277708"/>
                  </a:lnTo>
                  <a:lnTo>
                    <a:pt x="291359" y="277826"/>
                  </a:lnTo>
                  <a:lnTo>
                    <a:pt x="291348" y="277986"/>
                  </a:lnTo>
                  <a:lnTo>
                    <a:pt x="291281" y="278128"/>
                  </a:lnTo>
                  <a:lnTo>
                    <a:pt x="291138" y="278254"/>
                  </a:lnTo>
                  <a:lnTo>
                    <a:pt x="291028" y="278447"/>
                  </a:lnTo>
                  <a:lnTo>
                    <a:pt x="290851" y="278724"/>
                  </a:lnTo>
                  <a:lnTo>
                    <a:pt x="290708" y="279051"/>
                  </a:lnTo>
                  <a:lnTo>
                    <a:pt x="290686" y="279217"/>
                  </a:lnTo>
                  <a:lnTo>
                    <a:pt x="290741" y="279369"/>
                  </a:lnTo>
                  <a:lnTo>
                    <a:pt x="290730" y="279570"/>
                  </a:lnTo>
                  <a:lnTo>
                    <a:pt x="290697" y="279672"/>
                  </a:lnTo>
                  <a:lnTo>
                    <a:pt x="290564" y="279721"/>
                  </a:lnTo>
                  <a:lnTo>
                    <a:pt x="290432" y="279847"/>
                  </a:lnTo>
                  <a:lnTo>
                    <a:pt x="290222" y="280023"/>
                  </a:lnTo>
                  <a:lnTo>
                    <a:pt x="290090" y="280258"/>
                  </a:lnTo>
                  <a:lnTo>
                    <a:pt x="289935" y="280552"/>
                  </a:lnTo>
                  <a:lnTo>
                    <a:pt x="289770" y="280896"/>
                  </a:lnTo>
                  <a:lnTo>
                    <a:pt x="289626" y="281231"/>
                  </a:lnTo>
                  <a:lnTo>
                    <a:pt x="289527" y="281390"/>
                  </a:lnTo>
                  <a:lnTo>
                    <a:pt x="289538" y="281549"/>
                  </a:lnTo>
                  <a:lnTo>
                    <a:pt x="289593" y="281675"/>
                  </a:lnTo>
                  <a:lnTo>
                    <a:pt x="289737" y="281751"/>
                  </a:lnTo>
                  <a:lnTo>
                    <a:pt x="289902" y="281901"/>
                  </a:lnTo>
                  <a:lnTo>
                    <a:pt x="290013" y="282052"/>
                  </a:lnTo>
                  <a:lnTo>
                    <a:pt x="290046" y="282196"/>
                  </a:lnTo>
                  <a:lnTo>
                    <a:pt x="290101" y="282354"/>
                  </a:lnTo>
                  <a:lnTo>
                    <a:pt x="290178" y="282547"/>
                  </a:lnTo>
                  <a:lnTo>
                    <a:pt x="290255" y="282651"/>
                  </a:lnTo>
                  <a:lnTo>
                    <a:pt x="290321" y="282740"/>
                  </a:lnTo>
                  <a:lnTo>
                    <a:pt x="290344" y="282857"/>
                  </a:lnTo>
                  <a:lnTo>
                    <a:pt x="290355" y="282984"/>
                  </a:lnTo>
                  <a:lnTo>
                    <a:pt x="290299" y="283084"/>
                  </a:lnTo>
                  <a:lnTo>
                    <a:pt x="290332" y="283269"/>
                  </a:lnTo>
                  <a:lnTo>
                    <a:pt x="290321" y="283428"/>
                  </a:lnTo>
                  <a:lnTo>
                    <a:pt x="290277" y="283529"/>
                  </a:lnTo>
                  <a:lnTo>
                    <a:pt x="290167" y="283705"/>
                  </a:lnTo>
                  <a:lnTo>
                    <a:pt x="290112" y="283864"/>
                  </a:lnTo>
                  <a:lnTo>
                    <a:pt x="290123" y="284015"/>
                  </a:lnTo>
                  <a:lnTo>
                    <a:pt x="290156" y="284149"/>
                  </a:lnTo>
                  <a:lnTo>
                    <a:pt x="290288" y="284292"/>
                  </a:lnTo>
                  <a:lnTo>
                    <a:pt x="290399" y="284392"/>
                  </a:lnTo>
                  <a:lnTo>
                    <a:pt x="290443" y="284561"/>
                  </a:lnTo>
                  <a:lnTo>
                    <a:pt x="290476" y="284737"/>
                  </a:lnTo>
                  <a:lnTo>
                    <a:pt x="290465" y="285096"/>
                  </a:lnTo>
                  <a:lnTo>
                    <a:pt x="290454" y="285440"/>
                  </a:lnTo>
                  <a:lnTo>
                    <a:pt x="290388" y="285542"/>
                  </a:lnTo>
                  <a:lnTo>
                    <a:pt x="290266" y="285642"/>
                  </a:lnTo>
                  <a:lnTo>
                    <a:pt x="290112" y="285751"/>
                  </a:lnTo>
                  <a:lnTo>
                    <a:pt x="290046" y="285877"/>
                  </a:lnTo>
                  <a:lnTo>
                    <a:pt x="290035" y="286078"/>
                  </a:lnTo>
                  <a:lnTo>
                    <a:pt x="290057" y="286238"/>
                  </a:lnTo>
                  <a:lnTo>
                    <a:pt x="290134" y="286321"/>
                  </a:lnTo>
                  <a:lnTo>
                    <a:pt x="290189" y="286455"/>
                  </a:lnTo>
                  <a:lnTo>
                    <a:pt x="290189" y="286649"/>
                  </a:lnTo>
                  <a:lnTo>
                    <a:pt x="290222" y="286749"/>
                  </a:lnTo>
                  <a:lnTo>
                    <a:pt x="290355" y="286884"/>
                  </a:lnTo>
                  <a:lnTo>
                    <a:pt x="290432" y="287017"/>
                  </a:lnTo>
                  <a:lnTo>
                    <a:pt x="290443" y="287160"/>
                  </a:lnTo>
                  <a:lnTo>
                    <a:pt x="290465" y="287428"/>
                  </a:lnTo>
                  <a:lnTo>
                    <a:pt x="290498" y="287520"/>
                  </a:lnTo>
                  <a:lnTo>
                    <a:pt x="290597" y="287605"/>
                  </a:lnTo>
                  <a:lnTo>
                    <a:pt x="290730" y="287696"/>
                  </a:lnTo>
                  <a:lnTo>
                    <a:pt x="290807" y="287831"/>
                  </a:lnTo>
                  <a:lnTo>
                    <a:pt x="290818" y="287973"/>
                  </a:lnTo>
                  <a:lnTo>
                    <a:pt x="290884" y="288141"/>
                  </a:lnTo>
                  <a:lnTo>
                    <a:pt x="290917" y="288300"/>
                  </a:lnTo>
                  <a:lnTo>
                    <a:pt x="290917" y="288585"/>
                  </a:lnTo>
                  <a:lnTo>
                    <a:pt x="290917" y="288905"/>
                  </a:lnTo>
                  <a:lnTo>
                    <a:pt x="290851" y="289164"/>
                  </a:lnTo>
                  <a:lnTo>
                    <a:pt x="290851" y="289636"/>
                  </a:lnTo>
                  <a:lnTo>
                    <a:pt x="290851" y="289693"/>
                  </a:lnTo>
                  <a:lnTo>
                    <a:pt x="290873" y="289793"/>
                  </a:lnTo>
                  <a:lnTo>
                    <a:pt x="290961" y="289844"/>
                  </a:lnTo>
                  <a:lnTo>
                    <a:pt x="291039" y="289889"/>
                  </a:lnTo>
                  <a:lnTo>
                    <a:pt x="291050" y="289894"/>
                  </a:lnTo>
                  <a:lnTo>
                    <a:pt x="291061" y="289997"/>
                  </a:lnTo>
                  <a:lnTo>
                    <a:pt x="291061" y="290011"/>
                  </a:lnTo>
                  <a:lnTo>
                    <a:pt x="291094" y="290179"/>
                  </a:lnTo>
                  <a:lnTo>
                    <a:pt x="291105" y="290338"/>
                  </a:lnTo>
                  <a:lnTo>
                    <a:pt x="291160" y="290456"/>
                  </a:lnTo>
                  <a:lnTo>
                    <a:pt x="291171" y="290460"/>
                  </a:lnTo>
                  <a:lnTo>
                    <a:pt x="291259" y="290507"/>
                  </a:lnTo>
                  <a:lnTo>
                    <a:pt x="291447" y="290607"/>
                  </a:lnTo>
                  <a:lnTo>
                    <a:pt x="291712" y="290782"/>
                  </a:lnTo>
                  <a:lnTo>
                    <a:pt x="291866" y="291009"/>
                  </a:lnTo>
                  <a:lnTo>
                    <a:pt x="291976" y="291235"/>
                  </a:lnTo>
                  <a:lnTo>
                    <a:pt x="292076" y="291512"/>
                  </a:lnTo>
                  <a:lnTo>
                    <a:pt x="292164" y="291629"/>
                  </a:lnTo>
                  <a:lnTo>
                    <a:pt x="292285" y="291672"/>
                  </a:lnTo>
                  <a:lnTo>
                    <a:pt x="292462" y="291647"/>
                  </a:lnTo>
                  <a:lnTo>
                    <a:pt x="292572" y="291587"/>
                  </a:lnTo>
                  <a:lnTo>
                    <a:pt x="292671" y="291638"/>
                  </a:lnTo>
                  <a:lnTo>
                    <a:pt x="292826" y="291722"/>
                  </a:lnTo>
                  <a:lnTo>
                    <a:pt x="292925" y="291731"/>
                  </a:lnTo>
                  <a:lnTo>
                    <a:pt x="293003" y="291696"/>
                  </a:lnTo>
                  <a:lnTo>
                    <a:pt x="293069" y="291621"/>
                  </a:lnTo>
                  <a:lnTo>
                    <a:pt x="293201" y="291554"/>
                  </a:lnTo>
                  <a:lnTo>
                    <a:pt x="293267" y="291571"/>
                  </a:lnTo>
                  <a:lnTo>
                    <a:pt x="293311" y="291638"/>
                  </a:lnTo>
                  <a:lnTo>
                    <a:pt x="293378" y="291806"/>
                  </a:lnTo>
                  <a:lnTo>
                    <a:pt x="293433" y="292007"/>
                  </a:lnTo>
                  <a:lnTo>
                    <a:pt x="293587" y="292401"/>
                  </a:lnTo>
                  <a:lnTo>
                    <a:pt x="293642" y="292502"/>
                  </a:lnTo>
                  <a:lnTo>
                    <a:pt x="293764" y="292553"/>
                  </a:lnTo>
                  <a:lnTo>
                    <a:pt x="293863" y="292553"/>
                  </a:lnTo>
                  <a:lnTo>
                    <a:pt x="293929" y="292577"/>
                  </a:lnTo>
                  <a:lnTo>
                    <a:pt x="293995" y="292728"/>
                  </a:lnTo>
                  <a:lnTo>
                    <a:pt x="294006" y="292879"/>
                  </a:lnTo>
                  <a:lnTo>
                    <a:pt x="294006" y="293114"/>
                  </a:lnTo>
                  <a:lnTo>
                    <a:pt x="294006" y="293215"/>
                  </a:lnTo>
                  <a:lnTo>
                    <a:pt x="294073" y="293340"/>
                  </a:lnTo>
                  <a:lnTo>
                    <a:pt x="294073" y="293542"/>
                  </a:lnTo>
                  <a:lnTo>
                    <a:pt x="294051" y="293777"/>
                  </a:lnTo>
                  <a:lnTo>
                    <a:pt x="293973" y="294037"/>
                  </a:lnTo>
                  <a:lnTo>
                    <a:pt x="293709" y="294289"/>
                  </a:lnTo>
                  <a:lnTo>
                    <a:pt x="293620" y="294423"/>
                  </a:lnTo>
                  <a:lnTo>
                    <a:pt x="293620" y="294565"/>
                  </a:lnTo>
                  <a:lnTo>
                    <a:pt x="293698" y="294673"/>
                  </a:lnTo>
                  <a:lnTo>
                    <a:pt x="293709" y="294909"/>
                  </a:lnTo>
                  <a:lnTo>
                    <a:pt x="293631" y="295035"/>
                  </a:lnTo>
                  <a:lnTo>
                    <a:pt x="293554" y="295135"/>
                  </a:lnTo>
                  <a:lnTo>
                    <a:pt x="293433" y="295270"/>
                  </a:lnTo>
                  <a:lnTo>
                    <a:pt x="293267" y="295328"/>
                  </a:lnTo>
                  <a:lnTo>
                    <a:pt x="293113" y="295437"/>
                  </a:lnTo>
                  <a:lnTo>
                    <a:pt x="293102" y="295547"/>
                  </a:lnTo>
                  <a:lnTo>
                    <a:pt x="293102" y="295756"/>
                  </a:lnTo>
                  <a:lnTo>
                    <a:pt x="293102" y="295974"/>
                  </a:lnTo>
                  <a:lnTo>
                    <a:pt x="293047" y="296200"/>
                  </a:lnTo>
                  <a:lnTo>
                    <a:pt x="293080" y="296359"/>
                  </a:lnTo>
                  <a:lnTo>
                    <a:pt x="293124" y="296561"/>
                  </a:lnTo>
                  <a:lnTo>
                    <a:pt x="293091" y="296728"/>
                  </a:lnTo>
                  <a:lnTo>
                    <a:pt x="293058" y="296921"/>
                  </a:lnTo>
                  <a:lnTo>
                    <a:pt x="293102" y="297056"/>
                  </a:lnTo>
                  <a:lnTo>
                    <a:pt x="293256" y="297240"/>
                  </a:lnTo>
                  <a:lnTo>
                    <a:pt x="293488" y="297442"/>
                  </a:lnTo>
                  <a:lnTo>
                    <a:pt x="293499" y="297618"/>
                  </a:lnTo>
                  <a:lnTo>
                    <a:pt x="293455" y="297726"/>
                  </a:lnTo>
                  <a:lnTo>
                    <a:pt x="293444" y="297835"/>
                  </a:lnTo>
                  <a:lnTo>
                    <a:pt x="293477" y="297928"/>
                  </a:lnTo>
                  <a:lnTo>
                    <a:pt x="293598" y="297953"/>
                  </a:lnTo>
                  <a:lnTo>
                    <a:pt x="293720" y="297953"/>
                  </a:lnTo>
                  <a:lnTo>
                    <a:pt x="293907" y="297912"/>
                  </a:lnTo>
                  <a:lnTo>
                    <a:pt x="293995" y="297945"/>
                  </a:lnTo>
                  <a:lnTo>
                    <a:pt x="294040" y="298063"/>
                  </a:lnTo>
                  <a:lnTo>
                    <a:pt x="294006" y="298238"/>
                  </a:lnTo>
                  <a:lnTo>
                    <a:pt x="293951" y="298347"/>
                  </a:lnTo>
                  <a:lnTo>
                    <a:pt x="293863" y="298447"/>
                  </a:lnTo>
                  <a:lnTo>
                    <a:pt x="293764" y="298566"/>
                  </a:lnTo>
                  <a:lnTo>
                    <a:pt x="293687" y="298666"/>
                  </a:lnTo>
                  <a:lnTo>
                    <a:pt x="293631" y="298808"/>
                  </a:lnTo>
                  <a:lnTo>
                    <a:pt x="293587" y="299035"/>
                  </a:lnTo>
                  <a:lnTo>
                    <a:pt x="293565" y="299228"/>
                  </a:lnTo>
                  <a:lnTo>
                    <a:pt x="293587" y="299421"/>
                  </a:lnTo>
                  <a:lnTo>
                    <a:pt x="293653" y="299530"/>
                  </a:lnTo>
                  <a:lnTo>
                    <a:pt x="293775" y="299563"/>
                  </a:lnTo>
                  <a:lnTo>
                    <a:pt x="293797" y="299585"/>
                  </a:lnTo>
                  <a:lnTo>
                    <a:pt x="293830" y="299622"/>
                  </a:lnTo>
                  <a:lnTo>
                    <a:pt x="293830" y="299740"/>
                  </a:lnTo>
                  <a:lnTo>
                    <a:pt x="293764" y="299840"/>
                  </a:lnTo>
                  <a:lnTo>
                    <a:pt x="293631" y="299933"/>
                  </a:lnTo>
                  <a:lnTo>
                    <a:pt x="293565" y="300100"/>
                  </a:lnTo>
                  <a:lnTo>
                    <a:pt x="293576" y="300235"/>
                  </a:lnTo>
                  <a:lnTo>
                    <a:pt x="293653" y="300352"/>
                  </a:lnTo>
                  <a:lnTo>
                    <a:pt x="293808" y="300452"/>
                  </a:lnTo>
                  <a:lnTo>
                    <a:pt x="293995" y="300503"/>
                  </a:lnTo>
                  <a:lnTo>
                    <a:pt x="294183" y="300494"/>
                  </a:lnTo>
                  <a:lnTo>
                    <a:pt x="294282" y="300452"/>
                  </a:lnTo>
                  <a:lnTo>
                    <a:pt x="294514" y="300393"/>
                  </a:lnTo>
                  <a:lnTo>
                    <a:pt x="294801" y="300359"/>
                  </a:lnTo>
                  <a:lnTo>
                    <a:pt x="294944" y="300368"/>
                  </a:lnTo>
                  <a:lnTo>
                    <a:pt x="295022" y="300435"/>
                  </a:lnTo>
                  <a:lnTo>
                    <a:pt x="295044" y="300578"/>
                  </a:lnTo>
                  <a:lnTo>
                    <a:pt x="295066" y="300805"/>
                  </a:lnTo>
                  <a:lnTo>
                    <a:pt x="295099" y="300930"/>
                  </a:lnTo>
                  <a:lnTo>
                    <a:pt x="295165" y="301098"/>
                  </a:lnTo>
                  <a:lnTo>
                    <a:pt x="295297" y="301266"/>
                  </a:lnTo>
                  <a:lnTo>
                    <a:pt x="295441" y="301408"/>
                  </a:lnTo>
                  <a:lnTo>
                    <a:pt x="295474" y="301533"/>
                  </a:lnTo>
                  <a:lnTo>
                    <a:pt x="295408" y="301643"/>
                  </a:lnTo>
                  <a:lnTo>
                    <a:pt x="295342" y="301777"/>
                  </a:lnTo>
                  <a:lnTo>
                    <a:pt x="295364" y="301936"/>
                  </a:lnTo>
                  <a:lnTo>
                    <a:pt x="295507" y="302063"/>
                  </a:lnTo>
                  <a:lnTo>
                    <a:pt x="295684" y="302272"/>
                  </a:lnTo>
                  <a:lnTo>
                    <a:pt x="295750" y="302440"/>
                  </a:lnTo>
                  <a:lnTo>
                    <a:pt x="295761" y="302675"/>
                  </a:lnTo>
                  <a:lnTo>
                    <a:pt x="295750" y="302951"/>
                  </a:lnTo>
                  <a:lnTo>
                    <a:pt x="295761" y="303119"/>
                  </a:lnTo>
                  <a:lnTo>
                    <a:pt x="295871" y="303312"/>
                  </a:lnTo>
                  <a:lnTo>
                    <a:pt x="295992" y="303521"/>
                  </a:lnTo>
                  <a:lnTo>
                    <a:pt x="296026" y="303749"/>
                  </a:lnTo>
                  <a:lnTo>
                    <a:pt x="296092" y="303957"/>
                  </a:lnTo>
                  <a:lnTo>
                    <a:pt x="296026" y="304066"/>
                  </a:lnTo>
                  <a:lnTo>
                    <a:pt x="295992" y="304235"/>
                  </a:lnTo>
                  <a:lnTo>
                    <a:pt x="296037" y="304360"/>
                  </a:lnTo>
                  <a:lnTo>
                    <a:pt x="296158" y="304477"/>
                  </a:lnTo>
                  <a:lnTo>
                    <a:pt x="296213" y="304603"/>
                  </a:lnTo>
                  <a:lnTo>
                    <a:pt x="296235" y="304721"/>
                  </a:lnTo>
                  <a:lnTo>
                    <a:pt x="296169" y="304805"/>
                  </a:lnTo>
                  <a:lnTo>
                    <a:pt x="296169" y="304998"/>
                  </a:lnTo>
                  <a:lnTo>
                    <a:pt x="296257" y="305073"/>
                  </a:lnTo>
                  <a:lnTo>
                    <a:pt x="296312" y="305233"/>
                  </a:lnTo>
                  <a:lnTo>
                    <a:pt x="296357" y="305459"/>
                  </a:lnTo>
                  <a:lnTo>
                    <a:pt x="296445" y="305568"/>
                  </a:lnTo>
                  <a:lnTo>
                    <a:pt x="296489" y="305719"/>
                  </a:lnTo>
                  <a:lnTo>
                    <a:pt x="296489" y="305853"/>
                  </a:lnTo>
                  <a:lnTo>
                    <a:pt x="296434" y="306079"/>
                  </a:lnTo>
                  <a:lnTo>
                    <a:pt x="296357" y="306189"/>
                  </a:lnTo>
                  <a:lnTo>
                    <a:pt x="296147" y="306390"/>
                  </a:lnTo>
                  <a:lnTo>
                    <a:pt x="296048" y="306533"/>
                  </a:lnTo>
                  <a:lnTo>
                    <a:pt x="296015" y="306733"/>
                  </a:lnTo>
                  <a:lnTo>
                    <a:pt x="296070" y="306893"/>
                  </a:lnTo>
                  <a:lnTo>
                    <a:pt x="296202" y="307068"/>
                  </a:lnTo>
                  <a:lnTo>
                    <a:pt x="296368" y="307219"/>
                  </a:lnTo>
                  <a:lnTo>
                    <a:pt x="296500" y="307321"/>
                  </a:lnTo>
                  <a:lnTo>
                    <a:pt x="296643" y="307589"/>
                  </a:lnTo>
                  <a:lnTo>
                    <a:pt x="296809" y="307791"/>
                  </a:lnTo>
                  <a:lnTo>
                    <a:pt x="296985" y="307933"/>
                  </a:lnTo>
                  <a:lnTo>
                    <a:pt x="297195" y="308100"/>
                  </a:lnTo>
                  <a:lnTo>
                    <a:pt x="297283" y="308142"/>
                  </a:lnTo>
                  <a:lnTo>
                    <a:pt x="297449" y="308268"/>
                  </a:lnTo>
                  <a:lnTo>
                    <a:pt x="297581" y="308461"/>
                  </a:lnTo>
                  <a:lnTo>
                    <a:pt x="297669" y="308645"/>
                  </a:lnTo>
                  <a:lnTo>
                    <a:pt x="297758" y="308863"/>
                  </a:lnTo>
                  <a:lnTo>
                    <a:pt x="297824" y="309233"/>
                  </a:lnTo>
                  <a:lnTo>
                    <a:pt x="297780" y="309384"/>
                  </a:lnTo>
                  <a:lnTo>
                    <a:pt x="297692" y="309484"/>
                  </a:lnTo>
                  <a:lnTo>
                    <a:pt x="297658" y="309652"/>
                  </a:lnTo>
                  <a:lnTo>
                    <a:pt x="297658" y="309845"/>
                  </a:lnTo>
                  <a:lnTo>
                    <a:pt x="297669" y="309988"/>
                  </a:lnTo>
                  <a:lnTo>
                    <a:pt x="297647" y="310172"/>
                  </a:lnTo>
                  <a:lnTo>
                    <a:pt x="297647" y="310398"/>
                  </a:lnTo>
                  <a:lnTo>
                    <a:pt x="297780" y="310742"/>
                  </a:lnTo>
                  <a:lnTo>
                    <a:pt x="297791" y="310944"/>
                  </a:lnTo>
                  <a:lnTo>
                    <a:pt x="297890" y="311077"/>
                  </a:lnTo>
                  <a:lnTo>
                    <a:pt x="297989" y="311354"/>
                  </a:lnTo>
                  <a:lnTo>
                    <a:pt x="298078" y="311514"/>
                  </a:lnTo>
                  <a:lnTo>
                    <a:pt x="298210" y="311556"/>
                  </a:lnTo>
                  <a:lnTo>
                    <a:pt x="298309" y="311682"/>
                  </a:lnTo>
                  <a:lnTo>
                    <a:pt x="298453" y="311858"/>
                  </a:lnTo>
                  <a:lnTo>
                    <a:pt x="298486" y="312009"/>
                  </a:lnTo>
                  <a:lnTo>
                    <a:pt x="298453" y="312175"/>
                  </a:lnTo>
                  <a:lnTo>
                    <a:pt x="298497" y="312328"/>
                  </a:lnTo>
                  <a:lnTo>
                    <a:pt x="298596" y="312453"/>
                  </a:lnTo>
                  <a:lnTo>
                    <a:pt x="298795" y="312696"/>
                  </a:lnTo>
                  <a:lnTo>
                    <a:pt x="298949" y="312805"/>
                  </a:lnTo>
                  <a:lnTo>
                    <a:pt x="299093" y="312898"/>
                  </a:lnTo>
                  <a:lnTo>
                    <a:pt x="299225" y="312956"/>
                  </a:lnTo>
                  <a:lnTo>
                    <a:pt x="299424" y="313082"/>
                  </a:lnTo>
                  <a:lnTo>
                    <a:pt x="299600" y="313124"/>
                  </a:lnTo>
                  <a:lnTo>
                    <a:pt x="299799" y="313074"/>
                  </a:lnTo>
                  <a:lnTo>
                    <a:pt x="300008" y="312998"/>
                  </a:lnTo>
                  <a:lnTo>
                    <a:pt x="300207" y="312914"/>
                  </a:lnTo>
                  <a:lnTo>
                    <a:pt x="300395" y="312914"/>
                  </a:lnTo>
                  <a:lnTo>
                    <a:pt x="300516" y="313015"/>
                  </a:lnTo>
                  <a:lnTo>
                    <a:pt x="300693" y="313199"/>
                  </a:lnTo>
                  <a:lnTo>
                    <a:pt x="300792" y="313266"/>
                  </a:lnTo>
                  <a:lnTo>
                    <a:pt x="300902" y="313266"/>
                  </a:lnTo>
                  <a:lnTo>
                    <a:pt x="301013" y="313208"/>
                  </a:lnTo>
                  <a:lnTo>
                    <a:pt x="301156" y="313082"/>
                  </a:lnTo>
                  <a:lnTo>
                    <a:pt x="301266" y="313032"/>
                  </a:lnTo>
                  <a:lnTo>
                    <a:pt x="301366" y="313074"/>
                  </a:lnTo>
                  <a:lnTo>
                    <a:pt x="301476" y="313166"/>
                  </a:lnTo>
                  <a:lnTo>
                    <a:pt x="301498" y="313241"/>
                  </a:lnTo>
                  <a:lnTo>
                    <a:pt x="301575" y="313291"/>
                  </a:lnTo>
                  <a:lnTo>
                    <a:pt x="301796" y="313417"/>
                  </a:lnTo>
                  <a:lnTo>
                    <a:pt x="302138" y="313635"/>
                  </a:lnTo>
                  <a:lnTo>
                    <a:pt x="302226" y="313803"/>
                  </a:lnTo>
                  <a:lnTo>
                    <a:pt x="302292" y="313912"/>
                  </a:lnTo>
                  <a:lnTo>
                    <a:pt x="302381" y="313979"/>
                  </a:lnTo>
                  <a:lnTo>
                    <a:pt x="302590" y="314080"/>
                  </a:lnTo>
                  <a:lnTo>
                    <a:pt x="302634" y="314214"/>
                  </a:lnTo>
                  <a:lnTo>
                    <a:pt x="302656" y="314398"/>
                  </a:lnTo>
                  <a:lnTo>
                    <a:pt x="302679" y="314507"/>
                  </a:lnTo>
                  <a:lnTo>
                    <a:pt x="302778" y="314651"/>
                  </a:lnTo>
                  <a:lnTo>
                    <a:pt x="302943" y="314775"/>
                  </a:lnTo>
                  <a:lnTo>
                    <a:pt x="303087" y="314893"/>
                  </a:lnTo>
                  <a:lnTo>
                    <a:pt x="303285" y="315195"/>
                  </a:lnTo>
                  <a:lnTo>
                    <a:pt x="303363" y="315321"/>
                  </a:lnTo>
                  <a:lnTo>
                    <a:pt x="303561" y="315505"/>
                  </a:lnTo>
                  <a:lnTo>
                    <a:pt x="303826" y="315724"/>
                  </a:lnTo>
                  <a:lnTo>
                    <a:pt x="304091" y="315917"/>
                  </a:lnTo>
                  <a:lnTo>
                    <a:pt x="304201" y="316059"/>
                  </a:lnTo>
                  <a:lnTo>
                    <a:pt x="304300" y="316252"/>
                  </a:lnTo>
                  <a:lnTo>
                    <a:pt x="304554" y="316487"/>
                  </a:lnTo>
                  <a:lnTo>
                    <a:pt x="304874" y="316772"/>
                  </a:lnTo>
                  <a:lnTo>
                    <a:pt x="305128" y="317040"/>
                  </a:lnTo>
                  <a:lnTo>
                    <a:pt x="305470" y="317308"/>
                  </a:lnTo>
                  <a:lnTo>
                    <a:pt x="305690" y="317488"/>
                  </a:lnTo>
                  <a:lnTo>
                    <a:pt x="305713" y="317502"/>
                  </a:lnTo>
                  <a:lnTo>
                    <a:pt x="305823" y="317695"/>
                  </a:lnTo>
                  <a:lnTo>
                    <a:pt x="305856" y="317946"/>
                  </a:lnTo>
                  <a:lnTo>
                    <a:pt x="305922" y="318080"/>
                  </a:lnTo>
                  <a:lnTo>
                    <a:pt x="306165" y="318424"/>
                  </a:lnTo>
                  <a:lnTo>
                    <a:pt x="306430" y="318567"/>
                  </a:lnTo>
                  <a:lnTo>
                    <a:pt x="306617" y="318654"/>
                  </a:lnTo>
                  <a:lnTo>
                    <a:pt x="306761" y="318659"/>
                  </a:lnTo>
                  <a:lnTo>
                    <a:pt x="306959" y="318667"/>
                  </a:lnTo>
                  <a:lnTo>
                    <a:pt x="307125" y="318709"/>
                  </a:lnTo>
                  <a:lnTo>
                    <a:pt x="307345" y="318709"/>
                  </a:lnTo>
                  <a:lnTo>
                    <a:pt x="307588" y="318784"/>
                  </a:lnTo>
                  <a:lnTo>
                    <a:pt x="307809" y="318801"/>
                  </a:lnTo>
                  <a:lnTo>
                    <a:pt x="307941" y="318801"/>
                  </a:lnTo>
                  <a:lnTo>
                    <a:pt x="307996" y="318801"/>
                  </a:lnTo>
                  <a:lnTo>
                    <a:pt x="308206" y="318742"/>
                  </a:lnTo>
                  <a:lnTo>
                    <a:pt x="308559" y="318709"/>
                  </a:lnTo>
                  <a:lnTo>
                    <a:pt x="308747" y="318693"/>
                  </a:lnTo>
                  <a:lnTo>
                    <a:pt x="308967" y="318768"/>
                  </a:lnTo>
                  <a:lnTo>
                    <a:pt x="309155" y="318768"/>
                  </a:lnTo>
                  <a:lnTo>
                    <a:pt x="309376" y="318735"/>
                  </a:lnTo>
                  <a:lnTo>
                    <a:pt x="309651" y="318659"/>
                  </a:lnTo>
                  <a:lnTo>
                    <a:pt x="310038" y="318584"/>
                  </a:lnTo>
                  <a:lnTo>
                    <a:pt x="310291" y="318567"/>
                  </a:lnTo>
                  <a:lnTo>
                    <a:pt x="310766" y="318600"/>
                  </a:lnTo>
                  <a:lnTo>
                    <a:pt x="310799" y="318605"/>
                  </a:lnTo>
                  <a:lnTo>
                    <a:pt x="311064" y="318642"/>
                  </a:lnTo>
                  <a:lnTo>
                    <a:pt x="311328" y="318735"/>
                  </a:lnTo>
                  <a:lnTo>
                    <a:pt x="311604" y="318927"/>
                  </a:lnTo>
                  <a:lnTo>
                    <a:pt x="311737" y="319137"/>
                  </a:lnTo>
                  <a:lnTo>
                    <a:pt x="311935" y="319321"/>
                  </a:lnTo>
                  <a:lnTo>
                    <a:pt x="312101" y="319371"/>
                  </a:lnTo>
                  <a:lnTo>
                    <a:pt x="312189" y="319338"/>
                  </a:lnTo>
                  <a:lnTo>
                    <a:pt x="312299" y="319263"/>
                  </a:lnTo>
                  <a:lnTo>
                    <a:pt x="312498" y="319036"/>
                  </a:lnTo>
                  <a:lnTo>
                    <a:pt x="312708" y="318919"/>
                  </a:lnTo>
                  <a:lnTo>
                    <a:pt x="312785" y="318877"/>
                  </a:lnTo>
                  <a:lnTo>
                    <a:pt x="312906" y="318877"/>
                  </a:lnTo>
                  <a:lnTo>
                    <a:pt x="312994" y="318888"/>
                  </a:lnTo>
                  <a:lnTo>
                    <a:pt x="313149" y="318910"/>
                  </a:lnTo>
                  <a:lnTo>
                    <a:pt x="313325" y="318877"/>
                  </a:lnTo>
                  <a:lnTo>
                    <a:pt x="313524" y="318810"/>
                  </a:lnTo>
                  <a:lnTo>
                    <a:pt x="313767" y="318826"/>
                  </a:lnTo>
                  <a:lnTo>
                    <a:pt x="313877" y="318852"/>
                  </a:lnTo>
                  <a:lnTo>
                    <a:pt x="314020" y="318919"/>
                  </a:lnTo>
                  <a:lnTo>
                    <a:pt x="314263" y="319070"/>
                  </a:lnTo>
                  <a:lnTo>
                    <a:pt x="314462" y="319103"/>
                  </a:lnTo>
                  <a:lnTo>
                    <a:pt x="314605" y="319086"/>
                  </a:lnTo>
                  <a:lnTo>
                    <a:pt x="314760" y="318994"/>
                  </a:lnTo>
                  <a:lnTo>
                    <a:pt x="315058" y="318843"/>
                  </a:lnTo>
                  <a:lnTo>
                    <a:pt x="315212" y="318801"/>
                  </a:lnTo>
                  <a:lnTo>
                    <a:pt x="315477" y="318852"/>
                  </a:lnTo>
                  <a:lnTo>
                    <a:pt x="315753" y="318994"/>
                  </a:lnTo>
                  <a:lnTo>
                    <a:pt x="315984" y="319162"/>
                  </a:lnTo>
                  <a:lnTo>
                    <a:pt x="316393" y="319329"/>
                  </a:lnTo>
                  <a:lnTo>
                    <a:pt x="316690" y="319447"/>
                  </a:lnTo>
                  <a:lnTo>
                    <a:pt x="316845" y="319573"/>
                  </a:lnTo>
                  <a:lnTo>
                    <a:pt x="316955" y="319615"/>
                  </a:lnTo>
                  <a:lnTo>
                    <a:pt x="317077" y="319615"/>
                  </a:lnTo>
                  <a:lnTo>
                    <a:pt x="317220" y="319581"/>
                  </a:lnTo>
                  <a:lnTo>
                    <a:pt x="317286" y="319586"/>
                  </a:lnTo>
                  <a:lnTo>
                    <a:pt x="317352" y="319589"/>
                  </a:lnTo>
                  <a:lnTo>
                    <a:pt x="317463" y="319600"/>
                  </a:lnTo>
                  <a:lnTo>
                    <a:pt x="317540" y="319607"/>
                  </a:lnTo>
                  <a:lnTo>
                    <a:pt x="317672" y="319649"/>
                  </a:lnTo>
                  <a:lnTo>
                    <a:pt x="317772" y="319649"/>
                  </a:lnTo>
                  <a:lnTo>
                    <a:pt x="317926" y="319556"/>
                  </a:lnTo>
                  <a:lnTo>
                    <a:pt x="318114" y="319363"/>
                  </a:lnTo>
                  <a:lnTo>
                    <a:pt x="318268" y="319154"/>
                  </a:lnTo>
                  <a:lnTo>
                    <a:pt x="318334" y="319024"/>
                  </a:lnTo>
                  <a:lnTo>
                    <a:pt x="318334" y="319024"/>
                  </a:lnTo>
                  <a:lnTo>
                    <a:pt x="318334" y="319022"/>
                  </a:lnTo>
                  <a:lnTo>
                    <a:pt x="318334" y="319022"/>
                  </a:lnTo>
                  <a:lnTo>
                    <a:pt x="318489" y="319064"/>
                  </a:lnTo>
                  <a:lnTo>
                    <a:pt x="318643" y="319157"/>
                  </a:lnTo>
                  <a:lnTo>
                    <a:pt x="318776" y="319262"/>
                  </a:lnTo>
                  <a:lnTo>
                    <a:pt x="318842" y="319365"/>
                  </a:lnTo>
                  <a:lnTo>
                    <a:pt x="318864" y="319501"/>
                  </a:lnTo>
                  <a:lnTo>
                    <a:pt x="318864" y="319647"/>
                  </a:lnTo>
                  <a:lnTo>
                    <a:pt x="318886" y="319833"/>
                  </a:lnTo>
                  <a:lnTo>
                    <a:pt x="318930" y="319957"/>
                  </a:lnTo>
                  <a:lnTo>
                    <a:pt x="319096" y="320062"/>
                  </a:lnTo>
                  <a:lnTo>
                    <a:pt x="319217" y="320124"/>
                  </a:lnTo>
                  <a:lnTo>
                    <a:pt x="319338" y="320290"/>
                  </a:lnTo>
                  <a:lnTo>
                    <a:pt x="319427" y="320426"/>
                  </a:lnTo>
                  <a:lnTo>
                    <a:pt x="319515" y="320593"/>
                  </a:lnTo>
                  <a:lnTo>
                    <a:pt x="319592" y="320758"/>
                  </a:lnTo>
                  <a:lnTo>
                    <a:pt x="319647" y="320956"/>
                  </a:lnTo>
                  <a:lnTo>
                    <a:pt x="319758" y="321175"/>
                  </a:lnTo>
                  <a:lnTo>
                    <a:pt x="319824" y="321361"/>
                  </a:lnTo>
                  <a:lnTo>
                    <a:pt x="319890" y="321476"/>
                  </a:lnTo>
                  <a:lnTo>
                    <a:pt x="319956" y="321642"/>
                  </a:lnTo>
                  <a:lnTo>
                    <a:pt x="320056" y="321778"/>
                  </a:lnTo>
                  <a:lnTo>
                    <a:pt x="320122" y="321933"/>
                  </a:lnTo>
                  <a:lnTo>
                    <a:pt x="320199" y="322131"/>
                  </a:lnTo>
                  <a:lnTo>
                    <a:pt x="320254" y="322318"/>
                  </a:lnTo>
                  <a:lnTo>
                    <a:pt x="320276" y="322339"/>
                  </a:lnTo>
                  <a:lnTo>
                    <a:pt x="320364" y="322598"/>
                  </a:lnTo>
                  <a:lnTo>
                    <a:pt x="320431" y="322837"/>
                  </a:lnTo>
                  <a:lnTo>
                    <a:pt x="320508" y="323015"/>
                  </a:lnTo>
                  <a:lnTo>
                    <a:pt x="320574" y="323170"/>
                  </a:lnTo>
                  <a:lnTo>
                    <a:pt x="320640" y="323264"/>
                  </a:lnTo>
                  <a:lnTo>
                    <a:pt x="320684" y="323379"/>
                  </a:lnTo>
                  <a:lnTo>
                    <a:pt x="320706" y="323534"/>
                  </a:lnTo>
                  <a:lnTo>
                    <a:pt x="320651" y="323711"/>
                  </a:lnTo>
                  <a:lnTo>
                    <a:pt x="320629" y="323877"/>
                  </a:lnTo>
                  <a:lnTo>
                    <a:pt x="320585" y="324137"/>
                  </a:lnTo>
                  <a:lnTo>
                    <a:pt x="320552" y="324314"/>
                  </a:lnTo>
                  <a:lnTo>
                    <a:pt x="320519" y="324480"/>
                  </a:lnTo>
                  <a:lnTo>
                    <a:pt x="320508" y="324698"/>
                  </a:lnTo>
                  <a:lnTo>
                    <a:pt x="320541" y="324907"/>
                  </a:lnTo>
                  <a:lnTo>
                    <a:pt x="320541" y="325073"/>
                  </a:lnTo>
                  <a:lnTo>
                    <a:pt x="320475" y="325187"/>
                  </a:lnTo>
                  <a:lnTo>
                    <a:pt x="320431" y="325437"/>
                  </a:lnTo>
                  <a:lnTo>
                    <a:pt x="320398" y="325675"/>
                  </a:lnTo>
                  <a:lnTo>
                    <a:pt x="320398" y="325863"/>
                  </a:lnTo>
                  <a:lnTo>
                    <a:pt x="320353" y="325987"/>
                  </a:lnTo>
                  <a:lnTo>
                    <a:pt x="320342" y="326044"/>
                  </a:lnTo>
                  <a:lnTo>
                    <a:pt x="320276" y="326242"/>
                  </a:lnTo>
                  <a:lnTo>
                    <a:pt x="320254" y="326351"/>
                  </a:lnTo>
                  <a:lnTo>
                    <a:pt x="320254" y="326447"/>
                  </a:lnTo>
                  <a:lnTo>
                    <a:pt x="320331" y="326676"/>
                  </a:lnTo>
                  <a:lnTo>
                    <a:pt x="320342" y="326845"/>
                  </a:lnTo>
                  <a:lnTo>
                    <a:pt x="320265" y="326975"/>
                  </a:lnTo>
                  <a:lnTo>
                    <a:pt x="320078" y="327168"/>
                  </a:lnTo>
                  <a:lnTo>
                    <a:pt x="320056" y="327197"/>
                  </a:lnTo>
                  <a:lnTo>
                    <a:pt x="320045" y="327267"/>
                  </a:lnTo>
                  <a:lnTo>
                    <a:pt x="320045" y="327351"/>
                  </a:lnTo>
                  <a:lnTo>
                    <a:pt x="320056" y="327389"/>
                  </a:lnTo>
                  <a:lnTo>
                    <a:pt x="320078" y="327446"/>
                  </a:lnTo>
                  <a:lnTo>
                    <a:pt x="320133" y="327559"/>
                  </a:lnTo>
                  <a:lnTo>
                    <a:pt x="320254" y="327899"/>
                  </a:lnTo>
                  <a:lnTo>
                    <a:pt x="320309" y="327982"/>
                  </a:lnTo>
                  <a:lnTo>
                    <a:pt x="320442" y="328103"/>
                  </a:lnTo>
                  <a:lnTo>
                    <a:pt x="320574" y="328427"/>
                  </a:lnTo>
                  <a:lnTo>
                    <a:pt x="320717" y="328752"/>
                  </a:lnTo>
                  <a:lnTo>
                    <a:pt x="320784" y="329279"/>
                  </a:lnTo>
                  <a:lnTo>
                    <a:pt x="320684" y="329701"/>
                  </a:lnTo>
                  <a:lnTo>
                    <a:pt x="320673" y="329856"/>
                  </a:lnTo>
                  <a:lnTo>
                    <a:pt x="320684" y="329925"/>
                  </a:lnTo>
                  <a:lnTo>
                    <a:pt x="320784" y="330128"/>
                  </a:lnTo>
                  <a:lnTo>
                    <a:pt x="320806" y="330567"/>
                  </a:lnTo>
                  <a:lnTo>
                    <a:pt x="320751" y="330849"/>
                  </a:lnTo>
                  <a:lnTo>
                    <a:pt x="320618" y="331117"/>
                  </a:lnTo>
                  <a:lnTo>
                    <a:pt x="320530" y="331520"/>
                  </a:lnTo>
                  <a:lnTo>
                    <a:pt x="320497" y="331594"/>
                  </a:lnTo>
                  <a:lnTo>
                    <a:pt x="320254" y="332179"/>
                  </a:lnTo>
                  <a:lnTo>
                    <a:pt x="320188" y="332411"/>
                  </a:lnTo>
                  <a:lnTo>
                    <a:pt x="320177" y="332552"/>
                  </a:lnTo>
                  <a:lnTo>
                    <a:pt x="320133" y="332670"/>
                  </a:lnTo>
                  <a:lnTo>
                    <a:pt x="320089" y="332942"/>
                  </a:lnTo>
                  <a:lnTo>
                    <a:pt x="320089" y="332955"/>
                  </a:lnTo>
                  <a:lnTo>
                    <a:pt x="320089" y="332958"/>
                  </a:lnTo>
                  <a:lnTo>
                    <a:pt x="320089" y="332962"/>
                  </a:lnTo>
                  <a:lnTo>
                    <a:pt x="320067" y="333208"/>
                  </a:lnTo>
                  <a:lnTo>
                    <a:pt x="320033" y="333558"/>
                  </a:lnTo>
                  <a:lnTo>
                    <a:pt x="320056" y="334052"/>
                  </a:lnTo>
                  <a:lnTo>
                    <a:pt x="320133" y="334213"/>
                  </a:lnTo>
                  <a:lnTo>
                    <a:pt x="320254" y="334365"/>
                  </a:lnTo>
                  <a:lnTo>
                    <a:pt x="320342" y="334581"/>
                  </a:lnTo>
                  <a:lnTo>
                    <a:pt x="320409" y="334987"/>
                  </a:lnTo>
                  <a:lnTo>
                    <a:pt x="320464" y="335200"/>
                  </a:lnTo>
                  <a:lnTo>
                    <a:pt x="320640" y="335449"/>
                  </a:lnTo>
                  <a:lnTo>
                    <a:pt x="320729" y="335610"/>
                  </a:lnTo>
                  <a:lnTo>
                    <a:pt x="320784" y="335822"/>
                  </a:lnTo>
                  <a:lnTo>
                    <a:pt x="320762" y="335974"/>
                  </a:lnTo>
                  <a:lnTo>
                    <a:pt x="320684" y="336141"/>
                  </a:lnTo>
                  <a:lnTo>
                    <a:pt x="320563" y="336331"/>
                  </a:lnTo>
                  <a:lnTo>
                    <a:pt x="320364" y="336622"/>
                  </a:lnTo>
                  <a:lnTo>
                    <a:pt x="320243" y="336905"/>
                  </a:lnTo>
                  <a:lnTo>
                    <a:pt x="320133" y="337102"/>
                  </a:lnTo>
                  <a:lnTo>
                    <a:pt x="320089" y="337224"/>
                  </a:lnTo>
                  <a:lnTo>
                    <a:pt x="319967" y="337612"/>
                  </a:lnTo>
                  <a:lnTo>
                    <a:pt x="319934" y="338057"/>
                  </a:lnTo>
                  <a:lnTo>
                    <a:pt x="320022" y="338421"/>
                  </a:lnTo>
                  <a:lnTo>
                    <a:pt x="320188" y="338901"/>
                  </a:lnTo>
                  <a:lnTo>
                    <a:pt x="320364" y="339299"/>
                  </a:lnTo>
                  <a:lnTo>
                    <a:pt x="320729" y="339607"/>
                  </a:lnTo>
                  <a:lnTo>
                    <a:pt x="321148" y="339839"/>
                  </a:lnTo>
                  <a:lnTo>
                    <a:pt x="321545" y="339792"/>
                  </a:lnTo>
                  <a:lnTo>
                    <a:pt x="321556" y="339564"/>
                  </a:lnTo>
                  <a:lnTo>
                    <a:pt x="321788" y="339025"/>
                  </a:lnTo>
                  <a:lnTo>
                    <a:pt x="322075" y="338769"/>
                  </a:lnTo>
                  <a:lnTo>
                    <a:pt x="322615" y="338538"/>
                  </a:lnTo>
                  <a:lnTo>
                    <a:pt x="323178" y="338282"/>
                  </a:lnTo>
                  <a:lnTo>
                    <a:pt x="323741" y="338051"/>
                  </a:lnTo>
                  <a:lnTo>
                    <a:pt x="324447" y="337941"/>
                  </a:lnTo>
                  <a:lnTo>
                    <a:pt x="324855" y="337690"/>
                  </a:lnTo>
                  <a:lnTo>
                    <a:pt x="325252" y="337769"/>
                  </a:lnTo>
                  <a:lnTo>
                    <a:pt x="326046" y="337820"/>
                  </a:lnTo>
                  <a:lnTo>
                    <a:pt x="327260" y="337307"/>
                  </a:lnTo>
                  <a:lnTo>
                    <a:pt x="328099" y="337154"/>
                  </a:lnTo>
                  <a:lnTo>
                    <a:pt x="329047" y="336820"/>
                  </a:lnTo>
                  <a:lnTo>
                    <a:pt x="330129" y="336615"/>
                  </a:lnTo>
                  <a:lnTo>
                    <a:pt x="330537" y="336359"/>
                  </a:lnTo>
                  <a:lnTo>
                    <a:pt x="330570" y="335820"/>
                  </a:lnTo>
                  <a:lnTo>
                    <a:pt x="330592" y="335359"/>
                  </a:lnTo>
                  <a:lnTo>
                    <a:pt x="330438" y="334673"/>
                  </a:lnTo>
                  <a:lnTo>
                    <a:pt x="330603" y="334177"/>
                  </a:lnTo>
                  <a:lnTo>
                    <a:pt x="330758" y="333964"/>
                  </a:lnTo>
                  <a:lnTo>
                    <a:pt x="330945" y="333817"/>
                  </a:lnTo>
                  <a:lnTo>
                    <a:pt x="331221" y="333459"/>
                  </a:lnTo>
                  <a:lnTo>
                    <a:pt x="331497" y="333240"/>
                  </a:lnTo>
                  <a:lnTo>
                    <a:pt x="331916" y="333006"/>
                  </a:lnTo>
                  <a:lnTo>
                    <a:pt x="332170" y="332801"/>
                  </a:lnTo>
                  <a:lnTo>
                    <a:pt x="332523" y="332369"/>
                  </a:lnTo>
                  <a:lnTo>
                    <a:pt x="332854" y="331848"/>
                  </a:lnTo>
                  <a:lnTo>
                    <a:pt x="333119" y="331409"/>
                  </a:lnTo>
                  <a:lnTo>
                    <a:pt x="333306" y="331233"/>
                  </a:lnTo>
                  <a:lnTo>
                    <a:pt x="333593" y="331040"/>
                  </a:lnTo>
                  <a:lnTo>
                    <a:pt x="333924" y="330641"/>
                  </a:lnTo>
                  <a:lnTo>
                    <a:pt x="334045" y="330613"/>
                  </a:lnTo>
                  <a:lnTo>
                    <a:pt x="334255" y="330564"/>
                  </a:lnTo>
                  <a:lnTo>
                    <a:pt x="334597" y="330667"/>
                  </a:lnTo>
                  <a:lnTo>
                    <a:pt x="334928" y="330941"/>
                  </a:lnTo>
                  <a:lnTo>
                    <a:pt x="335182" y="331359"/>
                  </a:lnTo>
                  <a:lnTo>
                    <a:pt x="335822" y="331590"/>
                  </a:lnTo>
                  <a:lnTo>
                    <a:pt x="336671" y="331846"/>
                  </a:lnTo>
                  <a:lnTo>
                    <a:pt x="337113" y="331897"/>
                  </a:lnTo>
                  <a:lnTo>
                    <a:pt x="337543" y="331795"/>
                  </a:lnTo>
                  <a:lnTo>
                    <a:pt x="337951" y="331641"/>
                  </a:lnTo>
                  <a:lnTo>
                    <a:pt x="338271" y="331641"/>
                  </a:lnTo>
                  <a:lnTo>
                    <a:pt x="338492" y="331685"/>
                  </a:lnTo>
                  <a:lnTo>
                    <a:pt x="338801" y="331703"/>
                  </a:lnTo>
                  <a:lnTo>
                    <a:pt x="339088" y="331616"/>
                  </a:lnTo>
                  <a:lnTo>
                    <a:pt x="339374" y="331586"/>
                  </a:lnTo>
                  <a:lnTo>
                    <a:pt x="339694" y="331616"/>
                  </a:lnTo>
                  <a:lnTo>
                    <a:pt x="339992" y="331661"/>
                  </a:lnTo>
                  <a:lnTo>
                    <a:pt x="339992" y="331661"/>
                  </a:lnTo>
                  <a:lnTo>
                    <a:pt x="340003" y="331661"/>
                  </a:lnTo>
                  <a:lnTo>
                    <a:pt x="340025" y="331661"/>
                  </a:lnTo>
                  <a:lnTo>
                    <a:pt x="340081" y="331661"/>
                  </a:lnTo>
                  <a:lnTo>
                    <a:pt x="340246" y="331661"/>
                  </a:lnTo>
                  <a:lnTo>
                    <a:pt x="340290" y="331667"/>
                  </a:lnTo>
                  <a:lnTo>
                    <a:pt x="340423" y="331685"/>
                  </a:lnTo>
                  <a:lnTo>
                    <a:pt x="340588" y="331710"/>
                  </a:lnTo>
                  <a:lnTo>
                    <a:pt x="340687" y="331705"/>
                  </a:lnTo>
                  <a:lnTo>
                    <a:pt x="340864" y="331661"/>
                  </a:lnTo>
                  <a:lnTo>
                    <a:pt x="340941" y="331634"/>
                  </a:lnTo>
                  <a:lnTo>
                    <a:pt x="341051" y="331597"/>
                  </a:lnTo>
                  <a:lnTo>
                    <a:pt x="341250" y="331541"/>
                  </a:lnTo>
                  <a:lnTo>
                    <a:pt x="341382" y="331500"/>
                  </a:lnTo>
                  <a:lnTo>
                    <a:pt x="341482" y="331473"/>
                  </a:lnTo>
                  <a:lnTo>
                    <a:pt x="341614" y="331436"/>
                  </a:lnTo>
                  <a:lnTo>
                    <a:pt x="341724" y="331424"/>
                  </a:lnTo>
                  <a:lnTo>
                    <a:pt x="341912" y="331424"/>
                  </a:lnTo>
                  <a:lnTo>
                    <a:pt x="342089" y="331436"/>
                  </a:lnTo>
                  <a:lnTo>
                    <a:pt x="342309" y="331436"/>
                  </a:lnTo>
                  <a:lnTo>
                    <a:pt x="342486" y="331452"/>
                  </a:lnTo>
                  <a:lnTo>
                    <a:pt x="342695" y="331493"/>
                  </a:lnTo>
                  <a:lnTo>
                    <a:pt x="342872" y="331544"/>
                  </a:lnTo>
                  <a:lnTo>
                    <a:pt x="343203" y="331613"/>
                  </a:lnTo>
                  <a:lnTo>
                    <a:pt x="343413" y="331710"/>
                  </a:lnTo>
                  <a:lnTo>
                    <a:pt x="343534" y="331754"/>
                  </a:lnTo>
                  <a:lnTo>
                    <a:pt x="343710" y="331830"/>
                  </a:lnTo>
                  <a:lnTo>
                    <a:pt x="343843" y="331889"/>
                  </a:lnTo>
                  <a:lnTo>
                    <a:pt x="343997" y="331959"/>
                  </a:lnTo>
                  <a:lnTo>
                    <a:pt x="344317" y="332129"/>
                  </a:lnTo>
                  <a:lnTo>
                    <a:pt x="344527" y="332188"/>
                  </a:lnTo>
                  <a:lnTo>
                    <a:pt x="344692" y="332253"/>
                  </a:lnTo>
                  <a:lnTo>
                    <a:pt x="344891" y="332382"/>
                  </a:lnTo>
                  <a:lnTo>
                    <a:pt x="344990" y="332480"/>
                  </a:lnTo>
                  <a:lnTo>
                    <a:pt x="345023" y="332566"/>
                  </a:lnTo>
                  <a:lnTo>
                    <a:pt x="345056" y="332692"/>
                  </a:lnTo>
                  <a:lnTo>
                    <a:pt x="345078" y="332714"/>
                  </a:lnTo>
                  <a:lnTo>
                    <a:pt x="345101" y="332723"/>
                  </a:lnTo>
                  <a:lnTo>
                    <a:pt x="345156" y="332755"/>
                  </a:lnTo>
                  <a:lnTo>
                    <a:pt x="345211" y="332602"/>
                  </a:lnTo>
                  <a:lnTo>
                    <a:pt x="345288" y="332324"/>
                  </a:lnTo>
                  <a:lnTo>
                    <a:pt x="345387" y="332130"/>
                  </a:lnTo>
                  <a:lnTo>
                    <a:pt x="345807" y="332143"/>
                  </a:lnTo>
                  <a:lnTo>
                    <a:pt x="346248" y="332143"/>
                  </a:lnTo>
                  <a:lnTo>
                    <a:pt x="347020" y="332121"/>
                  </a:lnTo>
                  <a:lnTo>
                    <a:pt x="347903" y="331945"/>
                  </a:lnTo>
                  <a:lnTo>
                    <a:pt x="348278" y="331857"/>
                  </a:lnTo>
                  <a:lnTo>
                    <a:pt x="348642" y="331857"/>
                  </a:lnTo>
                  <a:lnTo>
                    <a:pt x="348951" y="331880"/>
                  </a:lnTo>
                  <a:lnTo>
                    <a:pt x="349348" y="331902"/>
                  </a:lnTo>
                  <a:lnTo>
                    <a:pt x="349679" y="331902"/>
                  </a:lnTo>
                  <a:lnTo>
                    <a:pt x="349812" y="331880"/>
                  </a:lnTo>
                  <a:lnTo>
                    <a:pt x="350032" y="331681"/>
                  </a:lnTo>
                  <a:lnTo>
                    <a:pt x="350187" y="331484"/>
                  </a:lnTo>
                  <a:lnTo>
                    <a:pt x="350540" y="331375"/>
                  </a:lnTo>
                  <a:lnTo>
                    <a:pt x="351136" y="331308"/>
                  </a:lnTo>
                  <a:lnTo>
                    <a:pt x="351500" y="331308"/>
                  </a:lnTo>
                  <a:lnTo>
                    <a:pt x="351941" y="331308"/>
                  </a:lnTo>
                  <a:lnTo>
                    <a:pt x="352515" y="331023"/>
                  </a:lnTo>
                  <a:lnTo>
                    <a:pt x="352669" y="330781"/>
                  </a:lnTo>
                  <a:lnTo>
                    <a:pt x="353133" y="330452"/>
                  </a:lnTo>
                  <a:lnTo>
                    <a:pt x="353375" y="330408"/>
                  </a:lnTo>
                  <a:lnTo>
                    <a:pt x="353706" y="329991"/>
                  </a:lnTo>
                  <a:lnTo>
                    <a:pt x="353850" y="329617"/>
                  </a:lnTo>
                  <a:lnTo>
                    <a:pt x="354181" y="329200"/>
                  </a:lnTo>
                  <a:lnTo>
                    <a:pt x="354357" y="328849"/>
                  </a:lnTo>
                  <a:lnTo>
                    <a:pt x="354755" y="328453"/>
                  </a:lnTo>
                  <a:lnTo>
                    <a:pt x="355130" y="328519"/>
                  </a:lnTo>
                  <a:lnTo>
                    <a:pt x="355615" y="328871"/>
                  </a:lnTo>
                  <a:lnTo>
                    <a:pt x="356145" y="329112"/>
                  </a:lnTo>
                  <a:lnTo>
                    <a:pt x="356663" y="329331"/>
                  </a:lnTo>
                  <a:lnTo>
                    <a:pt x="356862" y="329527"/>
                  </a:lnTo>
                  <a:lnTo>
                    <a:pt x="356685" y="330335"/>
                  </a:lnTo>
                  <a:lnTo>
                    <a:pt x="356619" y="331143"/>
                  </a:lnTo>
                  <a:lnTo>
                    <a:pt x="356575" y="331556"/>
                  </a:lnTo>
                  <a:lnTo>
                    <a:pt x="356939" y="332007"/>
                  </a:lnTo>
                  <a:lnTo>
                    <a:pt x="357193" y="332496"/>
                  </a:lnTo>
                  <a:lnTo>
                    <a:pt x="357138" y="333042"/>
                  </a:lnTo>
                  <a:lnTo>
                    <a:pt x="357105" y="333699"/>
                  </a:lnTo>
                  <a:lnTo>
                    <a:pt x="357237" y="334394"/>
                  </a:lnTo>
                  <a:lnTo>
                    <a:pt x="357535" y="334845"/>
                  </a:lnTo>
                  <a:lnTo>
                    <a:pt x="357634" y="335504"/>
                  </a:lnTo>
                  <a:lnTo>
                    <a:pt x="357634" y="335842"/>
                  </a:lnTo>
                  <a:lnTo>
                    <a:pt x="357877" y="336575"/>
                  </a:lnTo>
                  <a:lnTo>
                    <a:pt x="358175" y="337064"/>
                  </a:lnTo>
                  <a:lnTo>
                    <a:pt x="358329" y="337289"/>
                  </a:lnTo>
                  <a:lnTo>
                    <a:pt x="358274" y="337760"/>
                  </a:lnTo>
                  <a:lnTo>
                    <a:pt x="358208" y="338291"/>
                  </a:lnTo>
                  <a:lnTo>
                    <a:pt x="358616" y="338427"/>
                  </a:lnTo>
                  <a:lnTo>
                    <a:pt x="359124" y="338206"/>
                  </a:lnTo>
                  <a:lnTo>
                    <a:pt x="359664" y="338398"/>
                  </a:lnTo>
                  <a:lnTo>
                    <a:pt x="359973" y="338590"/>
                  </a:lnTo>
                  <a:lnTo>
                    <a:pt x="360271" y="338590"/>
                  </a:lnTo>
                  <a:lnTo>
                    <a:pt x="360646" y="338718"/>
                  </a:lnTo>
                  <a:lnTo>
                    <a:pt x="360812" y="338964"/>
                  </a:lnTo>
                  <a:lnTo>
                    <a:pt x="360988" y="339358"/>
                  </a:lnTo>
                  <a:lnTo>
                    <a:pt x="361010" y="339849"/>
                  </a:lnTo>
                  <a:lnTo>
                    <a:pt x="361043" y="340351"/>
                  </a:lnTo>
                  <a:lnTo>
                    <a:pt x="361187" y="340799"/>
                  </a:lnTo>
                  <a:lnTo>
                    <a:pt x="361319" y="341322"/>
                  </a:lnTo>
                  <a:lnTo>
                    <a:pt x="361429" y="341738"/>
                  </a:lnTo>
                  <a:lnTo>
                    <a:pt x="361463" y="342105"/>
                  </a:lnTo>
                  <a:lnTo>
                    <a:pt x="361463" y="342111"/>
                  </a:lnTo>
                  <a:lnTo>
                    <a:pt x="361529" y="342155"/>
                  </a:lnTo>
                  <a:lnTo>
                    <a:pt x="361661" y="342309"/>
                  </a:lnTo>
                  <a:lnTo>
                    <a:pt x="361760" y="342513"/>
                  </a:lnTo>
                  <a:lnTo>
                    <a:pt x="361805" y="342727"/>
                  </a:lnTo>
                  <a:lnTo>
                    <a:pt x="362069" y="342901"/>
                  </a:lnTo>
                  <a:lnTo>
                    <a:pt x="362533" y="343382"/>
                  </a:lnTo>
                  <a:lnTo>
                    <a:pt x="362941" y="343759"/>
                  </a:lnTo>
                  <a:lnTo>
                    <a:pt x="363184" y="343937"/>
                  </a:lnTo>
                  <a:lnTo>
                    <a:pt x="363437" y="344052"/>
                  </a:lnTo>
                  <a:lnTo>
                    <a:pt x="363746" y="344167"/>
                  </a:lnTo>
                  <a:lnTo>
                    <a:pt x="364011" y="344219"/>
                  </a:lnTo>
                  <a:lnTo>
                    <a:pt x="364287" y="344189"/>
                  </a:lnTo>
                  <a:lnTo>
                    <a:pt x="364585" y="344102"/>
                  </a:lnTo>
                  <a:lnTo>
                    <a:pt x="364949" y="343953"/>
                  </a:lnTo>
                  <a:lnTo>
                    <a:pt x="365081" y="343901"/>
                  </a:lnTo>
                  <a:lnTo>
                    <a:pt x="365258" y="343858"/>
                  </a:lnTo>
                  <a:lnTo>
                    <a:pt x="365445" y="343817"/>
                  </a:lnTo>
                  <a:lnTo>
                    <a:pt x="365688" y="343744"/>
                  </a:lnTo>
                  <a:lnTo>
                    <a:pt x="365964" y="343599"/>
                  </a:lnTo>
                  <a:lnTo>
                    <a:pt x="366317" y="343389"/>
                  </a:lnTo>
                  <a:lnTo>
                    <a:pt x="366483" y="343261"/>
                  </a:lnTo>
                  <a:lnTo>
                    <a:pt x="366692" y="343061"/>
                  </a:lnTo>
                  <a:lnTo>
                    <a:pt x="366869" y="342967"/>
                  </a:lnTo>
                  <a:lnTo>
                    <a:pt x="367100" y="342878"/>
                  </a:lnTo>
                  <a:lnTo>
                    <a:pt x="367398" y="342757"/>
                  </a:lnTo>
                  <a:lnTo>
                    <a:pt x="367851" y="342634"/>
                  </a:lnTo>
                  <a:lnTo>
                    <a:pt x="368160" y="342612"/>
                  </a:lnTo>
                  <a:lnTo>
                    <a:pt x="368369" y="342580"/>
                  </a:lnTo>
                  <a:lnTo>
                    <a:pt x="368590" y="342498"/>
                  </a:lnTo>
                  <a:lnTo>
                    <a:pt x="368888" y="342288"/>
                  </a:lnTo>
                  <a:lnTo>
                    <a:pt x="369329" y="342159"/>
                  </a:lnTo>
                  <a:lnTo>
                    <a:pt x="369517" y="342161"/>
                  </a:lnTo>
                  <a:lnTo>
                    <a:pt x="369737" y="342195"/>
                  </a:lnTo>
                  <a:lnTo>
                    <a:pt x="369925" y="342247"/>
                  </a:lnTo>
                  <a:lnTo>
                    <a:pt x="370068" y="342327"/>
                  </a:lnTo>
                  <a:lnTo>
                    <a:pt x="370179" y="342421"/>
                  </a:lnTo>
                  <a:lnTo>
                    <a:pt x="370289" y="342523"/>
                  </a:lnTo>
                  <a:lnTo>
                    <a:pt x="370653" y="342798"/>
                  </a:lnTo>
                  <a:lnTo>
                    <a:pt x="371227" y="343283"/>
                  </a:lnTo>
                  <a:lnTo>
                    <a:pt x="371723" y="343770"/>
                  </a:lnTo>
                  <a:lnTo>
                    <a:pt x="372010" y="344285"/>
                  </a:lnTo>
                  <a:lnTo>
                    <a:pt x="372374" y="345180"/>
                  </a:lnTo>
                  <a:lnTo>
                    <a:pt x="372705" y="345529"/>
                  </a:lnTo>
                  <a:lnTo>
                    <a:pt x="373036" y="345680"/>
                  </a:lnTo>
                  <a:lnTo>
                    <a:pt x="373731" y="345787"/>
                  </a:lnTo>
                  <a:lnTo>
                    <a:pt x="374140" y="345804"/>
                  </a:lnTo>
                  <a:lnTo>
                    <a:pt x="374437" y="345924"/>
                  </a:lnTo>
                  <a:lnTo>
                    <a:pt x="374548" y="346146"/>
                  </a:lnTo>
                  <a:lnTo>
                    <a:pt x="374592" y="346403"/>
                  </a:lnTo>
                  <a:lnTo>
                    <a:pt x="374526" y="346676"/>
                  </a:lnTo>
                  <a:lnTo>
                    <a:pt x="374537" y="346930"/>
                  </a:lnTo>
                  <a:lnTo>
                    <a:pt x="374537" y="346967"/>
                  </a:lnTo>
                  <a:lnTo>
                    <a:pt x="374592" y="347103"/>
                  </a:lnTo>
                  <a:lnTo>
                    <a:pt x="374768" y="347365"/>
                  </a:lnTo>
                  <a:lnTo>
                    <a:pt x="375000" y="347715"/>
                  </a:lnTo>
                  <a:lnTo>
                    <a:pt x="375133" y="348063"/>
                  </a:lnTo>
                  <a:lnTo>
                    <a:pt x="375408" y="348322"/>
                  </a:lnTo>
                  <a:lnTo>
                    <a:pt x="375861" y="348707"/>
                  </a:lnTo>
                  <a:lnTo>
                    <a:pt x="376004" y="348929"/>
                  </a:lnTo>
                  <a:lnTo>
                    <a:pt x="376114" y="349098"/>
                  </a:lnTo>
                  <a:lnTo>
                    <a:pt x="376126" y="349112"/>
                  </a:lnTo>
                  <a:lnTo>
                    <a:pt x="376203" y="349333"/>
                  </a:lnTo>
                  <a:lnTo>
                    <a:pt x="376291" y="349528"/>
                  </a:lnTo>
                  <a:lnTo>
                    <a:pt x="376390" y="349705"/>
                  </a:lnTo>
                  <a:lnTo>
                    <a:pt x="376578" y="349869"/>
                  </a:lnTo>
                  <a:lnTo>
                    <a:pt x="376865" y="350248"/>
                  </a:lnTo>
                  <a:lnTo>
                    <a:pt x="377019" y="350506"/>
                  </a:lnTo>
                  <a:lnTo>
                    <a:pt x="377052" y="350839"/>
                  </a:lnTo>
                  <a:lnTo>
                    <a:pt x="376986" y="351204"/>
                  </a:lnTo>
                  <a:lnTo>
                    <a:pt x="376821" y="351750"/>
                  </a:lnTo>
                  <a:lnTo>
                    <a:pt x="376743" y="351917"/>
                  </a:lnTo>
                  <a:lnTo>
                    <a:pt x="376434" y="352251"/>
                  </a:lnTo>
                  <a:lnTo>
                    <a:pt x="376192" y="352479"/>
                  </a:lnTo>
                  <a:lnTo>
                    <a:pt x="375287" y="352957"/>
                  </a:lnTo>
                  <a:lnTo>
                    <a:pt x="374956" y="353177"/>
                  </a:lnTo>
                  <a:lnTo>
                    <a:pt x="374680" y="353298"/>
                  </a:lnTo>
                  <a:lnTo>
                    <a:pt x="374471" y="353362"/>
                  </a:lnTo>
                  <a:lnTo>
                    <a:pt x="374073" y="353478"/>
                  </a:lnTo>
                  <a:lnTo>
                    <a:pt x="373775" y="353515"/>
                  </a:lnTo>
                  <a:lnTo>
                    <a:pt x="373555" y="353546"/>
                  </a:lnTo>
                  <a:lnTo>
                    <a:pt x="373257" y="353645"/>
                  </a:lnTo>
                  <a:lnTo>
                    <a:pt x="373080" y="353876"/>
                  </a:lnTo>
                  <a:lnTo>
                    <a:pt x="372981" y="354269"/>
                  </a:lnTo>
                  <a:lnTo>
                    <a:pt x="372992" y="354678"/>
                  </a:lnTo>
                  <a:lnTo>
                    <a:pt x="373102" y="355166"/>
                  </a:lnTo>
                  <a:lnTo>
                    <a:pt x="373102" y="355266"/>
                  </a:lnTo>
                  <a:lnTo>
                    <a:pt x="373158" y="355488"/>
                  </a:lnTo>
                  <a:lnTo>
                    <a:pt x="373158" y="355710"/>
                  </a:lnTo>
                  <a:lnTo>
                    <a:pt x="373014" y="355875"/>
                  </a:lnTo>
                  <a:lnTo>
                    <a:pt x="372860" y="355952"/>
                  </a:lnTo>
                  <a:lnTo>
                    <a:pt x="372650" y="356157"/>
                  </a:lnTo>
                  <a:lnTo>
                    <a:pt x="372595" y="356407"/>
                  </a:lnTo>
                  <a:lnTo>
                    <a:pt x="372584" y="356566"/>
                  </a:lnTo>
                  <a:lnTo>
                    <a:pt x="372595" y="356792"/>
                  </a:lnTo>
                  <a:lnTo>
                    <a:pt x="372628" y="357048"/>
                  </a:lnTo>
                  <a:lnTo>
                    <a:pt x="372661" y="357282"/>
                  </a:lnTo>
                  <a:lnTo>
                    <a:pt x="372650" y="357572"/>
                  </a:lnTo>
                  <a:lnTo>
                    <a:pt x="372639" y="357706"/>
                  </a:lnTo>
                  <a:lnTo>
                    <a:pt x="372672" y="357824"/>
                  </a:lnTo>
                  <a:lnTo>
                    <a:pt x="372749" y="357943"/>
                  </a:lnTo>
                  <a:lnTo>
                    <a:pt x="372904" y="358015"/>
                  </a:lnTo>
                  <a:lnTo>
                    <a:pt x="373113" y="358064"/>
                  </a:lnTo>
                  <a:lnTo>
                    <a:pt x="373753" y="358367"/>
                  </a:lnTo>
                  <a:lnTo>
                    <a:pt x="373787" y="358389"/>
                  </a:lnTo>
                  <a:lnTo>
                    <a:pt x="373842" y="358429"/>
                  </a:lnTo>
                  <a:lnTo>
                    <a:pt x="374129" y="358770"/>
                  </a:lnTo>
                  <a:lnTo>
                    <a:pt x="374757" y="359582"/>
                  </a:lnTo>
                  <a:lnTo>
                    <a:pt x="374890" y="359718"/>
                  </a:lnTo>
                  <a:lnTo>
                    <a:pt x="375298" y="360103"/>
                  </a:lnTo>
                  <a:lnTo>
                    <a:pt x="375905" y="360517"/>
                  </a:lnTo>
                  <a:lnTo>
                    <a:pt x="376335" y="360736"/>
                  </a:lnTo>
                  <a:lnTo>
                    <a:pt x="376986" y="361060"/>
                  </a:lnTo>
                  <a:lnTo>
                    <a:pt x="378729" y="361692"/>
                  </a:lnTo>
                  <a:lnTo>
                    <a:pt x="380517" y="362078"/>
                  </a:lnTo>
                  <a:lnTo>
                    <a:pt x="381079" y="362163"/>
                  </a:lnTo>
                  <a:lnTo>
                    <a:pt x="381510" y="362216"/>
                  </a:lnTo>
                  <a:lnTo>
                    <a:pt x="381951" y="362242"/>
                  </a:lnTo>
                  <a:lnTo>
                    <a:pt x="382514" y="362270"/>
                  </a:lnTo>
                  <a:lnTo>
                    <a:pt x="383253" y="362369"/>
                  </a:lnTo>
                  <a:lnTo>
                    <a:pt x="383749" y="362576"/>
                  </a:lnTo>
                  <a:lnTo>
                    <a:pt x="384433" y="362667"/>
                  </a:lnTo>
                  <a:lnTo>
                    <a:pt x="384930" y="362630"/>
                  </a:lnTo>
                  <a:lnTo>
                    <a:pt x="385967" y="362557"/>
                  </a:lnTo>
                  <a:lnTo>
                    <a:pt x="387136" y="362393"/>
                  </a:lnTo>
                  <a:lnTo>
                    <a:pt x="388019" y="362183"/>
                  </a:lnTo>
                  <a:lnTo>
                    <a:pt x="388880" y="361941"/>
                  </a:lnTo>
                  <a:lnTo>
                    <a:pt x="389840" y="361710"/>
                  </a:lnTo>
                  <a:lnTo>
                    <a:pt x="390380" y="361610"/>
                  </a:lnTo>
                  <a:lnTo>
                    <a:pt x="390634" y="361610"/>
                  </a:lnTo>
                  <a:lnTo>
                    <a:pt x="391053" y="361638"/>
                  </a:lnTo>
                  <a:lnTo>
                    <a:pt x="393094" y="361771"/>
                  </a:lnTo>
                  <a:lnTo>
                    <a:pt x="395455" y="361335"/>
                  </a:lnTo>
                  <a:lnTo>
                    <a:pt x="396890" y="360953"/>
                  </a:lnTo>
                  <a:lnTo>
                    <a:pt x="398015" y="360953"/>
                  </a:lnTo>
                  <a:lnTo>
                    <a:pt x="399162" y="361178"/>
                  </a:lnTo>
                  <a:lnTo>
                    <a:pt x="400718" y="361785"/>
                  </a:lnTo>
                  <a:lnTo>
                    <a:pt x="402285" y="362373"/>
                  </a:lnTo>
                  <a:lnTo>
                    <a:pt x="402638" y="362398"/>
                  </a:lnTo>
                  <a:lnTo>
                    <a:pt x="402991" y="361987"/>
                  </a:lnTo>
                  <a:lnTo>
                    <a:pt x="403256" y="361987"/>
                  </a:lnTo>
                  <a:lnTo>
                    <a:pt x="403796" y="362212"/>
                  </a:lnTo>
                  <a:lnTo>
                    <a:pt x="404525" y="362520"/>
                  </a:lnTo>
                  <a:lnTo>
                    <a:pt x="405010" y="362729"/>
                  </a:lnTo>
                  <a:lnTo>
                    <a:pt x="405617" y="362592"/>
                  </a:lnTo>
                  <a:lnTo>
                    <a:pt x="406908" y="362676"/>
                  </a:lnTo>
                  <a:lnTo>
                    <a:pt x="407327" y="362704"/>
                  </a:lnTo>
                  <a:lnTo>
                    <a:pt x="407404" y="362822"/>
                  </a:lnTo>
                  <a:lnTo>
                    <a:pt x="407448" y="363065"/>
                  </a:lnTo>
                  <a:lnTo>
                    <a:pt x="407570" y="363564"/>
                  </a:lnTo>
                  <a:lnTo>
                    <a:pt x="407647" y="363740"/>
                  </a:lnTo>
                  <a:lnTo>
                    <a:pt x="407790" y="363893"/>
                  </a:lnTo>
                  <a:lnTo>
                    <a:pt x="408011" y="363940"/>
                  </a:lnTo>
                  <a:lnTo>
                    <a:pt x="408276" y="364011"/>
                  </a:lnTo>
                  <a:lnTo>
                    <a:pt x="408596" y="364101"/>
                  </a:lnTo>
                  <a:lnTo>
                    <a:pt x="408839" y="364218"/>
                  </a:lnTo>
                  <a:lnTo>
                    <a:pt x="408971" y="364387"/>
                  </a:lnTo>
                  <a:lnTo>
                    <a:pt x="408982" y="364591"/>
                  </a:lnTo>
                  <a:lnTo>
                    <a:pt x="408927" y="364776"/>
                  </a:lnTo>
                  <a:lnTo>
                    <a:pt x="408927" y="364776"/>
                  </a:lnTo>
                  <a:lnTo>
                    <a:pt x="408827" y="364868"/>
                  </a:lnTo>
                  <a:lnTo>
                    <a:pt x="408717" y="365007"/>
                  </a:lnTo>
                  <a:lnTo>
                    <a:pt x="408717" y="365157"/>
                  </a:lnTo>
                  <a:lnTo>
                    <a:pt x="408783" y="365311"/>
                  </a:lnTo>
                  <a:lnTo>
                    <a:pt x="408883" y="365444"/>
                  </a:lnTo>
                  <a:lnTo>
                    <a:pt x="409125" y="365610"/>
                  </a:lnTo>
                  <a:lnTo>
                    <a:pt x="409368" y="365820"/>
                  </a:lnTo>
                  <a:lnTo>
                    <a:pt x="409500" y="365947"/>
                  </a:lnTo>
                  <a:lnTo>
                    <a:pt x="409534" y="365986"/>
                  </a:lnTo>
                  <a:lnTo>
                    <a:pt x="409677" y="366160"/>
                  </a:lnTo>
                  <a:lnTo>
                    <a:pt x="410151" y="366532"/>
                  </a:lnTo>
                  <a:lnTo>
                    <a:pt x="410493" y="366871"/>
                  </a:lnTo>
                  <a:lnTo>
                    <a:pt x="410681" y="367312"/>
                  </a:lnTo>
                  <a:lnTo>
                    <a:pt x="410847" y="367957"/>
                  </a:lnTo>
                  <a:lnTo>
                    <a:pt x="410880" y="368361"/>
                  </a:lnTo>
                  <a:lnTo>
                    <a:pt x="410824" y="368606"/>
                  </a:lnTo>
                  <a:lnTo>
                    <a:pt x="410582" y="368919"/>
                  </a:lnTo>
                  <a:lnTo>
                    <a:pt x="410449" y="369154"/>
                  </a:lnTo>
                  <a:lnTo>
                    <a:pt x="410196" y="369521"/>
                  </a:lnTo>
                  <a:lnTo>
                    <a:pt x="410085" y="369784"/>
                  </a:lnTo>
                  <a:lnTo>
                    <a:pt x="409931" y="370350"/>
                  </a:lnTo>
                  <a:lnTo>
                    <a:pt x="409986" y="371003"/>
                  </a:lnTo>
                  <a:lnTo>
                    <a:pt x="409865" y="371856"/>
                  </a:lnTo>
                  <a:lnTo>
                    <a:pt x="409478" y="372829"/>
                  </a:lnTo>
                  <a:lnTo>
                    <a:pt x="408905" y="374042"/>
                  </a:lnTo>
                  <a:lnTo>
                    <a:pt x="408375" y="374864"/>
                  </a:lnTo>
                  <a:lnTo>
                    <a:pt x="407890" y="375628"/>
                  </a:lnTo>
                  <a:lnTo>
                    <a:pt x="407261" y="376506"/>
                  </a:lnTo>
                  <a:lnTo>
                    <a:pt x="406963" y="376900"/>
                  </a:lnTo>
                  <a:lnTo>
                    <a:pt x="406632" y="377363"/>
                  </a:lnTo>
                  <a:lnTo>
                    <a:pt x="406433" y="377574"/>
                  </a:lnTo>
                  <a:lnTo>
                    <a:pt x="406235" y="377870"/>
                  </a:lnTo>
                  <a:lnTo>
                    <a:pt x="406080" y="378078"/>
                  </a:lnTo>
                  <a:lnTo>
                    <a:pt x="405893" y="378384"/>
                  </a:lnTo>
                  <a:lnTo>
                    <a:pt x="405782" y="378637"/>
                  </a:lnTo>
                  <a:lnTo>
                    <a:pt x="405661" y="379248"/>
                  </a:lnTo>
                  <a:lnTo>
                    <a:pt x="405683" y="379711"/>
                  </a:lnTo>
                  <a:lnTo>
                    <a:pt x="405705" y="380410"/>
                  </a:lnTo>
                  <a:lnTo>
                    <a:pt x="405661" y="380830"/>
                  </a:lnTo>
                  <a:lnTo>
                    <a:pt x="405529" y="381145"/>
                  </a:lnTo>
                  <a:lnTo>
                    <a:pt x="405076" y="382117"/>
                  </a:lnTo>
                  <a:lnTo>
                    <a:pt x="404900" y="382701"/>
                  </a:lnTo>
                  <a:lnTo>
                    <a:pt x="404844" y="383400"/>
                  </a:lnTo>
                  <a:lnTo>
                    <a:pt x="404679" y="384256"/>
                  </a:lnTo>
                  <a:lnTo>
                    <a:pt x="404613" y="384441"/>
                  </a:lnTo>
                  <a:lnTo>
                    <a:pt x="404370" y="385071"/>
                  </a:lnTo>
                  <a:lnTo>
                    <a:pt x="404039" y="385855"/>
                  </a:lnTo>
                  <a:lnTo>
                    <a:pt x="403565" y="386639"/>
                  </a:lnTo>
                  <a:lnTo>
                    <a:pt x="403134" y="387256"/>
                  </a:lnTo>
                  <a:lnTo>
                    <a:pt x="402693" y="387757"/>
                  </a:lnTo>
                  <a:lnTo>
                    <a:pt x="401204" y="389375"/>
                  </a:lnTo>
                  <a:lnTo>
                    <a:pt x="401082" y="389538"/>
                  </a:lnTo>
                  <a:lnTo>
                    <a:pt x="401016" y="389683"/>
                  </a:lnTo>
                  <a:lnTo>
                    <a:pt x="401005" y="389779"/>
                  </a:lnTo>
                  <a:lnTo>
                    <a:pt x="401248" y="389859"/>
                  </a:lnTo>
                  <a:lnTo>
                    <a:pt x="401358" y="389856"/>
                  </a:lnTo>
                  <a:lnTo>
                    <a:pt x="401645" y="389771"/>
                  </a:lnTo>
                  <a:lnTo>
                    <a:pt x="402186" y="389409"/>
                  </a:lnTo>
                  <a:lnTo>
                    <a:pt x="402494" y="389277"/>
                  </a:lnTo>
                  <a:lnTo>
                    <a:pt x="404348" y="388915"/>
                  </a:lnTo>
                  <a:lnTo>
                    <a:pt x="405429" y="388957"/>
                  </a:lnTo>
                  <a:lnTo>
                    <a:pt x="407217" y="389472"/>
                  </a:lnTo>
                  <a:lnTo>
                    <a:pt x="407470" y="389512"/>
                  </a:lnTo>
                  <a:lnTo>
                    <a:pt x="407934" y="389460"/>
                  </a:lnTo>
                  <a:lnTo>
                    <a:pt x="408287" y="389388"/>
                  </a:lnTo>
                  <a:lnTo>
                    <a:pt x="408640" y="389245"/>
                  </a:lnTo>
                  <a:lnTo>
                    <a:pt x="408971" y="389069"/>
                  </a:lnTo>
                  <a:lnTo>
                    <a:pt x="409203" y="388875"/>
                  </a:lnTo>
                  <a:lnTo>
                    <a:pt x="409500" y="388614"/>
                  </a:lnTo>
                  <a:lnTo>
                    <a:pt x="409710" y="388506"/>
                  </a:lnTo>
                  <a:lnTo>
                    <a:pt x="410030" y="388468"/>
                  </a:lnTo>
                  <a:lnTo>
                    <a:pt x="410482" y="388476"/>
                  </a:lnTo>
                  <a:lnTo>
                    <a:pt x="410935" y="388373"/>
                  </a:lnTo>
                  <a:lnTo>
                    <a:pt x="411100" y="388273"/>
                  </a:lnTo>
                  <a:lnTo>
                    <a:pt x="411211" y="388242"/>
                  </a:lnTo>
                  <a:lnTo>
                    <a:pt x="411376" y="388248"/>
                  </a:lnTo>
                  <a:lnTo>
                    <a:pt x="411652" y="388300"/>
                  </a:lnTo>
                  <a:lnTo>
                    <a:pt x="411928" y="388388"/>
                  </a:lnTo>
                  <a:lnTo>
                    <a:pt x="412181" y="388419"/>
                  </a:lnTo>
                  <a:lnTo>
                    <a:pt x="413075" y="388391"/>
                  </a:lnTo>
                  <a:lnTo>
                    <a:pt x="414399" y="388226"/>
                  </a:lnTo>
                  <a:lnTo>
                    <a:pt x="414620" y="388235"/>
                  </a:lnTo>
                  <a:lnTo>
                    <a:pt x="415116" y="388292"/>
                  </a:lnTo>
                  <a:lnTo>
                    <a:pt x="415337" y="388363"/>
                  </a:lnTo>
                  <a:lnTo>
                    <a:pt x="415933" y="388628"/>
                  </a:lnTo>
                  <a:lnTo>
                    <a:pt x="416175" y="388677"/>
                  </a:lnTo>
                  <a:lnTo>
                    <a:pt x="416606" y="388619"/>
                  </a:lnTo>
                  <a:lnTo>
                    <a:pt x="416804" y="388558"/>
                  </a:lnTo>
                  <a:lnTo>
                    <a:pt x="418327" y="387655"/>
                  </a:lnTo>
                  <a:lnTo>
                    <a:pt x="420721" y="386632"/>
                  </a:lnTo>
                  <a:lnTo>
                    <a:pt x="420953" y="386505"/>
                  </a:lnTo>
                  <a:lnTo>
                    <a:pt x="420986" y="386481"/>
                  </a:lnTo>
                  <a:lnTo>
                    <a:pt x="423457" y="384811"/>
                  </a:lnTo>
                  <a:lnTo>
                    <a:pt x="423579" y="384714"/>
                  </a:lnTo>
                  <a:lnTo>
                    <a:pt x="424649" y="383957"/>
                  </a:lnTo>
                  <a:lnTo>
                    <a:pt x="425973" y="382926"/>
                  </a:lnTo>
                  <a:lnTo>
                    <a:pt x="427837" y="381493"/>
                  </a:lnTo>
                  <a:lnTo>
                    <a:pt x="431489" y="378304"/>
                  </a:lnTo>
                  <a:lnTo>
                    <a:pt x="432615" y="377658"/>
                  </a:lnTo>
                  <a:lnTo>
                    <a:pt x="433849" y="376893"/>
                  </a:lnTo>
                  <a:lnTo>
                    <a:pt x="435452" y="375860"/>
                  </a:lnTo>
                  <a:lnTo>
                    <a:pt x="436351" y="375352"/>
                  </a:lnTo>
                  <a:lnTo>
                    <a:pt x="437234" y="374842"/>
                  </a:lnTo>
                  <a:lnTo>
                    <a:pt x="437594" y="374573"/>
                  </a:lnTo>
                  <a:lnTo>
                    <a:pt x="437924" y="374244"/>
                  </a:lnTo>
                  <a:lnTo>
                    <a:pt x="438254" y="374079"/>
                  </a:lnTo>
                  <a:lnTo>
                    <a:pt x="438687" y="373914"/>
                  </a:lnTo>
                  <a:lnTo>
                    <a:pt x="439391" y="373659"/>
                  </a:lnTo>
                  <a:lnTo>
                    <a:pt x="440710" y="373046"/>
                  </a:lnTo>
                  <a:lnTo>
                    <a:pt x="441264" y="372642"/>
                  </a:lnTo>
                  <a:lnTo>
                    <a:pt x="441971" y="372009"/>
                  </a:lnTo>
                  <a:lnTo>
                    <a:pt x="442421" y="371702"/>
                  </a:lnTo>
                  <a:lnTo>
                    <a:pt x="443470" y="371367"/>
                  </a:lnTo>
                  <a:lnTo>
                    <a:pt x="445685" y="371151"/>
                  </a:lnTo>
                  <a:lnTo>
                    <a:pt x="446684" y="371193"/>
                  </a:lnTo>
                  <a:lnTo>
                    <a:pt x="446974" y="371213"/>
                  </a:lnTo>
                  <a:lnTo>
                    <a:pt x="447423" y="371429"/>
                  </a:lnTo>
                  <a:lnTo>
                    <a:pt x="447889" y="371679"/>
                  </a:lnTo>
                  <a:lnTo>
                    <a:pt x="448292" y="371752"/>
                  </a:lnTo>
                  <a:lnTo>
                    <a:pt x="450507" y="371751"/>
                  </a:lnTo>
                  <a:lnTo>
                    <a:pt x="451363" y="371601"/>
                  </a:lnTo>
                  <a:lnTo>
                    <a:pt x="453938" y="371148"/>
                  </a:lnTo>
                  <a:lnTo>
                    <a:pt x="454894" y="370759"/>
                  </a:lnTo>
                  <a:lnTo>
                    <a:pt x="456196" y="369984"/>
                  </a:lnTo>
                  <a:lnTo>
                    <a:pt x="457194" y="369682"/>
                  </a:lnTo>
                  <a:lnTo>
                    <a:pt x="458065" y="369596"/>
                  </a:lnTo>
                  <a:lnTo>
                    <a:pt x="459703" y="369693"/>
                  </a:lnTo>
                  <a:lnTo>
                    <a:pt x="461995" y="370097"/>
                  </a:lnTo>
                  <a:lnTo>
                    <a:pt x="464167" y="370831"/>
                  </a:lnTo>
                  <a:lnTo>
                    <a:pt x="466038" y="371586"/>
                  </a:lnTo>
                  <a:lnTo>
                    <a:pt x="466713" y="372043"/>
                  </a:lnTo>
                  <a:lnTo>
                    <a:pt x="466998" y="372507"/>
                  </a:lnTo>
                  <a:lnTo>
                    <a:pt x="467208" y="372881"/>
                  </a:lnTo>
                  <a:lnTo>
                    <a:pt x="467550" y="373324"/>
                  </a:lnTo>
                  <a:lnTo>
                    <a:pt x="467817" y="373674"/>
                  </a:lnTo>
                  <a:lnTo>
                    <a:pt x="467914" y="373825"/>
                  </a:lnTo>
                  <a:lnTo>
                    <a:pt x="468077" y="373947"/>
                  </a:lnTo>
                  <a:lnTo>
                    <a:pt x="468282" y="374022"/>
                  </a:lnTo>
                  <a:lnTo>
                    <a:pt x="468731" y="374038"/>
                  </a:lnTo>
                  <a:lnTo>
                    <a:pt x="469019" y="374123"/>
                  </a:lnTo>
                  <a:lnTo>
                    <a:pt x="469470" y="374348"/>
                  </a:lnTo>
                  <a:lnTo>
                    <a:pt x="469784" y="374513"/>
                  </a:lnTo>
                  <a:lnTo>
                    <a:pt x="470020" y="374798"/>
                  </a:lnTo>
                  <a:lnTo>
                    <a:pt x="470064" y="374946"/>
                  </a:lnTo>
                  <a:lnTo>
                    <a:pt x="470053" y="375216"/>
                  </a:lnTo>
                  <a:lnTo>
                    <a:pt x="470090" y="375452"/>
                  </a:lnTo>
                  <a:lnTo>
                    <a:pt x="470181" y="375672"/>
                  </a:lnTo>
                  <a:lnTo>
                    <a:pt x="470835" y="376395"/>
                  </a:lnTo>
                  <a:lnTo>
                    <a:pt x="471259" y="376725"/>
                  </a:lnTo>
                  <a:lnTo>
                    <a:pt x="471500" y="376892"/>
                  </a:lnTo>
                  <a:lnTo>
                    <a:pt x="471753" y="377085"/>
                  </a:lnTo>
                  <a:lnTo>
                    <a:pt x="471994" y="377225"/>
                  </a:lnTo>
                  <a:lnTo>
                    <a:pt x="472344" y="377303"/>
                  </a:lnTo>
                  <a:lnTo>
                    <a:pt x="472629" y="377223"/>
                  </a:lnTo>
                  <a:lnTo>
                    <a:pt x="472825" y="376923"/>
                  </a:lnTo>
                  <a:lnTo>
                    <a:pt x="473064" y="376549"/>
                  </a:lnTo>
                  <a:lnTo>
                    <a:pt x="473244" y="376414"/>
                  </a:lnTo>
                  <a:lnTo>
                    <a:pt x="473783" y="376144"/>
                  </a:lnTo>
                  <a:lnTo>
                    <a:pt x="474442" y="376025"/>
                  </a:lnTo>
                  <a:lnTo>
                    <a:pt x="475368" y="375964"/>
                  </a:lnTo>
                  <a:lnTo>
                    <a:pt x="475803" y="376018"/>
                  </a:lnTo>
                  <a:lnTo>
                    <a:pt x="476165" y="376139"/>
                  </a:lnTo>
                  <a:lnTo>
                    <a:pt x="476442" y="376194"/>
                  </a:lnTo>
                  <a:lnTo>
                    <a:pt x="476610" y="376064"/>
                  </a:lnTo>
                  <a:lnTo>
                    <a:pt x="476794" y="375657"/>
                  </a:lnTo>
                  <a:lnTo>
                    <a:pt x="477128" y="375176"/>
                  </a:lnTo>
                  <a:lnTo>
                    <a:pt x="477207" y="375058"/>
                  </a:lnTo>
                  <a:lnTo>
                    <a:pt x="477345" y="374919"/>
                  </a:lnTo>
                  <a:lnTo>
                    <a:pt x="477684" y="374751"/>
                  </a:lnTo>
                  <a:lnTo>
                    <a:pt x="478003" y="374622"/>
                  </a:lnTo>
                  <a:lnTo>
                    <a:pt x="478188" y="374514"/>
                  </a:lnTo>
                  <a:lnTo>
                    <a:pt x="478367" y="374348"/>
                  </a:lnTo>
                  <a:lnTo>
                    <a:pt x="478407" y="374289"/>
                  </a:lnTo>
                  <a:lnTo>
                    <a:pt x="478471" y="374198"/>
                  </a:lnTo>
                  <a:lnTo>
                    <a:pt x="478651" y="374004"/>
                  </a:lnTo>
                  <a:lnTo>
                    <a:pt x="478714" y="373955"/>
                  </a:lnTo>
                  <a:lnTo>
                    <a:pt x="479047" y="373847"/>
                  </a:lnTo>
                  <a:lnTo>
                    <a:pt x="479055" y="373854"/>
                  </a:lnTo>
                  <a:lnTo>
                    <a:pt x="479237" y="373874"/>
                  </a:lnTo>
                  <a:lnTo>
                    <a:pt x="479460" y="373900"/>
                  </a:lnTo>
                  <a:lnTo>
                    <a:pt x="479879" y="373929"/>
                  </a:lnTo>
                  <a:lnTo>
                    <a:pt x="480209" y="373900"/>
                  </a:lnTo>
                  <a:lnTo>
                    <a:pt x="480791" y="373806"/>
                  </a:lnTo>
                  <a:lnTo>
                    <a:pt x="481182" y="373692"/>
                  </a:lnTo>
                  <a:lnTo>
                    <a:pt x="481212" y="373697"/>
                  </a:lnTo>
                  <a:lnTo>
                    <a:pt x="481453" y="373734"/>
                  </a:lnTo>
                  <a:lnTo>
                    <a:pt x="481608" y="373898"/>
                  </a:lnTo>
                  <a:lnTo>
                    <a:pt x="481825" y="374002"/>
                  </a:lnTo>
                  <a:lnTo>
                    <a:pt x="481921" y="374022"/>
                  </a:lnTo>
                  <a:lnTo>
                    <a:pt x="482207" y="374022"/>
                  </a:lnTo>
                  <a:lnTo>
                    <a:pt x="482516" y="373914"/>
                  </a:lnTo>
                  <a:lnTo>
                    <a:pt x="482860" y="373525"/>
                  </a:lnTo>
                  <a:lnTo>
                    <a:pt x="483145" y="372987"/>
                  </a:lnTo>
                  <a:lnTo>
                    <a:pt x="483459" y="372537"/>
                  </a:lnTo>
                  <a:lnTo>
                    <a:pt x="483835" y="372343"/>
                  </a:lnTo>
                  <a:lnTo>
                    <a:pt x="484448" y="372252"/>
                  </a:lnTo>
                  <a:lnTo>
                    <a:pt x="484954" y="371894"/>
                  </a:lnTo>
                  <a:lnTo>
                    <a:pt x="486389" y="372229"/>
                  </a:lnTo>
                  <a:lnTo>
                    <a:pt x="486753" y="372193"/>
                  </a:lnTo>
                  <a:lnTo>
                    <a:pt x="487004" y="372127"/>
                  </a:lnTo>
                  <a:lnTo>
                    <a:pt x="487841" y="372137"/>
                  </a:lnTo>
                  <a:lnTo>
                    <a:pt x="488489" y="371840"/>
                  </a:lnTo>
                  <a:lnTo>
                    <a:pt x="488728" y="371583"/>
                  </a:lnTo>
                  <a:lnTo>
                    <a:pt x="488967" y="371344"/>
                  </a:lnTo>
                  <a:lnTo>
                    <a:pt x="489485" y="371217"/>
                  </a:lnTo>
                  <a:lnTo>
                    <a:pt x="490041" y="371129"/>
                  </a:lnTo>
                  <a:lnTo>
                    <a:pt x="490331" y="371217"/>
                  </a:lnTo>
                  <a:lnTo>
                    <a:pt x="490449" y="371417"/>
                  </a:lnTo>
                  <a:lnTo>
                    <a:pt x="492481" y="365307"/>
                  </a:lnTo>
                  <a:lnTo>
                    <a:pt x="492724" y="364575"/>
                  </a:lnTo>
                  <a:lnTo>
                    <a:pt x="502297" y="365746"/>
                  </a:lnTo>
                  <a:lnTo>
                    <a:pt x="515905" y="371673"/>
                  </a:lnTo>
                  <a:lnTo>
                    <a:pt x="515892" y="372938"/>
                  </a:lnTo>
                  <a:lnTo>
                    <a:pt x="517071" y="373111"/>
                  </a:lnTo>
                  <a:lnTo>
                    <a:pt x="517909" y="373791"/>
                  </a:lnTo>
                  <a:lnTo>
                    <a:pt x="518525" y="374423"/>
                  </a:lnTo>
                  <a:lnTo>
                    <a:pt x="519038" y="375261"/>
                  </a:lnTo>
                  <a:lnTo>
                    <a:pt x="519688" y="376064"/>
                  </a:lnTo>
                  <a:lnTo>
                    <a:pt x="520251" y="376628"/>
                  </a:lnTo>
                  <a:lnTo>
                    <a:pt x="520850" y="376987"/>
                  </a:lnTo>
                  <a:lnTo>
                    <a:pt x="521842" y="377073"/>
                  </a:lnTo>
                  <a:lnTo>
                    <a:pt x="522766" y="376868"/>
                  </a:lnTo>
                  <a:lnTo>
                    <a:pt x="523466" y="376423"/>
                  </a:lnTo>
                  <a:lnTo>
                    <a:pt x="524014" y="375808"/>
                  </a:lnTo>
                  <a:lnTo>
                    <a:pt x="524373" y="375038"/>
                  </a:lnTo>
                  <a:lnTo>
                    <a:pt x="524810" y="374894"/>
                  </a:lnTo>
                  <a:lnTo>
                    <a:pt x="525064" y="374465"/>
                  </a:lnTo>
                  <a:lnTo>
                    <a:pt x="525252" y="374180"/>
                  </a:lnTo>
                  <a:lnTo>
                    <a:pt x="525429" y="373868"/>
                  </a:lnTo>
                  <a:lnTo>
                    <a:pt x="525369" y="373649"/>
                  </a:lnTo>
                  <a:lnTo>
                    <a:pt x="525356" y="373454"/>
                  </a:lnTo>
                  <a:lnTo>
                    <a:pt x="525405" y="373163"/>
                  </a:lnTo>
                  <a:lnTo>
                    <a:pt x="525611" y="373004"/>
                  </a:lnTo>
                  <a:lnTo>
                    <a:pt x="525746" y="372871"/>
                  </a:lnTo>
                  <a:lnTo>
                    <a:pt x="525976" y="372810"/>
                  </a:lnTo>
                  <a:lnTo>
                    <a:pt x="526293" y="372810"/>
                  </a:lnTo>
                  <a:lnTo>
                    <a:pt x="526537" y="372518"/>
                  </a:lnTo>
                  <a:lnTo>
                    <a:pt x="526755" y="372286"/>
                  </a:lnTo>
                  <a:lnTo>
                    <a:pt x="526975" y="372080"/>
                  </a:lnTo>
                  <a:lnTo>
                    <a:pt x="527278" y="371947"/>
                  </a:lnTo>
                  <a:lnTo>
                    <a:pt x="527449" y="371788"/>
                  </a:lnTo>
                  <a:lnTo>
                    <a:pt x="527583" y="371546"/>
                  </a:lnTo>
                  <a:lnTo>
                    <a:pt x="527607" y="371217"/>
                  </a:lnTo>
                  <a:lnTo>
                    <a:pt x="527437" y="370937"/>
                  </a:lnTo>
                  <a:lnTo>
                    <a:pt x="527364" y="370719"/>
                  </a:lnTo>
                  <a:lnTo>
                    <a:pt x="527631" y="370560"/>
                  </a:lnTo>
                  <a:lnTo>
                    <a:pt x="527887" y="370426"/>
                  </a:lnTo>
                  <a:lnTo>
                    <a:pt x="528095" y="370231"/>
                  </a:lnTo>
                  <a:lnTo>
                    <a:pt x="528301" y="370086"/>
                  </a:lnTo>
                  <a:lnTo>
                    <a:pt x="528545" y="370001"/>
                  </a:lnTo>
                  <a:lnTo>
                    <a:pt x="528848" y="369866"/>
                  </a:lnTo>
                  <a:lnTo>
                    <a:pt x="529068" y="369806"/>
                  </a:lnTo>
                  <a:lnTo>
                    <a:pt x="529324" y="369733"/>
                  </a:lnTo>
                  <a:lnTo>
                    <a:pt x="529494" y="369745"/>
                  </a:lnTo>
                  <a:lnTo>
                    <a:pt x="529786" y="369612"/>
                  </a:lnTo>
                  <a:lnTo>
                    <a:pt x="529883" y="369319"/>
                  </a:lnTo>
                  <a:lnTo>
                    <a:pt x="530041" y="369150"/>
                  </a:lnTo>
                  <a:lnTo>
                    <a:pt x="530236" y="369003"/>
                  </a:lnTo>
                  <a:lnTo>
                    <a:pt x="530491" y="368991"/>
                  </a:lnTo>
                  <a:lnTo>
                    <a:pt x="530711" y="368991"/>
                  </a:lnTo>
                  <a:lnTo>
                    <a:pt x="530918" y="368991"/>
                  </a:lnTo>
                  <a:lnTo>
                    <a:pt x="531246" y="369064"/>
                  </a:lnTo>
                  <a:lnTo>
                    <a:pt x="531550" y="369064"/>
                  </a:lnTo>
                  <a:lnTo>
                    <a:pt x="531746" y="369064"/>
                  </a:lnTo>
                  <a:lnTo>
                    <a:pt x="532037" y="368991"/>
                  </a:lnTo>
                  <a:lnTo>
                    <a:pt x="532463" y="368833"/>
                  </a:lnTo>
                  <a:lnTo>
                    <a:pt x="532731" y="368797"/>
                  </a:lnTo>
                  <a:lnTo>
                    <a:pt x="533011" y="368785"/>
                  </a:lnTo>
                  <a:lnTo>
                    <a:pt x="533290" y="368773"/>
                  </a:lnTo>
                  <a:lnTo>
                    <a:pt x="533583" y="368955"/>
                  </a:lnTo>
                  <a:lnTo>
                    <a:pt x="534008" y="369003"/>
                  </a:lnTo>
                  <a:lnTo>
                    <a:pt x="534252" y="368991"/>
                  </a:lnTo>
                  <a:lnTo>
                    <a:pt x="534544" y="369077"/>
                  </a:lnTo>
                  <a:lnTo>
                    <a:pt x="534751" y="369125"/>
                  </a:lnTo>
                  <a:lnTo>
                    <a:pt x="534921" y="369162"/>
                  </a:lnTo>
                  <a:lnTo>
                    <a:pt x="535201" y="369356"/>
                  </a:lnTo>
                  <a:lnTo>
                    <a:pt x="535371" y="369575"/>
                  </a:lnTo>
                  <a:lnTo>
                    <a:pt x="535506" y="369794"/>
                  </a:lnTo>
                  <a:lnTo>
                    <a:pt x="535615" y="369940"/>
                  </a:lnTo>
                  <a:lnTo>
                    <a:pt x="535530" y="370159"/>
                  </a:lnTo>
                  <a:lnTo>
                    <a:pt x="535286" y="370342"/>
                  </a:lnTo>
                  <a:lnTo>
                    <a:pt x="535262" y="370645"/>
                  </a:lnTo>
                  <a:lnTo>
                    <a:pt x="535347" y="370852"/>
                  </a:lnTo>
                  <a:lnTo>
                    <a:pt x="535530" y="371181"/>
                  </a:lnTo>
                  <a:lnTo>
                    <a:pt x="535603" y="371447"/>
                  </a:lnTo>
                  <a:lnTo>
                    <a:pt x="535712" y="371800"/>
                  </a:lnTo>
                  <a:lnTo>
                    <a:pt x="535761" y="372153"/>
                  </a:lnTo>
                  <a:lnTo>
                    <a:pt x="536029" y="372177"/>
                  </a:lnTo>
                  <a:lnTo>
                    <a:pt x="536236" y="372262"/>
                  </a:lnTo>
                  <a:lnTo>
                    <a:pt x="536430" y="372409"/>
                  </a:lnTo>
                  <a:lnTo>
                    <a:pt x="536470" y="372851"/>
                  </a:lnTo>
                  <a:lnTo>
                    <a:pt x="536500" y="373106"/>
                  </a:lnTo>
                  <a:lnTo>
                    <a:pt x="536408" y="373333"/>
                  </a:lnTo>
                  <a:lnTo>
                    <a:pt x="536183" y="373385"/>
                  </a:lnTo>
                  <a:lnTo>
                    <a:pt x="536050" y="373435"/>
                  </a:lnTo>
                  <a:lnTo>
                    <a:pt x="535937" y="373569"/>
                  </a:lnTo>
                  <a:lnTo>
                    <a:pt x="535876" y="373783"/>
                  </a:lnTo>
                  <a:lnTo>
                    <a:pt x="535865" y="373957"/>
                  </a:lnTo>
                  <a:lnTo>
                    <a:pt x="535743" y="374100"/>
                  </a:lnTo>
                  <a:lnTo>
                    <a:pt x="535590" y="374203"/>
                  </a:lnTo>
                  <a:lnTo>
                    <a:pt x="535303" y="374284"/>
                  </a:lnTo>
                  <a:lnTo>
                    <a:pt x="535200" y="374356"/>
                  </a:lnTo>
                  <a:lnTo>
                    <a:pt x="535128" y="374499"/>
                  </a:lnTo>
                  <a:lnTo>
                    <a:pt x="535221" y="374663"/>
                  </a:lnTo>
                  <a:lnTo>
                    <a:pt x="535405" y="374887"/>
                  </a:lnTo>
                  <a:lnTo>
                    <a:pt x="535508" y="375011"/>
                  </a:lnTo>
                  <a:lnTo>
                    <a:pt x="535508" y="375226"/>
                  </a:lnTo>
                  <a:lnTo>
                    <a:pt x="535497" y="375420"/>
                  </a:lnTo>
                  <a:lnTo>
                    <a:pt x="535374" y="375583"/>
                  </a:lnTo>
                  <a:lnTo>
                    <a:pt x="535037" y="375614"/>
                  </a:lnTo>
                  <a:lnTo>
                    <a:pt x="534843" y="375686"/>
                  </a:lnTo>
                  <a:lnTo>
                    <a:pt x="534801" y="375922"/>
                  </a:lnTo>
                  <a:lnTo>
                    <a:pt x="534699" y="376269"/>
                  </a:lnTo>
                  <a:lnTo>
                    <a:pt x="534709" y="376453"/>
                  </a:lnTo>
                  <a:lnTo>
                    <a:pt x="534822" y="376535"/>
                  </a:lnTo>
                  <a:lnTo>
                    <a:pt x="534862" y="376811"/>
                  </a:lnTo>
                  <a:lnTo>
                    <a:pt x="534852" y="376986"/>
                  </a:lnTo>
                  <a:lnTo>
                    <a:pt x="534975" y="377170"/>
                  </a:lnTo>
                  <a:lnTo>
                    <a:pt x="535324" y="377170"/>
                  </a:lnTo>
                  <a:lnTo>
                    <a:pt x="535559" y="377067"/>
                  </a:lnTo>
                  <a:lnTo>
                    <a:pt x="535774" y="377026"/>
                  </a:lnTo>
                  <a:lnTo>
                    <a:pt x="535999" y="376965"/>
                  </a:lnTo>
                  <a:lnTo>
                    <a:pt x="536121" y="376924"/>
                  </a:lnTo>
                  <a:lnTo>
                    <a:pt x="536276" y="376781"/>
                  </a:lnTo>
                  <a:lnTo>
                    <a:pt x="536336" y="376709"/>
                  </a:lnTo>
                  <a:lnTo>
                    <a:pt x="536470" y="376556"/>
                  </a:lnTo>
                  <a:lnTo>
                    <a:pt x="536623" y="376525"/>
                  </a:lnTo>
                  <a:lnTo>
                    <a:pt x="536787" y="376606"/>
                  </a:lnTo>
                  <a:lnTo>
                    <a:pt x="536911" y="376606"/>
                  </a:lnTo>
                  <a:lnTo>
                    <a:pt x="537104" y="376647"/>
                  </a:lnTo>
                  <a:lnTo>
                    <a:pt x="537269" y="376740"/>
                  </a:lnTo>
                  <a:lnTo>
                    <a:pt x="537391" y="376842"/>
                  </a:lnTo>
                  <a:lnTo>
                    <a:pt x="537545" y="376965"/>
                  </a:lnTo>
                  <a:lnTo>
                    <a:pt x="537698" y="377087"/>
                  </a:lnTo>
                  <a:lnTo>
                    <a:pt x="537698" y="377312"/>
                  </a:lnTo>
                  <a:lnTo>
                    <a:pt x="537606" y="377568"/>
                  </a:lnTo>
                  <a:lnTo>
                    <a:pt x="537770" y="377783"/>
                  </a:lnTo>
                  <a:lnTo>
                    <a:pt x="538057" y="377967"/>
                  </a:lnTo>
                  <a:lnTo>
                    <a:pt x="538363" y="378151"/>
                  </a:lnTo>
                  <a:lnTo>
                    <a:pt x="538313" y="378571"/>
                  </a:lnTo>
                  <a:lnTo>
                    <a:pt x="538006" y="378847"/>
                  </a:lnTo>
                  <a:lnTo>
                    <a:pt x="537729" y="379093"/>
                  </a:lnTo>
                  <a:lnTo>
                    <a:pt x="537556" y="379507"/>
                  </a:lnTo>
                  <a:lnTo>
                    <a:pt x="537538" y="379892"/>
                  </a:lnTo>
                  <a:lnTo>
                    <a:pt x="537595" y="380188"/>
                  </a:lnTo>
                  <a:lnTo>
                    <a:pt x="537729" y="380616"/>
                  </a:lnTo>
                  <a:lnTo>
                    <a:pt x="537841" y="380841"/>
                  </a:lnTo>
                  <a:lnTo>
                    <a:pt x="537964" y="380996"/>
                  </a:lnTo>
                  <a:lnTo>
                    <a:pt x="538087" y="381271"/>
                  </a:lnTo>
                  <a:lnTo>
                    <a:pt x="538251" y="381690"/>
                  </a:lnTo>
                  <a:lnTo>
                    <a:pt x="538394" y="381957"/>
                  </a:lnTo>
                  <a:lnTo>
                    <a:pt x="538487" y="382202"/>
                  </a:lnTo>
                  <a:lnTo>
                    <a:pt x="538578" y="382498"/>
                  </a:lnTo>
                  <a:lnTo>
                    <a:pt x="540676" y="383926"/>
                  </a:lnTo>
                  <a:lnTo>
                    <a:pt x="540400" y="384603"/>
                  </a:lnTo>
                  <a:lnTo>
                    <a:pt x="539974" y="385279"/>
                  </a:lnTo>
                  <a:lnTo>
                    <a:pt x="539661" y="386010"/>
                  </a:lnTo>
                  <a:lnTo>
                    <a:pt x="539243" y="386651"/>
                  </a:lnTo>
                  <a:lnTo>
                    <a:pt x="539048" y="386890"/>
                  </a:lnTo>
                  <a:lnTo>
                    <a:pt x="538511" y="386875"/>
                  </a:lnTo>
                  <a:lnTo>
                    <a:pt x="537840" y="386875"/>
                  </a:lnTo>
                  <a:lnTo>
                    <a:pt x="537497" y="387098"/>
                  </a:lnTo>
                  <a:lnTo>
                    <a:pt x="537079" y="387322"/>
                  </a:lnTo>
                  <a:lnTo>
                    <a:pt x="536601" y="387457"/>
                  </a:lnTo>
                  <a:lnTo>
                    <a:pt x="536109" y="387397"/>
                  </a:lnTo>
                  <a:lnTo>
                    <a:pt x="535721" y="387128"/>
                  </a:lnTo>
                  <a:lnTo>
                    <a:pt x="535273" y="386934"/>
                  </a:lnTo>
                  <a:lnTo>
                    <a:pt x="534930" y="386726"/>
                  </a:lnTo>
                  <a:lnTo>
                    <a:pt x="534632" y="386636"/>
                  </a:lnTo>
                  <a:lnTo>
                    <a:pt x="534333" y="386577"/>
                  </a:lnTo>
                  <a:lnTo>
                    <a:pt x="533915" y="386457"/>
                  </a:lnTo>
                  <a:lnTo>
                    <a:pt x="533587" y="386233"/>
                  </a:lnTo>
                  <a:lnTo>
                    <a:pt x="533318" y="386189"/>
                  </a:lnTo>
                  <a:lnTo>
                    <a:pt x="533079" y="386173"/>
                  </a:lnTo>
                  <a:lnTo>
                    <a:pt x="532901" y="386278"/>
                  </a:lnTo>
                  <a:lnTo>
                    <a:pt x="532766" y="386442"/>
                  </a:lnTo>
                  <a:lnTo>
                    <a:pt x="532423" y="386502"/>
                  </a:lnTo>
                  <a:lnTo>
                    <a:pt x="532304" y="386591"/>
                  </a:lnTo>
                  <a:lnTo>
                    <a:pt x="532035" y="386785"/>
                  </a:lnTo>
                  <a:lnTo>
                    <a:pt x="532020" y="386979"/>
                  </a:lnTo>
                  <a:lnTo>
                    <a:pt x="532050" y="387217"/>
                  </a:lnTo>
                  <a:lnTo>
                    <a:pt x="532304" y="387427"/>
                  </a:lnTo>
                  <a:lnTo>
                    <a:pt x="532334" y="387606"/>
                  </a:lnTo>
                  <a:lnTo>
                    <a:pt x="532334" y="387740"/>
                  </a:lnTo>
                  <a:lnTo>
                    <a:pt x="532005" y="387889"/>
                  </a:lnTo>
                  <a:lnTo>
                    <a:pt x="531856" y="388053"/>
                  </a:lnTo>
                  <a:lnTo>
                    <a:pt x="531796" y="388143"/>
                  </a:lnTo>
                  <a:lnTo>
                    <a:pt x="531811" y="388321"/>
                  </a:lnTo>
                  <a:lnTo>
                    <a:pt x="532035" y="388605"/>
                  </a:lnTo>
                  <a:lnTo>
                    <a:pt x="532304" y="388799"/>
                  </a:lnTo>
                  <a:lnTo>
                    <a:pt x="532467" y="388993"/>
                  </a:lnTo>
                  <a:lnTo>
                    <a:pt x="532483" y="389231"/>
                  </a:lnTo>
                  <a:lnTo>
                    <a:pt x="532483" y="389365"/>
                  </a:lnTo>
                  <a:lnTo>
                    <a:pt x="532528" y="389544"/>
                  </a:lnTo>
                  <a:lnTo>
                    <a:pt x="532617" y="389857"/>
                  </a:lnTo>
                  <a:lnTo>
                    <a:pt x="532691" y="390007"/>
                  </a:lnTo>
                  <a:lnTo>
                    <a:pt x="532780" y="390350"/>
                  </a:lnTo>
                  <a:lnTo>
                    <a:pt x="533139" y="390767"/>
                  </a:lnTo>
                  <a:lnTo>
                    <a:pt x="533318" y="391020"/>
                  </a:lnTo>
                  <a:lnTo>
                    <a:pt x="533423" y="391230"/>
                  </a:lnTo>
                  <a:lnTo>
                    <a:pt x="533542" y="391543"/>
                  </a:lnTo>
                  <a:lnTo>
                    <a:pt x="533751" y="391737"/>
                  </a:lnTo>
                  <a:lnTo>
                    <a:pt x="533781" y="392169"/>
                  </a:lnTo>
                  <a:lnTo>
                    <a:pt x="533990" y="392526"/>
                  </a:lnTo>
                  <a:lnTo>
                    <a:pt x="534005" y="392810"/>
                  </a:lnTo>
                  <a:lnTo>
                    <a:pt x="533781" y="393213"/>
                  </a:lnTo>
                  <a:lnTo>
                    <a:pt x="533572" y="393630"/>
                  </a:lnTo>
                  <a:lnTo>
                    <a:pt x="533377" y="393973"/>
                  </a:lnTo>
                  <a:lnTo>
                    <a:pt x="533050" y="394569"/>
                  </a:lnTo>
                  <a:lnTo>
                    <a:pt x="532915" y="394823"/>
                  </a:lnTo>
                  <a:lnTo>
                    <a:pt x="532751" y="395092"/>
                  </a:lnTo>
                  <a:lnTo>
                    <a:pt x="532453" y="395659"/>
                  </a:lnTo>
                  <a:lnTo>
                    <a:pt x="532512" y="396374"/>
                  </a:lnTo>
                  <a:lnTo>
                    <a:pt x="532720" y="396975"/>
                  </a:lnTo>
                  <a:lnTo>
                    <a:pt x="533832" y="397477"/>
                  </a:lnTo>
                  <a:lnTo>
                    <a:pt x="535015" y="397693"/>
                  </a:lnTo>
                  <a:lnTo>
                    <a:pt x="536151" y="397968"/>
                  </a:lnTo>
                  <a:lnTo>
                    <a:pt x="536798" y="398385"/>
                  </a:lnTo>
                  <a:lnTo>
                    <a:pt x="537777" y="399210"/>
                  </a:lnTo>
                  <a:lnTo>
                    <a:pt x="538854" y="399677"/>
                  </a:lnTo>
                  <a:lnTo>
                    <a:pt x="539739" y="400166"/>
                  </a:lnTo>
                  <a:lnTo>
                    <a:pt x="540040" y="400370"/>
                  </a:lnTo>
                  <a:lnTo>
                    <a:pt x="540325" y="400561"/>
                  </a:lnTo>
                  <a:lnTo>
                    <a:pt x="540457" y="401369"/>
                  </a:lnTo>
                  <a:lnTo>
                    <a:pt x="539982" y="401757"/>
                  </a:lnTo>
                  <a:lnTo>
                    <a:pt x="539076" y="402188"/>
                  </a:lnTo>
                  <a:lnTo>
                    <a:pt x="538775" y="403155"/>
                  </a:lnTo>
                  <a:lnTo>
                    <a:pt x="538565" y="403701"/>
                  </a:lnTo>
                  <a:lnTo>
                    <a:pt x="538471" y="404669"/>
                  </a:lnTo>
                  <a:lnTo>
                    <a:pt x="538686" y="405661"/>
                  </a:lnTo>
                  <a:lnTo>
                    <a:pt x="538587" y="406548"/>
                  </a:lnTo>
                  <a:lnTo>
                    <a:pt x="538121" y="407638"/>
                  </a:lnTo>
                  <a:lnTo>
                    <a:pt x="537607" y="408767"/>
                  </a:lnTo>
                  <a:lnTo>
                    <a:pt x="537090" y="409284"/>
                  </a:lnTo>
                  <a:lnTo>
                    <a:pt x="536960" y="409717"/>
                  </a:lnTo>
                  <a:lnTo>
                    <a:pt x="537358" y="410584"/>
                  </a:lnTo>
                  <a:lnTo>
                    <a:pt x="537906" y="410636"/>
                  </a:lnTo>
                  <a:lnTo>
                    <a:pt x="538327" y="410751"/>
                  </a:lnTo>
                  <a:lnTo>
                    <a:pt x="538761" y="411238"/>
                  </a:lnTo>
                  <a:lnTo>
                    <a:pt x="539032" y="411657"/>
                  </a:lnTo>
                  <a:lnTo>
                    <a:pt x="539815" y="412645"/>
                  </a:lnTo>
                  <a:lnTo>
                    <a:pt x="540069" y="413297"/>
                  </a:lnTo>
                  <a:lnTo>
                    <a:pt x="540025" y="413987"/>
                  </a:lnTo>
                  <a:lnTo>
                    <a:pt x="539119" y="415281"/>
                  </a:lnTo>
                  <a:lnTo>
                    <a:pt x="539119" y="415971"/>
                  </a:lnTo>
                  <a:lnTo>
                    <a:pt x="538903" y="417266"/>
                  </a:lnTo>
                  <a:lnTo>
                    <a:pt x="539162" y="417783"/>
                  </a:lnTo>
                  <a:lnTo>
                    <a:pt x="539593" y="418387"/>
                  </a:lnTo>
                  <a:lnTo>
                    <a:pt x="539982" y="418991"/>
                  </a:lnTo>
                  <a:lnTo>
                    <a:pt x="540932" y="418818"/>
                  </a:lnTo>
                  <a:lnTo>
                    <a:pt x="541475" y="418529"/>
                  </a:lnTo>
                  <a:lnTo>
                    <a:pt x="542054" y="417956"/>
                  </a:lnTo>
                  <a:lnTo>
                    <a:pt x="542701" y="417740"/>
                  </a:lnTo>
                  <a:lnTo>
                    <a:pt x="543238" y="418083"/>
                  </a:lnTo>
                  <a:lnTo>
                    <a:pt x="543329" y="418784"/>
                  </a:lnTo>
                  <a:lnTo>
                    <a:pt x="543647" y="419019"/>
                  </a:lnTo>
                  <a:lnTo>
                    <a:pt x="544194" y="419427"/>
                  </a:lnTo>
                  <a:lnTo>
                    <a:pt x="545036" y="420215"/>
                  </a:lnTo>
                  <a:lnTo>
                    <a:pt x="545768" y="420521"/>
                  </a:lnTo>
                  <a:lnTo>
                    <a:pt x="546194" y="420398"/>
                  </a:lnTo>
                  <a:lnTo>
                    <a:pt x="546987" y="420338"/>
                  </a:lnTo>
                  <a:lnTo>
                    <a:pt x="547963" y="420307"/>
                  </a:lnTo>
                  <a:lnTo>
                    <a:pt x="548610" y="420485"/>
                  </a:lnTo>
                  <a:lnTo>
                    <a:pt x="548859" y="420840"/>
                  </a:lnTo>
                  <a:lnTo>
                    <a:pt x="549795" y="423160"/>
                  </a:lnTo>
                  <a:lnTo>
                    <a:pt x="550255" y="424096"/>
                  </a:lnTo>
                  <a:lnTo>
                    <a:pt x="551041" y="424968"/>
                  </a:lnTo>
                  <a:lnTo>
                    <a:pt x="551408" y="425394"/>
                  </a:lnTo>
                  <a:lnTo>
                    <a:pt x="551773" y="425729"/>
                  </a:lnTo>
                  <a:lnTo>
                    <a:pt x="552352" y="426156"/>
                  </a:lnTo>
                  <a:lnTo>
                    <a:pt x="552657" y="426704"/>
                  </a:lnTo>
                  <a:lnTo>
                    <a:pt x="552990" y="427119"/>
                  </a:lnTo>
                  <a:lnTo>
                    <a:pt x="553524" y="427520"/>
                  </a:lnTo>
                  <a:lnTo>
                    <a:pt x="554338" y="427993"/>
                  </a:lnTo>
                  <a:lnTo>
                    <a:pt x="554730" y="428228"/>
                  </a:lnTo>
                  <a:lnTo>
                    <a:pt x="555004" y="428959"/>
                  </a:lnTo>
                  <a:lnTo>
                    <a:pt x="555143" y="429704"/>
                  </a:lnTo>
                  <a:lnTo>
                    <a:pt x="555260" y="430518"/>
                  </a:lnTo>
                  <a:lnTo>
                    <a:pt x="555290" y="431123"/>
                  </a:lnTo>
                  <a:lnTo>
                    <a:pt x="555309" y="431518"/>
                  </a:lnTo>
                  <a:lnTo>
                    <a:pt x="554983" y="432454"/>
                  </a:lnTo>
                  <a:lnTo>
                    <a:pt x="554754" y="432861"/>
                  </a:lnTo>
                  <a:lnTo>
                    <a:pt x="554246" y="433367"/>
                  </a:lnTo>
                  <a:lnTo>
                    <a:pt x="553466" y="434479"/>
                  </a:lnTo>
                  <a:lnTo>
                    <a:pt x="552871" y="434991"/>
                  </a:lnTo>
                  <a:lnTo>
                    <a:pt x="552840" y="435539"/>
                  </a:lnTo>
                  <a:lnTo>
                    <a:pt x="552947" y="435720"/>
                  </a:lnTo>
                  <a:lnTo>
                    <a:pt x="553363" y="436303"/>
                  </a:lnTo>
                  <a:lnTo>
                    <a:pt x="553602" y="436574"/>
                  </a:lnTo>
                  <a:lnTo>
                    <a:pt x="553975" y="436947"/>
                  </a:lnTo>
                  <a:lnTo>
                    <a:pt x="554700" y="437367"/>
                  </a:lnTo>
                  <a:lnTo>
                    <a:pt x="554889" y="437614"/>
                  </a:lnTo>
                  <a:lnTo>
                    <a:pt x="555513" y="437770"/>
                  </a:lnTo>
                  <a:lnTo>
                    <a:pt x="556083" y="437397"/>
                  </a:lnTo>
                  <a:lnTo>
                    <a:pt x="556834" y="437275"/>
                  </a:lnTo>
                  <a:lnTo>
                    <a:pt x="557260" y="437061"/>
                  </a:lnTo>
                  <a:lnTo>
                    <a:pt x="557565" y="437184"/>
                  </a:lnTo>
                  <a:lnTo>
                    <a:pt x="557583" y="437430"/>
                  </a:lnTo>
                  <a:lnTo>
                    <a:pt x="557595" y="437610"/>
                  </a:lnTo>
                  <a:lnTo>
                    <a:pt x="557565" y="438036"/>
                  </a:lnTo>
                  <a:lnTo>
                    <a:pt x="557443" y="438433"/>
                  </a:lnTo>
                  <a:lnTo>
                    <a:pt x="557418" y="438661"/>
                  </a:lnTo>
                  <a:lnTo>
                    <a:pt x="557382" y="439012"/>
                  </a:lnTo>
                  <a:lnTo>
                    <a:pt x="557351" y="439437"/>
                  </a:lnTo>
                  <a:lnTo>
                    <a:pt x="557534" y="439712"/>
                  </a:lnTo>
                  <a:lnTo>
                    <a:pt x="557691" y="439883"/>
                  </a:lnTo>
                  <a:lnTo>
                    <a:pt x="557870" y="440078"/>
                  </a:lnTo>
                  <a:lnTo>
                    <a:pt x="558083" y="440382"/>
                  </a:lnTo>
                  <a:lnTo>
                    <a:pt x="557991" y="440626"/>
                  </a:lnTo>
                  <a:lnTo>
                    <a:pt x="557712" y="441072"/>
                  </a:lnTo>
                  <a:lnTo>
                    <a:pt x="557581" y="441920"/>
                  </a:lnTo>
                  <a:lnTo>
                    <a:pt x="557522" y="442095"/>
                  </a:lnTo>
                  <a:lnTo>
                    <a:pt x="557357" y="442735"/>
                  </a:lnTo>
                  <a:lnTo>
                    <a:pt x="557534" y="443527"/>
                  </a:lnTo>
                  <a:lnTo>
                    <a:pt x="557892" y="443856"/>
                  </a:lnTo>
                  <a:lnTo>
                    <a:pt x="558578" y="444103"/>
                  </a:lnTo>
                  <a:lnTo>
                    <a:pt x="559321" y="444680"/>
                  </a:lnTo>
                  <a:lnTo>
                    <a:pt x="559435" y="444826"/>
                  </a:lnTo>
                  <a:lnTo>
                    <a:pt x="559953" y="445037"/>
                  </a:lnTo>
                  <a:lnTo>
                    <a:pt x="560585" y="444955"/>
                  </a:lnTo>
                  <a:lnTo>
                    <a:pt x="561849" y="445037"/>
                  </a:lnTo>
                  <a:lnTo>
                    <a:pt x="562377" y="445349"/>
                  </a:lnTo>
                  <a:lnTo>
                    <a:pt x="562584" y="445472"/>
                  </a:lnTo>
                  <a:lnTo>
                    <a:pt x="563021" y="445780"/>
                  </a:lnTo>
                  <a:lnTo>
                    <a:pt x="563248" y="446235"/>
                  </a:lnTo>
                  <a:lnTo>
                    <a:pt x="563369" y="446724"/>
                  </a:lnTo>
                  <a:lnTo>
                    <a:pt x="563236" y="447154"/>
                  </a:lnTo>
                  <a:lnTo>
                    <a:pt x="562687" y="447729"/>
                  </a:lnTo>
                  <a:lnTo>
                    <a:pt x="562472" y="448326"/>
                  </a:lnTo>
                  <a:lnTo>
                    <a:pt x="562244" y="448911"/>
                  </a:lnTo>
                  <a:lnTo>
                    <a:pt x="562220" y="449413"/>
                  </a:lnTo>
                  <a:lnTo>
                    <a:pt x="562220" y="449808"/>
                  </a:lnTo>
                  <a:lnTo>
                    <a:pt x="561987" y="450366"/>
                  </a:lnTo>
                  <a:lnTo>
                    <a:pt x="561602" y="450531"/>
                  </a:lnTo>
                  <a:lnTo>
                    <a:pt x="561323" y="450883"/>
                  </a:lnTo>
                  <a:lnTo>
                    <a:pt x="561272" y="451493"/>
                  </a:lnTo>
                  <a:lnTo>
                    <a:pt x="561217" y="451850"/>
                  </a:lnTo>
                  <a:lnTo>
                    <a:pt x="560747" y="452245"/>
                  </a:lnTo>
                  <a:lnTo>
                    <a:pt x="560636" y="452529"/>
                  </a:lnTo>
                  <a:lnTo>
                    <a:pt x="560668" y="452838"/>
                  </a:lnTo>
                  <a:lnTo>
                    <a:pt x="560612" y="453635"/>
                  </a:lnTo>
                  <a:lnTo>
                    <a:pt x="560393" y="454129"/>
                  </a:lnTo>
                  <a:lnTo>
                    <a:pt x="559733" y="455125"/>
                  </a:lnTo>
                  <a:lnTo>
                    <a:pt x="559733" y="455496"/>
                  </a:lnTo>
                  <a:lnTo>
                    <a:pt x="559960" y="456034"/>
                  </a:lnTo>
                  <a:lnTo>
                    <a:pt x="560127" y="456236"/>
                  </a:lnTo>
                  <a:lnTo>
                    <a:pt x="560193" y="456411"/>
                  </a:lnTo>
                  <a:lnTo>
                    <a:pt x="560103" y="456617"/>
                  </a:lnTo>
                  <a:lnTo>
                    <a:pt x="560056" y="456727"/>
                  </a:lnTo>
                  <a:lnTo>
                    <a:pt x="559864" y="457157"/>
                  </a:lnTo>
                  <a:lnTo>
                    <a:pt x="559649" y="457539"/>
                  </a:lnTo>
                  <a:lnTo>
                    <a:pt x="559386" y="457946"/>
                  </a:lnTo>
                  <a:lnTo>
                    <a:pt x="559568" y="458360"/>
                  </a:lnTo>
                  <a:lnTo>
                    <a:pt x="559616" y="458661"/>
                  </a:lnTo>
                  <a:lnTo>
                    <a:pt x="559616" y="459085"/>
                  </a:lnTo>
                  <a:lnTo>
                    <a:pt x="559512" y="459525"/>
                  </a:lnTo>
                  <a:lnTo>
                    <a:pt x="559166" y="459950"/>
                  </a:lnTo>
                  <a:lnTo>
                    <a:pt x="559037" y="460286"/>
                  </a:lnTo>
                  <a:lnTo>
                    <a:pt x="559149" y="460546"/>
                  </a:lnTo>
                  <a:lnTo>
                    <a:pt x="559659" y="461039"/>
                  </a:lnTo>
                  <a:lnTo>
                    <a:pt x="559832" y="461410"/>
                  </a:lnTo>
                  <a:lnTo>
                    <a:pt x="559945" y="461730"/>
                  </a:lnTo>
                  <a:lnTo>
                    <a:pt x="560179" y="461920"/>
                  </a:lnTo>
                  <a:lnTo>
                    <a:pt x="560697" y="461912"/>
                  </a:lnTo>
                  <a:lnTo>
                    <a:pt x="561121" y="462093"/>
                  </a:lnTo>
                  <a:lnTo>
                    <a:pt x="561459" y="462336"/>
                  </a:lnTo>
                  <a:lnTo>
                    <a:pt x="561623" y="462646"/>
                  </a:lnTo>
                  <a:lnTo>
                    <a:pt x="561762" y="463165"/>
                  </a:lnTo>
                  <a:lnTo>
                    <a:pt x="561796" y="463710"/>
                  </a:lnTo>
                  <a:lnTo>
                    <a:pt x="561736" y="464306"/>
                  </a:lnTo>
                  <a:lnTo>
                    <a:pt x="561684" y="464868"/>
                  </a:lnTo>
                  <a:lnTo>
                    <a:pt x="561693" y="465292"/>
                  </a:lnTo>
                  <a:lnTo>
                    <a:pt x="561970" y="465914"/>
                  </a:lnTo>
                  <a:lnTo>
                    <a:pt x="562021" y="466485"/>
                  </a:lnTo>
                  <a:lnTo>
                    <a:pt x="561943" y="466995"/>
                  </a:lnTo>
                  <a:lnTo>
                    <a:pt x="561943" y="467540"/>
                  </a:lnTo>
                  <a:lnTo>
                    <a:pt x="562064" y="467998"/>
                  </a:lnTo>
                  <a:lnTo>
                    <a:pt x="562479" y="468482"/>
                  </a:lnTo>
                  <a:lnTo>
                    <a:pt x="562835" y="468845"/>
                  </a:lnTo>
                  <a:lnTo>
                    <a:pt x="563353" y="469347"/>
                  </a:lnTo>
                  <a:lnTo>
                    <a:pt x="563700" y="469934"/>
                  </a:lnTo>
                  <a:lnTo>
                    <a:pt x="563832" y="470636"/>
                  </a:lnTo>
                  <a:lnTo>
                    <a:pt x="563908" y="470931"/>
                  </a:lnTo>
                  <a:lnTo>
                    <a:pt x="564310" y="471501"/>
                  </a:lnTo>
                  <a:lnTo>
                    <a:pt x="564599" y="472351"/>
                  </a:lnTo>
                  <a:lnTo>
                    <a:pt x="564514" y="472963"/>
                  </a:lnTo>
                  <a:lnTo>
                    <a:pt x="564615" y="473643"/>
                  </a:lnTo>
                  <a:lnTo>
                    <a:pt x="565159" y="475003"/>
                  </a:lnTo>
                  <a:lnTo>
                    <a:pt x="565585" y="475292"/>
                  </a:lnTo>
                  <a:lnTo>
                    <a:pt x="566248" y="475785"/>
                  </a:lnTo>
                  <a:lnTo>
                    <a:pt x="567065" y="476550"/>
                  </a:lnTo>
                  <a:lnTo>
                    <a:pt x="567677" y="476958"/>
                  </a:lnTo>
                  <a:lnTo>
                    <a:pt x="568051" y="477502"/>
                  </a:lnTo>
                  <a:lnTo>
                    <a:pt x="568297" y="478097"/>
                  </a:lnTo>
                  <a:lnTo>
                    <a:pt x="568558" y="478761"/>
                  </a:lnTo>
                  <a:lnTo>
                    <a:pt x="568987" y="479032"/>
                  </a:lnTo>
                  <a:lnTo>
                    <a:pt x="569293" y="479202"/>
                  </a:lnTo>
                  <a:lnTo>
                    <a:pt x="569594" y="479440"/>
                  </a:lnTo>
                  <a:lnTo>
                    <a:pt x="569871" y="479423"/>
                  </a:lnTo>
                  <a:lnTo>
                    <a:pt x="570114" y="479374"/>
                  </a:lnTo>
                  <a:lnTo>
                    <a:pt x="570317" y="479334"/>
                  </a:lnTo>
                  <a:lnTo>
                    <a:pt x="570790" y="479457"/>
                  </a:lnTo>
                  <a:lnTo>
                    <a:pt x="571249" y="479695"/>
                  </a:lnTo>
                  <a:lnTo>
                    <a:pt x="571743" y="480103"/>
                  </a:lnTo>
                  <a:lnTo>
                    <a:pt x="572219" y="480392"/>
                  </a:lnTo>
                  <a:lnTo>
                    <a:pt x="572559" y="480579"/>
                  </a:lnTo>
                  <a:lnTo>
                    <a:pt x="573155" y="480817"/>
                  </a:lnTo>
                  <a:lnTo>
                    <a:pt x="573852" y="480953"/>
                  </a:lnTo>
                  <a:lnTo>
                    <a:pt x="574192" y="481157"/>
                  </a:lnTo>
                  <a:lnTo>
                    <a:pt x="574464" y="481462"/>
                  </a:lnTo>
                  <a:lnTo>
                    <a:pt x="574765" y="481978"/>
                  </a:lnTo>
                  <a:lnTo>
                    <a:pt x="575196" y="482040"/>
                  </a:lnTo>
                  <a:lnTo>
                    <a:pt x="575723" y="482329"/>
                  </a:lnTo>
                  <a:lnTo>
                    <a:pt x="576284" y="482533"/>
                  </a:lnTo>
                  <a:lnTo>
                    <a:pt x="576930" y="482533"/>
                  </a:lnTo>
                  <a:lnTo>
                    <a:pt x="577373" y="482482"/>
                  </a:lnTo>
                  <a:lnTo>
                    <a:pt x="577730" y="482380"/>
                  </a:lnTo>
                  <a:lnTo>
                    <a:pt x="578444" y="482227"/>
                  </a:lnTo>
                  <a:lnTo>
                    <a:pt x="578921" y="482092"/>
                  </a:lnTo>
                  <a:close/>
                </a:path>
              </a:pathLst>
            </a:custGeom>
            <a:solidFill>
              <a:srgbClr val="F2F2F2"/>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 name="Google Shape;457;p56"/>
            <p:cNvSpPr/>
            <p:nvPr/>
          </p:nvSpPr>
          <p:spPr>
            <a:xfrm rot="10800000" flipH="1">
              <a:off x="3264124" y="2006001"/>
              <a:ext cx="597638" cy="645439"/>
            </a:xfrm>
            <a:custGeom>
              <a:avLst/>
              <a:gdLst/>
              <a:ahLst/>
              <a:cxnLst/>
              <a:rect l="l" t="t" r="r" b="b"/>
              <a:pathLst>
                <a:path w="597638" h="645439" extrusionOk="0">
                  <a:moveTo>
                    <a:pt x="85691" y="639057"/>
                  </a:moveTo>
                  <a:lnTo>
                    <a:pt x="85868" y="638980"/>
                  </a:lnTo>
                  <a:lnTo>
                    <a:pt x="86089" y="638947"/>
                  </a:lnTo>
                  <a:lnTo>
                    <a:pt x="86254" y="638881"/>
                  </a:lnTo>
                  <a:lnTo>
                    <a:pt x="86364" y="638848"/>
                  </a:lnTo>
                  <a:lnTo>
                    <a:pt x="86486" y="638771"/>
                  </a:lnTo>
                  <a:lnTo>
                    <a:pt x="86629" y="638649"/>
                  </a:lnTo>
                  <a:lnTo>
                    <a:pt x="86662" y="638605"/>
                  </a:lnTo>
                  <a:lnTo>
                    <a:pt x="86740" y="638484"/>
                  </a:lnTo>
                  <a:lnTo>
                    <a:pt x="86872" y="638308"/>
                  </a:lnTo>
                  <a:lnTo>
                    <a:pt x="87037" y="638010"/>
                  </a:lnTo>
                  <a:lnTo>
                    <a:pt x="87148" y="637845"/>
                  </a:lnTo>
                  <a:lnTo>
                    <a:pt x="87280" y="637624"/>
                  </a:lnTo>
                  <a:lnTo>
                    <a:pt x="87468" y="637304"/>
                  </a:lnTo>
                  <a:lnTo>
                    <a:pt x="87644" y="637128"/>
                  </a:lnTo>
                  <a:lnTo>
                    <a:pt x="87997" y="636962"/>
                  </a:lnTo>
                  <a:lnTo>
                    <a:pt x="88394" y="636819"/>
                  </a:lnTo>
                  <a:lnTo>
                    <a:pt x="88703" y="636797"/>
                  </a:lnTo>
                  <a:lnTo>
                    <a:pt x="89200" y="636720"/>
                  </a:lnTo>
                  <a:lnTo>
                    <a:pt x="89542" y="636709"/>
                  </a:lnTo>
                  <a:lnTo>
                    <a:pt x="89707" y="636720"/>
                  </a:lnTo>
                  <a:lnTo>
                    <a:pt x="89917" y="636786"/>
                  </a:lnTo>
                  <a:lnTo>
                    <a:pt x="90105" y="636863"/>
                  </a:lnTo>
                  <a:lnTo>
                    <a:pt x="90270" y="636929"/>
                  </a:lnTo>
                  <a:lnTo>
                    <a:pt x="90447" y="636962"/>
                  </a:lnTo>
                  <a:lnTo>
                    <a:pt x="90932" y="637161"/>
                  </a:lnTo>
                  <a:lnTo>
                    <a:pt x="91307" y="637370"/>
                  </a:lnTo>
                  <a:lnTo>
                    <a:pt x="91616" y="637470"/>
                  </a:lnTo>
                  <a:lnTo>
                    <a:pt x="92091" y="637536"/>
                  </a:lnTo>
                  <a:lnTo>
                    <a:pt x="92543" y="637558"/>
                  </a:lnTo>
                  <a:lnTo>
                    <a:pt x="92907" y="637580"/>
                  </a:lnTo>
                  <a:lnTo>
                    <a:pt x="93095" y="637536"/>
                  </a:lnTo>
                  <a:lnTo>
                    <a:pt x="93315" y="637425"/>
                  </a:lnTo>
                  <a:lnTo>
                    <a:pt x="93536" y="637227"/>
                  </a:lnTo>
                  <a:lnTo>
                    <a:pt x="93955" y="636940"/>
                  </a:lnTo>
                  <a:lnTo>
                    <a:pt x="94154" y="636753"/>
                  </a:lnTo>
                  <a:lnTo>
                    <a:pt x="94308" y="636599"/>
                  </a:lnTo>
                  <a:lnTo>
                    <a:pt x="94794" y="635948"/>
                  </a:lnTo>
                  <a:lnTo>
                    <a:pt x="94926" y="635772"/>
                  </a:lnTo>
                  <a:lnTo>
                    <a:pt x="95036" y="635683"/>
                  </a:lnTo>
                  <a:lnTo>
                    <a:pt x="95235" y="635650"/>
                  </a:lnTo>
                  <a:lnTo>
                    <a:pt x="95401" y="635661"/>
                  </a:lnTo>
                  <a:lnTo>
                    <a:pt x="95621" y="635738"/>
                  </a:lnTo>
                  <a:lnTo>
                    <a:pt x="95930" y="635772"/>
                  </a:lnTo>
                  <a:lnTo>
                    <a:pt x="96206" y="635871"/>
                  </a:lnTo>
                  <a:lnTo>
                    <a:pt x="96349" y="635893"/>
                  </a:lnTo>
                  <a:lnTo>
                    <a:pt x="96537" y="635904"/>
                  </a:lnTo>
                  <a:lnTo>
                    <a:pt x="96691" y="635794"/>
                  </a:lnTo>
                  <a:lnTo>
                    <a:pt x="96835" y="635617"/>
                  </a:lnTo>
                  <a:lnTo>
                    <a:pt x="97044" y="635264"/>
                  </a:lnTo>
                  <a:lnTo>
                    <a:pt x="97100" y="634989"/>
                  </a:lnTo>
                  <a:lnTo>
                    <a:pt x="97375" y="634790"/>
                  </a:lnTo>
                  <a:lnTo>
                    <a:pt x="97761" y="634625"/>
                  </a:lnTo>
                  <a:lnTo>
                    <a:pt x="97905" y="634559"/>
                  </a:lnTo>
                  <a:lnTo>
                    <a:pt x="98070" y="634460"/>
                  </a:lnTo>
                  <a:lnTo>
                    <a:pt x="98324" y="634316"/>
                  </a:lnTo>
                  <a:lnTo>
                    <a:pt x="98457" y="634140"/>
                  </a:lnTo>
                  <a:lnTo>
                    <a:pt x="98688" y="633853"/>
                  </a:lnTo>
                  <a:lnTo>
                    <a:pt x="99041" y="633192"/>
                  </a:lnTo>
                  <a:lnTo>
                    <a:pt x="99218" y="633048"/>
                  </a:lnTo>
                  <a:lnTo>
                    <a:pt x="99439" y="632982"/>
                  </a:lnTo>
                  <a:lnTo>
                    <a:pt x="99648" y="632993"/>
                  </a:lnTo>
                  <a:lnTo>
                    <a:pt x="99902" y="633092"/>
                  </a:lnTo>
                  <a:lnTo>
                    <a:pt x="100178" y="633181"/>
                  </a:lnTo>
                  <a:lnTo>
                    <a:pt x="100454" y="633247"/>
                  </a:lnTo>
                  <a:lnTo>
                    <a:pt x="100597" y="633258"/>
                  </a:lnTo>
                  <a:lnTo>
                    <a:pt x="100785" y="633247"/>
                  </a:lnTo>
                  <a:lnTo>
                    <a:pt x="100983" y="633192"/>
                  </a:lnTo>
                  <a:lnTo>
                    <a:pt x="101182" y="633092"/>
                  </a:lnTo>
                  <a:lnTo>
                    <a:pt x="101292" y="632938"/>
                  </a:lnTo>
                  <a:lnTo>
                    <a:pt x="101424" y="632453"/>
                  </a:lnTo>
                  <a:lnTo>
                    <a:pt x="101424" y="632155"/>
                  </a:lnTo>
                  <a:lnTo>
                    <a:pt x="101458" y="632045"/>
                  </a:lnTo>
                  <a:lnTo>
                    <a:pt x="101612" y="631670"/>
                  </a:lnTo>
                  <a:lnTo>
                    <a:pt x="101789" y="631273"/>
                  </a:lnTo>
                  <a:lnTo>
                    <a:pt x="101954" y="631020"/>
                  </a:lnTo>
                  <a:lnTo>
                    <a:pt x="102031" y="630898"/>
                  </a:lnTo>
                  <a:lnTo>
                    <a:pt x="102120" y="630711"/>
                  </a:lnTo>
                  <a:lnTo>
                    <a:pt x="102197" y="630545"/>
                  </a:lnTo>
                  <a:lnTo>
                    <a:pt x="102241" y="630413"/>
                  </a:lnTo>
                  <a:lnTo>
                    <a:pt x="102274" y="630303"/>
                  </a:lnTo>
                  <a:lnTo>
                    <a:pt x="102296" y="630204"/>
                  </a:lnTo>
                  <a:lnTo>
                    <a:pt x="102307" y="630093"/>
                  </a:lnTo>
                  <a:lnTo>
                    <a:pt x="102263" y="629950"/>
                  </a:lnTo>
                  <a:lnTo>
                    <a:pt x="102186" y="629741"/>
                  </a:lnTo>
                  <a:lnTo>
                    <a:pt x="102131" y="629586"/>
                  </a:lnTo>
                  <a:lnTo>
                    <a:pt x="102120" y="629553"/>
                  </a:lnTo>
                  <a:lnTo>
                    <a:pt x="102086" y="629454"/>
                  </a:lnTo>
                  <a:lnTo>
                    <a:pt x="102086" y="629355"/>
                  </a:lnTo>
                  <a:lnTo>
                    <a:pt x="102120" y="629189"/>
                  </a:lnTo>
                  <a:lnTo>
                    <a:pt x="102274" y="629046"/>
                  </a:lnTo>
                  <a:lnTo>
                    <a:pt x="102539" y="629002"/>
                  </a:lnTo>
                  <a:lnTo>
                    <a:pt x="102914" y="628792"/>
                  </a:lnTo>
                  <a:lnTo>
                    <a:pt x="103102" y="628528"/>
                  </a:lnTo>
                  <a:lnTo>
                    <a:pt x="103245" y="628318"/>
                  </a:lnTo>
                  <a:lnTo>
                    <a:pt x="103477" y="627932"/>
                  </a:lnTo>
                  <a:lnTo>
                    <a:pt x="103730" y="627580"/>
                  </a:lnTo>
                  <a:lnTo>
                    <a:pt x="103841" y="627315"/>
                  </a:lnTo>
                  <a:lnTo>
                    <a:pt x="103907" y="627138"/>
                  </a:lnTo>
                  <a:lnTo>
                    <a:pt x="103863" y="626664"/>
                  </a:lnTo>
                  <a:lnTo>
                    <a:pt x="103841" y="626499"/>
                  </a:lnTo>
                  <a:lnTo>
                    <a:pt x="103741" y="626234"/>
                  </a:lnTo>
                  <a:lnTo>
                    <a:pt x="103675" y="626069"/>
                  </a:lnTo>
                  <a:lnTo>
                    <a:pt x="103521" y="625749"/>
                  </a:lnTo>
                  <a:lnTo>
                    <a:pt x="103267" y="625374"/>
                  </a:lnTo>
                  <a:lnTo>
                    <a:pt x="103113" y="624966"/>
                  </a:lnTo>
                  <a:lnTo>
                    <a:pt x="103035" y="624514"/>
                  </a:lnTo>
                  <a:lnTo>
                    <a:pt x="102892" y="624217"/>
                  </a:lnTo>
                  <a:lnTo>
                    <a:pt x="102749" y="623941"/>
                  </a:lnTo>
                  <a:lnTo>
                    <a:pt x="102561" y="623489"/>
                  </a:lnTo>
                  <a:lnTo>
                    <a:pt x="102142" y="623114"/>
                  </a:lnTo>
                  <a:lnTo>
                    <a:pt x="101612" y="622419"/>
                  </a:lnTo>
                  <a:lnTo>
                    <a:pt x="101325" y="621868"/>
                  </a:lnTo>
                  <a:lnTo>
                    <a:pt x="101281" y="621659"/>
                  </a:lnTo>
                  <a:lnTo>
                    <a:pt x="101325" y="621339"/>
                  </a:lnTo>
                  <a:lnTo>
                    <a:pt x="101513" y="621074"/>
                  </a:lnTo>
                  <a:lnTo>
                    <a:pt x="101656" y="620865"/>
                  </a:lnTo>
                  <a:lnTo>
                    <a:pt x="101987" y="620512"/>
                  </a:lnTo>
                  <a:lnTo>
                    <a:pt x="102241" y="620269"/>
                  </a:lnTo>
                  <a:lnTo>
                    <a:pt x="102373" y="620225"/>
                  </a:lnTo>
                  <a:lnTo>
                    <a:pt x="102473" y="620192"/>
                  </a:lnTo>
                  <a:lnTo>
                    <a:pt x="102671" y="620181"/>
                  </a:lnTo>
                  <a:lnTo>
                    <a:pt x="102793" y="620170"/>
                  </a:lnTo>
                  <a:lnTo>
                    <a:pt x="102969" y="620159"/>
                  </a:lnTo>
                  <a:lnTo>
                    <a:pt x="103168" y="620148"/>
                  </a:lnTo>
                  <a:lnTo>
                    <a:pt x="103278" y="620126"/>
                  </a:lnTo>
                  <a:lnTo>
                    <a:pt x="103411" y="620071"/>
                  </a:lnTo>
                  <a:lnTo>
                    <a:pt x="103598" y="619983"/>
                  </a:lnTo>
                  <a:lnTo>
                    <a:pt x="103653" y="619961"/>
                  </a:lnTo>
                  <a:lnTo>
                    <a:pt x="104028" y="619840"/>
                  </a:lnTo>
                  <a:lnTo>
                    <a:pt x="104205" y="619795"/>
                  </a:lnTo>
                  <a:lnTo>
                    <a:pt x="104348" y="619795"/>
                  </a:lnTo>
                  <a:lnTo>
                    <a:pt x="104481" y="619806"/>
                  </a:lnTo>
                  <a:lnTo>
                    <a:pt x="104613" y="619817"/>
                  </a:lnTo>
                  <a:lnTo>
                    <a:pt x="104944" y="619817"/>
                  </a:lnTo>
                  <a:lnTo>
                    <a:pt x="105308" y="619895"/>
                  </a:lnTo>
                  <a:lnTo>
                    <a:pt x="105860" y="620027"/>
                  </a:lnTo>
                  <a:lnTo>
                    <a:pt x="106323" y="620258"/>
                  </a:lnTo>
                  <a:lnTo>
                    <a:pt x="106588" y="620490"/>
                  </a:lnTo>
                  <a:lnTo>
                    <a:pt x="106985" y="620633"/>
                  </a:lnTo>
                  <a:lnTo>
                    <a:pt x="107316" y="620865"/>
                  </a:lnTo>
                  <a:lnTo>
                    <a:pt x="107603" y="621030"/>
                  </a:lnTo>
                  <a:lnTo>
                    <a:pt x="107923" y="621163"/>
                  </a:lnTo>
                  <a:lnTo>
                    <a:pt x="108210" y="621295"/>
                  </a:lnTo>
                  <a:lnTo>
                    <a:pt x="108353" y="621317"/>
                  </a:lnTo>
                  <a:lnTo>
                    <a:pt x="108519" y="621394"/>
                  </a:lnTo>
                  <a:lnTo>
                    <a:pt x="108662" y="621416"/>
                  </a:lnTo>
                  <a:lnTo>
                    <a:pt x="108861" y="621427"/>
                  </a:lnTo>
                  <a:lnTo>
                    <a:pt x="109037" y="621372"/>
                  </a:lnTo>
                  <a:lnTo>
                    <a:pt x="109236" y="621284"/>
                  </a:lnTo>
                  <a:lnTo>
                    <a:pt x="109357" y="621074"/>
                  </a:lnTo>
                  <a:lnTo>
                    <a:pt x="109379" y="620942"/>
                  </a:lnTo>
                  <a:lnTo>
                    <a:pt x="109434" y="620821"/>
                  </a:lnTo>
                  <a:lnTo>
                    <a:pt x="109523" y="620644"/>
                  </a:lnTo>
                  <a:lnTo>
                    <a:pt x="109644" y="620468"/>
                  </a:lnTo>
                  <a:lnTo>
                    <a:pt x="109799" y="620214"/>
                  </a:lnTo>
                  <a:lnTo>
                    <a:pt x="109964" y="620005"/>
                  </a:lnTo>
                  <a:lnTo>
                    <a:pt x="110074" y="619696"/>
                  </a:lnTo>
                  <a:lnTo>
                    <a:pt x="110185" y="619465"/>
                  </a:lnTo>
                  <a:lnTo>
                    <a:pt x="110306" y="619233"/>
                  </a:lnTo>
                  <a:lnTo>
                    <a:pt x="110516" y="619002"/>
                  </a:lnTo>
                  <a:lnTo>
                    <a:pt x="110781" y="618803"/>
                  </a:lnTo>
                  <a:lnTo>
                    <a:pt x="111034" y="618671"/>
                  </a:lnTo>
                  <a:lnTo>
                    <a:pt x="111233" y="618627"/>
                  </a:lnTo>
                  <a:lnTo>
                    <a:pt x="111498" y="618671"/>
                  </a:lnTo>
                  <a:lnTo>
                    <a:pt x="111818" y="618737"/>
                  </a:lnTo>
                  <a:lnTo>
                    <a:pt x="112116" y="618869"/>
                  </a:lnTo>
                  <a:lnTo>
                    <a:pt x="112402" y="619101"/>
                  </a:lnTo>
                  <a:lnTo>
                    <a:pt x="112634" y="619531"/>
                  </a:lnTo>
                  <a:lnTo>
                    <a:pt x="112800" y="620016"/>
                  </a:lnTo>
                  <a:lnTo>
                    <a:pt x="112921" y="620490"/>
                  </a:lnTo>
                  <a:lnTo>
                    <a:pt x="113097" y="620909"/>
                  </a:lnTo>
                  <a:lnTo>
                    <a:pt x="113307" y="621273"/>
                  </a:lnTo>
                  <a:lnTo>
                    <a:pt x="113715" y="621339"/>
                  </a:lnTo>
                  <a:lnTo>
                    <a:pt x="114201" y="621240"/>
                  </a:lnTo>
                  <a:lnTo>
                    <a:pt x="114620" y="621152"/>
                  </a:lnTo>
                  <a:lnTo>
                    <a:pt x="115083" y="621008"/>
                  </a:lnTo>
                  <a:lnTo>
                    <a:pt x="115646" y="620810"/>
                  </a:lnTo>
                  <a:lnTo>
                    <a:pt x="115977" y="620556"/>
                  </a:lnTo>
                  <a:lnTo>
                    <a:pt x="116231" y="620280"/>
                  </a:lnTo>
                  <a:lnTo>
                    <a:pt x="116463" y="620005"/>
                  </a:lnTo>
                  <a:lnTo>
                    <a:pt x="116794" y="619597"/>
                  </a:lnTo>
                  <a:lnTo>
                    <a:pt x="117555" y="619421"/>
                  </a:lnTo>
                  <a:lnTo>
                    <a:pt x="118283" y="619376"/>
                  </a:lnTo>
                  <a:lnTo>
                    <a:pt x="118713" y="619233"/>
                  </a:lnTo>
                  <a:lnTo>
                    <a:pt x="119276" y="619112"/>
                  </a:lnTo>
                  <a:lnTo>
                    <a:pt x="120037" y="618858"/>
                  </a:lnTo>
                  <a:lnTo>
                    <a:pt x="120512" y="618638"/>
                  </a:lnTo>
                  <a:lnTo>
                    <a:pt x="121085" y="618340"/>
                  </a:lnTo>
                  <a:lnTo>
                    <a:pt x="121163" y="618175"/>
                  </a:lnTo>
                  <a:lnTo>
                    <a:pt x="121273" y="617965"/>
                  </a:lnTo>
                  <a:lnTo>
                    <a:pt x="121416" y="617712"/>
                  </a:lnTo>
                  <a:lnTo>
                    <a:pt x="121659" y="617381"/>
                  </a:lnTo>
                  <a:lnTo>
                    <a:pt x="122045" y="616951"/>
                  </a:lnTo>
                  <a:lnTo>
                    <a:pt x="122464" y="616829"/>
                  </a:lnTo>
                  <a:lnTo>
                    <a:pt x="122785" y="616785"/>
                  </a:lnTo>
                  <a:lnTo>
                    <a:pt x="123325" y="616741"/>
                  </a:lnTo>
                  <a:lnTo>
                    <a:pt x="124020" y="616499"/>
                  </a:lnTo>
                  <a:lnTo>
                    <a:pt x="124428" y="616311"/>
                  </a:lnTo>
                  <a:lnTo>
                    <a:pt x="124594" y="616157"/>
                  </a:lnTo>
                  <a:lnTo>
                    <a:pt x="124671" y="616058"/>
                  </a:lnTo>
                  <a:lnTo>
                    <a:pt x="124726" y="615958"/>
                  </a:lnTo>
                  <a:lnTo>
                    <a:pt x="124848" y="615694"/>
                  </a:lnTo>
                  <a:lnTo>
                    <a:pt x="124870" y="615639"/>
                  </a:lnTo>
                  <a:lnTo>
                    <a:pt x="124881" y="615495"/>
                  </a:lnTo>
                  <a:lnTo>
                    <a:pt x="124980" y="615264"/>
                  </a:lnTo>
                  <a:lnTo>
                    <a:pt x="125079" y="615143"/>
                  </a:lnTo>
                  <a:lnTo>
                    <a:pt x="125300" y="614889"/>
                  </a:lnTo>
                  <a:lnTo>
                    <a:pt x="125598" y="614757"/>
                  </a:lnTo>
                  <a:lnTo>
                    <a:pt x="125852" y="614668"/>
                  </a:lnTo>
                  <a:lnTo>
                    <a:pt x="126150" y="614569"/>
                  </a:lnTo>
                  <a:lnTo>
                    <a:pt x="126414" y="614569"/>
                  </a:lnTo>
                  <a:lnTo>
                    <a:pt x="126801" y="614591"/>
                  </a:lnTo>
                  <a:lnTo>
                    <a:pt x="126944" y="614624"/>
                  </a:lnTo>
                  <a:lnTo>
                    <a:pt x="127551" y="614746"/>
                  </a:lnTo>
                  <a:lnTo>
                    <a:pt x="128268" y="614867"/>
                  </a:lnTo>
                  <a:lnTo>
                    <a:pt x="128786" y="614922"/>
                  </a:lnTo>
                  <a:lnTo>
                    <a:pt x="129128" y="614845"/>
                  </a:lnTo>
                  <a:lnTo>
                    <a:pt x="129471" y="614812"/>
                  </a:lnTo>
                  <a:lnTo>
                    <a:pt x="129802" y="614834"/>
                  </a:lnTo>
                  <a:lnTo>
                    <a:pt x="130177" y="615054"/>
                  </a:lnTo>
                  <a:lnTo>
                    <a:pt x="130452" y="615330"/>
                  </a:lnTo>
                  <a:lnTo>
                    <a:pt x="130684" y="615517"/>
                  </a:lnTo>
                  <a:lnTo>
                    <a:pt x="130982" y="615672"/>
                  </a:lnTo>
                  <a:lnTo>
                    <a:pt x="131247" y="615584"/>
                  </a:lnTo>
                  <a:lnTo>
                    <a:pt x="131545" y="615385"/>
                  </a:lnTo>
                  <a:lnTo>
                    <a:pt x="131655" y="615264"/>
                  </a:lnTo>
                  <a:lnTo>
                    <a:pt x="131876" y="615165"/>
                  </a:lnTo>
                  <a:lnTo>
                    <a:pt x="132207" y="615121"/>
                  </a:lnTo>
                  <a:lnTo>
                    <a:pt x="132615" y="615154"/>
                  </a:lnTo>
                  <a:lnTo>
                    <a:pt x="132935" y="615374"/>
                  </a:lnTo>
                  <a:lnTo>
                    <a:pt x="133354" y="615539"/>
                  </a:lnTo>
                  <a:lnTo>
                    <a:pt x="133818" y="615528"/>
                  </a:lnTo>
                  <a:lnTo>
                    <a:pt x="134281" y="615440"/>
                  </a:lnTo>
                  <a:lnTo>
                    <a:pt x="134623" y="615352"/>
                  </a:lnTo>
                  <a:lnTo>
                    <a:pt x="134788" y="615242"/>
                  </a:lnTo>
                  <a:lnTo>
                    <a:pt x="134932" y="615165"/>
                  </a:lnTo>
                  <a:lnTo>
                    <a:pt x="135086" y="615121"/>
                  </a:lnTo>
                  <a:lnTo>
                    <a:pt x="135263" y="615087"/>
                  </a:lnTo>
                  <a:lnTo>
                    <a:pt x="135428" y="615143"/>
                  </a:lnTo>
                  <a:lnTo>
                    <a:pt x="135583" y="615231"/>
                  </a:lnTo>
                  <a:lnTo>
                    <a:pt x="135737" y="615352"/>
                  </a:lnTo>
                  <a:lnTo>
                    <a:pt x="136013" y="615595"/>
                  </a:lnTo>
                  <a:lnTo>
                    <a:pt x="136322" y="615749"/>
                  </a:lnTo>
                  <a:lnTo>
                    <a:pt x="136819" y="615738"/>
                  </a:lnTo>
                  <a:lnTo>
                    <a:pt x="137271" y="615760"/>
                  </a:lnTo>
                  <a:lnTo>
                    <a:pt x="137370" y="615705"/>
                  </a:lnTo>
                  <a:lnTo>
                    <a:pt x="137547" y="615639"/>
                  </a:lnTo>
                  <a:lnTo>
                    <a:pt x="137834" y="615584"/>
                  </a:lnTo>
                  <a:lnTo>
                    <a:pt x="138143" y="615539"/>
                  </a:lnTo>
                  <a:lnTo>
                    <a:pt x="138385" y="615495"/>
                  </a:lnTo>
                  <a:lnTo>
                    <a:pt x="138628" y="615495"/>
                  </a:lnTo>
                  <a:lnTo>
                    <a:pt x="138804" y="615517"/>
                  </a:lnTo>
                  <a:lnTo>
                    <a:pt x="139014" y="615539"/>
                  </a:lnTo>
                  <a:lnTo>
                    <a:pt x="139224" y="615617"/>
                  </a:lnTo>
                  <a:lnTo>
                    <a:pt x="139444" y="615694"/>
                  </a:lnTo>
                  <a:lnTo>
                    <a:pt x="139698" y="615738"/>
                  </a:lnTo>
                  <a:lnTo>
                    <a:pt x="139952" y="615793"/>
                  </a:lnTo>
                  <a:lnTo>
                    <a:pt x="140162" y="615859"/>
                  </a:lnTo>
                  <a:lnTo>
                    <a:pt x="140448" y="616047"/>
                  </a:lnTo>
                  <a:lnTo>
                    <a:pt x="140702" y="616289"/>
                  </a:lnTo>
                  <a:lnTo>
                    <a:pt x="140923" y="616433"/>
                  </a:lnTo>
                  <a:lnTo>
                    <a:pt x="141088" y="616565"/>
                  </a:lnTo>
                  <a:lnTo>
                    <a:pt x="141265" y="616620"/>
                  </a:lnTo>
                  <a:lnTo>
                    <a:pt x="141552" y="616609"/>
                  </a:lnTo>
                  <a:lnTo>
                    <a:pt x="141828" y="616565"/>
                  </a:lnTo>
                  <a:lnTo>
                    <a:pt x="142103" y="616554"/>
                  </a:lnTo>
                  <a:lnTo>
                    <a:pt x="142556" y="616554"/>
                  </a:lnTo>
                  <a:lnTo>
                    <a:pt x="142743" y="616598"/>
                  </a:lnTo>
                  <a:lnTo>
                    <a:pt x="142887" y="616697"/>
                  </a:lnTo>
                  <a:lnTo>
                    <a:pt x="143063" y="616807"/>
                  </a:lnTo>
                  <a:lnTo>
                    <a:pt x="143505" y="617028"/>
                  </a:lnTo>
                  <a:lnTo>
                    <a:pt x="143670" y="617127"/>
                  </a:lnTo>
                  <a:lnTo>
                    <a:pt x="143924" y="617271"/>
                  </a:lnTo>
                  <a:lnTo>
                    <a:pt x="144123" y="617403"/>
                  </a:lnTo>
                  <a:lnTo>
                    <a:pt x="144310" y="617447"/>
                  </a:lnTo>
                  <a:lnTo>
                    <a:pt x="144553" y="617502"/>
                  </a:lnTo>
                  <a:lnTo>
                    <a:pt x="144917" y="617579"/>
                  </a:lnTo>
                  <a:lnTo>
                    <a:pt x="145215" y="617712"/>
                  </a:lnTo>
                  <a:lnTo>
                    <a:pt x="145601" y="618097"/>
                  </a:lnTo>
                  <a:lnTo>
                    <a:pt x="145733" y="618208"/>
                  </a:lnTo>
                  <a:lnTo>
                    <a:pt x="145844" y="618274"/>
                  </a:lnTo>
                  <a:lnTo>
                    <a:pt x="145954" y="618329"/>
                  </a:lnTo>
                  <a:lnTo>
                    <a:pt x="146064" y="618384"/>
                  </a:lnTo>
                  <a:lnTo>
                    <a:pt x="146186" y="618439"/>
                  </a:lnTo>
                  <a:lnTo>
                    <a:pt x="146285" y="618483"/>
                  </a:lnTo>
                  <a:lnTo>
                    <a:pt x="146439" y="618538"/>
                  </a:lnTo>
                  <a:lnTo>
                    <a:pt x="146550" y="618594"/>
                  </a:lnTo>
                  <a:lnTo>
                    <a:pt x="146660" y="618660"/>
                  </a:lnTo>
                  <a:lnTo>
                    <a:pt x="146792" y="618715"/>
                  </a:lnTo>
                  <a:lnTo>
                    <a:pt x="147090" y="618836"/>
                  </a:lnTo>
                  <a:lnTo>
                    <a:pt x="147300" y="618913"/>
                  </a:lnTo>
                  <a:lnTo>
                    <a:pt x="147488" y="618968"/>
                  </a:lnTo>
                  <a:lnTo>
                    <a:pt x="147675" y="619002"/>
                  </a:lnTo>
                  <a:lnTo>
                    <a:pt x="147929" y="619057"/>
                  </a:lnTo>
                  <a:lnTo>
                    <a:pt x="148105" y="619145"/>
                  </a:lnTo>
                  <a:lnTo>
                    <a:pt x="148293" y="619233"/>
                  </a:lnTo>
                  <a:lnTo>
                    <a:pt x="148458" y="619299"/>
                  </a:lnTo>
                  <a:lnTo>
                    <a:pt x="148580" y="619321"/>
                  </a:lnTo>
                  <a:lnTo>
                    <a:pt x="148823" y="619211"/>
                  </a:lnTo>
                  <a:lnTo>
                    <a:pt x="149010" y="619068"/>
                  </a:lnTo>
                  <a:lnTo>
                    <a:pt x="149176" y="618935"/>
                  </a:lnTo>
                  <a:lnTo>
                    <a:pt x="149418" y="618715"/>
                  </a:lnTo>
                  <a:lnTo>
                    <a:pt x="149672" y="618571"/>
                  </a:lnTo>
                  <a:lnTo>
                    <a:pt x="149871" y="618549"/>
                  </a:lnTo>
                  <a:lnTo>
                    <a:pt x="149871" y="618549"/>
                  </a:lnTo>
                  <a:lnTo>
                    <a:pt x="149882" y="618549"/>
                  </a:lnTo>
                  <a:lnTo>
                    <a:pt x="150113" y="618571"/>
                  </a:lnTo>
                  <a:lnTo>
                    <a:pt x="150312" y="618560"/>
                  </a:lnTo>
                  <a:lnTo>
                    <a:pt x="150522" y="618516"/>
                  </a:lnTo>
                  <a:lnTo>
                    <a:pt x="151228" y="618373"/>
                  </a:lnTo>
                  <a:lnTo>
                    <a:pt x="151504" y="618274"/>
                  </a:lnTo>
                  <a:lnTo>
                    <a:pt x="151702" y="618197"/>
                  </a:lnTo>
                  <a:lnTo>
                    <a:pt x="151857" y="618141"/>
                  </a:lnTo>
                  <a:lnTo>
                    <a:pt x="152011" y="618119"/>
                  </a:lnTo>
                  <a:lnTo>
                    <a:pt x="152298" y="618108"/>
                  </a:lnTo>
                  <a:lnTo>
                    <a:pt x="152640" y="618153"/>
                  </a:lnTo>
                  <a:lnTo>
                    <a:pt x="152883" y="618219"/>
                  </a:lnTo>
                  <a:lnTo>
                    <a:pt x="153015" y="618296"/>
                  </a:lnTo>
                  <a:lnTo>
                    <a:pt x="153313" y="618516"/>
                  </a:lnTo>
                  <a:lnTo>
                    <a:pt x="153390" y="618549"/>
                  </a:lnTo>
                  <a:lnTo>
                    <a:pt x="153478" y="618560"/>
                  </a:lnTo>
                  <a:lnTo>
                    <a:pt x="153567" y="618538"/>
                  </a:lnTo>
                  <a:lnTo>
                    <a:pt x="153633" y="618494"/>
                  </a:lnTo>
                  <a:lnTo>
                    <a:pt x="153821" y="618230"/>
                  </a:lnTo>
                  <a:lnTo>
                    <a:pt x="153920" y="618141"/>
                  </a:lnTo>
                  <a:lnTo>
                    <a:pt x="153997" y="618086"/>
                  </a:lnTo>
                  <a:lnTo>
                    <a:pt x="154207" y="618020"/>
                  </a:lnTo>
                  <a:lnTo>
                    <a:pt x="154505" y="618031"/>
                  </a:lnTo>
                  <a:lnTo>
                    <a:pt x="154615" y="618064"/>
                  </a:lnTo>
                  <a:lnTo>
                    <a:pt x="154714" y="618197"/>
                  </a:lnTo>
                  <a:lnTo>
                    <a:pt x="154736" y="618263"/>
                  </a:lnTo>
                  <a:lnTo>
                    <a:pt x="154659" y="618571"/>
                  </a:lnTo>
                  <a:lnTo>
                    <a:pt x="154626" y="618660"/>
                  </a:lnTo>
                  <a:lnTo>
                    <a:pt x="154593" y="618704"/>
                  </a:lnTo>
                  <a:lnTo>
                    <a:pt x="154493" y="618913"/>
                  </a:lnTo>
                  <a:lnTo>
                    <a:pt x="154471" y="619079"/>
                  </a:lnTo>
                  <a:lnTo>
                    <a:pt x="154571" y="619189"/>
                  </a:lnTo>
                  <a:lnTo>
                    <a:pt x="154847" y="619310"/>
                  </a:lnTo>
                  <a:lnTo>
                    <a:pt x="155045" y="619387"/>
                  </a:lnTo>
                  <a:lnTo>
                    <a:pt x="155354" y="619387"/>
                  </a:lnTo>
                  <a:lnTo>
                    <a:pt x="155586" y="619332"/>
                  </a:lnTo>
                  <a:lnTo>
                    <a:pt x="155851" y="619233"/>
                  </a:lnTo>
                  <a:lnTo>
                    <a:pt x="155961" y="619200"/>
                  </a:lnTo>
                  <a:lnTo>
                    <a:pt x="156115" y="619244"/>
                  </a:lnTo>
                  <a:lnTo>
                    <a:pt x="156314" y="619354"/>
                  </a:lnTo>
                  <a:lnTo>
                    <a:pt x="156645" y="619465"/>
                  </a:lnTo>
                  <a:lnTo>
                    <a:pt x="156810" y="619476"/>
                  </a:lnTo>
                  <a:lnTo>
                    <a:pt x="157020" y="619443"/>
                  </a:lnTo>
                  <a:lnTo>
                    <a:pt x="157208" y="619487"/>
                  </a:lnTo>
                  <a:lnTo>
                    <a:pt x="157263" y="619531"/>
                  </a:lnTo>
                  <a:lnTo>
                    <a:pt x="157318" y="619531"/>
                  </a:lnTo>
                  <a:lnTo>
                    <a:pt x="157550" y="619707"/>
                  </a:lnTo>
                  <a:lnTo>
                    <a:pt x="157803" y="619806"/>
                  </a:lnTo>
                  <a:lnTo>
                    <a:pt x="157847" y="619806"/>
                  </a:lnTo>
                  <a:lnTo>
                    <a:pt x="158168" y="619795"/>
                  </a:lnTo>
                  <a:lnTo>
                    <a:pt x="158289" y="619762"/>
                  </a:lnTo>
                  <a:lnTo>
                    <a:pt x="158366" y="619707"/>
                  </a:lnTo>
                  <a:lnTo>
                    <a:pt x="158410" y="619696"/>
                  </a:lnTo>
                  <a:lnTo>
                    <a:pt x="158565" y="619707"/>
                  </a:lnTo>
                  <a:lnTo>
                    <a:pt x="158752" y="619773"/>
                  </a:lnTo>
                  <a:lnTo>
                    <a:pt x="158874" y="619762"/>
                  </a:lnTo>
                  <a:lnTo>
                    <a:pt x="159006" y="619707"/>
                  </a:lnTo>
                  <a:lnTo>
                    <a:pt x="159227" y="619542"/>
                  </a:lnTo>
                  <a:lnTo>
                    <a:pt x="159392" y="619310"/>
                  </a:lnTo>
                  <a:lnTo>
                    <a:pt x="159458" y="619277"/>
                  </a:lnTo>
                  <a:lnTo>
                    <a:pt x="159536" y="619255"/>
                  </a:lnTo>
                  <a:lnTo>
                    <a:pt x="159624" y="619255"/>
                  </a:lnTo>
                  <a:lnTo>
                    <a:pt x="159679" y="619288"/>
                  </a:lnTo>
                  <a:lnTo>
                    <a:pt x="159811" y="619553"/>
                  </a:lnTo>
                  <a:lnTo>
                    <a:pt x="159867" y="619608"/>
                  </a:lnTo>
                  <a:lnTo>
                    <a:pt x="159911" y="619619"/>
                  </a:lnTo>
                  <a:lnTo>
                    <a:pt x="159955" y="619619"/>
                  </a:lnTo>
                  <a:lnTo>
                    <a:pt x="160153" y="619509"/>
                  </a:lnTo>
                  <a:lnTo>
                    <a:pt x="160462" y="619376"/>
                  </a:lnTo>
                  <a:lnTo>
                    <a:pt x="160573" y="619255"/>
                  </a:lnTo>
                  <a:lnTo>
                    <a:pt x="160738" y="618957"/>
                  </a:lnTo>
                  <a:lnTo>
                    <a:pt x="160782" y="618682"/>
                  </a:lnTo>
                  <a:lnTo>
                    <a:pt x="160849" y="618494"/>
                  </a:lnTo>
                  <a:lnTo>
                    <a:pt x="161069" y="618428"/>
                  </a:lnTo>
                  <a:lnTo>
                    <a:pt x="161279" y="618340"/>
                  </a:lnTo>
                  <a:lnTo>
                    <a:pt x="161411" y="618329"/>
                  </a:lnTo>
                  <a:lnTo>
                    <a:pt x="161599" y="618340"/>
                  </a:lnTo>
                  <a:lnTo>
                    <a:pt x="161841" y="618329"/>
                  </a:lnTo>
                  <a:lnTo>
                    <a:pt x="161941" y="618307"/>
                  </a:lnTo>
                  <a:lnTo>
                    <a:pt x="162161" y="618208"/>
                  </a:lnTo>
                  <a:lnTo>
                    <a:pt x="162272" y="618197"/>
                  </a:lnTo>
                  <a:lnTo>
                    <a:pt x="162492" y="618230"/>
                  </a:lnTo>
                  <a:lnTo>
                    <a:pt x="162559" y="618263"/>
                  </a:lnTo>
                  <a:lnTo>
                    <a:pt x="162691" y="618384"/>
                  </a:lnTo>
                  <a:lnTo>
                    <a:pt x="162912" y="618649"/>
                  </a:lnTo>
                  <a:lnTo>
                    <a:pt x="163022" y="618726"/>
                  </a:lnTo>
                  <a:lnTo>
                    <a:pt x="163143" y="618803"/>
                  </a:lnTo>
                  <a:lnTo>
                    <a:pt x="163276" y="618836"/>
                  </a:lnTo>
                  <a:lnTo>
                    <a:pt x="163430" y="618825"/>
                  </a:lnTo>
                  <a:lnTo>
                    <a:pt x="163640" y="618836"/>
                  </a:lnTo>
                  <a:lnTo>
                    <a:pt x="163905" y="618913"/>
                  </a:lnTo>
                  <a:lnTo>
                    <a:pt x="163982" y="618913"/>
                  </a:lnTo>
                  <a:lnTo>
                    <a:pt x="164015" y="618891"/>
                  </a:lnTo>
                  <a:lnTo>
                    <a:pt x="164059" y="618836"/>
                  </a:lnTo>
                  <a:lnTo>
                    <a:pt x="164114" y="618671"/>
                  </a:lnTo>
                  <a:lnTo>
                    <a:pt x="164169" y="618571"/>
                  </a:lnTo>
                  <a:lnTo>
                    <a:pt x="164456" y="618384"/>
                  </a:lnTo>
                  <a:lnTo>
                    <a:pt x="164523" y="618329"/>
                  </a:lnTo>
                  <a:lnTo>
                    <a:pt x="164578" y="618230"/>
                  </a:lnTo>
                  <a:lnTo>
                    <a:pt x="164600" y="618108"/>
                  </a:lnTo>
                  <a:lnTo>
                    <a:pt x="164534" y="617932"/>
                  </a:lnTo>
                  <a:lnTo>
                    <a:pt x="164578" y="617833"/>
                  </a:lnTo>
                  <a:lnTo>
                    <a:pt x="164699" y="617767"/>
                  </a:lnTo>
                  <a:lnTo>
                    <a:pt x="164887" y="617723"/>
                  </a:lnTo>
                  <a:lnTo>
                    <a:pt x="164975" y="617656"/>
                  </a:lnTo>
                  <a:lnTo>
                    <a:pt x="164986" y="617524"/>
                  </a:lnTo>
                  <a:lnTo>
                    <a:pt x="164865" y="617348"/>
                  </a:lnTo>
                  <a:lnTo>
                    <a:pt x="164832" y="617248"/>
                  </a:lnTo>
                  <a:lnTo>
                    <a:pt x="164832" y="617138"/>
                  </a:lnTo>
                  <a:lnTo>
                    <a:pt x="164854" y="617083"/>
                  </a:lnTo>
                  <a:lnTo>
                    <a:pt x="164887" y="617039"/>
                  </a:lnTo>
                  <a:lnTo>
                    <a:pt x="164986" y="616995"/>
                  </a:lnTo>
                  <a:lnTo>
                    <a:pt x="165107" y="616973"/>
                  </a:lnTo>
                  <a:lnTo>
                    <a:pt x="165163" y="616984"/>
                  </a:lnTo>
                  <a:lnTo>
                    <a:pt x="165317" y="617039"/>
                  </a:lnTo>
                  <a:lnTo>
                    <a:pt x="165449" y="617039"/>
                  </a:lnTo>
                  <a:lnTo>
                    <a:pt x="165560" y="617072"/>
                  </a:lnTo>
                  <a:lnTo>
                    <a:pt x="165659" y="617248"/>
                  </a:lnTo>
                  <a:lnTo>
                    <a:pt x="165758" y="617623"/>
                  </a:lnTo>
                  <a:lnTo>
                    <a:pt x="165780" y="617656"/>
                  </a:lnTo>
                  <a:lnTo>
                    <a:pt x="165824" y="617678"/>
                  </a:lnTo>
                  <a:lnTo>
                    <a:pt x="166122" y="617712"/>
                  </a:lnTo>
                  <a:lnTo>
                    <a:pt x="166288" y="617756"/>
                  </a:lnTo>
                  <a:lnTo>
                    <a:pt x="166520" y="617855"/>
                  </a:lnTo>
                  <a:lnTo>
                    <a:pt x="166851" y="617822"/>
                  </a:lnTo>
                  <a:lnTo>
                    <a:pt x="166961" y="617844"/>
                  </a:lnTo>
                  <a:lnTo>
                    <a:pt x="166994" y="617855"/>
                  </a:lnTo>
                  <a:lnTo>
                    <a:pt x="167049" y="617943"/>
                  </a:lnTo>
                  <a:lnTo>
                    <a:pt x="167137" y="618009"/>
                  </a:lnTo>
                  <a:lnTo>
                    <a:pt x="167259" y="617987"/>
                  </a:lnTo>
                  <a:lnTo>
                    <a:pt x="167479" y="617877"/>
                  </a:lnTo>
                  <a:lnTo>
                    <a:pt x="167557" y="617877"/>
                  </a:lnTo>
                  <a:lnTo>
                    <a:pt x="167623" y="617899"/>
                  </a:lnTo>
                  <a:lnTo>
                    <a:pt x="167656" y="617921"/>
                  </a:lnTo>
                  <a:lnTo>
                    <a:pt x="167667" y="617965"/>
                  </a:lnTo>
                  <a:lnTo>
                    <a:pt x="167667" y="618097"/>
                  </a:lnTo>
                  <a:lnTo>
                    <a:pt x="167634" y="618252"/>
                  </a:lnTo>
                  <a:lnTo>
                    <a:pt x="167523" y="618571"/>
                  </a:lnTo>
                  <a:lnTo>
                    <a:pt x="167513" y="618660"/>
                  </a:lnTo>
                  <a:lnTo>
                    <a:pt x="167557" y="618726"/>
                  </a:lnTo>
                  <a:lnTo>
                    <a:pt x="167579" y="618748"/>
                  </a:lnTo>
                  <a:lnTo>
                    <a:pt x="167810" y="618737"/>
                  </a:lnTo>
                  <a:lnTo>
                    <a:pt x="168152" y="618571"/>
                  </a:lnTo>
                  <a:lnTo>
                    <a:pt x="168252" y="618538"/>
                  </a:lnTo>
                  <a:lnTo>
                    <a:pt x="168307" y="618494"/>
                  </a:lnTo>
                  <a:lnTo>
                    <a:pt x="168395" y="618362"/>
                  </a:lnTo>
                  <a:lnTo>
                    <a:pt x="168450" y="618186"/>
                  </a:lnTo>
                  <a:lnTo>
                    <a:pt x="168505" y="618108"/>
                  </a:lnTo>
                  <a:lnTo>
                    <a:pt x="168671" y="617954"/>
                  </a:lnTo>
                  <a:lnTo>
                    <a:pt x="168914" y="617767"/>
                  </a:lnTo>
                  <a:lnTo>
                    <a:pt x="168980" y="617745"/>
                  </a:lnTo>
                  <a:lnTo>
                    <a:pt x="169090" y="617745"/>
                  </a:lnTo>
                  <a:lnTo>
                    <a:pt x="169179" y="617855"/>
                  </a:lnTo>
                  <a:lnTo>
                    <a:pt x="169256" y="617888"/>
                  </a:lnTo>
                  <a:lnTo>
                    <a:pt x="169410" y="617888"/>
                  </a:lnTo>
                  <a:lnTo>
                    <a:pt x="169509" y="617855"/>
                  </a:lnTo>
                  <a:lnTo>
                    <a:pt x="169675" y="617767"/>
                  </a:lnTo>
                  <a:lnTo>
                    <a:pt x="169774" y="617634"/>
                  </a:lnTo>
                  <a:lnTo>
                    <a:pt x="169818" y="617436"/>
                  </a:lnTo>
                  <a:lnTo>
                    <a:pt x="169829" y="617348"/>
                  </a:lnTo>
                  <a:lnTo>
                    <a:pt x="169774" y="617193"/>
                  </a:lnTo>
                  <a:lnTo>
                    <a:pt x="169686" y="617083"/>
                  </a:lnTo>
                  <a:lnTo>
                    <a:pt x="169653" y="616973"/>
                  </a:lnTo>
                  <a:lnTo>
                    <a:pt x="169675" y="616852"/>
                  </a:lnTo>
                  <a:lnTo>
                    <a:pt x="169752" y="616730"/>
                  </a:lnTo>
                  <a:lnTo>
                    <a:pt x="169774" y="616675"/>
                  </a:lnTo>
                  <a:lnTo>
                    <a:pt x="169774" y="616631"/>
                  </a:lnTo>
                  <a:lnTo>
                    <a:pt x="169730" y="616433"/>
                  </a:lnTo>
                  <a:lnTo>
                    <a:pt x="169741" y="616355"/>
                  </a:lnTo>
                  <a:lnTo>
                    <a:pt x="169774" y="616289"/>
                  </a:lnTo>
                  <a:lnTo>
                    <a:pt x="170194" y="615914"/>
                  </a:lnTo>
                  <a:lnTo>
                    <a:pt x="170337" y="615727"/>
                  </a:lnTo>
                  <a:lnTo>
                    <a:pt x="170392" y="615683"/>
                  </a:lnTo>
                  <a:lnTo>
                    <a:pt x="170547" y="615595"/>
                  </a:lnTo>
                  <a:lnTo>
                    <a:pt x="170756" y="615495"/>
                  </a:lnTo>
                  <a:lnTo>
                    <a:pt x="170855" y="615440"/>
                  </a:lnTo>
                  <a:lnTo>
                    <a:pt x="171142" y="615176"/>
                  </a:lnTo>
                  <a:lnTo>
                    <a:pt x="171186" y="615176"/>
                  </a:lnTo>
                  <a:lnTo>
                    <a:pt x="171231" y="615187"/>
                  </a:lnTo>
                  <a:lnTo>
                    <a:pt x="171308" y="615341"/>
                  </a:lnTo>
                  <a:lnTo>
                    <a:pt x="171374" y="615407"/>
                  </a:lnTo>
                  <a:lnTo>
                    <a:pt x="171429" y="615418"/>
                  </a:lnTo>
                  <a:lnTo>
                    <a:pt x="171529" y="615385"/>
                  </a:lnTo>
                  <a:lnTo>
                    <a:pt x="171882" y="614856"/>
                  </a:lnTo>
                  <a:lnTo>
                    <a:pt x="171981" y="614679"/>
                  </a:lnTo>
                  <a:lnTo>
                    <a:pt x="172014" y="614591"/>
                  </a:lnTo>
                  <a:lnTo>
                    <a:pt x="172036" y="614338"/>
                  </a:lnTo>
                  <a:lnTo>
                    <a:pt x="172058" y="614283"/>
                  </a:lnTo>
                  <a:lnTo>
                    <a:pt x="172180" y="614183"/>
                  </a:lnTo>
                  <a:lnTo>
                    <a:pt x="172257" y="614161"/>
                  </a:lnTo>
                  <a:lnTo>
                    <a:pt x="172466" y="614161"/>
                  </a:lnTo>
                  <a:lnTo>
                    <a:pt x="172577" y="614183"/>
                  </a:lnTo>
                  <a:lnTo>
                    <a:pt x="172731" y="614260"/>
                  </a:lnTo>
                  <a:lnTo>
                    <a:pt x="172841" y="614349"/>
                  </a:lnTo>
                  <a:lnTo>
                    <a:pt x="173040" y="614393"/>
                  </a:lnTo>
                  <a:lnTo>
                    <a:pt x="173261" y="614382"/>
                  </a:lnTo>
                  <a:lnTo>
                    <a:pt x="173470" y="614338"/>
                  </a:lnTo>
                  <a:lnTo>
                    <a:pt x="173581" y="614360"/>
                  </a:lnTo>
                  <a:lnTo>
                    <a:pt x="173614" y="614393"/>
                  </a:lnTo>
                  <a:lnTo>
                    <a:pt x="173713" y="614657"/>
                  </a:lnTo>
                  <a:lnTo>
                    <a:pt x="173757" y="614746"/>
                  </a:lnTo>
                  <a:lnTo>
                    <a:pt x="173846" y="614779"/>
                  </a:lnTo>
                  <a:lnTo>
                    <a:pt x="174132" y="614790"/>
                  </a:lnTo>
                  <a:lnTo>
                    <a:pt x="174276" y="614845"/>
                  </a:lnTo>
                  <a:lnTo>
                    <a:pt x="174342" y="614900"/>
                  </a:lnTo>
                  <a:lnTo>
                    <a:pt x="174364" y="614966"/>
                  </a:lnTo>
                  <a:lnTo>
                    <a:pt x="174364" y="615010"/>
                  </a:lnTo>
                  <a:lnTo>
                    <a:pt x="174287" y="615275"/>
                  </a:lnTo>
                  <a:lnTo>
                    <a:pt x="174287" y="615473"/>
                  </a:lnTo>
                  <a:lnTo>
                    <a:pt x="174364" y="615385"/>
                  </a:lnTo>
                  <a:lnTo>
                    <a:pt x="174397" y="615352"/>
                  </a:lnTo>
                  <a:lnTo>
                    <a:pt x="174496" y="615341"/>
                  </a:lnTo>
                  <a:lnTo>
                    <a:pt x="174618" y="615352"/>
                  </a:lnTo>
                  <a:lnTo>
                    <a:pt x="174772" y="615385"/>
                  </a:lnTo>
                  <a:lnTo>
                    <a:pt x="174927" y="615495"/>
                  </a:lnTo>
                  <a:lnTo>
                    <a:pt x="175158" y="615628"/>
                  </a:lnTo>
                  <a:lnTo>
                    <a:pt x="175247" y="615650"/>
                  </a:lnTo>
                  <a:lnTo>
                    <a:pt x="175313" y="615661"/>
                  </a:lnTo>
                  <a:lnTo>
                    <a:pt x="175478" y="615606"/>
                  </a:lnTo>
                  <a:lnTo>
                    <a:pt x="175798" y="615418"/>
                  </a:lnTo>
                  <a:lnTo>
                    <a:pt x="176107" y="615396"/>
                  </a:lnTo>
                  <a:lnTo>
                    <a:pt x="176273" y="615407"/>
                  </a:lnTo>
                  <a:lnTo>
                    <a:pt x="176549" y="615473"/>
                  </a:lnTo>
                  <a:lnTo>
                    <a:pt x="176758" y="615495"/>
                  </a:lnTo>
                  <a:lnTo>
                    <a:pt x="176990" y="615551"/>
                  </a:lnTo>
                  <a:lnTo>
                    <a:pt x="177122" y="615617"/>
                  </a:lnTo>
                  <a:lnTo>
                    <a:pt x="177343" y="615826"/>
                  </a:lnTo>
                  <a:lnTo>
                    <a:pt x="177641" y="615980"/>
                  </a:lnTo>
                  <a:lnTo>
                    <a:pt x="177817" y="616003"/>
                  </a:lnTo>
                  <a:lnTo>
                    <a:pt x="177917" y="615980"/>
                  </a:lnTo>
                  <a:lnTo>
                    <a:pt x="178049" y="615914"/>
                  </a:lnTo>
                  <a:lnTo>
                    <a:pt x="178170" y="615826"/>
                  </a:lnTo>
                  <a:lnTo>
                    <a:pt x="178413" y="615584"/>
                  </a:lnTo>
                  <a:lnTo>
                    <a:pt x="178534" y="615495"/>
                  </a:lnTo>
                  <a:lnTo>
                    <a:pt x="178700" y="615429"/>
                  </a:lnTo>
                  <a:lnTo>
                    <a:pt x="178865" y="615396"/>
                  </a:lnTo>
                  <a:lnTo>
                    <a:pt x="179031" y="615374"/>
                  </a:lnTo>
                  <a:lnTo>
                    <a:pt x="179163" y="615341"/>
                  </a:lnTo>
                  <a:lnTo>
                    <a:pt x="179836" y="614768"/>
                  </a:lnTo>
                  <a:lnTo>
                    <a:pt x="180090" y="614613"/>
                  </a:lnTo>
                  <a:lnTo>
                    <a:pt x="180190" y="614437"/>
                  </a:lnTo>
                  <a:lnTo>
                    <a:pt x="180212" y="614360"/>
                  </a:lnTo>
                  <a:lnTo>
                    <a:pt x="180190" y="614205"/>
                  </a:lnTo>
                  <a:lnTo>
                    <a:pt x="180212" y="614128"/>
                  </a:lnTo>
                  <a:lnTo>
                    <a:pt x="180300" y="614029"/>
                  </a:lnTo>
                  <a:lnTo>
                    <a:pt x="180598" y="613786"/>
                  </a:lnTo>
                  <a:lnTo>
                    <a:pt x="180763" y="613555"/>
                  </a:lnTo>
                  <a:lnTo>
                    <a:pt x="180829" y="613500"/>
                  </a:lnTo>
                  <a:lnTo>
                    <a:pt x="181006" y="613423"/>
                  </a:lnTo>
                  <a:lnTo>
                    <a:pt x="181458" y="613323"/>
                  </a:lnTo>
                  <a:lnTo>
                    <a:pt x="181624" y="613257"/>
                  </a:lnTo>
                  <a:lnTo>
                    <a:pt x="181833" y="613103"/>
                  </a:lnTo>
                  <a:lnTo>
                    <a:pt x="182065" y="613048"/>
                  </a:lnTo>
                  <a:lnTo>
                    <a:pt x="182209" y="612993"/>
                  </a:lnTo>
                  <a:lnTo>
                    <a:pt x="182440" y="612838"/>
                  </a:lnTo>
                  <a:lnTo>
                    <a:pt x="182573" y="612772"/>
                  </a:lnTo>
                  <a:lnTo>
                    <a:pt x="182782" y="612596"/>
                  </a:lnTo>
                  <a:lnTo>
                    <a:pt x="183025" y="612441"/>
                  </a:lnTo>
                  <a:lnTo>
                    <a:pt x="183268" y="612320"/>
                  </a:lnTo>
                  <a:lnTo>
                    <a:pt x="183422" y="612210"/>
                  </a:lnTo>
                  <a:lnTo>
                    <a:pt x="183455" y="612155"/>
                  </a:lnTo>
                  <a:lnTo>
                    <a:pt x="183544" y="612066"/>
                  </a:lnTo>
                  <a:lnTo>
                    <a:pt x="183654" y="611669"/>
                  </a:lnTo>
                  <a:lnTo>
                    <a:pt x="183963" y="611317"/>
                  </a:lnTo>
                  <a:lnTo>
                    <a:pt x="184084" y="611118"/>
                  </a:lnTo>
                  <a:lnTo>
                    <a:pt x="183974" y="611030"/>
                  </a:lnTo>
                  <a:lnTo>
                    <a:pt x="184062" y="610644"/>
                  </a:lnTo>
                  <a:lnTo>
                    <a:pt x="184161" y="610622"/>
                  </a:lnTo>
                  <a:lnTo>
                    <a:pt x="184360" y="610677"/>
                  </a:lnTo>
                  <a:lnTo>
                    <a:pt x="184581" y="610776"/>
                  </a:lnTo>
                  <a:lnTo>
                    <a:pt x="184647" y="610787"/>
                  </a:lnTo>
                  <a:lnTo>
                    <a:pt x="184702" y="610754"/>
                  </a:lnTo>
                  <a:lnTo>
                    <a:pt x="184724" y="610732"/>
                  </a:lnTo>
                  <a:lnTo>
                    <a:pt x="184746" y="610644"/>
                  </a:lnTo>
                  <a:lnTo>
                    <a:pt x="184801" y="610589"/>
                  </a:lnTo>
                  <a:lnTo>
                    <a:pt x="184989" y="610512"/>
                  </a:lnTo>
                  <a:lnTo>
                    <a:pt x="185055" y="610457"/>
                  </a:lnTo>
                  <a:lnTo>
                    <a:pt x="185077" y="610357"/>
                  </a:lnTo>
                  <a:lnTo>
                    <a:pt x="185099" y="610148"/>
                  </a:lnTo>
                  <a:lnTo>
                    <a:pt x="185176" y="609938"/>
                  </a:lnTo>
                  <a:lnTo>
                    <a:pt x="185353" y="609696"/>
                  </a:lnTo>
                  <a:lnTo>
                    <a:pt x="185474" y="609586"/>
                  </a:lnTo>
                  <a:lnTo>
                    <a:pt x="185717" y="609453"/>
                  </a:lnTo>
                  <a:lnTo>
                    <a:pt x="185750" y="609453"/>
                  </a:lnTo>
                  <a:lnTo>
                    <a:pt x="186213" y="609233"/>
                  </a:lnTo>
                  <a:lnTo>
                    <a:pt x="186478" y="609023"/>
                  </a:lnTo>
                  <a:lnTo>
                    <a:pt x="186809" y="608681"/>
                  </a:lnTo>
                  <a:lnTo>
                    <a:pt x="186964" y="608505"/>
                  </a:lnTo>
                  <a:lnTo>
                    <a:pt x="187195" y="608296"/>
                  </a:lnTo>
                  <a:lnTo>
                    <a:pt x="187195" y="608296"/>
                  </a:lnTo>
                  <a:lnTo>
                    <a:pt x="187615" y="608031"/>
                  </a:lnTo>
                  <a:lnTo>
                    <a:pt x="188045" y="607810"/>
                  </a:lnTo>
                  <a:lnTo>
                    <a:pt x="188431" y="607601"/>
                  </a:lnTo>
                  <a:lnTo>
                    <a:pt x="188795" y="607535"/>
                  </a:lnTo>
                  <a:lnTo>
                    <a:pt x="189038" y="607502"/>
                  </a:lnTo>
                  <a:lnTo>
                    <a:pt x="189259" y="607336"/>
                  </a:lnTo>
                  <a:lnTo>
                    <a:pt x="189380" y="607182"/>
                  </a:lnTo>
                  <a:lnTo>
                    <a:pt x="189545" y="607094"/>
                  </a:lnTo>
                  <a:lnTo>
                    <a:pt x="189678" y="606895"/>
                  </a:lnTo>
                  <a:lnTo>
                    <a:pt x="189755" y="606719"/>
                  </a:lnTo>
                  <a:lnTo>
                    <a:pt x="189921" y="606454"/>
                  </a:lnTo>
                  <a:lnTo>
                    <a:pt x="190274" y="606157"/>
                  </a:lnTo>
                  <a:lnTo>
                    <a:pt x="190505" y="606046"/>
                  </a:lnTo>
                  <a:lnTo>
                    <a:pt x="190836" y="605936"/>
                  </a:lnTo>
                  <a:lnTo>
                    <a:pt x="190980" y="605826"/>
                  </a:lnTo>
                  <a:lnTo>
                    <a:pt x="191145" y="605738"/>
                  </a:lnTo>
                  <a:lnTo>
                    <a:pt x="191487" y="605605"/>
                  </a:lnTo>
                  <a:lnTo>
                    <a:pt x="191895" y="605528"/>
                  </a:lnTo>
                  <a:lnTo>
                    <a:pt x="191940" y="605495"/>
                  </a:lnTo>
                  <a:lnTo>
                    <a:pt x="192094" y="605308"/>
                  </a:lnTo>
                  <a:lnTo>
                    <a:pt x="192226" y="605197"/>
                  </a:lnTo>
                  <a:lnTo>
                    <a:pt x="192304" y="605153"/>
                  </a:lnTo>
                  <a:lnTo>
                    <a:pt x="192546" y="605076"/>
                  </a:lnTo>
                  <a:lnTo>
                    <a:pt x="192657" y="605065"/>
                  </a:lnTo>
                  <a:lnTo>
                    <a:pt x="192844" y="604944"/>
                  </a:lnTo>
                  <a:lnTo>
                    <a:pt x="192877" y="604900"/>
                  </a:lnTo>
                  <a:lnTo>
                    <a:pt x="192922" y="604822"/>
                  </a:lnTo>
                  <a:lnTo>
                    <a:pt x="192966" y="604525"/>
                  </a:lnTo>
                  <a:lnTo>
                    <a:pt x="193010" y="604381"/>
                  </a:lnTo>
                  <a:lnTo>
                    <a:pt x="193076" y="604271"/>
                  </a:lnTo>
                  <a:lnTo>
                    <a:pt x="193186" y="604205"/>
                  </a:lnTo>
                  <a:lnTo>
                    <a:pt x="193716" y="604293"/>
                  </a:lnTo>
                  <a:lnTo>
                    <a:pt x="193937" y="604282"/>
                  </a:lnTo>
                  <a:lnTo>
                    <a:pt x="194190" y="604238"/>
                  </a:lnTo>
                  <a:lnTo>
                    <a:pt x="194400" y="604238"/>
                  </a:lnTo>
                  <a:lnTo>
                    <a:pt x="194588" y="604282"/>
                  </a:lnTo>
                  <a:lnTo>
                    <a:pt x="195172" y="604525"/>
                  </a:lnTo>
                  <a:lnTo>
                    <a:pt x="195448" y="604569"/>
                  </a:lnTo>
                  <a:lnTo>
                    <a:pt x="195636" y="604558"/>
                  </a:lnTo>
                  <a:lnTo>
                    <a:pt x="195691" y="604536"/>
                  </a:lnTo>
                  <a:lnTo>
                    <a:pt x="195746" y="604503"/>
                  </a:lnTo>
                  <a:lnTo>
                    <a:pt x="195823" y="604404"/>
                  </a:lnTo>
                  <a:lnTo>
                    <a:pt x="195878" y="604238"/>
                  </a:lnTo>
                  <a:lnTo>
                    <a:pt x="195945" y="604128"/>
                  </a:lnTo>
                  <a:lnTo>
                    <a:pt x="195989" y="604117"/>
                  </a:lnTo>
                  <a:lnTo>
                    <a:pt x="195989" y="604117"/>
                  </a:lnTo>
                  <a:lnTo>
                    <a:pt x="196044" y="604139"/>
                  </a:lnTo>
                  <a:lnTo>
                    <a:pt x="196077" y="604172"/>
                  </a:lnTo>
                  <a:lnTo>
                    <a:pt x="196154" y="604393"/>
                  </a:lnTo>
                  <a:lnTo>
                    <a:pt x="196198" y="604470"/>
                  </a:lnTo>
                  <a:lnTo>
                    <a:pt x="196276" y="604536"/>
                  </a:lnTo>
                  <a:lnTo>
                    <a:pt x="196320" y="604536"/>
                  </a:lnTo>
                  <a:lnTo>
                    <a:pt x="196441" y="604503"/>
                  </a:lnTo>
                  <a:lnTo>
                    <a:pt x="196485" y="604503"/>
                  </a:lnTo>
                  <a:lnTo>
                    <a:pt x="196540" y="604536"/>
                  </a:lnTo>
                  <a:lnTo>
                    <a:pt x="196618" y="604613"/>
                  </a:lnTo>
                  <a:lnTo>
                    <a:pt x="196673" y="604646"/>
                  </a:lnTo>
                  <a:lnTo>
                    <a:pt x="196728" y="604635"/>
                  </a:lnTo>
                  <a:lnTo>
                    <a:pt x="196883" y="604558"/>
                  </a:lnTo>
                  <a:lnTo>
                    <a:pt x="197136" y="604481"/>
                  </a:lnTo>
                  <a:lnTo>
                    <a:pt x="197335" y="604393"/>
                  </a:lnTo>
                  <a:lnTo>
                    <a:pt x="197434" y="604315"/>
                  </a:lnTo>
                  <a:lnTo>
                    <a:pt x="197600" y="604216"/>
                  </a:lnTo>
                  <a:lnTo>
                    <a:pt x="197743" y="604161"/>
                  </a:lnTo>
                  <a:lnTo>
                    <a:pt x="197997" y="604139"/>
                  </a:lnTo>
                  <a:lnTo>
                    <a:pt x="198659" y="604150"/>
                  </a:lnTo>
                  <a:lnTo>
                    <a:pt x="198913" y="604084"/>
                  </a:lnTo>
                  <a:lnTo>
                    <a:pt x="199034" y="604040"/>
                  </a:lnTo>
                  <a:lnTo>
                    <a:pt x="199111" y="603974"/>
                  </a:lnTo>
                  <a:lnTo>
                    <a:pt x="199255" y="603797"/>
                  </a:lnTo>
                  <a:lnTo>
                    <a:pt x="199332" y="603665"/>
                  </a:lnTo>
                  <a:lnTo>
                    <a:pt x="199387" y="603577"/>
                  </a:lnTo>
                  <a:lnTo>
                    <a:pt x="199464" y="603543"/>
                  </a:lnTo>
                  <a:lnTo>
                    <a:pt x="199541" y="603555"/>
                  </a:lnTo>
                  <a:lnTo>
                    <a:pt x="199619" y="603588"/>
                  </a:lnTo>
                  <a:lnTo>
                    <a:pt x="199718" y="603698"/>
                  </a:lnTo>
                  <a:lnTo>
                    <a:pt x="199828" y="603985"/>
                  </a:lnTo>
                  <a:lnTo>
                    <a:pt x="199917" y="604095"/>
                  </a:lnTo>
                  <a:lnTo>
                    <a:pt x="200005" y="604172"/>
                  </a:lnTo>
                  <a:lnTo>
                    <a:pt x="200093" y="604216"/>
                  </a:lnTo>
                  <a:lnTo>
                    <a:pt x="200347" y="604293"/>
                  </a:lnTo>
                  <a:lnTo>
                    <a:pt x="200446" y="604326"/>
                  </a:lnTo>
                  <a:lnTo>
                    <a:pt x="200678" y="604547"/>
                  </a:lnTo>
                  <a:lnTo>
                    <a:pt x="200777" y="604591"/>
                  </a:lnTo>
                  <a:lnTo>
                    <a:pt x="200876" y="604591"/>
                  </a:lnTo>
                  <a:lnTo>
                    <a:pt x="200954" y="604569"/>
                  </a:lnTo>
                  <a:lnTo>
                    <a:pt x="201108" y="604459"/>
                  </a:lnTo>
                  <a:lnTo>
                    <a:pt x="201174" y="604448"/>
                  </a:lnTo>
                  <a:lnTo>
                    <a:pt x="201218" y="604470"/>
                  </a:lnTo>
                  <a:lnTo>
                    <a:pt x="201296" y="604514"/>
                  </a:lnTo>
                  <a:lnTo>
                    <a:pt x="201472" y="604690"/>
                  </a:lnTo>
                  <a:lnTo>
                    <a:pt x="201605" y="604756"/>
                  </a:lnTo>
                  <a:lnTo>
                    <a:pt x="201825" y="604800"/>
                  </a:lnTo>
                  <a:lnTo>
                    <a:pt x="201936" y="604834"/>
                  </a:lnTo>
                  <a:lnTo>
                    <a:pt x="202167" y="605087"/>
                  </a:lnTo>
                  <a:lnTo>
                    <a:pt x="202289" y="605175"/>
                  </a:lnTo>
                  <a:lnTo>
                    <a:pt x="202609" y="605286"/>
                  </a:lnTo>
                  <a:lnTo>
                    <a:pt x="202686" y="605330"/>
                  </a:lnTo>
                  <a:lnTo>
                    <a:pt x="202741" y="605385"/>
                  </a:lnTo>
                  <a:lnTo>
                    <a:pt x="202807" y="605484"/>
                  </a:lnTo>
                  <a:lnTo>
                    <a:pt x="202851" y="605616"/>
                  </a:lnTo>
                  <a:lnTo>
                    <a:pt x="202862" y="605815"/>
                  </a:lnTo>
                  <a:lnTo>
                    <a:pt x="202906" y="606035"/>
                  </a:lnTo>
                  <a:lnTo>
                    <a:pt x="202896" y="606101"/>
                  </a:lnTo>
                  <a:lnTo>
                    <a:pt x="202840" y="606245"/>
                  </a:lnTo>
                  <a:lnTo>
                    <a:pt x="202829" y="606333"/>
                  </a:lnTo>
                  <a:lnTo>
                    <a:pt x="202906" y="606543"/>
                  </a:lnTo>
                  <a:lnTo>
                    <a:pt x="203083" y="606752"/>
                  </a:lnTo>
                  <a:lnTo>
                    <a:pt x="203182" y="606895"/>
                  </a:lnTo>
                  <a:lnTo>
                    <a:pt x="203282" y="607226"/>
                  </a:lnTo>
                  <a:lnTo>
                    <a:pt x="203381" y="607425"/>
                  </a:lnTo>
                  <a:lnTo>
                    <a:pt x="203458" y="607667"/>
                  </a:lnTo>
                  <a:lnTo>
                    <a:pt x="203480" y="607733"/>
                  </a:lnTo>
                  <a:lnTo>
                    <a:pt x="203602" y="607855"/>
                  </a:lnTo>
                  <a:lnTo>
                    <a:pt x="203646" y="607899"/>
                  </a:lnTo>
                  <a:lnTo>
                    <a:pt x="203866" y="607987"/>
                  </a:lnTo>
                  <a:lnTo>
                    <a:pt x="204076" y="608097"/>
                  </a:lnTo>
                  <a:lnTo>
                    <a:pt x="204131" y="608119"/>
                  </a:lnTo>
                  <a:lnTo>
                    <a:pt x="204231" y="608119"/>
                  </a:lnTo>
                  <a:lnTo>
                    <a:pt x="204308" y="608097"/>
                  </a:lnTo>
                  <a:lnTo>
                    <a:pt x="204506" y="607921"/>
                  </a:lnTo>
                  <a:lnTo>
                    <a:pt x="204584" y="607866"/>
                  </a:lnTo>
                  <a:lnTo>
                    <a:pt x="204661" y="607866"/>
                  </a:lnTo>
                  <a:lnTo>
                    <a:pt x="204705" y="607899"/>
                  </a:lnTo>
                  <a:lnTo>
                    <a:pt x="204727" y="608119"/>
                  </a:lnTo>
                  <a:lnTo>
                    <a:pt x="204826" y="608373"/>
                  </a:lnTo>
                  <a:lnTo>
                    <a:pt x="204837" y="608406"/>
                  </a:lnTo>
                  <a:lnTo>
                    <a:pt x="204826" y="608516"/>
                  </a:lnTo>
                  <a:lnTo>
                    <a:pt x="204738" y="608759"/>
                  </a:lnTo>
                  <a:lnTo>
                    <a:pt x="204705" y="608902"/>
                  </a:lnTo>
                  <a:lnTo>
                    <a:pt x="204650" y="609398"/>
                  </a:lnTo>
                  <a:lnTo>
                    <a:pt x="204661" y="609475"/>
                  </a:lnTo>
                  <a:lnTo>
                    <a:pt x="204694" y="609508"/>
                  </a:lnTo>
                  <a:lnTo>
                    <a:pt x="204782" y="609519"/>
                  </a:lnTo>
                  <a:lnTo>
                    <a:pt x="204870" y="609464"/>
                  </a:lnTo>
                  <a:lnTo>
                    <a:pt x="205069" y="609233"/>
                  </a:lnTo>
                  <a:lnTo>
                    <a:pt x="205257" y="608957"/>
                  </a:lnTo>
                  <a:lnTo>
                    <a:pt x="205422" y="608836"/>
                  </a:lnTo>
                  <a:lnTo>
                    <a:pt x="205599" y="608825"/>
                  </a:lnTo>
                  <a:lnTo>
                    <a:pt x="205819" y="608902"/>
                  </a:lnTo>
                  <a:lnTo>
                    <a:pt x="206018" y="608935"/>
                  </a:lnTo>
                  <a:lnTo>
                    <a:pt x="206250" y="608935"/>
                  </a:lnTo>
                  <a:lnTo>
                    <a:pt x="206448" y="608847"/>
                  </a:lnTo>
                  <a:lnTo>
                    <a:pt x="206823" y="608560"/>
                  </a:lnTo>
                  <a:lnTo>
                    <a:pt x="206934" y="608505"/>
                  </a:lnTo>
                  <a:lnTo>
                    <a:pt x="207011" y="608505"/>
                  </a:lnTo>
                  <a:lnTo>
                    <a:pt x="207088" y="608527"/>
                  </a:lnTo>
                  <a:lnTo>
                    <a:pt x="207187" y="608593"/>
                  </a:lnTo>
                  <a:lnTo>
                    <a:pt x="207331" y="608748"/>
                  </a:lnTo>
                  <a:lnTo>
                    <a:pt x="207397" y="608792"/>
                  </a:lnTo>
                  <a:lnTo>
                    <a:pt x="207452" y="608803"/>
                  </a:lnTo>
                  <a:lnTo>
                    <a:pt x="207529" y="608781"/>
                  </a:lnTo>
                  <a:lnTo>
                    <a:pt x="207750" y="608659"/>
                  </a:lnTo>
                  <a:lnTo>
                    <a:pt x="207894" y="608593"/>
                  </a:lnTo>
                  <a:lnTo>
                    <a:pt x="208136" y="608505"/>
                  </a:lnTo>
                  <a:lnTo>
                    <a:pt x="208489" y="608439"/>
                  </a:lnTo>
                  <a:lnTo>
                    <a:pt x="208578" y="608450"/>
                  </a:lnTo>
                  <a:lnTo>
                    <a:pt x="208721" y="608483"/>
                  </a:lnTo>
                  <a:lnTo>
                    <a:pt x="208820" y="608560"/>
                  </a:lnTo>
                  <a:lnTo>
                    <a:pt x="208842" y="608626"/>
                  </a:lnTo>
                  <a:lnTo>
                    <a:pt x="208842" y="608781"/>
                  </a:lnTo>
                  <a:lnTo>
                    <a:pt x="208787" y="609067"/>
                  </a:lnTo>
                  <a:lnTo>
                    <a:pt x="208776" y="609310"/>
                  </a:lnTo>
                  <a:lnTo>
                    <a:pt x="208864" y="609575"/>
                  </a:lnTo>
                  <a:lnTo>
                    <a:pt x="208875" y="609784"/>
                  </a:lnTo>
                  <a:lnTo>
                    <a:pt x="208842" y="609971"/>
                  </a:lnTo>
                  <a:lnTo>
                    <a:pt x="208578" y="610578"/>
                  </a:lnTo>
                  <a:lnTo>
                    <a:pt x="208566" y="610655"/>
                  </a:lnTo>
                  <a:lnTo>
                    <a:pt x="208578" y="610743"/>
                  </a:lnTo>
                  <a:lnTo>
                    <a:pt x="208644" y="610909"/>
                  </a:lnTo>
                  <a:lnTo>
                    <a:pt x="208897" y="611118"/>
                  </a:lnTo>
                  <a:lnTo>
                    <a:pt x="208964" y="611195"/>
                  </a:lnTo>
                  <a:lnTo>
                    <a:pt x="208986" y="611284"/>
                  </a:lnTo>
                  <a:lnTo>
                    <a:pt x="208942" y="611427"/>
                  </a:lnTo>
                  <a:lnTo>
                    <a:pt x="208931" y="611515"/>
                  </a:lnTo>
                  <a:lnTo>
                    <a:pt x="208964" y="611592"/>
                  </a:lnTo>
                  <a:lnTo>
                    <a:pt x="209008" y="611658"/>
                  </a:lnTo>
                  <a:lnTo>
                    <a:pt x="209129" y="611702"/>
                  </a:lnTo>
                  <a:lnTo>
                    <a:pt x="209339" y="611691"/>
                  </a:lnTo>
                  <a:lnTo>
                    <a:pt x="209560" y="611725"/>
                  </a:lnTo>
                  <a:lnTo>
                    <a:pt x="209659" y="611791"/>
                  </a:lnTo>
                  <a:lnTo>
                    <a:pt x="209703" y="611835"/>
                  </a:lnTo>
                  <a:lnTo>
                    <a:pt x="209714" y="611912"/>
                  </a:lnTo>
                  <a:lnTo>
                    <a:pt x="209604" y="612221"/>
                  </a:lnTo>
                  <a:lnTo>
                    <a:pt x="209548" y="612507"/>
                  </a:lnTo>
                  <a:lnTo>
                    <a:pt x="209548" y="612684"/>
                  </a:lnTo>
                  <a:lnTo>
                    <a:pt x="209626" y="612838"/>
                  </a:lnTo>
                  <a:lnTo>
                    <a:pt x="209681" y="612893"/>
                  </a:lnTo>
                  <a:lnTo>
                    <a:pt x="209846" y="612948"/>
                  </a:lnTo>
                  <a:lnTo>
                    <a:pt x="210100" y="612970"/>
                  </a:lnTo>
                  <a:lnTo>
                    <a:pt x="210244" y="613037"/>
                  </a:lnTo>
                  <a:lnTo>
                    <a:pt x="210486" y="613279"/>
                  </a:lnTo>
                  <a:lnTo>
                    <a:pt x="210950" y="613610"/>
                  </a:lnTo>
                  <a:lnTo>
                    <a:pt x="211049" y="613709"/>
                  </a:lnTo>
                  <a:lnTo>
                    <a:pt x="211314" y="614029"/>
                  </a:lnTo>
                  <a:lnTo>
                    <a:pt x="211446" y="614117"/>
                  </a:lnTo>
                  <a:lnTo>
                    <a:pt x="211567" y="614128"/>
                  </a:lnTo>
                  <a:lnTo>
                    <a:pt x="211667" y="614095"/>
                  </a:lnTo>
                  <a:lnTo>
                    <a:pt x="211766" y="613985"/>
                  </a:lnTo>
                  <a:lnTo>
                    <a:pt x="211920" y="613764"/>
                  </a:lnTo>
                  <a:lnTo>
                    <a:pt x="212064" y="613676"/>
                  </a:lnTo>
                  <a:lnTo>
                    <a:pt x="212174" y="613654"/>
                  </a:lnTo>
                  <a:lnTo>
                    <a:pt x="212241" y="613654"/>
                  </a:lnTo>
                  <a:lnTo>
                    <a:pt x="212340" y="613709"/>
                  </a:lnTo>
                  <a:lnTo>
                    <a:pt x="212439" y="613819"/>
                  </a:lnTo>
                  <a:lnTo>
                    <a:pt x="212538" y="614007"/>
                  </a:lnTo>
                  <a:lnTo>
                    <a:pt x="212549" y="614062"/>
                  </a:lnTo>
                  <a:lnTo>
                    <a:pt x="212538" y="614117"/>
                  </a:lnTo>
                  <a:lnTo>
                    <a:pt x="212516" y="614139"/>
                  </a:lnTo>
                  <a:lnTo>
                    <a:pt x="212494" y="614139"/>
                  </a:lnTo>
                  <a:lnTo>
                    <a:pt x="212340" y="614128"/>
                  </a:lnTo>
                  <a:lnTo>
                    <a:pt x="212274" y="614150"/>
                  </a:lnTo>
                  <a:lnTo>
                    <a:pt x="212241" y="614161"/>
                  </a:lnTo>
                  <a:lnTo>
                    <a:pt x="212218" y="614205"/>
                  </a:lnTo>
                  <a:lnTo>
                    <a:pt x="212229" y="614294"/>
                  </a:lnTo>
                  <a:lnTo>
                    <a:pt x="212362" y="614481"/>
                  </a:lnTo>
                  <a:lnTo>
                    <a:pt x="212373" y="614525"/>
                  </a:lnTo>
                  <a:lnTo>
                    <a:pt x="212395" y="614668"/>
                  </a:lnTo>
                  <a:lnTo>
                    <a:pt x="212362" y="614867"/>
                  </a:lnTo>
                  <a:lnTo>
                    <a:pt x="212384" y="614999"/>
                  </a:lnTo>
                  <a:lnTo>
                    <a:pt x="212439" y="615098"/>
                  </a:lnTo>
                  <a:lnTo>
                    <a:pt x="212538" y="615165"/>
                  </a:lnTo>
                  <a:lnTo>
                    <a:pt x="212671" y="615231"/>
                  </a:lnTo>
                  <a:lnTo>
                    <a:pt x="212991" y="615341"/>
                  </a:lnTo>
                  <a:lnTo>
                    <a:pt x="213112" y="615418"/>
                  </a:lnTo>
                  <a:lnTo>
                    <a:pt x="213245" y="615551"/>
                  </a:lnTo>
                  <a:lnTo>
                    <a:pt x="213311" y="615650"/>
                  </a:lnTo>
                  <a:lnTo>
                    <a:pt x="213377" y="615771"/>
                  </a:lnTo>
                  <a:lnTo>
                    <a:pt x="213421" y="615892"/>
                  </a:lnTo>
                  <a:lnTo>
                    <a:pt x="213432" y="616069"/>
                  </a:lnTo>
                  <a:lnTo>
                    <a:pt x="213421" y="616190"/>
                  </a:lnTo>
                  <a:lnTo>
                    <a:pt x="213377" y="616322"/>
                  </a:lnTo>
                  <a:lnTo>
                    <a:pt x="213344" y="616444"/>
                  </a:lnTo>
                  <a:lnTo>
                    <a:pt x="213333" y="616532"/>
                  </a:lnTo>
                  <a:lnTo>
                    <a:pt x="213333" y="616642"/>
                  </a:lnTo>
                  <a:lnTo>
                    <a:pt x="213355" y="616708"/>
                  </a:lnTo>
                  <a:lnTo>
                    <a:pt x="213487" y="616918"/>
                  </a:lnTo>
                  <a:lnTo>
                    <a:pt x="213509" y="617028"/>
                  </a:lnTo>
                  <a:lnTo>
                    <a:pt x="213509" y="617149"/>
                  </a:lnTo>
                  <a:lnTo>
                    <a:pt x="213476" y="617182"/>
                  </a:lnTo>
                  <a:lnTo>
                    <a:pt x="213300" y="617248"/>
                  </a:lnTo>
                  <a:lnTo>
                    <a:pt x="213256" y="617271"/>
                  </a:lnTo>
                  <a:lnTo>
                    <a:pt x="213222" y="617315"/>
                  </a:lnTo>
                  <a:lnTo>
                    <a:pt x="213211" y="617403"/>
                  </a:lnTo>
                  <a:lnTo>
                    <a:pt x="213256" y="617502"/>
                  </a:lnTo>
                  <a:lnTo>
                    <a:pt x="213333" y="617579"/>
                  </a:lnTo>
                  <a:lnTo>
                    <a:pt x="213719" y="617855"/>
                  </a:lnTo>
                  <a:lnTo>
                    <a:pt x="213818" y="617877"/>
                  </a:lnTo>
                  <a:lnTo>
                    <a:pt x="214028" y="617954"/>
                  </a:lnTo>
                  <a:lnTo>
                    <a:pt x="214403" y="618020"/>
                  </a:lnTo>
                  <a:lnTo>
                    <a:pt x="215032" y="618285"/>
                  </a:lnTo>
                  <a:lnTo>
                    <a:pt x="215054" y="618318"/>
                  </a:lnTo>
                  <a:lnTo>
                    <a:pt x="215087" y="618351"/>
                  </a:lnTo>
                  <a:lnTo>
                    <a:pt x="215186" y="618549"/>
                  </a:lnTo>
                  <a:lnTo>
                    <a:pt x="215242" y="618605"/>
                  </a:lnTo>
                  <a:lnTo>
                    <a:pt x="215429" y="618704"/>
                  </a:lnTo>
                  <a:lnTo>
                    <a:pt x="215495" y="618704"/>
                  </a:lnTo>
                  <a:lnTo>
                    <a:pt x="215573" y="618682"/>
                  </a:lnTo>
                  <a:lnTo>
                    <a:pt x="215661" y="618627"/>
                  </a:lnTo>
                  <a:lnTo>
                    <a:pt x="215716" y="618627"/>
                  </a:lnTo>
                  <a:lnTo>
                    <a:pt x="215771" y="618638"/>
                  </a:lnTo>
                  <a:lnTo>
                    <a:pt x="215815" y="618704"/>
                  </a:lnTo>
                  <a:lnTo>
                    <a:pt x="215848" y="618847"/>
                  </a:lnTo>
                  <a:lnTo>
                    <a:pt x="215859" y="618902"/>
                  </a:lnTo>
                  <a:lnTo>
                    <a:pt x="215903" y="618946"/>
                  </a:lnTo>
                  <a:lnTo>
                    <a:pt x="215959" y="618979"/>
                  </a:lnTo>
                  <a:lnTo>
                    <a:pt x="216047" y="619002"/>
                  </a:lnTo>
                  <a:lnTo>
                    <a:pt x="216190" y="618957"/>
                  </a:lnTo>
                  <a:lnTo>
                    <a:pt x="216257" y="618957"/>
                  </a:lnTo>
                  <a:lnTo>
                    <a:pt x="216411" y="619057"/>
                  </a:lnTo>
                  <a:lnTo>
                    <a:pt x="216731" y="619079"/>
                  </a:lnTo>
                  <a:lnTo>
                    <a:pt x="216830" y="619112"/>
                  </a:lnTo>
                  <a:lnTo>
                    <a:pt x="216874" y="619145"/>
                  </a:lnTo>
                  <a:lnTo>
                    <a:pt x="216896" y="619211"/>
                  </a:lnTo>
                  <a:lnTo>
                    <a:pt x="216852" y="619354"/>
                  </a:lnTo>
                  <a:lnTo>
                    <a:pt x="216852" y="619454"/>
                  </a:lnTo>
                  <a:lnTo>
                    <a:pt x="216996" y="619674"/>
                  </a:lnTo>
                  <a:lnTo>
                    <a:pt x="217018" y="619806"/>
                  </a:lnTo>
                  <a:lnTo>
                    <a:pt x="216996" y="619917"/>
                  </a:lnTo>
                  <a:lnTo>
                    <a:pt x="216874" y="620170"/>
                  </a:lnTo>
                  <a:lnTo>
                    <a:pt x="216665" y="620424"/>
                  </a:lnTo>
                  <a:lnTo>
                    <a:pt x="216599" y="620523"/>
                  </a:lnTo>
                  <a:lnTo>
                    <a:pt x="216599" y="620876"/>
                  </a:lnTo>
                  <a:lnTo>
                    <a:pt x="216532" y="621251"/>
                  </a:lnTo>
                  <a:lnTo>
                    <a:pt x="216532" y="621493"/>
                  </a:lnTo>
                  <a:lnTo>
                    <a:pt x="216554" y="621670"/>
                  </a:lnTo>
                  <a:lnTo>
                    <a:pt x="216621" y="621780"/>
                  </a:lnTo>
                  <a:lnTo>
                    <a:pt x="216687" y="621824"/>
                  </a:lnTo>
                  <a:lnTo>
                    <a:pt x="216786" y="621846"/>
                  </a:lnTo>
                  <a:lnTo>
                    <a:pt x="216985" y="621846"/>
                  </a:lnTo>
                  <a:lnTo>
                    <a:pt x="217161" y="621802"/>
                  </a:lnTo>
                  <a:lnTo>
                    <a:pt x="217382" y="621714"/>
                  </a:lnTo>
                  <a:lnTo>
                    <a:pt x="217735" y="621526"/>
                  </a:lnTo>
                  <a:lnTo>
                    <a:pt x="217823" y="621504"/>
                  </a:lnTo>
                  <a:lnTo>
                    <a:pt x="217889" y="621504"/>
                  </a:lnTo>
                  <a:lnTo>
                    <a:pt x="218000" y="621571"/>
                  </a:lnTo>
                  <a:lnTo>
                    <a:pt x="218066" y="621670"/>
                  </a:lnTo>
                  <a:lnTo>
                    <a:pt x="218121" y="621846"/>
                  </a:lnTo>
                  <a:lnTo>
                    <a:pt x="218154" y="621990"/>
                  </a:lnTo>
                  <a:lnTo>
                    <a:pt x="218132" y="622155"/>
                  </a:lnTo>
                  <a:lnTo>
                    <a:pt x="218077" y="622232"/>
                  </a:lnTo>
                  <a:lnTo>
                    <a:pt x="218044" y="622265"/>
                  </a:lnTo>
                  <a:lnTo>
                    <a:pt x="217801" y="622386"/>
                  </a:lnTo>
                  <a:lnTo>
                    <a:pt x="217636" y="622552"/>
                  </a:lnTo>
                  <a:lnTo>
                    <a:pt x="217547" y="622695"/>
                  </a:lnTo>
                  <a:lnTo>
                    <a:pt x="217525" y="622816"/>
                  </a:lnTo>
                  <a:lnTo>
                    <a:pt x="217514" y="623114"/>
                  </a:lnTo>
                  <a:lnTo>
                    <a:pt x="217492" y="623401"/>
                  </a:lnTo>
                  <a:lnTo>
                    <a:pt x="217492" y="623467"/>
                  </a:lnTo>
                  <a:lnTo>
                    <a:pt x="217514" y="623511"/>
                  </a:lnTo>
                  <a:lnTo>
                    <a:pt x="217569" y="623577"/>
                  </a:lnTo>
                  <a:lnTo>
                    <a:pt x="217856" y="623842"/>
                  </a:lnTo>
                  <a:lnTo>
                    <a:pt x="218088" y="624007"/>
                  </a:lnTo>
                  <a:lnTo>
                    <a:pt x="218176" y="624029"/>
                  </a:lnTo>
                  <a:lnTo>
                    <a:pt x="218287" y="624040"/>
                  </a:lnTo>
                  <a:lnTo>
                    <a:pt x="218684" y="623985"/>
                  </a:lnTo>
                  <a:lnTo>
                    <a:pt x="218794" y="623974"/>
                  </a:lnTo>
                  <a:lnTo>
                    <a:pt x="219015" y="623974"/>
                  </a:lnTo>
                  <a:lnTo>
                    <a:pt x="219114" y="624007"/>
                  </a:lnTo>
                  <a:lnTo>
                    <a:pt x="219191" y="624051"/>
                  </a:lnTo>
                  <a:lnTo>
                    <a:pt x="219423" y="624272"/>
                  </a:lnTo>
                  <a:lnTo>
                    <a:pt x="219489" y="624415"/>
                  </a:lnTo>
                  <a:lnTo>
                    <a:pt x="219500" y="624536"/>
                  </a:lnTo>
                  <a:lnTo>
                    <a:pt x="219456" y="624801"/>
                  </a:lnTo>
                  <a:lnTo>
                    <a:pt x="219368" y="625066"/>
                  </a:lnTo>
                  <a:lnTo>
                    <a:pt x="219324" y="625242"/>
                  </a:lnTo>
                  <a:lnTo>
                    <a:pt x="219324" y="625430"/>
                  </a:lnTo>
                  <a:lnTo>
                    <a:pt x="219379" y="625573"/>
                  </a:lnTo>
                  <a:lnTo>
                    <a:pt x="219445" y="625650"/>
                  </a:lnTo>
                  <a:lnTo>
                    <a:pt x="219577" y="625760"/>
                  </a:lnTo>
                  <a:lnTo>
                    <a:pt x="219787" y="625848"/>
                  </a:lnTo>
                  <a:lnTo>
                    <a:pt x="219842" y="625860"/>
                  </a:lnTo>
                  <a:lnTo>
                    <a:pt x="220140" y="625937"/>
                  </a:lnTo>
                  <a:lnTo>
                    <a:pt x="220228" y="625970"/>
                  </a:lnTo>
                  <a:lnTo>
                    <a:pt x="220317" y="626036"/>
                  </a:lnTo>
                  <a:lnTo>
                    <a:pt x="220427" y="626190"/>
                  </a:lnTo>
                  <a:lnTo>
                    <a:pt x="220681" y="626609"/>
                  </a:lnTo>
                  <a:lnTo>
                    <a:pt x="220736" y="626852"/>
                  </a:lnTo>
                  <a:lnTo>
                    <a:pt x="220703" y="627138"/>
                  </a:lnTo>
                  <a:lnTo>
                    <a:pt x="220736" y="627238"/>
                  </a:lnTo>
                  <a:lnTo>
                    <a:pt x="220769" y="627337"/>
                  </a:lnTo>
                  <a:lnTo>
                    <a:pt x="220901" y="627458"/>
                  </a:lnTo>
                  <a:lnTo>
                    <a:pt x="221166" y="627568"/>
                  </a:lnTo>
                  <a:lnTo>
                    <a:pt x="221232" y="627613"/>
                  </a:lnTo>
                  <a:lnTo>
                    <a:pt x="221299" y="627712"/>
                  </a:lnTo>
                  <a:lnTo>
                    <a:pt x="221321" y="627800"/>
                  </a:lnTo>
                  <a:lnTo>
                    <a:pt x="221299" y="627976"/>
                  </a:lnTo>
                  <a:lnTo>
                    <a:pt x="221277" y="628021"/>
                  </a:lnTo>
                  <a:lnTo>
                    <a:pt x="221155" y="628186"/>
                  </a:lnTo>
                  <a:lnTo>
                    <a:pt x="221133" y="628285"/>
                  </a:lnTo>
                  <a:lnTo>
                    <a:pt x="221133" y="628484"/>
                  </a:lnTo>
                  <a:lnTo>
                    <a:pt x="221111" y="628638"/>
                  </a:lnTo>
                  <a:lnTo>
                    <a:pt x="221133" y="628737"/>
                  </a:lnTo>
                  <a:lnTo>
                    <a:pt x="221166" y="628870"/>
                  </a:lnTo>
                  <a:lnTo>
                    <a:pt x="221255" y="629024"/>
                  </a:lnTo>
                  <a:lnTo>
                    <a:pt x="221376" y="629123"/>
                  </a:lnTo>
                  <a:lnTo>
                    <a:pt x="221574" y="629200"/>
                  </a:lnTo>
                  <a:lnTo>
                    <a:pt x="221806" y="629200"/>
                  </a:lnTo>
                  <a:lnTo>
                    <a:pt x="222236" y="629090"/>
                  </a:lnTo>
                  <a:lnTo>
                    <a:pt x="222402" y="629068"/>
                  </a:lnTo>
                  <a:lnTo>
                    <a:pt x="222490" y="629068"/>
                  </a:lnTo>
                  <a:lnTo>
                    <a:pt x="222567" y="629101"/>
                  </a:lnTo>
                  <a:lnTo>
                    <a:pt x="222700" y="629211"/>
                  </a:lnTo>
                  <a:lnTo>
                    <a:pt x="222744" y="629322"/>
                  </a:lnTo>
                  <a:lnTo>
                    <a:pt x="222711" y="629498"/>
                  </a:lnTo>
                  <a:lnTo>
                    <a:pt x="222689" y="629630"/>
                  </a:lnTo>
                  <a:lnTo>
                    <a:pt x="222689" y="629741"/>
                  </a:lnTo>
                  <a:lnTo>
                    <a:pt x="222722" y="629840"/>
                  </a:lnTo>
                  <a:lnTo>
                    <a:pt x="222810" y="630005"/>
                  </a:lnTo>
                  <a:lnTo>
                    <a:pt x="223141" y="630303"/>
                  </a:lnTo>
                  <a:lnTo>
                    <a:pt x="223218" y="630446"/>
                  </a:lnTo>
                  <a:lnTo>
                    <a:pt x="223274" y="630590"/>
                  </a:lnTo>
                  <a:lnTo>
                    <a:pt x="223274" y="630711"/>
                  </a:lnTo>
                  <a:lnTo>
                    <a:pt x="223252" y="630810"/>
                  </a:lnTo>
                  <a:lnTo>
                    <a:pt x="223053" y="631152"/>
                  </a:lnTo>
                  <a:lnTo>
                    <a:pt x="223053" y="631229"/>
                  </a:lnTo>
                  <a:lnTo>
                    <a:pt x="223097" y="631394"/>
                  </a:lnTo>
                  <a:lnTo>
                    <a:pt x="223174" y="631527"/>
                  </a:lnTo>
                  <a:lnTo>
                    <a:pt x="223505" y="631869"/>
                  </a:lnTo>
                  <a:lnTo>
                    <a:pt x="223549" y="631924"/>
                  </a:lnTo>
                  <a:lnTo>
                    <a:pt x="223792" y="632188"/>
                  </a:lnTo>
                  <a:lnTo>
                    <a:pt x="224123" y="632695"/>
                  </a:lnTo>
                  <a:lnTo>
                    <a:pt x="224344" y="633192"/>
                  </a:lnTo>
                  <a:lnTo>
                    <a:pt x="224509" y="633522"/>
                  </a:lnTo>
                  <a:lnTo>
                    <a:pt x="224675" y="633974"/>
                  </a:lnTo>
                  <a:lnTo>
                    <a:pt x="224730" y="634338"/>
                  </a:lnTo>
                  <a:lnTo>
                    <a:pt x="224851" y="634614"/>
                  </a:lnTo>
                  <a:lnTo>
                    <a:pt x="225006" y="634790"/>
                  </a:lnTo>
                  <a:lnTo>
                    <a:pt x="225171" y="634901"/>
                  </a:lnTo>
                  <a:lnTo>
                    <a:pt x="225304" y="634945"/>
                  </a:lnTo>
                  <a:lnTo>
                    <a:pt x="225414" y="634967"/>
                  </a:lnTo>
                  <a:lnTo>
                    <a:pt x="225612" y="634967"/>
                  </a:lnTo>
                  <a:lnTo>
                    <a:pt x="225855" y="634934"/>
                  </a:lnTo>
                  <a:lnTo>
                    <a:pt x="226010" y="634857"/>
                  </a:lnTo>
                  <a:lnTo>
                    <a:pt x="226208" y="634713"/>
                  </a:lnTo>
                  <a:lnTo>
                    <a:pt x="226363" y="634658"/>
                  </a:lnTo>
                  <a:lnTo>
                    <a:pt x="226473" y="634658"/>
                  </a:lnTo>
                  <a:lnTo>
                    <a:pt x="226561" y="634702"/>
                  </a:lnTo>
                  <a:lnTo>
                    <a:pt x="226606" y="634768"/>
                  </a:lnTo>
                  <a:lnTo>
                    <a:pt x="226672" y="634879"/>
                  </a:lnTo>
                  <a:lnTo>
                    <a:pt x="226705" y="635000"/>
                  </a:lnTo>
                  <a:lnTo>
                    <a:pt x="226716" y="635540"/>
                  </a:lnTo>
                  <a:lnTo>
                    <a:pt x="226639" y="636102"/>
                  </a:lnTo>
                  <a:lnTo>
                    <a:pt x="226617" y="636202"/>
                  </a:lnTo>
                  <a:lnTo>
                    <a:pt x="226550" y="636378"/>
                  </a:lnTo>
                  <a:lnTo>
                    <a:pt x="226539" y="636400"/>
                  </a:lnTo>
                  <a:lnTo>
                    <a:pt x="226517" y="636499"/>
                  </a:lnTo>
                  <a:lnTo>
                    <a:pt x="226572" y="636797"/>
                  </a:lnTo>
                  <a:lnTo>
                    <a:pt x="226661" y="637051"/>
                  </a:lnTo>
                  <a:lnTo>
                    <a:pt x="226826" y="637326"/>
                  </a:lnTo>
                  <a:lnTo>
                    <a:pt x="226870" y="637437"/>
                  </a:lnTo>
                  <a:lnTo>
                    <a:pt x="226947" y="637635"/>
                  </a:lnTo>
                  <a:lnTo>
                    <a:pt x="226992" y="637811"/>
                  </a:lnTo>
                  <a:lnTo>
                    <a:pt x="227091" y="638208"/>
                  </a:lnTo>
                  <a:lnTo>
                    <a:pt x="227290" y="638649"/>
                  </a:lnTo>
                  <a:lnTo>
                    <a:pt x="227510" y="638936"/>
                  </a:lnTo>
                  <a:lnTo>
                    <a:pt x="227621" y="639156"/>
                  </a:lnTo>
                  <a:lnTo>
                    <a:pt x="227731" y="639366"/>
                  </a:lnTo>
                  <a:lnTo>
                    <a:pt x="227941" y="639553"/>
                  </a:lnTo>
                  <a:lnTo>
                    <a:pt x="228117" y="639664"/>
                  </a:lnTo>
                  <a:lnTo>
                    <a:pt x="228492" y="639906"/>
                  </a:lnTo>
                  <a:lnTo>
                    <a:pt x="228613" y="640016"/>
                  </a:lnTo>
                  <a:lnTo>
                    <a:pt x="228713" y="640204"/>
                  </a:lnTo>
                  <a:lnTo>
                    <a:pt x="228790" y="640458"/>
                  </a:lnTo>
                  <a:lnTo>
                    <a:pt x="228878" y="640700"/>
                  </a:lnTo>
                  <a:lnTo>
                    <a:pt x="229055" y="641020"/>
                  </a:lnTo>
                  <a:lnTo>
                    <a:pt x="229265" y="641251"/>
                  </a:lnTo>
                  <a:lnTo>
                    <a:pt x="229309" y="641295"/>
                  </a:lnTo>
                  <a:lnTo>
                    <a:pt x="229419" y="641362"/>
                  </a:lnTo>
                  <a:lnTo>
                    <a:pt x="229496" y="641395"/>
                  </a:lnTo>
                  <a:lnTo>
                    <a:pt x="229573" y="641406"/>
                  </a:lnTo>
                  <a:lnTo>
                    <a:pt x="229662" y="641395"/>
                  </a:lnTo>
                  <a:lnTo>
                    <a:pt x="229816" y="641284"/>
                  </a:lnTo>
                  <a:lnTo>
                    <a:pt x="229915" y="641251"/>
                  </a:lnTo>
                  <a:lnTo>
                    <a:pt x="229993" y="641240"/>
                  </a:lnTo>
                  <a:lnTo>
                    <a:pt x="230081" y="641240"/>
                  </a:lnTo>
                  <a:lnTo>
                    <a:pt x="230136" y="641262"/>
                  </a:lnTo>
                  <a:lnTo>
                    <a:pt x="230257" y="641329"/>
                  </a:lnTo>
                  <a:lnTo>
                    <a:pt x="230346" y="641428"/>
                  </a:lnTo>
                  <a:lnTo>
                    <a:pt x="230765" y="642211"/>
                  </a:lnTo>
                  <a:lnTo>
                    <a:pt x="230964" y="642475"/>
                  </a:lnTo>
                  <a:lnTo>
                    <a:pt x="231074" y="642552"/>
                  </a:lnTo>
                  <a:lnTo>
                    <a:pt x="231261" y="642641"/>
                  </a:lnTo>
                  <a:lnTo>
                    <a:pt x="231504" y="642729"/>
                  </a:lnTo>
                  <a:lnTo>
                    <a:pt x="231670" y="642751"/>
                  </a:lnTo>
                  <a:lnTo>
                    <a:pt x="231758" y="642773"/>
                  </a:lnTo>
                  <a:lnTo>
                    <a:pt x="231923" y="642828"/>
                  </a:lnTo>
                  <a:lnTo>
                    <a:pt x="232166" y="643015"/>
                  </a:lnTo>
                  <a:lnTo>
                    <a:pt x="232310" y="643126"/>
                  </a:lnTo>
                  <a:lnTo>
                    <a:pt x="232619" y="643313"/>
                  </a:lnTo>
                  <a:lnTo>
                    <a:pt x="232795" y="643368"/>
                  </a:lnTo>
                  <a:lnTo>
                    <a:pt x="232960" y="643401"/>
                  </a:lnTo>
                  <a:lnTo>
                    <a:pt x="233126" y="643390"/>
                  </a:lnTo>
                  <a:lnTo>
                    <a:pt x="233479" y="643313"/>
                  </a:lnTo>
                  <a:lnTo>
                    <a:pt x="233711" y="643214"/>
                  </a:lnTo>
                  <a:lnTo>
                    <a:pt x="233954" y="643126"/>
                  </a:lnTo>
                  <a:lnTo>
                    <a:pt x="234097" y="643148"/>
                  </a:lnTo>
                  <a:lnTo>
                    <a:pt x="234174" y="643225"/>
                  </a:lnTo>
                  <a:lnTo>
                    <a:pt x="234251" y="643401"/>
                  </a:lnTo>
                  <a:lnTo>
                    <a:pt x="234263" y="643423"/>
                  </a:lnTo>
                  <a:lnTo>
                    <a:pt x="234417" y="644118"/>
                  </a:lnTo>
                  <a:lnTo>
                    <a:pt x="234516" y="644206"/>
                  </a:lnTo>
                  <a:lnTo>
                    <a:pt x="234604" y="644228"/>
                  </a:lnTo>
                  <a:lnTo>
                    <a:pt x="234869" y="644272"/>
                  </a:lnTo>
                  <a:lnTo>
                    <a:pt x="235134" y="644250"/>
                  </a:lnTo>
                  <a:lnTo>
                    <a:pt x="235344" y="644328"/>
                  </a:lnTo>
                  <a:lnTo>
                    <a:pt x="235642" y="644559"/>
                  </a:lnTo>
                  <a:lnTo>
                    <a:pt x="235917" y="644824"/>
                  </a:lnTo>
                  <a:lnTo>
                    <a:pt x="236083" y="644912"/>
                  </a:lnTo>
                  <a:lnTo>
                    <a:pt x="236237" y="644989"/>
                  </a:lnTo>
                  <a:lnTo>
                    <a:pt x="236348" y="645033"/>
                  </a:lnTo>
                  <a:lnTo>
                    <a:pt x="236458" y="645033"/>
                  </a:lnTo>
                  <a:lnTo>
                    <a:pt x="236646" y="645000"/>
                  </a:lnTo>
                  <a:lnTo>
                    <a:pt x="236888" y="644923"/>
                  </a:lnTo>
                  <a:lnTo>
                    <a:pt x="237241" y="644945"/>
                  </a:lnTo>
                  <a:lnTo>
                    <a:pt x="237462" y="645022"/>
                  </a:lnTo>
                  <a:lnTo>
                    <a:pt x="237661" y="645199"/>
                  </a:lnTo>
                  <a:lnTo>
                    <a:pt x="237672" y="645210"/>
                  </a:lnTo>
                  <a:lnTo>
                    <a:pt x="237727" y="645496"/>
                  </a:lnTo>
                  <a:lnTo>
                    <a:pt x="238036" y="645199"/>
                  </a:lnTo>
                  <a:lnTo>
                    <a:pt x="238245" y="645132"/>
                  </a:lnTo>
                  <a:lnTo>
                    <a:pt x="238665" y="644857"/>
                  </a:lnTo>
                  <a:lnTo>
                    <a:pt x="238885" y="644680"/>
                  </a:lnTo>
                  <a:lnTo>
                    <a:pt x="239084" y="644438"/>
                  </a:lnTo>
                  <a:lnTo>
                    <a:pt x="239249" y="644195"/>
                  </a:lnTo>
                  <a:lnTo>
                    <a:pt x="239426" y="643931"/>
                  </a:lnTo>
                  <a:lnTo>
                    <a:pt x="239470" y="643765"/>
                  </a:lnTo>
                  <a:lnTo>
                    <a:pt x="239481" y="643523"/>
                  </a:lnTo>
                  <a:lnTo>
                    <a:pt x="239327" y="643181"/>
                  </a:lnTo>
                  <a:lnTo>
                    <a:pt x="239249" y="642960"/>
                  </a:lnTo>
                  <a:lnTo>
                    <a:pt x="239249" y="642685"/>
                  </a:lnTo>
                  <a:lnTo>
                    <a:pt x="239360" y="642343"/>
                  </a:lnTo>
                  <a:lnTo>
                    <a:pt x="239658" y="642122"/>
                  </a:lnTo>
                  <a:lnTo>
                    <a:pt x="239823" y="642056"/>
                  </a:lnTo>
                  <a:lnTo>
                    <a:pt x="240077" y="642012"/>
                  </a:lnTo>
                  <a:lnTo>
                    <a:pt x="240231" y="641924"/>
                  </a:lnTo>
                  <a:lnTo>
                    <a:pt x="240441" y="641792"/>
                  </a:lnTo>
                  <a:lnTo>
                    <a:pt x="240562" y="641670"/>
                  </a:lnTo>
                  <a:lnTo>
                    <a:pt x="240617" y="641494"/>
                  </a:lnTo>
                  <a:lnTo>
                    <a:pt x="240639" y="641273"/>
                  </a:lnTo>
                  <a:lnTo>
                    <a:pt x="240739" y="640998"/>
                  </a:lnTo>
                  <a:lnTo>
                    <a:pt x="240728" y="640733"/>
                  </a:lnTo>
                  <a:lnTo>
                    <a:pt x="240915" y="640094"/>
                  </a:lnTo>
                  <a:lnTo>
                    <a:pt x="241213" y="639653"/>
                  </a:lnTo>
                  <a:lnTo>
                    <a:pt x="241588" y="639311"/>
                  </a:lnTo>
                  <a:lnTo>
                    <a:pt x="242063" y="638969"/>
                  </a:lnTo>
                  <a:lnTo>
                    <a:pt x="242780" y="638330"/>
                  </a:lnTo>
                  <a:lnTo>
                    <a:pt x="243221" y="637855"/>
                  </a:lnTo>
                  <a:lnTo>
                    <a:pt x="243795" y="637238"/>
                  </a:lnTo>
                  <a:lnTo>
                    <a:pt x="244126" y="636720"/>
                  </a:lnTo>
                  <a:lnTo>
                    <a:pt x="244358" y="636279"/>
                  </a:lnTo>
                  <a:lnTo>
                    <a:pt x="244391" y="635937"/>
                  </a:lnTo>
                  <a:lnTo>
                    <a:pt x="244435" y="635518"/>
                  </a:lnTo>
                  <a:lnTo>
                    <a:pt x="244468" y="635187"/>
                  </a:lnTo>
                  <a:lnTo>
                    <a:pt x="244479" y="635011"/>
                  </a:lnTo>
                  <a:lnTo>
                    <a:pt x="244347" y="634801"/>
                  </a:lnTo>
                  <a:lnTo>
                    <a:pt x="243850" y="634217"/>
                  </a:lnTo>
                  <a:lnTo>
                    <a:pt x="243596" y="633699"/>
                  </a:lnTo>
                  <a:lnTo>
                    <a:pt x="243497" y="633555"/>
                  </a:lnTo>
                  <a:lnTo>
                    <a:pt x="243398" y="633412"/>
                  </a:lnTo>
                  <a:lnTo>
                    <a:pt x="243354" y="633280"/>
                  </a:lnTo>
                  <a:lnTo>
                    <a:pt x="243343" y="633203"/>
                  </a:lnTo>
                  <a:lnTo>
                    <a:pt x="243365" y="633037"/>
                  </a:lnTo>
                  <a:lnTo>
                    <a:pt x="243475" y="632883"/>
                  </a:lnTo>
                  <a:lnTo>
                    <a:pt x="243795" y="632629"/>
                  </a:lnTo>
                  <a:lnTo>
                    <a:pt x="244038" y="632464"/>
                  </a:lnTo>
                  <a:lnTo>
                    <a:pt x="244049" y="632453"/>
                  </a:lnTo>
                  <a:lnTo>
                    <a:pt x="244391" y="632486"/>
                  </a:lnTo>
                  <a:lnTo>
                    <a:pt x="244501" y="632519"/>
                  </a:lnTo>
                  <a:lnTo>
                    <a:pt x="244678" y="632607"/>
                  </a:lnTo>
                  <a:lnTo>
                    <a:pt x="244865" y="632740"/>
                  </a:lnTo>
                  <a:lnTo>
                    <a:pt x="244931" y="632806"/>
                  </a:lnTo>
                  <a:lnTo>
                    <a:pt x="244987" y="632850"/>
                  </a:lnTo>
                  <a:lnTo>
                    <a:pt x="245262" y="633225"/>
                  </a:lnTo>
                  <a:lnTo>
                    <a:pt x="245461" y="633434"/>
                  </a:lnTo>
                  <a:lnTo>
                    <a:pt x="245682" y="633588"/>
                  </a:lnTo>
                  <a:lnTo>
                    <a:pt x="245704" y="633600"/>
                  </a:lnTo>
                  <a:lnTo>
                    <a:pt x="246035" y="633754"/>
                  </a:lnTo>
                  <a:lnTo>
                    <a:pt x="246277" y="633787"/>
                  </a:lnTo>
                  <a:lnTo>
                    <a:pt x="246443" y="633864"/>
                  </a:lnTo>
                  <a:lnTo>
                    <a:pt x="246586" y="633864"/>
                  </a:lnTo>
                  <a:lnTo>
                    <a:pt x="246796" y="633809"/>
                  </a:lnTo>
                  <a:lnTo>
                    <a:pt x="247072" y="633588"/>
                  </a:lnTo>
                  <a:lnTo>
                    <a:pt x="247370" y="633544"/>
                  </a:lnTo>
                  <a:lnTo>
                    <a:pt x="247646" y="633566"/>
                  </a:lnTo>
                  <a:lnTo>
                    <a:pt x="247789" y="633622"/>
                  </a:lnTo>
                  <a:lnTo>
                    <a:pt x="247822" y="633655"/>
                  </a:lnTo>
                  <a:lnTo>
                    <a:pt x="247999" y="633765"/>
                  </a:lnTo>
                  <a:lnTo>
                    <a:pt x="248186" y="633996"/>
                  </a:lnTo>
                  <a:lnTo>
                    <a:pt x="248230" y="634085"/>
                  </a:lnTo>
                  <a:lnTo>
                    <a:pt x="248263" y="634239"/>
                  </a:lnTo>
                  <a:lnTo>
                    <a:pt x="248308" y="634338"/>
                  </a:lnTo>
                  <a:lnTo>
                    <a:pt x="248495" y="634658"/>
                  </a:lnTo>
                  <a:lnTo>
                    <a:pt x="248661" y="634890"/>
                  </a:lnTo>
                  <a:lnTo>
                    <a:pt x="248771" y="634967"/>
                  </a:lnTo>
                  <a:lnTo>
                    <a:pt x="248914" y="634989"/>
                  </a:lnTo>
                  <a:lnTo>
                    <a:pt x="249069" y="634890"/>
                  </a:lnTo>
                  <a:lnTo>
                    <a:pt x="249113" y="634768"/>
                  </a:lnTo>
                  <a:lnTo>
                    <a:pt x="249102" y="634570"/>
                  </a:lnTo>
                  <a:lnTo>
                    <a:pt x="249014" y="634305"/>
                  </a:lnTo>
                  <a:lnTo>
                    <a:pt x="248859" y="634041"/>
                  </a:lnTo>
                  <a:lnTo>
                    <a:pt x="248782" y="633974"/>
                  </a:lnTo>
                  <a:lnTo>
                    <a:pt x="248661" y="633908"/>
                  </a:lnTo>
                  <a:lnTo>
                    <a:pt x="248550" y="633776"/>
                  </a:lnTo>
                  <a:lnTo>
                    <a:pt x="248462" y="633622"/>
                  </a:lnTo>
                  <a:lnTo>
                    <a:pt x="248440" y="633533"/>
                  </a:lnTo>
                  <a:lnTo>
                    <a:pt x="248429" y="633412"/>
                  </a:lnTo>
                  <a:lnTo>
                    <a:pt x="248484" y="633225"/>
                  </a:lnTo>
                  <a:lnTo>
                    <a:pt x="248484" y="633070"/>
                  </a:lnTo>
                  <a:lnTo>
                    <a:pt x="248440" y="632971"/>
                  </a:lnTo>
                  <a:lnTo>
                    <a:pt x="248296" y="632751"/>
                  </a:lnTo>
                  <a:lnTo>
                    <a:pt x="248285" y="632607"/>
                  </a:lnTo>
                  <a:lnTo>
                    <a:pt x="248396" y="632508"/>
                  </a:lnTo>
                  <a:lnTo>
                    <a:pt x="248561" y="632442"/>
                  </a:lnTo>
                  <a:lnTo>
                    <a:pt x="248561" y="632442"/>
                  </a:lnTo>
                  <a:lnTo>
                    <a:pt x="248594" y="632276"/>
                  </a:lnTo>
                  <a:lnTo>
                    <a:pt x="248594" y="632078"/>
                  </a:lnTo>
                  <a:lnTo>
                    <a:pt x="248605" y="625507"/>
                  </a:lnTo>
                  <a:lnTo>
                    <a:pt x="248473" y="618020"/>
                  </a:lnTo>
                  <a:lnTo>
                    <a:pt x="248462" y="609905"/>
                  </a:lnTo>
                  <a:lnTo>
                    <a:pt x="248925" y="610159"/>
                  </a:lnTo>
                  <a:lnTo>
                    <a:pt x="249488" y="610413"/>
                  </a:lnTo>
                  <a:lnTo>
                    <a:pt x="249631" y="610545"/>
                  </a:lnTo>
                  <a:lnTo>
                    <a:pt x="249676" y="610699"/>
                  </a:lnTo>
                  <a:lnTo>
                    <a:pt x="249742" y="611284"/>
                  </a:lnTo>
                  <a:lnTo>
                    <a:pt x="249775" y="611460"/>
                  </a:lnTo>
                  <a:lnTo>
                    <a:pt x="249841" y="611592"/>
                  </a:lnTo>
                  <a:lnTo>
                    <a:pt x="249962" y="611802"/>
                  </a:lnTo>
                  <a:lnTo>
                    <a:pt x="250106" y="611956"/>
                  </a:lnTo>
                  <a:lnTo>
                    <a:pt x="250238" y="612033"/>
                  </a:lnTo>
                  <a:lnTo>
                    <a:pt x="250680" y="612166"/>
                  </a:lnTo>
                  <a:lnTo>
                    <a:pt x="250801" y="612276"/>
                  </a:lnTo>
                  <a:lnTo>
                    <a:pt x="251386" y="612926"/>
                  </a:lnTo>
                  <a:lnTo>
                    <a:pt x="251485" y="612993"/>
                  </a:lnTo>
                  <a:lnTo>
                    <a:pt x="251871" y="613125"/>
                  </a:lnTo>
                  <a:lnTo>
                    <a:pt x="252357" y="613533"/>
                  </a:lnTo>
                  <a:lnTo>
                    <a:pt x="252699" y="613687"/>
                  </a:lnTo>
                  <a:lnTo>
                    <a:pt x="252975" y="613687"/>
                  </a:lnTo>
                  <a:lnTo>
                    <a:pt x="253328" y="613709"/>
                  </a:lnTo>
                  <a:lnTo>
                    <a:pt x="253581" y="613654"/>
                  </a:lnTo>
                  <a:lnTo>
                    <a:pt x="253857" y="613588"/>
                  </a:lnTo>
                  <a:lnTo>
                    <a:pt x="254310" y="613323"/>
                  </a:lnTo>
                  <a:lnTo>
                    <a:pt x="255247" y="612496"/>
                  </a:lnTo>
                  <a:lnTo>
                    <a:pt x="255843" y="612188"/>
                  </a:lnTo>
                  <a:lnTo>
                    <a:pt x="256130" y="612033"/>
                  </a:lnTo>
                  <a:lnTo>
                    <a:pt x="256395" y="611868"/>
                  </a:lnTo>
                  <a:lnTo>
                    <a:pt x="256704" y="611769"/>
                  </a:lnTo>
                  <a:lnTo>
                    <a:pt x="256902" y="611658"/>
                  </a:lnTo>
                  <a:lnTo>
                    <a:pt x="257046" y="611592"/>
                  </a:lnTo>
                  <a:lnTo>
                    <a:pt x="257178" y="611427"/>
                  </a:lnTo>
                  <a:lnTo>
                    <a:pt x="257388" y="611107"/>
                  </a:lnTo>
                  <a:lnTo>
                    <a:pt x="257498" y="610699"/>
                  </a:lnTo>
                  <a:lnTo>
                    <a:pt x="257641" y="610368"/>
                  </a:lnTo>
                  <a:lnTo>
                    <a:pt x="257719" y="610104"/>
                  </a:lnTo>
                  <a:lnTo>
                    <a:pt x="257785" y="609630"/>
                  </a:lnTo>
                  <a:lnTo>
                    <a:pt x="257774" y="609442"/>
                  </a:lnTo>
                  <a:lnTo>
                    <a:pt x="257873" y="609310"/>
                  </a:lnTo>
                  <a:lnTo>
                    <a:pt x="258171" y="608924"/>
                  </a:lnTo>
                  <a:lnTo>
                    <a:pt x="258314" y="608670"/>
                  </a:lnTo>
                  <a:lnTo>
                    <a:pt x="258513" y="608439"/>
                  </a:lnTo>
                  <a:lnTo>
                    <a:pt x="258866" y="608395"/>
                  </a:lnTo>
                  <a:lnTo>
                    <a:pt x="259241" y="608263"/>
                  </a:lnTo>
                  <a:lnTo>
                    <a:pt x="259363" y="608130"/>
                  </a:lnTo>
                  <a:lnTo>
                    <a:pt x="259396" y="607943"/>
                  </a:lnTo>
                  <a:lnTo>
                    <a:pt x="259473" y="607766"/>
                  </a:lnTo>
                  <a:lnTo>
                    <a:pt x="259661" y="607546"/>
                  </a:lnTo>
                  <a:lnTo>
                    <a:pt x="259760" y="607314"/>
                  </a:lnTo>
                  <a:lnTo>
                    <a:pt x="260036" y="607612"/>
                  </a:lnTo>
                  <a:lnTo>
                    <a:pt x="260389" y="607899"/>
                  </a:lnTo>
                  <a:lnTo>
                    <a:pt x="260742" y="608163"/>
                  </a:lnTo>
                  <a:lnTo>
                    <a:pt x="260940" y="608263"/>
                  </a:lnTo>
                  <a:lnTo>
                    <a:pt x="261062" y="608362"/>
                  </a:lnTo>
                  <a:lnTo>
                    <a:pt x="261183" y="608538"/>
                  </a:lnTo>
                  <a:lnTo>
                    <a:pt x="261271" y="608593"/>
                  </a:lnTo>
                  <a:lnTo>
                    <a:pt x="261889" y="608957"/>
                  </a:lnTo>
                  <a:lnTo>
                    <a:pt x="262298" y="609277"/>
                  </a:lnTo>
                  <a:lnTo>
                    <a:pt x="262805" y="609729"/>
                  </a:lnTo>
                  <a:lnTo>
                    <a:pt x="263599" y="610379"/>
                  </a:lnTo>
                  <a:lnTo>
                    <a:pt x="264085" y="610776"/>
                  </a:lnTo>
                  <a:lnTo>
                    <a:pt x="265199" y="611526"/>
                  </a:lnTo>
                  <a:lnTo>
                    <a:pt x="265674" y="611846"/>
                  </a:lnTo>
                  <a:lnTo>
                    <a:pt x="265795" y="611868"/>
                  </a:lnTo>
                  <a:lnTo>
                    <a:pt x="265905" y="611846"/>
                  </a:lnTo>
                  <a:lnTo>
                    <a:pt x="266060" y="611725"/>
                  </a:lnTo>
                  <a:lnTo>
                    <a:pt x="266402" y="611317"/>
                  </a:lnTo>
                  <a:lnTo>
                    <a:pt x="266931" y="610677"/>
                  </a:lnTo>
                  <a:lnTo>
                    <a:pt x="267163" y="610512"/>
                  </a:lnTo>
                  <a:lnTo>
                    <a:pt x="267362" y="610501"/>
                  </a:lnTo>
                  <a:lnTo>
                    <a:pt x="267814" y="610732"/>
                  </a:lnTo>
                  <a:lnTo>
                    <a:pt x="268509" y="611173"/>
                  </a:lnTo>
                  <a:lnTo>
                    <a:pt x="268840" y="611592"/>
                  </a:lnTo>
                  <a:lnTo>
                    <a:pt x="269072" y="611736"/>
                  </a:lnTo>
                  <a:lnTo>
                    <a:pt x="269337" y="611945"/>
                  </a:lnTo>
                  <a:lnTo>
                    <a:pt x="269656" y="612309"/>
                  </a:lnTo>
                  <a:lnTo>
                    <a:pt x="270065" y="612805"/>
                  </a:lnTo>
                  <a:lnTo>
                    <a:pt x="270374" y="613169"/>
                  </a:lnTo>
                  <a:lnTo>
                    <a:pt x="270473" y="613235"/>
                  </a:lnTo>
                  <a:lnTo>
                    <a:pt x="270594" y="613246"/>
                  </a:lnTo>
                  <a:lnTo>
                    <a:pt x="270771" y="613235"/>
                  </a:lnTo>
                  <a:lnTo>
                    <a:pt x="271058" y="613279"/>
                  </a:lnTo>
                  <a:lnTo>
                    <a:pt x="271466" y="613268"/>
                  </a:lnTo>
                  <a:lnTo>
                    <a:pt x="271698" y="613136"/>
                  </a:lnTo>
                  <a:lnTo>
                    <a:pt x="271709" y="613125"/>
                  </a:lnTo>
                  <a:lnTo>
                    <a:pt x="271720" y="613125"/>
                  </a:lnTo>
                  <a:lnTo>
                    <a:pt x="271984" y="612794"/>
                  </a:lnTo>
                  <a:lnTo>
                    <a:pt x="272216" y="612485"/>
                  </a:lnTo>
                  <a:lnTo>
                    <a:pt x="272249" y="612144"/>
                  </a:lnTo>
                  <a:lnTo>
                    <a:pt x="272393" y="611813"/>
                  </a:lnTo>
                  <a:lnTo>
                    <a:pt x="272448" y="611636"/>
                  </a:lnTo>
                  <a:lnTo>
                    <a:pt x="272459" y="611515"/>
                  </a:lnTo>
                  <a:lnTo>
                    <a:pt x="272393" y="611383"/>
                  </a:lnTo>
                  <a:lnTo>
                    <a:pt x="272293" y="611162"/>
                  </a:lnTo>
                  <a:lnTo>
                    <a:pt x="272238" y="611019"/>
                  </a:lnTo>
                  <a:lnTo>
                    <a:pt x="272216" y="610909"/>
                  </a:lnTo>
                  <a:lnTo>
                    <a:pt x="272315" y="610688"/>
                  </a:lnTo>
                  <a:lnTo>
                    <a:pt x="272823" y="610280"/>
                  </a:lnTo>
                  <a:lnTo>
                    <a:pt x="273066" y="610049"/>
                  </a:lnTo>
                  <a:lnTo>
                    <a:pt x="273331" y="609685"/>
                  </a:lnTo>
                  <a:lnTo>
                    <a:pt x="273728" y="609365"/>
                  </a:lnTo>
                  <a:lnTo>
                    <a:pt x="273838" y="609233"/>
                  </a:lnTo>
                  <a:lnTo>
                    <a:pt x="274003" y="608968"/>
                  </a:lnTo>
                  <a:lnTo>
                    <a:pt x="274268" y="608263"/>
                  </a:lnTo>
                  <a:lnTo>
                    <a:pt x="274489" y="608086"/>
                  </a:lnTo>
                  <a:lnTo>
                    <a:pt x="274864" y="607954"/>
                  </a:lnTo>
                  <a:lnTo>
                    <a:pt x="274985" y="607877"/>
                  </a:lnTo>
                  <a:lnTo>
                    <a:pt x="275041" y="607755"/>
                  </a:lnTo>
                  <a:lnTo>
                    <a:pt x="275052" y="607425"/>
                  </a:lnTo>
                  <a:lnTo>
                    <a:pt x="275052" y="607325"/>
                  </a:lnTo>
                  <a:lnTo>
                    <a:pt x="275184" y="607215"/>
                  </a:lnTo>
                  <a:lnTo>
                    <a:pt x="275328" y="607215"/>
                  </a:lnTo>
                  <a:lnTo>
                    <a:pt x="275460" y="607138"/>
                  </a:lnTo>
                  <a:lnTo>
                    <a:pt x="275526" y="607006"/>
                  </a:lnTo>
                  <a:lnTo>
                    <a:pt x="275482" y="606851"/>
                  </a:lnTo>
                  <a:lnTo>
                    <a:pt x="275515" y="606774"/>
                  </a:lnTo>
                  <a:lnTo>
                    <a:pt x="275603" y="606708"/>
                  </a:lnTo>
                  <a:lnTo>
                    <a:pt x="275725" y="606708"/>
                  </a:lnTo>
                  <a:lnTo>
                    <a:pt x="275846" y="606763"/>
                  </a:lnTo>
                  <a:lnTo>
                    <a:pt x="275989" y="606873"/>
                  </a:lnTo>
                  <a:lnTo>
                    <a:pt x="276210" y="606895"/>
                  </a:lnTo>
                  <a:lnTo>
                    <a:pt x="276353" y="607006"/>
                  </a:lnTo>
                  <a:lnTo>
                    <a:pt x="276497" y="607347"/>
                  </a:lnTo>
                  <a:lnTo>
                    <a:pt x="276607" y="607436"/>
                  </a:lnTo>
                  <a:lnTo>
                    <a:pt x="276740" y="607469"/>
                  </a:lnTo>
                  <a:lnTo>
                    <a:pt x="277004" y="607325"/>
                  </a:lnTo>
                  <a:lnTo>
                    <a:pt x="277181" y="607402"/>
                  </a:lnTo>
                  <a:lnTo>
                    <a:pt x="277347" y="607557"/>
                  </a:lnTo>
                  <a:lnTo>
                    <a:pt x="277369" y="607744"/>
                  </a:lnTo>
                  <a:lnTo>
                    <a:pt x="277325" y="607888"/>
                  </a:lnTo>
                  <a:lnTo>
                    <a:pt x="277313" y="608274"/>
                  </a:lnTo>
                  <a:lnTo>
                    <a:pt x="277534" y="608450"/>
                  </a:lnTo>
                  <a:lnTo>
                    <a:pt x="277490" y="608979"/>
                  </a:lnTo>
                  <a:lnTo>
                    <a:pt x="278163" y="609475"/>
                  </a:lnTo>
                  <a:lnTo>
                    <a:pt x="278527" y="609630"/>
                  </a:lnTo>
                  <a:lnTo>
                    <a:pt x="278781" y="609740"/>
                  </a:lnTo>
                  <a:lnTo>
                    <a:pt x="279178" y="610104"/>
                  </a:lnTo>
                  <a:lnTo>
                    <a:pt x="279354" y="610181"/>
                  </a:lnTo>
                  <a:lnTo>
                    <a:pt x="279476" y="610137"/>
                  </a:lnTo>
                  <a:lnTo>
                    <a:pt x="279873" y="609597"/>
                  </a:lnTo>
                  <a:lnTo>
                    <a:pt x="280491" y="608968"/>
                  </a:lnTo>
                  <a:lnTo>
                    <a:pt x="280590" y="608902"/>
                  </a:lnTo>
                  <a:lnTo>
                    <a:pt x="280701" y="608869"/>
                  </a:lnTo>
                  <a:lnTo>
                    <a:pt x="280965" y="608946"/>
                  </a:lnTo>
                  <a:lnTo>
                    <a:pt x="281076" y="608946"/>
                  </a:lnTo>
                  <a:lnTo>
                    <a:pt x="281153" y="608880"/>
                  </a:lnTo>
                  <a:lnTo>
                    <a:pt x="281285" y="608626"/>
                  </a:lnTo>
                  <a:lnTo>
                    <a:pt x="281407" y="608571"/>
                  </a:lnTo>
                  <a:lnTo>
                    <a:pt x="281561" y="608582"/>
                  </a:lnTo>
                  <a:lnTo>
                    <a:pt x="281870" y="608604"/>
                  </a:lnTo>
                  <a:lnTo>
                    <a:pt x="282036" y="608582"/>
                  </a:lnTo>
                  <a:lnTo>
                    <a:pt x="282300" y="608428"/>
                  </a:lnTo>
                  <a:lnTo>
                    <a:pt x="282422" y="608571"/>
                  </a:lnTo>
                  <a:lnTo>
                    <a:pt x="282521" y="608737"/>
                  </a:lnTo>
                  <a:lnTo>
                    <a:pt x="282631" y="608792"/>
                  </a:lnTo>
                  <a:lnTo>
                    <a:pt x="282830" y="608891"/>
                  </a:lnTo>
                  <a:lnTo>
                    <a:pt x="282962" y="609078"/>
                  </a:lnTo>
                  <a:lnTo>
                    <a:pt x="283106" y="609409"/>
                  </a:lnTo>
                  <a:lnTo>
                    <a:pt x="283382" y="609641"/>
                  </a:lnTo>
                  <a:lnTo>
                    <a:pt x="283470" y="609839"/>
                  </a:lnTo>
                  <a:lnTo>
                    <a:pt x="283646" y="609971"/>
                  </a:lnTo>
                  <a:lnTo>
                    <a:pt x="283845" y="610115"/>
                  </a:lnTo>
                  <a:lnTo>
                    <a:pt x="284099" y="610214"/>
                  </a:lnTo>
                  <a:lnTo>
                    <a:pt x="284606" y="610501"/>
                  </a:lnTo>
                  <a:lnTo>
                    <a:pt x="284860" y="610997"/>
                  </a:lnTo>
                  <a:lnTo>
                    <a:pt x="285048" y="611063"/>
                  </a:lnTo>
                  <a:lnTo>
                    <a:pt x="285367" y="611052"/>
                  </a:lnTo>
                  <a:lnTo>
                    <a:pt x="285809" y="611482"/>
                  </a:lnTo>
                  <a:lnTo>
                    <a:pt x="285886" y="611603"/>
                  </a:lnTo>
                  <a:lnTo>
                    <a:pt x="285930" y="611846"/>
                  </a:lnTo>
                  <a:lnTo>
                    <a:pt x="286250" y="612287"/>
                  </a:lnTo>
                  <a:lnTo>
                    <a:pt x="286548" y="612717"/>
                  </a:lnTo>
                  <a:lnTo>
                    <a:pt x="286670" y="612948"/>
                  </a:lnTo>
                  <a:lnTo>
                    <a:pt x="286868" y="613037"/>
                  </a:lnTo>
                  <a:lnTo>
                    <a:pt x="287100" y="613015"/>
                  </a:lnTo>
                  <a:lnTo>
                    <a:pt x="287166" y="612948"/>
                  </a:lnTo>
                  <a:lnTo>
                    <a:pt x="287188" y="612794"/>
                  </a:lnTo>
                  <a:lnTo>
                    <a:pt x="287243" y="612640"/>
                  </a:lnTo>
                  <a:lnTo>
                    <a:pt x="287530" y="612099"/>
                  </a:lnTo>
                  <a:lnTo>
                    <a:pt x="287629" y="611890"/>
                  </a:lnTo>
                  <a:lnTo>
                    <a:pt x="287684" y="611702"/>
                  </a:lnTo>
                  <a:lnTo>
                    <a:pt x="287762" y="611460"/>
                  </a:lnTo>
                  <a:lnTo>
                    <a:pt x="287806" y="611228"/>
                  </a:lnTo>
                  <a:lnTo>
                    <a:pt x="287883" y="610953"/>
                  </a:lnTo>
                  <a:lnTo>
                    <a:pt x="287883" y="610953"/>
                  </a:lnTo>
                  <a:lnTo>
                    <a:pt x="287839" y="610876"/>
                  </a:lnTo>
                  <a:lnTo>
                    <a:pt x="287718" y="610765"/>
                  </a:lnTo>
                  <a:lnTo>
                    <a:pt x="287585" y="610622"/>
                  </a:lnTo>
                  <a:lnTo>
                    <a:pt x="287398" y="610379"/>
                  </a:lnTo>
                  <a:lnTo>
                    <a:pt x="287376" y="610335"/>
                  </a:lnTo>
                  <a:lnTo>
                    <a:pt x="287287" y="610214"/>
                  </a:lnTo>
                  <a:lnTo>
                    <a:pt x="287243" y="610170"/>
                  </a:lnTo>
                  <a:lnTo>
                    <a:pt x="286956" y="609905"/>
                  </a:lnTo>
                  <a:lnTo>
                    <a:pt x="286923" y="609861"/>
                  </a:lnTo>
                  <a:lnTo>
                    <a:pt x="286670" y="609497"/>
                  </a:lnTo>
                  <a:lnTo>
                    <a:pt x="286592" y="609442"/>
                  </a:lnTo>
                  <a:lnTo>
                    <a:pt x="286449" y="609321"/>
                  </a:lnTo>
                  <a:lnTo>
                    <a:pt x="286283" y="609134"/>
                  </a:lnTo>
                  <a:lnTo>
                    <a:pt x="286074" y="608935"/>
                  </a:lnTo>
                  <a:lnTo>
                    <a:pt x="285842" y="608704"/>
                  </a:lnTo>
                  <a:lnTo>
                    <a:pt x="285566" y="608483"/>
                  </a:lnTo>
                  <a:lnTo>
                    <a:pt x="285202" y="608329"/>
                  </a:lnTo>
                  <a:lnTo>
                    <a:pt x="284948" y="608130"/>
                  </a:lnTo>
                  <a:lnTo>
                    <a:pt x="284871" y="608130"/>
                  </a:lnTo>
                  <a:lnTo>
                    <a:pt x="284772" y="608207"/>
                  </a:lnTo>
                  <a:lnTo>
                    <a:pt x="284673" y="608185"/>
                  </a:lnTo>
                  <a:lnTo>
                    <a:pt x="284463" y="607965"/>
                  </a:lnTo>
                  <a:lnTo>
                    <a:pt x="284342" y="607755"/>
                  </a:lnTo>
                  <a:lnTo>
                    <a:pt x="284297" y="607733"/>
                  </a:lnTo>
                  <a:lnTo>
                    <a:pt x="284264" y="607722"/>
                  </a:lnTo>
                  <a:lnTo>
                    <a:pt x="284066" y="607689"/>
                  </a:lnTo>
                  <a:lnTo>
                    <a:pt x="283988" y="607656"/>
                  </a:lnTo>
                  <a:lnTo>
                    <a:pt x="283922" y="607568"/>
                  </a:lnTo>
                  <a:lnTo>
                    <a:pt x="283856" y="607314"/>
                  </a:lnTo>
                  <a:lnTo>
                    <a:pt x="283779" y="607248"/>
                  </a:lnTo>
                  <a:lnTo>
                    <a:pt x="283602" y="607182"/>
                  </a:lnTo>
                  <a:lnTo>
                    <a:pt x="283536" y="607127"/>
                  </a:lnTo>
                  <a:lnTo>
                    <a:pt x="283338" y="606708"/>
                  </a:lnTo>
                  <a:lnTo>
                    <a:pt x="283293" y="606609"/>
                  </a:lnTo>
                  <a:lnTo>
                    <a:pt x="283029" y="606311"/>
                  </a:lnTo>
                  <a:lnTo>
                    <a:pt x="282896" y="606212"/>
                  </a:lnTo>
                  <a:lnTo>
                    <a:pt x="282532" y="606090"/>
                  </a:lnTo>
                  <a:lnTo>
                    <a:pt x="282455" y="606024"/>
                  </a:lnTo>
                  <a:lnTo>
                    <a:pt x="282168" y="605550"/>
                  </a:lnTo>
                  <a:lnTo>
                    <a:pt x="281925" y="605341"/>
                  </a:lnTo>
                  <a:lnTo>
                    <a:pt x="281716" y="605087"/>
                  </a:lnTo>
                  <a:lnTo>
                    <a:pt x="281572" y="604822"/>
                  </a:lnTo>
                  <a:lnTo>
                    <a:pt x="281274" y="604139"/>
                  </a:lnTo>
                  <a:lnTo>
                    <a:pt x="280899" y="603786"/>
                  </a:lnTo>
                  <a:lnTo>
                    <a:pt x="280723" y="603455"/>
                  </a:lnTo>
                  <a:lnTo>
                    <a:pt x="280634" y="603334"/>
                  </a:lnTo>
                  <a:lnTo>
                    <a:pt x="280513" y="603246"/>
                  </a:lnTo>
                  <a:lnTo>
                    <a:pt x="280336" y="603180"/>
                  </a:lnTo>
                  <a:lnTo>
                    <a:pt x="280270" y="603102"/>
                  </a:lnTo>
                  <a:lnTo>
                    <a:pt x="280248" y="603025"/>
                  </a:lnTo>
                  <a:lnTo>
                    <a:pt x="280248" y="602838"/>
                  </a:lnTo>
                  <a:lnTo>
                    <a:pt x="280215" y="602772"/>
                  </a:lnTo>
                  <a:lnTo>
                    <a:pt x="280171" y="602684"/>
                  </a:lnTo>
                  <a:lnTo>
                    <a:pt x="280149" y="602463"/>
                  </a:lnTo>
                  <a:lnTo>
                    <a:pt x="280105" y="602375"/>
                  </a:lnTo>
                  <a:lnTo>
                    <a:pt x="279785" y="602000"/>
                  </a:lnTo>
                  <a:lnTo>
                    <a:pt x="279719" y="601967"/>
                  </a:lnTo>
                  <a:lnTo>
                    <a:pt x="279564" y="601923"/>
                  </a:lnTo>
                  <a:lnTo>
                    <a:pt x="279443" y="601846"/>
                  </a:lnTo>
                  <a:lnTo>
                    <a:pt x="279421" y="601779"/>
                  </a:lnTo>
                  <a:lnTo>
                    <a:pt x="279399" y="601570"/>
                  </a:lnTo>
                  <a:lnTo>
                    <a:pt x="279332" y="601438"/>
                  </a:lnTo>
                  <a:lnTo>
                    <a:pt x="279266" y="601393"/>
                  </a:lnTo>
                  <a:lnTo>
                    <a:pt x="279079" y="601371"/>
                  </a:lnTo>
                  <a:lnTo>
                    <a:pt x="278979" y="601272"/>
                  </a:lnTo>
                  <a:lnTo>
                    <a:pt x="278935" y="601173"/>
                  </a:lnTo>
                  <a:lnTo>
                    <a:pt x="278913" y="601008"/>
                  </a:lnTo>
                  <a:lnTo>
                    <a:pt x="278891" y="600886"/>
                  </a:lnTo>
                  <a:lnTo>
                    <a:pt x="278682" y="600633"/>
                  </a:lnTo>
                  <a:lnTo>
                    <a:pt x="278571" y="600401"/>
                  </a:lnTo>
                  <a:lnTo>
                    <a:pt x="278461" y="600313"/>
                  </a:lnTo>
                  <a:lnTo>
                    <a:pt x="278185" y="600148"/>
                  </a:lnTo>
                  <a:lnTo>
                    <a:pt x="277920" y="599806"/>
                  </a:lnTo>
                  <a:lnTo>
                    <a:pt x="277832" y="599662"/>
                  </a:lnTo>
                  <a:lnTo>
                    <a:pt x="277777" y="599519"/>
                  </a:lnTo>
                  <a:lnTo>
                    <a:pt x="277633" y="599343"/>
                  </a:lnTo>
                  <a:lnTo>
                    <a:pt x="277369" y="599100"/>
                  </a:lnTo>
                  <a:lnTo>
                    <a:pt x="276784" y="598527"/>
                  </a:lnTo>
                  <a:lnTo>
                    <a:pt x="276651" y="598428"/>
                  </a:lnTo>
                  <a:lnTo>
                    <a:pt x="276442" y="598339"/>
                  </a:lnTo>
                  <a:lnTo>
                    <a:pt x="276320" y="598273"/>
                  </a:lnTo>
                  <a:lnTo>
                    <a:pt x="276287" y="598207"/>
                  </a:lnTo>
                  <a:lnTo>
                    <a:pt x="276221" y="597920"/>
                  </a:lnTo>
                  <a:lnTo>
                    <a:pt x="276144" y="597799"/>
                  </a:lnTo>
                  <a:lnTo>
                    <a:pt x="276056" y="597733"/>
                  </a:lnTo>
                  <a:lnTo>
                    <a:pt x="275890" y="597689"/>
                  </a:lnTo>
                  <a:lnTo>
                    <a:pt x="275813" y="597634"/>
                  </a:lnTo>
                  <a:lnTo>
                    <a:pt x="275780" y="597535"/>
                  </a:lnTo>
                  <a:lnTo>
                    <a:pt x="275747" y="597347"/>
                  </a:lnTo>
                  <a:lnTo>
                    <a:pt x="275736" y="596972"/>
                  </a:lnTo>
                  <a:lnTo>
                    <a:pt x="275758" y="596719"/>
                  </a:lnTo>
                  <a:lnTo>
                    <a:pt x="275681" y="596399"/>
                  </a:lnTo>
                  <a:lnTo>
                    <a:pt x="275692" y="596344"/>
                  </a:lnTo>
                  <a:lnTo>
                    <a:pt x="275780" y="596189"/>
                  </a:lnTo>
                  <a:lnTo>
                    <a:pt x="275780" y="596167"/>
                  </a:lnTo>
                  <a:lnTo>
                    <a:pt x="275769" y="595980"/>
                  </a:lnTo>
                  <a:lnTo>
                    <a:pt x="275659" y="595781"/>
                  </a:lnTo>
                  <a:lnTo>
                    <a:pt x="275548" y="595649"/>
                  </a:lnTo>
                  <a:lnTo>
                    <a:pt x="275338" y="595495"/>
                  </a:lnTo>
                  <a:lnTo>
                    <a:pt x="275140" y="595396"/>
                  </a:lnTo>
                  <a:lnTo>
                    <a:pt x="275129" y="595384"/>
                  </a:lnTo>
                  <a:lnTo>
                    <a:pt x="275107" y="595351"/>
                  </a:lnTo>
                  <a:lnTo>
                    <a:pt x="275074" y="595296"/>
                  </a:lnTo>
                  <a:lnTo>
                    <a:pt x="275041" y="595120"/>
                  </a:lnTo>
                  <a:lnTo>
                    <a:pt x="274985" y="594988"/>
                  </a:lnTo>
                  <a:lnTo>
                    <a:pt x="274897" y="594932"/>
                  </a:lnTo>
                  <a:lnTo>
                    <a:pt x="274765" y="594910"/>
                  </a:lnTo>
                  <a:lnTo>
                    <a:pt x="274754" y="594910"/>
                  </a:lnTo>
                  <a:lnTo>
                    <a:pt x="274478" y="594999"/>
                  </a:lnTo>
                  <a:lnTo>
                    <a:pt x="274456" y="594999"/>
                  </a:lnTo>
                  <a:lnTo>
                    <a:pt x="274368" y="594988"/>
                  </a:lnTo>
                  <a:lnTo>
                    <a:pt x="274202" y="594811"/>
                  </a:lnTo>
                  <a:lnTo>
                    <a:pt x="274037" y="594602"/>
                  </a:lnTo>
                  <a:lnTo>
                    <a:pt x="273937" y="594535"/>
                  </a:lnTo>
                  <a:lnTo>
                    <a:pt x="273761" y="594414"/>
                  </a:lnTo>
                  <a:lnTo>
                    <a:pt x="273408" y="594061"/>
                  </a:lnTo>
                  <a:lnTo>
                    <a:pt x="272988" y="593720"/>
                  </a:lnTo>
                  <a:lnTo>
                    <a:pt x="272889" y="593631"/>
                  </a:lnTo>
                  <a:lnTo>
                    <a:pt x="272757" y="593510"/>
                  </a:lnTo>
                  <a:lnTo>
                    <a:pt x="272735" y="593499"/>
                  </a:lnTo>
                  <a:lnTo>
                    <a:pt x="272205" y="593135"/>
                  </a:lnTo>
                  <a:lnTo>
                    <a:pt x="271841" y="592981"/>
                  </a:lnTo>
                  <a:lnTo>
                    <a:pt x="271609" y="592815"/>
                  </a:lnTo>
                  <a:lnTo>
                    <a:pt x="271543" y="592639"/>
                  </a:lnTo>
                  <a:lnTo>
                    <a:pt x="271499" y="592485"/>
                  </a:lnTo>
                  <a:lnTo>
                    <a:pt x="271477" y="592176"/>
                  </a:lnTo>
                  <a:lnTo>
                    <a:pt x="271510" y="592000"/>
                  </a:lnTo>
                  <a:lnTo>
                    <a:pt x="271642" y="591691"/>
                  </a:lnTo>
                  <a:lnTo>
                    <a:pt x="271665" y="591559"/>
                  </a:lnTo>
                  <a:lnTo>
                    <a:pt x="271653" y="591437"/>
                  </a:lnTo>
                  <a:lnTo>
                    <a:pt x="271587" y="591228"/>
                  </a:lnTo>
                  <a:lnTo>
                    <a:pt x="271576" y="591040"/>
                  </a:lnTo>
                  <a:lnTo>
                    <a:pt x="271642" y="590864"/>
                  </a:lnTo>
                  <a:lnTo>
                    <a:pt x="271598" y="590610"/>
                  </a:lnTo>
                  <a:lnTo>
                    <a:pt x="271576" y="590412"/>
                  </a:lnTo>
                  <a:lnTo>
                    <a:pt x="271576" y="590280"/>
                  </a:lnTo>
                  <a:lnTo>
                    <a:pt x="271675" y="590037"/>
                  </a:lnTo>
                  <a:lnTo>
                    <a:pt x="271742" y="589717"/>
                  </a:lnTo>
                  <a:lnTo>
                    <a:pt x="271731" y="589607"/>
                  </a:lnTo>
                  <a:lnTo>
                    <a:pt x="271687" y="589508"/>
                  </a:lnTo>
                  <a:lnTo>
                    <a:pt x="271631" y="589409"/>
                  </a:lnTo>
                  <a:lnTo>
                    <a:pt x="271278" y="589177"/>
                  </a:lnTo>
                  <a:lnTo>
                    <a:pt x="270903" y="589045"/>
                  </a:lnTo>
                  <a:lnTo>
                    <a:pt x="270561" y="588846"/>
                  </a:lnTo>
                  <a:lnTo>
                    <a:pt x="270385" y="588692"/>
                  </a:lnTo>
                  <a:lnTo>
                    <a:pt x="270164" y="588482"/>
                  </a:lnTo>
                  <a:lnTo>
                    <a:pt x="269800" y="588174"/>
                  </a:lnTo>
                  <a:lnTo>
                    <a:pt x="269392" y="587887"/>
                  </a:lnTo>
                  <a:lnTo>
                    <a:pt x="268950" y="587479"/>
                  </a:lnTo>
                  <a:lnTo>
                    <a:pt x="268674" y="587292"/>
                  </a:lnTo>
                  <a:lnTo>
                    <a:pt x="268443" y="587104"/>
                  </a:lnTo>
                  <a:lnTo>
                    <a:pt x="268299" y="586961"/>
                  </a:lnTo>
                  <a:lnTo>
                    <a:pt x="268145" y="586862"/>
                  </a:lnTo>
                  <a:lnTo>
                    <a:pt x="268024" y="586773"/>
                  </a:lnTo>
                  <a:lnTo>
                    <a:pt x="267351" y="586586"/>
                  </a:lnTo>
                  <a:lnTo>
                    <a:pt x="267163" y="586575"/>
                  </a:lnTo>
                  <a:lnTo>
                    <a:pt x="266975" y="586619"/>
                  </a:lnTo>
                  <a:lnTo>
                    <a:pt x="266810" y="586696"/>
                  </a:lnTo>
                  <a:lnTo>
                    <a:pt x="266677" y="586707"/>
                  </a:lnTo>
                  <a:lnTo>
                    <a:pt x="266578" y="586674"/>
                  </a:lnTo>
                  <a:lnTo>
                    <a:pt x="266512" y="586608"/>
                  </a:lnTo>
                  <a:lnTo>
                    <a:pt x="266435" y="586487"/>
                  </a:lnTo>
                  <a:lnTo>
                    <a:pt x="266347" y="586211"/>
                  </a:lnTo>
                  <a:lnTo>
                    <a:pt x="266280" y="586002"/>
                  </a:lnTo>
                  <a:lnTo>
                    <a:pt x="266159" y="585726"/>
                  </a:lnTo>
                  <a:lnTo>
                    <a:pt x="266038" y="585572"/>
                  </a:lnTo>
                  <a:lnTo>
                    <a:pt x="265905" y="585483"/>
                  </a:lnTo>
                  <a:lnTo>
                    <a:pt x="265784" y="585439"/>
                  </a:lnTo>
                  <a:lnTo>
                    <a:pt x="265618" y="585472"/>
                  </a:lnTo>
                  <a:lnTo>
                    <a:pt x="265365" y="585550"/>
                  </a:lnTo>
                  <a:lnTo>
                    <a:pt x="265210" y="585605"/>
                  </a:lnTo>
                  <a:lnTo>
                    <a:pt x="265111" y="585605"/>
                  </a:lnTo>
                  <a:lnTo>
                    <a:pt x="265045" y="585583"/>
                  </a:lnTo>
                  <a:lnTo>
                    <a:pt x="264967" y="585539"/>
                  </a:lnTo>
                  <a:lnTo>
                    <a:pt x="264956" y="585472"/>
                  </a:lnTo>
                  <a:lnTo>
                    <a:pt x="264956" y="585417"/>
                  </a:lnTo>
                  <a:lnTo>
                    <a:pt x="265034" y="585252"/>
                  </a:lnTo>
                  <a:lnTo>
                    <a:pt x="265089" y="585087"/>
                  </a:lnTo>
                  <a:lnTo>
                    <a:pt x="265122" y="584965"/>
                  </a:lnTo>
                  <a:lnTo>
                    <a:pt x="265122" y="584899"/>
                  </a:lnTo>
                  <a:lnTo>
                    <a:pt x="265100" y="584800"/>
                  </a:lnTo>
                  <a:lnTo>
                    <a:pt x="265045" y="584701"/>
                  </a:lnTo>
                  <a:lnTo>
                    <a:pt x="264945" y="584601"/>
                  </a:lnTo>
                  <a:lnTo>
                    <a:pt x="264747" y="584502"/>
                  </a:lnTo>
                  <a:lnTo>
                    <a:pt x="264471" y="584392"/>
                  </a:lnTo>
                  <a:lnTo>
                    <a:pt x="264272" y="584260"/>
                  </a:lnTo>
                  <a:lnTo>
                    <a:pt x="264019" y="584028"/>
                  </a:lnTo>
                  <a:lnTo>
                    <a:pt x="263820" y="583940"/>
                  </a:lnTo>
                  <a:lnTo>
                    <a:pt x="263588" y="583885"/>
                  </a:lnTo>
                  <a:lnTo>
                    <a:pt x="263423" y="583841"/>
                  </a:lnTo>
                  <a:lnTo>
                    <a:pt x="263279" y="583774"/>
                  </a:lnTo>
                  <a:lnTo>
                    <a:pt x="263103" y="583642"/>
                  </a:lnTo>
                  <a:lnTo>
                    <a:pt x="262948" y="583422"/>
                  </a:lnTo>
                  <a:lnTo>
                    <a:pt x="262827" y="583278"/>
                  </a:lnTo>
                  <a:lnTo>
                    <a:pt x="262783" y="583113"/>
                  </a:lnTo>
                  <a:lnTo>
                    <a:pt x="262794" y="582970"/>
                  </a:lnTo>
                  <a:lnTo>
                    <a:pt x="262783" y="582815"/>
                  </a:lnTo>
                  <a:lnTo>
                    <a:pt x="262783" y="582749"/>
                  </a:lnTo>
                  <a:lnTo>
                    <a:pt x="262706" y="582650"/>
                  </a:lnTo>
                  <a:lnTo>
                    <a:pt x="262386" y="582440"/>
                  </a:lnTo>
                  <a:lnTo>
                    <a:pt x="262000" y="582087"/>
                  </a:lnTo>
                  <a:lnTo>
                    <a:pt x="261580" y="581900"/>
                  </a:lnTo>
                  <a:lnTo>
                    <a:pt x="261326" y="581801"/>
                  </a:lnTo>
                  <a:lnTo>
                    <a:pt x="261062" y="581646"/>
                  </a:lnTo>
                  <a:lnTo>
                    <a:pt x="261007" y="581580"/>
                  </a:lnTo>
                  <a:lnTo>
                    <a:pt x="260962" y="581503"/>
                  </a:lnTo>
                  <a:lnTo>
                    <a:pt x="260896" y="581327"/>
                  </a:lnTo>
                  <a:lnTo>
                    <a:pt x="260797" y="581029"/>
                  </a:lnTo>
                  <a:lnTo>
                    <a:pt x="260565" y="580599"/>
                  </a:lnTo>
                  <a:lnTo>
                    <a:pt x="260301" y="580279"/>
                  </a:lnTo>
                  <a:lnTo>
                    <a:pt x="259947" y="580004"/>
                  </a:lnTo>
                  <a:lnTo>
                    <a:pt x="259473" y="579772"/>
                  </a:lnTo>
                  <a:lnTo>
                    <a:pt x="259087" y="579541"/>
                  </a:lnTo>
                  <a:lnTo>
                    <a:pt x="258943" y="579397"/>
                  </a:lnTo>
                  <a:lnTo>
                    <a:pt x="258888" y="579298"/>
                  </a:lnTo>
                  <a:lnTo>
                    <a:pt x="258866" y="579077"/>
                  </a:lnTo>
                  <a:lnTo>
                    <a:pt x="258866" y="578934"/>
                  </a:lnTo>
                  <a:lnTo>
                    <a:pt x="258833" y="578835"/>
                  </a:lnTo>
                  <a:lnTo>
                    <a:pt x="258789" y="578736"/>
                  </a:lnTo>
                  <a:lnTo>
                    <a:pt x="258712" y="578614"/>
                  </a:lnTo>
                  <a:lnTo>
                    <a:pt x="258590" y="578482"/>
                  </a:lnTo>
                  <a:lnTo>
                    <a:pt x="258414" y="578306"/>
                  </a:lnTo>
                  <a:lnTo>
                    <a:pt x="258281" y="578184"/>
                  </a:lnTo>
                  <a:lnTo>
                    <a:pt x="258127" y="577986"/>
                  </a:lnTo>
                  <a:lnTo>
                    <a:pt x="258006" y="577843"/>
                  </a:lnTo>
                  <a:lnTo>
                    <a:pt x="257807" y="577512"/>
                  </a:lnTo>
                  <a:lnTo>
                    <a:pt x="257608" y="577203"/>
                  </a:lnTo>
                  <a:lnTo>
                    <a:pt x="257288" y="576729"/>
                  </a:lnTo>
                  <a:lnTo>
                    <a:pt x="257167" y="576520"/>
                  </a:lnTo>
                  <a:lnTo>
                    <a:pt x="256913" y="576211"/>
                  </a:lnTo>
                  <a:lnTo>
                    <a:pt x="256715" y="576034"/>
                  </a:lnTo>
                  <a:lnTo>
                    <a:pt x="256604" y="575957"/>
                  </a:lnTo>
                  <a:lnTo>
                    <a:pt x="256450" y="575891"/>
                  </a:lnTo>
                  <a:lnTo>
                    <a:pt x="256130" y="575814"/>
                  </a:lnTo>
                  <a:lnTo>
                    <a:pt x="255975" y="575781"/>
                  </a:lnTo>
                  <a:lnTo>
                    <a:pt x="255821" y="575693"/>
                  </a:lnTo>
                  <a:lnTo>
                    <a:pt x="255722" y="575604"/>
                  </a:lnTo>
                  <a:lnTo>
                    <a:pt x="255755" y="575417"/>
                  </a:lnTo>
                  <a:lnTo>
                    <a:pt x="255722" y="575174"/>
                  </a:lnTo>
                  <a:lnTo>
                    <a:pt x="255656" y="574987"/>
                  </a:lnTo>
                  <a:lnTo>
                    <a:pt x="255534" y="574811"/>
                  </a:lnTo>
                  <a:lnTo>
                    <a:pt x="255126" y="574436"/>
                  </a:lnTo>
                  <a:lnTo>
                    <a:pt x="254938" y="574204"/>
                  </a:lnTo>
                  <a:lnTo>
                    <a:pt x="254828" y="574028"/>
                  </a:lnTo>
                  <a:lnTo>
                    <a:pt x="254629" y="573609"/>
                  </a:lnTo>
                  <a:lnTo>
                    <a:pt x="254298" y="572925"/>
                  </a:lnTo>
                  <a:lnTo>
                    <a:pt x="254089" y="572616"/>
                  </a:lnTo>
                  <a:lnTo>
                    <a:pt x="253923" y="572275"/>
                  </a:lnTo>
                  <a:lnTo>
                    <a:pt x="253901" y="572131"/>
                  </a:lnTo>
                  <a:lnTo>
                    <a:pt x="253879" y="571933"/>
                  </a:lnTo>
                  <a:lnTo>
                    <a:pt x="253868" y="571657"/>
                  </a:lnTo>
                  <a:lnTo>
                    <a:pt x="253835" y="571293"/>
                  </a:lnTo>
                  <a:lnTo>
                    <a:pt x="253857" y="571128"/>
                  </a:lnTo>
                  <a:lnTo>
                    <a:pt x="253912" y="570974"/>
                  </a:lnTo>
                  <a:lnTo>
                    <a:pt x="254100" y="570224"/>
                  </a:lnTo>
                  <a:lnTo>
                    <a:pt x="254100" y="570081"/>
                  </a:lnTo>
                  <a:lnTo>
                    <a:pt x="254111" y="569970"/>
                  </a:lnTo>
                  <a:lnTo>
                    <a:pt x="254078" y="569904"/>
                  </a:lnTo>
                  <a:lnTo>
                    <a:pt x="254012" y="569860"/>
                  </a:lnTo>
                  <a:lnTo>
                    <a:pt x="253846" y="569827"/>
                  </a:lnTo>
                  <a:lnTo>
                    <a:pt x="253559" y="569761"/>
                  </a:lnTo>
                  <a:lnTo>
                    <a:pt x="253394" y="569728"/>
                  </a:lnTo>
                  <a:lnTo>
                    <a:pt x="253294" y="569662"/>
                  </a:lnTo>
                  <a:lnTo>
                    <a:pt x="253272" y="569375"/>
                  </a:lnTo>
                  <a:lnTo>
                    <a:pt x="253272" y="568934"/>
                  </a:lnTo>
                  <a:lnTo>
                    <a:pt x="253239" y="568735"/>
                  </a:lnTo>
                  <a:lnTo>
                    <a:pt x="253129" y="568493"/>
                  </a:lnTo>
                  <a:lnTo>
                    <a:pt x="252963" y="568272"/>
                  </a:lnTo>
                  <a:lnTo>
                    <a:pt x="252622" y="567886"/>
                  </a:lnTo>
                  <a:lnTo>
                    <a:pt x="252522" y="567787"/>
                  </a:lnTo>
                  <a:lnTo>
                    <a:pt x="252500" y="567622"/>
                  </a:lnTo>
                  <a:lnTo>
                    <a:pt x="252511" y="567412"/>
                  </a:lnTo>
                  <a:lnTo>
                    <a:pt x="252500" y="567203"/>
                  </a:lnTo>
                  <a:lnTo>
                    <a:pt x="252467" y="567071"/>
                  </a:lnTo>
                  <a:lnTo>
                    <a:pt x="252390" y="566960"/>
                  </a:lnTo>
                  <a:lnTo>
                    <a:pt x="252235" y="566883"/>
                  </a:lnTo>
                  <a:lnTo>
                    <a:pt x="251959" y="566751"/>
                  </a:lnTo>
                  <a:lnTo>
                    <a:pt x="251673" y="566629"/>
                  </a:lnTo>
                  <a:lnTo>
                    <a:pt x="251342" y="566475"/>
                  </a:lnTo>
                  <a:lnTo>
                    <a:pt x="251121" y="566376"/>
                  </a:lnTo>
                  <a:lnTo>
                    <a:pt x="250889" y="566310"/>
                  </a:lnTo>
                  <a:lnTo>
                    <a:pt x="250492" y="566078"/>
                  </a:lnTo>
                  <a:lnTo>
                    <a:pt x="250404" y="566012"/>
                  </a:lnTo>
                  <a:lnTo>
                    <a:pt x="250161" y="565913"/>
                  </a:lnTo>
                  <a:lnTo>
                    <a:pt x="250040" y="565847"/>
                  </a:lnTo>
                  <a:lnTo>
                    <a:pt x="249918" y="565736"/>
                  </a:lnTo>
                  <a:lnTo>
                    <a:pt x="249720" y="565538"/>
                  </a:lnTo>
                  <a:lnTo>
                    <a:pt x="249587" y="565384"/>
                  </a:lnTo>
                  <a:lnTo>
                    <a:pt x="249576" y="565362"/>
                  </a:lnTo>
                  <a:lnTo>
                    <a:pt x="249455" y="565229"/>
                  </a:lnTo>
                  <a:lnTo>
                    <a:pt x="249422" y="565075"/>
                  </a:lnTo>
                  <a:lnTo>
                    <a:pt x="249422" y="564920"/>
                  </a:lnTo>
                  <a:lnTo>
                    <a:pt x="249455" y="564755"/>
                  </a:lnTo>
                  <a:lnTo>
                    <a:pt x="249587" y="564601"/>
                  </a:lnTo>
                  <a:lnTo>
                    <a:pt x="249620" y="564490"/>
                  </a:lnTo>
                  <a:lnTo>
                    <a:pt x="249609" y="564391"/>
                  </a:lnTo>
                  <a:lnTo>
                    <a:pt x="249543" y="564259"/>
                  </a:lnTo>
                  <a:lnTo>
                    <a:pt x="249433" y="564116"/>
                  </a:lnTo>
                  <a:lnTo>
                    <a:pt x="249212" y="563884"/>
                  </a:lnTo>
                  <a:lnTo>
                    <a:pt x="248959" y="563575"/>
                  </a:lnTo>
                  <a:lnTo>
                    <a:pt x="248848" y="563399"/>
                  </a:lnTo>
                  <a:lnTo>
                    <a:pt x="248804" y="563212"/>
                  </a:lnTo>
                  <a:lnTo>
                    <a:pt x="248771" y="563068"/>
                  </a:lnTo>
                  <a:lnTo>
                    <a:pt x="248727" y="562925"/>
                  </a:lnTo>
                  <a:lnTo>
                    <a:pt x="248672" y="562815"/>
                  </a:lnTo>
                  <a:lnTo>
                    <a:pt x="248594" y="562715"/>
                  </a:lnTo>
                  <a:lnTo>
                    <a:pt x="248473" y="562583"/>
                  </a:lnTo>
                  <a:lnTo>
                    <a:pt x="248363" y="562495"/>
                  </a:lnTo>
                  <a:lnTo>
                    <a:pt x="248263" y="562396"/>
                  </a:lnTo>
                  <a:lnTo>
                    <a:pt x="248186" y="562296"/>
                  </a:lnTo>
                  <a:lnTo>
                    <a:pt x="248109" y="562219"/>
                  </a:lnTo>
                  <a:lnTo>
                    <a:pt x="247987" y="562098"/>
                  </a:lnTo>
                  <a:lnTo>
                    <a:pt x="247866" y="562010"/>
                  </a:lnTo>
                  <a:lnTo>
                    <a:pt x="247767" y="561899"/>
                  </a:lnTo>
                  <a:lnTo>
                    <a:pt x="247568" y="561558"/>
                  </a:lnTo>
                  <a:lnTo>
                    <a:pt x="247502" y="561260"/>
                  </a:lnTo>
                  <a:lnTo>
                    <a:pt x="247425" y="561084"/>
                  </a:lnTo>
                  <a:lnTo>
                    <a:pt x="247381" y="560962"/>
                  </a:lnTo>
                  <a:lnTo>
                    <a:pt x="247326" y="560819"/>
                  </a:lnTo>
                  <a:lnTo>
                    <a:pt x="247281" y="560598"/>
                  </a:lnTo>
                  <a:lnTo>
                    <a:pt x="247248" y="560422"/>
                  </a:lnTo>
                  <a:lnTo>
                    <a:pt x="247204" y="560201"/>
                  </a:lnTo>
                  <a:lnTo>
                    <a:pt x="247182" y="559937"/>
                  </a:lnTo>
                  <a:lnTo>
                    <a:pt x="247171" y="559727"/>
                  </a:lnTo>
                  <a:lnTo>
                    <a:pt x="247248" y="559474"/>
                  </a:lnTo>
                  <a:lnTo>
                    <a:pt x="247315" y="559364"/>
                  </a:lnTo>
                  <a:lnTo>
                    <a:pt x="247436" y="559286"/>
                  </a:lnTo>
                  <a:lnTo>
                    <a:pt x="247546" y="559220"/>
                  </a:lnTo>
                  <a:lnTo>
                    <a:pt x="247734" y="559154"/>
                  </a:lnTo>
                  <a:lnTo>
                    <a:pt x="247899" y="559033"/>
                  </a:lnTo>
                  <a:lnTo>
                    <a:pt x="247999" y="558923"/>
                  </a:lnTo>
                  <a:lnTo>
                    <a:pt x="248274" y="558570"/>
                  </a:lnTo>
                  <a:lnTo>
                    <a:pt x="248396" y="558404"/>
                  </a:lnTo>
                  <a:lnTo>
                    <a:pt x="248517" y="558327"/>
                  </a:lnTo>
                  <a:lnTo>
                    <a:pt x="248694" y="558250"/>
                  </a:lnTo>
                  <a:lnTo>
                    <a:pt x="248837" y="558217"/>
                  </a:lnTo>
                  <a:lnTo>
                    <a:pt x="249003" y="558173"/>
                  </a:lnTo>
                  <a:lnTo>
                    <a:pt x="249234" y="558140"/>
                  </a:lnTo>
                  <a:lnTo>
                    <a:pt x="249345" y="558051"/>
                  </a:lnTo>
                  <a:lnTo>
                    <a:pt x="249389" y="557941"/>
                  </a:lnTo>
                  <a:lnTo>
                    <a:pt x="249389" y="557853"/>
                  </a:lnTo>
                  <a:lnTo>
                    <a:pt x="249367" y="557754"/>
                  </a:lnTo>
                  <a:lnTo>
                    <a:pt x="249334" y="557699"/>
                  </a:lnTo>
                  <a:lnTo>
                    <a:pt x="249256" y="557566"/>
                  </a:lnTo>
                  <a:lnTo>
                    <a:pt x="249080" y="557390"/>
                  </a:lnTo>
                  <a:lnTo>
                    <a:pt x="248992" y="557335"/>
                  </a:lnTo>
                  <a:lnTo>
                    <a:pt x="248892" y="557302"/>
                  </a:lnTo>
                  <a:lnTo>
                    <a:pt x="248793" y="557313"/>
                  </a:lnTo>
                  <a:lnTo>
                    <a:pt x="248716" y="557412"/>
                  </a:lnTo>
                  <a:lnTo>
                    <a:pt x="248661" y="557831"/>
                  </a:lnTo>
                  <a:lnTo>
                    <a:pt x="248506" y="558040"/>
                  </a:lnTo>
                  <a:lnTo>
                    <a:pt x="248363" y="558062"/>
                  </a:lnTo>
                  <a:lnTo>
                    <a:pt x="248197" y="557974"/>
                  </a:lnTo>
                  <a:lnTo>
                    <a:pt x="248087" y="557831"/>
                  </a:lnTo>
                  <a:lnTo>
                    <a:pt x="247965" y="557555"/>
                  </a:lnTo>
                  <a:lnTo>
                    <a:pt x="247844" y="557313"/>
                  </a:lnTo>
                  <a:lnTo>
                    <a:pt x="247668" y="557059"/>
                  </a:lnTo>
                  <a:lnTo>
                    <a:pt x="247612" y="556916"/>
                  </a:lnTo>
                  <a:lnTo>
                    <a:pt x="247624" y="556784"/>
                  </a:lnTo>
                  <a:lnTo>
                    <a:pt x="247668" y="556651"/>
                  </a:lnTo>
                  <a:lnTo>
                    <a:pt x="247833" y="556387"/>
                  </a:lnTo>
                  <a:lnTo>
                    <a:pt x="248506" y="555681"/>
                  </a:lnTo>
                  <a:lnTo>
                    <a:pt x="248760" y="555527"/>
                  </a:lnTo>
                  <a:lnTo>
                    <a:pt x="248881" y="555416"/>
                  </a:lnTo>
                  <a:lnTo>
                    <a:pt x="248925" y="555350"/>
                  </a:lnTo>
                  <a:lnTo>
                    <a:pt x="248925" y="555284"/>
                  </a:lnTo>
                  <a:lnTo>
                    <a:pt x="248914" y="555240"/>
                  </a:lnTo>
                  <a:lnTo>
                    <a:pt x="248870" y="555207"/>
                  </a:lnTo>
                  <a:lnTo>
                    <a:pt x="248826" y="555196"/>
                  </a:lnTo>
                  <a:lnTo>
                    <a:pt x="248705" y="555185"/>
                  </a:lnTo>
                  <a:lnTo>
                    <a:pt x="248539" y="555119"/>
                  </a:lnTo>
                  <a:lnTo>
                    <a:pt x="248407" y="555030"/>
                  </a:lnTo>
                  <a:lnTo>
                    <a:pt x="248109" y="554711"/>
                  </a:lnTo>
                  <a:lnTo>
                    <a:pt x="247767" y="554468"/>
                  </a:lnTo>
                  <a:lnTo>
                    <a:pt x="247624" y="554380"/>
                  </a:lnTo>
                  <a:lnTo>
                    <a:pt x="247414" y="554281"/>
                  </a:lnTo>
                  <a:lnTo>
                    <a:pt x="247270" y="554181"/>
                  </a:lnTo>
                  <a:lnTo>
                    <a:pt x="247204" y="554093"/>
                  </a:lnTo>
                  <a:lnTo>
                    <a:pt x="247171" y="553994"/>
                  </a:lnTo>
                  <a:lnTo>
                    <a:pt x="247171" y="553917"/>
                  </a:lnTo>
                  <a:lnTo>
                    <a:pt x="247182" y="553851"/>
                  </a:lnTo>
                  <a:lnTo>
                    <a:pt x="247204" y="553718"/>
                  </a:lnTo>
                  <a:lnTo>
                    <a:pt x="247259" y="553586"/>
                  </a:lnTo>
                  <a:lnTo>
                    <a:pt x="247359" y="553399"/>
                  </a:lnTo>
                  <a:lnTo>
                    <a:pt x="247425" y="553233"/>
                  </a:lnTo>
                  <a:lnTo>
                    <a:pt x="247491" y="553002"/>
                  </a:lnTo>
                  <a:lnTo>
                    <a:pt x="247535" y="552682"/>
                  </a:lnTo>
                  <a:lnTo>
                    <a:pt x="247612" y="552495"/>
                  </a:lnTo>
                  <a:lnTo>
                    <a:pt x="247734" y="552296"/>
                  </a:lnTo>
                  <a:lnTo>
                    <a:pt x="247987" y="551877"/>
                  </a:lnTo>
                  <a:lnTo>
                    <a:pt x="248153" y="551635"/>
                  </a:lnTo>
                  <a:lnTo>
                    <a:pt x="248285" y="551271"/>
                  </a:lnTo>
                  <a:lnTo>
                    <a:pt x="248440" y="550951"/>
                  </a:lnTo>
                  <a:lnTo>
                    <a:pt x="248473" y="550863"/>
                  </a:lnTo>
                  <a:lnTo>
                    <a:pt x="248528" y="550686"/>
                  </a:lnTo>
                  <a:lnTo>
                    <a:pt x="248517" y="550631"/>
                  </a:lnTo>
                  <a:lnTo>
                    <a:pt x="248440" y="550543"/>
                  </a:lnTo>
                  <a:lnTo>
                    <a:pt x="248263" y="550565"/>
                  </a:lnTo>
                  <a:lnTo>
                    <a:pt x="248142" y="550532"/>
                  </a:lnTo>
                  <a:lnTo>
                    <a:pt x="248054" y="550477"/>
                  </a:lnTo>
                  <a:lnTo>
                    <a:pt x="248021" y="550433"/>
                  </a:lnTo>
                  <a:lnTo>
                    <a:pt x="248010" y="550311"/>
                  </a:lnTo>
                  <a:lnTo>
                    <a:pt x="248032" y="550157"/>
                  </a:lnTo>
                  <a:lnTo>
                    <a:pt x="248175" y="549462"/>
                  </a:lnTo>
                  <a:lnTo>
                    <a:pt x="248186" y="549264"/>
                  </a:lnTo>
                  <a:lnTo>
                    <a:pt x="248142" y="549154"/>
                  </a:lnTo>
                  <a:lnTo>
                    <a:pt x="248087" y="549054"/>
                  </a:lnTo>
                  <a:lnTo>
                    <a:pt x="247999" y="548955"/>
                  </a:lnTo>
                  <a:lnTo>
                    <a:pt x="247910" y="548856"/>
                  </a:lnTo>
                  <a:lnTo>
                    <a:pt x="247866" y="548757"/>
                  </a:lnTo>
                  <a:lnTo>
                    <a:pt x="247844" y="548547"/>
                  </a:lnTo>
                  <a:lnTo>
                    <a:pt x="247932" y="548338"/>
                  </a:lnTo>
                  <a:lnTo>
                    <a:pt x="248131" y="548095"/>
                  </a:lnTo>
                  <a:lnTo>
                    <a:pt x="248241" y="547985"/>
                  </a:lnTo>
                  <a:lnTo>
                    <a:pt x="248252" y="547897"/>
                  </a:lnTo>
                  <a:lnTo>
                    <a:pt x="248208" y="547820"/>
                  </a:lnTo>
                  <a:lnTo>
                    <a:pt x="248142" y="547776"/>
                  </a:lnTo>
                  <a:lnTo>
                    <a:pt x="248021" y="547753"/>
                  </a:lnTo>
                  <a:lnTo>
                    <a:pt x="247899" y="547753"/>
                  </a:lnTo>
                  <a:lnTo>
                    <a:pt x="247789" y="547709"/>
                  </a:lnTo>
                  <a:lnTo>
                    <a:pt x="247701" y="547599"/>
                  </a:lnTo>
                  <a:lnTo>
                    <a:pt x="247679" y="547423"/>
                  </a:lnTo>
                  <a:lnTo>
                    <a:pt x="247723" y="547301"/>
                  </a:lnTo>
                  <a:lnTo>
                    <a:pt x="247855" y="547213"/>
                  </a:lnTo>
                  <a:lnTo>
                    <a:pt x="248374" y="547114"/>
                  </a:lnTo>
                  <a:lnTo>
                    <a:pt x="248484" y="547059"/>
                  </a:lnTo>
                  <a:lnTo>
                    <a:pt x="248572" y="546982"/>
                  </a:lnTo>
                  <a:lnTo>
                    <a:pt x="248550" y="546849"/>
                  </a:lnTo>
                  <a:lnTo>
                    <a:pt x="248506" y="546728"/>
                  </a:lnTo>
                  <a:lnTo>
                    <a:pt x="248473" y="546618"/>
                  </a:lnTo>
                  <a:lnTo>
                    <a:pt x="248440" y="546508"/>
                  </a:lnTo>
                  <a:lnTo>
                    <a:pt x="248352" y="546419"/>
                  </a:lnTo>
                  <a:lnTo>
                    <a:pt x="248296" y="546210"/>
                  </a:lnTo>
                  <a:lnTo>
                    <a:pt x="248241" y="546022"/>
                  </a:lnTo>
                  <a:lnTo>
                    <a:pt x="248252" y="545824"/>
                  </a:lnTo>
                  <a:lnTo>
                    <a:pt x="248285" y="545747"/>
                  </a:lnTo>
                  <a:lnTo>
                    <a:pt x="248341" y="545592"/>
                  </a:lnTo>
                  <a:lnTo>
                    <a:pt x="248473" y="545493"/>
                  </a:lnTo>
                  <a:lnTo>
                    <a:pt x="248716" y="545350"/>
                  </a:lnTo>
                  <a:lnTo>
                    <a:pt x="249300" y="545339"/>
                  </a:lnTo>
                  <a:lnTo>
                    <a:pt x="249422" y="545306"/>
                  </a:lnTo>
                  <a:lnTo>
                    <a:pt x="249499" y="545240"/>
                  </a:lnTo>
                  <a:lnTo>
                    <a:pt x="249477" y="545096"/>
                  </a:lnTo>
                  <a:lnTo>
                    <a:pt x="249433" y="544997"/>
                  </a:lnTo>
                  <a:lnTo>
                    <a:pt x="249014" y="544324"/>
                  </a:lnTo>
                  <a:lnTo>
                    <a:pt x="248870" y="544192"/>
                  </a:lnTo>
                  <a:lnTo>
                    <a:pt x="248650" y="544126"/>
                  </a:lnTo>
                  <a:lnTo>
                    <a:pt x="248539" y="544104"/>
                  </a:lnTo>
                  <a:lnTo>
                    <a:pt x="248462" y="544071"/>
                  </a:lnTo>
                  <a:lnTo>
                    <a:pt x="248429" y="544016"/>
                  </a:lnTo>
                  <a:lnTo>
                    <a:pt x="248462" y="543939"/>
                  </a:lnTo>
                  <a:lnTo>
                    <a:pt x="248506" y="543872"/>
                  </a:lnTo>
                  <a:lnTo>
                    <a:pt x="248628" y="543828"/>
                  </a:lnTo>
                  <a:lnTo>
                    <a:pt x="248738" y="543773"/>
                  </a:lnTo>
                  <a:lnTo>
                    <a:pt x="248837" y="543729"/>
                  </a:lnTo>
                  <a:lnTo>
                    <a:pt x="248870" y="543663"/>
                  </a:lnTo>
                  <a:lnTo>
                    <a:pt x="248837" y="543542"/>
                  </a:lnTo>
                  <a:lnTo>
                    <a:pt x="248749" y="543354"/>
                  </a:lnTo>
                  <a:lnTo>
                    <a:pt x="248616" y="543079"/>
                  </a:lnTo>
                  <a:lnTo>
                    <a:pt x="248517" y="542847"/>
                  </a:lnTo>
                  <a:lnTo>
                    <a:pt x="248506" y="542726"/>
                  </a:lnTo>
                  <a:lnTo>
                    <a:pt x="248561" y="542682"/>
                  </a:lnTo>
                  <a:lnTo>
                    <a:pt x="248683" y="542737"/>
                  </a:lnTo>
                  <a:lnTo>
                    <a:pt x="248892" y="542891"/>
                  </a:lnTo>
                  <a:lnTo>
                    <a:pt x="249135" y="542979"/>
                  </a:lnTo>
                  <a:lnTo>
                    <a:pt x="249521" y="543101"/>
                  </a:lnTo>
                  <a:lnTo>
                    <a:pt x="249709" y="543112"/>
                  </a:lnTo>
                  <a:lnTo>
                    <a:pt x="249852" y="543057"/>
                  </a:lnTo>
                  <a:lnTo>
                    <a:pt x="249918" y="542924"/>
                  </a:lnTo>
                  <a:lnTo>
                    <a:pt x="249962" y="542858"/>
                  </a:lnTo>
                  <a:lnTo>
                    <a:pt x="250029" y="542593"/>
                  </a:lnTo>
                  <a:lnTo>
                    <a:pt x="250194" y="542329"/>
                  </a:lnTo>
                  <a:lnTo>
                    <a:pt x="250371" y="541932"/>
                  </a:lnTo>
                  <a:lnTo>
                    <a:pt x="250635" y="541612"/>
                  </a:lnTo>
                  <a:lnTo>
                    <a:pt x="250757" y="541403"/>
                  </a:lnTo>
                  <a:lnTo>
                    <a:pt x="250834" y="540929"/>
                  </a:lnTo>
                  <a:lnTo>
                    <a:pt x="250911" y="540686"/>
                  </a:lnTo>
                  <a:lnTo>
                    <a:pt x="251077" y="540421"/>
                  </a:lnTo>
                  <a:lnTo>
                    <a:pt x="251220" y="540322"/>
                  </a:lnTo>
                  <a:lnTo>
                    <a:pt x="251430" y="540234"/>
                  </a:lnTo>
                  <a:lnTo>
                    <a:pt x="251728" y="540234"/>
                  </a:lnTo>
                  <a:lnTo>
                    <a:pt x="252147" y="540322"/>
                  </a:lnTo>
                  <a:lnTo>
                    <a:pt x="252445" y="540322"/>
                  </a:lnTo>
                  <a:lnTo>
                    <a:pt x="252732" y="540190"/>
                  </a:lnTo>
                  <a:lnTo>
                    <a:pt x="252908" y="540157"/>
                  </a:lnTo>
                  <a:lnTo>
                    <a:pt x="253350" y="540002"/>
                  </a:lnTo>
                  <a:lnTo>
                    <a:pt x="253846" y="539749"/>
                  </a:lnTo>
                  <a:lnTo>
                    <a:pt x="254166" y="539606"/>
                  </a:lnTo>
                  <a:lnTo>
                    <a:pt x="254519" y="539495"/>
                  </a:lnTo>
                  <a:lnTo>
                    <a:pt x="254861" y="539462"/>
                  </a:lnTo>
                  <a:lnTo>
                    <a:pt x="255214" y="539506"/>
                  </a:lnTo>
                  <a:lnTo>
                    <a:pt x="255391" y="539462"/>
                  </a:lnTo>
                  <a:lnTo>
                    <a:pt x="255479" y="539363"/>
                  </a:lnTo>
                  <a:lnTo>
                    <a:pt x="255501" y="539253"/>
                  </a:lnTo>
                  <a:lnTo>
                    <a:pt x="255424" y="539153"/>
                  </a:lnTo>
                  <a:lnTo>
                    <a:pt x="255203" y="538966"/>
                  </a:lnTo>
                  <a:lnTo>
                    <a:pt x="255159" y="538768"/>
                  </a:lnTo>
                  <a:lnTo>
                    <a:pt x="255170" y="538591"/>
                  </a:lnTo>
                  <a:lnTo>
                    <a:pt x="255214" y="538393"/>
                  </a:lnTo>
                  <a:lnTo>
                    <a:pt x="255391" y="538216"/>
                  </a:lnTo>
                  <a:lnTo>
                    <a:pt x="255755" y="538040"/>
                  </a:lnTo>
                  <a:lnTo>
                    <a:pt x="256163" y="537764"/>
                  </a:lnTo>
                  <a:lnTo>
                    <a:pt x="256461" y="537533"/>
                  </a:lnTo>
                  <a:lnTo>
                    <a:pt x="256748" y="537345"/>
                  </a:lnTo>
                  <a:lnTo>
                    <a:pt x="256869" y="537290"/>
                  </a:lnTo>
                  <a:lnTo>
                    <a:pt x="256979" y="537301"/>
                  </a:lnTo>
                  <a:lnTo>
                    <a:pt x="257079" y="537345"/>
                  </a:lnTo>
                  <a:lnTo>
                    <a:pt x="257112" y="537456"/>
                  </a:lnTo>
                  <a:lnTo>
                    <a:pt x="257057" y="537599"/>
                  </a:lnTo>
                  <a:lnTo>
                    <a:pt x="256935" y="537819"/>
                  </a:lnTo>
                  <a:lnTo>
                    <a:pt x="256825" y="538117"/>
                  </a:lnTo>
                  <a:lnTo>
                    <a:pt x="256825" y="538867"/>
                  </a:lnTo>
                  <a:lnTo>
                    <a:pt x="256836" y="539043"/>
                  </a:lnTo>
                  <a:lnTo>
                    <a:pt x="256924" y="539198"/>
                  </a:lnTo>
                  <a:lnTo>
                    <a:pt x="257035" y="539330"/>
                  </a:lnTo>
                  <a:lnTo>
                    <a:pt x="257189" y="539385"/>
                  </a:lnTo>
                  <a:lnTo>
                    <a:pt x="257344" y="539385"/>
                  </a:lnTo>
                  <a:lnTo>
                    <a:pt x="257498" y="539319"/>
                  </a:lnTo>
                  <a:lnTo>
                    <a:pt x="257675" y="539220"/>
                  </a:lnTo>
                  <a:lnTo>
                    <a:pt x="257774" y="539142"/>
                  </a:lnTo>
                  <a:lnTo>
                    <a:pt x="257928" y="538966"/>
                  </a:lnTo>
                  <a:lnTo>
                    <a:pt x="258050" y="538768"/>
                  </a:lnTo>
                  <a:lnTo>
                    <a:pt x="258138" y="538558"/>
                  </a:lnTo>
                  <a:lnTo>
                    <a:pt x="258259" y="538271"/>
                  </a:lnTo>
                  <a:lnTo>
                    <a:pt x="258326" y="538161"/>
                  </a:lnTo>
                  <a:lnTo>
                    <a:pt x="258403" y="538040"/>
                  </a:lnTo>
                  <a:lnTo>
                    <a:pt x="258513" y="537985"/>
                  </a:lnTo>
                  <a:lnTo>
                    <a:pt x="258612" y="538018"/>
                  </a:lnTo>
                  <a:lnTo>
                    <a:pt x="258756" y="538073"/>
                  </a:lnTo>
                  <a:lnTo>
                    <a:pt x="258932" y="538117"/>
                  </a:lnTo>
                  <a:lnTo>
                    <a:pt x="259087" y="538106"/>
                  </a:lnTo>
                  <a:lnTo>
                    <a:pt x="259230" y="538062"/>
                  </a:lnTo>
                  <a:lnTo>
                    <a:pt x="259572" y="537808"/>
                  </a:lnTo>
                  <a:lnTo>
                    <a:pt x="259870" y="537588"/>
                  </a:lnTo>
                  <a:lnTo>
                    <a:pt x="260102" y="537444"/>
                  </a:lnTo>
                  <a:lnTo>
                    <a:pt x="260323" y="537312"/>
                  </a:lnTo>
                  <a:lnTo>
                    <a:pt x="260356" y="536948"/>
                  </a:lnTo>
                  <a:lnTo>
                    <a:pt x="260510" y="536662"/>
                  </a:lnTo>
                  <a:lnTo>
                    <a:pt x="260720" y="536562"/>
                  </a:lnTo>
                  <a:lnTo>
                    <a:pt x="261084" y="536529"/>
                  </a:lnTo>
                  <a:lnTo>
                    <a:pt x="261470" y="536496"/>
                  </a:lnTo>
                  <a:lnTo>
                    <a:pt x="261768" y="536408"/>
                  </a:lnTo>
                  <a:lnTo>
                    <a:pt x="262088" y="535978"/>
                  </a:lnTo>
                  <a:lnTo>
                    <a:pt x="262220" y="535724"/>
                  </a:lnTo>
                  <a:lnTo>
                    <a:pt x="262540" y="535394"/>
                  </a:lnTo>
                  <a:lnTo>
                    <a:pt x="262849" y="535217"/>
                  </a:lnTo>
                  <a:lnTo>
                    <a:pt x="263213" y="534997"/>
                  </a:lnTo>
                  <a:lnTo>
                    <a:pt x="263379" y="534909"/>
                  </a:lnTo>
                  <a:lnTo>
                    <a:pt x="263456" y="534820"/>
                  </a:lnTo>
                  <a:lnTo>
                    <a:pt x="263478" y="534721"/>
                  </a:lnTo>
                  <a:lnTo>
                    <a:pt x="263478" y="534567"/>
                  </a:lnTo>
                  <a:lnTo>
                    <a:pt x="263412" y="534313"/>
                  </a:lnTo>
                  <a:lnTo>
                    <a:pt x="263279" y="534015"/>
                  </a:lnTo>
                  <a:lnTo>
                    <a:pt x="263202" y="533850"/>
                  </a:lnTo>
                  <a:lnTo>
                    <a:pt x="263147" y="533630"/>
                  </a:lnTo>
                  <a:lnTo>
                    <a:pt x="263125" y="533431"/>
                  </a:lnTo>
                  <a:lnTo>
                    <a:pt x="263169" y="533321"/>
                  </a:lnTo>
                  <a:lnTo>
                    <a:pt x="263346" y="533211"/>
                  </a:lnTo>
                  <a:lnTo>
                    <a:pt x="263544" y="533178"/>
                  </a:lnTo>
                  <a:lnTo>
                    <a:pt x="263655" y="533111"/>
                  </a:lnTo>
                  <a:lnTo>
                    <a:pt x="263776" y="532990"/>
                  </a:lnTo>
                  <a:lnTo>
                    <a:pt x="264140" y="532593"/>
                  </a:lnTo>
                  <a:lnTo>
                    <a:pt x="264570" y="532130"/>
                  </a:lnTo>
                  <a:lnTo>
                    <a:pt x="264725" y="532031"/>
                  </a:lnTo>
                  <a:lnTo>
                    <a:pt x="265100" y="531910"/>
                  </a:lnTo>
                  <a:lnTo>
                    <a:pt x="265287" y="531876"/>
                  </a:lnTo>
                  <a:lnTo>
                    <a:pt x="265320" y="531865"/>
                  </a:lnTo>
                  <a:lnTo>
                    <a:pt x="265596" y="532086"/>
                  </a:lnTo>
                  <a:lnTo>
                    <a:pt x="265817" y="532196"/>
                  </a:lnTo>
                  <a:lnTo>
                    <a:pt x="266016" y="532329"/>
                  </a:lnTo>
                  <a:lnTo>
                    <a:pt x="266181" y="532450"/>
                  </a:lnTo>
                  <a:lnTo>
                    <a:pt x="266413" y="532615"/>
                  </a:lnTo>
                  <a:lnTo>
                    <a:pt x="266677" y="532714"/>
                  </a:lnTo>
                  <a:lnTo>
                    <a:pt x="266832" y="532814"/>
                  </a:lnTo>
                  <a:lnTo>
                    <a:pt x="266876" y="532946"/>
                  </a:lnTo>
                  <a:lnTo>
                    <a:pt x="267097" y="533464"/>
                  </a:lnTo>
                  <a:lnTo>
                    <a:pt x="267362" y="534015"/>
                  </a:lnTo>
                  <a:lnTo>
                    <a:pt x="267472" y="534137"/>
                  </a:lnTo>
                  <a:lnTo>
                    <a:pt x="267571" y="534324"/>
                  </a:lnTo>
                  <a:lnTo>
                    <a:pt x="267704" y="534456"/>
                  </a:lnTo>
                  <a:lnTo>
                    <a:pt x="267869" y="534512"/>
                  </a:lnTo>
                  <a:lnTo>
                    <a:pt x="268057" y="534523"/>
                  </a:lnTo>
                  <a:lnTo>
                    <a:pt x="268310" y="534390"/>
                  </a:lnTo>
                  <a:lnTo>
                    <a:pt x="268608" y="534203"/>
                  </a:lnTo>
                  <a:lnTo>
                    <a:pt x="268906" y="534115"/>
                  </a:lnTo>
                  <a:lnTo>
                    <a:pt x="269193" y="534060"/>
                  </a:lnTo>
                  <a:lnTo>
                    <a:pt x="269535" y="533971"/>
                  </a:lnTo>
                  <a:lnTo>
                    <a:pt x="269855" y="533927"/>
                  </a:lnTo>
                  <a:lnTo>
                    <a:pt x="270374" y="533751"/>
                  </a:lnTo>
                  <a:lnTo>
                    <a:pt x="270837" y="533729"/>
                  </a:lnTo>
                  <a:lnTo>
                    <a:pt x="271069" y="533740"/>
                  </a:lnTo>
                  <a:lnTo>
                    <a:pt x="271256" y="533773"/>
                  </a:lnTo>
                  <a:lnTo>
                    <a:pt x="271488" y="533784"/>
                  </a:lnTo>
                  <a:lnTo>
                    <a:pt x="271709" y="533828"/>
                  </a:lnTo>
                  <a:lnTo>
                    <a:pt x="271962" y="533817"/>
                  </a:lnTo>
                  <a:lnTo>
                    <a:pt x="272393" y="533674"/>
                  </a:lnTo>
                  <a:lnTo>
                    <a:pt x="272724" y="533607"/>
                  </a:lnTo>
                  <a:lnTo>
                    <a:pt x="272966" y="533574"/>
                  </a:lnTo>
                  <a:lnTo>
                    <a:pt x="273121" y="533574"/>
                  </a:lnTo>
                  <a:lnTo>
                    <a:pt x="273286" y="533619"/>
                  </a:lnTo>
                  <a:lnTo>
                    <a:pt x="273474" y="533828"/>
                  </a:lnTo>
                  <a:lnTo>
                    <a:pt x="273750" y="534302"/>
                  </a:lnTo>
                  <a:lnTo>
                    <a:pt x="273959" y="534545"/>
                  </a:lnTo>
                  <a:lnTo>
                    <a:pt x="274246" y="535052"/>
                  </a:lnTo>
                  <a:lnTo>
                    <a:pt x="274643" y="535526"/>
                  </a:lnTo>
                  <a:lnTo>
                    <a:pt x="274831" y="535647"/>
                  </a:lnTo>
                  <a:lnTo>
                    <a:pt x="275007" y="535669"/>
                  </a:lnTo>
                  <a:lnTo>
                    <a:pt x="275162" y="535636"/>
                  </a:lnTo>
                  <a:lnTo>
                    <a:pt x="275316" y="535592"/>
                  </a:lnTo>
                  <a:lnTo>
                    <a:pt x="275581" y="535570"/>
                  </a:lnTo>
                  <a:lnTo>
                    <a:pt x="275813" y="535603"/>
                  </a:lnTo>
                  <a:lnTo>
                    <a:pt x="276012" y="535647"/>
                  </a:lnTo>
                  <a:lnTo>
                    <a:pt x="276166" y="535735"/>
                  </a:lnTo>
                  <a:lnTo>
                    <a:pt x="276398" y="535835"/>
                  </a:lnTo>
                  <a:lnTo>
                    <a:pt x="276729" y="536011"/>
                  </a:lnTo>
                  <a:lnTo>
                    <a:pt x="277214" y="536121"/>
                  </a:lnTo>
                  <a:lnTo>
                    <a:pt x="277722" y="536375"/>
                  </a:lnTo>
                  <a:lnTo>
                    <a:pt x="278064" y="536606"/>
                  </a:lnTo>
                  <a:lnTo>
                    <a:pt x="278516" y="536882"/>
                  </a:lnTo>
                  <a:lnTo>
                    <a:pt x="278748" y="536970"/>
                  </a:lnTo>
                  <a:lnTo>
                    <a:pt x="279068" y="537048"/>
                  </a:lnTo>
                  <a:lnTo>
                    <a:pt x="279354" y="537037"/>
                  </a:lnTo>
                  <a:lnTo>
                    <a:pt x="279608" y="537003"/>
                  </a:lnTo>
                  <a:lnTo>
                    <a:pt x="279752" y="536981"/>
                  </a:lnTo>
                  <a:lnTo>
                    <a:pt x="279906" y="536981"/>
                  </a:lnTo>
                  <a:lnTo>
                    <a:pt x="280469" y="537147"/>
                  </a:lnTo>
                  <a:lnTo>
                    <a:pt x="280634" y="537279"/>
                  </a:lnTo>
                  <a:lnTo>
                    <a:pt x="280701" y="537422"/>
                  </a:lnTo>
                  <a:lnTo>
                    <a:pt x="280767" y="537786"/>
                  </a:lnTo>
                  <a:lnTo>
                    <a:pt x="280800" y="537919"/>
                  </a:lnTo>
                  <a:lnTo>
                    <a:pt x="280976" y="538084"/>
                  </a:lnTo>
                  <a:lnTo>
                    <a:pt x="281197" y="538249"/>
                  </a:lnTo>
                  <a:lnTo>
                    <a:pt x="281594" y="538459"/>
                  </a:lnTo>
                  <a:lnTo>
                    <a:pt x="281925" y="538591"/>
                  </a:lnTo>
                  <a:lnTo>
                    <a:pt x="282223" y="538613"/>
                  </a:lnTo>
                  <a:lnTo>
                    <a:pt x="282455" y="538679"/>
                  </a:lnTo>
                  <a:lnTo>
                    <a:pt x="282664" y="538845"/>
                  </a:lnTo>
                  <a:lnTo>
                    <a:pt x="282907" y="539076"/>
                  </a:lnTo>
                  <a:lnTo>
                    <a:pt x="283007" y="539374"/>
                  </a:lnTo>
                  <a:lnTo>
                    <a:pt x="283172" y="539595"/>
                  </a:lnTo>
                  <a:lnTo>
                    <a:pt x="283492" y="539914"/>
                  </a:lnTo>
                  <a:lnTo>
                    <a:pt x="283646" y="540190"/>
                  </a:lnTo>
                  <a:lnTo>
                    <a:pt x="283790" y="540355"/>
                  </a:lnTo>
                  <a:lnTo>
                    <a:pt x="284330" y="540763"/>
                  </a:lnTo>
                  <a:lnTo>
                    <a:pt x="284529" y="540995"/>
                  </a:lnTo>
                  <a:lnTo>
                    <a:pt x="284816" y="541292"/>
                  </a:lnTo>
                  <a:lnTo>
                    <a:pt x="285014" y="541480"/>
                  </a:lnTo>
                  <a:lnTo>
                    <a:pt x="285081" y="541601"/>
                  </a:lnTo>
                  <a:lnTo>
                    <a:pt x="285180" y="541656"/>
                  </a:lnTo>
                  <a:lnTo>
                    <a:pt x="285367" y="541678"/>
                  </a:lnTo>
                  <a:lnTo>
                    <a:pt x="285599" y="541634"/>
                  </a:lnTo>
                  <a:lnTo>
                    <a:pt x="285919" y="541568"/>
                  </a:lnTo>
                  <a:lnTo>
                    <a:pt x="286118" y="541557"/>
                  </a:lnTo>
                  <a:lnTo>
                    <a:pt x="286427" y="541590"/>
                  </a:lnTo>
                  <a:lnTo>
                    <a:pt x="286780" y="541778"/>
                  </a:lnTo>
                  <a:lnTo>
                    <a:pt x="287100" y="541954"/>
                  </a:lnTo>
                  <a:lnTo>
                    <a:pt x="287376" y="542020"/>
                  </a:lnTo>
                  <a:lnTo>
                    <a:pt x="287695" y="542130"/>
                  </a:lnTo>
                  <a:lnTo>
                    <a:pt x="288192" y="542340"/>
                  </a:lnTo>
                  <a:lnTo>
                    <a:pt x="288468" y="542604"/>
                  </a:lnTo>
                  <a:lnTo>
                    <a:pt x="288810" y="542880"/>
                  </a:lnTo>
                  <a:lnTo>
                    <a:pt x="289196" y="543222"/>
                  </a:lnTo>
                  <a:lnTo>
                    <a:pt x="289472" y="543420"/>
                  </a:lnTo>
                  <a:lnTo>
                    <a:pt x="289593" y="543564"/>
                  </a:lnTo>
                  <a:lnTo>
                    <a:pt x="289693" y="543751"/>
                  </a:lnTo>
                  <a:lnTo>
                    <a:pt x="289759" y="544005"/>
                  </a:lnTo>
                  <a:lnTo>
                    <a:pt x="289759" y="544082"/>
                  </a:lnTo>
                  <a:lnTo>
                    <a:pt x="289770" y="544236"/>
                  </a:lnTo>
                  <a:lnTo>
                    <a:pt x="289759" y="544446"/>
                  </a:lnTo>
                  <a:lnTo>
                    <a:pt x="289770" y="544600"/>
                  </a:lnTo>
                  <a:lnTo>
                    <a:pt x="289825" y="544754"/>
                  </a:lnTo>
                  <a:lnTo>
                    <a:pt x="289935" y="544843"/>
                  </a:lnTo>
                  <a:lnTo>
                    <a:pt x="290200" y="544843"/>
                  </a:lnTo>
                  <a:lnTo>
                    <a:pt x="290476" y="544832"/>
                  </a:lnTo>
                  <a:lnTo>
                    <a:pt x="290708" y="544843"/>
                  </a:lnTo>
                  <a:lnTo>
                    <a:pt x="290939" y="544865"/>
                  </a:lnTo>
                  <a:lnTo>
                    <a:pt x="291171" y="544931"/>
                  </a:lnTo>
                  <a:lnTo>
                    <a:pt x="291414" y="544975"/>
                  </a:lnTo>
                  <a:lnTo>
                    <a:pt x="291844" y="545218"/>
                  </a:lnTo>
                  <a:lnTo>
                    <a:pt x="291976" y="545273"/>
                  </a:lnTo>
                  <a:lnTo>
                    <a:pt x="292098" y="545306"/>
                  </a:lnTo>
                  <a:lnTo>
                    <a:pt x="292252" y="545317"/>
                  </a:lnTo>
                  <a:lnTo>
                    <a:pt x="292407" y="545361"/>
                  </a:lnTo>
                  <a:lnTo>
                    <a:pt x="292572" y="545449"/>
                  </a:lnTo>
                  <a:lnTo>
                    <a:pt x="292848" y="545659"/>
                  </a:lnTo>
                  <a:lnTo>
                    <a:pt x="292980" y="545802"/>
                  </a:lnTo>
                  <a:lnTo>
                    <a:pt x="293146" y="545989"/>
                  </a:lnTo>
                  <a:lnTo>
                    <a:pt x="293289" y="546177"/>
                  </a:lnTo>
                  <a:lnTo>
                    <a:pt x="293400" y="546386"/>
                  </a:lnTo>
                  <a:lnTo>
                    <a:pt x="293444" y="546585"/>
                  </a:lnTo>
                  <a:lnTo>
                    <a:pt x="293444" y="546783"/>
                  </a:lnTo>
                  <a:lnTo>
                    <a:pt x="293168" y="547202"/>
                  </a:lnTo>
                  <a:lnTo>
                    <a:pt x="292605" y="547500"/>
                  </a:lnTo>
                  <a:lnTo>
                    <a:pt x="292462" y="547643"/>
                  </a:lnTo>
                  <a:lnTo>
                    <a:pt x="292385" y="547919"/>
                  </a:lnTo>
                  <a:lnTo>
                    <a:pt x="292495" y="548272"/>
                  </a:lnTo>
                  <a:lnTo>
                    <a:pt x="292462" y="548459"/>
                  </a:lnTo>
                  <a:lnTo>
                    <a:pt x="292274" y="548558"/>
                  </a:lnTo>
                  <a:lnTo>
                    <a:pt x="291888" y="549032"/>
                  </a:lnTo>
                  <a:lnTo>
                    <a:pt x="291811" y="549165"/>
                  </a:lnTo>
                  <a:lnTo>
                    <a:pt x="291844" y="549396"/>
                  </a:lnTo>
                  <a:lnTo>
                    <a:pt x="291998" y="549462"/>
                  </a:lnTo>
                  <a:lnTo>
                    <a:pt x="292517" y="549429"/>
                  </a:lnTo>
                  <a:lnTo>
                    <a:pt x="292826" y="549606"/>
                  </a:lnTo>
                  <a:lnTo>
                    <a:pt x="293190" y="550014"/>
                  </a:lnTo>
                  <a:lnTo>
                    <a:pt x="293521" y="550620"/>
                  </a:lnTo>
                  <a:lnTo>
                    <a:pt x="293863" y="551182"/>
                  </a:lnTo>
                  <a:lnTo>
                    <a:pt x="294315" y="551789"/>
                  </a:lnTo>
                  <a:lnTo>
                    <a:pt x="294724" y="552406"/>
                  </a:lnTo>
                  <a:lnTo>
                    <a:pt x="294690" y="552737"/>
                  </a:lnTo>
                  <a:lnTo>
                    <a:pt x="295066" y="553112"/>
                  </a:lnTo>
                  <a:lnTo>
                    <a:pt x="295915" y="553619"/>
                  </a:lnTo>
                  <a:lnTo>
                    <a:pt x="296423" y="554204"/>
                  </a:lnTo>
                  <a:lnTo>
                    <a:pt x="296908" y="554777"/>
                  </a:lnTo>
                  <a:lnTo>
                    <a:pt x="297052" y="554997"/>
                  </a:lnTo>
                  <a:lnTo>
                    <a:pt x="297250" y="555052"/>
                  </a:lnTo>
                  <a:lnTo>
                    <a:pt x="297603" y="555119"/>
                  </a:lnTo>
                  <a:lnTo>
                    <a:pt x="297890" y="554975"/>
                  </a:lnTo>
                  <a:lnTo>
                    <a:pt x="298166" y="554722"/>
                  </a:lnTo>
                  <a:lnTo>
                    <a:pt x="298795" y="554049"/>
                  </a:lnTo>
                  <a:lnTo>
                    <a:pt x="299159" y="553762"/>
                  </a:lnTo>
                  <a:lnTo>
                    <a:pt x="299644" y="553399"/>
                  </a:lnTo>
                  <a:lnTo>
                    <a:pt x="299975" y="553068"/>
                  </a:lnTo>
                  <a:lnTo>
                    <a:pt x="300273" y="552880"/>
                  </a:lnTo>
                  <a:lnTo>
                    <a:pt x="300483" y="552836"/>
                  </a:lnTo>
                  <a:lnTo>
                    <a:pt x="300748" y="553035"/>
                  </a:lnTo>
                  <a:lnTo>
                    <a:pt x="300979" y="553134"/>
                  </a:lnTo>
                  <a:lnTo>
                    <a:pt x="301288" y="553211"/>
                  </a:lnTo>
                  <a:lnTo>
                    <a:pt x="301465" y="553421"/>
                  </a:lnTo>
                  <a:lnTo>
                    <a:pt x="301774" y="554181"/>
                  </a:lnTo>
                  <a:lnTo>
                    <a:pt x="301895" y="554788"/>
                  </a:lnTo>
                  <a:lnTo>
                    <a:pt x="302038" y="555086"/>
                  </a:lnTo>
                  <a:lnTo>
                    <a:pt x="302336" y="555493"/>
                  </a:lnTo>
                  <a:lnTo>
                    <a:pt x="302425" y="555637"/>
                  </a:lnTo>
                  <a:lnTo>
                    <a:pt x="302568" y="555670"/>
                  </a:lnTo>
                  <a:lnTo>
                    <a:pt x="302800" y="555626"/>
                  </a:lnTo>
                  <a:lnTo>
                    <a:pt x="303032" y="555505"/>
                  </a:lnTo>
                  <a:lnTo>
                    <a:pt x="303351" y="555505"/>
                  </a:lnTo>
                  <a:lnTo>
                    <a:pt x="304013" y="555615"/>
                  </a:lnTo>
                  <a:lnTo>
                    <a:pt x="304179" y="555659"/>
                  </a:lnTo>
                  <a:lnTo>
                    <a:pt x="304300" y="555615"/>
                  </a:lnTo>
                  <a:lnTo>
                    <a:pt x="304675" y="555615"/>
                  </a:lnTo>
                  <a:lnTo>
                    <a:pt x="304995" y="555835"/>
                  </a:lnTo>
                  <a:lnTo>
                    <a:pt x="305161" y="556111"/>
                  </a:lnTo>
                  <a:lnTo>
                    <a:pt x="305271" y="556409"/>
                  </a:lnTo>
                  <a:lnTo>
                    <a:pt x="305271" y="556850"/>
                  </a:lnTo>
                  <a:lnTo>
                    <a:pt x="305183" y="557114"/>
                  </a:lnTo>
                  <a:lnTo>
                    <a:pt x="305117" y="557456"/>
                  </a:lnTo>
                  <a:lnTo>
                    <a:pt x="305117" y="557787"/>
                  </a:lnTo>
                  <a:lnTo>
                    <a:pt x="305183" y="558129"/>
                  </a:lnTo>
                  <a:lnTo>
                    <a:pt x="305271" y="558404"/>
                  </a:lnTo>
                  <a:lnTo>
                    <a:pt x="305437" y="558625"/>
                  </a:lnTo>
                  <a:lnTo>
                    <a:pt x="305624" y="558779"/>
                  </a:lnTo>
                  <a:lnTo>
                    <a:pt x="305900" y="558856"/>
                  </a:lnTo>
                  <a:lnTo>
                    <a:pt x="306143" y="558912"/>
                  </a:lnTo>
                  <a:lnTo>
                    <a:pt x="306408" y="558923"/>
                  </a:lnTo>
                  <a:lnTo>
                    <a:pt x="306628" y="558923"/>
                  </a:lnTo>
                  <a:lnTo>
                    <a:pt x="306893" y="559066"/>
                  </a:lnTo>
                  <a:lnTo>
                    <a:pt x="307246" y="559220"/>
                  </a:lnTo>
                  <a:lnTo>
                    <a:pt x="307533" y="559375"/>
                  </a:lnTo>
                  <a:lnTo>
                    <a:pt x="308063" y="559441"/>
                  </a:lnTo>
                  <a:lnTo>
                    <a:pt x="308493" y="559595"/>
                  </a:lnTo>
                  <a:lnTo>
                    <a:pt x="308813" y="559672"/>
                  </a:lnTo>
                  <a:lnTo>
                    <a:pt x="309011" y="559816"/>
                  </a:lnTo>
                  <a:lnTo>
                    <a:pt x="309111" y="560014"/>
                  </a:lnTo>
                  <a:lnTo>
                    <a:pt x="309100" y="560069"/>
                  </a:lnTo>
                  <a:lnTo>
                    <a:pt x="309122" y="560356"/>
                  </a:lnTo>
                  <a:lnTo>
                    <a:pt x="309144" y="560819"/>
                  </a:lnTo>
                  <a:lnTo>
                    <a:pt x="309232" y="561117"/>
                  </a:lnTo>
                  <a:lnTo>
                    <a:pt x="309398" y="561525"/>
                  </a:lnTo>
                  <a:lnTo>
                    <a:pt x="309585" y="561877"/>
                  </a:lnTo>
                  <a:lnTo>
                    <a:pt x="309706" y="562186"/>
                  </a:lnTo>
                  <a:lnTo>
                    <a:pt x="309684" y="562627"/>
                  </a:lnTo>
                  <a:lnTo>
                    <a:pt x="309684" y="563212"/>
                  </a:lnTo>
                  <a:lnTo>
                    <a:pt x="309706" y="563542"/>
                  </a:lnTo>
                  <a:lnTo>
                    <a:pt x="309784" y="563730"/>
                  </a:lnTo>
                  <a:lnTo>
                    <a:pt x="309839" y="563818"/>
                  </a:lnTo>
                  <a:lnTo>
                    <a:pt x="309993" y="563928"/>
                  </a:lnTo>
                  <a:lnTo>
                    <a:pt x="310137" y="563994"/>
                  </a:lnTo>
                  <a:lnTo>
                    <a:pt x="310402" y="563961"/>
                  </a:lnTo>
                  <a:lnTo>
                    <a:pt x="310512" y="563928"/>
                  </a:lnTo>
                  <a:lnTo>
                    <a:pt x="310942" y="563697"/>
                  </a:lnTo>
                  <a:lnTo>
                    <a:pt x="311064" y="563575"/>
                  </a:lnTo>
                  <a:lnTo>
                    <a:pt x="311141" y="563465"/>
                  </a:lnTo>
                  <a:lnTo>
                    <a:pt x="311185" y="563234"/>
                  </a:lnTo>
                  <a:lnTo>
                    <a:pt x="311218" y="563079"/>
                  </a:lnTo>
                  <a:lnTo>
                    <a:pt x="311284" y="562561"/>
                  </a:lnTo>
                  <a:lnTo>
                    <a:pt x="311361" y="562396"/>
                  </a:lnTo>
                  <a:lnTo>
                    <a:pt x="311516" y="562175"/>
                  </a:lnTo>
                  <a:lnTo>
                    <a:pt x="311692" y="561977"/>
                  </a:lnTo>
                  <a:lnTo>
                    <a:pt x="311880" y="561910"/>
                  </a:lnTo>
                  <a:lnTo>
                    <a:pt x="311924" y="561899"/>
                  </a:lnTo>
                  <a:lnTo>
                    <a:pt x="312299" y="561899"/>
                  </a:lnTo>
                  <a:lnTo>
                    <a:pt x="312321" y="561910"/>
                  </a:lnTo>
                  <a:lnTo>
                    <a:pt x="312387" y="561888"/>
                  </a:lnTo>
                  <a:lnTo>
                    <a:pt x="312663" y="561988"/>
                  </a:lnTo>
                  <a:lnTo>
                    <a:pt x="313016" y="562318"/>
                  </a:lnTo>
                  <a:lnTo>
                    <a:pt x="313116" y="562517"/>
                  </a:lnTo>
                  <a:lnTo>
                    <a:pt x="313248" y="562815"/>
                  </a:lnTo>
                  <a:lnTo>
                    <a:pt x="313237" y="563377"/>
                  </a:lnTo>
                  <a:lnTo>
                    <a:pt x="313204" y="563796"/>
                  </a:lnTo>
                  <a:lnTo>
                    <a:pt x="313149" y="564016"/>
                  </a:lnTo>
                  <a:lnTo>
                    <a:pt x="312983" y="564105"/>
                  </a:lnTo>
                  <a:lnTo>
                    <a:pt x="312696" y="564160"/>
                  </a:lnTo>
                  <a:lnTo>
                    <a:pt x="312432" y="564281"/>
                  </a:lnTo>
                  <a:lnTo>
                    <a:pt x="312321" y="564424"/>
                  </a:lnTo>
                  <a:lnTo>
                    <a:pt x="312299" y="564513"/>
                  </a:lnTo>
                  <a:lnTo>
                    <a:pt x="312310" y="564711"/>
                  </a:lnTo>
                  <a:lnTo>
                    <a:pt x="312354" y="564887"/>
                  </a:lnTo>
                  <a:lnTo>
                    <a:pt x="312476" y="565031"/>
                  </a:lnTo>
                  <a:lnTo>
                    <a:pt x="312619" y="565152"/>
                  </a:lnTo>
                  <a:lnTo>
                    <a:pt x="312696" y="565185"/>
                  </a:lnTo>
                  <a:lnTo>
                    <a:pt x="312785" y="565229"/>
                  </a:lnTo>
                  <a:lnTo>
                    <a:pt x="313061" y="565273"/>
                  </a:lnTo>
                  <a:lnTo>
                    <a:pt x="313314" y="565229"/>
                  </a:lnTo>
                  <a:lnTo>
                    <a:pt x="313347" y="565229"/>
                  </a:lnTo>
                  <a:lnTo>
                    <a:pt x="313502" y="565295"/>
                  </a:lnTo>
                  <a:lnTo>
                    <a:pt x="313579" y="565406"/>
                  </a:lnTo>
                  <a:lnTo>
                    <a:pt x="313767" y="565670"/>
                  </a:lnTo>
                  <a:lnTo>
                    <a:pt x="313866" y="565814"/>
                  </a:lnTo>
                  <a:lnTo>
                    <a:pt x="313943" y="565968"/>
                  </a:lnTo>
                  <a:lnTo>
                    <a:pt x="313976" y="566255"/>
                  </a:lnTo>
                  <a:lnTo>
                    <a:pt x="313921" y="566530"/>
                  </a:lnTo>
                  <a:lnTo>
                    <a:pt x="313711" y="566905"/>
                  </a:lnTo>
                  <a:lnTo>
                    <a:pt x="313601" y="567093"/>
                  </a:lnTo>
                  <a:lnTo>
                    <a:pt x="313601" y="567093"/>
                  </a:lnTo>
                  <a:lnTo>
                    <a:pt x="313568" y="567181"/>
                  </a:lnTo>
                  <a:lnTo>
                    <a:pt x="313502" y="567489"/>
                  </a:lnTo>
                  <a:lnTo>
                    <a:pt x="313513" y="567820"/>
                  </a:lnTo>
                  <a:lnTo>
                    <a:pt x="313491" y="568085"/>
                  </a:lnTo>
                  <a:lnTo>
                    <a:pt x="313447" y="568427"/>
                  </a:lnTo>
                  <a:lnTo>
                    <a:pt x="313436" y="568746"/>
                  </a:lnTo>
                  <a:lnTo>
                    <a:pt x="313524" y="569033"/>
                  </a:lnTo>
                  <a:lnTo>
                    <a:pt x="313645" y="569276"/>
                  </a:lnTo>
                  <a:lnTo>
                    <a:pt x="313756" y="569353"/>
                  </a:lnTo>
                  <a:lnTo>
                    <a:pt x="313811" y="569386"/>
                  </a:lnTo>
                  <a:lnTo>
                    <a:pt x="313998" y="569386"/>
                  </a:lnTo>
                  <a:lnTo>
                    <a:pt x="314142" y="569342"/>
                  </a:lnTo>
                  <a:lnTo>
                    <a:pt x="314451" y="569165"/>
                  </a:lnTo>
                  <a:lnTo>
                    <a:pt x="314605" y="569132"/>
                  </a:lnTo>
                  <a:lnTo>
                    <a:pt x="314771" y="568956"/>
                  </a:lnTo>
                  <a:lnTo>
                    <a:pt x="314826" y="568779"/>
                  </a:lnTo>
                  <a:lnTo>
                    <a:pt x="314804" y="568460"/>
                  </a:lnTo>
                  <a:lnTo>
                    <a:pt x="314848" y="568228"/>
                  </a:lnTo>
                  <a:lnTo>
                    <a:pt x="314914" y="568118"/>
                  </a:lnTo>
                  <a:lnTo>
                    <a:pt x="315080" y="568008"/>
                  </a:lnTo>
                  <a:lnTo>
                    <a:pt x="315234" y="567908"/>
                  </a:lnTo>
                  <a:lnTo>
                    <a:pt x="315411" y="567732"/>
                  </a:lnTo>
                  <a:lnTo>
                    <a:pt x="315565" y="567677"/>
                  </a:lnTo>
                  <a:lnTo>
                    <a:pt x="315576" y="567677"/>
                  </a:lnTo>
                  <a:lnTo>
                    <a:pt x="315598" y="567644"/>
                  </a:lnTo>
                  <a:lnTo>
                    <a:pt x="315775" y="567732"/>
                  </a:lnTo>
                  <a:lnTo>
                    <a:pt x="315929" y="567931"/>
                  </a:lnTo>
                  <a:lnTo>
                    <a:pt x="316050" y="568173"/>
                  </a:lnTo>
                  <a:lnTo>
                    <a:pt x="316095" y="568316"/>
                  </a:lnTo>
                  <a:lnTo>
                    <a:pt x="316205" y="568526"/>
                  </a:lnTo>
                  <a:lnTo>
                    <a:pt x="316337" y="568669"/>
                  </a:lnTo>
                  <a:lnTo>
                    <a:pt x="316393" y="568768"/>
                  </a:lnTo>
                  <a:lnTo>
                    <a:pt x="316381" y="568912"/>
                  </a:lnTo>
                  <a:lnTo>
                    <a:pt x="316304" y="569066"/>
                  </a:lnTo>
                  <a:lnTo>
                    <a:pt x="316238" y="569165"/>
                  </a:lnTo>
                  <a:lnTo>
                    <a:pt x="316194" y="569287"/>
                  </a:lnTo>
                  <a:lnTo>
                    <a:pt x="316216" y="569496"/>
                  </a:lnTo>
                  <a:lnTo>
                    <a:pt x="316359" y="569695"/>
                  </a:lnTo>
                  <a:lnTo>
                    <a:pt x="316525" y="569816"/>
                  </a:lnTo>
                  <a:lnTo>
                    <a:pt x="316790" y="569959"/>
                  </a:lnTo>
                  <a:lnTo>
                    <a:pt x="317065" y="570092"/>
                  </a:lnTo>
                  <a:lnTo>
                    <a:pt x="317330" y="570224"/>
                  </a:lnTo>
                  <a:lnTo>
                    <a:pt x="317650" y="570389"/>
                  </a:lnTo>
                  <a:lnTo>
                    <a:pt x="317893" y="570544"/>
                  </a:lnTo>
                  <a:lnTo>
                    <a:pt x="318103" y="570654"/>
                  </a:lnTo>
                  <a:lnTo>
                    <a:pt x="318103" y="570654"/>
                  </a:lnTo>
                  <a:lnTo>
                    <a:pt x="318202" y="570698"/>
                  </a:lnTo>
                  <a:lnTo>
                    <a:pt x="318367" y="570698"/>
                  </a:lnTo>
                  <a:lnTo>
                    <a:pt x="318467" y="570621"/>
                  </a:lnTo>
                  <a:lnTo>
                    <a:pt x="318610" y="570466"/>
                  </a:lnTo>
                  <a:lnTo>
                    <a:pt x="318721" y="570246"/>
                  </a:lnTo>
                  <a:lnTo>
                    <a:pt x="318820" y="570114"/>
                  </a:lnTo>
                  <a:lnTo>
                    <a:pt x="319096" y="569981"/>
                  </a:lnTo>
                  <a:lnTo>
                    <a:pt x="319283" y="569981"/>
                  </a:lnTo>
                  <a:lnTo>
                    <a:pt x="319327" y="569981"/>
                  </a:lnTo>
                  <a:lnTo>
                    <a:pt x="319438" y="569981"/>
                  </a:lnTo>
                  <a:lnTo>
                    <a:pt x="319581" y="569981"/>
                  </a:lnTo>
                  <a:lnTo>
                    <a:pt x="319824" y="570092"/>
                  </a:lnTo>
                  <a:lnTo>
                    <a:pt x="320000" y="570312"/>
                  </a:lnTo>
                  <a:lnTo>
                    <a:pt x="320199" y="570621"/>
                  </a:lnTo>
                  <a:lnTo>
                    <a:pt x="320331" y="570797"/>
                  </a:lnTo>
                  <a:lnTo>
                    <a:pt x="320331" y="571051"/>
                  </a:lnTo>
                  <a:lnTo>
                    <a:pt x="320254" y="571271"/>
                  </a:lnTo>
                  <a:lnTo>
                    <a:pt x="320011" y="571536"/>
                  </a:lnTo>
                  <a:lnTo>
                    <a:pt x="319769" y="571823"/>
                  </a:lnTo>
                  <a:lnTo>
                    <a:pt x="319493" y="572109"/>
                  </a:lnTo>
                  <a:lnTo>
                    <a:pt x="319107" y="572429"/>
                  </a:lnTo>
                  <a:lnTo>
                    <a:pt x="319018" y="572484"/>
                  </a:lnTo>
                  <a:lnTo>
                    <a:pt x="318754" y="572528"/>
                  </a:lnTo>
                  <a:lnTo>
                    <a:pt x="318500" y="572528"/>
                  </a:lnTo>
                  <a:lnTo>
                    <a:pt x="318202" y="572583"/>
                  </a:lnTo>
                  <a:lnTo>
                    <a:pt x="317926" y="572694"/>
                  </a:lnTo>
                  <a:lnTo>
                    <a:pt x="317739" y="572804"/>
                  </a:lnTo>
                  <a:lnTo>
                    <a:pt x="317452" y="573013"/>
                  </a:lnTo>
                  <a:lnTo>
                    <a:pt x="317275" y="573157"/>
                  </a:lnTo>
                  <a:lnTo>
                    <a:pt x="317209" y="573289"/>
                  </a:lnTo>
                  <a:lnTo>
                    <a:pt x="317253" y="573443"/>
                  </a:lnTo>
                  <a:lnTo>
                    <a:pt x="317606" y="573664"/>
                  </a:lnTo>
                  <a:lnTo>
                    <a:pt x="317827" y="573851"/>
                  </a:lnTo>
                  <a:lnTo>
                    <a:pt x="317992" y="573951"/>
                  </a:lnTo>
                  <a:lnTo>
                    <a:pt x="318036" y="573995"/>
                  </a:lnTo>
                  <a:lnTo>
                    <a:pt x="318036" y="574006"/>
                  </a:lnTo>
                  <a:lnTo>
                    <a:pt x="318147" y="574094"/>
                  </a:lnTo>
                  <a:lnTo>
                    <a:pt x="318268" y="574116"/>
                  </a:lnTo>
                  <a:lnTo>
                    <a:pt x="318478" y="574094"/>
                  </a:lnTo>
                  <a:lnTo>
                    <a:pt x="318787" y="574061"/>
                  </a:lnTo>
                  <a:lnTo>
                    <a:pt x="319173" y="574017"/>
                  </a:lnTo>
                  <a:lnTo>
                    <a:pt x="319349" y="573995"/>
                  </a:lnTo>
                  <a:lnTo>
                    <a:pt x="319669" y="574017"/>
                  </a:lnTo>
                  <a:lnTo>
                    <a:pt x="319967" y="574094"/>
                  </a:lnTo>
                  <a:lnTo>
                    <a:pt x="320144" y="574127"/>
                  </a:lnTo>
                  <a:lnTo>
                    <a:pt x="320541" y="574325"/>
                  </a:lnTo>
                  <a:lnTo>
                    <a:pt x="320552" y="574336"/>
                  </a:lnTo>
                  <a:lnTo>
                    <a:pt x="321324" y="574535"/>
                  </a:lnTo>
                  <a:lnTo>
                    <a:pt x="321556" y="574502"/>
                  </a:lnTo>
                  <a:lnTo>
                    <a:pt x="322008" y="574336"/>
                  </a:lnTo>
                  <a:lnTo>
                    <a:pt x="322251" y="574303"/>
                  </a:lnTo>
                  <a:lnTo>
                    <a:pt x="322295" y="574292"/>
                  </a:lnTo>
                  <a:lnTo>
                    <a:pt x="322416" y="574325"/>
                  </a:lnTo>
                  <a:lnTo>
                    <a:pt x="322505" y="574447"/>
                  </a:lnTo>
                  <a:lnTo>
                    <a:pt x="322516" y="574722"/>
                  </a:lnTo>
                  <a:lnTo>
                    <a:pt x="322560" y="574910"/>
                  </a:lnTo>
                  <a:lnTo>
                    <a:pt x="322670" y="575152"/>
                  </a:lnTo>
                  <a:lnTo>
                    <a:pt x="322792" y="575263"/>
                  </a:lnTo>
                  <a:lnTo>
                    <a:pt x="323056" y="575395"/>
                  </a:lnTo>
                  <a:lnTo>
                    <a:pt x="323101" y="575516"/>
                  </a:lnTo>
                  <a:lnTo>
                    <a:pt x="323123" y="575648"/>
                  </a:lnTo>
                  <a:lnTo>
                    <a:pt x="323101" y="575847"/>
                  </a:lnTo>
                  <a:lnTo>
                    <a:pt x="323012" y="576101"/>
                  </a:lnTo>
                  <a:lnTo>
                    <a:pt x="322836" y="576475"/>
                  </a:lnTo>
                  <a:lnTo>
                    <a:pt x="322659" y="576850"/>
                  </a:lnTo>
                  <a:lnTo>
                    <a:pt x="322582" y="577357"/>
                  </a:lnTo>
                  <a:lnTo>
                    <a:pt x="322582" y="577534"/>
                  </a:lnTo>
                  <a:lnTo>
                    <a:pt x="322637" y="577710"/>
                  </a:lnTo>
                  <a:lnTo>
                    <a:pt x="322836" y="578251"/>
                  </a:lnTo>
                  <a:lnTo>
                    <a:pt x="322946" y="578614"/>
                  </a:lnTo>
                  <a:lnTo>
                    <a:pt x="323056" y="578956"/>
                  </a:lnTo>
                  <a:lnTo>
                    <a:pt x="323244" y="579276"/>
                  </a:lnTo>
                  <a:lnTo>
                    <a:pt x="323376" y="579552"/>
                  </a:lnTo>
                  <a:lnTo>
                    <a:pt x="323564" y="579794"/>
                  </a:lnTo>
                  <a:lnTo>
                    <a:pt x="323641" y="579937"/>
                  </a:lnTo>
                  <a:lnTo>
                    <a:pt x="323696" y="580114"/>
                  </a:lnTo>
                  <a:lnTo>
                    <a:pt x="323685" y="580467"/>
                  </a:lnTo>
                  <a:lnTo>
                    <a:pt x="323685" y="580665"/>
                  </a:lnTo>
                  <a:lnTo>
                    <a:pt x="323729" y="580941"/>
                  </a:lnTo>
                  <a:lnTo>
                    <a:pt x="323763" y="581106"/>
                  </a:lnTo>
                  <a:lnTo>
                    <a:pt x="323774" y="581316"/>
                  </a:lnTo>
                  <a:lnTo>
                    <a:pt x="323818" y="581470"/>
                  </a:lnTo>
                  <a:lnTo>
                    <a:pt x="323884" y="581514"/>
                  </a:lnTo>
                  <a:lnTo>
                    <a:pt x="324160" y="581646"/>
                  </a:lnTo>
                  <a:lnTo>
                    <a:pt x="324270" y="581768"/>
                  </a:lnTo>
                  <a:lnTo>
                    <a:pt x="324336" y="581878"/>
                  </a:lnTo>
                  <a:lnTo>
                    <a:pt x="324358" y="582099"/>
                  </a:lnTo>
                  <a:lnTo>
                    <a:pt x="324391" y="582540"/>
                  </a:lnTo>
                  <a:lnTo>
                    <a:pt x="324491" y="582716"/>
                  </a:lnTo>
                  <a:lnTo>
                    <a:pt x="324667" y="583047"/>
                  </a:lnTo>
                  <a:lnTo>
                    <a:pt x="324811" y="583278"/>
                  </a:lnTo>
                  <a:lnTo>
                    <a:pt x="324833" y="583510"/>
                  </a:lnTo>
                  <a:lnTo>
                    <a:pt x="324700" y="583951"/>
                  </a:lnTo>
                  <a:lnTo>
                    <a:pt x="324645" y="584083"/>
                  </a:lnTo>
                  <a:lnTo>
                    <a:pt x="324557" y="584249"/>
                  </a:lnTo>
                  <a:lnTo>
                    <a:pt x="324447" y="584458"/>
                  </a:lnTo>
                  <a:lnTo>
                    <a:pt x="324491" y="584690"/>
                  </a:lnTo>
                  <a:lnTo>
                    <a:pt x="324590" y="584932"/>
                  </a:lnTo>
                  <a:lnTo>
                    <a:pt x="324678" y="585053"/>
                  </a:lnTo>
                  <a:lnTo>
                    <a:pt x="324888" y="585175"/>
                  </a:lnTo>
                  <a:lnTo>
                    <a:pt x="325373" y="585241"/>
                  </a:lnTo>
                  <a:lnTo>
                    <a:pt x="325627" y="585318"/>
                  </a:lnTo>
                  <a:lnTo>
                    <a:pt x="325936" y="585494"/>
                  </a:lnTo>
                  <a:lnTo>
                    <a:pt x="325936" y="585505"/>
                  </a:lnTo>
                  <a:lnTo>
                    <a:pt x="326091" y="585605"/>
                  </a:lnTo>
                  <a:lnTo>
                    <a:pt x="326179" y="585792"/>
                  </a:lnTo>
                  <a:lnTo>
                    <a:pt x="326289" y="586156"/>
                  </a:lnTo>
                  <a:lnTo>
                    <a:pt x="326333" y="586410"/>
                  </a:lnTo>
                  <a:lnTo>
                    <a:pt x="326532" y="586762"/>
                  </a:lnTo>
                  <a:lnTo>
                    <a:pt x="326686" y="586972"/>
                  </a:lnTo>
                  <a:lnTo>
                    <a:pt x="326896" y="587170"/>
                  </a:lnTo>
                  <a:lnTo>
                    <a:pt x="327050" y="587292"/>
                  </a:lnTo>
                  <a:lnTo>
                    <a:pt x="327117" y="587336"/>
                  </a:lnTo>
                  <a:lnTo>
                    <a:pt x="327172" y="587380"/>
                  </a:lnTo>
                  <a:lnTo>
                    <a:pt x="327315" y="587424"/>
                  </a:lnTo>
                  <a:lnTo>
                    <a:pt x="327613" y="587424"/>
                  </a:lnTo>
                  <a:lnTo>
                    <a:pt x="327812" y="587380"/>
                  </a:lnTo>
                  <a:lnTo>
                    <a:pt x="328043" y="587314"/>
                  </a:lnTo>
                  <a:lnTo>
                    <a:pt x="328286" y="587203"/>
                  </a:lnTo>
                  <a:lnTo>
                    <a:pt x="328485" y="587170"/>
                  </a:lnTo>
                  <a:lnTo>
                    <a:pt x="328595" y="587203"/>
                  </a:lnTo>
                  <a:lnTo>
                    <a:pt x="328738" y="587192"/>
                  </a:lnTo>
                  <a:lnTo>
                    <a:pt x="328783" y="587027"/>
                  </a:lnTo>
                  <a:lnTo>
                    <a:pt x="328849" y="586895"/>
                  </a:lnTo>
                  <a:lnTo>
                    <a:pt x="328915" y="586718"/>
                  </a:lnTo>
                  <a:lnTo>
                    <a:pt x="328849" y="586608"/>
                  </a:lnTo>
                  <a:lnTo>
                    <a:pt x="328750" y="586531"/>
                  </a:lnTo>
                  <a:lnTo>
                    <a:pt x="328639" y="586288"/>
                  </a:lnTo>
                  <a:lnTo>
                    <a:pt x="328584" y="586002"/>
                  </a:lnTo>
                  <a:lnTo>
                    <a:pt x="328485" y="585792"/>
                  </a:lnTo>
                  <a:lnTo>
                    <a:pt x="328330" y="585505"/>
                  </a:lnTo>
                  <a:lnTo>
                    <a:pt x="328264" y="585252"/>
                  </a:lnTo>
                  <a:lnTo>
                    <a:pt x="328253" y="585064"/>
                  </a:lnTo>
                  <a:lnTo>
                    <a:pt x="328297" y="584778"/>
                  </a:lnTo>
                  <a:lnTo>
                    <a:pt x="328352" y="584348"/>
                  </a:lnTo>
                  <a:lnTo>
                    <a:pt x="328452" y="584149"/>
                  </a:lnTo>
                  <a:lnTo>
                    <a:pt x="328661" y="583907"/>
                  </a:lnTo>
                  <a:lnTo>
                    <a:pt x="328849" y="583785"/>
                  </a:lnTo>
                  <a:lnTo>
                    <a:pt x="329047" y="583796"/>
                  </a:lnTo>
                  <a:lnTo>
                    <a:pt x="329080" y="583796"/>
                  </a:lnTo>
                  <a:lnTo>
                    <a:pt x="329103" y="583807"/>
                  </a:lnTo>
                  <a:lnTo>
                    <a:pt x="329533" y="583830"/>
                  </a:lnTo>
                  <a:lnTo>
                    <a:pt x="329842" y="583807"/>
                  </a:lnTo>
                  <a:lnTo>
                    <a:pt x="330073" y="583807"/>
                  </a:lnTo>
                  <a:lnTo>
                    <a:pt x="330217" y="583752"/>
                  </a:lnTo>
                  <a:lnTo>
                    <a:pt x="330294" y="583620"/>
                  </a:lnTo>
                  <a:lnTo>
                    <a:pt x="330493" y="583300"/>
                  </a:lnTo>
                  <a:lnTo>
                    <a:pt x="330868" y="583124"/>
                  </a:lnTo>
                  <a:lnTo>
                    <a:pt x="331166" y="583113"/>
                  </a:lnTo>
                  <a:lnTo>
                    <a:pt x="331375" y="583124"/>
                  </a:lnTo>
                  <a:lnTo>
                    <a:pt x="331607" y="583256"/>
                  </a:lnTo>
                  <a:lnTo>
                    <a:pt x="331717" y="583355"/>
                  </a:lnTo>
                  <a:lnTo>
                    <a:pt x="331784" y="583422"/>
                  </a:lnTo>
                  <a:lnTo>
                    <a:pt x="331894" y="583675"/>
                  </a:lnTo>
                  <a:lnTo>
                    <a:pt x="331927" y="583885"/>
                  </a:lnTo>
                  <a:lnTo>
                    <a:pt x="331927" y="584149"/>
                  </a:lnTo>
                  <a:lnTo>
                    <a:pt x="331927" y="584304"/>
                  </a:lnTo>
                  <a:lnTo>
                    <a:pt x="332004" y="584557"/>
                  </a:lnTo>
                  <a:lnTo>
                    <a:pt x="332192" y="584811"/>
                  </a:lnTo>
                  <a:lnTo>
                    <a:pt x="332192" y="584811"/>
                  </a:lnTo>
                  <a:lnTo>
                    <a:pt x="332203" y="584811"/>
                  </a:lnTo>
                  <a:lnTo>
                    <a:pt x="332203" y="584822"/>
                  </a:lnTo>
                  <a:lnTo>
                    <a:pt x="332313" y="584877"/>
                  </a:lnTo>
                  <a:lnTo>
                    <a:pt x="332368" y="584910"/>
                  </a:lnTo>
                  <a:lnTo>
                    <a:pt x="332578" y="584954"/>
                  </a:lnTo>
                  <a:lnTo>
                    <a:pt x="332755" y="585009"/>
                  </a:lnTo>
                  <a:lnTo>
                    <a:pt x="332799" y="585053"/>
                  </a:lnTo>
                  <a:lnTo>
                    <a:pt x="332909" y="585142"/>
                  </a:lnTo>
                  <a:lnTo>
                    <a:pt x="333019" y="585318"/>
                  </a:lnTo>
                  <a:lnTo>
                    <a:pt x="333141" y="585616"/>
                  </a:lnTo>
                  <a:lnTo>
                    <a:pt x="333251" y="585880"/>
                  </a:lnTo>
                  <a:lnTo>
                    <a:pt x="333461" y="586244"/>
                  </a:lnTo>
                  <a:lnTo>
                    <a:pt x="333593" y="586476"/>
                  </a:lnTo>
                  <a:lnTo>
                    <a:pt x="333770" y="586696"/>
                  </a:lnTo>
                  <a:lnTo>
                    <a:pt x="333957" y="586939"/>
                  </a:lnTo>
                  <a:lnTo>
                    <a:pt x="334487" y="587534"/>
                  </a:lnTo>
                  <a:lnTo>
                    <a:pt x="334652" y="587920"/>
                  </a:lnTo>
                  <a:lnTo>
                    <a:pt x="334763" y="588240"/>
                  </a:lnTo>
                  <a:lnTo>
                    <a:pt x="334895" y="588372"/>
                  </a:lnTo>
                  <a:lnTo>
                    <a:pt x="334928" y="588394"/>
                  </a:lnTo>
                  <a:lnTo>
                    <a:pt x="335226" y="588394"/>
                  </a:lnTo>
                  <a:lnTo>
                    <a:pt x="335822" y="588185"/>
                  </a:lnTo>
                  <a:lnTo>
                    <a:pt x="335987" y="588030"/>
                  </a:lnTo>
                  <a:lnTo>
                    <a:pt x="336064" y="588052"/>
                  </a:lnTo>
                  <a:lnTo>
                    <a:pt x="336108" y="588052"/>
                  </a:lnTo>
                  <a:lnTo>
                    <a:pt x="336230" y="588295"/>
                  </a:lnTo>
                  <a:lnTo>
                    <a:pt x="336296" y="588361"/>
                  </a:lnTo>
                  <a:lnTo>
                    <a:pt x="336517" y="588460"/>
                  </a:lnTo>
                  <a:lnTo>
                    <a:pt x="336605" y="588493"/>
                  </a:lnTo>
                  <a:lnTo>
                    <a:pt x="336782" y="588526"/>
                  </a:lnTo>
                  <a:lnTo>
                    <a:pt x="336925" y="588482"/>
                  </a:lnTo>
                  <a:lnTo>
                    <a:pt x="336991" y="588350"/>
                  </a:lnTo>
                  <a:lnTo>
                    <a:pt x="337124" y="588185"/>
                  </a:lnTo>
                  <a:lnTo>
                    <a:pt x="337245" y="588085"/>
                  </a:lnTo>
                  <a:lnTo>
                    <a:pt x="337388" y="587810"/>
                  </a:lnTo>
                  <a:lnTo>
                    <a:pt x="337455" y="587633"/>
                  </a:lnTo>
                  <a:lnTo>
                    <a:pt x="337466" y="587468"/>
                  </a:lnTo>
                  <a:lnTo>
                    <a:pt x="337399" y="587292"/>
                  </a:lnTo>
                  <a:lnTo>
                    <a:pt x="337212" y="587148"/>
                  </a:lnTo>
                  <a:lnTo>
                    <a:pt x="337024" y="586994"/>
                  </a:lnTo>
                  <a:lnTo>
                    <a:pt x="336804" y="586884"/>
                  </a:lnTo>
                  <a:lnTo>
                    <a:pt x="336627" y="586807"/>
                  </a:lnTo>
                  <a:lnTo>
                    <a:pt x="336473" y="586707"/>
                  </a:lnTo>
                  <a:lnTo>
                    <a:pt x="336440" y="586641"/>
                  </a:lnTo>
                  <a:lnTo>
                    <a:pt x="336351" y="586564"/>
                  </a:lnTo>
                  <a:lnTo>
                    <a:pt x="336296" y="586465"/>
                  </a:lnTo>
                  <a:lnTo>
                    <a:pt x="336208" y="586321"/>
                  </a:lnTo>
                  <a:lnTo>
                    <a:pt x="336219" y="586145"/>
                  </a:lnTo>
                  <a:lnTo>
                    <a:pt x="336528" y="585770"/>
                  </a:lnTo>
                  <a:lnTo>
                    <a:pt x="336991" y="585483"/>
                  </a:lnTo>
                  <a:lnTo>
                    <a:pt x="337146" y="585395"/>
                  </a:lnTo>
                  <a:lnTo>
                    <a:pt x="337532" y="585351"/>
                  </a:lnTo>
                  <a:lnTo>
                    <a:pt x="337752" y="585362"/>
                  </a:lnTo>
                  <a:lnTo>
                    <a:pt x="337929" y="585373"/>
                  </a:lnTo>
                  <a:lnTo>
                    <a:pt x="338128" y="585373"/>
                  </a:lnTo>
                  <a:lnTo>
                    <a:pt x="338348" y="585550"/>
                  </a:lnTo>
                  <a:lnTo>
                    <a:pt x="338580" y="585737"/>
                  </a:lnTo>
                  <a:lnTo>
                    <a:pt x="338624" y="585770"/>
                  </a:lnTo>
                  <a:lnTo>
                    <a:pt x="339054" y="585880"/>
                  </a:lnTo>
                  <a:lnTo>
                    <a:pt x="339485" y="585924"/>
                  </a:lnTo>
                  <a:lnTo>
                    <a:pt x="340047" y="585957"/>
                  </a:lnTo>
                  <a:lnTo>
                    <a:pt x="340456" y="586002"/>
                  </a:lnTo>
                  <a:lnTo>
                    <a:pt x="340709" y="586002"/>
                  </a:lnTo>
                  <a:lnTo>
                    <a:pt x="340864" y="585902"/>
                  </a:lnTo>
                  <a:lnTo>
                    <a:pt x="341184" y="585627"/>
                  </a:lnTo>
                  <a:lnTo>
                    <a:pt x="341504" y="585539"/>
                  </a:lnTo>
                  <a:lnTo>
                    <a:pt x="341702" y="585572"/>
                  </a:lnTo>
                  <a:lnTo>
                    <a:pt x="341857" y="585671"/>
                  </a:lnTo>
                  <a:lnTo>
                    <a:pt x="342011" y="585836"/>
                  </a:lnTo>
                  <a:lnTo>
                    <a:pt x="342144" y="585902"/>
                  </a:lnTo>
                  <a:lnTo>
                    <a:pt x="342298" y="585891"/>
                  </a:lnTo>
                  <a:lnTo>
                    <a:pt x="342431" y="585770"/>
                  </a:lnTo>
                  <a:lnTo>
                    <a:pt x="342662" y="585450"/>
                  </a:lnTo>
                  <a:lnTo>
                    <a:pt x="342927" y="585263"/>
                  </a:lnTo>
                  <a:lnTo>
                    <a:pt x="343214" y="585142"/>
                  </a:lnTo>
                  <a:lnTo>
                    <a:pt x="343368" y="585120"/>
                  </a:lnTo>
                  <a:lnTo>
                    <a:pt x="343545" y="585142"/>
                  </a:lnTo>
                  <a:lnTo>
                    <a:pt x="343754" y="585098"/>
                  </a:lnTo>
                  <a:lnTo>
                    <a:pt x="343854" y="585053"/>
                  </a:lnTo>
                  <a:lnTo>
                    <a:pt x="344019" y="585020"/>
                  </a:lnTo>
                  <a:lnTo>
                    <a:pt x="344273" y="584954"/>
                  </a:lnTo>
                  <a:lnTo>
                    <a:pt x="344405" y="584866"/>
                  </a:lnTo>
                  <a:lnTo>
                    <a:pt x="344582" y="584866"/>
                  </a:lnTo>
                  <a:lnTo>
                    <a:pt x="344759" y="584899"/>
                  </a:lnTo>
                  <a:lnTo>
                    <a:pt x="344880" y="584976"/>
                  </a:lnTo>
                  <a:lnTo>
                    <a:pt x="344924" y="585009"/>
                  </a:lnTo>
                  <a:lnTo>
                    <a:pt x="344979" y="585164"/>
                  </a:lnTo>
                  <a:lnTo>
                    <a:pt x="345001" y="585329"/>
                  </a:lnTo>
                  <a:lnTo>
                    <a:pt x="344968" y="585594"/>
                  </a:lnTo>
                  <a:lnTo>
                    <a:pt x="344847" y="585814"/>
                  </a:lnTo>
                  <a:lnTo>
                    <a:pt x="344725" y="586024"/>
                  </a:lnTo>
                  <a:lnTo>
                    <a:pt x="344659" y="586101"/>
                  </a:lnTo>
                  <a:lnTo>
                    <a:pt x="344659" y="586288"/>
                  </a:lnTo>
                  <a:lnTo>
                    <a:pt x="344659" y="586365"/>
                  </a:lnTo>
                  <a:lnTo>
                    <a:pt x="344935" y="586553"/>
                  </a:lnTo>
                  <a:lnTo>
                    <a:pt x="345145" y="586718"/>
                  </a:lnTo>
                  <a:lnTo>
                    <a:pt x="345266" y="586840"/>
                  </a:lnTo>
                  <a:lnTo>
                    <a:pt x="345398" y="586895"/>
                  </a:lnTo>
                  <a:lnTo>
                    <a:pt x="345630" y="586928"/>
                  </a:lnTo>
                  <a:lnTo>
                    <a:pt x="345818" y="586895"/>
                  </a:lnTo>
                  <a:lnTo>
                    <a:pt x="346016" y="586729"/>
                  </a:lnTo>
                  <a:lnTo>
                    <a:pt x="346116" y="586641"/>
                  </a:lnTo>
                  <a:lnTo>
                    <a:pt x="346149" y="586520"/>
                  </a:lnTo>
                  <a:lnTo>
                    <a:pt x="346237" y="586410"/>
                  </a:lnTo>
                  <a:lnTo>
                    <a:pt x="346413" y="586266"/>
                  </a:lnTo>
                  <a:lnTo>
                    <a:pt x="346579" y="586189"/>
                  </a:lnTo>
                  <a:lnTo>
                    <a:pt x="346866" y="586134"/>
                  </a:lnTo>
                  <a:lnTo>
                    <a:pt x="347417" y="586101"/>
                  </a:lnTo>
                  <a:lnTo>
                    <a:pt x="347616" y="586101"/>
                  </a:lnTo>
                  <a:lnTo>
                    <a:pt x="347859" y="586035"/>
                  </a:lnTo>
                  <a:lnTo>
                    <a:pt x="347969" y="585902"/>
                  </a:lnTo>
                  <a:lnTo>
                    <a:pt x="348013" y="585737"/>
                  </a:lnTo>
                  <a:lnTo>
                    <a:pt x="348278" y="585505"/>
                  </a:lnTo>
                  <a:lnTo>
                    <a:pt x="348333" y="585252"/>
                  </a:lnTo>
                  <a:lnTo>
                    <a:pt x="348399" y="585009"/>
                  </a:lnTo>
                  <a:lnTo>
                    <a:pt x="348466" y="584910"/>
                  </a:lnTo>
                  <a:lnTo>
                    <a:pt x="348576" y="584833"/>
                  </a:lnTo>
                  <a:lnTo>
                    <a:pt x="348752" y="584888"/>
                  </a:lnTo>
                  <a:lnTo>
                    <a:pt x="348896" y="584943"/>
                  </a:lnTo>
                  <a:lnTo>
                    <a:pt x="348907" y="584943"/>
                  </a:lnTo>
                  <a:lnTo>
                    <a:pt x="348907" y="584943"/>
                  </a:lnTo>
                  <a:lnTo>
                    <a:pt x="349061" y="584844"/>
                  </a:lnTo>
                  <a:lnTo>
                    <a:pt x="349249" y="584701"/>
                  </a:lnTo>
                  <a:lnTo>
                    <a:pt x="349293" y="584656"/>
                  </a:lnTo>
                  <a:lnTo>
                    <a:pt x="349315" y="584579"/>
                  </a:lnTo>
                  <a:lnTo>
                    <a:pt x="349315" y="584557"/>
                  </a:lnTo>
                  <a:lnTo>
                    <a:pt x="349304" y="584524"/>
                  </a:lnTo>
                  <a:lnTo>
                    <a:pt x="349304" y="584502"/>
                  </a:lnTo>
                  <a:lnTo>
                    <a:pt x="349282" y="584425"/>
                  </a:lnTo>
                  <a:lnTo>
                    <a:pt x="349271" y="584315"/>
                  </a:lnTo>
                  <a:lnTo>
                    <a:pt x="349271" y="584204"/>
                  </a:lnTo>
                  <a:lnTo>
                    <a:pt x="349282" y="584193"/>
                  </a:lnTo>
                  <a:lnTo>
                    <a:pt x="349326" y="584127"/>
                  </a:lnTo>
                  <a:lnTo>
                    <a:pt x="349425" y="584083"/>
                  </a:lnTo>
                  <a:lnTo>
                    <a:pt x="349558" y="584072"/>
                  </a:lnTo>
                  <a:lnTo>
                    <a:pt x="349591" y="584072"/>
                  </a:lnTo>
                  <a:lnTo>
                    <a:pt x="349779" y="584061"/>
                  </a:lnTo>
                  <a:lnTo>
                    <a:pt x="350110" y="584072"/>
                  </a:lnTo>
                  <a:lnTo>
                    <a:pt x="350396" y="584061"/>
                  </a:lnTo>
                  <a:lnTo>
                    <a:pt x="350749" y="584039"/>
                  </a:lnTo>
                  <a:lnTo>
                    <a:pt x="351202" y="583984"/>
                  </a:lnTo>
                  <a:lnTo>
                    <a:pt x="351445" y="583918"/>
                  </a:lnTo>
                  <a:lnTo>
                    <a:pt x="351599" y="583863"/>
                  </a:lnTo>
                  <a:lnTo>
                    <a:pt x="351676" y="583830"/>
                  </a:lnTo>
                  <a:lnTo>
                    <a:pt x="351764" y="583774"/>
                  </a:lnTo>
                  <a:lnTo>
                    <a:pt x="351897" y="583697"/>
                  </a:lnTo>
                  <a:lnTo>
                    <a:pt x="351985" y="583642"/>
                  </a:lnTo>
                  <a:lnTo>
                    <a:pt x="352327" y="583444"/>
                  </a:lnTo>
                  <a:lnTo>
                    <a:pt x="352658" y="583278"/>
                  </a:lnTo>
                  <a:lnTo>
                    <a:pt x="353055" y="583102"/>
                  </a:lnTo>
                  <a:lnTo>
                    <a:pt x="353298" y="582981"/>
                  </a:lnTo>
                  <a:lnTo>
                    <a:pt x="353419" y="582881"/>
                  </a:lnTo>
                  <a:lnTo>
                    <a:pt x="353508" y="582815"/>
                  </a:lnTo>
                  <a:lnTo>
                    <a:pt x="353629" y="582694"/>
                  </a:lnTo>
                  <a:lnTo>
                    <a:pt x="353662" y="582661"/>
                  </a:lnTo>
                  <a:lnTo>
                    <a:pt x="353795" y="582562"/>
                  </a:lnTo>
                  <a:lnTo>
                    <a:pt x="353927" y="582540"/>
                  </a:lnTo>
                  <a:lnTo>
                    <a:pt x="354015" y="582540"/>
                  </a:lnTo>
                  <a:lnTo>
                    <a:pt x="354192" y="582495"/>
                  </a:lnTo>
                  <a:lnTo>
                    <a:pt x="354214" y="582473"/>
                  </a:lnTo>
                  <a:lnTo>
                    <a:pt x="354269" y="582418"/>
                  </a:lnTo>
                  <a:lnTo>
                    <a:pt x="354302" y="582374"/>
                  </a:lnTo>
                  <a:lnTo>
                    <a:pt x="354346" y="582308"/>
                  </a:lnTo>
                  <a:lnTo>
                    <a:pt x="354390" y="582242"/>
                  </a:lnTo>
                  <a:lnTo>
                    <a:pt x="354512" y="581988"/>
                  </a:lnTo>
                  <a:lnTo>
                    <a:pt x="354677" y="581823"/>
                  </a:lnTo>
                  <a:lnTo>
                    <a:pt x="354821" y="581757"/>
                  </a:lnTo>
                  <a:lnTo>
                    <a:pt x="354920" y="581746"/>
                  </a:lnTo>
                  <a:lnTo>
                    <a:pt x="354986" y="581790"/>
                  </a:lnTo>
                  <a:lnTo>
                    <a:pt x="355052" y="581856"/>
                  </a:lnTo>
                  <a:lnTo>
                    <a:pt x="355130" y="581922"/>
                  </a:lnTo>
                  <a:lnTo>
                    <a:pt x="355240" y="581944"/>
                  </a:lnTo>
                  <a:lnTo>
                    <a:pt x="355295" y="581944"/>
                  </a:lnTo>
                  <a:lnTo>
                    <a:pt x="355361" y="581922"/>
                  </a:lnTo>
                  <a:lnTo>
                    <a:pt x="355405" y="581911"/>
                  </a:lnTo>
                  <a:lnTo>
                    <a:pt x="355427" y="581900"/>
                  </a:lnTo>
                  <a:lnTo>
                    <a:pt x="355714" y="581746"/>
                  </a:lnTo>
                  <a:lnTo>
                    <a:pt x="355869" y="581702"/>
                  </a:lnTo>
                  <a:lnTo>
                    <a:pt x="355880" y="581702"/>
                  </a:lnTo>
                  <a:lnTo>
                    <a:pt x="356045" y="581668"/>
                  </a:lnTo>
                  <a:lnTo>
                    <a:pt x="356045" y="581668"/>
                  </a:lnTo>
                  <a:lnTo>
                    <a:pt x="356354" y="581735"/>
                  </a:lnTo>
                  <a:lnTo>
                    <a:pt x="356652" y="581779"/>
                  </a:lnTo>
                  <a:lnTo>
                    <a:pt x="356795" y="581779"/>
                  </a:lnTo>
                  <a:lnTo>
                    <a:pt x="356818" y="581790"/>
                  </a:lnTo>
                  <a:lnTo>
                    <a:pt x="356917" y="581779"/>
                  </a:lnTo>
                  <a:lnTo>
                    <a:pt x="357226" y="581724"/>
                  </a:lnTo>
                  <a:lnTo>
                    <a:pt x="357480" y="581646"/>
                  </a:lnTo>
                  <a:lnTo>
                    <a:pt x="357601" y="581602"/>
                  </a:lnTo>
                  <a:lnTo>
                    <a:pt x="357744" y="581547"/>
                  </a:lnTo>
                  <a:lnTo>
                    <a:pt x="357799" y="581503"/>
                  </a:lnTo>
                  <a:lnTo>
                    <a:pt x="357888" y="581459"/>
                  </a:lnTo>
                  <a:lnTo>
                    <a:pt x="358042" y="581272"/>
                  </a:lnTo>
                  <a:lnTo>
                    <a:pt x="358064" y="581238"/>
                  </a:lnTo>
                  <a:lnTo>
                    <a:pt x="358219" y="580919"/>
                  </a:lnTo>
                  <a:lnTo>
                    <a:pt x="358439" y="580489"/>
                  </a:lnTo>
                  <a:lnTo>
                    <a:pt x="358506" y="580356"/>
                  </a:lnTo>
                  <a:lnTo>
                    <a:pt x="358572" y="580169"/>
                  </a:lnTo>
                  <a:lnTo>
                    <a:pt x="358594" y="579893"/>
                  </a:lnTo>
                  <a:lnTo>
                    <a:pt x="358528" y="579640"/>
                  </a:lnTo>
                  <a:lnTo>
                    <a:pt x="358506" y="579441"/>
                  </a:lnTo>
                  <a:lnTo>
                    <a:pt x="358550" y="579221"/>
                  </a:lnTo>
                  <a:lnTo>
                    <a:pt x="358770" y="578890"/>
                  </a:lnTo>
                  <a:lnTo>
                    <a:pt x="358969" y="578747"/>
                  </a:lnTo>
                  <a:lnTo>
                    <a:pt x="359278" y="578636"/>
                  </a:lnTo>
                  <a:lnTo>
                    <a:pt x="359587" y="578559"/>
                  </a:lnTo>
                  <a:lnTo>
                    <a:pt x="359752" y="578372"/>
                  </a:lnTo>
                  <a:lnTo>
                    <a:pt x="359808" y="578229"/>
                  </a:lnTo>
                  <a:lnTo>
                    <a:pt x="359708" y="577435"/>
                  </a:lnTo>
                  <a:lnTo>
                    <a:pt x="359697" y="576938"/>
                  </a:lnTo>
                  <a:lnTo>
                    <a:pt x="359763" y="576707"/>
                  </a:lnTo>
                  <a:lnTo>
                    <a:pt x="359896" y="576464"/>
                  </a:lnTo>
                  <a:lnTo>
                    <a:pt x="360006" y="576376"/>
                  </a:lnTo>
                  <a:lnTo>
                    <a:pt x="360127" y="576299"/>
                  </a:lnTo>
                  <a:lnTo>
                    <a:pt x="360282" y="576034"/>
                  </a:lnTo>
                  <a:lnTo>
                    <a:pt x="360337" y="576001"/>
                  </a:lnTo>
                  <a:lnTo>
                    <a:pt x="360359" y="575946"/>
                  </a:lnTo>
                  <a:lnTo>
                    <a:pt x="360580" y="575781"/>
                  </a:lnTo>
                  <a:lnTo>
                    <a:pt x="360823" y="575660"/>
                  </a:lnTo>
                  <a:lnTo>
                    <a:pt x="361165" y="575593"/>
                  </a:lnTo>
                  <a:lnTo>
                    <a:pt x="361341" y="575571"/>
                  </a:lnTo>
                  <a:lnTo>
                    <a:pt x="361606" y="575527"/>
                  </a:lnTo>
                  <a:lnTo>
                    <a:pt x="361827" y="575450"/>
                  </a:lnTo>
                  <a:lnTo>
                    <a:pt x="361860" y="575417"/>
                  </a:lnTo>
                  <a:lnTo>
                    <a:pt x="361970" y="575318"/>
                  </a:lnTo>
                  <a:lnTo>
                    <a:pt x="362356" y="574811"/>
                  </a:lnTo>
                  <a:lnTo>
                    <a:pt x="362577" y="574612"/>
                  </a:lnTo>
                  <a:lnTo>
                    <a:pt x="362941" y="574480"/>
                  </a:lnTo>
                  <a:lnTo>
                    <a:pt x="363118" y="574392"/>
                  </a:lnTo>
                  <a:lnTo>
                    <a:pt x="363404" y="574303"/>
                  </a:lnTo>
                  <a:lnTo>
                    <a:pt x="363757" y="574325"/>
                  </a:lnTo>
                  <a:lnTo>
                    <a:pt x="363879" y="574226"/>
                  </a:lnTo>
                  <a:lnTo>
                    <a:pt x="363890" y="573995"/>
                  </a:lnTo>
                  <a:lnTo>
                    <a:pt x="363868" y="573807"/>
                  </a:lnTo>
                  <a:lnTo>
                    <a:pt x="363890" y="573752"/>
                  </a:lnTo>
                  <a:lnTo>
                    <a:pt x="363890" y="573741"/>
                  </a:lnTo>
                  <a:lnTo>
                    <a:pt x="363901" y="573686"/>
                  </a:lnTo>
                  <a:lnTo>
                    <a:pt x="363923" y="573675"/>
                  </a:lnTo>
                  <a:lnTo>
                    <a:pt x="363956" y="573664"/>
                  </a:lnTo>
                  <a:lnTo>
                    <a:pt x="364044" y="573642"/>
                  </a:lnTo>
                  <a:lnTo>
                    <a:pt x="364133" y="573532"/>
                  </a:lnTo>
                  <a:lnTo>
                    <a:pt x="364155" y="573476"/>
                  </a:lnTo>
                  <a:lnTo>
                    <a:pt x="364155" y="573366"/>
                  </a:lnTo>
                  <a:lnTo>
                    <a:pt x="364155" y="573234"/>
                  </a:lnTo>
                  <a:lnTo>
                    <a:pt x="364155" y="572804"/>
                  </a:lnTo>
                  <a:lnTo>
                    <a:pt x="364177" y="572649"/>
                  </a:lnTo>
                  <a:lnTo>
                    <a:pt x="364210" y="572462"/>
                  </a:lnTo>
                  <a:lnTo>
                    <a:pt x="364254" y="572396"/>
                  </a:lnTo>
                  <a:lnTo>
                    <a:pt x="364364" y="572275"/>
                  </a:lnTo>
                  <a:lnTo>
                    <a:pt x="364530" y="572120"/>
                  </a:lnTo>
                  <a:lnTo>
                    <a:pt x="364761" y="571977"/>
                  </a:lnTo>
                  <a:lnTo>
                    <a:pt x="364960" y="571878"/>
                  </a:lnTo>
                  <a:lnTo>
                    <a:pt x="365159" y="571734"/>
                  </a:lnTo>
                  <a:lnTo>
                    <a:pt x="365236" y="571580"/>
                  </a:lnTo>
                  <a:lnTo>
                    <a:pt x="365280" y="571503"/>
                  </a:lnTo>
                  <a:lnTo>
                    <a:pt x="365324" y="571426"/>
                  </a:lnTo>
                  <a:lnTo>
                    <a:pt x="365379" y="571337"/>
                  </a:lnTo>
                  <a:lnTo>
                    <a:pt x="365390" y="570985"/>
                  </a:lnTo>
                  <a:lnTo>
                    <a:pt x="365390" y="570808"/>
                  </a:lnTo>
                  <a:lnTo>
                    <a:pt x="365390" y="570764"/>
                  </a:lnTo>
                  <a:lnTo>
                    <a:pt x="365423" y="570665"/>
                  </a:lnTo>
                  <a:lnTo>
                    <a:pt x="365501" y="570599"/>
                  </a:lnTo>
                  <a:lnTo>
                    <a:pt x="365633" y="570577"/>
                  </a:lnTo>
                  <a:lnTo>
                    <a:pt x="365699" y="570566"/>
                  </a:lnTo>
                  <a:lnTo>
                    <a:pt x="365964" y="570566"/>
                  </a:lnTo>
                  <a:lnTo>
                    <a:pt x="366196" y="570599"/>
                  </a:lnTo>
                  <a:lnTo>
                    <a:pt x="366317" y="570665"/>
                  </a:lnTo>
                  <a:lnTo>
                    <a:pt x="366527" y="570720"/>
                  </a:lnTo>
                  <a:lnTo>
                    <a:pt x="366692" y="570742"/>
                  </a:lnTo>
                  <a:lnTo>
                    <a:pt x="366814" y="570709"/>
                  </a:lnTo>
                  <a:lnTo>
                    <a:pt x="367144" y="570522"/>
                  </a:lnTo>
                  <a:lnTo>
                    <a:pt x="367178" y="570422"/>
                  </a:lnTo>
                  <a:lnTo>
                    <a:pt x="367222" y="570290"/>
                  </a:lnTo>
                  <a:lnTo>
                    <a:pt x="367376" y="570014"/>
                  </a:lnTo>
                  <a:lnTo>
                    <a:pt x="367465" y="569937"/>
                  </a:lnTo>
                  <a:lnTo>
                    <a:pt x="367597" y="569805"/>
                  </a:lnTo>
                  <a:lnTo>
                    <a:pt x="367862" y="569640"/>
                  </a:lnTo>
                  <a:lnTo>
                    <a:pt x="368149" y="569540"/>
                  </a:lnTo>
                  <a:lnTo>
                    <a:pt x="368413" y="569441"/>
                  </a:lnTo>
                  <a:lnTo>
                    <a:pt x="368689" y="569331"/>
                  </a:lnTo>
                  <a:lnTo>
                    <a:pt x="368855" y="569198"/>
                  </a:lnTo>
                  <a:lnTo>
                    <a:pt x="369108" y="568967"/>
                  </a:lnTo>
                  <a:lnTo>
                    <a:pt x="369296" y="568835"/>
                  </a:lnTo>
                  <a:lnTo>
                    <a:pt x="369406" y="568757"/>
                  </a:lnTo>
                  <a:lnTo>
                    <a:pt x="369594" y="568713"/>
                  </a:lnTo>
                  <a:lnTo>
                    <a:pt x="369726" y="568647"/>
                  </a:lnTo>
                  <a:lnTo>
                    <a:pt x="369848" y="568548"/>
                  </a:lnTo>
                  <a:lnTo>
                    <a:pt x="369969" y="568493"/>
                  </a:lnTo>
                  <a:lnTo>
                    <a:pt x="370554" y="568504"/>
                  </a:lnTo>
                  <a:lnTo>
                    <a:pt x="370807" y="568515"/>
                  </a:lnTo>
                  <a:lnTo>
                    <a:pt x="370962" y="568460"/>
                  </a:lnTo>
                  <a:lnTo>
                    <a:pt x="371116" y="568371"/>
                  </a:lnTo>
                  <a:lnTo>
                    <a:pt x="371249" y="568305"/>
                  </a:lnTo>
                  <a:lnTo>
                    <a:pt x="371293" y="568140"/>
                  </a:lnTo>
                  <a:lnTo>
                    <a:pt x="371315" y="567721"/>
                  </a:lnTo>
                  <a:lnTo>
                    <a:pt x="371260" y="567534"/>
                  </a:lnTo>
                  <a:lnTo>
                    <a:pt x="371315" y="567313"/>
                  </a:lnTo>
                  <a:lnTo>
                    <a:pt x="371403" y="567181"/>
                  </a:lnTo>
                  <a:lnTo>
                    <a:pt x="371514" y="567104"/>
                  </a:lnTo>
                  <a:lnTo>
                    <a:pt x="371668" y="567082"/>
                  </a:lnTo>
                  <a:lnTo>
                    <a:pt x="371878" y="567059"/>
                  </a:lnTo>
                  <a:lnTo>
                    <a:pt x="372032" y="566949"/>
                  </a:lnTo>
                  <a:lnTo>
                    <a:pt x="372142" y="566949"/>
                  </a:lnTo>
                  <a:lnTo>
                    <a:pt x="372209" y="566850"/>
                  </a:lnTo>
                  <a:lnTo>
                    <a:pt x="372242" y="566729"/>
                  </a:lnTo>
                  <a:lnTo>
                    <a:pt x="372231" y="566685"/>
                  </a:lnTo>
                  <a:lnTo>
                    <a:pt x="372253" y="566464"/>
                  </a:lnTo>
                  <a:lnTo>
                    <a:pt x="372242" y="565946"/>
                  </a:lnTo>
                  <a:lnTo>
                    <a:pt x="372242" y="565924"/>
                  </a:lnTo>
                  <a:lnTo>
                    <a:pt x="372308" y="565858"/>
                  </a:lnTo>
                  <a:lnTo>
                    <a:pt x="372374" y="565703"/>
                  </a:lnTo>
                  <a:lnTo>
                    <a:pt x="372595" y="565472"/>
                  </a:lnTo>
                  <a:lnTo>
                    <a:pt x="372661" y="565384"/>
                  </a:lnTo>
                  <a:lnTo>
                    <a:pt x="372749" y="565075"/>
                  </a:lnTo>
                  <a:lnTo>
                    <a:pt x="372915" y="564898"/>
                  </a:lnTo>
                  <a:lnTo>
                    <a:pt x="373091" y="564832"/>
                  </a:lnTo>
                  <a:lnTo>
                    <a:pt x="373488" y="564689"/>
                  </a:lnTo>
                  <a:lnTo>
                    <a:pt x="373665" y="564634"/>
                  </a:lnTo>
                  <a:lnTo>
                    <a:pt x="373764" y="564546"/>
                  </a:lnTo>
                  <a:lnTo>
                    <a:pt x="374195" y="564027"/>
                  </a:lnTo>
                  <a:lnTo>
                    <a:pt x="374614" y="563785"/>
                  </a:lnTo>
                  <a:lnTo>
                    <a:pt x="374790" y="563719"/>
                  </a:lnTo>
                  <a:lnTo>
                    <a:pt x="375121" y="563377"/>
                  </a:lnTo>
                  <a:lnTo>
                    <a:pt x="375331" y="563322"/>
                  </a:lnTo>
                  <a:lnTo>
                    <a:pt x="375430" y="563333"/>
                  </a:lnTo>
                  <a:lnTo>
                    <a:pt x="375530" y="563322"/>
                  </a:lnTo>
                  <a:lnTo>
                    <a:pt x="375684" y="563311"/>
                  </a:lnTo>
                  <a:lnTo>
                    <a:pt x="375872" y="563278"/>
                  </a:lnTo>
                  <a:lnTo>
                    <a:pt x="375971" y="563267"/>
                  </a:lnTo>
                  <a:lnTo>
                    <a:pt x="376059" y="563212"/>
                  </a:lnTo>
                  <a:lnTo>
                    <a:pt x="376181" y="563145"/>
                  </a:lnTo>
                  <a:lnTo>
                    <a:pt x="376291" y="563112"/>
                  </a:lnTo>
                  <a:lnTo>
                    <a:pt x="376489" y="562969"/>
                  </a:lnTo>
                  <a:lnTo>
                    <a:pt x="376633" y="562837"/>
                  </a:lnTo>
                  <a:lnTo>
                    <a:pt x="376699" y="562748"/>
                  </a:lnTo>
                  <a:lnTo>
                    <a:pt x="376787" y="562627"/>
                  </a:lnTo>
                  <a:lnTo>
                    <a:pt x="376964" y="562451"/>
                  </a:lnTo>
                  <a:lnTo>
                    <a:pt x="377273" y="562120"/>
                  </a:lnTo>
                  <a:lnTo>
                    <a:pt x="377361" y="561955"/>
                  </a:lnTo>
                  <a:lnTo>
                    <a:pt x="377549" y="561800"/>
                  </a:lnTo>
                  <a:lnTo>
                    <a:pt x="377659" y="561778"/>
                  </a:lnTo>
                  <a:lnTo>
                    <a:pt x="377703" y="561745"/>
                  </a:lnTo>
                  <a:lnTo>
                    <a:pt x="377946" y="561679"/>
                  </a:lnTo>
                  <a:lnTo>
                    <a:pt x="378299" y="561635"/>
                  </a:lnTo>
                  <a:lnTo>
                    <a:pt x="378442" y="561646"/>
                  </a:lnTo>
                  <a:lnTo>
                    <a:pt x="378442" y="561646"/>
                  </a:lnTo>
                  <a:lnTo>
                    <a:pt x="378597" y="561701"/>
                  </a:lnTo>
                  <a:lnTo>
                    <a:pt x="378839" y="561778"/>
                  </a:lnTo>
                  <a:lnTo>
                    <a:pt x="379634" y="562032"/>
                  </a:lnTo>
                  <a:lnTo>
                    <a:pt x="379866" y="562098"/>
                  </a:lnTo>
                  <a:lnTo>
                    <a:pt x="380417" y="562164"/>
                  </a:lnTo>
                  <a:lnTo>
                    <a:pt x="380792" y="562109"/>
                  </a:lnTo>
                  <a:lnTo>
                    <a:pt x="380980" y="562076"/>
                  </a:lnTo>
                  <a:lnTo>
                    <a:pt x="381212" y="562010"/>
                  </a:lnTo>
                  <a:lnTo>
                    <a:pt x="381554" y="561811"/>
                  </a:lnTo>
                  <a:lnTo>
                    <a:pt x="381818" y="561624"/>
                  </a:lnTo>
                  <a:lnTo>
                    <a:pt x="381995" y="561547"/>
                  </a:lnTo>
                  <a:lnTo>
                    <a:pt x="382315" y="561172"/>
                  </a:lnTo>
                  <a:lnTo>
                    <a:pt x="382436" y="561084"/>
                  </a:lnTo>
                  <a:lnTo>
                    <a:pt x="382502" y="560995"/>
                  </a:lnTo>
                  <a:lnTo>
                    <a:pt x="382591" y="560819"/>
                  </a:lnTo>
                  <a:lnTo>
                    <a:pt x="382690" y="560676"/>
                  </a:lnTo>
                  <a:lnTo>
                    <a:pt x="382833" y="560455"/>
                  </a:lnTo>
                  <a:lnTo>
                    <a:pt x="382856" y="560268"/>
                  </a:lnTo>
                  <a:lnTo>
                    <a:pt x="382889" y="560135"/>
                  </a:lnTo>
                  <a:lnTo>
                    <a:pt x="382955" y="560014"/>
                  </a:lnTo>
                  <a:lnTo>
                    <a:pt x="383198" y="559760"/>
                  </a:lnTo>
                  <a:lnTo>
                    <a:pt x="383253" y="559705"/>
                  </a:lnTo>
                  <a:lnTo>
                    <a:pt x="383396" y="559617"/>
                  </a:lnTo>
                  <a:lnTo>
                    <a:pt x="383562" y="559573"/>
                  </a:lnTo>
                  <a:lnTo>
                    <a:pt x="383716" y="559496"/>
                  </a:lnTo>
                  <a:lnTo>
                    <a:pt x="384180" y="559121"/>
                  </a:lnTo>
                  <a:lnTo>
                    <a:pt x="384290" y="559099"/>
                  </a:lnTo>
                  <a:lnTo>
                    <a:pt x="384522" y="559000"/>
                  </a:lnTo>
                  <a:lnTo>
                    <a:pt x="384720" y="558856"/>
                  </a:lnTo>
                  <a:lnTo>
                    <a:pt x="384786" y="558757"/>
                  </a:lnTo>
                  <a:lnTo>
                    <a:pt x="384963" y="558669"/>
                  </a:lnTo>
                  <a:lnTo>
                    <a:pt x="385007" y="558680"/>
                  </a:lnTo>
                  <a:lnTo>
                    <a:pt x="385272" y="558316"/>
                  </a:lnTo>
                  <a:lnTo>
                    <a:pt x="385294" y="558239"/>
                  </a:lnTo>
                  <a:lnTo>
                    <a:pt x="385360" y="558173"/>
                  </a:lnTo>
                  <a:lnTo>
                    <a:pt x="385393" y="558118"/>
                  </a:lnTo>
                  <a:lnTo>
                    <a:pt x="385459" y="558007"/>
                  </a:lnTo>
                  <a:lnTo>
                    <a:pt x="385459" y="557996"/>
                  </a:lnTo>
                  <a:lnTo>
                    <a:pt x="385503" y="557864"/>
                  </a:lnTo>
                  <a:lnTo>
                    <a:pt x="385680" y="557710"/>
                  </a:lnTo>
                  <a:lnTo>
                    <a:pt x="386143" y="557566"/>
                  </a:lnTo>
                  <a:lnTo>
                    <a:pt x="386518" y="557566"/>
                  </a:lnTo>
                  <a:lnTo>
                    <a:pt x="386541" y="557566"/>
                  </a:lnTo>
                  <a:lnTo>
                    <a:pt x="387048" y="557732"/>
                  </a:lnTo>
                  <a:lnTo>
                    <a:pt x="387379" y="557864"/>
                  </a:lnTo>
                  <a:lnTo>
                    <a:pt x="387556" y="558029"/>
                  </a:lnTo>
                  <a:lnTo>
                    <a:pt x="387644" y="558162"/>
                  </a:lnTo>
                  <a:lnTo>
                    <a:pt x="387699" y="558294"/>
                  </a:lnTo>
                  <a:lnTo>
                    <a:pt x="387710" y="558294"/>
                  </a:lnTo>
                  <a:lnTo>
                    <a:pt x="387787" y="558415"/>
                  </a:lnTo>
                  <a:lnTo>
                    <a:pt x="387931" y="558526"/>
                  </a:lnTo>
                  <a:lnTo>
                    <a:pt x="388107" y="558658"/>
                  </a:lnTo>
                  <a:lnTo>
                    <a:pt x="388218" y="558669"/>
                  </a:lnTo>
                  <a:lnTo>
                    <a:pt x="388361" y="558713"/>
                  </a:lnTo>
                  <a:lnTo>
                    <a:pt x="388791" y="558746"/>
                  </a:lnTo>
                  <a:lnTo>
                    <a:pt x="388913" y="558735"/>
                  </a:lnTo>
                  <a:lnTo>
                    <a:pt x="388968" y="558702"/>
                  </a:lnTo>
                  <a:lnTo>
                    <a:pt x="389034" y="558658"/>
                  </a:lnTo>
                  <a:lnTo>
                    <a:pt x="389222" y="558526"/>
                  </a:lnTo>
                  <a:lnTo>
                    <a:pt x="389277" y="558448"/>
                  </a:lnTo>
                  <a:lnTo>
                    <a:pt x="389365" y="558360"/>
                  </a:lnTo>
                  <a:lnTo>
                    <a:pt x="389387" y="558294"/>
                  </a:lnTo>
                  <a:lnTo>
                    <a:pt x="389387" y="558129"/>
                  </a:lnTo>
                  <a:lnTo>
                    <a:pt x="389321" y="557985"/>
                  </a:lnTo>
                  <a:lnTo>
                    <a:pt x="389321" y="557820"/>
                  </a:lnTo>
                  <a:lnTo>
                    <a:pt x="389343" y="557776"/>
                  </a:lnTo>
                  <a:lnTo>
                    <a:pt x="389376" y="557732"/>
                  </a:lnTo>
                  <a:lnTo>
                    <a:pt x="389453" y="557655"/>
                  </a:lnTo>
                  <a:lnTo>
                    <a:pt x="389564" y="557599"/>
                  </a:lnTo>
                  <a:lnTo>
                    <a:pt x="390049" y="557599"/>
                  </a:lnTo>
                  <a:lnTo>
                    <a:pt x="390424" y="557533"/>
                  </a:lnTo>
                  <a:lnTo>
                    <a:pt x="390711" y="557335"/>
                  </a:lnTo>
                  <a:lnTo>
                    <a:pt x="390954" y="557203"/>
                  </a:lnTo>
                  <a:lnTo>
                    <a:pt x="391075" y="557180"/>
                  </a:lnTo>
                  <a:lnTo>
                    <a:pt x="391395" y="557203"/>
                  </a:lnTo>
                  <a:lnTo>
                    <a:pt x="391969" y="557191"/>
                  </a:lnTo>
                  <a:lnTo>
                    <a:pt x="392333" y="557092"/>
                  </a:lnTo>
                  <a:lnTo>
                    <a:pt x="392532" y="557081"/>
                  </a:lnTo>
                  <a:lnTo>
                    <a:pt x="392686" y="557125"/>
                  </a:lnTo>
                  <a:lnTo>
                    <a:pt x="392885" y="557247"/>
                  </a:lnTo>
                  <a:lnTo>
                    <a:pt x="393094" y="557434"/>
                  </a:lnTo>
                  <a:lnTo>
                    <a:pt x="393337" y="557643"/>
                  </a:lnTo>
                  <a:lnTo>
                    <a:pt x="393525" y="557820"/>
                  </a:lnTo>
                  <a:lnTo>
                    <a:pt x="393723" y="557908"/>
                  </a:lnTo>
                  <a:lnTo>
                    <a:pt x="393988" y="557886"/>
                  </a:lnTo>
                  <a:lnTo>
                    <a:pt x="394330" y="557787"/>
                  </a:lnTo>
                  <a:lnTo>
                    <a:pt x="394727" y="557743"/>
                  </a:lnTo>
                  <a:lnTo>
                    <a:pt x="395003" y="557842"/>
                  </a:lnTo>
                  <a:lnTo>
                    <a:pt x="395268" y="558007"/>
                  </a:lnTo>
                  <a:lnTo>
                    <a:pt x="395808" y="558437"/>
                  </a:lnTo>
                  <a:lnTo>
                    <a:pt x="395930" y="558537"/>
                  </a:lnTo>
                  <a:lnTo>
                    <a:pt x="396073" y="558669"/>
                  </a:lnTo>
                  <a:lnTo>
                    <a:pt x="396481" y="558834"/>
                  </a:lnTo>
                  <a:lnTo>
                    <a:pt x="396724" y="559066"/>
                  </a:lnTo>
                  <a:lnTo>
                    <a:pt x="396835" y="559286"/>
                  </a:lnTo>
                  <a:lnTo>
                    <a:pt x="397000" y="559573"/>
                  </a:lnTo>
                  <a:lnTo>
                    <a:pt x="397143" y="559727"/>
                  </a:lnTo>
                  <a:lnTo>
                    <a:pt x="397221" y="559827"/>
                  </a:lnTo>
                  <a:lnTo>
                    <a:pt x="397375" y="559959"/>
                  </a:lnTo>
                  <a:lnTo>
                    <a:pt x="397474" y="560124"/>
                  </a:lnTo>
                  <a:lnTo>
                    <a:pt x="397519" y="560168"/>
                  </a:lnTo>
                  <a:lnTo>
                    <a:pt x="397607" y="560212"/>
                  </a:lnTo>
                  <a:lnTo>
                    <a:pt x="397916" y="560268"/>
                  </a:lnTo>
                  <a:lnTo>
                    <a:pt x="397982" y="560257"/>
                  </a:lnTo>
                  <a:lnTo>
                    <a:pt x="398004" y="560257"/>
                  </a:lnTo>
                  <a:lnTo>
                    <a:pt x="398081" y="560224"/>
                  </a:lnTo>
                  <a:lnTo>
                    <a:pt x="398092" y="560212"/>
                  </a:lnTo>
                  <a:lnTo>
                    <a:pt x="398346" y="560069"/>
                  </a:lnTo>
                  <a:lnTo>
                    <a:pt x="398511" y="559771"/>
                  </a:lnTo>
                  <a:lnTo>
                    <a:pt x="398732" y="559562"/>
                  </a:lnTo>
                  <a:lnTo>
                    <a:pt x="398942" y="559452"/>
                  </a:lnTo>
                  <a:lnTo>
                    <a:pt x="399394" y="559209"/>
                  </a:lnTo>
                  <a:lnTo>
                    <a:pt x="399648" y="559220"/>
                  </a:lnTo>
                  <a:lnTo>
                    <a:pt x="399913" y="559154"/>
                  </a:lnTo>
                  <a:lnTo>
                    <a:pt x="400089" y="558989"/>
                  </a:lnTo>
                  <a:lnTo>
                    <a:pt x="400475" y="558537"/>
                  </a:lnTo>
                  <a:lnTo>
                    <a:pt x="400795" y="558217"/>
                  </a:lnTo>
                  <a:lnTo>
                    <a:pt x="401192" y="558062"/>
                  </a:lnTo>
                  <a:lnTo>
                    <a:pt x="401479" y="557985"/>
                  </a:lnTo>
                  <a:lnTo>
                    <a:pt x="401943" y="557919"/>
                  </a:lnTo>
                  <a:lnTo>
                    <a:pt x="402208" y="557919"/>
                  </a:lnTo>
                  <a:lnTo>
                    <a:pt x="402439" y="557820"/>
                  </a:lnTo>
                  <a:lnTo>
                    <a:pt x="402715" y="557423"/>
                  </a:lnTo>
                  <a:lnTo>
                    <a:pt x="402803" y="557280"/>
                  </a:lnTo>
                  <a:lnTo>
                    <a:pt x="402991" y="557004"/>
                  </a:lnTo>
                  <a:lnTo>
                    <a:pt x="403090" y="556894"/>
                  </a:lnTo>
                  <a:lnTo>
                    <a:pt x="403234" y="556695"/>
                  </a:lnTo>
                  <a:lnTo>
                    <a:pt x="403300" y="556618"/>
                  </a:lnTo>
                  <a:lnTo>
                    <a:pt x="403344" y="556585"/>
                  </a:lnTo>
                  <a:lnTo>
                    <a:pt x="403344" y="556585"/>
                  </a:lnTo>
                  <a:lnTo>
                    <a:pt x="403940" y="556519"/>
                  </a:lnTo>
                  <a:lnTo>
                    <a:pt x="404216" y="556431"/>
                  </a:lnTo>
                  <a:lnTo>
                    <a:pt x="404458" y="556276"/>
                  </a:lnTo>
                  <a:lnTo>
                    <a:pt x="404558" y="556254"/>
                  </a:lnTo>
                  <a:lnTo>
                    <a:pt x="404778" y="556166"/>
                  </a:lnTo>
                  <a:lnTo>
                    <a:pt x="404800" y="556155"/>
                  </a:lnTo>
                  <a:lnTo>
                    <a:pt x="404844" y="556122"/>
                  </a:lnTo>
                  <a:lnTo>
                    <a:pt x="404977" y="556078"/>
                  </a:lnTo>
                  <a:lnTo>
                    <a:pt x="405109" y="556034"/>
                  </a:lnTo>
                  <a:lnTo>
                    <a:pt x="405164" y="555990"/>
                  </a:lnTo>
                  <a:lnTo>
                    <a:pt x="405208" y="555957"/>
                  </a:lnTo>
                  <a:lnTo>
                    <a:pt x="405297" y="555868"/>
                  </a:lnTo>
                  <a:lnTo>
                    <a:pt x="405385" y="555824"/>
                  </a:lnTo>
                  <a:lnTo>
                    <a:pt x="405495" y="555780"/>
                  </a:lnTo>
                  <a:lnTo>
                    <a:pt x="405540" y="555758"/>
                  </a:lnTo>
                  <a:lnTo>
                    <a:pt x="405540" y="555758"/>
                  </a:lnTo>
                  <a:lnTo>
                    <a:pt x="405606" y="555769"/>
                  </a:lnTo>
                  <a:lnTo>
                    <a:pt x="405650" y="555769"/>
                  </a:lnTo>
                  <a:lnTo>
                    <a:pt x="405672" y="555758"/>
                  </a:lnTo>
                  <a:lnTo>
                    <a:pt x="405749" y="555725"/>
                  </a:lnTo>
                  <a:lnTo>
                    <a:pt x="405749" y="555725"/>
                  </a:lnTo>
                  <a:lnTo>
                    <a:pt x="406124" y="555394"/>
                  </a:lnTo>
                  <a:lnTo>
                    <a:pt x="406499" y="555163"/>
                  </a:lnTo>
                  <a:lnTo>
                    <a:pt x="406974" y="554843"/>
                  </a:lnTo>
                  <a:lnTo>
                    <a:pt x="407261" y="554545"/>
                  </a:lnTo>
                  <a:lnTo>
                    <a:pt x="407481" y="554270"/>
                  </a:lnTo>
                  <a:lnTo>
                    <a:pt x="407603" y="554027"/>
                  </a:lnTo>
                  <a:lnTo>
                    <a:pt x="407989" y="553829"/>
                  </a:lnTo>
                  <a:lnTo>
                    <a:pt x="408121" y="553674"/>
                  </a:lnTo>
                  <a:lnTo>
                    <a:pt x="408221" y="553487"/>
                  </a:lnTo>
                  <a:lnTo>
                    <a:pt x="408320" y="553321"/>
                  </a:lnTo>
                  <a:lnTo>
                    <a:pt x="408463" y="553211"/>
                  </a:lnTo>
                  <a:lnTo>
                    <a:pt x="408662" y="553145"/>
                  </a:lnTo>
                  <a:lnTo>
                    <a:pt x="408816" y="553079"/>
                  </a:lnTo>
                  <a:lnTo>
                    <a:pt x="408871" y="553057"/>
                  </a:lnTo>
                  <a:lnTo>
                    <a:pt x="408927" y="553046"/>
                  </a:lnTo>
                  <a:lnTo>
                    <a:pt x="409048" y="552947"/>
                  </a:lnTo>
                  <a:lnTo>
                    <a:pt x="409214" y="552891"/>
                  </a:lnTo>
                  <a:lnTo>
                    <a:pt x="409412" y="552836"/>
                  </a:lnTo>
                  <a:lnTo>
                    <a:pt x="409997" y="552748"/>
                  </a:lnTo>
                  <a:lnTo>
                    <a:pt x="410074" y="552715"/>
                  </a:lnTo>
                  <a:lnTo>
                    <a:pt x="410140" y="552704"/>
                  </a:lnTo>
                  <a:lnTo>
                    <a:pt x="410184" y="552704"/>
                  </a:lnTo>
                  <a:lnTo>
                    <a:pt x="410184" y="552704"/>
                  </a:lnTo>
                  <a:lnTo>
                    <a:pt x="410218" y="552704"/>
                  </a:lnTo>
                  <a:lnTo>
                    <a:pt x="410229" y="552715"/>
                  </a:lnTo>
                  <a:lnTo>
                    <a:pt x="410471" y="552638"/>
                  </a:lnTo>
                  <a:lnTo>
                    <a:pt x="410659" y="552616"/>
                  </a:lnTo>
                  <a:lnTo>
                    <a:pt x="411012" y="552627"/>
                  </a:lnTo>
                  <a:lnTo>
                    <a:pt x="411211" y="552528"/>
                  </a:lnTo>
                  <a:lnTo>
                    <a:pt x="411310" y="552528"/>
                  </a:lnTo>
                  <a:lnTo>
                    <a:pt x="411531" y="552495"/>
                  </a:lnTo>
                  <a:lnTo>
                    <a:pt x="411729" y="552395"/>
                  </a:lnTo>
                  <a:lnTo>
                    <a:pt x="412115" y="552142"/>
                  </a:lnTo>
                  <a:lnTo>
                    <a:pt x="412391" y="551767"/>
                  </a:lnTo>
                  <a:lnTo>
                    <a:pt x="412645" y="551469"/>
                  </a:lnTo>
                  <a:lnTo>
                    <a:pt x="412777" y="551381"/>
                  </a:lnTo>
                  <a:lnTo>
                    <a:pt x="412899" y="551315"/>
                  </a:lnTo>
                  <a:lnTo>
                    <a:pt x="413097" y="551028"/>
                  </a:lnTo>
                  <a:lnTo>
                    <a:pt x="413505" y="550730"/>
                  </a:lnTo>
                  <a:lnTo>
                    <a:pt x="413627" y="550543"/>
                  </a:lnTo>
                  <a:lnTo>
                    <a:pt x="413693" y="550378"/>
                  </a:lnTo>
                  <a:lnTo>
                    <a:pt x="413638" y="550113"/>
                  </a:lnTo>
                  <a:lnTo>
                    <a:pt x="413660" y="549959"/>
                  </a:lnTo>
                  <a:lnTo>
                    <a:pt x="413726" y="549815"/>
                  </a:lnTo>
                  <a:lnTo>
                    <a:pt x="413781" y="549749"/>
                  </a:lnTo>
                  <a:lnTo>
                    <a:pt x="413847" y="549573"/>
                  </a:lnTo>
                  <a:lnTo>
                    <a:pt x="413814" y="549407"/>
                  </a:lnTo>
                  <a:lnTo>
                    <a:pt x="413814" y="549231"/>
                  </a:lnTo>
                  <a:lnTo>
                    <a:pt x="413859" y="549077"/>
                  </a:lnTo>
                  <a:lnTo>
                    <a:pt x="413991" y="548823"/>
                  </a:lnTo>
                  <a:lnTo>
                    <a:pt x="414145" y="548680"/>
                  </a:lnTo>
                  <a:lnTo>
                    <a:pt x="414267" y="548625"/>
                  </a:lnTo>
                  <a:lnTo>
                    <a:pt x="414653" y="548503"/>
                  </a:lnTo>
                  <a:lnTo>
                    <a:pt x="414741" y="548437"/>
                  </a:lnTo>
                  <a:lnTo>
                    <a:pt x="414918" y="548283"/>
                  </a:lnTo>
                  <a:lnTo>
                    <a:pt x="415061" y="548128"/>
                  </a:lnTo>
                  <a:lnTo>
                    <a:pt x="415238" y="547864"/>
                  </a:lnTo>
                  <a:lnTo>
                    <a:pt x="415315" y="547621"/>
                  </a:lnTo>
                  <a:lnTo>
                    <a:pt x="415326" y="547445"/>
                  </a:lnTo>
                  <a:lnTo>
                    <a:pt x="415337" y="547268"/>
                  </a:lnTo>
                  <a:lnTo>
                    <a:pt x="415392" y="547213"/>
                  </a:lnTo>
                  <a:lnTo>
                    <a:pt x="415491" y="547081"/>
                  </a:lnTo>
                  <a:lnTo>
                    <a:pt x="415745" y="546904"/>
                  </a:lnTo>
                  <a:lnTo>
                    <a:pt x="416054" y="546750"/>
                  </a:lnTo>
                  <a:lnTo>
                    <a:pt x="416253" y="546574"/>
                  </a:lnTo>
                  <a:lnTo>
                    <a:pt x="416407" y="546430"/>
                  </a:lnTo>
                  <a:lnTo>
                    <a:pt x="416462" y="546177"/>
                  </a:lnTo>
                  <a:lnTo>
                    <a:pt x="416396" y="545405"/>
                  </a:lnTo>
                  <a:lnTo>
                    <a:pt x="416385" y="545129"/>
                  </a:lnTo>
                  <a:lnTo>
                    <a:pt x="416330" y="545008"/>
                  </a:lnTo>
                  <a:lnTo>
                    <a:pt x="416264" y="544821"/>
                  </a:lnTo>
                  <a:lnTo>
                    <a:pt x="416231" y="544534"/>
                  </a:lnTo>
                  <a:lnTo>
                    <a:pt x="416197" y="544435"/>
                  </a:lnTo>
                  <a:lnTo>
                    <a:pt x="416153" y="544302"/>
                  </a:lnTo>
                  <a:lnTo>
                    <a:pt x="416197" y="544071"/>
                  </a:lnTo>
                  <a:lnTo>
                    <a:pt x="416330" y="544027"/>
                  </a:lnTo>
                  <a:lnTo>
                    <a:pt x="416418" y="543906"/>
                  </a:lnTo>
                  <a:lnTo>
                    <a:pt x="416418" y="543762"/>
                  </a:lnTo>
                  <a:lnTo>
                    <a:pt x="416374" y="543564"/>
                  </a:lnTo>
                  <a:lnTo>
                    <a:pt x="416297" y="543398"/>
                  </a:lnTo>
                  <a:lnTo>
                    <a:pt x="416242" y="543255"/>
                  </a:lnTo>
                  <a:lnTo>
                    <a:pt x="416264" y="543023"/>
                  </a:lnTo>
                  <a:lnTo>
                    <a:pt x="416286" y="542814"/>
                  </a:lnTo>
                  <a:lnTo>
                    <a:pt x="416275" y="542726"/>
                  </a:lnTo>
                  <a:lnTo>
                    <a:pt x="416418" y="542406"/>
                  </a:lnTo>
                  <a:lnTo>
                    <a:pt x="416429" y="542384"/>
                  </a:lnTo>
                  <a:lnTo>
                    <a:pt x="416440" y="542351"/>
                  </a:lnTo>
                  <a:lnTo>
                    <a:pt x="416528" y="542064"/>
                  </a:lnTo>
                  <a:lnTo>
                    <a:pt x="416628" y="541822"/>
                  </a:lnTo>
                  <a:lnTo>
                    <a:pt x="416705" y="541678"/>
                  </a:lnTo>
                  <a:lnTo>
                    <a:pt x="416848" y="541579"/>
                  </a:lnTo>
                  <a:lnTo>
                    <a:pt x="417191" y="541414"/>
                  </a:lnTo>
                  <a:lnTo>
                    <a:pt x="417268" y="541370"/>
                  </a:lnTo>
                  <a:lnTo>
                    <a:pt x="417378" y="541292"/>
                  </a:lnTo>
                  <a:lnTo>
                    <a:pt x="417411" y="541226"/>
                  </a:lnTo>
                  <a:lnTo>
                    <a:pt x="417499" y="541094"/>
                  </a:lnTo>
                  <a:lnTo>
                    <a:pt x="417544" y="541017"/>
                  </a:lnTo>
                  <a:lnTo>
                    <a:pt x="417731" y="540708"/>
                  </a:lnTo>
                  <a:lnTo>
                    <a:pt x="417919" y="540631"/>
                  </a:lnTo>
                  <a:lnTo>
                    <a:pt x="418029" y="540565"/>
                  </a:lnTo>
                  <a:lnTo>
                    <a:pt x="418150" y="540488"/>
                  </a:lnTo>
                  <a:lnTo>
                    <a:pt x="418404" y="540344"/>
                  </a:lnTo>
                  <a:lnTo>
                    <a:pt x="418459" y="540267"/>
                  </a:lnTo>
                  <a:lnTo>
                    <a:pt x="418559" y="540124"/>
                  </a:lnTo>
                  <a:lnTo>
                    <a:pt x="418669" y="539837"/>
                  </a:lnTo>
                  <a:lnTo>
                    <a:pt x="418834" y="539661"/>
                  </a:lnTo>
                  <a:lnTo>
                    <a:pt x="419033" y="539517"/>
                  </a:lnTo>
                  <a:lnTo>
                    <a:pt x="419132" y="539341"/>
                  </a:lnTo>
                  <a:lnTo>
                    <a:pt x="419243" y="539242"/>
                  </a:lnTo>
                  <a:lnTo>
                    <a:pt x="419441" y="539032"/>
                  </a:lnTo>
                  <a:lnTo>
                    <a:pt x="419463" y="538889"/>
                  </a:lnTo>
                  <a:lnTo>
                    <a:pt x="419529" y="538790"/>
                  </a:lnTo>
                  <a:lnTo>
                    <a:pt x="419574" y="538514"/>
                  </a:lnTo>
                  <a:lnTo>
                    <a:pt x="419717" y="538315"/>
                  </a:lnTo>
                  <a:lnTo>
                    <a:pt x="419750" y="538216"/>
                  </a:lnTo>
                  <a:lnTo>
                    <a:pt x="419971" y="538007"/>
                  </a:lnTo>
                  <a:lnTo>
                    <a:pt x="420125" y="537698"/>
                  </a:lnTo>
                  <a:lnTo>
                    <a:pt x="420125" y="537698"/>
                  </a:lnTo>
                  <a:lnTo>
                    <a:pt x="420269" y="537467"/>
                  </a:lnTo>
                  <a:lnTo>
                    <a:pt x="420291" y="537290"/>
                  </a:lnTo>
                  <a:lnTo>
                    <a:pt x="420412" y="537092"/>
                  </a:lnTo>
                  <a:lnTo>
                    <a:pt x="420489" y="537059"/>
                  </a:lnTo>
                  <a:lnTo>
                    <a:pt x="420589" y="537014"/>
                  </a:lnTo>
                  <a:lnTo>
                    <a:pt x="421008" y="537014"/>
                  </a:lnTo>
                  <a:lnTo>
                    <a:pt x="421162" y="536970"/>
                  </a:lnTo>
                  <a:lnTo>
                    <a:pt x="421207" y="536959"/>
                  </a:lnTo>
                  <a:lnTo>
                    <a:pt x="421262" y="536838"/>
                  </a:lnTo>
                  <a:lnTo>
                    <a:pt x="421217" y="536651"/>
                  </a:lnTo>
                  <a:lnTo>
                    <a:pt x="421195" y="536562"/>
                  </a:lnTo>
                  <a:lnTo>
                    <a:pt x="421207" y="536496"/>
                  </a:lnTo>
                  <a:lnTo>
                    <a:pt x="421273" y="536452"/>
                  </a:lnTo>
                  <a:lnTo>
                    <a:pt x="421582" y="536331"/>
                  </a:lnTo>
                  <a:lnTo>
                    <a:pt x="421725" y="536298"/>
                  </a:lnTo>
                  <a:lnTo>
                    <a:pt x="421824" y="536331"/>
                  </a:lnTo>
                  <a:lnTo>
                    <a:pt x="421901" y="536364"/>
                  </a:lnTo>
                  <a:lnTo>
                    <a:pt x="422067" y="536441"/>
                  </a:lnTo>
                  <a:lnTo>
                    <a:pt x="422188" y="536441"/>
                  </a:lnTo>
                  <a:lnTo>
                    <a:pt x="422277" y="536375"/>
                  </a:lnTo>
                  <a:lnTo>
                    <a:pt x="422453" y="536187"/>
                  </a:lnTo>
                  <a:lnTo>
                    <a:pt x="422475" y="536154"/>
                  </a:lnTo>
                  <a:lnTo>
                    <a:pt x="422696" y="535746"/>
                  </a:lnTo>
                  <a:lnTo>
                    <a:pt x="422828" y="535471"/>
                  </a:lnTo>
                  <a:lnTo>
                    <a:pt x="423181" y="535041"/>
                  </a:lnTo>
                  <a:lnTo>
                    <a:pt x="423314" y="534754"/>
                  </a:lnTo>
                  <a:lnTo>
                    <a:pt x="423380" y="534622"/>
                  </a:lnTo>
                  <a:lnTo>
                    <a:pt x="423567" y="534468"/>
                  </a:lnTo>
                  <a:lnTo>
                    <a:pt x="423810" y="534335"/>
                  </a:lnTo>
                  <a:lnTo>
                    <a:pt x="423898" y="534280"/>
                  </a:lnTo>
                  <a:lnTo>
                    <a:pt x="423987" y="534258"/>
                  </a:lnTo>
                  <a:lnTo>
                    <a:pt x="424163" y="534203"/>
                  </a:lnTo>
                  <a:lnTo>
                    <a:pt x="424329" y="534104"/>
                  </a:lnTo>
                  <a:lnTo>
                    <a:pt x="424461" y="534026"/>
                  </a:lnTo>
                  <a:lnTo>
                    <a:pt x="424947" y="533641"/>
                  </a:lnTo>
                  <a:lnTo>
                    <a:pt x="425289" y="533321"/>
                  </a:lnTo>
                  <a:lnTo>
                    <a:pt x="425322" y="533255"/>
                  </a:lnTo>
                  <a:lnTo>
                    <a:pt x="425333" y="533244"/>
                  </a:lnTo>
                  <a:lnTo>
                    <a:pt x="425432" y="533100"/>
                  </a:lnTo>
                  <a:lnTo>
                    <a:pt x="425675" y="532748"/>
                  </a:lnTo>
                  <a:lnTo>
                    <a:pt x="425741" y="532615"/>
                  </a:lnTo>
                  <a:lnTo>
                    <a:pt x="425862" y="532450"/>
                  </a:lnTo>
                  <a:lnTo>
                    <a:pt x="425907" y="532417"/>
                  </a:lnTo>
                  <a:lnTo>
                    <a:pt x="426017" y="532406"/>
                  </a:lnTo>
                  <a:lnTo>
                    <a:pt x="426072" y="532395"/>
                  </a:lnTo>
                  <a:lnTo>
                    <a:pt x="426326" y="532373"/>
                  </a:lnTo>
                  <a:lnTo>
                    <a:pt x="426558" y="532351"/>
                  </a:lnTo>
                  <a:lnTo>
                    <a:pt x="426635" y="532329"/>
                  </a:lnTo>
                  <a:lnTo>
                    <a:pt x="426679" y="532295"/>
                  </a:lnTo>
                  <a:lnTo>
                    <a:pt x="426690" y="532284"/>
                  </a:lnTo>
                  <a:lnTo>
                    <a:pt x="426690" y="532273"/>
                  </a:lnTo>
                  <a:lnTo>
                    <a:pt x="426701" y="532273"/>
                  </a:lnTo>
                  <a:lnTo>
                    <a:pt x="426701" y="532273"/>
                  </a:lnTo>
                  <a:lnTo>
                    <a:pt x="426767" y="532218"/>
                  </a:lnTo>
                  <a:lnTo>
                    <a:pt x="426800" y="532174"/>
                  </a:lnTo>
                  <a:lnTo>
                    <a:pt x="426811" y="532141"/>
                  </a:lnTo>
                  <a:lnTo>
                    <a:pt x="426822" y="532009"/>
                  </a:lnTo>
                  <a:lnTo>
                    <a:pt x="426833" y="531954"/>
                  </a:lnTo>
                  <a:lnTo>
                    <a:pt x="426844" y="531821"/>
                  </a:lnTo>
                  <a:lnTo>
                    <a:pt x="426844" y="531799"/>
                  </a:lnTo>
                  <a:lnTo>
                    <a:pt x="426844" y="531645"/>
                  </a:lnTo>
                  <a:lnTo>
                    <a:pt x="426844" y="531579"/>
                  </a:lnTo>
                  <a:lnTo>
                    <a:pt x="426844" y="531524"/>
                  </a:lnTo>
                  <a:lnTo>
                    <a:pt x="426877" y="531457"/>
                  </a:lnTo>
                  <a:lnTo>
                    <a:pt x="426933" y="531325"/>
                  </a:lnTo>
                  <a:lnTo>
                    <a:pt x="426966" y="531281"/>
                  </a:lnTo>
                  <a:lnTo>
                    <a:pt x="426988" y="531237"/>
                  </a:lnTo>
                  <a:lnTo>
                    <a:pt x="427021" y="531215"/>
                  </a:lnTo>
                  <a:lnTo>
                    <a:pt x="427021" y="531204"/>
                  </a:lnTo>
                  <a:lnTo>
                    <a:pt x="427021" y="531204"/>
                  </a:lnTo>
                  <a:lnTo>
                    <a:pt x="427043" y="531160"/>
                  </a:lnTo>
                  <a:lnTo>
                    <a:pt x="427495" y="530818"/>
                  </a:lnTo>
                  <a:lnTo>
                    <a:pt x="427595" y="530741"/>
                  </a:lnTo>
                  <a:lnTo>
                    <a:pt x="427694" y="530598"/>
                  </a:lnTo>
                  <a:lnTo>
                    <a:pt x="427981" y="530465"/>
                  </a:lnTo>
                  <a:lnTo>
                    <a:pt x="428246" y="530476"/>
                  </a:lnTo>
                  <a:lnTo>
                    <a:pt x="428588" y="530575"/>
                  </a:lnTo>
                  <a:lnTo>
                    <a:pt x="428952" y="530719"/>
                  </a:lnTo>
                  <a:lnTo>
                    <a:pt x="429305" y="530774"/>
                  </a:lnTo>
                  <a:lnTo>
                    <a:pt x="429845" y="530829"/>
                  </a:lnTo>
                  <a:lnTo>
                    <a:pt x="430132" y="530862"/>
                  </a:lnTo>
                  <a:lnTo>
                    <a:pt x="430452" y="530928"/>
                  </a:lnTo>
                  <a:lnTo>
                    <a:pt x="430916" y="531005"/>
                  </a:lnTo>
                  <a:lnTo>
                    <a:pt x="431169" y="531149"/>
                  </a:lnTo>
                  <a:lnTo>
                    <a:pt x="431412" y="531193"/>
                  </a:lnTo>
                  <a:lnTo>
                    <a:pt x="431533" y="531182"/>
                  </a:lnTo>
                  <a:lnTo>
                    <a:pt x="431710" y="531160"/>
                  </a:lnTo>
                  <a:lnTo>
                    <a:pt x="431975" y="531116"/>
                  </a:lnTo>
                  <a:lnTo>
                    <a:pt x="432151" y="531083"/>
                  </a:lnTo>
                  <a:lnTo>
                    <a:pt x="432218" y="531039"/>
                  </a:lnTo>
                  <a:lnTo>
                    <a:pt x="432284" y="530972"/>
                  </a:lnTo>
                  <a:lnTo>
                    <a:pt x="432383" y="530873"/>
                  </a:lnTo>
                  <a:lnTo>
                    <a:pt x="432438" y="530741"/>
                  </a:lnTo>
                  <a:lnTo>
                    <a:pt x="432471" y="530586"/>
                  </a:lnTo>
                  <a:lnTo>
                    <a:pt x="432493" y="530410"/>
                  </a:lnTo>
                  <a:lnTo>
                    <a:pt x="432537" y="530256"/>
                  </a:lnTo>
                  <a:lnTo>
                    <a:pt x="432626" y="530156"/>
                  </a:lnTo>
                  <a:lnTo>
                    <a:pt x="432791" y="530068"/>
                  </a:lnTo>
                  <a:lnTo>
                    <a:pt x="433023" y="529991"/>
                  </a:lnTo>
                  <a:lnTo>
                    <a:pt x="433387" y="529936"/>
                  </a:lnTo>
                  <a:lnTo>
                    <a:pt x="433806" y="529925"/>
                  </a:lnTo>
                  <a:lnTo>
                    <a:pt x="434115" y="529958"/>
                  </a:lnTo>
                  <a:lnTo>
                    <a:pt x="434435" y="530002"/>
                  </a:lnTo>
                  <a:lnTo>
                    <a:pt x="434755" y="530123"/>
                  </a:lnTo>
                  <a:lnTo>
                    <a:pt x="435042" y="530234"/>
                  </a:lnTo>
                  <a:lnTo>
                    <a:pt x="435274" y="530355"/>
                  </a:lnTo>
                  <a:lnTo>
                    <a:pt x="435406" y="530421"/>
                  </a:lnTo>
                  <a:lnTo>
                    <a:pt x="435538" y="530443"/>
                  </a:lnTo>
                  <a:lnTo>
                    <a:pt x="435682" y="530443"/>
                  </a:lnTo>
                  <a:lnTo>
                    <a:pt x="435825" y="530432"/>
                  </a:lnTo>
                  <a:lnTo>
                    <a:pt x="435980" y="530410"/>
                  </a:lnTo>
                  <a:lnTo>
                    <a:pt x="436101" y="530410"/>
                  </a:lnTo>
                  <a:lnTo>
                    <a:pt x="436244" y="530432"/>
                  </a:lnTo>
                  <a:lnTo>
                    <a:pt x="436355" y="530476"/>
                  </a:lnTo>
                  <a:lnTo>
                    <a:pt x="436476" y="530531"/>
                  </a:lnTo>
                  <a:lnTo>
                    <a:pt x="436575" y="530586"/>
                  </a:lnTo>
                  <a:lnTo>
                    <a:pt x="436686" y="530664"/>
                  </a:lnTo>
                  <a:lnTo>
                    <a:pt x="436774" y="530719"/>
                  </a:lnTo>
                  <a:lnTo>
                    <a:pt x="436884" y="530796"/>
                  </a:lnTo>
                  <a:lnTo>
                    <a:pt x="437072" y="530939"/>
                  </a:lnTo>
                  <a:lnTo>
                    <a:pt x="437237" y="531028"/>
                  </a:lnTo>
                  <a:lnTo>
                    <a:pt x="437348" y="531105"/>
                  </a:lnTo>
                  <a:lnTo>
                    <a:pt x="437557" y="531204"/>
                  </a:lnTo>
                  <a:lnTo>
                    <a:pt x="437723" y="531248"/>
                  </a:lnTo>
                  <a:lnTo>
                    <a:pt x="438120" y="531303"/>
                  </a:lnTo>
                  <a:lnTo>
                    <a:pt x="438120" y="531303"/>
                  </a:lnTo>
                  <a:lnTo>
                    <a:pt x="438175" y="531314"/>
                  </a:lnTo>
                  <a:lnTo>
                    <a:pt x="438275" y="531336"/>
                  </a:lnTo>
                  <a:lnTo>
                    <a:pt x="438473" y="531369"/>
                  </a:lnTo>
                  <a:lnTo>
                    <a:pt x="438672" y="531424"/>
                  </a:lnTo>
                  <a:lnTo>
                    <a:pt x="438782" y="531446"/>
                  </a:lnTo>
                  <a:lnTo>
                    <a:pt x="438815" y="531457"/>
                  </a:lnTo>
                  <a:lnTo>
                    <a:pt x="438848" y="531468"/>
                  </a:lnTo>
                  <a:lnTo>
                    <a:pt x="438870" y="531491"/>
                  </a:lnTo>
                  <a:lnTo>
                    <a:pt x="438892" y="531491"/>
                  </a:lnTo>
                  <a:lnTo>
                    <a:pt x="438915" y="531502"/>
                  </a:lnTo>
                  <a:lnTo>
                    <a:pt x="438937" y="531513"/>
                  </a:lnTo>
                  <a:lnTo>
                    <a:pt x="438992" y="531535"/>
                  </a:lnTo>
                  <a:lnTo>
                    <a:pt x="438992" y="531535"/>
                  </a:lnTo>
                  <a:lnTo>
                    <a:pt x="439036" y="531546"/>
                  </a:lnTo>
                  <a:lnTo>
                    <a:pt x="439069" y="531557"/>
                  </a:lnTo>
                  <a:lnTo>
                    <a:pt x="439069" y="531557"/>
                  </a:lnTo>
                  <a:lnTo>
                    <a:pt x="439069" y="531557"/>
                  </a:lnTo>
                  <a:lnTo>
                    <a:pt x="439102" y="531557"/>
                  </a:lnTo>
                  <a:lnTo>
                    <a:pt x="439179" y="531568"/>
                  </a:lnTo>
                  <a:lnTo>
                    <a:pt x="439312" y="531579"/>
                  </a:lnTo>
                  <a:lnTo>
                    <a:pt x="439477" y="531568"/>
                  </a:lnTo>
                  <a:lnTo>
                    <a:pt x="439654" y="531568"/>
                  </a:lnTo>
                  <a:lnTo>
                    <a:pt x="439819" y="531557"/>
                  </a:lnTo>
                  <a:lnTo>
                    <a:pt x="439919" y="531524"/>
                  </a:lnTo>
                  <a:lnTo>
                    <a:pt x="439952" y="531502"/>
                  </a:lnTo>
                  <a:lnTo>
                    <a:pt x="439952" y="531502"/>
                  </a:lnTo>
                  <a:lnTo>
                    <a:pt x="439963" y="531491"/>
                  </a:lnTo>
                  <a:lnTo>
                    <a:pt x="439974" y="531468"/>
                  </a:lnTo>
                  <a:lnTo>
                    <a:pt x="440018" y="531424"/>
                  </a:lnTo>
                  <a:lnTo>
                    <a:pt x="440029" y="531413"/>
                  </a:lnTo>
                  <a:lnTo>
                    <a:pt x="440139" y="531358"/>
                  </a:lnTo>
                  <a:lnTo>
                    <a:pt x="440150" y="531358"/>
                  </a:lnTo>
                  <a:lnTo>
                    <a:pt x="440349" y="531336"/>
                  </a:lnTo>
                  <a:lnTo>
                    <a:pt x="440514" y="531336"/>
                  </a:lnTo>
                  <a:lnTo>
                    <a:pt x="440779" y="531336"/>
                  </a:lnTo>
                  <a:lnTo>
                    <a:pt x="441176" y="531369"/>
                  </a:lnTo>
                  <a:lnTo>
                    <a:pt x="441563" y="531402"/>
                  </a:lnTo>
                  <a:lnTo>
                    <a:pt x="441739" y="531457"/>
                  </a:lnTo>
                  <a:lnTo>
                    <a:pt x="442070" y="531546"/>
                  </a:lnTo>
                  <a:lnTo>
                    <a:pt x="442401" y="531678"/>
                  </a:lnTo>
                  <a:lnTo>
                    <a:pt x="442633" y="531799"/>
                  </a:lnTo>
                  <a:lnTo>
                    <a:pt x="442908" y="532009"/>
                  </a:lnTo>
                  <a:lnTo>
                    <a:pt x="443228" y="532108"/>
                  </a:lnTo>
                  <a:lnTo>
                    <a:pt x="443339" y="532130"/>
                  </a:lnTo>
                  <a:lnTo>
                    <a:pt x="443560" y="532251"/>
                  </a:lnTo>
                  <a:lnTo>
                    <a:pt x="444067" y="532560"/>
                  </a:lnTo>
                  <a:lnTo>
                    <a:pt x="444122" y="532593"/>
                  </a:lnTo>
                  <a:lnTo>
                    <a:pt x="444420" y="532781"/>
                  </a:lnTo>
                  <a:lnTo>
                    <a:pt x="444607" y="532836"/>
                  </a:lnTo>
                  <a:lnTo>
                    <a:pt x="444828" y="532858"/>
                  </a:lnTo>
                  <a:lnTo>
                    <a:pt x="445016" y="532825"/>
                  </a:lnTo>
                  <a:lnTo>
                    <a:pt x="445071" y="532814"/>
                  </a:lnTo>
                  <a:lnTo>
                    <a:pt x="445413" y="532714"/>
                  </a:lnTo>
                  <a:lnTo>
                    <a:pt x="445634" y="532681"/>
                  </a:lnTo>
                  <a:lnTo>
                    <a:pt x="445821" y="532692"/>
                  </a:lnTo>
                  <a:lnTo>
                    <a:pt x="445943" y="532714"/>
                  </a:lnTo>
                  <a:lnTo>
                    <a:pt x="446097" y="532781"/>
                  </a:lnTo>
                  <a:lnTo>
                    <a:pt x="446273" y="532902"/>
                  </a:lnTo>
                  <a:lnTo>
                    <a:pt x="446450" y="533012"/>
                  </a:lnTo>
                  <a:lnTo>
                    <a:pt x="446605" y="533100"/>
                  </a:lnTo>
                  <a:lnTo>
                    <a:pt x="446748" y="533155"/>
                  </a:lnTo>
                  <a:lnTo>
                    <a:pt x="446902" y="533266"/>
                  </a:lnTo>
                  <a:lnTo>
                    <a:pt x="447013" y="533343"/>
                  </a:lnTo>
                  <a:lnTo>
                    <a:pt x="447123" y="533431"/>
                  </a:lnTo>
                  <a:lnTo>
                    <a:pt x="447388" y="533619"/>
                  </a:lnTo>
                  <a:lnTo>
                    <a:pt x="447653" y="533740"/>
                  </a:lnTo>
                  <a:lnTo>
                    <a:pt x="447929" y="533872"/>
                  </a:lnTo>
                  <a:lnTo>
                    <a:pt x="448094" y="533894"/>
                  </a:lnTo>
                  <a:lnTo>
                    <a:pt x="448105" y="533894"/>
                  </a:lnTo>
                  <a:lnTo>
                    <a:pt x="448226" y="533905"/>
                  </a:lnTo>
                  <a:lnTo>
                    <a:pt x="448381" y="533993"/>
                  </a:lnTo>
                  <a:lnTo>
                    <a:pt x="448635" y="534104"/>
                  </a:lnTo>
                  <a:lnTo>
                    <a:pt x="448888" y="534170"/>
                  </a:lnTo>
                  <a:lnTo>
                    <a:pt x="449043" y="534258"/>
                  </a:lnTo>
                  <a:lnTo>
                    <a:pt x="449197" y="534412"/>
                  </a:lnTo>
                  <a:lnTo>
                    <a:pt x="449462" y="534743"/>
                  </a:lnTo>
                  <a:lnTo>
                    <a:pt x="449583" y="534831"/>
                  </a:lnTo>
                  <a:lnTo>
                    <a:pt x="449749" y="534931"/>
                  </a:lnTo>
                  <a:lnTo>
                    <a:pt x="449936" y="534975"/>
                  </a:lnTo>
                  <a:lnTo>
                    <a:pt x="450146" y="534997"/>
                  </a:lnTo>
                  <a:lnTo>
                    <a:pt x="450367" y="535030"/>
                  </a:lnTo>
                  <a:lnTo>
                    <a:pt x="450610" y="535096"/>
                  </a:lnTo>
                  <a:lnTo>
                    <a:pt x="450852" y="535217"/>
                  </a:lnTo>
                  <a:lnTo>
                    <a:pt x="451084" y="535339"/>
                  </a:lnTo>
                  <a:lnTo>
                    <a:pt x="451349" y="535471"/>
                  </a:lnTo>
                  <a:lnTo>
                    <a:pt x="451536" y="535603"/>
                  </a:lnTo>
                  <a:lnTo>
                    <a:pt x="451790" y="535702"/>
                  </a:lnTo>
                  <a:lnTo>
                    <a:pt x="452209" y="535901"/>
                  </a:lnTo>
                  <a:lnTo>
                    <a:pt x="452331" y="536000"/>
                  </a:lnTo>
                  <a:lnTo>
                    <a:pt x="452408" y="536121"/>
                  </a:lnTo>
                  <a:lnTo>
                    <a:pt x="452419" y="536309"/>
                  </a:lnTo>
                  <a:lnTo>
                    <a:pt x="452496" y="536474"/>
                  </a:lnTo>
                  <a:lnTo>
                    <a:pt x="452596" y="536584"/>
                  </a:lnTo>
                  <a:lnTo>
                    <a:pt x="452728" y="536606"/>
                  </a:lnTo>
                  <a:lnTo>
                    <a:pt x="452893" y="536595"/>
                  </a:lnTo>
                  <a:lnTo>
                    <a:pt x="453092" y="536485"/>
                  </a:lnTo>
                  <a:lnTo>
                    <a:pt x="453313" y="536386"/>
                  </a:lnTo>
                  <a:lnTo>
                    <a:pt x="453445" y="536364"/>
                  </a:lnTo>
                  <a:lnTo>
                    <a:pt x="453500" y="536331"/>
                  </a:lnTo>
                  <a:lnTo>
                    <a:pt x="453599" y="536331"/>
                  </a:lnTo>
                  <a:lnTo>
                    <a:pt x="453655" y="536331"/>
                  </a:lnTo>
                  <a:lnTo>
                    <a:pt x="453743" y="536375"/>
                  </a:lnTo>
                  <a:lnTo>
                    <a:pt x="453831" y="536474"/>
                  </a:lnTo>
                  <a:lnTo>
                    <a:pt x="453986" y="536684"/>
                  </a:lnTo>
                  <a:lnTo>
                    <a:pt x="454206" y="536893"/>
                  </a:lnTo>
                  <a:lnTo>
                    <a:pt x="454306" y="536948"/>
                  </a:lnTo>
                  <a:lnTo>
                    <a:pt x="454548" y="536959"/>
                  </a:lnTo>
                  <a:lnTo>
                    <a:pt x="454747" y="536926"/>
                  </a:lnTo>
                  <a:lnTo>
                    <a:pt x="454890" y="536871"/>
                  </a:lnTo>
                  <a:lnTo>
                    <a:pt x="455034" y="536805"/>
                  </a:lnTo>
                  <a:lnTo>
                    <a:pt x="455188" y="536695"/>
                  </a:lnTo>
                  <a:lnTo>
                    <a:pt x="455288" y="536485"/>
                  </a:lnTo>
                  <a:lnTo>
                    <a:pt x="455354" y="536254"/>
                  </a:lnTo>
                  <a:lnTo>
                    <a:pt x="455431" y="536088"/>
                  </a:lnTo>
                  <a:lnTo>
                    <a:pt x="455508" y="536011"/>
                  </a:lnTo>
                  <a:lnTo>
                    <a:pt x="455685" y="535923"/>
                  </a:lnTo>
                  <a:lnTo>
                    <a:pt x="455894" y="535934"/>
                  </a:lnTo>
                  <a:lnTo>
                    <a:pt x="456005" y="535978"/>
                  </a:lnTo>
                  <a:lnTo>
                    <a:pt x="456181" y="536099"/>
                  </a:lnTo>
                  <a:lnTo>
                    <a:pt x="456380" y="536221"/>
                  </a:lnTo>
                  <a:lnTo>
                    <a:pt x="456612" y="536309"/>
                  </a:lnTo>
                  <a:lnTo>
                    <a:pt x="456832" y="536320"/>
                  </a:lnTo>
                  <a:lnTo>
                    <a:pt x="457009" y="536265"/>
                  </a:lnTo>
                  <a:lnTo>
                    <a:pt x="457097" y="536187"/>
                  </a:lnTo>
                  <a:lnTo>
                    <a:pt x="457152" y="536000"/>
                  </a:lnTo>
                  <a:lnTo>
                    <a:pt x="457163" y="535989"/>
                  </a:lnTo>
                  <a:lnTo>
                    <a:pt x="457251" y="535868"/>
                  </a:lnTo>
                  <a:lnTo>
                    <a:pt x="457318" y="535846"/>
                  </a:lnTo>
                  <a:lnTo>
                    <a:pt x="457395" y="535813"/>
                  </a:lnTo>
                  <a:lnTo>
                    <a:pt x="457516" y="535824"/>
                  </a:lnTo>
                  <a:lnTo>
                    <a:pt x="457582" y="535857"/>
                  </a:lnTo>
                  <a:lnTo>
                    <a:pt x="457682" y="535868"/>
                  </a:lnTo>
                  <a:lnTo>
                    <a:pt x="457891" y="535912"/>
                  </a:lnTo>
                  <a:lnTo>
                    <a:pt x="458057" y="535967"/>
                  </a:lnTo>
                  <a:lnTo>
                    <a:pt x="458266" y="536132"/>
                  </a:lnTo>
                  <a:lnTo>
                    <a:pt x="458432" y="536331"/>
                  </a:lnTo>
                  <a:lnTo>
                    <a:pt x="458432" y="536331"/>
                  </a:lnTo>
                  <a:lnTo>
                    <a:pt x="458432" y="536331"/>
                  </a:lnTo>
                  <a:lnTo>
                    <a:pt x="458443" y="536364"/>
                  </a:lnTo>
                  <a:lnTo>
                    <a:pt x="458465" y="536485"/>
                  </a:lnTo>
                  <a:lnTo>
                    <a:pt x="458476" y="536540"/>
                  </a:lnTo>
                  <a:lnTo>
                    <a:pt x="458520" y="536750"/>
                  </a:lnTo>
                  <a:lnTo>
                    <a:pt x="458620" y="536970"/>
                  </a:lnTo>
                  <a:lnTo>
                    <a:pt x="458774" y="537092"/>
                  </a:lnTo>
                  <a:lnTo>
                    <a:pt x="458895" y="537224"/>
                  </a:lnTo>
                  <a:lnTo>
                    <a:pt x="459061" y="537444"/>
                  </a:lnTo>
                  <a:lnTo>
                    <a:pt x="459160" y="537522"/>
                  </a:lnTo>
                  <a:lnTo>
                    <a:pt x="459359" y="537665"/>
                  </a:lnTo>
                  <a:lnTo>
                    <a:pt x="459414" y="537709"/>
                  </a:lnTo>
                  <a:lnTo>
                    <a:pt x="459458" y="537764"/>
                  </a:lnTo>
                  <a:lnTo>
                    <a:pt x="459679" y="537941"/>
                  </a:lnTo>
                  <a:lnTo>
                    <a:pt x="460054" y="538249"/>
                  </a:lnTo>
                  <a:lnTo>
                    <a:pt x="460275" y="538437"/>
                  </a:lnTo>
                  <a:lnTo>
                    <a:pt x="460539" y="538558"/>
                  </a:lnTo>
                  <a:lnTo>
                    <a:pt x="460859" y="538569"/>
                  </a:lnTo>
                  <a:lnTo>
                    <a:pt x="460925" y="538580"/>
                  </a:lnTo>
                  <a:lnTo>
                    <a:pt x="461025" y="538580"/>
                  </a:lnTo>
                  <a:lnTo>
                    <a:pt x="461223" y="538580"/>
                  </a:lnTo>
                  <a:lnTo>
                    <a:pt x="461345" y="538580"/>
                  </a:lnTo>
                  <a:lnTo>
                    <a:pt x="461488" y="538635"/>
                  </a:lnTo>
                  <a:lnTo>
                    <a:pt x="461632" y="538757"/>
                  </a:lnTo>
                  <a:lnTo>
                    <a:pt x="461797" y="538911"/>
                  </a:lnTo>
                  <a:lnTo>
                    <a:pt x="461941" y="539054"/>
                  </a:lnTo>
                  <a:lnTo>
                    <a:pt x="462227" y="539253"/>
                  </a:lnTo>
                  <a:lnTo>
                    <a:pt x="462404" y="539363"/>
                  </a:lnTo>
                  <a:lnTo>
                    <a:pt x="462613" y="539429"/>
                  </a:lnTo>
                  <a:lnTo>
                    <a:pt x="462801" y="539484"/>
                  </a:lnTo>
                  <a:lnTo>
                    <a:pt x="462911" y="539628"/>
                  </a:lnTo>
                  <a:lnTo>
                    <a:pt x="462989" y="539793"/>
                  </a:lnTo>
                  <a:lnTo>
                    <a:pt x="463011" y="540002"/>
                  </a:lnTo>
                  <a:lnTo>
                    <a:pt x="463055" y="540399"/>
                  </a:lnTo>
                  <a:lnTo>
                    <a:pt x="463055" y="540730"/>
                  </a:lnTo>
                  <a:lnTo>
                    <a:pt x="463143" y="540862"/>
                  </a:lnTo>
                  <a:lnTo>
                    <a:pt x="463220" y="541138"/>
                  </a:lnTo>
                  <a:lnTo>
                    <a:pt x="463231" y="541171"/>
                  </a:lnTo>
                  <a:lnTo>
                    <a:pt x="463331" y="541314"/>
                  </a:lnTo>
                  <a:lnTo>
                    <a:pt x="463452" y="541337"/>
                  </a:lnTo>
                  <a:lnTo>
                    <a:pt x="463496" y="541348"/>
                  </a:lnTo>
                  <a:lnTo>
                    <a:pt x="463606" y="541370"/>
                  </a:lnTo>
                  <a:lnTo>
                    <a:pt x="463783" y="541414"/>
                  </a:lnTo>
                  <a:lnTo>
                    <a:pt x="463948" y="541436"/>
                  </a:lnTo>
                  <a:lnTo>
                    <a:pt x="464048" y="541535"/>
                  </a:lnTo>
                  <a:lnTo>
                    <a:pt x="464125" y="541645"/>
                  </a:lnTo>
                  <a:lnTo>
                    <a:pt x="464158" y="541811"/>
                  </a:lnTo>
                  <a:lnTo>
                    <a:pt x="464169" y="541822"/>
                  </a:lnTo>
                  <a:lnTo>
                    <a:pt x="464180" y="542020"/>
                  </a:lnTo>
                  <a:lnTo>
                    <a:pt x="464235" y="542152"/>
                  </a:lnTo>
                  <a:lnTo>
                    <a:pt x="464346" y="542241"/>
                  </a:lnTo>
                  <a:lnTo>
                    <a:pt x="464544" y="542373"/>
                  </a:lnTo>
                  <a:lnTo>
                    <a:pt x="464566" y="542395"/>
                  </a:lnTo>
                  <a:lnTo>
                    <a:pt x="464732" y="542538"/>
                  </a:lnTo>
                  <a:lnTo>
                    <a:pt x="464765" y="542560"/>
                  </a:lnTo>
                  <a:lnTo>
                    <a:pt x="464776" y="542571"/>
                  </a:lnTo>
                  <a:lnTo>
                    <a:pt x="464886" y="542638"/>
                  </a:lnTo>
                  <a:lnTo>
                    <a:pt x="464997" y="542638"/>
                  </a:lnTo>
                  <a:lnTo>
                    <a:pt x="465041" y="542615"/>
                  </a:lnTo>
                  <a:lnTo>
                    <a:pt x="465041" y="542615"/>
                  </a:lnTo>
                  <a:lnTo>
                    <a:pt x="465129" y="542549"/>
                  </a:lnTo>
                  <a:lnTo>
                    <a:pt x="465162" y="542483"/>
                  </a:lnTo>
                  <a:lnTo>
                    <a:pt x="465173" y="542450"/>
                  </a:lnTo>
                  <a:lnTo>
                    <a:pt x="465184" y="542439"/>
                  </a:lnTo>
                  <a:lnTo>
                    <a:pt x="465250" y="542307"/>
                  </a:lnTo>
                  <a:lnTo>
                    <a:pt x="465317" y="542241"/>
                  </a:lnTo>
                  <a:lnTo>
                    <a:pt x="465372" y="542185"/>
                  </a:lnTo>
                  <a:lnTo>
                    <a:pt x="465394" y="542174"/>
                  </a:lnTo>
                  <a:lnTo>
                    <a:pt x="465482" y="542130"/>
                  </a:lnTo>
                  <a:lnTo>
                    <a:pt x="465637" y="542108"/>
                  </a:lnTo>
                  <a:lnTo>
                    <a:pt x="465736" y="542108"/>
                  </a:lnTo>
                  <a:lnTo>
                    <a:pt x="465813" y="542108"/>
                  </a:lnTo>
                  <a:lnTo>
                    <a:pt x="465935" y="542174"/>
                  </a:lnTo>
                  <a:lnTo>
                    <a:pt x="466012" y="542274"/>
                  </a:lnTo>
                  <a:lnTo>
                    <a:pt x="466056" y="542450"/>
                  </a:lnTo>
                  <a:lnTo>
                    <a:pt x="466067" y="542461"/>
                  </a:lnTo>
                  <a:lnTo>
                    <a:pt x="466089" y="542615"/>
                  </a:lnTo>
                  <a:lnTo>
                    <a:pt x="466177" y="542682"/>
                  </a:lnTo>
                  <a:lnTo>
                    <a:pt x="466310" y="542682"/>
                  </a:lnTo>
                  <a:lnTo>
                    <a:pt x="466508" y="542582"/>
                  </a:lnTo>
                  <a:lnTo>
                    <a:pt x="466707" y="542549"/>
                  </a:lnTo>
                  <a:lnTo>
                    <a:pt x="466883" y="542549"/>
                  </a:lnTo>
                  <a:lnTo>
                    <a:pt x="467027" y="542582"/>
                  </a:lnTo>
                  <a:lnTo>
                    <a:pt x="467159" y="542671"/>
                  </a:lnTo>
                  <a:lnTo>
                    <a:pt x="467258" y="542748"/>
                  </a:lnTo>
                  <a:lnTo>
                    <a:pt x="467325" y="542803"/>
                  </a:lnTo>
                  <a:lnTo>
                    <a:pt x="467446" y="542902"/>
                  </a:lnTo>
                  <a:lnTo>
                    <a:pt x="467589" y="543079"/>
                  </a:lnTo>
                  <a:lnTo>
                    <a:pt x="467722" y="543266"/>
                  </a:lnTo>
                  <a:lnTo>
                    <a:pt x="467744" y="543321"/>
                  </a:lnTo>
                  <a:lnTo>
                    <a:pt x="467788" y="543453"/>
                  </a:lnTo>
                  <a:lnTo>
                    <a:pt x="467909" y="543652"/>
                  </a:lnTo>
                  <a:lnTo>
                    <a:pt x="467976" y="543740"/>
                  </a:lnTo>
                  <a:lnTo>
                    <a:pt x="468130" y="543861"/>
                  </a:lnTo>
                  <a:lnTo>
                    <a:pt x="468340" y="543950"/>
                  </a:lnTo>
                  <a:lnTo>
                    <a:pt x="468505" y="543961"/>
                  </a:lnTo>
                  <a:lnTo>
                    <a:pt x="468571" y="543961"/>
                  </a:lnTo>
                  <a:lnTo>
                    <a:pt x="468616" y="543950"/>
                  </a:lnTo>
                  <a:lnTo>
                    <a:pt x="468682" y="543917"/>
                  </a:lnTo>
                  <a:lnTo>
                    <a:pt x="468792" y="543850"/>
                  </a:lnTo>
                  <a:lnTo>
                    <a:pt x="468869" y="543828"/>
                  </a:lnTo>
                  <a:lnTo>
                    <a:pt x="469002" y="543861"/>
                  </a:lnTo>
                  <a:lnTo>
                    <a:pt x="469134" y="543939"/>
                  </a:lnTo>
                  <a:lnTo>
                    <a:pt x="469289" y="544126"/>
                  </a:lnTo>
                  <a:lnTo>
                    <a:pt x="469366" y="544203"/>
                  </a:lnTo>
                  <a:lnTo>
                    <a:pt x="469421" y="544269"/>
                  </a:lnTo>
                  <a:lnTo>
                    <a:pt x="469542" y="544479"/>
                  </a:lnTo>
                  <a:lnTo>
                    <a:pt x="469608" y="544666"/>
                  </a:lnTo>
                  <a:lnTo>
                    <a:pt x="469664" y="544710"/>
                  </a:lnTo>
                  <a:lnTo>
                    <a:pt x="469752" y="544754"/>
                  </a:lnTo>
                  <a:lnTo>
                    <a:pt x="469884" y="544788"/>
                  </a:lnTo>
                  <a:lnTo>
                    <a:pt x="470017" y="544754"/>
                  </a:lnTo>
                  <a:lnTo>
                    <a:pt x="470105" y="544688"/>
                  </a:lnTo>
                  <a:lnTo>
                    <a:pt x="470171" y="544600"/>
                  </a:lnTo>
                  <a:lnTo>
                    <a:pt x="470226" y="544523"/>
                  </a:lnTo>
                  <a:lnTo>
                    <a:pt x="470326" y="544391"/>
                  </a:lnTo>
                  <a:lnTo>
                    <a:pt x="470392" y="544380"/>
                  </a:lnTo>
                  <a:lnTo>
                    <a:pt x="470502" y="544380"/>
                  </a:lnTo>
                  <a:lnTo>
                    <a:pt x="470601" y="544402"/>
                  </a:lnTo>
                  <a:lnTo>
                    <a:pt x="470679" y="544523"/>
                  </a:lnTo>
                  <a:lnTo>
                    <a:pt x="470690" y="544578"/>
                  </a:lnTo>
                  <a:lnTo>
                    <a:pt x="470767" y="544854"/>
                  </a:lnTo>
                  <a:lnTo>
                    <a:pt x="470844" y="545008"/>
                  </a:lnTo>
                  <a:lnTo>
                    <a:pt x="470988" y="545107"/>
                  </a:lnTo>
                  <a:lnTo>
                    <a:pt x="471164" y="545306"/>
                  </a:lnTo>
                  <a:lnTo>
                    <a:pt x="471407" y="545482"/>
                  </a:lnTo>
                  <a:lnTo>
                    <a:pt x="471506" y="545548"/>
                  </a:lnTo>
                  <a:lnTo>
                    <a:pt x="471683" y="545670"/>
                  </a:lnTo>
                  <a:lnTo>
                    <a:pt x="471914" y="545758"/>
                  </a:lnTo>
                  <a:lnTo>
                    <a:pt x="472047" y="545857"/>
                  </a:lnTo>
                  <a:lnTo>
                    <a:pt x="472124" y="546034"/>
                  </a:lnTo>
                  <a:lnTo>
                    <a:pt x="472179" y="546210"/>
                  </a:lnTo>
                  <a:lnTo>
                    <a:pt x="472201" y="546287"/>
                  </a:lnTo>
                  <a:lnTo>
                    <a:pt x="472311" y="546486"/>
                  </a:lnTo>
                  <a:lnTo>
                    <a:pt x="472422" y="546563"/>
                  </a:lnTo>
                  <a:lnTo>
                    <a:pt x="472543" y="546574"/>
                  </a:lnTo>
                  <a:lnTo>
                    <a:pt x="472609" y="546563"/>
                  </a:lnTo>
                  <a:lnTo>
                    <a:pt x="472620" y="546552"/>
                  </a:lnTo>
                  <a:lnTo>
                    <a:pt x="472742" y="546452"/>
                  </a:lnTo>
                  <a:lnTo>
                    <a:pt x="472830" y="546375"/>
                  </a:lnTo>
                  <a:lnTo>
                    <a:pt x="472951" y="546309"/>
                  </a:lnTo>
                  <a:lnTo>
                    <a:pt x="473227" y="546188"/>
                  </a:lnTo>
                  <a:lnTo>
                    <a:pt x="473514" y="546056"/>
                  </a:lnTo>
                  <a:lnTo>
                    <a:pt x="473878" y="545956"/>
                  </a:lnTo>
                  <a:lnTo>
                    <a:pt x="474077" y="545923"/>
                  </a:lnTo>
                  <a:lnTo>
                    <a:pt x="474253" y="545967"/>
                  </a:lnTo>
                  <a:lnTo>
                    <a:pt x="474540" y="546078"/>
                  </a:lnTo>
                  <a:lnTo>
                    <a:pt x="475004" y="546320"/>
                  </a:lnTo>
                  <a:lnTo>
                    <a:pt x="475224" y="546519"/>
                  </a:lnTo>
                  <a:lnTo>
                    <a:pt x="475268" y="546563"/>
                  </a:lnTo>
                  <a:lnTo>
                    <a:pt x="475357" y="546596"/>
                  </a:lnTo>
                  <a:lnTo>
                    <a:pt x="475423" y="546618"/>
                  </a:lnTo>
                  <a:lnTo>
                    <a:pt x="475500" y="546629"/>
                  </a:lnTo>
                  <a:lnTo>
                    <a:pt x="475577" y="546607"/>
                  </a:lnTo>
                  <a:lnTo>
                    <a:pt x="475677" y="546574"/>
                  </a:lnTo>
                  <a:lnTo>
                    <a:pt x="475787" y="546452"/>
                  </a:lnTo>
                  <a:lnTo>
                    <a:pt x="475864" y="546375"/>
                  </a:lnTo>
                  <a:lnTo>
                    <a:pt x="476030" y="546166"/>
                  </a:lnTo>
                  <a:lnTo>
                    <a:pt x="476195" y="545956"/>
                  </a:lnTo>
                  <a:lnTo>
                    <a:pt x="476350" y="545857"/>
                  </a:lnTo>
                  <a:lnTo>
                    <a:pt x="476394" y="545835"/>
                  </a:lnTo>
                  <a:lnTo>
                    <a:pt x="476581" y="545802"/>
                  </a:lnTo>
                  <a:lnTo>
                    <a:pt x="476791" y="545747"/>
                  </a:lnTo>
                  <a:lnTo>
                    <a:pt x="476956" y="545670"/>
                  </a:lnTo>
                  <a:lnTo>
                    <a:pt x="477365" y="545515"/>
                  </a:lnTo>
                  <a:lnTo>
                    <a:pt x="477618" y="545427"/>
                  </a:lnTo>
                  <a:lnTo>
                    <a:pt x="477916" y="545361"/>
                  </a:lnTo>
                  <a:lnTo>
                    <a:pt x="478225" y="545361"/>
                  </a:lnTo>
                  <a:lnTo>
                    <a:pt x="478269" y="545361"/>
                  </a:lnTo>
                  <a:lnTo>
                    <a:pt x="478501" y="545372"/>
                  </a:lnTo>
                  <a:lnTo>
                    <a:pt x="478678" y="545394"/>
                  </a:lnTo>
                  <a:lnTo>
                    <a:pt x="478865" y="545394"/>
                  </a:lnTo>
                  <a:lnTo>
                    <a:pt x="479086" y="545339"/>
                  </a:lnTo>
                  <a:lnTo>
                    <a:pt x="479373" y="545196"/>
                  </a:lnTo>
                  <a:lnTo>
                    <a:pt x="479560" y="545096"/>
                  </a:lnTo>
                  <a:lnTo>
                    <a:pt x="479726" y="545063"/>
                  </a:lnTo>
                  <a:lnTo>
                    <a:pt x="479946" y="545063"/>
                  </a:lnTo>
                  <a:lnTo>
                    <a:pt x="480167" y="545052"/>
                  </a:lnTo>
                  <a:lnTo>
                    <a:pt x="480311" y="544975"/>
                  </a:lnTo>
                  <a:lnTo>
                    <a:pt x="480432" y="544865"/>
                  </a:lnTo>
                  <a:lnTo>
                    <a:pt x="480465" y="544721"/>
                  </a:lnTo>
                  <a:lnTo>
                    <a:pt x="480531" y="544567"/>
                  </a:lnTo>
                  <a:lnTo>
                    <a:pt x="480675" y="544413"/>
                  </a:lnTo>
                  <a:lnTo>
                    <a:pt x="480807" y="544291"/>
                  </a:lnTo>
                  <a:lnTo>
                    <a:pt x="481050" y="544170"/>
                  </a:lnTo>
                  <a:lnTo>
                    <a:pt x="481270" y="544071"/>
                  </a:lnTo>
                  <a:lnTo>
                    <a:pt x="481524" y="543983"/>
                  </a:lnTo>
                  <a:lnTo>
                    <a:pt x="481767" y="543917"/>
                  </a:lnTo>
                  <a:lnTo>
                    <a:pt x="481888" y="543828"/>
                  </a:lnTo>
                  <a:lnTo>
                    <a:pt x="481999" y="543751"/>
                  </a:lnTo>
                  <a:lnTo>
                    <a:pt x="482175" y="543685"/>
                  </a:lnTo>
                  <a:lnTo>
                    <a:pt x="482308" y="543652"/>
                  </a:lnTo>
                  <a:lnTo>
                    <a:pt x="482330" y="543641"/>
                  </a:lnTo>
                  <a:lnTo>
                    <a:pt x="482363" y="543630"/>
                  </a:lnTo>
                  <a:lnTo>
                    <a:pt x="482550" y="543575"/>
                  </a:lnTo>
                  <a:lnTo>
                    <a:pt x="482782" y="543487"/>
                  </a:lnTo>
                  <a:lnTo>
                    <a:pt x="482992" y="543387"/>
                  </a:lnTo>
                  <a:lnTo>
                    <a:pt x="483168" y="543321"/>
                  </a:lnTo>
                  <a:lnTo>
                    <a:pt x="483356" y="543211"/>
                  </a:lnTo>
                  <a:lnTo>
                    <a:pt x="483444" y="543134"/>
                  </a:lnTo>
                  <a:lnTo>
                    <a:pt x="483477" y="543045"/>
                  </a:lnTo>
                  <a:lnTo>
                    <a:pt x="483466" y="542913"/>
                  </a:lnTo>
                  <a:lnTo>
                    <a:pt x="483433" y="542649"/>
                  </a:lnTo>
                  <a:lnTo>
                    <a:pt x="483433" y="542439"/>
                  </a:lnTo>
                  <a:lnTo>
                    <a:pt x="483433" y="542439"/>
                  </a:lnTo>
                  <a:lnTo>
                    <a:pt x="483477" y="542263"/>
                  </a:lnTo>
                  <a:lnTo>
                    <a:pt x="483587" y="542097"/>
                  </a:lnTo>
                  <a:lnTo>
                    <a:pt x="483753" y="541910"/>
                  </a:lnTo>
                  <a:lnTo>
                    <a:pt x="484051" y="541822"/>
                  </a:lnTo>
                  <a:lnTo>
                    <a:pt x="484260" y="541778"/>
                  </a:lnTo>
                  <a:lnTo>
                    <a:pt x="484503" y="541789"/>
                  </a:lnTo>
                  <a:lnTo>
                    <a:pt x="484669" y="541855"/>
                  </a:lnTo>
                  <a:lnTo>
                    <a:pt x="484867" y="541899"/>
                  </a:lnTo>
                  <a:lnTo>
                    <a:pt x="484955" y="541877"/>
                  </a:lnTo>
                  <a:lnTo>
                    <a:pt x="485011" y="541866"/>
                  </a:lnTo>
                  <a:lnTo>
                    <a:pt x="485154" y="541756"/>
                  </a:lnTo>
                  <a:lnTo>
                    <a:pt x="485253" y="541623"/>
                  </a:lnTo>
                  <a:lnTo>
                    <a:pt x="485264" y="541436"/>
                  </a:lnTo>
                  <a:lnTo>
                    <a:pt x="485253" y="541259"/>
                  </a:lnTo>
                  <a:lnTo>
                    <a:pt x="485176" y="541160"/>
                  </a:lnTo>
                  <a:lnTo>
                    <a:pt x="485066" y="541116"/>
                  </a:lnTo>
                  <a:lnTo>
                    <a:pt x="484955" y="541083"/>
                  </a:lnTo>
                  <a:lnTo>
                    <a:pt x="484856" y="540984"/>
                  </a:lnTo>
                  <a:lnTo>
                    <a:pt x="484834" y="540862"/>
                  </a:lnTo>
                  <a:lnTo>
                    <a:pt x="484834" y="540774"/>
                  </a:lnTo>
                  <a:lnTo>
                    <a:pt x="484867" y="540697"/>
                  </a:lnTo>
                  <a:lnTo>
                    <a:pt x="484988" y="540664"/>
                  </a:lnTo>
                  <a:lnTo>
                    <a:pt x="485077" y="540697"/>
                  </a:lnTo>
                  <a:lnTo>
                    <a:pt x="485165" y="540752"/>
                  </a:lnTo>
                  <a:lnTo>
                    <a:pt x="485319" y="540763"/>
                  </a:lnTo>
                  <a:lnTo>
                    <a:pt x="485430" y="540752"/>
                  </a:lnTo>
                  <a:lnTo>
                    <a:pt x="485540" y="540675"/>
                  </a:lnTo>
                  <a:lnTo>
                    <a:pt x="485617" y="540631"/>
                  </a:lnTo>
                  <a:lnTo>
                    <a:pt x="485684" y="540543"/>
                  </a:lnTo>
                  <a:lnTo>
                    <a:pt x="485673" y="540421"/>
                  </a:lnTo>
                  <a:lnTo>
                    <a:pt x="485606" y="540267"/>
                  </a:lnTo>
                  <a:lnTo>
                    <a:pt x="485584" y="540135"/>
                  </a:lnTo>
                  <a:lnTo>
                    <a:pt x="485628" y="540035"/>
                  </a:lnTo>
                  <a:lnTo>
                    <a:pt x="485717" y="539980"/>
                  </a:lnTo>
                  <a:lnTo>
                    <a:pt x="485783" y="539980"/>
                  </a:lnTo>
                  <a:lnTo>
                    <a:pt x="486015" y="540080"/>
                  </a:lnTo>
                  <a:lnTo>
                    <a:pt x="486169" y="540102"/>
                  </a:lnTo>
                  <a:lnTo>
                    <a:pt x="486301" y="540046"/>
                  </a:lnTo>
                  <a:lnTo>
                    <a:pt x="486324" y="540046"/>
                  </a:lnTo>
                  <a:lnTo>
                    <a:pt x="486346" y="540035"/>
                  </a:lnTo>
                  <a:lnTo>
                    <a:pt x="486412" y="540035"/>
                  </a:lnTo>
                  <a:lnTo>
                    <a:pt x="486489" y="540024"/>
                  </a:lnTo>
                  <a:lnTo>
                    <a:pt x="486621" y="540046"/>
                  </a:lnTo>
                  <a:lnTo>
                    <a:pt x="486754" y="540113"/>
                  </a:lnTo>
                  <a:lnTo>
                    <a:pt x="486975" y="540267"/>
                  </a:lnTo>
                  <a:lnTo>
                    <a:pt x="487118" y="540300"/>
                  </a:lnTo>
                  <a:lnTo>
                    <a:pt x="487195" y="540300"/>
                  </a:lnTo>
                  <a:lnTo>
                    <a:pt x="487460" y="540322"/>
                  </a:lnTo>
                  <a:lnTo>
                    <a:pt x="487570" y="540322"/>
                  </a:lnTo>
                  <a:lnTo>
                    <a:pt x="487769" y="540311"/>
                  </a:lnTo>
                  <a:lnTo>
                    <a:pt x="487956" y="540267"/>
                  </a:lnTo>
                  <a:lnTo>
                    <a:pt x="488012" y="540223"/>
                  </a:lnTo>
                  <a:lnTo>
                    <a:pt x="488034" y="540157"/>
                  </a:lnTo>
                  <a:lnTo>
                    <a:pt x="488045" y="540080"/>
                  </a:lnTo>
                  <a:lnTo>
                    <a:pt x="488045" y="539947"/>
                  </a:lnTo>
                  <a:lnTo>
                    <a:pt x="488001" y="539848"/>
                  </a:lnTo>
                  <a:lnTo>
                    <a:pt x="487945" y="539771"/>
                  </a:lnTo>
                  <a:lnTo>
                    <a:pt x="487835" y="539639"/>
                  </a:lnTo>
                  <a:lnTo>
                    <a:pt x="487736" y="539495"/>
                  </a:lnTo>
                  <a:lnTo>
                    <a:pt x="487714" y="539451"/>
                  </a:lnTo>
                  <a:lnTo>
                    <a:pt x="487703" y="539418"/>
                  </a:lnTo>
                  <a:lnTo>
                    <a:pt x="487681" y="539308"/>
                  </a:lnTo>
                  <a:lnTo>
                    <a:pt x="487703" y="539176"/>
                  </a:lnTo>
                  <a:lnTo>
                    <a:pt x="487725" y="539087"/>
                  </a:lnTo>
                  <a:lnTo>
                    <a:pt x="487802" y="538999"/>
                  </a:lnTo>
                  <a:lnTo>
                    <a:pt x="487945" y="538823"/>
                  </a:lnTo>
                  <a:lnTo>
                    <a:pt x="488034" y="538723"/>
                  </a:lnTo>
                  <a:lnTo>
                    <a:pt x="488111" y="538635"/>
                  </a:lnTo>
                  <a:lnTo>
                    <a:pt x="488199" y="538591"/>
                  </a:lnTo>
                  <a:lnTo>
                    <a:pt x="488254" y="538602"/>
                  </a:lnTo>
                  <a:lnTo>
                    <a:pt x="488320" y="538624"/>
                  </a:lnTo>
                  <a:lnTo>
                    <a:pt x="488420" y="538690"/>
                  </a:lnTo>
                  <a:lnTo>
                    <a:pt x="488541" y="538834"/>
                  </a:lnTo>
                  <a:lnTo>
                    <a:pt x="488629" y="538911"/>
                  </a:lnTo>
                  <a:lnTo>
                    <a:pt x="488674" y="538944"/>
                  </a:lnTo>
                  <a:lnTo>
                    <a:pt x="488872" y="538966"/>
                  </a:lnTo>
                  <a:lnTo>
                    <a:pt x="489082" y="538966"/>
                  </a:lnTo>
                  <a:lnTo>
                    <a:pt x="489225" y="538856"/>
                  </a:lnTo>
                  <a:lnTo>
                    <a:pt x="489258" y="538745"/>
                  </a:lnTo>
                  <a:lnTo>
                    <a:pt x="489181" y="538547"/>
                  </a:lnTo>
                  <a:lnTo>
                    <a:pt x="489049" y="538349"/>
                  </a:lnTo>
                  <a:lnTo>
                    <a:pt x="488817" y="537852"/>
                  </a:lnTo>
                  <a:lnTo>
                    <a:pt x="488751" y="537742"/>
                  </a:lnTo>
                  <a:lnTo>
                    <a:pt x="488663" y="537599"/>
                  </a:lnTo>
                  <a:lnTo>
                    <a:pt x="488651" y="537456"/>
                  </a:lnTo>
                  <a:lnTo>
                    <a:pt x="488651" y="537389"/>
                  </a:lnTo>
                  <a:lnTo>
                    <a:pt x="488674" y="537312"/>
                  </a:lnTo>
                  <a:lnTo>
                    <a:pt x="488740" y="537180"/>
                  </a:lnTo>
                  <a:lnTo>
                    <a:pt x="488817" y="537092"/>
                  </a:lnTo>
                  <a:lnTo>
                    <a:pt x="488905" y="537025"/>
                  </a:lnTo>
                  <a:lnTo>
                    <a:pt x="488994" y="536981"/>
                  </a:lnTo>
                  <a:lnTo>
                    <a:pt x="489247" y="536882"/>
                  </a:lnTo>
                  <a:lnTo>
                    <a:pt x="489534" y="536838"/>
                  </a:lnTo>
                  <a:lnTo>
                    <a:pt x="489755" y="536794"/>
                  </a:lnTo>
                  <a:lnTo>
                    <a:pt x="489976" y="536783"/>
                  </a:lnTo>
                  <a:lnTo>
                    <a:pt x="490218" y="536783"/>
                  </a:lnTo>
                  <a:lnTo>
                    <a:pt x="490428" y="536739"/>
                  </a:lnTo>
                  <a:lnTo>
                    <a:pt x="490549" y="536651"/>
                  </a:lnTo>
                  <a:lnTo>
                    <a:pt x="490626" y="536485"/>
                  </a:lnTo>
                  <a:lnTo>
                    <a:pt x="490648" y="536342"/>
                  </a:lnTo>
                  <a:lnTo>
                    <a:pt x="490615" y="536199"/>
                  </a:lnTo>
                  <a:lnTo>
                    <a:pt x="490582" y="536033"/>
                  </a:lnTo>
                  <a:lnTo>
                    <a:pt x="490516" y="535890"/>
                  </a:lnTo>
                  <a:lnTo>
                    <a:pt x="490439" y="535780"/>
                  </a:lnTo>
                  <a:lnTo>
                    <a:pt x="490240" y="535614"/>
                  </a:lnTo>
                  <a:lnTo>
                    <a:pt x="490130" y="535416"/>
                  </a:lnTo>
                  <a:lnTo>
                    <a:pt x="490119" y="535317"/>
                  </a:lnTo>
                  <a:lnTo>
                    <a:pt x="490152" y="535129"/>
                  </a:lnTo>
                  <a:lnTo>
                    <a:pt x="490174" y="535041"/>
                  </a:lnTo>
                  <a:lnTo>
                    <a:pt x="490273" y="534887"/>
                  </a:lnTo>
                  <a:lnTo>
                    <a:pt x="490384" y="534831"/>
                  </a:lnTo>
                  <a:lnTo>
                    <a:pt x="490582" y="534820"/>
                  </a:lnTo>
                  <a:lnTo>
                    <a:pt x="490759" y="534765"/>
                  </a:lnTo>
                  <a:lnTo>
                    <a:pt x="490825" y="534721"/>
                  </a:lnTo>
                  <a:lnTo>
                    <a:pt x="490891" y="534677"/>
                  </a:lnTo>
                  <a:lnTo>
                    <a:pt x="491024" y="534523"/>
                  </a:lnTo>
                  <a:lnTo>
                    <a:pt x="491233" y="534247"/>
                  </a:lnTo>
                  <a:lnTo>
                    <a:pt x="491332" y="534004"/>
                  </a:lnTo>
                  <a:lnTo>
                    <a:pt x="491520" y="533630"/>
                  </a:lnTo>
                  <a:lnTo>
                    <a:pt x="491619" y="533409"/>
                  </a:lnTo>
                  <a:lnTo>
                    <a:pt x="491686" y="533332"/>
                  </a:lnTo>
                  <a:lnTo>
                    <a:pt x="491774" y="533255"/>
                  </a:lnTo>
                  <a:lnTo>
                    <a:pt x="492083" y="533089"/>
                  </a:lnTo>
                  <a:lnTo>
                    <a:pt x="492237" y="533034"/>
                  </a:lnTo>
                  <a:lnTo>
                    <a:pt x="492436" y="532957"/>
                  </a:lnTo>
                  <a:lnTo>
                    <a:pt x="492855" y="532803"/>
                  </a:lnTo>
                  <a:lnTo>
                    <a:pt x="493032" y="532748"/>
                  </a:lnTo>
                  <a:lnTo>
                    <a:pt x="493153" y="532648"/>
                  </a:lnTo>
                  <a:lnTo>
                    <a:pt x="493241" y="532527"/>
                  </a:lnTo>
                  <a:lnTo>
                    <a:pt x="493319" y="532384"/>
                  </a:lnTo>
                  <a:lnTo>
                    <a:pt x="493418" y="532218"/>
                  </a:lnTo>
                  <a:lnTo>
                    <a:pt x="493440" y="532130"/>
                  </a:lnTo>
                  <a:lnTo>
                    <a:pt x="493462" y="532064"/>
                  </a:lnTo>
                  <a:lnTo>
                    <a:pt x="493462" y="532053"/>
                  </a:lnTo>
                  <a:lnTo>
                    <a:pt x="493473" y="531921"/>
                  </a:lnTo>
                  <a:lnTo>
                    <a:pt x="493462" y="531755"/>
                  </a:lnTo>
                  <a:lnTo>
                    <a:pt x="493462" y="531711"/>
                  </a:lnTo>
                  <a:lnTo>
                    <a:pt x="493385" y="531413"/>
                  </a:lnTo>
                  <a:lnTo>
                    <a:pt x="493374" y="531347"/>
                  </a:lnTo>
                  <a:lnTo>
                    <a:pt x="493352" y="531314"/>
                  </a:lnTo>
                  <a:lnTo>
                    <a:pt x="493329" y="531281"/>
                  </a:lnTo>
                  <a:lnTo>
                    <a:pt x="493319" y="531270"/>
                  </a:lnTo>
                  <a:lnTo>
                    <a:pt x="493296" y="531226"/>
                  </a:lnTo>
                  <a:lnTo>
                    <a:pt x="493241" y="531127"/>
                  </a:lnTo>
                  <a:lnTo>
                    <a:pt x="493208" y="531050"/>
                  </a:lnTo>
                  <a:lnTo>
                    <a:pt x="493175" y="530895"/>
                  </a:lnTo>
                  <a:lnTo>
                    <a:pt x="493153" y="530796"/>
                  </a:lnTo>
                  <a:lnTo>
                    <a:pt x="493142" y="530697"/>
                  </a:lnTo>
                  <a:lnTo>
                    <a:pt x="493131" y="530586"/>
                  </a:lnTo>
                  <a:lnTo>
                    <a:pt x="493142" y="530498"/>
                  </a:lnTo>
                  <a:lnTo>
                    <a:pt x="493175" y="530377"/>
                  </a:lnTo>
                  <a:lnTo>
                    <a:pt x="493230" y="530278"/>
                  </a:lnTo>
                  <a:lnTo>
                    <a:pt x="493274" y="530167"/>
                  </a:lnTo>
                  <a:lnTo>
                    <a:pt x="493385" y="530057"/>
                  </a:lnTo>
                  <a:lnTo>
                    <a:pt x="493462" y="529958"/>
                  </a:lnTo>
                  <a:lnTo>
                    <a:pt x="493473" y="529936"/>
                  </a:lnTo>
                  <a:lnTo>
                    <a:pt x="493495" y="529748"/>
                  </a:lnTo>
                  <a:lnTo>
                    <a:pt x="493473" y="529484"/>
                  </a:lnTo>
                  <a:lnTo>
                    <a:pt x="493374" y="529318"/>
                  </a:lnTo>
                  <a:lnTo>
                    <a:pt x="493352" y="529065"/>
                  </a:lnTo>
                  <a:lnTo>
                    <a:pt x="493341" y="528933"/>
                  </a:lnTo>
                  <a:lnTo>
                    <a:pt x="493341" y="528800"/>
                  </a:lnTo>
                  <a:lnTo>
                    <a:pt x="493352" y="528525"/>
                  </a:lnTo>
                  <a:lnTo>
                    <a:pt x="493495" y="528183"/>
                  </a:lnTo>
                  <a:lnTo>
                    <a:pt x="493705" y="527984"/>
                  </a:lnTo>
                  <a:lnTo>
                    <a:pt x="493738" y="527962"/>
                  </a:lnTo>
                  <a:lnTo>
                    <a:pt x="494025" y="527775"/>
                  </a:lnTo>
                  <a:lnTo>
                    <a:pt x="494069" y="527753"/>
                  </a:lnTo>
                  <a:lnTo>
                    <a:pt x="494345" y="527598"/>
                  </a:lnTo>
                  <a:lnTo>
                    <a:pt x="494510" y="527477"/>
                  </a:lnTo>
                  <a:lnTo>
                    <a:pt x="494554" y="527400"/>
                  </a:lnTo>
                  <a:lnTo>
                    <a:pt x="494642" y="527301"/>
                  </a:lnTo>
                  <a:lnTo>
                    <a:pt x="494808" y="527091"/>
                  </a:lnTo>
                  <a:lnTo>
                    <a:pt x="494985" y="526970"/>
                  </a:lnTo>
                  <a:lnTo>
                    <a:pt x="495205" y="526849"/>
                  </a:lnTo>
                  <a:lnTo>
                    <a:pt x="495404" y="526827"/>
                  </a:lnTo>
                  <a:lnTo>
                    <a:pt x="495591" y="526838"/>
                  </a:lnTo>
                  <a:lnTo>
                    <a:pt x="495889" y="526882"/>
                  </a:lnTo>
                  <a:lnTo>
                    <a:pt x="496066" y="526926"/>
                  </a:lnTo>
                  <a:lnTo>
                    <a:pt x="496253" y="527003"/>
                  </a:lnTo>
                  <a:lnTo>
                    <a:pt x="496584" y="526970"/>
                  </a:lnTo>
                  <a:lnTo>
                    <a:pt x="496783" y="526827"/>
                  </a:lnTo>
                  <a:lnTo>
                    <a:pt x="496915" y="526728"/>
                  </a:lnTo>
                  <a:lnTo>
                    <a:pt x="496981" y="526628"/>
                  </a:lnTo>
                  <a:lnTo>
                    <a:pt x="496981" y="526463"/>
                  </a:lnTo>
                  <a:lnTo>
                    <a:pt x="496981" y="526286"/>
                  </a:lnTo>
                  <a:lnTo>
                    <a:pt x="496959" y="526121"/>
                  </a:lnTo>
                  <a:lnTo>
                    <a:pt x="496981" y="525956"/>
                  </a:lnTo>
                  <a:lnTo>
                    <a:pt x="497070" y="525856"/>
                  </a:lnTo>
                  <a:lnTo>
                    <a:pt x="497158" y="525779"/>
                  </a:lnTo>
                  <a:lnTo>
                    <a:pt x="497202" y="525625"/>
                  </a:lnTo>
                  <a:lnTo>
                    <a:pt x="497202" y="525460"/>
                  </a:lnTo>
                  <a:lnTo>
                    <a:pt x="497301" y="525371"/>
                  </a:lnTo>
                  <a:lnTo>
                    <a:pt x="497445" y="525261"/>
                  </a:lnTo>
                  <a:lnTo>
                    <a:pt x="497688" y="525239"/>
                  </a:lnTo>
                  <a:lnTo>
                    <a:pt x="497919" y="525283"/>
                  </a:lnTo>
                  <a:lnTo>
                    <a:pt x="498052" y="525283"/>
                  </a:lnTo>
                  <a:lnTo>
                    <a:pt x="498195" y="525250"/>
                  </a:lnTo>
                  <a:lnTo>
                    <a:pt x="498394" y="525063"/>
                  </a:lnTo>
                  <a:lnTo>
                    <a:pt x="498504" y="524919"/>
                  </a:lnTo>
                  <a:lnTo>
                    <a:pt x="498592" y="524776"/>
                  </a:lnTo>
                  <a:lnTo>
                    <a:pt x="498581" y="524611"/>
                  </a:lnTo>
                  <a:lnTo>
                    <a:pt x="498581" y="524390"/>
                  </a:lnTo>
                  <a:lnTo>
                    <a:pt x="498548" y="524158"/>
                  </a:lnTo>
                  <a:lnTo>
                    <a:pt x="498647" y="523982"/>
                  </a:lnTo>
                  <a:lnTo>
                    <a:pt x="498846" y="523773"/>
                  </a:lnTo>
                  <a:lnTo>
                    <a:pt x="499012" y="523673"/>
                  </a:lnTo>
                  <a:lnTo>
                    <a:pt x="499177" y="523640"/>
                  </a:lnTo>
                  <a:lnTo>
                    <a:pt x="499331" y="523662"/>
                  </a:lnTo>
                  <a:lnTo>
                    <a:pt x="499431" y="523717"/>
                  </a:lnTo>
                  <a:lnTo>
                    <a:pt x="499552" y="523960"/>
                  </a:lnTo>
                  <a:lnTo>
                    <a:pt x="499729" y="524081"/>
                  </a:lnTo>
                  <a:lnTo>
                    <a:pt x="499894" y="524192"/>
                  </a:lnTo>
                  <a:lnTo>
                    <a:pt x="500104" y="524203"/>
                  </a:lnTo>
                  <a:lnTo>
                    <a:pt x="500269" y="524203"/>
                  </a:lnTo>
                  <a:lnTo>
                    <a:pt x="500435" y="524158"/>
                  </a:lnTo>
                  <a:lnTo>
                    <a:pt x="500589" y="524125"/>
                  </a:lnTo>
                  <a:lnTo>
                    <a:pt x="500843" y="523971"/>
                  </a:lnTo>
                  <a:lnTo>
                    <a:pt x="500964" y="523861"/>
                  </a:lnTo>
                  <a:lnTo>
                    <a:pt x="501130" y="523861"/>
                  </a:lnTo>
                  <a:lnTo>
                    <a:pt x="501351" y="523894"/>
                  </a:lnTo>
                  <a:lnTo>
                    <a:pt x="501593" y="523916"/>
                  </a:lnTo>
                  <a:lnTo>
                    <a:pt x="501759" y="523894"/>
                  </a:lnTo>
                  <a:lnTo>
                    <a:pt x="501858" y="523806"/>
                  </a:lnTo>
                  <a:lnTo>
                    <a:pt x="502002" y="523717"/>
                  </a:lnTo>
                  <a:lnTo>
                    <a:pt x="502079" y="523497"/>
                  </a:lnTo>
                  <a:lnTo>
                    <a:pt x="502233" y="523221"/>
                  </a:lnTo>
                  <a:lnTo>
                    <a:pt x="502432" y="522813"/>
                  </a:lnTo>
                  <a:lnTo>
                    <a:pt x="502652" y="522604"/>
                  </a:lnTo>
                  <a:lnTo>
                    <a:pt x="502840" y="522450"/>
                  </a:lnTo>
                  <a:lnTo>
                    <a:pt x="503050" y="522350"/>
                  </a:lnTo>
                  <a:lnTo>
                    <a:pt x="503303" y="522284"/>
                  </a:lnTo>
                  <a:lnTo>
                    <a:pt x="503403" y="522284"/>
                  </a:lnTo>
                  <a:lnTo>
                    <a:pt x="503712" y="522262"/>
                  </a:lnTo>
                  <a:lnTo>
                    <a:pt x="503877" y="522130"/>
                  </a:lnTo>
                  <a:lnTo>
                    <a:pt x="504009" y="521931"/>
                  </a:lnTo>
                  <a:lnTo>
                    <a:pt x="504109" y="521711"/>
                  </a:lnTo>
                  <a:lnTo>
                    <a:pt x="504131" y="521490"/>
                  </a:lnTo>
                  <a:lnTo>
                    <a:pt x="504131" y="521226"/>
                  </a:lnTo>
                  <a:lnTo>
                    <a:pt x="504076" y="521104"/>
                  </a:lnTo>
                  <a:lnTo>
                    <a:pt x="503976" y="520994"/>
                  </a:lnTo>
                  <a:lnTo>
                    <a:pt x="503866" y="520873"/>
                  </a:lnTo>
                  <a:lnTo>
                    <a:pt x="503833" y="520707"/>
                  </a:lnTo>
                  <a:lnTo>
                    <a:pt x="503921" y="520487"/>
                  </a:lnTo>
                  <a:lnTo>
                    <a:pt x="504043" y="520388"/>
                  </a:lnTo>
                  <a:lnTo>
                    <a:pt x="504175" y="520300"/>
                  </a:lnTo>
                  <a:lnTo>
                    <a:pt x="504418" y="520200"/>
                  </a:lnTo>
                  <a:lnTo>
                    <a:pt x="504462" y="520200"/>
                  </a:lnTo>
                  <a:lnTo>
                    <a:pt x="504550" y="520189"/>
                  </a:lnTo>
                  <a:lnTo>
                    <a:pt x="504705" y="520189"/>
                  </a:lnTo>
                  <a:lnTo>
                    <a:pt x="504782" y="520222"/>
                  </a:lnTo>
                  <a:lnTo>
                    <a:pt x="504892" y="520355"/>
                  </a:lnTo>
                  <a:lnTo>
                    <a:pt x="505025" y="520465"/>
                  </a:lnTo>
                  <a:lnTo>
                    <a:pt x="505168" y="520564"/>
                  </a:lnTo>
                  <a:lnTo>
                    <a:pt x="505367" y="520608"/>
                  </a:lnTo>
                  <a:lnTo>
                    <a:pt x="505576" y="520608"/>
                  </a:lnTo>
                  <a:lnTo>
                    <a:pt x="505775" y="520575"/>
                  </a:lnTo>
                  <a:lnTo>
                    <a:pt x="506040" y="520531"/>
                  </a:lnTo>
                  <a:lnTo>
                    <a:pt x="506139" y="520421"/>
                  </a:lnTo>
                  <a:lnTo>
                    <a:pt x="506271" y="520288"/>
                  </a:lnTo>
                  <a:lnTo>
                    <a:pt x="506426" y="520189"/>
                  </a:lnTo>
                  <a:lnTo>
                    <a:pt x="506613" y="520211"/>
                  </a:lnTo>
                  <a:lnTo>
                    <a:pt x="506646" y="520244"/>
                  </a:lnTo>
                  <a:lnTo>
                    <a:pt x="506845" y="520432"/>
                  </a:lnTo>
                  <a:lnTo>
                    <a:pt x="507022" y="520509"/>
                  </a:lnTo>
                  <a:lnTo>
                    <a:pt x="507220" y="520509"/>
                  </a:lnTo>
                  <a:lnTo>
                    <a:pt x="507242" y="520509"/>
                  </a:lnTo>
                  <a:lnTo>
                    <a:pt x="507441" y="520476"/>
                  </a:lnTo>
                  <a:lnTo>
                    <a:pt x="507573" y="520421"/>
                  </a:lnTo>
                  <a:lnTo>
                    <a:pt x="507684" y="520277"/>
                  </a:lnTo>
                  <a:lnTo>
                    <a:pt x="507827" y="520200"/>
                  </a:lnTo>
                  <a:lnTo>
                    <a:pt x="508037" y="520189"/>
                  </a:lnTo>
                  <a:lnTo>
                    <a:pt x="508158" y="520079"/>
                  </a:lnTo>
                  <a:lnTo>
                    <a:pt x="508246" y="519892"/>
                  </a:lnTo>
                  <a:lnTo>
                    <a:pt x="508301" y="519770"/>
                  </a:lnTo>
                  <a:lnTo>
                    <a:pt x="508301" y="519759"/>
                  </a:lnTo>
                  <a:lnTo>
                    <a:pt x="508379" y="519682"/>
                  </a:lnTo>
                  <a:lnTo>
                    <a:pt x="508467" y="519594"/>
                  </a:lnTo>
                  <a:lnTo>
                    <a:pt x="508533" y="519539"/>
                  </a:lnTo>
                  <a:lnTo>
                    <a:pt x="508577" y="519539"/>
                  </a:lnTo>
                  <a:lnTo>
                    <a:pt x="508688" y="519539"/>
                  </a:lnTo>
                  <a:lnTo>
                    <a:pt x="508710" y="519539"/>
                  </a:lnTo>
                  <a:lnTo>
                    <a:pt x="508875" y="519583"/>
                  </a:lnTo>
                  <a:lnTo>
                    <a:pt x="509063" y="519638"/>
                  </a:lnTo>
                  <a:lnTo>
                    <a:pt x="509173" y="519759"/>
                  </a:lnTo>
                  <a:lnTo>
                    <a:pt x="509338" y="519936"/>
                  </a:lnTo>
                  <a:lnTo>
                    <a:pt x="509471" y="520189"/>
                  </a:lnTo>
                  <a:lnTo>
                    <a:pt x="509636" y="520509"/>
                  </a:lnTo>
                  <a:lnTo>
                    <a:pt x="509736" y="520608"/>
                  </a:lnTo>
                  <a:lnTo>
                    <a:pt x="509802" y="520674"/>
                  </a:lnTo>
                  <a:lnTo>
                    <a:pt x="509923" y="520674"/>
                  </a:lnTo>
                  <a:lnTo>
                    <a:pt x="510056" y="520685"/>
                  </a:lnTo>
                  <a:lnTo>
                    <a:pt x="510210" y="520751"/>
                  </a:lnTo>
                  <a:lnTo>
                    <a:pt x="510354" y="520928"/>
                  </a:lnTo>
                  <a:lnTo>
                    <a:pt x="510431" y="521082"/>
                  </a:lnTo>
                  <a:lnTo>
                    <a:pt x="510552" y="521237"/>
                  </a:lnTo>
                  <a:lnTo>
                    <a:pt x="510640" y="521303"/>
                  </a:lnTo>
                  <a:lnTo>
                    <a:pt x="510773" y="521336"/>
                  </a:lnTo>
                  <a:lnTo>
                    <a:pt x="510927" y="521336"/>
                  </a:lnTo>
                  <a:lnTo>
                    <a:pt x="511115" y="521336"/>
                  </a:lnTo>
                  <a:lnTo>
                    <a:pt x="511291" y="521402"/>
                  </a:lnTo>
                  <a:lnTo>
                    <a:pt x="511523" y="521512"/>
                  </a:lnTo>
                  <a:lnTo>
                    <a:pt x="511711" y="521722"/>
                  </a:lnTo>
                  <a:lnTo>
                    <a:pt x="511832" y="521909"/>
                  </a:lnTo>
                  <a:lnTo>
                    <a:pt x="511843" y="522119"/>
                  </a:lnTo>
                  <a:lnTo>
                    <a:pt x="511843" y="522317"/>
                  </a:lnTo>
                  <a:lnTo>
                    <a:pt x="511953" y="522527"/>
                  </a:lnTo>
                  <a:lnTo>
                    <a:pt x="512108" y="522703"/>
                  </a:lnTo>
                  <a:lnTo>
                    <a:pt x="512284" y="522846"/>
                  </a:lnTo>
                  <a:lnTo>
                    <a:pt x="512483" y="522935"/>
                  </a:lnTo>
                  <a:lnTo>
                    <a:pt x="512516" y="522946"/>
                  </a:lnTo>
                  <a:lnTo>
                    <a:pt x="512836" y="523034"/>
                  </a:lnTo>
                  <a:lnTo>
                    <a:pt x="512979" y="523012"/>
                  </a:lnTo>
                  <a:lnTo>
                    <a:pt x="513123" y="522879"/>
                  </a:lnTo>
                  <a:lnTo>
                    <a:pt x="513178" y="522824"/>
                  </a:lnTo>
                  <a:lnTo>
                    <a:pt x="513288" y="522703"/>
                  </a:lnTo>
                  <a:lnTo>
                    <a:pt x="513575" y="522681"/>
                  </a:lnTo>
                  <a:lnTo>
                    <a:pt x="513961" y="522725"/>
                  </a:lnTo>
                  <a:lnTo>
                    <a:pt x="514193" y="522791"/>
                  </a:lnTo>
                  <a:lnTo>
                    <a:pt x="514348" y="522813"/>
                  </a:lnTo>
                  <a:lnTo>
                    <a:pt x="514524" y="522824"/>
                  </a:lnTo>
                  <a:lnTo>
                    <a:pt x="514546" y="522824"/>
                  </a:lnTo>
                  <a:lnTo>
                    <a:pt x="514689" y="522824"/>
                  </a:lnTo>
                  <a:lnTo>
                    <a:pt x="514767" y="522780"/>
                  </a:lnTo>
                  <a:lnTo>
                    <a:pt x="514778" y="522736"/>
                  </a:lnTo>
                  <a:lnTo>
                    <a:pt x="514866" y="522703"/>
                  </a:lnTo>
                  <a:lnTo>
                    <a:pt x="514910" y="522637"/>
                  </a:lnTo>
                  <a:lnTo>
                    <a:pt x="514965" y="522538"/>
                  </a:lnTo>
                  <a:lnTo>
                    <a:pt x="515109" y="522494"/>
                  </a:lnTo>
                  <a:lnTo>
                    <a:pt x="515197" y="522516"/>
                  </a:lnTo>
                  <a:lnTo>
                    <a:pt x="515296" y="522549"/>
                  </a:lnTo>
                  <a:lnTo>
                    <a:pt x="515396" y="522483"/>
                  </a:lnTo>
                  <a:lnTo>
                    <a:pt x="515440" y="522383"/>
                  </a:lnTo>
                  <a:lnTo>
                    <a:pt x="515451" y="522328"/>
                  </a:lnTo>
                  <a:lnTo>
                    <a:pt x="515462" y="522295"/>
                  </a:lnTo>
                  <a:lnTo>
                    <a:pt x="515495" y="522295"/>
                  </a:lnTo>
                  <a:lnTo>
                    <a:pt x="515638" y="522306"/>
                  </a:lnTo>
                  <a:lnTo>
                    <a:pt x="515749" y="522295"/>
                  </a:lnTo>
                  <a:lnTo>
                    <a:pt x="515848" y="522185"/>
                  </a:lnTo>
                  <a:lnTo>
                    <a:pt x="515958" y="522108"/>
                  </a:lnTo>
                  <a:lnTo>
                    <a:pt x="516102" y="522053"/>
                  </a:lnTo>
                  <a:lnTo>
                    <a:pt x="516146" y="522053"/>
                  </a:lnTo>
                  <a:lnTo>
                    <a:pt x="516278" y="522053"/>
                  </a:lnTo>
                  <a:lnTo>
                    <a:pt x="516389" y="522020"/>
                  </a:lnTo>
                  <a:lnTo>
                    <a:pt x="516532" y="521964"/>
                  </a:lnTo>
                  <a:lnTo>
                    <a:pt x="516742" y="521964"/>
                  </a:lnTo>
                  <a:lnTo>
                    <a:pt x="516907" y="521986"/>
                  </a:lnTo>
                  <a:lnTo>
                    <a:pt x="517006" y="521986"/>
                  </a:lnTo>
                  <a:lnTo>
                    <a:pt x="517117" y="521975"/>
                  </a:lnTo>
                  <a:lnTo>
                    <a:pt x="517216" y="521931"/>
                  </a:lnTo>
                  <a:lnTo>
                    <a:pt x="517304" y="521832"/>
                  </a:lnTo>
                  <a:lnTo>
                    <a:pt x="517304" y="521821"/>
                  </a:lnTo>
                  <a:lnTo>
                    <a:pt x="517337" y="521777"/>
                  </a:lnTo>
                  <a:lnTo>
                    <a:pt x="517337" y="521700"/>
                  </a:lnTo>
                  <a:lnTo>
                    <a:pt x="517326" y="521623"/>
                  </a:lnTo>
                  <a:lnTo>
                    <a:pt x="517216" y="521501"/>
                  </a:lnTo>
                  <a:lnTo>
                    <a:pt x="517139" y="521391"/>
                  </a:lnTo>
                  <a:lnTo>
                    <a:pt x="517139" y="521380"/>
                  </a:lnTo>
                  <a:lnTo>
                    <a:pt x="517117" y="521281"/>
                  </a:lnTo>
                  <a:lnTo>
                    <a:pt x="517117" y="521204"/>
                  </a:lnTo>
                  <a:lnTo>
                    <a:pt x="517161" y="521126"/>
                  </a:lnTo>
                  <a:lnTo>
                    <a:pt x="517183" y="521104"/>
                  </a:lnTo>
                  <a:lnTo>
                    <a:pt x="517183" y="521093"/>
                  </a:lnTo>
                  <a:lnTo>
                    <a:pt x="517293" y="520972"/>
                  </a:lnTo>
                  <a:lnTo>
                    <a:pt x="517415" y="520840"/>
                  </a:lnTo>
                  <a:lnTo>
                    <a:pt x="517470" y="520807"/>
                  </a:lnTo>
                  <a:lnTo>
                    <a:pt x="517558" y="520774"/>
                  </a:lnTo>
                  <a:lnTo>
                    <a:pt x="517691" y="520751"/>
                  </a:lnTo>
                  <a:lnTo>
                    <a:pt x="517867" y="520729"/>
                  </a:lnTo>
                  <a:lnTo>
                    <a:pt x="518055" y="520718"/>
                  </a:lnTo>
                  <a:lnTo>
                    <a:pt x="518165" y="520707"/>
                  </a:lnTo>
                  <a:lnTo>
                    <a:pt x="518231" y="520696"/>
                  </a:lnTo>
                  <a:lnTo>
                    <a:pt x="518242" y="520696"/>
                  </a:lnTo>
                  <a:lnTo>
                    <a:pt x="518386" y="520630"/>
                  </a:lnTo>
                  <a:lnTo>
                    <a:pt x="518507" y="520564"/>
                  </a:lnTo>
                  <a:lnTo>
                    <a:pt x="518584" y="520487"/>
                  </a:lnTo>
                  <a:lnTo>
                    <a:pt x="518717" y="520377"/>
                  </a:lnTo>
                  <a:lnTo>
                    <a:pt x="518915" y="520211"/>
                  </a:lnTo>
                  <a:lnTo>
                    <a:pt x="519059" y="520101"/>
                  </a:lnTo>
                  <a:lnTo>
                    <a:pt x="519092" y="520068"/>
                  </a:lnTo>
                  <a:lnTo>
                    <a:pt x="519114" y="520024"/>
                  </a:lnTo>
                  <a:lnTo>
                    <a:pt x="519125" y="519969"/>
                  </a:lnTo>
                  <a:lnTo>
                    <a:pt x="519125" y="519914"/>
                  </a:lnTo>
                  <a:lnTo>
                    <a:pt x="519114" y="519847"/>
                  </a:lnTo>
                  <a:lnTo>
                    <a:pt x="519103" y="519825"/>
                  </a:lnTo>
                  <a:lnTo>
                    <a:pt x="519103" y="519814"/>
                  </a:lnTo>
                  <a:lnTo>
                    <a:pt x="519103" y="519770"/>
                  </a:lnTo>
                  <a:lnTo>
                    <a:pt x="519114" y="519715"/>
                  </a:lnTo>
                  <a:lnTo>
                    <a:pt x="519169" y="519649"/>
                  </a:lnTo>
                  <a:lnTo>
                    <a:pt x="519268" y="519583"/>
                  </a:lnTo>
                  <a:lnTo>
                    <a:pt x="519323" y="519550"/>
                  </a:lnTo>
                  <a:lnTo>
                    <a:pt x="519357" y="519528"/>
                  </a:lnTo>
                  <a:lnTo>
                    <a:pt x="519522" y="519395"/>
                  </a:lnTo>
                  <a:lnTo>
                    <a:pt x="519599" y="519318"/>
                  </a:lnTo>
                  <a:lnTo>
                    <a:pt x="519632" y="519230"/>
                  </a:lnTo>
                  <a:lnTo>
                    <a:pt x="519676" y="519087"/>
                  </a:lnTo>
                  <a:lnTo>
                    <a:pt x="519699" y="518965"/>
                  </a:lnTo>
                  <a:lnTo>
                    <a:pt x="519743" y="518679"/>
                  </a:lnTo>
                  <a:lnTo>
                    <a:pt x="519765" y="518557"/>
                  </a:lnTo>
                  <a:lnTo>
                    <a:pt x="519765" y="518557"/>
                  </a:lnTo>
                  <a:lnTo>
                    <a:pt x="519765" y="518502"/>
                  </a:lnTo>
                  <a:lnTo>
                    <a:pt x="519831" y="518271"/>
                  </a:lnTo>
                  <a:lnTo>
                    <a:pt x="519930" y="518083"/>
                  </a:lnTo>
                  <a:lnTo>
                    <a:pt x="519974" y="518017"/>
                  </a:lnTo>
                  <a:lnTo>
                    <a:pt x="520074" y="517841"/>
                  </a:lnTo>
                  <a:lnTo>
                    <a:pt x="520206" y="517620"/>
                  </a:lnTo>
                  <a:lnTo>
                    <a:pt x="520272" y="517521"/>
                  </a:lnTo>
                  <a:lnTo>
                    <a:pt x="520305" y="517477"/>
                  </a:lnTo>
                  <a:lnTo>
                    <a:pt x="520361" y="517433"/>
                  </a:lnTo>
                  <a:lnTo>
                    <a:pt x="520416" y="517389"/>
                  </a:lnTo>
                  <a:lnTo>
                    <a:pt x="520460" y="517345"/>
                  </a:lnTo>
                  <a:lnTo>
                    <a:pt x="520471" y="517300"/>
                  </a:lnTo>
                  <a:lnTo>
                    <a:pt x="520482" y="517256"/>
                  </a:lnTo>
                  <a:lnTo>
                    <a:pt x="520471" y="517190"/>
                  </a:lnTo>
                  <a:lnTo>
                    <a:pt x="520438" y="516970"/>
                  </a:lnTo>
                  <a:lnTo>
                    <a:pt x="520438" y="516959"/>
                  </a:lnTo>
                  <a:lnTo>
                    <a:pt x="520449" y="516793"/>
                  </a:lnTo>
                  <a:lnTo>
                    <a:pt x="520460" y="516606"/>
                  </a:lnTo>
                  <a:lnTo>
                    <a:pt x="520504" y="516033"/>
                  </a:lnTo>
                  <a:lnTo>
                    <a:pt x="520570" y="515691"/>
                  </a:lnTo>
                  <a:lnTo>
                    <a:pt x="520636" y="515426"/>
                  </a:lnTo>
                  <a:lnTo>
                    <a:pt x="520647" y="515250"/>
                  </a:lnTo>
                  <a:lnTo>
                    <a:pt x="520680" y="515150"/>
                  </a:lnTo>
                  <a:lnTo>
                    <a:pt x="520702" y="515051"/>
                  </a:lnTo>
                  <a:lnTo>
                    <a:pt x="520747" y="514897"/>
                  </a:lnTo>
                  <a:lnTo>
                    <a:pt x="520758" y="514787"/>
                  </a:lnTo>
                  <a:lnTo>
                    <a:pt x="520791" y="514632"/>
                  </a:lnTo>
                  <a:lnTo>
                    <a:pt x="520802" y="514588"/>
                  </a:lnTo>
                  <a:lnTo>
                    <a:pt x="520846" y="514312"/>
                  </a:lnTo>
                  <a:lnTo>
                    <a:pt x="520879" y="514114"/>
                  </a:lnTo>
                  <a:lnTo>
                    <a:pt x="520879" y="514081"/>
                  </a:lnTo>
                  <a:lnTo>
                    <a:pt x="520868" y="513916"/>
                  </a:lnTo>
                  <a:lnTo>
                    <a:pt x="520846" y="513739"/>
                  </a:lnTo>
                  <a:lnTo>
                    <a:pt x="520824" y="513563"/>
                  </a:lnTo>
                  <a:lnTo>
                    <a:pt x="520824" y="513419"/>
                  </a:lnTo>
                  <a:lnTo>
                    <a:pt x="520824" y="513375"/>
                  </a:lnTo>
                  <a:lnTo>
                    <a:pt x="520879" y="512912"/>
                  </a:lnTo>
                  <a:lnTo>
                    <a:pt x="520879" y="512912"/>
                  </a:lnTo>
                  <a:lnTo>
                    <a:pt x="520945" y="512670"/>
                  </a:lnTo>
                  <a:lnTo>
                    <a:pt x="520989" y="512570"/>
                  </a:lnTo>
                  <a:lnTo>
                    <a:pt x="521056" y="512339"/>
                  </a:lnTo>
                  <a:lnTo>
                    <a:pt x="521144" y="512019"/>
                  </a:lnTo>
                  <a:lnTo>
                    <a:pt x="521221" y="511843"/>
                  </a:lnTo>
                  <a:lnTo>
                    <a:pt x="521287" y="511677"/>
                  </a:lnTo>
                  <a:lnTo>
                    <a:pt x="521398" y="511468"/>
                  </a:lnTo>
                  <a:lnTo>
                    <a:pt x="521508" y="511292"/>
                  </a:lnTo>
                  <a:lnTo>
                    <a:pt x="521563" y="511225"/>
                  </a:lnTo>
                  <a:lnTo>
                    <a:pt x="521651" y="511126"/>
                  </a:lnTo>
                  <a:lnTo>
                    <a:pt x="521729" y="511060"/>
                  </a:lnTo>
                  <a:lnTo>
                    <a:pt x="521751" y="511027"/>
                  </a:lnTo>
                  <a:lnTo>
                    <a:pt x="521828" y="510928"/>
                  </a:lnTo>
                  <a:lnTo>
                    <a:pt x="521828" y="510917"/>
                  </a:lnTo>
                  <a:lnTo>
                    <a:pt x="521883" y="510641"/>
                  </a:lnTo>
                  <a:lnTo>
                    <a:pt x="522015" y="510211"/>
                  </a:lnTo>
                  <a:lnTo>
                    <a:pt x="522137" y="510035"/>
                  </a:lnTo>
                  <a:lnTo>
                    <a:pt x="522170" y="509979"/>
                  </a:lnTo>
                  <a:lnTo>
                    <a:pt x="522258" y="509825"/>
                  </a:lnTo>
                  <a:lnTo>
                    <a:pt x="522335" y="509472"/>
                  </a:lnTo>
                  <a:lnTo>
                    <a:pt x="522335" y="509307"/>
                  </a:lnTo>
                  <a:lnTo>
                    <a:pt x="522280" y="509197"/>
                  </a:lnTo>
                  <a:lnTo>
                    <a:pt x="522258" y="509097"/>
                  </a:lnTo>
                  <a:lnTo>
                    <a:pt x="522258" y="509053"/>
                  </a:lnTo>
                  <a:lnTo>
                    <a:pt x="522269" y="508998"/>
                  </a:lnTo>
                  <a:lnTo>
                    <a:pt x="522291" y="508932"/>
                  </a:lnTo>
                  <a:lnTo>
                    <a:pt x="522479" y="508745"/>
                  </a:lnTo>
                  <a:lnTo>
                    <a:pt x="522677" y="508524"/>
                  </a:lnTo>
                  <a:lnTo>
                    <a:pt x="522799" y="508392"/>
                  </a:lnTo>
                  <a:lnTo>
                    <a:pt x="522876" y="508337"/>
                  </a:lnTo>
                  <a:lnTo>
                    <a:pt x="522898" y="508304"/>
                  </a:lnTo>
                  <a:lnTo>
                    <a:pt x="522909" y="508226"/>
                  </a:lnTo>
                  <a:lnTo>
                    <a:pt x="522876" y="508149"/>
                  </a:lnTo>
                  <a:lnTo>
                    <a:pt x="522821" y="508094"/>
                  </a:lnTo>
                  <a:lnTo>
                    <a:pt x="522766" y="508083"/>
                  </a:lnTo>
                  <a:lnTo>
                    <a:pt x="522699" y="508083"/>
                  </a:lnTo>
                  <a:lnTo>
                    <a:pt x="522644" y="508083"/>
                  </a:lnTo>
                  <a:lnTo>
                    <a:pt x="522523" y="508083"/>
                  </a:lnTo>
                  <a:lnTo>
                    <a:pt x="522424" y="508083"/>
                  </a:lnTo>
                  <a:lnTo>
                    <a:pt x="522380" y="508083"/>
                  </a:lnTo>
                  <a:lnTo>
                    <a:pt x="522313" y="508072"/>
                  </a:lnTo>
                  <a:lnTo>
                    <a:pt x="522247" y="508061"/>
                  </a:lnTo>
                  <a:lnTo>
                    <a:pt x="522181" y="508050"/>
                  </a:lnTo>
                  <a:lnTo>
                    <a:pt x="522071" y="507973"/>
                  </a:lnTo>
                  <a:lnTo>
                    <a:pt x="522060" y="507951"/>
                  </a:lnTo>
                  <a:lnTo>
                    <a:pt x="521993" y="507873"/>
                  </a:lnTo>
                  <a:lnTo>
                    <a:pt x="521971" y="507829"/>
                  </a:lnTo>
                  <a:lnTo>
                    <a:pt x="521927" y="507763"/>
                  </a:lnTo>
                  <a:lnTo>
                    <a:pt x="521883" y="507631"/>
                  </a:lnTo>
                  <a:lnTo>
                    <a:pt x="521861" y="507532"/>
                  </a:lnTo>
                  <a:lnTo>
                    <a:pt x="521839" y="507444"/>
                  </a:lnTo>
                  <a:lnTo>
                    <a:pt x="521817" y="507399"/>
                  </a:lnTo>
                  <a:lnTo>
                    <a:pt x="521740" y="507311"/>
                  </a:lnTo>
                  <a:lnTo>
                    <a:pt x="521574" y="507201"/>
                  </a:lnTo>
                  <a:lnTo>
                    <a:pt x="521486" y="507157"/>
                  </a:lnTo>
                  <a:lnTo>
                    <a:pt x="521442" y="507124"/>
                  </a:lnTo>
                  <a:lnTo>
                    <a:pt x="521331" y="507102"/>
                  </a:lnTo>
                  <a:lnTo>
                    <a:pt x="521232" y="507091"/>
                  </a:lnTo>
                  <a:lnTo>
                    <a:pt x="521078" y="507080"/>
                  </a:lnTo>
                  <a:lnTo>
                    <a:pt x="521011" y="507058"/>
                  </a:lnTo>
                  <a:lnTo>
                    <a:pt x="520813" y="507014"/>
                  </a:lnTo>
                  <a:lnTo>
                    <a:pt x="520537" y="506892"/>
                  </a:lnTo>
                  <a:lnTo>
                    <a:pt x="520371" y="506826"/>
                  </a:lnTo>
                  <a:lnTo>
                    <a:pt x="520008" y="506650"/>
                  </a:lnTo>
                  <a:lnTo>
                    <a:pt x="519357" y="506352"/>
                  </a:lnTo>
                  <a:lnTo>
                    <a:pt x="519312" y="506319"/>
                  </a:lnTo>
                  <a:lnTo>
                    <a:pt x="519202" y="506275"/>
                  </a:lnTo>
                  <a:lnTo>
                    <a:pt x="518992" y="506198"/>
                  </a:lnTo>
                  <a:lnTo>
                    <a:pt x="518937" y="506187"/>
                  </a:lnTo>
                  <a:lnTo>
                    <a:pt x="518672" y="506076"/>
                  </a:lnTo>
                  <a:lnTo>
                    <a:pt x="518485" y="505944"/>
                  </a:lnTo>
                  <a:lnTo>
                    <a:pt x="518364" y="505812"/>
                  </a:lnTo>
                  <a:lnTo>
                    <a:pt x="518297" y="505734"/>
                  </a:lnTo>
                  <a:lnTo>
                    <a:pt x="518253" y="505668"/>
                  </a:lnTo>
                  <a:lnTo>
                    <a:pt x="518253" y="505536"/>
                  </a:lnTo>
                  <a:lnTo>
                    <a:pt x="518231" y="505448"/>
                  </a:lnTo>
                  <a:lnTo>
                    <a:pt x="518231" y="505437"/>
                  </a:lnTo>
                  <a:lnTo>
                    <a:pt x="518220" y="505404"/>
                  </a:lnTo>
                  <a:lnTo>
                    <a:pt x="518143" y="505260"/>
                  </a:lnTo>
                  <a:lnTo>
                    <a:pt x="518033" y="505106"/>
                  </a:lnTo>
                  <a:lnTo>
                    <a:pt x="517955" y="504897"/>
                  </a:lnTo>
                  <a:lnTo>
                    <a:pt x="517933" y="504577"/>
                  </a:lnTo>
                  <a:lnTo>
                    <a:pt x="517944" y="504312"/>
                  </a:lnTo>
                  <a:lnTo>
                    <a:pt x="517966" y="504246"/>
                  </a:lnTo>
                  <a:lnTo>
                    <a:pt x="518033" y="503959"/>
                  </a:lnTo>
                  <a:lnTo>
                    <a:pt x="518066" y="503838"/>
                  </a:lnTo>
                  <a:lnTo>
                    <a:pt x="518066" y="503827"/>
                  </a:lnTo>
                  <a:lnTo>
                    <a:pt x="518099" y="503772"/>
                  </a:lnTo>
                  <a:lnTo>
                    <a:pt x="518132" y="503706"/>
                  </a:lnTo>
                  <a:lnTo>
                    <a:pt x="518165" y="503640"/>
                  </a:lnTo>
                  <a:lnTo>
                    <a:pt x="518187" y="503607"/>
                  </a:lnTo>
                  <a:lnTo>
                    <a:pt x="518198" y="503573"/>
                  </a:lnTo>
                  <a:lnTo>
                    <a:pt x="518209" y="503551"/>
                  </a:lnTo>
                  <a:lnTo>
                    <a:pt x="518253" y="503485"/>
                  </a:lnTo>
                  <a:lnTo>
                    <a:pt x="518584" y="502978"/>
                  </a:lnTo>
                  <a:lnTo>
                    <a:pt x="518628" y="502912"/>
                  </a:lnTo>
                  <a:lnTo>
                    <a:pt x="518827" y="502658"/>
                  </a:lnTo>
                  <a:lnTo>
                    <a:pt x="518893" y="502581"/>
                  </a:lnTo>
                  <a:lnTo>
                    <a:pt x="518937" y="502515"/>
                  </a:lnTo>
                  <a:lnTo>
                    <a:pt x="518959" y="502427"/>
                  </a:lnTo>
                  <a:lnTo>
                    <a:pt x="518959" y="502284"/>
                  </a:lnTo>
                  <a:lnTo>
                    <a:pt x="518959" y="502250"/>
                  </a:lnTo>
                  <a:lnTo>
                    <a:pt x="518959" y="502052"/>
                  </a:lnTo>
                  <a:lnTo>
                    <a:pt x="518970" y="501997"/>
                  </a:lnTo>
                  <a:lnTo>
                    <a:pt x="518992" y="501820"/>
                  </a:lnTo>
                  <a:lnTo>
                    <a:pt x="519003" y="501622"/>
                  </a:lnTo>
                  <a:lnTo>
                    <a:pt x="519014" y="501457"/>
                  </a:lnTo>
                  <a:lnTo>
                    <a:pt x="519036" y="501324"/>
                  </a:lnTo>
                  <a:lnTo>
                    <a:pt x="519158" y="501049"/>
                  </a:lnTo>
                  <a:lnTo>
                    <a:pt x="519191" y="500927"/>
                  </a:lnTo>
                  <a:lnTo>
                    <a:pt x="519213" y="500806"/>
                  </a:lnTo>
                  <a:lnTo>
                    <a:pt x="519224" y="500740"/>
                  </a:lnTo>
                  <a:lnTo>
                    <a:pt x="519224" y="500685"/>
                  </a:lnTo>
                  <a:lnTo>
                    <a:pt x="519224" y="500630"/>
                  </a:lnTo>
                  <a:lnTo>
                    <a:pt x="519224" y="500475"/>
                  </a:lnTo>
                  <a:lnTo>
                    <a:pt x="519235" y="500299"/>
                  </a:lnTo>
                  <a:lnTo>
                    <a:pt x="519235" y="500255"/>
                  </a:lnTo>
                  <a:lnTo>
                    <a:pt x="519180" y="499836"/>
                  </a:lnTo>
                  <a:lnTo>
                    <a:pt x="519180" y="499648"/>
                  </a:lnTo>
                  <a:lnTo>
                    <a:pt x="519136" y="499527"/>
                  </a:lnTo>
                  <a:lnTo>
                    <a:pt x="519081" y="499240"/>
                  </a:lnTo>
                  <a:lnTo>
                    <a:pt x="519081" y="499229"/>
                  </a:lnTo>
                  <a:lnTo>
                    <a:pt x="519059" y="499130"/>
                  </a:lnTo>
                  <a:lnTo>
                    <a:pt x="519059" y="499042"/>
                  </a:lnTo>
                  <a:lnTo>
                    <a:pt x="519059" y="498965"/>
                  </a:lnTo>
                  <a:lnTo>
                    <a:pt x="519070" y="498832"/>
                  </a:lnTo>
                  <a:lnTo>
                    <a:pt x="519103" y="498689"/>
                  </a:lnTo>
                  <a:lnTo>
                    <a:pt x="519103" y="498678"/>
                  </a:lnTo>
                  <a:lnTo>
                    <a:pt x="519169" y="498524"/>
                  </a:lnTo>
                  <a:lnTo>
                    <a:pt x="519213" y="498425"/>
                  </a:lnTo>
                  <a:lnTo>
                    <a:pt x="519224" y="498402"/>
                  </a:lnTo>
                  <a:lnTo>
                    <a:pt x="519235" y="498358"/>
                  </a:lnTo>
                  <a:lnTo>
                    <a:pt x="519268" y="498248"/>
                  </a:lnTo>
                  <a:lnTo>
                    <a:pt x="519290" y="498160"/>
                  </a:lnTo>
                  <a:lnTo>
                    <a:pt x="519312" y="498061"/>
                  </a:lnTo>
                  <a:lnTo>
                    <a:pt x="519312" y="497851"/>
                  </a:lnTo>
                  <a:lnTo>
                    <a:pt x="519312" y="497686"/>
                  </a:lnTo>
                  <a:lnTo>
                    <a:pt x="519312" y="497598"/>
                  </a:lnTo>
                  <a:lnTo>
                    <a:pt x="519312" y="497531"/>
                  </a:lnTo>
                  <a:lnTo>
                    <a:pt x="519257" y="497399"/>
                  </a:lnTo>
                  <a:lnTo>
                    <a:pt x="519235" y="497256"/>
                  </a:lnTo>
                  <a:lnTo>
                    <a:pt x="519191" y="497123"/>
                  </a:lnTo>
                  <a:lnTo>
                    <a:pt x="519180" y="497101"/>
                  </a:lnTo>
                  <a:lnTo>
                    <a:pt x="519169" y="497013"/>
                  </a:lnTo>
                  <a:lnTo>
                    <a:pt x="519191" y="496826"/>
                  </a:lnTo>
                  <a:lnTo>
                    <a:pt x="519235" y="496727"/>
                  </a:lnTo>
                  <a:lnTo>
                    <a:pt x="519357" y="496583"/>
                  </a:lnTo>
                  <a:lnTo>
                    <a:pt x="519467" y="496429"/>
                  </a:lnTo>
                  <a:lnTo>
                    <a:pt x="519533" y="496241"/>
                  </a:lnTo>
                  <a:lnTo>
                    <a:pt x="519555" y="495822"/>
                  </a:lnTo>
                  <a:lnTo>
                    <a:pt x="519566" y="495756"/>
                  </a:lnTo>
                  <a:lnTo>
                    <a:pt x="519632" y="495337"/>
                  </a:lnTo>
                  <a:lnTo>
                    <a:pt x="519643" y="495040"/>
                  </a:lnTo>
                  <a:lnTo>
                    <a:pt x="519687" y="494962"/>
                  </a:lnTo>
                  <a:lnTo>
                    <a:pt x="519743" y="494731"/>
                  </a:lnTo>
                  <a:lnTo>
                    <a:pt x="519743" y="494301"/>
                  </a:lnTo>
                  <a:lnTo>
                    <a:pt x="519743" y="494268"/>
                  </a:lnTo>
                  <a:lnTo>
                    <a:pt x="519732" y="493970"/>
                  </a:lnTo>
                  <a:lnTo>
                    <a:pt x="519732" y="493717"/>
                  </a:lnTo>
                  <a:lnTo>
                    <a:pt x="519787" y="493154"/>
                  </a:lnTo>
                  <a:lnTo>
                    <a:pt x="519699" y="493011"/>
                  </a:lnTo>
                  <a:lnTo>
                    <a:pt x="519610" y="492923"/>
                  </a:lnTo>
                  <a:lnTo>
                    <a:pt x="519522" y="492845"/>
                  </a:lnTo>
                  <a:lnTo>
                    <a:pt x="519522" y="492790"/>
                  </a:lnTo>
                  <a:lnTo>
                    <a:pt x="519489" y="492691"/>
                  </a:lnTo>
                  <a:lnTo>
                    <a:pt x="519489" y="492625"/>
                  </a:lnTo>
                  <a:lnTo>
                    <a:pt x="519522" y="492515"/>
                  </a:lnTo>
                  <a:lnTo>
                    <a:pt x="519544" y="492493"/>
                  </a:lnTo>
                  <a:lnTo>
                    <a:pt x="519599" y="492438"/>
                  </a:lnTo>
                  <a:lnTo>
                    <a:pt x="519699" y="492327"/>
                  </a:lnTo>
                  <a:lnTo>
                    <a:pt x="519765" y="492162"/>
                  </a:lnTo>
                  <a:lnTo>
                    <a:pt x="519787" y="492140"/>
                  </a:lnTo>
                  <a:lnTo>
                    <a:pt x="519831" y="492041"/>
                  </a:lnTo>
                  <a:lnTo>
                    <a:pt x="519853" y="492008"/>
                  </a:lnTo>
                  <a:lnTo>
                    <a:pt x="519919" y="491875"/>
                  </a:lnTo>
                  <a:lnTo>
                    <a:pt x="519996" y="491776"/>
                  </a:lnTo>
                  <a:lnTo>
                    <a:pt x="520008" y="491765"/>
                  </a:lnTo>
                  <a:lnTo>
                    <a:pt x="520129" y="491677"/>
                  </a:lnTo>
                  <a:lnTo>
                    <a:pt x="520239" y="491622"/>
                  </a:lnTo>
                  <a:lnTo>
                    <a:pt x="520305" y="491589"/>
                  </a:lnTo>
                  <a:lnTo>
                    <a:pt x="520361" y="491567"/>
                  </a:lnTo>
                  <a:lnTo>
                    <a:pt x="520438" y="491556"/>
                  </a:lnTo>
                  <a:lnTo>
                    <a:pt x="520570" y="491522"/>
                  </a:lnTo>
                  <a:lnTo>
                    <a:pt x="520780" y="491522"/>
                  </a:lnTo>
                  <a:lnTo>
                    <a:pt x="520923" y="491500"/>
                  </a:lnTo>
                  <a:lnTo>
                    <a:pt x="520967" y="491489"/>
                  </a:lnTo>
                  <a:lnTo>
                    <a:pt x="521111" y="491489"/>
                  </a:lnTo>
                  <a:lnTo>
                    <a:pt x="521243" y="491489"/>
                  </a:lnTo>
                  <a:lnTo>
                    <a:pt x="521320" y="491489"/>
                  </a:lnTo>
                  <a:lnTo>
                    <a:pt x="521387" y="491456"/>
                  </a:lnTo>
                  <a:lnTo>
                    <a:pt x="521464" y="491434"/>
                  </a:lnTo>
                  <a:lnTo>
                    <a:pt x="521475" y="491412"/>
                  </a:lnTo>
                  <a:lnTo>
                    <a:pt x="521508" y="491368"/>
                  </a:lnTo>
                  <a:lnTo>
                    <a:pt x="521552" y="491236"/>
                  </a:lnTo>
                  <a:lnTo>
                    <a:pt x="521563" y="491081"/>
                  </a:lnTo>
                  <a:lnTo>
                    <a:pt x="521563" y="491059"/>
                  </a:lnTo>
                  <a:lnTo>
                    <a:pt x="521574" y="490894"/>
                  </a:lnTo>
                  <a:lnTo>
                    <a:pt x="521574" y="490784"/>
                  </a:lnTo>
                  <a:lnTo>
                    <a:pt x="521596" y="490695"/>
                  </a:lnTo>
                  <a:lnTo>
                    <a:pt x="521673" y="490596"/>
                  </a:lnTo>
                  <a:lnTo>
                    <a:pt x="521773" y="490541"/>
                  </a:lnTo>
                  <a:lnTo>
                    <a:pt x="521773" y="490541"/>
                  </a:lnTo>
                  <a:lnTo>
                    <a:pt x="521916" y="490530"/>
                  </a:lnTo>
                  <a:lnTo>
                    <a:pt x="522082" y="490530"/>
                  </a:lnTo>
                  <a:lnTo>
                    <a:pt x="522159" y="490519"/>
                  </a:lnTo>
                  <a:lnTo>
                    <a:pt x="522236" y="490475"/>
                  </a:lnTo>
                  <a:lnTo>
                    <a:pt x="522313" y="490387"/>
                  </a:lnTo>
                  <a:lnTo>
                    <a:pt x="522391" y="490254"/>
                  </a:lnTo>
                  <a:lnTo>
                    <a:pt x="522457" y="490078"/>
                  </a:lnTo>
                  <a:lnTo>
                    <a:pt x="522512" y="489968"/>
                  </a:lnTo>
                  <a:lnTo>
                    <a:pt x="522534" y="489880"/>
                  </a:lnTo>
                  <a:lnTo>
                    <a:pt x="522545" y="489869"/>
                  </a:lnTo>
                  <a:lnTo>
                    <a:pt x="522633" y="489736"/>
                  </a:lnTo>
                  <a:lnTo>
                    <a:pt x="522711" y="489626"/>
                  </a:lnTo>
                  <a:lnTo>
                    <a:pt x="522755" y="489593"/>
                  </a:lnTo>
                  <a:lnTo>
                    <a:pt x="522766" y="489593"/>
                  </a:lnTo>
                  <a:lnTo>
                    <a:pt x="522777" y="489582"/>
                  </a:lnTo>
                  <a:lnTo>
                    <a:pt x="522865" y="489505"/>
                  </a:lnTo>
                  <a:lnTo>
                    <a:pt x="523064" y="489428"/>
                  </a:lnTo>
                  <a:lnTo>
                    <a:pt x="523086" y="489417"/>
                  </a:lnTo>
                  <a:lnTo>
                    <a:pt x="523229" y="489350"/>
                  </a:lnTo>
                  <a:lnTo>
                    <a:pt x="523240" y="489339"/>
                  </a:lnTo>
                  <a:lnTo>
                    <a:pt x="523350" y="489295"/>
                  </a:lnTo>
                  <a:lnTo>
                    <a:pt x="523406" y="489251"/>
                  </a:lnTo>
                  <a:lnTo>
                    <a:pt x="523527" y="489174"/>
                  </a:lnTo>
                  <a:lnTo>
                    <a:pt x="523759" y="488931"/>
                  </a:lnTo>
                  <a:lnTo>
                    <a:pt x="524046" y="488623"/>
                  </a:lnTo>
                  <a:lnTo>
                    <a:pt x="524057" y="488612"/>
                  </a:lnTo>
                  <a:lnTo>
                    <a:pt x="524255" y="488490"/>
                  </a:lnTo>
                  <a:lnTo>
                    <a:pt x="524321" y="488446"/>
                  </a:lnTo>
                  <a:lnTo>
                    <a:pt x="524432" y="488369"/>
                  </a:lnTo>
                  <a:lnTo>
                    <a:pt x="524443" y="488369"/>
                  </a:lnTo>
                  <a:lnTo>
                    <a:pt x="524498" y="488303"/>
                  </a:lnTo>
                  <a:lnTo>
                    <a:pt x="524619" y="488171"/>
                  </a:lnTo>
                  <a:lnTo>
                    <a:pt x="524719" y="488027"/>
                  </a:lnTo>
                  <a:lnTo>
                    <a:pt x="524741" y="488005"/>
                  </a:lnTo>
                  <a:lnTo>
                    <a:pt x="524829" y="487851"/>
                  </a:lnTo>
                  <a:lnTo>
                    <a:pt x="524829" y="487840"/>
                  </a:lnTo>
                  <a:lnTo>
                    <a:pt x="524895" y="487674"/>
                  </a:lnTo>
                  <a:lnTo>
                    <a:pt x="524906" y="487465"/>
                  </a:lnTo>
                  <a:lnTo>
                    <a:pt x="524906" y="487377"/>
                  </a:lnTo>
                  <a:lnTo>
                    <a:pt x="524917" y="487211"/>
                  </a:lnTo>
                  <a:lnTo>
                    <a:pt x="524917" y="487057"/>
                  </a:lnTo>
                  <a:lnTo>
                    <a:pt x="524928" y="486980"/>
                  </a:lnTo>
                  <a:lnTo>
                    <a:pt x="524972" y="486914"/>
                  </a:lnTo>
                  <a:lnTo>
                    <a:pt x="524994" y="486903"/>
                  </a:lnTo>
                  <a:lnTo>
                    <a:pt x="525027" y="486881"/>
                  </a:lnTo>
                  <a:lnTo>
                    <a:pt x="525083" y="486859"/>
                  </a:lnTo>
                  <a:lnTo>
                    <a:pt x="525083" y="486859"/>
                  </a:lnTo>
                  <a:lnTo>
                    <a:pt x="525083" y="486859"/>
                  </a:lnTo>
                  <a:lnTo>
                    <a:pt x="525215" y="486836"/>
                  </a:lnTo>
                  <a:lnTo>
                    <a:pt x="525347" y="486781"/>
                  </a:lnTo>
                  <a:lnTo>
                    <a:pt x="525469" y="486715"/>
                  </a:lnTo>
                  <a:lnTo>
                    <a:pt x="525535" y="486594"/>
                  </a:lnTo>
                  <a:lnTo>
                    <a:pt x="525590" y="486484"/>
                  </a:lnTo>
                  <a:lnTo>
                    <a:pt x="525667" y="486362"/>
                  </a:lnTo>
                  <a:lnTo>
                    <a:pt x="525723" y="486252"/>
                  </a:lnTo>
                  <a:lnTo>
                    <a:pt x="525734" y="486230"/>
                  </a:lnTo>
                  <a:lnTo>
                    <a:pt x="525756" y="486131"/>
                  </a:lnTo>
                  <a:lnTo>
                    <a:pt x="525756" y="486098"/>
                  </a:lnTo>
                  <a:lnTo>
                    <a:pt x="525789" y="485987"/>
                  </a:lnTo>
                  <a:lnTo>
                    <a:pt x="525800" y="485943"/>
                  </a:lnTo>
                  <a:lnTo>
                    <a:pt x="525800" y="485910"/>
                  </a:lnTo>
                  <a:lnTo>
                    <a:pt x="525811" y="485910"/>
                  </a:lnTo>
                  <a:lnTo>
                    <a:pt x="525822" y="485899"/>
                  </a:lnTo>
                  <a:lnTo>
                    <a:pt x="525855" y="485877"/>
                  </a:lnTo>
                  <a:lnTo>
                    <a:pt x="525943" y="485822"/>
                  </a:lnTo>
                  <a:lnTo>
                    <a:pt x="526009" y="485745"/>
                  </a:lnTo>
                  <a:lnTo>
                    <a:pt x="526043" y="485657"/>
                  </a:lnTo>
                  <a:lnTo>
                    <a:pt x="526054" y="485602"/>
                  </a:lnTo>
                  <a:lnTo>
                    <a:pt x="526065" y="485591"/>
                  </a:lnTo>
                  <a:lnTo>
                    <a:pt x="526142" y="485381"/>
                  </a:lnTo>
                  <a:lnTo>
                    <a:pt x="526230" y="485282"/>
                  </a:lnTo>
                  <a:lnTo>
                    <a:pt x="526362" y="485150"/>
                  </a:lnTo>
                  <a:lnTo>
                    <a:pt x="526418" y="485061"/>
                  </a:lnTo>
                  <a:lnTo>
                    <a:pt x="526440" y="484984"/>
                  </a:lnTo>
                  <a:lnTo>
                    <a:pt x="526440" y="484863"/>
                  </a:lnTo>
                  <a:lnTo>
                    <a:pt x="526451" y="484775"/>
                  </a:lnTo>
                  <a:lnTo>
                    <a:pt x="526484" y="484709"/>
                  </a:lnTo>
                  <a:lnTo>
                    <a:pt x="526539" y="484620"/>
                  </a:lnTo>
                  <a:lnTo>
                    <a:pt x="526583" y="484488"/>
                  </a:lnTo>
                  <a:lnTo>
                    <a:pt x="526583" y="484477"/>
                  </a:lnTo>
                  <a:lnTo>
                    <a:pt x="526583" y="484389"/>
                  </a:lnTo>
                  <a:lnTo>
                    <a:pt x="526583" y="484267"/>
                  </a:lnTo>
                  <a:lnTo>
                    <a:pt x="526572" y="484245"/>
                  </a:lnTo>
                  <a:lnTo>
                    <a:pt x="526561" y="484168"/>
                  </a:lnTo>
                  <a:lnTo>
                    <a:pt x="526495" y="484047"/>
                  </a:lnTo>
                  <a:lnTo>
                    <a:pt x="526352" y="483849"/>
                  </a:lnTo>
                  <a:lnTo>
                    <a:pt x="526296" y="483672"/>
                  </a:lnTo>
                  <a:lnTo>
                    <a:pt x="526285" y="483595"/>
                  </a:lnTo>
                  <a:lnTo>
                    <a:pt x="526285" y="483584"/>
                  </a:lnTo>
                  <a:lnTo>
                    <a:pt x="526285" y="483529"/>
                  </a:lnTo>
                  <a:lnTo>
                    <a:pt x="526263" y="483397"/>
                  </a:lnTo>
                  <a:lnTo>
                    <a:pt x="526252" y="483330"/>
                  </a:lnTo>
                  <a:lnTo>
                    <a:pt x="526252" y="483209"/>
                  </a:lnTo>
                  <a:lnTo>
                    <a:pt x="526252" y="483121"/>
                  </a:lnTo>
                  <a:lnTo>
                    <a:pt x="526263" y="483077"/>
                  </a:lnTo>
                  <a:lnTo>
                    <a:pt x="526263" y="483055"/>
                  </a:lnTo>
                  <a:lnTo>
                    <a:pt x="526274" y="483033"/>
                  </a:lnTo>
                  <a:lnTo>
                    <a:pt x="526296" y="483000"/>
                  </a:lnTo>
                  <a:lnTo>
                    <a:pt x="526340" y="482922"/>
                  </a:lnTo>
                  <a:lnTo>
                    <a:pt x="526352" y="482911"/>
                  </a:lnTo>
                  <a:lnTo>
                    <a:pt x="526429" y="482867"/>
                  </a:lnTo>
                  <a:lnTo>
                    <a:pt x="526484" y="482823"/>
                  </a:lnTo>
                  <a:lnTo>
                    <a:pt x="526506" y="482812"/>
                  </a:lnTo>
                  <a:lnTo>
                    <a:pt x="526594" y="482735"/>
                  </a:lnTo>
                  <a:lnTo>
                    <a:pt x="526605" y="482724"/>
                  </a:lnTo>
                  <a:lnTo>
                    <a:pt x="526616" y="482713"/>
                  </a:lnTo>
                  <a:lnTo>
                    <a:pt x="526649" y="482658"/>
                  </a:lnTo>
                  <a:lnTo>
                    <a:pt x="526649" y="482647"/>
                  </a:lnTo>
                  <a:lnTo>
                    <a:pt x="526693" y="482581"/>
                  </a:lnTo>
                  <a:lnTo>
                    <a:pt x="526715" y="482503"/>
                  </a:lnTo>
                  <a:lnTo>
                    <a:pt x="526715" y="482393"/>
                  </a:lnTo>
                  <a:lnTo>
                    <a:pt x="526715" y="482382"/>
                  </a:lnTo>
                  <a:lnTo>
                    <a:pt x="526727" y="482239"/>
                  </a:lnTo>
                  <a:lnTo>
                    <a:pt x="526727" y="482117"/>
                  </a:lnTo>
                  <a:lnTo>
                    <a:pt x="526727" y="482106"/>
                  </a:lnTo>
                  <a:lnTo>
                    <a:pt x="526782" y="482018"/>
                  </a:lnTo>
                  <a:lnTo>
                    <a:pt x="526837" y="481952"/>
                  </a:lnTo>
                  <a:lnTo>
                    <a:pt x="526837" y="481864"/>
                  </a:lnTo>
                  <a:lnTo>
                    <a:pt x="526837" y="481864"/>
                  </a:lnTo>
                  <a:lnTo>
                    <a:pt x="526837" y="481710"/>
                  </a:lnTo>
                  <a:lnTo>
                    <a:pt x="526848" y="481533"/>
                  </a:lnTo>
                  <a:lnTo>
                    <a:pt x="526848" y="481522"/>
                  </a:lnTo>
                  <a:lnTo>
                    <a:pt x="526881" y="481412"/>
                  </a:lnTo>
                  <a:lnTo>
                    <a:pt x="526936" y="481291"/>
                  </a:lnTo>
                  <a:lnTo>
                    <a:pt x="527002" y="481202"/>
                  </a:lnTo>
                  <a:lnTo>
                    <a:pt x="527113" y="481092"/>
                  </a:lnTo>
                  <a:lnTo>
                    <a:pt x="527245" y="480993"/>
                  </a:lnTo>
                  <a:lnTo>
                    <a:pt x="527322" y="480905"/>
                  </a:lnTo>
                  <a:lnTo>
                    <a:pt x="527333" y="480894"/>
                  </a:lnTo>
                  <a:lnTo>
                    <a:pt x="527355" y="480750"/>
                  </a:lnTo>
                  <a:lnTo>
                    <a:pt x="527366" y="480431"/>
                  </a:lnTo>
                  <a:lnTo>
                    <a:pt x="527378" y="480331"/>
                  </a:lnTo>
                  <a:lnTo>
                    <a:pt x="527378" y="480309"/>
                  </a:lnTo>
                  <a:lnTo>
                    <a:pt x="527378" y="480287"/>
                  </a:lnTo>
                  <a:lnTo>
                    <a:pt x="527378" y="480276"/>
                  </a:lnTo>
                  <a:lnTo>
                    <a:pt x="527433" y="480144"/>
                  </a:lnTo>
                  <a:lnTo>
                    <a:pt x="527433" y="480012"/>
                  </a:lnTo>
                  <a:lnTo>
                    <a:pt x="527422" y="479890"/>
                  </a:lnTo>
                  <a:lnTo>
                    <a:pt x="527400" y="479824"/>
                  </a:lnTo>
                  <a:lnTo>
                    <a:pt x="527389" y="479824"/>
                  </a:lnTo>
                  <a:lnTo>
                    <a:pt x="527378" y="479802"/>
                  </a:lnTo>
                  <a:lnTo>
                    <a:pt x="527333" y="479758"/>
                  </a:lnTo>
                  <a:lnTo>
                    <a:pt x="527223" y="479648"/>
                  </a:lnTo>
                  <a:lnTo>
                    <a:pt x="527157" y="479560"/>
                  </a:lnTo>
                  <a:lnTo>
                    <a:pt x="527146" y="479526"/>
                  </a:lnTo>
                  <a:lnTo>
                    <a:pt x="527135" y="479504"/>
                  </a:lnTo>
                  <a:lnTo>
                    <a:pt x="527102" y="479449"/>
                  </a:lnTo>
                  <a:lnTo>
                    <a:pt x="527102" y="479416"/>
                  </a:lnTo>
                  <a:lnTo>
                    <a:pt x="527091" y="479306"/>
                  </a:lnTo>
                  <a:lnTo>
                    <a:pt x="527080" y="479185"/>
                  </a:lnTo>
                  <a:lnTo>
                    <a:pt x="527080" y="479174"/>
                  </a:lnTo>
                  <a:lnTo>
                    <a:pt x="527091" y="478975"/>
                  </a:lnTo>
                  <a:lnTo>
                    <a:pt x="527091" y="478942"/>
                  </a:lnTo>
                  <a:lnTo>
                    <a:pt x="527091" y="478942"/>
                  </a:lnTo>
                  <a:lnTo>
                    <a:pt x="527091" y="478843"/>
                  </a:lnTo>
                  <a:lnTo>
                    <a:pt x="527091" y="478733"/>
                  </a:lnTo>
                  <a:lnTo>
                    <a:pt x="527091" y="478622"/>
                  </a:lnTo>
                  <a:lnTo>
                    <a:pt x="527102" y="478490"/>
                  </a:lnTo>
                  <a:lnTo>
                    <a:pt x="527113" y="478424"/>
                  </a:lnTo>
                  <a:lnTo>
                    <a:pt x="527124" y="478369"/>
                  </a:lnTo>
                  <a:lnTo>
                    <a:pt x="527135" y="478325"/>
                  </a:lnTo>
                  <a:lnTo>
                    <a:pt x="527179" y="478192"/>
                  </a:lnTo>
                  <a:lnTo>
                    <a:pt x="527201" y="478126"/>
                  </a:lnTo>
                  <a:lnTo>
                    <a:pt x="527223" y="478093"/>
                  </a:lnTo>
                  <a:lnTo>
                    <a:pt x="527245" y="478060"/>
                  </a:lnTo>
                  <a:lnTo>
                    <a:pt x="527289" y="478027"/>
                  </a:lnTo>
                  <a:lnTo>
                    <a:pt x="527344" y="477983"/>
                  </a:lnTo>
                  <a:lnTo>
                    <a:pt x="527378" y="477961"/>
                  </a:lnTo>
                  <a:lnTo>
                    <a:pt x="527499" y="477895"/>
                  </a:lnTo>
                  <a:lnTo>
                    <a:pt x="527543" y="477873"/>
                  </a:lnTo>
                  <a:lnTo>
                    <a:pt x="527587" y="477817"/>
                  </a:lnTo>
                  <a:lnTo>
                    <a:pt x="527642" y="477773"/>
                  </a:lnTo>
                  <a:lnTo>
                    <a:pt x="527753" y="477652"/>
                  </a:lnTo>
                  <a:lnTo>
                    <a:pt x="527863" y="477454"/>
                  </a:lnTo>
                  <a:lnTo>
                    <a:pt x="527918" y="477178"/>
                  </a:lnTo>
                  <a:lnTo>
                    <a:pt x="527907" y="477145"/>
                  </a:lnTo>
                  <a:lnTo>
                    <a:pt x="527940" y="476583"/>
                  </a:lnTo>
                  <a:lnTo>
                    <a:pt x="527929" y="476572"/>
                  </a:lnTo>
                  <a:lnTo>
                    <a:pt x="527929" y="476494"/>
                  </a:lnTo>
                  <a:lnTo>
                    <a:pt x="527896" y="476252"/>
                  </a:lnTo>
                  <a:lnTo>
                    <a:pt x="527874" y="476120"/>
                  </a:lnTo>
                  <a:lnTo>
                    <a:pt x="527852" y="475998"/>
                  </a:lnTo>
                  <a:lnTo>
                    <a:pt x="527830" y="475921"/>
                  </a:lnTo>
                  <a:lnTo>
                    <a:pt x="527797" y="475822"/>
                  </a:lnTo>
                  <a:lnTo>
                    <a:pt x="527775" y="475745"/>
                  </a:lnTo>
                  <a:lnTo>
                    <a:pt x="527764" y="475612"/>
                  </a:lnTo>
                  <a:lnTo>
                    <a:pt x="527764" y="475480"/>
                  </a:lnTo>
                  <a:lnTo>
                    <a:pt x="527775" y="475337"/>
                  </a:lnTo>
                  <a:lnTo>
                    <a:pt x="527775" y="475293"/>
                  </a:lnTo>
                  <a:lnTo>
                    <a:pt x="527786" y="475226"/>
                  </a:lnTo>
                  <a:lnTo>
                    <a:pt x="527808" y="475182"/>
                  </a:lnTo>
                  <a:lnTo>
                    <a:pt x="527808" y="475171"/>
                  </a:lnTo>
                  <a:lnTo>
                    <a:pt x="527841" y="475127"/>
                  </a:lnTo>
                  <a:lnTo>
                    <a:pt x="527885" y="475061"/>
                  </a:lnTo>
                  <a:lnTo>
                    <a:pt x="527940" y="474951"/>
                  </a:lnTo>
                  <a:lnTo>
                    <a:pt x="527940" y="474940"/>
                  </a:lnTo>
                  <a:lnTo>
                    <a:pt x="527973" y="474874"/>
                  </a:lnTo>
                  <a:lnTo>
                    <a:pt x="528006" y="474807"/>
                  </a:lnTo>
                  <a:lnTo>
                    <a:pt x="528006" y="474796"/>
                  </a:lnTo>
                  <a:lnTo>
                    <a:pt x="528018" y="474730"/>
                  </a:lnTo>
                  <a:lnTo>
                    <a:pt x="528018" y="474642"/>
                  </a:lnTo>
                  <a:lnTo>
                    <a:pt x="528018" y="474620"/>
                  </a:lnTo>
                  <a:lnTo>
                    <a:pt x="528018" y="474532"/>
                  </a:lnTo>
                  <a:lnTo>
                    <a:pt x="528018" y="474411"/>
                  </a:lnTo>
                  <a:lnTo>
                    <a:pt x="528018" y="474377"/>
                  </a:lnTo>
                  <a:lnTo>
                    <a:pt x="528006" y="474300"/>
                  </a:lnTo>
                  <a:lnTo>
                    <a:pt x="527984" y="474223"/>
                  </a:lnTo>
                  <a:lnTo>
                    <a:pt x="527973" y="474201"/>
                  </a:lnTo>
                  <a:lnTo>
                    <a:pt x="527973" y="474135"/>
                  </a:lnTo>
                  <a:lnTo>
                    <a:pt x="527962" y="474047"/>
                  </a:lnTo>
                  <a:lnTo>
                    <a:pt x="527962" y="473981"/>
                  </a:lnTo>
                  <a:lnTo>
                    <a:pt x="527984" y="473892"/>
                  </a:lnTo>
                  <a:lnTo>
                    <a:pt x="528006" y="473870"/>
                  </a:lnTo>
                  <a:lnTo>
                    <a:pt x="528018" y="473859"/>
                  </a:lnTo>
                  <a:lnTo>
                    <a:pt x="528040" y="473848"/>
                  </a:lnTo>
                  <a:lnTo>
                    <a:pt x="528095" y="473804"/>
                  </a:lnTo>
                  <a:lnTo>
                    <a:pt x="528139" y="473771"/>
                  </a:lnTo>
                  <a:lnTo>
                    <a:pt x="528205" y="473738"/>
                  </a:lnTo>
                  <a:lnTo>
                    <a:pt x="528282" y="473683"/>
                  </a:lnTo>
                  <a:lnTo>
                    <a:pt x="528359" y="473584"/>
                  </a:lnTo>
                  <a:lnTo>
                    <a:pt x="528381" y="473528"/>
                  </a:lnTo>
                  <a:lnTo>
                    <a:pt x="528393" y="473451"/>
                  </a:lnTo>
                  <a:lnTo>
                    <a:pt x="528415" y="473330"/>
                  </a:lnTo>
                  <a:lnTo>
                    <a:pt x="528415" y="473165"/>
                  </a:lnTo>
                  <a:lnTo>
                    <a:pt x="528415" y="473154"/>
                  </a:lnTo>
                  <a:lnTo>
                    <a:pt x="528415" y="473021"/>
                  </a:lnTo>
                  <a:lnTo>
                    <a:pt x="528426" y="472988"/>
                  </a:lnTo>
                  <a:lnTo>
                    <a:pt x="528415" y="472977"/>
                  </a:lnTo>
                  <a:lnTo>
                    <a:pt x="528404" y="472889"/>
                  </a:lnTo>
                  <a:lnTo>
                    <a:pt x="528404" y="472812"/>
                  </a:lnTo>
                  <a:lnTo>
                    <a:pt x="528404" y="472746"/>
                  </a:lnTo>
                  <a:lnTo>
                    <a:pt x="528404" y="472735"/>
                  </a:lnTo>
                  <a:lnTo>
                    <a:pt x="528393" y="472669"/>
                  </a:lnTo>
                  <a:lnTo>
                    <a:pt x="528359" y="472613"/>
                  </a:lnTo>
                  <a:lnTo>
                    <a:pt x="528337" y="472569"/>
                  </a:lnTo>
                  <a:lnTo>
                    <a:pt x="528271" y="472470"/>
                  </a:lnTo>
                  <a:lnTo>
                    <a:pt x="528271" y="472470"/>
                  </a:lnTo>
                  <a:lnTo>
                    <a:pt x="528238" y="472437"/>
                  </a:lnTo>
                  <a:lnTo>
                    <a:pt x="528216" y="472393"/>
                  </a:lnTo>
                  <a:lnTo>
                    <a:pt x="528205" y="472360"/>
                  </a:lnTo>
                  <a:lnTo>
                    <a:pt x="528194" y="472327"/>
                  </a:lnTo>
                  <a:lnTo>
                    <a:pt x="528139" y="472194"/>
                  </a:lnTo>
                  <a:lnTo>
                    <a:pt x="528084" y="472128"/>
                  </a:lnTo>
                  <a:lnTo>
                    <a:pt x="528062" y="472106"/>
                  </a:lnTo>
                  <a:lnTo>
                    <a:pt x="528040" y="472073"/>
                  </a:lnTo>
                  <a:lnTo>
                    <a:pt x="528028" y="472029"/>
                  </a:lnTo>
                  <a:lnTo>
                    <a:pt x="528018" y="471985"/>
                  </a:lnTo>
                  <a:lnTo>
                    <a:pt x="528018" y="471941"/>
                  </a:lnTo>
                  <a:lnTo>
                    <a:pt x="528028" y="471897"/>
                  </a:lnTo>
                  <a:lnTo>
                    <a:pt x="528051" y="471842"/>
                  </a:lnTo>
                  <a:lnTo>
                    <a:pt x="528084" y="471786"/>
                  </a:lnTo>
                  <a:lnTo>
                    <a:pt x="528172" y="471731"/>
                  </a:lnTo>
                  <a:lnTo>
                    <a:pt x="528172" y="471731"/>
                  </a:lnTo>
                  <a:lnTo>
                    <a:pt x="528260" y="471676"/>
                  </a:lnTo>
                  <a:lnTo>
                    <a:pt x="528304" y="471632"/>
                  </a:lnTo>
                  <a:lnTo>
                    <a:pt x="528337" y="471511"/>
                  </a:lnTo>
                  <a:lnTo>
                    <a:pt x="528348" y="471367"/>
                  </a:lnTo>
                  <a:lnTo>
                    <a:pt x="528315" y="471147"/>
                  </a:lnTo>
                  <a:lnTo>
                    <a:pt x="528315" y="471125"/>
                  </a:lnTo>
                  <a:lnTo>
                    <a:pt x="528304" y="471015"/>
                  </a:lnTo>
                  <a:lnTo>
                    <a:pt x="528304" y="470959"/>
                  </a:lnTo>
                  <a:lnTo>
                    <a:pt x="528304" y="470915"/>
                  </a:lnTo>
                  <a:lnTo>
                    <a:pt x="528315" y="470849"/>
                  </a:lnTo>
                  <a:lnTo>
                    <a:pt x="528326" y="470827"/>
                  </a:lnTo>
                  <a:lnTo>
                    <a:pt x="528337" y="470805"/>
                  </a:lnTo>
                  <a:lnTo>
                    <a:pt x="528371" y="470739"/>
                  </a:lnTo>
                  <a:lnTo>
                    <a:pt x="528393" y="470728"/>
                  </a:lnTo>
                  <a:lnTo>
                    <a:pt x="528437" y="470651"/>
                  </a:lnTo>
                  <a:lnTo>
                    <a:pt x="528746" y="470353"/>
                  </a:lnTo>
                  <a:lnTo>
                    <a:pt x="528801" y="470298"/>
                  </a:lnTo>
                  <a:lnTo>
                    <a:pt x="528933" y="470077"/>
                  </a:lnTo>
                  <a:lnTo>
                    <a:pt x="528966" y="470044"/>
                  </a:lnTo>
                  <a:lnTo>
                    <a:pt x="528966" y="469879"/>
                  </a:lnTo>
                  <a:lnTo>
                    <a:pt x="528966" y="469846"/>
                  </a:lnTo>
                  <a:lnTo>
                    <a:pt x="529010" y="469791"/>
                  </a:lnTo>
                  <a:lnTo>
                    <a:pt x="529021" y="469769"/>
                  </a:lnTo>
                  <a:lnTo>
                    <a:pt x="529055" y="469725"/>
                  </a:lnTo>
                  <a:lnTo>
                    <a:pt x="529110" y="469681"/>
                  </a:lnTo>
                  <a:lnTo>
                    <a:pt x="529121" y="469647"/>
                  </a:lnTo>
                  <a:lnTo>
                    <a:pt x="529176" y="469592"/>
                  </a:lnTo>
                  <a:lnTo>
                    <a:pt x="529231" y="469548"/>
                  </a:lnTo>
                  <a:lnTo>
                    <a:pt x="529264" y="469526"/>
                  </a:lnTo>
                  <a:lnTo>
                    <a:pt x="529308" y="469460"/>
                  </a:lnTo>
                  <a:lnTo>
                    <a:pt x="529330" y="469416"/>
                  </a:lnTo>
                  <a:lnTo>
                    <a:pt x="529341" y="469383"/>
                  </a:lnTo>
                  <a:lnTo>
                    <a:pt x="529353" y="469250"/>
                  </a:lnTo>
                  <a:lnTo>
                    <a:pt x="529375" y="469063"/>
                  </a:lnTo>
                  <a:lnTo>
                    <a:pt x="529441" y="468865"/>
                  </a:lnTo>
                  <a:lnTo>
                    <a:pt x="529518" y="468644"/>
                  </a:lnTo>
                  <a:lnTo>
                    <a:pt x="529529" y="468633"/>
                  </a:lnTo>
                  <a:lnTo>
                    <a:pt x="529540" y="468578"/>
                  </a:lnTo>
                  <a:lnTo>
                    <a:pt x="529628" y="468391"/>
                  </a:lnTo>
                  <a:lnTo>
                    <a:pt x="529728" y="468181"/>
                  </a:lnTo>
                  <a:lnTo>
                    <a:pt x="529816" y="468038"/>
                  </a:lnTo>
                  <a:lnTo>
                    <a:pt x="529871" y="467961"/>
                  </a:lnTo>
                  <a:lnTo>
                    <a:pt x="529893" y="467938"/>
                  </a:lnTo>
                  <a:lnTo>
                    <a:pt x="529959" y="467861"/>
                  </a:lnTo>
                  <a:lnTo>
                    <a:pt x="529981" y="467828"/>
                  </a:lnTo>
                  <a:lnTo>
                    <a:pt x="530037" y="467740"/>
                  </a:lnTo>
                  <a:lnTo>
                    <a:pt x="530147" y="467630"/>
                  </a:lnTo>
                  <a:lnTo>
                    <a:pt x="530279" y="467531"/>
                  </a:lnTo>
                  <a:lnTo>
                    <a:pt x="530279" y="467519"/>
                  </a:lnTo>
                  <a:lnTo>
                    <a:pt x="530368" y="467453"/>
                  </a:lnTo>
                  <a:lnTo>
                    <a:pt x="530434" y="467376"/>
                  </a:lnTo>
                  <a:lnTo>
                    <a:pt x="530478" y="467310"/>
                  </a:lnTo>
                  <a:lnTo>
                    <a:pt x="530478" y="467310"/>
                  </a:lnTo>
                  <a:lnTo>
                    <a:pt x="530522" y="467189"/>
                  </a:lnTo>
                  <a:lnTo>
                    <a:pt x="530544" y="467045"/>
                  </a:lnTo>
                  <a:lnTo>
                    <a:pt x="530555" y="467012"/>
                  </a:lnTo>
                  <a:lnTo>
                    <a:pt x="530555" y="466990"/>
                  </a:lnTo>
                  <a:lnTo>
                    <a:pt x="530610" y="466869"/>
                  </a:lnTo>
                  <a:lnTo>
                    <a:pt x="530687" y="466715"/>
                  </a:lnTo>
                  <a:lnTo>
                    <a:pt x="530765" y="466582"/>
                  </a:lnTo>
                  <a:lnTo>
                    <a:pt x="530809" y="466494"/>
                  </a:lnTo>
                  <a:lnTo>
                    <a:pt x="530897" y="466384"/>
                  </a:lnTo>
                  <a:lnTo>
                    <a:pt x="531018" y="466241"/>
                  </a:lnTo>
                  <a:lnTo>
                    <a:pt x="531151" y="466108"/>
                  </a:lnTo>
                  <a:lnTo>
                    <a:pt x="531173" y="466097"/>
                  </a:lnTo>
                  <a:lnTo>
                    <a:pt x="531272" y="465998"/>
                  </a:lnTo>
                  <a:lnTo>
                    <a:pt x="531360" y="465866"/>
                  </a:lnTo>
                  <a:lnTo>
                    <a:pt x="531504" y="465601"/>
                  </a:lnTo>
                  <a:lnTo>
                    <a:pt x="531537" y="465546"/>
                  </a:lnTo>
                  <a:lnTo>
                    <a:pt x="531570" y="465480"/>
                  </a:lnTo>
                  <a:lnTo>
                    <a:pt x="531625" y="465380"/>
                  </a:lnTo>
                  <a:lnTo>
                    <a:pt x="531680" y="465270"/>
                  </a:lnTo>
                  <a:lnTo>
                    <a:pt x="531713" y="465237"/>
                  </a:lnTo>
                  <a:lnTo>
                    <a:pt x="531758" y="465193"/>
                  </a:lnTo>
                  <a:lnTo>
                    <a:pt x="531879" y="465094"/>
                  </a:lnTo>
                  <a:lnTo>
                    <a:pt x="531967" y="465050"/>
                  </a:lnTo>
                  <a:lnTo>
                    <a:pt x="532034" y="465028"/>
                  </a:lnTo>
                  <a:lnTo>
                    <a:pt x="532155" y="464984"/>
                  </a:lnTo>
                  <a:lnTo>
                    <a:pt x="532298" y="464928"/>
                  </a:lnTo>
                  <a:lnTo>
                    <a:pt x="532431" y="464884"/>
                  </a:lnTo>
                  <a:lnTo>
                    <a:pt x="532497" y="464862"/>
                  </a:lnTo>
                  <a:lnTo>
                    <a:pt x="532596" y="464785"/>
                  </a:lnTo>
                  <a:lnTo>
                    <a:pt x="532651" y="464730"/>
                  </a:lnTo>
                  <a:lnTo>
                    <a:pt x="532662" y="464719"/>
                  </a:lnTo>
                  <a:lnTo>
                    <a:pt x="532729" y="464609"/>
                  </a:lnTo>
                  <a:lnTo>
                    <a:pt x="532773" y="464476"/>
                  </a:lnTo>
                  <a:lnTo>
                    <a:pt x="532817" y="464355"/>
                  </a:lnTo>
                  <a:lnTo>
                    <a:pt x="532817" y="464344"/>
                  </a:lnTo>
                  <a:lnTo>
                    <a:pt x="532872" y="464223"/>
                  </a:lnTo>
                  <a:lnTo>
                    <a:pt x="532927" y="464157"/>
                  </a:lnTo>
                  <a:lnTo>
                    <a:pt x="532971" y="464102"/>
                  </a:lnTo>
                  <a:lnTo>
                    <a:pt x="533038" y="464068"/>
                  </a:lnTo>
                  <a:lnTo>
                    <a:pt x="533115" y="464024"/>
                  </a:lnTo>
                  <a:lnTo>
                    <a:pt x="533203" y="463980"/>
                  </a:lnTo>
                  <a:lnTo>
                    <a:pt x="533313" y="463958"/>
                  </a:lnTo>
                  <a:lnTo>
                    <a:pt x="533402" y="463914"/>
                  </a:lnTo>
                  <a:lnTo>
                    <a:pt x="533457" y="463870"/>
                  </a:lnTo>
                  <a:lnTo>
                    <a:pt x="533578" y="463771"/>
                  </a:lnTo>
                  <a:lnTo>
                    <a:pt x="533622" y="463727"/>
                  </a:lnTo>
                  <a:lnTo>
                    <a:pt x="533633" y="463716"/>
                  </a:lnTo>
                  <a:lnTo>
                    <a:pt x="533744" y="463605"/>
                  </a:lnTo>
                  <a:lnTo>
                    <a:pt x="533854" y="463506"/>
                  </a:lnTo>
                  <a:lnTo>
                    <a:pt x="533854" y="463506"/>
                  </a:lnTo>
                  <a:lnTo>
                    <a:pt x="533876" y="463484"/>
                  </a:lnTo>
                  <a:lnTo>
                    <a:pt x="533898" y="463451"/>
                  </a:lnTo>
                  <a:lnTo>
                    <a:pt x="533920" y="463429"/>
                  </a:lnTo>
                  <a:lnTo>
                    <a:pt x="533920" y="463418"/>
                  </a:lnTo>
                  <a:lnTo>
                    <a:pt x="533975" y="463330"/>
                  </a:lnTo>
                  <a:lnTo>
                    <a:pt x="533986" y="463297"/>
                  </a:lnTo>
                  <a:lnTo>
                    <a:pt x="533986" y="463286"/>
                  </a:lnTo>
                  <a:lnTo>
                    <a:pt x="534008" y="463253"/>
                  </a:lnTo>
                  <a:lnTo>
                    <a:pt x="534019" y="463242"/>
                  </a:lnTo>
                  <a:lnTo>
                    <a:pt x="534019" y="463230"/>
                  </a:lnTo>
                  <a:lnTo>
                    <a:pt x="534041" y="463197"/>
                  </a:lnTo>
                  <a:lnTo>
                    <a:pt x="534053" y="463186"/>
                  </a:lnTo>
                  <a:lnTo>
                    <a:pt x="534130" y="462999"/>
                  </a:lnTo>
                  <a:lnTo>
                    <a:pt x="534273" y="462701"/>
                  </a:lnTo>
                  <a:lnTo>
                    <a:pt x="534339" y="462569"/>
                  </a:lnTo>
                  <a:lnTo>
                    <a:pt x="534361" y="462492"/>
                  </a:lnTo>
                  <a:lnTo>
                    <a:pt x="534384" y="462426"/>
                  </a:lnTo>
                  <a:lnTo>
                    <a:pt x="534384" y="462370"/>
                  </a:lnTo>
                  <a:lnTo>
                    <a:pt x="534384" y="462337"/>
                  </a:lnTo>
                  <a:lnTo>
                    <a:pt x="534394" y="462282"/>
                  </a:lnTo>
                  <a:lnTo>
                    <a:pt x="534394" y="462216"/>
                  </a:lnTo>
                  <a:lnTo>
                    <a:pt x="534394" y="462205"/>
                  </a:lnTo>
                  <a:lnTo>
                    <a:pt x="534406" y="462150"/>
                  </a:lnTo>
                  <a:lnTo>
                    <a:pt x="534428" y="462095"/>
                  </a:lnTo>
                  <a:lnTo>
                    <a:pt x="534428" y="462095"/>
                  </a:lnTo>
                  <a:lnTo>
                    <a:pt x="534450" y="462040"/>
                  </a:lnTo>
                  <a:lnTo>
                    <a:pt x="534472" y="461996"/>
                  </a:lnTo>
                  <a:lnTo>
                    <a:pt x="534483" y="461985"/>
                  </a:lnTo>
                  <a:lnTo>
                    <a:pt x="534505" y="461963"/>
                  </a:lnTo>
                  <a:lnTo>
                    <a:pt x="534538" y="461929"/>
                  </a:lnTo>
                  <a:lnTo>
                    <a:pt x="534593" y="461896"/>
                  </a:lnTo>
                  <a:lnTo>
                    <a:pt x="534604" y="461885"/>
                  </a:lnTo>
                  <a:lnTo>
                    <a:pt x="534626" y="461852"/>
                  </a:lnTo>
                  <a:lnTo>
                    <a:pt x="534681" y="461808"/>
                  </a:lnTo>
                  <a:lnTo>
                    <a:pt x="534703" y="461775"/>
                  </a:lnTo>
                  <a:lnTo>
                    <a:pt x="534748" y="461665"/>
                  </a:lnTo>
                  <a:lnTo>
                    <a:pt x="534803" y="461312"/>
                  </a:lnTo>
                  <a:lnTo>
                    <a:pt x="535012" y="460926"/>
                  </a:lnTo>
                  <a:lnTo>
                    <a:pt x="535244" y="460584"/>
                  </a:lnTo>
                  <a:lnTo>
                    <a:pt x="536391" y="458070"/>
                  </a:lnTo>
                  <a:lnTo>
                    <a:pt x="536469" y="457872"/>
                  </a:lnTo>
                  <a:lnTo>
                    <a:pt x="540264" y="448357"/>
                  </a:lnTo>
                  <a:lnTo>
                    <a:pt x="541125" y="446196"/>
                  </a:lnTo>
                  <a:lnTo>
                    <a:pt x="543000" y="441223"/>
                  </a:lnTo>
                  <a:lnTo>
                    <a:pt x="544920" y="436173"/>
                  </a:lnTo>
                  <a:lnTo>
                    <a:pt x="546332" y="433174"/>
                  </a:lnTo>
                  <a:lnTo>
                    <a:pt x="546641" y="433417"/>
                  </a:lnTo>
                  <a:lnTo>
                    <a:pt x="546873" y="433604"/>
                  </a:lnTo>
                  <a:lnTo>
                    <a:pt x="546928" y="433638"/>
                  </a:lnTo>
                  <a:lnTo>
                    <a:pt x="547049" y="433737"/>
                  </a:lnTo>
                  <a:lnTo>
                    <a:pt x="547094" y="433770"/>
                  </a:lnTo>
                  <a:lnTo>
                    <a:pt x="547127" y="433770"/>
                  </a:lnTo>
                  <a:lnTo>
                    <a:pt x="547193" y="433792"/>
                  </a:lnTo>
                  <a:lnTo>
                    <a:pt x="547314" y="433814"/>
                  </a:lnTo>
                  <a:lnTo>
                    <a:pt x="547380" y="433836"/>
                  </a:lnTo>
                  <a:lnTo>
                    <a:pt x="547513" y="433924"/>
                  </a:lnTo>
                  <a:lnTo>
                    <a:pt x="547579" y="433957"/>
                  </a:lnTo>
                  <a:lnTo>
                    <a:pt x="547689" y="433968"/>
                  </a:lnTo>
                  <a:lnTo>
                    <a:pt x="547689" y="433968"/>
                  </a:lnTo>
                  <a:lnTo>
                    <a:pt x="547822" y="433968"/>
                  </a:lnTo>
                  <a:lnTo>
                    <a:pt x="547987" y="433957"/>
                  </a:lnTo>
                  <a:lnTo>
                    <a:pt x="548120" y="433957"/>
                  </a:lnTo>
                  <a:lnTo>
                    <a:pt x="548175" y="433946"/>
                  </a:lnTo>
                  <a:lnTo>
                    <a:pt x="548318" y="433924"/>
                  </a:lnTo>
                  <a:lnTo>
                    <a:pt x="548318" y="433924"/>
                  </a:lnTo>
                  <a:lnTo>
                    <a:pt x="548473" y="433946"/>
                  </a:lnTo>
                  <a:lnTo>
                    <a:pt x="548473" y="433957"/>
                  </a:lnTo>
                  <a:lnTo>
                    <a:pt x="548550" y="433968"/>
                  </a:lnTo>
                  <a:lnTo>
                    <a:pt x="548638" y="434001"/>
                  </a:lnTo>
                  <a:lnTo>
                    <a:pt x="548715" y="434067"/>
                  </a:lnTo>
                  <a:lnTo>
                    <a:pt x="548782" y="434134"/>
                  </a:lnTo>
                  <a:lnTo>
                    <a:pt x="548870" y="434156"/>
                  </a:lnTo>
                  <a:lnTo>
                    <a:pt x="549013" y="434167"/>
                  </a:lnTo>
                  <a:lnTo>
                    <a:pt x="549168" y="434167"/>
                  </a:lnTo>
                  <a:lnTo>
                    <a:pt x="549322" y="434123"/>
                  </a:lnTo>
                  <a:lnTo>
                    <a:pt x="549444" y="434090"/>
                  </a:lnTo>
                  <a:lnTo>
                    <a:pt x="549565" y="434079"/>
                  </a:lnTo>
                  <a:lnTo>
                    <a:pt x="549697" y="434090"/>
                  </a:lnTo>
                  <a:lnTo>
                    <a:pt x="549808" y="434123"/>
                  </a:lnTo>
                  <a:lnTo>
                    <a:pt x="549874" y="434145"/>
                  </a:lnTo>
                  <a:lnTo>
                    <a:pt x="549973" y="434178"/>
                  </a:lnTo>
                  <a:lnTo>
                    <a:pt x="550006" y="434178"/>
                  </a:lnTo>
                  <a:lnTo>
                    <a:pt x="550028" y="434178"/>
                  </a:lnTo>
                  <a:lnTo>
                    <a:pt x="550117" y="434178"/>
                  </a:lnTo>
                  <a:lnTo>
                    <a:pt x="550205" y="434178"/>
                  </a:lnTo>
                  <a:lnTo>
                    <a:pt x="550403" y="434167"/>
                  </a:lnTo>
                  <a:lnTo>
                    <a:pt x="550712" y="434178"/>
                  </a:lnTo>
                  <a:lnTo>
                    <a:pt x="550955" y="434167"/>
                  </a:lnTo>
                  <a:lnTo>
                    <a:pt x="551121" y="434167"/>
                  </a:lnTo>
                  <a:lnTo>
                    <a:pt x="551253" y="434167"/>
                  </a:lnTo>
                  <a:lnTo>
                    <a:pt x="551430" y="434156"/>
                  </a:lnTo>
                  <a:lnTo>
                    <a:pt x="551705" y="434156"/>
                  </a:lnTo>
                  <a:lnTo>
                    <a:pt x="551915" y="434145"/>
                  </a:lnTo>
                  <a:lnTo>
                    <a:pt x="552036" y="434123"/>
                  </a:lnTo>
                  <a:lnTo>
                    <a:pt x="552103" y="434090"/>
                  </a:lnTo>
                  <a:lnTo>
                    <a:pt x="552169" y="434034"/>
                  </a:lnTo>
                  <a:lnTo>
                    <a:pt x="552213" y="433968"/>
                  </a:lnTo>
                  <a:lnTo>
                    <a:pt x="552279" y="433913"/>
                  </a:lnTo>
                  <a:lnTo>
                    <a:pt x="552412" y="433847"/>
                  </a:lnTo>
                  <a:lnTo>
                    <a:pt x="552544" y="433792"/>
                  </a:lnTo>
                  <a:lnTo>
                    <a:pt x="552698" y="433759"/>
                  </a:lnTo>
                  <a:lnTo>
                    <a:pt x="552853" y="433726"/>
                  </a:lnTo>
                  <a:lnTo>
                    <a:pt x="552864" y="433726"/>
                  </a:lnTo>
                  <a:lnTo>
                    <a:pt x="553018" y="433693"/>
                  </a:lnTo>
                  <a:lnTo>
                    <a:pt x="553118" y="433649"/>
                  </a:lnTo>
                  <a:lnTo>
                    <a:pt x="553294" y="433593"/>
                  </a:lnTo>
                  <a:lnTo>
                    <a:pt x="553305" y="433582"/>
                  </a:lnTo>
                  <a:lnTo>
                    <a:pt x="553327" y="433571"/>
                  </a:lnTo>
                  <a:lnTo>
                    <a:pt x="553371" y="433527"/>
                  </a:lnTo>
                  <a:lnTo>
                    <a:pt x="553493" y="433417"/>
                  </a:lnTo>
                  <a:lnTo>
                    <a:pt x="553504" y="433406"/>
                  </a:lnTo>
                  <a:lnTo>
                    <a:pt x="553603" y="433307"/>
                  </a:lnTo>
                  <a:lnTo>
                    <a:pt x="553647" y="433219"/>
                  </a:lnTo>
                  <a:lnTo>
                    <a:pt x="553669" y="433174"/>
                  </a:lnTo>
                  <a:lnTo>
                    <a:pt x="553747" y="433053"/>
                  </a:lnTo>
                  <a:lnTo>
                    <a:pt x="553868" y="432954"/>
                  </a:lnTo>
                  <a:lnTo>
                    <a:pt x="553890" y="432932"/>
                  </a:lnTo>
                  <a:lnTo>
                    <a:pt x="553901" y="432921"/>
                  </a:lnTo>
                  <a:lnTo>
                    <a:pt x="554033" y="432800"/>
                  </a:lnTo>
                  <a:lnTo>
                    <a:pt x="554066" y="432744"/>
                  </a:lnTo>
                  <a:lnTo>
                    <a:pt x="554144" y="432546"/>
                  </a:lnTo>
                  <a:lnTo>
                    <a:pt x="554254" y="432248"/>
                  </a:lnTo>
                  <a:lnTo>
                    <a:pt x="554342" y="431951"/>
                  </a:lnTo>
                  <a:lnTo>
                    <a:pt x="554552" y="431477"/>
                  </a:lnTo>
                  <a:lnTo>
                    <a:pt x="554740" y="431234"/>
                  </a:lnTo>
                  <a:lnTo>
                    <a:pt x="554960" y="431091"/>
                  </a:lnTo>
                  <a:lnTo>
                    <a:pt x="555115" y="430925"/>
                  </a:lnTo>
                  <a:lnTo>
                    <a:pt x="555247" y="430738"/>
                  </a:lnTo>
                  <a:lnTo>
                    <a:pt x="555357" y="430517"/>
                  </a:lnTo>
                  <a:lnTo>
                    <a:pt x="555446" y="430275"/>
                  </a:lnTo>
                  <a:lnTo>
                    <a:pt x="555446" y="430220"/>
                  </a:lnTo>
                  <a:lnTo>
                    <a:pt x="555457" y="430175"/>
                  </a:lnTo>
                  <a:lnTo>
                    <a:pt x="555468" y="429911"/>
                  </a:lnTo>
                  <a:lnTo>
                    <a:pt x="555468" y="429701"/>
                  </a:lnTo>
                  <a:lnTo>
                    <a:pt x="555457" y="429525"/>
                  </a:lnTo>
                  <a:lnTo>
                    <a:pt x="555435" y="429415"/>
                  </a:lnTo>
                  <a:lnTo>
                    <a:pt x="555413" y="429249"/>
                  </a:lnTo>
                  <a:lnTo>
                    <a:pt x="555390" y="429029"/>
                  </a:lnTo>
                  <a:lnTo>
                    <a:pt x="555390" y="428830"/>
                  </a:lnTo>
                  <a:lnTo>
                    <a:pt x="555390" y="428676"/>
                  </a:lnTo>
                  <a:lnTo>
                    <a:pt x="555401" y="428566"/>
                  </a:lnTo>
                  <a:lnTo>
                    <a:pt x="555468" y="428466"/>
                  </a:lnTo>
                  <a:lnTo>
                    <a:pt x="555567" y="428279"/>
                  </a:lnTo>
                  <a:lnTo>
                    <a:pt x="555622" y="428180"/>
                  </a:lnTo>
                  <a:lnTo>
                    <a:pt x="555655" y="428036"/>
                  </a:lnTo>
                  <a:lnTo>
                    <a:pt x="555666" y="427926"/>
                  </a:lnTo>
                  <a:lnTo>
                    <a:pt x="555666" y="427849"/>
                  </a:lnTo>
                  <a:lnTo>
                    <a:pt x="555655" y="427772"/>
                  </a:lnTo>
                  <a:lnTo>
                    <a:pt x="555622" y="427695"/>
                  </a:lnTo>
                  <a:lnTo>
                    <a:pt x="555600" y="427606"/>
                  </a:lnTo>
                  <a:lnTo>
                    <a:pt x="555600" y="427606"/>
                  </a:lnTo>
                  <a:lnTo>
                    <a:pt x="555600" y="427606"/>
                  </a:lnTo>
                  <a:lnTo>
                    <a:pt x="555622" y="427507"/>
                  </a:lnTo>
                  <a:lnTo>
                    <a:pt x="555677" y="427419"/>
                  </a:lnTo>
                  <a:lnTo>
                    <a:pt x="555777" y="427265"/>
                  </a:lnTo>
                  <a:lnTo>
                    <a:pt x="555920" y="427022"/>
                  </a:lnTo>
                  <a:lnTo>
                    <a:pt x="556041" y="426868"/>
                  </a:lnTo>
                  <a:lnTo>
                    <a:pt x="556097" y="426802"/>
                  </a:lnTo>
                  <a:lnTo>
                    <a:pt x="556163" y="426713"/>
                  </a:lnTo>
                  <a:lnTo>
                    <a:pt x="556196" y="426603"/>
                  </a:lnTo>
                  <a:lnTo>
                    <a:pt x="556207" y="426526"/>
                  </a:lnTo>
                  <a:lnTo>
                    <a:pt x="556207" y="426526"/>
                  </a:lnTo>
                  <a:lnTo>
                    <a:pt x="556207" y="426438"/>
                  </a:lnTo>
                  <a:lnTo>
                    <a:pt x="556207" y="426350"/>
                  </a:lnTo>
                  <a:lnTo>
                    <a:pt x="556207" y="426272"/>
                  </a:lnTo>
                  <a:lnTo>
                    <a:pt x="556207" y="426250"/>
                  </a:lnTo>
                  <a:lnTo>
                    <a:pt x="556207" y="426206"/>
                  </a:lnTo>
                  <a:lnTo>
                    <a:pt x="556207" y="426184"/>
                  </a:lnTo>
                  <a:lnTo>
                    <a:pt x="556218" y="426140"/>
                  </a:lnTo>
                  <a:lnTo>
                    <a:pt x="556218" y="426107"/>
                  </a:lnTo>
                  <a:lnTo>
                    <a:pt x="556240" y="426030"/>
                  </a:lnTo>
                  <a:lnTo>
                    <a:pt x="556251" y="425997"/>
                  </a:lnTo>
                  <a:lnTo>
                    <a:pt x="556262" y="425975"/>
                  </a:lnTo>
                  <a:lnTo>
                    <a:pt x="556317" y="425908"/>
                  </a:lnTo>
                  <a:lnTo>
                    <a:pt x="556328" y="425908"/>
                  </a:lnTo>
                  <a:lnTo>
                    <a:pt x="556406" y="425831"/>
                  </a:lnTo>
                  <a:lnTo>
                    <a:pt x="556494" y="425710"/>
                  </a:lnTo>
                  <a:lnTo>
                    <a:pt x="556516" y="425688"/>
                  </a:lnTo>
                  <a:lnTo>
                    <a:pt x="556560" y="425611"/>
                  </a:lnTo>
                  <a:lnTo>
                    <a:pt x="556593" y="425523"/>
                  </a:lnTo>
                  <a:lnTo>
                    <a:pt x="556626" y="425423"/>
                  </a:lnTo>
                  <a:lnTo>
                    <a:pt x="556692" y="425335"/>
                  </a:lnTo>
                  <a:lnTo>
                    <a:pt x="556747" y="425280"/>
                  </a:lnTo>
                  <a:lnTo>
                    <a:pt x="556847" y="425236"/>
                  </a:lnTo>
                  <a:lnTo>
                    <a:pt x="556924" y="425203"/>
                  </a:lnTo>
                  <a:lnTo>
                    <a:pt x="557001" y="425148"/>
                  </a:lnTo>
                  <a:lnTo>
                    <a:pt x="557001" y="425093"/>
                  </a:lnTo>
                  <a:lnTo>
                    <a:pt x="557001" y="424960"/>
                  </a:lnTo>
                  <a:lnTo>
                    <a:pt x="556990" y="424905"/>
                  </a:lnTo>
                  <a:lnTo>
                    <a:pt x="556968" y="424817"/>
                  </a:lnTo>
                  <a:lnTo>
                    <a:pt x="556968" y="424718"/>
                  </a:lnTo>
                  <a:lnTo>
                    <a:pt x="556924" y="424574"/>
                  </a:lnTo>
                  <a:lnTo>
                    <a:pt x="556902" y="424508"/>
                  </a:lnTo>
                  <a:lnTo>
                    <a:pt x="556902" y="424475"/>
                  </a:lnTo>
                  <a:lnTo>
                    <a:pt x="556902" y="424442"/>
                  </a:lnTo>
                  <a:lnTo>
                    <a:pt x="556902" y="424431"/>
                  </a:lnTo>
                  <a:lnTo>
                    <a:pt x="556913" y="424420"/>
                  </a:lnTo>
                  <a:lnTo>
                    <a:pt x="556913" y="424398"/>
                  </a:lnTo>
                  <a:lnTo>
                    <a:pt x="556924" y="424365"/>
                  </a:lnTo>
                  <a:lnTo>
                    <a:pt x="556924" y="424354"/>
                  </a:lnTo>
                  <a:lnTo>
                    <a:pt x="556968" y="424288"/>
                  </a:lnTo>
                  <a:lnTo>
                    <a:pt x="557001" y="424233"/>
                  </a:lnTo>
                  <a:lnTo>
                    <a:pt x="557090" y="424122"/>
                  </a:lnTo>
                  <a:lnTo>
                    <a:pt x="557156" y="424056"/>
                  </a:lnTo>
                  <a:lnTo>
                    <a:pt x="557233" y="423924"/>
                  </a:lnTo>
                  <a:lnTo>
                    <a:pt x="557310" y="423769"/>
                  </a:lnTo>
                  <a:lnTo>
                    <a:pt x="557376" y="423670"/>
                  </a:lnTo>
                  <a:lnTo>
                    <a:pt x="557387" y="423648"/>
                  </a:lnTo>
                  <a:lnTo>
                    <a:pt x="557487" y="423549"/>
                  </a:lnTo>
                  <a:lnTo>
                    <a:pt x="557553" y="423472"/>
                  </a:lnTo>
                  <a:lnTo>
                    <a:pt x="557586" y="423362"/>
                  </a:lnTo>
                  <a:lnTo>
                    <a:pt x="557619" y="423196"/>
                  </a:lnTo>
                  <a:lnTo>
                    <a:pt x="557663" y="422987"/>
                  </a:lnTo>
                  <a:lnTo>
                    <a:pt x="557707" y="422777"/>
                  </a:lnTo>
                  <a:lnTo>
                    <a:pt x="557751" y="422678"/>
                  </a:lnTo>
                  <a:lnTo>
                    <a:pt x="557796" y="422601"/>
                  </a:lnTo>
                  <a:lnTo>
                    <a:pt x="557796" y="422557"/>
                  </a:lnTo>
                  <a:lnTo>
                    <a:pt x="557796" y="422535"/>
                  </a:lnTo>
                  <a:lnTo>
                    <a:pt x="557785" y="422160"/>
                  </a:lnTo>
                  <a:lnTo>
                    <a:pt x="557785" y="421917"/>
                  </a:lnTo>
                  <a:lnTo>
                    <a:pt x="557785" y="421697"/>
                  </a:lnTo>
                  <a:lnTo>
                    <a:pt x="557796" y="421586"/>
                  </a:lnTo>
                  <a:lnTo>
                    <a:pt x="557829" y="421520"/>
                  </a:lnTo>
                  <a:lnTo>
                    <a:pt x="557840" y="421498"/>
                  </a:lnTo>
                  <a:lnTo>
                    <a:pt x="557851" y="421465"/>
                  </a:lnTo>
                  <a:lnTo>
                    <a:pt x="557928" y="421377"/>
                  </a:lnTo>
                  <a:lnTo>
                    <a:pt x="557972" y="421267"/>
                  </a:lnTo>
                  <a:lnTo>
                    <a:pt x="557983" y="421256"/>
                  </a:lnTo>
                  <a:lnTo>
                    <a:pt x="558005" y="421156"/>
                  </a:lnTo>
                  <a:lnTo>
                    <a:pt x="558005" y="420991"/>
                  </a:lnTo>
                  <a:lnTo>
                    <a:pt x="557983" y="420870"/>
                  </a:lnTo>
                  <a:lnTo>
                    <a:pt x="557961" y="420815"/>
                  </a:lnTo>
                  <a:lnTo>
                    <a:pt x="557950" y="420737"/>
                  </a:lnTo>
                  <a:lnTo>
                    <a:pt x="558116" y="420550"/>
                  </a:lnTo>
                  <a:lnTo>
                    <a:pt x="558127" y="420528"/>
                  </a:lnTo>
                  <a:lnTo>
                    <a:pt x="558160" y="420506"/>
                  </a:lnTo>
                  <a:lnTo>
                    <a:pt x="558270" y="420396"/>
                  </a:lnTo>
                  <a:lnTo>
                    <a:pt x="558281" y="420374"/>
                  </a:lnTo>
                  <a:lnTo>
                    <a:pt x="558347" y="420296"/>
                  </a:lnTo>
                  <a:lnTo>
                    <a:pt x="558425" y="420175"/>
                  </a:lnTo>
                  <a:lnTo>
                    <a:pt x="558546" y="420087"/>
                  </a:lnTo>
                  <a:lnTo>
                    <a:pt x="558601" y="420054"/>
                  </a:lnTo>
                  <a:lnTo>
                    <a:pt x="558612" y="420054"/>
                  </a:lnTo>
                  <a:lnTo>
                    <a:pt x="558656" y="420021"/>
                  </a:lnTo>
                  <a:lnTo>
                    <a:pt x="558766" y="419999"/>
                  </a:lnTo>
                  <a:lnTo>
                    <a:pt x="558910" y="419955"/>
                  </a:lnTo>
                  <a:lnTo>
                    <a:pt x="558976" y="419922"/>
                  </a:lnTo>
                  <a:lnTo>
                    <a:pt x="559009" y="419911"/>
                  </a:lnTo>
                  <a:lnTo>
                    <a:pt x="559142" y="419822"/>
                  </a:lnTo>
                  <a:lnTo>
                    <a:pt x="559230" y="419723"/>
                  </a:lnTo>
                  <a:lnTo>
                    <a:pt x="559274" y="419657"/>
                  </a:lnTo>
                  <a:lnTo>
                    <a:pt x="559285" y="419646"/>
                  </a:lnTo>
                  <a:lnTo>
                    <a:pt x="559351" y="419569"/>
                  </a:lnTo>
                  <a:lnTo>
                    <a:pt x="559451" y="419492"/>
                  </a:lnTo>
                  <a:lnTo>
                    <a:pt x="559561" y="419414"/>
                  </a:lnTo>
                  <a:lnTo>
                    <a:pt x="559616" y="419381"/>
                  </a:lnTo>
                  <a:lnTo>
                    <a:pt x="559693" y="419293"/>
                  </a:lnTo>
                  <a:lnTo>
                    <a:pt x="559837" y="419216"/>
                  </a:lnTo>
                  <a:lnTo>
                    <a:pt x="559969" y="419194"/>
                  </a:lnTo>
                  <a:lnTo>
                    <a:pt x="560102" y="419139"/>
                  </a:lnTo>
                  <a:lnTo>
                    <a:pt x="560212" y="419050"/>
                  </a:lnTo>
                  <a:lnTo>
                    <a:pt x="560322" y="418995"/>
                  </a:lnTo>
                  <a:lnTo>
                    <a:pt x="560410" y="418973"/>
                  </a:lnTo>
                  <a:lnTo>
                    <a:pt x="560444" y="418940"/>
                  </a:lnTo>
                  <a:lnTo>
                    <a:pt x="560830" y="418830"/>
                  </a:lnTo>
                  <a:lnTo>
                    <a:pt x="561128" y="418797"/>
                  </a:lnTo>
                  <a:lnTo>
                    <a:pt x="561492" y="418797"/>
                  </a:lnTo>
                  <a:lnTo>
                    <a:pt x="561646" y="418786"/>
                  </a:lnTo>
                  <a:lnTo>
                    <a:pt x="561779" y="418797"/>
                  </a:lnTo>
                  <a:lnTo>
                    <a:pt x="561801" y="418797"/>
                  </a:lnTo>
                  <a:lnTo>
                    <a:pt x="561845" y="418797"/>
                  </a:lnTo>
                  <a:lnTo>
                    <a:pt x="561889" y="418841"/>
                  </a:lnTo>
                  <a:lnTo>
                    <a:pt x="561922" y="418929"/>
                  </a:lnTo>
                  <a:lnTo>
                    <a:pt x="561922" y="419017"/>
                  </a:lnTo>
                  <a:lnTo>
                    <a:pt x="561900" y="419205"/>
                  </a:lnTo>
                  <a:lnTo>
                    <a:pt x="561900" y="419227"/>
                  </a:lnTo>
                  <a:lnTo>
                    <a:pt x="561933" y="419304"/>
                  </a:lnTo>
                  <a:lnTo>
                    <a:pt x="561988" y="419337"/>
                  </a:lnTo>
                  <a:lnTo>
                    <a:pt x="562054" y="419348"/>
                  </a:lnTo>
                  <a:lnTo>
                    <a:pt x="562065" y="419348"/>
                  </a:lnTo>
                  <a:lnTo>
                    <a:pt x="562154" y="419359"/>
                  </a:lnTo>
                  <a:lnTo>
                    <a:pt x="562275" y="419348"/>
                  </a:lnTo>
                  <a:lnTo>
                    <a:pt x="562363" y="419315"/>
                  </a:lnTo>
                  <a:lnTo>
                    <a:pt x="562463" y="419271"/>
                  </a:lnTo>
                  <a:lnTo>
                    <a:pt x="562529" y="419227"/>
                  </a:lnTo>
                  <a:lnTo>
                    <a:pt x="562529" y="419216"/>
                  </a:lnTo>
                  <a:lnTo>
                    <a:pt x="562628" y="419205"/>
                  </a:lnTo>
                  <a:lnTo>
                    <a:pt x="562639" y="419205"/>
                  </a:lnTo>
                  <a:lnTo>
                    <a:pt x="562738" y="419205"/>
                  </a:lnTo>
                  <a:lnTo>
                    <a:pt x="562749" y="419205"/>
                  </a:lnTo>
                  <a:lnTo>
                    <a:pt x="562761" y="419205"/>
                  </a:lnTo>
                  <a:lnTo>
                    <a:pt x="562794" y="419216"/>
                  </a:lnTo>
                  <a:lnTo>
                    <a:pt x="562838" y="419271"/>
                  </a:lnTo>
                  <a:lnTo>
                    <a:pt x="562860" y="419337"/>
                  </a:lnTo>
                  <a:lnTo>
                    <a:pt x="562893" y="419425"/>
                  </a:lnTo>
                  <a:lnTo>
                    <a:pt x="562893" y="419447"/>
                  </a:lnTo>
                  <a:lnTo>
                    <a:pt x="562893" y="419536"/>
                  </a:lnTo>
                  <a:lnTo>
                    <a:pt x="562926" y="419624"/>
                  </a:lnTo>
                  <a:lnTo>
                    <a:pt x="562970" y="419657"/>
                  </a:lnTo>
                  <a:lnTo>
                    <a:pt x="563025" y="419679"/>
                  </a:lnTo>
                  <a:lnTo>
                    <a:pt x="563092" y="419668"/>
                  </a:lnTo>
                  <a:lnTo>
                    <a:pt x="563158" y="419624"/>
                  </a:lnTo>
                  <a:lnTo>
                    <a:pt x="563213" y="419558"/>
                  </a:lnTo>
                  <a:lnTo>
                    <a:pt x="563279" y="419436"/>
                  </a:lnTo>
                  <a:lnTo>
                    <a:pt x="563345" y="419348"/>
                  </a:lnTo>
                  <a:lnTo>
                    <a:pt x="563401" y="419293"/>
                  </a:lnTo>
                  <a:lnTo>
                    <a:pt x="563478" y="419227"/>
                  </a:lnTo>
                  <a:lnTo>
                    <a:pt x="563577" y="419161"/>
                  </a:lnTo>
                  <a:lnTo>
                    <a:pt x="563632" y="419073"/>
                  </a:lnTo>
                  <a:lnTo>
                    <a:pt x="563665" y="418984"/>
                  </a:lnTo>
                  <a:lnTo>
                    <a:pt x="563665" y="418896"/>
                  </a:lnTo>
                  <a:lnTo>
                    <a:pt x="563621" y="418709"/>
                  </a:lnTo>
                  <a:lnTo>
                    <a:pt x="563577" y="418532"/>
                  </a:lnTo>
                  <a:lnTo>
                    <a:pt x="563566" y="418466"/>
                  </a:lnTo>
                  <a:lnTo>
                    <a:pt x="563555" y="418400"/>
                  </a:lnTo>
                  <a:lnTo>
                    <a:pt x="563555" y="418301"/>
                  </a:lnTo>
                  <a:lnTo>
                    <a:pt x="563588" y="418213"/>
                  </a:lnTo>
                  <a:lnTo>
                    <a:pt x="563588" y="418213"/>
                  </a:lnTo>
                  <a:lnTo>
                    <a:pt x="563599" y="418146"/>
                  </a:lnTo>
                  <a:lnTo>
                    <a:pt x="563698" y="417948"/>
                  </a:lnTo>
                  <a:lnTo>
                    <a:pt x="563709" y="417926"/>
                  </a:lnTo>
                  <a:lnTo>
                    <a:pt x="563764" y="417783"/>
                  </a:lnTo>
                  <a:lnTo>
                    <a:pt x="563831" y="417650"/>
                  </a:lnTo>
                  <a:lnTo>
                    <a:pt x="563930" y="417551"/>
                  </a:lnTo>
                  <a:lnTo>
                    <a:pt x="564040" y="417463"/>
                  </a:lnTo>
                  <a:lnTo>
                    <a:pt x="564206" y="417364"/>
                  </a:lnTo>
                  <a:lnTo>
                    <a:pt x="564316" y="417253"/>
                  </a:lnTo>
                  <a:lnTo>
                    <a:pt x="564360" y="417143"/>
                  </a:lnTo>
                  <a:lnTo>
                    <a:pt x="564382" y="417022"/>
                  </a:lnTo>
                  <a:lnTo>
                    <a:pt x="564404" y="416967"/>
                  </a:lnTo>
                  <a:lnTo>
                    <a:pt x="564460" y="416934"/>
                  </a:lnTo>
                  <a:lnTo>
                    <a:pt x="564537" y="416911"/>
                  </a:lnTo>
                  <a:lnTo>
                    <a:pt x="564570" y="416911"/>
                  </a:lnTo>
                  <a:lnTo>
                    <a:pt x="564625" y="416911"/>
                  </a:lnTo>
                  <a:lnTo>
                    <a:pt x="564758" y="416911"/>
                  </a:lnTo>
                  <a:lnTo>
                    <a:pt x="565011" y="416923"/>
                  </a:lnTo>
                  <a:lnTo>
                    <a:pt x="565210" y="416923"/>
                  </a:lnTo>
                  <a:lnTo>
                    <a:pt x="565364" y="416878"/>
                  </a:lnTo>
                  <a:lnTo>
                    <a:pt x="565375" y="416867"/>
                  </a:lnTo>
                  <a:lnTo>
                    <a:pt x="565541" y="416724"/>
                  </a:lnTo>
                  <a:lnTo>
                    <a:pt x="565662" y="416647"/>
                  </a:lnTo>
                  <a:lnTo>
                    <a:pt x="565751" y="416581"/>
                  </a:lnTo>
                  <a:lnTo>
                    <a:pt x="565960" y="416426"/>
                  </a:lnTo>
                  <a:lnTo>
                    <a:pt x="566181" y="416239"/>
                  </a:lnTo>
                  <a:lnTo>
                    <a:pt x="566324" y="416107"/>
                  </a:lnTo>
                  <a:lnTo>
                    <a:pt x="566435" y="415952"/>
                  </a:lnTo>
                  <a:lnTo>
                    <a:pt x="566523" y="415688"/>
                  </a:lnTo>
                  <a:lnTo>
                    <a:pt x="566556" y="415633"/>
                  </a:lnTo>
                  <a:lnTo>
                    <a:pt x="566611" y="415544"/>
                  </a:lnTo>
                  <a:lnTo>
                    <a:pt x="566677" y="415401"/>
                  </a:lnTo>
                  <a:lnTo>
                    <a:pt x="566755" y="415258"/>
                  </a:lnTo>
                  <a:lnTo>
                    <a:pt x="566799" y="415169"/>
                  </a:lnTo>
                  <a:lnTo>
                    <a:pt x="566865" y="415059"/>
                  </a:lnTo>
                  <a:lnTo>
                    <a:pt x="566876" y="415048"/>
                  </a:lnTo>
                  <a:lnTo>
                    <a:pt x="566931" y="414982"/>
                  </a:lnTo>
                  <a:lnTo>
                    <a:pt x="567008" y="414927"/>
                  </a:lnTo>
                  <a:lnTo>
                    <a:pt x="567130" y="414894"/>
                  </a:lnTo>
                  <a:lnTo>
                    <a:pt x="567229" y="414905"/>
                  </a:lnTo>
                  <a:lnTo>
                    <a:pt x="567339" y="414927"/>
                  </a:lnTo>
                  <a:lnTo>
                    <a:pt x="567339" y="414927"/>
                  </a:lnTo>
                  <a:lnTo>
                    <a:pt x="567472" y="414971"/>
                  </a:lnTo>
                  <a:lnTo>
                    <a:pt x="567571" y="415004"/>
                  </a:lnTo>
                  <a:lnTo>
                    <a:pt x="567670" y="415037"/>
                  </a:lnTo>
                  <a:lnTo>
                    <a:pt x="567780" y="415026"/>
                  </a:lnTo>
                  <a:lnTo>
                    <a:pt x="567858" y="414971"/>
                  </a:lnTo>
                  <a:lnTo>
                    <a:pt x="567880" y="414938"/>
                  </a:lnTo>
                  <a:lnTo>
                    <a:pt x="567935" y="414894"/>
                  </a:lnTo>
                  <a:lnTo>
                    <a:pt x="568056" y="414839"/>
                  </a:lnTo>
                  <a:lnTo>
                    <a:pt x="568233" y="414784"/>
                  </a:lnTo>
                  <a:lnTo>
                    <a:pt x="568365" y="414784"/>
                  </a:lnTo>
                  <a:lnTo>
                    <a:pt x="568365" y="414784"/>
                  </a:lnTo>
                  <a:lnTo>
                    <a:pt x="568542" y="414784"/>
                  </a:lnTo>
                  <a:lnTo>
                    <a:pt x="568785" y="414795"/>
                  </a:lnTo>
                  <a:lnTo>
                    <a:pt x="569005" y="414817"/>
                  </a:lnTo>
                  <a:lnTo>
                    <a:pt x="569215" y="414806"/>
                  </a:lnTo>
                  <a:lnTo>
                    <a:pt x="569347" y="414806"/>
                  </a:lnTo>
                  <a:lnTo>
                    <a:pt x="569347" y="414806"/>
                  </a:lnTo>
                  <a:lnTo>
                    <a:pt x="569391" y="414828"/>
                  </a:lnTo>
                  <a:lnTo>
                    <a:pt x="569391" y="414839"/>
                  </a:lnTo>
                  <a:lnTo>
                    <a:pt x="569436" y="414872"/>
                  </a:lnTo>
                  <a:lnTo>
                    <a:pt x="569491" y="414949"/>
                  </a:lnTo>
                  <a:lnTo>
                    <a:pt x="569524" y="415015"/>
                  </a:lnTo>
                  <a:lnTo>
                    <a:pt x="569535" y="415114"/>
                  </a:lnTo>
                  <a:lnTo>
                    <a:pt x="569535" y="415136"/>
                  </a:lnTo>
                  <a:lnTo>
                    <a:pt x="569546" y="415214"/>
                  </a:lnTo>
                  <a:lnTo>
                    <a:pt x="569546" y="415346"/>
                  </a:lnTo>
                  <a:lnTo>
                    <a:pt x="569557" y="415445"/>
                  </a:lnTo>
                  <a:lnTo>
                    <a:pt x="569601" y="415544"/>
                  </a:lnTo>
                  <a:lnTo>
                    <a:pt x="569656" y="415622"/>
                  </a:lnTo>
                  <a:lnTo>
                    <a:pt x="569733" y="415699"/>
                  </a:lnTo>
                  <a:lnTo>
                    <a:pt x="569767" y="415721"/>
                  </a:lnTo>
                  <a:lnTo>
                    <a:pt x="569789" y="415743"/>
                  </a:lnTo>
                  <a:lnTo>
                    <a:pt x="569855" y="415787"/>
                  </a:lnTo>
                  <a:lnTo>
                    <a:pt x="569965" y="415820"/>
                  </a:lnTo>
                  <a:lnTo>
                    <a:pt x="570075" y="415831"/>
                  </a:lnTo>
                  <a:lnTo>
                    <a:pt x="570208" y="415820"/>
                  </a:lnTo>
                  <a:lnTo>
                    <a:pt x="570274" y="415809"/>
                  </a:lnTo>
                  <a:lnTo>
                    <a:pt x="570329" y="415798"/>
                  </a:lnTo>
                  <a:lnTo>
                    <a:pt x="570506" y="415754"/>
                  </a:lnTo>
                  <a:lnTo>
                    <a:pt x="570638" y="415710"/>
                  </a:lnTo>
                  <a:lnTo>
                    <a:pt x="570671" y="415677"/>
                  </a:lnTo>
                  <a:lnTo>
                    <a:pt x="570749" y="415633"/>
                  </a:lnTo>
                  <a:lnTo>
                    <a:pt x="570793" y="415577"/>
                  </a:lnTo>
                  <a:lnTo>
                    <a:pt x="570837" y="415500"/>
                  </a:lnTo>
                  <a:lnTo>
                    <a:pt x="570859" y="415456"/>
                  </a:lnTo>
                  <a:lnTo>
                    <a:pt x="570881" y="415324"/>
                  </a:lnTo>
                  <a:lnTo>
                    <a:pt x="570881" y="415324"/>
                  </a:lnTo>
                  <a:lnTo>
                    <a:pt x="570881" y="415192"/>
                  </a:lnTo>
                  <a:lnTo>
                    <a:pt x="570881" y="414960"/>
                  </a:lnTo>
                  <a:lnTo>
                    <a:pt x="570914" y="414773"/>
                  </a:lnTo>
                  <a:lnTo>
                    <a:pt x="570914" y="414773"/>
                  </a:lnTo>
                  <a:lnTo>
                    <a:pt x="570914" y="414773"/>
                  </a:lnTo>
                  <a:lnTo>
                    <a:pt x="570925" y="414684"/>
                  </a:lnTo>
                  <a:lnTo>
                    <a:pt x="570936" y="414607"/>
                  </a:lnTo>
                  <a:lnTo>
                    <a:pt x="570969" y="414398"/>
                  </a:lnTo>
                  <a:lnTo>
                    <a:pt x="571035" y="414243"/>
                  </a:lnTo>
                  <a:lnTo>
                    <a:pt x="571035" y="414232"/>
                  </a:lnTo>
                  <a:lnTo>
                    <a:pt x="571090" y="414122"/>
                  </a:lnTo>
                  <a:lnTo>
                    <a:pt x="571157" y="414056"/>
                  </a:lnTo>
                  <a:lnTo>
                    <a:pt x="571212" y="414001"/>
                  </a:lnTo>
                  <a:lnTo>
                    <a:pt x="571333" y="413868"/>
                  </a:lnTo>
                  <a:lnTo>
                    <a:pt x="571355" y="413835"/>
                  </a:lnTo>
                  <a:lnTo>
                    <a:pt x="571388" y="413780"/>
                  </a:lnTo>
                  <a:lnTo>
                    <a:pt x="571410" y="413758"/>
                  </a:lnTo>
                  <a:lnTo>
                    <a:pt x="571466" y="413648"/>
                  </a:lnTo>
                  <a:lnTo>
                    <a:pt x="571598" y="413383"/>
                  </a:lnTo>
                  <a:lnTo>
                    <a:pt x="571620" y="413350"/>
                  </a:lnTo>
                  <a:lnTo>
                    <a:pt x="571697" y="413262"/>
                  </a:lnTo>
                  <a:lnTo>
                    <a:pt x="571730" y="413218"/>
                  </a:lnTo>
                  <a:lnTo>
                    <a:pt x="571874" y="413075"/>
                  </a:lnTo>
                  <a:lnTo>
                    <a:pt x="572139" y="412733"/>
                  </a:lnTo>
                  <a:lnTo>
                    <a:pt x="572260" y="412578"/>
                  </a:lnTo>
                  <a:lnTo>
                    <a:pt x="572359" y="412369"/>
                  </a:lnTo>
                  <a:lnTo>
                    <a:pt x="572503" y="412137"/>
                  </a:lnTo>
                  <a:lnTo>
                    <a:pt x="572580" y="412027"/>
                  </a:lnTo>
                  <a:lnTo>
                    <a:pt x="572613" y="411917"/>
                  </a:lnTo>
                  <a:lnTo>
                    <a:pt x="572613" y="411785"/>
                  </a:lnTo>
                  <a:lnTo>
                    <a:pt x="572624" y="411752"/>
                  </a:lnTo>
                  <a:lnTo>
                    <a:pt x="572624" y="411630"/>
                  </a:lnTo>
                  <a:lnTo>
                    <a:pt x="572580" y="411553"/>
                  </a:lnTo>
                  <a:lnTo>
                    <a:pt x="572437" y="411421"/>
                  </a:lnTo>
                  <a:lnTo>
                    <a:pt x="572348" y="411355"/>
                  </a:lnTo>
                  <a:lnTo>
                    <a:pt x="572304" y="411299"/>
                  </a:lnTo>
                  <a:lnTo>
                    <a:pt x="572271" y="411233"/>
                  </a:lnTo>
                  <a:lnTo>
                    <a:pt x="572260" y="411145"/>
                  </a:lnTo>
                  <a:lnTo>
                    <a:pt x="572260" y="411002"/>
                  </a:lnTo>
                  <a:lnTo>
                    <a:pt x="572304" y="410869"/>
                  </a:lnTo>
                  <a:lnTo>
                    <a:pt x="572337" y="410792"/>
                  </a:lnTo>
                  <a:lnTo>
                    <a:pt x="572348" y="410759"/>
                  </a:lnTo>
                  <a:lnTo>
                    <a:pt x="572437" y="410594"/>
                  </a:lnTo>
                  <a:lnTo>
                    <a:pt x="572448" y="410550"/>
                  </a:lnTo>
                  <a:lnTo>
                    <a:pt x="572481" y="410384"/>
                  </a:lnTo>
                  <a:lnTo>
                    <a:pt x="572492" y="410219"/>
                  </a:lnTo>
                  <a:lnTo>
                    <a:pt x="572503" y="410131"/>
                  </a:lnTo>
                  <a:lnTo>
                    <a:pt x="572536" y="410076"/>
                  </a:lnTo>
                  <a:lnTo>
                    <a:pt x="572558" y="410020"/>
                  </a:lnTo>
                  <a:lnTo>
                    <a:pt x="572624" y="409888"/>
                  </a:lnTo>
                  <a:lnTo>
                    <a:pt x="572635" y="409811"/>
                  </a:lnTo>
                  <a:lnTo>
                    <a:pt x="572635" y="409712"/>
                  </a:lnTo>
                  <a:lnTo>
                    <a:pt x="572624" y="409602"/>
                  </a:lnTo>
                  <a:lnTo>
                    <a:pt x="572624" y="409502"/>
                  </a:lnTo>
                  <a:lnTo>
                    <a:pt x="572624" y="409480"/>
                  </a:lnTo>
                  <a:lnTo>
                    <a:pt x="572624" y="409403"/>
                  </a:lnTo>
                  <a:lnTo>
                    <a:pt x="572635" y="409337"/>
                  </a:lnTo>
                  <a:lnTo>
                    <a:pt x="572646" y="409260"/>
                  </a:lnTo>
                  <a:lnTo>
                    <a:pt x="572690" y="409194"/>
                  </a:lnTo>
                  <a:lnTo>
                    <a:pt x="572701" y="409194"/>
                  </a:lnTo>
                  <a:lnTo>
                    <a:pt x="572701" y="409183"/>
                  </a:lnTo>
                  <a:lnTo>
                    <a:pt x="572812" y="409017"/>
                  </a:lnTo>
                  <a:lnTo>
                    <a:pt x="572911" y="408830"/>
                  </a:lnTo>
                  <a:lnTo>
                    <a:pt x="572999" y="408686"/>
                  </a:lnTo>
                  <a:lnTo>
                    <a:pt x="573154" y="408488"/>
                  </a:lnTo>
                  <a:lnTo>
                    <a:pt x="573319" y="408256"/>
                  </a:lnTo>
                  <a:lnTo>
                    <a:pt x="573452" y="408080"/>
                  </a:lnTo>
                  <a:lnTo>
                    <a:pt x="573474" y="408036"/>
                  </a:lnTo>
                  <a:lnTo>
                    <a:pt x="573474" y="408036"/>
                  </a:lnTo>
                  <a:lnTo>
                    <a:pt x="573496" y="407992"/>
                  </a:lnTo>
                  <a:lnTo>
                    <a:pt x="573496" y="407959"/>
                  </a:lnTo>
                  <a:lnTo>
                    <a:pt x="573496" y="407915"/>
                  </a:lnTo>
                  <a:lnTo>
                    <a:pt x="573496" y="407826"/>
                  </a:lnTo>
                  <a:lnTo>
                    <a:pt x="573496" y="407760"/>
                  </a:lnTo>
                  <a:lnTo>
                    <a:pt x="573518" y="407727"/>
                  </a:lnTo>
                  <a:lnTo>
                    <a:pt x="573518" y="407705"/>
                  </a:lnTo>
                  <a:lnTo>
                    <a:pt x="573540" y="407705"/>
                  </a:lnTo>
                  <a:lnTo>
                    <a:pt x="573562" y="407694"/>
                  </a:lnTo>
                  <a:lnTo>
                    <a:pt x="573639" y="407694"/>
                  </a:lnTo>
                  <a:lnTo>
                    <a:pt x="573694" y="407705"/>
                  </a:lnTo>
                  <a:lnTo>
                    <a:pt x="573771" y="407727"/>
                  </a:lnTo>
                  <a:lnTo>
                    <a:pt x="573838" y="407705"/>
                  </a:lnTo>
                  <a:lnTo>
                    <a:pt x="573904" y="407650"/>
                  </a:lnTo>
                  <a:lnTo>
                    <a:pt x="573926" y="407584"/>
                  </a:lnTo>
                  <a:lnTo>
                    <a:pt x="573926" y="407496"/>
                  </a:lnTo>
                  <a:lnTo>
                    <a:pt x="573926" y="407418"/>
                  </a:lnTo>
                  <a:lnTo>
                    <a:pt x="573926" y="407297"/>
                  </a:lnTo>
                  <a:lnTo>
                    <a:pt x="573948" y="407154"/>
                  </a:lnTo>
                  <a:lnTo>
                    <a:pt x="574003" y="406922"/>
                  </a:lnTo>
                  <a:lnTo>
                    <a:pt x="574014" y="406900"/>
                  </a:lnTo>
                  <a:lnTo>
                    <a:pt x="574047" y="406812"/>
                  </a:lnTo>
                  <a:lnTo>
                    <a:pt x="574136" y="406735"/>
                  </a:lnTo>
                  <a:lnTo>
                    <a:pt x="574224" y="406669"/>
                  </a:lnTo>
                  <a:lnTo>
                    <a:pt x="574378" y="406614"/>
                  </a:lnTo>
                  <a:lnTo>
                    <a:pt x="574577" y="406591"/>
                  </a:lnTo>
                  <a:lnTo>
                    <a:pt x="574632" y="406591"/>
                  </a:lnTo>
                  <a:lnTo>
                    <a:pt x="574775" y="406558"/>
                  </a:lnTo>
                  <a:lnTo>
                    <a:pt x="574897" y="406536"/>
                  </a:lnTo>
                  <a:lnTo>
                    <a:pt x="574985" y="406371"/>
                  </a:lnTo>
                  <a:lnTo>
                    <a:pt x="575007" y="406183"/>
                  </a:lnTo>
                  <a:lnTo>
                    <a:pt x="575084" y="406018"/>
                  </a:lnTo>
                  <a:lnTo>
                    <a:pt x="575118" y="405908"/>
                  </a:lnTo>
                  <a:lnTo>
                    <a:pt x="575129" y="405798"/>
                  </a:lnTo>
                  <a:lnTo>
                    <a:pt x="575140" y="405731"/>
                  </a:lnTo>
                  <a:lnTo>
                    <a:pt x="575129" y="405533"/>
                  </a:lnTo>
                  <a:lnTo>
                    <a:pt x="575129" y="405500"/>
                  </a:lnTo>
                  <a:lnTo>
                    <a:pt x="575084" y="405235"/>
                  </a:lnTo>
                  <a:lnTo>
                    <a:pt x="575062" y="405048"/>
                  </a:lnTo>
                  <a:lnTo>
                    <a:pt x="575051" y="404860"/>
                  </a:lnTo>
                  <a:lnTo>
                    <a:pt x="575073" y="404706"/>
                  </a:lnTo>
                  <a:lnTo>
                    <a:pt x="575118" y="404574"/>
                  </a:lnTo>
                  <a:lnTo>
                    <a:pt x="575239" y="404342"/>
                  </a:lnTo>
                  <a:lnTo>
                    <a:pt x="575393" y="404133"/>
                  </a:lnTo>
                  <a:lnTo>
                    <a:pt x="575493" y="404033"/>
                  </a:lnTo>
                  <a:lnTo>
                    <a:pt x="575603" y="403879"/>
                  </a:lnTo>
                  <a:lnTo>
                    <a:pt x="575680" y="403758"/>
                  </a:lnTo>
                  <a:lnTo>
                    <a:pt x="575680" y="403747"/>
                  </a:lnTo>
                  <a:lnTo>
                    <a:pt x="575680" y="403747"/>
                  </a:lnTo>
                  <a:lnTo>
                    <a:pt x="575702" y="403703"/>
                  </a:lnTo>
                  <a:lnTo>
                    <a:pt x="575746" y="403559"/>
                  </a:lnTo>
                  <a:lnTo>
                    <a:pt x="575791" y="403449"/>
                  </a:lnTo>
                  <a:lnTo>
                    <a:pt x="575802" y="403438"/>
                  </a:lnTo>
                  <a:lnTo>
                    <a:pt x="575857" y="403284"/>
                  </a:lnTo>
                  <a:lnTo>
                    <a:pt x="575967" y="403096"/>
                  </a:lnTo>
                  <a:lnTo>
                    <a:pt x="576044" y="403041"/>
                  </a:lnTo>
                  <a:lnTo>
                    <a:pt x="576111" y="403008"/>
                  </a:lnTo>
                  <a:lnTo>
                    <a:pt x="576188" y="403008"/>
                  </a:lnTo>
                  <a:lnTo>
                    <a:pt x="576210" y="403008"/>
                  </a:lnTo>
                  <a:lnTo>
                    <a:pt x="576243" y="403008"/>
                  </a:lnTo>
                  <a:lnTo>
                    <a:pt x="576342" y="403008"/>
                  </a:lnTo>
                  <a:lnTo>
                    <a:pt x="576419" y="402997"/>
                  </a:lnTo>
                  <a:lnTo>
                    <a:pt x="576453" y="402986"/>
                  </a:lnTo>
                  <a:lnTo>
                    <a:pt x="576563" y="402953"/>
                  </a:lnTo>
                  <a:lnTo>
                    <a:pt x="576629" y="402909"/>
                  </a:lnTo>
                  <a:lnTo>
                    <a:pt x="576629" y="402909"/>
                  </a:lnTo>
                  <a:lnTo>
                    <a:pt x="576695" y="402854"/>
                  </a:lnTo>
                  <a:lnTo>
                    <a:pt x="576772" y="402766"/>
                  </a:lnTo>
                  <a:lnTo>
                    <a:pt x="576861" y="402622"/>
                  </a:lnTo>
                  <a:lnTo>
                    <a:pt x="576960" y="402457"/>
                  </a:lnTo>
                  <a:lnTo>
                    <a:pt x="577048" y="402258"/>
                  </a:lnTo>
                  <a:lnTo>
                    <a:pt x="577059" y="402236"/>
                  </a:lnTo>
                  <a:lnTo>
                    <a:pt x="577148" y="402049"/>
                  </a:lnTo>
                  <a:lnTo>
                    <a:pt x="577159" y="402038"/>
                  </a:lnTo>
                  <a:lnTo>
                    <a:pt x="577170" y="402016"/>
                  </a:lnTo>
                  <a:lnTo>
                    <a:pt x="577247" y="401950"/>
                  </a:lnTo>
                  <a:lnTo>
                    <a:pt x="577346" y="401883"/>
                  </a:lnTo>
                  <a:lnTo>
                    <a:pt x="577456" y="401806"/>
                  </a:lnTo>
                  <a:lnTo>
                    <a:pt x="577600" y="401729"/>
                  </a:lnTo>
                  <a:lnTo>
                    <a:pt x="577611" y="401718"/>
                  </a:lnTo>
                  <a:lnTo>
                    <a:pt x="577688" y="401685"/>
                  </a:lnTo>
                  <a:lnTo>
                    <a:pt x="577754" y="401630"/>
                  </a:lnTo>
                  <a:lnTo>
                    <a:pt x="577788" y="401586"/>
                  </a:lnTo>
                  <a:lnTo>
                    <a:pt x="577843" y="401498"/>
                  </a:lnTo>
                  <a:lnTo>
                    <a:pt x="577953" y="401343"/>
                  </a:lnTo>
                  <a:lnTo>
                    <a:pt x="578052" y="401189"/>
                  </a:lnTo>
                  <a:lnTo>
                    <a:pt x="578119" y="401123"/>
                  </a:lnTo>
                  <a:lnTo>
                    <a:pt x="578229" y="401057"/>
                  </a:lnTo>
                  <a:lnTo>
                    <a:pt x="578262" y="401046"/>
                  </a:lnTo>
                  <a:lnTo>
                    <a:pt x="578284" y="401035"/>
                  </a:lnTo>
                  <a:lnTo>
                    <a:pt x="578361" y="401001"/>
                  </a:lnTo>
                  <a:lnTo>
                    <a:pt x="578494" y="400946"/>
                  </a:lnTo>
                  <a:lnTo>
                    <a:pt x="578593" y="400924"/>
                  </a:lnTo>
                  <a:lnTo>
                    <a:pt x="578659" y="400858"/>
                  </a:lnTo>
                  <a:lnTo>
                    <a:pt x="578714" y="400803"/>
                  </a:lnTo>
                  <a:lnTo>
                    <a:pt x="578769" y="400737"/>
                  </a:lnTo>
                  <a:lnTo>
                    <a:pt x="578814" y="400693"/>
                  </a:lnTo>
                  <a:lnTo>
                    <a:pt x="578891" y="400660"/>
                  </a:lnTo>
                  <a:lnTo>
                    <a:pt x="578902" y="400660"/>
                  </a:lnTo>
                  <a:lnTo>
                    <a:pt x="578957" y="400616"/>
                  </a:lnTo>
                  <a:lnTo>
                    <a:pt x="579078" y="400516"/>
                  </a:lnTo>
                  <a:lnTo>
                    <a:pt x="579178" y="400384"/>
                  </a:lnTo>
                  <a:lnTo>
                    <a:pt x="579200" y="400362"/>
                  </a:lnTo>
                  <a:lnTo>
                    <a:pt x="579244" y="400307"/>
                  </a:lnTo>
                  <a:lnTo>
                    <a:pt x="579542" y="399954"/>
                  </a:lnTo>
                  <a:lnTo>
                    <a:pt x="579840" y="399623"/>
                  </a:lnTo>
                  <a:lnTo>
                    <a:pt x="579950" y="399513"/>
                  </a:lnTo>
                  <a:lnTo>
                    <a:pt x="580038" y="399425"/>
                  </a:lnTo>
                  <a:lnTo>
                    <a:pt x="580104" y="399337"/>
                  </a:lnTo>
                  <a:lnTo>
                    <a:pt x="580237" y="399193"/>
                  </a:lnTo>
                  <a:lnTo>
                    <a:pt x="580325" y="399050"/>
                  </a:lnTo>
                  <a:lnTo>
                    <a:pt x="580424" y="398907"/>
                  </a:lnTo>
                  <a:lnTo>
                    <a:pt x="580700" y="398455"/>
                  </a:lnTo>
                  <a:lnTo>
                    <a:pt x="580844" y="398234"/>
                  </a:lnTo>
                  <a:lnTo>
                    <a:pt x="580998" y="397991"/>
                  </a:lnTo>
                  <a:lnTo>
                    <a:pt x="581119" y="397793"/>
                  </a:lnTo>
                  <a:lnTo>
                    <a:pt x="581230" y="397628"/>
                  </a:lnTo>
                  <a:lnTo>
                    <a:pt x="581660" y="397131"/>
                  </a:lnTo>
                  <a:lnTo>
                    <a:pt x="581793" y="396889"/>
                  </a:lnTo>
                  <a:lnTo>
                    <a:pt x="581848" y="396646"/>
                  </a:lnTo>
                  <a:lnTo>
                    <a:pt x="581870" y="396613"/>
                  </a:lnTo>
                  <a:lnTo>
                    <a:pt x="581903" y="396591"/>
                  </a:lnTo>
                  <a:lnTo>
                    <a:pt x="581947" y="396569"/>
                  </a:lnTo>
                  <a:lnTo>
                    <a:pt x="581969" y="396558"/>
                  </a:lnTo>
                  <a:lnTo>
                    <a:pt x="582046" y="396514"/>
                  </a:lnTo>
                  <a:lnTo>
                    <a:pt x="582123" y="396459"/>
                  </a:lnTo>
                  <a:lnTo>
                    <a:pt x="582168" y="396415"/>
                  </a:lnTo>
                  <a:lnTo>
                    <a:pt x="582256" y="396293"/>
                  </a:lnTo>
                  <a:lnTo>
                    <a:pt x="582311" y="396205"/>
                  </a:lnTo>
                  <a:lnTo>
                    <a:pt x="582377" y="396161"/>
                  </a:lnTo>
                  <a:lnTo>
                    <a:pt x="582444" y="396117"/>
                  </a:lnTo>
                  <a:lnTo>
                    <a:pt x="582554" y="396117"/>
                  </a:lnTo>
                  <a:lnTo>
                    <a:pt x="582609" y="396117"/>
                  </a:lnTo>
                  <a:lnTo>
                    <a:pt x="582631" y="396117"/>
                  </a:lnTo>
                  <a:lnTo>
                    <a:pt x="582719" y="396117"/>
                  </a:lnTo>
                  <a:lnTo>
                    <a:pt x="582852" y="396128"/>
                  </a:lnTo>
                  <a:lnTo>
                    <a:pt x="582929" y="396128"/>
                  </a:lnTo>
                  <a:lnTo>
                    <a:pt x="582951" y="396128"/>
                  </a:lnTo>
                  <a:lnTo>
                    <a:pt x="582984" y="396128"/>
                  </a:lnTo>
                  <a:lnTo>
                    <a:pt x="583061" y="396106"/>
                  </a:lnTo>
                  <a:lnTo>
                    <a:pt x="583150" y="396073"/>
                  </a:lnTo>
                  <a:lnTo>
                    <a:pt x="583172" y="396040"/>
                  </a:lnTo>
                  <a:lnTo>
                    <a:pt x="583205" y="396007"/>
                  </a:lnTo>
                  <a:lnTo>
                    <a:pt x="583249" y="395952"/>
                  </a:lnTo>
                  <a:lnTo>
                    <a:pt x="583282" y="395919"/>
                  </a:lnTo>
                  <a:lnTo>
                    <a:pt x="583337" y="395897"/>
                  </a:lnTo>
                  <a:lnTo>
                    <a:pt x="583381" y="395874"/>
                  </a:lnTo>
                  <a:lnTo>
                    <a:pt x="583459" y="395874"/>
                  </a:lnTo>
                  <a:lnTo>
                    <a:pt x="583470" y="395874"/>
                  </a:lnTo>
                  <a:lnTo>
                    <a:pt x="583514" y="395874"/>
                  </a:lnTo>
                  <a:lnTo>
                    <a:pt x="583602" y="395897"/>
                  </a:lnTo>
                  <a:lnTo>
                    <a:pt x="583624" y="395908"/>
                  </a:lnTo>
                  <a:lnTo>
                    <a:pt x="583679" y="395919"/>
                  </a:lnTo>
                  <a:lnTo>
                    <a:pt x="583767" y="395930"/>
                  </a:lnTo>
                  <a:lnTo>
                    <a:pt x="583845" y="395941"/>
                  </a:lnTo>
                  <a:lnTo>
                    <a:pt x="583845" y="395952"/>
                  </a:lnTo>
                  <a:lnTo>
                    <a:pt x="583966" y="395941"/>
                  </a:lnTo>
                  <a:lnTo>
                    <a:pt x="583999" y="395952"/>
                  </a:lnTo>
                  <a:lnTo>
                    <a:pt x="584032" y="395985"/>
                  </a:lnTo>
                  <a:lnTo>
                    <a:pt x="584054" y="396007"/>
                  </a:lnTo>
                  <a:lnTo>
                    <a:pt x="584076" y="396018"/>
                  </a:lnTo>
                  <a:lnTo>
                    <a:pt x="584076" y="396018"/>
                  </a:lnTo>
                  <a:lnTo>
                    <a:pt x="584110" y="396040"/>
                  </a:lnTo>
                  <a:lnTo>
                    <a:pt x="584165" y="396051"/>
                  </a:lnTo>
                  <a:lnTo>
                    <a:pt x="584220" y="396051"/>
                  </a:lnTo>
                  <a:lnTo>
                    <a:pt x="584264" y="396062"/>
                  </a:lnTo>
                  <a:lnTo>
                    <a:pt x="584275" y="396062"/>
                  </a:lnTo>
                  <a:lnTo>
                    <a:pt x="584275" y="396073"/>
                  </a:lnTo>
                  <a:lnTo>
                    <a:pt x="584286" y="396073"/>
                  </a:lnTo>
                  <a:lnTo>
                    <a:pt x="584319" y="396084"/>
                  </a:lnTo>
                  <a:lnTo>
                    <a:pt x="584374" y="396084"/>
                  </a:lnTo>
                  <a:lnTo>
                    <a:pt x="584429" y="396095"/>
                  </a:lnTo>
                  <a:lnTo>
                    <a:pt x="584463" y="396095"/>
                  </a:lnTo>
                  <a:lnTo>
                    <a:pt x="584529" y="396095"/>
                  </a:lnTo>
                  <a:lnTo>
                    <a:pt x="584573" y="396095"/>
                  </a:lnTo>
                  <a:lnTo>
                    <a:pt x="584617" y="396095"/>
                  </a:lnTo>
                  <a:lnTo>
                    <a:pt x="584749" y="396106"/>
                  </a:lnTo>
                  <a:lnTo>
                    <a:pt x="584937" y="396106"/>
                  </a:lnTo>
                  <a:lnTo>
                    <a:pt x="585047" y="396084"/>
                  </a:lnTo>
                  <a:lnTo>
                    <a:pt x="585169" y="396062"/>
                  </a:lnTo>
                  <a:lnTo>
                    <a:pt x="585180" y="396051"/>
                  </a:lnTo>
                  <a:lnTo>
                    <a:pt x="585279" y="396040"/>
                  </a:lnTo>
                  <a:lnTo>
                    <a:pt x="585400" y="396040"/>
                  </a:lnTo>
                  <a:lnTo>
                    <a:pt x="585599" y="396084"/>
                  </a:lnTo>
                  <a:lnTo>
                    <a:pt x="585698" y="396095"/>
                  </a:lnTo>
                  <a:lnTo>
                    <a:pt x="585864" y="396106"/>
                  </a:lnTo>
                  <a:lnTo>
                    <a:pt x="586062" y="396128"/>
                  </a:lnTo>
                  <a:lnTo>
                    <a:pt x="586095" y="396128"/>
                  </a:lnTo>
                  <a:lnTo>
                    <a:pt x="586272" y="396128"/>
                  </a:lnTo>
                  <a:lnTo>
                    <a:pt x="586426" y="396128"/>
                  </a:lnTo>
                  <a:lnTo>
                    <a:pt x="586460" y="396128"/>
                  </a:lnTo>
                  <a:lnTo>
                    <a:pt x="586504" y="396139"/>
                  </a:lnTo>
                  <a:lnTo>
                    <a:pt x="586526" y="396150"/>
                  </a:lnTo>
                  <a:lnTo>
                    <a:pt x="586669" y="396161"/>
                  </a:lnTo>
                  <a:lnTo>
                    <a:pt x="586757" y="396194"/>
                  </a:lnTo>
                  <a:lnTo>
                    <a:pt x="586779" y="396216"/>
                  </a:lnTo>
                  <a:lnTo>
                    <a:pt x="586846" y="396249"/>
                  </a:lnTo>
                  <a:lnTo>
                    <a:pt x="586945" y="396293"/>
                  </a:lnTo>
                  <a:lnTo>
                    <a:pt x="586967" y="396305"/>
                  </a:lnTo>
                  <a:lnTo>
                    <a:pt x="587055" y="396338"/>
                  </a:lnTo>
                  <a:lnTo>
                    <a:pt x="587144" y="396349"/>
                  </a:lnTo>
                  <a:lnTo>
                    <a:pt x="587265" y="396371"/>
                  </a:lnTo>
                  <a:lnTo>
                    <a:pt x="587375" y="396382"/>
                  </a:lnTo>
                  <a:lnTo>
                    <a:pt x="587452" y="396404"/>
                  </a:lnTo>
                  <a:lnTo>
                    <a:pt x="587464" y="396415"/>
                  </a:lnTo>
                  <a:lnTo>
                    <a:pt x="587530" y="396448"/>
                  </a:lnTo>
                  <a:lnTo>
                    <a:pt x="587552" y="396459"/>
                  </a:lnTo>
                  <a:lnTo>
                    <a:pt x="587607" y="396470"/>
                  </a:lnTo>
                  <a:lnTo>
                    <a:pt x="587684" y="396525"/>
                  </a:lnTo>
                  <a:lnTo>
                    <a:pt x="587728" y="396569"/>
                  </a:lnTo>
                  <a:lnTo>
                    <a:pt x="587817" y="396624"/>
                  </a:lnTo>
                  <a:lnTo>
                    <a:pt x="587905" y="396646"/>
                  </a:lnTo>
                  <a:lnTo>
                    <a:pt x="587960" y="396646"/>
                  </a:lnTo>
                  <a:lnTo>
                    <a:pt x="588181" y="396613"/>
                  </a:lnTo>
                  <a:lnTo>
                    <a:pt x="588225" y="396613"/>
                  </a:lnTo>
                  <a:lnTo>
                    <a:pt x="588236" y="396613"/>
                  </a:lnTo>
                  <a:lnTo>
                    <a:pt x="588445" y="396580"/>
                  </a:lnTo>
                  <a:lnTo>
                    <a:pt x="588600" y="396580"/>
                  </a:lnTo>
                  <a:lnTo>
                    <a:pt x="588765" y="396580"/>
                  </a:lnTo>
                  <a:lnTo>
                    <a:pt x="588876" y="396591"/>
                  </a:lnTo>
                  <a:lnTo>
                    <a:pt x="588975" y="396602"/>
                  </a:lnTo>
                  <a:lnTo>
                    <a:pt x="589306" y="396646"/>
                  </a:lnTo>
                  <a:lnTo>
                    <a:pt x="589350" y="396646"/>
                  </a:lnTo>
                  <a:lnTo>
                    <a:pt x="589692" y="396657"/>
                  </a:lnTo>
                  <a:lnTo>
                    <a:pt x="589758" y="396668"/>
                  </a:lnTo>
                  <a:lnTo>
                    <a:pt x="589802" y="396690"/>
                  </a:lnTo>
                  <a:lnTo>
                    <a:pt x="589946" y="396735"/>
                  </a:lnTo>
                  <a:lnTo>
                    <a:pt x="590056" y="396757"/>
                  </a:lnTo>
                  <a:lnTo>
                    <a:pt x="590167" y="396757"/>
                  </a:lnTo>
                  <a:lnTo>
                    <a:pt x="590343" y="396757"/>
                  </a:lnTo>
                  <a:lnTo>
                    <a:pt x="590542" y="396757"/>
                  </a:lnTo>
                  <a:lnTo>
                    <a:pt x="590685" y="396757"/>
                  </a:lnTo>
                  <a:lnTo>
                    <a:pt x="590773" y="396757"/>
                  </a:lnTo>
                  <a:lnTo>
                    <a:pt x="590840" y="396779"/>
                  </a:lnTo>
                  <a:lnTo>
                    <a:pt x="590939" y="396834"/>
                  </a:lnTo>
                  <a:lnTo>
                    <a:pt x="591049" y="396878"/>
                  </a:lnTo>
                  <a:lnTo>
                    <a:pt x="591160" y="396889"/>
                  </a:lnTo>
                  <a:lnTo>
                    <a:pt x="591204" y="396889"/>
                  </a:lnTo>
                  <a:lnTo>
                    <a:pt x="591314" y="396856"/>
                  </a:lnTo>
                  <a:lnTo>
                    <a:pt x="591468" y="396834"/>
                  </a:lnTo>
                  <a:lnTo>
                    <a:pt x="591601" y="396801"/>
                  </a:lnTo>
                  <a:lnTo>
                    <a:pt x="591777" y="396801"/>
                  </a:lnTo>
                  <a:lnTo>
                    <a:pt x="591866" y="396801"/>
                  </a:lnTo>
                  <a:lnTo>
                    <a:pt x="591866" y="396801"/>
                  </a:lnTo>
                  <a:lnTo>
                    <a:pt x="591877" y="396801"/>
                  </a:lnTo>
                  <a:lnTo>
                    <a:pt x="591998" y="396801"/>
                  </a:lnTo>
                  <a:lnTo>
                    <a:pt x="592142" y="396801"/>
                  </a:lnTo>
                  <a:lnTo>
                    <a:pt x="592274" y="396823"/>
                  </a:lnTo>
                  <a:lnTo>
                    <a:pt x="592373" y="396834"/>
                  </a:lnTo>
                  <a:lnTo>
                    <a:pt x="592483" y="396834"/>
                  </a:lnTo>
                  <a:lnTo>
                    <a:pt x="592583" y="396834"/>
                  </a:lnTo>
                  <a:lnTo>
                    <a:pt x="592660" y="396834"/>
                  </a:lnTo>
                  <a:lnTo>
                    <a:pt x="592737" y="396834"/>
                  </a:lnTo>
                  <a:lnTo>
                    <a:pt x="592837" y="396867"/>
                  </a:lnTo>
                  <a:lnTo>
                    <a:pt x="592870" y="396889"/>
                  </a:lnTo>
                  <a:lnTo>
                    <a:pt x="592881" y="396900"/>
                  </a:lnTo>
                  <a:lnTo>
                    <a:pt x="592958" y="396933"/>
                  </a:lnTo>
                  <a:lnTo>
                    <a:pt x="593002" y="396933"/>
                  </a:lnTo>
                  <a:lnTo>
                    <a:pt x="593090" y="396944"/>
                  </a:lnTo>
                  <a:lnTo>
                    <a:pt x="593245" y="396944"/>
                  </a:lnTo>
                  <a:lnTo>
                    <a:pt x="593410" y="396933"/>
                  </a:lnTo>
                  <a:lnTo>
                    <a:pt x="593532" y="396933"/>
                  </a:lnTo>
                  <a:lnTo>
                    <a:pt x="593697" y="396922"/>
                  </a:lnTo>
                  <a:lnTo>
                    <a:pt x="593796" y="396944"/>
                  </a:lnTo>
                  <a:lnTo>
                    <a:pt x="593852" y="396955"/>
                  </a:lnTo>
                  <a:lnTo>
                    <a:pt x="593973" y="396966"/>
                  </a:lnTo>
                  <a:lnTo>
                    <a:pt x="594282" y="396999"/>
                  </a:lnTo>
                  <a:lnTo>
                    <a:pt x="594293" y="396999"/>
                  </a:lnTo>
                  <a:lnTo>
                    <a:pt x="594514" y="396999"/>
                  </a:lnTo>
                  <a:lnTo>
                    <a:pt x="594668" y="396988"/>
                  </a:lnTo>
                  <a:lnTo>
                    <a:pt x="594800" y="396966"/>
                  </a:lnTo>
                  <a:lnTo>
                    <a:pt x="594988" y="396955"/>
                  </a:lnTo>
                  <a:lnTo>
                    <a:pt x="595275" y="396933"/>
                  </a:lnTo>
                  <a:lnTo>
                    <a:pt x="595429" y="396911"/>
                  </a:lnTo>
                  <a:lnTo>
                    <a:pt x="595440" y="396911"/>
                  </a:lnTo>
                  <a:lnTo>
                    <a:pt x="595496" y="396878"/>
                  </a:lnTo>
                  <a:lnTo>
                    <a:pt x="595650" y="396779"/>
                  </a:lnTo>
                  <a:lnTo>
                    <a:pt x="595760" y="396701"/>
                  </a:lnTo>
                  <a:lnTo>
                    <a:pt x="595904" y="396646"/>
                  </a:lnTo>
                  <a:lnTo>
                    <a:pt x="595959" y="396613"/>
                  </a:lnTo>
                  <a:lnTo>
                    <a:pt x="596091" y="396536"/>
                  </a:lnTo>
                  <a:lnTo>
                    <a:pt x="596301" y="396415"/>
                  </a:lnTo>
                  <a:lnTo>
                    <a:pt x="596400" y="396371"/>
                  </a:lnTo>
                  <a:lnTo>
                    <a:pt x="596422" y="396360"/>
                  </a:lnTo>
                  <a:lnTo>
                    <a:pt x="596433" y="396349"/>
                  </a:lnTo>
                  <a:lnTo>
                    <a:pt x="596621" y="396305"/>
                  </a:lnTo>
                  <a:lnTo>
                    <a:pt x="596787" y="396271"/>
                  </a:lnTo>
                  <a:lnTo>
                    <a:pt x="596919" y="396238"/>
                  </a:lnTo>
                  <a:lnTo>
                    <a:pt x="597007" y="396227"/>
                  </a:lnTo>
                  <a:lnTo>
                    <a:pt x="597173" y="396205"/>
                  </a:lnTo>
                  <a:lnTo>
                    <a:pt x="597305" y="396205"/>
                  </a:lnTo>
                  <a:lnTo>
                    <a:pt x="597349" y="396205"/>
                  </a:lnTo>
                  <a:lnTo>
                    <a:pt x="597481" y="396205"/>
                  </a:lnTo>
                  <a:lnTo>
                    <a:pt x="597614" y="396216"/>
                  </a:lnTo>
                  <a:lnTo>
                    <a:pt x="597735" y="396249"/>
                  </a:lnTo>
                  <a:lnTo>
                    <a:pt x="597857" y="396327"/>
                  </a:lnTo>
                  <a:lnTo>
                    <a:pt x="597978" y="396459"/>
                  </a:lnTo>
                  <a:lnTo>
                    <a:pt x="598022" y="396503"/>
                  </a:lnTo>
                  <a:lnTo>
                    <a:pt x="598077" y="396580"/>
                  </a:lnTo>
                  <a:lnTo>
                    <a:pt x="598110" y="396602"/>
                  </a:lnTo>
                  <a:lnTo>
                    <a:pt x="598099" y="396492"/>
                  </a:lnTo>
                  <a:lnTo>
                    <a:pt x="598099" y="396481"/>
                  </a:lnTo>
                  <a:lnTo>
                    <a:pt x="598055" y="396393"/>
                  </a:lnTo>
                  <a:lnTo>
                    <a:pt x="598044" y="396327"/>
                  </a:lnTo>
                  <a:lnTo>
                    <a:pt x="598033" y="396260"/>
                  </a:lnTo>
                  <a:lnTo>
                    <a:pt x="598033" y="396194"/>
                  </a:lnTo>
                  <a:lnTo>
                    <a:pt x="598044" y="396128"/>
                  </a:lnTo>
                  <a:lnTo>
                    <a:pt x="598077" y="396062"/>
                  </a:lnTo>
                  <a:lnTo>
                    <a:pt x="598110" y="395985"/>
                  </a:lnTo>
                  <a:lnTo>
                    <a:pt x="598110" y="395963"/>
                  </a:lnTo>
                  <a:lnTo>
                    <a:pt x="598110" y="395930"/>
                  </a:lnTo>
                  <a:lnTo>
                    <a:pt x="598110" y="395863"/>
                  </a:lnTo>
                  <a:lnTo>
                    <a:pt x="598110" y="395797"/>
                  </a:lnTo>
                  <a:lnTo>
                    <a:pt x="598099" y="395731"/>
                  </a:lnTo>
                  <a:lnTo>
                    <a:pt x="598099" y="395720"/>
                  </a:lnTo>
                  <a:lnTo>
                    <a:pt x="598077" y="395632"/>
                  </a:lnTo>
                  <a:lnTo>
                    <a:pt x="598044" y="395522"/>
                  </a:lnTo>
                  <a:lnTo>
                    <a:pt x="597989" y="395411"/>
                  </a:lnTo>
                  <a:lnTo>
                    <a:pt x="597879" y="395246"/>
                  </a:lnTo>
                  <a:lnTo>
                    <a:pt x="597757" y="395081"/>
                  </a:lnTo>
                  <a:lnTo>
                    <a:pt x="597669" y="394970"/>
                  </a:lnTo>
                  <a:lnTo>
                    <a:pt x="597515" y="394717"/>
                  </a:lnTo>
                  <a:lnTo>
                    <a:pt x="597459" y="394607"/>
                  </a:lnTo>
                  <a:lnTo>
                    <a:pt x="597459" y="394607"/>
                  </a:lnTo>
                  <a:lnTo>
                    <a:pt x="597415" y="394452"/>
                  </a:lnTo>
                  <a:lnTo>
                    <a:pt x="597404" y="394353"/>
                  </a:lnTo>
                  <a:lnTo>
                    <a:pt x="597404" y="394265"/>
                  </a:lnTo>
                  <a:lnTo>
                    <a:pt x="597404" y="394221"/>
                  </a:lnTo>
                  <a:lnTo>
                    <a:pt x="597393" y="394055"/>
                  </a:lnTo>
                  <a:lnTo>
                    <a:pt x="597371" y="393923"/>
                  </a:lnTo>
                  <a:lnTo>
                    <a:pt x="597371" y="393901"/>
                  </a:lnTo>
                  <a:lnTo>
                    <a:pt x="597349" y="393802"/>
                  </a:lnTo>
                  <a:lnTo>
                    <a:pt x="597327" y="393736"/>
                  </a:lnTo>
                  <a:lnTo>
                    <a:pt x="597327" y="393680"/>
                  </a:lnTo>
                  <a:lnTo>
                    <a:pt x="597316" y="393647"/>
                  </a:lnTo>
                  <a:lnTo>
                    <a:pt x="597283" y="393603"/>
                  </a:lnTo>
                  <a:lnTo>
                    <a:pt x="597228" y="393537"/>
                  </a:lnTo>
                  <a:lnTo>
                    <a:pt x="597128" y="393471"/>
                  </a:lnTo>
                  <a:lnTo>
                    <a:pt x="597029" y="393416"/>
                  </a:lnTo>
                  <a:lnTo>
                    <a:pt x="596985" y="393405"/>
                  </a:lnTo>
                  <a:lnTo>
                    <a:pt x="596908" y="393394"/>
                  </a:lnTo>
                  <a:lnTo>
                    <a:pt x="596842" y="393372"/>
                  </a:lnTo>
                  <a:lnTo>
                    <a:pt x="596831" y="393361"/>
                  </a:lnTo>
                  <a:lnTo>
                    <a:pt x="596820" y="393350"/>
                  </a:lnTo>
                  <a:lnTo>
                    <a:pt x="596787" y="393317"/>
                  </a:lnTo>
                  <a:lnTo>
                    <a:pt x="596775" y="393294"/>
                  </a:lnTo>
                  <a:lnTo>
                    <a:pt x="596687" y="393184"/>
                  </a:lnTo>
                  <a:lnTo>
                    <a:pt x="596566" y="393030"/>
                  </a:lnTo>
                  <a:lnTo>
                    <a:pt x="596500" y="392953"/>
                  </a:lnTo>
                  <a:lnTo>
                    <a:pt x="596444" y="392909"/>
                  </a:lnTo>
                  <a:lnTo>
                    <a:pt x="596422" y="392887"/>
                  </a:lnTo>
                  <a:lnTo>
                    <a:pt x="596400" y="392853"/>
                  </a:lnTo>
                  <a:lnTo>
                    <a:pt x="596312" y="392798"/>
                  </a:lnTo>
                  <a:lnTo>
                    <a:pt x="596246" y="392776"/>
                  </a:lnTo>
                  <a:lnTo>
                    <a:pt x="596091" y="392776"/>
                  </a:lnTo>
                  <a:lnTo>
                    <a:pt x="595893" y="392765"/>
                  </a:lnTo>
                  <a:lnTo>
                    <a:pt x="595727" y="392743"/>
                  </a:lnTo>
                  <a:lnTo>
                    <a:pt x="595595" y="392710"/>
                  </a:lnTo>
                  <a:lnTo>
                    <a:pt x="595485" y="392655"/>
                  </a:lnTo>
                  <a:lnTo>
                    <a:pt x="595385" y="392589"/>
                  </a:lnTo>
                  <a:lnTo>
                    <a:pt x="595165" y="392479"/>
                  </a:lnTo>
                  <a:lnTo>
                    <a:pt x="594977" y="392346"/>
                  </a:lnTo>
                  <a:lnTo>
                    <a:pt x="594966" y="392335"/>
                  </a:lnTo>
                  <a:lnTo>
                    <a:pt x="594867" y="392258"/>
                  </a:lnTo>
                  <a:lnTo>
                    <a:pt x="594800" y="392192"/>
                  </a:lnTo>
                  <a:lnTo>
                    <a:pt x="594800" y="392192"/>
                  </a:lnTo>
                  <a:lnTo>
                    <a:pt x="594712" y="392027"/>
                  </a:lnTo>
                  <a:lnTo>
                    <a:pt x="594690" y="391938"/>
                  </a:lnTo>
                  <a:lnTo>
                    <a:pt x="594690" y="391806"/>
                  </a:lnTo>
                  <a:lnTo>
                    <a:pt x="594712" y="391608"/>
                  </a:lnTo>
                  <a:lnTo>
                    <a:pt x="594734" y="391486"/>
                  </a:lnTo>
                  <a:lnTo>
                    <a:pt x="594756" y="391387"/>
                  </a:lnTo>
                  <a:lnTo>
                    <a:pt x="594790" y="391332"/>
                  </a:lnTo>
                  <a:lnTo>
                    <a:pt x="594823" y="391277"/>
                  </a:lnTo>
                  <a:lnTo>
                    <a:pt x="594845" y="391200"/>
                  </a:lnTo>
                  <a:lnTo>
                    <a:pt x="594845" y="391111"/>
                  </a:lnTo>
                  <a:lnTo>
                    <a:pt x="594856" y="391056"/>
                  </a:lnTo>
                  <a:lnTo>
                    <a:pt x="594933" y="390924"/>
                  </a:lnTo>
                  <a:lnTo>
                    <a:pt x="595076" y="390703"/>
                  </a:lnTo>
                  <a:lnTo>
                    <a:pt x="595087" y="390681"/>
                  </a:lnTo>
                  <a:lnTo>
                    <a:pt x="595143" y="390626"/>
                  </a:lnTo>
                  <a:lnTo>
                    <a:pt x="595220" y="390582"/>
                  </a:lnTo>
                  <a:lnTo>
                    <a:pt x="595275" y="390549"/>
                  </a:lnTo>
                  <a:lnTo>
                    <a:pt x="595297" y="390538"/>
                  </a:lnTo>
                  <a:lnTo>
                    <a:pt x="595374" y="390538"/>
                  </a:lnTo>
                  <a:lnTo>
                    <a:pt x="595396" y="390538"/>
                  </a:lnTo>
                  <a:lnTo>
                    <a:pt x="595474" y="390527"/>
                  </a:lnTo>
                  <a:lnTo>
                    <a:pt x="595540" y="390483"/>
                  </a:lnTo>
                  <a:lnTo>
                    <a:pt x="595573" y="390461"/>
                  </a:lnTo>
                  <a:lnTo>
                    <a:pt x="595606" y="390417"/>
                  </a:lnTo>
                  <a:lnTo>
                    <a:pt x="595661" y="390307"/>
                  </a:lnTo>
                  <a:lnTo>
                    <a:pt x="595672" y="390296"/>
                  </a:lnTo>
                  <a:lnTo>
                    <a:pt x="595727" y="390240"/>
                  </a:lnTo>
                  <a:lnTo>
                    <a:pt x="595771" y="390196"/>
                  </a:lnTo>
                  <a:lnTo>
                    <a:pt x="595893" y="390108"/>
                  </a:lnTo>
                  <a:lnTo>
                    <a:pt x="595937" y="390064"/>
                  </a:lnTo>
                  <a:lnTo>
                    <a:pt x="596003" y="390009"/>
                  </a:lnTo>
                  <a:lnTo>
                    <a:pt x="596124" y="389888"/>
                  </a:lnTo>
                  <a:lnTo>
                    <a:pt x="596191" y="389777"/>
                  </a:lnTo>
                  <a:lnTo>
                    <a:pt x="596213" y="389755"/>
                  </a:lnTo>
                  <a:lnTo>
                    <a:pt x="596268" y="389700"/>
                  </a:lnTo>
                  <a:lnTo>
                    <a:pt x="596279" y="389678"/>
                  </a:lnTo>
                  <a:lnTo>
                    <a:pt x="596345" y="389590"/>
                  </a:lnTo>
                  <a:lnTo>
                    <a:pt x="596367" y="389546"/>
                  </a:lnTo>
                  <a:lnTo>
                    <a:pt x="596389" y="389513"/>
                  </a:lnTo>
                  <a:lnTo>
                    <a:pt x="596433" y="389402"/>
                  </a:lnTo>
                  <a:lnTo>
                    <a:pt x="596466" y="389281"/>
                  </a:lnTo>
                  <a:lnTo>
                    <a:pt x="596478" y="389215"/>
                  </a:lnTo>
                  <a:lnTo>
                    <a:pt x="596478" y="389204"/>
                  </a:lnTo>
                  <a:lnTo>
                    <a:pt x="596478" y="389204"/>
                  </a:lnTo>
                  <a:lnTo>
                    <a:pt x="596489" y="389149"/>
                  </a:lnTo>
                  <a:lnTo>
                    <a:pt x="596489" y="389061"/>
                  </a:lnTo>
                  <a:lnTo>
                    <a:pt x="596489" y="388950"/>
                  </a:lnTo>
                  <a:lnTo>
                    <a:pt x="596489" y="388851"/>
                  </a:lnTo>
                  <a:lnTo>
                    <a:pt x="596466" y="388774"/>
                  </a:lnTo>
                  <a:lnTo>
                    <a:pt x="596478" y="388763"/>
                  </a:lnTo>
                  <a:lnTo>
                    <a:pt x="596478" y="388642"/>
                  </a:lnTo>
                  <a:lnTo>
                    <a:pt x="596522" y="388509"/>
                  </a:lnTo>
                  <a:lnTo>
                    <a:pt x="596522" y="388498"/>
                  </a:lnTo>
                  <a:lnTo>
                    <a:pt x="596555" y="388377"/>
                  </a:lnTo>
                  <a:lnTo>
                    <a:pt x="596599" y="388256"/>
                  </a:lnTo>
                  <a:lnTo>
                    <a:pt x="596610" y="388223"/>
                  </a:lnTo>
                  <a:lnTo>
                    <a:pt x="596643" y="388134"/>
                  </a:lnTo>
                  <a:lnTo>
                    <a:pt x="596665" y="388046"/>
                  </a:lnTo>
                  <a:lnTo>
                    <a:pt x="596687" y="387980"/>
                  </a:lnTo>
                  <a:lnTo>
                    <a:pt x="596698" y="387914"/>
                  </a:lnTo>
                  <a:lnTo>
                    <a:pt x="596720" y="387804"/>
                  </a:lnTo>
                  <a:lnTo>
                    <a:pt x="596742" y="387594"/>
                  </a:lnTo>
                  <a:lnTo>
                    <a:pt x="596787" y="387440"/>
                  </a:lnTo>
                  <a:lnTo>
                    <a:pt x="596787" y="387440"/>
                  </a:lnTo>
                  <a:lnTo>
                    <a:pt x="596820" y="387341"/>
                  </a:lnTo>
                  <a:lnTo>
                    <a:pt x="596831" y="387186"/>
                  </a:lnTo>
                  <a:lnTo>
                    <a:pt x="596842" y="387120"/>
                  </a:lnTo>
                  <a:lnTo>
                    <a:pt x="596875" y="387032"/>
                  </a:lnTo>
                  <a:lnTo>
                    <a:pt x="596985" y="386977"/>
                  </a:lnTo>
                  <a:lnTo>
                    <a:pt x="597018" y="386955"/>
                  </a:lnTo>
                  <a:lnTo>
                    <a:pt x="597029" y="386944"/>
                  </a:lnTo>
                  <a:lnTo>
                    <a:pt x="597151" y="386855"/>
                  </a:lnTo>
                  <a:lnTo>
                    <a:pt x="597272" y="386734"/>
                  </a:lnTo>
                  <a:lnTo>
                    <a:pt x="597294" y="386668"/>
                  </a:lnTo>
                  <a:lnTo>
                    <a:pt x="597283" y="386624"/>
                  </a:lnTo>
                  <a:lnTo>
                    <a:pt x="597261" y="386547"/>
                  </a:lnTo>
                  <a:lnTo>
                    <a:pt x="597195" y="386447"/>
                  </a:lnTo>
                  <a:lnTo>
                    <a:pt x="597095" y="386359"/>
                  </a:lnTo>
                  <a:lnTo>
                    <a:pt x="597051" y="386337"/>
                  </a:lnTo>
                  <a:lnTo>
                    <a:pt x="597018" y="386304"/>
                  </a:lnTo>
                  <a:lnTo>
                    <a:pt x="596963" y="386227"/>
                  </a:lnTo>
                  <a:lnTo>
                    <a:pt x="596919" y="386172"/>
                  </a:lnTo>
                  <a:lnTo>
                    <a:pt x="596919" y="386051"/>
                  </a:lnTo>
                  <a:lnTo>
                    <a:pt x="596886" y="385830"/>
                  </a:lnTo>
                  <a:lnTo>
                    <a:pt x="596875" y="385643"/>
                  </a:lnTo>
                  <a:lnTo>
                    <a:pt x="596875" y="385488"/>
                  </a:lnTo>
                  <a:lnTo>
                    <a:pt x="596875" y="385301"/>
                  </a:lnTo>
                  <a:lnTo>
                    <a:pt x="596886" y="385235"/>
                  </a:lnTo>
                  <a:lnTo>
                    <a:pt x="596897" y="385169"/>
                  </a:lnTo>
                  <a:lnTo>
                    <a:pt x="596930" y="385058"/>
                  </a:lnTo>
                  <a:lnTo>
                    <a:pt x="596941" y="385058"/>
                  </a:lnTo>
                  <a:lnTo>
                    <a:pt x="596963" y="384970"/>
                  </a:lnTo>
                  <a:lnTo>
                    <a:pt x="596963" y="384959"/>
                  </a:lnTo>
                  <a:lnTo>
                    <a:pt x="596974" y="384948"/>
                  </a:lnTo>
                  <a:lnTo>
                    <a:pt x="596985" y="384893"/>
                  </a:lnTo>
                  <a:lnTo>
                    <a:pt x="596974" y="384838"/>
                  </a:lnTo>
                  <a:lnTo>
                    <a:pt x="596963" y="384827"/>
                  </a:lnTo>
                  <a:lnTo>
                    <a:pt x="596919" y="384761"/>
                  </a:lnTo>
                  <a:lnTo>
                    <a:pt x="596919" y="384672"/>
                  </a:lnTo>
                  <a:lnTo>
                    <a:pt x="596886" y="384595"/>
                  </a:lnTo>
                  <a:lnTo>
                    <a:pt x="596853" y="384551"/>
                  </a:lnTo>
                  <a:lnTo>
                    <a:pt x="596842" y="384540"/>
                  </a:lnTo>
                  <a:lnTo>
                    <a:pt x="596809" y="384496"/>
                  </a:lnTo>
                  <a:lnTo>
                    <a:pt x="596764" y="384320"/>
                  </a:lnTo>
                  <a:lnTo>
                    <a:pt x="596753" y="384309"/>
                  </a:lnTo>
                  <a:lnTo>
                    <a:pt x="596731" y="384198"/>
                  </a:lnTo>
                  <a:lnTo>
                    <a:pt x="596720" y="384154"/>
                  </a:lnTo>
                  <a:lnTo>
                    <a:pt x="596709" y="384121"/>
                  </a:lnTo>
                  <a:lnTo>
                    <a:pt x="596632" y="384055"/>
                  </a:lnTo>
                  <a:lnTo>
                    <a:pt x="596533" y="384011"/>
                  </a:lnTo>
                  <a:lnTo>
                    <a:pt x="596433" y="383978"/>
                  </a:lnTo>
                  <a:lnTo>
                    <a:pt x="596191" y="383879"/>
                  </a:lnTo>
                  <a:lnTo>
                    <a:pt x="596113" y="383845"/>
                  </a:lnTo>
                  <a:lnTo>
                    <a:pt x="596080" y="383834"/>
                  </a:lnTo>
                  <a:lnTo>
                    <a:pt x="596069" y="383834"/>
                  </a:lnTo>
                  <a:lnTo>
                    <a:pt x="595948" y="383801"/>
                  </a:lnTo>
                  <a:lnTo>
                    <a:pt x="595771" y="383790"/>
                  </a:lnTo>
                  <a:lnTo>
                    <a:pt x="595683" y="383790"/>
                  </a:lnTo>
                  <a:lnTo>
                    <a:pt x="595595" y="383735"/>
                  </a:lnTo>
                  <a:lnTo>
                    <a:pt x="595485" y="383658"/>
                  </a:lnTo>
                  <a:lnTo>
                    <a:pt x="595429" y="383592"/>
                  </a:lnTo>
                  <a:lnTo>
                    <a:pt x="595385" y="383526"/>
                  </a:lnTo>
                  <a:lnTo>
                    <a:pt x="595330" y="383427"/>
                  </a:lnTo>
                  <a:lnTo>
                    <a:pt x="595341" y="383382"/>
                  </a:lnTo>
                  <a:lnTo>
                    <a:pt x="595352" y="383360"/>
                  </a:lnTo>
                  <a:lnTo>
                    <a:pt x="595374" y="383239"/>
                  </a:lnTo>
                  <a:lnTo>
                    <a:pt x="595385" y="383195"/>
                  </a:lnTo>
                  <a:lnTo>
                    <a:pt x="595407" y="383096"/>
                  </a:lnTo>
                  <a:lnTo>
                    <a:pt x="595407" y="383041"/>
                  </a:lnTo>
                  <a:lnTo>
                    <a:pt x="595418" y="382875"/>
                  </a:lnTo>
                  <a:lnTo>
                    <a:pt x="595407" y="382688"/>
                  </a:lnTo>
                  <a:lnTo>
                    <a:pt x="595407" y="382677"/>
                  </a:lnTo>
                  <a:lnTo>
                    <a:pt x="595374" y="382611"/>
                  </a:lnTo>
                  <a:lnTo>
                    <a:pt x="595363" y="382544"/>
                  </a:lnTo>
                  <a:lnTo>
                    <a:pt x="595374" y="382247"/>
                  </a:lnTo>
                  <a:lnTo>
                    <a:pt x="595385" y="382181"/>
                  </a:lnTo>
                  <a:lnTo>
                    <a:pt x="595407" y="382081"/>
                  </a:lnTo>
                  <a:lnTo>
                    <a:pt x="595418" y="382081"/>
                  </a:lnTo>
                  <a:lnTo>
                    <a:pt x="595429" y="381993"/>
                  </a:lnTo>
                  <a:lnTo>
                    <a:pt x="595496" y="381905"/>
                  </a:lnTo>
                  <a:lnTo>
                    <a:pt x="595474" y="381684"/>
                  </a:lnTo>
                  <a:lnTo>
                    <a:pt x="595474" y="381629"/>
                  </a:lnTo>
                  <a:lnTo>
                    <a:pt x="595496" y="381442"/>
                  </a:lnTo>
                  <a:lnTo>
                    <a:pt x="595551" y="381277"/>
                  </a:lnTo>
                  <a:lnTo>
                    <a:pt x="595562" y="381100"/>
                  </a:lnTo>
                  <a:lnTo>
                    <a:pt x="595551" y="380979"/>
                  </a:lnTo>
                  <a:lnTo>
                    <a:pt x="595529" y="380891"/>
                  </a:lnTo>
                  <a:lnTo>
                    <a:pt x="595474" y="380824"/>
                  </a:lnTo>
                  <a:lnTo>
                    <a:pt x="595286" y="380670"/>
                  </a:lnTo>
                  <a:lnTo>
                    <a:pt x="595253" y="380637"/>
                  </a:lnTo>
                  <a:lnTo>
                    <a:pt x="595154" y="380560"/>
                  </a:lnTo>
                  <a:lnTo>
                    <a:pt x="595043" y="380450"/>
                  </a:lnTo>
                  <a:lnTo>
                    <a:pt x="595021" y="380427"/>
                  </a:lnTo>
                  <a:lnTo>
                    <a:pt x="594999" y="380361"/>
                  </a:lnTo>
                  <a:lnTo>
                    <a:pt x="594988" y="380163"/>
                  </a:lnTo>
                  <a:lnTo>
                    <a:pt x="594977" y="380020"/>
                  </a:lnTo>
                  <a:lnTo>
                    <a:pt x="594933" y="379898"/>
                  </a:lnTo>
                  <a:lnTo>
                    <a:pt x="594933" y="379744"/>
                  </a:lnTo>
                  <a:lnTo>
                    <a:pt x="594955" y="379645"/>
                  </a:lnTo>
                  <a:lnTo>
                    <a:pt x="594977" y="379612"/>
                  </a:lnTo>
                  <a:lnTo>
                    <a:pt x="594999" y="379568"/>
                  </a:lnTo>
                  <a:lnTo>
                    <a:pt x="594999" y="379523"/>
                  </a:lnTo>
                  <a:lnTo>
                    <a:pt x="594999" y="379413"/>
                  </a:lnTo>
                  <a:lnTo>
                    <a:pt x="594988" y="379369"/>
                  </a:lnTo>
                  <a:lnTo>
                    <a:pt x="594955" y="379270"/>
                  </a:lnTo>
                  <a:lnTo>
                    <a:pt x="594922" y="379160"/>
                  </a:lnTo>
                  <a:lnTo>
                    <a:pt x="594911" y="379093"/>
                  </a:lnTo>
                  <a:lnTo>
                    <a:pt x="594911" y="379082"/>
                  </a:lnTo>
                  <a:lnTo>
                    <a:pt x="594933" y="378972"/>
                  </a:lnTo>
                  <a:lnTo>
                    <a:pt x="594977" y="378862"/>
                  </a:lnTo>
                  <a:lnTo>
                    <a:pt x="594977" y="378730"/>
                  </a:lnTo>
                  <a:lnTo>
                    <a:pt x="594977" y="378564"/>
                  </a:lnTo>
                  <a:lnTo>
                    <a:pt x="594944" y="378322"/>
                  </a:lnTo>
                  <a:lnTo>
                    <a:pt x="594933" y="378079"/>
                  </a:lnTo>
                  <a:lnTo>
                    <a:pt x="594900" y="377914"/>
                  </a:lnTo>
                  <a:lnTo>
                    <a:pt x="594889" y="377892"/>
                  </a:lnTo>
                  <a:lnTo>
                    <a:pt x="594856" y="377781"/>
                  </a:lnTo>
                  <a:lnTo>
                    <a:pt x="594790" y="377704"/>
                  </a:lnTo>
                  <a:lnTo>
                    <a:pt x="594778" y="377627"/>
                  </a:lnTo>
                  <a:lnTo>
                    <a:pt x="594767" y="377495"/>
                  </a:lnTo>
                  <a:lnTo>
                    <a:pt x="594734" y="377362"/>
                  </a:lnTo>
                  <a:lnTo>
                    <a:pt x="594690" y="377241"/>
                  </a:lnTo>
                  <a:lnTo>
                    <a:pt x="594635" y="377120"/>
                  </a:lnTo>
                  <a:lnTo>
                    <a:pt x="594602" y="376988"/>
                  </a:lnTo>
                  <a:lnTo>
                    <a:pt x="594547" y="376822"/>
                  </a:lnTo>
                  <a:lnTo>
                    <a:pt x="594503" y="376635"/>
                  </a:lnTo>
                  <a:lnTo>
                    <a:pt x="594414" y="376491"/>
                  </a:lnTo>
                  <a:lnTo>
                    <a:pt x="594326" y="376348"/>
                  </a:lnTo>
                  <a:lnTo>
                    <a:pt x="594271" y="376216"/>
                  </a:lnTo>
                  <a:lnTo>
                    <a:pt x="594227" y="376161"/>
                  </a:lnTo>
                  <a:lnTo>
                    <a:pt x="594116" y="376072"/>
                  </a:lnTo>
                  <a:lnTo>
                    <a:pt x="594039" y="376028"/>
                  </a:lnTo>
                  <a:lnTo>
                    <a:pt x="593951" y="375929"/>
                  </a:lnTo>
                  <a:lnTo>
                    <a:pt x="593918" y="375863"/>
                  </a:lnTo>
                  <a:lnTo>
                    <a:pt x="593929" y="375708"/>
                  </a:lnTo>
                  <a:lnTo>
                    <a:pt x="593929" y="375609"/>
                  </a:lnTo>
                  <a:lnTo>
                    <a:pt x="593929" y="375587"/>
                  </a:lnTo>
                  <a:lnTo>
                    <a:pt x="593918" y="375400"/>
                  </a:lnTo>
                  <a:lnTo>
                    <a:pt x="593918" y="375146"/>
                  </a:lnTo>
                  <a:lnTo>
                    <a:pt x="594006" y="374937"/>
                  </a:lnTo>
                  <a:lnTo>
                    <a:pt x="594050" y="374782"/>
                  </a:lnTo>
                  <a:lnTo>
                    <a:pt x="594116" y="374595"/>
                  </a:lnTo>
                  <a:lnTo>
                    <a:pt x="594105" y="374463"/>
                  </a:lnTo>
                  <a:lnTo>
                    <a:pt x="594061" y="374341"/>
                  </a:lnTo>
                  <a:lnTo>
                    <a:pt x="593984" y="374253"/>
                  </a:lnTo>
                  <a:lnTo>
                    <a:pt x="593929" y="374198"/>
                  </a:lnTo>
                  <a:lnTo>
                    <a:pt x="593896" y="374110"/>
                  </a:lnTo>
                  <a:lnTo>
                    <a:pt x="593830" y="374033"/>
                  </a:lnTo>
                  <a:lnTo>
                    <a:pt x="593763" y="373823"/>
                  </a:lnTo>
                  <a:lnTo>
                    <a:pt x="593609" y="373581"/>
                  </a:lnTo>
                  <a:lnTo>
                    <a:pt x="593543" y="373481"/>
                  </a:lnTo>
                  <a:lnTo>
                    <a:pt x="593344" y="373283"/>
                  </a:lnTo>
                  <a:lnTo>
                    <a:pt x="593245" y="373206"/>
                  </a:lnTo>
                  <a:lnTo>
                    <a:pt x="593124" y="372930"/>
                  </a:lnTo>
                  <a:lnTo>
                    <a:pt x="592859" y="372765"/>
                  </a:lnTo>
                  <a:lnTo>
                    <a:pt x="592473" y="372522"/>
                  </a:lnTo>
                  <a:lnTo>
                    <a:pt x="592064" y="372401"/>
                  </a:lnTo>
                  <a:lnTo>
                    <a:pt x="590972" y="372280"/>
                  </a:lnTo>
                  <a:lnTo>
                    <a:pt x="590487" y="372302"/>
                  </a:lnTo>
                  <a:lnTo>
                    <a:pt x="589825" y="372776"/>
                  </a:lnTo>
                  <a:lnTo>
                    <a:pt x="589339" y="372974"/>
                  </a:lnTo>
                  <a:lnTo>
                    <a:pt x="588942" y="372743"/>
                  </a:lnTo>
                  <a:lnTo>
                    <a:pt x="588810" y="372136"/>
                  </a:lnTo>
                  <a:lnTo>
                    <a:pt x="588578" y="371607"/>
                  </a:lnTo>
                  <a:lnTo>
                    <a:pt x="588467" y="371486"/>
                  </a:lnTo>
                  <a:lnTo>
                    <a:pt x="588225" y="371287"/>
                  </a:lnTo>
                  <a:lnTo>
                    <a:pt x="587739" y="371155"/>
                  </a:lnTo>
                  <a:lnTo>
                    <a:pt x="587110" y="371155"/>
                  </a:lnTo>
                  <a:lnTo>
                    <a:pt x="587055" y="371045"/>
                  </a:lnTo>
                  <a:lnTo>
                    <a:pt x="586746" y="370945"/>
                  </a:lnTo>
                  <a:lnTo>
                    <a:pt x="586294" y="370923"/>
                  </a:lnTo>
                  <a:lnTo>
                    <a:pt x="585665" y="371045"/>
                  </a:lnTo>
                  <a:lnTo>
                    <a:pt x="585213" y="371023"/>
                  </a:lnTo>
                  <a:lnTo>
                    <a:pt x="584694" y="370923"/>
                  </a:lnTo>
                  <a:lnTo>
                    <a:pt x="584275" y="370571"/>
                  </a:lnTo>
                  <a:lnTo>
                    <a:pt x="583856" y="370383"/>
                  </a:lnTo>
                  <a:lnTo>
                    <a:pt x="583260" y="370593"/>
                  </a:lnTo>
                  <a:lnTo>
                    <a:pt x="582775" y="370780"/>
                  </a:lnTo>
                  <a:lnTo>
                    <a:pt x="582421" y="370736"/>
                  </a:lnTo>
                  <a:lnTo>
                    <a:pt x="582201" y="370714"/>
                  </a:lnTo>
                  <a:lnTo>
                    <a:pt x="581760" y="370670"/>
                  </a:lnTo>
                  <a:lnTo>
                    <a:pt x="581241" y="370637"/>
                  </a:lnTo>
                  <a:lnTo>
                    <a:pt x="580866" y="370549"/>
                  </a:lnTo>
                  <a:lnTo>
                    <a:pt x="580347" y="370471"/>
                  </a:lnTo>
                  <a:lnTo>
                    <a:pt x="580182" y="370074"/>
                  </a:lnTo>
                  <a:lnTo>
                    <a:pt x="580138" y="369424"/>
                  </a:lnTo>
                  <a:lnTo>
                    <a:pt x="580138" y="368972"/>
                  </a:lnTo>
                  <a:lnTo>
                    <a:pt x="580060" y="368619"/>
                  </a:lnTo>
                  <a:lnTo>
                    <a:pt x="579762" y="368167"/>
                  </a:lnTo>
                  <a:lnTo>
                    <a:pt x="579762" y="367682"/>
                  </a:lnTo>
                  <a:lnTo>
                    <a:pt x="579917" y="367020"/>
                  </a:lnTo>
                  <a:lnTo>
                    <a:pt x="580270" y="366458"/>
                  </a:lnTo>
                  <a:lnTo>
                    <a:pt x="580016" y="366105"/>
                  </a:lnTo>
                  <a:lnTo>
                    <a:pt x="579520" y="365609"/>
                  </a:lnTo>
                  <a:lnTo>
                    <a:pt x="578968" y="365234"/>
                  </a:lnTo>
                  <a:lnTo>
                    <a:pt x="578692" y="364319"/>
                  </a:lnTo>
                  <a:lnTo>
                    <a:pt x="578483" y="363536"/>
                  </a:lnTo>
                  <a:lnTo>
                    <a:pt x="577997" y="363470"/>
                  </a:lnTo>
                  <a:lnTo>
                    <a:pt x="577379" y="363327"/>
                  </a:lnTo>
                  <a:lnTo>
                    <a:pt x="576839" y="363095"/>
                  </a:lnTo>
                  <a:lnTo>
                    <a:pt x="576607" y="362742"/>
                  </a:lnTo>
                  <a:lnTo>
                    <a:pt x="576629" y="362312"/>
                  </a:lnTo>
                  <a:lnTo>
                    <a:pt x="576839" y="361849"/>
                  </a:lnTo>
                  <a:lnTo>
                    <a:pt x="576795" y="361331"/>
                  </a:lnTo>
                  <a:lnTo>
                    <a:pt x="576486" y="360603"/>
                  </a:lnTo>
                  <a:lnTo>
                    <a:pt x="576342" y="360273"/>
                  </a:lnTo>
                  <a:lnTo>
                    <a:pt x="575901" y="359821"/>
                  </a:lnTo>
                  <a:lnTo>
                    <a:pt x="575570" y="359589"/>
                  </a:lnTo>
                  <a:lnTo>
                    <a:pt x="575173" y="359357"/>
                  </a:lnTo>
                  <a:lnTo>
                    <a:pt x="574632" y="358983"/>
                  </a:lnTo>
                  <a:lnTo>
                    <a:pt x="574058" y="358674"/>
                  </a:lnTo>
                  <a:lnTo>
                    <a:pt x="573805" y="358442"/>
                  </a:lnTo>
                  <a:lnTo>
                    <a:pt x="573805" y="357924"/>
                  </a:lnTo>
                  <a:lnTo>
                    <a:pt x="573805" y="357240"/>
                  </a:lnTo>
                  <a:lnTo>
                    <a:pt x="573849" y="356645"/>
                  </a:lnTo>
                  <a:lnTo>
                    <a:pt x="573970" y="356226"/>
                  </a:lnTo>
                  <a:lnTo>
                    <a:pt x="574036" y="355972"/>
                  </a:lnTo>
                  <a:lnTo>
                    <a:pt x="573959" y="355686"/>
                  </a:lnTo>
                  <a:lnTo>
                    <a:pt x="573849" y="355399"/>
                  </a:lnTo>
                  <a:lnTo>
                    <a:pt x="573496" y="355212"/>
                  </a:lnTo>
                  <a:lnTo>
                    <a:pt x="573143" y="355124"/>
                  </a:lnTo>
                  <a:lnTo>
                    <a:pt x="572756" y="354980"/>
                  </a:lnTo>
                  <a:lnTo>
                    <a:pt x="572415" y="354638"/>
                  </a:lnTo>
                  <a:lnTo>
                    <a:pt x="571940" y="354164"/>
                  </a:lnTo>
                  <a:lnTo>
                    <a:pt x="571752" y="353977"/>
                  </a:lnTo>
                  <a:lnTo>
                    <a:pt x="571388" y="353977"/>
                  </a:lnTo>
                  <a:lnTo>
                    <a:pt x="570991" y="353977"/>
                  </a:lnTo>
                  <a:lnTo>
                    <a:pt x="570550" y="354087"/>
                  </a:lnTo>
                  <a:lnTo>
                    <a:pt x="570042" y="354054"/>
                  </a:lnTo>
                  <a:lnTo>
                    <a:pt x="569480" y="353977"/>
                  </a:lnTo>
                  <a:lnTo>
                    <a:pt x="568840" y="353668"/>
                  </a:lnTo>
                  <a:lnTo>
                    <a:pt x="568078" y="353470"/>
                  </a:lnTo>
                  <a:lnTo>
                    <a:pt x="567350" y="353106"/>
                  </a:lnTo>
                  <a:lnTo>
                    <a:pt x="566291" y="352521"/>
                  </a:lnTo>
                  <a:lnTo>
                    <a:pt x="565397" y="352158"/>
                  </a:lnTo>
                  <a:lnTo>
                    <a:pt x="564636" y="352036"/>
                  </a:lnTo>
                  <a:lnTo>
                    <a:pt x="564162" y="351893"/>
                  </a:lnTo>
                  <a:lnTo>
                    <a:pt x="563963" y="351562"/>
                  </a:lnTo>
                  <a:lnTo>
                    <a:pt x="563665" y="350890"/>
                  </a:lnTo>
                  <a:lnTo>
                    <a:pt x="563445" y="350427"/>
                  </a:lnTo>
                  <a:lnTo>
                    <a:pt x="563047" y="349875"/>
                  </a:lnTo>
                  <a:lnTo>
                    <a:pt x="562275" y="348872"/>
                  </a:lnTo>
                  <a:lnTo>
                    <a:pt x="562132" y="348618"/>
                  </a:lnTo>
                  <a:lnTo>
                    <a:pt x="562032" y="348431"/>
                  </a:lnTo>
                  <a:lnTo>
                    <a:pt x="561845" y="348266"/>
                  </a:lnTo>
                  <a:lnTo>
                    <a:pt x="561646" y="348067"/>
                  </a:lnTo>
                  <a:lnTo>
                    <a:pt x="561282" y="347747"/>
                  </a:lnTo>
                  <a:lnTo>
                    <a:pt x="561194" y="347527"/>
                  </a:lnTo>
                  <a:lnTo>
                    <a:pt x="560863" y="346612"/>
                  </a:lnTo>
                  <a:lnTo>
                    <a:pt x="560719" y="345520"/>
                  </a:lnTo>
                  <a:lnTo>
                    <a:pt x="560775" y="344660"/>
                  </a:lnTo>
                  <a:lnTo>
                    <a:pt x="560907" y="343977"/>
                  </a:lnTo>
                  <a:lnTo>
                    <a:pt x="560852" y="343513"/>
                  </a:lnTo>
                  <a:lnTo>
                    <a:pt x="560786" y="342929"/>
                  </a:lnTo>
                  <a:lnTo>
                    <a:pt x="560708" y="342014"/>
                  </a:lnTo>
                  <a:lnTo>
                    <a:pt x="560719" y="341628"/>
                  </a:lnTo>
                  <a:lnTo>
                    <a:pt x="560841" y="341253"/>
                  </a:lnTo>
                  <a:lnTo>
                    <a:pt x="560896" y="341088"/>
                  </a:lnTo>
                  <a:lnTo>
                    <a:pt x="560951" y="340944"/>
                  </a:lnTo>
                  <a:lnTo>
                    <a:pt x="560918" y="340735"/>
                  </a:lnTo>
                  <a:lnTo>
                    <a:pt x="560786" y="340559"/>
                  </a:lnTo>
                  <a:lnTo>
                    <a:pt x="560510" y="340349"/>
                  </a:lnTo>
                  <a:lnTo>
                    <a:pt x="560190" y="340239"/>
                  </a:lnTo>
                  <a:lnTo>
                    <a:pt x="559373" y="340129"/>
                  </a:lnTo>
                  <a:lnTo>
                    <a:pt x="558943" y="339996"/>
                  </a:lnTo>
                  <a:lnTo>
                    <a:pt x="557619" y="339930"/>
                  </a:lnTo>
                  <a:lnTo>
                    <a:pt x="557266" y="339853"/>
                  </a:lnTo>
                  <a:lnTo>
                    <a:pt x="556913" y="339666"/>
                  </a:lnTo>
                  <a:lnTo>
                    <a:pt x="556538" y="339357"/>
                  </a:lnTo>
                  <a:lnTo>
                    <a:pt x="556041" y="338960"/>
                  </a:lnTo>
                  <a:lnTo>
                    <a:pt x="555788" y="338607"/>
                  </a:lnTo>
                  <a:lnTo>
                    <a:pt x="555655" y="338177"/>
                  </a:lnTo>
                  <a:lnTo>
                    <a:pt x="555435" y="337946"/>
                  </a:lnTo>
                  <a:lnTo>
                    <a:pt x="555093" y="337879"/>
                  </a:lnTo>
                  <a:lnTo>
                    <a:pt x="554596" y="337968"/>
                  </a:lnTo>
                  <a:lnTo>
                    <a:pt x="554122" y="337901"/>
                  </a:lnTo>
                  <a:lnTo>
                    <a:pt x="553691" y="337769"/>
                  </a:lnTo>
                  <a:lnTo>
                    <a:pt x="553416" y="337560"/>
                  </a:lnTo>
                  <a:lnTo>
                    <a:pt x="553184" y="337229"/>
                  </a:lnTo>
                  <a:lnTo>
                    <a:pt x="553084" y="336832"/>
                  </a:lnTo>
                  <a:lnTo>
                    <a:pt x="552908" y="336611"/>
                  </a:lnTo>
                  <a:lnTo>
                    <a:pt x="552709" y="336413"/>
                  </a:lnTo>
                  <a:lnTo>
                    <a:pt x="552577" y="336137"/>
                  </a:lnTo>
                  <a:lnTo>
                    <a:pt x="552423" y="335299"/>
                  </a:lnTo>
                  <a:lnTo>
                    <a:pt x="552345" y="335123"/>
                  </a:lnTo>
                  <a:lnTo>
                    <a:pt x="552301" y="335035"/>
                  </a:lnTo>
                  <a:lnTo>
                    <a:pt x="552191" y="334946"/>
                  </a:lnTo>
                  <a:lnTo>
                    <a:pt x="552047" y="334902"/>
                  </a:lnTo>
                  <a:lnTo>
                    <a:pt x="551805" y="334836"/>
                  </a:lnTo>
                  <a:lnTo>
                    <a:pt x="551408" y="334682"/>
                  </a:lnTo>
                  <a:lnTo>
                    <a:pt x="551264" y="334561"/>
                  </a:lnTo>
                  <a:lnTo>
                    <a:pt x="551043" y="334175"/>
                  </a:lnTo>
                  <a:lnTo>
                    <a:pt x="550944" y="333987"/>
                  </a:lnTo>
                  <a:lnTo>
                    <a:pt x="550701" y="333634"/>
                  </a:lnTo>
                  <a:lnTo>
                    <a:pt x="550613" y="333414"/>
                  </a:lnTo>
                  <a:lnTo>
                    <a:pt x="550613" y="333260"/>
                  </a:lnTo>
                  <a:lnTo>
                    <a:pt x="550812" y="333028"/>
                  </a:lnTo>
                  <a:lnTo>
                    <a:pt x="551220" y="332653"/>
                  </a:lnTo>
                  <a:lnTo>
                    <a:pt x="551661" y="332168"/>
                  </a:lnTo>
                  <a:lnTo>
                    <a:pt x="551794" y="332025"/>
                  </a:lnTo>
                  <a:lnTo>
                    <a:pt x="551970" y="331716"/>
                  </a:lnTo>
                  <a:lnTo>
                    <a:pt x="552069" y="331242"/>
                  </a:lnTo>
                  <a:lnTo>
                    <a:pt x="552081" y="330525"/>
                  </a:lnTo>
                  <a:lnTo>
                    <a:pt x="552114" y="330106"/>
                  </a:lnTo>
                  <a:lnTo>
                    <a:pt x="552169" y="329853"/>
                  </a:lnTo>
                  <a:lnTo>
                    <a:pt x="552268" y="329489"/>
                  </a:lnTo>
                  <a:lnTo>
                    <a:pt x="552632" y="328838"/>
                  </a:lnTo>
                  <a:lnTo>
                    <a:pt x="552864" y="328309"/>
                  </a:lnTo>
                  <a:lnTo>
                    <a:pt x="553029" y="327736"/>
                  </a:lnTo>
                  <a:lnTo>
                    <a:pt x="553250" y="327096"/>
                  </a:lnTo>
                  <a:lnTo>
                    <a:pt x="553460" y="326799"/>
                  </a:lnTo>
                  <a:lnTo>
                    <a:pt x="554331" y="326051"/>
                  </a:lnTo>
                  <a:lnTo>
                    <a:pt x="554673" y="325860"/>
                  </a:lnTo>
                  <a:lnTo>
                    <a:pt x="554762" y="325805"/>
                  </a:lnTo>
                  <a:lnTo>
                    <a:pt x="555004" y="325570"/>
                  </a:lnTo>
                  <a:lnTo>
                    <a:pt x="555258" y="325086"/>
                  </a:lnTo>
                  <a:lnTo>
                    <a:pt x="555931" y="324393"/>
                  </a:lnTo>
                  <a:lnTo>
                    <a:pt x="556472" y="324183"/>
                  </a:lnTo>
                  <a:lnTo>
                    <a:pt x="556990" y="324002"/>
                  </a:lnTo>
                  <a:lnTo>
                    <a:pt x="557244" y="323804"/>
                  </a:lnTo>
                  <a:lnTo>
                    <a:pt x="557354" y="323495"/>
                  </a:lnTo>
                  <a:lnTo>
                    <a:pt x="557465" y="322979"/>
                  </a:lnTo>
                  <a:lnTo>
                    <a:pt x="557741" y="322605"/>
                  </a:lnTo>
                  <a:lnTo>
                    <a:pt x="558082" y="322247"/>
                  </a:lnTo>
                  <a:lnTo>
                    <a:pt x="558314" y="322019"/>
                  </a:lnTo>
                  <a:lnTo>
                    <a:pt x="558722" y="321647"/>
                  </a:lnTo>
                  <a:lnTo>
                    <a:pt x="558998" y="321401"/>
                  </a:lnTo>
                  <a:lnTo>
                    <a:pt x="559064" y="321246"/>
                  </a:lnTo>
                  <a:lnTo>
                    <a:pt x="559131" y="321095"/>
                  </a:lnTo>
                  <a:lnTo>
                    <a:pt x="559175" y="320889"/>
                  </a:lnTo>
                  <a:lnTo>
                    <a:pt x="559219" y="319991"/>
                  </a:lnTo>
                  <a:lnTo>
                    <a:pt x="559109" y="318907"/>
                  </a:lnTo>
                  <a:lnTo>
                    <a:pt x="558921" y="318244"/>
                  </a:lnTo>
                  <a:lnTo>
                    <a:pt x="558855" y="317754"/>
                  </a:lnTo>
                  <a:lnTo>
                    <a:pt x="559020" y="317238"/>
                  </a:lnTo>
                  <a:lnTo>
                    <a:pt x="559098" y="317100"/>
                  </a:lnTo>
                  <a:lnTo>
                    <a:pt x="559318" y="316799"/>
                  </a:lnTo>
                  <a:lnTo>
                    <a:pt x="559462" y="316524"/>
                  </a:lnTo>
                  <a:lnTo>
                    <a:pt x="559528" y="316263"/>
                  </a:lnTo>
                  <a:lnTo>
                    <a:pt x="559517" y="316069"/>
                  </a:lnTo>
                  <a:lnTo>
                    <a:pt x="559451" y="315779"/>
                  </a:lnTo>
                  <a:lnTo>
                    <a:pt x="559395" y="315634"/>
                  </a:lnTo>
                  <a:lnTo>
                    <a:pt x="559219" y="315351"/>
                  </a:lnTo>
                  <a:lnTo>
                    <a:pt x="559009" y="315067"/>
                  </a:lnTo>
                  <a:lnTo>
                    <a:pt x="558965" y="314906"/>
                  </a:lnTo>
                  <a:lnTo>
                    <a:pt x="558954" y="314698"/>
                  </a:lnTo>
                  <a:lnTo>
                    <a:pt x="558965" y="314383"/>
                  </a:lnTo>
                  <a:lnTo>
                    <a:pt x="558943" y="314221"/>
                  </a:lnTo>
                  <a:lnTo>
                    <a:pt x="558921" y="313874"/>
                  </a:lnTo>
                  <a:lnTo>
                    <a:pt x="558667" y="313573"/>
                  </a:lnTo>
                  <a:lnTo>
                    <a:pt x="558524" y="313365"/>
                  </a:lnTo>
                  <a:lnTo>
                    <a:pt x="558524" y="313327"/>
                  </a:lnTo>
                  <a:lnTo>
                    <a:pt x="558491" y="313089"/>
                  </a:lnTo>
                  <a:lnTo>
                    <a:pt x="558425" y="313004"/>
                  </a:lnTo>
                  <a:lnTo>
                    <a:pt x="558281" y="312814"/>
                  </a:lnTo>
                  <a:lnTo>
                    <a:pt x="558016" y="312593"/>
                  </a:lnTo>
                  <a:lnTo>
                    <a:pt x="558005" y="312583"/>
                  </a:lnTo>
                  <a:lnTo>
                    <a:pt x="557961" y="312508"/>
                  </a:lnTo>
                  <a:lnTo>
                    <a:pt x="557961" y="312390"/>
                  </a:lnTo>
                  <a:lnTo>
                    <a:pt x="557961" y="312224"/>
                  </a:lnTo>
                  <a:lnTo>
                    <a:pt x="558060" y="311993"/>
                  </a:lnTo>
                  <a:lnTo>
                    <a:pt x="558027" y="311845"/>
                  </a:lnTo>
                  <a:lnTo>
                    <a:pt x="557950" y="311666"/>
                  </a:lnTo>
                  <a:lnTo>
                    <a:pt x="557796" y="311360"/>
                  </a:lnTo>
                  <a:lnTo>
                    <a:pt x="557531" y="311087"/>
                  </a:lnTo>
                  <a:lnTo>
                    <a:pt x="557354" y="310964"/>
                  </a:lnTo>
                  <a:lnTo>
                    <a:pt x="557056" y="310802"/>
                  </a:lnTo>
                  <a:lnTo>
                    <a:pt x="556836" y="310680"/>
                  </a:lnTo>
                  <a:lnTo>
                    <a:pt x="556648" y="310515"/>
                  </a:lnTo>
                  <a:lnTo>
                    <a:pt x="556416" y="310262"/>
                  </a:lnTo>
                  <a:lnTo>
                    <a:pt x="556229" y="310153"/>
                  </a:lnTo>
                  <a:lnTo>
                    <a:pt x="555975" y="310027"/>
                  </a:lnTo>
                  <a:lnTo>
                    <a:pt x="555865" y="309926"/>
                  </a:lnTo>
                  <a:lnTo>
                    <a:pt x="555722" y="309716"/>
                  </a:lnTo>
                  <a:lnTo>
                    <a:pt x="555622" y="309504"/>
                  </a:lnTo>
                  <a:lnTo>
                    <a:pt x="555600" y="309335"/>
                  </a:lnTo>
                  <a:lnTo>
                    <a:pt x="555600" y="309101"/>
                  </a:lnTo>
                  <a:lnTo>
                    <a:pt x="555666" y="308845"/>
                  </a:lnTo>
                  <a:lnTo>
                    <a:pt x="555755" y="308662"/>
                  </a:lnTo>
                  <a:lnTo>
                    <a:pt x="555898" y="308439"/>
                  </a:lnTo>
                  <a:lnTo>
                    <a:pt x="556372" y="307551"/>
                  </a:lnTo>
                  <a:lnTo>
                    <a:pt x="556383" y="307388"/>
                  </a:lnTo>
                  <a:lnTo>
                    <a:pt x="556394" y="307038"/>
                  </a:lnTo>
                  <a:lnTo>
                    <a:pt x="556361" y="306876"/>
                  </a:lnTo>
                  <a:lnTo>
                    <a:pt x="556251" y="306684"/>
                  </a:lnTo>
                  <a:lnTo>
                    <a:pt x="556141" y="306415"/>
                  </a:lnTo>
                  <a:lnTo>
                    <a:pt x="556108" y="306208"/>
                  </a:lnTo>
                  <a:lnTo>
                    <a:pt x="556041" y="305771"/>
                  </a:lnTo>
                  <a:lnTo>
                    <a:pt x="556075" y="305597"/>
                  </a:lnTo>
                  <a:lnTo>
                    <a:pt x="556185" y="305513"/>
                  </a:lnTo>
                  <a:lnTo>
                    <a:pt x="556725" y="305100"/>
                  </a:lnTo>
                  <a:lnTo>
                    <a:pt x="556913" y="304899"/>
                  </a:lnTo>
                  <a:lnTo>
                    <a:pt x="557056" y="304800"/>
                  </a:lnTo>
                  <a:lnTo>
                    <a:pt x="557255" y="304771"/>
                  </a:lnTo>
                  <a:lnTo>
                    <a:pt x="557509" y="304667"/>
                  </a:lnTo>
                  <a:lnTo>
                    <a:pt x="557751" y="304402"/>
                  </a:lnTo>
                  <a:lnTo>
                    <a:pt x="558060" y="304152"/>
                  </a:lnTo>
                  <a:lnTo>
                    <a:pt x="558204" y="303969"/>
                  </a:lnTo>
                  <a:lnTo>
                    <a:pt x="558336" y="303684"/>
                  </a:lnTo>
                  <a:lnTo>
                    <a:pt x="558436" y="303356"/>
                  </a:lnTo>
                  <a:lnTo>
                    <a:pt x="558513" y="303253"/>
                  </a:lnTo>
                  <a:lnTo>
                    <a:pt x="558634" y="303102"/>
                  </a:lnTo>
                  <a:lnTo>
                    <a:pt x="558998" y="302906"/>
                  </a:lnTo>
                  <a:lnTo>
                    <a:pt x="559495" y="302786"/>
                  </a:lnTo>
                  <a:lnTo>
                    <a:pt x="559760" y="302589"/>
                  </a:lnTo>
                  <a:lnTo>
                    <a:pt x="559903" y="302432"/>
                  </a:lnTo>
                  <a:lnTo>
                    <a:pt x="559947" y="302274"/>
                  </a:lnTo>
                  <a:lnTo>
                    <a:pt x="560069" y="300939"/>
                  </a:lnTo>
                  <a:lnTo>
                    <a:pt x="560179" y="300648"/>
                  </a:lnTo>
                  <a:lnTo>
                    <a:pt x="560289" y="300351"/>
                  </a:lnTo>
                  <a:lnTo>
                    <a:pt x="560410" y="300210"/>
                  </a:lnTo>
                  <a:lnTo>
                    <a:pt x="560730" y="300072"/>
                  </a:lnTo>
                  <a:lnTo>
                    <a:pt x="561050" y="300009"/>
                  </a:lnTo>
                  <a:lnTo>
                    <a:pt x="561459" y="300067"/>
                  </a:lnTo>
                  <a:lnTo>
                    <a:pt x="561690" y="299983"/>
                  </a:lnTo>
                  <a:lnTo>
                    <a:pt x="562054" y="299826"/>
                  </a:lnTo>
                  <a:lnTo>
                    <a:pt x="562264" y="299782"/>
                  </a:lnTo>
                  <a:lnTo>
                    <a:pt x="562507" y="299794"/>
                  </a:lnTo>
                  <a:lnTo>
                    <a:pt x="562772" y="299808"/>
                  </a:lnTo>
                  <a:lnTo>
                    <a:pt x="563147" y="299708"/>
                  </a:lnTo>
                  <a:lnTo>
                    <a:pt x="563345" y="299654"/>
                  </a:lnTo>
                  <a:lnTo>
                    <a:pt x="563434" y="299621"/>
                  </a:lnTo>
                  <a:lnTo>
                    <a:pt x="563566" y="299487"/>
                  </a:lnTo>
                  <a:lnTo>
                    <a:pt x="563654" y="299345"/>
                  </a:lnTo>
                  <a:lnTo>
                    <a:pt x="563731" y="299099"/>
                  </a:lnTo>
                  <a:lnTo>
                    <a:pt x="563908" y="298771"/>
                  </a:lnTo>
                  <a:lnTo>
                    <a:pt x="564018" y="298652"/>
                  </a:lnTo>
                  <a:lnTo>
                    <a:pt x="564813" y="297904"/>
                  </a:lnTo>
                  <a:lnTo>
                    <a:pt x="564901" y="297707"/>
                  </a:lnTo>
                  <a:lnTo>
                    <a:pt x="564945" y="297511"/>
                  </a:lnTo>
                  <a:lnTo>
                    <a:pt x="564934" y="297290"/>
                  </a:lnTo>
                  <a:lnTo>
                    <a:pt x="564890" y="297094"/>
                  </a:lnTo>
                  <a:lnTo>
                    <a:pt x="564526" y="296473"/>
                  </a:lnTo>
                  <a:lnTo>
                    <a:pt x="564460" y="296258"/>
                  </a:lnTo>
                  <a:lnTo>
                    <a:pt x="564162" y="295215"/>
                  </a:lnTo>
                  <a:lnTo>
                    <a:pt x="564261" y="294191"/>
                  </a:lnTo>
                  <a:lnTo>
                    <a:pt x="564360" y="293413"/>
                  </a:lnTo>
                  <a:lnTo>
                    <a:pt x="564493" y="293044"/>
                  </a:lnTo>
                  <a:lnTo>
                    <a:pt x="564581" y="292720"/>
                  </a:lnTo>
                  <a:lnTo>
                    <a:pt x="564625" y="292455"/>
                  </a:lnTo>
                  <a:lnTo>
                    <a:pt x="564746" y="292159"/>
                  </a:lnTo>
                  <a:lnTo>
                    <a:pt x="564846" y="291908"/>
                  </a:lnTo>
                  <a:lnTo>
                    <a:pt x="564857" y="291864"/>
                  </a:lnTo>
                  <a:lnTo>
                    <a:pt x="564901" y="291797"/>
                  </a:lnTo>
                  <a:lnTo>
                    <a:pt x="565055" y="291559"/>
                  </a:lnTo>
                  <a:lnTo>
                    <a:pt x="565254" y="291217"/>
                  </a:lnTo>
                  <a:lnTo>
                    <a:pt x="565364" y="291073"/>
                  </a:lnTo>
                  <a:lnTo>
                    <a:pt x="565563" y="290844"/>
                  </a:lnTo>
                  <a:lnTo>
                    <a:pt x="565607" y="290516"/>
                  </a:lnTo>
                  <a:lnTo>
                    <a:pt x="565342" y="289359"/>
                  </a:lnTo>
                  <a:lnTo>
                    <a:pt x="565375" y="288846"/>
                  </a:lnTo>
                  <a:lnTo>
                    <a:pt x="565453" y="288714"/>
                  </a:lnTo>
                  <a:lnTo>
                    <a:pt x="565706" y="288491"/>
                  </a:lnTo>
                  <a:lnTo>
                    <a:pt x="565883" y="288334"/>
                  </a:lnTo>
                  <a:lnTo>
                    <a:pt x="566081" y="288099"/>
                  </a:lnTo>
                  <a:lnTo>
                    <a:pt x="566192" y="287784"/>
                  </a:lnTo>
                  <a:lnTo>
                    <a:pt x="566280" y="287442"/>
                  </a:lnTo>
                  <a:lnTo>
                    <a:pt x="566302" y="286677"/>
                  </a:lnTo>
                  <a:lnTo>
                    <a:pt x="567163" y="284833"/>
                  </a:lnTo>
                  <a:lnTo>
                    <a:pt x="567417" y="284615"/>
                  </a:lnTo>
                  <a:lnTo>
                    <a:pt x="568045" y="284482"/>
                  </a:lnTo>
                  <a:lnTo>
                    <a:pt x="568906" y="284533"/>
                  </a:lnTo>
                  <a:lnTo>
                    <a:pt x="569215" y="284528"/>
                  </a:lnTo>
                  <a:lnTo>
                    <a:pt x="569711" y="284432"/>
                  </a:lnTo>
                  <a:lnTo>
                    <a:pt x="570020" y="284300"/>
                  </a:lnTo>
                  <a:lnTo>
                    <a:pt x="570373" y="284157"/>
                  </a:lnTo>
                  <a:lnTo>
                    <a:pt x="570517" y="283985"/>
                  </a:lnTo>
                  <a:lnTo>
                    <a:pt x="570517" y="283814"/>
                  </a:lnTo>
                  <a:lnTo>
                    <a:pt x="570340" y="283401"/>
                  </a:lnTo>
                  <a:lnTo>
                    <a:pt x="570274" y="283180"/>
                  </a:lnTo>
                  <a:lnTo>
                    <a:pt x="570131" y="282547"/>
                  </a:lnTo>
                  <a:lnTo>
                    <a:pt x="570098" y="282410"/>
                  </a:lnTo>
                  <a:lnTo>
                    <a:pt x="570053" y="282170"/>
                  </a:lnTo>
                  <a:lnTo>
                    <a:pt x="569888" y="281250"/>
                  </a:lnTo>
                  <a:lnTo>
                    <a:pt x="569910" y="281154"/>
                  </a:lnTo>
                  <a:lnTo>
                    <a:pt x="569976" y="280911"/>
                  </a:lnTo>
                  <a:lnTo>
                    <a:pt x="570064" y="280621"/>
                  </a:lnTo>
                  <a:lnTo>
                    <a:pt x="570241" y="280301"/>
                  </a:lnTo>
                  <a:lnTo>
                    <a:pt x="570462" y="280073"/>
                  </a:lnTo>
                  <a:lnTo>
                    <a:pt x="570726" y="279867"/>
                  </a:lnTo>
                  <a:lnTo>
                    <a:pt x="570881" y="279714"/>
                  </a:lnTo>
                  <a:lnTo>
                    <a:pt x="570925" y="279520"/>
                  </a:lnTo>
                  <a:lnTo>
                    <a:pt x="571002" y="279247"/>
                  </a:lnTo>
                  <a:lnTo>
                    <a:pt x="571201" y="278569"/>
                  </a:lnTo>
                  <a:lnTo>
                    <a:pt x="571355" y="278058"/>
                  </a:lnTo>
                  <a:lnTo>
                    <a:pt x="571377" y="277582"/>
                  </a:lnTo>
                  <a:lnTo>
                    <a:pt x="571377" y="277305"/>
                  </a:lnTo>
                  <a:lnTo>
                    <a:pt x="571355" y="277032"/>
                  </a:lnTo>
                  <a:lnTo>
                    <a:pt x="571399" y="276791"/>
                  </a:lnTo>
                  <a:lnTo>
                    <a:pt x="571477" y="276643"/>
                  </a:lnTo>
                  <a:lnTo>
                    <a:pt x="571488" y="276506"/>
                  </a:lnTo>
                  <a:lnTo>
                    <a:pt x="571399" y="276109"/>
                  </a:lnTo>
                  <a:lnTo>
                    <a:pt x="571322" y="275590"/>
                  </a:lnTo>
                  <a:lnTo>
                    <a:pt x="571223" y="275084"/>
                  </a:lnTo>
                  <a:lnTo>
                    <a:pt x="571333" y="274648"/>
                  </a:lnTo>
                  <a:lnTo>
                    <a:pt x="571433" y="274154"/>
                  </a:lnTo>
                  <a:lnTo>
                    <a:pt x="571410" y="273592"/>
                  </a:lnTo>
                  <a:lnTo>
                    <a:pt x="571399" y="273217"/>
                  </a:lnTo>
                  <a:lnTo>
                    <a:pt x="571322" y="272630"/>
                  </a:lnTo>
                  <a:lnTo>
                    <a:pt x="571201" y="272123"/>
                  </a:lnTo>
                  <a:lnTo>
                    <a:pt x="571135" y="271637"/>
                  </a:lnTo>
                  <a:lnTo>
                    <a:pt x="571080" y="271268"/>
                  </a:lnTo>
                  <a:lnTo>
                    <a:pt x="571124" y="270579"/>
                  </a:lnTo>
                  <a:lnTo>
                    <a:pt x="571124" y="270562"/>
                  </a:lnTo>
                  <a:lnTo>
                    <a:pt x="571223" y="269587"/>
                  </a:lnTo>
                  <a:lnTo>
                    <a:pt x="571212" y="269050"/>
                  </a:lnTo>
                  <a:lnTo>
                    <a:pt x="571080" y="268367"/>
                  </a:lnTo>
                  <a:lnTo>
                    <a:pt x="571090" y="268076"/>
                  </a:lnTo>
                  <a:lnTo>
                    <a:pt x="571080" y="267775"/>
                  </a:lnTo>
                  <a:lnTo>
                    <a:pt x="571157" y="267560"/>
                  </a:lnTo>
                  <a:lnTo>
                    <a:pt x="571168" y="266901"/>
                  </a:lnTo>
                  <a:lnTo>
                    <a:pt x="571421" y="266217"/>
                  </a:lnTo>
                  <a:lnTo>
                    <a:pt x="571819" y="265850"/>
                  </a:lnTo>
                  <a:lnTo>
                    <a:pt x="572249" y="265502"/>
                  </a:lnTo>
                  <a:lnTo>
                    <a:pt x="572955" y="264852"/>
                  </a:lnTo>
                  <a:lnTo>
                    <a:pt x="573440" y="264210"/>
                  </a:lnTo>
                  <a:lnTo>
                    <a:pt x="573727" y="263854"/>
                  </a:lnTo>
                  <a:lnTo>
                    <a:pt x="573970" y="263551"/>
                  </a:lnTo>
                  <a:lnTo>
                    <a:pt x="574125" y="263274"/>
                  </a:lnTo>
                  <a:lnTo>
                    <a:pt x="574279" y="262846"/>
                  </a:lnTo>
                  <a:lnTo>
                    <a:pt x="574191" y="262447"/>
                  </a:lnTo>
                  <a:lnTo>
                    <a:pt x="574003" y="261802"/>
                  </a:lnTo>
                  <a:lnTo>
                    <a:pt x="573860" y="261510"/>
                  </a:lnTo>
                  <a:lnTo>
                    <a:pt x="573860" y="261270"/>
                  </a:lnTo>
                  <a:lnTo>
                    <a:pt x="573827" y="261020"/>
                  </a:lnTo>
                  <a:lnTo>
                    <a:pt x="573727" y="260405"/>
                  </a:lnTo>
                  <a:lnTo>
                    <a:pt x="573672" y="260091"/>
                  </a:lnTo>
                  <a:lnTo>
                    <a:pt x="573727" y="259710"/>
                  </a:lnTo>
                  <a:lnTo>
                    <a:pt x="573926" y="259266"/>
                  </a:lnTo>
                  <a:lnTo>
                    <a:pt x="573915" y="259026"/>
                  </a:lnTo>
                  <a:lnTo>
                    <a:pt x="573374" y="257805"/>
                  </a:lnTo>
                  <a:lnTo>
                    <a:pt x="573363" y="257590"/>
                  </a:lnTo>
                  <a:lnTo>
                    <a:pt x="573396" y="257331"/>
                  </a:lnTo>
                  <a:lnTo>
                    <a:pt x="573407" y="257293"/>
                  </a:lnTo>
                  <a:lnTo>
                    <a:pt x="573529" y="256951"/>
                  </a:lnTo>
                  <a:lnTo>
                    <a:pt x="573827" y="256571"/>
                  </a:lnTo>
                  <a:lnTo>
                    <a:pt x="573926" y="256204"/>
                  </a:lnTo>
                  <a:lnTo>
                    <a:pt x="573893" y="255849"/>
                  </a:lnTo>
                  <a:lnTo>
                    <a:pt x="573937" y="255556"/>
                  </a:lnTo>
                  <a:lnTo>
                    <a:pt x="573959" y="255412"/>
                  </a:lnTo>
                  <a:lnTo>
                    <a:pt x="573970" y="255270"/>
                  </a:lnTo>
                  <a:lnTo>
                    <a:pt x="574080" y="255182"/>
                  </a:lnTo>
                  <a:lnTo>
                    <a:pt x="574621" y="255115"/>
                  </a:lnTo>
                  <a:lnTo>
                    <a:pt x="574875" y="254844"/>
                  </a:lnTo>
                  <a:lnTo>
                    <a:pt x="575084" y="254566"/>
                  </a:lnTo>
                  <a:lnTo>
                    <a:pt x="575184" y="253957"/>
                  </a:lnTo>
                  <a:lnTo>
                    <a:pt x="575195" y="253624"/>
                  </a:lnTo>
                  <a:lnTo>
                    <a:pt x="575327" y="253069"/>
                  </a:lnTo>
                  <a:lnTo>
                    <a:pt x="575504" y="252657"/>
                  </a:lnTo>
                  <a:lnTo>
                    <a:pt x="575735" y="252035"/>
                  </a:lnTo>
                  <a:lnTo>
                    <a:pt x="575934" y="251633"/>
                  </a:lnTo>
                  <a:lnTo>
                    <a:pt x="576431" y="251330"/>
                  </a:lnTo>
                  <a:lnTo>
                    <a:pt x="576993" y="250995"/>
                  </a:lnTo>
                  <a:lnTo>
                    <a:pt x="577456" y="250570"/>
                  </a:lnTo>
                  <a:lnTo>
                    <a:pt x="577876" y="250137"/>
                  </a:lnTo>
                  <a:lnTo>
                    <a:pt x="578085" y="249856"/>
                  </a:lnTo>
                  <a:lnTo>
                    <a:pt x="578163" y="249557"/>
                  </a:lnTo>
                  <a:lnTo>
                    <a:pt x="577986" y="249149"/>
                  </a:lnTo>
                  <a:lnTo>
                    <a:pt x="577865" y="249030"/>
                  </a:lnTo>
                  <a:lnTo>
                    <a:pt x="577777" y="248919"/>
                  </a:lnTo>
                  <a:lnTo>
                    <a:pt x="577699" y="248813"/>
                  </a:lnTo>
                  <a:lnTo>
                    <a:pt x="577699" y="248653"/>
                  </a:lnTo>
                  <a:lnTo>
                    <a:pt x="577743" y="248536"/>
                  </a:lnTo>
                  <a:lnTo>
                    <a:pt x="577821" y="248183"/>
                  </a:lnTo>
                  <a:lnTo>
                    <a:pt x="577975" y="247807"/>
                  </a:lnTo>
                  <a:lnTo>
                    <a:pt x="578229" y="247439"/>
                  </a:lnTo>
                  <a:lnTo>
                    <a:pt x="578549" y="246972"/>
                  </a:lnTo>
                  <a:lnTo>
                    <a:pt x="578670" y="246613"/>
                  </a:lnTo>
                  <a:lnTo>
                    <a:pt x="578703" y="246327"/>
                  </a:lnTo>
                  <a:lnTo>
                    <a:pt x="578736" y="245992"/>
                  </a:lnTo>
                  <a:lnTo>
                    <a:pt x="578803" y="245570"/>
                  </a:lnTo>
                  <a:lnTo>
                    <a:pt x="578747" y="245060"/>
                  </a:lnTo>
                  <a:lnTo>
                    <a:pt x="578769" y="244809"/>
                  </a:lnTo>
                  <a:lnTo>
                    <a:pt x="578747" y="244520"/>
                  </a:lnTo>
                  <a:lnTo>
                    <a:pt x="578681" y="244192"/>
                  </a:lnTo>
                  <a:lnTo>
                    <a:pt x="578670" y="243582"/>
                  </a:lnTo>
                  <a:lnTo>
                    <a:pt x="578781" y="242922"/>
                  </a:lnTo>
                  <a:lnTo>
                    <a:pt x="578714" y="242430"/>
                  </a:lnTo>
                  <a:lnTo>
                    <a:pt x="578659" y="241600"/>
                  </a:lnTo>
                  <a:lnTo>
                    <a:pt x="578736" y="241045"/>
                  </a:lnTo>
                  <a:lnTo>
                    <a:pt x="579100" y="240771"/>
                  </a:lnTo>
                  <a:lnTo>
                    <a:pt x="579509" y="240433"/>
                  </a:lnTo>
                  <a:lnTo>
                    <a:pt x="579387" y="240334"/>
                  </a:lnTo>
                  <a:lnTo>
                    <a:pt x="579299" y="240205"/>
                  </a:lnTo>
                  <a:lnTo>
                    <a:pt x="579211" y="240086"/>
                  </a:lnTo>
                  <a:lnTo>
                    <a:pt x="579178" y="240051"/>
                  </a:lnTo>
                  <a:lnTo>
                    <a:pt x="579145" y="240010"/>
                  </a:lnTo>
                  <a:lnTo>
                    <a:pt x="579023" y="239883"/>
                  </a:lnTo>
                  <a:lnTo>
                    <a:pt x="578902" y="239769"/>
                  </a:lnTo>
                  <a:lnTo>
                    <a:pt x="578781" y="239669"/>
                  </a:lnTo>
                  <a:lnTo>
                    <a:pt x="578681" y="239569"/>
                  </a:lnTo>
                  <a:lnTo>
                    <a:pt x="578659" y="239553"/>
                  </a:lnTo>
                  <a:lnTo>
                    <a:pt x="578582" y="239483"/>
                  </a:lnTo>
                  <a:lnTo>
                    <a:pt x="578516" y="239421"/>
                  </a:lnTo>
                  <a:lnTo>
                    <a:pt x="578438" y="239367"/>
                  </a:lnTo>
                  <a:lnTo>
                    <a:pt x="578350" y="239326"/>
                  </a:lnTo>
                  <a:lnTo>
                    <a:pt x="578306" y="239302"/>
                  </a:lnTo>
                  <a:lnTo>
                    <a:pt x="578273" y="239288"/>
                  </a:lnTo>
                  <a:lnTo>
                    <a:pt x="578262" y="239284"/>
                  </a:lnTo>
                  <a:lnTo>
                    <a:pt x="578196" y="239242"/>
                  </a:lnTo>
                  <a:lnTo>
                    <a:pt x="578185" y="239234"/>
                  </a:lnTo>
                  <a:lnTo>
                    <a:pt x="578141" y="239205"/>
                  </a:lnTo>
                  <a:lnTo>
                    <a:pt x="578097" y="239162"/>
                  </a:lnTo>
                  <a:lnTo>
                    <a:pt x="578063" y="239127"/>
                  </a:lnTo>
                  <a:lnTo>
                    <a:pt x="577986" y="239064"/>
                  </a:lnTo>
                  <a:lnTo>
                    <a:pt x="577986" y="239062"/>
                  </a:lnTo>
                  <a:lnTo>
                    <a:pt x="577931" y="238991"/>
                  </a:lnTo>
                  <a:lnTo>
                    <a:pt x="577920" y="238990"/>
                  </a:lnTo>
                  <a:lnTo>
                    <a:pt x="577865" y="238935"/>
                  </a:lnTo>
                  <a:lnTo>
                    <a:pt x="577821" y="238885"/>
                  </a:lnTo>
                  <a:lnTo>
                    <a:pt x="577765" y="238881"/>
                  </a:lnTo>
                  <a:lnTo>
                    <a:pt x="577732" y="238879"/>
                  </a:lnTo>
                  <a:lnTo>
                    <a:pt x="577721" y="238879"/>
                  </a:lnTo>
                  <a:lnTo>
                    <a:pt x="577644" y="238879"/>
                  </a:lnTo>
                  <a:lnTo>
                    <a:pt x="577545" y="238862"/>
                  </a:lnTo>
                  <a:lnTo>
                    <a:pt x="577479" y="238836"/>
                  </a:lnTo>
                  <a:lnTo>
                    <a:pt x="577379" y="238802"/>
                  </a:lnTo>
                  <a:lnTo>
                    <a:pt x="577236" y="238792"/>
                  </a:lnTo>
                  <a:lnTo>
                    <a:pt x="577092" y="238792"/>
                  </a:lnTo>
                  <a:lnTo>
                    <a:pt x="577037" y="238786"/>
                  </a:lnTo>
                  <a:lnTo>
                    <a:pt x="576916" y="238772"/>
                  </a:lnTo>
                  <a:lnTo>
                    <a:pt x="576806" y="238753"/>
                  </a:lnTo>
                  <a:lnTo>
                    <a:pt x="576762" y="238746"/>
                  </a:lnTo>
                  <a:lnTo>
                    <a:pt x="576717" y="238738"/>
                  </a:lnTo>
                  <a:lnTo>
                    <a:pt x="576629" y="238720"/>
                  </a:lnTo>
                  <a:lnTo>
                    <a:pt x="576618" y="238716"/>
                  </a:lnTo>
                  <a:lnTo>
                    <a:pt x="576585" y="238716"/>
                  </a:lnTo>
                  <a:lnTo>
                    <a:pt x="576585" y="238716"/>
                  </a:lnTo>
                  <a:lnTo>
                    <a:pt x="576453" y="238707"/>
                  </a:lnTo>
                  <a:lnTo>
                    <a:pt x="576353" y="238716"/>
                  </a:lnTo>
                  <a:lnTo>
                    <a:pt x="576342" y="238721"/>
                  </a:lnTo>
                  <a:lnTo>
                    <a:pt x="576331" y="238722"/>
                  </a:lnTo>
                  <a:lnTo>
                    <a:pt x="576210" y="238759"/>
                  </a:lnTo>
                  <a:lnTo>
                    <a:pt x="576133" y="238784"/>
                  </a:lnTo>
                  <a:lnTo>
                    <a:pt x="576100" y="238790"/>
                  </a:lnTo>
                  <a:lnTo>
                    <a:pt x="576044" y="238796"/>
                  </a:lnTo>
                  <a:lnTo>
                    <a:pt x="575989" y="238796"/>
                  </a:lnTo>
                  <a:lnTo>
                    <a:pt x="575923" y="238784"/>
                  </a:lnTo>
                  <a:lnTo>
                    <a:pt x="575879" y="238755"/>
                  </a:lnTo>
                  <a:lnTo>
                    <a:pt x="575813" y="238747"/>
                  </a:lnTo>
                  <a:lnTo>
                    <a:pt x="575746" y="238747"/>
                  </a:lnTo>
                  <a:lnTo>
                    <a:pt x="575669" y="238764"/>
                  </a:lnTo>
                  <a:lnTo>
                    <a:pt x="575592" y="238788"/>
                  </a:lnTo>
                  <a:lnTo>
                    <a:pt x="575526" y="238817"/>
                  </a:lnTo>
                  <a:lnTo>
                    <a:pt x="575482" y="238823"/>
                  </a:lnTo>
                  <a:lnTo>
                    <a:pt x="575459" y="238827"/>
                  </a:lnTo>
                  <a:lnTo>
                    <a:pt x="575349" y="238831"/>
                  </a:lnTo>
                  <a:lnTo>
                    <a:pt x="575239" y="238827"/>
                  </a:lnTo>
                  <a:lnTo>
                    <a:pt x="575106" y="238810"/>
                  </a:lnTo>
                  <a:lnTo>
                    <a:pt x="575007" y="238803"/>
                  </a:lnTo>
                  <a:lnTo>
                    <a:pt x="574930" y="238798"/>
                  </a:lnTo>
                  <a:lnTo>
                    <a:pt x="574809" y="238805"/>
                  </a:lnTo>
                  <a:lnTo>
                    <a:pt x="574687" y="238823"/>
                  </a:lnTo>
                  <a:lnTo>
                    <a:pt x="574610" y="238850"/>
                  </a:lnTo>
                  <a:lnTo>
                    <a:pt x="574588" y="238862"/>
                  </a:lnTo>
                  <a:lnTo>
                    <a:pt x="574577" y="238863"/>
                  </a:lnTo>
                  <a:lnTo>
                    <a:pt x="574489" y="238913"/>
                  </a:lnTo>
                  <a:lnTo>
                    <a:pt x="574378" y="238972"/>
                  </a:lnTo>
                  <a:lnTo>
                    <a:pt x="574312" y="239022"/>
                  </a:lnTo>
                  <a:lnTo>
                    <a:pt x="574202" y="239091"/>
                  </a:lnTo>
                  <a:lnTo>
                    <a:pt x="574191" y="239106"/>
                  </a:lnTo>
                  <a:lnTo>
                    <a:pt x="574080" y="239166"/>
                  </a:lnTo>
                  <a:lnTo>
                    <a:pt x="573970" y="239205"/>
                  </a:lnTo>
                  <a:lnTo>
                    <a:pt x="573871" y="239221"/>
                  </a:lnTo>
                  <a:lnTo>
                    <a:pt x="573738" y="239226"/>
                  </a:lnTo>
                  <a:lnTo>
                    <a:pt x="573617" y="239226"/>
                  </a:lnTo>
                  <a:lnTo>
                    <a:pt x="573507" y="239248"/>
                  </a:lnTo>
                  <a:lnTo>
                    <a:pt x="573352" y="239281"/>
                  </a:lnTo>
                  <a:lnTo>
                    <a:pt x="573198" y="239288"/>
                  </a:lnTo>
                  <a:lnTo>
                    <a:pt x="573165" y="239299"/>
                  </a:lnTo>
                  <a:lnTo>
                    <a:pt x="573121" y="239312"/>
                  </a:lnTo>
                  <a:lnTo>
                    <a:pt x="573010" y="239369"/>
                  </a:lnTo>
                  <a:lnTo>
                    <a:pt x="572911" y="239409"/>
                  </a:lnTo>
                  <a:lnTo>
                    <a:pt x="572834" y="239422"/>
                  </a:lnTo>
                  <a:lnTo>
                    <a:pt x="572801" y="239438"/>
                  </a:lnTo>
                  <a:lnTo>
                    <a:pt x="572657" y="239474"/>
                  </a:lnTo>
                  <a:lnTo>
                    <a:pt x="572547" y="239476"/>
                  </a:lnTo>
                  <a:lnTo>
                    <a:pt x="572392" y="239476"/>
                  </a:lnTo>
                  <a:lnTo>
                    <a:pt x="572260" y="239462"/>
                  </a:lnTo>
                  <a:lnTo>
                    <a:pt x="572117" y="239429"/>
                  </a:lnTo>
                  <a:lnTo>
                    <a:pt x="572106" y="239429"/>
                  </a:lnTo>
                  <a:lnTo>
                    <a:pt x="571995" y="239423"/>
                  </a:lnTo>
                  <a:lnTo>
                    <a:pt x="571929" y="239419"/>
                  </a:lnTo>
                  <a:lnTo>
                    <a:pt x="571808" y="239396"/>
                  </a:lnTo>
                  <a:lnTo>
                    <a:pt x="571708" y="239374"/>
                  </a:lnTo>
                  <a:lnTo>
                    <a:pt x="571609" y="239374"/>
                  </a:lnTo>
                  <a:lnTo>
                    <a:pt x="571532" y="239384"/>
                  </a:lnTo>
                  <a:lnTo>
                    <a:pt x="571510" y="239386"/>
                  </a:lnTo>
                  <a:lnTo>
                    <a:pt x="571488" y="239390"/>
                  </a:lnTo>
                  <a:lnTo>
                    <a:pt x="571399" y="239410"/>
                  </a:lnTo>
                  <a:lnTo>
                    <a:pt x="571289" y="239426"/>
                  </a:lnTo>
                  <a:lnTo>
                    <a:pt x="571201" y="239460"/>
                  </a:lnTo>
                  <a:lnTo>
                    <a:pt x="571102" y="239500"/>
                  </a:lnTo>
                  <a:lnTo>
                    <a:pt x="571024" y="239557"/>
                  </a:lnTo>
                  <a:lnTo>
                    <a:pt x="570991" y="239591"/>
                  </a:lnTo>
                  <a:lnTo>
                    <a:pt x="570925" y="239646"/>
                  </a:lnTo>
                  <a:lnTo>
                    <a:pt x="570859" y="239702"/>
                  </a:lnTo>
                  <a:lnTo>
                    <a:pt x="570759" y="239788"/>
                  </a:lnTo>
                  <a:lnTo>
                    <a:pt x="570660" y="239876"/>
                  </a:lnTo>
                  <a:lnTo>
                    <a:pt x="570594" y="239952"/>
                  </a:lnTo>
                  <a:lnTo>
                    <a:pt x="570484" y="240021"/>
                  </a:lnTo>
                  <a:lnTo>
                    <a:pt x="570329" y="240121"/>
                  </a:lnTo>
                  <a:lnTo>
                    <a:pt x="570208" y="240195"/>
                  </a:lnTo>
                  <a:lnTo>
                    <a:pt x="570131" y="240247"/>
                  </a:lnTo>
                  <a:lnTo>
                    <a:pt x="570108" y="240264"/>
                  </a:lnTo>
                  <a:lnTo>
                    <a:pt x="570064" y="240287"/>
                  </a:lnTo>
                  <a:lnTo>
                    <a:pt x="570009" y="240318"/>
                  </a:lnTo>
                  <a:lnTo>
                    <a:pt x="569910" y="240345"/>
                  </a:lnTo>
                  <a:lnTo>
                    <a:pt x="569822" y="240349"/>
                  </a:lnTo>
                  <a:lnTo>
                    <a:pt x="569722" y="240343"/>
                  </a:lnTo>
                  <a:lnTo>
                    <a:pt x="569722" y="240343"/>
                  </a:lnTo>
                  <a:lnTo>
                    <a:pt x="569722" y="240342"/>
                  </a:lnTo>
                  <a:lnTo>
                    <a:pt x="569645" y="240306"/>
                  </a:lnTo>
                  <a:lnTo>
                    <a:pt x="569557" y="240240"/>
                  </a:lnTo>
                  <a:lnTo>
                    <a:pt x="569424" y="240097"/>
                  </a:lnTo>
                  <a:lnTo>
                    <a:pt x="569325" y="240004"/>
                  </a:lnTo>
                  <a:lnTo>
                    <a:pt x="569193" y="239874"/>
                  </a:lnTo>
                  <a:lnTo>
                    <a:pt x="569105" y="239805"/>
                  </a:lnTo>
                  <a:lnTo>
                    <a:pt x="568950" y="239692"/>
                  </a:lnTo>
                  <a:lnTo>
                    <a:pt x="568818" y="239602"/>
                  </a:lnTo>
                  <a:lnTo>
                    <a:pt x="568696" y="239519"/>
                  </a:lnTo>
                  <a:lnTo>
                    <a:pt x="568586" y="239445"/>
                  </a:lnTo>
                  <a:lnTo>
                    <a:pt x="568575" y="239429"/>
                  </a:lnTo>
                  <a:lnTo>
                    <a:pt x="568509" y="239374"/>
                  </a:lnTo>
                  <a:lnTo>
                    <a:pt x="568454" y="239326"/>
                  </a:lnTo>
                  <a:lnTo>
                    <a:pt x="568443" y="239314"/>
                  </a:lnTo>
                  <a:lnTo>
                    <a:pt x="568432" y="239283"/>
                  </a:lnTo>
                  <a:lnTo>
                    <a:pt x="568409" y="239246"/>
                  </a:lnTo>
                  <a:lnTo>
                    <a:pt x="568398" y="239186"/>
                  </a:lnTo>
                  <a:lnTo>
                    <a:pt x="568398" y="239119"/>
                  </a:lnTo>
                  <a:lnTo>
                    <a:pt x="568409" y="239049"/>
                  </a:lnTo>
                  <a:lnTo>
                    <a:pt x="568420" y="239023"/>
                  </a:lnTo>
                  <a:lnTo>
                    <a:pt x="568420" y="239014"/>
                  </a:lnTo>
                  <a:lnTo>
                    <a:pt x="568443" y="238876"/>
                  </a:lnTo>
                  <a:lnTo>
                    <a:pt x="568454" y="238716"/>
                  </a:lnTo>
                  <a:lnTo>
                    <a:pt x="568443" y="238673"/>
                  </a:lnTo>
                  <a:lnTo>
                    <a:pt x="568432" y="238634"/>
                  </a:lnTo>
                  <a:lnTo>
                    <a:pt x="568398" y="238541"/>
                  </a:lnTo>
                  <a:lnTo>
                    <a:pt x="568354" y="238478"/>
                  </a:lnTo>
                  <a:lnTo>
                    <a:pt x="568266" y="238353"/>
                  </a:lnTo>
                  <a:lnTo>
                    <a:pt x="568167" y="238236"/>
                  </a:lnTo>
                  <a:lnTo>
                    <a:pt x="568156" y="238220"/>
                  </a:lnTo>
                  <a:lnTo>
                    <a:pt x="568111" y="238145"/>
                  </a:lnTo>
                  <a:lnTo>
                    <a:pt x="568078" y="238081"/>
                  </a:lnTo>
                  <a:lnTo>
                    <a:pt x="568056" y="238048"/>
                  </a:lnTo>
                  <a:lnTo>
                    <a:pt x="568045" y="238028"/>
                  </a:lnTo>
                  <a:lnTo>
                    <a:pt x="568012" y="237992"/>
                  </a:lnTo>
                  <a:lnTo>
                    <a:pt x="567979" y="237936"/>
                  </a:lnTo>
                  <a:lnTo>
                    <a:pt x="567957" y="237919"/>
                  </a:lnTo>
                  <a:lnTo>
                    <a:pt x="567913" y="237876"/>
                  </a:lnTo>
                  <a:lnTo>
                    <a:pt x="567803" y="237808"/>
                  </a:lnTo>
                  <a:lnTo>
                    <a:pt x="567714" y="237748"/>
                  </a:lnTo>
                  <a:lnTo>
                    <a:pt x="567615" y="237662"/>
                  </a:lnTo>
                  <a:lnTo>
                    <a:pt x="567494" y="237593"/>
                  </a:lnTo>
                  <a:lnTo>
                    <a:pt x="567405" y="237537"/>
                  </a:lnTo>
                  <a:lnTo>
                    <a:pt x="567317" y="237479"/>
                  </a:lnTo>
                  <a:lnTo>
                    <a:pt x="567218" y="237398"/>
                  </a:lnTo>
                  <a:lnTo>
                    <a:pt x="567196" y="237380"/>
                  </a:lnTo>
                  <a:lnTo>
                    <a:pt x="567130" y="237310"/>
                  </a:lnTo>
                  <a:lnTo>
                    <a:pt x="567030" y="237241"/>
                  </a:lnTo>
                  <a:lnTo>
                    <a:pt x="566953" y="237191"/>
                  </a:lnTo>
                  <a:lnTo>
                    <a:pt x="566854" y="237160"/>
                  </a:lnTo>
                  <a:lnTo>
                    <a:pt x="566755" y="237139"/>
                  </a:lnTo>
                  <a:lnTo>
                    <a:pt x="566644" y="237118"/>
                  </a:lnTo>
                  <a:lnTo>
                    <a:pt x="566633" y="237114"/>
                  </a:lnTo>
                  <a:lnTo>
                    <a:pt x="566567" y="237089"/>
                  </a:lnTo>
                  <a:lnTo>
                    <a:pt x="566479" y="237036"/>
                  </a:lnTo>
                  <a:lnTo>
                    <a:pt x="566335" y="236958"/>
                  </a:lnTo>
                  <a:lnTo>
                    <a:pt x="566280" y="236931"/>
                  </a:lnTo>
                  <a:lnTo>
                    <a:pt x="566148" y="236896"/>
                  </a:lnTo>
                  <a:lnTo>
                    <a:pt x="566137" y="236894"/>
                  </a:lnTo>
                  <a:lnTo>
                    <a:pt x="566126" y="236888"/>
                  </a:lnTo>
                  <a:lnTo>
                    <a:pt x="566114" y="236887"/>
                  </a:lnTo>
                  <a:lnTo>
                    <a:pt x="566037" y="236853"/>
                  </a:lnTo>
                  <a:lnTo>
                    <a:pt x="565949" y="236806"/>
                  </a:lnTo>
                  <a:lnTo>
                    <a:pt x="565894" y="236772"/>
                  </a:lnTo>
                  <a:lnTo>
                    <a:pt x="565839" y="236734"/>
                  </a:lnTo>
                  <a:lnTo>
                    <a:pt x="565806" y="236716"/>
                  </a:lnTo>
                  <a:lnTo>
                    <a:pt x="565795" y="236710"/>
                  </a:lnTo>
                  <a:lnTo>
                    <a:pt x="565706" y="236653"/>
                  </a:lnTo>
                  <a:lnTo>
                    <a:pt x="565651" y="236608"/>
                  </a:lnTo>
                  <a:lnTo>
                    <a:pt x="565574" y="236588"/>
                  </a:lnTo>
                  <a:lnTo>
                    <a:pt x="565464" y="236539"/>
                  </a:lnTo>
                  <a:lnTo>
                    <a:pt x="565386" y="236494"/>
                  </a:lnTo>
                  <a:lnTo>
                    <a:pt x="565342" y="236468"/>
                  </a:lnTo>
                  <a:lnTo>
                    <a:pt x="565298" y="236444"/>
                  </a:lnTo>
                  <a:lnTo>
                    <a:pt x="565265" y="236420"/>
                  </a:lnTo>
                  <a:lnTo>
                    <a:pt x="565254" y="236413"/>
                  </a:lnTo>
                  <a:lnTo>
                    <a:pt x="565011" y="236296"/>
                  </a:lnTo>
                  <a:lnTo>
                    <a:pt x="565000" y="236295"/>
                  </a:lnTo>
                  <a:lnTo>
                    <a:pt x="564857" y="236241"/>
                  </a:lnTo>
                  <a:lnTo>
                    <a:pt x="564680" y="236163"/>
                  </a:lnTo>
                  <a:lnTo>
                    <a:pt x="564559" y="236103"/>
                  </a:lnTo>
                  <a:lnTo>
                    <a:pt x="564415" y="236058"/>
                  </a:lnTo>
                  <a:lnTo>
                    <a:pt x="564294" y="236013"/>
                  </a:lnTo>
                  <a:lnTo>
                    <a:pt x="564107" y="235999"/>
                  </a:lnTo>
                  <a:lnTo>
                    <a:pt x="563985" y="235999"/>
                  </a:lnTo>
                  <a:lnTo>
                    <a:pt x="563974" y="235999"/>
                  </a:lnTo>
                  <a:lnTo>
                    <a:pt x="563952" y="236000"/>
                  </a:lnTo>
                  <a:lnTo>
                    <a:pt x="563897" y="236006"/>
                  </a:lnTo>
                  <a:lnTo>
                    <a:pt x="563853" y="236023"/>
                  </a:lnTo>
                  <a:lnTo>
                    <a:pt x="563720" y="236058"/>
                  </a:lnTo>
                  <a:lnTo>
                    <a:pt x="563665" y="236079"/>
                  </a:lnTo>
                  <a:lnTo>
                    <a:pt x="563533" y="236161"/>
                  </a:lnTo>
                  <a:lnTo>
                    <a:pt x="563423" y="236238"/>
                  </a:lnTo>
                  <a:lnTo>
                    <a:pt x="563423" y="236239"/>
                  </a:lnTo>
                  <a:lnTo>
                    <a:pt x="563423" y="236240"/>
                  </a:lnTo>
                  <a:lnTo>
                    <a:pt x="563334" y="236337"/>
                  </a:lnTo>
                  <a:lnTo>
                    <a:pt x="563312" y="236362"/>
                  </a:lnTo>
                  <a:lnTo>
                    <a:pt x="563202" y="236525"/>
                  </a:lnTo>
                  <a:lnTo>
                    <a:pt x="563202" y="236533"/>
                  </a:lnTo>
                  <a:lnTo>
                    <a:pt x="563136" y="236644"/>
                  </a:lnTo>
                  <a:lnTo>
                    <a:pt x="563092" y="236755"/>
                  </a:lnTo>
                  <a:lnTo>
                    <a:pt x="563036" y="236853"/>
                  </a:lnTo>
                  <a:lnTo>
                    <a:pt x="563003" y="236931"/>
                  </a:lnTo>
                  <a:lnTo>
                    <a:pt x="562970" y="237010"/>
                  </a:lnTo>
                  <a:lnTo>
                    <a:pt x="562937" y="237063"/>
                  </a:lnTo>
                  <a:lnTo>
                    <a:pt x="562882" y="237110"/>
                  </a:lnTo>
                  <a:lnTo>
                    <a:pt x="562871" y="237122"/>
                  </a:lnTo>
                  <a:lnTo>
                    <a:pt x="562827" y="237153"/>
                  </a:lnTo>
                  <a:lnTo>
                    <a:pt x="562749" y="237227"/>
                  </a:lnTo>
                  <a:lnTo>
                    <a:pt x="562683" y="237276"/>
                  </a:lnTo>
                  <a:lnTo>
                    <a:pt x="562595" y="237307"/>
                  </a:lnTo>
                  <a:lnTo>
                    <a:pt x="562529" y="237342"/>
                  </a:lnTo>
                  <a:lnTo>
                    <a:pt x="562474" y="237360"/>
                  </a:lnTo>
                  <a:lnTo>
                    <a:pt x="562419" y="237386"/>
                  </a:lnTo>
                  <a:lnTo>
                    <a:pt x="562341" y="237431"/>
                  </a:lnTo>
                  <a:lnTo>
                    <a:pt x="562308" y="237453"/>
                  </a:lnTo>
                  <a:lnTo>
                    <a:pt x="562242" y="237498"/>
                  </a:lnTo>
                  <a:lnTo>
                    <a:pt x="562165" y="237527"/>
                  </a:lnTo>
                  <a:lnTo>
                    <a:pt x="562032" y="237541"/>
                  </a:lnTo>
                  <a:lnTo>
                    <a:pt x="561900" y="237543"/>
                  </a:lnTo>
                  <a:lnTo>
                    <a:pt x="561745" y="237527"/>
                  </a:lnTo>
                  <a:lnTo>
                    <a:pt x="561613" y="237475"/>
                  </a:lnTo>
                  <a:lnTo>
                    <a:pt x="561602" y="237469"/>
                  </a:lnTo>
                  <a:lnTo>
                    <a:pt x="561547" y="237449"/>
                  </a:lnTo>
                  <a:lnTo>
                    <a:pt x="561492" y="237441"/>
                  </a:lnTo>
                  <a:lnTo>
                    <a:pt x="561392" y="237443"/>
                  </a:lnTo>
                  <a:lnTo>
                    <a:pt x="561260" y="237449"/>
                  </a:lnTo>
                  <a:lnTo>
                    <a:pt x="561194" y="237457"/>
                  </a:lnTo>
                  <a:lnTo>
                    <a:pt x="561117" y="237479"/>
                  </a:lnTo>
                  <a:lnTo>
                    <a:pt x="561050" y="237490"/>
                  </a:lnTo>
                  <a:lnTo>
                    <a:pt x="560984" y="237488"/>
                  </a:lnTo>
                  <a:lnTo>
                    <a:pt x="560918" y="237488"/>
                  </a:lnTo>
                  <a:lnTo>
                    <a:pt x="560841" y="237482"/>
                  </a:lnTo>
                  <a:lnTo>
                    <a:pt x="560675" y="237463"/>
                  </a:lnTo>
                  <a:lnTo>
                    <a:pt x="560565" y="237443"/>
                  </a:lnTo>
                  <a:lnTo>
                    <a:pt x="560477" y="237443"/>
                  </a:lnTo>
                  <a:lnTo>
                    <a:pt x="560432" y="237451"/>
                  </a:lnTo>
                  <a:lnTo>
                    <a:pt x="560422" y="237453"/>
                  </a:lnTo>
                  <a:lnTo>
                    <a:pt x="560311" y="237494"/>
                  </a:lnTo>
                  <a:lnTo>
                    <a:pt x="560212" y="237531"/>
                  </a:lnTo>
                  <a:lnTo>
                    <a:pt x="560102" y="237586"/>
                  </a:lnTo>
                  <a:lnTo>
                    <a:pt x="560002" y="237615"/>
                  </a:lnTo>
                  <a:lnTo>
                    <a:pt x="559870" y="237652"/>
                  </a:lnTo>
                  <a:lnTo>
                    <a:pt x="559771" y="237665"/>
                  </a:lnTo>
                  <a:lnTo>
                    <a:pt x="559715" y="237680"/>
                  </a:lnTo>
                  <a:lnTo>
                    <a:pt x="559660" y="237697"/>
                  </a:lnTo>
                  <a:lnTo>
                    <a:pt x="559638" y="237701"/>
                  </a:lnTo>
                  <a:lnTo>
                    <a:pt x="559550" y="237736"/>
                  </a:lnTo>
                  <a:lnTo>
                    <a:pt x="559462" y="237772"/>
                  </a:lnTo>
                  <a:lnTo>
                    <a:pt x="559407" y="237791"/>
                  </a:lnTo>
                  <a:lnTo>
                    <a:pt x="559395" y="237791"/>
                  </a:lnTo>
                  <a:lnTo>
                    <a:pt x="559373" y="237798"/>
                  </a:lnTo>
                  <a:lnTo>
                    <a:pt x="559351" y="237805"/>
                  </a:lnTo>
                  <a:lnTo>
                    <a:pt x="559252" y="237855"/>
                  </a:lnTo>
                  <a:lnTo>
                    <a:pt x="559098" y="237919"/>
                  </a:lnTo>
                  <a:lnTo>
                    <a:pt x="558932" y="237977"/>
                  </a:lnTo>
                  <a:lnTo>
                    <a:pt x="558800" y="238026"/>
                  </a:lnTo>
                  <a:lnTo>
                    <a:pt x="558700" y="238048"/>
                  </a:lnTo>
                  <a:lnTo>
                    <a:pt x="558557" y="238081"/>
                  </a:lnTo>
                  <a:lnTo>
                    <a:pt x="558480" y="238109"/>
                  </a:lnTo>
                  <a:lnTo>
                    <a:pt x="558403" y="238129"/>
                  </a:lnTo>
                  <a:lnTo>
                    <a:pt x="558270" y="238168"/>
                  </a:lnTo>
                  <a:lnTo>
                    <a:pt x="558138" y="238198"/>
                  </a:lnTo>
                  <a:lnTo>
                    <a:pt x="558116" y="238205"/>
                  </a:lnTo>
                  <a:lnTo>
                    <a:pt x="558082" y="238224"/>
                  </a:lnTo>
                  <a:lnTo>
                    <a:pt x="557994" y="238248"/>
                  </a:lnTo>
                  <a:lnTo>
                    <a:pt x="557895" y="238256"/>
                  </a:lnTo>
                  <a:lnTo>
                    <a:pt x="557796" y="238258"/>
                  </a:lnTo>
                  <a:lnTo>
                    <a:pt x="557685" y="238236"/>
                  </a:lnTo>
                  <a:lnTo>
                    <a:pt x="557575" y="238215"/>
                  </a:lnTo>
                  <a:lnTo>
                    <a:pt x="557509" y="238184"/>
                  </a:lnTo>
                  <a:lnTo>
                    <a:pt x="557454" y="238153"/>
                  </a:lnTo>
                  <a:lnTo>
                    <a:pt x="557398" y="238112"/>
                  </a:lnTo>
                  <a:lnTo>
                    <a:pt x="557354" y="238093"/>
                  </a:lnTo>
                  <a:lnTo>
                    <a:pt x="557321" y="238084"/>
                  </a:lnTo>
                  <a:lnTo>
                    <a:pt x="557233" y="238084"/>
                  </a:lnTo>
                  <a:lnTo>
                    <a:pt x="557112" y="238084"/>
                  </a:lnTo>
                  <a:lnTo>
                    <a:pt x="557001" y="238098"/>
                  </a:lnTo>
                  <a:lnTo>
                    <a:pt x="556968" y="238109"/>
                  </a:lnTo>
                  <a:lnTo>
                    <a:pt x="556935" y="238109"/>
                  </a:lnTo>
                  <a:lnTo>
                    <a:pt x="556814" y="238149"/>
                  </a:lnTo>
                  <a:lnTo>
                    <a:pt x="556670" y="238217"/>
                  </a:lnTo>
                  <a:lnTo>
                    <a:pt x="556593" y="238242"/>
                  </a:lnTo>
                  <a:lnTo>
                    <a:pt x="556516" y="238248"/>
                  </a:lnTo>
                  <a:lnTo>
                    <a:pt x="556450" y="238251"/>
                  </a:lnTo>
                  <a:lnTo>
                    <a:pt x="556450" y="238252"/>
                  </a:lnTo>
                  <a:lnTo>
                    <a:pt x="556394" y="238258"/>
                  </a:lnTo>
                  <a:lnTo>
                    <a:pt x="556328" y="238250"/>
                  </a:lnTo>
                  <a:lnTo>
                    <a:pt x="556262" y="238219"/>
                  </a:lnTo>
                  <a:lnTo>
                    <a:pt x="556207" y="238200"/>
                  </a:lnTo>
                  <a:lnTo>
                    <a:pt x="556052" y="238193"/>
                  </a:lnTo>
                  <a:lnTo>
                    <a:pt x="555909" y="238188"/>
                  </a:lnTo>
                  <a:lnTo>
                    <a:pt x="555766" y="238182"/>
                  </a:lnTo>
                  <a:lnTo>
                    <a:pt x="555666" y="238182"/>
                  </a:lnTo>
                  <a:lnTo>
                    <a:pt x="555556" y="238176"/>
                  </a:lnTo>
                  <a:lnTo>
                    <a:pt x="555424" y="238155"/>
                  </a:lnTo>
                  <a:lnTo>
                    <a:pt x="555335" y="238132"/>
                  </a:lnTo>
                  <a:lnTo>
                    <a:pt x="555225" y="238100"/>
                  </a:lnTo>
                  <a:lnTo>
                    <a:pt x="555037" y="238041"/>
                  </a:lnTo>
                  <a:lnTo>
                    <a:pt x="554905" y="237979"/>
                  </a:lnTo>
                  <a:lnTo>
                    <a:pt x="554784" y="237899"/>
                  </a:lnTo>
                  <a:lnTo>
                    <a:pt x="554773" y="237894"/>
                  </a:lnTo>
                  <a:lnTo>
                    <a:pt x="554728" y="237873"/>
                  </a:lnTo>
                  <a:lnTo>
                    <a:pt x="554673" y="237833"/>
                  </a:lnTo>
                  <a:lnTo>
                    <a:pt x="554629" y="237806"/>
                  </a:lnTo>
                  <a:lnTo>
                    <a:pt x="554618" y="237798"/>
                  </a:lnTo>
                  <a:lnTo>
                    <a:pt x="554585" y="237792"/>
                  </a:lnTo>
                  <a:lnTo>
                    <a:pt x="554497" y="237774"/>
                  </a:lnTo>
                  <a:lnTo>
                    <a:pt x="554331" y="237767"/>
                  </a:lnTo>
                  <a:lnTo>
                    <a:pt x="554133" y="237769"/>
                  </a:lnTo>
                  <a:lnTo>
                    <a:pt x="554111" y="237769"/>
                  </a:lnTo>
                  <a:lnTo>
                    <a:pt x="553967" y="237777"/>
                  </a:lnTo>
                  <a:lnTo>
                    <a:pt x="553868" y="237796"/>
                  </a:lnTo>
                  <a:lnTo>
                    <a:pt x="553802" y="237822"/>
                  </a:lnTo>
                  <a:lnTo>
                    <a:pt x="553702" y="237855"/>
                  </a:lnTo>
                  <a:lnTo>
                    <a:pt x="553592" y="237905"/>
                  </a:lnTo>
                  <a:lnTo>
                    <a:pt x="553592" y="237907"/>
                  </a:lnTo>
                  <a:lnTo>
                    <a:pt x="553537" y="237945"/>
                  </a:lnTo>
                  <a:lnTo>
                    <a:pt x="553449" y="237990"/>
                  </a:lnTo>
                  <a:lnTo>
                    <a:pt x="553316" y="238089"/>
                  </a:lnTo>
                  <a:lnTo>
                    <a:pt x="553206" y="238167"/>
                  </a:lnTo>
                  <a:lnTo>
                    <a:pt x="553173" y="238193"/>
                  </a:lnTo>
                  <a:lnTo>
                    <a:pt x="553162" y="238205"/>
                  </a:lnTo>
                  <a:lnTo>
                    <a:pt x="553151" y="238219"/>
                  </a:lnTo>
                  <a:lnTo>
                    <a:pt x="553074" y="238301"/>
                  </a:lnTo>
                  <a:lnTo>
                    <a:pt x="553029" y="238346"/>
                  </a:lnTo>
                  <a:lnTo>
                    <a:pt x="552963" y="238396"/>
                  </a:lnTo>
                  <a:lnTo>
                    <a:pt x="552908" y="238422"/>
                  </a:lnTo>
                  <a:lnTo>
                    <a:pt x="552897" y="238429"/>
                  </a:lnTo>
                  <a:lnTo>
                    <a:pt x="552875" y="238440"/>
                  </a:lnTo>
                  <a:lnTo>
                    <a:pt x="552765" y="238509"/>
                  </a:lnTo>
                  <a:lnTo>
                    <a:pt x="552687" y="238559"/>
                  </a:lnTo>
                  <a:lnTo>
                    <a:pt x="552621" y="238607"/>
                  </a:lnTo>
                  <a:lnTo>
                    <a:pt x="552423" y="238738"/>
                  </a:lnTo>
                  <a:lnTo>
                    <a:pt x="552268" y="238860"/>
                  </a:lnTo>
                  <a:lnTo>
                    <a:pt x="552169" y="238936"/>
                  </a:lnTo>
                  <a:lnTo>
                    <a:pt x="552114" y="238967"/>
                  </a:lnTo>
                  <a:lnTo>
                    <a:pt x="552036" y="238999"/>
                  </a:lnTo>
                  <a:lnTo>
                    <a:pt x="551981" y="239013"/>
                  </a:lnTo>
                  <a:lnTo>
                    <a:pt x="551959" y="239016"/>
                  </a:lnTo>
                  <a:lnTo>
                    <a:pt x="551860" y="239022"/>
                  </a:lnTo>
                  <a:lnTo>
                    <a:pt x="551794" y="239027"/>
                  </a:lnTo>
                  <a:lnTo>
                    <a:pt x="551750" y="239036"/>
                  </a:lnTo>
                  <a:lnTo>
                    <a:pt x="551728" y="239048"/>
                  </a:lnTo>
                  <a:lnTo>
                    <a:pt x="551694" y="239057"/>
                  </a:lnTo>
                  <a:lnTo>
                    <a:pt x="551595" y="239107"/>
                  </a:lnTo>
                  <a:lnTo>
                    <a:pt x="551518" y="239144"/>
                  </a:lnTo>
                  <a:lnTo>
                    <a:pt x="551441" y="239168"/>
                  </a:lnTo>
                  <a:lnTo>
                    <a:pt x="551363" y="239194"/>
                  </a:lnTo>
                  <a:lnTo>
                    <a:pt x="551341" y="239204"/>
                  </a:lnTo>
                  <a:lnTo>
                    <a:pt x="551253" y="239211"/>
                  </a:lnTo>
                  <a:lnTo>
                    <a:pt x="551132" y="239211"/>
                  </a:lnTo>
                  <a:lnTo>
                    <a:pt x="550999" y="239209"/>
                  </a:lnTo>
                  <a:lnTo>
                    <a:pt x="550801" y="239219"/>
                  </a:lnTo>
                  <a:lnTo>
                    <a:pt x="550679" y="239234"/>
                  </a:lnTo>
                  <a:lnTo>
                    <a:pt x="550657" y="239242"/>
                  </a:lnTo>
                  <a:lnTo>
                    <a:pt x="550580" y="239269"/>
                  </a:lnTo>
                  <a:lnTo>
                    <a:pt x="550492" y="239324"/>
                  </a:lnTo>
                  <a:lnTo>
                    <a:pt x="550448" y="239354"/>
                  </a:lnTo>
                  <a:lnTo>
                    <a:pt x="550393" y="239384"/>
                  </a:lnTo>
                  <a:lnTo>
                    <a:pt x="550293" y="239438"/>
                  </a:lnTo>
                  <a:lnTo>
                    <a:pt x="550161" y="239511"/>
                  </a:lnTo>
                  <a:lnTo>
                    <a:pt x="550072" y="239538"/>
                  </a:lnTo>
                  <a:lnTo>
                    <a:pt x="549995" y="239560"/>
                  </a:lnTo>
                  <a:lnTo>
                    <a:pt x="549885" y="239571"/>
                  </a:lnTo>
                  <a:lnTo>
                    <a:pt x="549797" y="239576"/>
                  </a:lnTo>
                  <a:lnTo>
                    <a:pt x="549697" y="239576"/>
                  </a:lnTo>
                  <a:lnTo>
                    <a:pt x="549587" y="239587"/>
                  </a:lnTo>
                  <a:lnTo>
                    <a:pt x="549477" y="239616"/>
                  </a:lnTo>
                  <a:lnTo>
                    <a:pt x="549355" y="239653"/>
                  </a:lnTo>
                  <a:lnTo>
                    <a:pt x="549245" y="239676"/>
                  </a:lnTo>
                  <a:lnTo>
                    <a:pt x="549234" y="239677"/>
                  </a:lnTo>
                  <a:lnTo>
                    <a:pt x="549179" y="239679"/>
                  </a:lnTo>
                  <a:lnTo>
                    <a:pt x="549080" y="239679"/>
                  </a:lnTo>
                  <a:lnTo>
                    <a:pt x="548947" y="239671"/>
                  </a:lnTo>
                  <a:lnTo>
                    <a:pt x="548804" y="239669"/>
                  </a:lnTo>
                  <a:lnTo>
                    <a:pt x="548671" y="239671"/>
                  </a:lnTo>
                  <a:lnTo>
                    <a:pt x="548506" y="239692"/>
                  </a:lnTo>
                  <a:lnTo>
                    <a:pt x="548374" y="239692"/>
                  </a:lnTo>
                  <a:lnTo>
                    <a:pt x="548186" y="239692"/>
                  </a:lnTo>
                  <a:lnTo>
                    <a:pt x="548131" y="239688"/>
                  </a:lnTo>
                  <a:lnTo>
                    <a:pt x="548109" y="239686"/>
                  </a:lnTo>
                  <a:lnTo>
                    <a:pt x="548009" y="239662"/>
                  </a:lnTo>
                  <a:lnTo>
                    <a:pt x="547866" y="239600"/>
                  </a:lnTo>
                  <a:lnTo>
                    <a:pt x="547778" y="239554"/>
                  </a:lnTo>
                  <a:lnTo>
                    <a:pt x="547689" y="239494"/>
                  </a:lnTo>
                  <a:lnTo>
                    <a:pt x="547667" y="239483"/>
                  </a:lnTo>
                  <a:lnTo>
                    <a:pt x="547579" y="239426"/>
                  </a:lnTo>
                  <a:lnTo>
                    <a:pt x="547524" y="239404"/>
                  </a:lnTo>
                  <a:lnTo>
                    <a:pt x="547513" y="239402"/>
                  </a:lnTo>
                  <a:lnTo>
                    <a:pt x="547414" y="239402"/>
                  </a:lnTo>
                  <a:lnTo>
                    <a:pt x="547292" y="239400"/>
                  </a:lnTo>
                  <a:lnTo>
                    <a:pt x="547193" y="239365"/>
                  </a:lnTo>
                  <a:lnTo>
                    <a:pt x="547138" y="239302"/>
                  </a:lnTo>
                  <a:lnTo>
                    <a:pt x="546994" y="239141"/>
                  </a:lnTo>
                  <a:lnTo>
                    <a:pt x="546895" y="239041"/>
                  </a:lnTo>
                  <a:lnTo>
                    <a:pt x="546829" y="238966"/>
                  </a:lnTo>
                  <a:lnTo>
                    <a:pt x="546752" y="238876"/>
                  </a:lnTo>
                  <a:lnTo>
                    <a:pt x="546696" y="238843"/>
                  </a:lnTo>
                  <a:lnTo>
                    <a:pt x="546619" y="238802"/>
                  </a:lnTo>
                  <a:lnTo>
                    <a:pt x="546531" y="238752"/>
                  </a:lnTo>
                  <a:lnTo>
                    <a:pt x="546465" y="238689"/>
                  </a:lnTo>
                  <a:lnTo>
                    <a:pt x="546443" y="238667"/>
                  </a:lnTo>
                  <a:lnTo>
                    <a:pt x="546387" y="238612"/>
                  </a:lnTo>
                  <a:lnTo>
                    <a:pt x="546377" y="238587"/>
                  </a:lnTo>
                  <a:lnTo>
                    <a:pt x="546377" y="238585"/>
                  </a:lnTo>
                  <a:lnTo>
                    <a:pt x="546288" y="238476"/>
                  </a:lnTo>
                  <a:lnTo>
                    <a:pt x="546266" y="238446"/>
                  </a:lnTo>
                  <a:lnTo>
                    <a:pt x="546222" y="238398"/>
                  </a:lnTo>
                  <a:lnTo>
                    <a:pt x="546145" y="238301"/>
                  </a:lnTo>
                  <a:lnTo>
                    <a:pt x="546068" y="238191"/>
                  </a:lnTo>
                  <a:lnTo>
                    <a:pt x="546056" y="238178"/>
                  </a:lnTo>
                  <a:lnTo>
                    <a:pt x="545990" y="238084"/>
                  </a:lnTo>
                  <a:lnTo>
                    <a:pt x="545880" y="237989"/>
                  </a:lnTo>
                  <a:lnTo>
                    <a:pt x="545825" y="237940"/>
                  </a:lnTo>
                  <a:lnTo>
                    <a:pt x="545770" y="237877"/>
                  </a:lnTo>
                  <a:lnTo>
                    <a:pt x="545759" y="237850"/>
                  </a:lnTo>
                  <a:lnTo>
                    <a:pt x="545714" y="237765"/>
                  </a:lnTo>
                  <a:lnTo>
                    <a:pt x="545670" y="237687"/>
                  </a:lnTo>
                  <a:lnTo>
                    <a:pt x="545637" y="237638"/>
                  </a:lnTo>
                  <a:lnTo>
                    <a:pt x="545571" y="237517"/>
                  </a:lnTo>
                  <a:lnTo>
                    <a:pt x="545494" y="237396"/>
                  </a:lnTo>
                  <a:lnTo>
                    <a:pt x="545494" y="237393"/>
                  </a:lnTo>
                  <a:lnTo>
                    <a:pt x="545395" y="237205"/>
                  </a:lnTo>
                  <a:lnTo>
                    <a:pt x="545295" y="236995"/>
                  </a:lnTo>
                  <a:lnTo>
                    <a:pt x="545284" y="236974"/>
                  </a:lnTo>
                  <a:lnTo>
                    <a:pt x="545218" y="236841"/>
                  </a:lnTo>
                  <a:lnTo>
                    <a:pt x="545152" y="236763"/>
                  </a:lnTo>
                  <a:lnTo>
                    <a:pt x="545152" y="236755"/>
                  </a:lnTo>
                  <a:lnTo>
                    <a:pt x="545064" y="236662"/>
                  </a:lnTo>
                  <a:lnTo>
                    <a:pt x="545041" y="236646"/>
                  </a:lnTo>
                  <a:lnTo>
                    <a:pt x="544997" y="236613"/>
                  </a:lnTo>
                  <a:lnTo>
                    <a:pt x="544909" y="236560"/>
                  </a:lnTo>
                  <a:lnTo>
                    <a:pt x="544920" y="236527"/>
                  </a:lnTo>
                  <a:lnTo>
                    <a:pt x="544975" y="236469"/>
                  </a:lnTo>
                  <a:lnTo>
                    <a:pt x="545019" y="236398"/>
                  </a:lnTo>
                  <a:lnTo>
                    <a:pt x="545041" y="236303"/>
                  </a:lnTo>
                  <a:lnTo>
                    <a:pt x="545019" y="236200"/>
                  </a:lnTo>
                  <a:lnTo>
                    <a:pt x="545008" y="236140"/>
                  </a:lnTo>
                  <a:lnTo>
                    <a:pt x="544964" y="235952"/>
                  </a:lnTo>
                  <a:lnTo>
                    <a:pt x="544931" y="235745"/>
                  </a:lnTo>
                  <a:lnTo>
                    <a:pt x="544909" y="235627"/>
                  </a:lnTo>
                  <a:lnTo>
                    <a:pt x="544876" y="235501"/>
                  </a:lnTo>
                  <a:lnTo>
                    <a:pt x="544876" y="235501"/>
                  </a:lnTo>
                  <a:lnTo>
                    <a:pt x="544832" y="235380"/>
                  </a:lnTo>
                  <a:lnTo>
                    <a:pt x="544766" y="235307"/>
                  </a:lnTo>
                  <a:lnTo>
                    <a:pt x="544711" y="235245"/>
                  </a:lnTo>
                  <a:lnTo>
                    <a:pt x="544666" y="235206"/>
                  </a:lnTo>
                  <a:lnTo>
                    <a:pt x="544655" y="235152"/>
                  </a:lnTo>
                  <a:lnTo>
                    <a:pt x="544655" y="235086"/>
                  </a:lnTo>
                  <a:lnTo>
                    <a:pt x="544655" y="235075"/>
                  </a:lnTo>
                  <a:lnTo>
                    <a:pt x="544688" y="234996"/>
                  </a:lnTo>
                  <a:lnTo>
                    <a:pt x="544744" y="234905"/>
                  </a:lnTo>
                  <a:lnTo>
                    <a:pt x="544766" y="234851"/>
                  </a:lnTo>
                  <a:lnTo>
                    <a:pt x="544788" y="234811"/>
                  </a:lnTo>
                  <a:lnTo>
                    <a:pt x="544799" y="234754"/>
                  </a:lnTo>
                  <a:lnTo>
                    <a:pt x="544832" y="234674"/>
                  </a:lnTo>
                  <a:lnTo>
                    <a:pt x="544898" y="234602"/>
                  </a:lnTo>
                  <a:lnTo>
                    <a:pt x="544986" y="234524"/>
                  </a:lnTo>
                  <a:lnTo>
                    <a:pt x="545074" y="234465"/>
                  </a:lnTo>
                  <a:lnTo>
                    <a:pt x="545141" y="234406"/>
                  </a:lnTo>
                  <a:lnTo>
                    <a:pt x="545196" y="234307"/>
                  </a:lnTo>
                  <a:lnTo>
                    <a:pt x="545251" y="234191"/>
                  </a:lnTo>
                  <a:lnTo>
                    <a:pt x="545295" y="234100"/>
                  </a:lnTo>
                  <a:lnTo>
                    <a:pt x="545328" y="234044"/>
                  </a:lnTo>
                  <a:lnTo>
                    <a:pt x="545395" y="233976"/>
                  </a:lnTo>
                  <a:lnTo>
                    <a:pt x="545439" y="233915"/>
                  </a:lnTo>
                  <a:lnTo>
                    <a:pt x="545461" y="233842"/>
                  </a:lnTo>
                  <a:lnTo>
                    <a:pt x="545461" y="233770"/>
                  </a:lnTo>
                  <a:lnTo>
                    <a:pt x="545439" y="233703"/>
                  </a:lnTo>
                  <a:lnTo>
                    <a:pt x="545395" y="233636"/>
                  </a:lnTo>
                  <a:lnTo>
                    <a:pt x="545383" y="233604"/>
                  </a:lnTo>
                  <a:lnTo>
                    <a:pt x="545361" y="233561"/>
                  </a:lnTo>
                  <a:lnTo>
                    <a:pt x="545361" y="233448"/>
                  </a:lnTo>
                  <a:lnTo>
                    <a:pt x="545383" y="233351"/>
                  </a:lnTo>
                  <a:lnTo>
                    <a:pt x="545439" y="233258"/>
                  </a:lnTo>
                  <a:lnTo>
                    <a:pt x="545494" y="233209"/>
                  </a:lnTo>
                  <a:lnTo>
                    <a:pt x="545626" y="233177"/>
                  </a:lnTo>
                  <a:lnTo>
                    <a:pt x="545714" y="233166"/>
                  </a:lnTo>
                  <a:lnTo>
                    <a:pt x="545759" y="233168"/>
                  </a:lnTo>
                  <a:lnTo>
                    <a:pt x="545825" y="233158"/>
                  </a:lnTo>
                  <a:lnTo>
                    <a:pt x="545957" y="233121"/>
                  </a:lnTo>
                  <a:lnTo>
                    <a:pt x="546068" y="233065"/>
                  </a:lnTo>
                  <a:lnTo>
                    <a:pt x="546134" y="233000"/>
                  </a:lnTo>
                  <a:lnTo>
                    <a:pt x="546189" y="232946"/>
                  </a:lnTo>
                  <a:lnTo>
                    <a:pt x="546200" y="232932"/>
                  </a:lnTo>
                  <a:lnTo>
                    <a:pt x="546200" y="232927"/>
                  </a:lnTo>
                  <a:lnTo>
                    <a:pt x="546222" y="232908"/>
                  </a:lnTo>
                  <a:lnTo>
                    <a:pt x="546255" y="232857"/>
                  </a:lnTo>
                  <a:lnTo>
                    <a:pt x="546266" y="232825"/>
                  </a:lnTo>
                  <a:lnTo>
                    <a:pt x="546277" y="232782"/>
                  </a:lnTo>
                  <a:lnTo>
                    <a:pt x="546310" y="232678"/>
                  </a:lnTo>
                  <a:lnTo>
                    <a:pt x="546365" y="232528"/>
                  </a:lnTo>
                  <a:lnTo>
                    <a:pt x="546377" y="232415"/>
                  </a:lnTo>
                  <a:lnTo>
                    <a:pt x="546377" y="232320"/>
                  </a:lnTo>
                  <a:lnTo>
                    <a:pt x="546365" y="232245"/>
                  </a:lnTo>
                  <a:lnTo>
                    <a:pt x="546332" y="232182"/>
                  </a:lnTo>
                  <a:lnTo>
                    <a:pt x="546310" y="232164"/>
                  </a:lnTo>
                  <a:lnTo>
                    <a:pt x="546310" y="232159"/>
                  </a:lnTo>
                  <a:lnTo>
                    <a:pt x="546255" y="232095"/>
                  </a:lnTo>
                  <a:lnTo>
                    <a:pt x="546178" y="231998"/>
                  </a:lnTo>
                  <a:lnTo>
                    <a:pt x="546145" y="231944"/>
                  </a:lnTo>
                  <a:lnTo>
                    <a:pt x="546123" y="231916"/>
                  </a:lnTo>
                  <a:lnTo>
                    <a:pt x="546112" y="231809"/>
                  </a:lnTo>
                  <a:lnTo>
                    <a:pt x="546112" y="231704"/>
                  </a:lnTo>
                  <a:lnTo>
                    <a:pt x="546134" y="231609"/>
                  </a:lnTo>
                  <a:lnTo>
                    <a:pt x="546156" y="231581"/>
                  </a:lnTo>
                  <a:lnTo>
                    <a:pt x="546178" y="231543"/>
                  </a:lnTo>
                  <a:lnTo>
                    <a:pt x="546200" y="231505"/>
                  </a:lnTo>
                  <a:lnTo>
                    <a:pt x="546299" y="231395"/>
                  </a:lnTo>
                  <a:lnTo>
                    <a:pt x="546365" y="231352"/>
                  </a:lnTo>
                  <a:lnTo>
                    <a:pt x="546454" y="231319"/>
                  </a:lnTo>
                  <a:lnTo>
                    <a:pt x="546487" y="231309"/>
                  </a:lnTo>
                  <a:lnTo>
                    <a:pt x="546553" y="231293"/>
                  </a:lnTo>
                  <a:lnTo>
                    <a:pt x="546652" y="231269"/>
                  </a:lnTo>
                  <a:lnTo>
                    <a:pt x="546730" y="231223"/>
                  </a:lnTo>
                  <a:lnTo>
                    <a:pt x="546785" y="231173"/>
                  </a:lnTo>
                  <a:lnTo>
                    <a:pt x="546818" y="231102"/>
                  </a:lnTo>
                  <a:lnTo>
                    <a:pt x="546829" y="231049"/>
                  </a:lnTo>
                  <a:lnTo>
                    <a:pt x="546829" y="231001"/>
                  </a:lnTo>
                  <a:lnTo>
                    <a:pt x="546829" y="230963"/>
                  </a:lnTo>
                  <a:lnTo>
                    <a:pt x="546829" y="230947"/>
                  </a:lnTo>
                  <a:lnTo>
                    <a:pt x="546840" y="230891"/>
                  </a:lnTo>
                  <a:lnTo>
                    <a:pt x="546840" y="230848"/>
                  </a:lnTo>
                  <a:lnTo>
                    <a:pt x="546840" y="230823"/>
                  </a:lnTo>
                  <a:lnTo>
                    <a:pt x="546840" y="230814"/>
                  </a:lnTo>
                  <a:lnTo>
                    <a:pt x="546840" y="230791"/>
                  </a:lnTo>
                  <a:lnTo>
                    <a:pt x="546840" y="230772"/>
                  </a:lnTo>
                  <a:lnTo>
                    <a:pt x="546840" y="230769"/>
                  </a:lnTo>
                  <a:lnTo>
                    <a:pt x="546829" y="230743"/>
                  </a:lnTo>
                  <a:lnTo>
                    <a:pt x="546774" y="230710"/>
                  </a:lnTo>
                  <a:lnTo>
                    <a:pt x="546707" y="230651"/>
                  </a:lnTo>
                  <a:lnTo>
                    <a:pt x="546663" y="230614"/>
                  </a:lnTo>
                  <a:lnTo>
                    <a:pt x="546652" y="230588"/>
                  </a:lnTo>
                  <a:lnTo>
                    <a:pt x="546652" y="230574"/>
                  </a:lnTo>
                  <a:lnTo>
                    <a:pt x="546641" y="230512"/>
                  </a:lnTo>
                  <a:lnTo>
                    <a:pt x="546674" y="230432"/>
                  </a:lnTo>
                  <a:lnTo>
                    <a:pt x="546696" y="230407"/>
                  </a:lnTo>
                  <a:lnTo>
                    <a:pt x="546718" y="230364"/>
                  </a:lnTo>
                  <a:lnTo>
                    <a:pt x="546774" y="230310"/>
                  </a:lnTo>
                  <a:lnTo>
                    <a:pt x="546862" y="230228"/>
                  </a:lnTo>
                  <a:lnTo>
                    <a:pt x="546950" y="230177"/>
                  </a:lnTo>
                  <a:lnTo>
                    <a:pt x="547027" y="230135"/>
                  </a:lnTo>
                  <a:lnTo>
                    <a:pt x="547083" y="230061"/>
                  </a:lnTo>
                  <a:lnTo>
                    <a:pt x="547160" y="229959"/>
                  </a:lnTo>
                  <a:lnTo>
                    <a:pt x="547204" y="229845"/>
                  </a:lnTo>
                  <a:lnTo>
                    <a:pt x="547248" y="229732"/>
                  </a:lnTo>
                  <a:lnTo>
                    <a:pt x="547259" y="229674"/>
                  </a:lnTo>
                  <a:lnTo>
                    <a:pt x="547303" y="229574"/>
                  </a:lnTo>
                  <a:lnTo>
                    <a:pt x="547325" y="229535"/>
                  </a:lnTo>
                  <a:lnTo>
                    <a:pt x="547402" y="229442"/>
                  </a:lnTo>
                  <a:lnTo>
                    <a:pt x="547491" y="229363"/>
                  </a:lnTo>
                  <a:lnTo>
                    <a:pt x="547590" y="229286"/>
                  </a:lnTo>
                  <a:lnTo>
                    <a:pt x="547667" y="229245"/>
                  </a:lnTo>
                  <a:lnTo>
                    <a:pt x="547811" y="229146"/>
                  </a:lnTo>
                  <a:lnTo>
                    <a:pt x="547899" y="229082"/>
                  </a:lnTo>
                  <a:lnTo>
                    <a:pt x="547921" y="229071"/>
                  </a:lnTo>
                  <a:lnTo>
                    <a:pt x="547943" y="229055"/>
                  </a:lnTo>
                  <a:lnTo>
                    <a:pt x="548031" y="229012"/>
                  </a:lnTo>
                  <a:lnTo>
                    <a:pt x="548109" y="228985"/>
                  </a:lnTo>
                  <a:lnTo>
                    <a:pt x="548186" y="228972"/>
                  </a:lnTo>
                  <a:lnTo>
                    <a:pt x="548274" y="228948"/>
                  </a:lnTo>
                  <a:lnTo>
                    <a:pt x="548396" y="228901"/>
                  </a:lnTo>
                  <a:lnTo>
                    <a:pt x="548396" y="228899"/>
                  </a:lnTo>
                  <a:lnTo>
                    <a:pt x="548406" y="228898"/>
                  </a:lnTo>
                  <a:lnTo>
                    <a:pt x="548506" y="228841"/>
                  </a:lnTo>
                  <a:lnTo>
                    <a:pt x="548539" y="228824"/>
                  </a:lnTo>
                  <a:lnTo>
                    <a:pt x="548594" y="228792"/>
                  </a:lnTo>
                  <a:lnTo>
                    <a:pt x="548704" y="228725"/>
                  </a:lnTo>
                  <a:lnTo>
                    <a:pt x="548782" y="228669"/>
                  </a:lnTo>
                  <a:lnTo>
                    <a:pt x="548859" y="228579"/>
                  </a:lnTo>
                  <a:lnTo>
                    <a:pt x="548903" y="228535"/>
                  </a:lnTo>
                  <a:lnTo>
                    <a:pt x="548936" y="228483"/>
                  </a:lnTo>
                  <a:lnTo>
                    <a:pt x="548991" y="228432"/>
                  </a:lnTo>
                  <a:lnTo>
                    <a:pt x="548991" y="228425"/>
                  </a:lnTo>
                  <a:lnTo>
                    <a:pt x="549068" y="228335"/>
                  </a:lnTo>
                  <a:lnTo>
                    <a:pt x="549091" y="228277"/>
                  </a:lnTo>
                  <a:lnTo>
                    <a:pt x="549102" y="228199"/>
                  </a:lnTo>
                  <a:lnTo>
                    <a:pt x="549102" y="228102"/>
                  </a:lnTo>
                  <a:lnTo>
                    <a:pt x="549091" y="227930"/>
                  </a:lnTo>
                  <a:lnTo>
                    <a:pt x="549068" y="227802"/>
                  </a:lnTo>
                  <a:lnTo>
                    <a:pt x="549068" y="227790"/>
                  </a:lnTo>
                  <a:lnTo>
                    <a:pt x="549058" y="227675"/>
                  </a:lnTo>
                  <a:lnTo>
                    <a:pt x="549058" y="227557"/>
                  </a:lnTo>
                  <a:lnTo>
                    <a:pt x="549058" y="227493"/>
                  </a:lnTo>
                  <a:lnTo>
                    <a:pt x="549058" y="227483"/>
                  </a:lnTo>
                  <a:lnTo>
                    <a:pt x="549058" y="227474"/>
                  </a:lnTo>
                  <a:lnTo>
                    <a:pt x="549046" y="227410"/>
                  </a:lnTo>
                  <a:lnTo>
                    <a:pt x="549046" y="227318"/>
                  </a:lnTo>
                  <a:lnTo>
                    <a:pt x="549068" y="227171"/>
                  </a:lnTo>
                  <a:lnTo>
                    <a:pt x="549080" y="227082"/>
                  </a:lnTo>
                  <a:lnTo>
                    <a:pt x="549080" y="227053"/>
                  </a:lnTo>
                  <a:lnTo>
                    <a:pt x="549113" y="226981"/>
                  </a:lnTo>
                  <a:lnTo>
                    <a:pt x="549190" y="226846"/>
                  </a:lnTo>
                  <a:lnTo>
                    <a:pt x="549300" y="226728"/>
                  </a:lnTo>
                  <a:lnTo>
                    <a:pt x="549433" y="226627"/>
                  </a:lnTo>
                  <a:lnTo>
                    <a:pt x="549532" y="226535"/>
                  </a:lnTo>
                  <a:lnTo>
                    <a:pt x="549554" y="226525"/>
                  </a:lnTo>
                  <a:lnTo>
                    <a:pt x="549576" y="226511"/>
                  </a:lnTo>
                  <a:lnTo>
                    <a:pt x="549686" y="226467"/>
                  </a:lnTo>
                  <a:lnTo>
                    <a:pt x="549719" y="226451"/>
                  </a:lnTo>
                  <a:lnTo>
                    <a:pt x="549885" y="226337"/>
                  </a:lnTo>
                  <a:lnTo>
                    <a:pt x="549951" y="226272"/>
                  </a:lnTo>
                  <a:lnTo>
                    <a:pt x="550017" y="226220"/>
                  </a:lnTo>
                  <a:lnTo>
                    <a:pt x="550028" y="226210"/>
                  </a:lnTo>
                  <a:lnTo>
                    <a:pt x="550084" y="226148"/>
                  </a:lnTo>
                  <a:lnTo>
                    <a:pt x="550128" y="226066"/>
                  </a:lnTo>
                  <a:lnTo>
                    <a:pt x="550139" y="225969"/>
                  </a:lnTo>
                  <a:lnTo>
                    <a:pt x="550139" y="225856"/>
                  </a:lnTo>
                  <a:lnTo>
                    <a:pt x="550150" y="225757"/>
                  </a:lnTo>
                  <a:lnTo>
                    <a:pt x="550161" y="225730"/>
                  </a:lnTo>
                  <a:lnTo>
                    <a:pt x="550183" y="225695"/>
                  </a:lnTo>
                  <a:lnTo>
                    <a:pt x="550227" y="225628"/>
                  </a:lnTo>
                  <a:lnTo>
                    <a:pt x="550249" y="225590"/>
                  </a:lnTo>
                  <a:lnTo>
                    <a:pt x="550282" y="225542"/>
                  </a:lnTo>
                  <a:lnTo>
                    <a:pt x="550315" y="225505"/>
                  </a:lnTo>
                  <a:lnTo>
                    <a:pt x="550370" y="225415"/>
                  </a:lnTo>
                  <a:lnTo>
                    <a:pt x="550393" y="225321"/>
                  </a:lnTo>
                  <a:lnTo>
                    <a:pt x="550393" y="225228"/>
                  </a:lnTo>
                  <a:lnTo>
                    <a:pt x="550381" y="225123"/>
                  </a:lnTo>
                  <a:lnTo>
                    <a:pt x="550337" y="224967"/>
                  </a:lnTo>
                  <a:lnTo>
                    <a:pt x="550282" y="224827"/>
                  </a:lnTo>
                  <a:lnTo>
                    <a:pt x="550194" y="224578"/>
                  </a:lnTo>
                  <a:lnTo>
                    <a:pt x="550161" y="224419"/>
                  </a:lnTo>
                  <a:lnTo>
                    <a:pt x="550161" y="224163"/>
                  </a:lnTo>
                  <a:lnTo>
                    <a:pt x="550172" y="223990"/>
                  </a:lnTo>
                  <a:lnTo>
                    <a:pt x="550216" y="223859"/>
                  </a:lnTo>
                  <a:lnTo>
                    <a:pt x="550282" y="223680"/>
                  </a:lnTo>
                  <a:lnTo>
                    <a:pt x="550337" y="223555"/>
                  </a:lnTo>
                  <a:lnTo>
                    <a:pt x="550403" y="223361"/>
                  </a:lnTo>
                  <a:lnTo>
                    <a:pt x="550448" y="223100"/>
                  </a:lnTo>
                  <a:lnTo>
                    <a:pt x="550503" y="222820"/>
                  </a:lnTo>
                  <a:lnTo>
                    <a:pt x="550569" y="222612"/>
                  </a:lnTo>
                  <a:lnTo>
                    <a:pt x="550569" y="222509"/>
                  </a:lnTo>
                  <a:lnTo>
                    <a:pt x="550547" y="222418"/>
                  </a:lnTo>
                  <a:lnTo>
                    <a:pt x="550514" y="222325"/>
                  </a:lnTo>
                  <a:lnTo>
                    <a:pt x="550481" y="222210"/>
                  </a:lnTo>
                  <a:lnTo>
                    <a:pt x="550426" y="222094"/>
                  </a:lnTo>
                  <a:lnTo>
                    <a:pt x="550403" y="221967"/>
                  </a:lnTo>
                  <a:lnTo>
                    <a:pt x="550315" y="221786"/>
                  </a:lnTo>
                  <a:lnTo>
                    <a:pt x="550293" y="221750"/>
                  </a:lnTo>
                  <a:lnTo>
                    <a:pt x="550172" y="221678"/>
                  </a:lnTo>
                  <a:lnTo>
                    <a:pt x="550050" y="221597"/>
                  </a:lnTo>
                  <a:lnTo>
                    <a:pt x="550006" y="221480"/>
                  </a:lnTo>
                  <a:lnTo>
                    <a:pt x="550006" y="221299"/>
                  </a:lnTo>
                  <a:lnTo>
                    <a:pt x="550006" y="221119"/>
                  </a:lnTo>
                  <a:lnTo>
                    <a:pt x="550006" y="220883"/>
                  </a:lnTo>
                  <a:lnTo>
                    <a:pt x="550006" y="220812"/>
                  </a:lnTo>
                  <a:lnTo>
                    <a:pt x="550006" y="220758"/>
                  </a:lnTo>
                  <a:lnTo>
                    <a:pt x="550062" y="220625"/>
                  </a:lnTo>
                  <a:lnTo>
                    <a:pt x="550106" y="220589"/>
                  </a:lnTo>
                  <a:lnTo>
                    <a:pt x="550139" y="220536"/>
                  </a:lnTo>
                  <a:lnTo>
                    <a:pt x="550150" y="220513"/>
                  </a:lnTo>
                  <a:lnTo>
                    <a:pt x="550216" y="220440"/>
                  </a:lnTo>
                  <a:lnTo>
                    <a:pt x="550227" y="220436"/>
                  </a:lnTo>
                  <a:lnTo>
                    <a:pt x="550249" y="220409"/>
                  </a:lnTo>
                  <a:lnTo>
                    <a:pt x="550293" y="220377"/>
                  </a:lnTo>
                  <a:lnTo>
                    <a:pt x="550393" y="220321"/>
                  </a:lnTo>
                  <a:lnTo>
                    <a:pt x="550492" y="220284"/>
                  </a:lnTo>
                  <a:lnTo>
                    <a:pt x="550547" y="220234"/>
                  </a:lnTo>
                  <a:lnTo>
                    <a:pt x="550613" y="220151"/>
                  </a:lnTo>
                  <a:lnTo>
                    <a:pt x="550613" y="220140"/>
                  </a:lnTo>
                  <a:lnTo>
                    <a:pt x="550679" y="220035"/>
                  </a:lnTo>
                  <a:lnTo>
                    <a:pt x="550734" y="219872"/>
                  </a:lnTo>
                  <a:lnTo>
                    <a:pt x="550812" y="219675"/>
                  </a:lnTo>
                  <a:lnTo>
                    <a:pt x="550812" y="219653"/>
                  </a:lnTo>
                  <a:lnTo>
                    <a:pt x="550856" y="219560"/>
                  </a:lnTo>
                  <a:lnTo>
                    <a:pt x="550900" y="219491"/>
                  </a:lnTo>
                  <a:lnTo>
                    <a:pt x="550955" y="219442"/>
                  </a:lnTo>
                  <a:lnTo>
                    <a:pt x="550988" y="219416"/>
                  </a:lnTo>
                  <a:lnTo>
                    <a:pt x="551077" y="219311"/>
                  </a:lnTo>
                  <a:lnTo>
                    <a:pt x="551165" y="219242"/>
                  </a:lnTo>
                  <a:lnTo>
                    <a:pt x="551275" y="219176"/>
                  </a:lnTo>
                  <a:lnTo>
                    <a:pt x="551297" y="219165"/>
                  </a:lnTo>
                  <a:lnTo>
                    <a:pt x="551363" y="219145"/>
                  </a:lnTo>
                  <a:lnTo>
                    <a:pt x="551496" y="219104"/>
                  </a:lnTo>
                  <a:lnTo>
                    <a:pt x="551507" y="219098"/>
                  </a:lnTo>
                  <a:lnTo>
                    <a:pt x="551562" y="219052"/>
                  </a:lnTo>
                  <a:lnTo>
                    <a:pt x="551606" y="218999"/>
                  </a:lnTo>
                  <a:lnTo>
                    <a:pt x="551617" y="218929"/>
                  </a:lnTo>
                  <a:lnTo>
                    <a:pt x="551628" y="218868"/>
                  </a:lnTo>
                  <a:lnTo>
                    <a:pt x="551639" y="218809"/>
                  </a:lnTo>
                  <a:lnTo>
                    <a:pt x="551683" y="218753"/>
                  </a:lnTo>
                  <a:lnTo>
                    <a:pt x="551816" y="218673"/>
                  </a:lnTo>
                  <a:lnTo>
                    <a:pt x="551937" y="218622"/>
                  </a:lnTo>
                  <a:lnTo>
                    <a:pt x="551992" y="218597"/>
                  </a:lnTo>
                  <a:lnTo>
                    <a:pt x="552103" y="218527"/>
                  </a:lnTo>
                  <a:lnTo>
                    <a:pt x="552114" y="218517"/>
                  </a:lnTo>
                  <a:lnTo>
                    <a:pt x="552169" y="218482"/>
                  </a:lnTo>
                  <a:lnTo>
                    <a:pt x="552235" y="218443"/>
                  </a:lnTo>
                  <a:lnTo>
                    <a:pt x="552257" y="218431"/>
                  </a:lnTo>
                  <a:lnTo>
                    <a:pt x="552378" y="218359"/>
                  </a:lnTo>
                  <a:lnTo>
                    <a:pt x="552467" y="218270"/>
                  </a:lnTo>
                  <a:lnTo>
                    <a:pt x="552511" y="218185"/>
                  </a:lnTo>
                  <a:lnTo>
                    <a:pt x="552555" y="218080"/>
                  </a:lnTo>
                  <a:lnTo>
                    <a:pt x="552555" y="218008"/>
                  </a:lnTo>
                  <a:lnTo>
                    <a:pt x="552555" y="217923"/>
                  </a:lnTo>
                  <a:lnTo>
                    <a:pt x="552533" y="217854"/>
                  </a:lnTo>
                  <a:lnTo>
                    <a:pt x="552522" y="217828"/>
                  </a:lnTo>
                  <a:lnTo>
                    <a:pt x="552511" y="217735"/>
                  </a:lnTo>
                  <a:lnTo>
                    <a:pt x="552511" y="217605"/>
                  </a:lnTo>
                  <a:lnTo>
                    <a:pt x="552533" y="217482"/>
                  </a:lnTo>
                  <a:lnTo>
                    <a:pt x="552566" y="217371"/>
                  </a:lnTo>
                  <a:lnTo>
                    <a:pt x="552610" y="217292"/>
                  </a:lnTo>
                  <a:lnTo>
                    <a:pt x="552610" y="217291"/>
                  </a:lnTo>
                  <a:lnTo>
                    <a:pt x="552654" y="217231"/>
                  </a:lnTo>
                  <a:lnTo>
                    <a:pt x="552665" y="217170"/>
                  </a:lnTo>
                  <a:lnTo>
                    <a:pt x="552665" y="217081"/>
                  </a:lnTo>
                  <a:lnTo>
                    <a:pt x="552654" y="217022"/>
                  </a:lnTo>
                  <a:lnTo>
                    <a:pt x="552610" y="216910"/>
                  </a:lnTo>
                  <a:lnTo>
                    <a:pt x="552522" y="216806"/>
                  </a:lnTo>
                  <a:lnTo>
                    <a:pt x="552412" y="216727"/>
                  </a:lnTo>
                  <a:lnTo>
                    <a:pt x="552390" y="216707"/>
                  </a:lnTo>
                  <a:lnTo>
                    <a:pt x="552246" y="216612"/>
                  </a:lnTo>
                  <a:lnTo>
                    <a:pt x="552114" y="216546"/>
                  </a:lnTo>
                  <a:lnTo>
                    <a:pt x="551926" y="216475"/>
                  </a:lnTo>
                  <a:lnTo>
                    <a:pt x="551838" y="216431"/>
                  </a:lnTo>
                  <a:lnTo>
                    <a:pt x="551661" y="216319"/>
                  </a:lnTo>
                  <a:lnTo>
                    <a:pt x="551661" y="216314"/>
                  </a:lnTo>
                  <a:lnTo>
                    <a:pt x="551485" y="216196"/>
                  </a:lnTo>
                  <a:lnTo>
                    <a:pt x="551419" y="216126"/>
                  </a:lnTo>
                  <a:lnTo>
                    <a:pt x="551385" y="216089"/>
                  </a:lnTo>
                  <a:lnTo>
                    <a:pt x="551275" y="215981"/>
                  </a:lnTo>
                  <a:lnTo>
                    <a:pt x="551220" y="215899"/>
                  </a:lnTo>
                  <a:lnTo>
                    <a:pt x="551209" y="215888"/>
                  </a:lnTo>
                  <a:lnTo>
                    <a:pt x="551187" y="215828"/>
                  </a:lnTo>
                  <a:lnTo>
                    <a:pt x="551187" y="215807"/>
                  </a:lnTo>
                  <a:lnTo>
                    <a:pt x="551176" y="215784"/>
                  </a:lnTo>
                  <a:lnTo>
                    <a:pt x="551154" y="215713"/>
                  </a:lnTo>
                  <a:lnTo>
                    <a:pt x="551154" y="215597"/>
                  </a:lnTo>
                  <a:lnTo>
                    <a:pt x="551121" y="215499"/>
                  </a:lnTo>
                  <a:lnTo>
                    <a:pt x="551121" y="215493"/>
                  </a:lnTo>
                  <a:lnTo>
                    <a:pt x="551087" y="215439"/>
                  </a:lnTo>
                  <a:lnTo>
                    <a:pt x="551054" y="215385"/>
                  </a:lnTo>
                  <a:lnTo>
                    <a:pt x="551043" y="215356"/>
                  </a:lnTo>
                  <a:lnTo>
                    <a:pt x="551032" y="215332"/>
                  </a:lnTo>
                  <a:lnTo>
                    <a:pt x="551021" y="215298"/>
                  </a:lnTo>
                  <a:lnTo>
                    <a:pt x="550999" y="215240"/>
                  </a:lnTo>
                  <a:lnTo>
                    <a:pt x="551010" y="215134"/>
                  </a:lnTo>
                  <a:lnTo>
                    <a:pt x="551043" y="215039"/>
                  </a:lnTo>
                  <a:lnTo>
                    <a:pt x="551077" y="214997"/>
                  </a:lnTo>
                  <a:lnTo>
                    <a:pt x="551099" y="214979"/>
                  </a:lnTo>
                  <a:lnTo>
                    <a:pt x="551099" y="214977"/>
                  </a:lnTo>
                  <a:lnTo>
                    <a:pt x="551231" y="214831"/>
                  </a:lnTo>
                  <a:lnTo>
                    <a:pt x="551308" y="214704"/>
                  </a:lnTo>
                  <a:lnTo>
                    <a:pt x="551330" y="214633"/>
                  </a:lnTo>
                  <a:lnTo>
                    <a:pt x="551319" y="214509"/>
                  </a:lnTo>
                  <a:lnTo>
                    <a:pt x="551297" y="214385"/>
                  </a:lnTo>
                  <a:lnTo>
                    <a:pt x="551242" y="214272"/>
                  </a:lnTo>
                  <a:lnTo>
                    <a:pt x="551242" y="214271"/>
                  </a:lnTo>
                  <a:lnTo>
                    <a:pt x="551187" y="214160"/>
                  </a:lnTo>
                  <a:lnTo>
                    <a:pt x="551110" y="214040"/>
                  </a:lnTo>
                  <a:lnTo>
                    <a:pt x="551054" y="213912"/>
                  </a:lnTo>
                  <a:lnTo>
                    <a:pt x="551010" y="213814"/>
                  </a:lnTo>
                  <a:lnTo>
                    <a:pt x="550999" y="213771"/>
                  </a:lnTo>
                  <a:lnTo>
                    <a:pt x="550966" y="213674"/>
                  </a:lnTo>
                  <a:lnTo>
                    <a:pt x="550955" y="213577"/>
                  </a:lnTo>
                  <a:lnTo>
                    <a:pt x="550955" y="213426"/>
                  </a:lnTo>
                  <a:lnTo>
                    <a:pt x="550966" y="213403"/>
                  </a:lnTo>
                  <a:lnTo>
                    <a:pt x="550966" y="213363"/>
                  </a:lnTo>
                  <a:lnTo>
                    <a:pt x="550966" y="213293"/>
                  </a:lnTo>
                  <a:lnTo>
                    <a:pt x="550955" y="213280"/>
                  </a:lnTo>
                  <a:lnTo>
                    <a:pt x="550922" y="213201"/>
                  </a:lnTo>
                  <a:lnTo>
                    <a:pt x="550922" y="213195"/>
                  </a:lnTo>
                  <a:lnTo>
                    <a:pt x="550878" y="213127"/>
                  </a:lnTo>
                  <a:lnTo>
                    <a:pt x="550867" y="213119"/>
                  </a:lnTo>
                  <a:lnTo>
                    <a:pt x="550867" y="213117"/>
                  </a:lnTo>
                  <a:lnTo>
                    <a:pt x="550856" y="213052"/>
                  </a:lnTo>
                  <a:lnTo>
                    <a:pt x="550845" y="213001"/>
                  </a:lnTo>
                  <a:lnTo>
                    <a:pt x="550845" y="212990"/>
                  </a:lnTo>
                  <a:lnTo>
                    <a:pt x="550845" y="212935"/>
                  </a:lnTo>
                  <a:lnTo>
                    <a:pt x="550845" y="212899"/>
                  </a:lnTo>
                  <a:lnTo>
                    <a:pt x="550845" y="212874"/>
                  </a:lnTo>
                  <a:lnTo>
                    <a:pt x="550845" y="212842"/>
                  </a:lnTo>
                  <a:lnTo>
                    <a:pt x="550889" y="212769"/>
                  </a:lnTo>
                  <a:lnTo>
                    <a:pt x="550911" y="212716"/>
                  </a:lnTo>
                  <a:lnTo>
                    <a:pt x="550911" y="212715"/>
                  </a:lnTo>
                  <a:lnTo>
                    <a:pt x="550922" y="212661"/>
                  </a:lnTo>
                  <a:lnTo>
                    <a:pt x="550922" y="212583"/>
                  </a:lnTo>
                  <a:lnTo>
                    <a:pt x="550900" y="212509"/>
                  </a:lnTo>
                  <a:lnTo>
                    <a:pt x="550889" y="212481"/>
                  </a:lnTo>
                  <a:lnTo>
                    <a:pt x="550867" y="212447"/>
                  </a:lnTo>
                  <a:lnTo>
                    <a:pt x="550790" y="212359"/>
                  </a:lnTo>
                  <a:lnTo>
                    <a:pt x="550746" y="212292"/>
                  </a:lnTo>
                  <a:lnTo>
                    <a:pt x="550690" y="212202"/>
                  </a:lnTo>
                  <a:lnTo>
                    <a:pt x="550613" y="212090"/>
                  </a:lnTo>
                  <a:lnTo>
                    <a:pt x="550602" y="212072"/>
                  </a:lnTo>
                  <a:lnTo>
                    <a:pt x="550580" y="211977"/>
                  </a:lnTo>
                  <a:lnTo>
                    <a:pt x="550558" y="211875"/>
                  </a:lnTo>
                  <a:lnTo>
                    <a:pt x="550547" y="211798"/>
                  </a:lnTo>
                  <a:lnTo>
                    <a:pt x="550547" y="211675"/>
                  </a:lnTo>
                  <a:lnTo>
                    <a:pt x="550547" y="211591"/>
                  </a:lnTo>
                  <a:lnTo>
                    <a:pt x="550547" y="211517"/>
                  </a:lnTo>
                  <a:lnTo>
                    <a:pt x="550536" y="211476"/>
                  </a:lnTo>
                  <a:lnTo>
                    <a:pt x="550525" y="211450"/>
                  </a:lnTo>
                  <a:lnTo>
                    <a:pt x="550481" y="211386"/>
                  </a:lnTo>
                  <a:lnTo>
                    <a:pt x="550470" y="211384"/>
                  </a:lnTo>
                  <a:lnTo>
                    <a:pt x="550459" y="211353"/>
                  </a:lnTo>
                  <a:lnTo>
                    <a:pt x="550370" y="211285"/>
                  </a:lnTo>
                  <a:lnTo>
                    <a:pt x="550348" y="211272"/>
                  </a:lnTo>
                  <a:lnTo>
                    <a:pt x="550172" y="211138"/>
                  </a:lnTo>
                  <a:lnTo>
                    <a:pt x="550161" y="211135"/>
                  </a:lnTo>
                  <a:lnTo>
                    <a:pt x="550139" y="211118"/>
                  </a:lnTo>
                  <a:lnTo>
                    <a:pt x="550117" y="211092"/>
                  </a:lnTo>
                  <a:lnTo>
                    <a:pt x="550095" y="211056"/>
                  </a:lnTo>
                  <a:lnTo>
                    <a:pt x="550095" y="211017"/>
                  </a:lnTo>
                  <a:lnTo>
                    <a:pt x="550106" y="210990"/>
                  </a:lnTo>
                  <a:lnTo>
                    <a:pt x="550106" y="210977"/>
                  </a:lnTo>
                  <a:lnTo>
                    <a:pt x="550128" y="210938"/>
                  </a:lnTo>
                  <a:lnTo>
                    <a:pt x="550139" y="210934"/>
                  </a:lnTo>
                  <a:lnTo>
                    <a:pt x="550150" y="210907"/>
                  </a:lnTo>
                  <a:lnTo>
                    <a:pt x="550150" y="210905"/>
                  </a:lnTo>
                  <a:lnTo>
                    <a:pt x="550172" y="210879"/>
                  </a:lnTo>
                  <a:lnTo>
                    <a:pt x="550260" y="210763"/>
                  </a:lnTo>
                  <a:lnTo>
                    <a:pt x="550304" y="210697"/>
                  </a:lnTo>
                  <a:lnTo>
                    <a:pt x="550337" y="210638"/>
                  </a:lnTo>
                  <a:lnTo>
                    <a:pt x="550381" y="210581"/>
                  </a:lnTo>
                  <a:lnTo>
                    <a:pt x="550393" y="210535"/>
                  </a:lnTo>
                  <a:lnTo>
                    <a:pt x="550403" y="210504"/>
                  </a:lnTo>
                  <a:lnTo>
                    <a:pt x="550415" y="210350"/>
                  </a:lnTo>
                  <a:lnTo>
                    <a:pt x="550393" y="210219"/>
                  </a:lnTo>
                  <a:lnTo>
                    <a:pt x="550381" y="210054"/>
                  </a:lnTo>
                  <a:lnTo>
                    <a:pt x="550381" y="209900"/>
                  </a:lnTo>
                  <a:lnTo>
                    <a:pt x="550381" y="209719"/>
                  </a:lnTo>
                  <a:lnTo>
                    <a:pt x="550393" y="209571"/>
                  </a:lnTo>
                  <a:lnTo>
                    <a:pt x="550359" y="209413"/>
                  </a:lnTo>
                  <a:lnTo>
                    <a:pt x="550326" y="209300"/>
                  </a:lnTo>
                  <a:lnTo>
                    <a:pt x="550293" y="209172"/>
                  </a:lnTo>
                  <a:lnTo>
                    <a:pt x="550194" y="209031"/>
                  </a:lnTo>
                  <a:lnTo>
                    <a:pt x="550128" y="208964"/>
                  </a:lnTo>
                  <a:lnTo>
                    <a:pt x="550106" y="208942"/>
                  </a:lnTo>
                  <a:lnTo>
                    <a:pt x="550084" y="208914"/>
                  </a:lnTo>
                  <a:lnTo>
                    <a:pt x="549995" y="208819"/>
                  </a:lnTo>
                  <a:lnTo>
                    <a:pt x="549940" y="208760"/>
                  </a:lnTo>
                  <a:lnTo>
                    <a:pt x="549929" y="208747"/>
                  </a:lnTo>
                  <a:lnTo>
                    <a:pt x="549907" y="208711"/>
                  </a:lnTo>
                  <a:lnTo>
                    <a:pt x="549896" y="208699"/>
                  </a:lnTo>
                  <a:lnTo>
                    <a:pt x="549863" y="208625"/>
                  </a:lnTo>
                  <a:lnTo>
                    <a:pt x="549852" y="208585"/>
                  </a:lnTo>
                  <a:lnTo>
                    <a:pt x="549852" y="208574"/>
                  </a:lnTo>
                  <a:lnTo>
                    <a:pt x="549808" y="208412"/>
                  </a:lnTo>
                  <a:lnTo>
                    <a:pt x="549764" y="208309"/>
                  </a:lnTo>
                  <a:lnTo>
                    <a:pt x="549642" y="208170"/>
                  </a:lnTo>
                  <a:lnTo>
                    <a:pt x="549532" y="208020"/>
                  </a:lnTo>
                  <a:lnTo>
                    <a:pt x="549488" y="207916"/>
                  </a:lnTo>
                  <a:lnTo>
                    <a:pt x="549421" y="207812"/>
                  </a:lnTo>
                  <a:lnTo>
                    <a:pt x="549377" y="207674"/>
                  </a:lnTo>
                  <a:lnTo>
                    <a:pt x="549366" y="207581"/>
                  </a:lnTo>
                  <a:lnTo>
                    <a:pt x="549388" y="207431"/>
                  </a:lnTo>
                  <a:lnTo>
                    <a:pt x="549421" y="207351"/>
                  </a:lnTo>
                  <a:lnTo>
                    <a:pt x="549510" y="207235"/>
                  </a:lnTo>
                  <a:lnTo>
                    <a:pt x="549565" y="207165"/>
                  </a:lnTo>
                  <a:lnTo>
                    <a:pt x="549598" y="207096"/>
                  </a:lnTo>
                  <a:lnTo>
                    <a:pt x="549664" y="207014"/>
                  </a:lnTo>
                  <a:lnTo>
                    <a:pt x="549664" y="207012"/>
                  </a:lnTo>
                  <a:lnTo>
                    <a:pt x="549675" y="206915"/>
                  </a:lnTo>
                  <a:lnTo>
                    <a:pt x="549686" y="206825"/>
                  </a:lnTo>
                  <a:lnTo>
                    <a:pt x="549719" y="206772"/>
                  </a:lnTo>
                  <a:lnTo>
                    <a:pt x="549753" y="206723"/>
                  </a:lnTo>
                  <a:lnTo>
                    <a:pt x="549764" y="206707"/>
                  </a:lnTo>
                  <a:lnTo>
                    <a:pt x="549786" y="206689"/>
                  </a:lnTo>
                  <a:lnTo>
                    <a:pt x="549852" y="206636"/>
                  </a:lnTo>
                  <a:lnTo>
                    <a:pt x="549929" y="206611"/>
                  </a:lnTo>
                  <a:lnTo>
                    <a:pt x="549962" y="206600"/>
                  </a:lnTo>
                  <a:lnTo>
                    <a:pt x="550040" y="206596"/>
                  </a:lnTo>
                  <a:lnTo>
                    <a:pt x="550095" y="206578"/>
                  </a:lnTo>
                  <a:lnTo>
                    <a:pt x="550117" y="206572"/>
                  </a:lnTo>
                  <a:lnTo>
                    <a:pt x="550183" y="206513"/>
                  </a:lnTo>
                  <a:lnTo>
                    <a:pt x="550315" y="206421"/>
                  </a:lnTo>
                  <a:lnTo>
                    <a:pt x="550403" y="206362"/>
                  </a:lnTo>
                  <a:lnTo>
                    <a:pt x="550459" y="206327"/>
                  </a:lnTo>
                  <a:lnTo>
                    <a:pt x="550503" y="206288"/>
                  </a:lnTo>
                  <a:lnTo>
                    <a:pt x="550547" y="206248"/>
                  </a:lnTo>
                  <a:lnTo>
                    <a:pt x="550591" y="206201"/>
                  </a:lnTo>
                  <a:lnTo>
                    <a:pt x="550602" y="206191"/>
                  </a:lnTo>
                  <a:lnTo>
                    <a:pt x="550724" y="206069"/>
                  </a:lnTo>
                  <a:lnTo>
                    <a:pt x="550768" y="206005"/>
                  </a:lnTo>
                  <a:lnTo>
                    <a:pt x="550779" y="205922"/>
                  </a:lnTo>
                  <a:lnTo>
                    <a:pt x="550779" y="205777"/>
                  </a:lnTo>
                  <a:lnTo>
                    <a:pt x="550768" y="205670"/>
                  </a:lnTo>
                  <a:lnTo>
                    <a:pt x="550724" y="205580"/>
                  </a:lnTo>
                  <a:lnTo>
                    <a:pt x="550712" y="205571"/>
                  </a:lnTo>
                  <a:lnTo>
                    <a:pt x="550679" y="205546"/>
                  </a:lnTo>
                  <a:lnTo>
                    <a:pt x="550679" y="205509"/>
                  </a:lnTo>
                  <a:lnTo>
                    <a:pt x="550679" y="205422"/>
                  </a:lnTo>
                  <a:lnTo>
                    <a:pt x="550701" y="205274"/>
                  </a:lnTo>
                  <a:lnTo>
                    <a:pt x="550701" y="205261"/>
                  </a:lnTo>
                  <a:lnTo>
                    <a:pt x="550734" y="205127"/>
                  </a:lnTo>
                  <a:lnTo>
                    <a:pt x="550734" y="205002"/>
                  </a:lnTo>
                  <a:lnTo>
                    <a:pt x="550746" y="204855"/>
                  </a:lnTo>
                  <a:lnTo>
                    <a:pt x="550768" y="204546"/>
                  </a:lnTo>
                  <a:lnTo>
                    <a:pt x="550768" y="204537"/>
                  </a:lnTo>
                  <a:lnTo>
                    <a:pt x="550757" y="204466"/>
                  </a:lnTo>
                  <a:lnTo>
                    <a:pt x="550746" y="204402"/>
                  </a:lnTo>
                  <a:lnTo>
                    <a:pt x="550724" y="204348"/>
                  </a:lnTo>
                  <a:lnTo>
                    <a:pt x="550712" y="204341"/>
                  </a:lnTo>
                  <a:lnTo>
                    <a:pt x="550668" y="204299"/>
                  </a:lnTo>
                  <a:lnTo>
                    <a:pt x="550635" y="204259"/>
                  </a:lnTo>
                  <a:lnTo>
                    <a:pt x="550624" y="204242"/>
                  </a:lnTo>
                  <a:lnTo>
                    <a:pt x="550547" y="204186"/>
                  </a:lnTo>
                  <a:lnTo>
                    <a:pt x="550393" y="204107"/>
                  </a:lnTo>
                  <a:lnTo>
                    <a:pt x="550326" y="204075"/>
                  </a:lnTo>
                  <a:lnTo>
                    <a:pt x="550249" y="204011"/>
                  </a:lnTo>
                  <a:lnTo>
                    <a:pt x="550194" y="203963"/>
                  </a:lnTo>
                  <a:lnTo>
                    <a:pt x="550117" y="203897"/>
                  </a:lnTo>
                  <a:lnTo>
                    <a:pt x="550050" y="203826"/>
                  </a:lnTo>
                  <a:lnTo>
                    <a:pt x="550028" y="203724"/>
                  </a:lnTo>
                  <a:lnTo>
                    <a:pt x="550017" y="203570"/>
                  </a:lnTo>
                  <a:lnTo>
                    <a:pt x="550017" y="203512"/>
                  </a:lnTo>
                  <a:lnTo>
                    <a:pt x="550017" y="203466"/>
                  </a:lnTo>
                  <a:lnTo>
                    <a:pt x="550028" y="203379"/>
                  </a:lnTo>
                  <a:lnTo>
                    <a:pt x="550028" y="203372"/>
                  </a:lnTo>
                  <a:lnTo>
                    <a:pt x="550017" y="203349"/>
                  </a:lnTo>
                  <a:lnTo>
                    <a:pt x="550017" y="203299"/>
                  </a:lnTo>
                  <a:lnTo>
                    <a:pt x="549995" y="203230"/>
                  </a:lnTo>
                  <a:lnTo>
                    <a:pt x="549995" y="203211"/>
                  </a:lnTo>
                  <a:lnTo>
                    <a:pt x="549962" y="203131"/>
                  </a:lnTo>
                  <a:lnTo>
                    <a:pt x="549951" y="203109"/>
                  </a:lnTo>
                  <a:lnTo>
                    <a:pt x="549929" y="203060"/>
                  </a:lnTo>
                  <a:lnTo>
                    <a:pt x="549918" y="203037"/>
                  </a:lnTo>
                  <a:lnTo>
                    <a:pt x="549885" y="202980"/>
                  </a:lnTo>
                  <a:lnTo>
                    <a:pt x="549775" y="202832"/>
                  </a:lnTo>
                  <a:lnTo>
                    <a:pt x="549753" y="202807"/>
                  </a:lnTo>
                  <a:lnTo>
                    <a:pt x="549730" y="202752"/>
                  </a:lnTo>
                  <a:lnTo>
                    <a:pt x="549686" y="202657"/>
                  </a:lnTo>
                  <a:lnTo>
                    <a:pt x="549620" y="202546"/>
                  </a:lnTo>
                  <a:lnTo>
                    <a:pt x="549543" y="202425"/>
                  </a:lnTo>
                  <a:lnTo>
                    <a:pt x="549488" y="202338"/>
                  </a:lnTo>
                  <a:lnTo>
                    <a:pt x="549466" y="202218"/>
                  </a:lnTo>
                  <a:lnTo>
                    <a:pt x="549388" y="202123"/>
                  </a:lnTo>
                  <a:lnTo>
                    <a:pt x="549300" y="202020"/>
                  </a:lnTo>
                  <a:lnTo>
                    <a:pt x="549234" y="201924"/>
                  </a:lnTo>
                  <a:lnTo>
                    <a:pt x="549168" y="201844"/>
                  </a:lnTo>
                  <a:lnTo>
                    <a:pt x="549102" y="201764"/>
                  </a:lnTo>
                  <a:lnTo>
                    <a:pt x="549035" y="201701"/>
                  </a:lnTo>
                  <a:lnTo>
                    <a:pt x="548991" y="201622"/>
                  </a:lnTo>
                  <a:lnTo>
                    <a:pt x="548980" y="201494"/>
                  </a:lnTo>
                  <a:lnTo>
                    <a:pt x="548980" y="201398"/>
                  </a:lnTo>
                  <a:lnTo>
                    <a:pt x="549013" y="201207"/>
                  </a:lnTo>
                  <a:lnTo>
                    <a:pt x="549013" y="201079"/>
                  </a:lnTo>
                  <a:lnTo>
                    <a:pt x="549035" y="201015"/>
                  </a:lnTo>
                  <a:lnTo>
                    <a:pt x="549058" y="200943"/>
                  </a:lnTo>
                  <a:lnTo>
                    <a:pt x="549124" y="200872"/>
                  </a:lnTo>
                  <a:lnTo>
                    <a:pt x="549157" y="200854"/>
                  </a:lnTo>
                  <a:lnTo>
                    <a:pt x="549168" y="200833"/>
                  </a:lnTo>
                  <a:lnTo>
                    <a:pt x="549245" y="200769"/>
                  </a:lnTo>
                  <a:lnTo>
                    <a:pt x="549289" y="200708"/>
                  </a:lnTo>
                  <a:lnTo>
                    <a:pt x="549300" y="200702"/>
                  </a:lnTo>
                  <a:lnTo>
                    <a:pt x="549322" y="200631"/>
                  </a:lnTo>
                  <a:lnTo>
                    <a:pt x="549322" y="200561"/>
                  </a:lnTo>
                  <a:lnTo>
                    <a:pt x="549300" y="200480"/>
                  </a:lnTo>
                  <a:lnTo>
                    <a:pt x="549245" y="200403"/>
                  </a:lnTo>
                  <a:lnTo>
                    <a:pt x="549190" y="200342"/>
                  </a:lnTo>
                  <a:lnTo>
                    <a:pt x="549190" y="200338"/>
                  </a:lnTo>
                  <a:lnTo>
                    <a:pt x="549146" y="200235"/>
                  </a:lnTo>
                  <a:lnTo>
                    <a:pt x="549113" y="200171"/>
                  </a:lnTo>
                  <a:lnTo>
                    <a:pt x="549058" y="200100"/>
                  </a:lnTo>
                  <a:lnTo>
                    <a:pt x="548980" y="200044"/>
                  </a:lnTo>
                  <a:lnTo>
                    <a:pt x="548936" y="199980"/>
                  </a:lnTo>
                  <a:lnTo>
                    <a:pt x="548892" y="199908"/>
                  </a:lnTo>
                  <a:lnTo>
                    <a:pt x="548925" y="199837"/>
                  </a:lnTo>
                  <a:lnTo>
                    <a:pt x="548969" y="199788"/>
                  </a:lnTo>
                  <a:lnTo>
                    <a:pt x="549013" y="199701"/>
                  </a:lnTo>
                  <a:lnTo>
                    <a:pt x="549013" y="199691"/>
                  </a:lnTo>
                  <a:lnTo>
                    <a:pt x="549024" y="199676"/>
                  </a:lnTo>
                  <a:lnTo>
                    <a:pt x="549035" y="199575"/>
                  </a:lnTo>
                  <a:lnTo>
                    <a:pt x="549046" y="199364"/>
                  </a:lnTo>
                  <a:lnTo>
                    <a:pt x="549046" y="199255"/>
                  </a:lnTo>
                  <a:lnTo>
                    <a:pt x="549046" y="199247"/>
                  </a:lnTo>
                  <a:lnTo>
                    <a:pt x="549058" y="199144"/>
                  </a:lnTo>
                  <a:lnTo>
                    <a:pt x="549058" y="199135"/>
                  </a:lnTo>
                  <a:lnTo>
                    <a:pt x="549080" y="199025"/>
                  </a:lnTo>
                  <a:lnTo>
                    <a:pt x="549135" y="198904"/>
                  </a:lnTo>
                  <a:lnTo>
                    <a:pt x="549146" y="198827"/>
                  </a:lnTo>
                  <a:lnTo>
                    <a:pt x="549146" y="198710"/>
                  </a:lnTo>
                  <a:lnTo>
                    <a:pt x="549113" y="198572"/>
                  </a:lnTo>
                  <a:lnTo>
                    <a:pt x="549102" y="198478"/>
                  </a:lnTo>
                  <a:lnTo>
                    <a:pt x="549091" y="198408"/>
                  </a:lnTo>
                  <a:lnTo>
                    <a:pt x="549091" y="198350"/>
                  </a:lnTo>
                  <a:lnTo>
                    <a:pt x="549080" y="198313"/>
                  </a:lnTo>
                  <a:lnTo>
                    <a:pt x="549035" y="198251"/>
                  </a:lnTo>
                  <a:lnTo>
                    <a:pt x="548991" y="198179"/>
                  </a:lnTo>
                  <a:lnTo>
                    <a:pt x="548991" y="198109"/>
                  </a:lnTo>
                  <a:lnTo>
                    <a:pt x="548991" y="198079"/>
                  </a:lnTo>
                  <a:lnTo>
                    <a:pt x="548991" y="198066"/>
                  </a:lnTo>
                  <a:lnTo>
                    <a:pt x="548980" y="198010"/>
                  </a:lnTo>
                  <a:lnTo>
                    <a:pt x="548969" y="197985"/>
                  </a:lnTo>
                  <a:lnTo>
                    <a:pt x="548969" y="197911"/>
                  </a:lnTo>
                  <a:lnTo>
                    <a:pt x="548958" y="197844"/>
                  </a:lnTo>
                  <a:lnTo>
                    <a:pt x="548947" y="197817"/>
                  </a:lnTo>
                  <a:lnTo>
                    <a:pt x="548936" y="197804"/>
                  </a:lnTo>
                  <a:lnTo>
                    <a:pt x="548925" y="197784"/>
                  </a:lnTo>
                  <a:lnTo>
                    <a:pt x="548870" y="197737"/>
                  </a:lnTo>
                  <a:lnTo>
                    <a:pt x="548826" y="197706"/>
                  </a:lnTo>
                  <a:lnTo>
                    <a:pt x="548815" y="197699"/>
                  </a:lnTo>
                  <a:lnTo>
                    <a:pt x="548771" y="197687"/>
                  </a:lnTo>
                  <a:lnTo>
                    <a:pt x="548682" y="197626"/>
                  </a:lnTo>
                  <a:lnTo>
                    <a:pt x="548671" y="197619"/>
                  </a:lnTo>
                  <a:lnTo>
                    <a:pt x="548572" y="197526"/>
                  </a:lnTo>
                  <a:lnTo>
                    <a:pt x="548517" y="197449"/>
                  </a:lnTo>
                  <a:lnTo>
                    <a:pt x="548506" y="197432"/>
                  </a:lnTo>
                  <a:lnTo>
                    <a:pt x="548473" y="197345"/>
                  </a:lnTo>
                  <a:lnTo>
                    <a:pt x="548473" y="197288"/>
                  </a:lnTo>
                  <a:lnTo>
                    <a:pt x="548462" y="197217"/>
                  </a:lnTo>
                  <a:lnTo>
                    <a:pt x="548429" y="197177"/>
                  </a:lnTo>
                  <a:lnTo>
                    <a:pt x="548374" y="197129"/>
                  </a:lnTo>
                  <a:lnTo>
                    <a:pt x="548340" y="197097"/>
                  </a:lnTo>
                  <a:lnTo>
                    <a:pt x="548263" y="196986"/>
                  </a:lnTo>
                  <a:lnTo>
                    <a:pt x="548219" y="196802"/>
                  </a:lnTo>
                  <a:lnTo>
                    <a:pt x="548208" y="196755"/>
                  </a:lnTo>
                  <a:lnTo>
                    <a:pt x="548164" y="196659"/>
                  </a:lnTo>
                  <a:lnTo>
                    <a:pt x="548131" y="196571"/>
                  </a:lnTo>
                  <a:lnTo>
                    <a:pt x="548131" y="196484"/>
                  </a:lnTo>
                  <a:lnTo>
                    <a:pt x="548131" y="196404"/>
                  </a:lnTo>
                  <a:lnTo>
                    <a:pt x="548142" y="196325"/>
                  </a:lnTo>
                  <a:lnTo>
                    <a:pt x="548164" y="196269"/>
                  </a:lnTo>
                  <a:lnTo>
                    <a:pt x="548219" y="196229"/>
                  </a:lnTo>
                  <a:lnTo>
                    <a:pt x="548285" y="196141"/>
                  </a:lnTo>
                  <a:lnTo>
                    <a:pt x="548285" y="196054"/>
                  </a:lnTo>
                  <a:lnTo>
                    <a:pt x="548274" y="195982"/>
                  </a:lnTo>
                  <a:lnTo>
                    <a:pt x="548241" y="195903"/>
                  </a:lnTo>
                  <a:lnTo>
                    <a:pt x="548241" y="195759"/>
                  </a:lnTo>
                  <a:lnTo>
                    <a:pt x="548241" y="195639"/>
                  </a:lnTo>
                  <a:lnTo>
                    <a:pt x="548252" y="195503"/>
                  </a:lnTo>
                  <a:lnTo>
                    <a:pt x="548285" y="195424"/>
                  </a:lnTo>
                  <a:lnTo>
                    <a:pt x="548307" y="195401"/>
                  </a:lnTo>
                  <a:lnTo>
                    <a:pt x="548374" y="195359"/>
                  </a:lnTo>
                  <a:lnTo>
                    <a:pt x="548539" y="195313"/>
                  </a:lnTo>
                  <a:lnTo>
                    <a:pt x="548627" y="195288"/>
                  </a:lnTo>
                  <a:lnTo>
                    <a:pt x="548649" y="195282"/>
                  </a:lnTo>
                  <a:lnTo>
                    <a:pt x="548682" y="195274"/>
                  </a:lnTo>
                  <a:lnTo>
                    <a:pt x="548715" y="195260"/>
                  </a:lnTo>
                  <a:lnTo>
                    <a:pt x="548793" y="195232"/>
                  </a:lnTo>
                  <a:lnTo>
                    <a:pt x="548848" y="195202"/>
                  </a:lnTo>
                  <a:lnTo>
                    <a:pt x="548870" y="195184"/>
                  </a:lnTo>
                  <a:lnTo>
                    <a:pt x="548881" y="195173"/>
                  </a:lnTo>
                  <a:lnTo>
                    <a:pt x="548881" y="195170"/>
                  </a:lnTo>
                  <a:lnTo>
                    <a:pt x="548903" y="195123"/>
                  </a:lnTo>
                  <a:lnTo>
                    <a:pt x="548881" y="195057"/>
                  </a:lnTo>
                  <a:lnTo>
                    <a:pt x="548859" y="195038"/>
                  </a:lnTo>
                  <a:lnTo>
                    <a:pt x="548826" y="194988"/>
                  </a:lnTo>
                  <a:lnTo>
                    <a:pt x="548737" y="194882"/>
                  </a:lnTo>
                  <a:lnTo>
                    <a:pt x="548693" y="194843"/>
                  </a:lnTo>
                  <a:lnTo>
                    <a:pt x="548638" y="194789"/>
                  </a:lnTo>
                  <a:lnTo>
                    <a:pt x="548616" y="194779"/>
                  </a:lnTo>
                  <a:lnTo>
                    <a:pt x="548550" y="194745"/>
                  </a:lnTo>
                  <a:lnTo>
                    <a:pt x="548528" y="194728"/>
                  </a:lnTo>
                  <a:lnTo>
                    <a:pt x="548495" y="194696"/>
                  </a:lnTo>
                  <a:lnTo>
                    <a:pt x="548429" y="194654"/>
                  </a:lnTo>
                  <a:lnTo>
                    <a:pt x="548429" y="194639"/>
                  </a:lnTo>
                  <a:lnTo>
                    <a:pt x="548396" y="194594"/>
                  </a:lnTo>
                  <a:lnTo>
                    <a:pt x="548384" y="194534"/>
                  </a:lnTo>
                  <a:lnTo>
                    <a:pt x="548384" y="194508"/>
                  </a:lnTo>
                  <a:lnTo>
                    <a:pt x="548384" y="194502"/>
                  </a:lnTo>
                  <a:lnTo>
                    <a:pt x="548384" y="194443"/>
                  </a:lnTo>
                  <a:lnTo>
                    <a:pt x="548384" y="194345"/>
                  </a:lnTo>
                  <a:lnTo>
                    <a:pt x="548374" y="194289"/>
                  </a:lnTo>
                  <a:lnTo>
                    <a:pt x="548374" y="194267"/>
                  </a:lnTo>
                  <a:lnTo>
                    <a:pt x="548351" y="194243"/>
                  </a:lnTo>
                  <a:lnTo>
                    <a:pt x="548329" y="194226"/>
                  </a:lnTo>
                  <a:lnTo>
                    <a:pt x="548274" y="194157"/>
                  </a:lnTo>
                  <a:lnTo>
                    <a:pt x="548252" y="194131"/>
                  </a:lnTo>
                  <a:lnTo>
                    <a:pt x="548164" y="194005"/>
                  </a:lnTo>
                  <a:lnTo>
                    <a:pt x="548076" y="193861"/>
                  </a:lnTo>
                  <a:lnTo>
                    <a:pt x="548076" y="193860"/>
                  </a:lnTo>
                  <a:lnTo>
                    <a:pt x="548031" y="193695"/>
                  </a:lnTo>
                  <a:lnTo>
                    <a:pt x="548031" y="193675"/>
                  </a:lnTo>
                  <a:lnTo>
                    <a:pt x="548020" y="193575"/>
                  </a:lnTo>
                  <a:lnTo>
                    <a:pt x="547998" y="193427"/>
                  </a:lnTo>
                  <a:lnTo>
                    <a:pt x="547965" y="193298"/>
                  </a:lnTo>
                  <a:lnTo>
                    <a:pt x="547943" y="193261"/>
                  </a:lnTo>
                  <a:lnTo>
                    <a:pt x="547932" y="193238"/>
                  </a:lnTo>
                  <a:lnTo>
                    <a:pt x="547877" y="193162"/>
                  </a:lnTo>
                  <a:lnTo>
                    <a:pt x="547855" y="193140"/>
                  </a:lnTo>
                  <a:lnTo>
                    <a:pt x="547811" y="193099"/>
                  </a:lnTo>
                  <a:lnTo>
                    <a:pt x="547722" y="193019"/>
                  </a:lnTo>
                  <a:lnTo>
                    <a:pt x="547700" y="192995"/>
                  </a:lnTo>
                  <a:lnTo>
                    <a:pt x="547612" y="192885"/>
                  </a:lnTo>
                  <a:lnTo>
                    <a:pt x="547557" y="192836"/>
                  </a:lnTo>
                  <a:lnTo>
                    <a:pt x="547491" y="192789"/>
                  </a:lnTo>
                  <a:lnTo>
                    <a:pt x="547414" y="192693"/>
                  </a:lnTo>
                  <a:lnTo>
                    <a:pt x="547347" y="192629"/>
                  </a:lnTo>
                  <a:lnTo>
                    <a:pt x="547270" y="192582"/>
                  </a:lnTo>
                  <a:lnTo>
                    <a:pt x="547182" y="192510"/>
                  </a:lnTo>
                  <a:lnTo>
                    <a:pt x="547116" y="192414"/>
                  </a:lnTo>
                  <a:lnTo>
                    <a:pt x="547038" y="192367"/>
                  </a:lnTo>
                  <a:lnTo>
                    <a:pt x="546972" y="192295"/>
                  </a:lnTo>
                  <a:lnTo>
                    <a:pt x="546895" y="192223"/>
                  </a:lnTo>
                  <a:lnTo>
                    <a:pt x="546829" y="192175"/>
                  </a:lnTo>
                  <a:lnTo>
                    <a:pt x="546807" y="192111"/>
                  </a:lnTo>
                  <a:lnTo>
                    <a:pt x="546752" y="192048"/>
                  </a:lnTo>
                  <a:lnTo>
                    <a:pt x="546685" y="191999"/>
                  </a:lnTo>
                  <a:lnTo>
                    <a:pt x="546608" y="191928"/>
                  </a:lnTo>
                  <a:lnTo>
                    <a:pt x="546575" y="191905"/>
                  </a:lnTo>
                  <a:lnTo>
                    <a:pt x="546553" y="191880"/>
                  </a:lnTo>
                  <a:lnTo>
                    <a:pt x="546509" y="191833"/>
                  </a:lnTo>
                  <a:lnTo>
                    <a:pt x="546487" y="191752"/>
                  </a:lnTo>
                  <a:lnTo>
                    <a:pt x="546476" y="191690"/>
                  </a:lnTo>
                  <a:lnTo>
                    <a:pt x="546476" y="191680"/>
                  </a:lnTo>
                  <a:lnTo>
                    <a:pt x="546465" y="191660"/>
                  </a:lnTo>
                  <a:lnTo>
                    <a:pt x="546454" y="191584"/>
                  </a:lnTo>
                  <a:lnTo>
                    <a:pt x="546443" y="191407"/>
                  </a:lnTo>
                  <a:lnTo>
                    <a:pt x="546432" y="191287"/>
                  </a:lnTo>
                  <a:lnTo>
                    <a:pt x="546432" y="191282"/>
                  </a:lnTo>
                  <a:lnTo>
                    <a:pt x="546432" y="191167"/>
                  </a:lnTo>
                  <a:lnTo>
                    <a:pt x="546365" y="191046"/>
                  </a:lnTo>
                  <a:lnTo>
                    <a:pt x="546288" y="190966"/>
                  </a:lnTo>
                  <a:lnTo>
                    <a:pt x="546211" y="190859"/>
                  </a:lnTo>
                  <a:lnTo>
                    <a:pt x="546134" y="190816"/>
                  </a:lnTo>
                  <a:lnTo>
                    <a:pt x="546001" y="190797"/>
                  </a:lnTo>
                  <a:lnTo>
                    <a:pt x="545946" y="190794"/>
                  </a:lnTo>
                  <a:lnTo>
                    <a:pt x="545935" y="190794"/>
                  </a:lnTo>
                  <a:lnTo>
                    <a:pt x="545869" y="190761"/>
                  </a:lnTo>
                  <a:lnTo>
                    <a:pt x="545847" y="190739"/>
                  </a:lnTo>
                  <a:lnTo>
                    <a:pt x="545836" y="190734"/>
                  </a:lnTo>
                  <a:lnTo>
                    <a:pt x="545803" y="190682"/>
                  </a:lnTo>
                  <a:lnTo>
                    <a:pt x="545759" y="190625"/>
                  </a:lnTo>
                  <a:lnTo>
                    <a:pt x="545759" y="190612"/>
                  </a:lnTo>
                  <a:lnTo>
                    <a:pt x="545726" y="190562"/>
                  </a:lnTo>
                  <a:lnTo>
                    <a:pt x="545692" y="190509"/>
                  </a:lnTo>
                  <a:lnTo>
                    <a:pt x="545681" y="190489"/>
                  </a:lnTo>
                  <a:lnTo>
                    <a:pt x="545626" y="190417"/>
                  </a:lnTo>
                  <a:lnTo>
                    <a:pt x="545571" y="190361"/>
                  </a:lnTo>
                  <a:lnTo>
                    <a:pt x="545516" y="190315"/>
                  </a:lnTo>
                  <a:lnTo>
                    <a:pt x="545483" y="190283"/>
                  </a:lnTo>
                  <a:lnTo>
                    <a:pt x="545428" y="190226"/>
                  </a:lnTo>
                  <a:lnTo>
                    <a:pt x="545339" y="190155"/>
                  </a:lnTo>
                  <a:lnTo>
                    <a:pt x="545339" y="190149"/>
                  </a:lnTo>
                  <a:lnTo>
                    <a:pt x="545328" y="190139"/>
                  </a:lnTo>
                  <a:lnTo>
                    <a:pt x="545273" y="190066"/>
                  </a:lnTo>
                  <a:lnTo>
                    <a:pt x="545174" y="189972"/>
                  </a:lnTo>
                  <a:lnTo>
                    <a:pt x="545064" y="189857"/>
                  </a:lnTo>
                  <a:lnTo>
                    <a:pt x="545030" y="189820"/>
                  </a:lnTo>
                  <a:lnTo>
                    <a:pt x="545008" y="189790"/>
                  </a:lnTo>
                  <a:lnTo>
                    <a:pt x="545008" y="189786"/>
                  </a:lnTo>
                  <a:lnTo>
                    <a:pt x="544986" y="189720"/>
                  </a:lnTo>
                  <a:lnTo>
                    <a:pt x="544997" y="189665"/>
                  </a:lnTo>
                  <a:lnTo>
                    <a:pt x="545008" y="189637"/>
                  </a:lnTo>
                  <a:lnTo>
                    <a:pt x="545030" y="189597"/>
                  </a:lnTo>
                  <a:lnTo>
                    <a:pt x="545086" y="189514"/>
                  </a:lnTo>
                  <a:lnTo>
                    <a:pt x="545086" y="189491"/>
                  </a:lnTo>
                  <a:lnTo>
                    <a:pt x="545086" y="189450"/>
                  </a:lnTo>
                  <a:lnTo>
                    <a:pt x="545086" y="189449"/>
                  </a:lnTo>
                  <a:lnTo>
                    <a:pt x="545086" y="189383"/>
                  </a:lnTo>
                  <a:lnTo>
                    <a:pt x="545064" y="189285"/>
                  </a:lnTo>
                  <a:lnTo>
                    <a:pt x="544986" y="189175"/>
                  </a:lnTo>
                  <a:lnTo>
                    <a:pt x="544931" y="189101"/>
                  </a:lnTo>
                  <a:lnTo>
                    <a:pt x="544920" y="189091"/>
                  </a:lnTo>
                  <a:lnTo>
                    <a:pt x="544865" y="189004"/>
                  </a:lnTo>
                  <a:lnTo>
                    <a:pt x="544854" y="188987"/>
                  </a:lnTo>
                  <a:lnTo>
                    <a:pt x="544832" y="188978"/>
                  </a:lnTo>
                  <a:lnTo>
                    <a:pt x="544810" y="188966"/>
                  </a:lnTo>
                  <a:lnTo>
                    <a:pt x="544788" y="188959"/>
                  </a:lnTo>
                  <a:lnTo>
                    <a:pt x="544766" y="188945"/>
                  </a:lnTo>
                  <a:lnTo>
                    <a:pt x="544755" y="188930"/>
                  </a:lnTo>
                  <a:lnTo>
                    <a:pt x="544744" y="188912"/>
                  </a:lnTo>
                  <a:lnTo>
                    <a:pt x="544733" y="188900"/>
                  </a:lnTo>
                  <a:lnTo>
                    <a:pt x="544721" y="188891"/>
                  </a:lnTo>
                  <a:lnTo>
                    <a:pt x="544744" y="188779"/>
                  </a:lnTo>
                  <a:lnTo>
                    <a:pt x="544788" y="188712"/>
                  </a:lnTo>
                  <a:lnTo>
                    <a:pt x="544799" y="188695"/>
                  </a:lnTo>
                  <a:lnTo>
                    <a:pt x="544799" y="188675"/>
                  </a:lnTo>
                  <a:lnTo>
                    <a:pt x="544843" y="188610"/>
                  </a:lnTo>
                  <a:lnTo>
                    <a:pt x="544876" y="188537"/>
                  </a:lnTo>
                  <a:lnTo>
                    <a:pt x="544920" y="188441"/>
                  </a:lnTo>
                  <a:lnTo>
                    <a:pt x="544931" y="188427"/>
                  </a:lnTo>
                  <a:lnTo>
                    <a:pt x="544975" y="188329"/>
                  </a:lnTo>
                  <a:lnTo>
                    <a:pt x="545008" y="188230"/>
                  </a:lnTo>
                  <a:lnTo>
                    <a:pt x="545030" y="188129"/>
                  </a:lnTo>
                  <a:lnTo>
                    <a:pt x="545030" y="188112"/>
                  </a:lnTo>
                  <a:lnTo>
                    <a:pt x="545041" y="188100"/>
                  </a:lnTo>
                  <a:lnTo>
                    <a:pt x="545041" y="188025"/>
                  </a:lnTo>
                  <a:lnTo>
                    <a:pt x="545030" y="187927"/>
                  </a:lnTo>
                  <a:lnTo>
                    <a:pt x="545019" y="187852"/>
                  </a:lnTo>
                  <a:lnTo>
                    <a:pt x="544997" y="187748"/>
                  </a:lnTo>
                  <a:lnTo>
                    <a:pt x="544997" y="187597"/>
                  </a:lnTo>
                  <a:lnTo>
                    <a:pt x="544997" y="187484"/>
                  </a:lnTo>
                  <a:lnTo>
                    <a:pt x="544997" y="187417"/>
                  </a:lnTo>
                  <a:lnTo>
                    <a:pt x="544997" y="187334"/>
                  </a:lnTo>
                  <a:lnTo>
                    <a:pt x="545019" y="187253"/>
                  </a:lnTo>
                  <a:lnTo>
                    <a:pt x="545052" y="187147"/>
                  </a:lnTo>
                  <a:lnTo>
                    <a:pt x="545074" y="187080"/>
                  </a:lnTo>
                  <a:lnTo>
                    <a:pt x="545074" y="186997"/>
                  </a:lnTo>
                  <a:lnTo>
                    <a:pt x="545074" y="186952"/>
                  </a:lnTo>
                  <a:lnTo>
                    <a:pt x="545074" y="186900"/>
                  </a:lnTo>
                  <a:lnTo>
                    <a:pt x="545074" y="186833"/>
                  </a:lnTo>
                  <a:lnTo>
                    <a:pt x="545064" y="186788"/>
                  </a:lnTo>
                  <a:lnTo>
                    <a:pt x="545052" y="186728"/>
                  </a:lnTo>
                  <a:lnTo>
                    <a:pt x="545052" y="186667"/>
                  </a:lnTo>
                  <a:lnTo>
                    <a:pt x="545052" y="186638"/>
                  </a:lnTo>
                  <a:lnTo>
                    <a:pt x="545030" y="186578"/>
                  </a:lnTo>
                  <a:lnTo>
                    <a:pt x="544986" y="186495"/>
                  </a:lnTo>
                  <a:lnTo>
                    <a:pt x="544975" y="186444"/>
                  </a:lnTo>
                  <a:lnTo>
                    <a:pt x="544953" y="186418"/>
                  </a:lnTo>
                  <a:lnTo>
                    <a:pt x="544898" y="186284"/>
                  </a:lnTo>
                  <a:lnTo>
                    <a:pt x="544865" y="186138"/>
                  </a:lnTo>
                  <a:lnTo>
                    <a:pt x="544832" y="186031"/>
                  </a:lnTo>
                  <a:lnTo>
                    <a:pt x="544821" y="185919"/>
                  </a:lnTo>
                  <a:lnTo>
                    <a:pt x="544843" y="185825"/>
                  </a:lnTo>
                  <a:lnTo>
                    <a:pt x="544854" y="185771"/>
                  </a:lnTo>
                  <a:lnTo>
                    <a:pt x="544865" y="185734"/>
                  </a:lnTo>
                  <a:lnTo>
                    <a:pt x="544931" y="185648"/>
                  </a:lnTo>
                  <a:lnTo>
                    <a:pt x="545052" y="185532"/>
                  </a:lnTo>
                  <a:lnTo>
                    <a:pt x="545064" y="185514"/>
                  </a:lnTo>
                  <a:lnTo>
                    <a:pt x="545141" y="185441"/>
                  </a:lnTo>
                  <a:lnTo>
                    <a:pt x="545152" y="185423"/>
                  </a:lnTo>
                  <a:lnTo>
                    <a:pt x="545152" y="185377"/>
                  </a:lnTo>
                  <a:lnTo>
                    <a:pt x="545152" y="185332"/>
                  </a:lnTo>
                  <a:lnTo>
                    <a:pt x="545152" y="185251"/>
                  </a:lnTo>
                  <a:lnTo>
                    <a:pt x="545141" y="185168"/>
                  </a:lnTo>
                  <a:lnTo>
                    <a:pt x="545097" y="185093"/>
                  </a:lnTo>
                  <a:lnTo>
                    <a:pt x="545097" y="185033"/>
                  </a:lnTo>
                  <a:lnTo>
                    <a:pt x="545097" y="184958"/>
                  </a:lnTo>
                  <a:lnTo>
                    <a:pt x="545097" y="184890"/>
                  </a:lnTo>
                  <a:lnTo>
                    <a:pt x="545097" y="184853"/>
                  </a:lnTo>
                  <a:lnTo>
                    <a:pt x="545097" y="184718"/>
                  </a:lnTo>
                  <a:lnTo>
                    <a:pt x="545108" y="184598"/>
                  </a:lnTo>
                  <a:lnTo>
                    <a:pt x="545119" y="184509"/>
                  </a:lnTo>
                  <a:lnTo>
                    <a:pt x="545119" y="184433"/>
                  </a:lnTo>
                  <a:lnTo>
                    <a:pt x="545119" y="184351"/>
                  </a:lnTo>
                  <a:lnTo>
                    <a:pt x="545130" y="184260"/>
                  </a:lnTo>
                  <a:lnTo>
                    <a:pt x="545130" y="184163"/>
                  </a:lnTo>
                  <a:lnTo>
                    <a:pt x="545119" y="184096"/>
                  </a:lnTo>
                  <a:lnTo>
                    <a:pt x="545119" y="184014"/>
                  </a:lnTo>
                  <a:lnTo>
                    <a:pt x="545130" y="183931"/>
                  </a:lnTo>
                  <a:lnTo>
                    <a:pt x="545163" y="183840"/>
                  </a:lnTo>
                  <a:lnTo>
                    <a:pt x="545218" y="183773"/>
                  </a:lnTo>
                  <a:lnTo>
                    <a:pt x="545262" y="183679"/>
                  </a:lnTo>
                  <a:lnTo>
                    <a:pt x="545306" y="183582"/>
                  </a:lnTo>
                  <a:lnTo>
                    <a:pt x="545350" y="183501"/>
                  </a:lnTo>
                  <a:lnTo>
                    <a:pt x="545361" y="183395"/>
                  </a:lnTo>
                  <a:lnTo>
                    <a:pt x="545350" y="183350"/>
                  </a:lnTo>
                  <a:lnTo>
                    <a:pt x="545350" y="183275"/>
                  </a:lnTo>
                  <a:lnTo>
                    <a:pt x="545350" y="183223"/>
                  </a:lnTo>
                  <a:lnTo>
                    <a:pt x="545328" y="183186"/>
                  </a:lnTo>
                  <a:lnTo>
                    <a:pt x="545295" y="183140"/>
                  </a:lnTo>
                  <a:lnTo>
                    <a:pt x="545251" y="183088"/>
                  </a:lnTo>
                  <a:lnTo>
                    <a:pt x="545207" y="183036"/>
                  </a:lnTo>
                  <a:lnTo>
                    <a:pt x="545174" y="182983"/>
                  </a:lnTo>
                  <a:lnTo>
                    <a:pt x="545152" y="182956"/>
                  </a:lnTo>
                  <a:lnTo>
                    <a:pt x="545086" y="182872"/>
                  </a:lnTo>
                  <a:lnTo>
                    <a:pt x="545064" y="182837"/>
                  </a:lnTo>
                  <a:lnTo>
                    <a:pt x="545041" y="182795"/>
                  </a:lnTo>
                  <a:lnTo>
                    <a:pt x="545041" y="182754"/>
                  </a:lnTo>
                  <a:lnTo>
                    <a:pt x="545074" y="182655"/>
                  </a:lnTo>
                  <a:lnTo>
                    <a:pt x="545119" y="182579"/>
                  </a:lnTo>
                  <a:lnTo>
                    <a:pt x="545141" y="182535"/>
                  </a:lnTo>
                  <a:lnTo>
                    <a:pt x="545152" y="182510"/>
                  </a:lnTo>
                  <a:lnTo>
                    <a:pt x="545163" y="182470"/>
                  </a:lnTo>
                  <a:lnTo>
                    <a:pt x="545163" y="182463"/>
                  </a:lnTo>
                  <a:lnTo>
                    <a:pt x="545174" y="182414"/>
                  </a:lnTo>
                  <a:lnTo>
                    <a:pt x="545163" y="182362"/>
                  </a:lnTo>
                  <a:lnTo>
                    <a:pt x="545163" y="182360"/>
                  </a:lnTo>
                  <a:lnTo>
                    <a:pt x="545163" y="182339"/>
                  </a:lnTo>
                  <a:lnTo>
                    <a:pt x="545130" y="182290"/>
                  </a:lnTo>
                  <a:lnTo>
                    <a:pt x="545064" y="182240"/>
                  </a:lnTo>
                  <a:lnTo>
                    <a:pt x="545030" y="182232"/>
                  </a:lnTo>
                  <a:lnTo>
                    <a:pt x="545019" y="182224"/>
                  </a:lnTo>
                  <a:lnTo>
                    <a:pt x="544964" y="182215"/>
                  </a:lnTo>
                  <a:lnTo>
                    <a:pt x="544810" y="182178"/>
                  </a:lnTo>
                  <a:lnTo>
                    <a:pt x="544777" y="182150"/>
                  </a:lnTo>
                  <a:lnTo>
                    <a:pt x="544777" y="182142"/>
                  </a:lnTo>
                  <a:lnTo>
                    <a:pt x="544744" y="182099"/>
                  </a:lnTo>
                  <a:lnTo>
                    <a:pt x="544744" y="182051"/>
                  </a:lnTo>
                  <a:lnTo>
                    <a:pt x="544744" y="181956"/>
                  </a:lnTo>
                  <a:lnTo>
                    <a:pt x="544744" y="181844"/>
                  </a:lnTo>
                  <a:lnTo>
                    <a:pt x="544744" y="181798"/>
                  </a:lnTo>
                  <a:lnTo>
                    <a:pt x="544744" y="181686"/>
                  </a:lnTo>
                  <a:lnTo>
                    <a:pt x="544744" y="181619"/>
                  </a:lnTo>
                  <a:lnTo>
                    <a:pt x="544733" y="181566"/>
                  </a:lnTo>
                  <a:lnTo>
                    <a:pt x="544699" y="181446"/>
                  </a:lnTo>
                  <a:lnTo>
                    <a:pt x="544699" y="181318"/>
                  </a:lnTo>
                  <a:lnTo>
                    <a:pt x="544699" y="181228"/>
                  </a:lnTo>
                  <a:lnTo>
                    <a:pt x="544699" y="181138"/>
                  </a:lnTo>
                  <a:lnTo>
                    <a:pt x="544699" y="181041"/>
                  </a:lnTo>
                  <a:lnTo>
                    <a:pt x="544711" y="180963"/>
                  </a:lnTo>
                  <a:lnTo>
                    <a:pt x="544711" y="180943"/>
                  </a:lnTo>
                  <a:lnTo>
                    <a:pt x="544699" y="180860"/>
                  </a:lnTo>
                  <a:lnTo>
                    <a:pt x="544655" y="180758"/>
                  </a:lnTo>
                  <a:lnTo>
                    <a:pt x="544611" y="180694"/>
                  </a:lnTo>
                  <a:lnTo>
                    <a:pt x="544556" y="180626"/>
                  </a:lnTo>
                  <a:lnTo>
                    <a:pt x="544556" y="180559"/>
                  </a:lnTo>
                  <a:lnTo>
                    <a:pt x="544556" y="180483"/>
                  </a:lnTo>
                  <a:lnTo>
                    <a:pt x="544567" y="180463"/>
                  </a:lnTo>
                  <a:lnTo>
                    <a:pt x="544589" y="180359"/>
                  </a:lnTo>
                  <a:lnTo>
                    <a:pt x="544578" y="180245"/>
                  </a:lnTo>
                  <a:lnTo>
                    <a:pt x="544567" y="180141"/>
                  </a:lnTo>
                  <a:lnTo>
                    <a:pt x="544545" y="180103"/>
                  </a:lnTo>
                  <a:lnTo>
                    <a:pt x="544534" y="180066"/>
                  </a:lnTo>
                  <a:lnTo>
                    <a:pt x="544534" y="179994"/>
                  </a:lnTo>
                  <a:lnTo>
                    <a:pt x="544523" y="179969"/>
                  </a:lnTo>
                  <a:lnTo>
                    <a:pt x="544479" y="179870"/>
                  </a:lnTo>
                  <a:lnTo>
                    <a:pt x="544413" y="179736"/>
                  </a:lnTo>
                  <a:lnTo>
                    <a:pt x="544402" y="179717"/>
                  </a:lnTo>
                  <a:lnTo>
                    <a:pt x="544380" y="179679"/>
                  </a:lnTo>
                  <a:lnTo>
                    <a:pt x="544368" y="179661"/>
                  </a:lnTo>
                  <a:lnTo>
                    <a:pt x="544357" y="179567"/>
                  </a:lnTo>
                  <a:lnTo>
                    <a:pt x="544357" y="179470"/>
                  </a:lnTo>
                  <a:lnTo>
                    <a:pt x="544368" y="179368"/>
                  </a:lnTo>
                  <a:lnTo>
                    <a:pt x="544390" y="179311"/>
                  </a:lnTo>
                  <a:lnTo>
                    <a:pt x="544390" y="179290"/>
                  </a:lnTo>
                  <a:lnTo>
                    <a:pt x="544402" y="179264"/>
                  </a:lnTo>
                  <a:lnTo>
                    <a:pt x="544424" y="179244"/>
                  </a:lnTo>
                  <a:lnTo>
                    <a:pt x="544457" y="179185"/>
                  </a:lnTo>
                  <a:lnTo>
                    <a:pt x="544468" y="179173"/>
                  </a:lnTo>
                  <a:lnTo>
                    <a:pt x="544501" y="179135"/>
                  </a:lnTo>
                  <a:lnTo>
                    <a:pt x="544545" y="179094"/>
                  </a:lnTo>
                  <a:lnTo>
                    <a:pt x="544578" y="179070"/>
                  </a:lnTo>
                  <a:lnTo>
                    <a:pt x="544711" y="178981"/>
                  </a:lnTo>
                  <a:lnTo>
                    <a:pt x="544788" y="178904"/>
                  </a:lnTo>
                  <a:lnTo>
                    <a:pt x="544821" y="178809"/>
                  </a:lnTo>
                  <a:lnTo>
                    <a:pt x="544832" y="178659"/>
                  </a:lnTo>
                  <a:lnTo>
                    <a:pt x="544777" y="178541"/>
                  </a:lnTo>
                  <a:lnTo>
                    <a:pt x="544777" y="178536"/>
                  </a:lnTo>
                  <a:lnTo>
                    <a:pt x="544744" y="178435"/>
                  </a:lnTo>
                  <a:lnTo>
                    <a:pt x="544733" y="178410"/>
                  </a:lnTo>
                  <a:lnTo>
                    <a:pt x="544721" y="178368"/>
                  </a:lnTo>
                  <a:lnTo>
                    <a:pt x="544677" y="178237"/>
                  </a:lnTo>
                  <a:lnTo>
                    <a:pt x="544666" y="178222"/>
                  </a:lnTo>
                  <a:lnTo>
                    <a:pt x="544644" y="178169"/>
                  </a:lnTo>
                  <a:lnTo>
                    <a:pt x="544622" y="178098"/>
                  </a:lnTo>
                  <a:lnTo>
                    <a:pt x="544611" y="177994"/>
                  </a:lnTo>
                  <a:lnTo>
                    <a:pt x="544600" y="177987"/>
                  </a:lnTo>
                  <a:lnTo>
                    <a:pt x="544589" y="177881"/>
                  </a:lnTo>
                  <a:lnTo>
                    <a:pt x="544589" y="177784"/>
                  </a:lnTo>
                  <a:lnTo>
                    <a:pt x="544600" y="177611"/>
                  </a:lnTo>
                  <a:lnTo>
                    <a:pt x="544644" y="177544"/>
                  </a:lnTo>
                  <a:lnTo>
                    <a:pt x="544644" y="177500"/>
                  </a:lnTo>
                  <a:lnTo>
                    <a:pt x="544644" y="177444"/>
                  </a:lnTo>
                  <a:lnTo>
                    <a:pt x="544644" y="177439"/>
                  </a:lnTo>
                  <a:lnTo>
                    <a:pt x="544633" y="177310"/>
                  </a:lnTo>
                  <a:lnTo>
                    <a:pt x="544611" y="177207"/>
                  </a:lnTo>
                  <a:lnTo>
                    <a:pt x="544589" y="177130"/>
                  </a:lnTo>
                  <a:lnTo>
                    <a:pt x="544545" y="177031"/>
                  </a:lnTo>
                  <a:lnTo>
                    <a:pt x="544501" y="176942"/>
                  </a:lnTo>
                  <a:lnTo>
                    <a:pt x="544490" y="176875"/>
                  </a:lnTo>
                  <a:lnTo>
                    <a:pt x="544479" y="176861"/>
                  </a:lnTo>
                  <a:lnTo>
                    <a:pt x="544468" y="176744"/>
                  </a:lnTo>
                  <a:lnTo>
                    <a:pt x="544457" y="176670"/>
                  </a:lnTo>
                  <a:lnTo>
                    <a:pt x="544457" y="176663"/>
                  </a:lnTo>
                  <a:lnTo>
                    <a:pt x="544435" y="176599"/>
                  </a:lnTo>
                  <a:lnTo>
                    <a:pt x="544435" y="176554"/>
                  </a:lnTo>
                  <a:lnTo>
                    <a:pt x="544435" y="176518"/>
                  </a:lnTo>
                  <a:lnTo>
                    <a:pt x="544424" y="176470"/>
                  </a:lnTo>
                  <a:lnTo>
                    <a:pt x="544390" y="176389"/>
                  </a:lnTo>
                  <a:lnTo>
                    <a:pt x="544368" y="176346"/>
                  </a:lnTo>
                  <a:lnTo>
                    <a:pt x="544346" y="176317"/>
                  </a:lnTo>
                  <a:lnTo>
                    <a:pt x="544269" y="176234"/>
                  </a:lnTo>
                  <a:lnTo>
                    <a:pt x="544269" y="176227"/>
                  </a:lnTo>
                  <a:lnTo>
                    <a:pt x="544225" y="176156"/>
                  </a:lnTo>
                  <a:lnTo>
                    <a:pt x="544192" y="176073"/>
                  </a:lnTo>
                  <a:lnTo>
                    <a:pt x="544181" y="175957"/>
                  </a:lnTo>
                  <a:lnTo>
                    <a:pt x="544159" y="175889"/>
                  </a:lnTo>
                  <a:lnTo>
                    <a:pt x="544137" y="175841"/>
                  </a:lnTo>
                  <a:lnTo>
                    <a:pt x="544082" y="175737"/>
                  </a:lnTo>
                  <a:lnTo>
                    <a:pt x="544082" y="175722"/>
                  </a:lnTo>
                  <a:lnTo>
                    <a:pt x="544082" y="175677"/>
                  </a:lnTo>
                  <a:lnTo>
                    <a:pt x="544082" y="175624"/>
                  </a:lnTo>
                  <a:lnTo>
                    <a:pt x="544137" y="175302"/>
                  </a:lnTo>
                  <a:lnTo>
                    <a:pt x="544170" y="175002"/>
                  </a:lnTo>
                  <a:lnTo>
                    <a:pt x="544170" y="174912"/>
                  </a:lnTo>
                  <a:lnTo>
                    <a:pt x="544170" y="174879"/>
                  </a:lnTo>
                  <a:lnTo>
                    <a:pt x="544170" y="174862"/>
                  </a:lnTo>
                  <a:lnTo>
                    <a:pt x="544170" y="174733"/>
                  </a:lnTo>
                  <a:lnTo>
                    <a:pt x="544181" y="174561"/>
                  </a:lnTo>
                  <a:lnTo>
                    <a:pt x="544181" y="174447"/>
                  </a:lnTo>
                  <a:lnTo>
                    <a:pt x="544181" y="174267"/>
                  </a:lnTo>
                  <a:lnTo>
                    <a:pt x="544181" y="174153"/>
                  </a:lnTo>
                  <a:lnTo>
                    <a:pt x="544181" y="174121"/>
                  </a:lnTo>
                  <a:lnTo>
                    <a:pt x="544203" y="174035"/>
                  </a:lnTo>
                  <a:lnTo>
                    <a:pt x="544225" y="173992"/>
                  </a:lnTo>
                  <a:lnTo>
                    <a:pt x="544236" y="173940"/>
                  </a:lnTo>
                  <a:lnTo>
                    <a:pt x="544269" y="173890"/>
                  </a:lnTo>
                  <a:lnTo>
                    <a:pt x="544291" y="173852"/>
                  </a:lnTo>
                  <a:lnTo>
                    <a:pt x="544313" y="173817"/>
                  </a:lnTo>
                  <a:lnTo>
                    <a:pt x="544380" y="173731"/>
                  </a:lnTo>
                  <a:lnTo>
                    <a:pt x="544457" y="173628"/>
                  </a:lnTo>
                  <a:lnTo>
                    <a:pt x="544468" y="173603"/>
                  </a:lnTo>
                  <a:lnTo>
                    <a:pt x="544501" y="173560"/>
                  </a:lnTo>
                  <a:lnTo>
                    <a:pt x="544567" y="173482"/>
                  </a:lnTo>
                  <a:lnTo>
                    <a:pt x="544600" y="173406"/>
                  </a:lnTo>
                  <a:lnTo>
                    <a:pt x="544655" y="173313"/>
                  </a:lnTo>
                  <a:lnTo>
                    <a:pt x="544666" y="173284"/>
                  </a:lnTo>
                  <a:lnTo>
                    <a:pt x="544677" y="173250"/>
                  </a:lnTo>
                  <a:lnTo>
                    <a:pt x="544688" y="173160"/>
                  </a:lnTo>
                  <a:lnTo>
                    <a:pt x="544688" y="173018"/>
                  </a:lnTo>
                  <a:lnTo>
                    <a:pt x="544666" y="172788"/>
                  </a:lnTo>
                  <a:lnTo>
                    <a:pt x="544655" y="172612"/>
                  </a:lnTo>
                  <a:lnTo>
                    <a:pt x="544633" y="172413"/>
                  </a:lnTo>
                  <a:lnTo>
                    <a:pt x="544611" y="172226"/>
                  </a:lnTo>
                  <a:lnTo>
                    <a:pt x="544600" y="172089"/>
                  </a:lnTo>
                  <a:lnTo>
                    <a:pt x="544600" y="171907"/>
                  </a:lnTo>
                  <a:lnTo>
                    <a:pt x="544600" y="171781"/>
                  </a:lnTo>
                  <a:lnTo>
                    <a:pt x="544611" y="171644"/>
                  </a:lnTo>
                  <a:lnTo>
                    <a:pt x="544644" y="171570"/>
                  </a:lnTo>
                  <a:lnTo>
                    <a:pt x="544666" y="171507"/>
                  </a:lnTo>
                  <a:lnTo>
                    <a:pt x="544699" y="171424"/>
                  </a:lnTo>
                  <a:lnTo>
                    <a:pt x="544788" y="171351"/>
                  </a:lnTo>
                  <a:lnTo>
                    <a:pt x="544788" y="171262"/>
                  </a:lnTo>
                  <a:lnTo>
                    <a:pt x="544799" y="171195"/>
                  </a:lnTo>
                  <a:lnTo>
                    <a:pt x="544799" y="171098"/>
                  </a:lnTo>
                  <a:lnTo>
                    <a:pt x="544810" y="170996"/>
                  </a:lnTo>
                  <a:lnTo>
                    <a:pt x="544821" y="170922"/>
                  </a:lnTo>
                  <a:lnTo>
                    <a:pt x="544810" y="170878"/>
                  </a:lnTo>
                  <a:lnTo>
                    <a:pt x="544810" y="170796"/>
                  </a:lnTo>
                  <a:lnTo>
                    <a:pt x="544810" y="170736"/>
                  </a:lnTo>
                  <a:lnTo>
                    <a:pt x="544810" y="170640"/>
                  </a:lnTo>
                  <a:lnTo>
                    <a:pt x="544821" y="170573"/>
                  </a:lnTo>
                  <a:lnTo>
                    <a:pt x="544843" y="170446"/>
                  </a:lnTo>
                  <a:lnTo>
                    <a:pt x="544887" y="170276"/>
                  </a:lnTo>
                  <a:lnTo>
                    <a:pt x="544920" y="170203"/>
                  </a:lnTo>
                  <a:lnTo>
                    <a:pt x="544920" y="170158"/>
                  </a:lnTo>
                  <a:lnTo>
                    <a:pt x="544920" y="170143"/>
                  </a:lnTo>
                  <a:lnTo>
                    <a:pt x="544909" y="170113"/>
                  </a:lnTo>
                  <a:lnTo>
                    <a:pt x="544865" y="170047"/>
                  </a:lnTo>
                  <a:lnTo>
                    <a:pt x="544799" y="169944"/>
                  </a:lnTo>
                  <a:lnTo>
                    <a:pt x="544755" y="169850"/>
                  </a:lnTo>
                  <a:lnTo>
                    <a:pt x="544721" y="169740"/>
                  </a:lnTo>
                  <a:lnTo>
                    <a:pt x="544721" y="169649"/>
                  </a:lnTo>
                  <a:lnTo>
                    <a:pt x="544733" y="169529"/>
                  </a:lnTo>
                  <a:lnTo>
                    <a:pt x="544766" y="169393"/>
                  </a:lnTo>
                  <a:lnTo>
                    <a:pt x="544799" y="169260"/>
                  </a:lnTo>
                  <a:lnTo>
                    <a:pt x="544843" y="169121"/>
                  </a:lnTo>
                  <a:lnTo>
                    <a:pt x="544920" y="168949"/>
                  </a:lnTo>
                  <a:lnTo>
                    <a:pt x="544942" y="168893"/>
                  </a:lnTo>
                  <a:lnTo>
                    <a:pt x="544953" y="168866"/>
                  </a:lnTo>
                  <a:lnTo>
                    <a:pt x="545008" y="168733"/>
                  </a:lnTo>
                  <a:lnTo>
                    <a:pt x="545019" y="168659"/>
                  </a:lnTo>
                  <a:lnTo>
                    <a:pt x="545041" y="168608"/>
                  </a:lnTo>
                  <a:lnTo>
                    <a:pt x="545041" y="168599"/>
                  </a:lnTo>
                  <a:lnTo>
                    <a:pt x="545097" y="168532"/>
                  </a:lnTo>
                  <a:lnTo>
                    <a:pt x="545174" y="168465"/>
                  </a:lnTo>
                  <a:lnTo>
                    <a:pt x="545273" y="168421"/>
                  </a:lnTo>
                  <a:lnTo>
                    <a:pt x="545383" y="168385"/>
                  </a:lnTo>
                  <a:lnTo>
                    <a:pt x="545395" y="168369"/>
                  </a:lnTo>
                  <a:lnTo>
                    <a:pt x="545461" y="168317"/>
                  </a:lnTo>
                  <a:lnTo>
                    <a:pt x="545516" y="168237"/>
                  </a:lnTo>
                  <a:lnTo>
                    <a:pt x="545538" y="168215"/>
                  </a:lnTo>
                  <a:lnTo>
                    <a:pt x="545615" y="168099"/>
                  </a:lnTo>
                  <a:lnTo>
                    <a:pt x="545703" y="167968"/>
                  </a:lnTo>
                  <a:lnTo>
                    <a:pt x="545770" y="167854"/>
                  </a:lnTo>
                  <a:lnTo>
                    <a:pt x="545792" y="167813"/>
                  </a:lnTo>
                  <a:lnTo>
                    <a:pt x="545803" y="167805"/>
                  </a:lnTo>
                  <a:lnTo>
                    <a:pt x="545858" y="167761"/>
                  </a:lnTo>
                  <a:lnTo>
                    <a:pt x="545946" y="167687"/>
                  </a:lnTo>
                  <a:lnTo>
                    <a:pt x="546034" y="167597"/>
                  </a:lnTo>
                  <a:lnTo>
                    <a:pt x="546101" y="167516"/>
                  </a:lnTo>
                  <a:lnTo>
                    <a:pt x="546145" y="167478"/>
                  </a:lnTo>
                  <a:lnTo>
                    <a:pt x="546189" y="167427"/>
                  </a:lnTo>
                  <a:lnTo>
                    <a:pt x="546288" y="167293"/>
                  </a:lnTo>
                  <a:lnTo>
                    <a:pt x="546310" y="167227"/>
                  </a:lnTo>
                  <a:lnTo>
                    <a:pt x="546332" y="167122"/>
                  </a:lnTo>
                  <a:lnTo>
                    <a:pt x="546299" y="167019"/>
                  </a:lnTo>
                  <a:lnTo>
                    <a:pt x="546288" y="166892"/>
                  </a:lnTo>
                  <a:lnTo>
                    <a:pt x="546288" y="166736"/>
                  </a:lnTo>
                  <a:lnTo>
                    <a:pt x="546299" y="166640"/>
                  </a:lnTo>
                  <a:lnTo>
                    <a:pt x="546299" y="166581"/>
                  </a:lnTo>
                  <a:lnTo>
                    <a:pt x="546299" y="166507"/>
                  </a:lnTo>
                  <a:lnTo>
                    <a:pt x="546343" y="166394"/>
                  </a:lnTo>
                  <a:lnTo>
                    <a:pt x="546421" y="166269"/>
                  </a:lnTo>
                  <a:lnTo>
                    <a:pt x="546443" y="166195"/>
                  </a:lnTo>
                  <a:lnTo>
                    <a:pt x="546454" y="166106"/>
                  </a:lnTo>
                  <a:lnTo>
                    <a:pt x="546498" y="165972"/>
                  </a:lnTo>
                  <a:lnTo>
                    <a:pt x="546509" y="165917"/>
                  </a:lnTo>
                  <a:lnTo>
                    <a:pt x="546520" y="165883"/>
                  </a:lnTo>
                  <a:lnTo>
                    <a:pt x="546520" y="165861"/>
                  </a:lnTo>
                  <a:lnTo>
                    <a:pt x="546575" y="165801"/>
                  </a:lnTo>
                  <a:lnTo>
                    <a:pt x="546630" y="165698"/>
                  </a:lnTo>
                  <a:lnTo>
                    <a:pt x="546652" y="165646"/>
                  </a:lnTo>
                  <a:lnTo>
                    <a:pt x="546718" y="165548"/>
                  </a:lnTo>
                  <a:lnTo>
                    <a:pt x="546796" y="165414"/>
                  </a:lnTo>
                  <a:lnTo>
                    <a:pt x="546862" y="165243"/>
                  </a:lnTo>
                  <a:lnTo>
                    <a:pt x="546906" y="165073"/>
                  </a:lnTo>
                  <a:lnTo>
                    <a:pt x="546983" y="164872"/>
                  </a:lnTo>
                  <a:lnTo>
                    <a:pt x="547016" y="164627"/>
                  </a:lnTo>
                  <a:lnTo>
                    <a:pt x="547071" y="164368"/>
                  </a:lnTo>
                  <a:lnTo>
                    <a:pt x="547160" y="164123"/>
                  </a:lnTo>
                  <a:lnTo>
                    <a:pt x="547182" y="163967"/>
                  </a:lnTo>
                  <a:lnTo>
                    <a:pt x="547237" y="163833"/>
                  </a:lnTo>
                  <a:lnTo>
                    <a:pt x="547292" y="163700"/>
                  </a:lnTo>
                  <a:lnTo>
                    <a:pt x="547347" y="163559"/>
                  </a:lnTo>
                  <a:lnTo>
                    <a:pt x="547380" y="163485"/>
                  </a:lnTo>
                  <a:lnTo>
                    <a:pt x="547392" y="163440"/>
                  </a:lnTo>
                  <a:lnTo>
                    <a:pt x="547436" y="163373"/>
                  </a:lnTo>
                  <a:lnTo>
                    <a:pt x="547502" y="163336"/>
                  </a:lnTo>
                  <a:lnTo>
                    <a:pt x="547579" y="163232"/>
                  </a:lnTo>
                  <a:lnTo>
                    <a:pt x="547733" y="163151"/>
                  </a:lnTo>
                  <a:lnTo>
                    <a:pt x="547888" y="163077"/>
                  </a:lnTo>
                  <a:lnTo>
                    <a:pt x="548009" y="163010"/>
                  </a:lnTo>
                  <a:lnTo>
                    <a:pt x="548120" y="162959"/>
                  </a:lnTo>
                  <a:lnTo>
                    <a:pt x="548186" y="162915"/>
                  </a:lnTo>
                  <a:lnTo>
                    <a:pt x="548274" y="162885"/>
                  </a:lnTo>
                  <a:lnTo>
                    <a:pt x="548374" y="162803"/>
                  </a:lnTo>
                  <a:lnTo>
                    <a:pt x="548473" y="162706"/>
                  </a:lnTo>
                  <a:lnTo>
                    <a:pt x="548528" y="162662"/>
                  </a:lnTo>
                  <a:lnTo>
                    <a:pt x="548594" y="162588"/>
                  </a:lnTo>
                  <a:lnTo>
                    <a:pt x="548660" y="162477"/>
                  </a:lnTo>
                  <a:lnTo>
                    <a:pt x="548715" y="162410"/>
                  </a:lnTo>
                  <a:lnTo>
                    <a:pt x="548727" y="162397"/>
                  </a:lnTo>
                  <a:lnTo>
                    <a:pt x="548760" y="162366"/>
                  </a:lnTo>
                  <a:lnTo>
                    <a:pt x="548881" y="162249"/>
                  </a:lnTo>
                  <a:lnTo>
                    <a:pt x="548947" y="162158"/>
                  </a:lnTo>
                  <a:lnTo>
                    <a:pt x="549035" y="162094"/>
                  </a:lnTo>
                  <a:lnTo>
                    <a:pt x="549113" y="162071"/>
                  </a:lnTo>
                  <a:lnTo>
                    <a:pt x="549113" y="162068"/>
                  </a:lnTo>
                  <a:lnTo>
                    <a:pt x="549201" y="162046"/>
                  </a:lnTo>
                  <a:lnTo>
                    <a:pt x="549212" y="162042"/>
                  </a:lnTo>
                  <a:lnTo>
                    <a:pt x="549278" y="162024"/>
                  </a:lnTo>
                  <a:lnTo>
                    <a:pt x="549377" y="161972"/>
                  </a:lnTo>
                  <a:lnTo>
                    <a:pt x="549444" y="161950"/>
                  </a:lnTo>
                  <a:lnTo>
                    <a:pt x="549499" y="161928"/>
                  </a:lnTo>
                  <a:lnTo>
                    <a:pt x="549565" y="161898"/>
                  </a:lnTo>
                  <a:lnTo>
                    <a:pt x="549631" y="161861"/>
                  </a:lnTo>
                  <a:lnTo>
                    <a:pt x="549841" y="161817"/>
                  </a:lnTo>
                  <a:lnTo>
                    <a:pt x="550095" y="161712"/>
                  </a:lnTo>
                  <a:lnTo>
                    <a:pt x="550183" y="161660"/>
                  </a:lnTo>
                  <a:lnTo>
                    <a:pt x="550282" y="161630"/>
                  </a:lnTo>
                  <a:lnTo>
                    <a:pt x="550403" y="161600"/>
                  </a:lnTo>
                  <a:lnTo>
                    <a:pt x="550481" y="161600"/>
                  </a:lnTo>
                  <a:lnTo>
                    <a:pt x="550591" y="161578"/>
                  </a:lnTo>
                  <a:lnTo>
                    <a:pt x="550768" y="161564"/>
                  </a:lnTo>
                  <a:lnTo>
                    <a:pt x="550845" y="161564"/>
                  </a:lnTo>
                  <a:lnTo>
                    <a:pt x="550977" y="161542"/>
                  </a:lnTo>
                  <a:lnTo>
                    <a:pt x="551065" y="161512"/>
                  </a:lnTo>
                  <a:lnTo>
                    <a:pt x="551132" y="161461"/>
                  </a:lnTo>
                  <a:lnTo>
                    <a:pt x="551187" y="161397"/>
                  </a:lnTo>
                  <a:lnTo>
                    <a:pt x="551231" y="161345"/>
                  </a:lnTo>
                  <a:lnTo>
                    <a:pt x="551286" y="161262"/>
                  </a:lnTo>
                  <a:lnTo>
                    <a:pt x="551286" y="161196"/>
                  </a:lnTo>
                  <a:lnTo>
                    <a:pt x="551297" y="161107"/>
                  </a:lnTo>
                  <a:lnTo>
                    <a:pt x="551297" y="161039"/>
                  </a:lnTo>
                  <a:lnTo>
                    <a:pt x="551297" y="160959"/>
                  </a:lnTo>
                  <a:lnTo>
                    <a:pt x="551319" y="160869"/>
                  </a:lnTo>
                  <a:lnTo>
                    <a:pt x="551330" y="160802"/>
                  </a:lnTo>
                  <a:lnTo>
                    <a:pt x="551363" y="160736"/>
                  </a:lnTo>
                  <a:lnTo>
                    <a:pt x="551374" y="160595"/>
                  </a:lnTo>
                  <a:lnTo>
                    <a:pt x="551374" y="160416"/>
                  </a:lnTo>
                  <a:lnTo>
                    <a:pt x="551363" y="160305"/>
                  </a:lnTo>
                  <a:lnTo>
                    <a:pt x="551330" y="160253"/>
                  </a:lnTo>
                  <a:lnTo>
                    <a:pt x="551275" y="160172"/>
                  </a:lnTo>
                  <a:lnTo>
                    <a:pt x="551198" y="160068"/>
                  </a:lnTo>
                  <a:lnTo>
                    <a:pt x="551176" y="159979"/>
                  </a:lnTo>
                  <a:lnTo>
                    <a:pt x="551165" y="159912"/>
                  </a:lnTo>
                  <a:lnTo>
                    <a:pt x="551143" y="159860"/>
                  </a:lnTo>
                  <a:lnTo>
                    <a:pt x="551121" y="159801"/>
                  </a:lnTo>
                  <a:lnTo>
                    <a:pt x="551121" y="159734"/>
                  </a:lnTo>
                  <a:lnTo>
                    <a:pt x="551121" y="159667"/>
                  </a:lnTo>
                  <a:lnTo>
                    <a:pt x="551121" y="159600"/>
                  </a:lnTo>
                  <a:lnTo>
                    <a:pt x="551132" y="159445"/>
                  </a:lnTo>
                  <a:lnTo>
                    <a:pt x="551143" y="159363"/>
                  </a:lnTo>
                  <a:lnTo>
                    <a:pt x="551187" y="159237"/>
                  </a:lnTo>
                  <a:lnTo>
                    <a:pt x="551187" y="159199"/>
                  </a:lnTo>
                  <a:lnTo>
                    <a:pt x="551198" y="159147"/>
                  </a:lnTo>
                  <a:lnTo>
                    <a:pt x="551209" y="159066"/>
                  </a:lnTo>
                  <a:lnTo>
                    <a:pt x="551209" y="158992"/>
                  </a:lnTo>
                  <a:lnTo>
                    <a:pt x="551220" y="158866"/>
                  </a:lnTo>
                  <a:lnTo>
                    <a:pt x="551220" y="158755"/>
                  </a:lnTo>
                  <a:lnTo>
                    <a:pt x="551209" y="158620"/>
                  </a:lnTo>
                  <a:lnTo>
                    <a:pt x="551176" y="158565"/>
                  </a:lnTo>
                  <a:lnTo>
                    <a:pt x="551165" y="158511"/>
                  </a:lnTo>
                  <a:lnTo>
                    <a:pt x="551143" y="158443"/>
                  </a:lnTo>
                  <a:lnTo>
                    <a:pt x="551087" y="158331"/>
                  </a:lnTo>
                  <a:lnTo>
                    <a:pt x="551065" y="158264"/>
                  </a:lnTo>
                  <a:lnTo>
                    <a:pt x="550966" y="158131"/>
                  </a:lnTo>
                  <a:lnTo>
                    <a:pt x="550922" y="158087"/>
                  </a:lnTo>
                  <a:lnTo>
                    <a:pt x="550845" y="158004"/>
                  </a:lnTo>
                  <a:lnTo>
                    <a:pt x="550812" y="157953"/>
                  </a:lnTo>
                  <a:lnTo>
                    <a:pt x="550768" y="157872"/>
                  </a:lnTo>
                  <a:lnTo>
                    <a:pt x="550701" y="157767"/>
                  </a:lnTo>
                  <a:lnTo>
                    <a:pt x="550668" y="157693"/>
                  </a:lnTo>
                  <a:lnTo>
                    <a:pt x="550646" y="157641"/>
                  </a:lnTo>
                  <a:lnTo>
                    <a:pt x="550635" y="157562"/>
                  </a:lnTo>
                  <a:lnTo>
                    <a:pt x="550635" y="157502"/>
                  </a:lnTo>
                  <a:lnTo>
                    <a:pt x="550624" y="157436"/>
                  </a:lnTo>
                  <a:lnTo>
                    <a:pt x="550624" y="157325"/>
                  </a:lnTo>
                  <a:lnTo>
                    <a:pt x="550635" y="157273"/>
                  </a:lnTo>
                  <a:lnTo>
                    <a:pt x="550668" y="157184"/>
                  </a:lnTo>
                  <a:lnTo>
                    <a:pt x="550712" y="157088"/>
                  </a:lnTo>
                  <a:lnTo>
                    <a:pt x="550768" y="156998"/>
                  </a:lnTo>
                  <a:lnTo>
                    <a:pt x="550823" y="156947"/>
                  </a:lnTo>
                  <a:lnTo>
                    <a:pt x="550878" y="156895"/>
                  </a:lnTo>
                  <a:lnTo>
                    <a:pt x="550911" y="156835"/>
                  </a:lnTo>
                  <a:lnTo>
                    <a:pt x="550955" y="156776"/>
                  </a:lnTo>
                  <a:lnTo>
                    <a:pt x="551054" y="156710"/>
                  </a:lnTo>
                  <a:lnTo>
                    <a:pt x="551132" y="156672"/>
                  </a:lnTo>
                  <a:lnTo>
                    <a:pt x="551231" y="156597"/>
                  </a:lnTo>
                  <a:lnTo>
                    <a:pt x="551286" y="156531"/>
                  </a:lnTo>
                  <a:lnTo>
                    <a:pt x="551363" y="156449"/>
                  </a:lnTo>
                  <a:lnTo>
                    <a:pt x="551396" y="156390"/>
                  </a:lnTo>
                  <a:lnTo>
                    <a:pt x="551419" y="156311"/>
                  </a:lnTo>
                  <a:lnTo>
                    <a:pt x="551474" y="156184"/>
                  </a:lnTo>
                  <a:lnTo>
                    <a:pt x="551474" y="156148"/>
                  </a:lnTo>
                  <a:lnTo>
                    <a:pt x="551485" y="156053"/>
                  </a:lnTo>
                  <a:lnTo>
                    <a:pt x="551496" y="156023"/>
                  </a:lnTo>
                  <a:lnTo>
                    <a:pt x="551507" y="155832"/>
                  </a:lnTo>
                  <a:lnTo>
                    <a:pt x="551474" y="155623"/>
                  </a:lnTo>
                  <a:lnTo>
                    <a:pt x="551441" y="155479"/>
                  </a:lnTo>
                  <a:lnTo>
                    <a:pt x="551430" y="155435"/>
                  </a:lnTo>
                  <a:lnTo>
                    <a:pt x="551430" y="155433"/>
                  </a:lnTo>
                  <a:lnTo>
                    <a:pt x="551419" y="155365"/>
                  </a:lnTo>
                  <a:lnTo>
                    <a:pt x="551419" y="155321"/>
                  </a:lnTo>
                  <a:lnTo>
                    <a:pt x="551396" y="155286"/>
                  </a:lnTo>
                  <a:lnTo>
                    <a:pt x="551363" y="155272"/>
                  </a:lnTo>
                  <a:lnTo>
                    <a:pt x="551297" y="155202"/>
                  </a:lnTo>
                  <a:lnTo>
                    <a:pt x="551275" y="155181"/>
                  </a:lnTo>
                  <a:lnTo>
                    <a:pt x="551275" y="155181"/>
                  </a:lnTo>
                  <a:lnTo>
                    <a:pt x="551264" y="155175"/>
                  </a:lnTo>
                  <a:lnTo>
                    <a:pt x="551176" y="155037"/>
                  </a:lnTo>
                  <a:lnTo>
                    <a:pt x="551154" y="154958"/>
                  </a:lnTo>
                  <a:lnTo>
                    <a:pt x="551143" y="154932"/>
                  </a:lnTo>
                  <a:lnTo>
                    <a:pt x="551143" y="154873"/>
                  </a:lnTo>
                  <a:lnTo>
                    <a:pt x="551143" y="154842"/>
                  </a:lnTo>
                  <a:lnTo>
                    <a:pt x="551165" y="154738"/>
                  </a:lnTo>
                  <a:lnTo>
                    <a:pt x="551209" y="154631"/>
                  </a:lnTo>
                  <a:lnTo>
                    <a:pt x="551242" y="154607"/>
                  </a:lnTo>
                  <a:lnTo>
                    <a:pt x="551319" y="154540"/>
                  </a:lnTo>
                  <a:lnTo>
                    <a:pt x="551485" y="154446"/>
                  </a:lnTo>
                  <a:lnTo>
                    <a:pt x="551694" y="154272"/>
                  </a:lnTo>
                  <a:lnTo>
                    <a:pt x="551783" y="154188"/>
                  </a:lnTo>
                  <a:lnTo>
                    <a:pt x="551838" y="154141"/>
                  </a:lnTo>
                  <a:lnTo>
                    <a:pt x="551948" y="154020"/>
                  </a:lnTo>
                  <a:lnTo>
                    <a:pt x="551959" y="154008"/>
                  </a:lnTo>
                  <a:lnTo>
                    <a:pt x="551981" y="153984"/>
                  </a:lnTo>
                  <a:lnTo>
                    <a:pt x="552059" y="153917"/>
                  </a:lnTo>
                  <a:lnTo>
                    <a:pt x="552136" y="153843"/>
                  </a:lnTo>
                  <a:lnTo>
                    <a:pt x="552169" y="153791"/>
                  </a:lnTo>
                  <a:lnTo>
                    <a:pt x="552213" y="153731"/>
                  </a:lnTo>
                  <a:lnTo>
                    <a:pt x="552246" y="153687"/>
                  </a:lnTo>
                  <a:lnTo>
                    <a:pt x="552279" y="153650"/>
                  </a:lnTo>
                  <a:lnTo>
                    <a:pt x="552323" y="153509"/>
                  </a:lnTo>
                  <a:lnTo>
                    <a:pt x="552345" y="153368"/>
                  </a:lnTo>
                  <a:lnTo>
                    <a:pt x="552367" y="153279"/>
                  </a:lnTo>
                  <a:lnTo>
                    <a:pt x="552400" y="153212"/>
                  </a:lnTo>
                  <a:lnTo>
                    <a:pt x="552445" y="153131"/>
                  </a:lnTo>
                  <a:lnTo>
                    <a:pt x="552445" y="153079"/>
                  </a:lnTo>
                  <a:lnTo>
                    <a:pt x="552445" y="153011"/>
                  </a:lnTo>
                  <a:lnTo>
                    <a:pt x="552456" y="152938"/>
                  </a:lnTo>
                  <a:lnTo>
                    <a:pt x="552456" y="152886"/>
                  </a:lnTo>
                  <a:lnTo>
                    <a:pt x="552456" y="152826"/>
                  </a:lnTo>
                  <a:lnTo>
                    <a:pt x="552456" y="152760"/>
                  </a:lnTo>
                  <a:lnTo>
                    <a:pt x="552456" y="152685"/>
                  </a:lnTo>
                  <a:lnTo>
                    <a:pt x="552478" y="152544"/>
                  </a:lnTo>
                  <a:lnTo>
                    <a:pt x="552533" y="152425"/>
                  </a:lnTo>
                  <a:lnTo>
                    <a:pt x="552621" y="152277"/>
                  </a:lnTo>
                  <a:lnTo>
                    <a:pt x="552643" y="152228"/>
                  </a:lnTo>
                  <a:lnTo>
                    <a:pt x="552654" y="152201"/>
                  </a:lnTo>
                  <a:lnTo>
                    <a:pt x="552698" y="152137"/>
                  </a:lnTo>
                  <a:lnTo>
                    <a:pt x="552731" y="152100"/>
                  </a:lnTo>
                  <a:lnTo>
                    <a:pt x="552765" y="152039"/>
                  </a:lnTo>
                  <a:lnTo>
                    <a:pt x="552831" y="151961"/>
                  </a:lnTo>
                  <a:lnTo>
                    <a:pt x="552908" y="151881"/>
                  </a:lnTo>
                  <a:lnTo>
                    <a:pt x="553051" y="151753"/>
                  </a:lnTo>
                  <a:lnTo>
                    <a:pt x="553140" y="151670"/>
                  </a:lnTo>
                  <a:lnTo>
                    <a:pt x="553173" y="151644"/>
                  </a:lnTo>
                  <a:lnTo>
                    <a:pt x="553206" y="151622"/>
                  </a:lnTo>
                  <a:lnTo>
                    <a:pt x="553239" y="151597"/>
                  </a:lnTo>
                  <a:lnTo>
                    <a:pt x="553360" y="151487"/>
                  </a:lnTo>
                  <a:lnTo>
                    <a:pt x="553438" y="151387"/>
                  </a:lnTo>
                  <a:lnTo>
                    <a:pt x="553438" y="151377"/>
                  </a:lnTo>
                  <a:lnTo>
                    <a:pt x="553482" y="151333"/>
                  </a:lnTo>
                  <a:lnTo>
                    <a:pt x="553504" y="151307"/>
                  </a:lnTo>
                  <a:lnTo>
                    <a:pt x="553537" y="151275"/>
                  </a:lnTo>
                  <a:lnTo>
                    <a:pt x="553581" y="151246"/>
                  </a:lnTo>
                  <a:lnTo>
                    <a:pt x="553625" y="151212"/>
                  </a:lnTo>
                  <a:lnTo>
                    <a:pt x="553769" y="151075"/>
                  </a:lnTo>
                  <a:lnTo>
                    <a:pt x="553802" y="151025"/>
                  </a:lnTo>
                  <a:lnTo>
                    <a:pt x="553857" y="150928"/>
                  </a:lnTo>
                  <a:lnTo>
                    <a:pt x="553890" y="150854"/>
                  </a:lnTo>
                  <a:lnTo>
                    <a:pt x="553901" y="150816"/>
                  </a:lnTo>
                  <a:lnTo>
                    <a:pt x="553923" y="150758"/>
                  </a:lnTo>
                  <a:lnTo>
                    <a:pt x="553945" y="150661"/>
                  </a:lnTo>
                  <a:lnTo>
                    <a:pt x="553956" y="150594"/>
                  </a:lnTo>
                  <a:lnTo>
                    <a:pt x="553989" y="150542"/>
                  </a:lnTo>
                  <a:lnTo>
                    <a:pt x="554066" y="150452"/>
                  </a:lnTo>
                  <a:lnTo>
                    <a:pt x="554199" y="150297"/>
                  </a:lnTo>
                  <a:lnTo>
                    <a:pt x="554276" y="150223"/>
                  </a:lnTo>
                  <a:lnTo>
                    <a:pt x="554342" y="150188"/>
                  </a:lnTo>
                  <a:lnTo>
                    <a:pt x="554453" y="150069"/>
                  </a:lnTo>
                  <a:lnTo>
                    <a:pt x="554563" y="149918"/>
                  </a:lnTo>
                  <a:lnTo>
                    <a:pt x="554640" y="149803"/>
                  </a:lnTo>
                  <a:lnTo>
                    <a:pt x="554651" y="149770"/>
                  </a:lnTo>
                  <a:lnTo>
                    <a:pt x="554695" y="149718"/>
                  </a:lnTo>
                  <a:lnTo>
                    <a:pt x="554750" y="149637"/>
                  </a:lnTo>
                  <a:lnTo>
                    <a:pt x="554828" y="149563"/>
                  </a:lnTo>
                  <a:lnTo>
                    <a:pt x="554949" y="149429"/>
                  </a:lnTo>
                  <a:lnTo>
                    <a:pt x="555026" y="149370"/>
                  </a:lnTo>
                  <a:lnTo>
                    <a:pt x="555081" y="149332"/>
                  </a:lnTo>
                  <a:lnTo>
                    <a:pt x="555159" y="149295"/>
                  </a:lnTo>
                  <a:lnTo>
                    <a:pt x="555247" y="149273"/>
                  </a:lnTo>
                  <a:lnTo>
                    <a:pt x="555313" y="149273"/>
                  </a:lnTo>
                  <a:lnTo>
                    <a:pt x="555479" y="149265"/>
                  </a:lnTo>
                  <a:lnTo>
                    <a:pt x="555490" y="149265"/>
                  </a:lnTo>
                  <a:lnTo>
                    <a:pt x="555523" y="149267"/>
                  </a:lnTo>
                  <a:lnTo>
                    <a:pt x="555732" y="149284"/>
                  </a:lnTo>
                  <a:lnTo>
                    <a:pt x="555898" y="149290"/>
                  </a:lnTo>
                  <a:lnTo>
                    <a:pt x="555986" y="149290"/>
                  </a:lnTo>
                  <a:lnTo>
                    <a:pt x="556085" y="149264"/>
                  </a:lnTo>
                  <a:lnTo>
                    <a:pt x="556174" y="149193"/>
                  </a:lnTo>
                  <a:lnTo>
                    <a:pt x="556207" y="149126"/>
                  </a:lnTo>
                  <a:lnTo>
                    <a:pt x="556218" y="149067"/>
                  </a:lnTo>
                  <a:lnTo>
                    <a:pt x="556218" y="149065"/>
                  </a:lnTo>
                  <a:lnTo>
                    <a:pt x="556218" y="149020"/>
                  </a:lnTo>
                  <a:lnTo>
                    <a:pt x="556218" y="148954"/>
                  </a:lnTo>
                  <a:lnTo>
                    <a:pt x="556196" y="148887"/>
                  </a:lnTo>
                  <a:lnTo>
                    <a:pt x="556196" y="148821"/>
                  </a:lnTo>
                  <a:lnTo>
                    <a:pt x="556185" y="148693"/>
                  </a:lnTo>
                  <a:lnTo>
                    <a:pt x="556185" y="148581"/>
                  </a:lnTo>
                  <a:lnTo>
                    <a:pt x="556185" y="148500"/>
                  </a:lnTo>
                  <a:lnTo>
                    <a:pt x="556185" y="148426"/>
                  </a:lnTo>
                  <a:lnTo>
                    <a:pt x="556185" y="148373"/>
                  </a:lnTo>
                  <a:lnTo>
                    <a:pt x="556185" y="148298"/>
                  </a:lnTo>
                  <a:lnTo>
                    <a:pt x="556185" y="148280"/>
                  </a:lnTo>
                  <a:lnTo>
                    <a:pt x="556240" y="148106"/>
                  </a:lnTo>
                  <a:lnTo>
                    <a:pt x="556306" y="147986"/>
                  </a:lnTo>
                  <a:lnTo>
                    <a:pt x="556406" y="147892"/>
                  </a:lnTo>
                  <a:lnTo>
                    <a:pt x="556406" y="147888"/>
                  </a:lnTo>
                  <a:lnTo>
                    <a:pt x="556571" y="147733"/>
                  </a:lnTo>
                  <a:lnTo>
                    <a:pt x="556626" y="147702"/>
                  </a:lnTo>
                  <a:lnTo>
                    <a:pt x="556714" y="147640"/>
                  </a:lnTo>
                  <a:lnTo>
                    <a:pt x="556725" y="147634"/>
                  </a:lnTo>
                  <a:lnTo>
                    <a:pt x="556913" y="147530"/>
                  </a:lnTo>
                  <a:lnTo>
                    <a:pt x="556946" y="147507"/>
                  </a:lnTo>
                  <a:lnTo>
                    <a:pt x="556968" y="147468"/>
                  </a:lnTo>
                  <a:lnTo>
                    <a:pt x="557034" y="147416"/>
                  </a:lnTo>
                  <a:lnTo>
                    <a:pt x="557034" y="147372"/>
                  </a:lnTo>
                  <a:lnTo>
                    <a:pt x="556990" y="147260"/>
                  </a:lnTo>
                  <a:lnTo>
                    <a:pt x="556968" y="147194"/>
                  </a:lnTo>
                  <a:lnTo>
                    <a:pt x="556946" y="147112"/>
                  </a:lnTo>
                  <a:lnTo>
                    <a:pt x="556924" y="146956"/>
                  </a:lnTo>
                  <a:lnTo>
                    <a:pt x="556924" y="146902"/>
                  </a:lnTo>
                  <a:lnTo>
                    <a:pt x="556946" y="146855"/>
                  </a:lnTo>
                  <a:lnTo>
                    <a:pt x="556990" y="146771"/>
                  </a:lnTo>
                  <a:lnTo>
                    <a:pt x="557078" y="146704"/>
                  </a:lnTo>
                  <a:lnTo>
                    <a:pt x="557200" y="146613"/>
                  </a:lnTo>
                  <a:lnTo>
                    <a:pt x="557387" y="146537"/>
                  </a:lnTo>
                  <a:lnTo>
                    <a:pt x="557432" y="146520"/>
                  </a:lnTo>
                  <a:lnTo>
                    <a:pt x="557707" y="146405"/>
                  </a:lnTo>
                  <a:lnTo>
                    <a:pt x="557994" y="146298"/>
                  </a:lnTo>
                  <a:lnTo>
                    <a:pt x="558160" y="146209"/>
                  </a:lnTo>
                  <a:lnTo>
                    <a:pt x="558182" y="146198"/>
                  </a:lnTo>
                  <a:lnTo>
                    <a:pt x="558270" y="146104"/>
                  </a:lnTo>
                  <a:lnTo>
                    <a:pt x="558303" y="146040"/>
                  </a:lnTo>
                  <a:lnTo>
                    <a:pt x="558325" y="146014"/>
                  </a:lnTo>
                  <a:lnTo>
                    <a:pt x="558358" y="145954"/>
                  </a:lnTo>
                  <a:lnTo>
                    <a:pt x="558380" y="145910"/>
                  </a:lnTo>
                  <a:lnTo>
                    <a:pt x="558413" y="145858"/>
                  </a:lnTo>
                  <a:lnTo>
                    <a:pt x="558480" y="145775"/>
                  </a:lnTo>
                  <a:lnTo>
                    <a:pt x="558524" y="145690"/>
                  </a:lnTo>
                  <a:lnTo>
                    <a:pt x="558546" y="145637"/>
                  </a:lnTo>
                  <a:lnTo>
                    <a:pt x="558546" y="145593"/>
                  </a:lnTo>
                  <a:lnTo>
                    <a:pt x="558535" y="145554"/>
                  </a:lnTo>
                  <a:lnTo>
                    <a:pt x="558524" y="145513"/>
                  </a:lnTo>
                  <a:lnTo>
                    <a:pt x="558502" y="145467"/>
                  </a:lnTo>
                  <a:lnTo>
                    <a:pt x="558469" y="145432"/>
                  </a:lnTo>
                  <a:lnTo>
                    <a:pt x="558436" y="145396"/>
                  </a:lnTo>
                  <a:lnTo>
                    <a:pt x="558403" y="145375"/>
                  </a:lnTo>
                  <a:lnTo>
                    <a:pt x="558380" y="145365"/>
                  </a:lnTo>
                  <a:lnTo>
                    <a:pt x="558369" y="145353"/>
                  </a:lnTo>
                  <a:lnTo>
                    <a:pt x="558215" y="145249"/>
                  </a:lnTo>
                  <a:lnTo>
                    <a:pt x="558193" y="145221"/>
                  </a:lnTo>
                  <a:lnTo>
                    <a:pt x="558171" y="145211"/>
                  </a:lnTo>
                  <a:lnTo>
                    <a:pt x="558038" y="145137"/>
                  </a:lnTo>
                  <a:lnTo>
                    <a:pt x="557906" y="145066"/>
                  </a:lnTo>
                  <a:lnTo>
                    <a:pt x="557873" y="145050"/>
                  </a:lnTo>
                  <a:lnTo>
                    <a:pt x="557807" y="145028"/>
                  </a:lnTo>
                  <a:lnTo>
                    <a:pt x="557685" y="144975"/>
                  </a:lnTo>
                  <a:lnTo>
                    <a:pt x="557674" y="144967"/>
                  </a:lnTo>
                  <a:lnTo>
                    <a:pt x="557652" y="144963"/>
                  </a:lnTo>
                  <a:lnTo>
                    <a:pt x="557454" y="144856"/>
                  </a:lnTo>
                  <a:lnTo>
                    <a:pt x="557343" y="144762"/>
                  </a:lnTo>
                  <a:lnTo>
                    <a:pt x="557277" y="144685"/>
                  </a:lnTo>
                  <a:lnTo>
                    <a:pt x="557255" y="144661"/>
                  </a:lnTo>
                  <a:lnTo>
                    <a:pt x="557222" y="144601"/>
                  </a:lnTo>
                  <a:lnTo>
                    <a:pt x="557222" y="144588"/>
                  </a:lnTo>
                  <a:lnTo>
                    <a:pt x="557211" y="144500"/>
                  </a:lnTo>
                  <a:lnTo>
                    <a:pt x="557211" y="144363"/>
                  </a:lnTo>
                  <a:lnTo>
                    <a:pt x="557244" y="144228"/>
                  </a:lnTo>
                  <a:lnTo>
                    <a:pt x="557266" y="144201"/>
                  </a:lnTo>
                  <a:lnTo>
                    <a:pt x="557332" y="144115"/>
                  </a:lnTo>
                  <a:lnTo>
                    <a:pt x="557454" y="143994"/>
                  </a:lnTo>
                  <a:lnTo>
                    <a:pt x="557520" y="143931"/>
                  </a:lnTo>
                  <a:lnTo>
                    <a:pt x="557553" y="143909"/>
                  </a:lnTo>
                  <a:lnTo>
                    <a:pt x="557586" y="143872"/>
                  </a:lnTo>
                  <a:lnTo>
                    <a:pt x="557597" y="143857"/>
                  </a:lnTo>
                  <a:lnTo>
                    <a:pt x="557619" y="143829"/>
                  </a:lnTo>
                  <a:lnTo>
                    <a:pt x="557685" y="143705"/>
                  </a:lnTo>
                  <a:lnTo>
                    <a:pt x="557741" y="143620"/>
                  </a:lnTo>
                  <a:lnTo>
                    <a:pt x="557763" y="143591"/>
                  </a:lnTo>
                  <a:lnTo>
                    <a:pt x="557807" y="143505"/>
                  </a:lnTo>
                  <a:lnTo>
                    <a:pt x="557829" y="143481"/>
                  </a:lnTo>
                  <a:lnTo>
                    <a:pt x="557906" y="143373"/>
                  </a:lnTo>
                  <a:lnTo>
                    <a:pt x="557950" y="143309"/>
                  </a:lnTo>
                  <a:lnTo>
                    <a:pt x="557950" y="143309"/>
                  </a:lnTo>
                  <a:lnTo>
                    <a:pt x="557994" y="143185"/>
                  </a:lnTo>
                  <a:lnTo>
                    <a:pt x="558027" y="143038"/>
                  </a:lnTo>
                  <a:lnTo>
                    <a:pt x="558060" y="142867"/>
                  </a:lnTo>
                  <a:lnTo>
                    <a:pt x="558060" y="142752"/>
                  </a:lnTo>
                  <a:lnTo>
                    <a:pt x="558038" y="142551"/>
                  </a:lnTo>
                  <a:lnTo>
                    <a:pt x="558038" y="142545"/>
                  </a:lnTo>
                  <a:lnTo>
                    <a:pt x="558027" y="142443"/>
                  </a:lnTo>
                  <a:lnTo>
                    <a:pt x="558016" y="142430"/>
                  </a:lnTo>
                  <a:lnTo>
                    <a:pt x="557939" y="142286"/>
                  </a:lnTo>
                  <a:lnTo>
                    <a:pt x="557840" y="142111"/>
                  </a:lnTo>
                  <a:lnTo>
                    <a:pt x="557751" y="141924"/>
                  </a:lnTo>
                  <a:lnTo>
                    <a:pt x="557729" y="141884"/>
                  </a:lnTo>
                  <a:lnTo>
                    <a:pt x="557718" y="141824"/>
                  </a:lnTo>
                  <a:lnTo>
                    <a:pt x="557674" y="141772"/>
                  </a:lnTo>
                  <a:lnTo>
                    <a:pt x="557663" y="141690"/>
                  </a:lnTo>
                  <a:lnTo>
                    <a:pt x="557663" y="141681"/>
                  </a:lnTo>
                  <a:lnTo>
                    <a:pt x="557630" y="141605"/>
                  </a:lnTo>
                  <a:lnTo>
                    <a:pt x="557597" y="141501"/>
                  </a:lnTo>
                  <a:lnTo>
                    <a:pt x="557597" y="141425"/>
                  </a:lnTo>
                  <a:lnTo>
                    <a:pt x="557597" y="141361"/>
                  </a:lnTo>
                  <a:lnTo>
                    <a:pt x="557630" y="141280"/>
                  </a:lnTo>
                  <a:lnTo>
                    <a:pt x="557641" y="141270"/>
                  </a:lnTo>
                  <a:lnTo>
                    <a:pt x="557718" y="141156"/>
                  </a:lnTo>
                  <a:lnTo>
                    <a:pt x="557906" y="140924"/>
                  </a:lnTo>
                  <a:lnTo>
                    <a:pt x="557983" y="140819"/>
                  </a:lnTo>
                  <a:lnTo>
                    <a:pt x="558016" y="140776"/>
                  </a:lnTo>
                  <a:lnTo>
                    <a:pt x="558127" y="140653"/>
                  </a:lnTo>
                  <a:lnTo>
                    <a:pt x="558226" y="140548"/>
                  </a:lnTo>
                  <a:lnTo>
                    <a:pt x="558237" y="140545"/>
                  </a:lnTo>
                  <a:lnTo>
                    <a:pt x="558292" y="140508"/>
                  </a:lnTo>
                  <a:lnTo>
                    <a:pt x="558436" y="140449"/>
                  </a:lnTo>
                  <a:lnTo>
                    <a:pt x="558557" y="140408"/>
                  </a:lnTo>
                  <a:lnTo>
                    <a:pt x="558811" y="140394"/>
                  </a:lnTo>
                  <a:lnTo>
                    <a:pt x="559020" y="140390"/>
                  </a:lnTo>
                  <a:lnTo>
                    <a:pt x="559186" y="140367"/>
                  </a:lnTo>
                  <a:lnTo>
                    <a:pt x="559351" y="140310"/>
                  </a:lnTo>
                  <a:lnTo>
                    <a:pt x="559362" y="140307"/>
                  </a:lnTo>
                  <a:lnTo>
                    <a:pt x="559517" y="140210"/>
                  </a:lnTo>
                  <a:lnTo>
                    <a:pt x="559550" y="140184"/>
                  </a:lnTo>
                  <a:lnTo>
                    <a:pt x="559616" y="140137"/>
                  </a:lnTo>
                  <a:lnTo>
                    <a:pt x="559671" y="140093"/>
                  </a:lnTo>
                  <a:lnTo>
                    <a:pt x="559870" y="139868"/>
                  </a:lnTo>
                  <a:lnTo>
                    <a:pt x="559947" y="139697"/>
                  </a:lnTo>
                  <a:lnTo>
                    <a:pt x="560035" y="139495"/>
                  </a:lnTo>
                  <a:lnTo>
                    <a:pt x="560113" y="139273"/>
                  </a:lnTo>
                  <a:lnTo>
                    <a:pt x="560190" y="139153"/>
                  </a:lnTo>
                  <a:lnTo>
                    <a:pt x="560278" y="139063"/>
                  </a:lnTo>
                  <a:lnTo>
                    <a:pt x="560366" y="139008"/>
                  </a:lnTo>
                  <a:lnTo>
                    <a:pt x="560399" y="138989"/>
                  </a:lnTo>
                  <a:lnTo>
                    <a:pt x="560565" y="138909"/>
                  </a:lnTo>
                  <a:lnTo>
                    <a:pt x="560609" y="138899"/>
                  </a:lnTo>
                  <a:lnTo>
                    <a:pt x="560631" y="138892"/>
                  </a:lnTo>
                  <a:lnTo>
                    <a:pt x="560697" y="138874"/>
                  </a:lnTo>
                  <a:lnTo>
                    <a:pt x="560808" y="138861"/>
                  </a:lnTo>
                  <a:lnTo>
                    <a:pt x="560852" y="138834"/>
                  </a:lnTo>
                  <a:lnTo>
                    <a:pt x="560885" y="138804"/>
                  </a:lnTo>
                  <a:lnTo>
                    <a:pt x="560907" y="138761"/>
                  </a:lnTo>
                  <a:lnTo>
                    <a:pt x="560907" y="138757"/>
                  </a:lnTo>
                  <a:lnTo>
                    <a:pt x="560962" y="138707"/>
                  </a:lnTo>
                  <a:lnTo>
                    <a:pt x="561028" y="138653"/>
                  </a:lnTo>
                  <a:lnTo>
                    <a:pt x="561095" y="138600"/>
                  </a:lnTo>
                  <a:lnTo>
                    <a:pt x="561150" y="138573"/>
                  </a:lnTo>
                  <a:lnTo>
                    <a:pt x="561227" y="138558"/>
                  </a:lnTo>
                  <a:lnTo>
                    <a:pt x="561282" y="138547"/>
                  </a:lnTo>
                  <a:lnTo>
                    <a:pt x="561392" y="138506"/>
                  </a:lnTo>
                  <a:lnTo>
                    <a:pt x="561481" y="138447"/>
                  </a:lnTo>
                  <a:lnTo>
                    <a:pt x="561580" y="138396"/>
                  </a:lnTo>
                  <a:lnTo>
                    <a:pt x="561679" y="138299"/>
                  </a:lnTo>
                  <a:lnTo>
                    <a:pt x="561712" y="138165"/>
                  </a:lnTo>
                  <a:lnTo>
                    <a:pt x="561712" y="138098"/>
                  </a:lnTo>
                  <a:lnTo>
                    <a:pt x="561723" y="137994"/>
                  </a:lnTo>
                  <a:lnTo>
                    <a:pt x="561723" y="137883"/>
                  </a:lnTo>
                  <a:lnTo>
                    <a:pt x="561723" y="137764"/>
                  </a:lnTo>
                  <a:lnTo>
                    <a:pt x="561723" y="137682"/>
                  </a:lnTo>
                  <a:lnTo>
                    <a:pt x="561735" y="137593"/>
                  </a:lnTo>
                  <a:lnTo>
                    <a:pt x="561735" y="137534"/>
                  </a:lnTo>
                  <a:lnTo>
                    <a:pt x="561735" y="137430"/>
                  </a:lnTo>
                  <a:lnTo>
                    <a:pt x="561723" y="137334"/>
                  </a:lnTo>
                  <a:lnTo>
                    <a:pt x="561679" y="137201"/>
                  </a:lnTo>
                  <a:lnTo>
                    <a:pt x="561657" y="137100"/>
                  </a:lnTo>
                  <a:lnTo>
                    <a:pt x="561602" y="136989"/>
                  </a:lnTo>
                  <a:lnTo>
                    <a:pt x="561569" y="136867"/>
                  </a:lnTo>
                  <a:lnTo>
                    <a:pt x="561547" y="136766"/>
                  </a:lnTo>
                  <a:lnTo>
                    <a:pt x="561536" y="136609"/>
                  </a:lnTo>
                  <a:lnTo>
                    <a:pt x="561514" y="136460"/>
                  </a:lnTo>
                  <a:lnTo>
                    <a:pt x="561514" y="136364"/>
                  </a:lnTo>
                  <a:lnTo>
                    <a:pt x="561514" y="136272"/>
                  </a:lnTo>
                  <a:lnTo>
                    <a:pt x="561525" y="136204"/>
                  </a:lnTo>
                  <a:lnTo>
                    <a:pt x="561525" y="136112"/>
                  </a:lnTo>
                  <a:lnTo>
                    <a:pt x="561547" y="136055"/>
                  </a:lnTo>
                  <a:lnTo>
                    <a:pt x="561580" y="136010"/>
                  </a:lnTo>
                  <a:lnTo>
                    <a:pt x="561635" y="135941"/>
                  </a:lnTo>
                  <a:lnTo>
                    <a:pt x="561679" y="135879"/>
                  </a:lnTo>
                  <a:lnTo>
                    <a:pt x="561735" y="135799"/>
                  </a:lnTo>
                  <a:lnTo>
                    <a:pt x="561768" y="135776"/>
                  </a:lnTo>
                  <a:lnTo>
                    <a:pt x="561812" y="135731"/>
                  </a:lnTo>
                  <a:lnTo>
                    <a:pt x="561867" y="135702"/>
                  </a:lnTo>
                  <a:lnTo>
                    <a:pt x="561922" y="135657"/>
                  </a:lnTo>
                  <a:lnTo>
                    <a:pt x="561977" y="135611"/>
                  </a:lnTo>
                  <a:lnTo>
                    <a:pt x="561999" y="135560"/>
                  </a:lnTo>
                  <a:lnTo>
                    <a:pt x="562032" y="135486"/>
                  </a:lnTo>
                  <a:lnTo>
                    <a:pt x="562088" y="135417"/>
                  </a:lnTo>
                  <a:lnTo>
                    <a:pt x="562176" y="135355"/>
                  </a:lnTo>
                  <a:lnTo>
                    <a:pt x="562264" y="135292"/>
                  </a:lnTo>
                  <a:lnTo>
                    <a:pt x="562341" y="135241"/>
                  </a:lnTo>
                  <a:lnTo>
                    <a:pt x="562441" y="135184"/>
                  </a:lnTo>
                  <a:lnTo>
                    <a:pt x="562573" y="135087"/>
                  </a:lnTo>
                  <a:lnTo>
                    <a:pt x="562639" y="135010"/>
                  </a:lnTo>
                  <a:lnTo>
                    <a:pt x="562727" y="134917"/>
                  </a:lnTo>
                  <a:lnTo>
                    <a:pt x="562672" y="134844"/>
                  </a:lnTo>
                  <a:lnTo>
                    <a:pt x="562606" y="134796"/>
                  </a:lnTo>
                  <a:lnTo>
                    <a:pt x="562540" y="134745"/>
                  </a:lnTo>
                  <a:lnTo>
                    <a:pt x="562485" y="134710"/>
                  </a:lnTo>
                  <a:lnTo>
                    <a:pt x="562441" y="134653"/>
                  </a:lnTo>
                  <a:lnTo>
                    <a:pt x="562374" y="134574"/>
                  </a:lnTo>
                  <a:lnTo>
                    <a:pt x="562330" y="134518"/>
                  </a:lnTo>
                  <a:lnTo>
                    <a:pt x="562264" y="134440"/>
                  </a:lnTo>
                  <a:lnTo>
                    <a:pt x="562198" y="134298"/>
                  </a:lnTo>
                  <a:lnTo>
                    <a:pt x="562165" y="134255"/>
                  </a:lnTo>
                  <a:lnTo>
                    <a:pt x="562143" y="134184"/>
                  </a:lnTo>
                  <a:lnTo>
                    <a:pt x="562098" y="134084"/>
                  </a:lnTo>
                  <a:lnTo>
                    <a:pt x="562065" y="134037"/>
                  </a:lnTo>
                  <a:lnTo>
                    <a:pt x="562032" y="133984"/>
                  </a:lnTo>
                  <a:lnTo>
                    <a:pt x="561878" y="133722"/>
                  </a:lnTo>
                  <a:lnTo>
                    <a:pt x="561757" y="133623"/>
                  </a:lnTo>
                  <a:lnTo>
                    <a:pt x="561381" y="133445"/>
                  </a:lnTo>
                  <a:lnTo>
                    <a:pt x="561205" y="133329"/>
                  </a:lnTo>
                  <a:lnTo>
                    <a:pt x="560929" y="133025"/>
                  </a:lnTo>
                  <a:lnTo>
                    <a:pt x="560565" y="132560"/>
                  </a:lnTo>
                  <a:lnTo>
                    <a:pt x="560091" y="132185"/>
                  </a:lnTo>
                  <a:lnTo>
                    <a:pt x="559771" y="131988"/>
                  </a:lnTo>
                  <a:lnTo>
                    <a:pt x="559616" y="131762"/>
                  </a:lnTo>
                  <a:lnTo>
                    <a:pt x="559528" y="131681"/>
                  </a:lnTo>
                  <a:lnTo>
                    <a:pt x="559042" y="131450"/>
                  </a:lnTo>
                  <a:lnTo>
                    <a:pt x="558954" y="131381"/>
                  </a:lnTo>
                  <a:lnTo>
                    <a:pt x="558855" y="131229"/>
                  </a:lnTo>
                  <a:lnTo>
                    <a:pt x="558778" y="130967"/>
                  </a:lnTo>
                  <a:lnTo>
                    <a:pt x="558722" y="130874"/>
                  </a:lnTo>
                  <a:lnTo>
                    <a:pt x="558391" y="130635"/>
                  </a:lnTo>
                  <a:lnTo>
                    <a:pt x="557939" y="130197"/>
                  </a:lnTo>
                  <a:lnTo>
                    <a:pt x="557796" y="129985"/>
                  </a:lnTo>
                  <a:lnTo>
                    <a:pt x="557608" y="129748"/>
                  </a:lnTo>
                  <a:lnTo>
                    <a:pt x="557310" y="129563"/>
                  </a:lnTo>
                  <a:lnTo>
                    <a:pt x="557288" y="129393"/>
                  </a:lnTo>
                  <a:lnTo>
                    <a:pt x="557321" y="128955"/>
                  </a:lnTo>
                  <a:lnTo>
                    <a:pt x="557343" y="128709"/>
                  </a:lnTo>
                  <a:lnTo>
                    <a:pt x="557255" y="128565"/>
                  </a:lnTo>
                  <a:lnTo>
                    <a:pt x="557090" y="128413"/>
                  </a:lnTo>
                  <a:lnTo>
                    <a:pt x="557034" y="128424"/>
                  </a:lnTo>
                  <a:lnTo>
                    <a:pt x="556946" y="128515"/>
                  </a:lnTo>
                  <a:lnTo>
                    <a:pt x="556869" y="128551"/>
                  </a:lnTo>
                  <a:lnTo>
                    <a:pt x="556814" y="128548"/>
                  </a:lnTo>
                  <a:lnTo>
                    <a:pt x="556747" y="128515"/>
                  </a:lnTo>
                  <a:lnTo>
                    <a:pt x="556703" y="128426"/>
                  </a:lnTo>
                  <a:lnTo>
                    <a:pt x="556659" y="128260"/>
                  </a:lnTo>
                  <a:lnTo>
                    <a:pt x="556659" y="127865"/>
                  </a:lnTo>
                  <a:lnTo>
                    <a:pt x="556637" y="127795"/>
                  </a:lnTo>
                  <a:lnTo>
                    <a:pt x="556582" y="127747"/>
                  </a:lnTo>
                  <a:lnTo>
                    <a:pt x="556505" y="127730"/>
                  </a:lnTo>
                  <a:lnTo>
                    <a:pt x="556273" y="127800"/>
                  </a:lnTo>
                  <a:lnTo>
                    <a:pt x="556085" y="127807"/>
                  </a:lnTo>
                  <a:lnTo>
                    <a:pt x="555975" y="127756"/>
                  </a:lnTo>
                  <a:lnTo>
                    <a:pt x="555920" y="127708"/>
                  </a:lnTo>
                  <a:lnTo>
                    <a:pt x="555854" y="127573"/>
                  </a:lnTo>
                  <a:lnTo>
                    <a:pt x="555865" y="127468"/>
                  </a:lnTo>
                  <a:lnTo>
                    <a:pt x="555887" y="127437"/>
                  </a:lnTo>
                  <a:lnTo>
                    <a:pt x="556075" y="127313"/>
                  </a:lnTo>
                  <a:lnTo>
                    <a:pt x="556130" y="127228"/>
                  </a:lnTo>
                  <a:lnTo>
                    <a:pt x="556085" y="126862"/>
                  </a:lnTo>
                  <a:lnTo>
                    <a:pt x="556052" y="126822"/>
                  </a:lnTo>
                  <a:lnTo>
                    <a:pt x="555788" y="126684"/>
                  </a:lnTo>
                  <a:lnTo>
                    <a:pt x="555755" y="126577"/>
                  </a:lnTo>
                  <a:lnTo>
                    <a:pt x="555744" y="126290"/>
                  </a:lnTo>
                  <a:lnTo>
                    <a:pt x="555655" y="126225"/>
                  </a:lnTo>
                  <a:lnTo>
                    <a:pt x="555258" y="125991"/>
                  </a:lnTo>
                  <a:lnTo>
                    <a:pt x="555159" y="125893"/>
                  </a:lnTo>
                  <a:lnTo>
                    <a:pt x="555115" y="125731"/>
                  </a:lnTo>
                  <a:lnTo>
                    <a:pt x="555104" y="125500"/>
                  </a:lnTo>
                  <a:lnTo>
                    <a:pt x="555159" y="125376"/>
                  </a:lnTo>
                  <a:lnTo>
                    <a:pt x="555203" y="125314"/>
                  </a:lnTo>
                  <a:lnTo>
                    <a:pt x="555346" y="125189"/>
                  </a:lnTo>
                  <a:lnTo>
                    <a:pt x="555479" y="125111"/>
                  </a:lnTo>
                  <a:lnTo>
                    <a:pt x="555545" y="125049"/>
                  </a:lnTo>
                  <a:lnTo>
                    <a:pt x="555589" y="124964"/>
                  </a:lnTo>
                  <a:lnTo>
                    <a:pt x="555611" y="124863"/>
                  </a:lnTo>
                  <a:lnTo>
                    <a:pt x="555589" y="124798"/>
                  </a:lnTo>
                  <a:lnTo>
                    <a:pt x="555523" y="124716"/>
                  </a:lnTo>
                  <a:lnTo>
                    <a:pt x="555435" y="124673"/>
                  </a:lnTo>
                  <a:lnTo>
                    <a:pt x="555258" y="124657"/>
                  </a:lnTo>
                  <a:lnTo>
                    <a:pt x="555225" y="124637"/>
                  </a:lnTo>
                  <a:lnTo>
                    <a:pt x="555170" y="124513"/>
                  </a:lnTo>
                  <a:lnTo>
                    <a:pt x="555170" y="124463"/>
                  </a:lnTo>
                  <a:lnTo>
                    <a:pt x="555280" y="124293"/>
                  </a:lnTo>
                  <a:lnTo>
                    <a:pt x="555346" y="124139"/>
                  </a:lnTo>
                  <a:lnTo>
                    <a:pt x="555335" y="124056"/>
                  </a:lnTo>
                  <a:lnTo>
                    <a:pt x="555269" y="123981"/>
                  </a:lnTo>
                  <a:lnTo>
                    <a:pt x="555181" y="123947"/>
                  </a:lnTo>
                  <a:lnTo>
                    <a:pt x="555093" y="123938"/>
                  </a:lnTo>
                  <a:lnTo>
                    <a:pt x="554872" y="124085"/>
                  </a:lnTo>
                  <a:lnTo>
                    <a:pt x="554806" y="124093"/>
                  </a:lnTo>
                  <a:lnTo>
                    <a:pt x="554728" y="124054"/>
                  </a:lnTo>
                  <a:lnTo>
                    <a:pt x="554673" y="123963"/>
                  </a:lnTo>
                  <a:lnTo>
                    <a:pt x="554585" y="123661"/>
                  </a:lnTo>
                  <a:lnTo>
                    <a:pt x="554464" y="123442"/>
                  </a:lnTo>
                  <a:lnTo>
                    <a:pt x="553713" y="122723"/>
                  </a:lnTo>
                  <a:lnTo>
                    <a:pt x="553327" y="122522"/>
                  </a:lnTo>
                  <a:lnTo>
                    <a:pt x="552467" y="122281"/>
                  </a:lnTo>
                  <a:lnTo>
                    <a:pt x="551694" y="122173"/>
                  </a:lnTo>
                  <a:lnTo>
                    <a:pt x="551650" y="122173"/>
                  </a:lnTo>
                  <a:lnTo>
                    <a:pt x="551143" y="122162"/>
                  </a:lnTo>
                  <a:lnTo>
                    <a:pt x="550095" y="121902"/>
                  </a:lnTo>
                  <a:lnTo>
                    <a:pt x="549852" y="121767"/>
                  </a:lnTo>
                  <a:lnTo>
                    <a:pt x="549113" y="121350"/>
                  </a:lnTo>
                  <a:lnTo>
                    <a:pt x="548936" y="121285"/>
                  </a:lnTo>
                  <a:lnTo>
                    <a:pt x="547722" y="120668"/>
                  </a:lnTo>
                  <a:lnTo>
                    <a:pt x="547480" y="120498"/>
                  </a:lnTo>
                  <a:lnTo>
                    <a:pt x="546696" y="120061"/>
                  </a:lnTo>
                  <a:lnTo>
                    <a:pt x="545726" y="119500"/>
                  </a:lnTo>
                  <a:lnTo>
                    <a:pt x="545681" y="119480"/>
                  </a:lnTo>
                  <a:lnTo>
                    <a:pt x="545251" y="119286"/>
                  </a:lnTo>
                  <a:lnTo>
                    <a:pt x="545174" y="119252"/>
                  </a:lnTo>
                  <a:lnTo>
                    <a:pt x="544975" y="119139"/>
                  </a:lnTo>
                  <a:lnTo>
                    <a:pt x="544556" y="118798"/>
                  </a:lnTo>
                  <a:lnTo>
                    <a:pt x="544236" y="118544"/>
                  </a:lnTo>
                  <a:lnTo>
                    <a:pt x="543739" y="118099"/>
                  </a:lnTo>
                  <a:lnTo>
                    <a:pt x="543353" y="117709"/>
                  </a:lnTo>
                  <a:lnTo>
                    <a:pt x="543022" y="117309"/>
                  </a:lnTo>
                  <a:lnTo>
                    <a:pt x="542614" y="116903"/>
                  </a:lnTo>
                  <a:lnTo>
                    <a:pt x="542272" y="116520"/>
                  </a:lnTo>
                  <a:lnTo>
                    <a:pt x="541985" y="116170"/>
                  </a:lnTo>
                  <a:lnTo>
                    <a:pt x="541533" y="115626"/>
                  </a:lnTo>
                  <a:lnTo>
                    <a:pt x="541081" y="115225"/>
                  </a:lnTo>
                  <a:lnTo>
                    <a:pt x="541036" y="115192"/>
                  </a:lnTo>
                  <a:lnTo>
                    <a:pt x="540816" y="115031"/>
                  </a:lnTo>
                  <a:lnTo>
                    <a:pt x="540187" y="114388"/>
                  </a:lnTo>
                  <a:lnTo>
                    <a:pt x="539856" y="114097"/>
                  </a:lnTo>
                  <a:lnTo>
                    <a:pt x="539679" y="113949"/>
                  </a:lnTo>
                  <a:lnTo>
                    <a:pt x="539304" y="113505"/>
                  </a:lnTo>
                  <a:lnTo>
                    <a:pt x="539260" y="113452"/>
                  </a:lnTo>
                  <a:lnTo>
                    <a:pt x="539039" y="113505"/>
                  </a:lnTo>
                  <a:lnTo>
                    <a:pt x="538896" y="113574"/>
                  </a:lnTo>
                  <a:lnTo>
                    <a:pt x="538653" y="113644"/>
                  </a:lnTo>
                  <a:lnTo>
                    <a:pt x="538510" y="113751"/>
                  </a:lnTo>
                  <a:lnTo>
                    <a:pt x="538311" y="113943"/>
                  </a:lnTo>
                  <a:lnTo>
                    <a:pt x="538190" y="114036"/>
                  </a:lnTo>
                  <a:lnTo>
                    <a:pt x="537969" y="114323"/>
                  </a:lnTo>
                  <a:lnTo>
                    <a:pt x="537197" y="115046"/>
                  </a:lnTo>
                  <a:lnTo>
                    <a:pt x="537054" y="115254"/>
                  </a:lnTo>
                  <a:lnTo>
                    <a:pt x="536866" y="115477"/>
                  </a:lnTo>
                  <a:lnTo>
                    <a:pt x="536601" y="115734"/>
                  </a:lnTo>
                  <a:lnTo>
                    <a:pt x="536116" y="116007"/>
                  </a:lnTo>
                  <a:lnTo>
                    <a:pt x="535774" y="116266"/>
                  </a:lnTo>
                  <a:lnTo>
                    <a:pt x="535685" y="116365"/>
                  </a:lnTo>
                  <a:lnTo>
                    <a:pt x="535586" y="116440"/>
                  </a:lnTo>
                  <a:lnTo>
                    <a:pt x="535366" y="116734"/>
                  </a:lnTo>
                  <a:lnTo>
                    <a:pt x="535321" y="116911"/>
                  </a:lnTo>
                  <a:lnTo>
                    <a:pt x="535222" y="117135"/>
                  </a:lnTo>
                  <a:lnTo>
                    <a:pt x="535068" y="117269"/>
                  </a:lnTo>
                  <a:lnTo>
                    <a:pt x="535035" y="117283"/>
                  </a:lnTo>
                  <a:lnTo>
                    <a:pt x="534505" y="117627"/>
                  </a:lnTo>
                  <a:lnTo>
                    <a:pt x="534130" y="117795"/>
                  </a:lnTo>
                  <a:lnTo>
                    <a:pt x="533733" y="117920"/>
                  </a:lnTo>
                  <a:lnTo>
                    <a:pt x="532960" y="118279"/>
                  </a:lnTo>
                  <a:lnTo>
                    <a:pt x="531449" y="118889"/>
                  </a:lnTo>
                  <a:lnTo>
                    <a:pt x="531372" y="118919"/>
                  </a:lnTo>
                  <a:lnTo>
                    <a:pt x="530897" y="119039"/>
                  </a:lnTo>
                  <a:lnTo>
                    <a:pt x="530092" y="119308"/>
                  </a:lnTo>
                  <a:lnTo>
                    <a:pt x="529628" y="119627"/>
                  </a:lnTo>
                  <a:lnTo>
                    <a:pt x="529308" y="119775"/>
                  </a:lnTo>
                  <a:lnTo>
                    <a:pt x="529110" y="119838"/>
                  </a:lnTo>
                  <a:lnTo>
                    <a:pt x="528878" y="119844"/>
                  </a:lnTo>
                  <a:lnTo>
                    <a:pt x="528690" y="119906"/>
                  </a:lnTo>
                  <a:lnTo>
                    <a:pt x="528415" y="119954"/>
                  </a:lnTo>
                  <a:lnTo>
                    <a:pt x="528062" y="120056"/>
                  </a:lnTo>
                  <a:lnTo>
                    <a:pt x="527962" y="120128"/>
                  </a:lnTo>
                  <a:lnTo>
                    <a:pt x="527808" y="120273"/>
                  </a:lnTo>
                  <a:lnTo>
                    <a:pt x="527554" y="120392"/>
                  </a:lnTo>
                  <a:lnTo>
                    <a:pt x="527157" y="120456"/>
                  </a:lnTo>
                  <a:lnTo>
                    <a:pt x="526881" y="120572"/>
                  </a:lnTo>
                  <a:lnTo>
                    <a:pt x="526771" y="120693"/>
                  </a:lnTo>
                  <a:lnTo>
                    <a:pt x="526682" y="121093"/>
                  </a:lnTo>
                  <a:lnTo>
                    <a:pt x="526572" y="121468"/>
                  </a:lnTo>
                  <a:lnTo>
                    <a:pt x="526528" y="121716"/>
                  </a:lnTo>
                  <a:lnTo>
                    <a:pt x="526340" y="121986"/>
                  </a:lnTo>
                  <a:lnTo>
                    <a:pt x="526230" y="122145"/>
                  </a:lnTo>
                  <a:lnTo>
                    <a:pt x="526208" y="122339"/>
                  </a:lnTo>
                  <a:lnTo>
                    <a:pt x="526274" y="122522"/>
                  </a:lnTo>
                  <a:lnTo>
                    <a:pt x="526285" y="122683"/>
                  </a:lnTo>
                  <a:lnTo>
                    <a:pt x="526241" y="122898"/>
                  </a:lnTo>
                  <a:lnTo>
                    <a:pt x="525987" y="123430"/>
                  </a:lnTo>
                  <a:lnTo>
                    <a:pt x="525954" y="123568"/>
                  </a:lnTo>
                  <a:lnTo>
                    <a:pt x="525844" y="123867"/>
                  </a:lnTo>
                  <a:lnTo>
                    <a:pt x="525822" y="123932"/>
                  </a:lnTo>
                  <a:lnTo>
                    <a:pt x="525767" y="123986"/>
                  </a:lnTo>
                  <a:lnTo>
                    <a:pt x="525248" y="124341"/>
                  </a:lnTo>
                  <a:lnTo>
                    <a:pt x="525061" y="124818"/>
                  </a:lnTo>
                  <a:lnTo>
                    <a:pt x="524895" y="125131"/>
                  </a:lnTo>
                  <a:lnTo>
                    <a:pt x="524752" y="125300"/>
                  </a:lnTo>
                  <a:lnTo>
                    <a:pt x="524321" y="125489"/>
                  </a:lnTo>
                  <a:lnTo>
                    <a:pt x="524156" y="125455"/>
                  </a:lnTo>
                  <a:lnTo>
                    <a:pt x="523615" y="125745"/>
                  </a:lnTo>
                  <a:lnTo>
                    <a:pt x="523417" y="125774"/>
                  </a:lnTo>
                  <a:lnTo>
                    <a:pt x="522832" y="126069"/>
                  </a:lnTo>
                  <a:lnTo>
                    <a:pt x="522225" y="126404"/>
                  </a:lnTo>
                  <a:lnTo>
                    <a:pt x="521883" y="126404"/>
                  </a:lnTo>
                  <a:lnTo>
                    <a:pt x="521618" y="126676"/>
                  </a:lnTo>
                  <a:lnTo>
                    <a:pt x="521133" y="126831"/>
                  </a:lnTo>
                  <a:lnTo>
                    <a:pt x="520758" y="126938"/>
                  </a:lnTo>
                  <a:lnTo>
                    <a:pt x="520361" y="127025"/>
                  </a:lnTo>
                  <a:lnTo>
                    <a:pt x="520217" y="127183"/>
                  </a:lnTo>
                  <a:lnTo>
                    <a:pt x="520162" y="127208"/>
                  </a:lnTo>
                  <a:lnTo>
                    <a:pt x="519864" y="127280"/>
                  </a:lnTo>
                  <a:lnTo>
                    <a:pt x="519500" y="127285"/>
                  </a:lnTo>
                  <a:lnTo>
                    <a:pt x="519390" y="127329"/>
                  </a:lnTo>
                  <a:lnTo>
                    <a:pt x="519290" y="127474"/>
                  </a:lnTo>
                  <a:lnTo>
                    <a:pt x="519246" y="127553"/>
                  </a:lnTo>
                  <a:lnTo>
                    <a:pt x="519147" y="127959"/>
                  </a:lnTo>
                  <a:lnTo>
                    <a:pt x="519059" y="128055"/>
                  </a:lnTo>
                  <a:lnTo>
                    <a:pt x="518904" y="128184"/>
                  </a:lnTo>
                  <a:lnTo>
                    <a:pt x="518441" y="128285"/>
                  </a:lnTo>
                  <a:lnTo>
                    <a:pt x="518165" y="128319"/>
                  </a:lnTo>
                  <a:lnTo>
                    <a:pt x="518044" y="128359"/>
                  </a:lnTo>
                  <a:lnTo>
                    <a:pt x="517856" y="128464"/>
                  </a:lnTo>
                  <a:lnTo>
                    <a:pt x="517646" y="128551"/>
                  </a:lnTo>
                  <a:lnTo>
                    <a:pt x="517426" y="128689"/>
                  </a:lnTo>
                  <a:lnTo>
                    <a:pt x="517238" y="128756"/>
                  </a:lnTo>
                  <a:lnTo>
                    <a:pt x="517051" y="128877"/>
                  </a:lnTo>
                  <a:lnTo>
                    <a:pt x="516962" y="128906"/>
                  </a:lnTo>
                  <a:lnTo>
                    <a:pt x="516907" y="128917"/>
                  </a:lnTo>
                  <a:lnTo>
                    <a:pt x="516808" y="128934"/>
                  </a:lnTo>
                  <a:lnTo>
                    <a:pt x="516720" y="128948"/>
                  </a:lnTo>
                  <a:lnTo>
                    <a:pt x="516598" y="128935"/>
                  </a:lnTo>
                  <a:lnTo>
                    <a:pt x="516488" y="128790"/>
                  </a:lnTo>
                  <a:lnTo>
                    <a:pt x="516300" y="128254"/>
                  </a:lnTo>
                  <a:lnTo>
                    <a:pt x="516245" y="128147"/>
                  </a:lnTo>
                  <a:lnTo>
                    <a:pt x="516201" y="128106"/>
                  </a:lnTo>
                  <a:lnTo>
                    <a:pt x="516135" y="128106"/>
                  </a:lnTo>
                  <a:lnTo>
                    <a:pt x="516069" y="128133"/>
                  </a:lnTo>
                  <a:lnTo>
                    <a:pt x="516058" y="128147"/>
                  </a:lnTo>
                  <a:lnTo>
                    <a:pt x="516013" y="128189"/>
                  </a:lnTo>
                  <a:lnTo>
                    <a:pt x="515969" y="128227"/>
                  </a:lnTo>
                  <a:lnTo>
                    <a:pt x="515903" y="128228"/>
                  </a:lnTo>
                  <a:lnTo>
                    <a:pt x="515870" y="128229"/>
                  </a:lnTo>
                  <a:lnTo>
                    <a:pt x="515804" y="128235"/>
                  </a:lnTo>
                  <a:lnTo>
                    <a:pt x="515749" y="128224"/>
                  </a:lnTo>
                  <a:lnTo>
                    <a:pt x="515682" y="128243"/>
                  </a:lnTo>
                  <a:lnTo>
                    <a:pt x="515440" y="128390"/>
                  </a:lnTo>
                  <a:lnTo>
                    <a:pt x="515407" y="128430"/>
                  </a:lnTo>
                  <a:lnTo>
                    <a:pt x="515329" y="128508"/>
                  </a:lnTo>
                  <a:lnTo>
                    <a:pt x="515164" y="128542"/>
                  </a:lnTo>
                  <a:lnTo>
                    <a:pt x="514910" y="128437"/>
                  </a:lnTo>
                  <a:lnTo>
                    <a:pt x="514745" y="128401"/>
                  </a:lnTo>
                  <a:lnTo>
                    <a:pt x="514414" y="128477"/>
                  </a:lnTo>
                  <a:lnTo>
                    <a:pt x="514094" y="128457"/>
                  </a:lnTo>
                  <a:lnTo>
                    <a:pt x="514005" y="128415"/>
                  </a:lnTo>
                  <a:lnTo>
                    <a:pt x="513829" y="128235"/>
                  </a:lnTo>
                  <a:lnTo>
                    <a:pt x="513741" y="128218"/>
                  </a:lnTo>
                  <a:lnTo>
                    <a:pt x="513685" y="128238"/>
                  </a:lnTo>
                  <a:lnTo>
                    <a:pt x="513630" y="128294"/>
                  </a:lnTo>
                  <a:lnTo>
                    <a:pt x="513520" y="128548"/>
                  </a:lnTo>
                  <a:lnTo>
                    <a:pt x="513410" y="128667"/>
                  </a:lnTo>
                  <a:lnTo>
                    <a:pt x="513266" y="128672"/>
                  </a:lnTo>
                  <a:lnTo>
                    <a:pt x="513156" y="128638"/>
                  </a:lnTo>
                  <a:lnTo>
                    <a:pt x="513001" y="128542"/>
                  </a:lnTo>
                  <a:lnTo>
                    <a:pt x="512869" y="128396"/>
                  </a:lnTo>
                  <a:lnTo>
                    <a:pt x="512847" y="128365"/>
                  </a:lnTo>
                  <a:lnTo>
                    <a:pt x="512748" y="128071"/>
                  </a:lnTo>
                  <a:lnTo>
                    <a:pt x="512715" y="127753"/>
                  </a:lnTo>
                  <a:lnTo>
                    <a:pt x="512660" y="127474"/>
                  </a:lnTo>
                  <a:lnTo>
                    <a:pt x="512626" y="127412"/>
                  </a:lnTo>
                  <a:lnTo>
                    <a:pt x="512626" y="127389"/>
                  </a:lnTo>
                  <a:lnTo>
                    <a:pt x="512582" y="127341"/>
                  </a:lnTo>
                  <a:lnTo>
                    <a:pt x="512494" y="127302"/>
                  </a:lnTo>
                  <a:lnTo>
                    <a:pt x="512362" y="127302"/>
                  </a:lnTo>
                  <a:lnTo>
                    <a:pt x="512306" y="127341"/>
                  </a:lnTo>
                  <a:lnTo>
                    <a:pt x="512108" y="127468"/>
                  </a:lnTo>
                  <a:lnTo>
                    <a:pt x="511909" y="127547"/>
                  </a:lnTo>
                  <a:lnTo>
                    <a:pt x="511733" y="127564"/>
                  </a:lnTo>
                  <a:lnTo>
                    <a:pt x="511523" y="127501"/>
                  </a:lnTo>
                  <a:lnTo>
                    <a:pt x="511446" y="127521"/>
                  </a:lnTo>
                  <a:lnTo>
                    <a:pt x="511391" y="127561"/>
                  </a:lnTo>
                  <a:lnTo>
                    <a:pt x="511369" y="127623"/>
                  </a:lnTo>
                  <a:lnTo>
                    <a:pt x="511369" y="127812"/>
                  </a:lnTo>
                  <a:lnTo>
                    <a:pt x="511247" y="128044"/>
                  </a:lnTo>
                  <a:lnTo>
                    <a:pt x="511225" y="128133"/>
                  </a:lnTo>
                  <a:lnTo>
                    <a:pt x="511225" y="128142"/>
                  </a:lnTo>
                  <a:lnTo>
                    <a:pt x="511269" y="128258"/>
                  </a:lnTo>
                  <a:lnTo>
                    <a:pt x="511424" y="128419"/>
                  </a:lnTo>
                  <a:lnTo>
                    <a:pt x="511435" y="128475"/>
                  </a:lnTo>
                  <a:lnTo>
                    <a:pt x="511435" y="128508"/>
                  </a:lnTo>
                  <a:lnTo>
                    <a:pt x="511335" y="128652"/>
                  </a:lnTo>
                  <a:lnTo>
                    <a:pt x="511082" y="128870"/>
                  </a:lnTo>
                  <a:lnTo>
                    <a:pt x="510905" y="129123"/>
                  </a:lnTo>
                  <a:lnTo>
                    <a:pt x="510773" y="129388"/>
                  </a:lnTo>
                  <a:lnTo>
                    <a:pt x="510629" y="129534"/>
                  </a:lnTo>
                  <a:lnTo>
                    <a:pt x="510464" y="129608"/>
                  </a:lnTo>
                  <a:lnTo>
                    <a:pt x="510254" y="129616"/>
                  </a:lnTo>
                  <a:lnTo>
                    <a:pt x="510012" y="129583"/>
                  </a:lnTo>
                  <a:lnTo>
                    <a:pt x="509769" y="129504"/>
                  </a:lnTo>
                  <a:lnTo>
                    <a:pt x="509283" y="129493"/>
                  </a:lnTo>
                  <a:lnTo>
                    <a:pt x="509074" y="129416"/>
                  </a:lnTo>
                  <a:lnTo>
                    <a:pt x="508963" y="129433"/>
                  </a:lnTo>
                  <a:lnTo>
                    <a:pt x="508721" y="129572"/>
                  </a:lnTo>
                  <a:lnTo>
                    <a:pt x="508632" y="129603"/>
                  </a:lnTo>
                  <a:lnTo>
                    <a:pt x="508511" y="129589"/>
                  </a:lnTo>
                  <a:lnTo>
                    <a:pt x="508368" y="129507"/>
                  </a:lnTo>
                  <a:lnTo>
                    <a:pt x="508158" y="129321"/>
                  </a:lnTo>
                  <a:lnTo>
                    <a:pt x="508070" y="129205"/>
                  </a:lnTo>
                  <a:lnTo>
                    <a:pt x="508015" y="129098"/>
                  </a:lnTo>
                  <a:lnTo>
                    <a:pt x="507981" y="128824"/>
                  </a:lnTo>
                  <a:lnTo>
                    <a:pt x="507849" y="128700"/>
                  </a:lnTo>
                  <a:lnTo>
                    <a:pt x="507794" y="128559"/>
                  </a:lnTo>
                  <a:lnTo>
                    <a:pt x="507717" y="128452"/>
                  </a:lnTo>
                  <a:lnTo>
                    <a:pt x="507628" y="128365"/>
                  </a:lnTo>
                  <a:lnTo>
                    <a:pt x="507286" y="128125"/>
                  </a:lnTo>
                  <a:lnTo>
                    <a:pt x="507220" y="128046"/>
                  </a:lnTo>
                  <a:lnTo>
                    <a:pt x="507209" y="128001"/>
                  </a:lnTo>
                  <a:lnTo>
                    <a:pt x="507220" y="127923"/>
                  </a:lnTo>
                  <a:lnTo>
                    <a:pt x="507319" y="127705"/>
                  </a:lnTo>
                  <a:lnTo>
                    <a:pt x="507419" y="127530"/>
                  </a:lnTo>
                  <a:lnTo>
                    <a:pt x="507430" y="127454"/>
                  </a:lnTo>
                  <a:lnTo>
                    <a:pt x="507408" y="127381"/>
                  </a:lnTo>
                  <a:lnTo>
                    <a:pt x="507364" y="127349"/>
                  </a:lnTo>
                  <a:lnTo>
                    <a:pt x="507331" y="127338"/>
                  </a:lnTo>
                  <a:lnTo>
                    <a:pt x="507231" y="127304"/>
                  </a:lnTo>
                  <a:lnTo>
                    <a:pt x="506834" y="127226"/>
                  </a:lnTo>
                  <a:lnTo>
                    <a:pt x="506547" y="127074"/>
                  </a:lnTo>
                  <a:lnTo>
                    <a:pt x="506238" y="127014"/>
                  </a:lnTo>
                  <a:lnTo>
                    <a:pt x="506095" y="126943"/>
                  </a:lnTo>
                  <a:lnTo>
                    <a:pt x="505951" y="126831"/>
                  </a:lnTo>
                  <a:lnTo>
                    <a:pt x="505896" y="126820"/>
                  </a:lnTo>
                  <a:lnTo>
                    <a:pt x="505830" y="126836"/>
                  </a:lnTo>
                  <a:lnTo>
                    <a:pt x="505764" y="126910"/>
                  </a:lnTo>
                  <a:lnTo>
                    <a:pt x="505753" y="126961"/>
                  </a:lnTo>
                  <a:lnTo>
                    <a:pt x="505775" y="127059"/>
                  </a:lnTo>
                  <a:lnTo>
                    <a:pt x="505731" y="127262"/>
                  </a:lnTo>
                  <a:lnTo>
                    <a:pt x="505675" y="127333"/>
                  </a:lnTo>
                  <a:lnTo>
                    <a:pt x="505576" y="127372"/>
                  </a:lnTo>
                  <a:lnTo>
                    <a:pt x="505532" y="127369"/>
                  </a:lnTo>
                  <a:lnTo>
                    <a:pt x="505344" y="127363"/>
                  </a:lnTo>
                  <a:lnTo>
                    <a:pt x="505289" y="127389"/>
                  </a:lnTo>
                  <a:lnTo>
                    <a:pt x="505223" y="127468"/>
                  </a:lnTo>
                  <a:lnTo>
                    <a:pt x="505157" y="127501"/>
                  </a:lnTo>
                  <a:lnTo>
                    <a:pt x="505080" y="127516"/>
                  </a:lnTo>
                  <a:lnTo>
                    <a:pt x="505025" y="127496"/>
                  </a:lnTo>
                  <a:lnTo>
                    <a:pt x="504980" y="127432"/>
                  </a:lnTo>
                  <a:lnTo>
                    <a:pt x="504958" y="127235"/>
                  </a:lnTo>
                  <a:lnTo>
                    <a:pt x="504848" y="126989"/>
                  </a:lnTo>
                  <a:lnTo>
                    <a:pt x="504837" y="126910"/>
                  </a:lnTo>
                  <a:lnTo>
                    <a:pt x="504859" y="126845"/>
                  </a:lnTo>
                  <a:lnTo>
                    <a:pt x="504892" y="126777"/>
                  </a:lnTo>
                  <a:lnTo>
                    <a:pt x="505025" y="126679"/>
                  </a:lnTo>
                  <a:lnTo>
                    <a:pt x="505047" y="126639"/>
                  </a:lnTo>
                  <a:lnTo>
                    <a:pt x="505047" y="126355"/>
                  </a:lnTo>
                  <a:lnTo>
                    <a:pt x="505003" y="126163"/>
                  </a:lnTo>
                  <a:lnTo>
                    <a:pt x="504870" y="125971"/>
                  </a:lnTo>
                  <a:lnTo>
                    <a:pt x="504782" y="125915"/>
                  </a:lnTo>
                  <a:lnTo>
                    <a:pt x="504671" y="125917"/>
                  </a:lnTo>
                  <a:lnTo>
                    <a:pt x="504462" y="125988"/>
                  </a:lnTo>
                  <a:lnTo>
                    <a:pt x="504175" y="126140"/>
                  </a:lnTo>
                  <a:lnTo>
                    <a:pt x="504120" y="126143"/>
                  </a:lnTo>
                  <a:lnTo>
                    <a:pt x="504043" y="126118"/>
                  </a:lnTo>
                  <a:lnTo>
                    <a:pt x="503999" y="126078"/>
                  </a:lnTo>
                  <a:lnTo>
                    <a:pt x="503976" y="126025"/>
                  </a:lnTo>
                  <a:lnTo>
                    <a:pt x="503987" y="125801"/>
                  </a:lnTo>
                  <a:lnTo>
                    <a:pt x="503954" y="125686"/>
                  </a:lnTo>
                  <a:lnTo>
                    <a:pt x="503767" y="125531"/>
                  </a:lnTo>
                  <a:lnTo>
                    <a:pt x="503745" y="125506"/>
                  </a:lnTo>
                  <a:lnTo>
                    <a:pt x="503690" y="125444"/>
                  </a:lnTo>
                  <a:lnTo>
                    <a:pt x="503292" y="124852"/>
                  </a:lnTo>
                  <a:lnTo>
                    <a:pt x="503193" y="124784"/>
                  </a:lnTo>
                  <a:lnTo>
                    <a:pt x="503072" y="124736"/>
                  </a:lnTo>
                  <a:lnTo>
                    <a:pt x="502884" y="124691"/>
                  </a:lnTo>
                  <a:lnTo>
                    <a:pt x="502421" y="124620"/>
                  </a:lnTo>
                  <a:lnTo>
                    <a:pt x="502399" y="124609"/>
                  </a:lnTo>
                  <a:lnTo>
                    <a:pt x="502222" y="124524"/>
                  </a:lnTo>
                  <a:lnTo>
                    <a:pt x="502145" y="124432"/>
                  </a:lnTo>
                  <a:lnTo>
                    <a:pt x="502112" y="124338"/>
                  </a:lnTo>
                  <a:lnTo>
                    <a:pt x="502024" y="124211"/>
                  </a:lnTo>
                  <a:lnTo>
                    <a:pt x="501803" y="124043"/>
                  </a:lnTo>
                  <a:lnTo>
                    <a:pt x="501715" y="123932"/>
                  </a:lnTo>
                  <a:lnTo>
                    <a:pt x="501726" y="123630"/>
                  </a:lnTo>
                  <a:lnTo>
                    <a:pt x="501748" y="123228"/>
                  </a:lnTo>
                  <a:lnTo>
                    <a:pt x="501626" y="122841"/>
                  </a:lnTo>
                  <a:lnTo>
                    <a:pt x="501560" y="122708"/>
                  </a:lnTo>
                  <a:lnTo>
                    <a:pt x="501516" y="122656"/>
                  </a:lnTo>
                  <a:lnTo>
                    <a:pt x="501284" y="122489"/>
                  </a:lnTo>
                  <a:lnTo>
                    <a:pt x="501119" y="122415"/>
                  </a:lnTo>
                  <a:lnTo>
                    <a:pt x="500810" y="122364"/>
                  </a:lnTo>
                  <a:lnTo>
                    <a:pt x="500689" y="122379"/>
                  </a:lnTo>
                  <a:lnTo>
                    <a:pt x="500611" y="122421"/>
                  </a:lnTo>
                  <a:lnTo>
                    <a:pt x="500523" y="122502"/>
                  </a:lnTo>
                  <a:lnTo>
                    <a:pt x="500490" y="122556"/>
                  </a:lnTo>
                  <a:lnTo>
                    <a:pt x="500269" y="122960"/>
                  </a:lnTo>
                  <a:lnTo>
                    <a:pt x="500115" y="123058"/>
                  </a:lnTo>
                  <a:lnTo>
                    <a:pt x="499927" y="123137"/>
                  </a:lnTo>
                  <a:lnTo>
                    <a:pt x="499640" y="123132"/>
                  </a:lnTo>
                  <a:lnTo>
                    <a:pt x="499409" y="123183"/>
                  </a:lnTo>
                  <a:lnTo>
                    <a:pt x="499155" y="123331"/>
                  </a:lnTo>
                  <a:lnTo>
                    <a:pt x="498846" y="123374"/>
                  </a:lnTo>
                  <a:lnTo>
                    <a:pt x="498515" y="123603"/>
                  </a:lnTo>
                  <a:lnTo>
                    <a:pt x="498294" y="123668"/>
                  </a:lnTo>
                  <a:lnTo>
                    <a:pt x="497886" y="123572"/>
                  </a:lnTo>
                  <a:lnTo>
                    <a:pt x="497721" y="123465"/>
                  </a:lnTo>
                  <a:lnTo>
                    <a:pt x="497456" y="123239"/>
                  </a:lnTo>
                  <a:lnTo>
                    <a:pt x="497081" y="123076"/>
                  </a:lnTo>
                  <a:lnTo>
                    <a:pt x="496761" y="122881"/>
                  </a:lnTo>
                  <a:lnTo>
                    <a:pt x="496408" y="122636"/>
                  </a:lnTo>
                  <a:lnTo>
                    <a:pt x="496121" y="122562"/>
                  </a:lnTo>
                  <a:lnTo>
                    <a:pt x="496022" y="122567"/>
                  </a:lnTo>
                  <a:lnTo>
                    <a:pt x="495889" y="122605"/>
                  </a:lnTo>
                  <a:lnTo>
                    <a:pt x="495878" y="122611"/>
                  </a:lnTo>
                  <a:lnTo>
                    <a:pt x="495658" y="122745"/>
                  </a:lnTo>
                  <a:lnTo>
                    <a:pt x="495349" y="122861"/>
                  </a:lnTo>
                  <a:lnTo>
                    <a:pt x="495172" y="122878"/>
                  </a:lnTo>
                  <a:lnTo>
                    <a:pt x="495139" y="122886"/>
                  </a:lnTo>
                  <a:lnTo>
                    <a:pt x="494797" y="122980"/>
                  </a:lnTo>
                  <a:lnTo>
                    <a:pt x="494687" y="123033"/>
                  </a:lnTo>
                  <a:lnTo>
                    <a:pt x="494642" y="123083"/>
                  </a:lnTo>
                  <a:lnTo>
                    <a:pt x="494576" y="123205"/>
                  </a:lnTo>
                  <a:lnTo>
                    <a:pt x="494565" y="123536"/>
                  </a:lnTo>
                  <a:lnTo>
                    <a:pt x="494554" y="123554"/>
                  </a:lnTo>
                  <a:lnTo>
                    <a:pt x="494499" y="123630"/>
                  </a:lnTo>
                  <a:lnTo>
                    <a:pt x="494433" y="123664"/>
                  </a:lnTo>
                  <a:lnTo>
                    <a:pt x="494356" y="123648"/>
                  </a:lnTo>
                  <a:lnTo>
                    <a:pt x="494333" y="123645"/>
                  </a:lnTo>
                  <a:lnTo>
                    <a:pt x="494113" y="123442"/>
                  </a:lnTo>
                  <a:lnTo>
                    <a:pt x="494102" y="123425"/>
                  </a:lnTo>
                  <a:lnTo>
                    <a:pt x="494003" y="123275"/>
                  </a:lnTo>
                  <a:lnTo>
                    <a:pt x="493958" y="123233"/>
                  </a:lnTo>
                  <a:lnTo>
                    <a:pt x="493793" y="123210"/>
                  </a:lnTo>
                  <a:lnTo>
                    <a:pt x="493396" y="123278"/>
                  </a:lnTo>
                  <a:lnTo>
                    <a:pt x="493274" y="123259"/>
                  </a:lnTo>
                  <a:lnTo>
                    <a:pt x="493241" y="123230"/>
                  </a:lnTo>
                  <a:lnTo>
                    <a:pt x="493208" y="123134"/>
                  </a:lnTo>
                  <a:lnTo>
                    <a:pt x="493076" y="122997"/>
                  </a:lnTo>
                  <a:lnTo>
                    <a:pt x="492888" y="122790"/>
                  </a:lnTo>
                  <a:lnTo>
                    <a:pt x="492789" y="122725"/>
                  </a:lnTo>
                  <a:lnTo>
                    <a:pt x="492723" y="122686"/>
                  </a:lnTo>
                  <a:lnTo>
                    <a:pt x="492568" y="122630"/>
                  </a:lnTo>
                  <a:lnTo>
                    <a:pt x="492337" y="122579"/>
                  </a:lnTo>
                  <a:lnTo>
                    <a:pt x="492039" y="122573"/>
                  </a:lnTo>
                  <a:lnTo>
                    <a:pt x="491884" y="122502"/>
                  </a:lnTo>
                  <a:lnTo>
                    <a:pt x="491763" y="122384"/>
                  </a:lnTo>
                  <a:lnTo>
                    <a:pt x="491730" y="122370"/>
                  </a:lnTo>
                  <a:lnTo>
                    <a:pt x="491597" y="122388"/>
                  </a:lnTo>
                  <a:lnTo>
                    <a:pt x="491410" y="122506"/>
                  </a:lnTo>
                  <a:lnTo>
                    <a:pt x="491266" y="122663"/>
                  </a:lnTo>
                  <a:lnTo>
                    <a:pt x="491156" y="122805"/>
                  </a:lnTo>
                  <a:lnTo>
                    <a:pt x="491024" y="122982"/>
                  </a:lnTo>
                  <a:lnTo>
                    <a:pt x="490891" y="123095"/>
                  </a:lnTo>
                  <a:lnTo>
                    <a:pt x="490682" y="123188"/>
                  </a:lnTo>
                  <a:lnTo>
                    <a:pt x="490329" y="123388"/>
                  </a:lnTo>
                  <a:lnTo>
                    <a:pt x="490075" y="123501"/>
                  </a:lnTo>
                  <a:lnTo>
                    <a:pt x="490009" y="123572"/>
                  </a:lnTo>
                  <a:lnTo>
                    <a:pt x="489854" y="123684"/>
                  </a:lnTo>
                  <a:lnTo>
                    <a:pt x="489656" y="123738"/>
                  </a:lnTo>
                  <a:lnTo>
                    <a:pt x="489490" y="123738"/>
                  </a:lnTo>
                  <a:lnTo>
                    <a:pt x="489479" y="123735"/>
                  </a:lnTo>
                  <a:lnTo>
                    <a:pt x="489258" y="123738"/>
                  </a:lnTo>
                  <a:lnTo>
                    <a:pt x="489093" y="123656"/>
                  </a:lnTo>
                  <a:lnTo>
                    <a:pt x="488828" y="123560"/>
                  </a:lnTo>
                  <a:lnTo>
                    <a:pt x="488762" y="123507"/>
                  </a:lnTo>
                  <a:lnTo>
                    <a:pt x="488707" y="123340"/>
                  </a:lnTo>
                  <a:lnTo>
                    <a:pt x="488596" y="123219"/>
                  </a:lnTo>
                  <a:lnTo>
                    <a:pt x="488376" y="122815"/>
                  </a:lnTo>
                  <a:lnTo>
                    <a:pt x="488332" y="122754"/>
                  </a:lnTo>
                  <a:lnTo>
                    <a:pt x="488133" y="122249"/>
                  </a:lnTo>
                  <a:lnTo>
                    <a:pt x="488023" y="122136"/>
                  </a:lnTo>
                  <a:lnTo>
                    <a:pt x="487956" y="122060"/>
                  </a:lnTo>
                  <a:lnTo>
                    <a:pt x="487868" y="122026"/>
                  </a:lnTo>
                  <a:lnTo>
                    <a:pt x="487813" y="122031"/>
                  </a:lnTo>
                  <a:lnTo>
                    <a:pt x="487736" y="122061"/>
                  </a:lnTo>
                  <a:lnTo>
                    <a:pt x="487714" y="122069"/>
                  </a:lnTo>
                  <a:lnTo>
                    <a:pt x="487802" y="122373"/>
                  </a:lnTo>
                  <a:lnTo>
                    <a:pt x="487747" y="122583"/>
                  </a:lnTo>
                  <a:lnTo>
                    <a:pt x="487669" y="122816"/>
                  </a:lnTo>
                  <a:lnTo>
                    <a:pt x="487592" y="122925"/>
                  </a:lnTo>
                  <a:lnTo>
                    <a:pt x="487504" y="123060"/>
                  </a:lnTo>
                  <a:lnTo>
                    <a:pt x="487416" y="123141"/>
                  </a:lnTo>
                  <a:lnTo>
                    <a:pt x="487173" y="123362"/>
                  </a:lnTo>
                  <a:lnTo>
                    <a:pt x="486809" y="123739"/>
                  </a:lnTo>
                  <a:lnTo>
                    <a:pt x="486522" y="124154"/>
                  </a:lnTo>
                  <a:lnTo>
                    <a:pt x="486279" y="124663"/>
                  </a:lnTo>
                  <a:lnTo>
                    <a:pt x="486081" y="125003"/>
                  </a:lnTo>
                  <a:lnTo>
                    <a:pt x="485871" y="125367"/>
                  </a:lnTo>
                  <a:lnTo>
                    <a:pt x="485562" y="125650"/>
                  </a:lnTo>
                  <a:lnTo>
                    <a:pt x="485452" y="125776"/>
                  </a:lnTo>
                  <a:lnTo>
                    <a:pt x="485132" y="126242"/>
                  </a:lnTo>
                  <a:lnTo>
                    <a:pt x="484955" y="126602"/>
                  </a:lnTo>
                  <a:lnTo>
                    <a:pt x="485000" y="127263"/>
                  </a:lnTo>
                  <a:lnTo>
                    <a:pt x="485055" y="127548"/>
                  </a:lnTo>
                  <a:lnTo>
                    <a:pt x="485121" y="127645"/>
                  </a:lnTo>
                  <a:lnTo>
                    <a:pt x="485408" y="128037"/>
                  </a:lnTo>
                  <a:lnTo>
                    <a:pt x="485463" y="128189"/>
                  </a:lnTo>
                  <a:lnTo>
                    <a:pt x="485309" y="128479"/>
                  </a:lnTo>
                  <a:lnTo>
                    <a:pt x="485077" y="128616"/>
                  </a:lnTo>
                  <a:lnTo>
                    <a:pt x="484911" y="128792"/>
                  </a:lnTo>
                  <a:lnTo>
                    <a:pt x="484790" y="129184"/>
                  </a:lnTo>
                  <a:lnTo>
                    <a:pt x="484580" y="129691"/>
                  </a:lnTo>
                  <a:lnTo>
                    <a:pt x="484591" y="130077"/>
                  </a:lnTo>
                  <a:lnTo>
                    <a:pt x="484514" y="130204"/>
                  </a:lnTo>
                  <a:lnTo>
                    <a:pt x="484304" y="130357"/>
                  </a:lnTo>
                  <a:lnTo>
                    <a:pt x="484238" y="130811"/>
                  </a:lnTo>
                  <a:lnTo>
                    <a:pt x="484349" y="131379"/>
                  </a:lnTo>
                  <a:lnTo>
                    <a:pt x="484327" y="132005"/>
                  </a:lnTo>
                  <a:lnTo>
                    <a:pt x="484768" y="132478"/>
                  </a:lnTo>
                  <a:lnTo>
                    <a:pt x="484768" y="132483"/>
                  </a:lnTo>
                  <a:lnTo>
                    <a:pt x="484768" y="132495"/>
                  </a:lnTo>
                  <a:lnTo>
                    <a:pt x="484757" y="132547"/>
                  </a:lnTo>
                  <a:lnTo>
                    <a:pt x="484746" y="132612"/>
                  </a:lnTo>
                  <a:lnTo>
                    <a:pt x="484746" y="132626"/>
                  </a:lnTo>
                  <a:lnTo>
                    <a:pt x="484724" y="132756"/>
                  </a:lnTo>
                  <a:lnTo>
                    <a:pt x="484691" y="133005"/>
                  </a:lnTo>
                  <a:lnTo>
                    <a:pt x="484680" y="133164"/>
                  </a:lnTo>
                  <a:lnTo>
                    <a:pt x="484669" y="133278"/>
                  </a:lnTo>
                  <a:lnTo>
                    <a:pt x="484658" y="133389"/>
                  </a:lnTo>
                  <a:lnTo>
                    <a:pt x="484635" y="133550"/>
                  </a:lnTo>
                  <a:lnTo>
                    <a:pt x="484602" y="133807"/>
                  </a:lnTo>
                  <a:lnTo>
                    <a:pt x="484580" y="133849"/>
                  </a:lnTo>
                  <a:lnTo>
                    <a:pt x="484492" y="134066"/>
                  </a:lnTo>
                  <a:lnTo>
                    <a:pt x="484492" y="134067"/>
                  </a:lnTo>
                  <a:lnTo>
                    <a:pt x="484371" y="134410"/>
                  </a:lnTo>
                  <a:lnTo>
                    <a:pt x="484349" y="134475"/>
                  </a:lnTo>
                  <a:lnTo>
                    <a:pt x="484282" y="134607"/>
                  </a:lnTo>
                  <a:lnTo>
                    <a:pt x="484040" y="134847"/>
                  </a:lnTo>
                  <a:lnTo>
                    <a:pt x="483764" y="135180"/>
                  </a:lnTo>
                  <a:lnTo>
                    <a:pt x="483665" y="135267"/>
                  </a:lnTo>
                  <a:lnTo>
                    <a:pt x="483554" y="135337"/>
                  </a:lnTo>
                  <a:lnTo>
                    <a:pt x="483223" y="135625"/>
                  </a:lnTo>
                  <a:lnTo>
                    <a:pt x="483157" y="135668"/>
                  </a:lnTo>
                  <a:lnTo>
                    <a:pt x="483102" y="135704"/>
                  </a:lnTo>
                  <a:lnTo>
                    <a:pt x="482959" y="135772"/>
                  </a:lnTo>
                  <a:lnTo>
                    <a:pt x="482550" y="135918"/>
                  </a:lnTo>
                  <a:lnTo>
                    <a:pt x="482208" y="135955"/>
                  </a:lnTo>
                  <a:lnTo>
                    <a:pt x="481987" y="136009"/>
                  </a:lnTo>
                  <a:lnTo>
                    <a:pt x="481712" y="136079"/>
                  </a:lnTo>
                  <a:lnTo>
                    <a:pt x="481535" y="136177"/>
                  </a:lnTo>
                  <a:lnTo>
                    <a:pt x="481381" y="136330"/>
                  </a:lnTo>
                  <a:lnTo>
                    <a:pt x="481303" y="136443"/>
                  </a:lnTo>
                  <a:lnTo>
                    <a:pt x="481248" y="136491"/>
                  </a:lnTo>
                  <a:lnTo>
                    <a:pt x="481105" y="136507"/>
                  </a:lnTo>
                  <a:lnTo>
                    <a:pt x="480928" y="136449"/>
                  </a:lnTo>
                  <a:lnTo>
                    <a:pt x="480851" y="136440"/>
                  </a:lnTo>
                  <a:lnTo>
                    <a:pt x="480763" y="136485"/>
                  </a:lnTo>
                  <a:lnTo>
                    <a:pt x="480752" y="136499"/>
                  </a:lnTo>
                  <a:lnTo>
                    <a:pt x="480686" y="136567"/>
                  </a:lnTo>
                  <a:lnTo>
                    <a:pt x="480631" y="136755"/>
                  </a:lnTo>
                  <a:lnTo>
                    <a:pt x="480653" y="136908"/>
                  </a:lnTo>
                  <a:lnTo>
                    <a:pt x="480741" y="137091"/>
                  </a:lnTo>
                  <a:lnTo>
                    <a:pt x="480972" y="137379"/>
                  </a:lnTo>
                  <a:lnTo>
                    <a:pt x="481006" y="137501"/>
                  </a:lnTo>
                  <a:lnTo>
                    <a:pt x="480995" y="137615"/>
                  </a:lnTo>
                  <a:lnTo>
                    <a:pt x="480840" y="138069"/>
                  </a:lnTo>
                  <a:lnTo>
                    <a:pt x="480796" y="138535"/>
                  </a:lnTo>
                  <a:lnTo>
                    <a:pt x="480796" y="138777"/>
                  </a:lnTo>
                  <a:lnTo>
                    <a:pt x="480818" y="138989"/>
                  </a:lnTo>
                  <a:lnTo>
                    <a:pt x="480895" y="139243"/>
                  </a:lnTo>
                  <a:lnTo>
                    <a:pt x="480939" y="139626"/>
                  </a:lnTo>
                  <a:lnTo>
                    <a:pt x="480928" y="139902"/>
                  </a:lnTo>
                  <a:lnTo>
                    <a:pt x="480906" y="139990"/>
                  </a:lnTo>
                  <a:lnTo>
                    <a:pt x="480873" y="140041"/>
                  </a:lnTo>
                  <a:lnTo>
                    <a:pt x="480840" y="140054"/>
                  </a:lnTo>
                  <a:lnTo>
                    <a:pt x="480653" y="140142"/>
                  </a:lnTo>
                  <a:lnTo>
                    <a:pt x="480575" y="140207"/>
                  </a:lnTo>
                  <a:lnTo>
                    <a:pt x="480487" y="140311"/>
                  </a:lnTo>
                  <a:lnTo>
                    <a:pt x="480465" y="140423"/>
                  </a:lnTo>
                  <a:lnTo>
                    <a:pt x="480443" y="140663"/>
                  </a:lnTo>
                  <a:lnTo>
                    <a:pt x="480432" y="140858"/>
                  </a:lnTo>
                  <a:lnTo>
                    <a:pt x="480277" y="141196"/>
                  </a:lnTo>
                  <a:lnTo>
                    <a:pt x="480057" y="141484"/>
                  </a:lnTo>
                  <a:lnTo>
                    <a:pt x="479935" y="141600"/>
                  </a:lnTo>
                  <a:lnTo>
                    <a:pt x="479814" y="141941"/>
                  </a:lnTo>
                  <a:lnTo>
                    <a:pt x="479726" y="142350"/>
                  </a:lnTo>
                  <a:lnTo>
                    <a:pt x="479726" y="142683"/>
                  </a:lnTo>
                  <a:lnTo>
                    <a:pt x="479748" y="142886"/>
                  </a:lnTo>
                  <a:lnTo>
                    <a:pt x="479682" y="143441"/>
                  </a:lnTo>
                  <a:lnTo>
                    <a:pt x="479637" y="143644"/>
                  </a:lnTo>
                  <a:lnTo>
                    <a:pt x="479538" y="143816"/>
                  </a:lnTo>
                  <a:lnTo>
                    <a:pt x="479306" y="144106"/>
                  </a:lnTo>
                  <a:lnTo>
                    <a:pt x="479174" y="144433"/>
                  </a:lnTo>
                  <a:lnTo>
                    <a:pt x="479020" y="144698"/>
                  </a:lnTo>
                  <a:lnTo>
                    <a:pt x="478976" y="144747"/>
                  </a:lnTo>
                  <a:lnTo>
                    <a:pt x="478887" y="144814"/>
                  </a:lnTo>
                  <a:lnTo>
                    <a:pt x="478799" y="144837"/>
                  </a:lnTo>
                  <a:lnTo>
                    <a:pt x="478523" y="144839"/>
                  </a:lnTo>
                  <a:lnTo>
                    <a:pt x="478203" y="144884"/>
                  </a:lnTo>
                  <a:lnTo>
                    <a:pt x="478016" y="144814"/>
                  </a:lnTo>
                  <a:lnTo>
                    <a:pt x="477894" y="144732"/>
                  </a:lnTo>
                  <a:lnTo>
                    <a:pt x="477817" y="144718"/>
                  </a:lnTo>
                  <a:lnTo>
                    <a:pt x="477718" y="144723"/>
                  </a:lnTo>
                  <a:lnTo>
                    <a:pt x="477530" y="144658"/>
                  </a:lnTo>
                  <a:lnTo>
                    <a:pt x="477563" y="144696"/>
                  </a:lnTo>
                  <a:lnTo>
                    <a:pt x="477640" y="144823"/>
                  </a:lnTo>
                  <a:lnTo>
                    <a:pt x="477674" y="144944"/>
                  </a:lnTo>
                  <a:lnTo>
                    <a:pt x="477685" y="145073"/>
                  </a:lnTo>
                  <a:lnTo>
                    <a:pt x="477640" y="145257"/>
                  </a:lnTo>
                  <a:lnTo>
                    <a:pt x="477530" y="145502"/>
                  </a:lnTo>
                  <a:lnTo>
                    <a:pt x="477508" y="145663"/>
                  </a:lnTo>
                  <a:lnTo>
                    <a:pt x="477574" y="145761"/>
                  </a:lnTo>
                  <a:lnTo>
                    <a:pt x="477795" y="145908"/>
                  </a:lnTo>
                  <a:lnTo>
                    <a:pt x="478016" y="146150"/>
                  </a:lnTo>
                  <a:lnTo>
                    <a:pt x="478049" y="146232"/>
                  </a:lnTo>
                  <a:lnTo>
                    <a:pt x="478071" y="146328"/>
                  </a:lnTo>
                  <a:lnTo>
                    <a:pt x="478016" y="146565"/>
                  </a:lnTo>
                  <a:lnTo>
                    <a:pt x="478071" y="146650"/>
                  </a:lnTo>
                  <a:lnTo>
                    <a:pt x="478148" y="146695"/>
                  </a:lnTo>
                  <a:lnTo>
                    <a:pt x="478214" y="146706"/>
                  </a:lnTo>
                  <a:lnTo>
                    <a:pt x="478347" y="146695"/>
                  </a:lnTo>
                  <a:lnTo>
                    <a:pt x="478611" y="146626"/>
                  </a:lnTo>
                  <a:lnTo>
                    <a:pt x="478876" y="146626"/>
                  </a:lnTo>
                  <a:lnTo>
                    <a:pt x="479031" y="146706"/>
                  </a:lnTo>
                  <a:lnTo>
                    <a:pt x="479141" y="146717"/>
                  </a:lnTo>
                  <a:lnTo>
                    <a:pt x="479273" y="146677"/>
                  </a:lnTo>
                  <a:lnTo>
                    <a:pt x="479483" y="146525"/>
                  </a:lnTo>
                  <a:lnTo>
                    <a:pt x="479571" y="146503"/>
                  </a:lnTo>
                  <a:lnTo>
                    <a:pt x="479649" y="146503"/>
                  </a:lnTo>
                  <a:lnTo>
                    <a:pt x="479748" y="146556"/>
                  </a:lnTo>
                  <a:lnTo>
                    <a:pt x="479935" y="146720"/>
                  </a:lnTo>
                  <a:lnTo>
                    <a:pt x="479935" y="146731"/>
                  </a:lnTo>
                  <a:lnTo>
                    <a:pt x="479980" y="146861"/>
                  </a:lnTo>
                  <a:lnTo>
                    <a:pt x="479946" y="147186"/>
                  </a:lnTo>
                  <a:lnTo>
                    <a:pt x="479957" y="147481"/>
                  </a:lnTo>
                  <a:lnTo>
                    <a:pt x="480035" y="147939"/>
                  </a:lnTo>
                  <a:lnTo>
                    <a:pt x="480046" y="148008"/>
                  </a:lnTo>
                  <a:lnTo>
                    <a:pt x="480167" y="148301"/>
                  </a:lnTo>
                  <a:lnTo>
                    <a:pt x="480200" y="148431"/>
                  </a:lnTo>
                  <a:lnTo>
                    <a:pt x="480244" y="148775"/>
                  </a:lnTo>
                  <a:lnTo>
                    <a:pt x="480233" y="149091"/>
                  </a:lnTo>
                  <a:lnTo>
                    <a:pt x="480200" y="149286"/>
                  </a:lnTo>
                  <a:lnTo>
                    <a:pt x="480156" y="149742"/>
                  </a:lnTo>
                  <a:lnTo>
                    <a:pt x="480178" y="150075"/>
                  </a:lnTo>
                  <a:lnTo>
                    <a:pt x="480123" y="150354"/>
                  </a:lnTo>
                  <a:lnTo>
                    <a:pt x="480046" y="150512"/>
                  </a:lnTo>
                  <a:lnTo>
                    <a:pt x="479946" y="150836"/>
                  </a:lnTo>
                  <a:lnTo>
                    <a:pt x="479902" y="151059"/>
                  </a:lnTo>
                  <a:lnTo>
                    <a:pt x="479814" y="151149"/>
                  </a:lnTo>
                  <a:lnTo>
                    <a:pt x="479571" y="151314"/>
                  </a:lnTo>
                  <a:lnTo>
                    <a:pt x="479439" y="151383"/>
                  </a:lnTo>
                  <a:lnTo>
                    <a:pt x="479262" y="151538"/>
                  </a:lnTo>
                  <a:lnTo>
                    <a:pt x="479174" y="151660"/>
                  </a:lnTo>
                  <a:lnTo>
                    <a:pt x="479130" y="151866"/>
                  </a:lnTo>
                  <a:lnTo>
                    <a:pt x="479119" y="152029"/>
                  </a:lnTo>
                  <a:lnTo>
                    <a:pt x="479141" y="152170"/>
                  </a:lnTo>
                  <a:lnTo>
                    <a:pt x="479218" y="152422"/>
                  </a:lnTo>
                  <a:lnTo>
                    <a:pt x="479218" y="152543"/>
                  </a:lnTo>
                  <a:lnTo>
                    <a:pt x="479163" y="152661"/>
                  </a:lnTo>
                  <a:lnTo>
                    <a:pt x="479020" y="152862"/>
                  </a:lnTo>
                  <a:lnTo>
                    <a:pt x="478987" y="152974"/>
                  </a:lnTo>
                  <a:lnTo>
                    <a:pt x="479053" y="153090"/>
                  </a:lnTo>
                  <a:lnTo>
                    <a:pt x="479218" y="153228"/>
                  </a:lnTo>
                  <a:lnTo>
                    <a:pt x="479814" y="153515"/>
                  </a:lnTo>
                  <a:lnTo>
                    <a:pt x="480013" y="153825"/>
                  </a:lnTo>
                  <a:lnTo>
                    <a:pt x="480255" y="154104"/>
                  </a:lnTo>
                  <a:lnTo>
                    <a:pt x="480388" y="154169"/>
                  </a:lnTo>
                  <a:lnTo>
                    <a:pt x="480664" y="154218"/>
                  </a:lnTo>
                  <a:lnTo>
                    <a:pt x="480785" y="154282"/>
                  </a:lnTo>
                  <a:lnTo>
                    <a:pt x="480895" y="154381"/>
                  </a:lnTo>
                  <a:lnTo>
                    <a:pt x="481094" y="154623"/>
                  </a:lnTo>
                  <a:lnTo>
                    <a:pt x="481326" y="154776"/>
                  </a:lnTo>
                  <a:lnTo>
                    <a:pt x="481370" y="154863"/>
                  </a:lnTo>
                  <a:lnTo>
                    <a:pt x="481370" y="154955"/>
                  </a:lnTo>
                  <a:lnTo>
                    <a:pt x="481359" y="154975"/>
                  </a:lnTo>
                  <a:lnTo>
                    <a:pt x="481381" y="155066"/>
                  </a:lnTo>
                  <a:lnTo>
                    <a:pt x="481491" y="155266"/>
                  </a:lnTo>
                  <a:lnTo>
                    <a:pt x="481535" y="155379"/>
                  </a:lnTo>
                  <a:lnTo>
                    <a:pt x="481568" y="155529"/>
                  </a:lnTo>
                  <a:lnTo>
                    <a:pt x="481535" y="155717"/>
                  </a:lnTo>
                  <a:lnTo>
                    <a:pt x="481590" y="155822"/>
                  </a:lnTo>
                  <a:lnTo>
                    <a:pt x="481623" y="155898"/>
                  </a:lnTo>
                  <a:lnTo>
                    <a:pt x="481634" y="155971"/>
                  </a:lnTo>
                  <a:lnTo>
                    <a:pt x="481612" y="156102"/>
                  </a:lnTo>
                  <a:lnTo>
                    <a:pt x="481601" y="156112"/>
                  </a:lnTo>
                  <a:lnTo>
                    <a:pt x="481524" y="156278"/>
                  </a:lnTo>
                  <a:lnTo>
                    <a:pt x="481524" y="156278"/>
                  </a:lnTo>
                  <a:lnTo>
                    <a:pt x="481679" y="156608"/>
                  </a:lnTo>
                  <a:lnTo>
                    <a:pt x="481723" y="156962"/>
                  </a:lnTo>
                  <a:lnTo>
                    <a:pt x="481888" y="157267"/>
                  </a:lnTo>
                  <a:lnTo>
                    <a:pt x="482109" y="157502"/>
                  </a:lnTo>
                  <a:lnTo>
                    <a:pt x="482175" y="157782"/>
                  </a:lnTo>
                  <a:lnTo>
                    <a:pt x="482164" y="157991"/>
                  </a:lnTo>
                  <a:lnTo>
                    <a:pt x="482230" y="158398"/>
                  </a:lnTo>
                  <a:lnTo>
                    <a:pt x="482285" y="158677"/>
                  </a:lnTo>
                  <a:lnTo>
                    <a:pt x="482285" y="158879"/>
                  </a:lnTo>
                  <a:lnTo>
                    <a:pt x="482252" y="159024"/>
                  </a:lnTo>
                  <a:lnTo>
                    <a:pt x="482219" y="159144"/>
                  </a:lnTo>
                  <a:lnTo>
                    <a:pt x="482197" y="159410"/>
                  </a:lnTo>
                  <a:lnTo>
                    <a:pt x="482208" y="159721"/>
                  </a:lnTo>
                  <a:lnTo>
                    <a:pt x="482208" y="160049"/>
                  </a:lnTo>
                  <a:lnTo>
                    <a:pt x="482164" y="160242"/>
                  </a:lnTo>
                  <a:lnTo>
                    <a:pt x="482142" y="160390"/>
                  </a:lnTo>
                  <a:lnTo>
                    <a:pt x="482131" y="160584"/>
                  </a:lnTo>
                  <a:lnTo>
                    <a:pt x="482120" y="160732"/>
                  </a:lnTo>
                  <a:lnTo>
                    <a:pt x="482120" y="160811"/>
                  </a:lnTo>
                  <a:lnTo>
                    <a:pt x="482109" y="160985"/>
                  </a:lnTo>
                  <a:lnTo>
                    <a:pt x="482109" y="161196"/>
                  </a:lnTo>
                  <a:lnTo>
                    <a:pt x="482076" y="161344"/>
                  </a:lnTo>
                  <a:lnTo>
                    <a:pt x="482043" y="161466"/>
                  </a:lnTo>
                  <a:lnTo>
                    <a:pt x="481965" y="161594"/>
                  </a:lnTo>
                  <a:lnTo>
                    <a:pt x="481899" y="161732"/>
                  </a:lnTo>
                  <a:lnTo>
                    <a:pt x="481811" y="161937"/>
                  </a:lnTo>
                  <a:lnTo>
                    <a:pt x="481778" y="162035"/>
                  </a:lnTo>
                  <a:lnTo>
                    <a:pt x="481712" y="162098"/>
                  </a:lnTo>
                  <a:lnTo>
                    <a:pt x="481535" y="162133"/>
                  </a:lnTo>
                  <a:lnTo>
                    <a:pt x="481293" y="162179"/>
                  </a:lnTo>
                  <a:lnTo>
                    <a:pt x="481061" y="162175"/>
                  </a:lnTo>
                  <a:lnTo>
                    <a:pt x="480741" y="162037"/>
                  </a:lnTo>
                  <a:lnTo>
                    <a:pt x="480608" y="162098"/>
                  </a:lnTo>
                  <a:lnTo>
                    <a:pt x="480487" y="162205"/>
                  </a:lnTo>
                  <a:lnTo>
                    <a:pt x="480322" y="162349"/>
                  </a:lnTo>
                  <a:lnTo>
                    <a:pt x="479968" y="162534"/>
                  </a:lnTo>
                  <a:lnTo>
                    <a:pt x="479527" y="162484"/>
                  </a:lnTo>
                  <a:lnTo>
                    <a:pt x="479351" y="162433"/>
                  </a:lnTo>
                  <a:lnTo>
                    <a:pt x="479108" y="162232"/>
                  </a:lnTo>
                  <a:lnTo>
                    <a:pt x="478998" y="162013"/>
                  </a:lnTo>
                  <a:lnTo>
                    <a:pt x="478987" y="161756"/>
                  </a:lnTo>
                  <a:lnTo>
                    <a:pt x="479064" y="161355"/>
                  </a:lnTo>
                  <a:lnTo>
                    <a:pt x="479108" y="161207"/>
                  </a:lnTo>
                  <a:lnTo>
                    <a:pt x="479141" y="161091"/>
                  </a:lnTo>
                  <a:lnTo>
                    <a:pt x="479075" y="160702"/>
                  </a:lnTo>
                  <a:lnTo>
                    <a:pt x="479075" y="160445"/>
                  </a:lnTo>
                  <a:lnTo>
                    <a:pt x="479020" y="160169"/>
                  </a:lnTo>
                  <a:lnTo>
                    <a:pt x="478876" y="159874"/>
                  </a:lnTo>
                  <a:lnTo>
                    <a:pt x="478678" y="159567"/>
                  </a:lnTo>
                  <a:lnTo>
                    <a:pt x="478424" y="159209"/>
                  </a:lnTo>
                  <a:lnTo>
                    <a:pt x="478104" y="158875"/>
                  </a:lnTo>
                  <a:lnTo>
                    <a:pt x="477839" y="158629"/>
                  </a:lnTo>
                  <a:lnTo>
                    <a:pt x="477784" y="158583"/>
                  </a:lnTo>
                  <a:lnTo>
                    <a:pt x="477299" y="158351"/>
                  </a:lnTo>
                  <a:lnTo>
                    <a:pt x="476879" y="158078"/>
                  </a:lnTo>
                  <a:lnTo>
                    <a:pt x="476460" y="158025"/>
                  </a:lnTo>
                  <a:lnTo>
                    <a:pt x="475930" y="157808"/>
                  </a:lnTo>
                  <a:lnTo>
                    <a:pt x="475158" y="157489"/>
                  </a:lnTo>
                  <a:lnTo>
                    <a:pt x="474606" y="157117"/>
                  </a:lnTo>
                  <a:lnTo>
                    <a:pt x="474209" y="156949"/>
                  </a:lnTo>
                  <a:lnTo>
                    <a:pt x="473878" y="156949"/>
                  </a:lnTo>
                  <a:lnTo>
                    <a:pt x="473602" y="156889"/>
                  </a:lnTo>
                  <a:lnTo>
                    <a:pt x="473360" y="156692"/>
                  </a:lnTo>
                  <a:lnTo>
                    <a:pt x="473062" y="156217"/>
                  </a:lnTo>
                  <a:lnTo>
                    <a:pt x="472841" y="155779"/>
                  </a:lnTo>
                  <a:lnTo>
                    <a:pt x="472598" y="155359"/>
                  </a:lnTo>
                  <a:lnTo>
                    <a:pt x="472422" y="154992"/>
                  </a:lnTo>
                  <a:lnTo>
                    <a:pt x="472334" y="154680"/>
                  </a:lnTo>
                  <a:lnTo>
                    <a:pt x="471936" y="154338"/>
                  </a:lnTo>
                  <a:lnTo>
                    <a:pt x="471319" y="153738"/>
                  </a:lnTo>
                  <a:lnTo>
                    <a:pt x="471241" y="153299"/>
                  </a:lnTo>
                  <a:lnTo>
                    <a:pt x="470966" y="152590"/>
                  </a:lnTo>
                  <a:lnTo>
                    <a:pt x="470590" y="151783"/>
                  </a:lnTo>
                  <a:lnTo>
                    <a:pt x="470392" y="151616"/>
                  </a:lnTo>
                  <a:lnTo>
                    <a:pt x="470105" y="151542"/>
                  </a:lnTo>
                  <a:lnTo>
                    <a:pt x="469675" y="151434"/>
                  </a:lnTo>
                  <a:lnTo>
                    <a:pt x="469443" y="151446"/>
                  </a:lnTo>
                  <a:lnTo>
                    <a:pt x="469233" y="151534"/>
                  </a:lnTo>
                  <a:lnTo>
                    <a:pt x="469002" y="151546"/>
                  </a:lnTo>
                  <a:lnTo>
                    <a:pt x="468704" y="151511"/>
                  </a:lnTo>
                  <a:lnTo>
                    <a:pt x="468373" y="151415"/>
                  </a:lnTo>
                  <a:lnTo>
                    <a:pt x="467998" y="151192"/>
                  </a:lnTo>
                  <a:lnTo>
                    <a:pt x="467744" y="150954"/>
                  </a:lnTo>
                  <a:lnTo>
                    <a:pt x="467369" y="150764"/>
                  </a:lnTo>
                  <a:lnTo>
                    <a:pt x="467258" y="150663"/>
                  </a:lnTo>
                  <a:lnTo>
                    <a:pt x="467170" y="150512"/>
                  </a:lnTo>
                  <a:lnTo>
                    <a:pt x="467049" y="150337"/>
                  </a:lnTo>
                  <a:lnTo>
                    <a:pt x="466839" y="150159"/>
                  </a:lnTo>
                  <a:lnTo>
                    <a:pt x="466762" y="150121"/>
                  </a:lnTo>
                  <a:lnTo>
                    <a:pt x="466652" y="150071"/>
                  </a:lnTo>
                  <a:lnTo>
                    <a:pt x="466475" y="149985"/>
                  </a:lnTo>
                  <a:lnTo>
                    <a:pt x="466343" y="149895"/>
                  </a:lnTo>
                  <a:lnTo>
                    <a:pt x="466122" y="149700"/>
                  </a:lnTo>
                  <a:lnTo>
                    <a:pt x="466078" y="149648"/>
                  </a:lnTo>
                  <a:lnTo>
                    <a:pt x="465681" y="149201"/>
                  </a:lnTo>
                  <a:lnTo>
                    <a:pt x="465460" y="149001"/>
                  </a:lnTo>
                  <a:lnTo>
                    <a:pt x="465052" y="148815"/>
                  </a:lnTo>
                  <a:lnTo>
                    <a:pt x="464941" y="148676"/>
                  </a:lnTo>
                  <a:lnTo>
                    <a:pt x="464864" y="148453"/>
                  </a:lnTo>
                  <a:lnTo>
                    <a:pt x="464754" y="148316"/>
                  </a:lnTo>
                  <a:lnTo>
                    <a:pt x="464644" y="148279"/>
                  </a:lnTo>
                  <a:lnTo>
                    <a:pt x="464335" y="148256"/>
                  </a:lnTo>
                  <a:lnTo>
                    <a:pt x="464070" y="148158"/>
                  </a:lnTo>
                  <a:lnTo>
                    <a:pt x="463706" y="148116"/>
                  </a:lnTo>
                  <a:lnTo>
                    <a:pt x="463441" y="148003"/>
                  </a:lnTo>
                  <a:lnTo>
                    <a:pt x="463430" y="147989"/>
                  </a:lnTo>
                  <a:lnTo>
                    <a:pt x="463309" y="147926"/>
                  </a:lnTo>
                  <a:lnTo>
                    <a:pt x="463110" y="147893"/>
                  </a:lnTo>
                  <a:lnTo>
                    <a:pt x="462966" y="147890"/>
                  </a:lnTo>
                  <a:lnTo>
                    <a:pt x="462812" y="147937"/>
                  </a:lnTo>
                  <a:lnTo>
                    <a:pt x="462680" y="148059"/>
                  </a:lnTo>
                  <a:lnTo>
                    <a:pt x="462558" y="148087"/>
                  </a:lnTo>
                  <a:lnTo>
                    <a:pt x="462371" y="148091"/>
                  </a:lnTo>
                  <a:lnTo>
                    <a:pt x="461996" y="148062"/>
                  </a:lnTo>
                  <a:lnTo>
                    <a:pt x="461808" y="148048"/>
                  </a:lnTo>
                  <a:lnTo>
                    <a:pt x="461411" y="148087"/>
                  </a:lnTo>
                  <a:lnTo>
                    <a:pt x="461234" y="148144"/>
                  </a:lnTo>
                  <a:lnTo>
                    <a:pt x="460937" y="148274"/>
                  </a:lnTo>
                  <a:lnTo>
                    <a:pt x="460550" y="148299"/>
                  </a:lnTo>
                  <a:lnTo>
                    <a:pt x="460407" y="148333"/>
                  </a:lnTo>
                  <a:lnTo>
                    <a:pt x="459734" y="148734"/>
                  </a:lnTo>
                  <a:lnTo>
                    <a:pt x="459259" y="149342"/>
                  </a:lnTo>
                  <a:lnTo>
                    <a:pt x="459039" y="149338"/>
                  </a:lnTo>
                  <a:lnTo>
                    <a:pt x="457803" y="148500"/>
                  </a:lnTo>
                  <a:lnTo>
                    <a:pt x="457605" y="148500"/>
                  </a:lnTo>
                  <a:lnTo>
                    <a:pt x="457516" y="148555"/>
                  </a:lnTo>
                  <a:lnTo>
                    <a:pt x="457483" y="148627"/>
                  </a:lnTo>
                  <a:lnTo>
                    <a:pt x="457483" y="148695"/>
                  </a:lnTo>
                  <a:lnTo>
                    <a:pt x="457461" y="149063"/>
                  </a:lnTo>
                  <a:lnTo>
                    <a:pt x="457450" y="149462"/>
                  </a:lnTo>
                  <a:lnTo>
                    <a:pt x="457472" y="149630"/>
                  </a:lnTo>
                  <a:lnTo>
                    <a:pt x="457472" y="149657"/>
                  </a:lnTo>
                  <a:lnTo>
                    <a:pt x="457461" y="149676"/>
                  </a:lnTo>
                  <a:lnTo>
                    <a:pt x="457384" y="149807"/>
                  </a:lnTo>
                  <a:lnTo>
                    <a:pt x="457307" y="149884"/>
                  </a:lnTo>
                  <a:lnTo>
                    <a:pt x="457251" y="149923"/>
                  </a:lnTo>
                  <a:lnTo>
                    <a:pt x="456590" y="150419"/>
                  </a:lnTo>
                  <a:lnTo>
                    <a:pt x="456314" y="150696"/>
                  </a:lnTo>
                  <a:lnTo>
                    <a:pt x="455939" y="150798"/>
                  </a:lnTo>
                  <a:lnTo>
                    <a:pt x="455751" y="150823"/>
                  </a:lnTo>
                  <a:lnTo>
                    <a:pt x="455552" y="150809"/>
                  </a:lnTo>
                  <a:lnTo>
                    <a:pt x="455398" y="150777"/>
                  </a:lnTo>
                  <a:lnTo>
                    <a:pt x="454835" y="150653"/>
                  </a:lnTo>
                  <a:lnTo>
                    <a:pt x="454747" y="150662"/>
                  </a:lnTo>
                  <a:lnTo>
                    <a:pt x="454548" y="150715"/>
                  </a:lnTo>
                  <a:lnTo>
                    <a:pt x="454449" y="150740"/>
                  </a:lnTo>
                  <a:lnTo>
                    <a:pt x="454405" y="150727"/>
                  </a:lnTo>
                  <a:lnTo>
                    <a:pt x="454273" y="150628"/>
                  </a:lnTo>
                  <a:lnTo>
                    <a:pt x="454129" y="150577"/>
                  </a:lnTo>
                  <a:lnTo>
                    <a:pt x="453853" y="150524"/>
                  </a:lnTo>
                  <a:lnTo>
                    <a:pt x="453710" y="150498"/>
                  </a:lnTo>
                  <a:lnTo>
                    <a:pt x="453357" y="150481"/>
                  </a:lnTo>
                  <a:lnTo>
                    <a:pt x="452960" y="150594"/>
                  </a:lnTo>
                  <a:lnTo>
                    <a:pt x="452761" y="150611"/>
                  </a:lnTo>
                  <a:lnTo>
                    <a:pt x="452618" y="150623"/>
                  </a:lnTo>
                  <a:lnTo>
                    <a:pt x="452518" y="150632"/>
                  </a:lnTo>
                  <a:lnTo>
                    <a:pt x="452474" y="150637"/>
                  </a:lnTo>
                  <a:lnTo>
                    <a:pt x="452430" y="150644"/>
                  </a:lnTo>
                  <a:lnTo>
                    <a:pt x="452364" y="150660"/>
                  </a:lnTo>
                  <a:lnTo>
                    <a:pt x="452253" y="150684"/>
                  </a:lnTo>
                  <a:lnTo>
                    <a:pt x="452044" y="150559"/>
                  </a:lnTo>
                  <a:lnTo>
                    <a:pt x="451768" y="150478"/>
                  </a:lnTo>
                  <a:lnTo>
                    <a:pt x="451547" y="150514"/>
                  </a:lnTo>
                  <a:lnTo>
                    <a:pt x="451294" y="150487"/>
                  </a:lnTo>
                  <a:lnTo>
                    <a:pt x="451117" y="150414"/>
                  </a:lnTo>
                  <a:lnTo>
                    <a:pt x="450786" y="150448"/>
                  </a:lnTo>
                  <a:lnTo>
                    <a:pt x="450521" y="150435"/>
                  </a:lnTo>
                  <a:lnTo>
                    <a:pt x="450135" y="150476"/>
                  </a:lnTo>
                  <a:lnTo>
                    <a:pt x="449881" y="150519"/>
                  </a:lnTo>
                  <a:lnTo>
                    <a:pt x="449650" y="150589"/>
                  </a:lnTo>
                  <a:lnTo>
                    <a:pt x="449473" y="150643"/>
                  </a:lnTo>
                  <a:lnTo>
                    <a:pt x="449341" y="150796"/>
                  </a:lnTo>
                  <a:lnTo>
                    <a:pt x="449242" y="151042"/>
                  </a:lnTo>
                  <a:lnTo>
                    <a:pt x="449230" y="151121"/>
                  </a:lnTo>
                  <a:lnTo>
                    <a:pt x="449175" y="151305"/>
                  </a:lnTo>
                  <a:lnTo>
                    <a:pt x="449054" y="151600"/>
                  </a:lnTo>
                  <a:lnTo>
                    <a:pt x="448977" y="151821"/>
                  </a:lnTo>
                  <a:lnTo>
                    <a:pt x="448855" y="152107"/>
                  </a:lnTo>
                  <a:lnTo>
                    <a:pt x="448767" y="152519"/>
                  </a:lnTo>
                  <a:lnTo>
                    <a:pt x="448833" y="152951"/>
                  </a:lnTo>
                  <a:lnTo>
                    <a:pt x="449131" y="153568"/>
                  </a:lnTo>
                  <a:lnTo>
                    <a:pt x="449208" y="153877"/>
                  </a:lnTo>
                  <a:lnTo>
                    <a:pt x="449153" y="153959"/>
                  </a:lnTo>
                  <a:lnTo>
                    <a:pt x="449087" y="154057"/>
                  </a:lnTo>
                  <a:lnTo>
                    <a:pt x="448866" y="154465"/>
                  </a:lnTo>
                  <a:lnTo>
                    <a:pt x="448778" y="154688"/>
                  </a:lnTo>
                  <a:lnTo>
                    <a:pt x="448690" y="154903"/>
                  </a:lnTo>
                  <a:lnTo>
                    <a:pt x="448613" y="155292"/>
                  </a:lnTo>
                  <a:lnTo>
                    <a:pt x="448524" y="155532"/>
                  </a:lnTo>
                  <a:lnTo>
                    <a:pt x="448171" y="155775"/>
                  </a:lnTo>
                  <a:lnTo>
                    <a:pt x="448094" y="155945"/>
                  </a:lnTo>
                  <a:lnTo>
                    <a:pt x="448039" y="156063"/>
                  </a:lnTo>
                  <a:lnTo>
                    <a:pt x="448105" y="156377"/>
                  </a:lnTo>
                  <a:lnTo>
                    <a:pt x="448182" y="156742"/>
                  </a:lnTo>
                  <a:lnTo>
                    <a:pt x="448039" y="157334"/>
                  </a:lnTo>
                  <a:lnTo>
                    <a:pt x="448094" y="157599"/>
                  </a:lnTo>
                  <a:lnTo>
                    <a:pt x="448348" y="157914"/>
                  </a:lnTo>
                  <a:lnTo>
                    <a:pt x="448690" y="158062"/>
                  </a:lnTo>
                  <a:lnTo>
                    <a:pt x="448789" y="158161"/>
                  </a:lnTo>
                  <a:lnTo>
                    <a:pt x="448811" y="158320"/>
                  </a:lnTo>
                  <a:lnTo>
                    <a:pt x="449021" y="158778"/>
                  </a:lnTo>
                  <a:lnTo>
                    <a:pt x="449109" y="158922"/>
                  </a:lnTo>
                  <a:lnTo>
                    <a:pt x="449098" y="159039"/>
                  </a:lnTo>
                  <a:lnTo>
                    <a:pt x="449076" y="159090"/>
                  </a:lnTo>
                  <a:lnTo>
                    <a:pt x="448712" y="159796"/>
                  </a:lnTo>
                  <a:lnTo>
                    <a:pt x="448712" y="160027"/>
                  </a:lnTo>
                  <a:lnTo>
                    <a:pt x="448899" y="160346"/>
                  </a:lnTo>
                  <a:lnTo>
                    <a:pt x="448899" y="160634"/>
                  </a:lnTo>
                  <a:lnTo>
                    <a:pt x="448988" y="160979"/>
                  </a:lnTo>
                  <a:lnTo>
                    <a:pt x="448955" y="161127"/>
                  </a:lnTo>
                  <a:lnTo>
                    <a:pt x="448877" y="161350"/>
                  </a:lnTo>
                  <a:lnTo>
                    <a:pt x="448778" y="161529"/>
                  </a:lnTo>
                  <a:lnTo>
                    <a:pt x="448855" y="161683"/>
                  </a:lnTo>
                  <a:lnTo>
                    <a:pt x="449175" y="161986"/>
                  </a:lnTo>
                  <a:lnTo>
                    <a:pt x="449848" y="162283"/>
                  </a:lnTo>
                  <a:lnTo>
                    <a:pt x="450080" y="162465"/>
                  </a:lnTo>
                  <a:lnTo>
                    <a:pt x="450323" y="162634"/>
                  </a:lnTo>
                  <a:lnTo>
                    <a:pt x="450433" y="162841"/>
                  </a:lnTo>
                  <a:lnTo>
                    <a:pt x="450499" y="162959"/>
                  </a:lnTo>
                  <a:lnTo>
                    <a:pt x="450521" y="163096"/>
                  </a:lnTo>
                  <a:lnTo>
                    <a:pt x="450510" y="163458"/>
                  </a:lnTo>
                  <a:lnTo>
                    <a:pt x="450422" y="164017"/>
                  </a:lnTo>
                  <a:lnTo>
                    <a:pt x="450301" y="164392"/>
                  </a:lnTo>
                  <a:lnTo>
                    <a:pt x="450157" y="164637"/>
                  </a:lnTo>
                  <a:lnTo>
                    <a:pt x="450058" y="164783"/>
                  </a:lnTo>
                  <a:lnTo>
                    <a:pt x="450058" y="164838"/>
                  </a:lnTo>
                  <a:lnTo>
                    <a:pt x="450058" y="164889"/>
                  </a:lnTo>
                  <a:lnTo>
                    <a:pt x="450124" y="164964"/>
                  </a:lnTo>
                  <a:lnTo>
                    <a:pt x="450411" y="165129"/>
                  </a:lnTo>
                  <a:lnTo>
                    <a:pt x="450665" y="165246"/>
                  </a:lnTo>
                  <a:lnTo>
                    <a:pt x="450896" y="165459"/>
                  </a:lnTo>
                  <a:lnTo>
                    <a:pt x="451238" y="165853"/>
                  </a:lnTo>
                  <a:lnTo>
                    <a:pt x="451514" y="166168"/>
                  </a:lnTo>
                  <a:lnTo>
                    <a:pt x="452132" y="166505"/>
                  </a:lnTo>
                  <a:lnTo>
                    <a:pt x="452287" y="166737"/>
                  </a:lnTo>
                  <a:lnTo>
                    <a:pt x="452485" y="167433"/>
                  </a:lnTo>
                  <a:lnTo>
                    <a:pt x="452507" y="167481"/>
                  </a:lnTo>
                  <a:lnTo>
                    <a:pt x="452529" y="167883"/>
                  </a:lnTo>
                  <a:lnTo>
                    <a:pt x="452507" y="168236"/>
                  </a:lnTo>
                  <a:lnTo>
                    <a:pt x="452518" y="168606"/>
                  </a:lnTo>
                  <a:lnTo>
                    <a:pt x="452618" y="168928"/>
                  </a:lnTo>
                  <a:lnTo>
                    <a:pt x="452805" y="169218"/>
                  </a:lnTo>
                  <a:lnTo>
                    <a:pt x="453037" y="169539"/>
                  </a:lnTo>
                  <a:lnTo>
                    <a:pt x="453302" y="170022"/>
                  </a:lnTo>
                  <a:lnTo>
                    <a:pt x="453412" y="170713"/>
                  </a:lnTo>
                  <a:lnTo>
                    <a:pt x="453478" y="171090"/>
                  </a:lnTo>
                  <a:lnTo>
                    <a:pt x="453566" y="171571"/>
                  </a:lnTo>
                  <a:lnTo>
                    <a:pt x="453622" y="171665"/>
                  </a:lnTo>
                  <a:lnTo>
                    <a:pt x="453842" y="172030"/>
                  </a:lnTo>
                  <a:lnTo>
                    <a:pt x="453864" y="172488"/>
                  </a:lnTo>
                  <a:lnTo>
                    <a:pt x="453875" y="172671"/>
                  </a:lnTo>
                  <a:lnTo>
                    <a:pt x="453964" y="172914"/>
                  </a:lnTo>
                  <a:lnTo>
                    <a:pt x="454295" y="173363"/>
                  </a:lnTo>
                  <a:lnTo>
                    <a:pt x="454339" y="173450"/>
                  </a:lnTo>
                  <a:lnTo>
                    <a:pt x="454394" y="173652"/>
                  </a:lnTo>
                  <a:lnTo>
                    <a:pt x="454449" y="173868"/>
                  </a:lnTo>
                  <a:lnTo>
                    <a:pt x="454615" y="174136"/>
                  </a:lnTo>
                  <a:lnTo>
                    <a:pt x="454670" y="174275"/>
                  </a:lnTo>
                  <a:lnTo>
                    <a:pt x="454736" y="174597"/>
                  </a:lnTo>
                  <a:lnTo>
                    <a:pt x="454769" y="174764"/>
                  </a:lnTo>
                  <a:lnTo>
                    <a:pt x="454813" y="174969"/>
                  </a:lnTo>
                  <a:lnTo>
                    <a:pt x="454868" y="175228"/>
                  </a:lnTo>
                  <a:lnTo>
                    <a:pt x="454879" y="175305"/>
                  </a:lnTo>
                  <a:lnTo>
                    <a:pt x="454868" y="175401"/>
                  </a:lnTo>
                  <a:lnTo>
                    <a:pt x="454758" y="175511"/>
                  </a:lnTo>
                  <a:lnTo>
                    <a:pt x="454416" y="175714"/>
                  </a:lnTo>
                  <a:lnTo>
                    <a:pt x="454284" y="175892"/>
                  </a:lnTo>
                  <a:lnTo>
                    <a:pt x="454273" y="175953"/>
                  </a:lnTo>
                  <a:lnTo>
                    <a:pt x="454228" y="176277"/>
                  </a:lnTo>
                  <a:lnTo>
                    <a:pt x="454206" y="176362"/>
                  </a:lnTo>
                  <a:lnTo>
                    <a:pt x="454206" y="176463"/>
                  </a:lnTo>
                  <a:lnTo>
                    <a:pt x="454295" y="176584"/>
                  </a:lnTo>
                  <a:lnTo>
                    <a:pt x="454493" y="176705"/>
                  </a:lnTo>
                  <a:lnTo>
                    <a:pt x="454593" y="176785"/>
                  </a:lnTo>
                  <a:lnTo>
                    <a:pt x="454791" y="176945"/>
                  </a:lnTo>
                  <a:lnTo>
                    <a:pt x="455045" y="177251"/>
                  </a:lnTo>
                  <a:lnTo>
                    <a:pt x="455166" y="177558"/>
                  </a:lnTo>
                  <a:lnTo>
                    <a:pt x="455177" y="177806"/>
                  </a:lnTo>
                  <a:lnTo>
                    <a:pt x="455177" y="177891"/>
                  </a:lnTo>
                  <a:lnTo>
                    <a:pt x="455144" y="178142"/>
                  </a:lnTo>
                  <a:lnTo>
                    <a:pt x="455089" y="178329"/>
                  </a:lnTo>
                  <a:lnTo>
                    <a:pt x="455001" y="178514"/>
                  </a:lnTo>
                  <a:lnTo>
                    <a:pt x="454537" y="178952"/>
                  </a:lnTo>
                  <a:lnTo>
                    <a:pt x="454261" y="179310"/>
                  </a:lnTo>
                  <a:lnTo>
                    <a:pt x="453997" y="179559"/>
                  </a:lnTo>
                  <a:lnTo>
                    <a:pt x="453743" y="179823"/>
                  </a:lnTo>
                  <a:lnTo>
                    <a:pt x="453478" y="179998"/>
                  </a:lnTo>
                  <a:lnTo>
                    <a:pt x="453147" y="180149"/>
                  </a:lnTo>
                  <a:lnTo>
                    <a:pt x="452971" y="180262"/>
                  </a:lnTo>
                  <a:lnTo>
                    <a:pt x="452937" y="180329"/>
                  </a:lnTo>
                  <a:lnTo>
                    <a:pt x="452827" y="180576"/>
                  </a:lnTo>
                  <a:lnTo>
                    <a:pt x="452739" y="180709"/>
                  </a:lnTo>
                  <a:lnTo>
                    <a:pt x="452607" y="180860"/>
                  </a:lnTo>
                  <a:lnTo>
                    <a:pt x="452596" y="180866"/>
                  </a:lnTo>
                  <a:lnTo>
                    <a:pt x="452320" y="180945"/>
                  </a:lnTo>
                  <a:lnTo>
                    <a:pt x="452033" y="181115"/>
                  </a:lnTo>
                  <a:lnTo>
                    <a:pt x="451779" y="181311"/>
                  </a:lnTo>
                  <a:lnTo>
                    <a:pt x="451602" y="181474"/>
                  </a:lnTo>
                  <a:lnTo>
                    <a:pt x="451569" y="181553"/>
                  </a:lnTo>
                  <a:lnTo>
                    <a:pt x="451547" y="181615"/>
                  </a:lnTo>
                  <a:lnTo>
                    <a:pt x="451393" y="181832"/>
                  </a:lnTo>
                  <a:lnTo>
                    <a:pt x="451360" y="181866"/>
                  </a:lnTo>
                  <a:lnTo>
                    <a:pt x="450874" y="182265"/>
                  </a:lnTo>
                  <a:lnTo>
                    <a:pt x="450422" y="182783"/>
                  </a:lnTo>
                  <a:lnTo>
                    <a:pt x="450179" y="182989"/>
                  </a:lnTo>
                  <a:lnTo>
                    <a:pt x="449959" y="183279"/>
                  </a:lnTo>
                  <a:lnTo>
                    <a:pt x="449583" y="183565"/>
                  </a:lnTo>
                  <a:lnTo>
                    <a:pt x="449396" y="183581"/>
                  </a:lnTo>
                  <a:lnTo>
                    <a:pt x="449087" y="183553"/>
                  </a:lnTo>
                  <a:lnTo>
                    <a:pt x="448855" y="183598"/>
                  </a:lnTo>
                  <a:lnTo>
                    <a:pt x="448602" y="183696"/>
                  </a:lnTo>
                  <a:lnTo>
                    <a:pt x="448260" y="183770"/>
                  </a:lnTo>
                  <a:lnTo>
                    <a:pt x="448017" y="183871"/>
                  </a:lnTo>
                  <a:lnTo>
                    <a:pt x="447829" y="183969"/>
                  </a:lnTo>
                  <a:lnTo>
                    <a:pt x="447708" y="184034"/>
                  </a:lnTo>
                  <a:lnTo>
                    <a:pt x="447564" y="184163"/>
                  </a:lnTo>
                  <a:lnTo>
                    <a:pt x="447509" y="184209"/>
                  </a:lnTo>
                  <a:lnTo>
                    <a:pt x="447476" y="184268"/>
                  </a:lnTo>
                  <a:lnTo>
                    <a:pt x="447377" y="184727"/>
                  </a:lnTo>
                  <a:lnTo>
                    <a:pt x="447399" y="184858"/>
                  </a:lnTo>
                  <a:lnTo>
                    <a:pt x="447443" y="185036"/>
                  </a:lnTo>
                  <a:lnTo>
                    <a:pt x="447520" y="185580"/>
                  </a:lnTo>
                  <a:lnTo>
                    <a:pt x="447498" y="185793"/>
                  </a:lnTo>
                  <a:lnTo>
                    <a:pt x="447454" y="185854"/>
                  </a:lnTo>
                  <a:lnTo>
                    <a:pt x="447388" y="185930"/>
                  </a:lnTo>
                  <a:lnTo>
                    <a:pt x="447189" y="186097"/>
                  </a:lnTo>
                  <a:lnTo>
                    <a:pt x="447057" y="186191"/>
                  </a:lnTo>
                  <a:lnTo>
                    <a:pt x="446936" y="186271"/>
                  </a:lnTo>
                  <a:lnTo>
                    <a:pt x="446748" y="186407"/>
                  </a:lnTo>
                  <a:lnTo>
                    <a:pt x="446693" y="186448"/>
                  </a:lnTo>
                  <a:lnTo>
                    <a:pt x="446616" y="186502"/>
                  </a:lnTo>
                  <a:lnTo>
                    <a:pt x="446527" y="186558"/>
                  </a:lnTo>
                  <a:lnTo>
                    <a:pt x="446439" y="186624"/>
                  </a:lnTo>
                  <a:lnTo>
                    <a:pt x="446273" y="186738"/>
                  </a:lnTo>
                  <a:lnTo>
                    <a:pt x="446086" y="186843"/>
                  </a:lnTo>
                  <a:lnTo>
                    <a:pt x="445976" y="186881"/>
                  </a:lnTo>
                  <a:lnTo>
                    <a:pt x="445943" y="186882"/>
                  </a:lnTo>
                  <a:lnTo>
                    <a:pt x="445777" y="186887"/>
                  </a:lnTo>
                  <a:lnTo>
                    <a:pt x="445755" y="186887"/>
                  </a:lnTo>
                  <a:lnTo>
                    <a:pt x="445634" y="186875"/>
                  </a:lnTo>
                  <a:lnTo>
                    <a:pt x="445501" y="186861"/>
                  </a:lnTo>
                  <a:lnTo>
                    <a:pt x="445016" y="186715"/>
                  </a:lnTo>
                  <a:lnTo>
                    <a:pt x="444707" y="186622"/>
                  </a:lnTo>
                  <a:lnTo>
                    <a:pt x="444552" y="186548"/>
                  </a:lnTo>
                  <a:lnTo>
                    <a:pt x="444431" y="186490"/>
                  </a:lnTo>
                  <a:lnTo>
                    <a:pt x="444210" y="186338"/>
                  </a:lnTo>
                  <a:lnTo>
                    <a:pt x="443913" y="186213"/>
                  </a:lnTo>
                  <a:lnTo>
                    <a:pt x="443659" y="186191"/>
                  </a:lnTo>
                  <a:lnTo>
                    <a:pt x="443405" y="186213"/>
                  </a:lnTo>
                  <a:lnTo>
                    <a:pt x="443273" y="186304"/>
                  </a:lnTo>
                  <a:lnTo>
                    <a:pt x="443173" y="186422"/>
                  </a:lnTo>
                  <a:lnTo>
                    <a:pt x="443107" y="186490"/>
                  </a:lnTo>
                  <a:lnTo>
                    <a:pt x="442798" y="186687"/>
                  </a:lnTo>
                  <a:lnTo>
                    <a:pt x="442666" y="186735"/>
                  </a:lnTo>
                  <a:lnTo>
                    <a:pt x="442390" y="186747"/>
                  </a:lnTo>
                  <a:lnTo>
                    <a:pt x="442213" y="186755"/>
                  </a:lnTo>
                  <a:lnTo>
                    <a:pt x="442004" y="186780"/>
                  </a:lnTo>
                  <a:lnTo>
                    <a:pt x="441640" y="186952"/>
                  </a:lnTo>
                  <a:lnTo>
                    <a:pt x="441132" y="187282"/>
                  </a:lnTo>
                  <a:lnTo>
                    <a:pt x="441132" y="187286"/>
                  </a:lnTo>
                  <a:lnTo>
                    <a:pt x="441353" y="187592"/>
                  </a:lnTo>
                  <a:lnTo>
                    <a:pt x="441430" y="187820"/>
                  </a:lnTo>
                  <a:lnTo>
                    <a:pt x="441485" y="188063"/>
                  </a:lnTo>
                  <a:lnTo>
                    <a:pt x="441662" y="188531"/>
                  </a:lnTo>
                  <a:lnTo>
                    <a:pt x="441949" y="188961"/>
                  </a:lnTo>
                  <a:lnTo>
                    <a:pt x="442269" y="189382"/>
                  </a:lnTo>
                  <a:lnTo>
                    <a:pt x="442445" y="189640"/>
                  </a:lnTo>
                  <a:lnTo>
                    <a:pt x="442611" y="190039"/>
                  </a:lnTo>
                  <a:lnTo>
                    <a:pt x="442853" y="190207"/>
                  </a:lnTo>
                  <a:lnTo>
                    <a:pt x="443019" y="190374"/>
                  </a:lnTo>
                  <a:lnTo>
                    <a:pt x="443140" y="190664"/>
                  </a:lnTo>
                  <a:lnTo>
                    <a:pt x="443582" y="190945"/>
                  </a:lnTo>
                  <a:lnTo>
                    <a:pt x="443769" y="191171"/>
                  </a:lnTo>
                  <a:lnTo>
                    <a:pt x="443990" y="191393"/>
                  </a:lnTo>
                  <a:lnTo>
                    <a:pt x="444122" y="191556"/>
                  </a:lnTo>
                  <a:lnTo>
                    <a:pt x="444266" y="191743"/>
                  </a:lnTo>
                  <a:lnTo>
                    <a:pt x="444409" y="191888"/>
                  </a:lnTo>
                  <a:lnTo>
                    <a:pt x="444563" y="192018"/>
                  </a:lnTo>
                  <a:lnTo>
                    <a:pt x="444751" y="192082"/>
                  </a:lnTo>
                  <a:lnTo>
                    <a:pt x="445104" y="192071"/>
                  </a:lnTo>
                  <a:lnTo>
                    <a:pt x="445115" y="192070"/>
                  </a:lnTo>
                  <a:lnTo>
                    <a:pt x="445281" y="192078"/>
                  </a:lnTo>
                  <a:lnTo>
                    <a:pt x="445623" y="192273"/>
                  </a:lnTo>
                  <a:lnTo>
                    <a:pt x="445755" y="192481"/>
                  </a:lnTo>
                  <a:lnTo>
                    <a:pt x="445998" y="192760"/>
                  </a:lnTo>
                  <a:lnTo>
                    <a:pt x="446329" y="193030"/>
                  </a:lnTo>
                  <a:lnTo>
                    <a:pt x="446560" y="193214"/>
                  </a:lnTo>
                  <a:lnTo>
                    <a:pt x="446792" y="193401"/>
                  </a:lnTo>
                  <a:lnTo>
                    <a:pt x="447024" y="193545"/>
                  </a:lnTo>
                  <a:lnTo>
                    <a:pt x="447245" y="193867"/>
                  </a:lnTo>
                  <a:lnTo>
                    <a:pt x="447322" y="194153"/>
                  </a:lnTo>
                  <a:lnTo>
                    <a:pt x="447443" y="194583"/>
                  </a:lnTo>
                  <a:lnTo>
                    <a:pt x="447410" y="195158"/>
                  </a:lnTo>
                  <a:lnTo>
                    <a:pt x="447421" y="195517"/>
                  </a:lnTo>
                  <a:lnTo>
                    <a:pt x="447421" y="195807"/>
                  </a:lnTo>
                  <a:lnTo>
                    <a:pt x="447388" y="195915"/>
                  </a:lnTo>
                  <a:lnTo>
                    <a:pt x="447333" y="196061"/>
                  </a:lnTo>
                  <a:lnTo>
                    <a:pt x="447211" y="196255"/>
                  </a:lnTo>
                  <a:lnTo>
                    <a:pt x="447079" y="196419"/>
                  </a:lnTo>
                  <a:lnTo>
                    <a:pt x="446847" y="196595"/>
                  </a:lnTo>
                  <a:lnTo>
                    <a:pt x="446682" y="196640"/>
                  </a:lnTo>
                  <a:lnTo>
                    <a:pt x="446538" y="196630"/>
                  </a:lnTo>
                  <a:lnTo>
                    <a:pt x="446263" y="196403"/>
                  </a:lnTo>
                  <a:lnTo>
                    <a:pt x="446119" y="196439"/>
                  </a:lnTo>
                  <a:lnTo>
                    <a:pt x="445976" y="196476"/>
                  </a:lnTo>
                  <a:lnTo>
                    <a:pt x="445810" y="196517"/>
                  </a:lnTo>
                  <a:lnTo>
                    <a:pt x="445689" y="196544"/>
                  </a:lnTo>
                  <a:lnTo>
                    <a:pt x="445512" y="196588"/>
                  </a:lnTo>
                  <a:lnTo>
                    <a:pt x="445325" y="196685"/>
                  </a:lnTo>
                  <a:lnTo>
                    <a:pt x="444828" y="196947"/>
                  </a:lnTo>
                  <a:lnTo>
                    <a:pt x="444376" y="197124"/>
                  </a:lnTo>
                  <a:lnTo>
                    <a:pt x="444034" y="197348"/>
                  </a:lnTo>
                  <a:lnTo>
                    <a:pt x="443449" y="197733"/>
                  </a:lnTo>
                  <a:lnTo>
                    <a:pt x="442522" y="198338"/>
                  </a:lnTo>
                  <a:lnTo>
                    <a:pt x="442478" y="198583"/>
                  </a:lnTo>
                  <a:lnTo>
                    <a:pt x="442423" y="198721"/>
                  </a:lnTo>
                  <a:lnTo>
                    <a:pt x="442257" y="198991"/>
                  </a:lnTo>
                  <a:lnTo>
                    <a:pt x="442015" y="199398"/>
                  </a:lnTo>
                  <a:lnTo>
                    <a:pt x="441838" y="199657"/>
                  </a:lnTo>
                  <a:lnTo>
                    <a:pt x="441816" y="199685"/>
                  </a:lnTo>
                  <a:lnTo>
                    <a:pt x="441761" y="199818"/>
                  </a:lnTo>
                  <a:lnTo>
                    <a:pt x="441585" y="200012"/>
                  </a:lnTo>
                  <a:lnTo>
                    <a:pt x="441397" y="200147"/>
                  </a:lnTo>
                  <a:lnTo>
                    <a:pt x="441276" y="200280"/>
                  </a:lnTo>
                  <a:lnTo>
                    <a:pt x="441132" y="200401"/>
                  </a:lnTo>
                  <a:lnTo>
                    <a:pt x="440967" y="200497"/>
                  </a:lnTo>
                  <a:lnTo>
                    <a:pt x="440691" y="200560"/>
                  </a:lnTo>
                  <a:lnTo>
                    <a:pt x="440603" y="200596"/>
                  </a:lnTo>
                  <a:lnTo>
                    <a:pt x="440404" y="200783"/>
                  </a:lnTo>
                  <a:lnTo>
                    <a:pt x="440250" y="200971"/>
                  </a:lnTo>
                  <a:lnTo>
                    <a:pt x="440084" y="201109"/>
                  </a:lnTo>
                  <a:lnTo>
                    <a:pt x="439643" y="201205"/>
                  </a:lnTo>
                  <a:lnTo>
                    <a:pt x="439301" y="201177"/>
                  </a:lnTo>
                  <a:lnTo>
                    <a:pt x="439157" y="201245"/>
                  </a:lnTo>
                  <a:lnTo>
                    <a:pt x="439047" y="201267"/>
                  </a:lnTo>
                  <a:lnTo>
                    <a:pt x="438925" y="201250"/>
                  </a:lnTo>
                  <a:lnTo>
                    <a:pt x="438639" y="201172"/>
                  </a:lnTo>
                  <a:lnTo>
                    <a:pt x="438572" y="201179"/>
                  </a:lnTo>
                  <a:lnTo>
                    <a:pt x="438462" y="201228"/>
                  </a:lnTo>
                  <a:lnTo>
                    <a:pt x="438308" y="201257"/>
                  </a:lnTo>
                  <a:lnTo>
                    <a:pt x="438275" y="201261"/>
                  </a:lnTo>
                  <a:lnTo>
                    <a:pt x="438264" y="201258"/>
                  </a:lnTo>
                  <a:lnTo>
                    <a:pt x="438076" y="201221"/>
                  </a:lnTo>
                  <a:lnTo>
                    <a:pt x="438076" y="201221"/>
                  </a:lnTo>
                  <a:lnTo>
                    <a:pt x="438065" y="201219"/>
                  </a:lnTo>
                  <a:lnTo>
                    <a:pt x="438065" y="201219"/>
                  </a:lnTo>
                  <a:lnTo>
                    <a:pt x="437988" y="201209"/>
                  </a:lnTo>
                  <a:lnTo>
                    <a:pt x="437800" y="201269"/>
                  </a:lnTo>
                  <a:lnTo>
                    <a:pt x="437491" y="201425"/>
                  </a:lnTo>
                  <a:lnTo>
                    <a:pt x="437072" y="201791"/>
                  </a:lnTo>
                  <a:lnTo>
                    <a:pt x="436928" y="202061"/>
                  </a:lnTo>
                  <a:lnTo>
                    <a:pt x="436918" y="202144"/>
                  </a:lnTo>
                  <a:lnTo>
                    <a:pt x="436918" y="202265"/>
                  </a:lnTo>
                  <a:lnTo>
                    <a:pt x="436884" y="202519"/>
                  </a:lnTo>
                  <a:lnTo>
                    <a:pt x="436807" y="202710"/>
                  </a:lnTo>
                  <a:lnTo>
                    <a:pt x="436642" y="202853"/>
                  </a:lnTo>
                  <a:lnTo>
                    <a:pt x="436476" y="203010"/>
                  </a:lnTo>
                  <a:lnTo>
                    <a:pt x="436256" y="203225"/>
                  </a:lnTo>
                  <a:lnTo>
                    <a:pt x="435847" y="203774"/>
                  </a:lnTo>
                  <a:lnTo>
                    <a:pt x="435682" y="204302"/>
                  </a:lnTo>
                  <a:lnTo>
                    <a:pt x="435549" y="204490"/>
                  </a:lnTo>
                  <a:lnTo>
                    <a:pt x="435395" y="204627"/>
                  </a:lnTo>
                  <a:lnTo>
                    <a:pt x="435340" y="204668"/>
                  </a:lnTo>
                  <a:lnTo>
                    <a:pt x="434865" y="204765"/>
                  </a:lnTo>
                  <a:lnTo>
                    <a:pt x="434402" y="204911"/>
                  </a:lnTo>
                  <a:lnTo>
                    <a:pt x="433983" y="204959"/>
                  </a:lnTo>
                  <a:lnTo>
                    <a:pt x="433420" y="204868"/>
                  </a:lnTo>
                  <a:lnTo>
                    <a:pt x="432912" y="204727"/>
                  </a:lnTo>
                  <a:lnTo>
                    <a:pt x="432714" y="204710"/>
                  </a:lnTo>
                  <a:lnTo>
                    <a:pt x="432427" y="204765"/>
                  </a:lnTo>
                  <a:lnTo>
                    <a:pt x="431864" y="204873"/>
                  </a:lnTo>
                  <a:lnTo>
                    <a:pt x="430849" y="204857"/>
                  </a:lnTo>
                  <a:lnTo>
                    <a:pt x="430243" y="204718"/>
                  </a:lnTo>
                  <a:lnTo>
                    <a:pt x="430000" y="204447"/>
                  </a:lnTo>
                  <a:lnTo>
                    <a:pt x="429669" y="203947"/>
                  </a:lnTo>
                  <a:lnTo>
                    <a:pt x="429150" y="203591"/>
                  </a:lnTo>
                  <a:lnTo>
                    <a:pt x="428786" y="203365"/>
                  </a:lnTo>
                  <a:lnTo>
                    <a:pt x="428334" y="202751"/>
                  </a:lnTo>
                  <a:lnTo>
                    <a:pt x="428124" y="202508"/>
                  </a:lnTo>
                  <a:lnTo>
                    <a:pt x="427892" y="202400"/>
                  </a:lnTo>
                  <a:lnTo>
                    <a:pt x="427694" y="202241"/>
                  </a:lnTo>
                  <a:lnTo>
                    <a:pt x="427407" y="201995"/>
                  </a:lnTo>
                  <a:lnTo>
                    <a:pt x="427308" y="201753"/>
                  </a:lnTo>
                  <a:lnTo>
                    <a:pt x="427374" y="201345"/>
                  </a:lnTo>
                  <a:lnTo>
                    <a:pt x="427374" y="201000"/>
                  </a:lnTo>
                  <a:lnTo>
                    <a:pt x="427175" y="200574"/>
                  </a:lnTo>
                  <a:lnTo>
                    <a:pt x="426977" y="200267"/>
                  </a:lnTo>
                  <a:lnTo>
                    <a:pt x="426822" y="200086"/>
                  </a:lnTo>
                  <a:lnTo>
                    <a:pt x="426690" y="199842"/>
                  </a:lnTo>
                  <a:lnTo>
                    <a:pt x="426602" y="199707"/>
                  </a:lnTo>
                  <a:lnTo>
                    <a:pt x="426513" y="199580"/>
                  </a:lnTo>
                  <a:lnTo>
                    <a:pt x="426403" y="199509"/>
                  </a:lnTo>
                  <a:lnTo>
                    <a:pt x="426293" y="199527"/>
                  </a:lnTo>
                  <a:lnTo>
                    <a:pt x="426238" y="199604"/>
                  </a:lnTo>
                  <a:lnTo>
                    <a:pt x="426238" y="199622"/>
                  </a:lnTo>
                  <a:lnTo>
                    <a:pt x="426127" y="199845"/>
                  </a:lnTo>
                  <a:lnTo>
                    <a:pt x="426116" y="199861"/>
                  </a:lnTo>
                  <a:lnTo>
                    <a:pt x="426116" y="199928"/>
                  </a:lnTo>
                  <a:lnTo>
                    <a:pt x="426094" y="200120"/>
                  </a:lnTo>
                  <a:lnTo>
                    <a:pt x="426061" y="200304"/>
                  </a:lnTo>
                  <a:lnTo>
                    <a:pt x="426017" y="200608"/>
                  </a:lnTo>
                  <a:lnTo>
                    <a:pt x="425984" y="200832"/>
                  </a:lnTo>
                  <a:lnTo>
                    <a:pt x="425730" y="201440"/>
                  </a:lnTo>
                  <a:lnTo>
                    <a:pt x="425509" y="201929"/>
                  </a:lnTo>
                  <a:lnTo>
                    <a:pt x="425245" y="202120"/>
                  </a:lnTo>
                  <a:lnTo>
                    <a:pt x="424870" y="202296"/>
                  </a:lnTo>
                  <a:lnTo>
                    <a:pt x="424759" y="202386"/>
                  </a:lnTo>
                  <a:lnTo>
                    <a:pt x="424594" y="202711"/>
                  </a:lnTo>
                  <a:lnTo>
                    <a:pt x="424483" y="202981"/>
                  </a:lnTo>
                  <a:lnTo>
                    <a:pt x="424406" y="203415"/>
                  </a:lnTo>
                  <a:lnTo>
                    <a:pt x="424340" y="203905"/>
                  </a:lnTo>
                  <a:lnTo>
                    <a:pt x="424263" y="204070"/>
                  </a:lnTo>
                  <a:lnTo>
                    <a:pt x="424020" y="204714"/>
                  </a:lnTo>
                  <a:lnTo>
                    <a:pt x="423987" y="204969"/>
                  </a:lnTo>
                  <a:lnTo>
                    <a:pt x="423876" y="205133"/>
                  </a:lnTo>
                  <a:lnTo>
                    <a:pt x="423645" y="205202"/>
                  </a:lnTo>
                  <a:lnTo>
                    <a:pt x="423204" y="205332"/>
                  </a:lnTo>
                  <a:lnTo>
                    <a:pt x="422817" y="205294"/>
                  </a:lnTo>
                  <a:lnTo>
                    <a:pt x="422497" y="205054"/>
                  </a:lnTo>
                  <a:lnTo>
                    <a:pt x="422365" y="204978"/>
                  </a:lnTo>
                  <a:lnTo>
                    <a:pt x="422277" y="205003"/>
                  </a:lnTo>
                  <a:lnTo>
                    <a:pt x="422222" y="205054"/>
                  </a:lnTo>
                  <a:lnTo>
                    <a:pt x="422210" y="205238"/>
                  </a:lnTo>
                  <a:lnTo>
                    <a:pt x="422210" y="205299"/>
                  </a:lnTo>
                  <a:lnTo>
                    <a:pt x="422177" y="205594"/>
                  </a:lnTo>
                  <a:lnTo>
                    <a:pt x="422122" y="205776"/>
                  </a:lnTo>
                  <a:lnTo>
                    <a:pt x="422056" y="206003"/>
                  </a:lnTo>
                  <a:lnTo>
                    <a:pt x="421979" y="206248"/>
                  </a:lnTo>
                  <a:lnTo>
                    <a:pt x="421846" y="206696"/>
                  </a:lnTo>
                  <a:lnTo>
                    <a:pt x="421736" y="207080"/>
                  </a:lnTo>
                  <a:lnTo>
                    <a:pt x="421648" y="207171"/>
                  </a:lnTo>
                  <a:lnTo>
                    <a:pt x="421449" y="207405"/>
                  </a:lnTo>
                  <a:lnTo>
                    <a:pt x="421262" y="207579"/>
                  </a:lnTo>
                  <a:lnTo>
                    <a:pt x="421118" y="207777"/>
                  </a:lnTo>
                  <a:lnTo>
                    <a:pt x="421107" y="207847"/>
                  </a:lnTo>
                  <a:lnTo>
                    <a:pt x="421019" y="208153"/>
                  </a:lnTo>
                  <a:lnTo>
                    <a:pt x="420975" y="208418"/>
                  </a:lnTo>
                  <a:lnTo>
                    <a:pt x="420942" y="208579"/>
                  </a:lnTo>
                  <a:lnTo>
                    <a:pt x="420732" y="209095"/>
                  </a:lnTo>
                  <a:lnTo>
                    <a:pt x="420732" y="209096"/>
                  </a:lnTo>
                  <a:lnTo>
                    <a:pt x="420533" y="209337"/>
                  </a:lnTo>
                  <a:lnTo>
                    <a:pt x="420379" y="209525"/>
                  </a:lnTo>
                  <a:lnTo>
                    <a:pt x="420258" y="209601"/>
                  </a:lnTo>
                  <a:lnTo>
                    <a:pt x="420081" y="209807"/>
                  </a:lnTo>
                  <a:lnTo>
                    <a:pt x="420048" y="209899"/>
                  </a:lnTo>
                  <a:lnTo>
                    <a:pt x="419960" y="210116"/>
                  </a:lnTo>
                  <a:lnTo>
                    <a:pt x="419805" y="210556"/>
                  </a:lnTo>
                  <a:lnTo>
                    <a:pt x="419607" y="210955"/>
                  </a:lnTo>
                  <a:lnTo>
                    <a:pt x="419496" y="211208"/>
                  </a:lnTo>
                  <a:lnTo>
                    <a:pt x="419408" y="211529"/>
                  </a:lnTo>
                  <a:lnTo>
                    <a:pt x="419287" y="212189"/>
                  </a:lnTo>
                  <a:lnTo>
                    <a:pt x="419044" y="212766"/>
                  </a:lnTo>
                  <a:lnTo>
                    <a:pt x="418856" y="213045"/>
                  </a:lnTo>
                  <a:lnTo>
                    <a:pt x="418658" y="213352"/>
                  </a:lnTo>
                  <a:lnTo>
                    <a:pt x="418636" y="213410"/>
                  </a:lnTo>
                  <a:lnTo>
                    <a:pt x="418570" y="213532"/>
                  </a:lnTo>
                  <a:lnTo>
                    <a:pt x="418426" y="213766"/>
                  </a:lnTo>
                  <a:lnTo>
                    <a:pt x="418272" y="214071"/>
                  </a:lnTo>
                  <a:lnTo>
                    <a:pt x="418183" y="214258"/>
                  </a:lnTo>
                  <a:lnTo>
                    <a:pt x="418040" y="214451"/>
                  </a:lnTo>
                  <a:lnTo>
                    <a:pt x="418007" y="214511"/>
                  </a:lnTo>
                  <a:lnTo>
                    <a:pt x="417852" y="214726"/>
                  </a:lnTo>
                  <a:lnTo>
                    <a:pt x="417819" y="214784"/>
                  </a:lnTo>
                  <a:lnTo>
                    <a:pt x="417764" y="214908"/>
                  </a:lnTo>
                  <a:lnTo>
                    <a:pt x="417643" y="215245"/>
                  </a:lnTo>
                  <a:lnTo>
                    <a:pt x="417499" y="215544"/>
                  </a:lnTo>
                  <a:lnTo>
                    <a:pt x="417356" y="215755"/>
                  </a:lnTo>
                  <a:lnTo>
                    <a:pt x="417279" y="216005"/>
                  </a:lnTo>
                  <a:lnTo>
                    <a:pt x="417135" y="216385"/>
                  </a:lnTo>
                  <a:lnTo>
                    <a:pt x="416893" y="216794"/>
                  </a:lnTo>
                  <a:lnTo>
                    <a:pt x="416771" y="217090"/>
                  </a:lnTo>
                  <a:lnTo>
                    <a:pt x="416694" y="217415"/>
                  </a:lnTo>
                  <a:lnTo>
                    <a:pt x="416573" y="217727"/>
                  </a:lnTo>
                  <a:lnTo>
                    <a:pt x="416473" y="218056"/>
                  </a:lnTo>
                  <a:lnTo>
                    <a:pt x="416451" y="218301"/>
                  </a:lnTo>
                  <a:lnTo>
                    <a:pt x="416506" y="218509"/>
                  </a:lnTo>
                  <a:lnTo>
                    <a:pt x="416639" y="218698"/>
                  </a:lnTo>
                  <a:lnTo>
                    <a:pt x="416782" y="218947"/>
                  </a:lnTo>
                  <a:lnTo>
                    <a:pt x="416815" y="219056"/>
                  </a:lnTo>
                  <a:lnTo>
                    <a:pt x="416793" y="219186"/>
                  </a:lnTo>
                  <a:lnTo>
                    <a:pt x="416672" y="219412"/>
                  </a:lnTo>
                  <a:lnTo>
                    <a:pt x="416550" y="219655"/>
                  </a:lnTo>
                  <a:lnTo>
                    <a:pt x="416363" y="220161"/>
                  </a:lnTo>
                  <a:lnTo>
                    <a:pt x="416264" y="220371"/>
                  </a:lnTo>
                  <a:lnTo>
                    <a:pt x="415977" y="220726"/>
                  </a:lnTo>
                  <a:lnTo>
                    <a:pt x="415723" y="220986"/>
                  </a:lnTo>
                  <a:lnTo>
                    <a:pt x="415414" y="221330"/>
                  </a:lnTo>
                  <a:lnTo>
                    <a:pt x="415348" y="221523"/>
                  </a:lnTo>
                  <a:lnTo>
                    <a:pt x="415326" y="221763"/>
                  </a:lnTo>
                  <a:lnTo>
                    <a:pt x="415271" y="222009"/>
                  </a:lnTo>
                  <a:lnTo>
                    <a:pt x="415171" y="222531"/>
                  </a:lnTo>
                  <a:lnTo>
                    <a:pt x="415127" y="222709"/>
                  </a:lnTo>
                  <a:lnTo>
                    <a:pt x="415017" y="223121"/>
                  </a:lnTo>
                  <a:lnTo>
                    <a:pt x="415039" y="223444"/>
                  </a:lnTo>
                  <a:lnTo>
                    <a:pt x="414851" y="224049"/>
                  </a:lnTo>
                  <a:lnTo>
                    <a:pt x="414818" y="224200"/>
                  </a:lnTo>
                  <a:lnTo>
                    <a:pt x="414763" y="224490"/>
                  </a:lnTo>
                  <a:lnTo>
                    <a:pt x="414741" y="224586"/>
                  </a:lnTo>
                  <a:lnTo>
                    <a:pt x="414686" y="224771"/>
                  </a:lnTo>
                  <a:lnTo>
                    <a:pt x="414719" y="224953"/>
                  </a:lnTo>
                  <a:lnTo>
                    <a:pt x="414763" y="225217"/>
                  </a:lnTo>
                  <a:lnTo>
                    <a:pt x="414862" y="225389"/>
                  </a:lnTo>
                  <a:lnTo>
                    <a:pt x="415017" y="225471"/>
                  </a:lnTo>
                  <a:lnTo>
                    <a:pt x="415138" y="225565"/>
                  </a:lnTo>
                  <a:lnTo>
                    <a:pt x="415194" y="225709"/>
                  </a:lnTo>
                  <a:lnTo>
                    <a:pt x="415171" y="225883"/>
                  </a:lnTo>
                  <a:lnTo>
                    <a:pt x="415028" y="226160"/>
                  </a:lnTo>
                  <a:lnTo>
                    <a:pt x="414774" y="226466"/>
                  </a:lnTo>
                  <a:lnTo>
                    <a:pt x="414642" y="226809"/>
                  </a:lnTo>
                  <a:lnTo>
                    <a:pt x="414465" y="227184"/>
                  </a:lnTo>
                  <a:lnTo>
                    <a:pt x="414167" y="227511"/>
                  </a:lnTo>
                  <a:lnTo>
                    <a:pt x="413958" y="227722"/>
                  </a:lnTo>
                  <a:lnTo>
                    <a:pt x="413737" y="227890"/>
                  </a:lnTo>
                  <a:lnTo>
                    <a:pt x="413572" y="228009"/>
                  </a:lnTo>
                  <a:lnTo>
                    <a:pt x="413483" y="228117"/>
                  </a:lnTo>
                  <a:lnTo>
                    <a:pt x="413483" y="228216"/>
                  </a:lnTo>
                  <a:lnTo>
                    <a:pt x="413561" y="228434"/>
                  </a:lnTo>
                  <a:lnTo>
                    <a:pt x="413483" y="228769"/>
                  </a:lnTo>
                  <a:lnTo>
                    <a:pt x="413439" y="228953"/>
                  </a:lnTo>
                  <a:lnTo>
                    <a:pt x="413439" y="229180"/>
                  </a:lnTo>
                  <a:lnTo>
                    <a:pt x="413450" y="229566"/>
                  </a:lnTo>
                  <a:lnTo>
                    <a:pt x="413439" y="229702"/>
                  </a:lnTo>
                  <a:lnTo>
                    <a:pt x="413494" y="229844"/>
                  </a:lnTo>
                  <a:lnTo>
                    <a:pt x="413538" y="230007"/>
                  </a:lnTo>
                  <a:lnTo>
                    <a:pt x="413660" y="230449"/>
                  </a:lnTo>
                  <a:lnTo>
                    <a:pt x="413770" y="230682"/>
                  </a:lnTo>
                  <a:lnTo>
                    <a:pt x="413969" y="231000"/>
                  </a:lnTo>
                  <a:lnTo>
                    <a:pt x="414002" y="231221"/>
                  </a:lnTo>
                  <a:lnTo>
                    <a:pt x="413980" y="231414"/>
                  </a:lnTo>
                  <a:lnTo>
                    <a:pt x="413869" y="231604"/>
                  </a:lnTo>
                  <a:lnTo>
                    <a:pt x="413693" y="231882"/>
                  </a:lnTo>
                  <a:lnTo>
                    <a:pt x="413594" y="232088"/>
                  </a:lnTo>
                  <a:lnTo>
                    <a:pt x="413572" y="232273"/>
                  </a:lnTo>
                  <a:lnTo>
                    <a:pt x="413715" y="232538"/>
                  </a:lnTo>
                  <a:lnTo>
                    <a:pt x="413825" y="232858"/>
                  </a:lnTo>
                  <a:lnTo>
                    <a:pt x="413892" y="233071"/>
                  </a:lnTo>
                  <a:lnTo>
                    <a:pt x="414013" y="233204"/>
                  </a:lnTo>
                  <a:lnTo>
                    <a:pt x="414189" y="233501"/>
                  </a:lnTo>
                  <a:lnTo>
                    <a:pt x="414333" y="233716"/>
                  </a:lnTo>
                  <a:lnTo>
                    <a:pt x="414344" y="233770"/>
                  </a:lnTo>
                  <a:lnTo>
                    <a:pt x="414344" y="233843"/>
                  </a:lnTo>
                  <a:lnTo>
                    <a:pt x="414289" y="234060"/>
                  </a:lnTo>
                  <a:lnTo>
                    <a:pt x="414245" y="234238"/>
                  </a:lnTo>
                  <a:lnTo>
                    <a:pt x="414256" y="234297"/>
                  </a:lnTo>
                  <a:lnTo>
                    <a:pt x="414333" y="234380"/>
                  </a:lnTo>
                  <a:lnTo>
                    <a:pt x="414388" y="234448"/>
                  </a:lnTo>
                  <a:lnTo>
                    <a:pt x="414454" y="234492"/>
                  </a:lnTo>
                  <a:lnTo>
                    <a:pt x="414487" y="234517"/>
                  </a:lnTo>
                  <a:lnTo>
                    <a:pt x="414531" y="234562"/>
                  </a:lnTo>
                  <a:lnTo>
                    <a:pt x="414598" y="234691"/>
                  </a:lnTo>
                  <a:lnTo>
                    <a:pt x="414686" y="234768"/>
                  </a:lnTo>
                  <a:lnTo>
                    <a:pt x="415006" y="234948"/>
                  </a:lnTo>
                  <a:lnTo>
                    <a:pt x="415094" y="235025"/>
                  </a:lnTo>
                  <a:lnTo>
                    <a:pt x="415160" y="235244"/>
                  </a:lnTo>
                  <a:lnTo>
                    <a:pt x="415271" y="235411"/>
                  </a:lnTo>
                  <a:lnTo>
                    <a:pt x="415447" y="235553"/>
                  </a:lnTo>
                  <a:lnTo>
                    <a:pt x="415525" y="235668"/>
                  </a:lnTo>
                  <a:lnTo>
                    <a:pt x="415646" y="236071"/>
                  </a:lnTo>
                  <a:lnTo>
                    <a:pt x="415778" y="236284"/>
                  </a:lnTo>
                  <a:lnTo>
                    <a:pt x="415977" y="236400"/>
                  </a:lnTo>
                  <a:lnTo>
                    <a:pt x="416120" y="236512"/>
                  </a:lnTo>
                  <a:lnTo>
                    <a:pt x="416429" y="237028"/>
                  </a:lnTo>
                  <a:lnTo>
                    <a:pt x="416462" y="237166"/>
                  </a:lnTo>
                  <a:lnTo>
                    <a:pt x="416418" y="237330"/>
                  </a:lnTo>
                  <a:lnTo>
                    <a:pt x="416308" y="237582"/>
                  </a:lnTo>
                  <a:lnTo>
                    <a:pt x="416032" y="237864"/>
                  </a:lnTo>
                  <a:lnTo>
                    <a:pt x="415491" y="238250"/>
                  </a:lnTo>
                  <a:lnTo>
                    <a:pt x="415039" y="238680"/>
                  </a:lnTo>
                  <a:lnTo>
                    <a:pt x="414576" y="239356"/>
                  </a:lnTo>
                  <a:lnTo>
                    <a:pt x="414388" y="239589"/>
                  </a:lnTo>
                  <a:lnTo>
                    <a:pt x="414234" y="239798"/>
                  </a:lnTo>
                  <a:lnTo>
                    <a:pt x="414079" y="239998"/>
                  </a:lnTo>
                  <a:lnTo>
                    <a:pt x="413836" y="240107"/>
                  </a:lnTo>
                  <a:lnTo>
                    <a:pt x="413528" y="240150"/>
                  </a:lnTo>
                  <a:lnTo>
                    <a:pt x="413263" y="240095"/>
                  </a:lnTo>
                  <a:lnTo>
                    <a:pt x="412998" y="240155"/>
                  </a:lnTo>
                  <a:lnTo>
                    <a:pt x="412656" y="240182"/>
                  </a:lnTo>
                  <a:lnTo>
                    <a:pt x="412601" y="240200"/>
                  </a:lnTo>
                  <a:lnTo>
                    <a:pt x="412336" y="240311"/>
                  </a:lnTo>
                  <a:lnTo>
                    <a:pt x="412159" y="240452"/>
                  </a:lnTo>
                  <a:lnTo>
                    <a:pt x="412060" y="240579"/>
                  </a:lnTo>
                  <a:lnTo>
                    <a:pt x="411961" y="240855"/>
                  </a:lnTo>
                  <a:lnTo>
                    <a:pt x="411740" y="241402"/>
                  </a:lnTo>
                  <a:lnTo>
                    <a:pt x="411255" y="242056"/>
                  </a:lnTo>
                  <a:lnTo>
                    <a:pt x="410880" y="242434"/>
                  </a:lnTo>
                  <a:lnTo>
                    <a:pt x="410703" y="242563"/>
                  </a:lnTo>
                  <a:lnTo>
                    <a:pt x="410537" y="242657"/>
                  </a:lnTo>
                  <a:lnTo>
                    <a:pt x="410085" y="242918"/>
                  </a:lnTo>
                  <a:lnTo>
                    <a:pt x="410030" y="242983"/>
                  </a:lnTo>
                  <a:lnTo>
                    <a:pt x="409787" y="243282"/>
                  </a:lnTo>
                  <a:lnTo>
                    <a:pt x="409787" y="243493"/>
                  </a:lnTo>
                  <a:lnTo>
                    <a:pt x="409853" y="243741"/>
                  </a:lnTo>
                  <a:lnTo>
                    <a:pt x="409853" y="243842"/>
                  </a:lnTo>
                  <a:lnTo>
                    <a:pt x="409776" y="244075"/>
                  </a:lnTo>
                  <a:lnTo>
                    <a:pt x="409622" y="244495"/>
                  </a:lnTo>
                  <a:lnTo>
                    <a:pt x="409478" y="245031"/>
                  </a:lnTo>
                  <a:lnTo>
                    <a:pt x="409423" y="245522"/>
                  </a:lnTo>
                  <a:lnTo>
                    <a:pt x="409379" y="245746"/>
                  </a:lnTo>
                  <a:lnTo>
                    <a:pt x="409390" y="246011"/>
                  </a:lnTo>
                  <a:lnTo>
                    <a:pt x="409379" y="246054"/>
                  </a:lnTo>
                  <a:lnTo>
                    <a:pt x="409379" y="246099"/>
                  </a:lnTo>
                  <a:lnTo>
                    <a:pt x="409357" y="246204"/>
                  </a:lnTo>
                  <a:lnTo>
                    <a:pt x="409136" y="246368"/>
                  </a:lnTo>
                  <a:lnTo>
                    <a:pt x="409037" y="246506"/>
                  </a:lnTo>
                  <a:lnTo>
                    <a:pt x="409004" y="246616"/>
                  </a:lnTo>
                  <a:lnTo>
                    <a:pt x="408960" y="246709"/>
                  </a:lnTo>
                  <a:lnTo>
                    <a:pt x="408739" y="246875"/>
                  </a:lnTo>
                  <a:lnTo>
                    <a:pt x="408530" y="247212"/>
                  </a:lnTo>
                  <a:lnTo>
                    <a:pt x="408419" y="247466"/>
                  </a:lnTo>
                  <a:lnTo>
                    <a:pt x="408342" y="247668"/>
                  </a:lnTo>
                  <a:lnTo>
                    <a:pt x="408033" y="248020"/>
                  </a:lnTo>
                  <a:lnTo>
                    <a:pt x="407614" y="248416"/>
                  </a:lnTo>
                  <a:lnTo>
                    <a:pt x="407614" y="248416"/>
                  </a:lnTo>
                  <a:lnTo>
                    <a:pt x="407183" y="248709"/>
                  </a:lnTo>
                  <a:lnTo>
                    <a:pt x="407007" y="248828"/>
                  </a:lnTo>
                  <a:lnTo>
                    <a:pt x="406720" y="249025"/>
                  </a:lnTo>
                  <a:lnTo>
                    <a:pt x="406345" y="249418"/>
                  </a:lnTo>
                  <a:lnTo>
                    <a:pt x="406190" y="249578"/>
                  </a:lnTo>
                  <a:lnTo>
                    <a:pt x="405628" y="250159"/>
                  </a:lnTo>
                  <a:lnTo>
                    <a:pt x="405308" y="250468"/>
                  </a:lnTo>
                  <a:lnTo>
                    <a:pt x="405021" y="250749"/>
                  </a:lnTo>
                  <a:lnTo>
                    <a:pt x="404822" y="250962"/>
                  </a:lnTo>
                  <a:lnTo>
                    <a:pt x="404756" y="251037"/>
                  </a:lnTo>
                  <a:lnTo>
                    <a:pt x="404403" y="251195"/>
                  </a:lnTo>
                  <a:lnTo>
                    <a:pt x="404094" y="251404"/>
                  </a:lnTo>
                  <a:lnTo>
                    <a:pt x="404006" y="251499"/>
                  </a:lnTo>
                  <a:lnTo>
                    <a:pt x="403907" y="251529"/>
                  </a:lnTo>
                  <a:lnTo>
                    <a:pt x="403785" y="251508"/>
                  </a:lnTo>
                  <a:lnTo>
                    <a:pt x="403498" y="251436"/>
                  </a:lnTo>
                  <a:lnTo>
                    <a:pt x="403333" y="251394"/>
                  </a:lnTo>
                  <a:lnTo>
                    <a:pt x="403134" y="251394"/>
                  </a:lnTo>
                  <a:lnTo>
                    <a:pt x="403013" y="251352"/>
                  </a:lnTo>
                  <a:lnTo>
                    <a:pt x="402925" y="251268"/>
                  </a:lnTo>
                  <a:lnTo>
                    <a:pt x="402914" y="251110"/>
                  </a:lnTo>
                  <a:lnTo>
                    <a:pt x="403046" y="250909"/>
                  </a:lnTo>
                  <a:lnTo>
                    <a:pt x="403090" y="250655"/>
                  </a:lnTo>
                  <a:lnTo>
                    <a:pt x="403079" y="250375"/>
                  </a:lnTo>
                  <a:lnTo>
                    <a:pt x="403079" y="250117"/>
                  </a:lnTo>
                  <a:lnTo>
                    <a:pt x="403013" y="249887"/>
                  </a:lnTo>
                  <a:lnTo>
                    <a:pt x="402925" y="249695"/>
                  </a:lnTo>
                  <a:lnTo>
                    <a:pt x="402892" y="249502"/>
                  </a:lnTo>
                  <a:lnTo>
                    <a:pt x="402770" y="249154"/>
                  </a:lnTo>
                  <a:lnTo>
                    <a:pt x="402781" y="248996"/>
                  </a:lnTo>
                  <a:lnTo>
                    <a:pt x="402682" y="248624"/>
                  </a:lnTo>
                  <a:lnTo>
                    <a:pt x="402583" y="248410"/>
                  </a:lnTo>
                  <a:lnTo>
                    <a:pt x="402428" y="248244"/>
                  </a:lnTo>
                  <a:lnTo>
                    <a:pt x="402208" y="248002"/>
                  </a:lnTo>
                  <a:lnTo>
                    <a:pt x="402075" y="247857"/>
                  </a:lnTo>
                  <a:lnTo>
                    <a:pt x="401921" y="247815"/>
                  </a:lnTo>
                  <a:lnTo>
                    <a:pt x="401810" y="247815"/>
                  </a:lnTo>
                  <a:lnTo>
                    <a:pt x="401656" y="247846"/>
                  </a:lnTo>
                  <a:lnTo>
                    <a:pt x="401501" y="247857"/>
                  </a:lnTo>
                  <a:lnTo>
                    <a:pt x="401336" y="247794"/>
                  </a:lnTo>
                  <a:lnTo>
                    <a:pt x="401060" y="247668"/>
                  </a:lnTo>
                  <a:lnTo>
                    <a:pt x="400828" y="247531"/>
                  </a:lnTo>
                  <a:lnTo>
                    <a:pt x="400663" y="247417"/>
                  </a:lnTo>
                  <a:lnTo>
                    <a:pt x="400531" y="247291"/>
                  </a:lnTo>
                  <a:lnTo>
                    <a:pt x="400332" y="247103"/>
                  </a:lnTo>
                  <a:lnTo>
                    <a:pt x="400034" y="246925"/>
                  </a:lnTo>
                  <a:lnTo>
                    <a:pt x="399714" y="246789"/>
                  </a:lnTo>
                  <a:lnTo>
                    <a:pt x="399604" y="246706"/>
                  </a:lnTo>
                  <a:lnTo>
                    <a:pt x="399526" y="246643"/>
                  </a:lnTo>
                  <a:lnTo>
                    <a:pt x="399438" y="246601"/>
                  </a:lnTo>
                  <a:lnTo>
                    <a:pt x="399306" y="246590"/>
                  </a:lnTo>
                  <a:lnTo>
                    <a:pt x="399162" y="246559"/>
                  </a:lnTo>
                  <a:lnTo>
                    <a:pt x="398997" y="246527"/>
                  </a:lnTo>
                  <a:lnTo>
                    <a:pt x="398876" y="246474"/>
                  </a:lnTo>
                  <a:lnTo>
                    <a:pt x="398655" y="246361"/>
                  </a:lnTo>
                  <a:lnTo>
                    <a:pt x="398401" y="246182"/>
                  </a:lnTo>
                  <a:lnTo>
                    <a:pt x="398236" y="246024"/>
                  </a:lnTo>
                  <a:lnTo>
                    <a:pt x="398070" y="245900"/>
                  </a:lnTo>
                  <a:lnTo>
                    <a:pt x="397816" y="245763"/>
                  </a:lnTo>
                  <a:lnTo>
                    <a:pt x="397695" y="245679"/>
                  </a:lnTo>
                  <a:lnTo>
                    <a:pt x="397574" y="245553"/>
                  </a:lnTo>
                  <a:lnTo>
                    <a:pt x="397419" y="245387"/>
                  </a:lnTo>
                  <a:lnTo>
                    <a:pt x="397298" y="245177"/>
                  </a:lnTo>
                  <a:lnTo>
                    <a:pt x="397210" y="245020"/>
                  </a:lnTo>
                  <a:lnTo>
                    <a:pt x="397099" y="244791"/>
                  </a:lnTo>
                  <a:lnTo>
                    <a:pt x="397033" y="244644"/>
                  </a:lnTo>
                  <a:lnTo>
                    <a:pt x="396923" y="244539"/>
                  </a:lnTo>
                  <a:lnTo>
                    <a:pt x="396790" y="244497"/>
                  </a:lnTo>
                  <a:lnTo>
                    <a:pt x="396647" y="244497"/>
                  </a:lnTo>
                  <a:lnTo>
                    <a:pt x="396492" y="244507"/>
                  </a:lnTo>
                  <a:lnTo>
                    <a:pt x="396360" y="244549"/>
                  </a:lnTo>
                  <a:lnTo>
                    <a:pt x="396250" y="244549"/>
                  </a:lnTo>
                  <a:lnTo>
                    <a:pt x="396117" y="244476"/>
                  </a:lnTo>
                  <a:lnTo>
                    <a:pt x="395985" y="244384"/>
                  </a:lnTo>
                  <a:lnTo>
                    <a:pt x="395952" y="244361"/>
                  </a:lnTo>
                  <a:lnTo>
                    <a:pt x="395941" y="244359"/>
                  </a:lnTo>
                  <a:lnTo>
                    <a:pt x="395643" y="244340"/>
                  </a:lnTo>
                  <a:lnTo>
                    <a:pt x="395433" y="244288"/>
                  </a:lnTo>
                  <a:lnTo>
                    <a:pt x="395422" y="244280"/>
                  </a:lnTo>
                  <a:lnTo>
                    <a:pt x="395268" y="244225"/>
                  </a:lnTo>
                  <a:lnTo>
                    <a:pt x="395135" y="244246"/>
                  </a:lnTo>
                  <a:lnTo>
                    <a:pt x="394915" y="244335"/>
                  </a:lnTo>
                  <a:lnTo>
                    <a:pt x="394871" y="244351"/>
                  </a:lnTo>
                  <a:lnTo>
                    <a:pt x="394705" y="244392"/>
                  </a:lnTo>
                  <a:lnTo>
                    <a:pt x="394540" y="244434"/>
                  </a:lnTo>
                  <a:lnTo>
                    <a:pt x="394418" y="244507"/>
                  </a:lnTo>
                  <a:lnTo>
                    <a:pt x="394286" y="244486"/>
                  </a:lnTo>
                  <a:lnTo>
                    <a:pt x="394175" y="244090"/>
                  </a:lnTo>
                  <a:lnTo>
                    <a:pt x="394054" y="243648"/>
                  </a:lnTo>
                  <a:lnTo>
                    <a:pt x="393977" y="243259"/>
                  </a:lnTo>
                  <a:lnTo>
                    <a:pt x="393866" y="242900"/>
                  </a:lnTo>
                  <a:lnTo>
                    <a:pt x="393646" y="242615"/>
                  </a:lnTo>
                  <a:lnTo>
                    <a:pt x="393525" y="242463"/>
                  </a:lnTo>
                  <a:lnTo>
                    <a:pt x="393425" y="242336"/>
                  </a:lnTo>
                  <a:lnTo>
                    <a:pt x="393370" y="242218"/>
                  </a:lnTo>
                  <a:lnTo>
                    <a:pt x="393293" y="241979"/>
                  </a:lnTo>
                  <a:lnTo>
                    <a:pt x="393282" y="241944"/>
                  </a:lnTo>
                  <a:lnTo>
                    <a:pt x="393216" y="241829"/>
                  </a:lnTo>
                  <a:lnTo>
                    <a:pt x="393182" y="241760"/>
                  </a:lnTo>
                  <a:lnTo>
                    <a:pt x="392962" y="241561"/>
                  </a:lnTo>
                  <a:lnTo>
                    <a:pt x="392719" y="241431"/>
                  </a:lnTo>
                  <a:lnTo>
                    <a:pt x="392620" y="241344"/>
                  </a:lnTo>
                  <a:lnTo>
                    <a:pt x="392509" y="241301"/>
                  </a:lnTo>
                  <a:lnTo>
                    <a:pt x="392234" y="241252"/>
                  </a:lnTo>
                  <a:lnTo>
                    <a:pt x="392013" y="241303"/>
                  </a:lnTo>
                  <a:lnTo>
                    <a:pt x="391561" y="241357"/>
                  </a:lnTo>
                  <a:lnTo>
                    <a:pt x="391241" y="241607"/>
                  </a:lnTo>
                  <a:lnTo>
                    <a:pt x="391020" y="241689"/>
                  </a:lnTo>
                  <a:lnTo>
                    <a:pt x="390678" y="241815"/>
                  </a:lnTo>
                  <a:lnTo>
                    <a:pt x="390656" y="241809"/>
                  </a:lnTo>
                  <a:lnTo>
                    <a:pt x="390501" y="241771"/>
                  </a:lnTo>
                  <a:lnTo>
                    <a:pt x="390314" y="241434"/>
                  </a:lnTo>
                  <a:lnTo>
                    <a:pt x="390248" y="241165"/>
                  </a:lnTo>
                  <a:lnTo>
                    <a:pt x="390060" y="240678"/>
                  </a:lnTo>
                  <a:lnTo>
                    <a:pt x="389840" y="240024"/>
                  </a:lnTo>
                  <a:lnTo>
                    <a:pt x="389652" y="239740"/>
                  </a:lnTo>
                  <a:lnTo>
                    <a:pt x="389332" y="239168"/>
                  </a:lnTo>
                  <a:lnTo>
                    <a:pt x="389156" y="239081"/>
                  </a:lnTo>
                  <a:lnTo>
                    <a:pt x="388858" y="238734"/>
                  </a:lnTo>
                  <a:lnTo>
                    <a:pt x="388670" y="238356"/>
                  </a:lnTo>
                  <a:lnTo>
                    <a:pt x="388593" y="237885"/>
                  </a:lnTo>
                  <a:lnTo>
                    <a:pt x="388493" y="237445"/>
                  </a:lnTo>
                  <a:lnTo>
                    <a:pt x="388372" y="236706"/>
                  </a:lnTo>
                  <a:lnTo>
                    <a:pt x="388339" y="236357"/>
                  </a:lnTo>
                  <a:lnTo>
                    <a:pt x="388306" y="236215"/>
                  </a:lnTo>
                  <a:lnTo>
                    <a:pt x="388162" y="235840"/>
                  </a:lnTo>
                  <a:lnTo>
                    <a:pt x="388019" y="235580"/>
                  </a:lnTo>
                  <a:lnTo>
                    <a:pt x="387997" y="235478"/>
                  </a:lnTo>
                  <a:lnTo>
                    <a:pt x="387898" y="235149"/>
                  </a:lnTo>
                  <a:lnTo>
                    <a:pt x="387887" y="235104"/>
                  </a:lnTo>
                  <a:lnTo>
                    <a:pt x="387732" y="234440"/>
                  </a:lnTo>
                  <a:lnTo>
                    <a:pt x="387732" y="234161"/>
                  </a:lnTo>
                  <a:lnTo>
                    <a:pt x="387743" y="233818"/>
                  </a:lnTo>
                  <a:lnTo>
                    <a:pt x="387743" y="233522"/>
                  </a:lnTo>
                  <a:lnTo>
                    <a:pt x="387765" y="233047"/>
                  </a:lnTo>
                  <a:lnTo>
                    <a:pt x="387765" y="232851"/>
                  </a:lnTo>
                  <a:lnTo>
                    <a:pt x="387688" y="232696"/>
                  </a:lnTo>
                  <a:lnTo>
                    <a:pt x="387545" y="232313"/>
                  </a:lnTo>
                  <a:lnTo>
                    <a:pt x="387445" y="231976"/>
                  </a:lnTo>
                  <a:lnTo>
                    <a:pt x="387324" y="231539"/>
                  </a:lnTo>
                  <a:lnTo>
                    <a:pt x="387203" y="231024"/>
                  </a:lnTo>
                  <a:lnTo>
                    <a:pt x="387192" y="230950"/>
                  </a:lnTo>
                  <a:lnTo>
                    <a:pt x="387147" y="230559"/>
                  </a:lnTo>
                  <a:lnTo>
                    <a:pt x="387159" y="230217"/>
                  </a:lnTo>
                  <a:lnTo>
                    <a:pt x="387203" y="229950"/>
                  </a:lnTo>
                  <a:lnTo>
                    <a:pt x="387125" y="229486"/>
                  </a:lnTo>
                  <a:lnTo>
                    <a:pt x="387037" y="229034"/>
                  </a:lnTo>
                  <a:lnTo>
                    <a:pt x="387004" y="228833"/>
                  </a:lnTo>
                  <a:lnTo>
                    <a:pt x="386894" y="228703"/>
                  </a:lnTo>
                  <a:lnTo>
                    <a:pt x="386772" y="228410"/>
                  </a:lnTo>
                  <a:lnTo>
                    <a:pt x="386761" y="228098"/>
                  </a:lnTo>
                  <a:lnTo>
                    <a:pt x="386750" y="227770"/>
                  </a:lnTo>
                  <a:lnTo>
                    <a:pt x="386750" y="227124"/>
                  </a:lnTo>
                  <a:lnTo>
                    <a:pt x="386673" y="226727"/>
                  </a:lnTo>
                  <a:lnTo>
                    <a:pt x="386474" y="226560"/>
                  </a:lnTo>
                  <a:lnTo>
                    <a:pt x="386364" y="226423"/>
                  </a:lnTo>
                  <a:lnTo>
                    <a:pt x="386309" y="226333"/>
                  </a:lnTo>
                  <a:lnTo>
                    <a:pt x="386243" y="226212"/>
                  </a:lnTo>
                  <a:lnTo>
                    <a:pt x="386188" y="226045"/>
                  </a:lnTo>
                  <a:lnTo>
                    <a:pt x="386165" y="225970"/>
                  </a:lnTo>
                  <a:lnTo>
                    <a:pt x="386132" y="225829"/>
                  </a:lnTo>
                  <a:lnTo>
                    <a:pt x="386188" y="225263"/>
                  </a:lnTo>
                  <a:lnTo>
                    <a:pt x="386110" y="225050"/>
                  </a:lnTo>
                  <a:lnTo>
                    <a:pt x="386143" y="224709"/>
                  </a:lnTo>
                  <a:lnTo>
                    <a:pt x="386353" y="224180"/>
                  </a:lnTo>
                  <a:lnTo>
                    <a:pt x="386419" y="223855"/>
                  </a:lnTo>
                  <a:lnTo>
                    <a:pt x="386485" y="223570"/>
                  </a:lnTo>
                  <a:lnTo>
                    <a:pt x="386485" y="223166"/>
                  </a:lnTo>
                  <a:lnTo>
                    <a:pt x="386364" y="222985"/>
                  </a:lnTo>
                  <a:lnTo>
                    <a:pt x="386155" y="222968"/>
                  </a:lnTo>
                  <a:lnTo>
                    <a:pt x="385724" y="223051"/>
                  </a:lnTo>
                  <a:lnTo>
                    <a:pt x="385437" y="223215"/>
                  </a:lnTo>
                  <a:lnTo>
                    <a:pt x="384908" y="223345"/>
                  </a:lnTo>
                  <a:lnTo>
                    <a:pt x="384566" y="223395"/>
                  </a:lnTo>
                  <a:lnTo>
                    <a:pt x="384378" y="223345"/>
                  </a:lnTo>
                  <a:lnTo>
                    <a:pt x="384102" y="223114"/>
                  </a:lnTo>
                  <a:lnTo>
                    <a:pt x="383308" y="223156"/>
                  </a:lnTo>
                  <a:lnTo>
                    <a:pt x="382646" y="223282"/>
                  </a:lnTo>
                  <a:lnTo>
                    <a:pt x="382304" y="223374"/>
                  </a:lnTo>
                  <a:lnTo>
                    <a:pt x="382271" y="223382"/>
                  </a:lnTo>
                  <a:lnTo>
                    <a:pt x="382072" y="223436"/>
                  </a:lnTo>
                  <a:lnTo>
                    <a:pt x="381598" y="223482"/>
                  </a:lnTo>
                  <a:lnTo>
                    <a:pt x="381487" y="223492"/>
                  </a:lnTo>
                  <a:lnTo>
                    <a:pt x="380848" y="223444"/>
                  </a:lnTo>
                  <a:lnTo>
                    <a:pt x="380285" y="223366"/>
                  </a:lnTo>
                  <a:lnTo>
                    <a:pt x="379722" y="223318"/>
                  </a:lnTo>
                  <a:lnTo>
                    <a:pt x="379071" y="223156"/>
                  </a:lnTo>
                  <a:lnTo>
                    <a:pt x="378133" y="222847"/>
                  </a:lnTo>
                  <a:lnTo>
                    <a:pt x="376644" y="222341"/>
                  </a:lnTo>
                  <a:lnTo>
                    <a:pt x="375452" y="221932"/>
                  </a:lnTo>
                  <a:lnTo>
                    <a:pt x="374989" y="221936"/>
                  </a:lnTo>
                  <a:lnTo>
                    <a:pt x="374945" y="221936"/>
                  </a:lnTo>
                  <a:lnTo>
                    <a:pt x="374636" y="222105"/>
                  </a:lnTo>
                  <a:lnTo>
                    <a:pt x="374470" y="222218"/>
                  </a:lnTo>
                  <a:lnTo>
                    <a:pt x="374206" y="222441"/>
                  </a:lnTo>
                  <a:lnTo>
                    <a:pt x="373996" y="222609"/>
                  </a:lnTo>
                  <a:lnTo>
                    <a:pt x="373820" y="222665"/>
                  </a:lnTo>
                  <a:lnTo>
                    <a:pt x="373709" y="222623"/>
                  </a:lnTo>
                  <a:lnTo>
                    <a:pt x="373632" y="222540"/>
                  </a:lnTo>
                  <a:lnTo>
                    <a:pt x="373488" y="222399"/>
                  </a:lnTo>
                  <a:lnTo>
                    <a:pt x="373400" y="222329"/>
                  </a:lnTo>
                  <a:lnTo>
                    <a:pt x="373268" y="222413"/>
                  </a:lnTo>
                  <a:lnTo>
                    <a:pt x="373180" y="222540"/>
                  </a:lnTo>
                  <a:lnTo>
                    <a:pt x="372992" y="222736"/>
                  </a:lnTo>
                  <a:lnTo>
                    <a:pt x="372804" y="223030"/>
                  </a:lnTo>
                  <a:lnTo>
                    <a:pt x="372661" y="223226"/>
                  </a:lnTo>
                  <a:lnTo>
                    <a:pt x="372595" y="223479"/>
                  </a:lnTo>
                  <a:lnTo>
                    <a:pt x="372551" y="223745"/>
                  </a:lnTo>
                  <a:lnTo>
                    <a:pt x="372308" y="223997"/>
                  </a:lnTo>
                  <a:lnTo>
                    <a:pt x="371889" y="224193"/>
                  </a:lnTo>
                  <a:lnTo>
                    <a:pt x="371326" y="224473"/>
                  </a:lnTo>
                  <a:lnTo>
                    <a:pt x="370631" y="224838"/>
                  </a:lnTo>
                  <a:lnTo>
                    <a:pt x="370035" y="225077"/>
                  </a:lnTo>
                  <a:lnTo>
                    <a:pt x="369649" y="225199"/>
                  </a:lnTo>
                  <a:lnTo>
                    <a:pt x="369472" y="225256"/>
                  </a:lnTo>
                  <a:lnTo>
                    <a:pt x="369153" y="225357"/>
                  </a:lnTo>
                  <a:lnTo>
                    <a:pt x="367696" y="225973"/>
                  </a:lnTo>
                  <a:lnTo>
                    <a:pt x="367652" y="225991"/>
                  </a:lnTo>
                  <a:lnTo>
                    <a:pt x="367498" y="226058"/>
                  </a:lnTo>
                  <a:lnTo>
                    <a:pt x="366814" y="226282"/>
                  </a:lnTo>
                  <a:lnTo>
                    <a:pt x="366405" y="226407"/>
                  </a:lnTo>
                  <a:lnTo>
                    <a:pt x="366085" y="226407"/>
                  </a:lnTo>
                  <a:lnTo>
                    <a:pt x="365776" y="226380"/>
                  </a:lnTo>
                  <a:lnTo>
                    <a:pt x="365335" y="226296"/>
                  </a:lnTo>
                  <a:lnTo>
                    <a:pt x="364651" y="226296"/>
                  </a:lnTo>
                  <a:lnTo>
                    <a:pt x="364353" y="226325"/>
                  </a:lnTo>
                  <a:lnTo>
                    <a:pt x="363846" y="226436"/>
                  </a:lnTo>
                  <a:lnTo>
                    <a:pt x="363162" y="226759"/>
                  </a:lnTo>
                  <a:lnTo>
                    <a:pt x="361407" y="227599"/>
                  </a:lnTo>
                  <a:lnTo>
                    <a:pt x="360326" y="228074"/>
                  </a:lnTo>
                  <a:lnTo>
                    <a:pt x="360282" y="227867"/>
                  </a:lnTo>
                  <a:lnTo>
                    <a:pt x="360183" y="227436"/>
                  </a:lnTo>
                  <a:lnTo>
                    <a:pt x="360006" y="226974"/>
                  </a:lnTo>
                  <a:lnTo>
                    <a:pt x="359852" y="226533"/>
                  </a:lnTo>
                  <a:lnTo>
                    <a:pt x="359774" y="226084"/>
                  </a:lnTo>
                  <a:lnTo>
                    <a:pt x="359620" y="225634"/>
                  </a:lnTo>
                  <a:lnTo>
                    <a:pt x="359477" y="225168"/>
                  </a:lnTo>
                  <a:lnTo>
                    <a:pt x="359443" y="225030"/>
                  </a:lnTo>
                  <a:lnTo>
                    <a:pt x="359366" y="224704"/>
                  </a:lnTo>
                  <a:lnTo>
                    <a:pt x="359157" y="224333"/>
                  </a:lnTo>
                  <a:lnTo>
                    <a:pt x="359135" y="224175"/>
                  </a:lnTo>
                  <a:lnTo>
                    <a:pt x="359124" y="224065"/>
                  </a:lnTo>
                  <a:lnTo>
                    <a:pt x="359135" y="223961"/>
                  </a:lnTo>
                  <a:lnTo>
                    <a:pt x="359157" y="223637"/>
                  </a:lnTo>
                  <a:lnTo>
                    <a:pt x="359179" y="223252"/>
                  </a:lnTo>
                  <a:lnTo>
                    <a:pt x="359179" y="222933"/>
                  </a:lnTo>
                  <a:lnTo>
                    <a:pt x="359157" y="222650"/>
                  </a:lnTo>
                  <a:lnTo>
                    <a:pt x="359090" y="222170"/>
                  </a:lnTo>
                  <a:lnTo>
                    <a:pt x="359068" y="221849"/>
                  </a:lnTo>
                  <a:lnTo>
                    <a:pt x="359079" y="221562"/>
                  </a:lnTo>
                  <a:lnTo>
                    <a:pt x="359101" y="221375"/>
                  </a:lnTo>
                  <a:lnTo>
                    <a:pt x="359146" y="221036"/>
                  </a:lnTo>
                  <a:lnTo>
                    <a:pt x="359234" y="220663"/>
                  </a:lnTo>
                  <a:lnTo>
                    <a:pt x="359410" y="220041"/>
                  </a:lnTo>
                  <a:lnTo>
                    <a:pt x="359443" y="219817"/>
                  </a:lnTo>
                  <a:lnTo>
                    <a:pt x="359477" y="219547"/>
                  </a:lnTo>
                  <a:lnTo>
                    <a:pt x="359477" y="219429"/>
                  </a:lnTo>
                  <a:lnTo>
                    <a:pt x="359399" y="219165"/>
                  </a:lnTo>
                  <a:lnTo>
                    <a:pt x="359289" y="218845"/>
                  </a:lnTo>
                  <a:lnTo>
                    <a:pt x="359212" y="218612"/>
                  </a:lnTo>
                  <a:lnTo>
                    <a:pt x="359179" y="218429"/>
                  </a:lnTo>
                  <a:lnTo>
                    <a:pt x="359179" y="218307"/>
                  </a:lnTo>
                  <a:lnTo>
                    <a:pt x="359179" y="217975"/>
                  </a:lnTo>
                  <a:lnTo>
                    <a:pt x="359201" y="217654"/>
                  </a:lnTo>
                  <a:lnTo>
                    <a:pt x="359256" y="217351"/>
                  </a:lnTo>
                  <a:lnTo>
                    <a:pt x="359289" y="217044"/>
                  </a:lnTo>
                  <a:lnTo>
                    <a:pt x="359322" y="216792"/>
                  </a:lnTo>
                  <a:lnTo>
                    <a:pt x="359344" y="216525"/>
                  </a:lnTo>
                  <a:lnTo>
                    <a:pt x="359421" y="216226"/>
                  </a:lnTo>
                  <a:lnTo>
                    <a:pt x="359510" y="215857"/>
                  </a:lnTo>
                  <a:lnTo>
                    <a:pt x="359554" y="215492"/>
                  </a:lnTo>
                  <a:lnTo>
                    <a:pt x="359532" y="215360"/>
                  </a:lnTo>
                  <a:lnTo>
                    <a:pt x="359488" y="215109"/>
                  </a:lnTo>
                  <a:lnTo>
                    <a:pt x="359344" y="214719"/>
                  </a:lnTo>
                  <a:lnTo>
                    <a:pt x="359256" y="214389"/>
                  </a:lnTo>
                  <a:lnTo>
                    <a:pt x="359245" y="214181"/>
                  </a:lnTo>
                  <a:lnTo>
                    <a:pt x="359112" y="213565"/>
                  </a:lnTo>
                  <a:lnTo>
                    <a:pt x="359035" y="213214"/>
                  </a:lnTo>
                  <a:lnTo>
                    <a:pt x="359157" y="212591"/>
                  </a:lnTo>
                  <a:lnTo>
                    <a:pt x="358947" y="212289"/>
                  </a:lnTo>
                  <a:lnTo>
                    <a:pt x="356145" y="206776"/>
                  </a:lnTo>
                  <a:lnTo>
                    <a:pt x="355836" y="205818"/>
                  </a:lnTo>
                  <a:lnTo>
                    <a:pt x="355803" y="205632"/>
                  </a:lnTo>
                  <a:lnTo>
                    <a:pt x="355780" y="205315"/>
                  </a:lnTo>
                  <a:lnTo>
                    <a:pt x="355736" y="205164"/>
                  </a:lnTo>
                  <a:lnTo>
                    <a:pt x="355494" y="204786"/>
                  </a:lnTo>
                  <a:lnTo>
                    <a:pt x="355924" y="203096"/>
                  </a:lnTo>
                  <a:lnTo>
                    <a:pt x="356553" y="201974"/>
                  </a:lnTo>
                  <a:lnTo>
                    <a:pt x="356476" y="201743"/>
                  </a:lnTo>
                  <a:lnTo>
                    <a:pt x="356409" y="201397"/>
                  </a:lnTo>
                  <a:lnTo>
                    <a:pt x="356398" y="201061"/>
                  </a:lnTo>
                  <a:lnTo>
                    <a:pt x="356299" y="200677"/>
                  </a:lnTo>
                  <a:lnTo>
                    <a:pt x="356156" y="199937"/>
                  </a:lnTo>
                  <a:lnTo>
                    <a:pt x="356123" y="199552"/>
                  </a:lnTo>
                  <a:lnTo>
                    <a:pt x="356034" y="198873"/>
                  </a:lnTo>
                  <a:lnTo>
                    <a:pt x="355968" y="198616"/>
                  </a:lnTo>
                  <a:lnTo>
                    <a:pt x="355858" y="198399"/>
                  </a:lnTo>
                  <a:lnTo>
                    <a:pt x="355758" y="198263"/>
                  </a:lnTo>
                  <a:lnTo>
                    <a:pt x="355604" y="198061"/>
                  </a:lnTo>
                  <a:lnTo>
                    <a:pt x="355427" y="197814"/>
                  </a:lnTo>
                  <a:lnTo>
                    <a:pt x="355317" y="197512"/>
                  </a:lnTo>
                  <a:lnTo>
                    <a:pt x="355240" y="197244"/>
                  </a:lnTo>
                  <a:lnTo>
                    <a:pt x="355185" y="197150"/>
                  </a:lnTo>
                  <a:lnTo>
                    <a:pt x="355350" y="196875"/>
                  </a:lnTo>
                  <a:lnTo>
                    <a:pt x="355571" y="196589"/>
                  </a:lnTo>
                  <a:lnTo>
                    <a:pt x="355858" y="196348"/>
                  </a:lnTo>
                  <a:lnTo>
                    <a:pt x="356156" y="196167"/>
                  </a:lnTo>
                  <a:lnTo>
                    <a:pt x="356454" y="195953"/>
                  </a:lnTo>
                  <a:lnTo>
                    <a:pt x="356685" y="195811"/>
                  </a:lnTo>
                  <a:lnTo>
                    <a:pt x="356840" y="195656"/>
                  </a:lnTo>
                  <a:lnTo>
                    <a:pt x="357314" y="195091"/>
                  </a:lnTo>
                  <a:lnTo>
                    <a:pt x="357590" y="194662"/>
                  </a:lnTo>
                  <a:lnTo>
                    <a:pt x="357998" y="194007"/>
                  </a:lnTo>
                  <a:lnTo>
                    <a:pt x="356498" y="190113"/>
                  </a:lnTo>
                  <a:lnTo>
                    <a:pt x="356299" y="190165"/>
                  </a:lnTo>
                  <a:lnTo>
                    <a:pt x="355935" y="190243"/>
                  </a:lnTo>
                  <a:lnTo>
                    <a:pt x="355692" y="190273"/>
                  </a:lnTo>
                  <a:lnTo>
                    <a:pt x="355494" y="190277"/>
                  </a:lnTo>
                  <a:lnTo>
                    <a:pt x="355218" y="190239"/>
                  </a:lnTo>
                  <a:lnTo>
                    <a:pt x="355008" y="190163"/>
                  </a:lnTo>
                  <a:lnTo>
                    <a:pt x="354765" y="190080"/>
                  </a:lnTo>
                  <a:lnTo>
                    <a:pt x="354501" y="190029"/>
                  </a:lnTo>
                  <a:lnTo>
                    <a:pt x="354357" y="190000"/>
                  </a:lnTo>
                  <a:lnTo>
                    <a:pt x="354114" y="189960"/>
                  </a:lnTo>
                  <a:lnTo>
                    <a:pt x="353938" y="189935"/>
                  </a:lnTo>
                  <a:lnTo>
                    <a:pt x="353574" y="189838"/>
                  </a:lnTo>
                  <a:lnTo>
                    <a:pt x="353342" y="189767"/>
                  </a:lnTo>
                  <a:lnTo>
                    <a:pt x="353155" y="189685"/>
                  </a:lnTo>
                  <a:lnTo>
                    <a:pt x="352879" y="189606"/>
                  </a:lnTo>
                  <a:lnTo>
                    <a:pt x="352647" y="189523"/>
                  </a:lnTo>
                  <a:lnTo>
                    <a:pt x="352471" y="189482"/>
                  </a:lnTo>
                  <a:lnTo>
                    <a:pt x="352239" y="189451"/>
                  </a:lnTo>
                  <a:lnTo>
                    <a:pt x="352051" y="189407"/>
                  </a:lnTo>
                  <a:lnTo>
                    <a:pt x="351786" y="189349"/>
                  </a:lnTo>
                  <a:lnTo>
                    <a:pt x="351588" y="189297"/>
                  </a:lnTo>
                  <a:lnTo>
                    <a:pt x="351411" y="189266"/>
                  </a:lnTo>
                  <a:lnTo>
                    <a:pt x="351014" y="189181"/>
                  </a:lnTo>
                  <a:lnTo>
                    <a:pt x="350827" y="189110"/>
                  </a:lnTo>
                  <a:lnTo>
                    <a:pt x="350650" y="189034"/>
                  </a:lnTo>
                  <a:lnTo>
                    <a:pt x="350341" y="188943"/>
                  </a:lnTo>
                  <a:lnTo>
                    <a:pt x="350076" y="188879"/>
                  </a:lnTo>
                  <a:lnTo>
                    <a:pt x="349922" y="188843"/>
                  </a:lnTo>
                  <a:lnTo>
                    <a:pt x="349712" y="188815"/>
                  </a:lnTo>
                  <a:lnTo>
                    <a:pt x="349481" y="188810"/>
                  </a:lnTo>
                  <a:lnTo>
                    <a:pt x="349161" y="188809"/>
                  </a:lnTo>
                  <a:lnTo>
                    <a:pt x="348752" y="188828"/>
                  </a:lnTo>
                  <a:lnTo>
                    <a:pt x="348377" y="188873"/>
                  </a:lnTo>
                  <a:lnTo>
                    <a:pt x="348653" y="188576"/>
                  </a:lnTo>
                  <a:lnTo>
                    <a:pt x="348741" y="188396"/>
                  </a:lnTo>
                  <a:lnTo>
                    <a:pt x="348830" y="188155"/>
                  </a:lnTo>
                  <a:lnTo>
                    <a:pt x="348841" y="187941"/>
                  </a:lnTo>
                  <a:lnTo>
                    <a:pt x="348785" y="187761"/>
                  </a:lnTo>
                  <a:lnTo>
                    <a:pt x="348708" y="187581"/>
                  </a:lnTo>
                  <a:lnTo>
                    <a:pt x="348664" y="187387"/>
                  </a:lnTo>
                  <a:lnTo>
                    <a:pt x="348675" y="187250"/>
                  </a:lnTo>
                  <a:lnTo>
                    <a:pt x="348730" y="187139"/>
                  </a:lnTo>
                  <a:lnTo>
                    <a:pt x="348896" y="187057"/>
                  </a:lnTo>
                  <a:lnTo>
                    <a:pt x="349238" y="186788"/>
                  </a:lnTo>
                  <a:lnTo>
                    <a:pt x="349470" y="186608"/>
                  </a:lnTo>
                  <a:lnTo>
                    <a:pt x="349712" y="186311"/>
                  </a:lnTo>
                  <a:lnTo>
                    <a:pt x="349834" y="186000"/>
                  </a:lnTo>
                  <a:lnTo>
                    <a:pt x="349856" y="185835"/>
                  </a:lnTo>
                  <a:lnTo>
                    <a:pt x="349801" y="185594"/>
                  </a:lnTo>
                  <a:lnTo>
                    <a:pt x="349690" y="185330"/>
                  </a:lnTo>
                  <a:lnTo>
                    <a:pt x="349580" y="185095"/>
                  </a:lnTo>
                  <a:lnTo>
                    <a:pt x="349525" y="184936"/>
                  </a:lnTo>
                  <a:lnTo>
                    <a:pt x="349514" y="184743"/>
                  </a:lnTo>
                  <a:lnTo>
                    <a:pt x="349514" y="184556"/>
                  </a:lnTo>
                  <a:lnTo>
                    <a:pt x="349547" y="184225"/>
                  </a:lnTo>
                  <a:lnTo>
                    <a:pt x="349569" y="183887"/>
                  </a:lnTo>
                  <a:lnTo>
                    <a:pt x="349525" y="183693"/>
                  </a:lnTo>
                  <a:lnTo>
                    <a:pt x="349459" y="183424"/>
                  </a:lnTo>
                  <a:lnTo>
                    <a:pt x="349403" y="183236"/>
                  </a:lnTo>
                  <a:lnTo>
                    <a:pt x="349392" y="183119"/>
                  </a:lnTo>
                  <a:lnTo>
                    <a:pt x="349414" y="182940"/>
                  </a:lnTo>
                  <a:lnTo>
                    <a:pt x="349459" y="182629"/>
                  </a:lnTo>
                  <a:lnTo>
                    <a:pt x="349503" y="182242"/>
                  </a:lnTo>
                  <a:lnTo>
                    <a:pt x="349514" y="182034"/>
                  </a:lnTo>
                  <a:lnTo>
                    <a:pt x="349481" y="181855"/>
                  </a:lnTo>
                  <a:lnTo>
                    <a:pt x="349414" y="181634"/>
                  </a:lnTo>
                  <a:lnTo>
                    <a:pt x="349293" y="181392"/>
                  </a:lnTo>
                  <a:lnTo>
                    <a:pt x="349106" y="181102"/>
                  </a:lnTo>
                  <a:lnTo>
                    <a:pt x="348907" y="180817"/>
                  </a:lnTo>
                  <a:lnTo>
                    <a:pt x="348697" y="180576"/>
                  </a:lnTo>
                  <a:lnTo>
                    <a:pt x="348510" y="180397"/>
                  </a:lnTo>
                  <a:lnTo>
                    <a:pt x="348267" y="180228"/>
                  </a:lnTo>
                  <a:lnTo>
                    <a:pt x="347550" y="179600"/>
                  </a:lnTo>
                  <a:lnTo>
                    <a:pt x="347395" y="179433"/>
                  </a:lnTo>
                  <a:lnTo>
                    <a:pt x="347351" y="179298"/>
                  </a:lnTo>
                  <a:lnTo>
                    <a:pt x="347384" y="178678"/>
                  </a:lnTo>
                  <a:lnTo>
                    <a:pt x="347351" y="178424"/>
                  </a:lnTo>
                  <a:lnTo>
                    <a:pt x="347351" y="178406"/>
                  </a:lnTo>
                  <a:lnTo>
                    <a:pt x="347296" y="178155"/>
                  </a:lnTo>
                  <a:lnTo>
                    <a:pt x="347241" y="177928"/>
                  </a:lnTo>
                  <a:lnTo>
                    <a:pt x="347164" y="177720"/>
                  </a:lnTo>
                  <a:lnTo>
                    <a:pt x="347053" y="177442"/>
                  </a:lnTo>
                  <a:lnTo>
                    <a:pt x="347020" y="177305"/>
                  </a:lnTo>
                  <a:lnTo>
                    <a:pt x="347009" y="177228"/>
                  </a:lnTo>
                  <a:lnTo>
                    <a:pt x="347009" y="177051"/>
                  </a:lnTo>
                  <a:lnTo>
                    <a:pt x="347020" y="176915"/>
                  </a:lnTo>
                  <a:lnTo>
                    <a:pt x="347042" y="176762"/>
                  </a:lnTo>
                  <a:lnTo>
                    <a:pt x="347086" y="176497"/>
                  </a:lnTo>
                  <a:lnTo>
                    <a:pt x="347109" y="176393"/>
                  </a:lnTo>
                  <a:lnTo>
                    <a:pt x="347109" y="176231"/>
                  </a:lnTo>
                  <a:lnTo>
                    <a:pt x="347086" y="176067"/>
                  </a:lnTo>
                  <a:lnTo>
                    <a:pt x="347064" y="176017"/>
                  </a:lnTo>
                  <a:lnTo>
                    <a:pt x="346976" y="175881"/>
                  </a:lnTo>
                  <a:lnTo>
                    <a:pt x="346822" y="175656"/>
                  </a:lnTo>
                  <a:lnTo>
                    <a:pt x="346656" y="175441"/>
                  </a:lnTo>
                  <a:lnTo>
                    <a:pt x="346612" y="175340"/>
                  </a:lnTo>
                  <a:lnTo>
                    <a:pt x="346579" y="175238"/>
                  </a:lnTo>
                  <a:lnTo>
                    <a:pt x="346568" y="175170"/>
                  </a:lnTo>
                  <a:lnTo>
                    <a:pt x="346557" y="175072"/>
                  </a:lnTo>
                  <a:lnTo>
                    <a:pt x="346557" y="174934"/>
                  </a:lnTo>
                  <a:lnTo>
                    <a:pt x="346579" y="174801"/>
                  </a:lnTo>
                  <a:lnTo>
                    <a:pt x="346590" y="174642"/>
                  </a:lnTo>
                  <a:lnTo>
                    <a:pt x="346612" y="174439"/>
                  </a:lnTo>
                  <a:lnTo>
                    <a:pt x="346623" y="174318"/>
                  </a:lnTo>
                  <a:lnTo>
                    <a:pt x="346601" y="174174"/>
                  </a:lnTo>
                  <a:lnTo>
                    <a:pt x="346590" y="173947"/>
                  </a:lnTo>
                  <a:lnTo>
                    <a:pt x="346579" y="173824"/>
                  </a:lnTo>
                  <a:lnTo>
                    <a:pt x="346557" y="173696"/>
                  </a:lnTo>
                  <a:lnTo>
                    <a:pt x="346535" y="173558"/>
                  </a:lnTo>
                  <a:lnTo>
                    <a:pt x="346491" y="173406"/>
                  </a:lnTo>
                  <a:lnTo>
                    <a:pt x="346458" y="173270"/>
                  </a:lnTo>
                  <a:lnTo>
                    <a:pt x="346413" y="173087"/>
                  </a:lnTo>
                  <a:lnTo>
                    <a:pt x="346369" y="172934"/>
                  </a:lnTo>
                  <a:lnTo>
                    <a:pt x="346347" y="172827"/>
                  </a:lnTo>
                  <a:lnTo>
                    <a:pt x="346314" y="172760"/>
                  </a:lnTo>
                  <a:lnTo>
                    <a:pt x="346281" y="172657"/>
                  </a:lnTo>
                  <a:lnTo>
                    <a:pt x="346226" y="172516"/>
                  </a:lnTo>
                  <a:lnTo>
                    <a:pt x="346182" y="172269"/>
                  </a:lnTo>
                  <a:lnTo>
                    <a:pt x="346193" y="172097"/>
                  </a:lnTo>
                  <a:lnTo>
                    <a:pt x="346259" y="171849"/>
                  </a:lnTo>
                  <a:lnTo>
                    <a:pt x="346347" y="171600"/>
                  </a:lnTo>
                  <a:lnTo>
                    <a:pt x="346369" y="171472"/>
                  </a:lnTo>
                  <a:lnTo>
                    <a:pt x="346314" y="170650"/>
                  </a:lnTo>
                  <a:lnTo>
                    <a:pt x="346325" y="170572"/>
                  </a:lnTo>
                  <a:lnTo>
                    <a:pt x="346402" y="170403"/>
                  </a:lnTo>
                  <a:lnTo>
                    <a:pt x="346524" y="170228"/>
                  </a:lnTo>
                  <a:lnTo>
                    <a:pt x="346623" y="169830"/>
                  </a:lnTo>
                  <a:lnTo>
                    <a:pt x="346822" y="169447"/>
                  </a:lnTo>
                  <a:lnTo>
                    <a:pt x="347042" y="169204"/>
                  </a:lnTo>
                  <a:lnTo>
                    <a:pt x="347109" y="169074"/>
                  </a:lnTo>
                  <a:lnTo>
                    <a:pt x="347208" y="168505"/>
                  </a:lnTo>
                  <a:lnTo>
                    <a:pt x="347285" y="168237"/>
                  </a:lnTo>
                  <a:lnTo>
                    <a:pt x="347417" y="168015"/>
                  </a:lnTo>
                  <a:lnTo>
                    <a:pt x="347550" y="167860"/>
                  </a:lnTo>
                  <a:lnTo>
                    <a:pt x="347660" y="167681"/>
                  </a:lnTo>
                  <a:lnTo>
                    <a:pt x="347770" y="167281"/>
                  </a:lnTo>
                  <a:lnTo>
                    <a:pt x="347914" y="166940"/>
                  </a:lnTo>
                  <a:lnTo>
                    <a:pt x="348124" y="166624"/>
                  </a:lnTo>
                  <a:lnTo>
                    <a:pt x="348366" y="166172"/>
                  </a:lnTo>
                  <a:lnTo>
                    <a:pt x="349238" y="162802"/>
                  </a:lnTo>
                  <a:lnTo>
                    <a:pt x="349172" y="162797"/>
                  </a:lnTo>
                  <a:lnTo>
                    <a:pt x="350451" y="162171"/>
                  </a:lnTo>
                  <a:lnTo>
                    <a:pt x="352735" y="160760"/>
                  </a:lnTo>
                  <a:lnTo>
                    <a:pt x="353276" y="160524"/>
                  </a:lnTo>
                  <a:lnTo>
                    <a:pt x="354059" y="160454"/>
                  </a:lnTo>
                  <a:lnTo>
                    <a:pt x="355725" y="159898"/>
                  </a:lnTo>
                  <a:lnTo>
                    <a:pt x="357402" y="159184"/>
                  </a:lnTo>
                  <a:lnTo>
                    <a:pt x="359355" y="158572"/>
                  </a:lnTo>
                  <a:lnTo>
                    <a:pt x="360282" y="158242"/>
                  </a:lnTo>
                  <a:lnTo>
                    <a:pt x="359885" y="157695"/>
                  </a:lnTo>
                  <a:lnTo>
                    <a:pt x="359808" y="157555"/>
                  </a:lnTo>
                  <a:lnTo>
                    <a:pt x="359609" y="157330"/>
                  </a:lnTo>
                  <a:lnTo>
                    <a:pt x="359532" y="157183"/>
                  </a:lnTo>
                  <a:lnTo>
                    <a:pt x="359477" y="156907"/>
                  </a:lnTo>
                  <a:lnTo>
                    <a:pt x="359432" y="156802"/>
                  </a:lnTo>
                  <a:lnTo>
                    <a:pt x="359322" y="156664"/>
                  </a:lnTo>
                  <a:lnTo>
                    <a:pt x="359112" y="156560"/>
                  </a:lnTo>
                  <a:lnTo>
                    <a:pt x="359035" y="156480"/>
                  </a:lnTo>
                  <a:lnTo>
                    <a:pt x="359002" y="156396"/>
                  </a:lnTo>
                  <a:lnTo>
                    <a:pt x="358991" y="156235"/>
                  </a:lnTo>
                  <a:lnTo>
                    <a:pt x="358925" y="156110"/>
                  </a:lnTo>
                  <a:lnTo>
                    <a:pt x="358815" y="156028"/>
                  </a:lnTo>
                  <a:lnTo>
                    <a:pt x="358561" y="155951"/>
                  </a:lnTo>
                  <a:lnTo>
                    <a:pt x="358329" y="155791"/>
                  </a:lnTo>
                  <a:lnTo>
                    <a:pt x="357855" y="155761"/>
                  </a:lnTo>
                  <a:lnTo>
                    <a:pt x="357446" y="155664"/>
                  </a:lnTo>
                  <a:lnTo>
                    <a:pt x="356983" y="155477"/>
                  </a:lnTo>
                  <a:lnTo>
                    <a:pt x="356807" y="155368"/>
                  </a:lnTo>
                  <a:lnTo>
                    <a:pt x="356674" y="155250"/>
                  </a:lnTo>
                  <a:lnTo>
                    <a:pt x="356354" y="154897"/>
                  </a:lnTo>
                  <a:lnTo>
                    <a:pt x="355990" y="154455"/>
                  </a:lnTo>
                  <a:lnTo>
                    <a:pt x="355847" y="154210"/>
                  </a:lnTo>
                  <a:lnTo>
                    <a:pt x="355780" y="153971"/>
                  </a:lnTo>
                  <a:lnTo>
                    <a:pt x="355703" y="153817"/>
                  </a:lnTo>
                  <a:lnTo>
                    <a:pt x="355560" y="153628"/>
                  </a:lnTo>
                  <a:lnTo>
                    <a:pt x="354699" y="152987"/>
                  </a:lnTo>
                  <a:lnTo>
                    <a:pt x="354434" y="152813"/>
                  </a:lnTo>
                  <a:lnTo>
                    <a:pt x="354192" y="152693"/>
                  </a:lnTo>
                  <a:lnTo>
                    <a:pt x="353982" y="152532"/>
                  </a:lnTo>
                  <a:lnTo>
                    <a:pt x="353817" y="152279"/>
                  </a:lnTo>
                  <a:lnTo>
                    <a:pt x="353728" y="151843"/>
                  </a:lnTo>
                  <a:lnTo>
                    <a:pt x="353684" y="151753"/>
                  </a:lnTo>
                  <a:lnTo>
                    <a:pt x="353563" y="151641"/>
                  </a:lnTo>
                  <a:lnTo>
                    <a:pt x="353497" y="151616"/>
                  </a:lnTo>
                  <a:lnTo>
                    <a:pt x="353022" y="151609"/>
                  </a:lnTo>
                  <a:lnTo>
                    <a:pt x="352879" y="151578"/>
                  </a:lnTo>
                  <a:lnTo>
                    <a:pt x="352658" y="151458"/>
                  </a:lnTo>
                  <a:lnTo>
                    <a:pt x="352382" y="151162"/>
                  </a:lnTo>
                  <a:lnTo>
                    <a:pt x="352140" y="150843"/>
                  </a:lnTo>
                  <a:lnTo>
                    <a:pt x="351886" y="150470"/>
                  </a:lnTo>
                  <a:lnTo>
                    <a:pt x="351731" y="150171"/>
                  </a:lnTo>
                  <a:lnTo>
                    <a:pt x="351544" y="149926"/>
                  </a:lnTo>
                  <a:lnTo>
                    <a:pt x="351378" y="149791"/>
                  </a:lnTo>
                  <a:lnTo>
                    <a:pt x="351058" y="149605"/>
                  </a:lnTo>
                  <a:lnTo>
                    <a:pt x="350948" y="149512"/>
                  </a:lnTo>
                  <a:lnTo>
                    <a:pt x="350871" y="149405"/>
                  </a:lnTo>
                  <a:lnTo>
                    <a:pt x="350716" y="149091"/>
                  </a:lnTo>
                  <a:lnTo>
                    <a:pt x="350187" y="148631"/>
                  </a:lnTo>
                  <a:lnTo>
                    <a:pt x="349966" y="148394"/>
                  </a:lnTo>
                  <a:lnTo>
                    <a:pt x="349823" y="148141"/>
                  </a:lnTo>
                  <a:lnTo>
                    <a:pt x="349635" y="147709"/>
                  </a:lnTo>
                  <a:lnTo>
                    <a:pt x="349580" y="147474"/>
                  </a:lnTo>
                  <a:lnTo>
                    <a:pt x="349580" y="147473"/>
                  </a:lnTo>
                  <a:lnTo>
                    <a:pt x="349459" y="147169"/>
                  </a:lnTo>
                  <a:lnTo>
                    <a:pt x="349403" y="147074"/>
                  </a:lnTo>
                  <a:lnTo>
                    <a:pt x="349282" y="146952"/>
                  </a:lnTo>
                  <a:lnTo>
                    <a:pt x="349061" y="146640"/>
                  </a:lnTo>
                  <a:lnTo>
                    <a:pt x="348962" y="146546"/>
                  </a:lnTo>
                  <a:lnTo>
                    <a:pt x="348863" y="146489"/>
                  </a:lnTo>
                  <a:lnTo>
                    <a:pt x="348620" y="146450"/>
                  </a:lnTo>
                  <a:lnTo>
                    <a:pt x="348499" y="146411"/>
                  </a:lnTo>
                  <a:lnTo>
                    <a:pt x="348388" y="146333"/>
                  </a:lnTo>
                  <a:lnTo>
                    <a:pt x="348201" y="146153"/>
                  </a:lnTo>
                  <a:lnTo>
                    <a:pt x="348091" y="145994"/>
                  </a:lnTo>
                  <a:lnTo>
                    <a:pt x="347991" y="145615"/>
                  </a:lnTo>
                  <a:lnTo>
                    <a:pt x="347782" y="145109"/>
                  </a:lnTo>
                  <a:lnTo>
                    <a:pt x="347307" y="144722"/>
                  </a:lnTo>
                  <a:lnTo>
                    <a:pt x="346755" y="144366"/>
                  </a:lnTo>
                  <a:lnTo>
                    <a:pt x="346535" y="144009"/>
                  </a:lnTo>
                  <a:lnTo>
                    <a:pt x="346171" y="143711"/>
                  </a:lnTo>
                  <a:lnTo>
                    <a:pt x="345718" y="143123"/>
                  </a:lnTo>
                  <a:lnTo>
                    <a:pt x="345564" y="142874"/>
                  </a:lnTo>
                  <a:lnTo>
                    <a:pt x="345487" y="142647"/>
                  </a:lnTo>
                  <a:lnTo>
                    <a:pt x="345299" y="142395"/>
                  </a:lnTo>
                  <a:lnTo>
                    <a:pt x="345211" y="142329"/>
                  </a:lnTo>
                  <a:lnTo>
                    <a:pt x="345045" y="142280"/>
                  </a:lnTo>
                  <a:lnTo>
                    <a:pt x="344747" y="142277"/>
                  </a:lnTo>
                  <a:lnTo>
                    <a:pt x="344394" y="142312"/>
                  </a:lnTo>
                  <a:lnTo>
                    <a:pt x="344152" y="142297"/>
                  </a:lnTo>
                  <a:lnTo>
                    <a:pt x="343876" y="142225"/>
                  </a:lnTo>
                  <a:lnTo>
                    <a:pt x="343688" y="142156"/>
                  </a:lnTo>
                  <a:lnTo>
                    <a:pt x="343512" y="142022"/>
                  </a:lnTo>
                  <a:lnTo>
                    <a:pt x="342872" y="141446"/>
                  </a:lnTo>
                  <a:lnTo>
                    <a:pt x="342519" y="141328"/>
                  </a:lnTo>
                  <a:lnTo>
                    <a:pt x="341768" y="141222"/>
                  </a:lnTo>
                  <a:lnTo>
                    <a:pt x="341415" y="141096"/>
                  </a:lnTo>
                  <a:lnTo>
                    <a:pt x="341338" y="141050"/>
                  </a:lnTo>
                  <a:lnTo>
                    <a:pt x="341272" y="140952"/>
                  </a:lnTo>
                  <a:lnTo>
                    <a:pt x="341151" y="140328"/>
                  </a:lnTo>
                  <a:lnTo>
                    <a:pt x="340974" y="140053"/>
                  </a:lnTo>
                  <a:lnTo>
                    <a:pt x="340930" y="139949"/>
                  </a:lnTo>
                  <a:lnTo>
                    <a:pt x="340908" y="139817"/>
                  </a:lnTo>
                  <a:lnTo>
                    <a:pt x="340930" y="139524"/>
                  </a:lnTo>
                  <a:lnTo>
                    <a:pt x="340886" y="138996"/>
                  </a:lnTo>
                  <a:lnTo>
                    <a:pt x="340809" y="138723"/>
                  </a:lnTo>
                  <a:lnTo>
                    <a:pt x="340345" y="137394"/>
                  </a:lnTo>
                  <a:lnTo>
                    <a:pt x="340257" y="136957"/>
                  </a:lnTo>
                  <a:lnTo>
                    <a:pt x="340224" y="136534"/>
                  </a:lnTo>
                  <a:lnTo>
                    <a:pt x="340290" y="135667"/>
                  </a:lnTo>
                  <a:lnTo>
                    <a:pt x="338304" y="136412"/>
                  </a:lnTo>
                  <a:lnTo>
                    <a:pt x="335623" y="136498"/>
                  </a:lnTo>
                  <a:lnTo>
                    <a:pt x="334321" y="136391"/>
                  </a:lnTo>
                  <a:lnTo>
                    <a:pt x="332942" y="136222"/>
                  </a:lnTo>
                  <a:lnTo>
                    <a:pt x="330945" y="135813"/>
                  </a:lnTo>
                  <a:lnTo>
                    <a:pt x="328198" y="135363"/>
                  </a:lnTo>
                  <a:lnTo>
                    <a:pt x="326102" y="135256"/>
                  </a:lnTo>
                  <a:lnTo>
                    <a:pt x="323652" y="135256"/>
                  </a:lnTo>
                  <a:lnTo>
                    <a:pt x="322759" y="135341"/>
                  </a:lnTo>
                  <a:lnTo>
                    <a:pt x="320927" y="135499"/>
                  </a:lnTo>
                  <a:lnTo>
                    <a:pt x="319879" y="135448"/>
                  </a:lnTo>
                  <a:lnTo>
                    <a:pt x="319107" y="135191"/>
                  </a:lnTo>
                  <a:lnTo>
                    <a:pt x="318423" y="134698"/>
                  </a:lnTo>
                  <a:lnTo>
                    <a:pt x="317474" y="133755"/>
                  </a:lnTo>
                  <a:lnTo>
                    <a:pt x="315653" y="132832"/>
                  </a:lnTo>
                  <a:lnTo>
                    <a:pt x="314627" y="132425"/>
                  </a:lnTo>
                  <a:lnTo>
                    <a:pt x="313910" y="132125"/>
                  </a:lnTo>
                  <a:lnTo>
                    <a:pt x="310203" y="131054"/>
                  </a:lnTo>
                  <a:lnTo>
                    <a:pt x="308449" y="130632"/>
                  </a:lnTo>
                  <a:lnTo>
                    <a:pt x="307092" y="130303"/>
                  </a:lnTo>
                  <a:lnTo>
                    <a:pt x="305348" y="129811"/>
                  </a:lnTo>
                  <a:lnTo>
                    <a:pt x="304609" y="129602"/>
                  </a:lnTo>
                  <a:lnTo>
                    <a:pt x="304278" y="129510"/>
                  </a:lnTo>
                  <a:lnTo>
                    <a:pt x="303230" y="129145"/>
                  </a:lnTo>
                  <a:lnTo>
                    <a:pt x="301752" y="128909"/>
                  </a:lnTo>
                  <a:lnTo>
                    <a:pt x="300229" y="128609"/>
                  </a:lnTo>
                  <a:lnTo>
                    <a:pt x="299159" y="128416"/>
                  </a:lnTo>
                  <a:lnTo>
                    <a:pt x="296577" y="127581"/>
                  </a:lnTo>
                  <a:lnTo>
                    <a:pt x="292914" y="125887"/>
                  </a:lnTo>
                  <a:lnTo>
                    <a:pt x="288346" y="123271"/>
                  </a:lnTo>
                  <a:lnTo>
                    <a:pt x="287309" y="122579"/>
                  </a:lnTo>
                  <a:lnTo>
                    <a:pt x="284606" y="121019"/>
                  </a:lnTo>
                  <a:lnTo>
                    <a:pt x="282852" y="119841"/>
                  </a:lnTo>
                  <a:lnTo>
                    <a:pt x="280789" y="118018"/>
                  </a:lnTo>
                  <a:lnTo>
                    <a:pt x="279586" y="116540"/>
                  </a:lnTo>
                  <a:lnTo>
                    <a:pt x="278913" y="115577"/>
                  </a:lnTo>
                  <a:lnTo>
                    <a:pt x="277755" y="114270"/>
                  </a:lnTo>
                  <a:lnTo>
                    <a:pt x="277126" y="113716"/>
                  </a:lnTo>
                  <a:lnTo>
                    <a:pt x="276762" y="113383"/>
                  </a:lnTo>
                  <a:lnTo>
                    <a:pt x="276464" y="113044"/>
                  </a:lnTo>
                  <a:lnTo>
                    <a:pt x="276045" y="112296"/>
                  </a:lnTo>
                  <a:lnTo>
                    <a:pt x="275901" y="111416"/>
                  </a:lnTo>
                  <a:lnTo>
                    <a:pt x="275813" y="110880"/>
                  </a:lnTo>
                  <a:lnTo>
                    <a:pt x="275692" y="110215"/>
                  </a:lnTo>
                  <a:lnTo>
                    <a:pt x="275537" y="109807"/>
                  </a:lnTo>
                  <a:lnTo>
                    <a:pt x="275515" y="109740"/>
                  </a:lnTo>
                  <a:lnTo>
                    <a:pt x="275383" y="109422"/>
                  </a:lnTo>
                  <a:lnTo>
                    <a:pt x="275195" y="108994"/>
                  </a:lnTo>
                  <a:lnTo>
                    <a:pt x="274997" y="108736"/>
                  </a:lnTo>
                  <a:lnTo>
                    <a:pt x="274721" y="108500"/>
                  </a:lnTo>
                  <a:lnTo>
                    <a:pt x="274489" y="108286"/>
                  </a:lnTo>
                  <a:lnTo>
                    <a:pt x="274125" y="107964"/>
                  </a:lnTo>
                  <a:lnTo>
                    <a:pt x="273816" y="107664"/>
                  </a:lnTo>
                  <a:lnTo>
                    <a:pt x="273584" y="107450"/>
                  </a:lnTo>
                  <a:lnTo>
                    <a:pt x="273308" y="107149"/>
                  </a:lnTo>
                  <a:lnTo>
                    <a:pt x="273000" y="106871"/>
                  </a:lnTo>
                  <a:lnTo>
                    <a:pt x="272635" y="106591"/>
                  </a:lnTo>
                  <a:lnTo>
                    <a:pt x="272216" y="106377"/>
                  </a:lnTo>
                  <a:lnTo>
                    <a:pt x="271830" y="106249"/>
                  </a:lnTo>
                  <a:lnTo>
                    <a:pt x="271499" y="106098"/>
                  </a:lnTo>
                  <a:lnTo>
                    <a:pt x="271245" y="105970"/>
                  </a:lnTo>
                  <a:lnTo>
                    <a:pt x="270903" y="105391"/>
                  </a:lnTo>
                  <a:lnTo>
                    <a:pt x="270340" y="104666"/>
                  </a:lnTo>
                  <a:lnTo>
                    <a:pt x="269083" y="103056"/>
                  </a:lnTo>
                  <a:lnTo>
                    <a:pt x="247612" y="71464"/>
                  </a:lnTo>
                  <a:lnTo>
                    <a:pt x="245384" y="68433"/>
                  </a:lnTo>
                  <a:lnTo>
                    <a:pt x="243133" y="65151"/>
                  </a:lnTo>
                  <a:lnTo>
                    <a:pt x="239547" y="59888"/>
                  </a:lnTo>
                  <a:lnTo>
                    <a:pt x="235244" y="53758"/>
                  </a:lnTo>
                  <a:lnTo>
                    <a:pt x="235145" y="53623"/>
                  </a:lnTo>
                  <a:lnTo>
                    <a:pt x="234803" y="53069"/>
                  </a:lnTo>
                  <a:lnTo>
                    <a:pt x="233391" y="50775"/>
                  </a:lnTo>
                  <a:lnTo>
                    <a:pt x="228691" y="44075"/>
                  </a:lnTo>
                  <a:lnTo>
                    <a:pt x="226286" y="40647"/>
                  </a:lnTo>
                  <a:lnTo>
                    <a:pt x="226286" y="40636"/>
                  </a:lnTo>
                  <a:lnTo>
                    <a:pt x="225271" y="39192"/>
                  </a:lnTo>
                  <a:lnTo>
                    <a:pt x="224973" y="38753"/>
                  </a:lnTo>
                  <a:lnTo>
                    <a:pt x="224222" y="37645"/>
                  </a:lnTo>
                  <a:lnTo>
                    <a:pt x="221221" y="33197"/>
                  </a:lnTo>
                  <a:lnTo>
                    <a:pt x="218463" y="29343"/>
                  </a:lnTo>
                  <a:lnTo>
                    <a:pt x="217636" y="28192"/>
                  </a:lnTo>
                  <a:lnTo>
                    <a:pt x="215219" y="24623"/>
                  </a:lnTo>
                  <a:lnTo>
                    <a:pt x="213840" y="22585"/>
                  </a:lnTo>
                  <a:lnTo>
                    <a:pt x="213200" y="21669"/>
                  </a:lnTo>
                  <a:lnTo>
                    <a:pt x="212616" y="20848"/>
                  </a:lnTo>
                  <a:lnTo>
                    <a:pt x="210045" y="17167"/>
                  </a:lnTo>
                  <a:lnTo>
                    <a:pt x="207573" y="13528"/>
                  </a:lnTo>
                  <a:lnTo>
                    <a:pt x="207430" y="13315"/>
                  </a:lnTo>
                  <a:lnTo>
                    <a:pt x="207033" y="12752"/>
                  </a:lnTo>
                  <a:lnTo>
                    <a:pt x="205974" y="11227"/>
                  </a:lnTo>
                  <a:lnTo>
                    <a:pt x="203855" y="8189"/>
                  </a:lnTo>
                  <a:lnTo>
                    <a:pt x="203844" y="8191"/>
                  </a:lnTo>
                  <a:lnTo>
                    <a:pt x="203844" y="8193"/>
                  </a:lnTo>
                  <a:lnTo>
                    <a:pt x="201009" y="4103"/>
                  </a:lnTo>
                  <a:lnTo>
                    <a:pt x="200281" y="3051"/>
                  </a:lnTo>
                  <a:lnTo>
                    <a:pt x="198372" y="296"/>
                  </a:lnTo>
                  <a:lnTo>
                    <a:pt x="198328" y="204"/>
                  </a:lnTo>
                  <a:lnTo>
                    <a:pt x="198306" y="171"/>
                  </a:lnTo>
                  <a:lnTo>
                    <a:pt x="198284" y="112"/>
                  </a:lnTo>
                  <a:lnTo>
                    <a:pt x="198107" y="189"/>
                  </a:lnTo>
                  <a:lnTo>
                    <a:pt x="197644" y="425"/>
                  </a:lnTo>
                  <a:lnTo>
                    <a:pt x="197511" y="476"/>
                  </a:lnTo>
                  <a:lnTo>
                    <a:pt x="197114" y="685"/>
                  </a:lnTo>
                  <a:lnTo>
                    <a:pt x="196342" y="1060"/>
                  </a:lnTo>
                  <a:lnTo>
                    <a:pt x="196077" y="1204"/>
                  </a:lnTo>
                  <a:lnTo>
                    <a:pt x="195349" y="1567"/>
                  </a:lnTo>
                  <a:lnTo>
                    <a:pt x="193749" y="2453"/>
                  </a:lnTo>
                  <a:lnTo>
                    <a:pt x="193230" y="2718"/>
                  </a:lnTo>
                  <a:lnTo>
                    <a:pt x="192734" y="3004"/>
                  </a:lnTo>
                  <a:lnTo>
                    <a:pt x="192414" y="3211"/>
                  </a:lnTo>
                  <a:lnTo>
                    <a:pt x="192392" y="3227"/>
                  </a:lnTo>
                  <a:lnTo>
                    <a:pt x="191796" y="3559"/>
                  </a:lnTo>
                  <a:lnTo>
                    <a:pt x="191090" y="3902"/>
                  </a:lnTo>
                  <a:lnTo>
                    <a:pt x="190472" y="4252"/>
                  </a:lnTo>
                  <a:lnTo>
                    <a:pt x="190031" y="4512"/>
                  </a:lnTo>
                  <a:lnTo>
                    <a:pt x="189711" y="4670"/>
                  </a:lnTo>
                  <a:lnTo>
                    <a:pt x="189038" y="5070"/>
                  </a:lnTo>
                  <a:lnTo>
                    <a:pt x="188266" y="5436"/>
                  </a:lnTo>
                  <a:lnTo>
                    <a:pt x="187957" y="5601"/>
                  </a:lnTo>
                  <a:lnTo>
                    <a:pt x="187482" y="5861"/>
                  </a:lnTo>
                  <a:lnTo>
                    <a:pt x="187030" y="6063"/>
                  </a:lnTo>
                  <a:lnTo>
                    <a:pt x="186445" y="6381"/>
                  </a:lnTo>
                  <a:lnTo>
                    <a:pt x="185927" y="6625"/>
                  </a:lnTo>
                  <a:lnTo>
                    <a:pt x="185794" y="6707"/>
                  </a:lnTo>
                  <a:lnTo>
                    <a:pt x="185077" y="7016"/>
                  </a:lnTo>
                  <a:lnTo>
                    <a:pt x="184161" y="7471"/>
                  </a:lnTo>
                  <a:lnTo>
                    <a:pt x="182992" y="8093"/>
                  </a:lnTo>
                  <a:lnTo>
                    <a:pt x="181326" y="8896"/>
                  </a:lnTo>
                  <a:lnTo>
                    <a:pt x="181105" y="9022"/>
                  </a:lnTo>
                  <a:lnTo>
                    <a:pt x="180212" y="9415"/>
                  </a:lnTo>
                  <a:lnTo>
                    <a:pt x="179539" y="9759"/>
                  </a:lnTo>
                  <a:lnTo>
                    <a:pt x="179097" y="9934"/>
                  </a:lnTo>
                  <a:lnTo>
                    <a:pt x="178380" y="10259"/>
                  </a:lnTo>
                  <a:lnTo>
                    <a:pt x="177784" y="10562"/>
                  </a:lnTo>
                  <a:lnTo>
                    <a:pt x="175578" y="11585"/>
                  </a:lnTo>
                  <a:lnTo>
                    <a:pt x="175202" y="11810"/>
                  </a:lnTo>
                  <a:lnTo>
                    <a:pt x="174927" y="11947"/>
                  </a:lnTo>
                  <a:lnTo>
                    <a:pt x="174375" y="12177"/>
                  </a:lnTo>
                  <a:lnTo>
                    <a:pt x="174099" y="12268"/>
                  </a:lnTo>
                  <a:lnTo>
                    <a:pt x="173470" y="12541"/>
                  </a:lnTo>
                  <a:lnTo>
                    <a:pt x="173172" y="12630"/>
                  </a:lnTo>
                  <a:lnTo>
                    <a:pt x="172897" y="12735"/>
                  </a:lnTo>
                  <a:lnTo>
                    <a:pt x="172643" y="12857"/>
                  </a:lnTo>
                  <a:lnTo>
                    <a:pt x="172036" y="13083"/>
                  </a:lnTo>
                  <a:lnTo>
                    <a:pt x="171275" y="13435"/>
                  </a:lnTo>
                  <a:lnTo>
                    <a:pt x="170028" y="13940"/>
                  </a:lnTo>
                  <a:lnTo>
                    <a:pt x="169256" y="14186"/>
                  </a:lnTo>
                  <a:lnTo>
                    <a:pt x="168649" y="14438"/>
                  </a:lnTo>
                  <a:lnTo>
                    <a:pt x="168119" y="14627"/>
                  </a:lnTo>
                  <a:lnTo>
                    <a:pt x="167700" y="14808"/>
                  </a:lnTo>
                  <a:lnTo>
                    <a:pt x="167115" y="15009"/>
                  </a:lnTo>
                  <a:lnTo>
                    <a:pt x="167060" y="15041"/>
                  </a:lnTo>
                  <a:lnTo>
                    <a:pt x="166608" y="15188"/>
                  </a:lnTo>
                  <a:lnTo>
                    <a:pt x="165229" y="15763"/>
                  </a:lnTo>
                  <a:lnTo>
                    <a:pt x="164501" y="15972"/>
                  </a:lnTo>
                  <a:lnTo>
                    <a:pt x="163497" y="16336"/>
                  </a:lnTo>
                  <a:lnTo>
                    <a:pt x="163077" y="16517"/>
                  </a:lnTo>
                  <a:lnTo>
                    <a:pt x="162735" y="16634"/>
                  </a:lnTo>
                  <a:lnTo>
                    <a:pt x="162559" y="16713"/>
                  </a:lnTo>
                  <a:lnTo>
                    <a:pt x="161676" y="17008"/>
                  </a:lnTo>
                  <a:lnTo>
                    <a:pt x="160826" y="17368"/>
                  </a:lnTo>
                  <a:lnTo>
                    <a:pt x="160418" y="17564"/>
                  </a:lnTo>
                  <a:lnTo>
                    <a:pt x="159569" y="17926"/>
                  </a:lnTo>
                  <a:lnTo>
                    <a:pt x="158907" y="18264"/>
                  </a:lnTo>
                  <a:lnTo>
                    <a:pt x="158465" y="18438"/>
                  </a:lnTo>
                  <a:lnTo>
                    <a:pt x="157991" y="18670"/>
                  </a:lnTo>
                  <a:lnTo>
                    <a:pt x="157859" y="18721"/>
                  </a:lnTo>
                  <a:lnTo>
                    <a:pt x="157715" y="18808"/>
                  </a:lnTo>
                  <a:lnTo>
                    <a:pt x="157086" y="19121"/>
                  </a:lnTo>
                  <a:lnTo>
                    <a:pt x="156568" y="19353"/>
                  </a:lnTo>
                  <a:lnTo>
                    <a:pt x="155718" y="19803"/>
                  </a:lnTo>
                  <a:lnTo>
                    <a:pt x="155409" y="19939"/>
                  </a:lnTo>
                  <a:lnTo>
                    <a:pt x="154824" y="20275"/>
                  </a:lnTo>
                  <a:lnTo>
                    <a:pt x="154427" y="20537"/>
                  </a:lnTo>
                  <a:lnTo>
                    <a:pt x="154085" y="20726"/>
                  </a:lnTo>
                  <a:lnTo>
                    <a:pt x="153898" y="20865"/>
                  </a:lnTo>
                  <a:lnTo>
                    <a:pt x="153203" y="21300"/>
                  </a:lnTo>
                  <a:lnTo>
                    <a:pt x="152938" y="21509"/>
                  </a:lnTo>
                  <a:lnTo>
                    <a:pt x="151371" y="22572"/>
                  </a:lnTo>
                  <a:lnTo>
                    <a:pt x="150102" y="23541"/>
                  </a:lnTo>
                  <a:lnTo>
                    <a:pt x="149098" y="24361"/>
                  </a:lnTo>
                  <a:lnTo>
                    <a:pt x="148403" y="24997"/>
                  </a:lnTo>
                  <a:lnTo>
                    <a:pt x="147421" y="25958"/>
                  </a:lnTo>
                  <a:lnTo>
                    <a:pt x="146969" y="26437"/>
                  </a:lnTo>
                  <a:lnTo>
                    <a:pt x="146605" y="26792"/>
                  </a:lnTo>
                  <a:lnTo>
                    <a:pt x="146296" y="27059"/>
                  </a:lnTo>
                  <a:lnTo>
                    <a:pt x="146009" y="27347"/>
                  </a:lnTo>
                  <a:lnTo>
                    <a:pt x="145844" y="27534"/>
                  </a:lnTo>
                  <a:lnTo>
                    <a:pt x="145744" y="27610"/>
                  </a:lnTo>
                  <a:lnTo>
                    <a:pt x="145535" y="27921"/>
                  </a:lnTo>
                  <a:lnTo>
                    <a:pt x="145215" y="28289"/>
                  </a:lnTo>
                  <a:lnTo>
                    <a:pt x="144663" y="28839"/>
                  </a:lnTo>
                  <a:lnTo>
                    <a:pt x="144233" y="29308"/>
                  </a:lnTo>
                  <a:lnTo>
                    <a:pt x="143163" y="30359"/>
                  </a:lnTo>
                  <a:lnTo>
                    <a:pt x="142931" y="30636"/>
                  </a:lnTo>
                  <a:lnTo>
                    <a:pt x="142743" y="30800"/>
                  </a:lnTo>
                  <a:lnTo>
                    <a:pt x="142159" y="31379"/>
                  </a:lnTo>
                  <a:lnTo>
                    <a:pt x="141894" y="31603"/>
                  </a:lnTo>
                  <a:lnTo>
                    <a:pt x="141408" y="32095"/>
                  </a:lnTo>
                  <a:lnTo>
                    <a:pt x="141099" y="32356"/>
                  </a:lnTo>
                  <a:lnTo>
                    <a:pt x="141033" y="32448"/>
                  </a:lnTo>
                  <a:lnTo>
                    <a:pt x="140691" y="32763"/>
                  </a:lnTo>
                  <a:lnTo>
                    <a:pt x="140548" y="32947"/>
                  </a:lnTo>
                  <a:lnTo>
                    <a:pt x="139775" y="33701"/>
                  </a:lnTo>
                  <a:lnTo>
                    <a:pt x="139257" y="34129"/>
                  </a:lnTo>
                  <a:lnTo>
                    <a:pt x="138948" y="34464"/>
                  </a:lnTo>
                  <a:lnTo>
                    <a:pt x="138606" y="34768"/>
                  </a:lnTo>
                  <a:lnTo>
                    <a:pt x="138496" y="34894"/>
                  </a:lnTo>
                  <a:lnTo>
                    <a:pt x="138242" y="35145"/>
                  </a:lnTo>
                  <a:lnTo>
                    <a:pt x="137646" y="35652"/>
                  </a:lnTo>
                  <a:lnTo>
                    <a:pt x="137138" y="36162"/>
                  </a:lnTo>
                  <a:lnTo>
                    <a:pt x="136454" y="36761"/>
                  </a:lnTo>
                  <a:lnTo>
                    <a:pt x="135947" y="37251"/>
                  </a:lnTo>
                  <a:lnTo>
                    <a:pt x="134656" y="38348"/>
                  </a:lnTo>
                  <a:lnTo>
                    <a:pt x="133972" y="38849"/>
                  </a:lnTo>
                  <a:lnTo>
                    <a:pt x="133685" y="39133"/>
                  </a:lnTo>
                  <a:lnTo>
                    <a:pt x="133310" y="39554"/>
                  </a:lnTo>
                  <a:lnTo>
                    <a:pt x="132284" y="40497"/>
                  </a:lnTo>
                  <a:lnTo>
                    <a:pt x="131666" y="40953"/>
                  </a:lnTo>
                  <a:lnTo>
                    <a:pt x="130993" y="41570"/>
                  </a:lnTo>
                  <a:lnTo>
                    <a:pt x="130364" y="41942"/>
                  </a:lnTo>
                  <a:lnTo>
                    <a:pt x="129272" y="42824"/>
                  </a:lnTo>
                  <a:lnTo>
                    <a:pt x="128654" y="43355"/>
                  </a:lnTo>
                  <a:lnTo>
                    <a:pt x="127793" y="44039"/>
                  </a:lnTo>
                  <a:lnTo>
                    <a:pt x="126999" y="44584"/>
                  </a:lnTo>
                  <a:lnTo>
                    <a:pt x="126613" y="44895"/>
                  </a:lnTo>
                  <a:lnTo>
                    <a:pt x="126017" y="45319"/>
                  </a:lnTo>
                  <a:lnTo>
                    <a:pt x="125642" y="45632"/>
                  </a:lnTo>
                  <a:lnTo>
                    <a:pt x="124274" y="46611"/>
                  </a:lnTo>
                  <a:lnTo>
                    <a:pt x="123557" y="47169"/>
                  </a:lnTo>
                  <a:lnTo>
                    <a:pt x="123160" y="47439"/>
                  </a:lnTo>
                  <a:lnTo>
                    <a:pt x="122840" y="47687"/>
                  </a:lnTo>
                  <a:lnTo>
                    <a:pt x="122608" y="47817"/>
                  </a:lnTo>
                  <a:lnTo>
                    <a:pt x="122178" y="48105"/>
                  </a:lnTo>
                  <a:lnTo>
                    <a:pt x="121814" y="48379"/>
                  </a:lnTo>
                  <a:lnTo>
                    <a:pt x="121085" y="48835"/>
                  </a:lnTo>
                  <a:lnTo>
                    <a:pt x="120821" y="49046"/>
                  </a:lnTo>
                  <a:lnTo>
                    <a:pt x="120368" y="49366"/>
                  </a:lnTo>
                  <a:lnTo>
                    <a:pt x="119563" y="49975"/>
                  </a:lnTo>
                  <a:lnTo>
                    <a:pt x="119022" y="50331"/>
                  </a:lnTo>
                  <a:lnTo>
                    <a:pt x="118283" y="50793"/>
                  </a:lnTo>
                  <a:lnTo>
                    <a:pt x="117599" y="51285"/>
                  </a:lnTo>
                  <a:lnTo>
                    <a:pt x="117356" y="51428"/>
                  </a:lnTo>
                  <a:lnTo>
                    <a:pt x="117047" y="51578"/>
                  </a:lnTo>
                  <a:lnTo>
                    <a:pt x="116628" y="51808"/>
                  </a:lnTo>
                  <a:lnTo>
                    <a:pt x="116076" y="52231"/>
                  </a:lnTo>
                  <a:lnTo>
                    <a:pt x="114940" y="52946"/>
                  </a:lnTo>
                  <a:lnTo>
                    <a:pt x="114730" y="53096"/>
                  </a:lnTo>
                  <a:lnTo>
                    <a:pt x="114190" y="53397"/>
                  </a:lnTo>
                  <a:lnTo>
                    <a:pt x="113859" y="53606"/>
                  </a:lnTo>
                  <a:lnTo>
                    <a:pt x="113307" y="53999"/>
                  </a:lnTo>
                  <a:lnTo>
                    <a:pt x="112811" y="54290"/>
                  </a:lnTo>
                  <a:lnTo>
                    <a:pt x="112634" y="54416"/>
                  </a:lnTo>
                  <a:lnTo>
                    <a:pt x="111630" y="55001"/>
                  </a:lnTo>
                  <a:lnTo>
                    <a:pt x="111277" y="55251"/>
                  </a:lnTo>
                  <a:lnTo>
                    <a:pt x="111211" y="55279"/>
                  </a:lnTo>
                  <a:lnTo>
                    <a:pt x="110902" y="55473"/>
                  </a:lnTo>
                  <a:lnTo>
                    <a:pt x="110725" y="55564"/>
                  </a:lnTo>
                  <a:lnTo>
                    <a:pt x="109920" y="56100"/>
                  </a:lnTo>
                  <a:lnTo>
                    <a:pt x="109666" y="56232"/>
                  </a:lnTo>
                  <a:lnTo>
                    <a:pt x="108982" y="56659"/>
                  </a:lnTo>
                  <a:lnTo>
                    <a:pt x="108905" y="56689"/>
                  </a:lnTo>
                  <a:lnTo>
                    <a:pt x="108188" y="57166"/>
                  </a:lnTo>
                  <a:lnTo>
                    <a:pt x="107647" y="57495"/>
                  </a:lnTo>
                  <a:lnTo>
                    <a:pt x="107096" y="57788"/>
                  </a:lnTo>
                  <a:lnTo>
                    <a:pt x="106632" y="58064"/>
                  </a:lnTo>
                  <a:lnTo>
                    <a:pt x="106191" y="58380"/>
                  </a:lnTo>
                  <a:lnTo>
                    <a:pt x="105562" y="58727"/>
                  </a:lnTo>
                  <a:lnTo>
                    <a:pt x="105485" y="58790"/>
                  </a:lnTo>
                  <a:lnTo>
                    <a:pt x="105418" y="58809"/>
                  </a:lnTo>
                  <a:lnTo>
                    <a:pt x="104779" y="59209"/>
                  </a:lnTo>
                  <a:lnTo>
                    <a:pt x="104459" y="59379"/>
                  </a:lnTo>
                  <a:lnTo>
                    <a:pt x="104205" y="59543"/>
                  </a:lnTo>
                  <a:lnTo>
                    <a:pt x="103995" y="59645"/>
                  </a:lnTo>
                  <a:lnTo>
                    <a:pt x="103421" y="60041"/>
                  </a:lnTo>
                  <a:lnTo>
                    <a:pt x="103388" y="60070"/>
                  </a:lnTo>
                  <a:lnTo>
                    <a:pt x="103090" y="60241"/>
                  </a:lnTo>
                  <a:lnTo>
                    <a:pt x="102671" y="60445"/>
                  </a:lnTo>
                  <a:lnTo>
                    <a:pt x="102208" y="60726"/>
                  </a:lnTo>
                  <a:lnTo>
                    <a:pt x="101722" y="61045"/>
                  </a:lnTo>
                  <a:lnTo>
                    <a:pt x="101281" y="61295"/>
                  </a:lnTo>
                  <a:lnTo>
                    <a:pt x="99560" y="62259"/>
                  </a:lnTo>
                  <a:lnTo>
                    <a:pt x="98953" y="62685"/>
                  </a:lnTo>
                  <a:lnTo>
                    <a:pt x="98192" y="63096"/>
                  </a:lnTo>
                  <a:lnTo>
                    <a:pt x="97585" y="63475"/>
                  </a:lnTo>
                  <a:lnTo>
                    <a:pt x="97497" y="63508"/>
                  </a:lnTo>
                  <a:lnTo>
                    <a:pt x="96537" y="64024"/>
                  </a:lnTo>
                  <a:lnTo>
                    <a:pt x="95787" y="64521"/>
                  </a:lnTo>
                  <a:lnTo>
                    <a:pt x="94882" y="65062"/>
                  </a:lnTo>
                  <a:lnTo>
                    <a:pt x="94694" y="65161"/>
                  </a:lnTo>
                  <a:lnTo>
                    <a:pt x="94054" y="65577"/>
                  </a:lnTo>
                  <a:lnTo>
                    <a:pt x="93304" y="66020"/>
                  </a:lnTo>
                  <a:lnTo>
                    <a:pt x="92984" y="66210"/>
                  </a:lnTo>
                  <a:lnTo>
                    <a:pt x="92741" y="66373"/>
                  </a:lnTo>
                  <a:lnTo>
                    <a:pt x="92444" y="66650"/>
                  </a:lnTo>
                  <a:lnTo>
                    <a:pt x="90987" y="67561"/>
                  </a:lnTo>
                  <a:lnTo>
                    <a:pt x="90667" y="67709"/>
                  </a:lnTo>
                  <a:lnTo>
                    <a:pt x="89873" y="68186"/>
                  </a:lnTo>
                  <a:lnTo>
                    <a:pt x="89476" y="68375"/>
                  </a:lnTo>
                  <a:lnTo>
                    <a:pt x="89034" y="68627"/>
                  </a:lnTo>
                  <a:lnTo>
                    <a:pt x="88847" y="68709"/>
                  </a:lnTo>
                  <a:lnTo>
                    <a:pt x="88361" y="69008"/>
                  </a:lnTo>
                  <a:lnTo>
                    <a:pt x="87699" y="69340"/>
                  </a:lnTo>
                  <a:lnTo>
                    <a:pt x="87446" y="69447"/>
                  </a:lnTo>
                  <a:lnTo>
                    <a:pt x="87004" y="69734"/>
                  </a:lnTo>
                  <a:lnTo>
                    <a:pt x="86519" y="69992"/>
                  </a:lnTo>
                  <a:lnTo>
                    <a:pt x="86133" y="70177"/>
                  </a:lnTo>
                  <a:lnTo>
                    <a:pt x="85162" y="70752"/>
                  </a:lnTo>
                  <a:lnTo>
                    <a:pt x="84919" y="70844"/>
                  </a:lnTo>
                  <a:lnTo>
                    <a:pt x="84577" y="71010"/>
                  </a:lnTo>
                  <a:lnTo>
                    <a:pt x="84202" y="71245"/>
                  </a:lnTo>
                  <a:lnTo>
                    <a:pt x="82845" y="71946"/>
                  </a:lnTo>
                  <a:lnTo>
                    <a:pt x="82646" y="72084"/>
                  </a:lnTo>
                  <a:lnTo>
                    <a:pt x="82073" y="72398"/>
                  </a:lnTo>
                  <a:lnTo>
                    <a:pt x="81366" y="72862"/>
                  </a:lnTo>
                  <a:lnTo>
                    <a:pt x="80307" y="73459"/>
                  </a:lnTo>
                  <a:lnTo>
                    <a:pt x="79612" y="73903"/>
                  </a:lnTo>
                  <a:lnTo>
                    <a:pt x="79358" y="74026"/>
                  </a:lnTo>
                  <a:lnTo>
                    <a:pt x="79149" y="74160"/>
                  </a:lnTo>
                  <a:lnTo>
                    <a:pt x="78674" y="74408"/>
                  </a:lnTo>
                  <a:lnTo>
                    <a:pt x="77858" y="74985"/>
                  </a:lnTo>
                  <a:lnTo>
                    <a:pt x="77538" y="75138"/>
                  </a:lnTo>
                  <a:lnTo>
                    <a:pt x="77383" y="75232"/>
                  </a:lnTo>
                  <a:lnTo>
                    <a:pt x="76953" y="75577"/>
                  </a:lnTo>
                  <a:lnTo>
                    <a:pt x="76236" y="76090"/>
                  </a:lnTo>
                  <a:lnTo>
                    <a:pt x="76082" y="76225"/>
                  </a:lnTo>
                  <a:lnTo>
                    <a:pt x="75784" y="76375"/>
                  </a:lnTo>
                  <a:lnTo>
                    <a:pt x="75497" y="76589"/>
                  </a:lnTo>
                  <a:lnTo>
                    <a:pt x="74978" y="76919"/>
                  </a:lnTo>
                  <a:lnTo>
                    <a:pt x="74537" y="77257"/>
                  </a:lnTo>
                  <a:lnTo>
                    <a:pt x="73577" y="77803"/>
                  </a:lnTo>
                  <a:lnTo>
                    <a:pt x="72948" y="78283"/>
                  </a:lnTo>
                  <a:lnTo>
                    <a:pt x="72485" y="78567"/>
                  </a:lnTo>
                  <a:lnTo>
                    <a:pt x="72198" y="78781"/>
                  </a:lnTo>
                  <a:lnTo>
                    <a:pt x="71426" y="79230"/>
                  </a:lnTo>
                  <a:lnTo>
                    <a:pt x="70951" y="79554"/>
                  </a:lnTo>
                  <a:lnTo>
                    <a:pt x="70753" y="79656"/>
                  </a:lnTo>
                  <a:lnTo>
                    <a:pt x="70201" y="79993"/>
                  </a:lnTo>
                  <a:lnTo>
                    <a:pt x="70002" y="80144"/>
                  </a:lnTo>
                  <a:lnTo>
                    <a:pt x="69727" y="80391"/>
                  </a:lnTo>
                  <a:lnTo>
                    <a:pt x="69230" y="80733"/>
                  </a:lnTo>
                  <a:lnTo>
                    <a:pt x="69131" y="80763"/>
                  </a:lnTo>
                  <a:lnTo>
                    <a:pt x="68601" y="81045"/>
                  </a:lnTo>
                  <a:lnTo>
                    <a:pt x="67255" y="81894"/>
                  </a:lnTo>
                  <a:lnTo>
                    <a:pt x="66637" y="82386"/>
                  </a:lnTo>
                  <a:lnTo>
                    <a:pt x="66406" y="82597"/>
                  </a:lnTo>
                  <a:lnTo>
                    <a:pt x="65435" y="83373"/>
                  </a:lnTo>
                  <a:lnTo>
                    <a:pt x="64982" y="83791"/>
                  </a:lnTo>
                  <a:lnTo>
                    <a:pt x="64640" y="84187"/>
                  </a:lnTo>
                  <a:lnTo>
                    <a:pt x="64420" y="84358"/>
                  </a:lnTo>
                  <a:lnTo>
                    <a:pt x="64199" y="84597"/>
                  </a:lnTo>
                  <a:lnTo>
                    <a:pt x="64011" y="84766"/>
                  </a:lnTo>
                  <a:lnTo>
                    <a:pt x="63824" y="85001"/>
                  </a:lnTo>
                  <a:lnTo>
                    <a:pt x="63681" y="85218"/>
                  </a:lnTo>
                  <a:lnTo>
                    <a:pt x="63206" y="85616"/>
                  </a:lnTo>
                  <a:lnTo>
                    <a:pt x="63018" y="85804"/>
                  </a:lnTo>
                  <a:lnTo>
                    <a:pt x="62831" y="86037"/>
                  </a:lnTo>
                  <a:lnTo>
                    <a:pt x="62654" y="86323"/>
                  </a:lnTo>
                  <a:lnTo>
                    <a:pt x="62323" y="86748"/>
                  </a:lnTo>
                  <a:lnTo>
                    <a:pt x="61992" y="87088"/>
                  </a:lnTo>
                  <a:lnTo>
                    <a:pt x="61628" y="87556"/>
                  </a:lnTo>
                  <a:lnTo>
                    <a:pt x="61452" y="87929"/>
                  </a:lnTo>
                  <a:lnTo>
                    <a:pt x="61352" y="88345"/>
                  </a:lnTo>
                  <a:lnTo>
                    <a:pt x="61121" y="88781"/>
                  </a:lnTo>
                  <a:lnTo>
                    <a:pt x="61055" y="89047"/>
                  </a:lnTo>
                  <a:lnTo>
                    <a:pt x="60977" y="89148"/>
                  </a:lnTo>
                  <a:lnTo>
                    <a:pt x="60933" y="89286"/>
                  </a:lnTo>
                  <a:lnTo>
                    <a:pt x="60746" y="89487"/>
                  </a:lnTo>
                  <a:lnTo>
                    <a:pt x="60702" y="89556"/>
                  </a:lnTo>
                  <a:lnTo>
                    <a:pt x="60679" y="89630"/>
                  </a:lnTo>
                  <a:lnTo>
                    <a:pt x="60679" y="89886"/>
                  </a:lnTo>
                  <a:lnTo>
                    <a:pt x="60724" y="90087"/>
                  </a:lnTo>
                  <a:lnTo>
                    <a:pt x="60812" y="90238"/>
                  </a:lnTo>
                  <a:lnTo>
                    <a:pt x="61066" y="90480"/>
                  </a:lnTo>
                  <a:lnTo>
                    <a:pt x="61121" y="90556"/>
                  </a:lnTo>
                  <a:lnTo>
                    <a:pt x="61154" y="90710"/>
                  </a:lnTo>
                  <a:lnTo>
                    <a:pt x="61143" y="90900"/>
                  </a:lnTo>
                  <a:lnTo>
                    <a:pt x="61021" y="91250"/>
                  </a:lnTo>
                  <a:lnTo>
                    <a:pt x="60911" y="91506"/>
                  </a:lnTo>
                  <a:lnTo>
                    <a:pt x="60635" y="91877"/>
                  </a:lnTo>
                  <a:lnTo>
                    <a:pt x="60359" y="92217"/>
                  </a:lnTo>
                  <a:lnTo>
                    <a:pt x="60216" y="92432"/>
                  </a:lnTo>
                  <a:lnTo>
                    <a:pt x="60018" y="92687"/>
                  </a:lnTo>
                  <a:lnTo>
                    <a:pt x="59962" y="92786"/>
                  </a:lnTo>
                  <a:lnTo>
                    <a:pt x="59940" y="92870"/>
                  </a:lnTo>
                  <a:lnTo>
                    <a:pt x="59940" y="93005"/>
                  </a:lnTo>
                  <a:lnTo>
                    <a:pt x="60018" y="93229"/>
                  </a:lnTo>
                  <a:lnTo>
                    <a:pt x="60028" y="93388"/>
                  </a:lnTo>
                  <a:lnTo>
                    <a:pt x="59995" y="93648"/>
                  </a:lnTo>
                  <a:lnTo>
                    <a:pt x="59951" y="93778"/>
                  </a:lnTo>
                  <a:lnTo>
                    <a:pt x="59819" y="93992"/>
                  </a:lnTo>
                  <a:lnTo>
                    <a:pt x="59422" y="94485"/>
                  </a:lnTo>
                  <a:lnTo>
                    <a:pt x="58826" y="95089"/>
                  </a:lnTo>
                  <a:lnTo>
                    <a:pt x="58671" y="95281"/>
                  </a:lnTo>
                  <a:lnTo>
                    <a:pt x="57723" y="96334"/>
                  </a:lnTo>
                  <a:lnTo>
                    <a:pt x="57458" y="96689"/>
                  </a:lnTo>
                  <a:lnTo>
                    <a:pt x="56465" y="97854"/>
                  </a:lnTo>
                  <a:lnTo>
                    <a:pt x="56211" y="98281"/>
                  </a:lnTo>
                  <a:lnTo>
                    <a:pt x="56035" y="98464"/>
                  </a:lnTo>
                  <a:lnTo>
                    <a:pt x="55957" y="98580"/>
                  </a:lnTo>
                  <a:lnTo>
                    <a:pt x="55692" y="99093"/>
                  </a:lnTo>
                  <a:lnTo>
                    <a:pt x="55538" y="99314"/>
                  </a:lnTo>
                  <a:lnTo>
                    <a:pt x="55373" y="99631"/>
                  </a:lnTo>
                  <a:lnTo>
                    <a:pt x="55251" y="99786"/>
                  </a:lnTo>
                  <a:lnTo>
                    <a:pt x="55196" y="99817"/>
                  </a:lnTo>
                  <a:lnTo>
                    <a:pt x="55075" y="100062"/>
                  </a:lnTo>
                  <a:lnTo>
                    <a:pt x="55053" y="100085"/>
                  </a:lnTo>
                  <a:lnTo>
                    <a:pt x="54986" y="100261"/>
                  </a:lnTo>
                  <a:lnTo>
                    <a:pt x="54898" y="100360"/>
                  </a:lnTo>
                  <a:lnTo>
                    <a:pt x="54843" y="100569"/>
                  </a:lnTo>
                  <a:lnTo>
                    <a:pt x="54589" y="100934"/>
                  </a:lnTo>
                  <a:lnTo>
                    <a:pt x="54446" y="101187"/>
                  </a:lnTo>
                  <a:lnTo>
                    <a:pt x="54269" y="101549"/>
                  </a:lnTo>
                  <a:lnTo>
                    <a:pt x="54159" y="101835"/>
                  </a:lnTo>
                  <a:lnTo>
                    <a:pt x="53982" y="102079"/>
                  </a:lnTo>
                  <a:lnTo>
                    <a:pt x="53651" y="102761"/>
                  </a:lnTo>
                  <a:lnTo>
                    <a:pt x="53486" y="103142"/>
                  </a:lnTo>
                  <a:lnTo>
                    <a:pt x="53331" y="103612"/>
                  </a:lnTo>
                  <a:lnTo>
                    <a:pt x="52758" y="105020"/>
                  </a:lnTo>
                  <a:lnTo>
                    <a:pt x="52692" y="105225"/>
                  </a:lnTo>
                  <a:lnTo>
                    <a:pt x="52581" y="105742"/>
                  </a:lnTo>
                  <a:lnTo>
                    <a:pt x="52294" y="106375"/>
                  </a:lnTo>
                  <a:lnTo>
                    <a:pt x="51952" y="107467"/>
                  </a:lnTo>
                  <a:lnTo>
                    <a:pt x="51544" y="108592"/>
                  </a:lnTo>
                  <a:lnTo>
                    <a:pt x="51202" y="109641"/>
                  </a:lnTo>
                  <a:lnTo>
                    <a:pt x="51070" y="109934"/>
                  </a:lnTo>
                  <a:lnTo>
                    <a:pt x="50970" y="110311"/>
                  </a:lnTo>
                  <a:lnTo>
                    <a:pt x="50893" y="110816"/>
                  </a:lnTo>
                  <a:lnTo>
                    <a:pt x="50915" y="110946"/>
                  </a:lnTo>
                  <a:lnTo>
                    <a:pt x="51081" y="111533"/>
                  </a:lnTo>
                  <a:lnTo>
                    <a:pt x="51114" y="112164"/>
                  </a:lnTo>
                  <a:lnTo>
                    <a:pt x="51136" y="112244"/>
                  </a:lnTo>
                  <a:lnTo>
                    <a:pt x="51412" y="112635"/>
                  </a:lnTo>
                  <a:lnTo>
                    <a:pt x="52019" y="113071"/>
                  </a:lnTo>
                  <a:lnTo>
                    <a:pt x="52118" y="113300"/>
                  </a:lnTo>
                  <a:lnTo>
                    <a:pt x="52140" y="113390"/>
                  </a:lnTo>
                  <a:lnTo>
                    <a:pt x="52140" y="114201"/>
                  </a:lnTo>
                  <a:lnTo>
                    <a:pt x="52096" y="114731"/>
                  </a:lnTo>
                  <a:lnTo>
                    <a:pt x="51897" y="115450"/>
                  </a:lnTo>
                  <a:lnTo>
                    <a:pt x="51081" y="117864"/>
                  </a:lnTo>
                  <a:lnTo>
                    <a:pt x="50981" y="118654"/>
                  </a:lnTo>
                  <a:lnTo>
                    <a:pt x="50981" y="119190"/>
                  </a:lnTo>
                  <a:lnTo>
                    <a:pt x="50893" y="119794"/>
                  </a:lnTo>
                  <a:lnTo>
                    <a:pt x="50948" y="120004"/>
                  </a:lnTo>
                  <a:lnTo>
                    <a:pt x="51290" y="120379"/>
                  </a:lnTo>
                  <a:lnTo>
                    <a:pt x="51390" y="120560"/>
                  </a:lnTo>
                  <a:lnTo>
                    <a:pt x="51357" y="120955"/>
                  </a:lnTo>
                  <a:lnTo>
                    <a:pt x="51268" y="121513"/>
                  </a:lnTo>
                  <a:lnTo>
                    <a:pt x="51279" y="121940"/>
                  </a:lnTo>
                  <a:lnTo>
                    <a:pt x="51357" y="122088"/>
                  </a:lnTo>
                  <a:lnTo>
                    <a:pt x="51698" y="122427"/>
                  </a:lnTo>
                  <a:lnTo>
                    <a:pt x="51897" y="122686"/>
                  </a:lnTo>
                  <a:lnTo>
                    <a:pt x="52096" y="123187"/>
                  </a:lnTo>
                  <a:lnTo>
                    <a:pt x="52173" y="123516"/>
                  </a:lnTo>
                  <a:lnTo>
                    <a:pt x="52184" y="124416"/>
                  </a:lnTo>
                  <a:lnTo>
                    <a:pt x="52140" y="124947"/>
                  </a:lnTo>
                  <a:lnTo>
                    <a:pt x="52019" y="125735"/>
                  </a:lnTo>
                  <a:lnTo>
                    <a:pt x="52052" y="126619"/>
                  </a:lnTo>
                  <a:lnTo>
                    <a:pt x="51919" y="127061"/>
                  </a:lnTo>
                  <a:lnTo>
                    <a:pt x="51908" y="127734"/>
                  </a:lnTo>
                  <a:lnTo>
                    <a:pt x="51864" y="128811"/>
                  </a:lnTo>
                  <a:lnTo>
                    <a:pt x="51930" y="129268"/>
                  </a:lnTo>
                  <a:lnTo>
                    <a:pt x="52030" y="129905"/>
                  </a:lnTo>
                  <a:lnTo>
                    <a:pt x="52173" y="130338"/>
                  </a:lnTo>
                  <a:lnTo>
                    <a:pt x="52261" y="130643"/>
                  </a:lnTo>
                  <a:lnTo>
                    <a:pt x="52151" y="131035"/>
                  </a:lnTo>
                  <a:lnTo>
                    <a:pt x="52085" y="131219"/>
                  </a:lnTo>
                  <a:lnTo>
                    <a:pt x="52239" y="132214"/>
                  </a:lnTo>
                  <a:lnTo>
                    <a:pt x="52107" y="132855"/>
                  </a:lnTo>
                  <a:lnTo>
                    <a:pt x="51996" y="133173"/>
                  </a:lnTo>
                  <a:lnTo>
                    <a:pt x="51996" y="133402"/>
                  </a:lnTo>
                  <a:lnTo>
                    <a:pt x="51963" y="133560"/>
                  </a:lnTo>
                  <a:lnTo>
                    <a:pt x="51688" y="134119"/>
                  </a:lnTo>
                  <a:lnTo>
                    <a:pt x="51511" y="134417"/>
                  </a:lnTo>
                  <a:lnTo>
                    <a:pt x="51345" y="134818"/>
                  </a:lnTo>
                  <a:lnTo>
                    <a:pt x="51158" y="135187"/>
                  </a:lnTo>
                  <a:lnTo>
                    <a:pt x="51081" y="135412"/>
                  </a:lnTo>
                  <a:lnTo>
                    <a:pt x="51004" y="135736"/>
                  </a:lnTo>
                  <a:lnTo>
                    <a:pt x="50937" y="135950"/>
                  </a:lnTo>
                  <a:lnTo>
                    <a:pt x="50926" y="136152"/>
                  </a:lnTo>
                  <a:lnTo>
                    <a:pt x="50959" y="136254"/>
                  </a:lnTo>
                  <a:lnTo>
                    <a:pt x="51434" y="136710"/>
                  </a:lnTo>
                  <a:lnTo>
                    <a:pt x="51544" y="136896"/>
                  </a:lnTo>
                  <a:lnTo>
                    <a:pt x="51599" y="136980"/>
                  </a:lnTo>
                  <a:lnTo>
                    <a:pt x="51886" y="137404"/>
                  </a:lnTo>
                  <a:lnTo>
                    <a:pt x="52383" y="138046"/>
                  </a:lnTo>
                  <a:lnTo>
                    <a:pt x="52680" y="138368"/>
                  </a:lnTo>
                  <a:lnTo>
                    <a:pt x="52824" y="138483"/>
                  </a:lnTo>
                  <a:lnTo>
                    <a:pt x="53331" y="138763"/>
                  </a:lnTo>
                  <a:lnTo>
                    <a:pt x="53695" y="139070"/>
                  </a:lnTo>
                  <a:lnTo>
                    <a:pt x="54060" y="139444"/>
                  </a:lnTo>
                  <a:lnTo>
                    <a:pt x="54633" y="140204"/>
                  </a:lnTo>
                  <a:lnTo>
                    <a:pt x="55086" y="140952"/>
                  </a:lnTo>
                  <a:lnTo>
                    <a:pt x="55351" y="141342"/>
                  </a:lnTo>
                  <a:lnTo>
                    <a:pt x="56299" y="142496"/>
                  </a:lnTo>
                  <a:lnTo>
                    <a:pt x="56310" y="142507"/>
                  </a:lnTo>
                  <a:lnTo>
                    <a:pt x="56774" y="143167"/>
                  </a:lnTo>
                  <a:lnTo>
                    <a:pt x="56829" y="143236"/>
                  </a:lnTo>
                  <a:lnTo>
                    <a:pt x="56961" y="143575"/>
                  </a:lnTo>
                  <a:lnTo>
                    <a:pt x="57005" y="143706"/>
                  </a:lnTo>
                  <a:lnTo>
                    <a:pt x="57050" y="143997"/>
                  </a:lnTo>
                  <a:lnTo>
                    <a:pt x="57050" y="144382"/>
                  </a:lnTo>
                  <a:lnTo>
                    <a:pt x="57149" y="144745"/>
                  </a:lnTo>
                  <a:lnTo>
                    <a:pt x="57380" y="145200"/>
                  </a:lnTo>
                  <a:lnTo>
                    <a:pt x="57601" y="145565"/>
                  </a:lnTo>
                  <a:lnTo>
                    <a:pt x="57976" y="146192"/>
                  </a:lnTo>
                  <a:lnTo>
                    <a:pt x="58043" y="146357"/>
                  </a:lnTo>
                  <a:lnTo>
                    <a:pt x="58142" y="147019"/>
                  </a:lnTo>
                  <a:lnTo>
                    <a:pt x="58208" y="147804"/>
                  </a:lnTo>
                  <a:lnTo>
                    <a:pt x="58340" y="148613"/>
                  </a:lnTo>
                  <a:lnTo>
                    <a:pt x="58329" y="148773"/>
                  </a:lnTo>
                  <a:lnTo>
                    <a:pt x="58197" y="148952"/>
                  </a:lnTo>
                  <a:lnTo>
                    <a:pt x="58175" y="149021"/>
                  </a:lnTo>
                  <a:lnTo>
                    <a:pt x="58175" y="149187"/>
                  </a:lnTo>
                  <a:lnTo>
                    <a:pt x="58241" y="149296"/>
                  </a:lnTo>
                  <a:lnTo>
                    <a:pt x="58429" y="149451"/>
                  </a:lnTo>
                  <a:lnTo>
                    <a:pt x="58561" y="149503"/>
                  </a:lnTo>
                  <a:lnTo>
                    <a:pt x="58815" y="149521"/>
                  </a:lnTo>
                  <a:lnTo>
                    <a:pt x="59355" y="149515"/>
                  </a:lnTo>
                  <a:lnTo>
                    <a:pt x="59687" y="149544"/>
                  </a:lnTo>
                  <a:lnTo>
                    <a:pt x="59797" y="149592"/>
                  </a:lnTo>
                  <a:lnTo>
                    <a:pt x="60018" y="149762"/>
                  </a:lnTo>
                  <a:lnTo>
                    <a:pt x="60293" y="149861"/>
                  </a:lnTo>
                  <a:lnTo>
                    <a:pt x="60779" y="149880"/>
                  </a:lnTo>
                  <a:lnTo>
                    <a:pt x="61165" y="149857"/>
                  </a:lnTo>
                  <a:lnTo>
                    <a:pt x="61319" y="149818"/>
                  </a:lnTo>
                  <a:lnTo>
                    <a:pt x="61463" y="149704"/>
                  </a:lnTo>
                  <a:lnTo>
                    <a:pt x="61661" y="149484"/>
                  </a:lnTo>
                  <a:lnTo>
                    <a:pt x="61904" y="149140"/>
                  </a:lnTo>
                  <a:lnTo>
                    <a:pt x="62059" y="149007"/>
                  </a:lnTo>
                  <a:lnTo>
                    <a:pt x="62423" y="148877"/>
                  </a:lnTo>
                  <a:lnTo>
                    <a:pt x="62919" y="148831"/>
                  </a:lnTo>
                  <a:lnTo>
                    <a:pt x="63460" y="149048"/>
                  </a:lnTo>
                  <a:lnTo>
                    <a:pt x="63956" y="149162"/>
                  </a:lnTo>
                  <a:lnTo>
                    <a:pt x="64133" y="149229"/>
                  </a:lnTo>
                  <a:lnTo>
                    <a:pt x="64409" y="149453"/>
                  </a:lnTo>
                  <a:lnTo>
                    <a:pt x="64839" y="149831"/>
                  </a:lnTo>
                  <a:lnTo>
                    <a:pt x="65589" y="150650"/>
                  </a:lnTo>
                  <a:lnTo>
                    <a:pt x="65997" y="151305"/>
                  </a:lnTo>
                  <a:lnTo>
                    <a:pt x="66395" y="152034"/>
                  </a:lnTo>
                  <a:lnTo>
                    <a:pt x="66681" y="152777"/>
                  </a:lnTo>
                  <a:lnTo>
                    <a:pt x="66770" y="153190"/>
                  </a:lnTo>
                  <a:lnTo>
                    <a:pt x="67012" y="153985"/>
                  </a:lnTo>
                  <a:lnTo>
                    <a:pt x="66979" y="154134"/>
                  </a:lnTo>
                  <a:lnTo>
                    <a:pt x="66770" y="154436"/>
                  </a:lnTo>
                  <a:lnTo>
                    <a:pt x="66759" y="154500"/>
                  </a:lnTo>
                  <a:lnTo>
                    <a:pt x="66781" y="154552"/>
                  </a:lnTo>
                  <a:lnTo>
                    <a:pt x="66891" y="154646"/>
                  </a:lnTo>
                  <a:lnTo>
                    <a:pt x="67057" y="154697"/>
                  </a:lnTo>
                  <a:lnTo>
                    <a:pt x="67189" y="154867"/>
                  </a:lnTo>
                  <a:lnTo>
                    <a:pt x="67542" y="154900"/>
                  </a:lnTo>
                  <a:lnTo>
                    <a:pt x="67630" y="154929"/>
                  </a:lnTo>
                  <a:lnTo>
                    <a:pt x="68303" y="155510"/>
                  </a:lnTo>
                  <a:lnTo>
                    <a:pt x="68844" y="156622"/>
                  </a:lnTo>
                  <a:lnTo>
                    <a:pt x="68976" y="156997"/>
                  </a:lnTo>
                  <a:lnTo>
                    <a:pt x="69042" y="157962"/>
                  </a:lnTo>
                  <a:lnTo>
                    <a:pt x="69098" y="158224"/>
                  </a:lnTo>
                  <a:lnTo>
                    <a:pt x="69208" y="158491"/>
                  </a:lnTo>
                  <a:lnTo>
                    <a:pt x="69340" y="158645"/>
                  </a:lnTo>
                  <a:lnTo>
                    <a:pt x="69716" y="159617"/>
                  </a:lnTo>
                  <a:lnTo>
                    <a:pt x="69782" y="160007"/>
                  </a:lnTo>
                  <a:lnTo>
                    <a:pt x="69760" y="160173"/>
                  </a:lnTo>
                  <a:lnTo>
                    <a:pt x="69605" y="160336"/>
                  </a:lnTo>
                  <a:lnTo>
                    <a:pt x="69572" y="160398"/>
                  </a:lnTo>
                  <a:lnTo>
                    <a:pt x="69539" y="161328"/>
                  </a:lnTo>
                  <a:lnTo>
                    <a:pt x="69440" y="161701"/>
                  </a:lnTo>
                  <a:lnTo>
                    <a:pt x="69285" y="161969"/>
                  </a:lnTo>
                  <a:lnTo>
                    <a:pt x="69208" y="162295"/>
                  </a:lnTo>
                  <a:lnTo>
                    <a:pt x="69230" y="162662"/>
                  </a:lnTo>
                  <a:lnTo>
                    <a:pt x="69285" y="162887"/>
                  </a:lnTo>
                  <a:lnTo>
                    <a:pt x="69351" y="162984"/>
                  </a:lnTo>
                  <a:lnTo>
                    <a:pt x="69517" y="163111"/>
                  </a:lnTo>
                  <a:lnTo>
                    <a:pt x="69627" y="163305"/>
                  </a:lnTo>
                  <a:lnTo>
                    <a:pt x="69594" y="163437"/>
                  </a:lnTo>
                  <a:lnTo>
                    <a:pt x="69484" y="163608"/>
                  </a:lnTo>
                  <a:lnTo>
                    <a:pt x="69473" y="163703"/>
                  </a:lnTo>
                  <a:lnTo>
                    <a:pt x="69495" y="163764"/>
                  </a:lnTo>
                  <a:lnTo>
                    <a:pt x="69550" y="163797"/>
                  </a:lnTo>
                  <a:lnTo>
                    <a:pt x="69627" y="163802"/>
                  </a:lnTo>
                  <a:lnTo>
                    <a:pt x="69749" y="163767"/>
                  </a:lnTo>
                  <a:lnTo>
                    <a:pt x="69958" y="163672"/>
                  </a:lnTo>
                  <a:lnTo>
                    <a:pt x="70024" y="163668"/>
                  </a:lnTo>
                  <a:lnTo>
                    <a:pt x="70047" y="163703"/>
                  </a:lnTo>
                  <a:lnTo>
                    <a:pt x="70080" y="163851"/>
                  </a:lnTo>
                  <a:lnTo>
                    <a:pt x="70091" y="163871"/>
                  </a:lnTo>
                  <a:lnTo>
                    <a:pt x="70091" y="163897"/>
                  </a:lnTo>
                  <a:lnTo>
                    <a:pt x="70157" y="163975"/>
                  </a:lnTo>
                  <a:lnTo>
                    <a:pt x="70201" y="164068"/>
                  </a:lnTo>
                  <a:lnTo>
                    <a:pt x="70322" y="164162"/>
                  </a:lnTo>
                  <a:lnTo>
                    <a:pt x="70477" y="164338"/>
                  </a:lnTo>
                  <a:lnTo>
                    <a:pt x="70697" y="164387"/>
                  </a:lnTo>
                  <a:lnTo>
                    <a:pt x="70962" y="164414"/>
                  </a:lnTo>
                  <a:lnTo>
                    <a:pt x="71029" y="164455"/>
                  </a:lnTo>
                  <a:lnTo>
                    <a:pt x="71106" y="164554"/>
                  </a:lnTo>
                  <a:lnTo>
                    <a:pt x="71161" y="164577"/>
                  </a:lnTo>
                  <a:lnTo>
                    <a:pt x="71437" y="164544"/>
                  </a:lnTo>
                  <a:lnTo>
                    <a:pt x="71569" y="164560"/>
                  </a:lnTo>
                  <a:lnTo>
                    <a:pt x="71602" y="164587"/>
                  </a:lnTo>
                  <a:lnTo>
                    <a:pt x="71701" y="164743"/>
                  </a:lnTo>
                  <a:lnTo>
                    <a:pt x="71834" y="164789"/>
                  </a:lnTo>
                  <a:lnTo>
                    <a:pt x="72209" y="164758"/>
                  </a:lnTo>
                  <a:lnTo>
                    <a:pt x="72441" y="164764"/>
                  </a:lnTo>
                  <a:lnTo>
                    <a:pt x="72595" y="164896"/>
                  </a:lnTo>
                  <a:lnTo>
                    <a:pt x="72739" y="165106"/>
                  </a:lnTo>
                  <a:lnTo>
                    <a:pt x="72915" y="165312"/>
                  </a:lnTo>
                  <a:lnTo>
                    <a:pt x="73125" y="165407"/>
                  </a:lnTo>
                  <a:lnTo>
                    <a:pt x="73776" y="165432"/>
                  </a:lnTo>
                  <a:lnTo>
                    <a:pt x="73886" y="165411"/>
                  </a:lnTo>
                  <a:lnTo>
                    <a:pt x="73963" y="165360"/>
                  </a:lnTo>
                  <a:lnTo>
                    <a:pt x="74018" y="165279"/>
                  </a:lnTo>
                  <a:lnTo>
                    <a:pt x="74118" y="164942"/>
                  </a:lnTo>
                  <a:lnTo>
                    <a:pt x="74184" y="164830"/>
                  </a:lnTo>
                  <a:lnTo>
                    <a:pt x="74857" y="164620"/>
                  </a:lnTo>
                  <a:lnTo>
                    <a:pt x="75276" y="164337"/>
                  </a:lnTo>
                  <a:lnTo>
                    <a:pt x="75872" y="163805"/>
                  </a:lnTo>
                  <a:lnTo>
                    <a:pt x="76269" y="163511"/>
                  </a:lnTo>
                  <a:lnTo>
                    <a:pt x="76545" y="163304"/>
                  </a:lnTo>
                  <a:lnTo>
                    <a:pt x="76589" y="163195"/>
                  </a:lnTo>
                  <a:lnTo>
                    <a:pt x="76633" y="162968"/>
                  </a:lnTo>
                  <a:lnTo>
                    <a:pt x="76688" y="162786"/>
                  </a:lnTo>
                  <a:lnTo>
                    <a:pt x="76766" y="162708"/>
                  </a:lnTo>
                  <a:lnTo>
                    <a:pt x="76865" y="162638"/>
                  </a:lnTo>
                  <a:lnTo>
                    <a:pt x="77152" y="162560"/>
                  </a:lnTo>
                  <a:lnTo>
                    <a:pt x="77284" y="162473"/>
                  </a:lnTo>
                  <a:lnTo>
                    <a:pt x="77428" y="162322"/>
                  </a:lnTo>
                  <a:lnTo>
                    <a:pt x="78167" y="161294"/>
                  </a:lnTo>
                  <a:lnTo>
                    <a:pt x="78641" y="160570"/>
                  </a:lnTo>
                  <a:lnTo>
                    <a:pt x="78873" y="160151"/>
                  </a:lnTo>
                  <a:lnTo>
                    <a:pt x="79700" y="158868"/>
                  </a:lnTo>
                  <a:lnTo>
                    <a:pt x="79789" y="158810"/>
                  </a:lnTo>
                  <a:lnTo>
                    <a:pt x="80274" y="158674"/>
                  </a:lnTo>
                  <a:lnTo>
                    <a:pt x="80572" y="158521"/>
                  </a:lnTo>
                  <a:lnTo>
                    <a:pt x="80705" y="158410"/>
                  </a:lnTo>
                  <a:lnTo>
                    <a:pt x="80870" y="157951"/>
                  </a:lnTo>
                  <a:lnTo>
                    <a:pt x="80903" y="157647"/>
                  </a:lnTo>
                  <a:lnTo>
                    <a:pt x="80914" y="157200"/>
                  </a:lnTo>
                  <a:lnTo>
                    <a:pt x="80914" y="157172"/>
                  </a:lnTo>
                  <a:lnTo>
                    <a:pt x="80980" y="156904"/>
                  </a:lnTo>
                  <a:lnTo>
                    <a:pt x="81013" y="156820"/>
                  </a:lnTo>
                  <a:lnTo>
                    <a:pt x="81157" y="156588"/>
                  </a:lnTo>
                  <a:lnTo>
                    <a:pt x="81322" y="156440"/>
                  </a:lnTo>
                  <a:lnTo>
                    <a:pt x="81532" y="156325"/>
                  </a:lnTo>
                  <a:lnTo>
                    <a:pt x="81620" y="156243"/>
                  </a:lnTo>
                  <a:lnTo>
                    <a:pt x="81841" y="155960"/>
                  </a:lnTo>
                  <a:lnTo>
                    <a:pt x="82216" y="155583"/>
                  </a:lnTo>
                  <a:lnTo>
                    <a:pt x="82558" y="155359"/>
                  </a:lnTo>
                  <a:lnTo>
                    <a:pt x="82933" y="155019"/>
                  </a:lnTo>
                  <a:lnTo>
                    <a:pt x="83474" y="154705"/>
                  </a:lnTo>
                  <a:lnTo>
                    <a:pt x="83915" y="154547"/>
                  </a:lnTo>
                  <a:lnTo>
                    <a:pt x="84191" y="154496"/>
                  </a:lnTo>
                  <a:lnTo>
                    <a:pt x="84356" y="154430"/>
                  </a:lnTo>
                  <a:lnTo>
                    <a:pt x="85636" y="153417"/>
                  </a:lnTo>
                  <a:lnTo>
                    <a:pt x="86353" y="152981"/>
                  </a:lnTo>
                  <a:lnTo>
                    <a:pt x="86541" y="152909"/>
                  </a:lnTo>
                  <a:lnTo>
                    <a:pt x="86960" y="152798"/>
                  </a:lnTo>
                  <a:lnTo>
                    <a:pt x="87324" y="152790"/>
                  </a:lnTo>
                  <a:lnTo>
                    <a:pt x="87920" y="152835"/>
                  </a:lnTo>
                  <a:lnTo>
                    <a:pt x="88384" y="152914"/>
                  </a:lnTo>
                  <a:lnTo>
                    <a:pt x="88494" y="152960"/>
                  </a:lnTo>
                  <a:lnTo>
                    <a:pt x="88725" y="153116"/>
                  </a:lnTo>
                  <a:lnTo>
                    <a:pt x="88913" y="153320"/>
                  </a:lnTo>
                  <a:lnTo>
                    <a:pt x="89145" y="153509"/>
                  </a:lnTo>
                  <a:lnTo>
                    <a:pt x="89233" y="153550"/>
                  </a:lnTo>
                  <a:lnTo>
                    <a:pt x="89288" y="153544"/>
                  </a:lnTo>
                  <a:lnTo>
                    <a:pt x="89321" y="153501"/>
                  </a:lnTo>
                  <a:lnTo>
                    <a:pt x="89343" y="153429"/>
                  </a:lnTo>
                  <a:lnTo>
                    <a:pt x="89277" y="152932"/>
                  </a:lnTo>
                  <a:lnTo>
                    <a:pt x="89310" y="152866"/>
                  </a:lnTo>
                  <a:lnTo>
                    <a:pt x="89421" y="152777"/>
                  </a:lnTo>
                  <a:lnTo>
                    <a:pt x="89818" y="152516"/>
                  </a:lnTo>
                  <a:lnTo>
                    <a:pt x="90270" y="152343"/>
                  </a:lnTo>
                  <a:lnTo>
                    <a:pt x="90425" y="152316"/>
                  </a:lnTo>
                  <a:lnTo>
                    <a:pt x="90789" y="152316"/>
                  </a:lnTo>
                  <a:lnTo>
                    <a:pt x="90888" y="152285"/>
                  </a:lnTo>
                  <a:lnTo>
                    <a:pt x="91340" y="151871"/>
                  </a:lnTo>
                  <a:lnTo>
                    <a:pt x="91572" y="151609"/>
                  </a:lnTo>
                  <a:lnTo>
                    <a:pt x="91716" y="151392"/>
                  </a:lnTo>
                  <a:lnTo>
                    <a:pt x="91782" y="151338"/>
                  </a:lnTo>
                  <a:lnTo>
                    <a:pt x="91903" y="151299"/>
                  </a:lnTo>
                  <a:lnTo>
                    <a:pt x="92102" y="151264"/>
                  </a:lnTo>
                  <a:lnTo>
                    <a:pt x="92521" y="151287"/>
                  </a:lnTo>
                  <a:lnTo>
                    <a:pt x="93084" y="151440"/>
                  </a:lnTo>
                  <a:lnTo>
                    <a:pt x="93613" y="151598"/>
                  </a:lnTo>
                  <a:lnTo>
                    <a:pt x="94363" y="151899"/>
                  </a:lnTo>
                  <a:lnTo>
                    <a:pt x="94738" y="151953"/>
                  </a:lnTo>
                  <a:lnTo>
                    <a:pt x="95047" y="152042"/>
                  </a:lnTo>
                  <a:lnTo>
                    <a:pt x="95246" y="152159"/>
                  </a:lnTo>
                  <a:lnTo>
                    <a:pt x="95334" y="152151"/>
                  </a:lnTo>
                  <a:lnTo>
                    <a:pt x="95467" y="152054"/>
                  </a:lnTo>
                  <a:lnTo>
                    <a:pt x="95676" y="151948"/>
                  </a:lnTo>
                  <a:lnTo>
                    <a:pt x="95776" y="151837"/>
                  </a:lnTo>
                  <a:lnTo>
                    <a:pt x="95787" y="151771"/>
                  </a:lnTo>
                  <a:lnTo>
                    <a:pt x="95732" y="151509"/>
                  </a:lnTo>
                  <a:lnTo>
                    <a:pt x="95732" y="151188"/>
                  </a:lnTo>
                  <a:lnTo>
                    <a:pt x="95897" y="150866"/>
                  </a:lnTo>
                  <a:lnTo>
                    <a:pt x="96095" y="150691"/>
                  </a:lnTo>
                  <a:lnTo>
                    <a:pt x="96162" y="150652"/>
                  </a:lnTo>
                  <a:lnTo>
                    <a:pt x="96449" y="150570"/>
                  </a:lnTo>
                  <a:lnTo>
                    <a:pt x="96780" y="150524"/>
                  </a:lnTo>
                  <a:lnTo>
                    <a:pt x="97784" y="150497"/>
                  </a:lnTo>
                  <a:lnTo>
                    <a:pt x="98479" y="150518"/>
                  </a:lnTo>
                  <a:lnTo>
                    <a:pt x="98986" y="150509"/>
                  </a:lnTo>
                  <a:lnTo>
                    <a:pt x="99648" y="150594"/>
                  </a:lnTo>
                  <a:lnTo>
                    <a:pt x="99725" y="150591"/>
                  </a:lnTo>
                  <a:lnTo>
                    <a:pt x="100023" y="150453"/>
                  </a:lnTo>
                  <a:lnTo>
                    <a:pt x="100454" y="150157"/>
                  </a:lnTo>
                  <a:lnTo>
                    <a:pt x="100983" y="149910"/>
                  </a:lnTo>
                  <a:lnTo>
                    <a:pt x="101402" y="149757"/>
                  </a:lnTo>
                  <a:lnTo>
                    <a:pt x="101579" y="149436"/>
                  </a:lnTo>
                  <a:lnTo>
                    <a:pt x="101557" y="149295"/>
                  </a:lnTo>
                  <a:lnTo>
                    <a:pt x="101590" y="149153"/>
                  </a:lnTo>
                  <a:lnTo>
                    <a:pt x="101910" y="148885"/>
                  </a:lnTo>
                  <a:lnTo>
                    <a:pt x="102009" y="148831"/>
                  </a:lnTo>
                  <a:lnTo>
                    <a:pt x="102252" y="148811"/>
                  </a:lnTo>
                  <a:lnTo>
                    <a:pt x="102616" y="148879"/>
                  </a:lnTo>
                  <a:lnTo>
                    <a:pt x="103245" y="149104"/>
                  </a:lnTo>
                  <a:lnTo>
                    <a:pt x="103477" y="149106"/>
                  </a:lnTo>
                  <a:lnTo>
                    <a:pt x="103653" y="149089"/>
                  </a:lnTo>
                  <a:lnTo>
                    <a:pt x="103819" y="149102"/>
                  </a:lnTo>
                  <a:lnTo>
                    <a:pt x="104017" y="149216"/>
                  </a:lnTo>
                  <a:lnTo>
                    <a:pt x="104072" y="149226"/>
                  </a:lnTo>
                  <a:lnTo>
                    <a:pt x="104205" y="149211"/>
                  </a:lnTo>
                  <a:lnTo>
                    <a:pt x="104227" y="149137"/>
                  </a:lnTo>
                  <a:lnTo>
                    <a:pt x="104381" y="148908"/>
                  </a:lnTo>
                  <a:lnTo>
                    <a:pt x="104459" y="148828"/>
                  </a:lnTo>
                  <a:lnTo>
                    <a:pt x="104690" y="148686"/>
                  </a:lnTo>
                  <a:lnTo>
                    <a:pt x="105165" y="148548"/>
                  </a:lnTo>
                  <a:lnTo>
                    <a:pt x="105396" y="148513"/>
                  </a:lnTo>
                  <a:lnTo>
                    <a:pt x="105639" y="148444"/>
                  </a:lnTo>
                  <a:lnTo>
                    <a:pt x="106014" y="148393"/>
                  </a:lnTo>
                  <a:lnTo>
                    <a:pt x="106720" y="148390"/>
                  </a:lnTo>
                  <a:lnTo>
                    <a:pt x="106831" y="148424"/>
                  </a:lnTo>
                  <a:lnTo>
                    <a:pt x="107614" y="148444"/>
                  </a:lnTo>
                  <a:lnTo>
                    <a:pt x="108099" y="148477"/>
                  </a:lnTo>
                  <a:lnTo>
                    <a:pt x="108408" y="148444"/>
                  </a:lnTo>
                  <a:lnTo>
                    <a:pt x="108706" y="148459"/>
                  </a:lnTo>
                  <a:lnTo>
                    <a:pt x="109126" y="148533"/>
                  </a:lnTo>
                  <a:lnTo>
                    <a:pt x="109379" y="148608"/>
                  </a:lnTo>
                  <a:lnTo>
                    <a:pt x="109688" y="148739"/>
                  </a:lnTo>
                  <a:lnTo>
                    <a:pt x="110074" y="148855"/>
                  </a:lnTo>
                  <a:lnTo>
                    <a:pt x="110604" y="149084"/>
                  </a:lnTo>
                  <a:lnTo>
                    <a:pt x="110725" y="149121"/>
                  </a:lnTo>
                  <a:lnTo>
                    <a:pt x="111553" y="149503"/>
                  </a:lnTo>
                  <a:lnTo>
                    <a:pt x="111674" y="149541"/>
                  </a:lnTo>
                  <a:lnTo>
                    <a:pt x="111873" y="149664"/>
                  </a:lnTo>
                  <a:lnTo>
                    <a:pt x="112844" y="150095"/>
                  </a:lnTo>
                  <a:lnTo>
                    <a:pt x="113053" y="150148"/>
                  </a:lnTo>
                  <a:lnTo>
                    <a:pt x="113550" y="150329"/>
                  </a:lnTo>
                  <a:lnTo>
                    <a:pt x="113682" y="150360"/>
                  </a:lnTo>
                  <a:lnTo>
                    <a:pt x="114499" y="150705"/>
                  </a:lnTo>
                  <a:lnTo>
                    <a:pt x="115106" y="151020"/>
                  </a:lnTo>
                  <a:lnTo>
                    <a:pt x="115403" y="151237"/>
                  </a:lnTo>
                  <a:lnTo>
                    <a:pt x="116275" y="151785"/>
                  </a:lnTo>
                  <a:lnTo>
                    <a:pt x="116441" y="151929"/>
                  </a:lnTo>
                  <a:lnTo>
                    <a:pt x="117135" y="152418"/>
                  </a:lnTo>
                  <a:lnTo>
                    <a:pt x="117632" y="152822"/>
                  </a:lnTo>
                  <a:lnTo>
                    <a:pt x="117820" y="152913"/>
                  </a:lnTo>
                  <a:lnTo>
                    <a:pt x="118261" y="153192"/>
                  </a:lnTo>
                  <a:lnTo>
                    <a:pt x="118581" y="153460"/>
                  </a:lnTo>
                  <a:lnTo>
                    <a:pt x="118989" y="153827"/>
                  </a:lnTo>
                  <a:lnTo>
                    <a:pt x="119993" y="154569"/>
                  </a:lnTo>
                  <a:lnTo>
                    <a:pt x="120159" y="154728"/>
                  </a:lnTo>
                  <a:lnTo>
                    <a:pt x="120467" y="154991"/>
                  </a:lnTo>
                  <a:lnTo>
                    <a:pt x="121030" y="155584"/>
                  </a:lnTo>
                  <a:lnTo>
                    <a:pt x="121560" y="156253"/>
                  </a:lnTo>
                  <a:lnTo>
                    <a:pt x="121792" y="156470"/>
                  </a:lnTo>
                  <a:lnTo>
                    <a:pt x="122034" y="156661"/>
                  </a:lnTo>
                  <a:lnTo>
                    <a:pt x="122266" y="156873"/>
                  </a:lnTo>
                  <a:lnTo>
                    <a:pt x="123104" y="157886"/>
                  </a:lnTo>
                  <a:lnTo>
                    <a:pt x="123215" y="158051"/>
                  </a:lnTo>
                  <a:lnTo>
                    <a:pt x="123700" y="158643"/>
                  </a:lnTo>
                  <a:lnTo>
                    <a:pt x="124153" y="159396"/>
                  </a:lnTo>
                  <a:lnTo>
                    <a:pt x="124318" y="159641"/>
                  </a:lnTo>
                  <a:lnTo>
                    <a:pt x="124406" y="159824"/>
                  </a:lnTo>
                  <a:lnTo>
                    <a:pt x="124451" y="159871"/>
                  </a:lnTo>
                  <a:lnTo>
                    <a:pt x="124484" y="160011"/>
                  </a:lnTo>
                  <a:lnTo>
                    <a:pt x="124539" y="160092"/>
                  </a:lnTo>
                  <a:lnTo>
                    <a:pt x="124616" y="160274"/>
                  </a:lnTo>
                  <a:lnTo>
                    <a:pt x="124649" y="160333"/>
                  </a:lnTo>
                  <a:lnTo>
                    <a:pt x="124671" y="160430"/>
                  </a:lnTo>
                  <a:lnTo>
                    <a:pt x="124804" y="160700"/>
                  </a:lnTo>
                  <a:lnTo>
                    <a:pt x="125079" y="161131"/>
                  </a:lnTo>
                  <a:lnTo>
                    <a:pt x="125190" y="161329"/>
                  </a:lnTo>
                  <a:lnTo>
                    <a:pt x="125267" y="161437"/>
                  </a:lnTo>
                  <a:lnTo>
                    <a:pt x="125421" y="161712"/>
                  </a:lnTo>
                  <a:lnTo>
                    <a:pt x="125466" y="161756"/>
                  </a:lnTo>
                  <a:lnTo>
                    <a:pt x="125565" y="161960"/>
                  </a:lnTo>
                  <a:lnTo>
                    <a:pt x="125752" y="162580"/>
                  </a:lnTo>
                  <a:lnTo>
                    <a:pt x="125852" y="163008"/>
                  </a:lnTo>
                  <a:lnTo>
                    <a:pt x="126039" y="163648"/>
                  </a:lnTo>
                  <a:lnTo>
                    <a:pt x="126105" y="163942"/>
                  </a:lnTo>
                  <a:lnTo>
                    <a:pt x="126161" y="164077"/>
                  </a:lnTo>
                  <a:lnTo>
                    <a:pt x="126392" y="164916"/>
                  </a:lnTo>
                  <a:lnTo>
                    <a:pt x="126525" y="165316"/>
                  </a:lnTo>
                  <a:lnTo>
                    <a:pt x="126613" y="165526"/>
                  </a:lnTo>
                  <a:lnTo>
                    <a:pt x="126801" y="165832"/>
                  </a:lnTo>
                  <a:lnTo>
                    <a:pt x="127121" y="166490"/>
                  </a:lnTo>
                  <a:lnTo>
                    <a:pt x="127264" y="166910"/>
                  </a:lnTo>
                  <a:lnTo>
                    <a:pt x="127308" y="166941"/>
                  </a:lnTo>
                  <a:lnTo>
                    <a:pt x="127474" y="167312"/>
                  </a:lnTo>
                  <a:lnTo>
                    <a:pt x="127783" y="167829"/>
                  </a:lnTo>
                  <a:lnTo>
                    <a:pt x="127816" y="167931"/>
                  </a:lnTo>
                  <a:lnTo>
                    <a:pt x="127860" y="168141"/>
                  </a:lnTo>
                  <a:lnTo>
                    <a:pt x="127904" y="168266"/>
                  </a:lnTo>
                  <a:lnTo>
                    <a:pt x="127992" y="168413"/>
                  </a:lnTo>
                  <a:lnTo>
                    <a:pt x="128257" y="168638"/>
                  </a:lnTo>
                  <a:lnTo>
                    <a:pt x="128389" y="168704"/>
                  </a:lnTo>
                  <a:lnTo>
                    <a:pt x="128533" y="168914"/>
                  </a:lnTo>
                  <a:lnTo>
                    <a:pt x="128599" y="169145"/>
                  </a:lnTo>
                  <a:lnTo>
                    <a:pt x="128798" y="169416"/>
                  </a:lnTo>
                  <a:lnTo>
                    <a:pt x="128930" y="169547"/>
                  </a:lnTo>
                  <a:lnTo>
                    <a:pt x="129272" y="170036"/>
                  </a:lnTo>
                  <a:lnTo>
                    <a:pt x="129449" y="170192"/>
                  </a:lnTo>
                  <a:lnTo>
                    <a:pt x="129647" y="170213"/>
                  </a:lnTo>
                  <a:lnTo>
                    <a:pt x="129846" y="171080"/>
                  </a:lnTo>
                  <a:lnTo>
                    <a:pt x="132240" y="175604"/>
                  </a:lnTo>
                  <a:lnTo>
                    <a:pt x="132251" y="175664"/>
                  </a:lnTo>
                  <a:lnTo>
                    <a:pt x="132328" y="175992"/>
                  </a:lnTo>
                  <a:lnTo>
                    <a:pt x="132637" y="176785"/>
                  </a:lnTo>
                  <a:lnTo>
                    <a:pt x="132714" y="177102"/>
                  </a:lnTo>
                  <a:lnTo>
                    <a:pt x="132758" y="177380"/>
                  </a:lnTo>
                  <a:lnTo>
                    <a:pt x="132935" y="178135"/>
                  </a:lnTo>
                  <a:lnTo>
                    <a:pt x="133023" y="178550"/>
                  </a:lnTo>
                  <a:lnTo>
                    <a:pt x="133067" y="179090"/>
                  </a:lnTo>
                  <a:lnTo>
                    <a:pt x="133089" y="179209"/>
                  </a:lnTo>
                  <a:lnTo>
                    <a:pt x="133222" y="179694"/>
                  </a:lnTo>
                  <a:lnTo>
                    <a:pt x="133453" y="180224"/>
                  </a:lnTo>
                  <a:lnTo>
                    <a:pt x="133531" y="180429"/>
                  </a:lnTo>
                  <a:lnTo>
                    <a:pt x="133597" y="180661"/>
                  </a:lnTo>
                  <a:lnTo>
                    <a:pt x="133707" y="181147"/>
                  </a:lnTo>
                  <a:lnTo>
                    <a:pt x="133729" y="181286"/>
                  </a:lnTo>
                  <a:lnTo>
                    <a:pt x="133784" y="181952"/>
                  </a:lnTo>
                  <a:lnTo>
                    <a:pt x="133928" y="182600"/>
                  </a:lnTo>
                  <a:lnTo>
                    <a:pt x="134038" y="183308"/>
                  </a:lnTo>
                  <a:lnTo>
                    <a:pt x="134071" y="183671"/>
                  </a:lnTo>
                  <a:lnTo>
                    <a:pt x="134137" y="184104"/>
                  </a:lnTo>
                  <a:lnTo>
                    <a:pt x="134314" y="184941"/>
                  </a:lnTo>
                  <a:lnTo>
                    <a:pt x="134369" y="185612"/>
                  </a:lnTo>
                  <a:lnTo>
                    <a:pt x="134391" y="186527"/>
                  </a:lnTo>
                  <a:lnTo>
                    <a:pt x="134402" y="186708"/>
                  </a:lnTo>
                  <a:lnTo>
                    <a:pt x="134457" y="187310"/>
                  </a:lnTo>
                  <a:lnTo>
                    <a:pt x="134513" y="187778"/>
                  </a:lnTo>
                  <a:lnTo>
                    <a:pt x="134524" y="188250"/>
                  </a:lnTo>
                  <a:lnTo>
                    <a:pt x="134535" y="188412"/>
                  </a:lnTo>
                  <a:lnTo>
                    <a:pt x="134590" y="188853"/>
                  </a:lnTo>
                  <a:lnTo>
                    <a:pt x="134590" y="189619"/>
                  </a:lnTo>
                  <a:lnTo>
                    <a:pt x="134612" y="190068"/>
                  </a:lnTo>
                  <a:lnTo>
                    <a:pt x="134667" y="190339"/>
                  </a:lnTo>
                  <a:lnTo>
                    <a:pt x="134766" y="190687"/>
                  </a:lnTo>
                  <a:lnTo>
                    <a:pt x="134877" y="191463"/>
                  </a:lnTo>
                  <a:lnTo>
                    <a:pt x="134976" y="192427"/>
                  </a:lnTo>
                  <a:lnTo>
                    <a:pt x="135020" y="193595"/>
                  </a:lnTo>
                  <a:lnTo>
                    <a:pt x="135042" y="194550"/>
                  </a:lnTo>
                  <a:lnTo>
                    <a:pt x="135031" y="195285"/>
                  </a:lnTo>
                  <a:lnTo>
                    <a:pt x="135053" y="195435"/>
                  </a:lnTo>
                  <a:lnTo>
                    <a:pt x="135131" y="195917"/>
                  </a:lnTo>
                  <a:lnTo>
                    <a:pt x="135141" y="196218"/>
                  </a:lnTo>
                  <a:lnTo>
                    <a:pt x="135208" y="196995"/>
                  </a:lnTo>
                  <a:lnTo>
                    <a:pt x="135230" y="197634"/>
                  </a:lnTo>
                  <a:lnTo>
                    <a:pt x="135197" y="198098"/>
                  </a:lnTo>
                  <a:lnTo>
                    <a:pt x="135197" y="198623"/>
                  </a:lnTo>
                  <a:lnTo>
                    <a:pt x="135296" y="199473"/>
                  </a:lnTo>
                  <a:lnTo>
                    <a:pt x="135340" y="199885"/>
                  </a:lnTo>
                  <a:lnTo>
                    <a:pt x="135329" y="200186"/>
                  </a:lnTo>
                  <a:lnTo>
                    <a:pt x="135285" y="200480"/>
                  </a:lnTo>
                  <a:lnTo>
                    <a:pt x="135263" y="200905"/>
                  </a:lnTo>
                  <a:lnTo>
                    <a:pt x="135274" y="201273"/>
                  </a:lnTo>
                  <a:lnTo>
                    <a:pt x="135285" y="201873"/>
                  </a:lnTo>
                  <a:lnTo>
                    <a:pt x="135230" y="202108"/>
                  </a:lnTo>
                  <a:lnTo>
                    <a:pt x="135141" y="202495"/>
                  </a:lnTo>
                  <a:lnTo>
                    <a:pt x="135086" y="203058"/>
                  </a:lnTo>
                  <a:lnTo>
                    <a:pt x="135097" y="203793"/>
                  </a:lnTo>
                  <a:lnTo>
                    <a:pt x="135053" y="204740"/>
                  </a:lnTo>
                  <a:lnTo>
                    <a:pt x="135042" y="204900"/>
                  </a:lnTo>
                  <a:lnTo>
                    <a:pt x="134932" y="205464"/>
                  </a:lnTo>
                  <a:lnTo>
                    <a:pt x="134921" y="206061"/>
                  </a:lnTo>
                  <a:lnTo>
                    <a:pt x="134888" y="206315"/>
                  </a:lnTo>
                  <a:lnTo>
                    <a:pt x="134788" y="207127"/>
                  </a:lnTo>
                  <a:lnTo>
                    <a:pt x="134788" y="207282"/>
                  </a:lnTo>
                  <a:lnTo>
                    <a:pt x="134766" y="207418"/>
                  </a:lnTo>
                  <a:lnTo>
                    <a:pt x="134733" y="207579"/>
                  </a:lnTo>
                  <a:lnTo>
                    <a:pt x="134689" y="207798"/>
                  </a:lnTo>
                  <a:lnTo>
                    <a:pt x="134546" y="208292"/>
                  </a:lnTo>
                  <a:lnTo>
                    <a:pt x="134502" y="208461"/>
                  </a:lnTo>
                  <a:lnTo>
                    <a:pt x="134281" y="208997"/>
                  </a:lnTo>
                  <a:lnTo>
                    <a:pt x="134204" y="209619"/>
                  </a:lnTo>
                  <a:lnTo>
                    <a:pt x="134171" y="209795"/>
                  </a:lnTo>
                  <a:lnTo>
                    <a:pt x="134060" y="210205"/>
                  </a:lnTo>
                  <a:lnTo>
                    <a:pt x="134005" y="210508"/>
                  </a:lnTo>
                  <a:lnTo>
                    <a:pt x="133961" y="210687"/>
                  </a:lnTo>
                  <a:lnTo>
                    <a:pt x="133597" y="211356"/>
                  </a:lnTo>
                  <a:lnTo>
                    <a:pt x="133376" y="211881"/>
                  </a:lnTo>
                  <a:lnTo>
                    <a:pt x="133178" y="212409"/>
                  </a:lnTo>
                  <a:lnTo>
                    <a:pt x="133012" y="212726"/>
                  </a:lnTo>
                  <a:lnTo>
                    <a:pt x="132935" y="212893"/>
                  </a:lnTo>
                  <a:lnTo>
                    <a:pt x="132803" y="213332"/>
                  </a:lnTo>
                  <a:lnTo>
                    <a:pt x="132505" y="214179"/>
                  </a:lnTo>
                  <a:lnTo>
                    <a:pt x="132107" y="215011"/>
                  </a:lnTo>
                  <a:lnTo>
                    <a:pt x="131986" y="215270"/>
                  </a:lnTo>
                  <a:lnTo>
                    <a:pt x="131909" y="215625"/>
                  </a:lnTo>
                  <a:lnTo>
                    <a:pt x="131887" y="215942"/>
                  </a:lnTo>
                  <a:lnTo>
                    <a:pt x="131854" y="216135"/>
                  </a:lnTo>
                  <a:lnTo>
                    <a:pt x="131754" y="216354"/>
                  </a:lnTo>
                  <a:lnTo>
                    <a:pt x="131666" y="216533"/>
                  </a:lnTo>
                  <a:lnTo>
                    <a:pt x="131589" y="216787"/>
                  </a:lnTo>
                  <a:lnTo>
                    <a:pt x="131534" y="217082"/>
                  </a:lnTo>
                  <a:lnTo>
                    <a:pt x="131423" y="217533"/>
                  </a:lnTo>
                  <a:lnTo>
                    <a:pt x="131390" y="217604"/>
                  </a:lnTo>
                  <a:lnTo>
                    <a:pt x="131346" y="217724"/>
                  </a:lnTo>
                  <a:lnTo>
                    <a:pt x="131258" y="217923"/>
                  </a:lnTo>
                  <a:lnTo>
                    <a:pt x="131214" y="218150"/>
                  </a:lnTo>
                  <a:lnTo>
                    <a:pt x="131115" y="218787"/>
                  </a:lnTo>
                  <a:lnTo>
                    <a:pt x="130916" y="219861"/>
                  </a:lnTo>
                  <a:lnTo>
                    <a:pt x="130806" y="220581"/>
                  </a:lnTo>
                  <a:lnTo>
                    <a:pt x="130717" y="220797"/>
                  </a:lnTo>
                  <a:lnTo>
                    <a:pt x="130651" y="220910"/>
                  </a:lnTo>
                  <a:lnTo>
                    <a:pt x="130552" y="221060"/>
                  </a:lnTo>
                  <a:lnTo>
                    <a:pt x="130408" y="221377"/>
                  </a:lnTo>
                  <a:lnTo>
                    <a:pt x="130166" y="222078"/>
                  </a:lnTo>
                  <a:lnTo>
                    <a:pt x="129989" y="222456"/>
                  </a:lnTo>
                  <a:lnTo>
                    <a:pt x="129890" y="222718"/>
                  </a:lnTo>
                  <a:lnTo>
                    <a:pt x="129790" y="223315"/>
                  </a:lnTo>
                  <a:lnTo>
                    <a:pt x="129691" y="223825"/>
                  </a:lnTo>
                  <a:lnTo>
                    <a:pt x="129504" y="224327"/>
                  </a:lnTo>
                  <a:lnTo>
                    <a:pt x="129471" y="224449"/>
                  </a:lnTo>
                  <a:lnTo>
                    <a:pt x="129426" y="224662"/>
                  </a:lnTo>
                  <a:lnTo>
                    <a:pt x="129294" y="225095"/>
                  </a:lnTo>
                  <a:lnTo>
                    <a:pt x="129051" y="225843"/>
                  </a:lnTo>
                  <a:lnTo>
                    <a:pt x="128952" y="225970"/>
                  </a:lnTo>
                  <a:lnTo>
                    <a:pt x="128720" y="226204"/>
                  </a:lnTo>
                  <a:lnTo>
                    <a:pt x="128511" y="226523"/>
                  </a:lnTo>
                  <a:lnTo>
                    <a:pt x="128422" y="226656"/>
                  </a:lnTo>
                  <a:lnTo>
                    <a:pt x="128191" y="227158"/>
                  </a:lnTo>
                  <a:lnTo>
                    <a:pt x="128113" y="227380"/>
                  </a:lnTo>
                  <a:lnTo>
                    <a:pt x="127959" y="227791"/>
                  </a:lnTo>
                  <a:lnTo>
                    <a:pt x="127915" y="227970"/>
                  </a:lnTo>
                  <a:lnTo>
                    <a:pt x="127849" y="228378"/>
                  </a:lnTo>
                  <a:lnTo>
                    <a:pt x="127771" y="228607"/>
                  </a:lnTo>
                  <a:lnTo>
                    <a:pt x="127661" y="228834"/>
                  </a:lnTo>
                  <a:lnTo>
                    <a:pt x="127562" y="228956"/>
                  </a:lnTo>
                  <a:lnTo>
                    <a:pt x="127440" y="229130"/>
                  </a:lnTo>
                  <a:lnTo>
                    <a:pt x="127374" y="229321"/>
                  </a:lnTo>
                  <a:lnTo>
                    <a:pt x="127363" y="229401"/>
                  </a:lnTo>
                  <a:lnTo>
                    <a:pt x="127363" y="229561"/>
                  </a:lnTo>
                  <a:lnTo>
                    <a:pt x="127330" y="229646"/>
                  </a:lnTo>
                  <a:lnTo>
                    <a:pt x="127253" y="229840"/>
                  </a:lnTo>
                  <a:lnTo>
                    <a:pt x="127121" y="230244"/>
                  </a:lnTo>
                  <a:lnTo>
                    <a:pt x="126988" y="230499"/>
                  </a:lnTo>
                  <a:lnTo>
                    <a:pt x="126900" y="230678"/>
                  </a:lnTo>
                  <a:lnTo>
                    <a:pt x="126745" y="231060"/>
                  </a:lnTo>
                  <a:lnTo>
                    <a:pt x="126690" y="231225"/>
                  </a:lnTo>
                  <a:lnTo>
                    <a:pt x="126624" y="231410"/>
                  </a:lnTo>
                  <a:lnTo>
                    <a:pt x="126591" y="231596"/>
                  </a:lnTo>
                  <a:lnTo>
                    <a:pt x="126536" y="231889"/>
                  </a:lnTo>
                  <a:lnTo>
                    <a:pt x="126492" y="232002"/>
                  </a:lnTo>
                  <a:lnTo>
                    <a:pt x="126425" y="232088"/>
                  </a:lnTo>
                  <a:lnTo>
                    <a:pt x="126271" y="232353"/>
                  </a:lnTo>
                  <a:lnTo>
                    <a:pt x="126194" y="232489"/>
                  </a:lnTo>
                  <a:lnTo>
                    <a:pt x="126161" y="232551"/>
                  </a:lnTo>
                  <a:lnTo>
                    <a:pt x="125940" y="232856"/>
                  </a:lnTo>
                  <a:lnTo>
                    <a:pt x="125796" y="233126"/>
                  </a:lnTo>
                  <a:lnTo>
                    <a:pt x="125719" y="233334"/>
                  </a:lnTo>
                  <a:lnTo>
                    <a:pt x="125686" y="233464"/>
                  </a:lnTo>
                  <a:lnTo>
                    <a:pt x="125631" y="233680"/>
                  </a:lnTo>
                  <a:lnTo>
                    <a:pt x="125554" y="233856"/>
                  </a:lnTo>
                  <a:lnTo>
                    <a:pt x="125344" y="234282"/>
                  </a:lnTo>
                  <a:lnTo>
                    <a:pt x="125212" y="234603"/>
                  </a:lnTo>
                  <a:lnTo>
                    <a:pt x="125124" y="234758"/>
                  </a:lnTo>
                  <a:lnTo>
                    <a:pt x="124914" y="235149"/>
                  </a:lnTo>
                  <a:lnTo>
                    <a:pt x="124781" y="235581"/>
                  </a:lnTo>
                  <a:lnTo>
                    <a:pt x="124715" y="235794"/>
                  </a:lnTo>
                  <a:lnTo>
                    <a:pt x="124495" y="236276"/>
                  </a:lnTo>
                  <a:lnTo>
                    <a:pt x="124120" y="236917"/>
                  </a:lnTo>
                  <a:lnTo>
                    <a:pt x="123976" y="237158"/>
                  </a:lnTo>
                  <a:lnTo>
                    <a:pt x="123645" y="237611"/>
                  </a:lnTo>
                  <a:lnTo>
                    <a:pt x="123480" y="237881"/>
                  </a:lnTo>
                  <a:lnTo>
                    <a:pt x="123424" y="238005"/>
                  </a:lnTo>
                  <a:lnTo>
                    <a:pt x="123402" y="238113"/>
                  </a:lnTo>
                  <a:lnTo>
                    <a:pt x="123314" y="238365"/>
                  </a:lnTo>
                  <a:lnTo>
                    <a:pt x="123160" y="238618"/>
                  </a:lnTo>
                  <a:lnTo>
                    <a:pt x="123049" y="238813"/>
                  </a:lnTo>
                  <a:lnTo>
                    <a:pt x="122795" y="239483"/>
                  </a:lnTo>
                  <a:lnTo>
                    <a:pt x="122685" y="239773"/>
                  </a:lnTo>
                  <a:lnTo>
                    <a:pt x="122553" y="240056"/>
                  </a:lnTo>
                  <a:lnTo>
                    <a:pt x="122476" y="240344"/>
                  </a:lnTo>
                  <a:lnTo>
                    <a:pt x="122387" y="240710"/>
                  </a:lnTo>
                  <a:lnTo>
                    <a:pt x="122310" y="240908"/>
                  </a:lnTo>
                  <a:lnTo>
                    <a:pt x="122233" y="241105"/>
                  </a:lnTo>
                  <a:lnTo>
                    <a:pt x="122200" y="241278"/>
                  </a:lnTo>
                  <a:lnTo>
                    <a:pt x="122178" y="241449"/>
                  </a:lnTo>
                  <a:lnTo>
                    <a:pt x="122078" y="242074"/>
                  </a:lnTo>
                  <a:lnTo>
                    <a:pt x="121968" y="242410"/>
                  </a:lnTo>
                  <a:lnTo>
                    <a:pt x="121946" y="242655"/>
                  </a:lnTo>
                  <a:lnTo>
                    <a:pt x="121979" y="242771"/>
                  </a:lnTo>
                  <a:lnTo>
                    <a:pt x="121174" y="244292"/>
                  </a:lnTo>
                  <a:lnTo>
                    <a:pt x="120291" y="246024"/>
                  </a:lnTo>
                  <a:lnTo>
                    <a:pt x="120081" y="246402"/>
                  </a:lnTo>
                  <a:lnTo>
                    <a:pt x="119938" y="246754"/>
                  </a:lnTo>
                  <a:lnTo>
                    <a:pt x="119761" y="247057"/>
                  </a:lnTo>
                  <a:lnTo>
                    <a:pt x="119607" y="247256"/>
                  </a:lnTo>
                  <a:lnTo>
                    <a:pt x="118967" y="248269"/>
                  </a:lnTo>
                  <a:lnTo>
                    <a:pt x="118636" y="248743"/>
                  </a:lnTo>
                  <a:lnTo>
                    <a:pt x="118537" y="248927"/>
                  </a:lnTo>
                  <a:lnTo>
                    <a:pt x="118040" y="250044"/>
                  </a:lnTo>
                  <a:lnTo>
                    <a:pt x="117742" y="250483"/>
                  </a:lnTo>
                  <a:lnTo>
                    <a:pt x="117456" y="250846"/>
                  </a:lnTo>
                  <a:lnTo>
                    <a:pt x="117158" y="251439"/>
                  </a:lnTo>
                  <a:lnTo>
                    <a:pt x="116065" y="252878"/>
                  </a:lnTo>
                  <a:lnTo>
                    <a:pt x="115845" y="253247"/>
                  </a:lnTo>
                  <a:lnTo>
                    <a:pt x="115657" y="253482"/>
                  </a:lnTo>
                  <a:lnTo>
                    <a:pt x="115337" y="254005"/>
                  </a:lnTo>
                  <a:lnTo>
                    <a:pt x="115039" y="254451"/>
                  </a:lnTo>
                  <a:lnTo>
                    <a:pt x="114752" y="255051"/>
                  </a:lnTo>
                  <a:lnTo>
                    <a:pt x="114664" y="255152"/>
                  </a:lnTo>
                  <a:lnTo>
                    <a:pt x="114212" y="255805"/>
                  </a:lnTo>
                  <a:lnTo>
                    <a:pt x="114057" y="255976"/>
                  </a:lnTo>
                  <a:lnTo>
                    <a:pt x="113561" y="256599"/>
                  </a:lnTo>
                  <a:lnTo>
                    <a:pt x="113362" y="256964"/>
                  </a:lnTo>
                  <a:lnTo>
                    <a:pt x="113153" y="257281"/>
                  </a:lnTo>
                  <a:lnTo>
                    <a:pt x="112965" y="257652"/>
                  </a:lnTo>
                  <a:lnTo>
                    <a:pt x="112778" y="257976"/>
                  </a:lnTo>
                  <a:lnTo>
                    <a:pt x="112491" y="258321"/>
                  </a:lnTo>
                  <a:lnTo>
                    <a:pt x="112226" y="258650"/>
                  </a:lnTo>
                  <a:lnTo>
                    <a:pt x="112038" y="258955"/>
                  </a:lnTo>
                  <a:lnTo>
                    <a:pt x="111564" y="259639"/>
                  </a:lnTo>
                  <a:lnTo>
                    <a:pt x="111189" y="259963"/>
                  </a:lnTo>
                  <a:lnTo>
                    <a:pt x="110968" y="260208"/>
                  </a:lnTo>
                  <a:lnTo>
                    <a:pt x="110714" y="260685"/>
                  </a:lnTo>
                  <a:lnTo>
                    <a:pt x="110438" y="261088"/>
                  </a:lnTo>
                  <a:lnTo>
                    <a:pt x="110119" y="261412"/>
                  </a:lnTo>
                  <a:lnTo>
                    <a:pt x="109887" y="261682"/>
                  </a:lnTo>
                  <a:lnTo>
                    <a:pt x="109721" y="261855"/>
                  </a:lnTo>
                  <a:lnTo>
                    <a:pt x="109512" y="262107"/>
                  </a:lnTo>
                  <a:lnTo>
                    <a:pt x="109390" y="262286"/>
                  </a:lnTo>
                  <a:lnTo>
                    <a:pt x="109148" y="262564"/>
                  </a:lnTo>
                  <a:lnTo>
                    <a:pt x="108442" y="263500"/>
                  </a:lnTo>
                  <a:lnTo>
                    <a:pt x="108265" y="263684"/>
                  </a:lnTo>
                  <a:lnTo>
                    <a:pt x="108033" y="263952"/>
                  </a:lnTo>
                  <a:lnTo>
                    <a:pt x="107835" y="264147"/>
                  </a:lnTo>
                  <a:lnTo>
                    <a:pt x="107636" y="264416"/>
                  </a:lnTo>
                  <a:lnTo>
                    <a:pt x="107482" y="264676"/>
                  </a:lnTo>
                  <a:lnTo>
                    <a:pt x="107316" y="264890"/>
                  </a:lnTo>
                  <a:lnTo>
                    <a:pt x="107040" y="265186"/>
                  </a:lnTo>
                  <a:lnTo>
                    <a:pt x="106908" y="265368"/>
                  </a:lnTo>
                  <a:lnTo>
                    <a:pt x="106533" y="265755"/>
                  </a:lnTo>
                  <a:lnTo>
                    <a:pt x="106047" y="266122"/>
                  </a:lnTo>
                  <a:lnTo>
                    <a:pt x="105749" y="266401"/>
                  </a:lnTo>
                  <a:lnTo>
                    <a:pt x="105165" y="267091"/>
                  </a:lnTo>
                  <a:lnTo>
                    <a:pt x="105032" y="267359"/>
                  </a:lnTo>
                  <a:lnTo>
                    <a:pt x="104801" y="267685"/>
                  </a:lnTo>
                  <a:lnTo>
                    <a:pt x="104403" y="268071"/>
                  </a:lnTo>
                  <a:lnTo>
                    <a:pt x="104039" y="268318"/>
                  </a:lnTo>
                  <a:lnTo>
                    <a:pt x="103686" y="268538"/>
                  </a:lnTo>
                  <a:lnTo>
                    <a:pt x="103300" y="268829"/>
                  </a:lnTo>
                  <a:lnTo>
                    <a:pt x="102164" y="269836"/>
                  </a:lnTo>
                  <a:lnTo>
                    <a:pt x="102020" y="269976"/>
                  </a:lnTo>
                  <a:lnTo>
                    <a:pt x="101943" y="270083"/>
                  </a:lnTo>
                  <a:lnTo>
                    <a:pt x="101711" y="270280"/>
                  </a:lnTo>
                  <a:lnTo>
                    <a:pt x="101027" y="270715"/>
                  </a:lnTo>
                  <a:lnTo>
                    <a:pt x="100630" y="271078"/>
                  </a:lnTo>
                  <a:lnTo>
                    <a:pt x="100255" y="271499"/>
                  </a:lnTo>
                  <a:lnTo>
                    <a:pt x="100134" y="271715"/>
                  </a:lnTo>
                  <a:lnTo>
                    <a:pt x="99935" y="271996"/>
                  </a:lnTo>
                  <a:lnTo>
                    <a:pt x="99019" y="272991"/>
                  </a:lnTo>
                  <a:lnTo>
                    <a:pt x="98887" y="273162"/>
                  </a:lnTo>
                  <a:lnTo>
                    <a:pt x="98633" y="273397"/>
                  </a:lnTo>
                  <a:lnTo>
                    <a:pt x="98269" y="273838"/>
                  </a:lnTo>
                  <a:lnTo>
                    <a:pt x="97530" y="274480"/>
                  </a:lnTo>
                  <a:lnTo>
                    <a:pt x="97166" y="274825"/>
                  </a:lnTo>
                  <a:lnTo>
                    <a:pt x="96956" y="275085"/>
                  </a:lnTo>
                  <a:lnTo>
                    <a:pt x="96702" y="275450"/>
                  </a:lnTo>
                  <a:lnTo>
                    <a:pt x="96062" y="276187"/>
                  </a:lnTo>
                  <a:lnTo>
                    <a:pt x="94904" y="277355"/>
                  </a:lnTo>
                  <a:lnTo>
                    <a:pt x="94794" y="277449"/>
                  </a:lnTo>
                  <a:lnTo>
                    <a:pt x="94341" y="277806"/>
                  </a:lnTo>
                  <a:lnTo>
                    <a:pt x="93701" y="278564"/>
                  </a:lnTo>
                  <a:lnTo>
                    <a:pt x="93437" y="278862"/>
                  </a:lnTo>
                  <a:lnTo>
                    <a:pt x="93227" y="279112"/>
                  </a:lnTo>
                  <a:lnTo>
                    <a:pt x="93117" y="279230"/>
                  </a:lnTo>
                  <a:lnTo>
                    <a:pt x="93084" y="279256"/>
                  </a:lnTo>
                  <a:lnTo>
                    <a:pt x="92355" y="280115"/>
                  </a:lnTo>
                  <a:lnTo>
                    <a:pt x="92024" y="280474"/>
                  </a:lnTo>
                  <a:lnTo>
                    <a:pt x="91230" y="281229"/>
                  </a:lnTo>
                  <a:lnTo>
                    <a:pt x="91020" y="281538"/>
                  </a:lnTo>
                  <a:lnTo>
                    <a:pt x="90094" y="282600"/>
                  </a:lnTo>
                  <a:lnTo>
                    <a:pt x="89851" y="282819"/>
                  </a:lnTo>
                  <a:lnTo>
                    <a:pt x="89542" y="283033"/>
                  </a:lnTo>
                  <a:lnTo>
                    <a:pt x="89233" y="283326"/>
                  </a:lnTo>
                  <a:lnTo>
                    <a:pt x="88847" y="283633"/>
                  </a:lnTo>
                  <a:lnTo>
                    <a:pt x="88593" y="283903"/>
                  </a:lnTo>
                  <a:lnTo>
                    <a:pt x="88185" y="284441"/>
                  </a:lnTo>
                  <a:lnTo>
                    <a:pt x="87942" y="284661"/>
                  </a:lnTo>
                  <a:lnTo>
                    <a:pt x="87688" y="284919"/>
                  </a:lnTo>
                  <a:lnTo>
                    <a:pt x="87048" y="285474"/>
                  </a:lnTo>
                  <a:lnTo>
                    <a:pt x="86806" y="285785"/>
                  </a:lnTo>
                  <a:lnTo>
                    <a:pt x="86199" y="286379"/>
                  </a:lnTo>
                  <a:lnTo>
                    <a:pt x="85846" y="286653"/>
                  </a:lnTo>
                  <a:lnTo>
                    <a:pt x="85449" y="287071"/>
                  </a:lnTo>
                  <a:lnTo>
                    <a:pt x="85250" y="287329"/>
                  </a:lnTo>
                  <a:lnTo>
                    <a:pt x="85052" y="287558"/>
                  </a:lnTo>
                  <a:lnTo>
                    <a:pt x="84765" y="287816"/>
                  </a:lnTo>
                  <a:lnTo>
                    <a:pt x="84279" y="288300"/>
                  </a:lnTo>
                  <a:lnTo>
                    <a:pt x="83838" y="288683"/>
                  </a:lnTo>
                  <a:lnTo>
                    <a:pt x="83529" y="288890"/>
                  </a:lnTo>
                  <a:lnTo>
                    <a:pt x="83065" y="289249"/>
                  </a:lnTo>
                  <a:lnTo>
                    <a:pt x="82878" y="289461"/>
                  </a:lnTo>
                  <a:lnTo>
                    <a:pt x="81918" y="290351"/>
                  </a:lnTo>
                  <a:lnTo>
                    <a:pt x="81532" y="290749"/>
                  </a:lnTo>
                  <a:lnTo>
                    <a:pt x="80738" y="291415"/>
                  </a:lnTo>
                  <a:lnTo>
                    <a:pt x="80131" y="291996"/>
                  </a:lnTo>
                  <a:lnTo>
                    <a:pt x="79745" y="292283"/>
                  </a:lnTo>
                  <a:lnTo>
                    <a:pt x="79480" y="292535"/>
                  </a:lnTo>
                  <a:lnTo>
                    <a:pt x="78950" y="292974"/>
                  </a:lnTo>
                  <a:lnTo>
                    <a:pt x="78630" y="293193"/>
                  </a:lnTo>
                  <a:lnTo>
                    <a:pt x="78134" y="293653"/>
                  </a:lnTo>
                  <a:lnTo>
                    <a:pt x="77692" y="293982"/>
                  </a:lnTo>
                  <a:lnTo>
                    <a:pt x="76986" y="294390"/>
                  </a:lnTo>
                  <a:lnTo>
                    <a:pt x="76457" y="294852"/>
                  </a:lnTo>
                  <a:lnTo>
                    <a:pt x="75596" y="295527"/>
                  </a:lnTo>
                  <a:lnTo>
                    <a:pt x="75022" y="296023"/>
                  </a:lnTo>
                  <a:lnTo>
                    <a:pt x="73930" y="296790"/>
                  </a:lnTo>
                  <a:lnTo>
                    <a:pt x="73544" y="297007"/>
                  </a:lnTo>
                  <a:lnTo>
                    <a:pt x="72805" y="297456"/>
                  </a:lnTo>
                  <a:lnTo>
                    <a:pt x="71029" y="298665"/>
                  </a:lnTo>
                  <a:lnTo>
                    <a:pt x="70918" y="298716"/>
                  </a:lnTo>
                  <a:lnTo>
                    <a:pt x="70753" y="298765"/>
                  </a:lnTo>
                  <a:lnTo>
                    <a:pt x="70289" y="298986"/>
                  </a:lnTo>
                  <a:lnTo>
                    <a:pt x="69980" y="299038"/>
                  </a:lnTo>
                  <a:lnTo>
                    <a:pt x="69671" y="299145"/>
                  </a:lnTo>
                  <a:lnTo>
                    <a:pt x="69561" y="299224"/>
                  </a:lnTo>
                  <a:lnTo>
                    <a:pt x="69418" y="299374"/>
                  </a:lnTo>
                  <a:lnTo>
                    <a:pt x="69274" y="299492"/>
                  </a:lnTo>
                  <a:lnTo>
                    <a:pt x="69054" y="299584"/>
                  </a:lnTo>
                  <a:lnTo>
                    <a:pt x="68910" y="299563"/>
                  </a:lnTo>
                  <a:lnTo>
                    <a:pt x="68568" y="299576"/>
                  </a:lnTo>
                  <a:lnTo>
                    <a:pt x="68369" y="299561"/>
                  </a:lnTo>
                  <a:lnTo>
                    <a:pt x="67950" y="299646"/>
                  </a:lnTo>
                  <a:lnTo>
                    <a:pt x="67862" y="299683"/>
                  </a:lnTo>
                  <a:lnTo>
                    <a:pt x="67752" y="299793"/>
                  </a:lnTo>
                  <a:lnTo>
                    <a:pt x="67630" y="299875"/>
                  </a:lnTo>
                  <a:lnTo>
                    <a:pt x="67366" y="299943"/>
                  </a:lnTo>
                  <a:lnTo>
                    <a:pt x="67233" y="300015"/>
                  </a:lnTo>
                  <a:lnTo>
                    <a:pt x="67178" y="300030"/>
                  </a:lnTo>
                  <a:lnTo>
                    <a:pt x="66913" y="299857"/>
                  </a:lnTo>
                  <a:lnTo>
                    <a:pt x="66759" y="299663"/>
                  </a:lnTo>
                  <a:lnTo>
                    <a:pt x="66538" y="299546"/>
                  </a:lnTo>
                  <a:lnTo>
                    <a:pt x="66384" y="299428"/>
                  </a:lnTo>
                  <a:lnTo>
                    <a:pt x="66240" y="299378"/>
                  </a:lnTo>
                  <a:lnTo>
                    <a:pt x="66031" y="299199"/>
                  </a:lnTo>
                  <a:lnTo>
                    <a:pt x="65975" y="299187"/>
                  </a:lnTo>
                  <a:lnTo>
                    <a:pt x="65744" y="299205"/>
                  </a:lnTo>
                  <a:lnTo>
                    <a:pt x="65545" y="299164"/>
                  </a:lnTo>
                  <a:lnTo>
                    <a:pt x="65369" y="299059"/>
                  </a:lnTo>
                  <a:lnTo>
                    <a:pt x="65159" y="298863"/>
                  </a:lnTo>
                  <a:lnTo>
                    <a:pt x="64806" y="298735"/>
                  </a:lnTo>
                  <a:lnTo>
                    <a:pt x="64718" y="298641"/>
                  </a:lnTo>
                  <a:lnTo>
                    <a:pt x="64552" y="298350"/>
                  </a:lnTo>
                  <a:lnTo>
                    <a:pt x="64486" y="298322"/>
                  </a:lnTo>
                  <a:lnTo>
                    <a:pt x="64309" y="298304"/>
                  </a:lnTo>
                  <a:lnTo>
                    <a:pt x="64243" y="298282"/>
                  </a:lnTo>
                  <a:lnTo>
                    <a:pt x="64034" y="298069"/>
                  </a:lnTo>
                  <a:lnTo>
                    <a:pt x="63967" y="298027"/>
                  </a:lnTo>
                  <a:lnTo>
                    <a:pt x="63780" y="297971"/>
                  </a:lnTo>
                  <a:lnTo>
                    <a:pt x="63559" y="297934"/>
                  </a:lnTo>
                  <a:lnTo>
                    <a:pt x="63438" y="297967"/>
                  </a:lnTo>
                  <a:lnTo>
                    <a:pt x="63316" y="297915"/>
                  </a:lnTo>
                  <a:lnTo>
                    <a:pt x="63206" y="297967"/>
                  </a:lnTo>
                  <a:lnTo>
                    <a:pt x="63118" y="297983"/>
                  </a:lnTo>
                  <a:lnTo>
                    <a:pt x="63040" y="297937"/>
                  </a:lnTo>
                  <a:lnTo>
                    <a:pt x="62996" y="297937"/>
                  </a:lnTo>
                  <a:lnTo>
                    <a:pt x="62963" y="297967"/>
                  </a:lnTo>
                  <a:lnTo>
                    <a:pt x="62886" y="298083"/>
                  </a:lnTo>
                  <a:lnTo>
                    <a:pt x="62820" y="298141"/>
                  </a:lnTo>
                  <a:lnTo>
                    <a:pt x="62709" y="298088"/>
                  </a:lnTo>
                  <a:lnTo>
                    <a:pt x="62676" y="298093"/>
                  </a:lnTo>
                  <a:lnTo>
                    <a:pt x="62577" y="298233"/>
                  </a:lnTo>
                  <a:lnTo>
                    <a:pt x="62522" y="298490"/>
                  </a:lnTo>
                  <a:lnTo>
                    <a:pt x="62368" y="298682"/>
                  </a:lnTo>
                  <a:lnTo>
                    <a:pt x="62279" y="298960"/>
                  </a:lnTo>
                  <a:lnTo>
                    <a:pt x="62202" y="299115"/>
                  </a:lnTo>
                  <a:lnTo>
                    <a:pt x="61904" y="299488"/>
                  </a:lnTo>
                  <a:lnTo>
                    <a:pt x="61783" y="299861"/>
                  </a:lnTo>
                  <a:lnTo>
                    <a:pt x="61728" y="299949"/>
                  </a:lnTo>
                  <a:lnTo>
                    <a:pt x="61551" y="300251"/>
                  </a:lnTo>
                  <a:lnTo>
                    <a:pt x="61408" y="300426"/>
                  </a:lnTo>
                  <a:lnTo>
                    <a:pt x="61176" y="300983"/>
                  </a:lnTo>
                  <a:lnTo>
                    <a:pt x="61165" y="301255"/>
                  </a:lnTo>
                  <a:lnTo>
                    <a:pt x="61132" y="301389"/>
                  </a:lnTo>
                  <a:lnTo>
                    <a:pt x="61021" y="301628"/>
                  </a:lnTo>
                  <a:lnTo>
                    <a:pt x="60900" y="301789"/>
                  </a:lnTo>
                  <a:lnTo>
                    <a:pt x="60856" y="301962"/>
                  </a:lnTo>
                  <a:lnTo>
                    <a:pt x="60746" y="302151"/>
                  </a:lnTo>
                  <a:lnTo>
                    <a:pt x="60746" y="302393"/>
                  </a:lnTo>
                  <a:lnTo>
                    <a:pt x="60834" y="302593"/>
                  </a:lnTo>
                  <a:lnTo>
                    <a:pt x="60812" y="302725"/>
                  </a:lnTo>
                  <a:lnTo>
                    <a:pt x="60613" y="303119"/>
                  </a:lnTo>
                  <a:lnTo>
                    <a:pt x="60459" y="303370"/>
                  </a:lnTo>
                  <a:lnTo>
                    <a:pt x="60382" y="303564"/>
                  </a:lnTo>
                  <a:lnTo>
                    <a:pt x="60260" y="303684"/>
                  </a:lnTo>
                  <a:lnTo>
                    <a:pt x="60172" y="303648"/>
                  </a:lnTo>
                  <a:lnTo>
                    <a:pt x="60150" y="303661"/>
                  </a:lnTo>
                  <a:lnTo>
                    <a:pt x="60150" y="303838"/>
                  </a:lnTo>
                  <a:lnTo>
                    <a:pt x="60106" y="303985"/>
                  </a:lnTo>
                  <a:lnTo>
                    <a:pt x="60040" y="304067"/>
                  </a:lnTo>
                  <a:lnTo>
                    <a:pt x="59819" y="304265"/>
                  </a:lnTo>
                  <a:lnTo>
                    <a:pt x="59786" y="304350"/>
                  </a:lnTo>
                  <a:lnTo>
                    <a:pt x="59731" y="304567"/>
                  </a:lnTo>
                  <a:lnTo>
                    <a:pt x="59653" y="304681"/>
                  </a:lnTo>
                  <a:lnTo>
                    <a:pt x="59245" y="305054"/>
                  </a:lnTo>
                  <a:lnTo>
                    <a:pt x="59046" y="305210"/>
                  </a:lnTo>
                  <a:lnTo>
                    <a:pt x="58517" y="305442"/>
                  </a:lnTo>
                  <a:lnTo>
                    <a:pt x="58506" y="305490"/>
                  </a:lnTo>
                  <a:lnTo>
                    <a:pt x="58539" y="305696"/>
                  </a:lnTo>
                  <a:lnTo>
                    <a:pt x="58495" y="305807"/>
                  </a:lnTo>
                  <a:lnTo>
                    <a:pt x="58109" y="305950"/>
                  </a:lnTo>
                  <a:lnTo>
                    <a:pt x="58032" y="305954"/>
                  </a:lnTo>
                  <a:lnTo>
                    <a:pt x="57899" y="305932"/>
                  </a:lnTo>
                  <a:lnTo>
                    <a:pt x="57822" y="305942"/>
                  </a:lnTo>
                  <a:lnTo>
                    <a:pt x="57767" y="305978"/>
                  </a:lnTo>
                  <a:lnTo>
                    <a:pt x="57656" y="306123"/>
                  </a:lnTo>
                  <a:lnTo>
                    <a:pt x="57480" y="306212"/>
                  </a:lnTo>
                  <a:lnTo>
                    <a:pt x="57469" y="306325"/>
                  </a:lnTo>
                  <a:lnTo>
                    <a:pt x="57623" y="306483"/>
                  </a:lnTo>
                  <a:lnTo>
                    <a:pt x="57645" y="306559"/>
                  </a:lnTo>
                  <a:lnTo>
                    <a:pt x="57623" y="306789"/>
                  </a:lnTo>
                  <a:lnTo>
                    <a:pt x="57469" y="307447"/>
                  </a:lnTo>
                  <a:lnTo>
                    <a:pt x="57303" y="307697"/>
                  </a:lnTo>
                  <a:lnTo>
                    <a:pt x="57171" y="307845"/>
                  </a:lnTo>
                  <a:lnTo>
                    <a:pt x="56708" y="308184"/>
                  </a:lnTo>
                  <a:lnTo>
                    <a:pt x="56630" y="308271"/>
                  </a:lnTo>
                  <a:lnTo>
                    <a:pt x="56542" y="308494"/>
                  </a:lnTo>
                  <a:lnTo>
                    <a:pt x="56564" y="308741"/>
                  </a:lnTo>
                  <a:lnTo>
                    <a:pt x="56509" y="309090"/>
                  </a:lnTo>
                  <a:lnTo>
                    <a:pt x="56167" y="309855"/>
                  </a:lnTo>
                  <a:lnTo>
                    <a:pt x="55825" y="310363"/>
                  </a:lnTo>
                  <a:lnTo>
                    <a:pt x="55218" y="311153"/>
                  </a:lnTo>
                  <a:lnTo>
                    <a:pt x="55008" y="311508"/>
                  </a:lnTo>
                  <a:lnTo>
                    <a:pt x="54777" y="311838"/>
                  </a:lnTo>
                  <a:lnTo>
                    <a:pt x="54115" y="312649"/>
                  </a:lnTo>
                  <a:lnTo>
                    <a:pt x="54004" y="312745"/>
                  </a:lnTo>
                  <a:lnTo>
                    <a:pt x="53497" y="312986"/>
                  </a:lnTo>
                  <a:lnTo>
                    <a:pt x="53364" y="312991"/>
                  </a:lnTo>
                  <a:lnTo>
                    <a:pt x="53188" y="312927"/>
                  </a:lnTo>
                  <a:lnTo>
                    <a:pt x="53089" y="312929"/>
                  </a:lnTo>
                  <a:lnTo>
                    <a:pt x="52890" y="313201"/>
                  </a:lnTo>
                  <a:lnTo>
                    <a:pt x="52714" y="313394"/>
                  </a:lnTo>
                  <a:lnTo>
                    <a:pt x="52493" y="313539"/>
                  </a:lnTo>
                  <a:lnTo>
                    <a:pt x="52272" y="313624"/>
                  </a:lnTo>
                  <a:lnTo>
                    <a:pt x="52074" y="313752"/>
                  </a:lnTo>
                  <a:lnTo>
                    <a:pt x="51732" y="313855"/>
                  </a:lnTo>
                  <a:lnTo>
                    <a:pt x="51500" y="313950"/>
                  </a:lnTo>
                  <a:lnTo>
                    <a:pt x="51390" y="313952"/>
                  </a:lnTo>
                  <a:lnTo>
                    <a:pt x="51136" y="313902"/>
                  </a:lnTo>
                  <a:lnTo>
                    <a:pt x="51037" y="313929"/>
                  </a:lnTo>
                  <a:lnTo>
                    <a:pt x="50959" y="313989"/>
                  </a:lnTo>
                  <a:lnTo>
                    <a:pt x="50772" y="314193"/>
                  </a:lnTo>
                  <a:lnTo>
                    <a:pt x="50783" y="314236"/>
                  </a:lnTo>
                  <a:lnTo>
                    <a:pt x="50871" y="314386"/>
                  </a:lnTo>
                  <a:lnTo>
                    <a:pt x="50882" y="314647"/>
                  </a:lnTo>
                  <a:lnTo>
                    <a:pt x="50827" y="314801"/>
                  </a:lnTo>
                  <a:lnTo>
                    <a:pt x="50661" y="315096"/>
                  </a:lnTo>
                  <a:lnTo>
                    <a:pt x="50397" y="315317"/>
                  </a:lnTo>
                  <a:lnTo>
                    <a:pt x="50275" y="315465"/>
                  </a:lnTo>
                  <a:lnTo>
                    <a:pt x="50010" y="315736"/>
                  </a:lnTo>
                  <a:lnTo>
                    <a:pt x="49790" y="316007"/>
                  </a:lnTo>
                  <a:lnTo>
                    <a:pt x="49624" y="316098"/>
                  </a:lnTo>
                  <a:lnTo>
                    <a:pt x="49525" y="316168"/>
                  </a:lnTo>
                  <a:lnTo>
                    <a:pt x="49282" y="316491"/>
                  </a:lnTo>
                  <a:lnTo>
                    <a:pt x="48797" y="316902"/>
                  </a:lnTo>
                  <a:lnTo>
                    <a:pt x="48642" y="317078"/>
                  </a:lnTo>
                  <a:lnTo>
                    <a:pt x="48554" y="317244"/>
                  </a:lnTo>
                  <a:lnTo>
                    <a:pt x="48300" y="317547"/>
                  </a:lnTo>
                  <a:lnTo>
                    <a:pt x="48124" y="317665"/>
                  </a:lnTo>
                  <a:lnTo>
                    <a:pt x="47947" y="317833"/>
                  </a:lnTo>
                  <a:lnTo>
                    <a:pt x="47716" y="318007"/>
                  </a:lnTo>
                  <a:lnTo>
                    <a:pt x="47418" y="318308"/>
                  </a:lnTo>
                  <a:lnTo>
                    <a:pt x="47131" y="318522"/>
                  </a:lnTo>
                  <a:lnTo>
                    <a:pt x="46679" y="318956"/>
                  </a:lnTo>
                  <a:lnTo>
                    <a:pt x="45895" y="319888"/>
                  </a:lnTo>
                  <a:lnTo>
                    <a:pt x="45619" y="320109"/>
                  </a:lnTo>
                  <a:lnTo>
                    <a:pt x="45366" y="320280"/>
                  </a:lnTo>
                  <a:lnTo>
                    <a:pt x="44593" y="321022"/>
                  </a:lnTo>
                  <a:lnTo>
                    <a:pt x="44229" y="321403"/>
                  </a:lnTo>
                  <a:lnTo>
                    <a:pt x="43214" y="322324"/>
                  </a:lnTo>
                  <a:lnTo>
                    <a:pt x="42971" y="322482"/>
                  </a:lnTo>
                  <a:lnTo>
                    <a:pt x="42806" y="322661"/>
                  </a:lnTo>
                  <a:lnTo>
                    <a:pt x="42221" y="323196"/>
                  </a:lnTo>
                  <a:lnTo>
                    <a:pt x="42155" y="323272"/>
                  </a:lnTo>
                  <a:lnTo>
                    <a:pt x="42067" y="323454"/>
                  </a:lnTo>
                  <a:lnTo>
                    <a:pt x="41791" y="323686"/>
                  </a:lnTo>
                  <a:lnTo>
                    <a:pt x="41493" y="323888"/>
                  </a:lnTo>
                  <a:lnTo>
                    <a:pt x="41096" y="324176"/>
                  </a:lnTo>
                  <a:lnTo>
                    <a:pt x="40566" y="324255"/>
                  </a:lnTo>
                  <a:lnTo>
                    <a:pt x="40489" y="324301"/>
                  </a:lnTo>
                  <a:lnTo>
                    <a:pt x="40346" y="324429"/>
                  </a:lnTo>
                  <a:lnTo>
                    <a:pt x="40279" y="324460"/>
                  </a:lnTo>
                  <a:lnTo>
                    <a:pt x="40235" y="324452"/>
                  </a:lnTo>
                  <a:lnTo>
                    <a:pt x="40158" y="324373"/>
                  </a:lnTo>
                  <a:lnTo>
                    <a:pt x="39926" y="324493"/>
                  </a:lnTo>
                  <a:lnTo>
                    <a:pt x="39573" y="324843"/>
                  </a:lnTo>
                  <a:lnTo>
                    <a:pt x="39496" y="325052"/>
                  </a:lnTo>
                  <a:lnTo>
                    <a:pt x="39485" y="325179"/>
                  </a:lnTo>
                  <a:lnTo>
                    <a:pt x="39463" y="325220"/>
                  </a:lnTo>
                  <a:lnTo>
                    <a:pt x="39275" y="325371"/>
                  </a:lnTo>
                  <a:lnTo>
                    <a:pt x="39154" y="325493"/>
                  </a:lnTo>
                  <a:lnTo>
                    <a:pt x="38955" y="325536"/>
                  </a:lnTo>
                  <a:lnTo>
                    <a:pt x="38845" y="325717"/>
                  </a:lnTo>
                  <a:lnTo>
                    <a:pt x="38735" y="325771"/>
                  </a:lnTo>
                  <a:lnTo>
                    <a:pt x="38691" y="325806"/>
                  </a:lnTo>
                  <a:lnTo>
                    <a:pt x="38624" y="326120"/>
                  </a:lnTo>
                  <a:lnTo>
                    <a:pt x="38658" y="326264"/>
                  </a:lnTo>
                  <a:lnTo>
                    <a:pt x="38624" y="326406"/>
                  </a:lnTo>
                  <a:lnTo>
                    <a:pt x="38415" y="326821"/>
                  </a:lnTo>
                  <a:lnTo>
                    <a:pt x="38194" y="327173"/>
                  </a:lnTo>
                  <a:lnTo>
                    <a:pt x="38128" y="327339"/>
                  </a:lnTo>
                  <a:lnTo>
                    <a:pt x="38128" y="327449"/>
                  </a:lnTo>
                  <a:lnTo>
                    <a:pt x="38227" y="327603"/>
                  </a:lnTo>
                  <a:lnTo>
                    <a:pt x="38260" y="327703"/>
                  </a:lnTo>
                  <a:lnTo>
                    <a:pt x="38227" y="327846"/>
                  </a:lnTo>
                  <a:lnTo>
                    <a:pt x="38183" y="327989"/>
                  </a:lnTo>
                  <a:lnTo>
                    <a:pt x="38183" y="328055"/>
                  </a:lnTo>
                  <a:lnTo>
                    <a:pt x="38216" y="328155"/>
                  </a:lnTo>
                  <a:lnTo>
                    <a:pt x="38337" y="328298"/>
                  </a:lnTo>
                  <a:lnTo>
                    <a:pt x="38415" y="328485"/>
                  </a:lnTo>
                  <a:lnTo>
                    <a:pt x="38459" y="328717"/>
                  </a:lnTo>
                  <a:lnTo>
                    <a:pt x="38470" y="329103"/>
                  </a:lnTo>
                  <a:lnTo>
                    <a:pt x="38602" y="329279"/>
                  </a:lnTo>
                  <a:lnTo>
                    <a:pt x="38900" y="329610"/>
                  </a:lnTo>
                  <a:lnTo>
                    <a:pt x="39463" y="330481"/>
                  </a:lnTo>
                  <a:lnTo>
                    <a:pt x="39562" y="330801"/>
                  </a:lnTo>
                  <a:lnTo>
                    <a:pt x="39474" y="330966"/>
                  </a:lnTo>
                  <a:lnTo>
                    <a:pt x="39496" y="331176"/>
                  </a:lnTo>
                  <a:lnTo>
                    <a:pt x="39540" y="331209"/>
                  </a:lnTo>
                  <a:lnTo>
                    <a:pt x="39662" y="331231"/>
                  </a:lnTo>
                  <a:lnTo>
                    <a:pt x="39750" y="331264"/>
                  </a:lnTo>
                  <a:lnTo>
                    <a:pt x="39805" y="331319"/>
                  </a:lnTo>
                  <a:lnTo>
                    <a:pt x="39849" y="331407"/>
                  </a:lnTo>
                  <a:lnTo>
                    <a:pt x="39860" y="331518"/>
                  </a:lnTo>
                  <a:lnTo>
                    <a:pt x="39849" y="331727"/>
                  </a:lnTo>
                  <a:lnTo>
                    <a:pt x="39728" y="331959"/>
                  </a:lnTo>
                  <a:lnTo>
                    <a:pt x="39750" y="332212"/>
                  </a:lnTo>
                  <a:lnTo>
                    <a:pt x="39761" y="332267"/>
                  </a:lnTo>
                  <a:lnTo>
                    <a:pt x="39948" y="332488"/>
                  </a:lnTo>
                  <a:lnTo>
                    <a:pt x="40048" y="332532"/>
                  </a:lnTo>
                  <a:lnTo>
                    <a:pt x="40103" y="332510"/>
                  </a:lnTo>
                  <a:lnTo>
                    <a:pt x="40202" y="332389"/>
                  </a:lnTo>
                  <a:lnTo>
                    <a:pt x="40257" y="332256"/>
                  </a:lnTo>
                  <a:lnTo>
                    <a:pt x="40301" y="332223"/>
                  </a:lnTo>
                  <a:lnTo>
                    <a:pt x="40489" y="332223"/>
                  </a:lnTo>
                  <a:lnTo>
                    <a:pt x="40688" y="332245"/>
                  </a:lnTo>
                  <a:lnTo>
                    <a:pt x="40754" y="332256"/>
                  </a:lnTo>
                  <a:lnTo>
                    <a:pt x="40897" y="332322"/>
                  </a:lnTo>
                  <a:lnTo>
                    <a:pt x="40941" y="332477"/>
                  </a:lnTo>
                  <a:lnTo>
                    <a:pt x="40985" y="332642"/>
                  </a:lnTo>
                  <a:lnTo>
                    <a:pt x="41052" y="332808"/>
                  </a:lnTo>
                  <a:lnTo>
                    <a:pt x="41107" y="332907"/>
                  </a:lnTo>
                  <a:lnTo>
                    <a:pt x="41184" y="333017"/>
                  </a:lnTo>
                  <a:lnTo>
                    <a:pt x="41239" y="333138"/>
                  </a:lnTo>
                  <a:lnTo>
                    <a:pt x="41383" y="333138"/>
                  </a:lnTo>
                  <a:lnTo>
                    <a:pt x="41449" y="333105"/>
                  </a:lnTo>
                  <a:lnTo>
                    <a:pt x="41559" y="333105"/>
                  </a:lnTo>
                  <a:lnTo>
                    <a:pt x="41614" y="333094"/>
                  </a:lnTo>
                  <a:lnTo>
                    <a:pt x="41669" y="333105"/>
                  </a:lnTo>
                  <a:lnTo>
                    <a:pt x="41692" y="333149"/>
                  </a:lnTo>
                  <a:lnTo>
                    <a:pt x="41659" y="333348"/>
                  </a:lnTo>
                  <a:lnTo>
                    <a:pt x="41692" y="333381"/>
                  </a:lnTo>
                  <a:lnTo>
                    <a:pt x="41747" y="333381"/>
                  </a:lnTo>
                  <a:lnTo>
                    <a:pt x="41879" y="333315"/>
                  </a:lnTo>
                  <a:lnTo>
                    <a:pt x="42012" y="333304"/>
                  </a:lnTo>
                  <a:lnTo>
                    <a:pt x="42265" y="333337"/>
                  </a:lnTo>
                  <a:lnTo>
                    <a:pt x="42365" y="333381"/>
                  </a:lnTo>
                  <a:lnTo>
                    <a:pt x="42828" y="333767"/>
                  </a:lnTo>
                  <a:lnTo>
                    <a:pt x="43082" y="334109"/>
                  </a:lnTo>
                  <a:lnTo>
                    <a:pt x="43258" y="334263"/>
                  </a:lnTo>
                  <a:lnTo>
                    <a:pt x="43325" y="334340"/>
                  </a:lnTo>
                  <a:lnTo>
                    <a:pt x="43335" y="334395"/>
                  </a:lnTo>
                  <a:lnTo>
                    <a:pt x="43302" y="334516"/>
                  </a:lnTo>
                  <a:lnTo>
                    <a:pt x="43291" y="334649"/>
                  </a:lnTo>
                  <a:lnTo>
                    <a:pt x="43313" y="334748"/>
                  </a:lnTo>
                  <a:lnTo>
                    <a:pt x="43335" y="334792"/>
                  </a:lnTo>
                  <a:lnTo>
                    <a:pt x="43578" y="334924"/>
                  </a:lnTo>
                  <a:lnTo>
                    <a:pt x="43832" y="335035"/>
                  </a:lnTo>
                  <a:lnTo>
                    <a:pt x="43964" y="335068"/>
                  </a:lnTo>
                  <a:lnTo>
                    <a:pt x="44108" y="335057"/>
                  </a:lnTo>
                  <a:lnTo>
                    <a:pt x="44185" y="335101"/>
                  </a:lnTo>
                  <a:lnTo>
                    <a:pt x="44218" y="335211"/>
                  </a:lnTo>
                  <a:lnTo>
                    <a:pt x="44196" y="335498"/>
                  </a:lnTo>
                  <a:lnTo>
                    <a:pt x="44262" y="335630"/>
                  </a:lnTo>
                  <a:lnTo>
                    <a:pt x="44406" y="335818"/>
                  </a:lnTo>
                  <a:lnTo>
                    <a:pt x="44439" y="335906"/>
                  </a:lnTo>
                  <a:lnTo>
                    <a:pt x="44295" y="336314"/>
                  </a:lnTo>
                  <a:lnTo>
                    <a:pt x="44284" y="336413"/>
                  </a:lnTo>
                  <a:lnTo>
                    <a:pt x="44295" y="336523"/>
                  </a:lnTo>
                  <a:lnTo>
                    <a:pt x="44461" y="336810"/>
                  </a:lnTo>
                  <a:lnTo>
                    <a:pt x="44582" y="336931"/>
                  </a:lnTo>
                  <a:lnTo>
                    <a:pt x="44737" y="336997"/>
                  </a:lnTo>
                  <a:lnTo>
                    <a:pt x="44968" y="336986"/>
                  </a:lnTo>
                  <a:lnTo>
                    <a:pt x="45013" y="337019"/>
                  </a:lnTo>
                  <a:lnTo>
                    <a:pt x="45090" y="337163"/>
                  </a:lnTo>
                  <a:lnTo>
                    <a:pt x="45090" y="337273"/>
                  </a:lnTo>
                  <a:lnTo>
                    <a:pt x="45057" y="337890"/>
                  </a:lnTo>
                  <a:lnTo>
                    <a:pt x="45200" y="338210"/>
                  </a:lnTo>
                  <a:lnTo>
                    <a:pt x="45310" y="338364"/>
                  </a:lnTo>
                  <a:lnTo>
                    <a:pt x="45355" y="338486"/>
                  </a:lnTo>
                  <a:lnTo>
                    <a:pt x="45332" y="338552"/>
                  </a:lnTo>
                  <a:lnTo>
                    <a:pt x="45211" y="338717"/>
                  </a:lnTo>
                  <a:lnTo>
                    <a:pt x="45211" y="338850"/>
                  </a:lnTo>
                  <a:lnTo>
                    <a:pt x="45299" y="338960"/>
                  </a:lnTo>
                  <a:lnTo>
                    <a:pt x="45553" y="339191"/>
                  </a:lnTo>
                  <a:lnTo>
                    <a:pt x="45619" y="339335"/>
                  </a:lnTo>
                  <a:lnTo>
                    <a:pt x="45807" y="339654"/>
                  </a:lnTo>
                  <a:lnTo>
                    <a:pt x="45862" y="339853"/>
                  </a:lnTo>
                  <a:lnTo>
                    <a:pt x="45873" y="340040"/>
                  </a:lnTo>
                  <a:lnTo>
                    <a:pt x="45840" y="340228"/>
                  </a:lnTo>
                  <a:lnTo>
                    <a:pt x="45840" y="340404"/>
                  </a:lnTo>
                  <a:lnTo>
                    <a:pt x="45917" y="341011"/>
                  </a:lnTo>
                  <a:lnTo>
                    <a:pt x="45906" y="341397"/>
                  </a:lnTo>
                  <a:lnTo>
                    <a:pt x="45928" y="341727"/>
                  </a:lnTo>
                  <a:lnTo>
                    <a:pt x="45873" y="342080"/>
                  </a:lnTo>
                  <a:lnTo>
                    <a:pt x="45785" y="342488"/>
                  </a:lnTo>
                  <a:lnTo>
                    <a:pt x="45796" y="342874"/>
                  </a:lnTo>
                  <a:lnTo>
                    <a:pt x="45685" y="343260"/>
                  </a:lnTo>
                  <a:lnTo>
                    <a:pt x="45355" y="344164"/>
                  </a:lnTo>
                  <a:lnTo>
                    <a:pt x="45068" y="344759"/>
                  </a:lnTo>
                  <a:lnTo>
                    <a:pt x="45001" y="345024"/>
                  </a:lnTo>
                  <a:lnTo>
                    <a:pt x="44935" y="345178"/>
                  </a:lnTo>
                  <a:lnTo>
                    <a:pt x="44648" y="345752"/>
                  </a:lnTo>
                  <a:lnTo>
                    <a:pt x="44483" y="345906"/>
                  </a:lnTo>
                  <a:lnTo>
                    <a:pt x="44251" y="346038"/>
                  </a:lnTo>
                  <a:lnTo>
                    <a:pt x="44108" y="346226"/>
                  </a:lnTo>
                  <a:lnTo>
                    <a:pt x="44019" y="346457"/>
                  </a:lnTo>
                  <a:lnTo>
                    <a:pt x="43722" y="346678"/>
                  </a:lnTo>
                  <a:lnTo>
                    <a:pt x="43578" y="346876"/>
                  </a:lnTo>
                  <a:lnTo>
                    <a:pt x="43380" y="346976"/>
                  </a:lnTo>
                  <a:lnTo>
                    <a:pt x="43280" y="347130"/>
                  </a:lnTo>
                  <a:lnTo>
                    <a:pt x="43247" y="347251"/>
                  </a:lnTo>
                  <a:lnTo>
                    <a:pt x="43258" y="347428"/>
                  </a:lnTo>
                  <a:lnTo>
                    <a:pt x="43236" y="347604"/>
                  </a:lnTo>
                  <a:lnTo>
                    <a:pt x="43247" y="347769"/>
                  </a:lnTo>
                  <a:lnTo>
                    <a:pt x="43247" y="347902"/>
                  </a:lnTo>
                  <a:lnTo>
                    <a:pt x="43104" y="348122"/>
                  </a:lnTo>
                  <a:lnTo>
                    <a:pt x="43071" y="348243"/>
                  </a:lnTo>
                  <a:lnTo>
                    <a:pt x="43082" y="348387"/>
                  </a:lnTo>
                  <a:lnTo>
                    <a:pt x="43126" y="348530"/>
                  </a:lnTo>
                  <a:lnTo>
                    <a:pt x="43225" y="348629"/>
                  </a:lnTo>
                  <a:lnTo>
                    <a:pt x="43269" y="348718"/>
                  </a:lnTo>
                  <a:lnTo>
                    <a:pt x="43280" y="348795"/>
                  </a:lnTo>
                  <a:lnTo>
                    <a:pt x="43258" y="348861"/>
                  </a:lnTo>
                  <a:lnTo>
                    <a:pt x="43126" y="349048"/>
                  </a:lnTo>
                  <a:lnTo>
                    <a:pt x="42927" y="349148"/>
                  </a:lnTo>
                  <a:lnTo>
                    <a:pt x="42872" y="349148"/>
                  </a:lnTo>
                  <a:lnTo>
                    <a:pt x="42718" y="349048"/>
                  </a:lnTo>
                  <a:lnTo>
                    <a:pt x="42541" y="349004"/>
                  </a:lnTo>
                  <a:lnTo>
                    <a:pt x="42497" y="349026"/>
                  </a:lnTo>
                  <a:lnTo>
                    <a:pt x="42442" y="349115"/>
                  </a:lnTo>
                  <a:lnTo>
                    <a:pt x="42409" y="349489"/>
                  </a:lnTo>
                  <a:lnTo>
                    <a:pt x="42442" y="349622"/>
                  </a:lnTo>
                  <a:lnTo>
                    <a:pt x="42530" y="349688"/>
                  </a:lnTo>
                  <a:lnTo>
                    <a:pt x="42574" y="349710"/>
                  </a:lnTo>
                  <a:lnTo>
                    <a:pt x="42894" y="349644"/>
                  </a:lnTo>
                  <a:lnTo>
                    <a:pt x="43038" y="349578"/>
                  </a:lnTo>
                  <a:lnTo>
                    <a:pt x="43115" y="349556"/>
                  </a:lnTo>
                  <a:lnTo>
                    <a:pt x="43203" y="349556"/>
                  </a:lnTo>
                  <a:lnTo>
                    <a:pt x="43358" y="349622"/>
                  </a:lnTo>
                  <a:lnTo>
                    <a:pt x="43446" y="349644"/>
                  </a:lnTo>
                  <a:lnTo>
                    <a:pt x="43656" y="349522"/>
                  </a:lnTo>
                  <a:lnTo>
                    <a:pt x="43777" y="349522"/>
                  </a:lnTo>
                  <a:lnTo>
                    <a:pt x="43865" y="349556"/>
                  </a:lnTo>
                  <a:lnTo>
                    <a:pt x="43986" y="349633"/>
                  </a:lnTo>
                  <a:lnTo>
                    <a:pt x="44152" y="349776"/>
                  </a:lnTo>
                  <a:lnTo>
                    <a:pt x="44340" y="349897"/>
                  </a:lnTo>
                  <a:lnTo>
                    <a:pt x="44494" y="350052"/>
                  </a:lnTo>
                  <a:lnTo>
                    <a:pt x="44571" y="350085"/>
                  </a:lnTo>
                  <a:lnTo>
                    <a:pt x="44759" y="350052"/>
                  </a:lnTo>
                  <a:lnTo>
                    <a:pt x="44913" y="349864"/>
                  </a:lnTo>
                  <a:lnTo>
                    <a:pt x="45024" y="349809"/>
                  </a:lnTo>
                  <a:lnTo>
                    <a:pt x="45178" y="349809"/>
                  </a:lnTo>
                  <a:lnTo>
                    <a:pt x="45531" y="349975"/>
                  </a:lnTo>
                  <a:lnTo>
                    <a:pt x="45652" y="350052"/>
                  </a:lnTo>
                  <a:lnTo>
                    <a:pt x="45807" y="350261"/>
                  </a:lnTo>
                  <a:lnTo>
                    <a:pt x="45862" y="350460"/>
                  </a:lnTo>
                  <a:lnTo>
                    <a:pt x="45917" y="350537"/>
                  </a:lnTo>
                  <a:lnTo>
                    <a:pt x="46006" y="350581"/>
                  </a:lnTo>
                  <a:lnTo>
                    <a:pt x="46281" y="350658"/>
                  </a:lnTo>
                  <a:lnTo>
                    <a:pt x="46546" y="350824"/>
                  </a:lnTo>
                  <a:lnTo>
                    <a:pt x="46822" y="350890"/>
                  </a:lnTo>
                  <a:lnTo>
                    <a:pt x="46877" y="350934"/>
                  </a:lnTo>
                  <a:lnTo>
                    <a:pt x="46932" y="351011"/>
                  </a:lnTo>
                  <a:lnTo>
                    <a:pt x="47010" y="351220"/>
                  </a:lnTo>
                  <a:lnTo>
                    <a:pt x="47120" y="351419"/>
                  </a:lnTo>
                  <a:lnTo>
                    <a:pt x="47230" y="351540"/>
                  </a:lnTo>
                  <a:lnTo>
                    <a:pt x="47705" y="351926"/>
                  </a:lnTo>
                  <a:lnTo>
                    <a:pt x="47760" y="352014"/>
                  </a:lnTo>
                  <a:lnTo>
                    <a:pt x="47815" y="352180"/>
                  </a:lnTo>
                  <a:lnTo>
                    <a:pt x="47837" y="352455"/>
                  </a:lnTo>
                  <a:lnTo>
                    <a:pt x="47804" y="352819"/>
                  </a:lnTo>
                  <a:lnTo>
                    <a:pt x="47815" y="353337"/>
                  </a:lnTo>
                  <a:lnTo>
                    <a:pt x="47859" y="353580"/>
                  </a:lnTo>
                  <a:lnTo>
                    <a:pt x="47969" y="353944"/>
                  </a:lnTo>
                  <a:lnTo>
                    <a:pt x="48013" y="354109"/>
                  </a:lnTo>
                  <a:lnTo>
                    <a:pt x="48013" y="354782"/>
                  </a:lnTo>
                  <a:lnTo>
                    <a:pt x="47980" y="355024"/>
                  </a:lnTo>
                  <a:lnTo>
                    <a:pt x="47903" y="355300"/>
                  </a:lnTo>
                  <a:lnTo>
                    <a:pt x="47859" y="355609"/>
                  </a:lnTo>
                  <a:lnTo>
                    <a:pt x="47528" y="356667"/>
                  </a:lnTo>
                  <a:lnTo>
                    <a:pt x="47374" y="357252"/>
                  </a:lnTo>
                  <a:lnTo>
                    <a:pt x="47164" y="357814"/>
                  </a:lnTo>
                  <a:lnTo>
                    <a:pt x="46998" y="358431"/>
                  </a:lnTo>
                  <a:lnTo>
                    <a:pt x="46811" y="358938"/>
                  </a:lnTo>
                  <a:lnTo>
                    <a:pt x="46403" y="359655"/>
                  </a:lnTo>
                  <a:lnTo>
                    <a:pt x="46303" y="359743"/>
                  </a:lnTo>
                  <a:lnTo>
                    <a:pt x="46149" y="359765"/>
                  </a:lnTo>
                  <a:lnTo>
                    <a:pt x="46116" y="359787"/>
                  </a:lnTo>
                  <a:lnTo>
                    <a:pt x="46171" y="360372"/>
                  </a:lnTo>
                  <a:lnTo>
                    <a:pt x="46138" y="360504"/>
                  </a:lnTo>
                  <a:lnTo>
                    <a:pt x="45862" y="361088"/>
                  </a:lnTo>
                  <a:lnTo>
                    <a:pt x="45763" y="361199"/>
                  </a:lnTo>
                  <a:lnTo>
                    <a:pt x="45619" y="361221"/>
                  </a:lnTo>
                  <a:lnTo>
                    <a:pt x="45564" y="361254"/>
                  </a:lnTo>
                  <a:lnTo>
                    <a:pt x="45299" y="361563"/>
                  </a:lnTo>
                  <a:lnTo>
                    <a:pt x="45222" y="361629"/>
                  </a:lnTo>
                  <a:lnTo>
                    <a:pt x="45112" y="361651"/>
                  </a:lnTo>
                  <a:lnTo>
                    <a:pt x="44991" y="361574"/>
                  </a:lnTo>
                  <a:lnTo>
                    <a:pt x="44891" y="361618"/>
                  </a:lnTo>
                  <a:lnTo>
                    <a:pt x="44748" y="361805"/>
                  </a:lnTo>
                  <a:lnTo>
                    <a:pt x="44715" y="361882"/>
                  </a:lnTo>
                  <a:lnTo>
                    <a:pt x="44704" y="362026"/>
                  </a:lnTo>
                  <a:lnTo>
                    <a:pt x="44737" y="362070"/>
                  </a:lnTo>
                  <a:lnTo>
                    <a:pt x="44913" y="362158"/>
                  </a:lnTo>
                  <a:lnTo>
                    <a:pt x="45090" y="362279"/>
                  </a:lnTo>
                  <a:lnTo>
                    <a:pt x="45266" y="362246"/>
                  </a:lnTo>
                  <a:lnTo>
                    <a:pt x="45410" y="362268"/>
                  </a:lnTo>
                  <a:lnTo>
                    <a:pt x="45663" y="362456"/>
                  </a:lnTo>
                  <a:lnTo>
                    <a:pt x="45708" y="362511"/>
                  </a:lnTo>
                  <a:lnTo>
                    <a:pt x="45730" y="362599"/>
                  </a:lnTo>
                  <a:lnTo>
                    <a:pt x="45708" y="362698"/>
                  </a:lnTo>
                  <a:lnTo>
                    <a:pt x="45619" y="362764"/>
                  </a:lnTo>
                  <a:lnTo>
                    <a:pt x="45454" y="362808"/>
                  </a:lnTo>
                  <a:lnTo>
                    <a:pt x="45399" y="362897"/>
                  </a:lnTo>
                  <a:lnTo>
                    <a:pt x="45421" y="362941"/>
                  </a:lnTo>
                  <a:lnTo>
                    <a:pt x="45564" y="362985"/>
                  </a:lnTo>
                  <a:lnTo>
                    <a:pt x="45597" y="363029"/>
                  </a:lnTo>
                  <a:lnTo>
                    <a:pt x="45564" y="363194"/>
                  </a:lnTo>
                  <a:lnTo>
                    <a:pt x="45443" y="363360"/>
                  </a:lnTo>
                  <a:lnTo>
                    <a:pt x="45410" y="363470"/>
                  </a:lnTo>
                  <a:lnTo>
                    <a:pt x="45465" y="363580"/>
                  </a:lnTo>
                  <a:lnTo>
                    <a:pt x="45586" y="363679"/>
                  </a:lnTo>
                  <a:lnTo>
                    <a:pt x="45575" y="363845"/>
                  </a:lnTo>
                  <a:lnTo>
                    <a:pt x="45630" y="363999"/>
                  </a:lnTo>
                  <a:lnTo>
                    <a:pt x="45730" y="364143"/>
                  </a:lnTo>
                  <a:lnTo>
                    <a:pt x="45884" y="364264"/>
                  </a:lnTo>
                  <a:lnTo>
                    <a:pt x="46006" y="364253"/>
                  </a:lnTo>
                  <a:lnTo>
                    <a:pt x="46171" y="364132"/>
                  </a:lnTo>
                  <a:lnTo>
                    <a:pt x="46259" y="364165"/>
                  </a:lnTo>
                  <a:lnTo>
                    <a:pt x="46557" y="364506"/>
                  </a:lnTo>
                  <a:lnTo>
                    <a:pt x="46976" y="364837"/>
                  </a:lnTo>
                  <a:lnTo>
                    <a:pt x="47131" y="365322"/>
                  </a:lnTo>
                  <a:lnTo>
                    <a:pt x="47175" y="365344"/>
                  </a:lnTo>
                  <a:lnTo>
                    <a:pt x="47296" y="365366"/>
                  </a:lnTo>
                  <a:lnTo>
                    <a:pt x="47329" y="365410"/>
                  </a:lnTo>
                  <a:lnTo>
                    <a:pt x="47385" y="365609"/>
                  </a:lnTo>
                  <a:lnTo>
                    <a:pt x="47462" y="365763"/>
                  </a:lnTo>
                  <a:lnTo>
                    <a:pt x="47473" y="365885"/>
                  </a:lnTo>
                  <a:lnTo>
                    <a:pt x="47495" y="365951"/>
                  </a:lnTo>
                  <a:lnTo>
                    <a:pt x="47539" y="366006"/>
                  </a:lnTo>
                  <a:lnTo>
                    <a:pt x="47672" y="366083"/>
                  </a:lnTo>
                  <a:lnTo>
                    <a:pt x="47760" y="366171"/>
                  </a:lnTo>
                  <a:lnTo>
                    <a:pt x="47881" y="366381"/>
                  </a:lnTo>
                  <a:lnTo>
                    <a:pt x="47947" y="366469"/>
                  </a:lnTo>
                  <a:lnTo>
                    <a:pt x="48025" y="366425"/>
                  </a:lnTo>
                  <a:lnTo>
                    <a:pt x="48168" y="366282"/>
                  </a:lnTo>
                  <a:lnTo>
                    <a:pt x="48378" y="366215"/>
                  </a:lnTo>
                  <a:lnTo>
                    <a:pt x="48499" y="366127"/>
                  </a:lnTo>
                  <a:lnTo>
                    <a:pt x="48709" y="366017"/>
                  </a:lnTo>
                  <a:lnTo>
                    <a:pt x="48896" y="365874"/>
                  </a:lnTo>
                  <a:lnTo>
                    <a:pt x="49040" y="365829"/>
                  </a:lnTo>
                  <a:lnTo>
                    <a:pt x="49172" y="365752"/>
                  </a:lnTo>
                  <a:lnTo>
                    <a:pt x="49393" y="365543"/>
                  </a:lnTo>
                  <a:lnTo>
                    <a:pt x="49547" y="365333"/>
                  </a:lnTo>
                  <a:lnTo>
                    <a:pt x="49668" y="365212"/>
                  </a:lnTo>
                  <a:lnTo>
                    <a:pt x="49834" y="365168"/>
                  </a:lnTo>
                  <a:lnTo>
                    <a:pt x="50022" y="365168"/>
                  </a:lnTo>
                  <a:lnTo>
                    <a:pt x="50242" y="365102"/>
                  </a:lnTo>
                  <a:lnTo>
                    <a:pt x="50452" y="365069"/>
                  </a:lnTo>
                  <a:lnTo>
                    <a:pt x="50562" y="364991"/>
                  </a:lnTo>
                  <a:lnTo>
                    <a:pt x="50673" y="364837"/>
                  </a:lnTo>
                  <a:lnTo>
                    <a:pt x="50860" y="364672"/>
                  </a:lnTo>
                  <a:lnTo>
                    <a:pt x="50959" y="364617"/>
                  </a:lnTo>
                  <a:lnTo>
                    <a:pt x="51103" y="364606"/>
                  </a:lnTo>
                  <a:lnTo>
                    <a:pt x="51754" y="364694"/>
                  </a:lnTo>
                  <a:lnTo>
                    <a:pt x="52052" y="364793"/>
                  </a:lnTo>
                  <a:lnTo>
                    <a:pt x="52614" y="365069"/>
                  </a:lnTo>
                  <a:lnTo>
                    <a:pt x="53045" y="365234"/>
                  </a:lnTo>
                  <a:lnTo>
                    <a:pt x="53398" y="365466"/>
                  </a:lnTo>
                  <a:lnTo>
                    <a:pt x="53629" y="365774"/>
                  </a:lnTo>
                  <a:lnTo>
                    <a:pt x="53828" y="365807"/>
                  </a:lnTo>
                  <a:lnTo>
                    <a:pt x="54402" y="366116"/>
                  </a:lnTo>
                  <a:lnTo>
                    <a:pt x="54733" y="366226"/>
                  </a:lnTo>
                  <a:lnTo>
                    <a:pt x="54821" y="366315"/>
                  </a:lnTo>
                  <a:lnTo>
                    <a:pt x="55196" y="366800"/>
                  </a:lnTo>
                  <a:lnTo>
                    <a:pt x="55384" y="366976"/>
                  </a:lnTo>
                  <a:lnTo>
                    <a:pt x="55516" y="367164"/>
                  </a:lnTo>
                  <a:lnTo>
                    <a:pt x="55737" y="367318"/>
                  </a:lnTo>
                  <a:lnTo>
                    <a:pt x="55781" y="367307"/>
                  </a:lnTo>
                  <a:lnTo>
                    <a:pt x="55858" y="367164"/>
                  </a:lnTo>
                  <a:lnTo>
                    <a:pt x="55902" y="367142"/>
                  </a:lnTo>
                  <a:lnTo>
                    <a:pt x="56211" y="367153"/>
                  </a:lnTo>
                  <a:lnTo>
                    <a:pt x="56465" y="367119"/>
                  </a:lnTo>
                  <a:lnTo>
                    <a:pt x="56586" y="367142"/>
                  </a:lnTo>
                  <a:lnTo>
                    <a:pt x="56895" y="367263"/>
                  </a:lnTo>
                  <a:lnTo>
                    <a:pt x="57005" y="367285"/>
                  </a:lnTo>
                  <a:lnTo>
                    <a:pt x="57061" y="367274"/>
                  </a:lnTo>
                  <a:lnTo>
                    <a:pt x="57149" y="367230"/>
                  </a:lnTo>
                  <a:lnTo>
                    <a:pt x="57314" y="367042"/>
                  </a:lnTo>
                  <a:lnTo>
                    <a:pt x="57513" y="366634"/>
                  </a:lnTo>
                  <a:lnTo>
                    <a:pt x="57579" y="366513"/>
                  </a:lnTo>
                  <a:lnTo>
                    <a:pt x="57612" y="366469"/>
                  </a:lnTo>
                  <a:lnTo>
                    <a:pt x="57800" y="366359"/>
                  </a:lnTo>
                  <a:lnTo>
                    <a:pt x="58065" y="366392"/>
                  </a:lnTo>
                  <a:lnTo>
                    <a:pt x="58296" y="366524"/>
                  </a:lnTo>
                  <a:lnTo>
                    <a:pt x="58484" y="366237"/>
                  </a:lnTo>
                  <a:lnTo>
                    <a:pt x="58969" y="365642"/>
                  </a:lnTo>
                  <a:lnTo>
                    <a:pt x="58914" y="365565"/>
                  </a:lnTo>
                  <a:lnTo>
                    <a:pt x="59797" y="364705"/>
                  </a:lnTo>
                  <a:lnTo>
                    <a:pt x="59565" y="364363"/>
                  </a:lnTo>
                  <a:lnTo>
                    <a:pt x="59764" y="364187"/>
                  </a:lnTo>
                  <a:lnTo>
                    <a:pt x="59962" y="363911"/>
                  </a:lnTo>
                  <a:lnTo>
                    <a:pt x="60051" y="363845"/>
                  </a:lnTo>
                  <a:lnTo>
                    <a:pt x="60349" y="363702"/>
                  </a:lnTo>
                  <a:lnTo>
                    <a:pt x="60602" y="363613"/>
                  </a:lnTo>
                  <a:lnTo>
                    <a:pt x="60635" y="363580"/>
                  </a:lnTo>
                  <a:lnTo>
                    <a:pt x="60801" y="363547"/>
                  </a:lnTo>
                  <a:lnTo>
                    <a:pt x="61110" y="363382"/>
                  </a:lnTo>
                  <a:lnTo>
                    <a:pt x="61430" y="363238"/>
                  </a:lnTo>
                  <a:lnTo>
                    <a:pt x="61639" y="363216"/>
                  </a:lnTo>
                  <a:lnTo>
                    <a:pt x="61992" y="363128"/>
                  </a:lnTo>
                  <a:lnTo>
                    <a:pt x="62246" y="363051"/>
                  </a:lnTo>
                  <a:lnTo>
                    <a:pt x="62356" y="363051"/>
                  </a:lnTo>
                  <a:lnTo>
                    <a:pt x="62478" y="363128"/>
                  </a:lnTo>
                  <a:lnTo>
                    <a:pt x="62643" y="363183"/>
                  </a:lnTo>
                  <a:lnTo>
                    <a:pt x="62114" y="364396"/>
                  </a:lnTo>
                  <a:lnTo>
                    <a:pt x="62224" y="364429"/>
                  </a:lnTo>
                  <a:lnTo>
                    <a:pt x="62743" y="363227"/>
                  </a:lnTo>
                  <a:lnTo>
                    <a:pt x="62820" y="363260"/>
                  </a:lnTo>
                  <a:lnTo>
                    <a:pt x="62985" y="363349"/>
                  </a:lnTo>
                  <a:lnTo>
                    <a:pt x="63360" y="363503"/>
                  </a:lnTo>
                  <a:lnTo>
                    <a:pt x="63780" y="363812"/>
                  </a:lnTo>
                  <a:lnTo>
                    <a:pt x="64022" y="363955"/>
                  </a:lnTo>
                  <a:lnTo>
                    <a:pt x="64177" y="364087"/>
                  </a:lnTo>
                  <a:lnTo>
                    <a:pt x="64287" y="364143"/>
                  </a:lnTo>
                  <a:lnTo>
                    <a:pt x="64320" y="364132"/>
                  </a:lnTo>
                  <a:lnTo>
                    <a:pt x="64387" y="364065"/>
                  </a:lnTo>
                  <a:lnTo>
                    <a:pt x="64762" y="364043"/>
                  </a:lnTo>
                  <a:lnTo>
                    <a:pt x="65115" y="363977"/>
                  </a:lnTo>
                  <a:lnTo>
                    <a:pt x="65391" y="363944"/>
                  </a:lnTo>
                  <a:lnTo>
                    <a:pt x="65589" y="363933"/>
                  </a:lnTo>
                  <a:lnTo>
                    <a:pt x="65733" y="363856"/>
                  </a:lnTo>
                  <a:lnTo>
                    <a:pt x="65953" y="363933"/>
                  </a:lnTo>
                  <a:lnTo>
                    <a:pt x="66163" y="363966"/>
                  </a:lnTo>
                  <a:lnTo>
                    <a:pt x="66218" y="363944"/>
                  </a:lnTo>
                  <a:lnTo>
                    <a:pt x="66350" y="363801"/>
                  </a:lnTo>
                  <a:lnTo>
                    <a:pt x="66472" y="363790"/>
                  </a:lnTo>
                  <a:lnTo>
                    <a:pt x="66582" y="363856"/>
                  </a:lnTo>
                  <a:lnTo>
                    <a:pt x="66637" y="363911"/>
                  </a:lnTo>
                  <a:lnTo>
                    <a:pt x="66847" y="363955"/>
                  </a:lnTo>
                  <a:lnTo>
                    <a:pt x="67167" y="363955"/>
                  </a:lnTo>
                  <a:lnTo>
                    <a:pt x="67399" y="363922"/>
                  </a:lnTo>
                  <a:lnTo>
                    <a:pt x="67509" y="363933"/>
                  </a:lnTo>
                  <a:lnTo>
                    <a:pt x="67785" y="364087"/>
                  </a:lnTo>
                  <a:lnTo>
                    <a:pt x="68127" y="364253"/>
                  </a:lnTo>
                  <a:lnTo>
                    <a:pt x="68612" y="364539"/>
                  </a:lnTo>
                  <a:lnTo>
                    <a:pt x="69131" y="365036"/>
                  </a:lnTo>
                  <a:lnTo>
                    <a:pt x="69329" y="365234"/>
                  </a:lnTo>
                  <a:lnTo>
                    <a:pt x="69484" y="365444"/>
                  </a:lnTo>
                  <a:lnTo>
                    <a:pt x="69616" y="365664"/>
                  </a:lnTo>
                  <a:lnTo>
                    <a:pt x="70113" y="366734"/>
                  </a:lnTo>
                  <a:lnTo>
                    <a:pt x="70201" y="366844"/>
                  </a:lnTo>
                  <a:lnTo>
                    <a:pt x="70311" y="366965"/>
                  </a:lnTo>
                  <a:lnTo>
                    <a:pt x="70433" y="367042"/>
                  </a:lnTo>
                  <a:lnTo>
                    <a:pt x="70609" y="367053"/>
                  </a:lnTo>
                  <a:lnTo>
                    <a:pt x="70686" y="367020"/>
                  </a:lnTo>
                  <a:lnTo>
                    <a:pt x="70874" y="366866"/>
                  </a:lnTo>
                  <a:lnTo>
                    <a:pt x="71039" y="366877"/>
                  </a:lnTo>
                  <a:lnTo>
                    <a:pt x="71260" y="366965"/>
                  </a:lnTo>
                  <a:lnTo>
                    <a:pt x="71492" y="367086"/>
                  </a:lnTo>
                  <a:lnTo>
                    <a:pt x="71701" y="367208"/>
                  </a:lnTo>
                  <a:lnTo>
                    <a:pt x="71823" y="367318"/>
                  </a:lnTo>
                  <a:lnTo>
                    <a:pt x="72032" y="367627"/>
                  </a:lnTo>
                  <a:lnTo>
                    <a:pt x="72385" y="368079"/>
                  </a:lnTo>
                  <a:lnTo>
                    <a:pt x="72540" y="368365"/>
                  </a:lnTo>
                  <a:lnTo>
                    <a:pt x="72717" y="368806"/>
                  </a:lnTo>
                  <a:lnTo>
                    <a:pt x="72772" y="368906"/>
                  </a:lnTo>
                  <a:lnTo>
                    <a:pt x="73081" y="369203"/>
                  </a:lnTo>
                  <a:lnTo>
                    <a:pt x="73246" y="369457"/>
                  </a:lnTo>
                  <a:lnTo>
                    <a:pt x="73345" y="369755"/>
                  </a:lnTo>
                  <a:lnTo>
                    <a:pt x="73401" y="370096"/>
                  </a:lnTo>
                  <a:lnTo>
                    <a:pt x="73588" y="370515"/>
                  </a:lnTo>
                  <a:lnTo>
                    <a:pt x="73632" y="370824"/>
                  </a:lnTo>
                  <a:lnTo>
                    <a:pt x="73820" y="371045"/>
                  </a:lnTo>
                  <a:lnTo>
                    <a:pt x="73897" y="371177"/>
                  </a:lnTo>
                  <a:lnTo>
                    <a:pt x="73919" y="371276"/>
                  </a:lnTo>
                  <a:lnTo>
                    <a:pt x="74051" y="371607"/>
                  </a:lnTo>
                  <a:lnTo>
                    <a:pt x="74316" y="372169"/>
                  </a:lnTo>
                  <a:lnTo>
                    <a:pt x="74471" y="372246"/>
                  </a:lnTo>
                  <a:lnTo>
                    <a:pt x="75100" y="372555"/>
                  </a:lnTo>
                  <a:lnTo>
                    <a:pt x="75298" y="372676"/>
                  </a:lnTo>
                  <a:lnTo>
                    <a:pt x="75442" y="372809"/>
                  </a:lnTo>
                  <a:lnTo>
                    <a:pt x="75596" y="373084"/>
                  </a:lnTo>
                  <a:lnTo>
                    <a:pt x="75839" y="373746"/>
                  </a:lnTo>
                  <a:lnTo>
                    <a:pt x="75938" y="374253"/>
                  </a:lnTo>
                  <a:lnTo>
                    <a:pt x="75971" y="374738"/>
                  </a:lnTo>
                  <a:lnTo>
                    <a:pt x="76093" y="375896"/>
                  </a:lnTo>
                  <a:lnTo>
                    <a:pt x="76093" y="376205"/>
                  </a:lnTo>
                  <a:lnTo>
                    <a:pt x="76060" y="376569"/>
                  </a:lnTo>
                  <a:lnTo>
                    <a:pt x="76070" y="377384"/>
                  </a:lnTo>
                  <a:lnTo>
                    <a:pt x="76015" y="377836"/>
                  </a:lnTo>
                  <a:lnTo>
                    <a:pt x="76004" y="378189"/>
                  </a:lnTo>
                  <a:lnTo>
                    <a:pt x="75905" y="378696"/>
                  </a:lnTo>
                  <a:lnTo>
                    <a:pt x="75828" y="378972"/>
                  </a:lnTo>
                  <a:lnTo>
                    <a:pt x="75773" y="379380"/>
                  </a:lnTo>
                  <a:lnTo>
                    <a:pt x="75607" y="380207"/>
                  </a:lnTo>
                  <a:lnTo>
                    <a:pt x="75530" y="380880"/>
                  </a:lnTo>
                  <a:lnTo>
                    <a:pt x="75475" y="381166"/>
                  </a:lnTo>
                  <a:lnTo>
                    <a:pt x="75210" y="382081"/>
                  </a:lnTo>
                  <a:lnTo>
                    <a:pt x="75166" y="382280"/>
                  </a:lnTo>
                  <a:lnTo>
                    <a:pt x="75055" y="382622"/>
                  </a:lnTo>
                  <a:lnTo>
                    <a:pt x="74890" y="383504"/>
                  </a:lnTo>
                  <a:lnTo>
                    <a:pt x="74769" y="383956"/>
                  </a:lnTo>
                  <a:lnTo>
                    <a:pt x="74691" y="384165"/>
                  </a:lnTo>
                  <a:lnTo>
                    <a:pt x="74349" y="384948"/>
                  </a:lnTo>
                  <a:lnTo>
                    <a:pt x="74294" y="385312"/>
                  </a:lnTo>
                  <a:lnTo>
                    <a:pt x="74261" y="385466"/>
                  </a:lnTo>
                  <a:lnTo>
                    <a:pt x="73423" y="386977"/>
                  </a:lnTo>
                  <a:lnTo>
                    <a:pt x="73279" y="387319"/>
                  </a:lnTo>
                  <a:lnTo>
                    <a:pt x="73191" y="387495"/>
                  </a:lnTo>
                  <a:lnTo>
                    <a:pt x="72926" y="388101"/>
                  </a:lnTo>
                  <a:lnTo>
                    <a:pt x="72739" y="388664"/>
                  </a:lnTo>
                  <a:lnTo>
                    <a:pt x="72485" y="389215"/>
                  </a:lnTo>
                  <a:lnTo>
                    <a:pt x="72297" y="389557"/>
                  </a:lnTo>
                  <a:lnTo>
                    <a:pt x="71999" y="390141"/>
                  </a:lnTo>
                  <a:lnTo>
                    <a:pt x="71911" y="390285"/>
                  </a:lnTo>
                  <a:lnTo>
                    <a:pt x="71713" y="390681"/>
                  </a:lnTo>
                  <a:lnTo>
                    <a:pt x="71580" y="390891"/>
                  </a:lnTo>
                  <a:lnTo>
                    <a:pt x="71029" y="391993"/>
                  </a:lnTo>
                  <a:lnTo>
                    <a:pt x="70885" y="392247"/>
                  </a:lnTo>
                  <a:lnTo>
                    <a:pt x="70631" y="392853"/>
                  </a:lnTo>
                  <a:lnTo>
                    <a:pt x="70366" y="393394"/>
                  </a:lnTo>
                  <a:lnTo>
                    <a:pt x="70069" y="393846"/>
                  </a:lnTo>
                  <a:lnTo>
                    <a:pt x="69925" y="394121"/>
                  </a:lnTo>
                  <a:lnTo>
                    <a:pt x="69760" y="394353"/>
                  </a:lnTo>
                  <a:lnTo>
                    <a:pt x="69197" y="395323"/>
                  </a:lnTo>
                  <a:lnTo>
                    <a:pt x="68976" y="395654"/>
                  </a:lnTo>
                  <a:lnTo>
                    <a:pt x="68700" y="396183"/>
                  </a:lnTo>
                  <a:lnTo>
                    <a:pt x="68678" y="396260"/>
                  </a:lnTo>
                  <a:lnTo>
                    <a:pt x="68590" y="396349"/>
                  </a:lnTo>
                  <a:lnTo>
                    <a:pt x="68303" y="396746"/>
                  </a:lnTo>
                  <a:lnTo>
                    <a:pt x="67443" y="397749"/>
                  </a:lnTo>
                  <a:lnTo>
                    <a:pt x="66924" y="398432"/>
                  </a:lnTo>
                  <a:lnTo>
                    <a:pt x="66494" y="398896"/>
                  </a:lnTo>
                  <a:lnTo>
                    <a:pt x="66417" y="399017"/>
                  </a:lnTo>
                  <a:lnTo>
                    <a:pt x="65512" y="400097"/>
                  </a:lnTo>
                  <a:lnTo>
                    <a:pt x="65004" y="400627"/>
                  </a:lnTo>
                  <a:lnTo>
                    <a:pt x="64850" y="400748"/>
                  </a:lnTo>
                  <a:lnTo>
                    <a:pt x="64541" y="401079"/>
                  </a:lnTo>
                  <a:lnTo>
                    <a:pt x="64309" y="401288"/>
                  </a:lnTo>
                  <a:lnTo>
                    <a:pt x="63978" y="401685"/>
                  </a:lnTo>
                  <a:lnTo>
                    <a:pt x="63736" y="401928"/>
                  </a:lnTo>
                  <a:lnTo>
                    <a:pt x="63504" y="402192"/>
                  </a:lnTo>
                  <a:lnTo>
                    <a:pt x="63316" y="402358"/>
                  </a:lnTo>
                  <a:lnTo>
                    <a:pt x="63018" y="402666"/>
                  </a:lnTo>
                  <a:lnTo>
                    <a:pt x="62897" y="402810"/>
                  </a:lnTo>
                  <a:lnTo>
                    <a:pt x="62732" y="402942"/>
                  </a:lnTo>
                  <a:lnTo>
                    <a:pt x="62434" y="403273"/>
                  </a:lnTo>
                  <a:lnTo>
                    <a:pt x="62268" y="403405"/>
                  </a:lnTo>
                  <a:lnTo>
                    <a:pt x="62158" y="403504"/>
                  </a:lnTo>
                  <a:lnTo>
                    <a:pt x="61882" y="403846"/>
                  </a:lnTo>
                  <a:lnTo>
                    <a:pt x="61529" y="404221"/>
                  </a:lnTo>
                  <a:lnTo>
                    <a:pt x="61286" y="404430"/>
                  </a:lnTo>
                  <a:lnTo>
                    <a:pt x="60867" y="404971"/>
                  </a:lnTo>
                  <a:lnTo>
                    <a:pt x="60547" y="405290"/>
                  </a:lnTo>
                  <a:lnTo>
                    <a:pt x="60536" y="405302"/>
                  </a:lnTo>
                  <a:lnTo>
                    <a:pt x="60205" y="405599"/>
                  </a:lnTo>
                  <a:lnTo>
                    <a:pt x="59973" y="405897"/>
                  </a:lnTo>
                  <a:lnTo>
                    <a:pt x="59333" y="406492"/>
                  </a:lnTo>
                  <a:lnTo>
                    <a:pt x="59157" y="406602"/>
                  </a:lnTo>
                  <a:lnTo>
                    <a:pt x="58605" y="407021"/>
                  </a:lnTo>
                  <a:lnTo>
                    <a:pt x="58142" y="407485"/>
                  </a:lnTo>
                  <a:lnTo>
                    <a:pt x="57932" y="407650"/>
                  </a:lnTo>
                  <a:lnTo>
                    <a:pt x="57469" y="408102"/>
                  </a:lnTo>
                  <a:lnTo>
                    <a:pt x="57083" y="408488"/>
                  </a:lnTo>
                  <a:lnTo>
                    <a:pt x="56873" y="408686"/>
                  </a:lnTo>
                  <a:lnTo>
                    <a:pt x="56145" y="409392"/>
                  </a:lnTo>
                  <a:lnTo>
                    <a:pt x="55781" y="409789"/>
                  </a:lnTo>
                  <a:lnTo>
                    <a:pt x="55549" y="410087"/>
                  </a:lnTo>
                  <a:lnTo>
                    <a:pt x="55207" y="410428"/>
                  </a:lnTo>
                  <a:lnTo>
                    <a:pt x="54876" y="410726"/>
                  </a:lnTo>
                  <a:lnTo>
                    <a:pt x="54457" y="411211"/>
                  </a:lnTo>
                  <a:lnTo>
                    <a:pt x="54038" y="411796"/>
                  </a:lnTo>
                  <a:lnTo>
                    <a:pt x="53971" y="411840"/>
                  </a:lnTo>
                  <a:lnTo>
                    <a:pt x="53861" y="411994"/>
                  </a:lnTo>
                  <a:lnTo>
                    <a:pt x="53453" y="412413"/>
                  </a:lnTo>
                  <a:lnTo>
                    <a:pt x="53254" y="412711"/>
                  </a:lnTo>
                  <a:lnTo>
                    <a:pt x="53023" y="412986"/>
                  </a:lnTo>
                  <a:lnTo>
                    <a:pt x="52978" y="413019"/>
                  </a:lnTo>
                  <a:lnTo>
                    <a:pt x="52835" y="413262"/>
                  </a:lnTo>
                  <a:lnTo>
                    <a:pt x="52747" y="413483"/>
                  </a:lnTo>
                  <a:lnTo>
                    <a:pt x="52515" y="413946"/>
                  </a:lnTo>
                  <a:lnTo>
                    <a:pt x="52129" y="414486"/>
                  </a:lnTo>
                  <a:lnTo>
                    <a:pt x="51721" y="415225"/>
                  </a:lnTo>
                  <a:lnTo>
                    <a:pt x="51599" y="415566"/>
                  </a:lnTo>
                  <a:lnTo>
                    <a:pt x="51489" y="415743"/>
                  </a:lnTo>
                  <a:lnTo>
                    <a:pt x="51390" y="415864"/>
                  </a:lnTo>
                  <a:lnTo>
                    <a:pt x="51235" y="416118"/>
                  </a:lnTo>
                  <a:lnTo>
                    <a:pt x="51092" y="416570"/>
                  </a:lnTo>
                  <a:lnTo>
                    <a:pt x="50948" y="416945"/>
                  </a:lnTo>
                  <a:lnTo>
                    <a:pt x="50628" y="417441"/>
                  </a:lnTo>
                  <a:lnTo>
                    <a:pt x="50628" y="417518"/>
                  </a:lnTo>
                  <a:lnTo>
                    <a:pt x="50628" y="417716"/>
                  </a:lnTo>
                  <a:lnTo>
                    <a:pt x="50551" y="417805"/>
                  </a:lnTo>
                  <a:lnTo>
                    <a:pt x="49955" y="418863"/>
                  </a:lnTo>
                  <a:lnTo>
                    <a:pt x="49746" y="419139"/>
                  </a:lnTo>
                  <a:lnTo>
                    <a:pt x="49558" y="419414"/>
                  </a:lnTo>
                  <a:lnTo>
                    <a:pt x="49404" y="419602"/>
                  </a:lnTo>
                  <a:lnTo>
                    <a:pt x="48841" y="420230"/>
                  </a:lnTo>
                  <a:lnTo>
                    <a:pt x="48543" y="420649"/>
                  </a:lnTo>
                  <a:lnTo>
                    <a:pt x="48135" y="421200"/>
                  </a:lnTo>
                  <a:lnTo>
                    <a:pt x="47594" y="421840"/>
                  </a:lnTo>
                  <a:lnTo>
                    <a:pt x="47296" y="422149"/>
                  </a:lnTo>
                  <a:lnTo>
                    <a:pt x="46899" y="422656"/>
                  </a:lnTo>
                  <a:lnTo>
                    <a:pt x="46469" y="423328"/>
                  </a:lnTo>
                  <a:lnTo>
                    <a:pt x="46061" y="423858"/>
                  </a:lnTo>
                  <a:lnTo>
                    <a:pt x="45851" y="424266"/>
                  </a:lnTo>
                  <a:lnTo>
                    <a:pt x="45156" y="425181"/>
                  </a:lnTo>
                  <a:lnTo>
                    <a:pt x="44670" y="425886"/>
                  </a:lnTo>
                  <a:lnTo>
                    <a:pt x="44362" y="426261"/>
                  </a:lnTo>
                  <a:lnTo>
                    <a:pt x="44130" y="426625"/>
                  </a:lnTo>
                  <a:lnTo>
                    <a:pt x="43545" y="427320"/>
                  </a:lnTo>
                  <a:lnTo>
                    <a:pt x="43247" y="427761"/>
                  </a:lnTo>
                  <a:lnTo>
                    <a:pt x="42508" y="428522"/>
                  </a:lnTo>
                  <a:lnTo>
                    <a:pt x="42166" y="428963"/>
                  </a:lnTo>
                  <a:lnTo>
                    <a:pt x="41802" y="429349"/>
                  </a:lnTo>
                  <a:lnTo>
                    <a:pt x="41703" y="429492"/>
                  </a:lnTo>
                  <a:lnTo>
                    <a:pt x="41581" y="429613"/>
                  </a:lnTo>
                  <a:lnTo>
                    <a:pt x="41272" y="430021"/>
                  </a:lnTo>
                  <a:lnTo>
                    <a:pt x="40930" y="430429"/>
                  </a:lnTo>
                  <a:lnTo>
                    <a:pt x="40577" y="430815"/>
                  </a:lnTo>
                  <a:lnTo>
                    <a:pt x="40434" y="430991"/>
                  </a:lnTo>
                  <a:lnTo>
                    <a:pt x="39871" y="431576"/>
                  </a:lnTo>
                  <a:lnTo>
                    <a:pt x="39496" y="432006"/>
                  </a:lnTo>
                  <a:lnTo>
                    <a:pt x="39154" y="432359"/>
                  </a:lnTo>
                  <a:lnTo>
                    <a:pt x="38933" y="432645"/>
                  </a:lnTo>
                  <a:lnTo>
                    <a:pt x="38139" y="433549"/>
                  </a:lnTo>
                  <a:lnTo>
                    <a:pt x="37676" y="434134"/>
                  </a:lnTo>
                  <a:lnTo>
                    <a:pt x="37444" y="434387"/>
                  </a:lnTo>
                  <a:lnTo>
                    <a:pt x="37135" y="434685"/>
                  </a:lnTo>
                  <a:lnTo>
                    <a:pt x="36572" y="435402"/>
                  </a:lnTo>
                  <a:lnTo>
                    <a:pt x="36087" y="435964"/>
                  </a:lnTo>
                  <a:lnTo>
                    <a:pt x="34785" y="437375"/>
                  </a:lnTo>
                  <a:lnTo>
                    <a:pt x="34266" y="437960"/>
                  </a:lnTo>
                  <a:lnTo>
                    <a:pt x="33759" y="438654"/>
                  </a:lnTo>
                  <a:lnTo>
                    <a:pt x="33682" y="438742"/>
                  </a:lnTo>
                  <a:lnTo>
                    <a:pt x="33538" y="438908"/>
                  </a:lnTo>
                  <a:lnTo>
                    <a:pt x="33351" y="439084"/>
                  </a:lnTo>
                  <a:lnTo>
                    <a:pt x="32898" y="439569"/>
                  </a:lnTo>
                  <a:lnTo>
                    <a:pt x="32446" y="440110"/>
                  </a:lnTo>
                  <a:lnTo>
                    <a:pt x="32203" y="440429"/>
                  </a:lnTo>
                  <a:lnTo>
                    <a:pt x="31398" y="441311"/>
                  </a:lnTo>
                  <a:lnTo>
                    <a:pt x="30758" y="442028"/>
                  </a:lnTo>
                  <a:lnTo>
                    <a:pt x="30648" y="442127"/>
                  </a:lnTo>
                  <a:lnTo>
                    <a:pt x="30317" y="442480"/>
                  </a:lnTo>
                  <a:lnTo>
                    <a:pt x="29699" y="443186"/>
                  </a:lnTo>
                  <a:lnTo>
                    <a:pt x="29335" y="443506"/>
                  </a:lnTo>
                  <a:lnTo>
                    <a:pt x="29081" y="443803"/>
                  </a:lnTo>
                  <a:lnTo>
                    <a:pt x="28761" y="444134"/>
                  </a:lnTo>
                  <a:lnTo>
                    <a:pt x="28463" y="444553"/>
                  </a:lnTo>
                  <a:lnTo>
                    <a:pt x="27669" y="445391"/>
                  </a:lnTo>
                  <a:lnTo>
                    <a:pt x="27161" y="446019"/>
                  </a:lnTo>
                  <a:lnTo>
                    <a:pt x="26532" y="446670"/>
                  </a:lnTo>
                  <a:lnTo>
                    <a:pt x="26378" y="446802"/>
                  </a:lnTo>
                  <a:lnTo>
                    <a:pt x="26025" y="447254"/>
                  </a:lnTo>
                  <a:lnTo>
                    <a:pt x="25605" y="447706"/>
                  </a:lnTo>
                  <a:lnTo>
                    <a:pt x="25341" y="447949"/>
                  </a:lnTo>
                  <a:lnTo>
                    <a:pt x="24778" y="448555"/>
                  </a:lnTo>
                  <a:lnTo>
                    <a:pt x="24557" y="448831"/>
                  </a:lnTo>
                  <a:lnTo>
                    <a:pt x="24248" y="449162"/>
                  </a:lnTo>
                  <a:lnTo>
                    <a:pt x="24105" y="449349"/>
                  </a:lnTo>
                  <a:lnTo>
                    <a:pt x="23266" y="450264"/>
                  </a:lnTo>
                  <a:lnTo>
                    <a:pt x="23090" y="450507"/>
                  </a:lnTo>
                  <a:lnTo>
                    <a:pt x="22924" y="450672"/>
                  </a:lnTo>
                  <a:lnTo>
                    <a:pt x="22483" y="451157"/>
                  </a:lnTo>
                  <a:lnTo>
                    <a:pt x="22141" y="451587"/>
                  </a:lnTo>
                  <a:lnTo>
                    <a:pt x="21722" y="452061"/>
                  </a:lnTo>
                  <a:lnTo>
                    <a:pt x="21192" y="452756"/>
                  </a:lnTo>
                  <a:lnTo>
                    <a:pt x="20718" y="453241"/>
                  </a:lnTo>
                  <a:lnTo>
                    <a:pt x="20508" y="453473"/>
                  </a:lnTo>
                  <a:lnTo>
                    <a:pt x="19978" y="454211"/>
                  </a:lnTo>
                  <a:lnTo>
                    <a:pt x="19714" y="454520"/>
                  </a:lnTo>
                  <a:lnTo>
                    <a:pt x="19394" y="454829"/>
                  </a:lnTo>
                  <a:lnTo>
                    <a:pt x="19074" y="455215"/>
                  </a:lnTo>
                  <a:lnTo>
                    <a:pt x="18919" y="455457"/>
                  </a:lnTo>
                  <a:lnTo>
                    <a:pt x="18489" y="455898"/>
                  </a:lnTo>
                  <a:lnTo>
                    <a:pt x="18357" y="456064"/>
                  </a:lnTo>
                  <a:lnTo>
                    <a:pt x="18136" y="456273"/>
                  </a:lnTo>
                  <a:lnTo>
                    <a:pt x="17684" y="456791"/>
                  </a:lnTo>
                  <a:lnTo>
                    <a:pt x="17331" y="457255"/>
                  </a:lnTo>
                  <a:lnTo>
                    <a:pt x="16790" y="457839"/>
                  </a:lnTo>
                  <a:lnTo>
                    <a:pt x="15709" y="459096"/>
                  </a:lnTo>
                  <a:lnTo>
                    <a:pt x="15455" y="459405"/>
                  </a:lnTo>
                  <a:lnTo>
                    <a:pt x="14440" y="460562"/>
                  </a:lnTo>
                  <a:lnTo>
                    <a:pt x="14131" y="460871"/>
                  </a:lnTo>
                  <a:lnTo>
                    <a:pt x="13988" y="461058"/>
                  </a:lnTo>
                  <a:lnTo>
                    <a:pt x="13778" y="461290"/>
                  </a:lnTo>
                  <a:lnTo>
                    <a:pt x="13624" y="461499"/>
                  </a:lnTo>
                  <a:lnTo>
                    <a:pt x="12619" y="462635"/>
                  </a:lnTo>
                  <a:lnTo>
                    <a:pt x="12002" y="463253"/>
                  </a:lnTo>
                  <a:lnTo>
                    <a:pt x="11726" y="463506"/>
                  </a:lnTo>
                  <a:lnTo>
                    <a:pt x="11362" y="463936"/>
                  </a:lnTo>
                  <a:lnTo>
                    <a:pt x="10810" y="464476"/>
                  </a:lnTo>
                  <a:lnTo>
                    <a:pt x="10457" y="464928"/>
                  </a:lnTo>
                  <a:lnTo>
                    <a:pt x="9872" y="465513"/>
                  </a:lnTo>
                  <a:lnTo>
                    <a:pt x="9718" y="465634"/>
                  </a:lnTo>
                  <a:lnTo>
                    <a:pt x="9387" y="466020"/>
                  </a:lnTo>
                  <a:lnTo>
                    <a:pt x="9243" y="466152"/>
                  </a:lnTo>
                  <a:lnTo>
                    <a:pt x="8934" y="466582"/>
                  </a:lnTo>
                  <a:lnTo>
                    <a:pt x="8449" y="467156"/>
                  </a:lnTo>
                  <a:lnTo>
                    <a:pt x="8107" y="467497"/>
                  </a:lnTo>
                  <a:lnTo>
                    <a:pt x="7743" y="467905"/>
                  </a:lnTo>
                  <a:lnTo>
                    <a:pt x="7224" y="468413"/>
                  </a:lnTo>
                  <a:lnTo>
                    <a:pt x="7004" y="468688"/>
                  </a:lnTo>
                  <a:lnTo>
                    <a:pt x="6529" y="469250"/>
                  </a:lnTo>
                  <a:lnTo>
                    <a:pt x="6077" y="469813"/>
                  </a:lnTo>
                  <a:lnTo>
                    <a:pt x="5658" y="470287"/>
                  </a:lnTo>
                  <a:lnTo>
                    <a:pt x="5459" y="470552"/>
                  </a:lnTo>
                  <a:lnTo>
                    <a:pt x="4985" y="471081"/>
                  </a:lnTo>
                  <a:lnTo>
                    <a:pt x="4444" y="471621"/>
                  </a:lnTo>
                  <a:lnTo>
                    <a:pt x="4190" y="471897"/>
                  </a:lnTo>
                  <a:lnTo>
                    <a:pt x="3782" y="472437"/>
                  </a:lnTo>
                  <a:lnTo>
                    <a:pt x="3385" y="472900"/>
                  </a:lnTo>
                  <a:lnTo>
                    <a:pt x="3109" y="473297"/>
                  </a:lnTo>
                  <a:lnTo>
                    <a:pt x="1796" y="474962"/>
                  </a:lnTo>
                  <a:lnTo>
                    <a:pt x="1487" y="475293"/>
                  </a:lnTo>
                  <a:lnTo>
                    <a:pt x="958" y="476086"/>
                  </a:lnTo>
                  <a:lnTo>
                    <a:pt x="781" y="476274"/>
                  </a:lnTo>
                  <a:lnTo>
                    <a:pt x="660" y="476285"/>
                  </a:lnTo>
                  <a:lnTo>
                    <a:pt x="583" y="476329"/>
                  </a:lnTo>
                  <a:lnTo>
                    <a:pt x="483" y="476472"/>
                  </a:lnTo>
                  <a:lnTo>
                    <a:pt x="472" y="476527"/>
                  </a:lnTo>
                  <a:lnTo>
                    <a:pt x="516" y="476671"/>
                  </a:lnTo>
                  <a:lnTo>
                    <a:pt x="560" y="476726"/>
                  </a:lnTo>
                  <a:lnTo>
                    <a:pt x="704" y="476781"/>
                  </a:lnTo>
                  <a:lnTo>
                    <a:pt x="781" y="476792"/>
                  </a:lnTo>
                  <a:lnTo>
                    <a:pt x="914" y="476748"/>
                  </a:lnTo>
                  <a:lnTo>
                    <a:pt x="1024" y="476748"/>
                  </a:lnTo>
                  <a:lnTo>
                    <a:pt x="1112" y="476792"/>
                  </a:lnTo>
                  <a:lnTo>
                    <a:pt x="1167" y="476980"/>
                  </a:lnTo>
                  <a:lnTo>
                    <a:pt x="1245" y="477432"/>
                  </a:lnTo>
                  <a:lnTo>
                    <a:pt x="1245" y="477597"/>
                  </a:lnTo>
                  <a:lnTo>
                    <a:pt x="1200" y="478060"/>
                  </a:lnTo>
                  <a:lnTo>
                    <a:pt x="1134" y="478391"/>
                  </a:lnTo>
                  <a:lnTo>
                    <a:pt x="1068" y="478523"/>
                  </a:lnTo>
                  <a:lnTo>
                    <a:pt x="958" y="478655"/>
                  </a:lnTo>
                  <a:lnTo>
                    <a:pt x="549" y="479504"/>
                  </a:lnTo>
                  <a:lnTo>
                    <a:pt x="505" y="479736"/>
                  </a:lnTo>
                  <a:lnTo>
                    <a:pt x="538" y="479879"/>
                  </a:lnTo>
                  <a:lnTo>
                    <a:pt x="737" y="480265"/>
                  </a:lnTo>
                  <a:lnTo>
                    <a:pt x="825" y="480342"/>
                  </a:lnTo>
                  <a:lnTo>
                    <a:pt x="980" y="480309"/>
                  </a:lnTo>
                  <a:lnTo>
                    <a:pt x="1046" y="480265"/>
                  </a:lnTo>
                  <a:lnTo>
                    <a:pt x="1200" y="480298"/>
                  </a:lnTo>
                  <a:lnTo>
                    <a:pt x="1289" y="480342"/>
                  </a:lnTo>
                  <a:lnTo>
                    <a:pt x="1509" y="480353"/>
                  </a:lnTo>
                  <a:lnTo>
                    <a:pt x="2237" y="480210"/>
                  </a:lnTo>
                  <a:lnTo>
                    <a:pt x="2370" y="480221"/>
                  </a:lnTo>
                  <a:lnTo>
                    <a:pt x="2403" y="480210"/>
                  </a:lnTo>
                  <a:lnTo>
                    <a:pt x="2436" y="480199"/>
                  </a:lnTo>
                  <a:lnTo>
                    <a:pt x="2601" y="480177"/>
                  </a:lnTo>
                  <a:lnTo>
                    <a:pt x="2921" y="480133"/>
                  </a:lnTo>
                  <a:lnTo>
                    <a:pt x="2955" y="480133"/>
                  </a:lnTo>
                  <a:lnTo>
                    <a:pt x="3087" y="480144"/>
                  </a:lnTo>
                  <a:lnTo>
                    <a:pt x="3208" y="480166"/>
                  </a:lnTo>
                  <a:lnTo>
                    <a:pt x="3462" y="480254"/>
                  </a:lnTo>
                  <a:lnTo>
                    <a:pt x="3815" y="480453"/>
                  </a:lnTo>
                  <a:lnTo>
                    <a:pt x="3992" y="480585"/>
                  </a:lnTo>
                  <a:lnTo>
                    <a:pt x="4433" y="481048"/>
                  </a:lnTo>
                  <a:lnTo>
                    <a:pt x="4908" y="481478"/>
                  </a:lnTo>
                  <a:lnTo>
                    <a:pt x="5040" y="481632"/>
                  </a:lnTo>
                  <a:lnTo>
                    <a:pt x="5183" y="481732"/>
                  </a:lnTo>
                  <a:lnTo>
                    <a:pt x="5724" y="482327"/>
                  </a:lnTo>
                  <a:lnTo>
                    <a:pt x="5945" y="482713"/>
                  </a:lnTo>
                  <a:lnTo>
                    <a:pt x="5989" y="482823"/>
                  </a:lnTo>
                  <a:lnTo>
                    <a:pt x="6143" y="483452"/>
                  </a:lnTo>
                  <a:lnTo>
                    <a:pt x="6253" y="483749"/>
                  </a:lnTo>
                  <a:lnTo>
                    <a:pt x="6386" y="484444"/>
                  </a:lnTo>
                  <a:lnTo>
                    <a:pt x="6397" y="484709"/>
                  </a:lnTo>
                  <a:lnTo>
                    <a:pt x="6474" y="485205"/>
                  </a:lnTo>
                  <a:lnTo>
                    <a:pt x="6562" y="485513"/>
                  </a:lnTo>
                  <a:lnTo>
                    <a:pt x="6595" y="485690"/>
                  </a:lnTo>
                  <a:lnTo>
                    <a:pt x="6794" y="486164"/>
                  </a:lnTo>
                  <a:lnTo>
                    <a:pt x="6993" y="487013"/>
                  </a:lnTo>
                  <a:lnTo>
                    <a:pt x="7147" y="487421"/>
                  </a:lnTo>
                  <a:lnTo>
                    <a:pt x="7280" y="487719"/>
                  </a:lnTo>
                  <a:lnTo>
                    <a:pt x="7301" y="487851"/>
                  </a:lnTo>
                  <a:lnTo>
                    <a:pt x="7301" y="487961"/>
                  </a:lnTo>
                  <a:lnTo>
                    <a:pt x="7401" y="488126"/>
                  </a:lnTo>
                  <a:lnTo>
                    <a:pt x="7776" y="488501"/>
                  </a:lnTo>
                  <a:lnTo>
                    <a:pt x="8019" y="488887"/>
                  </a:lnTo>
                  <a:lnTo>
                    <a:pt x="8140" y="489141"/>
                  </a:lnTo>
                  <a:lnTo>
                    <a:pt x="8240" y="489428"/>
                  </a:lnTo>
                  <a:lnTo>
                    <a:pt x="8317" y="489571"/>
                  </a:lnTo>
                  <a:lnTo>
                    <a:pt x="8460" y="489957"/>
                  </a:lnTo>
                  <a:lnTo>
                    <a:pt x="8570" y="490332"/>
                  </a:lnTo>
                  <a:lnTo>
                    <a:pt x="8648" y="490684"/>
                  </a:lnTo>
                  <a:lnTo>
                    <a:pt x="8625" y="490971"/>
                  </a:lnTo>
                  <a:lnTo>
                    <a:pt x="8648" y="491170"/>
                  </a:lnTo>
                  <a:lnTo>
                    <a:pt x="8625" y="491567"/>
                  </a:lnTo>
                  <a:lnTo>
                    <a:pt x="8670" y="491930"/>
                  </a:lnTo>
                  <a:lnTo>
                    <a:pt x="8835" y="492371"/>
                  </a:lnTo>
                  <a:lnTo>
                    <a:pt x="8990" y="492967"/>
                  </a:lnTo>
                  <a:lnTo>
                    <a:pt x="9111" y="493264"/>
                  </a:lnTo>
                  <a:lnTo>
                    <a:pt x="9210" y="493463"/>
                  </a:lnTo>
                  <a:lnTo>
                    <a:pt x="9343" y="493650"/>
                  </a:lnTo>
                  <a:lnTo>
                    <a:pt x="9630" y="493849"/>
                  </a:lnTo>
                  <a:lnTo>
                    <a:pt x="9729" y="493992"/>
                  </a:lnTo>
                  <a:lnTo>
                    <a:pt x="9806" y="494235"/>
                  </a:lnTo>
                  <a:lnTo>
                    <a:pt x="9850" y="494543"/>
                  </a:lnTo>
                  <a:lnTo>
                    <a:pt x="9927" y="494907"/>
                  </a:lnTo>
                  <a:lnTo>
                    <a:pt x="9927" y="495470"/>
                  </a:lnTo>
                  <a:lnTo>
                    <a:pt x="9850" y="495999"/>
                  </a:lnTo>
                  <a:lnTo>
                    <a:pt x="9806" y="496208"/>
                  </a:lnTo>
                  <a:lnTo>
                    <a:pt x="9751" y="496925"/>
                  </a:lnTo>
                  <a:lnTo>
                    <a:pt x="9751" y="497333"/>
                  </a:lnTo>
                  <a:lnTo>
                    <a:pt x="9707" y="497928"/>
                  </a:lnTo>
                  <a:lnTo>
                    <a:pt x="9729" y="498204"/>
                  </a:lnTo>
                  <a:lnTo>
                    <a:pt x="9718" y="498369"/>
                  </a:lnTo>
                  <a:lnTo>
                    <a:pt x="9762" y="498667"/>
                  </a:lnTo>
                  <a:lnTo>
                    <a:pt x="9883" y="498932"/>
                  </a:lnTo>
                  <a:lnTo>
                    <a:pt x="9971" y="499196"/>
                  </a:lnTo>
                  <a:lnTo>
                    <a:pt x="10049" y="499814"/>
                  </a:lnTo>
                  <a:lnTo>
                    <a:pt x="10126" y="500111"/>
                  </a:lnTo>
                  <a:lnTo>
                    <a:pt x="10302" y="500663"/>
                  </a:lnTo>
                  <a:lnTo>
                    <a:pt x="10336" y="500960"/>
                  </a:lnTo>
                  <a:lnTo>
                    <a:pt x="10369" y="501071"/>
                  </a:lnTo>
                  <a:lnTo>
                    <a:pt x="10435" y="501302"/>
                  </a:lnTo>
                  <a:lnTo>
                    <a:pt x="10600" y="501534"/>
                  </a:lnTo>
                  <a:lnTo>
                    <a:pt x="10755" y="501677"/>
                  </a:lnTo>
                  <a:lnTo>
                    <a:pt x="11009" y="501865"/>
                  </a:lnTo>
                  <a:lnTo>
                    <a:pt x="11229" y="501953"/>
                  </a:lnTo>
                  <a:lnTo>
                    <a:pt x="11329" y="502030"/>
                  </a:lnTo>
                  <a:lnTo>
                    <a:pt x="11516" y="502394"/>
                  </a:lnTo>
                  <a:lnTo>
                    <a:pt x="11759" y="502758"/>
                  </a:lnTo>
                  <a:lnTo>
                    <a:pt x="11880" y="502901"/>
                  </a:lnTo>
                  <a:lnTo>
                    <a:pt x="12002" y="503188"/>
                  </a:lnTo>
                  <a:lnTo>
                    <a:pt x="12112" y="503651"/>
                  </a:lnTo>
                  <a:lnTo>
                    <a:pt x="12134" y="503926"/>
                  </a:lnTo>
                  <a:lnTo>
                    <a:pt x="12145" y="504687"/>
                  </a:lnTo>
                  <a:lnTo>
                    <a:pt x="12178" y="504875"/>
                  </a:lnTo>
                  <a:lnTo>
                    <a:pt x="12211" y="505139"/>
                  </a:lnTo>
                  <a:lnTo>
                    <a:pt x="12399" y="505933"/>
                  </a:lnTo>
                  <a:lnTo>
                    <a:pt x="12421" y="506109"/>
                  </a:lnTo>
                  <a:lnTo>
                    <a:pt x="12421" y="506209"/>
                  </a:lnTo>
                  <a:lnTo>
                    <a:pt x="12355" y="506396"/>
                  </a:lnTo>
                  <a:lnTo>
                    <a:pt x="12344" y="506694"/>
                  </a:lnTo>
                  <a:lnTo>
                    <a:pt x="12366" y="506793"/>
                  </a:lnTo>
                  <a:lnTo>
                    <a:pt x="12421" y="506892"/>
                  </a:lnTo>
                  <a:lnTo>
                    <a:pt x="12630" y="507113"/>
                  </a:lnTo>
                  <a:lnTo>
                    <a:pt x="13039" y="507322"/>
                  </a:lnTo>
                  <a:lnTo>
                    <a:pt x="13149" y="507333"/>
                  </a:lnTo>
                  <a:lnTo>
                    <a:pt x="13248" y="507256"/>
                  </a:lnTo>
                  <a:lnTo>
                    <a:pt x="13293" y="507157"/>
                  </a:lnTo>
                  <a:lnTo>
                    <a:pt x="13304" y="507069"/>
                  </a:lnTo>
                  <a:lnTo>
                    <a:pt x="13315" y="506705"/>
                  </a:lnTo>
                  <a:lnTo>
                    <a:pt x="13348" y="506572"/>
                  </a:lnTo>
                  <a:lnTo>
                    <a:pt x="13546" y="506396"/>
                  </a:lnTo>
                  <a:lnTo>
                    <a:pt x="13767" y="506363"/>
                  </a:lnTo>
                  <a:lnTo>
                    <a:pt x="13955" y="506385"/>
                  </a:lnTo>
                  <a:lnTo>
                    <a:pt x="14175" y="506484"/>
                  </a:lnTo>
                  <a:lnTo>
                    <a:pt x="14241" y="506528"/>
                  </a:lnTo>
                  <a:lnTo>
                    <a:pt x="14506" y="506782"/>
                  </a:lnTo>
                  <a:lnTo>
                    <a:pt x="14738" y="507080"/>
                  </a:lnTo>
                  <a:lnTo>
                    <a:pt x="14892" y="507212"/>
                  </a:lnTo>
                  <a:lnTo>
                    <a:pt x="15036" y="507300"/>
                  </a:lnTo>
                  <a:lnTo>
                    <a:pt x="15334" y="507399"/>
                  </a:lnTo>
                  <a:lnTo>
                    <a:pt x="15411" y="507455"/>
                  </a:lnTo>
                  <a:lnTo>
                    <a:pt x="15554" y="507587"/>
                  </a:lnTo>
                  <a:lnTo>
                    <a:pt x="15609" y="507763"/>
                  </a:lnTo>
                  <a:lnTo>
                    <a:pt x="15665" y="507907"/>
                  </a:lnTo>
                  <a:lnTo>
                    <a:pt x="15665" y="508039"/>
                  </a:lnTo>
                  <a:lnTo>
                    <a:pt x="15609" y="508237"/>
                  </a:lnTo>
                  <a:lnTo>
                    <a:pt x="15433" y="508590"/>
                  </a:lnTo>
                  <a:lnTo>
                    <a:pt x="15389" y="508745"/>
                  </a:lnTo>
                  <a:lnTo>
                    <a:pt x="15367" y="508976"/>
                  </a:lnTo>
                  <a:lnTo>
                    <a:pt x="15378" y="509307"/>
                  </a:lnTo>
                  <a:lnTo>
                    <a:pt x="15312" y="509627"/>
                  </a:lnTo>
                  <a:lnTo>
                    <a:pt x="15179" y="509880"/>
                  </a:lnTo>
                  <a:lnTo>
                    <a:pt x="14959" y="510387"/>
                  </a:lnTo>
                  <a:lnTo>
                    <a:pt x="14937" y="510465"/>
                  </a:lnTo>
                  <a:lnTo>
                    <a:pt x="14914" y="510773"/>
                  </a:lnTo>
                  <a:lnTo>
                    <a:pt x="14826" y="511082"/>
                  </a:lnTo>
                  <a:lnTo>
                    <a:pt x="14627" y="511479"/>
                  </a:lnTo>
                  <a:lnTo>
                    <a:pt x="14506" y="511832"/>
                  </a:lnTo>
                  <a:lnTo>
                    <a:pt x="14352" y="512196"/>
                  </a:lnTo>
                  <a:lnTo>
                    <a:pt x="14153" y="513023"/>
                  </a:lnTo>
                  <a:lnTo>
                    <a:pt x="13955" y="513386"/>
                  </a:lnTo>
                  <a:lnTo>
                    <a:pt x="13921" y="513552"/>
                  </a:lnTo>
                  <a:lnTo>
                    <a:pt x="13921" y="513607"/>
                  </a:lnTo>
                  <a:lnTo>
                    <a:pt x="13955" y="513695"/>
                  </a:lnTo>
                  <a:lnTo>
                    <a:pt x="14186" y="513794"/>
                  </a:lnTo>
                  <a:lnTo>
                    <a:pt x="14374" y="513993"/>
                  </a:lnTo>
                  <a:lnTo>
                    <a:pt x="14418" y="514246"/>
                  </a:lnTo>
                  <a:lnTo>
                    <a:pt x="14528" y="514610"/>
                  </a:lnTo>
                  <a:lnTo>
                    <a:pt x="14539" y="514820"/>
                  </a:lnTo>
                  <a:lnTo>
                    <a:pt x="14341" y="515691"/>
                  </a:lnTo>
                  <a:lnTo>
                    <a:pt x="14197" y="516187"/>
                  </a:lnTo>
                  <a:lnTo>
                    <a:pt x="13965" y="516804"/>
                  </a:lnTo>
                  <a:lnTo>
                    <a:pt x="13723" y="517245"/>
                  </a:lnTo>
                  <a:lnTo>
                    <a:pt x="13634" y="517499"/>
                  </a:lnTo>
                  <a:lnTo>
                    <a:pt x="13425" y="517863"/>
                  </a:lnTo>
                  <a:lnTo>
                    <a:pt x="13403" y="517940"/>
                  </a:lnTo>
                  <a:lnTo>
                    <a:pt x="13193" y="518127"/>
                  </a:lnTo>
                  <a:lnTo>
                    <a:pt x="13138" y="518227"/>
                  </a:lnTo>
                  <a:lnTo>
                    <a:pt x="13160" y="518337"/>
                  </a:lnTo>
                  <a:lnTo>
                    <a:pt x="13204" y="518381"/>
                  </a:lnTo>
                  <a:lnTo>
                    <a:pt x="13447" y="518425"/>
                  </a:lnTo>
                  <a:lnTo>
                    <a:pt x="13612" y="518425"/>
                  </a:lnTo>
                  <a:lnTo>
                    <a:pt x="13712" y="518370"/>
                  </a:lnTo>
                  <a:lnTo>
                    <a:pt x="13822" y="518370"/>
                  </a:lnTo>
                  <a:lnTo>
                    <a:pt x="13910" y="518403"/>
                  </a:lnTo>
                  <a:lnTo>
                    <a:pt x="14010" y="518502"/>
                  </a:lnTo>
                  <a:lnTo>
                    <a:pt x="14043" y="518855"/>
                  </a:lnTo>
                  <a:lnTo>
                    <a:pt x="13955" y="519428"/>
                  </a:lnTo>
                  <a:lnTo>
                    <a:pt x="13910" y="519605"/>
                  </a:lnTo>
                  <a:lnTo>
                    <a:pt x="13679" y="520211"/>
                  </a:lnTo>
                  <a:lnTo>
                    <a:pt x="13392" y="520851"/>
                  </a:lnTo>
                  <a:lnTo>
                    <a:pt x="13072" y="521358"/>
                  </a:lnTo>
                  <a:lnTo>
                    <a:pt x="12719" y="521777"/>
                  </a:lnTo>
                  <a:lnTo>
                    <a:pt x="12443" y="522141"/>
                  </a:lnTo>
                  <a:lnTo>
                    <a:pt x="12211" y="522582"/>
                  </a:lnTo>
                  <a:lnTo>
                    <a:pt x="12024" y="522879"/>
                  </a:lnTo>
                  <a:lnTo>
                    <a:pt x="11803" y="523343"/>
                  </a:lnTo>
                  <a:lnTo>
                    <a:pt x="11671" y="523541"/>
                  </a:lnTo>
                  <a:lnTo>
                    <a:pt x="11516" y="523861"/>
                  </a:lnTo>
                  <a:lnTo>
                    <a:pt x="11494" y="523960"/>
                  </a:lnTo>
                  <a:lnTo>
                    <a:pt x="11329" y="524203"/>
                  </a:lnTo>
                  <a:lnTo>
                    <a:pt x="10965" y="524963"/>
                  </a:lnTo>
                  <a:lnTo>
                    <a:pt x="10589" y="525867"/>
                  </a:lnTo>
                  <a:lnTo>
                    <a:pt x="10402" y="526264"/>
                  </a:lnTo>
                  <a:lnTo>
                    <a:pt x="10115" y="526948"/>
                  </a:lnTo>
                  <a:lnTo>
                    <a:pt x="9530" y="527951"/>
                  </a:lnTo>
                  <a:lnTo>
                    <a:pt x="9508" y="528029"/>
                  </a:lnTo>
                  <a:lnTo>
                    <a:pt x="9453" y="528194"/>
                  </a:lnTo>
                  <a:lnTo>
                    <a:pt x="9067" y="528966"/>
                  </a:lnTo>
                  <a:lnTo>
                    <a:pt x="9034" y="529032"/>
                  </a:lnTo>
                  <a:lnTo>
                    <a:pt x="8946" y="529153"/>
                  </a:lnTo>
                  <a:lnTo>
                    <a:pt x="8846" y="529263"/>
                  </a:lnTo>
                  <a:lnTo>
                    <a:pt x="8504" y="529528"/>
                  </a:lnTo>
                  <a:lnTo>
                    <a:pt x="8328" y="529925"/>
                  </a:lnTo>
                  <a:lnTo>
                    <a:pt x="8129" y="530212"/>
                  </a:lnTo>
                  <a:lnTo>
                    <a:pt x="7997" y="530443"/>
                  </a:lnTo>
                  <a:lnTo>
                    <a:pt x="7975" y="530575"/>
                  </a:lnTo>
                  <a:lnTo>
                    <a:pt x="7975" y="530653"/>
                  </a:lnTo>
                  <a:lnTo>
                    <a:pt x="8030" y="530851"/>
                  </a:lnTo>
                  <a:lnTo>
                    <a:pt x="8052" y="530961"/>
                  </a:lnTo>
                  <a:lnTo>
                    <a:pt x="8052" y="531005"/>
                  </a:lnTo>
                  <a:lnTo>
                    <a:pt x="8041" y="531061"/>
                  </a:lnTo>
                  <a:lnTo>
                    <a:pt x="7919" y="531347"/>
                  </a:lnTo>
                  <a:lnTo>
                    <a:pt x="7909" y="531391"/>
                  </a:lnTo>
                  <a:lnTo>
                    <a:pt x="7930" y="531524"/>
                  </a:lnTo>
                  <a:lnTo>
                    <a:pt x="7942" y="531546"/>
                  </a:lnTo>
                  <a:lnTo>
                    <a:pt x="7986" y="531568"/>
                  </a:lnTo>
                  <a:lnTo>
                    <a:pt x="8008" y="531634"/>
                  </a:lnTo>
                  <a:lnTo>
                    <a:pt x="8019" y="531777"/>
                  </a:lnTo>
                  <a:lnTo>
                    <a:pt x="8008" y="531832"/>
                  </a:lnTo>
                  <a:lnTo>
                    <a:pt x="7864" y="532152"/>
                  </a:lnTo>
                  <a:lnTo>
                    <a:pt x="7787" y="532395"/>
                  </a:lnTo>
                  <a:lnTo>
                    <a:pt x="7743" y="532450"/>
                  </a:lnTo>
                  <a:lnTo>
                    <a:pt x="7721" y="532494"/>
                  </a:lnTo>
                  <a:lnTo>
                    <a:pt x="7666" y="532527"/>
                  </a:lnTo>
                  <a:lnTo>
                    <a:pt x="7522" y="532604"/>
                  </a:lnTo>
                  <a:lnTo>
                    <a:pt x="7423" y="532681"/>
                  </a:lnTo>
                  <a:lnTo>
                    <a:pt x="7412" y="532836"/>
                  </a:lnTo>
                  <a:lnTo>
                    <a:pt x="7423" y="533089"/>
                  </a:lnTo>
                  <a:lnTo>
                    <a:pt x="7401" y="533244"/>
                  </a:lnTo>
                  <a:lnTo>
                    <a:pt x="7368" y="533332"/>
                  </a:lnTo>
                  <a:lnTo>
                    <a:pt x="7268" y="533453"/>
                  </a:lnTo>
                  <a:lnTo>
                    <a:pt x="7059" y="533585"/>
                  </a:lnTo>
                  <a:lnTo>
                    <a:pt x="7037" y="533619"/>
                  </a:lnTo>
                  <a:lnTo>
                    <a:pt x="7026" y="533663"/>
                  </a:lnTo>
                  <a:lnTo>
                    <a:pt x="7026" y="533696"/>
                  </a:lnTo>
                  <a:lnTo>
                    <a:pt x="7059" y="533718"/>
                  </a:lnTo>
                  <a:lnTo>
                    <a:pt x="7158" y="533762"/>
                  </a:lnTo>
                  <a:lnTo>
                    <a:pt x="7357" y="533817"/>
                  </a:lnTo>
                  <a:lnTo>
                    <a:pt x="7478" y="533883"/>
                  </a:lnTo>
                  <a:lnTo>
                    <a:pt x="7489" y="533927"/>
                  </a:lnTo>
                  <a:lnTo>
                    <a:pt x="7511" y="533960"/>
                  </a:lnTo>
                  <a:lnTo>
                    <a:pt x="7533" y="534037"/>
                  </a:lnTo>
                  <a:lnTo>
                    <a:pt x="7588" y="534115"/>
                  </a:lnTo>
                  <a:lnTo>
                    <a:pt x="7655" y="534159"/>
                  </a:lnTo>
                  <a:lnTo>
                    <a:pt x="7776" y="534192"/>
                  </a:lnTo>
                  <a:lnTo>
                    <a:pt x="7809" y="534214"/>
                  </a:lnTo>
                  <a:lnTo>
                    <a:pt x="7820" y="534247"/>
                  </a:lnTo>
                  <a:lnTo>
                    <a:pt x="7875" y="534479"/>
                  </a:lnTo>
                  <a:lnTo>
                    <a:pt x="7919" y="534534"/>
                  </a:lnTo>
                  <a:lnTo>
                    <a:pt x="7942" y="534545"/>
                  </a:lnTo>
                  <a:lnTo>
                    <a:pt x="8096" y="534534"/>
                  </a:lnTo>
                  <a:lnTo>
                    <a:pt x="8162" y="534556"/>
                  </a:lnTo>
                  <a:lnTo>
                    <a:pt x="8206" y="534589"/>
                  </a:lnTo>
                  <a:lnTo>
                    <a:pt x="8228" y="534633"/>
                  </a:lnTo>
                  <a:lnTo>
                    <a:pt x="8228" y="534710"/>
                  </a:lnTo>
                  <a:lnTo>
                    <a:pt x="8217" y="534743"/>
                  </a:lnTo>
                  <a:lnTo>
                    <a:pt x="8184" y="534820"/>
                  </a:lnTo>
                  <a:lnTo>
                    <a:pt x="8074" y="534953"/>
                  </a:lnTo>
                  <a:lnTo>
                    <a:pt x="7997" y="535118"/>
                  </a:lnTo>
                  <a:lnTo>
                    <a:pt x="7997" y="535129"/>
                  </a:lnTo>
                  <a:lnTo>
                    <a:pt x="8074" y="535217"/>
                  </a:lnTo>
                  <a:lnTo>
                    <a:pt x="8548" y="535570"/>
                  </a:lnTo>
                  <a:lnTo>
                    <a:pt x="8592" y="535592"/>
                  </a:lnTo>
                  <a:lnTo>
                    <a:pt x="8747" y="535581"/>
                  </a:lnTo>
                  <a:lnTo>
                    <a:pt x="8791" y="535603"/>
                  </a:lnTo>
                  <a:lnTo>
                    <a:pt x="8835" y="535636"/>
                  </a:lnTo>
                  <a:lnTo>
                    <a:pt x="8901" y="535757"/>
                  </a:lnTo>
                  <a:lnTo>
                    <a:pt x="8934" y="535934"/>
                  </a:lnTo>
                  <a:lnTo>
                    <a:pt x="8956" y="536176"/>
                  </a:lnTo>
                  <a:lnTo>
                    <a:pt x="8912" y="536463"/>
                  </a:lnTo>
                  <a:lnTo>
                    <a:pt x="8934" y="536618"/>
                  </a:lnTo>
                  <a:lnTo>
                    <a:pt x="8934" y="537059"/>
                  </a:lnTo>
                  <a:lnTo>
                    <a:pt x="8923" y="537180"/>
                  </a:lnTo>
                  <a:lnTo>
                    <a:pt x="8846" y="537411"/>
                  </a:lnTo>
                  <a:lnTo>
                    <a:pt x="8802" y="537588"/>
                  </a:lnTo>
                  <a:lnTo>
                    <a:pt x="8736" y="537742"/>
                  </a:lnTo>
                  <a:lnTo>
                    <a:pt x="8703" y="537896"/>
                  </a:lnTo>
                  <a:lnTo>
                    <a:pt x="8636" y="538007"/>
                  </a:lnTo>
                  <a:lnTo>
                    <a:pt x="8603" y="538073"/>
                  </a:lnTo>
                  <a:lnTo>
                    <a:pt x="8603" y="538128"/>
                  </a:lnTo>
                  <a:lnTo>
                    <a:pt x="8603" y="538205"/>
                  </a:lnTo>
                  <a:lnTo>
                    <a:pt x="8592" y="538282"/>
                  </a:lnTo>
                  <a:lnTo>
                    <a:pt x="8603" y="538360"/>
                  </a:lnTo>
                  <a:lnTo>
                    <a:pt x="8615" y="538470"/>
                  </a:lnTo>
                  <a:lnTo>
                    <a:pt x="8625" y="538558"/>
                  </a:lnTo>
                  <a:lnTo>
                    <a:pt x="8625" y="538635"/>
                  </a:lnTo>
                  <a:lnTo>
                    <a:pt x="8603" y="538757"/>
                  </a:lnTo>
                  <a:lnTo>
                    <a:pt x="8581" y="538845"/>
                  </a:lnTo>
                  <a:lnTo>
                    <a:pt x="8537" y="538977"/>
                  </a:lnTo>
                  <a:lnTo>
                    <a:pt x="8548" y="539032"/>
                  </a:lnTo>
                  <a:lnTo>
                    <a:pt x="8515" y="539131"/>
                  </a:lnTo>
                  <a:lnTo>
                    <a:pt x="8504" y="539231"/>
                  </a:lnTo>
                  <a:lnTo>
                    <a:pt x="8482" y="539319"/>
                  </a:lnTo>
                  <a:lnTo>
                    <a:pt x="8460" y="539352"/>
                  </a:lnTo>
                  <a:lnTo>
                    <a:pt x="8416" y="539385"/>
                  </a:lnTo>
                  <a:lnTo>
                    <a:pt x="8361" y="539396"/>
                  </a:lnTo>
                  <a:lnTo>
                    <a:pt x="8338" y="539418"/>
                  </a:lnTo>
                  <a:lnTo>
                    <a:pt x="8317" y="539440"/>
                  </a:lnTo>
                  <a:lnTo>
                    <a:pt x="8317" y="539495"/>
                  </a:lnTo>
                  <a:lnTo>
                    <a:pt x="8338" y="539528"/>
                  </a:lnTo>
                  <a:lnTo>
                    <a:pt x="8394" y="539528"/>
                  </a:lnTo>
                  <a:lnTo>
                    <a:pt x="8438" y="539528"/>
                  </a:lnTo>
                  <a:lnTo>
                    <a:pt x="8482" y="539539"/>
                  </a:lnTo>
                  <a:lnTo>
                    <a:pt x="8526" y="539550"/>
                  </a:lnTo>
                  <a:lnTo>
                    <a:pt x="8570" y="539539"/>
                  </a:lnTo>
                  <a:lnTo>
                    <a:pt x="8603" y="539484"/>
                  </a:lnTo>
                  <a:lnTo>
                    <a:pt x="8603" y="539440"/>
                  </a:lnTo>
                  <a:lnTo>
                    <a:pt x="8648" y="539341"/>
                  </a:lnTo>
                  <a:lnTo>
                    <a:pt x="8714" y="539308"/>
                  </a:lnTo>
                  <a:lnTo>
                    <a:pt x="8824" y="539264"/>
                  </a:lnTo>
                  <a:lnTo>
                    <a:pt x="8901" y="539264"/>
                  </a:lnTo>
                  <a:lnTo>
                    <a:pt x="8979" y="539275"/>
                  </a:lnTo>
                  <a:lnTo>
                    <a:pt x="9067" y="539308"/>
                  </a:lnTo>
                  <a:lnTo>
                    <a:pt x="9155" y="539341"/>
                  </a:lnTo>
                  <a:lnTo>
                    <a:pt x="9299" y="539418"/>
                  </a:lnTo>
                  <a:lnTo>
                    <a:pt x="9398" y="539473"/>
                  </a:lnTo>
                  <a:lnTo>
                    <a:pt x="9508" y="539572"/>
                  </a:lnTo>
                  <a:lnTo>
                    <a:pt x="9574" y="539617"/>
                  </a:lnTo>
                  <a:lnTo>
                    <a:pt x="9630" y="539672"/>
                  </a:lnTo>
                  <a:lnTo>
                    <a:pt x="9696" y="539694"/>
                  </a:lnTo>
                  <a:lnTo>
                    <a:pt x="9740" y="539683"/>
                  </a:lnTo>
                  <a:lnTo>
                    <a:pt x="9773" y="539683"/>
                  </a:lnTo>
                  <a:lnTo>
                    <a:pt x="9828" y="539705"/>
                  </a:lnTo>
                  <a:lnTo>
                    <a:pt x="9861" y="539749"/>
                  </a:lnTo>
                  <a:lnTo>
                    <a:pt x="9905" y="539826"/>
                  </a:lnTo>
                  <a:lnTo>
                    <a:pt x="9949" y="539903"/>
                  </a:lnTo>
                  <a:lnTo>
                    <a:pt x="9983" y="539947"/>
                  </a:lnTo>
                  <a:lnTo>
                    <a:pt x="10005" y="539958"/>
                  </a:lnTo>
                  <a:lnTo>
                    <a:pt x="10060" y="539969"/>
                  </a:lnTo>
                  <a:lnTo>
                    <a:pt x="10115" y="539969"/>
                  </a:lnTo>
                  <a:lnTo>
                    <a:pt x="10269" y="540046"/>
                  </a:lnTo>
                  <a:lnTo>
                    <a:pt x="10325" y="540168"/>
                  </a:lnTo>
                  <a:lnTo>
                    <a:pt x="10369" y="540179"/>
                  </a:lnTo>
                  <a:lnTo>
                    <a:pt x="10402" y="540179"/>
                  </a:lnTo>
                  <a:lnTo>
                    <a:pt x="10446" y="540245"/>
                  </a:lnTo>
                  <a:lnTo>
                    <a:pt x="10468" y="540322"/>
                  </a:lnTo>
                  <a:lnTo>
                    <a:pt x="10479" y="540377"/>
                  </a:lnTo>
                  <a:lnTo>
                    <a:pt x="10545" y="540399"/>
                  </a:lnTo>
                  <a:lnTo>
                    <a:pt x="10567" y="540410"/>
                  </a:lnTo>
                  <a:lnTo>
                    <a:pt x="10589" y="540366"/>
                  </a:lnTo>
                  <a:lnTo>
                    <a:pt x="10611" y="540355"/>
                  </a:lnTo>
                  <a:lnTo>
                    <a:pt x="10656" y="540333"/>
                  </a:lnTo>
                  <a:lnTo>
                    <a:pt x="10700" y="540366"/>
                  </a:lnTo>
                  <a:lnTo>
                    <a:pt x="10744" y="540443"/>
                  </a:lnTo>
                  <a:lnTo>
                    <a:pt x="10788" y="540521"/>
                  </a:lnTo>
                  <a:lnTo>
                    <a:pt x="10854" y="540609"/>
                  </a:lnTo>
                  <a:lnTo>
                    <a:pt x="10920" y="540752"/>
                  </a:lnTo>
                  <a:lnTo>
                    <a:pt x="10987" y="540818"/>
                  </a:lnTo>
                  <a:lnTo>
                    <a:pt x="11009" y="540907"/>
                  </a:lnTo>
                  <a:lnTo>
                    <a:pt x="11031" y="540973"/>
                  </a:lnTo>
                  <a:lnTo>
                    <a:pt x="11075" y="541072"/>
                  </a:lnTo>
                  <a:lnTo>
                    <a:pt x="11097" y="541138"/>
                  </a:lnTo>
                  <a:lnTo>
                    <a:pt x="11119" y="541171"/>
                  </a:lnTo>
                  <a:lnTo>
                    <a:pt x="11119" y="541204"/>
                  </a:lnTo>
                  <a:lnTo>
                    <a:pt x="11108" y="541281"/>
                  </a:lnTo>
                  <a:lnTo>
                    <a:pt x="11130" y="541314"/>
                  </a:lnTo>
                  <a:lnTo>
                    <a:pt x="11174" y="541314"/>
                  </a:lnTo>
                  <a:lnTo>
                    <a:pt x="11196" y="541314"/>
                  </a:lnTo>
                  <a:lnTo>
                    <a:pt x="11274" y="541326"/>
                  </a:lnTo>
                  <a:lnTo>
                    <a:pt x="11284" y="541337"/>
                  </a:lnTo>
                  <a:lnTo>
                    <a:pt x="11340" y="541292"/>
                  </a:lnTo>
                  <a:lnTo>
                    <a:pt x="11373" y="541248"/>
                  </a:lnTo>
                  <a:lnTo>
                    <a:pt x="11450" y="541237"/>
                  </a:lnTo>
                  <a:lnTo>
                    <a:pt x="11494" y="541237"/>
                  </a:lnTo>
                  <a:lnTo>
                    <a:pt x="11516" y="541326"/>
                  </a:lnTo>
                  <a:lnTo>
                    <a:pt x="11571" y="541303"/>
                  </a:lnTo>
                  <a:lnTo>
                    <a:pt x="11615" y="541348"/>
                  </a:lnTo>
                  <a:lnTo>
                    <a:pt x="11638" y="541370"/>
                  </a:lnTo>
                  <a:lnTo>
                    <a:pt x="11693" y="541337"/>
                  </a:lnTo>
                  <a:lnTo>
                    <a:pt x="11682" y="541259"/>
                  </a:lnTo>
                  <a:lnTo>
                    <a:pt x="11792" y="541270"/>
                  </a:lnTo>
                  <a:lnTo>
                    <a:pt x="11924" y="541226"/>
                  </a:lnTo>
                  <a:lnTo>
                    <a:pt x="11958" y="541160"/>
                  </a:lnTo>
                  <a:lnTo>
                    <a:pt x="12123" y="541072"/>
                  </a:lnTo>
                  <a:lnTo>
                    <a:pt x="12222" y="541039"/>
                  </a:lnTo>
                  <a:lnTo>
                    <a:pt x="12388" y="541028"/>
                  </a:lnTo>
                  <a:lnTo>
                    <a:pt x="12476" y="541028"/>
                  </a:lnTo>
                  <a:lnTo>
                    <a:pt x="12553" y="541039"/>
                  </a:lnTo>
                  <a:lnTo>
                    <a:pt x="12653" y="541061"/>
                  </a:lnTo>
                  <a:lnTo>
                    <a:pt x="12752" y="541094"/>
                  </a:lnTo>
                  <a:lnTo>
                    <a:pt x="12873" y="541094"/>
                  </a:lnTo>
                  <a:lnTo>
                    <a:pt x="13094" y="541127"/>
                  </a:lnTo>
                  <a:lnTo>
                    <a:pt x="13160" y="541127"/>
                  </a:lnTo>
                  <a:lnTo>
                    <a:pt x="13248" y="541116"/>
                  </a:lnTo>
                  <a:lnTo>
                    <a:pt x="13359" y="541116"/>
                  </a:lnTo>
                  <a:lnTo>
                    <a:pt x="13447" y="541138"/>
                  </a:lnTo>
                  <a:lnTo>
                    <a:pt x="13557" y="541182"/>
                  </a:lnTo>
                  <a:lnTo>
                    <a:pt x="13745" y="541193"/>
                  </a:lnTo>
                  <a:lnTo>
                    <a:pt x="13844" y="541193"/>
                  </a:lnTo>
                  <a:lnTo>
                    <a:pt x="13921" y="541204"/>
                  </a:lnTo>
                  <a:lnTo>
                    <a:pt x="14054" y="541281"/>
                  </a:lnTo>
                  <a:lnTo>
                    <a:pt x="14109" y="541337"/>
                  </a:lnTo>
                  <a:lnTo>
                    <a:pt x="14153" y="541381"/>
                  </a:lnTo>
                  <a:lnTo>
                    <a:pt x="14186" y="541447"/>
                  </a:lnTo>
                  <a:lnTo>
                    <a:pt x="14230" y="541491"/>
                  </a:lnTo>
                  <a:lnTo>
                    <a:pt x="14285" y="541546"/>
                  </a:lnTo>
                  <a:lnTo>
                    <a:pt x="14318" y="541579"/>
                  </a:lnTo>
                  <a:lnTo>
                    <a:pt x="14374" y="541623"/>
                  </a:lnTo>
                  <a:lnTo>
                    <a:pt x="14407" y="541656"/>
                  </a:lnTo>
                  <a:lnTo>
                    <a:pt x="14451" y="541711"/>
                  </a:lnTo>
                  <a:lnTo>
                    <a:pt x="14495" y="541800"/>
                  </a:lnTo>
                  <a:lnTo>
                    <a:pt x="14517" y="541811"/>
                  </a:lnTo>
                  <a:lnTo>
                    <a:pt x="14296" y="541987"/>
                  </a:lnTo>
                  <a:lnTo>
                    <a:pt x="14318" y="542020"/>
                  </a:lnTo>
                  <a:lnTo>
                    <a:pt x="14330" y="542020"/>
                  </a:lnTo>
                  <a:lnTo>
                    <a:pt x="14385" y="542053"/>
                  </a:lnTo>
                  <a:lnTo>
                    <a:pt x="14418" y="542075"/>
                  </a:lnTo>
                  <a:lnTo>
                    <a:pt x="14429" y="542086"/>
                  </a:lnTo>
                  <a:lnTo>
                    <a:pt x="14716" y="541965"/>
                  </a:lnTo>
                  <a:lnTo>
                    <a:pt x="14738" y="541976"/>
                  </a:lnTo>
                  <a:lnTo>
                    <a:pt x="14804" y="542009"/>
                  </a:lnTo>
                  <a:lnTo>
                    <a:pt x="14992" y="542141"/>
                  </a:lnTo>
                  <a:lnTo>
                    <a:pt x="15102" y="542351"/>
                  </a:lnTo>
                  <a:lnTo>
                    <a:pt x="15091" y="542505"/>
                  </a:lnTo>
                  <a:lnTo>
                    <a:pt x="15124" y="542638"/>
                  </a:lnTo>
                  <a:lnTo>
                    <a:pt x="15124" y="542726"/>
                  </a:lnTo>
                  <a:lnTo>
                    <a:pt x="15124" y="542814"/>
                  </a:lnTo>
                  <a:lnTo>
                    <a:pt x="15135" y="542891"/>
                  </a:lnTo>
                  <a:lnTo>
                    <a:pt x="15146" y="542935"/>
                  </a:lnTo>
                  <a:lnTo>
                    <a:pt x="15135" y="542968"/>
                  </a:lnTo>
                  <a:lnTo>
                    <a:pt x="15102" y="543001"/>
                  </a:lnTo>
                  <a:lnTo>
                    <a:pt x="15091" y="543079"/>
                  </a:lnTo>
                  <a:lnTo>
                    <a:pt x="15113" y="543090"/>
                  </a:lnTo>
                  <a:lnTo>
                    <a:pt x="15135" y="543090"/>
                  </a:lnTo>
                  <a:lnTo>
                    <a:pt x="15157" y="543045"/>
                  </a:lnTo>
                  <a:lnTo>
                    <a:pt x="15168" y="543001"/>
                  </a:lnTo>
                  <a:lnTo>
                    <a:pt x="15190" y="542990"/>
                  </a:lnTo>
                  <a:lnTo>
                    <a:pt x="15256" y="542913"/>
                  </a:lnTo>
                  <a:lnTo>
                    <a:pt x="15245" y="542869"/>
                  </a:lnTo>
                  <a:lnTo>
                    <a:pt x="15234" y="542803"/>
                  </a:lnTo>
                  <a:lnTo>
                    <a:pt x="15323" y="542803"/>
                  </a:lnTo>
                  <a:lnTo>
                    <a:pt x="15378" y="542803"/>
                  </a:lnTo>
                  <a:lnTo>
                    <a:pt x="15422" y="542803"/>
                  </a:lnTo>
                  <a:lnTo>
                    <a:pt x="15488" y="542814"/>
                  </a:lnTo>
                  <a:lnTo>
                    <a:pt x="15521" y="542825"/>
                  </a:lnTo>
                  <a:lnTo>
                    <a:pt x="15598" y="542913"/>
                  </a:lnTo>
                  <a:lnTo>
                    <a:pt x="15687" y="542957"/>
                  </a:lnTo>
                  <a:lnTo>
                    <a:pt x="15764" y="543023"/>
                  </a:lnTo>
                  <a:lnTo>
                    <a:pt x="15852" y="543123"/>
                  </a:lnTo>
                  <a:lnTo>
                    <a:pt x="15940" y="543244"/>
                  </a:lnTo>
                  <a:lnTo>
                    <a:pt x="16029" y="543464"/>
                  </a:lnTo>
                  <a:lnTo>
                    <a:pt x="16051" y="543564"/>
                  </a:lnTo>
                  <a:lnTo>
                    <a:pt x="16095" y="543928"/>
                  </a:lnTo>
                  <a:lnTo>
                    <a:pt x="16095" y="544402"/>
                  </a:lnTo>
                  <a:lnTo>
                    <a:pt x="16106" y="544468"/>
                  </a:lnTo>
                  <a:lnTo>
                    <a:pt x="16194" y="544622"/>
                  </a:lnTo>
                  <a:lnTo>
                    <a:pt x="16282" y="544721"/>
                  </a:lnTo>
                  <a:lnTo>
                    <a:pt x="16481" y="544898"/>
                  </a:lnTo>
                  <a:lnTo>
                    <a:pt x="16569" y="545008"/>
                  </a:lnTo>
                  <a:lnTo>
                    <a:pt x="16613" y="545085"/>
                  </a:lnTo>
                  <a:lnTo>
                    <a:pt x="16757" y="545350"/>
                  </a:lnTo>
                  <a:lnTo>
                    <a:pt x="16889" y="545681"/>
                  </a:lnTo>
                  <a:lnTo>
                    <a:pt x="16922" y="545813"/>
                  </a:lnTo>
                  <a:lnTo>
                    <a:pt x="16978" y="546034"/>
                  </a:lnTo>
                  <a:lnTo>
                    <a:pt x="17033" y="546287"/>
                  </a:lnTo>
                  <a:lnTo>
                    <a:pt x="17121" y="546596"/>
                  </a:lnTo>
                  <a:lnTo>
                    <a:pt x="17176" y="546695"/>
                  </a:lnTo>
                  <a:lnTo>
                    <a:pt x="17287" y="546838"/>
                  </a:lnTo>
                  <a:lnTo>
                    <a:pt x="17320" y="546849"/>
                  </a:lnTo>
                  <a:lnTo>
                    <a:pt x="17364" y="546849"/>
                  </a:lnTo>
                  <a:lnTo>
                    <a:pt x="17386" y="546838"/>
                  </a:lnTo>
                  <a:lnTo>
                    <a:pt x="17430" y="546717"/>
                  </a:lnTo>
                  <a:lnTo>
                    <a:pt x="17441" y="546618"/>
                  </a:lnTo>
                  <a:lnTo>
                    <a:pt x="17463" y="546552"/>
                  </a:lnTo>
                  <a:lnTo>
                    <a:pt x="17518" y="546519"/>
                  </a:lnTo>
                  <a:lnTo>
                    <a:pt x="17540" y="546508"/>
                  </a:lnTo>
                  <a:lnTo>
                    <a:pt x="17628" y="546497"/>
                  </a:lnTo>
                  <a:lnTo>
                    <a:pt x="17662" y="546508"/>
                  </a:lnTo>
                  <a:lnTo>
                    <a:pt x="17717" y="546541"/>
                  </a:lnTo>
                  <a:lnTo>
                    <a:pt x="17805" y="546662"/>
                  </a:lnTo>
                  <a:lnTo>
                    <a:pt x="18070" y="547081"/>
                  </a:lnTo>
                  <a:lnTo>
                    <a:pt x="18092" y="547368"/>
                  </a:lnTo>
                  <a:lnTo>
                    <a:pt x="18114" y="547456"/>
                  </a:lnTo>
                  <a:lnTo>
                    <a:pt x="18191" y="547588"/>
                  </a:lnTo>
                  <a:lnTo>
                    <a:pt x="18235" y="547720"/>
                  </a:lnTo>
                  <a:lnTo>
                    <a:pt x="18290" y="547842"/>
                  </a:lnTo>
                  <a:lnTo>
                    <a:pt x="18357" y="548051"/>
                  </a:lnTo>
                  <a:lnTo>
                    <a:pt x="18379" y="548184"/>
                  </a:lnTo>
                  <a:lnTo>
                    <a:pt x="18379" y="548338"/>
                  </a:lnTo>
                  <a:lnTo>
                    <a:pt x="18368" y="548492"/>
                  </a:lnTo>
                  <a:lnTo>
                    <a:pt x="18401" y="548823"/>
                  </a:lnTo>
                  <a:lnTo>
                    <a:pt x="18401" y="548944"/>
                  </a:lnTo>
                  <a:lnTo>
                    <a:pt x="18456" y="549418"/>
                  </a:lnTo>
                  <a:lnTo>
                    <a:pt x="18456" y="549606"/>
                  </a:lnTo>
                  <a:lnTo>
                    <a:pt x="18412" y="549749"/>
                  </a:lnTo>
                  <a:lnTo>
                    <a:pt x="18401" y="549870"/>
                  </a:lnTo>
                  <a:lnTo>
                    <a:pt x="18401" y="549992"/>
                  </a:lnTo>
                  <a:lnTo>
                    <a:pt x="18445" y="550179"/>
                  </a:lnTo>
                  <a:lnTo>
                    <a:pt x="18644" y="550554"/>
                  </a:lnTo>
                  <a:lnTo>
                    <a:pt x="18743" y="550631"/>
                  </a:lnTo>
                  <a:lnTo>
                    <a:pt x="18853" y="550675"/>
                  </a:lnTo>
                  <a:lnTo>
                    <a:pt x="18930" y="550752"/>
                  </a:lnTo>
                  <a:lnTo>
                    <a:pt x="19019" y="550863"/>
                  </a:lnTo>
                  <a:lnTo>
                    <a:pt x="19063" y="550940"/>
                  </a:lnTo>
                  <a:lnTo>
                    <a:pt x="19162" y="551160"/>
                  </a:lnTo>
                  <a:lnTo>
                    <a:pt x="19328" y="551623"/>
                  </a:lnTo>
                  <a:lnTo>
                    <a:pt x="19372" y="551756"/>
                  </a:lnTo>
                  <a:lnTo>
                    <a:pt x="19427" y="552087"/>
                  </a:lnTo>
                  <a:lnTo>
                    <a:pt x="19460" y="552208"/>
                  </a:lnTo>
                  <a:lnTo>
                    <a:pt x="19515" y="552671"/>
                  </a:lnTo>
                  <a:lnTo>
                    <a:pt x="19526" y="553321"/>
                  </a:lnTo>
                  <a:lnTo>
                    <a:pt x="19504" y="553685"/>
                  </a:lnTo>
                  <a:lnTo>
                    <a:pt x="19449" y="554148"/>
                  </a:lnTo>
                  <a:lnTo>
                    <a:pt x="19449" y="554237"/>
                  </a:lnTo>
                  <a:lnTo>
                    <a:pt x="19460" y="554281"/>
                  </a:lnTo>
                  <a:lnTo>
                    <a:pt x="19493" y="554336"/>
                  </a:lnTo>
                  <a:lnTo>
                    <a:pt x="19526" y="554347"/>
                  </a:lnTo>
                  <a:lnTo>
                    <a:pt x="19592" y="554336"/>
                  </a:lnTo>
                  <a:lnTo>
                    <a:pt x="19670" y="554303"/>
                  </a:lnTo>
                  <a:lnTo>
                    <a:pt x="19747" y="554303"/>
                  </a:lnTo>
                  <a:lnTo>
                    <a:pt x="19824" y="554336"/>
                  </a:lnTo>
                  <a:lnTo>
                    <a:pt x="19901" y="554413"/>
                  </a:lnTo>
                  <a:lnTo>
                    <a:pt x="20001" y="554446"/>
                  </a:lnTo>
                  <a:lnTo>
                    <a:pt x="20177" y="554457"/>
                  </a:lnTo>
                  <a:lnTo>
                    <a:pt x="20287" y="554501"/>
                  </a:lnTo>
                  <a:lnTo>
                    <a:pt x="20409" y="554556"/>
                  </a:lnTo>
                  <a:lnTo>
                    <a:pt x="20596" y="554667"/>
                  </a:lnTo>
                  <a:lnTo>
                    <a:pt x="20707" y="554755"/>
                  </a:lnTo>
                  <a:lnTo>
                    <a:pt x="20784" y="554832"/>
                  </a:lnTo>
                  <a:lnTo>
                    <a:pt x="20817" y="554898"/>
                  </a:lnTo>
                  <a:lnTo>
                    <a:pt x="20828" y="554953"/>
                  </a:lnTo>
                  <a:lnTo>
                    <a:pt x="20883" y="555030"/>
                  </a:lnTo>
                  <a:lnTo>
                    <a:pt x="21060" y="555405"/>
                  </a:lnTo>
                  <a:lnTo>
                    <a:pt x="21137" y="555604"/>
                  </a:lnTo>
                  <a:lnTo>
                    <a:pt x="21192" y="555802"/>
                  </a:lnTo>
                  <a:lnTo>
                    <a:pt x="21269" y="556012"/>
                  </a:lnTo>
                  <a:lnTo>
                    <a:pt x="21313" y="556177"/>
                  </a:lnTo>
                  <a:lnTo>
                    <a:pt x="21424" y="556486"/>
                  </a:lnTo>
                  <a:lnTo>
                    <a:pt x="21534" y="556750"/>
                  </a:lnTo>
                  <a:lnTo>
                    <a:pt x="21689" y="557225"/>
                  </a:lnTo>
                  <a:lnTo>
                    <a:pt x="21755" y="557390"/>
                  </a:lnTo>
                  <a:lnTo>
                    <a:pt x="21766" y="557478"/>
                  </a:lnTo>
                  <a:lnTo>
                    <a:pt x="21788" y="557566"/>
                  </a:lnTo>
                  <a:lnTo>
                    <a:pt x="21909" y="558217"/>
                  </a:lnTo>
                  <a:lnTo>
                    <a:pt x="21920" y="558393"/>
                  </a:lnTo>
                  <a:lnTo>
                    <a:pt x="21920" y="558945"/>
                  </a:lnTo>
                  <a:lnTo>
                    <a:pt x="21898" y="559540"/>
                  </a:lnTo>
                  <a:lnTo>
                    <a:pt x="21865" y="559805"/>
                  </a:lnTo>
                  <a:lnTo>
                    <a:pt x="21744" y="560224"/>
                  </a:lnTo>
                  <a:lnTo>
                    <a:pt x="21733" y="560345"/>
                  </a:lnTo>
                  <a:lnTo>
                    <a:pt x="21722" y="560499"/>
                  </a:lnTo>
                  <a:lnTo>
                    <a:pt x="21733" y="560609"/>
                  </a:lnTo>
                  <a:lnTo>
                    <a:pt x="21766" y="560753"/>
                  </a:lnTo>
                  <a:lnTo>
                    <a:pt x="21865" y="561095"/>
                  </a:lnTo>
                  <a:lnTo>
                    <a:pt x="21909" y="561348"/>
                  </a:lnTo>
                  <a:lnTo>
                    <a:pt x="21898" y="561690"/>
                  </a:lnTo>
                  <a:lnTo>
                    <a:pt x="21887" y="561811"/>
                  </a:lnTo>
                  <a:lnTo>
                    <a:pt x="21887" y="561999"/>
                  </a:lnTo>
                  <a:lnTo>
                    <a:pt x="21821" y="562374"/>
                  </a:lnTo>
                  <a:lnTo>
                    <a:pt x="21755" y="562682"/>
                  </a:lnTo>
                  <a:lnTo>
                    <a:pt x="21755" y="562782"/>
                  </a:lnTo>
                  <a:lnTo>
                    <a:pt x="21755" y="562969"/>
                  </a:lnTo>
                  <a:lnTo>
                    <a:pt x="21799" y="563212"/>
                  </a:lnTo>
                  <a:lnTo>
                    <a:pt x="21843" y="563344"/>
                  </a:lnTo>
                  <a:lnTo>
                    <a:pt x="21854" y="563498"/>
                  </a:lnTo>
                  <a:lnTo>
                    <a:pt x="21843" y="563675"/>
                  </a:lnTo>
                  <a:lnTo>
                    <a:pt x="21843" y="563763"/>
                  </a:lnTo>
                  <a:lnTo>
                    <a:pt x="21887" y="563807"/>
                  </a:lnTo>
                  <a:lnTo>
                    <a:pt x="21920" y="563851"/>
                  </a:lnTo>
                  <a:lnTo>
                    <a:pt x="22119" y="563972"/>
                  </a:lnTo>
                  <a:lnTo>
                    <a:pt x="22240" y="564071"/>
                  </a:lnTo>
                  <a:lnTo>
                    <a:pt x="22362" y="564226"/>
                  </a:lnTo>
                  <a:lnTo>
                    <a:pt x="22439" y="564369"/>
                  </a:lnTo>
                  <a:lnTo>
                    <a:pt x="22472" y="564601"/>
                  </a:lnTo>
                  <a:lnTo>
                    <a:pt x="22483" y="564965"/>
                  </a:lnTo>
                  <a:lnTo>
                    <a:pt x="22472" y="565240"/>
                  </a:lnTo>
                  <a:lnTo>
                    <a:pt x="22406" y="566133"/>
                  </a:lnTo>
                  <a:lnTo>
                    <a:pt x="22262" y="566993"/>
                  </a:lnTo>
                  <a:lnTo>
                    <a:pt x="22240" y="567104"/>
                  </a:lnTo>
                  <a:lnTo>
                    <a:pt x="22240" y="567225"/>
                  </a:lnTo>
                  <a:lnTo>
                    <a:pt x="22284" y="567324"/>
                  </a:lnTo>
                  <a:lnTo>
                    <a:pt x="22395" y="567512"/>
                  </a:lnTo>
                  <a:lnTo>
                    <a:pt x="22527" y="567798"/>
                  </a:lnTo>
                  <a:lnTo>
                    <a:pt x="22571" y="567908"/>
                  </a:lnTo>
                  <a:lnTo>
                    <a:pt x="22671" y="568327"/>
                  </a:lnTo>
                  <a:lnTo>
                    <a:pt x="22748" y="568890"/>
                  </a:lnTo>
                  <a:lnTo>
                    <a:pt x="22759" y="569364"/>
                  </a:lnTo>
                  <a:lnTo>
                    <a:pt x="22737" y="569452"/>
                  </a:lnTo>
                  <a:lnTo>
                    <a:pt x="22726" y="569684"/>
                  </a:lnTo>
                  <a:lnTo>
                    <a:pt x="22704" y="569794"/>
                  </a:lnTo>
                  <a:lnTo>
                    <a:pt x="22704" y="570014"/>
                  </a:lnTo>
                  <a:lnTo>
                    <a:pt x="22693" y="570125"/>
                  </a:lnTo>
                  <a:lnTo>
                    <a:pt x="22671" y="570687"/>
                  </a:lnTo>
                  <a:lnTo>
                    <a:pt x="22660" y="570963"/>
                  </a:lnTo>
                  <a:lnTo>
                    <a:pt x="22626" y="571183"/>
                  </a:lnTo>
                  <a:lnTo>
                    <a:pt x="22626" y="571271"/>
                  </a:lnTo>
                  <a:lnTo>
                    <a:pt x="22560" y="571569"/>
                  </a:lnTo>
                  <a:lnTo>
                    <a:pt x="22560" y="571690"/>
                  </a:lnTo>
                  <a:lnTo>
                    <a:pt x="22450" y="572231"/>
                  </a:lnTo>
                  <a:lnTo>
                    <a:pt x="22384" y="572649"/>
                  </a:lnTo>
                  <a:lnTo>
                    <a:pt x="22362" y="572738"/>
                  </a:lnTo>
                  <a:lnTo>
                    <a:pt x="22362" y="572826"/>
                  </a:lnTo>
                  <a:lnTo>
                    <a:pt x="22318" y="573146"/>
                  </a:lnTo>
                  <a:lnTo>
                    <a:pt x="22318" y="573388"/>
                  </a:lnTo>
                  <a:lnTo>
                    <a:pt x="22284" y="573730"/>
                  </a:lnTo>
                  <a:lnTo>
                    <a:pt x="22229" y="574028"/>
                  </a:lnTo>
                  <a:lnTo>
                    <a:pt x="22185" y="574160"/>
                  </a:lnTo>
                  <a:lnTo>
                    <a:pt x="22141" y="574447"/>
                  </a:lnTo>
                  <a:lnTo>
                    <a:pt x="22086" y="574623"/>
                  </a:lnTo>
                  <a:lnTo>
                    <a:pt x="22075" y="574777"/>
                  </a:lnTo>
                  <a:lnTo>
                    <a:pt x="22042" y="574866"/>
                  </a:lnTo>
                  <a:lnTo>
                    <a:pt x="22031" y="574954"/>
                  </a:lnTo>
                  <a:lnTo>
                    <a:pt x="21920" y="575362"/>
                  </a:lnTo>
                  <a:lnTo>
                    <a:pt x="21876" y="575593"/>
                  </a:lnTo>
                  <a:lnTo>
                    <a:pt x="21843" y="575693"/>
                  </a:lnTo>
                  <a:lnTo>
                    <a:pt x="21832" y="575792"/>
                  </a:lnTo>
                  <a:lnTo>
                    <a:pt x="21799" y="575935"/>
                  </a:lnTo>
                  <a:lnTo>
                    <a:pt x="21788" y="576045"/>
                  </a:lnTo>
                  <a:lnTo>
                    <a:pt x="21733" y="576255"/>
                  </a:lnTo>
                  <a:lnTo>
                    <a:pt x="21678" y="576586"/>
                  </a:lnTo>
                  <a:lnTo>
                    <a:pt x="21589" y="576828"/>
                  </a:lnTo>
                  <a:lnTo>
                    <a:pt x="21402" y="577225"/>
                  </a:lnTo>
                  <a:lnTo>
                    <a:pt x="21325" y="577457"/>
                  </a:lnTo>
                  <a:lnTo>
                    <a:pt x="21258" y="577732"/>
                  </a:lnTo>
                  <a:lnTo>
                    <a:pt x="21214" y="577821"/>
                  </a:lnTo>
                  <a:lnTo>
                    <a:pt x="21126" y="578052"/>
                  </a:lnTo>
                  <a:lnTo>
                    <a:pt x="21049" y="578229"/>
                  </a:lnTo>
                  <a:lnTo>
                    <a:pt x="20949" y="578416"/>
                  </a:lnTo>
                  <a:lnTo>
                    <a:pt x="20806" y="578714"/>
                  </a:lnTo>
                  <a:lnTo>
                    <a:pt x="20663" y="578978"/>
                  </a:lnTo>
                  <a:lnTo>
                    <a:pt x="20552" y="579265"/>
                  </a:lnTo>
                  <a:lnTo>
                    <a:pt x="20453" y="579452"/>
                  </a:lnTo>
                  <a:lnTo>
                    <a:pt x="20232" y="579838"/>
                  </a:lnTo>
                  <a:lnTo>
                    <a:pt x="20133" y="580059"/>
                  </a:lnTo>
                  <a:lnTo>
                    <a:pt x="20100" y="580180"/>
                  </a:lnTo>
                  <a:lnTo>
                    <a:pt x="19968" y="580434"/>
                  </a:lnTo>
                  <a:lnTo>
                    <a:pt x="19758" y="580775"/>
                  </a:lnTo>
                  <a:lnTo>
                    <a:pt x="19736" y="580842"/>
                  </a:lnTo>
                  <a:lnTo>
                    <a:pt x="19703" y="580875"/>
                  </a:lnTo>
                  <a:lnTo>
                    <a:pt x="19548" y="581272"/>
                  </a:lnTo>
                  <a:lnTo>
                    <a:pt x="19526" y="581371"/>
                  </a:lnTo>
                  <a:lnTo>
                    <a:pt x="19493" y="581613"/>
                  </a:lnTo>
                  <a:lnTo>
                    <a:pt x="19515" y="581746"/>
                  </a:lnTo>
                  <a:lnTo>
                    <a:pt x="19581" y="581922"/>
                  </a:lnTo>
                  <a:lnTo>
                    <a:pt x="19647" y="582143"/>
                  </a:lnTo>
                  <a:lnTo>
                    <a:pt x="19681" y="582253"/>
                  </a:lnTo>
                  <a:lnTo>
                    <a:pt x="19703" y="582407"/>
                  </a:lnTo>
                  <a:lnTo>
                    <a:pt x="19703" y="582694"/>
                  </a:lnTo>
                  <a:lnTo>
                    <a:pt x="19736" y="582771"/>
                  </a:lnTo>
                  <a:lnTo>
                    <a:pt x="19747" y="582859"/>
                  </a:lnTo>
                  <a:lnTo>
                    <a:pt x="19813" y="583102"/>
                  </a:lnTo>
                  <a:lnTo>
                    <a:pt x="19868" y="583256"/>
                  </a:lnTo>
                  <a:lnTo>
                    <a:pt x="20012" y="583510"/>
                  </a:lnTo>
                  <a:lnTo>
                    <a:pt x="20078" y="583587"/>
                  </a:lnTo>
                  <a:lnTo>
                    <a:pt x="20177" y="583785"/>
                  </a:lnTo>
                  <a:lnTo>
                    <a:pt x="20232" y="583896"/>
                  </a:lnTo>
                  <a:lnTo>
                    <a:pt x="20276" y="584017"/>
                  </a:lnTo>
                  <a:lnTo>
                    <a:pt x="20387" y="584271"/>
                  </a:lnTo>
                  <a:lnTo>
                    <a:pt x="20453" y="584359"/>
                  </a:lnTo>
                  <a:lnTo>
                    <a:pt x="20629" y="584590"/>
                  </a:lnTo>
                  <a:lnTo>
                    <a:pt x="20685" y="584690"/>
                  </a:lnTo>
                  <a:lnTo>
                    <a:pt x="20729" y="584800"/>
                  </a:lnTo>
                  <a:lnTo>
                    <a:pt x="20784" y="584954"/>
                  </a:lnTo>
                  <a:lnTo>
                    <a:pt x="20839" y="585296"/>
                  </a:lnTo>
                  <a:lnTo>
                    <a:pt x="20905" y="585605"/>
                  </a:lnTo>
                  <a:lnTo>
                    <a:pt x="20972" y="585980"/>
                  </a:lnTo>
                  <a:lnTo>
                    <a:pt x="21027" y="586200"/>
                  </a:lnTo>
                  <a:lnTo>
                    <a:pt x="21071" y="586432"/>
                  </a:lnTo>
                  <a:lnTo>
                    <a:pt x="21148" y="586950"/>
                  </a:lnTo>
                  <a:lnTo>
                    <a:pt x="21148" y="587093"/>
                  </a:lnTo>
                  <a:lnTo>
                    <a:pt x="21192" y="587413"/>
                  </a:lnTo>
                  <a:lnTo>
                    <a:pt x="21225" y="587589"/>
                  </a:lnTo>
                  <a:lnTo>
                    <a:pt x="21236" y="587909"/>
                  </a:lnTo>
                  <a:lnTo>
                    <a:pt x="21258" y="588019"/>
                  </a:lnTo>
                  <a:lnTo>
                    <a:pt x="21269" y="588350"/>
                  </a:lnTo>
                  <a:lnTo>
                    <a:pt x="21291" y="588549"/>
                  </a:lnTo>
                  <a:lnTo>
                    <a:pt x="21291" y="589177"/>
                  </a:lnTo>
                  <a:lnTo>
                    <a:pt x="21280" y="589398"/>
                  </a:lnTo>
                  <a:lnTo>
                    <a:pt x="21280" y="590147"/>
                  </a:lnTo>
                  <a:lnTo>
                    <a:pt x="21313" y="590335"/>
                  </a:lnTo>
                  <a:lnTo>
                    <a:pt x="21358" y="590577"/>
                  </a:lnTo>
                  <a:lnTo>
                    <a:pt x="21402" y="590743"/>
                  </a:lnTo>
                  <a:lnTo>
                    <a:pt x="21446" y="590820"/>
                  </a:lnTo>
                  <a:lnTo>
                    <a:pt x="21512" y="590930"/>
                  </a:lnTo>
                  <a:lnTo>
                    <a:pt x="21578" y="591107"/>
                  </a:lnTo>
                  <a:lnTo>
                    <a:pt x="21622" y="591393"/>
                  </a:lnTo>
                  <a:lnTo>
                    <a:pt x="21656" y="591515"/>
                  </a:lnTo>
                  <a:lnTo>
                    <a:pt x="21700" y="591625"/>
                  </a:lnTo>
                  <a:lnTo>
                    <a:pt x="21832" y="591845"/>
                  </a:lnTo>
                  <a:lnTo>
                    <a:pt x="21876" y="591856"/>
                  </a:lnTo>
                  <a:lnTo>
                    <a:pt x="22086" y="592033"/>
                  </a:lnTo>
                  <a:lnTo>
                    <a:pt x="22351" y="592198"/>
                  </a:lnTo>
                  <a:lnTo>
                    <a:pt x="22505" y="592330"/>
                  </a:lnTo>
                  <a:lnTo>
                    <a:pt x="22626" y="592441"/>
                  </a:lnTo>
                  <a:lnTo>
                    <a:pt x="22781" y="592639"/>
                  </a:lnTo>
                  <a:lnTo>
                    <a:pt x="22924" y="592926"/>
                  </a:lnTo>
                  <a:lnTo>
                    <a:pt x="23013" y="593135"/>
                  </a:lnTo>
                  <a:lnTo>
                    <a:pt x="23079" y="593257"/>
                  </a:lnTo>
                  <a:lnTo>
                    <a:pt x="23178" y="593554"/>
                  </a:lnTo>
                  <a:lnTo>
                    <a:pt x="23520" y="594425"/>
                  </a:lnTo>
                  <a:lnTo>
                    <a:pt x="23553" y="594546"/>
                  </a:lnTo>
                  <a:lnTo>
                    <a:pt x="23641" y="594734"/>
                  </a:lnTo>
                  <a:lnTo>
                    <a:pt x="23741" y="594877"/>
                  </a:lnTo>
                  <a:lnTo>
                    <a:pt x="23851" y="594988"/>
                  </a:lnTo>
                  <a:lnTo>
                    <a:pt x="24072" y="595164"/>
                  </a:lnTo>
                  <a:lnTo>
                    <a:pt x="24193" y="595285"/>
                  </a:lnTo>
                  <a:lnTo>
                    <a:pt x="24292" y="595373"/>
                  </a:lnTo>
                  <a:lnTo>
                    <a:pt x="24436" y="595517"/>
                  </a:lnTo>
                  <a:lnTo>
                    <a:pt x="24546" y="595682"/>
                  </a:lnTo>
                  <a:lnTo>
                    <a:pt x="24601" y="595792"/>
                  </a:lnTo>
                  <a:lnTo>
                    <a:pt x="24866" y="596487"/>
                  </a:lnTo>
                  <a:lnTo>
                    <a:pt x="24966" y="596796"/>
                  </a:lnTo>
                  <a:lnTo>
                    <a:pt x="25076" y="597038"/>
                  </a:lnTo>
                  <a:lnTo>
                    <a:pt x="25164" y="597171"/>
                  </a:lnTo>
                  <a:lnTo>
                    <a:pt x="25219" y="597292"/>
                  </a:lnTo>
                  <a:lnTo>
                    <a:pt x="25296" y="597369"/>
                  </a:lnTo>
                  <a:lnTo>
                    <a:pt x="25473" y="597667"/>
                  </a:lnTo>
                  <a:lnTo>
                    <a:pt x="25627" y="597876"/>
                  </a:lnTo>
                  <a:lnTo>
                    <a:pt x="25771" y="598053"/>
                  </a:lnTo>
                  <a:lnTo>
                    <a:pt x="25892" y="598163"/>
                  </a:lnTo>
                  <a:lnTo>
                    <a:pt x="26003" y="598207"/>
                  </a:lnTo>
                  <a:lnTo>
                    <a:pt x="26091" y="598240"/>
                  </a:lnTo>
                  <a:lnTo>
                    <a:pt x="26201" y="598251"/>
                  </a:lnTo>
                  <a:lnTo>
                    <a:pt x="26389" y="598251"/>
                  </a:lnTo>
                  <a:lnTo>
                    <a:pt x="26576" y="598240"/>
                  </a:lnTo>
                  <a:lnTo>
                    <a:pt x="26731" y="598207"/>
                  </a:lnTo>
                  <a:lnTo>
                    <a:pt x="26973" y="598185"/>
                  </a:lnTo>
                  <a:lnTo>
                    <a:pt x="27073" y="598196"/>
                  </a:lnTo>
                  <a:lnTo>
                    <a:pt x="27128" y="598218"/>
                  </a:lnTo>
                  <a:lnTo>
                    <a:pt x="27183" y="598229"/>
                  </a:lnTo>
                  <a:lnTo>
                    <a:pt x="27448" y="598350"/>
                  </a:lnTo>
                  <a:lnTo>
                    <a:pt x="27602" y="598417"/>
                  </a:lnTo>
                  <a:lnTo>
                    <a:pt x="27955" y="598439"/>
                  </a:lnTo>
                  <a:lnTo>
                    <a:pt x="28077" y="598450"/>
                  </a:lnTo>
                  <a:lnTo>
                    <a:pt x="28132" y="598483"/>
                  </a:lnTo>
                  <a:lnTo>
                    <a:pt x="28176" y="598494"/>
                  </a:lnTo>
                  <a:lnTo>
                    <a:pt x="28187" y="598516"/>
                  </a:lnTo>
                  <a:lnTo>
                    <a:pt x="28242" y="598538"/>
                  </a:lnTo>
                  <a:lnTo>
                    <a:pt x="28286" y="598571"/>
                  </a:lnTo>
                  <a:lnTo>
                    <a:pt x="28375" y="598615"/>
                  </a:lnTo>
                  <a:lnTo>
                    <a:pt x="28397" y="598637"/>
                  </a:lnTo>
                  <a:lnTo>
                    <a:pt x="28584" y="598725"/>
                  </a:lnTo>
                  <a:lnTo>
                    <a:pt x="28661" y="598747"/>
                  </a:lnTo>
                  <a:lnTo>
                    <a:pt x="28838" y="598780"/>
                  </a:lnTo>
                  <a:lnTo>
                    <a:pt x="29368" y="598769"/>
                  </a:lnTo>
                  <a:lnTo>
                    <a:pt x="29489" y="598780"/>
                  </a:lnTo>
                  <a:lnTo>
                    <a:pt x="29544" y="598813"/>
                  </a:lnTo>
                  <a:lnTo>
                    <a:pt x="29875" y="598924"/>
                  </a:lnTo>
                  <a:lnTo>
                    <a:pt x="30162" y="599034"/>
                  </a:lnTo>
                  <a:lnTo>
                    <a:pt x="30361" y="599111"/>
                  </a:lnTo>
                  <a:lnTo>
                    <a:pt x="30537" y="599199"/>
                  </a:lnTo>
                  <a:lnTo>
                    <a:pt x="31320" y="599696"/>
                  </a:lnTo>
                  <a:lnTo>
                    <a:pt x="31872" y="600192"/>
                  </a:lnTo>
                  <a:lnTo>
                    <a:pt x="31993" y="600324"/>
                  </a:lnTo>
                  <a:lnTo>
                    <a:pt x="32082" y="600401"/>
                  </a:lnTo>
                  <a:lnTo>
                    <a:pt x="32225" y="600611"/>
                  </a:lnTo>
                  <a:lnTo>
                    <a:pt x="32280" y="600710"/>
                  </a:lnTo>
                  <a:lnTo>
                    <a:pt x="32347" y="600798"/>
                  </a:lnTo>
                  <a:lnTo>
                    <a:pt x="32975" y="601879"/>
                  </a:lnTo>
                  <a:lnTo>
                    <a:pt x="33108" y="602066"/>
                  </a:lnTo>
                  <a:lnTo>
                    <a:pt x="33262" y="602254"/>
                  </a:lnTo>
                  <a:lnTo>
                    <a:pt x="33483" y="602496"/>
                  </a:lnTo>
                  <a:lnTo>
                    <a:pt x="33571" y="602606"/>
                  </a:lnTo>
                  <a:lnTo>
                    <a:pt x="33626" y="602706"/>
                  </a:lnTo>
                  <a:lnTo>
                    <a:pt x="33715" y="602904"/>
                  </a:lnTo>
                  <a:lnTo>
                    <a:pt x="33814" y="603113"/>
                  </a:lnTo>
                  <a:lnTo>
                    <a:pt x="33913" y="603202"/>
                  </a:lnTo>
                  <a:lnTo>
                    <a:pt x="34002" y="603246"/>
                  </a:lnTo>
                  <a:lnTo>
                    <a:pt x="34090" y="603279"/>
                  </a:lnTo>
                  <a:lnTo>
                    <a:pt x="34222" y="603356"/>
                  </a:lnTo>
                  <a:lnTo>
                    <a:pt x="34366" y="603477"/>
                  </a:lnTo>
                  <a:lnTo>
                    <a:pt x="34443" y="603555"/>
                  </a:lnTo>
                  <a:lnTo>
                    <a:pt x="34531" y="603698"/>
                  </a:lnTo>
                  <a:lnTo>
                    <a:pt x="34586" y="603808"/>
                  </a:lnTo>
                  <a:lnTo>
                    <a:pt x="34641" y="603885"/>
                  </a:lnTo>
                  <a:lnTo>
                    <a:pt x="34719" y="603951"/>
                  </a:lnTo>
                  <a:lnTo>
                    <a:pt x="34950" y="604084"/>
                  </a:lnTo>
                  <a:lnTo>
                    <a:pt x="35094" y="604194"/>
                  </a:lnTo>
                  <a:lnTo>
                    <a:pt x="35149" y="604249"/>
                  </a:lnTo>
                  <a:lnTo>
                    <a:pt x="35325" y="604470"/>
                  </a:lnTo>
                  <a:lnTo>
                    <a:pt x="35436" y="604569"/>
                  </a:lnTo>
                  <a:lnTo>
                    <a:pt x="35524" y="604613"/>
                  </a:lnTo>
                  <a:lnTo>
                    <a:pt x="35910" y="604767"/>
                  </a:lnTo>
                  <a:lnTo>
                    <a:pt x="36065" y="604834"/>
                  </a:lnTo>
                  <a:lnTo>
                    <a:pt x="36131" y="604867"/>
                  </a:lnTo>
                  <a:lnTo>
                    <a:pt x="36385" y="604988"/>
                  </a:lnTo>
                  <a:lnTo>
                    <a:pt x="36484" y="605054"/>
                  </a:lnTo>
                  <a:lnTo>
                    <a:pt x="36738" y="605197"/>
                  </a:lnTo>
                  <a:lnTo>
                    <a:pt x="36903" y="605263"/>
                  </a:lnTo>
                  <a:lnTo>
                    <a:pt x="37102" y="605330"/>
                  </a:lnTo>
                  <a:lnTo>
                    <a:pt x="37455" y="605396"/>
                  </a:lnTo>
                  <a:lnTo>
                    <a:pt x="37775" y="605418"/>
                  </a:lnTo>
                  <a:lnTo>
                    <a:pt x="37951" y="605418"/>
                  </a:lnTo>
                  <a:lnTo>
                    <a:pt x="38139" y="605440"/>
                  </a:lnTo>
                  <a:lnTo>
                    <a:pt x="38249" y="605495"/>
                  </a:lnTo>
                  <a:lnTo>
                    <a:pt x="38514" y="605638"/>
                  </a:lnTo>
                  <a:lnTo>
                    <a:pt x="38944" y="605848"/>
                  </a:lnTo>
                  <a:lnTo>
                    <a:pt x="39132" y="605969"/>
                  </a:lnTo>
                  <a:lnTo>
                    <a:pt x="39242" y="606013"/>
                  </a:lnTo>
                  <a:lnTo>
                    <a:pt x="39286" y="606046"/>
                  </a:lnTo>
                  <a:lnTo>
                    <a:pt x="39639" y="606344"/>
                  </a:lnTo>
                  <a:lnTo>
                    <a:pt x="39915" y="606543"/>
                  </a:lnTo>
                  <a:lnTo>
                    <a:pt x="40092" y="606675"/>
                  </a:lnTo>
                  <a:lnTo>
                    <a:pt x="40312" y="606906"/>
                  </a:lnTo>
                  <a:lnTo>
                    <a:pt x="40533" y="607259"/>
                  </a:lnTo>
                  <a:lnTo>
                    <a:pt x="40566" y="607303"/>
                  </a:lnTo>
                  <a:lnTo>
                    <a:pt x="40599" y="607314"/>
                  </a:lnTo>
                  <a:lnTo>
                    <a:pt x="40677" y="607336"/>
                  </a:lnTo>
                  <a:lnTo>
                    <a:pt x="40754" y="607325"/>
                  </a:lnTo>
                  <a:lnTo>
                    <a:pt x="40997" y="607237"/>
                  </a:lnTo>
                  <a:lnTo>
                    <a:pt x="41041" y="607226"/>
                  </a:lnTo>
                  <a:lnTo>
                    <a:pt x="41493" y="607303"/>
                  </a:lnTo>
                  <a:lnTo>
                    <a:pt x="41758" y="607303"/>
                  </a:lnTo>
                  <a:lnTo>
                    <a:pt x="41890" y="607292"/>
                  </a:lnTo>
                  <a:lnTo>
                    <a:pt x="42188" y="607292"/>
                  </a:lnTo>
                  <a:lnTo>
                    <a:pt x="42398" y="607325"/>
                  </a:lnTo>
                  <a:lnTo>
                    <a:pt x="42607" y="607402"/>
                  </a:lnTo>
                  <a:lnTo>
                    <a:pt x="42971" y="607601"/>
                  </a:lnTo>
                  <a:lnTo>
                    <a:pt x="43225" y="607711"/>
                  </a:lnTo>
                  <a:lnTo>
                    <a:pt x="43402" y="607832"/>
                  </a:lnTo>
                  <a:lnTo>
                    <a:pt x="43501" y="607921"/>
                  </a:lnTo>
                  <a:lnTo>
                    <a:pt x="43799" y="608119"/>
                  </a:lnTo>
                  <a:lnTo>
                    <a:pt x="43898" y="608174"/>
                  </a:lnTo>
                  <a:lnTo>
                    <a:pt x="44130" y="608351"/>
                  </a:lnTo>
                  <a:lnTo>
                    <a:pt x="44439" y="608681"/>
                  </a:lnTo>
                  <a:lnTo>
                    <a:pt x="44527" y="608814"/>
                  </a:lnTo>
                  <a:lnTo>
                    <a:pt x="44604" y="608880"/>
                  </a:lnTo>
                  <a:lnTo>
                    <a:pt x="44726" y="608979"/>
                  </a:lnTo>
                  <a:lnTo>
                    <a:pt x="44847" y="609112"/>
                  </a:lnTo>
                  <a:lnTo>
                    <a:pt x="45332" y="609431"/>
                  </a:lnTo>
                  <a:lnTo>
                    <a:pt x="45520" y="609597"/>
                  </a:lnTo>
                  <a:lnTo>
                    <a:pt x="45663" y="609740"/>
                  </a:lnTo>
                  <a:lnTo>
                    <a:pt x="45917" y="610049"/>
                  </a:lnTo>
                  <a:lnTo>
                    <a:pt x="46039" y="610236"/>
                  </a:lnTo>
                  <a:lnTo>
                    <a:pt x="46127" y="610390"/>
                  </a:lnTo>
                  <a:lnTo>
                    <a:pt x="46259" y="610556"/>
                  </a:lnTo>
                  <a:lnTo>
                    <a:pt x="46447" y="610854"/>
                  </a:lnTo>
                  <a:lnTo>
                    <a:pt x="47175" y="611791"/>
                  </a:lnTo>
                  <a:lnTo>
                    <a:pt x="47363" y="612000"/>
                  </a:lnTo>
                  <a:lnTo>
                    <a:pt x="47572" y="612287"/>
                  </a:lnTo>
                  <a:lnTo>
                    <a:pt x="47682" y="612496"/>
                  </a:lnTo>
                  <a:lnTo>
                    <a:pt x="48190" y="613158"/>
                  </a:lnTo>
                  <a:lnTo>
                    <a:pt x="48499" y="613588"/>
                  </a:lnTo>
                  <a:lnTo>
                    <a:pt x="48620" y="613786"/>
                  </a:lnTo>
                  <a:lnTo>
                    <a:pt x="48819" y="614062"/>
                  </a:lnTo>
                  <a:lnTo>
                    <a:pt x="49106" y="614525"/>
                  </a:lnTo>
                  <a:lnTo>
                    <a:pt x="49415" y="614944"/>
                  </a:lnTo>
                  <a:lnTo>
                    <a:pt x="49668" y="615264"/>
                  </a:lnTo>
                  <a:lnTo>
                    <a:pt x="49867" y="615451"/>
                  </a:lnTo>
                  <a:lnTo>
                    <a:pt x="50110" y="615738"/>
                  </a:lnTo>
                  <a:lnTo>
                    <a:pt x="50198" y="615892"/>
                  </a:lnTo>
                  <a:lnTo>
                    <a:pt x="50408" y="616190"/>
                  </a:lnTo>
                  <a:lnTo>
                    <a:pt x="50783" y="616796"/>
                  </a:lnTo>
                  <a:lnTo>
                    <a:pt x="50992" y="617204"/>
                  </a:lnTo>
                  <a:lnTo>
                    <a:pt x="51037" y="617271"/>
                  </a:lnTo>
                  <a:lnTo>
                    <a:pt x="51059" y="617315"/>
                  </a:lnTo>
                  <a:lnTo>
                    <a:pt x="51114" y="617370"/>
                  </a:lnTo>
                  <a:lnTo>
                    <a:pt x="51136" y="617447"/>
                  </a:lnTo>
                  <a:lnTo>
                    <a:pt x="51180" y="617491"/>
                  </a:lnTo>
                  <a:lnTo>
                    <a:pt x="51279" y="617690"/>
                  </a:lnTo>
                  <a:lnTo>
                    <a:pt x="51434" y="617921"/>
                  </a:lnTo>
                  <a:lnTo>
                    <a:pt x="51544" y="618053"/>
                  </a:lnTo>
                  <a:lnTo>
                    <a:pt x="51853" y="618329"/>
                  </a:lnTo>
                  <a:lnTo>
                    <a:pt x="52074" y="618494"/>
                  </a:lnTo>
                  <a:lnTo>
                    <a:pt x="52294" y="618571"/>
                  </a:lnTo>
                  <a:lnTo>
                    <a:pt x="52614" y="618704"/>
                  </a:lnTo>
                  <a:lnTo>
                    <a:pt x="52769" y="618748"/>
                  </a:lnTo>
                  <a:lnTo>
                    <a:pt x="52846" y="618649"/>
                  </a:lnTo>
                  <a:lnTo>
                    <a:pt x="52912" y="618494"/>
                  </a:lnTo>
                  <a:lnTo>
                    <a:pt x="53011" y="618417"/>
                  </a:lnTo>
                  <a:lnTo>
                    <a:pt x="53188" y="618340"/>
                  </a:lnTo>
                  <a:lnTo>
                    <a:pt x="53320" y="618307"/>
                  </a:lnTo>
                  <a:lnTo>
                    <a:pt x="53409" y="618263"/>
                  </a:lnTo>
                  <a:lnTo>
                    <a:pt x="53508" y="618230"/>
                  </a:lnTo>
                  <a:lnTo>
                    <a:pt x="53662" y="618197"/>
                  </a:lnTo>
                  <a:lnTo>
                    <a:pt x="53773" y="618197"/>
                  </a:lnTo>
                  <a:lnTo>
                    <a:pt x="53949" y="618175"/>
                  </a:lnTo>
                  <a:lnTo>
                    <a:pt x="54148" y="618175"/>
                  </a:lnTo>
                  <a:lnTo>
                    <a:pt x="54302" y="618241"/>
                  </a:lnTo>
                  <a:lnTo>
                    <a:pt x="54644" y="618340"/>
                  </a:lnTo>
                  <a:lnTo>
                    <a:pt x="54975" y="618560"/>
                  </a:lnTo>
                  <a:lnTo>
                    <a:pt x="55130" y="618605"/>
                  </a:lnTo>
                  <a:lnTo>
                    <a:pt x="55284" y="618649"/>
                  </a:lnTo>
                  <a:lnTo>
                    <a:pt x="55670" y="618869"/>
                  </a:lnTo>
                  <a:lnTo>
                    <a:pt x="56012" y="619123"/>
                  </a:lnTo>
                  <a:lnTo>
                    <a:pt x="56388" y="619432"/>
                  </a:lnTo>
                  <a:lnTo>
                    <a:pt x="56818" y="619851"/>
                  </a:lnTo>
                  <a:lnTo>
                    <a:pt x="57270" y="620402"/>
                  </a:lnTo>
                  <a:lnTo>
                    <a:pt x="57667" y="620975"/>
                  </a:lnTo>
                  <a:lnTo>
                    <a:pt x="58208" y="621769"/>
                  </a:lnTo>
                  <a:lnTo>
                    <a:pt x="58583" y="622331"/>
                  </a:lnTo>
                  <a:lnTo>
                    <a:pt x="58903" y="622883"/>
                  </a:lnTo>
                  <a:lnTo>
                    <a:pt x="59378" y="623654"/>
                  </a:lnTo>
                  <a:lnTo>
                    <a:pt x="59874" y="624558"/>
                  </a:lnTo>
                  <a:lnTo>
                    <a:pt x="60349" y="625385"/>
                  </a:lnTo>
                  <a:lnTo>
                    <a:pt x="60779" y="626201"/>
                  </a:lnTo>
                  <a:lnTo>
                    <a:pt x="60999" y="626576"/>
                  </a:lnTo>
                  <a:lnTo>
                    <a:pt x="61375" y="627138"/>
                  </a:lnTo>
                  <a:lnTo>
                    <a:pt x="61761" y="627822"/>
                  </a:lnTo>
                  <a:lnTo>
                    <a:pt x="62059" y="628318"/>
                  </a:lnTo>
                  <a:lnTo>
                    <a:pt x="62334" y="628748"/>
                  </a:lnTo>
                  <a:lnTo>
                    <a:pt x="62599" y="629211"/>
                  </a:lnTo>
                  <a:lnTo>
                    <a:pt x="62831" y="629476"/>
                  </a:lnTo>
                  <a:lnTo>
                    <a:pt x="62919" y="629608"/>
                  </a:lnTo>
                  <a:lnTo>
                    <a:pt x="63129" y="630049"/>
                  </a:lnTo>
                  <a:lnTo>
                    <a:pt x="63526" y="630623"/>
                  </a:lnTo>
                  <a:lnTo>
                    <a:pt x="63725" y="630953"/>
                  </a:lnTo>
                  <a:lnTo>
                    <a:pt x="63978" y="631405"/>
                  </a:lnTo>
                  <a:lnTo>
                    <a:pt x="64232" y="631769"/>
                  </a:lnTo>
                  <a:lnTo>
                    <a:pt x="64475" y="632221"/>
                  </a:lnTo>
                  <a:lnTo>
                    <a:pt x="64696" y="632574"/>
                  </a:lnTo>
                  <a:lnTo>
                    <a:pt x="64861" y="632795"/>
                  </a:lnTo>
                  <a:lnTo>
                    <a:pt x="64905" y="632828"/>
                  </a:lnTo>
                  <a:lnTo>
                    <a:pt x="65093" y="632982"/>
                  </a:lnTo>
                  <a:lnTo>
                    <a:pt x="65192" y="633037"/>
                  </a:lnTo>
                  <a:lnTo>
                    <a:pt x="65655" y="633247"/>
                  </a:lnTo>
                  <a:lnTo>
                    <a:pt x="65865" y="633379"/>
                  </a:lnTo>
                  <a:lnTo>
                    <a:pt x="66053" y="633522"/>
                  </a:lnTo>
                  <a:lnTo>
                    <a:pt x="66339" y="633798"/>
                  </a:lnTo>
                  <a:lnTo>
                    <a:pt x="66670" y="634173"/>
                  </a:lnTo>
                  <a:lnTo>
                    <a:pt x="66781" y="634261"/>
                  </a:lnTo>
                  <a:lnTo>
                    <a:pt x="66935" y="634460"/>
                  </a:lnTo>
                  <a:lnTo>
                    <a:pt x="67023" y="634504"/>
                  </a:lnTo>
                  <a:lnTo>
                    <a:pt x="67332" y="634845"/>
                  </a:lnTo>
                  <a:lnTo>
                    <a:pt x="67730" y="635231"/>
                  </a:lnTo>
                  <a:lnTo>
                    <a:pt x="67939" y="635397"/>
                  </a:lnTo>
                  <a:lnTo>
                    <a:pt x="68171" y="635551"/>
                  </a:lnTo>
                  <a:lnTo>
                    <a:pt x="68391" y="635672"/>
                  </a:lnTo>
                  <a:lnTo>
                    <a:pt x="68822" y="635871"/>
                  </a:lnTo>
                  <a:lnTo>
                    <a:pt x="69087" y="635992"/>
                  </a:lnTo>
                  <a:lnTo>
                    <a:pt x="69484" y="636169"/>
                  </a:lnTo>
                  <a:lnTo>
                    <a:pt x="69936" y="636400"/>
                  </a:lnTo>
                  <a:lnTo>
                    <a:pt x="70179" y="636499"/>
                  </a:lnTo>
                  <a:lnTo>
                    <a:pt x="70488" y="636676"/>
                  </a:lnTo>
                  <a:lnTo>
                    <a:pt x="70609" y="636720"/>
                  </a:lnTo>
                  <a:lnTo>
                    <a:pt x="70918" y="636940"/>
                  </a:lnTo>
                  <a:lnTo>
                    <a:pt x="71304" y="637260"/>
                  </a:lnTo>
                  <a:lnTo>
                    <a:pt x="71591" y="637470"/>
                  </a:lnTo>
                  <a:lnTo>
                    <a:pt x="71723" y="637536"/>
                  </a:lnTo>
                  <a:lnTo>
                    <a:pt x="71988" y="637613"/>
                  </a:lnTo>
                  <a:lnTo>
                    <a:pt x="72143" y="637657"/>
                  </a:lnTo>
                  <a:lnTo>
                    <a:pt x="72363" y="637668"/>
                  </a:lnTo>
                  <a:lnTo>
                    <a:pt x="72584" y="637657"/>
                  </a:lnTo>
                  <a:lnTo>
                    <a:pt x="72992" y="637679"/>
                  </a:lnTo>
                  <a:lnTo>
                    <a:pt x="73136" y="637701"/>
                  </a:lnTo>
                  <a:lnTo>
                    <a:pt x="73610" y="637657"/>
                  </a:lnTo>
                  <a:lnTo>
                    <a:pt x="73710" y="637657"/>
                  </a:lnTo>
                  <a:lnTo>
                    <a:pt x="73963" y="637679"/>
                  </a:lnTo>
                  <a:lnTo>
                    <a:pt x="74074" y="637712"/>
                  </a:lnTo>
                  <a:lnTo>
                    <a:pt x="74217" y="637767"/>
                  </a:lnTo>
                  <a:lnTo>
                    <a:pt x="74316" y="637745"/>
                  </a:lnTo>
                  <a:lnTo>
                    <a:pt x="74482" y="637811"/>
                  </a:lnTo>
                  <a:lnTo>
                    <a:pt x="74769" y="637944"/>
                  </a:lnTo>
                  <a:lnTo>
                    <a:pt x="75011" y="638164"/>
                  </a:lnTo>
                  <a:lnTo>
                    <a:pt x="75199" y="638374"/>
                  </a:lnTo>
                  <a:lnTo>
                    <a:pt x="75320" y="638484"/>
                  </a:lnTo>
                  <a:lnTo>
                    <a:pt x="75464" y="638693"/>
                  </a:lnTo>
                  <a:lnTo>
                    <a:pt x="75596" y="638804"/>
                  </a:lnTo>
                  <a:lnTo>
                    <a:pt x="75784" y="638881"/>
                  </a:lnTo>
                  <a:lnTo>
                    <a:pt x="75905" y="638925"/>
                  </a:lnTo>
                  <a:lnTo>
                    <a:pt x="75971" y="638958"/>
                  </a:lnTo>
                  <a:lnTo>
                    <a:pt x="76037" y="638991"/>
                  </a:lnTo>
                  <a:lnTo>
                    <a:pt x="76104" y="638991"/>
                  </a:lnTo>
                  <a:lnTo>
                    <a:pt x="76181" y="638980"/>
                  </a:lnTo>
                  <a:lnTo>
                    <a:pt x="76247" y="638991"/>
                  </a:lnTo>
                  <a:lnTo>
                    <a:pt x="76313" y="639013"/>
                  </a:lnTo>
                  <a:lnTo>
                    <a:pt x="76391" y="639035"/>
                  </a:lnTo>
                  <a:lnTo>
                    <a:pt x="76545" y="639024"/>
                  </a:lnTo>
                  <a:lnTo>
                    <a:pt x="76677" y="639024"/>
                  </a:lnTo>
                  <a:lnTo>
                    <a:pt x="76832" y="639068"/>
                  </a:lnTo>
                  <a:lnTo>
                    <a:pt x="77042" y="639190"/>
                  </a:lnTo>
                  <a:lnTo>
                    <a:pt x="77240" y="639366"/>
                  </a:lnTo>
                  <a:lnTo>
                    <a:pt x="77549" y="639686"/>
                  </a:lnTo>
                  <a:lnTo>
                    <a:pt x="77770" y="639939"/>
                  </a:lnTo>
                  <a:lnTo>
                    <a:pt x="78001" y="640237"/>
                  </a:lnTo>
                  <a:lnTo>
                    <a:pt x="78255" y="640645"/>
                  </a:lnTo>
                  <a:lnTo>
                    <a:pt x="78410" y="640910"/>
                  </a:lnTo>
                  <a:lnTo>
                    <a:pt x="78597" y="641207"/>
                  </a:lnTo>
                  <a:lnTo>
                    <a:pt x="78829" y="641615"/>
                  </a:lnTo>
                  <a:lnTo>
                    <a:pt x="79039" y="641979"/>
                  </a:lnTo>
                  <a:lnTo>
                    <a:pt x="79171" y="642200"/>
                  </a:lnTo>
                  <a:lnTo>
                    <a:pt x="79347" y="642508"/>
                  </a:lnTo>
                  <a:lnTo>
                    <a:pt x="79667" y="643082"/>
                  </a:lnTo>
                  <a:lnTo>
                    <a:pt x="79976" y="643567"/>
                  </a:lnTo>
                  <a:lnTo>
                    <a:pt x="80175" y="643931"/>
                  </a:lnTo>
                  <a:lnTo>
                    <a:pt x="80263" y="644041"/>
                  </a:lnTo>
                  <a:lnTo>
                    <a:pt x="80627" y="644603"/>
                  </a:lnTo>
                  <a:lnTo>
                    <a:pt x="80771" y="644791"/>
                  </a:lnTo>
                  <a:lnTo>
                    <a:pt x="80881" y="644978"/>
                  </a:lnTo>
                  <a:lnTo>
                    <a:pt x="81068" y="645309"/>
                  </a:lnTo>
                  <a:lnTo>
                    <a:pt x="81256" y="645551"/>
                  </a:lnTo>
                  <a:lnTo>
                    <a:pt x="81653" y="644713"/>
                  </a:lnTo>
                  <a:lnTo>
                    <a:pt x="81907" y="644206"/>
                  </a:lnTo>
                  <a:lnTo>
                    <a:pt x="81984" y="643754"/>
                  </a:lnTo>
                  <a:lnTo>
                    <a:pt x="82050" y="643423"/>
                  </a:lnTo>
                  <a:lnTo>
                    <a:pt x="82194" y="643148"/>
                  </a:lnTo>
                  <a:lnTo>
                    <a:pt x="82216" y="643093"/>
                  </a:lnTo>
                  <a:lnTo>
                    <a:pt x="82293" y="642927"/>
                  </a:lnTo>
                  <a:lnTo>
                    <a:pt x="82337" y="642762"/>
                  </a:lnTo>
                  <a:lnTo>
                    <a:pt x="82326" y="642575"/>
                  </a:lnTo>
                  <a:lnTo>
                    <a:pt x="82426" y="642464"/>
                  </a:lnTo>
                  <a:lnTo>
                    <a:pt x="82525" y="642420"/>
                  </a:lnTo>
                  <a:lnTo>
                    <a:pt x="82624" y="642343"/>
                  </a:lnTo>
                  <a:lnTo>
                    <a:pt x="82724" y="642255"/>
                  </a:lnTo>
                  <a:lnTo>
                    <a:pt x="82867" y="642189"/>
                  </a:lnTo>
                  <a:lnTo>
                    <a:pt x="82966" y="641957"/>
                  </a:lnTo>
                  <a:lnTo>
                    <a:pt x="83187" y="641847"/>
                  </a:lnTo>
                  <a:lnTo>
                    <a:pt x="83264" y="641715"/>
                  </a:lnTo>
                  <a:lnTo>
                    <a:pt x="83418" y="641604"/>
                  </a:lnTo>
                  <a:lnTo>
                    <a:pt x="83606" y="641395"/>
                  </a:lnTo>
                  <a:lnTo>
                    <a:pt x="83816" y="641185"/>
                  </a:lnTo>
                  <a:lnTo>
                    <a:pt x="83981" y="640932"/>
                  </a:lnTo>
                  <a:lnTo>
                    <a:pt x="84014" y="640888"/>
                  </a:lnTo>
                  <a:lnTo>
                    <a:pt x="84136" y="640700"/>
                  </a:lnTo>
                  <a:lnTo>
                    <a:pt x="84136" y="640502"/>
                  </a:lnTo>
                  <a:lnTo>
                    <a:pt x="84213" y="640215"/>
                  </a:lnTo>
                  <a:lnTo>
                    <a:pt x="84279" y="639984"/>
                  </a:lnTo>
                  <a:lnTo>
                    <a:pt x="84323" y="639818"/>
                  </a:lnTo>
                  <a:lnTo>
                    <a:pt x="84423" y="639686"/>
                  </a:lnTo>
                  <a:lnTo>
                    <a:pt x="84555" y="639553"/>
                  </a:lnTo>
                  <a:lnTo>
                    <a:pt x="84687" y="639432"/>
                  </a:lnTo>
                  <a:lnTo>
                    <a:pt x="84809" y="639366"/>
                  </a:lnTo>
                  <a:lnTo>
                    <a:pt x="84941" y="639267"/>
                  </a:lnTo>
                  <a:lnTo>
                    <a:pt x="85129" y="639201"/>
                  </a:lnTo>
                  <a:lnTo>
                    <a:pt x="85338" y="639123"/>
                  </a:lnTo>
                  <a:lnTo>
                    <a:pt x="85493" y="639068"/>
                  </a:lnTo>
                  <a:lnTo>
                    <a:pt x="85691" y="639057"/>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8" name="Google Shape;458;p56"/>
            <p:cNvSpPr/>
            <p:nvPr/>
          </p:nvSpPr>
          <p:spPr>
            <a:xfrm rot="10800000" flipH="1">
              <a:off x="6144855" y="4521326"/>
              <a:ext cx="650023" cy="1210026"/>
            </a:xfrm>
            <a:custGeom>
              <a:avLst/>
              <a:gdLst/>
              <a:ahLst/>
              <a:cxnLst/>
              <a:rect l="l" t="t" r="r" b="b"/>
              <a:pathLst>
                <a:path w="650023" h="1210026" extrusionOk="0">
                  <a:moveTo>
                    <a:pt x="650495" y="267772"/>
                  </a:moveTo>
                  <a:lnTo>
                    <a:pt x="621104" y="252049"/>
                  </a:lnTo>
                  <a:lnTo>
                    <a:pt x="621068" y="259381"/>
                  </a:lnTo>
                  <a:lnTo>
                    <a:pt x="621072" y="264773"/>
                  </a:lnTo>
                  <a:lnTo>
                    <a:pt x="621101" y="300110"/>
                  </a:lnTo>
                  <a:lnTo>
                    <a:pt x="621101" y="300110"/>
                  </a:lnTo>
                  <a:lnTo>
                    <a:pt x="621146" y="300066"/>
                  </a:lnTo>
                  <a:lnTo>
                    <a:pt x="630610" y="290981"/>
                  </a:lnTo>
                  <a:lnTo>
                    <a:pt x="635374" y="287651"/>
                  </a:lnTo>
                  <a:lnTo>
                    <a:pt x="646944" y="278522"/>
                  </a:lnTo>
                  <a:lnTo>
                    <a:pt x="650495" y="275721"/>
                  </a:lnTo>
                  <a:lnTo>
                    <a:pt x="650495" y="267772"/>
                  </a:lnTo>
                  <a:close/>
                  <a:moveTo>
                    <a:pt x="615369" y="299956"/>
                  </a:moveTo>
                  <a:lnTo>
                    <a:pt x="615523" y="299823"/>
                  </a:lnTo>
                  <a:lnTo>
                    <a:pt x="615920" y="299382"/>
                  </a:lnTo>
                  <a:lnTo>
                    <a:pt x="616005" y="299272"/>
                  </a:lnTo>
                  <a:lnTo>
                    <a:pt x="616064" y="299140"/>
                  </a:lnTo>
                  <a:lnTo>
                    <a:pt x="616102" y="299040"/>
                  </a:lnTo>
                  <a:lnTo>
                    <a:pt x="616120" y="298919"/>
                  </a:lnTo>
                  <a:lnTo>
                    <a:pt x="616120" y="298831"/>
                  </a:lnTo>
                  <a:lnTo>
                    <a:pt x="616062" y="298688"/>
                  </a:lnTo>
                  <a:lnTo>
                    <a:pt x="615996" y="298555"/>
                  </a:lnTo>
                  <a:lnTo>
                    <a:pt x="615914" y="298467"/>
                  </a:lnTo>
                  <a:lnTo>
                    <a:pt x="615870" y="298423"/>
                  </a:lnTo>
                  <a:lnTo>
                    <a:pt x="615816" y="298423"/>
                  </a:lnTo>
                  <a:lnTo>
                    <a:pt x="615792" y="298401"/>
                  </a:lnTo>
                  <a:lnTo>
                    <a:pt x="615721" y="298401"/>
                  </a:lnTo>
                  <a:lnTo>
                    <a:pt x="615561" y="298445"/>
                  </a:lnTo>
                  <a:lnTo>
                    <a:pt x="615526" y="298467"/>
                  </a:lnTo>
                  <a:lnTo>
                    <a:pt x="615468" y="298533"/>
                  </a:lnTo>
                  <a:lnTo>
                    <a:pt x="615331" y="298611"/>
                  </a:lnTo>
                  <a:lnTo>
                    <a:pt x="615223" y="298644"/>
                  </a:lnTo>
                  <a:lnTo>
                    <a:pt x="615021" y="298776"/>
                  </a:lnTo>
                  <a:lnTo>
                    <a:pt x="614862" y="298853"/>
                  </a:lnTo>
                  <a:lnTo>
                    <a:pt x="614801" y="298853"/>
                  </a:lnTo>
                  <a:lnTo>
                    <a:pt x="614578" y="298798"/>
                  </a:lnTo>
                  <a:lnTo>
                    <a:pt x="614461" y="298787"/>
                  </a:lnTo>
                  <a:lnTo>
                    <a:pt x="614427" y="298765"/>
                  </a:lnTo>
                  <a:lnTo>
                    <a:pt x="614380" y="298732"/>
                  </a:lnTo>
                  <a:lnTo>
                    <a:pt x="614370" y="298666"/>
                  </a:lnTo>
                  <a:lnTo>
                    <a:pt x="614383" y="298445"/>
                  </a:lnTo>
                  <a:lnTo>
                    <a:pt x="614373" y="298401"/>
                  </a:lnTo>
                  <a:lnTo>
                    <a:pt x="614329" y="298346"/>
                  </a:lnTo>
                  <a:lnTo>
                    <a:pt x="614336" y="298269"/>
                  </a:lnTo>
                  <a:lnTo>
                    <a:pt x="614354" y="298280"/>
                  </a:lnTo>
                  <a:lnTo>
                    <a:pt x="614371" y="298280"/>
                  </a:lnTo>
                  <a:lnTo>
                    <a:pt x="614415" y="298236"/>
                  </a:lnTo>
                  <a:lnTo>
                    <a:pt x="614578" y="298114"/>
                  </a:lnTo>
                  <a:lnTo>
                    <a:pt x="614672" y="298026"/>
                  </a:lnTo>
                  <a:lnTo>
                    <a:pt x="614738" y="297938"/>
                  </a:lnTo>
                  <a:lnTo>
                    <a:pt x="614754" y="297817"/>
                  </a:lnTo>
                  <a:lnTo>
                    <a:pt x="614648" y="297662"/>
                  </a:lnTo>
                  <a:lnTo>
                    <a:pt x="614648" y="297530"/>
                  </a:lnTo>
                  <a:lnTo>
                    <a:pt x="614671" y="297453"/>
                  </a:lnTo>
                  <a:lnTo>
                    <a:pt x="614679" y="297331"/>
                  </a:lnTo>
                  <a:lnTo>
                    <a:pt x="614651" y="297210"/>
                  </a:lnTo>
                  <a:lnTo>
                    <a:pt x="614580" y="297012"/>
                  </a:lnTo>
                  <a:lnTo>
                    <a:pt x="614547" y="296957"/>
                  </a:lnTo>
                  <a:lnTo>
                    <a:pt x="614530" y="296901"/>
                  </a:lnTo>
                  <a:lnTo>
                    <a:pt x="614226" y="296692"/>
                  </a:lnTo>
                  <a:lnTo>
                    <a:pt x="614158" y="296659"/>
                  </a:lnTo>
                  <a:lnTo>
                    <a:pt x="614104" y="296670"/>
                  </a:lnTo>
                  <a:lnTo>
                    <a:pt x="614017" y="296692"/>
                  </a:lnTo>
                  <a:lnTo>
                    <a:pt x="613821" y="296791"/>
                  </a:lnTo>
                  <a:lnTo>
                    <a:pt x="613613" y="296857"/>
                  </a:lnTo>
                  <a:lnTo>
                    <a:pt x="613518" y="296901"/>
                  </a:lnTo>
                  <a:lnTo>
                    <a:pt x="613404" y="296990"/>
                  </a:lnTo>
                  <a:lnTo>
                    <a:pt x="613215" y="297089"/>
                  </a:lnTo>
                  <a:lnTo>
                    <a:pt x="613132" y="297133"/>
                  </a:lnTo>
                  <a:lnTo>
                    <a:pt x="613007" y="297243"/>
                  </a:lnTo>
                  <a:lnTo>
                    <a:pt x="612805" y="297464"/>
                  </a:lnTo>
                  <a:lnTo>
                    <a:pt x="612627" y="297585"/>
                  </a:lnTo>
                  <a:lnTo>
                    <a:pt x="612528" y="297695"/>
                  </a:lnTo>
                  <a:lnTo>
                    <a:pt x="612524" y="297861"/>
                  </a:lnTo>
                  <a:lnTo>
                    <a:pt x="612538" y="297905"/>
                  </a:lnTo>
                  <a:lnTo>
                    <a:pt x="612532" y="297993"/>
                  </a:lnTo>
                  <a:lnTo>
                    <a:pt x="612483" y="298214"/>
                  </a:lnTo>
                  <a:lnTo>
                    <a:pt x="612450" y="298324"/>
                  </a:lnTo>
                  <a:lnTo>
                    <a:pt x="612281" y="298423"/>
                  </a:lnTo>
                  <a:lnTo>
                    <a:pt x="612201" y="298500"/>
                  </a:lnTo>
                  <a:lnTo>
                    <a:pt x="612183" y="298533"/>
                  </a:lnTo>
                  <a:lnTo>
                    <a:pt x="612115" y="298787"/>
                  </a:lnTo>
                  <a:lnTo>
                    <a:pt x="612089" y="298820"/>
                  </a:lnTo>
                  <a:lnTo>
                    <a:pt x="612080" y="298853"/>
                  </a:lnTo>
                  <a:lnTo>
                    <a:pt x="611928" y="298963"/>
                  </a:lnTo>
                  <a:lnTo>
                    <a:pt x="611852" y="299040"/>
                  </a:lnTo>
                  <a:lnTo>
                    <a:pt x="611808" y="299184"/>
                  </a:lnTo>
                  <a:lnTo>
                    <a:pt x="611779" y="299404"/>
                  </a:lnTo>
                  <a:lnTo>
                    <a:pt x="611593" y="299669"/>
                  </a:lnTo>
                  <a:lnTo>
                    <a:pt x="611557" y="299779"/>
                  </a:lnTo>
                  <a:lnTo>
                    <a:pt x="611543" y="299890"/>
                  </a:lnTo>
                  <a:lnTo>
                    <a:pt x="611495" y="299978"/>
                  </a:lnTo>
                  <a:lnTo>
                    <a:pt x="611488" y="300121"/>
                  </a:lnTo>
                  <a:lnTo>
                    <a:pt x="611519" y="300298"/>
                  </a:lnTo>
                  <a:lnTo>
                    <a:pt x="611480" y="300386"/>
                  </a:lnTo>
                  <a:lnTo>
                    <a:pt x="611479" y="300430"/>
                  </a:lnTo>
                  <a:lnTo>
                    <a:pt x="611498" y="300540"/>
                  </a:lnTo>
                  <a:lnTo>
                    <a:pt x="611517" y="300584"/>
                  </a:lnTo>
                  <a:lnTo>
                    <a:pt x="611534" y="300606"/>
                  </a:lnTo>
                  <a:lnTo>
                    <a:pt x="611567" y="300606"/>
                  </a:lnTo>
                  <a:lnTo>
                    <a:pt x="611606" y="300573"/>
                  </a:lnTo>
                  <a:lnTo>
                    <a:pt x="611637" y="300474"/>
                  </a:lnTo>
                  <a:lnTo>
                    <a:pt x="611666" y="300441"/>
                  </a:lnTo>
                  <a:lnTo>
                    <a:pt x="611695" y="300386"/>
                  </a:lnTo>
                  <a:lnTo>
                    <a:pt x="611722" y="300286"/>
                  </a:lnTo>
                  <a:lnTo>
                    <a:pt x="611742" y="300176"/>
                  </a:lnTo>
                  <a:lnTo>
                    <a:pt x="611778" y="300055"/>
                  </a:lnTo>
                  <a:lnTo>
                    <a:pt x="611842" y="299945"/>
                  </a:lnTo>
                  <a:lnTo>
                    <a:pt x="611882" y="299923"/>
                  </a:lnTo>
                  <a:lnTo>
                    <a:pt x="611915" y="299923"/>
                  </a:lnTo>
                  <a:lnTo>
                    <a:pt x="612010" y="300011"/>
                  </a:lnTo>
                  <a:lnTo>
                    <a:pt x="612053" y="300242"/>
                  </a:lnTo>
                  <a:lnTo>
                    <a:pt x="612072" y="300286"/>
                  </a:lnTo>
                  <a:lnTo>
                    <a:pt x="612091" y="300386"/>
                  </a:lnTo>
                  <a:lnTo>
                    <a:pt x="612093" y="300441"/>
                  </a:lnTo>
                  <a:lnTo>
                    <a:pt x="612055" y="300617"/>
                  </a:lnTo>
                  <a:lnTo>
                    <a:pt x="611977" y="300705"/>
                  </a:lnTo>
                  <a:lnTo>
                    <a:pt x="611884" y="300904"/>
                  </a:lnTo>
                  <a:lnTo>
                    <a:pt x="611866" y="301036"/>
                  </a:lnTo>
                  <a:lnTo>
                    <a:pt x="611809" y="301169"/>
                  </a:lnTo>
                  <a:lnTo>
                    <a:pt x="611716" y="301279"/>
                  </a:lnTo>
                  <a:lnTo>
                    <a:pt x="611659" y="301400"/>
                  </a:lnTo>
                  <a:lnTo>
                    <a:pt x="611581" y="301521"/>
                  </a:lnTo>
                  <a:lnTo>
                    <a:pt x="611455" y="301665"/>
                  </a:lnTo>
                  <a:lnTo>
                    <a:pt x="611426" y="301940"/>
                  </a:lnTo>
                  <a:lnTo>
                    <a:pt x="611410" y="301951"/>
                  </a:lnTo>
                  <a:lnTo>
                    <a:pt x="611353" y="301951"/>
                  </a:lnTo>
                  <a:lnTo>
                    <a:pt x="611290" y="301962"/>
                  </a:lnTo>
                  <a:lnTo>
                    <a:pt x="611248" y="301995"/>
                  </a:lnTo>
                  <a:lnTo>
                    <a:pt x="611256" y="302039"/>
                  </a:lnTo>
                  <a:lnTo>
                    <a:pt x="611348" y="302106"/>
                  </a:lnTo>
                  <a:lnTo>
                    <a:pt x="611508" y="302150"/>
                  </a:lnTo>
                  <a:lnTo>
                    <a:pt x="611596" y="302172"/>
                  </a:lnTo>
                  <a:lnTo>
                    <a:pt x="611700" y="302172"/>
                  </a:lnTo>
                  <a:lnTo>
                    <a:pt x="612053" y="302172"/>
                  </a:lnTo>
                  <a:lnTo>
                    <a:pt x="612185" y="302161"/>
                  </a:lnTo>
                  <a:lnTo>
                    <a:pt x="612303" y="302161"/>
                  </a:lnTo>
                  <a:lnTo>
                    <a:pt x="612761" y="302029"/>
                  </a:lnTo>
                  <a:lnTo>
                    <a:pt x="612892" y="302017"/>
                  </a:lnTo>
                  <a:lnTo>
                    <a:pt x="613146" y="301940"/>
                  </a:lnTo>
                  <a:lnTo>
                    <a:pt x="613264" y="301885"/>
                  </a:lnTo>
                  <a:lnTo>
                    <a:pt x="613405" y="301841"/>
                  </a:lnTo>
                  <a:lnTo>
                    <a:pt x="613446" y="301819"/>
                  </a:lnTo>
                  <a:lnTo>
                    <a:pt x="613489" y="301808"/>
                  </a:lnTo>
                  <a:lnTo>
                    <a:pt x="613613" y="301709"/>
                  </a:lnTo>
                  <a:lnTo>
                    <a:pt x="613700" y="301576"/>
                  </a:lnTo>
                  <a:lnTo>
                    <a:pt x="613722" y="301521"/>
                  </a:lnTo>
                  <a:lnTo>
                    <a:pt x="613746" y="301246"/>
                  </a:lnTo>
                  <a:lnTo>
                    <a:pt x="613787" y="301135"/>
                  </a:lnTo>
                  <a:lnTo>
                    <a:pt x="613909" y="300904"/>
                  </a:lnTo>
                  <a:lnTo>
                    <a:pt x="614128" y="300617"/>
                  </a:lnTo>
                  <a:lnTo>
                    <a:pt x="614171" y="300606"/>
                  </a:lnTo>
                  <a:lnTo>
                    <a:pt x="614206" y="300573"/>
                  </a:lnTo>
                  <a:lnTo>
                    <a:pt x="614459" y="300463"/>
                  </a:lnTo>
                  <a:lnTo>
                    <a:pt x="614576" y="300408"/>
                  </a:lnTo>
                  <a:lnTo>
                    <a:pt x="614819" y="300275"/>
                  </a:lnTo>
                  <a:lnTo>
                    <a:pt x="615054" y="300143"/>
                  </a:lnTo>
                  <a:lnTo>
                    <a:pt x="615369" y="299956"/>
                  </a:lnTo>
                  <a:close/>
                  <a:moveTo>
                    <a:pt x="402178" y="396221"/>
                  </a:moveTo>
                  <a:lnTo>
                    <a:pt x="402285" y="396089"/>
                  </a:lnTo>
                  <a:lnTo>
                    <a:pt x="402413" y="395890"/>
                  </a:lnTo>
                  <a:lnTo>
                    <a:pt x="402793" y="395449"/>
                  </a:lnTo>
                  <a:lnTo>
                    <a:pt x="402851" y="395405"/>
                  </a:lnTo>
                  <a:lnTo>
                    <a:pt x="403107" y="395317"/>
                  </a:lnTo>
                  <a:lnTo>
                    <a:pt x="403349" y="395174"/>
                  </a:lnTo>
                  <a:lnTo>
                    <a:pt x="403506" y="395030"/>
                  </a:lnTo>
                  <a:lnTo>
                    <a:pt x="403666" y="394799"/>
                  </a:lnTo>
                  <a:lnTo>
                    <a:pt x="403987" y="394512"/>
                  </a:lnTo>
                  <a:lnTo>
                    <a:pt x="404240" y="394424"/>
                  </a:lnTo>
                  <a:lnTo>
                    <a:pt x="404335" y="394325"/>
                  </a:lnTo>
                  <a:lnTo>
                    <a:pt x="404357" y="394214"/>
                  </a:lnTo>
                  <a:lnTo>
                    <a:pt x="404382" y="394170"/>
                  </a:lnTo>
                  <a:lnTo>
                    <a:pt x="404448" y="394126"/>
                  </a:lnTo>
                  <a:lnTo>
                    <a:pt x="404496" y="394115"/>
                  </a:lnTo>
                  <a:lnTo>
                    <a:pt x="404607" y="394159"/>
                  </a:lnTo>
                  <a:lnTo>
                    <a:pt x="404665" y="394148"/>
                  </a:lnTo>
                  <a:lnTo>
                    <a:pt x="405149" y="393696"/>
                  </a:lnTo>
                  <a:lnTo>
                    <a:pt x="405481" y="393343"/>
                  </a:lnTo>
                  <a:lnTo>
                    <a:pt x="405707" y="393123"/>
                  </a:lnTo>
                  <a:lnTo>
                    <a:pt x="405942" y="392935"/>
                  </a:lnTo>
                  <a:lnTo>
                    <a:pt x="406257" y="392737"/>
                  </a:lnTo>
                  <a:lnTo>
                    <a:pt x="406585" y="392417"/>
                  </a:lnTo>
                  <a:lnTo>
                    <a:pt x="406937" y="392186"/>
                  </a:lnTo>
                  <a:lnTo>
                    <a:pt x="407402" y="391822"/>
                  </a:lnTo>
                  <a:lnTo>
                    <a:pt x="407453" y="391800"/>
                  </a:lnTo>
                  <a:lnTo>
                    <a:pt x="407530" y="391778"/>
                  </a:lnTo>
                  <a:lnTo>
                    <a:pt x="407627" y="391822"/>
                  </a:lnTo>
                  <a:lnTo>
                    <a:pt x="407705" y="391833"/>
                  </a:lnTo>
                  <a:lnTo>
                    <a:pt x="407803" y="391767"/>
                  </a:lnTo>
                  <a:lnTo>
                    <a:pt x="407993" y="391678"/>
                  </a:lnTo>
                  <a:lnTo>
                    <a:pt x="408162" y="391590"/>
                  </a:lnTo>
                  <a:lnTo>
                    <a:pt x="408315" y="391447"/>
                  </a:lnTo>
                  <a:lnTo>
                    <a:pt x="408620" y="391083"/>
                  </a:lnTo>
                  <a:lnTo>
                    <a:pt x="408764" y="390796"/>
                  </a:lnTo>
                  <a:lnTo>
                    <a:pt x="408835" y="390752"/>
                  </a:lnTo>
                  <a:lnTo>
                    <a:pt x="408977" y="390708"/>
                  </a:lnTo>
                  <a:lnTo>
                    <a:pt x="409144" y="390477"/>
                  </a:lnTo>
                  <a:lnTo>
                    <a:pt x="409253" y="390422"/>
                  </a:lnTo>
                  <a:lnTo>
                    <a:pt x="409475" y="390355"/>
                  </a:lnTo>
                  <a:lnTo>
                    <a:pt x="409742" y="390157"/>
                  </a:lnTo>
                  <a:lnTo>
                    <a:pt x="409910" y="389958"/>
                  </a:lnTo>
                  <a:lnTo>
                    <a:pt x="409981" y="389892"/>
                  </a:lnTo>
                  <a:lnTo>
                    <a:pt x="409993" y="389837"/>
                  </a:lnTo>
                  <a:lnTo>
                    <a:pt x="409977" y="389815"/>
                  </a:lnTo>
                  <a:lnTo>
                    <a:pt x="409930" y="389815"/>
                  </a:lnTo>
                  <a:lnTo>
                    <a:pt x="409377" y="389892"/>
                  </a:lnTo>
                  <a:lnTo>
                    <a:pt x="409228" y="389925"/>
                  </a:lnTo>
                  <a:lnTo>
                    <a:pt x="408897" y="390135"/>
                  </a:lnTo>
                  <a:lnTo>
                    <a:pt x="408742" y="390322"/>
                  </a:lnTo>
                  <a:lnTo>
                    <a:pt x="408538" y="390399"/>
                  </a:lnTo>
                  <a:lnTo>
                    <a:pt x="408296" y="390532"/>
                  </a:lnTo>
                  <a:lnTo>
                    <a:pt x="407955" y="390664"/>
                  </a:lnTo>
                  <a:lnTo>
                    <a:pt x="407705" y="390686"/>
                  </a:lnTo>
                  <a:lnTo>
                    <a:pt x="407450" y="390730"/>
                  </a:lnTo>
                  <a:lnTo>
                    <a:pt x="407264" y="390741"/>
                  </a:lnTo>
                  <a:lnTo>
                    <a:pt x="407041" y="390785"/>
                  </a:lnTo>
                  <a:lnTo>
                    <a:pt x="406912" y="390818"/>
                  </a:lnTo>
                  <a:lnTo>
                    <a:pt x="406684" y="390940"/>
                  </a:lnTo>
                  <a:lnTo>
                    <a:pt x="406624" y="390973"/>
                  </a:lnTo>
                  <a:lnTo>
                    <a:pt x="406208" y="390995"/>
                  </a:lnTo>
                  <a:lnTo>
                    <a:pt x="406137" y="391006"/>
                  </a:lnTo>
                  <a:lnTo>
                    <a:pt x="406006" y="391072"/>
                  </a:lnTo>
                  <a:lnTo>
                    <a:pt x="405971" y="391072"/>
                  </a:lnTo>
                  <a:lnTo>
                    <a:pt x="405861" y="391028"/>
                  </a:lnTo>
                  <a:lnTo>
                    <a:pt x="405742" y="391017"/>
                  </a:lnTo>
                  <a:lnTo>
                    <a:pt x="405481" y="391039"/>
                  </a:lnTo>
                  <a:lnTo>
                    <a:pt x="405370" y="391072"/>
                  </a:lnTo>
                  <a:lnTo>
                    <a:pt x="405293" y="391072"/>
                  </a:lnTo>
                  <a:lnTo>
                    <a:pt x="405107" y="391006"/>
                  </a:lnTo>
                  <a:lnTo>
                    <a:pt x="405015" y="390951"/>
                  </a:lnTo>
                  <a:lnTo>
                    <a:pt x="404924" y="390852"/>
                  </a:lnTo>
                  <a:lnTo>
                    <a:pt x="404812" y="390708"/>
                  </a:lnTo>
                  <a:lnTo>
                    <a:pt x="404720" y="390620"/>
                  </a:lnTo>
                  <a:lnTo>
                    <a:pt x="404682" y="390609"/>
                  </a:lnTo>
                  <a:lnTo>
                    <a:pt x="404617" y="390598"/>
                  </a:lnTo>
                  <a:lnTo>
                    <a:pt x="404604" y="390631"/>
                  </a:lnTo>
                  <a:lnTo>
                    <a:pt x="404615" y="390675"/>
                  </a:lnTo>
                  <a:lnTo>
                    <a:pt x="404701" y="390807"/>
                  </a:lnTo>
                  <a:lnTo>
                    <a:pt x="404941" y="391061"/>
                  </a:lnTo>
                  <a:lnTo>
                    <a:pt x="405148" y="391204"/>
                  </a:lnTo>
                  <a:lnTo>
                    <a:pt x="405193" y="391282"/>
                  </a:lnTo>
                  <a:lnTo>
                    <a:pt x="405192" y="391315"/>
                  </a:lnTo>
                  <a:lnTo>
                    <a:pt x="405152" y="391370"/>
                  </a:lnTo>
                  <a:lnTo>
                    <a:pt x="405093" y="391403"/>
                  </a:lnTo>
                  <a:lnTo>
                    <a:pt x="404972" y="391425"/>
                  </a:lnTo>
                  <a:lnTo>
                    <a:pt x="404815" y="391513"/>
                  </a:lnTo>
                  <a:lnTo>
                    <a:pt x="404608" y="391546"/>
                  </a:lnTo>
                  <a:lnTo>
                    <a:pt x="404215" y="391712"/>
                  </a:lnTo>
                  <a:lnTo>
                    <a:pt x="404052" y="391745"/>
                  </a:lnTo>
                  <a:lnTo>
                    <a:pt x="403814" y="391712"/>
                  </a:lnTo>
                  <a:lnTo>
                    <a:pt x="403672" y="391645"/>
                  </a:lnTo>
                  <a:lnTo>
                    <a:pt x="403530" y="391546"/>
                  </a:lnTo>
                  <a:lnTo>
                    <a:pt x="403459" y="391524"/>
                  </a:lnTo>
                  <a:lnTo>
                    <a:pt x="403397" y="391524"/>
                  </a:lnTo>
                  <a:lnTo>
                    <a:pt x="403256" y="391612"/>
                  </a:lnTo>
                  <a:lnTo>
                    <a:pt x="403070" y="391590"/>
                  </a:lnTo>
                  <a:lnTo>
                    <a:pt x="402884" y="391590"/>
                  </a:lnTo>
                  <a:lnTo>
                    <a:pt x="402799" y="391535"/>
                  </a:lnTo>
                  <a:lnTo>
                    <a:pt x="402636" y="391403"/>
                  </a:lnTo>
                  <a:lnTo>
                    <a:pt x="402442" y="391304"/>
                  </a:lnTo>
                  <a:lnTo>
                    <a:pt x="402300" y="391260"/>
                  </a:lnTo>
                  <a:lnTo>
                    <a:pt x="402102" y="391237"/>
                  </a:lnTo>
                  <a:lnTo>
                    <a:pt x="401960" y="391248"/>
                  </a:lnTo>
                  <a:lnTo>
                    <a:pt x="401462" y="391193"/>
                  </a:lnTo>
                  <a:lnTo>
                    <a:pt x="401199" y="391116"/>
                  </a:lnTo>
                  <a:lnTo>
                    <a:pt x="400727" y="390686"/>
                  </a:lnTo>
                  <a:lnTo>
                    <a:pt x="400545" y="390554"/>
                  </a:lnTo>
                  <a:lnTo>
                    <a:pt x="400376" y="390466"/>
                  </a:lnTo>
                  <a:lnTo>
                    <a:pt x="400075" y="390388"/>
                  </a:lnTo>
                  <a:lnTo>
                    <a:pt x="400014" y="390344"/>
                  </a:lnTo>
                  <a:lnTo>
                    <a:pt x="399955" y="390278"/>
                  </a:lnTo>
                  <a:lnTo>
                    <a:pt x="399911" y="390124"/>
                  </a:lnTo>
                  <a:lnTo>
                    <a:pt x="399808" y="389859"/>
                  </a:lnTo>
                  <a:lnTo>
                    <a:pt x="399811" y="389782"/>
                  </a:lnTo>
                  <a:lnTo>
                    <a:pt x="399845" y="389672"/>
                  </a:lnTo>
                  <a:lnTo>
                    <a:pt x="399916" y="389517"/>
                  </a:lnTo>
                  <a:lnTo>
                    <a:pt x="399975" y="389418"/>
                  </a:lnTo>
                  <a:lnTo>
                    <a:pt x="399978" y="389374"/>
                  </a:lnTo>
                  <a:lnTo>
                    <a:pt x="399963" y="389330"/>
                  </a:lnTo>
                  <a:lnTo>
                    <a:pt x="399803" y="389154"/>
                  </a:lnTo>
                  <a:lnTo>
                    <a:pt x="399734" y="389109"/>
                  </a:lnTo>
                  <a:lnTo>
                    <a:pt x="399435" y="389121"/>
                  </a:lnTo>
                  <a:lnTo>
                    <a:pt x="399246" y="389043"/>
                  </a:lnTo>
                  <a:lnTo>
                    <a:pt x="399133" y="388911"/>
                  </a:lnTo>
                  <a:lnTo>
                    <a:pt x="399112" y="388856"/>
                  </a:lnTo>
                  <a:lnTo>
                    <a:pt x="399096" y="388701"/>
                  </a:lnTo>
                  <a:lnTo>
                    <a:pt x="399069" y="388657"/>
                  </a:lnTo>
                  <a:lnTo>
                    <a:pt x="399041" y="388635"/>
                  </a:lnTo>
                  <a:lnTo>
                    <a:pt x="398994" y="388635"/>
                  </a:lnTo>
                  <a:lnTo>
                    <a:pt x="398923" y="388657"/>
                  </a:lnTo>
                  <a:lnTo>
                    <a:pt x="398787" y="388757"/>
                  </a:lnTo>
                  <a:lnTo>
                    <a:pt x="398622" y="388845"/>
                  </a:lnTo>
                  <a:lnTo>
                    <a:pt x="398211" y="388966"/>
                  </a:lnTo>
                  <a:lnTo>
                    <a:pt x="398166" y="389010"/>
                  </a:lnTo>
                  <a:lnTo>
                    <a:pt x="397865" y="389418"/>
                  </a:lnTo>
                  <a:lnTo>
                    <a:pt x="397770" y="389451"/>
                  </a:lnTo>
                  <a:lnTo>
                    <a:pt x="397532" y="389473"/>
                  </a:lnTo>
                  <a:lnTo>
                    <a:pt x="397480" y="389528"/>
                  </a:lnTo>
                  <a:lnTo>
                    <a:pt x="397467" y="389584"/>
                  </a:lnTo>
                  <a:lnTo>
                    <a:pt x="397481" y="389639"/>
                  </a:lnTo>
                  <a:lnTo>
                    <a:pt x="397720" y="389892"/>
                  </a:lnTo>
                  <a:lnTo>
                    <a:pt x="397782" y="390080"/>
                  </a:lnTo>
                  <a:lnTo>
                    <a:pt x="397922" y="390157"/>
                  </a:lnTo>
                  <a:lnTo>
                    <a:pt x="398048" y="390201"/>
                  </a:lnTo>
                  <a:lnTo>
                    <a:pt x="398350" y="390554"/>
                  </a:lnTo>
                  <a:lnTo>
                    <a:pt x="398616" y="390587"/>
                  </a:lnTo>
                  <a:lnTo>
                    <a:pt x="398841" y="390653"/>
                  </a:lnTo>
                  <a:lnTo>
                    <a:pt x="398973" y="390719"/>
                  </a:lnTo>
                  <a:lnTo>
                    <a:pt x="399104" y="390818"/>
                  </a:lnTo>
                  <a:lnTo>
                    <a:pt x="399304" y="390796"/>
                  </a:lnTo>
                  <a:lnTo>
                    <a:pt x="399526" y="390918"/>
                  </a:lnTo>
                  <a:lnTo>
                    <a:pt x="399576" y="390962"/>
                  </a:lnTo>
                  <a:lnTo>
                    <a:pt x="399589" y="390984"/>
                  </a:lnTo>
                  <a:lnTo>
                    <a:pt x="399600" y="391248"/>
                  </a:lnTo>
                  <a:lnTo>
                    <a:pt x="399662" y="391337"/>
                  </a:lnTo>
                  <a:lnTo>
                    <a:pt x="399739" y="391425"/>
                  </a:lnTo>
                  <a:lnTo>
                    <a:pt x="399851" y="391513"/>
                  </a:lnTo>
                  <a:lnTo>
                    <a:pt x="400080" y="391524"/>
                  </a:lnTo>
                  <a:lnTo>
                    <a:pt x="400117" y="391535"/>
                  </a:lnTo>
                  <a:lnTo>
                    <a:pt x="400202" y="391601"/>
                  </a:lnTo>
                  <a:lnTo>
                    <a:pt x="400511" y="391877"/>
                  </a:lnTo>
                  <a:lnTo>
                    <a:pt x="400570" y="391998"/>
                  </a:lnTo>
                  <a:lnTo>
                    <a:pt x="400576" y="392097"/>
                  </a:lnTo>
                  <a:lnTo>
                    <a:pt x="400459" y="392483"/>
                  </a:lnTo>
                  <a:lnTo>
                    <a:pt x="400460" y="392649"/>
                  </a:lnTo>
                  <a:lnTo>
                    <a:pt x="400525" y="392891"/>
                  </a:lnTo>
                  <a:lnTo>
                    <a:pt x="400498" y="393200"/>
                  </a:lnTo>
                  <a:lnTo>
                    <a:pt x="400431" y="393476"/>
                  </a:lnTo>
                  <a:lnTo>
                    <a:pt x="400398" y="393520"/>
                  </a:lnTo>
                  <a:lnTo>
                    <a:pt x="400398" y="393652"/>
                  </a:lnTo>
                  <a:lnTo>
                    <a:pt x="400381" y="393685"/>
                  </a:lnTo>
                  <a:lnTo>
                    <a:pt x="400332" y="393729"/>
                  </a:lnTo>
                  <a:lnTo>
                    <a:pt x="400167" y="393762"/>
                  </a:lnTo>
                  <a:lnTo>
                    <a:pt x="400039" y="393839"/>
                  </a:lnTo>
                  <a:lnTo>
                    <a:pt x="400025" y="393873"/>
                  </a:lnTo>
                  <a:lnTo>
                    <a:pt x="400026" y="394005"/>
                  </a:lnTo>
                  <a:lnTo>
                    <a:pt x="400059" y="394115"/>
                  </a:lnTo>
                  <a:lnTo>
                    <a:pt x="400101" y="394170"/>
                  </a:lnTo>
                  <a:lnTo>
                    <a:pt x="400438" y="394269"/>
                  </a:lnTo>
                  <a:lnTo>
                    <a:pt x="400566" y="394413"/>
                  </a:lnTo>
                  <a:lnTo>
                    <a:pt x="400653" y="394534"/>
                  </a:lnTo>
                  <a:lnTo>
                    <a:pt x="400718" y="394578"/>
                  </a:lnTo>
                  <a:lnTo>
                    <a:pt x="400816" y="394611"/>
                  </a:lnTo>
                  <a:lnTo>
                    <a:pt x="400843" y="394699"/>
                  </a:lnTo>
                  <a:lnTo>
                    <a:pt x="400824" y="394799"/>
                  </a:lnTo>
                  <a:lnTo>
                    <a:pt x="400825" y="395240"/>
                  </a:lnTo>
                  <a:lnTo>
                    <a:pt x="400878" y="395493"/>
                  </a:lnTo>
                  <a:lnTo>
                    <a:pt x="401039" y="395692"/>
                  </a:lnTo>
                  <a:lnTo>
                    <a:pt x="401059" y="395868"/>
                  </a:lnTo>
                  <a:lnTo>
                    <a:pt x="401060" y="396034"/>
                  </a:lnTo>
                  <a:lnTo>
                    <a:pt x="401028" y="396078"/>
                  </a:lnTo>
                  <a:lnTo>
                    <a:pt x="400984" y="396100"/>
                  </a:lnTo>
                  <a:lnTo>
                    <a:pt x="400915" y="396100"/>
                  </a:lnTo>
                  <a:lnTo>
                    <a:pt x="400869" y="396089"/>
                  </a:lnTo>
                  <a:lnTo>
                    <a:pt x="400772" y="396012"/>
                  </a:lnTo>
                  <a:lnTo>
                    <a:pt x="400579" y="395824"/>
                  </a:lnTo>
                  <a:lnTo>
                    <a:pt x="400275" y="395648"/>
                  </a:lnTo>
                  <a:lnTo>
                    <a:pt x="399914" y="395405"/>
                  </a:lnTo>
                  <a:lnTo>
                    <a:pt x="399882" y="395372"/>
                  </a:lnTo>
                  <a:lnTo>
                    <a:pt x="399667" y="395008"/>
                  </a:lnTo>
                  <a:lnTo>
                    <a:pt x="399652" y="394876"/>
                  </a:lnTo>
                  <a:lnTo>
                    <a:pt x="399489" y="394766"/>
                  </a:lnTo>
                  <a:lnTo>
                    <a:pt x="399461" y="394722"/>
                  </a:lnTo>
                  <a:lnTo>
                    <a:pt x="399464" y="394611"/>
                  </a:lnTo>
                  <a:lnTo>
                    <a:pt x="399513" y="394468"/>
                  </a:lnTo>
                  <a:lnTo>
                    <a:pt x="399731" y="394203"/>
                  </a:lnTo>
                  <a:lnTo>
                    <a:pt x="399735" y="394170"/>
                  </a:lnTo>
                  <a:lnTo>
                    <a:pt x="399710" y="394148"/>
                  </a:lnTo>
                  <a:lnTo>
                    <a:pt x="399668" y="394137"/>
                  </a:lnTo>
                  <a:lnTo>
                    <a:pt x="399586" y="394159"/>
                  </a:lnTo>
                  <a:lnTo>
                    <a:pt x="399481" y="394236"/>
                  </a:lnTo>
                  <a:lnTo>
                    <a:pt x="399438" y="394292"/>
                  </a:lnTo>
                  <a:lnTo>
                    <a:pt x="399369" y="394490"/>
                  </a:lnTo>
                  <a:lnTo>
                    <a:pt x="399278" y="394578"/>
                  </a:lnTo>
                  <a:lnTo>
                    <a:pt x="399197" y="395052"/>
                  </a:lnTo>
                  <a:lnTo>
                    <a:pt x="399213" y="395107"/>
                  </a:lnTo>
                  <a:lnTo>
                    <a:pt x="399275" y="395174"/>
                  </a:lnTo>
                  <a:lnTo>
                    <a:pt x="399432" y="395306"/>
                  </a:lnTo>
                  <a:lnTo>
                    <a:pt x="399533" y="395438"/>
                  </a:lnTo>
                  <a:lnTo>
                    <a:pt x="399672" y="395537"/>
                  </a:lnTo>
                  <a:lnTo>
                    <a:pt x="400017" y="395692"/>
                  </a:lnTo>
                  <a:lnTo>
                    <a:pt x="400497" y="395923"/>
                  </a:lnTo>
                  <a:lnTo>
                    <a:pt x="400613" y="396056"/>
                  </a:lnTo>
                  <a:lnTo>
                    <a:pt x="400731" y="396287"/>
                  </a:lnTo>
                  <a:lnTo>
                    <a:pt x="400807" y="396364"/>
                  </a:lnTo>
                  <a:lnTo>
                    <a:pt x="400939" y="396464"/>
                  </a:lnTo>
                  <a:lnTo>
                    <a:pt x="401128" y="396552"/>
                  </a:lnTo>
                  <a:lnTo>
                    <a:pt x="401238" y="396618"/>
                  </a:lnTo>
                  <a:lnTo>
                    <a:pt x="401261" y="396717"/>
                  </a:lnTo>
                  <a:lnTo>
                    <a:pt x="401287" y="396739"/>
                  </a:lnTo>
                  <a:lnTo>
                    <a:pt x="401333" y="396827"/>
                  </a:lnTo>
                  <a:lnTo>
                    <a:pt x="401354" y="396916"/>
                  </a:lnTo>
                  <a:lnTo>
                    <a:pt x="401414" y="396971"/>
                  </a:lnTo>
                  <a:lnTo>
                    <a:pt x="401450" y="396949"/>
                  </a:lnTo>
                  <a:lnTo>
                    <a:pt x="401469" y="396927"/>
                  </a:lnTo>
                  <a:lnTo>
                    <a:pt x="401510" y="396761"/>
                  </a:lnTo>
                  <a:lnTo>
                    <a:pt x="401612" y="396662"/>
                  </a:lnTo>
                  <a:lnTo>
                    <a:pt x="401878" y="396342"/>
                  </a:lnTo>
                  <a:lnTo>
                    <a:pt x="401964" y="396265"/>
                  </a:lnTo>
                  <a:lnTo>
                    <a:pt x="402141" y="396243"/>
                  </a:lnTo>
                  <a:lnTo>
                    <a:pt x="402178" y="396221"/>
                  </a:lnTo>
                  <a:close/>
                  <a:moveTo>
                    <a:pt x="364524" y="395615"/>
                  </a:moveTo>
                  <a:lnTo>
                    <a:pt x="364399" y="395515"/>
                  </a:lnTo>
                  <a:lnTo>
                    <a:pt x="364296" y="395449"/>
                  </a:lnTo>
                  <a:lnTo>
                    <a:pt x="364185" y="395460"/>
                  </a:lnTo>
                  <a:lnTo>
                    <a:pt x="364067" y="395515"/>
                  </a:lnTo>
                  <a:lnTo>
                    <a:pt x="363987" y="395515"/>
                  </a:lnTo>
                  <a:lnTo>
                    <a:pt x="363891" y="395493"/>
                  </a:lnTo>
                  <a:lnTo>
                    <a:pt x="363758" y="395493"/>
                  </a:lnTo>
                  <a:lnTo>
                    <a:pt x="363692" y="395548"/>
                  </a:lnTo>
                  <a:lnTo>
                    <a:pt x="363611" y="395593"/>
                  </a:lnTo>
                  <a:lnTo>
                    <a:pt x="363508" y="395582"/>
                  </a:lnTo>
                  <a:lnTo>
                    <a:pt x="363434" y="395548"/>
                  </a:lnTo>
                  <a:lnTo>
                    <a:pt x="363353" y="395526"/>
                  </a:lnTo>
                  <a:lnTo>
                    <a:pt x="363265" y="395570"/>
                  </a:lnTo>
                  <a:lnTo>
                    <a:pt x="363184" y="395648"/>
                  </a:lnTo>
                  <a:lnTo>
                    <a:pt x="363139" y="395791"/>
                  </a:lnTo>
                  <a:lnTo>
                    <a:pt x="363133" y="395912"/>
                  </a:lnTo>
                  <a:lnTo>
                    <a:pt x="363081" y="396000"/>
                  </a:lnTo>
                  <a:lnTo>
                    <a:pt x="362999" y="396100"/>
                  </a:lnTo>
                  <a:lnTo>
                    <a:pt x="362927" y="396166"/>
                  </a:lnTo>
                  <a:lnTo>
                    <a:pt x="362879" y="396243"/>
                  </a:lnTo>
                  <a:lnTo>
                    <a:pt x="362920" y="396243"/>
                  </a:lnTo>
                  <a:lnTo>
                    <a:pt x="363015" y="396596"/>
                  </a:lnTo>
                  <a:lnTo>
                    <a:pt x="362999" y="396960"/>
                  </a:lnTo>
                  <a:lnTo>
                    <a:pt x="362842" y="397401"/>
                  </a:lnTo>
                  <a:lnTo>
                    <a:pt x="362919" y="397809"/>
                  </a:lnTo>
                  <a:lnTo>
                    <a:pt x="363259" y="398327"/>
                  </a:lnTo>
                  <a:lnTo>
                    <a:pt x="363617" y="398658"/>
                  </a:lnTo>
                  <a:lnTo>
                    <a:pt x="363817" y="398746"/>
                  </a:lnTo>
                  <a:lnTo>
                    <a:pt x="364213" y="399187"/>
                  </a:lnTo>
                  <a:lnTo>
                    <a:pt x="364509" y="399209"/>
                  </a:lnTo>
                  <a:lnTo>
                    <a:pt x="365043" y="399440"/>
                  </a:lnTo>
                  <a:lnTo>
                    <a:pt x="365121" y="399639"/>
                  </a:lnTo>
                  <a:lnTo>
                    <a:pt x="365199" y="399992"/>
                  </a:lnTo>
                  <a:lnTo>
                    <a:pt x="365204" y="400157"/>
                  </a:lnTo>
                  <a:lnTo>
                    <a:pt x="365249" y="400190"/>
                  </a:lnTo>
                  <a:lnTo>
                    <a:pt x="365349" y="400091"/>
                  </a:lnTo>
                  <a:lnTo>
                    <a:pt x="365371" y="399981"/>
                  </a:lnTo>
                  <a:lnTo>
                    <a:pt x="365358" y="399848"/>
                  </a:lnTo>
                  <a:lnTo>
                    <a:pt x="365349" y="399683"/>
                  </a:lnTo>
                  <a:lnTo>
                    <a:pt x="365378" y="399606"/>
                  </a:lnTo>
                  <a:lnTo>
                    <a:pt x="365452" y="399551"/>
                  </a:lnTo>
                  <a:lnTo>
                    <a:pt x="365526" y="399463"/>
                  </a:lnTo>
                  <a:lnTo>
                    <a:pt x="365562" y="399374"/>
                  </a:lnTo>
                  <a:lnTo>
                    <a:pt x="365540" y="399264"/>
                  </a:lnTo>
                  <a:lnTo>
                    <a:pt x="365510" y="399154"/>
                  </a:lnTo>
                  <a:lnTo>
                    <a:pt x="365466" y="399066"/>
                  </a:lnTo>
                  <a:lnTo>
                    <a:pt x="365438" y="398955"/>
                  </a:lnTo>
                  <a:lnTo>
                    <a:pt x="365438" y="398790"/>
                  </a:lnTo>
                  <a:lnTo>
                    <a:pt x="365460" y="398647"/>
                  </a:lnTo>
                  <a:lnTo>
                    <a:pt x="365548" y="398481"/>
                  </a:lnTo>
                  <a:lnTo>
                    <a:pt x="365629" y="398360"/>
                  </a:lnTo>
                  <a:lnTo>
                    <a:pt x="365739" y="398228"/>
                  </a:lnTo>
                  <a:lnTo>
                    <a:pt x="365805" y="398139"/>
                  </a:lnTo>
                  <a:lnTo>
                    <a:pt x="365827" y="398051"/>
                  </a:lnTo>
                  <a:lnTo>
                    <a:pt x="365843" y="397930"/>
                  </a:lnTo>
                  <a:lnTo>
                    <a:pt x="365923" y="397864"/>
                  </a:lnTo>
                  <a:lnTo>
                    <a:pt x="365945" y="397787"/>
                  </a:lnTo>
                  <a:lnTo>
                    <a:pt x="365945" y="397687"/>
                  </a:lnTo>
                  <a:lnTo>
                    <a:pt x="365865" y="397621"/>
                  </a:lnTo>
                  <a:lnTo>
                    <a:pt x="365827" y="397500"/>
                  </a:lnTo>
                  <a:lnTo>
                    <a:pt x="365835" y="397423"/>
                  </a:lnTo>
                  <a:lnTo>
                    <a:pt x="365893" y="397401"/>
                  </a:lnTo>
                  <a:lnTo>
                    <a:pt x="365923" y="397379"/>
                  </a:lnTo>
                  <a:lnTo>
                    <a:pt x="365931" y="397324"/>
                  </a:lnTo>
                  <a:lnTo>
                    <a:pt x="365893" y="397246"/>
                  </a:lnTo>
                  <a:lnTo>
                    <a:pt x="365893" y="397136"/>
                  </a:lnTo>
                  <a:lnTo>
                    <a:pt x="365871" y="397004"/>
                  </a:lnTo>
                  <a:lnTo>
                    <a:pt x="365855" y="396949"/>
                  </a:lnTo>
                  <a:lnTo>
                    <a:pt x="365835" y="396883"/>
                  </a:lnTo>
                  <a:lnTo>
                    <a:pt x="365805" y="396739"/>
                  </a:lnTo>
                  <a:lnTo>
                    <a:pt x="365805" y="396618"/>
                  </a:lnTo>
                  <a:lnTo>
                    <a:pt x="365488" y="396298"/>
                  </a:lnTo>
                  <a:lnTo>
                    <a:pt x="365378" y="396155"/>
                  </a:lnTo>
                  <a:lnTo>
                    <a:pt x="365334" y="396067"/>
                  </a:lnTo>
                  <a:lnTo>
                    <a:pt x="365253" y="395945"/>
                  </a:lnTo>
                  <a:lnTo>
                    <a:pt x="365157" y="395857"/>
                  </a:lnTo>
                  <a:lnTo>
                    <a:pt x="365047" y="395791"/>
                  </a:lnTo>
                  <a:lnTo>
                    <a:pt x="364921" y="395758"/>
                  </a:lnTo>
                  <a:lnTo>
                    <a:pt x="364833" y="395758"/>
                  </a:lnTo>
                  <a:lnTo>
                    <a:pt x="364782" y="395703"/>
                  </a:lnTo>
                  <a:lnTo>
                    <a:pt x="364755" y="395692"/>
                  </a:lnTo>
                  <a:lnTo>
                    <a:pt x="364656" y="395648"/>
                  </a:lnTo>
                  <a:lnTo>
                    <a:pt x="364524" y="395615"/>
                  </a:lnTo>
                  <a:close/>
                  <a:moveTo>
                    <a:pt x="405001" y="435858"/>
                  </a:moveTo>
                  <a:lnTo>
                    <a:pt x="405098" y="435671"/>
                  </a:lnTo>
                  <a:lnTo>
                    <a:pt x="405194" y="435550"/>
                  </a:lnTo>
                  <a:lnTo>
                    <a:pt x="405264" y="435439"/>
                  </a:lnTo>
                  <a:lnTo>
                    <a:pt x="405265" y="435428"/>
                  </a:lnTo>
                  <a:lnTo>
                    <a:pt x="405346" y="435340"/>
                  </a:lnTo>
                  <a:lnTo>
                    <a:pt x="405543" y="435285"/>
                  </a:lnTo>
                  <a:lnTo>
                    <a:pt x="405555" y="435252"/>
                  </a:lnTo>
                  <a:lnTo>
                    <a:pt x="405612" y="435164"/>
                  </a:lnTo>
                  <a:lnTo>
                    <a:pt x="405624" y="435153"/>
                  </a:lnTo>
                  <a:lnTo>
                    <a:pt x="405774" y="434998"/>
                  </a:lnTo>
                  <a:lnTo>
                    <a:pt x="405815" y="434855"/>
                  </a:lnTo>
                  <a:lnTo>
                    <a:pt x="405856" y="434568"/>
                  </a:lnTo>
                  <a:lnTo>
                    <a:pt x="405955" y="434182"/>
                  </a:lnTo>
                  <a:lnTo>
                    <a:pt x="406040" y="433984"/>
                  </a:lnTo>
                  <a:lnTo>
                    <a:pt x="406118" y="433885"/>
                  </a:lnTo>
                  <a:lnTo>
                    <a:pt x="406182" y="433764"/>
                  </a:lnTo>
                  <a:lnTo>
                    <a:pt x="406274" y="433587"/>
                  </a:lnTo>
                  <a:lnTo>
                    <a:pt x="406302" y="433466"/>
                  </a:lnTo>
                  <a:lnTo>
                    <a:pt x="406293" y="433378"/>
                  </a:lnTo>
                  <a:lnTo>
                    <a:pt x="406306" y="433311"/>
                  </a:lnTo>
                  <a:lnTo>
                    <a:pt x="406402" y="433113"/>
                  </a:lnTo>
                  <a:lnTo>
                    <a:pt x="406447" y="432970"/>
                  </a:lnTo>
                  <a:lnTo>
                    <a:pt x="406592" y="432815"/>
                  </a:lnTo>
                  <a:lnTo>
                    <a:pt x="406659" y="432672"/>
                  </a:lnTo>
                  <a:lnTo>
                    <a:pt x="406692" y="432485"/>
                  </a:lnTo>
                  <a:lnTo>
                    <a:pt x="406805" y="432330"/>
                  </a:lnTo>
                  <a:lnTo>
                    <a:pt x="406834" y="432242"/>
                  </a:lnTo>
                  <a:lnTo>
                    <a:pt x="406889" y="432088"/>
                  </a:lnTo>
                  <a:lnTo>
                    <a:pt x="406958" y="431977"/>
                  </a:lnTo>
                  <a:lnTo>
                    <a:pt x="407062" y="431889"/>
                  </a:lnTo>
                  <a:lnTo>
                    <a:pt x="407102" y="431801"/>
                  </a:lnTo>
                  <a:lnTo>
                    <a:pt x="407155" y="431613"/>
                  </a:lnTo>
                  <a:lnTo>
                    <a:pt x="407190" y="431569"/>
                  </a:lnTo>
                  <a:lnTo>
                    <a:pt x="407201" y="431525"/>
                  </a:lnTo>
                  <a:lnTo>
                    <a:pt x="407256" y="431459"/>
                  </a:lnTo>
                  <a:lnTo>
                    <a:pt x="407265" y="431415"/>
                  </a:lnTo>
                  <a:lnTo>
                    <a:pt x="407295" y="431228"/>
                  </a:lnTo>
                  <a:lnTo>
                    <a:pt x="407286" y="431161"/>
                  </a:lnTo>
                  <a:lnTo>
                    <a:pt x="407276" y="431084"/>
                  </a:lnTo>
                  <a:lnTo>
                    <a:pt x="407264" y="430985"/>
                  </a:lnTo>
                  <a:lnTo>
                    <a:pt x="407262" y="430963"/>
                  </a:lnTo>
                  <a:lnTo>
                    <a:pt x="407236" y="430941"/>
                  </a:lnTo>
                  <a:lnTo>
                    <a:pt x="407143" y="430853"/>
                  </a:lnTo>
                  <a:lnTo>
                    <a:pt x="407059" y="430687"/>
                  </a:lnTo>
                  <a:lnTo>
                    <a:pt x="407019" y="430368"/>
                  </a:lnTo>
                  <a:lnTo>
                    <a:pt x="407074" y="430158"/>
                  </a:lnTo>
                  <a:lnTo>
                    <a:pt x="407086" y="430103"/>
                  </a:lnTo>
                  <a:lnTo>
                    <a:pt x="407207" y="429916"/>
                  </a:lnTo>
                  <a:lnTo>
                    <a:pt x="407224" y="429783"/>
                  </a:lnTo>
                  <a:lnTo>
                    <a:pt x="407198" y="429695"/>
                  </a:lnTo>
                  <a:lnTo>
                    <a:pt x="407042" y="429541"/>
                  </a:lnTo>
                  <a:lnTo>
                    <a:pt x="407024" y="429496"/>
                  </a:lnTo>
                  <a:lnTo>
                    <a:pt x="407032" y="429419"/>
                  </a:lnTo>
                  <a:lnTo>
                    <a:pt x="407066" y="429364"/>
                  </a:lnTo>
                  <a:lnTo>
                    <a:pt x="407186" y="429320"/>
                  </a:lnTo>
                  <a:lnTo>
                    <a:pt x="407210" y="429298"/>
                  </a:lnTo>
                  <a:lnTo>
                    <a:pt x="407258" y="429089"/>
                  </a:lnTo>
                  <a:lnTo>
                    <a:pt x="407333" y="429000"/>
                  </a:lnTo>
                  <a:lnTo>
                    <a:pt x="407342" y="428956"/>
                  </a:lnTo>
                  <a:lnTo>
                    <a:pt x="407316" y="428912"/>
                  </a:lnTo>
                  <a:lnTo>
                    <a:pt x="407205" y="428813"/>
                  </a:lnTo>
                  <a:lnTo>
                    <a:pt x="407181" y="428681"/>
                  </a:lnTo>
                  <a:lnTo>
                    <a:pt x="407134" y="428570"/>
                  </a:lnTo>
                  <a:lnTo>
                    <a:pt x="406959" y="428383"/>
                  </a:lnTo>
                  <a:lnTo>
                    <a:pt x="406900" y="428284"/>
                  </a:lnTo>
                  <a:lnTo>
                    <a:pt x="406859" y="428173"/>
                  </a:lnTo>
                  <a:lnTo>
                    <a:pt x="406856" y="428074"/>
                  </a:lnTo>
                  <a:lnTo>
                    <a:pt x="406884" y="427765"/>
                  </a:lnTo>
                  <a:lnTo>
                    <a:pt x="406933" y="427600"/>
                  </a:lnTo>
                  <a:lnTo>
                    <a:pt x="407038" y="427402"/>
                  </a:lnTo>
                  <a:lnTo>
                    <a:pt x="407101" y="427335"/>
                  </a:lnTo>
                  <a:lnTo>
                    <a:pt x="407183" y="427313"/>
                  </a:lnTo>
                  <a:lnTo>
                    <a:pt x="407288" y="427302"/>
                  </a:lnTo>
                  <a:lnTo>
                    <a:pt x="407323" y="427269"/>
                  </a:lnTo>
                  <a:lnTo>
                    <a:pt x="407388" y="427159"/>
                  </a:lnTo>
                  <a:lnTo>
                    <a:pt x="407439" y="427005"/>
                  </a:lnTo>
                  <a:lnTo>
                    <a:pt x="407443" y="426928"/>
                  </a:lnTo>
                  <a:lnTo>
                    <a:pt x="407425" y="426872"/>
                  </a:lnTo>
                  <a:lnTo>
                    <a:pt x="407357" y="426806"/>
                  </a:lnTo>
                  <a:lnTo>
                    <a:pt x="407298" y="426729"/>
                  </a:lnTo>
                  <a:lnTo>
                    <a:pt x="407168" y="426487"/>
                  </a:lnTo>
                  <a:lnTo>
                    <a:pt x="407138" y="426321"/>
                  </a:lnTo>
                  <a:lnTo>
                    <a:pt x="407168" y="426123"/>
                  </a:lnTo>
                  <a:lnTo>
                    <a:pt x="407162" y="426046"/>
                  </a:lnTo>
                  <a:lnTo>
                    <a:pt x="407081" y="425935"/>
                  </a:lnTo>
                  <a:lnTo>
                    <a:pt x="407030" y="425902"/>
                  </a:lnTo>
                  <a:lnTo>
                    <a:pt x="406891" y="425880"/>
                  </a:lnTo>
                  <a:lnTo>
                    <a:pt x="406851" y="425847"/>
                  </a:lnTo>
                  <a:lnTo>
                    <a:pt x="406841" y="425814"/>
                  </a:lnTo>
                  <a:lnTo>
                    <a:pt x="406856" y="425781"/>
                  </a:lnTo>
                  <a:lnTo>
                    <a:pt x="407009" y="425516"/>
                  </a:lnTo>
                  <a:lnTo>
                    <a:pt x="407072" y="425362"/>
                  </a:lnTo>
                  <a:lnTo>
                    <a:pt x="407150" y="425296"/>
                  </a:lnTo>
                  <a:lnTo>
                    <a:pt x="407231" y="425263"/>
                  </a:lnTo>
                  <a:lnTo>
                    <a:pt x="407369" y="425174"/>
                  </a:lnTo>
                  <a:lnTo>
                    <a:pt x="407443" y="425097"/>
                  </a:lnTo>
                  <a:lnTo>
                    <a:pt x="407454" y="425020"/>
                  </a:lnTo>
                  <a:lnTo>
                    <a:pt x="407489" y="424954"/>
                  </a:lnTo>
                  <a:lnTo>
                    <a:pt x="407493" y="424921"/>
                  </a:lnTo>
                  <a:lnTo>
                    <a:pt x="407386" y="424733"/>
                  </a:lnTo>
                  <a:lnTo>
                    <a:pt x="407329" y="424667"/>
                  </a:lnTo>
                  <a:lnTo>
                    <a:pt x="407257" y="424634"/>
                  </a:lnTo>
                  <a:lnTo>
                    <a:pt x="407181" y="424579"/>
                  </a:lnTo>
                  <a:lnTo>
                    <a:pt x="407105" y="424469"/>
                  </a:lnTo>
                  <a:lnTo>
                    <a:pt x="406948" y="424447"/>
                  </a:lnTo>
                  <a:lnTo>
                    <a:pt x="406905" y="424425"/>
                  </a:lnTo>
                  <a:lnTo>
                    <a:pt x="406829" y="424337"/>
                  </a:lnTo>
                  <a:lnTo>
                    <a:pt x="406739" y="424270"/>
                  </a:lnTo>
                  <a:lnTo>
                    <a:pt x="406706" y="424270"/>
                  </a:lnTo>
                  <a:lnTo>
                    <a:pt x="406615" y="424292"/>
                  </a:lnTo>
                  <a:lnTo>
                    <a:pt x="406518" y="424359"/>
                  </a:lnTo>
                  <a:lnTo>
                    <a:pt x="406454" y="424381"/>
                  </a:lnTo>
                  <a:lnTo>
                    <a:pt x="406411" y="424370"/>
                  </a:lnTo>
                  <a:lnTo>
                    <a:pt x="406354" y="424326"/>
                  </a:lnTo>
                  <a:lnTo>
                    <a:pt x="406292" y="424226"/>
                  </a:lnTo>
                  <a:lnTo>
                    <a:pt x="406203" y="424039"/>
                  </a:lnTo>
                  <a:lnTo>
                    <a:pt x="406175" y="423895"/>
                  </a:lnTo>
                  <a:lnTo>
                    <a:pt x="406180" y="423730"/>
                  </a:lnTo>
                  <a:lnTo>
                    <a:pt x="406198" y="423675"/>
                  </a:lnTo>
                  <a:lnTo>
                    <a:pt x="406261" y="423609"/>
                  </a:lnTo>
                  <a:lnTo>
                    <a:pt x="406332" y="423576"/>
                  </a:lnTo>
                  <a:lnTo>
                    <a:pt x="406440" y="423565"/>
                  </a:lnTo>
                  <a:lnTo>
                    <a:pt x="406461" y="423554"/>
                  </a:lnTo>
                  <a:lnTo>
                    <a:pt x="406482" y="423499"/>
                  </a:lnTo>
                  <a:lnTo>
                    <a:pt x="406466" y="423432"/>
                  </a:lnTo>
                  <a:lnTo>
                    <a:pt x="406316" y="423333"/>
                  </a:lnTo>
                  <a:lnTo>
                    <a:pt x="406248" y="423234"/>
                  </a:lnTo>
                  <a:lnTo>
                    <a:pt x="406120" y="423223"/>
                  </a:lnTo>
                  <a:lnTo>
                    <a:pt x="406013" y="423113"/>
                  </a:lnTo>
                  <a:lnTo>
                    <a:pt x="405755" y="423002"/>
                  </a:lnTo>
                  <a:lnTo>
                    <a:pt x="405694" y="422914"/>
                  </a:lnTo>
                  <a:lnTo>
                    <a:pt x="405580" y="422815"/>
                  </a:lnTo>
                  <a:lnTo>
                    <a:pt x="405534" y="422804"/>
                  </a:lnTo>
                  <a:lnTo>
                    <a:pt x="405435" y="422804"/>
                  </a:lnTo>
                  <a:lnTo>
                    <a:pt x="405394" y="422826"/>
                  </a:lnTo>
                  <a:lnTo>
                    <a:pt x="405373" y="422936"/>
                  </a:lnTo>
                  <a:lnTo>
                    <a:pt x="405413" y="423002"/>
                  </a:lnTo>
                  <a:lnTo>
                    <a:pt x="405413" y="423113"/>
                  </a:lnTo>
                  <a:lnTo>
                    <a:pt x="405320" y="423432"/>
                  </a:lnTo>
                  <a:lnTo>
                    <a:pt x="405293" y="423587"/>
                  </a:lnTo>
                  <a:lnTo>
                    <a:pt x="405296" y="423719"/>
                  </a:lnTo>
                  <a:lnTo>
                    <a:pt x="405329" y="423962"/>
                  </a:lnTo>
                  <a:lnTo>
                    <a:pt x="405373" y="424039"/>
                  </a:lnTo>
                  <a:lnTo>
                    <a:pt x="405377" y="424050"/>
                  </a:lnTo>
                  <a:lnTo>
                    <a:pt x="405546" y="424259"/>
                  </a:lnTo>
                  <a:lnTo>
                    <a:pt x="405588" y="424359"/>
                  </a:lnTo>
                  <a:lnTo>
                    <a:pt x="405606" y="424491"/>
                  </a:lnTo>
                  <a:lnTo>
                    <a:pt x="405606" y="424656"/>
                  </a:lnTo>
                  <a:lnTo>
                    <a:pt x="405539" y="424866"/>
                  </a:lnTo>
                  <a:lnTo>
                    <a:pt x="405526" y="424888"/>
                  </a:lnTo>
                  <a:lnTo>
                    <a:pt x="405481" y="424976"/>
                  </a:lnTo>
                  <a:lnTo>
                    <a:pt x="405477" y="425152"/>
                  </a:lnTo>
                  <a:lnTo>
                    <a:pt x="405498" y="425373"/>
                  </a:lnTo>
                  <a:lnTo>
                    <a:pt x="405445" y="425604"/>
                  </a:lnTo>
                  <a:lnTo>
                    <a:pt x="405439" y="425626"/>
                  </a:lnTo>
                  <a:lnTo>
                    <a:pt x="405366" y="425825"/>
                  </a:lnTo>
                  <a:lnTo>
                    <a:pt x="405344" y="425924"/>
                  </a:lnTo>
                  <a:lnTo>
                    <a:pt x="405345" y="426002"/>
                  </a:lnTo>
                  <a:lnTo>
                    <a:pt x="405371" y="426167"/>
                  </a:lnTo>
                  <a:lnTo>
                    <a:pt x="405443" y="426431"/>
                  </a:lnTo>
                  <a:lnTo>
                    <a:pt x="405438" y="426696"/>
                  </a:lnTo>
                  <a:lnTo>
                    <a:pt x="405414" y="426806"/>
                  </a:lnTo>
                  <a:lnTo>
                    <a:pt x="405331" y="427038"/>
                  </a:lnTo>
                  <a:lnTo>
                    <a:pt x="405234" y="427258"/>
                  </a:lnTo>
                  <a:lnTo>
                    <a:pt x="405045" y="427666"/>
                  </a:lnTo>
                  <a:lnTo>
                    <a:pt x="405004" y="427821"/>
                  </a:lnTo>
                  <a:lnTo>
                    <a:pt x="404960" y="428163"/>
                  </a:lnTo>
                  <a:lnTo>
                    <a:pt x="404786" y="428526"/>
                  </a:lnTo>
                  <a:lnTo>
                    <a:pt x="404687" y="428681"/>
                  </a:lnTo>
                  <a:lnTo>
                    <a:pt x="404540" y="428857"/>
                  </a:lnTo>
                  <a:lnTo>
                    <a:pt x="404524" y="429188"/>
                  </a:lnTo>
                  <a:lnTo>
                    <a:pt x="404425" y="429452"/>
                  </a:lnTo>
                  <a:lnTo>
                    <a:pt x="404339" y="429574"/>
                  </a:lnTo>
                  <a:lnTo>
                    <a:pt x="404206" y="429618"/>
                  </a:lnTo>
                  <a:lnTo>
                    <a:pt x="404019" y="429629"/>
                  </a:lnTo>
                  <a:lnTo>
                    <a:pt x="403988" y="429662"/>
                  </a:lnTo>
                  <a:lnTo>
                    <a:pt x="403881" y="429849"/>
                  </a:lnTo>
                  <a:lnTo>
                    <a:pt x="403829" y="429971"/>
                  </a:lnTo>
                  <a:lnTo>
                    <a:pt x="403737" y="430103"/>
                  </a:lnTo>
                  <a:lnTo>
                    <a:pt x="403704" y="430290"/>
                  </a:lnTo>
                  <a:lnTo>
                    <a:pt x="403751" y="430401"/>
                  </a:lnTo>
                  <a:lnTo>
                    <a:pt x="403755" y="430478"/>
                  </a:lnTo>
                  <a:lnTo>
                    <a:pt x="403649" y="430610"/>
                  </a:lnTo>
                  <a:lnTo>
                    <a:pt x="403554" y="430709"/>
                  </a:lnTo>
                  <a:lnTo>
                    <a:pt x="403438" y="430875"/>
                  </a:lnTo>
                  <a:lnTo>
                    <a:pt x="403435" y="430941"/>
                  </a:lnTo>
                  <a:lnTo>
                    <a:pt x="403469" y="431139"/>
                  </a:lnTo>
                  <a:lnTo>
                    <a:pt x="403422" y="431195"/>
                  </a:lnTo>
                  <a:lnTo>
                    <a:pt x="403337" y="431228"/>
                  </a:lnTo>
                  <a:lnTo>
                    <a:pt x="403285" y="431283"/>
                  </a:lnTo>
                  <a:lnTo>
                    <a:pt x="403234" y="431294"/>
                  </a:lnTo>
                  <a:lnTo>
                    <a:pt x="403150" y="431393"/>
                  </a:lnTo>
                  <a:lnTo>
                    <a:pt x="403117" y="431514"/>
                  </a:lnTo>
                  <a:lnTo>
                    <a:pt x="403107" y="431635"/>
                  </a:lnTo>
                  <a:lnTo>
                    <a:pt x="403153" y="431955"/>
                  </a:lnTo>
                  <a:lnTo>
                    <a:pt x="403056" y="432099"/>
                  </a:lnTo>
                  <a:lnTo>
                    <a:pt x="402936" y="432209"/>
                  </a:lnTo>
                  <a:lnTo>
                    <a:pt x="402906" y="432275"/>
                  </a:lnTo>
                  <a:lnTo>
                    <a:pt x="402857" y="432463"/>
                  </a:lnTo>
                  <a:lnTo>
                    <a:pt x="402840" y="432595"/>
                  </a:lnTo>
                  <a:lnTo>
                    <a:pt x="402760" y="432881"/>
                  </a:lnTo>
                  <a:lnTo>
                    <a:pt x="402714" y="433157"/>
                  </a:lnTo>
                  <a:lnTo>
                    <a:pt x="402595" y="433356"/>
                  </a:lnTo>
                  <a:lnTo>
                    <a:pt x="402117" y="434017"/>
                  </a:lnTo>
                  <a:lnTo>
                    <a:pt x="401878" y="434403"/>
                  </a:lnTo>
                  <a:lnTo>
                    <a:pt x="401752" y="434701"/>
                  </a:lnTo>
                  <a:lnTo>
                    <a:pt x="401685" y="434910"/>
                  </a:lnTo>
                  <a:lnTo>
                    <a:pt x="401671" y="434954"/>
                  </a:lnTo>
                  <a:lnTo>
                    <a:pt x="401640" y="435186"/>
                  </a:lnTo>
                  <a:lnTo>
                    <a:pt x="401657" y="435307"/>
                  </a:lnTo>
                  <a:lnTo>
                    <a:pt x="401709" y="435395"/>
                  </a:lnTo>
                  <a:lnTo>
                    <a:pt x="401769" y="435428"/>
                  </a:lnTo>
                  <a:lnTo>
                    <a:pt x="401861" y="435417"/>
                  </a:lnTo>
                  <a:lnTo>
                    <a:pt x="401996" y="435340"/>
                  </a:lnTo>
                  <a:lnTo>
                    <a:pt x="402093" y="435351"/>
                  </a:lnTo>
                  <a:lnTo>
                    <a:pt x="402160" y="435373"/>
                  </a:lnTo>
                  <a:lnTo>
                    <a:pt x="402305" y="435384"/>
                  </a:lnTo>
                  <a:lnTo>
                    <a:pt x="402451" y="435506"/>
                  </a:lnTo>
                  <a:lnTo>
                    <a:pt x="402509" y="435539"/>
                  </a:lnTo>
                  <a:lnTo>
                    <a:pt x="402550" y="435660"/>
                  </a:lnTo>
                  <a:lnTo>
                    <a:pt x="402649" y="435726"/>
                  </a:lnTo>
                  <a:lnTo>
                    <a:pt x="402702" y="435726"/>
                  </a:lnTo>
                  <a:lnTo>
                    <a:pt x="402784" y="435693"/>
                  </a:lnTo>
                  <a:lnTo>
                    <a:pt x="402847" y="435693"/>
                  </a:lnTo>
                  <a:lnTo>
                    <a:pt x="402963" y="435759"/>
                  </a:lnTo>
                  <a:lnTo>
                    <a:pt x="403113" y="435770"/>
                  </a:lnTo>
                  <a:lnTo>
                    <a:pt x="403203" y="435836"/>
                  </a:lnTo>
                  <a:lnTo>
                    <a:pt x="403331" y="435891"/>
                  </a:lnTo>
                  <a:lnTo>
                    <a:pt x="403383" y="435947"/>
                  </a:lnTo>
                  <a:lnTo>
                    <a:pt x="403473" y="436189"/>
                  </a:lnTo>
                  <a:lnTo>
                    <a:pt x="403570" y="436343"/>
                  </a:lnTo>
                  <a:lnTo>
                    <a:pt x="403741" y="436520"/>
                  </a:lnTo>
                  <a:lnTo>
                    <a:pt x="403854" y="436575"/>
                  </a:lnTo>
                  <a:lnTo>
                    <a:pt x="403993" y="436597"/>
                  </a:lnTo>
                  <a:lnTo>
                    <a:pt x="404129" y="436586"/>
                  </a:lnTo>
                  <a:lnTo>
                    <a:pt x="404348" y="436531"/>
                  </a:lnTo>
                  <a:lnTo>
                    <a:pt x="404572" y="436410"/>
                  </a:lnTo>
                  <a:lnTo>
                    <a:pt x="404851" y="436145"/>
                  </a:lnTo>
                  <a:lnTo>
                    <a:pt x="404853" y="436145"/>
                  </a:lnTo>
                  <a:lnTo>
                    <a:pt x="404854" y="436145"/>
                  </a:lnTo>
                  <a:lnTo>
                    <a:pt x="404860" y="436134"/>
                  </a:lnTo>
                  <a:lnTo>
                    <a:pt x="404866" y="436123"/>
                  </a:lnTo>
                  <a:lnTo>
                    <a:pt x="404876" y="436101"/>
                  </a:lnTo>
                  <a:lnTo>
                    <a:pt x="404881" y="436090"/>
                  </a:lnTo>
                  <a:lnTo>
                    <a:pt x="404917" y="436024"/>
                  </a:lnTo>
                  <a:lnTo>
                    <a:pt x="404945" y="435969"/>
                  </a:lnTo>
                  <a:lnTo>
                    <a:pt x="405001" y="435858"/>
                  </a:lnTo>
                  <a:close/>
                  <a:moveTo>
                    <a:pt x="398730" y="464768"/>
                  </a:moveTo>
                  <a:lnTo>
                    <a:pt x="398863" y="464713"/>
                  </a:lnTo>
                  <a:lnTo>
                    <a:pt x="398887" y="464691"/>
                  </a:lnTo>
                  <a:lnTo>
                    <a:pt x="398980" y="464680"/>
                  </a:lnTo>
                  <a:lnTo>
                    <a:pt x="399034" y="464658"/>
                  </a:lnTo>
                  <a:lnTo>
                    <a:pt x="399080" y="464591"/>
                  </a:lnTo>
                  <a:lnTo>
                    <a:pt x="399160" y="464415"/>
                  </a:lnTo>
                  <a:lnTo>
                    <a:pt x="399225" y="464316"/>
                  </a:lnTo>
                  <a:lnTo>
                    <a:pt x="399424" y="464084"/>
                  </a:lnTo>
                  <a:lnTo>
                    <a:pt x="399609" y="463764"/>
                  </a:lnTo>
                  <a:lnTo>
                    <a:pt x="399701" y="463643"/>
                  </a:lnTo>
                  <a:lnTo>
                    <a:pt x="399810" y="463566"/>
                  </a:lnTo>
                  <a:lnTo>
                    <a:pt x="399926" y="463533"/>
                  </a:lnTo>
                  <a:lnTo>
                    <a:pt x="399982" y="463522"/>
                  </a:lnTo>
                  <a:lnTo>
                    <a:pt x="400047" y="463577"/>
                  </a:lnTo>
                  <a:lnTo>
                    <a:pt x="400203" y="463654"/>
                  </a:lnTo>
                  <a:lnTo>
                    <a:pt x="400331" y="463621"/>
                  </a:lnTo>
                  <a:lnTo>
                    <a:pt x="400564" y="463555"/>
                  </a:lnTo>
                  <a:lnTo>
                    <a:pt x="400676" y="463577"/>
                  </a:lnTo>
                  <a:lnTo>
                    <a:pt x="400822" y="463566"/>
                  </a:lnTo>
                  <a:lnTo>
                    <a:pt x="400939" y="463577"/>
                  </a:lnTo>
                  <a:lnTo>
                    <a:pt x="401018" y="463566"/>
                  </a:lnTo>
                  <a:lnTo>
                    <a:pt x="401051" y="463544"/>
                  </a:lnTo>
                  <a:lnTo>
                    <a:pt x="401190" y="463544"/>
                  </a:lnTo>
                  <a:lnTo>
                    <a:pt x="401227" y="463533"/>
                  </a:lnTo>
                  <a:lnTo>
                    <a:pt x="401366" y="463434"/>
                  </a:lnTo>
                  <a:lnTo>
                    <a:pt x="401390" y="463356"/>
                  </a:lnTo>
                  <a:lnTo>
                    <a:pt x="401385" y="463312"/>
                  </a:lnTo>
                  <a:lnTo>
                    <a:pt x="401287" y="463092"/>
                  </a:lnTo>
                  <a:lnTo>
                    <a:pt x="401285" y="463059"/>
                  </a:lnTo>
                  <a:lnTo>
                    <a:pt x="401305" y="463015"/>
                  </a:lnTo>
                  <a:lnTo>
                    <a:pt x="401355" y="462982"/>
                  </a:lnTo>
                  <a:lnTo>
                    <a:pt x="401475" y="462949"/>
                  </a:lnTo>
                  <a:lnTo>
                    <a:pt x="401615" y="462960"/>
                  </a:lnTo>
                  <a:lnTo>
                    <a:pt x="401884" y="462949"/>
                  </a:lnTo>
                  <a:lnTo>
                    <a:pt x="401929" y="462915"/>
                  </a:lnTo>
                  <a:lnTo>
                    <a:pt x="401951" y="462882"/>
                  </a:lnTo>
                  <a:lnTo>
                    <a:pt x="401982" y="462750"/>
                  </a:lnTo>
                  <a:lnTo>
                    <a:pt x="402041" y="462673"/>
                  </a:lnTo>
                  <a:lnTo>
                    <a:pt x="402172" y="462596"/>
                  </a:lnTo>
                  <a:lnTo>
                    <a:pt x="402187" y="462408"/>
                  </a:lnTo>
                  <a:lnTo>
                    <a:pt x="402207" y="462353"/>
                  </a:lnTo>
                  <a:lnTo>
                    <a:pt x="402335" y="462243"/>
                  </a:lnTo>
                  <a:lnTo>
                    <a:pt x="402385" y="462144"/>
                  </a:lnTo>
                  <a:lnTo>
                    <a:pt x="402420" y="462011"/>
                  </a:lnTo>
                  <a:lnTo>
                    <a:pt x="402422" y="461934"/>
                  </a:lnTo>
                  <a:lnTo>
                    <a:pt x="402405" y="461879"/>
                  </a:lnTo>
                  <a:lnTo>
                    <a:pt x="402414" y="461791"/>
                  </a:lnTo>
                  <a:lnTo>
                    <a:pt x="402504" y="461736"/>
                  </a:lnTo>
                  <a:lnTo>
                    <a:pt x="402575" y="461747"/>
                  </a:lnTo>
                  <a:lnTo>
                    <a:pt x="402602" y="461736"/>
                  </a:lnTo>
                  <a:lnTo>
                    <a:pt x="402633" y="461669"/>
                  </a:lnTo>
                  <a:lnTo>
                    <a:pt x="402687" y="461625"/>
                  </a:lnTo>
                  <a:lnTo>
                    <a:pt x="402721" y="461460"/>
                  </a:lnTo>
                  <a:lnTo>
                    <a:pt x="402686" y="461229"/>
                  </a:lnTo>
                  <a:lnTo>
                    <a:pt x="402608" y="460964"/>
                  </a:lnTo>
                  <a:lnTo>
                    <a:pt x="402552" y="460843"/>
                  </a:lnTo>
                  <a:lnTo>
                    <a:pt x="402470" y="460721"/>
                  </a:lnTo>
                  <a:lnTo>
                    <a:pt x="402410" y="460578"/>
                  </a:lnTo>
                  <a:lnTo>
                    <a:pt x="402271" y="460402"/>
                  </a:lnTo>
                  <a:lnTo>
                    <a:pt x="402224" y="460368"/>
                  </a:lnTo>
                  <a:lnTo>
                    <a:pt x="402046" y="460192"/>
                  </a:lnTo>
                  <a:lnTo>
                    <a:pt x="401975" y="460137"/>
                  </a:lnTo>
                  <a:lnTo>
                    <a:pt x="401828" y="460093"/>
                  </a:lnTo>
                  <a:lnTo>
                    <a:pt x="401707" y="460137"/>
                  </a:lnTo>
                  <a:lnTo>
                    <a:pt x="401591" y="460148"/>
                  </a:lnTo>
                  <a:lnTo>
                    <a:pt x="401517" y="460126"/>
                  </a:lnTo>
                  <a:lnTo>
                    <a:pt x="401392" y="460126"/>
                  </a:lnTo>
                  <a:lnTo>
                    <a:pt x="401271" y="460115"/>
                  </a:lnTo>
                  <a:lnTo>
                    <a:pt x="401202" y="460060"/>
                  </a:lnTo>
                  <a:lnTo>
                    <a:pt x="401156" y="460005"/>
                  </a:lnTo>
                  <a:lnTo>
                    <a:pt x="401021" y="459872"/>
                  </a:lnTo>
                  <a:lnTo>
                    <a:pt x="400994" y="459685"/>
                  </a:lnTo>
                  <a:lnTo>
                    <a:pt x="400866" y="459597"/>
                  </a:lnTo>
                  <a:lnTo>
                    <a:pt x="400698" y="459464"/>
                  </a:lnTo>
                  <a:lnTo>
                    <a:pt x="400465" y="459134"/>
                  </a:lnTo>
                  <a:lnTo>
                    <a:pt x="400443" y="459079"/>
                  </a:lnTo>
                  <a:lnTo>
                    <a:pt x="400425" y="458968"/>
                  </a:lnTo>
                  <a:lnTo>
                    <a:pt x="400439" y="458715"/>
                  </a:lnTo>
                  <a:lnTo>
                    <a:pt x="400461" y="458682"/>
                  </a:lnTo>
                  <a:lnTo>
                    <a:pt x="400585" y="458571"/>
                  </a:lnTo>
                  <a:lnTo>
                    <a:pt x="400620" y="458505"/>
                  </a:lnTo>
                  <a:lnTo>
                    <a:pt x="400623" y="458472"/>
                  </a:lnTo>
                  <a:lnTo>
                    <a:pt x="400587" y="458362"/>
                  </a:lnTo>
                  <a:lnTo>
                    <a:pt x="400431" y="458229"/>
                  </a:lnTo>
                  <a:lnTo>
                    <a:pt x="400350" y="458097"/>
                  </a:lnTo>
                  <a:lnTo>
                    <a:pt x="400305" y="457866"/>
                  </a:lnTo>
                  <a:lnTo>
                    <a:pt x="400293" y="457513"/>
                  </a:lnTo>
                  <a:lnTo>
                    <a:pt x="400267" y="457425"/>
                  </a:lnTo>
                  <a:lnTo>
                    <a:pt x="400212" y="457336"/>
                  </a:lnTo>
                  <a:lnTo>
                    <a:pt x="399963" y="457149"/>
                  </a:lnTo>
                  <a:lnTo>
                    <a:pt x="399752" y="457039"/>
                  </a:lnTo>
                  <a:lnTo>
                    <a:pt x="399501" y="457006"/>
                  </a:lnTo>
                  <a:lnTo>
                    <a:pt x="399372" y="456951"/>
                  </a:lnTo>
                  <a:lnTo>
                    <a:pt x="399128" y="456807"/>
                  </a:lnTo>
                  <a:lnTo>
                    <a:pt x="398780" y="456686"/>
                  </a:lnTo>
                  <a:lnTo>
                    <a:pt x="398643" y="456664"/>
                  </a:lnTo>
                  <a:lnTo>
                    <a:pt x="398407" y="456609"/>
                  </a:lnTo>
                  <a:lnTo>
                    <a:pt x="398188" y="456543"/>
                  </a:lnTo>
                  <a:lnTo>
                    <a:pt x="398041" y="456465"/>
                  </a:lnTo>
                  <a:lnTo>
                    <a:pt x="397824" y="456421"/>
                  </a:lnTo>
                  <a:lnTo>
                    <a:pt x="397591" y="456300"/>
                  </a:lnTo>
                  <a:lnTo>
                    <a:pt x="397357" y="456245"/>
                  </a:lnTo>
                  <a:lnTo>
                    <a:pt x="397233" y="456157"/>
                  </a:lnTo>
                  <a:lnTo>
                    <a:pt x="396830" y="456002"/>
                  </a:lnTo>
                  <a:lnTo>
                    <a:pt x="396359" y="455870"/>
                  </a:lnTo>
                  <a:lnTo>
                    <a:pt x="396242" y="455870"/>
                  </a:lnTo>
                  <a:lnTo>
                    <a:pt x="396026" y="455914"/>
                  </a:lnTo>
                  <a:lnTo>
                    <a:pt x="395723" y="456002"/>
                  </a:lnTo>
                  <a:lnTo>
                    <a:pt x="395439" y="456168"/>
                  </a:lnTo>
                  <a:lnTo>
                    <a:pt x="395122" y="456399"/>
                  </a:lnTo>
                  <a:lnTo>
                    <a:pt x="394729" y="456719"/>
                  </a:lnTo>
                  <a:lnTo>
                    <a:pt x="394654" y="456807"/>
                  </a:lnTo>
                  <a:lnTo>
                    <a:pt x="394551" y="457006"/>
                  </a:lnTo>
                  <a:lnTo>
                    <a:pt x="394484" y="457105"/>
                  </a:lnTo>
                  <a:lnTo>
                    <a:pt x="394402" y="457182"/>
                  </a:lnTo>
                  <a:lnTo>
                    <a:pt x="394279" y="457281"/>
                  </a:lnTo>
                  <a:lnTo>
                    <a:pt x="394207" y="457369"/>
                  </a:lnTo>
                  <a:lnTo>
                    <a:pt x="394145" y="457491"/>
                  </a:lnTo>
                  <a:lnTo>
                    <a:pt x="394012" y="457811"/>
                  </a:lnTo>
                  <a:lnTo>
                    <a:pt x="393832" y="458053"/>
                  </a:lnTo>
                  <a:lnTo>
                    <a:pt x="393734" y="458163"/>
                  </a:lnTo>
                  <a:lnTo>
                    <a:pt x="393699" y="458252"/>
                  </a:lnTo>
                  <a:lnTo>
                    <a:pt x="393698" y="458362"/>
                  </a:lnTo>
                  <a:lnTo>
                    <a:pt x="393748" y="458671"/>
                  </a:lnTo>
                  <a:lnTo>
                    <a:pt x="393731" y="458803"/>
                  </a:lnTo>
                  <a:lnTo>
                    <a:pt x="393580" y="459067"/>
                  </a:lnTo>
                  <a:lnTo>
                    <a:pt x="393516" y="459101"/>
                  </a:lnTo>
                  <a:lnTo>
                    <a:pt x="393398" y="459211"/>
                  </a:lnTo>
                  <a:lnTo>
                    <a:pt x="393323" y="459299"/>
                  </a:lnTo>
                  <a:lnTo>
                    <a:pt x="393309" y="459486"/>
                  </a:lnTo>
                  <a:lnTo>
                    <a:pt x="393396" y="459729"/>
                  </a:lnTo>
                  <a:lnTo>
                    <a:pt x="393417" y="459861"/>
                  </a:lnTo>
                  <a:lnTo>
                    <a:pt x="393369" y="460126"/>
                  </a:lnTo>
                  <a:lnTo>
                    <a:pt x="393093" y="460501"/>
                  </a:lnTo>
                  <a:lnTo>
                    <a:pt x="392904" y="460776"/>
                  </a:lnTo>
                  <a:lnTo>
                    <a:pt x="392878" y="460832"/>
                  </a:lnTo>
                  <a:lnTo>
                    <a:pt x="392873" y="460920"/>
                  </a:lnTo>
                  <a:lnTo>
                    <a:pt x="392896" y="460975"/>
                  </a:lnTo>
                  <a:lnTo>
                    <a:pt x="392992" y="461118"/>
                  </a:lnTo>
                  <a:lnTo>
                    <a:pt x="393104" y="461195"/>
                  </a:lnTo>
                  <a:lnTo>
                    <a:pt x="393348" y="461317"/>
                  </a:lnTo>
                  <a:lnTo>
                    <a:pt x="393403" y="461372"/>
                  </a:lnTo>
                  <a:lnTo>
                    <a:pt x="393476" y="461515"/>
                  </a:lnTo>
                  <a:lnTo>
                    <a:pt x="393575" y="462011"/>
                  </a:lnTo>
                  <a:lnTo>
                    <a:pt x="393619" y="462089"/>
                  </a:lnTo>
                  <a:lnTo>
                    <a:pt x="393709" y="462177"/>
                  </a:lnTo>
                  <a:lnTo>
                    <a:pt x="393744" y="462342"/>
                  </a:lnTo>
                  <a:lnTo>
                    <a:pt x="393832" y="462474"/>
                  </a:lnTo>
                  <a:lnTo>
                    <a:pt x="393933" y="462530"/>
                  </a:lnTo>
                  <a:lnTo>
                    <a:pt x="394085" y="462596"/>
                  </a:lnTo>
                  <a:lnTo>
                    <a:pt x="394364" y="462662"/>
                  </a:lnTo>
                  <a:lnTo>
                    <a:pt x="394466" y="462695"/>
                  </a:lnTo>
                  <a:lnTo>
                    <a:pt x="394754" y="462893"/>
                  </a:lnTo>
                  <a:lnTo>
                    <a:pt x="394843" y="463004"/>
                  </a:lnTo>
                  <a:lnTo>
                    <a:pt x="394997" y="463235"/>
                  </a:lnTo>
                  <a:lnTo>
                    <a:pt x="395178" y="463456"/>
                  </a:lnTo>
                  <a:lnTo>
                    <a:pt x="395390" y="463599"/>
                  </a:lnTo>
                  <a:lnTo>
                    <a:pt x="395491" y="463654"/>
                  </a:lnTo>
                  <a:lnTo>
                    <a:pt x="395663" y="463753"/>
                  </a:lnTo>
                  <a:lnTo>
                    <a:pt x="395769" y="463853"/>
                  </a:lnTo>
                  <a:lnTo>
                    <a:pt x="395828" y="463930"/>
                  </a:lnTo>
                  <a:lnTo>
                    <a:pt x="395852" y="464029"/>
                  </a:lnTo>
                  <a:lnTo>
                    <a:pt x="395926" y="464194"/>
                  </a:lnTo>
                  <a:lnTo>
                    <a:pt x="396139" y="464371"/>
                  </a:lnTo>
                  <a:lnTo>
                    <a:pt x="396229" y="464404"/>
                  </a:lnTo>
                  <a:lnTo>
                    <a:pt x="396928" y="464503"/>
                  </a:lnTo>
                  <a:lnTo>
                    <a:pt x="397027" y="464569"/>
                  </a:lnTo>
                  <a:lnTo>
                    <a:pt x="397101" y="464646"/>
                  </a:lnTo>
                  <a:lnTo>
                    <a:pt x="397215" y="464746"/>
                  </a:lnTo>
                  <a:lnTo>
                    <a:pt x="397300" y="464757"/>
                  </a:lnTo>
                  <a:lnTo>
                    <a:pt x="397429" y="464757"/>
                  </a:lnTo>
                  <a:lnTo>
                    <a:pt x="397535" y="464768"/>
                  </a:lnTo>
                  <a:lnTo>
                    <a:pt x="397865" y="464922"/>
                  </a:lnTo>
                  <a:lnTo>
                    <a:pt x="398143" y="464988"/>
                  </a:lnTo>
                  <a:lnTo>
                    <a:pt x="398199" y="464988"/>
                  </a:lnTo>
                  <a:lnTo>
                    <a:pt x="398509" y="464878"/>
                  </a:lnTo>
                  <a:lnTo>
                    <a:pt x="398614" y="464779"/>
                  </a:lnTo>
                  <a:lnTo>
                    <a:pt x="398730" y="464768"/>
                  </a:lnTo>
                  <a:close/>
                  <a:moveTo>
                    <a:pt x="635424" y="1208721"/>
                  </a:moveTo>
                  <a:lnTo>
                    <a:pt x="634992" y="1208598"/>
                  </a:lnTo>
                  <a:lnTo>
                    <a:pt x="634717" y="1208603"/>
                  </a:lnTo>
                  <a:lnTo>
                    <a:pt x="634341" y="1208615"/>
                  </a:lnTo>
                  <a:lnTo>
                    <a:pt x="634088" y="1208598"/>
                  </a:lnTo>
                  <a:lnTo>
                    <a:pt x="633841" y="1208519"/>
                  </a:lnTo>
                  <a:lnTo>
                    <a:pt x="633633" y="1208357"/>
                  </a:lnTo>
                  <a:lnTo>
                    <a:pt x="633499" y="1208216"/>
                  </a:lnTo>
                  <a:lnTo>
                    <a:pt x="633403" y="1208025"/>
                  </a:lnTo>
                  <a:lnTo>
                    <a:pt x="633347" y="1207852"/>
                  </a:lnTo>
                  <a:lnTo>
                    <a:pt x="633403" y="1207616"/>
                  </a:lnTo>
                  <a:lnTo>
                    <a:pt x="633488" y="1207448"/>
                  </a:lnTo>
                  <a:lnTo>
                    <a:pt x="633617" y="1207240"/>
                  </a:lnTo>
                  <a:lnTo>
                    <a:pt x="633824" y="1207028"/>
                  </a:lnTo>
                  <a:lnTo>
                    <a:pt x="634161" y="1206724"/>
                  </a:lnTo>
                  <a:lnTo>
                    <a:pt x="634430" y="1206506"/>
                  </a:lnTo>
                  <a:lnTo>
                    <a:pt x="634615" y="1206399"/>
                  </a:lnTo>
                  <a:lnTo>
                    <a:pt x="634779" y="1206394"/>
                  </a:lnTo>
                  <a:lnTo>
                    <a:pt x="634952" y="1206433"/>
                  </a:lnTo>
                  <a:lnTo>
                    <a:pt x="635485" y="1206680"/>
                  </a:lnTo>
                  <a:lnTo>
                    <a:pt x="636142" y="1206988"/>
                  </a:lnTo>
                  <a:lnTo>
                    <a:pt x="636636" y="1207207"/>
                  </a:lnTo>
                  <a:lnTo>
                    <a:pt x="637163" y="1207487"/>
                  </a:lnTo>
                  <a:lnTo>
                    <a:pt x="637630" y="1207767"/>
                  </a:lnTo>
                  <a:lnTo>
                    <a:pt x="637966" y="1207969"/>
                  </a:lnTo>
                  <a:lnTo>
                    <a:pt x="638185" y="1208060"/>
                  </a:lnTo>
                  <a:lnTo>
                    <a:pt x="638370" y="1208060"/>
                  </a:lnTo>
                  <a:lnTo>
                    <a:pt x="638628" y="1208043"/>
                  </a:lnTo>
                  <a:lnTo>
                    <a:pt x="638779" y="1208009"/>
                  </a:lnTo>
                  <a:lnTo>
                    <a:pt x="639010" y="1207909"/>
                  </a:lnTo>
                  <a:lnTo>
                    <a:pt x="639257" y="1207689"/>
                  </a:lnTo>
                  <a:lnTo>
                    <a:pt x="639403" y="1207465"/>
                  </a:lnTo>
                  <a:lnTo>
                    <a:pt x="639504" y="1207269"/>
                  </a:lnTo>
                  <a:lnTo>
                    <a:pt x="639577" y="1207000"/>
                  </a:lnTo>
                  <a:lnTo>
                    <a:pt x="639492" y="1206786"/>
                  </a:lnTo>
                  <a:lnTo>
                    <a:pt x="639375" y="1206601"/>
                  </a:lnTo>
                  <a:lnTo>
                    <a:pt x="639066" y="1206405"/>
                  </a:lnTo>
                  <a:lnTo>
                    <a:pt x="638583" y="1206237"/>
                  </a:lnTo>
                  <a:lnTo>
                    <a:pt x="638252" y="1205939"/>
                  </a:lnTo>
                  <a:lnTo>
                    <a:pt x="638101" y="1205743"/>
                  </a:lnTo>
                  <a:lnTo>
                    <a:pt x="638017" y="1205563"/>
                  </a:lnTo>
                  <a:lnTo>
                    <a:pt x="637921" y="1205127"/>
                  </a:lnTo>
                  <a:lnTo>
                    <a:pt x="637859" y="1204722"/>
                  </a:lnTo>
                  <a:lnTo>
                    <a:pt x="637775" y="1204297"/>
                  </a:lnTo>
                  <a:lnTo>
                    <a:pt x="637584" y="1204033"/>
                  </a:lnTo>
                  <a:lnTo>
                    <a:pt x="637163" y="1203819"/>
                  </a:lnTo>
                  <a:lnTo>
                    <a:pt x="636613" y="1203708"/>
                  </a:lnTo>
                  <a:lnTo>
                    <a:pt x="636148" y="1203646"/>
                  </a:lnTo>
                  <a:lnTo>
                    <a:pt x="635890" y="1203517"/>
                  </a:lnTo>
                  <a:lnTo>
                    <a:pt x="635761" y="1203321"/>
                  </a:lnTo>
                  <a:lnTo>
                    <a:pt x="635665" y="1203045"/>
                  </a:lnTo>
                  <a:lnTo>
                    <a:pt x="635693" y="1202872"/>
                  </a:lnTo>
                  <a:lnTo>
                    <a:pt x="635794" y="1202720"/>
                  </a:lnTo>
                  <a:lnTo>
                    <a:pt x="635974" y="1202518"/>
                  </a:lnTo>
                  <a:lnTo>
                    <a:pt x="636366" y="1202244"/>
                  </a:lnTo>
                  <a:lnTo>
                    <a:pt x="636619" y="1202092"/>
                  </a:lnTo>
                  <a:lnTo>
                    <a:pt x="636950" y="1201951"/>
                  </a:lnTo>
                  <a:lnTo>
                    <a:pt x="637197" y="1201907"/>
                  </a:lnTo>
                  <a:lnTo>
                    <a:pt x="637433" y="1201907"/>
                  </a:lnTo>
                  <a:lnTo>
                    <a:pt x="637595" y="1201975"/>
                  </a:lnTo>
                  <a:lnTo>
                    <a:pt x="637870" y="1202204"/>
                  </a:lnTo>
                  <a:lnTo>
                    <a:pt x="638208" y="1202524"/>
                  </a:lnTo>
                  <a:lnTo>
                    <a:pt x="638477" y="1202748"/>
                  </a:lnTo>
                  <a:lnTo>
                    <a:pt x="638679" y="1202843"/>
                  </a:lnTo>
                  <a:lnTo>
                    <a:pt x="638897" y="1202905"/>
                  </a:lnTo>
                  <a:lnTo>
                    <a:pt x="639094" y="1202905"/>
                  </a:lnTo>
                  <a:lnTo>
                    <a:pt x="639324" y="1202883"/>
                  </a:lnTo>
                  <a:lnTo>
                    <a:pt x="639644" y="1202760"/>
                  </a:lnTo>
                  <a:lnTo>
                    <a:pt x="639930" y="1202602"/>
                  </a:lnTo>
                  <a:lnTo>
                    <a:pt x="640093" y="1202389"/>
                  </a:lnTo>
                  <a:lnTo>
                    <a:pt x="640183" y="1202198"/>
                  </a:lnTo>
                  <a:lnTo>
                    <a:pt x="640306" y="1201873"/>
                  </a:lnTo>
                  <a:lnTo>
                    <a:pt x="640374" y="1201549"/>
                  </a:lnTo>
                  <a:lnTo>
                    <a:pt x="640374" y="1201240"/>
                  </a:lnTo>
                  <a:lnTo>
                    <a:pt x="640317" y="1201042"/>
                  </a:lnTo>
                  <a:lnTo>
                    <a:pt x="640155" y="1200909"/>
                  </a:lnTo>
                  <a:lnTo>
                    <a:pt x="639886" y="1200832"/>
                  </a:lnTo>
                  <a:lnTo>
                    <a:pt x="639593" y="1200733"/>
                  </a:lnTo>
                  <a:lnTo>
                    <a:pt x="639425" y="1200678"/>
                  </a:lnTo>
                  <a:lnTo>
                    <a:pt x="639279" y="1200535"/>
                  </a:lnTo>
                  <a:lnTo>
                    <a:pt x="639161" y="1200358"/>
                  </a:lnTo>
                  <a:lnTo>
                    <a:pt x="639133" y="1200215"/>
                  </a:lnTo>
                  <a:lnTo>
                    <a:pt x="639150" y="1199884"/>
                  </a:lnTo>
                  <a:lnTo>
                    <a:pt x="639228" y="1199542"/>
                  </a:lnTo>
                  <a:lnTo>
                    <a:pt x="639296" y="1199399"/>
                  </a:lnTo>
                  <a:lnTo>
                    <a:pt x="639448" y="1199278"/>
                  </a:lnTo>
                  <a:lnTo>
                    <a:pt x="639706" y="1199123"/>
                  </a:lnTo>
                  <a:lnTo>
                    <a:pt x="640110" y="1198837"/>
                  </a:lnTo>
                  <a:lnTo>
                    <a:pt x="640267" y="1198660"/>
                  </a:lnTo>
                  <a:lnTo>
                    <a:pt x="640368" y="1198451"/>
                  </a:lnTo>
                  <a:lnTo>
                    <a:pt x="640368" y="1198219"/>
                  </a:lnTo>
                  <a:lnTo>
                    <a:pt x="640290" y="1198087"/>
                  </a:lnTo>
                  <a:lnTo>
                    <a:pt x="640126" y="1198032"/>
                  </a:lnTo>
                  <a:lnTo>
                    <a:pt x="639908" y="1198032"/>
                  </a:lnTo>
                  <a:lnTo>
                    <a:pt x="639532" y="1198076"/>
                  </a:lnTo>
                  <a:lnTo>
                    <a:pt x="638970" y="1198208"/>
                  </a:lnTo>
                  <a:lnTo>
                    <a:pt x="638494" y="1198318"/>
                  </a:lnTo>
                  <a:lnTo>
                    <a:pt x="638146" y="1198429"/>
                  </a:lnTo>
                  <a:lnTo>
                    <a:pt x="637770" y="1198704"/>
                  </a:lnTo>
                  <a:lnTo>
                    <a:pt x="637562" y="1198870"/>
                  </a:lnTo>
                  <a:lnTo>
                    <a:pt x="637321" y="1198903"/>
                  </a:lnTo>
                  <a:lnTo>
                    <a:pt x="637135" y="1198870"/>
                  </a:lnTo>
                  <a:lnTo>
                    <a:pt x="637001" y="1198726"/>
                  </a:lnTo>
                  <a:lnTo>
                    <a:pt x="636855" y="1198561"/>
                  </a:lnTo>
                  <a:lnTo>
                    <a:pt x="636732" y="1198385"/>
                  </a:lnTo>
                  <a:lnTo>
                    <a:pt x="636625" y="1198032"/>
                  </a:lnTo>
                  <a:lnTo>
                    <a:pt x="636641" y="1197679"/>
                  </a:lnTo>
                  <a:lnTo>
                    <a:pt x="636743" y="1197216"/>
                  </a:lnTo>
                  <a:lnTo>
                    <a:pt x="636956" y="1196665"/>
                  </a:lnTo>
                  <a:lnTo>
                    <a:pt x="637074" y="1196146"/>
                  </a:lnTo>
                  <a:lnTo>
                    <a:pt x="637152" y="1195871"/>
                  </a:lnTo>
                  <a:lnTo>
                    <a:pt x="637259" y="1195694"/>
                  </a:lnTo>
                  <a:lnTo>
                    <a:pt x="637428" y="1195562"/>
                  </a:lnTo>
                  <a:lnTo>
                    <a:pt x="637652" y="1195408"/>
                  </a:lnTo>
                  <a:lnTo>
                    <a:pt x="637832" y="1195397"/>
                  </a:lnTo>
                  <a:lnTo>
                    <a:pt x="638275" y="1195375"/>
                  </a:lnTo>
                  <a:lnTo>
                    <a:pt x="638623" y="1195408"/>
                  </a:lnTo>
                  <a:lnTo>
                    <a:pt x="638791" y="1195397"/>
                  </a:lnTo>
                  <a:lnTo>
                    <a:pt x="638959" y="1195286"/>
                  </a:lnTo>
                  <a:lnTo>
                    <a:pt x="639167" y="1195077"/>
                  </a:lnTo>
                  <a:lnTo>
                    <a:pt x="639223" y="1194878"/>
                  </a:lnTo>
                  <a:lnTo>
                    <a:pt x="639161" y="1194625"/>
                  </a:lnTo>
                  <a:lnTo>
                    <a:pt x="638959" y="1194349"/>
                  </a:lnTo>
                  <a:lnTo>
                    <a:pt x="638684" y="1194018"/>
                  </a:lnTo>
                  <a:lnTo>
                    <a:pt x="638595" y="1193809"/>
                  </a:lnTo>
                  <a:lnTo>
                    <a:pt x="638539" y="1193632"/>
                  </a:lnTo>
                  <a:lnTo>
                    <a:pt x="638555" y="1193280"/>
                  </a:lnTo>
                  <a:lnTo>
                    <a:pt x="638612" y="1193004"/>
                  </a:lnTo>
                  <a:lnTo>
                    <a:pt x="638606" y="1192739"/>
                  </a:lnTo>
                  <a:lnTo>
                    <a:pt x="638459" y="1192453"/>
                  </a:lnTo>
                  <a:lnTo>
                    <a:pt x="638230" y="1192309"/>
                  </a:lnTo>
                  <a:lnTo>
                    <a:pt x="637832" y="1192232"/>
                  </a:lnTo>
                  <a:lnTo>
                    <a:pt x="637523" y="1192254"/>
                  </a:lnTo>
                  <a:lnTo>
                    <a:pt x="637304" y="1192188"/>
                  </a:lnTo>
                  <a:lnTo>
                    <a:pt x="637157" y="1192089"/>
                  </a:lnTo>
                  <a:lnTo>
                    <a:pt x="637096" y="1191990"/>
                  </a:lnTo>
                  <a:lnTo>
                    <a:pt x="637096" y="1191835"/>
                  </a:lnTo>
                  <a:lnTo>
                    <a:pt x="637219" y="1191615"/>
                  </a:lnTo>
                  <a:lnTo>
                    <a:pt x="637388" y="1191405"/>
                  </a:lnTo>
                  <a:lnTo>
                    <a:pt x="637416" y="1191273"/>
                  </a:lnTo>
                  <a:lnTo>
                    <a:pt x="637421" y="1191108"/>
                  </a:lnTo>
                  <a:lnTo>
                    <a:pt x="637348" y="1190876"/>
                  </a:lnTo>
                  <a:lnTo>
                    <a:pt x="637181" y="1190667"/>
                  </a:lnTo>
                  <a:lnTo>
                    <a:pt x="636861" y="1190534"/>
                  </a:lnTo>
                  <a:lnTo>
                    <a:pt x="636535" y="1190358"/>
                  </a:lnTo>
                  <a:lnTo>
                    <a:pt x="635963" y="1189862"/>
                  </a:lnTo>
                  <a:lnTo>
                    <a:pt x="635379" y="1189355"/>
                  </a:lnTo>
                  <a:lnTo>
                    <a:pt x="635148" y="1189178"/>
                  </a:lnTo>
                  <a:lnTo>
                    <a:pt x="635037" y="1188969"/>
                  </a:lnTo>
                  <a:lnTo>
                    <a:pt x="635008" y="1188770"/>
                  </a:lnTo>
                  <a:lnTo>
                    <a:pt x="635037" y="1188605"/>
                  </a:lnTo>
                  <a:lnTo>
                    <a:pt x="635110" y="1188439"/>
                  </a:lnTo>
                  <a:lnTo>
                    <a:pt x="635301" y="1188197"/>
                  </a:lnTo>
                  <a:lnTo>
                    <a:pt x="635688" y="1187954"/>
                  </a:lnTo>
                  <a:lnTo>
                    <a:pt x="635923" y="1187789"/>
                  </a:lnTo>
                  <a:lnTo>
                    <a:pt x="636092" y="1187601"/>
                  </a:lnTo>
                  <a:lnTo>
                    <a:pt x="636210" y="1187348"/>
                  </a:lnTo>
                  <a:lnTo>
                    <a:pt x="636316" y="1186984"/>
                  </a:lnTo>
                  <a:lnTo>
                    <a:pt x="636388" y="1186697"/>
                  </a:lnTo>
                  <a:lnTo>
                    <a:pt x="636462" y="1186532"/>
                  </a:lnTo>
                  <a:lnTo>
                    <a:pt x="636541" y="1186389"/>
                  </a:lnTo>
                  <a:lnTo>
                    <a:pt x="636721" y="1186212"/>
                  </a:lnTo>
                  <a:lnTo>
                    <a:pt x="637028" y="1185925"/>
                  </a:lnTo>
                  <a:lnTo>
                    <a:pt x="637259" y="1185683"/>
                  </a:lnTo>
                  <a:lnTo>
                    <a:pt x="637421" y="1185507"/>
                  </a:lnTo>
                  <a:lnTo>
                    <a:pt x="637562" y="1185121"/>
                  </a:lnTo>
                  <a:lnTo>
                    <a:pt x="637635" y="1184779"/>
                  </a:lnTo>
                  <a:lnTo>
                    <a:pt x="637601" y="1184503"/>
                  </a:lnTo>
                  <a:lnTo>
                    <a:pt x="637495" y="1184106"/>
                  </a:lnTo>
                  <a:lnTo>
                    <a:pt x="637259" y="1183798"/>
                  </a:lnTo>
                  <a:lnTo>
                    <a:pt x="637079" y="1183489"/>
                  </a:lnTo>
                  <a:lnTo>
                    <a:pt x="636967" y="1183202"/>
                  </a:lnTo>
                  <a:lnTo>
                    <a:pt x="636922" y="1182949"/>
                  </a:lnTo>
                  <a:lnTo>
                    <a:pt x="636883" y="1182574"/>
                  </a:lnTo>
                  <a:lnTo>
                    <a:pt x="636770" y="1182232"/>
                  </a:lnTo>
                  <a:lnTo>
                    <a:pt x="636692" y="1182033"/>
                  </a:lnTo>
                  <a:lnTo>
                    <a:pt x="636412" y="1181791"/>
                  </a:lnTo>
                  <a:lnTo>
                    <a:pt x="636119" y="1181592"/>
                  </a:lnTo>
                  <a:lnTo>
                    <a:pt x="635940" y="1181438"/>
                  </a:lnTo>
                  <a:lnTo>
                    <a:pt x="635861" y="1181317"/>
                  </a:lnTo>
                  <a:lnTo>
                    <a:pt x="635844" y="1181207"/>
                  </a:lnTo>
                  <a:lnTo>
                    <a:pt x="635811" y="1181041"/>
                  </a:lnTo>
                  <a:lnTo>
                    <a:pt x="635772" y="1180821"/>
                  </a:lnTo>
                  <a:lnTo>
                    <a:pt x="635755" y="1180710"/>
                  </a:lnTo>
                  <a:lnTo>
                    <a:pt x="635755" y="1180611"/>
                  </a:lnTo>
                  <a:lnTo>
                    <a:pt x="635777" y="1180457"/>
                  </a:lnTo>
                  <a:lnTo>
                    <a:pt x="635884" y="1180324"/>
                  </a:lnTo>
                  <a:lnTo>
                    <a:pt x="636057" y="1180258"/>
                  </a:lnTo>
                  <a:lnTo>
                    <a:pt x="636243" y="1180269"/>
                  </a:lnTo>
                  <a:lnTo>
                    <a:pt x="636445" y="1180335"/>
                  </a:lnTo>
                  <a:lnTo>
                    <a:pt x="636653" y="1180402"/>
                  </a:lnTo>
                  <a:lnTo>
                    <a:pt x="636815" y="1180468"/>
                  </a:lnTo>
                  <a:lnTo>
                    <a:pt x="636984" y="1180479"/>
                  </a:lnTo>
                  <a:lnTo>
                    <a:pt x="637141" y="1180479"/>
                  </a:lnTo>
                  <a:lnTo>
                    <a:pt x="637348" y="1180424"/>
                  </a:lnTo>
                  <a:lnTo>
                    <a:pt x="637528" y="1180335"/>
                  </a:lnTo>
                  <a:lnTo>
                    <a:pt x="637691" y="1180214"/>
                  </a:lnTo>
                  <a:lnTo>
                    <a:pt x="637792" y="1180016"/>
                  </a:lnTo>
                  <a:lnTo>
                    <a:pt x="637792" y="1179806"/>
                  </a:lnTo>
                  <a:lnTo>
                    <a:pt x="637753" y="1179663"/>
                  </a:lnTo>
                  <a:lnTo>
                    <a:pt x="637612" y="1179453"/>
                  </a:lnTo>
                  <a:lnTo>
                    <a:pt x="637416" y="1179343"/>
                  </a:lnTo>
                  <a:lnTo>
                    <a:pt x="637006" y="1179266"/>
                  </a:lnTo>
                  <a:lnTo>
                    <a:pt x="636579" y="1179211"/>
                  </a:lnTo>
                  <a:lnTo>
                    <a:pt x="636333" y="1179266"/>
                  </a:lnTo>
                  <a:lnTo>
                    <a:pt x="636108" y="1179442"/>
                  </a:lnTo>
                  <a:lnTo>
                    <a:pt x="635895" y="1179707"/>
                  </a:lnTo>
                  <a:lnTo>
                    <a:pt x="635743" y="1180005"/>
                  </a:lnTo>
                  <a:lnTo>
                    <a:pt x="635614" y="1180269"/>
                  </a:lnTo>
                  <a:lnTo>
                    <a:pt x="635441" y="1180435"/>
                  </a:lnTo>
                  <a:lnTo>
                    <a:pt x="635143" y="1180534"/>
                  </a:lnTo>
                  <a:lnTo>
                    <a:pt x="634879" y="1180512"/>
                  </a:lnTo>
                  <a:lnTo>
                    <a:pt x="634441" y="1180391"/>
                  </a:lnTo>
                  <a:lnTo>
                    <a:pt x="634071" y="1180093"/>
                  </a:lnTo>
                  <a:lnTo>
                    <a:pt x="633881" y="1179861"/>
                  </a:lnTo>
                  <a:lnTo>
                    <a:pt x="633588" y="1179354"/>
                  </a:lnTo>
                  <a:lnTo>
                    <a:pt x="633482" y="1179134"/>
                  </a:lnTo>
                  <a:lnTo>
                    <a:pt x="633482" y="1178913"/>
                  </a:lnTo>
                  <a:lnTo>
                    <a:pt x="633537" y="1178781"/>
                  </a:lnTo>
                  <a:lnTo>
                    <a:pt x="633684" y="1178582"/>
                  </a:lnTo>
                  <a:lnTo>
                    <a:pt x="633841" y="1178428"/>
                  </a:lnTo>
                  <a:lnTo>
                    <a:pt x="634015" y="1178406"/>
                  </a:lnTo>
                  <a:lnTo>
                    <a:pt x="634245" y="1178395"/>
                  </a:lnTo>
                  <a:lnTo>
                    <a:pt x="634576" y="1178472"/>
                  </a:lnTo>
                  <a:lnTo>
                    <a:pt x="634970" y="1178571"/>
                  </a:lnTo>
                  <a:lnTo>
                    <a:pt x="635312" y="1178604"/>
                  </a:lnTo>
                  <a:lnTo>
                    <a:pt x="635508" y="1178571"/>
                  </a:lnTo>
                  <a:lnTo>
                    <a:pt x="635726" y="1178483"/>
                  </a:lnTo>
                  <a:lnTo>
                    <a:pt x="635884" y="1178351"/>
                  </a:lnTo>
                  <a:lnTo>
                    <a:pt x="635895" y="1178119"/>
                  </a:lnTo>
                  <a:lnTo>
                    <a:pt x="635772" y="1177921"/>
                  </a:lnTo>
                  <a:lnTo>
                    <a:pt x="635468" y="1177733"/>
                  </a:lnTo>
                  <a:lnTo>
                    <a:pt x="634857" y="1177259"/>
                  </a:lnTo>
                  <a:lnTo>
                    <a:pt x="634559" y="1176962"/>
                  </a:lnTo>
                  <a:lnTo>
                    <a:pt x="634425" y="1176763"/>
                  </a:lnTo>
                  <a:lnTo>
                    <a:pt x="634379" y="1176300"/>
                  </a:lnTo>
                  <a:lnTo>
                    <a:pt x="634318" y="1175749"/>
                  </a:lnTo>
                  <a:lnTo>
                    <a:pt x="634110" y="1175164"/>
                  </a:lnTo>
                  <a:lnTo>
                    <a:pt x="633937" y="1174779"/>
                  </a:lnTo>
                  <a:lnTo>
                    <a:pt x="633594" y="1174349"/>
                  </a:lnTo>
                  <a:lnTo>
                    <a:pt x="633157" y="1174128"/>
                  </a:lnTo>
                  <a:lnTo>
                    <a:pt x="632719" y="1173874"/>
                  </a:lnTo>
                  <a:lnTo>
                    <a:pt x="632572" y="1173687"/>
                  </a:lnTo>
                  <a:lnTo>
                    <a:pt x="632499" y="1173477"/>
                  </a:lnTo>
                  <a:lnTo>
                    <a:pt x="632494" y="1173345"/>
                  </a:lnTo>
                  <a:lnTo>
                    <a:pt x="632533" y="1173136"/>
                  </a:lnTo>
                  <a:lnTo>
                    <a:pt x="632590" y="1172937"/>
                  </a:lnTo>
                  <a:lnTo>
                    <a:pt x="632719" y="1172662"/>
                  </a:lnTo>
                  <a:lnTo>
                    <a:pt x="632937" y="1172441"/>
                  </a:lnTo>
                  <a:lnTo>
                    <a:pt x="633117" y="1172320"/>
                  </a:lnTo>
                  <a:lnTo>
                    <a:pt x="633268" y="1172243"/>
                  </a:lnTo>
                  <a:lnTo>
                    <a:pt x="633493" y="1172165"/>
                  </a:lnTo>
                  <a:lnTo>
                    <a:pt x="633673" y="1172165"/>
                  </a:lnTo>
                  <a:lnTo>
                    <a:pt x="633835" y="1172243"/>
                  </a:lnTo>
                  <a:lnTo>
                    <a:pt x="633948" y="1172397"/>
                  </a:lnTo>
                  <a:lnTo>
                    <a:pt x="633975" y="1172606"/>
                  </a:lnTo>
                  <a:lnTo>
                    <a:pt x="633931" y="1172926"/>
                  </a:lnTo>
                  <a:lnTo>
                    <a:pt x="633886" y="1173213"/>
                  </a:lnTo>
                  <a:lnTo>
                    <a:pt x="633937" y="1173466"/>
                  </a:lnTo>
                  <a:lnTo>
                    <a:pt x="634010" y="1173676"/>
                  </a:lnTo>
                  <a:lnTo>
                    <a:pt x="634139" y="1173819"/>
                  </a:lnTo>
                  <a:lnTo>
                    <a:pt x="634357" y="1173941"/>
                  </a:lnTo>
                  <a:lnTo>
                    <a:pt x="634526" y="1174018"/>
                  </a:lnTo>
                  <a:lnTo>
                    <a:pt x="634863" y="1173996"/>
                  </a:lnTo>
                  <a:lnTo>
                    <a:pt x="635182" y="1173941"/>
                  </a:lnTo>
                  <a:lnTo>
                    <a:pt x="635406" y="1173863"/>
                  </a:lnTo>
                  <a:lnTo>
                    <a:pt x="635637" y="1173687"/>
                  </a:lnTo>
                  <a:lnTo>
                    <a:pt x="635710" y="1173511"/>
                  </a:lnTo>
                  <a:lnTo>
                    <a:pt x="635788" y="1173312"/>
                  </a:lnTo>
                  <a:lnTo>
                    <a:pt x="635817" y="1172981"/>
                  </a:lnTo>
                  <a:lnTo>
                    <a:pt x="635704" y="1172474"/>
                  </a:lnTo>
                  <a:lnTo>
                    <a:pt x="635317" y="1171592"/>
                  </a:lnTo>
                  <a:lnTo>
                    <a:pt x="634919" y="1170699"/>
                  </a:lnTo>
                  <a:lnTo>
                    <a:pt x="634779" y="1170335"/>
                  </a:lnTo>
                  <a:lnTo>
                    <a:pt x="634750" y="1170082"/>
                  </a:lnTo>
                  <a:lnTo>
                    <a:pt x="634784" y="1169762"/>
                  </a:lnTo>
                  <a:lnTo>
                    <a:pt x="634890" y="1169607"/>
                  </a:lnTo>
                  <a:lnTo>
                    <a:pt x="635019" y="1169475"/>
                  </a:lnTo>
                  <a:lnTo>
                    <a:pt x="635221" y="1169409"/>
                  </a:lnTo>
                  <a:lnTo>
                    <a:pt x="635384" y="1169453"/>
                  </a:lnTo>
                  <a:lnTo>
                    <a:pt x="635525" y="1169563"/>
                  </a:lnTo>
                  <a:lnTo>
                    <a:pt x="635654" y="1169784"/>
                  </a:lnTo>
                  <a:lnTo>
                    <a:pt x="635828" y="1170015"/>
                  </a:lnTo>
                  <a:lnTo>
                    <a:pt x="635952" y="1170170"/>
                  </a:lnTo>
                  <a:lnTo>
                    <a:pt x="636119" y="1170247"/>
                  </a:lnTo>
                  <a:lnTo>
                    <a:pt x="636243" y="1170247"/>
                  </a:lnTo>
                  <a:lnTo>
                    <a:pt x="636388" y="1170203"/>
                  </a:lnTo>
                  <a:lnTo>
                    <a:pt x="636490" y="1170115"/>
                  </a:lnTo>
                  <a:lnTo>
                    <a:pt x="636681" y="1169883"/>
                  </a:lnTo>
                  <a:lnTo>
                    <a:pt x="636888" y="1169630"/>
                  </a:lnTo>
                  <a:lnTo>
                    <a:pt x="637090" y="1169442"/>
                  </a:lnTo>
                  <a:lnTo>
                    <a:pt x="637259" y="1169387"/>
                  </a:lnTo>
                  <a:lnTo>
                    <a:pt x="637539" y="1169398"/>
                  </a:lnTo>
                  <a:lnTo>
                    <a:pt x="637815" y="1169453"/>
                  </a:lnTo>
                  <a:lnTo>
                    <a:pt x="637943" y="1169453"/>
                  </a:lnTo>
                  <a:lnTo>
                    <a:pt x="638033" y="1169409"/>
                  </a:lnTo>
                  <a:lnTo>
                    <a:pt x="638117" y="1169310"/>
                  </a:lnTo>
                  <a:lnTo>
                    <a:pt x="638163" y="1169122"/>
                  </a:lnTo>
                  <a:lnTo>
                    <a:pt x="638140" y="1168902"/>
                  </a:lnTo>
                  <a:lnTo>
                    <a:pt x="637977" y="1168803"/>
                  </a:lnTo>
                  <a:lnTo>
                    <a:pt x="637624" y="1168781"/>
                  </a:lnTo>
                  <a:lnTo>
                    <a:pt x="637170" y="1168769"/>
                  </a:lnTo>
                  <a:lnTo>
                    <a:pt x="636950" y="1168681"/>
                  </a:lnTo>
                  <a:lnTo>
                    <a:pt x="636647" y="1168406"/>
                  </a:lnTo>
                  <a:lnTo>
                    <a:pt x="636450" y="1168207"/>
                  </a:lnTo>
                  <a:lnTo>
                    <a:pt x="636277" y="1167876"/>
                  </a:lnTo>
                  <a:lnTo>
                    <a:pt x="636063" y="1167502"/>
                  </a:lnTo>
                  <a:lnTo>
                    <a:pt x="635872" y="1167204"/>
                  </a:lnTo>
                  <a:lnTo>
                    <a:pt x="635704" y="1166884"/>
                  </a:lnTo>
                  <a:lnTo>
                    <a:pt x="635676" y="1166630"/>
                  </a:lnTo>
                  <a:lnTo>
                    <a:pt x="635643" y="1166432"/>
                  </a:lnTo>
                  <a:lnTo>
                    <a:pt x="635693" y="1166289"/>
                  </a:lnTo>
                  <a:lnTo>
                    <a:pt x="635755" y="1166090"/>
                  </a:lnTo>
                  <a:lnTo>
                    <a:pt x="635850" y="1165826"/>
                  </a:lnTo>
                  <a:lnTo>
                    <a:pt x="635850" y="1165517"/>
                  </a:lnTo>
                  <a:lnTo>
                    <a:pt x="635828" y="1165263"/>
                  </a:lnTo>
                  <a:lnTo>
                    <a:pt x="635693" y="1165010"/>
                  </a:lnTo>
                  <a:lnTo>
                    <a:pt x="635430" y="1164789"/>
                  </a:lnTo>
                  <a:lnTo>
                    <a:pt x="635099" y="1164712"/>
                  </a:lnTo>
                  <a:lnTo>
                    <a:pt x="634868" y="1164668"/>
                  </a:lnTo>
                  <a:lnTo>
                    <a:pt x="634677" y="1164602"/>
                  </a:lnTo>
                  <a:lnTo>
                    <a:pt x="634548" y="1164480"/>
                  </a:lnTo>
                  <a:lnTo>
                    <a:pt x="634514" y="1164370"/>
                  </a:lnTo>
                  <a:lnTo>
                    <a:pt x="634537" y="1164271"/>
                  </a:lnTo>
                  <a:lnTo>
                    <a:pt x="634666" y="1164172"/>
                  </a:lnTo>
                  <a:lnTo>
                    <a:pt x="634957" y="1164095"/>
                  </a:lnTo>
                  <a:lnTo>
                    <a:pt x="635323" y="1164051"/>
                  </a:lnTo>
                  <a:lnTo>
                    <a:pt x="635592" y="1163929"/>
                  </a:lnTo>
                  <a:lnTo>
                    <a:pt x="636030" y="1163610"/>
                  </a:lnTo>
                  <a:lnTo>
                    <a:pt x="636350" y="1163477"/>
                  </a:lnTo>
                  <a:lnTo>
                    <a:pt x="636586" y="1163477"/>
                  </a:lnTo>
                  <a:lnTo>
                    <a:pt x="636826" y="1163499"/>
                  </a:lnTo>
                  <a:lnTo>
                    <a:pt x="637192" y="1163643"/>
                  </a:lnTo>
                  <a:lnTo>
                    <a:pt x="637466" y="1163896"/>
                  </a:lnTo>
                  <a:lnTo>
                    <a:pt x="637584" y="1163962"/>
                  </a:lnTo>
                  <a:lnTo>
                    <a:pt x="637730" y="1164006"/>
                  </a:lnTo>
                  <a:lnTo>
                    <a:pt x="637899" y="1164006"/>
                  </a:lnTo>
                  <a:lnTo>
                    <a:pt x="638039" y="1164006"/>
                  </a:lnTo>
                  <a:lnTo>
                    <a:pt x="638275" y="1163962"/>
                  </a:lnTo>
                  <a:lnTo>
                    <a:pt x="638482" y="1163830"/>
                  </a:lnTo>
                  <a:lnTo>
                    <a:pt x="638572" y="1163621"/>
                  </a:lnTo>
                  <a:lnTo>
                    <a:pt x="638572" y="1163433"/>
                  </a:lnTo>
                  <a:lnTo>
                    <a:pt x="638494" y="1163279"/>
                  </a:lnTo>
                  <a:lnTo>
                    <a:pt x="638348" y="1163157"/>
                  </a:lnTo>
                  <a:lnTo>
                    <a:pt x="638061" y="1163069"/>
                  </a:lnTo>
                  <a:lnTo>
                    <a:pt x="637730" y="1163003"/>
                  </a:lnTo>
                  <a:lnTo>
                    <a:pt x="637483" y="1162937"/>
                  </a:lnTo>
                  <a:lnTo>
                    <a:pt x="637286" y="1162794"/>
                  </a:lnTo>
                  <a:lnTo>
                    <a:pt x="637012" y="1162529"/>
                  </a:lnTo>
                  <a:lnTo>
                    <a:pt x="636832" y="1162319"/>
                  </a:lnTo>
                  <a:lnTo>
                    <a:pt x="636659" y="1162033"/>
                  </a:lnTo>
                  <a:lnTo>
                    <a:pt x="636586" y="1161823"/>
                  </a:lnTo>
                  <a:lnTo>
                    <a:pt x="636602" y="1161614"/>
                  </a:lnTo>
                  <a:lnTo>
                    <a:pt x="636697" y="1161437"/>
                  </a:lnTo>
                  <a:lnTo>
                    <a:pt x="636837" y="1161162"/>
                  </a:lnTo>
                  <a:lnTo>
                    <a:pt x="637012" y="1160952"/>
                  </a:lnTo>
                  <a:lnTo>
                    <a:pt x="637192" y="1160743"/>
                  </a:lnTo>
                  <a:lnTo>
                    <a:pt x="637299" y="1160577"/>
                  </a:lnTo>
                  <a:lnTo>
                    <a:pt x="637337" y="1160357"/>
                  </a:lnTo>
                  <a:lnTo>
                    <a:pt x="637310" y="1160136"/>
                  </a:lnTo>
                  <a:lnTo>
                    <a:pt x="637259" y="1160015"/>
                  </a:lnTo>
                  <a:lnTo>
                    <a:pt x="637163" y="1159927"/>
                  </a:lnTo>
                  <a:lnTo>
                    <a:pt x="636995" y="1159850"/>
                  </a:lnTo>
                  <a:lnTo>
                    <a:pt x="636754" y="1159872"/>
                  </a:lnTo>
                  <a:lnTo>
                    <a:pt x="636574" y="1159982"/>
                  </a:lnTo>
                  <a:lnTo>
                    <a:pt x="636237" y="1160401"/>
                  </a:lnTo>
                  <a:lnTo>
                    <a:pt x="636057" y="1160633"/>
                  </a:lnTo>
                  <a:lnTo>
                    <a:pt x="635805" y="1160864"/>
                  </a:lnTo>
                  <a:lnTo>
                    <a:pt x="635491" y="1161041"/>
                  </a:lnTo>
                  <a:lnTo>
                    <a:pt x="635194" y="1161173"/>
                  </a:lnTo>
                  <a:lnTo>
                    <a:pt x="634935" y="1161239"/>
                  </a:lnTo>
                  <a:lnTo>
                    <a:pt x="634711" y="1161228"/>
                  </a:lnTo>
                  <a:lnTo>
                    <a:pt x="634554" y="1161195"/>
                  </a:lnTo>
                  <a:lnTo>
                    <a:pt x="634391" y="1161129"/>
                  </a:lnTo>
                  <a:lnTo>
                    <a:pt x="634245" y="1160996"/>
                  </a:lnTo>
                  <a:lnTo>
                    <a:pt x="634183" y="1160798"/>
                  </a:lnTo>
                  <a:lnTo>
                    <a:pt x="634155" y="1160622"/>
                  </a:lnTo>
                  <a:lnTo>
                    <a:pt x="634188" y="1160478"/>
                  </a:lnTo>
                  <a:lnTo>
                    <a:pt x="634335" y="1160302"/>
                  </a:lnTo>
                  <a:lnTo>
                    <a:pt x="634582" y="1160114"/>
                  </a:lnTo>
                  <a:lnTo>
                    <a:pt x="634896" y="1159949"/>
                  </a:lnTo>
                  <a:lnTo>
                    <a:pt x="635110" y="1159762"/>
                  </a:lnTo>
                  <a:lnTo>
                    <a:pt x="635373" y="1159486"/>
                  </a:lnTo>
                  <a:lnTo>
                    <a:pt x="635547" y="1159122"/>
                  </a:lnTo>
                  <a:lnTo>
                    <a:pt x="635637" y="1158747"/>
                  </a:lnTo>
                  <a:lnTo>
                    <a:pt x="635743" y="1158317"/>
                  </a:lnTo>
                  <a:lnTo>
                    <a:pt x="635817" y="1158152"/>
                  </a:lnTo>
                  <a:lnTo>
                    <a:pt x="635974" y="1157975"/>
                  </a:lnTo>
                  <a:lnTo>
                    <a:pt x="636148" y="1157909"/>
                  </a:lnTo>
                  <a:lnTo>
                    <a:pt x="636366" y="1157865"/>
                  </a:lnTo>
                  <a:lnTo>
                    <a:pt x="636579" y="1157865"/>
                  </a:lnTo>
                  <a:lnTo>
                    <a:pt x="636905" y="1157854"/>
                  </a:lnTo>
                  <a:lnTo>
                    <a:pt x="637163" y="1157766"/>
                  </a:lnTo>
                  <a:lnTo>
                    <a:pt x="637371" y="1157567"/>
                  </a:lnTo>
                  <a:lnTo>
                    <a:pt x="637488" y="1157435"/>
                  </a:lnTo>
                  <a:lnTo>
                    <a:pt x="637550" y="1157270"/>
                  </a:lnTo>
                  <a:lnTo>
                    <a:pt x="637606" y="1156983"/>
                  </a:lnTo>
                  <a:lnTo>
                    <a:pt x="637624" y="1156674"/>
                  </a:lnTo>
                  <a:lnTo>
                    <a:pt x="637612" y="1156333"/>
                  </a:lnTo>
                  <a:lnTo>
                    <a:pt x="637652" y="1155902"/>
                  </a:lnTo>
                  <a:lnTo>
                    <a:pt x="637725" y="1155748"/>
                  </a:lnTo>
                  <a:lnTo>
                    <a:pt x="637943" y="1155528"/>
                  </a:lnTo>
                  <a:lnTo>
                    <a:pt x="638140" y="1155340"/>
                  </a:lnTo>
                  <a:lnTo>
                    <a:pt x="638370" y="1155208"/>
                  </a:lnTo>
                  <a:lnTo>
                    <a:pt x="638628" y="1155021"/>
                  </a:lnTo>
                  <a:lnTo>
                    <a:pt x="638797" y="1154844"/>
                  </a:lnTo>
                  <a:lnTo>
                    <a:pt x="638954" y="1154590"/>
                  </a:lnTo>
                  <a:lnTo>
                    <a:pt x="639055" y="1154260"/>
                  </a:lnTo>
                  <a:lnTo>
                    <a:pt x="639133" y="1153852"/>
                  </a:lnTo>
                  <a:lnTo>
                    <a:pt x="639184" y="1153565"/>
                  </a:lnTo>
                  <a:lnTo>
                    <a:pt x="639268" y="1153356"/>
                  </a:lnTo>
                  <a:lnTo>
                    <a:pt x="639363" y="1153124"/>
                  </a:lnTo>
                  <a:lnTo>
                    <a:pt x="639532" y="1152859"/>
                  </a:lnTo>
                  <a:lnTo>
                    <a:pt x="639688" y="1152551"/>
                  </a:lnTo>
                  <a:lnTo>
                    <a:pt x="639773" y="1152341"/>
                  </a:lnTo>
                  <a:lnTo>
                    <a:pt x="639806" y="1152021"/>
                  </a:lnTo>
                  <a:lnTo>
                    <a:pt x="639812" y="1151801"/>
                  </a:lnTo>
                  <a:lnTo>
                    <a:pt x="639824" y="1151514"/>
                  </a:lnTo>
                  <a:lnTo>
                    <a:pt x="639773" y="1151184"/>
                  </a:lnTo>
                  <a:lnTo>
                    <a:pt x="639644" y="1150974"/>
                  </a:lnTo>
                  <a:lnTo>
                    <a:pt x="639486" y="1150787"/>
                  </a:lnTo>
                  <a:lnTo>
                    <a:pt x="639296" y="1150676"/>
                  </a:lnTo>
                  <a:lnTo>
                    <a:pt x="639083" y="1150599"/>
                  </a:lnTo>
                  <a:lnTo>
                    <a:pt x="638825" y="1150676"/>
                  </a:lnTo>
                  <a:lnTo>
                    <a:pt x="638668" y="1150809"/>
                  </a:lnTo>
                  <a:lnTo>
                    <a:pt x="638577" y="1150952"/>
                  </a:lnTo>
                  <a:lnTo>
                    <a:pt x="638510" y="1151073"/>
                  </a:lnTo>
                  <a:lnTo>
                    <a:pt x="638370" y="1151525"/>
                  </a:lnTo>
                  <a:lnTo>
                    <a:pt x="638263" y="1151757"/>
                  </a:lnTo>
                  <a:lnTo>
                    <a:pt x="638090" y="1151944"/>
                  </a:lnTo>
                  <a:lnTo>
                    <a:pt x="637972" y="1152033"/>
                  </a:lnTo>
                  <a:lnTo>
                    <a:pt x="637685" y="1152121"/>
                  </a:lnTo>
                  <a:lnTo>
                    <a:pt x="637488" y="1152110"/>
                  </a:lnTo>
                  <a:lnTo>
                    <a:pt x="637332" y="1152021"/>
                  </a:lnTo>
                  <a:lnTo>
                    <a:pt x="637186" y="1151856"/>
                  </a:lnTo>
                  <a:lnTo>
                    <a:pt x="637079" y="1151669"/>
                  </a:lnTo>
                  <a:lnTo>
                    <a:pt x="637034" y="1151514"/>
                  </a:lnTo>
                  <a:lnTo>
                    <a:pt x="637034" y="1151349"/>
                  </a:lnTo>
                  <a:lnTo>
                    <a:pt x="637051" y="1151128"/>
                  </a:lnTo>
                  <a:lnTo>
                    <a:pt x="637090" y="1150908"/>
                  </a:lnTo>
                  <a:lnTo>
                    <a:pt x="637186" y="1150544"/>
                  </a:lnTo>
                  <a:lnTo>
                    <a:pt x="637203" y="1150313"/>
                  </a:lnTo>
                  <a:lnTo>
                    <a:pt x="637108" y="1149849"/>
                  </a:lnTo>
                  <a:lnTo>
                    <a:pt x="636861" y="1149309"/>
                  </a:lnTo>
                  <a:lnTo>
                    <a:pt x="636799" y="1149111"/>
                  </a:lnTo>
                  <a:lnTo>
                    <a:pt x="636737" y="1148824"/>
                  </a:lnTo>
                  <a:lnTo>
                    <a:pt x="636748" y="1148593"/>
                  </a:lnTo>
                  <a:lnTo>
                    <a:pt x="636804" y="1148306"/>
                  </a:lnTo>
                  <a:lnTo>
                    <a:pt x="636944" y="1148151"/>
                  </a:lnTo>
                  <a:lnTo>
                    <a:pt x="637146" y="1148052"/>
                  </a:lnTo>
                  <a:lnTo>
                    <a:pt x="637310" y="1148008"/>
                  </a:lnTo>
                  <a:lnTo>
                    <a:pt x="637431" y="1147997"/>
                  </a:lnTo>
                  <a:lnTo>
                    <a:pt x="637552" y="1148052"/>
                  </a:lnTo>
                  <a:lnTo>
                    <a:pt x="637622" y="1148174"/>
                  </a:lnTo>
                  <a:lnTo>
                    <a:pt x="637720" y="1148438"/>
                  </a:lnTo>
                  <a:lnTo>
                    <a:pt x="637825" y="1148714"/>
                  </a:lnTo>
                  <a:lnTo>
                    <a:pt x="637941" y="1148879"/>
                  </a:lnTo>
                  <a:lnTo>
                    <a:pt x="638103" y="1149056"/>
                  </a:lnTo>
                  <a:lnTo>
                    <a:pt x="638271" y="1149177"/>
                  </a:lnTo>
                  <a:lnTo>
                    <a:pt x="638490" y="1149265"/>
                  </a:lnTo>
                  <a:lnTo>
                    <a:pt x="638710" y="1149309"/>
                  </a:lnTo>
                  <a:lnTo>
                    <a:pt x="638935" y="1149320"/>
                  </a:lnTo>
                  <a:lnTo>
                    <a:pt x="639092" y="1149276"/>
                  </a:lnTo>
                  <a:lnTo>
                    <a:pt x="639213" y="1149221"/>
                  </a:lnTo>
                  <a:lnTo>
                    <a:pt x="639329" y="1149133"/>
                  </a:lnTo>
                  <a:lnTo>
                    <a:pt x="639352" y="1149045"/>
                  </a:lnTo>
                  <a:lnTo>
                    <a:pt x="639277" y="1148703"/>
                  </a:lnTo>
                  <a:lnTo>
                    <a:pt x="639086" y="1148207"/>
                  </a:lnTo>
                  <a:lnTo>
                    <a:pt x="639034" y="1147942"/>
                  </a:lnTo>
                  <a:lnTo>
                    <a:pt x="639080" y="1147435"/>
                  </a:lnTo>
                  <a:lnTo>
                    <a:pt x="639028" y="1147060"/>
                  </a:lnTo>
                  <a:lnTo>
                    <a:pt x="638901" y="1146806"/>
                  </a:lnTo>
                  <a:lnTo>
                    <a:pt x="638576" y="1146431"/>
                  </a:lnTo>
                  <a:lnTo>
                    <a:pt x="638346" y="1146068"/>
                  </a:lnTo>
                  <a:lnTo>
                    <a:pt x="638264" y="1145792"/>
                  </a:lnTo>
                  <a:lnTo>
                    <a:pt x="638235" y="1145627"/>
                  </a:lnTo>
                  <a:lnTo>
                    <a:pt x="638276" y="1145494"/>
                  </a:lnTo>
                  <a:lnTo>
                    <a:pt x="638322" y="1145373"/>
                  </a:lnTo>
                  <a:lnTo>
                    <a:pt x="638449" y="1145252"/>
                  </a:lnTo>
                  <a:lnTo>
                    <a:pt x="638599" y="1145163"/>
                  </a:lnTo>
                  <a:lnTo>
                    <a:pt x="638767" y="1145152"/>
                  </a:lnTo>
                  <a:lnTo>
                    <a:pt x="639028" y="1145186"/>
                  </a:lnTo>
                  <a:lnTo>
                    <a:pt x="639306" y="1145252"/>
                  </a:lnTo>
                  <a:lnTo>
                    <a:pt x="639543" y="1145274"/>
                  </a:lnTo>
                  <a:lnTo>
                    <a:pt x="639919" y="1145274"/>
                  </a:lnTo>
                  <a:lnTo>
                    <a:pt x="640190" y="1145163"/>
                  </a:lnTo>
                  <a:lnTo>
                    <a:pt x="640387" y="1145053"/>
                  </a:lnTo>
                  <a:lnTo>
                    <a:pt x="640601" y="1144833"/>
                  </a:lnTo>
                  <a:lnTo>
                    <a:pt x="640745" y="1144601"/>
                  </a:lnTo>
                  <a:lnTo>
                    <a:pt x="640775" y="1144237"/>
                  </a:lnTo>
                  <a:lnTo>
                    <a:pt x="640786" y="1143840"/>
                  </a:lnTo>
                  <a:lnTo>
                    <a:pt x="640868" y="1143543"/>
                  </a:lnTo>
                  <a:lnTo>
                    <a:pt x="640995" y="1143234"/>
                  </a:lnTo>
                  <a:lnTo>
                    <a:pt x="641180" y="1142980"/>
                  </a:lnTo>
                  <a:lnTo>
                    <a:pt x="641521" y="1142694"/>
                  </a:lnTo>
                  <a:lnTo>
                    <a:pt x="641683" y="1142418"/>
                  </a:lnTo>
                  <a:lnTo>
                    <a:pt x="641729" y="1142198"/>
                  </a:lnTo>
                  <a:lnTo>
                    <a:pt x="641660" y="1142021"/>
                  </a:lnTo>
                  <a:lnTo>
                    <a:pt x="641451" y="1141834"/>
                  </a:lnTo>
                  <a:lnTo>
                    <a:pt x="640983" y="1141624"/>
                  </a:lnTo>
                  <a:lnTo>
                    <a:pt x="640306" y="1141536"/>
                  </a:lnTo>
                  <a:lnTo>
                    <a:pt x="639803" y="1141448"/>
                  </a:lnTo>
                  <a:lnTo>
                    <a:pt x="639218" y="1141415"/>
                  </a:lnTo>
                  <a:lnTo>
                    <a:pt x="638890" y="1141371"/>
                  </a:lnTo>
                  <a:lnTo>
                    <a:pt x="638612" y="1141194"/>
                  </a:lnTo>
                  <a:lnTo>
                    <a:pt x="638432" y="1140996"/>
                  </a:lnTo>
                  <a:lnTo>
                    <a:pt x="638212" y="1140610"/>
                  </a:lnTo>
                  <a:lnTo>
                    <a:pt x="637923" y="1140026"/>
                  </a:lnTo>
                  <a:lnTo>
                    <a:pt x="637715" y="1139585"/>
                  </a:lnTo>
                  <a:lnTo>
                    <a:pt x="637663" y="1139254"/>
                  </a:lnTo>
                  <a:lnTo>
                    <a:pt x="637657" y="1139121"/>
                  </a:lnTo>
                  <a:lnTo>
                    <a:pt x="637727" y="1138945"/>
                  </a:lnTo>
                  <a:lnTo>
                    <a:pt x="637796" y="1138813"/>
                  </a:lnTo>
                  <a:lnTo>
                    <a:pt x="637975" y="1138669"/>
                  </a:lnTo>
                  <a:lnTo>
                    <a:pt x="638125" y="1138548"/>
                  </a:lnTo>
                  <a:lnTo>
                    <a:pt x="638235" y="1138548"/>
                  </a:lnTo>
                  <a:lnTo>
                    <a:pt x="638415" y="1138581"/>
                  </a:lnTo>
                  <a:lnTo>
                    <a:pt x="638599" y="1138625"/>
                  </a:lnTo>
                  <a:lnTo>
                    <a:pt x="638843" y="1138647"/>
                  </a:lnTo>
                  <a:lnTo>
                    <a:pt x="639057" y="1138680"/>
                  </a:lnTo>
                  <a:lnTo>
                    <a:pt x="639288" y="1138592"/>
                  </a:lnTo>
                  <a:lnTo>
                    <a:pt x="639439" y="1138504"/>
                  </a:lnTo>
                  <a:lnTo>
                    <a:pt x="639543" y="1138405"/>
                  </a:lnTo>
                  <a:lnTo>
                    <a:pt x="639571" y="1138272"/>
                  </a:lnTo>
                  <a:lnTo>
                    <a:pt x="639577" y="1138052"/>
                  </a:lnTo>
                  <a:lnTo>
                    <a:pt x="639496" y="1137887"/>
                  </a:lnTo>
                  <a:lnTo>
                    <a:pt x="639346" y="1137776"/>
                  </a:lnTo>
                  <a:lnTo>
                    <a:pt x="639016" y="1137666"/>
                  </a:lnTo>
                  <a:lnTo>
                    <a:pt x="638658" y="1137622"/>
                  </a:lnTo>
                  <a:lnTo>
                    <a:pt x="638322" y="1137523"/>
                  </a:lnTo>
                  <a:lnTo>
                    <a:pt x="638073" y="1137412"/>
                  </a:lnTo>
                  <a:lnTo>
                    <a:pt x="637830" y="1137280"/>
                  </a:lnTo>
                  <a:lnTo>
                    <a:pt x="637640" y="1137071"/>
                  </a:lnTo>
                  <a:lnTo>
                    <a:pt x="637582" y="1136861"/>
                  </a:lnTo>
                  <a:lnTo>
                    <a:pt x="637629" y="1136608"/>
                  </a:lnTo>
                  <a:lnTo>
                    <a:pt x="637766" y="1136420"/>
                  </a:lnTo>
                  <a:lnTo>
                    <a:pt x="638044" y="1136299"/>
                  </a:lnTo>
                  <a:lnTo>
                    <a:pt x="638426" y="1136277"/>
                  </a:lnTo>
                  <a:lnTo>
                    <a:pt x="638774" y="1136277"/>
                  </a:lnTo>
                  <a:lnTo>
                    <a:pt x="639271" y="1136111"/>
                  </a:lnTo>
                  <a:lnTo>
                    <a:pt x="639659" y="1135990"/>
                  </a:lnTo>
                  <a:lnTo>
                    <a:pt x="639959" y="1135979"/>
                  </a:lnTo>
                  <a:lnTo>
                    <a:pt x="640358" y="1135968"/>
                  </a:lnTo>
                  <a:lnTo>
                    <a:pt x="640595" y="1135880"/>
                  </a:lnTo>
                  <a:lnTo>
                    <a:pt x="640677" y="1135737"/>
                  </a:lnTo>
                  <a:lnTo>
                    <a:pt x="640659" y="1135527"/>
                  </a:lnTo>
                  <a:lnTo>
                    <a:pt x="640468" y="1135251"/>
                  </a:lnTo>
                  <a:lnTo>
                    <a:pt x="640051" y="1134766"/>
                  </a:lnTo>
                  <a:lnTo>
                    <a:pt x="639814" y="1134568"/>
                  </a:lnTo>
                  <a:lnTo>
                    <a:pt x="639571" y="1134502"/>
                  </a:lnTo>
                  <a:lnTo>
                    <a:pt x="639370" y="1134524"/>
                  </a:lnTo>
                  <a:lnTo>
                    <a:pt x="639179" y="1134612"/>
                  </a:lnTo>
                  <a:lnTo>
                    <a:pt x="638837" y="1134932"/>
                  </a:lnTo>
                  <a:lnTo>
                    <a:pt x="638462" y="1135340"/>
                  </a:lnTo>
                  <a:lnTo>
                    <a:pt x="638224" y="1135538"/>
                  </a:lnTo>
                  <a:lnTo>
                    <a:pt x="637980" y="1135648"/>
                  </a:lnTo>
                  <a:lnTo>
                    <a:pt x="637773" y="1135670"/>
                  </a:lnTo>
                  <a:lnTo>
                    <a:pt x="637570" y="1135648"/>
                  </a:lnTo>
                  <a:lnTo>
                    <a:pt x="637333" y="1135571"/>
                  </a:lnTo>
                  <a:lnTo>
                    <a:pt x="637154" y="1135461"/>
                  </a:lnTo>
                  <a:lnTo>
                    <a:pt x="637038" y="1135262"/>
                  </a:lnTo>
                  <a:lnTo>
                    <a:pt x="637015" y="1135075"/>
                  </a:lnTo>
                  <a:lnTo>
                    <a:pt x="637090" y="1134711"/>
                  </a:lnTo>
                  <a:lnTo>
                    <a:pt x="637252" y="1134303"/>
                  </a:lnTo>
                  <a:lnTo>
                    <a:pt x="637495" y="1133851"/>
                  </a:lnTo>
                  <a:lnTo>
                    <a:pt x="637668" y="1133542"/>
                  </a:lnTo>
                  <a:lnTo>
                    <a:pt x="638033" y="1132991"/>
                  </a:lnTo>
                  <a:lnTo>
                    <a:pt x="638171" y="1132804"/>
                  </a:lnTo>
                  <a:lnTo>
                    <a:pt x="638704" y="1132429"/>
                  </a:lnTo>
                  <a:lnTo>
                    <a:pt x="639016" y="1132274"/>
                  </a:lnTo>
                  <a:lnTo>
                    <a:pt x="639097" y="1132087"/>
                  </a:lnTo>
                  <a:lnTo>
                    <a:pt x="639138" y="1131900"/>
                  </a:lnTo>
                  <a:lnTo>
                    <a:pt x="639086" y="1131701"/>
                  </a:lnTo>
                  <a:lnTo>
                    <a:pt x="639028" y="1131591"/>
                  </a:lnTo>
                  <a:lnTo>
                    <a:pt x="638790" y="1131503"/>
                  </a:lnTo>
                  <a:lnTo>
                    <a:pt x="638530" y="1131514"/>
                  </a:lnTo>
                  <a:lnTo>
                    <a:pt x="638148" y="1131558"/>
                  </a:lnTo>
                  <a:lnTo>
                    <a:pt x="638010" y="1131558"/>
                  </a:lnTo>
                  <a:lnTo>
                    <a:pt x="637807" y="1131503"/>
                  </a:lnTo>
                  <a:lnTo>
                    <a:pt x="637629" y="1131403"/>
                  </a:lnTo>
                  <a:lnTo>
                    <a:pt x="637426" y="1131205"/>
                  </a:lnTo>
                  <a:lnTo>
                    <a:pt x="637322" y="1130940"/>
                  </a:lnTo>
                  <a:lnTo>
                    <a:pt x="637333" y="1130709"/>
                  </a:lnTo>
                  <a:lnTo>
                    <a:pt x="637356" y="1130521"/>
                  </a:lnTo>
                  <a:lnTo>
                    <a:pt x="637552" y="1130235"/>
                  </a:lnTo>
                  <a:lnTo>
                    <a:pt x="637946" y="1129794"/>
                  </a:lnTo>
                  <a:lnTo>
                    <a:pt x="638235" y="1129529"/>
                  </a:lnTo>
                  <a:lnTo>
                    <a:pt x="638374" y="1129364"/>
                  </a:lnTo>
                  <a:lnTo>
                    <a:pt x="638444" y="1129176"/>
                  </a:lnTo>
                  <a:lnTo>
                    <a:pt x="638449" y="1128857"/>
                  </a:lnTo>
                  <a:lnTo>
                    <a:pt x="638339" y="1128515"/>
                  </a:lnTo>
                  <a:lnTo>
                    <a:pt x="638125" y="1128195"/>
                  </a:lnTo>
                  <a:lnTo>
                    <a:pt x="637779" y="1127963"/>
                  </a:lnTo>
                  <a:lnTo>
                    <a:pt x="637501" y="1127897"/>
                  </a:lnTo>
                  <a:lnTo>
                    <a:pt x="637188" y="1127974"/>
                  </a:lnTo>
                  <a:lnTo>
                    <a:pt x="636644" y="1128294"/>
                  </a:lnTo>
                  <a:lnTo>
                    <a:pt x="636303" y="1128427"/>
                  </a:lnTo>
                  <a:lnTo>
                    <a:pt x="636032" y="1128427"/>
                  </a:lnTo>
                  <a:lnTo>
                    <a:pt x="635829" y="1128404"/>
                  </a:lnTo>
                  <a:lnTo>
                    <a:pt x="635592" y="1128250"/>
                  </a:lnTo>
                  <a:lnTo>
                    <a:pt x="635383" y="1128008"/>
                  </a:lnTo>
                  <a:lnTo>
                    <a:pt x="635285" y="1127820"/>
                  </a:lnTo>
                  <a:lnTo>
                    <a:pt x="635233" y="1127644"/>
                  </a:lnTo>
                  <a:lnTo>
                    <a:pt x="635222" y="1127423"/>
                  </a:lnTo>
                  <a:lnTo>
                    <a:pt x="635208" y="1127214"/>
                  </a:lnTo>
                  <a:lnTo>
                    <a:pt x="635338" y="1126817"/>
                  </a:lnTo>
                  <a:lnTo>
                    <a:pt x="635617" y="1126530"/>
                  </a:lnTo>
                  <a:lnTo>
                    <a:pt x="636810" y="1126618"/>
                  </a:lnTo>
                  <a:lnTo>
                    <a:pt x="637206" y="1126354"/>
                  </a:lnTo>
                  <a:lnTo>
                    <a:pt x="637369" y="1125846"/>
                  </a:lnTo>
                  <a:lnTo>
                    <a:pt x="637143" y="1125053"/>
                  </a:lnTo>
                  <a:lnTo>
                    <a:pt x="637337" y="1124534"/>
                  </a:lnTo>
                  <a:lnTo>
                    <a:pt x="637768" y="1124104"/>
                  </a:lnTo>
                  <a:lnTo>
                    <a:pt x="637745" y="1123696"/>
                  </a:lnTo>
                  <a:lnTo>
                    <a:pt x="637278" y="1123377"/>
                  </a:lnTo>
                  <a:lnTo>
                    <a:pt x="636897" y="1123090"/>
                  </a:lnTo>
                  <a:lnTo>
                    <a:pt x="636789" y="1122770"/>
                  </a:lnTo>
                  <a:lnTo>
                    <a:pt x="636889" y="1122197"/>
                  </a:lnTo>
                  <a:lnTo>
                    <a:pt x="636917" y="1121822"/>
                  </a:lnTo>
                  <a:lnTo>
                    <a:pt x="636793" y="1121546"/>
                  </a:lnTo>
                  <a:lnTo>
                    <a:pt x="636511" y="1121425"/>
                  </a:lnTo>
                  <a:lnTo>
                    <a:pt x="636298" y="1121469"/>
                  </a:lnTo>
                  <a:lnTo>
                    <a:pt x="635967" y="1121712"/>
                  </a:lnTo>
                  <a:lnTo>
                    <a:pt x="635531" y="1121910"/>
                  </a:lnTo>
                  <a:lnTo>
                    <a:pt x="635218" y="1122021"/>
                  </a:lnTo>
                  <a:lnTo>
                    <a:pt x="634825" y="1121910"/>
                  </a:lnTo>
                  <a:lnTo>
                    <a:pt x="634612" y="1121580"/>
                  </a:lnTo>
                  <a:lnTo>
                    <a:pt x="634503" y="1121194"/>
                  </a:lnTo>
                  <a:lnTo>
                    <a:pt x="634419" y="1120598"/>
                  </a:lnTo>
                  <a:lnTo>
                    <a:pt x="634219" y="1120047"/>
                  </a:lnTo>
                  <a:lnTo>
                    <a:pt x="633811" y="1119837"/>
                  </a:lnTo>
                  <a:lnTo>
                    <a:pt x="633150" y="1119749"/>
                  </a:lnTo>
                  <a:lnTo>
                    <a:pt x="632621" y="1119485"/>
                  </a:lnTo>
                  <a:lnTo>
                    <a:pt x="632417" y="1119176"/>
                  </a:lnTo>
                  <a:lnTo>
                    <a:pt x="632329" y="1119011"/>
                  </a:lnTo>
                  <a:lnTo>
                    <a:pt x="632278" y="1118878"/>
                  </a:lnTo>
                  <a:lnTo>
                    <a:pt x="632237" y="1118592"/>
                  </a:lnTo>
                  <a:lnTo>
                    <a:pt x="632260" y="1118371"/>
                  </a:lnTo>
                  <a:lnTo>
                    <a:pt x="632353" y="1118217"/>
                  </a:lnTo>
                  <a:lnTo>
                    <a:pt x="632486" y="1118095"/>
                  </a:lnTo>
                  <a:lnTo>
                    <a:pt x="632654" y="1118051"/>
                  </a:lnTo>
                  <a:lnTo>
                    <a:pt x="632821" y="1118051"/>
                  </a:lnTo>
                  <a:lnTo>
                    <a:pt x="633029" y="1118129"/>
                  </a:lnTo>
                  <a:lnTo>
                    <a:pt x="633209" y="1118250"/>
                  </a:lnTo>
                  <a:lnTo>
                    <a:pt x="633382" y="1118404"/>
                  </a:lnTo>
                  <a:lnTo>
                    <a:pt x="633592" y="1118536"/>
                  </a:lnTo>
                  <a:lnTo>
                    <a:pt x="634166" y="1118581"/>
                  </a:lnTo>
                  <a:lnTo>
                    <a:pt x="634608" y="1118360"/>
                  </a:lnTo>
                  <a:lnTo>
                    <a:pt x="635314" y="1117721"/>
                  </a:lnTo>
                  <a:lnTo>
                    <a:pt x="635265" y="1117423"/>
                  </a:lnTo>
                  <a:lnTo>
                    <a:pt x="635092" y="1117246"/>
                  </a:lnTo>
                  <a:lnTo>
                    <a:pt x="634255" y="1117246"/>
                  </a:lnTo>
                  <a:lnTo>
                    <a:pt x="633856" y="1117026"/>
                  </a:lnTo>
                  <a:lnTo>
                    <a:pt x="633241" y="1116166"/>
                  </a:lnTo>
                  <a:lnTo>
                    <a:pt x="632489" y="1115681"/>
                  </a:lnTo>
                  <a:lnTo>
                    <a:pt x="632259" y="1115163"/>
                  </a:lnTo>
                  <a:lnTo>
                    <a:pt x="632218" y="1114644"/>
                  </a:lnTo>
                  <a:lnTo>
                    <a:pt x="632270" y="1114391"/>
                  </a:lnTo>
                  <a:lnTo>
                    <a:pt x="632610" y="1114292"/>
                  </a:lnTo>
                  <a:lnTo>
                    <a:pt x="632899" y="1114413"/>
                  </a:lnTo>
                  <a:lnTo>
                    <a:pt x="633241" y="1114347"/>
                  </a:lnTo>
                  <a:lnTo>
                    <a:pt x="633551" y="1113873"/>
                  </a:lnTo>
                  <a:lnTo>
                    <a:pt x="633759" y="1113553"/>
                  </a:lnTo>
                  <a:lnTo>
                    <a:pt x="634088" y="1113332"/>
                  </a:lnTo>
                  <a:lnTo>
                    <a:pt x="634550" y="1113376"/>
                  </a:lnTo>
                  <a:lnTo>
                    <a:pt x="635094" y="1113266"/>
                  </a:lnTo>
                  <a:lnTo>
                    <a:pt x="635418" y="1113123"/>
                  </a:lnTo>
                  <a:lnTo>
                    <a:pt x="635603" y="1112847"/>
                  </a:lnTo>
                  <a:lnTo>
                    <a:pt x="635581" y="1112538"/>
                  </a:lnTo>
                  <a:lnTo>
                    <a:pt x="635404" y="1112142"/>
                  </a:lnTo>
                  <a:lnTo>
                    <a:pt x="635096" y="1111976"/>
                  </a:lnTo>
                  <a:lnTo>
                    <a:pt x="634674" y="1112119"/>
                  </a:lnTo>
                  <a:lnTo>
                    <a:pt x="634214" y="1112274"/>
                  </a:lnTo>
                  <a:lnTo>
                    <a:pt x="633596" y="1112274"/>
                  </a:lnTo>
                  <a:lnTo>
                    <a:pt x="633243" y="1111976"/>
                  </a:lnTo>
                  <a:lnTo>
                    <a:pt x="633243" y="1111590"/>
                  </a:lnTo>
                  <a:lnTo>
                    <a:pt x="633587" y="1111237"/>
                  </a:lnTo>
                  <a:lnTo>
                    <a:pt x="633992" y="1111215"/>
                  </a:lnTo>
                  <a:lnTo>
                    <a:pt x="634419" y="1111337"/>
                  </a:lnTo>
                  <a:lnTo>
                    <a:pt x="634875" y="1111237"/>
                  </a:lnTo>
                  <a:lnTo>
                    <a:pt x="635067" y="1111094"/>
                  </a:lnTo>
                  <a:lnTo>
                    <a:pt x="635169" y="1110818"/>
                  </a:lnTo>
                  <a:lnTo>
                    <a:pt x="635096" y="1110466"/>
                  </a:lnTo>
                  <a:lnTo>
                    <a:pt x="634805" y="1110267"/>
                  </a:lnTo>
                  <a:lnTo>
                    <a:pt x="634496" y="1110212"/>
                  </a:lnTo>
                  <a:lnTo>
                    <a:pt x="634055" y="1110289"/>
                  </a:lnTo>
                  <a:lnTo>
                    <a:pt x="633684" y="1110157"/>
                  </a:lnTo>
                  <a:lnTo>
                    <a:pt x="633607" y="1109859"/>
                  </a:lnTo>
                  <a:lnTo>
                    <a:pt x="633553" y="1109385"/>
                  </a:lnTo>
                  <a:lnTo>
                    <a:pt x="633288" y="1109076"/>
                  </a:lnTo>
                  <a:lnTo>
                    <a:pt x="632582" y="1109121"/>
                  </a:lnTo>
                  <a:lnTo>
                    <a:pt x="632204" y="1109176"/>
                  </a:lnTo>
                  <a:lnTo>
                    <a:pt x="631831" y="1108944"/>
                  </a:lnTo>
                  <a:lnTo>
                    <a:pt x="631788" y="1108514"/>
                  </a:lnTo>
                  <a:lnTo>
                    <a:pt x="632405" y="1107786"/>
                  </a:lnTo>
                  <a:lnTo>
                    <a:pt x="632405" y="1107213"/>
                  </a:lnTo>
                  <a:lnTo>
                    <a:pt x="632190" y="1106926"/>
                  </a:lnTo>
                  <a:lnTo>
                    <a:pt x="631812" y="1106849"/>
                  </a:lnTo>
                  <a:lnTo>
                    <a:pt x="631398" y="1106993"/>
                  </a:lnTo>
                  <a:lnTo>
                    <a:pt x="630765" y="1107367"/>
                  </a:lnTo>
                  <a:lnTo>
                    <a:pt x="630359" y="1107345"/>
                  </a:lnTo>
                  <a:lnTo>
                    <a:pt x="629748" y="1107070"/>
                  </a:lnTo>
                  <a:lnTo>
                    <a:pt x="629548" y="1106893"/>
                  </a:lnTo>
                  <a:lnTo>
                    <a:pt x="629493" y="1106706"/>
                  </a:lnTo>
                  <a:lnTo>
                    <a:pt x="629595" y="1106507"/>
                  </a:lnTo>
                  <a:lnTo>
                    <a:pt x="630029" y="1106199"/>
                  </a:lnTo>
                  <a:lnTo>
                    <a:pt x="630597" y="1105714"/>
                  </a:lnTo>
                  <a:lnTo>
                    <a:pt x="630877" y="1105096"/>
                  </a:lnTo>
                  <a:lnTo>
                    <a:pt x="630995" y="1104589"/>
                  </a:lnTo>
                  <a:lnTo>
                    <a:pt x="631045" y="1104214"/>
                  </a:lnTo>
                  <a:lnTo>
                    <a:pt x="630935" y="1104071"/>
                  </a:lnTo>
                  <a:lnTo>
                    <a:pt x="630720" y="1103994"/>
                  </a:lnTo>
                  <a:lnTo>
                    <a:pt x="630554" y="1104027"/>
                  </a:lnTo>
                  <a:lnTo>
                    <a:pt x="630125" y="1104468"/>
                  </a:lnTo>
                  <a:lnTo>
                    <a:pt x="629760" y="1104545"/>
                  </a:lnTo>
                  <a:lnTo>
                    <a:pt x="629450" y="1104545"/>
                  </a:lnTo>
                  <a:lnTo>
                    <a:pt x="628963" y="1104236"/>
                  </a:lnTo>
                  <a:lnTo>
                    <a:pt x="628728" y="1103927"/>
                  </a:lnTo>
                  <a:lnTo>
                    <a:pt x="628641" y="1103707"/>
                  </a:lnTo>
                  <a:lnTo>
                    <a:pt x="628734" y="1103475"/>
                  </a:lnTo>
                  <a:lnTo>
                    <a:pt x="628940" y="1103233"/>
                  </a:lnTo>
                  <a:lnTo>
                    <a:pt x="629272" y="1102858"/>
                  </a:lnTo>
                  <a:lnTo>
                    <a:pt x="629517" y="1102814"/>
                  </a:lnTo>
                  <a:lnTo>
                    <a:pt x="629715" y="1102902"/>
                  </a:lnTo>
                  <a:lnTo>
                    <a:pt x="629790" y="1103123"/>
                  </a:lnTo>
                  <a:lnTo>
                    <a:pt x="629890" y="1103420"/>
                  </a:lnTo>
                  <a:lnTo>
                    <a:pt x="630001" y="1103553"/>
                  </a:lnTo>
                  <a:lnTo>
                    <a:pt x="630121" y="1103553"/>
                  </a:lnTo>
                  <a:lnTo>
                    <a:pt x="630289" y="1103508"/>
                  </a:lnTo>
                  <a:lnTo>
                    <a:pt x="630406" y="1103398"/>
                  </a:lnTo>
                  <a:lnTo>
                    <a:pt x="630420" y="1103211"/>
                  </a:lnTo>
                  <a:lnTo>
                    <a:pt x="630464" y="1102538"/>
                  </a:lnTo>
                  <a:lnTo>
                    <a:pt x="630570" y="1101921"/>
                  </a:lnTo>
                  <a:lnTo>
                    <a:pt x="630688" y="1101524"/>
                  </a:lnTo>
                  <a:lnTo>
                    <a:pt x="630642" y="1100917"/>
                  </a:lnTo>
                  <a:lnTo>
                    <a:pt x="630292" y="1099705"/>
                  </a:lnTo>
                  <a:lnTo>
                    <a:pt x="629981" y="1099275"/>
                  </a:lnTo>
                  <a:lnTo>
                    <a:pt x="629540" y="1099186"/>
                  </a:lnTo>
                  <a:lnTo>
                    <a:pt x="628834" y="1099451"/>
                  </a:lnTo>
                  <a:lnTo>
                    <a:pt x="628216" y="1099495"/>
                  </a:lnTo>
                  <a:lnTo>
                    <a:pt x="627916" y="1099308"/>
                  </a:lnTo>
                  <a:lnTo>
                    <a:pt x="627772" y="1099098"/>
                  </a:lnTo>
                  <a:lnTo>
                    <a:pt x="627748" y="1098756"/>
                  </a:lnTo>
                  <a:lnTo>
                    <a:pt x="627788" y="1098492"/>
                  </a:lnTo>
                  <a:lnTo>
                    <a:pt x="627858" y="1098293"/>
                  </a:lnTo>
                  <a:lnTo>
                    <a:pt x="628072" y="1098040"/>
                  </a:lnTo>
                  <a:lnTo>
                    <a:pt x="628338" y="1097830"/>
                  </a:lnTo>
                  <a:lnTo>
                    <a:pt x="628483" y="1097753"/>
                  </a:lnTo>
                  <a:lnTo>
                    <a:pt x="628633" y="1097753"/>
                  </a:lnTo>
                  <a:lnTo>
                    <a:pt x="628847" y="1097852"/>
                  </a:lnTo>
                  <a:lnTo>
                    <a:pt x="629119" y="1098062"/>
                  </a:lnTo>
                  <a:lnTo>
                    <a:pt x="629286" y="1098161"/>
                  </a:lnTo>
                  <a:lnTo>
                    <a:pt x="629443" y="1098238"/>
                  </a:lnTo>
                  <a:lnTo>
                    <a:pt x="629698" y="1098293"/>
                  </a:lnTo>
                  <a:lnTo>
                    <a:pt x="629894" y="1098304"/>
                  </a:lnTo>
                  <a:lnTo>
                    <a:pt x="630096" y="1098282"/>
                  </a:lnTo>
                  <a:lnTo>
                    <a:pt x="630235" y="1098227"/>
                  </a:lnTo>
                  <a:lnTo>
                    <a:pt x="630369" y="1098106"/>
                  </a:lnTo>
                  <a:lnTo>
                    <a:pt x="630415" y="1097929"/>
                  </a:lnTo>
                  <a:lnTo>
                    <a:pt x="630432" y="1097720"/>
                  </a:lnTo>
                  <a:lnTo>
                    <a:pt x="630369" y="1097577"/>
                  </a:lnTo>
                  <a:lnTo>
                    <a:pt x="630292" y="1097510"/>
                  </a:lnTo>
                  <a:lnTo>
                    <a:pt x="629719" y="1097114"/>
                  </a:lnTo>
                  <a:lnTo>
                    <a:pt x="629439" y="1096816"/>
                  </a:lnTo>
                  <a:lnTo>
                    <a:pt x="629354" y="1096695"/>
                  </a:lnTo>
                  <a:lnTo>
                    <a:pt x="629178" y="1096650"/>
                  </a:lnTo>
                  <a:lnTo>
                    <a:pt x="628993" y="1096628"/>
                  </a:lnTo>
                  <a:lnTo>
                    <a:pt x="628714" y="1096739"/>
                  </a:lnTo>
                  <a:lnTo>
                    <a:pt x="628305" y="1096893"/>
                  </a:lnTo>
                  <a:lnTo>
                    <a:pt x="628128" y="1096860"/>
                  </a:lnTo>
                  <a:lnTo>
                    <a:pt x="627951" y="1096551"/>
                  </a:lnTo>
                  <a:lnTo>
                    <a:pt x="627910" y="1095989"/>
                  </a:lnTo>
                  <a:lnTo>
                    <a:pt x="627676" y="1095757"/>
                  </a:lnTo>
                  <a:lnTo>
                    <a:pt x="627320" y="1095614"/>
                  </a:lnTo>
                  <a:lnTo>
                    <a:pt x="627126" y="1095548"/>
                  </a:lnTo>
                  <a:lnTo>
                    <a:pt x="626981" y="1095382"/>
                  </a:lnTo>
                  <a:lnTo>
                    <a:pt x="626928" y="1095228"/>
                  </a:lnTo>
                  <a:lnTo>
                    <a:pt x="626983" y="1095085"/>
                  </a:lnTo>
                  <a:lnTo>
                    <a:pt x="627034" y="1095030"/>
                  </a:lnTo>
                  <a:lnTo>
                    <a:pt x="627512" y="1094478"/>
                  </a:lnTo>
                  <a:lnTo>
                    <a:pt x="627706" y="1094236"/>
                  </a:lnTo>
                  <a:lnTo>
                    <a:pt x="627746" y="1093960"/>
                  </a:lnTo>
                  <a:lnTo>
                    <a:pt x="627555" y="1093530"/>
                  </a:lnTo>
                  <a:lnTo>
                    <a:pt x="627403" y="1093266"/>
                  </a:lnTo>
                  <a:lnTo>
                    <a:pt x="627374" y="1093001"/>
                  </a:lnTo>
                  <a:lnTo>
                    <a:pt x="627483" y="1092725"/>
                  </a:lnTo>
                  <a:lnTo>
                    <a:pt x="627777" y="1092538"/>
                  </a:lnTo>
                  <a:lnTo>
                    <a:pt x="628352" y="1092538"/>
                  </a:lnTo>
                  <a:lnTo>
                    <a:pt x="628667" y="1092384"/>
                  </a:lnTo>
                  <a:lnTo>
                    <a:pt x="628812" y="1092163"/>
                  </a:lnTo>
                  <a:lnTo>
                    <a:pt x="628830" y="1091832"/>
                  </a:lnTo>
                  <a:lnTo>
                    <a:pt x="628705" y="1091457"/>
                  </a:lnTo>
                  <a:lnTo>
                    <a:pt x="628264" y="1090939"/>
                  </a:lnTo>
                  <a:lnTo>
                    <a:pt x="628132" y="1090421"/>
                  </a:lnTo>
                  <a:lnTo>
                    <a:pt x="628352" y="1089947"/>
                  </a:lnTo>
                  <a:lnTo>
                    <a:pt x="629229" y="1089307"/>
                  </a:lnTo>
                  <a:lnTo>
                    <a:pt x="629259" y="1088988"/>
                  </a:lnTo>
                  <a:lnTo>
                    <a:pt x="629149" y="1088778"/>
                  </a:lnTo>
                  <a:lnTo>
                    <a:pt x="629015" y="1088569"/>
                  </a:lnTo>
                  <a:lnTo>
                    <a:pt x="628792" y="1088480"/>
                  </a:lnTo>
                  <a:lnTo>
                    <a:pt x="628513" y="1088569"/>
                  </a:lnTo>
                  <a:lnTo>
                    <a:pt x="628424" y="1088844"/>
                  </a:lnTo>
                  <a:lnTo>
                    <a:pt x="628265" y="1089495"/>
                  </a:lnTo>
                  <a:lnTo>
                    <a:pt x="628007" y="1089837"/>
                  </a:lnTo>
                  <a:lnTo>
                    <a:pt x="627603" y="1090035"/>
                  </a:lnTo>
                  <a:lnTo>
                    <a:pt x="626632" y="1089561"/>
                  </a:lnTo>
                  <a:lnTo>
                    <a:pt x="626146" y="1089043"/>
                  </a:lnTo>
                  <a:lnTo>
                    <a:pt x="626058" y="1088624"/>
                  </a:lnTo>
                  <a:lnTo>
                    <a:pt x="626192" y="1088304"/>
                  </a:lnTo>
                  <a:lnTo>
                    <a:pt x="626942" y="1087466"/>
                  </a:lnTo>
                  <a:lnTo>
                    <a:pt x="627300" y="1086827"/>
                  </a:lnTo>
                  <a:lnTo>
                    <a:pt x="627310" y="1086441"/>
                  </a:lnTo>
                  <a:lnTo>
                    <a:pt x="627062" y="1085978"/>
                  </a:lnTo>
                  <a:lnTo>
                    <a:pt x="626632" y="1085801"/>
                  </a:lnTo>
                  <a:lnTo>
                    <a:pt x="626367" y="1085801"/>
                  </a:lnTo>
                  <a:lnTo>
                    <a:pt x="625971" y="1086099"/>
                  </a:lnTo>
                  <a:lnTo>
                    <a:pt x="625662" y="1086793"/>
                  </a:lnTo>
                  <a:lnTo>
                    <a:pt x="625174" y="1087312"/>
                  </a:lnTo>
                  <a:lnTo>
                    <a:pt x="625114" y="1087797"/>
                  </a:lnTo>
                  <a:lnTo>
                    <a:pt x="625306" y="1088558"/>
                  </a:lnTo>
                  <a:lnTo>
                    <a:pt x="625306" y="1088954"/>
                  </a:lnTo>
                  <a:lnTo>
                    <a:pt x="625104" y="1089109"/>
                  </a:lnTo>
                  <a:lnTo>
                    <a:pt x="624821" y="1088999"/>
                  </a:lnTo>
                  <a:lnTo>
                    <a:pt x="624601" y="1088513"/>
                  </a:lnTo>
                  <a:lnTo>
                    <a:pt x="624725" y="1087775"/>
                  </a:lnTo>
                  <a:lnTo>
                    <a:pt x="624629" y="1087080"/>
                  </a:lnTo>
                  <a:lnTo>
                    <a:pt x="624522" y="1086341"/>
                  </a:lnTo>
                  <a:lnTo>
                    <a:pt x="624596" y="1085669"/>
                  </a:lnTo>
                  <a:lnTo>
                    <a:pt x="624645" y="1085371"/>
                  </a:lnTo>
                  <a:lnTo>
                    <a:pt x="625087" y="1085195"/>
                  </a:lnTo>
                  <a:lnTo>
                    <a:pt x="625484" y="1085195"/>
                  </a:lnTo>
                  <a:lnTo>
                    <a:pt x="625883" y="1084930"/>
                  </a:lnTo>
                  <a:lnTo>
                    <a:pt x="626014" y="1084412"/>
                  </a:lnTo>
                  <a:lnTo>
                    <a:pt x="626589" y="1083640"/>
                  </a:lnTo>
                  <a:lnTo>
                    <a:pt x="626634" y="1082692"/>
                  </a:lnTo>
                  <a:lnTo>
                    <a:pt x="627310" y="1081931"/>
                  </a:lnTo>
                  <a:lnTo>
                    <a:pt x="627400" y="1081700"/>
                  </a:lnTo>
                  <a:lnTo>
                    <a:pt x="627300" y="1081457"/>
                  </a:lnTo>
                  <a:lnTo>
                    <a:pt x="626843" y="1081192"/>
                  </a:lnTo>
                  <a:lnTo>
                    <a:pt x="626326" y="1081115"/>
                  </a:lnTo>
                  <a:lnTo>
                    <a:pt x="625928" y="1081446"/>
                  </a:lnTo>
                  <a:lnTo>
                    <a:pt x="625988" y="1082141"/>
                  </a:lnTo>
                  <a:lnTo>
                    <a:pt x="625883" y="1082604"/>
                  </a:lnTo>
                  <a:lnTo>
                    <a:pt x="625132" y="1083166"/>
                  </a:lnTo>
                  <a:lnTo>
                    <a:pt x="624778" y="1083166"/>
                  </a:lnTo>
                  <a:lnTo>
                    <a:pt x="624603" y="1082990"/>
                  </a:lnTo>
                  <a:lnTo>
                    <a:pt x="624676" y="1082549"/>
                  </a:lnTo>
                  <a:lnTo>
                    <a:pt x="625089" y="1082041"/>
                  </a:lnTo>
                  <a:lnTo>
                    <a:pt x="625408" y="1081589"/>
                  </a:lnTo>
                  <a:lnTo>
                    <a:pt x="625650" y="1081237"/>
                  </a:lnTo>
                  <a:lnTo>
                    <a:pt x="625650" y="1080818"/>
                  </a:lnTo>
                  <a:lnTo>
                    <a:pt x="625570" y="1080288"/>
                  </a:lnTo>
                  <a:lnTo>
                    <a:pt x="625680" y="1080024"/>
                  </a:lnTo>
                  <a:lnTo>
                    <a:pt x="625885" y="1079539"/>
                  </a:lnTo>
                  <a:lnTo>
                    <a:pt x="625885" y="1079109"/>
                  </a:lnTo>
                  <a:lnTo>
                    <a:pt x="625708" y="1078800"/>
                  </a:lnTo>
                  <a:lnTo>
                    <a:pt x="625381" y="1078789"/>
                  </a:lnTo>
                  <a:lnTo>
                    <a:pt x="625051" y="1078899"/>
                  </a:lnTo>
                  <a:lnTo>
                    <a:pt x="624708" y="1079175"/>
                  </a:lnTo>
                  <a:lnTo>
                    <a:pt x="624398" y="1079428"/>
                  </a:lnTo>
                  <a:lnTo>
                    <a:pt x="624128" y="1079472"/>
                  </a:lnTo>
                  <a:lnTo>
                    <a:pt x="623942" y="1079362"/>
                  </a:lnTo>
                  <a:lnTo>
                    <a:pt x="623810" y="1079064"/>
                  </a:lnTo>
                  <a:lnTo>
                    <a:pt x="624119" y="1078668"/>
                  </a:lnTo>
                  <a:lnTo>
                    <a:pt x="624605" y="1078370"/>
                  </a:lnTo>
                  <a:lnTo>
                    <a:pt x="624765" y="1078116"/>
                  </a:lnTo>
                  <a:lnTo>
                    <a:pt x="624745" y="1077719"/>
                  </a:lnTo>
                  <a:lnTo>
                    <a:pt x="624398" y="1077466"/>
                  </a:lnTo>
                  <a:lnTo>
                    <a:pt x="623633" y="1077036"/>
                  </a:lnTo>
                  <a:lnTo>
                    <a:pt x="623265" y="1076595"/>
                  </a:lnTo>
                  <a:lnTo>
                    <a:pt x="623004" y="1076231"/>
                  </a:lnTo>
                  <a:lnTo>
                    <a:pt x="622895" y="1076076"/>
                  </a:lnTo>
                  <a:lnTo>
                    <a:pt x="622663" y="1075944"/>
                  </a:lnTo>
                  <a:lnTo>
                    <a:pt x="622201" y="1075768"/>
                  </a:lnTo>
                  <a:lnTo>
                    <a:pt x="621900" y="1075635"/>
                  </a:lnTo>
                  <a:lnTo>
                    <a:pt x="621721" y="1075448"/>
                  </a:lnTo>
                  <a:lnTo>
                    <a:pt x="621564" y="1075205"/>
                  </a:lnTo>
                  <a:lnTo>
                    <a:pt x="621477" y="1074875"/>
                  </a:lnTo>
                  <a:lnTo>
                    <a:pt x="621425" y="1074577"/>
                  </a:lnTo>
                  <a:lnTo>
                    <a:pt x="621495" y="1074334"/>
                  </a:lnTo>
                  <a:lnTo>
                    <a:pt x="621639" y="1074180"/>
                  </a:lnTo>
                  <a:lnTo>
                    <a:pt x="621825" y="1074059"/>
                  </a:lnTo>
                  <a:lnTo>
                    <a:pt x="622073" y="1074048"/>
                  </a:lnTo>
                  <a:lnTo>
                    <a:pt x="622282" y="1074125"/>
                  </a:lnTo>
                  <a:lnTo>
                    <a:pt x="622415" y="1074279"/>
                  </a:lnTo>
                  <a:lnTo>
                    <a:pt x="622611" y="1074566"/>
                  </a:lnTo>
                  <a:lnTo>
                    <a:pt x="622692" y="1074720"/>
                  </a:lnTo>
                  <a:lnTo>
                    <a:pt x="622813" y="1074831"/>
                  </a:lnTo>
                  <a:lnTo>
                    <a:pt x="622981" y="1074875"/>
                  </a:lnTo>
                  <a:lnTo>
                    <a:pt x="623190" y="1074908"/>
                  </a:lnTo>
                  <a:lnTo>
                    <a:pt x="623387" y="1074864"/>
                  </a:lnTo>
                  <a:lnTo>
                    <a:pt x="623664" y="1074720"/>
                  </a:lnTo>
                  <a:lnTo>
                    <a:pt x="624017" y="1074467"/>
                  </a:lnTo>
                  <a:lnTo>
                    <a:pt x="624167" y="1074235"/>
                  </a:lnTo>
                  <a:lnTo>
                    <a:pt x="624208" y="1074037"/>
                  </a:lnTo>
                  <a:lnTo>
                    <a:pt x="624197" y="1073849"/>
                  </a:lnTo>
                  <a:lnTo>
                    <a:pt x="624104" y="1073717"/>
                  </a:lnTo>
                  <a:lnTo>
                    <a:pt x="624005" y="1073662"/>
                  </a:lnTo>
                  <a:lnTo>
                    <a:pt x="623642" y="1073563"/>
                  </a:lnTo>
                  <a:lnTo>
                    <a:pt x="622796" y="1073530"/>
                  </a:lnTo>
                  <a:lnTo>
                    <a:pt x="622524" y="1073353"/>
                  </a:lnTo>
                  <a:lnTo>
                    <a:pt x="622399" y="1073100"/>
                  </a:lnTo>
                  <a:lnTo>
                    <a:pt x="622455" y="1072857"/>
                  </a:lnTo>
                  <a:lnTo>
                    <a:pt x="622686" y="1072703"/>
                  </a:lnTo>
                  <a:lnTo>
                    <a:pt x="623027" y="1072526"/>
                  </a:lnTo>
                  <a:lnTo>
                    <a:pt x="623294" y="1072405"/>
                  </a:lnTo>
                  <a:lnTo>
                    <a:pt x="623444" y="1072284"/>
                  </a:lnTo>
                  <a:lnTo>
                    <a:pt x="623555" y="1072118"/>
                  </a:lnTo>
                  <a:lnTo>
                    <a:pt x="623646" y="1071997"/>
                  </a:lnTo>
                  <a:lnTo>
                    <a:pt x="623670" y="1071865"/>
                  </a:lnTo>
                  <a:lnTo>
                    <a:pt x="623646" y="1071710"/>
                  </a:lnTo>
                  <a:lnTo>
                    <a:pt x="623607" y="1071611"/>
                  </a:lnTo>
                  <a:lnTo>
                    <a:pt x="623519" y="1071534"/>
                  </a:lnTo>
                  <a:lnTo>
                    <a:pt x="623346" y="1071435"/>
                  </a:lnTo>
                  <a:lnTo>
                    <a:pt x="623074" y="1071424"/>
                  </a:lnTo>
                  <a:lnTo>
                    <a:pt x="622860" y="1071380"/>
                  </a:lnTo>
                  <a:lnTo>
                    <a:pt x="622681" y="1071269"/>
                  </a:lnTo>
                  <a:lnTo>
                    <a:pt x="622524" y="1071192"/>
                  </a:lnTo>
                  <a:lnTo>
                    <a:pt x="622397" y="1071104"/>
                  </a:lnTo>
                  <a:lnTo>
                    <a:pt x="622287" y="1070939"/>
                  </a:lnTo>
                  <a:lnTo>
                    <a:pt x="622258" y="1070806"/>
                  </a:lnTo>
                  <a:lnTo>
                    <a:pt x="622258" y="1070619"/>
                  </a:lnTo>
                  <a:lnTo>
                    <a:pt x="622282" y="1070453"/>
                  </a:lnTo>
                  <a:lnTo>
                    <a:pt x="622403" y="1070288"/>
                  </a:lnTo>
                  <a:lnTo>
                    <a:pt x="622542" y="1070123"/>
                  </a:lnTo>
                  <a:lnTo>
                    <a:pt x="622692" y="1069935"/>
                  </a:lnTo>
                  <a:lnTo>
                    <a:pt x="622761" y="1069737"/>
                  </a:lnTo>
                  <a:lnTo>
                    <a:pt x="622761" y="1069593"/>
                  </a:lnTo>
                  <a:lnTo>
                    <a:pt x="622715" y="1069428"/>
                  </a:lnTo>
                  <a:lnTo>
                    <a:pt x="622594" y="1069329"/>
                  </a:lnTo>
                  <a:lnTo>
                    <a:pt x="622380" y="1069274"/>
                  </a:lnTo>
                  <a:lnTo>
                    <a:pt x="622114" y="1069263"/>
                  </a:lnTo>
                  <a:lnTo>
                    <a:pt x="621761" y="1069252"/>
                  </a:lnTo>
                  <a:lnTo>
                    <a:pt x="621454" y="1069230"/>
                  </a:lnTo>
                  <a:lnTo>
                    <a:pt x="621183" y="1069119"/>
                  </a:lnTo>
                  <a:lnTo>
                    <a:pt x="620951" y="1068921"/>
                  </a:lnTo>
                  <a:lnTo>
                    <a:pt x="620628" y="1068612"/>
                  </a:lnTo>
                  <a:lnTo>
                    <a:pt x="620430" y="1068436"/>
                  </a:lnTo>
                  <a:lnTo>
                    <a:pt x="620216" y="1068182"/>
                  </a:lnTo>
                  <a:lnTo>
                    <a:pt x="620101" y="1067929"/>
                  </a:lnTo>
                  <a:lnTo>
                    <a:pt x="620055" y="1067741"/>
                  </a:lnTo>
                  <a:lnTo>
                    <a:pt x="620078" y="1067642"/>
                  </a:lnTo>
                  <a:lnTo>
                    <a:pt x="620130" y="1067510"/>
                  </a:lnTo>
                  <a:lnTo>
                    <a:pt x="620228" y="1067377"/>
                  </a:lnTo>
                  <a:lnTo>
                    <a:pt x="620355" y="1067333"/>
                  </a:lnTo>
                  <a:lnTo>
                    <a:pt x="620523" y="1067333"/>
                  </a:lnTo>
                  <a:lnTo>
                    <a:pt x="620703" y="1067399"/>
                  </a:lnTo>
                  <a:lnTo>
                    <a:pt x="620922" y="1067532"/>
                  </a:lnTo>
                  <a:lnTo>
                    <a:pt x="621090" y="1067620"/>
                  </a:lnTo>
                  <a:lnTo>
                    <a:pt x="621310" y="1067697"/>
                  </a:lnTo>
                  <a:lnTo>
                    <a:pt x="621466" y="1067719"/>
                  </a:lnTo>
                  <a:lnTo>
                    <a:pt x="621686" y="1067719"/>
                  </a:lnTo>
                  <a:lnTo>
                    <a:pt x="621842" y="1067675"/>
                  </a:lnTo>
                  <a:lnTo>
                    <a:pt x="622016" y="1067543"/>
                  </a:lnTo>
                  <a:lnTo>
                    <a:pt x="622137" y="1067377"/>
                  </a:lnTo>
                  <a:lnTo>
                    <a:pt x="622189" y="1067234"/>
                  </a:lnTo>
                  <a:lnTo>
                    <a:pt x="622166" y="1067002"/>
                  </a:lnTo>
                  <a:lnTo>
                    <a:pt x="621969" y="1066517"/>
                  </a:lnTo>
                  <a:lnTo>
                    <a:pt x="621825" y="1066220"/>
                  </a:lnTo>
                  <a:lnTo>
                    <a:pt x="621723" y="1065900"/>
                  </a:lnTo>
                  <a:lnTo>
                    <a:pt x="621644" y="1065723"/>
                  </a:lnTo>
                  <a:lnTo>
                    <a:pt x="621379" y="1065161"/>
                  </a:lnTo>
                  <a:lnTo>
                    <a:pt x="621111" y="1064036"/>
                  </a:lnTo>
                  <a:lnTo>
                    <a:pt x="620836" y="1063628"/>
                  </a:lnTo>
                  <a:lnTo>
                    <a:pt x="620436" y="1063595"/>
                  </a:lnTo>
                  <a:lnTo>
                    <a:pt x="620185" y="1063772"/>
                  </a:lnTo>
                  <a:lnTo>
                    <a:pt x="620217" y="1064003"/>
                  </a:lnTo>
                  <a:lnTo>
                    <a:pt x="620665" y="1064665"/>
                  </a:lnTo>
                  <a:lnTo>
                    <a:pt x="620860" y="1065216"/>
                  </a:lnTo>
                  <a:lnTo>
                    <a:pt x="620681" y="1065558"/>
                  </a:lnTo>
                  <a:lnTo>
                    <a:pt x="620416" y="1065812"/>
                  </a:lnTo>
                  <a:lnTo>
                    <a:pt x="620066" y="1065900"/>
                  </a:lnTo>
                  <a:lnTo>
                    <a:pt x="619777" y="1065944"/>
                  </a:lnTo>
                  <a:lnTo>
                    <a:pt x="619430" y="1065922"/>
                  </a:lnTo>
                  <a:lnTo>
                    <a:pt x="618996" y="1065801"/>
                  </a:lnTo>
                  <a:lnTo>
                    <a:pt x="618521" y="1065514"/>
                  </a:lnTo>
                  <a:lnTo>
                    <a:pt x="618198" y="1065260"/>
                  </a:lnTo>
                  <a:lnTo>
                    <a:pt x="617758" y="1065029"/>
                  </a:lnTo>
                  <a:lnTo>
                    <a:pt x="617463" y="1064874"/>
                  </a:lnTo>
                  <a:lnTo>
                    <a:pt x="617255" y="1064709"/>
                  </a:lnTo>
                  <a:lnTo>
                    <a:pt x="617070" y="1064488"/>
                  </a:lnTo>
                  <a:lnTo>
                    <a:pt x="616943" y="1064290"/>
                  </a:lnTo>
                  <a:lnTo>
                    <a:pt x="616881" y="1064070"/>
                  </a:lnTo>
                  <a:lnTo>
                    <a:pt x="616868" y="1063662"/>
                  </a:lnTo>
                  <a:lnTo>
                    <a:pt x="616850" y="1063386"/>
                  </a:lnTo>
                  <a:lnTo>
                    <a:pt x="616720" y="1062802"/>
                  </a:lnTo>
                  <a:lnTo>
                    <a:pt x="616526" y="1062614"/>
                  </a:lnTo>
                  <a:lnTo>
                    <a:pt x="616370" y="1062570"/>
                  </a:lnTo>
                  <a:lnTo>
                    <a:pt x="616167" y="1062592"/>
                  </a:lnTo>
                  <a:lnTo>
                    <a:pt x="615983" y="1062669"/>
                  </a:lnTo>
                  <a:lnTo>
                    <a:pt x="615872" y="1062813"/>
                  </a:lnTo>
                  <a:lnTo>
                    <a:pt x="615815" y="1062978"/>
                  </a:lnTo>
                  <a:lnTo>
                    <a:pt x="615815" y="1063254"/>
                  </a:lnTo>
                  <a:lnTo>
                    <a:pt x="615780" y="1063684"/>
                  </a:lnTo>
                  <a:lnTo>
                    <a:pt x="615757" y="1063948"/>
                  </a:lnTo>
                  <a:lnTo>
                    <a:pt x="615676" y="1064191"/>
                  </a:lnTo>
                  <a:lnTo>
                    <a:pt x="615560" y="1064389"/>
                  </a:lnTo>
                  <a:lnTo>
                    <a:pt x="615485" y="1064488"/>
                  </a:lnTo>
                  <a:lnTo>
                    <a:pt x="615288" y="1064621"/>
                  </a:lnTo>
                  <a:lnTo>
                    <a:pt x="615114" y="1064643"/>
                  </a:lnTo>
                  <a:lnTo>
                    <a:pt x="614906" y="1064621"/>
                  </a:lnTo>
                  <a:lnTo>
                    <a:pt x="614774" y="1064488"/>
                  </a:lnTo>
                  <a:lnTo>
                    <a:pt x="614675" y="1064092"/>
                  </a:lnTo>
                  <a:lnTo>
                    <a:pt x="614640" y="1063761"/>
                  </a:lnTo>
                  <a:lnTo>
                    <a:pt x="614513" y="1063518"/>
                  </a:lnTo>
                  <a:lnTo>
                    <a:pt x="614444" y="1063353"/>
                  </a:lnTo>
                  <a:lnTo>
                    <a:pt x="614369" y="1063198"/>
                  </a:lnTo>
                  <a:lnTo>
                    <a:pt x="614328" y="1063066"/>
                  </a:lnTo>
                  <a:lnTo>
                    <a:pt x="614328" y="1062923"/>
                  </a:lnTo>
                  <a:lnTo>
                    <a:pt x="614409" y="1062691"/>
                  </a:lnTo>
                  <a:lnTo>
                    <a:pt x="614531" y="1062438"/>
                  </a:lnTo>
                  <a:lnTo>
                    <a:pt x="614635" y="1062250"/>
                  </a:lnTo>
                  <a:lnTo>
                    <a:pt x="614889" y="1061942"/>
                  </a:lnTo>
                  <a:lnTo>
                    <a:pt x="615045" y="1061721"/>
                  </a:lnTo>
                  <a:lnTo>
                    <a:pt x="615236" y="1061578"/>
                  </a:lnTo>
                  <a:lnTo>
                    <a:pt x="615421" y="1061490"/>
                  </a:lnTo>
                  <a:lnTo>
                    <a:pt x="615664" y="1061434"/>
                  </a:lnTo>
                  <a:lnTo>
                    <a:pt x="615960" y="1061401"/>
                  </a:lnTo>
                  <a:lnTo>
                    <a:pt x="616127" y="1061324"/>
                  </a:lnTo>
                  <a:lnTo>
                    <a:pt x="616225" y="1061225"/>
                  </a:lnTo>
                  <a:lnTo>
                    <a:pt x="616260" y="1061104"/>
                  </a:lnTo>
                  <a:lnTo>
                    <a:pt x="616243" y="1060982"/>
                  </a:lnTo>
                  <a:lnTo>
                    <a:pt x="616144" y="1060905"/>
                  </a:lnTo>
                  <a:lnTo>
                    <a:pt x="616052" y="1060861"/>
                  </a:lnTo>
                  <a:lnTo>
                    <a:pt x="615941" y="1060828"/>
                  </a:lnTo>
                  <a:lnTo>
                    <a:pt x="615724" y="1060839"/>
                  </a:lnTo>
                  <a:lnTo>
                    <a:pt x="615482" y="1060850"/>
                  </a:lnTo>
                  <a:lnTo>
                    <a:pt x="615252" y="1060839"/>
                  </a:lnTo>
                  <a:lnTo>
                    <a:pt x="615121" y="1060806"/>
                  </a:lnTo>
                  <a:lnTo>
                    <a:pt x="615041" y="1060773"/>
                  </a:lnTo>
                  <a:lnTo>
                    <a:pt x="614926" y="1060707"/>
                  </a:lnTo>
                  <a:lnTo>
                    <a:pt x="614840" y="1060596"/>
                  </a:lnTo>
                  <a:lnTo>
                    <a:pt x="614739" y="1060453"/>
                  </a:lnTo>
                  <a:lnTo>
                    <a:pt x="614619" y="1060310"/>
                  </a:lnTo>
                  <a:lnTo>
                    <a:pt x="614483" y="1060211"/>
                  </a:lnTo>
                  <a:lnTo>
                    <a:pt x="614284" y="1060001"/>
                  </a:lnTo>
                  <a:lnTo>
                    <a:pt x="614188" y="1059847"/>
                  </a:lnTo>
                  <a:lnTo>
                    <a:pt x="614158" y="1059692"/>
                  </a:lnTo>
                  <a:lnTo>
                    <a:pt x="614150" y="1059527"/>
                  </a:lnTo>
                  <a:lnTo>
                    <a:pt x="614214" y="1059295"/>
                  </a:lnTo>
                  <a:lnTo>
                    <a:pt x="614277" y="1059108"/>
                  </a:lnTo>
                  <a:lnTo>
                    <a:pt x="614294" y="1058943"/>
                  </a:lnTo>
                  <a:lnTo>
                    <a:pt x="614261" y="1058821"/>
                  </a:lnTo>
                  <a:lnTo>
                    <a:pt x="614183" y="1058568"/>
                  </a:lnTo>
                  <a:lnTo>
                    <a:pt x="614094" y="1058281"/>
                  </a:lnTo>
                  <a:lnTo>
                    <a:pt x="613965" y="1057884"/>
                  </a:lnTo>
                  <a:lnTo>
                    <a:pt x="613877" y="1057730"/>
                  </a:lnTo>
                  <a:lnTo>
                    <a:pt x="613756" y="1057542"/>
                  </a:lnTo>
                  <a:lnTo>
                    <a:pt x="613623" y="1057377"/>
                  </a:lnTo>
                  <a:lnTo>
                    <a:pt x="613508" y="1057223"/>
                  </a:lnTo>
                  <a:lnTo>
                    <a:pt x="613370" y="1057101"/>
                  </a:lnTo>
                  <a:lnTo>
                    <a:pt x="613279" y="1057013"/>
                  </a:lnTo>
                  <a:lnTo>
                    <a:pt x="613145" y="1056914"/>
                  </a:lnTo>
                  <a:lnTo>
                    <a:pt x="612967" y="1056804"/>
                  </a:lnTo>
                  <a:lnTo>
                    <a:pt x="612520" y="1056506"/>
                  </a:lnTo>
                  <a:lnTo>
                    <a:pt x="612322" y="1056241"/>
                  </a:lnTo>
                  <a:lnTo>
                    <a:pt x="612245" y="1055933"/>
                  </a:lnTo>
                  <a:lnTo>
                    <a:pt x="612354" y="1055569"/>
                  </a:lnTo>
                  <a:lnTo>
                    <a:pt x="612759" y="1055183"/>
                  </a:lnTo>
                  <a:lnTo>
                    <a:pt x="613277" y="1054698"/>
                  </a:lnTo>
                  <a:lnTo>
                    <a:pt x="613461" y="1054279"/>
                  </a:lnTo>
                  <a:lnTo>
                    <a:pt x="613445" y="1053529"/>
                  </a:lnTo>
                  <a:lnTo>
                    <a:pt x="613380" y="1053154"/>
                  </a:lnTo>
                  <a:lnTo>
                    <a:pt x="613290" y="1052691"/>
                  </a:lnTo>
                  <a:lnTo>
                    <a:pt x="613381" y="1052206"/>
                  </a:lnTo>
                  <a:lnTo>
                    <a:pt x="613413" y="1051787"/>
                  </a:lnTo>
                  <a:lnTo>
                    <a:pt x="613369" y="1051434"/>
                  </a:lnTo>
                  <a:lnTo>
                    <a:pt x="613083" y="1051169"/>
                  </a:lnTo>
                  <a:lnTo>
                    <a:pt x="611629" y="1049879"/>
                  </a:lnTo>
                  <a:lnTo>
                    <a:pt x="611339" y="1049438"/>
                  </a:lnTo>
                  <a:lnTo>
                    <a:pt x="611190" y="1049119"/>
                  </a:lnTo>
                  <a:lnTo>
                    <a:pt x="611178" y="1048744"/>
                  </a:lnTo>
                  <a:lnTo>
                    <a:pt x="611166" y="1048358"/>
                  </a:lnTo>
                  <a:lnTo>
                    <a:pt x="611167" y="1047564"/>
                  </a:lnTo>
                  <a:lnTo>
                    <a:pt x="610703" y="1046869"/>
                  </a:lnTo>
                  <a:lnTo>
                    <a:pt x="610109" y="1045965"/>
                  </a:lnTo>
                  <a:lnTo>
                    <a:pt x="609911" y="1045447"/>
                  </a:lnTo>
                  <a:lnTo>
                    <a:pt x="610030" y="1044775"/>
                  </a:lnTo>
                  <a:lnTo>
                    <a:pt x="610536" y="1043870"/>
                  </a:lnTo>
                  <a:lnTo>
                    <a:pt x="610968" y="1043187"/>
                  </a:lnTo>
                  <a:lnTo>
                    <a:pt x="611399" y="1042283"/>
                  </a:lnTo>
                  <a:lnTo>
                    <a:pt x="611614" y="1041764"/>
                  </a:lnTo>
                  <a:lnTo>
                    <a:pt x="611488" y="1041334"/>
                  </a:lnTo>
                  <a:lnTo>
                    <a:pt x="611121" y="1041158"/>
                  </a:lnTo>
                  <a:lnTo>
                    <a:pt x="610507" y="1041246"/>
                  </a:lnTo>
                  <a:lnTo>
                    <a:pt x="610305" y="1041312"/>
                  </a:lnTo>
                  <a:lnTo>
                    <a:pt x="609765" y="1041456"/>
                  </a:lnTo>
                  <a:lnTo>
                    <a:pt x="609387" y="1041555"/>
                  </a:lnTo>
                  <a:lnTo>
                    <a:pt x="609060" y="1041555"/>
                  </a:lnTo>
                  <a:lnTo>
                    <a:pt x="608683" y="1041412"/>
                  </a:lnTo>
                  <a:lnTo>
                    <a:pt x="608179" y="1041235"/>
                  </a:lnTo>
                  <a:lnTo>
                    <a:pt x="607867" y="1041180"/>
                  </a:lnTo>
                  <a:lnTo>
                    <a:pt x="607626" y="1041180"/>
                  </a:lnTo>
                  <a:lnTo>
                    <a:pt x="607458" y="1041202"/>
                  </a:lnTo>
                  <a:lnTo>
                    <a:pt x="607322" y="1041268"/>
                  </a:lnTo>
                  <a:lnTo>
                    <a:pt x="607218" y="1041357"/>
                  </a:lnTo>
                  <a:lnTo>
                    <a:pt x="607042" y="1041610"/>
                  </a:lnTo>
                  <a:lnTo>
                    <a:pt x="606889" y="1041853"/>
                  </a:lnTo>
                  <a:lnTo>
                    <a:pt x="606601" y="1042084"/>
                  </a:lnTo>
                  <a:lnTo>
                    <a:pt x="606417" y="1042195"/>
                  </a:lnTo>
                  <a:lnTo>
                    <a:pt x="606193" y="1042228"/>
                  </a:lnTo>
                  <a:lnTo>
                    <a:pt x="606096" y="1042228"/>
                  </a:lnTo>
                  <a:lnTo>
                    <a:pt x="606002" y="1042217"/>
                  </a:lnTo>
                  <a:lnTo>
                    <a:pt x="605912" y="1042183"/>
                  </a:lnTo>
                  <a:lnTo>
                    <a:pt x="605350" y="1041875"/>
                  </a:lnTo>
                  <a:lnTo>
                    <a:pt x="605132" y="1041610"/>
                  </a:lnTo>
                  <a:lnTo>
                    <a:pt x="605052" y="1041412"/>
                  </a:lnTo>
                  <a:lnTo>
                    <a:pt x="605155" y="1041092"/>
                  </a:lnTo>
                  <a:lnTo>
                    <a:pt x="605377" y="1040805"/>
                  </a:lnTo>
                  <a:lnTo>
                    <a:pt x="605856" y="1039912"/>
                  </a:lnTo>
                  <a:lnTo>
                    <a:pt x="605856" y="1039449"/>
                  </a:lnTo>
                  <a:lnTo>
                    <a:pt x="605548" y="1039284"/>
                  </a:lnTo>
                  <a:lnTo>
                    <a:pt x="605152" y="1039372"/>
                  </a:lnTo>
                  <a:lnTo>
                    <a:pt x="604391" y="1039857"/>
                  </a:lnTo>
                  <a:lnTo>
                    <a:pt x="604127" y="1039923"/>
                  </a:lnTo>
                  <a:lnTo>
                    <a:pt x="603763" y="1039890"/>
                  </a:lnTo>
                  <a:lnTo>
                    <a:pt x="602639" y="1039339"/>
                  </a:lnTo>
                  <a:lnTo>
                    <a:pt x="601779" y="1039306"/>
                  </a:lnTo>
                  <a:lnTo>
                    <a:pt x="601481" y="1039118"/>
                  </a:lnTo>
                  <a:lnTo>
                    <a:pt x="601299" y="1038832"/>
                  </a:lnTo>
                  <a:lnTo>
                    <a:pt x="601151" y="1038622"/>
                  </a:lnTo>
                  <a:lnTo>
                    <a:pt x="601094" y="1038512"/>
                  </a:lnTo>
                  <a:lnTo>
                    <a:pt x="601030" y="1038336"/>
                  </a:lnTo>
                  <a:lnTo>
                    <a:pt x="600908" y="1038038"/>
                  </a:lnTo>
                  <a:lnTo>
                    <a:pt x="600632" y="1037652"/>
                  </a:lnTo>
                  <a:lnTo>
                    <a:pt x="600453" y="1037453"/>
                  </a:lnTo>
                  <a:lnTo>
                    <a:pt x="600261" y="1037354"/>
                  </a:lnTo>
                  <a:lnTo>
                    <a:pt x="600069" y="1037332"/>
                  </a:lnTo>
                  <a:lnTo>
                    <a:pt x="599889" y="1037332"/>
                  </a:lnTo>
                  <a:lnTo>
                    <a:pt x="599601" y="1037409"/>
                  </a:lnTo>
                  <a:lnTo>
                    <a:pt x="599229" y="1037509"/>
                  </a:lnTo>
                  <a:lnTo>
                    <a:pt x="598884" y="1037553"/>
                  </a:lnTo>
                  <a:lnTo>
                    <a:pt x="598672" y="1037553"/>
                  </a:lnTo>
                  <a:lnTo>
                    <a:pt x="598480" y="1037542"/>
                  </a:lnTo>
                  <a:lnTo>
                    <a:pt x="598313" y="1037453"/>
                  </a:lnTo>
                  <a:lnTo>
                    <a:pt x="598224" y="1037365"/>
                  </a:lnTo>
                  <a:lnTo>
                    <a:pt x="598167" y="1037266"/>
                  </a:lnTo>
                  <a:lnTo>
                    <a:pt x="598173" y="1037167"/>
                  </a:lnTo>
                  <a:lnTo>
                    <a:pt x="598237" y="1037023"/>
                  </a:lnTo>
                  <a:lnTo>
                    <a:pt x="598340" y="1036792"/>
                  </a:lnTo>
                  <a:lnTo>
                    <a:pt x="598404" y="1036582"/>
                  </a:lnTo>
                  <a:lnTo>
                    <a:pt x="598429" y="1036329"/>
                  </a:lnTo>
                  <a:lnTo>
                    <a:pt x="598448" y="1036152"/>
                  </a:lnTo>
                  <a:lnTo>
                    <a:pt x="598416" y="1036042"/>
                  </a:lnTo>
                  <a:lnTo>
                    <a:pt x="598352" y="1035965"/>
                  </a:lnTo>
                  <a:lnTo>
                    <a:pt x="598281" y="1035910"/>
                  </a:lnTo>
                  <a:lnTo>
                    <a:pt x="598175" y="1035899"/>
                  </a:lnTo>
                  <a:lnTo>
                    <a:pt x="598047" y="1035932"/>
                  </a:lnTo>
                  <a:lnTo>
                    <a:pt x="597922" y="1035976"/>
                  </a:lnTo>
                  <a:lnTo>
                    <a:pt x="597763" y="1036086"/>
                  </a:lnTo>
                  <a:lnTo>
                    <a:pt x="597667" y="1036163"/>
                  </a:lnTo>
                  <a:lnTo>
                    <a:pt x="597570" y="1036197"/>
                  </a:lnTo>
                  <a:lnTo>
                    <a:pt x="597464" y="1036219"/>
                  </a:lnTo>
                  <a:lnTo>
                    <a:pt x="597348" y="1036219"/>
                  </a:lnTo>
                  <a:lnTo>
                    <a:pt x="597309" y="1036197"/>
                  </a:lnTo>
                  <a:lnTo>
                    <a:pt x="596930" y="1036031"/>
                  </a:lnTo>
                  <a:lnTo>
                    <a:pt x="596655" y="1035778"/>
                  </a:lnTo>
                  <a:lnTo>
                    <a:pt x="596620" y="1035579"/>
                  </a:lnTo>
                  <a:lnTo>
                    <a:pt x="596866" y="1035270"/>
                  </a:lnTo>
                  <a:lnTo>
                    <a:pt x="597423" y="1034664"/>
                  </a:lnTo>
                  <a:lnTo>
                    <a:pt x="597843" y="1034036"/>
                  </a:lnTo>
                  <a:lnTo>
                    <a:pt x="598538" y="1033429"/>
                  </a:lnTo>
                  <a:lnTo>
                    <a:pt x="598949" y="1033407"/>
                  </a:lnTo>
                  <a:lnTo>
                    <a:pt x="599409" y="1033583"/>
                  </a:lnTo>
                  <a:lnTo>
                    <a:pt x="599862" y="1033561"/>
                  </a:lnTo>
                  <a:lnTo>
                    <a:pt x="600360" y="1033363"/>
                  </a:lnTo>
                  <a:lnTo>
                    <a:pt x="600727" y="1033043"/>
                  </a:lnTo>
                  <a:lnTo>
                    <a:pt x="600842" y="1032734"/>
                  </a:lnTo>
                  <a:lnTo>
                    <a:pt x="600670" y="1032503"/>
                  </a:lnTo>
                  <a:lnTo>
                    <a:pt x="600061" y="1032293"/>
                  </a:lnTo>
                  <a:lnTo>
                    <a:pt x="599267" y="1031753"/>
                  </a:lnTo>
                  <a:lnTo>
                    <a:pt x="599050" y="1031522"/>
                  </a:lnTo>
                  <a:lnTo>
                    <a:pt x="599006" y="1031400"/>
                  </a:lnTo>
                  <a:lnTo>
                    <a:pt x="599053" y="1031224"/>
                  </a:lnTo>
                  <a:lnTo>
                    <a:pt x="599213" y="1030970"/>
                  </a:lnTo>
                  <a:lnTo>
                    <a:pt x="599431" y="1030640"/>
                  </a:lnTo>
                  <a:lnTo>
                    <a:pt x="599523" y="1030397"/>
                  </a:lnTo>
                  <a:lnTo>
                    <a:pt x="599546" y="1030066"/>
                  </a:lnTo>
                  <a:lnTo>
                    <a:pt x="599563" y="1029901"/>
                  </a:lnTo>
                  <a:lnTo>
                    <a:pt x="599611" y="1029736"/>
                  </a:lnTo>
                  <a:lnTo>
                    <a:pt x="599713" y="1029559"/>
                  </a:lnTo>
                  <a:lnTo>
                    <a:pt x="599864" y="1029383"/>
                  </a:lnTo>
                  <a:lnTo>
                    <a:pt x="599951" y="1029272"/>
                  </a:lnTo>
                  <a:lnTo>
                    <a:pt x="599997" y="1029184"/>
                  </a:lnTo>
                  <a:lnTo>
                    <a:pt x="600022" y="1029074"/>
                  </a:lnTo>
                  <a:lnTo>
                    <a:pt x="600057" y="1028931"/>
                  </a:lnTo>
                  <a:lnTo>
                    <a:pt x="600075" y="1028809"/>
                  </a:lnTo>
                  <a:lnTo>
                    <a:pt x="600079" y="1028655"/>
                  </a:lnTo>
                  <a:lnTo>
                    <a:pt x="600051" y="1028523"/>
                  </a:lnTo>
                  <a:lnTo>
                    <a:pt x="599833" y="1028181"/>
                  </a:lnTo>
                  <a:lnTo>
                    <a:pt x="599583" y="1027982"/>
                  </a:lnTo>
                  <a:lnTo>
                    <a:pt x="599267" y="1027806"/>
                  </a:lnTo>
                  <a:lnTo>
                    <a:pt x="598871" y="1027773"/>
                  </a:lnTo>
                  <a:lnTo>
                    <a:pt x="598502" y="1027850"/>
                  </a:lnTo>
                  <a:lnTo>
                    <a:pt x="598104" y="1027806"/>
                  </a:lnTo>
                  <a:lnTo>
                    <a:pt x="597978" y="1027740"/>
                  </a:lnTo>
                  <a:lnTo>
                    <a:pt x="597698" y="1027574"/>
                  </a:lnTo>
                  <a:lnTo>
                    <a:pt x="597539" y="1027486"/>
                  </a:lnTo>
                  <a:lnTo>
                    <a:pt x="597408" y="1027475"/>
                  </a:lnTo>
                  <a:lnTo>
                    <a:pt x="597251" y="1027475"/>
                  </a:lnTo>
                  <a:lnTo>
                    <a:pt x="597085" y="1027508"/>
                  </a:lnTo>
                  <a:lnTo>
                    <a:pt x="596886" y="1027608"/>
                  </a:lnTo>
                  <a:lnTo>
                    <a:pt x="596711" y="1027718"/>
                  </a:lnTo>
                  <a:lnTo>
                    <a:pt x="596609" y="1027784"/>
                  </a:lnTo>
                  <a:lnTo>
                    <a:pt x="596468" y="1027861"/>
                  </a:lnTo>
                  <a:lnTo>
                    <a:pt x="596365" y="1027894"/>
                  </a:lnTo>
                  <a:lnTo>
                    <a:pt x="596252" y="1027905"/>
                  </a:lnTo>
                  <a:lnTo>
                    <a:pt x="596119" y="1027883"/>
                  </a:lnTo>
                  <a:lnTo>
                    <a:pt x="595875" y="1027872"/>
                  </a:lnTo>
                  <a:lnTo>
                    <a:pt x="595722" y="1027872"/>
                  </a:lnTo>
                  <a:lnTo>
                    <a:pt x="595522" y="1027905"/>
                  </a:lnTo>
                  <a:lnTo>
                    <a:pt x="595373" y="1027905"/>
                  </a:lnTo>
                  <a:lnTo>
                    <a:pt x="595245" y="1027872"/>
                  </a:lnTo>
                  <a:lnTo>
                    <a:pt x="595163" y="1027817"/>
                  </a:lnTo>
                  <a:lnTo>
                    <a:pt x="595098" y="1027740"/>
                  </a:lnTo>
                  <a:lnTo>
                    <a:pt x="595023" y="1027597"/>
                  </a:lnTo>
                  <a:lnTo>
                    <a:pt x="594923" y="1027398"/>
                  </a:lnTo>
                  <a:lnTo>
                    <a:pt x="594864" y="1027321"/>
                  </a:lnTo>
                  <a:lnTo>
                    <a:pt x="594585" y="1027222"/>
                  </a:lnTo>
                  <a:lnTo>
                    <a:pt x="594258" y="1027233"/>
                  </a:lnTo>
                  <a:lnTo>
                    <a:pt x="593856" y="1027266"/>
                  </a:lnTo>
                  <a:lnTo>
                    <a:pt x="593523" y="1027211"/>
                  </a:lnTo>
                  <a:lnTo>
                    <a:pt x="593202" y="1026990"/>
                  </a:lnTo>
                  <a:lnTo>
                    <a:pt x="592834" y="1026461"/>
                  </a:lnTo>
                  <a:lnTo>
                    <a:pt x="592639" y="1026373"/>
                  </a:lnTo>
                  <a:lnTo>
                    <a:pt x="592458" y="1026317"/>
                  </a:lnTo>
                  <a:lnTo>
                    <a:pt x="592342" y="1026329"/>
                  </a:lnTo>
                  <a:lnTo>
                    <a:pt x="592248" y="1026384"/>
                  </a:lnTo>
                  <a:lnTo>
                    <a:pt x="592155" y="1026428"/>
                  </a:lnTo>
                  <a:lnTo>
                    <a:pt x="591984" y="1026615"/>
                  </a:lnTo>
                  <a:lnTo>
                    <a:pt x="591793" y="1026858"/>
                  </a:lnTo>
                  <a:lnTo>
                    <a:pt x="591516" y="1027233"/>
                  </a:lnTo>
                  <a:lnTo>
                    <a:pt x="591369" y="1027376"/>
                  </a:lnTo>
                  <a:lnTo>
                    <a:pt x="591235" y="1027508"/>
                  </a:lnTo>
                  <a:lnTo>
                    <a:pt x="591182" y="1027597"/>
                  </a:lnTo>
                  <a:lnTo>
                    <a:pt x="591125" y="1027718"/>
                  </a:lnTo>
                  <a:lnTo>
                    <a:pt x="591103" y="1027839"/>
                  </a:lnTo>
                  <a:lnTo>
                    <a:pt x="591079" y="1028026"/>
                  </a:lnTo>
                  <a:lnTo>
                    <a:pt x="591054" y="1028126"/>
                  </a:lnTo>
                  <a:lnTo>
                    <a:pt x="591044" y="1028170"/>
                  </a:lnTo>
                  <a:lnTo>
                    <a:pt x="591035" y="1028225"/>
                  </a:lnTo>
                  <a:lnTo>
                    <a:pt x="591011" y="1028269"/>
                  </a:lnTo>
                  <a:lnTo>
                    <a:pt x="590767" y="1028291"/>
                  </a:lnTo>
                  <a:lnTo>
                    <a:pt x="590575" y="1028214"/>
                  </a:lnTo>
                  <a:lnTo>
                    <a:pt x="590220" y="1027740"/>
                  </a:lnTo>
                  <a:lnTo>
                    <a:pt x="589725" y="1027100"/>
                  </a:lnTo>
                  <a:lnTo>
                    <a:pt x="589325" y="1027034"/>
                  </a:lnTo>
                  <a:lnTo>
                    <a:pt x="588898" y="1027299"/>
                  </a:lnTo>
                  <a:lnTo>
                    <a:pt x="588766" y="1027387"/>
                  </a:lnTo>
                  <a:lnTo>
                    <a:pt x="588349" y="1028048"/>
                  </a:lnTo>
                  <a:lnTo>
                    <a:pt x="587994" y="1028666"/>
                  </a:lnTo>
                  <a:lnTo>
                    <a:pt x="587753" y="1029173"/>
                  </a:lnTo>
                  <a:lnTo>
                    <a:pt x="587758" y="1029647"/>
                  </a:lnTo>
                  <a:lnTo>
                    <a:pt x="588120" y="1030033"/>
                  </a:lnTo>
                  <a:lnTo>
                    <a:pt x="588682" y="1030055"/>
                  </a:lnTo>
                  <a:lnTo>
                    <a:pt x="588923" y="1030221"/>
                  </a:lnTo>
                  <a:lnTo>
                    <a:pt x="588911" y="1030507"/>
                  </a:lnTo>
                  <a:lnTo>
                    <a:pt x="588699" y="1030651"/>
                  </a:lnTo>
                  <a:lnTo>
                    <a:pt x="588386" y="1030893"/>
                  </a:lnTo>
                  <a:lnTo>
                    <a:pt x="588036" y="1031169"/>
                  </a:lnTo>
                  <a:lnTo>
                    <a:pt x="587767" y="1031246"/>
                  </a:lnTo>
                  <a:lnTo>
                    <a:pt x="587578" y="1031224"/>
                  </a:lnTo>
                  <a:lnTo>
                    <a:pt x="587355" y="1031025"/>
                  </a:lnTo>
                  <a:lnTo>
                    <a:pt x="587129" y="1030827"/>
                  </a:lnTo>
                  <a:lnTo>
                    <a:pt x="586827" y="1030573"/>
                  </a:lnTo>
                  <a:lnTo>
                    <a:pt x="586404" y="1030496"/>
                  </a:lnTo>
                  <a:lnTo>
                    <a:pt x="585753" y="1030397"/>
                  </a:lnTo>
                  <a:lnTo>
                    <a:pt x="585273" y="1030121"/>
                  </a:lnTo>
                  <a:lnTo>
                    <a:pt x="584861" y="1029890"/>
                  </a:lnTo>
                  <a:lnTo>
                    <a:pt x="584529" y="1029592"/>
                  </a:lnTo>
                  <a:lnTo>
                    <a:pt x="584252" y="1029328"/>
                  </a:lnTo>
                  <a:lnTo>
                    <a:pt x="584226" y="1029206"/>
                  </a:lnTo>
                  <a:lnTo>
                    <a:pt x="584171" y="1029030"/>
                  </a:lnTo>
                  <a:lnTo>
                    <a:pt x="584130" y="1028909"/>
                  </a:lnTo>
                  <a:lnTo>
                    <a:pt x="584060" y="1028809"/>
                  </a:lnTo>
                  <a:lnTo>
                    <a:pt x="583995" y="1028655"/>
                  </a:lnTo>
                  <a:lnTo>
                    <a:pt x="584000" y="1028589"/>
                  </a:lnTo>
                  <a:lnTo>
                    <a:pt x="584000" y="1028445"/>
                  </a:lnTo>
                  <a:lnTo>
                    <a:pt x="583979" y="1028335"/>
                  </a:lnTo>
                  <a:lnTo>
                    <a:pt x="583883" y="1028203"/>
                  </a:lnTo>
                  <a:lnTo>
                    <a:pt x="583738" y="1028082"/>
                  </a:lnTo>
                  <a:lnTo>
                    <a:pt x="583571" y="1027927"/>
                  </a:lnTo>
                  <a:lnTo>
                    <a:pt x="583481" y="1027795"/>
                  </a:lnTo>
                  <a:lnTo>
                    <a:pt x="583425" y="1027663"/>
                  </a:lnTo>
                  <a:lnTo>
                    <a:pt x="583355" y="1027497"/>
                  </a:lnTo>
                  <a:lnTo>
                    <a:pt x="583245" y="1027189"/>
                  </a:lnTo>
                  <a:lnTo>
                    <a:pt x="583122" y="1027001"/>
                  </a:lnTo>
                  <a:lnTo>
                    <a:pt x="583012" y="1026913"/>
                  </a:lnTo>
                  <a:lnTo>
                    <a:pt x="582694" y="1026803"/>
                  </a:lnTo>
                  <a:lnTo>
                    <a:pt x="582478" y="1026770"/>
                  </a:lnTo>
                  <a:lnTo>
                    <a:pt x="582225" y="1026703"/>
                  </a:lnTo>
                  <a:lnTo>
                    <a:pt x="581983" y="1026670"/>
                  </a:lnTo>
                  <a:lnTo>
                    <a:pt x="581570" y="1026681"/>
                  </a:lnTo>
                  <a:lnTo>
                    <a:pt x="581343" y="1026681"/>
                  </a:lnTo>
                  <a:lnTo>
                    <a:pt x="581096" y="1026626"/>
                  </a:lnTo>
                  <a:lnTo>
                    <a:pt x="580859" y="1026516"/>
                  </a:lnTo>
                  <a:lnTo>
                    <a:pt x="580602" y="1026329"/>
                  </a:lnTo>
                  <a:lnTo>
                    <a:pt x="580380" y="1026075"/>
                  </a:lnTo>
                  <a:lnTo>
                    <a:pt x="580249" y="1025832"/>
                  </a:lnTo>
                  <a:lnTo>
                    <a:pt x="580153" y="1025568"/>
                  </a:lnTo>
                  <a:lnTo>
                    <a:pt x="580128" y="1025413"/>
                  </a:lnTo>
                  <a:lnTo>
                    <a:pt x="580137" y="1025259"/>
                  </a:lnTo>
                  <a:lnTo>
                    <a:pt x="580173" y="1025127"/>
                  </a:lnTo>
                  <a:lnTo>
                    <a:pt x="580269" y="1024873"/>
                  </a:lnTo>
                  <a:lnTo>
                    <a:pt x="580300" y="1024653"/>
                  </a:lnTo>
                  <a:lnTo>
                    <a:pt x="580385" y="1024388"/>
                  </a:lnTo>
                  <a:lnTo>
                    <a:pt x="580445" y="1024090"/>
                  </a:lnTo>
                  <a:lnTo>
                    <a:pt x="580471" y="1023914"/>
                  </a:lnTo>
                  <a:lnTo>
                    <a:pt x="580491" y="1023737"/>
                  </a:lnTo>
                  <a:lnTo>
                    <a:pt x="580506" y="1023506"/>
                  </a:lnTo>
                  <a:lnTo>
                    <a:pt x="580465" y="1023319"/>
                  </a:lnTo>
                  <a:lnTo>
                    <a:pt x="580331" y="1022911"/>
                  </a:lnTo>
                  <a:lnTo>
                    <a:pt x="580227" y="1022602"/>
                  </a:lnTo>
                  <a:lnTo>
                    <a:pt x="580153" y="1022084"/>
                  </a:lnTo>
                  <a:lnTo>
                    <a:pt x="580107" y="1021907"/>
                  </a:lnTo>
                  <a:lnTo>
                    <a:pt x="579985" y="1021863"/>
                  </a:lnTo>
                  <a:lnTo>
                    <a:pt x="579648" y="1021962"/>
                  </a:lnTo>
                  <a:lnTo>
                    <a:pt x="579388" y="1022095"/>
                  </a:lnTo>
                  <a:lnTo>
                    <a:pt x="579252" y="1022073"/>
                  </a:lnTo>
                  <a:lnTo>
                    <a:pt x="579182" y="1021907"/>
                  </a:lnTo>
                  <a:lnTo>
                    <a:pt x="579223" y="1021598"/>
                  </a:lnTo>
                  <a:lnTo>
                    <a:pt x="579366" y="1021191"/>
                  </a:lnTo>
                  <a:lnTo>
                    <a:pt x="579636" y="1020672"/>
                  </a:lnTo>
                  <a:lnTo>
                    <a:pt x="579751" y="1020209"/>
                  </a:lnTo>
                  <a:lnTo>
                    <a:pt x="579735" y="1019945"/>
                  </a:lnTo>
                  <a:lnTo>
                    <a:pt x="579506" y="1019371"/>
                  </a:lnTo>
                  <a:lnTo>
                    <a:pt x="579385" y="1018941"/>
                  </a:lnTo>
                  <a:lnTo>
                    <a:pt x="579348" y="1018566"/>
                  </a:lnTo>
                  <a:lnTo>
                    <a:pt x="579141" y="1018324"/>
                  </a:lnTo>
                  <a:lnTo>
                    <a:pt x="579106" y="1018114"/>
                  </a:lnTo>
                  <a:lnTo>
                    <a:pt x="579199" y="1017938"/>
                  </a:lnTo>
                  <a:lnTo>
                    <a:pt x="579423" y="1017673"/>
                  </a:lnTo>
                  <a:lnTo>
                    <a:pt x="579848" y="1017585"/>
                  </a:lnTo>
                  <a:lnTo>
                    <a:pt x="580367" y="1017376"/>
                  </a:lnTo>
                  <a:lnTo>
                    <a:pt x="580728" y="1017089"/>
                  </a:lnTo>
                  <a:lnTo>
                    <a:pt x="581297" y="1016857"/>
                  </a:lnTo>
                  <a:lnTo>
                    <a:pt x="581621" y="1016472"/>
                  </a:lnTo>
                  <a:lnTo>
                    <a:pt x="581866" y="1016273"/>
                  </a:lnTo>
                  <a:lnTo>
                    <a:pt x="582291" y="1016262"/>
                  </a:lnTo>
                  <a:lnTo>
                    <a:pt x="582614" y="1016152"/>
                  </a:lnTo>
                  <a:lnTo>
                    <a:pt x="582890" y="1015788"/>
                  </a:lnTo>
                  <a:lnTo>
                    <a:pt x="583019" y="1015347"/>
                  </a:lnTo>
                  <a:lnTo>
                    <a:pt x="583049" y="1014873"/>
                  </a:lnTo>
                  <a:lnTo>
                    <a:pt x="582935" y="1014311"/>
                  </a:lnTo>
                  <a:lnTo>
                    <a:pt x="582648" y="1013991"/>
                  </a:lnTo>
                  <a:lnTo>
                    <a:pt x="582471" y="1013847"/>
                  </a:lnTo>
                  <a:lnTo>
                    <a:pt x="582354" y="1013759"/>
                  </a:lnTo>
                  <a:lnTo>
                    <a:pt x="582411" y="1013671"/>
                  </a:lnTo>
                  <a:lnTo>
                    <a:pt x="582672" y="1013660"/>
                  </a:lnTo>
                  <a:lnTo>
                    <a:pt x="583034" y="1013528"/>
                  </a:lnTo>
                  <a:lnTo>
                    <a:pt x="583493" y="1013362"/>
                  </a:lnTo>
                  <a:lnTo>
                    <a:pt x="583755" y="1013230"/>
                  </a:lnTo>
                  <a:lnTo>
                    <a:pt x="583922" y="1013098"/>
                  </a:lnTo>
                  <a:lnTo>
                    <a:pt x="583931" y="1012899"/>
                  </a:lnTo>
                  <a:lnTo>
                    <a:pt x="584104" y="1012502"/>
                  </a:lnTo>
                  <a:lnTo>
                    <a:pt x="584165" y="1012238"/>
                  </a:lnTo>
                  <a:lnTo>
                    <a:pt x="584165" y="1011896"/>
                  </a:lnTo>
                  <a:lnTo>
                    <a:pt x="584251" y="1011664"/>
                  </a:lnTo>
                  <a:lnTo>
                    <a:pt x="584454" y="1011455"/>
                  </a:lnTo>
                  <a:lnTo>
                    <a:pt x="584714" y="1011422"/>
                  </a:lnTo>
                  <a:lnTo>
                    <a:pt x="584917" y="1011312"/>
                  </a:lnTo>
                  <a:lnTo>
                    <a:pt x="585126" y="1011014"/>
                  </a:lnTo>
                  <a:lnTo>
                    <a:pt x="585682" y="1010771"/>
                  </a:lnTo>
                  <a:lnTo>
                    <a:pt x="586137" y="1010518"/>
                  </a:lnTo>
                  <a:lnTo>
                    <a:pt x="586415" y="1010396"/>
                  </a:lnTo>
                  <a:lnTo>
                    <a:pt x="586600" y="1010044"/>
                  </a:lnTo>
                  <a:lnTo>
                    <a:pt x="586659" y="1009713"/>
                  </a:lnTo>
                  <a:lnTo>
                    <a:pt x="586764" y="1009426"/>
                  </a:lnTo>
                  <a:lnTo>
                    <a:pt x="586995" y="1009239"/>
                  </a:lnTo>
                  <a:lnTo>
                    <a:pt x="587230" y="1009305"/>
                  </a:lnTo>
                  <a:lnTo>
                    <a:pt x="587335" y="1009525"/>
                  </a:lnTo>
                  <a:lnTo>
                    <a:pt x="587364" y="1009867"/>
                  </a:lnTo>
                  <a:lnTo>
                    <a:pt x="587427" y="1010110"/>
                  </a:lnTo>
                  <a:lnTo>
                    <a:pt x="587548" y="1010176"/>
                  </a:lnTo>
                  <a:lnTo>
                    <a:pt x="587829" y="1009999"/>
                  </a:lnTo>
                  <a:lnTo>
                    <a:pt x="588061" y="1009812"/>
                  </a:lnTo>
                  <a:lnTo>
                    <a:pt x="588208" y="1009514"/>
                  </a:lnTo>
                  <a:lnTo>
                    <a:pt x="588185" y="1009162"/>
                  </a:lnTo>
                  <a:lnTo>
                    <a:pt x="588400" y="1008588"/>
                  </a:lnTo>
                  <a:lnTo>
                    <a:pt x="588590" y="1008235"/>
                  </a:lnTo>
                  <a:lnTo>
                    <a:pt x="588768" y="1008081"/>
                  </a:lnTo>
                  <a:lnTo>
                    <a:pt x="588777" y="1007982"/>
                  </a:lnTo>
                  <a:lnTo>
                    <a:pt x="588793" y="1007849"/>
                  </a:lnTo>
                  <a:lnTo>
                    <a:pt x="588663" y="1007706"/>
                  </a:lnTo>
                  <a:lnTo>
                    <a:pt x="588670" y="1007585"/>
                  </a:lnTo>
                  <a:lnTo>
                    <a:pt x="588789" y="1007430"/>
                  </a:lnTo>
                  <a:lnTo>
                    <a:pt x="589134" y="1007166"/>
                  </a:lnTo>
                  <a:lnTo>
                    <a:pt x="589156" y="1006879"/>
                  </a:lnTo>
                  <a:lnTo>
                    <a:pt x="588982" y="1006559"/>
                  </a:lnTo>
                  <a:lnTo>
                    <a:pt x="588617" y="1006438"/>
                  </a:lnTo>
                  <a:lnTo>
                    <a:pt x="588552" y="1006350"/>
                  </a:lnTo>
                  <a:lnTo>
                    <a:pt x="588581" y="1006251"/>
                  </a:lnTo>
                  <a:lnTo>
                    <a:pt x="588718" y="1006174"/>
                  </a:lnTo>
                  <a:lnTo>
                    <a:pt x="588982" y="1006063"/>
                  </a:lnTo>
                  <a:lnTo>
                    <a:pt x="589259" y="1005964"/>
                  </a:lnTo>
                  <a:lnTo>
                    <a:pt x="589490" y="1005391"/>
                  </a:lnTo>
                  <a:lnTo>
                    <a:pt x="589933" y="1004972"/>
                  </a:lnTo>
                  <a:lnTo>
                    <a:pt x="590248" y="1004531"/>
                  </a:lnTo>
                  <a:lnTo>
                    <a:pt x="590621" y="1004035"/>
                  </a:lnTo>
                  <a:lnTo>
                    <a:pt x="590688" y="1003792"/>
                  </a:lnTo>
                  <a:lnTo>
                    <a:pt x="590757" y="1003307"/>
                  </a:lnTo>
                  <a:lnTo>
                    <a:pt x="590894" y="1003219"/>
                  </a:lnTo>
                  <a:lnTo>
                    <a:pt x="591038" y="1003285"/>
                  </a:lnTo>
                  <a:lnTo>
                    <a:pt x="591402" y="1003549"/>
                  </a:lnTo>
                  <a:lnTo>
                    <a:pt x="591796" y="1003572"/>
                  </a:lnTo>
                  <a:lnTo>
                    <a:pt x="592236" y="1003704"/>
                  </a:lnTo>
                  <a:lnTo>
                    <a:pt x="592517" y="1003605"/>
                  </a:lnTo>
                  <a:lnTo>
                    <a:pt x="592759" y="1003351"/>
                  </a:lnTo>
                  <a:lnTo>
                    <a:pt x="593041" y="1003296"/>
                  </a:lnTo>
                  <a:lnTo>
                    <a:pt x="593427" y="1003494"/>
                  </a:lnTo>
                  <a:lnTo>
                    <a:pt x="593642" y="1003781"/>
                  </a:lnTo>
                  <a:lnTo>
                    <a:pt x="593775" y="1003858"/>
                  </a:lnTo>
                  <a:lnTo>
                    <a:pt x="593859" y="1003715"/>
                  </a:lnTo>
                  <a:lnTo>
                    <a:pt x="593772" y="1003494"/>
                  </a:lnTo>
                  <a:lnTo>
                    <a:pt x="593803" y="1003263"/>
                  </a:lnTo>
                  <a:lnTo>
                    <a:pt x="593940" y="1003164"/>
                  </a:lnTo>
                  <a:lnTo>
                    <a:pt x="594106" y="1003119"/>
                  </a:lnTo>
                  <a:lnTo>
                    <a:pt x="594254" y="1003097"/>
                  </a:lnTo>
                  <a:lnTo>
                    <a:pt x="594336" y="1003086"/>
                  </a:lnTo>
                  <a:lnTo>
                    <a:pt x="594405" y="1003108"/>
                  </a:lnTo>
                  <a:lnTo>
                    <a:pt x="594480" y="1003130"/>
                  </a:lnTo>
                  <a:lnTo>
                    <a:pt x="594568" y="1003186"/>
                  </a:lnTo>
                  <a:lnTo>
                    <a:pt x="594639" y="1003252"/>
                  </a:lnTo>
                  <a:lnTo>
                    <a:pt x="594711" y="1003296"/>
                  </a:lnTo>
                  <a:lnTo>
                    <a:pt x="594815" y="1003329"/>
                  </a:lnTo>
                  <a:lnTo>
                    <a:pt x="595249" y="1003439"/>
                  </a:lnTo>
                  <a:lnTo>
                    <a:pt x="595559" y="1003516"/>
                  </a:lnTo>
                  <a:lnTo>
                    <a:pt x="595695" y="1003549"/>
                  </a:lnTo>
                  <a:lnTo>
                    <a:pt x="595787" y="1003549"/>
                  </a:lnTo>
                  <a:lnTo>
                    <a:pt x="595888" y="1003527"/>
                  </a:lnTo>
                  <a:lnTo>
                    <a:pt x="595957" y="1003494"/>
                  </a:lnTo>
                  <a:lnTo>
                    <a:pt x="596036" y="1003450"/>
                  </a:lnTo>
                  <a:lnTo>
                    <a:pt x="596098" y="1003373"/>
                  </a:lnTo>
                  <a:lnTo>
                    <a:pt x="596210" y="1003186"/>
                  </a:lnTo>
                  <a:lnTo>
                    <a:pt x="596292" y="1003064"/>
                  </a:lnTo>
                  <a:lnTo>
                    <a:pt x="596399" y="1002976"/>
                  </a:lnTo>
                  <a:lnTo>
                    <a:pt x="596589" y="1002921"/>
                  </a:lnTo>
                  <a:lnTo>
                    <a:pt x="596828" y="1002899"/>
                  </a:lnTo>
                  <a:lnTo>
                    <a:pt x="597037" y="1002822"/>
                  </a:lnTo>
                  <a:lnTo>
                    <a:pt x="597232" y="1002689"/>
                  </a:lnTo>
                  <a:lnTo>
                    <a:pt x="597280" y="1002436"/>
                  </a:lnTo>
                  <a:lnTo>
                    <a:pt x="597350" y="1002337"/>
                  </a:lnTo>
                  <a:lnTo>
                    <a:pt x="597455" y="1002304"/>
                  </a:lnTo>
                  <a:lnTo>
                    <a:pt x="597579" y="1002381"/>
                  </a:lnTo>
                  <a:lnTo>
                    <a:pt x="597759" y="1002370"/>
                  </a:lnTo>
                  <a:lnTo>
                    <a:pt x="597966" y="1002348"/>
                  </a:lnTo>
                  <a:lnTo>
                    <a:pt x="598078" y="1002304"/>
                  </a:lnTo>
                  <a:lnTo>
                    <a:pt x="598160" y="1002259"/>
                  </a:lnTo>
                  <a:lnTo>
                    <a:pt x="598242" y="1002160"/>
                  </a:lnTo>
                  <a:lnTo>
                    <a:pt x="598386" y="1001840"/>
                  </a:lnTo>
                  <a:lnTo>
                    <a:pt x="598445" y="1001752"/>
                  </a:lnTo>
                  <a:lnTo>
                    <a:pt x="598521" y="1001686"/>
                  </a:lnTo>
                  <a:lnTo>
                    <a:pt x="598541" y="1001686"/>
                  </a:lnTo>
                  <a:lnTo>
                    <a:pt x="598651" y="1001631"/>
                  </a:lnTo>
                  <a:lnTo>
                    <a:pt x="598747" y="1001620"/>
                  </a:lnTo>
                  <a:lnTo>
                    <a:pt x="598834" y="1001653"/>
                  </a:lnTo>
                  <a:lnTo>
                    <a:pt x="599091" y="1001862"/>
                  </a:lnTo>
                  <a:lnTo>
                    <a:pt x="599193" y="1001862"/>
                  </a:lnTo>
                  <a:lnTo>
                    <a:pt x="599260" y="1001840"/>
                  </a:lnTo>
                  <a:lnTo>
                    <a:pt x="599833" y="1001477"/>
                  </a:lnTo>
                  <a:lnTo>
                    <a:pt x="599954" y="1001344"/>
                  </a:lnTo>
                  <a:lnTo>
                    <a:pt x="600055" y="1001146"/>
                  </a:lnTo>
                  <a:lnTo>
                    <a:pt x="600169" y="1001003"/>
                  </a:lnTo>
                  <a:lnTo>
                    <a:pt x="600657" y="1000617"/>
                  </a:lnTo>
                  <a:lnTo>
                    <a:pt x="600914" y="1000473"/>
                  </a:lnTo>
                  <a:lnTo>
                    <a:pt x="601024" y="1000396"/>
                  </a:lnTo>
                  <a:lnTo>
                    <a:pt x="601050" y="1000330"/>
                  </a:lnTo>
                  <a:lnTo>
                    <a:pt x="601041" y="1000220"/>
                  </a:lnTo>
                  <a:lnTo>
                    <a:pt x="600965" y="1000054"/>
                  </a:lnTo>
                  <a:lnTo>
                    <a:pt x="600928" y="1000021"/>
                  </a:lnTo>
                  <a:lnTo>
                    <a:pt x="600919" y="999955"/>
                  </a:lnTo>
                  <a:lnTo>
                    <a:pt x="600852" y="999801"/>
                  </a:lnTo>
                  <a:lnTo>
                    <a:pt x="600803" y="999768"/>
                  </a:lnTo>
                  <a:lnTo>
                    <a:pt x="600705" y="999635"/>
                  </a:lnTo>
                  <a:lnTo>
                    <a:pt x="600699" y="999558"/>
                  </a:lnTo>
                  <a:lnTo>
                    <a:pt x="600716" y="999525"/>
                  </a:lnTo>
                  <a:lnTo>
                    <a:pt x="600787" y="999514"/>
                  </a:lnTo>
                  <a:lnTo>
                    <a:pt x="601108" y="999536"/>
                  </a:lnTo>
                  <a:lnTo>
                    <a:pt x="601311" y="999514"/>
                  </a:lnTo>
                  <a:lnTo>
                    <a:pt x="601515" y="999448"/>
                  </a:lnTo>
                  <a:lnTo>
                    <a:pt x="601617" y="999393"/>
                  </a:lnTo>
                  <a:lnTo>
                    <a:pt x="601831" y="999084"/>
                  </a:lnTo>
                  <a:lnTo>
                    <a:pt x="601923" y="999040"/>
                  </a:lnTo>
                  <a:lnTo>
                    <a:pt x="601980" y="999051"/>
                  </a:lnTo>
                  <a:lnTo>
                    <a:pt x="602257" y="999150"/>
                  </a:lnTo>
                  <a:lnTo>
                    <a:pt x="602327" y="999150"/>
                  </a:lnTo>
                  <a:lnTo>
                    <a:pt x="602394" y="999128"/>
                  </a:lnTo>
                  <a:lnTo>
                    <a:pt x="602860" y="998797"/>
                  </a:lnTo>
                  <a:lnTo>
                    <a:pt x="602945" y="998764"/>
                  </a:lnTo>
                  <a:lnTo>
                    <a:pt x="602994" y="998698"/>
                  </a:lnTo>
                  <a:lnTo>
                    <a:pt x="603662" y="998411"/>
                  </a:lnTo>
                  <a:lnTo>
                    <a:pt x="603854" y="998323"/>
                  </a:lnTo>
                  <a:lnTo>
                    <a:pt x="604023" y="998268"/>
                  </a:lnTo>
                  <a:lnTo>
                    <a:pt x="604344" y="998070"/>
                  </a:lnTo>
                  <a:lnTo>
                    <a:pt x="604545" y="997992"/>
                  </a:lnTo>
                  <a:lnTo>
                    <a:pt x="604596" y="997926"/>
                  </a:lnTo>
                  <a:lnTo>
                    <a:pt x="604726" y="997629"/>
                  </a:lnTo>
                  <a:lnTo>
                    <a:pt x="604768" y="997585"/>
                  </a:lnTo>
                  <a:lnTo>
                    <a:pt x="604943" y="997474"/>
                  </a:lnTo>
                  <a:lnTo>
                    <a:pt x="605154" y="997386"/>
                  </a:lnTo>
                  <a:lnTo>
                    <a:pt x="605284" y="997298"/>
                  </a:lnTo>
                  <a:lnTo>
                    <a:pt x="605329" y="997221"/>
                  </a:lnTo>
                  <a:lnTo>
                    <a:pt x="605326" y="997166"/>
                  </a:lnTo>
                  <a:lnTo>
                    <a:pt x="605248" y="997033"/>
                  </a:lnTo>
                  <a:lnTo>
                    <a:pt x="605222" y="996978"/>
                  </a:lnTo>
                  <a:lnTo>
                    <a:pt x="605101" y="996923"/>
                  </a:lnTo>
                  <a:lnTo>
                    <a:pt x="604918" y="996901"/>
                  </a:lnTo>
                  <a:lnTo>
                    <a:pt x="604596" y="996736"/>
                  </a:lnTo>
                  <a:lnTo>
                    <a:pt x="604452" y="996581"/>
                  </a:lnTo>
                  <a:lnTo>
                    <a:pt x="604358" y="996405"/>
                  </a:lnTo>
                  <a:lnTo>
                    <a:pt x="604293" y="996096"/>
                  </a:lnTo>
                  <a:lnTo>
                    <a:pt x="604291" y="995798"/>
                  </a:lnTo>
                  <a:lnTo>
                    <a:pt x="604268" y="995688"/>
                  </a:lnTo>
                  <a:lnTo>
                    <a:pt x="603938" y="995137"/>
                  </a:lnTo>
                  <a:lnTo>
                    <a:pt x="603856" y="994949"/>
                  </a:lnTo>
                  <a:lnTo>
                    <a:pt x="603806" y="994707"/>
                  </a:lnTo>
                  <a:lnTo>
                    <a:pt x="603802" y="994332"/>
                  </a:lnTo>
                  <a:lnTo>
                    <a:pt x="603800" y="993880"/>
                  </a:lnTo>
                  <a:lnTo>
                    <a:pt x="603828" y="993770"/>
                  </a:lnTo>
                  <a:lnTo>
                    <a:pt x="603910" y="993670"/>
                  </a:lnTo>
                  <a:lnTo>
                    <a:pt x="604017" y="993483"/>
                  </a:lnTo>
                  <a:lnTo>
                    <a:pt x="604043" y="993362"/>
                  </a:lnTo>
                  <a:lnTo>
                    <a:pt x="604000" y="993207"/>
                  </a:lnTo>
                  <a:lnTo>
                    <a:pt x="603893" y="992810"/>
                  </a:lnTo>
                  <a:lnTo>
                    <a:pt x="603682" y="992502"/>
                  </a:lnTo>
                  <a:lnTo>
                    <a:pt x="603724" y="992347"/>
                  </a:lnTo>
                  <a:lnTo>
                    <a:pt x="603831" y="992116"/>
                  </a:lnTo>
                  <a:lnTo>
                    <a:pt x="603837" y="992050"/>
                  </a:lnTo>
                  <a:lnTo>
                    <a:pt x="603806" y="991884"/>
                  </a:lnTo>
                  <a:lnTo>
                    <a:pt x="603695" y="991642"/>
                  </a:lnTo>
                  <a:lnTo>
                    <a:pt x="603701" y="991366"/>
                  </a:lnTo>
                  <a:lnTo>
                    <a:pt x="603619" y="990991"/>
                  </a:lnTo>
                  <a:lnTo>
                    <a:pt x="603541" y="990892"/>
                  </a:lnTo>
                  <a:lnTo>
                    <a:pt x="603103" y="990749"/>
                  </a:lnTo>
                  <a:lnTo>
                    <a:pt x="603021" y="990705"/>
                  </a:lnTo>
                  <a:lnTo>
                    <a:pt x="602974" y="990649"/>
                  </a:lnTo>
                  <a:lnTo>
                    <a:pt x="602878" y="990594"/>
                  </a:lnTo>
                  <a:lnTo>
                    <a:pt x="602833" y="990561"/>
                  </a:lnTo>
                  <a:lnTo>
                    <a:pt x="602720" y="990539"/>
                  </a:lnTo>
                  <a:lnTo>
                    <a:pt x="602434" y="990539"/>
                  </a:lnTo>
                  <a:lnTo>
                    <a:pt x="602101" y="990561"/>
                  </a:lnTo>
                  <a:lnTo>
                    <a:pt x="601602" y="990671"/>
                  </a:lnTo>
                  <a:lnTo>
                    <a:pt x="601410" y="990793"/>
                  </a:lnTo>
                  <a:lnTo>
                    <a:pt x="601176" y="991035"/>
                  </a:lnTo>
                  <a:lnTo>
                    <a:pt x="601009" y="991234"/>
                  </a:lnTo>
                  <a:lnTo>
                    <a:pt x="600848" y="991465"/>
                  </a:lnTo>
                  <a:lnTo>
                    <a:pt x="600698" y="991741"/>
                  </a:lnTo>
                  <a:lnTo>
                    <a:pt x="600591" y="991939"/>
                  </a:lnTo>
                  <a:lnTo>
                    <a:pt x="600507" y="992083"/>
                  </a:lnTo>
                  <a:lnTo>
                    <a:pt x="600399" y="992259"/>
                  </a:lnTo>
                  <a:lnTo>
                    <a:pt x="600321" y="992336"/>
                  </a:lnTo>
                  <a:lnTo>
                    <a:pt x="600225" y="992380"/>
                  </a:lnTo>
                  <a:lnTo>
                    <a:pt x="600143" y="992325"/>
                  </a:lnTo>
                  <a:lnTo>
                    <a:pt x="600143" y="992182"/>
                  </a:lnTo>
                  <a:lnTo>
                    <a:pt x="600136" y="991972"/>
                  </a:lnTo>
                  <a:lnTo>
                    <a:pt x="600052" y="991719"/>
                  </a:lnTo>
                  <a:lnTo>
                    <a:pt x="599909" y="991454"/>
                  </a:lnTo>
                  <a:lnTo>
                    <a:pt x="599837" y="991134"/>
                  </a:lnTo>
                  <a:lnTo>
                    <a:pt x="599694" y="991002"/>
                  </a:lnTo>
                  <a:lnTo>
                    <a:pt x="599449" y="990649"/>
                  </a:lnTo>
                  <a:lnTo>
                    <a:pt x="599384" y="990473"/>
                  </a:lnTo>
                  <a:lnTo>
                    <a:pt x="599389" y="990241"/>
                  </a:lnTo>
                  <a:lnTo>
                    <a:pt x="599425" y="989977"/>
                  </a:lnTo>
                  <a:lnTo>
                    <a:pt x="599539" y="989856"/>
                  </a:lnTo>
                  <a:lnTo>
                    <a:pt x="599706" y="989712"/>
                  </a:lnTo>
                  <a:lnTo>
                    <a:pt x="599980" y="989569"/>
                  </a:lnTo>
                  <a:lnTo>
                    <a:pt x="600316" y="989425"/>
                  </a:lnTo>
                  <a:lnTo>
                    <a:pt x="600638" y="989260"/>
                  </a:lnTo>
                  <a:lnTo>
                    <a:pt x="601056" y="989117"/>
                  </a:lnTo>
                  <a:lnTo>
                    <a:pt x="601194" y="989062"/>
                  </a:lnTo>
                  <a:lnTo>
                    <a:pt x="601469" y="989018"/>
                  </a:lnTo>
                  <a:lnTo>
                    <a:pt x="601768" y="988940"/>
                  </a:lnTo>
                  <a:lnTo>
                    <a:pt x="601922" y="988830"/>
                  </a:lnTo>
                  <a:lnTo>
                    <a:pt x="602078" y="988698"/>
                  </a:lnTo>
                  <a:lnTo>
                    <a:pt x="602216" y="988621"/>
                  </a:lnTo>
                  <a:lnTo>
                    <a:pt x="602419" y="988566"/>
                  </a:lnTo>
                  <a:lnTo>
                    <a:pt x="602676" y="988510"/>
                  </a:lnTo>
                  <a:lnTo>
                    <a:pt x="603082" y="988433"/>
                  </a:lnTo>
                  <a:lnTo>
                    <a:pt x="603374" y="988367"/>
                  </a:lnTo>
                  <a:lnTo>
                    <a:pt x="603661" y="988257"/>
                  </a:lnTo>
                  <a:lnTo>
                    <a:pt x="603841" y="988191"/>
                  </a:lnTo>
                  <a:lnTo>
                    <a:pt x="604223" y="988047"/>
                  </a:lnTo>
                  <a:lnTo>
                    <a:pt x="604534" y="987981"/>
                  </a:lnTo>
                  <a:lnTo>
                    <a:pt x="604713" y="987926"/>
                  </a:lnTo>
                  <a:lnTo>
                    <a:pt x="604791" y="987871"/>
                  </a:lnTo>
                  <a:lnTo>
                    <a:pt x="604863" y="987805"/>
                  </a:lnTo>
                  <a:lnTo>
                    <a:pt x="604910" y="987750"/>
                  </a:lnTo>
                  <a:lnTo>
                    <a:pt x="604928" y="987683"/>
                  </a:lnTo>
                  <a:lnTo>
                    <a:pt x="604910" y="987573"/>
                  </a:lnTo>
                  <a:lnTo>
                    <a:pt x="604910" y="987485"/>
                  </a:lnTo>
                  <a:lnTo>
                    <a:pt x="604945" y="987430"/>
                  </a:lnTo>
                  <a:lnTo>
                    <a:pt x="605083" y="987331"/>
                  </a:lnTo>
                  <a:lnTo>
                    <a:pt x="605334" y="987264"/>
                  </a:lnTo>
                  <a:lnTo>
                    <a:pt x="605519" y="987264"/>
                  </a:lnTo>
                  <a:lnTo>
                    <a:pt x="605675" y="987275"/>
                  </a:lnTo>
                  <a:lnTo>
                    <a:pt x="605813" y="987342"/>
                  </a:lnTo>
                  <a:lnTo>
                    <a:pt x="605890" y="987441"/>
                  </a:lnTo>
                  <a:lnTo>
                    <a:pt x="605967" y="987617"/>
                  </a:lnTo>
                  <a:lnTo>
                    <a:pt x="606063" y="987860"/>
                  </a:lnTo>
                  <a:lnTo>
                    <a:pt x="606140" y="987981"/>
                  </a:lnTo>
                  <a:lnTo>
                    <a:pt x="606254" y="988125"/>
                  </a:lnTo>
                  <a:lnTo>
                    <a:pt x="606385" y="988224"/>
                  </a:lnTo>
                  <a:lnTo>
                    <a:pt x="606661" y="988323"/>
                  </a:lnTo>
                  <a:lnTo>
                    <a:pt x="606810" y="988345"/>
                  </a:lnTo>
                  <a:lnTo>
                    <a:pt x="606983" y="988345"/>
                  </a:lnTo>
                  <a:lnTo>
                    <a:pt x="607210" y="988301"/>
                  </a:lnTo>
                  <a:lnTo>
                    <a:pt x="607545" y="988224"/>
                  </a:lnTo>
                  <a:lnTo>
                    <a:pt x="607706" y="988235"/>
                  </a:lnTo>
                  <a:lnTo>
                    <a:pt x="607981" y="988345"/>
                  </a:lnTo>
                  <a:lnTo>
                    <a:pt x="608232" y="988411"/>
                  </a:lnTo>
                  <a:lnTo>
                    <a:pt x="608572" y="988521"/>
                  </a:lnTo>
                  <a:lnTo>
                    <a:pt x="608740" y="988577"/>
                  </a:lnTo>
                  <a:lnTo>
                    <a:pt x="609039" y="988786"/>
                  </a:lnTo>
                  <a:lnTo>
                    <a:pt x="609170" y="988874"/>
                  </a:lnTo>
                  <a:lnTo>
                    <a:pt x="609385" y="988918"/>
                  </a:lnTo>
                  <a:lnTo>
                    <a:pt x="609612" y="988885"/>
                  </a:lnTo>
                  <a:lnTo>
                    <a:pt x="609761" y="988863"/>
                  </a:lnTo>
                  <a:lnTo>
                    <a:pt x="610018" y="988731"/>
                  </a:lnTo>
                  <a:lnTo>
                    <a:pt x="610288" y="988544"/>
                  </a:lnTo>
                  <a:lnTo>
                    <a:pt x="610514" y="988367"/>
                  </a:lnTo>
                  <a:lnTo>
                    <a:pt x="610717" y="988268"/>
                  </a:lnTo>
                  <a:lnTo>
                    <a:pt x="611046" y="988235"/>
                  </a:lnTo>
                  <a:lnTo>
                    <a:pt x="611159" y="988246"/>
                  </a:lnTo>
                  <a:lnTo>
                    <a:pt x="611297" y="988235"/>
                  </a:lnTo>
                  <a:lnTo>
                    <a:pt x="611416" y="988191"/>
                  </a:lnTo>
                  <a:lnTo>
                    <a:pt x="611464" y="988102"/>
                  </a:lnTo>
                  <a:lnTo>
                    <a:pt x="611464" y="987992"/>
                  </a:lnTo>
                  <a:lnTo>
                    <a:pt x="611386" y="987805"/>
                  </a:lnTo>
                  <a:lnTo>
                    <a:pt x="611374" y="987639"/>
                  </a:lnTo>
                  <a:lnTo>
                    <a:pt x="611422" y="987408"/>
                  </a:lnTo>
                  <a:lnTo>
                    <a:pt x="611500" y="986967"/>
                  </a:lnTo>
                  <a:lnTo>
                    <a:pt x="611619" y="986658"/>
                  </a:lnTo>
                  <a:lnTo>
                    <a:pt x="611738" y="986405"/>
                  </a:lnTo>
                  <a:lnTo>
                    <a:pt x="611864" y="986239"/>
                  </a:lnTo>
                  <a:lnTo>
                    <a:pt x="612014" y="986118"/>
                  </a:lnTo>
                  <a:lnTo>
                    <a:pt x="612205" y="986030"/>
                  </a:lnTo>
                  <a:lnTo>
                    <a:pt x="612408" y="985974"/>
                  </a:lnTo>
                  <a:lnTo>
                    <a:pt x="612647" y="985919"/>
                  </a:lnTo>
                  <a:lnTo>
                    <a:pt x="612802" y="985897"/>
                  </a:lnTo>
                  <a:lnTo>
                    <a:pt x="612940" y="985842"/>
                  </a:lnTo>
                  <a:lnTo>
                    <a:pt x="613125" y="985732"/>
                  </a:lnTo>
                  <a:lnTo>
                    <a:pt x="613526" y="985412"/>
                  </a:lnTo>
                  <a:lnTo>
                    <a:pt x="613782" y="985247"/>
                  </a:lnTo>
                  <a:lnTo>
                    <a:pt x="613997" y="985103"/>
                  </a:lnTo>
                  <a:lnTo>
                    <a:pt x="614373" y="984927"/>
                  </a:lnTo>
                  <a:lnTo>
                    <a:pt x="615048" y="984706"/>
                  </a:lnTo>
                  <a:lnTo>
                    <a:pt x="615557" y="984541"/>
                  </a:lnTo>
                  <a:lnTo>
                    <a:pt x="615879" y="984431"/>
                  </a:lnTo>
                  <a:lnTo>
                    <a:pt x="617032" y="984266"/>
                  </a:lnTo>
                  <a:lnTo>
                    <a:pt x="617492" y="984188"/>
                  </a:lnTo>
                  <a:lnTo>
                    <a:pt x="618018" y="983979"/>
                  </a:lnTo>
                  <a:lnTo>
                    <a:pt x="618681" y="983615"/>
                  </a:lnTo>
                  <a:lnTo>
                    <a:pt x="618944" y="983516"/>
                  </a:lnTo>
                  <a:lnTo>
                    <a:pt x="619350" y="983394"/>
                  </a:lnTo>
                  <a:lnTo>
                    <a:pt x="619572" y="983295"/>
                  </a:lnTo>
                  <a:lnTo>
                    <a:pt x="619829" y="983152"/>
                  </a:lnTo>
                  <a:lnTo>
                    <a:pt x="620211" y="982898"/>
                  </a:lnTo>
                  <a:lnTo>
                    <a:pt x="620527" y="982766"/>
                  </a:lnTo>
                  <a:lnTo>
                    <a:pt x="620713" y="982634"/>
                  </a:lnTo>
                  <a:lnTo>
                    <a:pt x="621083" y="982457"/>
                  </a:lnTo>
                  <a:lnTo>
                    <a:pt x="621286" y="982336"/>
                  </a:lnTo>
                  <a:lnTo>
                    <a:pt x="621430" y="982193"/>
                  </a:lnTo>
                  <a:lnTo>
                    <a:pt x="621435" y="981972"/>
                  </a:lnTo>
                  <a:lnTo>
                    <a:pt x="621351" y="981752"/>
                  </a:lnTo>
                  <a:lnTo>
                    <a:pt x="621017" y="981255"/>
                  </a:lnTo>
                  <a:lnTo>
                    <a:pt x="620617" y="980759"/>
                  </a:lnTo>
                  <a:lnTo>
                    <a:pt x="620480" y="980462"/>
                  </a:lnTo>
                  <a:lnTo>
                    <a:pt x="620378" y="979943"/>
                  </a:lnTo>
                  <a:lnTo>
                    <a:pt x="620279" y="979436"/>
                  </a:lnTo>
                  <a:lnTo>
                    <a:pt x="620234" y="979194"/>
                  </a:lnTo>
                  <a:lnTo>
                    <a:pt x="619993" y="978521"/>
                  </a:lnTo>
                  <a:lnTo>
                    <a:pt x="619784" y="978278"/>
                  </a:lnTo>
                  <a:lnTo>
                    <a:pt x="619409" y="977893"/>
                  </a:lnTo>
                  <a:lnTo>
                    <a:pt x="619199" y="977760"/>
                  </a:lnTo>
                  <a:lnTo>
                    <a:pt x="618929" y="977628"/>
                  </a:lnTo>
                  <a:lnTo>
                    <a:pt x="618509" y="977573"/>
                  </a:lnTo>
                  <a:lnTo>
                    <a:pt x="617873" y="977551"/>
                  </a:lnTo>
                  <a:lnTo>
                    <a:pt x="617436" y="977419"/>
                  </a:lnTo>
                  <a:lnTo>
                    <a:pt x="617366" y="977397"/>
                  </a:lnTo>
                  <a:lnTo>
                    <a:pt x="617241" y="977352"/>
                  </a:lnTo>
                  <a:lnTo>
                    <a:pt x="616839" y="977198"/>
                  </a:lnTo>
                  <a:lnTo>
                    <a:pt x="616591" y="976989"/>
                  </a:lnTo>
                  <a:lnTo>
                    <a:pt x="616351" y="976757"/>
                  </a:lnTo>
                  <a:lnTo>
                    <a:pt x="616089" y="976614"/>
                  </a:lnTo>
                  <a:lnTo>
                    <a:pt x="615737" y="976459"/>
                  </a:lnTo>
                  <a:lnTo>
                    <a:pt x="615543" y="976360"/>
                  </a:lnTo>
                  <a:lnTo>
                    <a:pt x="615407" y="976195"/>
                  </a:lnTo>
                  <a:lnTo>
                    <a:pt x="615175" y="975732"/>
                  </a:lnTo>
                  <a:lnTo>
                    <a:pt x="615025" y="975511"/>
                  </a:lnTo>
                  <a:lnTo>
                    <a:pt x="614867" y="975258"/>
                  </a:lnTo>
                  <a:lnTo>
                    <a:pt x="614711" y="975037"/>
                  </a:lnTo>
                  <a:lnTo>
                    <a:pt x="614673" y="974816"/>
                  </a:lnTo>
                  <a:lnTo>
                    <a:pt x="614695" y="974607"/>
                  </a:lnTo>
                  <a:lnTo>
                    <a:pt x="614740" y="974276"/>
                  </a:lnTo>
                  <a:lnTo>
                    <a:pt x="614711" y="973934"/>
                  </a:lnTo>
                  <a:lnTo>
                    <a:pt x="614703" y="973659"/>
                  </a:lnTo>
                  <a:lnTo>
                    <a:pt x="614628" y="973383"/>
                  </a:lnTo>
                  <a:lnTo>
                    <a:pt x="614607" y="972711"/>
                  </a:lnTo>
                  <a:lnTo>
                    <a:pt x="614543" y="972292"/>
                  </a:lnTo>
                  <a:lnTo>
                    <a:pt x="614276" y="971564"/>
                  </a:lnTo>
                  <a:lnTo>
                    <a:pt x="614231" y="971387"/>
                  </a:lnTo>
                  <a:lnTo>
                    <a:pt x="614104" y="970880"/>
                  </a:lnTo>
                  <a:lnTo>
                    <a:pt x="614029" y="970417"/>
                  </a:lnTo>
                  <a:lnTo>
                    <a:pt x="613962" y="970009"/>
                  </a:lnTo>
                  <a:lnTo>
                    <a:pt x="613744" y="969414"/>
                  </a:lnTo>
                  <a:lnTo>
                    <a:pt x="613683" y="969105"/>
                  </a:lnTo>
                  <a:lnTo>
                    <a:pt x="613669" y="968796"/>
                  </a:lnTo>
                  <a:lnTo>
                    <a:pt x="613632" y="968565"/>
                  </a:lnTo>
                  <a:lnTo>
                    <a:pt x="613669" y="968245"/>
                  </a:lnTo>
                  <a:lnTo>
                    <a:pt x="613721" y="967958"/>
                  </a:lnTo>
                  <a:lnTo>
                    <a:pt x="613759" y="967584"/>
                  </a:lnTo>
                  <a:lnTo>
                    <a:pt x="613683" y="967165"/>
                  </a:lnTo>
                  <a:lnTo>
                    <a:pt x="613602" y="966889"/>
                  </a:lnTo>
                  <a:lnTo>
                    <a:pt x="613466" y="966624"/>
                  </a:lnTo>
                  <a:lnTo>
                    <a:pt x="613119" y="966018"/>
                  </a:lnTo>
                  <a:lnTo>
                    <a:pt x="612196" y="964695"/>
                  </a:lnTo>
                  <a:lnTo>
                    <a:pt x="612013" y="964331"/>
                  </a:lnTo>
                  <a:lnTo>
                    <a:pt x="611913" y="964011"/>
                  </a:lnTo>
                  <a:lnTo>
                    <a:pt x="611795" y="963890"/>
                  </a:lnTo>
                  <a:lnTo>
                    <a:pt x="611620" y="963901"/>
                  </a:lnTo>
                  <a:lnTo>
                    <a:pt x="611274" y="963857"/>
                  </a:lnTo>
                  <a:lnTo>
                    <a:pt x="610671" y="963692"/>
                  </a:lnTo>
                  <a:lnTo>
                    <a:pt x="610187" y="963493"/>
                  </a:lnTo>
                  <a:lnTo>
                    <a:pt x="609712" y="963416"/>
                  </a:lnTo>
                  <a:lnTo>
                    <a:pt x="609274" y="963339"/>
                  </a:lnTo>
                  <a:lnTo>
                    <a:pt x="609064" y="963151"/>
                  </a:lnTo>
                  <a:lnTo>
                    <a:pt x="608890" y="962809"/>
                  </a:lnTo>
                  <a:lnTo>
                    <a:pt x="608761" y="962688"/>
                  </a:lnTo>
                  <a:lnTo>
                    <a:pt x="608595" y="962523"/>
                  </a:lnTo>
                  <a:lnTo>
                    <a:pt x="608508" y="962446"/>
                  </a:lnTo>
                  <a:lnTo>
                    <a:pt x="608277" y="962335"/>
                  </a:lnTo>
                  <a:lnTo>
                    <a:pt x="608024" y="962280"/>
                  </a:lnTo>
                  <a:lnTo>
                    <a:pt x="607771" y="962280"/>
                  </a:lnTo>
                  <a:lnTo>
                    <a:pt x="607629" y="962280"/>
                  </a:lnTo>
                  <a:lnTo>
                    <a:pt x="607264" y="962490"/>
                  </a:lnTo>
                  <a:lnTo>
                    <a:pt x="606802" y="962765"/>
                  </a:lnTo>
                  <a:lnTo>
                    <a:pt x="606467" y="962898"/>
                  </a:lnTo>
                  <a:lnTo>
                    <a:pt x="606103" y="963019"/>
                  </a:lnTo>
                  <a:lnTo>
                    <a:pt x="605901" y="963041"/>
                  </a:lnTo>
                  <a:lnTo>
                    <a:pt x="605752" y="963019"/>
                  </a:lnTo>
                  <a:lnTo>
                    <a:pt x="605686" y="962920"/>
                  </a:lnTo>
                  <a:lnTo>
                    <a:pt x="605559" y="962710"/>
                  </a:lnTo>
                  <a:lnTo>
                    <a:pt x="605365" y="962402"/>
                  </a:lnTo>
                  <a:lnTo>
                    <a:pt x="605216" y="962258"/>
                  </a:lnTo>
                  <a:lnTo>
                    <a:pt x="605074" y="962126"/>
                  </a:lnTo>
                  <a:lnTo>
                    <a:pt x="604963" y="962071"/>
                  </a:lnTo>
                  <a:lnTo>
                    <a:pt x="604799" y="962049"/>
                  </a:lnTo>
                  <a:lnTo>
                    <a:pt x="604650" y="962049"/>
                  </a:lnTo>
                  <a:lnTo>
                    <a:pt x="604553" y="962005"/>
                  </a:lnTo>
                  <a:lnTo>
                    <a:pt x="604477" y="961905"/>
                  </a:lnTo>
                  <a:lnTo>
                    <a:pt x="604447" y="961795"/>
                  </a:lnTo>
                  <a:lnTo>
                    <a:pt x="604390" y="961553"/>
                  </a:lnTo>
                  <a:lnTo>
                    <a:pt x="604301" y="961211"/>
                  </a:lnTo>
                  <a:lnTo>
                    <a:pt x="604183" y="960858"/>
                  </a:lnTo>
                  <a:lnTo>
                    <a:pt x="604062" y="960626"/>
                  </a:lnTo>
                  <a:lnTo>
                    <a:pt x="603857" y="960340"/>
                  </a:lnTo>
                  <a:lnTo>
                    <a:pt x="603660" y="960119"/>
                  </a:lnTo>
                  <a:lnTo>
                    <a:pt x="603469" y="959954"/>
                  </a:lnTo>
                  <a:lnTo>
                    <a:pt x="603351" y="959866"/>
                  </a:lnTo>
                  <a:lnTo>
                    <a:pt x="603226" y="959766"/>
                  </a:lnTo>
                  <a:lnTo>
                    <a:pt x="603118" y="959667"/>
                  </a:lnTo>
                  <a:lnTo>
                    <a:pt x="603056" y="959579"/>
                  </a:lnTo>
                  <a:lnTo>
                    <a:pt x="603008" y="959480"/>
                  </a:lnTo>
                  <a:lnTo>
                    <a:pt x="602980" y="959314"/>
                  </a:lnTo>
                  <a:lnTo>
                    <a:pt x="602984" y="959182"/>
                  </a:lnTo>
                  <a:lnTo>
                    <a:pt x="603029" y="958851"/>
                  </a:lnTo>
                  <a:lnTo>
                    <a:pt x="603133" y="958476"/>
                  </a:lnTo>
                  <a:lnTo>
                    <a:pt x="603157" y="958300"/>
                  </a:lnTo>
                  <a:lnTo>
                    <a:pt x="603171" y="958179"/>
                  </a:lnTo>
                  <a:lnTo>
                    <a:pt x="603157" y="958068"/>
                  </a:lnTo>
                  <a:lnTo>
                    <a:pt x="602987" y="957914"/>
                  </a:lnTo>
                  <a:lnTo>
                    <a:pt x="602835" y="957771"/>
                  </a:lnTo>
                  <a:lnTo>
                    <a:pt x="602692" y="957649"/>
                  </a:lnTo>
                  <a:lnTo>
                    <a:pt x="602640" y="957539"/>
                  </a:lnTo>
                  <a:lnTo>
                    <a:pt x="602610" y="957385"/>
                  </a:lnTo>
                  <a:lnTo>
                    <a:pt x="602568" y="957131"/>
                  </a:lnTo>
                  <a:lnTo>
                    <a:pt x="602526" y="956834"/>
                  </a:lnTo>
                  <a:lnTo>
                    <a:pt x="602481" y="956481"/>
                  </a:lnTo>
                  <a:lnTo>
                    <a:pt x="602436" y="956029"/>
                  </a:lnTo>
                  <a:lnTo>
                    <a:pt x="602404" y="955764"/>
                  </a:lnTo>
                  <a:lnTo>
                    <a:pt x="602394" y="955345"/>
                  </a:lnTo>
                  <a:lnTo>
                    <a:pt x="602394" y="955125"/>
                  </a:lnTo>
                  <a:lnTo>
                    <a:pt x="602425" y="954794"/>
                  </a:lnTo>
                  <a:lnTo>
                    <a:pt x="602467" y="954540"/>
                  </a:lnTo>
                  <a:lnTo>
                    <a:pt x="602616" y="954132"/>
                  </a:lnTo>
                  <a:lnTo>
                    <a:pt x="602880" y="953680"/>
                  </a:lnTo>
                  <a:lnTo>
                    <a:pt x="603074" y="953360"/>
                  </a:lnTo>
                  <a:lnTo>
                    <a:pt x="603175" y="953228"/>
                  </a:lnTo>
                  <a:lnTo>
                    <a:pt x="603372" y="952986"/>
                  </a:lnTo>
                  <a:lnTo>
                    <a:pt x="603487" y="952842"/>
                  </a:lnTo>
                  <a:lnTo>
                    <a:pt x="603552" y="952721"/>
                  </a:lnTo>
                  <a:lnTo>
                    <a:pt x="603631" y="952456"/>
                  </a:lnTo>
                  <a:lnTo>
                    <a:pt x="603649" y="952203"/>
                  </a:lnTo>
                  <a:lnTo>
                    <a:pt x="603639" y="952026"/>
                  </a:lnTo>
                  <a:lnTo>
                    <a:pt x="603542" y="951773"/>
                  </a:lnTo>
                  <a:lnTo>
                    <a:pt x="603417" y="951420"/>
                  </a:lnTo>
                  <a:lnTo>
                    <a:pt x="603254" y="951089"/>
                  </a:lnTo>
                  <a:lnTo>
                    <a:pt x="603077" y="950593"/>
                  </a:lnTo>
                  <a:lnTo>
                    <a:pt x="602956" y="950350"/>
                  </a:lnTo>
                  <a:lnTo>
                    <a:pt x="602890" y="950196"/>
                  </a:lnTo>
                  <a:lnTo>
                    <a:pt x="602877" y="950020"/>
                  </a:lnTo>
                  <a:lnTo>
                    <a:pt x="602880" y="949788"/>
                  </a:lnTo>
                  <a:lnTo>
                    <a:pt x="602921" y="949513"/>
                  </a:lnTo>
                  <a:lnTo>
                    <a:pt x="603039" y="949336"/>
                  </a:lnTo>
                  <a:lnTo>
                    <a:pt x="603226" y="949171"/>
                  </a:lnTo>
                  <a:lnTo>
                    <a:pt x="603539" y="949005"/>
                  </a:lnTo>
                  <a:lnTo>
                    <a:pt x="603715" y="948917"/>
                  </a:lnTo>
                  <a:lnTo>
                    <a:pt x="603850" y="948807"/>
                  </a:lnTo>
                  <a:lnTo>
                    <a:pt x="604034" y="948630"/>
                  </a:lnTo>
                  <a:lnTo>
                    <a:pt x="604180" y="948454"/>
                  </a:lnTo>
                  <a:lnTo>
                    <a:pt x="604346" y="948189"/>
                  </a:lnTo>
                  <a:lnTo>
                    <a:pt x="604492" y="947991"/>
                  </a:lnTo>
                  <a:lnTo>
                    <a:pt x="604578" y="947748"/>
                  </a:lnTo>
                  <a:lnTo>
                    <a:pt x="604678" y="947539"/>
                  </a:lnTo>
                  <a:lnTo>
                    <a:pt x="604769" y="947285"/>
                  </a:lnTo>
                  <a:lnTo>
                    <a:pt x="604865" y="946977"/>
                  </a:lnTo>
                  <a:lnTo>
                    <a:pt x="604884" y="946833"/>
                  </a:lnTo>
                  <a:lnTo>
                    <a:pt x="604956" y="946602"/>
                  </a:lnTo>
                  <a:lnTo>
                    <a:pt x="605063" y="946315"/>
                  </a:lnTo>
                  <a:lnTo>
                    <a:pt x="605155" y="946072"/>
                  </a:lnTo>
                  <a:lnTo>
                    <a:pt x="605253" y="945907"/>
                  </a:lnTo>
                  <a:lnTo>
                    <a:pt x="605362" y="945808"/>
                  </a:lnTo>
                  <a:lnTo>
                    <a:pt x="605499" y="945687"/>
                  </a:lnTo>
                  <a:lnTo>
                    <a:pt x="605626" y="945565"/>
                  </a:lnTo>
                  <a:lnTo>
                    <a:pt x="605646" y="945543"/>
                  </a:lnTo>
                  <a:lnTo>
                    <a:pt x="605857" y="945179"/>
                  </a:lnTo>
                  <a:lnTo>
                    <a:pt x="606047" y="944849"/>
                  </a:lnTo>
                  <a:lnTo>
                    <a:pt x="606141" y="944727"/>
                  </a:lnTo>
                  <a:lnTo>
                    <a:pt x="606436" y="944386"/>
                  </a:lnTo>
                  <a:lnTo>
                    <a:pt x="606637" y="944198"/>
                  </a:lnTo>
                  <a:lnTo>
                    <a:pt x="606862" y="944088"/>
                  </a:lnTo>
                  <a:lnTo>
                    <a:pt x="606977" y="944077"/>
                  </a:lnTo>
                  <a:lnTo>
                    <a:pt x="607091" y="944099"/>
                  </a:lnTo>
                  <a:lnTo>
                    <a:pt x="607213" y="944253"/>
                  </a:lnTo>
                  <a:lnTo>
                    <a:pt x="607323" y="944430"/>
                  </a:lnTo>
                  <a:lnTo>
                    <a:pt x="607392" y="944573"/>
                  </a:lnTo>
                  <a:lnTo>
                    <a:pt x="607476" y="944661"/>
                  </a:lnTo>
                  <a:lnTo>
                    <a:pt x="607559" y="944716"/>
                  </a:lnTo>
                  <a:lnTo>
                    <a:pt x="607690" y="944749"/>
                  </a:lnTo>
                  <a:lnTo>
                    <a:pt x="607836" y="944749"/>
                  </a:lnTo>
                  <a:lnTo>
                    <a:pt x="608003" y="944694"/>
                  </a:lnTo>
                  <a:lnTo>
                    <a:pt x="608134" y="944639"/>
                  </a:lnTo>
                  <a:lnTo>
                    <a:pt x="608228" y="944595"/>
                  </a:lnTo>
                  <a:lnTo>
                    <a:pt x="608332" y="944496"/>
                  </a:lnTo>
                  <a:lnTo>
                    <a:pt x="608405" y="944386"/>
                  </a:lnTo>
                  <a:lnTo>
                    <a:pt x="608433" y="944264"/>
                  </a:lnTo>
                  <a:lnTo>
                    <a:pt x="608430" y="944143"/>
                  </a:lnTo>
                  <a:lnTo>
                    <a:pt x="608423" y="943989"/>
                  </a:lnTo>
                  <a:lnTo>
                    <a:pt x="608243" y="943559"/>
                  </a:lnTo>
                  <a:lnTo>
                    <a:pt x="607933" y="943415"/>
                  </a:lnTo>
                  <a:lnTo>
                    <a:pt x="607583" y="943371"/>
                  </a:lnTo>
                  <a:lnTo>
                    <a:pt x="607016" y="943272"/>
                  </a:lnTo>
                  <a:lnTo>
                    <a:pt x="606650" y="942842"/>
                  </a:lnTo>
                  <a:lnTo>
                    <a:pt x="606424" y="942533"/>
                  </a:lnTo>
                  <a:lnTo>
                    <a:pt x="606309" y="942368"/>
                  </a:lnTo>
                  <a:lnTo>
                    <a:pt x="606247" y="942213"/>
                  </a:lnTo>
                  <a:lnTo>
                    <a:pt x="606188" y="942059"/>
                  </a:lnTo>
                  <a:lnTo>
                    <a:pt x="606120" y="941861"/>
                  </a:lnTo>
                  <a:lnTo>
                    <a:pt x="606075" y="941651"/>
                  </a:lnTo>
                  <a:lnTo>
                    <a:pt x="606071" y="941519"/>
                  </a:lnTo>
                  <a:lnTo>
                    <a:pt x="606071" y="941298"/>
                  </a:lnTo>
                  <a:lnTo>
                    <a:pt x="606095" y="941056"/>
                  </a:lnTo>
                  <a:lnTo>
                    <a:pt x="606112" y="940835"/>
                  </a:lnTo>
                  <a:lnTo>
                    <a:pt x="606126" y="940582"/>
                  </a:lnTo>
                  <a:lnTo>
                    <a:pt x="606140" y="940394"/>
                  </a:lnTo>
                  <a:lnTo>
                    <a:pt x="606130" y="940262"/>
                  </a:lnTo>
                  <a:lnTo>
                    <a:pt x="606109" y="939964"/>
                  </a:lnTo>
                  <a:lnTo>
                    <a:pt x="606071" y="939755"/>
                  </a:lnTo>
                  <a:lnTo>
                    <a:pt x="605985" y="939534"/>
                  </a:lnTo>
                  <a:lnTo>
                    <a:pt x="605882" y="939259"/>
                  </a:lnTo>
                  <a:lnTo>
                    <a:pt x="605820" y="939137"/>
                  </a:lnTo>
                  <a:lnTo>
                    <a:pt x="605722" y="939016"/>
                  </a:lnTo>
                  <a:lnTo>
                    <a:pt x="605564" y="938862"/>
                  </a:lnTo>
                  <a:lnTo>
                    <a:pt x="605394" y="938718"/>
                  </a:lnTo>
                  <a:lnTo>
                    <a:pt x="605242" y="938619"/>
                  </a:lnTo>
                  <a:lnTo>
                    <a:pt x="604967" y="938454"/>
                  </a:lnTo>
                  <a:lnTo>
                    <a:pt x="604855" y="938366"/>
                  </a:lnTo>
                  <a:lnTo>
                    <a:pt x="604703" y="938211"/>
                  </a:lnTo>
                  <a:lnTo>
                    <a:pt x="604518" y="937958"/>
                  </a:lnTo>
                  <a:lnTo>
                    <a:pt x="604404" y="937649"/>
                  </a:lnTo>
                  <a:lnTo>
                    <a:pt x="604303" y="937461"/>
                  </a:lnTo>
                  <a:lnTo>
                    <a:pt x="604231" y="937296"/>
                  </a:lnTo>
                  <a:lnTo>
                    <a:pt x="604139" y="937086"/>
                  </a:lnTo>
                  <a:lnTo>
                    <a:pt x="604069" y="936855"/>
                  </a:lnTo>
                  <a:lnTo>
                    <a:pt x="604041" y="936668"/>
                  </a:lnTo>
                  <a:lnTo>
                    <a:pt x="604028" y="936524"/>
                  </a:lnTo>
                  <a:lnTo>
                    <a:pt x="604033" y="936414"/>
                  </a:lnTo>
                  <a:lnTo>
                    <a:pt x="604074" y="936260"/>
                  </a:lnTo>
                  <a:lnTo>
                    <a:pt x="604105" y="936182"/>
                  </a:lnTo>
                  <a:lnTo>
                    <a:pt x="604258" y="935984"/>
                  </a:lnTo>
                  <a:lnTo>
                    <a:pt x="604518" y="935808"/>
                  </a:lnTo>
                  <a:lnTo>
                    <a:pt x="604820" y="935675"/>
                  </a:lnTo>
                  <a:lnTo>
                    <a:pt x="605154" y="935554"/>
                  </a:lnTo>
                  <a:lnTo>
                    <a:pt x="605416" y="935411"/>
                  </a:lnTo>
                  <a:lnTo>
                    <a:pt x="605841" y="935135"/>
                  </a:lnTo>
                  <a:lnTo>
                    <a:pt x="606139" y="934936"/>
                  </a:lnTo>
                  <a:lnTo>
                    <a:pt x="606487" y="934661"/>
                  </a:lnTo>
                  <a:lnTo>
                    <a:pt x="606845" y="934198"/>
                  </a:lnTo>
                  <a:lnTo>
                    <a:pt x="607226" y="933867"/>
                  </a:lnTo>
                  <a:lnTo>
                    <a:pt x="607547" y="933669"/>
                  </a:lnTo>
                  <a:lnTo>
                    <a:pt x="607729" y="933503"/>
                  </a:lnTo>
                  <a:lnTo>
                    <a:pt x="607943" y="933261"/>
                  </a:lnTo>
                  <a:lnTo>
                    <a:pt x="608142" y="933018"/>
                  </a:lnTo>
                  <a:lnTo>
                    <a:pt x="608371" y="932720"/>
                  </a:lnTo>
                  <a:lnTo>
                    <a:pt x="608489" y="932566"/>
                  </a:lnTo>
                  <a:lnTo>
                    <a:pt x="608559" y="932379"/>
                  </a:lnTo>
                  <a:lnTo>
                    <a:pt x="608532" y="932213"/>
                  </a:lnTo>
                  <a:lnTo>
                    <a:pt x="608452" y="932004"/>
                  </a:lnTo>
                  <a:lnTo>
                    <a:pt x="608388" y="931816"/>
                  </a:lnTo>
                  <a:lnTo>
                    <a:pt x="608350" y="931618"/>
                  </a:lnTo>
                  <a:lnTo>
                    <a:pt x="608388" y="931452"/>
                  </a:lnTo>
                  <a:lnTo>
                    <a:pt x="608457" y="931199"/>
                  </a:lnTo>
                  <a:lnTo>
                    <a:pt x="608677" y="930846"/>
                  </a:lnTo>
                  <a:lnTo>
                    <a:pt x="608955" y="930515"/>
                  </a:lnTo>
                  <a:lnTo>
                    <a:pt x="609287" y="929986"/>
                  </a:lnTo>
                  <a:lnTo>
                    <a:pt x="609613" y="929677"/>
                  </a:lnTo>
                  <a:lnTo>
                    <a:pt x="610111" y="929335"/>
                  </a:lnTo>
                  <a:lnTo>
                    <a:pt x="610524" y="928983"/>
                  </a:lnTo>
                  <a:lnTo>
                    <a:pt x="610813" y="928608"/>
                  </a:lnTo>
                  <a:lnTo>
                    <a:pt x="611053" y="928310"/>
                  </a:lnTo>
                  <a:lnTo>
                    <a:pt x="611278" y="928167"/>
                  </a:lnTo>
                  <a:lnTo>
                    <a:pt x="611438" y="928156"/>
                  </a:lnTo>
                  <a:lnTo>
                    <a:pt x="611674" y="928189"/>
                  </a:lnTo>
                  <a:lnTo>
                    <a:pt x="611845" y="928277"/>
                  </a:lnTo>
                  <a:lnTo>
                    <a:pt x="612070" y="928453"/>
                  </a:lnTo>
                  <a:lnTo>
                    <a:pt x="612360" y="928542"/>
                  </a:lnTo>
                  <a:lnTo>
                    <a:pt x="612600" y="928652"/>
                  </a:lnTo>
                  <a:lnTo>
                    <a:pt x="612810" y="928674"/>
                  </a:lnTo>
                  <a:lnTo>
                    <a:pt x="612959" y="928663"/>
                  </a:lnTo>
                  <a:lnTo>
                    <a:pt x="613088" y="928630"/>
                  </a:lnTo>
                  <a:lnTo>
                    <a:pt x="613232" y="928520"/>
                  </a:lnTo>
                  <a:lnTo>
                    <a:pt x="613318" y="928420"/>
                  </a:lnTo>
                  <a:lnTo>
                    <a:pt x="613392" y="928255"/>
                  </a:lnTo>
                  <a:lnTo>
                    <a:pt x="613366" y="927990"/>
                  </a:lnTo>
                  <a:lnTo>
                    <a:pt x="613281" y="927704"/>
                  </a:lnTo>
                  <a:lnTo>
                    <a:pt x="613200" y="927340"/>
                  </a:lnTo>
                  <a:lnTo>
                    <a:pt x="613157" y="927097"/>
                  </a:lnTo>
                  <a:lnTo>
                    <a:pt x="613141" y="926789"/>
                  </a:lnTo>
                  <a:lnTo>
                    <a:pt x="613157" y="926270"/>
                  </a:lnTo>
                  <a:lnTo>
                    <a:pt x="613227" y="926083"/>
                  </a:lnTo>
                  <a:lnTo>
                    <a:pt x="613323" y="925906"/>
                  </a:lnTo>
                  <a:lnTo>
                    <a:pt x="613467" y="925796"/>
                  </a:lnTo>
                  <a:lnTo>
                    <a:pt x="613615" y="925697"/>
                  </a:lnTo>
                  <a:lnTo>
                    <a:pt x="613725" y="925620"/>
                  </a:lnTo>
                  <a:lnTo>
                    <a:pt x="614238" y="925609"/>
                  </a:lnTo>
                  <a:lnTo>
                    <a:pt x="614674" y="925741"/>
                  </a:lnTo>
                  <a:lnTo>
                    <a:pt x="615156" y="925741"/>
                  </a:lnTo>
                  <a:lnTo>
                    <a:pt x="615335" y="925587"/>
                  </a:lnTo>
                  <a:lnTo>
                    <a:pt x="615405" y="925344"/>
                  </a:lnTo>
                  <a:lnTo>
                    <a:pt x="615374" y="924980"/>
                  </a:lnTo>
                  <a:lnTo>
                    <a:pt x="615226" y="924583"/>
                  </a:lnTo>
                  <a:lnTo>
                    <a:pt x="615001" y="924319"/>
                  </a:lnTo>
                  <a:lnTo>
                    <a:pt x="614690" y="924286"/>
                  </a:lnTo>
                  <a:lnTo>
                    <a:pt x="614433" y="924220"/>
                  </a:lnTo>
                  <a:lnTo>
                    <a:pt x="614325" y="923999"/>
                  </a:lnTo>
                  <a:lnTo>
                    <a:pt x="614487" y="923790"/>
                  </a:lnTo>
                  <a:lnTo>
                    <a:pt x="614682" y="923690"/>
                  </a:lnTo>
                  <a:lnTo>
                    <a:pt x="615039" y="923624"/>
                  </a:lnTo>
                  <a:lnTo>
                    <a:pt x="615358" y="923415"/>
                  </a:lnTo>
                  <a:lnTo>
                    <a:pt x="615522" y="923117"/>
                  </a:lnTo>
                  <a:lnTo>
                    <a:pt x="615740" y="922632"/>
                  </a:lnTo>
                  <a:lnTo>
                    <a:pt x="616039" y="922367"/>
                  </a:lnTo>
                  <a:lnTo>
                    <a:pt x="616509" y="922136"/>
                  </a:lnTo>
                  <a:lnTo>
                    <a:pt x="616921" y="922058"/>
                  </a:lnTo>
                  <a:lnTo>
                    <a:pt x="617239" y="922169"/>
                  </a:lnTo>
                  <a:lnTo>
                    <a:pt x="617558" y="922268"/>
                  </a:lnTo>
                  <a:lnTo>
                    <a:pt x="617777" y="922169"/>
                  </a:lnTo>
                  <a:lnTo>
                    <a:pt x="617948" y="921948"/>
                  </a:lnTo>
                  <a:lnTo>
                    <a:pt x="618002" y="921463"/>
                  </a:lnTo>
                  <a:lnTo>
                    <a:pt x="618110" y="921210"/>
                  </a:lnTo>
                  <a:lnTo>
                    <a:pt x="618216" y="921132"/>
                  </a:lnTo>
                  <a:lnTo>
                    <a:pt x="618352" y="921121"/>
                  </a:lnTo>
                  <a:lnTo>
                    <a:pt x="618476" y="921287"/>
                  </a:lnTo>
                  <a:lnTo>
                    <a:pt x="618492" y="921562"/>
                  </a:lnTo>
                  <a:lnTo>
                    <a:pt x="618600" y="921772"/>
                  </a:lnTo>
                  <a:lnTo>
                    <a:pt x="618827" y="921849"/>
                  </a:lnTo>
                  <a:lnTo>
                    <a:pt x="619043" y="921761"/>
                  </a:lnTo>
                  <a:lnTo>
                    <a:pt x="619160" y="921529"/>
                  </a:lnTo>
                  <a:lnTo>
                    <a:pt x="619254" y="921309"/>
                  </a:lnTo>
                  <a:lnTo>
                    <a:pt x="619656" y="921265"/>
                  </a:lnTo>
                  <a:lnTo>
                    <a:pt x="620219" y="921463"/>
                  </a:lnTo>
                  <a:lnTo>
                    <a:pt x="620574" y="921717"/>
                  </a:lnTo>
                  <a:lnTo>
                    <a:pt x="620752" y="921948"/>
                  </a:lnTo>
                  <a:lnTo>
                    <a:pt x="620958" y="922092"/>
                  </a:lnTo>
                  <a:lnTo>
                    <a:pt x="621230" y="922081"/>
                  </a:lnTo>
                  <a:lnTo>
                    <a:pt x="621375" y="921992"/>
                  </a:lnTo>
                  <a:lnTo>
                    <a:pt x="621440" y="921794"/>
                  </a:lnTo>
                  <a:lnTo>
                    <a:pt x="621360" y="921573"/>
                  </a:lnTo>
                  <a:lnTo>
                    <a:pt x="621186" y="921331"/>
                  </a:lnTo>
                  <a:lnTo>
                    <a:pt x="621171" y="921176"/>
                  </a:lnTo>
                  <a:lnTo>
                    <a:pt x="621260" y="921022"/>
                  </a:lnTo>
                  <a:lnTo>
                    <a:pt x="621515" y="920901"/>
                  </a:lnTo>
                  <a:lnTo>
                    <a:pt x="621708" y="920702"/>
                  </a:lnTo>
                  <a:lnTo>
                    <a:pt x="621859" y="920449"/>
                  </a:lnTo>
                  <a:lnTo>
                    <a:pt x="621937" y="920239"/>
                  </a:lnTo>
                  <a:lnTo>
                    <a:pt x="622081" y="920129"/>
                  </a:lnTo>
                  <a:lnTo>
                    <a:pt x="622364" y="920074"/>
                  </a:lnTo>
                  <a:lnTo>
                    <a:pt x="622809" y="920008"/>
                  </a:lnTo>
                  <a:lnTo>
                    <a:pt x="623239" y="919776"/>
                  </a:lnTo>
                  <a:lnTo>
                    <a:pt x="623485" y="919666"/>
                  </a:lnTo>
                  <a:lnTo>
                    <a:pt x="623664" y="919456"/>
                  </a:lnTo>
                  <a:lnTo>
                    <a:pt x="623793" y="919159"/>
                  </a:lnTo>
                  <a:lnTo>
                    <a:pt x="623809" y="918916"/>
                  </a:lnTo>
                  <a:lnTo>
                    <a:pt x="623745" y="918685"/>
                  </a:lnTo>
                  <a:lnTo>
                    <a:pt x="623698" y="918497"/>
                  </a:lnTo>
                  <a:lnTo>
                    <a:pt x="623739" y="918398"/>
                  </a:lnTo>
                  <a:lnTo>
                    <a:pt x="623877" y="918343"/>
                  </a:lnTo>
                  <a:lnTo>
                    <a:pt x="623984" y="918354"/>
                  </a:lnTo>
                  <a:lnTo>
                    <a:pt x="624144" y="918420"/>
                  </a:lnTo>
                  <a:lnTo>
                    <a:pt x="624299" y="918431"/>
                  </a:lnTo>
                  <a:lnTo>
                    <a:pt x="624496" y="918420"/>
                  </a:lnTo>
                  <a:lnTo>
                    <a:pt x="624768" y="918387"/>
                  </a:lnTo>
                  <a:lnTo>
                    <a:pt x="624893" y="918420"/>
                  </a:lnTo>
                  <a:lnTo>
                    <a:pt x="624996" y="918508"/>
                  </a:lnTo>
                  <a:lnTo>
                    <a:pt x="625094" y="918707"/>
                  </a:lnTo>
                  <a:lnTo>
                    <a:pt x="625235" y="918850"/>
                  </a:lnTo>
                  <a:lnTo>
                    <a:pt x="625360" y="918905"/>
                  </a:lnTo>
                  <a:lnTo>
                    <a:pt x="625543" y="918894"/>
                  </a:lnTo>
                  <a:lnTo>
                    <a:pt x="625675" y="918795"/>
                  </a:lnTo>
                  <a:lnTo>
                    <a:pt x="625922" y="918486"/>
                  </a:lnTo>
                  <a:lnTo>
                    <a:pt x="626150" y="918332"/>
                  </a:lnTo>
                  <a:lnTo>
                    <a:pt x="626481" y="918211"/>
                  </a:lnTo>
                  <a:lnTo>
                    <a:pt x="627037" y="918188"/>
                  </a:lnTo>
                  <a:lnTo>
                    <a:pt x="627521" y="918166"/>
                  </a:lnTo>
                  <a:lnTo>
                    <a:pt x="627853" y="917935"/>
                  </a:lnTo>
                  <a:lnTo>
                    <a:pt x="628094" y="917604"/>
                  </a:lnTo>
                  <a:lnTo>
                    <a:pt x="628160" y="917428"/>
                  </a:lnTo>
                  <a:lnTo>
                    <a:pt x="628160" y="917163"/>
                  </a:lnTo>
                  <a:lnTo>
                    <a:pt x="628178" y="916932"/>
                  </a:lnTo>
                  <a:lnTo>
                    <a:pt x="628300" y="916843"/>
                  </a:lnTo>
                  <a:lnTo>
                    <a:pt x="628534" y="916788"/>
                  </a:lnTo>
                  <a:lnTo>
                    <a:pt x="628880" y="916733"/>
                  </a:lnTo>
                  <a:lnTo>
                    <a:pt x="629024" y="916656"/>
                  </a:lnTo>
                  <a:lnTo>
                    <a:pt x="629064" y="916557"/>
                  </a:lnTo>
                  <a:lnTo>
                    <a:pt x="629064" y="916457"/>
                  </a:lnTo>
                  <a:lnTo>
                    <a:pt x="628816" y="916160"/>
                  </a:lnTo>
                  <a:lnTo>
                    <a:pt x="628747" y="916094"/>
                  </a:lnTo>
                  <a:lnTo>
                    <a:pt x="628530" y="915939"/>
                  </a:lnTo>
                  <a:lnTo>
                    <a:pt x="628329" y="915840"/>
                  </a:lnTo>
                  <a:lnTo>
                    <a:pt x="628256" y="915774"/>
                  </a:lnTo>
                  <a:lnTo>
                    <a:pt x="628223" y="915653"/>
                  </a:lnTo>
                  <a:lnTo>
                    <a:pt x="628250" y="915443"/>
                  </a:lnTo>
                  <a:lnTo>
                    <a:pt x="628282" y="915212"/>
                  </a:lnTo>
                  <a:lnTo>
                    <a:pt x="628345" y="915123"/>
                  </a:lnTo>
                  <a:lnTo>
                    <a:pt x="628463" y="915068"/>
                  </a:lnTo>
                  <a:lnTo>
                    <a:pt x="628718" y="914991"/>
                  </a:lnTo>
                  <a:lnTo>
                    <a:pt x="628798" y="914969"/>
                  </a:lnTo>
                  <a:lnTo>
                    <a:pt x="628962" y="914914"/>
                  </a:lnTo>
                  <a:lnTo>
                    <a:pt x="629107" y="914771"/>
                  </a:lnTo>
                  <a:lnTo>
                    <a:pt x="629424" y="914539"/>
                  </a:lnTo>
                  <a:lnTo>
                    <a:pt x="629753" y="914495"/>
                  </a:lnTo>
                  <a:lnTo>
                    <a:pt x="629945" y="914407"/>
                  </a:lnTo>
                  <a:lnTo>
                    <a:pt x="630117" y="914230"/>
                  </a:lnTo>
                  <a:lnTo>
                    <a:pt x="630251" y="913922"/>
                  </a:lnTo>
                  <a:lnTo>
                    <a:pt x="630808" y="913370"/>
                  </a:lnTo>
                  <a:lnTo>
                    <a:pt x="631129" y="912962"/>
                  </a:lnTo>
                  <a:lnTo>
                    <a:pt x="631272" y="912731"/>
                  </a:lnTo>
                  <a:lnTo>
                    <a:pt x="631357" y="912499"/>
                  </a:lnTo>
                  <a:lnTo>
                    <a:pt x="631507" y="912268"/>
                  </a:lnTo>
                  <a:lnTo>
                    <a:pt x="631717" y="912058"/>
                  </a:lnTo>
                  <a:lnTo>
                    <a:pt x="631920" y="911849"/>
                  </a:lnTo>
                  <a:lnTo>
                    <a:pt x="631964" y="911805"/>
                  </a:lnTo>
                  <a:lnTo>
                    <a:pt x="632002" y="911738"/>
                  </a:lnTo>
                  <a:lnTo>
                    <a:pt x="632097" y="911562"/>
                  </a:lnTo>
                  <a:lnTo>
                    <a:pt x="632095" y="911540"/>
                  </a:lnTo>
                  <a:lnTo>
                    <a:pt x="632093" y="911275"/>
                  </a:lnTo>
                  <a:lnTo>
                    <a:pt x="632023" y="911066"/>
                  </a:lnTo>
                  <a:lnTo>
                    <a:pt x="631905" y="910923"/>
                  </a:lnTo>
                  <a:lnTo>
                    <a:pt x="631524" y="910680"/>
                  </a:lnTo>
                  <a:lnTo>
                    <a:pt x="631340" y="910537"/>
                  </a:lnTo>
                  <a:lnTo>
                    <a:pt x="631244" y="910415"/>
                  </a:lnTo>
                  <a:lnTo>
                    <a:pt x="631180" y="910283"/>
                  </a:lnTo>
                  <a:lnTo>
                    <a:pt x="631329" y="909798"/>
                  </a:lnTo>
                  <a:lnTo>
                    <a:pt x="631492" y="909522"/>
                  </a:lnTo>
                  <a:lnTo>
                    <a:pt x="631549" y="909467"/>
                  </a:lnTo>
                  <a:lnTo>
                    <a:pt x="631735" y="909379"/>
                  </a:lnTo>
                  <a:lnTo>
                    <a:pt x="632040" y="909313"/>
                  </a:lnTo>
                  <a:lnTo>
                    <a:pt x="632220" y="909225"/>
                  </a:lnTo>
                  <a:lnTo>
                    <a:pt x="632245" y="909180"/>
                  </a:lnTo>
                  <a:lnTo>
                    <a:pt x="632254" y="909125"/>
                  </a:lnTo>
                  <a:lnTo>
                    <a:pt x="632204" y="908883"/>
                  </a:lnTo>
                  <a:lnTo>
                    <a:pt x="632173" y="908872"/>
                  </a:lnTo>
                  <a:lnTo>
                    <a:pt x="631935" y="908850"/>
                  </a:lnTo>
                  <a:lnTo>
                    <a:pt x="631715" y="908750"/>
                  </a:lnTo>
                  <a:lnTo>
                    <a:pt x="631459" y="908684"/>
                  </a:lnTo>
                  <a:lnTo>
                    <a:pt x="631337" y="908607"/>
                  </a:lnTo>
                  <a:lnTo>
                    <a:pt x="631292" y="908552"/>
                  </a:lnTo>
                  <a:lnTo>
                    <a:pt x="631165" y="908199"/>
                  </a:lnTo>
                  <a:lnTo>
                    <a:pt x="631129" y="907648"/>
                  </a:lnTo>
                  <a:lnTo>
                    <a:pt x="630925" y="907317"/>
                  </a:lnTo>
                  <a:lnTo>
                    <a:pt x="630810" y="906986"/>
                  </a:lnTo>
                  <a:lnTo>
                    <a:pt x="630829" y="906424"/>
                  </a:lnTo>
                  <a:lnTo>
                    <a:pt x="630803" y="906226"/>
                  </a:lnTo>
                  <a:lnTo>
                    <a:pt x="630792" y="906137"/>
                  </a:lnTo>
                  <a:lnTo>
                    <a:pt x="630829" y="906049"/>
                  </a:lnTo>
                  <a:lnTo>
                    <a:pt x="630959" y="905829"/>
                  </a:lnTo>
                  <a:lnTo>
                    <a:pt x="631365" y="905454"/>
                  </a:lnTo>
                  <a:lnTo>
                    <a:pt x="631952" y="904869"/>
                  </a:lnTo>
                  <a:lnTo>
                    <a:pt x="631955" y="904825"/>
                  </a:lnTo>
                  <a:lnTo>
                    <a:pt x="632082" y="904781"/>
                  </a:lnTo>
                  <a:lnTo>
                    <a:pt x="632234" y="904759"/>
                  </a:lnTo>
                  <a:lnTo>
                    <a:pt x="632325" y="904803"/>
                  </a:lnTo>
                  <a:lnTo>
                    <a:pt x="632353" y="904836"/>
                  </a:lnTo>
                  <a:lnTo>
                    <a:pt x="632429" y="905024"/>
                  </a:lnTo>
                  <a:lnTo>
                    <a:pt x="632503" y="905145"/>
                  </a:lnTo>
                  <a:lnTo>
                    <a:pt x="632601" y="905233"/>
                  </a:lnTo>
                  <a:lnTo>
                    <a:pt x="632787" y="905377"/>
                  </a:lnTo>
                  <a:lnTo>
                    <a:pt x="633101" y="905399"/>
                  </a:lnTo>
                  <a:lnTo>
                    <a:pt x="633211" y="905377"/>
                  </a:lnTo>
                  <a:lnTo>
                    <a:pt x="633267" y="905322"/>
                  </a:lnTo>
                  <a:lnTo>
                    <a:pt x="633309" y="905200"/>
                  </a:lnTo>
                  <a:lnTo>
                    <a:pt x="633336" y="905013"/>
                  </a:lnTo>
                  <a:lnTo>
                    <a:pt x="633365" y="904814"/>
                  </a:lnTo>
                  <a:lnTo>
                    <a:pt x="633338" y="904583"/>
                  </a:lnTo>
                  <a:lnTo>
                    <a:pt x="633289" y="904219"/>
                  </a:lnTo>
                  <a:lnTo>
                    <a:pt x="633380" y="903888"/>
                  </a:lnTo>
                  <a:lnTo>
                    <a:pt x="633439" y="903072"/>
                  </a:lnTo>
                  <a:lnTo>
                    <a:pt x="633501" y="902863"/>
                  </a:lnTo>
                  <a:lnTo>
                    <a:pt x="633608" y="902686"/>
                  </a:lnTo>
                  <a:lnTo>
                    <a:pt x="633671" y="902532"/>
                  </a:lnTo>
                  <a:lnTo>
                    <a:pt x="633637" y="902378"/>
                  </a:lnTo>
                  <a:lnTo>
                    <a:pt x="633454" y="902157"/>
                  </a:lnTo>
                  <a:lnTo>
                    <a:pt x="633423" y="902113"/>
                  </a:lnTo>
                  <a:lnTo>
                    <a:pt x="633318" y="901959"/>
                  </a:lnTo>
                  <a:lnTo>
                    <a:pt x="633273" y="901837"/>
                  </a:lnTo>
                  <a:lnTo>
                    <a:pt x="633267" y="901661"/>
                  </a:lnTo>
                  <a:lnTo>
                    <a:pt x="633555" y="901198"/>
                  </a:lnTo>
                  <a:lnTo>
                    <a:pt x="633552" y="901099"/>
                  </a:lnTo>
                  <a:lnTo>
                    <a:pt x="633454" y="900878"/>
                  </a:lnTo>
                  <a:lnTo>
                    <a:pt x="633461" y="900724"/>
                  </a:lnTo>
                  <a:lnTo>
                    <a:pt x="633493" y="900669"/>
                  </a:lnTo>
                  <a:lnTo>
                    <a:pt x="633530" y="900591"/>
                  </a:lnTo>
                  <a:lnTo>
                    <a:pt x="633735" y="900415"/>
                  </a:lnTo>
                  <a:lnTo>
                    <a:pt x="633760" y="900371"/>
                  </a:lnTo>
                  <a:lnTo>
                    <a:pt x="633786" y="900217"/>
                  </a:lnTo>
                  <a:lnTo>
                    <a:pt x="633767" y="900029"/>
                  </a:lnTo>
                  <a:lnTo>
                    <a:pt x="633888" y="899522"/>
                  </a:lnTo>
                  <a:lnTo>
                    <a:pt x="633921" y="899478"/>
                  </a:lnTo>
                  <a:lnTo>
                    <a:pt x="634224" y="899246"/>
                  </a:lnTo>
                  <a:lnTo>
                    <a:pt x="634274" y="899180"/>
                  </a:lnTo>
                  <a:lnTo>
                    <a:pt x="634336" y="898982"/>
                  </a:lnTo>
                  <a:lnTo>
                    <a:pt x="634345" y="898739"/>
                  </a:lnTo>
                  <a:lnTo>
                    <a:pt x="634390" y="898585"/>
                  </a:lnTo>
                  <a:lnTo>
                    <a:pt x="634438" y="898486"/>
                  </a:lnTo>
                  <a:lnTo>
                    <a:pt x="634689" y="898243"/>
                  </a:lnTo>
                  <a:lnTo>
                    <a:pt x="635121" y="897714"/>
                  </a:lnTo>
                  <a:lnTo>
                    <a:pt x="635132" y="897703"/>
                  </a:lnTo>
                  <a:lnTo>
                    <a:pt x="635355" y="897339"/>
                  </a:lnTo>
                  <a:lnTo>
                    <a:pt x="635617" y="897107"/>
                  </a:lnTo>
                  <a:lnTo>
                    <a:pt x="635784" y="896920"/>
                  </a:lnTo>
                  <a:lnTo>
                    <a:pt x="635919" y="896677"/>
                  </a:lnTo>
                  <a:lnTo>
                    <a:pt x="635934" y="896523"/>
                  </a:lnTo>
                  <a:lnTo>
                    <a:pt x="636038" y="896424"/>
                  </a:lnTo>
                  <a:lnTo>
                    <a:pt x="636260" y="896347"/>
                  </a:lnTo>
                  <a:lnTo>
                    <a:pt x="636436" y="896203"/>
                  </a:lnTo>
                  <a:lnTo>
                    <a:pt x="636529" y="896027"/>
                  </a:lnTo>
                  <a:lnTo>
                    <a:pt x="636605" y="895883"/>
                  </a:lnTo>
                  <a:lnTo>
                    <a:pt x="636983" y="895398"/>
                  </a:lnTo>
                  <a:lnTo>
                    <a:pt x="637228" y="895145"/>
                  </a:lnTo>
                  <a:lnTo>
                    <a:pt x="637318" y="895101"/>
                  </a:lnTo>
                  <a:lnTo>
                    <a:pt x="637536" y="894902"/>
                  </a:lnTo>
                  <a:lnTo>
                    <a:pt x="637748" y="894748"/>
                  </a:lnTo>
                  <a:lnTo>
                    <a:pt x="637916" y="894505"/>
                  </a:lnTo>
                  <a:lnTo>
                    <a:pt x="638027" y="894219"/>
                  </a:lnTo>
                  <a:lnTo>
                    <a:pt x="638023" y="893998"/>
                  </a:lnTo>
                  <a:lnTo>
                    <a:pt x="637979" y="893767"/>
                  </a:lnTo>
                  <a:lnTo>
                    <a:pt x="637971" y="893634"/>
                  </a:lnTo>
                  <a:lnTo>
                    <a:pt x="637990" y="893546"/>
                  </a:lnTo>
                  <a:lnTo>
                    <a:pt x="638074" y="893403"/>
                  </a:lnTo>
                  <a:lnTo>
                    <a:pt x="638188" y="893304"/>
                  </a:lnTo>
                  <a:lnTo>
                    <a:pt x="638281" y="893259"/>
                  </a:lnTo>
                  <a:lnTo>
                    <a:pt x="638554" y="893248"/>
                  </a:lnTo>
                  <a:lnTo>
                    <a:pt x="638724" y="893237"/>
                  </a:lnTo>
                  <a:lnTo>
                    <a:pt x="638859" y="893028"/>
                  </a:lnTo>
                  <a:lnTo>
                    <a:pt x="639116" y="892763"/>
                  </a:lnTo>
                  <a:lnTo>
                    <a:pt x="639596" y="892455"/>
                  </a:lnTo>
                  <a:lnTo>
                    <a:pt x="639683" y="892322"/>
                  </a:lnTo>
                  <a:lnTo>
                    <a:pt x="639697" y="892234"/>
                  </a:lnTo>
                  <a:lnTo>
                    <a:pt x="639694" y="892113"/>
                  </a:lnTo>
                  <a:lnTo>
                    <a:pt x="639646" y="891969"/>
                  </a:lnTo>
                  <a:lnTo>
                    <a:pt x="639623" y="891914"/>
                  </a:lnTo>
                  <a:lnTo>
                    <a:pt x="639616" y="891837"/>
                  </a:lnTo>
                  <a:lnTo>
                    <a:pt x="639728" y="891716"/>
                  </a:lnTo>
                  <a:lnTo>
                    <a:pt x="639737" y="891705"/>
                  </a:lnTo>
                  <a:lnTo>
                    <a:pt x="639802" y="891694"/>
                  </a:lnTo>
                  <a:lnTo>
                    <a:pt x="640016" y="891738"/>
                  </a:lnTo>
                  <a:lnTo>
                    <a:pt x="640233" y="891727"/>
                  </a:lnTo>
                  <a:lnTo>
                    <a:pt x="640377" y="891683"/>
                  </a:lnTo>
                  <a:lnTo>
                    <a:pt x="640498" y="891561"/>
                  </a:lnTo>
                  <a:lnTo>
                    <a:pt x="640549" y="891473"/>
                  </a:lnTo>
                  <a:lnTo>
                    <a:pt x="640563" y="891418"/>
                  </a:lnTo>
                  <a:lnTo>
                    <a:pt x="640563" y="891220"/>
                  </a:lnTo>
                  <a:lnTo>
                    <a:pt x="640524" y="890966"/>
                  </a:lnTo>
                  <a:lnTo>
                    <a:pt x="640535" y="890878"/>
                  </a:lnTo>
                  <a:lnTo>
                    <a:pt x="640609" y="890801"/>
                  </a:lnTo>
                  <a:lnTo>
                    <a:pt x="640670" y="890790"/>
                  </a:lnTo>
                  <a:lnTo>
                    <a:pt x="640938" y="890867"/>
                  </a:lnTo>
                  <a:lnTo>
                    <a:pt x="641184" y="890856"/>
                  </a:lnTo>
                  <a:lnTo>
                    <a:pt x="641348" y="890712"/>
                  </a:lnTo>
                  <a:lnTo>
                    <a:pt x="641495" y="890503"/>
                  </a:lnTo>
                  <a:lnTo>
                    <a:pt x="642200" y="890073"/>
                  </a:lnTo>
                  <a:lnTo>
                    <a:pt x="642276" y="890040"/>
                  </a:lnTo>
                  <a:lnTo>
                    <a:pt x="642366" y="890040"/>
                  </a:lnTo>
                  <a:lnTo>
                    <a:pt x="642491" y="890062"/>
                  </a:lnTo>
                  <a:lnTo>
                    <a:pt x="642725" y="890338"/>
                  </a:lnTo>
                  <a:lnTo>
                    <a:pt x="642857" y="890371"/>
                  </a:lnTo>
                  <a:lnTo>
                    <a:pt x="642962" y="890360"/>
                  </a:lnTo>
                  <a:lnTo>
                    <a:pt x="643120" y="890260"/>
                  </a:lnTo>
                  <a:lnTo>
                    <a:pt x="643689" y="890040"/>
                  </a:lnTo>
                  <a:lnTo>
                    <a:pt x="643836" y="889952"/>
                  </a:lnTo>
                  <a:lnTo>
                    <a:pt x="643915" y="889852"/>
                  </a:lnTo>
                  <a:lnTo>
                    <a:pt x="644082" y="889434"/>
                  </a:lnTo>
                  <a:lnTo>
                    <a:pt x="644200" y="889257"/>
                  </a:lnTo>
                  <a:lnTo>
                    <a:pt x="644254" y="889246"/>
                  </a:lnTo>
                  <a:lnTo>
                    <a:pt x="644711" y="889257"/>
                  </a:lnTo>
                  <a:lnTo>
                    <a:pt x="644968" y="889125"/>
                  </a:lnTo>
                  <a:lnTo>
                    <a:pt x="645114" y="888948"/>
                  </a:lnTo>
                  <a:lnTo>
                    <a:pt x="645111" y="888838"/>
                  </a:lnTo>
                  <a:lnTo>
                    <a:pt x="645111" y="888827"/>
                  </a:lnTo>
                  <a:lnTo>
                    <a:pt x="645041" y="888706"/>
                  </a:lnTo>
                  <a:lnTo>
                    <a:pt x="644982" y="888684"/>
                  </a:lnTo>
                  <a:lnTo>
                    <a:pt x="644533" y="888618"/>
                  </a:lnTo>
                  <a:lnTo>
                    <a:pt x="644417" y="888485"/>
                  </a:lnTo>
                  <a:lnTo>
                    <a:pt x="644392" y="888419"/>
                  </a:lnTo>
                  <a:lnTo>
                    <a:pt x="644412" y="888320"/>
                  </a:lnTo>
                  <a:lnTo>
                    <a:pt x="644620" y="888000"/>
                  </a:lnTo>
                  <a:lnTo>
                    <a:pt x="644835" y="887802"/>
                  </a:lnTo>
                  <a:lnTo>
                    <a:pt x="645267" y="887559"/>
                  </a:lnTo>
                  <a:lnTo>
                    <a:pt x="645317" y="887504"/>
                  </a:lnTo>
                  <a:lnTo>
                    <a:pt x="645352" y="887438"/>
                  </a:lnTo>
                  <a:lnTo>
                    <a:pt x="645359" y="887383"/>
                  </a:lnTo>
                  <a:lnTo>
                    <a:pt x="645329" y="887283"/>
                  </a:lnTo>
                  <a:lnTo>
                    <a:pt x="645230" y="887107"/>
                  </a:lnTo>
                  <a:lnTo>
                    <a:pt x="645232" y="887030"/>
                  </a:lnTo>
                  <a:lnTo>
                    <a:pt x="645272" y="886909"/>
                  </a:lnTo>
                  <a:lnTo>
                    <a:pt x="645247" y="886765"/>
                  </a:lnTo>
                  <a:lnTo>
                    <a:pt x="645171" y="886600"/>
                  </a:lnTo>
                  <a:lnTo>
                    <a:pt x="644999" y="886390"/>
                  </a:lnTo>
                  <a:lnTo>
                    <a:pt x="644919" y="886346"/>
                  </a:lnTo>
                  <a:lnTo>
                    <a:pt x="644736" y="886346"/>
                  </a:lnTo>
                  <a:lnTo>
                    <a:pt x="644658" y="886390"/>
                  </a:lnTo>
                  <a:lnTo>
                    <a:pt x="644462" y="886600"/>
                  </a:lnTo>
                  <a:lnTo>
                    <a:pt x="644313" y="886842"/>
                  </a:lnTo>
                  <a:lnTo>
                    <a:pt x="644183" y="886953"/>
                  </a:lnTo>
                  <a:lnTo>
                    <a:pt x="644093" y="886975"/>
                  </a:lnTo>
                  <a:lnTo>
                    <a:pt x="643856" y="886975"/>
                  </a:lnTo>
                  <a:lnTo>
                    <a:pt x="643647" y="886909"/>
                  </a:lnTo>
                  <a:lnTo>
                    <a:pt x="643261" y="886600"/>
                  </a:lnTo>
                  <a:lnTo>
                    <a:pt x="643024" y="886545"/>
                  </a:lnTo>
                  <a:lnTo>
                    <a:pt x="642795" y="886423"/>
                  </a:lnTo>
                  <a:lnTo>
                    <a:pt x="642558" y="886346"/>
                  </a:lnTo>
                  <a:lnTo>
                    <a:pt x="642484" y="886357"/>
                  </a:lnTo>
                  <a:lnTo>
                    <a:pt x="642295" y="886423"/>
                  </a:lnTo>
                  <a:lnTo>
                    <a:pt x="642112" y="886622"/>
                  </a:lnTo>
                  <a:lnTo>
                    <a:pt x="641974" y="886721"/>
                  </a:lnTo>
                  <a:lnTo>
                    <a:pt x="641667" y="886710"/>
                  </a:lnTo>
                  <a:lnTo>
                    <a:pt x="641458" y="886644"/>
                  </a:lnTo>
                  <a:lnTo>
                    <a:pt x="641322" y="886567"/>
                  </a:lnTo>
                  <a:lnTo>
                    <a:pt x="641111" y="886368"/>
                  </a:lnTo>
                  <a:lnTo>
                    <a:pt x="640695" y="885905"/>
                  </a:lnTo>
                  <a:lnTo>
                    <a:pt x="640688" y="885905"/>
                  </a:lnTo>
                  <a:lnTo>
                    <a:pt x="640284" y="885729"/>
                  </a:lnTo>
                  <a:lnTo>
                    <a:pt x="640199" y="885663"/>
                  </a:lnTo>
                  <a:lnTo>
                    <a:pt x="640036" y="885409"/>
                  </a:lnTo>
                  <a:lnTo>
                    <a:pt x="639872" y="884913"/>
                  </a:lnTo>
                  <a:lnTo>
                    <a:pt x="639661" y="884428"/>
                  </a:lnTo>
                  <a:lnTo>
                    <a:pt x="639587" y="884306"/>
                  </a:lnTo>
                  <a:lnTo>
                    <a:pt x="639534" y="884262"/>
                  </a:lnTo>
                  <a:lnTo>
                    <a:pt x="639489" y="884251"/>
                  </a:lnTo>
                  <a:lnTo>
                    <a:pt x="639266" y="884240"/>
                  </a:lnTo>
                  <a:lnTo>
                    <a:pt x="639009" y="884251"/>
                  </a:lnTo>
                  <a:lnTo>
                    <a:pt x="638879" y="884218"/>
                  </a:lnTo>
                  <a:lnTo>
                    <a:pt x="638808" y="884185"/>
                  </a:lnTo>
                  <a:lnTo>
                    <a:pt x="638737" y="884119"/>
                  </a:lnTo>
                  <a:lnTo>
                    <a:pt x="638676" y="883998"/>
                  </a:lnTo>
                  <a:lnTo>
                    <a:pt x="638668" y="883987"/>
                  </a:lnTo>
                  <a:lnTo>
                    <a:pt x="638656" y="883932"/>
                  </a:lnTo>
                  <a:lnTo>
                    <a:pt x="638721" y="883502"/>
                  </a:lnTo>
                  <a:lnTo>
                    <a:pt x="638783" y="883369"/>
                  </a:lnTo>
                  <a:lnTo>
                    <a:pt x="638898" y="883281"/>
                  </a:lnTo>
                  <a:lnTo>
                    <a:pt x="639074" y="883204"/>
                  </a:lnTo>
                  <a:lnTo>
                    <a:pt x="639330" y="883149"/>
                  </a:lnTo>
                  <a:lnTo>
                    <a:pt x="639477" y="883094"/>
                  </a:lnTo>
                  <a:lnTo>
                    <a:pt x="639666" y="882961"/>
                  </a:lnTo>
                  <a:lnTo>
                    <a:pt x="639726" y="882862"/>
                  </a:lnTo>
                  <a:lnTo>
                    <a:pt x="639726" y="882719"/>
                  </a:lnTo>
                  <a:lnTo>
                    <a:pt x="639683" y="882565"/>
                  </a:lnTo>
                  <a:lnTo>
                    <a:pt x="639585" y="882432"/>
                  </a:lnTo>
                  <a:lnTo>
                    <a:pt x="639477" y="882212"/>
                  </a:lnTo>
                  <a:lnTo>
                    <a:pt x="639483" y="882057"/>
                  </a:lnTo>
                  <a:lnTo>
                    <a:pt x="639697" y="881793"/>
                  </a:lnTo>
                  <a:lnTo>
                    <a:pt x="639717" y="881738"/>
                  </a:lnTo>
                  <a:lnTo>
                    <a:pt x="639708" y="881550"/>
                  </a:lnTo>
                  <a:lnTo>
                    <a:pt x="639418" y="880613"/>
                  </a:lnTo>
                  <a:lnTo>
                    <a:pt x="639382" y="880392"/>
                  </a:lnTo>
                  <a:lnTo>
                    <a:pt x="639400" y="880293"/>
                  </a:lnTo>
                  <a:lnTo>
                    <a:pt x="639483" y="880128"/>
                  </a:lnTo>
                  <a:lnTo>
                    <a:pt x="639496" y="880117"/>
                  </a:lnTo>
                  <a:lnTo>
                    <a:pt x="639527" y="880084"/>
                  </a:lnTo>
                  <a:lnTo>
                    <a:pt x="639697" y="880028"/>
                  </a:lnTo>
                  <a:lnTo>
                    <a:pt x="639949" y="880018"/>
                  </a:lnTo>
                  <a:lnTo>
                    <a:pt x="640047" y="879973"/>
                  </a:lnTo>
                  <a:lnTo>
                    <a:pt x="640112" y="879907"/>
                  </a:lnTo>
                  <a:lnTo>
                    <a:pt x="640236" y="879709"/>
                  </a:lnTo>
                  <a:lnTo>
                    <a:pt x="640436" y="879532"/>
                  </a:lnTo>
                  <a:lnTo>
                    <a:pt x="640572" y="879378"/>
                  </a:lnTo>
                  <a:lnTo>
                    <a:pt x="640592" y="879323"/>
                  </a:lnTo>
                  <a:lnTo>
                    <a:pt x="640580" y="879213"/>
                  </a:lnTo>
                  <a:lnTo>
                    <a:pt x="640521" y="879135"/>
                  </a:lnTo>
                  <a:lnTo>
                    <a:pt x="640174" y="879003"/>
                  </a:lnTo>
                  <a:lnTo>
                    <a:pt x="640036" y="878871"/>
                  </a:lnTo>
                  <a:lnTo>
                    <a:pt x="639833" y="878551"/>
                  </a:lnTo>
                  <a:lnTo>
                    <a:pt x="639790" y="878364"/>
                  </a:lnTo>
                  <a:lnTo>
                    <a:pt x="639793" y="878242"/>
                  </a:lnTo>
                  <a:lnTo>
                    <a:pt x="639864" y="878132"/>
                  </a:lnTo>
                  <a:lnTo>
                    <a:pt x="640123" y="877989"/>
                  </a:lnTo>
                  <a:lnTo>
                    <a:pt x="640329" y="877812"/>
                  </a:lnTo>
                  <a:lnTo>
                    <a:pt x="640386" y="877614"/>
                  </a:lnTo>
                  <a:lnTo>
                    <a:pt x="640375" y="877360"/>
                  </a:lnTo>
                  <a:lnTo>
                    <a:pt x="640411" y="877118"/>
                  </a:lnTo>
                  <a:lnTo>
                    <a:pt x="640705" y="876566"/>
                  </a:lnTo>
                  <a:lnTo>
                    <a:pt x="640896" y="876456"/>
                  </a:lnTo>
                  <a:lnTo>
                    <a:pt x="641187" y="876511"/>
                  </a:lnTo>
                  <a:lnTo>
                    <a:pt x="641407" y="876467"/>
                  </a:lnTo>
                  <a:lnTo>
                    <a:pt x="641590" y="876335"/>
                  </a:lnTo>
                  <a:lnTo>
                    <a:pt x="641636" y="876258"/>
                  </a:lnTo>
                  <a:lnTo>
                    <a:pt x="641669" y="876070"/>
                  </a:lnTo>
                  <a:lnTo>
                    <a:pt x="641565" y="875806"/>
                  </a:lnTo>
                  <a:lnTo>
                    <a:pt x="641368" y="875530"/>
                  </a:lnTo>
                  <a:lnTo>
                    <a:pt x="641190" y="875133"/>
                  </a:lnTo>
                  <a:lnTo>
                    <a:pt x="641201" y="874990"/>
                  </a:lnTo>
                  <a:lnTo>
                    <a:pt x="641362" y="874714"/>
                  </a:lnTo>
                  <a:lnTo>
                    <a:pt x="641410" y="874350"/>
                  </a:lnTo>
                  <a:lnTo>
                    <a:pt x="641433" y="874284"/>
                  </a:lnTo>
                  <a:lnTo>
                    <a:pt x="641440" y="874273"/>
                  </a:lnTo>
                  <a:lnTo>
                    <a:pt x="641497" y="874229"/>
                  </a:lnTo>
                  <a:lnTo>
                    <a:pt x="641605" y="874240"/>
                  </a:lnTo>
                  <a:lnTo>
                    <a:pt x="641884" y="874472"/>
                  </a:lnTo>
                  <a:lnTo>
                    <a:pt x="641944" y="874494"/>
                  </a:lnTo>
                  <a:lnTo>
                    <a:pt x="641996" y="874494"/>
                  </a:lnTo>
                  <a:lnTo>
                    <a:pt x="642115" y="874361"/>
                  </a:lnTo>
                  <a:lnTo>
                    <a:pt x="642194" y="874196"/>
                  </a:lnTo>
                  <a:lnTo>
                    <a:pt x="642259" y="873987"/>
                  </a:lnTo>
                  <a:lnTo>
                    <a:pt x="642395" y="873810"/>
                  </a:lnTo>
                  <a:lnTo>
                    <a:pt x="642832" y="873612"/>
                  </a:lnTo>
                  <a:lnTo>
                    <a:pt x="642962" y="873612"/>
                  </a:lnTo>
                  <a:lnTo>
                    <a:pt x="643205" y="873656"/>
                  </a:lnTo>
                  <a:lnTo>
                    <a:pt x="643317" y="873634"/>
                  </a:lnTo>
                  <a:lnTo>
                    <a:pt x="643506" y="873424"/>
                  </a:lnTo>
                  <a:lnTo>
                    <a:pt x="643656" y="873126"/>
                  </a:lnTo>
                  <a:lnTo>
                    <a:pt x="643749" y="873027"/>
                  </a:lnTo>
                  <a:lnTo>
                    <a:pt x="643890" y="872961"/>
                  </a:lnTo>
                  <a:lnTo>
                    <a:pt x="644355" y="872917"/>
                  </a:lnTo>
                  <a:lnTo>
                    <a:pt x="644719" y="872630"/>
                  </a:lnTo>
                  <a:lnTo>
                    <a:pt x="645125" y="872046"/>
                  </a:lnTo>
                  <a:lnTo>
                    <a:pt x="645281" y="872013"/>
                  </a:lnTo>
                  <a:lnTo>
                    <a:pt x="645520" y="872046"/>
                  </a:lnTo>
                  <a:lnTo>
                    <a:pt x="645608" y="872013"/>
                  </a:lnTo>
                  <a:lnTo>
                    <a:pt x="645684" y="871980"/>
                  </a:lnTo>
                  <a:lnTo>
                    <a:pt x="645729" y="871925"/>
                  </a:lnTo>
                  <a:lnTo>
                    <a:pt x="645769" y="871826"/>
                  </a:lnTo>
                  <a:lnTo>
                    <a:pt x="645845" y="871506"/>
                  </a:lnTo>
                  <a:lnTo>
                    <a:pt x="645995" y="871186"/>
                  </a:lnTo>
                  <a:lnTo>
                    <a:pt x="646073" y="870888"/>
                  </a:lnTo>
                  <a:lnTo>
                    <a:pt x="646327" y="870580"/>
                  </a:lnTo>
                  <a:lnTo>
                    <a:pt x="646392" y="870282"/>
                  </a:lnTo>
                  <a:lnTo>
                    <a:pt x="646537" y="870139"/>
                  </a:lnTo>
                  <a:lnTo>
                    <a:pt x="646767" y="870072"/>
                  </a:lnTo>
                  <a:lnTo>
                    <a:pt x="646855" y="870028"/>
                  </a:lnTo>
                  <a:lnTo>
                    <a:pt x="646937" y="869940"/>
                  </a:lnTo>
                  <a:lnTo>
                    <a:pt x="646968" y="869863"/>
                  </a:lnTo>
                  <a:lnTo>
                    <a:pt x="646979" y="869719"/>
                  </a:lnTo>
                  <a:lnTo>
                    <a:pt x="646957" y="869003"/>
                  </a:lnTo>
                  <a:lnTo>
                    <a:pt x="646903" y="868871"/>
                  </a:lnTo>
                  <a:lnTo>
                    <a:pt x="646714" y="868606"/>
                  </a:lnTo>
                  <a:lnTo>
                    <a:pt x="646613" y="868319"/>
                  </a:lnTo>
                  <a:lnTo>
                    <a:pt x="646620" y="868132"/>
                  </a:lnTo>
                  <a:lnTo>
                    <a:pt x="646663" y="867933"/>
                  </a:lnTo>
                  <a:lnTo>
                    <a:pt x="619715" y="867801"/>
                  </a:lnTo>
                  <a:lnTo>
                    <a:pt x="619715" y="867801"/>
                  </a:lnTo>
                  <a:lnTo>
                    <a:pt x="609094" y="867746"/>
                  </a:lnTo>
                  <a:lnTo>
                    <a:pt x="608686" y="867746"/>
                  </a:lnTo>
                  <a:lnTo>
                    <a:pt x="608517" y="867625"/>
                  </a:lnTo>
                  <a:lnTo>
                    <a:pt x="608255" y="867371"/>
                  </a:lnTo>
                  <a:lnTo>
                    <a:pt x="608056" y="867140"/>
                  </a:lnTo>
                  <a:lnTo>
                    <a:pt x="607802" y="866919"/>
                  </a:lnTo>
                  <a:lnTo>
                    <a:pt x="607508" y="866632"/>
                  </a:lnTo>
                  <a:lnTo>
                    <a:pt x="607333" y="866489"/>
                  </a:lnTo>
                  <a:lnTo>
                    <a:pt x="606989" y="866357"/>
                  </a:lnTo>
                  <a:lnTo>
                    <a:pt x="606651" y="866246"/>
                  </a:lnTo>
                  <a:lnTo>
                    <a:pt x="606813" y="865728"/>
                  </a:lnTo>
                  <a:lnTo>
                    <a:pt x="606857" y="865122"/>
                  </a:lnTo>
                  <a:lnTo>
                    <a:pt x="606831" y="864339"/>
                  </a:lnTo>
                  <a:lnTo>
                    <a:pt x="606864" y="863854"/>
                  </a:lnTo>
                  <a:lnTo>
                    <a:pt x="606896" y="863678"/>
                  </a:lnTo>
                  <a:lnTo>
                    <a:pt x="606893" y="863534"/>
                  </a:lnTo>
                  <a:lnTo>
                    <a:pt x="606842" y="863468"/>
                  </a:lnTo>
                  <a:lnTo>
                    <a:pt x="606757" y="863468"/>
                  </a:lnTo>
                  <a:lnTo>
                    <a:pt x="606712" y="863490"/>
                  </a:lnTo>
                  <a:lnTo>
                    <a:pt x="606700" y="863501"/>
                  </a:lnTo>
                  <a:lnTo>
                    <a:pt x="606638" y="863534"/>
                  </a:lnTo>
                  <a:lnTo>
                    <a:pt x="606526" y="863600"/>
                  </a:lnTo>
                  <a:lnTo>
                    <a:pt x="606316" y="863678"/>
                  </a:lnTo>
                  <a:lnTo>
                    <a:pt x="606105" y="863711"/>
                  </a:lnTo>
                  <a:lnTo>
                    <a:pt x="605897" y="863711"/>
                  </a:lnTo>
                  <a:lnTo>
                    <a:pt x="605739" y="863666"/>
                  </a:lnTo>
                  <a:lnTo>
                    <a:pt x="605518" y="863501"/>
                  </a:lnTo>
                  <a:lnTo>
                    <a:pt x="605381" y="863446"/>
                  </a:lnTo>
                  <a:lnTo>
                    <a:pt x="605242" y="863490"/>
                  </a:lnTo>
                  <a:lnTo>
                    <a:pt x="605051" y="863678"/>
                  </a:lnTo>
                  <a:lnTo>
                    <a:pt x="604997" y="863854"/>
                  </a:lnTo>
                  <a:lnTo>
                    <a:pt x="604984" y="864063"/>
                  </a:lnTo>
                  <a:lnTo>
                    <a:pt x="604918" y="864141"/>
                  </a:lnTo>
                  <a:lnTo>
                    <a:pt x="604778" y="864130"/>
                  </a:lnTo>
                  <a:lnTo>
                    <a:pt x="604663" y="864074"/>
                  </a:lnTo>
                  <a:lnTo>
                    <a:pt x="604514" y="864008"/>
                  </a:lnTo>
                  <a:lnTo>
                    <a:pt x="604216" y="863887"/>
                  </a:lnTo>
                  <a:lnTo>
                    <a:pt x="604027" y="863832"/>
                  </a:lnTo>
                  <a:lnTo>
                    <a:pt x="603658" y="863821"/>
                  </a:lnTo>
                  <a:lnTo>
                    <a:pt x="603407" y="863744"/>
                  </a:lnTo>
                  <a:lnTo>
                    <a:pt x="603246" y="863666"/>
                  </a:lnTo>
                  <a:lnTo>
                    <a:pt x="603244" y="863655"/>
                  </a:lnTo>
                  <a:lnTo>
                    <a:pt x="603177" y="863622"/>
                  </a:lnTo>
                  <a:lnTo>
                    <a:pt x="602795" y="863292"/>
                  </a:lnTo>
                  <a:lnTo>
                    <a:pt x="602308" y="862939"/>
                  </a:lnTo>
                  <a:lnTo>
                    <a:pt x="602229" y="862840"/>
                  </a:lnTo>
                  <a:lnTo>
                    <a:pt x="602039" y="862575"/>
                  </a:lnTo>
                  <a:lnTo>
                    <a:pt x="601782" y="862189"/>
                  </a:lnTo>
                  <a:lnTo>
                    <a:pt x="601605" y="861979"/>
                  </a:lnTo>
                  <a:lnTo>
                    <a:pt x="601456" y="861781"/>
                  </a:lnTo>
                  <a:lnTo>
                    <a:pt x="601369" y="861638"/>
                  </a:lnTo>
                  <a:lnTo>
                    <a:pt x="601271" y="861428"/>
                  </a:lnTo>
                  <a:lnTo>
                    <a:pt x="601236" y="861208"/>
                  </a:lnTo>
                  <a:lnTo>
                    <a:pt x="601234" y="860877"/>
                  </a:lnTo>
                  <a:lnTo>
                    <a:pt x="601245" y="860634"/>
                  </a:lnTo>
                  <a:lnTo>
                    <a:pt x="601212" y="860281"/>
                  </a:lnTo>
                  <a:lnTo>
                    <a:pt x="601320" y="859907"/>
                  </a:lnTo>
                  <a:lnTo>
                    <a:pt x="601320" y="859708"/>
                  </a:lnTo>
                  <a:lnTo>
                    <a:pt x="601328" y="859488"/>
                  </a:lnTo>
                  <a:lnTo>
                    <a:pt x="601352" y="859190"/>
                  </a:lnTo>
                  <a:lnTo>
                    <a:pt x="601501" y="858837"/>
                  </a:lnTo>
                  <a:lnTo>
                    <a:pt x="601558" y="858506"/>
                  </a:lnTo>
                  <a:lnTo>
                    <a:pt x="601641" y="858209"/>
                  </a:lnTo>
                  <a:lnTo>
                    <a:pt x="601724" y="858021"/>
                  </a:lnTo>
                  <a:lnTo>
                    <a:pt x="601825" y="857889"/>
                  </a:lnTo>
                  <a:lnTo>
                    <a:pt x="601993" y="857713"/>
                  </a:lnTo>
                  <a:lnTo>
                    <a:pt x="602168" y="857459"/>
                  </a:lnTo>
                  <a:lnTo>
                    <a:pt x="602247" y="857272"/>
                  </a:lnTo>
                  <a:lnTo>
                    <a:pt x="602297" y="857150"/>
                  </a:lnTo>
                  <a:lnTo>
                    <a:pt x="602366" y="856809"/>
                  </a:lnTo>
                  <a:lnTo>
                    <a:pt x="602406" y="856577"/>
                  </a:lnTo>
                  <a:lnTo>
                    <a:pt x="602431" y="856356"/>
                  </a:lnTo>
                  <a:lnTo>
                    <a:pt x="602462" y="856158"/>
                  </a:lnTo>
                  <a:lnTo>
                    <a:pt x="602498" y="856059"/>
                  </a:lnTo>
                  <a:lnTo>
                    <a:pt x="602627" y="855971"/>
                  </a:lnTo>
                  <a:lnTo>
                    <a:pt x="603042" y="855871"/>
                  </a:lnTo>
                  <a:lnTo>
                    <a:pt x="603343" y="855761"/>
                  </a:lnTo>
                  <a:lnTo>
                    <a:pt x="603652" y="855651"/>
                  </a:lnTo>
                  <a:lnTo>
                    <a:pt x="603810" y="855607"/>
                  </a:lnTo>
                  <a:lnTo>
                    <a:pt x="603979" y="855507"/>
                  </a:lnTo>
                  <a:lnTo>
                    <a:pt x="604013" y="855419"/>
                  </a:lnTo>
                  <a:lnTo>
                    <a:pt x="604024" y="855221"/>
                  </a:lnTo>
                  <a:lnTo>
                    <a:pt x="603999" y="855077"/>
                  </a:lnTo>
                  <a:lnTo>
                    <a:pt x="603932" y="854901"/>
                  </a:lnTo>
                  <a:lnTo>
                    <a:pt x="603768" y="854614"/>
                  </a:lnTo>
                  <a:lnTo>
                    <a:pt x="603462" y="854339"/>
                  </a:lnTo>
                  <a:lnTo>
                    <a:pt x="603034" y="853920"/>
                  </a:lnTo>
                  <a:lnTo>
                    <a:pt x="602828" y="853798"/>
                  </a:lnTo>
                  <a:lnTo>
                    <a:pt x="602631" y="853677"/>
                  </a:lnTo>
                  <a:lnTo>
                    <a:pt x="602507" y="853501"/>
                  </a:lnTo>
                  <a:lnTo>
                    <a:pt x="602358" y="853302"/>
                  </a:lnTo>
                  <a:lnTo>
                    <a:pt x="602268" y="853104"/>
                  </a:lnTo>
                  <a:lnTo>
                    <a:pt x="602251" y="852971"/>
                  </a:lnTo>
                  <a:lnTo>
                    <a:pt x="602268" y="852707"/>
                  </a:lnTo>
                  <a:lnTo>
                    <a:pt x="602227" y="852508"/>
                  </a:lnTo>
                  <a:lnTo>
                    <a:pt x="602102" y="852111"/>
                  </a:lnTo>
                  <a:lnTo>
                    <a:pt x="602004" y="852001"/>
                  </a:lnTo>
                  <a:lnTo>
                    <a:pt x="601895" y="851924"/>
                  </a:lnTo>
                  <a:lnTo>
                    <a:pt x="601629" y="851847"/>
                  </a:lnTo>
                  <a:lnTo>
                    <a:pt x="601397" y="851770"/>
                  </a:lnTo>
                  <a:lnTo>
                    <a:pt x="601127" y="851593"/>
                  </a:lnTo>
                  <a:lnTo>
                    <a:pt x="600915" y="851340"/>
                  </a:lnTo>
                  <a:lnTo>
                    <a:pt x="600883" y="851185"/>
                  </a:lnTo>
                  <a:lnTo>
                    <a:pt x="600883" y="850987"/>
                  </a:lnTo>
                  <a:lnTo>
                    <a:pt x="600907" y="850810"/>
                  </a:lnTo>
                  <a:lnTo>
                    <a:pt x="600940" y="850579"/>
                  </a:lnTo>
                  <a:lnTo>
                    <a:pt x="600940" y="850458"/>
                  </a:lnTo>
                  <a:lnTo>
                    <a:pt x="600941" y="850392"/>
                  </a:lnTo>
                  <a:lnTo>
                    <a:pt x="600899" y="850336"/>
                  </a:lnTo>
                  <a:lnTo>
                    <a:pt x="600745" y="850237"/>
                  </a:lnTo>
                  <a:lnTo>
                    <a:pt x="600356" y="850061"/>
                  </a:lnTo>
                  <a:lnTo>
                    <a:pt x="600168" y="850039"/>
                  </a:lnTo>
                  <a:lnTo>
                    <a:pt x="599894" y="850083"/>
                  </a:lnTo>
                  <a:lnTo>
                    <a:pt x="599669" y="850061"/>
                  </a:lnTo>
                  <a:lnTo>
                    <a:pt x="599507" y="850028"/>
                  </a:lnTo>
                  <a:lnTo>
                    <a:pt x="599486" y="850039"/>
                  </a:lnTo>
                  <a:lnTo>
                    <a:pt x="599478" y="850028"/>
                  </a:lnTo>
                  <a:lnTo>
                    <a:pt x="599156" y="850006"/>
                  </a:lnTo>
                  <a:lnTo>
                    <a:pt x="598946" y="849906"/>
                  </a:lnTo>
                  <a:lnTo>
                    <a:pt x="598791" y="849653"/>
                  </a:lnTo>
                  <a:lnTo>
                    <a:pt x="598778" y="849642"/>
                  </a:lnTo>
                  <a:lnTo>
                    <a:pt x="598679" y="849498"/>
                  </a:lnTo>
                  <a:lnTo>
                    <a:pt x="598423" y="849190"/>
                  </a:lnTo>
                  <a:lnTo>
                    <a:pt x="598105" y="848903"/>
                  </a:lnTo>
                  <a:lnTo>
                    <a:pt x="597943" y="848683"/>
                  </a:lnTo>
                  <a:lnTo>
                    <a:pt x="597737" y="848440"/>
                  </a:lnTo>
                  <a:lnTo>
                    <a:pt x="597512" y="848253"/>
                  </a:lnTo>
                  <a:lnTo>
                    <a:pt x="597244" y="848164"/>
                  </a:lnTo>
                  <a:lnTo>
                    <a:pt x="596877" y="847988"/>
                  </a:lnTo>
                  <a:lnTo>
                    <a:pt x="596721" y="847911"/>
                  </a:lnTo>
                  <a:lnTo>
                    <a:pt x="596618" y="847789"/>
                  </a:lnTo>
                  <a:lnTo>
                    <a:pt x="596530" y="847503"/>
                  </a:lnTo>
                  <a:lnTo>
                    <a:pt x="596470" y="846940"/>
                  </a:lnTo>
                  <a:lnTo>
                    <a:pt x="596349" y="846643"/>
                  </a:lnTo>
                  <a:lnTo>
                    <a:pt x="596278" y="846279"/>
                  </a:lnTo>
                  <a:lnTo>
                    <a:pt x="596184" y="845783"/>
                  </a:lnTo>
                  <a:lnTo>
                    <a:pt x="596235" y="845375"/>
                  </a:lnTo>
                  <a:lnTo>
                    <a:pt x="596259" y="845110"/>
                  </a:lnTo>
                  <a:lnTo>
                    <a:pt x="596203" y="844824"/>
                  </a:lnTo>
                  <a:lnTo>
                    <a:pt x="596172" y="844449"/>
                  </a:lnTo>
                  <a:lnTo>
                    <a:pt x="596085" y="844129"/>
                  </a:lnTo>
                  <a:lnTo>
                    <a:pt x="595935" y="843842"/>
                  </a:lnTo>
                  <a:lnTo>
                    <a:pt x="595760" y="843710"/>
                  </a:lnTo>
                  <a:lnTo>
                    <a:pt x="595530" y="843578"/>
                  </a:lnTo>
                  <a:lnTo>
                    <a:pt x="595311" y="843412"/>
                  </a:lnTo>
                  <a:lnTo>
                    <a:pt x="595162" y="843236"/>
                  </a:lnTo>
                  <a:lnTo>
                    <a:pt x="595112" y="843037"/>
                  </a:lnTo>
                  <a:lnTo>
                    <a:pt x="595087" y="842817"/>
                  </a:lnTo>
                  <a:lnTo>
                    <a:pt x="595056" y="842629"/>
                  </a:lnTo>
                  <a:lnTo>
                    <a:pt x="594981" y="842398"/>
                  </a:lnTo>
                  <a:lnTo>
                    <a:pt x="594862" y="842188"/>
                  </a:lnTo>
                  <a:lnTo>
                    <a:pt x="594782" y="842078"/>
                  </a:lnTo>
                  <a:lnTo>
                    <a:pt x="594607" y="841946"/>
                  </a:lnTo>
                  <a:lnTo>
                    <a:pt x="594413" y="841858"/>
                  </a:lnTo>
                  <a:lnTo>
                    <a:pt x="594189" y="841736"/>
                  </a:lnTo>
                  <a:lnTo>
                    <a:pt x="593989" y="841560"/>
                  </a:lnTo>
                  <a:lnTo>
                    <a:pt x="593837" y="841339"/>
                  </a:lnTo>
                  <a:lnTo>
                    <a:pt x="593778" y="841064"/>
                  </a:lnTo>
                  <a:lnTo>
                    <a:pt x="593889" y="840656"/>
                  </a:lnTo>
                  <a:lnTo>
                    <a:pt x="593965" y="840424"/>
                  </a:lnTo>
                  <a:lnTo>
                    <a:pt x="594206" y="840127"/>
                  </a:lnTo>
                  <a:lnTo>
                    <a:pt x="594233" y="840105"/>
                  </a:lnTo>
                  <a:lnTo>
                    <a:pt x="594451" y="839928"/>
                  </a:lnTo>
                  <a:lnTo>
                    <a:pt x="594711" y="839487"/>
                  </a:lnTo>
                  <a:lnTo>
                    <a:pt x="594918" y="839057"/>
                  </a:lnTo>
                  <a:lnTo>
                    <a:pt x="594989" y="838781"/>
                  </a:lnTo>
                  <a:lnTo>
                    <a:pt x="595044" y="838561"/>
                  </a:lnTo>
                  <a:lnTo>
                    <a:pt x="595117" y="838252"/>
                  </a:lnTo>
                  <a:lnTo>
                    <a:pt x="595106" y="838065"/>
                  </a:lnTo>
                  <a:lnTo>
                    <a:pt x="595106" y="837745"/>
                  </a:lnTo>
                  <a:lnTo>
                    <a:pt x="595106" y="837580"/>
                  </a:lnTo>
                  <a:lnTo>
                    <a:pt x="595168" y="837458"/>
                  </a:lnTo>
                  <a:lnTo>
                    <a:pt x="595325" y="837260"/>
                  </a:lnTo>
                  <a:lnTo>
                    <a:pt x="595523" y="837017"/>
                  </a:lnTo>
                  <a:lnTo>
                    <a:pt x="595598" y="836885"/>
                  </a:lnTo>
                  <a:lnTo>
                    <a:pt x="595723" y="836565"/>
                  </a:lnTo>
                  <a:lnTo>
                    <a:pt x="595835" y="836290"/>
                  </a:lnTo>
                  <a:lnTo>
                    <a:pt x="595897" y="836135"/>
                  </a:lnTo>
                  <a:lnTo>
                    <a:pt x="596303" y="835683"/>
                  </a:lnTo>
                  <a:lnTo>
                    <a:pt x="596551" y="835353"/>
                  </a:lnTo>
                  <a:lnTo>
                    <a:pt x="596749" y="834989"/>
                  </a:lnTo>
                  <a:lnTo>
                    <a:pt x="596964" y="834338"/>
                  </a:lnTo>
                  <a:lnTo>
                    <a:pt x="596995" y="834007"/>
                  </a:lnTo>
                  <a:lnTo>
                    <a:pt x="597045" y="833809"/>
                  </a:lnTo>
                  <a:lnTo>
                    <a:pt x="597058" y="833677"/>
                  </a:lnTo>
                  <a:lnTo>
                    <a:pt x="596995" y="833412"/>
                  </a:lnTo>
                  <a:lnTo>
                    <a:pt x="596939" y="833214"/>
                  </a:lnTo>
                  <a:lnTo>
                    <a:pt x="596908" y="832916"/>
                  </a:lnTo>
                  <a:lnTo>
                    <a:pt x="596908" y="832706"/>
                  </a:lnTo>
                  <a:lnTo>
                    <a:pt x="596908" y="832475"/>
                  </a:lnTo>
                  <a:lnTo>
                    <a:pt x="597002" y="832276"/>
                  </a:lnTo>
                  <a:lnTo>
                    <a:pt x="597157" y="832199"/>
                  </a:lnTo>
                  <a:lnTo>
                    <a:pt x="597331" y="832188"/>
                  </a:lnTo>
                  <a:lnTo>
                    <a:pt x="597463" y="832232"/>
                  </a:lnTo>
                  <a:lnTo>
                    <a:pt x="597668" y="832320"/>
                  </a:lnTo>
                  <a:lnTo>
                    <a:pt x="598051" y="832364"/>
                  </a:lnTo>
                  <a:lnTo>
                    <a:pt x="598341" y="832342"/>
                  </a:lnTo>
                  <a:lnTo>
                    <a:pt x="598452" y="832221"/>
                  </a:lnTo>
                  <a:lnTo>
                    <a:pt x="598610" y="832023"/>
                  </a:lnTo>
                  <a:lnTo>
                    <a:pt x="598672" y="831835"/>
                  </a:lnTo>
                  <a:lnTo>
                    <a:pt x="598703" y="831648"/>
                  </a:lnTo>
                  <a:lnTo>
                    <a:pt x="598691" y="831449"/>
                  </a:lnTo>
                  <a:lnTo>
                    <a:pt x="598585" y="831163"/>
                  </a:lnTo>
                  <a:lnTo>
                    <a:pt x="598516" y="830975"/>
                  </a:lnTo>
                  <a:lnTo>
                    <a:pt x="598510" y="830854"/>
                  </a:lnTo>
                  <a:lnTo>
                    <a:pt x="598535" y="830711"/>
                  </a:lnTo>
                  <a:lnTo>
                    <a:pt x="598597" y="830556"/>
                  </a:lnTo>
                  <a:lnTo>
                    <a:pt x="598740" y="830369"/>
                  </a:lnTo>
                  <a:lnTo>
                    <a:pt x="598846" y="830259"/>
                  </a:lnTo>
                  <a:lnTo>
                    <a:pt x="599199" y="829818"/>
                  </a:lnTo>
                  <a:lnTo>
                    <a:pt x="599301" y="829685"/>
                  </a:lnTo>
                  <a:lnTo>
                    <a:pt x="599463" y="829277"/>
                  </a:lnTo>
                  <a:lnTo>
                    <a:pt x="599514" y="828991"/>
                  </a:lnTo>
                  <a:lnTo>
                    <a:pt x="599563" y="828825"/>
                  </a:lnTo>
                  <a:lnTo>
                    <a:pt x="599608" y="828450"/>
                  </a:lnTo>
                  <a:lnTo>
                    <a:pt x="599617" y="828031"/>
                  </a:lnTo>
                  <a:lnTo>
                    <a:pt x="599729" y="827811"/>
                  </a:lnTo>
                  <a:lnTo>
                    <a:pt x="599919" y="827679"/>
                  </a:lnTo>
                  <a:lnTo>
                    <a:pt x="600031" y="827568"/>
                  </a:lnTo>
                  <a:lnTo>
                    <a:pt x="600150" y="827359"/>
                  </a:lnTo>
                  <a:lnTo>
                    <a:pt x="600281" y="827050"/>
                  </a:lnTo>
                  <a:lnTo>
                    <a:pt x="600445" y="826708"/>
                  </a:lnTo>
                  <a:lnTo>
                    <a:pt x="600448" y="826708"/>
                  </a:lnTo>
                  <a:lnTo>
                    <a:pt x="600690" y="826367"/>
                  </a:lnTo>
                  <a:lnTo>
                    <a:pt x="600731" y="826135"/>
                  </a:lnTo>
                  <a:lnTo>
                    <a:pt x="600756" y="825837"/>
                  </a:lnTo>
                  <a:lnTo>
                    <a:pt x="600779" y="825573"/>
                  </a:lnTo>
                  <a:lnTo>
                    <a:pt x="600880" y="825473"/>
                  </a:lnTo>
                  <a:lnTo>
                    <a:pt x="601277" y="825341"/>
                  </a:lnTo>
                  <a:lnTo>
                    <a:pt x="601560" y="825165"/>
                  </a:lnTo>
                  <a:lnTo>
                    <a:pt x="601762" y="825088"/>
                  </a:lnTo>
                  <a:lnTo>
                    <a:pt x="601959" y="825021"/>
                  </a:lnTo>
                  <a:lnTo>
                    <a:pt x="602111" y="824966"/>
                  </a:lnTo>
                  <a:lnTo>
                    <a:pt x="602285" y="824856"/>
                  </a:lnTo>
                  <a:lnTo>
                    <a:pt x="602339" y="824746"/>
                  </a:lnTo>
                  <a:lnTo>
                    <a:pt x="602344" y="824613"/>
                  </a:lnTo>
                  <a:lnTo>
                    <a:pt x="602313" y="824448"/>
                  </a:lnTo>
                  <a:lnTo>
                    <a:pt x="602311" y="824404"/>
                  </a:lnTo>
                  <a:lnTo>
                    <a:pt x="602244" y="824261"/>
                  </a:lnTo>
                  <a:lnTo>
                    <a:pt x="602196" y="824161"/>
                  </a:lnTo>
                  <a:lnTo>
                    <a:pt x="601719" y="823621"/>
                  </a:lnTo>
                  <a:lnTo>
                    <a:pt x="601479" y="823301"/>
                  </a:lnTo>
                  <a:lnTo>
                    <a:pt x="601420" y="823257"/>
                  </a:lnTo>
                  <a:lnTo>
                    <a:pt x="601382" y="823213"/>
                  </a:lnTo>
                  <a:lnTo>
                    <a:pt x="601372" y="823213"/>
                  </a:lnTo>
                  <a:lnTo>
                    <a:pt x="601373" y="823213"/>
                  </a:lnTo>
                  <a:lnTo>
                    <a:pt x="601109" y="822915"/>
                  </a:lnTo>
                  <a:lnTo>
                    <a:pt x="600988" y="822761"/>
                  </a:lnTo>
                  <a:lnTo>
                    <a:pt x="600912" y="822629"/>
                  </a:lnTo>
                  <a:lnTo>
                    <a:pt x="600863" y="822497"/>
                  </a:lnTo>
                  <a:lnTo>
                    <a:pt x="600841" y="822331"/>
                  </a:lnTo>
                  <a:lnTo>
                    <a:pt x="600791" y="822089"/>
                  </a:lnTo>
                  <a:lnTo>
                    <a:pt x="600684" y="821934"/>
                  </a:lnTo>
                  <a:lnTo>
                    <a:pt x="600541" y="821736"/>
                  </a:lnTo>
                  <a:lnTo>
                    <a:pt x="600478" y="821581"/>
                  </a:lnTo>
                  <a:lnTo>
                    <a:pt x="600290" y="821471"/>
                  </a:lnTo>
                  <a:lnTo>
                    <a:pt x="599986" y="821317"/>
                  </a:lnTo>
                  <a:lnTo>
                    <a:pt x="599691" y="821239"/>
                  </a:lnTo>
                  <a:lnTo>
                    <a:pt x="599500" y="821173"/>
                  </a:lnTo>
                  <a:lnTo>
                    <a:pt x="599381" y="821107"/>
                  </a:lnTo>
                  <a:lnTo>
                    <a:pt x="599246" y="820997"/>
                  </a:lnTo>
                  <a:lnTo>
                    <a:pt x="599182" y="820898"/>
                  </a:lnTo>
                  <a:lnTo>
                    <a:pt x="599115" y="820754"/>
                  </a:lnTo>
                  <a:lnTo>
                    <a:pt x="599114" y="820754"/>
                  </a:lnTo>
                  <a:lnTo>
                    <a:pt x="599064" y="820578"/>
                  </a:lnTo>
                  <a:lnTo>
                    <a:pt x="598972" y="820435"/>
                  </a:lnTo>
                  <a:lnTo>
                    <a:pt x="598782" y="820291"/>
                  </a:lnTo>
                  <a:lnTo>
                    <a:pt x="598626" y="820258"/>
                  </a:lnTo>
                  <a:lnTo>
                    <a:pt x="598254" y="820291"/>
                  </a:lnTo>
                  <a:lnTo>
                    <a:pt x="598014" y="820324"/>
                  </a:lnTo>
                  <a:lnTo>
                    <a:pt x="597871" y="820324"/>
                  </a:lnTo>
                  <a:lnTo>
                    <a:pt x="597687" y="820258"/>
                  </a:lnTo>
                  <a:lnTo>
                    <a:pt x="597462" y="820049"/>
                  </a:lnTo>
                  <a:lnTo>
                    <a:pt x="597127" y="819685"/>
                  </a:lnTo>
                  <a:lnTo>
                    <a:pt x="596946" y="819508"/>
                  </a:lnTo>
                  <a:lnTo>
                    <a:pt x="596747" y="819068"/>
                  </a:lnTo>
                  <a:lnTo>
                    <a:pt x="596596" y="818682"/>
                  </a:lnTo>
                  <a:lnTo>
                    <a:pt x="596523" y="818428"/>
                  </a:lnTo>
                  <a:lnTo>
                    <a:pt x="596520" y="818428"/>
                  </a:lnTo>
                  <a:lnTo>
                    <a:pt x="596444" y="818174"/>
                  </a:lnTo>
                  <a:lnTo>
                    <a:pt x="596444" y="818009"/>
                  </a:lnTo>
                  <a:lnTo>
                    <a:pt x="596498" y="817844"/>
                  </a:lnTo>
                  <a:lnTo>
                    <a:pt x="596561" y="817700"/>
                  </a:lnTo>
                  <a:lnTo>
                    <a:pt x="596636" y="817546"/>
                  </a:lnTo>
                  <a:lnTo>
                    <a:pt x="596793" y="817403"/>
                  </a:lnTo>
                  <a:lnTo>
                    <a:pt x="596914" y="817215"/>
                  </a:lnTo>
                  <a:lnTo>
                    <a:pt x="596992" y="816984"/>
                  </a:lnTo>
                  <a:lnTo>
                    <a:pt x="596972" y="816708"/>
                  </a:lnTo>
                  <a:lnTo>
                    <a:pt x="596762" y="816036"/>
                  </a:lnTo>
                  <a:lnTo>
                    <a:pt x="596593" y="815793"/>
                  </a:lnTo>
                  <a:lnTo>
                    <a:pt x="596196" y="815672"/>
                  </a:lnTo>
                  <a:lnTo>
                    <a:pt x="596193" y="815672"/>
                  </a:lnTo>
                  <a:lnTo>
                    <a:pt x="596191" y="815672"/>
                  </a:lnTo>
                  <a:lnTo>
                    <a:pt x="595814" y="815716"/>
                  </a:lnTo>
                  <a:lnTo>
                    <a:pt x="595449" y="815881"/>
                  </a:lnTo>
                  <a:lnTo>
                    <a:pt x="595051" y="816124"/>
                  </a:lnTo>
                  <a:lnTo>
                    <a:pt x="594724" y="816278"/>
                  </a:lnTo>
                  <a:lnTo>
                    <a:pt x="594339" y="816311"/>
                  </a:lnTo>
                  <a:lnTo>
                    <a:pt x="594048" y="816245"/>
                  </a:lnTo>
                  <a:lnTo>
                    <a:pt x="593686" y="816113"/>
                  </a:lnTo>
                  <a:lnTo>
                    <a:pt x="593336" y="816102"/>
                  </a:lnTo>
                  <a:lnTo>
                    <a:pt x="592962" y="816102"/>
                  </a:lnTo>
                  <a:lnTo>
                    <a:pt x="592648" y="815958"/>
                  </a:lnTo>
                  <a:lnTo>
                    <a:pt x="592356" y="815716"/>
                  </a:lnTo>
                  <a:lnTo>
                    <a:pt x="592181" y="815550"/>
                  </a:lnTo>
                  <a:lnTo>
                    <a:pt x="591866" y="815418"/>
                  </a:lnTo>
                  <a:lnTo>
                    <a:pt x="591282" y="815220"/>
                  </a:lnTo>
                  <a:lnTo>
                    <a:pt x="591078" y="815098"/>
                  </a:lnTo>
                  <a:lnTo>
                    <a:pt x="590944" y="814911"/>
                  </a:lnTo>
                  <a:lnTo>
                    <a:pt x="590699" y="814293"/>
                  </a:lnTo>
                  <a:lnTo>
                    <a:pt x="590570" y="813698"/>
                  </a:lnTo>
                  <a:lnTo>
                    <a:pt x="590449" y="813091"/>
                  </a:lnTo>
                  <a:lnTo>
                    <a:pt x="590431" y="812816"/>
                  </a:lnTo>
                  <a:lnTo>
                    <a:pt x="590338" y="812210"/>
                  </a:lnTo>
                  <a:lnTo>
                    <a:pt x="590348" y="811625"/>
                  </a:lnTo>
                  <a:lnTo>
                    <a:pt x="590392" y="811151"/>
                  </a:lnTo>
                  <a:lnTo>
                    <a:pt x="590418" y="810920"/>
                  </a:lnTo>
                  <a:lnTo>
                    <a:pt x="590388" y="810523"/>
                  </a:lnTo>
                  <a:lnTo>
                    <a:pt x="590293" y="810324"/>
                  </a:lnTo>
                  <a:lnTo>
                    <a:pt x="590069" y="810015"/>
                  </a:lnTo>
                  <a:lnTo>
                    <a:pt x="589758" y="809817"/>
                  </a:lnTo>
                  <a:lnTo>
                    <a:pt x="589352" y="809663"/>
                  </a:lnTo>
                  <a:lnTo>
                    <a:pt x="588499" y="809574"/>
                  </a:lnTo>
                  <a:lnTo>
                    <a:pt x="587322" y="809464"/>
                  </a:lnTo>
                  <a:lnTo>
                    <a:pt x="586741" y="809365"/>
                  </a:lnTo>
                  <a:lnTo>
                    <a:pt x="585872" y="809045"/>
                  </a:lnTo>
                  <a:lnTo>
                    <a:pt x="585504" y="809001"/>
                  </a:lnTo>
                  <a:lnTo>
                    <a:pt x="585110" y="808979"/>
                  </a:lnTo>
                  <a:lnTo>
                    <a:pt x="584447" y="808935"/>
                  </a:lnTo>
                  <a:lnTo>
                    <a:pt x="583863" y="808803"/>
                  </a:lnTo>
                  <a:lnTo>
                    <a:pt x="583340" y="808450"/>
                  </a:lnTo>
                  <a:lnTo>
                    <a:pt x="583065" y="808031"/>
                  </a:lnTo>
                  <a:lnTo>
                    <a:pt x="582905" y="807667"/>
                  </a:lnTo>
                  <a:lnTo>
                    <a:pt x="582400" y="807160"/>
                  </a:lnTo>
                  <a:lnTo>
                    <a:pt x="582379" y="807138"/>
                  </a:lnTo>
                  <a:lnTo>
                    <a:pt x="582087" y="806884"/>
                  </a:lnTo>
                  <a:lnTo>
                    <a:pt x="581982" y="806697"/>
                  </a:lnTo>
                  <a:lnTo>
                    <a:pt x="581934" y="806090"/>
                  </a:lnTo>
                  <a:lnTo>
                    <a:pt x="581860" y="805859"/>
                  </a:lnTo>
                  <a:lnTo>
                    <a:pt x="581755" y="805682"/>
                  </a:lnTo>
                  <a:lnTo>
                    <a:pt x="581602" y="805528"/>
                  </a:lnTo>
                  <a:lnTo>
                    <a:pt x="581313" y="805307"/>
                  </a:lnTo>
                  <a:lnTo>
                    <a:pt x="581147" y="805164"/>
                  </a:lnTo>
                  <a:lnTo>
                    <a:pt x="580999" y="805098"/>
                  </a:lnTo>
                  <a:lnTo>
                    <a:pt x="580803" y="805021"/>
                  </a:lnTo>
                  <a:lnTo>
                    <a:pt x="580317" y="804933"/>
                  </a:lnTo>
                  <a:lnTo>
                    <a:pt x="580022" y="804855"/>
                  </a:lnTo>
                  <a:lnTo>
                    <a:pt x="579536" y="804855"/>
                  </a:lnTo>
                  <a:lnTo>
                    <a:pt x="579235" y="804822"/>
                  </a:lnTo>
                  <a:lnTo>
                    <a:pt x="578806" y="804613"/>
                  </a:lnTo>
                  <a:lnTo>
                    <a:pt x="578474" y="804414"/>
                  </a:lnTo>
                  <a:lnTo>
                    <a:pt x="578203" y="804238"/>
                  </a:lnTo>
                  <a:lnTo>
                    <a:pt x="577896" y="804117"/>
                  </a:lnTo>
                  <a:lnTo>
                    <a:pt x="577619" y="803995"/>
                  </a:lnTo>
                  <a:lnTo>
                    <a:pt x="577391" y="803929"/>
                  </a:lnTo>
                  <a:lnTo>
                    <a:pt x="577207" y="803951"/>
                  </a:lnTo>
                  <a:lnTo>
                    <a:pt x="576931" y="804128"/>
                  </a:lnTo>
                  <a:lnTo>
                    <a:pt x="576623" y="804238"/>
                  </a:lnTo>
                  <a:lnTo>
                    <a:pt x="576083" y="804249"/>
                  </a:lnTo>
                  <a:lnTo>
                    <a:pt x="575800" y="804238"/>
                  </a:lnTo>
                  <a:lnTo>
                    <a:pt x="575499" y="804282"/>
                  </a:lnTo>
                  <a:lnTo>
                    <a:pt x="575290" y="804392"/>
                  </a:lnTo>
                  <a:lnTo>
                    <a:pt x="575148" y="804491"/>
                  </a:lnTo>
                  <a:lnTo>
                    <a:pt x="575048" y="804514"/>
                  </a:lnTo>
                  <a:lnTo>
                    <a:pt x="574984" y="804503"/>
                  </a:lnTo>
                  <a:lnTo>
                    <a:pt x="574956" y="804481"/>
                  </a:lnTo>
                  <a:lnTo>
                    <a:pt x="574928" y="804403"/>
                  </a:lnTo>
                  <a:lnTo>
                    <a:pt x="574890" y="804249"/>
                  </a:lnTo>
                  <a:lnTo>
                    <a:pt x="574830" y="804083"/>
                  </a:lnTo>
                  <a:lnTo>
                    <a:pt x="574725" y="803698"/>
                  </a:lnTo>
                  <a:lnTo>
                    <a:pt x="574614" y="803102"/>
                  </a:lnTo>
                  <a:lnTo>
                    <a:pt x="574393" y="802408"/>
                  </a:lnTo>
                  <a:lnTo>
                    <a:pt x="574313" y="802231"/>
                  </a:lnTo>
                  <a:lnTo>
                    <a:pt x="574184" y="801922"/>
                  </a:lnTo>
                  <a:lnTo>
                    <a:pt x="574043" y="801614"/>
                  </a:lnTo>
                  <a:lnTo>
                    <a:pt x="573888" y="801349"/>
                  </a:lnTo>
                  <a:lnTo>
                    <a:pt x="573668" y="800930"/>
                  </a:lnTo>
                  <a:lnTo>
                    <a:pt x="573453" y="800467"/>
                  </a:lnTo>
                  <a:lnTo>
                    <a:pt x="573274" y="800114"/>
                  </a:lnTo>
                  <a:lnTo>
                    <a:pt x="572920" y="799287"/>
                  </a:lnTo>
                  <a:lnTo>
                    <a:pt x="572568" y="798769"/>
                  </a:lnTo>
                  <a:lnTo>
                    <a:pt x="572500" y="798604"/>
                  </a:lnTo>
                  <a:lnTo>
                    <a:pt x="572451" y="798427"/>
                  </a:lnTo>
                  <a:lnTo>
                    <a:pt x="572443" y="798328"/>
                  </a:lnTo>
                  <a:lnTo>
                    <a:pt x="572424" y="798328"/>
                  </a:lnTo>
                  <a:lnTo>
                    <a:pt x="572229" y="797678"/>
                  </a:lnTo>
                  <a:lnTo>
                    <a:pt x="572156" y="797281"/>
                  </a:lnTo>
                  <a:lnTo>
                    <a:pt x="571996" y="796939"/>
                  </a:lnTo>
                  <a:lnTo>
                    <a:pt x="571762" y="796553"/>
                  </a:lnTo>
                  <a:lnTo>
                    <a:pt x="571571" y="796222"/>
                  </a:lnTo>
                  <a:lnTo>
                    <a:pt x="571352" y="795759"/>
                  </a:lnTo>
                  <a:lnTo>
                    <a:pt x="570883" y="794844"/>
                  </a:lnTo>
                  <a:lnTo>
                    <a:pt x="570695" y="794381"/>
                  </a:lnTo>
                  <a:lnTo>
                    <a:pt x="570574" y="793664"/>
                  </a:lnTo>
                  <a:lnTo>
                    <a:pt x="570574" y="793422"/>
                  </a:lnTo>
                  <a:lnTo>
                    <a:pt x="570621" y="793212"/>
                  </a:lnTo>
                  <a:lnTo>
                    <a:pt x="570658" y="793036"/>
                  </a:lnTo>
                  <a:lnTo>
                    <a:pt x="570574" y="792848"/>
                  </a:lnTo>
                  <a:lnTo>
                    <a:pt x="570209" y="792738"/>
                  </a:lnTo>
                  <a:lnTo>
                    <a:pt x="569675" y="792859"/>
                  </a:lnTo>
                  <a:lnTo>
                    <a:pt x="569477" y="792915"/>
                  </a:lnTo>
                  <a:lnTo>
                    <a:pt x="569106" y="793080"/>
                  </a:lnTo>
                  <a:lnTo>
                    <a:pt x="568705" y="793157"/>
                  </a:lnTo>
                  <a:lnTo>
                    <a:pt x="567978" y="793080"/>
                  </a:lnTo>
                  <a:lnTo>
                    <a:pt x="567844" y="793025"/>
                  </a:lnTo>
                  <a:lnTo>
                    <a:pt x="567409" y="792926"/>
                  </a:lnTo>
                  <a:lnTo>
                    <a:pt x="566807" y="792915"/>
                  </a:lnTo>
                  <a:lnTo>
                    <a:pt x="566608" y="792904"/>
                  </a:lnTo>
                  <a:lnTo>
                    <a:pt x="566330" y="792727"/>
                  </a:lnTo>
                  <a:lnTo>
                    <a:pt x="566191" y="792551"/>
                  </a:lnTo>
                  <a:lnTo>
                    <a:pt x="566078" y="792374"/>
                  </a:lnTo>
                  <a:lnTo>
                    <a:pt x="565938" y="792253"/>
                  </a:lnTo>
                  <a:lnTo>
                    <a:pt x="565949" y="792110"/>
                  </a:lnTo>
                  <a:lnTo>
                    <a:pt x="565973" y="791966"/>
                  </a:lnTo>
                  <a:lnTo>
                    <a:pt x="566222" y="791525"/>
                  </a:lnTo>
                  <a:lnTo>
                    <a:pt x="566295" y="791316"/>
                  </a:lnTo>
                  <a:lnTo>
                    <a:pt x="566288" y="791150"/>
                  </a:lnTo>
                  <a:lnTo>
                    <a:pt x="566163" y="790930"/>
                  </a:lnTo>
                  <a:lnTo>
                    <a:pt x="565971" y="790709"/>
                  </a:lnTo>
                  <a:lnTo>
                    <a:pt x="565604" y="790566"/>
                  </a:lnTo>
                  <a:lnTo>
                    <a:pt x="565530" y="790202"/>
                  </a:lnTo>
                  <a:lnTo>
                    <a:pt x="565523" y="789805"/>
                  </a:lnTo>
                  <a:lnTo>
                    <a:pt x="565523" y="789144"/>
                  </a:lnTo>
                  <a:lnTo>
                    <a:pt x="565523" y="788548"/>
                  </a:lnTo>
                  <a:lnTo>
                    <a:pt x="565523" y="788096"/>
                  </a:lnTo>
                  <a:lnTo>
                    <a:pt x="565478" y="787810"/>
                  </a:lnTo>
                  <a:lnTo>
                    <a:pt x="565374" y="787545"/>
                  </a:lnTo>
                  <a:lnTo>
                    <a:pt x="565263" y="787280"/>
                  </a:lnTo>
                  <a:lnTo>
                    <a:pt x="564969" y="786895"/>
                  </a:lnTo>
                  <a:lnTo>
                    <a:pt x="564702" y="786597"/>
                  </a:lnTo>
                  <a:lnTo>
                    <a:pt x="564377" y="786343"/>
                  </a:lnTo>
                  <a:lnTo>
                    <a:pt x="563855" y="785935"/>
                  </a:lnTo>
                  <a:lnTo>
                    <a:pt x="562886" y="785252"/>
                  </a:lnTo>
                  <a:lnTo>
                    <a:pt x="562516" y="785108"/>
                  </a:lnTo>
                  <a:lnTo>
                    <a:pt x="562004" y="784987"/>
                  </a:lnTo>
                  <a:lnTo>
                    <a:pt x="561542" y="784932"/>
                  </a:lnTo>
                  <a:lnTo>
                    <a:pt x="561189" y="784899"/>
                  </a:lnTo>
                  <a:lnTo>
                    <a:pt x="560914" y="784866"/>
                  </a:lnTo>
                  <a:lnTo>
                    <a:pt x="560750" y="784833"/>
                  </a:lnTo>
                  <a:lnTo>
                    <a:pt x="560350" y="784734"/>
                  </a:lnTo>
                  <a:lnTo>
                    <a:pt x="559958" y="784667"/>
                  </a:lnTo>
                  <a:lnTo>
                    <a:pt x="559753" y="784645"/>
                  </a:lnTo>
                  <a:lnTo>
                    <a:pt x="559527" y="784645"/>
                  </a:lnTo>
                  <a:lnTo>
                    <a:pt x="559280" y="784667"/>
                  </a:lnTo>
                  <a:lnTo>
                    <a:pt x="558930" y="784766"/>
                  </a:lnTo>
                  <a:lnTo>
                    <a:pt x="558629" y="784932"/>
                  </a:lnTo>
                  <a:lnTo>
                    <a:pt x="558408" y="785031"/>
                  </a:lnTo>
                  <a:lnTo>
                    <a:pt x="558160" y="785053"/>
                  </a:lnTo>
                  <a:lnTo>
                    <a:pt x="557988" y="785009"/>
                  </a:lnTo>
                  <a:lnTo>
                    <a:pt x="557622" y="784744"/>
                  </a:lnTo>
                  <a:lnTo>
                    <a:pt x="557471" y="784579"/>
                  </a:lnTo>
                  <a:lnTo>
                    <a:pt x="557342" y="784337"/>
                  </a:lnTo>
                  <a:lnTo>
                    <a:pt x="557142" y="784017"/>
                  </a:lnTo>
                  <a:lnTo>
                    <a:pt x="557056" y="783896"/>
                  </a:lnTo>
                  <a:lnTo>
                    <a:pt x="556804" y="783664"/>
                  </a:lnTo>
                  <a:lnTo>
                    <a:pt x="556443" y="783289"/>
                  </a:lnTo>
                  <a:lnTo>
                    <a:pt x="555824" y="782991"/>
                  </a:lnTo>
                  <a:lnTo>
                    <a:pt x="555340" y="782903"/>
                  </a:lnTo>
                  <a:lnTo>
                    <a:pt x="554807" y="782837"/>
                  </a:lnTo>
                  <a:lnTo>
                    <a:pt x="554619" y="782727"/>
                  </a:lnTo>
                  <a:lnTo>
                    <a:pt x="554560" y="782595"/>
                  </a:lnTo>
                  <a:lnTo>
                    <a:pt x="554640" y="782407"/>
                  </a:lnTo>
                  <a:lnTo>
                    <a:pt x="554823" y="782341"/>
                  </a:lnTo>
                  <a:lnTo>
                    <a:pt x="554941" y="782308"/>
                  </a:lnTo>
                  <a:lnTo>
                    <a:pt x="555238" y="782087"/>
                  </a:lnTo>
                  <a:lnTo>
                    <a:pt x="555566" y="781768"/>
                  </a:lnTo>
                  <a:lnTo>
                    <a:pt x="555743" y="781657"/>
                  </a:lnTo>
                  <a:lnTo>
                    <a:pt x="556319" y="781349"/>
                  </a:lnTo>
                  <a:lnTo>
                    <a:pt x="556503" y="781238"/>
                  </a:lnTo>
                  <a:lnTo>
                    <a:pt x="556944" y="781062"/>
                  </a:lnTo>
                  <a:lnTo>
                    <a:pt x="557062" y="780985"/>
                  </a:lnTo>
                  <a:lnTo>
                    <a:pt x="557148" y="780941"/>
                  </a:lnTo>
                  <a:lnTo>
                    <a:pt x="557288" y="780841"/>
                  </a:lnTo>
                  <a:lnTo>
                    <a:pt x="557460" y="780676"/>
                  </a:lnTo>
                  <a:lnTo>
                    <a:pt x="557531" y="780544"/>
                  </a:lnTo>
                  <a:lnTo>
                    <a:pt x="557557" y="780444"/>
                  </a:lnTo>
                  <a:lnTo>
                    <a:pt x="557579" y="780290"/>
                  </a:lnTo>
                  <a:lnTo>
                    <a:pt x="557568" y="780191"/>
                  </a:lnTo>
                  <a:lnTo>
                    <a:pt x="557534" y="780070"/>
                  </a:lnTo>
                  <a:lnTo>
                    <a:pt x="557423" y="779717"/>
                  </a:lnTo>
                  <a:lnTo>
                    <a:pt x="557189" y="779133"/>
                  </a:lnTo>
                  <a:lnTo>
                    <a:pt x="557056" y="778691"/>
                  </a:lnTo>
                  <a:lnTo>
                    <a:pt x="556959" y="778449"/>
                  </a:lnTo>
                  <a:lnTo>
                    <a:pt x="556833" y="778217"/>
                  </a:lnTo>
                  <a:lnTo>
                    <a:pt x="556736" y="778052"/>
                  </a:lnTo>
                  <a:lnTo>
                    <a:pt x="556645" y="777732"/>
                  </a:lnTo>
                  <a:lnTo>
                    <a:pt x="556623" y="777578"/>
                  </a:lnTo>
                  <a:lnTo>
                    <a:pt x="556565" y="777104"/>
                  </a:lnTo>
                  <a:lnTo>
                    <a:pt x="556479" y="776883"/>
                  </a:lnTo>
                  <a:lnTo>
                    <a:pt x="556429" y="776663"/>
                  </a:lnTo>
                  <a:lnTo>
                    <a:pt x="556422" y="776497"/>
                  </a:lnTo>
                  <a:lnTo>
                    <a:pt x="556479" y="776178"/>
                  </a:lnTo>
                  <a:lnTo>
                    <a:pt x="556468" y="775847"/>
                  </a:lnTo>
                  <a:lnTo>
                    <a:pt x="556497" y="775428"/>
                  </a:lnTo>
                  <a:lnTo>
                    <a:pt x="556503" y="775097"/>
                  </a:lnTo>
                  <a:lnTo>
                    <a:pt x="556571" y="774711"/>
                  </a:lnTo>
                  <a:lnTo>
                    <a:pt x="556680" y="774226"/>
                  </a:lnTo>
                  <a:lnTo>
                    <a:pt x="556736" y="773972"/>
                  </a:lnTo>
                  <a:lnTo>
                    <a:pt x="556783" y="773421"/>
                  </a:lnTo>
                  <a:lnTo>
                    <a:pt x="556754" y="772991"/>
                  </a:lnTo>
                  <a:lnTo>
                    <a:pt x="556697" y="772649"/>
                  </a:lnTo>
                  <a:lnTo>
                    <a:pt x="556445" y="772385"/>
                  </a:lnTo>
                  <a:lnTo>
                    <a:pt x="556136" y="772197"/>
                  </a:lnTo>
                  <a:lnTo>
                    <a:pt x="555994" y="772098"/>
                  </a:lnTo>
                  <a:lnTo>
                    <a:pt x="555885" y="771944"/>
                  </a:lnTo>
                  <a:lnTo>
                    <a:pt x="555834" y="771778"/>
                  </a:lnTo>
                  <a:lnTo>
                    <a:pt x="555839" y="771679"/>
                  </a:lnTo>
                  <a:lnTo>
                    <a:pt x="555863" y="771525"/>
                  </a:lnTo>
                  <a:lnTo>
                    <a:pt x="555937" y="771392"/>
                  </a:lnTo>
                  <a:lnTo>
                    <a:pt x="556023" y="771205"/>
                  </a:lnTo>
                  <a:lnTo>
                    <a:pt x="556154" y="770929"/>
                  </a:lnTo>
                  <a:lnTo>
                    <a:pt x="556337" y="770455"/>
                  </a:lnTo>
                  <a:lnTo>
                    <a:pt x="556445" y="770135"/>
                  </a:lnTo>
                  <a:lnTo>
                    <a:pt x="556497" y="769882"/>
                  </a:lnTo>
                  <a:lnTo>
                    <a:pt x="556594" y="769441"/>
                  </a:lnTo>
                  <a:lnTo>
                    <a:pt x="556651" y="769187"/>
                  </a:lnTo>
                  <a:lnTo>
                    <a:pt x="556674" y="768856"/>
                  </a:lnTo>
                  <a:lnTo>
                    <a:pt x="556651" y="768570"/>
                  </a:lnTo>
                  <a:lnTo>
                    <a:pt x="556565" y="768206"/>
                  </a:lnTo>
                  <a:lnTo>
                    <a:pt x="556491" y="767974"/>
                  </a:lnTo>
                  <a:lnTo>
                    <a:pt x="556440" y="767489"/>
                  </a:lnTo>
                  <a:lnTo>
                    <a:pt x="556411" y="767214"/>
                  </a:lnTo>
                  <a:lnTo>
                    <a:pt x="556382" y="767026"/>
                  </a:lnTo>
                  <a:lnTo>
                    <a:pt x="556245" y="766740"/>
                  </a:lnTo>
                  <a:lnTo>
                    <a:pt x="556017" y="766475"/>
                  </a:lnTo>
                  <a:lnTo>
                    <a:pt x="555748" y="766177"/>
                  </a:lnTo>
                  <a:lnTo>
                    <a:pt x="555748" y="766177"/>
                  </a:lnTo>
                  <a:lnTo>
                    <a:pt x="555480" y="765968"/>
                  </a:lnTo>
                  <a:lnTo>
                    <a:pt x="555040" y="765582"/>
                  </a:lnTo>
                  <a:lnTo>
                    <a:pt x="554748" y="765417"/>
                  </a:lnTo>
                  <a:lnTo>
                    <a:pt x="554303" y="765141"/>
                  </a:lnTo>
                  <a:lnTo>
                    <a:pt x="554067" y="764964"/>
                  </a:lnTo>
                  <a:lnTo>
                    <a:pt x="553674" y="764722"/>
                  </a:lnTo>
                  <a:lnTo>
                    <a:pt x="553520" y="764623"/>
                  </a:lnTo>
                  <a:lnTo>
                    <a:pt x="553147" y="764468"/>
                  </a:lnTo>
                  <a:lnTo>
                    <a:pt x="552761" y="764259"/>
                  </a:lnTo>
                  <a:lnTo>
                    <a:pt x="552403" y="764060"/>
                  </a:lnTo>
                  <a:lnTo>
                    <a:pt x="552185" y="763983"/>
                  </a:lnTo>
                  <a:lnTo>
                    <a:pt x="551787" y="763906"/>
                  </a:lnTo>
                  <a:lnTo>
                    <a:pt x="551411" y="763807"/>
                  </a:lnTo>
                  <a:lnTo>
                    <a:pt x="550838" y="763774"/>
                  </a:lnTo>
                  <a:lnTo>
                    <a:pt x="550166" y="763752"/>
                  </a:lnTo>
                  <a:lnTo>
                    <a:pt x="549959" y="763774"/>
                  </a:lnTo>
                  <a:lnTo>
                    <a:pt x="549412" y="763730"/>
                  </a:lnTo>
                  <a:lnTo>
                    <a:pt x="548879" y="763641"/>
                  </a:lnTo>
                  <a:lnTo>
                    <a:pt x="548222" y="763476"/>
                  </a:lnTo>
                  <a:lnTo>
                    <a:pt x="547764" y="763333"/>
                  </a:lnTo>
                  <a:lnTo>
                    <a:pt x="547505" y="763300"/>
                  </a:lnTo>
                  <a:lnTo>
                    <a:pt x="547208" y="763322"/>
                  </a:lnTo>
                  <a:lnTo>
                    <a:pt x="546833" y="763366"/>
                  </a:lnTo>
                  <a:lnTo>
                    <a:pt x="546444" y="763432"/>
                  </a:lnTo>
                  <a:lnTo>
                    <a:pt x="546155" y="763509"/>
                  </a:lnTo>
                  <a:lnTo>
                    <a:pt x="545827" y="763619"/>
                  </a:lnTo>
                  <a:lnTo>
                    <a:pt x="545601" y="763741"/>
                  </a:lnTo>
                  <a:lnTo>
                    <a:pt x="545364" y="763917"/>
                  </a:lnTo>
                  <a:lnTo>
                    <a:pt x="545119" y="764082"/>
                  </a:lnTo>
                  <a:lnTo>
                    <a:pt x="544771" y="764358"/>
                  </a:lnTo>
                  <a:lnTo>
                    <a:pt x="544501" y="764534"/>
                  </a:lnTo>
                  <a:lnTo>
                    <a:pt x="544360" y="764579"/>
                  </a:lnTo>
                  <a:lnTo>
                    <a:pt x="544121" y="764601"/>
                  </a:lnTo>
                  <a:lnTo>
                    <a:pt x="543807" y="764490"/>
                  </a:lnTo>
                  <a:lnTo>
                    <a:pt x="543639" y="764479"/>
                  </a:lnTo>
                  <a:lnTo>
                    <a:pt x="543362" y="764512"/>
                  </a:lnTo>
                  <a:lnTo>
                    <a:pt x="543092" y="764556"/>
                  </a:lnTo>
                  <a:lnTo>
                    <a:pt x="542777" y="764567"/>
                  </a:lnTo>
                  <a:lnTo>
                    <a:pt x="542128" y="764634"/>
                  </a:lnTo>
                  <a:lnTo>
                    <a:pt x="541490" y="764678"/>
                  </a:lnTo>
                  <a:lnTo>
                    <a:pt x="541085" y="764689"/>
                  </a:lnTo>
                  <a:lnTo>
                    <a:pt x="540751" y="764755"/>
                  </a:lnTo>
                  <a:lnTo>
                    <a:pt x="540487" y="764799"/>
                  </a:lnTo>
                  <a:lnTo>
                    <a:pt x="540133" y="764898"/>
                  </a:lnTo>
                  <a:lnTo>
                    <a:pt x="540056" y="764909"/>
                  </a:lnTo>
                  <a:lnTo>
                    <a:pt x="539921" y="764964"/>
                  </a:lnTo>
                  <a:lnTo>
                    <a:pt x="539612" y="765031"/>
                  </a:lnTo>
                  <a:lnTo>
                    <a:pt x="539003" y="765086"/>
                  </a:lnTo>
                  <a:lnTo>
                    <a:pt x="538490" y="765174"/>
                  </a:lnTo>
                  <a:lnTo>
                    <a:pt x="538102" y="765229"/>
                  </a:lnTo>
                  <a:lnTo>
                    <a:pt x="537576" y="765361"/>
                  </a:lnTo>
                  <a:lnTo>
                    <a:pt x="537045" y="765494"/>
                  </a:lnTo>
                  <a:lnTo>
                    <a:pt x="536630" y="765604"/>
                  </a:lnTo>
                  <a:lnTo>
                    <a:pt x="536332" y="765714"/>
                  </a:lnTo>
                  <a:lnTo>
                    <a:pt x="535994" y="765824"/>
                  </a:lnTo>
                  <a:lnTo>
                    <a:pt x="535755" y="765824"/>
                  </a:lnTo>
                  <a:lnTo>
                    <a:pt x="535625" y="765758"/>
                  </a:lnTo>
                  <a:lnTo>
                    <a:pt x="535561" y="765626"/>
                  </a:lnTo>
                  <a:lnTo>
                    <a:pt x="535514" y="765350"/>
                  </a:lnTo>
                  <a:lnTo>
                    <a:pt x="535398" y="765152"/>
                  </a:lnTo>
                  <a:lnTo>
                    <a:pt x="535352" y="765031"/>
                  </a:lnTo>
                  <a:lnTo>
                    <a:pt x="535424" y="764843"/>
                  </a:lnTo>
                  <a:lnTo>
                    <a:pt x="535554" y="764545"/>
                  </a:lnTo>
                  <a:lnTo>
                    <a:pt x="535677" y="764193"/>
                  </a:lnTo>
                  <a:lnTo>
                    <a:pt x="535780" y="763917"/>
                  </a:lnTo>
                  <a:lnTo>
                    <a:pt x="535780" y="763608"/>
                  </a:lnTo>
                  <a:lnTo>
                    <a:pt x="535722" y="763333"/>
                  </a:lnTo>
                  <a:lnTo>
                    <a:pt x="535579" y="763079"/>
                  </a:lnTo>
                  <a:lnTo>
                    <a:pt x="535502" y="762903"/>
                  </a:lnTo>
                  <a:lnTo>
                    <a:pt x="535437" y="762737"/>
                  </a:lnTo>
                  <a:lnTo>
                    <a:pt x="535385" y="762539"/>
                  </a:lnTo>
                  <a:lnTo>
                    <a:pt x="535268" y="762351"/>
                  </a:lnTo>
                  <a:lnTo>
                    <a:pt x="535016" y="762197"/>
                  </a:lnTo>
                  <a:lnTo>
                    <a:pt x="534568" y="762065"/>
                  </a:lnTo>
                  <a:lnTo>
                    <a:pt x="534315" y="761965"/>
                  </a:lnTo>
                  <a:lnTo>
                    <a:pt x="534173" y="761866"/>
                  </a:lnTo>
                  <a:lnTo>
                    <a:pt x="534024" y="761690"/>
                  </a:lnTo>
                  <a:lnTo>
                    <a:pt x="533842" y="761381"/>
                  </a:lnTo>
                  <a:lnTo>
                    <a:pt x="533732" y="761183"/>
                  </a:lnTo>
                  <a:lnTo>
                    <a:pt x="533570" y="760995"/>
                  </a:lnTo>
                  <a:lnTo>
                    <a:pt x="533427" y="760852"/>
                  </a:lnTo>
                  <a:lnTo>
                    <a:pt x="533298" y="760709"/>
                  </a:lnTo>
                  <a:lnTo>
                    <a:pt x="533259" y="760587"/>
                  </a:lnTo>
                  <a:lnTo>
                    <a:pt x="533219" y="760488"/>
                  </a:lnTo>
                  <a:lnTo>
                    <a:pt x="533219" y="760334"/>
                  </a:lnTo>
                  <a:lnTo>
                    <a:pt x="533207" y="760080"/>
                  </a:lnTo>
                  <a:lnTo>
                    <a:pt x="533207" y="759815"/>
                  </a:lnTo>
                  <a:lnTo>
                    <a:pt x="533203" y="759253"/>
                  </a:lnTo>
                  <a:lnTo>
                    <a:pt x="533062" y="758834"/>
                  </a:lnTo>
                  <a:lnTo>
                    <a:pt x="533011" y="758580"/>
                  </a:lnTo>
                  <a:lnTo>
                    <a:pt x="532919" y="758360"/>
                  </a:lnTo>
                  <a:lnTo>
                    <a:pt x="532899" y="758162"/>
                  </a:lnTo>
                  <a:lnTo>
                    <a:pt x="532939" y="757919"/>
                  </a:lnTo>
                  <a:lnTo>
                    <a:pt x="533062" y="757577"/>
                  </a:lnTo>
                  <a:lnTo>
                    <a:pt x="533062" y="757456"/>
                  </a:lnTo>
                  <a:lnTo>
                    <a:pt x="533101" y="757213"/>
                  </a:lnTo>
                  <a:lnTo>
                    <a:pt x="533031" y="756673"/>
                  </a:lnTo>
                  <a:lnTo>
                    <a:pt x="533041" y="756486"/>
                  </a:lnTo>
                  <a:lnTo>
                    <a:pt x="533122" y="756078"/>
                  </a:lnTo>
                  <a:lnTo>
                    <a:pt x="533173" y="755890"/>
                  </a:lnTo>
                  <a:lnTo>
                    <a:pt x="533314" y="755593"/>
                  </a:lnTo>
                  <a:lnTo>
                    <a:pt x="533355" y="755328"/>
                  </a:lnTo>
                  <a:lnTo>
                    <a:pt x="533395" y="755152"/>
                  </a:lnTo>
                  <a:lnTo>
                    <a:pt x="533503" y="754920"/>
                  </a:lnTo>
                  <a:lnTo>
                    <a:pt x="533665" y="754677"/>
                  </a:lnTo>
                  <a:lnTo>
                    <a:pt x="533823" y="754479"/>
                  </a:lnTo>
                  <a:lnTo>
                    <a:pt x="533881" y="754302"/>
                  </a:lnTo>
                  <a:lnTo>
                    <a:pt x="533937" y="754104"/>
                  </a:lnTo>
                  <a:lnTo>
                    <a:pt x="534005" y="753839"/>
                  </a:lnTo>
                  <a:lnTo>
                    <a:pt x="534119" y="753509"/>
                  </a:lnTo>
                  <a:lnTo>
                    <a:pt x="534237" y="753376"/>
                  </a:lnTo>
                  <a:lnTo>
                    <a:pt x="534349" y="753134"/>
                  </a:lnTo>
                  <a:lnTo>
                    <a:pt x="534419" y="753001"/>
                  </a:lnTo>
                  <a:lnTo>
                    <a:pt x="534457" y="752891"/>
                  </a:lnTo>
                  <a:lnTo>
                    <a:pt x="534473" y="752770"/>
                  </a:lnTo>
                  <a:lnTo>
                    <a:pt x="534453" y="752561"/>
                  </a:lnTo>
                  <a:lnTo>
                    <a:pt x="534291" y="752186"/>
                  </a:lnTo>
                  <a:lnTo>
                    <a:pt x="534217" y="752009"/>
                  </a:lnTo>
                  <a:lnTo>
                    <a:pt x="534173" y="751910"/>
                  </a:lnTo>
                  <a:lnTo>
                    <a:pt x="534029" y="751678"/>
                  </a:lnTo>
                  <a:lnTo>
                    <a:pt x="533931" y="751546"/>
                  </a:lnTo>
                  <a:lnTo>
                    <a:pt x="533857" y="751392"/>
                  </a:lnTo>
                  <a:lnTo>
                    <a:pt x="533837" y="751160"/>
                  </a:lnTo>
                  <a:lnTo>
                    <a:pt x="533809" y="750995"/>
                  </a:lnTo>
                  <a:lnTo>
                    <a:pt x="533809" y="750852"/>
                  </a:lnTo>
                  <a:lnTo>
                    <a:pt x="533847" y="750587"/>
                  </a:lnTo>
                  <a:lnTo>
                    <a:pt x="533881" y="750333"/>
                  </a:lnTo>
                  <a:lnTo>
                    <a:pt x="533877" y="750146"/>
                  </a:lnTo>
                  <a:lnTo>
                    <a:pt x="533863" y="749980"/>
                  </a:lnTo>
                  <a:lnTo>
                    <a:pt x="533873" y="749815"/>
                  </a:lnTo>
                  <a:lnTo>
                    <a:pt x="533921" y="749584"/>
                  </a:lnTo>
                  <a:lnTo>
                    <a:pt x="533981" y="749319"/>
                  </a:lnTo>
                  <a:lnTo>
                    <a:pt x="533981" y="749065"/>
                  </a:lnTo>
                  <a:lnTo>
                    <a:pt x="533991" y="748591"/>
                  </a:lnTo>
                  <a:lnTo>
                    <a:pt x="534029" y="748073"/>
                  </a:lnTo>
                  <a:lnTo>
                    <a:pt x="534029" y="747709"/>
                  </a:lnTo>
                  <a:lnTo>
                    <a:pt x="533981" y="747478"/>
                  </a:lnTo>
                  <a:lnTo>
                    <a:pt x="533843" y="747147"/>
                  </a:lnTo>
                  <a:lnTo>
                    <a:pt x="533691" y="746783"/>
                  </a:lnTo>
                  <a:lnTo>
                    <a:pt x="533616" y="746463"/>
                  </a:lnTo>
                  <a:lnTo>
                    <a:pt x="533623" y="746353"/>
                  </a:lnTo>
                  <a:lnTo>
                    <a:pt x="533685" y="746099"/>
                  </a:lnTo>
                  <a:lnTo>
                    <a:pt x="533724" y="745934"/>
                  </a:lnTo>
                  <a:lnTo>
                    <a:pt x="533785" y="745724"/>
                  </a:lnTo>
                  <a:lnTo>
                    <a:pt x="533800" y="745570"/>
                  </a:lnTo>
                  <a:lnTo>
                    <a:pt x="533778" y="745350"/>
                  </a:lnTo>
                  <a:lnTo>
                    <a:pt x="533701" y="745151"/>
                  </a:lnTo>
                  <a:lnTo>
                    <a:pt x="533577" y="744920"/>
                  </a:lnTo>
                  <a:lnTo>
                    <a:pt x="533439" y="744754"/>
                  </a:lnTo>
                  <a:lnTo>
                    <a:pt x="533278" y="744633"/>
                  </a:lnTo>
                  <a:lnTo>
                    <a:pt x="533123" y="744622"/>
                  </a:lnTo>
                  <a:lnTo>
                    <a:pt x="532931" y="744688"/>
                  </a:lnTo>
                  <a:lnTo>
                    <a:pt x="532747" y="744721"/>
                  </a:lnTo>
                  <a:lnTo>
                    <a:pt x="532555" y="744743"/>
                  </a:lnTo>
                  <a:lnTo>
                    <a:pt x="532325" y="744732"/>
                  </a:lnTo>
                  <a:lnTo>
                    <a:pt x="532094" y="744677"/>
                  </a:lnTo>
                  <a:lnTo>
                    <a:pt x="531940" y="744556"/>
                  </a:lnTo>
                  <a:lnTo>
                    <a:pt x="531817" y="744413"/>
                  </a:lnTo>
                  <a:lnTo>
                    <a:pt x="531602" y="744203"/>
                  </a:lnTo>
                  <a:lnTo>
                    <a:pt x="531310" y="744016"/>
                  </a:lnTo>
                  <a:lnTo>
                    <a:pt x="531017" y="743905"/>
                  </a:lnTo>
                  <a:lnTo>
                    <a:pt x="530709" y="743872"/>
                  </a:lnTo>
                  <a:lnTo>
                    <a:pt x="530387" y="743861"/>
                  </a:lnTo>
                  <a:lnTo>
                    <a:pt x="530033" y="743883"/>
                  </a:lnTo>
                  <a:lnTo>
                    <a:pt x="529688" y="743883"/>
                  </a:lnTo>
                  <a:lnTo>
                    <a:pt x="529549" y="743795"/>
                  </a:lnTo>
                  <a:lnTo>
                    <a:pt x="529372" y="743652"/>
                  </a:lnTo>
                  <a:lnTo>
                    <a:pt x="529203" y="743497"/>
                  </a:lnTo>
                  <a:lnTo>
                    <a:pt x="528981" y="743332"/>
                  </a:lnTo>
                  <a:lnTo>
                    <a:pt x="528611" y="742968"/>
                  </a:lnTo>
                  <a:lnTo>
                    <a:pt x="528404" y="742737"/>
                  </a:lnTo>
                  <a:lnTo>
                    <a:pt x="528266" y="742527"/>
                  </a:lnTo>
                  <a:lnTo>
                    <a:pt x="528289" y="742097"/>
                  </a:lnTo>
                  <a:lnTo>
                    <a:pt x="528357" y="741667"/>
                  </a:lnTo>
                  <a:lnTo>
                    <a:pt x="528373" y="741369"/>
                  </a:lnTo>
                  <a:lnTo>
                    <a:pt x="528258" y="740984"/>
                  </a:lnTo>
                  <a:lnTo>
                    <a:pt x="528134" y="740763"/>
                  </a:lnTo>
                  <a:lnTo>
                    <a:pt x="528027" y="740653"/>
                  </a:lnTo>
                  <a:lnTo>
                    <a:pt x="527828" y="740598"/>
                  </a:lnTo>
                  <a:lnTo>
                    <a:pt x="527497" y="740520"/>
                  </a:lnTo>
                  <a:lnTo>
                    <a:pt x="527235" y="740399"/>
                  </a:lnTo>
                  <a:lnTo>
                    <a:pt x="527082" y="740267"/>
                  </a:lnTo>
                  <a:lnTo>
                    <a:pt x="526905" y="740046"/>
                  </a:lnTo>
                  <a:lnTo>
                    <a:pt x="526487" y="739363"/>
                  </a:lnTo>
                  <a:lnTo>
                    <a:pt x="526327" y="738833"/>
                  </a:lnTo>
                  <a:lnTo>
                    <a:pt x="526044" y="738326"/>
                  </a:lnTo>
                  <a:lnTo>
                    <a:pt x="525796" y="737952"/>
                  </a:lnTo>
                  <a:lnTo>
                    <a:pt x="525291" y="737257"/>
                  </a:lnTo>
                  <a:lnTo>
                    <a:pt x="525180" y="736948"/>
                  </a:lnTo>
                  <a:lnTo>
                    <a:pt x="525291" y="736617"/>
                  </a:lnTo>
                  <a:lnTo>
                    <a:pt x="525772" y="736033"/>
                  </a:lnTo>
                  <a:lnTo>
                    <a:pt x="526204" y="735636"/>
                  </a:lnTo>
                  <a:lnTo>
                    <a:pt x="526537" y="735327"/>
                  </a:lnTo>
                  <a:lnTo>
                    <a:pt x="526771" y="734985"/>
                  </a:lnTo>
                  <a:lnTo>
                    <a:pt x="526968" y="734611"/>
                  </a:lnTo>
                  <a:lnTo>
                    <a:pt x="527042" y="734269"/>
                  </a:lnTo>
                  <a:lnTo>
                    <a:pt x="527018" y="734004"/>
                  </a:lnTo>
                  <a:lnTo>
                    <a:pt x="526845" y="733729"/>
                  </a:lnTo>
                  <a:lnTo>
                    <a:pt x="526623" y="733442"/>
                  </a:lnTo>
                  <a:lnTo>
                    <a:pt x="526351" y="733188"/>
                  </a:lnTo>
                  <a:lnTo>
                    <a:pt x="526276" y="733078"/>
                  </a:lnTo>
                  <a:lnTo>
                    <a:pt x="526238" y="732924"/>
                  </a:lnTo>
                  <a:lnTo>
                    <a:pt x="526222" y="732725"/>
                  </a:lnTo>
                  <a:lnTo>
                    <a:pt x="526276" y="732494"/>
                  </a:lnTo>
                  <a:lnTo>
                    <a:pt x="526408" y="732306"/>
                  </a:lnTo>
                  <a:lnTo>
                    <a:pt x="526733" y="731965"/>
                  </a:lnTo>
                  <a:lnTo>
                    <a:pt x="526976" y="731755"/>
                  </a:lnTo>
                  <a:lnTo>
                    <a:pt x="527112" y="731634"/>
                  </a:lnTo>
                  <a:lnTo>
                    <a:pt x="527248" y="731435"/>
                  </a:lnTo>
                  <a:lnTo>
                    <a:pt x="527384" y="731171"/>
                  </a:lnTo>
                  <a:lnTo>
                    <a:pt x="527535" y="730895"/>
                  </a:lnTo>
                  <a:lnTo>
                    <a:pt x="527700" y="730630"/>
                  </a:lnTo>
                  <a:lnTo>
                    <a:pt x="527904" y="730443"/>
                  </a:lnTo>
                  <a:lnTo>
                    <a:pt x="528149" y="730211"/>
                  </a:lnTo>
                  <a:lnTo>
                    <a:pt x="528566" y="729892"/>
                  </a:lnTo>
                  <a:lnTo>
                    <a:pt x="528900" y="729715"/>
                  </a:lnTo>
                  <a:lnTo>
                    <a:pt x="529029" y="729528"/>
                  </a:lnTo>
                  <a:lnTo>
                    <a:pt x="529045" y="729263"/>
                  </a:lnTo>
                  <a:lnTo>
                    <a:pt x="529045" y="729076"/>
                  </a:lnTo>
                  <a:lnTo>
                    <a:pt x="529007" y="728910"/>
                  </a:lnTo>
                  <a:lnTo>
                    <a:pt x="529021" y="728800"/>
                  </a:lnTo>
                  <a:lnTo>
                    <a:pt x="529136" y="728668"/>
                  </a:lnTo>
                  <a:lnTo>
                    <a:pt x="529265" y="728480"/>
                  </a:lnTo>
                  <a:lnTo>
                    <a:pt x="529530" y="728017"/>
                  </a:lnTo>
                  <a:lnTo>
                    <a:pt x="529754" y="727819"/>
                  </a:lnTo>
                  <a:lnTo>
                    <a:pt x="529922" y="727642"/>
                  </a:lnTo>
                  <a:lnTo>
                    <a:pt x="530127" y="727576"/>
                  </a:lnTo>
                  <a:lnTo>
                    <a:pt x="530370" y="727565"/>
                  </a:lnTo>
                  <a:lnTo>
                    <a:pt x="530636" y="727565"/>
                  </a:lnTo>
                  <a:lnTo>
                    <a:pt x="530909" y="727565"/>
                  </a:lnTo>
                  <a:lnTo>
                    <a:pt x="531189" y="727554"/>
                  </a:lnTo>
                  <a:lnTo>
                    <a:pt x="531379" y="727488"/>
                  </a:lnTo>
                  <a:lnTo>
                    <a:pt x="531562" y="727356"/>
                  </a:lnTo>
                  <a:lnTo>
                    <a:pt x="531691" y="727157"/>
                  </a:lnTo>
                  <a:lnTo>
                    <a:pt x="531858" y="726683"/>
                  </a:lnTo>
                  <a:lnTo>
                    <a:pt x="532032" y="726253"/>
                  </a:lnTo>
                  <a:lnTo>
                    <a:pt x="532146" y="725944"/>
                  </a:lnTo>
                  <a:lnTo>
                    <a:pt x="532214" y="725768"/>
                  </a:lnTo>
                  <a:lnTo>
                    <a:pt x="532230" y="725581"/>
                  </a:lnTo>
                  <a:lnTo>
                    <a:pt x="532116" y="725338"/>
                  </a:lnTo>
                  <a:lnTo>
                    <a:pt x="531995" y="725084"/>
                  </a:lnTo>
                  <a:lnTo>
                    <a:pt x="531984" y="724974"/>
                  </a:lnTo>
                  <a:lnTo>
                    <a:pt x="532174" y="724842"/>
                  </a:lnTo>
                  <a:lnTo>
                    <a:pt x="532363" y="724765"/>
                  </a:lnTo>
                  <a:lnTo>
                    <a:pt x="532487" y="724588"/>
                  </a:lnTo>
                  <a:lnTo>
                    <a:pt x="532639" y="724236"/>
                  </a:lnTo>
                  <a:lnTo>
                    <a:pt x="532763" y="723828"/>
                  </a:lnTo>
                  <a:lnTo>
                    <a:pt x="532905" y="723530"/>
                  </a:lnTo>
                  <a:lnTo>
                    <a:pt x="533114" y="723243"/>
                  </a:lnTo>
                  <a:lnTo>
                    <a:pt x="533417" y="722957"/>
                  </a:lnTo>
                  <a:lnTo>
                    <a:pt x="533712" y="722758"/>
                  </a:lnTo>
                  <a:lnTo>
                    <a:pt x="533920" y="722659"/>
                  </a:lnTo>
                  <a:lnTo>
                    <a:pt x="534148" y="722460"/>
                  </a:lnTo>
                  <a:lnTo>
                    <a:pt x="534328" y="722174"/>
                  </a:lnTo>
                  <a:lnTo>
                    <a:pt x="534490" y="721777"/>
                  </a:lnTo>
                  <a:lnTo>
                    <a:pt x="534633" y="721424"/>
                  </a:lnTo>
                  <a:lnTo>
                    <a:pt x="534521" y="720950"/>
                  </a:lnTo>
                  <a:lnTo>
                    <a:pt x="534069" y="720233"/>
                  </a:lnTo>
                  <a:lnTo>
                    <a:pt x="533618" y="719528"/>
                  </a:lnTo>
                  <a:lnTo>
                    <a:pt x="532684" y="718712"/>
                  </a:lnTo>
                  <a:lnTo>
                    <a:pt x="530381" y="715658"/>
                  </a:lnTo>
                  <a:lnTo>
                    <a:pt x="529569" y="715635"/>
                  </a:lnTo>
                  <a:lnTo>
                    <a:pt x="528824" y="715492"/>
                  </a:lnTo>
                  <a:lnTo>
                    <a:pt x="524706" y="714687"/>
                  </a:lnTo>
                  <a:lnTo>
                    <a:pt x="523275" y="714191"/>
                  </a:lnTo>
                  <a:lnTo>
                    <a:pt x="522366" y="713607"/>
                  </a:lnTo>
                  <a:lnTo>
                    <a:pt x="522141" y="713320"/>
                  </a:lnTo>
                  <a:lnTo>
                    <a:pt x="521882" y="712978"/>
                  </a:lnTo>
                  <a:lnTo>
                    <a:pt x="521659" y="712813"/>
                  </a:lnTo>
                  <a:lnTo>
                    <a:pt x="521214" y="713033"/>
                  </a:lnTo>
                  <a:lnTo>
                    <a:pt x="520858" y="713199"/>
                  </a:lnTo>
                  <a:lnTo>
                    <a:pt x="520257" y="713485"/>
                  </a:lnTo>
                  <a:lnTo>
                    <a:pt x="519020" y="714103"/>
                  </a:lnTo>
                  <a:lnTo>
                    <a:pt x="518511" y="714103"/>
                  </a:lnTo>
                  <a:lnTo>
                    <a:pt x="517662" y="713860"/>
                  </a:lnTo>
                  <a:lnTo>
                    <a:pt x="516727" y="713728"/>
                  </a:lnTo>
                  <a:lnTo>
                    <a:pt x="514910" y="713772"/>
                  </a:lnTo>
                  <a:lnTo>
                    <a:pt x="513095" y="714015"/>
                  </a:lnTo>
                  <a:lnTo>
                    <a:pt x="512687" y="713860"/>
                  </a:lnTo>
                  <a:lnTo>
                    <a:pt x="510827" y="712758"/>
                  </a:lnTo>
                  <a:lnTo>
                    <a:pt x="509744" y="712107"/>
                  </a:lnTo>
                  <a:lnTo>
                    <a:pt x="508786" y="711677"/>
                  </a:lnTo>
                  <a:lnTo>
                    <a:pt x="508036" y="711203"/>
                  </a:lnTo>
                  <a:lnTo>
                    <a:pt x="507002" y="710508"/>
                  </a:lnTo>
                  <a:lnTo>
                    <a:pt x="506195" y="709891"/>
                  </a:lnTo>
                  <a:lnTo>
                    <a:pt x="505113" y="709108"/>
                  </a:lnTo>
                  <a:lnTo>
                    <a:pt x="504496" y="708601"/>
                  </a:lnTo>
                  <a:lnTo>
                    <a:pt x="503793" y="707928"/>
                  </a:lnTo>
                  <a:lnTo>
                    <a:pt x="503281" y="707399"/>
                  </a:lnTo>
                  <a:lnTo>
                    <a:pt x="503072" y="706936"/>
                  </a:lnTo>
                  <a:lnTo>
                    <a:pt x="502873" y="706396"/>
                  </a:lnTo>
                  <a:lnTo>
                    <a:pt x="502531" y="705845"/>
                  </a:lnTo>
                  <a:lnTo>
                    <a:pt x="502404" y="705734"/>
                  </a:lnTo>
                  <a:lnTo>
                    <a:pt x="502403" y="705734"/>
                  </a:lnTo>
                  <a:lnTo>
                    <a:pt x="502296" y="705580"/>
                  </a:lnTo>
                  <a:lnTo>
                    <a:pt x="502186" y="705481"/>
                  </a:lnTo>
                  <a:lnTo>
                    <a:pt x="502064" y="705437"/>
                  </a:lnTo>
                  <a:lnTo>
                    <a:pt x="501923" y="705437"/>
                  </a:lnTo>
                  <a:lnTo>
                    <a:pt x="501880" y="705613"/>
                  </a:lnTo>
                  <a:lnTo>
                    <a:pt x="501827" y="705878"/>
                  </a:lnTo>
                  <a:lnTo>
                    <a:pt x="501762" y="706054"/>
                  </a:lnTo>
                  <a:lnTo>
                    <a:pt x="501399" y="706242"/>
                  </a:lnTo>
                  <a:lnTo>
                    <a:pt x="501118" y="706264"/>
                  </a:lnTo>
                  <a:lnTo>
                    <a:pt x="500556" y="706109"/>
                  </a:lnTo>
                  <a:lnTo>
                    <a:pt x="499981" y="705756"/>
                  </a:lnTo>
                  <a:lnTo>
                    <a:pt x="499446" y="705337"/>
                  </a:lnTo>
                  <a:lnTo>
                    <a:pt x="498711" y="704533"/>
                  </a:lnTo>
                  <a:lnTo>
                    <a:pt x="498257" y="703761"/>
                  </a:lnTo>
                  <a:lnTo>
                    <a:pt x="497744" y="696241"/>
                  </a:lnTo>
                  <a:lnTo>
                    <a:pt x="497624" y="695447"/>
                  </a:lnTo>
                  <a:lnTo>
                    <a:pt x="497594" y="695249"/>
                  </a:lnTo>
                  <a:lnTo>
                    <a:pt x="497593" y="695249"/>
                  </a:lnTo>
                  <a:lnTo>
                    <a:pt x="497488" y="695106"/>
                  </a:lnTo>
                  <a:lnTo>
                    <a:pt x="497470" y="695073"/>
                  </a:lnTo>
                  <a:lnTo>
                    <a:pt x="497423" y="694973"/>
                  </a:lnTo>
                  <a:lnTo>
                    <a:pt x="497348" y="694819"/>
                  </a:lnTo>
                  <a:lnTo>
                    <a:pt x="497229" y="694345"/>
                  </a:lnTo>
                  <a:lnTo>
                    <a:pt x="497212" y="694202"/>
                  </a:lnTo>
                  <a:lnTo>
                    <a:pt x="497121" y="693441"/>
                  </a:lnTo>
                  <a:lnTo>
                    <a:pt x="497105" y="692945"/>
                  </a:lnTo>
                  <a:lnTo>
                    <a:pt x="497158" y="692349"/>
                  </a:lnTo>
                  <a:lnTo>
                    <a:pt x="497259" y="692107"/>
                  </a:lnTo>
                  <a:lnTo>
                    <a:pt x="497319" y="691820"/>
                  </a:lnTo>
                  <a:lnTo>
                    <a:pt x="497310" y="691489"/>
                  </a:lnTo>
                  <a:lnTo>
                    <a:pt x="497330" y="691346"/>
                  </a:lnTo>
                  <a:lnTo>
                    <a:pt x="497409" y="691114"/>
                  </a:lnTo>
                  <a:lnTo>
                    <a:pt x="497564" y="690750"/>
                  </a:lnTo>
                  <a:lnTo>
                    <a:pt x="497618" y="690475"/>
                  </a:lnTo>
                  <a:lnTo>
                    <a:pt x="497616" y="690276"/>
                  </a:lnTo>
                  <a:lnTo>
                    <a:pt x="497584" y="690023"/>
                  </a:lnTo>
                  <a:lnTo>
                    <a:pt x="497491" y="689758"/>
                  </a:lnTo>
                  <a:lnTo>
                    <a:pt x="497418" y="689648"/>
                  </a:lnTo>
                  <a:lnTo>
                    <a:pt x="497415" y="689637"/>
                  </a:lnTo>
                  <a:lnTo>
                    <a:pt x="497412" y="689571"/>
                  </a:lnTo>
                  <a:lnTo>
                    <a:pt x="497689" y="689097"/>
                  </a:lnTo>
                  <a:lnTo>
                    <a:pt x="497765" y="688788"/>
                  </a:lnTo>
                  <a:lnTo>
                    <a:pt x="497807" y="688667"/>
                  </a:lnTo>
                  <a:lnTo>
                    <a:pt x="497900" y="688523"/>
                  </a:lnTo>
                  <a:lnTo>
                    <a:pt x="497926" y="688413"/>
                  </a:lnTo>
                  <a:lnTo>
                    <a:pt x="497956" y="688292"/>
                  </a:lnTo>
                  <a:lnTo>
                    <a:pt x="497968" y="688248"/>
                  </a:lnTo>
                  <a:lnTo>
                    <a:pt x="497983" y="688203"/>
                  </a:lnTo>
                  <a:lnTo>
                    <a:pt x="498035" y="688060"/>
                  </a:lnTo>
                  <a:lnTo>
                    <a:pt x="498038" y="688049"/>
                  </a:lnTo>
                  <a:lnTo>
                    <a:pt x="498030" y="687928"/>
                  </a:lnTo>
                  <a:lnTo>
                    <a:pt x="498027" y="687895"/>
                  </a:lnTo>
                  <a:lnTo>
                    <a:pt x="498028" y="687895"/>
                  </a:lnTo>
                  <a:lnTo>
                    <a:pt x="498287" y="687299"/>
                  </a:lnTo>
                  <a:lnTo>
                    <a:pt x="498374" y="687101"/>
                  </a:lnTo>
                  <a:lnTo>
                    <a:pt x="499109" y="685414"/>
                  </a:lnTo>
                  <a:lnTo>
                    <a:pt x="499402" y="684730"/>
                  </a:lnTo>
                  <a:lnTo>
                    <a:pt x="500982" y="681103"/>
                  </a:lnTo>
                  <a:lnTo>
                    <a:pt x="501036" y="680960"/>
                  </a:lnTo>
                  <a:lnTo>
                    <a:pt x="501057" y="680904"/>
                  </a:lnTo>
                  <a:lnTo>
                    <a:pt x="500748" y="679615"/>
                  </a:lnTo>
                  <a:lnTo>
                    <a:pt x="498246" y="669151"/>
                  </a:lnTo>
                  <a:lnTo>
                    <a:pt x="497969" y="668732"/>
                  </a:lnTo>
                  <a:lnTo>
                    <a:pt x="497466" y="667971"/>
                  </a:lnTo>
                  <a:lnTo>
                    <a:pt x="497462" y="667971"/>
                  </a:lnTo>
                  <a:lnTo>
                    <a:pt x="497159" y="667508"/>
                  </a:lnTo>
                  <a:lnTo>
                    <a:pt x="496884" y="667365"/>
                  </a:lnTo>
                  <a:lnTo>
                    <a:pt x="496301" y="667431"/>
                  </a:lnTo>
                  <a:lnTo>
                    <a:pt x="495879" y="667486"/>
                  </a:lnTo>
                  <a:lnTo>
                    <a:pt x="495764" y="667475"/>
                  </a:lnTo>
                  <a:lnTo>
                    <a:pt x="495528" y="667442"/>
                  </a:lnTo>
                  <a:lnTo>
                    <a:pt x="495322" y="667354"/>
                  </a:lnTo>
                  <a:lnTo>
                    <a:pt x="495212" y="667299"/>
                  </a:lnTo>
                  <a:lnTo>
                    <a:pt x="495352" y="667266"/>
                  </a:lnTo>
                  <a:lnTo>
                    <a:pt x="495375" y="667266"/>
                  </a:lnTo>
                  <a:lnTo>
                    <a:pt x="495457" y="667244"/>
                  </a:lnTo>
                  <a:lnTo>
                    <a:pt x="495507" y="667211"/>
                  </a:lnTo>
                  <a:lnTo>
                    <a:pt x="495657" y="667012"/>
                  </a:lnTo>
                  <a:lnTo>
                    <a:pt x="495761" y="666714"/>
                  </a:lnTo>
                  <a:lnTo>
                    <a:pt x="495818" y="666615"/>
                  </a:lnTo>
                  <a:lnTo>
                    <a:pt x="495908" y="666538"/>
                  </a:lnTo>
                  <a:lnTo>
                    <a:pt x="496168" y="666417"/>
                  </a:lnTo>
                  <a:lnTo>
                    <a:pt x="496281" y="666340"/>
                  </a:lnTo>
                  <a:lnTo>
                    <a:pt x="496377" y="666196"/>
                  </a:lnTo>
                  <a:lnTo>
                    <a:pt x="496563" y="665810"/>
                  </a:lnTo>
                  <a:lnTo>
                    <a:pt x="496631" y="665579"/>
                  </a:lnTo>
                  <a:lnTo>
                    <a:pt x="496634" y="665182"/>
                  </a:lnTo>
                  <a:lnTo>
                    <a:pt x="496507" y="664201"/>
                  </a:lnTo>
                  <a:lnTo>
                    <a:pt x="496532" y="663815"/>
                  </a:lnTo>
                  <a:lnTo>
                    <a:pt x="496371" y="663561"/>
                  </a:lnTo>
                  <a:lnTo>
                    <a:pt x="496343" y="663462"/>
                  </a:lnTo>
                  <a:lnTo>
                    <a:pt x="496340" y="663318"/>
                  </a:lnTo>
                  <a:lnTo>
                    <a:pt x="496419" y="663065"/>
                  </a:lnTo>
                  <a:lnTo>
                    <a:pt x="496428" y="662888"/>
                  </a:lnTo>
                  <a:lnTo>
                    <a:pt x="496399" y="662800"/>
                  </a:lnTo>
                  <a:lnTo>
                    <a:pt x="496346" y="662701"/>
                  </a:lnTo>
                  <a:lnTo>
                    <a:pt x="496216" y="662558"/>
                  </a:lnTo>
                  <a:lnTo>
                    <a:pt x="496136" y="662425"/>
                  </a:lnTo>
                  <a:lnTo>
                    <a:pt x="496060" y="662172"/>
                  </a:lnTo>
                  <a:lnTo>
                    <a:pt x="496066" y="662017"/>
                  </a:lnTo>
                  <a:lnTo>
                    <a:pt x="496069" y="661940"/>
                  </a:lnTo>
                  <a:lnTo>
                    <a:pt x="496099" y="661665"/>
                  </a:lnTo>
                  <a:lnTo>
                    <a:pt x="496140" y="661290"/>
                  </a:lnTo>
                  <a:lnTo>
                    <a:pt x="496162" y="661202"/>
                  </a:lnTo>
                  <a:lnTo>
                    <a:pt x="496216" y="660992"/>
                  </a:lnTo>
                  <a:lnTo>
                    <a:pt x="496379" y="660595"/>
                  </a:lnTo>
                  <a:lnTo>
                    <a:pt x="496422" y="660308"/>
                  </a:lnTo>
                  <a:lnTo>
                    <a:pt x="496424" y="660088"/>
                  </a:lnTo>
                  <a:lnTo>
                    <a:pt x="496388" y="659779"/>
                  </a:lnTo>
                  <a:lnTo>
                    <a:pt x="496357" y="659526"/>
                  </a:lnTo>
                  <a:lnTo>
                    <a:pt x="496388" y="659426"/>
                  </a:lnTo>
                  <a:lnTo>
                    <a:pt x="496402" y="659272"/>
                  </a:lnTo>
                  <a:lnTo>
                    <a:pt x="496498" y="659118"/>
                  </a:lnTo>
                  <a:lnTo>
                    <a:pt x="496518" y="659040"/>
                  </a:lnTo>
                  <a:lnTo>
                    <a:pt x="496489" y="658985"/>
                  </a:lnTo>
                  <a:lnTo>
                    <a:pt x="496346" y="658886"/>
                  </a:lnTo>
                  <a:lnTo>
                    <a:pt x="496335" y="658853"/>
                  </a:lnTo>
                  <a:lnTo>
                    <a:pt x="496346" y="658820"/>
                  </a:lnTo>
                  <a:lnTo>
                    <a:pt x="496386" y="658787"/>
                  </a:lnTo>
                  <a:lnTo>
                    <a:pt x="496504" y="658732"/>
                  </a:lnTo>
                  <a:lnTo>
                    <a:pt x="496560" y="658633"/>
                  </a:lnTo>
                  <a:lnTo>
                    <a:pt x="496620" y="658577"/>
                  </a:lnTo>
                  <a:lnTo>
                    <a:pt x="496890" y="658511"/>
                  </a:lnTo>
                  <a:lnTo>
                    <a:pt x="496991" y="658456"/>
                  </a:lnTo>
                  <a:lnTo>
                    <a:pt x="497082" y="658357"/>
                  </a:lnTo>
                  <a:lnTo>
                    <a:pt x="497183" y="658159"/>
                  </a:lnTo>
                  <a:lnTo>
                    <a:pt x="497348" y="657982"/>
                  </a:lnTo>
                  <a:lnTo>
                    <a:pt x="497413" y="657949"/>
                  </a:lnTo>
                  <a:lnTo>
                    <a:pt x="497432" y="657938"/>
                  </a:lnTo>
                  <a:lnTo>
                    <a:pt x="497587" y="657905"/>
                  </a:lnTo>
                  <a:lnTo>
                    <a:pt x="497674" y="657839"/>
                  </a:lnTo>
                  <a:lnTo>
                    <a:pt x="497779" y="657707"/>
                  </a:lnTo>
                  <a:lnTo>
                    <a:pt x="497850" y="657552"/>
                  </a:lnTo>
                  <a:lnTo>
                    <a:pt x="498011" y="657299"/>
                  </a:lnTo>
                  <a:lnTo>
                    <a:pt x="498022" y="657210"/>
                  </a:lnTo>
                  <a:lnTo>
                    <a:pt x="497937" y="657166"/>
                  </a:lnTo>
                  <a:lnTo>
                    <a:pt x="497936" y="657166"/>
                  </a:lnTo>
                  <a:lnTo>
                    <a:pt x="497922" y="657111"/>
                  </a:lnTo>
                  <a:lnTo>
                    <a:pt x="497999" y="656957"/>
                  </a:lnTo>
                  <a:lnTo>
                    <a:pt x="498011" y="656879"/>
                  </a:lnTo>
                  <a:lnTo>
                    <a:pt x="497897" y="656747"/>
                  </a:lnTo>
                  <a:lnTo>
                    <a:pt x="497883" y="656703"/>
                  </a:lnTo>
                  <a:lnTo>
                    <a:pt x="497915" y="656582"/>
                  </a:lnTo>
                  <a:lnTo>
                    <a:pt x="498013" y="656372"/>
                  </a:lnTo>
                  <a:lnTo>
                    <a:pt x="498004" y="656306"/>
                  </a:lnTo>
                  <a:lnTo>
                    <a:pt x="497928" y="656196"/>
                  </a:lnTo>
                  <a:lnTo>
                    <a:pt x="497917" y="656130"/>
                  </a:lnTo>
                  <a:lnTo>
                    <a:pt x="497999" y="655964"/>
                  </a:lnTo>
                  <a:lnTo>
                    <a:pt x="498011" y="655766"/>
                  </a:lnTo>
                  <a:lnTo>
                    <a:pt x="498044" y="655667"/>
                  </a:lnTo>
                  <a:lnTo>
                    <a:pt x="498089" y="655612"/>
                  </a:lnTo>
                  <a:lnTo>
                    <a:pt x="498326" y="655501"/>
                  </a:lnTo>
                  <a:lnTo>
                    <a:pt x="498575" y="655292"/>
                  </a:lnTo>
                  <a:lnTo>
                    <a:pt x="498654" y="655193"/>
                  </a:lnTo>
                  <a:lnTo>
                    <a:pt x="498721" y="655027"/>
                  </a:lnTo>
                  <a:lnTo>
                    <a:pt x="498758" y="654707"/>
                  </a:lnTo>
                  <a:lnTo>
                    <a:pt x="498758" y="654707"/>
                  </a:lnTo>
                  <a:lnTo>
                    <a:pt x="498832" y="654553"/>
                  </a:lnTo>
                  <a:lnTo>
                    <a:pt x="499054" y="654344"/>
                  </a:lnTo>
                  <a:lnTo>
                    <a:pt x="499457" y="654002"/>
                  </a:lnTo>
                  <a:lnTo>
                    <a:pt x="499515" y="653903"/>
                  </a:lnTo>
                  <a:lnTo>
                    <a:pt x="499559" y="653715"/>
                  </a:lnTo>
                  <a:lnTo>
                    <a:pt x="499641" y="653605"/>
                  </a:lnTo>
                  <a:lnTo>
                    <a:pt x="499796" y="653495"/>
                  </a:lnTo>
                  <a:lnTo>
                    <a:pt x="499997" y="653417"/>
                  </a:lnTo>
                  <a:lnTo>
                    <a:pt x="500146" y="653318"/>
                  </a:lnTo>
                  <a:lnTo>
                    <a:pt x="500247" y="653230"/>
                  </a:lnTo>
                  <a:lnTo>
                    <a:pt x="500375" y="653021"/>
                  </a:lnTo>
                  <a:lnTo>
                    <a:pt x="500535" y="652668"/>
                  </a:lnTo>
                  <a:lnTo>
                    <a:pt x="500604" y="652568"/>
                  </a:lnTo>
                  <a:lnTo>
                    <a:pt x="500705" y="652524"/>
                  </a:lnTo>
                  <a:lnTo>
                    <a:pt x="500818" y="652579"/>
                  </a:lnTo>
                  <a:lnTo>
                    <a:pt x="500857" y="652579"/>
                  </a:lnTo>
                  <a:lnTo>
                    <a:pt x="501029" y="652447"/>
                  </a:lnTo>
                  <a:lnTo>
                    <a:pt x="501103" y="652425"/>
                  </a:lnTo>
                  <a:lnTo>
                    <a:pt x="501125" y="652414"/>
                  </a:lnTo>
                  <a:lnTo>
                    <a:pt x="501147" y="652436"/>
                  </a:lnTo>
                  <a:lnTo>
                    <a:pt x="501159" y="652491"/>
                  </a:lnTo>
                  <a:lnTo>
                    <a:pt x="501136" y="652690"/>
                  </a:lnTo>
                  <a:lnTo>
                    <a:pt x="501165" y="652778"/>
                  </a:lnTo>
                  <a:lnTo>
                    <a:pt x="501286" y="652811"/>
                  </a:lnTo>
                  <a:lnTo>
                    <a:pt x="501394" y="652778"/>
                  </a:lnTo>
                  <a:lnTo>
                    <a:pt x="501416" y="652723"/>
                  </a:lnTo>
                  <a:lnTo>
                    <a:pt x="501424" y="652579"/>
                  </a:lnTo>
                  <a:lnTo>
                    <a:pt x="501427" y="652513"/>
                  </a:lnTo>
                  <a:lnTo>
                    <a:pt x="501506" y="652436"/>
                  </a:lnTo>
                  <a:lnTo>
                    <a:pt x="501597" y="652359"/>
                  </a:lnTo>
                  <a:lnTo>
                    <a:pt x="501636" y="652326"/>
                  </a:lnTo>
                  <a:lnTo>
                    <a:pt x="501808" y="652216"/>
                  </a:lnTo>
                  <a:lnTo>
                    <a:pt x="501935" y="652072"/>
                  </a:lnTo>
                  <a:lnTo>
                    <a:pt x="501994" y="651951"/>
                  </a:lnTo>
                  <a:lnTo>
                    <a:pt x="501999" y="651675"/>
                  </a:lnTo>
                  <a:lnTo>
                    <a:pt x="502003" y="651543"/>
                  </a:lnTo>
                  <a:lnTo>
                    <a:pt x="502062" y="651477"/>
                  </a:lnTo>
                  <a:lnTo>
                    <a:pt x="502191" y="651356"/>
                  </a:lnTo>
                  <a:lnTo>
                    <a:pt x="502194" y="651234"/>
                  </a:lnTo>
                  <a:lnTo>
                    <a:pt x="502214" y="651190"/>
                  </a:lnTo>
                  <a:lnTo>
                    <a:pt x="502290" y="651135"/>
                  </a:lnTo>
                  <a:lnTo>
                    <a:pt x="502454" y="651080"/>
                  </a:lnTo>
                  <a:lnTo>
                    <a:pt x="502513" y="651036"/>
                  </a:lnTo>
                  <a:lnTo>
                    <a:pt x="502555" y="650727"/>
                  </a:lnTo>
                  <a:lnTo>
                    <a:pt x="502655" y="650562"/>
                  </a:lnTo>
                  <a:lnTo>
                    <a:pt x="502740" y="650496"/>
                  </a:lnTo>
                  <a:lnTo>
                    <a:pt x="502852" y="650485"/>
                  </a:lnTo>
                  <a:lnTo>
                    <a:pt x="502928" y="650518"/>
                  </a:lnTo>
                  <a:lnTo>
                    <a:pt x="503035" y="650628"/>
                  </a:lnTo>
                  <a:lnTo>
                    <a:pt x="503057" y="650628"/>
                  </a:lnTo>
                  <a:lnTo>
                    <a:pt x="503086" y="650606"/>
                  </a:lnTo>
                  <a:lnTo>
                    <a:pt x="503089" y="650551"/>
                  </a:lnTo>
                  <a:lnTo>
                    <a:pt x="503021" y="650407"/>
                  </a:lnTo>
                  <a:lnTo>
                    <a:pt x="503004" y="650319"/>
                  </a:lnTo>
                  <a:lnTo>
                    <a:pt x="503019" y="650209"/>
                  </a:lnTo>
                  <a:lnTo>
                    <a:pt x="503066" y="650099"/>
                  </a:lnTo>
                  <a:lnTo>
                    <a:pt x="503148" y="650055"/>
                  </a:lnTo>
                  <a:lnTo>
                    <a:pt x="503368" y="650022"/>
                  </a:lnTo>
                  <a:lnTo>
                    <a:pt x="503394" y="649977"/>
                  </a:lnTo>
                  <a:lnTo>
                    <a:pt x="503405" y="649867"/>
                  </a:lnTo>
                  <a:lnTo>
                    <a:pt x="503472" y="649790"/>
                  </a:lnTo>
                  <a:lnTo>
                    <a:pt x="503526" y="649801"/>
                  </a:lnTo>
                  <a:lnTo>
                    <a:pt x="503613" y="649867"/>
                  </a:lnTo>
                  <a:lnTo>
                    <a:pt x="503684" y="649900"/>
                  </a:lnTo>
                  <a:lnTo>
                    <a:pt x="503766" y="649889"/>
                  </a:lnTo>
                  <a:lnTo>
                    <a:pt x="503854" y="649856"/>
                  </a:lnTo>
                  <a:lnTo>
                    <a:pt x="503938" y="649757"/>
                  </a:lnTo>
                  <a:lnTo>
                    <a:pt x="503941" y="649746"/>
                  </a:lnTo>
                  <a:lnTo>
                    <a:pt x="503972" y="649603"/>
                  </a:lnTo>
                  <a:lnTo>
                    <a:pt x="504006" y="649536"/>
                  </a:lnTo>
                  <a:lnTo>
                    <a:pt x="504071" y="649492"/>
                  </a:lnTo>
                  <a:lnTo>
                    <a:pt x="504237" y="649426"/>
                  </a:lnTo>
                  <a:lnTo>
                    <a:pt x="504342" y="649272"/>
                  </a:lnTo>
                  <a:lnTo>
                    <a:pt x="504409" y="649261"/>
                  </a:lnTo>
                  <a:lnTo>
                    <a:pt x="504575" y="649316"/>
                  </a:lnTo>
                  <a:lnTo>
                    <a:pt x="504675" y="649305"/>
                  </a:lnTo>
                  <a:lnTo>
                    <a:pt x="504740" y="649261"/>
                  </a:lnTo>
                  <a:lnTo>
                    <a:pt x="504773" y="649195"/>
                  </a:lnTo>
                  <a:lnTo>
                    <a:pt x="504785" y="649040"/>
                  </a:lnTo>
                  <a:lnTo>
                    <a:pt x="504813" y="648974"/>
                  </a:lnTo>
                  <a:lnTo>
                    <a:pt x="504925" y="648897"/>
                  </a:lnTo>
                  <a:lnTo>
                    <a:pt x="505115" y="648831"/>
                  </a:lnTo>
                  <a:lnTo>
                    <a:pt x="505157" y="648776"/>
                  </a:lnTo>
                  <a:lnTo>
                    <a:pt x="505160" y="648654"/>
                  </a:lnTo>
                  <a:lnTo>
                    <a:pt x="505115" y="648511"/>
                  </a:lnTo>
                  <a:lnTo>
                    <a:pt x="505112" y="648423"/>
                  </a:lnTo>
                  <a:lnTo>
                    <a:pt x="505143" y="648335"/>
                  </a:lnTo>
                  <a:lnTo>
                    <a:pt x="505304" y="648070"/>
                  </a:lnTo>
                  <a:lnTo>
                    <a:pt x="505323" y="647949"/>
                  </a:lnTo>
                  <a:lnTo>
                    <a:pt x="505436" y="647838"/>
                  </a:lnTo>
                  <a:lnTo>
                    <a:pt x="505378" y="647783"/>
                  </a:lnTo>
                  <a:lnTo>
                    <a:pt x="505352" y="647673"/>
                  </a:lnTo>
                  <a:lnTo>
                    <a:pt x="505476" y="647519"/>
                  </a:lnTo>
                  <a:lnTo>
                    <a:pt x="505622" y="647331"/>
                  </a:lnTo>
                  <a:lnTo>
                    <a:pt x="505784" y="647133"/>
                  </a:lnTo>
                  <a:lnTo>
                    <a:pt x="506006" y="646990"/>
                  </a:lnTo>
                  <a:lnTo>
                    <a:pt x="506034" y="646912"/>
                  </a:lnTo>
                  <a:lnTo>
                    <a:pt x="506148" y="646846"/>
                  </a:lnTo>
                  <a:lnTo>
                    <a:pt x="506232" y="646780"/>
                  </a:lnTo>
                  <a:lnTo>
                    <a:pt x="506246" y="646747"/>
                  </a:lnTo>
                  <a:lnTo>
                    <a:pt x="506224" y="646714"/>
                  </a:lnTo>
                  <a:lnTo>
                    <a:pt x="506128" y="646648"/>
                  </a:lnTo>
                  <a:lnTo>
                    <a:pt x="506110" y="646592"/>
                  </a:lnTo>
                  <a:lnTo>
                    <a:pt x="506167" y="646515"/>
                  </a:lnTo>
                  <a:lnTo>
                    <a:pt x="506218" y="646471"/>
                  </a:lnTo>
                  <a:lnTo>
                    <a:pt x="506314" y="646460"/>
                  </a:lnTo>
                  <a:lnTo>
                    <a:pt x="506416" y="646493"/>
                  </a:lnTo>
                  <a:lnTo>
                    <a:pt x="506613" y="646648"/>
                  </a:lnTo>
                  <a:lnTo>
                    <a:pt x="506711" y="646703"/>
                  </a:lnTo>
                  <a:lnTo>
                    <a:pt x="506751" y="646692"/>
                  </a:lnTo>
                  <a:lnTo>
                    <a:pt x="506813" y="646637"/>
                  </a:lnTo>
                  <a:lnTo>
                    <a:pt x="506878" y="646548"/>
                  </a:lnTo>
                  <a:lnTo>
                    <a:pt x="506869" y="646504"/>
                  </a:lnTo>
                  <a:lnTo>
                    <a:pt x="506844" y="646471"/>
                  </a:lnTo>
                  <a:lnTo>
                    <a:pt x="506641" y="646361"/>
                  </a:lnTo>
                  <a:lnTo>
                    <a:pt x="506530" y="646273"/>
                  </a:lnTo>
                  <a:lnTo>
                    <a:pt x="506427" y="646129"/>
                  </a:lnTo>
                  <a:lnTo>
                    <a:pt x="506432" y="646052"/>
                  </a:lnTo>
                  <a:lnTo>
                    <a:pt x="506505" y="645942"/>
                  </a:lnTo>
                  <a:lnTo>
                    <a:pt x="506568" y="645898"/>
                  </a:lnTo>
                  <a:lnTo>
                    <a:pt x="506599" y="645788"/>
                  </a:lnTo>
                  <a:lnTo>
                    <a:pt x="506581" y="645732"/>
                  </a:lnTo>
                  <a:lnTo>
                    <a:pt x="506463" y="645677"/>
                  </a:lnTo>
                  <a:lnTo>
                    <a:pt x="506423" y="645644"/>
                  </a:lnTo>
                  <a:lnTo>
                    <a:pt x="506409" y="645578"/>
                  </a:lnTo>
                  <a:lnTo>
                    <a:pt x="506421" y="645457"/>
                  </a:lnTo>
                  <a:lnTo>
                    <a:pt x="506438" y="645424"/>
                  </a:lnTo>
                  <a:lnTo>
                    <a:pt x="506494" y="645402"/>
                  </a:lnTo>
                  <a:lnTo>
                    <a:pt x="506604" y="645325"/>
                  </a:lnTo>
                  <a:lnTo>
                    <a:pt x="506624" y="645303"/>
                  </a:lnTo>
                  <a:lnTo>
                    <a:pt x="506639" y="645236"/>
                  </a:lnTo>
                  <a:lnTo>
                    <a:pt x="506588" y="645148"/>
                  </a:lnTo>
                  <a:lnTo>
                    <a:pt x="506590" y="645082"/>
                  </a:lnTo>
                  <a:lnTo>
                    <a:pt x="506608" y="645049"/>
                  </a:lnTo>
                  <a:lnTo>
                    <a:pt x="506703" y="644972"/>
                  </a:lnTo>
                  <a:lnTo>
                    <a:pt x="506746" y="644961"/>
                  </a:lnTo>
                  <a:lnTo>
                    <a:pt x="506831" y="644961"/>
                  </a:lnTo>
                  <a:lnTo>
                    <a:pt x="506963" y="644994"/>
                  </a:lnTo>
                  <a:lnTo>
                    <a:pt x="507028" y="644983"/>
                  </a:lnTo>
                  <a:lnTo>
                    <a:pt x="507115" y="644939"/>
                  </a:lnTo>
                  <a:lnTo>
                    <a:pt x="507149" y="644861"/>
                  </a:lnTo>
                  <a:lnTo>
                    <a:pt x="507137" y="644839"/>
                  </a:lnTo>
                  <a:lnTo>
                    <a:pt x="507095" y="644806"/>
                  </a:lnTo>
                  <a:lnTo>
                    <a:pt x="506927" y="644762"/>
                  </a:lnTo>
                  <a:lnTo>
                    <a:pt x="506925" y="644762"/>
                  </a:lnTo>
                  <a:lnTo>
                    <a:pt x="506844" y="644718"/>
                  </a:lnTo>
                  <a:lnTo>
                    <a:pt x="506703" y="644608"/>
                  </a:lnTo>
                  <a:lnTo>
                    <a:pt x="506692" y="644608"/>
                  </a:lnTo>
                  <a:lnTo>
                    <a:pt x="506664" y="644575"/>
                  </a:lnTo>
                  <a:lnTo>
                    <a:pt x="506655" y="644564"/>
                  </a:lnTo>
                  <a:lnTo>
                    <a:pt x="506655" y="644531"/>
                  </a:lnTo>
                  <a:lnTo>
                    <a:pt x="507065" y="644498"/>
                  </a:lnTo>
                  <a:lnTo>
                    <a:pt x="507143" y="644343"/>
                  </a:lnTo>
                  <a:lnTo>
                    <a:pt x="506971" y="644222"/>
                  </a:lnTo>
                  <a:lnTo>
                    <a:pt x="506735" y="644145"/>
                  </a:lnTo>
                  <a:lnTo>
                    <a:pt x="506796" y="643968"/>
                  </a:lnTo>
                  <a:lnTo>
                    <a:pt x="506938" y="643825"/>
                  </a:lnTo>
                  <a:lnTo>
                    <a:pt x="506931" y="643704"/>
                  </a:lnTo>
                  <a:lnTo>
                    <a:pt x="506923" y="643538"/>
                  </a:lnTo>
                  <a:lnTo>
                    <a:pt x="506938" y="643340"/>
                  </a:lnTo>
                  <a:lnTo>
                    <a:pt x="507191" y="643009"/>
                  </a:lnTo>
                  <a:lnTo>
                    <a:pt x="507507" y="642844"/>
                  </a:lnTo>
                  <a:lnTo>
                    <a:pt x="507532" y="642855"/>
                  </a:lnTo>
                  <a:lnTo>
                    <a:pt x="507521" y="642601"/>
                  </a:lnTo>
                  <a:lnTo>
                    <a:pt x="507479" y="642524"/>
                  </a:lnTo>
                  <a:lnTo>
                    <a:pt x="507423" y="642359"/>
                  </a:lnTo>
                  <a:lnTo>
                    <a:pt x="507416" y="642304"/>
                  </a:lnTo>
                  <a:lnTo>
                    <a:pt x="507436" y="642270"/>
                  </a:lnTo>
                  <a:lnTo>
                    <a:pt x="507596" y="642237"/>
                  </a:lnTo>
                  <a:lnTo>
                    <a:pt x="507659" y="642226"/>
                  </a:lnTo>
                  <a:lnTo>
                    <a:pt x="507719" y="642160"/>
                  </a:lnTo>
                  <a:lnTo>
                    <a:pt x="507722" y="642127"/>
                  </a:lnTo>
                  <a:lnTo>
                    <a:pt x="507665" y="641995"/>
                  </a:lnTo>
                  <a:lnTo>
                    <a:pt x="507625" y="641951"/>
                  </a:lnTo>
                  <a:lnTo>
                    <a:pt x="507583" y="641884"/>
                  </a:lnTo>
                  <a:lnTo>
                    <a:pt x="507572" y="641818"/>
                  </a:lnTo>
                  <a:lnTo>
                    <a:pt x="507645" y="641752"/>
                  </a:lnTo>
                  <a:lnTo>
                    <a:pt x="507775" y="641631"/>
                  </a:lnTo>
                  <a:lnTo>
                    <a:pt x="507888" y="641488"/>
                  </a:lnTo>
                  <a:lnTo>
                    <a:pt x="507877" y="641366"/>
                  </a:lnTo>
                  <a:lnTo>
                    <a:pt x="507837" y="641245"/>
                  </a:lnTo>
                  <a:lnTo>
                    <a:pt x="507840" y="641102"/>
                  </a:lnTo>
                  <a:lnTo>
                    <a:pt x="507896" y="641025"/>
                  </a:lnTo>
                  <a:lnTo>
                    <a:pt x="507922" y="640892"/>
                  </a:lnTo>
                  <a:lnTo>
                    <a:pt x="507922" y="640815"/>
                  </a:lnTo>
                  <a:lnTo>
                    <a:pt x="507894" y="640683"/>
                  </a:lnTo>
                  <a:lnTo>
                    <a:pt x="507798" y="640584"/>
                  </a:lnTo>
                  <a:lnTo>
                    <a:pt x="507771" y="640517"/>
                  </a:lnTo>
                  <a:lnTo>
                    <a:pt x="507764" y="640495"/>
                  </a:lnTo>
                  <a:lnTo>
                    <a:pt x="507761" y="640462"/>
                  </a:lnTo>
                  <a:lnTo>
                    <a:pt x="507798" y="640407"/>
                  </a:lnTo>
                  <a:lnTo>
                    <a:pt x="507846" y="640374"/>
                  </a:lnTo>
                  <a:lnTo>
                    <a:pt x="507861" y="640363"/>
                  </a:lnTo>
                  <a:lnTo>
                    <a:pt x="507896" y="640363"/>
                  </a:lnTo>
                  <a:lnTo>
                    <a:pt x="508029" y="640363"/>
                  </a:lnTo>
                  <a:lnTo>
                    <a:pt x="508074" y="640352"/>
                  </a:lnTo>
                  <a:lnTo>
                    <a:pt x="508114" y="640319"/>
                  </a:lnTo>
                  <a:lnTo>
                    <a:pt x="508150" y="640242"/>
                  </a:lnTo>
                  <a:lnTo>
                    <a:pt x="508043" y="640121"/>
                  </a:lnTo>
                  <a:lnTo>
                    <a:pt x="508020" y="640098"/>
                  </a:lnTo>
                  <a:lnTo>
                    <a:pt x="507880" y="639999"/>
                  </a:lnTo>
                  <a:lnTo>
                    <a:pt x="507862" y="639955"/>
                  </a:lnTo>
                  <a:lnTo>
                    <a:pt x="507860" y="639900"/>
                  </a:lnTo>
                  <a:lnTo>
                    <a:pt x="507907" y="639801"/>
                  </a:lnTo>
                  <a:lnTo>
                    <a:pt x="508046" y="639801"/>
                  </a:lnTo>
                  <a:lnTo>
                    <a:pt x="508117" y="639812"/>
                  </a:lnTo>
                  <a:lnTo>
                    <a:pt x="508164" y="639856"/>
                  </a:lnTo>
                  <a:lnTo>
                    <a:pt x="508277" y="639966"/>
                  </a:lnTo>
                  <a:lnTo>
                    <a:pt x="508334" y="639977"/>
                  </a:lnTo>
                  <a:lnTo>
                    <a:pt x="508368" y="639944"/>
                  </a:lnTo>
                  <a:lnTo>
                    <a:pt x="508385" y="639856"/>
                  </a:lnTo>
                  <a:lnTo>
                    <a:pt x="508288" y="639657"/>
                  </a:lnTo>
                  <a:lnTo>
                    <a:pt x="508221" y="639514"/>
                  </a:lnTo>
                  <a:lnTo>
                    <a:pt x="508193" y="639393"/>
                  </a:lnTo>
                  <a:lnTo>
                    <a:pt x="508204" y="639293"/>
                  </a:lnTo>
                  <a:lnTo>
                    <a:pt x="508345" y="639062"/>
                  </a:lnTo>
                  <a:lnTo>
                    <a:pt x="508393" y="638941"/>
                  </a:lnTo>
                  <a:lnTo>
                    <a:pt x="508456" y="638886"/>
                  </a:lnTo>
                  <a:lnTo>
                    <a:pt x="508563" y="638830"/>
                  </a:lnTo>
                  <a:lnTo>
                    <a:pt x="508619" y="638764"/>
                  </a:lnTo>
                  <a:lnTo>
                    <a:pt x="508614" y="638577"/>
                  </a:lnTo>
                  <a:lnTo>
                    <a:pt x="508570" y="638434"/>
                  </a:lnTo>
                  <a:lnTo>
                    <a:pt x="508576" y="638334"/>
                  </a:lnTo>
                  <a:lnTo>
                    <a:pt x="508652" y="638268"/>
                  </a:lnTo>
                  <a:lnTo>
                    <a:pt x="508672" y="638224"/>
                  </a:lnTo>
                  <a:lnTo>
                    <a:pt x="508681" y="638147"/>
                  </a:lnTo>
                  <a:lnTo>
                    <a:pt x="508644" y="637849"/>
                  </a:lnTo>
                  <a:lnTo>
                    <a:pt x="508650" y="637772"/>
                  </a:lnTo>
                  <a:lnTo>
                    <a:pt x="508686" y="637673"/>
                  </a:lnTo>
                  <a:lnTo>
                    <a:pt x="508751" y="637596"/>
                  </a:lnTo>
                  <a:lnTo>
                    <a:pt x="508797" y="637574"/>
                  </a:lnTo>
                  <a:lnTo>
                    <a:pt x="508983" y="637584"/>
                  </a:lnTo>
                  <a:lnTo>
                    <a:pt x="509166" y="637640"/>
                  </a:lnTo>
                  <a:lnTo>
                    <a:pt x="509282" y="637651"/>
                  </a:lnTo>
                  <a:lnTo>
                    <a:pt x="509392" y="637607"/>
                  </a:lnTo>
                  <a:lnTo>
                    <a:pt x="509445" y="637507"/>
                  </a:lnTo>
                  <a:lnTo>
                    <a:pt x="509465" y="637419"/>
                  </a:lnTo>
                  <a:lnTo>
                    <a:pt x="509431" y="637132"/>
                  </a:lnTo>
                  <a:lnTo>
                    <a:pt x="509353" y="636846"/>
                  </a:lnTo>
                  <a:lnTo>
                    <a:pt x="509330" y="636658"/>
                  </a:lnTo>
                  <a:lnTo>
                    <a:pt x="509333" y="636383"/>
                  </a:lnTo>
                  <a:lnTo>
                    <a:pt x="509344" y="636306"/>
                  </a:lnTo>
                  <a:lnTo>
                    <a:pt x="509384" y="636217"/>
                  </a:lnTo>
                  <a:lnTo>
                    <a:pt x="509431" y="636173"/>
                  </a:lnTo>
                  <a:lnTo>
                    <a:pt x="509576" y="636096"/>
                  </a:lnTo>
                  <a:lnTo>
                    <a:pt x="509733" y="636096"/>
                  </a:lnTo>
                  <a:lnTo>
                    <a:pt x="509864" y="636184"/>
                  </a:lnTo>
                  <a:lnTo>
                    <a:pt x="509922" y="636261"/>
                  </a:lnTo>
                  <a:lnTo>
                    <a:pt x="510021" y="636449"/>
                  </a:lnTo>
                  <a:lnTo>
                    <a:pt x="510152" y="636559"/>
                  </a:lnTo>
                  <a:lnTo>
                    <a:pt x="510213" y="636603"/>
                  </a:lnTo>
                  <a:lnTo>
                    <a:pt x="510309" y="636658"/>
                  </a:lnTo>
                  <a:lnTo>
                    <a:pt x="510405" y="636691"/>
                  </a:lnTo>
                  <a:lnTo>
                    <a:pt x="510527" y="636680"/>
                  </a:lnTo>
                  <a:lnTo>
                    <a:pt x="510585" y="636636"/>
                  </a:lnTo>
                  <a:lnTo>
                    <a:pt x="510622" y="636592"/>
                  </a:lnTo>
                  <a:lnTo>
                    <a:pt x="510648" y="636526"/>
                  </a:lnTo>
                  <a:lnTo>
                    <a:pt x="510659" y="636449"/>
                  </a:lnTo>
                  <a:lnTo>
                    <a:pt x="510641" y="636328"/>
                  </a:lnTo>
                  <a:lnTo>
                    <a:pt x="510501" y="636052"/>
                  </a:lnTo>
                  <a:lnTo>
                    <a:pt x="510484" y="635997"/>
                  </a:lnTo>
                  <a:lnTo>
                    <a:pt x="510447" y="635876"/>
                  </a:lnTo>
                  <a:lnTo>
                    <a:pt x="510447" y="635831"/>
                  </a:lnTo>
                  <a:lnTo>
                    <a:pt x="510467" y="635776"/>
                  </a:lnTo>
                  <a:lnTo>
                    <a:pt x="510489" y="635754"/>
                  </a:lnTo>
                  <a:lnTo>
                    <a:pt x="510534" y="635732"/>
                  </a:lnTo>
                  <a:lnTo>
                    <a:pt x="510650" y="635721"/>
                  </a:lnTo>
                  <a:lnTo>
                    <a:pt x="510949" y="635688"/>
                  </a:lnTo>
                  <a:lnTo>
                    <a:pt x="511101" y="635699"/>
                  </a:lnTo>
                  <a:lnTo>
                    <a:pt x="511147" y="635732"/>
                  </a:lnTo>
                  <a:lnTo>
                    <a:pt x="511212" y="635765"/>
                  </a:lnTo>
                  <a:lnTo>
                    <a:pt x="511282" y="635986"/>
                  </a:lnTo>
                  <a:lnTo>
                    <a:pt x="511322" y="636206"/>
                  </a:lnTo>
                  <a:lnTo>
                    <a:pt x="511424" y="636383"/>
                  </a:lnTo>
                  <a:lnTo>
                    <a:pt x="511604" y="636515"/>
                  </a:lnTo>
                  <a:lnTo>
                    <a:pt x="511858" y="636636"/>
                  </a:lnTo>
                  <a:lnTo>
                    <a:pt x="511920" y="636658"/>
                  </a:lnTo>
                  <a:lnTo>
                    <a:pt x="512016" y="636603"/>
                  </a:lnTo>
                  <a:lnTo>
                    <a:pt x="512053" y="636548"/>
                  </a:lnTo>
                  <a:lnTo>
                    <a:pt x="512107" y="636504"/>
                  </a:lnTo>
                  <a:lnTo>
                    <a:pt x="512190" y="636361"/>
                  </a:lnTo>
                  <a:lnTo>
                    <a:pt x="512203" y="636250"/>
                  </a:lnTo>
                  <a:lnTo>
                    <a:pt x="512179" y="635942"/>
                  </a:lnTo>
                  <a:lnTo>
                    <a:pt x="512145" y="635887"/>
                  </a:lnTo>
                  <a:lnTo>
                    <a:pt x="512132" y="635809"/>
                  </a:lnTo>
                  <a:lnTo>
                    <a:pt x="512044" y="635655"/>
                  </a:lnTo>
                  <a:lnTo>
                    <a:pt x="512005" y="635556"/>
                  </a:lnTo>
                  <a:lnTo>
                    <a:pt x="511960" y="635291"/>
                  </a:lnTo>
                  <a:lnTo>
                    <a:pt x="511962" y="635148"/>
                  </a:lnTo>
                  <a:lnTo>
                    <a:pt x="512092" y="634938"/>
                  </a:lnTo>
                  <a:lnTo>
                    <a:pt x="512205" y="634817"/>
                  </a:lnTo>
                  <a:lnTo>
                    <a:pt x="512406" y="634762"/>
                  </a:lnTo>
                  <a:lnTo>
                    <a:pt x="512563" y="634784"/>
                  </a:lnTo>
                  <a:lnTo>
                    <a:pt x="512902" y="634894"/>
                  </a:lnTo>
                  <a:lnTo>
                    <a:pt x="513261" y="634817"/>
                  </a:lnTo>
                  <a:lnTo>
                    <a:pt x="513337" y="634773"/>
                  </a:lnTo>
                  <a:lnTo>
                    <a:pt x="513571" y="634486"/>
                  </a:lnTo>
                  <a:lnTo>
                    <a:pt x="513647" y="634354"/>
                  </a:lnTo>
                  <a:lnTo>
                    <a:pt x="513663" y="634288"/>
                  </a:lnTo>
                  <a:lnTo>
                    <a:pt x="513698" y="634233"/>
                  </a:lnTo>
                  <a:lnTo>
                    <a:pt x="513723" y="634089"/>
                  </a:lnTo>
                  <a:lnTo>
                    <a:pt x="513712" y="633968"/>
                  </a:lnTo>
                  <a:lnTo>
                    <a:pt x="513652" y="633880"/>
                  </a:lnTo>
                  <a:lnTo>
                    <a:pt x="513274" y="633637"/>
                  </a:lnTo>
                  <a:lnTo>
                    <a:pt x="513082" y="633472"/>
                  </a:lnTo>
                  <a:lnTo>
                    <a:pt x="513062" y="633439"/>
                  </a:lnTo>
                  <a:lnTo>
                    <a:pt x="513026" y="633262"/>
                  </a:lnTo>
                  <a:lnTo>
                    <a:pt x="512978" y="633119"/>
                  </a:lnTo>
                  <a:lnTo>
                    <a:pt x="512877" y="632943"/>
                  </a:lnTo>
                  <a:lnTo>
                    <a:pt x="512812" y="632921"/>
                  </a:lnTo>
                  <a:lnTo>
                    <a:pt x="512665" y="632921"/>
                  </a:lnTo>
                  <a:lnTo>
                    <a:pt x="512538" y="632965"/>
                  </a:lnTo>
                  <a:lnTo>
                    <a:pt x="512360" y="632976"/>
                  </a:lnTo>
                  <a:lnTo>
                    <a:pt x="512327" y="632932"/>
                  </a:lnTo>
                  <a:lnTo>
                    <a:pt x="512315" y="632910"/>
                  </a:lnTo>
                  <a:lnTo>
                    <a:pt x="512286" y="632844"/>
                  </a:lnTo>
                  <a:lnTo>
                    <a:pt x="512279" y="632722"/>
                  </a:lnTo>
                  <a:lnTo>
                    <a:pt x="512317" y="632645"/>
                  </a:lnTo>
                  <a:lnTo>
                    <a:pt x="512462" y="632469"/>
                  </a:lnTo>
                  <a:lnTo>
                    <a:pt x="512614" y="632248"/>
                  </a:lnTo>
                  <a:lnTo>
                    <a:pt x="512851" y="632017"/>
                  </a:lnTo>
                  <a:lnTo>
                    <a:pt x="512965" y="631873"/>
                  </a:lnTo>
                  <a:lnTo>
                    <a:pt x="513037" y="631774"/>
                  </a:lnTo>
                  <a:lnTo>
                    <a:pt x="513246" y="631454"/>
                  </a:lnTo>
                  <a:lnTo>
                    <a:pt x="513406" y="631245"/>
                  </a:lnTo>
                  <a:lnTo>
                    <a:pt x="513613" y="630914"/>
                  </a:lnTo>
                  <a:lnTo>
                    <a:pt x="513650" y="630727"/>
                  </a:lnTo>
                  <a:lnTo>
                    <a:pt x="513661" y="630682"/>
                  </a:lnTo>
                  <a:lnTo>
                    <a:pt x="513641" y="630550"/>
                  </a:lnTo>
                  <a:lnTo>
                    <a:pt x="513649" y="630352"/>
                  </a:lnTo>
                  <a:lnTo>
                    <a:pt x="513720" y="630219"/>
                  </a:lnTo>
                  <a:lnTo>
                    <a:pt x="513824" y="630098"/>
                  </a:lnTo>
                  <a:lnTo>
                    <a:pt x="513920" y="629944"/>
                  </a:lnTo>
                  <a:lnTo>
                    <a:pt x="513940" y="629734"/>
                  </a:lnTo>
                  <a:lnTo>
                    <a:pt x="513931" y="629293"/>
                  </a:lnTo>
                  <a:lnTo>
                    <a:pt x="513968" y="629095"/>
                  </a:lnTo>
                  <a:lnTo>
                    <a:pt x="514042" y="628962"/>
                  </a:lnTo>
                  <a:lnTo>
                    <a:pt x="514185" y="628841"/>
                  </a:lnTo>
                  <a:lnTo>
                    <a:pt x="514304" y="628786"/>
                  </a:lnTo>
                  <a:lnTo>
                    <a:pt x="514589" y="628753"/>
                  </a:lnTo>
                  <a:lnTo>
                    <a:pt x="514620" y="628720"/>
                  </a:lnTo>
                  <a:lnTo>
                    <a:pt x="514651" y="628621"/>
                  </a:lnTo>
                  <a:lnTo>
                    <a:pt x="514649" y="628588"/>
                  </a:lnTo>
                  <a:lnTo>
                    <a:pt x="514623" y="628543"/>
                  </a:lnTo>
                  <a:lnTo>
                    <a:pt x="514575" y="628499"/>
                  </a:lnTo>
                  <a:lnTo>
                    <a:pt x="514496" y="628455"/>
                  </a:lnTo>
                  <a:lnTo>
                    <a:pt x="514025" y="628367"/>
                  </a:lnTo>
                  <a:lnTo>
                    <a:pt x="513980" y="628312"/>
                  </a:lnTo>
                  <a:lnTo>
                    <a:pt x="513966" y="628268"/>
                  </a:lnTo>
                  <a:lnTo>
                    <a:pt x="514002" y="628158"/>
                  </a:lnTo>
                  <a:lnTo>
                    <a:pt x="514123" y="628014"/>
                  </a:lnTo>
                  <a:lnTo>
                    <a:pt x="514165" y="627981"/>
                  </a:lnTo>
                  <a:lnTo>
                    <a:pt x="514321" y="627926"/>
                  </a:lnTo>
                  <a:lnTo>
                    <a:pt x="514569" y="627893"/>
                  </a:lnTo>
                  <a:lnTo>
                    <a:pt x="514721" y="627849"/>
                  </a:lnTo>
                  <a:lnTo>
                    <a:pt x="514891" y="627772"/>
                  </a:lnTo>
                  <a:lnTo>
                    <a:pt x="514964" y="627695"/>
                  </a:lnTo>
                  <a:lnTo>
                    <a:pt x="515013" y="627606"/>
                  </a:lnTo>
                  <a:lnTo>
                    <a:pt x="515001" y="627474"/>
                  </a:lnTo>
                  <a:lnTo>
                    <a:pt x="514767" y="627110"/>
                  </a:lnTo>
                  <a:lnTo>
                    <a:pt x="514756" y="627066"/>
                  </a:lnTo>
                  <a:lnTo>
                    <a:pt x="514764" y="627000"/>
                  </a:lnTo>
                  <a:lnTo>
                    <a:pt x="514834" y="626934"/>
                  </a:lnTo>
                  <a:lnTo>
                    <a:pt x="514975" y="626912"/>
                  </a:lnTo>
                  <a:lnTo>
                    <a:pt x="515066" y="626912"/>
                  </a:lnTo>
                  <a:lnTo>
                    <a:pt x="515122" y="626956"/>
                  </a:lnTo>
                  <a:lnTo>
                    <a:pt x="515283" y="627110"/>
                  </a:lnTo>
                  <a:lnTo>
                    <a:pt x="515415" y="627209"/>
                  </a:lnTo>
                  <a:lnTo>
                    <a:pt x="515495" y="627231"/>
                  </a:lnTo>
                  <a:lnTo>
                    <a:pt x="515611" y="627220"/>
                  </a:lnTo>
                  <a:lnTo>
                    <a:pt x="515781" y="627187"/>
                  </a:lnTo>
                  <a:lnTo>
                    <a:pt x="515783" y="627187"/>
                  </a:lnTo>
                  <a:lnTo>
                    <a:pt x="515963" y="627077"/>
                  </a:lnTo>
                  <a:lnTo>
                    <a:pt x="516122" y="626956"/>
                  </a:lnTo>
                  <a:lnTo>
                    <a:pt x="516223" y="626779"/>
                  </a:lnTo>
                  <a:lnTo>
                    <a:pt x="516256" y="626537"/>
                  </a:lnTo>
                  <a:lnTo>
                    <a:pt x="516305" y="626415"/>
                  </a:lnTo>
                  <a:lnTo>
                    <a:pt x="516412" y="626250"/>
                  </a:lnTo>
                  <a:lnTo>
                    <a:pt x="516462" y="626052"/>
                  </a:lnTo>
                  <a:lnTo>
                    <a:pt x="516462" y="626052"/>
                  </a:lnTo>
                  <a:lnTo>
                    <a:pt x="516451" y="625908"/>
                  </a:lnTo>
                  <a:lnTo>
                    <a:pt x="516301" y="625533"/>
                  </a:lnTo>
                  <a:lnTo>
                    <a:pt x="516287" y="625379"/>
                  </a:lnTo>
                  <a:lnTo>
                    <a:pt x="516332" y="625214"/>
                  </a:lnTo>
                  <a:lnTo>
                    <a:pt x="516383" y="625126"/>
                  </a:lnTo>
                  <a:lnTo>
                    <a:pt x="516482" y="624894"/>
                  </a:lnTo>
                  <a:lnTo>
                    <a:pt x="516499" y="624817"/>
                  </a:lnTo>
                  <a:lnTo>
                    <a:pt x="516493" y="624640"/>
                  </a:lnTo>
                  <a:lnTo>
                    <a:pt x="516459" y="624585"/>
                  </a:lnTo>
                  <a:lnTo>
                    <a:pt x="516358" y="624508"/>
                  </a:lnTo>
                  <a:lnTo>
                    <a:pt x="516290" y="624475"/>
                  </a:lnTo>
                  <a:lnTo>
                    <a:pt x="516214" y="624475"/>
                  </a:lnTo>
                  <a:lnTo>
                    <a:pt x="515952" y="624541"/>
                  </a:lnTo>
                  <a:lnTo>
                    <a:pt x="515816" y="624629"/>
                  </a:lnTo>
                  <a:lnTo>
                    <a:pt x="515689" y="624673"/>
                  </a:lnTo>
                  <a:lnTo>
                    <a:pt x="515602" y="624684"/>
                  </a:lnTo>
                  <a:lnTo>
                    <a:pt x="515540" y="624574"/>
                  </a:lnTo>
                  <a:lnTo>
                    <a:pt x="515515" y="624475"/>
                  </a:lnTo>
                  <a:lnTo>
                    <a:pt x="515517" y="624376"/>
                  </a:lnTo>
                  <a:lnTo>
                    <a:pt x="515565" y="624232"/>
                  </a:lnTo>
                  <a:lnTo>
                    <a:pt x="515638" y="624122"/>
                  </a:lnTo>
                  <a:lnTo>
                    <a:pt x="515740" y="624023"/>
                  </a:lnTo>
                  <a:lnTo>
                    <a:pt x="515810" y="623990"/>
                  </a:lnTo>
                  <a:lnTo>
                    <a:pt x="515895" y="623990"/>
                  </a:lnTo>
                  <a:lnTo>
                    <a:pt x="516053" y="624012"/>
                  </a:lnTo>
                  <a:lnTo>
                    <a:pt x="516124" y="624034"/>
                  </a:lnTo>
                  <a:lnTo>
                    <a:pt x="516325" y="624177"/>
                  </a:lnTo>
                  <a:lnTo>
                    <a:pt x="516646" y="624519"/>
                  </a:lnTo>
                  <a:lnTo>
                    <a:pt x="516790" y="624618"/>
                  </a:lnTo>
                  <a:lnTo>
                    <a:pt x="516886" y="624640"/>
                  </a:lnTo>
                  <a:lnTo>
                    <a:pt x="516990" y="624640"/>
                  </a:lnTo>
                  <a:lnTo>
                    <a:pt x="517115" y="624607"/>
                  </a:lnTo>
                  <a:lnTo>
                    <a:pt x="517263" y="624519"/>
                  </a:lnTo>
                  <a:lnTo>
                    <a:pt x="517405" y="624398"/>
                  </a:lnTo>
                  <a:lnTo>
                    <a:pt x="517459" y="624332"/>
                  </a:lnTo>
                  <a:lnTo>
                    <a:pt x="517486" y="624276"/>
                  </a:lnTo>
                  <a:lnTo>
                    <a:pt x="517495" y="624210"/>
                  </a:lnTo>
                  <a:lnTo>
                    <a:pt x="517490" y="624133"/>
                  </a:lnTo>
                  <a:lnTo>
                    <a:pt x="517410" y="623946"/>
                  </a:lnTo>
                  <a:lnTo>
                    <a:pt x="517185" y="623626"/>
                  </a:lnTo>
                  <a:lnTo>
                    <a:pt x="517145" y="623494"/>
                  </a:lnTo>
                  <a:lnTo>
                    <a:pt x="517134" y="623395"/>
                  </a:lnTo>
                  <a:lnTo>
                    <a:pt x="517241" y="623042"/>
                  </a:lnTo>
                  <a:lnTo>
                    <a:pt x="517281" y="622998"/>
                  </a:lnTo>
                  <a:lnTo>
                    <a:pt x="517416" y="622656"/>
                  </a:lnTo>
                  <a:lnTo>
                    <a:pt x="517520" y="622446"/>
                  </a:lnTo>
                  <a:lnTo>
                    <a:pt x="517600" y="622215"/>
                  </a:lnTo>
                  <a:lnTo>
                    <a:pt x="517647" y="621939"/>
                  </a:lnTo>
                  <a:lnTo>
                    <a:pt x="517658" y="621498"/>
                  </a:lnTo>
                  <a:lnTo>
                    <a:pt x="517605" y="621178"/>
                  </a:lnTo>
                  <a:lnTo>
                    <a:pt x="517605" y="621068"/>
                  </a:lnTo>
                  <a:lnTo>
                    <a:pt x="517625" y="620947"/>
                  </a:lnTo>
                  <a:lnTo>
                    <a:pt x="517658" y="620859"/>
                  </a:lnTo>
                  <a:lnTo>
                    <a:pt x="517765" y="620638"/>
                  </a:lnTo>
                  <a:lnTo>
                    <a:pt x="517836" y="620583"/>
                  </a:lnTo>
                  <a:lnTo>
                    <a:pt x="517901" y="620572"/>
                  </a:lnTo>
                  <a:lnTo>
                    <a:pt x="517932" y="620583"/>
                  </a:lnTo>
                  <a:lnTo>
                    <a:pt x="518102" y="620759"/>
                  </a:lnTo>
                  <a:lnTo>
                    <a:pt x="518339" y="621101"/>
                  </a:lnTo>
                  <a:lnTo>
                    <a:pt x="518550" y="621289"/>
                  </a:lnTo>
                  <a:lnTo>
                    <a:pt x="518705" y="621311"/>
                  </a:lnTo>
                  <a:lnTo>
                    <a:pt x="518782" y="621311"/>
                  </a:lnTo>
                  <a:lnTo>
                    <a:pt x="518838" y="621222"/>
                  </a:lnTo>
                  <a:lnTo>
                    <a:pt x="518801" y="621101"/>
                  </a:lnTo>
                  <a:lnTo>
                    <a:pt x="518454" y="620693"/>
                  </a:lnTo>
                  <a:lnTo>
                    <a:pt x="518370" y="620550"/>
                  </a:lnTo>
                  <a:lnTo>
                    <a:pt x="518341" y="620462"/>
                  </a:lnTo>
                  <a:lnTo>
                    <a:pt x="518330" y="620362"/>
                  </a:lnTo>
                  <a:lnTo>
                    <a:pt x="518350" y="620153"/>
                  </a:lnTo>
                  <a:lnTo>
                    <a:pt x="518412" y="620010"/>
                  </a:lnTo>
                  <a:lnTo>
                    <a:pt x="518441" y="619988"/>
                  </a:lnTo>
                  <a:lnTo>
                    <a:pt x="518644" y="619888"/>
                  </a:lnTo>
                  <a:lnTo>
                    <a:pt x="518996" y="619745"/>
                  </a:lnTo>
                  <a:lnTo>
                    <a:pt x="519100" y="619679"/>
                  </a:lnTo>
                  <a:lnTo>
                    <a:pt x="519222" y="619580"/>
                  </a:lnTo>
                  <a:lnTo>
                    <a:pt x="519244" y="619480"/>
                  </a:lnTo>
                  <a:lnTo>
                    <a:pt x="519247" y="619392"/>
                  </a:lnTo>
                  <a:lnTo>
                    <a:pt x="519196" y="619260"/>
                  </a:lnTo>
                  <a:lnTo>
                    <a:pt x="519146" y="619006"/>
                  </a:lnTo>
                  <a:lnTo>
                    <a:pt x="519151" y="618929"/>
                  </a:lnTo>
                  <a:lnTo>
                    <a:pt x="519213" y="618808"/>
                  </a:lnTo>
                  <a:lnTo>
                    <a:pt x="519284" y="618753"/>
                  </a:lnTo>
                  <a:lnTo>
                    <a:pt x="519343" y="618731"/>
                  </a:lnTo>
                  <a:lnTo>
                    <a:pt x="519445" y="618709"/>
                  </a:lnTo>
                  <a:lnTo>
                    <a:pt x="519530" y="618709"/>
                  </a:lnTo>
                  <a:lnTo>
                    <a:pt x="519626" y="618775"/>
                  </a:lnTo>
                  <a:lnTo>
                    <a:pt x="519687" y="618830"/>
                  </a:lnTo>
                  <a:lnTo>
                    <a:pt x="519868" y="619117"/>
                  </a:lnTo>
                  <a:lnTo>
                    <a:pt x="519972" y="619238"/>
                  </a:lnTo>
                  <a:lnTo>
                    <a:pt x="520015" y="619260"/>
                  </a:lnTo>
                  <a:lnTo>
                    <a:pt x="520066" y="619260"/>
                  </a:lnTo>
                  <a:lnTo>
                    <a:pt x="520198" y="619216"/>
                  </a:lnTo>
                  <a:lnTo>
                    <a:pt x="520430" y="619050"/>
                  </a:lnTo>
                  <a:lnTo>
                    <a:pt x="520658" y="618918"/>
                  </a:lnTo>
                  <a:lnTo>
                    <a:pt x="520805" y="618830"/>
                  </a:lnTo>
                  <a:lnTo>
                    <a:pt x="520889" y="618775"/>
                  </a:lnTo>
                  <a:lnTo>
                    <a:pt x="520929" y="618731"/>
                  </a:lnTo>
                  <a:lnTo>
                    <a:pt x="521140" y="618665"/>
                  </a:lnTo>
                  <a:lnTo>
                    <a:pt x="521160" y="618234"/>
                  </a:lnTo>
                  <a:lnTo>
                    <a:pt x="521129" y="618168"/>
                  </a:lnTo>
                  <a:lnTo>
                    <a:pt x="521058" y="617992"/>
                  </a:lnTo>
                  <a:lnTo>
                    <a:pt x="520876" y="617882"/>
                  </a:lnTo>
                  <a:lnTo>
                    <a:pt x="520286" y="617639"/>
                  </a:lnTo>
                  <a:lnTo>
                    <a:pt x="519890" y="617474"/>
                  </a:lnTo>
                  <a:lnTo>
                    <a:pt x="519789" y="617319"/>
                  </a:lnTo>
                  <a:lnTo>
                    <a:pt x="519758" y="617088"/>
                  </a:lnTo>
                  <a:lnTo>
                    <a:pt x="519844" y="616856"/>
                  </a:lnTo>
                  <a:lnTo>
                    <a:pt x="520021" y="616680"/>
                  </a:lnTo>
                  <a:lnTo>
                    <a:pt x="520620" y="616316"/>
                  </a:lnTo>
                  <a:lnTo>
                    <a:pt x="520942" y="616261"/>
                  </a:lnTo>
                  <a:lnTo>
                    <a:pt x="521103" y="616360"/>
                  </a:lnTo>
                  <a:lnTo>
                    <a:pt x="521168" y="616481"/>
                  </a:lnTo>
                  <a:lnTo>
                    <a:pt x="521168" y="616669"/>
                  </a:lnTo>
                  <a:lnTo>
                    <a:pt x="520936" y="617286"/>
                  </a:lnTo>
                  <a:lnTo>
                    <a:pt x="520952" y="617452"/>
                  </a:lnTo>
                  <a:lnTo>
                    <a:pt x="521032" y="617562"/>
                  </a:lnTo>
                  <a:lnTo>
                    <a:pt x="521198" y="617606"/>
                  </a:lnTo>
                  <a:lnTo>
                    <a:pt x="521606" y="617628"/>
                  </a:lnTo>
                  <a:lnTo>
                    <a:pt x="521742" y="617749"/>
                  </a:lnTo>
                  <a:lnTo>
                    <a:pt x="521787" y="618102"/>
                  </a:lnTo>
                  <a:lnTo>
                    <a:pt x="521789" y="618168"/>
                  </a:lnTo>
                  <a:lnTo>
                    <a:pt x="521834" y="618267"/>
                  </a:lnTo>
                  <a:lnTo>
                    <a:pt x="521911" y="618334"/>
                  </a:lnTo>
                  <a:lnTo>
                    <a:pt x="522061" y="618400"/>
                  </a:lnTo>
                  <a:lnTo>
                    <a:pt x="522175" y="618433"/>
                  </a:lnTo>
                  <a:lnTo>
                    <a:pt x="522291" y="618433"/>
                  </a:lnTo>
                  <a:lnTo>
                    <a:pt x="522342" y="618422"/>
                  </a:lnTo>
                  <a:lnTo>
                    <a:pt x="522382" y="618389"/>
                  </a:lnTo>
                  <a:lnTo>
                    <a:pt x="522462" y="618135"/>
                  </a:lnTo>
                  <a:lnTo>
                    <a:pt x="522452" y="617915"/>
                  </a:lnTo>
                  <a:lnTo>
                    <a:pt x="522382" y="617749"/>
                  </a:lnTo>
                  <a:lnTo>
                    <a:pt x="522150" y="617341"/>
                  </a:lnTo>
                  <a:lnTo>
                    <a:pt x="522124" y="617264"/>
                  </a:lnTo>
                  <a:lnTo>
                    <a:pt x="522130" y="617220"/>
                  </a:lnTo>
                  <a:lnTo>
                    <a:pt x="522139" y="617176"/>
                  </a:lnTo>
                  <a:lnTo>
                    <a:pt x="522167" y="617110"/>
                  </a:lnTo>
                  <a:lnTo>
                    <a:pt x="522225" y="617066"/>
                  </a:lnTo>
                  <a:lnTo>
                    <a:pt x="522457" y="616966"/>
                  </a:lnTo>
                  <a:lnTo>
                    <a:pt x="522744" y="616867"/>
                  </a:lnTo>
                  <a:lnTo>
                    <a:pt x="522827" y="616757"/>
                  </a:lnTo>
                  <a:lnTo>
                    <a:pt x="522825" y="616548"/>
                  </a:lnTo>
                  <a:lnTo>
                    <a:pt x="522787" y="616360"/>
                  </a:lnTo>
                  <a:lnTo>
                    <a:pt x="522480" y="615798"/>
                  </a:lnTo>
                  <a:lnTo>
                    <a:pt x="522430" y="615599"/>
                  </a:lnTo>
                  <a:lnTo>
                    <a:pt x="522435" y="615434"/>
                  </a:lnTo>
                  <a:lnTo>
                    <a:pt x="522478" y="615280"/>
                  </a:lnTo>
                  <a:lnTo>
                    <a:pt x="522563" y="615147"/>
                  </a:lnTo>
                  <a:lnTo>
                    <a:pt x="522733" y="614982"/>
                  </a:lnTo>
                  <a:lnTo>
                    <a:pt x="522934" y="614839"/>
                  </a:lnTo>
                  <a:lnTo>
                    <a:pt x="523137" y="614783"/>
                  </a:lnTo>
                  <a:lnTo>
                    <a:pt x="523299" y="614817"/>
                  </a:lnTo>
                  <a:lnTo>
                    <a:pt x="523418" y="614927"/>
                  </a:lnTo>
                  <a:lnTo>
                    <a:pt x="523468" y="615059"/>
                  </a:lnTo>
                  <a:lnTo>
                    <a:pt x="523475" y="615445"/>
                  </a:lnTo>
                  <a:lnTo>
                    <a:pt x="523454" y="616040"/>
                  </a:lnTo>
                  <a:lnTo>
                    <a:pt x="523492" y="616272"/>
                  </a:lnTo>
                  <a:lnTo>
                    <a:pt x="523547" y="616470"/>
                  </a:lnTo>
                  <a:lnTo>
                    <a:pt x="523668" y="616713"/>
                  </a:lnTo>
                  <a:lnTo>
                    <a:pt x="523806" y="616845"/>
                  </a:lnTo>
                  <a:lnTo>
                    <a:pt x="523995" y="616911"/>
                  </a:lnTo>
                  <a:lnTo>
                    <a:pt x="524233" y="616933"/>
                  </a:lnTo>
                  <a:lnTo>
                    <a:pt x="524557" y="616955"/>
                  </a:lnTo>
                  <a:lnTo>
                    <a:pt x="524735" y="616823"/>
                  </a:lnTo>
                  <a:lnTo>
                    <a:pt x="525043" y="616812"/>
                  </a:lnTo>
                  <a:lnTo>
                    <a:pt x="525158" y="616735"/>
                  </a:lnTo>
                  <a:lnTo>
                    <a:pt x="525164" y="616592"/>
                  </a:lnTo>
                  <a:lnTo>
                    <a:pt x="525051" y="616382"/>
                  </a:lnTo>
                  <a:lnTo>
                    <a:pt x="525079" y="616195"/>
                  </a:lnTo>
                  <a:lnTo>
                    <a:pt x="525182" y="616084"/>
                  </a:lnTo>
                  <a:lnTo>
                    <a:pt x="525473" y="615974"/>
                  </a:lnTo>
                  <a:lnTo>
                    <a:pt x="525643" y="615963"/>
                  </a:lnTo>
                  <a:lnTo>
                    <a:pt x="525801" y="616029"/>
                  </a:lnTo>
                  <a:lnTo>
                    <a:pt x="526024" y="616327"/>
                  </a:lnTo>
                  <a:lnTo>
                    <a:pt x="526554" y="616470"/>
                  </a:lnTo>
                  <a:lnTo>
                    <a:pt x="526836" y="616459"/>
                  </a:lnTo>
                  <a:lnTo>
                    <a:pt x="527258" y="616338"/>
                  </a:lnTo>
                  <a:lnTo>
                    <a:pt x="527657" y="616173"/>
                  </a:lnTo>
                  <a:lnTo>
                    <a:pt x="527791" y="616007"/>
                  </a:lnTo>
                  <a:lnTo>
                    <a:pt x="527858" y="615544"/>
                  </a:lnTo>
                  <a:lnTo>
                    <a:pt x="528021" y="615423"/>
                  </a:lnTo>
                  <a:lnTo>
                    <a:pt x="528237" y="615412"/>
                  </a:lnTo>
                  <a:lnTo>
                    <a:pt x="528459" y="615522"/>
                  </a:lnTo>
                  <a:lnTo>
                    <a:pt x="528652" y="615743"/>
                  </a:lnTo>
                  <a:lnTo>
                    <a:pt x="528835" y="616140"/>
                  </a:lnTo>
                  <a:lnTo>
                    <a:pt x="528960" y="616217"/>
                  </a:lnTo>
                  <a:lnTo>
                    <a:pt x="529085" y="616261"/>
                  </a:lnTo>
                  <a:lnTo>
                    <a:pt x="529337" y="616228"/>
                  </a:lnTo>
                  <a:lnTo>
                    <a:pt x="529387" y="616206"/>
                  </a:lnTo>
                  <a:lnTo>
                    <a:pt x="529422" y="616151"/>
                  </a:lnTo>
                  <a:lnTo>
                    <a:pt x="529406" y="615754"/>
                  </a:lnTo>
                  <a:lnTo>
                    <a:pt x="529430" y="615621"/>
                  </a:lnTo>
                  <a:lnTo>
                    <a:pt x="529461" y="615511"/>
                  </a:lnTo>
                  <a:lnTo>
                    <a:pt x="529529" y="615401"/>
                  </a:lnTo>
                  <a:lnTo>
                    <a:pt x="530051" y="614805"/>
                  </a:lnTo>
                  <a:lnTo>
                    <a:pt x="530087" y="614684"/>
                  </a:lnTo>
                  <a:lnTo>
                    <a:pt x="530034" y="614508"/>
                  </a:lnTo>
                  <a:lnTo>
                    <a:pt x="529881" y="614420"/>
                  </a:lnTo>
                  <a:lnTo>
                    <a:pt x="529349" y="614243"/>
                  </a:lnTo>
                  <a:lnTo>
                    <a:pt x="529155" y="614100"/>
                  </a:lnTo>
                  <a:lnTo>
                    <a:pt x="529057" y="613824"/>
                  </a:lnTo>
                  <a:lnTo>
                    <a:pt x="529079" y="613670"/>
                  </a:lnTo>
                  <a:lnTo>
                    <a:pt x="529253" y="613482"/>
                  </a:lnTo>
                  <a:lnTo>
                    <a:pt x="529411" y="613383"/>
                  </a:lnTo>
                  <a:lnTo>
                    <a:pt x="529775" y="613361"/>
                  </a:lnTo>
                  <a:lnTo>
                    <a:pt x="530179" y="613460"/>
                  </a:lnTo>
                  <a:lnTo>
                    <a:pt x="530436" y="613714"/>
                  </a:lnTo>
                  <a:lnTo>
                    <a:pt x="530780" y="614122"/>
                  </a:lnTo>
                  <a:lnTo>
                    <a:pt x="530953" y="614199"/>
                  </a:lnTo>
                  <a:lnTo>
                    <a:pt x="531154" y="614210"/>
                  </a:lnTo>
                  <a:lnTo>
                    <a:pt x="531236" y="614133"/>
                  </a:lnTo>
                  <a:lnTo>
                    <a:pt x="531352" y="614122"/>
                  </a:lnTo>
                  <a:lnTo>
                    <a:pt x="531424" y="614089"/>
                  </a:lnTo>
                  <a:lnTo>
                    <a:pt x="531484" y="614045"/>
                  </a:lnTo>
                  <a:lnTo>
                    <a:pt x="531524" y="613979"/>
                  </a:lnTo>
                  <a:lnTo>
                    <a:pt x="531557" y="613934"/>
                  </a:lnTo>
                  <a:lnTo>
                    <a:pt x="531551" y="613868"/>
                  </a:lnTo>
                  <a:lnTo>
                    <a:pt x="531526" y="613736"/>
                  </a:lnTo>
                  <a:lnTo>
                    <a:pt x="531486" y="613604"/>
                  </a:lnTo>
                  <a:lnTo>
                    <a:pt x="531393" y="613295"/>
                  </a:lnTo>
                  <a:lnTo>
                    <a:pt x="531402" y="613196"/>
                  </a:lnTo>
                  <a:lnTo>
                    <a:pt x="531448" y="613096"/>
                  </a:lnTo>
                  <a:lnTo>
                    <a:pt x="531544" y="612986"/>
                  </a:lnTo>
                  <a:lnTo>
                    <a:pt x="531707" y="612909"/>
                  </a:lnTo>
                  <a:lnTo>
                    <a:pt x="531836" y="612953"/>
                  </a:lnTo>
                  <a:lnTo>
                    <a:pt x="531998" y="613030"/>
                  </a:lnTo>
                  <a:lnTo>
                    <a:pt x="532062" y="613052"/>
                  </a:lnTo>
                  <a:lnTo>
                    <a:pt x="532175" y="613074"/>
                  </a:lnTo>
                  <a:lnTo>
                    <a:pt x="532243" y="613074"/>
                  </a:lnTo>
                  <a:lnTo>
                    <a:pt x="532421" y="612964"/>
                  </a:lnTo>
                  <a:lnTo>
                    <a:pt x="532497" y="612843"/>
                  </a:lnTo>
                  <a:lnTo>
                    <a:pt x="532446" y="612678"/>
                  </a:lnTo>
                  <a:lnTo>
                    <a:pt x="532390" y="612622"/>
                  </a:lnTo>
                  <a:lnTo>
                    <a:pt x="532378" y="612600"/>
                  </a:lnTo>
                  <a:lnTo>
                    <a:pt x="532305" y="612479"/>
                  </a:lnTo>
                  <a:lnTo>
                    <a:pt x="532209" y="612347"/>
                  </a:lnTo>
                  <a:lnTo>
                    <a:pt x="532153" y="612248"/>
                  </a:lnTo>
                  <a:lnTo>
                    <a:pt x="532138" y="612192"/>
                  </a:lnTo>
                  <a:lnTo>
                    <a:pt x="532149" y="612071"/>
                  </a:lnTo>
                  <a:lnTo>
                    <a:pt x="532194" y="611994"/>
                  </a:lnTo>
                  <a:lnTo>
                    <a:pt x="532283" y="611895"/>
                  </a:lnTo>
                  <a:lnTo>
                    <a:pt x="532406" y="611784"/>
                  </a:lnTo>
                  <a:lnTo>
                    <a:pt x="532598" y="611740"/>
                  </a:lnTo>
                  <a:lnTo>
                    <a:pt x="532703" y="611729"/>
                  </a:lnTo>
                  <a:lnTo>
                    <a:pt x="532875" y="611751"/>
                  </a:lnTo>
                  <a:lnTo>
                    <a:pt x="533047" y="611751"/>
                  </a:lnTo>
                  <a:lnTo>
                    <a:pt x="533200" y="611685"/>
                  </a:lnTo>
                  <a:lnTo>
                    <a:pt x="533213" y="611652"/>
                  </a:lnTo>
                  <a:lnTo>
                    <a:pt x="533287" y="611244"/>
                  </a:lnTo>
                  <a:lnTo>
                    <a:pt x="533264" y="611046"/>
                  </a:lnTo>
                  <a:lnTo>
                    <a:pt x="533245" y="610935"/>
                  </a:lnTo>
                  <a:lnTo>
                    <a:pt x="533245" y="610781"/>
                  </a:lnTo>
                  <a:lnTo>
                    <a:pt x="533296" y="610583"/>
                  </a:lnTo>
                  <a:lnTo>
                    <a:pt x="533600" y="610550"/>
                  </a:lnTo>
                  <a:lnTo>
                    <a:pt x="533738" y="610649"/>
                  </a:lnTo>
                  <a:lnTo>
                    <a:pt x="533990" y="610781"/>
                  </a:lnTo>
                  <a:lnTo>
                    <a:pt x="534209" y="610935"/>
                  </a:lnTo>
                  <a:lnTo>
                    <a:pt x="534240" y="610957"/>
                  </a:lnTo>
                  <a:lnTo>
                    <a:pt x="534463" y="610781"/>
                  </a:lnTo>
                  <a:lnTo>
                    <a:pt x="534500" y="610726"/>
                  </a:lnTo>
                  <a:lnTo>
                    <a:pt x="534519" y="610153"/>
                  </a:lnTo>
                  <a:lnTo>
                    <a:pt x="534618" y="609745"/>
                  </a:lnTo>
                  <a:lnTo>
                    <a:pt x="534658" y="609491"/>
                  </a:lnTo>
                  <a:lnTo>
                    <a:pt x="534708" y="609403"/>
                  </a:lnTo>
                  <a:lnTo>
                    <a:pt x="534879" y="609337"/>
                  </a:lnTo>
                  <a:lnTo>
                    <a:pt x="535050" y="609348"/>
                  </a:lnTo>
                  <a:lnTo>
                    <a:pt x="535223" y="609447"/>
                  </a:lnTo>
                  <a:lnTo>
                    <a:pt x="535444" y="609535"/>
                  </a:lnTo>
                  <a:lnTo>
                    <a:pt x="536604" y="609502"/>
                  </a:lnTo>
                  <a:lnTo>
                    <a:pt x="536719" y="609458"/>
                  </a:lnTo>
                  <a:lnTo>
                    <a:pt x="536846" y="609282"/>
                  </a:lnTo>
                  <a:lnTo>
                    <a:pt x="537068" y="608819"/>
                  </a:lnTo>
                  <a:lnTo>
                    <a:pt x="537256" y="607936"/>
                  </a:lnTo>
                  <a:lnTo>
                    <a:pt x="538356" y="607098"/>
                  </a:lnTo>
                  <a:lnTo>
                    <a:pt x="538552" y="606955"/>
                  </a:lnTo>
                  <a:lnTo>
                    <a:pt x="538825" y="606680"/>
                  </a:lnTo>
                  <a:lnTo>
                    <a:pt x="538929" y="606602"/>
                  </a:lnTo>
                  <a:lnTo>
                    <a:pt x="539135" y="606492"/>
                  </a:lnTo>
                  <a:lnTo>
                    <a:pt x="539446" y="606437"/>
                  </a:lnTo>
                  <a:lnTo>
                    <a:pt x="539539" y="606415"/>
                  </a:lnTo>
                  <a:lnTo>
                    <a:pt x="539604" y="606393"/>
                  </a:lnTo>
                  <a:lnTo>
                    <a:pt x="539815" y="606238"/>
                  </a:lnTo>
                  <a:lnTo>
                    <a:pt x="539960" y="606084"/>
                  </a:lnTo>
                  <a:lnTo>
                    <a:pt x="540019" y="606018"/>
                  </a:lnTo>
                  <a:lnTo>
                    <a:pt x="540217" y="605875"/>
                  </a:lnTo>
                  <a:lnTo>
                    <a:pt x="540261" y="605853"/>
                  </a:lnTo>
                  <a:lnTo>
                    <a:pt x="540355" y="605676"/>
                  </a:lnTo>
                  <a:lnTo>
                    <a:pt x="540547" y="605412"/>
                  </a:lnTo>
                  <a:lnTo>
                    <a:pt x="540733" y="605224"/>
                  </a:lnTo>
                  <a:lnTo>
                    <a:pt x="540828" y="605147"/>
                  </a:lnTo>
                  <a:lnTo>
                    <a:pt x="541096" y="604981"/>
                  </a:lnTo>
                  <a:lnTo>
                    <a:pt x="541223" y="604871"/>
                  </a:lnTo>
                  <a:lnTo>
                    <a:pt x="541407" y="604574"/>
                  </a:lnTo>
                  <a:lnTo>
                    <a:pt x="541525" y="604441"/>
                  </a:lnTo>
                  <a:lnTo>
                    <a:pt x="541751" y="604298"/>
                  </a:lnTo>
                  <a:lnTo>
                    <a:pt x="541920" y="604133"/>
                  </a:lnTo>
                  <a:lnTo>
                    <a:pt x="542485" y="603802"/>
                  </a:lnTo>
                  <a:lnTo>
                    <a:pt x="542625" y="603670"/>
                  </a:lnTo>
                  <a:lnTo>
                    <a:pt x="542659" y="603625"/>
                  </a:lnTo>
                  <a:lnTo>
                    <a:pt x="542730" y="603306"/>
                  </a:lnTo>
                  <a:lnTo>
                    <a:pt x="542795" y="603206"/>
                  </a:lnTo>
                  <a:lnTo>
                    <a:pt x="542984" y="603096"/>
                  </a:lnTo>
                  <a:lnTo>
                    <a:pt x="543185" y="603019"/>
                  </a:lnTo>
                  <a:lnTo>
                    <a:pt x="543288" y="602997"/>
                  </a:lnTo>
                  <a:lnTo>
                    <a:pt x="543529" y="602986"/>
                  </a:lnTo>
                  <a:lnTo>
                    <a:pt x="544257" y="603129"/>
                  </a:lnTo>
                  <a:lnTo>
                    <a:pt x="544237" y="603107"/>
                  </a:lnTo>
                  <a:lnTo>
                    <a:pt x="544409" y="602986"/>
                  </a:lnTo>
                  <a:lnTo>
                    <a:pt x="544409" y="602931"/>
                  </a:lnTo>
                  <a:lnTo>
                    <a:pt x="544409" y="602776"/>
                  </a:lnTo>
                  <a:lnTo>
                    <a:pt x="544409" y="602699"/>
                  </a:lnTo>
                  <a:lnTo>
                    <a:pt x="544268" y="602181"/>
                  </a:lnTo>
                  <a:lnTo>
                    <a:pt x="544206" y="601949"/>
                  </a:lnTo>
                  <a:lnTo>
                    <a:pt x="544110" y="601553"/>
                  </a:lnTo>
                  <a:lnTo>
                    <a:pt x="544014" y="601332"/>
                  </a:lnTo>
                  <a:lnTo>
                    <a:pt x="545009" y="600318"/>
                  </a:lnTo>
                  <a:lnTo>
                    <a:pt x="545357" y="600274"/>
                  </a:lnTo>
                  <a:lnTo>
                    <a:pt x="545531" y="600274"/>
                  </a:lnTo>
                  <a:lnTo>
                    <a:pt x="545659" y="600130"/>
                  </a:lnTo>
                  <a:lnTo>
                    <a:pt x="545735" y="599811"/>
                  </a:lnTo>
                  <a:lnTo>
                    <a:pt x="545989" y="599623"/>
                  </a:lnTo>
                  <a:lnTo>
                    <a:pt x="546163" y="599403"/>
                  </a:lnTo>
                  <a:lnTo>
                    <a:pt x="546288" y="599083"/>
                  </a:lnTo>
                  <a:lnTo>
                    <a:pt x="546683" y="598840"/>
                  </a:lnTo>
                  <a:lnTo>
                    <a:pt x="546951" y="598454"/>
                  </a:lnTo>
                  <a:lnTo>
                    <a:pt x="548627" y="597253"/>
                  </a:lnTo>
                  <a:lnTo>
                    <a:pt x="548832" y="596911"/>
                  </a:lnTo>
                  <a:lnTo>
                    <a:pt x="549084" y="596293"/>
                  </a:lnTo>
                  <a:lnTo>
                    <a:pt x="549303" y="596183"/>
                  </a:lnTo>
                  <a:lnTo>
                    <a:pt x="549510" y="595896"/>
                  </a:lnTo>
                  <a:lnTo>
                    <a:pt x="549620" y="595522"/>
                  </a:lnTo>
                  <a:lnTo>
                    <a:pt x="549857" y="595312"/>
                  </a:lnTo>
                  <a:lnTo>
                    <a:pt x="550159" y="594970"/>
                  </a:lnTo>
                  <a:lnTo>
                    <a:pt x="550173" y="594562"/>
                  </a:lnTo>
                  <a:lnTo>
                    <a:pt x="550314" y="594320"/>
                  </a:lnTo>
                  <a:lnTo>
                    <a:pt x="550551" y="594121"/>
                  </a:lnTo>
                  <a:lnTo>
                    <a:pt x="550852" y="594121"/>
                  </a:lnTo>
                  <a:lnTo>
                    <a:pt x="551073" y="593956"/>
                  </a:lnTo>
                  <a:lnTo>
                    <a:pt x="551138" y="593724"/>
                  </a:lnTo>
                  <a:lnTo>
                    <a:pt x="551121" y="593482"/>
                  </a:lnTo>
                  <a:lnTo>
                    <a:pt x="551273" y="593283"/>
                  </a:lnTo>
                  <a:lnTo>
                    <a:pt x="551341" y="593184"/>
                  </a:lnTo>
                  <a:lnTo>
                    <a:pt x="551736" y="592842"/>
                  </a:lnTo>
                  <a:lnTo>
                    <a:pt x="551990" y="592677"/>
                  </a:lnTo>
                  <a:lnTo>
                    <a:pt x="552179" y="592302"/>
                  </a:lnTo>
                  <a:lnTo>
                    <a:pt x="552464" y="591938"/>
                  </a:lnTo>
                  <a:lnTo>
                    <a:pt x="553048" y="590880"/>
                  </a:lnTo>
                  <a:lnTo>
                    <a:pt x="553649" y="590031"/>
                  </a:lnTo>
                  <a:lnTo>
                    <a:pt x="554137" y="588829"/>
                  </a:lnTo>
                  <a:lnTo>
                    <a:pt x="554358" y="588013"/>
                  </a:lnTo>
                  <a:lnTo>
                    <a:pt x="554374" y="587947"/>
                  </a:lnTo>
                  <a:lnTo>
                    <a:pt x="554625" y="587186"/>
                  </a:lnTo>
                  <a:lnTo>
                    <a:pt x="555275" y="586778"/>
                  </a:lnTo>
                  <a:lnTo>
                    <a:pt x="556442" y="586414"/>
                  </a:lnTo>
                  <a:lnTo>
                    <a:pt x="556964" y="586084"/>
                  </a:lnTo>
                  <a:lnTo>
                    <a:pt x="557531" y="585433"/>
                  </a:lnTo>
                  <a:lnTo>
                    <a:pt x="558181" y="584981"/>
                  </a:lnTo>
                  <a:lnTo>
                    <a:pt x="558338" y="584893"/>
                  </a:lnTo>
                  <a:lnTo>
                    <a:pt x="558576" y="584760"/>
                  </a:lnTo>
                  <a:lnTo>
                    <a:pt x="558637" y="584694"/>
                  </a:lnTo>
                  <a:lnTo>
                    <a:pt x="558875" y="584441"/>
                  </a:lnTo>
                  <a:lnTo>
                    <a:pt x="558875" y="584485"/>
                  </a:lnTo>
                  <a:lnTo>
                    <a:pt x="558908" y="584430"/>
                  </a:lnTo>
                  <a:lnTo>
                    <a:pt x="559035" y="584209"/>
                  </a:lnTo>
                  <a:lnTo>
                    <a:pt x="559188" y="583967"/>
                  </a:lnTo>
                  <a:lnTo>
                    <a:pt x="559473" y="583658"/>
                  </a:lnTo>
                  <a:lnTo>
                    <a:pt x="559690" y="583481"/>
                  </a:lnTo>
                  <a:lnTo>
                    <a:pt x="559825" y="583338"/>
                  </a:lnTo>
                  <a:lnTo>
                    <a:pt x="559839" y="583283"/>
                  </a:lnTo>
                  <a:lnTo>
                    <a:pt x="559938" y="583118"/>
                  </a:lnTo>
                  <a:lnTo>
                    <a:pt x="559989" y="582930"/>
                  </a:lnTo>
                  <a:lnTo>
                    <a:pt x="560158" y="582621"/>
                  </a:lnTo>
                  <a:lnTo>
                    <a:pt x="560333" y="582456"/>
                  </a:lnTo>
                  <a:lnTo>
                    <a:pt x="560601" y="582324"/>
                  </a:lnTo>
                  <a:lnTo>
                    <a:pt x="560756" y="582191"/>
                  </a:lnTo>
                  <a:lnTo>
                    <a:pt x="560897" y="582026"/>
                  </a:lnTo>
                  <a:lnTo>
                    <a:pt x="560968" y="581861"/>
                  </a:lnTo>
                  <a:lnTo>
                    <a:pt x="560971" y="581784"/>
                  </a:lnTo>
                  <a:lnTo>
                    <a:pt x="560948" y="581673"/>
                  </a:lnTo>
                  <a:lnTo>
                    <a:pt x="560951" y="581585"/>
                  </a:lnTo>
                  <a:lnTo>
                    <a:pt x="560976" y="581464"/>
                  </a:lnTo>
                  <a:lnTo>
                    <a:pt x="561016" y="581364"/>
                  </a:lnTo>
                  <a:lnTo>
                    <a:pt x="561075" y="581221"/>
                  </a:lnTo>
                  <a:lnTo>
                    <a:pt x="561092" y="580990"/>
                  </a:lnTo>
                  <a:lnTo>
                    <a:pt x="561087" y="580934"/>
                  </a:lnTo>
                  <a:lnTo>
                    <a:pt x="561061" y="580857"/>
                  </a:lnTo>
                  <a:lnTo>
                    <a:pt x="560934" y="580648"/>
                  </a:lnTo>
                  <a:lnTo>
                    <a:pt x="560866" y="580482"/>
                  </a:lnTo>
                  <a:lnTo>
                    <a:pt x="560869" y="580240"/>
                  </a:lnTo>
                  <a:lnTo>
                    <a:pt x="560906" y="579931"/>
                  </a:lnTo>
                  <a:lnTo>
                    <a:pt x="560877" y="579810"/>
                  </a:lnTo>
                  <a:lnTo>
                    <a:pt x="560872" y="579788"/>
                  </a:lnTo>
                  <a:lnTo>
                    <a:pt x="560821" y="579655"/>
                  </a:lnTo>
                  <a:lnTo>
                    <a:pt x="560708" y="579479"/>
                  </a:lnTo>
                  <a:lnTo>
                    <a:pt x="560680" y="579380"/>
                  </a:lnTo>
                  <a:lnTo>
                    <a:pt x="560669" y="579292"/>
                  </a:lnTo>
                  <a:lnTo>
                    <a:pt x="560688" y="579093"/>
                  </a:lnTo>
                  <a:lnTo>
                    <a:pt x="560804" y="578707"/>
                  </a:lnTo>
                  <a:lnTo>
                    <a:pt x="560886" y="578520"/>
                  </a:lnTo>
                  <a:lnTo>
                    <a:pt x="560946" y="578465"/>
                  </a:lnTo>
                  <a:lnTo>
                    <a:pt x="561016" y="578443"/>
                  </a:lnTo>
                  <a:lnTo>
                    <a:pt x="561089" y="578465"/>
                  </a:lnTo>
                  <a:lnTo>
                    <a:pt x="561214" y="578531"/>
                  </a:lnTo>
                  <a:lnTo>
                    <a:pt x="561355" y="578586"/>
                  </a:lnTo>
                  <a:lnTo>
                    <a:pt x="561439" y="578553"/>
                  </a:lnTo>
                  <a:lnTo>
                    <a:pt x="561487" y="578487"/>
                  </a:lnTo>
                  <a:lnTo>
                    <a:pt x="561504" y="578288"/>
                  </a:lnTo>
                  <a:lnTo>
                    <a:pt x="561524" y="578266"/>
                  </a:lnTo>
                  <a:lnTo>
                    <a:pt x="561543" y="578277"/>
                  </a:lnTo>
                  <a:lnTo>
                    <a:pt x="561763" y="578355"/>
                  </a:lnTo>
                  <a:lnTo>
                    <a:pt x="562080" y="578355"/>
                  </a:lnTo>
                  <a:lnTo>
                    <a:pt x="562364" y="578112"/>
                  </a:lnTo>
                  <a:lnTo>
                    <a:pt x="562540" y="577517"/>
                  </a:lnTo>
                  <a:lnTo>
                    <a:pt x="562653" y="577362"/>
                  </a:lnTo>
                  <a:lnTo>
                    <a:pt x="562728" y="577263"/>
                  </a:lnTo>
                  <a:lnTo>
                    <a:pt x="563166" y="576921"/>
                  </a:lnTo>
                  <a:lnTo>
                    <a:pt x="563190" y="576899"/>
                  </a:lnTo>
                  <a:lnTo>
                    <a:pt x="563340" y="576789"/>
                  </a:lnTo>
                  <a:lnTo>
                    <a:pt x="563603" y="576579"/>
                  </a:lnTo>
                  <a:lnTo>
                    <a:pt x="563738" y="576480"/>
                  </a:lnTo>
                  <a:lnTo>
                    <a:pt x="563736" y="576502"/>
                  </a:lnTo>
                  <a:lnTo>
                    <a:pt x="563834" y="576348"/>
                  </a:lnTo>
                  <a:lnTo>
                    <a:pt x="563879" y="576204"/>
                  </a:lnTo>
                  <a:lnTo>
                    <a:pt x="563998" y="575653"/>
                  </a:lnTo>
                  <a:lnTo>
                    <a:pt x="564086" y="575444"/>
                  </a:lnTo>
                  <a:lnTo>
                    <a:pt x="564297" y="575036"/>
                  </a:lnTo>
                  <a:lnTo>
                    <a:pt x="564323" y="574925"/>
                  </a:lnTo>
                  <a:lnTo>
                    <a:pt x="564328" y="574804"/>
                  </a:lnTo>
                  <a:lnTo>
                    <a:pt x="564312" y="574727"/>
                  </a:lnTo>
                  <a:lnTo>
                    <a:pt x="564266" y="574617"/>
                  </a:lnTo>
                  <a:lnTo>
                    <a:pt x="564184" y="574507"/>
                  </a:lnTo>
                  <a:lnTo>
                    <a:pt x="564187" y="574495"/>
                  </a:lnTo>
                  <a:lnTo>
                    <a:pt x="564057" y="574507"/>
                  </a:lnTo>
                  <a:lnTo>
                    <a:pt x="563801" y="574507"/>
                  </a:lnTo>
                  <a:lnTo>
                    <a:pt x="563535" y="574562"/>
                  </a:lnTo>
                  <a:lnTo>
                    <a:pt x="563301" y="574661"/>
                  </a:lnTo>
                  <a:lnTo>
                    <a:pt x="563118" y="574793"/>
                  </a:lnTo>
                  <a:lnTo>
                    <a:pt x="563062" y="574815"/>
                  </a:lnTo>
                  <a:lnTo>
                    <a:pt x="562999" y="574804"/>
                  </a:lnTo>
                  <a:lnTo>
                    <a:pt x="562833" y="574661"/>
                  </a:lnTo>
                  <a:lnTo>
                    <a:pt x="562745" y="574639"/>
                  </a:lnTo>
                  <a:lnTo>
                    <a:pt x="562514" y="574661"/>
                  </a:lnTo>
                  <a:lnTo>
                    <a:pt x="562091" y="574738"/>
                  </a:lnTo>
                  <a:lnTo>
                    <a:pt x="561950" y="574716"/>
                  </a:lnTo>
                  <a:lnTo>
                    <a:pt x="561837" y="574683"/>
                  </a:lnTo>
                  <a:lnTo>
                    <a:pt x="561763" y="574683"/>
                  </a:lnTo>
                  <a:lnTo>
                    <a:pt x="561580" y="574738"/>
                  </a:lnTo>
                  <a:lnTo>
                    <a:pt x="561194" y="574915"/>
                  </a:lnTo>
                  <a:lnTo>
                    <a:pt x="561112" y="574937"/>
                  </a:lnTo>
                  <a:lnTo>
                    <a:pt x="560911" y="574948"/>
                  </a:lnTo>
                  <a:lnTo>
                    <a:pt x="560840" y="574992"/>
                  </a:lnTo>
                  <a:lnTo>
                    <a:pt x="560801" y="575014"/>
                  </a:lnTo>
                  <a:lnTo>
                    <a:pt x="560609" y="575190"/>
                  </a:lnTo>
                  <a:lnTo>
                    <a:pt x="560194" y="575565"/>
                  </a:lnTo>
                  <a:lnTo>
                    <a:pt x="559940" y="575730"/>
                  </a:lnTo>
                  <a:lnTo>
                    <a:pt x="559761" y="575863"/>
                  </a:lnTo>
                  <a:lnTo>
                    <a:pt x="559701" y="575874"/>
                  </a:lnTo>
                  <a:lnTo>
                    <a:pt x="559558" y="575863"/>
                  </a:lnTo>
                  <a:lnTo>
                    <a:pt x="559362" y="575885"/>
                  </a:lnTo>
                  <a:lnTo>
                    <a:pt x="559328" y="575896"/>
                  </a:lnTo>
                  <a:lnTo>
                    <a:pt x="559145" y="575664"/>
                  </a:lnTo>
                  <a:lnTo>
                    <a:pt x="559089" y="575631"/>
                  </a:lnTo>
                  <a:lnTo>
                    <a:pt x="558965" y="575565"/>
                  </a:lnTo>
                  <a:lnTo>
                    <a:pt x="558742" y="575543"/>
                  </a:lnTo>
                  <a:lnTo>
                    <a:pt x="558677" y="575521"/>
                  </a:lnTo>
                  <a:lnTo>
                    <a:pt x="558657" y="575466"/>
                  </a:lnTo>
                  <a:lnTo>
                    <a:pt x="558618" y="575124"/>
                  </a:lnTo>
                  <a:lnTo>
                    <a:pt x="558589" y="575014"/>
                  </a:lnTo>
                  <a:lnTo>
                    <a:pt x="558525" y="574903"/>
                  </a:lnTo>
                  <a:lnTo>
                    <a:pt x="558391" y="574760"/>
                  </a:lnTo>
                  <a:lnTo>
                    <a:pt x="558098" y="574617"/>
                  </a:lnTo>
                  <a:lnTo>
                    <a:pt x="557960" y="574517"/>
                  </a:lnTo>
                  <a:lnTo>
                    <a:pt x="557712" y="574374"/>
                  </a:lnTo>
                  <a:lnTo>
                    <a:pt x="557494" y="574264"/>
                  </a:lnTo>
                  <a:lnTo>
                    <a:pt x="557156" y="573922"/>
                  </a:lnTo>
                  <a:lnTo>
                    <a:pt x="556942" y="573790"/>
                  </a:lnTo>
                  <a:lnTo>
                    <a:pt x="556913" y="573768"/>
                  </a:lnTo>
                  <a:lnTo>
                    <a:pt x="556397" y="573305"/>
                  </a:lnTo>
                  <a:lnTo>
                    <a:pt x="555793" y="572809"/>
                  </a:lnTo>
                  <a:lnTo>
                    <a:pt x="555548" y="572544"/>
                  </a:lnTo>
                  <a:lnTo>
                    <a:pt x="555358" y="572434"/>
                  </a:lnTo>
                  <a:lnTo>
                    <a:pt x="555316" y="572378"/>
                  </a:lnTo>
                  <a:lnTo>
                    <a:pt x="555176" y="572081"/>
                  </a:lnTo>
                  <a:lnTo>
                    <a:pt x="555166" y="572059"/>
                  </a:lnTo>
                  <a:lnTo>
                    <a:pt x="555148" y="572026"/>
                  </a:lnTo>
                  <a:lnTo>
                    <a:pt x="554930" y="572125"/>
                  </a:lnTo>
                  <a:lnTo>
                    <a:pt x="553809" y="572147"/>
                  </a:lnTo>
                  <a:lnTo>
                    <a:pt x="548337" y="574154"/>
                  </a:lnTo>
                  <a:lnTo>
                    <a:pt x="548333" y="574099"/>
                  </a:lnTo>
                  <a:lnTo>
                    <a:pt x="547865" y="569126"/>
                  </a:lnTo>
                  <a:lnTo>
                    <a:pt x="547865" y="569126"/>
                  </a:lnTo>
                  <a:lnTo>
                    <a:pt x="547825" y="569082"/>
                  </a:lnTo>
                  <a:lnTo>
                    <a:pt x="544667" y="565785"/>
                  </a:lnTo>
                  <a:lnTo>
                    <a:pt x="543551" y="564616"/>
                  </a:lnTo>
                  <a:lnTo>
                    <a:pt x="543487" y="564429"/>
                  </a:lnTo>
                  <a:lnTo>
                    <a:pt x="543383" y="563812"/>
                  </a:lnTo>
                  <a:lnTo>
                    <a:pt x="543236" y="562742"/>
                  </a:lnTo>
                  <a:lnTo>
                    <a:pt x="543215" y="562577"/>
                  </a:lnTo>
                  <a:lnTo>
                    <a:pt x="543214" y="562544"/>
                  </a:lnTo>
                  <a:lnTo>
                    <a:pt x="543118" y="559015"/>
                  </a:lnTo>
                  <a:lnTo>
                    <a:pt x="543079" y="558982"/>
                  </a:lnTo>
                  <a:lnTo>
                    <a:pt x="539797" y="556413"/>
                  </a:lnTo>
                  <a:lnTo>
                    <a:pt x="537237" y="558420"/>
                  </a:lnTo>
                  <a:lnTo>
                    <a:pt x="534620" y="555300"/>
                  </a:lnTo>
                  <a:lnTo>
                    <a:pt x="532890" y="553249"/>
                  </a:lnTo>
                  <a:lnTo>
                    <a:pt x="530337" y="548409"/>
                  </a:lnTo>
                  <a:lnTo>
                    <a:pt x="527949" y="543293"/>
                  </a:lnTo>
                  <a:lnTo>
                    <a:pt x="524628" y="542378"/>
                  </a:lnTo>
                  <a:lnTo>
                    <a:pt x="524686" y="542146"/>
                  </a:lnTo>
                  <a:lnTo>
                    <a:pt x="527585" y="527526"/>
                  </a:lnTo>
                  <a:lnTo>
                    <a:pt x="531147" y="524461"/>
                  </a:lnTo>
                  <a:lnTo>
                    <a:pt x="532527" y="523270"/>
                  </a:lnTo>
                  <a:lnTo>
                    <a:pt x="530130" y="518033"/>
                  </a:lnTo>
                  <a:lnTo>
                    <a:pt x="526551" y="515552"/>
                  </a:lnTo>
                  <a:lnTo>
                    <a:pt x="516236" y="524659"/>
                  </a:lnTo>
                  <a:lnTo>
                    <a:pt x="514716" y="521881"/>
                  </a:lnTo>
                  <a:lnTo>
                    <a:pt x="513015" y="520183"/>
                  </a:lnTo>
                  <a:lnTo>
                    <a:pt x="512452" y="518198"/>
                  </a:lnTo>
                  <a:lnTo>
                    <a:pt x="510910" y="517041"/>
                  </a:lnTo>
                  <a:lnTo>
                    <a:pt x="510127" y="514483"/>
                  </a:lnTo>
                  <a:lnTo>
                    <a:pt x="510853" y="513435"/>
                  </a:lnTo>
                  <a:lnTo>
                    <a:pt x="512306" y="511892"/>
                  </a:lnTo>
                  <a:lnTo>
                    <a:pt x="512808" y="511241"/>
                  </a:lnTo>
                  <a:lnTo>
                    <a:pt x="513271" y="510712"/>
                  </a:lnTo>
                  <a:lnTo>
                    <a:pt x="512918" y="510591"/>
                  </a:lnTo>
                  <a:lnTo>
                    <a:pt x="510323" y="509411"/>
                  </a:lnTo>
                  <a:lnTo>
                    <a:pt x="509891" y="509223"/>
                  </a:lnTo>
                  <a:lnTo>
                    <a:pt x="509659" y="508970"/>
                  </a:lnTo>
                  <a:lnTo>
                    <a:pt x="509604" y="508804"/>
                  </a:lnTo>
                  <a:lnTo>
                    <a:pt x="509733" y="508529"/>
                  </a:lnTo>
                  <a:lnTo>
                    <a:pt x="510398" y="508121"/>
                  </a:lnTo>
                  <a:lnTo>
                    <a:pt x="510767" y="507580"/>
                  </a:lnTo>
                  <a:lnTo>
                    <a:pt x="510898" y="506765"/>
                  </a:lnTo>
                  <a:lnTo>
                    <a:pt x="510912" y="506158"/>
                  </a:lnTo>
                  <a:lnTo>
                    <a:pt x="510864" y="506048"/>
                  </a:lnTo>
                  <a:lnTo>
                    <a:pt x="510968" y="505739"/>
                  </a:lnTo>
                  <a:lnTo>
                    <a:pt x="510935" y="505419"/>
                  </a:lnTo>
                  <a:lnTo>
                    <a:pt x="510062" y="504537"/>
                  </a:lnTo>
                  <a:lnTo>
                    <a:pt x="509311" y="503280"/>
                  </a:lnTo>
                  <a:lnTo>
                    <a:pt x="509336" y="503027"/>
                  </a:lnTo>
                  <a:lnTo>
                    <a:pt x="509390" y="501957"/>
                  </a:lnTo>
                  <a:lnTo>
                    <a:pt x="509355" y="501781"/>
                  </a:lnTo>
                  <a:lnTo>
                    <a:pt x="508623" y="501053"/>
                  </a:lnTo>
                  <a:lnTo>
                    <a:pt x="507422" y="499499"/>
                  </a:lnTo>
                  <a:lnTo>
                    <a:pt x="507421" y="499499"/>
                  </a:lnTo>
                  <a:lnTo>
                    <a:pt x="506142" y="497933"/>
                  </a:lnTo>
                  <a:lnTo>
                    <a:pt x="505830" y="497547"/>
                  </a:lnTo>
                  <a:lnTo>
                    <a:pt x="505065" y="497051"/>
                  </a:lnTo>
                  <a:lnTo>
                    <a:pt x="504944" y="496665"/>
                  </a:lnTo>
                  <a:lnTo>
                    <a:pt x="504874" y="496467"/>
                  </a:lnTo>
                  <a:lnTo>
                    <a:pt x="504788" y="496433"/>
                  </a:lnTo>
                  <a:lnTo>
                    <a:pt x="504703" y="496301"/>
                  </a:lnTo>
                  <a:lnTo>
                    <a:pt x="504707" y="496213"/>
                  </a:lnTo>
                  <a:lnTo>
                    <a:pt x="504692" y="496180"/>
                  </a:lnTo>
                  <a:lnTo>
                    <a:pt x="504655" y="496169"/>
                  </a:lnTo>
                  <a:lnTo>
                    <a:pt x="504558" y="496158"/>
                  </a:lnTo>
                  <a:lnTo>
                    <a:pt x="504228" y="496268"/>
                  </a:lnTo>
                  <a:lnTo>
                    <a:pt x="503995" y="496456"/>
                  </a:lnTo>
                  <a:lnTo>
                    <a:pt x="503712" y="496599"/>
                  </a:lnTo>
                  <a:lnTo>
                    <a:pt x="503172" y="496742"/>
                  </a:lnTo>
                  <a:lnTo>
                    <a:pt x="502976" y="496764"/>
                  </a:lnTo>
                  <a:lnTo>
                    <a:pt x="502760" y="496676"/>
                  </a:lnTo>
                  <a:lnTo>
                    <a:pt x="502464" y="496665"/>
                  </a:lnTo>
                  <a:lnTo>
                    <a:pt x="502206" y="496698"/>
                  </a:lnTo>
                  <a:lnTo>
                    <a:pt x="502051" y="496753"/>
                  </a:lnTo>
                  <a:lnTo>
                    <a:pt x="502026" y="496808"/>
                  </a:lnTo>
                  <a:lnTo>
                    <a:pt x="502018" y="496908"/>
                  </a:lnTo>
                  <a:lnTo>
                    <a:pt x="501975" y="496974"/>
                  </a:lnTo>
                  <a:lnTo>
                    <a:pt x="501611" y="497271"/>
                  </a:lnTo>
                  <a:lnTo>
                    <a:pt x="501335" y="497360"/>
                  </a:lnTo>
                  <a:lnTo>
                    <a:pt x="501173" y="497426"/>
                  </a:lnTo>
                  <a:lnTo>
                    <a:pt x="500944" y="497481"/>
                  </a:lnTo>
                  <a:lnTo>
                    <a:pt x="500658" y="497613"/>
                  </a:lnTo>
                  <a:lnTo>
                    <a:pt x="500353" y="497790"/>
                  </a:lnTo>
                  <a:lnTo>
                    <a:pt x="500097" y="497856"/>
                  </a:lnTo>
                  <a:lnTo>
                    <a:pt x="499843" y="497966"/>
                  </a:lnTo>
                  <a:lnTo>
                    <a:pt x="499448" y="497977"/>
                  </a:lnTo>
                  <a:lnTo>
                    <a:pt x="498998" y="498032"/>
                  </a:lnTo>
                  <a:lnTo>
                    <a:pt x="498694" y="498132"/>
                  </a:lnTo>
                  <a:lnTo>
                    <a:pt x="498462" y="498165"/>
                  </a:lnTo>
                  <a:lnTo>
                    <a:pt x="498185" y="498220"/>
                  </a:lnTo>
                  <a:lnTo>
                    <a:pt x="497813" y="498253"/>
                  </a:lnTo>
                  <a:lnTo>
                    <a:pt x="497492" y="498418"/>
                  </a:lnTo>
                  <a:lnTo>
                    <a:pt x="497327" y="498484"/>
                  </a:lnTo>
                  <a:lnTo>
                    <a:pt x="497189" y="498606"/>
                  </a:lnTo>
                  <a:lnTo>
                    <a:pt x="497051" y="498694"/>
                  </a:lnTo>
                  <a:lnTo>
                    <a:pt x="496941" y="498826"/>
                  </a:lnTo>
                  <a:lnTo>
                    <a:pt x="496786" y="498980"/>
                  </a:lnTo>
                  <a:lnTo>
                    <a:pt x="496770" y="499047"/>
                  </a:lnTo>
                  <a:lnTo>
                    <a:pt x="496794" y="499080"/>
                  </a:lnTo>
                  <a:lnTo>
                    <a:pt x="496921" y="499146"/>
                  </a:lnTo>
                  <a:lnTo>
                    <a:pt x="497165" y="499201"/>
                  </a:lnTo>
                  <a:lnTo>
                    <a:pt x="497317" y="499223"/>
                  </a:lnTo>
                  <a:lnTo>
                    <a:pt x="497384" y="499333"/>
                  </a:lnTo>
                  <a:lnTo>
                    <a:pt x="497441" y="499488"/>
                  </a:lnTo>
                  <a:lnTo>
                    <a:pt x="497501" y="499840"/>
                  </a:lnTo>
                  <a:lnTo>
                    <a:pt x="497501" y="499962"/>
                  </a:lnTo>
                  <a:lnTo>
                    <a:pt x="497429" y="500094"/>
                  </a:lnTo>
                  <a:lnTo>
                    <a:pt x="497109" y="500502"/>
                  </a:lnTo>
                  <a:lnTo>
                    <a:pt x="497019" y="500634"/>
                  </a:lnTo>
                  <a:lnTo>
                    <a:pt x="496868" y="500756"/>
                  </a:lnTo>
                  <a:lnTo>
                    <a:pt x="496670" y="500877"/>
                  </a:lnTo>
                  <a:lnTo>
                    <a:pt x="496511" y="500899"/>
                  </a:lnTo>
                  <a:lnTo>
                    <a:pt x="496431" y="500877"/>
                  </a:lnTo>
                  <a:lnTo>
                    <a:pt x="496319" y="500822"/>
                  </a:lnTo>
                  <a:lnTo>
                    <a:pt x="495858" y="500689"/>
                  </a:lnTo>
                  <a:lnTo>
                    <a:pt x="495452" y="500513"/>
                  </a:lnTo>
                  <a:lnTo>
                    <a:pt x="495309" y="500491"/>
                  </a:lnTo>
                  <a:lnTo>
                    <a:pt x="495142" y="500491"/>
                  </a:lnTo>
                  <a:lnTo>
                    <a:pt x="494775" y="500579"/>
                  </a:lnTo>
                  <a:lnTo>
                    <a:pt x="494607" y="500590"/>
                  </a:lnTo>
                  <a:lnTo>
                    <a:pt x="494524" y="500579"/>
                  </a:lnTo>
                  <a:lnTo>
                    <a:pt x="494448" y="500590"/>
                  </a:lnTo>
                  <a:lnTo>
                    <a:pt x="494362" y="500623"/>
                  </a:lnTo>
                  <a:lnTo>
                    <a:pt x="494301" y="500701"/>
                  </a:lnTo>
                  <a:lnTo>
                    <a:pt x="494199" y="500778"/>
                  </a:lnTo>
                  <a:lnTo>
                    <a:pt x="493954" y="500855"/>
                  </a:lnTo>
                  <a:lnTo>
                    <a:pt x="493776" y="500899"/>
                  </a:lnTo>
                  <a:lnTo>
                    <a:pt x="493293" y="501175"/>
                  </a:lnTo>
                  <a:lnTo>
                    <a:pt x="493103" y="501318"/>
                  </a:lnTo>
                  <a:lnTo>
                    <a:pt x="492968" y="501483"/>
                  </a:lnTo>
                  <a:lnTo>
                    <a:pt x="492907" y="501583"/>
                  </a:lnTo>
                  <a:lnTo>
                    <a:pt x="492888" y="501759"/>
                  </a:lnTo>
                  <a:lnTo>
                    <a:pt x="492856" y="501847"/>
                  </a:lnTo>
                  <a:lnTo>
                    <a:pt x="492684" y="502068"/>
                  </a:lnTo>
                  <a:lnTo>
                    <a:pt x="492539" y="502321"/>
                  </a:lnTo>
                  <a:lnTo>
                    <a:pt x="492539" y="502321"/>
                  </a:lnTo>
                  <a:lnTo>
                    <a:pt x="492464" y="502398"/>
                  </a:lnTo>
                  <a:lnTo>
                    <a:pt x="492151" y="502696"/>
                  </a:lnTo>
                  <a:lnTo>
                    <a:pt x="492040" y="502773"/>
                  </a:lnTo>
                  <a:lnTo>
                    <a:pt x="491923" y="502828"/>
                  </a:lnTo>
                  <a:lnTo>
                    <a:pt x="491604" y="502895"/>
                  </a:lnTo>
                  <a:lnTo>
                    <a:pt x="491505" y="502906"/>
                  </a:lnTo>
                  <a:lnTo>
                    <a:pt x="491010" y="502994"/>
                  </a:lnTo>
                  <a:lnTo>
                    <a:pt x="490264" y="503093"/>
                  </a:lnTo>
                  <a:lnTo>
                    <a:pt x="490095" y="503137"/>
                  </a:lnTo>
                  <a:lnTo>
                    <a:pt x="489980" y="503203"/>
                  </a:lnTo>
                  <a:lnTo>
                    <a:pt x="489737" y="503402"/>
                  </a:lnTo>
                  <a:lnTo>
                    <a:pt x="489326" y="503678"/>
                  </a:lnTo>
                  <a:lnTo>
                    <a:pt x="488542" y="504052"/>
                  </a:lnTo>
                  <a:lnTo>
                    <a:pt x="488231" y="504306"/>
                  </a:lnTo>
                  <a:lnTo>
                    <a:pt x="488072" y="504405"/>
                  </a:lnTo>
                  <a:lnTo>
                    <a:pt x="487998" y="504560"/>
                  </a:lnTo>
                  <a:lnTo>
                    <a:pt x="487729" y="504824"/>
                  </a:lnTo>
                  <a:lnTo>
                    <a:pt x="487763" y="505056"/>
                  </a:lnTo>
                  <a:lnTo>
                    <a:pt x="487696" y="505210"/>
                  </a:lnTo>
                  <a:lnTo>
                    <a:pt x="487675" y="505320"/>
                  </a:lnTo>
                  <a:lnTo>
                    <a:pt x="487694" y="505508"/>
                  </a:lnTo>
                  <a:lnTo>
                    <a:pt x="487791" y="505839"/>
                  </a:lnTo>
                  <a:lnTo>
                    <a:pt x="487989" y="506313"/>
                  </a:lnTo>
                  <a:lnTo>
                    <a:pt x="488066" y="506456"/>
                  </a:lnTo>
                  <a:lnTo>
                    <a:pt x="488180" y="506599"/>
                  </a:lnTo>
                  <a:lnTo>
                    <a:pt x="488306" y="506721"/>
                  </a:lnTo>
                  <a:lnTo>
                    <a:pt x="488415" y="506864"/>
                  </a:lnTo>
                  <a:lnTo>
                    <a:pt x="488496" y="506941"/>
                  </a:lnTo>
                  <a:lnTo>
                    <a:pt x="488563" y="506985"/>
                  </a:lnTo>
                  <a:lnTo>
                    <a:pt x="488604" y="506952"/>
                  </a:lnTo>
                  <a:lnTo>
                    <a:pt x="488637" y="506864"/>
                  </a:lnTo>
                  <a:lnTo>
                    <a:pt x="488682" y="506687"/>
                  </a:lnTo>
                  <a:lnTo>
                    <a:pt x="488744" y="506500"/>
                  </a:lnTo>
                  <a:lnTo>
                    <a:pt x="488808" y="506368"/>
                  </a:lnTo>
                  <a:lnTo>
                    <a:pt x="488979" y="506103"/>
                  </a:lnTo>
                  <a:lnTo>
                    <a:pt x="489115" y="505993"/>
                  </a:lnTo>
                  <a:lnTo>
                    <a:pt x="489227" y="505960"/>
                  </a:lnTo>
                  <a:lnTo>
                    <a:pt x="489364" y="505960"/>
                  </a:lnTo>
                  <a:lnTo>
                    <a:pt x="489562" y="506048"/>
                  </a:lnTo>
                  <a:lnTo>
                    <a:pt x="489601" y="506103"/>
                  </a:lnTo>
                  <a:lnTo>
                    <a:pt x="489655" y="506147"/>
                  </a:lnTo>
                  <a:lnTo>
                    <a:pt x="489788" y="506434"/>
                  </a:lnTo>
                  <a:lnTo>
                    <a:pt x="489825" y="506643"/>
                  </a:lnTo>
                  <a:lnTo>
                    <a:pt x="489865" y="506787"/>
                  </a:lnTo>
                  <a:lnTo>
                    <a:pt x="489907" y="506864"/>
                  </a:lnTo>
                  <a:lnTo>
                    <a:pt x="489980" y="506974"/>
                  </a:lnTo>
                  <a:lnTo>
                    <a:pt x="490120" y="507084"/>
                  </a:lnTo>
                  <a:lnTo>
                    <a:pt x="490474" y="507261"/>
                  </a:lnTo>
                  <a:lnTo>
                    <a:pt x="490934" y="507448"/>
                  </a:lnTo>
                  <a:lnTo>
                    <a:pt x="490978" y="507492"/>
                  </a:lnTo>
                  <a:lnTo>
                    <a:pt x="491051" y="507525"/>
                  </a:lnTo>
                  <a:lnTo>
                    <a:pt x="491115" y="507614"/>
                  </a:lnTo>
                  <a:lnTo>
                    <a:pt x="491138" y="507779"/>
                  </a:lnTo>
                  <a:lnTo>
                    <a:pt x="491122" y="507922"/>
                  </a:lnTo>
                  <a:lnTo>
                    <a:pt x="491075" y="508099"/>
                  </a:lnTo>
                  <a:lnTo>
                    <a:pt x="490985" y="508319"/>
                  </a:lnTo>
                  <a:lnTo>
                    <a:pt x="490897" y="508694"/>
                  </a:lnTo>
                  <a:lnTo>
                    <a:pt x="490904" y="508871"/>
                  </a:lnTo>
                  <a:lnTo>
                    <a:pt x="490933" y="508926"/>
                  </a:lnTo>
                  <a:lnTo>
                    <a:pt x="491004" y="508992"/>
                  </a:lnTo>
                  <a:lnTo>
                    <a:pt x="491082" y="509036"/>
                  </a:lnTo>
                  <a:lnTo>
                    <a:pt x="491375" y="509091"/>
                  </a:lnTo>
                  <a:lnTo>
                    <a:pt x="491460" y="509091"/>
                  </a:lnTo>
                  <a:lnTo>
                    <a:pt x="491503" y="509069"/>
                  </a:lnTo>
                  <a:lnTo>
                    <a:pt x="491769" y="509047"/>
                  </a:lnTo>
                  <a:lnTo>
                    <a:pt x="492032" y="509058"/>
                  </a:lnTo>
                  <a:lnTo>
                    <a:pt x="492127" y="509080"/>
                  </a:lnTo>
                  <a:lnTo>
                    <a:pt x="492239" y="509146"/>
                  </a:lnTo>
                  <a:lnTo>
                    <a:pt x="492320" y="509267"/>
                  </a:lnTo>
                  <a:lnTo>
                    <a:pt x="492353" y="509466"/>
                  </a:lnTo>
                  <a:lnTo>
                    <a:pt x="492354" y="509565"/>
                  </a:lnTo>
                  <a:lnTo>
                    <a:pt x="492270" y="509885"/>
                  </a:lnTo>
                  <a:lnTo>
                    <a:pt x="492202" y="510006"/>
                  </a:lnTo>
                  <a:lnTo>
                    <a:pt x="492066" y="510172"/>
                  </a:lnTo>
                  <a:lnTo>
                    <a:pt x="491890" y="510436"/>
                  </a:lnTo>
                  <a:lnTo>
                    <a:pt x="491797" y="510557"/>
                  </a:lnTo>
                  <a:lnTo>
                    <a:pt x="491689" y="510767"/>
                  </a:lnTo>
                  <a:lnTo>
                    <a:pt x="491596" y="510999"/>
                  </a:lnTo>
                  <a:lnTo>
                    <a:pt x="491527" y="511318"/>
                  </a:lnTo>
                  <a:lnTo>
                    <a:pt x="491459" y="511539"/>
                  </a:lnTo>
                  <a:lnTo>
                    <a:pt x="491382" y="511726"/>
                  </a:lnTo>
                  <a:lnTo>
                    <a:pt x="491372" y="511836"/>
                  </a:lnTo>
                  <a:lnTo>
                    <a:pt x="491391" y="511903"/>
                  </a:lnTo>
                  <a:lnTo>
                    <a:pt x="491445" y="511936"/>
                  </a:lnTo>
                  <a:lnTo>
                    <a:pt x="491686" y="511936"/>
                  </a:lnTo>
                  <a:lnTo>
                    <a:pt x="491907" y="511836"/>
                  </a:lnTo>
                  <a:lnTo>
                    <a:pt x="492276" y="511627"/>
                  </a:lnTo>
                  <a:lnTo>
                    <a:pt x="492418" y="511495"/>
                  </a:lnTo>
                  <a:lnTo>
                    <a:pt x="492457" y="511418"/>
                  </a:lnTo>
                  <a:lnTo>
                    <a:pt x="492688" y="511065"/>
                  </a:lnTo>
                  <a:lnTo>
                    <a:pt x="492782" y="510844"/>
                  </a:lnTo>
                  <a:lnTo>
                    <a:pt x="492803" y="510723"/>
                  </a:lnTo>
                  <a:lnTo>
                    <a:pt x="492762" y="510392"/>
                  </a:lnTo>
                  <a:lnTo>
                    <a:pt x="492771" y="510260"/>
                  </a:lnTo>
                  <a:lnTo>
                    <a:pt x="492831" y="510028"/>
                  </a:lnTo>
                  <a:lnTo>
                    <a:pt x="492897" y="509874"/>
                  </a:lnTo>
                  <a:lnTo>
                    <a:pt x="492932" y="509841"/>
                  </a:lnTo>
                  <a:lnTo>
                    <a:pt x="493054" y="509786"/>
                  </a:lnTo>
                  <a:lnTo>
                    <a:pt x="493206" y="509786"/>
                  </a:lnTo>
                  <a:lnTo>
                    <a:pt x="493306" y="509753"/>
                  </a:lnTo>
                  <a:lnTo>
                    <a:pt x="493418" y="509642"/>
                  </a:lnTo>
                  <a:lnTo>
                    <a:pt x="493495" y="509510"/>
                  </a:lnTo>
                  <a:lnTo>
                    <a:pt x="493515" y="509411"/>
                  </a:lnTo>
                  <a:lnTo>
                    <a:pt x="493474" y="509323"/>
                  </a:lnTo>
                  <a:lnTo>
                    <a:pt x="493364" y="509234"/>
                  </a:lnTo>
                  <a:lnTo>
                    <a:pt x="493284" y="509135"/>
                  </a:lnTo>
                  <a:lnTo>
                    <a:pt x="493243" y="509058"/>
                  </a:lnTo>
                  <a:lnTo>
                    <a:pt x="493246" y="508926"/>
                  </a:lnTo>
                  <a:lnTo>
                    <a:pt x="493307" y="508760"/>
                  </a:lnTo>
                  <a:lnTo>
                    <a:pt x="493370" y="508694"/>
                  </a:lnTo>
                  <a:lnTo>
                    <a:pt x="493478" y="508617"/>
                  </a:lnTo>
                  <a:lnTo>
                    <a:pt x="493755" y="508518"/>
                  </a:lnTo>
                  <a:lnTo>
                    <a:pt x="493916" y="508430"/>
                  </a:lnTo>
                  <a:lnTo>
                    <a:pt x="494191" y="508088"/>
                  </a:lnTo>
                  <a:lnTo>
                    <a:pt x="494280" y="507933"/>
                  </a:lnTo>
                  <a:lnTo>
                    <a:pt x="494303" y="507834"/>
                  </a:lnTo>
                  <a:lnTo>
                    <a:pt x="494297" y="507757"/>
                  </a:lnTo>
                  <a:lnTo>
                    <a:pt x="494204" y="507614"/>
                  </a:lnTo>
                  <a:lnTo>
                    <a:pt x="494192" y="507580"/>
                  </a:lnTo>
                  <a:lnTo>
                    <a:pt x="494068" y="507525"/>
                  </a:lnTo>
                  <a:lnTo>
                    <a:pt x="493749" y="507437"/>
                  </a:lnTo>
                  <a:lnTo>
                    <a:pt x="493480" y="507426"/>
                  </a:lnTo>
                  <a:lnTo>
                    <a:pt x="493068" y="507437"/>
                  </a:lnTo>
                  <a:lnTo>
                    <a:pt x="492997" y="507415"/>
                  </a:lnTo>
                  <a:lnTo>
                    <a:pt x="492911" y="507371"/>
                  </a:lnTo>
                  <a:lnTo>
                    <a:pt x="492802" y="507261"/>
                  </a:lnTo>
                  <a:lnTo>
                    <a:pt x="492755" y="507173"/>
                  </a:lnTo>
                  <a:lnTo>
                    <a:pt x="492755" y="507084"/>
                  </a:lnTo>
                  <a:lnTo>
                    <a:pt x="492808" y="506952"/>
                  </a:lnTo>
                  <a:lnTo>
                    <a:pt x="492787" y="506864"/>
                  </a:lnTo>
                  <a:lnTo>
                    <a:pt x="492734" y="506665"/>
                  </a:lnTo>
                  <a:lnTo>
                    <a:pt x="492759" y="506478"/>
                  </a:lnTo>
                  <a:lnTo>
                    <a:pt x="492809" y="506313"/>
                  </a:lnTo>
                  <a:lnTo>
                    <a:pt x="492954" y="506147"/>
                  </a:lnTo>
                  <a:lnTo>
                    <a:pt x="493024" y="506081"/>
                  </a:lnTo>
                  <a:lnTo>
                    <a:pt x="493147" y="506048"/>
                  </a:lnTo>
                  <a:lnTo>
                    <a:pt x="493250" y="506059"/>
                  </a:lnTo>
                  <a:lnTo>
                    <a:pt x="493334" y="506147"/>
                  </a:lnTo>
                  <a:lnTo>
                    <a:pt x="493475" y="506213"/>
                  </a:lnTo>
                  <a:lnTo>
                    <a:pt x="493519" y="506213"/>
                  </a:lnTo>
                  <a:lnTo>
                    <a:pt x="493553" y="506169"/>
                  </a:lnTo>
                  <a:lnTo>
                    <a:pt x="493609" y="505993"/>
                  </a:lnTo>
                  <a:lnTo>
                    <a:pt x="493677" y="505938"/>
                  </a:lnTo>
                  <a:lnTo>
                    <a:pt x="493766" y="505916"/>
                  </a:lnTo>
                  <a:lnTo>
                    <a:pt x="493822" y="505938"/>
                  </a:lnTo>
                  <a:lnTo>
                    <a:pt x="493872" y="506004"/>
                  </a:lnTo>
                  <a:lnTo>
                    <a:pt x="493970" y="506048"/>
                  </a:lnTo>
                  <a:lnTo>
                    <a:pt x="494196" y="506103"/>
                  </a:lnTo>
                  <a:lnTo>
                    <a:pt x="494309" y="506147"/>
                  </a:lnTo>
                  <a:lnTo>
                    <a:pt x="494520" y="506324"/>
                  </a:lnTo>
                  <a:lnTo>
                    <a:pt x="494894" y="506401"/>
                  </a:lnTo>
                  <a:lnTo>
                    <a:pt x="494939" y="506456"/>
                  </a:lnTo>
                  <a:lnTo>
                    <a:pt x="494983" y="506588"/>
                  </a:lnTo>
                  <a:lnTo>
                    <a:pt x="494949" y="506864"/>
                  </a:lnTo>
                  <a:lnTo>
                    <a:pt x="494901" y="507162"/>
                  </a:lnTo>
                  <a:lnTo>
                    <a:pt x="494927" y="507327"/>
                  </a:lnTo>
                  <a:lnTo>
                    <a:pt x="495021" y="507448"/>
                  </a:lnTo>
                  <a:lnTo>
                    <a:pt x="495149" y="507536"/>
                  </a:lnTo>
                  <a:lnTo>
                    <a:pt x="495200" y="507548"/>
                  </a:lnTo>
                  <a:lnTo>
                    <a:pt x="495451" y="507514"/>
                  </a:lnTo>
                  <a:lnTo>
                    <a:pt x="495699" y="507393"/>
                  </a:lnTo>
                  <a:lnTo>
                    <a:pt x="495816" y="507294"/>
                  </a:lnTo>
                  <a:lnTo>
                    <a:pt x="495985" y="507084"/>
                  </a:lnTo>
                  <a:lnTo>
                    <a:pt x="496066" y="506864"/>
                  </a:lnTo>
                  <a:lnTo>
                    <a:pt x="496058" y="506787"/>
                  </a:lnTo>
                  <a:lnTo>
                    <a:pt x="495934" y="506621"/>
                  </a:lnTo>
                  <a:lnTo>
                    <a:pt x="495820" y="506511"/>
                  </a:lnTo>
                  <a:lnTo>
                    <a:pt x="495752" y="506379"/>
                  </a:lnTo>
                  <a:lnTo>
                    <a:pt x="495764" y="506235"/>
                  </a:lnTo>
                  <a:lnTo>
                    <a:pt x="495847" y="506059"/>
                  </a:lnTo>
                  <a:lnTo>
                    <a:pt x="495943" y="505938"/>
                  </a:lnTo>
                  <a:lnTo>
                    <a:pt x="496050" y="505839"/>
                  </a:lnTo>
                  <a:lnTo>
                    <a:pt x="496188" y="505640"/>
                  </a:lnTo>
                  <a:lnTo>
                    <a:pt x="496272" y="505431"/>
                  </a:lnTo>
                  <a:lnTo>
                    <a:pt x="496425" y="505243"/>
                  </a:lnTo>
                  <a:lnTo>
                    <a:pt x="496475" y="505221"/>
                  </a:lnTo>
                  <a:lnTo>
                    <a:pt x="496606" y="505100"/>
                  </a:lnTo>
                  <a:lnTo>
                    <a:pt x="496660" y="505011"/>
                  </a:lnTo>
                  <a:lnTo>
                    <a:pt x="496690" y="504923"/>
                  </a:lnTo>
                  <a:lnTo>
                    <a:pt x="496682" y="504769"/>
                  </a:lnTo>
                  <a:lnTo>
                    <a:pt x="496654" y="504681"/>
                  </a:lnTo>
                  <a:lnTo>
                    <a:pt x="496569" y="504537"/>
                  </a:lnTo>
                  <a:lnTo>
                    <a:pt x="496088" y="504141"/>
                  </a:lnTo>
                  <a:lnTo>
                    <a:pt x="495988" y="504041"/>
                  </a:lnTo>
                  <a:lnTo>
                    <a:pt x="495929" y="503953"/>
                  </a:lnTo>
                  <a:lnTo>
                    <a:pt x="495879" y="503810"/>
                  </a:lnTo>
                  <a:lnTo>
                    <a:pt x="495850" y="503666"/>
                  </a:lnTo>
                  <a:lnTo>
                    <a:pt x="495732" y="503380"/>
                  </a:lnTo>
                  <a:lnTo>
                    <a:pt x="495710" y="503247"/>
                  </a:lnTo>
                  <a:lnTo>
                    <a:pt x="495711" y="503115"/>
                  </a:lnTo>
                  <a:lnTo>
                    <a:pt x="495617" y="502939"/>
                  </a:lnTo>
                  <a:lnTo>
                    <a:pt x="495638" y="502872"/>
                  </a:lnTo>
                  <a:lnTo>
                    <a:pt x="495785" y="502751"/>
                  </a:lnTo>
                  <a:lnTo>
                    <a:pt x="496012" y="502630"/>
                  </a:lnTo>
                  <a:lnTo>
                    <a:pt x="496071" y="502619"/>
                  </a:lnTo>
                  <a:lnTo>
                    <a:pt x="496175" y="502630"/>
                  </a:lnTo>
                  <a:lnTo>
                    <a:pt x="496337" y="502619"/>
                  </a:lnTo>
                  <a:lnTo>
                    <a:pt x="496444" y="502553"/>
                  </a:lnTo>
                  <a:lnTo>
                    <a:pt x="496612" y="502531"/>
                  </a:lnTo>
                  <a:lnTo>
                    <a:pt x="496676" y="502542"/>
                  </a:lnTo>
                  <a:lnTo>
                    <a:pt x="496729" y="502586"/>
                  </a:lnTo>
                  <a:lnTo>
                    <a:pt x="496880" y="502862"/>
                  </a:lnTo>
                  <a:lnTo>
                    <a:pt x="496998" y="503137"/>
                  </a:lnTo>
                  <a:lnTo>
                    <a:pt x="497071" y="503236"/>
                  </a:lnTo>
                  <a:lnTo>
                    <a:pt x="497265" y="503413"/>
                  </a:lnTo>
                  <a:lnTo>
                    <a:pt x="497333" y="503523"/>
                  </a:lnTo>
                  <a:lnTo>
                    <a:pt x="497439" y="503755"/>
                  </a:lnTo>
                  <a:lnTo>
                    <a:pt x="497523" y="503975"/>
                  </a:lnTo>
                  <a:lnTo>
                    <a:pt x="497557" y="504251"/>
                  </a:lnTo>
                  <a:lnTo>
                    <a:pt x="497590" y="504328"/>
                  </a:lnTo>
                  <a:lnTo>
                    <a:pt x="497641" y="504372"/>
                  </a:lnTo>
                  <a:lnTo>
                    <a:pt x="497713" y="504394"/>
                  </a:lnTo>
                  <a:lnTo>
                    <a:pt x="497844" y="504372"/>
                  </a:lnTo>
                  <a:lnTo>
                    <a:pt x="497877" y="504350"/>
                  </a:lnTo>
                  <a:lnTo>
                    <a:pt x="498031" y="504262"/>
                  </a:lnTo>
                  <a:lnTo>
                    <a:pt x="498145" y="504174"/>
                  </a:lnTo>
                  <a:lnTo>
                    <a:pt x="498218" y="503997"/>
                  </a:lnTo>
                  <a:lnTo>
                    <a:pt x="498228" y="503788"/>
                  </a:lnTo>
                  <a:lnTo>
                    <a:pt x="498251" y="503700"/>
                  </a:lnTo>
                  <a:lnTo>
                    <a:pt x="498292" y="503633"/>
                  </a:lnTo>
                  <a:lnTo>
                    <a:pt x="498342" y="503479"/>
                  </a:lnTo>
                  <a:lnTo>
                    <a:pt x="498405" y="503446"/>
                  </a:lnTo>
                  <a:lnTo>
                    <a:pt x="498515" y="503424"/>
                  </a:lnTo>
                  <a:lnTo>
                    <a:pt x="498577" y="503435"/>
                  </a:lnTo>
                  <a:lnTo>
                    <a:pt x="498695" y="503512"/>
                  </a:lnTo>
                  <a:lnTo>
                    <a:pt x="499211" y="503710"/>
                  </a:lnTo>
                  <a:lnTo>
                    <a:pt x="499304" y="503766"/>
                  </a:lnTo>
                  <a:lnTo>
                    <a:pt x="499323" y="503810"/>
                  </a:lnTo>
                  <a:lnTo>
                    <a:pt x="499327" y="503865"/>
                  </a:lnTo>
                  <a:lnTo>
                    <a:pt x="499260" y="503997"/>
                  </a:lnTo>
                  <a:lnTo>
                    <a:pt x="499068" y="504130"/>
                  </a:lnTo>
                  <a:lnTo>
                    <a:pt x="498842" y="504317"/>
                  </a:lnTo>
                  <a:lnTo>
                    <a:pt x="498599" y="504560"/>
                  </a:lnTo>
                  <a:lnTo>
                    <a:pt x="498451" y="504659"/>
                  </a:lnTo>
                  <a:lnTo>
                    <a:pt x="498317" y="504725"/>
                  </a:lnTo>
                  <a:lnTo>
                    <a:pt x="498100" y="504879"/>
                  </a:lnTo>
                  <a:lnTo>
                    <a:pt x="497985" y="504989"/>
                  </a:lnTo>
                  <a:lnTo>
                    <a:pt x="497715" y="505309"/>
                  </a:lnTo>
                  <a:lnTo>
                    <a:pt x="497436" y="505453"/>
                  </a:lnTo>
                  <a:lnTo>
                    <a:pt x="497254" y="505651"/>
                  </a:lnTo>
                  <a:lnTo>
                    <a:pt x="497037" y="505816"/>
                  </a:lnTo>
                  <a:lnTo>
                    <a:pt x="496916" y="505905"/>
                  </a:lnTo>
                  <a:lnTo>
                    <a:pt x="496761" y="506092"/>
                  </a:lnTo>
                  <a:lnTo>
                    <a:pt x="496688" y="506335"/>
                  </a:lnTo>
                  <a:lnTo>
                    <a:pt x="496671" y="506522"/>
                  </a:lnTo>
                  <a:lnTo>
                    <a:pt x="496762" y="506676"/>
                  </a:lnTo>
                  <a:lnTo>
                    <a:pt x="496877" y="506798"/>
                  </a:lnTo>
                  <a:lnTo>
                    <a:pt x="496953" y="506864"/>
                  </a:lnTo>
                  <a:lnTo>
                    <a:pt x="497174" y="507051"/>
                  </a:lnTo>
                  <a:lnTo>
                    <a:pt x="497187" y="507150"/>
                  </a:lnTo>
                  <a:lnTo>
                    <a:pt x="497140" y="507261"/>
                  </a:lnTo>
                  <a:lnTo>
                    <a:pt x="497126" y="507327"/>
                  </a:lnTo>
                  <a:lnTo>
                    <a:pt x="497155" y="507393"/>
                  </a:lnTo>
                  <a:lnTo>
                    <a:pt x="497200" y="507404"/>
                  </a:lnTo>
                  <a:lnTo>
                    <a:pt x="497251" y="507415"/>
                  </a:lnTo>
                  <a:lnTo>
                    <a:pt x="497363" y="507382"/>
                  </a:lnTo>
                  <a:lnTo>
                    <a:pt x="497484" y="507338"/>
                  </a:lnTo>
                  <a:lnTo>
                    <a:pt x="497536" y="507327"/>
                  </a:lnTo>
                  <a:lnTo>
                    <a:pt x="497616" y="507360"/>
                  </a:lnTo>
                  <a:lnTo>
                    <a:pt x="497723" y="507426"/>
                  </a:lnTo>
                  <a:lnTo>
                    <a:pt x="497834" y="507448"/>
                  </a:lnTo>
                  <a:lnTo>
                    <a:pt x="497974" y="507492"/>
                  </a:lnTo>
                  <a:lnTo>
                    <a:pt x="498000" y="507514"/>
                  </a:lnTo>
                  <a:lnTo>
                    <a:pt x="498020" y="507592"/>
                  </a:lnTo>
                  <a:lnTo>
                    <a:pt x="498055" y="507647"/>
                  </a:lnTo>
                  <a:lnTo>
                    <a:pt x="498123" y="507955"/>
                  </a:lnTo>
                  <a:lnTo>
                    <a:pt x="498080" y="508121"/>
                  </a:lnTo>
                  <a:lnTo>
                    <a:pt x="497746" y="508430"/>
                  </a:lnTo>
                  <a:lnTo>
                    <a:pt x="497661" y="508485"/>
                  </a:lnTo>
                  <a:lnTo>
                    <a:pt x="497624" y="508529"/>
                  </a:lnTo>
                  <a:lnTo>
                    <a:pt x="497624" y="508562"/>
                  </a:lnTo>
                  <a:lnTo>
                    <a:pt x="497650" y="508584"/>
                  </a:lnTo>
                  <a:lnTo>
                    <a:pt x="497765" y="508617"/>
                  </a:lnTo>
                  <a:lnTo>
                    <a:pt x="497803" y="508650"/>
                  </a:lnTo>
                  <a:lnTo>
                    <a:pt x="497808" y="508683"/>
                  </a:lnTo>
                  <a:lnTo>
                    <a:pt x="497736" y="508760"/>
                  </a:lnTo>
                  <a:lnTo>
                    <a:pt x="497701" y="508782"/>
                  </a:lnTo>
                  <a:lnTo>
                    <a:pt x="497420" y="508826"/>
                  </a:lnTo>
                  <a:lnTo>
                    <a:pt x="497254" y="509003"/>
                  </a:lnTo>
                  <a:lnTo>
                    <a:pt x="497197" y="509135"/>
                  </a:lnTo>
                  <a:lnTo>
                    <a:pt x="497106" y="509532"/>
                  </a:lnTo>
                  <a:lnTo>
                    <a:pt x="497034" y="509742"/>
                  </a:lnTo>
                  <a:lnTo>
                    <a:pt x="496858" y="509984"/>
                  </a:lnTo>
                  <a:lnTo>
                    <a:pt x="496862" y="510028"/>
                  </a:lnTo>
                  <a:lnTo>
                    <a:pt x="496907" y="510061"/>
                  </a:lnTo>
                  <a:lnTo>
                    <a:pt x="496989" y="510094"/>
                  </a:lnTo>
                  <a:lnTo>
                    <a:pt x="497213" y="510139"/>
                  </a:lnTo>
                  <a:lnTo>
                    <a:pt x="497363" y="510227"/>
                  </a:lnTo>
                  <a:lnTo>
                    <a:pt x="497400" y="510282"/>
                  </a:lnTo>
                  <a:lnTo>
                    <a:pt x="497480" y="510491"/>
                  </a:lnTo>
                  <a:lnTo>
                    <a:pt x="497468" y="510657"/>
                  </a:lnTo>
                  <a:lnTo>
                    <a:pt x="497450" y="510712"/>
                  </a:lnTo>
                  <a:lnTo>
                    <a:pt x="497428" y="510745"/>
                  </a:lnTo>
                  <a:lnTo>
                    <a:pt x="497287" y="510877"/>
                  </a:lnTo>
                  <a:lnTo>
                    <a:pt x="497117" y="510910"/>
                  </a:lnTo>
                  <a:lnTo>
                    <a:pt x="497085" y="510932"/>
                  </a:lnTo>
                  <a:lnTo>
                    <a:pt x="497086" y="510976"/>
                  </a:lnTo>
                  <a:lnTo>
                    <a:pt x="497138" y="511120"/>
                  </a:lnTo>
                  <a:lnTo>
                    <a:pt x="497140" y="511186"/>
                  </a:lnTo>
                  <a:lnTo>
                    <a:pt x="497065" y="511307"/>
                  </a:lnTo>
                  <a:lnTo>
                    <a:pt x="496958" y="511406"/>
                  </a:lnTo>
                  <a:lnTo>
                    <a:pt x="496925" y="511462"/>
                  </a:lnTo>
                  <a:lnTo>
                    <a:pt x="496926" y="511495"/>
                  </a:lnTo>
                  <a:lnTo>
                    <a:pt x="496979" y="511550"/>
                  </a:lnTo>
                  <a:lnTo>
                    <a:pt x="496995" y="511594"/>
                  </a:lnTo>
                  <a:lnTo>
                    <a:pt x="496966" y="511671"/>
                  </a:lnTo>
                  <a:lnTo>
                    <a:pt x="496885" y="511770"/>
                  </a:lnTo>
                  <a:lnTo>
                    <a:pt x="496773" y="511870"/>
                  </a:lnTo>
                  <a:lnTo>
                    <a:pt x="496633" y="511947"/>
                  </a:lnTo>
                  <a:lnTo>
                    <a:pt x="496488" y="512002"/>
                  </a:lnTo>
                  <a:lnTo>
                    <a:pt x="496078" y="512079"/>
                  </a:lnTo>
                  <a:lnTo>
                    <a:pt x="495458" y="512553"/>
                  </a:lnTo>
                  <a:lnTo>
                    <a:pt x="495354" y="512663"/>
                  </a:lnTo>
                  <a:lnTo>
                    <a:pt x="495086" y="512851"/>
                  </a:lnTo>
                  <a:lnTo>
                    <a:pt x="494818" y="512994"/>
                  </a:lnTo>
                  <a:lnTo>
                    <a:pt x="494549" y="513193"/>
                  </a:lnTo>
                  <a:lnTo>
                    <a:pt x="494396" y="513292"/>
                  </a:lnTo>
                  <a:lnTo>
                    <a:pt x="494002" y="513490"/>
                  </a:lnTo>
                  <a:lnTo>
                    <a:pt x="493213" y="513931"/>
                  </a:lnTo>
                  <a:lnTo>
                    <a:pt x="492836" y="514064"/>
                  </a:lnTo>
                  <a:lnTo>
                    <a:pt x="492659" y="514207"/>
                  </a:lnTo>
                  <a:lnTo>
                    <a:pt x="492288" y="514637"/>
                  </a:lnTo>
                  <a:lnTo>
                    <a:pt x="492035" y="514857"/>
                  </a:lnTo>
                  <a:lnTo>
                    <a:pt x="491961" y="514902"/>
                  </a:lnTo>
                  <a:lnTo>
                    <a:pt x="491815" y="514891"/>
                  </a:lnTo>
                  <a:lnTo>
                    <a:pt x="491692" y="514880"/>
                  </a:lnTo>
                  <a:lnTo>
                    <a:pt x="491453" y="514880"/>
                  </a:lnTo>
                  <a:lnTo>
                    <a:pt x="491115" y="514979"/>
                  </a:lnTo>
                  <a:lnTo>
                    <a:pt x="490988" y="514990"/>
                  </a:lnTo>
                  <a:lnTo>
                    <a:pt x="490846" y="514968"/>
                  </a:lnTo>
                  <a:lnTo>
                    <a:pt x="490677" y="514902"/>
                  </a:lnTo>
                  <a:lnTo>
                    <a:pt x="490599" y="514891"/>
                  </a:lnTo>
                  <a:lnTo>
                    <a:pt x="490193" y="514703"/>
                  </a:lnTo>
                  <a:lnTo>
                    <a:pt x="490023" y="514736"/>
                  </a:lnTo>
                  <a:lnTo>
                    <a:pt x="489903" y="514758"/>
                  </a:lnTo>
                  <a:lnTo>
                    <a:pt x="489696" y="514835"/>
                  </a:lnTo>
                  <a:lnTo>
                    <a:pt x="489573" y="514825"/>
                  </a:lnTo>
                  <a:lnTo>
                    <a:pt x="489310" y="514736"/>
                  </a:lnTo>
                  <a:lnTo>
                    <a:pt x="489220" y="514692"/>
                  </a:lnTo>
                  <a:lnTo>
                    <a:pt x="489132" y="514670"/>
                  </a:lnTo>
                  <a:lnTo>
                    <a:pt x="488895" y="514427"/>
                  </a:lnTo>
                  <a:lnTo>
                    <a:pt x="488751" y="514427"/>
                  </a:lnTo>
                  <a:lnTo>
                    <a:pt x="488595" y="514461"/>
                  </a:lnTo>
                  <a:lnTo>
                    <a:pt x="488438" y="514461"/>
                  </a:lnTo>
                  <a:lnTo>
                    <a:pt x="488136" y="514449"/>
                  </a:lnTo>
                  <a:lnTo>
                    <a:pt x="487997" y="514405"/>
                  </a:lnTo>
                  <a:lnTo>
                    <a:pt x="487807" y="514196"/>
                  </a:lnTo>
                  <a:lnTo>
                    <a:pt x="487679" y="514086"/>
                  </a:lnTo>
                  <a:lnTo>
                    <a:pt x="487620" y="513799"/>
                  </a:lnTo>
                  <a:lnTo>
                    <a:pt x="487567" y="513733"/>
                  </a:lnTo>
                  <a:lnTo>
                    <a:pt x="487511" y="513711"/>
                  </a:lnTo>
                  <a:lnTo>
                    <a:pt x="487064" y="513612"/>
                  </a:lnTo>
                  <a:lnTo>
                    <a:pt x="487064" y="513612"/>
                  </a:lnTo>
                  <a:lnTo>
                    <a:pt x="486955" y="513545"/>
                  </a:lnTo>
                  <a:lnTo>
                    <a:pt x="486893" y="513479"/>
                  </a:lnTo>
                  <a:lnTo>
                    <a:pt x="486865" y="513314"/>
                  </a:lnTo>
                  <a:lnTo>
                    <a:pt x="486861" y="512873"/>
                  </a:lnTo>
                  <a:lnTo>
                    <a:pt x="486807" y="512564"/>
                  </a:lnTo>
                  <a:lnTo>
                    <a:pt x="486784" y="512266"/>
                  </a:lnTo>
                  <a:lnTo>
                    <a:pt x="486770" y="512244"/>
                  </a:lnTo>
                  <a:lnTo>
                    <a:pt x="486639" y="512134"/>
                  </a:lnTo>
                  <a:lnTo>
                    <a:pt x="486241" y="511980"/>
                  </a:lnTo>
                  <a:lnTo>
                    <a:pt x="486065" y="511892"/>
                  </a:lnTo>
                  <a:lnTo>
                    <a:pt x="485959" y="511858"/>
                  </a:lnTo>
                  <a:lnTo>
                    <a:pt x="485904" y="511803"/>
                  </a:lnTo>
                  <a:lnTo>
                    <a:pt x="485861" y="511792"/>
                  </a:lnTo>
                  <a:lnTo>
                    <a:pt x="485809" y="511748"/>
                  </a:lnTo>
                  <a:lnTo>
                    <a:pt x="485741" y="511737"/>
                  </a:lnTo>
                  <a:lnTo>
                    <a:pt x="485603" y="511737"/>
                  </a:lnTo>
                  <a:lnTo>
                    <a:pt x="485503" y="511759"/>
                  </a:lnTo>
                  <a:lnTo>
                    <a:pt x="485237" y="511914"/>
                  </a:lnTo>
                  <a:lnTo>
                    <a:pt x="485092" y="511969"/>
                  </a:lnTo>
                  <a:lnTo>
                    <a:pt x="484756" y="512057"/>
                  </a:lnTo>
                  <a:lnTo>
                    <a:pt x="484513" y="512101"/>
                  </a:lnTo>
                  <a:lnTo>
                    <a:pt x="484213" y="512079"/>
                  </a:lnTo>
                  <a:lnTo>
                    <a:pt x="484075" y="512046"/>
                  </a:lnTo>
                  <a:lnTo>
                    <a:pt x="483961" y="511969"/>
                  </a:lnTo>
                  <a:lnTo>
                    <a:pt x="483886" y="511880"/>
                  </a:lnTo>
                  <a:lnTo>
                    <a:pt x="483776" y="511726"/>
                  </a:lnTo>
                  <a:lnTo>
                    <a:pt x="483634" y="511649"/>
                  </a:lnTo>
                  <a:lnTo>
                    <a:pt x="483426" y="511682"/>
                  </a:lnTo>
                  <a:lnTo>
                    <a:pt x="482978" y="511803"/>
                  </a:lnTo>
                  <a:lnTo>
                    <a:pt x="482744" y="511825"/>
                  </a:lnTo>
                  <a:lnTo>
                    <a:pt x="482210" y="511825"/>
                  </a:lnTo>
                  <a:lnTo>
                    <a:pt x="482062" y="511803"/>
                  </a:lnTo>
                  <a:lnTo>
                    <a:pt x="481847" y="511803"/>
                  </a:lnTo>
                  <a:lnTo>
                    <a:pt x="481528" y="511880"/>
                  </a:lnTo>
                  <a:lnTo>
                    <a:pt x="481088" y="512057"/>
                  </a:lnTo>
                  <a:lnTo>
                    <a:pt x="481088" y="512057"/>
                  </a:lnTo>
                  <a:lnTo>
                    <a:pt x="480977" y="512079"/>
                  </a:lnTo>
                  <a:lnTo>
                    <a:pt x="480735" y="512090"/>
                  </a:lnTo>
                  <a:lnTo>
                    <a:pt x="480431" y="512068"/>
                  </a:lnTo>
                  <a:lnTo>
                    <a:pt x="480296" y="512090"/>
                  </a:lnTo>
                  <a:lnTo>
                    <a:pt x="480175" y="512167"/>
                  </a:lnTo>
                  <a:lnTo>
                    <a:pt x="480070" y="512255"/>
                  </a:lnTo>
                  <a:lnTo>
                    <a:pt x="479976" y="512311"/>
                  </a:lnTo>
                  <a:lnTo>
                    <a:pt x="479812" y="512355"/>
                  </a:lnTo>
                  <a:lnTo>
                    <a:pt x="479621" y="512454"/>
                  </a:lnTo>
                  <a:lnTo>
                    <a:pt x="479578" y="512465"/>
                  </a:lnTo>
                  <a:lnTo>
                    <a:pt x="479491" y="512454"/>
                  </a:lnTo>
                  <a:lnTo>
                    <a:pt x="479044" y="512311"/>
                  </a:lnTo>
                  <a:lnTo>
                    <a:pt x="478925" y="512255"/>
                  </a:lnTo>
                  <a:lnTo>
                    <a:pt x="478871" y="512167"/>
                  </a:lnTo>
                  <a:lnTo>
                    <a:pt x="478786" y="512101"/>
                  </a:lnTo>
                  <a:lnTo>
                    <a:pt x="478735" y="512090"/>
                  </a:lnTo>
                  <a:lnTo>
                    <a:pt x="478710" y="512101"/>
                  </a:lnTo>
                  <a:lnTo>
                    <a:pt x="478642" y="512167"/>
                  </a:lnTo>
                  <a:lnTo>
                    <a:pt x="478568" y="512322"/>
                  </a:lnTo>
                  <a:lnTo>
                    <a:pt x="478301" y="512586"/>
                  </a:lnTo>
                  <a:lnTo>
                    <a:pt x="478178" y="512674"/>
                  </a:lnTo>
                  <a:lnTo>
                    <a:pt x="478058" y="512730"/>
                  </a:lnTo>
                  <a:lnTo>
                    <a:pt x="477971" y="512785"/>
                  </a:lnTo>
                  <a:lnTo>
                    <a:pt x="477731" y="513005"/>
                  </a:lnTo>
                  <a:lnTo>
                    <a:pt x="477583" y="513071"/>
                  </a:lnTo>
                  <a:lnTo>
                    <a:pt x="477392" y="513115"/>
                  </a:lnTo>
                  <a:lnTo>
                    <a:pt x="477284" y="513071"/>
                  </a:lnTo>
                  <a:lnTo>
                    <a:pt x="477219" y="513016"/>
                  </a:lnTo>
                  <a:lnTo>
                    <a:pt x="477197" y="512961"/>
                  </a:lnTo>
                  <a:lnTo>
                    <a:pt x="477179" y="512829"/>
                  </a:lnTo>
                  <a:lnTo>
                    <a:pt x="477111" y="512652"/>
                  </a:lnTo>
                  <a:lnTo>
                    <a:pt x="477060" y="512586"/>
                  </a:lnTo>
                  <a:lnTo>
                    <a:pt x="476929" y="512476"/>
                  </a:lnTo>
                  <a:lnTo>
                    <a:pt x="476822" y="512432"/>
                  </a:lnTo>
                  <a:lnTo>
                    <a:pt x="476617" y="512465"/>
                  </a:lnTo>
                  <a:lnTo>
                    <a:pt x="476501" y="512531"/>
                  </a:lnTo>
                  <a:lnTo>
                    <a:pt x="476386" y="512641"/>
                  </a:lnTo>
                  <a:lnTo>
                    <a:pt x="476173" y="512895"/>
                  </a:lnTo>
                  <a:lnTo>
                    <a:pt x="476078" y="512972"/>
                  </a:lnTo>
                  <a:lnTo>
                    <a:pt x="475957" y="512994"/>
                  </a:lnTo>
                  <a:lnTo>
                    <a:pt x="475888" y="512983"/>
                  </a:lnTo>
                  <a:lnTo>
                    <a:pt x="475865" y="512939"/>
                  </a:lnTo>
                  <a:lnTo>
                    <a:pt x="475859" y="512884"/>
                  </a:lnTo>
                  <a:lnTo>
                    <a:pt x="475889" y="512608"/>
                  </a:lnTo>
                  <a:lnTo>
                    <a:pt x="475888" y="512498"/>
                  </a:lnTo>
                  <a:lnTo>
                    <a:pt x="475813" y="512421"/>
                  </a:lnTo>
                  <a:lnTo>
                    <a:pt x="475512" y="512300"/>
                  </a:lnTo>
                  <a:lnTo>
                    <a:pt x="475410" y="512244"/>
                  </a:lnTo>
                  <a:lnTo>
                    <a:pt x="475347" y="512046"/>
                  </a:lnTo>
                  <a:lnTo>
                    <a:pt x="475332" y="511892"/>
                  </a:lnTo>
                  <a:lnTo>
                    <a:pt x="475356" y="511836"/>
                  </a:lnTo>
                  <a:lnTo>
                    <a:pt x="475566" y="511704"/>
                  </a:lnTo>
                  <a:lnTo>
                    <a:pt x="475583" y="511660"/>
                  </a:lnTo>
                  <a:lnTo>
                    <a:pt x="475620" y="511627"/>
                  </a:lnTo>
                  <a:lnTo>
                    <a:pt x="475758" y="511406"/>
                  </a:lnTo>
                  <a:lnTo>
                    <a:pt x="475806" y="511274"/>
                  </a:lnTo>
                  <a:lnTo>
                    <a:pt x="475861" y="511032"/>
                  </a:lnTo>
                  <a:lnTo>
                    <a:pt x="476058" y="510701"/>
                  </a:lnTo>
                  <a:lnTo>
                    <a:pt x="476136" y="510613"/>
                  </a:lnTo>
                  <a:lnTo>
                    <a:pt x="476265" y="510524"/>
                  </a:lnTo>
                  <a:lnTo>
                    <a:pt x="476461" y="510458"/>
                  </a:lnTo>
                  <a:lnTo>
                    <a:pt x="476710" y="510304"/>
                  </a:lnTo>
                  <a:lnTo>
                    <a:pt x="476961" y="510205"/>
                  </a:lnTo>
                  <a:lnTo>
                    <a:pt x="477151" y="510105"/>
                  </a:lnTo>
                  <a:lnTo>
                    <a:pt x="477280" y="510028"/>
                  </a:lnTo>
                  <a:lnTo>
                    <a:pt x="477574" y="509686"/>
                  </a:lnTo>
                  <a:lnTo>
                    <a:pt x="477621" y="509609"/>
                  </a:lnTo>
                  <a:lnTo>
                    <a:pt x="477706" y="509367"/>
                  </a:lnTo>
                  <a:lnTo>
                    <a:pt x="477726" y="509234"/>
                  </a:lnTo>
                  <a:lnTo>
                    <a:pt x="477756" y="509135"/>
                  </a:lnTo>
                  <a:lnTo>
                    <a:pt x="477878" y="508915"/>
                  </a:lnTo>
                  <a:lnTo>
                    <a:pt x="477975" y="508826"/>
                  </a:lnTo>
                  <a:lnTo>
                    <a:pt x="478095" y="508771"/>
                  </a:lnTo>
                  <a:lnTo>
                    <a:pt x="478267" y="508628"/>
                  </a:lnTo>
                  <a:lnTo>
                    <a:pt x="478431" y="508374"/>
                  </a:lnTo>
                  <a:lnTo>
                    <a:pt x="478518" y="508286"/>
                  </a:lnTo>
                  <a:lnTo>
                    <a:pt x="478691" y="508143"/>
                  </a:lnTo>
                  <a:lnTo>
                    <a:pt x="478785" y="508088"/>
                  </a:lnTo>
                  <a:lnTo>
                    <a:pt x="478924" y="508055"/>
                  </a:lnTo>
                  <a:lnTo>
                    <a:pt x="479344" y="508000"/>
                  </a:lnTo>
                  <a:lnTo>
                    <a:pt x="479470" y="507922"/>
                  </a:lnTo>
                  <a:lnTo>
                    <a:pt x="479604" y="507900"/>
                  </a:lnTo>
                  <a:lnTo>
                    <a:pt x="479749" y="507922"/>
                  </a:lnTo>
                  <a:lnTo>
                    <a:pt x="479802" y="507922"/>
                  </a:lnTo>
                  <a:lnTo>
                    <a:pt x="479953" y="507801"/>
                  </a:lnTo>
                  <a:lnTo>
                    <a:pt x="480109" y="507735"/>
                  </a:lnTo>
                  <a:lnTo>
                    <a:pt x="480753" y="507702"/>
                  </a:lnTo>
                  <a:lnTo>
                    <a:pt x="480842" y="507669"/>
                  </a:lnTo>
                  <a:lnTo>
                    <a:pt x="480942" y="507592"/>
                  </a:lnTo>
                  <a:lnTo>
                    <a:pt x="480991" y="507437"/>
                  </a:lnTo>
                  <a:lnTo>
                    <a:pt x="480982" y="507327"/>
                  </a:lnTo>
                  <a:lnTo>
                    <a:pt x="480833" y="507051"/>
                  </a:lnTo>
                  <a:lnTo>
                    <a:pt x="480713" y="506864"/>
                  </a:lnTo>
                  <a:lnTo>
                    <a:pt x="480698" y="506787"/>
                  </a:lnTo>
                  <a:lnTo>
                    <a:pt x="480617" y="506632"/>
                  </a:lnTo>
                  <a:lnTo>
                    <a:pt x="480571" y="506313"/>
                  </a:lnTo>
                  <a:lnTo>
                    <a:pt x="480571" y="505993"/>
                  </a:lnTo>
                  <a:lnTo>
                    <a:pt x="480504" y="505861"/>
                  </a:lnTo>
                  <a:lnTo>
                    <a:pt x="480459" y="505750"/>
                  </a:lnTo>
                  <a:lnTo>
                    <a:pt x="480409" y="505706"/>
                  </a:lnTo>
                  <a:lnTo>
                    <a:pt x="480168" y="505684"/>
                  </a:lnTo>
                  <a:lnTo>
                    <a:pt x="480061" y="505684"/>
                  </a:lnTo>
                  <a:lnTo>
                    <a:pt x="479836" y="505750"/>
                  </a:lnTo>
                  <a:lnTo>
                    <a:pt x="479719" y="505772"/>
                  </a:lnTo>
                  <a:lnTo>
                    <a:pt x="479299" y="505772"/>
                  </a:lnTo>
                  <a:lnTo>
                    <a:pt x="479105" y="505695"/>
                  </a:lnTo>
                  <a:lnTo>
                    <a:pt x="478860" y="505673"/>
                  </a:lnTo>
                  <a:lnTo>
                    <a:pt x="478603" y="505750"/>
                  </a:lnTo>
                  <a:lnTo>
                    <a:pt x="478361" y="505839"/>
                  </a:lnTo>
                  <a:lnTo>
                    <a:pt x="478115" y="506037"/>
                  </a:lnTo>
                  <a:lnTo>
                    <a:pt x="477696" y="506180"/>
                  </a:lnTo>
                  <a:lnTo>
                    <a:pt x="477184" y="506180"/>
                  </a:lnTo>
                  <a:lnTo>
                    <a:pt x="476729" y="506081"/>
                  </a:lnTo>
                  <a:lnTo>
                    <a:pt x="476389" y="505949"/>
                  </a:lnTo>
                  <a:lnTo>
                    <a:pt x="476258" y="505618"/>
                  </a:lnTo>
                  <a:lnTo>
                    <a:pt x="476245" y="505497"/>
                  </a:lnTo>
                  <a:lnTo>
                    <a:pt x="476286" y="505364"/>
                  </a:lnTo>
                  <a:lnTo>
                    <a:pt x="476240" y="505232"/>
                  </a:lnTo>
                  <a:lnTo>
                    <a:pt x="476151" y="505287"/>
                  </a:lnTo>
                  <a:lnTo>
                    <a:pt x="475969" y="505541"/>
                  </a:lnTo>
                  <a:lnTo>
                    <a:pt x="475959" y="505640"/>
                  </a:lnTo>
                  <a:lnTo>
                    <a:pt x="475991" y="505905"/>
                  </a:lnTo>
                  <a:lnTo>
                    <a:pt x="476147" y="506037"/>
                  </a:lnTo>
                  <a:lnTo>
                    <a:pt x="476205" y="506302"/>
                  </a:lnTo>
                  <a:lnTo>
                    <a:pt x="476183" y="506588"/>
                  </a:lnTo>
                  <a:lnTo>
                    <a:pt x="476149" y="506864"/>
                  </a:lnTo>
                  <a:lnTo>
                    <a:pt x="476042" y="507084"/>
                  </a:lnTo>
                  <a:lnTo>
                    <a:pt x="475818" y="507283"/>
                  </a:lnTo>
                  <a:lnTo>
                    <a:pt x="475534" y="507437"/>
                  </a:lnTo>
                  <a:lnTo>
                    <a:pt x="475296" y="507680"/>
                  </a:lnTo>
                  <a:lnTo>
                    <a:pt x="474932" y="507944"/>
                  </a:lnTo>
                  <a:lnTo>
                    <a:pt x="474668" y="508286"/>
                  </a:lnTo>
                  <a:lnTo>
                    <a:pt x="474337" y="508661"/>
                  </a:lnTo>
                  <a:lnTo>
                    <a:pt x="474167" y="508804"/>
                  </a:lnTo>
                  <a:lnTo>
                    <a:pt x="474018" y="508882"/>
                  </a:lnTo>
                  <a:lnTo>
                    <a:pt x="473832" y="508937"/>
                  </a:lnTo>
                  <a:lnTo>
                    <a:pt x="473558" y="509102"/>
                  </a:lnTo>
                  <a:lnTo>
                    <a:pt x="473475" y="509201"/>
                  </a:lnTo>
                  <a:lnTo>
                    <a:pt x="473423" y="509378"/>
                  </a:lnTo>
                  <a:lnTo>
                    <a:pt x="473420" y="509510"/>
                  </a:lnTo>
                  <a:lnTo>
                    <a:pt x="473457" y="509642"/>
                  </a:lnTo>
                  <a:lnTo>
                    <a:pt x="473513" y="509753"/>
                  </a:lnTo>
                  <a:lnTo>
                    <a:pt x="473672" y="509973"/>
                  </a:lnTo>
                  <a:lnTo>
                    <a:pt x="473731" y="510094"/>
                  </a:lnTo>
                  <a:lnTo>
                    <a:pt x="473755" y="510183"/>
                  </a:lnTo>
                  <a:lnTo>
                    <a:pt x="473752" y="510381"/>
                  </a:lnTo>
                  <a:lnTo>
                    <a:pt x="473692" y="510855"/>
                  </a:lnTo>
                  <a:lnTo>
                    <a:pt x="473612" y="511307"/>
                  </a:lnTo>
                  <a:lnTo>
                    <a:pt x="473624" y="511649"/>
                  </a:lnTo>
                  <a:lnTo>
                    <a:pt x="473645" y="511726"/>
                  </a:lnTo>
                  <a:lnTo>
                    <a:pt x="473684" y="511781"/>
                  </a:lnTo>
                  <a:lnTo>
                    <a:pt x="473859" y="511925"/>
                  </a:lnTo>
                  <a:lnTo>
                    <a:pt x="473977" y="511991"/>
                  </a:lnTo>
                  <a:lnTo>
                    <a:pt x="474113" y="512035"/>
                  </a:lnTo>
                  <a:lnTo>
                    <a:pt x="474303" y="512035"/>
                  </a:lnTo>
                  <a:lnTo>
                    <a:pt x="474518" y="512079"/>
                  </a:lnTo>
                  <a:lnTo>
                    <a:pt x="474788" y="512189"/>
                  </a:lnTo>
                  <a:lnTo>
                    <a:pt x="474879" y="512255"/>
                  </a:lnTo>
                  <a:lnTo>
                    <a:pt x="475002" y="512410"/>
                  </a:lnTo>
                  <a:lnTo>
                    <a:pt x="475048" y="512498"/>
                  </a:lnTo>
                  <a:lnTo>
                    <a:pt x="475087" y="512630"/>
                  </a:lnTo>
                  <a:lnTo>
                    <a:pt x="475117" y="512818"/>
                  </a:lnTo>
                  <a:lnTo>
                    <a:pt x="475141" y="513270"/>
                  </a:lnTo>
                  <a:lnTo>
                    <a:pt x="475141" y="513512"/>
                  </a:lnTo>
                  <a:lnTo>
                    <a:pt x="475119" y="513964"/>
                  </a:lnTo>
                  <a:lnTo>
                    <a:pt x="475085" y="514229"/>
                  </a:lnTo>
                  <a:lnTo>
                    <a:pt x="474901" y="514902"/>
                  </a:lnTo>
                  <a:lnTo>
                    <a:pt x="474734" y="515343"/>
                  </a:lnTo>
                  <a:lnTo>
                    <a:pt x="474696" y="515574"/>
                  </a:lnTo>
                  <a:lnTo>
                    <a:pt x="474630" y="515728"/>
                  </a:lnTo>
                  <a:lnTo>
                    <a:pt x="474546" y="516048"/>
                  </a:lnTo>
                  <a:lnTo>
                    <a:pt x="474463" y="516214"/>
                  </a:lnTo>
                  <a:lnTo>
                    <a:pt x="474397" y="516302"/>
                  </a:lnTo>
                  <a:lnTo>
                    <a:pt x="474201" y="516489"/>
                  </a:lnTo>
                  <a:lnTo>
                    <a:pt x="473931" y="516688"/>
                  </a:lnTo>
                  <a:lnTo>
                    <a:pt x="473733" y="516864"/>
                  </a:lnTo>
                  <a:lnTo>
                    <a:pt x="473646" y="516986"/>
                  </a:lnTo>
                  <a:lnTo>
                    <a:pt x="473642" y="517030"/>
                  </a:lnTo>
                  <a:lnTo>
                    <a:pt x="473654" y="517063"/>
                  </a:lnTo>
                  <a:lnTo>
                    <a:pt x="473854" y="517316"/>
                  </a:lnTo>
                  <a:lnTo>
                    <a:pt x="473859" y="517360"/>
                  </a:lnTo>
                  <a:lnTo>
                    <a:pt x="473844" y="517415"/>
                  </a:lnTo>
                  <a:lnTo>
                    <a:pt x="473819" y="517449"/>
                  </a:lnTo>
                  <a:lnTo>
                    <a:pt x="473768" y="517460"/>
                  </a:lnTo>
                  <a:lnTo>
                    <a:pt x="473726" y="517460"/>
                  </a:lnTo>
                  <a:lnTo>
                    <a:pt x="473665" y="517449"/>
                  </a:lnTo>
                  <a:lnTo>
                    <a:pt x="473569" y="517393"/>
                  </a:lnTo>
                  <a:lnTo>
                    <a:pt x="473470" y="517272"/>
                  </a:lnTo>
                  <a:lnTo>
                    <a:pt x="473404" y="517239"/>
                  </a:lnTo>
                  <a:lnTo>
                    <a:pt x="473282" y="517239"/>
                  </a:lnTo>
                  <a:lnTo>
                    <a:pt x="473202" y="517272"/>
                  </a:lnTo>
                  <a:lnTo>
                    <a:pt x="473046" y="517283"/>
                  </a:lnTo>
                  <a:lnTo>
                    <a:pt x="473019" y="517305"/>
                  </a:lnTo>
                  <a:lnTo>
                    <a:pt x="472944" y="517327"/>
                  </a:lnTo>
                  <a:lnTo>
                    <a:pt x="472627" y="517768"/>
                  </a:lnTo>
                  <a:lnTo>
                    <a:pt x="472370" y="518253"/>
                  </a:lnTo>
                  <a:lnTo>
                    <a:pt x="472134" y="518617"/>
                  </a:lnTo>
                  <a:lnTo>
                    <a:pt x="471952" y="518805"/>
                  </a:lnTo>
                  <a:lnTo>
                    <a:pt x="471713" y="518992"/>
                  </a:lnTo>
                  <a:lnTo>
                    <a:pt x="471512" y="519113"/>
                  </a:lnTo>
                  <a:lnTo>
                    <a:pt x="470965" y="519323"/>
                  </a:lnTo>
                  <a:lnTo>
                    <a:pt x="470794" y="519345"/>
                  </a:lnTo>
                  <a:lnTo>
                    <a:pt x="470503" y="519444"/>
                  </a:lnTo>
                  <a:lnTo>
                    <a:pt x="470011" y="519565"/>
                  </a:lnTo>
                  <a:lnTo>
                    <a:pt x="469807" y="519599"/>
                  </a:lnTo>
                  <a:lnTo>
                    <a:pt x="469391" y="519698"/>
                  </a:lnTo>
                  <a:lnTo>
                    <a:pt x="469090" y="519808"/>
                  </a:lnTo>
                  <a:lnTo>
                    <a:pt x="468524" y="519962"/>
                  </a:lnTo>
                  <a:lnTo>
                    <a:pt x="468357" y="520029"/>
                  </a:lnTo>
                  <a:lnTo>
                    <a:pt x="468169" y="520194"/>
                  </a:lnTo>
                  <a:lnTo>
                    <a:pt x="467983" y="520392"/>
                  </a:lnTo>
                  <a:lnTo>
                    <a:pt x="467752" y="520745"/>
                  </a:lnTo>
                  <a:lnTo>
                    <a:pt x="467678" y="520933"/>
                  </a:lnTo>
                  <a:lnTo>
                    <a:pt x="467632" y="521109"/>
                  </a:lnTo>
                  <a:lnTo>
                    <a:pt x="467572" y="521473"/>
                  </a:lnTo>
                  <a:lnTo>
                    <a:pt x="467259" y="522542"/>
                  </a:lnTo>
                  <a:lnTo>
                    <a:pt x="467251" y="522664"/>
                  </a:lnTo>
                  <a:lnTo>
                    <a:pt x="467213" y="522818"/>
                  </a:lnTo>
                  <a:lnTo>
                    <a:pt x="467054" y="523325"/>
                  </a:lnTo>
                  <a:lnTo>
                    <a:pt x="466965" y="523513"/>
                  </a:lnTo>
                  <a:lnTo>
                    <a:pt x="466912" y="523579"/>
                  </a:lnTo>
                  <a:lnTo>
                    <a:pt x="466741" y="523744"/>
                  </a:lnTo>
                  <a:lnTo>
                    <a:pt x="466593" y="523877"/>
                  </a:lnTo>
                  <a:lnTo>
                    <a:pt x="466159" y="524273"/>
                  </a:lnTo>
                  <a:lnTo>
                    <a:pt x="465953" y="524373"/>
                  </a:lnTo>
                  <a:lnTo>
                    <a:pt x="465767" y="524428"/>
                  </a:lnTo>
                  <a:lnTo>
                    <a:pt x="465595" y="524505"/>
                  </a:lnTo>
                  <a:lnTo>
                    <a:pt x="465489" y="524538"/>
                  </a:lnTo>
                  <a:lnTo>
                    <a:pt x="465453" y="524582"/>
                  </a:lnTo>
                  <a:lnTo>
                    <a:pt x="465300" y="524670"/>
                  </a:lnTo>
                  <a:lnTo>
                    <a:pt x="465241" y="524714"/>
                  </a:lnTo>
                  <a:lnTo>
                    <a:pt x="465050" y="524836"/>
                  </a:lnTo>
                  <a:lnTo>
                    <a:pt x="464911" y="524957"/>
                  </a:lnTo>
                  <a:lnTo>
                    <a:pt x="464725" y="525166"/>
                  </a:lnTo>
                  <a:lnTo>
                    <a:pt x="464551" y="525332"/>
                  </a:lnTo>
                  <a:lnTo>
                    <a:pt x="464479" y="525431"/>
                  </a:lnTo>
                  <a:lnTo>
                    <a:pt x="464250" y="525652"/>
                  </a:lnTo>
                  <a:lnTo>
                    <a:pt x="463600" y="526159"/>
                  </a:lnTo>
                  <a:lnTo>
                    <a:pt x="463477" y="526269"/>
                  </a:lnTo>
                  <a:lnTo>
                    <a:pt x="463314" y="526457"/>
                  </a:lnTo>
                  <a:lnTo>
                    <a:pt x="463253" y="526567"/>
                  </a:lnTo>
                  <a:lnTo>
                    <a:pt x="463227" y="526666"/>
                  </a:lnTo>
                  <a:lnTo>
                    <a:pt x="463227" y="526754"/>
                  </a:lnTo>
                  <a:lnTo>
                    <a:pt x="463245" y="526865"/>
                  </a:lnTo>
                  <a:lnTo>
                    <a:pt x="463390" y="527041"/>
                  </a:lnTo>
                  <a:lnTo>
                    <a:pt x="463564" y="527206"/>
                  </a:lnTo>
                  <a:lnTo>
                    <a:pt x="463594" y="527295"/>
                  </a:lnTo>
                  <a:lnTo>
                    <a:pt x="463594" y="527295"/>
                  </a:lnTo>
                  <a:lnTo>
                    <a:pt x="463581" y="527372"/>
                  </a:lnTo>
                  <a:lnTo>
                    <a:pt x="463391" y="527680"/>
                  </a:lnTo>
                  <a:lnTo>
                    <a:pt x="463242" y="527802"/>
                  </a:lnTo>
                  <a:lnTo>
                    <a:pt x="463096" y="527824"/>
                  </a:lnTo>
                  <a:lnTo>
                    <a:pt x="462640" y="527846"/>
                  </a:lnTo>
                  <a:lnTo>
                    <a:pt x="462551" y="527879"/>
                  </a:lnTo>
                  <a:lnTo>
                    <a:pt x="462402" y="527956"/>
                  </a:lnTo>
                  <a:lnTo>
                    <a:pt x="462298" y="528033"/>
                  </a:lnTo>
                  <a:lnTo>
                    <a:pt x="461894" y="528430"/>
                  </a:lnTo>
                  <a:lnTo>
                    <a:pt x="461776" y="528562"/>
                  </a:lnTo>
                  <a:lnTo>
                    <a:pt x="461451" y="528827"/>
                  </a:lnTo>
                  <a:lnTo>
                    <a:pt x="460968" y="529158"/>
                  </a:lnTo>
                  <a:lnTo>
                    <a:pt x="460708" y="529290"/>
                  </a:lnTo>
                  <a:lnTo>
                    <a:pt x="460439" y="529378"/>
                  </a:lnTo>
                  <a:lnTo>
                    <a:pt x="460342" y="529422"/>
                  </a:lnTo>
                  <a:lnTo>
                    <a:pt x="460081" y="529599"/>
                  </a:lnTo>
                  <a:lnTo>
                    <a:pt x="459722" y="529941"/>
                  </a:lnTo>
                  <a:lnTo>
                    <a:pt x="459529" y="530084"/>
                  </a:lnTo>
                  <a:lnTo>
                    <a:pt x="459364" y="530194"/>
                  </a:lnTo>
                  <a:lnTo>
                    <a:pt x="459288" y="530227"/>
                  </a:lnTo>
                  <a:lnTo>
                    <a:pt x="459126" y="530227"/>
                  </a:lnTo>
                  <a:lnTo>
                    <a:pt x="458874" y="530161"/>
                  </a:lnTo>
                  <a:lnTo>
                    <a:pt x="458648" y="530139"/>
                  </a:lnTo>
                  <a:lnTo>
                    <a:pt x="458535" y="530161"/>
                  </a:lnTo>
                  <a:lnTo>
                    <a:pt x="458355" y="530227"/>
                  </a:lnTo>
                  <a:lnTo>
                    <a:pt x="457991" y="530481"/>
                  </a:lnTo>
                  <a:lnTo>
                    <a:pt x="457784" y="530679"/>
                  </a:lnTo>
                  <a:lnTo>
                    <a:pt x="457582" y="530911"/>
                  </a:lnTo>
                  <a:lnTo>
                    <a:pt x="457275" y="531175"/>
                  </a:lnTo>
                  <a:lnTo>
                    <a:pt x="457168" y="531286"/>
                  </a:lnTo>
                  <a:lnTo>
                    <a:pt x="457094" y="531396"/>
                  </a:lnTo>
                  <a:lnTo>
                    <a:pt x="457065" y="531506"/>
                  </a:lnTo>
                  <a:lnTo>
                    <a:pt x="457036" y="531925"/>
                  </a:lnTo>
                  <a:lnTo>
                    <a:pt x="457051" y="532091"/>
                  </a:lnTo>
                  <a:lnTo>
                    <a:pt x="457083" y="532190"/>
                  </a:lnTo>
                  <a:lnTo>
                    <a:pt x="457226" y="532322"/>
                  </a:lnTo>
                  <a:lnTo>
                    <a:pt x="457476" y="532455"/>
                  </a:lnTo>
                  <a:lnTo>
                    <a:pt x="457567" y="532532"/>
                  </a:lnTo>
                  <a:lnTo>
                    <a:pt x="457640" y="532653"/>
                  </a:lnTo>
                  <a:lnTo>
                    <a:pt x="457665" y="532829"/>
                  </a:lnTo>
                  <a:lnTo>
                    <a:pt x="457656" y="532973"/>
                  </a:lnTo>
                  <a:lnTo>
                    <a:pt x="457666" y="533204"/>
                  </a:lnTo>
                  <a:lnTo>
                    <a:pt x="457653" y="533314"/>
                  </a:lnTo>
                  <a:lnTo>
                    <a:pt x="457624" y="533403"/>
                  </a:lnTo>
                  <a:lnTo>
                    <a:pt x="457623" y="533491"/>
                  </a:lnTo>
                  <a:lnTo>
                    <a:pt x="457635" y="533513"/>
                  </a:lnTo>
                  <a:lnTo>
                    <a:pt x="457738" y="533590"/>
                  </a:lnTo>
                  <a:lnTo>
                    <a:pt x="457751" y="533634"/>
                  </a:lnTo>
                  <a:lnTo>
                    <a:pt x="457751" y="533634"/>
                  </a:lnTo>
                  <a:lnTo>
                    <a:pt x="457727" y="533678"/>
                  </a:lnTo>
                  <a:lnTo>
                    <a:pt x="457683" y="533700"/>
                  </a:lnTo>
                  <a:lnTo>
                    <a:pt x="457601" y="533712"/>
                  </a:lnTo>
                  <a:lnTo>
                    <a:pt x="457384" y="533700"/>
                  </a:lnTo>
                  <a:lnTo>
                    <a:pt x="457269" y="533744"/>
                  </a:lnTo>
                  <a:lnTo>
                    <a:pt x="457101" y="533822"/>
                  </a:lnTo>
                  <a:lnTo>
                    <a:pt x="457006" y="533888"/>
                  </a:lnTo>
                  <a:lnTo>
                    <a:pt x="456848" y="533998"/>
                  </a:lnTo>
                  <a:lnTo>
                    <a:pt x="456607" y="534020"/>
                  </a:lnTo>
                  <a:lnTo>
                    <a:pt x="456394" y="533932"/>
                  </a:lnTo>
                  <a:lnTo>
                    <a:pt x="456308" y="533844"/>
                  </a:lnTo>
                  <a:lnTo>
                    <a:pt x="456256" y="533756"/>
                  </a:lnTo>
                  <a:lnTo>
                    <a:pt x="456222" y="533535"/>
                  </a:lnTo>
                  <a:lnTo>
                    <a:pt x="456179" y="533348"/>
                  </a:lnTo>
                  <a:lnTo>
                    <a:pt x="456145" y="533259"/>
                  </a:lnTo>
                  <a:lnTo>
                    <a:pt x="456082" y="533171"/>
                  </a:lnTo>
                  <a:lnTo>
                    <a:pt x="455995" y="533094"/>
                  </a:lnTo>
                  <a:lnTo>
                    <a:pt x="455820" y="532962"/>
                  </a:lnTo>
                  <a:lnTo>
                    <a:pt x="455482" y="532840"/>
                  </a:lnTo>
                  <a:lnTo>
                    <a:pt x="455328" y="532741"/>
                  </a:lnTo>
                  <a:lnTo>
                    <a:pt x="455206" y="532576"/>
                  </a:lnTo>
                  <a:lnTo>
                    <a:pt x="455177" y="532554"/>
                  </a:lnTo>
                  <a:lnTo>
                    <a:pt x="455033" y="532543"/>
                  </a:lnTo>
                  <a:lnTo>
                    <a:pt x="454943" y="532554"/>
                  </a:lnTo>
                  <a:lnTo>
                    <a:pt x="454398" y="532664"/>
                  </a:lnTo>
                  <a:lnTo>
                    <a:pt x="454300" y="532697"/>
                  </a:lnTo>
                  <a:lnTo>
                    <a:pt x="454040" y="532741"/>
                  </a:lnTo>
                  <a:lnTo>
                    <a:pt x="453853" y="532807"/>
                  </a:lnTo>
                  <a:lnTo>
                    <a:pt x="453511" y="532973"/>
                  </a:lnTo>
                  <a:lnTo>
                    <a:pt x="453287" y="533116"/>
                  </a:lnTo>
                  <a:lnTo>
                    <a:pt x="453274" y="533160"/>
                  </a:lnTo>
                  <a:lnTo>
                    <a:pt x="453229" y="533215"/>
                  </a:lnTo>
                  <a:lnTo>
                    <a:pt x="452965" y="533811"/>
                  </a:lnTo>
                  <a:lnTo>
                    <a:pt x="452688" y="534230"/>
                  </a:lnTo>
                  <a:lnTo>
                    <a:pt x="452459" y="534494"/>
                  </a:lnTo>
                  <a:lnTo>
                    <a:pt x="452379" y="534571"/>
                  </a:lnTo>
                  <a:lnTo>
                    <a:pt x="452261" y="534660"/>
                  </a:lnTo>
                  <a:lnTo>
                    <a:pt x="452081" y="534748"/>
                  </a:lnTo>
                  <a:lnTo>
                    <a:pt x="451634" y="534902"/>
                  </a:lnTo>
                  <a:lnTo>
                    <a:pt x="451546" y="534946"/>
                  </a:lnTo>
                  <a:lnTo>
                    <a:pt x="451406" y="535057"/>
                  </a:lnTo>
                  <a:lnTo>
                    <a:pt x="451243" y="535244"/>
                  </a:lnTo>
                  <a:lnTo>
                    <a:pt x="450765" y="535861"/>
                  </a:lnTo>
                  <a:lnTo>
                    <a:pt x="450137" y="536446"/>
                  </a:lnTo>
                  <a:lnTo>
                    <a:pt x="449857" y="536644"/>
                  </a:lnTo>
                  <a:lnTo>
                    <a:pt x="449695" y="536799"/>
                  </a:lnTo>
                  <a:lnTo>
                    <a:pt x="449614" y="536909"/>
                  </a:lnTo>
                  <a:lnTo>
                    <a:pt x="449476" y="537218"/>
                  </a:lnTo>
                  <a:lnTo>
                    <a:pt x="449258" y="537515"/>
                  </a:lnTo>
                  <a:lnTo>
                    <a:pt x="449077" y="537846"/>
                  </a:lnTo>
                  <a:lnTo>
                    <a:pt x="448928" y="538034"/>
                  </a:lnTo>
                  <a:lnTo>
                    <a:pt x="448635" y="538243"/>
                  </a:lnTo>
                  <a:lnTo>
                    <a:pt x="448456" y="538353"/>
                  </a:lnTo>
                  <a:lnTo>
                    <a:pt x="448298" y="538486"/>
                  </a:lnTo>
                  <a:lnTo>
                    <a:pt x="448063" y="538783"/>
                  </a:lnTo>
                  <a:lnTo>
                    <a:pt x="447994" y="538938"/>
                  </a:lnTo>
                  <a:lnTo>
                    <a:pt x="448022" y="539015"/>
                  </a:lnTo>
                  <a:lnTo>
                    <a:pt x="448061" y="539059"/>
                  </a:lnTo>
                  <a:lnTo>
                    <a:pt x="448221" y="539070"/>
                  </a:lnTo>
                  <a:lnTo>
                    <a:pt x="448392" y="539037"/>
                  </a:lnTo>
                  <a:lnTo>
                    <a:pt x="448571" y="539026"/>
                  </a:lnTo>
                  <a:lnTo>
                    <a:pt x="448660" y="539004"/>
                  </a:lnTo>
                  <a:lnTo>
                    <a:pt x="448770" y="538938"/>
                  </a:lnTo>
                  <a:lnTo>
                    <a:pt x="449057" y="538673"/>
                  </a:lnTo>
                  <a:lnTo>
                    <a:pt x="449194" y="538651"/>
                  </a:lnTo>
                  <a:lnTo>
                    <a:pt x="449325" y="538739"/>
                  </a:lnTo>
                  <a:lnTo>
                    <a:pt x="449524" y="538938"/>
                  </a:lnTo>
                  <a:lnTo>
                    <a:pt x="449622" y="538993"/>
                  </a:lnTo>
                  <a:lnTo>
                    <a:pt x="449816" y="539136"/>
                  </a:lnTo>
                  <a:lnTo>
                    <a:pt x="449899" y="539268"/>
                  </a:lnTo>
                  <a:lnTo>
                    <a:pt x="449897" y="539368"/>
                  </a:lnTo>
                  <a:lnTo>
                    <a:pt x="449757" y="539599"/>
                  </a:lnTo>
                  <a:lnTo>
                    <a:pt x="449646" y="539720"/>
                  </a:lnTo>
                  <a:lnTo>
                    <a:pt x="449545" y="539864"/>
                  </a:lnTo>
                  <a:lnTo>
                    <a:pt x="449449" y="540128"/>
                  </a:lnTo>
                  <a:lnTo>
                    <a:pt x="449436" y="540239"/>
                  </a:lnTo>
                  <a:lnTo>
                    <a:pt x="449444" y="540371"/>
                  </a:lnTo>
                  <a:lnTo>
                    <a:pt x="449475" y="540437"/>
                  </a:lnTo>
                  <a:lnTo>
                    <a:pt x="449529" y="540481"/>
                  </a:lnTo>
                  <a:lnTo>
                    <a:pt x="449643" y="540525"/>
                  </a:lnTo>
                  <a:lnTo>
                    <a:pt x="449837" y="540503"/>
                  </a:lnTo>
                  <a:lnTo>
                    <a:pt x="449956" y="540415"/>
                  </a:lnTo>
                  <a:lnTo>
                    <a:pt x="450166" y="540206"/>
                  </a:lnTo>
                  <a:lnTo>
                    <a:pt x="450282" y="540073"/>
                  </a:lnTo>
                  <a:lnTo>
                    <a:pt x="450377" y="540051"/>
                  </a:lnTo>
                  <a:lnTo>
                    <a:pt x="450422" y="540084"/>
                  </a:lnTo>
                  <a:lnTo>
                    <a:pt x="450461" y="540228"/>
                  </a:lnTo>
                  <a:lnTo>
                    <a:pt x="450531" y="540338"/>
                  </a:lnTo>
                  <a:lnTo>
                    <a:pt x="450563" y="540371"/>
                  </a:lnTo>
                  <a:lnTo>
                    <a:pt x="450680" y="540404"/>
                  </a:lnTo>
                  <a:lnTo>
                    <a:pt x="451185" y="540382"/>
                  </a:lnTo>
                  <a:lnTo>
                    <a:pt x="451356" y="540404"/>
                  </a:lnTo>
                  <a:lnTo>
                    <a:pt x="451569" y="540481"/>
                  </a:lnTo>
                  <a:lnTo>
                    <a:pt x="451605" y="540536"/>
                  </a:lnTo>
                  <a:lnTo>
                    <a:pt x="451653" y="540547"/>
                  </a:lnTo>
                  <a:lnTo>
                    <a:pt x="451786" y="540647"/>
                  </a:lnTo>
                  <a:lnTo>
                    <a:pt x="451978" y="540724"/>
                  </a:lnTo>
                  <a:lnTo>
                    <a:pt x="452075" y="540757"/>
                  </a:lnTo>
                  <a:lnTo>
                    <a:pt x="452246" y="540834"/>
                  </a:lnTo>
                  <a:lnTo>
                    <a:pt x="452341" y="540922"/>
                  </a:lnTo>
                  <a:lnTo>
                    <a:pt x="452452" y="541077"/>
                  </a:lnTo>
                  <a:lnTo>
                    <a:pt x="452491" y="541143"/>
                  </a:lnTo>
                  <a:lnTo>
                    <a:pt x="452538" y="541341"/>
                  </a:lnTo>
                  <a:lnTo>
                    <a:pt x="452538" y="541485"/>
                  </a:lnTo>
                  <a:lnTo>
                    <a:pt x="452516" y="541606"/>
                  </a:lnTo>
                  <a:lnTo>
                    <a:pt x="452462" y="541683"/>
                  </a:lnTo>
                  <a:lnTo>
                    <a:pt x="452451" y="541771"/>
                  </a:lnTo>
                  <a:lnTo>
                    <a:pt x="452456" y="541826"/>
                  </a:lnTo>
                  <a:lnTo>
                    <a:pt x="452526" y="541937"/>
                  </a:lnTo>
                  <a:lnTo>
                    <a:pt x="452528" y="542003"/>
                  </a:lnTo>
                  <a:lnTo>
                    <a:pt x="452515" y="542047"/>
                  </a:lnTo>
                  <a:lnTo>
                    <a:pt x="452456" y="542080"/>
                  </a:lnTo>
                  <a:lnTo>
                    <a:pt x="452378" y="542080"/>
                  </a:lnTo>
                  <a:lnTo>
                    <a:pt x="452293" y="542025"/>
                  </a:lnTo>
                  <a:lnTo>
                    <a:pt x="452232" y="541914"/>
                  </a:lnTo>
                  <a:lnTo>
                    <a:pt x="452153" y="541904"/>
                  </a:lnTo>
                  <a:lnTo>
                    <a:pt x="452082" y="541937"/>
                  </a:lnTo>
                  <a:lnTo>
                    <a:pt x="452018" y="541992"/>
                  </a:lnTo>
                  <a:lnTo>
                    <a:pt x="451915" y="542135"/>
                  </a:lnTo>
                  <a:lnTo>
                    <a:pt x="451821" y="542201"/>
                  </a:lnTo>
                  <a:lnTo>
                    <a:pt x="451519" y="542345"/>
                  </a:lnTo>
                  <a:lnTo>
                    <a:pt x="451465" y="542422"/>
                  </a:lnTo>
                  <a:lnTo>
                    <a:pt x="451353" y="542499"/>
                  </a:lnTo>
                  <a:lnTo>
                    <a:pt x="451269" y="542587"/>
                  </a:lnTo>
                  <a:lnTo>
                    <a:pt x="451276" y="542620"/>
                  </a:lnTo>
                  <a:lnTo>
                    <a:pt x="451349" y="542730"/>
                  </a:lnTo>
                  <a:lnTo>
                    <a:pt x="451345" y="542764"/>
                  </a:lnTo>
                  <a:lnTo>
                    <a:pt x="451313" y="542797"/>
                  </a:lnTo>
                  <a:lnTo>
                    <a:pt x="451125" y="542929"/>
                  </a:lnTo>
                  <a:lnTo>
                    <a:pt x="451031" y="543072"/>
                  </a:lnTo>
                  <a:lnTo>
                    <a:pt x="450913" y="543216"/>
                  </a:lnTo>
                  <a:lnTo>
                    <a:pt x="450907" y="543293"/>
                  </a:lnTo>
                  <a:lnTo>
                    <a:pt x="450873" y="543403"/>
                  </a:lnTo>
                  <a:lnTo>
                    <a:pt x="450768" y="543524"/>
                  </a:lnTo>
                  <a:lnTo>
                    <a:pt x="450543" y="543535"/>
                  </a:lnTo>
                  <a:lnTo>
                    <a:pt x="450088" y="543579"/>
                  </a:lnTo>
                  <a:lnTo>
                    <a:pt x="449741" y="543635"/>
                  </a:lnTo>
                  <a:lnTo>
                    <a:pt x="449741" y="543635"/>
                  </a:lnTo>
                  <a:lnTo>
                    <a:pt x="449532" y="543601"/>
                  </a:lnTo>
                  <a:lnTo>
                    <a:pt x="449260" y="543668"/>
                  </a:lnTo>
                  <a:lnTo>
                    <a:pt x="449151" y="543646"/>
                  </a:lnTo>
                  <a:lnTo>
                    <a:pt x="449020" y="543546"/>
                  </a:lnTo>
                  <a:lnTo>
                    <a:pt x="448940" y="543513"/>
                  </a:lnTo>
                  <a:lnTo>
                    <a:pt x="448834" y="543491"/>
                  </a:lnTo>
                  <a:lnTo>
                    <a:pt x="448142" y="543392"/>
                  </a:lnTo>
                  <a:lnTo>
                    <a:pt x="448013" y="543348"/>
                  </a:lnTo>
                  <a:lnTo>
                    <a:pt x="447887" y="543194"/>
                  </a:lnTo>
                  <a:lnTo>
                    <a:pt x="447627" y="543094"/>
                  </a:lnTo>
                  <a:lnTo>
                    <a:pt x="447507" y="543028"/>
                  </a:lnTo>
                  <a:lnTo>
                    <a:pt x="447396" y="542764"/>
                  </a:lnTo>
                  <a:lnTo>
                    <a:pt x="447238" y="542609"/>
                  </a:lnTo>
                  <a:lnTo>
                    <a:pt x="447174" y="542477"/>
                  </a:lnTo>
                  <a:lnTo>
                    <a:pt x="447173" y="542389"/>
                  </a:lnTo>
                  <a:lnTo>
                    <a:pt x="447260" y="542245"/>
                  </a:lnTo>
                  <a:lnTo>
                    <a:pt x="447384" y="542146"/>
                  </a:lnTo>
                  <a:lnTo>
                    <a:pt x="447563" y="542069"/>
                  </a:lnTo>
                  <a:lnTo>
                    <a:pt x="447671" y="542003"/>
                  </a:lnTo>
                  <a:lnTo>
                    <a:pt x="447750" y="541914"/>
                  </a:lnTo>
                  <a:lnTo>
                    <a:pt x="447767" y="541859"/>
                  </a:lnTo>
                  <a:lnTo>
                    <a:pt x="447749" y="541771"/>
                  </a:lnTo>
                  <a:lnTo>
                    <a:pt x="447723" y="541727"/>
                  </a:lnTo>
                  <a:lnTo>
                    <a:pt x="447644" y="541683"/>
                  </a:lnTo>
                  <a:lnTo>
                    <a:pt x="447339" y="541628"/>
                  </a:lnTo>
                  <a:lnTo>
                    <a:pt x="447109" y="541540"/>
                  </a:lnTo>
                  <a:lnTo>
                    <a:pt x="446965" y="541529"/>
                  </a:lnTo>
                  <a:lnTo>
                    <a:pt x="446599" y="541562"/>
                  </a:lnTo>
                  <a:lnTo>
                    <a:pt x="446266" y="541562"/>
                  </a:lnTo>
                  <a:lnTo>
                    <a:pt x="446136" y="541551"/>
                  </a:lnTo>
                  <a:lnTo>
                    <a:pt x="446006" y="541507"/>
                  </a:lnTo>
                  <a:lnTo>
                    <a:pt x="445862" y="541418"/>
                  </a:lnTo>
                  <a:lnTo>
                    <a:pt x="445764" y="541286"/>
                  </a:lnTo>
                  <a:lnTo>
                    <a:pt x="445690" y="541121"/>
                  </a:lnTo>
                  <a:lnTo>
                    <a:pt x="445709" y="540955"/>
                  </a:lnTo>
                  <a:lnTo>
                    <a:pt x="445704" y="540889"/>
                  </a:lnTo>
                  <a:lnTo>
                    <a:pt x="445626" y="540812"/>
                  </a:lnTo>
                  <a:lnTo>
                    <a:pt x="445596" y="540801"/>
                  </a:lnTo>
                  <a:lnTo>
                    <a:pt x="445391" y="540812"/>
                  </a:lnTo>
                  <a:lnTo>
                    <a:pt x="445122" y="540889"/>
                  </a:lnTo>
                  <a:lnTo>
                    <a:pt x="444802" y="540933"/>
                  </a:lnTo>
                  <a:lnTo>
                    <a:pt x="444659" y="541033"/>
                  </a:lnTo>
                  <a:lnTo>
                    <a:pt x="444496" y="541187"/>
                  </a:lnTo>
                  <a:lnTo>
                    <a:pt x="444221" y="541363"/>
                  </a:lnTo>
                  <a:lnTo>
                    <a:pt x="444114" y="541363"/>
                  </a:lnTo>
                  <a:lnTo>
                    <a:pt x="443756" y="541319"/>
                  </a:lnTo>
                  <a:lnTo>
                    <a:pt x="443562" y="541341"/>
                  </a:lnTo>
                  <a:lnTo>
                    <a:pt x="443398" y="541385"/>
                  </a:lnTo>
                  <a:lnTo>
                    <a:pt x="443137" y="541507"/>
                  </a:lnTo>
                  <a:lnTo>
                    <a:pt x="443032" y="541507"/>
                  </a:lnTo>
                  <a:lnTo>
                    <a:pt x="442772" y="541540"/>
                  </a:lnTo>
                  <a:lnTo>
                    <a:pt x="442593" y="541595"/>
                  </a:lnTo>
                  <a:lnTo>
                    <a:pt x="441990" y="541826"/>
                  </a:lnTo>
                  <a:lnTo>
                    <a:pt x="441870" y="541904"/>
                  </a:lnTo>
                  <a:lnTo>
                    <a:pt x="441838" y="541937"/>
                  </a:lnTo>
                  <a:lnTo>
                    <a:pt x="441739" y="542135"/>
                  </a:lnTo>
                  <a:lnTo>
                    <a:pt x="441669" y="542223"/>
                  </a:lnTo>
                  <a:lnTo>
                    <a:pt x="441470" y="542587"/>
                  </a:lnTo>
                  <a:lnTo>
                    <a:pt x="441281" y="542841"/>
                  </a:lnTo>
                  <a:lnTo>
                    <a:pt x="441202" y="542984"/>
                  </a:lnTo>
                  <a:lnTo>
                    <a:pt x="441165" y="543094"/>
                  </a:lnTo>
                  <a:lnTo>
                    <a:pt x="441036" y="543260"/>
                  </a:lnTo>
                  <a:lnTo>
                    <a:pt x="441006" y="543370"/>
                  </a:lnTo>
                  <a:lnTo>
                    <a:pt x="441038" y="543414"/>
                  </a:lnTo>
                  <a:lnTo>
                    <a:pt x="441120" y="543469"/>
                  </a:lnTo>
                  <a:lnTo>
                    <a:pt x="441264" y="543480"/>
                  </a:lnTo>
                  <a:lnTo>
                    <a:pt x="441331" y="543458"/>
                  </a:lnTo>
                  <a:lnTo>
                    <a:pt x="441431" y="543392"/>
                  </a:lnTo>
                  <a:lnTo>
                    <a:pt x="441539" y="543381"/>
                  </a:lnTo>
                  <a:lnTo>
                    <a:pt x="441627" y="543359"/>
                  </a:lnTo>
                  <a:lnTo>
                    <a:pt x="441870" y="543194"/>
                  </a:lnTo>
                  <a:lnTo>
                    <a:pt x="441968" y="543160"/>
                  </a:lnTo>
                  <a:lnTo>
                    <a:pt x="442063" y="543150"/>
                  </a:lnTo>
                  <a:lnTo>
                    <a:pt x="442190" y="543160"/>
                  </a:lnTo>
                  <a:lnTo>
                    <a:pt x="442297" y="543238"/>
                  </a:lnTo>
                  <a:lnTo>
                    <a:pt x="442347" y="543392"/>
                  </a:lnTo>
                  <a:lnTo>
                    <a:pt x="442307" y="543822"/>
                  </a:lnTo>
                  <a:lnTo>
                    <a:pt x="442149" y="544307"/>
                  </a:lnTo>
                  <a:lnTo>
                    <a:pt x="442022" y="544451"/>
                  </a:lnTo>
                  <a:lnTo>
                    <a:pt x="441782" y="544616"/>
                  </a:lnTo>
                  <a:lnTo>
                    <a:pt x="441443" y="544936"/>
                  </a:lnTo>
                  <a:lnTo>
                    <a:pt x="441377" y="544980"/>
                  </a:lnTo>
                  <a:lnTo>
                    <a:pt x="441164" y="545013"/>
                  </a:lnTo>
                  <a:lnTo>
                    <a:pt x="440761" y="545024"/>
                  </a:lnTo>
                  <a:lnTo>
                    <a:pt x="440639" y="545046"/>
                  </a:lnTo>
                  <a:lnTo>
                    <a:pt x="440556" y="545090"/>
                  </a:lnTo>
                  <a:lnTo>
                    <a:pt x="440381" y="545299"/>
                  </a:lnTo>
                  <a:lnTo>
                    <a:pt x="440340" y="545432"/>
                  </a:lnTo>
                  <a:lnTo>
                    <a:pt x="440344" y="545531"/>
                  </a:lnTo>
                  <a:lnTo>
                    <a:pt x="440433" y="545619"/>
                  </a:lnTo>
                  <a:lnTo>
                    <a:pt x="440726" y="545619"/>
                  </a:lnTo>
                  <a:lnTo>
                    <a:pt x="440765" y="545630"/>
                  </a:lnTo>
                  <a:lnTo>
                    <a:pt x="440811" y="545652"/>
                  </a:lnTo>
                  <a:lnTo>
                    <a:pt x="440841" y="545696"/>
                  </a:lnTo>
                  <a:lnTo>
                    <a:pt x="440836" y="545895"/>
                  </a:lnTo>
                  <a:lnTo>
                    <a:pt x="440893" y="545961"/>
                  </a:lnTo>
                  <a:lnTo>
                    <a:pt x="441155" y="546005"/>
                  </a:lnTo>
                  <a:lnTo>
                    <a:pt x="441186" y="546027"/>
                  </a:lnTo>
                  <a:lnTo>
                    <a:pt x="441223" y="546082"/>
                  </a:lnTo>
                  <a:lnTo>
                    <a:pt x="441332" y="546336"/>
                  </a:lnTo>
                  <a:lnTo>
                    <a:pt x="441336" y="546446"/>
                  </a:lnTo>
                  <a:lnTo>
                    <a:pt x="441321" y="546512"/>
                  </a:lnTo>
                  <a:lnTo>
                    <a:pt x="441013" y="546975"/>
                  </a:lnTo>
                  <a:lnTo>
                    <a:pt x="440901" y="547097"/>
                  </a:lnTo>
                  <a:lnTo>
                    <a:pt x="440754" y="547207"/>
                  </a:lnTo>
                  <a:lnTo>
                    <a:pt x="440593" y="547306"/>
                  </a:lnTo>
                  <a:lnTo>
                    <a:pt x="440342" y="547328"/>
                  </a:lnTo>
                  <a:lnTo>
                    <a:pt x="440174" y="547372"/>
                  </a:lnTo>
                  <a:lnTo>
                    <a:pt x="440108" y="547372"/>
                  </a:lnTo>
                  <a:lnTo>
                    <a:pt x="440053" y="547317"/>
                  </a:lnTo>
                  <a:lnTo>
                    <a:pt x="439935" y="547108"/>
                  </a:lnTo>
                  <a:lnTo>
                    <a:pt x="439811" y="546986"/>
                  </a:lnTo>
                  <a:lnTo>
                    <a:pt x="439737" y="546788"/>
                  </a:lnTo>
                  <a:lnTo>
                    <a:pt x="439701" y="546744"/>
                  </a:lnTo>
                  <a:lnTo>
                    <a:pt x="439636" y="546700"/>
                  </a:lnTo>
                  <a:lnTo>
                    <a:pt x="439522" y="546711"/>
                  </a:lnTo>
                  <a:lnTo>
                    <a:pt x="439431" y="546766"/>
                  </a:lnTo>
                  <a:lnTo>
                    <a:pt x="439208" y="547064"/>
                  </a:lnTo>
                  <a:lnTo>
                    <a:pt x="439064" y="547339"/>
                  </a:lnTo>
                  <a:lnTo>
                    <a:pt x="438972" y="547582"/>
                  </a:lnTo>
                  <a:lnTo>
                    <a:pt x="438949" y="547835"/>
                  </a:lnTo>
                  <a:lnTo>
                    <a:pt x="439013" y="548177"/>
                  </a:lnTo>
                  <a:lnTo>
                    <a:pt x="439014" y="548409"/>
                  </a:lnTo>
                  <a:lnTo>
                    <a:pt x="438948" y="548806"/>
                  </a:lnTo>
                  <a:lnTo>
                    <a:pt x="438856" y="549070"/>
                  </a:lnTo>
                  <a:lnTo>
                    <a:pt x="438801" y="549191"/>
                  </a:lnTo>
                  <a:lnTo>
                    <a:pt x="438708" y="549280"/>
                  </a:lnTo>
                  <a:lnTo>
                    <a:pt x="438444" y="549412"/>
                  </a:lnTo>
                  <a:lnTo>
                    <a:pt x="438355" y="549478"/>
                  </a:lnTo>
                  <a:lnTo>
                    <a:pt x="438315" y="549555"/>
                  </a:lnTo>
                  <a:lnTo>
                    <a:pt x="438295" y="549765"/>
                  </a:lnTo>
                  <a:lnTo>
                    <a:pt x="438218" y="549842"/>
                  </a:lnTo>
                  <a:lnTo>
                    <a:pt x="438079" y="549853"/>
                  </a:lnTo>
                  <a:lnTo>
                    <a:pt x="437753" y="549853"/>
                  </a:lnTo>
                  <a:lnTo>
                    <a:pt x="437535" y="549919"/>
                  </a:lnTo>
                  <a:lnTo>
                    <a:pt x="437500" y="549919"/>
                  </a:lnTo>
                  <a:lnTo>
                    <a:pt x="437453" y="549864"/>
                  </a:lnTo>
                  <a:lnTo>
                    <a:pt x="437436" y="549644"/>
                  </a:lnTo>
                  <a:lnTo>
                    <a:pt x="437338" y="549500"/>
                  </a:lnTo>
                  <a:lnTo>
                    <a:pt x="437257" y="549412"/>
                  </a:lnTo>
                  <a:lnTo>
                    <a:pt x="437016" y="549225"/>
                  </a:lnTo>
                  <a:lnTo>
                    <a:pt x="436771" y="549103"/>
                  </a:lnTo>
                  <a:lnTo>
                    <a:pt x="436466" y="548993"/>
                  </a:lnTo>
                  <a:lnTo>
                    <a:pt x="436365" y="548916"/>
                  </a:lnTo>
                  <a:lnTo>
                    <a:pt x="436347" y="548894"/>
                  </a:lnTo>
                  <a:lnTo>
                    <a:pt x="436346" y="548894"/>
                  </a:lnTo>
                  <a:lnTo>
                    <a:pt x="436371" y="548784"/>
                  </a:lnTo>
                  <a:lnTo>
                    <a:pt x="436433" y="548717"/>
                  </a:lnTo>
                  <a:lnTo>
                    <a:pt x="436733" y="548662"/>
                  </a:lnTo>
                  <a:lnTo>
                    <a:pt x="436896" y="548596"/>
                  </a:lnTo>
                  <a:lnTo>
                    <a:pt x="437218" y="548442"/>
                  </a:lnTo>
                  <a:lnTo>
                    <a:pt x="437401" y="548309"/>
                  </a:lnTo>
                  <a:lnTo>
                    <a:pt x="437490" y="548199"/>
                  </a:lnTo>
                  <a:lnTo>
                    <a:pt x="437551" y="547990"/>
                  </a:lnTo>
                  <a:lnTo>
                    <a:pt x="437557" y="547924"/>
                  </a:lnTo>
                  <a:lnTo>
                    <a:pt x="437549" y="547891"/>
                  </a:lnTo>
                  <a:lnTo>
                    <a:pt x="437466" y="547791"/>
                  </a:lnTo>
                  <a:lnTo>
                    <a:pt x="437291" y="547681"/>
                  </a:lnTo>
                  <a:lnTo>
                    <a:pt x="437213" y="547659"/>
                  </a:lnTo>
                  <a:lnTo>
                    <a:pt x="437034" y="547615"/>
                  </a:lnTo>
                  <a:lnTo>
                    <a:pt x="436766" y="547582"/>
                  </a:lnTo>
                  <a:lnTo>
                    <a:pt x="436398" y="547483"/>
                  </a:lnTo>
                  <a:lnTo>
                    <a:pt x="436371" y="547472"/>
                  </a:lnTo>
                  <a:lnTo>
                    <a:pt x="436307" y="547350"/>
                  </a:lnTo>
                  <a:lnTo>
                    <a:pt x="436304" y="547196"/>
                  </a:lnTo>
                  <a:lnTo>
                    <a:pt x="436332" y="547108"/>
                  </a:lnTo>
                  <a:lnTo>
                    <a:pt x="436383" y="547030"/>
                  </a:lnTo>
                  <a:lnTo>
                    <a:pt x="436699" y="546755"/>
                  </a:lnTo>
                  <a:lnTo>
                    <a:pt x="436767" y="546667"/>
                  </a:lnTo>
                  <a:lnTo>
                    <a:pt x="436804" y="546578"/>
                  </a:lnTo>
                  <a:lnTo>
                    <a:pt x="436862" y="546512"/>
                  </a:lnTo>
                  <a:lnTo>
                    <a:pt x="437158" y="546336"/>
                  </a:lnTo>
                  <a:lnTo>
                    <a:pt x="437229" y="546281"/>
                  </a:lnTo>
                  <a:lnTo>
                    <a:pt x="437310" y="546159"/>
                  </a:lnTo>
                  <a:lnTo>
                    <a:pt x="437570" y="546071"/>
                  </a:lnTo>
                  <a:lnTo>
                    <a:pt x="437714" y="545994"/>
                  </a:lnTo>
                  <a:lnTo>
                    <a:pt x="437798" y="545862"/>
                  </a:lnTo>
                  <a:lnTo>
                    <a:pt x="437795" y="545785"/>
                  </a:lnTo>
                  <a:lnTo>
                    <a:pt x="437752" y="545685"/>
                  </a:lnTo>
                  <a:lnTo>
                    <a:pt x="437704" y="545641"/>
                  </a:lnTo>
                  <a:lnTo>
                    <a:pt x="437653" y="545608"/>
                  </a:lnTo>
                  <a:lnTo>
                    <a:pt x="437567" y="545608"/>
                  </a:lnTo>
                  <a:lnTo>
                    <a:pt x="437418" y="545652"/>
                  </a:lnTo>
                  <a:lnTo>
                    <a:pt x="437060" y="545807"/>
                  </a:lnTo>
                  <a:lnTo>
                    <a:pt x="436613" y="545961"/>
                  </a:lnTo>
                  <a:lnTo>
                    <a:pt x="436428" y="545972"/>
                  </a:lnTo>
                  <a:lnTo>
                    <a:pt x="436157" y="545906"/>
                  </a:lnTo>
                  <a:lnTo>
                    <a:pt x="436017" y="545906"/>
                  </a:lnTo>
                  <a:lnTo>
                    <a:pt x="435336" y="545983"/>
                  </a:lnTo>
                  <a:lnTo>
                    <a:pt x="435151" y="545950"/>
                  </a:lnTo>
                  <a:lnTo>
                    <a:pt x="434823" y="545807"/>
                  </a:lnTo>
                  <a:lnTo>
                    <a:pt x="434670" y="545707"/>
                  </a:lnTo>
                  <a:lnTo>
                    <a:pt x="434545" y="545564"/>
                  </a:lnTo>
                  <a:lnTo>
                    <a:pt x="434453" y="545344"/>
                  </a:lnTo>
                  <a:lnTo>
                    <a:pt x="434420" y="545167"/>
                  </a:lnTo>
                  <a:lnTo>
                    <a:pt x="434418" y="545101"/>
                  </a:lnTo>
                  <a:lnTo>
                    <a:pt x="434446" y="545013"/>
                  </a:lnTo>
                  <a:lnTo>
                    <a:pt x="434543" y="544891"/>
                  </a:lnTo>
                  <a:lnTo>
                    <a:pt x="434788" y="544638"/>
                  </a:lnTo>
                  <a:lnTo>
                    <a:pt x="434880" y="544605"/>
                  </a:lnTo>
                  <a:lnTo>
                    <a:pt x="434938" y="544572"/>
                  </a:lnTo>
                  <a:lnTo>
                    <a:pt x="434999" y="544473"/>
                  </a:lnTo>
                  <a:lnTo>
                    <a:pt x="434994" y="544439"/>
                  </a:lnTo>
                  <a:lnTo>
                    <a:pt x="434957" y="544417"/>
                  </a:lnTo>
                  <a:lnTo>
                    <a:pt x="434861" y="544406"/>
                  </a:lnTo>
                  <a:lnTo>
                    <a:pt x="434842" y="544384"/>
                  </a:lnTo>
                  <a:lnTo>
                    <a:pt x="434760" y="544362"/>
                  </a:lnTo>
                  <a:lnTo>
                    <a:pt x="434533" y="544230"/>
                  </a:lnTo>
                  <a:lnTo>
                    <a:pt x="434310" y="544120"/>
                  </a:lnTo>
                  <a:lnTo>
                    <a:pt x="434107" y="544053"/>
                  </a:lnTo>
                  <a:lnTo>
                    <a:pt x="433864" y="544053"/>
                  </a:lnTo>
                  <a:lnTo>
                    <a:pt x="433616" y="544076"/>
                  </a:lnTo>
                  <a:lnTo>
                    <a:pt x="433407" y="544142"/>
                  </a:lnTo>
                  <a:lnTo>
                    <a:pt x="433155" y="544164"/>
                  </a:lnTo>
                  <a:lnTo>
                    <a:pt x="432871" y="544230"/>
                  </a:lnTo>
                  <a:lnTo>
                    <a:pt x="432683" y="544252"/>
                  </a:lnTo>
                  <a:lnTo>
                    <a:pt x="432326" y="544197"/>
                  </a:lnTo>
                  <a:lnTo>
                    <a:pt x="432081" y="544120"/>
                  </a:lnTo>
                  <a:lnTo>
                    <a:pt x="431787" y="543987"/>
                  </a:lnTo>
                  <a:lnTo>
                    <a:pt x="431635" y="543833"/>
                  </a:lnTo>
                  <a:lnTo>
                    <a:pt x="431560" y="543734"/>
                  </a:lnTo>
                  <a:lnTo>
                    <a:pt x="431505" y="543535"/>
                  </a:lnTo>
                  <a:lnTo>
                    <a:pt x="431502" y="543260"/>
                  </a:lnTo>
                  <a:lnTo>
                    <a:pt x="431521" y="543216"/>
                  </a:lnTo>
                  <a:lnTo>
                    <a:pt x="431628" y="543138"/>
                  </a:lnTo>
                  <a:lnTo>
                    <a:pt x="431700" y="543138"/>
                  </a:lnTo>
                  <a:lnTo>
                    <a:pt x="431822" y="543160"/>
                  </a:lnTo>
                  <a:lnTo>
                    <a:pt x="431933" y="543160"/>
                  </a:lnTo>
                  <a:lnTo>
                    <a:pt x="431980" y="543127"/>
                  </a:lnTo>
                  <a:lnTo>
                    <a:pt x="432039" y="543039"/>
                  </a:lnTo>
                  <a:lnTo>
                    <a:pt x="432096" y="542885"/>
                  </a:lnTo>
                  <a:lnTo>
                    <a:pt x="432099" y="542797"/>
                  </a:lnTo>
                  <a:lnTo>
                    <a:pt x="431974" y="542686"/>
                  </a:lnTo>
                  <a:lnTo>
                    <a:pt x="431881" y="542653"/>
                  </a:lnTo>
                  <a:lnTo>
                    <a:pt x="431539" y="542708"/>
                  </a:lnTo>
                  <a:lnTo>
                    <a:pt x="431246" y="542708"/>
                  </a:lnTo>
                  <a:lnTo>
                    <a:pt x="430904" y="542819"/>
                  </a:lnTo>
                  <a:lnTo>
                    <a:pt x="430793" y="542874"/>
                  </a:lnTo>
                  <a:lnTo>
                    <a:pt x="430471" y="543116"/>
                  </a:lnTo>
                  <a:lnTo>
                    <a:pt x="430271" y="543238"/>
                  </a:lnTo>
                  <a:lnTo>
                    <a:pt x="429990" y="543447"/>
                  </a:lnTo>
                  <a:lnTo>
                    <a:pt x="429914" y="543524"/>
                  </a:lnTo>
                  <a:lnTo>
                    <a:pt x="429786" y="543701"/>
                  </a:lnTo>
                  <a:lnTo>
                    <a:pt x="429712" y="543866"/>
                  </a:lnTo>
                  <a:lnTo>
                    <a:pt x="429660" y="544031"/>
                  </a:lnTo>
                  <a:lnTo>
                    <a:pt x="429624" y="544208"/>
                  </a:lnTo>
                  <a:lnTo>
                    <a:pt x="429519" y="544473"/>
                  </a:lnTo>
                  <a:lnTo>
                    <a:pt x="429309" y="544814"/>
                  </a:lnTo>
                  <a:lnTo>
                    <a:pt x="429138" y="545156"/>
                  </a:lnTo>
                  <a:lnTo>
                    <a:pt x="429063" y="545233"/>
                  </a:lnTo>
                  <a:lnTo>
                    <a:pt x="428986" y="545299"/>
                  </a:lnTo>
                  <a:lnTo>
                    <a:pt x="428851" y="545377"/>
                  </a:lnTo>
                  <a:lnTo>
                    <a:pt x="428622" y="545454"/>
                  </a:lnTo>
                  <a:lnTo>
                    <a:pt x="427972" y="545630"/>
                  </a:lnTo>
                  <a:lnTo>
                    <a:pt x="427459" y="545696"/>
                  </a:lnTo>
                  <a:lnTo>
                    <a:pt x="427354" y="545718"/>
                  </a:lnTo>
                  <a:lnTo>
                    <a:pt x="427249" y="545752"/>
                  </a:lnTo>
                  <a:lnTo>
                    <a:pt x="427141" y="545829"/>
                  </a:lnTo>
                  <a:lnTo>
                    <a:pt x="427113" y="545884"/>
                  </a:lnTo>
                  <a:lnTo>
                    <a:pt x="427122" y="545950"/>
                  </a:lnTo>
                  <a:lnTo>
                    <a:pt x="427145" y="545983"/>
                  </a:lnTo>
                  <a:lnTo>
                    <a:pt x="427232" y="546016"/>
                  </a:lnTo>
                  <a:lnTo>
                    <a:pt x="427351" y="546005"/>
                  </a:lnTo>
                  <a:lnTo>
                    <a:pt x="427592" y="545917"/>
                  </a:lnTo>
                  <a:lnTo>
                    <a:pt x="427698" y="545906"/>
                  </a:lnTo>
                  <a:lnTo>
                    <a:pt x="427788" y="545928"/>
                  </a:lnTo>
                  <a:lnTo>
                    <a:pt x="427929" y="546104"/>
                  </a:lnTo>
                  <a:lnTo>
                    <a:pt x="428035" y="546104"/>
                  </a:lnTo>
                  <a:lnTo>
                    <a:pt x="428102" y="546060"/>
                  </a:lnTo>
                  <a:lnTo>
                    <a:pt x="428292" y="545994"/>
                  </a:lnTo>
                  <a:lnTo>
                    <a:pt x="428345" y="546016"/>
                  </a:lnTo>
                  <a:lnTo>
                    <a:pt x="428379" y="546093"/>
                  </a:lnTo>
                  <a:lnTo>
                    <a:pt x="428376" y="546204"/>
                  </a:lnTo>
                  <a:lnTo>
                    <a:pt x="428317" y="546358"/>
                  </a:lnTo>
                  <a:lnTo>
                    <a:pt x="428359" y="546424"/>
                  </a:lnTo>
                  <a:lnTo>
                    <a:pt x="428403" y="546446"/>
                  </a:lnTo>
                  <a:lnTo>
                    <a:pt x="428467" y="546578"/>
                  </a:lnTo>
                  <a:lnTo>
                    <a:pt x="428462" y="546645"/>
                  </a:lnTo>
                  <a:lnTo>
                    <a:pt x="428396" y="546733"/>
                  </a:lnTo>
                  <a:lnTo>
                    <a:pt x="428231" y="546799"/>
                  </a:lnTo>
                  <a:lnTo>
                    <a:pt x="428173" y="546843"/>
                  </a:lnTo>
                  <a:lnTo>
                    <a:pt x="428082" y="546986"/>
                  </a:lnTo>
                  <a:lnTo>
                    <a:pt x="427892" y="547163"/>
                  </a:lnTo>
                  <a:lnTo>
                    <a:pt x="427863" y="547262"/>
                  </a:lnTo>
                  <a:lnTo>
                    <a:pt x="427812" y="547350"/>
                  </a:lnTo>
                  <a:lnTo>
                    <a:pt x="427779" y="547460"/>
                  </a:lnTo>
                  <a:lnTo>
                    <a:pt x="427696" y="547593"/>
                  </a:lnTo>
                  <a:lnTo>
                    <a:pt x="427517" y="547736"/>
                  </a:lnTo>
                  <a:lnTo>
                    <a:pt x="427380" y="547802"/>
                  </a:lnTo>
                  <a:lnTo>
                    <a:pt x="427304" y="547791"/>
                  </a:lnTo>
                  <a:lnTo>
                    <a:pt x="427196" y="547725"/>
                  </a:lnTo>
                  <a:lnTo>
                    <a:pt x="427195" y="547725"/>
                  </a:lnTo>
                  <a:lnTo>
                    <a:pt x="427108" y="547736"/>
                  </a:lnTo>
                  <a:lnTo>
                    <a:pt x="426949" y="547891"/>
                  </a:lnTo>
                  <a:lnTo>
                    <a:pt x="426881" y="547924"/>
                  </a:lnTo>
                  <a:lnTo>
                    <a:pt x="426720" y="547913"/>
                  </a:lnTo>
                  <a:lnTo>
                    <a:pt x="426475" y="547824"/>
                  </a:lnTo>
                  <a:lnTo>
                    <a:pt x="426319" y="547736"/>
                  </a:lnTo>
                  <a:lnTo>
                    <a:pt x="426224" y="547626"/>
                  </a:lnTo>
                  <a:lnTo>
                    <a:pt x="426121" y="547637"/>
                  </a:lnTo>
                  <a:lnTo>
                    <a:pt x="425696" y="547725"/>
                  </a:lnTo>
                  <a:lnTo>
                    <a:pt x="425321" y="547758"/>
                  </a:lnTo>
                  <a:lnTo>
                    <a:pt x="425077" y="547780"/>
                  </a:lnTo>
                  <a:lnTo>
                    <a:pt x="424794" y="547857"/>
                  </a:lnTo>
                  <a:lnTo>
                    <a:pt x="424763" y="547857"/>
                  </a:lnTo>
                  <a:lnTo>
                    <a:pt x="424671" y="547758"/>
                  </a:lnTo>
                  <a:lnTo>
                    <a:pt x="424569" y="547747"/>
                  </a:lnTo>
                  <a:lnTo>
                    <a:pt x="424523" y="547813"/>
                  </a:lnTo>
                  <a:lnTo>
                    <a:pt x="424509" y="547979"/>
                  </a:lnTo>
                  <a:lnTo>
                    <a:pt x="424431" y="548155"/>
                  </a:lnTo>
                  <a:lnTo>
                    <a:pt x="424417" y="548276"/>
                  </a:lnTo>
                  <a:lnTo>
                    <a:pt x="424363" y="548420"/>
                  </a:lnTo>
                  <a:lnTo>
                    <a:pt x="424276" y="548497"/>
                  </a:lnTo>
                  <a:lnTo>
                    <a:pt x="424060" y="548640"/>
                  </a:lnTo>
                  <a:lnTo>
                    <a:pt x="423943" y="548751"/>
                  </a:lnTo>
                  <a:lnTo>
                    <a:pt x="423756" y="549026"/>
                  </a:lnTo>
                  <a:lnTo>
                    <a:pt x="423398" y="549743"/>
                  </a:lnTo>
                  <a:lnTo>
                    <a:pt x="423271" y="549875"/>
                  </a:lnTo>
                  <a:lnTo>
                    <a:pt x="423058" y="550052"/>
                  </a:lnTo>
                  <a:lnTo>
                    <a:pt x="422957" y="550173"/>
                  </a:lnTo>
                  <a:lnTo>
                    <a:pt x="422918" y="550250"/>
                  </a:lnTo>
                  <a:lnTo>
                    <a:pt x="422879" y="550437"/>
                  </a:lnTo>
                  <a:lnTo>
                    <a:pt x="422845" y="550515"/>
                  </a:lnTo>
                  <a:lnTo>
                    <a:pt x="422755" y="550592"/>
                  </a:lnTo>
                  <a:lnTo>
                    <a:pt x="422685" y="550658"/>
                  </a:lnTo>
                  <a:lnTo>
                    <a:pt x="422506" y="550746"/>
                  </a:lnTo>
                  <a:lnTo>
                    <a:pt x="422358" y="550768"/>
                  </a:lnTo>
                  <a:lnTo>
                    <a:pt x="422223" y="550735"/>
                  </a:lnTo>
                  <a:lnTo>
                    <a:pt x="422069" y="550757"/>
                  </a:lnTo>
                  <a:lnTo>
                    <a:pt x="421855" y="550823"/>
                  </a:lnTo>
                  <a:lnTo>
                    <a:pt x="421734" y="550845"/>
                  </a:lnTo>
                  <a:lnTo>
                    <a:pt x="421425" y="550812"/>
                  </a:lnTo>
                  <a:lnTo>
                    <a:pt x="421286" y="550823"/>
                  </a:lnTo>
                  <a:lnTo>
                    <a:pt x="421081" y="550779"/>
                  </a:lnTo>
                  <a:lnTo>
                    <a:pt x="420959" y="550724"/>
                  </a:lnTo>
                  <a:lnTo>
                    <a:pt x="420850" y="550647"/>
                  </a:lnTo>
                  <a:lnTo>
                    <a:pt x="420800" y="550592"/>
                  </a:lnTo>
                  <a:lnTo>
                    <a:pt x="420553" y="550349"/>
                  </a:lnTo>
                  <a:lnTo>
                    <a:pt x="420499" y="550206"/>
                  </a:lnTo>
                  <a:lnTo>
                    <a:pt x="420502" y="550140"/>
                  </a:lnTo>
                  <a:lnTo>
                    <a:pt x="420627" y="549864"/>
                  </a:lnTo>
                  <a:lnTo>
                    <a:pt x="420935" y="549467"/>
                  </a:lnTo>
                  <a:lnTo>
                    <a:pt x="421112" y="549291"/>
                  </a:lnTo>
                  <a:lnTo>
                    <a:pt x="421435" y="549026"/>
                  </a:lnTo>
                  <a:lnTo>
                    <a:pt x="421651" y="548883"/>
                  </a:lnTo>
                  <a:lnTo>
                    <a:pt x="421997" y="548574"/>
                  </a:lnTo>
                  <a:lnTo>
                    <a:pt x="422127" y="548431"/>
                  </a:lnTo>
                  <a:lnTo>
                    <a:pt x="422228" y="548276"/>
                  </a:lnTo>
                  <a:lnTo>
                    <a:pt x="422246" y="548221"/>
                  </a:lnTo>
                  <a:lnTo>
                    <a:pt x="422227" y="548177"/>
                  </a:lnTo>
                  <a:lnTo>
                    <a:pt x="422111" y="548144"/>
                  </a:lnTo>
                  <a:lnTo>
                    <a:pt x="421802" y="548210"/>
                  </a:lnTo>
                  <a:lnTo>
                    <a:pt x="421597" y="548221"/>
                  </a:lnTo>
                  <a:lnTo>
                    <a:pt x="421403" y="548177"/>
                  </a:lnTo>
                  <a:lnTo>
                    <a:pt x="421275" y="548067"/>
                  </a:lnTo>
                  <a:lnTo>
                    <a:pt x="421193" y="547968"/>
                  </a:lnTo>
                  <a:lnTo>
                    <a:pt x="421124" y="547681"/>
                  </a:lnTo>
                  <a:lnTo>
                    <a:pt x="421113" y="547538"/>
                  </a:lnTo>
                  <a:lnTo>
                    <a:pt x="421076" y="547450"/>
                  </a:lnTo>
                  <a:lnTo>
                    <a:pt x="421020" y="547372"/>
                  </a:lnTo>
                  <a:lnTo>
                    <a:pt x="420964" y="547328"/>
                  </a:lnTo>
                  <a:lnTo>
                    <a:pt x="420774" y="547317"/>
                  </a:lnTo>
                  <a:lnTo>
                    <a:pt x="420533" y="547372"/>
                  </a:lnTo>
                  <a:lnTo>
                    <a:pt x="420284" y="547483"/>
                  </a:lnTo>
                  <a:lnTo>
                    <a:pt x="419953" y="547681"/>
                  </a:lnTo>
                  <a:lnTo>
                    <a:pt x="419836" y="547780"/>
                  </a:lnTo>
                  <a:lnTo>
                    <a:pt x="419372" y="548089"/>
                  </a:lnTo>
                  <a:lnTo>
                    <a:pt x="419222" y="548177"/>
                  </a:lnTo>
                  <a:lnTo>
                    <a:pt x="419128" y="548243"/>
                  </a:lnTo>
                  <a:lnTo>
                    <a:pt x="419016" y="548365"/>
                  </a:lnTo>
                  <a:lnTo>
                    <a:pt x="419006" y="548398"/>
                  </a:lnTo>
                  <a:lnTo>
                    <a:pt x="419016" y="548420"/>
                  </a:lnTo>
                  <a:lnTo>
                    <a:pt x="419108" y="548453"/>
                  </a:lnTo>
                  <a:lnTo>
                    <a:pt x="419322" y="548353"/>
                  </a:lnTo>
                  <a:lnTo>
                    <a:pt x="419391" y="548365"/>
                  </a:lnTo>
                  <a:lnTo>
                    <a:pt x="419457" y="548420"/>
                  </a:lnTo>
                  <a:lnTo>
                    <a:pt x="419556" y="548552"/>
                  </a:lnTo>
                  <a:lnTo>
                    <a:pt x="419588" y="548640"/>
                  </a:lnTo>
                  <a:lnTo>
                    <a:pt x="419608" y="548784"/>
                  </a:lnTo>
                  <a:lnTo>
                    <a:pt x="419594" y="548839"/>
                  </a:lnTo>
                  <a:lnTo>
                    <a:pt x="419484" y="549070"/>
                  </a:lnTo>
                  <a:lnTo>
                    <a:pt x="419265" y="549445"/>
                  </a:lnTo>
                  <a:lnTo>
                    <a:pt x="419043" y="549710"/>
                  </a:lnTo>
                  <a:lnTo>
                    <a:pt x="419027" y="549743"/>
                  </a:lnTo>
                  <a:lnTo>
                    <a:pt x="419034" y="549776"/>
                  </a:lnTo>
                  <a:lnTo>
                    <a:pt x="419075" y="549820"/>
                  </a:lnTo>
                  <a:lnTo>
                    <a:pt x="419152" y="549831"/>
                  </a:lnTo>
                  <a:lnTo>
                    <a:pt x="419763" y="549809"/>
                  </a:lnTo>
                  <a:lnTo>
                    <a:pt x="419815" y="549820"/>
                  </a:lnTo>
                  <a:lnTo>
                    <a:pt x="419876" y="549842"/>
                  </a:lnTo>
                  <a:lnTo>
                    <a:pt x="419954" y="549985"/>
                  </a:lnTo>
                  <a:lnTo>
                    <a:pt x="419956" y="550173"/>
                  </a:lnTo>
                  <a:lnTo>
                    <a:pt x="419984" y="550261"/>
                  </a:lnTo>
                  <a:lnTo>
                    <a:pt x="420021" y="550316"/>
                  </a:lnTo>
                  <a:lnTo>
                    <a:pt x="420294" y="550338"/>
                  </a:lnTo>
                  <a:lnTo>
                    <a:pt x="420335" y="550371"/>
                  </a:lnTo>
                  <a:lnTo>
                    <a:pt x="420356" y="550426"/>
                  </a:lnTo>
                  <a:lnTo>
                    <a:pt x="420378" y="550448"/>
                  </a:lnTo>
                  <a:lnTo>
                    <a:pt x="420420" y="550658"/>
                  </a:lnTo>
                  <a:lnTo>
                    <a:pt x="420384" y="550934"/>
                  </a:lnTo>
                  <a:lnTo>
                    <a:pt x="420280" y="551099"/>
                  </a:lnTo>
                  <a:lnTo>
                    <a:pt x="420209" y="551165"/>
                  </a:lnTo>
                  <a:lnTo>
                    <a:pt x="420104" y="551242"/>
                  </a:lnTo>
                  <a:lnTo>
                    <a:pt x="419761" y="551441"/>
                  </a:lnTo>
                  <a:lnTo>
                    <a:pt x="419410" y="551595"/>
                  </a:lnTo>
                  <a:lnTo>
                    <a:pt x="419191" y="551738"/>
                  </a:lnTo>
                  <a:lnTo>
                    <a:pt x="419103" y="551816"/>
                  </a:lnTo>
                  <a:lnTo>
                    <a:pt x="419009" y="551959"/>
                  </a:lnTo>
                  <a:lnTo>
                    <a:pt x="418617" y="552367"/>
                  </a:lnTo>
                  <a:lnTo>
                    <a:pt x="418382" y="552643"/>
                  </a:lnTo>
                  <a:lnTo>
                    <a:pt x="417919" y="553039"/>
                  </a:lnTo>
                  <a:lnTo>
                    <a:pt x="417643" y="553249"/>
                  </a:lnTo>
                  <a:lnTo>
                    <a:pt x="417530" y="553359"/>
                  </a:lnTo>
                  <a:lnTo>
                    <a:pt x="417359" y="553613"/>
                  </a:lnTo>
                  <a:lnTo>
                    <a:pt x="417391" y="553657"/>
                  </a:lnTo>
                  <a:lnTo>
                    <a:pt x="417443" y="553668"/>
                  </a:lnTo>
                  <a:lnTo>
                    <a:pt x="417767" y="553492"/>
                  </a:lnTo>
                  <a:lnTo>
                    <a:pt x="418017" y="553392"/>
                  </a:lnTo>
                  <a:lnTo>
                    <a:pt x="418189" y="553337"/>
                  </a:lnTo>
                  <a:lnTo>
                    <a:pt x="418590" y="553249"/>
                  </a:lnTo>
                  <a:lnTo>
                    <a:pt x="418974" y="553073"/>
                  </a:lnTo>
                  <a:lnTo>
                    <a:pt x="419664" y="552808"/>
                  </a:lnTo>
                  <a:lnTo>
                    <a:pt x="419860" y="552775"/>
                  </a:lnTo>
                  <a:lnTo>
                    <a:pt x="420085" y="552830"/>
                  </a:lnTo>
                  <a:lnTo>
                    <a:pt x="420253" y="552962"/>
                  </a:lnTo>
                  <a:lnTo>
                    <a:pt x="420371" y="553161"/>
                  </a:lnTo>
                  <a:lnTo>
                    <a:pt x="420542" y="553745"/>
                  </a:lnTo>
                  <a:lnTo>
                    <a:pt x="420541" y="553844"/>
                  </a:lnTo>
                  <a:lnTo>
                    <a:pt x="420509" y="553955"/>
                  </a:lnTo>
                  <a:lnTo>
                    <a:pt x="420327" y="554274"/>
                  </a:lnTo>
                  <a:lnTo>
                    <a:pt x="420320" y="554484"/>
                  </a:lnTo>
                  <a:lnTo>
                    <a:pt x="420291" y="554594"/>
                  </a:lnTo>
                  <a:lnTo>
                    <a:pt x="420245" y="554693"/>
                  </a:lnTo>
                  <a:lnTo>
                    <a:pt x="420201" y="554748"/>
                  </a:lnTo>
                  <a:lnTo>
                    <a:pt x="420142" y="554770"/>
                  </a:lnTo>
                  <a:lnTo>
                    <a:pt x="419981" y="554903"/>
                  </a:lnTo>
                  <a:lnTo>
                    <a:pt x="419847" y="555057"/>
                  </a:lnTo>
                  <a:lnTo>
                    <a:pt x="419792" y="555212"/>
                  </a:lnTo>
                  <a:lnTo>
                    <a:pt x="419783" y="555355"/>
                  </a:lnTo>
                  <a:lnTo>
                    <a:pt x="419727" y="555553"/>
                  </a:lnTo>
                  <a:lnTo>
                    <a:pt x="419655" y="555895"/>
                  </a:lnTo>
                  <a:lnTo>
                    <a:pt x="419508" y="556237"/>
                  </a:lnTo>
                  <a:lnTo>
                    <a:pt x="419431" y="556336"/>
                  </a:lnTo>
                  <a:lnTo>
                    <a:pt x="419118" y="556667"/>
                  </a:lnTo>
                  <a:lnTo>
                    <a:pt x="418976" y="556766"/>
                  </a:lnTo>
                  <a:lnTo>
                    <a:pt x="418853" y="556788"/>
                  </a:lnTo>
                  <a:lnTo>
                    <a:pt x="418731" y="556777"/>
                  </a:lnTo>
                  <a:lnTo>
                    <a:pt x="418525" y="556799"/>
                  </a:lnTo>
                  <a:lnTo>
                    <a:pt x="418293" y="556876"/>
                  </a:lnTo>
                  <a:lnTo>
                    <a:pt x="418087" y="556987"/>
                  </a:lnTo>
                  <a:lnTo>
                    <a:pt x="417454" y="557428"/>
                  </a:lnTo>
                  <a:lnTo>
                    <a:pt x="417216" y="557516"/>
                  </a:lnTo>
                  <a:lnTo>
                    <a:pt x="416949" y="557571"/>
                  </a:lnTo>
                  <a:lnTo>
                    <a:pt x="416872" y="557659"/>
                  </a:lnTo>
                  <a:lnTo>
                    <a:pt x="416860" y="557747"/>
                  </a:lnTo>
                  <a:lnTo>
                    <a:pt x="416836" y="557814"/>
                  </a:lnTo>
                  <a:lnTo>
                    <a:pt x="416800" y="557858"/>
                  </a:lnTo>
                  <a:lnTo>
                    <a:pt x="416777" y="557935"/>
                  </a:lnTo>
                  <a:lnTo>
                    <a:pt x="416727" y="557990"/>
                  </a:lnTo>
                  <a:lnTo>
                    <a:pt x="416666" y="558089"/>
                  </a:lnTo>
                  <a:lnTo>
                    <a:pt x="416706" y="558310"/>
                  </a:lnTo>
                  <a:lnTo>
                    <a:pt x="416696" y="558409"/>
                  </a:lnTo>
                  <a:lnTo>
                    <a:pt x="416662" y="558519"/>
                  </a:lnTo>
                  <a:lnTo>
                    <a:pt x="416342" y="559170"/>
                  </a:lnTo>
                  <a:lnTo>
                    <a:pt x="416201" y="559622"/>
                  </a:lnTo>
                  <a:lnTo>
                    <a:pt x="416125" y="559787"/>
                  </a:lnTo>
                  <a:lnTo>
                    <a:pt x="415987" y="560041"/>
                  </a:lnTo>
                  <a:lnTo>
                    <a:pt x="415834" y="560493"/>
                  </a:lnTo>
                  <a:lnTo>
                    <a:pt x="415661" y="560890"/>
                  </a:lnTo>
                  <a:lnTo>
                    <a:pt x="415512" y="561132"/>
                  </a:lnTo>
                  <a:lnTo>
                    <a:pt x="414985" y="561783"/>
                  </a:lnTo>
                  <a:lnTo>
                    <a:pt x="414707" y="562147"/>
                  </a:lnTo>
                  <a:lnTo>
                    <a:pt x="414443" y="562533"/>
                  </a:lnTo>
                  <a:lnTo>
                    <a:pt x="414077" y="562974"/>
                  </a:lnTo>
                  <a:lnTo>
                    <a:pt x="413847" y="563282"/>
                  </a:lnTo>
                  <a:lnTo>
                    <a:pt x="413640" y="563646"/>
                  </a:lnTo>
                  <a:lnTo>
                    <a:pt x="413609" y="563723"/>
                  </a:lnTo>
                  <a:lnTo>
                    <a:pt x="413594" y="563845"/>
                  </a:lnTo>
                  <a:lnTo>
                    <a:pt x="413601" y="563911"/>
                  </a:lnTo>
                  <a:lnTo>
                    <a:pt x="413659" y="563988"/>
                  </a:lnTo>
                  <a:lnTo>
                    <a:pt x="413688" y="564010"/>
                  </a:lnTo>
                  <a:lnTo>
                    <a:pt x="413778" y="564010"/>
                  </a:lnTo>
                  <a:lnTo>
                    <a:pt x="413908" y="563933"/>
                  </a:lnTo>
                  <a:lnTo>
                    <a:pt x="414057" y="563635"/>
                  </a:lnTo>
                  <a:lnTo>
                    <a:pt x="414238" y="563404"/>
                  </a:lnTo>
                  <a:lnTo>
                    <a:pt x="414666" y="562919"/>
                  </a:lnTo>
                  <a:lnTo>
                    <a:pt x="414926" y="562698"/>
                  </a:lnTo>
                  <a:lnTo>
                    <a:pt x="415143" y="562489"/>
                  </a:lnTo>
                  <a:lnTo>
                    <a:pt x="415436" y="562114"/>
                  </a:lnTo>
                  <a:lnTo>
                    <a:pt x="415660" y="561937"/>
                  </a:lnTo>
                  <a:lnTo>
                    <a:pt x="415917" y="561783"/>
                  </a:lnTo>
                  <a:lnTo>
                    <a:pt x="416577" y="561276"/>
                  </a:lnTo>
                  <a:lnTo>
                    <a:pt x="417177" y="560680"/>
                  </a:lnTo>
                  <a:lnTo>
                    <a:pt x="417291" y="560581"/>
                  </a:lnTo>
                  <a:lnTo>
                    <a:pt x="417674" y="560372"/>
                  </a:lnTo>
                  <a:lnTo>
                    <a:pt x="417945" y="560129"/>
                  </a:lnTo>
                  <a:lnTo>
                    <a:pt x="418488" y="559578"/>
                  </a:lnTo>
                  <a:lnTo>
                    <a:pt x="418651" y="559456"/>
                  </a:lnTo>
                  <a:lnTo>
                    <a:pt x="418802" y="559379"/>
                  </a:lnTo>
                  <a:lnTo>
                    <a:pt x="419017" y="559368"/>
                  </a:lnTo>
                  <a:lnTo>
                    <a:pt x="419257" y="559490"/>
                  </a:lnTo>
                  <a:lnTo>
                    <a:pt x="419383" y="559589"/>
                  </a:lnTo>
                  <a:lnTo>
                    <a:pt x="419380" y="559721"/>
                  </a:lnTo>
                  <a:lnTo>
                    <a:pt x="419205" y="559898"/>
                  </a:lnTo>
                  <a:lnTo>
                    <a:pt x="419140" y="559997"/>
                  </a:lnTo>
                  <a:lnTo>
                    <a:pt x="419084" y="560129"/>
                  </a:lnTo>
                  <a:lnTo>
                    <a:pt x="419047" y="560338"/>
                  </a:lnTo>
                  <a:lnTo>
                    <a:pt x="418897" y="560559"/>
                  </a:lnTo>
                  <a:lnTo>
                    <a:pt x="418887" y="560669"/>
                  </a:lnTo>
                  <a:lnTo>
                    <a:pt x="418918" y="560989"/>
                  </a:lnTo>
                  <a:lnTo>
                    <a:pt x="418908" y="561099"/>
                  </a:lnTo>
                  <a:lnTo>
                    <a:pt x="418887" y="561165"/>
                  </a:lnTo>
                  <a:lnTo>
                    <a:pt x="418761" y="561342"/>
                  </a:lnTo>
                  <a:lnTo>
                    <a:pt x="418532" y="561629"/>
                  </a:lnTo>
                  <a:lnTo>
                    <a:pt x="418404" y="561761"/>
                  </a:lnTo>
                  <a:lnTo>
                    <a:pt x="418279" y="561959"/>
                  </a:lnTo>
                  <a:lnTo>
                    <a:pt x="418223" y="562081"/>
                  </a:lnTo>
                  <a:lnTo>
                    <a:pt x="418157" y="562180"/>
                  </a:lnTo>
                  <a:lnTo>
                    <a:pt x="418050" y="562279"/>
                  </a:lnTo>
                  <a:lnTo>
                    <a:pt x="417885" y="562400"/>
                  </a:lnTo>
                  <a:lnTo>
                    <a:pt x="417782" y="562511"/>
                  </a:lnTo>
                  <a:lnTo>
                    <a:pt x="417755" y="562588"/>
                  </a:lnTo>
                  <a:lnTo>
                    <a:pt x="417754" y="562588"/>
                  </a:lnTo>
                  <a:lnTo>
                    <a:pt x="417696" y="562687"/>
                  </a:lnTo>
                  <a:lnTo>
                    <a:pt x="417623" y="562885"/>
                  </a:lnTo>
                  <a:lnTo>
                    <a:pt x="417438" y="563293"/>
                  </a:lnTo>
                  <a:lnTo>
                    <a:pt x="417347" y="563613"/>
                  </a:lnTo>
                  <a:lnTo>
                    <a:pt x="417289" y="563756"/>
                  </a:lnTo>
                  <a:lnTo>
                    <a:pt x="417216" y="563856"/>
                  </a:lnTo>
                  <a:lnTo>
                    <a:pt x="417111" y="563944"/>
                  </a:lnTo>
                  <a:lnTo>
                    <a:pt x="416739" y="564098"/>
                  </a:lnTo>
                  <a:lnTo>
                    <a:pt x="416613" y="564164"/>
                  </a:lnTo>
                  <a:lnTo>
                    <a:pt x="416536" y="564231"/>
                  </a:lnTo>
                  <a:lnTo>
                    <a:pt x="416446" y="564330"/>
                  </a:lnTo>
                  <a:lnTo>
                    <a:pt x="416394" y="564407"/>
                  </a:lnTo>
                  <a:lnTo>
                    <a:pt x="416369" y="564606"/>
                  </a:lnTo>
                  <a:lnTo>
                    <a:pt x="416375" y="564738"/>
                  </a:lnTo>
                  <a:lnTo>
                    <a:pt x="416540" y="565256"/>
                  </a:lnTo>
                  <a:lnTo>
                    <a:pt x="416560" y="565366"/>
                  </a:lnTo>
                  <a:lnTo>
                    <a:pt x="416579" y="565708"/>
                  </a:lnTo>
                  <a:lnTo>
                    <a:pt x="416685" y="566017"/>
                  </a:lnTo>
                  <a:lnTo>
                    <a:pt x="416684" y="566127"/>
                  </a:lnTo>
                  <a:lnTo>
                    <a:pt x="416644" y="566337"/>
                  </a:lnTo>
                  <a:lnTo>
                    <a:pt x="416646" y="566414"/>
                  </a:lnTo>
                  <a:lnTo>
                    <a:pt x="416747" y="566502"/>
                  </a:lnTo>
                  <a:lnTo>
                    <a:pt x="416811" y="566535"/>
                  </a:lnTo>
                  <a:lnTo>
                    <a:pt x="416944" y="566557"/>
                  </a:lnTo>
                  <a:lnTo>
                    <a:pt x="417158" y="566568"/>
                  </a:lnTo>
                  <a:lnTo>
                    <a:pt x="417260" y="566590"/>
                  </a:lnTo>
                  <a:lnTo>
                    <a:pt x="417325" y="566645"/>
                  </a:lnTo>
                  <a:lnTo>
                    <a:pt x="417346" y="566678"/>
                  </a:lnTo>
                  <a:lnTo>
                    <a:pt x="417337" y="566777"/>
                  </a:lnTo>
                  <a:lnTo>
                    <a:pt x="417292" y="566910"/>
                  </a:lnTo>
                  <a:lnTo>
                    <a:pt x="417272" y="567031"/>
                  </a:lnTo>
                  <a:lnTo>
                    <a:pt x="417281" y="567053"/>
                  </a:lnTo>
                  <a:lnTo>
                    <a:pt x="417388" y="567163"/>
                  </a:lnTo>
                  <a:lnTo>
                    <a:pt x="417409" y="567208"/>
                  </a:lnTo>
                  <a:lnTo>
                    <a:pt x="417398" y="567230"/>
                  </a:lnTo>
                  <a:lnTo>
                    <a:pt x="417318" y="567241"/>
                  </a:lnTo>
                  <a:lnTo>
                    <a:pt x="417011" y="567108"/>
                  </a:lnTo>
                  <a:lnTo>
                    <a:pt x="416885" y="567097"/>
                  </a:lnTo>
                  <a:lnTo>
                    <a:pt x="416857" y="567097"/>
                  </a:lnTo>
                  <a:lnTo>
                    <a:pt x="416778" y="567263"/>
                  </a:lnTo>
                  <a:lnTo>
                    <a:pt x="416741" y="567648"/>
                  </a:lnTo>
                  <a:lnTo>
                    <a:pt x="416804" y="567770"/>
                  </a:lnTo>
                  <a:lnTo>
                    <a:pt x="416909" y="567902"/>
                  </a:lnTo>
                  <a:lnTo>
                    <a:pt x="416983" y="568023"/>
                  </a:lnTo>
                  <a:lnTo>
                    <a:pt x="416995" y="568090"/>
                  </a:lnTo>
                  <a:lnTo>
                    <a:pt x="416984" y="568167"/>
                  </a:lnTo>
                  <a:lnTo>
                    <a:pt x="416886" y="568255"/>
                  </a:lnTo>
                  <a:lnTo>
                    <a:pt x="416791" y="568288"/>
                  </a:lnTo>
                  <a:lnTo>
                    <a:pt x="416693" y="568299"/>
                  </a:lnTo>
                  <a:lnTo>
                    <a:pt x="416406" y="568288"/>
                  </a:lnTo>
                  <a:lnTo>
                    <a:pt x="416237" y="568167"/>
                  </a:lnTo>
                  <a:lnTo>
                    <a:pt x="416073" y="567968"/>
                  </a:lnTo>
                  <a:lnTo>
                    <a:pt x="415781" y="567968"/>
                  </a:lnTo>
                  <a:lnTo>
                    <a:pt x="415498" y="567913"/>
                  </a:lnTo>
                  <a:lnTo>
                    <a:pt x="415365" y="567924"/>
                  </a:lnTo>
                  <a:lnTo>
                    <a:pt x="415187" y="567968"/>
                  </a:lnTo>
                  <a:lnTo>
                    <a:pt x="414716" y="567990"/>
                  </a:lnTo>
                  <a:lnTo>
                    <a:pt x="414625" y="568012"/>
                  </a:lnTo>
                  <a:lnTo>
                    <a:pt x="414537" y="568068"/>
                  </a:lnTo>
                  <a:lnTo>
                    <a:pt x="414410" y="568090"/>
                  </a:lnTo>
                  <a:lnTo>
                    <a:pt x="414113" y="568222"/>
                  </a:lnTo>
                  <a:lnTo>
                    <a:pt x="413837" y="568266"/>
                  </a:lnTo>
                  <a:lnTo>
                    <a:pt x="413391" y="568255"/>
                  </a:lnTo>
                  <a:lnTo>
                    <a:pt x="412763" y="568156"/>
                  </a:lnTo>
                  <a:lnTo>
                    <a:pt x="412682" y="568167"/>
                  </a:lnTo>
                  <a:lnTo>
                    <a:pt x="412391" y="568299"/>
                  </a:lnTo>
                  <a:lnTo>
                    <a:pt x="412187" y="568442"/>
                  </a:lnTo>
                  <a:lnTo>
                    <a:pt x="411944" y="568542"/>
                  </a:lnTo>
                  <a:lnTo>
                    <a:pt x="411386" y="568894"/>
                  </a:lnTo>
                  <a:lnTo>
                    <a:pt x="411192" y="568983"/>
                  </a:lnTo>
                  <a:lnTo>
                    <a:pt x="410916" y="569093"/>
                  </a:lnTo>
                  <a:lnTo>
                    <a:pt x="410710" y="569214"/>
                  </a:lnTo>
                  <a:lnTo>
                    <a:pt x="410659" y="569402"/>
                  </a:lnTo>
                  <a:lnTo>
                    <a:pt x="410587" y="569512"/>
                  </a:lnTo>
                  <a:lnTo>
                    <a:pt x="410514" y="569567"/>
                  </a:lnTo>
                  <a:lnTo>
                    <a:pt x="410366" y="569611"/>
                  </a:lnTo>
                  <a:lnTo>
                    <a:pt x="410284" y="569666"/>
                  </a:lnTo>
                  <a:lnTo>
                    <a:pt x="410260" y="569721"/>
                  </a:lnTo>
                  <a:lnTo>
                    <a:pt x="410276" y="569832"/>
                  </a:lnTo>
                  <a:lnTo>
                    <a:pt x="410320" y="569876"/>
                  </a:lnTo>
                  <a:lnTo>
                    <a:pt x="410321" y="569986"/>
                  </a:lnTo>
                  <a:lnTo>
                    <a:pt x="410270" y="570074"/>
                  </a:lnTo>
                  <a:lnTo>
                    <a:pt x="410230" y="570118"/>
                  </a:lnTo>
                  <a:lnTo>
                    <a:pt x="410104" y="570207"/>
                  </a:lnTo>
                  <a:lnTo>
                    <a:pt x="409845" y="570217"/>
                  </a:lnTo>
                  <a:lnTo>
                    <a:pt x="409674" y="570240"/>
                  </a:lnTo>
                  <a:lnTo>
                    <a:pt x="409596" y="570284"/>
                  </a:lnTo>
                  <a:lnTo>
                    <a:pt x="409523" y="570361"/>
                  </a:lnTo>
                  <a:lnTo>
                    <a:pt x="409496" y="570515"/>
                  </a:lnTo>
                  <a:lnTo>
                    <a:pt x="409541" y="570813"/>
                  </a:lnTo>
                  <a:lnTo>
                    <a:pt x="409521" y="571055"/>
                  </a:lnTo>
                  <a:lnTo>
                    <a:pt x="409528" y="571177"/>
                  </a:lnTo>
                  <a:lnTo>
                    <a:pt x="409497" y="571320"/>
                  </a:lnTo>
                  <a:lnTo>
                    <a:pt x="409396" y="571508"/>
                  </a:lnTo>
                  <a:lnTo>
                    <a:pt x="409298" y="571772"/>
                  </a:lnTo>
                  <a:lnTo>
                    <a:pt x="409268" y="571949"/>
                  </a:lnTo>
                  <a:lnTo>
                    <a:pt x="409300" y="572103"/>
                  </a:lnTo>
                  <a:lnTo>
                    <a:pt x="409323" y="572158"/>
                  </a:lnTo>
                  <a:lnTo>
                    <a:pt x="409408" y="572224"/>
                  </a:lnTo>
                  <a:lnTo>
                    <a:pt x="409468" y="572246"/>
                  </a:lnTo>
                  <a:lnTo>
                    <a:pt x="409582" y="572246"/>
                  </a:lnTo>
                  <a:lnTo>
                    <a:pt x="409706" y="572235"/>
                  </a:lnTo>
                  <a:lnTo>
                    <a:pt x="409731" y="572202"/>
                  </a:lnTo>
                  <a:lnTo>
                    <a:pt x="409864" y="572125"/>
                  </a:lnTo>
                  <a:lnTo>
                    <a:pt x="409963" y="572037"/>
                  </a:lnTo>
                  <a:lnTo>
                    <a:pt x="410069" y="571960"/>
                  </a:lnTo>
                  <a:lnTo>
                    <a:pt x="410460" y="571816"/>
                  </a:lnTo>
                  <a:lnTo>
                    <a:pt x="410856" y="571574"/>
                  </a:lnTo>
                  <a:lnTo>
                    <a:pt x="411661" y="571298"/>
                  </a:lnTo>
                  <a:lnTo>
                    <a:pt x="411921" y="571232"/>
                  </a:lnTo>
                  <a:lnTo>
                    <a:pt x="412092" y="571166"/>
                  </a:lnTo>
                  <a:lnTo>
                    <a:pt x="412205" y="571133"/>
                  </a:lnTo>
                  <a:lnTo>
                    <a:pt x="412318" y="571144"/>
                  </a:lnTo>
                  <a:lnTo>
                    <a:pt x="412669" y="571243"/>
                  </a:lnTo>
                  <a:lnTo>
                    <a:pt x="413011" y="571254"/>
                  </a:lnTo>
                  <a:lnTo>
                    <a:pt x="413181" y="571287"/>
                  </a:lnTo>
                  <a:lnTo>
                    <a:pt x="413243" y="571331"/>
                  </a:lnTo>
                  <a:lnTo>
                    <a:pt x="413275" y="571397"/>
                  </a:lnTo>
                  <a:lnTo>
                    <a:pt x="413267" y="571485"/>
                  </a:lnTo>
                  <a:lnTo>
                    <a:pt x="413170" y="571574"/>
                  </a:lnTo>
                  <a:lnTo>
                    <a:pt x="413129" y="571651"/>
                  </a:lnTo>
                  <a:lnTo>
                    <a:pt x="413149" y="571728"/>
                  </a:lnTo>
                  <a:lnTo>
                    <a:pt x="413242" y="571838"/>
                  </a:lnTo>
                  <a:lnTo>
                    <a:pt x="413242" y="571938"/>
                  </a:lnTo>
                  <a:lnTo>
                    <a:pt x="413129" y="572004"/>
                  </a:lnTo>
                  <a:lnTo>
                    <a:pt x="412924" y="572026"/>
                  </a:lnTo>
                  <a:lnTo>
                    <a:pt x="412891" y="572070"/>
                  </a:lnTo>
                  <a:lnTo>
                    <a:pt x="412827" y="572246"/>
                  </a:lnTo>
                  <a:lnTo>
                    <a:pt x="412740" y="572390"/>
                  </a:lnTo>
                  <a:lnTo>
                    <a:pt x="412396" y="572820"/>
                  </a:lnTo>
                  <a:lnTo>
                    <a:pt x="412158" y="573029"/>
                  </a:lnTo>
                  <a:lnTo>
                    <a:pt x="411995" y="573128"/>
                  </a:lnTo>
                  <a:lnTo>
                    <a:pt x="411876" y="573172"/>
                  </a:lnTo>
                  <a:lnTo>
                    <a:pt x="411686" y="573305"/>
                  </a:lnTo>
                  <a:lnTo>
                    <a:pt x="411601" y="573437"/>
                  </a:lnTo>
                  <a:lnTo>
                    <a:pt x="411514" y="573691"/>
                  </a:lnTo>
                  <a:lnTo>
                    <a:pt x="411422" y="573867"/>
                  </a:lnTo>
                  <a:lnTo>
                    <a:pt x="411145" y="574308"/>
                  </a:lnTo>
                  <a:lnTo>
                    <a:pt x="411023" y="574462"/>
                  </a:lnTo>
                  <a:lnTo>
                    <a:pt x="410871" y="574606"/>
                  </a:lnTo>
                  <a:lnTo>
                    <a:pt x="410772" y="574749"/>
                  </a:lnTo>
                  <a:lnTo>
                    <a:pt x="410735" y="574848"/>
                  </a:lnTo>
                  <a:lnTo>
                    <a:pt x="410693" y="575014"/>
                  </a:lnTo>
                  <a:lnTo>
                    <a:pt x="410594" y="575146"/>
                  </a:lnTo>
                  <a:lnTo>
                    <a:pt x="410471" y="575223"/>
                  </a:lnTo>
                  <a:lnTo>
                    <a:pt x="410278" y="575289"/>
                  </a:lnTo>
                  <a:lnTo>
                    <a:pt x="410087" y="575389"/>
                  </a:lnTo>
                  <a:lnTo>
                    <a:pt x="409936" y="575510"/>
                  </a:lnTo>
                  <a:lnTo>
                    <a:pt x="409747" y="575763"/>
                  </a:lnTo>
                  <a:lnTo>
                    <a:pt x="409551" y="575973"/>
                  </a:lnTo>
                  <a:lnTo>
                    <a:pt x="409387" y="576083"/>
                  </a:lnTo>
                  <a:lnTo>
                    <a:pt x="409175" y="576171"/>
                  </a:lnTo>
                  <a:lnTo>
                    <a:pt x="409095" y="576227"/>
                  </a:lnTo>
                  <a:lnTo>
                    <a:pt x="409069" y="576326"/>
                  </a:lnTo>
                  <a:lnTo>
                    <a:pt x="409071" y="576414"/>
                  </a:lnTo>
                  <a:lnTo>
                    <a:pt x="409104" y="576535"/>
                  </a:lnTo>
                  <a:lnTo>
                    <a:pt x="409177" y="576690"/>
                  </a:lnTo>
                  <a:lnTo>
                    <a:pt x="409219" y="576833"/>
                  </a:lnTo>
                  <a:lnTo>
                    <a:pt x="409212" y="576921"/>
                  </a:lnTo>
                  <a:lnTo>
                    <a:pt x="409178" y="576987"/>
                  </a:lnTo>
                  <a:lnTo>
                    <a:pt x="408881" y="577164"/>
                  </a:lnTo>
                  <a:lnTo>
                    <a:pt x="408728" y="577153"/>
                  </a:lnTo>
                  <a:lnTo>
                    <a:pt x="408604" y="577098"/>
                  </a:lnTo>
                  <a:lnTo>
                    <a:pt x="408449" y="576987"/>
                  </a:lnTo>
                  <a:lnTo>
                    <a:pt x="408258" y="576800"/>
                  </a:lnTo>
                  <a:lnTo>
                    <a:pt x="408195" y="576778"/>
                  </a:lnTo>
                  <a:lnTo>
                    <a:pt x="408194" y="576778"/>
                  </a:lnTo>
                  <a:lnTo>
                    <a:pt x="408117" y="576767"/>
                  </a:lnTo>
                  <a:lnTo>
                    <a:pt x="407993" y="576767"/>
                  </a:lnTo>
                  <a:lnTo>
                    <a:pt x="407910" y="576789"/>
                  </a:lnTo>
                  <a:lnTo>
                    <a:pt x="407723" y="576954"/>
                  </a:lnTo>
                  <a:lnTo>
                    <a:pt x="407666" y="577054"/>
                  </a:lnTo>
                  <a:lnTo>
                    <a:pt x="407647" y="577109"/>
                  </a:lnTo>
                  <a:lnTo>
                    <a:pt x="407639" y="577329"/>
                  </a:lnTo>
                  <a:lnTo>
                    <a:pt x="407674" y="577494"/>
                  </a:lnTo>
                  <a:lnTo>
                    <a:pt x="407810" y="577737"/>
                  </a:lnTo>
                  <a:lnTo>
                    <a:pt x="407871" y="577924"/>
                  </a:lnTo>
                  <a:lnTo>
                    <a:pt x="407872" y="577969"/>
                  </a:lnTo>
                  <a:lnTo>
                    <a:pt x="407818" y="578112"/>
                  </a:lnTo>
                  <a:lnTo>
                    <a:pt x="407667" y="578277"/>
                  </a:lnTo>
                  <a:lnTo>
                    <a:pt x="407584" y="578343"/>
                  </a:lnTo>
                  <a:lnTo>
                    <a:pt x="407396" y="578421"/>
                  </a:lnTo>
                  <a:lnTo>
                    <a:pt x="407318" y="578487"/>
                  </a:lnTo>
                  <a:lnTo>
                    <a:pt x="407186" y="578652"/>
                  </a:lnTo>
                  <a:lnTo>
                    <a:pt x="407165" y="578729"/>
                  </a:lnTo>
                  <a:lnTo>
                    <a:pt x="407149" y="578906"/>
                  </a:lnTo>
                  <a:lnTo>
                    <a:pt x="407112" y="579093"/>
                  </a:lnTo>
                  <a:lnTo>
                    <a:pt x="407080" y="579170"/>
                  </a:lnTo>
                  <a:lnTo>
                    <a:pt x="407028" y="579248"/>
                  </a:lnTo>
                  <a:lnTo>
                    <a:pt x="406947" y="579314"/>
                  </a:lnTo>
                  <a:lnTo>
                    <a:pt x="406784" y="579347"/>
                  </a:lnTo>
                  <a:lnTo>
                    <a:pt x="406746" y="579380"/>
                  </a:lnTo>
                  <a:lnTo>
                    <a:pt x="406653" y="579446"/>
                  </a:lnTo>
                  <a:lnTo>
                    <a:pt x="406614" y="579446"/>
                  </a:lnTo>
                  <a:lnTo>
                    <a:pt x="406506" y="579435"/>
                  </a:lnTo>
                  <a:lnTo>
                    <a:pt x="406071" y="579215"/>
                  </a:lnTo>
                  <a:lnTo>
                    <a:pt x="405788" y="579115"/>
                  </a:lnTo>
                  <a:lnTo>
                    <a:pt x="405693" y="579060"/>
                  </a:lnTo>
                  <a:lnTo>
                    <a:pt x="405652" y="578950"/>
                  </a:lnTo>
                  <a:lnTo>
                    <a:pt x="405654" y="578873"/>
                  </a:lnTo>
                  <a:lnTo>
                    <a:pt x="405705" y="578641"/>
                  </a:lnTo>
                  <a:lnTo>
                    <a:pt x="405680" y="578487"/>
                  </a:lnTo>
                  <a:lnTo>
                    <a:pt x="405655" y="578454"/>
                  </a:lnTo>
                  <a:lnTo>
                    <a:pt x="405517" y="578310"/>
                  </a:lnTo>
                  <a:lnTo>
                    <a:pt x="405001" y="577715"/>
                  </a:lnTo>
                  <a:lnTo>
                    <a:pt x="404852" y="577439"/>
                  </a:lnTo>
                  <a:lnTo>
                    <a:pt x="404746" y="577274"/>
                  </a:lnTo>
                  <a:lnTo>
                    <a:pt x="404655" y="577009"/>
                  </a:lnTo>
                  <a:lnTo>
                    <a:pt x="404642" y="576888"/>
                  </a:lnTo>
                  <a:lnTo>
                    <a:pt x="404704" y="576756"/>
                  </a:lnTo>
                  <a:lnTo>
                    <a:pt x="404686" y="576656"/>
                  </a:lnTo>
                  <a:lnTo>
                    <a:pt x="404629" y="576623"/>
                  </a:lnTo>
                  <a:lnTo>
                    <a:pt x="404458" y="576557"/>
                  </a:lnTo>
                  <a:lnTo>
                    <a:pt x="404342" y="576469"/>
                  </a:lnTo>
                  <a:lnTo>
                    <a:pt x="404161" y="576392"/>
                  </a:lnTo>
                  <a:lnTo>
                    <a:pt x="404092" y="576337"/>
                  </a:lnTo>
                  <a:lnTo>
                    <a:pt x="404079" y="576304"/>
                  </a:lnTo>
                  <a:lnTo>
                    <a:pt x="404080" y="576171"/>
                  </a:lnTo>
                  <a:lnTo>
                    <a:pt x="404124" y="576105"/>
                  </a:lnTo>
                  <a:lnTo>
                    <a:pt x="404131" y="575995"/>
                  </a:lnTo>
                  <a:lnTo>
                    <a:pt x="404108" y="575973"/>
                  </a:lnTo>
                  <a:lnTo>
                    <a:pt x="404016" y="575929"/>
                  </a:lnTo>
                  <a:lnTo>
                    <a:pt x="403844" y="575918"/>
                  </a:lnTo>
                  <a:lnTo>
                    <a:pt x="403764" y="575929"/>
                  </a:lnTo>
                  <a:lnTo>
                    <a:pt x="403664" y="575973"/>
                  </a:lnTo>
                  <a:lnTo>
                    <a:pt x="403587" y="576039"/>
                  </a:lnTo>
                  <a:lnTo>
                    <a:pt x="403541" y="576216"/>
                  </a:lnTo>
                  <a:lnTo>
                    <a:pt x="403563" y="576469"/>
                  </a:lnTo>
                  <a:lnTo>
                    <a:pt x="403562" y="576656"/>
                  </a:lnTo>
                  <a:lnTo>
                    <a:pt x="403522" y="576811"/>
                  </a:lnTo>
                  <a:lnTo>
                    <a:pt x="403501" y="576976"/>
                  </a:lnTo>
                  <a:lnTo>
                    <a:pt x="403509" y="577064"/>
                  </a:lnTo>
                  <a:lnTo>
                    <a:pt x="403554" y="577197"/>
                  </a:lnTo>
                  <a:lnTo>
                    <a:pt x="403656" y="577307"/>
                  </a:lnTo>
                  <a:lnTo>
                    <a:pt x="403713" y="577351"/>
                  </a:lnTo>
                  <a:lnTo>
                    <a:pt x="403873" y="577428"/>
                  </a:lnTo>
                  <a:lnTo>
                    <a:pt x="404052" y="577484"/>
                  </a:lnTo>
                  <a:lnTo>
                    <a:pt x="404313" y="577605"/>
                  </a:lnTo>
                  <a:lnTo>
                    <a:pt x="404613" y="577836"/>
                  </a:lnTo>
                  <a:lnTo>
                    <a:pt x="404682" y="577924"/>
                  </a:lnTo>
                  <a:lnTo>
                    <a:pt x="404813" y="578178"/>
                  </a:lnTo>
                  <a:lnTo>
                    <a:pt x="404912" y="578542"/>
                  </a:lnTo>
                  <a:lnTo>
                    <a:pt x="404978" y="578707"/>
                  </a:lnTo>
                  <a:lnTo>
                    <a:pt x="405200" y="579060"/>
                  </a:lnTo>
                  <a:lnTo>
                    <a:pt x="405248" y="579148"/>
                  </a:lnTo>
                  <a:lnTo>
                    <a:pt x="405274" y="579391"/>
                  </a:lnTo>
                  <a:lnTo>
                    <a:pt x="405249" y="579589"/>
                  </a:lnTo>
                  <a:lnTo>
                    <a:pt x="405217" y="579678"/>
                  </a:lnTo>
                  <a:lnTo>
                    <a:pt x="405098" y="579876"/>
                  </a:lnTo>
                  <a:lnTo>
                    <a:pt x="404720" y="580295"/>
                  </a:lnTo>
                  <a:lnTo>
                    <a:pt x="404475" y="580648"/>
                  </a:lnTo>
                  <a:lnTo>
                    <a:pt x="404430" y="580692"/>
                  </a:lnTo>
                  <a:lnTo>
                    <a:pt x="404325" y="580747"/>
                  </a:lnTo>
                  <a:lnTo>
                    <a:pt x="404044" y="580824"/>
                  </a:lnTo>
                  <a:lnTo>
                    <a:pt x="403594" y="581001"/>
                  </a:lnTo>
                  <a:lnTo>
                    <a:pt x="402948" y="581210"/>
                  </a:lnTo>
                  <a:lnTo>
                    <a:pt x="402947" y="581210"/>
                  </a:lnTo>
                  <a:lnTo>
                    <a:pt x="402620" y="581276"/>
                  </a:lnTo>
                  <a:lnTo>
                    <a:pt x="402416" y="581276"/>
                  </a:lnTo>
                  <a:lnTo>
                    <a:pt x="402246" y="581298"/>
                  </a:lnTo>
                  <a:lnTo>
                    <a:pt x="402059" y="581342"/>
                  </a:lnTo>
                  <a:lnTo>
                    <a:pt x="401865" y="581442"/>
                  </a:lnTo>
                  <a:lnTo>
                    <a:pt x="401615" y="581640"/>
                  </a:lnTo>
                  <a:lnTo>
                    <a:pt x="401461" y="581695"/>
                  </a:lnTo>
                  <a:lnTo>
                    <a:pt x="401165" y="581839"/>
                  </a:lnTo>
                  <a:lnTo>
                    <a:pt x="400800" y="581960"/>
                  </a:lnTo>
                  <a:lnTo>
                    <a:pt x="400637" y="581982"/>
                  </a:lnTo>
                  <a:lnTo>
                    <a:pt x="400523" y="581982"/>
                  </a:lnTo>
                  <a:lnTo>
                    <a:pt x="400377" y="581960"/>
                  </a:lnTo>
                  <a:lnTo>
                    <a:pt x="400263" y="581916"/>
                  </a:lnTo>
                  <a:lnTo>
                    <a:pt x="400092" y="581839"/>
                  </a:lnTo>
                  <a:lnTo>
                    <a:pt x="399861" y="581651"/>
                  </a:lnTo>
                  <a:lnTo>
                    <a:pt x="399736" y="581563"/>
                  </a:lnTo>
                  <a:lnTo>
                    <a:pt x="399627" y="581552"/>
                  </a:lnTo>
                  <a:lnTo>
                    <a:pt x="399487" y="581574"/>
                  </a:lnTo>
                  <a:lnTo>
                    <a:pt x="399359" y="581607"/>
                  </a:lnTo>
                  <a:lnTo>
                    <a:pt x="399218" y="581695"/>
                  </a:lnTo>
                  <a:lnTo>
                    <a:pt x="398691" y="581982"/>
                  </a:lnTo>
                  <a:lnTo>
                    <a:pt x="398511" y="582092"/>
                  </a:lnTo>
                  <a:lnTo>
                    <a:pt x="398266" y="582158"/>
                  </a:lnTo>
                  <a:lnTo>
                    <a:pt x="398212" y="582169"/>
                  </a:lnTo>
                  <a:lnTo>
                    <a:pt x="397967" y="582136"/>
                  </a:lnTo>
                  <a:lnTo>
                    <a:pt x="397602" y="582015"/>
                  </a:lnTo>
                  <a:lnTo>
                    <a:pt x="397441" y="581916"/>
                  </a:lnTo>
                  <a:lnTo>
                    <a:pt x="397109" y="581762"/>
                  </a:lnTo>
                  <a:lnTo>
                    <a:pt x="397015" y="581695"/>
                  </a:lnTo>
                  <a:lnTo>
                    <a:pt x="396948" y="581607"/>
                  </a:lnTo>
                  <a:lnTo>
                    <a:pt x="396880" y="581431"/>
                  </a:lnTo>
                  <a:lnTo>
                    <a:pt x="396794" y="581265"/>
                  </a:lnTo>
                  <a:lnTo>
                    <a:pt x="396666" y="581133"/>
                  </a:lnTo>
                  <a:lnTo>
                    <a:pt x="396450" y="580968"/>
                  </a:lnTo>
                  <a:lnTo>
                    <a:pt x="396104" y="580725"/>
                  </a:lnTo>
                  <a:lnTo>
                    <a:pt x="395987" y="580659"/>
                  </a:lnTo>
                  <a:lnTo>
                    <a:pt x="395845" y="580560"/>
                  </a:lnTo>
                  <a:lnTo>
                    <a:pt x="395703" y="580438"/>
                  </a:lnTo>
                  <a:lnTo>
                    <a:pt x="395638" y="580295"/>
                  </a:lnTo>
                  <a:lnTo>
                    <a:pt x="395627" y="580174"/>
                  </a:lnTo>
                  <a:lnTo>
                    <a:pt x="395665" y="580030"/>
                  </a:lnTo>
                  <a:lnTo>
                    <a:pt x="395766" y="579865"/>
                  </a:lnTo>
                  <a:lnTo>
                    <a:pt x="395811" y="579744"/>
                  </a:lnTo>
                  <a:lnTo>
                    <a:pt x="395823" y="579633"/>
                  </a:lnTo>
                  <a:lnTo>
                    <a:pt x="395812" y="579490"/>
                  </a:lnTo>
                  <a:lnTo>
                    <a:pt x="395760" y="579325"/>
                  </a:lnTo>
                  <a:lnTo>
                    <a:pt x="395681" y="579215"/>
                  </a:lnTo>
                  <a:lnTo>
                    <a:pt x="395603" y="579137"/>
                  </a:lnTo>
                  <a:lnTo>
                    <a:pt x="395462" y="579082"/>
                  </a:lnTo>
                  <a:lnTo>
                    <a:pt x="395259" y="579071"/>
                  </a:lnTo>
                  <a:lnTo>
                    <a:pt x="395153" y="579104"/>
                  </a:lnTo>
                  <a:lnTo>
                    <a:pt x="395094" y="579126"/>
                  </a:lnTo>
                  <a:lnTo>
                    <a:pt x="395024" y="579193"/>
                  </a:lnTo>
                  <a:lnTo>
                    <a:pt x="394965" y="579215"/>
                  </a:lnTo>
                  <a:lnTo>
                    <a:pt x="394818" y="579358"/>
                  </a:lnTo>
                  <a:lnTo>
                    <a:pt x="394744" y="579468"/>
                  </a:lnTo>
                  <a:lnTo>
                    <a:pt x="394698" y="579645"/>
                  </a:lnTo>
                  <a:lnTo>
                    <a:pt x="394693" y="579832"/>
                  </a:lnTo>
                  <a:lnTo>
                    <a:pt x="394669" y="580008"/>
                  </a:lnTo>
                  <a:lnTo>
                    <a:pt x="394612" y="580097"/>
                  </a:lnTo>
                  <a:lnTo>
                    <a:pt x="394523" y="580185"/>
                  </a:lnTo>
                  <a:lnTo>
                    <a:pt x="394128" y="580262"/>
                  </a:lnTo>
                  <a:lnTo>
                    <a:pt x="394014" y="580328"/>
                  </a:lnTo>
                  <a:lnTo>
                    <a:pt x="393846" y="580449"/>
                  </a:lnTo>
                  <a:lnTo>
                    <a:pt x="393743" y="580449"/>
                  </a:lnTo>
                  <a:lnTo>
                    <a:pt x="393607" y="580394"/>
                  </a:lnTo>
                  <a:lnTo>
                    <a:pt x="393527" y="580394"/>
                  </a:lnTo>
                  <a:lnTo>
                    <a:pt x="393405" y="580416"/>
                  </a:lnTo>
                  <a:lnTo>
                    <a:pt x="393242" y="580493"/>
                  </a:lnTo>
                  <a:lnTo>
                    <a:pt x="393147" y="580493"/>
                  </a:lnTo>
                  <a:lnTo>
                    <a:pt x="393054" y="580460"/>
                  </a:lnTo>
                  <a:lnTo>
                    <a:pt x="392803" y="580427"/>
                  </a:lnTo>
                  <a:lnTo>
                    <a:pt x="392606" y="580438"/>
                  </a:lnTo>
                  <a:lnTo>
                    <a:pt x="392571" y="580427"/>
                  </a:lnTo>
                  <a:lnTo>
                    <a:pt x="392450" y="580306"/>
                  </a:lnTo>
                  <a:lnTo>
                    <a:pt x="392202" y="580207"/>
                  </a:lnTo>
                  <a:lnTo>
                    <a:pt x="392110" y="580141"/>
                  </a:lnTo>
                  <a:lnTo>
                    <a:pt x="392035" y="579964"/>
                  </a:lnTo>
                  <a:lnTo>
                    <a:pt x="391985" y="579876"/>
                  </a:lnTo>
                  <a:lnTo>
                    <a:pt x="391904" y="579799"/>
                  </a:lnTo>
                  <a:lnTo>
                    <a:pt x="391760" y="579689"/>
                  </a:lnTo>
                  <a:lnTo>
                    <a:pt x="391705" y="579556"/>
                  </a:lnTo>
                  <a:lnTo>
                    <a:pt x="391701" y="579479"/>
                  </a:lnTo>
                  <a:lnTo>
                    <a:pt x="391770" y="579402"/>
                  </a:lnTo>
                  <a:lnTo>
                    <a:pt x="391887" y="579347"/>
                  </a:lnTo>
                  <a:lnTo>
                    <a:pt x="392172" y="579248"/>
                  </a:lnTo>
                  <a:lnTo>
                    <a:pt x="392421" y="579071"/>
                  </a:lnTo>
                  <a:lnTo>
                    <a:pt x="392431" y="579049"/>
                  </a:lnTo>
                  <a:lnTo>
                    <a:pt x="392427" y="578972"/>
                  </a:lnTo>
                  <a:lnTo>
                    <a:pt x="392388" y="578873"/>
                  </a:lnTo>
                  <a:lnTo>
                    <a:pt x="392327" y="578851"/>
                  </a:lnTo>
                  <a:lnTo>
                    <a:pt x="392246" y="578773"/>
                  </a:lnTo>
                  <a:lnTo>
                    <a:pt x="392223" y="578740"/>
                  </a:lnTo>
                  <a:lnTo>
                    <a:pt x="392076" y="578575"/>
                  </a:lnTo>
                  <a:lnTo>
                    <a:pt x="392009" y="578531"/>
                  </a:lnTo>
                  <a:lnTo>
                    <a:pt x="391942" y="578487"/>
                  </a:lnTo>
                  <a:lnTo>
                    <a:pt x="391863" y="578476"/>
                  </a:lnTo>
                  <a:lnTo>
                    <a:pt x="391798" y="578465"/>
                  </a:lnTo>
                  <a:lnTo>
                    <a:pt x="391768" y="578476"/>
                  </a:lnTo>
                  <a:lnTo>
                    <a:pt x="391654" y="578586"/>
                  </a:lnTo>
                  <a:lnTo>
                    <a:pt x="391574" y="578707"/>
                  </a:lnTo>
                  <a:lnTo>
                    <a:pt x="391540" y="578873"/>
                  </a:lnTo>
                  <a:lnTo>
                    <a:pt x="391559" y="579005"/>
                  </a:lnTo>
                  <a:lnTo>
                    <a:pt x="391558" y="579104"/>
                  </a:lnTo>
                  <a:lnTo>
                    <a:pt x="391543" y="579170"/>
                  </a:lnTo>
                  <a:lnTo>
                    <a:pt x="391398" y="579468"/>
                  </a:lnTo>
                  <a:lnTo>
                    <a:pt x="391349" y="579534"/>
                  </a:lnTo>
                  <a:lnTo>
                    <a:pt x="391264" y="579611"/>
                  </a:lnTo>
                  <a:lnTo>
                    <a:pt x="390980" y="579744"/>
                  </a:lnTo>
                  <a:lnTo>
                    <a:pt x="390681" y="579810"/>
                  </a:lnTo>
                  <a:lnTo>
                    <a:pt x="390613" y="579810"/>
                  </a:lnTo>
                  <a:lnTo>
                    <a:pt x="390540" y="579799"/>
                  </a:lnTo>
                  <a:lnTo>
                    <a:pt x="390468" y="579733"/>
                  </a:lnTo>
                  <a:lnTo>
                    <a:pt x="390464" y="579567"/>
                  </a:lnTo>
                  <a:lnTo>
                    <a:pt x="390436" y="579479"/>
                  </a:lnTo>
                  <a:lnTo>
                    <a:pt x="390345" y="579402"/>
                  </a:lnTo>
                  <a:lnTo>
                    <a:pt x="390167" y="579347"/>
                  </a:lnTo>
                  <a:lnTo>
                    <a:pt x="390094" y="579292"/>
                  </a:lnTo>
                  <a:lnTo>
                    <a:pt x="390084" y="579281"/>
                  </a:lnTo>
                  <a:lnTo>
                    <a:pt x="390095" y="579170"/>
                  </a:lnTo>
                  <a:lnTo>
                    <a:pt x="390213" y="579082"/>
                  </a:lnTo>
                  <a:lnTo>
                    <a:pt x="390265" y="579016"/>
                  </a:lnTo>
                  <a:lnTo>
                    <a:pt x="390288" y="578862"/>
                  </a:lnTo>
                  <a:lnTo>
                    <a:pt x="390350" y="578696"/>
                  </a:lnTo>
                  <a:lnTo>
                    <a:pt x="390355" y="578608"/>
                  </a:lnTo>
                  <a:lnTo>
                    <a:pt x="390273" y="578498"/>
                  </a:lnTo>
                  <a:lnTo>
                    <a:pt x="390113" y="578377"/>
                  </a:lnTo>
                  <a:lnTo>
                    <a:pt x="389997" y="578255"/>
                  </a:lnTo>
                  <a:lnTo>
                    <a:pt x="389935" y="578167"/>
                  </a:lnTo>
                  <a:lnTo>
                    <a:pt x="389903" y="578002"/>
                  </a:lnTo>
                  <a:lnTo>
                    <a:pt x="389825" y="577914"/>
                  </a:lnTo>
                  <a:lnTo>
                    <a:pt x="389703" y="577869"/>
                  </a:lnTo>
                  <a:lnTo>
                    <a:pt x="389649" y="577792"/>
                  </a:lnTo>
                  <a:lnTo>
                    <a:pt x="389626" y="577737"/>
                  </a:lnTo>
                  <a:lnTo>
                    <a:pt x="389623" y="577682"/>
                  </a:lnTo>
                  <a:lnTo>
                    <a:pt x="389710" y="577528"/>
                  </a:lnTo>
                  <a:lnTo>
                    <a:pt x="389738" y="577428"/>
                  </a:lnTo>
                  <a:lnTo>
                    <a:pt x="389742" y="577252"/>
                  </a:lnTo>
                  <a:lnTo>
                    <a:pt x="389801" y="577064"/>
                  </a:lnTo>
                  <a:lnTo>
                    <a:pt x="389957" y="576888"/>
                  </a:lnTo>
                  <a:lnTo>
                    <a:pt x="389961" y="576822"/>
                  </a:lnTo>
                  <a:lnTo>
                    <a:pt x="389920" y="576723"/>
                  </a:lnTo>
                  <a:lnTo>
                    <a:pt x="389724" y="576634"/>
                  </a:lnTo>
                  <a:lnTo>
                    <a:pt x="389636" y="576568"/>
                  </a:lnTo>
                  <a:lnTo>
                    <a:pt x="389363" y="576149"/>
                  </a:lnTo>
                  <a:lnTo>
                    <a:pt x="389335" y="576072"/>
                  </a:lnTo>
                  <a:lnTo>
                    <a:pt x="389324" y="575907"/>
                  </a:lnTo>
                  <a:lnTo>
                    <a:pt x="389374" y="575466"/>
                  </a:lnTo>
                  <a:lnTo>
                    <a:pt x="389351" y="575389"/>
                  </a:lnTo>
                  <a:lnTo>
                    <a:pt x="389286" y="575289"/>
                  </a:lnTo>
                  <a:lnTo>
                    <a:pt x="389017" y="575212"/>
                  </a:lnTo>
                  <a:lnTo>
                    <a:pt x="388928" y="575223"/>
                  </a:lnTo>
                  <a:lnTo>
                    <a:pt x="388758" y="575267"/>
                  </a:lnTo>
                  <a:lnTo>
                    <a:pt x="388407" y="575444"/>
                  </a:lnTo>
                  <a:lnTo>
                    <a:pt x="388222" y="575499"/>
                  </a:lnTo>
                  <a:lnTo>
                    <a:pt x="388058" y="575576"/>
                  </a:lnTo>
                  <a:lnTo>
                    <a:pt x="387857" y="575719"/>
                  </a:lnTo>
                  <a:lnTo>
                    <a:pt x="387719" y="575852"/>
                  </a:lnTo>
                  <a:lnTo>
                    <a:pt x="387645" y="575940"/>
                  </a:lnTo>
                  <a:lnTo>
                    <a:pt x="387516" y="576204"/>
                  </a:lnTo>
                  <a:lnTo>
                    <a:pt x="387479" y="576414"/>
                  </a:lnTo>
                  <a:lnTo>
                    <a:pt x="387546" y="576723"/>
                  </a:lnTo>
                  <a:lnTo>
                    <a:pt x="387545" y="576822"/>
                  </a:lnTo>
                  <a:lnTo>
                    <a:pt x="387527" y="576888"/>
                  </a:lnTo>
                  <a:lnTo>
                    <a:pt x="387457" y="576965"/>
                  </a:lnTo>
                  <a:lnTo>
                    <a:pt x="387408" y="576998"/>
                  </a:lnTo>
                  <a:lnTo>
                    <a:pt x="387072" y="577042"/>
                  </a:lnTo>
                  <a:lnTo>
                    <a:pt x="386949" y="577086"/>
                  </a:lnTo>
                  <a:lnTo>
                    <a:pt x="386873" y="577142"/>
                  </a:lnTo>
                  <a:lnTo>
                    <a:pt x="386755" y="577296"/>
                  </a:lnTo>
                  <a:lnTo>
                    <a:pt x="386696" y="577351"/>
                  </a:lnTo>
                  <a:lnTo>
                    <a:pt x="386588" y="577406"/>
                  </a:lnTo>
                  <a:lnTo>
                    <a:pt x="386536" y="577406"/>
                  </a:lnTo>
                  <a:lnTo>
                    <a:pt x="386358" y="577384"/>
                  </a:lnTo>
                  <a:lnTo>
                    <a:pt x="386277" y="577329"/>
                  </a:lnTo>
                  <a:lnTo>
                    <a:pt x="386129" y="577109"/>
                  </a:lnTo>
                  <a:lnTo>
                    <a:pt x="385905" y="576987"/>
                  </a:lnTo>
                  <a:lnTo>
                    <a:pt x="385893" y="576954"/>
                  </a:lnTo>
                  <a:lnTo>
                    <a:pt x="385885" y="576756"/>
                  </a:lnTo>
                  <a:lnTo>
                    <a:pt x="385836" y="576690"/>
                  </a:lnTo>
                  <a:lnTo>
                    <a:pt x="385715" y="576634"/>
                  </a:lnTo>
                  <a:lnTo>
                    <a:pt x="385689" y="576601"/>
                  </a:lnTo>
                  <a:lnTo>
                    <a:pt x="385680" y="576524"/>
                  </a:lnTo>
                  <a:lnTo>
                    <a:pt x="385710" y="576447"/>
                  </a:lnTo>
                  <a:lnTo>
                    <a:pt x="385711" y="576403"/>
                  </a:lnTo>
                  <a:lnTo>
                    <a:pt x="385684" y="576315"/>
                  </a:lnTo>
                  <a:lnTo>
                    <a:pt x="385534" y="576193"/>
                  </a:lnTo>
                  <a:lnTo>
                    <a:pt x="385509" y="576160"/>
                  </a:lnTo>
                  <a:lnTo>
                    <a:pt x="385438" y="576138"/>
                  </a:lnTo>
                  <a:lnTo>
                    <a:pt x="385320" y="576072"/>
                  </a:lnTo>
                  <a:lnTo>
                    <a:pt x="385195" y="576050"/>
                  </a:lnTo>
                  <a:lnTo>
                    <a:pt x="385076" y="576050"/>
                  </a:lnTo>
                  <a:lnTo>
                    <a:pt x="384763" y="576160"/>
                  </a:lnTo>
                  <a:lnTo>
                    <a:pt x="384615" y="576182"/>
                  </a:lnTo>
                  <a:lnTo>
                    <a:pt x="384501" y="576171"/>
                  </a:lnTo>
                  <a:lnTo>
                    <a:pt x="384406" y="576138"/>
                  </a:lnTo>
                  <a:lnTo>
                    <a:pt x="384285" y="575863"/>
                  </a:lnTo>
                  <a:lnTo>
                    <a:pt x="384171" y="575775"/>
                  </a:lnTo>
                  <a:lnTo>
                    <a:pt x="384063" y="575653"/>
                  </a:lnTo>
                  <a:lnTo>
                    <a:pt x="383943" y="575554"/>
                  </a:lnTo>
                  <a:lnTo>
                    <a:pt x="383845" y="575267"/>
                  </a:lnTo>
                  <a:lnTo>
                    <a:pt x="383848" y="575124"/>
                  </a:lnTo>
                  <a:lnTo>
                    <a:pt x="383984" y="575058"/>
                  </a:lnTo>
                  <a:lnTo>
                    <a:pt x="384200" y="575069"/>
                  </a:lnTo>
                  <a:lnTo>
                    <a:pt x="384449" y="575168"/>
                  </a:lnTo>
                  <a:lnTo>
                    <a:pt x="384498" y="575212"/>
                  </a:lnTo>
                  <a:lnTo>
                    <a:pt x="384569" y="575234"/>
                  </a:lnTo>
                  <a:lnTo>
                    <a:pt x="384864" y="575477"/>
                  </a:lnTo>
                  <a:lnTo>
                    <a:pt x="385332" y="575819"/>
                  </a:lnTo>
                  <a:lnTo>
                    <a:pt x="385441" y="575863"/>
                  </a:lnTo>
                  <a:lnTo>
                    <a:pt x="385620" y="575907"/>
                  </a:lnTo>
                  <a:lnTo>
                    <a:pt x="385710" y="575918"/>
                  </a:lnTo>
                  <a:lnTo>
                    <a:pt x="385792" y="575907"/>
                  </a:lnTo>
                  <a:lnTo>
                    <a:pt x="385892" y="575852"/>
                  </a:lnTo>
                  <a:lnTo>
                    <a:pt x="385946" y="575786"/>
                  </a:lnTo>
                  <a:lnTo>
                    <a:pt x="386010" y="575488"/>
                  </a:lnTo>
                  <a:lnTo>
                    <a:pt x="386069" y="575400"/>
                  </a:lnTo>
                  <a:lnTo>
                    <a:pt x="386159" y="575311"/>
                  </a:lnTo>
                  <a:lnTo>
                    <a:pt x="386392" y="575168"/>
                  </a:lnTo>
                  <a:lnTo>
                    <a:pt x="386550" y="574970"/>
                  </a:lnTo>
                  <a:lnTo>
                    <a:pt x="386611" y="574915"/>
                  </a:lnTo>
                  <a:lnTo>
                    <a:pt x="386794" y="574815"/>
                  </a:lnTo>
                  <a:lnTo>
                    <a:pt x="387104" y="574694"/>
                  </a:lnTo>
                  <a:lnTo>
                    <a:pt x="387254" y="574595"/>
                  </a:lnTo>
                  <a:lnTo>
                    <a:pt x="387403" y="574429"/>
                  </a:lnTo>
                  <a:lnTo>
                    <a:pt x="387526" y="574242"/>
                  </a:lnTo>
                  <a:lnTo>
                    <a:pt x="387667" y="573900"/>
                  </a:lnTo>
                  <a:lnTo>
                    <a:pt x="387862" y="573547"/>
                  </a:lnTo>
                  <a:lnTo>
                    <a:pt x="388033" y="573294"/>
                  </a:lnTo>
                  <a:lnTo>
                    <a:pt x="388039" y="573272"/>
                  </a:lnTo>
                  <a:lnTo>
                    <a:pt x="387957" y="573139"/>
                  </a:lnTo>
                  <a:lnTo>
                    <a:pt x="387827" y="573051"/>
                  </a:lnTo>
                  <a:lnTo>
                    <a:pt x="387644" y="572886"/>
                  </a:lnTo>
                  <a:lnTo>
                    <a:pt x="387421" y="572754"/>
                  </a:lnTo>
                  <a:lnTo>
                    <a:pt x="387206" y="572643"/>
                  </a:lnTo>
                  <a:lnTo>
                    <a:pt x="386990" y="572500"/>
                  </a:lnTo>
                  <a:lnTo>
                    <a:pt x="386749" y="572378"/>
                  </a:lnTo>
                  <a:lnTo>
                    <a:pt x="386425" y="572125"/>
                  </a:lnTo>
                  <a:lnTo>
                    <a:pt x="386268" y="571893"/>
                  </a:lnTo>
                  <a:lnTo>
                    <a:pt x="386247" y="571827"/>
                  </a:lnTo>
                  <a:lnTo>
                    <a:pt x="386253" y="571783"/>
                  </a:lnTo>
                  <a:lnTo>
                    <a:pt x="386395" y="571497"/>
                  </a:lnTo>
                  <a:lnTo>
                    <a:pt x="386623" y="571353"/>
                  </a:lnTo>
                  <a:lnTo>
                    <a:pt x="386751" y="571243"/>
                  </a:lnTo>
                  <a:lnTo>
                    <a:pt x="386866" y="571210"/>
                  </a:lnTo>
                  <a:lnTo>
                    <a:pt x="387035" y="571342"/>
                  </a:lnTo>
                  <a:lnTo>
                    <a:pt x="387141" y="571408"/>
                  </a:lnTo>
                  <a:lnTo>
                    <a:pt x="387470" y="571508"/>
                  </a:lnTo>
                  <a:lnTo>
                    <a:pt x="387604" y="571596"/>
                  </a:lnTo>
                  <a:lnTo>
                    <a:pt x="387796" y="571761"/>
                  </a:lnTo>
                  <a:lnTo>
                    <a:pt x="388050" y="571960"/>
                  </a:lnTo>
                  <a:lnTo>
                    <a:pt x="388260" y="572048"/>
                  </a:lnTo>
                  <a:lnTo>
                    <a:pt x="388405" y="572070"/>
                  </a:lnTo>
                  <a:lnTo>
                    <a:pt x="388622" y="572070"/>
                  </a:lnTo>
                  <a:lnTo>
                    <a:pt x="389016" y="571949"/>
                  </a:lnTo>
                  <a:lnTo>
                    <a:pt x="389333" y="571916"/>
                  </a:lnTo>
                  <a:lnTo>
                    <a:pt x="389677" y="571871"/>
                  </a:lnTo>
                  <a:lnTo>
                    <a:pt x="389799" y="571860"/>
                  </a:lnTo>
                  <a:lnTo>
                    <a:pt x="390004" y="571816"/>
                  </a:lnTo>
                  <a:lnTo>
                    <a:pt x="390120" y="571772"/>
                  </a:lnTo>
                  <a:lnTo>
                    <a:pt x="390347" y="571651"/>
                  </a:lnTo>
                  <a:lnTo>
                    <a:pt x="390468" y="571651"/>
                  </a:lnTo>
                  <a:lnTo>
                    <a:pt x="390567" y="571640"/>
                  </a:lnTo>
                  <a:lnTo>
                    <a:pt x="390715" y="571563"/>
                  </a:lnTo>
                  <a:lnTo>
                    <a:pt x="390830" y="571452"/>
                  </a:lnTo>
                  <a:lnTo>
                    <a:pt x="390882" y="571287"/>
                  </a:lnTo>
                  <a:lnTo>
                    <a:pt x="390871" y="571243"/>
                  </a:lnTo>
                  <a:lnTo>
                    <a:pt x="390838" y="571210"/>
                  </a:lnTo>
                  <a:lnTo>
                    <a:pt x="390678" y="571144"/>
                  </a:lnTo>
                  <a:lnTo>
                    <a:pt x="390286" y="571100"/>
                  </a:lnTo>
                  <a:lnTo>
                    <a:pt x="389921" y="570934"/>
                  </a:lnTo>
                  <a:lnTo>
                    <a:pt x="389464" y="570703"/>
                  </a:lnTo>
                  <a:lnTo>
                    <a:pt x="389226" y="570515"/>
                  </a:lnTo>
                  <a:lnTo>
                    <a:pt x="389115" y="570405"/>
                  </a:lnTo>
                  <a:lnTo>
                    <a:pt x="389049" y="570306"/>
                  </a:lnTo>
                  <a:lnTo>
                    <a:pt x="389042" y="570207"/>
                  </a:lnTo>
                  <a:lnTo>
                    <a:pt x="389009" y="570129"/>
                  </a:lnTo>
                  <a:lnTo>
                    <a:pt x="388980" y="570096"/>
                  </a:lnTo>
                  <a:lnTo>
                    <a:pt x="388947" y="569953"/>
                  </a:lnTo>
                  <a:lnTo>
                    <a:pt x="388854" y="569710"/>
                  </a:lnTo>
                  <a:lnTo>
                    <a:pt x="388843" y="569644"/>
                  </a:lnTo>
                  <a:lnTo>
                    <a:pt x="388848" y="569600"/>
                  </a:lnTo>
                  <a:lnTo>
                    <a:pt x="388915" y="569424"/>
                  </a:lnTo>
                  <a:lnTo>
                    <a:pt x="389032" y="569214"/>
                  </a:lnTo>
                  <a:lnTo>
                    <a:pt x="389122" y="569104"/>
                  </a:lnTo>
                  <a:lnTo>
                    <a:pt x="389187" y="569115"/>
                  </a:lnTo>
                  <a:lnTo>
                    <a:pt x="389385" y="569435"/>
                  </a:lnTo>
                  <a:lnTo>
                    <a:pt x="389487" y="569732"/>
                  </a:lnTo>
                  <a:lnTo>
                    <a:pt x="389577" y="569843"/>
                  </a:lnTo>
                  <a:lnTo>
                    <a:pt x="389918" y="570085"/>
                  </a:lnTo>
                  <a:lnTo>
                    <a:pt x="390030" y="570129"/>
                  </a:lnTo>
                  <a:lnTo>
                    <a:pt x="390164" y="570151"/>
                  </a:lnTo>
                  <a:lnTo>
                    <a:pt x="390681" y="570151"/>
                  </a:lnTo>
                  <a:lnTo>
                    <a:pt x="390880" y="570129"/>
                  </a:lnTo>
                  <a:lnTo>
                    <a:pt x="391428" y="569953"/>
                  </a:lnTo>
                  <a:lnTo>
                    <a:pt x="391867" y="569854"/>
                  </a:lnTo>
                  <a:lnTo>
                    <a:pt x="392194" y="569732"/>
                  </a:lnTo>
                  <a:lnTo>
                    <a:pt x="392546" y="569655"/>
                  </a:lnTo>
                  <a:lnTo>
                    <a:pt x="392734" y="569589"/>
                  </a:lnTo>
                  <a:lnTo>
                    <a:pt x="392846" y="569567"/>
                  </a:lnTo>
                  <a:lnTo>
                    <a:pt x="392976" y="569512"/>
                  </a:lnTo>
                  <a:lnTo>
                    <a:pt x="393388" y="569435"/>
                  </a:lnTo>
                  <a:lnTo>
                    <a:pt x="393629" y="569424"/>
                  </a:lnTo>
                  <a:lnTo>
                    <a:pt x="393812" y="569435"/>
                  </a:lnTo>
                  <a:lnTo>
                    <a:pt x="393934" y="569523"/>
                  </a:lnTo>
                  <a:lnTo>
                    <a:pt x="393949" y="569545"/>
                  </a:lnTo>
                  <a:lnTo>
                    <a:pt x="393985" y="569743"/>
                  </a:lnTo>
                  <a:lnTo>
                    <a:pt x="393972" y="569799"/>
                  </a:lnTo>
                  <a:lnTo>
                    <a:pt x="393896" y="569931"/>
                  </a:lnTo>
                  <a:lnTo>
                    <a:pt x="393832" y="569975"/>
                  </a:lnTo>
                  <a:lnTo>
                    <a:pt x="393565" y="570074"/>
                  </a:lnTo>
                  <a:lnTo>
                    <a:pt x="393328" y="570229"/>
                  </a:lnTo>
                  <a:lnTo>
                    <a:pt x="393223" y="570317"/>
                  </a:lnTo>
                  <a:lnTo>
                    <a:pt x="393199" y="570383"/>
                  </a:lnTo>
                  <a:lnTo>
                    <a:pt x="393057" y="570537"/>
                  </a:lnTo>
                  <a:lnTo>
                    <a:pt x="392933" y="570603"/>
                  </a:lnTo>
                  <a:lnTo>
                    <a:pt x="392873" y="570647"/>
                  </a:lnTo>
                  <a:lnTo>
                    <a:pt x="392811" y="570747"/>
                  </a:lnTo>
                  <a:lnTo>
                    <a:pt x="392821" y="570813"/>
                  </a:lnTo>
                  <a:lnTo>
                    <a:pt x="392931" y="570868"/>
                  </a:lnTo>
                  <a:lnTo>
                    <a:pt x="393039" y="570890"/>
                  </a:lnTo>
                  <a:lnTo>
                    <a:pt x="393154" y="570879"/>
                  </a:lnTo>
                  <a:lnTo>
                    <a:pt x="393352" y="570835"/>
                  </a:lnTo>
                  <a:lnTo>
                    <a:pt x="393691" y="570835"/>
                  </a:lnTo>
                  <a:lnTo>
                    <a:pt x="393826" y="570802"/>
                  </a:lnTo>
                  <a:lnTo>
                    <a:pt x="394067" y="570703"/>
                  </a:lnTo>
                  <a:lnTo>
                    <a:pt x="394394" y="570537"/>
                  </a:lnTo>
                  <a:lnTo>
                    <a:pt x="394943" y="570372"/>
                  </a:lnTo>
                  <a:lnTo>
                    <a:pt x="395158" y="570295"/>
                  </a:lnTo>
                  <a:lnTo>
                    <a:pt x="395408" y="570173"/>
                  </a:lnTo>
                  <a:lnTo>
                    <a:pt x="395623" y="570030"/>
                  </a:lnTo>
                  <a:lnTo>
                    <a:pt x="395829" y="569920"/>
                  </a:lnTo>
                  <a:lnTo>
                    <a:pt x="396284" y="569644"/>
                  </a:lnTo>
                  <a:lnTo>
                    <a:pt x="396499" y="569479"/>
                  </a:lnTo>
                  <a:lnTo>
                    <a:pt x="396589" y="569369"/>
                  </a:lnTo>
                  <a:lnTo>
                    <a:pt x="396594" y="569346"/>
                  </a:lnTo>
                  <a:lnTo>
                    <a:pt x="396463" y="569115"/>
                  </a:lnTo>
                  <a:lnTo>
                    <a:pt x="396231" y="568972"/>
                  </a:lnTo>
                  <a:lnTo>
                    <a:pt x="396168" y="568916"/>
                  </a:lnTo>
                  <a:lnTo>
                    <a:pt x="396113" y="568784"/>
                  </a:lnTo>
                  <a:lnTo>
                    <a:pt x="396123" y="568674"/>
                  </a:lnTo>
                  <a:lnTo>
                    <a:pt x="396185" y="568486"/>
                  </a:lnTo>
                  <a:lnTo>
                    <a:pt x="396232" y="568398"/>
                  </a:lnTo>
                  <a:lnTo>
                    <a:pt x="396277" y="568354"/>
                  </a:lnTo>
                  <a:lnTo>
                    <a:pt x="396335" y="568277"/>
                  </a:lnTo>
                  <a:lnTo>
                    <a:pt x="396416" y="568123"/>
                  </a:lnTo>
                  <a:lnTo>
                    <a:pt x="396693" y="567847"/>
                  </a:lnTo>
                  <a:lnTo>
                    <a:pt x="396759" y="567748"/>
                  </a:lnTo>
                  <a:lnTo>
                    <a:pt x="396886" y="567505"/>
                  </a:lnTo>
                  <a:lnTo>
                    <a:pt x="397037" y="567329"/>
                  </a:lnTo>
                  <a:lnTo>
                    <a:pt x="397395" y="567064"/>
                  </a:lnTo>
                  <a:lnTo>
                    <a:pt x="397842" y="566800"/>
                  </a:lnTo>
                  <a:lnTo>
                    <a:pt x="398023" y="566656"/>
                  </a:lnTo>
                  <a:lnTo>
                    <a:pt x="398298" y="566303"/>
                  </a:lnTo>
                  <a:lnTo>
                    <a:pt x="398621" y="565951"/>
                  </a:lnTo>
                  <a:lnTo>
                    <a:pt x="398827" y="565807"/>
                  </a:lnTo>
                  <a:lnTo>
                    <a:pt x="398966" y="565609"/>
                  </a:lnTo>
                  <a:lnTo>
                    <a:pt x="399043" y="565521"/>
                  </a:lnTo>
                  <a:lnTo>
                    <a:pt x="399224" y="565377"/>
                  </a:lnTo>
                  <a:lnTo>
                    <a:pt x="399302" y="565311"/>
                  </a:lnTo>
                  <a:lnTo>
                    <a:pt x="399589" y="564881"/>
                  </a:lnTo>
                  <a:lnTo>
                    <a:pt x="399683" y="564771"/>
                  </a:lnTo>
                  <a:lnTo>
                    <a:pt x="399893" y="564606"/>
                  </a:lnTo>
                  <a:lnTo>
                    <a:pt x="399963" y="564495"/>
                  </a:lnTo>
                  <a:lnTo>
                    <a:pt x="399988" y="564396"/>
                  </a:lnTo>
                  <a:lnTo>
                    <a:pt x="399984" y="564319"/>
                  </a:lnTo>
                  <a:lnTo>
                    <a:pt x="399948" y="564231"/>
                  </a:lnTo>
                  <a:lnTo>
                    <a:pt x="399871" y="564153"/>
                  </a:lnTo>
                  <a:lnTo>
                    <a:pt x="399799" y="564164"/>
                  </a:lnTo>
                  <a:lnTo>
                    <a:pt x="399724" y="564186"/>
                  </a:lnTo>
                  <a:lnTo>
                    <a:pt x="399554" y="564164"/>
                  </a:lnTo>
                  <a:lnTo>
                    <a:pt x="399408" y="564198"/>
                  </a:lnTo>
                  <a:lnTo>
                    <a:pt x="399311" y="564253"/>
                  </a:lnTo>
                  <a:lnTo>
                    <a:pt x="399109" y="564319"/>
                  </a:lnTo>
                  <a:lnTo>
                    <a:pt x="398809" y="564407"/>
                  </a:lnTo>
                  <a:lnTo>
                    <a:pt x="398631" y="564418"/>
                  </a:lnTo>
                  <a:lnTo>
                    <a:pt x="398476" y="564407"/>
                  </a:lnTo>
                  <a:lnTo>
                    <a:pt x="398387" y="564374"/>
                  </a:lnTo>
                  <a:lnTo>
                    <a:pt x="398227" y="564253"/>
                  </a:lnTo>
                  <a:lnTo>
                    <a:pt x="398120" y="564120"/>
                  </a:lnTo>
                  <a:lnTo>
                    <a:pt x="398074" y="564043"/>
                  </a:lnTo>
                  <a:lnTo>
                    <a:pt x="398019" y="563856"/>
                  </a:lnTo>
                  <a:lnTo>
                    <a:pt x="398018" y="563690"/>
                  </a:lnTo>
                  <a:lnTo>
                    <a:pt x="398029" y="563646"/>
                  </a:lnTo>
                  <a:lnTo>
                    <a:pt x="398277" y="563326"/>
                  </a:lnTo>
                  <a:lnTo>
                    <a:pt x="398696" y="562963"/>
                  </a:lnTo>
                  <a:lnTo>
                    <a:pt x="398807" y="562808"/>
                  </a:lnTo>
                  <a:lnTo>
                    <a:pt x="398922" y="562544"/>
                  </a:lnTo>
                  <a:lnTo>
                    <a:pt x="398981" y="562477"/>
                  </a:lnTo>
                  <a:lnTo>
                    <a:pt x="399126" y="562345"/>
                  </a:lnTo>
                  <a:lnTo>
                    <a:pt x="399316" y="562213"/>
                  </a:lnTo>
                  <a:lnTo>
                    <a:pt x="399500" y="561981"/>
                  </a:lnTo>
                  <a:lnTo>
                    <a:pt x="399994" y="561485"/>
                  </a:lnTo>
                  <a:lnTo>
                    <a:pt x="400417" y="561176"/>
                  </a:lnTo>
                  <a:lnTo>
                    <a:pt x="400527" y="561066"/>
                  </a:lnTo>
                  <a:lnTo>
                    <a:pt x="400603" y="560967"/>
                  </a:lnTo>
                  <a:lnTo>
                    <a:pt x="400685" y="560802"/>
                  </a:lnTo>
                  <a:lnTo>
                    <a:pt x="400731" y="560603"/>
                  </a:lnTo>
                  <a:lnTo>
                    <a:pt x="400812" y="560449"/>
                  </a:lnTo>
                  <a:lnTo>
                    <a:pt x="400629" y="560438"/>
                  </a:lnTo>
                  <a:lnTo>
                    <a:pt x="400572" y="560449"/>
                  </a:lnTo>
                  <a:lnTo>
                    <a:pt x="400254" y="560636"/>
                  </a:lnTo>
                  <a:lnTo>
                    <a:pt x="400183" y="560702"/>
                  </a:lnTo>
                  <a:lnTo>
                    <a:pt x="400141" y="560757"/>
                  </a:lnTo>
                  <a:lnTo>
                    <a:pt x="400065" y="560824"/>
                  </a:lnTo>
                  <a:lnTo>
                    <a:pt x="399742" y="560989"/>
                  </a:lnTo>
                  <a:lnTo>
                    <a:pt x="399636" y="561088"/>
                  </a:lnTo>
                  <a:lnTo>
                    <a:pt x="399605" y="561143"/>
                  </a:lnTo>
                  <a:lnTo>
                    <a:pt x="399542" y="561209"/>
                  </a:lnTo>
                  <a:lnTo>
                    <a:pt x="399255" y="561386"/>
                  </a:lnTo>
                  <a:lnTo>
                    <a:pt x="398944" y="561474"/>
                  </a:lnTo>
                  <a:lnTo>
                    <a:pt x="398767" y="561540"/>
                  </a:lnTo>
                  <a:lnTo>
                    <a:pt x="398686" y="561562"/>
                  </a:lnTo>
                  <a:lnTo>
                    <a:pt x="398640" y="561595"/>
                  </a:lnTo>
                  <a:lnTo>
                    <a:pt x="398485" y="561584"/>
                  </a:lnTo>
                  <a:lnTo>
                    <a:pt x="398313" y="561529"/>
                  </a:lnTo>
                  <a:lnTo>
                    <a:pt x="398122" y="561507"/>
                  </a:lnTo>
                  <a:lnTo>
                    <a:pt x="397961" y="561507"/>
                  </a:lnTo>
                  <a:lnTo>
                    <a:pt x="397826" y="561474"/>
                  </a:lnTo>
                  <a:lnTo>
                    <a:pt x="397579" y="561364"/>
                  </a:lnTo>
                  <a:lnTo>
                    <a:pt x="397491" y="561353"/>
                  </a:lnTo>
                  <a:lnTo>
                    <a:pt x="397422" y="561331"/>
                  </a:lnTo>
                  <a:lnTo>
                    <a:pt x="397297" y="561331"/>
                  </a:lnTo>
                  <a:lnTo>
                    <a:pt x="397215" y="561309"/>
                  </a:lnTo>
                  <a:lnTo>
                    <a:pt x="397127" y="561232"/>
                  </a:lnTo>
                  <a:lnTo>
                    <a:pt x="397096" y="561154"/>
                  </a:lnTo>
                  <a:lnTo>
                    <a:pt x="397095" y="561088"/>
                  </a:lnTo>
                  <a:lnTo>
                    <a:pt x="397120" y="560989"/>
                  </a:lnTo>
                  <a:lnTo>
                    <a:pt x="397235" y="560746"/>
                  </a:lnTo>
                  <a:lnTo>
                    <a:pt x="397321" y="560647"/>
                  </a:lnTo>
                  <a:lnTo>
                    <a:pt x="397546" y="560438"/>
                  </a:lnTo>
                  <a:lnTo>
                    <a:pt x="397728" y="560294"/>
                  </a:lnTo>
                  <a:lnTo>
                    <a:pt x="397734" y="560228"/>
                  </a:lnTo>
                  <a:lnTo>
                    <a:pt x="397660" y="560184"/>
                  </a:lnTo>
                  <a:lnTo>
                    <a:pt x="397576" y="560184"/>
                  </a:lnTo>
                  <a:lnTo>
                    <a:pt x="397506" y="560217"/>
                  </a:lnTo>
                  <a:lnTo>
                    <a:pt x="397482" y="560250"/>
                  </a:lnTo>
                  <a:lnTo>
                    <a:pt x="397216" y="560449"/>
                  </a:lnTo>
                  <a:lnTo>
                    <a:pt x="397119" y="560493"/>
                  </a:lnTo>
                  <a:lnTo>
                    <a:pt x="396950" y="560537"/>
                  </a:lnTo>
                  <a:lnTo>
                    <a:pt x="396830" y="560537"/>
                  </a:lnTo>
                  <a:lnTo>
                    <a:pt x="396615" y="560493"/>
                  </a:lnTo>
                  <a:lnTo>
                    <a:pt x="396414" y="560493"/>
                  </a:lnTo>
                  <a:lnTo>
                    <a:pt x="396212" y="560548"/>
                  </a:lnTo>
                  <a:lnTo>
                    <a:pt x="396105" y="560548"/>
                  </a:lnTo>
                  <a:lnTo>
                    <a:pt x="395903" y="560515"/>
                  </a:lnTo>
                  <a:lnTo>
                    <a:pt x="395799" y="560537"/>
                  </a:lnTo>
                  <a:lnTo>
                    <a:pt x="395731" y="560636"/>
                  </a:lnTo>
                  <a:lnTo>
                    <a:pt x="395756" y="560791"/>
                  </a:lnTo>
                  <a:lnTo>
                    <a:pt x="395807" y="560857"/>
                  </a:lnTo>
                  <a:lnTo>
                    <a:pt x="396027" y="561077"/>
                  </a:lnTo>
                  <a:lnTo>
                    <a:pt x="396174" y="561331"/>
                  </a:lnTo>
                  <a:lnTo>
                    <a:pt x="396172" y="561408"/>
                  </a:lnTo>
                  <a:lnTo>
                    <a:pt x="396147" y="561496"/>
                  </a:lnTo>
                  <a:lnTo>
                    <a:pt x="396091" y="561584"/>
                  </a:lnTo>
                  <a:lnTo>
                    <a:pt x="395986" y="561684"/>
                  </a:lnTo>
                  <a:lnTo>
                    <a:pt x="395855" y="561706"/>
                  </a:lnTo>
                  <a:lnTo>
                    <a:pt x="395684" y="561684"/>
                  </a:lnTo>
                  <a:lnTo>
                    <a:pt x="395585" y="561684"/>
                  </a:lnTo>
                  <a:lnTo>
                    <a:pt x="395472" y="561662"/>
                  </a:lnTo>
                  <a:lnTo>
                    <a:pt x="395419" y="561617"/>
                  </a:lnTo>
                  <a:lnTo>
                    <a:pt x="395286" y="561607"/>
                  </a:lnTo>
                  <a:lnTo>
                    <a:pt x="395251" y="561607"/>
                  </a:lnTo>
                  <a:lnTo>
                    <a:pt x="395082" y="561706"/>
                  </a:lnTo>
                  <a:lnTo>
                    <a:pt x="394990" y="561717"/>
                  </a:lnTo>
                  <a:lnTo>
                    <a:pt x="394752" y="561540"/>
                  </a:lnTo>
                  <a:lnTo>
                    <a:pt x="394672" y="561419"/>
                  </a:lnTo>
                  <a:lnTo>
                    <a:pt x="394616" y="561397"/>
                  </a:lnTo>
                  <a:lnTo>
                    <a:pt x="394526" y="561364"/>
                  </a:lnTo>
                  <a:lnTo>
                    <a:pt x="394425" y="561320"/>
                  </a:lnTo>
                  <a:lnTo>
                    <a:pt x="394319" y="561187"/>
                  </a:lnTo>
                  <a:lnTo>
                    <a:pt x="394254" y="561154"/>
                  </a:lnTo>
                  <a:lnTo>
                    <a:pt x="394216" y="561154"/>
                  </a:lnTo>
                  <a:lnTo>
                    <a:pt x="394146" y="561209"/>
                  </a:lnTo>
                  <a:lnTo>
                    <a:pt x="394138" y="561254"/>
                  </a:lnTo>
                  <a:lnTo>
                    <a:pt x="394154" y="561287"/>
                  </a:lnTo>
                  <a:lnTo>
                    <a:pt x="394392" y="561562"/>
                  </a:lnTo>
                  <a:lnTo>
                    <a:pt x="394665" y="561761"/>
                  </a:lnTo>
                  <a:lnTo>
                    <a:pt x="394726" y="561827"/>
                  </a:lnTo>
                  <a:lnTo>
                    <a:pt x="394824" y="561981"/>
                  </a:lnTo>
                  <a:lnTo>
                    <a:pt x="394854" y="562081"/>
                  </a:lnTo>
                  <a:lnTo>
                    <a:pt x="394834" y="562279"/>
                  </a:lnTo>
                  <a:lnTo>
                    <a:pt x="394781" y="562477"/>
                  </a:lnTo>
                  <a:lnTo>
                    <a:pt x="394720" y="562544"/>
                  </a:lnTo>
                  <a:lnTo>
                    <a:pt x="394637" y="562599"/>
                  </a:lnTo>
                  <a:lnTo>
                    <a:pt x="394361" y="562632"/>
                  </a:lnTo>
                  <a:lnTo>
                    <a:pt x="394256" y="562665"/>
                  </a:lnTo>
                  <a:lnTo>
                    <a:pt x="394190" y="562709"/>
                  </a:lnTo>
                  <a:lnTo>
                    <a:pt x="394116" y="562786"/>
                  </a:lnTo>
                  <a:lnTo>
                    <a:pt x="394046" y="562885"/>
                  </a:lnTo>
                  <a:lnTo>
                    <a:pt x="394024" y="562941"/>
                  </a:lnTo>
                  <a:lnTo>
                    <a:pt x="394010" y="563029"/>
                  </a:lnTo>
                  <a:lnTo>
                    <a:pt x="394012" y="563183"/>
                  </a:lnTo>
                  <a:lnTo>
                    <a:pt x="394054" y="563415"/>
                  </a:lnTo>
                  <a:lnTo>
                    <a:pt x="394042" y="563514"/>
                  </a:lnTo>
                  <a:lnTo>
                    <a:pt x="394010" y="563591"/>
                  </a:lnTo>
                  <a:lnTo>
                    <a:pt x="393958" y="563657"/>
                  </a:lnTo>
                  <a:lnTo>
                    <a:pt x="393903" y="563878"/>
                  </a:lnTo>
                  <a:lnTo>
                    <a:pt x="393860" y="563988"/>
                  </a:lnTo>
                  <a:lnTo>
                    <a:pt x="393777" y="564131"/>
                  </a:lnTo>
                  <a:lnTo>
                    <a:pt x="393690" y="564242"/>
                  </a:lnTo>
                  <a:lnTo>
                    <a:pt x="393521" y="564363"/>
                  </a:lnTo>
                  <a:lnTo>
                    <a:pt x="393402" y="564418"/>
                  </a:lnTo>
                  <a:lnTo>
                    <a:pt x="393150" y="564484"/>
                  </a:lnTo>
                  <a:lnTo>
                    <a:pt x="392923" y="564561"/>
                  </a:lnTo>
                  <a:lnTo>
                    <a:pt x="392677" y="564594"/>
                  </a:lnTo>
                  <a:lnTo>
                    <a:pt x="392502" y="564683"/>
                  </a:lnTo>
                  <a:lnTo>
                    <a:pt x="392291" y="564694"/>
                  </a:lnTo>
                  <a:lnTo>
                    <a:pt x="392173" y="564716"/>
                  </a:lnTo>
                  <a:lnTo>
                    <a:pt x="392067" y="564793"/>
                  </a:lnTo>
                  <a:lnTo>
                    <a:pt x="391845" y="565035"/>
                  </a:lnTo>
                  <a:lnTo>
                    <a:pt x="391681" y="565190"/>
                  </a:lnTo>
                  <a:lnTo>
                    <a:pt x="391484" y="565322"/>
                  </a:lnTo>
                  <a:lnTo>
                    <a:pt x="391274" y="565410"/>
                  </a:lnTo>
                  <a:lnTo>
                    <a:pt x="391006" y="565465"/>
                  </a:lnTo>
                  <a:lnTo>
                    <a:pt x="390821" y="565543"/>
                  </a:lnTo>
                  <a:lnTo>
                    <a:pt x="390712" y="565620"/>
                  </a:lnTo>
                  <a:lnTo>
                    <a:pt x="390541" y="565763"/>
                  </a:lnTo>
                  <a:lnTo>
                    <a:pt x="390368" y="566028"/>
                  </a:lnTo>
                  <a:lnTo>
                    <a:pt x="390239" y="566171"/>
                  </a:lnTo>
                  <a:lnTo>
                    <a:pt x="389544" y="566777"/>
                  </a:lnTo>
                  <a:lnTo>
                    <a:pt x="389436" y="566866"/>
                  </a:lnTo>
                  <a:lnTo>
                    <a:pt x="389138" y="567020"/>
                  </a:lnTo>
                  <a:lnTo>
                    <a:pt x="388886" y="567108"/>
                  </a:lnTo>
                  <a:lnTo>
                    <a:pt x="388431" y="567208"/>
                  </a:lnTo>
                  <a:lnTo>
                    <a:pt x="387358" y="567582"/>
                  </a:lnTo>
                  <a:lnTo>
                    <a:pt x="387016" y="567759"/>
                  </a:lnTo>
                  <a:lnTo>
                    <a:pt x="386837" y="567869"/>
                  </a:lnTo>
                  <a:lnTo>
                    <a:pt x="386730" y="567924"/>
                  </a:lnTo>
                  <a:lnTo>
                    <a:pt x="386613" y="567946"/>
                  </a:lnTo>
                  <a:lnTo>
                    <a:pt x="386302" y="567990"/>
                  </a:lnTo>
                  <a:lnTo>
                    <a:pt x="386204" y="567990"/>
                  </a:lnTo>
                  <a:lnTo>
                    <a:pt x="386004" y="567913"/>
                  </a:lnTo>
                  <a:lnTo>
                    <a:pt x="385752" y="567726"/>
                  </a:lnTo>
                  <a:lnTo>
                    <a:pt x="385243" y="567450"/>
                  </a:lnTo>
                  <a:lnTo>
                    <a:pt x="385083" y="567285"/>
                  </a:lnTo>
                  <a:lnTo>
                    <a:pt x="384944" y="567086"/>
                  </a:lnTo>
                  <a:lnTo>
                    <a:pt x="384899" y="566921"/>
                  </a:lnTo>
                  <a:lnTo>
                    <a:pt x="384893" y="566745"/>
                  </a:lnTo>
                  <a:lnTo>
                    <a:pt x="384871" y="566623"/>
                  </a:lnTo>
                  <a:lnTo>
                    <a:pt x="384871" y="566480"/>
                  </a:lnTo>
                  <a:lnTo>
                    <a:pt x="384889" y="566403"/>
                  </a:lnTo>
                  <a:lnTo>
                    <a:pt x="385011" y="566204"/>
                  </a:lnTo>
                  <a:lnTo>
                    <a:pt x="385168" y="565851"/>
                  </a:lnTo>
                  <a:lnTo>
                    <a:pt x="385401" y="565598"/>
                  </a:lnTo>
                  <a:lnTo>
                    <a:pt x="385460" y="565344"/>
                  </a:lnTo>
                  <a:lnTo>
                    <a:pt x="385538" y="565168"/>
                  </a:lnTo>
                  <a:lnTo>
                    <a:pt x="385548" y="565024"/>
                  </a:lnTo>
                  <a:lnTo>
                    <a:pt x="385533" y="564925"/>
                  </a:lnTo>
                  <a:lnTo>
                    <a:pt x="385432" y="564837"/>
                  </a:lnTo>
                  <a:lnTo>
                    <a:pt x="385316" y="564760"/>
                  </a:lnTo>
                  <a:lnTo>
                    <a:pt x="385171" y="564727"/>
                  </a:lnTo>
                  <a:lnTo>
                    <a:pt x="384813" y="564661"/>
                  </a:lnTo>
                  <a:lnTo>
                    <a:pt x="384752" y="564628"/>
                  </a:lnTo>
                  <a:lnTo>
                    <a:pt x="384625" y="564539"/>
                  </a:lnTo>
                  <a:lnTo>
                    <a:pt x="384589" y="564462"/>
                  </a:lnTo>
                  <a:lnTo>
                    <a:pt x="384524" y="564264"/>
                  </a:lnTo>
                  <a:lnTo>
                    <a:pt x="384473" y="564153"/>
                  </a:lnTo>
                  <a:lnTo>
                    <a:pt x="384366" y="564076"/>
                  </a:lnTo>
                  <a:lnTo>
                    <a:pt x="384299" y="564054"/>
                  </a:lnTo>
                  <a:lnTo>
                    <a:pt x="384197" y="563999"/>
                  </a:lnTo>
                  <a:lnTo>
                    <a:pt x="384102" y="563889"/>
                  </a:lnTo>
                  <a:lnTo>
                    <a:pt x="384112" y="563801"/>
                  </a:lnTo>
                  <a:lnTo>
                    <a:pt x="384141" y="563734"/>
                  </a:lnTo>
                  <a:lnTo>
                    <a:pt x="384271" y="563635"/>
                  </a:lnTo>
                  <a:lnTo>
                    <a:pt x="384323" y="563580"/>
                  </a:lnTo>
                  <a:lnTo>
                    <a:pt x="384388" y="563459"/>
                  </a:lnTo>
                  <a:lnTo>
                    <a:pt x="384472" y="563238"/>
                  </a:lnTo>
                  <a:lnTo>
                    <a:pt x="384536" y="563161"/>
                  </a:lnTo>
                  <a:lnTo>
                    <a:pt x="384660" y="563073"/>
                  </a:lnTo>
                  <a:lnTo>
                    <a:pt x="384698" y="563007"/>
                  </a:lnTo>
                  <a:lnTo>
                    <a:pt x="384772" y="562941"/>
                  </a:lnTo>
                  <a:lnTo>
                    <a:pt x="384848" y="562930"/>
                  </a:lnTo>
                  <a:lnTo>
                    <a:pt x="384902" y="562896"/>
                  </a:lnTo>
                  <a:lnTo>
                    <a:pt x="385068" y="562896"/>
                  </a:lnTo>
                  <a:lnTo>
                    <a:pt x="385336" y="562863"/>
                  </a:lnTo>
                  <a:lnTo>
                    <a:pt x="385774" y="562742"/>
                  </a:lnTo>
                  <a:lnTo>
                    <a:pt x="385863" y="562698"/>
                  </a:lnTo>
                  <a:lnTo>
                    <a:pt x="385969" y="562621"/>
                  </a:lnTo>
                  <a:lnTo>
                    <a:pt x="386003" y="562555"/>
                  </a:lnTo>
                  <a:lnTo>
                    <a:pt x="386001" y="562511"/>
                  </a:lnTo>
                  <a:lnTo>
                    <a:pt x="385945" y="562455"/>
                  </a:lnTo>
                  <a:lnTo>
                    <a:pt x="385393" y="562257"/>
                  </a:lnTo>
                  <a:lnTo>
                    <a:pt x="385244" y="562169"/>
                  </a:lnTo>
                  <a:lnTo>
                    <a:pt x="385182" y="562081"/>
                  </a:lnTo>
                  <a:lnTo>
                    <a:pt x="385149" y="561948"/>
                  </a:lnTo>
                  <a:lnTo>
                    <a:pt x="385057" y="561805"/>
                  </a:lnTo>
                  <a:lnTo>
                    <a:pt x="384893" y="561662"/>
                  </a:lnTo>
                  <a:lnTo>
                    <a:pt x="384744" y="561496"/>
                  </a:lnTo>
                  <a:lnTo>
                    <a:pt x="384503" y="561265"/>
                  </a:lnTo>
                  <a:lnTo>
                    <a:pt x="384228" y="561055"/>
                  </a:lnTo>
                  <a:lnTo>
                    <a:pt x="383918" y="560912"/>
                  </a:lnTo>
                  <a:lnTo>
                    <a:pt x="383813" y="560879"/>
                  </a:lnTo>
                  <a:lnTo>
                    <a:pt x="383642" y="560857"/>
                  </a:lnTo>
                  <a:lnTo>
                    <a:pt x="383553" y="560857"/>
                  </a:lnTo>
                  <a:lnTo>
                    <a:pt x="383097" y="561022"/>
                  </a:lnTo>
                  <a:lnTo>
                    <a:pt x="382837" y="561088"/>
                  </a:lnTo>
                  <a:lnTo>
                    <a:pt x="382660" y="561110"/>
                  </a:lnTo>
                  <a:lnTo>
                    <a:pt x="382660" y="561110"/>
                  </a:lnTo>
                  <a:lnTo>
                    <a:pt x="382156" y="561221"/>
                  </a:lnTo>
                  <a:lnTo>
                    <a:pt x="381855" y="561154"/>
                  </a:lnTo>
                  <a:lnTo>
                    <a:pt x="381415" y="561055"/>
                  </a:lnTo>
                  <a:lnTo>
                    <a:pt x="381069" y="561077"/>
                  </a:lnTo>
                  <a:lnTo>
                    <a:pt x="379980" y="561430"/>
                  </a:lnTo>
                  <a:lnTo>
                    <a:pt x="379980" y="561430"/>
                  </a:lnTo>
                  <a:lnTo>
                    <a:pt x="379840" y="561518"/>
                  </a:lnTo>
                  <a:lnTo>
                    <a:pt x="379767" y="561551"/>
                  </a:lnTo>
                  <a:lnTo>
                    <a:pt x="379736" y="561540"/>
                  </a:lnTo>
                  <a:lnTo>
                    <a:pt x="379714" y="561496"/>
                  </a:lnTo>
                  <a:lnTo>
                    <a:pt x="379848" y="561154"/>
                  </a:lnTo>
                  <a:lnTo>
                    <a:pt x="379997" y="560901"/>
                  </a:lnTo>
                  <a:lnTo>
                    <a:pt x="380054" y="560735"/>
                  </a:lnTo>
                  <a:lnTo>
                    <a:pt x="380064" y="560625"/>
                  </a:lnTo>
                  <a:lnTo>
                    <a:pt x="380103" y="560460"/>
                  </a:lnTo>
                  <a:lnTo>
                    <a:pt x="380104" y="560316"/>
                  </a:lnTo>
                  <a:lnTo>
                    <a:pt x="380051" y="559931"/>
                  </a:lnTo>
                  <a:lnTo>
                    <a:pt x="380056" y="559611"/>
                  </a:lnTo>
                  <a:lnTo>
                    <a:pt x="380034" y="559478"/>
                  </a:lnTo>
                  <a:lnTo>
                    <a:pt x="380032" y="559037"/>
                  </a:lnTo>
                  <a:lnTo>
                    <a:pt x="380005" y="558861"/>
                  </a:lnTo>
                  <a:lnTo>
                    <a:pt x="379877" y="558398"/>
                  </a:lnTo>
                  <a:lnTo>
                    <a:pt x="379859" y="558122"/>
                  </a:lnTo>
                  <a:lnTo>
                    <a:pt x="379783" y="557880"/>
                  </a:lnTo>
                  <a:lnTo>
                    <a:pt x="379746" y="557858"/>
                  </a:lnTo>
                  <a:lnTo>
                    <a:pt x="379669" y="557825"/>
                  </a:lnTo>
                  <a:lnTo>
                    <a:pt x="378004" y="557626"/>
                  </a:lnTo>
                  <a:lnTo>
                    <a:pt x="377877" y="557593"/>
                  </a:lnTo>
                  <a:lnTo>
                    <a:pt x="377668" y="557648"/>
                  </a:lnTo>
                  <a:lnTo>
                    <a:pt x="377428" y="557814"/>
                  </a:lnTo>
                  <a:lnTo>
                    <a:pt x="377275" y="558012"/>
                  </a:lnTo>
                  <a:lnTo>
                    <a:pt x="377093" y="558475"/>
                  </a:lnTo>
                  <a:lnTo>
                    <a:pt x="377064" y="558630"/>
                  </a:lnTo>
                  <a:lnTo>
                    <a:pt x="377015" y="558784"/>
                  </a:lnTo>
                  <a:lnTo>
                    <a:pt x="377009" y="558883"/>
                  </a:lnTo>
                  <a:lnTo>
                    <a:pt x="376969" y="559048"/>
                  </a:lnTo>
                  <a:lnTo>
                    <a:pt x="376963" y="559159"/>
                  </a:lnTo>
                  <a:lnTo>
                    <a:pt x="376860" y="559567"/>
                  </a:lnTo>
                  <a:lnTo>
                    <a:pt x="376727" y="559831"/>
                  </a:lnTo>
                  <a:lnTo>
                    <a:pt x="376380" y="560239"/>
                  </a:lnTo>
                  <a:lnTo>
                    <a:pt x="376247" y="560504"/>
                  </a:lnTo>
                  <a:lnTo>
                    <a:pt x="376014" y="560846"/>
                  </a:lnTo>
                  <a:lnTo>
                    <a:pt x="375971" y="560923"/>
                  </a:lnTo>
                  <a:lnTo>
                    <a:pt x="375781" y="561066"/>
                  </a:lnTo>
                  <a:lnTo>
                    <a:pt x="375583" y="561165"/>
                  </a:lnTo>
                  <a:lnTo>
                    <a:pt x="375504" y="561265"/>
                  </a:lnTo>
                  <a:lnTo>
                    <a:pt x="375453" y="561639"/>
                  </a:lnTo>
                  <a:lnTo>
                    <a:pt x="375402" y="561739"/>
                  </a:lnTo>
                  <a:lnTo>
                    <a:pt x="375370" y="561761"/>
                  </a:lnTo>
                  <a:lnTo>
                    <a:pt x="375233" y="561739"/>
                  </a:lnTo>
                  <a:lnTo>
                    <a:pt x="375183" y="561783"/>
                  </a:lnTo>
                  <a:lnTo>
                    <a:pt x="375188" y="561860"/>
                  </a:lnTo>
                  <a:lnTo>
                    <a:pt x="375209" y="561915"/>
                  </a:lnTo>
                  <a:lnTo>
                    <a:pt x="375214" y="562092"/>
                  </a:lnTo>
                  <a:lnTo>
                    <a:pt x="375167" y="562268"/>
                  </a:lnTo>
                  <a:lnTo>
                    <a:pt x="375104" y="562378"/>
                  </a:lnTo>
                  <a:lnTo>
                    <a:pt x="375024" y="562477"/>
                  </a:lnTo>
                  <a:lnTo>
                    <a:pt x="374871" y="562522"/>
                  </a:lnTo>
                  <a:lnTo>
                    <a:pt x="374804" y="562588"/>
                  </a:lnTo>
                  <a:lnTo>
                    <a:pt x="374766" y="562665"/>
                  </a:lnTo>
                  <a:lnTo>
                    <a:pt x="374695" y="562907"/>
                  </a:lnTo>
                  <a:lnTo>
                    <a:pt x="374582" y="563029"/>
                  </a:lnTo>
                  <a:lnTo>
                    <a:pt x="374512" y="563073"/>
                  </a:lnTo>
                  <a:lnTo>
                    <a:pt x="374344" y="563161"/>
                  </a:lnTo>
                  <a:lnTo>
                    <a:pt x="374233" y="563238"/>
                  </a:lnTo>
                  <a:lnTo>
                    <a:pt x="374156" y="563315"/>
                  </a:lnTo>
                  <a:lnTo>
                    <a:pt x="374095" y="563393"/>
                  </a:lnTo>
                  <a:lnTo>
                    <a:pt x="374064" y="563536"/>
                  </a:lnTo>
                  <a:lnTo>
                    <a:pt x="373974" y="563569"/>
                  </a:lnTo>
                  <a:lnTo>
                    <a:pt x="373822" y="563525"/>
                  </a:lnTo>
                  <a:lnTo>
                    <a:pt x="373749" y="563536"/>
                  </a:lnTo>
                  <a:lnTo>
                    <a:pt x="373730" y="563558"/>
                  </a:lnTo>
                  <a:lnTo>
                    <a:pt x="373676" y="563712"/>
                  </a:lnTo>
                  <a:lnTo>
                    <a:pt x="373602" y="563790"/>
                  </a:lnTo>
                  <a:lnTo>
                    <a:pt x="373544" y="563823"/>
                  </a:lnTo>
                  <a:lnTo>
                    <a:pt x="373335" y="563834"/>
                  </a:lnTo>
                  <a:lnTo>
                    <a:pt x="373240" y="563867"/>
                  </a:lnTo>
                  <a:lnTo>
                    <a:pt x="373107" y="563933"/>
                  </a:lnTo>
                  <a:lnTo>
                    <a:pt x="372897" y="564109"/>
                  </a:lnTo>
                  <a:lnTo>
                    <a:pt x="372497" y="564186"/>
                  </a:lnTo>
                  <a:lnTo>
                    <a:pt x="372375" y="564198"/>
                  </a:lnTo>
                  <a:lnTo>
                    <a:pt x="372033" y="564297"/>
                  </a:lnTo>
                  <a:lnTo>
                    <a:pt x="371862" y="564297"/>
                  </a:lnTo>
                  <a:lnTo>
                    <a:pt x="371589" y="564264"/>
                  </a:lnTo>
                  <a:lnTo>
                    <a:pt x="371541" y="564275"/>
                  </a:lnTo>
                  <a:lnTo>
                    <a:pt x="371463" y="564374"/>
                  </a:lnTo>
                  <a:lnTo>
                    <a:pt x="371325" y="564848"/>
                  </a:lnTo>
                  <a:lnTo>
                    <a:pt x="371228" y="565046"/>
                  </a:lnTo>
                  <a:lnTo>
                    <a:pt x="371149" y="565245"/>
                  </a:lnTo>
                  <a:lnTo>
                    <a:pt x="371080" y="565377"/>
                  </a:lnTo>
                  <a:lnTo>
                    <a:pt x="371041" y="565421"/>
                  </a:lnTo>
                  <a:lnTo>
                    <a:pt x="370961" y="565653"/>
                  </a:lnTo>
                  <a:lnTo>
                    <a:pt x="370902" y="565697"/>
                  </a:lnTo>
                  <a:lnTo>
                    <a:pt x="370791" y="565675"/>
                  </a:lnTo>
                  <a:lnTo>
                    <a:pt x="370761" y="565686"/>
                  </a:lnTo>
                  <a:lnTo>
                    <a:pt x="370743" y="565884"/>
                  </a:lnTo>
                  <a:lnTo>
                    <a:pt x="370725" y="565917"/>
                  </a:lnTo>
                  <a:lnTo>
                    <a:pt x="370658" y="565939"/>
                  </a:lnTo>
                  <a:lnTo>
                    <a:pt x="370641" y="565929"/>
                  </a:lnTo>
                  <a:lnTo>
                    <a:pt x="370620" y="565829"/>
                  </a:lnTo>
                  <a:lnTo>
                    <a:pt x="370600" y="565796"/>
                  </a:lnTo>
                  <a:lnTo>
                    <a:pt x="370557" y="565774"/>
                  </a:lnTo>
                  <a:lnTo>
                    <a:pt x="370523" y="565785"/>
                  </a:lnTo>
                  <a:lnTo>
                    <a:pt x="370505" y="565818"/>
                  </a:lnTo>
                  <a:lnTo>
                    <a:pt x="370514" y="565917"/>
                  </a:lnTo>
                  <a:lnTo>
                    <a:pt x="370496" y="565973"/>
                  </a:lnTo>
                  <a:lnTo>
                    <a:pt x="370444" y="566050"/>
                  </a:lnTo>
                  <a:lnTo>
                    <a:pt x="370342" y="566116"/>
                  </a:lnTo>
                  <a:lnTo>
                    <a:pt x="370259" y="566116"/>
                  </a:lnTo>
                  <a:lnTo>
                    <a:pt x="370213" y="566094"/>
                  </a:lnTo>
                  <a:lnTo>
                    <a:pt x="370194" y="566072"/>
                  </a:lnTo>
                  <a:lnTo>
                    <a:pt x="370197" y="565995"/>
                  </a:lnTo>
                  <a:lnTo>
                    <a:pt x="370255" y="565686"/>
                  </a:lnTo>
                  <a:lnTo>
                    <a:pt x="370265" y="565565"/>
                  </a:lnTo>
                  <a:lnTo>
                    <a:pt x="370255" y="565410"/>
                  </a:lnTo>
                  <a:lnTo>
                    <a:pt x="370195" y="565212"/>
                  </a:lnTo>
                  <a:lnTo>
                    <a:pt x="370137" y="565146"/>
                  </a:lnTo>
                  <a:lnTo>
                    <a:pt x="370080" y="565102"/>
                  </a:lnTo>
                  <a:lnTo>
                    <a:pt x="370032" y="565091"/>
                  </a:lnTo>
                  <a:lnTo>
                    <a:pt x="369920" y="565091"/>
                  </a:lnTo>
                  <a:lnTo>
                    <a:pt x="369896" y="565102"/>
                  </a:lnTo>
                  <a:lnTo>
                    <a:pt x="369856" y="565179"/>
                  </a:lnTo>
                  <a:lnTo>
                    <a:pt x="369873" y="565245"/>
                  </a:lnTo>
                  <a:lnTo>
                    <a:pt x="369972" y="565454"/>
                  </a:lnTo>
                  <a:lnTo>
                    <a:pt x="370036" y="565653"/>
                  </a:lnTo>
                  <a:lnTo>
                    <a:pt x="370077" y="565962"/>
                  </a:lnTo>
                  <a:lnTo>
                    <a:pt x="370077" y="566050"/>
                  </a:lnTo>
                  <a:lnTo>
                    <a:pt x="370057" y="566149"/>
                  </a:lnTo>
                  <a:lnTo>
                    <a:pt x="369981" y="566226"/>
                  </a:lnTo>
                  <a:lnTo>
                    <a:pt x="369917" y="566215"/>
                  </a:lnTo>
                  <a:lnTo>
                    <a:pt x="369862" y="566160"/>
                  </a:lnTo>
                  <a:lnTo>
                    <a:pt x="369832" y="565995"/>
                  </a:lnTo>
                  <a:lnTo>
                    <a:pt x="369802" y="565907"/>
                  </a:lnTo>
                  <a:lnTo>
                    <a:pt x="369570" y="565532"/>
                  </a:lnTo>
                  <a:lnTo>
                    <a:pt x="369503" y="565487"/>
                  </a:lnTo>
                  <a:lnTo>
                    <a:pt x="369387" y="565465"/>
                  </a:lnTo>
                  <a:lnTo>
                    <a:pt x="369336" y="565487"/>
                  </a:lnTo>
                  <a:lnTo>
                    <a:pt x="369318" y="565532"/>
                  </a:lnTo>
                  <a:lnTo>
                    <a:pt x="369311" y="565642"/>
                  </a:lnTo>
                  <a:lnTo>
                    <a:pt x="369563" y="565929"/>
                  </a:lnTo>
                  <a:lnTo>
                    <a:pt x="369639" y="566039"/>
                  </a:lnTo>
                  <a:lnTo>
                    <a:pt x="369653" y="566083"/>
                  </a:lnTo>
                  <a:lnTo>
                    <a:pt x="369652" y="566248"/>
                  </a:lnTo>
                  <a:lnTo>
                    <a:pt x="369628" y="566303"/>
                  </a:lnTo>
                  <a:lnTo>
                    <a:pt x="369499" y="566480"/>
                  </a:lnTo>
                  <a:lnTo>
                    <a:pt x="369301" y="566689"/>
                  </a:lnTo>
                  <a:lnTo>
                    <a:pt x="369230" y="566855"/>
                  </a:lnTo>
                  <a:lnTo>
                    <a:pt x="369176" y="566932"/>
                  </a:lnTo>
                  <a:lnTo>
                    <a:pt x="369112" y="566998"/>
                  </a:lnTo>
                  <a:lnTo>
                    <a:pt x="369031" y="567020"/>
                  </a:lnTo>
                  <a:lnTo>
                    <a:pt x="368925" y="567020"/>
                  </a:lnTo>
                  <a:lnTo>
                    <a:pt x="368766" y="567064"/>
                  </a:lnTo>
                  <a:lnTo>
                    <a:pt x="368744" y="567053"/>
                  </a:lnTo>
                  <a:lnTo>
                    <a:pt x="368696" y="567009"/>
                  </a:lnTo>
                  <a:lnTo>
                    <a:pt x="368686" y="566954"/>
                  </a:lnTo>
                  <a:lnTo>
                    <a:pt x="368752" y="566833"/>
                  </a:lnTo>
                  <a:lnTo>
                    <a:pt x="368773" y="566700"/>
                  </a:lnTo>
                  <a:lnTo>
                    <a:pt x="368826" y="566579"/>
                  </a:lnTo>
                  <a:lnTo>
                    <a:pt x="368816" y="566513"/>
                  </a:lnTo>
                  <a:lnTo>
                    <a:pt x="368778" y="566458"/>
                  </a:lnTo>
                  <a:lnTo>
                    <a:pt x="368753" y="566436"/>
                  </a:lnTo>
                  <a:lnTo>
                    <a:pt x="368670" y="566447"/>
                  </a:lnTo>
                  <a:lnTo>
                    <a:pt x="368571" y="566480"/>
                  </a:lnTo>
                  <a:lnTo>
                    <a:pt x="368528" y="566513"/>
                  </a:lnTo>
                  <a:lnTo>
                    <a:pt x="368410" y="566524"/>
                  </a:lnTo>
                  <a:lnTo>
                    <a:pt x="368279" y="566480"/>
                  </a:lnTo>
                  <a:lnTo>
                    <a:pt x="368203" y="566502"/>
                  </a:lnTo>
                  <a:lnTo>
                    <a:pt x="368095" y="566590"/>
                  </a:lnTo>
                  <a:lnTo>
                    <a:pt x="368001" y="566656"/>
                  </a:lnTo>
                  <a:lnTo>
                    <a:pt x="367876" y="566689"/>
                  </a:lnTo>
                  <a:lnTo>
                    <a:pt x="367764" y="566755"/>
                  </a:lnTo>
                  <a:lnTo>
                    <a:pt x="367735" y="566844"/>
                  </a:lnTo>
                  <a:lnTo>
                    <a:pt x="367742" y="566899"/>
                  </a:lnTo>
                  <a:lnTo>
                    <a:pt x="367760" y="566910"/>
                  </a:lnTo>
                  <a:lnTo>
                    <a:pt x="367920" y="566998"/>
                  </a:lnTo>
                  <a:lnTo>
                    <a:pt x="367949" y="567064"/>
                  </a:lnTo>
                  <a:lnTo>
                    <a:pt x="367967" y="567185"/>
                  </a:lnTo>
                  <a:lnTo>
                    <a:pt x="368090" y="567318"/>
                  </a:lnTo>
                  <a:lnTo>
                    <a:pt x="368091" y="567384"/>
                  </a:lnTo>
                  <a:lnTo>
                    <a:pt x="368071" y="567461"/>
                  </a:lnTo>
                  <a:lnTo>
                    <a:pt x="368081" y="567693"/>
                  </a:lnTo>
                  <a:lnTo>
                    <a:pt x="368183" y="567891"/>
                  </a:lnTo>
                  <a:lnTo>
                    <a:pt x="368199" y="567957"/>
                  </a:lnTo>
                  <a:lnTo>
                    <a:pt x="368306" y="568034"/>
                  </a:lnTo>
                  <a:lnTo>
                    <a:pt x="368406" y="568078"/>
                  </a:lnTo>
                  <a:lnTo>
                    <a:pt x="368477" y="568123"/>
                  </a:lnTo>
                  <a:lnTo>
                    <a:pt x="368528" y="568222"/>
                  </a:lnTo>
                  <a:lnTo>
                    <a:pt x="368549" y="568321"/>
                  </a:lnTo>
                  <a:lnTo>
                    <a:pt x="368581" y="568387"/>
                  </a:lnTo>
                  <a:lnTo>
                    <a:pt x="368631" y="568431"/>
                  </a:lnTo>
                  <a:lnTo>
                    <a:pt x="368721" y="568464"/>
                  </a:lnTo>
                  <a:lnTo>
                    <a:pt x="368765" y="568520"/>
                  </a:lnTo>
                  <a:lnTo>
                    <a:pt x="368803" y="568542"/>
                  </a:lnTo>
                  <a:lnTo>
                    <a:pt x="368844" y="568729"/>
                  </a:lnTo>
                  <a:lnTo>
                    <a:pt x="368915" y="568916"/>
                  </a:lnTo>
                  <a:lnTo>
                    <a:pt x="368967" y="569104"/>
                  </a:lnTo>
                  <a:lnTo>
                    <a:pt x="369041" y="569269"/>
                  </a:lnTo>
                  <a:lnTo>
                    <a:pt x="369084" y="569313"/>
                  </a:lnTo>
                  <a:lnTo>
                    <a:pt x="369061" y="569424"/>
                  </a:lnTo>
                  <a:lnTo>
                    <a:pt x="369023" y="569468"/>
                  </a:lnTo>
                  <a:lnTo>
                    <a:pt x="368720" y="569556"/>
                  </a:lnTo>
                  <a:lnTo>
                    <a:pt x="368612" y="569600"/>
                  </a:lnTo>
                  <a:lnTo>
                    <a:pt x="368527" y="569666"/>
                  </a:lnTo>
                  <a:lnTo>
                    <a:pt x="368494" y="569743"/>
                  </a:lnTo>
                  <a:lnTo>
                    <a:pt x="368487" y="569810"/>
                  </a:lnTo>
                  <a:lnTo>
                    <a:pt x="368528" y="569898"/>
                  </a:lnTo>
                  <a:lnTo>
                    <a:pt x="368629" y="570052"/>
                  </a:lnTo>
                  <a:lnTo>
                    <a:pt x="368635" y="570085"/>
                  </a:lnTo>
                  <a:lnTo>
                    <a:pt x="368616" y="570151"/>
                  </a:lnTo>
                  <a:lnTo>
                    <a:pt x="368589" y="570184"/>
                  </a:lnTo>
                  <a:lnTo>
                    <a:pt x="368450" y="570207"/>
                  </a:lnTo>
                  <a:lnTo>
                    <a:pt x="368376" y="570251"/>
                  </a:lnTo>
                  <a:lnTo>
                    <a:pt x="368236" y="570262"/>
                  </a:lnTo>
                  <a:lnTo>
                    <a:pt x="368196" y="570273"/>
                  </a:lnTo>
                  <a:lnTo>
                    <a:pt x="368156" y="570339"/>
                  </a:lnTo>
                  <a:lnTo>
                    <a:pt x="368152" y="570383"/>
                  </a:lnTo>
                  <a:lnTo>
                    <a:pt x="368176" y="570416"/>
                  </a:lnTo>
                  <a:lnTo>
                    <a:pt x="368182" y="570471"/>
                  </a:lnTo>
                  <a:lnTo>
                    <a:pt x="368161" y="570548"/>
                  </a:lnTo>
                  <a:lnTo>
                    <a:pt x="368141" y="570559"/>
                  </a:lnTo>
                  <a:lnTo>
                    <a:pt x="368089" y="570548"/>
                  </a:lnTo>
                  <a:lnTo>
                    <a:pt x="368043" y="570515"/>
                  </a:lnTo>
                  <a:lnTo>
                    <a:pt x="367960" y="570405"/>
                  </a:lnTo>
                  <a:lnTo>
                    <a:pt x="367942" y="570361"/>
                  </a:lnTo>
                  <a:lnTo>
                    <a:pt x="367951" y="570273"/>
                  </a:lnTo>
                  <a:lnTo>
                    <a:pt x="368067" y="569997"/>
                  </a:lnTo>
                  <a:lnTo>
                    <a:pt x="368059" y="569931"/>
                  </a:lnTo>
                  <a:lnTo>
                    <a:pt x="368025" y="569887"/>
                  </a:lnTo>
                  <a:lnTo>
                    <a:pt x="367973" y="569920"/>
                  </a:lnTo>
                  <a:lnTo>
                    <a:pt x="367862" y="570052"/>
                  </a:lnTo>
                  <a:lnTo>
                    <a:pt x="367742" y="570118"/>
                  </a:lnTo>
                  <a:lnTo>
                    <a:pt x="367655" y="570151"/>
                  </a:lnTo>
                  <a:lnTo>
                    <a:pt x="367550" y="570162"/>
                  </a:lnTo>
                  <a:lnTo>
                    <a:pt x="367414" y="570129"/>
                  </a:lnTo>
                  <a:lnTo>
                    <a:pt x="367253" y="570030"/>
                  </a:lnTo>
                  <a:lnTo>
                    <a:pt x="367163" y="569986"/>
                  </a:lnTo>
                  <a:lnTo>
                    <a:pt x="366680" y="569997"/>
                  </a:lnTo>
                  <a:lnTo>
                    <a:pt x="366551" y="570030"/>
                  </a:lnTo>
                  <a:lnTo>
                    <a:pt x="366263" y="570240"/>
                  </a:lnTo>
                  <a:lnTo>
                    <a:pt x="366208" y="570240"/>
                  </a:lnTo>
                  <a:lnTo>
                    <a:pt x="366122" y="570195"/>
                  </a:lnTo>
                  <a:lnTo>
                    <a:pt x="366086" y="570195"/>
                  </a:lnTo>
                  <a:lnTo>
                    <a:pt x="366021" y="570217"/>
                  </a:lnTo>
                  <a:lnTo>
                    <a:pt x="365914" y="570317"/>
                  </a:lnTo>
                  <a:lnTo>
                    <a:pt x="365844" y="570328"/>
                  </a:lnTo>
                  <a:lnTo>
                    <a:pt x="365719" y="570306"/>
                  </a:lnTo>
                  <a:lnTo>
                    <a:pt x="365610" y="570229"/>
                  </a:lnTo>
                  <a:lnTo>
                    <a:pt x="365482" y="570107"/>
                  </a:lnTo>
                  <a:lnTo>
                    <a:pt x="365429" y="570085"/>
                  </a:lnTo>
                  <a:lnTo>
                    <a:pt x="365338" y="570063"/>
                  </a:lnTo>
                  <a:lnTo>
                    <a:pt x="365190" y="570063"/>
                  </a:lnTo>
                  <a:lnTo>
                    <a:pt x="365056" y="570041"/>
                  </a:lnTo>
                  <a:lnTo>
                    <a:pt x="364820" y="569887"/>
                  </a:lnTo>
                  <a:lnTo>
                    <a:pt x="364730" y="569887"/>
                  </a:lnTo>
                  <a:lnTo>
                    <a:pt x="364569" y="569920"/>
                  </a:lnTo>
                  <a:lnTo>
                    <a:pt x="364435" y="569887"/>
                  </a:lnTo>
                  <a:lnTo>
                    <a:pt x="364061" y="569721"/>
                  </a:lnTo>
                  <a:lnTo>
                    <a:pt x="364030" y="569688"/>
                  </a:lnTo>
                  <a:lnTo>
                    <a:pt x="363992" y="569578"/>
                  </a:lnTo>
                  <a:lnTo>
                    <a:pt x="364138" y="569324"/>
                  </a:lnTo>
                  <a:lnTo>
                    <a:pt x="364115" y="569170"/>
                  </a:lnTo>
                  <a:lnTo>
                    <a:pt x="364085" y="569115"/>
                  </a:lnTo>
                  <a:lnTo>
                    <a:pt x="364094" y="568928"/>
                  </a:lnTo>
                  <a:lnTo>
                    <a:pt x="364083" y="568817"/>
                  </a:lnTo>
                  <a:lnTo>
                    <a:pt x="364036" y="568674"/>
                  </a:lnTo>
                  <a:lnTo>
                    <a:pt x="363979" y="568597"/>
                  </a:lnTo>
                  <a:lnTo>
                    <a:pt x="363819" y="568442"/>
                  </a:lnTo>
                  <a:lnTo>
                    <a:pt x="363747" y="568343"/>
                  </a:lnTo>
                  <a:lnTo>
                    <a:pt x="363735" y="568299"/>
                  </a:lnTo>
                  <a:lnTo>
                    <a:pt x="363737" y="568233"/>
                  </a:lnTo>
                  <a:lnTo>
                    <a:pt x="363765" y="568145"/>
                  </a:lnTo>
                  <a:lnTo>
                    <a:pt x="363842" y="568012"/>
                  </a:lnTo>
                  <a:lnTo>
                    <a:pt x="364022" y="567891"/>
                  </a:lnTo>
                  <a:lnTo>
                    <a:pt x="364153" y="567836"/>
                  </a:lnTo>
                  <a:lnTo>
                    <a:pt x="364346" y="567726"/>
                  </a:lnTo>
                  <a:lnTo>
                    <a:pt x="364479" y="567638"/>
                  </a:lnTo>
                  <a:lnTo>
                    <a:pt x="364574" y="567538"/>
                  </a:lnTo>
                  <a:lnTo>
                    <a:pt x="364836" y="567119"/>
                  </a:lnTo>
                  <a:lnTo>
                    <a:pt x="364938" y="566998"/>
                  </a:lnTo>
                  <a:lnTo>
                    <a:pt x="365220" y="566755"/>
                  </a:lnTo>
                  <a:lnTo>
                    <a:pt x="365418" y="566645"/>
                  </a:lnTo>
                  <a:lnTo>
                    <a:pt x="365550" y="566535"/>
                  </a:lnTo>
                  <a:lnTo>
                    <a:pt x="365798" y="566359"/>
                  </a:lnTo>
                  <a:lnTo>
                    <a:pt x="365845" y="566281"/>
                  </a:lnTo>
                  <a:lnTo>
                    <a:pt x="365913" y="566094"/>
                  </a:lnTo>
                  <a:lnTo>
                    <a:pt x="365997" y="565763"/>
                  </a:lnTo>
                  <a:lnTo>
                    <a:pt x="366188" y="565609"/>
                  </a:lnTo>
                  <a:lnTo>
                    <a:pt x="366288" y="565543"/>
                  </a:lnTo>
                  <a:lnTo>
                    <a:pt x="366426" y="565465"/>
                  </a:lnTo>
                  <a:lnTo>
                    <a:pt x="366583" y="565355"/>
                  </a:lnTo>
                  <a:lnTo>
                    <a:pt x="366610" y="565322"/>
                  </a:lnTo>
                  <a:lnTo>
                    <a:pt x="366670" y="565102"/>
                  </a:lnTo>
                  <a:lnTo>
                    <a:pt x="366673" y="564925"/>
                  </a:lnTo>
                  <a:lnTo>
                    <a:pt x="366599" y="564308"/>
                  </a:lnTo>
                  <a:lnTo>
                    <a:pt x="366512" y="563977"/>
                  </a:lnTo>
                  <a:lnTo>
                    <a:pt x="366362" y="563624"/>
                  </a:lnTo>
                  <a:lnTo>
                    <a:pt x="366217" y="563360"/>
                  </a:lnTo>
                  <a:lnTo>
                    <a:pt x="366179" y="563194"/>
                  </a:lnTo>
                  <a:lnTo>
                    <a:pt x="366191" y="563084"/>
                  </a:lnTo>
                  <a:lnTo>
                    <a:pt x="366276" y="562963"/>
                  </a:lnTo>
                  <a:lnTo>
                    <a:pt x="366477" y="562720"/>
                  </a:lnTo>
                  <a:lnTo>
                    <a:pt x="366519" y="562621"/>
                  </a:lnTo>
                  <a:lnTo>
                    <a:pt x="366525" y="562544"/>
                  </a:lnTo>
                  <a:lnTo>
                    <a:pt x="366468" y="562411"/>
                  </a:lnTo>
                  <a:lnTo>
                    <a:pt x="366464" y="562356"/>
                  </a:lnTo>
                  <a:lnTo>
                    <a:pt x="366488" y="562235"/>
                  </a:lnTo>
                  <a:lnTo>
                    <a:pt x="366549" y="562092"/>
                  </a:lnTo>
                  <a:lnTo>
                    <a:pt x="366625" y="561970"/>
                  </a:lnTo>
                  <a:lnTo>
                    <a:pt x="366664" y="561948"/>
                  </a:lnTo>
                  <a:lnTo>
                    <a:pt x="366909" y="561860"/>
                  </a:lnTo>
                  <a:lnTo>
                    <a:pt x="366991" y="561772"/>
                  </a:lnTo>
                  <a:lnTo>
                    <a:pt x="366999" y="561717"/>
                  </a:lnTo>
                  <a:lnTo>
                    <a:pt x="367019" y="561684"/>
                  </a:lnTo>
                  <a:lnTo>
                    <a:pt x="367040" y="561617"/>
                  </a:lnTo>
                  <a:lnTo>
                    <a:pt x="367098" y="561551"/>
                  </a:lnTo>
                  <a:lnTo>
                    <a:pt x="367207" y="561408"/>
                  </a:lnTo>
                  <a:lnTo>
                    <a:pt x="367205" y="561364"/>
                  </a:lnTo>
                  <a:lnTo>
                    <a:pt x="367167" y="561342"/>
                  </a:lnTo>
                  <a:lnTo>
                    <a:pt x="367118" y="561331"/>
                  </a:lnTo>
                  <a:lnTo>
                    <a:pt x="367018" y="561364"/>
                  </a:lnTo>
                  <a:lnTo>
                    <a:pt x="366687" y="561595"/>
                  </a:lnTo>
                  <a:lnTo>
                    <a:pt x="366555" y="561662"/>
                  </a:lnTo>
                  <a:lnTo>
                    <a:pt x="366304" y="561893"/>
                  </a:lnTo>
                  <a:lnTo>
                    <a:pt x="366190" y="562037"/>
                  </a:lnTo>
                  <a:lnTo>
                    <a:pt x="366055" y="562169"/>
                  </a:lnTo>
                  <a:lnTo>
                    <a:pt x="365915" y="562268"/>
                  </a:lnTo>
                  <a:lnTo>
                    <a:pt x="365775" y="562389"/>
                  </a:lnTo>
                  <a:lnTo>
                    <a:pt x="365647" y="562566"/>
                  </a:lnTo>
                  <a:lnTo>
                    <a:pt x="365599" y="562698"/>
                  </a:lnTo>
                  <a:lnTo>
                    <a:pt x="365588" y="562775"/>
                  </a:lnTo>
                  <a:lnTo>
                    <a:pt x="365559" y="562830"/>
                  </a:lnTo>
                  <a:lnTo>
                    <a:pt x="365474" y="563514"/>
                  </a:lnTo>
                  <a:lnTo>
                    <a:pt x="365430" y="563635"/>
                  </a:lnTo>
                  <a:lnTo>
                    <a:pt x="365281" y="563933"/>
                  </a:lnTo>
                  <a:lnTo>
                    <a:pt x="365163" y="564352"/>
                  </a:lnTo>
                  <a:lnTo>
                    <a:pt x="365129" y="564583"/>
                  </a:lnTo>
                  <a:lnTo>
                    <a:pt x="365130" y="564760"/>
                  </a:lnTo>
                  <a:lnTo>
                    <a:pt x="365151" y="564958"/>
                  </a:lnTo>
                  <a:lnTo>
                    <a:pt x="365136" y="565091"/>
                  </a:lnTo>
                  <a:lnTo>
                    <a:pt x="365088" y="565212"/>
                  </a:lnTo>
                  <a:lnTo>
                    <a:pt x="364935" y="565388"/>
                  </a:lnTo>
                  <a:lnTo>
                    <a:pt x="364930" y="565653"/>
                  </a:lnTo>
                  <a:lnTo>
                    <a:pt x="364889" y="565752"/>
                  </a:lnTo>
                  <a:lnTo>
                    <a:pt x="364803" y="565873"/>
                  </a:lnTo>
                  <a:lnTo>
                    <a:pt x="364445" y="566281"/>
                  </a:lnTo>
                  <a:lnTo>
                    <a:pt x="364357" y="566513"/>
                  </a:lnTo>
                  <a:lnTo>
                    <a:pt x="364305" y="566601"/>
                  </a:lnTo>
                  <a:lnTo>
                    <a:pt x="364152" y="566700"/>
                  </a:lnTo>
                  <a:lnTo>
                    <a:pt x="364040" y="566745"/>
                  </a:lnTo>
                  <a:lnTo>
                    <a:pt x="363972" y="566800"/>
                  </a:lnTo>
                  <a:lnTo>
                    <a:pt x="363886" y="566932"/>
                  </a:lnTo>
                  <a:lnTo>
                    <a:pt x="363835" y="566932"/>
                  </a:lnTo>
                  <a:lnTo>
                    <a:pt x="363766" y="566877"/>
                  </a:lnTo>
                  <a:lnTo>
                    <a:pt x="363729" y="566866"/>
                  </a:lnTo>
                  <a:lnTo>
                    <a:pt x="363698" y="566877"/>
                  </a:lnTo>
                  <a:lnTo>
                    <a:pt x="363635" y="566943"/>
                  </a:lnTo>
                  <a:lnTo>
                    <a:pt x="363582" y="567174"/>
                  </a:lnTo>
                  <a:lnTo>
                    <a:pt x="363532" y="567252"/>
                  </a:lnTo>
                  <a:lnTo>
                    <a:pt x="363363" y="567461"/>
                  </a:lnTo>
                  <a:lnTo>
                    <a:pt x="363312" y="567571"/>
                  </a:lnTo>
                  <a:lnTo>
                    <a:pt x="363306" y="567891"/>
                  </a:lnTo>
                  <a:lnTo>
                    <a:pt x="363286" y="567924"/>
                  </a:lnTo>
                  <a:lnTo>
                    <a:pt x="363266" y="568056"/>
                  </a:lnTo>
                  <a:lnTo>
                    <a:pt x="363134" y="568299"/>
                  </a:lnTo>
                  <a:lnTo>
                    <a:pt x="363064" y="568464"/>
                  </a:lnTo>
                  <a:lnTo>
                    <a:pt x="362955" y="568575"/>
                  </a:lnTo>
                  <a:lnTo>
                    <a:pt x="362764" y="568663"/>
                  </a:lnTo>
                  <a:lnTo>
                    <a:pt x="362551" y="568884"/>
                  </a:lnTo>
                  <a:lnTo>
                    <a:pt x="361982" y="569203"/>
                  </a:lnTo>
                  <a:lnTo>
                    <a:pt x="361956" y="569203"/>
                  </a:lnTo>
                  <a:lnTo>
                    <a:pt x="361892" y="569137"/>
                  </a:lnTo>
                  <a:lnTo>
                    <a:pt x="361891" y="569115"/>
                  </a:lnTo>
                  <a:lnTo>
                    <a:pt x="361943" y="569060"/>
                  </a:lnTo>
                  <a:lnTo>
                    <a:pt x="362057" y="568994"/>
                  </a:lnTo>
                  <a:lnTo>
                    <a:pt x="362117" y="568828"/>
                  </a:lnTo>
                  <a:lnTo>
                    <a:pt x="362027" y="568773"/>
                  </a:lnTo>
                  <a:lnTo>
                    <a:pt x="361937" y="568784"/>
                  </a:lnTo>
                  <a:lnTo>
                    <a:pt x="361708" y="568894"/>
                  </a:lnTo>
                  <a:lnTo>
                    <a:pt x="361597" y="568916"/>
                  </a:lnTo>
                  <a:lnTo>
                    <a:pt x="361479" y="568894"/>
                  </a:lnTo>
                  <a:lnTo>
                    <a:pt x="361416" y="568839"/>
                  </a:lnTo>
                  <a:lnTo>
                    <a:pt x="361439" y="568729"/>
                  </a:lnTo>
                  <a:lnTo>
                    <a:pt x="361566" y="568652"/>
                  </a:lnTo>
                  <a:lnTo>
                    <a:pt x="361642" y="568564"/>
                  </a:lnTo>
                  <a:lnTo>
                    <a:pt x="361681" y="568398"/>
                  </a:lnTo>
                  <a:lnTo>
                    <a:pt x="361715" y="568365"/>
                  </a:lnTo>
                  <a:lnTo>
                    <a:pt x="361716" y="568200"/>
                  </a:lnTo>
                  <a:lnTo>
                    <a:pt x="361607" y="567847"/>
                  </a:lnTo>
                  <a:lnTo>
                    <a:pt x="361608" y="567726"/>
                  </a:lnTo>
                  <a:lnTo>
                    <a:pt x="361636" y="567538"/>
                  </a:lnTo>
                  <a:lnTo>
                    <a:pt x="361611" y="567406"/>
                  </a:lnTo>
                  <a:lnTo>
                    <a:pt x="361472" y="567318"/>
                  </a:lnTo>
                  <a:lnTo>
                    <a:pt x="361466" y="567362"/>
                  </a:lnTo>
                  <a:lnTo>
                    <a:pt x="361430" y="567373"/>
                  </a:lnTo>
                  <a:lnTo>
                    <a:pt x="361416" y="567395"/>
                  </a:lnTo>
                  <a:lnTo>
                    <a:pt x="361404" y="567527"/>
                  </a:lnTo>
                  <a:lnTo>
                    <a:pt x="361374" y="567648"/>
                  </a:lnTo>
                  <a:lnTo>
                    <a:pt x="361319" y="567770"/>
                  </a:lnTo>
                  <a:lnTo>
                    <a:pt x="361254" y="567825"/>
                  </a:lnTo>
                  <a:lnTo>
                    <a:pt x="361190" y="567792"/>
                  </a:lnTo>
                  <a:lnTo>
                    <a:pt x="361063" y="567660"/>
                  </a:lnTo>
                  <a:lnTo>
                    <a:pt x="361041" y="567560"/>
                  </a:lnTo>
                  <a:lnTo>
                    <a:pt x="361031" y="567362"/>
                  </a:lnTo>
                  <a:lnTo>
                    <a:pt x="361016" y="567318"/>
                  </a:lnTo>
                  <a:lnTo>
                    <a:pt x="360988" y="567318"/>
                  </a:lnTo>
                  <a:lnTo>
                    <a:pt x="360903" y="567340"/>
                  </a:lnTo>
                  <a:lnTo>
                    <a:pt x="360875" y="567373"/>
                  </a:lnTo>
                  <a:lnTo>
                    <a:pt x="360819" y="567395"/>
                  </a:lnTo>
                  <a:lnTo>
                    <a:pt x="360704" y="567494"/>
                  </a:lnTo>
                  <a:lnTo>
                    <a:pt x="360668" y="567638"/>
                  </a:lnTo>
                  <a:lnTo>
                    <a:pt x="360647" y="567880"/>
                  </a:lnTo>
                  <a:lnTo>
                    <a:pt x="360667" y="568012"/>
                  </a:lnTo>
                  <a:lnTo>
                    <a:pt x="360665" y="568233"/>
                  </a:lnTo>
                  <a:lnTo>
                    <a:pt x="360647" y="568277"/>
                  </a:lnTo>
                  <a:lnTo>
                    <a:pt x="360601" y="568299"/>
                  </a:lnTo>
                  <a:lnTo>
                    <a:pt x="360557" y="568299"/>
                  </a:lnTo>
                  <a:lnTo>
                    <a:pt x="360485" y="568277"/>
                  </a:lnTo>
                  <a:lnTo>
                    <a:pt x="360373" y="568178"/>
                  </a:lnTo>
                  <a:lnTo>
                    <a:pt x="360189" y="567968"/>
                  </a:lnTo>
                  <a:lnTo>
                    <a:pt x="360048" y="567869"/>
                  </a:lnTo>
                  <a:lnTo>
                    <a:pt x="359995" y="567858"/>
                  </a:lnTo>
                  <a:lnTo>
                    <a:pt x="359869" y="567880"/>
                  </a:lnTo>
                  <a:lnTo>
                    <a:pt x="359862" y="567935"/>
                  </a:lnTo>
                  <a:lnTo>
                    <a:pt x="359875" y="567979"/>
                  </a:lnTo>
                  <a:lnTo>
                    <a:pt x="359954" y="568023"/>
                  </a:lnTo>
                  <a:lnTo>
                    <a:pt x="360037" y="568056"/>
                  </a:lnTo>
                  <a:lnTo>
                    <a:pt x="360156" y="568233"/>
                  </a:lnTo>
                  <a:lnTo>
                    <a:pt x="360175" y="568288"/>
                  </a:lnTo>
                  <a:lnTo>
                    <a:pt x="360129" y="568409"/>
                  </a:lnTo>
                  <a:lnTo>
                    <a:pt x="360104" y="568431"/>
                  </a:lnTo>
                  <a:lnTo>
                    <a:pt x="360029" y="568420"/>
                  </a:lnTo>
                  <a:lnTo>
                    <a:pt x="359885" y="568321"/>
                  </a:lnTo>
                  <a:lnTo>
                    <a:pt x="359837" y="568321"/>
                  </a:lnTo>
                  <a:lnTo>
                    <a:pt x="359810" y="568332"/>
                  </a:lnTo>
                  <a:lnTo>
                    <a:pt x="359810" y="568354"/>
                  </a:lnTo>
                  <a:lnTo>
                    <a:pt x="359956" y="568630"/>
                  </a:lnTo>
                  <a:lnTo>
                    <a:pt x="359948" y="568674"/>
                  </a:lnTo>
                  <a:lnTo>
                    <a:pt x="359920" y="568707"/>
                  </a:lnTo>
                  <a:lnTo>
                    <a:pt x="359811" y="568652"/>
                  </a:lnTo>
                  <a:lnTo>
                    <a:pt x="359572" y="568376"/>
                  </a:lnTo>
                  <a:lnTo>
                    <a:pt x="359459" y="568211"/>
                  </a:lnTo>
                  <a:lnTo>
                    <a:pt x="359392" y="568134"/>
                  </a:lnTo>
                  <a:lnTo>
                    <a:pt x="359303" y="568056"/>
                  </a:lnTo>
                  <a:lnTo>
                    <a:pt x="359084" y="567902"/>
                  </a:lnTo>
                  <a:lnTo>
                    <a:pt x="359083" y="567836"/>
                  </a:lnTo>
                  <a:lnTo>
                    <a:pt x="359122" y="567704"/>
                  </a:lnTo>
                  <a:lnTo>
                    <a:pt x="359227" y="567604"/>
                  </a:lnTo>
                  <a:lnTo>
                    <a:pt x="359297" y="567560"/>
                  </a:lnTo>
                  <a:lnTo>
                    <a:pt x="359380" y="567527"/>
                  </a:lnTo>
                  <a:lnTo>
                    <a:pt x="359575" y="567483"/>
                  </a:lnTo>
                  <a:lnTo>
                    <a:pt x="359852" y="567395"/>
                  </a:lnTo>
                  <a:lnTo>
                    <a:pt x="359945" y="567384"/>
                  </a:lnTo>
                  <a:lnTo>
                    <a:pt x="360204" y="567197"/>
                  </a:lnTo>
                  <a:lnTo>
                    <a:pt x="360290" y="567185"/>
                  </a:lnTo>
                  <a:lnTo>
                    <a:pt x="360355" y="567230"/>
                  </a:lnTo>
                  <a:lnTo>
                    <a:pt x="360392" y="567285"/>
                  </a:lnTo>
                  <a:lnTo>
                    <a:pt x="360445" y="567285"/>
                  </a:lnTo>
                  <a:lnTo>
                    <a:pt x="360530" y="567230"/>
                  </a:lnTo>
                  <a:lnTo>
                    <a:pt x="360597" y="567053"/>
                  </a:lnTo>
                  <a:lnTo>
                    <a:pt x="360660" y="566381"/>
                  </a:lnTo>
                  <a:lnTo>
                    <a:pt x="360648" y="565939"/>
                  </a:lnTo>
                  <a:lnTo>
                    <a:pt x="360637" y="565873"/>
                  </a:lnTo>
                  <a:lnTo>
                    <a:pt x="360614" y="565840"/>
                  </a:lnTo>
                  <a:lnTo>
                    <a:pt x="360579" y="565840"/>
                  </a:lnTo>
                  <a:lnTo>
                    <a:pt x="360551" y="565851"/>
                  </a:lnTo>
                  <a:lnTo>
                    <a:pt x="360511" y="565895"/>
                  </a:lnTo>
                  <a:lnTo>
                    <a:pt x="360473" y="565884"/>
                  </a:lnTo>
                  <a:lnTo>
                    <a:pt x="360253" y="565477"/>
                  </a:lnTo>
                  <a:lnTo>
                    <a:pt x="360102" y="565256"/>
                  </a:lnTo>
                  <a:lnTo>
                    <a:pt x="359995" y="565146"/>
                  </a:lnTo>
                  <a:lnTo>
                    <a:pt x="359833" y="565035"/>
                  </a:lnTo>
                  <a:lnTo>
                    <a:pt x="359679" y="565013"/>
                  </a:lnTo>
                  <a:lnTo>
                    <a:pt x="359568" y="565035"/>
                  </a:lnTo>
                  <a:lnTo>
                    <a:pt x="359457" y="565091"/>
                  </a:lnTo>
                  <a:lnTo>
                    <a:pt x="359335" y="565168"/>
                  </a:lnTo>
                  <a:lnTo>
                    <a:pt x="359190" y="565245"/>
                  </a:lnTo>
                  <a:lnTo>
                    <a:pt x="359108" y="565256"/>
                  </a:lnTo>
                  <a:lnTo>
                    <a:pt x="358948" y="565223"/>
                  </a:lnTo>
                  <a:lnTo>
                    <a:pt x="358786" y="565157"/>
                  </a:lnTo>
                  <a:lnTo>
                    <a:pt x="358687" y="565146"/>
                  </a:lnTo>
                  <a:lnTo>
                    <a:pt x="358583" y="565124"/>
                  </a:lnTo>
                  <a:lnTo>
                    <a:pt x="358412" y="565035"/>
                  </a:lnTo>
                  <a:lnTo>
                    <a:pt x="358306" y="565013"/>
                  </a:lnTo>
                  <a:lnTo>
                    <a:pt x="358175" y="565002"/>
                  </a:lnTo>
                  <a:lnTo>
                    <a:pt x="358109" y="564947"/>
                  </a:lnTo>
                  <a:lnTo>
                    <a:pt x="358098" y="564826"/>
                  </a:lnTo>
                  <a:lnTo>
                    <a:pt x="358007" y="564782"/>
                  </a:lnTo>
                  <a:lnTo>
                    <a:pt x="357876" y="564804"/>
                  </a:lnTo>
                  <a:lnTo>
                    <a:pt x="357770" y="564980"/>
                  </a:lnTo>
                  <a:lnTo>
                    <a:pt x="357750" y="564991"/>
                  </a:lnTo>
                  <a:lnTo>
                    <a:pt x="357705" y="564958"/>
                  </a:lnTo>
                  <a:lnTo>
                    <a:pt x="357694" y="564936"/>
                  </a:lnTo>
                  <a:lnTo>
                    <a:pt x="357697" y="564760"/>
                  </a:lnTo>
                  <a:lnTo>
                    <a:pt x="357679" y="564683"/>
                  </a:lnTo>
                  <a:lnTo>
                    <a:pt x="357656" y="564639"/>
                  </a:lnTo>
                  <a:lnTo>
                    <a:pt x="357535" y="564561"/>
                  </a:lnTo>
                  <a:lnTo>
                    <a:pt x="357342" y="564495"/>
                  </a:lnTo>
                  <a:lnTo>
                    <a:pt x="357257" y="564495"/>
                  </a:lnTo>
                  <a:lnTo>
                    <a:pt x="357233" y="564517"/>
                  </a:lnTo>
                  <a:lnTo>
                    <a:pt x="357247" y="564606"/>
                  </a:lnTo>
                  <a:lnTo>
                    <a:pt x="357327" y="564672"/>
                  </a:lnTo>
                  <a:lnTo>
                    <a:pt x="357435" y="564727"/>
                  </a:lnTo>
                  <a:lnTo>
                    <a:pt x="357506" y="564804"/>
                  </a:lnTo>
                  <a:lnTo>
                    <a:pt x="357520" y="564859"/>
                  </a:lnTo>
                  <a:lnTo>
                    <a:pt x="357498" y="564903"/>
                  </a:lnTo>
                  <a:lnTo>
                    <a:pt x="357461" y="564925"/>
                  </a:lnTo>
                  <a:lnTo>
                    <a:pt x="357363" y="564914"/>
                  </a:lnTo>
                  <a:lnTo>
                    <a:pt x="357279" y="564870"/>
                  </a:lnTo>
                  <a:lnTo>
                    <a:pt x="357146" y="564881"/>
                  </a:lnTo>
                  <a:lnTo>
                    <a:pt x="357057" y="564925"/>
                  </a:lnTo>
                  <a:lnTo>
                    <a:pt x="356813" y="564925"/>
                  </a:lnTo>
                  <a:lnTo>
                    <a:pt x="356662" y="564881"/>
                  </a:lnTo>
                  <a:lnTo>
                    <a:pt x="356634" y="564892"/>
                  </a:lnTo>
                  <a:lnTo>
                    <a:pt x="356629" y="564947"/>
                  </a:lnTo>
                  <a:lnTo>
                    <a:pt x="356648" y="564980"/>
                  </a:lnTo>
                  <a:lnTo>
                    <a:pt x="356713" y="565035"/>
                  </a:lnTo>
                  <a:lnTo>
                    <a:pt x="356827" y="565069"/>
                  </a:lnTo>
                  <a:lnTo>
                    <a:pt x="357154" y="565069"/>
                  </a:lnTo>
                  <a:lnTo>
                    <a:pt x="357218" y="565113"/>
                  </a:lnTo>
                  <a:lnTo>
                    <a:pt x="357325" y="565212"/>
                  </a:lnTo>
                  <a:lnTo>
                    <a:pt x="357431" y="565223"/>
                  </a:lnTo>
                  <a:lnTo>
                    <a:pt x="357540" y="565157"/>
                  </a:lnTo>
                  <a:lnTo>
                    <a:pt x="357599" y="565179"/>
                  </a:lnTo>
                  <a:lnTo>
                    <a:pt x="357612" y="565234"/>
                  </a:lnTo>
                  <a:lnTo>
                    <a:pt x="357586" y="565366"/>
                  </a:lnTo>
                  <a:lnTo>
                    <a:pt x="357558" y="565399"/>
                  </a:lnTo>
                  <a:lnTo>
                    <a:pt x="357464" y="565443"/>
                  </a:lnTo>
                  <a:lnTo>
                    <a:pt x="357415" y="565565"/>
                  </a:lnTo>
                  <a:lnTo>
                    <a:pt x="357276" y="565620"/>
                  </a:lnTo>
                  <a:lnTo>
                    <a:pt x="357195" y="565675"/>
                  </a:lnTo>
                  <a:lnTo>
                    <a:pt x="357019" y="565708"/>
                  </a:lnTo>
                  <a:lnTo>
                    <a:pt x="356929" y="565774"/>
                  </a:lnTo>
                  <a:lnTo>
                    <a:pt x="356881" y="565785"/>
                  </a:lnTo>
                  <a:lnTo>
                    <a:pt x="356687" y="565752"/>
                  </a:lnTo>
                  <a:lnTo>
                    <a:pt x="356466" y="565653"/>
                  </a:lnTo>
                  <a:lnTo>
                    <a:pt x="356237" y="565587"/>
                  </a:lnTo>
                  <a:lnTo>
                    <a:pt x="356188" y="565543"/>
                  </a:lnTo>
                  <a:lnTo>
                    <a:pt x="356186" y="565510"/>
                  </a:lnTo>
                  <a:lnTo>
                    <a:pt x="356223" y="565477"/>
                  </a:lnTo>
                  <a:lnTo>
                    <a:pt x="356287" y="565454"/>
                  </a:lnTo>
                  <a:lnTo>
                    <a:pt x="356389" y="565443"/>
                  </a:lnTo>
                  <a:lnTo>
                    <a:pt x="356438" y="565388"/>
                  </a:lnTo>
                  <a:lnTo>
                    <a:pt x="356363" y="565113"/>
                  </a:lnTo>
                  <a:lnTo>
                    <a:pt x="356414" y="564771"/>
                  </a:lnTo>
                  <a:lnTo>
                    <a:pt x="356410" y="564672"/>
                  </a:lnTo>
                  <a:lnTo>
                    <a:pt x="356381" y="564484"/>
                  </a:lnTo>
                  <a:lnTo>
                    <a:pt x="356399" y="564451"/>
                  </a:lnTo>
                  <a:lnTo>
                    <a:pt x="356426" y="564341"/>
                  </a:lnTo>
                  <a:lnTo>
                    <a:pt x="356488" y="564242"/>
                  </a:lnTo>
                  <a:lnTo>
                    <a:pt x="356496" y="564208"/>
                  </a:lnTo>
                  <a:lnTo>
                    <a:pt x="356479" y="564131"/>
                  </a:lnTo>
                  <a:lnTo>
                    <a:pt x="356426" y="564076"/>
                  </a:lnTo>
                  <a:lnTo>
                    <a:pt x="356303" y="564010"/>
                  </a:lnTo>
                  <a:lnTo>
                    <a:pt x="356151" y="563988"/>
                  </a:lnTo>
                  <a:lnTo>
                    <a:pt x="356137" y="563977"/>
                  </a:lnTo>
                  <a:lnTo>
                    <a:pt x="356147" y="563911"/>
                  </a:lnTo>
                  <a:lnTo>
                    <a:pt x="356194" y="563900"/>
                  </a:lnTo>
                  <a:lnTo>
                    <a:pt x="356304" y="563801"/>
                  </a:lnTo>
                  <a:lnTo>
                    <a:pt x="356414" y="563768"/>
                  </a:lnTo>
                  <a:lnTo>
                    <a:pt x="356544" y="563768"/>
                  </a:lnTo>
                  <a:lnTo>
                    <a:pt x="356586" y="563712"/>
                  </a:lnTo>
                  <a:lnTo>
                    <a:pt x="356577" y="563679"/>
                  </a:lnTo>
                  <a:lnTo>
                    <a:pt x="356435" y="563492"/>
                  </a:lnTo>
                  <a:lnTo>
                    <a:pt x="356410" y="563393"/>
                  </a:lnTo>
                  <a:lnTo>
                    <a:pt x="356420" y="563304"/>
                  </a:lnTo>
                  <a:lnTo>
                    <a:pt x="356460" y="563139"/>
                  </a:lnTo>
                  <a:lnTo>
                    <a:pt x="356535" y="562974"/>
                  </a:lnTo>
                  <a:lnTo>
                    <a:pt x="356599" y="562753"/>
                  </a:lnTo>
                  <a:lnTo>
                    <a:pt x="356605" y="562610"/>
                  </a:lnTo>
                  <a:lnTo>
                    <a:pt x="356568" y="562511"/>
                  </a:lnTo>
                  <a:lnTo>
                    <a:pt x="356543" y="562500"/>
                  </a:lnTo>
                  <a:lnTo>
                    <a:pt x="356503" y="562500"/>
                  </a:lnTo>
                  <a:lnTo>
                    <a:pt x="356453" y="562533"/>
                  </a:lnTo>
                  <a:lnTo>
                    <a:pt x="356415" y="562687"/>
                  </a:lnTo>
                  <a:lnTo>
                    <a:pt x="356364" y="562819"/>
                  </a:lnTo>
                  <a:lnTo>
                    <a:pt x="356298" y="562930"/>
                  </a:lnTo>
                  <a:lnTo>
                    <a:pt x="356179" y="563249"/>
                  </a:lnTo>
                  <a:lnTo>
                    <a:pt x="356124" y="563282"/>
                  </a:lnTo>
                  <a:lnTo>
                    <a:pt x="356076" y="563282"/>
                  </a:lnTo>
                  <a:lnTo>
                    <a:pt x="355911" y="563238"/>
                  </a:lnTo>
                  <a:lnTo>
                    <a:pt x="355785" y="563249"/>
                  </a:lnTo>
                  <a:lnTo>
                    <a:pt x="355456" y="563481"/>
                  </a:lnTo>
                  <a:lnTo>
                    <a:pt x="355191" y="563712"/>
                  </a:lnTo>
                  <a:lnTo>
                    <a:pt x="355107" y="563712"/>
                  </a:lnTo>
                  <a:lnTo>
                    <a:pt x="355024" y="563701"/>
                  </a:lnTo>
                  <a:lnTo>
                    <a:pt x="354955" y="563624"/>
                  </a:lnTo>
                  <a:lnTo>
                    <a:pt x="354710" y="563238"/>
                  </a:lnTo>
                  <a:lnTo>
                    <a:pt x="354622" y="563161"/>
                  </a:lnTo>
                  <a:lnTo>
                    <a:pt x="354560" y="563161"/>
                  </a:lnTo>
                  <a:lnTo>
                    <a:pt x="354502" y="563183"/>
                  </a:lnTo>
                  <a:lnTo>
                    <a:pt x="354454" y="563227"/>
                  </a:lnTo>
                  <a:lnTo>
                    <a:pt x="354449" y="563437"/>
                  </a:lnTo>
                  <a:lnTo>
                    <a:pt x="354384" y="563613"/>
                  </a:lnTo>
                  <a:lnTo>
                    <a:pt x="354277" y="563723"/>
                  </a:lnTo>
                  <a:lnTo>
                    <a:pt x="354245" y="563734"/>
                  </a:lnTo>
                  <a:lnTo>
                    <a:pt x="354167" y="563723"/>
                  </a:lnTo>
                  <a:lnTo>
                    <a:pt x="354102" y="563679"/>
                  </a:lnTo>
                  <a:lnTo>
                    <a:pt x="354050" y="563558"/>
                  </a:lnTo>
                  <a:lnTo>
                    <a:pt x="354057" y="563459"/>
                  </a:lnTo>
                  <a:lnTo>
                    <a:pt x="354112" y="563315"/>
                  </a:lnTo>
                  <a:lnTo>
                    <a:pt x="354172" y="563216"/>
                  </a:lnTo>
                  <a:lnTo>
                    <a:pt x="354224" y="563073"/>
                  </a:lnTo>
                  <a:lnTo>
                    <a:pt x="354221" y="563018"/>
                  </a:lnTo>
                  <a:lnTo>
                    <a:pt x="354186" y="562874"/>
                  </a:lnTo>
                  <a:lnTo>
                    <a:pt x="354133" y="562753"/>
                  </a:lnTo>
                  <a:lnTo>
                    <a:pt x="354015" y="562621"/>
                  </a:lnTo>
                  <a:lnTo>
                    <a:pt x="353872" y="562522"/>
                  </a:lnTo>
                  <a:lnTo>
                    <a:pt x="353782" y="562477"/>
                  </a:lnTo>
                  <a:lnTo>
                    <a:pt x="353685" y="562455"/>
                  </a:lnTo>
                  <a:lnTo>
                    <a:pt x="353597" y="562455"/>
                  </a:lnTo>
                  <a:lnTo>
                    <a:pt x="353503" y="562477"/>
                  </a:lnTo>
                  <a:lnTo>
                    <a:pt x="353439" y="562522"/>
                  </a:lnTo>
                  <a:lnTo>
                    <a:pt x="353424" y="562566"/>
                  </a:lnTo>
                  <a:lnTo>
                    <a:pt x="353454" y="562632"/>
                  </a:lnTo>
                  <a:lnTo>
                    <a:pt x="353602" y="562654"/>
                  </a:lnTo>
                  <a:lnTo>
                    <a:pt x="353706" y="562698"/>
                  </a:lnTo>
                  <a:lnTo>
                    <a:pt x="353745" y="562731"/>
                  </a:lnTo>
                  <a:lnTo>
                    <a:pt x="353755" y="562786"/>
                  </a:lnTo>
                  <a:lnTo>
                    <a:pt x="353729" y="562841"/>
                  </a:lnTo>
                  <a:lnTo>
                    <a:pt x="353707" y="562852"/>
                  </a:lnTo>
                  <a:lnTo>
                    <a:pt x="353462" y="562852"/>
                  </a:lnTo>
                  <a:lnTo>
                    <a:pt x="353394" y="562863"/>
                  </a:lnTo>
                  <a:lnTo>
                    <a:pt x="353338" y="562896"/>
                  </a:lnTo>
                  <a:lnTo>
                    <a:pt x="353331" y="563084"/>
                  </a:lnTo>
                  <a:lnTo>
                    <a:pt x="353394" y="563282"/>
                  </a:lnTo>
                  <a:lnTo>
                    <a:pt x="353363" y="563382"/>
                  </a:lnTo>
                  <a:lnTo>
                    <a:pt x="353298" y="563404"/>
                  </a:lnTo>
                  <a:lnTo>
                    <a:pt x="353269" y="563393"/>
                  </a:lnTo>
                  <a:lnTo>
                    <a:pt x="353210" y="563338"/>
                  </a:lnTo>
                  <a:lnTo>
                    <a:pt x="353139" y="563238"/>
                  </a:lnTo>
                  <a:lnTo>
                    <a:pt x="353079" y="563238"/>
                  </a:lnTo>
                  <a:lnTo>
                    <a:pt x="353050" y="563271"/>
                  </a:lnTo>
                  <a:lnTo>
                    <a:pt x="353044" y="563415"/>
                  </a:lnTo>
                  <a:lnTo>
                    <a:pt x="353109" y="563657"/>
                  </a:lnTo>
                  <a:lnTo>
                    <a:pt x="353220" y="563745"/>
                  </a:lnTo>
                  <a:lnTo>
                    <a:pt x="353266" y="563756"/>
                  </a:lnTo>
                  <a:lnTo>
                    <a:pt x="353406" y="563723"/>
                  </a:lnTo>
                  <a:lnTo>
                    <a:pt x="353683" y="563547"/>
                  </a:lnTo>
                  <a:lnTo>
                    <a:pt x="353743" y="563547"/>
                  </a:lnTo>
                  <a:lnTo>
                    <a:pt x="353818" y="563558"/>
                  </a:lnTo>
                  <a:lnTo>
                    <a:pt x="353846" y="563646"/>
                  </a:lnTo>
                  <a:lnTo>
                    <a:pt x="353637" y="563834"/>
                  </a:lnTo>
                  <a:lnTo>
                    <a:pt x="353589" y="563955"/>
                  </a:lnTo>
                  <a:lnTo>
                    <a:pt x="353483" y="564032"/>
                  </a:lnTo>
                  <a:lnTo>
                    <a:pt x="353394" y="564076"/>
                  </a:lnTo>
                  <a:lnTo>
                    <a:pt x="353296" y="564098"/>
                  </a:lnTo>
                  <a:lnTo>
                    <a:pt x="353206" y="564087"/>
                  </a:lnTo>
                  <a:lnTo>
                    <a:pt x="352987" y="564032"/>
                  </a:lnTo>
                  <a:lnTo>
                    <a:pt x="352849" y="564054"/>
                  </a:lnTo>
                  <a:lnTo>
                    <a:pt x="352776" y="564098"/>
                  </a:lnTo>
                  <a:lnTo>
                    <a:pt x="352722" y="564142"/>
                  </a:lnTo>
                  <a:lnTo>
                    <a:pt x="352668" y="564231"/>
                  </a:lnTo>
                  <a:lnTo>
                    <a:pt x="352665" y="564297"/>
                  </a:lnTo>
                  <a:lnTo>
                    <a:pt x="352675" y="564330"/>
                  </a:lnTo>
                  <a:lnTo>
                    <a:pt x="352704" y="564341"/>
                  </a:lnTo>
                  <a:lnTo>
                    <a:pt x="352942" y="564286"/>
                  </a:lnTo>
                  <a:lnTo>
                    <a:pt x="353016" y="564308"/>
                  </a:lnTo>
                  <a:lnTo>
                    <a:pt x="353036" y="564341"/>
                  </a:lnTo>
                  <a:lnTo>
                    <a:pt x="353034" y="564385"/>
                  </a:lnTo>
                  <a:lnTo>
                    <a:pt x="353004" y="564429"/>
                  </a:lnTo>
                  <a:lnTo>
                    <a:pt x="352905" y="564506"/>
                  </a:lnTo>
                  <a:lnTo>
                    <a:pt x="352829" y="564594"/>
                  </a:lnTo>
                  <a:lnTo>
                    <a:pt x="352800" y="564683"/>
                  </a:lnTo>
                  <a:lnTo>
                    <a:pt x="352801" y="564793"/>
                  </a:lnTo>
                  <a:lnTo>
                    <a:pt x="352815" y="564826"/>
                  </a:lnTo>
                  <a:lnTo>
                    <a:pt x="352881" y="564881"/>
                  </a:lnTo>
                  <a:lnTo>
                    <a:pt x="352996" y="564881"/>
                  </a:lnTo>
                  <a:lnTo>
                    <a:pt x="353256" y="564826"/>
                  </a:lnTo>
                  <a:lnTo>
                    <a:pt x="353431" y="564837"/>
                  </a:lnTo>
                  <a:lnTo>
                    <a:pt x="353516" y="564881"/>
                  </a:lnTo>
                  <a:lnTo>
                    <a:pt x="353558" y="564914"/>
                  </a:lnTo>
                  <a:lnTo>
                    <a:pt x="353617" y="565002"/>
                  </a:lnTo>
                  <a:lnTo>
                    <a:pt x="353627" y="565102"/>
                  </a:lnTo>
                  <a:lnTo>
                    <a:pt x="353573" y="565201"/>
                  </a:lnTo>
                  <a:lnTo>
                    <a:pt x="353482" y="565289"/>
                  </a:lnTo>
                  <a:lnTo>
                    <a:pt x="353399" y="565344"/>
                  </a:lnTo>
                  <a:lnTo>
                    <a:pt x="353110" y="565499"/>
                  </a:lnTo>
                  <a:lnTo>
                    <a:pt x="353007" y="565587"/>
                  </a:lnTo>
                  <a:lnTo>
                    <a:pt x="352908" y="565730"/>
                  </a:lnTo>
                  <a:lnTo>
                    <a:pt x="352891" y="565907"/>
                  </a:lnTo>
                  <a:lnTo>
                    <a:pt x="352857" y="565995"/>
                  </a:lnTo>
                  <a:lnTo>
                    <a:pt x="352832" y="566017"/>
                  </a:lnTo>
                  <a:lnTo>
                    <a:pt x="352694" y="566017"/>
                  </a:lnTo>
                  <a:lnTo>
                    <a:pt x="352608" y="566006"/>
                  </a:lnTo>
                  <a:lnTo>
                    <a:pt x="352512" y="565929"/>
                  </a:lnTo>
                  <a:lnTo>
                    <a:pt x="352367" y="565785"/>
                  </a:lnTo>
                  <a:lnTo>
                    <a:pt x="352241" y="565686"/>
                  </a:lnTo>
                  <a:lnTo>
                    <a:pt x="352140" y="565631"/>
                  </a:lnTo>
                  <a:lnTo>
                    <a:pt x="351923" y="565565"/>
                  </a:lnTo>
                  <a:lnTo>
                    <a:pt x="351824" y="565487"/>
                  </a:lnTo>
                  <a:lnTo>
                    <a:pt x="351675" y="565311"/>
                  </a:lnTo>
                  <a:lnTo>
                    <a:pt x="351539" y="564991"/>
                  </a:lnTo>
                  <a:lnTo>
                    <a:pt x="351491" y="565013"/>
                  </a:lnTo>
                  <a:lnTo>
                    <a:pt x="351433" y="565058"/>
                  </a:lnTo>
                  <a:lnTo>
                    <a:pt x="351400" y="565058"/>
                  </a:lnTo>
                  <a:lnTo>
                    <a:pt x="351234" y="564925"/>
                  </a:lnTo>
                  <a:lnTo>
                    <a:pt x="351131" y="564903"/>
                  </a:lnTo>
                  <a:lnTo>
                    <a:pt x="351030" y="564892"/>
                  </a:lnTo>
                  <a:lnTo>
                    <a:pt x="350968" y="564859"/>
                  </a:lnTo>
                  <a:lnTo>
                    <a:pt x="350920" y="564826"/>
                  </a:lnTo>
                  <a:lnTo>
                    <a:pt x="350914" y="564793"/>
                  </a:lnTo>
                  <a:lnTo>
                    <a:pt x="350926" y="564749"/>
                  </a:lnTo>
                  <a:lnTo>
                    <a:pt x="351028" y="564694"/>
                  </a:lnTo>
                  <a:lnTo>
                    <a:pt x="351156" y="564572"/>
                  </a:lnTo>
                  <a:lnTo>
                    <a:pt x="351429" y="564032"/>
                  </a:lnTo>
                  <a:lnTo>
                    <a:pt x="351426" y="563944"/>
                  </a:lnTo>
                  <a:lnTo>
                    <a:pt x="351388" y="563801"/>
                  </a:lnTo>
                  <a:lnTo>
                    <a:pt x="351249" y="563635"/>
                  </a:lnTo>
                  <a:lnTo>
                    <a:pt x="351173" y="563602"/>
                  </a:lnTo>
                  <a:lnTo>
                    <a:pt x="351130" y="563602"/>
                  </a:lnTo>
                  <a:lnTo>
                    <a:pt x="351052" y="563646"/>
                  </a:lnTo>
                  <a:lnTo>
                    <a:pt x="351011" y="563712"/>
                  </a:lnTo>
                  <a:lnTo>
                    <a:pt x="351086" y="564010"/>
                  </a:lnTo>
                  <a:lnTo>
                    <a:pt x="351091" y="564142"/>
                  </a:lnTo>
                  <a:lnTo>
                    <a:pt x="351081" y="564164"/>
                  </a:lnTo>
                  <a:lnTo>
                    <a:pt x="351060" y="564186"/>
                  </a:lnTo>
                  <a:lnTo>
                    <a:pt x="350998" y="564176"/>
                  </a:lnTo>
                  <a:lnTo>
                    <a:pt x="350923" y="564131"/>
                  </a:lnTo>
                  <a:lnTo>
                    <a:pt x="350881" y="564120"/>
                  </a:lnTo>
                  <a:lnTo>
                    <a:pt x="350853" y="564153"/>
                  </a:lnTo>
                  <a:lnTo>
                    <a:pt x="350833" y="564253"/>
                  </a:lnTo>
                  <a:lnTo>
                    <a:pt x="350798" y="564275"/>
                  </a:lnTo>
                  <a:lnTo>
                    <a:pt x="350771" y="564275"/>
                  </a:lnTo>
                  <a:lnTo>
                    <a:pt x="350718" y="564208"/>
                  </a:lnTo>
                  <a:lnTo>
                    <a:pt x="350757" y="564043"/>
                  </a:lnTo>
                  <a:lnTo>
                    <a:pt x="350750" y="563955"/>
                  </a:lnTo>
                  <a:lnTo>
                    <a:pt x="350722" y="563922"/>
                  </a:lnTo>
                  <a:lnTo>
                    <a:pt x="350660" y="563900"/>
                  </a:lnTo>
                  <a:lnTo>
                    <a:pt x="350629" y="563900"/>
                  </a:lnTo>
                  <a:lnTo>
                    <a:pt x="350577" y="563955"/>
                  </a:lnTo>
                  <a:lnTo>
                    <a:pt x="350555" y="564087"/>
                  </a:lnTo>
                  <a:lnTo>
                    <a:pt x="350430" y="564198"/>
                  </a:lnTo>
                  <a:lnTo>
                    <a:pt x="350371" y="564198"/>
                  </a:lnTo>
                  <a:lnTo>
                    <a:pt x="350277" y="564131"/>
                  </a:lnTo>
                  <a:lnTo>
                    <a:pt x="350230" y="564120"/>
                  </a:lnTo>
                  <a:lnTo>
                    <a:pt x="350122" y="564142"/>
                  </a:lnTo>
                  <a:lnTo>
                    <a:pt x="350015" y="564208"/>
                  </a:lnTo>
                  <a:lnTo>
                    <a:pt x="349942" y="564242"/>
                  </a:lnTo>
                  <a:lnTo>
                    <a:pt x="349882" y="564231"/>
                  </a:lnTo>
                  <a:lnTo>
                    <a:pt x="349817" y="564198"/>
                  </a:lnTo>
                  <a:lnTo>
                    <a:pt x="349773" y="564142"/>
                  </a:lnTo>
                  <a:lnTo>
                    <a:pt x="349782" y="564054"/>
                  </a:lnTo>
                  <a:lnTo>
                    <a:pt x="349827" y="564010"/>
                  </a:lnTo>
                  <a:lnTo>
                    <a:pt x="349873" y="563977"/>
                  </a:lnTo>
                  <a:lnTo>
                    <a:pt x="350177" y="563878"/>
                  </a:lnTo>
                  <a:lnTo>
                    <a:pt x="350227" y="563834"/>
                  </a:lnTo>
                  <a:lnTo>
                    <a:pt x="350297" y="563756"/>
                  </a:lnTo>
                  <a:lnTo>
                    <a:pt x="350312" y="563712"/>
                  </a:lnTo>
                  <a:lnTo>
                    <a:pt x="350310" y="563547"/>
                  </a:lnTo>
                  <a:lnTo>
                    <a:pt x="350288" y="563459"/>
                  </a:lnTo>
                  <a:lnTo>
                    <a:pt x="350247" y="563382"/>
                  </a:lnTo>
                  <a:lnTo>
                    <a:pt x="350091" y="563161"/>
                  </a:lnTo>
                  <a:lnTo>
                    <a:pt x="349860" y="562919"/>
                  </a:lnTo>
                  <a:lnTo>
                    <a:pt x="349761" y="562863"/>
                  </a:lnTo>
                  <a:lnTo>
                    <a:pt x="349547" y="562830"/>
                  </a:lnTo>
                  <a:lnTo>
                    <a:pt x="349408" y="562852"/>
                  </a:lnTo>
                  <a:lnTo>
                    <a:pt x="349307" y="562874"/>
                  </a:lnTo>
                  <a:lnTo>
                    <a:pt x="349231" y="562952"/>
                  </a:lnTo>
                  <a:lnTo>
                    <a:pt x="349043" y="563238"/>
                  </a:lnTo>
                  <a:lnTo>
                    <a:pt x="348942" y="563326"/>
                  </a:lnTo>
                  <a:lnTo>
                    <a:pt x="348905" y="563348"/>
                  </a:lnTo>
                  <a:lnTo>
                    <a:pt x="348790" y="563371"/>
                  </a:lnTo>
                  <a:lnTo>
                    <a:pt x="348713" y="563371"/>
                  </a:lnTo>
                  <a:lnTo>
                    <a:pt x="348545" y="563293"/>
                  </a:lnTo>
                  <a:lnTo>
                    <a:pt x="348494" y="563260"/>
                  </a:lnTo>
                  <a:lnTo>
                    <a:pt x="348407" y="563260"/>
                  </a:lnTo>
                  <a:lnTo>
                    <a:pt x="348351" y="563271"/>
                  </a:lnTo>
                  <a:lnTo>
                    <a:pt x="348278" y="563326"/>
                  </a:lnTo>
                  <a:lnTo>
                    <a:pt x="348235" y="563415"/>
                  </a:lnTo>
                  <a:lnTo>
                    <a:pt x="348286" y="563591"/>
                  </a:lnTo>
                  <a:lnTo>
                    <a:pt x="348297" y="563690"/>
                  </a:lnTo>
                  <a:lnTo>
                    <a:pt x="348189" y="563768"/>
                  </a:lnTo>
                  <a:lnTo>
                    <a:pt x="348153" y="563768"/>
                  </a:lnTo>
                  <a:lnTo>
                    <a:pt x="348118" y="563745"/>
                  </a:lnTo>
                  <a:lnTo>
                    <a:pt x="347987" y="563602"/>
                  </a:lnTo>
                  <a:lnTo>
                    <a:pt x="347925" y="563514"/>
                  </a:lnTo>
                  <a:lnTo>
                    <a:pt x="347816" y="563426"/>
                  </a:lnTo>
                  <a:lnTo>
                    <a:pt x="347795" y="563426"/>
                  </a:lnTo>
                  <a:lnTo>
                    <a:pt x="347773" y="563437"/>
                  </a:lnTo>
                  <a:lnTo>
                    <a:pt x="347765" y="563503"/>
                  </a:lnTo>
                  <a:lnTo>
                    <a:pt x="347780" y="563536"/>
                  </a:lnTo>
                  <a:lnTo>
                    <a:pt x="347864" y="563646"/>
                  </a:lnTo>
                  <a:lnTo>
                    <a:pt x="347893" y="563790"/>
                  </a:lnTo>
                  <a:lnTo>
                    <a:pt x="347809" y="563834"/>
                  </a:lnTo>
                  <a:lnTo>
                    <a:pt x="347752" y="563812"/>
                  </a:lnTo>
                  <a:lnTo>
                    <a:pt x="347663" y="563690"/>
                  </a:lnTo>
                  <a:lnTo>
                    <a:pt x="347603" y="563558"/>
                  </a:lnTo>
                  <a:lnTo>
                    <a:pt x="347564" y="563426"/>
                  </a:lnTo>
                  <a:lnTo>
                    <a:pt x="347519" y="563371"/>
                  </a:lnTo>
                  <a:lnTo>
                    <a:pt x="347470" y="563360"/>
                  </a:lnTo>
                  <a:lnTo>
                    <a:pt x="347384" y="563426"/>
                  </a:lnTo>
                  <a:lnTo>
                    <a:pt x="347342" y="563448"/>
                  </a:lnTo>
                  <a:lnTo>
                    <a:pt x="347171" y="563415"/>
                  </a:lnTo>
                  <a:lnTo>
                    <a:pt x="347103" y="563481"/>
                  </a:lnTo>
                  <a:lnTo>
                    <a:pt x="347103" y="563525"/>
                  </a:lnTo>
                  <a:lnTo>
                    <a:pt x="347132" y="563602"/>
                  </a:lnTo>
                  <a:lnTo>
                    <a:pt x="347095" y="563679"/>
                  </a:lnTo>
                  <a:lnTo>
                    <a:pt x="347031" y="563690"/>
                  </a:lnTo>
                  <a:lnTo>
                    <a:pt x="346961" y="563657"/>
                  </a:lnTo>
                  <a:lnTo>
                    <a:pt x="346826" y="563657"/>
                  </a:lnTo>
                  <a:lnTo>
                    <a:pt x="346793" y="563701"/>
                  </a:lnTo>
                  <a:lnTo>
                    <a:pt x="346779" y="563756"/>
                  </a:lnTo>
                  <a:lnTo>
                    <a:pt x="346811" y="563823"/>
                  </a:lnTo>
                  <a:lnTo>
                    <a:pt x="346820" y="563922"/>
                  </a:lnTo>
                  <a:lnTo>
                    <a:pt x="346763" y="563988"/>
                  </a:lnTo>
                  <a:lnTo>
                    <a:pt x="346643" y="564021"/>
                  </a:lnTo>
                  <a:lnTo>
                    <a:pt x="346579" y="564043"/>
                  </a:lnTo>
                  <a:lnTo>
                    <a:pt x="346508" y="564109"/>
                  </a:lnTo>
                  <a:lnTo>
                    <a:pt x="346400" y="564253"/>
                  </a:lnTo>
                  <a:lnTo>
                    <a:pt x="346317" y="564297"/>
                  </a:lnTo>
                  <a:lnTo>
                    <a:pt x="346233" y="564297"/>
                  </a:lnTo>
                  <a:lnTo>
                    <a:pt x="346097" y="564253"/>
                  </a:lnTo>
                  <a:lnTo>
                    <a:pt x="345938" y="564275"/>
                  </a:lnTo>
                  <a:lnTo>
                    <a:pt x="345872" y="564352"/>
                  </a:lnTo>
                  <a:lnTo>
                    <a:pt x="345842" y="564429"/>
                  </a:lnTo>
                  <a:lnTo>
                    <a:pt x="345825" y="564528"/>
                  </a:lnTo>
                  <a:lnTo>
                    <a:pt x="345760" y="564628"/>
                  </a:lnTo>
                  <a:lnTo>
                    <a:pt x="345692" y="564661"/>
                  </a:lnTo>
                  <a:lnTo>
                    <a:pt x="345590" y="564639"/>
                  </a:lnTo>
                  <a:lnTo>
                    <a:pt x="345590" y="564639"/>
                  </a:lnTo>
                  <a:lnTo>
                    <a:pt x="345545" y="564572"/>
                  </a:lnTo>
                  <a:lnTo>
                    <a:pt x="345484" y="564418"/>
                  </a:lnTo>
                  <a:lnTo>
                    <a:pt x="345418" y="564363"/>
                  </a:lnTo>
                  <a:lnTo>
                    <a:pt x="345235" y="564308"/>
                  </a:lnTo>
                  <a:lnTo>
                    <a:pt x="345170" y="564242"/>
                  </a:lnTo>
                  <a:lnTo>
                    <a:pt x="345161" y="564198"/>
                  </a:lnTo>
                  <a:lnTo>
                    <a:pt x="345186" y="564032"/>
                  </a:lnTo>
                  <a:lnTo>
                    <a:pt x="345170" y="563977"/>
                  </a:lnTo>
                  <a:lnTo>
                    <a:pt x="345121" y="563966"/>
                  </a:lnTo>
                  <a:lnTo>
                    <a:pt x="344953" y="563966"/>
                  </a:lnTo>
                  <a:lnTo>
                    <a:pt x="344747" y="563922"/>
                  </a:lnTo>
                  <a:lnTo>
                    <a:pt x="344724" y="563900"/>
                  </a:lnTo>
                  <a:lnTo>
                    <a:pt x="344744" y="563867"/>
                  </a:lnTo>
                  <a:lnTo>
                    <a:pt x="344830" y="563823"/>
                  </a:lnTo>
                  <a:lnTo>
                    <a:pt x="344860" y="563756"/>
                  </a:lnTo>
                  <a:lnTo>
                    <a:pt x="344822" y="563525"/>
                  </a:lnTo>
                  <a:lnTo>
                    <a:pt x="344829" y="563503"/>
                  </a:lnTo>
                  <a:lnTo>
                    <a:pt x="344895" y="563470"/>
                  </a:lnTo>
                  <a:lnTo>
                    <a:pt x="344931" y="563470"/>
                  </a:lnTo>
                  <a:lnTo>
                    <a:pt x="345021" y="563514"/>
                  </a:lnTo>
                  <a:lnTo>
                    <a:pt x="345118" y="563602"/>
                  </a:lnTo>
                  <a:lnTo>
                    <a:pt x="345220" y="563613"/>
                  </a:lnTo>
                  <a:lnTo>
                    <a:pt x="345218" y="563580"/>
                  </a:lnTo>
                  <a:lnTo>
                    <a:pt x="345249" y="563514"/>
                  </a:lnTo>
                  <a:lnTo>
                    <a:pt x="345223" y="563404"/>
                  </a:lnTo>
                  <a:lnTo>
                    <a:pt x="345224" y="563348"/>
                  </a:lnTo>
                  <a:lnTo>
                    <a:pt x="345261" y="563282"/>
                  </a:lnTo>
                  <a:lnTo>
                    <a:pt x="345327" y="563249"/>
                  </a:lnTo>
                  <a:lnTo>
                    <a:pt x="345516" y="563293"/>
                  </a:lnTo>
                  <a:lnTo>
                    <a:pt x="345601" y="563326"/>
                  </a:lnTo>
                  <a:lnTo>
                    <a:pt x="345654" y="563326"/>
                  </a:lnTo>
                  <a:lnTo>
                    <a:pt x="345788" y="563315"/>
                  </a:lnTo>
                  <a:lnTo>
                    <a:pt x="345837" y="563260"/>
                  </a:lnTo>
                  <a:lnTo>
                    <a:pt x="345879" y="563249"/>
                  </a:lnTo>
                  <a:lnTo>
                    <a:pt x="345921" y="563205"/>
                  </a:lnTo>
                  <a:lnTo>
                    <a:pt x="345965" y="563183"/>
                  </a:lnTo>
                  <a:lnTo>
                    <a:pt x="346103" y="563183"/>
                  </a:lnTo>
                  <a:lnTo>
                    <a:pt x="346440" y="563227"/>
                  </a:lnTo>
                  <a:lnTo>
                    <a:pt x="346784" y="563216"/>
                  </a:lnTo>
                  <a:lnTo>
                    <a:pt x="346940" y="563194"/>
                  </a:lnTo>
                  <a:lnTo>
                    <a:pt x="347035" y="563194"/>
                  </a:lnTo>
                  <a:lnTo>
                    <a:pt x="347150" y="563139"/>
                  </a:lnTo>
                  <a:lnTo>
                    <a:pt x="347183" y="563106"/>
                  </a:lnTo>
                  <a:lnTo>
                    <a:pt x="347247" y="562974"/>
                  </a:lnTo>
                  <a:lnTo>
                    <a:pt x="347339" y="562797"/>
                  </a:lnTo>
                  <a:lnTo>
                    <a:pt x="347892" y="562290"/>
                  </a:lnTo>
                  <a:lnTo>
                    <a:pt x="348084" y="562136"/>
                  </a:lnTo>
                  <a:lnTo>
                    <a:pt x="348323" y="561992"/>
                  </a:lnTo>
                  <a:lnTo>
                    <a:pt x="348554" y="561827"/>
                  </a:lnTo>
                  <a:lnTo>
                    <a:pt x="348764" y="561772"/>
                  </a:lnTo>
                  <a:lnTo>
                    <a:pt x="348965" y="561750"/>
                  </a:lnTo>
                  <a:lnTo>
                    <a:pt x="348997" y="561739"/>
                  </a:lnTo>
                  <a:lnTo>
                    <a:pt x="349015" y="561706"/>
                  </a:lnTo>
                  <a:lnTo>
                    <a:pt x="349452" y="561607"/>
                  </a:lnTo>
                  <a:lnTo>
                    <a:pt x="349919" y="561717"/>
                  </a:lnTo>
                  <a:lnTo>
                    <a:pt x="350052" y="561695"/>
                  </a:lnTo>
                  <a:lnTo>
                    <a:pt x="350073" y="561673"/>
                  </a:lnTo>
                  <a:lnTo>
                    <a:pt x="350067" y="561629"/>
                  </a:lnTo>
                  <a:lnTo>
                    <a:pt x="350005" y="561551"/>
                  </a:lnTo>
                  <a:lnTo>
                    <a:pt x="349839" y="561485"/>
                  </a:lnTo>
                  <a:lnTo>
                    <a:pt x="349612" y="561463"/>
                  </a:lnTo>
                  <a:lnTo>
                    <a:pt x="349572" y="561430"/>
                  </a:lnTo>
                  <a:lnTo>
                    <a:pt x="349578" y="561386"/>
                  </a:lnTo>
                  <a:lnTo>
                    <a:pt x="349729" y="561276"/>
                  </a:lnTo>
                  <a:lnTo>
                    <a:pt x="349771" y="561165"/>
                  </a:lnTo>
                  <a:lnTo>
                    <a:pt x="349840" y="561088"/>
                  </a:lnTo>
                  <a:lnTo>
                    <a:pt x="349903" y="561099"/>
                  </a:lnTo>
                  <a:lnTo>
                    <a:pt x="349964" y="561165"/>
                  </a:lnTo>
                  <a:lnTo>
                    <a:pt x="349983" y="561232"/>
                  </a:lnTo>
                  <a:lnTo>
                    <a:pt x="350001" y="561243"/>
                  </a:lnTo>
                  <a:lnTo>
                    <a:pt x="350074" y="561243"/>
                  </a:lnTo>
                  <a:lnTo>
                    <a:pt x="350176" y="561165"/>
                  </a:lnTo>
                  <a:lnTo>
                    <a:pt x="350240" y="561165"/>
                  </a:lnTo>
                  <a:lnTo>
                    <a:pt x="350312" y="561221"/>
                  </a:lnTo>
                  <a:lnTo>
                    <a:pt x="350403" y="561364"/>
                  </a:lnTo>
                  <a:lnTo>
                    <a:pt x="350456" y="561375"/>
                  </a:lnTo>
                  <a:lnTo>
                    <a:pt x="350512" y="561375"/>
                  </a:lnTo>
                  <a:lnTo>
                    <a:pt x="350531" y="561331"/>
                  </a:lnTo>
                  <a:lnTo>
                    <a:pt x="350532" y="561298"/>
                  </a:lnTo>
                  <a:lnTo>
                    <a:pt x="350502" y="561176"/>
                  </a:lnTo>
                  <a:lnTo>
                    <a:pt x="350442" y="561011"/>
                  </a:lnTo>
                  <a:lnTo>
                    <a:pt x="350450" y="560956"/>
                  </a:lnTo>
                  <a:lnTo>
                    <a:pt x="350476" y="560923"/>
                  </a:lnTo>
                  <a:lnTo>
                    <a:pt x="350507" y="560901"/>
                  </a:lnTo>
                  <a:lnTo>
                    <a:pt x="350628" y="560934"/>
                  </a:lnTo>
                  <a:lnTo>
                    <a:pt x="350689" y="560934"/>
                  </a:lnTo>
                  <a:lnTo>
                    <a:pt x="350754" y="560879"/>
                  </a:lnTo>
                  <a:lnTo>
                    <a:pt x="350814" y="560791"/>
                  </a:lnTo>
                  <a:lnTo>
                    <a:pt x="350958" y="560769"/>
                  </a:lnTo>
                  <a:lnTo>
                    <a:pt x="351008" y="560735"/>
                  </a:lnTo>
                  <a:lnTo>
                    <a:pt x="351021" y="560702"/>
                  </a:lnTo>
                  <a:lnTo>
                    <a:pt x="350989" y="560647"/>
                  </a:lnTo>
                  <a:lnTo>
                    <a:pt x="350974" y="560559"/>
                  </a:lnTo>
                  <a:lnTo>
                    <a:pt x="350991" y="560427"/>
                  </a:lnTo>
                  <a:lnTo>
                    <a:pt x="350980" y="560394"/>
                  </a:lnTo>
                  <a:lnTo>
                    <a:pt x="350947" y="560372"/>
                  </a:lnTo>
                  <a:lnTo>
                    <a:pt x="350795" y="560361"/>
                  </a:lnTo>
                  <a:lnTo>
                    <a:pt x="350648" y="560493"/>
                  </a:lnTo>
                  <a:lnTo>
                    <a:pt x="350568" y="560515"/>
                  </a:lnTo>
                  <a:lnTo>
                    <a:pt x="350487" y="560570"/>
                  </a:lnTo>
                  <a:lnTo>
                    <a:pt x="350376" y="560713"/>
                  </a:lnTo>
                  <a:lnTo>
                    <a:pt x="350241" y="560757"/>
                  </a:lnTo>
                  <a:lnTo>
                    <a:pt x="350141" y="560824"/>
                  </a:lnTo>
                  <a:lnTo>
                    <a:pt x="349937" y="560824"/>
                  </a:lnTo>
                  <a:lnTo>
                    <a:pt x="349751" y="560791"/>
                  </a:lnTo>
                  <a:lnTo>
                    <a:pt x="349687" y="560791"/>
                  </a:lnTo>
                  <a:lnTo>
                    <a:pt x="349663" y="560802"/>
                  </a:lnTo>
                  <a:lnTo>
                    <a:pt x="349604" y="560923"/>
                  </a:lnTo>
                  <a:lnTo>
                    <a:pt x="349519" y="560923"/>
                  </a:lnTo>
                  <a:lnTo>
                    <a:pt x="349405" y="560901"/>
                  </a:lnTo>
                  <a:lnTo>
                    <a:pt x="349261" y="561000"/>
                  </a:lnTo>
                  <a:lnTo>
                    <a:pt x="349180" y="561088"/>
                  </a:lnTo>
                  <a:lnTo>
                    <a:pt x="349027" y="561088"/>
                  </a:lnTo>
                  <a:lnTo>
                    <a:pt x="348954" y="561110"/>
                  </a:lnTo>
                  <a:lnTo>
                    <a:pt x="348932" y="561143"/>
                  </a:lnTo>
                  <a:lnTo>
                    <a:pt x="348918" y="561232"/>
                  </a:lnTo>
                  <a:lnTo>
                    <a:pt x="348926" y="561265"/>
                  </a:lnTo>
                  <a:lnTo>
                    <a:pt x="348958" y="561298"/>
                  </a:lnTo>
                  <a:lnTo>
                    <a:pt x="348956" y="561353"/>
                  </a:lnTo>
                  <a:lnTo>
                    <a:pt x="348929" y="561452"/>
                  </a:lnTo>
                  <a:lnTo>
                    <a:pt x="348910" y="561474"/>
                  </a:lnTo>
                  <a:lnTo>
                    <a:pt x="348883" y="561496"/>
                  </a:lnTo>
                  <a:lnTo>
                    <a:pt x="348814" y="561485"/>
                  </a:lnTo>
                  <a:lnTo>
                    <a:pt x="348652" y="561441"/>
                  </a:lnTo>
                  <a:lnTo>
                    <a:pt x="348548" y="561441"/>
                  </a:lnTo>
                  <a:lnTo>
                    <a:pt x="348447" y="561463"/>
                  </a:lnTo>
                  <a:lnTo>
                    <a:pt x="348322" y="561529"/>
                  </a:lnTo>
                  <a:lnTo>
                    <a:pt x="348190" y="561573"/>
                  </a:lnTo>
                  <a:lnTo>
                    <a:pt x="348148" y="561518"/>
                  </a:lnTo>
                  <a:lnTo>
                    <a:pt x="348157" y="561397"/>
                  </a:lnTo>
                  <a:lnTo>
                    <a:pt x="348201" y="561298"/>
                  </a:lnTo>
                  <a:lnTo>
                    <a:pt x="348296" y="561121"/>
                  </a:lnTo>
                  <a:lnTo>
                    <a:pt x="348300" y="561088"/>
                  </a:lnTo>
                  <a:lnTo>
                    <a:pt x="348276" y="561033"/>
                  </a:lnTo>
                  <a:lnTo>
                    <a:pt x="348253" y="561022"/>
                  </a:lnTo>
                  <a:lnTo>
                    <a:pt x="348077" y="561066"/>
                  </a:lnTo>
                  <a:lnTo>
                    <a:pt x="348009" y="561143"/>
                  </a:lnTo>
                  <a:lnTo>
                    <a:pt x="347919" y="561430"/>
                  </a:lnTo>
                  <a:lnTo>
                    <a:pt x="347906" y="561584"/>
                  </a:lnTo>
                  <a:lnTo>
                    <a:pt x="347847" y="561783"/>
                  </a:lnTo>
                  <a:lnTo>
                    <a:pt x="347840" y="561871"/>
                  </a:lnTo>
                  <a:lnTo>
                    <a:pt x="347687" y="562059"/>
                  </a:lnTo>
                  <a:lnTo>
                    <a:pt x="347621" y="562092"/>
                  </a:lnTo>
                  <a:lnTo>
                    <a:pt x="347516" y="562103"/>
                  </a:lnTo>
                  <a:lnTo>
                    <a:pt x="347437" y="562059"/>
                  </a:lnTo>
                  <a:lnTo>
                    <a:pt x="347339" y="561915"/>
                  </a:lnTo>
                  <a:lnTo>
                    <a:pt x="347225" y="561816"/>
                  </a:lnTo>
                  <a:lnTo>
                    <a:pt x="347189" y="561816"/>
                  </a:lnTo>
                  <a:lnTo>
                    <a:pt x="347148" y="561816"/>
                  </a:lnTo>
                  <a:lnTo>
                    <a:pt x="347108" y="561860"/>
                  </a:lnTo>
                  <a:lnTo>
                    <a:pt x="347095" y="561904"/>
                  </a:lnTo>
                  <a:lnTo>
                    <a:pt x="347101" y="561959"/>
                  </a:lnTo>
                  <a:lnTo>
                    <a:pt x="347212" y="562158"/>
                  </a:lnTo>
                  <a:lnTo>
                    <a:pt x="347239" y="562301"/>
                  </a:lnTo>
                  <a:lnTo>
                    <a:pt x="347228" y="562378"/>
                  </a:lnTo>
                  <a:lnTo>
                    <a:pt x="347182" y="562500"/>
                  </a:lnTo>
                  <a:lnTo>
                    <a:pt x="347154" y="562533"/>
                  </a:lnTo>
                  <a:lnTo>
                    <a:pt x="347085" y="562577"/>
                  </a:lnTo>
                  <a:lnTo>
                    <a:pt x="347029" y="562566"/>
                  </a:lnTo>
                  <a:lnTo>
                    <a:pt x="347002" y="562544"/>
                  </a:lnTo>
                  <a:lnTo>
                    <a:pt x="346956" y="562345"/>
                  </a:lnTo>
                  <a:lnTo>
                    <a:pt x="346893" y="562290"/>
                  </a:lnTo>
                  <a:lnTo>
                    <a:pt x="346861" y="562290"/>
                  </a:lnTo>
                  <a:lnTo>
                    <a:pt x="346762" y="562323"/>
                  </a:lnTo>
                  <a:lnTo>
                    <a:pt x="346691" y="562400"/>
                  </a:lnTo>
                  <a:lnTo>
                    <a:pt x="346573" y="562577"/>
                  </a:lnTo>
                  <a:lnTo>
                    <a:pt x="346455" y="562632"/>
                  </a:lnTo>
                  <a:lnTo>
                    <a:pt x="346387" y="562632"/>
                  </a:lnTo>
                  <a:lnTo>
                    <a:pt x="346359" y="562621"/>
                  </a:lnTo>
                  <a:lnTo>
                    <a:pt x="346331" y="562566"/>
                  </a:lnTo>
                  <a:lnTo>
                    <a:pt x="346322" y="562445"/>
                  </a:lnTo>
                  <a:lnTo>
                    <a:pt x="346295" y="562323"/>
                  </a:lnTo>
                  <a:lnTo>
                    <a:pt x="346272" y="562301"/>
                  </a:lnTo>
                  <a:lnTo>
                    <a:pt x="346216" y="562290"/>
                  </a:lnTo>
                  <a:lnTo>
                    <a:pt x="346101" y="562334"/>
                  </a:lnTo>
                  <a:lnTo>
                    <a:pt x="345922" y="562433"/>
                  </a:lnTo>
                  <a:lnTo>
                    <a:pt x="345870" y="562433"/>
                  </a:lnTo>
                  <a:lnTo>
                    <a:pt x="345811" y="562411"/>
                  </a:lnTo>
                  <a:lnTo>
                    <a:pt x="345746" y="562411"/>
                  </a:lnTo>
                  <a:lnTo>
                    <a:pt x="345626" y="562445"/>
                  </a:lnTo>
                  <a:lnTo>
                    <a:pt x="345462" y="562797"/>
                  </a:lnTo>
                  <a:lnTo>
                    <a:pt x="345295" y="562919"/>
                  </a:lnTo>
                  <a:lnTo>
                    <a:pt x="345223" y="562941"/>
                  </a:lnTo>
                  <a:lnTo>
                    <a:pt x="345182" y="562930"/>
                  </a:lnTo>
                  <a:lnTo>
                    <a:pt x="345133" y="562885"/>
                  </a:lnTo>
                  <a:lnTo>
                    <a:pt x="345061" y="562797"/>
                  </a:lnTo>
                  <a:lnTo>
                    <a:pt x="344974" y="562577"/>
                  </a:lnTo>
                  <a:lnTo>
                    <a:pt x="344872" y="562455"/>
                  </a:lnTo>
                  <a:lnTo>
                    <a:pt x="344815" y="562433"/>
                  </a:lnTo>
                  <a:lnTo>
                    <a:pt x="344739" y="562433"/>
                  </a:lnTo>
                  <a:lnTo>
                    <a:pt x="344121" y="562610"/>
                  </a:lnTo>
                  <a:lnTo>
                    <a:pt x="343857" y="562621"/>
                  </a:lnTo>
                  <a:lnTo>
                    <a:pt x="343815" y="562610"/>
                  </a:lnTo>
                  <a:lnTo>
                    <a:pt x="343782" y="562577"/>
                  </a:lnTo>
                  <a:lnTo>
                    <a:pt x="343818" y="562533"/>
                  </a:lnTo>
                  <a:lnTo>
                    <a:pt x="343930" y="562489"/>
                  </a:lnTo>
                  <a:lnTo>
                    <a:pt x="343978" y="562422"/>
                  </a:lnTo>
                  <a:lnTo>
                    <a:pt x="343946" y="562345"/>
                  </a:lnTo>
                  <a:lnTo>
                    <a:pt x="343719" y="562323"/>
                  </a:lnTo>
                  <a:lnTo>
                    <a:pt x="343434" y="562400"/>
                  </a:lnTo>
                  <a:lnTo>
                    <a:pt x="343386" y="562389"/>
                  </a:lnTo>
                  <a:lnTo>
                    <a:pt x="343344" y="562334"/>
                  </a:lnTo>
                  <a:lnTo>
                    <a:pt x="343367" y="562191"/>
                  </a:lnTo>
                  <a:lnTo>
                    <a:pt x="343324" y="562147"/>
                  </a:lnTo>
                  <a:lnTo>
                    <a:pt x="343320" y="562125"/>
                  </a:lnTo>
                  <a:lnTo>
                    <a:pt x="343340" y="562081"/>
                  </a:lnTo>
                  <a:lnTo>
                    <a:pt x="343394" y="562037"/>
                  </a:lnTo>
                  <a:lnTo>
                    <a:pt x="343552" y="562103"/>
                  </a:lnTo>
                  <a:lnTo>
                    <a:pt x="343853" y="562103"/>
                  </a:lnTo>
                  <a:lnTo>
                    <a:pt x="343973" y="562114"/>
                  </a:lnTo>
                  <a:lnTo>
                    <a:pt x="344376" y="562312"/>
                  </a:lnTo>
                  <a:lnTo>
                    <a:pt x="344486" y="562323"/>
                  </a:lnTo>
                  <a:lnTo>
                    <a:pt x="344529" y="562323"/>
                  </a:lnTo>
                  <a:lnTo>
                    <a:pt x="344601" y="562279"/>
                  </a:lnTo>
                  <a:lnTo>
                    <a:pt x="344715" y="562180"/>
                  </a:lnTo>
                  <a:lnTo>
                    <a:pt x="344803" y="562147"/>
                  </a:lnTo>
                  <a:lnTo>
                    <a:pt x="344916" y="562125"/>
                  </a:lnTo>
                  <a:lnTo>
                    <a:pt x="344985" y="562037"/>
                  </a:lnTo>
                  <a:lnTo>
                    <a:pt x="344979" y="561783"/>
                  </a:lnTo>
                  <a:lnTo>
                    <a:pt x="345006" y="561639"/>
                  </a:lnTo>
                  <a:lnTo>
                    <a:pt x="345116" y="561408"/>
                  </a:lnTo>
                  <a:lnTo>
                    <a:pt x="345180" y="561309"/>
                  </a:lnTo>
                  <a:lnTo>
                    <a:pt x="345280" y="561199"/>
                  </a:lnTo>
                  <a:lnTo>
                    <a:pt x="345302" y="561132"/>
                  </a:lnTo>
                  <a:lnTo>
                    <a:pt x="345348" y="561077"/>
                  </a:lnTo>
                  <a:lnTo>
                    <a:pt x="345421" y="560857"/>
                  </a:lnTo>
                  <a:lnTo>
                    <a:pt x="345420" y="560757"/>
                  </a:lnTo>
                  <a:lnTo>
                    <a:pt x="345397" y="560658"/>
                  </a:lnTo>
                  <a:lnTo>
                    <a:pt x="345327" y="560482"/>
                  </a:lnTo>
                  <a:lnTo>
                    <a:pt x="345177" y="560350"/>
                  </a:lnTo>
                  <a:lnTo>
                    <a:pt x="345052" y="560272"/>
                  </a:lnTo>
                  <a:lnTo>
                    <a:pt x="344812" y="560206"/>
                  </a:lnTo>
                  <a:lnTo>
                    <a:pt x="344603" y="560030"/>
                  </a:lnTo>
                  <a:lnTo>
                    <a:pt x="344467" y="559975"/>
                  </a:lnTo>
                  <a:lnTo>
                    <a:pt x="344333" y="559920"/>
                  </a:lnTo>
                  <a:lnTo>
                    <a:pt x="344191" y="559820"/>
                  </a:lnTo>
                  <a:lnTo>
                    <a:pt x="344105" y="559677"/>
                  </a:lnTo>
                  <a:lnTo>
                    <a:pt x="344011" y="559456"/>
                  </a:lnTo>
                  <a:lnTo>
                    <a:pt x="343846" y="559236"/>
                  </a:lnTo>
                  <a:lnTo>
                    <a:pt x="343804" y="558894"/>
                  </a:lnTo>
                  <a:lnTo>
                    <a:pt x="343824" y="558850"/>
                  </a:lnTo>
                  <a:lnTo>
                    <a:pt x="343844" y="558718"/>
                  </a:lnTo>
                  <a:lnTo>
                    <a:pt x="343880" y="558663"/>
                  </a:lnTo>
                  <a:lnTo>
                    <a:pt x="343958" y="558652"/>
                  </a:lnTo>
                  <a:lnTo>
                    <a:pt x="344133" y="558795"/>
                  </a:lnTo>
                  <a:lnTo>
                    <a:pt x="344205" y="558828"/>
                  </a:lnTo>
                  <a:lnTo>
                    <a:pt x="344285" y="558927"/>
                  </a:lnTo>
                  <a:lnTo>
                    <a:pt x="344352" y="558927"/>
                  </a:lnTo>
                  <a:lnTo>
                    <a:pt x="344389" y="558916"/>
                  </a:lnTo>
                  <a:lnTo>
                    <a:pt x="344456" y="558751"/>
                  </a:lnTo>
                  <a:lnTo>
                    <a:pt x="344487" y="558718"/>
                  </a:lnTo>
                  <a:lnTo>
                    <a:pt x="344534" y="558718"/>
                  </a:lnTo>
                  <a:lnTo>
                    <a:pt x="344676" y="558762"/>
                  </a:lnTo>
                  <a:lnTo>
                    <a:pt x="344767" y="558762"/>
                  </a:lnTo>
                  <a:lnTo>
                    <a:pt x="344807" y="558740"/>
                  </a:lnTo>
                  <a:lnTo>
                    <a:pt x="344876" y="558685"/>
                  </a:lnTo>
                  <a:lnTo>
                    <a:pt x="344918" y="558552"/>
                  </a:lnTo>
                  <a:lnTo>
                    <a:pt x="344923" y="558332"/>
                  </a:lnTo>
                  <a:lnTo>
                    <a:pt x="344947" y="558211"/>
                  </a:lnTo>
                  <a:lnTo>
                    <a:pt x="344991" y="558111"/>
                  </a:lnTo>
                  <a:lnTo>
                    <a:pt x="345087" y="558001"/>
                  </a:lnTo>
                  <a:lnTo>
                    <a:pt x="345129" y="557935"/>
                  </a:lnTo>
                  <a:lnTo>
                    <a:pt x="345394" y="557858"/>
                  </a:lnTo>
                  <a:lnTo>
                    <a:pt x="345434" y="557836"/>
                  </a:lnTo>
                  <a:lnTo>
                    <a:pt x="345498" y="557703"/>
                  </a:lnTo>
                  <a:lnTo>
                    <a:pt x="345664" y="557273"/>
                  </a:lnTo>
                  <a:lnTo>
                    <a:pt x="345724" y="557174"/>
                  </a:lnTo>
                  <a:lnTo>
                    <a:pt x="345726" y="557108"/>
                  </a:lnTo>
                  <a:lnTo>
                    <a:pt x="345703" y="557031"/>
                  </a:lnTo>
                  <a:lnTo>
                    <a:pt x="345633" y="556998"/>
                  </a:lnTo>
                  <a:lnTo>
                    <a:pt x="345549" y="556954"/>
                  </a:lnTo>
                  <a:lnTo>
                    <a:pt x="345478" y="556854"/>
                  </a:lnTo>
                  <a:lnTo>
                    <a:pt x="345431" y="556733"/>
                  </a:lnTo>
                  <a:lnTo>
                    <a:pt x="345493" y="556612"/>
                  </a:lnTo>
                  <a:lnTo>
                    <a:pt x="345579" y="556535"/>
                  </a:lnTo>
                  <a:lnTo>
                    <a:pt x="345591" y="556502"/>
                  </a:lnTo>
                  <a:lnTo>
                    <a:pt x="345569" y="556435"/>
                  </a:lnTo>
                  <a:lnTo>
                    <a:pt x="345473" y="556391"/>
                  </a:lnTo>
                  <a:lnTo>
                    <a:pt x="345442" y="556358"/>
                  </a:lnTo>
                  <a:lnTo>
                    <a:pt x="345438" y="556314"/>
                  </a:lnTo>
                  <a:lnTo>
                    <a:pt x="345469" y="556292"/>
                  </a:lnTo>
                  <a:lnTo>
                    <a:pt x="345587" y="556259"/>
                  </a:lnTo>
                  <a:lnTo>
                    <a:pt x="345751" y="556303"/>
                  </a:lnTo>
                  <a:lnTo>
                    <a:pt x="345826" y="556358"/>
                  </a:lnTo>
                  <a:lnTo>
                    <a:pt x="345884" y="556502"/>
                  </a:lnTo>
                  <a:lnTo>
                    <a:pt x="345940" y="556755"/>
                  </a:lnTo>
                  <a:lnTo>
                    <a:pt x="345936" y="557042"/>
                  </a:lnTo>
                  <a:lnTo>
                    <a:pt x="345870" y="557240"/>
                  </a:lnTo>
                  <a:lnTo>
                    <a:pt x="345834" y="557549"/>
                  </a:lnTo>
                  <a:lnTo>
                    <a:pt x="345835" y="557648"/>
                  </a:lnTo>
                  <a:lnTo>
                    <a:pt x="345869" y="557769"/>
                  </a:lnTo>
                  <a:lnTo>
                    <a:pt x="345936" y="557836"/>
                  </a:lnTo>
                  <a:lnTo>
                    <a:pt x="345996" y="557858"/>
                  </a:lnTo>
                  <a:lnTo>
                    <a:pt x="346072" y="557858"/>
                  </a:lnTo>
                  <a:lnTo>
                    <a:pt x="346115" y="557803"/>
                  </a:lnTo>
                  <a:lnTo>
                    <a:pt x="346166" y="557681"/>
                  </a:lnTo>
                  <a:lnTo>
                    <a:pt x="346171" y="557494"/>
                  </a:lnTo>
                  <a:lnTo>
                    <a:pt x="346197" y="557461"/>
                  </a:lnTo>
                  <a:lnTo>
                    <a:pt x="346279" y="557450"/>
                  </a:lnTo>
                  <a:lnTo>
                    <a:pt x="346360" y="557582"/>
                  </a:lnTo>
                  <a:lnTo>
                    <a:pt x="346425" y="557582"/>
                  </a:lnTo>
                  <a:lnTo>
                    <a:pt x="346460" y="557560"/>
                  </a:lnTo>
                  <a:lnTo>
                    <a:pt x="346505" y="557516"/>
                  </a:lnTo>
                  <a:lnTo>
                    <a:pt x="346582" y="557373"/>
                  </a:lnTo>
                  <a:lnTo>
                    <a:pt x="346642" y="557339"/>
                  </a:lnTo>
                  <a:lnTo>
                    <a:pt x="346809" y="557306"/>
                  </a:lnTo>
                  <a:lnTo>
                    <a:pt x="346947" y="557351"/>
                  </a:lnTo>
                  <a:lnTo>
                    <a:pt x="347006" y="557317"/>
                  </a:lnTo>
                  <a:lnTo>
                    <a:pt x="347018" y="557284"/>
                  </a:lnTo>
                  <a:lnTo>
                    <a:pt x="346999" y="556909"/>
                  </a:lnTo>
                  <a:lnTo>
                    <a:pt x="347026" y="556832"/>
                  </a:lnTo>
                  <a:lnTo>
                    <a:pt x="347102" y="556722"/>
                  </a:lnTo>
                  <a:lnTo>
                    <a:pt x="347202" y="556524"/>
                  </a:lnTo>
                  <a:lnTo>
                    <a:pt x="347172" y="556413"/>
                  </a:lnTo>
                  <a:lnTo>
                    <a:pt x="347167" y="556292"/>
                  </a:lnTo>
                  <a:lnTo>
                    <a:pt x="347125" y="556182"/>
                  </a:lnTo>
                  <a:lnTo>
                    <a:pt x="347062" y="556149"/>
                  </a:lnTo>
                  <a:lnTo>
                    <a:pt x="347032" y="556072"/>
                  </a:lnTo>
                  <a:lnTo>
                    <a:pt x="347037" y="555873"/>
                  </a:lnTo>
                  <a:lnTo>
                    <a:pt x="347051" y="555807"/>
                  </a:lnTo>
                  <a:lnTo>
                    <a:pt x="347115" y="555741"/>
                  </a:lnTo>
                  <a:lnTo>
                    <a:pt x="347164" y="555620"/>
                  </a:lnTo>
                  <a:lnTo>
                    <a:pt x="347166" y="555432"/>
                  </a:lnTo>
                  <a:lnTo>
                    <a:pt x="347124" y="555256"/>
                  </a:lnTo>
                  <a:lnTo>
                    <a:pt x="347123" y="555190"/>
                  </a:lnTo>
                  <a:lnTo>
                    <a:pt x="347153" y="555101"/>
                  </a:lnTo>
                  <a:lnTo>
                    <a:pt x="347241" y="554958"/>
                  </a:lnTo>
                  <a:lnTo>
                    <a:pt x="347255" y="554914"/>
                  </a:lnTo>
                  <a:lnTo>
                    <a:pt x="347253" y="554859"/>
                  </a:lnTo>
                  <a:lnTo>
                    <a:pt x="347222" y="554760"/>
                  </a:lnTo>
                  <a:lnTo>
                    <a:pt x="347159" y="554682"/>
                  </a:lnTo>
                  <a:lnTo>
                    <a:pt x="347055" y="554616"/>
                  </a:lnTo>
                  <a:lnTo>
                    <a:pt x="347032" y="554572"/>
                  </a:lnTo>
                  <a:lnTo>
                    <a:pt x="347012" y="554440"/>
                  </a:lnTo>
                  <a:lnTo>
                    <a:pt x="347092" y="554352"/>
                  </a:lnTo>
                  <a:lnTo>
                    <a:pt x="347138" y="554307"/>
                  </a:lnTo>
                  <a:lnTo>
                    <a:pt x="347221" y="554285"/>
                  </a:lnTo>
                  <a:lnTo>
                    <a:pt x="347507" y="554285"/>
                  </a:lnTo>
                  <a:lnTo>
                    <a:pt x="347594" y="554241"/>
                  </a:lnTo>
                  <a:lnTo>
                    <a:pt x="347628" y="554197"/>
                  </a:lnTo>
                  <a:lnTo>
                    <a:pt x="347664" y="554197"/>
                  </a:lnTo>
                  <a:lnTo>
                    <a:pt x="347768" y="554208"/>
                  </a:lnTo>
                  <a:lnTo>
                    <a:pt x="347882" y="554263"/>
                  </a:lnTo>
                  <a:lnTo>
                    <a:pt x="348013" y="554285"/>
                  </a:lnTo>
                  <a:lnTo>
                    <a:pt x="348050" y="554330"/>
                  </a:lnTo>
                  <a:lnTo>
                    <a:pt x="348036" y="554385"/>
                  </a:lnTo>
                  <a:lnTo>
                    <a:pt x="348007" y="554418"/>
                  </a:lnTo>
                  <a:lnTo>
                    <a:pt x="347890" y="554473"/>
                  </a:lnTo>
                  <a:lnTo>
                    <a:pt x="347853" y="554517"/>
                  </a:lnTo>
                  <a:lnTo>
                    <a:pt x="347851" y="554539"/>
                  </a:lnTo>
                  <a:lnTo>
                    <a:pt x="347870" y="554561"/>
                  </a:lnTo>
                  <a:lnTo>
                    <a:pt x="347946" y="554561"/>
                  </a:lnTo>
                  <a:lnTo>
                    <a:pt x="348046" y="554506"/>
                  </a:lnTo>
                  <a:lnTo>
                    <a:pt x="348080" y="554506"/>
                  </a:lnTo>
                  <a:lnTo>
                    <a:pt x="348102" y="554528"/>
                  </a:lnTo>
                  <a:lnTo>
                    <a:pt x="348165" y="554693"/>
                  </a:lnTo>
                  <a:lnTo>
                    <a:pt x="348205" y="554726"/>
                  </a:lnTo>
                  <a:lnTo>
                    <a:pt x="348256" y="554793"/>
                  </a:lnTo>
                  <a:lnTo>
                    <a:pt x="348246" y="554870"/>
                  </a:lnTo>
                  <a:lnTo>
                    <a:pt x="348149" y="554925"/>
                  </a:lnTo>
                  <a:lnTo>
                    <a:pt x="348132" y="554947"/>
                  </a:lnTo>
                  <a:lnTo>
                    <a:pt x="348146" y="555035"/>
                  </a:lnTo>
                  <a:lnTo>
                    <a:pt x="348203" y="555046"/>
                  </a:lnTo>
                  <a:lnTo>
                    <a:pt x="348438" y="554914"/>
                  </a:lnTo>
                  <a:lnTo>
                    <a:pt x="348448" y="554748"/>
                  </a:lnTo>
                  <a:lnTo>
                    <a:pt x="348474" y="554627"/>
                  </a:lnTo>
                  <a:lnTo>
                    <a:pt x="348589" y="554385"/>
                  </a:lnTo>
                  <a:lnTo>
                    <a:pt x="348607" y="554219"/>
                  </a:lnTo>
                  <a:lnTo>
                    <a:pt x="348676" y="554131"/>
                  </a:lnTo>
                  <a:lnTo>
                    <a:pt x="348742" y="554131"/>
                  </a:lnTo>
                  <a:lnTo>
                    <a:pt x="348806" y="554164"/>
                  </a:lnTo>
                  <a:lnTo>
                    <a:pt x="348867" y="554164"/>
                  </a:lnTo>
                  <a:lnTo>
                    <a:pt x="348972" y="554087"/>
                  </a:lnTo>
                  <a:lnTo>
                    <a:pt x="349164" y="554098"/>
                  </a:lnTo>
                  <a:lnTo>
                    <a:pt x="349321" y="553999"/>
                  </a:lnTo>
                  <a:lnTo>
                    <a:pt x="349373" y="553988"/>
                  </a:lnTo>
                  <a:lnTo>
                    <a:pt x="349469" y="553999"/>
                  </a:lnTo>
                  <a:lnTo>
                    <a:pt x="349595" y="554087"/>
                  </a:lnTo>
                  <a:lnTo>
                    <a:pt x="349648" y="554098"/>
                  </a:lnTo>
                  <a:lnTo>
                    <a:pt x="349864" y="553999"/>
                  </a:lnTo>
                  <a:lnTo>
                    <a:pt x="349870" y="553977"/>
                  </a:lnTo>
                  <a:lnTo>
                    <a:pt x="349851" y="553944"/>
                  </a:lnTo>
                  <a:lnTo>
                    <a:pt x="349614" y="553866"/>
                  </a:lnTo>
                  <a:lnTo>
                    <a:pt x="349533" y="553855"/>
                  </a:lnTo>
                  <a:lnTo>
                    <a:pt x="349411" y="553855"/>
                  </a:lnTo>
                  <a:lnTo>
                    <a:pt x="349358" y="553844"/>
                  </a:lnTo>
                  <a:lnTo>
                    <a:pt x="349333" y="553811"/>
                  </a:lnTo>
                  <a:lnTo>
                    <a:pt x="349330" y="553789"/>
                  </a:lnTo>
                  <a:lnTo>
                    <a:pt x="349386" y="553723"/>
                  </a:lnTo>
                  <a:lnTo>
                    <a:pt x="349826" y="553701"/>
                  </a:lnTo>
                  <a:lnTo>
                    <a:pt x="349892" y="553668"/>
                  </a:lnTo>
                  <a:lnTo>
                    <a:pt x="350016" y="553602"/>
                  </a:lnTo>
                  <a:lnTo>
                    <a:pt x="350176" y="553447"/>
                  </a:lnTo>
                  <a:lnTo>
                    <a:pt x="350213" y="553447"/>
                  </a:lnTo>
                  <a:lnTo>
                    <a:pt x="350288" y="553447"/>
                  </a:lnTo>
                  <a:lnTo>
                    <a:pt x="350329" y="553469"/>
                  </a:lnTo>
                  <a:lnTo>
                    <a:pt x="350362" y="553514"/>
                  </a:lnTo>
                  <a:lnTo>
                    <a:pt x="350319" y="553602"/>
                  </a:lnTo>
                  <a:lnTo>
                    <a:pt x="350259" y="553668"/>
                  </a:lnTo>
                  <a:lnTo>
                    <a:pt x="350280" y="553756"/>
                  </a:lnTo>
                  <a:lnTo>
                    <a:pt x="350314" y="553778"/>
                  </a:lnTo>
                  <a:lnTo>
                    <a:pt x="350377" y="553734"/>
                  </a:lnTo>
                  <a:lnTo>
                    <a:pt x="350434" y="553734"/>
                  </a:lnTo>
                  <a:lnTo>
                    <a:pt x="350462" y="553767"/>
                  </a:lnTo>
                  <a:lnTo>
                    <a:pt x="350489" y="553844"/>
                  </a:lnTo>
                  <a:lnTo>
                    <a:pt x="350517" y="553866"/>
                  </a:lnTo>
                  <a:lnTo>
                    <a:pt x="350555" y="553877"/>
                  </a:lnTo>
                  <a:lnTo>
                    <a:pt x="350609" y="553844"/>
                  </a:lnTo>
                  <a:lnTo>
                    <a:pt x="350643" y="553778"/>
                  </a:lnTo>
                  <a:lnTo>
                    <a:pt x="350684" y="553745"/>
                  </a:lnTo>
                  <a:lnTo>
                    <a:pt x="350770" y="553756"/>
                  </a:lnTo>
                  <a:lnTo>
                    <a:pt x="350855" y="553800"/>
                  </a:lnTo>
                  <a:lnTo>
                    <a:pt x="350967" y="553756"/>
                  </a:lnTo>
                  <a:lnTo>
                    <a:pt x="351086" y="553756"/>
                  </a:lnTo>
                  <a:lnTo>
                    <a:pt x="351209" y="553756"/>
                  </a:lnTo>
                  <a:lnTo>
                    <a:pt x="351301" y="553734"/>
                  </a:lnTo>
                  <a:lnTo>
                    <a:pt x="351319" y="553712"/>
                  </a:lnTo>
                  <a:lnTo>
                    <a:pt x="351319" y="553613"/>
                  </a:lnTo>
                  <a:lnTo>
                    <a:pt x="351363" y="553569"/>
                  </a:lnTo>
                  <a:lnTo>
                    <a:pt x="351457" y="553580"/>
                  </a:lnTo>
                  <a:lnTo>
                    <a:pt x="351533" y="553613"/>
                  </a:lnTo>
                  <a:lnTo>
                    <a:pt x="351643" y="553624"/>
                  </a:lnTo>
                  <a:lnTo>
                    <a:pt x="351677" y="553602"/>
                  </a:lnTo>
                  <a:lnTo>
                    <a:pt x="351738" y="553514"/>
                  </a:lnTo>
                  <a:lnTo>
                    <a:pt x="351771" y="553503"/>
                  </a:lnTo>
                  <a:lnTo>
                    <a:pt x="351867" y="553492"/>
                  </a:lnTo>
                  <a:lnTo>
                    <a:pt x="352025" y="553525"/>
                  </a:lnTo>
                  <a:lnTo>
                    <a:pt x="352195" y="553503"/>
                  </a:lnTo>
                  <a:lnTo>
                    <a:pt x="352206" y="553492"/>
                  </a:lnTo>
                  <a:lnTo>
                    <a:pt x="352215" y="553315"/>
                  </a:lnTo>
                  <a:lnTo>
                    <a:pt x="352232" y="553304"/>
                  </a:lnTo>
                  <a:lnTo>
                    <a:pt x="352369" y="553227"/>
                  </a:lnTo>
                  <a:lnTo>
                    <a:pt x="352366" y="553106"/>
                  </a:lnTo>
                  <a:lnTo>
                    <a:pt x="352453" y="553029"/>
                  </a:lnTo>
                  <a:lnTo>
                    <a:pt x="352475" y="552907"/>
                  </a:lnTo>
                  <a:lnTo>
                    <a:pt x="352618" y="552742"/>
                  </a:lnTo>
                  <a:lnTo>
                    <a:pt x="352768" y="552654"/>
                  </a:lnTo>
                  <a:lnTo>
                    <a:pt x="352821" y="552587"/>
                  </a:lnTo>
                  <a:lnTo>
                    <a:pt x="352811" y="552532"/>
                  </a:lnTo>
                  <a:lnTo>
                    <a:pt x="352776" y="552510"/>
                  </a:lnTo>
                  <a:lnTo>
                    <a:pt x="352586" y="552532"/>
                  </a:lnTo>
                  <a:lnTo>
                    <a:pt x="352501" y="552532"/>
                  </a:lnTo>
                  <a:lnTo>
                    <a:pt x="352483" y="552488"/>
                  </a:lnTo>
                  <a:lnTo>
                    <a:pt x="352498" y="552433"/>
                  </a:lnTo>
                  <a:lnTo>
                    <a:pt x="352613" y="552301"/>
                  </a:lnTo>
                  <a:lnTo>
                    <a:pt x="352761" y="552224"/>
                  </a:lnTo>
                  <a:lnTo>
                    <a:pt x="352824" y="552224"/>
                  </a:lnTo>
                  <a:lnTo>
                    <a:pt x="352917" y="552301"/>
                  </a:lnTo>
                  <a:lnTo>
                    <a:pt x="352987" y="552334"/>
                  </a:lnTo>
                  <a:lnTo>
                    <a:pt x="353049" y="552323"/>
                  </a:lnTo>
                  <a:lnTo>
                    <a:pt x="353091" y="552279"/>
                  </a:lnTo>
                  <a:lnTo>
                    <a:pt x="353087" y="552246"/>
                  </a:lnTo>
                  <a:lnTo>
                    <a:pt x="353027" y="552179"/>
                  </a:lnTo>
                  <a:lnTo>
                    <a:pt x="352799" y="552047"/>
                  </a:lnTo>
                  <a:lnTo>
                    <a:pt x="352790" y="552025"/>
                  </a:lnTo>
                  <a:lnTo>
                    <a:pt x="352818" y="551970"/>
                  </a:lnTo>
                  <a:lnTo>
                    <a:pt x="352849" y="551959"/>
                  </a:lnTo>
                  <a:lnTo>
                    <a:pt x="352929" y="551959"/>
                  </a:lnTo>
                  <a:lnTo>
                    <a:pt x="353164" y="552014"/>
                  </a:lnTo>
                  <a:lnTo>
                    <a:pt x="353348" y="552124"/>
                  </a:lnTo>
                  <a:lnTo>
                    <a:pt x="353384" y="552168"/>
                  </a:lnTo>
                  <a:lnTo>
                    <a:pt x="353409" y="552279"/>
                  </a:lnTo>
                  <a:lnTo>
                    <a:pt x="353428" y="552312"/>
                  </a:lnTo>
                  <a:lnTo>
                    <a:pt x="353629" y="552477"/>
                  </a:lnTo>
                  <a:lnTo>
                    <a:pt x="353782" y="552565"/>
                  </a:lnTo>
                  <a:lnTo>
                    <a:pt x="354085" y="552709"/>
                  </a:lnTo>
                  <a:lnTo>
                    <a:pt x="354322" y="552874"/>
                  </a:lnTo>
                  <a:lnTo>
                    <a:pt x="354370" y="552874"/>
                  </a:lnTo>
                  <a:lnTo>
                    <a:pt x="354401" y="552841"/>
                  </a:lnTo>
                  <a:lnTo>
                    <a:pt x="354399" y="552742"/>
                  </a:lnTo>
                  <a:lnTo>
                    <a:pt x="354367" y="552698"/>
                  </a:lnTo>
                  <a:lnTo>
                    <a:pt x="353872" y="552422"/>
                  </a:lnTo>
                  <a:lnTo>
                    <a:pt x="353787" y="552400"/>
                  </a:lnTo>
                  <a:lnTo>
                    <a:pt x="353629" y="552268"/>
                  </a:lnTo>
                  <a:lnTo>
                    <a:pt x="353565" y="552124"/>
                  </a:lnTo>
                  <a:lnTo>
                    <a:pt x="353527" y="552091"/>
                  </a:lnTo>
                  <a:lnTo>
                    <a:pt x="353510" y="552047"/>
                  </a:lnTo>
                  <a:lnTo>
                    <a:pt x="353384" y="551970"/>
                  </a:lnTo>
                  <a:lnTo>
                    <a:pt x="353236" y="551926"/>
                  </a:lnTo>
                  <a:lnTo>
                    <a:pt x="353088" y="551827"/>
                  </a:lnTo>
                  <a:lnTo>
                    <a:pt x="353064" y="551760"/>
                  </a:lnTo>
                  <a:lnTo>
                    <a:pt x="353081" y="551705"/>
                  </a:lnTo>
                  <a:lnTo>
                    <a:pt x="353158" y="551639"/>
                  </a:lnTo>
                  <a:lnTo>
                    <a:pt x="353269" y="551606"/>
                  </a:lnTo>
                  <a:lnTo>
                    <a:pt x="353436" y="551540"/>
                  </a:lnTo>
                  <a:lnTo>
                    <a:pt x="353568" y="551551"/>
                  </a:lnTo>
                  <a:lnTo>
                    <a:pt x="353734" y="551639"/>
                  </a:lnTo>
                  <a:lnTo>
                    <a:pt x="353828" y="551750"/>
                  </a:lnTo>
                  <a:lnTo>
                    <a:pt x="353864" y="551849"/>
                  </a:lnTo>
                  <a:lnTo>
                    <a:pt x="353871" y="551992"/>
                  </a:lnTo>
                  <a:lnTo>
                    <a:pt x="353903" y="552036"/>
                  </a:lnTo>
                  <a:lnTo>
                    <a:pt x="353926" y="552036"/>
                  </a:lnTo>
                  <a:lnTo>
                    <a:pt x="353985" y="552014"/>
                  </a:lnTo>
                  <a:lnTo>
                    <a:pt x="354186" y="551959"/>
                  </a:lnTo>
                  <a:lnTo>
                    <a:pt x="354209" y="551937"/>
                  </a:lnTo>
                  <a:lnTo>
                    <a:pt x="354195" y="551882"/>
                  </a:lnTo>
                  <a:lnTo>
                    <a:pt x="354087" y="551860"/>
                  </a:lnTo>
                  <a:lnTo>
                    <a:pt x="354021" y="551794"/>
                  </a:lnTo>
                  <a:lnTo>
                    <a:pt x="354007" y="551750"/>
                  </a:lnTo>
                  <a:lnTo>
                    <a:pt x="354005" y="551661"/>
                  </a:lnTo>
                  <a:lnTo>
                    <a:pt x="354075" y="551540"/>
                  </a:lnTo>
                  <a:lnTo>
                    <a:pt x="354220" y="551386"/>
                  </a:lnTo>
                  <a:lnTo>
                    <a:pt x="354353" y="551198"/>
                  </a:lnTo>
                  <a:lnTo>
                    <a:pt x="354432" y="551143"/>
                  </a:lnTo>
                  <a:lnTo>
                    <a:pt x="354630" y="551077"/>
                  </a:lnTo>
                  <a:lnTo>
                    <a:pt x="354806" y="550900"/>
                  </a:lnTo>
                  <a:lnTo>
                    <a:pt x="354954" y="550912"/>
                  </a:lnTo>
                  <a:lnTo>
                    <a:pt x="355050" y="550967"/>
                  </a:lnTo>
                  <a:lnTo>
                    <a:pt x="355154" y="550956"/>
                  </a:lnTo>
                  <a:lnTo>
                    <a:pt x="355167" y="550878"/>
                  </a:lnTo>
                  <a:lnTo>
                    <a:pt x="355094" y="550724"/>
                  </a:lnTo>
                  <a:lnTo>
                    <a:pt x="355121" y="550614"/>
                  </a:lnTo>
                  <a:lnTo>
                    <a:pt x="355241" y="550537"/>
                  </a:lnTo>
                  <a:lnTo>
                    <a:pt x="355499" y="550415"/>
                  </a:lnTo>
                  <a:lnTo>
                    <a:pt x="355561" y="550096"/>
                  </a:lnTo>
                  <a:lnTo>
                    <a:pt x="355583" y="550063"/>
                  </a:lnTo>
                  <a:lnTo>
                    <a:pt x="355730" y="549963"/>
                  </a:lnTo>
                  <a:lnTo>
                    <a:pt x="355769" y="549952"/>
                  </a:lnTo>
                  <a:lnTo>
                    <a:pt x="355913" y="549952"/>
                  </a:lnTo>
                  <a:lnTo>
                    <a:pt x="356053" y="549974"/>
                  </a:lnTo>
                  <a:lnTo>
                    <a:pt x="356207" y="549963"/>
                  </a:lnTo>
                  <a:lnTo>
                    <a:pt x="356239" y="549941"/>
                  </a:lnTo>
                  <a:lnTo>
                    <a:pt x="356301" y="549875"/>
                  </a:lnTo>
                  <a:lnTo>
                    <a:pt x="356292" y="549809"/>
                  </a:lnTo>
                  <a:lnTo>
                    <a:pt x="356253" y="549743"/>
                  </a:lnTo>
                  <a:lnTo>
                    <a:pt x="356250" y="549666"/>
                  </a:lnTo>
                  <a:lnTo>
                    <a:pt x="356221" y="549599"/>
                  </a:lnTo>
                  <a:lnTo>
                    <a:pt x="356185" y="549577"/>
                  </a:lnTo>
                  <a:lnTo>
                    <a:pt x="356115" y="549599"/>
                  </a:lnTo>
                  <a:lnTo>
                    <a:pt x="356030" y="549688"/>
                  </a:lnTo>
                  <a:lnTo>
                    <a:pt x="355935" y="549743"/>
                  </a:lnTo>
                  <a:lnTo>
                    <a:pt x="355809" y="549743"/>
                  </a:lnTo>
                  <a:lnTo>
                    <a:pt x="355704" y="549721"/>
                  </a:lnTo>
                  <a:lnTo>
                    <a:pt x="355554" y="549732"/>
                  </a:lnTo>
                  <a:lnTo>
                    <a:pt x="355431" y="549809"/>
                  </a:lnTo>
                  <a:lnTo>
                    <a:pt x="355368" y="549798"/>
                  </a:lnTo>
                  <a:lnTo>
                    <a:pt x="355303" y="549710"/>
                  </a:lnTo>
                  <a:lnTo>
                    <a:pt x="355240" y="549710"/>
                  </a:lnTo>
                  <a:lnTo>
                    <a:pt x="355201" y="549721"/>
                  </a:lnTo>
                  <a:lnTo>
                    <a:pt x="355155" y="549710"/>
                  </a:lnTo>
                  <a:lnTo>
                    <a:pt x="355133" y="549699"/>
                  </a:lnTo>
                  <a:lnTo>
                    <a:pt x="355064" y="549533"/>
                  </a:lnTo>
                  <a:lnTo>
                    <a:pt x="355057" y="549456"/>
                  </a:lnTo>
                  <a:lnTo>
                    <a:pt x="355082" y="549346"/>
                  </a:lnTo>
                  <a:lnTo>
                    <a:pt x="355053" y="549258"/>
                  </a:lnTo>
                  <a:lnTo>
                    <a:pt x="355028" y="549236"/>
                  </a:lnTo>
                  <a:lnTo>
                    <a:pt x="354941" y="549258"/>
                  </a:lnTo>
                  <a:lnTo>
                    <a:pt x="354794" y="549522"/>
                  </a:lnTo>
                  <a:lnTo>
                    <a:pt x="354773" y="549644"/>
                  </a:lnTo>
                  <a:lnTo>
                    <a:pt x="354748" y="549677"/>
                  </a:lnTo>
                  <a:lnTo>
                    <a:pt x="354444" y="549831"/>
                  </a:lnTo>
                  <a:lnTo>
                    <a:pt x="354208" y="549897"/>
                  </a:lnTo>
                  <a:lnTo>
                    <a:pt x="354155" y="549952"/>
                  </a:lnTo>
                  <a:lnTo>
                    <a:pt x="354135" y="550029"/>
                  </a:lnTo>
                  <a:lnTo>
                    <a:pt x="354132" y="550217"/>
                  </a:lnTo>
                  <a:lnTo>
                    <a:pt x="354148" y="550228"/>
                  </a:lnTo>
                  <a:lnTo>
                    <a:pt x="354240" y="550228"/>
                  </a:lnTo>
                  <a:lnTo>
                    <a:pt x="354473" y="550118"/>
                  </a:lnTo>
                  <a:lnTo>
                    <a:pt x="354589" y="550096"/>
                  </a:lnTo>
                  <a:lnTo>
                    <a:pt x="354718" y="550096"/>
                  </a:lnTo>
                  <a:lnTo>
                    <a:pt x="354944" y="549996"/>
                  </a:lnTo>
                  <a:lnTo>
                    <a:pt x="355043" y="550018"/>
                  </a:lnTo>
                  <a:lnTo>
                    <a:pt x="355069" y="550063"/>
                  </a:lnTo>
                  <a:lnTo>
                    <a:pt x="355054" y="550107"/>
                  </a:lnTo>
                  <a:lnTo>
                    <a:pt x="354975" y="550184"/>
                  </a:lnTo>
                  <a:lnTo>
                    <a:pt x="354997" y="550283"/>
                  </a:lnTo>
                  <a:lnTo>
                    <a:pt x="354989" y="550327"/>
                  </a:lnTo>
                  <a:lnTo>
                    <a:pt x="354924" y="550338"/>
                  </a:lnTo>
                  <a:lnTo>
                    <a:pt x="354794" y="550305"/>
                  </a:lnTo>
                  <a:lnTo>
                    <a:pt x="354722" y="550316"/>
                  </a:lnTo>
                  <a:lnTo>
                    <a:pt x="354699" y="550360"/>
                  </a:lnTo>
                  <a:lnTo>
                    <a:pt x="354670" y="550537"/>
                  </a:lnTo>
                  <a:lnTo>
                    <a:pt x="354469" y="550735"/>
                  </a:lnTo>
                  <a:lnTo>
                    <a:pt x="354409" y="550823"/>
                  </a:lnTo>
                  <a:lnTo>
                    <a:pt x="354214" y="550923"/>
                  </a:lnTo>
                  <a:lnTo>
                    <a:pt x="354056" y="551044"/>
                  </a:lnTo>
                  <a:lnTo>
                    <a:pt x="353894" y="551121"/>
                  </a:lnTo>
                  <a:lnTo>
                    <a:pt x="353687" y="551253"/>
                  </a:lnTo>
                  <a:lnTo>
                    <a:pt x="353597" y="551231"/>
                  </a:lnTo>
                  <a:lnTo>
                    <a:pt x="353569" y="551176"/>
                  </a:lnTo>
                  <a:lnTo>
                    <a:pt x="353596" y="551099"/>
                  </a:lnTo>
                  <a:lnTo>
                    <a:pt x="353638" y="551033"/>
                  </a:lnTo>
                  <a:lnTo>
                    <a:pt x="353607" y="550834"/>
                  </a:lnTo>
                  <a:lnTo>
                    <a:pt x="353663" y="550735"/>
                  </a:lnTo>
                  <a:lnTo>
                    <a:pt x="353651" y="550702"/>
                  </a:lnTo>
                  <a:lnTo>
                    <a:pt x="353626" y="550691"/>
                  </a:lnTo>
                  <a:lnTo>
                    <a:pt x="353542" y="550680"/>
                  </a:lnTo>
                  <a:lnTo>
                    <a:pt x="353401" y="550713"/>
                  </a:lnTo>
                  <a:lnTo>
                    <a:pt x="353384" y="550757"/>
                  </a:lnTo>
                  <a:lnTo>
                    <a:pt x="353429" y="550834"/>
                  </a:lnTo>
                  <a:lnTo>
                    <a:pt x="353425" y="550878"/>
                  </a:lnTo>
                  <a:lnTo>
                    <a:pt x="353383" y="550923"/>
                  </a:lnTo>
                  <a:lnTo>
                    <a:pt x="353260" y="551000"/>
                  </a:lnTo>
                  <a:lnTo>
                    <a:pt x="353166" y="551011"/>
                  </a:lnTo>
                  <a:lnTo>
                    <a:pt x="353078" y="551055"/>
                  </a:lnTo>
                  <a:lnTo>
                    <a:pt x="352913" y="551022"/>
                  </a:lnTo>
                  <a:lnTo>
                    <a:pt x="352832" y="551033"/>
                  </a:lnTo>
                  <a:lnTo>
                    <a:pt x="352764" y="551077"/>
                  </a:lnTo>
                  <a:lnTo>
                    <a:pt x="352708" y="551066"/>
                  </a:lnTo>
                  <a:lnTo>
                    <a:pt x="352656" y="551055"/>
                  </a:lnTo>
                  <a:lnTo>
                    <a:pt x="352596" y="551011"/>
                  </a:lnTo>
                  <a:lnTo>
                    <a:pt x="352529" y="550912"/>
                  </a:lnTo>
                  <a:lnTo>
                    <a:pt x="352523" y="550856"/>
                  </a:lnTo>
                  <a:lnTo>
                    <a:pt x="352603" y="550779"/>
                  </a:lnTo>
                  <a:lnTo>
                    <a:pt x="352614" y="550746"/>
                  </a:lnTo>
                  <a:lnTo>
                    <a:pt x="352593" y="550713"/>
                  </a:lnTo>
                  <a:lnTo>
                    <a:pt x="352551" y="550680"/>
                  </a:lnTo>
                  <a:lnTo>
                    <a:pt x="352477" y="550570"/>
                  </a:lnTo>
                  <a:lnTo>
                    <a:pt x="352390" y="550548"/>
                  </a:lnTo>
                  <a:lnTo>
                    <a:pt x="352238" y="550570"/>
                  </a:lnTo>
                  <a:lnTo>
                    <a:pt x="352169" y="550592"/>
                  </a:lnTo>
                  <a:lnTo>
                    <a:pt x="352047" y="550592"/>
                  </a:lnTo>
                  <a:lnTo>
                    <a:pt x="351900" y="550559"/>
                  </a:lnTo>
                  <a:lnTo>
                    <a:pt x="351765" y="550570"/>
                  </a:lnTo>
                  <a:lnTo>
                    <a:pt x="351736" y="550548"/>
                  </a:lnTo>
                  <a:lnTo>
                    <a:pt x="351736" y="550504"/>
                  </a:lnTo>
                  <a:lnTo>
                    <a:pt x="351760" y="550492"/>
                  </a:lnTo>
                  <a:lnTo>
                    <a:pt x="351892" y="550448"/>
                  </a:lnTo>
                  <a:lnTo>
                    <a:pt x="351911" y="550415"/>
                  </a:lnTo>
                  <a:lnTo>
                    <a:pt x="351891" y="550382"/>
                  </a:lnTo>
                  <a:lnTo>
                    <a:pt x="351729" y="550305"/>
                  </a:lnTo>
                  <a:lnTo>
                    <a:pt x="351600" y="550272"/>
                  </a:lnTo>
                  <a:lnTo>
                    <a:pt x="351478" y="550217"/>
                  </a:lnTo>
                  <a:lnTo>
                    <a:pt x="351275" y="550162"/>
                  </a:lnTo>
                  <a:lnTo>
                    <a:pt x="351233" y="549941"/>
                  </a:lnTo>
                  <a:lnTo>
                    <a:pt x="351267" y="549875"/>
                  </a:lnTo>
                  <a:lnTo>
                    <a:pt x="351309" y="549853"/>
                  </a:lnTo>
                  <a:lnTo>
                    <a:pt x="351450" y="549842"/>
                  </a:lnTo>
                  <a:lnTo>
                    <a:pt x="351484" y="549864"/>
                  </a:lnTo>
                  <a:lnTo>
                    <a:pt x="351602" y="549886"/>
                  </a:lnTo>
                  <a:lnTo>
                    <a:pt x="351866" y="549875"/>
                  </a:lnTo>
                  <a:lnTo>
                    <a:pt x="351960" y="549886"/>
                  </a:lnTo>
                  <a:lnTo>
                    <a:pt x="352088" y="549919"/>
                  </a:lnTo>
                  <a:lnTo>
                    <a:pt x="352181" y="549996"/>
                  </a:lnTo>
                  <a:lnTo>
                    <a:pt x="352269" y="549974"/>
                  </a:lnTo>
                  <a:lnTo>
                    <a:pt x="352297" y="549941"/>
                  </a:lnTo>
                  <a:lnTo>
                    <a:pt x="352273" y="549776"/>
                  </a:lnTo>
                  <a:lnTo>
                    <a:pt x="352366" y="549688"/>
                  </a:lnTo>
                  <a:lnTo>
                    <a:pt x="352383" y="549655"/>
                  </a:lnTo>
                  <a:lnTo>
                    <a:pt x="352381" y="549611"/>
                  </a:lnTo>
                  <a:lnTo>
                    <a:pt x="352352" y="549555"/>
                  </a:lnTo>
                  <a:lnTo>
                    <a:pt x="352267" y="549544"/>
                  </a:lnTo>
                  <a:lnTo>
                    <a:pt x="352078" y="549611"/>
                  </a:lnTo>
                  <a:lnTo>
                    <a:pt x="351794" y="549577"/>
                  </a:lnTo>
                  <a:lnTo>
                    <a:pt x="351656" y="549611"/>
                  </a:lnTo>
                  <a:lnTo>
                    <a:pt x="351554" y="549688"/>
                  </a:lnTo>
                  <a:lnTo>
                    <a:pt x="351462" y="549699"/>
                  </a:lnTo>
                  <a:lnTo>
                    <a:pt x="351234" y="549666"/>
                  </a:lnTo>
                  <a:lnTo>
                    <a:pt x="351058" y="549599"/>
                  </a:lnTo>
                  <a:lnTo>
                    <a:pt x="350904" y="549633"/>
                  </a:lnTo>
                  <a:lnTo>
                    <a:pt x="350817" y="549577"/>
                  </a:lnTo>
                  <a:lnTo>
                    <a:pt x="350776" y="549566"/>
                  </a:lnTo>
                  <a:lnTo>
                    <a:pt x="350692" y="549611"/>
                  </a:lnTo>
                  <a:lnTo>
                    <a:pt x="350653" y="549611"/>
                  </a:lnTo>
                  <a:lnTo>
                    <a:pt x="350584" y="549555"/>
                  </a:lnTo>
                  <a:lnTo>
                    <a:pt x="350545" y="549555"/>
                  </a:lnTo>
                  <a:lnTo>
                    <a:pt x="350512" y="549566"/>
                  </a:lnTo>
                  <a:lnTo>
                    <a:pt x="350450" y="549666"/>
                  </a:lnTo>
                  <a:lnTo>
                    <a:pt x="350293" y="549831"/>
                  </a:lnTo>
                  <a:lnTo>
                    <a:pt x="350278" y="549853"/>
                  </a:lnTo>
                  <a:lnTo>
                    <a:pt x="350298" y="549886"/>
                  </a:lnTo>
                  <a:lnTo>
                    <a:pt x="350340" y="549886"/>
                  </a:lnTo>
                  <a:lnTo>
                    <a:pt x="350385" y="549875"/>
                  </a:lnTo>
                  <a:lnTo>
                    <a:pt x="350456" y="549820"/>
                  </a:lnTo>
                  <a:lnTo>
                    <a:pt x="350499" y="549798"/>
                  </a:lnTo>
                  <a:lnTo>
                    <a:pt x="350579" y="549820"/>
                  </a:lnTo>
                  <a:lnTo>
                    <a:pt x="350609" y="549842"/>
                  </a:lnTo>
                  <a:lnTo>
                    <a:pt x="350605" y="549897"/>
                  </a:lnTo>
                  <a:lnTo>
                    <a:pt x="350546" y="549963"/>
                  </a:lnTo>
                  <a:lnTo>
                    <a:pt x="350532" y="550107"/>
                  </a:lnTo>
                  <a:lnTo>
                    <a:pt x="350481" y="550162"/>
                  </a:lnTo>
                  <a:lnTo>
                    <a:pt x="350583" y="550570"/>
                  </a:lnTo>
                  <a:lnTo>
                    <a:pt x="350584" y="550614"/>
                  </a:lnTo>
                  <a:lnTo>
                    <a:pt x="350466" y="550757"/>
                  </a:lnTo>
                  <a:lnTo>
                    <a:pt x="350400" y="550900"/>
                  </a:lnTo>
                  <a:lnTo>
                    <a:pt x="350363" y="550945"/>
                  </a:lnTo>
                  <a:lnTo>
                    <a:pt x="350031" y="551011"/>
                  </a:lnTo>
                  <a:lnTo>
                    <a:pt x="349885" y="551110"/>
                  </a:lnTo>
                  <a:lnTo>
                    <a:pt x="349812" y="551220"/>
                  </a:lnTo>
                  <a:lnTo>
                    <a:pt x="349735" y="551408"/>
                  </a:lnTo>
                  <a:lnTo>
                    <a:pt x="349671" y="551485"/>
                  </a:lnTo>
                  <a:lnTo>
                    <a:pt x="349620" y="551485"/>
                  </a:lnTo>
                  <a:lnTo>
                    <a:pt x="349560" y="551419"/>
                  </a:lnTo>
                  <a:lnTo>
                    <a:pt x="349472" y="551386"/>
                  </a:lnTo>
                  <a:lnTo>
                    <a:pt x="349403" y="551397"/>
                  </a:lnTo>
                  <a:lnTo>
                    <a:pt x="349283" y="551441"/>
                  </a:lnTo>
                  <a:lnTo>
                    <a:pt x="349252" y="551419"/>
                  </a:lnTo>
                  <a:lnTo>
                    <a:pt x="349249" y="551375"/>
                  </a:lnTo>
                  <a:lnTo>
                    <a:pt x="349388" y="551275"/>
                  </a:lnTo>
                  <a:lnTo>
                    <a:pt x="349538" y="551220"/>
                  </a:lnTo>
                  <a:lnTo>
                    <a:pt x="349806" y="551033"/>
                  </a:lnTo>
                  <a:lnTo>
                    <a:pt x="350030" y="550934"/>
                  </a:lnTo>
                  <a:lnTo>
                    <a:pt x="350056" y="550890"/>
                  </a:lnTo>
                  <a:lnTo>
                    <a:pt x="350043" y="550834"/>
                  </a:lnTo>
                  <a:lnTo>
                    <a:pt x="350016" y="550823"/>
                  </a:lnTo>
                  <a:lnTo>
                    <a:pt x="349970" y="550834"/>
                  </a:lnTo>
                  <a:lnTo>
                    <a:pt x="349827" y="550923"/>
                  </a:lnTo>
                  <a:lnTo>
                    <a:pt x="349666" y="550967"/>
                  </a:lnTo>
                  <a:lnTo>
                    <a:pt x="349540" y="551022"/>
                  </a:lnTo>
                  <a:lnTo>
                    <a:pt x="349364" y="551176"/>
                  </a:lnTo>
                  <a:lnTo>
                    <a:pt x="349268" y="551176"/>
                  </a:lnTo>
                  <a:lnTo>
                    <a:pt x="349194" y="551143"/>
                  </a:lnTo>
                  <a:lnTo>
                    <a:pt x="349144" y="551132"/>
                  </a:lnTo>
                  <a:lnTo>
                    <a:pt x="349038" y="551176"/>
                  </a:lnTo>
                  <a:lnTo>
                    <a:pt x="348912" y="551253"/>
                  </a:lnTo>
                  <a:lnTo>
                    <a:pt x="348785" y="551275"/>
                  </a:lnTo>
                  <a:lnTo>
                    <a:pt x="348708" y="551209"/>
                  </a:lnTo>
                  <a:lnTo>
                    <a:pt x="348694" y="551176"/>
                  </a:lnTo>
                  <a:lnTo>
                    <a:pt x="348720" y="551066"/>
                  </a:lnTo>
                  <a:lnTo>
                    <a:pt x="348768" y="550967"/>
                  </a:lnTo>
                  <a:lnTo>
                    <a:pt x="348802" y="550923"/>
                  </a:lnTo>
                  <a:lnTo>
                    <a:pt x="348799" y="550801"/>
                  </a:lnTo>
                  <a:lnTo>
                    <a:pt x="348735" y="550691"/>
                  </a:lnTo>
                  <a:lnTo>
                    <a:pt x="348714" y="550614"/>
                  </a:lnTo>
                  <a:lnTo>
                    <a:pt x="348649" y="550515"/>
                  </a:lnTo>
                  <a:lnTo>
                    <a:pt x="348576" y="550482"/>
                  </a:lnTo>
                  <a:lnTo>
                    <a:pt x="348521" y="550482"/>
                  </a:lnTo>
                  <a:lnTo>
                    <a:pt x="348497" y="550559"/>
                  </a:lnTo>
                  <a:lnTo>
                    <a:pt x="348496" y="550658"/>
                  </a:lnTo>
                  <a:lnTo>
                    <a:pt x="348448" y="550691"/>
                  </a:lnTo>
                  <a:lnTo>
                    <a:pt x="348367" y="550702"/>
                  </a:lnTo>
                  <a:lnTo>
                    <a:pt x="348351" y="550724"/>
                  </a:lnTo>
                  <a:lnTo>
                    <a:pt x="348353" y="550757"/>
                  </a:lnTo>
                  <a:lnTo>
                    <a:pt x="348410" y="550834"/>
                  </a:lnTo>
                  <a:lnTo>
                    <a:pt x="348438" y="550900"/>
                  </a:lnTo>
                  <a:lnTo>
                    <a:pt x="348446" y="550956"/>
                  </a:lnTo>
                  <a:lnTo>
                    <a:pt x="348436" y="550989"/>
                  </a:lnTo>
                  <a:lnTo>
                    <a:pt x="348281" y="551121"/>
                  </a:lnTo>
                  <a:lnTo>
                    <a:pt x="348173" y="551143"/>
                  </a:lnTo>
                  <a:lnTo>
                    <a:pt x="348056" y="551143"/>
                  </a:lnTo>
                  <a:lnTo>
                    <a:pt x="347973" y="551176"/>
                  </a:lnTo>
                  <a:lnTo>
                    <a:pt x="347903" y="551220"/>
                  </a:lnTo>
                  <a:lnTo>
                    <a:pt x="347873" y="551286"/>
                  </a:lnTo>
                  <a:lnTo>
                    <a:pt x="347755" y="551375"/>
                  </a:lnTo>
                  <a:lnTo>
                    <a:pt x="347664" y="551375"/>
                  </a:lnTo>
                  <a:lnTo>
                    <a:pt x="347536" y="551353"/>
                  </a:lnTo>
                  <a:lnTo>
                    <a:pt x="347460" y="551364"/>
                  </a:lnTo>
                  <a:lnTo>
                    <a:pt x="347445" y="551386"/>
                  </a:lnTo>
                  <a:lnTo>
                    <a:pt x="347432" y="551474"/>
                  </a:lnTo>
                  <a:lnTo>
                    <a:pt x="347404" y="551540"/>
                  </a:lnTo>
                  <a:lnTo>
                    <a:pt x="347278" y="551551"/>
                  </a:lnTo>
                  <a:lnTo>
                    <a:pt x="347204" y="551772"/>
                  </a:lnTo>
                  <a:lnTo>
                    <a:pt x="347163" y="551783"/>
                  </a:lnTo>
                  <a:lnTo>
                    <a:pt x="347119" y="551772"/>
                  </a:lnTo>
                  <a:lnTo>
                    <a:pt x="347018" y="551672"/>
                  </a:lnTo>
                  <a:lnTo>
                    <a:pt x="346936" y="551628"/>
                  </a:lnTo>
                  <a:lnTo>
                    <a:pt x="346861" y="551551"/>
                  </a:lnTo>
                  <a:lnTo>
                    <a:pt x="346826" y="551529"/>
                  </a:lnTo>
                  <a:lnTo>
                    <a:pt x="346703" y="551540"/>
                  </a:lnTo>
                  <a:lnTo>
                    <a:pt x="346550" y="551529"/>
                  </a:lnTo>
                  <a:lnTo>
                    <a:pt x="346431" y="551716"/>
                  </a:lnTo>
                  <a:lnTo>
                    <a:pt x="346341" y="551750"/>
                  </a:lnTo>
                  <a:lnTo>
                    <a:pt x="346284" y="551750"/>
                  </a:lnTo>
                  <a:lnTo>
                    <a:pt x="346222" y="551705"/>
                  </a:lnTo>
                  <a:lnTo>
                    <a:pt x="346134" y="551562"/>
                  </a:lnTo>
                  <a:lnTo>
                    <a:pt x="346139" y="551463"/>
                  </a:lnTo>
                  <a:lnTo>
                    <a:pt x="346222" y="551375"/>
                  </a:lnTo>
                  <a:lnTo>
                    <a:pt x="346296" y="551176"/>
                  </a:lnTo>
                  <a:lnTo>
                    <a:pt x="346411" y="551044"/>
                  </a:lnTo>
                  <a:lnTo>
                    <a:pt x="346450" y="550923"/>
                  </a:lnTo>
                  <a:lnTo>
                    <a:pt x="346617" y="550713"/>
                  </a:lnTo>
                  <a:lnTo>
                    <a:pt x="346632" y="550647"/>
                  </a:lnTo>
                  <a:lnTo>
                    <a:pt x="346635" y="550404"/>
                  </a:lnTo>
                  <a:lnTo>
                    <a:pt x="346764" y="550228"/>
                  </a:lnTo>
                  <a:lnTo>
                    <a:pt x="346863" y="549952"/>
                  </a:lnTo>
                  <a:lnTo>
                    <a:pt x="346920" y="549864"/>
                  </a:lnTo>
                  <a:lnTo>
                    <a:pt x="346974" y="549831"/>
                  </a:lnTo>
                  <a:lnTo>
                    <a:pt x="347032" y="549809"/>
                  </a:lnTo>
                  <a:lnTo>
                    <a:pt x="347074" y="549809"/>
                  </a:lnTo>
                  <a:lnTo>
                    <a:pt x="347257" y="549908"/>
                  </a:lnTo>
                  <a:lnTo>
                    <a:pt x="347512" y="549919"/>
                  </a:lnTo>
                  <a:lnTo>
                    <a:pt x="347625" y="549930"/>
                  </a:lnTo>
                  <a:lnTo>
                    <a:pt x="347658" y="549963"/>
                  </a:lnTo>
                  <a:lnTo>
                    <a:pt x="347669" y="549996"/>
                  </a:lnTo>
                  <a:lnTo>
                    <a:pt x="347625" y="550118"/>
                  </a:lnTo>
                  <a:lnTo>
                    <a:pt x="347621" y="550217"/>
                  </a:lnTo>
                  <a:lnTo>
                    <a:pt x="347660" y="550250"/>
                  </a:lnTo>
                  <a:lnTo>
                    <a:pt x="347734" y="550261"/>
                  </a:lnTo>
                  <a:lnTo>
                    <a:pt x="347880" y="550261"/>
                  </a:lnTo>
                  <a:lnTo>
                    <a:pt x="347989" y="550283"/>
                  </a:lnTo>
                  <a:lnTo>
                    <a:pt x="348034" y="550338"/>
                  </a:lnTo>
                  <a:lnTo>
                    <a:pt x="348057" y="550349"/>
                  </a:lnTo>
                  <a:lnTo>
                    <a:pt x="348097" y="550338"/>
                  </a:lnTo>
                  <a:lnTo>
                    <a:pt x="348121" y="550316"/>
                  </a:lnTo>
                  <a:lnTo>
                    <a:pt x="348144" y="550184"/>
                  </a:lnTo>
                  <a:lnTo>
                    <a:pt x="348242" y="550151"/>
                  </a:lnTo>
                  <a:lnTo>
                    <a:pt x="348443" y="550140"/>
                  </a:lnTo>
                  <a:lnTo>
                    <a:pt x="348883" y="550041"/>
                  </a:lnTo>
                  <a:lnTo>
                    <a:pt x="348981" y="550041"/>
                  </a:lnTo>
                  <a:lnTo>
                    <a:pt x="349084" y="550096"/>
                  </a:lnTo>
                  <a:lnTo>
                    <a:pt x="349123" y="550294"/>
                  </a:lnTo>
                  <a:lnTo>
                    <a:pt x="349197" y="550382"/>
                  </a:lnTo>
                  <a:lnTo>
                    <a:pt x="349323" y="550437"/>
                  </a:lnTo>
                  <a:lnTo>
                    <a:pt x="349552" y="550460"/>
                  </a:lnTo>
                  <a:lnTo>
                    <a:pt x="349578" y="550460"/>
                  </a:lnTo>
                  <a:lnTo>
                    <a:pt x="349593" y="550426"/>
                  </a:lnTo>
                  <a:lnTo>
                    <a:pt x="349592" y="550393"/>
                  </a:lnTo>
                  <a:lnTo>
                    <a:pt x="349531" y="550327"/>
                  </a:lnTo>
                  <a:lnTo>
                    <a:pt x="349367" y="550250"/>
                  </a:lnTo>
                  <a:lnTo>
                    <a:pt x="349298" y="550206"/>
                  </a:lnTo>
                  <a:lnTo>
                    <a:pt x="349272" y="550140"/>
                  </a:lnTo>
                  <a:lnTo>
                    <a:pt x="349296" y="550007"/>
                  </a:lnTo>
                  <a:lnTo>
                    <a:pt x="349423" y="549908"/>
                  </a:lnTo>
                  <a:lnTo>
                    <a:pt x="349605" y="549820"/>
                  </a:lnTo>
                  <a:lnTo>
                    <a:pt x="349719" y="549721"/>
                  </a:lnTo>
                  <a:lnTo>
                    <a:pt x="349825" y="549599"/>
                  </a:lnTo>
                  <a:lnTo>
                    <a:pt x="349872" y="549500"/>
                  </a:lnTo>
                  <a:lnTo>
                    <a:pt x="349920" y="549456"/>
                  </a:lnTo>
                  <a:lnTo>
                    <a:pt x="350048" y="549379"/>
                  </a:lnTo>
                  <a:lnTo>
                    <a:pt x="350123" y="549236"/>
                  </a:lnTo>
                  <a:lnTo>
                    <a:pt x="350219" y="549181"/>
                  </a:lnTo>
                  <a:lnTo>
                    <a:pt x="350355" y="549169"/>
                  </a:lnTo>
                  <a:lnTo>
                    <a:pt x="350457" y="549191"/>
                  </a:lnTo>
                  <a:lnTo>
                    <a:pt x="350549" y="549247"/>
                  </a:lnTo>
                  <a:lnTo>
                    <a:pt x="350626" y="549236"/>
                  </a:lnTo>
                  <a:lnTo>
                    <a:pt x="350702" y="549114"/>
                  </a:lnTo>
                  <a:lnTo>
                    <a:pt x="350768" y="549037"/>
                  </a:lnTo>
                  <a:lnTo>
                    <a:pt x="351010" y="548905"/>
                  </a:lnTo>
                  <a:lnTo>
                    <a:pt x="351039" y="548773"/>
                  </a:lnTo>
                  <a:lnTo>
                    <a:pt x="351105" y="548629"/>
                  </a:lnTo>
                  <a:lnTo>
                    <a:pt x="351139" y="548596"/>
                  </a:lnTo>
                  <a:lnTo>
                    <a:pt x="351216" y="548563"/>
                  </a:lnTo>
                  <a:lnTo>
                    <a:pt x="351258" y="548563"/>
                  </a:lnTo>
                  <a:lnTo>
                    <a:pt x="351318" y="548585"/>
                  </a:lnTo>
                  <a:lnTo>
                    <a:pt x="351333" y="548673"/>
                  </a:lnTo>
                  <a:lnTo>
                    <a:pt x="351325" y="548706"/>
                  </a:lnTo>
                  <a:lnTo>
                    <a:pt x="351184" y="548927"/>
                  </a:lnTo>
                  <a:lnTo>
                    <a:pt x="351186" y="548971"/>
                  </a:lnTo>
                  <a:lnTo>
                    <a:pt x="351215" y="549037"/>
                  </a:lnTo>
                  <a:lnTo>
                    <a:pt x="351252" y="549048"/>
                  </a:lnTo>
                  <a:lnTo>
                    <a:pt x="351283" y="549037"/>
                  </a:lnTo>
                  <a:lnTo>
                    <a:pt x="351359" y="548927"/>
                  </a:lnTo>
                  <a:lnTo>
                    <a:pt x="351502" y="548784"/>
                  </a:lnTo>
                  <a:lnTo>
                    <a:pt x="351521" y="548729"/>
                  </a:lnTo>
                  <a:lnTo>
                    <a:pt x="351523" y="548673"/>
                  </a:lnTo>
                  <a:lnTo>
                    <a:pt x="351444" y="548486"/>
                  </a:lnTo>
                  <a:lnTo>
                    <a:pt x="351364" y="548409"/>
                  </a:lnTo>
                  <a:lnTo>
                    <a:pt x="351258" y="548353"/>
                  </a:lnTo>
                  <a:lnTo>
                    <a:pt x="351143" y="548365"/>
                  </a:lnTo>
                  <a:lnTo>
                    <a:pt x="351059" y="548387"/>
                  </a:lnTo>
                  <a:lnTo>
                    <a:pt x="350875" y="548530"/>
                  </a:lnTo>
                  <a:lnTo>
                    <a:pt x="350645" y="548618"/>
                  </a:lnTo>
                  <a:lnTo>
                    <a:pt x="350599" y="548684"/>
                  </a:lnTo>
                  <a:lnTo>
                    <a:pt x="350606" y="548828"/>
                  </a:lnTo>
                  <a:lnTo>
                    <a:pt x="350575" y="548872"/>
                  </a:lnTo>
                  <a:lnTo>
                    <a:pt x="350531" y="548883"/>
                  </a:lnTo>
                  <a:lnTo>
                    <a:pt x="350445" y="548839"/>
                  </a:lnTo>
                  <a:lnTo>
                    <a:pt x="350405" y="548795"/>
                  </a:lnTo>
                  <a:lnTo>
                    <a:pt x="350364" y="548717"/>
                  </a:lnTo>
                  <a:lnTo>
                    <a:pt x="350331" y="548618"/>
                  </a:lnTo>
                  <a:lnTo>
                    <a:pt x="350338" y="548552"/>
                  </a:lnTo>
                  <a:lnTo>
                    <a:pt x="350392" y="548409"/>
                  </a:lnTo>
                  <a:lnTo>
                    <a:pt x="350386" y="548331"/>
                  </a:lnTo>
                  <a:lnTo>
                    <a:pt x="350343" y="548298"/>
                  </a:lnTo>
                  <a:lnTo>
                    <a:pt x="350293" y="548321"/>
                  </a:lnTo>
                  <a:lnTo>
                    <a:pt x="350257" y="548353"/>
                  </a:lnTo>
                  <a:lnTo>
                    <a:pt x="350222" y="548442"/>
                  </a:lnTo>
                  <a:lnTo>
                    <a:pt x="350167" y="548508"/>
                  </a:lnTo>
                  <a:lnTo>
                    <a:pt x="350117" y="548530"/>
                  </a:lnTo>
                  <a:lnTo>
                    <a:pt x="350082" y="548508"/>
                  </a:lnTo>
                  <a:lnTo>
                    <a:pt x="350029" y="548365"/>
                  </a:lnTo>
                  <a:lnTo>
                    <a:pt x="349966" y="547979"/>
                  </a:lnTo>
                  <a:lnTo>
                    <a:pt x="349919" y="547791"/>
                  </a:lnTo>
                  <a:lnTo>
                    <a:pt x="349879" y="547747"/>
                  </a:lnTo>
                  <a:lnTo>
                    <a:pt x="349795" y="547615"/>
                  </a:lnTo>
                  <a:lnTo>
                    <a:pt x="349768" y="547538"/>
                  </a:lnTo>
                  <a:lnTo>
                    <a:pt x="349793" y="547494"/>
                  </a:lnTo>
                  <a:lnTo>
                    <a:pt x="349832" y="547472"/>
                  </a:lnTo>
                  <a:lnTo>
                    <a:pt x="349872" y="547494"/>
                  </a:lnTo>
                  <a:lnTo>
                    <a:pt x="349958" y="547582"/>
                  </a:lnTo>
                  <a:lnTo>
                    <a:pt x="349997" y="547593"/>
                  </a:lnTo>
                  <a:lnTo>
                    <a:pt x="350030" y="547571"/>
                  </a:lnTo>
                  <a:lnTo>
                    <a:pt x="350067" y="547505"/>
                  </a:lnTo>
                  <a:lnTo>
                    <a:pt x="350088" y="547339"/>
                  </a:lnTo>
                  <a:lnTo>
                    <a:pt x="350180" y="547218"/>
                  </a:lnTo>
                  <a:lnTo>
                    <a:pt x="350178" y="547185"/>
                  </a:lnTo>
                  <a:lnTo>
                    <a:pt x="350126" y="547141"/>
                  </a:lnTo>
                  <a:lnTo>
                    <a:pt x="349958" y="547174"/>
                  </a:lnTo>
                  <a:lnTo>
                    <a:pt x="349898" y="547152"/>
                  </a:lnTo>
                  <a:lnTo>
                    <a:pt x="349868" y="547108"/>
                  </a:lnTo>
                  <a:lnTo>
                    <a:pt x="349863" y="546975"/>
                  </a:lnTo>
                  <a:lnTo>
                    <a:pt x="349881" y="546898"/>
                  </a:lnTo>
                  <a:lnTo>
                    <a:pt x="349904" y="546865"/>
                  </a:lnTo>
                  <a:lnTo>
                    <a:pt x="349922" y="546810"/>
                  </a:lnTo>
                  <a:lnTo>
                    <a:pt x="350038" y="546667"/>
                  </a:lnTo>
                  <a:lnTo>
                    <a:pt x="350146" y="546590"/>
                  </a:lnTo>
                  <a:lnTo>
                    <a:pt x="350212" y="546578"/>
                  </a:lnTo>
                  <a:lnTo>
                    <a:pt x="350280" y="546590"/>
                  </a:lnTo>
                  <a:lnTo>
                    <a:pt x="350288" y="546645"/>
                  </a:lnTo>
                  <a:lnTo>
                    <a:pt x="350201" y="546799"/>
                  </a:lnTo>
                  <a:lnTo>
                    <a:pt x="350201" y="546876"/>
                  </a:lnTo>
                  <a:lnTo>
                    <a:pt x="350243" y="546898"/>
                  </a:lnTo>
                  <a:lnTo>
                    <a:pt x="350362" y="546909"/>
                  </a:lnTo>
                  <a:lnTo>
                    <a:pt x="350433" y="546931"/>
                  </a:lnTo>
                  <a:lnTo>
                    <a:pt x="350444" y="546964"/>
                  </a:lnTo>
                  <a:lnTo>
                    <a:pt x="350437" y="547097"/>
                  </a:lnTo>
                  <a:lnTo>
                    <a:pt x="350461" y="547185"/>
                  </a:lnTo>
                  <a:lnTo>
                    <a:pt x="350485" y="547207"/>
                  </a:lnTo>
                  <a:lnTo>
                    <a:pt x="350547" y="547196"/>
                  </a:lnTo>
                  <a:lnTo>
                    <a:pt x="350618" y="547119"/>
                  </a:lnTo>
                  <a:lnTo>
                    <a:pt x="350732" y="546964"/>
                  </a:lnTo>
                  <a:lnTo>
                    <a:pt x="350787" y="546942"/>
                  </a:lnTo>
                  <a:lnTo>
                    <a:pt x="350913" y="546931"/>
                  </a:lnTo>
                  <a:lnTo>
                    <a:pt x="351030" y="546898"/>
                  </a:lnTo>
                  <a:lnTo>
                    <a:pt x="351223" y="546755"/>
                  </a:lnTo>
                  <a:lnTo>
                    <a:pt x="351247" y="546678"/>
                  </a:lnTo>
                  <a:lnTo>
                    <a:pt x="351249" y="546413"/>
                  </a:lnTo>
                  <a:lnTo>
                    <a:pt x="351294" y="546104"/>
                  </a:lnTo>
                  <a:lnTo>
                    <a:pt x="351335" y="546060"/>
                  </a:lnTo>
                  <a:lnTo>
                    <a:pt x="351447" y="546038"/>
                  </a:lnTo>
                  <a:lnTo>
                    <a:pt x="351586" y="546215"/>
                  </a:lnTo>
                  <a:lnTo>
                    <a:pt x="351603" y="546248"/>
                  </a:lnTo>
                  <a:lnTo>
                    <a:pt x="351592" y="546303"/>
                  </a:lnTo>
                  <a:lnTo>
                    <a:pt x="351498" y="546512"/>
                  </a:lnTo>
                  <a:lnTo>
                    <a:pt x="351567" y="546523"/>
                  </a:lnTo>
                  <a:lnTo>
                    <a:pt x="351696" y="546600"/>
                  </a:lnTo>
                  <a:lnTo>
                    <a:pt x="351709" y="546634"/>
                  </a:lnTo>
                  <a:lnTo>
                    <a:pt x="351607" y="546755"/>
                  </a:lnTo>
                  <a:lnTo>
                    <a:pt x="351518" y="546788"/>
                  </a:lnTo>
                  <a:lnTo>
                    <a:pt x="351454" y="546865"/>
                  </a:lnTo>
                  <a:lnTo>
                    <a:pt x="351423" y="546942"/>
                  </a:lnTo>
                  <a:lnTo>
                    <a:pt x="351225" y="547130"/>
                  </a:lnTo>
                  <a:lnTo>
                    <a:pt x="351131" y="547317"/>
                  </a:lnTo>
                  <a:lnTo>
                    <a:pt x="351118" y="547372"/>
                  </a:lnTo>
                  <a:lnTo>
                    <a:pt x="351127" y="547405"/>
                  </a:lnTo>
                  <a:lnTo>
                    <a:pt x="351174" y="547450"/>
                  </a:lnTo>
                  <a:lnTo>
                    <a:pt x="351297" y="547483"/>
                  </a:lnTo>
                  <a:lnTo>
                    <a:pt x="351370" y="547460"/>
                  </a:lnTo>
                  <a:lnTo>
                    <a:pt x="351472" y="547339"/>
                  </a:lnTo>
                  <a:lnTo>
                    <a:pt x="351591" y="547108"/>
                  </a:lnTo>
                  <a:lnTo>
                    <a:pt x="351676" y="546986"/>
                  </a:lnTo>
                  <a:lnTo>
                    <a:pt x="351888" y="546766"/>
                  </a:lnTo>
                  <a:lnTo>
                    <a:pt x="351951" y="546667"/>
                  </a:lnTo>
                  <a:lnTo>
                    <a:pt x="351970" y="546622"/>
                  </a:lnTo>
                  <a:lnTo>
                    <a:pt x="351983" y="546512"/>
                  </a:lnTo>
                  <a:lnTo>
                    <a:pt x="351966" y="546457"/>
                  </a:lnTo>
                  <a:lnTo>
                    <a:pt x="351868" y="546380"/>
                  </a:lnTo>
                  <a:lnTo>
                    <a:pt x="351792" y="546292"/>
                  </a:lnTo>
                  <a:lnTo>
                    <a:pt x="351759" y="546148"/>
                  </a:lnTo>
                  <a:lnTo>
                    <a:pt x="351636" y="546038"/>
                  </a:lnTo>
                  <a:lnTo>
                    <a:pt x="351496" y="545928"/>
                  </a:lnTo>
                  <a:lnTo>
                    <a:pt x="351451" y="545873"/>
                  </a:lnTo>
                  <a:lnTo>
                    <a:pt x="351454" y="545829"/>
                  </a:lnTo>
                  <a:lnTo>
                    <a:pt x="351479" y="545785"/>
                  </a:lnTo>
                  <a:lnTo>
                    <a:pt x="351623" y="545597"/>
                  </a:lnTo>
                  <a:lnTo>
                    <a:pt x="351623" y="545454"/>
                  </a:lnTo>
                  <a:lnTo>
                    <a:pt x="351601" y="545377"/>
                  </a:lnTo>
                  <a:lnTo>
                    <a:pt x="351609" y="545211"/>
                  </a:lnTo>
                  <a:lnTo>
                    <a:pt x="351664" y="545090"/>
                  </a:lnTo>
                  <a:lnTo>
                    <a:pt x="351669" y="544903"/>
                  </a:lnTo>
                  <a:lnTo>
                    <a:pt x="351718" y="544737"/>
                  </a:lnTo>
                  <a:lnTo>
                    <a:pt x="351780" y="544638"/>
                  </a:lnTo>
                  <a:lnTo>
                    <a:pt x="351877" y="544561"/>
                  </a:lnTo>
                  <a:lnTo>
                    <a:pt x="352014" y="544517"/>
                  </a:lnTo>
                  <a:lnTo>
                    <a:pt x="352136" y="544395"/>
                  </a:lnTo>
                  <a:lnTo>
                    <a:pt x="352178" y="544384"/>
                  </a:lnTo>
                  <a:lnTo>
                    <a:pt x="352243" y="544406"/>
                  </a:lnTo>
                  <a:lnTo>
                    <a:pt x="352262" y="544473"/>
                  </a:lnTo>
                  <a:lnTo>
                    <a:pt x="352213" y="544682"/>
                  </a:lnTo>
                  <a:lnTo>
                    <a:pt x="352149" y="544770"/>
                  </a:lnTo>
                  <a:lnTo>
                    <a:pt x="352100" y="544814"/>
                  </a:lnTo>
                  <a:lnTo>
                    <a:pt x="352061" y="544903"/>
                  </a:lnTo>
                  <a:lnTo>
                    <a:pt x="352017" y="544947"/>
                  </a:lnTo>
                  <a:lnTo>
                    <a:pt x="352007" y="545046"/>
                  </a:lnTo>
                  <a:lnTo>
                    <a:pt x="352039" y="545090"/>
                  </a:lnTo>
                  <a:lnTo>
                    <a:pt x="352220" y="545189"/>
                  </a:lnTo>
                  <a:lnTo>
                    <a:pt x="352231" y="545377"/>
                  </a:lnTo>
                  <a:lnTo>
                    <a:pt x="352298" y="545498"/>
                  </a:lnTo>
                  <a:lnTo>
                    <a:pt x="352335" y="545740"/>
                  </a:lnTo>
                  <a:lnTo>
                    <a:pt x="352461" y="545796"/>
                  </a:lnTo>
                  <a:lnTo>
                    <a:pt x="352507" y="545763"/>
                  </a:lnTo>
                  <a:lnTo>
                    <a:pt x="352519" y="545729"/>
                  </a:lnTo>
                  <a:lnTo>
                    <a:pt x="352510" y="545663"/>
                  </a:lnTo>
                  <a:lnTo>
                    <a:pt x="352456" y="545520"/>
                  </a:lnTo>
                  <a:lnTo>
                    <a:pt x="352450" y="545432"/>
                  </a:lnTo>
                  <a:lnTo>
                    <a:pt x="352416" y="545333"/>
                  </a:lnTo>
                  <a:lnTo>
                    <a:pt x="352333" y="545189"/>
                  </a:lnTo>
                  <a:lnTo>
                    <a:pt x="352340" y="545101"/>
                  </a:lnTo>
                  <a:lnTo>
                    <a:pt x="352376" y="545057"/>
                  </a:lnTo>
                  <a:lnTo>
                    <a:pt x="352424" y="545046"/>
                  </a:lnTo>
                  <a:lnTo>
                    <a:pt x="352520" y="545101"/>
                  </a:lnTo>
                  <a:lnTo>
                    <a:pt x="352542" y="545134"/>
                  </a:lnTo>
                  <a:lnTo>
                    <a:pt x="352566" y="545211"/>
                  </a:lnTo>
                  <a:lnTo>
                    <a:pt x="352619" y="545244"/>
                  </a:lnTo>
                  <a:lnTo>
                    <a:pt x="352693" y="545211"/>
                  </a:lnTo>
                  <a:lnTo>
                    <a:pt x="352722" y="545178"/>
                  </a:lnTo>
                  <a:lnTo>
                    <a:pt x="352749" y="545167"/>
                  </a:lnTo>
                  <a:lnTo>
                    <a:pt x="352917" y="545178"/>
                  </a:lnTo>
                  <a:lnTo>
                    <a:pt x="353132" y="545178"/>
                  </a:lnTo>
                  <a:lnTo>
                    <a:pt x="353167" y="545211"/>
                  </a:lnTo>
                  <a:lnTo>
                    <a:pt x="353192" y="545311"/>
                  </a:lnTo>
                  <a:lnTo>
                    <a:pt x="353472" y="545531"/>
                  </a:lnTo>
                  <a:lnTo>
                    <a:pt x="353489" y="545575"/>
                  </a:lnTo>
                  <a:lnTo>
                    <a:pt x="353567" y="545674"/>
                  </a:lnTo>
                  <a:lnTo>
                    <a:pt x="353716" y="545752"/>
                  </a:lnTo>
                  <a:lnTo>
                    <a:pt x="353931" y="545840"/>
                  </a:lnTo>
                  <a:lnTo>
                    <a:pt x="354173" y="545950"/>
                  </a:lnTo>
                  <a:lnTo>
                    <a:pt x="354690" y="546126"/>
                  </a:lnTo>
                  <a:lnTo>
                    <a:pt x="354784" y="546192"/>
                  </a:lnTo>
                  <a:lnTo>
                    <a:pt x="354847" y="546314"/>
                  </a:lnTo>
                  <a:lnTo>
                    <a:pt x="354855" y="546391"/>
                  </a:lnTo>
                  <a:lnTo>
                    <a:pt x="354878" y="546424"/>
                  </a:lnTo>
                  <a:lnTo>
                    <a:pt x="355026" y="546490"/>
                  </a:lnTo>
                  <a:lnTo>
                    <a:pt x="355345" y="546600"/>
                  </a:lnTo>
                  <a:lnTo>
                    <a:pt x="355531" y="546700"/>
                  </a:lnTo>
                  <a:lnTo>
                    <a:pt x="355561" y="546733"/>
                  </a:lnTo>
                  <a:lnTo>
                    <a:pt x="355605" y="546744"/>
                  </a:lnTo>
                  <a:lnTo>
                    <a:pt x="355767" y="546920"/>
                  </a:lnTo>
                  <a:lnTo>
                    <a:pt x="355909" y="546953"/>
                  </a:lnTo>
                  <a:lnTo>
                    <a:pt x="356357" y="547008"/>
                  </a:lnTo>
                  <a:lnTo>
                    <a:pt x="356478" y="547042"/>
                  </a:lnTo>
                  <a:lnTo>
                    <a:pt x="356588" y="547097"/>
                  </a:lnTo>
                  <a:lnTo>
                    <a:pt x="356714" y="547196"/>
                  </a:lnTo>
                  <a:lnTo>
                    <a:pt x="357008" y="547361"/>
                  </a:lnTo>
                  <a:lnTo>
                    <a:pt x="357232" y="547405"/>
                  </a:lnTo>
                  <a:lnTo>
                    <a:pt x="357380" y="547405"/>
                  </a:lnTo>
                  <a:lnTo>
                    <a:pt x="357552" y="547438"/>
                  </a:lnTo>
                  <a:lnTo>
                    <a:pt x="357652" y="547494"/>
                  </a:lnTo>
                  <a:lnTo>
                    <a:pt x="357769" y="547593"/>
                  </a:lnTo>
                  <a:lnTo>
                    <a:pt x="357900" y="547648"/>
                  </a:lnTo>
                  <a:lnTo>
                    <a:pt x="358087" y="547670"/>
                  </a:lnTo>
                  <a:lnTo>
                    <a:pt x="358348" y="547747"/>
                  </a:lnTo>
                  <a:lnTo>
                    <a:pt x="358714" y="547758"/>
                  </a:lnTo>
                  <a:lnTo>
                    <a:pt x="358885" y="547736"/>
                  </a:lnTo>
                  <a:lnTo>
                    <a:pt x="359272" y="547714"/>
                  </a:lnTo>
                  <a:lnTo>
                    <a:pt x="359363" y="547736"/>
                  </a:lnTo>
                  <a:lnTo>
                    <a:pt x="359432" y="547769"/>
                  </a:lnTo>
                  <a:lnTo>
                    <a:pt x="359513" y="547835"/>
                  </a:lnTo>
                  <a:lnTo>
                    <a:pt x="359678" y="548111"/>
                  </a:lnTo>
                  <a:lnTo>
                    <a:pt x="359773" y="548188"/>
                  </a:lnTo>
                  <a:lnTo>
                    <a:pt x="359895" y="548309"/>
                  </a:lnTo>
                  <a:lnTo>
                    <a:pt x="359916" y="548409"/>
                  </a:lnTo>
                  <a:lnTo>
                    <a:pt x="359906" y="548497"/>
                  </a:lnTo>
                  <a:lnTo>
                    <a:pt x="359875" y="548596"/>
                  </a:lnTo>
                  <a:lnTo>
                    <a:pt x="359795" y="548739"/>
                  </a:lnTo>
                  <a:lnTo>
                    <a:pt x="359782" y="548861"/>
                  </a:lnTo>
                  <a:lnTo>
                    <a:pt x="359745" y="548949"/>
                  </a:lnTo>
                  <a:lnTo>
                    <a:pt x="359634" y="549103"/>
                  </a:lnTo>
                  <a:lnTo>
                    <a:pt x="359407" y="549258"/>
                  </a:lnTo>
                  <a:lnTo>
                    <a:pt x="359362" y="549302"/>
                  </a:lnTo>
                  <a:lnTo>
                    <a:pt x="359330" y="549324"/>
                  </a:lnTo>
                  <a:lnTo>
                    <a:pt x="359297" y="549379"/>
                  </a:lnTo>
                  <a:lnTo>
                    <a:pt x="359266" y="549500"/>
                  </a:lnTo>
                  <a:lnTo>
                    <a:pt x="359272" y="549699"/>
                  </a:lnTo>
                  <a:lnTo>
                    <a:pt x="359241" y="549842"/>
                  </a:lnTo>
                  <a:lnTo>
                    <a:pt x="359221" y="550018"/>
                  </a:lnTo>
                  <a:lnTo>
                    <a:pt x="359176" y="550107"/>
                  </a:lnTo>
                  <a:lnTo>
                    <a:pt x="359144" y="550129"/>
                  </a:lnTo>
                  <a:lnTo>
                    <a:pt x="359044" y="550140"/>
                  </a:lnTo>
                  <a:lnTo>
                    <a:pt x="358938" y="550118"/>
                  </a:lnTo>
                  <a:lnTo>
                    <a:pt x="358764" y="550074"/>
                  </a:lnTo>
                  <a:lnTo>
                    <a:pt x="358670" y="550063"/>
                  </a:lnTo>
                  <a:lnTo>
                    <a:pt x="358560" y="550074"/>
                  </a:lnTo>
                  <a:lnTo>
                    <a:pt x="358474" y="550118"/>
                  </a:lnTo>
                  <a:lnTo>
                    <a:pt x="358406" y="550217"/>
                  </a:lnTo>
                  <a:lnTo>
                    <a:pt x="358411" y="550283"/>
                  </a:lnTo>
                  <a:lnTo>
                    <a:pt x="358512" y="550371"/>
                  </a:lnTo>
                  <a:lnTo>
                    <a:pt x="358701" y="550460"/>
                  </a:lnTo>
                  <a:lnTo>
                    <a:pt x="358736" y="550504"/>
                  </a:lnTo>
                  <a:lnTo>
                    <a:pt x="358785" y="550636"/>
                  </a:lnTo>
                  <a:lnTo>
                    <a:pt x="358785" y="550779"/>
                  </a:lnTo>
                  <a:lnTo>
                    <a:pt x="358764" y="550934"/>
                  </a:lnTo>
                  <a:lnTo>
                    <a:pt x="358787" y="551055"/>
                  </a:lnTo>
                  <a:lnTo>
                    <a:pt x="358904" y="551330"/>
                  </a:lnTo>
                  <a:lnTo>
                    <a:pt x="358962" y="551408"/>
                  </a:lnTo>
                  <a:lnTo>
                    <a:pt x="359043" y="551463"/>
                  </a:lnTo>
                  <a:lnTo>
                    <a:pt x="359152" y="551518"/>
                  </a:lnTo>
                  <a:lnTo>
                    <a:pt x="359340" y="551573"/>
                  </a:lnTo>
                  <a:lnTo>
                    <a:pt x="359524" y="551650"/>
                  </a:lnTo>
                  <a:lnTo>
                    <a:pt x="359835" y="551882"/>
                  </a:lnTo>
                  <a:lnTo>
                    <a:pt x="360051" y="551981"/>
                  </a:lnTo>
                  <a:lnTo>
                    <a:pt x="360266" y="552025"/>
                  </a:lnTo>
                  <a:lnTo>
                    <a:pt x="360559" y="552025"/>
                  </a:lnTo>
                  <a:lnTo>
                    <a:pt x="361211" y="551893"/>
                  </a:lnTo>
                  <a:lnTo>
                    <a:pt x="361288" y="551904"/>
                  </a:lnTo>
                  <a:lnTo>
                    <a:pt x="361366" y="551970"/>
                  </a:lnTo>
                  <a:lnTo>
                    <a:pt x="361382" y="551992"/>
                  </a:lnTo>
                  <a:lnTo>
                    <a:pt x="361381" y="552091"/>
                  </a:lnTo>
                  <a:lnTo>
                    <a:pt x="361338" y="552135"/>
                  </a:lnTo>
                  <a:lnTo>
                    <a:pt x="361265" y="552191"/>
                  </a:lnTo>
                  <a:lnTo>
                    <a:pt x="360960" y="552301"/>
                  </a:lnTo>
                  <a:lnTo>
                    <a:pt x="360752" y="552411"/>
                  </a:lnTo>
                  <a:lnTo>
                    <a:pt x="360579" y="552565"/>
                  </a:lnTo>
                  <a:lnTo>
                    <a:pt x="360353" y="552797"/>
                  </a:lnTo>
                  <a:lnTo>
                    <a:pt x="360273" y="553106"/>
                  </a:lnTo>
                  <a:lnTo>
                    <a:pt x="360233" y="553205"/>
                  </a:lnTo>
                  <a:lnTo>
                    <a:pt x="360056" y="553481"/>
                  </a:lnTo>
                  <a:lnTo>
                    <a:pt x="360040" y="553525"/>
                  </a:lnTo>
                  <a:lnTo>
                    <a:pt x="360013" y="553558"/>
                  </a:lnTo>
                  <a:lnTo>
                    <a:pt x="359952" y="553734"/>
                  </a:lnTo>
                  <a:lnTo>
                    <a:pt x="359898" y="553811"/>
                  </a:lnTo>
                  <a:lnTo>
                    <a:pt x="359804" y="553899"/>
                  </a:lnTo>
                  <a:lnTo>
                    <a:pt x="359703" y="554087"/>
                  </a:lnTo>
                  <a:lnTo>
                    <a:pt x="359628" y="554197"/>
                  </a:lnTo>
                  <a:lnTo>
                    <a:pt x="359589" y="554285"/>
                  </a:lnTo>
                  <a:lnTo>
                    <a:pt x="359572" y="554418"/>
                  </a:lnTo>
                  <a:lnTo>
                    <a:pt x="359588" y="554627"/>
                  </a:lnTo>
                  <a:lnTo>
                    <a:pt x="359608" y="554649"/>
                  </a:lnTo>
                  <a:lnTo>
                    <a:pt x="359704" y="554726"/>
                  </a:lnTo>
                  <a:lnTo>
                    <a:pt x="359771" y="554715"/>
                  </a:lnTo>
                  <a:lnTo>
                    <a:pt x="359828" y="554671"/>
                  </a:lnTo>
                  <a:lnTo>
                    <a:pt x="359830" y="554572"/>
                  </a:lnTo>
                  <a:lnTo>
                    <a:pt x="359810" y="554517"/>
                  </a:lnTo>
                  <a:lnTo>
                    <a:pt x="359807" y="554407"/>
                  </a:lnTo>
                  <a:lnTo>
                    <a:pt x="359859" y="554296"/>
                  </a:lnTo>
                  <a:lnTo>
                    <a:pt x="359912" y="554252"/>
                  </a:lnTo>
                  <a:lnTo>
                    <a:pt x="360105" y="554186"/>
                  </a:lnTo>
                  <a:lnTo>
                    <a:pt x="360291" y="554142"/>
                  </a:lnTo>
                  <a:lnTo>
                    <a:pt x="360328" y="554109"/>
                  </a:lnTo>
                  <a:lnTo>
                    <a:pt x="360353" y="553977"/>
                  </a:lnTo>
                  <a:lnTo>
                    <a:pt x="360457" y="553855"/>
                  </a:lnTo>
                  <a:lnTo>
                    <a:pt x="360452" y="553811"/>
                  </a:lnTo>
                  <a:lnTo>
                    <a:pt x="360423" y="553745"/>
                  </a:lnTo>
                  <a:lnTo>
                    <a:pt x="360441" y="553679"/>
                  </a:lnTo>
                  <a:lnTo>
                    <a:pt x="360522" y="553613"/>
                  </a:lnTo>
                  <a:lnTo>
                    <a:pt x="360610" y="553580"/>
                  </a:lnTo>
                  <a:lnTo>
                    <a:pt x="360883" y="553591"/>
                  </a:lnTo>
                  <a:lnTo>
                    <a:pt x="360914" y="553580"/>
                  </a:lnTo>
                  <a:lnTo>
                    <a:pt x="360953" y="553547"/>
                  </a:lnTo>
                  <a:lnTo>
                    <a:pt x="360932" y="553381"/>
                  </a:lnTo>
                  <a:lnTo>
                    <a:pt x="360685" y="553172"/>
                  </a:lnTo>
                  <a:lnTo>
                    <a:pt x="360657" y="553095"/>
                  </a:lnTo>
                  <a:lnTo>
                    <a:pt x="360712" y="552995"/>
                  </a:lnTo>
                  <a:lnTo>
                    <a:pt x="360939" y="552885"/>
                  </a:lnTo>
                  <a:lnTo>
                    <a:pt x="361007" y="552808"/>
                  </a:lnTo>
                  <a:lnTo>
                    <a:pt x="361017" y="552764"/>
                  </a:lnTo>
                  <a:lnTo>
                    <a:pt x="360948" y="552510"/>
                  </a:lnTo>
                  <a:lnTo>
                    <a:pt x="360960" y="552466"/>
                  </a:lnTo>
                  <a:lnTo>
                    <a:pt x="360990" y="552455"/>
                  </a:lnTo>
                  <a:lnTo>
                    <a:pt x="361086" y="552477"/>
                  </a:lnTo>
                  <a:lnTo>
                    <a:pt x="361140" y="552521"/>
                  </a:lnTo>
                  <a:lnTo>
                    <a:pt x="361255" y="552521"/>
                  </a:lnTo>
                  <a:lnTo>
                    <a:pt x="361360" y="552488"/>
                  </a:lnTo>
                  <a:lnTo>
                    <a:pt x="361596" y="552477"/>
                  </a:lnTo>
                  <a:lnTo>
                    <a:pt x="361710" y="552444"/>
                  </a:lnTo>
                  <a:lnTo>
                    <a:pt x="361898" y="552411"/>
                  </a:lnTo>
                  <a:lnTo>
                    <a:pt x="362000" y="552356"/>
                  </a:lnTo>
                  <a:lnTo>
                    <a:pt x="362039" y="552279"/>
                  </a:lnTo>
                  <a:lnTo>
                    <a:pt x="362025" y="552213"/>
                  </a:lnTo>
                  <a:lnTo>
                    <a:pt x="361978" y="552102"/>
                  </a:lnTo>
                  <a:lnTo>
                    <a:pt x="361820" y="551959"/>
                  </a:lnTo>
                  <a:lnTo>
                    <a:pt x="361654" y="551738"/>
                  </a:lnTo>
                  <a:lnTo>
                    <a:pt x="361561" y="551650"/>
                  </a:lnTo>
                  <a:lnTo>
                    <a:pt x="361407" y="551584"/>
                  </a:lnTo>
                  <a:lnTo>
                    <a:pt x="361206" y="551551"/>
                  </a:lnTo>
                  <a:lnTo>
                    <a:pt x="361158" y="551518"/>
                  </a:lnTo>
                  <a:lnTo>
                    <a:pt x="361133" y="551474"/>
                  </a:lnTo>
                  <a:lnTo>
                    <a:pt x="361074" y="551430"/>
                  </a:lnTo>
                  <a:lnTo>
                    <a:pt x="360856" y="551540"/>
                  </a:lnTo>
                  <a:lnTo>
                    <a:pt x="360668" y="551595"/>
                  </a:lnTo>
                  <a:lnTo>
                    <a:pt x="360498" y="551606"/>
                  </a:lnTo>
                  <a:lnTo>
                    <a:pt x="360373" y="551584"/>
                  </a:lnTo>
                  <a:lnTo>
                    <a:pt x="360305" y="551551"/>
                  </a:lnTo>
                  <a:lnTo>
                    <a:pt x="360204" y="551452"/>
                  </a:lnTo>
                  <a:lnTo>
                    <a:pt x="360207" y="551165"/>
                  </a:lnTo>
                  <a:lnTo>
                    <a:pt x="360184" y="551088"/>
                  </a:lnTo>
                  <a:lnTo>
                    <a:pt x="360154" y="551055"/>
                  </a:lnTo>
                  <a:lnTo>
                    <a:pt x="360016" y="550967"/>
                  </a:lnTo>
                  <a:lnTo>
                    <a:pt x="359845" y="550923"/>
                  </a:lnTo>
                  <a:lnTo>
                    <a:pt x="359716" y="550812"/>
                  </a:lnTo>
                  <a:lnTo>
                    <a:pt x="359291" y="550658"/>
                  </a:lnTo>
                  <a:lnTo>
                    <a:pt x="359256" y="550603"/>
                  </a:lnTo>
                  <a:lnTo>
                    <a:pt x="359247" y="550515"/>
                  </a:lnTo>
                  <a:lnTo>
                    <a:pt x="359318" y="550470"/>
                  </a:lnTo>
                  <a:lnTo>
                    <a:pt x="359368" y="550470"/>
                  </a:lnTo>
                  <a:lnTo>
                    <a:pt x="359512" y="550548"/>
                  </a:lnTo>
                  <a:lnTo>
                    <a:pt x="359549" y="550603"/>
                  </a:lnTo>
                  <a:lnTo>
                    <a:pt x="359590" y="550614"/>
                  </a:lnTo>
                  <a:lnTo>
                    <a:pt x="359696" y="550592"/>
                  </a:lnTo>
                  <a:lnTo>
                    <a:pt x="359864" y="550482"/>
                  </a:lnTo>
                  <a:lnTo>
                    <a:pt x="359912" y="550426"/>
                  </a:lnTo>
                  <a:lnTo>
                    <a:pt x="359903" y="550294"/>
                  </a:lnTo>
                  <a:lnTo>
                    <a:pt x="359911" y="550239"/>
                  </a:lnTo>
                  <a:lnTo>
                    <a:pt x="359963" y="550195"/>
                  </a:lnTo>
                  <a:lnTo>
                    <a:pt x="360037" y="550173"/>
                  </a:lnTo>
                  <a:lnTo>
                    <a:pt x="360056" y="550140"/>
                  </a:lnTo>
                  <a:lnTo>
                    <a:pt x="360080" y="550029"/>
                  </a:lnTo>
                  <a:lnTo>
                    <a:pt x="360060" y="549875"/>
                  </a:lnTo>
                  <a:lnTo>
                    <a:pt x="360095" y="549765"/>
                  </a:lnTo>
                  <a:lnTo>
                    <a:pt x="360127" y="549743"/>
                  </a:lnTo>
                  <a:lnTo>
                    <a:pt x="360333" y="549754"/>
                  </a:lnTo>
                  <a:lnTo>
                    <a:pt x="360519" y="549820"/>
                  </a:lnTo>
                  <a:lnTo>
                    <a:pt x="360618" y="549886"/>
                  </a:lnTo>
                  <a:lnTo>
                    <a:pt x="360797" y="550029"/>
                  </a:lnTo>
                  <a:lnTo>
                    <a:pt x="360924" y="550096"/>
                  </a:lnTo>
                  <a:lnTo>
                    <a:pt x="361022" y="550118"/>
                  </a:lnTo>
                  <a:lnTo>
                    <a:pt x="361073" y="550118"/>
                  </a:lnTo>
                  <a:lnTo>
                    <a:pt x="361276" y="550052"/>
                  </a:lnTo>
                  <a:lnTo>
                    <a:pt x="361343" y="549974"/>
                  </a:lnTo>
                  <a:lnTo>
                    <a:pt x="361376" y="549908"/>
                  </a:lnTo>
                  <a:lnTo>
                    <a:pt x="361369" y="549809"/>
                  </a:lnTo>
                  <a:lnTo>
                    <a:pt x="361329" y="549743"/>
                  </a:lnTo>
                  <a:lnTo>
                    <a:pt x="361146" y="549555"/>
                  </a:lnTo>
                  <a:lnTo>
                    <a:pt x="361145" y="549500"/>
                  </a:lnTo>
                  <a:lnTo>
                    <a:pt x="361183" y="549324"/>
                  </a:lnTo>
                  <a:lnTo>
                    <a:pt x="361237" y="549269"/>
                  </a:lnTo>
                  <a:lnTo>
                    <a:pt x="361413" y="549280"/>
                  </a:lnTo>
                  <a:lnTo>
                    <a:pt x="361606" y="549247"/>
                  </a:lnTo>
                  <a:lnTo>
                    <a:pt x="361907" y="549247"/>
                  </a:lnTo>
                  <a:lnTo>
                    <a:pt x="362151" y="549214"/>
                  </a:lnTo>
                  <a:lnTo>
                    <a:pt x="362331" y="549159"/>
                  </a:lnTo>
                  <a:lnTo>
                    <a:pt x="362420" y="549147"/>
                  </a:lnTo>
                  <a:lnTo>
                    <a:pt x="362601" y="549004"/>
                  </a:lnTo>
                  <a:lnTo>
                    <a:pt x="362656" y="548927"/>
                  </a:lnTo>
                  <a:lnTo>
                    <a:pt x="362675" y="548839"/>
                  </a:lnTo>
                  <a:lnTo>
                    <a:pt x="362726" y="548795"/>
                  </a:lnTo>
                  <a:lnTo>
                    <a:pt x="362872" y="548795"/>
                  </a:lnTo>
                  <a:lnTo>
                    <a:pt x="363003" y="548850"/>
                  </a:lnTo>
                  <a:lnTo>
                    <a:pt x="363050" y="548850"/>
                  </a:lnTo>
                  <a:lnTo>
                    <a:pt x="363121" y="548828"/>
                  </a:lnTo>
                  <a:lnTo>
                    <a:pt x="363238" y="548761"/>
                  </a:lnTo>
                  <a:lnTo>
                    <a:pt x="363377" y="548640"/>
                  </a:lnTo>
                  <a:lnTo>
                    <a:pt x="363488" y="548508"/>
                  </a:lnTo>
                  <a:lnTo>
                    <a:pt x="363555" y="548387"/>
                  </a:lnTo>
                  <a:lnTo>
                    <a:pt x="363603" y="548343"/>
                  </a:lnTo>
                  <a:lnTo>
                    <a:pt x="363878" y="548343"/>
                  </a:lnTo>
                  <a:lnTo>
                    <a:pt x="363980" y="548321"/>
                  </a:lnTo>
                  <a:lnTo>
                    <a:pt x="364050" y="548287"/>
                  </a:lnTo>
                  <a:lnTo>
                    <a:pt x="364108" y="548276"/>
                  </a:lnTo>
                  <a:lnTo>
                    <a:pt x="364143" y="548298"/>
                  </a:lnTo>
                  <a:lnTo>
                    <a:pt x="364195" y="548353"/>
                  </a:lnTo>
                  <a:lnTo>
                    <a:pt x="364301" y="548552"/>
                  </a:lnTo>
                  <a:lnTo>
                    <a:pt x="364308" y="548585"/>
                  </a:lnTo>
                  <a:lnTo>
                    <a:pt x="364282" y="548618"/>
                  </a:lnTo>
                  <a:lnTo>
                    <a:pt x="364166" y="548640"/>
                  </a:lnTo>
                  <a:lnTo>
                    <a:pt x="364072" y="548673"/>
                  </a:lnTo>
                  <a:lnTo>
                    <a:pt x="363958" y="548806"/>
                  </a:lnTo>
                  <a:lnTo>
                    <a:pt x="363949" y="548938"/>
                  </a:lnTo>
                  <a:lnTo>
                    <a:pt x="363961" y="549015"/>
                  </a:lnTo>
                  <a:lnTo>
                    <a:pt x="364012" y="549169"/>
                  </a:lnTo>
                  <a:lnTo>
                    <a:pt x="364042" y="549368"/>
                  </a:lnTo>
                  <a:lnTo>
                    <a:pt x="364107" y="549622"/>
                  </a:lnTo>
                  <a:lnTo>
                    <a:pt x="364134" y="549831"/>
                  </a:lnTo>
                  <a:lnTo>
                    <a:pt x="364178" y="549886"/>
                  </a:lnTo>
                  <a:lnTo>
                    <a:pt x="364249" y="549919"/>
                  </a:lnTo>
                  <a:lnTo>
                    <a:pt x="364414" y="549952"/>
                  </a:lnTo>
                  <a:lnTo>
                    <a:pt x="364612" y="549930"/>
                  </a:lnTo>
                  <a:lnTo>
                    <a:pt x="364699" y="549864"/>
                  </a:lnTo>
                  <a:lnTo>
                    <a:pt x="364739" y="549809"/>
                  </a:lnTo>
                  <a:lnTo>
                    <a:pt x="364744" y="549732"/>
                  </a:lnTo>
                  <a:lnTo>
                    <a:pt x="364715" y="549589"/>
                  </a:lnTo>
                  <a:lnTo>
                    <a:pt x="364647" y="549412"/>
                  </a:lnTo>
                  <a:lnTo>
                    <a:pt x="364583" y="549280"/>
                  </a:lnTo>
                  <a:lnTo>
                    <a:pt x="364554" y="549159"/>
                  </a:lnTo>
                  <a:lnTo>
                    <a:pt x="364615" y="548894"/>
                  </a:lnTo>
                  <a:lnTo>
                    <a:pt x="364627" y="548729"/>
                  </a:lnTo>
                  <a:lnTo>
                    <a:pt x="364652" y="548651"/>
                  </a:lnTo>
                  <a:lnTo>
                    <a:pt x="364712" y="548541"/>
                  </a:lnTo>
                  <a:lnTo>
                    <a:pt x="364767" y="548508"/>
                  </a:lnTo>
                  <a:lnTo>
                    <a:pt x="364885" y="548519"/>
                  </a:lnTo>
                  <a:lnTo>
                    <a:pt x="364940" y="548552"/>
                  </a:lnTo>
                  <a:lnTo>
                    <a:pt x="365139" y="548739"/>
                  </a:lnTo>
                  <a:lnTo>
                    <a:pt x="365166" y="548861"/>
                  </a:lnTo>
                  <a:lnTo>
                    <a:pt x="365172" y="549026"/>
                  </a:lnTo>
                  <a:lnTo>
                    <a:pt x="365232" y="549114"/>
                  </a:lnTo>
                  <a:lnTo>
                    <a:pt x="365392" y="549269"/>
                  </a:lnTo>
                  <a:lnTo>
                    <a:pt x="365585" y="549511"/>
                  </a:lnTo>
                  <a:lnTo>
                    <a:pt x="365841" y="549688"/>
                  </a:lnTo>
                  <a:lnTo>
                    <a:pt x="366051" y="549897"/>
                  </a:lnTo>
                  <a:lnTo>
                    <a:pt x="366142" y="549974"/>
                  </a:lnTo>
                  <a:lnTo>
                    <a:pt x="366186" y="549996"/>
                  </a:lnTo>
                  <a:lnTo>
                    <a:pt x="366310" y="549996"/>
                  </a:lnTo>
                  <a:lnTo>
                    <a:pt x="366458" y="549952"/>
                  </a:lnTo>
                  <a:lnTo>
                    <a:pt x="366839" y="549798"/>
                  </a:lnTo>
                  <a:lnTo>
                    <a:pt x="367212" y="549577"/>
                  </a:lnTo>
                  <a:lnTo>
                    <a:pt x="367556" y="549456"/>
                  </a:lnTo>
                  <a:lnTo>
                    <a:pt x="367703" y="549390"/>
                  </a:lnTo>
                  <a:lnTo>
                    <a:pt x="368008" y="549302"/>
                  </a:lnTo>
                  <a:lnTo>
                    <a:pt x="368432" y="549147"/>
                  </a:lnTo>
                  <a:lnTo>
                    <a:pt x="368643" y="549114"/>
                  </a:lnTo>
                  <a:lnTo>
                    <a:pt x="368966" y="549026"/>
                  </a:lnTo>
                  <a:lnTo>
                    <a:pt x="369095" y="549037"/>
                  </a:lnTo>
                  <a:lnTo>
                    <a:pt x="369490" y="549236"/>
                  </a:lnTo>
                  <a:lnTo>
                    <a:pt x="369550" y="549291"/>
                  </a:lnTo>
                  <a:lnTo>
                    <a:pt x="369619" y="549401"/>
                  </a:lnTo>
                  <a:lnTo>
                    <a:pt x="369752" y="549555"/>
                  </a:lnTo>
                  <a:lnTo>
                    <a:pt x="369822" y="549666"/>
                  </a:lnTo>
                  <a:lnTo>
                    <a:pt x="369897" y="549743"/>
                  </a:lnTo>
                  <a:lnTo>
                    <a:pt x="370063" y="549974"/>
                  </a:lnTo>
                  <a:lnTo>
                    <a:pt x="370342" y="550217"/>
                  </a:lnTo>
                  <a:lnTo>
                    <a:pt x="370327" y="550250"/>
                  </a:lnTo>
                  <a:lnTo>
                    <a:pt x="370198" y="550327"/>
                  </a:lnTo>
                  <a:lnTo>
                    <a:pt x="370188" y="550404"/>
                  </a:lnTo>
                  <a:lnTo>
                    <a:pt x="370227" y="550415"/>
                  </a:lnTo>
                  <a:lnTo>
                    <a:pt x="370321" y="550504"/>
                  </a:lnTo>
                  <a:lnTo>
                    <a:pt x="370408" y="550537"/>
                  </a:lnTo>
                  <a:lnTo>
                    <a:pt x="370750" y="550448"/>
                  </a:lnTo>
                  <a:lnTo>
                    <a:pt x="370827" y="550415"/>
                  </a:lnTo>
                  <a:lnTo>
                    <a:pt x="370944" y="550338"/>
                  </a:lnTo>
                  <a:lnTo>
                    <a:pt x="371126" y="550195"/>
                  </a:lnTo>
                  <a:lnTo>
                    <a:pt x="371255" y="550140"/>
                  </a:lnTo>
                  <a:lnTo>
                    <a:pt x="371369" y="550118"/>
                  </a:lnTo>
                  <a:lnTo>
                    <a:pt x="371531" y="550063"/>
                  </a:lnTo>
                  <a:lnTo>
                    <a:pt x="371800" y="549919"/>
                  </a:lnTo>
                  <a:lnTo>
                    <a:pt x="372062" y="549864"/>
                  </a:lnTo>
                  <a:lnTo>
                    <a:pt x="372166" y="549831"/>
                  </a:lnTo>
                  <a:lnTo>
                    <a:pt x="372354" y="549820"/>
                  </a:lnTo>
                  <a:lnTo>
                    <a:pt x="372444" y="549754"/>
                  </a:lnTo>
                  <a:lnTo>
                    <a:pt x="372532" y="549622"/>
                  </a:lnTo>
                  <a:lnTo>
                    <a:pt x="372610" y="549533"/>
                  </a:lnTo>
                  <a:lnTo>
                    <a:pt x="372643" y="549511"/>
                  </a:lnTo>
                  <a:lnTo>
                    <a:pt x="372802" y="549500"/>
                  </a:lnTo>
                  <a:lnTo>
                    <a:pt x="372898" y="549456"/>
                  </a:lnTo>
                  <a:lnTo>
                    <a:pt x="372946" y="549368"/>
                  </a:lnTo>
                  <a:lnTo>
                    <a:pt x="373074" y="549280"/>
                  </a:lnTo>
                  <a:lnTo>
                    <a:pt x="373618" y="549092"/>
                  </a:lnTo>
                  <a:lnTo>
                    <a:pt x="373796" y="549015"/>
                  </a:lnTo>
                  <a:lnTo>
                    <a:pt x="373961" y="548905"/>
                  </a:lnTo>
                  <a:lnTo>
                    <a:pt x="374250" y="548817"/>
                  </a:lnTo>
                  <a:lnTo>
                    <a:pt x="374324" y="548784"/>
                  </a:lnTo>
                  <a:lnTo>
                    <a:pt x="374363" y="548739"/>
                  </a:lnTo>
                  <a:lnTo>
                    <a:pt x="374620" y="548662"/>
                  </a:lnTo>
                  <a:lnTo>
                    <a:pt x="374652" y="548673"/>
                  </a:lnTo>
                  <a:lnTo>
                    <a:pt x="374779" y="548751"/>
                  </a:lnTo>
                  <a:lnTo>
                    <a:pt x="374868" y="548618"/>
                  </a:lnTo>
                  <a:lnTo>
                    <a:pt x="374831" y="548574"/>
                  </a:lnTo>
                  <a:lnTo>
                    <a:pt x="374808" y="548508"/>
                  </a:lnTo>
                  <a:lnTo>
                    <a:pt x="374708" y="548387"/>
                  </a:lnTo>
                  <a:lnTo>
                    <a:pt x="374601" y="548298"/>
                  </a:lnTo>
                  <a:lnTo>
                    <a:pt x="374433" y="548111"/>
                  </a:lnTo>
                  <a:lnTo>
                    <a:pt x="374155" y="547879"/>
                  </a:lnTo>
                  <a:lnTo>
                    <a:pt x="374114" y="547813"/>
                  </a:lnTo>
                  <a:lnTo>
                    <a:pt x="374077" y="547670"/>
                  </a:lnTo>
                  <a:lnTo>
                    <a:pt x="373732" y="547560"/>
                  </a:lnTo>
                  <a:lnTo>
                    <a:pt x="373474" y="547438"/>
                  </a:lnTo>
                  <a:lnTo>
                    <a:pt x="373276" y="547317"/>
                  </a:lnTo>
                  <a:lnTo>
                    <a:pt x="372949" y="547053"/>
                  </a:lnTo>
                  <a:lnTo>
                    <a:pt x="372701" y="546953"/>
                  </a:lnTo>
                  <a:lnTo>
                    <a:pt x="372458" y="546898"/>
                  </a:lnTo>
                  <a:lnTo>
                    <a:pt x="372141" y="546898"/>
                  </a:lnTo>
                  <a:lnTo>
                    <a:pt x="371675" y="546843"/>
                  </a:lnTo>
                  <a:lnTo>
                    <a:pt x="371228" y="546876"/>
                  </a:lnTo>
                  <a:lnTo>
                    <a:pt x="370910" y="546931"/>
                  </a:lnTo>
                  <a:lnTo>
                    <a:pt x="370790" y="546975"/>
                  </a:lnTo>
                  <a:lnTo>
                    <a:pt x="370462" y="547097"/>
                  </a:lnTo>
                  <a:lnTo>
                    <a:pt x="370293" y="547196"/>
                  </a:lnTo>
                  <a:lnTo>
                    <a:pt x="370162" y="547350"/>
                  </a:lnTo>
                  <a:lnTo>
                    <a:pt x="370124" y="547483"/>
                  </a:lnTo>
                  <a:lnTo>
                    <a:pt x="370078" y="547879"/>
                  </a:lnTo>
                  <a:lnTo>
                    <a:pt x="370139" y="548144"/>
                  </a:lnTo>
                  <a:lnTo>
                    <a:pt x="370123" y="548243"/>
                  </a:lnTo>
                  <a:lnTo>
                    <a:pt x="370060" y="548353"/>
                  </a:lnTo>
                  <a:lnTo>
                    <a:pt x="369909" y="548453"/>
                  </a:lnTo>
                  <a:lnTo>
                    <a:pt x="369844" y="548486"/>
                  </a:lnTo>
                  <a:lnTo>
                    <a:pt x="369699" y="548475"/>
                  </a:lnTo>
                  <a:lnTo>
                    <a:pt x="369475" y="548431"/>
                  </a:lnTo>
                  <a:lnTo>
                    <a:pt x="368947" y="548221"/>
                  </a:lnTo>
                  <a:lnTo>
                    <a:pt x="368689" y="548133"/>
                  </a:lnTo>
                  <a:lnTo>
                    <a:pt x="368260" y="548001"/>
                  </a:lnTo>
                  <a:lnTo>
                    <a:pt x="367793" y="547902"/>
                  </a:lnTo>
                  <a:lnTo>
                    <a:pt x="367543" y="547902"/>
                  </a:lnTo>
                  <a:lnTo>
                    <a:pt x="367458" y="547879"/>
                  </a:lnTo>
                  <a:lnTo>
                    <a:pt x="367336" y="547824"/>
                  </a:lnTo>
                  <a:lnTo>
                    <a:pt x="367207" y="547791"/>
                  </a:lnTo>
                  <a:lnTo>
                    <a:pt x="366683" y="547747"/>
                  </a:lnTo>
                  <a:lnTo>
                    <a:pt x="366347" y="547659"/>
                  </a:lnTo>
                  <a:lnTo>
                    <a:pt x="366003" y="547659"/>
                  </a:lnTo>
                  <a:lnTo>
                    <a:pt x="365683" y="547626"/>
                  </a:lnTo>
                  <a:lnTo>
                    <a:pt x="365566" y="547571"/>
                  </a:lnTo>
                  <a:lnTo>
                    <a:pt x="365446" y="547494"/>
                  </a:lnTo>
                  <a:lnTo>
                    <a:pt x="365231" y="547383"/>
                  </a:lnTo>
                  <a:lnTo>
                    <a:pt x="365114" y="547295"/>
                  </a:lnTo>
                  <a:lnTo>
                    <a:pt x="364907" y="547097"/>
                  </a:lnTo>
                  <a:lnTo>
                    <a:pt x="364810" y="547020"/>
                  </a:lnTo>
                  <a:lnTo>
                    <a:pt x="364682" y="546953"/>
                  </a:lnTo>
                  <a:lnTo>
                    <a:pt x="364487" y="546931"/>
                  </a:lnTo>
                  <a:lnTo>
                    <a:pt x="364132" y="546942"/>
                  </a:lnTo>
                  <a:lnTo>
                    <a:pt x="363996" y="546909"/>
                  </a:lnTo>
                  <a:lnTo>
                    <a:pt x="363823" y="546854"/>
                  </a:lnTo>
                  <a:lnTo>
                    <a:pt x="363694" y="546788"/>
                  </a:lnTo>
                  <a:lnTo>
                    <a:pt x="363507" y="546656"/>
                  </a:lnTo>
                  <a:lnTo>
                    <a:pt x="363186" y="546468"/>
                  </a:lnTo>
                  <a:lnTo>
                    <a:pt x="362853" y="546226"/>
                  </a:lnTo>
                  <a:lnTo>
                    <a:pt x="362741" y="546126"/>
                  </a:lnTo>
                  <a:lnTo>
                    <a:pt x="362526" y="545895"/>
                  </a:lnTo>
                  <a:lnTo>
                    <a:pt x="362338" y="545619"/>
                  </a:lnTo>
                  <a:lnTo>
                    <a:pt x="362277" y="545487"/>
                  </a:lnTo>
                  <a:lnTo>
                    <a:pt x="362138" y="545277"/>
                  </a:lnTo>
                  <a:lnTo>
                    <a:pt x="362024" y="545156"/>
                  </a:lnTo>
                  <a:lnTo>
                    <a:pt x="361945" y="544947"/>
                  </a:lnTo>
                  <a:lnTo>
                    <a:pt x="361769" y="544616"/>
                  </a:lnTo>
                  <a:lnTo>
                    <a:pt x="361722" y="544561"/>
                  </a:lnTo>
                  <a:lnTo>
                    <a:pt x="361514" y="544406"/>
                  </a:lnTo>
                  <a:lnTo>
                    <a:pt x="361334" y="544219"/>
                  </a:lnTo>
                  <a:lnTo>
                    <a:pt x="361224" y="544153"/>
                  </a:lnTo>
                  <a:lnTo>
                    <a:pt x="361113" y="544164"/>
                  </a:lnTo>
                  <a:lnTo>
                    <a:pt x="360989" y="544219"/>
                  </a:lnTo>
                  <a:lnTo>
                    <a:pt x="360963" y="544252"/>
                  </a:lnTo>
                  <a:lnTo>
                    <a:pt x="360954" y="544296"/>
                  </a:lnTo>
                  <a:lnTo>
                    <a:pt x="360974" y="544384"/>
                  </a:lnTo>
                  <a:lnTo>
                    <a:pt x="360964" y="544572"/>
                  </a:lnTo>
                  <a:lnTo>
                    <a:pt x="360934" y="544704"/>
                  </a:lnTo>
                  <a:lnTo>
                    <a:pt x="360931" y="544859"/>
                  </a:lnTo>
                  <a:lnTo>
                    <a:pt x="360886" y="544958"/>
                  </a:lnTo>
                  <a:lnTo>
                    <a:pt x="360723" y="545068"/>
                  </a:lnTo>
                  <a:lnTo>
                    <a:pt x="360379" y="545211"/>
                  </a:lnTo>
                  <a:lnTo>
                    <a:pt x="360285" y="545244"/>
                  </a:lnTo>
                  <a:lnTo>
                    <a:pt x="360080" y="545266"/>
                  </a:lnTo>
                  <a:lnTo>
                    <a:pt x="359923" y="545333"/>
                  </a:lnTo>
                  <a:lnTo>
                    <a:pt x="359641" y="545377"/>
                  </a:lnTo>
                  <a:lnTo>
                    <a:pt x="359521" y="545388"/>
                  </a:lnTo>
                  <a:lnTo>
                    <a:pt x="359452" y="545377"/>
                  </a:lnTo>
                  <a:lnTo>
                    <a:pt x="359313" y="545299"/>
                  </a:lnTo>
                  <a:lnTo>
                    <a:pt x="359211" y="545277"/>
                  </a:lnTo>
                  <a:lnTo>
                    <a:pt x="358842" y="545266"/>
                  </a:lnTo>
                  <a:lnTo>
                    <a:pt x="358736" y="545255"/>
                  </a:lnTo>
                  <a:lnTo>
                    <a:pt x="358546" y="545057"/>
                  </a:lnTo>
                  <a:lnTo>
                    <a:pt x="358486" y="544958"/>
                  </a:lnTo>
                  <a:lnTo>
                    <a:pt x="358402" y="544869"/>
                  </a:lnTo>
                  <a:lnTo>
                    <a:pt x="358271" y="544781"/>
                  </a:lnTo>
                  <a:lnTo>
                    <a:pt x="358144" y="544594"/>
                  </a:lnTo>
                  <a:lnTo>
                    <a:pt x="358054" y="544539"/>
                  </a:lnTo>
                  <a:lnTo>
                    <a:pt x="357831" y="544451"/>
                  </a:lnTo>
                  <a:lnTo>
                    <a:pt x="357741" y="544439"/>
                  </a:lnTo>
                  <a:lnTo>
                    <a:pt x="357656" y="544461"/>
                  </a:lnTo>
                  <a:lnTo>
                    <a:pt x="357610" y="544528"/>
                  </a:lnTo>
                  <a:lnTo>
                    <a:pt x="357583" y="544649"/>
                  </a:lnTo>
                  <a:lnTo>
                    <a:pt x="357489" y="544759"/>
                  </a:lnTo>
                  <a:lnTo>
                    <a:pt x="357355" y="544792"/>
                  </a:lnTo>
                  <a:lnTo>
                    <a:pt x="357257" y="544825"/>
                  </a:lnTo>
                  <a:lnTo>
                    <a:pt x="357230" y="544881"/>
                  </a:lnTo>
                  <a:lnTo>
                    <a:pt x="357220" y="545079"/>
                  </a:lnTo>
                  <a:lnTo>
                    <a:pt x="357305" y="545299"/>
                  </a:lnTo>
                  <a:lnTo>
                    <a:pt x="357371" y="545421"/>
                  </a:lnTo>
                  <a:lnTo>
                    <a:pt x="357452" y="545531"/>
                  </a:lnTo>
                  <a:lnTo>
                    <a:pt x="357646" y="545707"/>
                  </a:lnTo>
                  <a:lnTo>
                    <a:pt x="357770" y="545796"/>
                  </a:lnTo>
                  <a:lnTo>
                    <a:pt x="357797" y="545840"/>
                  </a:lnTo>
                  <a:lnTo>
                    <a:pt x="357794" y="546016"/>
                  </a:lnTo>
                  <a:lnTo>
                    <a:pt x="357774" y="546071"/>
                  </a:lnTo>
                  <a:lnTo>
                    <a:pt x="357721" y="546137"/>
                  </a:lnTo>
                  <a:lnTo>
                    <a:pt x="357647" y="546192"/>
                  </a:lnTo>
                  <a:lnTo>
                    <a:pt x="357526" y="546248"/>
                  </a:lnTo>
                  <a:lnTo>
                    <a:pt x="357446" y="546270"/>
                  </a:lnTo>
                  <a:lnTo>
                    <a:pt x="357251" y="546281"/>
                  </a:lnTo>
                  <a:lnTo>
                    <a:pt x="357007" y="546259"/>
                  </a:lnTo>
                  <a:lnTo>
                    <a:pt x="356820" y="546226"/>
                  </a:lnTo>
                  <a:lnTo>
                    <a:pt x="356291" y="546137"/>
                  </a:lnTo>
                  <a:lnTo>
                    <a:pt x="356184" y="546093"/>
                  </a:lnTo>
                  <a:lnTo>
                    <a:pt x="355970" y="546027"/>
                  </a:lnTo>
                  <a:lnTo>
                    <a:pt x="355484" y="545928"/>
                  </a:lnTo>
                  <a:lnTo>
                    <a:pt x="355281" y="545895"/>
                  </a:lnTo>
                  <a:lnTo>
                    <a:pt x="354867" y="545707"/>
                  </a:lnTo>
                  <a:lnTo>
                    <a:pt x="354736" y="545619"/>
                  </a:lnTo>
                  <a:lnTo>
                    <a:pt x="354677" y="545553"/>
                  </a:lnTo>
                  <a:lnTo>
                    <a:pt x="354409" y="545145"/>
                  </a:lnTo>
                  <a:lnTo>
                    <a:pt x="354213" y="544891"/>
                  </a:lnTo>
                  <a:lnTo>
                    <a:pt x="354123" y="544737"/>
                  </a:lnTo>
                  <a:lnTo>
                    <a:pt x="353986" y="544550"/>
                  </a:lnTo>
                  <a:lnTo>
                    <a:pt x="353924" y="544417"/>
                  </a:lnTo>
                  <a:lnTo>
                    <a:pt x="353864" y="544241"/>
                  </a:lnTo>
                  <a:lnTo>
                    <a:pt x="353855" y="544153"/>
                  </a:lnTo>
                  <a:lnTo>
                    <a:pt x="353810" y="544053"/>
                  </a:lnTo>
                  <a:lnTo>
                    <a:pt x="353641" y="543436"/>
                  </a:lnTo>
                  <a:lnTo>
                    <a:pt x="353540" y="543271"/>
                  </a:lnTo>
                  <a:lnTo>
                    <a:pt x="353374" y="543083"/>
                  </a:lnTo>
                  <a:lnTo>
                    <a:pt x="353289" y="543017"/>
                  </a:lnTo>
                  <a:lnTo>
                    <a:pt x="353203" y="543006"/>
                  </a:lnTo>
                  <a:lnTo>
                    <a:pt x="353097" y="543072"/>
                  </a:lnTo>
                  <a:lnTo>
                    <a:pt x="352987" y="543172"/>
                  </a:lnTo>
                  <a:lnTo>
                    <a:pt x="352807" y="543238"/>
                  </a:lnTo>
                  <a:lnTo>
                    <a:pt x="352286" y="543249"/>
                  </a:lnTo>
                  <a:lnTo>
                    <a:pt x="352198" y="543216"/>
                  </a:lnTo>
                  <a:lnTo>
                    <a:pt x="352138" y="543183"/>
                  </a:lnTo>
                  <a:lnTo>
                    <a:pt x="352126" y="543050"/>
                  </a:lnTo>
                  <a:lnTo>
                    <a:pt x="352061" y="542819"/>
                  </a:lnTo>
                  <a:lnTo>
                    <a:pt x="352096" y="542664"/>
                  </a:lnTo>
                  <a:lnTo>
                    <a:pt x="352095" y="542598"/>
                  </a:lnTo>
                  <a:lnTo>
                    <a:pt x="352020" y="542433"/>
                  </a:lnTo>
                  <a:lnTo>
                    <a:pt x="351797" y="542091"/>
                  </a:lnTo>
                  <a:lnTo>
                    <a:pt x="351725" y="541882"/>
                  </a:lnTo>
                  <a:lnTo>
                    <a:pt x="351715" y="541782"/>
                  </a:lnTo>
                  <a:lnTo>
                    <a:pt x="351640" y="541617"/>
                  </a:lnTo>
                  <a:lnTo>
                    <a:pt x="351578" y="541529"/>
                  </a:lnTo>
                  <a:lnTo>
                    <a:pt x="351524" y="541496"/>
                  </a:lnTo>
                  <a:lnTo>
                    <a:pt x="351436" y="541496"/>
                  </a:lnTo>
                  <a:lnTo>
                    <a:pt x="351388" y="541540"/>
                  </a:lnTo>
                  <a:lnTo>
                    <a:pt x="351367" y="541573"/>
                  </a:lnTo>
                  <a:lnTo>
                    <a:pt x="351355" y="541639"/>
                  </a:lnTo>
                  <a:lnTo>
                    <a:pt x="351302" y="541738"/>
                  </a:lnTo>
                  <a:lnTo>
                    <a:pt x="351201" y="541837"/>
                  </a:lnTo>
                  <a:lnTo>
                    <a:pt x="351162" y="541926"/>
                  </a:lnTo>
                  <a:lnTo>
                    <a:pt x="351167" y="542047"/>
                  </a:lnTo>
                  <a:lnTo>
                    <a:pt x="351242" y="542168"/>
                  </a:lnTo>
                  <a:lnTo>
                    <a:pt x="351408" y="542278"/>
                  </a:lnTo>
                  <a:lnTo>
                    <a:pt x="351514" y="542378"/>
                  </a:lnTo>
                  <a:lnTo>
                    <a:pt x="351560" y="542466"/>
                  </a:lnTo>
                  <a:lnTo>
                    <a:pt x="351556" y="542554"/>
                  </a:lnTo>
                  <a:lnTo>
                    <a:pt x="351527" y="542620"/>
                  </a:lnTo>
                  <a:lnTo>
                    <a:pt x="351432" y="542742"/>
                  </a:lnTo>
                  <a:lnTo>
                    <a:pt x="351380" y="542764"/>
                  </a:lnTo>
                  <a:lnTo>
                    <a:pt x="351299" y="542775"/>
                  </a:lnTo>
                  <a:lnTo>
                    <a:pt x="351186" y="542742"/>
                  </a:lnTo>
                  <a:lnTo>
                    <a:pt x="351013" y="542554"/>
                  </a:lnTo>
                  <a:lnTo>
                    <a:pt x="350917" y="542488"/>
                  </a:lnTo>
                  <a:lnTo>
                    <a:pt x="350807" y="542444"/>
                  </a:lnTo>
                  <a:lnTo>
                    <a:pt x="350778" y="542444"/>
                  </a:lnTo>
                  <a:lnTo>
                    <a:pt x="350736" y="542466"/>
                  </a:lnTo>
                  <a:lnTo>
                    <a:pt x="350721" y="542565"/>
                  </a:lnTo>
                  <a:lnTo>
                    <a:pt x="350846" y="542775"/>
                  </a:lnTo>
                  <a:lnTo>
                    <a:pt x="350936" y="542863"/>
                  </a:lnTo>
                  <a:lnTo>
                    <a:pt x="351057" y="543039"/>
                  </a:lnTo>
                  <a:lnTo>
                    <a:pt x="351113" y="543183"/>
                  </a:lnTo>
                  <a:lnTo>
                    <a:pt x="351131" y="543271"/>
                  </a:lnTo>
                  <a:lnTo>
                    <a:pt x="351126" y="543381"/>
                  </a:lnTo>
                  <a:lnTo>
                    <a:pt x="351159" y="543524"/>
                  </a:lnTo>
                  <a:lnTo>
                    <a:pt x="351209" y="543601"/>
                  </a:lnTo>
                  <a:lnTo>
                    <a:pt x="351234" y="543668"/>
                  </a:lnTo>
                  <a:lnTo>
                    <a:pt x="351271" y="543921"/>
                  </a:lnTo>
                  <a:lnTo>
                    <a:pt x="351351" y="544241"/>
                  </a:lnTo>
                  <a:lnTo>
                    <a:pt x="351343" y="544362"/>
                  </a:lnTo>
                  <a:lnTo>
                    <a:pt x="351276" y="544395"/>
                  </a:lnTo>
                  <a:lnTo>
                    <a:pt x="351213" y="544373"/>
                  </a:lnTo>
                  <a:lnTo>
                    <a:pt x="351174" y="544329"/>
                  </a:lnTo>
                  <a:lnTo>
                    <a:pt x="351105" y="544076"/>
                  </a:lnTo>
                  <a:lnTo>
                    <a:pt x="351042" y="543954"/>
                  </a:lnTo>
                  <a:lnTo>
                    <a:pt x="350946" y="543855"/>
                  </a:lnTo>
                  <a:lnTo>
                    <a:pt x="350871" y="543855"/>
                  </a:lnTo>
                  <a:lnTo>
                    <a:pt x="350828" y="543877"/>
                  </a:lnTo>
                  <a:lnTo>
                    <a:pt x="350763" y="543943"/>
                  </a:lnTo>
                  <a:lnTo>
                    <a:pt x="350758" y="544021"/>
                  </a:lnTo>
                  <a:lnTo>
                    <a:pt x="350804" y="544274"/>
                  </a:lnTo>
                  <a:lnTo>
                    <a:pt x="350880" y="544417"/>
                  </a:lnTo>
                  <a:lnTo>
                    <a:pt x="350903" y="544528"/>
                  </a:lnTo>
                  <a:lnTo>
                    <a:pt x="350900" y="544616"/>
                  </a:lnTo>
                  <a:lnTo>
                    <a:pt x="350829" y="544726"/>
                  </a:lnTo>
                  <a:lnTo>
                    <a:pt x="350579" y="544903"/>
                  </a:lnTo>
                  <a:lnTo>
                    <a:pt x="350491" y="544980"/>
                  </a:lnTo>
                  <a:lnTo>
                    <a:pt x="350475" y="545002"/>
                  </a:lnTo>
                  <a:lnTo>
                    <a:pt x="350485" y="545035"/>
                  </a:lnTo>
                  <a:lnTo>
                    <a:pt x="350573" y="545101"/>
                  </a:lnTo>
                  <a:lnTo>
                    <a:pt x="350642" y="545134"/>
                  </a:lnTo>
                  <a:lnTo>
                    <a:pt x="350690" y="545200"/>
                  </a:lnTo>
                  <a:lnTo>
                    <a:pt x="350653" y="545399"/>
                  </a:lnTo>
                  <a:lnTo>
                    <a:pt x="350662" y="545476"/>
                  </a:lnTo>
                  <a:lnTo>
                    <a:pt x="350703" y="545542"/>
                  </a:lnTo>
                  <a:lnTo>
                    <a:pt x="350830" y="545696"/>
                  </a:lnTo>
                  <a:lnTo>
                    <a:pt x="350798" y="545774"/>
                  </a:lnTo>
                  <a:lnTo>
                    <a:pt x="350714" y="545862"/>
                  </a:lnTo>
                  <a:lnTo>
                    <a:pt x="350711" y="545972"/>
                  </a:lnTo>
                  <a:lnTo>
                    <a:pt x="350755" y="546060"/>
                  </a:lnTo>
                  <a:lnTo>
                    <a:pt x="350817" y="546126"/>
                  </a:lnTo>
                  <a:lnTo>
                    <a:pt x="350885" y="546182"/>
                  </a:lnTo>
                  <a:lnTo>
                    <a:pt x="350941" y="546270"/>
                  </a:lnTo>
                  <a:lnTo>
                    <a:pt x="350938" y="546303"/>
                  </a:lnTo>
                  <a:lnTo>
                    <a:pt x="350886" y="546369"/>
                  </a:lnTo>
                  <a:lnTo>
                    <a:pt x="350800" y="546380"/>
                  </a:lnTo>
                  <a:lnTo>
                    <a:pt x="350722" y="546358"/>
                  </a:lnTo>
                  <a:lnTo>
                    <a:pt x="350426" y="546215"/>
                  </a:lnTo>
                  <a:lnTo>
                    <a:pt x="350411" y="546159"/>
                  </a:lnTo>
                  <a:lnTo>
                    <a:pt x="350471" y="546060"/>
                  </a:lnTo>
                  <a:lnTo>
                    <a:pt x="350470" y="545983"/>
                  </a:lnTo>
                  <a:lnTo>
                    <a:pt x="350257" y="545785"/>
                  </a:lnTo>
                  <a:lnTo>
                    <a:pt x="350058" y="545829"/>
                  </a:lnTo>
                  <a:lnTo>
                    <a:pt x="349956" y="545829"/>
                  </a:lnTo>
                  <a:lnTo>
                    <a:pt x="349853" y="545796"/>
                  </a:lnTo>
                  <a:lnTo>
                    <a:pt x="349794" y="545752"/>
                  </a:lnTo>
                  <a:lnTo>
                    <a:pt x="349664" y="545740"/>
                  </a:lnTo>
                  <a:lnTo>
                    <a:pt x="349013" y="545873"/>
                  </a:lnTo>
                  <a:lnTo>
                    <a:pt x="348761" y="545906"/>
                  </a:lnTo>
                  <a:lnTo>
                    <a:pt x="348591" y="545873"/>
                  </a:lnTo>
                  <a:lnTo>
                    <a:pt x="348330" y="545939"/>
                  </a:lnTo>
                  <a:lnTo>
                    <a:pt x="348207" y="545906"/>
                  </a:lnTo>
                  <a:lnTo>
                    <a:pt x="347955" y="545873"/>
                  </a:lnTo>
                  <a:lnTo>
                    <a:pt x="347679" y="545906"/>
                  </a:lnTo>
                  <a:lnTo>
                    <a:pt x="347559" y="546016"/>
                  </a:lnTo>
                  <a:lnTo>
                    <a:pt x="347308" y="546325"/>
                  </a:lnTo>
                  <a:lnTo>
                    <a:pt x="347246" y="546358"/>
                  </a:lnTo>
                  <a:lnTo>
                    <a:pt x="347166" y="546369"/>
                  </a:lnTo>
                  <a:lnTo>
                    <a:pt x="347093" y="546358"/>
                  </a:lnTo>
                  <a:lnTo>
                    <a:pt x="347017" y="546314"/>
                  </a:lnTo>
                  <a:lnTo>
                    <a:pt x="346913" y="546314"/>
                  </a:lnTo>
                  <a:lnTo>
                    <a:pt x="346824" y="546325"/>
                  </a:lnTo>
                  <a:lnTo>
                    <a:pt x="346727" y="546358"/>
                  </a:lnTo>
                  <a:lnTo>
                    <a:pt x="346668" y="546424"/>
                  </a:lnTo>
                  <a:lnTo>
                    <a:pt x="346642" y="546479"/>
                  </a:lnTo>
                  <a:lnTo>
                    <a:pt x="346654" y="546590"/>
                  </a:lnTo>
                  <a:lnTo>
                    <a:pt x="346680" y="546656"/>
                  </a:lnTo>
                  <a:lnTo>
                    <a:pt x="346656" y="546931"/>
                  </a:lnTo>
                  <a:lnTo>
                    <a:pt x="346642" y="546964"/>
                  </a:lnTo>
                  <a:lnTo>
                    <a:pt x="346615" y="546986"/>
                  </a:lnTo>
                  <a:lnTo>
                    <a:pt x="346536" y="546986"/>
                  </a:lnTo>
                  <a:lnTo>
                    <a:pt x="346454" y="546964"/>
                  </a:lnTo>
                  <a:lnTo>
                    <a:pt x="346087" y="546843"/>
                  </a:lnTo>
                  <a:lnTo>
                    <a:pt x="345973" y="546821"/>
                  </a:lnTo>
                  <a:lnTo>
                    <a:pt x="345819" y="546832"/>
                  </a:lnTo>
                  <a:lnTo>
                    <a:pt x="345565" y="546942"/>
                  </a:lnTo>
                  <a:lnTo>
                    <a:pt x="345465" y="546942"/>
                  </a:lnTo>
                  <a:lnTo>
                    <a:pt x="345364" y="546854"/>
                  </a:lnTo>
                  <a:lnTo>
                    <a:pt x="345238" y="546667"/>
                  </a:lnTo>
                  <a:lnTo>
                    <a:pt x="345097" y="546512"/>
                  </a:lnTo>
                  <a:lnTo>
                    <a:pt x="345001" y="546457"/>
                  </a:lnTo>
                  <a:lnTo>
                    <a:pt x="344871" y="546424"/>
                  </a:lnTo>
                  <a:lnTo>
                    <a:pt x="344771" y="546490"/>
                  </a:lnTo>
                  <a:lnTo>
                    <a:pt x="344430" y="546645"/>
                  </a:lnTo>
                  <a:lnTo>
                    <a:pt x="344104" y="546865"/>
                  </a:lnTo>
                  <a:lnTo>
                    <a:pt x="343867" y="546986"/>
                  </a:lnTo>
                  <a:lnTo>
                    <a:pt x="343812" y="547064"/>
                  </a:lnTo>
                  <a:lnTo>
                    <a:pt x="343728" y="547273"/>
                  </a:lnTo>
                  <a:lnTo>
                    <a:pt x="343637" y="547339"/>
                  </a:lnTo>
                  <a:lnTo>
                    <a:pt x="343524" y="547483"/>
                  </a:lnTo>
                  <a:lnTo>
                    <a:pt x="343454" y="547538"/>
                  </a:lnTo>
                  <a:lnTo>
                    <a:pt x="343343" y="547538"/>
                  </a:lnTo>
                  <a:lnTo>
                    <a:pt x="343024" y="547505"/>
                  </a:lnTo>
                  <a:lnTo>
                    <a:pt x="342887" y="547538"/>
                  </a:lnTo>
                  <a:lnTo>
                    <a:pt x="342802" y="547538"/>
                  </a:lnTo>
                  <a:lnTo>
                    <a:pt x="342723" y="547505"/>
                  </a:lnTo>
                  <a:lnTo>
                    <a:pt x="342685" y="547460"/>
                  </a:lnTo>
                  <a:lnTo>
                    <a:pt x="342659" y="547295"/>
                  </a:lnTo>
                  <a:lnTo>
                    <a:pt x="342668" y="547207"/>
                  </a:lnTo>
                  <a:lnTo>
                    <a:pt x="342785" y="547119"/>
                  </a:lnTo>
                  <a:lnTo>
                    <a:pt x="343073" y="546931"/>
                  </a:lnTo>
                  <a:lnTo>
                    <a:pt x="343122" y="546876"/>
                  </a:lnTo>
                  <a:lnTo>
                    <a:pt x="343134" y="546821"/>
                  </a:lnTo>
                  <a:lnTo>
                    <a:pt x="343121" y="546788"/>
                  </a:lnTo>
                  <a:lnTo>
                    <a:pt x="343052" y="546744"/>
                  </a:lnTo>
                  <a:lnTo>
                    <a:pt x="343002" y="546755"/>
                  </a:lnTo>
                  <a:lnTo>
                    <a:pt x="342919" y="546799"/>
                  </a:lnTo>
                  <a:lnTo>
                    <a:pt x="342822" y="546755"/>
                  </a:lnTo>
                  <a:lnTo>
                    <a:pt x="342790" y="546722"/>
                  </a:lnTo>
                  <a:lnTo>
                    <a:pt x="342790" y="546612"/>
                  </a:lnTo>
                  <a:lnTo>
                    <a:pt x="342847" y="546523"/>
                  </a:lnTo>
                  <a:lnTo>
                    <a:pt x="342898" y="546479"/>
                  </a:lnTo>
                  <a:lnTo>
                    <a:pt x="343127" y="546358"/>
                  </a:lnTo>
                  <a:lnTo>
                    <a:pt x="343219" y="546292"/>
                  </a:lnTo>
                  <a:lnTo>
                    <a:pt x="343233" y="546259"/>
                  </a:lnTo>
                  <a:lnTo>
                    <a:pt x="343192" y="546170"/>
                  </a:lnTo>
                  <a:lnTo>
                    <a:pt x="343155" y="546137"/>
                  </a:lnTo>
                  <a:lnTo>
                    <a:pt x="342954" y="546148"/>
                  </a:lnTo>
                  <a:lnTo>
                    <a:pt x="342884" y="546027"/>
                  </a:lnTo>
                  <a:lnTo>
                    <a:pt x="342813" y="545851"/>
                  </a:lnTo>
                  <a:lnTo>
                    <a:pt x="342690" y="545685"/>
                  </a:lnTo>
                  <a:lnTo>
                    <a:pt x="342559" y="545553"/>
                  </a:lnTo>
                  <a:lnTo>
                    <a:pt x="342398" y="545432"/>
                  </a:lnTo>
                  <a:lnTo>
                    <a:pt x="342237" y="545299"/>
                  </a:lnTo>
                  <a:lnTo>
                    <a:pt x="342190" y="545233"/>
                  </a:lnTo>
                  <a:lnTo>
                    <a:pt x="342156" y="545057"/>
                  </a:lnTo>
                  <a:lnTo>
                    <a:pt x="342157" y="544881"/>
                  </a:lnTo>
                  <a:lnTo>
                    <a:pt x="342247" y="544616"/>
                  </a:lnTo>
                  <a:lnTo>
                    <a:pt x="342358" y="544417"/>
                  </a:lnTo>
                  <a:lnTo>
                    <a:pt x="342357" y="544318"/>
                  </a:lnTo>
                  <a:lnTo>
                    <a:pt x="342338" y="544263"/>
                  </a:lnTo>
                  <a:lnTo>
                    <a:pt x="342317" y="544241"/>
                  </a:lnTo>
                  <a:lnTo>
                    <a:pt x="342286" y="544241"/>
                  </a:lnTo>
                  <a:lnTo>
                    <a:pt x="342246" y="544274"/>
                  </a:lnTo>
                  <a:lnTo>
                    <a:pt x="341817" y="544373"/>
                  </a:lnTo>
                  <a:lnTo>
                    <a:pt x="341692" y="544439"/>
                  </a:lnTo>
                  <a:lnTo>
                    <a:pt x="341608" y="544781"/>
                  </a:lnTo>
                  <a:lnTo>
                    <a:pt x="341584" y="544814"/>
                  </a:lnTo>
                  <a:lnTo>
                    <a:pt x="341514" y="544803"/>
                  </a:lnTo>
                  <a:lnTo>
                    <a:pt x="341453" y="544748"/>
                  </a:lnTo>
                  <a:lnTo>
                    <a:pt x="341492" y="544495"/>
                  </a:lnTo>
                  <a:lnTo>
                    <a:pt x="341466" y="544451"/>
                  </a:lnTo>
                  <a:lnTo>
                    <a:pt x="341424" y="544417"/>
                  </a:lnTo>
                  <a:lnTo>
                    <a:pt x="341352" y="544417"/>
                  </a:lnTo>
                  <a:lnTo>
                    <a:pt x="341304" y="544428"/>
                  </a:lnTo>
                  <a:lnTo>
                    <a:pt x="341215" y="544682"/>
                  </a:lnTo>
                  <a:lnTo>
                    <a:pt x="341188" y="544693"/>
                  </a:lnTo>
                  <a:lnTo>
                    <a:pt x="341093" y="544693"/>
                  </a:lnTo>
                  <a:lnTo>
                    <a:pt x="340973" y="544616"/>
                  </a:lnTo>
                  <a:lnTo>
                    <a:pt x="340740" y="544351"/>
                  </a:lnTo>
                  <a:lnTo>
                    <a:pt x="340659" y="544285"/>
                  </a:lnTo>
                  <a:lnTo>
                    <a:pt x="340457" y="544175"/>
                  </a:lnTo>
                  <a:lnTo>
                    <a:pt x="340264" y="544087"/>
                  </a:lnTo>
                  <a:lnTo>
                    <a:pt x="340176" y="544043"/>
                  </a:lnTo>
                  <a:lnTo>
                    <a:pt x="340105" y="543987"/>
                  </a:lnTo>
                  <a:lnTo>
                    <a:pt x="339951" y="543778"/>
                  </a:lnTo>
                  <a:lnTo>
                    <a:pt x="339867" y="543745"/>
                  </a:lnTo>
                  <a:lnTo>
                    <a:pt x="339831" y="543745"/>
                  </a:lnTo>
                  <a:lnTo>
                    <a:pt x="339778" y="543811"/>
                  </a:lnTo>
                  <a:lnTo>
                    <a:pt x="339795" y="543932"/>
                  </a:lnTo>
                  <a:lnTo>
                    <a:pt x="339715" y="544087"/>
                  </a:lnTo>
                  <a:lnTo>
                    <a:pt x="339606" y="544219"/>
                  </a:lnTo>
                  <a:lnTo>
                    <a:pt x="339486" y="544406"/>
                  </a:lnTo>
                  <a:lnTo>
                    <a:pt x="339440" y="544439"/>
                  </a:lnTo>
                  <a:lnTo>
                    <a:pt x="339301" y="544451"/>
                  </a:lnTo>
                  <a:lnTo>
                    <a:pt x="339264" y="544461"/>
                  </a:lnTo>
                  <a:lnTo>
                    <a:pt x="339210" y="544528"/>
                  </a:lnTo>
                  <a:lnTo>
                    <a:pt x="339172" y="544649"/>
                  </a:lnTo>
                  <a:lnTo>
                    <a:pt x="339124" y="544704"/>
                  </a:lnTo>
                  <a:lnTo>
                    <a:pt x="339087" y="544693"/>
                  </a:lnTo>
                  <a:lnTo>
                    <a:pt x="339056" y="544671"/>
                  </a:lnTo>
                  <a:lnTo>
                    <a:pt x="339032" y="544561"/>
                  </a:lnTo>
                  <a:lnTo>
                    <a:pt x="339006" y="544495"/>
                  </a:lnTo>
                  <a:lnTo>
                    <a:pt x="338987" y="544484"/>
                  </a:lnTo>
                  <a:lnTo>
                    <a:pt x="338914" y="544495"/>
                  </a:lnTo>
                  <a:lnTo>
                    <a:pt x="338748" y="544561"/>
                  </a:lnTo>
                  <a:lnTo>
                    <a:pt x="338660" y="544583"/>
                  </a:lnTo>
                  <a:lnTo>
                    <a:pt x="338479" y="544572"/>
                  </a:lnTo>
                  <a:lnTo>
                    <a:pt x="338387" y="544583"/>
                  </a:lnTo>
                  <a:lnTo>
                    <a:pt x="338279" y="544572"/>
                  </a:lnTo>
                  <a:lnTo>
                    <a:pt x="338232" y="544528"/>
                  </a:lnTo>
                  <a:lnTo>
                    <a:pt x="338099" y="544285"/>
                  </a:lnTo>
                  <a:lnTo>
                    <a:pt x="338079" y="544208"/>
                  </a:lnTo>
                  <a:lnTo>
                    <a:pt x="338079" y="544120"/>
                  </a:lnTo>
                  <a:lnTo>
                    <a:pt x="338105" y="544021"/>
                  </a:lnTo>
                  <a:lnTo>
                    <a:pt x="338212" y="543756"/>
                  </a:lnTo>
                  <a:lnTo>
                    <a:pt x="338251" y="543690"/>
                  </a:lnTo>
                  <a:lnTo>
                    <a:pt x="338342" y="543613"/>
                  </a:lnTo>
                  <a:lnTo>
                    <a:pt x="338388" y="543601"/>
                  </a:lnTo>
                  <a:lnTo>
                    <a:pt x="338513" y="543613"/>
                  </a:lnTo>
                  <a:lnTo>
                    <a:pt x="338857" y="543767"/>
                  </a:lnTo>
                  <a:lnTo>
                    <a:pt x="338903" y="543756"/>
                  </a:lnTo>
                  <a:lnTo>
                    <a:pt x="339062" y="543668"/>
                  </a:lnTo>
                  <a:lnTo>
                    <a:pt x="339210" y="543646"/>
                  </a:lnTo>
                  <a:lnTo>
                    <a:pt x="339457" y="543712"/>
                  </a:lnTo>
                  <a:lnTo>
                    <a:pt x="339483" y="543745"/>
                  </a:lnTo>
                  <a:lnTo>
                    <a:pt x="339559" y="543800"/>
                  </a:lnTo>
                  <a:lnTo>
                    <a:pt x="339626" y="543800"/>
                  </a:lnTo>
                  <a:lnTo>
                    <a:pt x="339663" y="543789"/>
                  </a:lnTo>
                  <a:lnTo>
                    <a:pt x="339739" y="543657"/>
                  </a:lnTo>
                  <a:lnTo>
                    <a:pt x="339812" y="543601"/>
                  </a:lnTo>
                  <a:lnTo>
                    <a:pt x="339870" y="543436"/>
                  </a:lnTo>
                  <a:lnTo>
                    <a:pt x="339934" y="543392"/>
                  </a:lnTo>
                  <a:lnTo>
                    <a:pt x="340091" y="543337"/>
                  </a:lnTo>
                  <a:lnTo>
                    <a:pt x="340107" y="543315"/>
                  </a:lnTo>
                  <a:lnTo>
                    <a:pt x="340107" y="543293"/>
                  </a:lnTo>
                  <a:lnTo>
                    <a:pt x="340060" y="543183"/>
                  </a:lnTo>
                  <a:lnTo>
                    <a:pt x="340021" y="543172"/>
                  </a:lnTo>
                  <a:lnTo>
                    <a:pt x="339909" y="543194"/>
                  </a:lnTo>
                  <a:lnTo>
                    <a:pt x="339794" y="543238"/>
                  </a:lnTo>
                  <a:lnTo>
                    <a:pt x="339699" y="543260"/>
                  </a:lnTo>
                  <a:lnTo>
                    <a:pt x="339559" y="543238"/>
                  </a:lnTo>
                  <a:lnTo>
                    <a:pt x="339360" y="543172"/>
                  </a:lnTo>
                  <a:lnTo>
                    <a:pt x="339257" y="543172"/>
                  </a:lnTo>
                  <a:lnTo>
                    <a:pt x="339183" y="543183"/>
                  </a:lnTo>
                  <a:lnTo>
                    <a:pt x="339040" y="543260"/>
                  </a:lnTo>
                  <a:lnTo>
                    <a:pt x="338924" y="543271"/>
                  </a:lnTo>
                  <a:lnTo>
                    <a:pt x="338655" y="543238"/>
                  </a:lnTo>
                  <a:lnTo>
                    <a:pt x="338492" y="543227"/>
                  </a:lnTo>
                  <a:lnTo>
                    <a:pt x="338379" y="543194"/>
                  </a:lnTo>
                  <a:lnTo>
                    <a:pt x="338319" y="543160"/>
                  </a:lnTo>
                  <a:lnTo>
                    <a:pt x="338286" y="543116"/>
                  </a:lnTo>
                  <a:lnTo>
                    <a:pt x="338278" y="543061"/>
                  </a:lnTo>
                  <a:lnTo>
                    <a:pt x="338366" y="542995"/>
                  </a:lnTo>
                  <a:lnTo>
                    <a:pt x="338374" y="542907"/>
                  </a:lnTo>
                  <a:lnTo>
                    <a:pt x="338301" y="542730"/>
                  </a:lnTo>
                  <a:lnTo>
                    <a:pt x="338273" y="542620"/>
                  </a:lnTo>
                  <a:lnTo>
                    <a:pt x="338271" y="542300"/>
                  </a:lnTo>
                  <a:lnTo>
                    <a:pt x="338289" y="542168"/>
                  </a:lnTo>
                  <a:lnTo>
                    <a:pt x="338263" y="541992"/>
                  </a:lnTo>
                  <a:lnTo>
                    <a:pt x="338236" y="541904"/>
                  </a:lnTo>
                  <a:lnTo>
                    <a:pt x="338217" y="541882"/>
                  </a:lnTo>
                  <a:lnTo>
                    <a:pt x="338136" y="541870"/>
                  </a:lnTo>
                  <a:lnTo>
                    <a:pt x="338062" y="541948"/>
                  </a:lnTo>
                  <a:lnTo>
                    <a:pt x="338058" y="542014"/>
                  </a:lnTo>
                  <a:lnTo>
                    <a:pt x="338083" y="542135"/>
                  </a:lnTo>
                  <a:lnTo>
                    <a:pt x="338099" y="542312"/>
                  </a:lnTo>
                  <a:lnTo>
                    <a:pt x="338082" y="542356"/>
                  </a:lnTo>
                  <a:lnTo>
                    <a:pt x="338001" y="542411"/>
                  </a:lnTo>
                  <a:lnTo>
                    <a:pt x="337962" y="542411"/>
                  </a:lnTo>
                  <a:lnTo>
                    <a:pt x="337922" y="542400"/>
                  </a:lnTo>
                  <a:lnTo>
                    <a:pt x="337863" y="542322"/>
                  </a:lnTo>
                  <a:lnTo>
                    <a:pt x="337856" y="542190"/>
                  </a:lnTo>
                  <a:lnTo>
                    <a:pt x="337877" y="542080"/>
                  </a:lnTo>
                  <a:lnTo>
                    <a:pt x="337877" y="541981"/>
                  </a:lnTo>
                  <a:lnTo>
                    <a:pt x="337866" y="541948"/>
                  </a:lnTo>
                  <a:lnTo>
                    <a:pt x="337800" y="541926"/>
                  </a:lnTo>
                  <a:lnTo>
                    <a:pt x="337726" y="541981"/>
                  </a:lnTo>
                  <a:lnTo>
                    <a:pt x="337731" y="542124"/>
                  </a:lnTo>
                  <a:lnTo>
                    <a:pt x="337709" y="542212"/>
                  </a:lnTo>
                  <a:lnTo>
                    <a:pt x="337618" y="542278"/>
                  </a:lnTo>
                  <a:lnTo>
                    <a:pt x="337547" y="542267"/>
                  </a:lnTo>
                  <a:lnTo>
                    <a:pt x="337494" y="542234"/>
                  </a:lnTo>
                  <a:lnTo>
                    <a:pt x="337475" y="541948"/>
                  </a:lnTo>
                  <a:lnTo>
                    <a:pt x="337383" y="541749"/>
                  </a:lnTo>
                  <a:lnTo>
                    <a:pt x="337353" y="541606"/>
                  </a:lnTo>
                  <a:lnTo>
                    <a:pt x="337351" y="541507"/>
                  </a:lnTo>
                  <a:lnTo>
                    <a:pt x="337392" y="541330"/>
                  </a:lnTo>
                  <a:lnTo>
                    <a:pt x="337461" y="541176"/>
                  </a:lnTo>
                  <a:lnTo>
                    <a:pt x="337513" y="541099"/>
                  </a:lnTo>
                  <a:lnTo>
                    <a:pt x="337876" y="540856"/>
                  </a:lnTo>
                  <a:lnTo>
                    <a:pt x="337981" y="540757"/>
                  </a:lnTo>
                  <a:lnTo>
                    <a:pt x="338014" y="540691"/>
                  </a:lnTo>
                  <a:lnTo>
                    <a:pt x="338018" y="540470"/>
                  </a:lnTo>
                  <a:lnTo>
                    <a:pt x="338061" y="540393"/>
                  </a:lnTo>
                  <a:lnTo>
                    <a:pt x="338065" y="540338"/>
                  </a:lnTo>
                  <a:lnTo>
                    <a:pt x="338045" y="540294"/>
                  </a:lnTo>
                  <a:lnTo>
                    <a:pt x="338006" y="540261"/>
                  </a:lnTo>
                  <a:lnTo>
                    <a:pt x="337922" y="540283"/>
                  </a:lnTo>
                  <a:lnTo>
                    <a:pt x="337844" y="540360"/>
                  </a:lnTo>
                  <a:lnTo>
                    <a:pt x="337790" y="540481"/>
                  </a:lnTo>
                  <a:lnTo>
                    <a:pt x="337715" y="540581"/>
                  </a:lnTo>
                  <a:lnTo>
                    <a:pt x="337279" y="540955"/>
                  </a:lnTo>
                  <a:lnTo>
                    <a:pt x="337227" y="540977"/>
                  </a:lnTo>
                  <a:lnTo>
                    <a:pt x="337161" y="540988"/>
                  </a:lnTo>
                  <a:lnTo>
                    <a:pt x="337090" y="540911"/>
                  </a:lnTo>
                  <a:lnTo>
                    <a:pt x="336924" y="540625"/>
                  </a:lnTo>
                  <a:lnTo>
                    <a:pt x="336900" y="540558"/>
                  </a:lnTo>
                  <a:lnTo>
                    <a:pt x="336890" y="540206"/>
                  </a:lnTo>
                  <a:lnTo>
                    <a:pt x="336986" y="539952"/>
                  </a:lnTo>
                  <a:lnTo>
                    <a:pt x="337061" y="539643"/>
                  </a:lnTo>
                  <a:lnTo>
                    <a:pt x="337033" y="539544"/>
                  </a:lnTo>
                  <a:lnTo>
                    <a:pt x="336996" y="539500"/>
                  </a:lnTo>
                  <a:lnTo>
                    <a:pt x="336947" y="539500"/>
                  </a:lnTo>
                  <a:lnTo>
                    <a:pt x="336872" y="539511"/>
                  </a:lnTo>
                  <a:lnTo>
                    <a:pt x="336777" y="539555"/>
                  </a:lnTo>
                  <a:lnTo>
                    <a:pt x="336708" y="539643"/>
                  </a:lnTo>
                  <a:lnTo>
                    <a:pt x="336673" y="539798"/>
                  </a:lnTo>
                  <a:lnTo>
                    <a:pt x="336670" y="539985"/>
                  </a:lnTo>
                  <a:lnTo>
                    <a:pt x="336650" y="540161"/>
                  </a:lnTo>
                  <a:lnTo>
                    <a:pt x="336650" y="540404"/>
                  </a:lnTo>
                  <a:lnTo>
                    <a:pt x="336697" y="540735"/>
                  </a:lnTo>
                  <a:lnTo>
                    <a:pt x="336663" y="540845"/>
                  </a:lnTo>
                  <a:lnTo>
                    <a:pt x="336604" y="540911"/>
                  </a:lnTo>
                  <a:lnTo>
                    <a:pt x="336554" y="540922"/>
                  </a:lnTo>
                  <a:lnTo>
                    <a:pt x="336384" y="540889"/>
                  </a:lnTo>
                  <a:lnTo>
                    <a:pt x="336196" y="540790"/>
                  </a:lnTo>
                  <a:lnTo>
                    <a:pt x="336132" y="540779"/>
                  </a:lnTo>
                  <a:lnTo>
                    <a:pt x="336097" y="540790"/>
                  </a:lnTo>
                  <a:lnTo>
                    <a:pt x="336048" y="540845"/>
                  </a:lnTo>
                  <a:lnTo>
                    <a:pt x="336007" y="540999"/>
                  </a:lnTo>
                  <a:lnTo>
                    <a:pt x="336012" y="541330"/>
                  </a:lnTo>
                  <a:lnTo>
                    <a:pt x="336041" y="541407"/>
                  </a:lnTo>
                  <a:lnTo>
                    <a:pt x="336107" y="541452"/>
                  </a:lnTo>
                  <a:lnTo>
                    <a:pt x="336147" y="541440"/>
                  </a:lnTo>
                  <a:lnTo>
                    <a:pt x="336272" y="541330"/>
                  </a:lnTo>
                  <a:lnTo>
                    <a:pt x="336350" y="541352"/>
                  </a:lnTo>
                  <a:lnTo>
                    <a:pt x="336389" y="541374"/>
                  </a:lnTo>
                  <a:lnTo>
                    <a:pt x="336447" y="541507"/>
                  </a:lnTo>
                  <a:lnTo>
                    <a:pt x="336497" y="541529"/>
                  </a:lnTo>
                  <a:lnTo>
                    <a:pt x="336539" y="541518"/>
                  </a:lnTo>
                  <a:lnTo>
                    <a:pt x="336604" y="541440"/>
                  </a:lnTo>
                  <a:lnTo>
                    <a:pt x="336674" y="541396"/>
                  </a:lnTo>
                  <a:lnTo>
                    <a:pt x="336773" y="541407"/>
                  </a:lnTo>
                  <a:lnTo>
                    <a:pt x="336794" y="541429"/>
                  </a:lnTo>
                  <a:lnTo>
                    <a:pt x="336769" y="541551"/>
                  </a:lnTo>
                  <a:lnTo>
                    <a:pt x="336790" y="541683"/>
                  </a:lnTo>
                  <a:lnTo>
                    <a:pt x="336826" y="541716"/>
                  </a:lnTo>
                  <a:lnTo>
                    <a:pt x="336937" y="541749"/>
                  </a:lnTo>
                  <a:lnTo>
                    <a:pt x="337016" y="541793"/>
                  </a:lnTo>
                  <a:lnTo>
                    <a:pt x="337061" y="541837"/>
                  </a:lnTo>
                  <a:lnTo>
                    <a:pt x="337087" y="541926"/>
                  </a:lnTo>
                  <a:lnTo>
                    <a:pt x="337052" y="542179"/>
                  </a:lnTo>
                  <a:lnTo>
                    <a:pt x="337037" y="542433"/>
                  </a:lnTo>
                  <a:lnTo>
                    <a:pt x="337000" y="542532"/>
                  </a:lnTo>
                  <a:lnTo>
                    <a:pt x="336871" y="542708"/>
                  </a:lnTo>
                  <a:lnTo>
                    <a:pt x="336844" y="542775"/>
                  </a:lnTo>
                  <a:lnTo>
                    <a:pt x="336838" y="542874"/>
                  </a:lnTo>
                  <a:lnTo>
                    <a:pt x="336809" y="542951"/>
                  </a:lnTo>
                  <a:lnTo>
                    <a:pt x="336725" y="543094"/>
                  </a:lnTo>
                  <a:lnTo>
                    <a:pt x="336732" y="543150"/>
                  </a:lnTo>
                  <a:lnTo>
                    <a:pt x="336778" y="543216"/>
                  </a:lnTo>
                  <a:lnTo>
                    <a:pt x="336857" y="543260"/>
                  </a:lnTo>
                  <a:lnTo>
                    <a:pt x="337016" y="543260"/>
                  </a:lnTo>
                  <a:lnTo>
                    <a:pt x="337095" y="543315"/>
                  </a:lnTo>
                  <a:lnTo>
                    <a:pt x="337207" y="543326"/>
                  </a:lnTo>
                  <a:lnTo>
                    <a:pt x="337252" y="543293"/>
                  </a:lnTo>
                  <a:lnTo>
                    <a:pt x="337279" y="543249"/>
                  </a:lnTo>
                  <a:lnTo>
                    <a:pt x="337286" y="543183"/>
                  </a:lnTo>
                  <a:lnTo>
                    <a:pt x="337268" y="543116"/>
                  </a:lnTo>
                  <a:lnTo>
                    <a:pt x="337277" y="543072"/>
                  </a:lnTo>
                  <a:lnTo>
                    <a:pt x="337323" y="542995"/>
                  </a:lnTo>
                  <a:lnTo>
                    <a:pt x="337367" y="542962"/>
                  </a:lnTo>
                  <a:lnTo>
                    <a:pt x="337384" y="542863"/>
                  </a:lnTo>
                  <a:lnTo>
                    <a:pt x="337482" y="542786"/>
                  </a:lnTo>
                  <a:lnTo>
                    <a:pt x="337537" y="542786"/>
                  </a:lnTo>
                  <a:lnTo>
                    <a:pt x="337571" y="542797"/>
                  </a:lnTo>
                  <a:lnTo>
                    <a:pt x="337736" y="542962"/>
                  </a:lnTo>
                  <a:lnTo>
                    <a:pt x="337753" y="543039"/>
                  </a:lnTo>
                  <a:lnTo>
                    <a:pt x="337734" y="543094"/>
                  </a:lnTo>
                  <a:lnTo>
                    <a:pt x="337623" y="543150"/>
                  </a:lnTo>
                  <a:lnTo>
                    <a:pt x="337517" y="543238"/>
                  </a:lnTo>
                  <a:lnTo>
                    <a:pt x="337521" y="543293"/>
                  </a:lnTo>
                  <a:lnTo>
                    <a:pt x="337565" y="543403"/>
                  </a:lnTo>
                  <a:lnTo>
                    <a:pt x="337556" y="543447"/>
                  </a:lnTo>
                  <a:lnTo>
                    <a:pt x="337499" y="543513"/>
                  </a:lnTo>
                  <a:lnTo>
                    <a:pt x="337393" y="543590"/>
                  </a:lnTo>
                  <a:lnTo>
                    <a:pt x="337374" y="543624"/>
                  </a:lnTo>
                  <a:lnTo>
                    <a:pt x="337406" y="543701"/>
                  </a:lnTo>
                  <a:lnTo>
                    <a:pt x="337488" y="543745"/>
                  </a:lnTo>
                  <a:lnTo>
                    <a:pt x="337646" y="543789"/>
                  </a:lnTo>
                  <a:lnTo>
                    <a:pt x="337697" y="543877"/>
                  </a:lnTo>
                  <a:lnTo>
                    <a:pt x="337696" y="543976"/>
                  </a:lnTo>
                  <a:lnTo>
                    <a:pt x="337624" y="544131"/>
                  </a:lnTo>
                  <a:lnTo>
                    <a:pt x="337587" y="544175"/>
                  </a:lnTo>
                  <a:lnTo>
                    <a:pt x="337575" y="544318"/>
                  </a:lnTo>
                  <a:lnTo>
                    <a:pt x="337599" y="544451"/>
                  </a:lnTo>
                  <a:lnTo>
                    <a:pt x="337603" y="544660"/>
                  </a:lnTo>
                  <a:lnTo>
                    <a:pt x="337582" y="544693"/>
                  </a:lnTo>
                  <a:lnTo>
                    <a:pt x="337556" y="544715"/>
                  </a:lnTo>
                  <a:lnTo>
                    <a:pt x="337505" y="544726"/>
                  </a:lnTo>
                  <a:lnTo>
                    <a:pt x="337454" y="544715"/>
                  </a:lnTo>
                  <a:lnTo>
                    <a:pt x="337410" y="544605"/>
                  </a:lnTo>
                  <a:lnTo>
                    <a:pt x="337389" y="544417"/>
                  </a:lnTo>
                  <a:lnTo>
                    <a:pt x="337358" y="544351"/>
                  </a:lnTo>
                  <a:lnTo>
                    <a:pt x="337301" y="544296"/>
                  </a:lnTo>
                  <a:lnTo>
                    <a:pt x="337252" y="544296"/>
                  </a:lnTo>
                  <a:lnTo>
                    <a:pt x="337107" y="544395"/>
                  </a:lnTo>
                  <a:lnTo>
                    <a:pt x="336989" y="544539"/>
                  </a:lnTo>
                  <a:lnTo>
                    <a:pt x="336970" y="544594"/>
                  </a:lnTo>
                  <a:lnTo>
                    <a:pt x="336955" y="544770"/>
                  </a:lnTo>
                  <a:lnTo>
                    <a:pt x="336987" y="545112"/>
                  </a:lnTo>
                  <a:lnTo>
                    <a:pt x="336944" y="545388"/>
                  </a:lnTo>
                  <a:lnTo>
                    <a:pt x="336873" y="545531"/>
                  </a:lnTo>
                  <a:lnTo>
                    <a:pt x="336798" y="545575"/>
                  </a:lnTo>
                  <a:lnTo>
                    <a:pt x="336767" y="545575"/>
                  </a:lnTo>
                  <a:lnTo>
                    <a:pt x="336692" y="545542"/>
                  </a:lnTo>
                  <a:lnTo>
                    <a:pt x="336671" y="545388"/>
                  </a:lnTo>
                  <a:lnTo>
                    <a:pt x="336680" y="545333"/>
                  </a:lnTo>
                  <a:lnTo>
                    <a:pt x="336763" y="545178"/>
                  </a:lnTo>
                  <a:lnTo>
                    <a:pt x="336794" y="545035"/>
                  </a:lnTo>
                  <a:lnTo>
                    <a:pt x="336788" y="544980"/>
                  </a:lnTo>
                  <a:lnTo>
                    <a:pt x="336740" y="544914"/>
                  </a:lnTo>
                  <a:lnTo>
                    <a:pt x="336695" y="544869"/>
                  </a:lnTo>
                  <a:lnTo>
                    <a:pt x="336592" y="544847"/>
                  </a:lnTo>
                  <a:lnTo>
                    <a:pt x="336556" y="544847"/>
                  </a:lnTo>
                  <a:lnTo>
                    <a:pt x="336475" y="544881"/>
                  </a:lnTo>
                  <a:lnTo>
                    <a:pt x="336404" y="544869"/>
                  </a:lnTo>
                  <a:lnTo>
                    <a:pt x="336072" y="544572"/>
                  </a:lnTo>
                  <a:lnTo>
                    <a:pt x="336042" y="544539"/>
                  </a:lnTo>
                  <a:lnTo>
                    <a:pt x="336014" y="544340"/>
                  </a:lnTo>
                  <a:lnTo>
                    <a:pt x="336075" y="544219"/>
                  </a:lnTo>
                  <a:lnTo>
                    <a:pt x="336223" y="544208"/>
                  </a:lnTo>
                  <a:lnTo>
                    <a:pt x="336360" y="544285"/>
                  </a:lnTo>
                  <a:lnTo>
                    <a:pt x="336421" y="544263"/>
                  </a:lnTo>
                  <a:lnTo>
                    <a:pt x="336446" y="544241"/>
                  </a:lnTo>
                  <a:lnTo>
                    <a:pt x="336452" y="544164"/>
                  </a:lnTo>
                  <a:lnTo>
                    <a:pt x="336395" y="543976"/>
                  </a:lnTo>
                  <a:lnTo>
                    <a:pt x="336427" y="543326"/>
                  </a:lnTo>
                  <a:lnTo>
                    <a:pt x="336653" y="542697"/>
                  </a:lnTo>
                  <a:lnTo>
                    <a:pt x="336923" y="542267"/>
                  </a:lnTo>
                  <a:lnTo>
                    <a:pt x="336944" y="542223"/>
                  </a:lnTo>
                  <a:lnTo>
                    <a:pt x="336944" y="542146"/>
                  </a:lnTo>
                  <a:lnTo>
                    <a:pt x="336894" y="542113"/>
                  </a:lnTo>
                  <a:lnTo>
                    <a:pt x="336830" y="542135"/>
                  </a:lnTo>
                  <a:lnTo>
                    <a:pt x="336762" y="542234"/>
                  </a:lnTo>
                  <a:lnTo>
                    <a:pt x="336703" y="542267"/>
                  </a:lnTo>
                  <a:lnTo>
                    <a:pt x="336673" y="542256"/>
                  </a:lnTo>
                  <a:lnTo>
                    <a:pt x="336529" y="542157"/>
                  </a:lnTo>
                  <a:lnTo>
                    <a:pt x="336499" y="542157"/>
                  </a:lnTo>
                  <a:lnTo>
                    <a:pt x="336444" y="542212"/>
                  </a:lnTo>
                  <a:lnTo>
                    <a:pt x="336431" y="542245"/>
                  </a:lnTo>
                  <a:lnTo>
                    <a:pt x="336458" y="542466"/>
                  </a:lnTo>
                  <a:lnTo>
                    <a:pt x="336427" y="542675"/>
                  </a:lnTo>
                  <a:lnTo>
                    <a:pt x="336243" y="543127"/>
                  </a:lnTo>
                  <a:lnTo>
                    <a:pt x="336128" y="543635"/>
                  </a:lnTo>
                  <a:lnTo>
                    <a:pt x="336049" y="543921"/>
                  </a:lnTo>
                  <a:lnTo>
                    <a:pt x="336024" y="543965"/>
                  </a:lnTo>
                  <a:lnTo>
                    <a:pt x="335775" y="544274"/>
                  </a:lnTo>
                  <a:lnTo>
                    <a:pt x="335690" y="544484"/>
                  </a:lnTo>
                  <a:lnTo>
                    <a:pt x="335570" y="544869"/>
                  </a:lnTo>
                  <a:lnTo>
                    <a:pt x="335529" y="545222"/>
                  </a:lnTo>
                  <a:lnTo>
                    <a:pt x="335560" y="545321"/>
                  </a:lnTo>
                  <a:lnTo>
                    <a:pt x="335587" y="545333"/>
                  </a:lnTo>
                  <a:lnTo>
                    <a:pt x="335646" y="545299"/>
                  </a:lnTo>
                  <a:lnTo>
                    <a:pt x="335666" y="545266"/>
                  </a:lnTo>
                  <a:lnTo>
                    <a:pt x="335779" y="544792"/>
                  </a:lnTo>
                  <a:lnTo>
                    <a:pt x="335868" y="544693"/>
                  </a:lnTo>
                  <a:lnTo>
                    <a:pt x="335932" y="544704"/>
                  </a:lnTo>
                  <a:lnTo>
                    <a:pt x="335954" y="544737"/>
                  </a:lnTo>
                  <a:lnTo>
                    <a:pt x="335948" y="544836"/>
                  </a:lnTo>
                  <a:lnTo>
                    <a:pt x="335856" y="545013"/>
                  </a:lnTo>
                  <a:lnTo>
                    <a:pt x="335854" y="545222"/>
                  </a:lnTo>
                  <a:lnTo>
                    <a:pt x="335813" y="545465"/>
                  </a:lnTo>
                  <a:lnTo>
                    <a:pt x="335726" y="545707"/>
                  </a:lnTo>
                  <a:lnTo>
                    <a:pt x="335699" y="545740"/>
                  </a:lnTo>
                  <a:lnTo>
                    <a:pt x="335565" y="545862"/>
                  </a:lnTo>
                  <a:lnTo>
                    <a:pt x="335352" y="546005"/>
                  </a:lnTo>
                  <a:lnTo>
                    <a:pt x="335280" y="546115"/>
                  </a:lnTo>
                  <a:lnTo>
                    <a:pt x="335206" y="546148"/>
                  </a:lnTo>
                  <a:lnTo>
                    <a:pt x="335175" y="546148"/>
                  </a:lnTo>
                  <a:lnTo>
                    <a:pt x="335110" y="546115"/>
                  </a:lnTo>
                  <a:lnTo>
                    <a:pt x="334993" y="546027"/>
                  </a:lnTo>
                  <a:lnTo>
                    <a:pt x="334879" y="546027"/>
                  </a:lnTo>
                  <a:lnTo>
                    <a:pt x="334803" y="545983"/>
                  </a:lnTo>
                  <a:lnTo>
                    <a:pt x="334782" y="545950"/>
                  </a:lnTo>
                  <a:lnTo>
                    <a:pt x="334775" y="545862"/>
                  </a:lnTo>
                  <a:lnTo>
                    <a:pt x="334828" y="545608"/>
                  </a:lnTo>
                  <a:lnTo>
                    <a:pt x="334845" y="545454"/>
                  </a:lnTo>
                  <a:lnTo>
                    <a:pt x="334835" y="545233"/>
                  </a:lnTo>
                  <a:lnTo>
                    <a:pt x="334815" y="545145"/>
                  </a:lnTo>
                  <a:lnTo>
                    <a:pt x="334770" y="545046"/>
                  </a:lnTo>
                  <a:lnTo>
                    <a:pt x="334681" y="544792"/>
                  </a:lnTo>
                  <a:lnTo>
                    <a:pt x="334677" y="544627"/>
                  </a:lnTo>
                  <a:lnTo>
                    <a:pt x="334701" y="544517"/>
                  </a:lnTo>
                  <a:lnTo>
                    <a:pt x="335146" y="544131"/>
                  </a:lnTo>
                  <a:lnTo>
                    <a:pt x="335238" y="544087"/>
                  </a:lnTo>
                  <a:lnTo>
                    <a:pt x="335294" y="544031"/>
                  </a:lnTo>
                  <a:lnTo>
                    <a:pt x="335312" y="543976"/>
                  </a:lnTo>
                  <a:lnTo>
                    <a:pt x="335281" y="543800"/>
                  </a:lnTo>
                  <a:lnTo>
                    <a:pt x="335177" y="543557"/>
                  </a:lnTo>
                  <a:lnTo>
                    <a:pt x="335160" y="543127"/>
                  </a:lnTo>
                  <a:lnTo>
                    <a:pt x="335077" y="543006"/>
                  </a:lnTo>
                  <a:lnTo>
                    <a:pt x="334954" y="542896"/>
                  </a:lnTo>
                  <a:lnTo>
                    <a:pt x="334944" y="542852"/>
                  </a:lnTo>
                  <a:lnTo>
                    <a:pt x="334919" y="542830"/>
                  </a:lnTo>
                  <a:lnTo>
                    <a:pt x="334931" y="542576"/>
                  </a:lnTo>
                  <a:lnTo>
                    <a:pt x="334962" y="542488"/>
                  </a:lnTo>
                  <a:lnTo>
                    <a:pt x="334995" y="542466"/>
                  </a:lnTo>
                  <a:lnTo>
                    <a:pt x="335061" y="542488"/>
                  </a:lnTo>
                  <a:lnTo>
                    <a:pt x="335207" y="542609"/>
                  </a:lnTo>
                  <a:lnTo>
                    <a:pt x="335295" y="542642"/>
                  </a:lnTo>
                  <a:lnTo>
                    <a:pt x="335412" y="542642"/>
                  </a:lnTo>
                  <a:lnTo>
                    <a:pt x="335505" y="542565"/>
                  </a:lnTo>
                  <a:lnTo>
                    <a:pt x="335561" y="542466"/>
                  </a:lnTo>
                  <a:lnTo>
                    <a:pt x="335632" y="542190"/>
                  </a:lnTo>
                  <a:lnTo>
                    <a:pt x="335734" y="541948"/>
                  </a:lnTo>
                  <a:lnTo>
                    <a:pt x="335747" y="541826"/>
                  </a:lnTo>
                  <a:lnTo>
                    <a:pt x="335809" y="541661"/>
                  </a:lnTo>
                  <a:lnTo>
                    <a:pt x="335827" y="541562"/>
                  </a:lnTo>
                  <a:lnTo>
                    <a:pt x="335797" y="541385"/>
                  </a:lnTo>
                  <a:lnTo>
                    <a:pt x="335687" y="541264"/>
                  </a:lnTo>
                  <a:lnTo>
                    <a:pt x="335661" y="541264"/>
                  </a:lnTo>
                  <a:lnTo>
                    <a:pt x="335557" y="541264"/>
                  </a:lnTo>
                  <a:lnTo>
                    <a:pt x="335446" y="541319"/>
                  </a:lnTo>
                  <a:lnTo>
                    <a:pt x="335355" y="541286"/>
                  </a:lnTo>
                  <a:lnTo>
                    <a:pt x="335353" y="541253"/>
                  </a:lnTo>
                  <a:lnTo>
                    <a:pt x="335388" y="541143"/>
                  </a:lnTo>
                  <a:lnTo>
                    <a:pt x="335397" y="541044"/>
                  </a:lnTo>
                  <a:lnTo>
                    <a:pt x="335385" y="540999"/>
                  </a:lnTo>
                  <a:lnTo>
                    <a:pt x="335336" y="540944"/>
                  </a:lnTo>
                  <a:lnTo>
                    <a:pt x="335236" y="540889"/>
                  </a:lnTo>
                  <a:lnTo>
                    <a:pt x="335008" y="540867"/>
                  </a:lnTo>
                  <a:lnTo>
                    <a:pt x="334978" y="540845"/>
                  </a:lnTo>
                  <a:lnTo>
                    <a:pt x="334953" y="540790"/>
                  </a:lnTo>
                  <a:lnTo>
                    <a:pt x="334937" y="540603"/>
                  </a:lnTo>
                  <a:lnTo>
                    <a:pt x="334831" y="540448"/>
                  </a:lnTo>
                  <a:lnTo>
                    <a:pt x="334816" y="540327"/>
                  </a:lnTo>
                  <a:lnTo>
                    <a:pt x="334869" y="540261"/>
                  </a:lnTo>
                  <a:lnTo>
                    <a:pt x="335012" y="540151"/>
                  </a:lnTo>
                  <a:lnTo>
                    <a:pt x="335116" y="540173"/>
                  </a:lnTo>
                  <a:lnTo>
                    <a:pt x="335305" y="540283"/>
                  </a:lnTo>
                  <a:lnTo>
                    <a:pt x="335405" y="540305"/>
                  </a:lnTo>
                  <a:lnTo>
                    <a:pt x="335517" y="540316"/>
                  </a:lnTo>
                  <a:lnTo>
                    <a:pt x="335620" y="540305"/>
                  </a:lnTo>
                  <a:lnTo>
                    <a:pt x="335774" y="540250"/>
                  </a:lnTo>
                  <a:lnTo>
                    <a:pt x="335880" y="540139"/>
                  </a:lnTo>
                  <a:lnTo>
                    <a:pt x="336020" y="539886"/>
                  </a:lnTo>
                  <a:lnTo>
                    <a:pt x="336135" y="539720"/>
                  </a:lnTo>
                  <a:lnTo>
                    <a:pt x="336271" y="539423"/>
                  </a:lnTo>
                  <a:lnTo>
                    <a:pt x="336276" y="539390"/>
                  </a:lnTo>
                  <a:lnTo>
                    <a:pt x="336262" y="539324"/>
                  </a:lnTo>
                  <a:lnTo>
                    <a:pt x="336218" y="539257"/>
                  </a:lnTo>
                  <a:lnTo>
                    <a:pt x="336172" y="539246"/>
                  </a:lnTo>
                  <a:lnTo>
                    <a:pt x="336101" y="539268"/>
                  </a:lnTo>
                  <a:lnTo>
                    <a:pt x="335998" y="539368"/>
                  </a:lnTo>
                  <a:lnTo>
                    <a:pt x="335907" y="539379"/>
                  </a:lnTo>
                  <a:lnTo>
                    <a:pt x="335819" y="539290"/>
                  </a:lnTo>
                  <a:lnTo>
                    <a:pt x="335774" y="539224"/>
                  </a:lnTo>
                  <a:lnTo>
                    <a:pt x="335450" y="539048"/>
                  </a:lnTo>
                  <a:lnTo>
                    <a:pt x="335392" y="538905"/>
                  </a:lnTo>
                  <a:lnTo>
                    <a:pt x="335125" y="538761"/>
                  </a:lnTo>
                  <a:lnTo>
                    <a:pt x="335108" y="538728"/>
                  </a:lnTo>
                  <a:lnTo>
                    <a:pt x="335101" y="538629"/>
                  </a:lnTo>
                  <a:lnTo>
                    <a:pt x="335128" y="538563"/>
                  </a:lnTo>
                  <a:lnTo>
                    <a:pt x="335100" y="538420"/>
                  </a:lnTo>
                  <a:lnTo>
                    <a:pt x="335106" y="538331"/>
                  </a:lnTo>
                  <a:lnTo>
                    <a:pt x="335086" y="538232"/>
                  </a:lnTo>
                  <a:lnTo>
                    <a:pt x="335060" y="538199"/>
                  </a:lnTo>
                  <a:lnTo>
                    <a:pt x="334847" y="538199"/>
                  </a:lnTo>
                  <a:lnTo>
                    <a:pt x="334647" y="538144"/>
                  </a:lnTo>
                  <a:lnTo>
                    <a:pt x="334519" y="538144"/>
                  </a:lnTo>
                  <a:lnTo>
                    <a:pt x="334392" y="538188"/>
                  </a:lnTo>
                  <a:lnTo>
                    <a:pt x="334274" y="538309"/>
                  </a:lnTo>
                  <a:lnTo>
                    <a:pt x="334249" y="538331"/>
                  </a:lnTo>
                  <a:lnTo>
                    <a:pt x="334113" y="538364"/>
                  </a:lnTo>
                  <a:lnTo>
                    <a:pt x="334017" y="538364"/>
                  </a:lnTo>
                  <a:lnTo>
                    <a:pt x="333915" y="538320"/>
                  </a:lnTo>
                  <a:lnTo>
                    <a:pt x="333846" y="538265"/>
                  </a:lnTo>
                  <a:lnTo>
                    <a:pt x="333626" y="538012"/>
                  </a:lnTo>
                  <a:lnTo>
                    <a:pt x="333500" y="537989"/>
                  </a:lnTo>
                  <a:lnTo>
                    <a:pt x="333390" y="538012"/>
                  </a:lnTo>
                  <a:lnTo>
                    <a:pt x="333292" y="537945"/>
                  </a:lnTo>
                  <a:lnTo>
                    <a:pt x="333066" y="537548"/>
                  </a:lnTo>
                  <a:lnTo>
                    <a:pt x="332849" y="537295"/>
                  </a:lnTo>
                  <a:lnTo>
                    <a:pt x="332784" y="537174"/>
                  </a:lnTo>
                  <a:lnTo>
                    <a:pt x="332742" y="537030"/>
                  </a:lnTo>
                  <a:lnTo>
                    <a:pt x="332738" y="536843"/>
                  </a:lnTo>
                  <a:lnTo>
                    <a:pt x="332715" y="536699"/>
                  </a:lnTo>
                  <a:lnTo>
                    <a:pt x="332668" y="536666"/>
                  </a:lnTo>
                  <a:lnTo>
                    <a:pt x="332601" y="536644"/>
                  </a:lnTo>
                  <a:lnTo>
                    <a:pt x="332561" y="536655"/>
                  </a:lnTo>
                  <a:lnTo>
                    <a:pt x="332498" y="536699"/>
                  </a:lnTo>
                  <a:lnTo>
                    <a:pt x="332470" y="536710"/>
                  </a:lnTo>
                  <a:lnTo>
                    <a:pt x="332406" y="536688"/>
                  </a:lnTo>
                  <a:lnTo>
                    <a:pt x="332353" y="536633"/>
                  </a:lnTo>
                  <a:lnTo>
                    <a:pt x="332208" y="536347"/>
                  </a:lnTo>
                  <a:lnTo>
                    <a:pt x="332153" y="536181"/>
                  </a:lnTo>
                  <a:lnTo>
                    <a:pt x="332047" y="535994"/>
                  </a:lnTo>
                  <a:lnTo>
                    <a:pt x="332022" y="535928"/>
                  </a:lnTo>
                  <a:lnTo>
                    <a:pt x="332021" y="535850"/>
                  </a:lnTo>
                  <a:lnTo>
                    <a:pt x="332091" y="535696"/>
                  </a:lnTo>
                  <a:lnTo>
                    <a:pt x="332220" y="535608"/>
                  </a:lnTo>
                  <a:lnTo>
                    <a:pt x="332377" y="535531"/>
                  </a:lnTo>
                  <a:lnTo>
                    <a:pt x="332492" y="535409"/>
                  </a:lnTo>
                  <a:lnTo>
                    <a:pt x="332548" y="535299"/>
                  </a:lnTo>
                  <a:lnTo>
                    <a:pt x="332645" y="535023"/>
                  </a:lnTo>
                  <a:lnTo>
                    <a:pt x="332714" y="534902"/>
                  </a:lnTo>
                  <a:lnTo>
                    <a:pt x="332793" y="534814"/>
                  </a:lnTo>
                  <a:lnTo>
                    <a:pt x="332976" y="534715"/>
                  </a:lnTo>
                  <a:lnTo>
                    <a:pt x="333481" y="534516"/>
                  </a:lnTo>
                  <a:lnTo>
                    <a:pt x="333563" y="534461"/>
                  </a:lnTo>
                  <a:lnTo>
                    <a:pt x="333640" y="534373"/>
                  </a:lnTo>
                  <a:lnTo>
                    <a:pt x="333733" y="534241"/>
                  </a:lnTo>
                  <a:lnTo>
                    <a:pt x="333785" y="534130"/>
                  </a:lnTo>
                  <a:lnTo>
                    <a:pt x="333892" y="533965"/>
                  </a:lnTo>
                  <a:lnTo>
                    <a:pt x="334258" y="533557"/>
                  </a:lnTo>
                  <a:lnTo>
                    <a:pt x="334297" y="533469"/>
                  </a:lnTo>
                  <a:lnTo>
                    <a:pt x="334333" y="533414"/>
                  </a:lnTo>
                  <a:lnTo>
                    <a:pt x="334387" y="533270"/>
                  </a:lnTo>
                  <a:lnTo>
                    <a:pt x="334423" y="533094"/>
                  </a:lnTo>
                  <a:lnTo>
                    <a:pt x="334428" y="532995"/>
                  </a:lnTo>
                  <a:lnTo>
                    <a:pt x="334478" y="532818"/>
                  </a:lnTo>
                  <a:lnTo>
                    <a:pt x="334578" y="532686"/>
                  </a:lnTo>
                  <a:lnTo>
                    <a:pt x="334780" y="532499"/>
                  </a:lnTo>
                  <a:lnTo>
                    <a:pt x="334853" y="532399"/>
                  </a:lnTo>
                  <a:lnTo>
                    <a:pt x="334924" y="532267"/>
                  </a:lnTo>
                  <a:lnTo>
                    <a:pt x="335067" y="531815"/>
                  </a:lnTo>
                  <a:lnTo>
                    <a:pt x="335067" y="531561"/>
                  </a:lnTo>
                  <a:lnTo>
                    <a:pt x="335054" y="531506"/>
                  </a:lnTo>
                  <a:lnTo>
                    <a:pt x="334991" y="531385"/>
                  </a:lnTo>
                  <a:lnTo>
                    <a:pt x="334879" y="531374"/>
                  </a:lnTo>
                  <a:lnTo>
                    <a:pt x="334803" y="531407"/>
                  </a:lnTo>
                  <a:lnTo>
                    <a:pt x="334679" y="531628"/>
                  </a:lnTo>
                  <a:lnTo>
                    <a:pt x="334570" y="531760"/>
                  </a:lnTo>
                  <a:lnTo>
                    <a:pt x="334481" y="531903"/>
                  </a:lnTo>
                  <a:lnTo>
                    <a:pt x="334409" y="531936"/>
                  </a:lnTo>
                  <a:lnTo>
                    <a:pt x="334338" y="531936"/>
                  </a:lnTo>
                  <a:lnTo>
                    <a:pt x="334255" y="531848"/>
                  </a:lnTo>
                  <a:lnTo>
                    <a:pt x="334252" y="531716"/>
                  </a:lnTo>
                  <a:lnTo>
                    <a:pt x="334284" y="531595"/>
                  </a:lnTo>
                  <a:lnTo>
                    <a:pt x="334391" y="531319"/>
                  </a:lnTo>
                  <a:lnTo>
                    <a:pt x="334393" y="531231"/>
                  </a:lnTo>
                  <a:lnTo>
                    <a:pt x="334367" y="531109"/>
                  </a:lnTo>
                  <a:lnTo>
                    <a:pt x="334299" y="530955"/>
                  </a:lnTo>
                  <a:lnTo>
                    <a:pt x="334187" y="530889"/>
                  </a:lnTo>
                  <a:lnTo>
                    <a:pt x="334114" y="530856"/>
                  </a:lnTo>
                  <a:lnTo>
                    <a:pt x="334003" y="530878"/>
                  </a:lnTo>
                  <a:lnTo>
                    <a:pt x="333845" y="530922"/>
                  </a:lnTo>
                  <a:lnTo>
                    <a:pt x="333792" y="530955"/>
                  </a:lnTo>
                  <a:lnTo>
                    <a:pt x="333622" y="530944"/>
                  </a:lnTo>
                  <a:lnTo>
                    <a:pt x="333553" y="530856"/>
                  </a:lnTo>
                  <a:lnTo>
                    <a:pt x="333544" y="530757"/>
                  </a:lnTo>
                  <a:lnTo>
                    <a:pt x="333606" y="530646"/>
                  </a:lnTo>
                  <a:lnTo>
                    <a:pt x="333755" y="530294"/>
                  </a:lnTo>
                  <a:lnTo>
                    <a:pt x="333819" y="530194"/>
                  </a:lnTo>
                  <a:lnTo>
                    <a:pt x="333959" y="530051"/>
                  </a:lnTo>
                  <a:lnTo>
                    <a:pt x="334012" y="529886"/>
                  </a:lnTo>
                  <a:lnTo>
                    <a:pt x="334035" y="529753"/>
                  </a:lnTo>
                  <a:lnTo>
                    <a:pt x="334309" y="529500"/>
                  </a:lnTo>
                  <a:lnTo>
                    <a:pt x="334366" y="529422"/>
                  </a:lnTo>
                  <a:lnTo>
                    <a:pt x="334491" y="529334"/>
                  </a:lnTo>
                  <a:lnTo>
                    <a:pt x="334698" y="529312"/>
                  </a:lnTo>
                  <a:lnTo>
                    <a:pt x="334803" y="529279"/>
                  </a:lnTo>
                  <a:lnTo>
                    <a:pt x="334840" y="529224"/>
                  </a:lnTo>
                  <a:lnTo>
                    <a:pt x="334830" y="529103"/>
                  </a:lnTo>
                  <a:lnTo>
                    <a:pt x="334786" y="528981"/>
                  </a:lnTo>
                  <a:lnTo>
                    <a:pt x="334781" y="528937"/>
                  </a:lnTo>
                  <a:lnTo>
                    <a:pt x="334843" y="528794"/>
                  </a:lnTo>
                  <a:lnTo>
                    <a:pt x="334920" y="528728"/>
                  </a:lnTo>
                  <a:lnTo>
                    <a:pt x="335264" y="528496"/>
                  </a:lnTo>
                  <a:lnTo>
                    <a:pt x="335359" y="528320"/>
                  </a:lnTo>
                  <a:lnTo>
                    <a:pt x="335408" y="528066"/>
                  </a:lnTo>
                  <a:lnTo>
                    <a:pt x="335435" y="527978"/>
                  </a:lnTo>
                  <a:lnTo>
                    <a:pt x="335482" y="527923"/>
                  </a:lnTo>
                  <a:lnTo>
                    <a:pt x="335669" y="527846"/>
                  </a:lnTo>
                  <a:lnTo>
                    <a:pt x="335871" y="527813"/>
                  </a:lnTo>
                  <a:lnTo>
                    <a:pt x="335985" y="527758"/>
                  </a:lnTo>
                  <a:lnTo>
                    <a:pt x="336125" y="527647"/>
                  </a:lnTo>
                  <a:lnTo>
                    <a:pt x="336159" y="527548"/>
                  </a:lnTo>
                  <a:lnTo>
                    <a:pt x="336166" y="527383"/>
                  </a:lnTo>
                  <a:lnTo>
                    <a:pt x="336133" y="527295"/>
                  </a:lnTo>
                  <a:lnTo>
                    <a:pt x="336046" y="527118"/>
                  </a:lnTo>
                  <a:lnTo>
                    <a:pt x="336010" y="526942"/>
                  </a:lnTo>
                  <a:lnTo>
                    <a:pt x="336010" y="526842"/>
                  </a:lnTo>
                  <a:lnTo>
                    <a:pt x="336062" y="526732"/>
                  </a:lnTo>
                  <a:lnTo>
                    <a:pt x="336122" y="526699"/>
                  </a:lnTo>
                  <a:lnTo>
                    <a:pt x="336242" y="526655"/>
                  </a:lnTo>
                  <a:lnTo>
                    <a:pt x="336369" y="526545"/>
                  </a:lnTo>
                  <a:lnTo>
                    <a:pt x="336427" y="526412"/>
                  </a:lnTo>
                  <a:lnTo>
                    <a:pt x="336445" y="526280"/>
                  </a:lnTo>
                  <a:lnTo>
                    <a:pt x="336475" y="526192"/>
                  </a:lnTo>
                  <a:lnTo>
                    <a:pt x="336544" y="526071"/>
                  </a:lnTo>
                  <a:lnTo>
                    <a:pt x="336672" y="525949"/>
                  </a:lnTo>
                  <a:lnTo>
                    <a:pt x="336737" y="525773"/>
                  </a:lnTo>
                  <a:lnTo>
                    <a:pt x="336755" y="525696"/>
                  </a:lnTo>
                  <a:lnTo>
                    <a:pt x="336876" y="525552"/>
                  </a:lnTo>
                  <a:lnTo>
                    <a:pt x="336961" y="525486"/>
                  </a:lnTo>
                  <a:lnTo>
                    <a:pt x="337106" y="525398"/>
                  </a:lnTo>
                  <a:lnTo>
                    <a:pt x="337174" y="525343"/>
                  </a:lnTo>
                  <a:lnTo>
                    <a:pt x="337374" y="525233"/>
                  </a:lnTo>
                  <a:lnTo>
                    <a:pt x="337640" y="525122"/>
                  </a:lnTo>
                  <a:lnTo>
                    <a:pt x="337731" y="525100"/>
                  </a:lnTo>
                  <a:lnTo>
                    <a:pt x="337979" y="524957"/>
                  </a:lnTo>
                  <a:lnTo>
                    <a:pt x="338172" y="524869"/>
                  </a:lnTo>
                  <a:lnTo>
                    <a:pt x="338441" y="524781"/>
                  </a:lnTo>
                  <a:lnTo>
                    <a:pt x="338663" y="524726"/>
                  </a:lnTo>
                  <a:lnTo>
                    <a:pt x="338664" y="524726"/>
                  </a:lnTo>
                  <a:lnTo>
                    <a:pt x="338680" y="524703"/>
                  </a:lnTo>
                  <a:lnTo>
                    <a:pt x="338697" y="524615"/>
                  </a:lnTo>
                  <a:lnTo>
                    <a:pt x="338642" y="524296"/>
                  </a:lnTo>
                  <a:lnTo>
                    <a:pt x="338677" y="524163"/>
                  </a:lnTo>
                  <a:lnTo>
                    <a:pt x="338813" y="524119"/>
                  </a:lnTo>
                  <a:lnTo>
                    <a:pt x="339146" y="524152"/>
                  </a:lnTo>
                  <a:lnTo>
                    <a:pt x="339251" y="524119"/>
                  </a:lnTo>
                  <a:lnTo>
                    <a:pt x="339292" y="524064"/>
                  </a:lnTo>
                  <a:lnTo>
                    <a:pt x="339283" y="523998"/>
                  </a:lnTo>
                  <a:lnTo>
                    <a:pt x="339265" y="523965"/>
                  </a:lnTo>
                  <a:lnTo>
                    <a:pt x="339024" y="523799"/>
                  </a:lnTo>
                  <a:lnTo>
                    <a:pt x="338815" y="523777"/>
                  </a:lnTo>
                  <a:lnTo>
                    <a:pt x="338780" y="523744"/>
                  </a:lnTo>
                  <a:lnTo>
                    <a:pt x="338701" y="523325"/>
                  </a:lnTo>
                  <a:lnTo>
                    <a:pt x="338644" y="523182"/>
                  </a:lnTo>
                  <a:lnTo>
                    <a:pt x="338616" y="522983"/>
                  </a:lnTo>
                  <a:lnTo>
                    <a:pt x="338679" y="522708"/>
                  </a:lnTo>
                  <a:lnTo>
                    <a:pt x="338932" y="522410"/>
                  </a:lnTo>
                  <a:lnTo>
                    <a:pt x="339002" y="522256"/>
                  </a:lnTo>
                  <a:lnTo>
                    <a:pt x="339007" y="522179"/>
                  </a:lnTo>
                  <a:lnTo>
                    <a:pt x="338989" y="522145"/>
                  </a:lnTo>
                  <a:lnTo>
                    <a:pt x="338817" y="521914"/>
                  </a:lnTo>
                  <a:lnTo>
                    <a:pt x="338678" y="521782"/>
                  </a:lnTo>
                  <a:lnTo>
                    <a:pt x="338607" y="521649"/>
                  </a:lnTo>
                  <a:lnTo>
                    <a:pt x="338585" y="521561"/>
                  </a:lnTo>
                  <a:lnTo>
                    <a:pt x="338645" y="521054"/>
                  </a:lnTo>
                  <a:lnTo>
                    <a:pt x="338593" y="520933"/>
                  </a:lnTo>
                  <a:lnTo>
                    <a:pt x="338516" y="520800"/>
                  </a:lnTo>
                  <a:lnTo>
                    <a:pt x="338326" y="520591"/>
                  </a:lnTo>
                  <a:lnTo>
                    <a:pt x="338001" y="520161"/>
                  </a:lnTo>
                  <a:lnTo>
                    <a:pt x="337923" y="520029"/>
                  </a:lnTo>
                  <a:lnTo>
                    <a:pt x="337858" y="519819"/>
                  </a:lnTo>
                  <a:lnTo>
                    <a:pt x="337862" y="519720"/>
                  </a:lnTo>
                  <a:lnTo>
                    <a:pt x="337910" y="519588"/>
                  </a:lnTo>
                  <a:lnTo>
                    <a:pt x="338003" y="519477"/>
                  </a:lnTo>
                  <a:lnTo>
                    <a:pt x="338195" y="519312"/>
                  </a:lnTo>
                  <a:lnTo>
                    <a:pt x="338243" y="519147"/>
                  </a:lnTo>
                  <a:lnTo>
                    <a:pt x="338316" y="518981"/>
                  </a:lnTo>
                  <a:lnTo>
                    <a:pt x="338429" y="518816"/>
                  </a:lnTo>
                  <a:lnTo>
                    <a:pt x="338551" y="518717"/>
                  </a:lnTo>
                  <a:lnTo>
                    <a:pt x="338646" y="518573"/>
                  </a:lnTo>
                  <a:lnTo>
                    <a:pt x="338719" y="518375"/>
                  </a:lnTo>
                  <a:lnTo>
                    <a:pt x="338812" y="518287"/>
                  </a:lnTo>
                  <a:lnTo>
                    <a:pt x="338833" y="518187"/>
                  </a:lnTo>
                  <a:lnTo>
                    <a:pt x="338857" y="518121"/>
                  </a:lnTo>
                  <a:lnTo>
                    <a:pt x="338879" y="517735"/>
                  </a:lnTo>
                  <a:lnTo>
                    <a:pt x="338985" y="517482"/>
                  </a:lnTo>
                  <a:lnTo>
                    <a:pt x="339056" y="517371"/>
                  </a:lnTo>
                  <a:lnTo>
                    <a:pt x="339143" y="517272"/>
                  </a:lnTo>
                  <a:lnTo>
                    <a:pt x="339216" y="517217"/>
                  </a:lnTo>
                  <a:lnTo>
                    <a:pt x="339338" y="517162"/>
                  </a:lnTo>
                  <a:lnTo>
                    <a:pt x="339538" y="516952"/>
                  </a:lnTo>
                  <a:lnTo>
                    <a:pt x="339678" y="516853"/>
                  </a:lnTo>
                  <a:lnTo>
                    <a:pt x="339871" y="516798"/>
                  </a:lnTo>
                  <a:lnTo>
                    <a:pt x="340102" y="516787"/>
                  </a:lnTo>
                  <a:lnTo>
                    <a:pt x="340239" y="516765"/>
                  </a:lnTo>
                  <a:lnTo>
                    <a:pt x="340304" y="516677"/>
                  </a:lnTo>
                  <a:lnTo>
                    <a:pt x="340330" y="516511"/>
                  </a:lnTo>
                  <a:lnTo>
                    <a:pt x="340330" y="516511"/>
                  </a:lnTo>
                  <a:lnTo>
                    <a:pt x="340347" y="516478"/>
                  </a:lnTo>
                  <a:lnTo>
                    <a:pt x="340457" y="516379"/>
                  </a:lnTo>
                  <a:lnTo>
                    <a:pt x="340619" y="516313"/>
                  </a:lnTo>
                  <a:lnTo>
                    <a:pt x="340681" y="516236"/>
                  </a:lnTo>
                  <a:lnTo>
                    <a:pt x="340730" y="516059"/>
                  </a:lnTo>
                  <a:lnTo>
                    <a:pt x="340910" y="515916"/>
                  </a:lnTo>
                  <a:lnTo>
                    <a:pt x="340992" y="515751"/>
                  </a:lnTo>
                  <a:lnTo>
                    <a:pt x="341001" y="515662"/>
                  </a:lnTo>
                  <a:lnTo>
                    <a:pt x="341112" y="515530"/>
                  </a:lnTo>
                  <a:lnTo>
                    <a:pt x="341151" y="515398"/>
                  </a:lnTo>
                  <a:lnTo>
                    <a:pt x="341151" y="515287"/>
                  </a:lnTo>
                  <a:lnTo>
                    <a:pt x="341131" y="515210"/>
                  </a:lnTo>
                  <a:lnTo>
                    <a:pt x="341130" y="515133"/>
                  </a:lnTo>
                  <a:lnTo>
                    <a:pt x="341170" y="514946"/>
                  </a:lnTo>
                  <a:lnTo>
                    <a:pt x="341172" y="514869"/>
                  </a:lnTo>
                  <a:lnTo>
                    <a:pt x="341087" y="514615"/>
                  </a:lnTo>
                  <a:lnTo>
                    <a:pt x="341082" y="514527"/>
                  </a:lnTo>
                  <a:lnTo>
                    <a:pt x="341095" y="514483"/>
                  </a:lnTo>
                  <a:lnTo>
                    <a:pt x="341147" y="514394"/>
                  </a:lnTo>
                  <a:lnTo>
                    <a:pt x="341223" y="514317"/>
                  </a:lnTo>
                  <a:lnTo>
                    <a:pt x="341287" y="514218"/>
                  </a:lnTo>
                  <a:lnTo>
                    <a:pt x="341512" y="514141"/>
                  </a:lnTo>
                  <a:lnTo>
                    <a:pt x="341600" y="514064"/>
                  </a:lnTo>
                  <a:lnTo>
                    <a:pt x="341680" y="513964"/>
                  </a:lnTo>
                  <a:lnTo>
                    <a:pt x="341740" y="513854"/>
                  </a:lnTo>
                  <a:lnTo>
                    <a:pt x="341770" y="513733"/>
                  </a:lnTo>
                  <a:lnTo>
                    <a:pt x="341776" y="513601"/>
                  </a:lnTo>
                  <a:lnTo>
                    <a:pt x="341792" y="513545"/>
                  </a:lnTo>
                  <a:lnTo>
                    <a:pt x="341986" y="513424"/>
                  </a:lnTo>
                  <a:lnTo>
                    <a:pt x="342078" y="513270"/>
                  </a:lnTo>
                  <a:lnTo>
                    <a:pt x="342205" y="513248"/>
                  </a:lnTo>
                  <a:lnTo>
                    <a:pt x="342311" y="513160"/>
                  </a:lnTo>
                  <a:lnTo>
                    <a:pt x="342376" y="513027"/>
                  </a:lnTo>
                  <a:lnTo>
                    <a:pt x="342411" y="512862"/>
                  </a:lnTo>
                  <a:lnTo>
                    <a:pt x="342439" y="512807"/>
                  </a:lnTo>
                  <a:lnTo>
                    <a:pt x="342454" y="512752"/>
                  </a:lnTo>
                  <a:lnTo>
                    <a:pt x="342771" y="512531"/>
                  </a:lnTo>
                  <a:lnTo>
                    <a:pt x="342788" y="512487"/>
                  </a:lnTo>
                  <a:lnTo>
                    <a:pt x="342857" y="512388"/>
                  </a:lnTo>
                  <a:lnTo>
                    <a:pt x="342873" y="512233"/>
                  </a:lnTo>
                  <a:lnTo>
                    <a:pt x="342841" y="512046"/>
                  </a:lnTo>
                  <a:lnTo>
                    <a:pt x="342845" y="511936"/>
                  </a:lnTo>
                  <a:lnTo>
                    <a:pt x="342884" y="511792"/>
                  </a:lnTo>
                  <a:lnTo>
                    <a:pt x="342946" y="511627"/>
                  </a:lnTo>
                  <a:lnTo>
                    <a:pt x="342952" y="511517"/>
                  </a:lnTo>
                  <a:lnTo>
                    <a:pt x="343001" y="511285"/>
                  </a:lnTo>
                  <a:lnTo>
                    <a:pt x="343062" y="511098"/>
                  </a:lnTo>
                  <a:lnTo>
                    <a:pt x="343135" y="510932"/>
                  </a:lnTo>
                  <a:lnTo>
                    <a:pt x="343231" y="510800"/>
                  </a:lnTo>
                  <a:lnTo>
                    <a:pt x="343317" y="510723"/>
                  </a:lnTo>
                  <a:lnTo>
                    <a:pt x="343476" y="510624"/>
                  </a:lnTo>
                  <a:lnTo>
                    <a:pt x="343780" y="510480"/>
                  </a:lnTo>
                  <a:lnTo>
                    <a:pt x="343877" y="510403"/>
                  </a:lnTo>
                  <a:lnTo>
                    <a:pt x="343922" y="510249"/>
                  </a:lnTo>
                  <a:lnTo>
                    <a:pt x="343938" y="510149"/>
                  </a:lnTo>
                  <a:lnTo>
                    <a:pt x="343907" y="509962"/>
                  </a:lnTo>
                  <a:lnTo>
                    <a:pt x="343908" y="509753"/>
                  </a:lnTo>
                  <a:lnTo>
                    <a:pt x="344237" y="509289"/>
                  </a:lnTo>
                  <a:lnTo>
                    <a:pt x="344341" y="509168"/>
                  </a:lnTo>
                  <a:lnTo>
                    <a:pt x="344581" y="508749"/>
                  </a:lnTo>
                  <a:lnTo>
                    <a:pt x="344645" y="508661"/>
                  </a:lnTo>
                  <a:lnTo>
                    <a:pt x="344744" y="508551"/>
                  </a:lnTo>
                  <a:lnTo>
                    <a:pt x="344894" y="508430"/>
                  </a:lnTo>
                  <a:lnTo>
                    <a:pt x="345013" y="508374"/>
                  </a:lnTo>
                  <a:lnTo>
                    <a:pt x="345067" y="508385"/>
                  </a:lnTo>
                  <a:lnTo>
                    <a:pt x="345085" y="508408"/>
                  </a:lnTo>
                  <a:lnTo>
                    <a:pt x="345084" y="508507"/>
                  </a:lnTo>
                  <a:lnTo>
                    <a:pt x="345043" y="508683"/>
                  </a:lnTo>
                  <a:lnTo>
                    <a:pt x="345040" y="509058"/>
                  </a:lnTo>
                  <a:lnTo>
                    <a:pt x="345000" y="509201"/>
                  </a:lnTo>
                  <a:lnTo>
                    <a:pt x="344957" y="509466"/>
                  </a:lnTo>
                  <a:lnTo>
                    <a:pt x="344957" y="509786"/>
                  </a:lnTo>
                  <a:lnTo>
                    <a:pt x="344939" y="509830"/>
                  </a:lnTo>
                  <a:lnTo>
                    <a:pt x="344936" y="509885"/>
                  </a:lnTo>
                  <a:lnTo>
                    <a:pt x="344961" y="510061"/>
                  </a:lnTo>
                  <a:lnTo>
                    <a:pt x="345063" y="510304"/>
                  </a:lnTo>
                  <a:lnTo>
                    <a:pt x="345130" y="510513"/>
                  </a:lnTo>
                  <a:lnTo>
                    <a:pt x="345142" y="510668"/>
                  </a:lnTo>
                  <a:lnTo>
                    <a:pt x="345162" y="510767"/>
                  </a:lnTo>
                  <a:lnTo>
                    <a:pt x="345168" y="511043"/>
                  </a:lnTo>
                  <a:lnTo>
                    <a:pt x="345189" y="511197"/>
                  </a:lnTo>
                  <a:lnTo>
                    <a:pt x="345225" y="511340"/>
                  </a:lnTo>
                  <a:lnTo>
                    <a:pt x="345348" y="511627"/>
                  </a:lnTo>
                  <a:lnTo>
                    <a:pt x="345531" y="511880"/>
                  </a:lnTo>
                  <a:lnTo>
                    <a:pt x="345616" y="512057"/>
                  </a:lnTo>
                  <a:lnTo>
                    <a:pt x="345703" y="512311"/>
                  </a:lnTo>
                  <a:lnTo>
                    <a:pt x="345712" y="512498"/>
                  </a:lnTo>
                  <a:lnTo>
                    <a:pt x="345784" y="512763"/>
                  </a:lnTo>
                  <a:lnTo>
                    <a:pt x="345834" y="512829"/>
                  </a:lnTo>
                  <a:lnTo>
                    <a:pt x="345930" y="512895"/>
                  </a:lnTo>
                  <a:lnTo>
                    <a:pt x="346017" y="512895"/>
                  </a:lnTo>
                  <a:lnTo>
                    <a:pt x="346089" y="512840"/>
                  </a:lnTo>
                  <a:lnTo>
                    <a:pt x="346110" y="512763"/>
                  </a:lnTo>
                  <a:lnTo>
                    <a:pt x="346109" y="512696"/>
                  </a:lnTo>
                  <a:lnTo>
                    <a:pt x="345948" y="512211"/>
                  </a:lnTo>
                  <a:lnTo>
                    <a:pt x="345787" y="511803"/>
                  </a:lnTo>
                  <a:lnTo>
                    <a:pt x="345684" y="511462"/>
                  </a:lnTo>
                  <a:lnTo>
                    <a:pt x="345569" y="510855"/>
                  </a:lnTo>
                  <a:lnTo>
                    <a:pt x="345565" y="510756"/>
                  </a:lnTo>
                  <a:lnTo>
                    <a:pt x="345545" y="510679"/>
                  </a:lnTo>
                  <a:lnTo>
                    <a:pt x="345542" y="510524"/>
                  </a:lnTo>
                  <a:lnTo>
                    <a:pt x="345478" y="510183"/>
                  </a:lnTo>
                  <a:lnTo>
                    <a:pt x="345471" y="510072"/>
                  </a:lnTo>
                  <a:lnTo>
                    <a:pt x="345355" y="509510"/>
                  </a:lnTo>
                  <a:lnTo>
                    <a:pt x="345331" y="509455"/>
                  </a:lnTo>
                  <a:lnTo>
                    <a:pt x="345270" y="509234"/>
                  </a:lnTo>
                  <a:lnTo>
                    <a:pt x="345267" y="509058"/>
                  </a:lnTo>
                  <a:lnTo>
                    <a:pt x="345245" y="508948"/>
                  </a:lnTo>
                  <a:lnTo>
                    <a:pt x="345266" y="508463"/>
                  </a:lnTo>
                  <a:lnTo>
                    <a:pt x="345290" y="508275"/>
                  </a:lnTo>
                  <a:lnTo>
                    <a:pt x="345325" y="508132"/>
                  </a:lnTo>
                  <a:lnTo>
                    <a:pt x="345405" y="508033"/>
                  </a:lnTo>
                  <a:lnTo>
                    <a:pt x="345681" y="507933"/>
                  </a:lnTo>
                  <a:lnTo>
                    <a:pt x="345752" y="507878"/>
                  </a:lnTo>
                  <a:lnTo>
                    <a:pt x="345839" y="507768"/>
                  </a:lnTo>
                  <a:lnTo>
                    <a:pt x="345910" y="507614"/>
                  </a:lnTo>
                  <a:lnTo>
                    <a:pt x="345953" y="507437"/>
                  </a:lnTo>
                  <a:lnTo>
                    <a:pt x="345944" y="507195"/>
                  </a:lnTo>
                  <a:lnTo>
                    <a:pt x="345900" y="507062"/>
                  </a:lnTo>
                  <a:lnTo>
                    <a:pt x="345903" y="506864"/>
                  </a:lnTo>
                  <a:lnTo>
                    <a:pt x="345946" y="506831"/>
                  </a:lnTo>
                  <a:lnTo>
                    <a:pt x="346076" y="506676"/>
                  </a:lnTo>
                  <a:lnTo>
                    <a:pt x="346085" y="506643"/>
                  </a:lnTo>
                  <a:lnTo>
                    <a:pt x="346102" y="506599"/>
                  </a:lnTo>
                  <a:lnTo>
                    <a:pt x="346205" y="506500"/>
                  </a:lnTo>
                  <a:lnTo>
                    <a:pt x="346339" y="506302"/>
                  </a:lnTo>
                  <a:lnTo>
                    <a:pt x="346451" y="506269"/>
                  </a:lnTo>
                  <a:lnTo>
                    <a:pt x="346552" y="506169"/>
                  </a:lnTo>
                  <a:lnTo>
                    <a:pt x="346640" y="506015"/>
                  </a:lnTo>
                  <a:lnTo>
                    <a:pt x="346636" y="505949"/>
                  </a:lnTo>
                  <a:lnTo>
                    <a:pt x="346654" y="505905"/>
                  </a:lnTo>
                  <a:lnTo>
                    <a:pt x="346695" y="505883"/>
                  </a:lnTo>
                  <a:lnTo>
                    <a:pt x="346814" y="505883"/>
                  </a:lnTo>
                  <a:lnTo>
                    <a:pt x="346822" y="505861"/>
                  </a:lnTo>
                  <a:lnTo>
                    <a:pt x="346830" y="505794"/>
                  </a:lnTo>
                  <a:lnTo>
                    <a:pt x="346838" y="505728"/>
                  </a:lnTo>
                  <a:lnTo>
                    <a:pt x="346847" y="505662"/>
                  </a:lnTo>
                  <a:lnTo>
                    <a:pt x="346846" y="505530"/>
                  </a:lnTo>
                  <a:lnTo>
                    <a:pt x="346862" y="505475"/>
                  </a:lnTo>
                  <a:lnTo>
                    <a:pt x="346871" y="505409"/>
                  </a:lnTo>
                  <a:lnTo>
                    <a:pt x="346879" y="505342"/>
                  </a:lnTo>
                  <a:lnTo>
                    <a:pt x="346887" y="505320"/>
                  </a:lnTo>
                  <a:lnTo>
                    <a:pt x="346930" y="505276"/>
                  </a:lnTo>
                  <a:lnTo>
                    <a:pt x="346972" y="505243"/>
                  </a:lnTo>
                  <a:lnTo>
                    <a:pt x="346997" y="505199"/>
                  </a:lnTo>
                  <a:lnTo>
                    <a:pt x="347005" y="505177"/>
                  </a:lnTo>
                  <a:lnTo>
                    <a:pt x="347012" y="505111"/>
                  </a:lnTo>
                  <a:lnTo>
                    <a:pt x="347012" y="505045"/>
                  </a:lnTo>
                  <a:lnTo>
                    <a:pt x="347004" y="504978"/>
                  </a:lnTo>
                  <a:lnTo>
                    <a:pt x="346995" y="504912"/>
                  </a:lnTo>
                  <a:lnTo>
                    <a:pt x="346978" y="504901"/>
                  </a:lnTo>
                  <a:lnTo>
                    <a:pt x="346978" y="504846"/>
                  </a:lnTo>
                  <a:lnTo>
                    <a:pt x="346978" y="504780"/>
                  </a:lnTo>
                  <a:lnTo>
                    <a:pt x="346986" y="504714"/>
                  </a:lnTo>
                  <a:lnTo>
                    <a:pt x="346994" y="504648"/>
                  </a:lnTo>
                  <a:lnTo>
                    <a:pt x="347002" y="504582"/>
                  </a:lnTo>
                  <a:lnTo>
                    <a:pt x="347036" y="504449"/>
                  </a:lnTo>
                  <a:lnTo>
                    <a:pt x="347069" y="504372"/>
                  </a:lnTo>
                  <a:lnTo>
                    <a:pt x="347111" y="504306"/>
                  </a:lnTo>
                  <a:lnTo>
                    <a:pt x="347119" y="504295"/>
                  </a:lnTo>
                  <a:lnTo>
                    <a:pt x="347145" y="504284"/>
                  </a:lnTo>
                  <a:lnTo>
                    <a:pt x="347153" y="504262"/>
                  </a:lnTo>
                  <a:lnTo>
                    <a:pt x="347178" y="504163"/>
                  </a:lnTo>
                  <a:lnTo>
                    <a:pt x="347194" y="504108"/>
                  </a:lnTo>
                  <a:lnTo>
                    <a:pt x="347220" y="504041"/>
                  </a:lnTo>
                  <a:lnTo>
                    <a:pt x="347236" y="503975"/>
                  </a:lnTo>
                  <a:lnTo>
                    <a:pt x="347278" y="503909"/>
                  </a:lnTo>
                  <a:lnTo>
                    <a:pt x="347320" y="503876"/>
                  </a:lnTo>
                  <a:lnTo>
                    <a:pt x="347388" y="503810"/>
                  </a:lnTo>
                  <a:lnTo>
                    <a:pt x="347421" y="503777"/>
                  </a:lnTo>
                  <a:lnTo>
                    <a:pt x="347463" y="503722"/>
                  </a:lnTo>
                  <a:lnTo>
                    <a:pt x="347505" y="503666"/>
                  </a:lnTo>
                  <a:lnTo>
                    <a:pt x="347572" y="503611"/>
                  </a:lnTo>
                  <a:lnTo>
                    <a:pt x="347606" y="503567"/>
                  </a:lnTo>
                  <a:lnTo>
                    <a:pt x="347657" y="503545"/>
                  </a:lnTo>
                  <a:lnTo>
                    <a:pt x="347673" y="503534"/>
                  </a:lnTo>
                  <a:lnTo>
                    <a:pt x="347706" y="503523"/>
                  </a:lnTo>
                  <a:lnTo>
                    <a:pt x="347715" y="503512"/>
                  </a:lnTo>
                  <a:lnTo>
                    <a:pt x="347741" y="503490"/>
                  </a:lnTo>
                  <a:lnTo>
                    <a:pt x="347783" y="503457"/>
                  </a:lnTo>
                  <a:lnTo>
                    <a:pt x="347833" y="503424"/>
                  </a:lnTo>
                  <a:lnTo>
                    <a:pt x="347908" y="503358"/>
                  </a:lnTo>
                  <a:lnTo>
                    <a:pt x="347926" y="503336"/>
                  </a:lnTo>
                  <a:lnTo>
                    <a:pt x="347934" y="503325"/>
                  </a:lnTo>
                  <a:lnTo>
                    <a:pt x="347943" y="503314"/>
                  </a:lnTo>
                  <a:lnTo>
                    <a:pt x="347976" y="503303"/>
                  </a:lnTo>
                  <a:lnTo>
                    <a:pt x="347984" y="503292"/>
                  </a:lnTo>
                  <a:lnTo>
                    <a:pt x="348026" y="503258"/>
                  </a:lnTo>
                  <a:lnTo>
                    <a:pt x="348043" y="503236"/>
                  </a:lnTo>
                  <a:lnTo>
                    <a:pt x="348077" y="503214"/>
                  </a:lnTo>
                  <a:lnTo>
                    <a:pt x="348119" y="503192"/>
                  </a:lnTo>
                  <a:lnTo>
                    <a:pt x="348161" y="503159"/>
                  </a:lnTo>
                  <a:lnTo>
                    <a:pt x="348203" y="503115"/>
                  </a:lnTo>
                  <a:lnTo>
                    <a:pt x="348254" y="503071"/>
                  </a:lnTo>
                  <a:lnTo>
                    <a:pt x="348304" y="503027"/>
                  </a:lnTo>
                  <a:lnTo>
                    <a:pt x="348346" y="503005"/>
                  </a:lnTo>
                  <a:lnTo>
                    <a:pt x="348405" y="502939"/>
                  </a:lnTo>
                  <a:lnTo>
                    <a:pt x="348430" y="502906"/>
                  </a:lnTo>
                  <a:lnTo>
                    <a:pt x="348447" y="502906"/>
                  </a:lnTo>
                  <a:lnTo>
                    <a:pt x="348456" y="502872"/>
                  </a:lnTo>
                  <a:lnTo>
                    <a:pt x="348481" y="502840"/>
                  </a:lnTo>
                  <a:lnTo>
                    <a:pt x="348506" y="502795"/>
                  </a:lnTo>
                  <a:lnTo>
                    <a:pt x="348539" y="502729"/>
                  </a:lnTo>
                  <a:lnTo>
                    <a:pt x="348565" y="502696"/>
                  </a:lnTo>
                  <a:lnTo>
                    <a:pt x="348623" y="502619"/>
                  </a:lnTo>
                  <a:lnTo>
                    <a:pt x="348657" y="502586"/>
                  </a:lnTo>
                  <a:lnTo>
                    <a:pt x="348716" y="502520"/>
                  </a:lnTo>
                  <a:lnTo>
                    <a:pt x="348767" y="502465"/>
                  </a:lnTo>
                  <a:lnTo>
                    <a:pt x="348816" y="502421"/>
                  </a:lnTo>
                  <a:lnTo>
                    <a:pt x="348867" y="502365"/>
                  </a:lnTo>
                  <a:lnTo>
                    <a:pt x="348934" y="502299"/>
                  </a:lnTo>
                  <a:lnTo>
                    <a:pt x="348985" y="502255"/>
                  </a:lnTo>
                  <a:lnTo>
                    <a:pt x="349035" y="502200"/>
                  </a:lnTo>
                  <a:lnTo>
                    <a:pt x="349094" y="502156"/>
                  </a:lnTo>
                  <a:lnTo>
                    <a:pt x="349127" y="502112"/>
                  </a:lnTo>
                  <a:lnTo>
                    <a:pt x="349162" y="502090"/>
                  </a:lnTo>
                  <a:lnTo>
                    <a:pt x="349169" y="502079"/>
                  </a:lnTo>
                  <a:lnTo>
                    <a:pt x="349187" y="502068"/>
                  </a:lnTo>
                  <a:lnTo>
                    <a:pt x="349220" y="502035"/>
                  </a:lnTo>
                  <a:lnTo>
                    <a:pt x="349237" y="502013"/>
                  </a:lnTo>
                  <a:lnTo>
                    <a:pt x="349287" y="501946"/>
                  </a:lnTo>
                  <a:lnTo>
                    <a:pt x="349304" y="501924"/>
                  </a:lnTo>
                  <a:lnTo>
                    <a:pt x="349355" y="501880"/>
                  </a:lnTo>
                  <a:lnTo>
                    <a:pt x="349397" y="501836"/>
                  </a:lnTo>
                  <a:lnTo>
                    <a:pt x="349405" y="501825"/>
                  </a:lnTo>
                  <a:lnTo>
                    <a:pt x="349422" y="501803"/>
                  </a:lnTo>
                  <a:lnTo>
                    <a:pt x="349431" y="501792"/>
                  </a:lnTo>
                  <a:lnTo>
                    <a:pt x="349481" y="501759"/>
                  </a:lnTo>
                  <a:lnTo>
                    <a:pt x="349548" y="501737"/>
                  </a:lnTo>
                  <a:lnTo>
                    <a:pt x="349616" y="501715"/>
                  </a:lnTo>
                  <a:lnTo>
                    <a:pt x="349684" y="501704"/>
                  </a:lnTo>
                  <a:lnTo>
                    <a:pt x="349759" y="501671"/>
                  </a:lnTo>
                  <a:lnTo>
                    <a:pt x="349767" y="501671"/>
                  </a:lnTo>
                  <a:lnTo>
                    <a:pt x="349793" y="501660"/>
                  </a:lnTo>
                  <a:lnTo>
                    <a:pt x="349835" y="501649"/>
                  </a:lnTo>
                  <a:lnTo>
                    <a:pt x="349970" y="501616"/>
                  </a:lnTo>
                  <a:lnTo>
                    <a:pt x="350038" y="501594"/>
                  </a:lnTo>
                  <a:lnTo>
                    <a:pt x="350088" y="501583"/>
                  </a:lnTo>
                  <a:lnTo>
                    <a:pt x="350138" y="501549"/>
                  </a:lnTo>
                  <a:lnTo>
                    <a:pt x="350206" y="501527"/>
                  </a:lnTo>
                  <a:lnTo>
                    <a:pt x="350256" y="501516"/>
                  </a:lnTo>
                  <a:lnTo>
                    <a:pt x="350358" y="501483"/>
                  </a:lnTo>
                  <a:lnTo>
                    <a:pt x="350417" y="501461"/>
                  </a:lnTo>
                  <a:lnTo>
                    <a:pt x="350485" y="501450"/>
                  </a:lnTo>
                  <a:lnTo>
                    <a:pt x="350543" y="501428"/>
                  </a:lnTo>
                  <a:lnTo>
                    <a:pt x="350610" y="501417"/>
                  </a:lnTo>
                  <a:lnTo>
                    <a:pt x="350670" y="501395"/>
                  </a:lnTo>
                  <a:lnTo>
                    <a:pt x="350728" y="501384"/>
                  </a:lnTo>
                  <a:lnTo>
                    <a:pt x="350788" y="501362"/>
                  </a:lnTo>
                  <a:lnTo>
                    <a:pt x="350846" y="501340"/>
                  </a:lnTo>
                  <a:lnTo>
                    <a:pt x="350897" y="501307"/>
                  </a:lnTo>
                  <a:lnTo>
                    <a:pt x="350957" y="501274"/>
                  </a:lnTo>
                  <a:lnTo>
                    <a:pt x="351006" y="501230"/>
                  </a:lnTo>
                  <a:lnTo>
                    <a:pt x="351049" y="501186"/>
                  </a:lnTo>
                  <a:lnTo>
                    <a:pt x="351091" y="501131"/>
                  </a:lnTo>
                  <a:lnTo>
                    <a:pt x="351124" y="501086"/>
                  </a:lnTo>
                  <a:lnTo>
                    <a:pt x="351175" y="501020"/>
                  </a:lnTo>
                  <a:lnTo>
                    <a:pt x="351199" y="500987"/>
                  </a:lnTo>
                  <a:lnTo>
                    <a:pt x="351242" y="500932"/>
                  </a:lnTo>
                  <a:lnTo>
                    <a:pt x="351267" y="500899"/>
                  </a:lnTo>
                  <a:lnTo>
                    <a:pt x="351301" y="500855"/>
                  </a:lnTo>
                  <a:lnTo>
                    <a:pt x="351326" y="500800"/>
                  </a:lnTo>
                  <a:lnTo>
                    <a:pt x="351368" y="500734"/>
                  </a:lnTo>
                  <a:lnTo>
                    <a:pt x="351401" y="500701"/>
                  </a:lnTo>
                  <a:lnTo>
                    <a:pt x="351443" y="500645"/>
                  </a:lnTo>
                  <a:lnTo>
                    <a:pt x="351469" y="500612"/>
                  </a:lnTo>
                  <a:lnTo>
                    <a:pt x="351511" y="500557"/>
                  </a:lnTo>
                  <a:lnTo>
                    <a:pt x="351536" y="500524"/>
                  </a:lnTo>
                  <a:lnTo>
                    <a:pt x="351578" y="500480"/>
                  </a:lnTo>
                  <a:lnTo>
                    <a:pt x="351669" y="500403"/>
                  </a:lnTo>
                  <a:lnTo>
                    <a:pt x="351699" y="500193"/>
                  </a:lnTo>
                  <a:lnTo>
                    <a:pt x="351720" y="500182"/>
                  </a:lnTo>
                  <a:lnTo>
                    <a:pt x="351737" y="500160"/>
                  </a:lnTo>
                  <a:lnTo>
                    <a:pt x="351753" y="500072"/>
                  </a:lnTo>
                  <a:lnTo>
                    <a:pt x="351804" y="499951"/>
                  </a:lnTo>
                  <a:lnTo>
                    <a:pt x="351854" y="499840"/>
                  </a:lnTo>
                  <a:lnTo>
                    <a:pt x="351921" y="499719"/>
                  </a:lnTo>
                  <a:lnTo>
                    <a:pt x="352005" y="499620"/>
                  </a:lnTo>
                  <a:lnTo>
                    <a:pt x="352105" y="499488"/>
                  </a:lnTo>
                  <a:lnTo>
                    <a:pt x="352173" y="499377"/>
                  </a:lnTo>
                  <a:lnTo>
                    <a:pt x="352256" y="499267"/>
                  </a:lnTo>
                  <a:lnTo>
                    <a:pt x="352374" y="499135"/>
                  </a:lnTo>
                  <a:lnTo>
                    <a:pt x="352475" y="499058"/>
                  </a:lnTo>
                  <a:lnTo>
                    <a:pt x="352576" y="498980"/>
                  </a:lnTo>
                  <a:lnTo>
                    <a:pt x="352677" y="498914"/>
                  </a:lnTo>
                  <a:lnTo>
                    <a:pt x="352769" y="498826"/>
                  </a:lnTo>
                  <a:lnTo>
                    <a:pt x="352871" y="498716"/>
                  </a:lnTo>
                  <a:lnTo>
                    <a:pt x="352964" y="498628"/>
                  </a:lnTo>
                  <a:lnTo>
                    <a:pt x="353039" y="498506"/>
                  </a:lnTo>
                  <a:lnTo>
                    <a:pt x="353097" y="498396"/>
                  </a:lnTo>
                  <a:lnTo>
                    <a:pt x="353148" y="498275"/>
                  </a:lnTo>
                  <a:lnTo>
                    <a:pt x="353181" y="498165"/>
                  </a:lnTo>
                  <a:lnTo>
                    <a:pt x="353256" y="498043"/>
                  </a:lnTo>
                  <a:lnTo>
                    <a:pt x="353332" y="497944"/>
                  </a:lnTo>
                  <a:lnTo>
                    <a:pt x="353424" y="497801"/>
                  </a:lnTo>
                  <a:lnTo>
                    <a:pt x="353500" y="497701"/>
                  </a:lnTo>
                  <a:lnTo>
                    <a:pt x="353618" y="497569"/>
                  </a:lnTo>
                  <a:lnTo>
                    <a:pt x="353693" y="497481"/>
                  </a:lnTo>
                  <a:lnTo>
                    <a:pt x="353811" y="497360"/>
                  </a:lnTo>
                  <a:lnTo>
                    <a:pt x="353904" y="497305"/>
                  </a:lnTo>
                  <a:lnTo>
                    <a:pt x="354004" y="497216"/>
                  </a:lnTo>
                  <a:lnTo>
                    <a:pt x="354097" y="497128"/>
                  </a:lnTo>
                  <a:lnTo>
                    <a:pt x="354189" y="497018"/>
                  </a:lnTo>
                  <a:lnTo>
                    <a:pt x="354239" y="496897"/>
                  </a:lnTo>
                  <a:lnTo>
                    <a:pt x="354248" y="496864"/>
                  </a:lnTo>
                  <a:lnTo>
                    <a:pt x="354272" y="496786"/>
                  </a:lnTo>
                  <a:lnTo>
                    <a:pt x="354339" y="496665"/>
                  </a:lnTo>
                  <a:lnTo>
                    <a:pt x="354398" y="496555"/>
                  </a:lnTo>
                  <a:lnTo>
                    <a:pt x="354474" y="496445"/>
                  </a:lnTo>
                  <a:lnTo>
                    <a:pt x="354574" y="496312"/>
                  </a:lnTo>
                  <a:lnTo>
                    <a:pt x="354625" y="496202"/>
                  </a:lnTo>
                  <a:lnTo>
                    <a:pt x="354642" y="496169"/>
                  </a:lnTo>
                  <a:lnTo>
                    <a:pt x="354700" y="496114"/>
                  </a:lnTo>
                  <a:lnTo>
                    <a:pt x="354717" y="496059"/>
                  </a:lnTo>
                  <a:lnTo>
                    <a:pt x="354759" y="495948"/>
                  </a:lnTo>
                  <a:lnTo>
                    <a:pt x="354810" y="495838"/>
                  </a:lnTo>
                  <a:lnTo>
                    <a:pt x="355010" y="495485"/>
                  </a:lnTo>
                  <a:lnTo>
                    <a:pt x="355086" y="495375"/>
                  </a:lnTo>
                  <a:lnTo>
                    <a:pt x="355145" y="495265"/>
                  </a:lnTo>
                  <a:lnTo>
                    <a:pt x="355203" y="495144"/>
                  </a:lnTo>
                  <a:lnTo>
                    <a:pt x="355245" y="495033"/>
                  </a:lnTo>
                  <a:lnTo>
                    <a:pt x="355287" y="494912"/>
                  </a:lnTo>
                  <a:lnTo>
                    <a:pt x="355320" y="494802"/>
                  </a:lnTo>
                  <a:lnTo>
                    <a:pt x="355345" y="494692"/>
                  </a:lnTo>
                  <a:lnTo>
                    <a:pt x="355378" y="494570"/>
                  </a:lnTo>
                  <a:lnTo>
                    <a:pt x="355437" y="494460"/>
                  </a:lnTo>
                  <a:lnTo>
                    <a:pt x="355478" y="494339"/>
                  </a:lnTo>
                  <a:lnTo>
                    <a:pt x="355495" y="494228"/>
                  </a:lnTo>
                  <a:lnTo>
                    <a:pt x="355502" y="494118"/>
                  </a:lnTo>
                  <a:lnTo>
                    <a:pt x="355540" y="493843"/>
                  </a:lnTo>
                  <a:lnTo>
                    <a:pt x="355624" y="493556"/>
                  </a:lnTo>
                  <a:lnTo>
                    <a:pt x="355661" y="493324"/>
                  </a:lnTo>
                  <a:lnTo>
                    <a:pt x="355661" y="493137"/>
                  </a:lnTo>
                  <a:lnTo>
                    <a:pt x="355660" y="492828"/>
                  </a:lnTo>
                  <a:lnTo>
                    <a:pt x="355610" y="492189"/>
                  </a:lnTo>
                  <a:lnTo>
                    <a:pt x="355578" y="491979"/>
                  </a:lnTo>
                  <a:lnTo>
                    <a:pt x="355524" y="491902"/>
                  </a:lnTo>
                  <a:lnTo>
                    <a:pt x="355409" y="491847"/>
                  </a:lnTo>
                  <a:lnTo>
                    <a:pt x="355324" y="491836"/>
                  </a:lnTo>
                  <a:lnTo>
                    <a:pt x="355307" y="491814"/>
                  </a:lnTo>
                  <a:lnTo>
                    <a:pt x="355248" y="491704"/>
                  </a:lnTo>
                  <a:lnTo>
                    <a:pt x="355222" y="491693"/>
                  </a:lnTo>
                  <a:lnTo>
                    <a:pt x="355231" y="491648"/>
                  </a:lnTo>
                  <a:lnTo>
                    <a:pt x="355197" y="491582"/>
                  </a:lnTo>
                  <a:lnTo>
                    <a:pt x="355171" y="491461"/>
                  </a:lnTo>
                  <a:lnTo>
                    <a:pt x="355154" y="491351"/>
                  </a:lnTo>
                  <a:lnTo>
                    <a:pt x="355153" y="491229"/>
                  </a:lnTo>
                  <a:lnTo>
                    <a:pt x="355153" y="491119"/>
                  </a:lnTo>
                  <a:lnTo>
                    <a:pt x="355178" y="491009"/>
                  </a:lnTo>
                  <a:lnTo>
                    <a:pt x="355202" y="490888"/>
                  </a:lnTo>
                  <a:lnTo>
                    <a:pt x="355235" y="490777"/>
                  </a:lnTo>
                  <a:lnTo>
                    <a:pt x="355294" y="490656"/>
                  </a:lnTo>
                  <a:lnTo>
                    <a:pt x="355311" y="490623"/>
                  </a:lnTo>
                  <a:lnTo>
                    <a:pt x="355361" y="490579"/>
                  </a:lnTo>
                  <a:lnTo>
                    <a:pt x="355387" y="490546"/>
                  </a:lnTo>
                  <a:lnTo>
                    <a:pt x="355633" y="490259"/>
                  </a:lnTo>
                  <a:lnTo>
                    <a:pt x="355786" y="490072"/>
                  </a:lnTo>
                  <a:lnTo>
                    <a:pt x="355948" y="489972"/>
                  </a:lnTo>
                  <a:lnTo>
                    <a:pt x="356149" y="489950"/>
                  </a:lnTo>
                  <a:lnTo>
                    <a:pt x="356310" y="489939"/>
                  </a:lnTo>
                  <a:lnTo>
                    <a:pt x="356427" y="490006"/>
                  </a:lnTo>
                  <a:lnTo>
                    <a:pt x="356504" y="490105"/>
                  </a:lnTo>
                  <a:lnTo>
                    <a:pt x="356598" y="490292"/>
                  </a:lnTo>
                  <a:lnTo>
                    <a:pt x="356683" y="490369"/>
                  </a:lnTo>
                  <a:lnTo>
                    <a:pt x="356783" y="490392"/>
                  </a:lnTo>
                  <a:lnTo>
                    <a:pt x="356868" y="490369"/>
                  </a:lnTo>
                  <a:lnTo>
                    <a:pt x="356968" y="490259"/>
                  </a:lnTo>
                  <a:lnTo>
                    <a:pt x="357091" y="490182"/>
                  </a:lnTo>
                  <a:lnTo>
                    <a:pt x="357198" y="490083"/>
                  </a:lnTo>
                  <a:lnTo>
                    <a:pt x="357299" y="490017"/>
                  </a:lnTo>
                  <a:lnTo>
                    <a:pt x="357376" y="490017"/>
                  </a:lnTo>
                  <a:lnTo>
                    <a:pt x="357453" y="490039"/>
                  </a:lnTo>
                  <a:lnTo>
                    <a:pt x="357569" y="489994"/>
                  </a:lnTo>
                  <a:lnTo>
                    <a:pt x="357654" y="489962"/>
                  </a:lnTo>
                  <a:lnTo>
                    <a:pt x="357656" y="489950"/>
                  </a:lnTo>
                  <a:lnTo>
                    <a:pt x="357714" y="489917"/>
                  </a:lnTo>
                  <a:lnTo>
                    <a:pt x="357765" y="489862"/>
                  </a:lnTo>
                  <a:lnTo>
                    <a:pt x="357916" y="489752"/>
                  </a:lnTo>
                  <a:lnTo>
                    <a:pt x="358027" y="489664"/>
                  </a:lnTo>
                  <a:lnTo>
                    <a:pt x="358043" y="489664"/>
                  </a:lnTo>
                  <a:lnTo>
                    <a:pt x="358119" y="489631"/>
                  </a:lnTo>
                  <a:lnTo>
                    <a:pt x="358178" y="489620"/>
                  </a:lnTo>
                  <a:lnTo>
                    <a:pt x="358196" y="489620"/>
                  </a:lnTo>
                  <a:lnTo>
                    <a:pt x="358246" y="489631"/>
                  </a:lnTo>
                  <a:lnTo>
                    <a:pt x="358246" y="489653"/>
                  </a:lnTo>
                  <a:lnTo>
                    <a:pt x="358279" y="489664"/>
                  </a:lnTo>
                  <a:lnTo>
                    <a:pt x="358314" y="489697"/>
                  </a:lnTo>
                  <a:lnTo>
                    <a:pt x="358348" y="489708"/>
                  </a:lnTo>
                  <a:lnTo>
                    <a:pt x="358373" y="489730"/>
                  </a:lnTo>
                  <a:lnTo>
                    <a:pt x="358381" y="489730"/>
                  </a:lnTo>
                  <a:lnTo>
                    <a:pt x="358399" y="489741"/>
                  </a:lnTo>
                  <a:lnTo>
                    <a:pt x="358424" y="489752"/>
                  </a:lnTo>
                  <a:lnTo>
                    <a:pt x="358466" y="489719"/>
                  </a:lnTo>
                  <a:lnTo>
                    <a:pt x="358524" y="489620"/>
                  </a:lnTo>
                  <a:lnTo>
                    <a:pt x="358634" y="489531"/>
                  </a:lnTo>
                  <a:lnTo>
                    <a:pt x="358735" y="489399"/>
                  </a:lnTo>
                  <a:lnTo>
                    <a:pt x="358726" y="489289"/>
                  </a:lnTo>
                  <a:lnTo>
                    <a:pt x="358709" y="489190"/>
                  </a:lnTo>
                  <a:lnTo>
                    <a:pt x="358725" y="489090"/>
                  </a:lnTo>
                  <a:lnTo>
                    <a:pt x="358733" y="489057"/>
                  </a:lnTo>
                  <a:lnTo>
                    <a:pt x="358818" y="488980"/>
                  </a:lnTo>
                  <a:lnTo>
                    <a:pt x="358902" y="488881"/>
                  </a:lnTo>
                  <a:lnTo>
                    <a:pt x="359036" y="488771"/>
                  </a:lnTo>
                  <a:lnTo>
                    <a:pt x="359154" y="488727"/>
                  </a:lnTo>
                  <a:lnTo>
                    <a:pt x="359256" y="488693"/>
                  </a:lnTo>
                  <a:lnTo>
                    <a:pt x="359298" y="488671"/>
                  </a:lnTo>
                  <a:lnTo>
                    <a:pt x="359298" y="488649"/>
                  </a:lnTo>
                  <a:lnTo>
                    <a:pt x="359349" y="488638"/>
                  </a:lnTo>
                  <a:lnTo>
                    <a:pt x="359382" y="488616"/>
                  </a:lnTo>
                  <a:lnTo>
                    <a:pt x="359407" y="488550"/>
                  </a:lnTo>
                  <a:lnTo>
                    <a:pt x="359398" y="488528"/>
                  </a:lnTo>
                  <a:lnTo>
                    <a:pt x="359449" y="488440"/>
                  </a:lnTo>
                  <a:lnTo>
                    <a:pt x="359449" y="488396"/>
                  </a:lnTo>
                  <a:lnTo>
                    <a:pt x="359457" y="488319"/>
                  </a:lnTo>
                  <a:lnTo>
                    <a:pt x="359448" y="488208"/>
                  </a:lnTo>
                  <a:lnTo>
                    <a:pt x="359448" y="488186"/>
                  </a:lnTo>
                  <a:lnTo>
                    <a:pt x="359430" y="488120"/>
                  </a:lnTo>
                  <a:lnTo>
                    <a:pt x="359421" y="488098"/>
                  </a:lnTo>
                  <a:lnTo>
                    <a:pt x="359396" y="487977"/>
                  </a:lnTo>
                  <a:lnTo>
                    <a:pt x="359396" y="487867"/>
                  </a:lnTo>
                  <a:lnTo>
                    <a:pt x="359420" y="487778"/>
                  </a:lnTo>
                  <a:lnTo>
                    <a:pt x="359462" y="487646"/>
                  </a:lnTo>
                  <a:lnTo>
                    <a:pt x="359462" y="487536"/>
                  </a:lnTo>
                  <a:lnTo>
                    <a:pt x="359470" y="487481"/>
                  </a:lnTo>
                  <a:lnTo>
                    <a:pt x="359504" y="487448"/>
                  </a:lnTo>
                  <a:lnTo>
                    <a:pt x="359521" y="487426"/>
                  </a:lnTo>
                  <a:lnTo>
                    <a:pt x="359596" y="487304"/>
                  </a:lnTo>
                  <a:lnTo>
                    <a:pt x="359621" y="487260"/>
                  </a:lnTo>
                  <a:lnTo>
                    <a:pt x="359646" y="487238"/>
                  </a:lnTo>
                  <a:lnTo>
                    <a:pt x="359663" y="487194"/>
                  </a:lnTo>
                  <a:lnTo>
                    <a:pt x="359730" y="487150"/>
                  </a:lnTo>
                  <a:lnTo>
                    <a:pt x="359747" y="487128"/>
                  </a:lnTo>
                  <a:lnTo>
                    <a:pt x="359806" y="487029"/>
                  </a:lnTo>
                  <a:lnTo>
                    <a:pt x="359881" y="486918"/>
                  </a:lnTo>
                  <a:lnTo>
                    <a:pt x="359898" y="486885"/>
                  </a:lnTo>
                  <a:lnTo>
                    <a:pt x="359932" y="486885"/>
                  </a:lnTo>
                  <a:lnTo>
                    <a:pt x="359965" y="486852"/>
                  </a:lnTo>
                  <a:lnTo>
                    <a:pt x="359991" y="486841"/>
                  </a:lnTo>
                  <a:lnTo>
                    <a:pt x="360076" y="486753"/>
                  </a:lnTo>
                  <a:lnTo>
                    <a:pt x="360083" y="486753"/>
                  </a:lnTo>
                  <a:lnTo>
                    <a:pt x="360092" y="486698"/>
                  </a:lnTo>
                  <a:lnTo>
                    <a:pt x="360134" y="486687"/>
                  </a:lnTo>
                  <a:lnTo>
                    <a:pt x="360142" y="486632"/>
                  </a:lnTo>
                  <a:lnTo>
                    <a:pt x="360159" y="486632"/>
                  </a:lnTo>
                  <a:lnTo>
                    <a:pt x="360184" y="486566"/>
                  </a:lnTo>
                  <a:lnTo>
                    <a:pt x="360193" y="486522"/>
                  </a:lnTo>
                  <a:lnTo>
                    <a:pt x="360234" y="486400"/>
                  </a:lnTo>
                  <a:lnTo>
                    <a:pt x="360268" y="486290"/>
                  </a:lnTo>
                  <a:lnTo>
                    <a:pt x="360309" y="486180"/>
                  </a:lnTo>
                  <a:lnTo>
                    <a:pt x="360334" y="486058"/>
                  </a:lnTo>
                  <a:lnTo>
                    <a:pt x="360367" y="485948"/>
                  </a:lnTo>
                  <a:lnTo>
                    <a:pt x="360383" y="485827"/>
                  </a:lnTo>
                  <a:lnTo>
                    <a:pt x="360409" y="485717"/>
                  </a:lnTo>
                  <a:lnTo>
                    <a:pt x="360433" y="485606"/>
                  </a:lnTo>
                  <a:lnTo>
                    <a:pt x="360484" y="485485"/>
                  </a:lnTo>
                  <a:lnTo>
                    <a:pt x="360551" y="485375"/>
                  </a:lnTo>
                  <a:lnTo>
                    <a:pt x="360575" y="485331"/>
                  </a:lnTo>
                  <a:lnTo>
                    <a:pt x="360660" y="485287"/>
                  </a:lnTo>
                  <a:lnTo>
                    <a:pt x="360762" y="485265"/>
                  </a:lnTo>
                  <a:lnTo>
                    <a:pt x="360863" y="485254"/>
                  </a:lnTo>
                  <a:lnTo>
                    <a:pt x="360964" y="485231"/>
                  </a:lnTo>
                  <a:lnTo>
                    <a:pt x="361065" y="485209"/>
                  </a:lnTo>
                  <a:lnTo>
                    <a:pt x="361167" y="485154"/>
                  </a:lnTo>
                  <a:lnTo>
                    <a:pt x="361174" y="485154"/>
                  </a:lnTo>
                  <a:lnTo>
                    <a:pt x="361225" y="485121"/>
                  </a:lnTo>
                  <a:lnTo>
                    <a:pt x="361251" y="485121"/>
                  </a:lnTo>
                  <a:lnTo>
                    <a:pt x="361267" y="485088"/>
                  </a:lnTo>
                  <a:lnTo>
                    <a:pt x="361327" y="485055"/>
                  </a:lnTo>
                  <a:lnTo>
                    <a:pt x="361369" y="485000"/>
                  </a:lnTo>
                  <a:lnTo>
                    <a:pt x="361461" y="484912"/>
                  </a:lnTo>
                  <a:lnTo>
                    <a:pt x="361596" y="484790"/>
                  </a:lnTo>
                  <a:lnTo>
                    <a:pt x="361696" y="484702"/>
                  </a:lnTo>
                  <a:lnTo>
                    <a:pt x="361849" y="484614"/>
                  </a:lnTo>
                  <a:lnTo>
                    <a:pt x="361992" y="484537"/>
                  </a:lnTo>
                  <a:lnTo>
                    <a:pt x="362016" y="484471"/>
                  </a:lnTo>
                  <a:lnTo>
                    <a:pt x="362050" y="484460"/>
                  </a:lnTo>
                  <a:lnTo>
                    <a:pt x="362076" y="484416"/>
                  </a:lnTo>
                  <a:lnTo>
                    <a:pt x="362125" y="484349"/>
                  </a:lnTo>
                  <a:lnTo>
                    <a:pt x="362176" y="484327"/>
                  </a:lnTo>
                  <a:lnTo>
                    <a:pt x="362210" y="484283"/>
                  </a:lnTo>
                  <a:lnTo>
                    <a:pt x="362244" y="484250"/>
                  </a:lnTo>
                  <a:lnTo>
                    <a:pt x="362260" y="484250"/>
                  </a:lnTo>
                  <a:lnTo>
                    <a:pt x="362294" y="484217"/>
                  </a:lnTo>
                  <a:lnTo>
                    <a:pt x="362412" y="484118"/>
                  </a:lnTo>
                  <a:lnTo>
                    <a:pt x="362530" y="483997"/>
                  </a:lnTo>
                  <a:lnTo>
                    <a:pt x="362673" y="483864"/>
                  </a:lnTo>
                  <a:lnTo>
                    <a:pt x="362698" y="483842"/>
                  </a:lnTo>
                  <a:lnTo>
                    <a:pt x="362732" y="483831"/>
                  </a:lnTo>
                  <a:lnTo>
                    <a:pt x="362782" y="483798"/>
                  </a:lnTo>
                  <a:lnTo>
                    <a:pt x="362883" y="483743"/>
                  </a:lnTo>
                  <a:lnTo>
                    <a:pt x="362985" y="483699"/>
                  </a:lnTo>
                  <a:lnTo>
                    <a:pt x="363086" y="483644"/>
                  </a:lnTo>
                  <a:lnTo>
                    <a:pt x="363187" y="483600"/>
                  </a:lnTo>
                  <a:lnTo>
                    <a:pt x="363288" y="483533"/>
                  </a:lnTo>
                  <a:lnTo>
                    <a:pt x="363389" y="483456"/>
                  </a:lnTo>
                  <a:lnTo>
                    <a:pt x="363481" y="483357"/>
                  </a:lnTo>
                  <a:lnTo>
                    <a:pt x="363600" y="483247"/>
                  </a:lnTo>
                  <a:lnTo>
                    <a:pt x="363658" y="483214"/>
                  </a:lnTo>
                  <a:lnTo>
                    <a:pt x="363667" y="483192"/>
                  </a:lnTo>
                  <a:lnTo>
                    <a:pt x="363692" y="483181"/>
                  </a:lnTo>
                  <a:lnTo>
                    <a:pt x="363768" y="483137"/>
                  </a:lnTo>
                  <a:lnTo>
                    <a:pt x="363903" y="483037"/>
                  </a:lnTo>
                  <a:lnTo>
                    <a:pt x="364029" y="482927"/>
                  </a:lnTo>
                  <a:lnTo>
                    <a:pt x="364147" y="482817"/>
                  </a:lnTo>
                  <a:lnTo>
                    <a:pt x="364273" y="482707"/>
                  </a:lnTo>
                  <a:lnTo>
                    <a:pt x="364391" y="482596"/>
                  </a:lnTo>
                  <a:lnTo>
                    <a:pt x="364483" y="482508"/>
                  </a:lnTo>
                  <a:lnTo>
                    <a:pt x="364643" y="482387"/>
                  </a:lnTo>
                  <a:lnTo>
                    <a:pt x="364770" y="482288"/>
                  </a:lnTo>
                  <a:lnTo>
                    <a:pt x="364871" y="482210"/>
                  </a:lnTo>
                  <a:lnTo>
                    <a:pt x="364972" y="482166"/>
                  </a:lnTo>
                  <a:lnTo>
                    <a:pt x="365074" y="482111"/>
                  </a:lnTo>
                  <a:lnTo>
                    <a:pt x="365174" y="482045"/>
                  </a:lnTo>
                  <a:lnTo>
                    <a:pt x="365216" y="482023"/>
                  </a:lnTo>
                  <a:lnTo>
                    <a:pt x="365232" y="481957"/>
                  </a:lnTo>
                  <a:lnTo>
                    <a:pt x="365241" y="481924"/>
                  </a:lnTo>
                  <a:lnTo>
                    <a:pt x="365283" y="481791"/>
                  </a:lnTo>
                  <a:lnTo>
                    <a:pt x="365282" y="481560"/>
                  </a:lnTo>
                  <a:lnTo>
                    <a:pt x="365273" y="481450"/>
                  </a:lnTo>
                  <a:lnTo>
                    <a:pt x="365290" y="481416"/>
                  </a:lnTo>
                  <a:lnTo>
                    <a:pt x="365290" y="481350"/>
                  </a:lnTo>
                  <a:lnTo>
                    <a:pt x="365306" y="481339"/>
                  </a:lnTo>
                  <a:lnTo>
                    <a:pt x="365457" y="481218"/>
                  </a:lnTo>
                  <a:lnTo>
                    <a:pt x="365584" y="481119"/>
                  </a:lnTo>
                  <a:lnTo>
                    <a:pt x="365685" y="481020"/>
                  </a:lnTo>
                  <a:lnTo>
                    <a:pt x="365777" y="480920"/>
                  </a:lnTo>
                  <a:lnTo>
                    <a:pt x="365904" y="480788"/>
                  </a:lnTo>
                  <a:lnTo>
                    <a:pt x="366181" y="480523"/>
                  </a:lnTo>
                  <a:lnTo>
                    <a:pt x="366288" y="480424"/>
                  </a:lnTo>
                  <a:lnTo>
                    <a:pt x="366319" y="480347"/>
                  </a:lnTo>
                  <a:lnTo>
                    <a:pt x="366310" y="480204"/>
                  </a:lnTo>
                  <a:lnTo>
                    <a:pt x="366318" y="480038"/>
                  </a:lnTo>
                  <a:lnTo>
                    <a:pt x="366363" y="479895"/>
                  </a:lnTo>
                  <a:lnTo>
                    <a:pt x="366386" y="479818"/>
                  </a:lnTo>
                  <a:lnTo>
                    <a:pt x="366390" y="479796"/>
                  </a:lnTo>
                  <a:lnTo>
                    <a:pt x="366406" y="479708"/>
                  </a:lnTo>
                  <a:lnTo>
                    <a:pt x="366423" y="479619"/>
                  </a:lnTo>
                  <a:lnTo>
                    <a:pt x="366423" y="479542"/>
                  </a:lnTo>
                  <a:lnTo>
                    <a:pt x="366423" y="479487"/>
                  </a:lnTo>
                  <a:lnTo>
                    <a:pt x="366405" y="479465"/>
                  </a:lnTo>
                  <a:lnTo>
                    <a:pt x="366413" y="479366"/>
                  </a:lnTo>
                  <a:lnTo>
                    <a:pt x="366447" y="479333"/>
                  </a:lnTo>
                  <a:lnTo>
                    <a:pt x="366464" y="479300"/>
                  </a:lnTo>
                  <a:lnTo>
                    <a:pt x="366480" y="479300"/>
                  </a:lnTo>
                  <a:lnTo>
                    <a:pt x="366582" y="479267"/>
                  </a:lnTo>
                  <a:lnTo>
                    <a:pt x="366641" y="479267"/>
                  </a:lnTo>
                  <a:lnTo>
                    <a:pt x="366683" y="479245"/>
                  </a:lnTo>
                  <a:lnTo>
                    <a:pt x="366785" y="479200"/>
                  </a:lnTo>
                  <a:lnTo>
                    <a:pt x="366877" y="479134"/>
                  </a:lnTo>
                  <a:lnTo>
                    <a:pt x="366961" y="479057"/>
                  </a:lnTo>
                  <a:lnTo>
                    <a:pt x="367045" y="478980"/>
                  </a:lnTo>
                  <a:lnTo>
                    <a:pt x="367138" y="478914"/>
                  </a:lnTo>
                  <a:lnTo>
                    <a:pt x="367222" y="478825"/>
                  </a:lnTo>
                  <a:lnTo>
                    <a:pt x="367298" y="478737"/>
                  </a:lnTo>
                  <a:lnTo>
                    <a:pt x="367356" y="478660"/>
                  </a:lnTo>
                  <a:lnTo>
                    <a:pt x="367467" y="478561"/>
                  </a:lnTo>
                  <a:lnTo>
                    <a:pt x="367533" y="478484"/>
                  </a:lnTo>
                  <a:lnTo>
                    <a:pt x="367609" y="478374"/>
                  </a:lnTo>
                  <a:lnTo>
                    <a:pt x="367676" y="478307"/>
                  </a:lnTo>
                  <a:lnTo>
                    <a:pt x="367702" y="478274"/>
                  </a:lnTo>
                  <a:lnTo>
                    <a:pt x="367718" y="478274"/>
                  </a:lnTo>
                  <a:lnTo>
                    <a:pt x="367735" y="478252"/>
                  </a:lnTo>
                  <a:lnTo>
                    <a:pt x="367752" y="478241"/>
                  </a:lnTo>
                  <a:lnTo>
                    <a:pt x="367803" y="478208"/>
                  </a:lnTo>
                  <a:lnTo>
                    <a:pt x="367853" y="478197"/>
                  </a:lnTo>
                  <a:lnTo>
                    <a:pt x="367862" y="478153"/>
                  </a:lnTo>
                  <a:lnTo>
                    <a:pt x="367878" y="478120"/>
                  </a:lnTo>
                  <a:lnTo>
                    <a:pt x="367887" y="478098"/>
                  </a:lnTo>
                  <a:lnTo>
                    <a:pt x="367895" y="478043"/>
                  </a:lnTo>
                  <a:lnTo>
                    <a:pt x="368005" y="478043"/>
                  </a:lnTo>
                  <a:lnTo>
                    <a:pt x="368030" y="478054"/>
                  </a:lnTo>
                  <a:lnTo>
                    <a:pt x="368132" y="478076"/>
                  </a:lnTo>
                  <a:lnTo>
                    <a:pt x="368233" y="478131"/>
                  </a:lnTo>
                  <a:lnTo>
                    <a:pt x="368284" y="478131"/>
                  </a:lnTo>
                  <a:lnTo>
                    <a:pt x="368317" y="478098"/>
                  </a:lnTo>
                  <a:lnTo>
                    <a:pt x="368334" y="478087"/>
                  </a:lnTo>
                  <a:lnTo>
                    <a:pt x="368410" y="478021"/>
                  </a:lnTo>
                  <a:lnTo>
                    <a:pt x="368410" y="477999"/>
                  </a:lnTo>
                  <a:lnTo>
                    <a:pt x="368418" y="477932"/>
                  </a:lnTo>
                  <a:lnTo>
                    <a:pt x="368401" y="477888"/>
                  </a:lnTo>
                  <a:lnTo>
                    <a:pt x="368383" y="477844"/>
                  </a:lnTo>
                  <a:lnTo>
                    <a:pt x="368358" y="477756"/>
                  </a:lnTo>
                  <a:lnTo>
                    <a:pt x="368358" y="477690"/>
                  </a:lnTo>
                  <a:lnTo>
                    <a:pt x="368383" y="477657"/>
                  </a:lnTo>
                  <a:lnTo>
                    <a:pt x="368391" y="477646"/>
                  </a:lnTo>
                  <a:lnTo>
                    <a:pt x="368391" y="477569"/>
                  </a:lnTo>
                  <a:lnTo>
                    <a:pt x="368382" y="477491"/>
                  </a:lnTo>
                  <a:lnTo>
                    <a:pt x="368382" y="477392"/>
                  </a:lnTo>
                  <a:lnTo>
                    <a:pt x="368390" y="477359"/>
                  </a:lnTo>
                  <a:lnTo>
                    <a:pt x="368450" y="477337"/>
                  </a:lnTo>
                  <a:lnTo>
                    <a:pt x="368458" y="477337"/>
                  </a:lnTo>
                  <a:lnTo>
                    <a:pt x="368492" y="477337"/>
                  </a:lnTo>
                  <a:lnTo>
                    <a:pt x="368517" y="477326"/>
                  </a:lnTo>
                  <a:lnTo>
                    <a:pt x="368551" y="477315"/>
                  </a:lnTo>
                  <a:lnTo>
                    <a:pt x="368652" y="477271"/>
                  </a:lnTo>
                  <a:lnTo>
                    <a:pt x="368677" y="477271"/>
                  </a:lnTo>
                  <a:lnTo>
                    <a:pt x="368711" y="477205"/>
                  </a:lnTo>
                  <a:lnTo>
                    <a:pt x="368728" y="477194"/>
                  </a:lnTo>
                  <a:lnTo>
                    <a:pt x="368737" y="477194"/>
                  </a:lnTo>
                  <a:lnTo>
                    <a:pt x="368770" y="477128"/>
                  </a:lnTo>
                  <a:lnTo>
                    <a:pt x="368795" y="477094"/>
                  </a:lnTo>
                  <a:lnTo>
                    <a:pt x="368853" y="477017"/>
                  </a:lnTo>
                  <a:lnTo>
                    <a:pt x="368913" y="476951"/>
                  </a:lnTo>
                  <a:lnTo>
                    <a:pt x="368937" y="476940"/>
                  </a:lnTo>
                  <a:lnTo>
                    <a:pt x="368980" y="476918"/>
                  </a:lnTo>
                  <a:lnTo>
                    <a:pt x="369006" y="476918"/>
                  </a:lnTo>
                  <a:lnTo>
                    <a:pt x="369056" y="476896"/>
                  </a:lnTo>
                  <a:lnTo>
                    <a:pt x="369106" y="476885"/>
                  </a:lnTo>
                  <a:lnTo>
                    <a:pt x="369124" y="476852"/>
                  </a:lnTo>
                  <a:lnTo>
                    <a:pt x="369132" y="476852"/>
                  </a:lnTo>
                  <a:lnTo>
                    <a:pt x="369140" y="476841"/>
                  </a:lnTo>
                  <a:lnTo>
                    <a:pt x="369149" y="476830"/>
                  </a:lnTo>
                  <a:lnTo>
                    <a:pt x="369208" y="476753"/>
                  </a:lnTo>
                  <a:lnTo>
                    <a:pt x="369241" y="476664"/>
                  </a:lnTo>
                  <a:lnTo>
                    <a:pt x="369291" y="476587"/>
                  </a:lnTo>
                  <a:lnTo>
                    <a:pt x="369350" y="476499"/>
                  </a:lnTo>
                  <a:lnTo>
                    <a:pt x="369383" y="476422"/>
                  </a:lnTo>
                  <a:lnTo>
                    <a:pt x="369375" y="476411"/>
                  </a:lnTo>
                  <a:lnTo>
                    <a:pt x="369392" y="476345"/>
                  </a:lnTo>
                  <a:lnTo>
                    <a:pt x="369408" y="476257"/>
                  </a:lnTo>
                  <a:lnTo>
                    <a:pt x="369433" y="476179"/>
                  </a:lnTo>
                  <a:lnTo>
                    <a:pt x="369458" y="476157"/>
                  </a:lnTo>
                  <a:lnTo>
                    <a:pt x="369476" y="476135"/>
                  </a:lnTo>
                  <a:lnTo>
                    <a:pt x="369483" y="476124"/>
                  </a:lnTo>
                  <a:lnTo>
                    <a:pt x="369500" y="476113"/>
                  </a:lnTo>
                  <a:lnTo>
                    <a:pt x="369576" y="476014"/>
                  </a:lnTo>
                  <a:lnTo>
                    <a:pt x="369627" y="475926"/>
                  </a:lnTo>
                  <a:lnTo>
                    <a:pt x="369677" y="475849"/>
                  </a:lnTo>
                  <a:lnTo>
                    <a:pt x="369711" y="475771"/>
                  </a:lnTo>
                  <a:lnTo>
                    <a:pt x="369744" y="475683"/>
                  </a:lnTo>
                  <a:lnTo>
                    <a:pt x="369795" y="475606"/>
                  </a:lnTo>
                  <a:lnTo>
                    <a:pt x="369853" y="475518"/>
                  </a:lnTo>
                  <a:lnTo>
                    <a:pt x="369904" y="475452"/>
                  </a:lnTo>
                  <a:lnTo>
                    <a:pt x="369937" y="475341"/>
                  </a:lnTo>
                  <a:lnTo>
                    <a:pt x="369953" y="475253"/>
                  </a:lnTo>
                  <a:lnTo>
                    <a:pt x="369961" y="475176"/>
                  </a:lnTo>
                  <a:lnTo>
                    <a:pt x="369945" y="475154"/>
                  </a:lnTo>
                  <a:lnTo>
                    <a:pt x="369944" y="475022"/>
                  </a:lnTo>
                  <a:lnTo>
                    <a:pt x="369974" y="474955"/>
                  </a:lnTo>
                  <a:lnTo>
                    <a:pt x="369974" y="474900"/>
                  </a:lnTo>
                  <a:lnTo>
                    <a:pt x="369944" y="474878"/>
                  </a:lnTo>
                  <a:lnTo>
                    <a:pt x="369882" y="474900"/>
                  </a:lnTo>
                  <a:lnTo>
                    <a:pt x="369705" y="475044"/>
                  </a:lnTo>
                  <a:lnTo>
                    <a:pt x="369620" y="475066"/>
                  </a:lnTo>
                  <a:lnTo>
                    <a:pt x="369443" y="475033"/>
                  </a:lnTo>
                  <a:lnTo>
                    <a:pt x="369403" y="475033"/>
                  </a:lnTo>
                  <a:lnTo>
                    <a:pt x="369403" y="475011"/>
                  </a:lnTo>
                  <a:lnTo>
                    <a:pt x="369319" y="474989"/>
                  </a:lnTo>
                  <a:lnTo>
                    <a:pt x="369200" y="474955"/>
                  </a:lnTo>
                  <a:lnTo>
                    <a:pt x="369082" y="474922"/>
                  </a:lnTo>
                  <a:lnTo>
                    <a:pt x="368964" y="474889"/>
                  </a:lnTo>
                  <a:lnTo>
                    <a:pt x="368845" y="474856"/>
                  </a:lnTo>
                  <a:lnTo>
                    <a:pt x="368727" y="474801"/>
                  </a:lnTo>
                  <a:lnTo>
                    <a:pt x="368692" y="474768"/>
                  </a:lnTo>
                  <a:lnTo>
                    <a:pt x="368676" y="474735"/>
                  </a:lnTo>
                  <a:lnTo>
                    <a:pt x="368650" y="474691"/>
                  </a:lnTo>
                  <a:lnTo>
                    <a:pt x="368591" y="474581"/>
                  </a:lnTo>
                  <a:lnTo>
                    <a:pt x="368531" y="474459"/>
                  </a:lnTo>
                  <a:lnTo>
                    <a:pt x="368446" y="474360"/>
                  </a:lnTo>
                  <a:lnTo>
                    <a:pt x="368421" y="474327"/>
                  </a:lnTo>
                  <a:lnTo>
                    <a:pt x="368353" y="474305"/>
                  </a:lnTo>
                  <a:lnTo>
                    <a:pt x="368336" y="474283"/>
                  </a:lnTo>
                  <a:lnTo>
                    <a:pt x="368319" y="474272"/>
                  </a:lnTo>
                  <a:lnTo>
                    <a:pt x="368260" y="474250"/>
                  </a:lnTo>
                  <a:lnTo>
                    <a:pt x="368234" y="474206"/>
                  </a:lnTo>
                  <a:lnTo>
                    <a:pt x="368218" y="474195"/>
                  </a:lnTo>
                  <a:lnTo>
                    <a:pt x="368124" y="474107"/>
                  </a:lnTo>
                  <a:lnTo>
                    <a:pt x="368032" y="474040"/>
                  </a:lnTo>
                  <a:lnTo>
                    <a:pt x="367929" y="473952"/>
                  </a:lnTo>
                  <a:lnTo>
                    <a:pt x="367820" y="473886"/>
                  </a:lnTo>
                  <a:lnTo>
                    <a:pt x="367802" y="473886"/>
                  </a:lnTo>
                  <a:lnTo>
                    <a:pt x="367777" y="473831"/>
                  </a:lnTo>
                  <a:lnTo>
                    <a:pt x="367777" y="473776"/>
                  </a:lnTo>
                  <a:lnTo>
                    <a:pt x="367759" y="473666"/>
                  </a:lnTo>
                  <a:lnTo>
                    <a:pt x="367776" y="473610"/>
                  </a:lnTo>
                  <a:lnTo>
                    <a:pt x="367792" y="473555"/>
                  </a:lnTo>
                  <a:lnTo>
                    <a:pt x="367809" y="473423"/>
                  </a:lnTo>
                  <a:lnTo>
                    <a:pt x="367809" y="473302"/>
                  </a:lnTo>
                  <a:lnTo>
                    <a:pt x="367809" y="473224"/>
                  </a:lnTo>
                  <a:lnTo>
                    <a:pt x="367851" y="473191"/>
                  </a:lnTo>
                  <a:lnTo>
                    <a:pt x="367884" y="473158"/>
                  </a:lnTo>
                  <a:lnTo>
                    <a:pt x="367952" y="472927"/>
                  </a:lnTo>
                  <a:lnTo>
                    <a:pt x="368022" y="472739"/>
                  </a:lnTo>
                  <a:lnTo>
                    <a:pt x="368043" y="472618"/>
                  </a:lnTo>
                  <a:lnTo>
                    <a:pt x="368059" y="472574"/>
                  </a:lnTo>
                  <a:lnTo>
                    <a:pt x="368068" y="472552"/>
                  </a:lnTo>
                  <a:lnTo>
                    <a:pt x="368084" y="472497"/>
                  </a:lnTo>
                  <a:lnTo>
                    <a:pt x="368143" y="472386"/>
                  </a:lnTo>
                  <a:lnTo>
                    <a:pt x="368210" y="472276"/>
                  </a:lnTo>
                  <a:lnTo>
                    <a:pt x="368278" y="472155"/>
                  </a:lnTo>
                  <a:lnTo>
                    <a:pt x="368344" y="472045"/>
                  </a:lnTo>
                  <a:lnTo>
                    <a:pt x="368429" y="471945"/>
                  </a:lnTo>
                  <a:lnTo>
                    <a:pt x="368554" y="471813"/>
                  </a:lnTo>
                  <a:lnTo>
                    <a:pt x="368622" y="471791"/>
                  </a:lnTo>
                  <a:lnTo>
                    <a:pt x="368647" y="471758"/>
                  </a:lnTo>
                  <a:lnTo>
                    <a:pt x="368656" y="471758"/>
                  </a:lnTo>
                  <a:lnTo>
                    <a:pt x="368689" y="471736"/>
                  </a:lnTo>
                  <a:lnTo>
                    <a:pt x="368749" y="471714"/>
                  </a:lnTo>
                  <a:lnTo>
                    <a:pt x="368849" y="471681"/>
                  </a:lnTo>
                  <a:lnTo>
                    <a:pt x="368951" y="471648"/>
                  </a:lnTo>
                  <a:lnTo>
                    <a:pt x="369052" y="471626"/>
                  </a:lnTo>
                  <a:lnTo>
                    <a:pt x="369154" y="471626"/>
                  </a:lnTo>
                  <a:lnTo>
                    <a:pt x="369213" y="471659"/>
                  </a:lnTo>
                  <a:lnTo>
                    <a:pt x="369272" y="471681"/>
                  </a:lnTo>
                  <a:lnTo>
                    <a:pt x="369315" y="471725"/>
                  </a:lnTo>
                  <a:lnTo>
                    <a:pt x="369365" y="471769"/>
                  </a:lnTo>
                  <a:lnTo>
                    <a:pt x="369458" y="471846"/>
                  </a:lnTo>
                  <a:lnTo>
                    <a:pt x="369501" y="471890"/>
                  </a:lnTo>
                  <a:lnTo>
                    <a:pt x="369577" y="471901"/>
                  </a:lnTo>
                  <a:lnTo>
                    <a:pt x="369636" y="471901"/>
                  </a:lnTo>
                  <a:lnTo>
                    <a:pt x="369653" y="471879"/>
                  </a:lnTo>
                  <a:lnTo>
                    <a:pt x="369670" y="471868"/>
                  </a:lnTo>
                  <a:lnTo>
                    <a:pt x="369695" y="471868"/>
                  </a:lnTo>
                  <a:lnTo>
                    <a:pt x="369797" y="471835"/>
                  </a:lnTo>
                  <a:lnTo>
                    <a:pt x="369897" y="471802"/>
                  </a:lnTo>
                  <a:lnTo>
                    <a:pt x="369999" y="471769"/>
                  </a:lnTo>
                  <a:lnTo>
                    <a:pt x="370100" y="471736"/>
                  </a:lnTo>
                  <a:lnTo>
                    <a:pt x="370176" y="471703"/>
                  </a:lnTo>
                  <a:lnTo>
                    <a:pt x="370202" y="471670"/>
                  </a:lnTo>
                  <a:lnTo>
                    <a:pt x="370286" y="471582"/>
                  </a:lnTo>
                  <a:lnTo>
                    <a:pt x="370268" y="471350"/>
                  </a:lnTo>
                  <a:lnTo>
                    <a:pt x="370234" y="471295"/>
                  </a:lnTo>
                  <a:lnTo>
                    <a:pt x="370234" y="471262"/>
                  </a:lnTo>
                  <a:lnTo>
                    <a:pt x="370216" y="471196"/>
                  </a:lnTo>
                  <a:lnTo>
                    <a:pt x="370165" y="471097"/>
                  </a:lnTo>
                  <a:lnTo>
                    <a:pt x="370063" y="470909"/>
                  </a:lnTo>
                  <a:lnTo>
                    <a:pt x="369987" y="470821"/>
                  </a:lnTo>
                  <a:lnTo>
                    <a:pt x="369961" y="470810"/>
                  </a:lnTo>
                  <a:lnTo>
                    <a:pt x="369945" y="470799"/>
                  </a:lnTo>
                  <a:lnTo>
                    <a:pt x="369885" y="470766"/>
                  </a:lnTo>
                  <a:lnTo>
                    <a:pt x="369818" y="470722"/>
                  </a:lnTo>
                  <a:lnTo>
                    <a:pt x="369749" y="470667"/>
                  </a:lnTo>
                  <a:lnTo>
                    <a:pt x="369699" y="470600"/>
                  </a:lnTo>
                  <a:lnTo>
                    <a:pt x="369639" y="470556"/>
                  </a:lnTo>
                  <a:lnTo>
                    <a:pt x="369554" y="470490"/>
                  </a:lnTo>
                  <a:lnTo>
                    <a:pt x="369496" y="470424"/>
                  </a:lnTo>
                  <a:lnTo>
                    <a:pt x="369487" y="470413"/>
                  </a:lnTo>
                  <a:lnTo>
                    <a:pt x="369469" y="470336"/>
                  </a:lnTo>
                  <a:lnTo>
                    <a:pt x="369453" y="470325"/>
                  </a:lnTo>
                  <a:lnTo>
                    <a:pt x="369436" y="470314"/>
                  </a:lnTo>
                  <a:lnTo>
                    <a:pt x="369418" y="470292"/>
                  </a:lnTo>
                  <a:lnTo>
                    <a:pt x="369410" y="470281"/>
                  </a:lnTo>
                  <a:lnTo>
                    <a:pt x="369393" y="470259"/>
                  </a:lnTo>
                  <a:lnTo>
                    <a:pt x="369376" y="470259"/>
                  </a:lnTo>
                  <a:lnTo>
                    <a:pt x="369283" y="470214"/>
                  </a:lnTo>
                  <a:lnTo>
                    <a:pt x="369207" y="470214"/>
                  </a:lnTo>
                  <a:lnTo>
                    <a:pt x="369182" y="470225"/>
                  </a:lnTo>
                  <a:lnTo>
                    <a:pt x="369165" y="470225"/>
                  </a:lnTo>
                  <a:lnTo>
                    <a:pt x="369132" y="470237"/>
                  </a:lnTo>
                  <a:lnTo>
                    <a:pt x="369081" y="470247"/>
                  </a:lnTo>
                  <a:lnTo>
                    <a:pt x="368979" y="470270"/>
                  </a:lnTo>
                  <a:lnTo>
                    <a:pt x="368878" y="470303"/>
                  </a:lnTo>
                  <a:lnTo>
                    <a:pt x="368827" y="470303"/>
                  </a:lnTo>
                  <a:lnTo>
                    <a:pt x="368802" y="470281"/>
                  </a:lnTo>
                  <a:lnTo>
                    <a:pt x="368776" y="470270"/>
                  </a:lnTo>
                  <a:lnTo>
                    <a:pt x="368767" y="470270"/>
                  </a:lnTo>
                  <a:lnTo>
                    <a:pt x="368742" y="470247"/>
                  </a:lnTo>
                  <a:lnTo>
                    <a:pt x="368717" y="470170"/>
                  </a:lnTo>
                  <a:lnTo>
                    <a:pt x="368708" y="470071"/>
                  </a:lnTo>
                  <a:lnTo>
                    <a:pt x="368674" y="469983"/>
                  </a:lnTo>
                  <a:lnTo>
                    <a:pt x="368639" y="469939"/>
                  </a:lnTo>
                  <a:lnTo>
                    <a:pt x="368597" y="469884"/>
                  </a:lnTo>
                  <a:lnTo>
                    <a:pt x="368527" y="469663"/>
                  </a:lnTo>
                  <a:lnTo>
                    <a:pt x="368541" y="469432"/>
                  </a:lnTo>
                  <a:lnTo>
                    <a:pt x="368545" y="469310"/>
                  </a:lnTo>
                  <a:lnTo>
                    <a:pt x="368543" y="468969"/>
                  </a:lnTo>
                  <a:lnTo>
                    <a:pt x="368568" y="468847"/>
                  </a:lnTo>
                  <a:lnTo>
                    <a:pt x="368577" y="468737"/>
                  </a:lnTo>
                  <a:lnTo>
                    <a:pt x="368592" y="468616"/>
                  </a:lnTo>
                  <a:lnTo>
                    <a:pt x="368592" y="468506"/>
                  </a:lnTo>
                  <a:lnTo>
                    <a:pt x="368609" y="468395"/>
                  </a:lnTo>
                  <a:lnTo>
                    <a:pt x="368616" y="468274"/>
                  </a:lnTo>
                  <a:lnTo>
                    <a:pt x="368633" y="468164"/>
                  </a:lnTo>
                  <a:lnTo>
                    <a:pt x="368675" y="468042"/>
                  </a:lnTo>
                  <a:lnTo>
                    <a:pt x="368691" y="468042"/>
                  </a:lnTo>
                  <a:lnTo>
                    <a:pt x="368691" y="468009"/>
                  </a:lnTo>
                  <a:lnTo>
                    <a:pt x="368742" y="467987"/>
                  </a:lnTo>
                  <a:lnTo>
                    <a:pt x="368759" y="467954"/>
                  </a:lnTo>
                  <a:lnTo>
                    <a:pt x="368800" y="467954"/>
                  </a:lnTo>
                  <a:lnTo>
                    <a:pt x="368809" y="467921"/>
                  </a:lnTo>
                  <a:lnTo>
                    <a:pt x="368851" y="467921"/>
                  </a:lnTo>
                  <a:lnTo>
                    <a:pt x="368927" y="467855"/>
                  </a:lnTo>
                  <a:lnTo>
                    <a:pt x="368986" y="467778"/>
                  </a:lnTo>
                  <a:lnTo>
                    <a:pt x="369037" y="467723"/>
                  </a:lnTo>
                  <a:lnTo>
                    <a:pt x="369053" y="467712"/>
                  </a:lnTo>
                  <a:lnTo>
                    <a:pt x="369062" y="467690"/>
                  </a:lnTo>
                  <a:lnTo>
                    <a:pt x="369120" y="467668"/>
                  </a:lnTo>
                  <a:lnTo>
                    <a:pt x="369222" y="467657"/>
                  </a:lnTo>
                  <a:lnTo>
                    <a:pt x="369323" y="467657"/>
                  </a:lnTo>
                  <a:lnTo>
                    <a:pt x="369442" y="467645"/>
                  </a:lnTo>
                  <a:lnTo>
                    <a:pt x="369543" y="467623"/>
                  </a:lnTo>
                  <a:lnTo>
                    <a:pt x="369645" y="467590"/>
                  </a:lnTo>
                  <a:lnTo>
                    <a:pt x="369645" y="467579"/>
                  </a:lnTo>
                  <a:lnTo>
                    <a:pt x="369737" y="467491"/>
                  </a:lnTo>
                  <a:lnTo>
                    <a:pt x="369846" y="467392"/>
                  </a:lnTo>
                  <a:lnTo>
                    <a:pt x="369855" y="467392"/>
                  </a:lnTo>
                  <a:lnTo>
                    <a:pt x="369872" y="467381"/>
                  </a:lnTo>
                  <a:lnTo>
                    <a:pt x="369948" y="467337"/>
                  </a:lnTo>
                  <a:lnTo>
                    <a:pt x="369981" y="467304"/>
                  </a:lnTo>
                  <a:lnTo>
                    <a:pt x="370006" y="467293"/>
                  </a:lnTo>
                  <a:lnTo>
                    <a:pt x="370166" y="467237"/>
                  </a:lnTo>
                  <a:lnTo>
                    <a:pt x="370268" y="467171"/>
                  </a:lnTo>
                  <a:lnTo>
                    <a:pt x="370361" y="467105"/>
                  </a:lnTo>
                  <a:lnTo>
                    <a:pt x="370386" y="467006"/>
                  </a:lnTo>
                  <a:lnTo>
                    <a:pt x="370386" y="466962"/>
                  </a:lnTo>
                  <a:lnTo>
                    <a:pt x="370359" y="466896"/>
                  </a:lnTo>
                  <a:lnTo>
                    <a:pt x="370368" y="466785"/>
                  </a:lnTo>
                  <a:lnTo>
                    <a:pt x="370351" y="466664"/>
                  </a:lnTo>
                  <a:lnTo>
                    <a:pt x="370351" y="466609"/>
                  </a:lnTo>
                  <a:lnTo>
                    <a:pt x="370333" y="466609"/>
                  </a:lnTo>
                  <a:lnTo>
                    <a:pt x="370299" y="466554"/>
                  </a:lnTo>
                  <a:lnTo>
                    <a:pt x="370239" y="466444"/>
                  </a:lnTo>
                  <a:lnTo>
                    <a:pt x="370197" y="466322"/>
                  </a:lnTo>
                  <a:lnTo>
                    <a:pt x="370145" y="466212"/>
                  </a:lnTo>
                  <a:lnTo>
                    <a:pt x="370086" y="466091"/>
                  </a:lnTo>
                  <a:lnTo>
                    <a:pt x="369993" y="466003"/>
                  </a:lnTo>
                  <a:lnTo>
                    <a:pt x="369925" y="465870"/>
                  </a:lnTo>
                  <a:lnTo>
                    <a:pt x="369916" y="465749"/>
                  </a:lnTo>
                  <a:lnTo>
                    <a:pt x="369916" y="465639"/>
                  </a:lnTo>
                  <a:lnTo>
                    <a:pt x="369915" y="465529"/>
                  </a:lnTo>
                  <a:lnTo>
                    <a:pt x="369940" y="465407"/>
                  </a:lnTo>
                  <a:lnTo>
                    <a:pt x="369957" y="465352"/>
                  </a:lnTo>
                  <a:lnTo>
                    <a:pt x="369990" y="465297"/>
                  </a:lnTo>
                  <a:lnTo>
                    <a:pt x="370032" y="465176"/>
                  </a:lnTo>
                  <a:lnTo>
                    <a:pt x="370090" y="465066"/>
                  </a:lnTo>
                  <a:lnTo>
                    <a:pt x="370166" y="464955"/>
                  </a:lnTo>
                  <a:lnTo>
                    <a:pt x="370241" y="464845"/>
                  </a:lnTo>
                  <a:lnTo>
                    <a:pt x="370326" y="464702"/>
                  </a:lnTo>
                  <a:lnTo>
                    <a:pt x="370410" y="464591"/>
                  </a:lnTo>
                  <a:lnTo>
                    <a:pt x="370485" y="464470"/>
                  </a:lnTo>
                  <a:lnTo>
                    <a:pt x="370569" y="464371"/>
                  </a:lnTo>
                  <a:lnTo>
                    <a:pt x="370671" y="464250"/>
                  </a:lnTo>
                  <a:lnTo>
                    <a:pt x="370687" y="464228"/>
                  </a:lnTo>
                  <a:lnTo>
                    <a:pt x="370746" y="464161"/>
                  </a:lnTo>
                  <a:lnTo>
                    <a:pt x="370789" y="464150"/>
                  </a:lnTo>
                  <a:lnTo>
                    <a:pt x="370873" y="464161"/>
                  </a:lnTo>
                  <a:lnTo>
                    <a:pt x="370916" y="464172"/>
                  </a:lnTo>
                  <a:lnTo>
                    <a:pt x="370949" y="464172"/>
                  </a:lnTo>
                  <a:lnTo>
                    <a:pt x="371017" y="464238"/>
                  </a:lnTo>
                  <a:lnTo>
                    <a:pt x="371077" y="464294"/>
                  </a:lnTo>
                  <a:lnTo>
                    <a:pt x="371102" y="464305"/>
                  </a:lnTo>
                  <a:lnTo>
                    <a:pt x="371126" y="464250"/>
                  </a:lnTo>
                  <a:lnTo>
                    <a:pt x="371144" y="464238"/>
                  </a:lnTo>
                  <a:lnTo>
                    <a:pt x="371160" y="464228"/>
                  </a:lnTo>
                  <a:lnTo>
                    <a:pt x="371152" y="464161"/>
                  </a:lnTo>
                  <a:lnTo>
                    <a:pt x="371134" y="464051"/>
                  </a:lnTo>
                  <a:lnTo>
                    <a:pt x="371134" y="463985"/>
                  </a:lnTo>
                  <a:lnTo>
                    <a:pt x="371176" y="463985"/>
                  </a:lnTo>
                  <a:lnTo>
                    <a:pt x="371185" y="463963"/>
                  </a:lnTo>
                  <a:lnTo>
                    <a:pt x="371261" y="463919"/>
                  </a:lnTo>
                  <a:lnTo>
                    <a:pt x="371277" y="463853"/>
                  </a:lnTo>
                  <a:lnTo>
                    <a:pt x="371303" y="463798"/>
                  </a:lnTo>
                  <a:lnTo>
                    <a:pt x="371311" y="463775"/>
                  </a:lnTo>
                  <a:lnTo>
                    <a:pt x="371276" y="463731"/>
                  </a:lnTo>
                  <a:lnTo>
                    <a:pt x="371269" y="463709"/>
                  </a:lnTo>
                  <a:lnTo>
                    <a:pt x="371184" y="463687"/>
                  </a:lnTo>
                  <a:lnTo>
                    <a:pt x="371149" y="463665"/>
                  </a:lnTo>
                  <a:lnTo>
                    <a:pt x="371082" y="463610"/>
                  </a:lnTo>
                  <a:lnTo>
                    <a:pt x="371066" y="463610"/>
                  </a:lnTo>
                  <a:lnTo>
                    <a:pt x="371064" y="463489"/>
                  </a:lnTo>
                  <a:lnTo>
                    <a:pt x="371064" y="463445"/>
                  </a:lnTo>
                  <a:lnTo>
                    <a:pt x="371081" y="463434"/>
                  </a:lnTo>
                  <a:lnTo>
                    <a:pt x="371106" y="463390"/>
                  </a:lnTo>
                  <a:lnTo>
                    <a:pt x="371216" y="463257"/>
                  </a:lnTo>
                  <a:lnTo>
                    <a:pt x="371283" y="463224"/>
                  </a:lnTo>
                  <a:lnTo>
                    <a:pt x="371317" y="463191"/>
                  </a:lnTo>
                  <a:lnTo>
                    <a:pt x="371410" y="463103"/>
                  </a:lnTo>
                  <a:lnTo>
                    <a:pt x="371528" y="463004"/>
                  </a:lnTo>
                  <a:lnTo>
                    <a:pt x="371654" y="462927"/>
                  </a:lnTo>
                  <a:lnTo>
                    <a:pt x="371679" y="462937"/>
                  </a:lnTo>
                  <a:lnTo>
                    <a:pt x="371755" y="462893"/>
                  </a:lnTo>
                  <a:lnTo>
                    <a:pt x="371789" y="462927"/>
                  </a:lnTo>
                  <a:lnTo>
                    <a:pt x="371781" y="462816"/>
                  </a:lnTo>
                  <a:lnTo>
                    <a:pt x="371814" y="462728"/>
                  </a:lnTo>
                  <a:lnTo>
                    <a:pt x="371839" y="462695"/>
                  </a:lnTo>
                  <a:lnTo>
                    <a:pt x="371897" y="462673"/>
                  </a:lnTo>
                  <a:lnTo>
                    <a:pt x="371906" y="462640"/>
                  </a:lnTo>
                  <a:lnTo>
                    <a:pt x="371923" y="462607"/>
                  </a:lnTo>
                  <a:lnTo>
                    <a:pt x="371965" y="462485"/>
                  </a:lnTo>
                  <a:lnTo>
                    <a:pt x="372007" y="462452"/>
                  </a:lnTo>
                  <a:lnTo>
                    <a:pt x="372057" y="462397"/>
                  </a:lnTo>
                  <a:lnTo>
                    <a:pt x="372201" y="462276"/>
                  </a:lnTo>
                  <a:lnTo>
                    <a:pt x="372268" y="462177"/>
                  </a:lnTo>
                  <a:lnTo>
                    <a:pt x="372310" y="462133"/>
                  </a:lnTo>
                  <a:lnTo>
                    <a:pt x="372327" y="462133"/>
                  </a:lnTo>
                  <a:lnTo>
                    <a:pt x="372352" y="462111"/>
                  </a:lnTo>
                  <a:lnTo>
                    <a:pt x="372369" y="462099"/>
                  </a:lnTo>
                  <a:lnTo>
                    <a:pt x="372411" y="462067"/>
                  </a:lnTo>
                  <a:lnTo>
                    <a:pt x="372537" y="462000"/>
                  </a:lnTo>
                  <a:lnTo>
                    <a:pt x="372647" y="461912"/>
                  </a:lnTo>
                  <a:lnTo>
                    <a:pt x="372663" y="461868"/>
                  </a:lnTo>
                  <a:lnTo>
                    <a:pt x="372706" y="461846"/>
                  </a:lnTo>
                  <a:lnTo>
                    <a:pt x="372857" y="461703"/>
                  </a:lnTo>
                  <a:lnTo>
                    <a:pt x="372950" y="461647"/>
                  </a:lnTo>
                  <a:lnTo>
                    <a:pt x="373034" y="461548"/>
                  </a:lnTo>
                  <a:lnTo>
                    <a:pt x="373068" y="461515"/>
                  </a:lnTo>
                  <a:lnTo>
                    <a:pt x="373101" y="461471"/>
                  </a:lnTo>
                  <a:lnTo>
                    <a:pt x="373118" y="461438"/>
                  </a:lnTo>
                  <a:lnTo>
                    <a:pt x="373210" y="461361"/>
                  </a:lnTo>
                  <a:lnTo>
                    <a:pt x="373363" y="461240"/>
                  </a:lnTo>
                  <a:lnTo>
                    <a:pt x="373455" y="461184"/>
                  </a:lnTo>
                  <a:lnTo>
                    <a:pt x="373557" y="461140"/>
                  </a:lnTo>
                  <a:lnTo>
                    <a:pt x="373657" y="461107"/>
                  </a:lnTo>
                  <a:lnTo>
                    <a:pt x="373759" y="461085"/>
                  </a:lnTo>
                  <a:lnTo>
                    <a:pt x="373860" y="461063"/>
                  </a:lnTo>
                  <a:lnTo>
                    <a:pt x="373962" y="461063"/>
                  </a:lnTo>
                  <a:lnTo>
                    <a:pt x="374063" y="461030"/>
                  </a:lnTo>
                  <a:lnTo>
                    <a:pt x="374164" y="461008"/>
                  </a:lnTo>
                  <a:lnTo>
                    <a:pt x="374265" y="460975"/>
                  </a:lnTo>
                  <a:lnTo>
                    <a:pt x="374468" y="460942"/>
                  </a:lnTo>
                  <a:lnTo>
                    <a:pt x="374570" y="460942"/>
                  </a:lnTo>
                  <a:lnTo>
                    <a:pt x="374671" y="460942"/>
                  </a:lnTo>
                  <a:lnTo>
                    <a:pt x="374789" y="460942"/>
                  </a:lnTo>
                  <a:lnTo>
                    <a:pt x="374907" y="460953"/>
                  </a:lnTo>
                  <a:lnTo>
                    <a:pt x="375025" y="460975"/>
                  </a:lnTo>
                  <a:lnTo>
                    <a:pt x="375144" y="461008"/>
                  </a:lnTo>
                  <a:lnTo>
                    <a:pt x="375246" y="461074"/>
                  </a:lnTo>
                  <a:lnTo>
                    <a:pt x="375348" y="461140"/>
                  </a:lnTo>
                  <a:lnTo>
                    <a:pt x="375391" y="461184"/>
                  </a:lnTo>
                  <a:lnTo>
                    <a:pt x="375466" y="461184"/>
                  </a:lnTo>
                  <a:lnTo>
                    <a:pt x="375585" y="461162"/>
                  </a:lnTo>
                  <a:lnTo>
                    <a:pt x="375685" y="461118"/>
                  </a:lnTo>
                  <a:lnTo>
                    <a:pt x="375736" y="461096"/>
                  </a:lnTo>
                  <a:lnTo>
                    <a:pt x="375736" y="461063"/>
                  </a:lnTo>
                  <a:lnTo>
                    <a:pt x="375770" y="461030"/>
                  </a:lnTo>
                  <a:lnTo>
                    <a:pt x="375862" y="460920"/>
                  </a:lnTo>
                  <a:lnTo>
                    <a:pt x="375955" y="460876"/>
                  </a:lnTo>
                  <a:lnTo>
                    <a:pt x="376056" y="460843"/>
                  </a:lnTo>
                  <a:lnTo>
                    <a:pt x="376157" y="460821"/>
                  </a:lnTo>
                  <a:lnTo>
                    <a:pt x="376233" y="460821"/>
                  </a:lnTo>
                  <a:lnTo>
                    <a:pt x="376259" y="460843"/>
                  </a:lnTo>
                  <a:lnTo>
                    <a:pt x="376268" y="460843"/>
                  </a:lnTo>
                  <a:lnTo>
                    <a:pt x="376344" y="460843"/>
                  </a:lnTo>
                  <a:lnTo>
                    <a:pt x="376377" y="460865"/>
                  </a:lnTo>
                  <a:lnTo>
                    <a:pt x="376411" y="460876"/>
                  </a:lnTo>
                  <a:lnTo>
                    <a:pt x="376743" y="460964"/>
                  </a:lnTo>
                  <a:lnTo>
                    <a:pt x="376891" y="461052"/>
                  </a:lnTo>
                  <a:lnTo>
                    <a:pt x="376919" y="461085"/>
                  </a:lnTo>
                  <a:lnTo>
                    <a:pt x="376978" y="461140"/>
                  </a:lnTo>
                  <a:lnTo>
                    <a:pt x="377038" y="461173"/>
                  </a:lnTo>
                  <a:lnTo>
                    <a:pt x="377148" y="461262"/>
                  </a:lnTo>
                  <a:lnTo>
                    <a:pt x="377241" y="461295"/>
                  </a:lnTo>
                  <a:lnTo>
                    <a:pt x="377351" y="461372"/>
                  </a:lnTo>
                  <a:lnTo>
                    <a:pt x="377436" y="461449"/>
                  </a:lnTo>
                  <a:lnTo>
                    <a:pt x="377512" y="461515"/>
                  </a:lnTo>
                  <a:lnTo>
                    <a:pt x="377614" y="461636"/>
                  </a:lnTo>
                  <a:lnTo>
                    <a:pt x="377682" y="461747"/>
                  </a:lnTo>
                  <a:lnTo>
                    <a:pt x="377707" y="461802"/>
                  </a:lnTo>
                  <a:lnTo>
                    <a:pt x="377724" y="461868"/>
                  </a:lnTo>
                  <a:lnTo>
                    <a:pt x="377751" y="461978"/>
                  </a:lnTo>
                  <a:lnTo>
                    <a:pt x="377785" y="462089"/>
                  </a:lnTo>
                  <a:lnTo>
                    <a:pt x="377802" y="462210"/>
                  </a:lnTo>
                  <a:lnTo>
                    <a:pt x="377828" y="462320"/>
                  </a:lnTo>
                  <a:lnTo>
                    <a:pt x="377862" y="462430"/>
                  </a:lnTo>
                  <a:lnTo>
                    <a:pt x="377880" y="462552"/>
                  </a:lnTo>
                  <a:lnTo>
                    <a:pt x="377888" y="462662"/>
                  </a:lnTo>
                  <a:lnTo>
                    <a:pt x="377923" y="462783"/>
                  </a:lnTo>
                  <a:lnTo>
                    <a:pt x="377939" y="462893"/>
                  </a:lnTo>
                  <a:lnTo>
                    <a:pt x="377940" y="462971"/>
                  </a:lnTo>
                  <a:lnTo>
                    <a:pt x="377924" y="463004"/>
                  </a:lnTo>
                  <a:lnTo>
                    <a:pt x="377907" y="463125"/>
                  </a:lnTo>
                  <a:lnTo>
                    <a:pt x="377890" y="463158"/>
                  </a:lnTo>
                  <a:lnTo>
                    <a:pt x="377865" y="463224"/>
                  </a:lnTo>
                  <a:lnTo>
                    <a:pt x="377856" y="463235"/>
                  </a:lnTo>
                  <a:lnTo>
                    <a:pt x="377823" y="463356"/>
                  </a:lnTo>
                  <a:lnTo>
                    <a:pt x="377816" y="463467"/>
                  </a:lnTo>
                  <a:lnTo>
                    <a:pt x="377798" y="463500"/>
                  </a:lnTo>
                  <a:lnTo>
                    <a:pt x="377774" y="463577"/>
                  </a:lnTo>
                  <a:lnTo>
                    <a:pt x="377774" y="463610"/>
                  </a:lnTo>
                  <a:lnTo>
                    <a:pt x="377790" y="463621"/>
                  </a:lnTo>
                  <a:lnTo>
                    <a:pt x="377824" y="463665"/>
                  </a:lnTo>
                  <a:lnTo>
                    <a:pt x="377833" y="463665"/>
                  </a:lnTo>
                  <a:lnTo>
                    <a:pt x="377892" y="463665"/>
                  </a:lnTo>
                  <a:lnTo>
                    <a:pt x="377926" y="463654"/>
                  </a:lnTo>
                  <a:lnTo>
                    <a:pt x="377959" y="463643"/>
                  </a:lnTo>
                  <a:lnTo>
                    <a:pt x="378061" y="463588"/>
                  </a:lnTo>
                  <a:lnTo>
                    <a:pt x="378086" y="463577"/>
                  </a:lnTo>
                  <a:lnTo>
                    <a:pt x="378094" y="463533"/>
                  </a:lnTo>
                  <a:lnTo>
                    <a:pt x="378119" y="463511"/>
                  </a:lnTo>
                  <a:lnTo>
                    <a:pt x="378137" y="463478"/>
                  </a:lnTo>
                  <a:lnTo>
                    <a:pt x="378178" y="463345"/>
                  </a:lnTo>
                  <a:lnTo>
                    <a:pt x="378195" y="463268"/>
                  </a:lnTo>
                  <a:lnTo>
                    <a:pt x="378245" y="463257"/>
                  </a:lnTo>
                  <a:lnTo>
                    <a:pt x="378364" y="463235"/>
                  </a:lnTo>
                  <a:lnTo>
                    <a:pt x="378397" y="463235"/>
                  </a:lnTo>
                  <a:lnTo>
                    <a:pt x="378422" y="463213"/>
                  </a:lnTo>
                  <a:lnTo>
                    <a:pt x="378439" y="463169"/>
                  </a:lnTo>
                  <a:lnTo>
                    <a:pt x="378430" y="463114"/>
                  </a:lnTo>
                  <a:lnTo>
                    <a:pt x="378405" y="463070"/>
                  </a:lnTo>
                  <a:lnTo>
                    <a:pt x="378472" y="463037"/>
                  </a:lnTo>
                  <a:lnTo>
                    <a:pt x="378532" y="463004"/>
                  </a:lnTo>
                  <a:lnTo>
                    <a:pt x="378582" y="462971"/>
                  </a:lnTo>
                  <a:lnTo>
                    <a:pt x="378633" y="462960"/>
                  </a:lnTo>
                  <a:lnTo>
                    <a:pt x="378666" y="462960"/>
                  </a:lnTo>
                  <a:lnTo>
                    <a:pt x="378683" y="462915"/>
                  </a:lnTo>
                  <a:lnTo>
                    <a:pt x="378692" y="462893"/>
                  </a:lnTo>
                  <a:lnTo>
                    <a:pt x="378700" y="462871"/>
                  </a:lnTo>
                  <a:lnTo>
                    <a:pt x="378750" y="462761"/>
                  </a:lnTo>
                  <a:lnTo>
                    <a:pt x="378801" y="462640"/>
                  </a:lnTo>
                  <a:lnTo>
                    <a:pt x="378885" y="462541"/>
                  </a:lnTo>
                  <a:lnTo>
                    <a:pt x="378969" y="462452"/>
                  </a:lnTo>
                  <a:lnTo>
                    <a:pt x="378986" y="462452"/>
                  </a:lnTo>
                  <a:lnTo>
                    <a:pt x="379028" y="462419"/>
                  </a:lnTo>
                  <a:lnTo>
                    <a:pt x="379154" y="462342"/>
                  </a:lnTo>
                  <a:lnTo>
                    <a:pt x="379255" y="462298"/>
                  </a:lnTo>
                  <a:lnTo>
                    <a:pt x="379290" y="462298"/>
                  </a:lnTo>
                  <a:lnTo>
                    <a:pt x="379290" y="462287"/>
                  </a:lnTo>
                  <a:lnTo>
                    <a:pt x="379357" y="462287"/>
                  </a:lnTo>
                  <a:lnTo>
                    <a:pt x="379366" y="462276"/>
                  </a:lnTo>
                  <a:lnTo>
                    <a:pt x="379399" y="462254"/>
                  </a:lnTo>
                  <a:lnTo>
                    <a:pt x="379424" y="462254"/>
                  </a:lnTo>
                  <a:lnTo>
                    <a:pt x="379458" y="462232"/>
                  </a:lnTo>
                  <a:lnTo>
                    <a:pt x="379559" y="462155"/>
                  </a:lnTo>
                  <a:lnTo>
                    <a:pt x="379660" y="462089"/>
                  </a:lnTo>
                  <a:lnTo>
                    <a:pt x="379677" y="462089"/>
                  </a:lnTo>
                  <a:lnTo>
                    <a:pt x="379762" y="462067"/>
                  </a:lnTo>
                  <a:lnTo>
                    <a:pt x="379863" y="462077"/>
                  </a:lnTo>
                  <a:lnTo>
                    <a:pt x="379905" y="462099"/>
                  </a:lnTo>
                  <a:lnTo>
                    <a:pt x="379981" y="462122"/>
                  </a:lnTo>
                  <a:lnTo>
                    <a:pt x="380099" y="462177"/>
                  </a:lnTo>
                  <a:lnTo>
                    <a:pt x="380219" y="462232"/>
                  </a:lnTo>
                  <a:lnTo>
                    <a:pt x="380337" y="462276"/>
                  </a:lnTo>
                  <a:lnTo>
                    <a:pt x="380455" y="462298"/>
                  </a:lnTo>
                  <a:lnTo>
                    <a:pt x="380505" y="462298"/>
                  </a:lnTo>
                  <a:lnTo>
                    <a:pt x="380531" y="462276"/>
                  </a:lnTo>
                  <a:lnTo>
                    <a:pt x="380574" y="462265"/>
                  </a:lnTo>
                  <a:lnTo>
                    <a:pt x="380574" y="462254"/>
                  </a:lnTo>
                  <a:lnTo>
                    <a:pt x="380632" y="462210"/>
                  </a:lnTo>
                  <a:lnTo>
                    <a:pt x="380641" y="462188"/>
                  </a:lnTo>
                  <a:lnTo>
                    <a:pt x="380649" y="462166"/>
                  </a:lnTo>
                  <a:lnTo>
                    <a:pt x="380682" y="462044"/>
                  </a:lnTo>
                  <a:lnTo>
                    <a:pt x="380742" y="461934"/>
                  </a:lnTo>
                  <a:lnTo>
                    <a:pt x="380783" y="461824"/>
                  </a:lnTo>
                  <a:lnTo>
                    <a:pt x="380833" y="461791"/>
                  </a:lnTo>
                  <a:lnTo>
                    <a:pt x="380859" y="461747"/>
                  </a:lnTo>
                  <a:lnTo>
                    <a:pt x="380942" y="461449"/>
                  </a:lnTo>
                  <a:lnTo>
                    <a:pt x="380992" y="461328"/>
                  </a:lnTo>
                  <a:lnTo>
                    <a:pt x="381009" y="461229"/>
                  </a:lnTo>
                  <a:lnTo>
                    <a:pt x="381025" y="461129"/>
                  </a:lnTo>
                  <a:lnTo>
                    <a:pt x="381067" y="461030"/>
                  </a:lnTo>
                  <a:lnTo>
                    <a:pt x="381101" y="461008"/>
                  </a:lnTo>
                  <a:lnTo>
                    <a:pt x="381127" y="460975"/>
                  </a:lnTo>
                  <a:lnTo>
                    <a:pt x="381194" y="460887"/>
                  </a:lnTo>
                  <a:lnTo>
                    <a:pt x="381269" y="460821"/>
                  </a:lnTo>
                  <a:lnTo>
                    <a:pt x="381362" y="460743"/>
                  </a:lnTo>
                  <a:lnTo>
                    <a:pt x="381362" y="460732"/>
                  </a:lnTo>
                  <a:lnTo>
                    <a:pt x="381370" y="460688"/>
                  </a:lnTo>
                  <a:lnTo>
                    <a:pt x="381353" y="460655"/>
                  </a:lnTo>
                  <a:lnTo>
                    <a:pt x="381336" y="460644"/>
                  </a:lnTo>
                  <a:lnTo>
                    <a:pt x="381260" y="460589"/>
                  </a:lnTo>
                  <a:lnTo>
                    <a:pt x="381226" y="460512"/>
                  </a:lnTo>
                  <a:lnTo>
                    <a:pt x="381226" y="460457"/>
                  </a:lnTo>
                  <a:lnTo>
                    <a:pt x="381242" y="460413"/>
                  </a:lnTo>
                  <a:lnTo>
                    <a:pt x="381259" y="460313"/>
                  </a:lnTo>
                  <a:lnTo>
                    <a:pt x="381267" y="460214"/>
                  </a:lnTo>
                  <a:lnTo>
                    <a:pt x="381309" y="460115"/>
                  </a:lnTo>
                  <a:lnTo>
                    <a:pt x="381359" y="460016"/>
                  </a:lnTo>
                  <a:lnTo>
                    <a:pt x="381384" y="459916"/>
                  </a:lnTo>
                  <a:lnTo>
                    <a:pt x="381426" y="459817"/>
                  </a:lnTo>
                  <a:lnTo>
                    <a:pt x="381476" y="459718"/>
                  </a:lnTo>
                  <a:lnTo>
                    <a:pt x="381599" y="459310"/>
                  </a:lnTo>
                  <a:lnTo>
                    <a:pt x="381706" y="459090"/>
                  </a:lnTo>
                  <a:lnTo>
                    <a:pt x="381752" y="459001"/>
                  </a:lnTo>
                  <a:lnTo>
                    <a:pt x="381786" y="458968"/>
                  </a:lnTo>
                  <a:lnTo>
                    <a:pt x="381828" y="458869"/>
                  </a:lnTo>
                  <a:lnTo>
                    <a:pt x="381887" y="458759"/>
                  </a:lnTo>
                  <a:lnTo>
                    <a:pt x="381945" y="458637"/>
                  </a:lnTo>
                  <a:lnTo>
                    <a:pt x="382029" y="458538"/>
                  </a:lnTo>
                  <a:lnTo>
                    <a:pt x="382055" y="458505"/>
                  </a:lnTo>
                  <a:lnTo>
                    <a:pt x="382139" y="458494"/>
                  </a:lnTo>
                  <a:lnTo>
                    <a:pt x="382156" y="458461"/>
                  </a:lnTo>
                  <a:lnTo>
                    <a:pt x="382198" y="458417"/>
                  </a:lnTo>
                  <a:lnTo>
                    <a:pt x="382291" y="458307"/>
                  </a:lnTo>
                  <a:lnTo>
                    <a:pt x="382416" y="458163"/>
                  </a:lnTo>
                  <a:lnTo>
                    <a:pt x="382500" y="457932"/>
                  </a:lnTo>
                  <a:lnTo>
                    <a:pt x="382517" y="457822"/>
                  </a:lnTo>
                  <a:lnTo>
                    <a:pt x="382566" y="457590"/>
                  </a:lnTo>
                  <a:lnTo>
                    <a:pt x="382592" y="457480"/>
                  </a:lnTo>
                  <a:lnTo>
                    <a:pt x="382625" y="457359"/>
                  </a:lnTo>
                  <a:lnTo>
                    <a:pt x="382634" y="457248"/>
                  </a:lnTo>
                  <a:lnTo>
                    <a:pt x="382667" y="457138"/>
                  </a:lnTo>
                  <a:lnTo>
                    <a:pt x="382725" y="457017"/>
                  </a:lnTo>
                  <a:lnTo>
                    <a:pt x="382767" y="456906"/>
                  </a:lnTo>
                  <a:lnTo>
                    <a:pt x="382842" y="456785"/>
                  </a:lnTo>
                  <a:lnTo>
                    <a:pt x="382842" y="456763"/>
                  </a:lnTo>
                  <a:lnTo>
                    <a:pt x="382902" y="456741"/>
                  </a:lnTo>
                  <a:lnTo>
                    <a:pt x="382918" y="456719"/>
                  </a:lnTo>
                  <a:lnTo>
                    <a:pt x="382935" y="456708"/>
                  </a:lnTo>
                  <a:lnTo>
                    <a:pt x="382978" y="456686"/>
                  </a:lnTo>
                  <a:lnTo>
                    <a:pt x="383011" y="456675"/>
                  </a:lnTo>
                  <a:lnTo>
                    <a:pt x="383028" y="456642"/>
                  </a:lnTo>
                  <a:lnTo>
                    <a:pt x="383045" y="456620"/>
                  </a:lnTo>
                  <a:lnTo>
                    <a:pt x="383087" y="456498"/>
                  </a:lnTo>
                  <a:lnTo>
                    <a:pt x="383146" y="456377"/>
                  </a:lnTo>
                  <a:lnTo>
                    <a:pt x="383162" y="456366"/>
                  </a:lnTo>
                  <a:lnTo>
                    <a:pt x="383221" y="456278"/>
                  </a:lnTo>
                  <a:lnTo>
                    <a:pt x="383279" y="456146"/>
                  </a:lnTo>
                  <a:lnTo>
                    <a:pt x="383330" y="456035"/>
                  </a:lnTo>
                  <a:lnTo>
                    <a:pt x="383355" y="455925"/>
                  </a:lnTo>
                  <a:lnTo>
                    <a:pt x="383354" y="455848"/>
                  </a:lnTo>
                  <a:lnTo>
                    <a:pt x="383338" y="455804"/>
                  </a:lnTo>
                  <a:lnTo>
                    <a:pt x="383321" y="455782"/>
                  </a:lnTo>
                  <a:lnTo>
                    <a:pt x="383320" y="455705"/>
                  </a:lnTo>
                  <a:lnTo>
                    <a:pt x="383338" y="455694"/>
                  </a:lnTo>
                  <a:lnTo>
                    <a:pt x="383345" y="455605"/>
                  </a:lnTo>
                  <a:lnTo>
                    <a:pt x="383311" y="455572"/>
                  </a:lnTo>
                  <a:lnTo>
                    <a:pt x="383201" y="455495"/>
                  </a:lnTo>
                  <a:lnTo>
                    <a:pt x="383117" y="455451"/>
                  </a:lnTo>
                  <a:lnTo>
                    <a:pt x="383015" y="455385"/>
                  </a:lnTo>
                  <a:lnTo>
                    <a:pt x="382914" y="455374"/>
                  </a:lnTo>
                  <a:lnTo>
                    <a:pt x="382812" y="455385"/>
                  </a:lnTo>
                  <a:lnTo>
                    <a:pt x="382795" y="455363"/>
                  </a:lnTo>
                  <a:lnTo>
                    <a:pt x="382753" y="455352"/>
                  </a:lnTo>
                  <a:lnTo>
                    <a:pt x="382702" y="455330"/>
                  </a:lnTo>
                  <a:lnTo>
                    <a:pt x="382677" y="455330"/>
                  </a:lnTo>
                  <a:lnTo>
                    <a:pt x="382559" y="455275"/>
                  </a:lnTo>
                  <a:lnTo>
                    <a:pt x="382448" y="455208"/>
                  </a:lnTo>
                  <a:lnTo>
                    <a:pt x="382338" y="455175"/>
                  </a:lnTo>
                  <a:lnTo>
                    <a:pt x="382237" y="455109"/>
                  </a:lnTo>
                  <a:lnTo>
                    <a:pt x="382195" y="455076"/>
                  </a:lnTo>
                  <a:lnTo>
                    <a:pt x="382202" y="454988"/>
                  </a:lnTo>
                  <a:lnTo>
                    <a:pt x="382202" y="454955"/>
                  </a:lnTo>
                  <a:lnTo>
                    <a:pt x="382194" y="454944"/>
                  </a:lnTo>
                  <a:lnTo>
                    <a:pt x="382168" y="454878"/>
                  </a:lnTo>
                  <a:lnTo>
                    <a:pt x="382177" y="454856"/>
                  </a:lnTo>
                  <a:lnTo>
                    <a:pt x="382050" y="454856"/>
                  </a:lnTo>
                  <a:lnTo>
                    <a:pt x="382016" y="454867"/>
                  </a:lnTo>
                  <a:lnTo>
                    <a:pt x="381974" y="454889"/>
                  </a:lnTo>
                  <a:lnTo>
                    <a:pt x="381957" y="454900"/>
                  </a:lnTo>
                  <a:lnTo>
                    <a:pt x="381932" y="454922"/>
                  </a:lnTo>
                  <a:lnTo>
                    <a:pt x="381813" y="454944"/>
                  </a:lnTo>
                  <a:lnTo>
                    <a:pt x="381738" y="454944"/>
                  </a:lnTo>
                  <a:lnTo>
                    <a:pt x="381712" y="454933"/>
                  </a:lnTo>
                  <a:lnTo>
                    <a:pt x="381695" y="454922"/>
                  </a:lnTo>
                  <a:lnTo>
                    <a:pt x="381577" y="454867"/>
                  </a:lnTo>
                  <a:lnTo>
                    <a:pt x="381568" y="454867"/>
                  </a:lnTo>
                  <a:lnTo>
                    <a:pt x="381459" y="454867"/>
                  </a:lnTo>
                  <a:lnTo>
                    <a:pt x="381340" y="454889"/>
                  </a:lnTo>
                  <a:lnTo>
                    <a:pt x="381306" y="454911"/>
                  </a:lnTo>
                  <a:lnTo>
                    <a:pt x="381265" y="454933"/>
                  </a:lnTo>
                  <a:lnTo>
                    <a:pt x="381239" y="454955"/>
                  </a:lnTo>
                  <a:lnTo>
                    <a:pt x="381196" y="454966"/>
                  </a:lnTo>
                  <a:lnTo>
                    <a:pt x="381197" y="454977"/>
                  </a:lnTo>
                  <a:lnTo>
                    <a:pt x="381087" y="454977"/>
                  </a:lnTo>
                  <a:lnTo>
                    <a:pt x="380969" y="455010"/>
                  </a:lnTo>
                  <a:lnTo>
                    <a:pt x="380902" y="455010"/>
                  </a:lnTo>
                  <a:lnTo>
                    <a:pt x="380884" y="454988"/>
                  </a:lnTo>
                  <a:lnTo>
                    <a:pt x="380851" y="454988"/>
                  </a:lnTo>
                  <a:lnTo>
                    <a:pt x="380732" y="455021"/>
                  </a:lnTo>
                  <a:lnTo>
                    <a:pt x="380614" y="455021"/>
                  </a:lnTo>
                  <a:lnTo>
                    <a:pt x="380496" y="455021"/>
                  </a:lnTo>
                  <a:lnTo>
                    <a:pt x="380445" y="455054"/>
                  </a:lnTo>
                  <a:lnTo>
                    <a:pt x="380394" y="455076"/>
                  </a:lnTo>
                  <a:lnTo>
                    <a:pt x="380377" y="455087"/>
                  </a:lnTo>
                  <a:lnTo>
                    <a:pt x="380268" y="455197"/>
                  </a:lnTo>
                  <a:lnTo>
                    <a:pt x="380150" y="455319"/>
                  </a:lnTo>
                  <a:lnTo>
                    <a:pt x="379999" y="455429"/>
                  </a:lnTo>
                  <a:lnTo>
                    <a:pt x="379998" y="455440"/>
                  </a:lnTo>
                  <a:lnTo>
                    <a:pt x="379872" y="455418"/>
                  </a:lnTo>
                  <a:lnTo>
                    <a:pt x="379753" y="455407"/>
                  </a:lnTo>
                  <a:lnTo>
                    <a:pt x="379635" y="455407"/>
                  </a:lnTo>
                  <a:lnTo>
                    <a:pt x="379517" y="455429"/>
                  </a:lnTo>
                  <a:lnTo>
                    <a:pt x="379281" y="455462"/>
                  </a:lnTo>
                  <a:lnTo>
                    <a:pt x="379162" y="455495"/>
                  </a:lnTo>
                  <a:lnTo>
                    <a:pt x="379044" y="455539"/>
                  </a:lnTo>
                  <a:lnTo>
                    <a:pt x="378934" y="455605"/>
                  </a:lnTo>
                  <a:lnTo>
                    <a:pt x="378884" y="455650"/>
                  </a:lnTo>
                  <a:lnTo>
                    <a:pt x="378876" y="455660"/>
                  </a:lnTo>
                  <a:lnTo>
                    <a:pt x="378809" y="455727"/>
                  </a:lnTo>
                  <a:lnTo>
                    <a:pt x="378673" y="455826"/>
                  </a:lnTo>
                  <a:lnTo>
                    <a:pt x="378564" y="455914"/>
                  </a:lnTo>
                  <a:lnTo>
                    <a:pt x="378429" y="456024"/>
                  </a:lnTo>
                  <a:lnTo>
                    <a:pt x="378320" y="456146"/>
                  </a:lnTo>
                  <a:lnTo>
                    <a:pt x="378286" y="456168"/>
                  </a:lnTo>
                  <a:lnTo>
                    <a:pt x="378286" y="456179"/>
                  </a:lnTo>
                  <a:lnTo>
                    <a:pt x="378253" y="456201"/>
                  </a:lnTo>
                  <a:lnTo>
                    <a:pt x="378134" y="456245"/>
                  </a:lnTo>
                  <a:lnTo>
                    <a:pt x="378016" y="456311"/>
                  </a:lnTo>
                  <a:lnTo>
                    <a:pt x="377898" y="456377"/>
                  </a:lnTo>
                  <a:lnTo>
                    <a:pt x="377797" y="456443"/>
                  </a:lnTo>
                  <a:lnTo>
                    <a:pt x="377646" y="456554"/>
                  </a:lnTo>
                  <a:lnTo>
                    <a:pt x="377528" y="456609"/>
                  </a:lnTo>
                  <a:lnTo>
                    <a:pt x="377417" y="456686"/>
                  </a:lnTo>
                  <a:lnTo>
                    <a:pt x="377257" y="456763"/>
                  </a:lnTo>
                  <a:lnTo>
                    <a:pt x="377165" y="456851"/>
                  </a:lnTo>
                  <a:lnTo>
                    <a:pt x="377021" y="456895"/>
                  </a:lnTo>
                  <a:lnTo>
                    <a:pt x="376903" y="456962"/>
                  </a:lnTo>
                  <a:lnTo>
                    <a:pt x="376802" y="457039"/>
                  </a:lnTo>
                  <a:lnTo>
                    <a:pt x="376625" y="457171"/>
                  </a:lnTo>
                  <a:lnTo>
                    <a:pt x="376472" y="457369"/>
                  </a:lnTo>
                  <a:lnTo>
                    <a:pt x="376317" y="457502"/>
                  </a:lnTo>
                  <a:lnTo>
                    <a:pt x="376263" y="457524"/>
                  </a:lnTo>
                  <a:lnTo>
                    <a:pt x="376196" y="457546"/>
                  </a:lnTo>
                  <a:lnTo>
                    <a:pt x="376086" y="457612"/>
                  </a:lnTo>
                  <a:lnTo>
                    <a:pt x="375951" y="457711"/>
                  </a:lnTo>
                  <a:lnTo>
                    <a:pt x="375833" y="457822"/>
                  </a:lnTo>
                  <a:lnTo>
                    <a:pt x="375724" y="457932"/>
                  </a:lnTo>
                  <a:lnTo>
                    <a:pt x="375707" y="457976"/>
                  </a:lnTo>
                  <a:lnTo>
                    <a:pt x="375682" y="457987"/>
                  </a:lnTo>
                  <a:lnTo>
                    <a:pt x="375665" y="458020"/>
                  </a:lnTo>
                  <a:lnTo>
                    <a:pt x="375649" y="458053"/>
                  </a:lnTo>
                  <a:lnTo>
                    <a:pt x="375640" y="458075"/>
                  </a:lnTo>
                  <a:lnTo>
                    <a:pt x="375565" y="458185"/>
                  </a:lnTo>
                  <a:lnTo>
                    <a:pt x="375514" y="458219"/>
                  </a:lnTo>
                  <a:lnTo>
                    <a:pt x="375421" y="458241"/>
                  </a:lnTo>
                  <a:lnTo>
                    <a:pt x="375302" y="458263"/>
                  </a:lnTo>
                  <a:lnTo>
                    <a:pt x="375184" y="458296"/>
                  </a:lnTo>
                  <a:lnTo>
                    <a:pt x="375066" y="458318"/>
                  </a:lnTo>
                  <a:lnTo>
                    <a:pt x="374948" y="458362"/>
                  </a:lnTo>
                  <a:lnTo>
                    <a:pt x="374830" y="458406"/>
                  </a:lnTo>
                  <a:lnTo>
                    <a:pt x="374788" y="458428"/>
                  </a:lnTo>
                  <a:lnTo>
                    <a:pt x="374763" y="458461"/>
                  </a:lnTo>
                  <a:lnTo>
                    <a:pt x="374737" y="458483"/>
                  </a:lnTo>
                  <a:lnTo>
                    <a:pt x="374628" y="458582"/>
                  </a:lnTo>
                  <a:lnTo>
                    <a:pt x="374527" y="458693"/>
                  </a:lnTo>
                  <a:lnTo>
                    <a:pt x="374401" y="458847"/>
                  </a:lnTo>
                  <a:lnTo>
                    <a:pt x="374317" y="458957"/>
                  </a:lnTo>
                  <a:lnTo>
                    <a:pt x="374283" y="458968"/>
                  </a:lnTo>
                  <a:lnTo>
                    <a:pt x="374241" y="459023"/>
                  </a:lnTo>
                  <a:lnTo>
                    <a:pt x="374157" y="459045"/>
                  </a:lnTo>
                  <a:lnTo>
                    <a:pt x="374039" y="459090"/>
                  </a:lnTo>
                  <a:lnTo>
                    <a:pt x="373921" y="459156"/>
                  </a:lnTo>
                  <a:lnTo>
                    <a:pt x="373828" y="459211"/>
                  </a:lnTo>
                  <a:lnTo>
                    <a:pt x="373718" y="459288"/>
                  </a:lnTo>
                  <a:lnTo>
                    <a:pt x="373194" y="459608"/>
                  </a:lnTo>
                  <a:lnTo>
                    <a:pt x="372917" y="459685"/>
                  </a:lnTo>
                  <a:lnTo>
                    <a:pt x="372917" y="459696"/>
                  </a:lnTo>
                  <a:lnTo>
                    <a:pt x="372917" y="459707"/>
                  </a:lnTo>
                  <a:lnTo>
                    <a:pt x="372790" y="459729"/>
                  </a:lnTo>
                  <a:lnTo>
                    <a:pt x="372672" y="459751"/>
                  </a:lnTo>
                  <a:lnTo>
                    <a:pt x="372554" y="459718"/>
                  </a:lnTo>
                  <a:lnTo>
                    <a:pt x="372520" y="459696"/>
                  </a:lnTo>
                  <a:lnTo>
                    <a:pt x="372494" y="459685"/>
                  </a:lnTo>
                  <a:lnTo>
                    <a:pt x="372216" y="459542"/>
                  </a:lnTo>
                  <a:lnTo>
                    <a:pt x="372076" y="459299"/>
                  </a:lnTo>
                  <a:lnTo>
                    <a:pt x="372054" y="459288"/>
                  </a:lnTo>
                  <a:lnTo>
                    <a:pt x="372020" y="459244"/>
                  </a:lnTo>
                  <a:lnTo>
                    <a:pt x="371995" y="459189"/>
                  </a:lnTo>
                  <a:lnTo>
                    <a:pt x="371926" y="459056"/>
                  </a:lnTo>
                  <a:lnTo>
                    <a:pt x="371850" y="458957"/>
                  </a:lnTo>
                  <a:lnTo>
                    <a:pt x="371782" y="458858"/>
                  </a:lnTo>
                  <a:lnTo>
                    <a:pt x="371713" y="458759"/>
                  </a:lnTo>
                  <a:lnTo>
                    <a:pt x="371637" y="458660"/>
                  </a:lnTo>
                  <a:lnTo>
                    <a:pt x="371586" y="458560"/>
                  </a:lnTo>
                  <a:lnTo>
                    <a:pt x="371586" y="458494"/>
                  </a:lnTo>
                  <a:lnTo>
                    <a:pt x="371569" y="458461"/>
                  </a:lnTo>
                  <a:lnTo>
                    <a:pt x="371569" y="458406"/>
                  </a:lnTo>
                  <a:lnTo>
                    <a:pt x="371551" y="458373"/>
                  </a:lnTo>
                  <a:lnTo>
                    <a:pt x="371542" y="458274"/>
                  </a:lnTo>
                  <a:lnTo>
                    <a:pt x="371533" y="458174"/>
                  </a:lnTo>
                  <a:lnTo>
                    <a:pt x="371508" y="458075"/>
                  </a:lnTo>
                  <a:lnTo>
                    <a:pt x="371483" y="457976"/>
                  </a:lnTo>
                  <a:lnTo>
                    <a:pt x="371448" y="457877"/>
                  </a:lnTo>
                  <a:lnTo>
                    <a:pt x="371447" y="457777"/>
                  </a:lnTo>
                  <a:lnTo>
                    <a:pt x="371447" y="457733"/>
                  </a:lnTo>
                  <a:lnTo>
                    <a:pt x="371473" y="457678"/>
                  </a:lnTo>
                  <a:lnTo>
                    <a:pt x="371523" y="457579"/>
                  </a:lnTo>
                  <a:lnTo>
                    <a:pt x="371565" y="457546"/>
                  </a:lnTo>
                  <a:lnTo>
                    <a:pt x="371565" y="457524"/>
                  </a:lnTo>
                  <a:lnTo>
                    <a:pt x="371607" y="457502"/>
                  </a:lnTo>
                  <a:lnTo>
                    <a:pt x="371734" y="457447"/>
                  </a:lnTo>
                  <a:lnTo>
                    <a:pt x="371835" y="457403"/>
                  </a:lnTo>
                  <a:lnTo>
                    <a:pt x="371920" y="457325"/>
                  </a:lnTo>
                  <a:lnTo>
                    <a:pt x="371920" y="457314"/>
                  </a:lnTo>
                  <a:lnTo>
                    <a:pt x="371953" y="457292"/>
                  </a:lnTo>
                  <a:lnTo>
                    <a:pt x="371961" y="457226"/>
                  </a:lnTo>
                  <a:lnTo>
                    <a:pt x="371978" y="457127"/>
                  </a:lnTo>
                  <a:lnTo>
                    <a:pt x="371969" y="457028"/>
                  </a:lnTo>
                  <a:lnTo>
                    <a:pt x="371986" y="456984"/>
                  </a:lnTo>
                  <a:lnTo>
                    <a:pt x="372002" y="456940"/>
                  </a:lnTo>
                  <a:lnTo>
                    <a:pt x="372019" y="456906"/>
                  </a:lnTo>
                  <a:lnTo>
                    <a:pt x="372129" y="456895"/>
                  </a:lnTo>
                  <a:lnTo>
                    <a:pt x="372129" y="456873"/>
                  </a:lnTo>
                  <a:lnTo>
                    <a:pt x="372171" y="456851"/>
                  </a:lnTo>
                  <a:lnTo>
                    <a:pt x="372188" y="456829"/>
                  </a:lnTo>
                  <a:lnTo>
                    <a:pt x="372222" y="456796"/>
                  </a:lnTo>
                  <a:lnTo>
                    <a:pt x="372246" y="456763"/>
                  </a:lnTo>
                  <a:lnTo>
                    <a:pt x="372313" y="456631"/>
                  </a:lnTo>
                  <a:lnTo>
                    <a:pt x="372390" y="456554"/>
                  </a:lnTo>
                  <a:lnTo>
                    <a:pt x="372398" y="456554"/>
                  </a:lnTo>
                  <a:lnTo>
                    <a:pt x="372406" y="456532"/>
                  </a:lnTo>
                  <a:lnTo>
                    <a:pt x="372499" y="456521"/>
                  </a:lnTo>
                  <a:lnTo>
                    <a:pt x="372558" y="456498"/>
                  </a:lnTo>
                  <a:lnTo>
                    <a:pt x="372660" y="456476"/>
                  </a:lnTo>
                  <a:lnTo>
                    <a:pt x="372760" y="456432"/>
                  </a:lnTo>
                  <a:lnTo>
                    <a:pt x="372786" y="456421"/>
                  </a:lnTo>
                  <a:lnTo>
                    <a:pt x="372853" y="456355"/>
                  </a:lnTo>
                  <a:lnTo>
                    <a:pt x="372887" y="456322"/>
                  </a:lnTo>
                  <a:lnTo>
                    <a:pt x="372878" y="456256"/>
                  </a:lnTo>
                  <a:lnTo>
                    <a:pt x="372869" y="456157"/>
                  </a:lnTo>
                  <a:lnTo>
                    <a:pt x="372869" y="456113"/>
                  </a:lnTo>
                  <a:lnTo>
                    <a:pt x="372928" y="456102"/>
                  </a:lnTo>
                  <a:lnTo>
                    <a:pt x="372979" y="456068"/>
                  </a:lnTo>
                  <a:lnTo>
                    <a:pt x="373013" y="456024"/>
                  </a:lnTo>
                  <a:lnTo>
                    <a:pt x="373012" y="455749"/>
                  </a:lnTo>
                  <a:lnTo>
                    <a:pt x="373061" y="455694"/>
                  </a:lnTo>
                  <a:lnTo>
                    <a:pt x="373163" y="455616"/>
                  </a:lnTo>
                  <a:lnTo>
                    <a:pt x="373230" y="455583"/>
                  </a:lnTo>
                  <a:lnTo>
                    <a:pt x="373332" y="455517"/>
                  </a:lnTo>
                  <a:lnTo>
                    <a:pt x="373433" y="455451"/>
                  </a:lnTo>
                  <a:lnTo>
                    <a:pt x="373517" y="455396"/>
                  </a:lnTo>
                  <a:lnTo>
                    <a:pt x="373610" y="455363"/>
                  </a:lnTo>
                  <a:lnTo>
                    <a:pt x="373686" y="455308"/>
                  </a:lnTo>
                  <a:lnTo>
                    <a:pt x="373762" y="455253"/>
                  </a:lnTo>
                  <a:lnTo>
                    <a:pt x="373913" y="455098"/>
                  </a:lnTo>
                  <a:lnTo>
                    <a:pt x="373989" y="455032"/>
                  </a:lnTo>
                  <a:lnTo>
                    <a:pt x="374057" y="454955"/>
                  </a:lnTo>
                  <a:lnTo>
                    <a:pt x="374149" y="454878"/>
                  </a:lnTo>
                  <a:lnTo>
                    <a:pt x="374208" y="454812"/>
                  </a:lnTo>
                  <a:lnTo>
                    <a:pt x="374326" y="454734"/>
                  </a:lnTo>
                  <a:lnTo>
                    <a:pt x="374410" y="454679"/>
                  </a:lnTo>
                  <a:lnTo>
                    <a:pt x="374495" y="454613"/>
                  </a:lnTo>
                  <a:lnTo>
                    <a:pt x="374579" y="454547"/>
                  </a:lnTo>
                  <a:lnTo>
                    <a:pt x="374662" y="454492"/>
                  </a:lnTo>
                  <a:lnTo>
                    <a:pt x="374747" y="454426"/>
                  </a:lnTo>
                  <a:lnTo>
                    <a:pt x="374823" y="454359"/>
                  </a:lnTo>
                  <a:lnTo>
                    <a:pt x="374898" y="454293"/>
                  </a:lnTo>
                  <a:lnTo>
                    <a:pt x="374983" y="454238"/>
                  </a:lnTo>
                  <a:lnTo>
                    <a:pt x="375084" y="454194"/>
                  </a:lnTo>
                  <a:lnTo>
                    <a:pt x="375176" y="454128"/>
                  </a:lnTo>
                  <a:lnTo>
                    <a:pt x="375261" y="454073"/>
                  </a:lnTo>
                  <a:lnTo>
                    <a:pt x="375354" y="454029"/>
                  </a:lnTo>
                  <a:lnTo>
                    <a:pt x="375456" y="453974"/>
                  </a:lnTo>
                  <a:lnTo>
                    <a:pt x="375531" y="453907"/>
                  </a:lnTo>
                  <a:lnTo>
                    <a:pt x="375598" y="453808"/>
                  </a:lnTo>
                  <a:lnTo>
                    <a:pt x="375640" y="453731"/>
                  </a:lnTo>
                  <a:lnTo>
                    <a:pt x="375658" y="453698"/>
                  </a:lnTo>
                  <a:lnTo>
                    <a:pt x="375656" y="453621"/>
                  </a:lnTo>
                  <a:lnTo>
                    <a:pt x="375665" y="453544"/>
                  </a:lnTo>
                  <a:lnTo>
                    <a:pt x="375707" y="453489"/>
                  </a:lnTo>
                  <a:lnTo>
                    <a:pt x="375749" y="453466"/>
                  </a:lnTo>
                  <a:lnTo>
                    <a:pt x="375816" y="453477"/>
                  </a:lnTo>
                  <a:lnTo>
                    <a:pt x="375842" y="453489"/>
                  </a:lnTo>
                  <a:lnTo>
                    <a:pt x="375927" y="453489"/>
                  </a:lnTo>
                  <a:lnTo>
                    <a:pt x="375969" y="453477"/>
                  </a:lnTo>
                  <a:lnTo>
                    <a:pt x="376003" y="453455"/>
                  </a:lnTo>
                  <a:lnTo>
                    <a:pt x="376019" y="453455"/>
                  </a:lnTo>
                  <a:lnTo>
                    <a:pt x="376045" y="453422"/>
                  </a:lnTo>
                  <a:lnTo>
                    <a:pt x="376045" y="453378"/>
                  </a:lnTo>
                  <a:lnTo>
                    <a:pt x="376070" y="453345"/>
                  </a:lnTo>
                  <a:lnTo>
                    <a:pt x="376087" y="453290"/>
                  </a:lnTo>
                  <a:lnTo>
                    <a:pt x="376103" y="453213"/>
                  </a:lnTo>
                  <a:lnTo>
                    <a:pt x="376103" y="453158"/>
                  </a:lnTo>
                  <a:lnTo>
                    <a:pt x="376086" y="453136"/>
                  </a:lnTo>
                  <a:lnTo>
                    <a:pt x="376060" y="453036"/>
                  </a:lnTo>
                  <a:lnTo>
                    <a:pt x="376060" y="452981"/>
                  </a:lnTo>
                  <a:lnTo>
                    <a:pt x="376086" y="452970"/>
                  </a:lnTo>
                  <a:lnTo>
                    <a:pt x="376093" y="452948"/>
                  </a:lnTo>
                  <a:lnTo>
                    <a:pt x="376161" y="452915"/>
                  </a:lnTo>
                  <a:lnTo>
                    <a:pt x="376161" y="452904"/>
                  </a:lnTo>
                  <a:lnTo>
                    <a:pt x="376203" y="452871"/>
                  </a:lnTo>
                  <a:lnTo>
                    <a:pt x="376228" y="452838"/>
                  </a:lnTo>
                  <a:lnTo>
                    <a:pt x="376237" y="452827"/>
                  </a:lnTo>
                  <a:lnTo>
                    <a:pt x="376246" y="452816"/>
                  </a:lnTo>
                  <a:lnTo>
                    <a:pt x="376262" y="452783"/>
                  </a:lnTo>
                  <a:lnTo>
                    <a:pt x="376279" y="452673"/>
                  </a:lnTo>
                  <a:lnTo>
                    <a:pt x="376286" y="452628"/>
                  </a:lnTo>
                  <a:lnTo>
                    <a:pt x="376312" y="452617"/>
                  </a:lnTo>
                  <a:lnTo>
                    <a:pt x="376379" y="452584"/>
                  </a:lnTo>
                  <a:lnTo>
                    <a:pt x="376518" y="452375"/>
                  </a:lnTo>
                  <a:lnTo>
                    <a:pt x="376656" y="452221"/>
                  </a:lnTo>
                  <a:lnTo>
                    <a:pt x="376764" y="452165"/>
                  </a:lnTo>
                  <a:lnTo>
                    <a:pt x="376872" y="452099"/>
                  </a:lnTo>
                  <a:lnTo>
                    <a:pt x="376910" y="452110"/>
                  </a:lnTo>
                  <a:lnTo>
                    <a:pt x="376919" y="452077"/>
                  </a:lnTo>
                  <a:lnTo>
                    <a:pt x="376986" y="452077"/>
                  </a:lnTo>
                  <a:lnTo>
                    <a:pt x="377028" y="452044"/>
                  </a:lnTo>
                  <a:lnTo>
                    <a:pt x="377079" y="452000"/>
                  </a:lnTo>
                  <a:lnTo>
                    <a:pt x="377155" y="451901"/>
                  </a:lnTo>
                  <a:lnTo>
                    <a:pt x="377222" y="451824"/>
                  </a:lnTo>
                  <a:lnTo>
                    <a:pt x="377339" y="451713"/>
                  </a:lnTo>
                  <a:lnTo>
                    <a:pt x="377440" y="451625"/>
                  </a:lnTo>
                  <a:lnTo>
                    <a:pt x="377508" y="451559"/>
                  </a:lnTo>
                  <a:lnTo>
                    <a:pt x="377542" y="451537"/>
                  </a:lnTo>
                  <a:lnTo>
                    <a:pt x="377550" y="451526"/>
                  </a:lnTo>
                  <a:lnTo>
                    <a:pt x="377600" y="451515"/>
                  </a:lnTo>
                  <a:lnTo>
                    <a:pt x="377660" y="451493"/>
                  </a:lnTo>
                  <a:lnTo>
                    <a:pt x="377762" y="451471"/>
                  </a:lnTo>
                  <a:lnTo>
                    <a:pt x="377862" y="451460"/>
                  </a:lnTo>
                  <a:lnTo>
                    <a:pt x="377896" y="451504"/>
                  </a:lnTo>
                  <a:lnTo>
                    <a:pt x="377939" y="451526"/>
                  </a:lnTo>
                  <a:lnTo>
                    <a:pt x="378015" y="451559"/>
                  </a:lnTo>
                  <a:lnTo>
                    <a:pt x="378023" y="451559"/>
                  </a:lnTo>
                  <a:lnTo>
                    <a:pt x="378048" y="451537"/>
                  </a:lnTo>
                  <a:lnTo>
                    <a:pt x="378057" y="451526"/>
                  </a:lnTo>
                  <a:lnTo>
                    <a:pt x="378090" y="451493"/>
                  </a:lnTo>
                  <a:lnTo>
                    <a:pt x="378099" y="451471"/>
                  </a:lnTo>
                  <a:lnTo>
                    <a:pt x="378201" y="451471"/>
                  </a:lnTo>
                  <a:lnTo>
                    <a:pt x="378302" y="451460"/>
                  </a:lnTo>
                  <a:lnTo>
                    <a:pt x="378404" y="451427"/>
                  </a:lnTo>
                  <a:lnTo>
                    <a:pt x="378488" y="451383"/>
                  </a:lnTo>
                  <a:lnTo>
                    <a:pt x="378564" y="451383"/>
                  </a:lnTo>
                  <a:lnTo>
                    <a:pt x="378606" y="451360"/>
                  </a:lnTo>
                  <a:lnTo>
                    <a:pt x="378809" y="451283"/>
                  </a:lnTo>
                  <a:lnTo>
                    <a:pt x="378909" y="451261"/>
                  </a:lnTo>
                  <a:lnTo>
                    <a:pt x="379003" y="451195"/>
                  </a:lnTo>
                  <a:lnTo>
                    <a:pt x="379010" y="451195"/>
                  </a:lnTo>
                  <a:lnTo>
                    <a:pt x="379027" y="451162"/>
                  </a:lnTo>
                  <a:lnTo>
                    <a:pt x="379036" y="451129"/>
                  </a:lnTo>
                  <a:lnTo>
                    <a:pt x="379052" y="451107"/>
                  </a:lnTo>
                  <a:lnTo>
                    <a:pt x="379129" y="451041"/>
                  </a:lnTo>
                  <a:lnTo>
                    <a:pt x="379254" y="450952"/>
                  </a:lnTo>
                  <a:lnTo>
                    <a:pt x="379272" y="450908"/>
                  </a:lnTo>
                  <a:lnTo>
                    <a:pt x="379280" y="450886"/>
                  </a:lnTo>
                  <a:lnTo>
                    <a:pt x="379305" y="450842"/>
                  </a:lnTo>
                  <a:lnTo>
                    <a:pt x="379330" y="450820"/>
                  </a:lnTo>
                  <a:lnTo>
                    <a:pt x="379365" y="450809"/>
                  </a:lnTo>
                  <a:lnTo>
                    <a:pt x="379414" y="450798"/>
                  </a:lnTo>
                  <a:lnTo>
                    <a:pt x="379440" y="450776"/>
                  </a:lnTo>
                  <a:lnTo>
                    <a:pt x="379558" y="450688"/>
                  </a:lnTo>
                  <a:lnTo>
                    <a:pt x="379634" y="450644"/>
                  </a:lnTo>
                  <a:lnTo>
                    <a:pt x="379718" y="450578"/>
                  </a:lnTo>
                  <a:lnTo>
                    <a:pt x="379836" y="450512"/>
                  </a:lnTo>
                  <a:lnTo>
                    <a:pt x="379853" y="450512"/>
                  </a:lnTo>
                  <a:lnTo>
                    <a:pt x="379879" y="450500"/>
                  </a:lnTo>
                  <a:lnTo>
                    <a:pt x="379937" y="450478"/>
                  </a:lnTo>
                  <a:lnTo>
                    <a:pt x="380039" y="450445"/>
                  </a:lnTo>
                  <a:lnTo>
                    <a:pt x="380064" y="450423"/>
                  </a:lnTo>
                  <a:lnTo>
                    <a:pt x="380081" y="450412"/>
                  </a:lnTo>
                  <a:lnTo>
                    <a:pt x="380123" y="450390"/>
                  </a:lnTo>
                  <a:lnTo>
                    <a:pt x="380224" y="450324"/>
                  </a:lnTo>
                  <a:lnTo>
                    <a:pt x="380342" y="450258"/>
                  </a:lnTo>
                  <a:lnTo>
                    <a:pt x="380444" y="450225"/>
                  </a:lnTo>
                  <a:lnTo>
                    <a:pt x="380647" y="450214"/>
                  </a:lnTo>
                  <a:lnTo>
                    <a:pt x="380748" y="450192"/>
                  </a:lnTo>
                  <a:lnTo>
                    <a:pt x="380790" y="450181"/>
                  </a:lnTo>
                  <a:lnTo>
                    <a:pt x="380798" y="450159"/>
                  </a:lnTo>
                  <a:lnTo>
                    <a:pt x="380815" y="450148"/>
                  </a:lnTo>
                  <a:lnTo>
                    <a:pt x="380841" y="450126"/>
                  </a:lnTo>
                  <a:lnTo>
                    <a:pt x="380857" y="450115"/>
                  </a:lnTo>
                  <a:lnTo>
                    <a:pt x="380874" y="450104"/>
                  </a:lnTo>
                  <a:lnTo>
                    <a:pt x="380883" y="450037"/>
                  </a:lnTo>
                  <a:lnTo>
                    <a:pt x="380865" y="449938"/>
                  </a:lnTo>
                  <a:lnTo>
                    <a:pt x="380847" y="449839"/>
                  </a:lnTo>
                  <a:lnTo>
                    <a:pt x="380847" y="449795"/>
                  </a:lnTo>
                  <a:lnTo>
                    <a:pt x="380864" y="449773"/>
                  </a:lnTo>
                  <a:lnTo>
                    <a:pt x="380882" y="449751"/>
                  </a:lnTo>
                  <a:lnTo>
                    <a:pt x="380898" y="449707"/>
                  </a:lnTo>
                  <a:lnTo>
                    <a:pt x="380915" y="449674"/>
                  </a:lnTo>
                  <a:lnTo>
                    <a:pt x="380915" y="449629"/>
                  </a:lnTo>
                  <a:lnTo>
                    <a:pt x="380931" y="449574"/>
                  </a:lnTo>
                  <a:lnTo>
                    <a:pt x="380966" y="449530"/>
                  </a:lnTo>
                  <a:lnTo>
                    <a:pt x="381057" y="449387"/>
                  </a:lnTo>
                  <a:lnTo>
                    <a:pt x="381219" y="449299"/>
                  </a:lnTo>
                  <a:lnTo>
                    <a:pt x="381335" y="449332"/>
                  </a:lnTo>
                  <a:lnTo>
                    <a:pt x="381451" y="449365"/>
                  </a:lnTo>
                  <a:lnTo>
                    <a:pt x="381559" y="449442"/>
                  </a:lnTo>
                  <a:lnTo>
                    <a:pt x="381614" y="449519"/>
                  </a:lnTo>
                  <a:lnTo>
                    <a:pt x="381668" y="449563"/>
                  </a:lnTo>
                  <a:lnTo>
                    <a:pt x="381715" y="449519"/>
                  </a:lnTo>
                  <a:lnTo>
                    <a:pt x="381737" y="449442"/>
                  </a:lnTo>
                  <a:lnTo>
                    <a:pt x="381744" y="449321"/>
                  </a:lnTo>
                  <a:lnTo>
                    <a:pt x="381737" y="449233"/>
                  </a:lnTo>
                  <a:lnTo>
                    <a:pt x="381751" y="449144"/>
                  </a:lnTo>
                  <a:lnTo>
                    <a:pt x="381828" y="449067"/>
                  </a:lnTo>
                  <a:lnTo>
                    <a:pt x="381921" y="449034"/>
                  </a:lnTo>
                  <a:lnTo>
                    <a:pt x="381927" y="449001"/>
                  </a:lnTo>
                  <a:lnTo>
                    <a:pt x="382003" y="448924"/>
                  </a:lnTo>
                  <a:lnTo>
                    <a:pt x="382086" y="448847"/>
                  </a:lnTo>
                  <a:lnTo>
                    <a:pt x="382121" y="448836"/>
                  </a:lnTo>
                  <a:lnTo>
                    <a:pt x="382170" y="448803"/>
                  </a:lnTo>
                  <a:lnTo>
                    <a:pt x="382188" y="448791"/>
                  </a:lnTo>
                  <a:lnTo>
                    <a:pt x="382246" y="448758"/>
                  </a:lnTo>
                  <a:lnTo>
                    <a:pt x="382381" y="448681"/>
                  </a:lnTo>
                  <a:lnTo>
                    <a:pt x="382390" y="448670"/>
                  </a:lnTo>
                  <a:lnTo>
                    <a:pt x="382406" y="448648"/>
                  </a:lnTo>
                  <a:lnTo>
                    <a:pt x="382457" y="448604"/>
                  </a:lnTo>
                  <a:lnTo>
                    <a:pt x="382550" y="448494"/>
                  </a:lnTo>
                  <a:lnTo>
                    <a:pt x="382575" y="448472"/>
                  </a:lnTo>
                  <a:lnTo>
                    <a:pt x="382584" y="448461"/>
                  </a:lnTo>
                  <a:lnTo>
                    <a:pt x="382601" y="448450"/>
                  </a:lnTo>
                  <a:lnTo>
                    <a:pt x="382626" y="448428"/>
                  </a:lnTo>
                  <a:lnTo>
                    <a:pt x="382643" y="448417"/>
                  </a:lnTo>
                  <a:lnTo>
                    <a:pt x="382659" y="448417"/>
                  </a:lnTo>
                  <a:lnTo>
                    <a:pt x="382693" y="448384"/>
                  </a:lnTo>
                  <a:lnTo>
                    <a:pt x="382786" y="448262"/>
                  </a:lnTo>
                  <a:lnTo>
                    <a:pt x="382794" y="448229"/>
                  </a:lnTo>
                  <a:lnTo>
                    <a:pt x="382810" y="448163"/>
                  </a:lnTo>
                  <a:lnTo>
                    <a:pt x="382819" y="448163"/>
                  </a:lnTo>
                  <a:lnTo>
                    <a:pt x="382844" y="448119"/>
                  </a:lnTo>
                  <a:lnTo>
                    <a:pt x="382844" y="448097"/>
                  </a:lnTo>
                  <a:lnTo>
                    <a:pt x="382870" y="448086"/>
                  </a:lnTo>
                  <a:lnTo>
                    <a:pt x="382971" y="448064"/>
                  </a:lnTo>
                  <a:lnTo>
                    <a:pt x="383073" y="448086"/>
                  </a:lnTo>
                  <a:lnTo>
                    <a:pt x="383131" y="448086"/>
                  </a:lnTo>
                  <a:lnTo>
                    <a:pt x="383173" y="448064"/>
                  </a:lnTo>
                  <a:lnTo>
                    <a:pt x="383359" y="447920"/>
                  </a:lnTo>
                  <a:lnTo>
                    <a:pt x="383342" y="447887"/>
                  </a:lnTo>
                  <a:lnTo>
                    <a:pt x="383460" y="447943"/>
                  </a:lnTo>
                  <a:lnTo>
                    <a:pt x="383469" y="447954"/>
                  </a:lnTo>
                  <a:lnTo>
                    <a:pt x="383529" y="447954"/>
                  </a:lnTo>
                  <a:lnTo>
                    <a:pt x="383545" y="447932"/>
                  </a:lnTo>
                  <a:lnTo>
                    <a:pt x="383562" y="447932"/>
                  </a:lnTo>
                  <a:lnTo>
                    <a:pt x="383579" y="447932"/>
                  </a:lnTo>
                  <a:lnTo>
                    <a:pt x="383596" y="447898"/>
                  </a:lnTo>
                  <a:lnTo>
                    <a:pt x="383612" y="447887"/>
                  </a:lnTo>
                  <a:lnTo>
                    <a:pt x="383621" y="447876"/>
                  </a:lnTo>
                  <a:lnTo>
                    <a:pt x="383629" y="447865"/>
                  </a:lnTo>
                  <a:lnTo>
                    <a:pt x="383647" y="447843"/>
                  </a:lnTo>
                  <a:lnTo>
                    <a:pt x="383798" y="447744"/>
                  </a:lnTo>
                  <a:lnTo>
                    <a:pt x="383916" y="447700"/>
                  </a:lnTo>
                  <a:lnTo>
                    <a:pt x="384017" y="447612"/>
                  </a:lnTo>
                  <a:lnTo>
                    <a:pt x="384085" y="447535"/>
                  </a:lnTo>
                  <a:lnTo>
                    <a:pt x="384127" y="447524"/>
                  </a:lnTo>
                  <a:lnTo>
                    <a:pt x="384170" y="447535"/>
                  </a:lnTo>
                  <a:lnTo>
                    <a:pt x="384186" y="447557"/>
                  </a:lnTo>
                  <a:lnTo>
                    <a:pt x="384253" y="447557"/>
                  </a:lnTo>
                  <a:lnTo>
                    <a:pt x="384288" y="447557"/>
                  </a:lnTo>
                  <a:lnTo>
                    <a:pt x="384313" y="447535"/>
                  </a:lnTo>
                  <a:lnTo>
                    <a:pt x="384355" y="447513"/>
                  </a:lnTo>
                  <a:lnTo>
                    <a:pt x="384364" y="447502"/>
                  </a:lnTo>
                  <a:lnTo>
                    <a:pt x="384380" y="447490"/>
                  </a:lnTo>
                  <a:lnTo>
                    <a:pt x="384406" y="447468"/>
                  </a:lnTo>
                  <a:lnTo>
                    <a:pt x="384422" y="447457"/>
                  </a:lnTo>
                  <a:lnTo>
                    <a:pt x="384448" y="447446"/>
                  </a:lnTo>
                  <a:lnTo>
                    <a:pt x="384591" y="447369"/>
                  </a:lnTo>
                  <a:lnTo>
                    <a:pt x="384693" y="447314"/>
                  </a:lnTo>
                  <a:lnTo>
                    <a:pt x="384793" y="447270"/>
                  </a:lnTo>
                  <a:lnTo>
                    <a:pt x="384894" y="447204"/>
                  </a:lnTo>
                  <a:lnTo>
                    <a:pt x="384920" y="447193"/>
                  </a:lnTo>
                  <a:lnTo>
                    <a:pt x="384920" y="447160"/>
                  </a:lnTo>
                  <a:lnTo>
                    <a:pt x="384945" y="447138"/>
                  </a:lnTo>
                  <a:lnTo>
                    <a:pt x="384962" y="447116"/>
                  </a:lnTo>
                  <a:lnTo>
                    <a:pt x="384971" y="447082"/>
                  </a:lnTo>
                  <a:lnTo>
                    <a:pt x="385131" y="447082"/>
                  </a:lnTo>
                  <a:lnTo>
                    <a:pt x="385232" y="447082"/>
                  </a:lnTo>
                  <a:lnTo>
                    <a:pt x="385334" y="447027"/>
                  </a:lnTo>
                  <a:lnTo>
                    <a:pt x="385435" y="446983"/>
                  </a:lnTo>
                  <a:lnTo>
                    <a:pt x="385528" y="446906"/>
                  </a:lnTo>
                  <a:lnTo>
                    <a:pt x="385528" y="446895"/>
                  </a:lnTo>
                  <a:lnTo>
                    <a:pt x="385570" y="446796"/>
                  </a:lnTo>
                  <a:lnTo>
                    <a:pt x="385577" y="446774"/>
                  </a:lnTo>
                  <a:lnTo>
                    <a:pt x="385619" y="446752"/>
                  </a:lnTo>
                  <a:lnTo>
                    <a:pt x="385645" y="446719"/>
                  </a:lnTo>
                  <a:lnTo>
                    <a:pt x="385695" y="446664"/>
                  </a:lnTo>
                  <a:lnTo>
                    <a:pt x="385763" y="446630"/>
                  </a:lnTo>
                  <a:lnTo>
                    <a:pt x="385788" y="446597"/>
                  </a:lnTo>
                  <a:lnTo>
                    <a:pt x="385906" y="446454"/>
                  </a:lnTo>
                  <a:lnTo>
                    <a:pt x="385914" y="446454"/>
                  </a:lnTo>
                  <a:lnTo>
                    <a:pt x="385932" y="446399"/>
                  </a:lnTo>
                  <a:lnTo>
                    <a:pt x="385939" y="446355"/>
                  </a:lnTo>
                  <a:lnTo>
                    <a:pt x="385939" y="446256"/>
                  </a:lnTo>
                  <a:lnTo>
                    <a:pt x="385990" y="446167"/>
                  </a:lnTo>
                  <a:lnTo>
                    <a:pt x="386023" y="446145"/>
                  </a:lnTo>
                  <a:lnTo>
                    <a:pt x="386141" y="446134"/>
                  </a:lnTo>
                  <a:lnTo>
                    <a:pt x="386192" y="446123"/>
                  </a:lnTo>
                  <a:lnTo>
                    <a:pt x="386192" y="446112"/>
                  </a:lnTo>
                  <a:lnTo>
                    <a:pt x="386243" y="446090"/>
                  </a:lnTo>
                  <a:lnTo>
                    <a:pt x="386344" y="446024"/>
                  </a:lnTo>
                  <a:lnTo>
                    <a:pt x="386445" y="445947"/>
                  </a:lnTo>
                  <a:lnTo>
                    <a:pt x="386546" y="445892"/>
                  </a:lnTo>
                  <a:lnTo>
                    <a:pt x="386630" y="445804"/>
                  </a:lnTo>
                  <a:lnTo>
                    <a:pt x="386639" y="445804"/>
                  </a:lnTo>
                  <a:lnTo>
                    <a:pt x="386673" y="445748"/>
                  </a:lnTo>
                  <a:lnTo>
                    <a:pt x="386681" y="445704"/>
                  </a:lnTo>
                  <a:lnTo>
                    <a:pt x="386706" y="445682"/>
                  </a:lnTo>
                  <a:lnTo>
                    <a:pt x="386706" y="445671"/>
                  </a:lnTo>
                  <a:lnTo>
                    <a:pt x="386723" y="445649"/>
                  </a:lnTo>
                  <a:lnTo>
                    <a:pt x="386731" y="445638"/>
                  </a:lnTo>
                  <a:lnTo>
                    <a:pt x="386757" y="445583"/>
                  </a:lnTo>
                  <a:lnTo>
                    <a:pt x="386799" y="445550"/>
                  </a:lnTo>
                  <a:lnTo>
                    <a:pt x="386832" y="445506"/>
                  </a:lnTo>
                  <a:lnTo>
                    <a:pt x="386857" y="445506"/>
                  </a:lnTo>
                  <a:lnTo>
                    <a:pt x="386891" y="445495"/>
                  </a:lnTo>
                  <a:lnTo>
                    <a:pt x="386933" y="445484"/>
                  </a:lnTo>
                  <a:lnTo>
                    <a:pt x="386975" y="445473"/>
                  </a:lnTo>
                  <a:lnTo>
                    <a:pt x="387353" y="445164"/>
                  </a:lnTo>
                  <a:lnTo>
                    <a:pt x="387414" y="445164"/>
                  </a:lnTo>
                  <a:lnTo>
                    <a:pt x="387456" y="445153"/>
                  </a:lnTo>
                  <a:lnTo>
                    <a:pt x="387482" y="445142"/>
                  </a:lnTo>
                  <a:lnTo>
                    <a:pt x="387498" y="445109"/>
                  </a:lnTo>
                  <a:lnTo>
                    <a:pt x="387540" y="445087"/>
                  </a:lnTo>
                  <a:lnTo>
                    <a:pt x="387642" y="444999"/>
                  </a:lnTo>
                  <a:lnTo>
                    <a:pt x="387751" y="444921"/>
                  </a:lnTo>
                  <a:lnTo>
                    <a:pt x="387836" y="444822"/>
                  </a:lnTo>
                  <a:lnTo>
                    <a:pt x="387844" y="444822"/>
                  </a:lnTo>
                  <a:lnTo>
                    <a:pt x="387844" y="444734"/>
                  </a:lnTo>
                  <a:lnTo>
                    <a:pt x="387852" y="444701"/>
                  </a:lnTo>
                  <a:lnTo>
                    <a:pt x="387894" y="444657"/>
                  </a:lnTo>
                  <a:lnTo>
                    <a:pt x="387911" y="444646"/>
                  </a:lnTo>
                  <a:lnTo>
                    <a:pt x="387927" y="444635"/>
                  </a:lnTo>
                  <a:lnTo>
                    <a:pt x="387936" y="444558"/>
                  </a:lnTo>
                  <a:lnTo>
                    <a:pt x="387953" y="444536"/>
                  </a:lnTo>
                  <a:lnTo>
                    <a:pt x="387986" y="444458"/>
                  </a:lnTo>
                  <a:lnTo>
                    <a:pt x="388004" y="444447"/>
                  </a:lnTo>
                  <a:lnTo>
                    <a:pt x="388045" y="444425"/>
                  </a:lnTo>
                  <a:lnTo>
                    <a:pt x="388087" y="444414"/>
                  </a:lnTo>
                  <a:lnTo>
                    <a:pt x="388129" y="444381"/>
                  </a:lnTo>
                  <a:lnTo>
                    <a:pt x="388197" y="444293"/>
                  </a:lnTo>
                  <a:lnTo>
                    <a:pt x="388213" y="444227"/>
                  </a:lnTo>
                  <a:lnTo>
                    <a:pt x="388230" y="444172"/>
                  </a:lnTo>
                  <a:lnTo>
                    <a:pt x="388230" y="444073"/>
                  </a:lnTo>
                  <a:lnTo>
                    <a:pt x="388230" y="444028"/>
                  </a:lnTo>
                  <a:lnTo>
                    <a:pt x="388204" y="444006"/>
                  </a:lnTo>
                  <a:lnTo>
                    <a:pt x="388188" y="443973"/>
                  </a:lnTo>
                  <a:lnTo>
                    <a:pt x="388119" y="443907"/>
                  </a:lnTo>
                  <a:lnTo>
                    <a:pt x="388060" y="443808"/>
                  </a:lnTo>
                  <a:lnTo>
                    <a:pt x="388051" y="443764"/>
                  </a:lnTo>
                  <a:lnTo>
                    <a:pt x="388043" y="443742"/>
                  </a:lnTo>
                  <a:lnTo>
                    <a:pt x="388026" y="443720"/>
                  </a:lnTo>
                  <a:lnTo>
                    <a:pt x="388000" y="443698"/>
                  </a:lnTo>
                  <a:lnTo>
                    <a:pt x="387984" y="443676"/>
                  </a:lnTo>
                  <a:lnTo>
                    <a:pt x="387966" y="443665"/>
                  </a:lnTo>
                  <a:lnTo>
                    <a:pt x="387949" y="443654"/>
                  </a:lnTo>
                  <a:lnTo>
                    <a:pt x="387890" y="443565"/>
                  </a:lnTo>
                  <a:lnTo>
                    <a:pt x="387814" y="443466"/>
                  </a:lnTo>
                  <a:lnTo>
                    <a:pt x="387763" y="443433"/>
                  </a:lnTo>
                  <a:lnTo>
                    <a:pt x="387720" y="443422"/>
                  </a:lnTo>
                  <a:lnTo>
                    <a:pt x="387703" y="443400"/>
                  </a:lnTo>
                  <a:lnTo>
                    <a:pt x="387678" y="443378"/>
                  </a:lnTo>
                  <a:lnTo>
                    <a:pt x="387669" y="443367"/>
                  </a:lnTo>
                  <a:lnTo>
                    <a:pt x="387653" y="443367"/>
                  </a:lnTo>
                  <a:lnTo>
                    <a:pt x="387618" y="443345"/>
                  </a:lnTo>
                  <a:lnTo>
                    <a:pt x="387542" y="443279"/>
                  </a:lnTo>
                  <a:lnTo>
                    <a:pt x="387450" y="443212"/>
                  </a:lnTo>
                  <a:lnTo>
                    <a:pt x="387348" y="443168"/>
                  </a:lnTo>
                  <a:lnTo>
                    <a:pt x="387263" y="443113"/>
                  </a:lnTo>
                  <a:lnTo>
                    <a:pt x="387195" y="443069"/>
                  </a:lnTo>
                  <a:lnTo>
                    <a:pt x="387187" y="443058"/>
                  </a:lnTo>
                  <a:lnTo>
                    <a:pt x="387153" y="443025"/>
                  </a:lnTo>
                  <a:lnTo>
                    <a:pt x="386959" y="442827"/>
                  </a:lnTo>
                  <a:lnTo>
                    <a:pt x="386866" y="442727"/>
                  </a:lnTo>
                  <a:lnTo>
                    <a:pt x="386822" y="442683"/>
                  </a:lnTo>
                  <a:lnTo>
                    <a:pt x="386755" y="442661"/>
                  </a:lnTo>
                  <a:lnTo>
                    <a:pt x="386653" y="442639"/>
                  </a:lnTo>
                  <a:lnTo>
                    <a:pt x="386585" y="442639"/>
                  </a:lnTo>
                  <a:lnTo>
                    <a:pt x="386552" y="442628"/>
                  </a:lnTo>
                  <a:lnTo>
                    <a:pt x="386475" y="442628"/>
                  </a:lnTo>
                  <a:lnTo>
                    <a:pt x="386450" y="442606"/>
                  </a:lnTo>
                  <a:lnTo>
                    <a:pt x="386441" y="442606"/>
                  </a:lnTo>
                  <a:lnTo>
                    <a:pt x="386349" y="442584"/>
                  </a:lnTo>
                  <a:lnTo>
                    <a:pt x="386264" y="442540"/>
                  </a:lnTo>
                  <a:lnTo>
                    <a:pt x="386238" y="442529"/>
                  </a:lnTo>
                  <a:lnTo>
                    <a:pt x="386204" y="442507"/>
                  </a:lnTo>
                  <a:lnTo>
                    <a:pt x="386204" y="442474"/>
                  </a:lnTo>
                  <a:lnTo>
                    <a:pt x="386221" y="442374"/>
                  </a:lnTo>
                  <a:lnTo>
                    <a:pt x="386255" y="442352"/>
                  </a:lnTo>
                  <a:lnTo>
                    <a:pt x="386254" y="442275"/>
                  </a:lnTo>
                  <a:lnTo>
                    <a:pt x="386152" y="442242"/>
                  </a:lnTo>
                  <a:lnTo>
                    <a:pt x="386110" y="442198"/>
                  </a:lnTo>
                  <a:lnTo>
                    <a:pt x="386093" y="442187"/>
                  </a:lnTo>
                  <a:lnTo>
                    <a:pt x="386067" y="442176"/>
                  </a:lnTo>
                  <a:lnTo>
                    <a:pt x="385940" y="442132"/>
                  </a:lnTo>
                  <a:lnTo>
                    <a:pt x="385670" y="442088"/>
                  </a:lnTo>
                  <a:lnTo>
                    <a:pt x="385619" y="442088"/>
                  </a:lnTo>
                  <a:lnTo>
                    <a:pt x="385561" y="442132"/>
                  </a:lnTo>
                  <a:lnTo>
                    <a:pt x="385535" y="442132"/>
                  </a:lnTo>
                  <a:lnTo>
                    <a:pt x="385492" y="442143"/>
                  </a:lnTo>
                  <a:lnTo>
                    <a:pt x="385476" y="442187"/>
                  </a:lnTo>
                  <a:lnTo>
                    <a:pt x="385425" y="442209"/>
                  </a:lnTo>
                  <a:lnTo>
                    <a:pt x="385282" y="442264"/>
                  </a:lnTo>
                  <a:lnTo>
                    <a:pt x="385147" y="442286"/>
                  </a:lnTo>
                  <a:lnTo>
                    <a:pt x="385080" y="442286"/>
                  </a:lnTo>
                  <a:lnTo>
                    <a:pt x="385037" y="442342"/>
                  </a:lnTo>
                  <a:lnTo>
                    <a:pt x="384911" y="442485"/>
                  </a:lnTo>
                  <a:lnTo>
                    <a:pt x="384784" y="442584"/>
                  </a:lnTo>
                  <a:lnTo>
                    <a:pt x="384658" y="442595"/>
                  </a:lnTo>
                  <a:lnTo>
                    <a:pt x="384523" y="442617"/>
                  </a:lnTo>
                  <a:lnTo>
                    <a:pt x="384388" y="442628"/>
                  </a:lnTo>
                  <a:lnTo>
                    <a:pt x="384252" y="442639"/>
                  </a:lnTo>
                  <a:lnTo>
                    <a:pt x="384117" y="442650"/>
                  </a:lnTo>
                  <a:lnTo>
                    <a:pt x="383982" y="442661"/>
                  </a:lnTo>
                  <a:lnTo>
                    <a:pt x="383846" y="442661"/>
                  </a:lnTo>
                  <a:lnTo>
                    <a:pt x="383712" y="442661"/>
                  </a:lnTo>
                  <a:lnTo>
                    <a:pt x="383576" y="442650"/>
                  </a:lnTo>
                  <a:lnTo>
                    <a:pt x="383441" y="442639"/>
                  </a:lnTo>
                  <a:lnTo>
                    <a:pt x="383306" y="442639"/>
                  </a:lnTo>
                  <a:lnTo>
                    <a:pt x="383170" y="442639"/>
                  </a:lnTo>
                  <a:lnTo>
                    <a:pt x="383035" y="442661"/>
                  </a:lnTo>
                  <a:lnTo>
                    <a:pt x="382900" y="442672"/>
                  </a:lnTo>
                  <a:lnTo>
                    <a:pt x="382765" y="442672"/>
                  </a:lnTo>
                  <a:lnTo>
                    <a:pt x="382629" y="442661"/>
                  </a:lnTo>
                  <a:lnTo>
                    <a:pt x="382495" y="442650"/>
                  </a:lnTo>
                  <a:lnTo>
                    <a:pt x="382359" y="442661"/>
                  </a:lnTo>
                  <a:lnTo>
                    <a:pt x="382224" y="442650"/>
                  </a:lnTo>
                  <a:lnTo>
                    <a:pt x="382089" y="442617"/>
                  </a:lnTo>
                  <a:lnTo>
                    <a:pt x="381817" y="442540"/>
                  </a:lnTo>
                  <a:lnTo>
                    <a:pt x="381683" y="442496"/>
                  </a:lnTo>
                  <a:lnTo>
                    <a:pt x="381547" y="442441"/>
                  </a:lnTo>
                  <a:lnTo>
                    <a:pt x="381445" y="442342"/>
                  </a:lnTo>
                  <a:lnTo>
                    <a:pt x="381428" y="442342"/>
                  </a:lnTo>
                  <a:lnTo>
                    <a:pt x="381310" y="442286"/>
                  </a:lnTo>
                  <a:lnTo>
                    <a:pt x="381225" y="442286"/>
                  </a:lnTo>
                  <a:lnTo>
                    <a:pt x="381174" y="442308"/>
                  </a:lnTo>
                  <a:lnTo>
                    <a:pt x="381065" y="442364"/>
                  </a:lnTo>
                  <a:lnTo>
                    <a:pt x="380921" y="442419"/>
                  </a:lnTo>
                  <a:lnTo>
                    <a:pt x="380795" y="442463"/>
                  </a:lnTo>
                  <a:lnTo>
                    <a:pt x="380491" y="442639"/>
                  </a:lnTo>
                  <a:lnTo>
                    <a:pt x="380331" y="442705"/>
                  </a:lnTo>
                  <a:lnTo>
                    <a:pt x="380195" y="442705"/>
                  </a:lnTo>
                  <a:lnTo>
                    <a:pt x="380061" y="442694"/>
                  </a:lnTo>
                  <a:lnTo>
                    <a:pt x="379925" y="442683"/>
                  </a:lnTo>
                  <a:lnTo>
                    <a:pt x="379789" y="442683"/>
                  </a:lnTo>
                  <a:lnTo>
                    <a:pt x="379655" y="442694"/>
                  </a:lnTo>
                  <a:lnTo>
                    <a:pt x="379385" y="442750"/>
                  </a:lnTo>
                  <a:lnTo>
                    <a:pt x="379249" y="442772"/>
                  </a:lnTo>
                  <a:lnTo>
                    <a:pt x="379114" y="442794"/>
                  </a:lnTo>
                  <a:lnTo>
                    <a:pt x="379047" y="442794"/>
                  </a:lnTo>
                  <a:lnTo>
                    <a:pt x="378978" y="442716"/>
                  </a:lnTo>
                  <a:lnTo>
                    <a:pt x="378928" y="442661"/>
                  </a:lnTo>
                  <a:lnTo>
                    <a:pt x="378843" y="442639"/>
                  </a:lnTo>
                  <a:lnTo>
                    <a:pt x="378759" y="442639"/>
                  </a:lnTo>
                  <a:lnTo>
                    <a:pt x="378708" y="442650"/>
                  </a:lnTo>
                  <a:lnTo>
                    <a:pt x="378572" y="442672"/>
                  </a:lnTo>
                  <a:lnTo>
                    <a:pt x="378438" y="442694"/>
                  </a:lnTo>
                  <a:lnTo>
                    <a:pt x="378320" y="442738"/>
                  </a:lnTo>
                  <a:lnTo>
                    <a:pt x="378168" y="442816"/>
                  </a:lnTo>
                  <a:lnTo>
                    <a:pt x="378075" y="442904"/>
                  </a:lnTo>
                  <a:lnTo>
                    <a:pt x="377915" y="442970"/>
                  </a:lnTo>
                  <a:lnTo>
                    <a:pt x="377779" y="442970"/>
                  </a:lnTo>
                  <a:lnTo>
                    <a:pt x="377645" y="442992"/>
                  </a:lnTo>
                  <a:lnTo>
                    <a:pt x="377509" y="442992"/>
                  </a:lnTo>
                  <a:lnTo>
                    <a:pt x="377373" y="442981"/>
                  </a:lnTo>
                  <a:lnTo>
                    <a:pt x="377239" y="442981"/>
                  </a:lnTo>
                  <a:lnTo>
                    <a:pt x="377103" y="443003"/>
                  </a:lnTo>
                  <a:lnTo>
                    <a:pt x="376968" y="443014"/>
                  </a:lnTo>
                  <a:lnTo>
                    <a:pt x="376833" y="443047"/>
                  </a:lnTo>
                  <a:lnTo>
                    <a:pt x="376698" y="443058"/>
                  </a:lnTo>
                  <a:lnTo>
                    <a:pt x="376265" y="443102"/>
                  </a:lnTo>
                  <a:lnTo>
                    <a:pt x="376107" y="443102"/>
                  </a:lnTo>
                  <a:lnTo>
                    <a:pt x="375836" y="443102"/>
                  </a:lnTo>
                  <a:lnTo>
                    <a:pt x="375701" y="443113"/>
                  </a:lnTo>
                  <a:lnTo>
                    <a:pt x="375566" y="443113"/>
                  </a:lnTo>
                  <a:lnTo>
                    <a:pt x="375430" y="443091"/>
                  </a:lnTo>
                  <a:lnTo>
                    <a:pt x="375295" y="443102"/>
                  </a:lnTo>
                  <a:lnTo>
                    <a:pt x="375160" y="443124"/>
                  </a:lnTo>
                  <a:lnTo>
                    <a:pt x="375024" y="443157"/>
                  </a:lnTo>
                  <a:lnTo>
                    <a:pt x="374890" y="443190"/>
                  </a:lnTo>
                  <a:lnTo>
                    <a:pt x="374839" y="443235"/>
                  </a:lnTo>
                  <a:lnTo>
                    <a:pt x="374788" y="443268"/>
                  </a:lnTo>
                  <a:lnTo>
                    <a:pt x="374637" y="443323"/>
                  </a:lnTo>
                  <a:lnTo>
                    <a:pt x="374501" y="443323"/>
                  </a:lnTo>
                  <a:lnTo>
                    <a:pt x="374367" y="443334"/>
                  </a:lnTo>
                  <a:lnTo>
                    <a:pt x="374231" y="443323"/>
                  </a:lnTo>
                  <a:lnTo>
                    <a:pt x="374095" y="443334"/>
                  </a:lnTo>
                  <a:lnTo>
                    <a:pt x="374029" y="443433"/>
                  </a:lnTo>
                  <a:lnTo>
                    <a:pt x="374004" y="443455"/>
                  </a:lnTo>
                  <a:lnTo>
                    <a:pt x="373902" y="443587"/>
                  </a:lnTo>
                  <a:lnTo>
                    <a:pt x="373860" y="443720"/>
                  </a:lnTo>
                  <a:lnTo>
                    <a:pt x="373853" y="443841"/>
                  </a:lnTo>
                  <a:lnTo>
                    <a:pt x="373853" y="443885"/>
                  </a:lnTo>
                  <a:lnTo>
                    <a:pt x="373819" y="443940"/>
                  </a:lnTo>
                  <a:lnTo>
                    <a:pt x="373803" y="443973"/>
                  </a:lnTo>
                  <a:lnTo>
                    <a:pt x="373676" y="444106"/>
                  </a:lnTo>
                  <a:lnTo>
                    <a:pt x="373676" y="444128"/>
                  </a:lnTo>
                  <a:lnTo>
                    <a:pt x="373651" y="444139"/>
                  </a:lnTo>
                  <a:lnTo>
                    <a:pt x="373651" y="444172"/>
                  </a:lnTo>
                  <a:lnTo>
                    <a:pt x="373609" y="444238"/>
                  </a:lnTo>
                  <a:lnTo>
                    <a:pt x="373525" y="444370"/>
                  </a:lnTo>
                  <a:lnTo>
                    <a:pt x="373416" y="444503"/>
                  </a:lnTo>
                  <a:lnTo>
                    <a:pt x="373390" y="444547"/>
                  </a:lnTo>
                  <a:lnTo>
                    <a:pt x="373332" y="444558"/>
                  </a:lnTo>
                  <a:lnTo>
                    <a:pt x="373272" y="444602"/>
                  </a:lnTo>
                  <a:lnTo>
                    <a:pt x="373129" y="444723"/>
                  </a:lnTo>
                  <a:lnTo>
                    <a:pt x="372978" y="444844"/>
                  </a:lnTo>
                  <a:lnTo>
                    <a:pt x="372818" y="444966"/>
                  </a:lnTo>
                  <a:lnTo>
                    <a:pt x="372658" y="445098"/>
                  </a:lnTo>
                  <a:lnTo>
                    <a:pt x="372498" y="445208"/>
                  </a:lnTo>
                  <a:lnTo>
                    <a:pt x="372329" y="445319"/>
                  </a:lnTo>
                  <a:lnTo>
                    <a:pt x="372227" y="445418"/>
                  </a:lnTo>
                  <a:lnTo>
                    <a:pt x="372076" y="445550"/>
                  </a:lnTo>
                  <a:lnTo>
                    <a:pt x="371975" y="445649"/>
                  </a:lnTo>
                  <a:lnTo>
                    <a:pt x="371832" y="445782"/>
                  </a:lnTo>
                  <a:lnTo>
                    <a:pt x="371655" y="445892"/>
                  </a:lnTo>
                  <a:lnTo>
                    <a:pt x="371520" y="445969"/>
                  </a:lnTo>
                  <a:lnTo>
                    <a:pt x="371393" y="446035"/>
                  </a:lnTo>
                  <a:lnTo>
                    <a:pt x="371217" y="446112"/>
                  </a:lnTo>
                  <a:lnTo>
                    <a:pt x="371081" y="446167"/>
                  </a:lnTo>
                  <a:lnTo>
                    <a:pt x="370946" y="446212"/>
                  </a:lnTo>
                  <a:lnTo>
                    <a:pt x="370811" y="446245"/>
                  </a:lnTo>
                  <a:lnTo>
                    <a:pt x="370710" y="446333"/>
                  </a:lnTo>
                  <a:lnTo>
                    <a:pt x="370576" y="446476"/>
                  </a:lnTo>
                  <a:lnTo>
                    <a:pt x="370533" y="446509"/>
                  </a:lnTo>
                  <a:lnTo>
                    <a:pt x="370507" y="446520"/>
                  </a:lnTo>
                  <a:lnTo>
                    <a:pt x="370432" y="446553"/>
                  </a:lnTo>
                  <a:lnTo>
                    <a:pt x="370407" y="446575"/>
                  </a:lnTo>
                  <a:lnTo>
                    <a:pt x="370365" y="446597"/>
                  </a:lnTo>
                  <a:lnTo>
                    <a:pt x="370204" y="446686"/>
                  </a:lnTo>
                  <a:lnTo>
                    <a:pt x="369935" y="446785"/>
                  </a:lnTo>
                  <a:lnTo>
                    <a:pt x="369799" y="446829"/>
                  </a:lnTo>
                  <a:lnTo>
                    <a:pt x="369664" y="446884"/>
                  </a:lnTo>
                  <a:lnTo>
                    <a:pt x="369529" y="446939"/>
                  </a:lnTo>
                  <a:lnTo>
                    <a:pt x="369403" y="447005"/>
                  </a:lnTo>
                  <a:lnTo>
                    <a:pt x="369225" y="447094"/>
                  </a:lnTo>
                  <a:lnTo>
                    <a:pt x="369091" y="447171"/>
                  </a:lnTo>
                  <a:lnTo>
                    <a:pt x="368973" y="447248"/>
                  </a:lnTo>
                  <a:lnTo>
                    <a:pt x="368813" y="447358"/>
                  </a:lnTo>
                  <a:lnTo>
                    <a:pt x="368669" y="447480"/>
                  </a:lnTo>
                  <a:lnTo>
                    <a:pt x="368518" y="447568"/>
                  </a:lnTo>
                  <a:lnTo>
                    <a:pt x="368408" y="447634"/>
                  </a:lnTo>
                  <a:lnTo>
                    <a:pt x="368248" y="447722"/>
                  </a:lnTo>
                  <a:lnTo>
                    <a:pt x="368113" y="447799"/>
                  </a:lnTo>
                  <a:lnTo>
                    <a:pt x="368012" y="447876"/>
                  </a:lnTo>
                  <a:lnTo>
                    <a:pt x="367859" y="447954"/>
                  </a:lnTo>
                  <a:lnTo>
                    <a:pt x="367810" y="447976"/>
                  </a:lnTo>
                  <a:lnTo>
                    <a:pt x="367750" y="447987"/>
                  </a:lnTo>
                  <a:lnTo>
                    <a:pt x="367725" y="448020"/>
                  </a:lnTo>
                  <a:lnTo>
                    <a:pt x="367590" y="448075"/>
                  </a:lnTo>
                  <a:lnTo>
                    <a:pt x="367574" y="448086"/>
                  </a:lnTo>
                  <a:lnTo>
                    <a:pt x="367454" y="448075"/>
                  </a:lnTo>
                  <a:lnTo>
                    <a:pt x="367320" y="448064"/>
                  </a:lnTo>
                  <a:lnTo>
                    <a:pt x="367184" y="448086"/>
                  </a:lnTo>
                  <a:lnTo>
                    <a:pt x="367050" y="448130"/>
                  </a:lnTo>
                  <a:lnTo>
                    <a:pt x="366914" y="448163"/>
                  </a:lnTo>
                  <a:lnTo>
                    <a:pt x="366779" y="448196"/>
                  </a:lnTo>
                  <a:lnTo>
                    <a:pt x="366524" y="448339"/>
                  </a:lnTo>
                  <a:lnTo>
                    <a:pt x="366441" y="448406"/>
                  </a:lnTo>
                  <a:lnTo>
                    <a:pt x="366371" y="448494"/>
                  </a:lnTo>
                  <a:lnTo>
                    <a:pt x="366379" y="448538"/>
                  </a:lnTo>
                  <a:lnTo>
                    <a:pt x="366441" y="448571"/>
                  </a:lnTo>
                  <a:lnTo>
                    <a:pt x="366525" y="448549"/>
                  </a:lnTo>
                  <a:lnTo>
                    <a:pt x="366580" y="448571"/>
                  </a:lnTo>
                  <a:lnTo>
                    <a:pt x="366595" y="448604"/>
                  </a:lnTo>
                  <a:lnTo>
                    <a:pt x="366542" y="448659"/>
                  </a:lnTo>
                  <a:lnTo>
                    <a:pt x="366473" y="448714"/>
                  </a:lnTo>
                  <a:lnTo>
                    <a:pt x="366410" y="448736"/>
                  </a:lnTo>
                  <a:lnTo>
                    <a:pt x="366342" y="448769"/>
                  </a:lnTo>
                  <a:lnTo>
                    <a:pt x="366241" y="448847"/>
                  </a:lnTo>
                  <a:lnTo>
                    <a:pt x="366215" y="448836"/>
                  </a:lnTo>
                  <a:lnTo>
                    <a:pt x="366174" y="448979"/>
                  </a:lnTo>
                  <a:lnTo>
                    <a:pt x="366166" y="449023"/>
                  </a:lnTo>
                  <a:lnTo>
                    <a:pt x="366148" y="449023"/>
                  </a:lnTo>
                  <a:lnTo>
                    <a:pt x="366157" y="449089"/>
                  </a:lnTo>
                  <a:lnTo>
                    <a:pt x="366197" y="449233"/>
                  </a:lnTo>
                  <a:lnTo>
                    <a:pt x="366212" y="449343"/>
                  </a:lnTo>
                  <a:lnTo>
                    <a:pt x="366182" y="449442"/>
                  </a:lnTo>
                  <a:lnTo>
                    <a:pt x="366121" y="449530"/>
                  </a:lnTo>
                  <a:lnTo>
                    <a:pt x="365989" y="449585"/>
                  </a:lnTo>
                  <a:lnTo>
                    <a:pt x="365873" y="449607"/>
                  </a:lnTo>
                  <a:lnTo>
                    <a:pt x="365649" y="449696"/>
                  </a:lnTo>
                  <a:lnTo>
                    <a:pt x="365653" y="449729"/>
                  </a:lnTo>
                  <a:lnTo>
                    <a:pt x="365627" y="449751"/>
                  </a:lnTo>
                  <a:lnTo>
                    <a:pt x="365620" y="449762"/>
                  </a:lnTo>
                  <a:lnTo>
                    <a:pt x="365602" y="449773"/>
                  </a:lnTo>
                  <a:lnTo>
                    <a:pt x="365594" y="449784"/>
                  </a:lnTo>
                  <a:lnTo>
                    <a:pt x="365535" y="449861"/>
                  </a:lnTo>
                  <a:lnTo>
                    <a:pt x="365476" y="449960"/>
                  </a:lnTo>
                  <a:lnTo>
                    <a:pt x="365426" y="450049"/>
                  </a:lnTo>
                  <a:lnTo>
                    <a:pt x="365426" y="450059"/>
                  </a:lnTo>
                  <a:lnTo>
                    <a:pt x="365392" y="450071"/>
                  </a:lnTo>
                  <a:lnTo>
                    <a:pt x="365358" y="450093"/>
                  </a:lnTo>
                  <a:lnTo>
                    <a:pt x="365307" y="450093"/>
                  </a:lnTo>
                  <a:lnTo>
                    <a:pt x="365282" y="450115"/>
                  </a:lnTo>
                  <a:lnTo>
                    <a:pt x="365265" y="450115"/>
                  </a:lnTo>
                  <a:lnTo>
                    <a:pt x="365189" y="450181"/>
                  </a:lnTo>
                  <a:lnTo>
                    <a:pt x="365114" y="450247"/>
                  </a:lnTo>
                  <a:lnTo>
                    <a:pt x="365029" y="450313"/>
                  </a:lnTo>
                  <a:lnTo>
                    <a:pt x="364946" y="450346"/>
                  </a:lnTo>
                  <a:lnTo>
                    <a:pt x="364861" y="450346"/>
                  </a:lnTo>
                  <a:lnTo>
                    <a:pt x="364777" y="450368"/>
                  </a:lnTo>
                  <a:lnTo>
                    <a:pt x="364768" y="450379"/>
                  </a:lnTo>
                  <a:lnTo>
                    <a:pt x="364726" y="450390"/>
                  </a:lnTo>
                  <a:lnTo>
                    <a:pt x="364709" y="450423"/>
                  </a:lnTo>
                  <a:lnTo>
                    <a:pt x="364675" y="450512"/>
                  </a:lnTo>
                  <a:lnTo>
                    <a:pt x="364651" y="450589"/>
                  </a:lnTo>
                  <a:lnTo>
                    <a:pt x="364617" y="450666"/>
                  </a:lnTo>
                  <a:lnTo>
                    <a:pt x="364593" y="450754"/>
                  </a:lnTo>
                  <a:lnTo>
                    <a:pt x="364551" y="450809"/>
                  </a:lnTo>
                  <a:lnTo>
                    <a:pt x="364516" y="450831"/>
                  </a:lnTo>
                  <a:lnTo>
                    <a:pt x="364491" y="450842"/>
                  </a:lnTo>
                  <a:lnTo>
                    <a:pt x="364458" y="450864"/>
                  </a:lnTo>
                  <a:lnTo>
                    <a:pt x="364449" y="450875"/>
                  </a:lnTo>
                  <a:lnTo>
                    <a:pt x="364415" y="450886"/>
                  </a:lnTo>
                  <a:lnTo>
                    <a:pt x="364398" y="450908"/>
                  </a:lnTo>
                  <a:lnTo>
                    <a:pt x="364356" y="450920"/>
                  </a:lnTo>
                  <a:lnTo>
                    <a:pt x="364271" y="450964"/>
                  </a:lnTo>
                  <a:lnTo>
                    <a:pt x="364188" y="451008"/>
                  </a:lnTo>
                  <a:lnTo>
                    <a:pt x="364188" y="451019"/>
                  </a:lnTo>
                  <a:lnTo>
                    <a:pt x="364129" y="451085"/>
                  </a:lnTo>
                  <a:lnTo>
                    <a:pt x="364104" y="451118"/>
                  </a:lnTo>
                  <a:lnTo>
                    <a:pt x="364104" y="451184"/>
                  </a:lnTo>
                  <a:lnTo>
                    <a:pt x="364121" y="451261"/>
                  </a:lnTo>
                  <a:lnTo>
                    <a:pt x="364121" y="451372"/>
                  </a:lnTo>
                  <a:lnTo>
                    <a:pt x="364105" y="451383"/>
                  </a:lnTo>
                  <a:lnTo>
                    <a:pt x="364088" y="451405"/>
                  </a:lnTo>
                  <a:lnTo>
                    <a:pt x="364088" y="451427"/>
                  </a:lnTo>
                  <a:lnTo>
                    <a:pt x="364071" y="451438"/>
                  </a:lnTo>
                  <a:lnTo>
                    <a:pt x="364038" y="451471"/>
                  </a:lnTo>
                  <a:lnTo>
                    <a:pt x="363996" y="451493"/>
                  </a:lnTo>
                  <a:lnTo>
                    <a:pt x="363919" y="451526"/>
                  </a:lnTo>
                  <a:lnTo>
                    <a:pt x="363751" y="451592"/>
                  </a:lnTo>
                  <a:lnTo>
                    <a:pt x="363666" y="451636"/>
                  </a:lnTo>
                  <a:lnTo>
                    <a:pt x="363633" y="451658"/>
                  </a:lnTo>
                  <a:lnTo>
                    <a:pt x="363624" y="451724"/>
                  </a:lnTo>
                  <a:lnTo>
                    <a:pt x="363607" y="451802"/>
                  </a:lnTo>
                  <a:lnTo>
                    <a:pt x="363600" y="451846"/>
                  </a:lnTo>
                  <a:lnTo>
                    <a:pt x="363565" y="451890"/>
                  </a:lnTo>
                  <a:lnTo>
                    <a:pt x="363498" y="451956"/>
                  </a:lnTo>
                  <a:lnTo>
                    <a:pt x="363473" y="451956"/>
                  </a:lnTo>
                  <a:lnTo>
                    <a:pt x="363465" y="451978"/>
                  </a:lnTo>
                  <a:lnTo>
                    <a:pt x="363448" y="451989"/>
                  </a:lnTo>
                  <a:lnTo>
                    <a:pt x="363431" y="451989"/>
                  </a:lnTo>
                  <a:lnTo>
                    <a:pt x="363405" y="452022"/>
                  </a:lnTo>
                  <a:lnTo>
                    <a:pt x="363380" y="452033"/>
                  </a:lnTo>
                  <a:lnTo>
                    <a:pt x="363280" y="452088"/>
                  </a:lnTo>
                  <a:lnTo>
                    <a:pt x="363195" y="452132"/>
                  </a:lnTo>
                  <a:lnTo>
                    <a:pt x="363111" y="452143"/>
                  </a:lnTo>
                  <a:lnTo>
                    <a:pt x="363026" y="452188"/>
                  </a:lnTo>
                  <a:lnTo>
                    <a:pt x="362942" y="452198"/>
                  </a:lnTo>
                  <a:lnTo>
                    <a:pt x="362857" y="452198"/>
                  </a:lnTo>
                  <a:lnTo>
                    <a:pt x="362815" y="452198"/>
                  </a:lnTo>
                  <a:lnTo>
                    <a:pt x="362773" y="452188"/>
                  </a:lnTo>
                  <a:lnTo>
                    <a:pt x="362688" y="452165"/>
                  </a:lnTo>
                  <a:lnTo>
                    <a:pt x="362603" y="452154"/>
                  </a:lnTo>
                  <a:lnTo>
                    <a:pt x="362519" y="452132"/>
                  </a:lnTo>
                  <a:lnTo>
                    <a:pt x="362434" y="452132"/>
                  </a:lnTo>
                  <a:lnTo>
                    <a:pt x="362349" y="452143"/>
                  </a:lnTo>
                  <a:lnTo>
                    <a:pt x="362291" y="452188"/>
                  </a:lnTo>
                  <a:lnTo>
                    <a:pt x="362282" y="452198"/>
                  </a:lnTo>
                  <a:lnTo>
                    <a:pt x="362182" y="452364"/>
                  </a:lnTo>
                  <a:lnTo>
                    <a:pt x="362114" y="452430"/>
                  </a:lnTo>
                  <a:lnTo>
                    <a:pt x="362031" y="452529"/>
                  </a:lnTo>
                  <a:lnTo>
                    <a:pt x="362014" y="452562"/>
                  </a:lnTo>
                  <a:lnTo>
                    <a:pt x="362005" y="452595"/>
                  </a:lnTo>
                  <a:lnTo>
                    <a:pt x="361989" y="452606"/>
                  </a:lnTo>
                  <a:lnTo>
                    <a:pt x="361913" y="452662"/>
                  </a:lnTo>
                  <a:lnTo>
                    <a:pt x="361811" y="452662"/>
                  </a:lnTo>
                  <a:lnTo>
                    <a:pt x="361727" y="452684"/>
                  </a:lnTo>
                  <a:lnTo>
                    <a:pt x="361693" y="452717"/>
                  </a:lnTo>
                  <a:lnTo>
                    <a:pt x="361668" y="452761"/>
                  </a:lnTo>
                  <a:lnTo>
                    <a:pt x="361600" y="452860"/>
                  </a:lnTo>
                  <a:lnTo>
                    <a:pt x="361542" y="452937"/>
                  </a:lnTo>
                  <a:lnTo>
                    <a:pt x="361475" y="453036"/>
                  </a:lnTo>
                  <a:lnTo>
                    <a:pt x="361458" y="453059"/>
                  </a:lnTo>
                  <a:lnTo>
                    <a:pt x="361449" y="453091"/>
                  </a:lnTo>
                  <a:lnTo>
                    <a:pt x="361438" y="453246"/>
                  </a:lnTo>
                  <a:lnTo>
                    <a:pt x="361435" y="453279"/>
                  </a:lnTo>
                  <a:lnTo>
                    <a:pt x="361336" y="453422"/>
                  </a:lnTo>
                  <a:lnTo>
                    <a:pt x="361350" y="453444"/>
                  </a:lnTo>
                  <a:lnTo>
                    <a:pt x="361215" y="453544"/>
                  </a:lnTo>
                  <a:lnTo>
                    <a:pt x="361097" y="453654"/>
                  </a:lnTo>
                  <a:lnTo>
                    <a:pt x="360988" y="453764"/>
                  </a:lnTo>
                  <a:lnTo>
                    <a:pt x="360895" y="453874"/>
                  </a:lnTo>
                  <a:lnTo>
                    <a:pt x="360870" y="453896"/>
                  </a:lnTo>
                  <a:lnTo>
                    <a:pt x="360853" y="454018"/>
                  </a:lnTo>
                  <a:lnTo>
                    <a:pt x="360837" y="454018"/>
                  </a:lnTo>
                  <a:lnTo>
                    <a:pt x="360837" y="454062"/>
                  </a:lnTo>
                  <a:lnTo>
                    <a:pt x="360786" y="454117"/>
                  </a:lnTo>
                  <a:lnTo>
                    <a:pt x="360744" y="454150"/>
                  </a:lnTo>
                  <a:lnTo>
                    <a:pt x="360635" y="454183"/>
                  </a:lnTo>
                  <a:lnTo>
                    <a:pt x="360610" y="454205"/>
                  </a:lnTo>
                  <a:lnTo>
                    <a:pt x="360499" y="454216"/>
                  </a:lnTo>
                  <a:lnTo>
                    <a:pt x="360365" y="454227"/>
                  </a:lnTo>
                  <a:lnTo>
                    <a:pt x="360229" y="454238"/>
                  </a:lnTo>
                  <a:lnTo>
                    <a:pt x="360094" y="454249"/>
                  </a:lnTo>
                  <a:lnTo>
                    <a:pt x="360035" y="454271"/>
                  </a:lnTo>
                  <a:lnTo>
                    <a:pt x="359976" y="454304"/>
                  </a:lnTo>
                  <a:lnTo>
                    <a:pt x="359824" y="454371"/>
                  </a:lnTo>
                  <a:lnTo>
                    <a:pt x="359715" y="454437"/>
                  </a:lnTo>
                  <a:lnTo>
                    <a:pt x="359689" y="454503"/>
                  </a:lnTo>
                  <a:lnTo>
                    <a:pt x="359647" y="454536"/>
                  </a:lnTo>
                  <a:lnTo>
                    <a:pt x="359622" y="454580"/>
                  </a:lnTo>
                  <a:lnTo>
                    <a:pt x="359606" y="454613"/>
                  </a:lnTo>
                  <a:lnTo>
                    <a:pt x="359538" y="454679"/>
                  </a:lnTo>
                  <a:lnTo>
                    <a:pt x="359522" y="454701"/>
                  </a:lnTo>
                  <a:lnTo>
                    <a:pt x="359505" y="454845"/>
                  </a:lnTo>
                  <a:lnTo>
                    <a:pt x="359463" y="454977"/>
                  </a:lnTo>
                  <a:lnTo>
                    <a:pt x="359430" y="455109"/>
                  </a:lnTo>
                  <a:lnTo>
                    <a:pt x="359379" y="455242"/>
                  </a:lnTo>
                  <a:lnTo>
                    <a:pt x="359339" y="455374"/>
                  </a:lnTo>
                  <a:lnTo>
                    <a:pt x="359339" y="455429"/>
                  </a:lnTo>
                  <a:lnTo>
                    <a:pt x="359364" y="455506"/>
                  </a:lnTo>
                  <a:lnTo>
                    <a:pt x="359373" y="455628"/>
                  </a:lnTo>
                  <a:lnTo>
                    <a:pt x="359373" y="455683"/>
                  </a:lnTo>
                  <a:lnTo>
                    <a:pt x="359340" y="455760"/>
                  </a:lnTo>
                  <a:lnTo>
                    <a:pt x="359264" y="455881"/>
                  </a:lnTo>
                  <a:lnTo>
                    <a:pt x="359180" y="455980"/>
                  </a:lnTo>
                  <a:lnTo>
                    <a:pt x="358949" y="456168"/>
                  </a:lnTo>
                  <a:lnTo>
                    <a:pt x="358851" y="456223"/>
                  </a:lnTo>
                  <a:lnTo>
                    <a:pt x="358834" y="456245"/>
                  </a:lnTo>
                  <a:lnTo>
                    <a:pt x="358792" y="456289"/>
                  </a:lnTo>
                  <a:lnTo>
                    <a:pt x="358767" y="456322"/>
                  </a:lnTo>
                  <a:lnTo>
                    <a:pt x="358658" y="456432"/>
                  </a:lnTo>
                  <a:lnTo>
                    <a:pt x="358574" y="456521"/>
                  </a:lnTo>
                  <a:lnTo>
                    <a:pt x="358490" y="456631"/>
                  </a:lnTo>
                  <a:lnTo>
                    <a:pt x="358423" y="456730"/>
                  </a:lnTo>
                  <a:lnTo>
                    <a:pt x="358364" y="456829"/>
                  </a:lnTo>
                  <a:lnTo>
                    <a:pt x="358246" y="457028"/>
                  </a:lnTo>
                  <a:lnTo>
                    <a:pt x="358188" y="457127"/>
                  </a:lnTo>
                  <a:lnTo>
                    <a:pt x="358146" y="457226"/>
                  </a:lnTo>
                  <a:lnTo>
                    <a:pt x="358104" y="457325"/>
                  </a:lnTo>
                  <a:lnTo>
                    <a:pt x="358079" y="457425"/>
                  </a:lnTo>
                  <a:lnTo>
                    <a:pt x="358063" y="457524"/>
                  </a:lnTo>
                  <a:lnTo>
                    <a:pt x="358038" y="457612"/>
                  </a:lnTo>
                  <a:lnTo>
                    <a:pt x="358030" y="457711"/>
                  </a:lnTo>
                  <a:lnTo>
                    <a:pt x="358030" y="457766"/>
                  </a:lnTo>
                  <a:lnTo>
                    <a:pt x="358047" y="457811"/>
                  </a:lnTo>
                  <a:lnTo>
                    <a:pt x="358090" y="457910"/>
                  </a:lnTo>
                  <a:lnTo>
                    <a:pt x="358124" y="458009"/>
                  </a:lnTo>
                  <a:lnTo>
                    <a:pt x="358149" y="458108"/>
                  </a:lnTo>
                  <a:lnTo>
                    <a:pt x="358158" y="458207"/>
                  </a:lnTo>
                  <a:lnTo>
                    <a:pt x="358141" y="458307"/>
                  </a:lnTo>
                  <a:lnTo>
                    <a:pt x="358125" y="458406"/>
                  </a:lnTo>
                  <a:lnTo>
                    <a:pt x="358084" y="458505"/>
                  </a:lnTo>
                  <a:lnTo>
                    <a:pt x="358050" y="458593"/>
                  </a:lnTo>
                  <a:lnTo>
                    <a:pt x="358033" y="458693"/>
                  </a:lnTo>
                  <a:lnTo>
                    <a:pt x="358034" y="458792"/>
                  </a:lnTo>
                  <a:lnTo>
                    <a:pt x="358042" y="458825"/>
                  </a:lnTo>
                  <a:lnTo>
                    <a:pt x="358060" y="458847"/>
                  </a:lnTo>
                  <a:lnTo>
                    <a:pt x="358085" y="458891"/>
                  </a:lnTo>
                  <a:lnTo>
                    <a:pt x="358154" y="458990"/>
                  </a:lnTo>
                  <a:lnTo>
                    <a:pt x="358204" y="459090"/>
                  </a:lnTo>
                  <a:lnTo>
                    <a:pt x="358213" y="459101"/>
                  </a:lnTo>
                  <a:lnTo>
                    <a:pt x="358221" y="459123"/>
                  </a:lnTo>
                  <a:lnTo>
                    <a:pt x="358230" y="459145"/>
                  </a:lnTo>
                  <a:lnTo>
                    <a:pt x="358239" y="459189"/>
                  </a:lnTo>
                  <a:lnTo>
                    <a:pt x="358239" y="459244"/>
                  </a:lnTo>
                  <a:lnTo>
                    <a:pt x="358213" y="459288"/>
                  </a:lnTo>
                  <a:lnTo>
                    <a:pt x="358189" y="459387"/>
                  </a:lnTo>
                  <a:lnTo>
                    <a:pt x="358051" y="459718"/>
                  </a:lnTo>
                  <a:lnTo>
                    <a:pt x="358063" y="459740"/>
                  </a:lnTo>
                  <a:lnTo>
                    <a:pt x="358038" y="459762"/>
                  </a:lnTo>
                  <a:lnTo>
                    <a:pt x="358039" y="459894"/>
                  </a:lnTo>
                  <a:lnTo>
                    <a:pt x="358073" y="459960"/>
                  </a:lnTo>
                  <a:lnTo>
                    <a:pt x="358081" y="459994"/>
                  </a:lnTo>
                  <a:lnTo>
                    <a:pt x="358090" y="460016"/>
                  </a:lnTo>
                  <a:lnTo>
                    <a:pt x="358098" y="460049"/>
                  </a:lnTo>
                  <a:lnTo>
                    <a:pt x="358107" y="460071"/>
                  </a:lnTo>
                  <a:lnTo>
                    <a:pt x="358133" y="460181"/>
                  </a:lnTo>
                  <a:lnTo>
                    <a:pt x="358150" y="460302"/>
                  </a:lnTo>
                  <a:lnTo>
                    <a:pt x="358150" y="460413"/>
                  </a:lnTo>
                  <a:lnTo>
                    <a:pt x="358126" y="460534"/>
                  </a:lnTo>
                  <a:lnTo>
                    <a:pt x="358075" y="460644"/>
                  </a:lnTo>
                  <a:lnTo>
                    <a:pt x="358042" y="460754"/>
                  </a:lnTo>
                  <a:lnTo>
                    <a:pt x="358000" y="460876"/>
                  </a:lnTo>
                  <a:lnTo>
                    <a:pt x="357967" y="460986"/>
                  </a:lnTo>
                  <a:lnTo>
                    <a:pt x="357951" y="461107"/>
                  </a:lnTo>
                  <a:lnTo>
                    <a:pt x="357959" y="461217"/>
                  </a:lnTo>
                  <a:lnTo>
                    <a:pt x="357986" y="461328"/>
                  </a:lnTo>
                  <a:lnTo>
                    <a:pt x="358020" y="461449"/>
                  </a:lnTo>
                  <a:lnTo>
                    <a:pt x="358062" y="461559"/>
                  </a:lnTo>
                  <a:lnTo>
                    <a:pt x="358114" y="461669"/>
                  </a:lnTo>
                  <a:lnTo>
                    <a:pt x="358148" y="461791"/>
                  </a:lnTo>
                  <a:lnTo>
                    <a:pt x="358166" y="461901"/>
                  </a:lnTo>
                  <a:lnTo>
                    <a:pt x="358166" y="462133"/>
                  </a:lnTo>
                  <a:lnTo>
                    <a:pt x="358167" y="462210"/>
                  </a:lnTo>
                  <a:lnTo>
                    <a:pt x="358149" y="462221"/>
                  </a:lnTo>
                  <a:lnTo>
                    <a:pt x="358133" y="462243"/>
                  </a:lnTo>
                  <a:lnTo>
                    <a:pt x="358150" y="462265"/>
                  </a:lnTo>
                  <a:lnTo>
                    <a:pt x="358134" y="462364"/>
                  </a:lnTo>
                  <a:lnTo>
                    <a:pt x="358150" y="462463"/>
                  </a:lnTo>
                  <a:lnTo>
                    <a:pt x="358184" y="462618"/>
                  </a:lnTo>
                  <a:lnTo>
                    <a:pt x="358186" y="462739"/>
                  </a:lnTo>
                  <a:lnTo>
                    <a:pt x="358170" y="463004"/>
                  </a:lnTo>
                  <a:lnTo>
                    <a:pt x="358170" y="463114"/>
                  </a:lnTo>
                  <a:lnTo>
                    <a:pt x="358171" y="463224"/>
                  </a:lnTo>
                  <a:lnTo>
                    <a:pt x="358188" y="463345"/>
                  </a:lnTo>
                  <a:lnTo>
                    <a:pt x="358189" y="463456"/>
                  </a:lnTo>
                  <a:lnTo>
                    <a:pt x="358205" y="463577"/>
                  </a:lnTo>
                  <a:lnTo>
                    <a:pt x="358207" y="463610"/>
                  </a:lnTo>
                  <a:lnTo>
                    <a:pt x="358232" y="463643"/>
                  </a:lnTo>
                  <a:lnTo>
                    <a:pt x="358257" y="463687"/>
                  </a:lnTo>
                  <a:lnTo>
                    <a:pt x="358410" y="463919"/>
                  </a:lnTo>
                  <a:lnTo>
                    <a:pt x="358427" y="463952"/>
                  </a:lnTo>
                  <a:lnTo>
                    <a:pt x="358427" y="464029"/>
                  </a:lnTo>
                  <a:lnTo>
                    <a:pt x="358419" y="464106"/>
                  </a:lnTo>
                  <a:lnTo>
                    <a:pt x="358419" y="464139"/>
                  </a:lnTo>
                  <a:lnTo>
                    <a:pt x="358320" y="464305"/>
                  </a:lnTo>
                  <a:lnTo>
                    <a:pt x="358305" y="464415"/>
                  </a:lnTo>
                  <a:lnTo>
                    <a:pt x="358320" y="464536"/>
                  </a:lnTo>
                  <a:lnTo>
                    <a:pt x="358346" y="464580"/>
                  </a:lnTo>
                  <a:lnTo>
                    <a:pt x="358371" y="464613"/>
                  </a:lnTo>
                  <a:lnTo>
                    <a:pt x="358380" y="464636"/>
                  </a:lnTo>
                  <a:lnTo>
                    <a:pt x="358413" y="464668"/>
                  </a:lnTo>
                  <a:lnTo>
                    <a:pt x="358438" y="464713"/>
                  </a:lnTo>
                  <a:lnTo>
                    <a:pt x="358472" y="464779"/>
                  </a:lnTo>
                  <a:lnTo>
                    <a:pt x="358507" y="464900"/>
                  </a:lnTo>
                  <a:lnTo>
                    <a:pt x="358575" y="465010"/>
                  </a:lnTo>
                  <a:lnTo>
                    <a:pt x="358660" y="465121"/>
                  </a:lnTo>
                  <a:lnTo>
                    <a:pt x="358745" y="465242"/>
                  </a:lnTo>
                  <a:lnTo>
                    <a:pt x="358839" y="465352"/>
                  </a:lnTo>
                  <a:lnTo>
                    <a:pt x="358924" y="465451"/>
                  </a:lnTo>
                  <a:lnTo>
                    <a:pt x="359025" y="465529"/>
                  </a:lnTo>
                  <a:lnTo>
                    <a:pt x="359093" y="465606"/>
                  </a:lnTo>
                  <a:lnTo>
                    <a:pt x="359110" y="465628"/>
                  </a:lnTo>
                  <a:lnTo>
                    <a:pt x="359119" y="465727"/>
                  </a:lnTo>
                  <a:lnTo>
                    <a:pt x="359102" y="465837"/>
                  </a:lnTo>
                  <a:lnTo>
                    <a:pt x="359095" y="465959"/>
                  </a:lnTo>
                  <a:lnTo>
                    <a:pt x="359104" y="466069"/>
                  </a:lnTo>
                  <a:lnTo>
                    <a:pt x="359138" y="466190"/>
                  </a:lnTo>
                  <a:lnTo>
                    <a:pt x="359181" y="466300"/>
                  </a:lnTo>
                  <a:lnTo>
                    <a:pt x="359206" y="466411"/>
                  </a:lnTo>
                  <a:lnTo>
                    <a:pt x="359223" y="466477"/>
                  </a:lnTo>
                  <a:lnTo>
                    <a:pt x="359291" y="466510"/>
                  </a:lnTo>
                  <a:lnTo>
                    <a:pt x="359367" y="466532"/>
                  </a:lnTo>
                  <a:lnTo>
                    <a:pt x="359401" y="466587"/>
                  </a:lnTo>
                  <a:lnTo>
                    <a:pt x="359460" y="466631"/>
                  </a:lnTo>
                  <a:lnTo>
                    <a:pt x="359461" y="466675"/>
                  </a:lnTo>
                  <a:lnTo>
                    <a:pt x="359486" y="466741"/>
                  </a:lnTo>
                  <a:lnTo>
                    <a:pt x="359529" y="466852"/>
                  </a:lnTo>
                  <a:lnTo>
                    <a:pt x="359537" y="466918"/>
                  </a:lnTo>
                  <a:lnTo>
                    <a:pt x="359555" y="466929"/>
                  </a:lnTo>
                  <a:lnTo>
                    <a:pt x="359564" y="466973"/>
                  </a:lnTo>
                  <a:lnTo>
                    <a:pt x="359571" y="467006"/>
                  </a:lnTo>
                  <a:lnTo>
                    <a:pt x="359589" y="467017"/>
                  </a:lnTo>
                  <a:lnTo>
                    <a:pt x="359606" y="467039"/>
                  </a:lnTo>
                  <a:lnTo>
                    <a:pt x="359623" y="467050"/>
                  </a:lnTo>
                  <a:lnTo>
                    <a:pt x="359631" y="467072"/>
                  </a:lnTo>
                  <a:lnTo>
                    <a:pt x="359691" y="467193"/>
                  </a:lnTo>
                  <a:lnTo>
                    <a:pt x="359691" y="467227"/>
                  </a:lnTo>
                  <a:lnTo>
                    <a:pt x="359717" y="467315"/>
                  </a:lnTo>
                  <a:lnTo>
                    <a:pt x="359726" y="467425"/>
                  </a:lnTo>
                  <a:lnTo>
                    <a:pt x="359726" y="467513"/>
                  </a:lnTo>
                  <a:lnTo>
                    <a:pt x="359709" y="467513"/>
                  </a:lnTo>
                  <a:lnTo>
                    <a:pt x="359700" y="467546"/>
                  </a:lnTo>
                  <a:lnTo>
                    <a:pt x="359684" y="467579"/>
                  </a:lnTo>
                  <a:lnTo>
                    <a:pt x="359608" y="467623"/>
                  </a:lnTo>
                  <a:lnTo>
                    <a:pt x="359582" y="467645"/>
                  </a:lnTo>
                  <a:lnTo>
                    <a:pt x="359549" y="467657"/>
                  </a:lnTo>
                  <a:lnTo>
                    <a:pt x="359542" y="467734"/>
                  </a:lnTo>
                  <a:lnTo>
                    <a:pt x="359533" y="467855"/>
                  </a:lnTo>
                  <a:lnTo>
                    <a:pt x="359516" y="467965"/>
                  </a:lnTo>
                  <a:lnTo>
                    <a:pt x="359492" y="468086"/>
                  </a:lnTo>
                  <a:lnTo>
                    <a:pt x="359459" y="468197"/>
                  </a:lnTo>
                  <a:lnTo>
                    <a:pt x="359408" y="468307"/>
                  </a:lnTo>
                  <a:lnTo>
                    <a:pt x="359392" y="468340"/>
                  </a:lnTo>
                  <a:lnTo>
                    <a:pt x="359383" y="468373"/>
                  </a:lnTo>
                  <a:lnTo>
                    <a:pt x="359350" y="468384"/>
                  </a:lnTo>
                  <a:lnTo>
                    <a:pt x="359315" y="468406"/>
                  </a:lnTo>
                  <a:lnTo>
                    <a:pt x="359190" y="468472"/>
                  </a:lnTo>
                  <a:lnTo>
                    <a:pt x="359155" y="468550"/>
                  </a:lnTo>
                  <a:lnTo>
                    <a:pt x="359130" y="468572"/>
                  </a:lnTo>
                  <a:lnTo>
                    <a:pt x="359046" y="468649"/>
                  </a:lnTo>
                  <a:lnTo>
                    <a:pt x="358969" y="468726"/>
                  </a:lnTo>
                  <a:lnTo>
                    <a:pt x="358768" y="468759"/>
                  </a:lnTo>
                  <a:lnTo>
                    <a:pt x="358660" y="468737"/>
                  </a:lnTo>
                  <a:lnTo>
                    <a:pt x="358536" y="468759"/>
                  </a:lnTo>
                  <a:lnTo>
                    <a:pt x="358352" y="468836"/>
                  </a:lnTo>
                  <a:lnTo>
                    <a:pt x="358314" y="468880"/>
                  </a:lnTo>
                  <a:lnTo>
                    <a:pt x="358060" y="469068"/>
                  </a:lnTo>
                  <a:lnTo>
                    <a:pt x="357967" y="469167"/>
                  </a:lnTo>
                  <a:lnTo>
                    <a:pt x="357760" y="469520"/>
                  </a:lnTo>
                  <a:lnTo>
                    <a:pt x="357645" y="469718"/>
                  </a:lnTo>
                  <a:lnTo>
                    <a:pt x="357499" y="469840"/>
                  </a:lnTo>
                  <a:lnTo>
                    <a:pt x="357414" y="469983"/>
                  </a:lnTo>
                  <a:lnTo>
                    <a:pt x="357338" y="470159"/>
                  </a:lnTo>
                  <a:lnTo>
                    <a:pt x="357346" y="470270"/>
                  </a:lnTo>
                  <a:lnTo>
                    <a:pt x="357369" y="470347"/>
                  </a:lnTo>
                  <a:lnTo>
                    <a:pt x="357417" y="470501"/>
                  </a:lnTo>
                  <a:lnTo>
                    <a:pt x="357401" y="470578"/>
                  </a:lnTo>
                  <a:lnTo>
                    <a:pt x="357356" y="470644"/>
                  </a:lnTo>
                  <a:lnTo>
                    <a:pt x="357263" y="470700"/>
                  </a:lnTo>
                  <a:lnTo>
                    <a:pt x="357186" y="470755"/>
                  </a:lnTo>
                  <a:lnTo>
                    <a:pt x="357132" y="470810"/>
                  </a:lnTo>
                  <a:lnTo>
                    <a:pt x="357094" y="470887"/>
                  </a:lnTo>
                  <a:lnTo>
                    <a:pt x="357110" y="470997"/>
                  </a:lnTo>
                  <a:lnTo>
                    <a:pt x="357118" y="471107"/>
                  </a:lnTo>
                  <a:lnTo>
                    <a:pt x="357119" y="471218"/>
                  </a:lnTo>
                  <a:lnTo>
                    <a:pt x="357080" y="471328"/>
                  </a:lnTo>
                  <a:lnTo>
                    <a:pt x="356973" y="471493"/>
                  </a:lnTo>
                  <a:lnTo>
                    <a:pt x="356880" y="471615"/>
                  </a:lnTo>
                  <a:lnTo>
                    <a:pt x="356742" y="471747"/>
                  </a:lnTo>
                  <a:lnTo>
                    <a:pt x="356359" y="472188"/>
                  </a:lnTo>
                  <a:lnTo>
                    <a:pt x="356105" y="472530"/>
                  </a:lnTo>
                  <a:lnTo>
                    <a:pt x="355700" y="472971"/>
                  </a:lnTo>
                  <a:lnTo>
                    <a:pt x="355393" y="473246"/>
                  </a:lnTo>
                  <a:lnTo>
                    <a:pt x="355391" y="473258"/>
                  </a:lnTo>
                  <a:lnTo>
                    <a:pt x="355315" y="473313"/>
                  </a:lnTo>
                  <a:lnTo>
                    <a:pt x="355298" y="473346"/>
                  </a:lnTo>
                  <a:lnTo>
                    <a:pt x="355231" y="473412"/>
                  </a:lnTo>
                  <a:lnTo>
                    <a:pt x="355214" y="473412"/>
                  </a:lnTo>
                  <a:lnTo>
                    <a:pt x="355164" y="473445"/>
                  </a:lnTo>
                  <a:lnTo>
                    <a:pt x="355053" y="473489"/>
                  </a:lnTo>
                  <a:lnTo>
                    <a:pt x="354953" y="473511"/>
                  </a:lnTo>
                  <a:lnTo>
                    <a:pt x="354851" y="473544"/>
                  </a:lnTo>
                  <a:lnTo>
                    <a:pt x="354826" y="473544"/>
                  </a:lnTo>
                  <a:lnTo>
                    <a:pt x="354817" y="473577"/>
                  </a:lnTo>
                  <a:lnTo>
                    <a:pt x="354784" y="473577"/>
                  </a:lnTo>
                  <a:lnTo>
                    <a:pt x="354768" y="473610"/>
                  </a:lnTo>
                  <a:lnTo>
                    <a:pt x="354717" y="473632"/>
                  </a:lnTo>
                  <a:lnTo>
                    <a:pt x="354683" y="473666"/>
                  </a:lnTo>
                  <a:lnTo>
                    <a:pt x="354624" y="473710"/>
                  </a:lnTo>
                  <a:lnTo>
                    <a:pt x="354514" y="473776"/>
                  </a:lnTo>
                  <a:lnTo>
                    <a:pt x="354430" y="473842"/>
                  </a:lnTo>
                  <a:lnTo>
                    <a:pt x="354321" y="473930"/>
                  </a:lnTo>
                  <a:lnTo>
                    <a:pt x="354219" y="474018"/>
                  </a:lnTo>
                  <a:lnTo>
                    <a:pt x="354220" y="474029"/>
                  </a:lnTo>
                  <a:lnTo>
                    <a:pt x="354195" y="474040"/>
                  </a:lnTo>
                  <a:lnTo>
                    <a:pt x="354195" y="474129"/>
                  </a:lnTo>
                  <a:lnTo>
                    <a:pt x="354195" y="474250"/>
                  </a:lnTo>
                  <a:lnTo>
                    <a:pt x="354170" y="474272"/>
                  </a:lnTo>
                  <a:lnTo>
                    <a:pt x="354136" y="474316"/>
                  </a:lnTo>
                  <a:lnTo>
                    <a:pt x="354145" y="474327"/>
                  </a:lnTo>
                  <a:lnTo>
                    <a:pt x="353993" y="474338"/>
                  </a:lnTo>
                  <a:lnTo>
                    <a:pt x="353892" y="474349"/>
                  </a:lnTo>
                  <a:lnTo>
                    <a:pt x="353841" y="474382"/>
                  </a:lnTo>
                  <a:lnTo>
                    <a:pt x="353808" y="474404"/>
                  </a:lnTo>
                  <a:lnTo>
                    <a:pt x="353681" y="474481"/>
                  </a:lnTo>
                  <a:lnTo>
                    <a:pt x="353537" y="474548"/>
                  </a:lnTo>
                  <a:lnTo>
                    <a:pt x="353462" y="474614"/>
                  </a:lnTo>
                  <a:lnTo>
                    <a:pt x="353335" y="474702"/>
                  </a:lnTo>
                  <a:lnTo>
                    <a:pt x="353243" y="474746"/>
                  </a:lnTo>
                  <a:lnTo>
                    <a:pt x="353099" y="474812"/>
                  </a:lnTo>
                  <a:lnTo>
                    <a:pt x="352999" y="474845"/>
                  </a:lnTo>
                  <a:lnTo>
                    <a:pt x="352897" y="474878"/>
                  </a:lnTo>
                  <a:lnTo>
                    <a:pt x="352796" y="474911"/>
                  </a:lnTo>
                  <a:lnTo>
                    <a:pt x="352703" y="474955"/>
                  </a:lnTo>
                  <a:lnTo>
                    <a:pt x="352653" y="475000"/>
                  </a:lnTo>
                  <a:lnTo>
                    <a:pt x="352602" y="475066"/>
                  </a:lnTo>
                  <a:lnTo>
                    <a:pt x="352536" y="475165"/>
                  </a:lnTo>
                  <a:lnTo>
                    <a:pt x="352518" y="475165"/>
                  </a:lnTo>
                  <a:lnTo>
                    <a:pt x="352510" y="475198"/>
                  </a:lnTo>
                  <a:lnTo>
                    <a:pt x="352476" y="475198"/>
                  </a:lnTo>
                  <a:lnTo>
                    <a:pt x="352468" y="475220"/>
                  </a:lnTo>
                  <a:lnTo>
                    <a:pt x="352451" y="475231"/>
                  </a:lnTo>
                  <a:lnTo>
                    <a:pt x="352392" y="475286"/>
                  </a:lnTo>
                  <a:lnTo>
                    <a:pt x="352325" y="475297"/>
                  </a:lnTo>
                  <a:lnTo>
                    <a:pt x="352274" y="475275"/>
                  </a:lnTo>
                  <a:lnTo>
                    <a:pt x="352215" y="475264"/>
                  </a:lnTo>
                  <a:lnTo>
                    <a:pt x="352181" y="475297"/>
                  </a:lnTo>
                  <a:lnTo>
                    <a:pt x="352156" y="475319"/>
                  </a:lnTo>
                  <a:lnTo>
                    <a:pt x="352147" y="475341"/>
                  </a:lnTo>
                  <a:lnTo>
                    <a:pt x="352098" y="475441"/>
                  </a:lnTo>
                  <a:lnTo>
                    <a:pt x="352080" y="475485"/>
                  </a:lnTo>
                  <a:lnTo>
                    <a:pt x="351971" y="475496"/>
                  </a:lnTo>
                  <a:lnTo>
                    <a:pt x="351853" y="475529"/>
                  </a:lnTo>
                  <a:lnTo>
                    <a:pt x="351811" y="475529"/>
                  </a:lnTo>
                  <a:lnTo>
                    <a:pt x="351733" y="475452"/>
                  </a:lnTo>
                  <a:lnTo>
                    <a:pt x="351726" y="475441"/>
                  </a:lnTo>
                  <a:lnTo>
                    <a:pt x="351641" y="475452"/>
                  </a:lnTo>
                  <a:lnTo>
                    <a:pt x="351615" y="475463"/>
                  </a:lnTo>
                  <a:lnTo>
                    <a:pt x="351590" y="475518"/>
                  </a:lnTo>
                  <a:lnTo>
                    <a:pt x="351548" y="475540"/>
                  </a:lnTo>
                  <a:lnTo>
                    <a:pt x="351518" y="475672"/>
                  </a:lnTo>
                  <a:lnTo>
                    <a:pt x="351487" y="475727"/>
                  </a:lnTo>
                  <a:lnTo>
                    <a:pt x="351441" y="475738"/>
                  </a:lnTo>
                  <a:lnTo>
                    <a:pt x="351387" y="475672"/>
                  </a:lnTo>
                  <a:lnTo>
                    <a:pt x="351302" y="475606"/>
                  </a:lnTo>
                  <a:lnTo>
                    <a:pt x="351256" y="475584"/>
                  </a:lnTo>
                  <a:lnTo>
                    <a:pt x="351186" y="475639"/>
                  </a:lnTo>
                  <a:lnTo>
                    <a:pt x="351132" y="475683"/>
                  </a:lnTo>
                  <a:lnTo>
                    <a:pt x="351094" y="475694"/>
                  </a:lnTo>
                  <a:lnTo>
                    <a:pt x="351055" y="475639"/>
                  </a:lnTo>
                  <a:lnTo>
                    <a:pt x="351055" y="475551"/>
                  </a:lnTo>
                  <a:lnTo>
                    <a:pt x="351031" y="475496"/>
                  </a:lnTo>
                  <a:lnTo>
                    <a:pt x="350969" y="475463"/>
                  </a:lnTo>
                  <a:lnTo>
                    <a:pt x="350892" y="475496"/>
                  </a:lnTo>
                  <a:lnTo>
                    <a:pt x="350823" y="475562"/>
                  </a:lnTo>
                  <a:lnTo>
                    <a:pt x="350806" y="475562"/>
                  </a:lnTo>
                  <a:lnTo>
                    <a:pt x="350771" y="475595"/>
                  </a:lnTo>
                  <a:lnTo>
                    <a:pt x="350729" y="475628"/>
                  </a:lnTo>
                  <a:lnTo>
                    <a:pt x="350561" y="475738"/>
                  </a:lnTo>
                  <a:lnTo>
                    <a:pt x="350535" y="475771"/>
                  </a:lnTo>
                  <a:lnTo>
                    <a:pt x="350451" y="475771"/>
                  </a:lnTo>
                  <a:lnTo>
                    <a:pt x="350341" y="475771"/>
                  </a:lnTo>
                  <a:lnTo>
                    <a:pt x="350308" y="475805"/>
                  </a:lnTo>
                  <a:lnTo>
                    <a:pt x="350274" y="475827"/>
                  </a:lnTo>
                  <a:lnTo>
                    <a:pt x="350250" y="475893"/>
                  </a:lnTo>
                  <a:lnTo>
                    <a:pt x="350208" y="475970"/>
                  </a:lnTo>
                  <a:lnTo>
                    <a:pt x="350166" y="476058"/>
                  </a:lnTo>
                  <a:lnTo>
                    <a:pt x="350115" y="476135"/>
                  </a:lnTo>
                  <a:lnTo>
                    <a:pt x="350056" y="476212"/>
                  </a:lnTo>
                  <a:lnTo>
                    <a:pt x="350031" y="476223"/>
                  </a:lnTo>
                  <a:lnTo>
                    <a:pt x="349989" y="476257"/>
                  </a:lnTo>
                  <a:lnTo>
                    <a:pt x="349964" y="476257"/>
                  </a:lnTo>
                  <a:lnTo>
                    <a:pt x="349938" y="476290"/>
                  </a:lnTo>
                  <a:lnTo>
                    <a:pt x="349862" y="476367"/>
                  </a:lnTo>
                  <a:lnTo>
                    <a:pt x="349855" y="476378"/>
                  </a:lnTo>
                  <a:lnTo>
                    <a:pt x="349846" y="476389"/>
                  </a:lnTo>
                  <a:lnTo>
                    <a:pt x="349829" y="476433"/>
                  </a:lnTo>
                  <a:lnTo>
                    <a:pt x="349804" y="476444"/>
                  </a:lnTo>
                  <a:lnTo>
                    <a:pt x="349711" y="476499"/>
                  </a:lnTo>
                  <a:lnTo>
                    <a:pt x="349677" y="476510"/>
                  </a:lnTo>
                  <a:lnTo>
                    <a:pt x="349626" y="476510"/>
                  </a:lnTo>
                  <a:lnTo>
                    <a:pt x="349551" y="476543"/>
                  </a:lnTo>
                  <a:lnTo>
                    <a:pt x="349542" y="476543"/>
                  </a:lnTo>
                  <a:lnTo>
                    <a:pt x="349492" y="476631"/>
                  </a:lnTo>
                  <a:lnTo>
                    <a:pt x="349458" y="476709"/>
                  </a:lnTo>
                  <a:lnTo>
                    <a:pt x="349425" y="476797"/>
                  </a:lnTo>
                  <a:lnTo>
                    <a:pt x="349367" y="476874"/>
                  </a:lnTo>
                  <a:lnTo>
                    <a:pt x="349316" y="476962"/>
                  </a:lnTo>
                  <a:lnTo>
                    <a:pt x="349283" y="477039"/>
                  </a:lnTo>
                  <a:lnTo>
                    <a:pt x="349266" y="477116"/>
                  </a:lnTo>
                  <a:lnTo>
                    <a:pt x="349258" y="477205"/>
                  </a:lnTo>
                  <a:lnTo>
                    <a:pt x="349259" y="477282"/>
                  </a:lnTo>
                  <a:lnTo>
                    <a:pt x="349275" y="477370"/>
                  </a:lnTo>
                  <a:lnTo>
                    <a:pt x="349275" y="477414"/>
                  </a:lnTo>
                  <a:lnTo>
                    <a:pt x="349259" y="477425"/>
                  </a:lnTo>
                  <a:lnTo>
                    <a:pt x="349251" y="477436"/>
                  </a:lnTo>
                  <a:lnTo>
                    <a:pt x="349191" y="477546"/>
                  </a:lnTo>
                  <a:lnTo>
                    <a:pt x="349193" y="477657"/>
                  </a:lnTo>
                  <a:lnTo>
                    <a:pt x="349167" y="477690"/>
                  </a:lnTo>
                  <a:lnTo>
                    <a:pt x="349151" y="477712"/>
                  </a:lnTo>
                  <a:lnTo>
                    <a:pt x="349116" y="477789"/>
                  </a:lnTo>
                  <a:lnTo>
                    <a:pt x="349118" y="477877"/>
                  </a:lnTo>
                  <a:lnTo>
                    <a:pt x="349109" y="477954"/>
                  </a:lnTo>
                  <a:lnTo>
                    <a:pt x="349118" y="478043"/>
                  </a:lnTo>
                  <a:lnTo>
                    <a:pt x="349135" y="478120"/>
                  </a:lnTo>
                  <a:lnTo>
                    <a:pt x="349161" y="478197"/>
                  </a:lnTo>
                  <a:lnTo>
                    <a:pt x="349178" y="478285"/>
                  </a:lnTo>
                  <a:lnTo>
                    <a:pt x="349187" y="478362"/>
                  </a:lnTo>
                  <a:lnTo>
                    <a:pt x="349171" y="478407"/>
                  </a:lnTo>
                  <a:lnTo>
                    <a:pt x="349145" y="478451"/>
                  </a:lnTo>
                  <a:lnTo>
                    <a:pt x="349087" y="478517"/>
                  </a:lnTo>
                  <a:lnTo>
                    <a:pt x="349002" y="478627"/>
                  </a:lnTo>
                  <a:lnTo>
                    <a:pt x="348935" y="478693"/>
                  </a:lnTo>
                  <a:lnTo>
                    <a:pt x="348834" y="478770"/>
                  </a:lnTo>
                  <a:lnTo>
                    <a:pt x="348825" y="478770"/>
                  </a:lnTo>
                  <a:lnTo>
                    <a:pt x="348758" y="478792"/>
                  </a:lnTo>
                  <a:lnTo>
                    <a:pt x="348682" y="478825"/>
                  </a:lnTo>
                  <a:lnTo>
                    <a:pt x="348649" y="478859"/>
                  </a:lnTo>
                  <a:lnTo>
                    <a:pt x="348614" y="478859"/>
                  </a:lnTo>
                  <a:lnTo>
                    <a:pt x="348598" y="478881"/>
                  </a:lnTo>
                  <a:lnTo>
                    <a:pt x="348531" y="478936"/>
                  </a:lnTo>
                  <a:lnTo>
                    <a:pt x="348514" y="478936"/>
                  </a:lnTo>
                  <a:lnTo>
                    <a:pt x="348480" y="478969"/>
                  </a:lnTo>
                  <a:lnTo>
                    <a:pt x="348463" y="478969"/>
                  </a:lnTo>
                  <a:lnTo>
                    <a:pt x="348454" y="478991"/>
                  </a:lnTo>
                  <a:lnTo>
                    <a:pt x="348387" y="478991"/>
                  </a:lnTo>
                  <a:lnTo>
                    <a:pt x="348302" y="478969"/>
                  </a:lnTo>
                  <a:lnTo>
                    <a:pt x="348244" y="478969"/>
                  </a:lnTo>
                  <a:lnTo>
                    <a:pt x="348218" y="478969"/>
                  </a:lnTo>
                  <a:lnTo>
                    <a:pt x="348064" y="479002"/>
                  </a:lnTo>
                  <a:lnTo>
                    <a:pt x="347971" y="478980"/>
                  </a:lnTo>
                  <a:lnTo>
                    <a:pt x="347894" y="479024"/>
                  </a:lnTo>
                  <a:lnTo>
                    <a:pt x="347833" y="479101"/>
                  </a:lnTo>
                  <a:lnTo>
                    <a:pt x="347822" y="479134"/>
                  </a:lnTo>
                  <a:lnTo>
                    <a:pt x="347780" y="479233"/>
                  </a:lnTo>
                  <a:lnTo>
                    <a:pt x="347722" y="479355"/>
                  </a:lnTo>
                  <a:lnTo>
                    <a:pt x="347613" y="479465"/>
                  </a:lnTo>
                  <a:lnTo>
                    <a:pt x="347580" y="479619"/>
                  </a:lnTo>
                  <a:lnTo>
                    <a:pt x="347478" y="479697"/>
                  </a:lnTo>
                  <a:lnTo>
                    <a:pt x="347377" y="479708"/>
                  </a:lnTo>
                  <a:lnTo>
                    <a:pt x="347275" y="479708"/>
                  </a:lnTo>
                  <a:lnTo>
                    <a:pt x="347258" y="479719"/>
                  </a:lnTo>
                  <a:lnTo>
                    <a:pt x="347217" y="479730"/>
                  </a:lnTo>
                  <a:lnTo>
                    <a:pt x="347149" y="479796"/>
                  </a:lnTo>
                  <a:lnTo>
                    <a:pt x="347098" y="479851"/>
                  </a:lnTo>
                  <a:lnTo>
                    <a:pt x="347040" y="479862"/>
                  </a:lnTo>
                  <a:lnTo>
                    <a:pt x="347006" y="479873"/>
                  </a:lnTo>
                  <a:lnTo>
                    <a:pt x="346820" y="479884"/>
                  </a:lnTo>
                  <a:lnTo>
                    <a:pt x="346667" y="479994"/>
                  </a:lnTo>
                  <a:lnTo>
                    <a:pt x="346567" y="480138"/>
                  </a:lnTo>
                  <a:lnTo>
                    <a:pt x="346436" y="480215"/>
                  </a:lnTo>
                  <a:lnTo>
                    <a:pt x="346424" y="480204"/>
                  </a:lnTo>
                  <a:lnTo>
                    <a:pt x="346399" y="480259"/>
                  </a:lnTo>
                  <a:lnTo>
                    <a:pt x="346366" y="480325"/>
                  </a:lnTo>
                  <a:lnTo>
                    <a:pt x="346366" y="480347"/>
                  </a:lnTo>
                  <a:lnTo>
                    <a:pt x="346341" y="480369"/>
                  </a:lnTo>
                  <a:lnTo>
                    <a:pt x="346333" y="480369"/>
                  </a:lnTo>
                  <a:lnTo>
                    <a:pt x="346324" y="480380"/>
                  </a:lnTo>
                  <a:lnTo>
                    <a:pt x="346307" y="480391"/>
                  </a:lnTo>
                  <a:lnTo>
                    <a:pt x="346290" y="480402"/>
                  </a:lnTo>
                  <a:lnTo>
                    <a:pt x="346273" y="480413"/>
                  </a:lnTo>
                  <a:lnTo>
                    <a:pt x="346264" y="480424"/>
                  </a:lnTo>
                  <a:lnTo>
                    <a:pt x="346147" y="480523"/>
                  </a:lnTo>
                  <a:lnTo>
                    <a:pt x="346147" y="480557"/>
                  </a:lnTo>
                  <a:lnTo>
                    <a:pt x="346122" y="480634"/>
                  </a:lnTo>
                  <a:lnTo>
                    <a:pt x="346122" y="480678"/>
                  </a:lnTo>
                  <a:lnTo>
                    <a:pt x="346149" y="480755"/>
                  </a:lnTo>
                  <a:lnTo>
                    <a:pt x="346149" y="480788"/>
                  </a:lnTo>
                  <a:lnTo>
                    <a:pt x="346131" y="480810"/>
                  </a:lnTo>
                  <a:lnTo>
                    <a:pt x="346123" y="480821"/>
                  </a:lnTo>
                  <a:lnTo>
                    <a:pt x="346114" y="480843"/>
                  </a:lnTo>
                  <a:lnTo>
                    <a:pt x="346123" y="480898"/>
                  </a:lnTo>
                  <a:lnTo>
                    <a:pt x="346132" y="481031"/>
                  </a:lnTo>
                  <a:lnTo>
                    <a:pt x="346166" y="481130"/>
                  </a:lnTo>
                  <a:lnTo>
                    <a:pt x="346218" y="481229"/>
                  </a:lnTo>
                  <a:lnTo>
                    <a:pt x="346269" y="481317"/>
                  </a:lnTo>
                  <a:lnTo>
                    <a:pt x="346320" y="481416"/>
                  </a:lnTo>
                  <a:lnTo>
                    <a:pt x="346337" y="481516"/>
                  </a:lnTo>
                  <a:lnTo>
                    <a:pt x="346329" y="481593"/>
                  </a:lnTo>
                  <a:lnTo>
                    <a:pt x="346312" y="481615"/>
                  </a:lnTo>
                  <a:lnTo>
                    <a:pt x="346288" y="481736"/>
                  </a:lnTo>
                  <a:lnTo>
                    <a:pt x="346288" y="481847"/>
                  </a:lnTo>
                  <a:lnTo>
                    <a:pt x="346254" y="481957"/>
                  </a:lnTo>
                  <a:lnTo>
                    <a:pt x="346229" y="482001"/>
                  </a:lnTo>
                  <a:lnTo>
                    <a:pt x="346221" y="482012"/>
                  </a:lnTo>
                  <a:lnTo>
                    <a:pt x="346213" y="482023"/>
                  </a:lnTo>
                  <a:lnTo>
                    <a:pt x="346205" y="482023"/>
                  </a:lnTo>
                  <a:lnTo>
                    <a:pt x="346196" y="482034"/>
                  </a:lnTo>
                  <a:lnTo>
                    <a:pt x="346179" y="482056"/>
                  </a:lnTo>
                  <a:lnTo>
                    <a:pt x="346171" y="482067"/>
                  </a:lnTo>
                  <a:lnTo>
                    <a:pt x="346061" y="482177"/>
                  </a:lnTo>
                  <a:lnTo>
                    <a:pt x="345918" y="482288"/>
                  </a:lnTo>
                  <a:lnTo>
                    <a:pt x="345834" y="482365"/>
                  </a:lnTo>
                  <a:lnTo>
                    <a:pt x="345750" y="482464"/>
                  </a:lnTo>
                  <a:lnTo>
                    <a:pt x="345624" y="482585"/>
                  </a:lnTo>
                  <a:lnTo>
                    <a:pt x="345581" y="482596"/>
                  </a:lnTo>
                  <a:lnTo>
                    <a:pt x="345565" y="482618"/>
                  </a:lnTo>
                  <a:lnTo>
                    <a:pt x="345498" y="482640"/>
                  </a:lnTo>
                  <a:lnTo>
                    <a:pt x="345498" y="482662"/>
                  </a:lnTo>
                  <a:lnTo>
                    <a:pt x="345463" y="482685"/>
                  </a:lnTo>
                  <a:lnTo>
                    <a:pt x="345256" y="482883"/>
                  </a:lnTo>
                  <a:lnTo>
                    <a:pt x="345064" y="482971"/>
                  </a:lnTo>
                  <a:lnTo>
                    <a:pt x="344994" y="483037"/>
                  </a:lnTo>
                  <a:lnTo>
                    <a:pt x="344917" y="483092"/>
                  </a:lnTo>
                  <a:lnTo>
                    <a:pt x="344864" y="483192"/>
                  </a:lnTo>
                  <a:lnTo>
                    <a:pt x="344832" y="483214"/>
                  </a:lnTo>
                  <a:lnTo>
                    <a:pt x="344825" y="483247"/>
                  </a:lnTo>
                  <a:lnTo>
                    <a:pt x="344791" y="483313"/>
                  </a:lnTo>
                  <a:lnTo>
                    <a:pt x="344741" y="483423"/>
                  </a:lnTo>
                  <a:lnTo>
                    <a:pt x="344691" y="483533"/>
                  </a:lnTo>
                  <a:lnTo>
                    <a:pt x="344699" y="483555"/>
                  </a:lnTo>
                  <a:lnTo>
                    <a:pt x="344691" y="483655"/>
                  </a:lnTo>
                  <a:lnTo>
                    <a:pt x="344658" y="483765"/>
                  </a:lnTo>
                  <a:lnTo>
                    <a:pt x="344641" y="483809"/>
                  </a:lnTo>
                  <a:lnTo>
                    <a:pt x="344633" y="483831"/>
                  </a:lnTo>
                  <a:lnTo>
                    <a:pt x="344607" y="483886"/>
                  </a:lnTo>
                  <a:lnTo>
                    <a:pt x="344558" y="483997"/>
                  </a:lnTo>
                  <a:lnTo>
                    <a:pt x="344558" y="484008"/>
                  </a:lnTo>
                  <a:lnTo>
                    <a:pt x="344549" y="484052"/>
                  </a:lnTo>
                  <a:lnTo>
                    <a:pt x="344541" y="484107"/>
                  </a:lnTo>
                  <a:lnTo>
                    <a:pt x="344508" y="484228"/>
                  </a:lnTo>
                  <a:lnTo>
                    <a:pt x="344457" y="484338"/>
                  </a:lnTo>
                  <a:lnTo>
                    <a:pt x="344399" y="484460"/>
                  </a:lnTo>
                  <a:lnTo>
                    <a:pt x="344324" y="484570"/>
                  </a:lnTo>
                  <a:lnTo>
                    <a:pt x="344265" y="484680"/>
                  </a:lnTo>
                  <a:lnTo>
                    <a:pt x="344223" y="484801"/>
                  </a:lnTo>
                  <a:lnTo>
                    <a:pt x="344190" y="484912"/>
                  </a:lnTo>
                  <a:lnTo>
                    <a:pt x="344148" y="485033"/>
                  </a:lnTo>
                  <a:lnTo>
                    <a:pt x="344090" y="485143"/>
                  </a:lnTo>
                  <a:lnTo>
                    <a:pt x="344048" y="485254"/>
                  </a:lnTo>
                  <a:lnTo>
                    <a:pt x="344040" y="485375"/>
                  </a:lnTo>
                  <a:lnTo>
                    <a:pt x="344040" y="485408"/>
                  </a:lnTo>
                  <a:lnTo>
                    <a:pt x="344066" y="485430"/>
                  </a:lnTo>
                  <a:lnTo>
                    <a:pt x="344081" y="485474"/>
                  </a:lnTo>
                  <a:lnTo>
                    <a:pt x="344073" y="485507"/>
                  </a:lnTo>
                  <a:lnTo>
                    <a:pt x="344066" y="485540"/>
                  </a:lnTo>
                  <a:lnTo>
                    <a:pt x="344019" y="485584"/>
                  </a:lnTo>
                  <a:lnTo>
                    <a:pt x="343965" y="485562"/>
                  </a:lnTo>
                  <a:lnTo>
                    <a:pt x="343903" y="485518"/>
                  </a:lnTo>
                  <a:lnTo>
                    <a:pt x="343834" y="485474"/>
                  </a:lnTo>
                  <a:lnTo>
                    <a:pt x="343787" y="485463"/>
                  </a:lnTo>
                  <a:lnTo>
                    <a:pt x="343595" y="485540"/>
                  </a:lnTo>
                  <a:lnTo>
                    <a:pt x="343577" y="485584"/>
                  </a:lnTo>
                  <a:lnTo>
                    <a:pt x="343551" y="485606"/>
                  </a:lnTo>
                  <a:lnTo>
                    <a:pt x="343508" y="485628"/>
                  </a:lnTo>
                  <a:lnTo>
                    <a:pt x="343383" y="485706"/>
                  </a:lnTo>
                  <a:lnTo>
                    <a:pt x="343306" y="485783"/>
                  </a:lnTo>
                  <a:lnTo>
                    <a:pt x="343215" y="485904"/>
                  </a:lnTo>
                  <a:lnTo>
                    <a:pt x="343181" y="485970"/>
                  </a:lnTo>
                  <a:lnTo>
                    <a:pt x="343164" y="486003"/>
                  </a:lnTo>
                  <a:lnTo>
                    <a:pt x="343148" y="486047"/>
                  </a:lnTo>
                  <a:lnTo>
                    <a:pt x="343098" y="486158"/>
                  </a:lnTo>
                  <a:lnTo>
                    <a:pt x="343038" y="486279"/>
                  </a:lnTo>
                  <a:lnTo>
                    <a:pt x="342954" y="486378"/>
                  </a:lnTo>
                  <a:lnTo>
                    <a:pt x="342931" y="486466"/>
                  </a:lnTo>
                  <a:lnTo>
                    <a:pt x="342940" y="486566"/>
                  </a:lnTo>
                  <a:lnTo>
                    <a:pt x="342948" y="486632"/>
                  </a:lnTo>
                  <a:lnTo>
                    <a:pt x="342964" y="486654"/>
                  </a:lnTo>
                  <a:lnTo>
                    <a:pt x="342982" y="486731"/>
                  </a:lnTo>
                  <a:lnTo>
                    <a:pt x="342964" y="486753"/>
                  </a:lnTo>
                  <a:lnTo>
                    <a:pt x="342940" y="486797"/>
                  </a:lnTo>
                  <a:lnTo>
                    <a:pt x="342881" y="486885"/>
                  </a:lnTo>
                  <a:lnTo>
                    <a:pt x="342831" y="486962"/>
                  </a:lnTo>
                  <a:lnTo>
                    <a:pt x="342831" y="487007"/>
                  </a:lnTo>
                  <a:lnTo>
                    <a:pt x="342847" y="487018"/>
                  </a:lnTo>
                  <a:lnTo>
                    <a:pt x="342865" y="487040"/>
                  </a:lnTo>
                  <a:lnTo>
                    <a:pt x="342873" y="487062"/>
                  </a:lnTo>
                  <a:lnTo>
                    <a:pt x="343110" y="487062"/>
                  </a:lnTo>
                  <a:lnTo>
                    <a:pt x="343119" y="487095"/>
                  </a:lnTo>
                  <a:lnTo>
                    <a:pt x="343135" y="487161"/>
                  </a:lnTo>
                  <a:lnTo>
                    <a:pt x="343135" y="487238"/>
                  </a:lnTo>
                  <a:lnTo>
                    <a:pt x="343111" y="487326"/>
                  </a:lnTo>
                  <a:lnTo>
                    <a:pt x="343077" y="487403"/>
                  </a:lnTo>
                  <a:lnTo>
                    <a:pt x="343053" y="487492"/>
                  </a:lnTo>
                  <a:lnTo>
                    <a:pt x="343020" y="487569"/>
                  </a:lnTo>
                  <a:lnTo>
                    <a:pt x="342969" y="487646"/>
                  </a:lnTo>
                  <a:lnTo>
                    <a:pt x="342936" y="487734"/>
                  </a:lnTo>
                  <a:lnTo>
                    <a:pt x="342885" y="487811"/>
                  </a:lnTo>
                  <a:lnTo>
                    <a:pt x="342826" y="487900"/>
                  </a:lnTo>
                  <a:lnTo>
                    <a:pt x="342776" y="487977"/>
                  </a:lnTo>
                  <a:lnTo>
                    <a:pt x="342726" y="488065"/>
                  </a:lnTo>
                  <a:lnTo>
                    <a:pt x="342667" y="488142"/>
                  </a:lnTo>
                  <a:lnTo>
                    <a:pt x="342608" y="488230"/>
                  </a:lnTo>
                  <a:lnTo>
                    <a:pt x="342550" y="488297"/>
                  </a:lnTo>
                  <a:lnTo>
                    <a:pt x="342457" y="488396"/>
                  </a:lnTo>
                  <a:lnTo>
                    <a:pt x="342355" y="488484"/>
                  </a:lnTo>
                  <a:lnTo>
                    <a:pt x="342280" y="488539"/>
                  </a:lnTo>
                  <a:lnTo>
                    <a:pt x="342204" y="488594"/>
                  </a:lnTo>
                  <a:lnTo>
                    <a:pt x="342112" y="488649"/>
                  </a:lnTo>
                  <a:lnTo>
                    <a:pt x="342028" y="488683"/>
                  </a:lnTo>
                  <a:lnTo>
                    <a:pt x="341943" y="488716"/>
                  </a:lnTo>
                  <a:lnTo>
                    <a:pt x="341859" y="488749"/>
                  </a:lnTo>
                  <a:lnTo>
                    <a:pt x="341774" y="488771"/>
                  </a:lnTo>
                  <a:lnTo>
                    <a:pt x="341690" y="488782"/>
                  </a:lnTo>
                  <a:lnTo>
                    <a:pt x="341436" y="488782"/>
                  </a:lnTo>
                  <a:lnTo>
                    <a:pt x="341352" y="488804"/>
                  </a:lnTo>
                  <a:lnTo>
                    <a:pt x="341268" y="488815"/>
                  </a:lnTo>
                  <a:lnTo>
                    <a:pt x="341184" y="488837"/>
                  </a:lnTo>
                  <a:lnTo>
                    <a:pt x="341099" y="488859"/>
                  </a:lnTo>
                  <a:lnTo>
                    <a:pt x="341015" y="488881"/>
                  </a:lnTo>
                  <a:lnTo>
                    <a:pt x="340981" y="488881"/>
                  </a:lnTo>
                  <a:lnTo>
                    <a:pt x="340930" y="488870"/>
                  </a:lnTo>
                  <a:lnTo>
                    <a:pt x="340905" y="488826"/>
                  </a:lnTo>
                  <a:lnTo>
                    <a:pt x="340879" y="488815"/>
                  </a:lnTo>
                  <a:lnTo>
                    <a:pt x="340845" y="488749"/>
                  </a:lnTo>
                  <a:lnTo>
                    <a:pt x="340828" y="488727"/>
                  </a:lnTo>
                  <a:lnTo>
                    <a:pt x="340820" y="488693"/>
                  </a:lnTo>
                  <a:lnTo>
                    <a:pt x="340787" y="488683"/>
                  </a:lnTo>
                  <a:lnTo>
                    <a:pt x="340794" y="488649"/>
                  </a:lnTo>
                  <a:lnTo>
                    <a:pt x="340794" y="488638"/>
                  </a:lnTo>
                  <a:lnTo>
                    <a:pt x="340794" y="488594"/>
                  </a:lnTo>
                  <a:lnTo>
                    <a:pt x="340794" y="488594"/>
                  </a:lnTo>
                  <a:lnTo>
                    <a:pt x="340794" y="488539"/>
                  </a:lnTo>
                  <a:lnTo>
                    <a:pt x="340809" y="488473"/>
                  </a:lnTo>
                  <a:lnTo>
                    <a:pt x="340802" y="488440"/>
                  </a:lnTo>
                  <a:lnTo>
                    <a:pt x="340751" y="488396"/>
                  </a:lnTo>
                  <a:lnTo>
                    <a:pt x="340615" y="488396"/>
                  </a:lnTo>
                  <a:lnTo>
                    <a:pt x="340591" y="488429"/>
                  </a:lnTo>
                  <a:lnTo>
                    <a:pt x="340532" y="488451"/>
                  </a:lnTo>
                  <a:lnTo>
                    <a:pt x="340506" y="488484"/>
                  </a:lnTo>
                  <a:lnTo>
                    <a:pt x="340473" y="488484"/>
                  </a:lnTo>
                  <a:lnTo>
                    <a:pt x="340388" y="488583"/>
                  </a:lnTo>
                  <a:lnTo>
                    <a:pt x="340321" y="488638"/>
                  </a:lnTo>
                  <a:lnTo>
                    <a:pt x="340228" y="488605"/>
                  </a:lnTo>
                  <a:lnTo>
                    <a:pt x="340169" y="488572"/>
                  </a:lnTo>
                  <a:lnTo>
                    <a:pt x="340127" y="488550"/>
                  </a:lnTo>
                  <a:lnTo>
                    <a:pt x="340034" y="488550"/>
                  </a:lnTo>
                  <a:lnTo>
                    <a:pt x="339898" y="488561"/>
                  </a:lnTo>
                  <a:lnTo>
                    <a:pt x="339848" y="488561"/>
                  </a:lnTo>
                  <a:lnTo>
                    <a:pt x="339764" y="488506"/>
                  </a:lnTo>
                  <a:lnTo>
                    <a:pt x="339645" y="488396"/>
                  </a:lnTo>
                  <a:lnTo>
                    <a:pt x="339594" y="488319"/>
                  </a:lnTo>
                  <a:lnTo>
                    <a:pt x="339560" y="488253"/>
                  </a:lnTo>
                  <a:lnTo>
                    <a:pt x="339518" y="488208"/>
                  </a:lnTo>
                  <a:lnTo>
                    <a:pt x="339483" y="488142"/>
                  </a:lnTo>
                  <a:lnTo>
                    <a:pt x="339407" y="488131"/>
                  </a:lnTo>
                  <a:lnTo>
                    <a:pt x="339322" y="488153"/>
                  </a:lnTo>
                  <a:lnTo>
                    <a:pt x="339289" y="488186"/>
                  </a:lnTo>
                  <a:lnTo>
                    <a:pt x="339171" y="488263"/>
                  </a:lnTo>
                  <a:lnTo>
                    <a:pt x="339120" y="488297"/>
                  </a:lnTo>
                  <a:lnTo>
                    <a:pt x="339071" y="488418"/>
                  </a:lnTo>
                  <a:lnTo>
                    <a:pt x="339045" y="488550"/>
                  </a:lnTo>
                  <a:lnTo>
                    <a:pt x="339029" y="488683"/>
                  </a:lnTo>
                  <a:lnTo>
                    <a:pt x="339015" y="488782"/>
                  </a:lnTo>
                  <a:lnTo>
                    <a:pt x="339038" y="488881"/>
                  </a:lnTo>
                  <a:lnTo>
                    <a:pt x="339047" y="488980"/>
                  </a:lnTo>
                  <a:lnTo>
                    <a:pt x="339000" y="489057"/>
                  </a:lnTo>
                  <a:lnTo>
                    <a:pt x="338900" y="489124"/>
                  </a:lnTo>
                  <a:lnTo>
                    <a:pt x="338897" y="489157"/>
                  </a:lnTo>
                  <a:lnTo>
                    <a:pt x="338862" y="489190"/>
                  </a:lnTo>
                  <a:lnTo>
                    <a:pt x="338829" y="489212"/>
                  </a:lnTo>
                  <a:lnTo>
                    <a:pt x="338737" y="489267"/>
                  </a:lnTo>
                  <a:lnTo>
                    <a:pt x="338635" y="489311"/>
                  </a:lnTo>
                  <a:lnTo>
                    <a:pt x="338560" y="489377"/>
                  </a:lnTo>
                  <a:lnTo>
                    <a:pt x="338484" y="489465"/>
                  </a:lnTo>
                  <a:lnTo>
                    <a:pt x="338375" y="489565"/>
                  </a:lnTo>
                  <a:lnTo>
                    <a:pt x="338375" y="489576"/>
                  </a:lnTo>
                  <a:lnTo>
                    <a:pt x="338342" y="489653"/>
                  </a:lnTo>
                  <a:lnTo>
                    <a:pt x="338283" y="489719"/>
                  </a:lnTo>
                  <a:lnTo>
                    <a:pt x="338190" y="489818"/>
                  </a:lnTo>
                  <a:lnTo>
                    <a:pt x="338165" y="489829"/>
                  </a:lnTo>
                  <a:lnTo>
                    <a:pt x="338165" y="489851"/>
                  </a:lnTo>
                  <a:lnTo>
                    <a:pt x="338064" y="489829"/>
                  </a:lnTo>
                  <a:lnTo>
                    <a:pt x="337996" y="489818"/>
                  </a:lnTo>
                  <a:lnTo>
                    <a:pt x="337995" y="489785"/>
                  </a:lnTo>
                  <a:lnTo>
                    <a:pt x="337979" y="489774"/>
                  </a:lnTo>
                  <a:lnTo>
                    <a:pt x="337937" y="489730"/>
                  </a:lnTo>
                  <a:lnTo>
                    <a:pt x="337868" y="489675"/>
                  </a:lnTo>
                  <a:lnTo>
                    <a:pt x="337826" y="489631"/>
                  </a:lnTo>
                  <a:lnTo>
                    <a:pt x="337767" y="489576"/>
                  </a:lnTo>
                  <a:lnTo>
                    <a:pt x="337699" y="489531"/>
                  </a:lnTo>
                  <a:lnTo>
                    <a:pt x="337622" y="489476"/>
                  </a:lnTo>
                  <a:lnTo>
                    <a:pt x="337530" y="489421"/>
                  </a:lnTo>
                  <a:lnTo>
                    <a:pt x="337437" y="489410"/>
                  </a:lnTo>
                  <a:lnTo>
                    <a:pt x="337335" y="489421"/>
                  </a:lnTo>
                  <a:lnTo>
                    <a:pt x="337301" y="489421"/>
                  </a:lnTo>
                  <a:lnTo>
                    <a:pt x="337301" y="489432"/>
                  </a:lnTo>
                  <a:lnTo>
                    <a:pt x="337234" y="489454"/>
                  </a:lnTo>
                  <a:lnTo>
                    <a:pt x="337208" y="489454"/>
                  </a:lnTo>
                  <a:lnTo>
                    <a:pt x="337192" y="489520"/>
                  </a:lnTo>
                  <a:lnTo>
                    <a:pt x="337175" y="489520"/>
                  </a:lnTo>
                  <a:lnTo>
                    <a:pt x="337167" y="489531"/>
                  </a:lnTo>
                  <a:lnTo>
                    <a:pt x="337168" y="489587"/>
                  </a:lnTo>
                  <a:lnTo>
                    <a:pt x="337150" y="489620"/>
                  </a:lnTo>
                  <a:lnTo>
                    <a:pt x="337142" y="489708"/>
                  </a:lnTo>
                  <a:lnTo>
                    <a:pt x="337142" y="489785"/>
                  </a:lnTo>
                  <a:lnTo>
                    <a:pt x="337160" y="489862"/>
                  </a:lnTo>
                  <a:lnTo>
                    <a:pt x="337194" y="489895"/>
                  </a:lnTo>
                  <a:lnTo>
                    <a:pt x="337194" y="489962"/>
                  </a:lnTo>
                  <a:lnTo>
                    <a:pt x="337212" y="490050"/>
                  </a:lnTo>
                  <a:lnTo>
                    <a:pt x="337151" y="490281"/>
                  </a:lnTo>
                  <a:lnTo>
                    <a:pt x="337066" y="490358"/>
                  </a:lnTo>
                  <a:lnTo>
                    <a:pt x="336950" y="490424"/>
                  </a:lnTo>
                  <a:lnTo>
                    <a:pt x="336901" y="490447"/>
                  </a:lnTo>
                  <a:lnTo>
                    <a:pt x="336842" y="490502"/>
                  </a:lnTo>
                  <a:lnTo>
                    <a:pt x="336808" y="490513"/>
                  </a:lnTo>
                  <a:lnTo>
                    <a:pt x="336766" y="490557"/>
                  </a:lnTo>
                  <a:lnTo>
                    <a:pt x="336665" y="490579"/>
                  </a:lnTo>
                  <a:lnTo>
                    <a:pt x="336648" y="490590"/>
                  </a:lnTo>
                  <a:lnTo>
                    <a:pt x="336623" y="490590"/>
                  </a:lnTo>
                  <a:lnTo>
                    <a:pt x="336597" y="490579"/>
                  </a:lnTo>
                  <a:lnTo>
                    <a:pt x="336563" y="490568"/>
                  </a:lnTo>
                  <a:lnTo>
                    <a:pt x="336546" y="490546"/>
                  </a:lnTo>
                  <a:lnTo>
                    <a:pt x="336496" y="490513"/>
                  </a:lnTo>
                  <a:lnTo>
                    <a:pt x="336470" y="490491"/>
                  </a:lnTo>
                  <a:lnTo>
                    <a:pt x="336454" y="490480"/>
                  </a:lnTo>
                  <a:lnTo>
                    <a:pt x="336369" y="490402"/>
                  </a:lnTo>
                  <a:lnTo>
                    <a:pt x="336198" y="490248"/>
                  </a:lnTo>
                  <a:lnTo>
                    <a:pt x="336159" y="490083"/>
                  </a:lnTo>
                  <a:lnTo>
                    <a:pt x="336131" y="490072"/>
                  </a:lnTo>
                  <a:lnTo>
                    <a:pt x="336105" y="490017"/>
                  </a:lnTo>
                  <a:lnTo>
                    <a:pt x="336080" y="489962"/>
                  </a:lnTo>
                  <a:lnTo>
                    <a:pt x="336011" y="489840"/>
                  </a:lnTo>
                  <a:lnTo>
                    <a:pt x="336037" y="489818"/>
                  </a:lnTo>
                  <a:lnTo>
                    <a:pt x="335901" y="489818"/>
                  </a:lnTo>
                  <a:lnTo>
                    <a:pt x="335800" y="489796"/>
                  </a:lnTo>
                  <a:lnTo>
                    <a:pt x="335699" y="489774"/>
                  </a:lnTo>
                  <a:lnTo>
                    <a:pt x="335598" y="489763"/>
                  </a:lnTo>
                  <a:lnTo>
                    <a:pt x="335496" y="489774"/>
                  </a:lnTo>
                  <a:lnTo>
                    <a:pt x="335395" y="489796"/>
                  </a:lnTo>
                  <a:lnTo>
                    <a:pt x="335353" y="489807"/>
                  </a:lnTo>
                  <a:lnTo>
                    <a:pt x="335344" y="489818"/>
                  </a:lnTo>
                  <a:lnTo>
                    <a:pt x="335319" y="489829"/>
                  </a:lnTo>
                  <a:lnTo>
                    <a:pt x="335302" y="489840"/>
                  </a:lnTo>
                  <a:lnTo>
                    <a:pt x="335243" y="489962"/>
                  </a:lnTo>
                  <a:lnTo>
                    <a:pt x="335227" y="489962"/>
                  </a:lnTo>
                  <a:lnTo>
                    <a:pt x="335227" y="490039"/>
                  </a:lnTo>
                  <a:lnTo>
                    <a:pt x="335210" y="490072"/>
                  </a:lnTo>
                  <a:lnTo>
                    <a:pt x="335172" y="490226"/>
                  </a:lnTo>
                  <a:lnTo>
                    <a:pt x="335157" y="490314"/>
                  </a:lnTo>
                  <a:lnTo>
                    <a:pt x="335119" y="490402"/>
                  </a:lnTo>
                  <a:lnTo>
                    <a:pt x="335072" y="490458"/>
                  </a:lnTo>
                  <a:lnTo>
                    <a:pt x="335027" y="490491"/>
                  </a:lnTo>
                  <a:lnTo>
                    <a:pt x="334958" y="490480"/>
                  </a:lnTo>
                  <a:lnTo>
                    <a:pt x="334911" y="490447"/>
                  </a:lnTo>
                  <a:lnTo>
                    <a:pt x="334918" y="490358"/>
                  </a:lnTo>
                  <a:lnTo>
                    <a:pt x="334972" y="490259"/>
                  </a:lnTo>
                  <a:lnTo>
                    <a:pt x="334994" y="490138"/>
                  </a:lnTo>
                  <a:lnTo>
                    <a:pt x="334994" y="489972"/>
                  </a:lnTo>
                  <a:lnTo>
                    <a:pt x="334970" y="489862"/>
                  </a:lnTo>
                  <a:lnTo>
                    <a:pt x="334916" y="489796"/>
                  </a:lnTo>
                  <a:lnTo>
                    <a:pt x="334839" y="489774"/>
                  </a:lnTo>
                  <a:lnTo>
                    <a:pt x="334757" y="489807"/>
                  </a:lnTo>
                  <a:lnTo>
                    <a:pt x="334715" y="489807"/>
                  </a:lnTo>
                  <a:lnTo>
                    <a:pt x="334576" y="489818"/>
                  </a:lnTo>
                  <a:lnTo>
                    <a:pt x="334460" y="489873"/>
                  </a:lnTo>
                  <a:lnTo>
                    <a:pt x="334392" y="490017"/>
                  </a:lnTo>
                  <a:lnTo>
                    <a:pt x="334339" y="490149"/>
                  </a:lnTo>
                  <a:lnTo>
                    <a:pt x="334189" y="490358"/>
                  </a:lnTo>
                  <a:lnTo>
                    <a:pt x="333997" y="490436"/>
                  </a:lnTo>
                  <a:lnTo>
                    <a:pt x="333927" y="490424"/>
                  </a:lnTo>
                  <a:lnTo>
                    <a:pt x="333865" y="490424"/>
                  </a:lnTo>
                  <a:lnTo>
                    <a:pt x="333773" y="490480"/>
                  </a:lnTo>
                  <a:lnTo>
                    <a:pt x="333750" y="490568"/>
                  </a:lnTo>
                  <a:lnTo>
                    <a:pt x="333782" y="490689"/>
                  </a:lnTo>
                  <a:lnTo>
                    <a:pt x="333812" y="490800"/>
                  </a:lnTo>
                  <a:lnTo>
                    <a:pt x="333744" y="490888"/>
                  </a:lnTo>
                  <a:lnTo>
                    <a:pt x="333659" y="490921"/>
                  </a:lnTo>
                  <a:lnTo>
                    <a:pt x="333528" y="490899"/>
                  </a:lnTo>
                  <a:lnTo>
                    <a:pt x="333264" y="490800"/>
                  </a:lnTo>
                  <a:lnTo>
                    <a:pt x="333049" y="490777"/>
                  </a:lnTo>
                  <a:lnTo>
                    <a:pt x="332825" y="490766"/>
                  </a:lnTo>
                  <a:lnTo>
                    <a:pt x="332578" y="490800"/>
                  </a:lnTo>
                  <a:lnTo>
                    <a:pt x="332215" y="490844"/>
                  </a:lnTo>
                  <a:lnTo>
                    <a:pt x="332092" y="490943"/>
                  </a:lnTo>
                  <a:lnTo>
                    <a:pt x="331953" y="490932"/>
                  </a:lnTo>
                  <a:lnTo>
                    <a:pt x="331830" y="490866"/>
                  </a:lnTo>
                  <a:lnTo>
                    <a:pt x="331790" y="490777"/>
                  </a:lnTo>
                  <a:lnTo>
                    <a:pt x="331782" y="490656"/>
                  </a:lnTo>
                  <a:lnTo>
                    <a:pt x="331774" y="490557"/>
                  </a:lnTo>
                  <a:lnTo>
                    <a:pt x="331712" y="490502"/>
                  </a:lnTo>
                  <a:lnTo>
                    <a:pt x="331596" y="490458"/>
                  </a:lnTo>
                  <a:lnTo>
                    <a:pt x="331496" y="490414"/>
                  </a:lnTo>
                  <a:lnTo>
                    <a:pt x="331387" y="490369"/>
                  </a:lnTo>
                  <a:lnTo>
                    <a:pt x="331317" y="490248"/>
                  </a:lnTo>
                  <a:lnTo>
                    <a:pt x="331340" y="490094"/>
                  </a:lnTo>
                  <a:lnTo>
                    <a:pt x="331354" y="490017"/>
                  </a:lnTo>
                  <a:lnTo>
                    <a:pt x="331351" y="489994"/>
                  </a:lnTo>
                  <a:lnTo>
                    <a:pt x="331401" y="489962"/>
                  </a:lnTo>
                  <a:lnTo>
                    <a:pt x="331444" y="489928"/>
                  </a:lnTo>
                  <a:lnTo>
                    <a:pt x="331502" y="489895"/>
                  </a:lnTo>
                  <a:lnTo>
                    <a:pt x="331646" y="489763"/>
                  </a:lnTo>
                  <a:lnTo>
                    <a:pt x="331763" y="489620"/>
                  </a:lnTo>
                  <a:lnTo>
                    <a:pt x="331864" y="489609"/>
                  </a:lnTo>
                  <a:lnTo>
                    <a:pt x="331982" y="489587"/>
                  </a:lnTo>
                  <a:lnTo>
                    <a:pt x="332033" y="489576"/>
                  </a:lnTo>
                  <a:lnTo>
                    <a:pt x="332117" y="489520"/>
                  </a:lnTo>
                  <a:lnTo>
                    <a:pt x="332252" y="489487"/>
                  </a:lnTo>
                  <a:lnTo>
                    <a:pt x="332387" y="489498"/>
                  </a:lnTo>
                  <a:lnTo>
                    <a:pt x="332523" y="489509"/>
                  </a:lnTo>
                  <a:lnTo>
                    <a:pt x="332657" y="489542"/>
                  </a:lnTo>
                  <a:lnTo>
                    <a:pt x="332793" y="489554"/>
                  </a:lnTo>
                  <a:lnTo>
                    <a:pt x="332877" y="489531"/>
                  </a:lnTo>
                  <a:lnTo>
                    <a:pt x="332834" y="489399"/>
                  </a:lnTo>
                  <a:lnTo>
                    <a:pt x="332801" y="489377"/>
                  </a:lnTo>
                  <a:lnTo>
                    <a:pt x="332783" y="489344"/>
                  </a:lnTo>
                  <a:lnTo>
                    <a:pt x="332690" y="489311"/>
                  </a:lnTo>
                  <a:lnTo>
                    <a:pt x="332647" y="489267"/>
                  </a:lnTo>
                  <a:lnTo>
                    <a:pt x="332631" y="489179"/>
                  </a:lnTo>
                  <a:lnTo>
                    <a:pt x="332647" y="489168"/>
                  </a:lnTo>
                  <a:lnTo>
                    <a:pt x="332655" y="489146"/>
                  </a:lnTo>
                  <a:lnTo>
                    <a:pt x="332697" y="489035"/>
                  </a:lnTo>
                  <a:lnTo>
                    <a:pt x="332697" y="488991"/>
                  </a:lnTo>
                  <a:lnTo>
                    <a:pt x="332705" y="488903"/>
                  </a:lnTo>
                  <a:lnTo>
                    <a:pt x="332747" y="488848"/>
                  </a:lnTo>
                  <a:lnTo>
                    <a:pt x="332781" y="488771"/>
                  </a:lnTo>
                  <a:lnTo>
                    <a:pt x="332856" y="488638"/>
                  </a:lnTo>
                  <a:lnTo>
                    <a:pt x="332856" y="488583"/>
                  </a:lnTo>
                  <a:lnTo>
                    <a:pt x="332898" y="488550"/>
                  </a:lnTo>
                  <a:lnTo>
                    <a:pt x="332923" y="488506"/>
                  </a:lnTo>
                  <a:lnTo>
                    <a:pt x="333024" y="488418"/>
                  </a:lnTo>
                  <a:lnTo>
                    <a:pt x="333057" y="488297"/>
                  </a:lnTo>
                  <a:lnTo>
                    <a:pt x="333107" y="488253"/>
                  </a:lnTo>
                  <a:lnTo>
                    <a:pt x="333158" y="488253"/>
                  </a:lnTo>
                  <a:lnTo>
                    <a:pt x="333201" y="488297"/>
                  </a:lnTo>
                  <a:lnTo>
                    <a:pt x="333219" y="488506"/>
                  </a:lnTo>
                  <a:lnTo>
                    <a:pt x="333202" y="488539"/>
                  </a:lnTo>
                  <a:lnTo>
                    <a:pt x="333202" y="488605"/>
                  </a:lnTo>
                  <a:lnTo>
                    <a:pt x="333177" y="488627"/>
                  </a:lnTo>
                  <a:lnTo>
                    <a:pt x="333169" y="488738"/>
                  </a:lnTo>
                  <a:lnTo>
                    <a:pt x="333195" y="488771"/>
                  </a:lnTo>
                  <a:lnTo>
                    <a:pt x="333203" y="488826"/>
                  </a:lnTo>
                  <a:lnTo>
                    <a:pt x="333296" y="488903"/>
                  </a:lnTo>
                  <a:lnTo>
                    <a:pt x="333347" y="488947"/>
                  </a:lnTo>
                  <a:lnTo>
                    <a:pt x="333390" y="488936"/>
                  </a:lnTo>
                  <a:lnTo>
                    <a:pt x="333481" y="488859"/>
                  </a:lnTo>
                  <a:lnTo>
                    <a:pt x="333617" y="488804"/>
                  </a:lnTo>
                  <a:lnTo>
                    <a:pt x="333752" y="488815"/>
                  </a:lnTo>
                  <a:lnTo>
                    <a:pt x="333803" y="488837"/>
                  </a:lnTo>
                  <a:lnTo>
                    <a:pt x="333879" y="488881"/>
                  </a:lnTo>
                  <a:lnTo>
                    <a:pt x="334006" y="488969"/>
                  </a:lnTo>
                  <a:lnTo>
                    <a:pt x="334141" y="488991"/>
                  </a:lnTo>
                  <a:lnTo>
                    <a:pt x="334276" y="488991"/>
                  </a:lnTo>
                  <a:lnTo>
                    <a:pt x="334940" y="489068"/>
                  </a:lnTo>
                  <a:lnTo>
                    <a:pt x="334944" y="489113"/>
                  </a:lnTo>
                  <a:lnTo>
                    <a:pt x="334978" y="489113"/>
                  </a:lnTo>
                  <a:lnTo>
                    <a:pt x="335071" y="489135"/>
                  </a:lnTo>
                  <a:lnTo>
                    <a:pt x="335189" y="489168"/>
                  </a:lnTo>
                  <a:lnTo>
                    <a:pt x="335307" y="489223"/>
                  </a:lnTo>
                  <a:lnTo>
                    <a:pt x="335427" y="489256"/>
                  </a:lnTo>
                  <a:lnTo>
                    <a:pt x="335545" y="489300"/>
                  </a:lnTo>
                  <a:lnTo>
                    <a:pt x="335663" y="489344"/>
                  </a:lnTo>
                  <a:lnTo>
                    <a:pt x="335781" y="489377"/>
                  </a:lnTo>
                  <a:lnTo>
                    <a:pt x="335900" y="489410"/>
                  </a:lnTo>
                  <a:lnTo>
                    <a:pt x="336018" y="489454"/>
                  </a:lnTo>
                  <a:lnTo>
                    <a:pt x="336043" y="489465"/>
                  </a:lnTo>
                  <a:lnTo>
                    <a:pt x="336043" y="489476"/>
                  </a:lnTo>
                  <a:lnTo>
                    <a:pt x="336112" y="489520"/>
                  </a:lnTo>
                  <a:lnTo>
                    <a:pt x="336196" y="489598"/>
                  </a:lnTo>
                  <a:lnTo>
                    <a:pt x="336273" y="489686"/>
                  </a:lnTo>
                  <a:lnTo>
                    <a:pt x="336298" y="489686"/>
                  </a:lnTo>
                  <a:lnTo>
                    <a:pt x="336407" y="489741"/>
                  </a:lnTo>
                  <a:lnTo>
                    <a:pt x="336450" y="489741"/>
                  </a:lnTo>
                  <a:lnTo>
                    <a:pt x="336484" y="489697"/>
                  </a:lnTo>
                  <a:lnTo>
                    <a:pt x="336500" y="489686"/>
                  </a:lnTo>
                  <a:lnTo>
                    <a:pt x="336518" y="489664"/>
                  </a:lnTo>
                  <a:lnTo>
                    <a:pt x="336509" y="489620"/>
                  </a:lnTo>
                  <a:lnTo>
                    <a:pt x="336500" y="489598"/>
                  </a:lnTo>
                  <a:lnTo>
                    <a:pt x="336432" y="489498"/>
                  </a:lnTo>
                  <a:lnTo>
                    <a:pt x="336398" y="489399"/>
                  </a:lnTo>
                  <a:lnTo>
                    <a:pt x="336432" y="489377"/>
                  </a:lnTo>
                  <a:lnTo>
                    <a:pt x="336439" y="489344"/>
                  </a:lnTo>
                  <a:lnTo>
                    <a:pt x="336448" y="489322"/>
                  </a:lnTo>
                  <a:lnTo>
                    <a:pt x="336457" y="489311"/>
                  </a:lnTo>
                  <a:lnTo>
                    <a:pt x="336474" y="489245"/>
                  </a:lnTo>
                  <a:lnTo>
                    <a:pt x="336566" y="489245"/>
                  </a:lnTo>
                  <a:lnTo>
                    <a:pt x="336566" y="489223"/>
                  </a:lnTo>
                  <a:lnTo>
                    <a:pt x="336617" y="489212"/>
                  </a:lnTo>
                  <a:lnTo>
                    <a:pt x="336625" y="489212"/>
                  </a:lnTo>
                  <a:lnTo>
                    <a:pt x="336658" y="488936"/>
                  </a:lnTo>
                  <a:lnTo>
                    <a:pt x="336624" y="488826"/>
                  </a:lnTo>
                  <a:lnTo>
                    <a:pt x="336590" y="488804"/>
                  </a:lnTo>
                  <a:lnTo>
                    <a:pt x="336555" y="488771"/>
                  </a:lnTo>
                  <a:lnTo>
                    <a:pt x="336521" y="488738"/>
                  </a:lnTo>
                  <a:lnTo>
                    <a:pt x="336521" y="488738"/>
                  </a:lnTo>
                  <a:lnTo>
                    <a:pt x="336505" y="488716"/>
                  </a:lnTo>
                  <a:lnTo>
                    <a:pt x="336505" y="488638"/>
                  </a:lnTo>
                  <a:lnTo>
                    <a:pt x="336521" y="488627"/>
                  </a:lnTo>
                  <a:lnTo>
                    <a:pt x="336554" y="488594"/>
                  </a:lnTo>
                  <a:lnTo>
                    <a:pt x="336605" y="488528"/>
                  </a:lnTo>
                  <a:lnTo>
                    <a:pt x="336647" y="488484"/>
                  </a:lnTo>
                  <a:lnTo>
                    <a:pt x="336663" y="488484"/>
                  </a:lnTo>
                  <a:lnTo>
                    <a:pt x="336706" y="488451"/>
                  </a:lnTo>
                  <a:lnTo>
                    <a:pt x="336740" y="488418"/>
                  </a:lnTo>
                  <a:lnTo>
                    <a:pt x="336858" y="488341"/>
                  </a:lnTo>
                  <a:lnTo>
                    <a:pt x="336883" y="488330"/>
                  </a:lnTo>
                  <a:lnTo>
                    <a:pt x="336883" y="488286"/>
                  </a:lnTo>
                  <a:lnTo>
                    <a:pt x="336925" y="488263"/>
                  </a:lnTo>
                  <a:lnTo>
                    <a:pt x="336925" y="488230"/>
                  </a:lnTo>
                  <a:lnTo>
                    <a:pt x="336941" y="488219"/>
                  </a:lnTo>
                  <a:lnTo>
                    <a:pt x="336950" y="488208"/>
                  </a:lnTo>
                  <a:lnTo>
                    <a:pt x="336975" y="488153"/>
                  </a:lnTo>
                  <a:lnTo>
                    <a:pt x="337025" y="488109"/>
                  </a:lnTo>
                  <a:lnTo>
                    <a:pt x="337143" y="488076"/>
                  </a:lnTo>
                  <a:lnTo>
                    <a:pt x="337261" y="488054"/>
                  </a:lnTo>
                  <a:lnTo>
                    <a:pt x="337379" y="488043"/>
                  </a:lnTo>
                  <a:lnTo>
                    <a:pt x="337481" y="488021"/>
                  </a:lnTo>
                  <a:lnTo>
                    <a:pt x="337582" y="487988"/>
                  </a:lnTo>
                  <a:lnTo>
                    <a:pt x="337683" y="487944"/>
                  </a:lnTo>
                  <a:lnTo>
                    <a:pt x="337784" y="487922"/>
                  </a:lnTo>
                  <a:lnTo>
                    <a:pt x="337853" y="487933"/>
                  </a:lnTo>
                  <a:lnTo>
                    <a:pt x="337886" y="487977"/>
                  </a:lnTo>
                  <a:lnTo>
                    <a:pt x="337878" y="488021"/>
                  </a:lnTo>
                  <a:lnTo>
                    <a:pt x="337827" y="488054"/>
                  </a:lnTo>
                  <a:lnTo>
                    <a:pt x="337709" y="488153"/>
                  </a:lnTo>
                  <a:lnTo>
                    <a:pt x="337693" y="488208"/>
                  </a:lnTo>
                  <a:lnTo>
                    <a:pt x="337651" y="488230"/>
                  </a:lnTo>
                  <a:lnTo>
                    <a:pt x="337575" y="488308"/>
                  </a:lnTo>
                  <a:lnTo>
                    <a:pt x="337551" y="488352"/>
                  </a:lnTo>
                  <a:lnTo>
                    <a:pt x="337432" y="488374"/>
                  </a:lnTo>
                  <a:lnTo>
                    <a:pt x="337313" y="488374"/>
                  </a:lnTo>
                  <a:lnTo>
                    <a:pt x="337297" y="488385"/>
                  </a:lnTo>
                  <a:lnTo>
                    <a:pt x="337255" y="488396"/>
                  </a:lnTo>
                  <a:lnTo>
                    <a:pt x="337221" y="488418"/>
                  </a:lnTo>
                  <a:lnTo>
                    <a:pt x="337213" y="488418"/>
                  </a:lnTo>
                  <a:lnTo>
                    <a:pt x="337222" y="488528"/>
                  </a:lnTo>
                  <a:lnTo>
                    <a:pt x="337281" y="488561"/>
                  </a:lnTo>
                  <a:lnTo>
                    <a:pt x="337314" y="488594"/>
                  </a:lnTo>
                  <a:lnTo>
                    <a:pt x="337450" y="488583"/>
                  </a:lnTo>
                  <a:lnTo>
                    <a:pt x="337517" y="488583"/>
                  </a:lnTo>
                  <a:lnTo>
                    <a:pt x="337552" y="488605"/>
                  </a:lnTo>
                  <a:lnTo>
                    <a:pt x="337568" y="488627"/>
                  </a:lnTo>
                  <a:lnTo>
                    <a:pt x="337586" y="488649"/>
                  </a:lnTo>
                  <a:lnTo>
                    <a:pt x="337619" y="488649"/>
                  </a:lnTo>
                  <a:lnTo>
                    <a:pt x="337670" y="488661"/>
                  </a:lnTo>
                  <a:lnTo>
                    <a:pt x="337686" y="488661"/>
                  </a:lnTo>
                  <a:lnTo>
                    <a:pt x="337704" y="488649"/>
                  </a:lnTo>
                  <a:lnTo>
                    <a:pt x="337737" y="488649"/>
                  </a:lnTo>
                  <a:lnTo>
                    <a:pt x="337753" y="488605"/>
                  </a:lnTo>
                  <a:lnTo>
                    <a:pt x="337762" y="488594"/>
                  </a:lnTo>
                  <a:lnTo>
                    <a:pt x="337771" y="488572"/>
                  </a:lnTo>
                  <a:lnTo>
                    <a:pt x="337779" y="488539"/>
                  </a:lnTo>
                  <a:lnTo>
                    <a:pt x="337795" y="488517"/>
                  </a:lnTo>
                  <a:lnTo>
                    <a:pt x="337813" y="488495"/>
                  </a:lnTo>
                  <a:lnTo>
                    <a:pt x="337906" y="488484"/>
                  </a:lnTo>
                  <a:lnTo>
                    <a:pt x="338024" y="488462"/>
                  </a:lnTo>
                  <a:lnTo>
                    <a:pt x="338091" y="488396"/>
                  </a:lnTo>
                  <a:lnTo>
                    <a:pt x="338116" y="488374"/>
                  </a:lnTo>
                  <a:lnTo>
                    <a:pt x="338090" y="488330"/>
                  </a:lnTo>
                  <a:lnTo>
                    <a:pt x="338057" y="488297"/>
                  </a:lnTo>
                  <a:lnTo>
                    <a:pt x="338073" y="488197"/>
                  </a:lnTo>
                  <a:lnTo>
                    <a:pt x="338141" y="488142"/>
                  </a:lnTo>
                  <a:lnTo>
                    <a:pt x="338165" y="488109"/>
                  </a:lnTo>
                  <a:lnTo>
                    <a:pt x="338183" y="488098"/>
                  </a:lnTo>
                  <a:lnTo>
                    <a:pt x="338199" y="488087"/>
                  </a:lnTo>
                  <a:lnTo>
                    <a:pt x="338216" y="487999"/>
                  </a:lnTo>
                  <a:lnTo>
                    <a:pt x="338241" y="487955"/>
                  </a:lnTo>
                  <a:lnTo>
                    <a:pt x="338274" y="487889"/>
                  </a:lnTo>
                  <a:lnTo>
                    <a:pt x="338333" y="487767"/>
                  </a:lnTo>
                  <a:lnTo>
                    <a:pt x="338400" y="487690"/>
                  </a:lnTo>
                  <a:lnTo>
                    <a:pt x="338442" y="487679"/>
                  </a:lnTo>
                  <a:lnTo>
                    <a:pt x="338467" y="487701"/>
                  </a:lnTo>
                  <a:lnTo>
                    <a:pt x="338510" y="487767"/>
                  </a:lnTo>
                  <a:lnTo>
                    <a:pt x="338603" y="487867"/>
                  </a:lnTo>
                  <a:lnTo>
                    <a:pt x="338612" y="487878"/>
                  </a:lnTo>
                  <a:lnTo>
                    <a:pt x="338646" y="487878"/>
                  </a:lnTo>
                  <a:lnTo>
                    <a:pt x="338705" y="487867"/>
                  </a:lnTo>
                  <a:lnTo>
                    <a:pt x="338730" y="487845"/>
                  </a:lnTo>
                  <a:lnTo>
                    <a:pt x="338814" y="487745"/>
                  </a:lnTo>
                  <a:lnTo>
                    <a:pt x="338932" y="487668"/>
                  </a:lnTo>
                  <a:lnTo>
                    <a:pt x="339066" y="487591"/>
                  </a:lnTo>
                  <a:lnTo>
                    <a:pt x="339109" y="487591"/>
                  </a:lnTo>
                  <a:lnTo>
                    <a:pt x="339160" y="487613"/>
                  </a:lnTo>
                  <a:lnTo>
                    <a:pt x="339202" y="487712"/>
                  </a:lnTo>
                  <a:lnTo>
                    <a:pt x="339296" y="487800"/>
                  </a:lnTo>
                  <a:lnTo>
                    <a:pt x="339423" y="487811"/>
                  </a:lnTo>
                  <a:lnTo>
                    <a:pt x="339474" y="487800"/>
                  </a:lnTo>
                  <a:lnTo>
                    <a:pt x="339498" y="487778"/>
                  </a:lnTo>
                  <a:lnTo>
                    <a:pt x="339541" y="487756"/>
                  </a:lnTo>
                  <a:lnTo>
                    <a:pt x="339641" y="487690"/>
                  </a:lnTo>
                  <a:lnTo>
                    <a:pt x="339743" y="487635"/>
                  </a:lnTo>
                  <a:lnTo>
                    <a:pt x="339835" y="487547"/>
                  </a:lnTo>
                  <a:lnTo>
                    <a:pt x="339852" y="487492"/>
                  </a:lnTo>
                  <a:lnTo>
                    <a:pt x="339877" y="487481"/>
                  </a:lnTo>
                  <a:lnTo>
                    <a:pt x="339885" y="487437"/>
                  </a:lnTo>
                  <a:lnTo>
                    <a:pt x="339885" y="487315"/>
                  </a:lnTo>
                  <a:lnTo>
                    <a:pt x="339893" y="487205"/>
                  </a:lnTo>
                  <a:lnTo>
                    <a:pt x="339917" y="487095"/>
                  </a:lnTo>
                  <a:lnTo>
                    <a:pt x="339942" y="487062"/>
                  </a:lnTo>
                  <a:lnTo>
                    <a:pt x="339917" y="486974"/>
                  </a:lnTo>
                  <a:lnTo>
                    <a:pt x="339857" y="486974"/>
                  </a:lnTo>
                  <a:lnTo>
                    <a:pt x="339816" y="486985"/>
                  </a:lnTo>
                  <a:lnTo>
                    <a:pt x="339757" y="487029"/>
                  </a:lnTo>
                  <a:lnTo>
                    <a:pt x="339647" y="487084"/>
                  </a:lnTo>
                  <a:lnTo>
                    <a:pt x="339487" y="487139"/>
                  </a:lnTo>
                  <a:lnTo>
                    <a:pt x="339378" y="487194"/>
                  </a:lnTo>
                  <a:lnTo>
                    <a:pt x="339218" y="487238"/>
                  </a:lnTo>
                  <a:lnTo>
                    <a:pt x="339143" y="487271"/>
                  </a:lnTo>
                  <a:lnTo>
                    <a:pt x="339108" y="487271"/>
                  </a:lnTo>
                  <a:lnTo>
                    <a:pt x="338989" y="487271"/>
                  </a:lnTo>
                  <a:lnTo>
                    <a:pt x="338910" y="487194"/>
                  </a:lnTo>
                  <a:lnTo>
                    <a:pt x="338901" y="487139"/>
                  </a:lnTo>
                  <a:lnTo>
                    <a:pt x="338888" y="487062"/>
                  </a:lnTo>
                  <a:lnTo>
                    <a:pt x="338892" y="487040"/>
                  </a:lnTo>
                  <a:lnTo>
                    <a:pt x="338818" y="486962"/>
                  </a:lnTo>
                  <a:lnTo>
                    <a:pt x="338625" y="486863"/>
                  </a:lnTo>
                  <a:lnTo>
                    <a:pt x="338545" y="486852"/>
                  </a:lnTo>
                  <a:lnTo>
                    <a:pt x="337869" y="486974"/>
                  </a:lnTo>
                  <a:lnTo>
                    <a:pt x="337749" y="486952"/>
                  </a:lnTo>
                  <a:lnTo>
                    <a:pt x="337629" y="486885"/>
                  </a:lnTo>
                  <a:lnTo>
                    <a:pt x="337549" y="486885"/>
                  </a:lnTo>
                  <a:lnTo>
                    <a:pt x="337384" y="486974"/>
                  </a:lnTo>
                  <a:lnTo>
                    <a:pt x="337031" y="486974"/>
                  </a:lnTo>
                  <a:lnTo>
                    <a:pt x="336514" y="487095"/>
                  </a:lnTo>
                  <a:lnTo>
                    <a:pt x="336230" y="487084"/>
                  </a:lnTo>
                  <a:lnTo>
                    <a:pt x="335963" y="486974"/>
                  </a:lnTo>
                  <a:lnTo>
                    <a:pt x="335811" y="486874"/>
                  </a:lnTo>
                  <a:lnTo>
                    <a:pt x="335808" y="486808"/>
                  </a:lnTo>
                  <a:lnTo>
                    <a:pt x="335898" y="486753"/>
                  </a:lnTo>
                  <a:lnTo>
                    <a:pt x="335896" y="486687"/>
                  </a:lnTo>
                  <a:lnTo>
                    <a:pt x="335835" y="486588"/>
                  </a:lnTo>
                  <a:lnTo>
                    <a:pt x="335643" y="486367"/>
                  </a:lnTo>
                  <a:lnTo>
                    <a:pt x="335569" y="486235"/>
                  </a:lnTo>
                  <a:lnTo>
                    <a:pt x="335527" y="485871"/>
                  </a:lnTo>
                  <a:lnTo>
                    <a:pt x="335547" y="485750"/>
                  </a:lnTo>
                  <a:lnTo>
                    <a:pt x="335582" y="485684"/>
                  </a:lnTo>
                  <a:lnTo>
                    <a:pt x="335643" y="485684"/>
                  </a:lnTo>
                  <a:lnTo>
                    <a:pt x="335684" y="485739"/>
                  </a:lnTo>
                  <a:lnTo>
                    <a:pt x="335706" y="485838"/>
                  </a:lnTo>
                  <a:lnTo>
                    <a:pt x="335697" y="485981"/>
                  </a:lnTo>
                  <a:lnTo>
                    <a:pt x="335715" y="486102"/>
                  </a:lnTo>
                  <a:lnTo>
                    <a:pt x="335779" y="486246"/>
                  </a:lnTo>
                  <a:lnTo>
                    <a:pt x="335816" y="486279"/>
                  </a:lnTo>
                  <a:lnTo>
                    <a:pt x="335849" y="486290"/>
                  </a:lnTo>
                  <a:lnTo>
                    <a:pt x="335877" y="486268"/>
                  </a:lnTo>
                  <a:lnTo>
                    <a:pt x="335887" y="486213"/>
                  </a:lnTo>
                  <a:lnTo>
                    <a:pt x="335839" y="485970"/>
                  </a:lnTo>
                  <a:lnTo>
                    <a:pt x="335872" y="485728"/>
                  </a:lnTo>
                  <a:lnTo>
                    <a:pt x="335896" y="485661"/>
                  </a:lnTo>
                  <a:lnTo>
                    <a:pt x="336057" y="485661"/>
                  </a:lnTo>
                  <a:lnTo>
                    <a:pt x="336410" y="485573"/>
                  </a:lnTo>
                  <a:lnTo>
                    <a:pt x="336460" y="485573"/>
                  </a:lnTo>
                  <a:lnTo>
                    <a:pt x="336484" y="485595"/>
                  </a:lnTo>
                  <a:lnTo>
                    <a:pt x="336478" y="485639"/>
                  </a:lnTo>
                  <a:lnTo>
                    <a:pt x="336370" y="485838"/>
                  </a:lnTo>
                  <a:lnTo>
                    <a:pt x="336200" y="485893"/>
                  </a:lnTo>
                  <a:lnTo>
                    <a:pt x="336082" y="485959"/>
                  </a:lnTo>
                  <a:lnTo>
                    <a:pt x="336038" y="486080"/>
                  </a:lnTo>
                  <a:lnTo>
                    <a:pt x="336052" y="486290"/>
                  </a:lnTo>
                  <a:lnTo>
                    <a:pt x="336076" y="486312"/>
                  </a:lnTo>
                  <a:lnTo>
                    <a:pt x="336115" y="486301"/>
                  </a:lnTo>
                  <a:lnTo>
                    <a:pt x="336191" y="486136"/>
                  </a:lnTo>
                  <a:lnTo>
                    <a:pt x="336232" y="486092"/>
                  </a:lnTo>
                  <a:lnTo>
                    <a:pt x="336359" y="486080"/>
                  </a:lnTo>
                  <a:lnTo>
                    <a:pt x="336424" y="486114"/>
                  </a:lnTo>
                  <a:lnTo>
                    <a:pt x="336409" y="486246"/>
                  </a:lnTo>
                  <a:lnTo>
                    <a:pt x="336233" y="486455"/>
                  </a:lnTo>
                  <a:lnTo>
                    <a:pt x="336177" y="486566"/>
                  </a:lnTo>
                  <a:lnTo>
                    <a:pt x="336178" y="486676"/>
                  </a:lnTo>
                  <a:lnTo>
                    <a:pt x="336234" y="486742"/>
                  </a:lnTo>
                  <a:lnTo>
                    <a:pt x="336276" y="486742"/>
                  </a:lnTo>
                  <a:lnTo>
                    <a:pt x="336485" y="486610"/>
                  </a:lnTo>
                  <a:lnTo>
                    <a:pt x="336671" y="486555"/>
                  </a:lnTo>
                  <a:lnTo>
                    <a:pt x="336755" y="486466"/>
                  </a:lnTo>
                  <a:lnTo>
                    <a:pt x="336836" y="486158"/>
                  </a:lnTo>
                  <a:lnTo>
                    <a:pt x="336898" y="485992"/>
                  </a:lnTo>
                  <a:lnTo>
                    <a:pt x="337178" y="485518"/>
                  </a:lnTo>
                  <a:lnTo>
                    <a:pt x="337180" y="485276"/>
                  </a:lnTo>
                  <a:lnTo>
                    <a:pt x="336898" y="484923"/>
                  </a:lnTo>
                  <a:lnTo>
                    <a:pt x="336687" y="484702"/>
                  </a:lnTo>
                  <a:lnTo>
                    <a:pt x="336443" y="484504"/>
                  </a:lnTo>
                  <a:lnTo>
                    <a:pt x="336110" y="484349"/>
                  </a:lnTo>
                  <a:lnTo>
                    <a:pt x="335587" y="484239"/>
                  </a:lnTo>
                  <a:lnTo>
                    <a:pt x="335501" y="484184"/>
                  </a:lnTo>
                  <a:lnTo>
                    <a:pt x="335423" y="484118"/>
                  </a:lnTo>
                  <a:lnTo>
                    <a:pt x="335409" y="484074"/>
                  </a:lnTo>
                  <a:lnTo>
                    <a:pt x="335416" y="483997"/>
                  </a:lnTo>
                  <a:lnTo>
                    <a:pt x="335459" y="483864"/>
                  </a:lnTo>
                  <a:lnTo>
                    <a:pt x="335669" y="483622"/>
                  </a:lnTo>
                  <a:lnTo>
                    <a:pt x="335730" y="483500"/>
                  </a:lnTo>
                  <a:lnTo>
                    <a:pt x="335732" y="483214"/>
                  </a:lnTo>
                  <a:lnTo>
                    <a:pt x="335634" y="483137"/>
                  </a:lnTo>
                  <a:lnTo>
                    <a:pt x="335526" y="483126"/>
                  </a:lnTo>
                  <a:lnTo>
                    <a:pt x="335357" y="483126"/>
                  </a:lnTo>
                  <a:lnTo>
                    <a:pt x="335177" y="483037"/>
                  </a:lnTo>
                  <a:lnTo>
                    <a:pt x="335103" y="482729"/>
                  </a:lnTo>
                  <a:lnTo>
                    <a:pt x="334951" y="482563"/>
                  </a:lnTo>
                  <a:lnTo>
                    <a:pt x="334912" y="482486"/>
                  </a:lnTo>
                  <a:lnTo>
                    <a:pt x="334855" y="482122"/>
                  </a:lnTo>
                  <a:lnTo>
                    <a:pt x="334794" y="481935"/>
                  </a:lnTo>
                  <a:lnTo>
                    <a:pt x="334791" y="481814"/>
                  </a:lnTo>
                  <a:lnTo>
                    <a:pt x="334864" y="481725"/>
                  </a:lnTo>
                  <a:lnTo>
                    <a:pt x="335114" y="481560"/>
                  </a:lnTo>
                  <a:lnTo>
                    <a:pt x="335230" y="481527"/>
                  </a:lnTo>
                  <a:lnTo>
                    <a:pt x="335282" y="481560"/>
                  </a:lnTo>
                  <a:lnTo>
                    <a:pt x="335430" y="481758"/>
                  </a:lnTo>
                  <a:lnTo>
                    <a:pt x="335517" y="481769"/>
                  </a:lnTo>
                  <a:lnTo>
                    <a:pt x="335662" y="481747"/>
                  </a:lnTo>
                  <a:lnTo>
                    <a:pt x="335764" y="481769"/>
                  </a:lnTo>
                  <a:lnTo>
                    <a:pt x="335844" y="481824"/>
                  </a:lnTo>
                  <a:lnTo>
                    <a:pt x="335877" y="481891"/>
                  </a:lnTo>
                  <a:lnTo>
                    <a:pt x="335911" y="481891"/>
                  </a:lnTo>
                  <a:lnTo>
                    <a:pt x="335956" y="481880"/>
                  </a:lnTo>
                  <a:lnTo>
                    <a:pt x="335971" y="481847"/>
                  </a:lnTo>
                  <a:lnTo>
                    <a:pt x="335986" y="481648"/>
                  </a:lnTo>
                  <a:lnTo>
                    <a:pt x="336019" y="481582"/>
                  </a:lnTo>
                  <a:lnTo>
                    <a:pt x="336092" y="481538"/>
                  </a:lnTo>
                  <a:lnTo>
                    <a:pt x="336147" y="481549"/>
                  </a:lnTo>
                  <a:lnTo>
                    <a:pt x="336185" y="481571"/>
                  </a:lnTo>
                  <a:lnTo>
                    <a:pt x="336239" y="481648"/>
                  </a:lnTo>
                  <a:lnTo>
                    <a:pt x="336370" y="481979"/>
                  </a:lnTo>
                  <a:lnTo>
                    <a:pt x="336354" y="482376"/>
                  </a:lnTo>
                  <a:lnTo>
                    <a:pt x="336327" y="482431"/>
                  </a:lnTo>
                  <a:lnTo>
                    <a:pt x="336257" y="482442"/>
                  </a:lnTo>
                  <a:lnTo>
                    <a:pt x="336106" y="482332"/>
                  </a:lnTo>
                  <a:lnTo>
                    <a:pt x="336070" y="482321"/>
                  </a:lnTo>
                  <a:lnTo>
                    <a:pt x="336052" y="482332"/>
                  </a:lnTo>
                  <a:lnTo>
                    <a:pt x="336051" y="482707"/>
                  </a:lnTo>
                  <a:lnTo>
                    <a:pt x="335958" y="482927"/>
                  </a:lnTo>
                  <a:lnTo>
                    <a:pt x="335876" y="483037"/>
                  </a:lnTo>
                  <a:lnTo>
                    <a:pt x="335866" y="483103"/>
                  </a:lnTo>
                  <a:lnTo>
                    <a:pt x="335896" y="483159"/>
                  </a:lnTo>
                  <a:lnTo>
                    <a:pt x="335956" y="483192"/>
                  </a:lnTo>
                  <a:lnTo>
                    <a:pt x="335958" y="483225"/>
                  </a:lnTo>
                  <a:lnTo>
                    <a:pt x="336064" y="483203"/>
                  </a:lnTo>
                  <a:lnTo>
                    <a:pt x="336166" y="483236"/>
                  </a:lnTo>
                  <a:lnTo>
                    <a:pt x="336358" y="483456"/>
                  </a:lnTo>
                  <a:lnTo>
                    <a:pt x="336486" y="483489"/>
                  </a:lnTo>
                  <a:lnTo>
                    <a:pt x="336669" y="483291"/>
                  </a:lnTo>
                  <a:lnTo>
                    <a:pt x="336723" y="483280"/>
                  </a:lnTo>
                  <a:lnTo>
                    <a:pt x="336830" y="483181"/>
                  </a:lnTo>
                  <a:lnTo>
                    <a:pt x="336854" y="482949"/>
                  </a:lnTo>
                  <a:lnTo>
                    <a:pt x="336912" y="482850"/>
                  </a:lnTo>
                  <a:lnTo>
                    <a:pt x="337055" y="482685"/>
                  </a:lnTo>
                  <a:lnTo>
                    <a:pt x="337054" y="482640"/>
                  </a:lnTo>
                  <a:lnTo>
                    <a:pt x="337029" y="482607"/>
                  </a:lnTo>
                  <a:lnTo>
                    <a:pt x="336905" y="482585"/>
                  </a:lnTo>
                  <a:lnTo>
                    <a:pt x="336874" y="482552"/>
                  </a:lnTo>
                  <a:lnTo>
                    <a:pt x="336879" y="482453"/>
                  </a:lnTo>
                  <a:lnTo>
                    <a:pt x="336946" y="482254"/>
                  </a:lnTo>
                  <a:lnTo>
                    <a:pt x="336996" y="482232"/>
                  </a:lnTo>
                  <a:lnTo>
                    <a:pt x="337044" y="482266"/>
                  </a:lnTo>
                  <a:lnTo>
                    <a:pt x="337066" y="482332"/>
                  </a:lnTo>
                  <a:lnTo>
                    <a:pt x="337066" y="482453"/>
                  </a:lnTo>
                  <a:lnTo>
                    <a:pt x="337082" y="482486"/>
                  </a:lnTo>
                  <a:lnTo>
                    <a:pt x="337104" y="482497"/>
                  </a:lnTo>
                  <a:lnTo>
                    <a:pt x="337293" y="482188"/>
                  </a:lnTo>
                  <a:lnTo>
                    <a:pt x="337437" y="482078"/>
                  </a:lnTo>
                  <a:lnTo>
                    <a:pt x="337451" y="482001"/>
                  </a:lnTo>
                  <a:lnTo>
                    <a:pt x="337431" y="481946"/>
                  </a:lnTo>
                  <a:lnTo>
                    <a:pt x="337349" y="481913"/>
                  </a:lnTo>
                  <a:lnTo>
                    <a:pt x="337217" y="481891"/>
                  </a:lnTo>
                  <a:lnTo>
                    <a:pt x="337143" y="481847"/>
                  </a:lnTo>
                  <a:lnTo>
                    <a:pt x="337124" y="481802"/>
                  </a:lnTo>
                  <a:lnTo>
                    <a:pt x="337200" y="481516"/>
                  </a:lnTo>
                  <a:lnTo>
                    <a:pt x="337292" y="481384"/>
                  </a:lnTo>
                  <a:lnTo>
                    <a:pt x="337570" y="481328"/>
                  </a:lnTo>
                  <a:lnTo>
                    <a:pt x="337947" y="481185"/>
                  </a:lnTo>
                  <a:lnTo>
                    <a:pt x="338131" y="481097"/>
                  </a:lnTo>
                  <a:lnTo>
                    <a:pt x="338217" y="481086"/>
                  </a:lnTo>
                  <a:lnTo>
                    <a:pt x="338316" y="481097"/>
                  </a:lnTo>
                  <a:lnTo>
                    <a:pt x="338492" y="481086"/>
                  </a:lnTo>
                  <a:lnTo>
                    <a:pt x="338687" y="481141"/>
                  </a:lnTo>
                  <a:lnTo>
                    <a:pt x="338902" y="481262"/>
                  </a:lnTo>
                  <a:lnTo>
                    <a:pt x="339008" y="481262"/>
                  </a:lnTo>
                  <a:lnTo>
                    <a:pt x="339130" y="481207"/>
                  </a:lnTo>
                  <a:lnTo>
                    <a:pt x="339194" y="481097"/>
                  </a:lnTo>
                  <a:lnTo>
                    <a:pt x="339205" y="481031"/>
                  </a:lnTo>
                  <a:lnTo>
                    <a:pt x="339192" y="480998"/>
                  </a:lnTo>
                  <a:lnTo>
                    <a:pt x="339066" y="480832"/>
                  </a:lnTo>
                  <a:lnTo>
                    <a:pt x="339022" y="480656"/>
                  </a:lnTo>
                  <a:lnTo>
                    <a:pt x="338945" y="480523"/>
                  </a:lnTo>
                  <a:lnTo>
                    <a:pt x="338931" y="480435"/>
                  </a:lnTo>
                  <a:lnTo>
                    <a:pt x="338857" y="480314"/>
                  </a:lnTo>
                  <a:lnTo>
                    <a:pt x="338807" y="480149"/>
                  </a:lnTo>
                  <a:lnTo>
                    <a:pt x="338741" y="480027"/>
                  </a:lnTo>
                  <a:lnTo>
                    <a:pt x="338678" y="479719"/>
                  </a:lnTo>
                  <a:lnTo>
                    <a:pt x="338637" y="479653"/>
                  </a:lnTo>
                  <a:lnTo>
                    <a:pt x="338472" y="479498"/>
                  </a:lnTo>
                  <a:lnTo>
                    <a:pt x="338343" y="479399"/>
                  </a:lnTo>
                  <a:lnTo>
                    <a:pt x="338268" y="479410"/>
                  </a:lnTo>
                  <a:lnTo>
                    <a:pt x="338152" y="479476"/>
                  </a:lnTo>
                  <a:lnTo>
                    <a:pt x="338089" y="479465"/>
                  </a:lnTo>
                  <a:lnTo>
                    <a:pt x="338059" y="479443"/>
                  </a:lnTo>
                  <a:lnTo>
                    <a:pt x="338058" y="479355"/>
                  </a:lnTo>
                  <a:lnTo>
                    <a:pt x="338164" y="479145"/>
                  </a:lnTo>
                  <a:lnTo>
                    <a:pt x="338133" y="479101"/>
                  </a:lnTo>
                  <a:lnTo>
                    <a:pt x="338019" y="479013"/>
                  </a:lnTo>
                  <a:lnTo>
                    <a:pt x="337965" y="478848"/>
                  </a:lnTo>
                  <a:lnTo>
                    <a:pt x="337826" y="478616"/>
                  </a:lnTo>
                  <a:lnTo>
                    <a:pt x="337811" y="478561"/>
                  </a:lnTo>
                  <a:lnTo>
                    <a:pt x="337810" y="478396"/>
                  </a:lnTo>
                  <a:lnTo>
                    <a:pt x="337851" y="478142"/>
                  </a:lnTo>
                  <a:lnTo>
                    <a:pt x="337899" y="477999"/>
                  </a:lnTo>
                  <a:lnTo>
                    <a:pt x="337923" y="477988"/>
                  </a:lnTo>
                  <a:lnTo>
                    <a:pt x="338020" y="477988"/>
                  </a:lnTo>
                  <a:lnTo>
                    <a:pt x="338073" y="477899"/>
                  </a:lnTo>
                  <a:lnTo>
                    <a:pt x="338083" y="477855"/>
                  </a:lnTo>
                  <a:lnTo>
                    <a:pt x="337845" y="477403"/>
                  </a:lnTo>
                  <a:lnTo>
                    <a:pt x="337895" y="477326"/>
                  </a:lnTo>
                  <a:lnTo>
                    <a:pt x="337902" y="477227"/>
                  </a:lnTo>
                  <a:lnTo>
                    <a:pt x="337822" y="476973"/>
                  </a:lnTo>
                  <a:lnTo>
                    <a:pt x="337788" y="476940"/>
                  </a:lnTo>
                  <a:lnTo>
                    <a:pt x="337622" y="476962"/>
                  </a:lnTo>
                  <a:lnTo>
                    <a:pt x="337549" y="476918"/>
                  </a:lnTo>
                  <a:lnTo>
                    <a:pt x="337516" y="476775"/>
                  </a:lnTo>
                  <a:lnTo>
                    <a:pt x="337528" y="476576"/>
                  </a:lnTo>
                  <a:lnTo>
                    <a:pt x="337389" y="476367"/>
                  </a:lnTo>
                  <a:lnTo>
                    <a:pt x="337345" y="476345"/>
                  </a:lnTo>
                  <a:lnTo>
                    <a:pt x="337312" y="476400"/>
                  </a:lnTo>
                  <a:lnTo>
                    <a:pt x="337263" y="476753"/>
                  </a:lnTo>
                  <a:lnTo>
                    <a:pt x="337190" y="476951"/>
                  </a:lnTo>
                  <a:lnTo>
                    <a:pt x="337168" y="477094"/>
                  </a:lnTo>
                  <a:lnTo>
                    <a:pt x="337228" y="477249"/>
                  </a:lnTo>
                  <a:lnTo>
                    <a:pt x="337199" y="477326"/>
                  </a:lnTo>
                  <a:lnTo>
                    <a:pt x="337168" y="477348"/>
                  </a:lnTo>
                  <a:lnTo>
                    <a:pt x="337100" y="477326"/>
                  </a:lnTo>
                  <a:lnTo>
                    <a:pt x="337026" y="477227"/>
                  </a:lnTo>
                  <a:lnTo>
                    <a:pt x="336968" y="477194"/>
                  </a:lnTo>
                  <a:lnTo>
                    <a:pt x="336808" y="477194"/>
                  </a:lnTo>
                  <a:lnTo>
                    <a:pt x="336754" y="477161"/>
                  </a:lnTo>
                  <a:lnTo>
                    <a:pt x="336783" y="477061"/>
                  </a:lnTo>
                  <a:lnTo>
                    <a:pt x="336932" y="476896"/>
                  </a:lnTo>
                  <a:lnTo>
                    <a:pt x="336985" y="476753"/>
                  </a:lnTo>
                  <a:lnTo>
                    <a:pt x="337002" y="476532"/>
                  </a:lnTo>
                  <a:lnTo>
                    <a:pt x="336937" y="476301"/>
                  </a:lnTo>
                  <a:lnTo>
                    <a:pt x="336839" y="476235"/>
                  </a:lnTo>
                  <a:lnTo>
                    <a:pt x="336709" y="476235"/>
                  </a:lnTo>
                  <a:lnTo>
                    <a:pt x="336574" y="476301"/>
                  </a:lnTo>
                  <a:lnTo>
                    <a:pt x="336533" y="476334"/>
                  </a:lnTo>
                  <a:lnTo>
                    <a:pt x="336534" y="476400"/>
                  </a:lnTo>
                  <a:lnTo>
                    <a:pt x="336676" y="476455"/>
                  </a:lnTo>
                  <a:lnTo>
                    <a:pt x="336715" y="476488"/>
                  </a:lnTo>
                  <a:lnTo>
                    <a:pt x="336713" y="476554"/>
                  </a:lnTo>
                  <a:lnTo>
                    <a:pt x="336672" y="476609"/>
                  </a:lnTo>
                  <a:lnTo>
                    <a:pt x="336614" y="476598"/>
                  </a:lnTo>
                  <a:lnTo>
                    <a:pt x="336469" y="476510"/>
                  </a:lnTo>
                  <a:lnTo>
                    <a:pt x="336400" y="476499"/>
                  </a:lnTo>
                  <a:lnTo>
                    <a:pt x="336294" y="476510"/>
                  </a:lnTo>
                  <a:lnTo>
                    <a:pt x="336170" y="476576"/>
                  </a:lnTo>
                  <a:lnTo>
                    <a:pt x="336010" y="476742"/>
                  </a:lnTo>
                  <a:lnTo>
                    <a:pt x="336004" y="476819"/>
                  </a:lnTo>
                  <a:lnTo>
                    <a:pt x="336046" y="477006"/>
                  </a:lnTo>
                  <a:lnTo>
                    <a:pt x="336025" y="477039"/>
                  </a:lnTo>
                  <a:lnTo>
                    <a:pt x="335930" y="477084"/>
                  </a:lnTo>
                  <a:lnTo>
                    <a:pt x="335893" y="477061"/>
                  </a:lnTo>
                  <a:lnTo>
                    <a:pt x="335837" y="476863"/>
                  </a:lnTo>
                  <a:lnTo>
                    <a:pt x="335813" y="476830"/>
                  </a:lnTo>
                  <a:lnTo>
                    <a:pt x="335745" y="476808"/>
                  </a:lnTo>
                  <a:lnTo>
                    <a:pt x="335527" y="476786"/>
                  </a:lnTo>
                  <a:lnTo>
                    <a:pt x="335458" y="476720"/>
                  </a:lnTo>
                  <a:lnTo>
                    <a:pt x="335421" y="476609"/>
                  </a:lnTo>
                  <a:lnTo>
                    <a:pt x="335428" y="476565"/>
                  </a:lnTo>
                  <a:lnTo>
                    <a:pt x="335494" y="476543"/>
                  </a:lnTo>
                  <a:lnTo>
                    <a:pt x="335657" y="476554"/>
                  </a:lnTo>
                  <a:lnTo>
                    <a:pt x="335745" y="476521"/>
                  </a:lnTo>
                  <a:lnTo>
                    <a:pt x="336011" y="476466"/>
                  </a:lnTo>
                  <a:lnTo>
                    <a:pt x="336070" y="476433"/>
                  </a:lnTo>
                  <a:lnTo>
                    <a:pt x="336328" y="476246"/>
                  </a:lnTo>
                  <a:lnTo>
                    <a:pt x="336351" y="476146"/>
                  </a:lnTo>
                  <a:lnTo>
                    <a:pt x="336421" y="476003"/>
                  </a:lnTo>
                  <a:lnTo>
                    <a:pt x="336353" y="475904"/>
                  </a:lnTo>
                  <a:lnTo>
                    <a:pt x="336167" y="475815"/>
                  </a:lnTo>
                  <a:lnTo>
                    <a:pt x="336102" y="475661"/>
                  </a:lnTo>
                  <a:lnTo>
                    <a:pt x="335945" y="475540"/>
                  </a:lnTo>
                  <a:lnTo>
                    <a:pt x="335875" y="475419"/>
                  </a:lnTo>
                  <a:lnTo>
                    <a:pt x="335846" y="475330"/>
                  </a:lnTo>
                  <a:lnTo>
                    <a:pt x="335653" y="475033"/>
                  </a:lnTo>
                  <a:lnTo>
                    <a:pt x="335597" y="474878"/>
                  </a:lnTo>
                  <a:lnTo>
                    <a:pt x="335455" y="474647"/>
                  </a:lnTo>
                  <a:lnTo>
                    <a:pt x="335427" y="474294"/>
                  </a:lnTo>
                  <a:lnTo>
                    <a:pt x="335474" y="474140"/>
                  </a:lnTo>
                  <a:lnTo>
                    <a:pt x="335483" y="473985"/>
                  </a:lnTo>
                  <a:lnTo>
                    <a:pt x="335369" y="473666"/>
                  </a:lnTo>
                  <a:lnTo>
                    <a:pt x="335392" y="473621"/>
                  </a:lnTo>
                  <a:lnTo>
                    <a:pt x="335444" y="473644"/>
                  </a:lnTo>
                  <a:lnTo>
                    <a:pt x="335559" y="473831"/>
                  </a:lnTo>
                  <a:lnTo>
                    <a:pt x="335666" y="473908"/>
                  </a:lnTo>
                  <a:lnTo>
                    <a:pt x="335718" y="474129"/>
                  </a:lnTo>
                  <a:lnTo>
                    <a:pt x="335870" y="474228"/>
                  </a:lnTo>
                  <a:lnTo>
                    <a:pt x="335922" y="474349"/>
                  </a:lnTo>
                  <a:lnTo>
                    <a:pt x="336147" y="474658"/>
                  </a:lnTo>
                  <a:lnTo>
                    <a:pt x="336294" y="474922"/>
                  </a:lnTo>
                  <a:lnTo>
                    <a:pt x="336362" y="475011"/>
                  </a:lnTo>
                  <a:lnTo>
                    <a:pt x="336438" y="475000"/>
                  </a:lnTo>
                  <a:lnTo>
                    <a:pt x="336546" y="474878"/>
                  </a:lnTo>
                  <a:lnTo>
                    <a:pt x="336764" y="474878"/>
                  </a:lnTo>
                  <a:lnTo>
                    <a:pt x="336919" y="474801"/>
                  </a:lnTo>
                  <a:lnTo>
                    <a:pt x="337005" y="474790"/>
                  </a:lnTo>
                  <a:lnTo>
                    <a:pt x="337046" y="474812"/>
                  </a:lnTo>
                  <a:lnTo>
                    <a:pt x="337062" y="474911"/>
                  </a:lnTo>
                  <a:lnTo>
                    <a:pt x="337125" y="475077"/>
                  </a:lnTo>
                  <a:lnTo>
                    <a:pt x="337282" y="475242"/>
                  </a:lnTo>
                  <a:lnTo>
                    <a:pt x="337486" y="475375"/>
                  </a:lnTo>
                  <a:lnTo>
                    <a:pt x="337729" y="475441"/>
                  </a:lnTo>
                  <a:lnTo>
                    <a:pt x="337864" y="475452"/>
                  </a:lnTo>
                  <a:lnTo>
                    <a:pt x="338067" y="475430"/>
                  </a:lnTo>
                  <a:lnTo>
                    <a:pt x="338463" y="475352"/>
                  </a:lnTo>
                  <a:lnTo>
                    <a:pt x="338684" y="475275"/>
                  </a:lnTo>
                  <a:lnTo>
                    <a:pt x="338987" y="475132"/>
                  </a:lnTo>
                  <a:lnTo>
                    <a:pt x="339297" y="474845"/>
                  </a:lnTo>
                  <a:lnTo>
                    <a:pt x="339428" y="474691"/>
                  </a:lnTo>
                  <a:lnTo>
                    <a:pt x="339646" y="474294"/>
                  </a:lnTo>
                  <a:lnTo>
                    <a:pt x="339732" y="474173"/>
                  </a:lnTo>
                  <a:lnTo>
                    <a:pt x="339828" y="474073"/>
                  </a:lnTo>
                  <a:lnTo>
                    <a:pt x="340147" y="473842"/>
                  </a:lnTo>
                  <a:lnTo>
                    <a:pt x="340259" y="473721"/>
                  </a:lnTo>
                  <a:lnTo>
                    <a:pt x="340326" y="473478"/>
                  </a:lnTo>
                  <a:lnTo>
                    <a:pt x="340318" y="473412"/>
                  </a:lnTo>
                  <a:lnTo>
                    <a:pt x="340254" y="473401"/>
                  </a:lnTo>
                  <a:lnTo>
                    <a:pt x="340149" y="473423"/>
                  </a:lnTo>
                  <a:lnTo>
                    <a:pt x="340098" y="473390"/>
                  </a:lnTo>
                  <a:lnTo>
                    <a:pt x="340106" y="473302"/>
                  </a:lnTo>
                  <a:lnTo>
                    <a:pt x="340187" y="473191"/>
                  </a:lnTo>
                  <a:lnTo>
                    <a:pt x="340139" y="472938"/>
                  </a:lnTo>
                  <a:lnTo>
                    <a:pt x="340139" y="472806"/>
                  </a:lnTo>
                  <a:lnTo>
                    <a:pt x="340267" y="472618"/>
                  </a:lnTo>
                  <a:lnTo>
                    <a:pt x="340276" y="472563"/>
                  </a:lnTo>
                  <a:lnTo>
                    <a:pt x="340186" y="472386"/>
                  </a:lnTo>
                  <a:lnTo>
                    <a:pt x="340083" y="472243"/>
                  </a:lnTo>
                  <a:lnTo>
                    <a:pt x="340006" y="472067"/>
                  </a:lnTo>
                  <a:lnTo>
                    <a:pt x="339883" y="471923"/>
                  </a:lnTo>
                  <a:lnTo>
                    <a:pt x="339824" y="471901"/>
                  </a:lnTo>
                  <a:lnTo>
                    <a:pt x="339776" y="471912"/>
                  </a:lnTo>
                  <a:lnTo>
                    <a:pt x="339649" y="472100"/>
                  </a:lnTo>
                  <a:lnTo>
                    <a:pt x="339507" y="472100"/>
                  </a:lnTo>
                  <a:lnTo>
                    <a:pt x="339427" y="472045"/>
                  </a:lnTo>
                  <a:lnTo>
                    <a:pt x="339379" y="471957"/>
                  </a:lnTo>
                  <a:lnTo>
                    <a:pt x="339374" y="471912"/>
                  </a:lnTo>
                  <a:lnTo>
                    <a:pt x="339400" y="471890"/>
                  </a:lnTo>
                  <a:lnTo>
                    <a:pt x="339498" y="471857"/>
                  </a:lnTo>
                  <a:lnTo>
                    <a:pt x="339542" y="471747"/>
                  </a:lnTo>
                  <a:lnTo>
                    <a:pt x="339534" y="471670"/>
                  </a:lnTo>
                  <a:lnTo>
                    <a:pt x="339476" y="471582"/>
                  </a:lnTo>
                  <a:lnTo>
                    <a:pt x="339389" y="471505"/>
                  </a:lnTo>
                  <a:lnTo>
                    <a:pt x="339247" y="471493"/>
                  </a:lnTo>
                  <a:lnTo>
                    <a:pt x="339152" y="471350"/>
                  </a:lnTo>
                  <a:lnTo>
                    <a:pt x="339056" y="471262"/>
                  </a:lnTo>
                  <a:lnTo>
                    <a:pt x="339032" y="471174"/>
                  </a:lnTo>
                  <a:lnTo>
                    <a:pt x="339050" y="471130"/>
                  </a:lnTo>
                  <a:lnTo>
                    <a:pt x="339107" y="471107"/>
                  </a:lnTo>
                  <a:lnTo>
                    <a:pt x="339234" y="471107"/>
                  </a:lnTo>
                  <a:lnTo>
                    <a:pt x="339549" y="471350"/>
                  </a:lnTo>
                  <a:lnTo>
                    <a:pt x="339590" y="471372"/>
                  </a:lnTo>
                  <a:lnTo>
                    <a:pt x="339631" y="471350"/>
                  </a:lnTo>
                  <a:lnTo>
                    <a:pt x="339649" y="471295"/>
                  </a:lnTo>
                  <a:lnTo>
                    <a:pt x="339646" y="471141"/>
                  </a:lnTo>
                  <a:lnTo>
                    <a:pt x="339675" y="471030"/>
                  </a:lnTo>
                  <a:lnTo>
                    <a:pt x="339590" y="470898"/>
                  </a:lnTo>
                  <a:lnTo>
                    <a:pt x="339545" y="470655"/>
                  </a:lnTo>
                  <a:lnTo>
                    <a:pt x="339466" y="470578"/>
                  </a:lnTo>
                  <a:lnTo>
                    <a:pt x="339385" y="470556"/>
                  </a:lnTo>
                  <a:lnTo>
                    <a:pt x="339222" y="470545"/>
                  </a:lnTo>
                  <a:lnTo>
                    <a:pt x="339076" y="470479"/>
                  </a:lnTo>
                  <a:lnTo>
                    <a:pt x="338978" y="470413"/>
                  </a:lnTo>
                  <a:lnTo>
                    <a:pt x="338894" y="470325"/>
                  </a:lnTo>
                  <a:lnTo>
                    <a:pt x="338760" y="470104"/>
                  </a:lnTo>
                  <a:lnTo>
                    <a:pt x="338595" y="469972"/>
                  </a:lnTo>
                  <a:lnTo>
                    <a:pt x="338556" y="469873"/>
                  </a:lnTo>
                  <a:lnTo>
                    <a:pt x="338462" y="469762"/>
                  </a:lnTo>
                  <a:lnTo>
                    <a:pt x="338281" y="469586"/>
                  </a:lnTo>
                  <a:lnTo>
                    <a:pt x="338128" y="469553"/>
                  </a:lnTo>
                  <a:lnTo>
                    <a:pt x="337908" y="469630"/>
                  </a:lnTo>
                  <a:lnTo>
                    <a:pt x="337429" y="470038"/>
                  </a:lnTo>
                  <a:lnTo>
                    <a:pt x="337192" y="470203"/>
                  </a:lnTo>
                  <a:lnTo>
                    <a:pt x="337119" y="470225"/>
                  </a:lnTo>
                  <a:lnTo>
                    <a:pt x="337051" y="470203"/>
                  </a:lnTo>
                  <a:lnTo>
                    <a:pt x="336982" y="470159"/>
                  </a:lnTo>
                  <a:lnTo>
                    <a:pt x="336929" y="470093"/>
                  </a:lnTo>
                  <a:lnTo>
                    <a:pt x="336863" y="469884"/>
                  </a:lnTo>
                  <a:lnTo>
                    <a:pt x="336865" y="469531"/>
                  </a:lnTo>
                  <a:lnTo>
                    <a:pt x="336810" y="469399"/>
                  </a:lnTo>
                  <a:lnTo>
                    <a:pt x="336723" y="469332"/>
                  </a:lnTo>
                  <a:lnTo>
                    <a:pt x="336655" y="469222"/>
                  </a:lnTo>
                  <a:lnTo>
                    <a:pt x="336638" y="469079"/>
                  </a:lnTo>
                  <a:lnTo>
                    <a:pt x="336656" y="468847"/>
                  </a:lnTo>
                  <a:lnTo>
                    <a:pt x="336692" y="468693"/>
                  </a:lnTo>
                  <a:lnTo>
                    <a:pt x="336749" y="468594"/>
                  </a:lnTo>
                  <a:lnTo>
                    <a:pt x="336896" y="468406"/>
                  </a:lnTo>
                  <a:lnTo>
                    <a:pt x="336914" y="468329"/>
                  </a:lnTo>
                  <a:lnTo>
                    <a:pt x="336805" y="467634"/>
                  </a:lnTo>
                  <a:lnTo>
                    <a:pt x="336777" y="467557"/>
                  </a:lnTo>
                  <a:lnTo>
                    <a:pt x="336577" y="467149"/>
                  </a:lnTo>
                  <a:lnTo>
                    <a:pt x="336543" y="467017"/>
                  </a:lnTo>
                  <a:lnTo>
                    <a:pt x="336543" y="466929"/>
                  </a:lnTo>
                  <a:lnTo>
                    <a:pt x="336575" y="466874"/>
                  </a:lnTo>
                  <a:lnTo>
                    <a:pt x="336621" y="466852"/>
                  </a:lnTo>
                  <a:lnTo>
                    <a:pt x="336734" y="466830"/>
                  </a:lnTo>
                  <a:lnTo>
                    <a:pt x="336834" y="466719"/>
                  </a:lnTo>
                  <a:lnTo>
                    <a:pt x="336834" y="466499"/>
                  </a:lnTo>
                  <a:lnTo>
                    <a:pt x="336800" y="466411"/>
                  </a:lnTo>
                  <a:lnTo>
                    <a:pt x="336736" y="466113"/>
                  </a:lnTo>
                  <a:lnTo>
                    <a:pt x="336601" y="466014"/>
                  </a:lnTo>
                  <a:lnTo>
                    <a:pt x="336455" y="465925"/>
                  </a:lnTo>
                  <a:lnTo>
                    <a:pt x="336302" y="465804"/>
                  </a:lnTo>
                  <a:lnTo>
                    <a:pt x="335802" y="465694"/>
                  </a:lnTo>
                  <a:lnTo>
                    <a:pt x="335604" y="465617"/>
                  </a:lnTo>
                  <a:lnTo>
                    <a:pt x="335570" y="465573"/>
                  </a:lnTo>
                  <a:lnTo>
                    <a:pt x="335015" y="465253"/>
                  </a:lnTo>
                  <a:lnTo>
                    <a:pt x="334889" y="465154"/>
                  </a:lnTo>
                  <a:lnTo>
                    <a:pt x="334780" y="465010"/>
                  </a:lnTo>
                  <a:lnTo>
                    <a:pt x="334755" y="464933"/>
                  </a:lnTo>
                  <a:lnTo>
                    <a:pt x="334601" y="464636"/>
                  </a:lnTo>
                  <a:lnTo>
                    <a:pt x="334361" y="464283"/>
                  </a:lnTo>
                  <a:lnTo>
                    <a:pt x="334162" y="463599"/>
                  </a:lnTo>
                  <a:lnTo>
                    <a:pt x="334088" y="463456"/>
                  </a:lnTo>
                  <a:lnTo>
                    <a:pt x="334019" y="463379"/>
                  </a:lnTo>
                  <a:lnTo>
                    <a:pt x="333977" y="463356"/>
                  </a:lnTo>
                  <a:lnTo>
                    <a:pt x="333894" y="463412"/>
                  </a:lnTo>
                  <a:lnTo>
                    <a:pt x="333868" y="463467"/>
                  </a:lnTo>
                  <a:lnTo>
                    <a:pt x="333800" y="463467"/>
                  </a:lnTo>
                  <a:lnTo>
                    <a:pt x="333739" y="463412"/>
                  </a:lnTo>
                  <a:lnTo>
                    <a:pt x="333680" y="463390"/>
                  </a:lnTo>
                  <a:lnTo>
                    <a:pt x="333639" y="463434"/>
                  </a:lnTo>
                  <a:lnTo>
                    <a:pt x="333624" y="463500"/>
                  </a:lnTo>
                  <a:lnTo>
                    <a:pt x="333551" y="463511"/>
                  </a:lnTo>
                  <a:lnTo>
                    <a:pt x="333427" y="463401"/>
                  </a:lnTo>
                  <a:lnTo>
                    <a:pt x="333421" y="463323"/>
                  </a:lnTo>
                  <a:lnTo>
                    <a:pt x="333373" y="463246"/>
                  </a:lnTo>
                  <a:lnTo>
                    <a:pt x="333337" y="463235"/>
                  </a:lnTo>
                  <a:lnTo>
                    <a:pt x="333298" y="463235"/>
                  </a:lnTo>
                  <a:lnTo>
                    <a:pt x="333117" y="463345"/>
                  </a:lnTo>
                  <a:lnTo>
                    <a:pt x="333187" y="463599"/>
                  </a:lnTo>
                  <a:lnTo>
                    <a:pt x="333197" y="463698"/>
                  </a:lnTo>
                  <a:lnTo>
                    <a:pt x="333128" y="463831"/>
                  </a:lnTo>
                  <a:lnTo>
                    <a:pt x="333074" y="463775"/>
                  </a:lnTo>
                  <a:lnTo>
                    <a:pt x="332997" y="463511"/>
                  </a:lnTo>
                  <a:lnTo>
                    <a:pt x="332837" y="463224"/>
                  </a:lnTo>
                  <a:lnTo>
                    <a:pt x="332900" y="463114"/>
                  </a:lnTo>
                  <a:lnTo>
                    <a:pt x="332899" y="463037"/>
                  </a:lnTo>
                  <a:lnTo>
                    <a:pt x="332817" y="462915"/>
                  </a:lnTo>
                  <a:lnTo>
                    <a:pt x="332816" y="462794"/>
                  </a:lnTo>
                  <a:lnTo>
                    <a:pt x="332859" y="462717"/>
                  </a:lnTo>
                  <a:lnTo>
                    <a:pt x="332940" y="462706"/>
                  </a:lnTo>
                  <a:lnTo>
                    <a:pt x="333013" y="462794"/>
                  </a:lnTo>
                  <a:lnTo>
                    <a:pt x="333184" y="462871"/>
                  </a:lnTo>
                  <a:lnTo>
                    <a:pt x="333240" y="462960"/>
                  </a:lnTo>
                  <a:lnTo>
                    <a:pt x="333362" y="463048"/>
                  </a:lnTo>
                  <a:lnTo>
                    <a:pt x="333555" y="463081"/>
                  </a:lnTo>
                  <a:lnTo>
                    <a:pt x="333749" y="463213"/>
                  </a:lnTo>
                  <a:lnTo>
                    <a:pt x="333900" y="463180"/>
                  </a:lnTo>
                  <a:lnTo>
                    <a:pt x="333969" y="463125"/>
                  </a:lnTo>
                  <a:lnTo>
                    <a:pt x="334138" y="463048"/>
                  </a:lnTo>
                  <a:lnTo>
                    <a:pt x="334157" y="463004"/>
                  </a:lnTo>
                  <a:lnTo>
                    <a:pt x="334151" y="462949"/>
                  </a:lnTo>
                  <a:lnTo>
                    <a:pt x="334100" y="462904"/>
                  </a:lnTo>
                  <a:lnTo>
                    <a:pt x="334023" y="462662"/>
                  </a:lnTo>
                  <a:lnTo>
                    <a:pt x="333974" y="462607"/>
                  </a:lnTo>
                  <a:lnTo>
                    <a:pt x="333896" y="462563"/>
                  </a:lnTo>
                  <a:lnTo>
                    <a:pt x="333693" y="462552"/>
                  </a:lnTo>
                  <a:lnTo>
                    <a:pt x="333564" y="462430"/>
                  </a:lnTo>
                  <a:lnTo>
                    <a:pt x="333432" y="462342"/>
                  </a:lnTo>
                  <a:lnTo>
                    <a:pt x="333327" y="462331"/>
                  </a:lnTo>
                  <a:lnTo>
                    <a:pt x="333158" y="462342"/>
                  </a:lnTo>
                  <a:lnTo>
                    <a:pt x="332660" y="462497"/>
                  </a:lnTo>
                  <a:lnTo>
                    <a:pt x="332619" y="462497"/>
                  </a:lnTo>
                  <a:lnTo>
                    <a:pt x="332621" y="462419"/>
                  </a:lnTo>
                  <a:lnTo>
                    <a:pt x="332811" y="462188"/>
                  </a:lnTo>
                  <a:lnTo>
                    <a:pt x="332901" y="461956"/>
                  </a:lnTo>
                  <a:lnTo>
                    <a:pt x="332901" y="461725"/>
                  </a:lnTo>
                  <a:lnTo>
                    <a:pt x="332793" y="461383"/>
                  </a:lnTo>
                  <a:lnTo>
                    <a:pt x="332784" y="461240"/>
                  </a:lnTo>
                  <a:lnTo>
                    <a:pt x="332814" y="461052"/>
                  </a:lnTo>
                  <a:lnTo>
                    <a:pt x="332967" y="460821"/>
                  </a:lnTo>
                  <a:lnTo>
                    <a:pt x="332975" y="460732"/>
                  </a:lnTo>
                  <a:lnTo>
                    <a:pt x="332940" y="460699"/>
                  </a:lnTo>
                  <a:lnTo>
                    <a:pt x="332824" y="460633"/>
                  </a:lnTo>
                  <a:lnTo>
                    <a:pt x="332671" y="460578"/>
                  </a:lnTo>
                  <a:lnTo>
                    <a:pt x="332484" y="460479"/>
                  </a:lnTo>
                  <a:lnTo>
                    <a:pt x="332279" y="460335"/>
                  </a:lnTo>
                  <a:lnTo>
                    <a:pt x="331961" y="460148"/>
                  </a:lnTo>
                  <a:lnTo>
                    <a:pt x="331695" y="459696"/>
                  </a:lnTo>
                  <a:lnTo>
                    <a:pt x="331354" y="459277"/>
                  </a:lnTo>
                  <a:lnTo>
                    <a:pt x="331227" y="459034"/>
                  </a:lnTo>
                  <a:lnTo>
                    <a:pt x="331102" y="458704"/>
                  </a:lnTo>
                  <a:lnTo>
                    <a:pt x="331027" y="458582"/>
                  </a:lnTo>
                  <a:lnTo>
                    <a:pt x="330947" y="458483"/>
                  </a:lnTo>
                  <a:lnTo>
                    <a:pt x="330780" y="458439"/>
                  </a:lnTo>
                  <a:lnTo>
                    <a:pt x="330421" y="458527"/>
                  </a:lnTo>
                  <a:lnTo>
                    <a:pt x="330245" y="458604"/>
                  </a:lnTo>
                  <a:lnTo>
                    <a:pt x="329970" y="458836"/>
                  </a:lnTo>
                  <a:lnTo>
                    <a:pt x="329884" y="458858"/>
                  </a:lnTo>
                  <a:lnTo>
                    <a:pt x="329874" y="458781"/>
                  </a:lnTo>
                  <a:lnTo>
                    <a:pt x="329892" y="458682"/>
                  </a:lnTo>
                  <a:lnTo>
                    <a:pt x="329943" y="458582"/>
                  </a:lnTo>
                  <a:lnTo>
                    <a:pt x="330017" y="458516"/>
                  </a:lnTo>
                  <a:lnTo>
                    <a:pt x="330442" y="458296"/>
                  </a:lnTo>
                  <a:lnTo>
                    <a:pt x="330777" y="458197"/>
                  </a:lnTo>
                  <a:lnTo>
                    <a:pt x="330810" y="458152"/>
                  </a:lnTo>
                  <a:lnTo>
                    <a:pt x="330831" y="458020"/>
                  </a:lnTo>
                  <a:lnTo>
                    <a:pt x="330807" y="457932"/>
                  </a:lnTo>
                  <a:lnTo>
                    <a:pt x="330663" y="457667"/>
                  </a:lnTo>
                  <a:lnTo>
                    <a:pt x="330536" y="457513"/>
                  </a:lnTo>
                  <a:lnTo>
                    <a:pt x="330380" y="457436"/>
                  </a:lnTo>
                  <a:lnTo>
                    <a:pt x="330178" y="457403"/>
                  </a:lnTo>
                  <a:lnTo>
                    <a:pt x="330063" y="457414"/>
                  </a:lnTo>
                  <a:lnTo>
                    <a:pt x="329860" y="457612"/>
                  </a:lnTo>
                  <a:lnTo>
                    <a:pt x="329629" y="457811"/>
                  </a:lnTo>
                  <a:lnTo>
                    <a:pt x="329430" y="458042"/>
                  </a:lnTo>
                  <a:lnTo>
                    <a:pt x="329273" y="458174"/>
                  </a:lnTo>
                  <a:lnTo>
                    <a:pt x="328772" y="458494"/>
                  </a:lnTo>
                  <a:lnTo>
                    <a:pt x="328393" y="458671"/>
                  </a:lnTo>
                  <a:lnTo>
                    <a:pt x="328130" y="458737"/>
                  </a:lnTo>
                  <a:lnTo>
                    <a:pt x="328073" y="458781"/>
                  </a:lnTo>
                  <a:lnTo>
                    <a:pt x="328073" y="458836"/>
                  </a:lnTo>
                  <a:lnTo>
                    <a:pt x="328127" y="458858"/>
                  </a:lnTo>
                  <a:lnTo>
                    <a:pt x="328229" y="458869"/>
                  </a:lnTo>
                  <a:lnTo>
                    <a:pt x="328372" y="458847"/>
                  </a:lnTo>
                  <a:lnTo>
                    <a:pt x="328425" y="458869"/>
                  </a:lnTo>
                  <a:lnTo>
                    <a:pt x="328615" y="458979"/>
                  </a:lnTo>
                  <a:lnTo>
                    <a:pt x="328785" y="459123"/>
                  </a:lnTo>
                  <a:lnTo>
                    <a:pt x="328812" y="459233"/>
                  </a:lnTo>
                  <a:lnTo>
                    <a:pt x="328792" y="459277"/>
                  </a:lnTo>
                  <a:lnTo>
                    <a:pt x="328639" y="459189"/>
                  </a:lnTo>
                  <a:lnTo>
                    <a:pt x="328583" y="459211"/>
                  </a:lnTo>
                  <a:lnTo>
                    <a:pt x="328567" y="459244"/>
                  </a:lnTo>
                  <a:lnTo>
                    <a:pt x="328576" y="459332"/>
                  </a:lnTo>
                  <a:lnTo>
                    <a:pt x="328538" y="459431"/>
                  </a:lnTo>
                  <a:lnTo>
                    <a:pt x="328565" y="459508"/>
                  </a:lnTo>
                  <a:lnTo>
                    <a:pt x="328711" y="459619"/>
                  </a:lnTo>
                  <a:lnTo>
                    <a:pt x="328721" y="459674"/>
                  </a:lnTo>
                  <a:lnTo>
                    <a:pt x="328677" y="459762"/>
                  </a:lnTo>
                  <a:lnTo>
                    <a:pt x="328610" y="459839"/>
                  </a:lnTo>
                  <a:lnTo>
                    <a:pt x="328433" y="459883"/>
                  </a:lnTo>
                  <a:lnTo>
                    <a:pt x="328242" y="460005"/>
                  </a:lnTo>
                  <a:lnTo>
                    <a:pt x="328031" y="460060"/>
                  </a:lnTo>
                  <a:lnTo>
                    <a:pt x="327857" y="460148"/>
                  </a:lnTo>
                  <a:lnTo>
                    <a:pt x="327752" y="460313"/>
                  </a:lnTo>
                  <a:lnTo>
                    <a:pt x="327737" y="460457"/>
                  </a:lnTo>
                  <a:lnTo>
                    <a:pt x="327663" y="460666"/>
                  </a:lnTo>
                  <a:lnTo>
                    <a:pt x="327627" y="460699"/>
                  </a:lnTo>
                  <a:lnTo>
                    <a:pt x="327592" y="460710"/>
                  </a:lnTo>
                  <a:lnTo>
                    <a:pt x="327564" y="460688"/>
                  </a:lnTo>
                  <a:lnTo>
                    <a:pt x="327546" y="460622"/>
                  </a:lnTo>
                  <a:lnTo>
                    <a:pt x="327613" y="460402"/>
                  </a:lnTo>
                  <a:lnTo>
                    <a:pt x="327640" y="460247"/>
                  </a:lnTo>
                  <a:lnTo>
                    <a:pt x="327631" y="460148"/>
                  </a:lnTo>
                  <a:lnTo>
                    <a:pt x="327583" y="460126"/>
                  </a:lnTo>
                  <a:lnTo>
                    <a:pt x="327541" y="460148"/>
                  </a:lnTo>
                  <a:lnTo>
                    <a:pt x="327512" y="460203"/>
                  </a:lnTo>
                  <a:lnTo>
                    <a:pt x="327446" y="460435"/>
                  </a:lnTo>
                  <a:lnTo>
                    <a:pt x="327352" y="460633"/>
                  </a:lnTo>
                  <a:lnTo>
                    <a:pt x="327270" y="460721"/>
                  </a:lnTo>
                  <a:lnTo>
                    <a:pt x="327157" y="460766"/>
                  </a:lnTo>
                  <a:lnTo>
                    <a:pt x="327151" y="460688"/>
                  </a:lnTo>
                  <a:lnTo>
                    <a:pt x="327206" y="460523"/>
                  </a:lnTo>
                  <a:lnTo>
                    <a:pt x="327182" y="460413"/>
                  </a:lnTo>
                  <a:lnTo>
                    <a:pt x="327162" y="460391"/>
                  </a:lnTo>
                  <a:lnTo>
                    <a:pt x="327057" y="460368"/>
                  </a:lnTo>
                  <a:lnTo>
                    <a:pt x="326959" y="460335"/>
                  </a:lnTo>
                  <a:lnTo>
                    <a:pt x="326788" y="460192"/>
                  </a:lnTo>
                  <a:lnTo>
                    <a:pt x="326697" y="460071"/>
                  </a:lnTo>
                  <a:lnTo>
                    <a:pt x="326670" y="459972"/>
                  </a:lnTo>
                  <a:lnTo>
                    <a:pt x="326667" y="459795"/>
                  </a:lnTo>
                  <a:lnTo>
                    <a:pt x="326746" y="459553"/>
                  </a:lnTo>
                  <a:lnTo>
                    <a:pt x="326739" y="459387"/>
                  </a:lnTo>
                  <a:lnTo>
                    <a:pt x="326704" y="459310"/>
                  </a:lnTo>
                  <a:lnTo>
                    <a:pt x="326623" y="459200"/>
                  </a:lnTo>
                  <a:lnTo>
                    <a:pt x="326515" y="459112"/>
                  </a:lnTo>
                  <a:lnTo>
                    <a:pt x="326453" y="459079"/>
                  </a:lnTo>
                  <a:lnTo>
                    <a:pt x="326203" y="459056"/>
                  </a:lnTo>
                  <a:lnTo>
                    <a:pt x="325866" y="459079"/>
                  </a:lnTo>
                  <a:lnTo>
                    <a:pt x="325805" y="459134"/>
                  </a:lnTo>
                  <a:lnTo>
                    <a:pt x="325783" y="459255"/>
                  </a:lnTo>
                  <a:lnTo>
                    <a:pt x="325806" y="459288"/>
                  </a:lnTo>
                  <a:lnTo>
                    <a:pt x="325848" y="459310"/>
                  </a:lnTo>
                  <a:lnTo>
                    <a:pt x="326224" y="459266"/>
                  </a:lnTo>
                  <a:lnTo>
                    <a:pt x="326387" y="459277"/>
                  </a:lnTo>
                  <a:lnTo>
                    <a:pt x="326520" y="459310"/>
                  </a:lnTo>
                  <a:lnTo>
                    <a:pt x="326569" y="459354"/>
                  </a:lnTo>
                  <a:lnTo>
                    <a:pt x="326597" y="459409"/>
                  </a:lnTo>
                  <a:lnTo>
                    <a:pt x="326585" y="459475"/>
                  </a:lnTo>
                  <a:lnTo>
                    <a:pt x="326530" y="459542"/>
                  </a:lnTo>
                  <a:lnTo>
                    <a:pt x="326310" y="459608"/>
                  </a:lnTo>
                  <a:lnTo>
                    <a:pt x="326252" y="459652"/>
                  </a:lnTo>
                  <a:lnTo>
                    <a:pt x="326075" y="459928"/>
                  </a:lnTo>
                  <a:lnTo>
                    <a:pt x="325932" y="460082"/>
                  </a:lnTo>
                  <a:lnTo>
                    <a:pt x="325588" y="460291"/>
                  </a:lnTo>
                  <a:lnTo>
                    <a:pt x="325470" y="460346"/>
                  </a:lnTo>
                  <a:lnTo>
                    <a:pt x="325283" y="460313"/>
                  </a:lnTo>
                  <a:lnTo>
                    <a:pt x="325141" y="460214"/>
                  </a:lnTo>
                  <a:lnTo>
                    <a:pt x="325080" y="460005"/>
                  </a:lnTo>
                  <a:lnTo>
                    <a:pt x="325064" y="459696"/>
                  </a:lnTo>
                  <a:lnTo>
                    <a:pt x="325095" y="459553"/>
                  </a:lnTo>
                  <a:lnTo>
                    <a:pt x="325133" y="459508"/>
                  </a:lnTo>
                  <a:lnTo>
                    <a:pt x="325339" y="459387"/>
                  </a:lnTo>
                  <a:lnTo>
                    <a:pt x="325469" y="459145"/>
                  </a:lnTo>
                  <a:lnTo>
                    <a:pt x="325581" y="459101"/>
                  </a:lnTo>
                  <a:lnTo>
                    <a:pt x="325800" y="458979"/>
                  </a:lnTo>
                  <a:lnTo>
                    <a:pt x="325993" y="458935"/>
                  </a:lnTo>
                  <a:lnTo>
                    <a:pt x="326540" y="459023"/>
                  </a:lnTo>
                  <a:lnTo>
                    <a:pt x="326651" y="459023"/>
                  </a:lnTo>
                  <a:lnTo>
                    <a:pt x="326742" y="458979"/>
                  </a:lnTo>
                  <a:lnTo>
                    <a:pt x="326819" y="458880"/>
                  </a:lnTo>
                  <a:lnTo>
                    <a:pt x="326820" y="458825"/>
                  </a:lnTo>
                  <a:lnTo>
                    <a:pt x="326615" y="458593"/>
                  </a:lnTo>
                  <a:lnTo>
                    <a:pt x="326391" y="458395"/>
                  </a:lnTo>
                  <a:lnTo>
                    <a:pt x="326252" y="458219"/>
                  </a:lnTo>
                  <a:lnTo>
                    <a:pt x="326195" y="458053"/>
                  </a:lnTo>
                  <a:lnTo>
                    <a:pt x="326191" y="457799"/>
                  </a:lnTo>
                  <a:lnTo>
                    <a:pt x="326228" y="457678"/>
                  </a:lnTo>
                  <a:lnTo>
                    <a:pt x="326338" y="457524"/>
                  </a:lnTo>
                  <a:lnTo>
                    <a:pt x="326419" y="457292"/>
                  </a:lnTo>
                  <a:lnTo>
                    <a:pt x="326588" y="457083"/>
                  </a:lnTo>
                  <a:lnTo>
                    <a:pt x="326675" y="456928"/>
                  </a:lnTo>
                  <a:lnTo>
                    <a:pt x="326729" y="456719"/>
                  </a:lnTo>
                  <a:lnTo>
                    <a:pt x="326755" y="456498"/>
                  </a:lnTo>
                  <a:lnTo>
                    <a:pt x="326739" y="456344"/>
                  </a:lnTo>
                  <a:lnTo>
                    <a:pt x="326712" y="456278"/>
                  </a:lnTo>
                  <a:lnTo>
                    <a:pt x="326611" y="456201"/>
                  </a:lnTo>
                  <a:lnTo>
                    <a:pt x="326489" y="456179"/>
                  </a:lnTo>
                  <a:lnTo>
                    <a:pt x="326371" y="456212"/>
                  </a:lnTo>
                  <a:lnTo>
                    <a:pt x="326169" y="456300"/>
                  </a:lnTo>
                  <a:lnTo>
                    <a:pt x="325983" y="456421"/>
                  </a:lnTo>
                  <a:lnTo>
                    <a:pt x="325769" y="456598"/>
                  </a:lnTo>
                  <a:lnTo>
                    <a:pt x="325524" y="456708"/>
                  </a:lnTo>
                  <a:lnTo>
                    <a:pt x="325321" y="456741"/>
                  </a:lnTo>
                  <a:lnTo>
                    <a:pt x="325074" y="456752"/>
                  </a:lnTo>
                  <a:lnTo>
                    <a:pt x="324945" y="456697"/>
                  </a:lnTo>
                  <a:lnTo>
                    <a:pt x="324920" y="456675"/>
                  </a:lnTo>
                  <a:lnTo>
                    <a:pt x="324924" y="456653"/>
                  </a:lnTo>
                  <a:lnTo>
                    <a:pt x="324976" y="456620"/>
                  </a:lnTo>
                  <a:lnTo>
                    <a:pt x="325268" y="456598"/>
                  </a:lnTo>
                  <a:lnTo>
                    <a:pt x="325356" y="456587"/>
                  </a:lnTo>
                  <a:lnTo>
                    <a:pt x="325435" y="456576"/>
                  </a:lnTo>
                  <a:lnTo>
                    <a:pt x="325513" y="456554"/>
                  </a:lnTo>
                  <a:lnTo>
                    <a:pt x="325609" y="456488"/>
                  </a:lnTo>
                  <a:lnTo>
                    <a:pt x="325775" y="456388"/>
                  </a:lnTo>
                  <a:lnTo>
                    <a:pt x="325833" y="456377"/>
                  </a:lnTo>
                  <a:lnTo>
                    <a:pt x="325965" y="456267"/>
                  </a:lnTo>
                  <a:lnTo>
                    <a:pt x="326247" y="456102"/>
                  </a:lnTo>
                  <a:lnTo>
                    <a:pt x="326858" y="455914"/>
                  </a:lnTo>
                  <a:lnTo>
                    <a:pt x="327176" y="455660"/>
                  </a:lnTo>
                  <a:lnTo>
                    <a:pt x="327196" y="455616"/>
                  </a:lnTo>
                  <a:lnTo>
                    <a:pt x="327202" y="455517"/>
                  </a:lnTo>
                  <a:lnTo>
                    <a:pt x="327120" y="455341"/>
                  </a:lnTo>
                  <a:lnTo>
                    <a:pt x="327098" y="455065"/>
                  </a:lnTo>
                  <a:lnTo>
                    <a:pt x="327021" y="454999"/>
                  </a:lnTo>
                  <a:lnTo>
                    <a:pt x="326878" y="454988"/>
                  </a:lnTo>
                  <a:lnTo>
                    <a:pt x="326788" y="454955"/>
                  </a:lnTo>
                  <a:lnTo>
                    <a:pt x="326776" y="454900"/>
                  </a:lnTo>
                  <a:lnTo>
                    <a:pt x="326818" y="454767"/>
                  </a:lnTo>
                  <a:lnTo>
                    <a:pt x="326874" y="454734"/>
                  </a:lnTo>
                  <a:lnTo>
                    <a:pt x="327169" y="454734"/>
                  </a:lnTo>
                  <a:lnTo>
                    <a:pt x="327417" y="454668"/>
                  </a:lnTo>
                  <a:lnTo>
                    <a:pt x="327792" y="454624"/>
                  </a:lnTo>
                  <a:lnTo>
                    <a:pt x="327975" y="454503"/>
                  </a:lnTo>
                  <a:lnTo>
                    <a:pt x="328080" y="454415"/>
                  </a:lnTo>
                  <a:lnTo>
                    <a:pt x="328251" y="454304"/>
                  </a:lnTo>
                  <a:lnTo>
                    <a:pt x="328383" y="454293"/>
                  </a:lnTo>
                  <a:lnTo>
                    <a:pt x="328466" y="454260"/>
                  </a:lnTo>
                  <a:lnTo>
                    <a:pt x="328524" y="454150"/>
                  </a:lnTo>
                  <a:lnTo>
                    <a:pt x="328598" y="454084"/>
                  </a:lnTo>
                  <a:lnTo>
                    <a:pt x="328607" y="454018"/>
                  </a:lnTo>
                  <a:lnTo>
                    <a:pt x="328596" y="453985"/>
                  </a:lnTo>
                  <a:lnTo>
                    <a:pt x="328554" y="453952"/>
                  </a:lnTo>
                  <a:lnTo>
                    <a:pt x="328490" y="453952"/>
                  </a:lnTo>
                  <a:lnTo>
                    <a:pt x="327786" y="454194"/>
                  </a:lnTo>
                  <a:lnTo>
                    <a:pt x="327606" y="454194"/>
                  </a:lnTo>
                  <a:lnTo>
                    <a:pt x="327227" y="454128"/>
                  </a:lnTo>
                  <a:lnTo>
                    <a:pt x="326944" y="454194"/>
                  </a:lnTo>
                  <a:lnTo>
                    <a:pt x="326706" y="454216"/>
                  </a:lnTo>
                  <a:lnTo>
                    <a:pt x="326466" y="454106"/>
                  </a:lnTo>
                  <a:lnTo>
                    <a:pt x="326346" y="454084"/>
                  </a:lnTo>
                  <a:lnTo>
                    <a:pt x="326222" y="453974"/>
                  </a:lnTo>
                  <a:lnTo>
                    <a:pt x="326207" y="453907"/>
                  </a:lnTo>
                  <a:lnTo>
                    <a:pt x="326265" y="453874"/>
                  </a:lnTo>
                  <a:lnTo>
                    <a:pt x="326302" y="453808"/>
                  </a:lnTo>
                  <a:lnTo>
                    <a:pt x="326434" y="453797"/>
                  </a:lnTo>
                  <a:lnTo>
                    <a:pt x="326591" y="453643"/>
                  </a:lnTo>
                  <a:lnTo>
                    <a:pt x="326716" y="453830"/>
                  </a:lnTo>
                  <a:lnTo>
                    <a:pt x="326776" y="453841"/>
                  </a:lnTo>
                  <a:lnTo>
                    <a:pt x="326862" y="453797"/>
                  </a:lnTo>
                  <a:lnTo>
                    <a:pt x="326894" y="453797"/>
                  </a:lnTo>
                  <a:lnTo>
                    <a:pt x="327093" y="453919"/>
                  </a:lnTo>
                  <a:lnTo>
                    <a:pt x="327150" y="453896"/>
                  </a:lnTo>
                  <a:lnTo>
                    <a:pt x="327215" y="453830"/>
                  </a:lnTo>
                  <a:lnTo>
                    <a:pt x="327653" y="453974"/>
                  </a:lnTo>
                  <a:lnTo>
                    <a:pt x="327773" y="453974"/>
                  </a:lnTo>
                  <a:lnTo>
                    <a:pt x="328050" y="453896"/>
                  </a:lnTo>
                  <a:lnTo>
                    <a:pt x="328275" y="453885"/>
                  </a:lnTo>
                  <a:lnTo>
                    <a:pt x="328330" y="453841"/>
                  </a:lnTo>
                  <a:lnTo>
                    <a:pt x="328345" y="453775"/>
                  </a:lnTo>
                  <a:lnTo>
                    <a:pt x="328315" y="453687"/>
                  </a:lnTo>
                  <a:lnTo>
                    <a:pt x="328283" y="453378"/>
                  </a:lnTo>
                  <a:lnTo>
                    <a:pt x="328108" y="453268"/>
                  </a:lnTo>
                  <a:lnTo>
                    <a:pt x="328046" y="453191"/>
                  </a:lnTo>
                  <a:lnTo>
                    <a:pt x="327850" y="453081"/>
                  </a:lnTo>
                  <a:lnTo>
                    <a:pt x="327764" y="453047"/>
                  </a:lnTo>
                  <a:lnTo>
                    <a:pt x="327585" y="453047"/>
                  </a:lnTo>
                  <a:lnTo>
                    <a:pt x="327388" y="452937"/>
                  </a:lnTo>
                  <a:lnTo>
                    <a:pt x="327254" y="452904"/>
                  </a:lnTo>
                  <a:lnTo>
                    <a:pt x="327177" y="452860"/>
                  </a:lnTo>
                  <a:lnTo>
                    <a:pt x="327112" y="452783"/>
                  </a:lnTo>
                  <a:lnTo>
                    <a:pt x="327037" y="452628"/>
                  </a:lnTo>
                  <a:lnTo>
                    <a:pt x="326903" y="452507"/>
                  </a:lnTo>
                  <a:lnTo>
                    <a:pt x="326877" y="452518"/>
                  </a:lnTo>
                  <a:lnTo>
                    <a:pt x="326784" y="452662"/>
                  </a:lnTo>
                  <a:lnTo>
                    <a:pt x="326679" y="452772"/>
                  </a:lnTo>
                  <a:lnTo>
                    <a:pt x="326504" y="452739"/>
                  </a:lnTo>
                  <a:lnTo>
                    <a:pt x="326440" y="452794"/>
                  </a:lnTo>
                  <a:lnTo>
                    <a:pt x="326355" y="452827"/>
                  </a:lnTo>
                  <a:lnTo>
                    <a:pt x="326181" y="452860"/>
                  </a:lnTo>
                  <a:lnTo>
                    <a:pt x="326056" y="452849"/>
                  </a:lnTo>
                  <a:lnTo>
                    <a:pt x="325986" y="452816"/>
                  </a:lnTo>
                  <a:lnTo>
                    <a:pt x="325961" y="452750"/>
                  </a:lnTo>
                  <a:lnTo>
                    <a:pt x="325994" y="452595"/>
                  </a:lnTo>
                  <a:lnTo>
                    <a:pt x="325994" y="452518"/>
                  </a:lnTo>
                  <a:lnTo>
                    <a:pt x="325912" y="452298"/>
                  </a:lnTo>
                  <a:lnTo>
                    <a:pt x="325939" y="452176"/>
                  </a:lnTo>
                  <a:lnTo>
                    <a:pt x="325988" y="452110"/>
                  </a:lnTo>
                  <a:lnTo>
                    <a:pt x="326054" y="452077"/>
                  </a:lnTo>
                  <a:lnTo>
                    <a:pt x="326119" y="452077"/>
                  </a:lnTo>
                  <a:lnTo>
                    <a:pt x="326214" y="452132"/>
                  </a:lnTo>
                  <a:lnTo>
                    <a:pt x="326397" y="452132"/>
                  </a:lnTo>
                  <a:lnTo>
                    <a:pt x="326451" y="452110"/>
                  </a:lnTo>
                  <a:lnTo>
                    <a:pt x="326484" y="451978"/>
                  </a:lnTo>
                  <a:lnTo>
                    <a:pt x="326469" y="451923"/>
                  </a:lnTo>
                  <a:lnTo>
                    <a:pt x="326395" y="451824"/>
                  </a:lnTo>
                  <a:lnTo>
                    <a:pt x="326408" y="451636"/>
                  </a:lnTo>
                  <a:lnTo>
                    <a:pt x="326445" y="451592"/>
                  </a:lnTo>
                  <a:lnTo>
                    <a:pt x="326620" y="451526"/>
                  </a:lnTo>
                  <a:lnTo>
                    <a:pt x="326663" y="451449"/>
                  </a:lnTo>
                  <a:lnTo>
                    <a:pt x="326698" y="451327"/>
                  </a:lnTo>
                  <a:lnTo>
                    <a:pt x="326669" y="451283"/>
                  </a:lnTo>
                  <a:lnTo>
                    <a:pt x="326434" y="451151"/>
                  </a:lnTo>
                  <a:lnTo>
                    <a:pt x="326374" y="451085"/>
                  </a:lnTo>
                  <a:lnTo>
                    <a:pt x="326308" y="450908"/>
                  </a:lnTo>
                  <a:lnTo>
                    <a:pt x="326242" y="450545"/>
                  </a:lnTo>
                  <a:lnTo>
                    <a:pt x="326010" y="450258"/>
                  </a:lnTo>
                  <a:lnTo>
                    <a:pt x="325932" y="450115"/>
                  </a:lnTo>
                  <a:lnTo>
                    <a:pt x="325847" y="450037"/>
                  </a:lnTo>
                  <a:lnTo>
                    <a:pt x="325731" y="450026"/>
                  </a:lnTo>
                  <a:lnTo>
                    <a:pt x="325501" y="450037"/>
                  </a:lnTo>
                  <a:lnTo>
                    <a:pt x="325202" y="450137"/>
                  </a:lnTo>
                  <a:lnTo>
                    <a:pt x="325006" y="450071"/>
                  </a:lnTo>
                  <a:lnTo>
                    <a:pt x="324830" y="449982"/>
                  </a:lnTo>
                  <a:lnTo>
                    <a:pt x="324721" y="449894"/>
                  </a:lnTo>
                  <a:lnTo>
                    <a:pt x="324606" y="449751"/>
                  </a:lnTo>
                  <a:lnTo>
                    <a:pt x="324481" y="449431"/>
                  </a:lnTo>
                  <a:lnTo>
                    <a:pt x="324386" y="449354"/>
                  </a:lnTo>
                  <a:lnTo>
                    <a:pt x="324237" y="449277"/>
                  </a:lnTo>
                  <a:lnTo>
                    <a:pt x="324155" y="449177"/>
                  </a:lnTo>
                  <a:lnTo>
                    <a:pt x="324098" y="449155"/>
                  </a:lnTo>
                  <a:lnTo>
                    <a:pt x="323628" y="449122"/>
                  </a:lnTo>
                  <a:lnTo>
                    <a:pt x="323531" y="449089"/>
                  </a:lnTo>
                  <a:lnTo>
                    <a:pt x="323473" y="449034"/>
                  </a:lnTo>
                  <a:lnTo>
                    <a:pt x="323372" y="448990"/>
                  </a:lnTo>
                  <a:lnTo>
                    <a:pt x="323260" y="448957"/>
                  </a:lnTo>
                  <a:lnTo>
                    <a:pt x="323114" y="448957"/>
                  </a:lnTo>
                  <a:lnTo>
                    <a:pt x="323018" y="448979"/>
                  </a:lnTo>
                  <a:lnTo>
                    <a:pt x="322627" y="449244"/>
                  </a:lnTo>
                  <a:lnTo>
                    <a:pt x="322216" y="449453"/>
                  </a:lnTo>
                  <a:lnTo>
                    <a:pt x="321601" y="449641"/>
                  </a:lnTo>
                  <a:lnTo>
                    <a:pt x="321016" y="449894"/>
                  </a:lnTo>
                  <a:lnTo>
                    <a:pt x="320713" y="450049"/>
                  </a:lnTo>
                  <a:lnTo>
                    <a:pt x="320455" y="450258"/>
                  </a:lnTo>
                  <a:lnTo>
                    <a:pt x="320240" y="450556"/>
                  </a:lnTo>
                  <a:lnTo>
                    <a:pt x="320068" y="450986"/>
                  </a:lnTo>
                  <a:lnTo>
                    <a:pt x="320044" y="451184"/>
                  </a:lnTo>
                  <a:lnTo>
                    <a:pt x="320094" y="451394"/>
                  </a:lnTo>
                  <a:lnTo>
                    <a:pt x="320024" y="451559"/>
                  </a:lnTo>
                  <a:lnTo>
                    <a:pt x="319912" y="451691"/>
                  </a:lnTo>
                  <a:lnTo>
                    <a:pt x="319786" y="451813"/>
                  </a:lnTo>
                  <a:lnTo>
                    <a:pt x="319475" y="452011"/>
                  </a:lnTo>
                  <a:lnTo>
                    <a:pt x="319370" y="452110"/>
                  </a:lnTo>
                  <a:lnTo>
                    <a:pt x="319336" y="452210"/>
                  </a:lnTo>
                  <a:lnTo>
                    <a:pt x="319282" y="452496"/>
                  </a:lnTo>
                  <a:lnTo>
                    <a:pt x="319182" y="452628"/>
                  </a:lnTo>
                  <a:lnTo>
                    <a:pt x="318972" y="453003"/>
                  </a:lnTo>
                  <a:lnTo>
                    <a:pt x="318844" y="453136"/>
                  </a:lnTo>
                  <a:lnTo>
                    <a:pt x="318713" y="453213"/>
                  </a:lnTo>
                  <a:lnTo>
                    <a:pt x="318517" y="453191"/>
                  </a:lnTo>
                  <a:lnTo>
                    <a:pt x="318135" y="452794"/>
                  </a:lnTo>
                  <a:lnTo>
                    <a:pt x="318039" y="452772"/>
                  </a:lnTo>
                  <a:lnTo>
                    <a:pt x="317893" y="452772"/>
                  </a:lnTo>
                  <a:lnTo>
                    <a:pt x="317742" y="452860"/>
                  </a:lnTo>
                  <a:lnTo>
                    <a:pt x="317602" y="452981"/>
                  </a:lnTo>
                  <a:lnTo>
                    <a:pt x="317124" y="453334"/>
                  </a:lnTo>
                  <a:lnTo>
                    <a:pt x="317001" y="453588"/>
                  </a:lnTo>
                  <a:lnTo>
                    <a:pt x="316928" y="453654"/>
                  </a:lnTo>
                  <a:lnTo>
                    <a:pt x="316619" y="453841"/>
                  </a:lnTo>
                  <a:lnTo>
                    <a:pt x="316360" y="454040"/>
                  </a:lnTo>
                  <a:lnTo>
                    <a:pt x="316174" y="454150"/>
                  </a:lnTo>
                  <a:lnTo>
                    <a:pt x="316085" y="454183"/>
                  </a:lnTo>
                  <a:lnTo>
                    <a:pt x="315935" y="454183"/>
                  </a:lnTo>
                  <a:lnTo>
                    <a:pt x="315935" y="454183"/>
                  </a:lnTo>
                  <a:lnTo>
                    <a:pt x="315702" y="453985"/>
                  </a:lnTo>
                  <a:lnTo>
                    <a:pt x="315599" y="453941"/>
                  </a:lnTo>
                  <a:lnTo>
                    <a:pt x="315457" y="453919"/>
                  </a:lnTo>
                  <a:lnTo>
                    <a:pt x="315365" y="453841"/>
                  </a:lnTo>
                  <a:lnTo>
                    <a:pt x="315313" y="453775"/>
                  </a:lnTo>
                  <a:lnTo>
                    <a:pt x="315268" y="453687"/>
                  </a:lnTo>
                  <a:lnTo>
                    <a:pt x="315221" y="453665"/>
                  </a:lnTo>
                  <a:lnTo>
                    <a:pt x="315169" y="453643"/>
                  </a:lnTo>
                  <a:lnTo>
                    <a:pt x="315110" y="453643"/>
                  </a:lnTo>
                  <a:lnTo>
                    <a:pt x="315093" y="453643"/>
                  </a:lnTo>
                  <a:lnTo>
                    <a:pt x="314911" y="453544"/>
                  </a:lnTo>
                  <a:lnTo>
                    <a:pt x="314769" y="453521"/>
                  </a:lnTo>
                  <a:lnTo>
                    <a:pt x="314597" y="453511"/>
                  </a:lnTo>
                  <a:lnTo>
                    <a:pt x="314342" y="453555"/>
                  </a:lnTo>
                  <a:lnTo>
                    <a:pt x="314027" y="453643"/>
                  </a:lnTo>
                  <a:lnTo>
                    <a:pt x="313861" y="453731"/>
                  </a:lnTo>
                  <a:lnTo>
                    <a:pt x="313419" y="454018"/>
                  </a:lnTo>
                  <a:lnTo>
                    <a:pt x="313240" y="454150"/>
                  </a:lnTo>
                  <a:lnTo>
                    <a:pt x="313103" y="454216"/>
                  </a:lnTo>
                  <a:lnTo>
                    <a:pt x="312925" y="454260"/>
                  </a:lnTo>
                  <a:lnTo>
                    <a:pt x="312760" y="454260"/>
                  </a:lnTo>
                  <a:lnTo>
                    <a:pt x="312663" y="454238"/>
                  </a:lnTo>
                  <a:lnTo>
                    <a:pt x="312615" y="454183"/>
                  </a:lnTo>
                  <a:lnTo>
                    <a:pt x="312543" y="454139"/>
                  </a:lnTo>
                  <a:lnTo>
                    <a:pt x="312503" y="454095"/>
                  </a:lnTo>
                  <a:lnTo>
                    <a:pt x="312450" y="454051"/>
                  </a:lnTo>
                  <a:lnTo>
                    <a:pt x="312444" y="454051"/>
                  </a:lnTo>
                  <a:lnTo>
                    <a:pt x="312261" y="453874"/>
                  </a:lnTo>
                  <a:lnTo>
                    <a:pt x="312223" y="453786"/>
                  </a:lnTo>
                  <a:lnTo>
                    <a:pt x="312191" y="453742"/>
                  </a:lnTo>
                  <a:lnTo>
                    <a:pt x="312160" y="453665"/>
                  </a:lnTo>
                  <a:lnTo>
                    <a:pt x="311974" y="453511"/>
                  </a:lnTo>
                  <a:lnTo>
                    <a:pt x="311839" y="453433"/>
                  </a:lnTo>
                  <a:lnTo>
                    <a:pt x="311675" y="453367"/>
                  </a:lnTo>
                  <a:lnTo>
                    <a:pt x="311606" y="453312"/>
                  </a:lnTo>
                  <a:lnTo>
                    <a:pt x="311484" y="453290"/>
                  </a:lnTo>
                  <a:lnTo>
                    <a:pt x="311390" y="453257"/>
                  </a:lnTo>
                  <a:lnTo>
                    <a:pt x="311209" y="453191"/>
                  </a:lnTo>
                  <a:lnTo>
                    <a:pt x="311116" y="453147"/>
                  </a:lnTo>
                  <a:lnTo>
                    <a:pt x="311019" y="453069"/>
                  </a:lnTo>
                  <a:lnTo>
                    <a:pt x="310780" y="452816"/>
                  </a:lnTo>
                  <a:lnTo>
                    <a:pt x="310714" y="452728"/>
                  </a:lnTo>
                  <a:lnTo>
                    <a:pt x="310678" y="452695"/>
                  </a:lnTo>
                  <a:lnTo>
                    <a:pt x="310662" y="452639"/>
                  </a:lnTo>
                  <a:lnTo>
                    <a:pt x="310632" y="452617"/>
                  </a:lnTo>
                  <a:lnTo>
                    <a:pt x="310556" y="452419"/>
                  </a:lnTo>
                  <a:lnTo>
                    <a:pt x="310539" y="452375"/>
                  </a:lnTo>
                  <a:lnTo>
                    <a:pt x="310453" y="452077"/>
                  </a:lnTo>
                  <a:lnTo>
                    <a:pt x="310344" y="451835"/>
                  </a:lnTo>
                  <a:lnTo>
                    <a:pt x="310299" y="451746"/>
                  </a:lnTo>
                  <a:lnTo>
                    <a:pt x="310310" y="451614"/>
                  </a:lnTo>
                  <a:lnTo>
                    <a:pt x="310416" y="451372"/>
                  </a:lnTo>
                  <a:lnTo>
                    <a:pt x="310537" y="451261"/>
                  </a:lnTo>
                  <a:lnTo>
                    <a:pt x="310634" y="451217"/>
                  </a:lnTo>
                  <a:lnTo>
                    <a:pt x="310644" y="451173"/>
                  </a:lnTo>
                  <a:lnTo>
                    <a:pt x="310767" y="450986"/>
                  </a:lnTo>
                  <a:lnTo>
                    <a:pt x="310707" y="450964"/>
                  </a:lnTo>
                  <a:lnTo>
                    <a:pt x="310491" y="450986"/>
                  </a:lnTo>
                  <a:lnTo>
                    <a:pt x="310403" y="450952"/>
                  </a:lnTo>
                  <a:lnTo>
                    <a:pt x="310318" y="450886"/>
                  </a:lnTo>
                  <a:lnTo>
                    <a:pt x="310261" y="450721"/>
                  </a:lnTo>
                  <a:lnTo>
                    <a:pt x="310237" y="450600"/>
                  </a:lnTo>
                  <a:lnTo>
                    <a:pt x="310171" y="450456"/>
                  </a:lnTo>
                  <a:lnTo>
                    <a:pt x="310130" y="450412"/>
                  </a:lnTo>
                  <a:lnTo>
                    <a:pt x="310113" y="450357"/>
                  </a:lnTo>
                  <a:lnTo>
                    <a:pt x="310085" y="450335"/>
                  </a:lnTo>
                  <a:lnTo>
                    <a:pt x="310074" y="450302"/>
                  </a:lnTo>
                  <a:lnTo>
                    <a:pt x="310043" y="450258"/>
                  </a:lnTo>
                  <a:lnTo>
                    <a:pt x="309941" y="450148"/>
                  </a:lnTo>
                  <a:lnTo>
                    <a:pt x="309928" y="450126"/>
                  </a:lnTo>
                  <a:lnTo>
                    <a:pt x="309920" y="450115"/>
                  </a:lnTo>
                  <a:lnTo>
                    <a:pt x="309909" y="450037"/>
                  </a:lnTo>
                  <a:lnTo>
                    <a:pt x="309937" y="449894"/>
                  </a:lnTo>
                  <a:lnTo>
                    <a:pt x="309973" y="449773"/>
                  </a:lnTo>
                  <a:lnTo>
                    <a:pt x="309989" y="449651"/>
                  </a:lnTo>
                  <a:lnTo>
                    <a:pt x="309835" y="449541"/>
                  </a:lnTo>
                  <a:lnTo>
                    <a:pt x="309745" y="449486"/>
                  </a:lnTo>
                  <a:lnTo>
                    <a:pt x="309682" y="449431"/>
                  </a:lnTo>
                  <a:lnTo>
                    <a:pt x="309618" y="449442"/>
                  </a:lnTo>
                  <a:lnTo>
                    <a:pt x="309528" y="449486"/>
                  </a:lnTo>
                  <a:lnTo>
                    <a:pt x="309471" y="449519"/>
                  </a:lnTo>
                  <a:lnTo>
                    <a:pt x="309426" y="449519"/>
                  </a:lnTo>
                  <a:lnTo>
                    <a:pt x="309378" y="449497"/>
                  </a:lnTo>
                  <a:lnTo>
                    <a:pt x="309374" y="449453"/>
                  </a:lnTo>
                  <a:lnTo>
                    <a:pt x="309406" y="449398"/>
                  </a:lnTo>
                  <a:lnTo>
                    <a:pt x="309400" y="449343"/>
                  </a:lnTo>
                  <a:lnTo>
                    <a:pt x="309307" y="449221"/>
                  </a:lnTo>
                  <a:lnTo>
                    <a:pt x="309258" y="449189"/>
                  </a:lnTo>
                  <a:lnTo>
                    <a:pt x="309202" y="449177"/>
                  </a:lnTo>
                  <a:lnTo>
                    <a:pt x="309164" y="449122"/>
                  </a:lnTo>
                  <a:lnTo>
                    <a:pt x="309149" y="449078"/>
                  </a:lnTo>
                  <a:lnTo>
                    <a:pt x="309187" y="448880"/>
                  </a:lnTo>
                  <a:lnTo>
                    <a:pt x="309217" y="448781"/>
                  </a:lnTo>
                  <a:lnTo>
                    <a:pt x="309321" y="448538"/>
                  </a:lnTo>
                  <a:lnTo>
                    <a:pt x="309317" y="448450"/>
                  </a:lnTo>
                  <a:lnTo>
                    <a:pt x="309212" y="448351"/>
                  </a:lnTo>
                  <a:lnTo>
                    <a:pt x="309105" y="448362"/>
                  </a:lnTo>
                  <a:lnTo>
                    <a:pt x="309101" y="448395"/>
                  </a:lnTo>
                  <a:lnTo>
                    <a:pt x="309062" y="448461"/>
                  </a:lnTo>
                  <a:lnTo>
                    <a:pt x="309030" y="448604"/>
                  </a:lnTo>
                  <a:lnTo>
                    <a:pt x="308989" y="448703"/>
                  </a:lnTo>
                  <a:lnTo>
                    <a:pt x="308974" y="448825"/>
                  </a:lnTo>
                  <a:lnTo>
                    <a:pt x="308943" y="448913"/>
                  </a:lnTo>
                  <a:lnTo>
                    <a:pt x="308826" y="449012"/>
                  </a:lnTo>
                  <a:lnTo>
                    <a:pt x="308697" y="449012"/>
                  </a:lnTo>
                  <a:lnTo>
                    <a:pt x="308470" y="448902"/>
                  </a:lnTo>
                  <a:lnTo>
                    <a:pt x="308377" y="448803"/>
                  </a:lnTo>
                  <a:lnTo>
                    <a:pt x="308075" y="448571"/>
                  </a:lnTo>
                  <a:lnTo>
                    <a:pt x="308062" y="448527"/>
                  </a:lnTo>
                  <a:lnTo>
                    <a:pt x="308039" y="448505"/>
                  </a:lnTo>
                  <a:lnTo>
                    <a:pt x="308045" y="448450"/>
                  </a:lnTo>
                  <a:lnTo>
                    <a:pt x="308135" y="448339"/>
                  </a:lnTo>
                  <a:lnTo>
                    <a:pt x="308168" y="448328"/>
                  </a:lnTo>
                  <a:lnTo>
                    <a:pt x="308264" y="448295"/>
                  </a:lnTo>
                  <a:lnTo>
                    <a:pt x="308281" y="448273"/>
                  </a:lnTo>
                  <a:lnTo>
                    <a:pt x="308318" y="448262"/>
                  </a:lnTo>
                  <a:lnTo>
                    <a:pt x="308419" y="448196"/>
                  </a:lnTo>
                  <a:lnTo>
                    <a:pt x="308465" y="448075"/>
                  </a:lnTo>
                  <a:lnTo>
                    <a:pt x="308488" y="447954"/>
                  </a:lnTo>
                  <a:lnTo>
                    <a:pt x="308495" y="447865"/>
                  </a:lnTo>
                  <a:lnTo>
                    <a:pt x="308468" y="447755"/>
                  </a:lnTo>
                  <a:lnTo>
                    <a:pt x="308406" y="447722"/>
                  </a:lnTo>
                  <a:lnTo>
                    <a:pt x="308370" y="447700"/>
                  </a:lnTo>
                  <a:lnTo>
                    <a:pt x="308288" y="447711"/>
                  </a:lnTo>
                  <a:lnTo>
                    <a:pt x="308268" y="447744"/>
                  </a:lnTo>
                  <a:lnTo>
                    <a:pt x="308229" y="447755"/>
                  </a:lnTo>
                  <a:lnTo>
                    <a:pt x="308216" y="447799"/>
                  </a:lnTo>
                  <a:lnTo>
                    <a:pt x="308214" y="448042"/>
                  </a:lnTo>
                  <a:lnTo>
                    <a:pt x="308173" y="448097"/>
                  </a:lnTo>
                  <a:lnTo>
                    <a:pt x="308149" y="448108"/>
                  </a:lnTo>
                  <a:lnTo>
                    <a:pt x="308102" y="448097"/>
                  </a:lnTo>
                  <a:lnTo>
                    <a:pt x="307998" y="448020"/>
                  </a:lnTo>
                  <a:lnTo>
                    <a:pt x="307921" y="447910"/>
                  </a:lnTo>
                  <a:lnTo>
                    <a:pt x="307858" y="447854"/>
                  </a:lnTo>
                  <a:lnTo>
                    <a:pt x="307687" y="447832"/>
                  </a:lnTo>
                  <a:lnTo>
                    <a:pt x="307442" y="447854"/>
                  </a:lnTo>
                  <a:lnTo>
                    <a:pt x="307356" y="447821"/>
                  </a:lnTo>
                  <a:lnTo>
                    <a:pt x="307319" y="447766"/>
                  </a:lnTo>
                  <a:lnTo>
                    <a:pt x="307291" y="447634"/>
                  </a:lnTo>
                  <a:lnTo>
                    <a:pt x="307295" y="447513"/>
                  </a:lnTo>
                  <a:lnTo>
                    <a:pt x="307357" y="447380"/>
                  </a:lnTo>
                  <a:lnTo>
                    <a:pt x="307429" y="447325"/>
                  </a:lnTo>
                  <a:lnTo>
                    <a:pt x="307498" y="447149"/>
                  </a:lnTo>
                  <a:lnTo>
                    <a:pt x="307248" y="446917"/>
                  </a:lnTo>
                  <a:lnTo>
                    <a:pt x="307223" y="446840"/>
                  </a:lnTo>
                  <a:lnTo>
                    <a:pt x="307222" y="446796"/>
                  </a:lnTo>
                  <a:lnTo>
                    <a:pt x="307278" y="446708"/>
                  </a:lnTo>
                  <a:lnTo>
                    <a:pt x="307376" y="446586"/>
                  </a:lnTo>
                  <a:lnTo>
                    <a:pt x="307421" y="446542"/>
                  </a:lnTo>
                  <a:lnTo>
                    <a:pt x="307430" y="446520"/>
                  </a:lnTo>
                  <a:lnTo>
                    <a:pt x="307424" y="446476"/>
                  </a:lnTo>
                  <a:lnTo>
                    <a:pt x="307373" y="446366"/>
                  </a:lnTo>
                  <a:lnTo>
                    <a:pt x="307275" y="446256"/>
                  </a:lnTo>
                  <a:lnTo>
                    <a:pt x="307252" y="446156"/>
                  </a:lnTo>
                  <a:lnTo>
                    <a:pt x="307366" y="446002"/>
                  </a:lnTo>
                  <a:lnTo>
                    <a:pt x="307591" y="445759"/>
                  </a:lnTo>
                  <a:lnTo>
                    <a:pt x="307635" y="445682"/>
                  </a:lnTo>
                  <a:lnTo>
                    <a:pt x="307630" y="445605"/>
                  </a:lnTo>
                  <a:lnTo>
                    <a:pt x="307620" y="445583"/>
                  </a:lnTo>
                  <a:lnTo>
                    <a:pt x="307583" y="445550"/>
                  </a:lnTo>
                  <a:lnTo>
                    <a:pt x="307396" y="445583"/>
                  </a:lnTo>
                  <a:lnTo>
                    <a:pt x="307179" y="445583"/>
                  </a:lnTo>
                  <a:lnTo>
                    <a:pt x="307126" y="445561"/>
                  </a:lnTo>
                  <a:lnTo>
                    <a:pt x="307064" y="445506"/>
                  </a:lnTo>
                  <a:lnTo>
                    <a:pt x="307052" y="445473"/>
                  </a:lnTo>
                  <a:lnTo>
                    <a:pt x="307043" y="445385"/>
                  </a:lnTo>
                  <a:lnTo>
                    <a:pt x="307051" y="445142"/>
                  </a:lnTo>
                  <a:lnTo>
                    <a:pt x="307037" y="445032"/>
                  </a:lnTo>
                  <a:lnTo>
                    <a:pt x="306915" y="444877"/>
                  </a:lnTo>
                  <a:lnTo>
                    <a:pt x="306732" y="444701"/>
                  </a:lnTo>
                  <a:lnTo>
                    <a:pt x="306636" y="444525"/>
                  </a:lnTo>
                  <a:lnTo>
                    <a:pt x="306602" y="444392"/>
                  </a:lnTo>
                  <a:lnTo>
                    <a:pt x="306306" y="444150"/>
                  </a:lnTo>
                  <a:lnTo>
                    <a:pt x="306291" y="444095"/>
                  </a:lnTo>
                  <a:lnTo>
                    <a:pt x="306284" y="443995"/>
                  </a:lnTo>
                  <a:lnTo>
                    <a:pt x="306307" y="443951"/>
                  </a:lnTo>
                  <a:lnTo>
                    <a:pt x="306426" y="443819"/>
                  </a:lnTo>
                  <a:lnTo>
                    <a:pt x="306538" y="443709"/>
                  </a:lnTo>
                  <a:lnTo>
                    <a:pt x="306702" y="443576"/>
                  </a:lnTo>
                  <a:lnTo>
                    <a:pt x="306753" y="443499"/>
                  </a:lnTo>
                  <a:lnTo>
                    <a:pt x="306826" y="443301"/>
                  </a:lnTo>
                  <a:lnTo>
                    <a:pt x="306885" y="443180"/>
                  </a:lnTo>
                  <a:lnTo>
                    <a:pt x="306972" y="443058"/>
                  </a:lnTo>
                  <a:lnTo>
                    <a:pt x="307151" y="442849"/>
                  </a:lnTo>
                  <a:lnTo>
                    <a:pt x="307173" y="442750"/>
                  </a:lnTo>
                  <a:lnTo>
                    <a:pt x="307203" y="442529"/>
                  </a:lnTo>
                  <a:lnTo>
                    <a:pt x="307442" y="442374"/>
                  </a:lnTo>
                  <a:lnTo>
                    <a:pt x="307500" y="442286"/>
                  </a:lnTo>
                  <a:lnTo>
                    <a:pt x="307501" y="442253"/>
                  </a:lnTo>
                  <a:lnTo>
                    <a:pt x="307477" y="442209"/>
                  </a:lnTo>
                  <a:lnTo>
                    <a:pt x="307320" y="442209"/>
                  </a:lnTo>
                  <a:lnTo>
                    <a:pt x="307257" y="442165"/>
                  </a:lnTo>
                  <a:lnTo>
                    <a:pt x="307246" y="442143"/>
                  </a:lnTo>
                  <a:lnTo>
                    <a:pt x="307303" y="442011"/>
                  </a:lnTo>
                  <a:lnTo>
                    <a:pt x="307372" y="441978"/>
                  </a:lnTo>
                  <a:lnTo>
                    <a:pt x="307412" y="441922"/>
                  </a:lnTo>
                  <a:lnTo>
                    <a:pt x="307462" y="441823"/>
                  </a:lnTo>
                  <a:lnTo>
                    <a:pt x="307504" y="441702"/>
                  </a:lnTo>
                  <a:lnTo>
                    <a:pt x="307570" y="441570"/>
                  </a:lnTo>
                  <a:lnTo>
                    <a:pt x="307600" y="441526"/>
                  </a:lnTo>
                  <a:lnTo>
                    <a:pt x="307680" y="441504"/>
                  </a:lnTo>
                  <a:lnTo>
                    <a:pt x="307710" y="441504"/>
                  </a:lnTo>
                  <a:lnTo>
                    <a:pt x="307772" y="441526"/>
                  </a:lnTo>
                  <a:lnTo>
                    <a:pt x="307821" y="441592"/>
                  </a:lnTo>
                  <a:lnTo>
                    <a:pt x="307844" y="441680"/>
                  </a:lnTo>
                  <a:lnTo>
                    <a:pt x="307863" y="441823"/>
                  </a:lnTo>
                  <a:lnTo>
                    <a:pt x="307889" y="441934"/>
                  </a:lnTo>
                  <a:lnTo>
                    <a:pt x="307941" y="442033"/>
                  </a:lnTo>
                  <a:lnTo>
                    <a:pt x="308026" y="442099"/>
                  </a:lnTo>
                  <a:lnTo>
                    <a:pt x="308055" y="442099"/>
                  </a:lnTo>
                  <a:lnTo>
                    <a:pt x="308149" y="442099"/>
                  </a:lnTo>
                  <a:lnTo>
                    <a:pt x="308193" y="442066"/>
                  </a:lnTo>
                  <a:lnTo>
                    <a:pt x="308253" y="442044"/>
                  </a:lnTo>
                  <a:lnTo>
                    <a:pt x="308348" y="441956"/>
                  </a:lnTo>
                  <a:lnTo>
                    <a:pt x="308393" y="441900"/>
                  </a:lnTo>
                  <a:lnTo>
                    <a:pt x="308421" y="441845"/>
                  </a:lnTo>
                  <a:lnTo>
                    <a:pt x="308441" y="441746"/>
                  </a:lnTo>
                  <a:lnTo>
                    <a:pt x="308445" y="441559"/>
                  </a:lnTo>
                  <a:lnTo>
                    <a:pt x="308466" y="441537"/>
                  </a:lnTo>
                  <a:lnTo>
                    <a:pt x="308495" y="441471"/>
                  </a:lnTo>
                  <a:lnTo>
                    <a:pt x="308644" y="441327"/>
                  </a:lnTo>
                  <a:lnTo>
                    <a:pt x="308665" y="441173"/>
                  </a:lnTo>
                  <a:lnTo>
                    <a:pt x="308657" y="441074"/>
                  </a:lnTo>
                  <a:lnTo>
                    <a:pt x="308663" y="441041"/>
                  </a:lnTo>
                  <a:lnTo>
                    <a:pt x="308709" y="440930"/>
                  </a:lnTo>
                  <a:lnTo>
                    <a:pt x="308791" y="440820"/>
                  </a:lnTo>
                  <a:lnTo>
                    <a:pt x="308844" y="440776"/>
                  </a:lnTo>
                  <a:lnTo>
                    <a:pt x="308834" y="440666"/>
                  </a:lnTo>
                  <a:lnTo>
                    <a:pt x="308811" y="440643"/>
                  </a:lnTo>
                  <a:lnTo>
                    <a:pt x="308798" y="440599"/>
                  </a:lnTo>
                  <a:lnTo>
                    <a:pt x="308737" y="440544"/>
                  </a:lnTo>
                  <a:lnTo>
                    <a:pt x="308731" y="440500"/>
                  </a:lnTo>
                  <a:lnTo>
                    <a:pt x="308764" y="440368"/>
                  </a:lnTo>
                  <a:lnTo>
                    <a:pt x="308786" y="440169"/>
                  </a:lnTo>
                  <a:lnTo>
                    <a:pt x="308861" y="440048"/>
                  </a:lnTo>
                  <a:lnTo>
                    <a:pt x="308894" y="439916"/>
                  </a:lnTo>
                  <a:lnTo>
                    <a:pt x="308883" y="439861"/>
                  </a:lnTo>
                  <a:lnTo>
                    <a:pt x="308858" y="439839"/>
                  </a:lnTo>
                  <a:lnTo>
                    <a:pt x="308834" y="439839"/>
                  </a:lnTo>
                  <a:lnTo>
                    <a:pt x="308699" y="439894"/>
                  </a:lnTo>
                  <a:lnTo>
                    <a:pt x="308604" y="439960"/>
                  </a:lnTo>
                  <a:lnTo>
                    <a:pt x="308531" y="439971"/>
                  </a:lnTo>
                  <a:lnTo>
                    <a:pt x="308472" y="439949"/>
                  </a:lnTo>
                  <a:lnTo>
                    <a:pt x="308451" y="439905"/>
                  </a:lnTo>
                  <a:lnTo>
                    <a:pt x="308452" y="439861"/>
                  </a:lnTo>
                  <a:lnTo>
                    <a:pt x="308466" y="439795"/>
                  </a:lnTo>
                  <a:lnTo>
                    <a:pt x="308537" y="439684"/>
                  </a:lnTo>
                  <a:lnTo>
                    <a:pt x="308524" y="439574"/>
                  </a:lnTo>
                  <a:lnTo>
                    <a:pt x="308505" y="439541"/>
                  </a:lnTo>
                  <a:lnTo>
                    <a:pt x="308406" y="439453"/>
                  </a:lnTo>
                  <a:lnTo>
                    <a:pt x="308399" y="439431"/>
                  </a:lnTo>
                  <a:lnTo>
                    <a:pt x="308402" y="439398"/>
                  </a:lnTo>
                  <a:lnTo>
                    <a:pt x="308422" y="439354"/>
                  </a:lnTo>
                  <a:lnTo>
                    <a:pt x="308459" y="439309"/>
                  </a:lnTo>
                  <a:lnTo>
                    <a:pt x="308582" y="439265"/>
                  </a:lnTo>
                  <a:lnTo>
                    <a:pt x="308647" y="439232"/>
                  </a:lnTo>
                  <a:lnTo>
                    <a:pt x="308641" y="439188"/>
                  </a:lnTo>
                  <a:lnTo>
                    <a:pt x="308571" y="439089"/>
                  </a:lnTo>
                  <a:lnTo>
                    <a:pt x="308568" y="439045"/>
                  </a:lnTo>
                  <a:lnTo>
                    <a:pt x="308585" y="439023"/>
                  </a:lnTo>
                  <a:lnTo>
                    <a:pt x="308641" y="438990"/>
                  </a:lnTo>
                  <a:lnTo>
                    <a:pt x="308782" y="438990"/>
                  </a:lnTo>
                  <a:lnTo>
                    <a:pt x="308842" y="438968"/>
                  </a:lnTo>
                  <a:lnTo>
                    <a:pt x="308857" y="438946"/>
                  </a:lnTo>
                  <a:lnTo>
                    <a:pt x="308861" y="438769"/>
                  </a:lnTo>
                  <a:lnTo>
                    <a:pt x="308882" y="438769"/>
                  </a:lnTo>
                  <a:lnTo>
                    <a:pt x="308921" y="438736"/>
                  </a:lnTo>
                  <a:lnTo>
                    <a:pt x="309033" y="438736"/>
                  </a:lnTo>
                  <a:lnTo>
                    <a:pt x="309065" y="438747"/>
                  </a:lnTo>
                  <a:lnTo>
                    <a:pt x="309102" y="438736"/>
                  </a:lnTo>
                  <a:lnTo>
                    <a:pt x="309121" y="438714"/>
                  </a:lnTo>
                  <a:lnTo>
                    <a:pt x="309200" y="438604"/>
                  </a:lnTo>
                  <a:lnTo>
                    <a:pt x="309205" y="438571"/>
                  </a:lnTo>
                  <a:lnTo>
                    <a:pt x="309181" y="438505"/>
                  </a:lnTo>
                  <a:lnTo>
                    <a:pt x="309124" y="438460"/>
                  </a:lnTo>
                  <a:lnTo>
                    <a:pt x="308998" y="438416"/>
                  </a:lnTo>
                  <a:lnTo>
                    <a:pt x="308874" y="438394"/>
                  </a:lnTo>
                  <a:lnTo>
                    <a:pt x="308869" y="438361"/>
                  </a:lnTo>
                  <a:lnTo>
                    <a:pt x="308824" y="438284"/>
                  </a:lnTo>
                  <a:lnTo>
                    <a:pt x="308788" y="438174"/>
                  </a:lnTo>
                  <a:lnTo>
                    <a:pt x="308748" y="438141"/>
                  </a:lnTo>
                  <a:lnTo>
                    <a:pt x="308741" y="438097"/>
                  </a:lnTo>
                  <a:lnTo>
                    <a:pt x="308744" y="437942"/>
                  </a:lnTo>
                  <a:lnTo>
                    <a:pt x="308791" y="437898"/>
                  </a:lnTo>
                  <a:lnTo>
                    <a:pt x="308830" y="437898"/>
                  </a:lnTo>
                  <a:lnTo>
                    <a:pt x="308923" y="437865"/>
                  </a:lnTo>
                  <a:lnTo>
                    <a:pt x="308905" y="437821"/>
                  </a:lnTo>
                  <a:lnTo>
                    <a:pt x="308879" y="437799"/>
                  </a:lnTo>
                  <a:lnTo>
                    <a:pt x="308792" y="437755"/>
                  </a:lnTo>
                  <a:lnTo>
                    <a:pt x="308560" y="437733"/>
                  </a:lnTo>
                  <a:lnTo>
                    <a:pt x="308402" y="437733"/>
                  </a:lnTo>
                  <a:lnTo>
                    <a:pt x="308288" y="437744"/>
                  </a:lnTo>
                  <a:lnTo>
                    <a:pt x="308240" y="437744"/>
                  </a:lnTo>
                  <a:lnTo>
                    <a:pt x="308121" y="437832"/>
                  </a:lnTo>
                  <a:lnTo>
                    <a:pt x="308107" y="437876"/>
                  </a:lnTo>
                  <a:lnTo>
                    <a:pt x="308107" y="437975"/>
                  </a:lnTo>
                  <a:lnTo>
                    <a:pt x="308097" y="438019"/>
                  </a:lnTo>
                  <a:lnTo>
                    <a:pt x="308078" y="438042"/>
                  </a:lnTo>
                  <a:lnTo>
                    <a:pt x="308043" y="438042"/>
                  </a:lnTo>
                  <a:lnTo>
                    <a:pt x="308014" y="438019"/>
                  </a:lnTo>
                  <a:lnTo>
                    <a:pt x="307986" y="437964"/>
                  </a:lnTo>
                  <a:lnTo>
                    <a:pt x="307970" y="437854"/>
                  </a:lnTo>
                  <a:lnTo>
                    <a:pt x="307939" y="437766"/>
                  </a:lnTo>
                  <a:lnTo>
                    <a:pt x="307917" y="437766"/>
                  </a:lnTo>
                  <a:lnTo>
                    <a:pt x="307707" y="437777"/>
                  </a:lnTo>
                  <a:lnTo>
                    <a:pt x="307682" y="437766"/>
                  </a:lnTo>
                  <a:lnTo>
                    <a:pt x="307645" y="437744"/>
                  </a:lnTo>
                  <a:lnTo>
                    <a:pt x="307638" y="437711"/>
                  </a:lnTo>
                  <a:lnTo>
                    <a:pt x="307647" y="437667"/>
                  </a:lnTo>
                  <a:lnTo>
                    <a:pt x="307667" y="437634"/>
                  </a:lnTo>
                  <a:lnTo>
                    <a:pt x="307665" y="437556"/>
                  </a:lnTo>
                  <a:lnTo>
                    <a:pt x="307651" y="437534"/>
                  </a:lnTo>
                  <a:lnTo>
                    <a:pt x="307553" y="437457"/>
                  </a:lnTo>
                  <a:lnTo>
                    <a:pt x="307534" y="437413"/>
                  </a:lnTo>
                  <a:lnTo>
                    <a:pt x="307376" y="437391"/>
                  </a:lnTo>
                  <a:lnTo>
                    <a:pt x="307321" y="437369"/>
                  </a:lnTo>
                  <a:lnTo>
                    <a:pt x="307280" y="437369"/>
                  </a:lnTo>
                  <a:lnTo>
                    <a:pt x="307151" y="437402"/>
                  </a:lnTo>
                  <a:lnTo>
                    <a:pt x="307028" y="437380"/>
                  </a:lnTo>
                  <a:lnTo>
                    <a:pt x="306887" y="437292"/>
                  </a:lnTo>
                  <a:lnTo>
                    <a:pt x="306754" y="437248"/>
                  </a:lnTo>
                  <a:lnTo>
                    <a:pt x="306627" y="437137"/>
                  </a:lnTo>
                  <a:lnTo>
                    <a:pt x="306610" y="437104"/>
                  </a:lnTo>
                  <a:lnTo>
                    <a:pt x="306626" y="437038"/>
                  </a:lnTo>
                  <a:lnTo>
                    <a:pt x="306595" y="436807"/>
                  </a:lnTo>
                  <a:lnTo>
                    <a:pt x="306670" y="436696"/>
                  </a:lnTo>
                  <a:lnTo>
                    <a:pt x="306684" y="436531"/>
                  </a:lnTo>
                  <a:lnTo>
                    <a:pt x="306729" y="436421"/>
                  </a:lnTo>
                  <a:lnTo>
                    <a:pt x="306757" y="436377"/>
                  </a:lnTo>
                  <a:lnTo>
                    <a:pt x="306750" y="436333"/>
                  </a:lnTo>
                  <a:lnTo>
                    <a:pt x="306722" y="436277"/>
                  </a:lnTo>
                  <a:lnTo>
                    <a:pt x="306681" y="436244"/>
                  </a:lnTo>
                  <a:lnTo>
                    <a:pt x="306532" y="436255"/>
                  </a:lnTo>
                  <a:lnTo>
                    <a:pt x="306372" y="436255"/>
                  </a:lnTo>
                  <a:lnTo>
                    <a:pt x="306296" y="436233"/>
                  </a:lnTo>
                  <a:lnTo>
                    <a:pt x="306245" y="436189"/>
                  </a:lnTo>
                  <a:lnTo>
                    <a:pt x="306231" y="436134"/>
                  </a:lnTo>
                  <a:lnTo>
                    <a:pt x="306227" y="436024"/>
                  </a:lnTo>
                  <a:lnTo>
                    <a:pt x="306213" y="435969"/>
                  </a:lnTo>
                  <a:lnTo>
                    <a:pt x="306131" y="435748"/>
                  </a:lnTo>
                  <a:lnTo>
                    <a:pt x="306079" y="435649"/>
                  </a:lnTo>
                  <a:lnTo>
                    <a:pt x="305993" y="435539"/>
                  </a:lnTo>
                  <a:lnTo>
                    <a:pt x="305964" y="435473"/>
                  </a:lnTo>
                  <a:lnTo>
                    <a:pt x="305893" y="435373"/>
                  </a:lnTo>
                  <a:lnTo>
                    <a:pt x="305822" y="435296"/>
                  </a:lnTo>
                  <a:lnTo>
                    <a:pt x="305789" y="435197"/>
                  </a:lnTo>
                  <a:lnTo>
                    <a:pt x="305829" y="435042"/>
                  </a:lnTo>
                  <a:lnTo>
                    <a:pt x="305930" y="434866"/>
                  </a:lnTo>
                  <a:lnTo>
                    <a:pt x="306042" y="434723"/>
                  </a:lnTo>
                  <a:lnTo>
                    <a:pt x="306051" y="434690"/>
                  </a:lnTo>
                  <a:lnTo>
                    <a:pt x="306047" y="434602"/>
                  </a:lnTo>
                  <a:lnTo>
                    <a:pt x="305966" y="434491"/>
                  </a:lnTo>
                  <a:lnTo>
                    <a:pt x="305952" y="434436"/>
                  </a:lnTo>
                  <a:lnTo>
                    <a:pt x="305963" y="434381"/>
                  </a:lnTo>
                  <a:lnTo>
                    <a:pt x="306043" y="434249"/>
                  </a:lnTo>
                  <a:lnTo>
                    <a:pt x="306050" y="434227"/>
                  </a:lnTo>
                  <a:lnTo>
                    <a:pt x="306035" y="434105"/>
                  </a:lnTo>
                  <a:lnTo>
                    <a:pt x="305932" y="433819"/>
                  </a:lnTo>
                  <a:lnTo>
                    <a:pt x="305926" y="433741"/>
                  </a:lnTo>
                  <a:lnTo>
                    <a:pt x="305957" y="433587"/>
                  </a:lnTo>
                  <a:lnTo>
                    <a:pt x="306007" y="433488"/>
                  </a:lnTo>
                  <a:lnTo>
                    <a:pt x="306202" y="433278"/>
                  </a:lnTo>
                  <a:lnTo>
                    <a:pt x="306251" y="433201"/>
                  </a:lnTo>
                  <a:lnTo>
                    <a:pt x="306423" y="432881"/>
                  </a:lnTo>
                  <a:lnTo>
                    <a:pt x="306463" y="432837"/>
                  </a:lnTo>
                  <a:lnTo>
                    <a:pt x="306561" y="432760"/>
                  </a:lnTo>
                  <a:lnTo>
                    <a:pt x="306673" y="432705"/>
                  </a:lnTo>
                  <a:lnTo>
                    <a:pt x="306697" y="432672"/>
                  </a:lnTo>
                  <a:lnTo>
                    <a:pt x="306714" y="432628"/>
                  </a:lnTo>
                  <a:lnTo>
                    <a:pt x="306706" y="432584"/>
                  </a:lnTo>
                  <a:lnTo>
                    <a:pt x="306675" y="432551"/>
                  </a:lnTo>
                  <a:lnTo>
                    <a:pt x="306561" y="432518"/>
                  </a:lnTo>
                  <a:lnTo>
                    <a:pt x="306292" y="432518"/>
                  </a:lnTo>
                  <a:lnTo>
                    <a:pt x="306193" y="432496"/>
                  </a:lnTo>
                  <a:lnTo>
                    <a:pt x="306170" y="432473"/>
                  </a:lnTo>
                  <a:lnTo>
                    <a:pt x="306123" y="432451"/>
                  </a:lnTo>
                  <a:lnTo>
                    <a:pt x="306025" y="432363"/>
                  </a:lnTo>
                  <a:lnTo>
                    <a:pt x="306027" y="432286"/>
                  </a:lnTo>
                  <a:lnTo>
                    <a:pt x="306041" y="432264"/>
                  </a:lnTo>
                  <a:lnTo>
                    <a:pt x="306116" y="432242"/>
                  </a:lnTo>
                  <a:lnTo>
                    <a:pt x="306347" y="432209"/>
                  </a:lnTo>
                  <a:lnTo>
                    <a:pt x="306406" y="432187"/>
                  </a:lnTo>
                  <a:lnTo>
                    <a:pt x="306462" y="432143"/>
                  </a:lnTo>
                  <a:lnTo>
                    <a:pt x="306474" y="432121"/>
                  </a:lnTo>
                  <a:lnTo>
                    <a:pt x="306453" y="432077"/>
                  </a:lnTo>
                  <a:lnTo>
                    <a:pt x="306266" y="432043"/>
                  </a:lnTo>
                  <a:lnTo>
                    <a:pt x="306250" y="432033"/>
                  </a:lnTo>
                  <a:lnTo>
                    <a:pt x="306232" y="432010"/>
                  </a:lnTo>
                  <a:lnTo>
                    <a:pt x="306221" y="431966"/>
                  </a:lnTo>
                  <a:lnTo>
                    <a:pt x="306222" y="431922"/>
                  </a:lnTo>
                  <a:lnTo>
                    <a:pt x="306251" y="431834"/>
                  </a:lnTo>
                  <a:lnTo>
                    <a:pt x="306281" y="431779"/>
                  </a:lnTo>
                  <a:lnTo>
                    <a:pt x="306283" y="431746"/>
                  </a:lnTo>
                  <a:lnTo>
                    <a:pt x="306270" y="431724"/>
                  </a:lnTo>
                  <a:lnTo>
                    <a:pt x="306039" y="431459"/>
                  </a:lnTo>
                  <a:lnTo>
                    <a:pt x="306014" y="431294"/>
                  </a:lnTo>
                  <a:lnTo>
                    <a:pt x="306017" y="431106"/>
                  </a:lnTo>
                  <a:lnTo>
                    <a:pt x="306111" y="430974"/>
                  </a:lnTo>
                  <a:lnTo>
                    <a:pt x="306154" y="430930"/>
                  </a:lnTo>
                  <a:lnTo>
                    <a:pt x="306224" y="430886"/>
                  </a:lnTo>
                  <a:lnTo>
                    <a:pt x="306273" y="430820"/>
                  </a:lnTo>
                  <a:lnTo>
                    <a:pt x="306336" y="430765"/>
                  </a:lnTo>
                  <a:lnTo>
                    <a:pt x="306458" y="430610"/>
                  </a:lnTo>
                  <a:lnTo>
                    <a:pt x="306576" y="430401"/>
                  </a:lnTo>
                  <a:lnTo>
                    <a:pt x="306665" y="430324"/>
                  </a:lnTo>
                  <a:lnTo>
                    <a:pt x="306747" y="430302"/>
                  </a:lnTo>
                  <a:lnTo>
                    <a:pt x="306830" y="430290"/>
                  </a:lnTo>
                  <a:lnTo>
                    <a:pt x="306891" y="430302"/>
                  </a:lnTo>
                  <a:lnTo>
                    <a:pt x="306950" y="430357"/>
                  </a:lnTo>
                  <a:lnTo>
                    <a:pt x="307018" y="430357"/>
                  </a:lnTo>
                  <a:lnTo>
                    <a:pt x="307110" y="430312"/>
                  </a:lnTo>
                  <a:lnTo>
                    <a:pt x="307140" y="430290"/>
                  </a:lnTo>
                  <a:lnTo>
                    <a:pt x="307193" y="430158"/>
                  </a:lnTo>
                  <a:lnTo>
                    <a:pt x="307236" y="430070"/>
                  </a:lnTo>
                  <a:lnTo>
                    <a:pt x="307259" y="430048"/>
                  </a:lnTo>
                  <a:lnTo>
                    <a:pt x="307284" y="430048"/>
                  </a:lnTo>
                  <a:lnTo>
                    <a:pt x="307429" y="430070"/>
                  </a:lnTo>
                  <a:lnTo>
                    <a:pt x="307580" y="430070"/>
                  </a:lnTo>
                  <a:lnTo>
                    <a:pt x="307628" y="430048"/>
                  </a:lnTo>
                  <a:lnTo>
                    <a:pt x="307669" y="430015"/>
                  </a:lnTo>
                  <a:lnTo>
                    <a:pt x="307895" y="429651"/>
                  </a:lnTo>
                  <a:lnTo>
                    <a:pt x="307918" y="429585"/>
                  </a:lnTo>
                  <a:lnTo>
                    <a:pt x="307949" y="429552"/>
                  </a:lnTo>
                  <a:lnTo>
                    <a:pt x="307974" y="429508"/>
                  </a:lnTo>
                  <a:lnTo>
                    <a:pt x="308039" y="429331"/>
                  </a:lnTo>
                  <a:lnTo>
                    <a:pt x="308043" y="429100"/>
                  </a:lnTo>
                  <a:lnTo>
                    <a:pt x="308087" y="428769"/>
                  </a:lnTo>
                  <a:lnTo>
                    <a:pt x="308135" y="428581"/>
                  </a:lnTo>
                  <a:lnTo>
                    <a:pt x="308171" y="428350"/>
                  </a:lnTo>
                  <a:lnTo>
                    <a:pt x="308192" y="428295"/>
                  </a:lnTo>
                  <a:lnTo>
                    <a:pt x="308166" y="428229"/>
                  </a:lnTo>
                  <a:lnTo>
                    <a:pt x="308183" y="428107"/>
                  </a:lnTo>
                  <a:lnTo>
                    <a:pt x="308221" y="428052"/>
                  </a:lnTo>
                  <a:lnTo>
                    <a:pt x="308237" y="428008"/>
                  </a:lnTo>
                  <a:lnTo>
                    <a:pt x="308294" y="427986"/>
                  </a:lnTo>
                  <a:lnTo>
                    <a:pt x="308315" y="427975"/>
                  </a:lnTo>
                  <a:lnTo>
                    <a:pt x="308347" y="427909"/>
                  </a:lnTo>
                  <a:lnTo>
                    <a:pt x="308418" y="427810"/>
                  </a:lnTo>
                  <a:lnTo>
                    <a:pt x="308471" y="427699"/>
                  </a:lnTo>
                  <a:lnTo>
                    <a:pt x="308517" y="427655"/>
                  </a:lnTo>
                  <a:lnTo>
                    <a:pt x="308543" y="427655"/>
                  </a:lnTo>
                  <a:lnTo>
                    <a:pt x="308609" y="427666"/>
                  </a:lnTo>
                  <a:lnTo>
                    <a:pt x="308685" y="427755"/>
                  </a:lnTo>
                  <a:lnTo>
                    <a:pt x="308734" y="427755"/>
                  </a:lnTo>
                  <a:lnTo>
                    <a:pt x="308754" y="427743"/>
                  </a:lnTo>
                  <a:lnTo>
                    <a:pt x="308795" y="427688"/>
                  </a:lnTo>
                  <a:lnTo>
                    <a:pt x="308809" y="427655"/>
                  </a:lnTo>
                  <a:lnTo>
                    <a:pt x="308884" y="427589"/>
                  </a:lnTo>
                  <a:lnTo>
                    <a:pt x="308891" y="427567"/>
                  </a:lnTo>
                  <a:lnTo>
                    <a:pt x="308883" y="427523"/>
                  </a:lnTo>
                  <a:lnTo>
                    <a:pt x="308813" y="427490"/>
                  </a:lnTo>
                  <a:lnTo>
                    <a:pt x="308774" y="427446"/>
                  </a:lnTo>
                  <a:lnTo>
                    <a:pt x="308766" y="427424"/>
                  </a:lnTo>
                  <a:lnTo>
                    <a:pt x="308771" y="427369"/>
                  </a:lnTo>
                  <a:lnTo>
                    <a:pt x="308829" y="427325"/>
                  </a:lnTo>
                  <a:lnTo>
                    <a:pt x="308909" y="427302"/>
                  </a:lnTo>
                  <a:lnTo>
                    <a:pt x="308927" y="427247"/>
                  </a:lnTo>
                  <a:lnTo>
                    <a:pt x="308956" y="427203"/>
                  </a:lnTo>
                  <a:lnTo>
                    <a:pt x="309034" y="427170"/>
                  </a:lnTo>
                  <a:lnTo>
                    <a:pt x="309100" y="427159"/>
                  </a:lnTo>
                  <a:lnTo>
                    <a:pt x="309111" y="427137"/>
                  </a:lnTo>
                  <a:lnTo>
                    <a:pt x="309161" y="427104"/>
                  </a:lnTo>
                  <a:lnTo>
                    <a:pt x="309187" y="427049"/>
                  </a:lnTo>
                  <a:lnTo>
                    <a:pt x="309188" y="426994"/>
                  </a:lnTo>
                  <a:lnTo>
                    <a:pt x="309145" y="426928"/>
                  </a:lnTo>
                  <a:lnTo>
                    <a:pt x="309113" y="426917"/>
                  </a:lnTo>
                  <a:lnTo>
                    <a:pt x="309001" y="426905"/>
                  </a:lnTo>
                  <a:lnTo>
                    <a:pt x="308934" y="426883"/>
                  </a:lnTo>
                  <a:lnTo>
                    <a:pt x="308913" y="426861"/>
                  </a:lnTo>
                  <a:lnTo>
                    <a:pt x="308892" y="426828"/>
                  </a:lnTo>
                  <a:lnTo>
                    <a:pt x="308901" y="426806"/>
                  </a:lnTo>
                  <a:lnTo>
                    <a:pt x="308964" y="426740"/>
                  </a:lnTo>
                  <a:lnTo>
                    <a:pt x="308983" y="426696"/>
                  </a:lnTo>
                  <a:lnTo>
                    <a:pt x="308970" y="426641"/>
                  </a:lnTo>
                  <a:lnTo>
                    <a:pt x="308932" y="426575"/>
                  </a:lnTo>
                  <a:lnTo>
                    <a:pt x="308933" y="426509"/>
                  </a:lnTo>
                  <a:lnTo>
                    <a:pt x="308957" y="426398"/>
                  </a:lnTo>
                  <a:lnTo>
                    <a:pt x="308996" y="426277"/>
                  </a:lnTo>
                  <a:lnTo>
                    <a:pt x="309033" y="426189"/>
                  </a:lnTo>
                  <a:lnTo>
                    <a:pt x="309068" y="426145"/>
                  </a:lnTo>
                  <a:lnTo>
                    <a:pt x="309083" y="426101"/>
                  </a:lnTo>
                  <a:lnTo>
                    <a:pt x="309083" y="426068"/>
                  </a:lnTo>
                  <a:lnTo>
                    <a:pt x="309134" y="425979"/>
                  </a:lnTo>
                  <a:lnTo>
                    <a:pt x="309317" y="425825"/>
                  </a:lnTo>
                  <a:lnTo>
                    <a:pt x="309440" y="425682"/>
                  </a:lnTo>
                  <a:lnTo>
                    <a:pt x="309496" y="425660"/>
                  </a:lnTo>
                  <a:lnTo>
                    <a:pt x="309594" y="425649"/>
                  </a:lnTo>
                  <a:lnTo>
                    <a:pt x="309762" y="425638"/>
                  </a:lnTo>
                  <a:lnTo>
                    <a:pt x="309935" y="425594"/>
                  </a:lnTo>
                  <a:lnTo>
                    <a:pt x="310070" y="425549"/>
                  </a:lnTo>
                  <a:lnTo>
                    <a:pt x="310117" y="425538"/>
                  </a:lnTo>
                  <a:lnTo>
                    <a:pt x="310287" y="425439"/>
                  </a:lnTo>
                  <a:lnTo>
                    <a:pt x="310442" y="425274"/>
                  </a:lnTo>
                  <a:lnTo>
                    <a:pt x="310546" y="425009"/>
                  </a:lnTo>
                  <a:lnTo>
                    <a:pt x="310549" y="424965"/>
                  </a:lnTo>
                  <a:lnTo>
                    <a:pt x="310568" y="424932"/>
                  </a:lnTo>
                  <a:lnTo>
                    <a:pt x="310588" y="424656"/>
                  </a:lnTo>
                  <a:lnTo>
                    <a:pt x="310599" y="424623"/>
                  </a:lnTo>
                  <a:lnTo>
                    <a:pt x="310665" y="424568"/>
                  </a:lnTo>
                  <a:lnTo>
                    <a:pt x="310824" y="424513"/>
                  </a:lnTo>
                  <a:lnTo>
                    <a:pt x="310864" y="424480"/>
                  </a:lnTo>
                  <a:lnTo>
                    <a:pt x="311017" y="424414"/>
                  </a:lnTo>
                  <a:lnTo>
                    <a:pt x="311063" y="424370"/>
                  </a:lnTo>
                  <a:lnTo>
                    <a:pt x="311120" y="424281"/>
                  </a:lnTo>
                  <a:lnTo>
                    <a:pt x="311217" y="424193"/>
                  </a:lnTo>
                  <a:lnTo>
                    <a:pt x="311241" y="424193"/>
                  </a:lnTo>
                  <a:lnTo>
                    <a:pt x="311355" y="424204"/>
                  </a:lnTo>
                  <a:lnTo>
                    <a:pt x="311498" y="424281"/>
                  </a:lnTo>
                  <a:lnTo>
                    <a:pt x="311599" y="424326"/>
                  </a:lnTo>
                  <a:lnTo>
                    <a:pt x="311646" y="424303"/>
                  </a:lnTo>
                  <a:lnTo>
                    <a:pt x="311724" y="424182"/>
                  </a:lnTo>
                  <a:lnTo>
                    <a:pt x="311785" y="424127"/>
                  </a:lnTo>
                  <a:lnTo>
                    <a:pt x="312078" y="424050"/>
                  </a:lnTo>
                  <a:lnTo>
                    <a:pt x="312268" y="424072"/>
                  </a:lnTo>
                  <a:lnTo>
                    <a:pt x="312422" y="423929"/>
                  </a:lnTo>
                  <a:lnTo>
                    <a:pt x="312494" y="423940"/>
                  </a:lnTo>
                  <a:lnTo>
                    <a:pt x="312515" y="423951"/>
                  </a:lnTo>
                  <a:lnTo>
                    <a:pt x="312569" y="424094"/>
                  </a:lnTo>
                  <a:lnTo>
                    <a:pt x="312573" y="424215"/>
                  </a:lnTo>
                  <a:lnTo>
                    <a:pt x="312554" y="424513"/>
                  </a:lnTo>
                  <a:lnTo>
                    <a:pt x="312546" y="424535"/>
                  </a:lnTo>
                  <a:lnTo>
                    <a:pt x="312503" y="424568"/>
                  </a:lnTo>
                  <a:lnTo>
                    <a:pt x="312434" y="424656"/>
                  </a:lnTo>
                  <a:lnTo>
                    <a:pt x="312279" y="424811"/>
                  </a:lnTo>
                  <a:lnTo>
                    <a:pt x="312245" y="424833"/>
                  </a:lnTo>
                  <a:lnTo>
                    <a:pt x="312146" y="425009"/>
                  </a:lnTo>
                  <a:lnTo>
                    <a:pt x="312138" y="425053"/>
                  </a:lnTo>
                  <a:lnTo>
                    <a:pt x="312150" y="425152"/>
                  </a:lnTo>
                  <a:lnTo>
                    <a:pt x="312186" y="425174"/>
                  </a:lnTo>
                  <a:lnTo>
                    <a:pt x="312230" y="425219"/>
                  </a:lnTo>
                  <a:lnTo>
                    <a:pt x="312293" y="425241"/>
                  </a:lnTo>
                  <a:lnTo>
                    <a:pt x="312405" y="425241"/>
                  </a:lnTo>
                  <a:lnTo>
                    <a:pt x="312525" y="425196"/>
                  </a:lnTo>
                  <a:lnTo>
                    <a:pt x="312612" y="425141"/>
                  </a:lnTo>
                  <a:lnTo>
                    <a:pt x="312830" y="424855"/>
                  </a:lnTo>
                  <a:lnTo>
                    <a:pt x="312946" y="424722"/>
                  </a:lnTo>
                  <a:lnTo>
                    <a:pt x="312996" y="424689"/>
                  </a:lnTo>
                  <a:lnTo>
                    <a:pt x="313012" y="424667"/>
                  </a:lnTo>
                  <a:lnTo>
                    <a:pt x="313092" y="424656"/>
                  </a:lnTo>
                  <a:lnTo>
                    <a:pt x="313199" y="424601"/>
                  </a:lnTo>
                  <a:lnTo>
                    <a:pt x="313251" y="424579"/>
                  </a:lnTo>
                  <a:lnTo>
                    <a:pt x="313346" y="424546"/>
                  </a:lnTo>
                  <a:lnTo>
                    <a:pt x="313495" y="424546"/>
                  </a:lnTo>
                  <a:lnTo>
                    <a:pt x="313525" y="424557"/>
                  </a:lnTo>
                  <a:lnTo>
                    <a:pt x="313604" y="424601"/>
                  </a:lnTo>
                  <a:lnTo>
                    <a:pt x="313629" y="424634"/>
                  </a:lnTo>
                  <a:lnTo>
                    <a:pt x="313653" y="424689"/>
                  </a:lnTo>
                  <a:lnTo>
                    <a:pt x="313683" y="424833"/>
                  </a:lnTo>
                  <a:lnTo>
                    <a:pt x="313704" y="424866"/>
                  </a:lnTo>
                  <a:lnTo>
                    <a:pt x="313698" y="425196"/>
                  </a:lnTo>
                  <a:lnTo>
                    <a:pt x="313733" y="425285"/>
                  </a:lnTo>
                  <a:lnTo>
                    <a:pt x="313789" y="425351"/>
                  </a:lnTo>
                  <a:lnTo>
                    <a:pt x="313824" y="425373"/>
                  </a:lnTo>
                  <a:lnTo>
                    <a:pt x="313903" y="425384"/>
                  </a:lnTo>
                  <a:lnTo>
                    <a:pt x="313988" y="425373"/>
                  </a:lnTo>
                  <a:lnTo>
                    <a:pt x="314325" y="425373"/>
                  </a:lnTo>
                  <a:lnTo>
                    <a:pt x="314442" y="425274"/>
                  </a:lnTo>
                  <a:lnTo>
                    <a:pt x="314591" y="425097"/>
                  </a:lnTo>
                  <a:lnTo>
                    <a:pt x="314832" y="424766"/>
                  </a:lnTo>
                  <a:lnTo>
                    <a:pt x="314903" y="424700"/>
                  </a:lnTo>
                  <a:lnTo>
                    <a:pt x="315167" y="424348"/>
                  </a:lnTo>
                  <a:lnTo>
                    <a:pt x="315746" y="423388"/>
                  </a:lnTo>
                  <a:lnTo>
                    <a:pt x="315935" y="423190"/>
                  </a:lnTo>
                  <a:lnTo>
                    <a:pt x="315899" y="422980"/>
                  </a:lnTo>
                  <a:lnTo>
                    <a:pt x="315840" y="422837"/>
                  </a:lnTo>
                  <a:lnTo>
                    <a:pt x="315765" y="422672"/>
                  </a:lnTo>
                  <a:lnTo>
                    <a:pt x="315935" y="422286"/>
                  </a:lnTo>
                  <a:lnTo>
                    <a:pt x="316008" y="422198"/>
                  </a:lnTo>
                  <a:lnTo>
                    <a:pt x="316076" y="422153"/>
                  </a:lnTo>
                  <a:lnTo>
                    <a:pt x="316373" y="422010"/>
                  </a:lnTo>
                  <a:lnTo>
                    <a:pt x="316514" y="421911"/>
                  </a:lnTo>
                  <a:lnTo>
                    <a:pt x="316672" y="421834"/>
                  </a:lnTo>
                  <a:lnTo>
                    <a:pt x="316870" y="421613"/>
                  </a:lnTo>
                  <a:lnTo>
                    <a:pt x="317021" y="421602"/>
                  </a:lnTo>
                  <a:lnTo>
                    <a:pt x="317262" y="421657"/>
                  </a:lnTo>
                  <a:lnTo>
                    <a:pt x="317374" y="421668"/>
                  </a:lnTo>
                  <a:lnTo>
                    <a:pt x="317605" y="421525"/>
                  </a:lnTo>
                  <a:lnTo>
                    <a:pt x="317747" y="421404"/>
                  </a:lnTo>
                  <a:lnTo>
                    <a:pt x="317796" y="421338"/>
                  </a:lnTo>
                  <a:lnTo>
                    <a:pt x="318034" y="420753"/>
                  </a:lnTo>
                  <a:lnTo>
                    <a:pt x="318251" y="420378"/>
                  </a:lnTo>
                  <a:lnTo>
                    <a:pt x="318283" y="420224"/>
                  </a:lnTo>
                  <a:lnTo>
                    <a:pt x="318237" y="420059"/>
                  </a:lnTo>
                  <a:lnTo>
                    <a:pt x="318234" y="419904"/>
                  </a:lnTo>
                  <a:lnTo>
                    <a:pt x="318272" y="419816"/>
                  </a:lnTo>
                  <a:lnTo>
                    <a:pt x="318424" y="419585"/>
                  </a:lnTo>
                  <a:lnTo>
                    <a:pt x="318484" y="419419"/>
                  </a:lnTo>
                  <a:lnTo>
                    <a:pt x="318470" y="419210"/>
                  </a:lnTo>
                  <a:lnTo>
                    <a:pt x="318264" y="418967"/>
                  </a:lnTo>
                  <a:lnTo>
                    <a:pt x="318084" y="418581"/>
                  </a:lnTo>
                  <a:lnTo>
                    <a:pt x="318100" y="418372"/>
                  </a:lnTo>
                  <a:lnTo>
                    <a:pt x="318161" y="418283"/>
                  </a:lnTo>
                  <a:lnTo>
                    <a:pt x="318168" y="418140"/>
                  </a:lnTo>
                  <a:lnTo>
                    <a:pt x="318194" y="418030"/>
                  </a:lnTo>
                  <a:lnTo>
                    <a:pt x="318324" y="417986"/>
                  </a:lnTo>
                  <a:lnTo>
                    <a:pt x="318409" y="417898"/>
                  </a:lnTo>
                  <a:lnTo>
                    <a:pt x="318500" y="417864"/>
                  </a:lnTo>
                  <a:lnTo>
                    <a:pt x="318606" y="417787"/>
                  </a:lnTo>
                  <a:lnTo>
                    <a:pt x="318649" y="417710"/>
                  </a:lnTo>
                  <a:lnTo>
                    <a:pt x="318767" y="417567"/>
                  </a:lnTo>
                  <a:lnTo>
                    <a:pt x="318822" y="417434"/>
                  </a:lnTo>
                  <a:lnTo>
                    <a:pt x="318972" y="417291"/>
                  </a:lnTo>
                  <a:lnTo>
                    <a:pt x="319004" y="417159"/>
                  </a:lnTo>
                  <a:lnTo>
                    <a:pt x="319118" y="416982"/>
                  </a:lnTo>
                  <a:lnTo>
                    <a:pt x="319133" y="416905"/>
                  </a:lnTo>
                  <a:lnTo>
                    <a:pt x="319120" y="416828"/>
                  </a:lnTo>
                  <a:lnTo>
                    <a:pt x="319047" y="416641"/>
                  </a:lnTo>
                  <a:lnTo>
                    <a:pt x="318920" y="416519"/>
                  </a:lnTo>
                  <a:lnTo>
                    <a:pt x="318634" y="416376"/>
                  </a:lnTo>
                  <a:lnTo>
                    <a:pt x="318486" y="416277"/>
                  </a:lnTo>
                  <a:lnTo>
                    <a:pt x="318275" y="416211"/>
                  </a:lnTo>
                  <a:lnTo>
                    <a:pt x="317939" y="416001"/>
                  </a:lnTo>
                  <a:lnTo>
                    <a:pt x="317852" y="415880"/>
                  </a:lnTo>
                  <a:lnTo>
                    <a:pt x="317641" y="415736"/>
                  </a:lnTo>
                  <a:lnTo>
                    <a:pt x="317469" y="415681"/>
                  </a:lnTo>
                  <a:lnTo>
                    <a:pt x="317163" y="415461"/>
                  </a:lnTo>
                  <a:lnTo>
                    <a:pt x="317100" y="415439"/>
                  </a:lnTo>
                  <a:lnTo>
                    <a:pt x="316894" y="415373"/>
                  </a:lnTo>
                  <a:lnTo>
                    <a:pt x="316462" y="415285"/>
                  </a:lnTo>
                  <a:lnTo>
                    <a:pt x="316246" y="415273"/>
                  </a:lnTo>
                  <a:lnTo>
                    <a:pt x="316039" y="415285"/>
                  </a:lnTo>
                  <a:lnTo>
                    <a:pt x="315935" y="415262"/>
                  </a:lnTo>
                  <a:lnTo>
                    <a:pt x="315935" y="415251"/>
                  </a:lnTo>
                  <a:lnTo>
                    <a:pt x="315700" y="415174"/>
                  </a:lnTo>
                  <a:lnTo>
                    <a:pt x="315525" y="415163"/>
                  </a:lnTo>
                  <a:lnTo>
                    <a:pt x="315420" y="415218"/>
                  </a:lnTo>
                  <a:lnTo>
                    <a:pt x="315340" y="415307"/>
                  </a:lnTo>
                  <a:lnTo>
                    <a:pt x="315196" y="415472"/>
                  </a:lnTo>
                  <a:lnTo>
                    <a:pt x="315150" y="415505"/>
                  </a:lnTo>
                  <a:lnTo>
                    <a:pt x="315055" y="415560"/>
                  </a:lnTo>
                  <a:lnTo>
                    <a:pt x="315054" y="415560"/>
                  </a:lnTo>
                  <a:lnTo>
                    <a:pt x="314997" y="415571"/>
                  </a:lnTo>
                  <a:lnTo>
                    <a:pt x="314816" y="415560"/>
                  </a:lnTo>
                  <a:lnTo>
                    <a:pt x="314349" y="415373"/>
                  </a:lnTo>
                  <a:lnTo>
                    <a:pt x="314243" y="415351"/>
                  </a:lnTo>
                  <a:lnTo>
                    <a:pt x="314116" y="415329"/>
                  </a:lnTo>
                  <a:lnTo>
                    <a:pt x="313978" y="415295"/>
                  </a:lnTo>
                  <a:lnTo>
                    <a:pt x="313810" y="415163"/>
                  </a:lnTo>
                  <a:lnTo>
                    <a:pt x="313720" y="414932"/>
                  </a:lnTo>
                  <a:lnTo>
                    <a:pt x="313636" y="414810"/>
                  </a:lnTo>
                  <a:lnTo>
                    <a:pt x="313573" y="414755"/>
                  </a:lnTo>
                  <a:lnTo>
                    <a:pt x="313477" y="414689"/>
                  </a:lnTo>
                  <a:lnTo>
                    <a:pt x="313359" y="414667"/>
                  </a:lnTo>
                  <a:lnTo>
                    <a:pt x="313278" y="414667"/>
                  </a:lnTo>
                  <a:lnTo>
                    <a:pt x="313261" y="414678"/>
                  </a:lnTo>
                  <a:lnTo>
                    <a:pt x="313237" y="414733"/>
                  </a:lnTo>
                  <a:lnTo>
                    <a:pt x="313208" y="414755"/>
                  </a:lnTo>
                  <a:lnTo>
                    <a:pt x="313197" y="414788"/>
                  </a:lnTo>
                  <a:lnTo>
                    <a:pt x="313176" y="414821"/>
                  </a:lnTo>
                  <a:lnTo>
                    <a:pt x="313047" y="414887"/>
                  </a:lnTo>
                  <a:lnTo>
                    <a:pt x="312996" y="414899"/>
                  </a:lnTo>
                  <a:lnTo>
                    <a:pt x="312911" y="414821"/>
                  </a:lnTo>
                  <a:lnTo>
                    <a:pt x="312827" y="414623"/>
                  </a:lnTo>
                  <a:lnTo>
                    <a:pt x="312775" y="414546"/>
                  </a:lnTo>
                  <a:lnTo>
                    <a:pt x="312752" y="414524"/>
                  </a:lnTo>
                  <a:lnTo>
                    <a:pt x="312660" y="414513"/>
                  </a:lnTo>
                  <a:lnTo>
                    <a:pt x="312626" y="414535"/>
                  </a:lnTo>
                  <a:lnTo>
                    <a:pt x="312502" y="414590"/>
                  </a:lnTo>
                  <a:lnTo>
                    <a:pt x="312434" y="414601"/>
                  </a:lnTo>
                  <a:lnTo>
                    <a:pt x="312403" y="414601"/>
                  </a:lnTo>
                  <a:lnTo>
                    <a:pt x="312295" y="414535"/>
                  </a:lnTo>
                  <a:lnTo>
                    <a:pt x="312226" y="414535"/>
                  </a:lnTo>
                  <a:lnTo>
                    <a:pt x="312102" y="414491"/>
                  </a:lnTo>
                  <a:lnTo>
                    <a:pt x="311797" y="414336"/>
                  </a:lnTo>
                  <a:lnTo>
                    <a:pt x="311711" y="414314"/>
                  </a:lnTo>
                  <a:lnTo>
                    <a:pt x="311468" y="414127"/>
                  </a:lnTo>
                  <a:lnTo>
                    <a:pt x="311358" y="414072"/>
                  </a:lnTo>
                  <a:lnTo>
                    <a:pt x="311239" y="414039"/>
                  </a:lnTo>
                  <a:lnTo>
                    <a:pt x="310906" y="413972"/>
                  </a:lnTo>
                  <a:lnTo>
                    <a:pt x="310782" y="413906"/>
                  </a:lnTo>
                  <a:lnTo>
                    <a:pt x="310726" y="413807"/>
                  </a:lnTo>
                  <a:lnTo>
                    <a:pt x="310684" y="413675"/>
                  </a:lnTo>
                  <a:lnTo>
                    <a:pt x="310694" y="413586"/>
                  </a:lnTo>
                  <a:lnTo>
                    <a:pt x="310769" y="413421"/>
                  </a:lnTo>
                  <a:lnTo>
                    <a:pt x="310769" y="413300"/>
                  </a:lnTo>
                  <a:lnTo>
                    <a:pt x="310587" y="412914"/>
                  </a:lnTo>
                  <a:lnTo>
                    <a:pt x="310543" y="412760"/>
                  </a:lnTo>
                  <a:lnTo>
                    <a:pt x="310546" y="412671"/>
                  </a:lnTo>
                  <a:lnTo>
                    <a:pt x="310641" y="412495"/>
                  </a:lnTo>
                  <a:lnTo>
                    <a:pt x="310742" y="412385"/>
                  </a:lnTo>
                  <a:lnTo>
                    <a:pt x="310841" y="412318"/>
                  </a:lnTo>
                  <a:lnTo>
                    <a:pt x="310962" y="412263"/>
                  </a:lnTo>
                  <a:lnTo>
                    <a:pt x="311078" y="412263"/>
                  </a:lnTo>
                  <a:lnTo>
                    <a:pt x="311332" y="412330"/>
                  </a:lnTo>
                  <a:lnTo>
                    <a:pt x="311396" y="412374"/>
                  </a:lnTo>
                  <a:lnTo>
                    <a:pt x="311499" y="412484"/>
                  </a:lnTo>
                  <a:lnTo>
                    <a:pt x="311536" y="412506"/>
                  </a:lnTo>
                  <a:lnTo>
                    <a:pt x="311581" y="412550"/>
                  </a:lnTo>
                  <a:lnTo>
                    <a:pt x="311677" y="412627"/>
                  </a:lnTo>
                  <a:lnTo>
                    <a:pt x="311794" y="412671"/>
                  </a:lnTo>
                  <a:lnTo>
                    <a:pt x="311870" y="412682"/>
                  </a:lnTo>
                  <a:lnTo>
                    <a:pt x="311904" y="412605"/>
                  </a:lnTo>
                  <a:lnTo>
                    <a:pt x="311905" y="412517"/>
                  </a:lnTo>
                  <a:lnTo>
                    <a:pt x="311851" y="412385"/>
                  </a:lnTo>
                  <a:lnTo>
                    <a:pt x="311852" y="412308"/>
                  </a:lnTo>
                  <a:lnTo>
                    <a:pt x="312064" y="412087"/>
                  </a:lnTo>
                  <a:lnTo>
                    <a:pt x="312088" y="411977"/>
                  </a:lnTo>
                  <a:lnTo>
                    <a:pt x="312074" y="411955"/>
                  </a:lnTo>
                  <a:lnTo>
                    <a:pt x="311789" y="411811"/>
                  </a:lnTo>
                  <a:lnTo>
                    <a:pt x="311677" y="411767"/>
                  </a:lnTo>
                  <a:lnTo>
                    <a:pt x="311337" y="411657"/>
                  </a:lnTo>
                  <a:lnTo>
                    <a:pt x="311127" y="411657"/>
                  </a:lnTo>
                  <a:lnTo>
                    <a:pt x="311083" y="411646"/>
                  </a:lnTo>
                  <a:lnTo>
                    <a:pt x="311034" y="411635"/>
                  </a:lnTo>
                  <a:lnTo>
                    <a:pt x="310993" y="411624"/>
                  </a:lnTo>
                  <a:lnTo>
                    <a:pt x="310932" y="411613"/>
                  </a:lnTo>
                  <a:lnTo>
                    <a:pt x="310903" y="411591"/>
                  </a:lnTo>
                  <a:lnTo>
                    <a:pt x="310764" y="411470"/>
                  </a:lnTo>
                  <a:lnTo>
                    <a:pt x="310751" y="411448"/>
                  </a:lnTo>
                  <a:lnTo>
                    <a:pt x="310752" y="411381"/>
                  </a:lnTo>
                  <a:lnTo>
                    <a:pt x="310782" y="411337"/>
                  </a:lnTo>
                  <a:lnTo>
                    <a:pt x="310800" y="411282"/>
                  </a:lnTo>
                  <a:lnTo>
                    <a:pt x="310848" y="411216"/>
                  </a:lnTo>
                  <a:lnTo>
                    <a:pt x="310885" y="411084"/>
                  </a:lnTo>
                  <a:lnTo>
                    <a:pt x="310953" y="410918"/>
                  </a:lnTo>
                  <a:lnTo>
                    <a:pt x="311005" y="410885"/>
                  </a:lnTo>
                  <a:lnTo>
                    <a:pt x="311054" y="410830"/>
                  </a:lnTo>
                  <a:lnTo>
                    <a:pt x="311105" y="410797"/>
                  </a:lnTo>
                  <a:lnTo>
                    <a:pt x="311226" y="410720"/>
                  </a:lnTo>
                  <a:lnTo>
                    <a:pt x="311385" y="410621"/>
                  </a:lnTo>
                  <a:lnTo>
                    <a:pt x="311369" y="410510"/>
                  </a:lnTo>
                  <a:lnTo>
                    <a:pt x="311356" y="410477"/>
                  </a:lnTo>
                  <a:lnTo>
                    <a:pt x="311305" y="410444"/>
                  </a:lnTo>
                  <a:lnTo>
                    <a:pt x="311290" y="410422"/>
                  </a:lnTo>
                  <a:lnTo>
                    <a:pt x="311233" y="410367"/>
                  </a:lnTo>
                  <a:lnTo>
                    <a:pt x="311174" y="410334"/>
                  </a:lnTo>
                  <a:lnTo>
                    <a:pt x="311161" y="410323"/>
                  </a:lnTo>
                  <a:lnTo>
                    <a:pt x="311141" y="410224"/>
                  </a:lnTo>
                  <a:lnTo>
                    <a:pt x="311137" y="410058"/>
                  </a:lnTo>
                  <a:lnTo>
                    <a:pt x="311114" y="409926"/>
                  </a:lnTo>
                  <a:lnTo>
                    <a:pt x="311090" y="409860"/>
                  </a:lnTo>
                  <a:lnTo>
                    <a:pt x="310986" y="409683"/>
                  </a:lnTo>
                  <a:lnTo>
                    <a:pt x="310980" y="409551"/>
                  </a:lnTo>
                  <a:lnTo>
                    <a:pt x="311017" y="409452"/>
                  </a:lnTo>
                  <a:lnTo>
                    <a:pt x="311088" y="409331"/>
                  </a:lnTo>
                  <a:lnTo>
                    <a:pt x="311120" y="409320"/>
                  </a:lnTo>
                  <a:lnTo>
                    <a:pt x="311350" y="409275"/>
                  </a:lnTo>
                  <a:lnTo>
                    <a:pt x="311463" y="409176"/>
                  </a:lnTo>
                  <a:lnTo>
                    <a:pt x="311605" y="409011"/>
                  </a:lnTo>
                  <a:lnTo>
                    <a:pt x="311616" y="408890"/>
                  </a:lnTo>
                  <a:lnTo>
                    <a:pt x="311593" y="408614"/>
                  </a:lnTo>
                  <a:lnTo>
                    <a:pt x="311616" y="408537"/>
                  </a:lnTo>
                  <a:lnTo>
                    <a:pt x="311636" y="408416"/>
                  </a:lnTo>
                  <a:lnTo>
                    <a:pt x="311637" y="408151"/>
                  </a:lnTo>
                  <a:lnTo>
                    <a:pt x="311679" y="407985"/>
                  </a:lnTo>
                  <a:lnTo>
                    <a:pt x="311764" y="407908"/>
                  </a:lnTo>
                  <a:lnTo>
                    <a:pt x="311832" y="407875"/>
                  </a:lnTo>
                  <a:lnTo>
                    <a:pt x="311966" y="407875"/>
                  </a:lnTo>
                  <a:lnTo>
                    <a:pt x="312148" y="407864"/>
                  </a:lnTo>
                  <a:lnTo>
                    <a:pt x="312439" y="407754"/>
                  </a:lnTo>
                  <a:lnTo>
                    <a:pt x="312558" y="407732"/>
                  </a:lnTo>
                  <a:lnTo>
                    <a:pt x="312799" y="407743"/>
                  </a:lnTo>
                  <a:lnTo>
                    <a:pt x="312958" y="407754"/>
                  </a:lnTo>
                  <a:lnTo>
                    <a:pt x="313399" y="407831"/>
                  </a:lnTo>
                  <a:lnTo>
                    <a:pt x="313479" y="407754"/>
                  </a:lnTo>
                  <a:lnTo>
                    <a:pt x="313523" y="407633"/>
                  </a:lnTo>
                  <a:lnTo>
                    <a:pt x="313554" y="407600"/>
                  </a:lnTo>
                  <a:lnTo>
                    <a:pt x="313683" y="407588"/>
                  </a:lnTo>
                  <a:lnTo>
                    <a:pt x="313875" y="407655"/>
                  </a:lnTo>
                  <a:lnTo>
                    <a:pt x="313967" y="407666"/>
                  </a:lnTo>
                  <a:lnTo>
                    <a:pt x="314020" y="407633"/>
                  </a:lnTo>
                  <a:lnTo>
                    <a:pt x="314152" y="407544"/>
                  </a:lnTo>
                  <a:lnTo>
                    <a:pt x="314261" y="407500"/>
                  </a:lnTo>
                  <a:lnTo>
                    <a:pt x="314414" y="407489"/>
                  </a:lnTo>
                  <a:lnTo>
                    <a:pt x="314452" y="407478"/>
                  </a:lnTo>
                  <a:lnTo>
                    <a:pt x="314655" y="407335"/>
                  </a:lnTo>
                  <a:lnTo>
                    <a:pt x="314742" y="407258"/>
                  </a:lnTo>
                  <a:lnTo>
                    <a:pt x="314880" y="407236"/>
                  </a:lnTo>
                  <a:lnTo>
                    <a:pt x="315022" y="407247"/>
                  </a:lnTo>
                  <a:lnTo>
                    <a:pt x="315119" y="407225"/>
                  </a:lnTo>
                  <a:lnTo>
                    <a:pt x="315170" y="407170"/>
                  </a:lnTo>
                  <a:lnTo>
                    <a:pt x="315191" y="407147"/>
                  </a:lnTo>
                  <a:lnTo>
                    <a:pt x="315159" y="406938"/>
                  </a:lnTo>
                  <a:lnTo>
                    <a:pt x="315036" y="406662"/>
                  </a:lnTo>
                  <a:lnTo>
                    <a:pt x="315035" y="406541"/>
                  </a:lnTo>
                  <a:lnTo>
                    <a:pt x="315134" y="406309"/>
                  </a:lnTo>
                  <a:lnTo>
                    <a:pt x="315513" y="406078"/>
                  </a:lnTo>
                  <a:lnTo>
                    <a:pt x="315542" y="405935"/>
                  </a:lnTo>
                  <a:lnTo>
                    <a:pt x="315423" y="405802"/>
                  </a:lnTo>
                  <a:lnTo>
                    <a:pt x="315414" y="405516"/>
                  </a:lnTo>
                  <a:lnTo>
                    <a:pt x="315636" y="405306"/>
                  </a:lnTo>
                  <a:lnTo>
                    <a:pt x="315792" y="405119"/>
                  </a:lnTo>
                  <a:lnTo>
                    <a:pt x="315938" y="405064"/>
                  </a:lnTo>
                  <a:lnTo>
                    <a:pt x="315938" y="405086"/>
                  </a:lnTo>
                  <a:lnTo>
                    <a:pt x="315951" y="405086"/>
                  </a:lnTo>
                  <a:lnTo>
                    <a:pt x="315999" y="405053"/>
                  </a:lnTo>
                  <a:lnTo>
                    <a:pt x="316126" y="404854"/>
                  </a:lnTo>
                  <a:lnTo>
                    <a:pt x="316229" y="404645"/>
                  </a:lnTo>
                  <a:lnTo>
                    <a:pt x="316359" y="404523"/>
                  </a:lnTo>
                  <a:lnTo>
                    <a:pt x="316706" y="404314"/>
                  </a:lnTo>
                  <a:lnTo>
                    <a:pt x="316872" y="404259"/>
                  </a:lnTo>
                  <a:lnTo>
                    <a:pt x="316992" y="404237"/>
                  </a:lnTo>
                  <a:lnTo>
                    <a:pt x="317341" y="404226"/>
                  </a:lnTo>
                  <a:lnTo>
                    <a:pt x="317506" y="404270"/>
                  </a:lnTo>
                  <a:lnTo>
                    <a:pt x="317647" y="404314"/>
                  </a:lnTo>
                  <a:lnTo>
                    <a:pt x="317704" y="404303"/>
                  </a:lnTo>
                  <a:lnTo>
                    <a:pt x="317826" y="404336"/>
                  </a:lnTo>
                  <a:lnTo>
                    <a:pt x="318119" y="404314"/>
                  </a:lnTo>
                  <a:lnTo>
                    <a:pt x="318302" y="404336"/>
                  </a:lnTo>
                  <a:lnTo>
                    <a:pt x="318480" y="404435"/>
                  </a:lnTo>
                  <a:lnTo>
                    <a:pt x="318585" y="404545"/>
                  </a:lnTo>
                  <a:lnTo>
                    <a:pt x="318582" y="404931"/>
                  </a:lnTo>
                  <a:lnTo>
                    <a:pt x="318627" y="405064"/>
                  </a:lnTo>
                  <a:lnTo>
                    <a:pt x="318682" y="405108"/>
                  </a:lnTo>
                  <a:lnTo>
                    <a:pt x="318758" y="405108"/>
                  </a:lnTo>
                  <a:lnTo>
                    <a:pt x="318794" y="405086"/>
                  </a:lnTo>
                  <a:lnTo>
                    <a:pt x="318844" y="405008"/>
                  </a:lnTo>
                  <a:lnTo>
                    <a:pt x="318894" y="404777"/>
                  </a:lnTo>
                  <a:lnTo>
                    <a:pt x="319004" y="404744"/>
                  </a:lnTo>
                  <a:lnTo>
                    <a:pt x="319026" y="404755"/>
                  </a:lnTo>
                  <a:lnTo>
                    <a:pt x="319083" y="404887"/>
                  </a:lnTo>
                  <a:lnTo>
                    <a:pt x="319105" y="404909"/>
                  </a:lnTo>
                  <a:lnTo>
                    <a:pt x="319257" y="404777"/>
                  </a:lnTo>
                  <a:lnTo>
                    <a:pt x="319305" y="404755"/>
                  </a:lnTo>
                  <a:lnTo>
                    <a:pt x="319350" y="404777"/>
                  </a:lnTo>
                  <a:lnTo>
                    <a:pt x="319447" y="404865"/>
                  </a:lnTo>
                  <a:lnTo>
                    <a:pt x="319488" y="404887"/>
                  </a:lnTo>
                  <a:lnTo>
                    <a:pt x="319532" y="404865"/>
                  </a:lnTo>
                  <a:lnTo>
                    <a:pt x="319598" y="404799"/>
                  </a:lnTo>
                  <a:lnTo>
                    <a:pt x="319659" y="404777"/>
                  </a:lnTo>
                  <a:lnTo>
                    <a:pt x="319692" y="404788"/>
                  </a:lnTo>
                  <a:lnTo>
                    <a:pt x="319753" y="404865"/>
                  </a:lnTo>
                  <a:lnTo>
                    <a:pt x="319862" y="404931"/>
                  </a:lnTo>
                  <a:lnTo>
                    <a:pt x="319962" y="404931"/>
                  </a:lnTo>
                  <a:lnTo>
                    <a:pt x="320043" y="404887"/>
                  </a:lnTo>
                  <a:lnTo>
                    <a:pt x="320090" y="404876"/>
                  </a:lnTo>
                  <a:lnTo>
                    <a:pt x="320330" y="404920"/>
                  </a:lnTo>
                  <a:lnTo>
                    <a:pt x="320447" y="404909"/>
                  </a:lnTo>
                  <a:lnTo>
                    <a:pt x="320512" y="404931"/>
                  </a:lnTo>
                  <a:lnTo>
                    <a:pt x="320616" y="405042"/>
                  </a:lnTo>
                  <a:lnTo>
                    <a:pt x="320713" y="405240"/>
                  </a:lnTo>
                  <a:lnTo>
                    <a:pt x="320819" y="405538"/>
                  </a:lnTo>
                  <a:lnTo>
                    <a:pt x="320974" y="405780"/>
                  </a:lnTo>
                  <a:lnTo>
                    <a:pt x="321034" y="405946"/>
                  </a:lnTo>
                  <a:lnTo>
                    <a:pt x="321193" y="406111"/>
                  </a:lnTo>
                  <a:lnTo>
                    <a:pt x="321280" y="406277"/>
                  </a:lnTo>
                  <a:lnTo>
                    <a:pt x="321358" y="406343"/>
                  </a:lnTo>
                  <a:lnTo>
                    <a:pt x="321685" y="406431"/>
                  </a:lnTo>
                  <a:lnTo>
                    <a:pt x="321735" y="406475"/>
                  </a:lnTo>
                  <a:lnTo>
                    <a:pt x="321802" y="406574"/>
                  </a:lnTo>
                  <a:lnTo>
                    <a:pt x="321892" y="406618"/>
                  </a:lnTo>
                  <a:lnTo>
                    <a:pt x="322099" y="406762"/>
                  </a:lnTo>
                  <a:lnTo>
                    <a:pt x="322227" y="406795"/>
                  </a:lnTo>
                  <a:lnTo>
                    <a:pt x="322426" y="406894"/>
                  </a:lnTo>
                  <a:lnTo>
                    <a:pt x="322548" y="406982"/>
                  </a:lnTo>
                  <a:lnTo>
                    <a:pt x="322709" y="407158"/>
                  </a:lnTo>
                  <a:lnTo>
                    <a:pt x="322968" y="407313"/>
                  </a:lnTo>
                  <a:lnTo>
                    <a:pt x="323128" y="407368"/>
                  </a:lnTo>
                  <a:lnTo>
                    <a:pt x="323551" y="407346"/>
                  </a:lnTo>
                  <a:lnTo>
                    <a:pt x="323707" y="407401"/>
                  </a:lnTo>
                  <a:lnTo>
                    <a:pt x="323909" y="407533"/>
                  </a:lnTo>
                  <a:lnTo>
                    <a:pt x="324078" y="407588"/>
                  </a:lnTo>
                  <a:lnTo>
                    <a:pt x="324175" y="407588"/>
                  </a:lnTo>
                  <a:lnTo>
                    <a:pt x="324244" y="407544"/>
                  </a:lnTo>
                  <a:lnTo>
                    <a:pt x="324465" y="407578"/>
                  </a:lnTo>
                  <a:lnTo>
                    <a:pt x="324680" y="407511"/>
                  </a:lnTo>
                  <a:lnTo>
                    <a:pt x="324946" y="407511"/>
                  </a:lnTo>
                  <a:lnTo>
                    <a:pt x="325074" y="407610"/>
                  </a:lnTo>
                  <a:lnTo>
                    <a:pt x="325129" y="407699"/>
                  </a:lnTo>
                  <a:lnTo>
                    <a:pt x="325177" y="407721"/>
                  </a:lnTo>
                  <a:lnTo>
                    <a:pt x="325253" y="407677"/>
                  </a:lnTo>
                  <a:lnTo>
                    <a:pt x="325285" y="407511"/>
                  </a:lnTo>
                  <a:lnTo>
                    <a:pt x="325350" y="407467"/>
                  </a:lnTo>
                  <a:lnTo>
                    <a:pt x="325468" y="407445"/>
                  </a:lnTo>
                  <a:lnTo>
                    <a:pt x="325681" y="407478"/>
                  </a:lnTo>
                  <a:lnTo>
                    <a:pt x="325873" y="407533"/>
                  </a:lnTo>
                  <a:lnTo>
                    <a:pt x="325889" y="407566"/>
                  </a:lnTo>
                  <a:lnTo>
                    <a:pt x="325886" y="407677"/>
                  </a:lnTo>
                  <a:lnTo>
                    <a:pt x="326053" y="407798"/>
                  </a:lnTo>
                  <a:lnTo>
                    <a:pt x="326023" y="407908"/>
                  </a:lnTo>
                  <a:lnTo>
                    <a:pt x="326031" y="407941"/>
                  </a:lnTo>
                  <a:lnTo>
                    <a:pt x="326092" y="407985"/>
                  </a:lnTo>
                  <a:lnTo>
                    <a:pt x="326176" y="407996"/>
                  </a:lnTo>
                  <a:lnTo>
                    <a:pt x="326287" y="407930"/>
                  </a:lnTo>
                  <a:lnTo>
                    <a:pt x="326525" y="407588"/>
                  </a:lnTo>
                  <a:lnTo>
                    <a:pt x="326773" y="407302"/>
                  </a:lnTo>
                  <a:lnTo>
                    <a:pt x="326951" y="407015"/>
                  </a:lnTo>
                  <a:lnTo>
                    <a:pt x="327321" y="406629"/>
                  </a:lnTo>
                  <a:lnTo>
                    <a:pt x="327670" y="406365"/>
                  </a:lnTo>
                  <a:lnTo>
                    <a:pt x="327847" y="406199"/>
                  </a:lnTo>
                  <a:lnTo>
                    <a:pt x="328151" y="405946"/>
                  </a:lnTo>
                  <a:lnTo>
                    <a:pt x="328285" y="405813"/>
                  </a:lnTo>
                  <a:lnTo>
                    <a:pt x="328438" y="405681"/>
                  </a:lnTo>
                  <a:lnTo>
                    <a:pt x="328574" y="405604"/>
                  </a:lnTo>
                  <a:lnTo>
                    <a:pt x="328760" y="405538"/>
                  </a:lnTo>
                  <a:lnTo>
                    <a:pt x="328940" y="405328"/>
                  </a:lnTo>
                  <a:lnTo>
                    <a:pt x="329307" y="405042"/>
                  </a:lnTo>
                  <a:lnTo>
                    <a:pt x="329488" y="404854"/>
                  </a:lnTo>
                  <a:lnTo>
                    <a:pt x="329588" y="404821"/>
                  </a:lnTo>
                  <a:lnTo>
                    <a:pt x="329814" y="404711"/>
                  </a:lnTo>
                  <a:lnTo>
                    <a:pt x="330086" y="404623"/>
                  </a:lnTo>
                  <a:lnTo>
                    <a:pt x="330379" y="404568"/>
                  </a:lnTo>
                  <a:lnTo>
                    <a:pt x="330795" y="404523"/>
                  </a:lnTo>
                  <a:lnTo>
                    <a:pt x="331325" y="404402"/>
                  </a:lnTo>
                  <a:lnTo>
                    <a:pt x="332361" y="404005"/>
                  </a:lnTo>
                  <a:lnTo>
                    <a:pt x="332754" y="403939"/>
                  </a:lnTo>
                  <a:lnTo>
                    <a:pt x="332871" y="403906"/>
                  </a:lnTo>
                  <a:lnTo>
                    <a:pt x="332930" y="403851"/>
                  </a:lnTo>
                  <a:lnTo>
                    <a:pt x="333045" y="403696"/>
                  </a:lnTo>
                  <a:lnTo>
                    <a:pt x="333191" y="403564"/>
                  </a:lnTo>
                  <a:lnTo>
                    <a:pt x="333536" y="403421"/>
                  </a:lnTo>
                  <a:lnTo>
                    <a:pt x="333669" y="403388"/>
                  </a:lnTo>
                  <a:lnTo>
                    <a:pt x="333820" y="403388"/>
                  </a:lnTo>
                  <a:lnTo>
                    <a:pt x="333881" y="403366"/>
                  </a:lnTo>
                  <a:lnTo>
                    <a:pt x="334385" y="402991"/>
                  </a:lnTo>
                  <a:lnTo>
                    <a:pt x="334566" y="402936"/>
                  </a:lnTo>
                  <a:lnTo>
                    <a:pt x="334863" y="402803"/>
                  </a:lnTo>
                  <a:lnTo>
                    <a:pt x="335065" y="402660"/>
                  </a:lnTo>
                  <a:lnTo>
                    <a:pt x="335252" y="402495"/>
                  </a:lnTo>
                  <a:lnTo>
                    <a:pt x="335380" y="402406"/>
                  </a:lnTo>
                  <a:lnTo>
                    <a:pt x="335765" y="402274"/>
                  </a:lnTo>
                  <a:lnTo>
                    <a:pt x="336223" y="402186"/>
                  </a:lnTo>
                  <a:lnTo>
                    <a:pt x="336443" y="402098"/>
                  </a:lnTo>
                  <a:lnTo>
                    <a:pt x="336950" y="401943"/>
                  </a:lnTo>
                  <a:lnTo>
                    <a:pt x="337167" y="401679"/>
                  </a:lnTo>
                  <a:lnTo>
                    <a:pt x="337313" y="401569"/>
                  </a:lnTo>
                  <a:lnTo>
                    <a:pt x="337502" y="401557"/>
                  </a:lnTo>
                  <a:lnTo>
                    <a:pt x="337608" y="401591"/>
                  </a:lnTo>
                  <a:lnTo>
                    <a:pt x="337803" y="401701"/>
                  </a:lnTo>
                  <a:lnTo>
                    <a:pt x="337898" y="401635"/>
                  </a:lnTo>
                  <a:lnTo>
                    <a:pt x="337945" y="401535"/>
                  </a:lnTo>
                  <a:lnTo>
                    <a:pt x="338125" y="401392"/>
                  </a:lnTo>
                  <a:lnTo>
                    <a:pt x="338208" y="401282"/>
                  </a:lnTo>
                  <a:lnTo>
                    <a:pt x="338273" y="401161"/>
                  </a:lnTo>
                  <a:lnTo>
                    <a:pt x="338322" y="400962"/>
                  </a:lnTo>
                  <a:lnTo>
                    <a:pt x="338509" y="400775"/>
                  </a:lnTo>
                  <a:lnTo>
                    <a:pt x="338535" y="400719"/>
                  </a:lnTo>
                  <a:lnTo>
                    <a:pt x="338541" y="400631"/>
                  </a:lnTo>
                  <a:lnTo>
                    <a:pt x="338430" y="400411"/>
                  </a:lnTo>
                  <a:lnTo>
                    <a:pt x="338408" y="400223"/>
                  </a:lnTo>
                  <a:lnTo>
                    <a:pt x="338334" y="400091"/>
                  </a:lnTo>
                  <a:lnTo>
                    <a:pt x="338321" y="400014"/>
                  </a:lnTo>
                  <a:lnTo>
                    <a:pt x="338345" y="399959"/>
                  </a:lnTo>
                  <a:lnTo>
                    <a:pt x="338446" y="399848"/>
                  </a:lnTo>
                  <a:lnTo>
                    <a:pt x="338657" y="399727"/>
                  </a:lnTo>
                  <a:lnTo>
                    <a:pt x="338812" y="399694"/>
                  </a:lnTo>
                  <a:lnTo>
                    <a:pt x="338969" y="399705"/>
                  </a:lnTo>
                  <a:lnTo>
                    <a:pt x="339125" y="399727"/>
                  </a:lnTo>
                  <a:lnTo>
                    <a:pt x="339322" y="399804"/>
                  </a:lnTo>
                  <a:lnTo>
                    <a:pt x="339698" y="399826"/>
                  </a:lnTo>
                  <a:lnTo>
                    <a:pt x="339784" y="399870"/>
                  </a:lnTo>
                  <a:lnTo>
                    <a:pt x="339883" y="399893"/>
                  </a:lnTo>
                  <a:lnTo>
                    <a:pt x="340142" y="399870"/>
                  </a:lnTo>
                  <a:lnTo>
                    <a:pt x="340193" y="399826"/>
                  </a:lnTo>
                  <a:lnTo>
                    <a:pt x="340222" y="399617"/>
                  </a:lnTo>
                  <a:lnTo>
                    <a:pt x="340311" y="399474"/>
                  </a:lnTo>
                  <a:lnTo>
                    <a:pt x="340589" y="399352"/>
                  </a:lnTo>
                  <a:lnTo>
                    <a:pt x="340884" y="399187"/>
                  </a:lnTo>
                  <a:lnTo>
                    <a:pt x="340989" y="399099"/>
                  </a:lnTo>
                  <a:lnTo>
                    <a:pt x="341124" y="399044"/>
                  </a:lnTo>
                  <a:lnTo>
                    <a:pt x="341467" y="398988"/>
                  </a:lnTo>
                  <a:lnTo>
                    <a:pt x="341725" y="398977"/>
                  </a:lnTo>
                  <a:lnTo>
                    <a:pt x="341912" y="398944"/>
                  </a:lnTo>
                  <a:lnTo>
                    <a:pt x="342245" y="399099"/>
                  </a:lnTo>
                  <a:lnTo>
                    <a:pt x="342424" y="399242"/>
                  </a:lnTo>
                  <a:lnTo>
                    <a:pt x="342559" y="399242"/>
                  </a:lnTo>
                  <a:lnTo>
                    <a:pt x="342670" y="399198"/>
                  </a:lnTo>
                  <a:lnTo>
                    <a:pt x="342894" y="399000"/>
                  </a:lnTo>
                  <a:lnTo>
                    <a:pt x="343031" y="398933"/>
                  </a:lnTo>
                  <a:lnTo>
                    <a:pt x="343379" y="398889"/>
                  </a:lnTo>
                  <a:lnTo>
                    <a:pt x="343540" y="398889"/>
                  </a:lnTo>
                  <a:lnTo>
                    <a:pt x="343789" y="398922"/>
                  </a:lnTo>
                  <a:lnTo>
                    <a:pt x="343903" y="398911"/>
                  </a:lnTo>
                  <a:lnTo>
                    <a:pt x="343944" y="398867"/>
                  </a:lnTo>
                  <a:lnTo>
                    <a:pt x="344051" y="398658"/>
                  </a:lnTo>
                  <a:lnTo>
                    <a:pt x="344414" y="398404"/>
                  </a:lnTo>
                  <a:lnTo>
                    <a:pt x="344464" y="398393"/>
                  </a:lnTo>
                  <a:lnTo>
                    <a:pt x="344575" y="398415"/>
                  </a:lnTo>
                  <a:lnTo>
                    <a:pt x="345180" y="398702"/>
                  </a:lnTo>
                  <a:lnTo>
                    <a:pt x="345275" y="398768"/>
                  </a:lnTo>
                  <a:lnTo>
                    <a:pt x="345418" y="398900"/>
                  </a:lnTo>
                  <a:lnTo>
                    <a:pt x="345566" y="399000"/>
                  </a:lnTo>
                  <a:lnTo>
                    <a:pt x="345983" y="399187"/>
                  </a:lnTo>
                  <a:lnTo>
                    <a:pt x="346023" y="399187"/>
                  </a:lnTo>
                  <a:lnTo>
                    <a:pt x="346053" y="399165"/>
                  </a:lnTo>
                  <a:lnTo>
                    <a:pt x="346092" y="399022"/>
                  </a:lnTo>
                  <a:lnTo>
                    <a:pt x="346131" y="398988"/>
                  </a:lnTo>
                  <a:lnTo>
                    <a:pt x="346194" y="399010"/>
                  </a:lnTo>
                  <a:lnTo>
                    <a:pt x="346245" y="399099"/>
                  </a:lnTo>
                  <a:lnTo>
                    <a:pt x="346277" y="399121"/>
                  </a:lnTo>
                  <a:lnTo>
                    <a:pt x="346350" y="399132"/>
                  </a:lnTo>
                  <a:lnTo>
                    <a:pt x="346463" y="399099"/>
                  </a:lnTo>
                  <a:lnTo>
                    <a:pt x="346508" y="399066"/>
                  </a:lnTo>
                  <a:lnTo>
                    <a:pt x="346534" y="399010"/>
                  </a:lnTo>
                  <a:lnTo>
                    <a:pt x="346518" y="398801"/>
                  </a:lnTo>
                  <a:lnTo>
                    <a:pt x="346529" y="398636"/>
                  </a:lnTo>
                  <a:lnTo>
                    <a:pt x="346635" y="398481"/>
                  </a:lnTo>
                  <a:lnTo>
                    <a:pt x="347055" y="398272"/>
                  </a:lnTo>
                  <a:lnTo>
                    <a:pt x="347669" y="397798"/>
                  </a:lnTo>
                  <a:lnTo>
                    <a:pt x="348213" y="397445"/>
                  </a:lnTo>
                  <a:lnTo>
                    <a:pt x="348457" y="397313"/>
                  </a:lnTo>
                  <a:lnTo>
                    <a:pt x="348935" y="396849"/>
                  </a:lnTo>
                  <a:lnTo>
                    <a:pt x="349011" y="396739"/>
                  </a:lnTo>
                  <a:lnTo>
                    <a:pt x="349041" y="396618"/>
                  </a:lnTo>
                  <a:lnTo>
                    <a:pt x="349025" y="396475"/>
                  </a:lnTo>
                  <a:lnTo>
                    <a:pt x="348995" y="396397"/>
                  </a:lnTo>
                  <a:lnTo>
                    <a:pt x="348874" y="396243"/>
                  </a:lnTo>
                  <a:lnTo>
                    <a:pt x="348714" y="395912"/>
                  </a:lnTo>
                  <a:lnTo>
                    <a:pt x="348745" y="395846"/>
                  </a:lnTo>
                  <a:lnTo>
                    <a:pt x="348761" y="395736"/>
                  </a:lnTo>
                  <a:lnTo>
                    <a:pt x="348727" y="395659"/>
                  </a:lnTo>
                  <a:lnTo>
                    <a:pt x="348699" y="395548"/>
                  </a:lnTo>
                  <a:lnTo>
                    <a:pt x="348798" y="395372"/>
                  </a:lnTo>
                  <a:lnTo>
                    <a:pt x="348819" y="395162"/>
                  </a:lnTo>
                  <a:lnTo>
                    <a:pt x="348803" y="395063"/>
                  </a:lnTo>
                  <a:lnTo>
                    <a:pt x="348827" y="394986"/>
                  </a:lnTo>
                  <a:lnTo>
                    <a:pt x="348880" y="394931"/>
                  </a:lnTo>
                  <a:lnTo>
                    <a:pt x="348865" y="394666"/>
                  </a:lnTo>
                  <a:lnTo>
                    <a:pt x="348917" y="394545"/>
                  </a:lnTo>
                  <a:lnTo>
                    <a:pt x="348892" y="394490"/>
                  </a:lnTo>
                  <a:lnTo>
                    <a:pt x="348811" y="394413"/>
                  </a:lnTo>
                  <a:lnTo>
                    <a:pt x="348747" y="394269"/>
                  </a:lnTo>
                  <a:lnTo>
                    <a:pt x="348642" y="393828"/>
                  </a:lnTo>
                  <a:lnTo>
                    <a:pt x="348558" y="393564"/>
                  </a:lnTo>
                  <a:lnTo>
                    <a:pt x="348545" y="393387"/>
                  </a:lnTo>
                  <a:lnTo>
                    <a:pt x="348610" y="393222"/>
                  </a:lnTo>
                  <a:lnTo>
                    <a:pt x="348875" y="392902"/>
                  </a:lnTo>
                  <a:lnTo>
                    <a:pt x="349043" y="392627"/>
                  </a:lnTo>
                  <a:lnTo>
                    <a:pt x="349079" y="392472"/>
                  </a:lnTo>
                  <a:lnTo>
                    <a:pt x="349145" y="392417"/>
                  </a:lnTo>
                  <a:lnTo>
                    <a:pt x="349362" y="392307"/>
                  </a:lnTo>
                  <a:lnTo>
                    <a:pt x="349490" y="392164"/>
                  </a:lnTo>
                  <a:lnTo>
                    <a:pt x="349569" y="391976"/>
                  </a:lnTo>
                  <a:lnTo>
                    <a:pt x="349636" y="391877"/>
                  </a:lnTo>
                  <a:lnTo>
                    <a:pt x="349931" y="391546"/>
                  </a:lnTo>
                  <a:lnTo>
                    <a:pt x="350117" y="391414"/>
                  </a:lnTo>
                  <a:lnTo>
                    <a:pt x="350433" y="391315"/>
                  </a:lnTo>
                  <a:lnTo>
                    <a:pt x="350545" y="391248"/>
                  </a:lnTo>
                  <a:lnTo>
                    <a:pt x="350599" y="391160"/>
                  </a:lnTo>
                  <a:lnTo>
                    <a:pt x="350617" y="391028"/>
                  </a:lnTo>
                  <a:lnTo>
                    <a:pt x="350608" y="390951"/>
                  </a:lnTo>
                  <a:lnTo>
                    <a:pt x="350549" y="390852"/>
                  </a:lnTo>
                  <a:lnTo>
                    <a:pt x="350555" y="390796"/>
                  </a:lnTo>
                  <a:lnTo>
                    <a:pt x="350592" y="390752"/>
                  </a:lnTo>
                  <a:lnTo>
                    <a:pt x="350742" y="390675"/>
                  </a:lnTo>
                  <a:lnTo>
                    <a:pt x="351071" y="390631"/>
                  </a:lnTo>
                  <a:lnTo>
                    <a:pt x="351270" y="390532"/>
                  </a:lnTo>
                  <a:lnTo>
                    <a:pt x="351368" y="390278"/>
                  </a:lnTo>
                  <a:lnTo>
                    <a:pt x="351485" y="390179"/>
                  </a:lnTo>
                  <a:lnTo>
                    <a:pt x="351666" y="390157"/>
                  </a:lnTo>
                  <a:lnTo>
                    <a:pt x="351826" y="390168"/>
                  </a:lnTo>
                  <a:lnTo>
                    <a:pt x="351879" y="390190"/>
                  </a:lnTo>
                  <a:lnTo>
                    <a:pt x="352014" y="390190"/>
                  </a:lnTo>
                  <a:lnTo>
                    <a:pt x="352264" y="390102"/>
                  </a:lnTo>
                  <a:lnTo>
                    <a:pt x="352368" y="390014"/>
                  </a:lnTo>
                  <a:lnTo>
                    <a:pt x="352531" y="389573"/>
                  </a:lnTo>
                  <a:lnTo>
                    <a:pt x="352615" y="389429"/>
                  </a:lnTo>
                  <a:lnTo>
                    <a:pt x="352714" y="389385"/>
                  </a:lnTo>
                  <a:lnTo>
                    <a:pt x="352811" y="389396"/>
                  </a:lnTo>
                  <a:lnTo>
                    <a:pt x="352888" y="389484"/>
                  </a:lnTo>
                  <a:lnTo>
                    <a:pt x="352971" y="389650"/>
                  </a:lnTo>
                  <a:lnTo>
                    <a:pt x="353001" y="389672"/>
                  </a:lnTo>
                  <a:lnTo>
                    <a:pt x="353073" y="389606"/>
                  </a:lnTo>
                  <a:lnTo>
                    <a:pt x="353103" y="389473"/>
                  </a:lnTo>
                  <a:lnTo>
                    <a:pt x="353096" y="389087"/>
                  </a:lnTo>
                  <a:lnTo>
                    <a:pt x="353138" y="388922"/>
                  </a:lnTo>
                  <a:lnTo>
                    <a:pt x="353223" y="388779"/>
                  </a:lnTo>
                  <a:lnTo>
                    <a:pt x="353337" y="388668"/>
                  </a:lnTo>
                  <a:lnTo>
                    <a:pt x="353395" y="388525"/>
                  </a:lnTo>
                  <a:lnTo>
                    <a:pt x="353437" y="388382"/>
                  </a:lnTo>
                  <a:lnTo>
                    <a:pt x="353497" y="387786"/>
                  </a:lnTo>
                  <a:lnTo>
                    <a:pt x="353737" y="387202"/>
                  </a:lnTo>
                  <a:lnTo>
                    <a:pt x="353756" y="387004"/>
                  </a:lnTo>
                  <a:lnTo>
                    <a:pt x="353770" y="386342"/>
                  </a:lnTo>
                  <a:lnTo>
                    <a:pt x="353800" y="386243"/>
                  </a:lnTo>
                  <a:lnTo>
                    <a:pt x="353835" y="386177"/>
                  </a:lnTo>
                  <a:lnTo>
                    <a:pt x="353946" y="386077"/>
                  </a:lnTo>
                  <a:lnTo>
                    <a:pt x="354032" y="386044"/>
                  </a:lnTo>
                  <a:lnTo>
                    <a:pt x="354228" y="386011"/>
                  </a:lnTo>
                  <a:lnTo>
                    <a:pt x="354396" y="386044"/>
                  </a:lnTo>
                  <a:lnTo>
                    <a:pt x="354614" y="386144"/>
                  </a:lnTo>
                  <a:lnTo>
                    <a:pt x="354672" y="386144"/>
                  </a:lnTo>
                  <a:lnTo>
                    <a:pt x="354723" y="386132"/>
                  </a:lnTo>
                  <a:lnTo>
                    <a:pt x="354752" y="386055"/>
                  </a:lnTo>
                  <a:lnTo>
                    <a:pt x="354744" y="386011"/>
                  </a:lnTo>
                  <a:lnTo>
                    <a:pt x="354659" y="385868"/>
                  </a:lnTo>
                  <a:lnTo>
                    <a:pt x="354444" y="385702"/>
                  </a:lnTo>
                  <a:lnTo>
                    <a:pt x="354441" y="385603"/>
                  </a:lnTo>
                  <a:lnTo>
                    <a:pt x="354503" y="385581"/>
                  </a:lnTo>
                  <a:lnTo>
                    <a:pt x="354768" y="385570"/>
                  </a:lnTo>
                  <a:lnTo>
                    <a:pt x="354926" y="385460"/>
                  </a:lnTo>
                  <a:lnTo>
                    <a:pt x="355122" y="385284"/>
                  </a:lnTo>
                  <a:lnTo>
                    <a:pt x="355136" y="385273"/>
                  </a:lnTo>
                  <a:lnTo>
                    <a:pt x="355336" y="385162"/>
                  </a:lnTo>
                  <a:lnTo>
                    <a:pt x="355470" y="385151"/>
                  </a:lnTo>
                  <a:lnTo>
                    <a:pt x="355695" y="385195"/>
                  </a:lnTo>
                  <a:lnTo>
                    <a:pt x="355870" y="385284"/>
                  </a:lnTo>
                  <a:lnTo>
                    <a:pt x="355985" y="385427"/>
                  </a:lnTo>
                  <a:lnTo>
                    <a:pt x="356086" y="385669"/>
                  </a:lnTo>
                  <a:lnTo>
                    <a:pt x="356312" y="385802"/>
                  </a:lnTo>
                  <a:lnTo>
                    <a:pt x="356446" y="385989"/>
                  </a:lnTo>
                  <a:lnTo>
                    <a:pt x="356573" y="386011"/>
                  </a:lnTo>
                  <a:lnTo>
                    <a:pt x="356726" y="385934"/>
                  </a:lnTo>
                  <a:lnTo>
                    <a:pt x="356873" y="385923"/>
                  </a:lnTo>
                  <a:lnTo>
                    <a:pt x="356927" y="385956"/>
                  </a:lnTo>
                  <a:lnTo>
                    <a:pt x="357048" y="386077"/>
                  </a:lnTo>
                  <a:lnTo>
                    <a:pt x="357194" y="386177"/>
                  </a:lnTo>
                  <a:lnTo>
                    <a:pt x="357294" y="386221"/>
                  </a:lnTo>
                  <a:lnTo>
                    <a:pt x="357398" y="386177"/>
                  </a:lnTo>
                  <a:lnTo>
                    <a:pt x="357475" y="386033"/>
                  </a:lnTo>
                  <a:lnTo>
                    <a:pt x="357706" y="385669"/>
                  </a:lnTo>
                  <a:lnTo>
                    <a:pt x="358263" y="384997"/>
                  </a:lnTo>
                  <a:lnTo>
                    <a:pt x="358400" y="384898"/>
                  </a:lnTo>
                  <a:lnTo>
                    <a:pt x="358566" y="384798"/>
                  </a:lnTo>
                  <a:lnTo>
                    <a:pt x="358850" y="384754"/>
                  </a:lnTo>
                  <a:lnTo>
                    <a:pt x="359284" y="384644"/>
                  </a:lnTo>
                  <a:lnTo>
                    <a:pt x="359438" y="384633"/>
                  </a:lnTo>
                  <a:lnTo>
                    <a:pt x="359492" y="384655"/>
                  </a:lnTo>
                  <a:lnTo>
                    <a:pt x="359499" y="384655"/>
                  </a:lnTo>
                  <a:lnTo>
                    <a:pt x="359563" y="384732"/>
                  </a:lnTo>
                  <a:lnTo>
                    <a:pt x="359581" y="384821"/>
                  </a:lnTo>
                  <a:lnTo>
                    <a:pt x="359504" y="385085"/>
                  </a:lnTo>
                  <a:lnTo>
                    <a:pt x="359287" y="385416"/>
                  </a:lnTo>
                  <a:lnTo>
                    <a:pt x="359238" y="385548"/>
                  </a:lnTo>
                  <a:lnTo>
                    <a:pt x="359241" y="385614"/>
                  </a:lnTo>
                  <a:lnTo>
                    <a:pt x="359369" y="385736"/>
                  </a:lnTo>
                  <a:lnTo>
                    <a:pt x="359392" y="385868"/>
                  </a:lnTo>
                  <a:lnTo>
                    <a:pt x="359292" y="385978"/>
                  </a:lnTo>
                  <a:lnTo>
                    <a:pt x="358950" y="386110"/>
                  </a:lnTo>
                  <a:lnTo>
                    <a:pt x="358637" y="386331"/>
                  </a:lnTo>
                  <a:lnTo>
                    <a:pt x="358613" y="386518"/>
                  </a:lnTo>
                  <a:lnTo>
                    <a:pt x="358440" y="386662"/>
                  </a:lnTo>
                  <a:lnTo>
                    <a:pt x="358415" y="386750"/>
                  </a:lnTo>
                  <a:lnTo>
                    <a:pt x="358470" y="386849"/>
                  </a:lnTo>
                  <a:lnTo>
                    <a:pt x="358579" y="386992"/>
                  </a:lnTo>
                  <a:lnTo>
                    <a:pt x="359088" y="387467"/>
                  </a:lnTo>
                  <a:lnTo>
                    <a:pt x="359140" y="387577"/>
                  </a:lnTo>
                  <a:lnTo>
                    <a:pt x="359276" y="387841"/>
                  </a:lnTo>
                  <a:lnTo>
                    <a:pt x="359603" y="388139"/>
                  </a:lnTo>
                  <a:lnTo>
                    <a:pt x="359935" y="388382"/>
                  </a:lnTo>
                  <a:lnTo>
                    <a:pt x="360152" y="388591"/>
                  </a:lnTo>
                  <a:lnTo>
                    <a:pt x="360259" y="388768"/>
                  </a:lnTo>
                  <a:lnTo>
                    <a:pt x="360280" y="388944"/>
                  </a:lnTo>
                  <a:lnTo>
                    <a:pt x="360262" y="389220"/>
                  </a:lnTo>
                  <a:lnTo>
                    <a:pt x="360208" y="389473"/>
                  </a:lnTo>
                  <a:lnTo>
                    <a:pt x="360146" y="389661"/>
                  </a:lnTo>
                  <a:lnTo>
                    <a:pt x="360017" y="389925"/>
                  </a:lnTo>
                  <a:lnTo>
                    <a:pt x="359802" y="390223"/>
                  </a:lnTo>
                  <a:lnTo>
                    <a:pt x="359491" y="390896"/>
                  </a:lnTo>
                  <a:lnTo>
                    <a:pt x="359246" y="391282"/>
                  </a:lnTo>
                  <a:lnTo>
                    <a:pt x="359296" y="391381"/>
                  </a:lnTo>
                  <a:lnTo>
                    <a:pt x="359316" y="391392"/>
                  </a:lnTo>
                  <a:lnTo>
                    <a:pt x="359364" y="391381"/>
                  </a:lnTo>
                  <a:lnTo>
                    <a:pt x="359432" y="391326"/>
                  </a:lnTo>
                  <a:lnTo>
                    <a:pt x="359609" y="391083"/>
                  </a:lnTo>
                  <a:lnTo>
                    <a:pt x="359774" y="390995"/>
                  </a:lnTo>
                  <a:lnTo>
                    <a:pt x="359971" y="390708"/>
                  </a:lnTo>
                  <a:lnTo>
                    <a:pt x="360092" y="390399"/>
                  </a:lnTo>
                  <a:lnTo>
                    <a:pt x="360145" y="390366"/>
                  </a:lnTo>
                  <a:lnTo>
                    <a:pt x="360266" y="390256"/>
                  </a:lnTo>
                  <a:lnTo>
                    <a:pt x="360621" y="389870"/>
                  </a:lnTo>
                  <a:lnTo>
                    <a:pt x="360721" y="389462"/>
                  </a:lnTo>
                  <a:lnTo>
                    <a:pt x="360693" y="389396"/>
                  </a:lnTo>
                  <a:lnTo>
                    <a:pt x="360605" y="389330"/>
                  </a:lnTo>
                  <a:lnTo>
                    <a:pt x="360574" y="389275"/>
                  </a:lnTo>
                  <a:lnTo>
                    <a:pt x="360617" y="389098"/>
                  </a:lnTo>
                  <a:lnTo>
                    <a:pt x="360604" y="388955"/>
                  </a:lnTo>
                  <a:lnTo>
                    <a:pt x="360647" y="388867"/>
                  </a:lnTo>
                  <a:lnTo>
                    <a:pt x="360601" y="388713"/>
                  </a:lnTo>
                  <a:lnTo>
                    <a:pt x="360612" y="388691"/>
                  </a:lnTo>
                  <a:lnTo>
                    <a:pt x="360634" y="388679"/>
                  </a:lnTo>
                  <a:lnTo>
                    <a:pt x="360757" y="388713"/>
                  </a:lnTo>
                  <a:lnTo>
                    <a:pt x="360831" y="388646"/>
                  </a:lnTo>
                  <a:lnTo>
                    <a:pt x="360858" y="388569"/>
                  </a:lnTo>
                  <a:lnTo>
                    <a:pt x="360825" y="388437"/>
                  </a:lnTo>
                  <a:lnTo>
                    <a:pt x="360856" y="388349"/>
                  </a:lnTo>
                  <a:lnTo>
                    <a:pt x="361157" y="388029"/>
                  </a:lnTo>
                  <a:lnTo>
                    <a:pt x="361397" y="387830"/>
                  </a:lnTo>
                  <a:lnTo>
                    <a:pt x="361598" y="387731"/>
                  </a:lnTo>
                  <a:lnTo>
                    <a:pt x="362082" y="387599"/>
                  </a:lnTo>
                  <a:lnTo>
                    <a:pt x="362199" y="387500"/>
                  </a:lnTo>
                  <a:lnTo>
                    <a:pt x="362361" y="387500"/>
                  </a:lnTo>
                  <a:lnTo>
                    <a:pt x="362533" y="387665"/>
                  </a:lnTo>
                  <a:lnTo>
                    <a:pt x="362622" y="387863"/>
                  </a:lnTo>
                  <a:lnTo>
                    <a:pt x="362652" y="388007"/>
                  </a:lnTo>
                  <a:lnTo>
                    <a:pt x="362843" y="388227"/>
                  </a:lnTo>
                  <a:lnTo>
                    <a:pt x="362888" y="388316"/>
                  </a:lnTo>
                  <a:lnTo>
                    <a:pt x="362856" y="388360"/>
                  </a:lnTo>
                  <a:lnTo>
                    <a:pt x="362714" y="388437"/>
                  </a:lnTo>
                  <a:lnTo>
                    <a:pt x="362685" y="388525"/>
                  </a:lnTo>
                  <a:lnTo>
                    <a:pt x="362696" y="388701"/>
                  </a:lnTo>
                  <a:lnTo>
                    <a:pt x="362665" y="388768"/>
                  </a:lnTo>
                  <a:lnTo>
                    <a:pt x="362576" y="388856"/>
                  </a:lnTo>
                  <a:lnTo>
                    <a:pt x="362489" y="388900"/>
                  </a:lnTo>
                  <a:lnTo>
                    <a:pt x="362258" y="389109"/>
                  </a:lnTo>
                  <a:lnTo>
                    <a:pt x="361992" y="389385"/>
                  </a:lnTo>
                  <a:lnTo>
                    <a:pt x="361872" y="389561"/>
                  </a:lnTo>
                  <a:lnTo>
                    <a:pt x="361872" y="389914"/>
                  </a:lnTo>
                  <a:lnTo>
                    <a:pt x="361776" y="390069"/>
                  </a:lnTo>
                  <a:lnTo>
                    <a:pt x="361727" y="390322"/>
                  </a:lnTo>
                  <a:lnTo>
                    <a:pt x="361641" y="390422"/>
                  </a:lnTo>
                  <a:lnTo>
                    <a:pt x="361624" y="390631"/>
                  </a:lnTo>
                  <a:lnTo>
                    <a:pt x="361656" y="390719"/>
                  </a:lnTo>
                  <a:lnTo>
                    <a:pt x="361812" y="390885"/>
                  </a:lnTo>
                  <a:lnTo>
                    <a:pt x="361935" y="390995"/>
                  </a:lnTo>
                  <a:lnTo>
                    <a:pt x="362065" y="391039"/>
                  </a:lnTo>
                  <a:lnTo>
                    <a:pt x="362296" y="391061"/>
                  </a:lnTo>
                  <a:lnTo>
                    <a:pt x="362418" y="391039"/>
                  </a:lnTo>
                  <a:lnTo>
                    <a:pt x="362461" y="391006"/>
                  </a:lnTo>
                  <a:lnTo>
                    <a:pt x="362474" y="390962"/>
                  </a:lnTo>
                  <a:lnTo>
                    <a:pt x="362412" y="390874"/>
                  </a:lnTo>
                  <a:lnTo>
                    <a:pt x="362410" y="390840"/>
                  </a:lnTo>
                  <a:lnTo>
                    <a:pt x="362454" y="390796"/>
                  </a:lnTo>
                  <a:lnTo>
                    <a:pt x="362494" y="390785"/>
                  </a:lnTo>
                  <a:lnTo>
                    <a:pt x="362579" y="390830"/>
                  </a:lnTo>
                  <a:lnTo>
                    <a:pt x="362631" y="390929"/>
                  </a:lnTo>
                  <a:lnTo>
                    <a:pt x="362712" y="391182"/>
                  </a:lnTo>
                  <a:lnTo>
                    <a:pt x="362732" y="391193"/>
                  </a:lnTo>
                  <a:lnTo>
                    <a:pt x="362842" y="391204"/>
                  </a:lnTo>
                  <a:lnTo>
                    <a:pt x="363104" y="391182"/>
                  </a:lnTo>
                  <a:lnTo>
                    <a:pt x="363628" y="391204"/>
                  </a:lnTo>
                  <a:lnTo>
                    <a:pt x="363978" y="391149"/>
                  </a:lnTo>
                  <a:lnTo>
                    <a:pt x="364361" y="391006"/>
                  </a:lnTo>
                  <a:lnTo>
                    <a:pt x="364573" y="390951"/>
                  </a:lnTo>
                  <a:lnTo>
                    <a:pt x="364713" y="390962"/>
                  </a:lnTo>
                  <a:lnTo>
                    <a:pt x="364782" y="390984"/>
                  </a:lnTo>
                  <a:lnTo>
                    <a:pt x="365185" y="391017"/>
                  </a:lnTo>
                  <a:lnTo>
                    <a:pt x="365438" y="391006"/>
                  </a:lnTo>
                  <a:lnTo>
                    <a:pt x="365828" y="390929"/>
                  </a:lnTo>
                  <a:lnTo>
                    <a:pt x="366023" y="390918"/>
                  </a:lnTo>
                  <a:lnTo>
                    <a:pt x="366270" y="390830"/>
                  </a:lnTo>
                  <a:lnTo>
                    <a:pt x="366892" y="390708"/>
                  </a:lnTo>
                  <a:lnTo>
                    <a:pt x="367174" y="390708"/>
                  </a:lnTo>
                  <a:lnTo>
                    <a:pt x="367421" y="390752"/>
                  </a:lnTo>
                  <a:lnTo>
                    <a:pt x="367691" y="390830"/>
                  </a:lnTo>
                  <a:lnTo>
                    <a:pt x="367814" y="390896"/>
                  </a:lnTo>
                  <a:lnTo>
                    <a:pt x="367838" y="391006"/>
                  </a:lnTo>
                  <a:lnTo>
                    <a:pt x="367873" y="391050"/>
                  </a:lnTo>
                  <a:lnTo>
                    <a:pt x="367959" y="391061"/>
                  </a:lnTo>
                  <a:lnTo>
                    <a:pt x="368025" y="391039"/>
                  </a:lnTo>
                  <a:lnTo>
                    <a:pt x="368208" y="390929"/>
                  </a:lnTo>
                  <a:lnTo>
                    <a:pt x="368253" y="390874"/>
                  </a:lnTo>
                  <a:lnTo>
                    <a:pt x="368240" y="390818"/>
                  </a:lnTo>
                  <a:lnTo>
                    <a:pt x="368114" y="390686"/>
                  </a:lnTo>
                  <a:lnTo>
                    <a:pt x="368105" y="390631"/>
                  </a:lnTo>
                  <a:lnTo>
                    <a:pt x="368124" y="390587"/>
                  </a:lnTo>
                  <a:lnTo>
                    <a:pt x="368179" y="390576"/>
                  </a:lnTo>
                  <a:lnTo>
                    <a:pt x="368289" y="390686"/>
                  </a:lnTo>
                  <a:lnTo>
                    <a:pt x="368340" y="390697"/>
                  </a:lnTo>
                  <a:lnTo>
                    <a:pt x="368428" y="390675"/>
                  </a:lnTo>
                  <a:lnTo>
                    <a:pt x="368479" y="390598"/>
                  </a:lnTo>
                  <a:lnTo>
                    <a:pt x="368504" y="390488"/>
                  </a:lnTo>
                  <a:lnTo>
                    <a:pt x="368429" y="390366"/>
                  </a:lnTo>
                  <a:lnTo>
                    <a:pt x="368430" y="390300"/>
                  </a:lnTo>
                  <a:lnTo>
                    <a:pt x="368487" y="390245"/>
                  </a:lnTo>
                  <a:lnTo>
                    <a:pt x="368575" y="390190"/>
                  </a:lnTo>
                  <a:lnTo>
                    <a:pt x="368622" y="390135"/>
                  </a:lnTo>
                  <a:lnTo>
                    <a:pt x="368729" y="389837"/>
                  </a:lnTo>
                  <a:lnTo>
                    <a:pt x="368751" y="389683"/>
                  </a:lnTo>
                  <a:lnTo>
                    <a:pt x="368677" y="389561"/>
                  </a:lnTo>
                  <a:lnTo>
                    <a:pt x="368670" y="389440"/>
                  </a:lnTo>
                  <a:lnTo>
                    <a:pt x="368625" y="389253"/>
                  </a:lnTo>
                  <a:lnTo>
                    <a:pt x="368634" y="389165"/>
                  </a:lnTo>
                  <a:lnTo>
                    <a:pt x="368685" y="389131"/>
                  </a:lnTo>
                  <a:lnTo>
                    <a:pt x="368945" y="389121"/>
                  </a:lnTo>
                  <a:lnTo>
                    <a:pt x="369082" y="389054"/>
                  </a:lnTo>
                  <a:lnTo>
                    <a:pt x="369257" y="388856"/>
                  </a:lnTo>
                  <a:lnTo>
                    <a:pt x="369357" y="388624"/>
                  </a:lnTo>
                  <a:lnTo>
                    <a:pt x="369457" y="388525"/>
                  </a:lnTo>
                  <a:lnTo>
                    <a:pt x="369579" y="388437"/>
                  </a:lnTo>
                  <a:lnTo>
                    <a:pt x="369703" y="388293"/>
                  </a:lnTo>
                  <a:lnTo>
                    <a:pt x="369750" y="388283"/>
                  </a:lnTo>
                  <a:lnTo>
                    <a:pt x="369842" y="388316"/>
                  </a:lnTo>
                  <a:lnTo>
                    <a:pt x="369981" y="388238"/>
                  </a:lnTo>
                  <a:lnTo>
                    <a:pt x="370005" y="388183"/>
                  </a:lnTo>
                  <a:lnTo>
                    <a:pt x="369948" y="388084"/>
                  </a:lnTo>
                  <a:lnTo>
                    <a:pt x="369942" y="388029"/>
                  </a:lnTo>
                  <a:lnTo>
                    <a:pt x="369971" y="387952"/>
                  </a:lnTo>
                  <a:lnTo>
                    <a:pt x="370033" y="387853"/>
                  </a:lnTo>
                  <a:lnTo>
                    <a:pt x="370066" y="387853"/>
                  </a:lnTo>
                  <a:lnTo>
                    <a:pt x="370154" y="387897"/>
                  </a:lnTo>
                  <a:lnTo>
                    <a:pt x="370193" y="387886"/>
                  </a:lnTo>
                  <a:lnTo>
                    <a:pt x="370315" y="387808"/>
                  </a:lnTo>
                  <a:lnTo>
                    <a:pt x="370418" y="387687"/>
                  </a:lnTo>
                  <a:lnTo>
                    <a:pt x="370464" y="387665"/>
                  </a:lnTo>
                  <a:lnTo>
                    <a:pt x="370491" y="387720"/>
                  </a:lnTo>
                  <a:lnTo>
                    <a:pt x="370461" y="387897"/>
                  </a:lnTo>
                  <a:lnTo>
                    <a:pt x="370493" y="387941"/>
                  </a:lnTo>
                  <a:lnTo>
                    <a:pt x="370545" y="387952"/>
                  </a:lnTo>
                  <a:lnTo>
                    <a:pt x="371068" y="387555"/>
                  </a:lnTo>
                  <a:lnTo>
                    <a:pt x="371199" y="387500"/>
                  </a:lnTo>
                  <a:lnTo>
                    <a:pt x="371607" y="387434"/>
                  </a:lnTo>
                  <a:lnTo>
                    <a:pt x="371655" y="387467"/>
                  </a:lnTo>
                  <a:lnTo>
                    <a:pt x="371741" y="387632"/>
                  </a:lnTo>
                  <a:lnTo>
                    <a:pt x="371922" y="387643"/>
                  </a:lnTo>
                  <a:lnTo>
                    <a:pt x="371993" y="387698"/>
                  </a:lnTo>
                  <a:lnTo>
                    <a:pt x="372065" y="387797"/>
                  </a:lnTo>
                  <a:lnTo>
                    <a:pt x="372112" y="387919"/>
                  </a:lnTo>
                  <a:lnTo>
                    <a:pt x="372191" y="387996"/>
                  </a:lnTo>
                  <a:lnTo>
                    <a:pt x="372276" y="388040"/>
                  </a:lnTo>
                  <a:lnTo>
                    <a:pt x="372337" y="388040"/>
                  </a:lnTo>
                  <a:lnTo>
                    <a:pt x="372467" y="387930"/>
                  </a:lnTo>
                  <a:lnTo>
                    <a:pt x="372558" y="387919"/>
                  </a:lnTo>
                  <a:lnTo>
                    <a:pt x="372644" y="387941"/>
                  </a:lnTo>
                  <a:lnTo>
                    <a:pt x="372886" y="388062"/>
                  </a:lnTo>
                  <a:lnTo>
                    <a:pt x="373036" y="388095"/>
                  </a:lnTo>
                  <a:lnTo>
                    <a:pt x="373397" y="388095"/>
                  </a:lnTo>
                  <a:lnTo>
                    <a:pt x="373810" y="388161"/>
                  </a:lnTo>
                  <a:lnTo>
                    <a:pt x="373872" y="388150"/>
                  </a:lnTo>
                  <a:lnTo>
                    <a:pt x="373922" y="388106"/>
                  </a:lnTo>
                  <a:lnTo>
                    <a:pt x="373993" y="387963"/>
                  </a:lnTo>
                  <a:lnTo>
                    <a:pt x="373983" y="387863"/>
                  </a:lnTo>
                  <a:lnTo>
                    <a:pt x="373885" y="387665"/>
                  </a:lnTo>
                  <a:lnTo>
                    <a:pt x="373893" y="387599"/>
                  </a:lnTo>
                  <a:lnTo>
                    <a:pt x="374323" y="387400"/>
                  </a:lnTo>
                  <a:lnTo>
                    <a:pt x="374444" y="387400"/>
                  </a:lnTo>
                  <a:lnTo>
                    <a:pt x="374577" y="387445"/>
                  </a:lnTo>
                  <a:lnTo>
                    <a:pt x="374651" y="387434"/>
                  </a:lnTo>
                  <a:lnTo>
                    <a:pt x="374733" y="387400"/>
                  </a:lnTo>
                  <a:lnTo>
                    <a:pt x="374783" y="387389"/>
                  </a:lnTo>
                  <a:lnTo>
                    <a:pt x="375087" y="387456"/>
                  </a:lnTo>
                  <a:lnTo>
                    <a:pt x="375172" y="387456"/>
                  </a:lnTo>
                  <a:lnTo>
                    <a:pt x="375264" y="387434"/>
                  </a:lnTo>
                  <a:lnTo>
                    <a:pt x="375345" y="387434"/>
                  </a:lnTo>
                  <a:lnTo>
                    <a:pt x="375391" y="387467"/>
                  </a:lnTo>
                  <a:lnTo>
                    <a:pt x="375494" y="387599"/>
                  </a:lnTo>
                  <a:lnTo>
                    <a:pt x="375541" y="387687"/>
                  </a:lnTo>
                  <a:lnTo>
                    <a:pt x="375562" y="387897"/>
                  </a:lnTo>
                  <a:lnTo>
                    <a:pt x="375674" y="388018"/>
                  </a:lnTo>
                  <a:lnTo>
                    <a:pt x="375768" y="388073"/>
                  </a:lnTo>
                  <a:lnTo>
                    <a:pt x="375818" y="388084"/>
                  </a:lnTo>
                  <a:lnTo>
                    <a:pt x="375851" y="388062"/>
                  </a:lnTo>
                  <a:lnTo>
                    <a:pt x="375870" y="388007"/>
                  </a:lnTo>
                  <a:lnTo>
                    <a:pt x="375823" y="387775"/>
                  </a:lnTo>
                  <a:lnTo>
                    <a:pt x="375830" y="387610"/>
                  </a:lnTo>
                  <a:lnTo>
                    <a:pt x="375859" y="387478"/>
                  </a:lnTo>
                  <a:lnTo>
                    <a:pt x="375975" y="387268"/>
                  </a:lnTo>
                  <a:lnTo>
                    <a:pt x="376065" y="387180"/>
                  </a:lnTo>
                  <a:lnTo>
                    <a:pt x="376450" y="386960"/>
                  </a:lnTo>
                  <a:lnTo>
                    <a:pt x="376529" y="386871"/>
                  </a:lnTo>
                  <a:lnTo>
                    <a:pt x="376517" y="386783"/>
                  </a:lnTo>
                  <a:lnTo>
                    <a:pt x="376444" y="386684"/>
                  </a:lnTo>
                  <a:lnTo>
                    <a:pt x="376311" y="386640"/>
                  </a:lnTo>
                  <a:lnTo>
                    <a:pt x="376192" y="386629"/>
                  </a:lnTo>
                  <a:lnTo>
                    <a:pt x="376123" y="386607"/>
                  </a:lnTo>
                  <a:lnTo>
                    <a:pt x="376114" y="386552"/>
                  </a:lnTo>
                  <a:lnTo>
                    <a:pt x="376146" y="386507"/>
                  </a:lnTo>
                  <a:lnTo>
                    <a:pt x="376201" y="386474"/>
                  </a:lnTo>
                  <a:lnTo>
                    <a:pt x="376485" y="386386"/>
                  </a:lnTo>
                  <a:lnTo>
                    <a:pt x="376728" y="386177"/>
                  </a:lnTo>
                  <a:lnTo>
                    <a:pt x="376837" y="386154"/>
                  </a:lnTo>
                  <a:lnTo>
                    <a:pt x="376933" y="386199"/>
                  </a:lnTo>
                  <a:lnTo>
                    <a:pt x="377072" y="386331"/>
                  </a:lnTo>
                  <a:lnTo>
                    <a:pt x="377250" y="386540"/>
                  </a:lnTo>
                  <a:lnTo>
                    <a:pt x="377332" y="386695"/>
                  </a:lnTo>
                  <a:lnTo>
                    <a:pt x="377357" y="386893"/>
                  </a:lnTo>
                  <a:lnTo>
                    <a:pt x="377457" y="387224"/>
                  </a:lnTo>
                  <a:lnTo>
                    <a:pt x="377454" y="387434"/>
                  </a:lnTo>
                  <a:lnTo>
                    <a:pt x="377285" y="387599"/>
                  </a:lnTo>
                  <a:lnTo>
                    <a:pt x="377275" y="387632"/>
                  </a:lnTo>
                  <a:lnTo>
                    <a:pt x="377317" y="387709"/>
                  </a:lnTo>
                  <a:lnTo>
                    <a:pt x="377747" y="388040"/>
                  </a:lnTo>
                  <a:lnTo>
                    <a:pt x="378012" y="388481"/>
                  </a:lnTo>
                  <a:lnTo>
                    <a:pt x="378194" y="388701"/>
                  </a:lnTo>
                  <a:lnTo>
                    <a:pt x="378251" y="388867"/>
                  </a:lnTo>
                  <a:lnTo>
                    <a:pt x="378522" y="389098"/>
                  </a:lnTo>
                  <a:lnTo>
                    <a:pt x="378670" y="389363"/>
                  </a:lnTo>
                  <a:lnTo>
                    <a:pt x="378523" y="389815"/>
                  </a:lnTo>
                  <a:lnTo>
                    <a:pt x="378494" y="389859"/>
                  </a:lnTo>
                  <a:lnTo>
                    <a:pt x="378067" y="390036"/>
                  </a:lnTo>
                  <a:lnTo>
                    <a:pt x="377907" y="390124"/>
                  </a:lnTo>
                  <a:lnTo>
                    <a:pt x="377720" y="390091"/>
                  </a:lnTo>
                  <a:lnTo>
                    <a:pt x="377693" y="390146"/>
                  </a:lnTo>
                  <a:lnTo>
                    <a:pt x="377680" y="390300"/>
                  </a:lnTo>
                  <a:lnTo>
                    <a:pt x="377696" y="390444"/>
                  </a:lnTo>
                  <a:lnTo>
                    <a:pt x="377756" y="390631"/>
                  </a:lnTo>
                  <a:lnTo>
                    <a:pt x="377893" y="390830"/>
                  </a:lnTo>
                  <a:lnTo>
                    <a:pt x="377899" y="391061"/>
                  </a:lnTo>
                  <a:lnTo>
                    <a:pt x="378026" y="391292"/>
                  </a:lnTo>
                  <a:lnTo>
                    <a:pt x="378041" y="391381"/>
                  </a:lnTo>
                  <a:lnTo>
                    <a:pt x="377997" y="391579"/>
                  </a:lnTo>
                  <a:lnTo>
                    <a:pt x="377829" y="391723"/>
                  </a:lnTo>
                  <a:lnTo>
                    <a:pt x="377735" y="391833"/>
                  </a:lnTo>
                  <a:lnTo>
                    <a:pt x="377650" y="392009"/>
                  </a:lnTo>
                  <a:lnTo>
                    <a:pt x="377423" y="392296"/>
                  </a:lnTo>
                  <a:lnTo>
                    <a:pt x="377367" y="392406"/>
                  </a:lnTo>
                  <a:lnTo>
                    <a:pt x="377349" y="392571"/>
                  </a:lnTo>
                  <a:lnTo>
                    <a:pt x="377364" y="392792"/>
                  </a:lnTo>
                  <a:lnTo>
                    <a:pt x="377437" y="393001"/>
                  </a:lnTo>
                  <a:lnTo>
                    <a:pt x="377582" y="393222"/>
                  </a:lnTo>
                  <a:lnTo>
                    <a:pt x="377591" y="393310"/>
                  </a:lnTo>
                  <a:lnTo>
                    <a:pt x="377560" y="393354"/>
                  </a:lnTo>
                  <a:lnTo>
                    <a:pt x="377336" y="393487"/>
                  </a:lnTo>
                  <a:lnTo>
                    <a:pt x="377228" y="393575"/>
                  </a:lnTo>
                  <a:lnTo>
                    <a:pt x="377226" y="393707"/>
                  </a:lnTo>
                  <a:lnTo>
                    <a:pt x="377367" y="393873"/>
                  </a:lnTo>
                  <a:lnTo>
                    <a:pt x="377692" y="393950"/>
                  </a:lnTo>
                  <a:lnTo>
                    <a:pt x="377815" y="394016"/>
                  </a:lnTo>
                  <a:lnTo>
                    <a:pt x="377840" y="394071"/>
                  </a:lnTo>
                  <a:lnTo>
                    <a:pt x="377832" y="394269"/>
                  </a:lnTo>
                  <a:lnTo>
                    <a:pt x="377807" y="394336"/>
                  </a:lnTo>
                  <a:lnTo>
                    <a:pt x="377734" y="394413"/>
                  </a:lnTo>
                  <a:lnTo>
                    <a:pt x="377552" y="394699"/>
                  </a:lnTo>
                  <a:lnTo>
                    <a:pt x="377501" y="394699"/>
                  </a:lnTo>
                  <a:lnTo>
                    <a:pt x="377421" y="394666"/>
                  </a:lnTo>
                  <a:lnTo>
                    <a:pt x="377319" y="394722"/>
                  </a:lnTo>
                  <a:lnTo>
                    <a:pt x="377109" y="394699"/>
                  </a:lnTo>
                  <a:lnTo>
                    <a:pt x="376910" y="394732"/>
                  </a:lnTo>
                  <a:lnTo>
                    <a:pt x="376872" y="394777"/>
                  </a:lnTo>
                  <a:lnTo>
                    <a:pt x="376989" y="394997"/>
                  </a:lnTo>
                  <a:lnTo>
                    <a:pt x="377092" y="395085"/>
                  </a:lnTo>
                  <a:lnTo>
                    <a:pt x="377124" y="395240"/>
                  </a:lnTo>
                  <a:lnTo>
                    <a:pt x="377211" y="395339"/>
                  </a:lnTo>
                  <a:lnTo>
                    <a:pt x="377263" y="395438"/>
                  </a:lnTo>
                  <a:lnTo>
                    <a:pt x="377269" y="395670"/>
                  </a:lnTo>
                  <a:lnTo>
                    <a:pt x="377320" y="396133"/>
                  </a:lnTo>
                  <a:lnTo>
                    <a:pt x="377311" y="396265"/>
                  </a:lnTo>
                  <a:lnTo>
                    <a:pt x="377229" y="396342"/>
                  </a:lnTo>
                  <a:lnTo>
                    <a:pt x="377146" y="396375"/>
                  </a:lnTo>
                  <a:lnTo>
                    <a:pt x="377064" y="396497"/>
                  </a:lnTo>
                  <a:lnTo>
                    <a:pt x="377039" y="396574"/>
                  </a:lnTo>
                  <a:lnTo>
                    <a:pt x="376929" y="396640"/>
                  </a:lnTo>
                  <a:lnTo>
                    <a:pt x="376868" y="396651"/>
                  </a:lnTo>
                  <a:lnTo>
                    <a:pt x="376657" y="396596"/>
                  </a:lnTo>
                  <a:lnTo>
                    <a:pt x="376514" y="396530"/>
                  </a:lnTo>
                  <a:lnTo>
                    <a:pt x="376344" y="396287"/>
                  </a:lnTo>
                  <a:lnTo>
                    <a:pt x="376276" y="396243"/>
                  </a:lnTo>
                  <a:lnTo>
                    <a:pt x="376224" y="396254"/>
                  </a:lnTo>
                  <a:lnTo>
                    <a:pt x="376169" y="396320"/>
                  </a:lnTo>
                  <a:lnTo>
                    <a:pt x="376201" y="396508"/>
                  </a:lnTo>
                  <a:lnTo>
                    <a:pt x="376172" y="396585"/>
                  </a:lnTo>
                  <a:lnTo>
                    <a:pt x="376117" y="396629"/>
                  </a:lnTo>
                  <a:lnTo>
                    <a:pt x="376056" y="396640"/>
                  </a:lnTo>
                  <a:lnTo>
                    <a:pt x="375704" y="396651"/>
                  </a:lnTo>
                  <a:lnTo>
                    <a:pt x="375621" y="396706"/>
                  </a:lnTo>
                  <a:lnTo>
                    <a:pt x="375588" y="396772"/>
                  </a:lnTo>
                  <a:lnTo>
                    <a:pt x="375580" y="396971"/>
                  </a:lnTo>
                  <a:lnTo>
                    <a:pt x="375479" y="397202"/>
                  </a:lnTo>
                  <a:lnTo>
                    <a:pt x="375443" y="397346"/>
                  </a:lnTo>
                  <a:lnTo>
                    <a:pt x="375389" y="397368"/>
                  </a:lnTo>
                  <a:lnTo>
                    <a:pt x="375304" y="397335"/>
                  </a:lnTo>
                  <a:lnTo>
                    <a:pt x="375214" y="397357"/>
                  </a:lnTo>
                  <a:lnTo>
                    <a:pt x="375087" y="397279"/>
                  </a:lnTo>
                  <a:lnTo>
                    <a:pt x="374793" y="396905"/>
                  </a:lnTo>
                  <a:lnTo>
                    <a:pt x="374740" y="396684"/>
                  </a:lnTo>
                  <a:lnTo>
                    <a:pt x="374626" y="396364"/>
                  </a:lnTo>
                  <a:lnTo>
                    <a:pt x="374576" y="396265"/>
                  </a:lnTo>
                  <a:lnTo>
                    <a:pt x="374465" y="396166"/>
                  </a:lnTo>
                  <a:lnTo>
                    <a:pt x="374184" y="396056"/>
                  </a:lnTo>
                  <a:lnTo>
                    <a:pt x="373835" y="395813"/>
                  </a:lnTo>
                  <a:lnTo>
                    <a:pt x="373705" y="395769"/>
                  </a:lnTo>
                  <a:lnTo>
                    <a:pt x="373671" y="395780"/>
                  </a:lnTo>
                  <a:lnTo>
                    <a:pt x="373472" y="395990"/>
                  </a:lnTo>
                  <a:lnTo>
                    <a:pt x="373364" y="396067"/>
                  </a:lnTo>
                  <a:lnTo>
                    <a:pt x="373253" y="396045"/>
                  </a:lnTo>
                  <a:lnTo>
                    <a:pt x="373106" y="395901"/>
                  </a:lnTo>
                  <a:lnTo>
                    <a:pt x="373002" y="395868"/>
                  </a:lnTo>
                  <a:lnTo>
                    <a:pt x="372953" y="395956"/>
                  </a:lnTo>
                  <a:lnTo>
                    <a:pt x="372961" y="396034"/>
                  </a:lnTo>
                  <a:lnTo>
                    <a:pt x="373125" y="396188"/>
                  </a:lnTo>
                  <a:lnTo>
                    <a:pt x="373206" y="396210"/>
                  </a:lnTo>
                  <a:lnTo>
                    <a:pt x="373331" y="396309"/>
                  </a:lnTo>
                  <a:lnTo>
                    <a:pt x="373451" y="396453"/>
                  </a:lnTo>
                  <a:lnTo>
                    <a:pt x="373518" y="396497"/>
                  </a:lnTo>
                  <a:lnTo>
                    <a:pt x="373667" y="396739"/>
                  </a:lnTo>
                  <a:lnTo>
                    <a:pt x="373729" y="396894"/>
                  </a:lnTo>
                  <a:lnTo>
                    <a:pt x="373776" y="397423"/>
                  </a:lnTo>
                  <a:lnTo>
                    <a:pt x="373889" y="397588"/>
                  </a:lnTo>
                  <a:lnTo>
                    <a:pt x="373859" y="397809"/>
                  </a:lnTo>
                  <a:lnTo>
                    <a:pt x="373892" y="397941"/>
                  </a:lnTo>
                  <a:lnTo>
                    <a:pt x="373853" y="398007"/>
                  </a:lnTo>
                  <a:lnTo>
                    <a:pt x="373790" y="398040"/>
                  </a:lnTo>
                  <a:lnTo>
                    <a:pt x="373679" y="398062"/>
                  </a:lnTo>
                  <a:lnTo>
                    <a:pt x="373547" y="397974"/>
                  </a:lnTo>
                  <a:lnTo>
                    <a:pt x="373375" y="397985"/>
                  </a:lnTo>
                  <a:lnTo>
                    <a:pt x="373325" y="398029"/>
                  </a:lnTo>
                  <a:lnTo>
                    <a:pt x="373305" y="398128"/>
                  </a:lnTo>
                  <a:lnTo>
                    <a:pt x="373347" y="398514"/>
                  </a:lnTo>
                  <a:lnTo>
                    <a:pt x="373305" y="398647"/>
                  </a:lnTo>
                  <a:lnTo>
                    <a:pt x="373238" y="398702"/>
                  </a:lnTo>
                  <a:lnTo>
                    <a:pt x="373192" y="398713"/>
                  </a:lnTo>
                  <a:lnTo>
                    <a:pt x="373134" y="398691"/>
                  </a:lnTo>
                  <a:lnTo>
                    <a:pt x="373074" y="398625"/>
                  </a:lnTo>
                  <a:lnTo>
                    <a:pt x="373035" y="398603"/>
                  </a:lnTo>
                  <a:lnTo>
                    <a:pt x="372877" y="398625"/>
                  </a:lnTo>
                  <a:lnTo>
                    <a:pt x="372695" y="398580"/>
                  </a:lnTo>
                  <a:lnTo>
                    <a:pt x="372518" y="398603"/>
                  </a:lnTo>
                  <a:lnTo>
                    <a:pt x="372292" y="398547"/>
                  </a:lnTo>
                  <a:lnTo>
                    <a:pt x="371978" y="398305"/>
                  </a:lnTo>
                  <a:lnTo>
                    <a:pt x="371893" y="398217"/>
                  </a:lnTo>
                  <a:lnTo>
                    <a:pt x="371882" y="398173"/>
                  </a:lnTo>
                  <a:lnTo>
                    <a:pt x="371560" y="397919"/>
                  </a:lnTo>
                  <a:lnTo>
                    <a:pt x="371467" y="397886"/>
                  </a:lnTo>
                  <a:lnTo>
                    <a:pt x="371384" y="397886"/>
                  </a:lnTo>
                  <a:lnTo>
                    <a:pt x="371055" y="398051"/>
                  </a:lnTo>
                  <a:lnTo>
                    <a:pt x="370985" y="398139"/>
                  </a:lnTo>
                  <a:lnTo>
                    <a:pt x="371012" y="398558"/>
                  </a:lnTo>
                  <a:lnTo>
                    <a:pt x="371006" y="398790"/>
                  </a:lnTo>
                  <a:lnTo>
                    <a:pt x="371133" y="398988"/>
                  </a:lnTo>
                  <a:lnTo>
                    <a:pt x="371572" y="399088"/>
                  </a:lnTo>
                  <a:lnTo>
                    <a:pt x="371657" y="399121"/>
                  </a:lnTo>
                  <a:lnTo>
                    <a:pt x="371945" y="399297"/>
                  </a:lnTo>
                  <a:lnTo>
                    <a:pt x="372046" y="399330"/>
                  </a:lnTo>
                  <a:lnTo>
                    <a:pt x="372160" y="399341"/>
                  </a:lnTo>
                  <a:lnTo>
                    <a:pt x="372295" y="399308"/>
                  </a:lnTo>
                  <a:lnTo>
                    <a:pt x="372371" y="399253"/>
                  </a:lnTo>
                  <a:lnTo>
                    <a:pt x="372607" y="398988"/>
                  </a:lnTo>
                  <a:lnTo>
                    <a:pt x="372689" y="398922"/>
                  </a:lnTo>
                  <a:lnTo>
                    <a:pt x="372797" y="398911"/>
                  </a:lnTo>
                  <a:lnTo>
                    <a:pt x="372905" y="398977"/>
                  </a:lnTo>
                  <a:lnTo>
                    <a:pt x="372931" y="399032"/>
                  </a:lnTo>
                  <a:lnTo>
                    <a:pt x="372937" y="399165"/>
                  </a:lnTo>
                  <a:lnTo>
                    <a:pt x="372982" y="399220"/>
                  </a:lnTo>
                  <a:lnTo>
                    <a:pt x="372977" y="399319"/>
                  </a:lnTo>
                  <a:lnTo>
                    <a:pt x="372845" y="399628"/>
                  </a:lnTo>
                  <a:lnTo>
                    <a:pt x="372741" y="400102"/>
                  </a:lnTo>
                  <a:lnTo>
                    <a:pt x="372683" y="400212"/>
                  </a:lnTo>
                  <a:lnTo>
                    <a:pt x="372446" y="400477"/>
                  </a:lnTo>
                  <a:lnTo>
                    <a:pt x="372279" y="400477"/>
                  </a:lnTo>
                  <a:lnTo>
                    <a:pt x="372071" y="400609"/>
                  </a:lnTo>
                  <a:lnTo>
                    <a:pt x="371996" y="400775"/>
                  </a:lnTo>
                  <a:lnTo>
                    <a:pt x="371927" y="400863"/>
                  </a:lnTo>
                  <a:lnTo>
                    <a:pt x="371800" y="400973"/>
                  </a:lnTo>
                  <a:lnTo>
                    <a:pt x="371717" y="400995"/>
                  </a:lnTo>
                  <a:lnTo>
                    <a:pt x="371604" y="401183"/>
                  </a:lnTo>
                  <a:lnTo>
                    <a:pt x="371448" y="401315"/>
                  </a:lnTo>
                  <a:lnTo>
                    <a:pt x="371084" y="401447"/>
                  </a:lnTo>
                  <a:lnTo>
                    <a:pt x="370893" y="401469"/>
                  </a:lnTo>
                  <a:lnTo>
                    <a:pt x="370809" y="401513"/>
                  </a:lnTo>
                  <a:lnTo>
                    <a:pt x="370724" y="401734"/>
                  </a:lnTo>
                  <a:lnTo>
                    <a:pt x="370671" y="401866"/>
                  </a:lnTo>
                  <a:lnTo>
                    <a:pt x="370612" y="402021"/>
                  </a:lnTo>
                  <a:lnTo>
                    <a:pt x="370436" y="402296"/>
                  </a:lnTo>
                  <a:lnTo>
                    <a:pt x="370380" y="402340"/>
                  </a:lnTo>
                  <a:lnTo>
                    <a:pt x="370219" y="402473"/>
                  </a:lnTo>
                  <a:lnTo>
                    <a:pt x="370159" y="402517"/>
                  </a:lnTo>
                  <a:lnTo>
                    <a:pt x="370132" y="402660"/>
                  </a:lnTo>
                  <a:lnTo>
                    <a:pt x="370096" y="402748"/>
                  </a:lnTo>
                  <a:lnTo>
                    <a:pt x="370035" y="402803"/>
                  </a:lnTo>
                  <a:lnTo>
                    <a:pt x="369882" y="402881"/>
                  </a:lnTo>
                  <a:lnTo>
                    <a:pt x="369841" y="402870"/>
                  </a:lnTo>
                  <a:lnTo>
                    <a:pt x="369779" y="402814"/>
                  </a:lnTo>
                  <a:lnTo>
                    <a:pt x="369745" y="402825"/>
                  </a:lnTo>
                  <a:lnTo>
                    <a:pt x="369707" y="402870"/>
                  </a:lnTo>
                  <a:lnTo>
                    <a:pt x="369691" y="402991"/>
                  </a:lnTo>
                  <a:lnTo>
                    <a:pt x="369642" y="403090"/>
                  </a:lnTo>
                  <a:lnTo>
                    <a:pt x="369498" y="403200"/>
                  </a:lnTo>
                  <a:lnTo>
                    <a:pt x="369392" y="403167"/>
                  </a:lnTo>
                  <a:lnTo>
                    <a:pt x="369337" y="403035"/>
                  </a:lnTo>
                  <a:lnTo>
                    <a:pt x="369244" y="402925"/>
                  </a:lnTo>
                  <a:lnTo>
                    <a:pt x="369283" y="402836"/>
                  </a:lnTo>
                  <a:lnTo>
                    <a:pt x="369403" y="402737"/>
                  </a:lnTo>
                  <a:lnTo>
                    <a:pt x="369433" y="402693"/>
                  </a:lnTo>
                  <a:lnTo>
                    <a:pt x="369501" y="402417"/>
                  </a:lnTo>
                  <a:lnTo>
                    <a:pt x="369668" y="402307"/>
                  </a:lnTo>
                  <a:lnTo>
                    <a:pt x="369661" y="402175"/>
                  </a:lnTo>
                  <a:lnTo>
                    <a:pt x="369609" y="402032"/>
                  </a:lnTo>
                  <a:lnTo>
                    <a:pt x="369570" y="401999"/>
                  </a:lnTo>
                  <a:lnTo>
                    <a:pt x="369496" y="401999"/>
                  </a:lnTo>
                  <a:lnTo>
                    <a:pt x="369383" y="402087"/>
                  </a:lnTo>
                  <a:lnTo>
                    <a:pt x="369307" y="402131"/>
                  </a:lnTo>
                  <a:lnTo>
                    <a:pt x="369208" y="402186"/>
                  </a:lnTo>
                  <a:lnTo>
                    <a:pt x="369165" y="402208"/>
                  </a:lnTo>
                  <a:lnTo>
                    <a:pt x="369039" y="402241"/>
                  </a:lnTo>
                  <a:lnTo>
                    <a:pt x="369024" y="402230"/>
                  </a:lnTo>
                  <a:lnTo>
                    <a:pt x="368995" y="402186"/>
                  </a:lnTo>
                  <a:lnTo>
                    <a:pt x="368968" y="402164"/>
                  </a:lnTo>
                  <a:lnTo>
                    <a:pt x="368953" y="402120"/>
                  </a:lnTo>
                  <a:lnTo>
                    <a:pt x="368940" y="402087"/>
                  </a:lnTo>
                  <a:lnTo>
                    <a:pt x="368931" y="402054"/>
                  </a:lnTo>
                  <a:lnTo>
                    <a:pt x="368931" y="402054"/>
                  </a:lnTo>
                  <a:lnTo>
                    <a:pt x="368900" y="401965"/>
                  </a:lnTo>
                  <a:lnTo>
                    <a:pt x="368857" y="401943"/>
                  </a:lnTo>
                  <a:lnTo>
                    <a:pt x="368837" y="401932"/>
                  </a:lnTo>
                  <a:lnTo>
                    <a:pt x="368797" y="401910"/>
                  </a:lnTo>
                  <a:lnTo>
                    <a:pt x="368716" y="401910"/>
                  </a:lnTo>
                  <a:lnTo>
                    <a:pt x="368639" y="401910"/>
                  </a:lnTo>
                  <a:lnTo>
                    <a:pt x="368590" y="401899"/>
                  </a:lnTo>
                  <a:lnTo>
                    <a:pt x="368547" y="401899"/>
                  </a:lnTo>
                  <a:lnTo>
                    <a:pt x="368531" y="401888"/>
                  </a:lnTo>
                  <a:lnTo>
                    <a:pt x="368510" y="401888"/>
                  </a:lnTo>
                  <a:lnTo>
                    <a:pt x="368495" y="401888"/>
                  </a:lnTo>
                  <a:lnTo>
                    <a:pt x="368489" y="401888"/>
                  </a:lnTo>
                  <a:lnTo>
                    <a:pt x="368418" y="401877"/>
                  </a:lnTo>
                  <a:lnTo>
                    <a:pt x="368382" y="401855"/>
                  </a:lnTo>
                  <a:lnTo>
                    <a:pt x="368327" y="401811"/>
                  </a:lnTo>
                  <a:lnTo>
                    <a:pt x="368276" y="401745"/>
                  </a:lnTo>
                  <a:lnTo>
                    <a:pt x="368294" y="401701"/>
                  </a:lnTo>
                  <a:lnTo>
                    <a:pt x="368336" y="401657"/>
                  </a:lnTo>
                  <a:lnTo>
                    <a:pt x="368396" y="401613"/>
                  </a:lnTo>
                  <a:lnTo>
                    <a:pt x="368518" y="401425"/>
                  </a:lnTo>
                  <a:lnTo>
                    <a:pt x="368548" y="401326"/>
                  </a:lnTo>
                  <a:lnTo>
                    <a:pt x="368612" y="401238"/>
                  </a:lnTo>
                  <a:lnTo>
                    <a:pt x="368646" y="401171"/>
                  </a:lnTo>
                  <a:lnTo>
                    <a:pt x="368705" y="401094"/>
                  </a:lnTo>
                  <a:lnTo>
                    <a:pt x="368789" y="401017"/>
                  </a:lnTo>
                  <a:lnTo>
                    <a:pt x="368892" y="400907"/>
                  </a:lnTo>
                  <a:lnTo>
                    <a:pt x="368976" y="400830"/>
                  </a:lnTo>
                  <a:lnTo>
                    <a:pt x="369010" y="400753"/>
                  </a:lnTo>
                  <a:lnTo>
                    <a:pt x="369006" y="400576"/>
                  </a:lnTo>
                  <a:lnTo>
                    <a:pt x="369027" y="400521"/>
                  </a:lnTo>
                  <a:lnTo>
                    <a:pt x="369099" y="400455"/>
                  </a:lnTo>
                  <a:lnTo>
                    <a:pt x="369137" y="400334"/>
                  </a:lnTo>
                  <a:lnTo>
                    <a:pt x="369150" y="400245"/>
                  </a:lnTo>
                  <a:lnTo>
                    <a:pt x="369120" y="400135"/>
                  </a:lnTo>
                  <a:lnTo>
                    <a:pt x="369116" y="400069"/>
                  </a:lnTo>
                  <a:lnTo>
                    <a:pt x="369171" y="399981"/>
                  </a:lnTo>
                  <a:lnTo>
                    <a:pt x="369218" y="399848"/>
                  </a:lnTo>
                  <a:lnTo>
                    <a:pt x="369248" y="399672"/>
                  </a:lnTo>
                  <a:lnTo>
                    <a:pt x="369256" y="399617"/>
                  </a:lnTo>
                  <a:lnTo>
                    <a:pt x="369231" y="399352"/>
                  </a:lnTo>
                  <a:lnTo>
                    <a:pt x="369197" y="399264"/>
                  </a:lnTo>
                  <a:lnTo>
                    <a:pt x="368874" y="399165"/>
                  </a:lnTo>
                  <a:lnTo>
                    <a:pt x="368606" y="399154"/>
                  </a:lnTo>
                  <a:lnTo>
                    <a:pt x="368387" y="399143"/>
                  </a:lnTo>
                  <a:lnTo>
                    <a:pt x="368260" y="399187"/>
                  </a:lnTo>
                  <a:lnTo>
                    <a:pt x="368048" y="399187"/>
                  </a:lnTo>
                  <a:lnTo>
                    <a:pt x="367912" y="399165"/>
                  </a:lnTo>
                  <a:lnTo>
                    <a:pt x="367761" y="399154"/>
                  </a:lnTo>
                  <a:lnTo>
                    <a:pt x="367668" y="399154"/>
                  </a:lnTo>
                  <a:lnTo>
                    <a:pt x="367484" y="399154"/>
                  </a:lnTo>
                  <a:lnTo>
                    <a:pt x="367395" y="399187"/>
                  </a:lnTo>
                  <a:lnTo>
                    <a:pt x="367328" y="399242"/>
                  </a:lnTo>
                  <a:lnTo>
                    <a:pt x="367265" y="399253"/>
                  </a:lnTo>
                  <a:lnTo>
                    <a:pt x="367259" y="399253"/>
                  </a:lnTo>
                  <a:lnTo>
                    <a:pt x="367144" y="399242"/>
                  </a:lnTo>
                  <a:lnTo>
                    <a:pt x="367022" y="399286"/>
                  </a:lnTo>
                  <a:lnTo>
                    <a:pt x="366950" y="399385"/>
                  </a:lnTo>
                  <a:lnTo>
                    <a:pt x="366930" y="399463"/>
                  </a:lnTo>
                  <a:lnTo>
                    <a:pt x="366925" y="399485"/>
                  </a:lnTo>
                  <a:lnTo>
                    <a:pt x="366916" y="399617"/>
                  </a:lnTo>
                  <a:lnTo>
                    <a:pt x="366954" y="399727"/>
                  </a:lnTo>
                  <a:lnTo>
                    <a:pt x="367043" y="399893"/>
                  </a:lnTo>
                  <a:lnTo>
                    <a:pt x="367052" y="399959"/>
                  </a:lnTo>
                  <a:lnTo>
                    <a:pt x="367031" y="400036"/>
                  </a:lnTo>
                  <a:lnTo>
                    <a:pt x="366997" y="400135"/>
                  </a:lnTo>
                  <a:lnTo>
                    <a:pt x="366941" y="400190"/>
                  </a:lnTo>
                  <a:lnTo>
                    <a:pt x="366916" y="400256"/>
                  </a:lnTo>
                  <a:lnTo>
                    <a:pt x="366907" y="400323"/>
                  </a:lnTo>
                  <a:lnTo>
                    <a:pt x="366873" y="400356"/>
                  </a:lnTo>
                  <a:lnTo>
                    <a:pt x="366801" y="400367"/>
                  </a:lnTo>
                  <a:lnTo>
                    <a:pt x="366742" y="400345"/>
                  </a:lnTo>
                  <a:lnTo>
                    <a:pt x="366683" y="400301"/>
                  </a:lnTo>
                  <a:lnTo>
                    <a:pt x="366636" y="400245"/>
                  </a:lnTo>
                  <a:lnTo>
                    <a:pt x="366522" y="400135"/>
                  </a:lnTo>
                  <a:lnTo>
                    <a:pt x="366458" y="400102"/>
                  </a:lnTo>
                  <a:lnTo>
                    <a:pt x="366373" y="400102"/>
                  </a:lnTo>
                  <a:lnTo>
                    <a:pt x="366318" y="400113"/>
                  </a:lnTo>
                  <a:lnTo>
                    <a:pt x="366170" y="400146"/>
                  </a:lnTo>
                  <a:lnTo>
                    <a:pt x="366118" y="400223"/>
                  </a:lnTo>
                  <a:lnTo>
                    <a:pt x="366060" y="400278"/>
                  </a:lnTo>
                  <a:lnTo>
                    <a:pt x="366017" y="400345"/>
                  </a:lnTo>
                  <a:lnTo>
                    <a:pt x="366012" y="400422"/>
                  </a:lnTo>
                  <a:lnTo>
                    <a:pt x="366026" y="400521"/>
                  </a:lnTo>
                  <a:lnTo>
                    <a:pt x="366060" y="400620"/>
                  </a:lnTo>
                  <a:lnTo>
                    <a:pt x="366071" y="400620"/>
                  </a:lnTo>
                  <a:lnTo>
                    <a:pt x="366143" y="400697"/>
                  </a:lnTo>
                  <a:lnTo>
                    <a:pt x="366492" y="400753"/>
                  </a:lnTo>
                  <a:lnTo>
                    <a:pt x="366606" y="400742"/>
                  </a:lnTo>
                  <a:lnTo>
                    <a:pt x="366831" y="400620"/>
                  </a:lnTo>
                  <a:lnTo>
                    <a:pt x="366892" y="400543"/>
                  </a:lnTo>
                  <a:lnTo>
                    <a:pt x="366976" y="400543"/>
                  </a:lnTo>
                  <a:lnTo>
                    <a:pt x="367287" y="400841"/>
                  </a:lnTo>
                  <a:lnTo>
                    <a:pt x="367289" y="400841"/>
                  </a:lnTo>
                  <a:lnTo>
                    <a:pt x="367291" y="400852"/>
                  </a:lnTo>
                  <a:lnTo>
                    <a:pt x="367458" y="401105"/>
                  </a:lnTo>
                  <a:lnTo>
                    <a:pt x="367457" y="401315"/>
                  </a:lnTo>
                  <a:lnTo>
                    <a:pt x="367385" y="401502"/>
                  </a:lnTo>
                  <a:lnTo>
                    <a:pt x="367360" y="401690"/>
                  </a:lnTo>
                  <a:lnTo>
                    <a:pt x="367355" y="401734"/>
                  </a:lnTo>
                  <a:lnTo>
                    <a:pt x="367452" y="401822"/>
                  </a:lnTo>
                  <a:lnTo>
                    <a:pt x="367581" y="401833"/>
                  </a:lnTo>
                  <a:lnTo>
                    <a:pt x="367853" y="401811"/>
                  </a:lnTo>
                  <a:lnTo>
                    <a:pt x="368001" y="401778"/>
                  </a:lnTo>
                  <a:lnTo>
                    <a:pt x="368179" y="402009"/>
                  </a:lnTo>
                  <a:lnTo>
                    <a:pt x="368223" y="402065"/>
                  </a:lnTo>
                  <a:lnTo>
                    <a:pt x="368120" y="402285"/>
                  </a:lnTo>
                  <a:lnTo>
                    <a:pt x="367988" y="402417"/>
                  </a:lnTo>
                  <a:lnTo>
                    <a:pt x="367944" y="402506"/>
                  </a:lnTo>
                  <a:lnTo>
                    <a:pt x="367960" y="402638"/>
                  </a:lnTo>
                  <a:lnTo>
                    <a:pt x="368018" y="402825"/>
                  </a:lnTo>
                  <a:lnTo>
                    <a:pt x="368024" y="402958"/>
                  </a:lnTo>
                  <a:lnTo>
                    <a:pt x="368008" y="403024"/>
                  </a:lnTo>
                  <a:lnTo>
                    <a:pt x="367969" y="403079"/>
                  </a:lnTo>
                  <a:lnTo>
                    <a:pt x="367763" y="403211"/>
                  </a:lnTo>
                  <a:lnTo>
                    <a:pt x="367685" y="403377"/>
                  </a:lnTo>
                  <a:lnTo>
                    <a:pt x="367590" y="403476"/>
                  </a:lnTo>
                  <a:lnTo>
                    <a:pt x="367451" y="403531"/>
                  </a:lnTo>
                  <a:lnTo>
                    <a:pt x="367324" y="403663"/>
                  </a:lnTo>
                  <a:lnTo>
                    <a:pt x="367135" y="403730"/>
                  </a:lnTo>
                  <a:lnTo>
                    <a:pt x="366532" y="403663"/>
                  </a:lnTo>
                  <a:lnTo>
                    <a:pt x="366179" y="403575"/>
                  </a:lnTo>
                  <a:lnTo>
                    <a:pt x="366105" y="403509"/>
                  </a:lnTo>
                  <a:lnTo>
                    <a:pt x="366014" y="403355"/>
                  </a:lnTo>
                  <a:lnTo>
                    <a:pt x="365744" y="403244"/>
                  </a:lnTo>
                  <a:lnTo>
                    <a:pt x="365577" y="402958"/>
                  </a:lnTo>
                  <a:lnTo>
                    <a:pt x="365441" y="402825"/>
                  </a:lnTo>
                  <a:lnTo>
                    <a:pt x="365361" y="402781"/>
                  </a:lnTo>
                  <a:lnTo>
                    <a:pt x="365294" y="402770"/>
                  </a:lnTo>
                  <a:lnTo>
                    <a:pt x="365226" y="402781"/>
                  </a:lnTo>
                  <a:lnTo>
                    <a:pt x="364846" y="402969"/>
                  </a:lnTo>
                  <a:lnTo>
                    <a:pt x="364789" y="403024"/>
                  </a:lnTo>
                  <a:lnTo>
                    <a:pt x="364743" y="403134"/>
                  </a:lnTo>
                  <a:lnTo>
                    <a:pt x="364740" y="403222"/>
                  </a:lnTo>
                  <a:lnTo>
                    <a:pt x="364765" y="403377"/>
                  </a:lnTo>
                  <a:lnTo>
                    <a:pt x="364911" y="403807"/>
                  </a:lnTo>
                  <a:lnTo>
                    <a:pt x="365141" y="404193"/>
                  </a:lnTo>
                  <a:lnTo>
                    <a:pt x="365146" y="404248"/>
                  </a:lnTo>
                  <a:lnTo>
                    <a:pt x="365113" y="404369"/>
                  </a:lnTo>
                  <a:lnTo>
                    <a:pt x="365113" y="404446"/>
                  </a:lnTo>
                  <a:lnTo>
                    <a:pt x="365186" y="404667"/>
                  </a:lnTo>
                  <a:lnTo>
                    <a:pt x="365208" y="404854"/>
                  </a:lnTo>
                  <a:lnTo>
                    <a:pt x="365250" y="404920"/>
                  </a:lnTo>
                  <a:lnTo>
                    <a:pt x="365250" y="405019"/>
                  </a:lnTo>
                  <a:lnTo>
                    <a:pt x="365235" y="405053"/>
                  </a:lnTo>
                  <a:lnTo>
                    <a:pt x="365022" y="405218"/>
                  </a:lnTo>
                  <a:lnTo>
                    <a:pt x="364851" y="405461"/>
                  </a:lnTo>
                  <a:lnTo>
                    <a:pt x="364660" y="405538"/>
                  </a:lnTo>
                  <a:lnTo>
                    <a:pt x="364459" y="405593"/>
                  </a:lnTo>
                  <a:lnTo>
                    <a:pt x="364280" y="405593"/>
                  </a:lnTo>
                  <a:lnTo>
                    <a:pt x="364170" y="405538"/>
                  </a:lnTo>
                  <a:lnTo>
                    <a:pt x="364119" y="405494"/>
                  </a:lnTo>
                  <a:lnTo>
                    <a:pt x="364040" y="405461"/>
                  </a:lnTo>
                  <a:lnTo>
                    <a:pt x="363926" y="405372"/>
                  </a:lnTo>
                  <a:lnTo>
                    <a:pt x="363741" y="405339"/>
                  </a:lnTo>
                  <a:lnTo>
                    <a:pt x="363582" y="405284"/>
                  </a:lnTo>
                  <a:lnTo>
                    <a:pt x="363522" y="405284"/>
                  </a:lnTo>
                  <a:lnTo>
                    <a:pt x="363394" y="405361"/>
                  </a:lnTo>
                  <a:lnTo>
                    <a:pt x="363325" y="405339"/>
                  </a:lnTo>
                  <a:lnTo>
                    <a:pt x="363262" y="405328"/>
                  </a:lnTo>
                  <a:lnTo>
                    <a:pt x="363111" y="405394"/>
                  </a:lnTo>
                  <a:lnTo>
                    <a:pt x="362971" y="405427"/>
                  </a:lnTo>
                  <a:lnTo>
                    <a:pt x="362784" y="405405"/>
                  </a:lnTo>
                  <a:lnTo>
                    <a:pt x="362626" y="405339"/>
                  </a:lnTo>
                  <a:lnTo>
                    <a:pt x="362582" y="405273"/>
                  </a:lnTo>
                  <a:lnTo>
                    <a:pt x="362347" y="404788"/>
                  </a:lnTo>
                  <a:lnTo>
                    <a:pt x="362325" y="404634"/>
                  </a:lnTo>
                  <a:lnTo>
                    <a:pt x="362349" y="404523"/>
                  </a:lnTo>
                  <a:lnTo>
                    <a:pt x="362600" y="404049"/>
                  </a:lnTo>
                  <a:lnTo>
                    <a:pt x="362709" y="403972"/>
                  </a:lnTo>
                  <a:lnTo>
                    <a:pt x="362741" y="403884"/>
                  </a:lnTo>
                  <a:lnTo>
                    <a:pt x="362703" y="403818"/>
                  </a:lnTo>
                  <a:lnTo>
                    <a:pt x="362586" y="403752"/>
                  </a:lnTo>
                  <a:lnTo>
                    <a:pt x="362454" y="403619"/>
                  </a:lnTo>
                  <a:lnTo>
                    <a:pt x="362233" y="403476"/>
                  </a:lnTo>
                  <a:lnTo>
                    <a:pt x="362071" y="403266"/>
                  </a:lnTo>
                  <a:lnTo>
                    <a:pt x="362054" y="403189"/>
                  </a:lnTo>
                  <a:lnTo>
                    <a:pt x="362095" y="402958"/>
                  </a:lnTo>
                  <a:lnTo>
                    <a:pt x="362065" y="402903"/>
                  </a:lnTo>
                  <a:lnTo>
                    <a:pt x="361962" y="402903"/>
                  </a:lnTo>
                  <a:lnTo>
                    <a:pt x="361759" y="402991"/>
                  </a:lnTo>
                  <a:lnTo>
                    <a:pt x="361455" y="403013"/>
                  </a:lnTo>
                  <a:lnTo>
                    <a:pt x="361312" y="403046"/>
                  </a:lnTo>
                  <a:lnTo>
                    <a:pt x="361162" y="403134"/>
                  </a:lnTo>
                  <a:lnTo>
                    <a:pt x="360885" y="403388"/>
                  </a:lnTo>
                  <a:lnTo>
                    <a:pt x="360603" y="403553"/>
                  </a:lnTo>
                  <a:lnTo>
                    <a:pt x="360451" y="403674"/>
                  </a:lnTo>
                  <a:lnTo>
                    <a:pt x="360281" y="403796"/>
                  </a:lnTo>
                  <a:lnTo>
                    <a:pt x="359988" y="403917"/>
                  </a:lnTo>
                  <a:lnTo>
                    <a:pt x="359686" y="403983"/>
                  </a:lnTo>
                  <a:lnTo>
                    <a:pt x="359568" y="403950"/>
                  </a:lnTo>
                  <a:lnTo>
                    <a:pt x="359458" y="403829"/>
                  </a:lnTo>
                  <a:lnTo>
                    <a:pt x="359433" y="403718"/>
                  </a:lnTo>
                  <a:lnTo>
                    <a:pt x="359386" y="403630"/>
                  </a:lnTo>
                  <a:lnTo>
                    <a:pt x="359185" y="403454"/>
                  </a:lnTo>
                  <a:lnTo>
                    <a:pt x="359047" y="403399"/>
                  </a:lnTo>
                  <a:lnTo>
                    <a:pt x="358905" y="403211"/>
                  </a:lnTo>
                  <a:lnTo>
                    <a:pt x="358870" y="403200"/>
                  </a:lnTo>
                  <a:lnTo>
                    <a:pt x="358830" y="403222"/>
                  </a:lnTo>
                  <a:lnTo>
                    <a:pt x="358800" y="403255"/>
                  </a:lnTo>
                  <a:lnTo>
                    <a:pt x="358786" y="403310"/>
                  </a:lnTo>
                  <a:lnTo>
                    <a:pt x="358810" y="403465"/>
                  </a:lnTo>
                  <a:lnTo>
                    <a:pt x="358778" y="403652"/>
                  </a:lnTo>
                  <a:lnTo>
                    <a:pt x="358798" y="403873"/>
                  </a:lnTo>
                  <a:lnTo>
                    <a:pt x="358775" y="404082"/>
                  </a:lnTo>
                  <a:lnTo>
                    <a:pt x="358659" y="404248"/>
                  </a:lnTo>
                  <a:lnTo>
                    <a:pt x="358653" y="404534"/>
                  </a:lnTo>
                  <a:lnTo>
                    <a:pt x="358528" y="404733"/>
                  </a:lnTo>
                  <a:lnTo>
                    <a:pt x="358468" y="404909"/>
                  </a:lnTo>
                  <a:lnTo>
                    <a:pt x="358412" y="404964"/>
                  </a:lnTo>
                  <a:lnTo>
                    <a:pt x="358437" y="405273"/>
                  </a:lnTo>
                  <a:lnTo>
                    <a:pt x="358362" y="405416"/>
                  </a:lnTo>
                  <a:lnTo>
                    <a:pt x="358369" y="405449"/>
                  </a:lnTo>
                  <a:lnTo>
                    <a:pt x="358428" y="405527"/>
                  </a:lnTo>
                  <a:lnTo>
                    <a:pt x="358469" y="405670"/>
                  </a:lnTo>
                  <a:lnTo>
                    <a:pt x="358570" y="405813"/>
                  </a:lnTo>
                  <a:lnTo>
                    <a:pt x="358591" y="405990"/>
                  </a:lnTo>
                  <a:lnTo>
                    <a:pt x="358550" y="406034"/>
                  </a:lnTo>
                  <a:lnTo>
                    <a:pt x="358390" y="406354"/>
                  </a:lnTo>
                  <a:lnTo>
                    <a:pt x="358273" y="406453"/>
                  </a:lnTo>
                  <a:lnTo>
                    <a:pt x="358246" y="406552"/>
                  </a:lnTo>
                  <a:lnTo>
                    <a:pt x="358143" y="406717"/>
                  </a:lnTo>
                  <a:lnTo>
                    <a:pt x="358091" y="406861"/>
                  </a:lnTo>
                  <a:lnTo>
                    <a:pt x="358119" y="407170"/>
                  </a:lnTo>
                  <a:lnTo>
                    <a:pt x="358198" y="407445"/>
                  </a:lnTo>
                  <a:lnTo>
                    <a:pt x="358181" y="407578"/>
                  </a:lnTo>
                  <a:lnTo>
                    <a:pt x="358065" y="407677"/>
                  </a:lnTo>
                  <a:lnTo>
                    <a:pt x="358002" y="407787"/>
                  </a:lnTo>
                  <a:lnTo>
                    <a:pt x="358002" y="407963"/>
                  </a:lnTo>
                  <a:lnTo>
                    <a:pt x="357958" y="408118"/>
                  </a:lnTo>
                  <a:lnTo>
                    <a:pt x="357966" y="408162"/>
                  </a:lnTo>
                  <a:lnTo>
                    <a:pt x="358039" y="408250"/>
                  </a:lnTo>
                  <a:lnTo>
                    <a:pt x="358023" y="408416"/>
                  </a:lnTo>
                  <a:lnTo>
                    <a:pt x="358049" y="408614"/>
                  </a:lnTo>
                  <a:lnTo>
                    <a:pt x="358001" y="408823"/>
                  </a:lnTo>
                  <a:lnTo>
                    <a:pt x="358093" y="409011"/>
                  </a:lnTo>
                  <a:lnTo>
                    <a:pt x="358144" y="409441"/>
                  </a:lnTo>
                  <a:lnTo>
                    <a:pt x="358137" y="409518"/>
                  </a:lnTo>
                  <a:lnTo>
                    <a:pt x="358081" y="409639"/>
                  </a:lnTo>
                  <a:lnTo>
                    <a:pt x="358061" y="409783"/>
                  </a:lnTo>
                  <a:lnTo>
                    <a:pt x="358111" y="409926"/>
                  </a:lnTo>
                  <a:lnTo>
                    <a:pt x="358247" y="410091"/>
                  </a:lnTo>
                  <a:lnTo>
                    <a:pt x="358344" y="410169"/>
                  </a:lnTo>
                  <a:lnTo>
                    <a:pt x="358571" y="410323"/>
                  </a:lnTo>
                  <a:lnTo>
                    <a:pt x="358743" y="410367"/>
                  </a:lnTo>
                  <a:lnTo>
                    <a:pt x="358832" y="410411"/>
                  </a:lnTo>
                  <a:lnTo>
                    <a:pt x="358867" y="410587"/>
                  </a:lnTo>
                  <a:lnTo>
                    <a:pt x="358904" y="410587"/>
                  </a:lnTo>
                  <a:lnTo>
                    <a:pt x="358949" y="410565"/>
                  </a:lnTo>
                  <a:lnTo>
                    <a:pt x="359033" y="410455"/>
                  </a:lnTo>
                  <a:lnTo>
                    <a:pt x="359085" y="410466"/>
                  </a:lnTo>
                  <a:lnTo>
                    <a:pt x="359133" y="410632"/>
                  </a:lnTo>
                  <a:lnTo>
                    <a:pt x="359253" y="410742"/>
                  </a:lnTo>
                  <a:lnTo>
                    <a:pt x="359378" y="410962"/>
                  </a:lnTo>
                  <a:lnTo>
                    <a:pt x="359358" y="411117"/>
                  </a:lnTo>
                  <a:lnTo>
                    <a:pt x="359409" y="411304"/>
                  </a:lnTo>
                  <a:lnTo>
                    <a:pt x="359475" y="411348"/>
                  </a:lnTo>
                  <a:lnTo>
                    <a:pt x="359593" y="411381"/>
                  </a:lnTo>
                  <a:lnTo>
                    <a:pt x="359682" y="411448"/>
                  </a:lnTo>
                  <a:lnTo>
                    <a:pt x="359931" y="411988"/>
                  </a:lnTo>
                  <a:lnTo>
                    <a:pt x="359927" y="412065"/>
                  </a:lnTo>
                  <a:lnTo>
                    <a:pt x="359834" y="412175"/>
                  </a:lnTo>
                  <a:lnTo>
                    <a:pt x="359795" y="412274"/>
                  </a:lnTo>
                  <a:lnTo>
                    <a:pt x="359730" y="412385"/>
                  </a:lnTo>
                  <a:lnTo>
                    <a:pt x="359725" y="412429"/>
                  </a:lnTo>
                  <a:lnTo>
                    <a:pt x="359817" y="412561"/>
                  </a:lnTo>
                  <a:lnTo>
                    <a:pt x="359934" y="412627"/>
                  </a:lnTo>
                  <a:lnTo>
                    <a:pt x="360021" y="412726"/>
                  </a:lnTo>
                  <a:lnTo>
                    <a:pt x="360025" y="412848"/>
                  </a:lnTo>
                  <a:lnTo>
                    <a:pt x="359980" y="413002"/>
                  </a:lnTo>
                  <a:lnTo>
                    <a:pt x="360007" y="413068"/>
                  </a:lnTo>
                  <a:lnTo>
                    <a:pt x="360025" y="413300"/>
                  </a:lnTo>
                  <a:lnTo>
                    <a:pt x="359972" y="413487"/>
                  </a:lnTo>
                  <a:lnTo>
                    <a:pt x="359579" y="414017"/>
                  </a:lnTo>
                  <a:lnTo>
                    <a:pt x="359549" y="414127"/>
                  </a:lnTo>
                  <a:lnTo>
                    <a:pt x="359875" y="414347"/>
                  </a:lnTo>
                  <a:lnTo>
                    <a:pt x="360114" y="414623"/>
                  </a:lnTo>
                  <a:lnTo>
                    <a:pt x="360172" y="414766"/>
                  </a:lnTo>
                  <a:lnTo>
                    <a:pt x="360302" y="414843"/>
                  </a:lnTo>
                  <a:lnTo>
                    <a:pt x="360392" y="415009"/>
                  </a:lnTo>
                  <a:lnTo>
                    <a:pt x="360548" y="415207"/>
                  </a:lnTo>
                  <a:lnTo>
                    <a:pt x="360589" y="415384"/>
                  </a:lnTo>
                  <a:lnTo>
                    <a:pt x="360680" y="415505"/>
                  </a:lnTo>
                  <a:lnTo>
                    <a:pt x="360690" y="415549"/>
                  </a:lnTo>
                  <a:lnTo>
                    <a:pt x="360679" y="415615"/>
                  </a:lnTo>
                  <a:lnTo>
                    <a:pt x="360634" y="415670"/>
                  </a:lnTo>
                  <a:lnTo>
                    <a:pt x="360573" y="415703"/>
                  </a:lnTo>
                  <a:lnTo>
                    <a:pt x="360493" y="415792"/>
                  </a:lnTo>
                  <a:lnTo>
                    <a:pt x="360394" y="415847"/>
                  </a:lnTo>
                  <a:lnTo>
                    <a:pt x="360335" y="415924"/>
                  </a:lnTo>
                  <a:lnTo>
                    <a:pt x="360367" y="416155"/>
                  </a:lnTo>
                  <a:lnTo>
                    <a:pt x="360345" y="416211"/>
                  </a:lnTo>
                  <a:lnTo>
                    <a:pt x="360329" y="416332"/>
                  </a:lnTo>
                  <a:lnTo>
                    <a:pt x="360209" y="416586"/>
                  </a:lnTo>
                  <a:lnTo>
                    <a:pt x="360123" y="416729"/>
                  </a:lnTo>
                  <a:lnTo>
                    <a:pt x="360055" y="416927"/>
                  </a:lnTo>
                  <a:lnTo>
                    <a:pt x="360063" y="417026"/>
                  </a:lnTo>
                  <a:lnTo>
                    <a:pt x="360108" y="417126"/>
                  </a:lnTo>
                  <a:lnTo>
                    <a:pt x="360384" y="417446"/>
                  </a:lnTo>
                  <a:lnTo>
                    <a:pt x="360413" y="417501"/>
                  </a:lnTo>
                  <a:lnTo>
                    <a:pt x="360408" y="417677"/>
                  </a:lnTo>
                  <a:lnTo>
                    <a:pt x="360446" y="417831"/>
                  </a:lnTo>
                  <a:lnTo>
                    <a:pt x="360437" y="417997"/>
                  </a:lnTo>
                  <a:lnTo>
                    <a:pt x="360591" y="418327"/>
                  </a:lnTo>
                  <a:lnTo>
                    <a:pt x="360621" y="418449"/>
                  </a:lnTo>
                  <a:lnTo>
                    <a:pt x="360595" y="418614"/>
                  </a:lnTo>
                  <a:lnTo>
                    <a:pt x="360420" y="418824"/>
                  </a:lnTo>
                  <a:lnTo>
                    <a:pt x="360402" y="418868"/>
                  </a:lnTo>
                  <a:lnTo>
                    <a:pt x="360425" y="419022"/>
                  </a:lnTo>
                  <a:lnTo>
                    <a:pt x="360484" y="419132"/>
                  </a:lnTo>
                  <a:lnTo>
                    <a:pt x="360515" y="419243"/>
                  </a:lnTo>
                  <a:lnTo>
                    <a:pt x="360529" y="419441"/>
                  </a:lnTo>
                  <a:lnTo>
                    <a:pt x="360455" y="419585"/>
                  </a:lnTo>
                  <a:lnTo>
                    <a:pt x="360295" y="419805"/>
                  </a:lnTo>
                  <a:lnTo>
                    <a:pt x="360277" y="419970"/>
                  </a:lnTo>
                  <a:lnTo>
                    <a:pt x="360403" y="420081"/>
                  </a:lnTo>
                  <a:lnTo>
                    <a:pt x="360604" y="420224"/>
                  </a:lnTo>
                  <a:lnTo>
                    <a:pt x="360713" y="420323"/>
                  </a:lnTo>
                  <a:lnTo>
                    <a:pt x="361032" y="420632"/>
                  </a:lnTo>
                  <a:lnTo>
                    <a:pt x="361420" y="421106"/>
                  </a:lnTo>
                  <a:lnTo>
                    <a:pt x="361779" y="421470"/>
                  </a:lnTo>
                  <a:lnTo>
                    <a:pt x="362155" y="421977"/>
                  </a:lnTo>
                  <a:lnTo>
                    <a:pt x="362458" y="422286"/>
                  </a:lnTo>
                  <a:lnTo>
                    <a:pt x="362530" y="422462"/>
                  </a:lnTo>
                  <a:lnTo>
                    <a:pt x="362599" y="422561"/>
                  </a:lnTo>
                  <a:lnTo>
                    <a:pt x="362678" y="422605"/>
                  </a:lnTo>
                  <a:lnTo>
                    <a:pt x="362794" y="422738"/>
                  </a:lnTo>
                  <a:lnTo>
                    <a:pt x="362940" y="422958"/>
                  </a:lnTo>
                  <a:lnTo>
                    <a:pt x="363014" y="423124"/>
                  </a:lnTo>
                  <a:lnTo>
                    <a:pt x="363017" y="423256"/>
                  </a:lnTo>
                  <a:lnTo>
                    <a:pt x="362954" y="423565"/>
                  </a:lnTo>
                  <a:lnTo>
                    <a:pt x="362944" y="423719"/>
                  </a:lnTo>
                  <a:lnTo>
                    <a:pt x="362965" y="423851"/>
                  </a:lnTo>
                  <a:lnTo>
                    <a:pt x="363036" y="423951"/>
                  </a:lnTo>
                  <a:lnTo>
                    <a:pt x="363497" y="424193"/>
                  </a:lnTo>
                  <a:lnTo>
                    <a:pt x="363543" y="424292"/>
                  </a:lnTo>
                  <a:lnTo>
                    <a:pt x="363554" y="424359"/>
                  </a:lnTo>
                  <a:lnTo>
                    <a:pt x="363660" y="424480"/>
                  </a:lnTo>
                  <a:lnTo>
                    <a:pt x="363778" y="424480"/>
                  </a:lnTo>
                  <a:lnTo>
                    <a:pt x="364064" y="424303"/>
                  </a:lnTo>
                  <a:lnTo>
                    <a:pt x="364140" y="424281"/>
                  </a:lnTo>
                  <a:lnTo>
                    <a:pt x="364198" y="424303"/>
                  </a:lnTo>
                  <a:lnTo>
                    <a:pt x="364320" y="424447"/>
                  </a:lnTo>
                  <a:lnTo>
                    <a:pt x="364873" y="425340"/>
                  </a:lnTo>
                  <a:lnTo>
                    <a:pt x="365074" y="425626"/>
                  </a:lnTo>
                  <a:lnTo>
                    <a:pt x="365103" y="425693"/>
                  </a:lnTo>
                  <a:lnTo>
                    <a:pt x="365269" y="425814"/>
                  </a:lnTo>
                  <a:lnTo>
                    <a:pt x="365280" y="425836"/>
                  </a:lnTo>
                  <a:lnTo>
                    <a:pt x="365268" y="425869"/>
                  </a:lnTo>
                  <a:lnTo>
                    <a:pt x="365143" y="425902"/>
                  </a:lnTo>
                  <a:lnTo>
                    <a:pt x="364931" y="425869"/>
                  </a:lnTo>
                  <a:lnTo>
                    <a:pt x="364775" y="425825"/>
                  </a:lnTo>
                  <a:lnTo>
                    <a:pt x="364600" y="425715"/>
                  </a:lnTo>
                  <a:lnTo>
                    <a:pt x="364596" y="425604"/>
                  </a:lnTo>
                  <a:lnTo>
                    <a:pt x="364527" y="425505"/>
                  </a:lnTo>
                  <a:lnTo>
                    <a:pt x="364441" y="425439"/>
                  </a:lnTo>
                  <a:lnTo>
                    <a:pt x="364376" y="425428"/>
                  </a:lnTo>
                  <a:lnTo>
                    <a:pt x="364194" y="425450"/>
                  </a:lnTo>
                  <a:lnTo>
                    <a:pt x="364055" y="425428"/>
                  </a:lnTo>
                  <a:lnTo>
                    <a:pt x="363993" y="425461"/>
                  </a:lnTo>
                  <a:lnTo>
                    <a:pt x="363972" y="425516"/>
                  </a:lnTo>
                  <a:lnTo>
                    <a:pt x="363988" y="425626"/>
                  </a:lnTo>
                  <a:lnTo>
                    <a:pt x="364075" y="425781"/>
                  </a:lnTo>
                  <a:lnTo>
                    <a:pt x="364205" y="425924"/>
                  </a:lnTo>
                  <a:lnTo>
                    <a:pt x="364397" y="426002"/>
                  </a:lnTo>
                  <a:lnTo>
                    <a:pt x="365103" y="426167"/>
                  </a:lnTo>
                  <a:lnTo>
                    <a:pt x="365634" y="426255"/>
                  </a:lnTo>
                  <a:lnTo>
                    <a:pt x="366122" y="426376"/>
                  </a:lnTo>
                  <a:lnTo>
                    <a:pt x="366566" y="426387"/>
                  </a:lnTo>
                  <a:lnTo>
                    <a:pt x="367114" y="426321"/>
                  </a:lnTo>
                  <a:lnTo>
                    <a:pt x="367467" y="426332"/>
                  </a:lnTo>
                  <a:lnTo>
                    <a:pt x="367644" y="426244"/>
                  </a:lnTo>
                  <a:lnTo>
                    <a:pt x="368040" y="425979"/>
                  </a:lnTo>
                  <a:lnTo>
                    <a:pt x="368304" y="425891"/>
                  </a:lnTo>
                  <a:lnTo>
                    <a:pt x="368685" y="425880"/>
                  </a:lnTo>
                  <a:lnTo>
                    <a:pt x="369126" y="425946"/>
                  </a:lnTo>
                  <a:lnTo>
                    <a:pt x="369244" y="425990"/>
                  </a:lnTo>
                  <a:lnTo>
                    <a:pt x="369455" y="426156"/>
                  </a:lnTo>
                  <a:lnTo>
                    <a:pt x="369728" y="426420"/>
                  </a:lnTo>
                  <a:lnTo>
                    <a:pt x="369872" y="426652"/>
                  </a:lnTo>
                  <a:lnTo>
                    <a:pt x="370048" y="426784"/>
                  </a:lnTo>
                  <a:lnTo>
                    <a:pt x="370185" y="426839"/>
                  </a:lnTo>
                  <a:lnTo>
                    <a:pt x="370419" y="426839"/>
                  </a:lnTo>
                  <a:lnTo>
                    <a:pt x="370658" y="426961"/>
                  </a:lnTo>
                  <a:lnTo>
                    <a:pt x="370794" y="426961"/>
                  </a:lnTo>
                  <a:lnTo>
                    <a:pt x="371064" y="426828"/>
                  </a:lnTo>
                  <a:lnTo>
                    <a:pt x="371325" y="426641"/>
                  </a:lnTo>
                  <a:lnTo>
                    <a:pt x="371465" y="426575"/>
                  </a:lnTo>
                  <a:lnTo>
                    <a:pt x="371653" y="426431"/>
                  </a:lnTo>
                  <a:lnTo>
                    <a:pt x="371751" y="426288"/>
                  </a:lnTo>
                  <a:lnTo>
                    <a:pt x="371847" y="426002"/>
                  </a:lnTo>
                  <a:lnTo>
                    <a:pt x="371982" y="425803"/>
                  </a:lnTo>
                  <a:lnTo>
                    <a:pt x="372092" y="425582"/>
                  </a:lnTo>
                  <a:lnTo>
                    <a:pt x="372087" y="425516"/>
                  </a:lnTo>
                  <a:lnTo>
                    <a:pt x="371961" y="425406"/>
                  </a:lnTo>
                  <a:lnTo>
                    <a:pt x="371765" y="425340"/>
                  </a:lnTo>
                  <a:lnTo>
                    <a:pt x="371711" y="425307"/>
                  </a:lnTo>
                  <a:lnTo>
                    <a:pt x="371678" y="425230"/>
                  </a:lnTo>
                  <a:lnTo>
                    <a:pt x="371687" y="425086"/>
                  </a:lnTo>
                  <a:lnTo>
                    <a:pt x="371946" y="424116"/>
                  </a:lnTo>
                  <a:lnTo>
                    <a:pt x="372138" y="423532"/>
                  </a:lnTo>
                  <a:lnTo>
                    <a:pt x="372237" y="422991"/>
                  </a:lnTo>
                  <a:lnTo>
                    <a:pt x="372369" y="422771"/>
                  </a:lnTo>
                  <a:lnTo>
                    <a:pt x="372436" y="422561"/>
                  </a:lnTo>
                  <a:lnTo>
                    <a:pt x="372532" y="422142"/>
                  </a:lnTo>
                  <a:lnTo>
                    <a:pt x="372625" y="421889"/>
                  </a:lnTo>
                  <a:lnTo>
                    <a:pt x="372664" y="421724"/>
                  </a:lnTo>
                  <a:lnTo>
                    <a:pt x="372762" y="421459"/>
                  </a:lnTo>
                  <a:lnTo>
                    <a:pt x="372882" y="421128"/>
                  </a:lnTo>
                  <a:lnTo>
                    <a:pt x="373060" y="420577"/>
                  </a:lnTo>
                  <a:lnTo>
                    <a:pt x="373278" y="420147"/>
                  </a:lnTo>
                  <a:lnTo>
                    <a:pt x="373421" y="419937"/>
                  </a:lnTo>
                  <a:lnTo>
                    <a:pt x="373736" y="419618"/>
                  </a:lnTo>
                  <a:lnTo>
                    <a:pt x="373875" y="419518"/>
                  </a:lnTo>
                  <a:lnTo>
                    <a:pt x="374052" y="419441"/>
                  </a:lnTo>
                  <a:lnTo>
                    <a:pt x="374177" y="419320"/>
                  </a:lnTo>
                  <a:lnTo>
                    <a:pt x="374297" y="419199"/>
                  </a:lnTo>
                  <a:lnTo>
                    <a:pt x="374524" y="419110"/>
                  </a:lnTo>
                  <a:lnTo>
                    <a:pt x="374645" y="419088"/>
                  </a:lnTo>
                  <a:lnTo>
                    <a:pt x="375028" y="418879"/>
                  </a:lnTo>
                  <a:lnTo>
                    <a:pt x="375216" y="418813"/>
                  </a:lnTo>
                  <a:lnTo>
                    <a:pt x="375431" y="418780"/>
                  </a:lnTo>
                  <a:lnTo>
                    <a:pt x="375858" y="418735"/>
                  </a:lnTo>
                  <a:lnTo>
                    <a:pt x="376256" y="418603"/>
                  </a:lnTo>
                  <a:lnTo>
                    <a:pt x="376587" y="418526"/>
                  </a:lnTo>
                  <a:lnTo>
                    <a:pt x="376848" y="418372"/>
                  </a:lnTo>
                  <a:lnTo>
                    <a:pt x="377026" y="418228"/>
                  </a:lnTo>
                  <a:lnTo>
                    <a:pt x="377329" y="417920"/>
                  </a:lnTo>
                  <a:lnTo>
                    <a:pt x="377450" y="417776"/>
                  </a:lnTo>
                  <a:lnTo>
                    <a:pt x="377592" y="417501"/>
                  </a:lnTo>
                  <a:lnTo>
                    <a:pt x="377680" y="417280"/>
                  </a:lnTo>
                  <a:lnTo>
                    <a:pt x="377830" y="417214"/>
                  </a:lnTo>
                  <a:lnTo>
                    <a:pt x="377877" y="417170"/>
                  </a:lnTo>
                  <a:lnTo>
                    <a:pt x="377956" y="416927"/>
                  </a:lnTo>
                  <a:lnTo>
                    <a:pt x="378090" y="416696"/>
                  </a:lnTo>
                  <a:lnTo>
                    <a:pt x="378225" y="416288"/>
                  </a:lnTo>
                  <a:lnTo>
                    <a:pt x="378405" y="416155"/>
                  </a:lnTo>
                  <a:lnTo>
                    <a:pt x="378575" y="416155"/>
                  </a:lnTo>
                  <a:lnTo>
                    <a:pt x="378769" y="415803"/>
                  </a:lnTo>
                  <a:lnTo>
                    <a:pt x="379079" y="415604"/>
                  </a:lnTo>
                  <a:lnTo>
                    <a:pt x="379190" y="415571"/>
                  </a:lnTo>
                  <a:lnTo>
                    <a:pt x="379274" y="415483"/>
                  </a:lnTo>
                  <a:lnTo>
                    <a:pt x="379371" y="415086"/>
                  </a:lnTo>
                  <a:lnTo>
                    <a:pt x="379486" y="414777"/>
                  </a:lnTo>
                  <a:lnTo>
                    <a:pt x="379605" y="414579"/>
                  </a:lnTo>
                  <a:lnTo>
                    <a:pt x="379765" y="414391"/>
                  </a:lnTo>
                  <a:lnTo>
                    <a:pt x="380180" y="414105"/>
                  </a:lnTo>
                  <a:lnTo>
                    <a:pt x="380391" y="414027"/>
                  </a:lnTo>
                  <a:lnTo>
                    <a:pt x="380560" y="413928"/>
                  </a:lnTo>
                  <a:lnTo>
                    <a:pt x="380689" y="413829"/>
                  </a:lnTo>
                  <a:lnTo>
                    <a:pt x="380829" y="413752"/>
                  </a:lnTo>
                  <a:lnTo>
                    <a:pt x="380962" y="413653"/>
                  </a:lnTo>
                  <a:lnTo>
                    <a:pt x="381024" y="413553"/>
                  </a:lnTo>
                  <a:lnTo>
                    <a:pt x="381184" y="413454"/>
                  </a:lnTo>
                  <a:lnTo>
                    <a:pt x="381387" y="413388"/>
                  </a:lnTo>
                  <a:lnTo>
                    <a:pt x="381543" y="413311"/>
                  </a:lnTo>
                  <a:lnTo>
                    <a:pt x="381781" y="413057"/>
                  </a:lnTo>
                  <a:lnTo>
                    <a:pt x="381992" y="412947"/>
                  </a:lnTo>
                  <a:lnTo>
                    <a:pt x="381995" y="412903"/>
                  </a:lnTo>
                  <a:lnTo>
                    <a:pt x="381974" y="412870"/>
                  </a:lnTo>
                  <a:lnTo>
                    <a:pt x="381742" y="412726"/>
                  </a:lnTo>
                  <a:lnTo>
                    <a:pt x="381039" y="412616"/>
                  </a:lnTo>
                  <a:lnTo>
                    <a:pt x="380781" y="412517"/>
                  </a:lnTo>
                  <a:lnTo>
                    <a:pt x="380426" y="412175"/>
                  </a:lnTo>
                  <a:lnTo>
                    <a:pt x="380015" y="411745"/>
                  </a:lnTo>
                  <a:lnTo>
                    <a:pt x="379956" y="411602"/>
                  </a:lnTo>
                  <a:lnTo>
                    <a:pt x="379815" y="411017"/>
                  </a:lnTo>
                  <a:lnTo>
                    <a:pt x="379744" y="410587"/>
                  </a:lnTo>
                  <a:lnTo>
                    <a:pt x="379735" y="409639"/>
                  </a:lnTo>
                  <a:lnTo>
                    <a:pt x="379788" y="409331"/>
                  </a:lnTo>
                  <a:lnTo>
                    <a:pt x="379877" y="409099"/>
                  </a:lnTo>
                  <a:lnTo>
                    <a:pt x="379874" y="409011"/>
                  </a:lnTo>
                  <a:lnTo>
                    <a:pt x="379773" y="408856"/>
                  </a:lnTo>
                  <a:lnTo>
                    <a:pt x="379667" y="408834"/>
                  </a:lnTo>
                  <a:lnTo>
                    <a:pt x="379456" y="408845"/>
                  </a:lnTo>
                  <a:lnTo>
                    <a:pt x="379397" y="408823"/>
                  </a:lnTo>
                  <a:lnTo>
                    <a:pt x="379184" y="408504"/>
                  </a:lnTo>
                  <a:lnTo>
                    <a:pt x="379076" y="408393"/>
                  </a:lnTo>
                  <a:lnTo>
                    <a:pt x="378969" y="408316"/>
                  </a:lnTo>
                  <a:lnTo>
                    <a:pt x="378844" y="408272"/>
                  </a:lnTo>
                  <a:lnTo>
                    <a:pt x="378646" y="408162"/>
                  </a:lnTo>
                  <a:lnTo>
                    <a:pt x="378507" y="408052"/>
                  </a:lnTo>
                  <a:lnTo>
                    <a:pt x="378266" y="407666"/>
                  </a:lnTo>
                  <a:lnTo>
                    <a:pt x="378203" y="407114"/>
                  </a:lnTo>
                  <a:lnTo>
                    <a:pt x="378161" y="406475"/>
                  </a:lnTo>
                  <a:lnTo>
                    <a:pt x="378380" y="404997"/>
                  </a:lnTo>
                  <a:lnTo>
                    <a:pt x="378544" y="404369"/>
                  </a:lnTo>
                  <a:lnTo>
                    <a:pt x="378661" y="403685"/>
                  </a:lnTo>
                  <a:lnTo>
                    <a:pt x="378815" y="403123"/>
                  </a:lnTo>
                  <a:lnTo>
                    <a:pt x="378990" y="402781"/>
                  </a:lnTo>
                  <a:lnTo>
                    <a:pt x="379103" y="402395"/>
                  </a:lnTo>
                  <a:lnTo>
                    <a:pt x="379211" y="402241"/>
                  </a:lnTo>
                  <a:lnTo>
                    <a:pt x="379407" y="402087"/>
                  </a:lnTo>
                  <a:lnTo>
                    <a:pt x="379496" y="402054"/>
                  </a:lnTo>
                  <a:lnTo>
                    <a:pt x="379616" y="402054"/>
                  </a:lnTo>
                  <a:lnTo>
                    <a:pt x="379732" y="402065"/>
                  </a:lnTo>
                  <a:lnTo>
                    <a:pt x="379853" y="402208"/>
                  </a:lnTo>
                  <a:lnTo>
                    <a:pt x="379921" y="402241"/>
                  </a:lnTo>
                  <a:lnTo>
                    <a:pt x="380087" y="402219"/>
                  </a:lnTo>
                  <a:lnTo>
                    <a:pt x="380251" y="402153"/>
                  </a:lnTo>
                  <a:lnTo>
                    <a:pt x="380330" y="402087"/>
                  </a:lnTo>
                  <a:lnTo>
                    <a:pt x="380355" y="402043"/>
                  </a:lnTo>
                  <a:lnTo>
                    <a:pt x="380355" y="401943"/>
                  </a:lnTo>
                  <a:lnTo>
                    <a:pt x="380291" y="401844"/>
                  </a:lnTo>
                  <a:lnTo>
                    <a:pt x="380177" y="401778"/>
                  </a:lnTo>
                  <a:lnTo>
                    <a:pt x="380006" y="401734"/>
                  </a:lnTo>
                  <a:lnTo>
                    <a:pt x="379820" y="401513"/>
                  </a:lnTo>
                  <a:lnTo>
                    <a:pt x="379743" y="401205"/>
                  </a:lnTo>
                  <a:lnTo>
                    <a:pt x="379753" y="400675"/>
                  </a:lnTo>
                  <a:lnTo>
                    <a:pt x="379802" y="400301"/>
                  </a:lnTo>
                  <a:lnTo>
                    <a:pt x="379910" y="400113"/>
                  </a:lnTo>
                  <a:lnTo>
                    <a:pt x="380081" y="399529"/>
                  </a:lnTo>
                  <a:lnTo>
                    <a:pt x="380345" y="399132"/>
                  </a:lnTo>
                  <a:lnTo>
                    <a:pt x="380496" y="398944"/>
                  </a:lnTo>
                  <a:lnTo>
                    <a:pt x="380566" y="398812"/>
                  </a:lnTo>
                  <a:lnTo>
                    <a:pt x="380714" y="398658"/>
                  </a:lnTo>
                  <a:lnTo>
                    <a:pt x="380851" y="398437"/>
                  </a:lnTo>
                  <a:lnTo>
                    <a:pt x="380821" y="398184"/>
                  </a:lnTo>
                  <a:lnTo>
                    <a:pt x="380843" y="397974"/>
                  </a:lnTo>
                  <a:lnTo>
                    <a:pt x="380887" y="397831"/>
                  </a:lnTo>
                  <a:lnTo>
                    <a:pt x="380838" y="397687"/>
                  </a:lnTo>
                  <a:lnTo>
                    <a:pt x="380839" y="397599"/>
                  </a:lnTo>
                  <a:lnTo>
                    <a:pt x="380732" y="397555"/>
                  </a:lnTo>
                  <a:lnTo>
                    <a:pt x="380643" y="397489"/>
                  </a:lnTo>
                  <a:lnTo>
                    <a:pt x="380588" y="397379"/>
                  </a:lnTo>
                  <a:lnTo>
                    <a:pt x="380586" y="397313"/>
                  </a:lnTo>
                  <a:lnTo>
                    <a:pt x="380721" y="397136"/>
                  </a:lnTo>
                  <a:lnTo>
                    <a:pt x="381025" y="397147"/>
                  </a:lnTo>
                  <a:lnTo>
                    <a:pt x="381088" y="397103"/>
                  </a:lnTo>
                  <a:lnTo>
                    <a:pt x="381223" y="396838"/>
                  </a:lnTo>
                  <a:lnTo>
                    <a:pt x="381231" y="396673"/>
                  </a:lnTo>
                  <a:lnTo>
                    <a:pt x="381270" y="396607"/>
                  </a:lnTo>
                  <a:lnTo>
                    <a:pt x="381274" y="396475"/>
                  </a:lnTo>
                  <a:lnTo>
                    <a:pt x="381330" y="396243"/>
                  </a:lnTo>
                  <a:lnTo>
                    <a:pt x="381314" y="396199"/>
                  </a:lnTo>
                  <a:lnTo>
                    <a:pt x="381198" y="396100"/>
                  </a:lnTo>
                  <a:lnTo>
                    <a:pt x="381055" y="396012"/>
                  </a:lnTo>
                  <a:lnTo>
                    <a:pt x="381054" y="395901"/>
                  </a:lnTo>
                  <a:lnTo>
                    <a:pt x="381007" y="395824"/>
                  </a:lnTo>
                  <a:lnTo>
                    <a:pt x="380996" y="395615"/>
                  </a:lnTo>
                  <a:lnTo>
                    <a:pt x="381023" y="395504"/>
                  </a:lnTo>
                  <a:lnTo>
                    <a:pt x="381134" y="395339"/>
                  </a:lnTo>
                  <a:lnTo>
                    <a:pt x="381367" y="394920"/>
                  </a:lnTo>
                  <a:lnTo>
                    <a:pt x="381565" y="394666"/>
                  </a:lnTo>
                  <a:lnTo>
                    <a:pt x="381663" y="394578"/>
                  </a:lnTo>
                  <a:lnTo>
                    <a:pt x="381743" y="394545"/>
                  </a:lnTo>
                  <a:lnTo>
                    <a:pt x="381857" y="394578"/>
                  </a:lnTo>
                  <a:lnTo>
                    <a:pt x="382037" y="394545"/>
                  </a:lnTo>
                  <a:lnTo>
                    <a:pt x="382126" y="394501"/>
                  </a:lnTo>
                  <a:lnTo>
                    <a:pt x="382240" y="394380"/>
                  </a:lnTo>
                  <a:lnTo>
                    <a:pt x="382342" y="394303"/>
                  </a:lnTo>
                  <a:lnTo>
                    <a:pt x="382420" y="394303"/>
                  </a:lnTo>
                  <a:lnTo>
                    <a:pt x="382528" y="394347"/>
                  </a:lnTo>
                  <a:lnTo>
                    <a:pt x="382636" y="394303"/>
                  </a:lnTo>
                  <a:lnTo>
                    <a:pt x="382697" y="394170"/>
                  </a:lnTo>
                  <a:lnTo>
                    <a:pt x="382699" y="394082"/>
                  </a:lnTo>
                  <a:lnTo>
                    <a:pt x="382635" y="393983"/>
                  </a:lnTo>
                  <a:lnTo>
                    <a:pt x="382569" y="393950"/>
                  </a:lnTo>
                  <a:lnTo>
                    <a:pt x="382490" y="393806"/>
                  </a:lnTo>
                  <a:lnTo>
                    <a:pt x="382490" y="393729"/>
                  </a:lnTo>
                  <a:lnTo>
                    <a:pt x="382566" y="393608"/>
                  </a:lnTo>
                  <a:lnTo>
                    <a:pt x="382714" y="393465"/>
                  </a:lnTo>
                  <a:lnTo>
                    <a:pt x="382840" y="393321"/>
                  </a:lnTo>
                  <a:lnTo>
                    <a:pt x="383141" y="393167"/>
                  </a:lnTo>
                  <a:lnTo>
                    <a:pt x="383337" y="393101"/>
                  </a:lnTo>
                  <a:lnTo>
                    <a:pt x="383449" y="393112"/>
                  </a:lnTo>
                  <a:lnTo>
                    <a:pt x="383652" y="393200"/>
                  </a:lnTo>
                  <a:lnTo>
                    <a:pt x="383694" y="393178"/>
                  </a:lnTo>
                  <a:lnTo>
                    <a:pt x="383715" y="393101"/>
                  </a:lnTo>
                  <a:lnTo>
                    <a:pt x="383697" y="393024"/>
                  </a:lnTo>
                  <a:lnTo>
                    <a:pt x="383589" y="392957"/>
                  </a:lnTo>
                  <a:lnTo>
                    <a:pt x="383395" y="392924"/>
                  </a:lnTo>
                  <a:lnTo>
                    <a:pt x="383106" y="392957"/>
                  </a:lnTo>
                  <a:lnTo>
                    <a:pt x="382901" y="392913"/>
                  </a:lnTo>
                  <a:lnTo>
                    <a:pt x="382740" y="392979"/>
                  </a:lnTo>
                  <a:lnTo>
                    <a:pt x="382565" y="392902"/>
                  </a:lnTo>
                  <a:lnTo>
                    <a:pt x="382540" y="392858"/>
                  </a:lnTo>
                  <a:lnTo>
                    <a:pt x="382619" y="392770"/>
                  </a:lnTo>
                  <a:lnTo>
                    <a:pt x="382746" y="392704"/>
                  </a:lnTo>
                  <a:lnTo>
                    <a:pt x="382906" y="392561"/>
                  </a:lnTo>
                  <a:lnTo>
                    <a:pt x="383052" y="392351"/>
                  </a:lnTo>
                  <a:lnTo>
                    <a:pt x="383036" y="392119"/>
                  </a:lnTo>
                  <a:lnTo>
                    <a:pt x="382997" y="392042"/>
                  </a:lnTo>
                  <a:lnTo>
                    <a:pt x="382888" y="391976"/>
                  </a:lnTo>
                  <a:lnTo>
                    <a:pt x="382841" y="391877"/>
                  </a:lnTo>
                  <a:lnTo>
                    <a:pt x="382768" y="391800"/>
                  </a:lnTo>
                  <a:lnTo>
                    <a:pt x="382753" y="391723"/>
                  </a:lnTo>
                  <a:lnTo>
                    <a:pt x="382807" y="391689"/>
                  </a:lnTo>
                  <a:lnTo>
                    <a:pt x="383021" y="391656"/>
                  </a:lnTo>
                  <a:lnTo>
                    <a:pt x="383109" y="391656"/>
                  </a:lnTo>
                  <a:lnTo>
                    <a:pt x="383248" y="391712"/>
                  </a:lnTo>
                  <a:lnTo>
                    <a:pt x="383311" y="391667"/>
                  </a:lnTo>
                  <a:lnTo>
                    <a:pt x="383382" y="391546"/>
                  </a:lnTo>
                  <a:lnTo>
                    <a:pt x="383414" y="391447"/>
                  </a:lnTo>
                  <a:lnTo>
                    <a:pt x="383435" y="391204"/>
                  </a:lnTo>
                  <a:lnTo>
                    <a:pt x="383505" y="390818"/>
                  </a:lnTo>
                  <a:lnTo>
                    <a:pt x="383564" y="390697"/>
                  </a:lnTo>
                  <a:lnTo>
                    <a:pt x="383676" y="390631"/>
                  </a:lnTo>
                  <a:lnTo>
                    <a:pt x="383798" y="390477"/>
                  </a:lnTo>
                  <a:lnTo>
                    <a:pt x="383927" y="390510"/>
                  </a:lnTo>
                  <a:lnTo>
                    <a:pt x="383982" y="390543"/>
                  </a:lnTo>
                  <a:lnTo>
                    <a:pt x="384013" y="390642"/>
                  </a:lnTo>
                  <a:lnTo>
                    <a:pt x="384034" y="390840"/>
                  </a:lnTo>
                  <a:lnTo>
                    <a:pt x="384017" y="391094"/>
                  </a:lnTo>
                  <a:lnTo>
                    <a:pt x="384019" y="391855"/>
                  </a:lnTo>
                  <a:lnTo>
                    <a:pt x="383926" y="392285"/>
                  </a:lnTo>
                  <a:lnTo>
                    <a:pt x="383937" y="392571"/>
                  </a:lnTo>
                  <a:lnTo>
                    <a:pt x="383898" y="392891"/>
                  </a:lnTo>
                  <a:lnTo>
                    <a:pt x="383960" y="393145"/>
                  </a:lnTo>
                  <a:lnTo>
                    <a:pt x="383866" y="393222"/>
                  </a:lnTo>
                  <a:lnTo>
                    <a:pt x="383860" y="393299"/>
                  </a:lnTo>
                  <a:lnTo>
                    <a:pt x="383899" y="393365"/>
                  </a:lnTo>
                  <a:lnTo>
                    <a:pt x="384067" y="393443"/>
                  </a:lnTo>
                  <a:lnTo>
                    <a:pt x="384131" y="393487"/>
                  </a:lnTo>
                  <a:lnTo>
                    <a:pt x="384183" y="393873"/>
                  </a:lnTo>
                  <a:lnTo>
                    <a:pt x="384222" y="393928"/>
                  </a:lnTo>
                  <a:lnTo>
                    <a:pt x="384313" y="393972"/>
                  </a:lnTo>
                  <a:lnTo>
                    <a:pt x="384427" y="393884"/>
                  </a:lnTo>
                  <a:lnTo>
                    <a:pt x="384560" y="393862"/>
                  </a:lnTo>
                  <a:lnTo>
                    <a:pt x="384704" y="393564"/>
                  </a:lnTo>
                  <a:lnTo>
                    <a:pt x="385022" y="393299"/>
                  </a:lnTo>
                  <a:lnTo>
                    <a:pt x="385161" y="393156"/>
                  </a:lnTo>
                  <a:lnTo>
                    <a:pt x="385443" y="392913"/>
                  </a:lnTo>
                  <a:lnTo>
                    <a:pt x="385506" y="392759"/>
                  </a:lnTo>
                  <a:lnTo>
                    <a:pt x="385874" y="392340"/>
                  </a:lnTo>
                  <a:lnTo>
                    <a:pt x="386128" y="391954"/>
                  </a:lnTo>
                  <a:lnTo>
                    <a:pt x="386462" y="391877"/>
                  </a:lnTo>
                  <a:lnTo>
                    <a:pt x="386906" y="391745"/>
                  </a:lnTo>
                  <a:lnTo>
                    <a:pt x="387410" y="391623"/>
                  </a:lnTo>
                  <a:lnTo>
                    <a:pt x="387510" y="391557"/>
                  </a:lnTo>
                  <a:lnTo>
                    <a:pt x="387621" y="391348"/>
                  </a:lnTo>
                  <a:lnTo>
                    <a:pt x="387659" y="391326"/>
                  </a:lnTo>
                  <a:lnTo>
                    <a:pt x="387963" y="391270"/>
                  </a:lnTo>
                  <a:lnTo>
                    <a:pt x="388117" y="391270"/>
                  </a:lnTo>
                  <a:lnTo>
                    <a:pt x="388341" y="391292"/>
                  </a:lnTo>
                  <a:lnTo>
                    <a:pt x="388429" y="391260"/>
                  </a:lnTo>
                  <a:lnTo>
                    <a:pt x="388434" y="391226"/>
                  </a:lnTo>
                  <a:lnTo>
                    <a:pt x="388408" y="391193"/>
                  </a:lnTo>
                  <a:lnTo>
                    <a:pt x="388327" y="391149"/>
                  </a:lnTo>
                  <a:lnTo>
                    <a:pt x="388194" y="391138"/>
                  </a:lnTo>
                  <a:lnTo>
                    <a:pt x="387892" y="391149"/>
                  </a:lnTo>
                  <a:lnTo>
                    <a:pt x="387828" y="391138"/>
                  </a:lnTo>
                  <a:lnTo>
                    <a:pt x="387817" y="391072"/>
                  </a:lnTo>
                  <a:lnTo>
                    <a:pt x="387868" y="390962"/>
                  </a:lnTo>
                  <a:lnTo>
                    <a:pt x="387909" y="390697"/>
                  </a:lnTo>
                  <a:lnTo>
                    <a:pt x="387998" y="390598"/>
                  </a:lnTo>
                  <a:lnTo>
                    <a:pt x="388308" y="390399"/>
                  </a:lnTo>
                  <a:lnTo>
                    <a:pt x="388442" y="390267"/>
                  </a:lnTo>
                  <a:lnTo>
                    <a:pt x="388498" y="390179"/>
                  </a:lnTo>
                  <a:lnTo>
                    <a:pt x="388554" y="389870"/>
                  </a:lnTo>
                  <a:lnTo>
                    <a:pt x="388528" y="389043"/>
                  </a:lnTo>
                  <a:lnTo>
                    <a:pt x="388560" y="388878"/>
                  </a:lnTo>
                  <a:lnTo>
                    <a:pt x="388662" y="388757"/>
                  </a:lnTo>
                  <a:lnTo>
                    <a:pt x="388769" y="388691"/>
                  </a:lnTo>
                  <a:lnTo>
                    <a:pt x="388906" y="388657"/>
                  </a:lnTo>
                  <a:lnTo>
                    <a:pt x="389117" y="388668"/>
                  </a:lnTo>
                  <a:lnTo>
                    <a:pt x="389281" y="388801"/>
                  </a:lnTo>
                  <a:lnTo>
                    <a:pt x="389322" y="388889"/>
                  </a:lnTo>
                  <a:lnTo>
                    <a:pt x="389537" y="389087"/>
                  </a:lnTo>
                  <a:lnTo>
                    <a:pt x="389594" y="389198"/>
                  </a:lnTo>
                  <a:lnTo>
                    <a:pt x="389623" y="389374"/>
                  </a:lnTo>
                  <a:lnTo>
                    <a:pt x="389676" y="389506"/>
                  </a:lnTo>
                  <a:lnTo>
                    <a:pt x="389687" y="389683"/>
                  </a:lnTo>
                  <a:lnTo>
                    <a:pt x="390167" y="390256"/>
                  </a:lnTo>
                  <a:lnTo>
                    <a:pt x="390188" y="390311"/>
                  </a:lnTo>
                  <a:lnTo>
                    <a:pt x="390178" y="390344"/>
                  </a:lnTo>
                  <a:lnTo>
                    <a:pt x="390101" y="390410"/>
                  </a:lnTo>
                  <a:lnTo>
                    <a:pt x="390058" y="390499"/>
                  </a:lnTo>
                  <a:lnTo>
                    <a:pt x="389998" y="390830"/>
                  </a:lnTo>
                  <a:lnTo>
                    <a:pt x="389951" y="390951"/>
                  </a:lnTo>
                  <a:lnTo>
                    <a:pt x="389874" y="391050"/>
                  </a:lnTo>
                  <a:lnTo>
                    <a:pt x="389736" y="391116"/>
                  </a:lnTo>
                  <a:lnTo>
                    <a:pt x="389525" y="391149"/>
                  </a:lnTo>
                  <a:lnTo>
                    <a:pt x="389192" y="391160"/>
                  </a:lnTo>
                  <a:lnTo>
                    <a:pt x="389046" y="391193"/>
                  </a:lnTo>
                  <a:lnTo>
                    <a:pt x="388929" y="391381"/>
                  </a:lnTo>
                  <a:lnTo>
                    <a:pt x="388873" y="391513"/>
                  </a:lnTo>
                  <a:lnTo>
                    <a:pt x="388871" y="391568"/>
                  </a:lnTo>
                  <a:lnTo>
                    <a:pt x="388987" y="391888"/>
                  </a:lnTo>
                  <a:lnTo>
                    <a:pt x="389031" y="391921"/>
                  </a:lnTo>
                  <a:lnTo>
                    <a:pt x="389211" y="391987"/>
                  </a:lnTo>
                  <a:lnTo>
                    <a:pt x="389307" y="392064"/>
                  </a:lnTo>
                  <a:lnTo>
                    <a:pt x="389309" y="392119"/>
                  </a:lnTo>
                  <a:lnTo>
                    <a:pt x="389259" y="392230"/>
                  </a:lnTo>
                  <a:lnTo>
                    <a:pt x="389400" y="392450"/>
                  </a:lnTo>
                  <a:lnTo>
                    <a:pt x="389426" y="392549"/>
                  </a:lnTo>
                  <a:lnTo>
                    <a:pt x="389439" y="392715"/>
                  </a:lnTo>
                  <a:lnTo>
                    <a:pt x="389548" y="392781"/>
                  </a:lnTo>
                  <a:lnTo>
                    <a:pt x="389697" y="392748"/>
                  </a:lnTo>
                  <a:lnTo>
                    <a:pt x="389793" y="392759"/>
                  </a:lnTo>
                  <a:lnTo>
                    <a:pt x="389952" y="392924"/>
                  </a:lnTo>
                  <a:lnTo>
                    <a:pt x="390122" y="393013"/>
                  </a:lnTo>
                  <a:lnTo>
                    <a:pt x="390219" y="393090"/>
                  </a:lnTo>
                  <a:lnTo>
                    <a:pt x="390308" y="393189"/>
                  </a:lnTo>
                  <a:lnTo>
                    <a:pt x="390358" y="393266"/>
                  </a:lnTo>
                  <a:lnTo>
                    <a:pt x="390384" y="393376"/>
                  </a:lnTo>
                  <a:lnTo>
                    <a:pt x="390390" y="393619"/>
                  </a:lnTo>
                  <a:lnTo>
                    <a:pt x="390404" y="393652"/>
                  </a:lnTo>
                  <a:lnTo>
                    <a:pt x="390442" y="393663"/>
                  </a:lnTo>
                  <a:lnTo>
                    <a:pt x="390487" y="393663"/>
                  </a:lnTo>
                  <a:lnTo>
                    <a:pt x="390543" y="393619"/>
                  </a:lnTo>
                  <a:lnTo>
                    <a:pt x="391066" y="393101"/>
                  </a:lnTo>
                  <a:lnTo>
                    <a:pt x="391205" y="393001"/>
                  </a:lnTo>
                  <a:lnTo>
                    <a:pt x="391265" y="393013"/>
                  </a:lnTo>
                  <a:lnTo>
                    <a:pt x="391358" y="393189"/>
                  </a:lnTo>
                  <a:lnTo>
                    <a:pt x="391404" y="393211"/>
                  </a:lnTo>
                  <a:lnTo>
                    <a:pt x="391440" y="393255"/>
                  </a:lnTo>
                  <a:lnTo>
                    <a:pt x="391521" y="393189"/>
                  </a:lnTo>
                  <a:lnTo>
                    <a:pt x="391620" y="393046"/>
                  </a:lnTo>
                  <a:lnTo>
                    <a:pt x="391717" y="393035"/>
                  </a:lnTo>
                  <a:lnTo>
                    <a:pt x="391799" y="393090"/>
                  </a:lnTo>
                  <a:lnTo>
                    <a:pt x="391899" y="393090"/>
                  </a:lnTo>
                  <a:lnTo>
                    <a:pt x="391948" y="393024"/>
                  </a:lnTo>
                  <a:lnTo>
                    <a:pt x="391951" y="392726"/>
                  </a:lnTo>
                  <a:lnTo>
                    <a:pt x="391972" y="392571"/>
                  </a:lnTo>
                  <a:lnTo>
                    <a:pt x="392022" y="392483"/>
                  </a:lnTo>
                  <a:lnTo>
                    <a:pt x="392067" y="392318"/>
                  </a:lnTo>
                  <a:lnTo>
                    <a:pt x="392112" y="392285"/>
                  </a:lnTo>
                  <a:lnTo>
                    <a:pt x="392271" y="392263"/>
                  </a:lnTo>
                  <a:lnTo>
                    <a:pt x="392326" y="392197"/>
                  </a:lnTo>
                  <a:lnTo>
                    <a:pt x="392359" y="392097"/>
                  </a:lnTo>
                  <a:lnTo>
                    <a:pt x="392369" y="391877"/>
                  </a:lnTo>
                  <a:lnTo>
                    <a:pt x="392419" y="391745"/>
                  </a:lnTo>
                  <a:lnTo>
                    <a:pt x="392502" y="391612"/>
                  </a:lnTo>
                  <a:lnTo>
                    <a:pt x="392709" y="391414"/>
                  </a:lnTo>
                  <a:lnTo>
                    <a:pt x="392722" y="391359"/>
                  </a:lnTo>
                  <a:lnTo>
                    <a:pt x="392708" y="391226"/>
                  </a:lnTo>
                  <a:lnTo>
                    <a:pt x="392738" y="391127"/>
                  </a:lnTo>
                  <a:lnTo>
                    <a:pt x="392866" y="391017"/>
                  </a:lnTo>
                  <a:lnTo>
                    <a:pt x="392949" y="390929"/>
                  </a:lnTo>
                  <a:lnTo>
                    <a:pt x="392966" y="390874"/>
                  </a:lnTo>
                  <a:lnTo>
                    <a:pt x="392972" y="390730"/>
                  </a:lnTo>
                  <a:lnTo>
                    <a:pt x="393029" y="390554"/>
                  </a:lnTo>
                  <a:lnTo>
                    <a:pt x="393294" y="390267"/>
                  </a:lnTo>
                  <a:lnTo>
                    <a:pt x="393342" y="390058"/>
                  </a:lnTo>
                  <a:lnTo>
                    <a:pt x="393437" y="389980"/>
                  </a:lnTo>
                  <a:lnTo>
                    <a:pt x="393750" y="389870"/>
                  </a:lnTo>
                  <a:lnTo>
                    <a:pt x="394214" y="389771"/>
                  </a:lnTo>
                  <a:lnTo>
                    <a:pt x="394976" y="389694"/>
                  </a:lnTo>
                  <a:lnTo>
                    <a:pt x="395500" y="389561"/>
                  </a:lnTo>
                  <a:lnTo>
                    <a:pt x="395706" y="389539"/>
                  </a:lnTo>
                  <a:lnTo>
                    <a:pt x="395907" y="389484"/>
                  </a:lnTo>
                  <a:lnTo>
                    <a:pt x="396157" y="389473"/>
                  </a:lnTo>
                  <a:lnTo>
                    <a:pt x="396281" y="389484"/>
                  </a:lnTo>
                  <a:lnTo>
                    <a:pt x="396527" y="389429"/>
                  </a:lnTo>
                  <a:lnTo>
                    <a:pt x="396668" y="389330"/>
                  </a:lnTo>
                  <a:lnTo>
                    <a:pt x="396707" y="389154"/>
                  </a:lnTo>
                  <a:lnTo>
                    <a:pt x="396663" y="389021"/>
                  </a:lnTo>
                  <a:lnTo>
                    <a:pt x="396675" y="388867"/>
                  </a:lnTo>
                  <a:lnTo>
                    <a:pt x="396715" y="388801"/>
                  </a:lnTo>
                  <a:lnTo>
                    <a:pt x="396940" y="388735"/>
                  </a:lnTo>
                  <a:lnTo>
                    <a:pt x="397095" y="388723"/>
                  </a:lnTo>
                  <a:lnTo>
                    <a:pt x="397182" y="388735"/>
                  </a:lnTo>
                  <a:lnTo>
                    <a:pt x="397317" y="388723"/>
                  </a:lnTo>
                  <a:lnTo>
                    <a:pt x="397588" y="388646"/>
                  </a:lnTo>
                  <a:lnTo>
                    <a:pt x="397744" y="388657"/>
                  </a:lnTo>
                  <a:lnTo>
                    <a:pt x="397978" y="388768"/>
                  </a:lnTo>
                  <a:lnTo>
                    <a:pt x="398067" y="388746"/>
                  </a:lnTo>
                  <a:lnTo>
                    <a:pt x="398176" y="388679"/>
                  </a:lnTo>
                  <a:lnTo>
                    <a:pt x="398325" y="388624"/>
                  </a:lnTo>
                  <a:lnTo>
                    <a:pt x="398554" y="388514"/>
                  </a:lnTo>
                  <a:lnTo>
                    <a:pt x="398533" y="388283"/>
                  </a:lnTo>
                  <a:lnTo>
                    <a:pt x="398548" y="388216"/>
                  </a:lnTo>
                  <a:lnTo>
                    <a:pt x="398652" y="388007"/>
                  </a:lnTo>
                  <a:lnTo>
                    <a:pt x="398750" y="387930"/>
                  </a:lnTo>
                  <a:lnTo>
                    <a:pt x="398804" y="387908"/>
                  </a:lnTo>
                  <a:lnTo>
                    <a:pt x="398912" y="387908"/>
                  </a:lnTo>
                  <a:lnTo>
                    <a:pt x="399223" y="388018"/>
                  </a:lnTo>
                  <a:lnTo>
                    <a:pt x="399482" y="388073"/>
                  </a:lnTo>
                  <a:lnTo>
                    <a:pt x="399778" y="388194"/>
                  </a:lnTo>
                  <a:lnTo>
                    <a:pt x="399994" y="388360"/>
                  </a:lnTo>
                  <a:lnTo>
                    <a:pt x="400108" y="388404"/>
                  </a:lnTo>
                  <a:lnTo>
                    <a:pt x="400246" y="388426"/>
                  </a:lnTo>
                  <a:lnTo>
                    <a:pt x="400355" y="388393"/>
                  </a:lnTo>
                  <a:lnTo>
                    <a:pt x="400375" y="388349"/>
                  </a:lnTo>
                  <a:lnTo>
                    <a:pt x="400367" y="388271"/>
                  </a:lnTo>
                  <a:lnTo>
                    <a:pt x="400172" y="388018"/>
                  </a:lnTo>
                  <a:lnTo>
                    <a:pt x="400135" y="387897"/>
                  </a:lnTo>
                  <a:lnTo>
                    <a:pt x="400133" y="387775"/>
                  </a:lnTo>
                  <a:lnTo>
                    <a:pt x="400171" y="387709"/>
                  </a:lnTo>
                  <a:lnTo>
                    <a:pt x="400408" y="387412"/>
                  </a:lnTo>
                  <a:lnTo>
                    <a:pt x="400432" y="387356"/>
                  </a:lnTo>
                  <a:lnTo>
                    <a:pt x="400449" y="387257"/>
                  </a:lnTo>
                  <a:lnTo>
                    <a:pt x="400495" y="387191"/>
                  </a:lnTo>
                  <a:lnTo>
                    <a:pt x="400789" y="387015"/>
                  </a:lnTo>
                  <a:lnTo>
                    <a:pt x="401030" y="386783"/>
                  </a:lnTo>
                  <a:lnTo>
                    <a:pt x="401340" y="386243"/>
                  </a:lnTo>
                  <a:lnTo>
                    <a:pt x="401418" y="385945"/>
                  </a:lnTo>
                  <a:lnTo>
                    <a:pt x="401380" y="385570"/>
                  </a:lnTo>
                  <a:lnTo>
                    <a:pt x="401317" y="385317"/>
                  </a:lnTo>
                  <a:lnTo>
                    <a:pt x="401333" y="385239"/>
                  </a:lnTo>
                  <a:lnTo>
                    <a:pt x="401369" y="385217"/>
                  </a:lnTo>
                  <a:lnTo>
                    <a:pt x="401451" y="385217"/>
                  </a:lnTo>
                  <a:lnTo>
                    <a:pt x="401619" y="385228"/>
                  </a:lnTo>
                  <a:lnTo>
                    <a:pt x="401688" y="385261"/>
                  </a:lnTo>
                  <a:lnTo>
                    <a:pt x="401793" y="385350"/>
                  </a:lnTo>
                  <a:lnTo>
                    <a:pt x="401846" y="385361"/>
                  </a:lnTo>
                  <a:lnTo>
                    <a:pt x="401894" y="385350"/>
                  </a:lnTo>
                  <a:lnTo>
                    <a:pt x="401956" y="385261"/>
                  </a:lnTo>
                  <a:lnTo>
                    <a:pt x="402067" y="385250"/>
                  </a:lnTo>
                  <a:lnTo>
                    <a:pt x="402318" y="385306"/>
                  </a:lnTo>
                  <a:lnTo>
                    <a:pt x="402595" y="385438"/>
                  </a:lnTo>
                  <a:lnTo>
                    <a:pt x="402672" y="385449"/>
                  </a:lnTo>
                  <a:lnTo>
                    <a:pt x="402700" y="385427"/>
                  </a:lnTo>
                  <a:lnTo>
                    <a:pt x="402703" y="385372"/>
                  </a:lnTo>
                  <a:lnTo>
                    <a:pt x="402644" y="385250"/>
                  </a:lnTo>
                  <a:lnTo>
                    <a:pt x="402366" y="384843"/>
                  </a:lnTo>
                  <a:lnTo>
                    <a:pt x="402355" y="384732"/>
                  </a:lnTo>
                  <a:lnTo>
                    <a:pt x="402390" y="384291"/>
                  </a:lnTo>
                  <a:lnTo>
                    <a:pt x="402340" y="384181"/>
                  </a:lnTo>
                  <a:lnTo>
                    <a:pt x="402228" y="384082"/>
                  </a:lnTo>
                  <a:lnTo>
                    <a:pt x="402210" y="384005"/>
                  </a:lnTo>
                  <a:lnTo>
                    <a:pt x="402292" y="383839"/>
                  </a:lnTo>
                  <a:lnTo>
                    <a:pt x="402337" y="383784"/>
                  </a:lnTo>
                  <a:lnTo>
                    <a:pt x="402387" y="383630"/>
                  </a:lnTo>
                  <a:lnTo>
                    <a:pt x="402519" y="383630"/>
                  </a:lnTo>
                  <a:lnTo>
                    <a:pt x="402615" y="383663"/>
                  </a:lnTo>
                  <a:lnTo>
                    <a:pt x="402660" y="383652"/>
                  </a:lnTo>
                  <a:lnTo>
                    <a:pt x="402716" y="383597"/>
                  </a:lnTo>
                  <a:lnTo>
                    <a:pt x="402714" y="383553"/>
                  </a:lnTo>
                  <a:lnTo>
                    <a:pt x="402601" y="383343"/>
                  </a:lnTo>
                  <a:lnTo>
                    <a:pt x="402561" y="383167"/>
                  </a:lnTo>
                  <a:lnTo>
                    <a:pt x="402670" y="382946"/>
                  </a:lnTo>
                  <a:lnTo>
                    <a:pt x="402738" y="382858"/>
                  </a:lnTo>
                  <a:lnTo>
                    <a:pt x="402738" y="382858"/>
                  </a:lnTo>
                  <a:lnTo>
                    <a:pt x="402843" y="382770"/>
                  </a:lnTo>
                  <a:lnTo>
                    <a:pt x="402919" y="382737"/>
                  </a:lnTo>
                  <a:lnTo>
                    <a:pt x="403003" y="382737"/>
                  </a:lnTo>
                  <a:lnTo>
                    <a:pt x="403166" y="382836"/>
                  </a:lnTo>
                  <a:lnTo>
                    <a:pt x="403316" y="382968"/>
                  </a:lnTo>
                  <a:lnTo>
                    <a:pt x="403533" y="383122"/>
                  </a:lnTo>
                  <a:lnTo>
                    <a:pt x="403719" y="383288"/>
                  </a:lnTo>
                  <a:lnTo>
                    <a:pt x="403762" y="383310"/>
                  </a:lnTo>
                  <a:lnTo>
                    <a:pt x="403807" y="383299"/>
                  </a:lnTo>
                  <a:lnTo>
                    <a:pt x="403825" y="383089"/>
                  </a:lnTo>
                  <a:lnTo>
                    <a:pt x="403757" y="382869"/>
                  </a:lnTo>
                  <a:lnTo>
                    <a:pt x="403748" y="382792"/>
                  </a:lnTo>
                  <a:lnTo>
                    <a:pt x="403798" y="382637"/>
                  </a:lnTo>
                  <a:lnTo>
                    <a:pt x="403803" y="382571"/>
                  </a:lnTo>
                  <a:lnTo>
                    <a:pt x="403621" y="382329"/>
                  </a:lnTo>
                  <a:lnTo>
                    <a:pt x="403609" y="382252"/>
                  </a:lnTo>
                  <a:lnTo>
                    <a:pt x="403617" y="382152"/>
                  </a:lnTo>
                  <a:lnTo>
                    <a:pt x="403791" y="381722"/>
                  </a:lnTo>
                  <a:lnTo>
                    <a:pt x="403919" y="381502"/>
                  </a:lnTo>
                  <a:lnTo>
                    <a:pt x="404022" y="381380"/>
                  </a:lnTo>
                  <a:lnTo>
                    <a:pt x="404175" y="381325"/>
                  </a:lnTo>
                  <a:lnTo>
                    <a:pt x="404356" y="381336"/>
                  </a:lnTo>
                  <a:lnTo>
                    <a:pt x="404431" y="381380"/>
                  </a:lnTo>
                  <a:lnTo>
                    <a:pt x="404510" y="381480"/>
                  </a:lnTo>
                  <a:lnTo>
                    <a:pt x="404552" y="381491"/>
                  </a:lnTo>
                  <a:lnTo>
                    <a:pt x="404577" y="381469"/>
                  </a:lnTo>
                  <a:lnTo>
                    <a:pt x="404625" y="381369"/>
                  </a:lnTo>
                  <a:lnTo>
                    <a:pt x="404634" y="381303"/>
                  </a:lnTo>
                  <a:lnTo>
                    <a:pt x="404578" y="381116"/>
                  </a:lnTo>
                  <a:lnTo>
                    <a:pt x="404569" y="380961"/>
                  </a:lnTo>
                  <a:lnTo>
                    <a:pt x="404607" y="380873"/>
                  </a:lnTo>
                  <a:lnTo>
                    <a:pt x="404627" y="380752"/>
                  </a:lnTo>
                  <a:lnTo>
                    <a:pt x="404667" y="380675"/>
                  </a:lnTo>
                  <a:lnTo>
                    <a:pt x="404737" y="380631"/>
                  </a:lnTo>
                  <a:lnTo>
                    <a:pt x="404871" y="380620"/>
                  </a:lnTo>
                  <a:lnTo>
                    <a:pt x="404987" y="380587"/>
                  </a:lnTo>
                  <a:lnTo>
                    <a:pt x="405116" y="380487"/>
                  </a:lnTo>
                  <a:lnTo>
                    <a:pt x="405286" y="380399"/>
                  </a:lnTo>
                  <a:lnTo>
                    <a:pt x="405249" y="380223"/>
                  </a:lnTo>
                  <a:lnTo>
                    <a:pt x="405083" y="380002"/>
                  </a:lnTo>
                  <a:lnTo>
                    <a:pt x="405024" y="379859"/>
                  </a:lnTo>
                  <a:lnTo>
                    <a:pt x="405002" y="379638"/>
                  </a:lnTo>
                  <a:lnTo>
                    <a:pt x="405044" y="379473"/>
                  </a:lnTo>
                  <a:lnTo>
                    <a:pt x="405179" y="379308"/>
                  </a:lnTo>
                  <a:lnTo>
                    <a:pt x="405349" y="379175"/>
                  </a:lnTo>
                  <a:lnTo>
                    <a:pt x="405472" y="379164"/>
                  </a:lnTo>
                  <a:lnTo>
                    <a:pt x="405744" y="379164"/>
                  </a:lnTo>
                  <a:lnTo>
                    <a:pt x="405887" y="379120"/>
                  </a:lnTo>
                  <a:lnTo>
                    <a:pt x="405927" y="379043"/>
                  </a:lnTo>
                  <a:lnTo>
                    <a:pt x="405940" y="378889"/>
                  </a:lnTo>
                  <a:lnTo>
                    <a:pt x="405994" y="378822"/>
                  </a:lnTo>
                  <a:lnTo>
                    <a:pt x="406175" y="378833"/>
                  </a:lnTo>
                  <a:lnTo>
                    <a:pt x="406283" y="378911"/>
                  </a:lnTo>
                  <a:lnTo>
                    <a:pt x="406339" y="378933"/>
                  </a:lnTo>
                  <a:lnTo>
                    <a:pt x="406371" y="378922"/>
                  </a:lnTo>
                  <a:lnTo>
                    <a:pt x="406386" y="378811"/>
                  </a:lnTo>
                  <a:lnTo>
                    <a:pt x="406351" y="378635"/>
                  </a:lnTo>
                  <a:lnTo>
                    <a:pt x="406280" y="378525"/>
                  </a:lnTo>
                  <a:lnTo>
                    <a:pt x="406259" y="378404"/>
                  </a:lnTo>
                  <a:lnTo>
                    <a:pt x="406312" y="378227"/>
                  </a:lnTo>
                  <a:lnTo>
                    <a:pt x="406303" y="378084"/>
                  </a:lnTo>
                  <a:lnTo>
                    <a:pt x="406336" y="377974"/>
                  </a:lnTo>
                  <a:lnTo>
                    <a:pt x="406421" y="377918"/>
                  </a:lnTo>
                  <a:lnTo>
                    <a:pt x="406591" y="377874"/>
                  </a:lnTo>
                  <a:lnTo>
                    <a:pt x="406687" y="377764"/>
                  </a:lnTo>
                  <a:lnTo>
                    <a:pt x="406790" y="377731"/>
                  </a:lnTo>
                  <a:lnTo>
                    <a:pt x="406827" y="377687"/>
                  </a:lnTo>
                  <a:lnTo>
                    <a:pt x="406844" y="377588"/>
                  </a:lnTo>
                  <a:lnTo>
                    <a:pt x="406882" y="377554"/>
                  </a:lnTo>
                  <a:lnTo>
                    <a:pt x="407096" y="377477"/>
                  </a:lnTo>
                  <a:lnTo>
                    <a:pt x="407188" y="377378"/>
                  </a:lnTo>
                  <a:lnTo>
                    <a:pt x="407255" y="377334"/>
                  </a:lnTo>
                  <a:lnTo>
                    <a:pt x="407374" y="377323"/>
                  </a:lnTo>
                  <a:lnTo>
                    <a:pt x="407458" y="377279"/>
                  </a:lnTo>
                  <a:lnTo>
                    <a:pt x="407585" y="376937"/>
                  </a:lnTo>
                  <a:lnTo>
                    <a:pt x="407576" y="376794"/>
                  </a:lnTo>
                  <a:lnTo>
                    <a:pt x="407646" y="376706"/>
                  </a:lnTo>
                  <a:lnTo>
                    <a:pt x="407698" y="376507"/>
                  </a:lnTo>
                  <a:lnTo>
                    <a:pt x="407873" y="376243"/>
                  </a:lnTo>
                  <a:lnTo>
                    <a:pt x="407940" y="376176"/>
                  </a:lnTo>
                  <a:lnTo>
                    <a:pt x="408008" y="376165"/>
                  </a:lnTo>
                  <a:lnTo>
                    <a:pt x="408117" y="376220"/>
                  </a:lnTo>
                  <a:lnTo>
                    <a:pt x="408198" y="376231"/>
                  </a:lnTo>
                  <a:lnTo>
                    <a:pt x="408361" y="376231"/>
                  </a:lnTo>
                  <a:lnTo>
                    <a:pt x="408441" y="376176"/>
                  </a:lnTo>
                  <a:lnTo>
                    <a:pt x="408514" y="376022"/>
                  </a:lnTo>
                  <a:lnTo>
                    <a:pt x="408516" y="375879"/>
                  </a:lnTo>
                  <a:lnTo>
                    <a:pt x="408597" y="375835"/>
                  </a:lnTo>
                  <a:lnTo>
                    <a:pt x="408756" y="375823"/>
                  </a:lnTo>
                  <a:lnTo>
                    <a:pt x="408853" y="375879"/>
                  </a:lnTo>
                  <a:lnTo>
                    <a:pt x="409008" y="375923"/>
                  </a:lnTo>
                  <a:lnTo>
                    <a:pt x="409335" y="375912"/>
                  </a:lnTo>
                  <a:lnTo>
                    <a:pt x="409373" y="375879"/>
                  </a:lnTo>
                  <a:lnTo>
                    <a:pt x="409397" y="375813"/>
                  </a:lnTo>
                  <a:lnTo>
                    <a:pt x="409517" y="375691"/>
                  </a:lnTo>
                  <a:lnTo>
                    <a:pt x="409516" y="375526"/>
                  </a:lnTo>
                  <a:lnTo>
                    <a:pt x="409541" y="375427"/>
                  </a:lnTo>
                  <a:lnTo>
                    <a:pt x="409589" y="375382"/>
                  </a:lnTo>
                  <a:lnTo>
                    <a:pt x="409739" y="375382"/>
                  </a:lnTo>
                  <a:lnTo>
                    <a:pt x="409786" y="375371"/>
                  </a:lnTo>
                  <a:lnTo>
                    <a:pt x="409831" y="375283"/>
                  </a:lnTo>
                  <a:lnTo>
                    <a:pt x="409841" y="375140"/>
                  </a:lnTo>
                  <a:lnTo>
                    <a:pt x="410081" y="374997"/>
                  </a:lnTo>
                  <a:lnTo>
                    <a:pt x="410095" y="374809"/>
                  </a:lnTo>
                  <a:lnTo>
                    <a:pt x="410139" y="374787"/>
                  </a:lnTo>
                  <a:lnTo>
                    <a:pt x="410263" y="374798"/>
                  </a:lnTo>
                  <a:lnTo>
                    <a:pt x="410319" y="374842"/>
                  </a:lnTo>
                  <a:lnTo>
                    <a:pt x="410351" y="374853"/>
                  </a:lnTo>
                  <a:lnTo>
                    <a:pt x="410441" y="374765"/>
                  </a:lnTo>
                  <a:lnTo>
                    <a:pt x="410543" y="374732"/>
                  </a:lnTo>
                  <a:lnTo>
                    <a:pt x="410627" y="374688"/>
                  </a:lnTo>
                  <a:lnTo>
                    <a:pt x="410587" y="374500"/>
                  </a:lnTo>
                  <a:lnTo>
                    <a:pt x="410628" y="374456"/>
                  </a:lnTo>
                  <a:lnTo>
                    <a:pt x="410714" y="374423"/>
                  </a:lnTo>
                  <a:lnTo>
                    <a:pt x="410836" y="374423"/>
                  </a:lnTo>
                  <a:lnTo>
                    <a:pt x="411025" y="374622"/>
                  </a:lnTo>
                  <a:lnTo>
                    <a:pt x="411289" y="374798"/>
                  </a:lnTo>
                  <a:lnTo>
                    <a:pt x="411305" y="374908"/>
                  </a:lnTo>
                  <a:lnTo>
                    <a:pt x="411252" y="375118"/>
                  </a:lnTo>
                  <a:lnTo>
                    <a:pt x="411293" y="375173"/>
                  </a:lnTo>
                  <a:lnTo>
                    <a:pt x="411354" y="375173"/>
                  </a:lnTo>
                  <a:lnTo>
                    <a:pt x="411417" y="375129"/>
                  </a:lnTo>
                  <a:lnTo>
                    <a:pt x="411552" y="375096"/>
                  </a:lnTo>
                  <a:lnTo>
                    <a:pt x="411767" y="375019"/>
                  </a:lnTo>
                  <a:lnTo>
                    <a:pt x="411892" y="374930"/>
                  </a:lnTo>
                  <a:lnTo>
                    <a:pt x="412201" y="374644"/>
                  </a:lnTo>
                  <a:lnTo>
                    <a:pt x="412253" y="374622"/>
                  </a:lnTo>
                  <a:lnTo>
                    <a:pt x="412331" y="374611"/>
                  </a:lnTo>
                  <a:lnTo>
                    <a:pt x="412727" y="374732"/>
                  </a:lnTo>
                  <a:lnTo>
                    <a:pt x="412806" y="374787"/>
                  </a:lnTo>
                  <a:lnTo>
                    <a:pt x="413170" y="375129"/>
                  </a:lnTo>
                  <a:lnTo>
                    <a:pt x="413255" y="375173"/>
                  </a:lnTo>
                  <a:lnTo>
                    <a:pt x="413316" y="375162"/>
                  </a:lnTo>
                  <a:lnTo>
                    <a:pt x="413366" y="375140"/>
                  </a:lnTo>
                  <a:lnTo>
                    <a:pt x="413389" y="375085"/>
                  </a:lnTo>
                  <a:lnTo>
                    <a:pt x="413380" y="374831"/>
                  </a:lnTo>
                  <a:lnTo>
                    <a:pt x="413350" y="374688"/>
                  </a:lnTo>
                  <a:lnTo>
                    <a:pt x="413234" y="374478"/>
                  </a:lnTo>
                  <a:lnTo>
                    <a:pt x="413217" y="374313"/>
                  </a:lnTo>
                  <a:lnTo>
                    <a:pt x="413244" y="374214"/>
                  </a:lnTo>
                  <a:lnTo>
                    <a:pt x="413249" y="374092"/>
                  </a:lnTo>
                  <a:lnTo>
                    <a:pt x="413212" y="373883"/>
                  </a:lnTo>
                  <a:lnTo>
                    <a:pt x="413246" y="373828"/>
                  </a:lnTo>
                  <a:lnTo>
                    <a:pt x="413477" y="373740"/>
                  </a:lnTo>
                  <a:lnTo>
                    <a:pt x="413777" y="373552"/>
                  </a:lnTo>
                  <a:lnTo>
                    <a:pt x="414153" y="373508"/>
                  </a:lnTo>
                  <a:lnTo>
                    <a:pt x="414238" y="373486"/>
                  </a:lnTo>
                  <a:lnTo>
                    <a:pt x="414371" y="373409"/>
                  </a:lnTo>
                  <a:lnTo>
                    <a:pt x="414499" y="373276"/>
                  </a:lnTo>
                  <a:lnTo>
                    <a:pt x="414601" y="373210"/>
                  </a:lnTo>
                  <a:lnTo>
                    <a:pt x="414766" y="373188"/>
                  </a:lnTo>
                  <a:lnTo>
                    <a:pt x="414947" y="373210"/>
                  </a:lnTo>
                  <a:lnTo>
                    <a:pt x="415078" y="373188"/>
                  </a:lnTo>
                  <a:lnTo>
                    <a:pt x="415156" y="373133"/>
                  </a:lnTo>
                  <a:lnTo>
                    <a:pt x="415265" y="373012"/>
                  </a:lnTo>
                  <a:lnTo>
                    <a:pt x="415359" y="372979"/>
                  </a:lnTo>
                  <a:lnTo>
                    <a:pt x="415496" y="372858"/>
                  </a:lnTo>
                  <a:lnTo>
                    <a:pt x="415588" y="372813"/>
                  </a:lnTo>
                  <a:lnTo>
                    <a:pt x="415690" y="372802"/>
                  </a:lnTo>
                  <a:lnTo>
                    <a:pt x="416149" y="372891"/>
                  </a:lnTo>
                  <a:lnTo>
                    <a:pt x="416265" y="372880"/>
                  </a:lnTo>
                  <a:lnTo>
                    <a:pt x="416312" y="372836"/>
                  </a:lnTo>
                  <a:lnTo>
                    <a:pt x="416321" y="372648"/>
                  </a:lnTo>
                  <a:lnTo>
                    <a:pt x="416354" y="372582"/>
                  </a:lnTo>
                  <a:lnTo>
                    <a:pt x="416417" y="372516"/>
                  </a:lnTo>
                  <a:lnTo>
                    <a:pt x="416526" y="372472"/>
                  </a:lnTo>
                  <a:lnTo>
                    <a:pt x="417011" y="372494"/>
                  </a:lnTo>
                  <a:lnTo>
                    <a:pt x="417552" y="372626"/>
                  </a:lnTo>
                  <a:lnTo>
                    <a:pt x="417958" y="372670"/>
                  </a:lnTo>
                  <a:lnTo>
                    <a:pt x="418167" y="372670"/>
                  </a:lnTo>
                  <a:lnTo>
                    <a:pt x="418236" y="372692"/>
                  </a:lnTo>
                  <a:lnTo>
                    <a:pt x="418321" y="372670"/>
                  </a:lnTo>
                  <a:lnTo>
                    <a:pt x="418538" y="372549"/>
                  </a:lnTo>
                  <a:lnTo>
                    <a:pt x="418735" y="372527"/>
                  </a:lnTo>
                  <a:lnTo>
                    <a:pt x="419092" y="372328"/>
                  </a:lnTo>
                  <a:lnTo>
                    <a:pt x="419379" y="372273"/>
                  </a:lnTo>
                  <a:lnTo>
                    <a:pt x="419411" y="372229"/>
                  </a:lnTo>
                  <a:lnTo>
                    <a:pt x="419423" y="372130"/>
                  </a:lnTo>
                  <a:lnTo>
                    <a:pt x="419458" y="372086"/>
                  </a:lnTo>
                  <a:lnTo>
                    <a:pt x="419535" y="372075"/>
                  </a:lnTo>
                  <a:lnTo>
                    <a:pt x="419604" y="372097"/>
                  </a:lnTo>
                  <a:lnTo>
                    <a:pt x="419655" y="372086"/>
                  </a:lnTo>
                  <a:lnTo>
                    <a:pt x="419742" y="372009"/>
                  </a:lnTo>
                  <a:lnTo>
                    <a:pt x="419936" y="371942"/>
                  </a:lnTo>
                  <a:lnTo>
                    <a:pt x="420034" y="371876"/>
                  </a:lnTo>
                  <a:lnTo>
                    <a:pt x="420105" y="371854"/>
                  </a:lnTo>
                  <a:lnTo>
                    <a:pt x="420281" y="371766"/>
                  </a:lnTo>
                  <a:lnTo>
                    <a:pt x="420313" y="371711"/>
                  </a:lnTo>
                  <a:lnTo>
                    <a:pt x="420324" y="371601"/>
                  </a:lnTo>
                  <a:lnTo>
                    <a:pt x="420292" y="371347"/>
                  </a:lnTo>
                  <a:lnTo>
                    <a:pt x="420341" y="371292"/>
                  </a:lnTo>
                  <a:lnTo>
                    <a:pt x="420405" y="371137"/>
                  </a:lnTo>
                  <a:lnTo>
                    <a:pt x="420382" y="370961"/>
                  </a:lnTo>
                  <a:lnTo>
                    <a:pt x="420468" y="370796"/>
                  </a:lnTo>
                  <a:lnTo>
                    <a:pt x="420520" y="370652"/>
                  </a:lnTo>
                  <a:lnTo>
                    <a:pt x="420601" y="370553"/>
                  </a:lnTo>
                  <a:lnTo>
                    <a:pt x="420691" y="370509"/>
                  </a:lnTo>
                  <a:lnTo>
                    <a:pt x="420752" y="370443"/>
                  </a:lnTo>
                  <a:lnTo>
                    <a:pt x="420826" y="370410"/>
                  </a:lnTo>
                  <a:lnTo>
                    <a:pt x="421002" y="370410"/>
                  </a:lnTo>
                  <a:lnTo>
                    <a:pt x="421066" y="370300"/>
                  </a:lnTo>
                  <a:lnTo>
                    <a:pt x="421175" y="370233"/>
                  </a:lnTo>
                  <a:lnTo>
                    <a:pt x="421255" y="370156"/>
                  </a:lnTo>
                  <a:lnTo>
                    <a:pt x="421330" y="370156"/>
                  </a:lnTo>
                  <a:lnTo>
                    <a:pt x="421408" y="370200"/>
                  </a:lnTo>
                  <a:lnTo>
                    <a:pt x="421562" y="370134"/>
                  </a:lnTo>
                  <a:lnTo>
                    <a:pt x="421727" y="370134"/>
                  </a:lnTo>
                  <a:lnTo>
                    <a:pt x="421747" y="370090"/>
                  </a:lnTo>
                  <a:lnTo>
                    <a:pt x="421718" y="369980"/>
                  </a:lnTo>
                  <a:lnTo>
                    <a:pt x="421788" y="369936"/>
                  </a:lnTo>
                  <a:lnTo>
                    <a:pt x="421920" y="369936"/>
                  </a:lnTo>
                  <a:lnTo>
                    <a:pt x="421973" y="369914"/>
                  </a:lnTo>
                  <a:lnTo>
                    <a:pt x="422021" y="369859"/>
                  </a:lnTo>
                  <a:lnTo>
                    <a:pt x="422116" y="369671"/>
                  </a:lnTo>
                  <a:lnTo>
                    <a:pt x="422203" y="369351"/>
                  </a:lnTo>
                  <a:lnTo>
                    <a:pt x="422250" y="369296"/>
                  </a:lnTo>
                  <a:lnTo>
                    <a:pt x="422330" y="369252"/>
                  </a:lnTo>
                  <a:lnTo>
                    <a:pt x="422492" y="369230"/>
                  </a:lnTo>
                  <a:lnTo>
                    <a:pt x="422640" y="369285"/>
                  </a:lnTo>
                  <a:lnTo>
                    <a:pt x="422726" y="369285"/>
                  </a:lnTo>
                  <a:lnTo>
                    <a:pt x="423064" y="369175"/>
                  </a:lnTo>
                  <a:lnTo>
                    <a:pt x="423300" y="369329"/>
                  </a:lnTo>
                  <a:lnTo>
                    <a:pt x="423343" y="369329"/>
                  </a:lnTo>
                  <a:lnTo>
                    <a:pt x="423576" y="369241"/>
                  </a:lnTo>
                  <a:lnTo>
                    <a:pt x="423638" y="369230"/>
                  </a:lnTo>
                  <a:lnTo>
                    <a:pt x="423679" y="369252"/>
                  </a:lnTo>
                  <a:lnTo>
                    <a:pt x="423751" y="369340"/>
                  </a:lnTo>
                  <a:lnTo>
                    <a:pt x="423810" y="369362"/>
                  </a:lnTo>
                  <a:lnTo>
                    <a:pt x="423896" y="369329"/>
                  </a:lnTo>
                  <a:lnTo>
                    <a:pt x="423960" y="369252"/>
                  </a:lnTo>
                  <a:lnTo>
                    <a:pt x="423980" y="369175"/>
                  </a:lnTo>
                  <a:lnTo>
                    <a:pt x="424036" y="369098"/>
                  </a:lnTo>
                  <a:lnTo>
                    <a:pt x="424187" y="369065"/>
                  </a:lnTo>
                  <a:lnTo>
                    <a:pt x="424265" y="369087"/>
                  </a:lnTo>
                  <a:lnTo>
                    <a:pt x="424304" y="369131"/>
                  </a:lnTo>
                  <a:lnTo>
                    <a:pt x="424411" y="369374"/>
                  </a:lnTo>
                  <a:lnTo>
                    <a:pt x="424402" y="369462"/>
                  </a:lnTo>
                  <a:lnTo>
                    <a:pt x="424332" y="369583"/>
                  </a:lnTo>
                  <a:lnTo>
                    <a:pt x="424299" y="369903"/>
                  </a:lnTo>
                  <a:lnTo>
                    <a:pt x="424472" y="370145"/>
                  </a:lnTo>
                  <a:lnTo>
                    <a:pt x="424639" y="370156"/>
                  </a:lnTo>
                  <a:lnTo>
                    <a:pt x="424755" y="370366"/>
                  </a:lnTo>
                  <a:lnTo>
                    <a:pt x="424832" y="370410"/>
                  </a:lnTo>
                  <a:lnTo>
                    <a:pt x="424901" y="370399"/>
                  </a:lnTo>
                  <a:lnTo>
                    <a:pt x="424989" y="370289"/>
                  </a:lnTo>
                  <a:lnTo>
                    <a:pt x="425070" y="370068"/>
                  </a:lnTo>
                  <a:lnTo>
                    <a:pt x="425279" y="369759"/>
                  </a:lnTo>
                  <a:lnTo>
                    <a:pt x="425342" y="369726"/>
                  </a:lnTo>
                  <a:lnTo>
                    <a:pt x="425427" y="369715"/>
                  </a:lnTo>
                  <a:lnTo>
                    <a:pt x="425466" y="369737"/>
                  </a:lnTo>
                  <a:lnTo>
                    <a:pt x="425481" y="369781"/>
                  </a:lnTo>
                  <a:lnTo>
                    <a:pt x="425465" y="370068"/>
                  </a:lnTo>
                  <a:lnTo>
                    <a:pt x="425563" y="370211"/>
                  </a:lnTo>
                  <a:lnTo>
                    <a:pt x="425645" y="370443"/>
                  </a:lnTo>
                  <a:lnTo>
                    <a:pt x="425702" y="370498"/>
                  </a:lnTo>
                  <a:lnTo>
                    <a:pt x="425806" y="370564"/>
                  </a:lnTo>
                  <a:lnTo>
                    <a:pt x="425952" y="370597"/>
                  </a:lnTo>
                  <a:lnTo>
                    <a:pt x="426044" y="370564"/>
                  </a:lnTo>
                  <a:lnTo>
                    <a:pt x="426043" y="370564"/>
                  </a:lnTo>
                  <a:lnTo>
                    <a:pt x="426048" y="370564"/>
                  </a:lnTo>
                  <a:lnTo>
                    <a:pt x="426106" y="370553"/>
                  </a:lnTo>
                  <a:lnTo>
                    <a:pt x="426173" y="370531"/>
                  </a:lnTo>
                  <a:lnTo>
                    <a:pt x="426220" y="370498"/>
                  </a:lnTo>
                  <a:lnTo>
                    <a:pt x="426274" y="370454"/>
                  </a:lnTo>
                  <a:lnTo>
                    <a:pt x="426304" y="370388"/>
                  </a:lnTo>
                  <a:lnTo>
                    <a:pt x="426307" y="370311"/>
                  </a:lnTo>
                  <a:lnTo>
                    <a:pt x="426336" y="370211"/>
                  </a:lnTo>
                  <a:lnTo>
                    <a:pt x="426339" y="370145"/>
                  </a:lnTo>
                  <a:lnTo>
                    <a:pt x="426339" y="370068"/>
                  </a:lnTo>
                  <a:lnTo>
                    <a:pt x="426356" y="370013"/>
                  </a:lnTo>
                  <a:lnTo>
                    <a:pt x="426396" y="370002"/>
                  </a:lnTo>
                  <a:lnTo>
                    <a:pt x="426426" y="369969"/>
                  </a:lnTo>
                  <a:lnTo>
                    <a:pt x="426433" y="369936"/>
                  </a:lnTo>
                  <a:lnTo>
                    <a:pt x="426426" y="369870"/>
                  </a:lnTo>
                  <a:lnTo>
                    <a:pt x="426410" y="369826"/>
                  </a:lnTo>
                  <a:lnTo>
                    <a:pt x="426406" y="369748"/>
                  </a:lnTo>
                  <a:lnTo>
                    <a:pt x="426459" y="369726"/>
                  </a:lnTo>
                  <a:lnTo>
                    <a:pt x="426463" y="369682"/>
                  </a:lnTo>
                  <a:lnTo>
                    <a:pt x="426484" y="369649"/>
                  </a:lnTo>
                  <a:lnTo>
                    <a:pt x="426527" y="369605"/>
                  </a:lnTo>
                  <a:lnTo>
                    <a:pt x="426536" y="369539"/>
                  </a:lnTo>
                  <a:lnTo>
                    <a:pt x="426574" y="369495"/>
                  </a:lnTo>
                  <a:lnTo>
                    <a:pt x="426624" y="369462"/>
                  </a:lnTo>
                  <a:lnTo>
                    <a:pt x="426701" y="369451"/>
                  </a:lnTo>
                  <a:lnTo>
                    <a:pt x="426826" y="369462"/>
                  </a:lnTo>
                  <a:lnTo>
                    <a:pt x="426882" y="369418"/>
                  </a:lnTo>
                  <a:lnTo>
                    <a:pt x="426936" y="369396"/>
                  </a:lnTo>
                  <a:lnTo>
                    <a:pt x="426982" y="369384"/>
                  </a:lnTo>
                  <a:lnTo>
                    <a:pt x="427056" y="369384"/>
                  </a:lnTo>
                  <a:lnTo>
                    <a:pt x="427120" y="369396"/>
                  </a:lnTo>
                  <a:lnTo>
                    <a:pt x="427156" y="369418"/>
                  </a:lnTo>
                  <a:lnTo>
                    <a:pt x="427194" y="369473"/>
                  </a:lnTo>
                  <a:lnTo>
                    <a:pt x="427227" y="369517"/>
                  </a:lnTo>
                  <a:lnTo>
                    <a:pt x="427240" y="369561"/>
                  </a:lnTo>
                  <a:lnTo>
                    <a:pt x="427291" y="369605"/>
                  </a:lnTo>
                  <a:lnTo>
                    <a:pt x="427324" y="369605"/>
                  </a:lnTo>
                  <a:lnTo>
                    <a:pt x="427352" y="369605"/>
                  </a:lnTo>
                  <a:lnTo>
                    <a:pt x="427395" y="369583"/>
                  </a:lnTo>
                  <a:lnTo>
                    <a:pt x="427405" y="369550"/>
                  </a:lnTo>
                  <a:lnTo>
                    <a:pt x="427465" y="369506"/>
                  </a:lnTo>
                  <a:lnTo>
                    <a:pt x="427529" y="369484"/>
                  </a:lnTo>
                  <a:lnTo>
                    <a:pt x="427576" y="369473"/>
                  </a:lnTo>
                  <a:lnTo>
                    <a:pt x="427633" y="369484"/>
                  </a:lnTo>
                  <a:lnTo>
                    <a:pt x="427650" y="369517"/>
                  </a:lnTo>
                  <a:lnTo>
                    <a:pt x="427617" y="369572"/>
                  </a:lnTo>
                  <a:lnTo>
                    <a:pt x="427596" y="369605"/>
                  </a:lnTo>
                  <a:lnTo>
                    <a:pt x="427556" y="369627"/>
                  </a:lnTo>
                  <a:lnTo>
                    <a:pt x="427529" y="369660"/>
                  </a:lnTo>
                  <a:lnTo>
                    <a:pt x="427526" y="369748"/>
                  </a:lnTo>
                  <a:lnTo>
                    <a:pt x="427526" y="369826"/>
                  </a:lnTo>
                  <a:lnTo>
                    <a:pt x="427536" y="369892"/>
                  </a:lnTo>
                  <a:lnTo>
                    <a:pt x="427559" y="369947"/>
                  </a:lnTo>
                  <a:lnTo>
                    <a:pt x="427602" y="369969"/>
                  </a:lnTo>
                  <a:lnTo>
                    <a:pt x="427686" y="369980"/>
                  </a:lnTo>
                  <a:lnTo>
                    <a:pt x="427757" y="369969"/>
                  </a:lnTo>
                  <a:lnTo>
                    <a:pt x="427814" y="369969"/>
                  </a:lnTo>
                  <a:lnTo>
                    <a:pt x="427871" y="369980"/>
                  </a:lnTo>
                  <a:lnTo>
                    <a:pt x="427921" y="369991"/>
                  </a:lnTo>
                  <a:lnTo>
                    <a:pt x="427992" y="369980"/>
                  </a:lnTo>
                  <a:lnTo>
                    <a:pt x="428038" y="369947"/>
                  </a:lnTo>
                  <a:lnTo>
                    <a:pt x="428092" y="369859"/>
                  </a:lnTo>
                  <a:lnTo>
                    <a:pt x="428119" y="369781"/>
                  </a:lnTo>
                  <a:lnTo>
                    <a:pt x="428115" y="369715"/>
                  </a:lnTo>
                  <a:lnTo>
                    <a:pt x="428122" y="369627"/>
                  </a:lnTo>
                  <a:lnTo>
                    <a:pt x="428122" y="369473"/>
                  </a:lnTo>
                  <a:lnTo>
                    <a:pt x="428133" y="369351"/>
                  </a:lnTo>
                  <a:lnTo>
                    <a:pt x="428159" y="369285"/>
                  </a:lnTo>
                  <a:lnTo>
                    <a:pt x="428202" y="369252"/>
                  </a:lnTo>
                  <a:lnTo>
                    <a:pt x="428263" y="369252"/>
                  </a:lnTo>
                  <a:lnTo>
                    <a:pt x="428337" y="369263"/>
                  </a:lnTo>
                  <a:lnTo>
                    <a:pt x="428431" y="369263"/>
                  </a:lnTo>
                  <a:lnTo>
                    <a:pt x="428482" y="369285"/>
                  </a:lnTo>
                  <a:lnTo>
                    <a:pt x="428521" y="369307"/>
                  </a:lnTo>
                  <a:lnTo>
                    <a:pt x="428572" y="369318"/>
                  </a:lnTo>
                  <a:lnTo>
                    <a:pt x="428615" y="369296"/>
                  </a:lnTo>
                  <a:lnTo>
                    <a:pt x="428663" y="369274"/>
                  </a:lnTo>
                  <a:lnTo>
                    <a:pt x="428709" y="369252"/>
                  </a:lnTo>
                  <a:lnTo>
                    <a:pt x="428783" y="369219"/>
                  </a:lnTo>
                  <a:lnTo>
                    <a:pt x="428863" y="369142"/>
                  </a:lnTo>
                  <a:lnTo>
                    <a:pt x="428927" y="369120"/>
                  </a:lnTo>
                  <a:lnTo>
                    <a:pt x="428987" y="369120"/>
                  </a:lnTo>
                  <a:lnTo>
                    <a:pt x="429138" y="369120"/>
                  </a:lnTo>
                  <a:lnTo>
                    <a:pt x="429232" y="369120"/>
                  </a:lnTo>
                  <a:lnTo>
                    <a:pt x="429269" y="369087"/>
                  </a:lnTo>
                  <a:lnTo>
                    <a:pt x="429292" y="369054"/>
                  </a:lnTo>
                  <a:lnTo>
                    <a:pt x="429299" y="369021"/>
                  </a:lnTo>
                  <a:lnTo>
                    <a:pt x="429266" y="368988"/>
                  </a:lnTo>
                  <a:lnTo>
                    <a:pt x="429215" y="368943"/>
                  </a:lnTo>
                  <a:lnTo>
                    <a:pt x="429168" y="368899"/>
                  </a:lnTo>
                  <a:lnTo>
                    <a:pt x="429112" y="368855"/>
                  </a:lnTo>
                  <a:lnTo>
                    <a:pt x="429102" y="368800"/>
                  </a:lnTo>
                  <a:lnTo>
                    <a:pt x="429128" y="368734"/>
                  </a:lnTo>
                  <a:lnTo>
                    <a:pt x="429179" y="368701"/>
                  </a:lnTo>
                  <a:lnTo>
                    <a:pt x="429202" y="368657"/>
                  </a:lnTo>
                  <a:lnTo>
                    <a:pt x="429263" y="368646"/>
                  </a:lnTo>
                  <a:lnTo>
                    <a:pt x="429316" y="368646"/>
                  </a:lnTo>
                  <a:lnTo>
                    <a:pt x="429342" y="368679"/>
                  </a:lnTo>
                  <a:lnTo>
                    <a:pt x="429350" y="368723"/>
                  </a:lnTo>
                  <a:lnTo>
                    <a:pt x="429380" y="368789"/>
                  </a:lnTo>
                  <a:lnTo>
                    <a:pt x="429434" y="368789"/>
                  </a:lnTo>
                  <a:lnTo>
                    <a:pt x="429510" y="368800"/>
                  </a:lnTo>
                  <a:lnTo>
                    <a:pt x="429587" y="368800"/>
                  </a:lnTo>
                  <a:lnTo>
                    <a:pt x="429648" y="368800"/>
                  </a:lnTo>
                  <a:lnTo>
                    <a:pt x="429661" y="368822"/>
                  </a:lnTo>
                  <a:lnTo>
                    <a:pt x="429658" y="368866"/>
                  </a:lnTo>
                  <a:lnTo>
                    <a:pt x="429658" y="368910"/>
                  </a:lnTo>
                  <a:lnTo>
                    <a:pt x="429661" y="368999"/>
                  </a:lnTo>
                  <a:lnTo>
                    <a:pt x="429695" y="369043"/>
                  </a:lnTo>
                  <a:lnTo>
                    <a:pt x="429742" y="369098"/>
                  </a:lnTo>
                  <a:lnTo>
                    <a:pt x="429852" y="369208"/>
                  </a:lnTo>
                  <a:lnTo>
                    <a:pt x="429932" y="369307"/>
                  </a:lnTo>
                  <a:lnTo>
                    <a:pt x="430000" y="369418"/>
                  </a:lnTo>
                  <a:lnTo>
                    <a:pt x="430067" y="369473"/>
                  </a:lnTo>
                  <a:lnTo>
                    <a:pt x="430131" y="369528"/>
                  </a:lnTo>
                  <a:lnTo>
                    <a:pt x="430261" y="369517"/>
                  </a:lnTo>
                  <a:lnTo>
                    <a:pt x="430352" y="369506"/>
                  </a:lnTo>
                  <a:lnTo>
                    <a:pt x="430422" y="369550"/>
                  </a:lnTo>
                  <a:lnTo>
                    <a:pt x="430490" y="369594"/>
                  </a:lnTo>
                  <a:lnTo>
                    <a:pt x="430590" y="369660"/>
                  </a:lnTo>
                  <a:lnTo>
                    <a:pt x="430646" y="369726"/>
                  </a:lnTo>
                  <a:lnTo>
                    <a:pt x="430720" y="369804"/>
                  </a:lnTo>
                  <a:lnTo>
                    <a:pt x="430787" y="369848"/>
                  </a:lnTo>
                  <a:lnTo>
                    <a:pt x="430898" y="369936"/>
                  </a:lnTo>
                  <a:lnTo>
                    <a:pt x="430995" y="369947"/>
                  </a:lnTo>
                  <a:lnTo>
                    <a:pt x="431042" y="369991"/>
                  </a:lnTo>
                  <a:lnTo>
                    <a:pt x="431123" y="369991"/>
                  </a:lnTo>
                  <a:lnTo>
                    <a:pt x="431169" y="369991"/>
                  </a:lnTo>
                  <a:lnTo>
                    <a:pt x="431246" y="369991"/>
                  </a:lnTo>
                  <a:lnTo>
                    <a:pt x="431301" y="369958"/>
                  </a:lnTo>
                  <a:lnTo>
                    <a:pt x="431374" y="369925"/>
                  </a:lnTo>
                  <a:lnTo>
                    <a:pt x="431445" y="369881"/>
                  </a:lnTo>
                  <a:lnTo>
                    <a:pt x="431609" y="369881"/>
                  </a:lnTo>
                  <a:lnTo>
                    <a:pt x="431790" y="369881"/>
                  </a:lnTo>
                  <a:lnTo>
                    <a:pt x="431868" y="369903"/>
                  </a:lnTo>
                  <a:lnTo>
                    <a:pt x="431940" y="369925"/>
                  </a:lnTo>
                  <a:lnTo>
                    <a:pt x="432018" y="369947"/>
                  </a:lnTo>
                  <a:lnTo>
                    <a:pt x="432085" y="370002"/>
                  </a:lnTo>
                  <a:lnTo>
                    <a:pt x="432172" y="370035"/>
                  </a:lnTo>
                  <a:lnTo>
                    <a:pt x="432256" y="370046"/>
                  </a:lnTo>
                  <a:lnTo>
                    <a:pt x="432350" y="370079"/>
                  </a:lnTo>
                  <a:lnTo>
                    <a:pt x="432427" y="370090"/>
                  </a:lnTo>
                  <a:lnTo>
                    <a:pt x="432504" y="370112"/>
                  </a:lnTo>
                  <a:lnTo>
                    <a:pt x="432565" y="370112"/>
                  </a:lnTo>
                  <a:lnTo>
                    <a:pt x="432621" y="370068"/>
                  </a:lnTo>
                  <a:lnTo>
                    <a:pt x="432631" y="370035"/>
                  </a:lnTo>
                  <a:lnTo>
                    <a:pt x="432669" y="369958"/>
                  </a:lnTo>
                  <a:lnTo>
                    <a:pt x="432749" y="369892"/>
                  </a:lnTo>
                  <a:lnTo>
                    <a:pt x="432840" y="369826"/>
                  </a:lnTo>
                  <a:lnTo>
                    <a:pt x="432940" y="369770"/>
                  </a:lnTo>
                  <a:lnTo>
                    <a:pt x="433017" y="369715"/>
                  </a:lnTo>
                  <a:lnTo>
                    <a:pt x="433080" y="369649"/>
                  </a:lnTo>
                  <a:lnTo>
                    <a:pt x="433128" y="369572"/>
                  </a:lnTo>
                  <a:lnTo>
                    <a:pt x="433202" y="369517"/>
                  </a:lnTo>
                  <a:lnTo>
                    <a:pt x="433251" y="369484"/>
                  </a:lnTo>
                  <a:lnTo>
                    <a:pt x="433315" y="369462"/>
                  </a:lnTo>
                  <a:lnTo>
                    <a:pt x="433369" y="369473"/>
                  </a:lnTo>
                  <a:lnTo>
                    <a:pt x="433446" y="369473"/>
                  </a:lnTo>
                  <a:lnTo>
                    <a:pt x="433529" y="369462"/>
                  </a:lnTo>
                  <a:lnTo>
                    <a:pt x="433633" y="369462"/>
                  </a:lnTo>
                  <a:lnTo>
                    <a:pt x="433697" y="369451"/>
                  </a:lnTo>
                  <a:lnTo>
                    <a:pt x="433784" y="369429"/>
                  </a:lnTo>
                  <a:lnTo>
                    <a:pt x="433820" y="369418"/>
                  </a:lnTo>
                  <a:lnTo>
                    <a:pt x="433881" y="369429"/>
                  </a:lnTo>
                  <a:lnTo>
                    <a:pt x="433942" y="369462"/>
                  </a:lnTo>
                  <a:lnTo>
                    <a:pt x="433995" y="369495"/>
                  </a:lnTo>
                  <a:lnTo>
                    <a:pt x="434049" y="369506"/>
                  </a:lnTo>
                  <a:lnTo>
                    <a:pt x="434123" y="369528"/>
                  </a:lnTo>
                  <a:lnTo>
                    <a:pt x="434179" y="369495"/>
                  </a:lnTo>
                  <a:lnTo>
                    <a:pt x="434230" y="369462"/>
                  </a:lnTo>
                  <a:lnTo>
                    <a:pt x="434260" y="369406"/>
                  </a:lnTo>
                  <a:lnTo>
                    <a:pt x="434294" y="369362"/>
                  </a:lnTo>
                  <a:lnTo>
                    <a:pt x="434340" y="369329"/>
                  </a:lnTo>
                  <a:lnTo>
                    <a:pt x="434381" y="369329"/>
                  </a:lnTo>
                  <a:lnTo>
                    <a:pt x="434424" y="369362"/>
                  </a:lnTo>
                  <a:lnTo>
                    <a:pt x="434448" y="369396"/>
                  </a:lnTo>
                  <a:lnTo>
                    <a:pt x="434471" y="369429"/>
                  </a:lnTo>
                  <a:lnTo>
                    <a:pt x="434475" y="369484"/>
                  </a:lnTo>
                  <a:lnTo>
                    <a:pt x="434488" y="369561"/>
                  </a:lnTo>
                  <a:lnTo>
                    <a:pt x="434488" y="369638"/>
                  </a:lnTo>
                  <a:lnTo>
                    <a:pt x="434491" y="369704"/>
                  </a:lnTo>
                  <a:lnTo>
                    <a:pt x="434491" y="369770"/>
                  </a:lnTo>
                  <a:lnTo>
                    <a:pt x="434508" y="369848"/>
                  </a:lnTo>
                  <a:lnTo>
                    <a:pt x="434545" y="369892"/>
                  </a:lnTo>
                  <a:lnTo>
                    <a:pt x="434575" y="369936"/>
                  </a:lnTo>
                  <a:lnTo>
                    <a:pt x="434572" y="369991"/>
                  </a:lnTo>
                  <a:lnTo>
                    <a:pt x="434578" y="370046"/>
                  </a:lnTo>
                  <a:lnTo>
                    <a:pt x="434575" y="370101"/>
                  </a:lnTo>
                  <a:lnTo>
                    <a:pt x="434582" y="370145"/>
                  </a:lnTo>
                  <a:lnTo>
                    <a:pt x="434559" y="370222"/>
                  </a:lnTo>
                  <a:lnTo>
                    <a:pt x="434518" y="370267"/>
                  </a:lnTo>
                  <a:lnTo>
                    <a:pt x="434475" y="370311"/>
                  </a:lnTo>
                  <a:lnTo>
                    <a:pt x="434417" y="370333"/>
                  </a:lnTo>
                  <a:lnTo>
                    <a:pt x="434368" y="370388"/>
                  </a:lnTo>
                  <a:lnTo>
                    <a:pt x="434324" y="370421"/>
                  </a:lnTo>
                  <a:lnTo>
                    <a:pt x="434277" y="370465"/>
                  </a:lnTo>
                  <a:lnTo>
                    <a:pt x="434203" y="370542"/>
                  </a:lnTo>
                  <a:lnTo>
                    <a:pt x="434172" y="370586"/>
                  </a:lnTo>
                  <a:lnTo>
                    <a:pt x="434179" y="370652"/>
                  </a:lnTo>
                  <a:lnTo>
                    <a:pt x="434260" y="370741"/>
                  </a:lnTo>
                  <a:lnTo>
                    <a:pt x="434347" y="370785"/>
                  </a:lnTo>
                  <a:lnTo>
                    <a:pt x="434378" y="370862"/>
                  </a:lnTo>
                  <a:lnTo>
                    <a:pt x="434431" y="370939"/>
                  </a:lnTo>
                  <a:lnTo>
                    <a:pt x="434485" y="371005"/>
                  </a:lnTo>
                  <a:lnTo>
                    <a:pt x="434555" y="371027"/>
                  </a:lnTo>
                  <a:lnTo>
                    <a:pt x="434626" y="371060"/>
                  </a:lnTo>
                  <a:lnTo>
                    <a:pt x="434716" y="371060"/>
                  </a:lnTo>
                  <a:lnTo>
                    <a:pt x="434794" y="371049"/>
                  </a:lnTo>
                  <a:lnTo>
                    <a:pt x="434870" y="371016"/>
                  </a:lnTo>
                  <a:lnTo>
                    <a:pt x="434927" y="370994"/>
                  </a:lnTo>
                  <a:lnTo>
                    <a:pt x="434994" y="370961"/>
                  </a:lnTo>
                  <a:lnTo>
                    <a:pt x="435058" y="370906"/>
                  </a:lnTo>
                  <a:lnTo>
                    <a:pt x="435172" y="370906"/>
                  </a:lnTo>
                  <a:lnTo>
                    <a:pt x="435434" y="370906"/>
                  </a:lnTo>
                  <a:lnTo>
                    <a:pt x="435621" y="370917"/>
                  </a:lnTo>
                  <a:lnTo>
                    <a:pt x="435789" y="370906"/>
                  </a:lnTo>
                  <a:lnTo>
                    <a:pt x="435843" y="370950"/>
                  </a:lnTo>
                  <a:lnTo>
                    <a:pt x="435886" y="370994"/>
                  </a:lnTo>
                  <a:lnTo>
                    <a:pt x="435916" y="371038"/>
                  </a:lnTo>
                  <a:lnTo>
                    <a:pt x="435953" y="371082"/>
                  </a:lnTo>
                  <a:lnTo>
                    <a:pt x="435990" y="371105"/>
                  </a:lnTo>
                  <a:lnTo>
                    <a:pt x="436024" y="371149"/>
                  </a:lnTo>
                  <a:lnTo>
                    <a:pt x="436067" y="371171"/>
                  </a:lnTo>
                  <a:lnTo>
                    <a:pt x="436111" y="371193"/>
                  </a:lnTo>
                  <a:lnTo>
                    <a:pt x="436177" y="371193"/>
                  </a:lnTo>
                  <a:lnTo>
                    <a:pt x="436241" y="371160"/>
                  </a:lnTo>
                  <a:lnTo>
                    <a:pt x="436285" y="371127"/>
                  </a:lnTo>
                  <a:lnTo>
                    <a:pt x="436325" y="371082"/>
                  </a:lnTo>
                  <a:lnTo>
                    <a:pt x="436332" y="371027"/>
                  </a:lnTo>
                  <a:lnTo>
                    <a:pt x="436348" y="370950"/>
                  </a:lnTo>
                  <a:lnTo>
                    <a:pt x="436351" y="370873"/>
                  </a:lnTo>
                  <a:lnTo>
                    <a:pt x="436376" y="370829"/>
                  </a:lnTo>
                  <a:lnTo>
                    <a:pt x="436422" y="370807"/>
                  </a:lnTo>
                  <a:lnTo>
                    <a:pt x="436466" y="370752"/>
                  </a:lnTo>
                  <a:lnTo>
                    <a:pt x="436519" y="370697"/>
                  </a:lnTo>
                  <a:lnTo>
                    <a:pt x="436550" y="370663"/>
                  </a:lnTo>
                  <a:lnTo>
                    <a:pt x="436621" y="370663"/>
                  </a:lnTo>
                  <a:lnTo>
                    <a:pt x="436657" y="370697"/>
                  </a:lnTo>
                  <a:lnTo>
                    <a:pt x="436680" y="370730"/>
                  </a:lnTo>
                  <a:lnTo>
                    <a:pt x="436690" y="370752"/>
                  </a:lnTo>
                  <a:lnTo>
                    <a:pt x="436724" y="370785"/>
                  </a:lnTo>
                  <a:lnTo>
                    <a:pt x="436771" y="370818"/>
                  </a:lnTo>
                  <a:lnTo>
                    <a:pt x="436802" y="370796"/>
                  </a:lnTo>
                  <a:lnTo>
                    <a:pt x="436848" y="370785"/>
                  </a:lnTo>
                  <a:lnTo>
                    <a:pt x="436909" y="370774"/>
                  </a:lnTo>
                  <a:lnTo>
                    <a:pt x="436955" y="370763"/>
                  </a:lnTo>
                  <a:lnTo>
                    <a:pt x="437016" y="370785"/>
                  </a:lnTo>
                  <a:lnTo>
                    <a:pt x="437029" y="370818"/>
                  </a:lnTo>
                  <a:lnTo>
                    <a:pt x="437029" y="370873"/>
                  </a:lnTo>
                  <a:lnTo>
                    <a:pt x="437029" y="370928"/>
                  </a:lnTo>
                  <a:lnTo>
                    <a:pt x="437022" y="371016"/>
                  </a:lnTo>
                  <a:lnTo>
                    <a:pt x="437045" y="371093"/>
                  </a:lnTo>
                  <a:lnTo>
                    <a:pt x="437095" y="371105"/>
                  </a:lnTo>
                  <a:lnTo>
                    <a:pt x="437162" y="371115"/>
                  </a:lnTo>
                  <a:lnTo>
                    <a:pt x="437210" y="371115"/>
                  </a:lnTo>
                  <a:lnTo>
                    <a:pt x="437253" y="371115"/>
                  </a:lnTo>
                  <a:lnTo>
                    <a:pt x="437280" y="371149"/>
                  </a:lnTo>
                  <a:lnTo>
                    <a:pt x="437294" y="371215"/>
                  </a:lnTo>
                  <a:lnTo>
                    <a:pt x="437343" y="371248"/>
                  </a:lnTo>
                  <a:lnTo>
                    <a:pt x="437417" y="371237"/>
                  </a:lnTo>
                  <a:lnTo>
                    <a:pt x="437524" y="371215"/>
                  </a:lnTo>
                  <a:lnTo>
                    <a:pt x="437562" y="371237"/>
                  </a:lnTo>
                  <a:lnTo>
                    <a:pt x="437588" y="371303"/>
                  </a:lnTo>
                  <a:lnTo>
                    <a:pt x="437585" y="371347"/>
                  </a:lnTo>
                  <a:lnTo>
                    <a:pt x="437521" y="371358"/>
                  </a:lnTo>
                  <a:lnTo>
                    <a:pt x="437384" y="371358"/>
                  </a:lnTo>
                  <a:lnTo>
                    <a:pt x="437310" y="371358"/>
                  </a:lnTo>
                  <a:lnTo>
                    <a:pt x="437250" y="371380"/>
                  </a:lnTo>
                  <a:lnTo>
                    <a:pt x="437223" y="371435"/>
                  </a:lnTo>
                  <a:lnTo>
                    <a:pt x="437226" y="371490"/>
                  </a:lnTo>
                  <a:lnTo>
                    <a:pt x="437266" y="371545"/>
                  </a:lnTo>
                  <a:lnTo>
                    <a:pt x="437297" y="371601"/>
                  </a:lnTo>
                  <a:lnTo>
                    <a:pt x="437333" y="371645"/>
                  </a:lnTo>
                  <a:lnTo>
                    <a:pt x="437391" y="371678"/>
                  </a:lnTo>
                  <a:lnTo>
                    <a:pt x="437411" y="371733"/>
                  </a:lnTo>
                  <a:lnTo>
                    <a:pt x="437440" y="371788"/>
                  </a:lnTo>
                  <a:lnTo>
                    <a:pt x="437491" y="371821"/>
                  </a:lnTo>
                  <a:lnTo>
                    <a:pt x="437601" y="371810"/>
                  </a:lnTo>
                  <a:lnTo>
                    <a:pt x="437682" y="371821"/>
                  </a:lnTo>
                  <a:lnTo>
                    <a:pt x="437779" y="371843"/>
                  </a:lnTo>
                  <a:lnTo>
                    <a:pt x="437876" y="371865"/>
                  </a:lnTo>
                  <a:lnTo>
                    <a:pt x="437947" y="371920"/>
                  </a:lnTo>
                  <a:lnTo>
                    <a:pt x="438037" y="371953"/>
                  </a:lnTo>
                  <a:lnTo>
                    <a:pt x="438098" y="371998"/>
                  </a:lnTo>
                  <a:lnTo>
                    <a:pt x="438155" y="371998"/>
                  </a:lnTo>
                  <a:lnTo>
                    <a:pt x="438218" y="371987"/>
                  </a:lnTo>
                  <a:lnTo>
                    <a:pt x="438286" y="371965"/>
                  </a:lnTo>
                  <a:lnTo>
                    <a:pt x="438340" y="371931"/>
                  </a:lnTo>
                  <a:lnTo>
                    <a:pt x="438389" y="371931"/>
                  </a:lnTo>
                  <a:lnTo>
                    <a:pt x="438427" y="371965"/>
                  </a:lnTo>
                  <a:lnTo>
                    <a:pt x="438437" y="372009"/>
                  </a:lnTo>
                  <a:lnTo>
                    <a:pt x="438437" y="372042"/>
                  </a:lnTo>
                  <a:lnTo>
                    <a:pt x="438379" y="372075"/>
                  </a:lnTo>
                  <a:lnTo>
                    <a:pt x="438346" y="372130"/>
                  </a:lnTo>
                  <a:lnTo>
                    <a:pt x="438323" y="372196"/>
                  </a:lnTo>
                  <a:lnTo>
                    <a:pt x="438356" y="372240"/>
                  </a:lnTo>
                  <a:lnTo>
                    <a:pt x="438396" y="372251"/>
                  </a:lnTo>
                  <a:lnTo>
                    <a:pt x="438433" y="372240"/>
                  </a:lnTo>
                  <a:lnTo>
                    <a:pt x="438453" y="372218"/>
                  </a:lnTo>
                  <a:lnTo>
                    <a:pt x="438497" y="372163"/>
                  </a:lnTo>
                  <a:lnTo>
                    <a:pt x="438554" y="372086"/>
                  </a:lnTo>
                  <a:lnTo>
                    <a:pt x="438588" y="372042"/>
                  </a:lnTo>
                  <a:lnTo>
                    <a:pt x="438614" y="372031"/>
                  </a:lnTo>
                  <a:lnTo>
                    <a:pt x="438665" y="372042"/>
                  </a:lnTo>
                  <a:lnTo>
                    <a:pt x="438698" y="372064"/>
                  </a:lnTo>
                  <a:lnTo>
                    <a:pt x="438695" y="372097"/>
                  </a:lnTo>
                  <a:lnTo>
                    <a:pt x="438688" y="372185"/>
                  </a:lnTo>
                  <a:lnTo>
                    <a:pt x="438654" y="372207"/>
                  </a:lnTo>
                  <a:lnTo>
                    <a:pt x="438657" y="372251"/>
                  </a:lnTo>
                  <a:lnTo>
                    <a:pt x="438685" y="372273"/>
                  </a:lnTo>
                  <a:lnTo>
                    <a:pt x="438752" y="372306"/>
                  </a:lnTo>
                  <a:lnTo>
                    <a:pt x="438822" y="372284"/>
                  </a:lnTo>
                  <a:lnTo>
                    <a:pt x="438869" y="372251"/>
                  </a:lnTo>
                  <a:lnTo>
                    <a:pt x="438976" y="372251"/>
                  </a:lnTo>
                  <a:lnTo>
                    <a:pt x="439188" y="372251"/>
                  </a:lnTo>
                  <a:lnTo>
                    <a:pt x="439328" y="372240"/>
                  </a:lnTo>
                  <a:lnTo>
                    <a:pt x="439529" y="372251"/>
                  </a:lnTo>
                  <a:lnTo>
                    <a:pt x="439583" y="372240"/>
                  </a:lnTo>
                  <a:lnTo>
                    <a:pt x="439650" y="372229"/>
                  </a:lnTo>
                  <a:lnTo>
                    <a:pt x="439693" y="372218"/>
                  </a:lnTo>
                  <a:lnTo>
                    <a:pt x="439728" y="372207"/>
                  </a:lnTo>
                  <a:lnTo>
                    <a:pt x="439802" y="372207"/>
                  </a:lnTo>
                  <a:lnTo>
                    <a:pt x="439848" y="372218"/>
                  </a:lnTo>
                  <a:lnTo>
                    <a:pt x="439905" y="372185"/>
                  </a:lnTo>
                  <a:lnTo>
                    <a:pt x="439992" y="372152"/>
                  </a:lnTo>
                  <a:lnTo>
                    <a:pt x="440049" y="372097"/>
                  </a:lnTo>
                  <a:lnTo>
                    <a:pt x="440093" y="372075"/>
                  </a:lnTo>
                  <a:lnTo>
                    <a:pt x="440132" y="372053"/>
                  </a:lnTo>
                  <a:lnTo>
                    <a:pt x="440190" y="372020"/>
                  </a:lnTo>
                  <a:lnTo>
                    <a:pt x="440244" y="372020"/>
                  </a:lnTo>
                  <a:lnTo>
                    <a:pt x="440287" y="372042"/>
                  </a:lnTo>
                  <a:lnTo>
                    <a:pt x="440294" y="372075"/>
                  </a:lnTo>
                  <a:lnTo>
                    <a:pt x="440287" y="372119"/>
                  </a:lnTo>
                  <a:lnTo>
                    <a:pt x="440257" y="372141"/>
                  </a:lnTo>
                  <a:lnTo>
                    <a:pt x="440216" y="372174"/>
                  </a:lnTo>
                  <a:lnTo>
                    <a:pt x="440150" y="372218"/>
                  </a:lnTo>
                  <a:lnTo>
                    <a:pt x="440076" y="372229"/>
                  </a:lnTo>
                  <a:lnTo>
                    <a:pt x="440012" y="372273"/>
                  </a:lnTo>
                  <a:lnTo>
                    <a:pt x="439979" y="372306"/>
                  </a:lnTo>
                  <a:lnTo>
                    <a:pt x="439979" y="372339"/>
                  </a:lnTo>
                  <a:lnTo>
                    <a:pt x="439992" y="372372"/>
                  </a:lnTo>
                  <a:lnTo>
                    <a:pt x="440035" y="372406"/>
                  </a:lnTo>
                  <a:lnTo>
                    <a:pt x="440083" y="372428"/>
                  </a:lnTo>
                  <a:lnTo>
                    <a:pt x="440109" y="372461"/>
                  </a:lnTo>
                  <a:lnTo>
                    <a:pt x="440163" y="372494"/>
                  </a:lnTo>
                  <a:lnTo>
                    <a:pt x="440213" y="372538"/>
                  </a:lnTo>
                  <a:lnTo>
                    <a:pt x="440251" y="372560"/>
                  </a:lnTo>
                  <a:lnTo>
                    <a:pt x="440284" y="372571"/>
                  </a:lnTo>
                  <a:lnTo>
                    <a:pt x="440334" y="372571"/>
                  </a:lnTo>
                  <a:lnTo>
                    <a:pt x="440387" y="372571"/>
                  </a:lnTo>
                  <a:lnTo>
                    <a:pt x="440425" y="372549"/>
                  </a:lnTo>
                  <a:lnTo>
                    <a:pt x="440458" y="372516"/>
                  </a:lnTo>
                  <a:lnTo>
                    <a:pt x="440481" y="372461"/>
                  </a:lnTo>
                  <a:lnTo>
                    <a:pt x="440502" y="372428"/>
                  </a:lnTo>
                  <a:lnTo>
                    <a:pt x="440535" y="372383"/>
                  </a:lnTo>
                  <a:lnTo>
                    <a:pt x="440572" y="372372"/>
                  </a:lnTo>
                  <a:lnTo>
                    <a:pt x="440619" y="372372"/>
                  </a:lnTo>
                  <a:lnTo>
                    <a:pt x="440636" y="372383"/>
                  </a:lnTo>
                  <a:lnTo>
                    <a:pt x="440652" y="372417"/>
                  </a:lnTo>
                  <a:lnTo>
                    <a:pt x="440676" y="372461"/>
                  </a:lnTo>
                  <a:lnTo>
                    <a:pt x="440693" y="372527"/>
                  </a:lnTo>
                  <a:lnTo>
                    <a:pt x="440695" y="372593"/>
                  </a:lnTo>
                  <a:lnTo>
                    <a:pt x="440705" y="372659"/>
                  </a:lnTo>
                  <a:lnTo>
                    <a:pt x="440729" y="372703"/>
                  </a:lnTo>
                  <a:lnTo>
                    <a:pt x="440769" y="372758"/>
                  </a:lnTo>
                  <a:lnTo>
                    <a:pt x="440786" y="372813"/>
                  </a:lnTo>
                  <a:lnTo>
                    <a:pt x="440820" y="372836"/>
                  </a:lnTo>
                  <a:lnTo>
                    <a:pt x="440883" y="372836"/>
                  </a:lnTo>
                  <a:lnTo>
                    <a:pt x="440910" y="372813"/>
                  </a:lnTo>
                  <a:lnTo>
                    <a:pt x="440957" y="372791"/>
                  </a:lnTo>
                  <a:lnTo>
                    <a:pt x="441007" y="372725"/>
                  </a:lnTo>
                  <a:lnTo>
                    <a:pt x="441047" y="372725"/>
                  </a:lnTo>
                  <a:lnTo>
                    <a:pt x="441091" y="372692"/>
                  </a:lnTo>
                  <a:lnTo>
                    <a:pt x="441185" y="372681"/>
                  </a:lnTo>
                  <a:lnTo>
                    <a:pt x="441279" y="372560"/>
                  </a:lnTo>
                  <a:lnTo>
                    <a:pt x="441336" y="372461"/>
                  </a:lnTo>
                  <a:lnTo>
                    <a:pt x="441369" y="372428"/>
                  </a:lnTo>
                  <a:lnTo>
                    <a:pt x="441456" y="372383"/>
                  </a:lnTo>
                  <a:lnTo>
                    <a:pt x="441563" y="372262"/>
                  </a:lnTo>
                  <a:lnTo>
                    <a:pt x="441624" y="372174"/>
                  </a:lnTo>
                  <a:lnTo>
                    <a:pt x="441651" y="372119"/>
                  </a:lnTo>
                  <a:lnTo>
                    <a:pt x="441672" y="372086"/>
                  </a:lnTo>
                  <a:lnTo>
                    <a:pt x="441731" y="371998"/>
                  </a:lnTo>
                  <a:lnTo>
                    <a:pt x="441792" y="371998"/>
                  </a:lnTo>
                  <a:lnTo>
                    <a:pt x="441853" y="372020"/>
                  </a:lnTo>
                  <a:lnTo>
                    <a:pt x="441872" y="372042"/>
                  </a:lnTo>
                  <a:lnTo>
                    <a:pt x="441922" y="372075"/>
                  </a:lnTo>
                  <a:lnTo>
                    <a:pt x="441989" y="372130"/>
                  </a:lnTo>
                  <a:lnTo>
                    <a:pt x="442016" y="372108"/>
                  </a:lnTo>
                  <a:lnTo>
                    <a:pt x="442037" y="372075"/>
                  </a:lnTo>
                  <a:lnTo>
                    <a:pt x="442063" y="372042"/>
                  </a:lnTo>
                  <a:lnTo>
                    <a:pt x="442111" y="372031"/>
                  </a:lnTo>
                  <a:lnTo>
                    <a:pt x="442211" y="372031"/>
                  </a:lnTo>
                  <a:lnTo>
                    <a:pt x="442238" y="372075"/>
                  </a:lnTo>
                  <a:lnTo>
                    <a:pt x="442274" y="372108"/>
                  </a:lnTo>
                  <a:lnTo>
                    <a:pt x="442295" y="372141"/>
                  </a:lnTo>
                  <a:lnTo>
                    <a:pt x="442325" y="372174"/>
                  </a:lnTo>
                  <a:lnTo>
                    <a:pt x="442351" y="372240"/>
                  </a:lnTo>
                  <a:lnTo>
                    <a:pt x="442372" y="372317"/>
                  </a:lnTo>
                  <a:lnTo>
                    <a:pt x="442442" y="372317"/>
                  </a:lnTo>
                  <a:lnTo>
                    <a:pt x="442509" y="372295"/>
                  </a:lnTo>
                  <a:lnTo>
                    <a:pt x="442535" y="372251"/>
                  </a:lnTo>
                  <a:lnTo>
                    <a:pt x="442560" y="372240"/>
                  </a:lnTo>
                  <a:lnTo>
                    <a:pt x="442603" y="372229"/>
                  </a:lnTo>
                  <a:lnTo>
                    <a:pt x="442673" y="372229"/>
                  </a:lnTo>
                  <a:lnTo>
                    <a:pt x="442721" y="372229"/>
                  </a:lnTo>
                  <a:lnTo>
                    <a:pt x="442767" y="372207"/>
                  </a:lnTo>
                  <a:lnTo>
                    <a:pt x="442790" y="372163"/>
                  </a:lnTo>
                  <a:lnTo>
                    <a:pt x="442787" y="372119"/>
                  </a:lnTo>
                  <a:lnTo>
                    <a:pt x="442764" y="372075"/>
                  </a:lnTo>
                  <a:lnTo>
                    <a:pt x="442724" y="372042"/>
                  </a:lnTo>
                  <a:lnTo>
                    <a:pt x="442697" y="371987"/>
                  </a:lnTo>
                  <a:lnTo>
                    <a:pt x="442727" y="371909"/>
                  </a:lnTo>
                  <a:lnTo>
                    <a:pt x="442761" y="371854"/>
                  </a:lnTo>
                  <a:lnTo>
                    <a:pt x="442821" y="371799"/>
                  </a:lnTo>
                  <a:lnTo>
                    <a:pt x="442895" y="371700"/>
                  </a:lnTo>
                  <a:lnTo>
                    <a:pt x="442945" y="371623"/>
                  </a:lnTo>
                  <a:lnTo>
                    <a:pt x="442979" y="371545"/>
                  </a:lnTo>
                  <a:lnTo>
                    <a:pt x="442992" y="371523"/>
                  </a:lnTo>
                  <a:lnTo>
                    <a:pt x="443002" y="371512"/>
                  </a:lnTo>
                  <a:lnTo>
                    <a:pt x="443066" y="371512"/>
                  </a:lnTo>
                  <a:lnTo>
                    <a:pt x="443136" y="371512"/>
                  </a:lnTo>
                  <a:lnTo>
                    <a:pt x="443180" y="371545"/>
                  </a:lnTo>
                  <a:lnTo>
                    <a:pt x="443203" y="371590"/>
                  </a:lnTo>
                  <a:lnTo>
                    <a:pt x="443264" y="371590"/>
                  </a:lnTo>
                  <a:lnTo>
                    <a:pt x="443303" y="371601"/>
                  </a:lnTo>
                  <a:lnTo>
                    <a:pt x="443341" y="371645"/>
                  </a:lnTo>
                  <a:lnTo>
                    <a:pt x="443367" y="371689"/>
                  </a:lnTo>
                  <a:lnTo>
                    <a:pt x="443400" y="371744"/>
                  </a:lnTo>
                  <a:lnTo>
                    <a:pt x="443431" y="371810"/>
                  </a:lnTo>
                  <a:lnTo>
                    <a:pt x="443464" y="371854"/>
                  </a:lnTo>
                  <a:lnTo>
                    <a:pt x="443509" y="371909"/>
                  </a:lnTo>
                  <a:lnTo>
                    <a:pt x="443545" y="371975"/>
                  </a:lnTo>
                  <a:lnTo>
                    <a:pt x="443626" y="371975"/>
                  </a:lnTo>
                  <a:lnTo>
                    <a:pt x="443736" y="371975"/>
                  </a:lnTo>
                  <a:lnTo>
                    <a:pt x="443806" y="371965"/>
                  </a:lnTo>
                  <a:lnTo>
                    <a:pt x="443896" y="371965"/>
                  </a:lnTo>
                  <a:lnTo>
                    <a:pt x="443921" y="371909"/>
                  </a:lnTo>
                  <a:lnTo>
                    <a:pt x="443985" y="371865"/>
                  </a:lnTo>
                  <a:lnTo>
                    <a:pt x="444017" y="371832"/>
                  </a:lnTo>
                  <a:lnTo>
                    <a:pt x="444056" y="371832"/>
                  </a:lnTo>
                  <a:lnTo>
                    <a:pt x="444121" y="371832"/>
                  </a:lnTo>
                  <a:lnTo>
                    <a:pt x="444153" y="371799"/>
                  </a:lnTo>
                  <a:lnTo>
                    <a:pt x="444163" y="371667"/>
                  </a:lnTo>
                  <a:lnTo>
                    <a:pt x="444163" y="371557"/>
                  </a:lnTo>
                  <a:lnTo>
                    <a:pt x="444163" y="371446"/>
                  </a:lnTo>
                  <a:lnTo>
                    <a:pt x="444174" y="371347"/>
                  </a:lnTo>
                  <a:lnTo>
                    <a:pt x="444171" y="371215"/>
                  </a:lnTo>
                  <a:lnTo>
                    <a:pt x="444195" y="371160"/>
                  </a:lnTo>
                  <a:lnTo>
                    <a:pt x="444217" y="371115"/>
                  </a:lnTo>
                  <a:lnTo>
                    <a:pt x="444224" y="371071"/>
                  </a:lnTo>
                  <a:lnTo>
                    <a:pt x="444246" y="371027"/>
                  </a:lnTo>
                  <a:lnTo>
                    <a:pt x="444299" y="371027"/>
                  </a:lnTo>
                  <a:lnTo>
                    <a:pt x="444374" y="371049"/>
                  </a:lnTo>
                  <a:lnTo>
                    <a:pt x="444409" y="371071"/>
                  </a:lnTo>
                  <a:lnTo>
                    <a:pt x="444441" y="371105"/>
                  </a:lnTo>
                  <a:lnTo>
                    <a:pt x="444466" y="371137"/>
                  </a:lnTo>
                  <a:lnTo>
                    <a:pt x="444502" y="371171"/>
                  </a:lnTo>
                  <a:lnTo>
                    <a:pt x="444548" y="371182"/>
                  </a:lnTo>
                  <a:lnTo>
                    <a:pt x="444626" y="371193"/>
                  </a:lnTo>
                  <a:lnTo>
                    <a:pt x="444730" y="371204"/>
                  </a:lnTo>
                  <a:lnTo>
                    <a:pt x="444815" y="371182"/>
                  </a:lnTo>
                  <a:lnTo>
                    <a:pt x="444876" y="371160"/>
                  </a:lnTo>
                  <a:lnTo>
                    <a:pt x="444940" y="371115"/>
                  </a:lnTo>
                  <a:lnTo>
                    <a:pt x="444994" y="371093"/>
                  </a:lnTo>
                  <a:lnTo>
                    <a:pt x="445075" y="371093"/>
                  </a:lnTo>
                  <a:lnTo>
                    <a:pt x="445157" y="371093"/>
                  </a:lnTo>
                  <a:lnTo>
                    <a:pt x="445257" y="371093"/>
                  </a:lnTo>
                  <a:lnTo>
                    <a:pt x="445283" y="371127"/>
                  </a:lnTo>
                  <a:lnTo>
                    <a:pt x="445336" y="371182"/>
                  </a:lnTo>
                  <a:lnTo>
                    <a:pt x="445342" y="371248"/>
                  </a:lnTo>
                  <a:lnTo>
                    <a:pt x="445318" y="371325"/>
                  </a:lnTo>
                  <a:lnTo>
                    <a:pt x="445300" y="371380"/>
                  </a:lnTo>
                  <a:lnTo>
                    <a:pt x="445293" y="371468"/>
                  </a:lnTo>
                  <a:lnTo>
                    <a:pt x="445278" y="371535"/>
                  </a:lnTo>
                  <a:lnTo>
                    <a:pt x="445236" y="371590"/>
                  </a:lnTo>
                  <a:lnTo>
                    <a:pt x="445186" y="371689"/>
                  </a:lnTo>
                  <a:lnTo>
                    <a:pt x="445161" y="371755"/>
                  </a:lnTo>
                  <a:lnTo>
                    <a:pt x="445115" y="371821"/>
                  </a:lnTo>
                  <a:lnTo>
                    <a:pt x="445097" y="371865"/>
                  </a:lnTo>
                  <a:lnTo>
                    <a:pt x="445107" y="371909"/>
                  </a:lnTo>
                  <a:lnTo>
                    <a:pt x="445125" y="371942"/>
                  </a:lnTo>
                  <a:lnTo>
                    <a:pt x="445157" y="371987"/>
                  </a:lnTo>
                  <a:lnTo>
                    <a:pt x="445186" y="372020"/>
                  </a:lnTo>
                  <a:lnTo>
                    <a:pt x="445182" y="372075"/>
                  </a:lnTo>
                  <a:lnTo>
                    <a:pt x="445144" y="372119"/>
                  </a:lnTo>
                  <a:lnTo>
                    <a:pt x="445129" y="372174"/>
                  </a:lnTo>
                  <a:lnTo>
                    <a:pt x="445090" y="372229"/>
                  </a:lnTo>
                  <a:lnTo>
                    <a:pt x="445083" y="372262"/>
                  </a:lnTo>
                  <a:lnTo>
                    <a:pt x="445115" y="372295"/>
                  </a:lnTo>
                  <a:lnTo>
                    <a:pt x="445161" y="372295"/>
                  </a:lnTo>
                  <a:lnTo>
                    <a:pt x="445200" y="372284"/>
                  </a:lnTo>
                  <a:lnTo>
                    <a:pt x="445232" y="372240"/>
                  </a:lnTo>
                  <a:lnTo>
                    <a:pt x="445296" y="372196"/>
                  </a:lnTo>
                  <a:lnTo>
                    <a:pt x="445325" y="372152"/>
                  </a:lnTo>
                  <a:lnTo>
                    <a:pt x="445361" y="372152"/>
                  </a:lnTo>
                  <a:lnTo>
                    <a:pt x="445393" y="372174"/>
                  </a:lnTo>
                  <a:lnTo>
                    <a:pt x="445400" y="372196"/>
                  </a:lnTo>
                  <a:lnTo>
                    <a:pt x="445396" y="372218"/>
                  </a:lnTo>
                  <a:lnTo>
                    <a:pt x="445371" y="372262"/>
                  </a:lnTo>
                  <a:lnTo>
                    <a:pt x="445364" y="372306"/>
                  </a:lnTo>
                  <a:lnTo>
                    <a:pt x="445347" y="372339"/>
                  </a:lnTo>
                  <a:lnTo>
                    <a:pt x="445361" y="372383"/>
                  </a:lnTo>
                  <a:lnTo>
                    <a:pt x="445379" y="372406"/>
                  </a:lnTo>
                  <a:lnTo>
                    <a:pt x="445414" y="372439"/>
                  </a:lnTo>
                  <a:lnTo>
                    <a:pt x="445460" y="372450"/>
                  </a:lnTo>
                  <a:lnTo>
                    <a:pt x="445481" y="372461"/>
                  </a:lnTo>
                  <a:lnTo>
                    <a:pt x="445507" y="372483"/>
                  </a:lnTo>
                  <a:lnTo>
                    <a:pt x="445507" y="372527"/>
                  </a:lnTo>
                  <a:lnTo>
                    <a:pt x="445489" y="372571"/>
                  </a:lnTo>
                  <a:lnTo>
                    <a:pt x="445467" y="372604"/>
                  </a:lnTo>
                  <a:lnTo>
                    <a:pt x="445454" y="372637"/>
                  </a:lnTo>
                  <a:lnTo>
                    <a:pt x="445460" y="372670"/>
                  </a:lnTo>
                  <a:lnTo>
                    <a:pt x="445496" y="372725"/>
                  </a:lnTo>
                  <a:lnTo>
                    <a:pt x="445539" y="372725"/>
                  </a:lnTo>
                  <a:lnTo>
                    <a:pt x="445578" y="372736"/>
                  </a:lnTo>
                  <a:lnTo>
                    <a:pt x="445628" y="372714"/>
                  </a:lnTo>
                  <a:lnTo>
                    <a:pt x="445663" y="372659"/>
                  </a:lnTo>
                  <a:lnTo>
                    <a:pt x="445681" y="372582"/>
                  </a:lnTo>
                  <a:lnTo>
                    <a:pt x="445674" y="372472"/>
                  </a:lnTo>
                  <a:lnTo>
                    <a:pt x="445689" y="372394"/>
                  </a:lnTo>
                  <a:lnTo>
                    <a:pt x="445703" y="372295"/>
                  </a:lnTo>
                  <a:lnTo>
                    <a:pt x="445742" y="372240"/>
                  </a:lnTo>
                  <a:lnTo>
                    <a:pt x="445777" y="372218"/>
                  </a:lnTo>
                  <a:lnTo>
                    <a:pt x="445834" y="372218"/>
                  </a:lnTo>
                  <a:lnTo>
                    <a:pt x="445874" y="372240"/>
                  </a:lnTo>
                  <a:lnTo>
                    <a:pt x="445898" y="372284"/>
                  </a:lnTo>
                  <a:lnTo>
                    <a:pt x="445945" y="372306"/>
                  </a:lnTo>
                  <a:lnTo>
                    <a:pt x="445977" y="372306"/>
                  </a:lnTo>
                  <a:lnTo>
                    <a:pt x="445999" y="372284"/>
                  </a:lnTo>
                  <a:lnTo>
                    <a:pt x="446023" y="372251"/>
                  </a:lnTo>
                  <a:lnTo>
                    <a:pt x="446013" y="372218"/>
                  </a:lnTo>
                  <a:lnTo>
                    <a:pt x="445991" y="372163"/>
                  </a:lnTo>
                  <a:lnTo>
                    <a:pt x="445959" y="372130"/>
                  </a:lnTo>
                  <a:lnTo>
                    <a:pt x="445916" y="372097"/>
                  </a:lnTo>
                  <a:lnTo>
                    <a:pt x="445863" y="372031"/>
                  </a:lnTo>
                  <a:lnTo>
                    <a:pt x="445796" y="371975"/>
                  </a:lnTo>
                  <a:lnTo>
                    <a:pt x="445764" y="371909"/>
                  </a:lnTo>
                  <a:lnTo>
                    <a:pt x="445756" y="371898"/>
                  </a:lnTo>
                  <a:lnTo>
                    <a:pt x="445742" y="371843"/>
                  </a:lnTo>
                  <a:lnTo>
                    <a:pt x="445759" y="371777"/>
                  </a:lnTo>
                  <a:lnTo>
                    <a:pt x="445774" y="371733"/>
                  </a:lnTo>
                  <a:lnTo>
                    <a:pt x="445813" y="371689"/>
                  </a:lnTo>
                  <a:lnTo>
                    <a:pt x="445842" y="371667"/>
                  </a:lnTo>
                  <a:lnTo>
                    <a:pt x="445884" y="371634"/>
                  </a:lnTo>
                  <a:lnTo>
                    <a:pt x="445903" y="371535"/>
                  </a:lnTo>
                  <a:lnTo>
                    <a:pt x="445892" y="371446"/>
                  </a:lnTo>
                  <a:lnTo>
                    <a:pt x="445884" y="371369"/>
                  </a:lnTo>
                  <a:lnTo>
                    <a:pt x="445884" y="371325"/>
                  </a:lnTo>
                  <a:lnTo>
                    <a:pt x="445909" y="371292"/>
                  </a:lnTo>
                  <a:lnTo>
                    <a:pt x="445981" y="371248"/>
                  </a:lnTo>
                  <a:lnTo>
                    <a:pt x="446048" y="371237"/>
                  </a:lnTo>
                  <a:lnTo>
                    <a:pt x="446084" y="371292"/>
                  </a:lnTo>
                  <a:lnTo>
                    <a:pt x="446106" y="371336"/>
                  </a:lnTo>
                  <a:lnTo>
                    <a:pt x="446116" y="371413"/>
                  </a:lnTo>
                  <a:lnTo>
                    <a:pt x="446116" y="371479"/>
                  </a:lnTo>
                  <a:lnTo>
                    <a:pt x="446141" y="371545"/>
                  </a:lnTo>
                  <a:lnTo>
                    <a:pt x="446172" y="371545"/>
                  </a:lnTo>
                  <a:lnTo>
                    <a:pt x="446232" y="371512"/>
                  </a:lnTo>
                  <a:lnTo>
                    <a:pt x="446270" y="371479"/>
                  </a:lnTo>
                  <a:lnTo>
                    <a:pt x="446315" y="371424"/>
                  </a:lnTo>
                  <a:lnTo>
                    <a:pt x="446353" y="371457"/>
                  </a:lnTo>
                  <a:lnTo>
                    <a:pt x="446375" y="371523"/>
                  </a:lnTo>
                  <a:lnTo>
                    <a:pt x="446375" y="371590"/>
                  </a:lnTo>
                  <a:lnTo>
                    <a:pt x="446353" y="371700"/>
                  </a:lnTo>
                  <a:lnTo>
                    <a:pt x="446353" y="371854"/>
                  </a:lnTo>
                  <a:lnTo>
                    <a:pt x="446353" y="371920"/>
                  </a:lnTo>
                  <a:lnTo>
                    <a:pt x="446277" y="371975"/>
                  </a:lnTo>
                  <a:lnTo>
                    <a:pt x="446255" y="372042"/>
                  </a:lnTo>
                  <a:lnTo>
                    <a:pt x="446247" y="372119"/>
                  </a:lnTo>
                  <a:lnTo>
                    <a:pt x="446308" y="372152"/>
                  </a:lnTo>
                  <a:lnTo>
                    <a:pt x="446345" y="372185"/>
                  </a:lnTo>
                  <a:lnTo>
                    <a:pt x="446330" y="372262"/>
                  </a:lnTo>
                  <a:lnTo>
                    <a:pt x="446300" y="372417"/>
                  </a:lnTo>
                  <a:lnTo>
                    <a:pt x="446337" y="372472"/>
                  </a:lnTo>
                  <a:lnTo>
                    <a:pt x="446390" y="372527"/>
                  </a:lnTo>
                  <a:lnTo>
                    <a:pt x="446428" y="372450"/>
                  </a:lnTo>
                  <a:lnTo>
                    <a:pt x="446443" y="372571"/>
                  </a:lnTo>
                  <a:lnTo>
                    <a:pt x="446467" y="372615"/>
                  </a:lnTo>
                  <a:lnTo>
                    <a:pt x="446549" y="372626"/>
                  </a:lnTo>
                  <a:lnTo>
                    <a:pt x="446617" y="372593"/>
                  </a:lnTo>
                  <a:lnTo>
                    <a:pt x="446693" y="372538"/>
                  </a:lnTo>
                  <a:lnTo>
                    <a:pt x="446753" y="372538"/>
                  </a:lnTo>
                  <a:lnTo>
                    <a:pt x="446821" y="372439"/>
                  </a:lnTo>
                  <a:lnTo>
                    <a:pt x="446897" y="372328"/>
                  </a:lnTo>
                  <a:lnTo>
                    <a:pt x="446942" y="372284"/>
                  </a:lnTo>
                  <a:lnTo>
                    <a:pt x="446995" y="372196"/>
                  </a:lnTo>
                  <a:lnTo>
                    <a:pt x="447078" y="372163"/>
                  </a:lnTo>
                  <a:lnTo>
                    <a:pt x="447176" y="372152"/>
                  </a:lnTo>
                  <a:lnTo>
                    <a:pt x="447229" y="372185"/>
                  </a:lnTo>
                  <a:lnTo>
                    <a:pt x="447327" y="372185"/>
                  </a:lnTo>
                  <a:lnTo>
                    <a:pt x="447380" y="372141"/>
                  </a:lnTo>
                  <a:lnTo>
                    <a:pt x="447433" y="372119"/>
                  </a:lnTo>
                  <a:lnTo>
                    <a:pt x="447546" y="372086"/>
                  </a:lnTo>
                  <a:lnTo>
                    <a:pt x="447644" y="372031"/>
                  </a:lnTo>
                  <a:lnTo>
                    <a:pt x="447728" y="372020"/>
                  </a:lnTo>
                  <a:lnTo>
                    <a:pt x="447871" y="371953"/>
                  </a:lnTo>
                  <a:lnTo>
                    <a:pt x="447848" y="371766"/>
                  </a:lnTo>
                  <a:lnTo>
                    <a:pt x="447810" y="371689"/>
                  </a:lnTo>
                  <a:lnTo>
                    <a:pt x="447834" y="371568"/>
                  </a:lnTo>
                  <a:lnTo>
                    <a:pt x="447901" y="371490"/>
                  </a:lnTo>
                  <a:lnTo>
                    <a:pt x="447932" y="371435"/>
                  </a:lnTo>
                  <a:lnTo>
                    <a:pt x="447938" y="371413"/>
                  </a:lnTo>
                  <a:lnTo>
                    <a:pt x="447999" y="371325"/>
                  </a:lnTo>
                  <a:lnTo>
                    <a:pt x="448060" y="371248"/>
                  </a:lnTo>
                  <a:lnTo>
                    <a:pt x="448150" y="371115"/>
                  </a:lnTo>
                  <a:lnTo>
                    <a:pt x="448241" y="371016"/>
                  </a:lnTo>
                  <a:lnTo>
                    <a:pt x="448248" y="370939"/>
                  </a:lnTo>
                  <a:lnTo>
                    <a:pt x="448256" y="370818"/>
                  </a:lnTo>
                  <a:lnTo>
                    <a:pt x="448301" y="370763"/>
                  </a:lnTo>
                  <a:lnTo>
                    <a:pt x="448354" y="370697"/>
                  </a:lnTo>
                  <a:lnTo>
                    <a:pt x="448392" y="370663"/>
                  </a:lnTo>
                  <a:lnTo>
                    <a:pt x="448429" y="370630"/>
                  </a:lnTo>
                  <a:lnTo>
                    <a:pt x="448460" y="370619"/>
                  </a:lnTo>
                  <a:lnTo>
                    <a:pt x="448528" y="370619"/>
                  </a:lnTo>
                  <a:lnTo>
                    <a:pt x="448588" y="370630"/>
                  </a:lnTo>
                  <a:lnTo>
                    <a:pt x="448679" y="370641"/>
                  </a:lnTo>
                  <a:lnTo>
                    <a:pt x="448777" y="370652"/>
                  </a:lnTo>
                  <a:lnTo>
                    <a:pt x="448906" y="370663"/>
                  </a:lnTo>
                  <a:lnTo>
                    <a:pt x="448996" y="370674"/>
                  </a:lnTo>
                  <a:lnTo>
                    <a:pt x="449095" y="370663"/>
                  </a:lnTo>
                  <a:lnTo>
                    <a:pt x="449140" y="370619"/>
                  </a:lnTo>
                  <a:lnTo>
                    <a:pt x="449207" y="370575"/>
                  </a:lnTo>
                  <a:lnTo>
                    <a:pt x="449298" y="370454"/>
                  </a:lnTo>
                  <a:lnTo>
                    <a:pt x="449321" y="370410"/>
                  </a:lnTo>
                  <a:lnTo>
                    <a:pt x="449366" y="370333"/>
                  </a:lnTo>
                  <a:lnTo>
                    <a:pt x="449411" y="370300"/>
                  </a:lnTo>
                  <a:lnTo>
                    <a:pt x="449502" y="370189"/>
                  </a:lnTo>
                  <a:lnTo>
                    <a:pt x="449586" y="370112"/>
                  </a:lnTo>
                  <a:lnTo>
                    <a:pt x="449701" y="370046"/>
                  </a:lnTo>
                  <a:lnTo>
                    <a:pt x="449792" y="370024"/>
                  </a:lnTo>
                  <a:lnTo>
                    <a:pt x="449913" y="370002"/>
                  </a:lnTo>
                  <a:lnTo>
                    <a:pt x="450011" y="369936"/>
                  </a:lnTo>
                  <a:lnTo>
                    <a:pt x="450079" y="369914"/>
                  </a:lnTo>
                  <a:lnTo>
                    <a:pt x="450192" y="369859"/>
                  </a:lnTo>
                  <a:lnTo>
                    <a:pt x="450351" y="369770"/>
                  </a:lnTo>
                  <a:lnTo>
                    <a:pt x="450570" y="369759"/>
                  </a:lnTo>
                  <a:lnTo>
                    <a:pt x="450683" y="369770"/>
                  </a:lnTo>
                  <a:lnTo>
                    <a:pt x="450857" y="369726"/>
                  </a:lnTo>
                  <a:lnTo>
                    <a:pt x="451031" y="369693"/>
                  </a:lnTo>
                  <a:lnTo>
                    <a:pt x="451182" y="369605"/>
                  </a:lnTo>
                  <a:lnTo>
                    <a:pt x="451318" y="369605"/>
                  </a:lnTo>
                  <a:lnTo>
                    <a:pt x="451378" y="369627"/>
                  </a:lnTo>
                  <a:lnTo>
                    <a:pt x="451454" y="369660"/>
                  </a:lnTo>
                  <a:lnTo>
                    <a:pt x="451477" y="369726"/>
                  </a:lnTo>
                  <a:lnTo>
                    <a:pt x="451461" y="369870"/>
                  </a:lnTo>
                  <a:lnTo>
                    <a:pt x="451401" y="370035"/>
                  </a:lnTo>
                  <a:lnTo>
                    <a:pt x="451401" y="370167"/>
                  </a:lnTo>
                  <a:lnTo>
                    <a:pt x="451424" y="370311"/>
                  </a:lnTo>
                  <a:lnTo>
                    <a:pt x="451469" y="370454"/>
                  </a:lnTo>
                  <a:lnTo>
                    <a:pt x="451544" y="370531"/>
                  </a:lnTo>
                  <a:lnTo>
                    <a:pt x="451589" y="370630"/>
                  </a:lnTo>
                  <a:lnTo>
                    <a:pt x="451650" y="370730"/>
                  </a:lnTo>
                  <a:lnTo>
                    <a:pt x="451701" y="370785"/>
                  </a:lnTo>
                  <a:lnTo>
                    <a:pt x="451718" y="370796"/>
                  </a:lnTo>
                  <a:lnTo>
                    <a:pt x="451801" y="370829"/>
                  </a:lnTo>
                  <a:lnTo>
                    <a:pt x="451876" y="370807"/>
                  </a:lnTo>
                  <a:lnTo>
                    <a:pt x="451960" y="370697"/>
                  </a:lnTo>
                  <a:lnTo>
                    <a:pt x="452027" y="370575"/>
                  </a:lnTo>
                  <a:lnTo>
                    <a:pt x="452035" y="370487"/>
                  </a:lnTo>
                  <a:lnTo>
                    <a:pt x="452103" y="370322"/>
                  </a:lnTo>
                  <a:lnTo>
                    <a:pt x="452119" y="370200"/>
                  </a:lnTo>
                  <a:lnTo>
                    <a:pt x="452111" y="370101"/>
                  </a:lnTo>
                  <a:lnTo>
                    <a:pt x="452178" y="370046"/>
                  </a:lnTo>
                  <a:lnTo>
                    <a:pt x="452202" y="370013"/>
                  </a:lnTo>
                  <a:lnTo>
                    <a:pt x="452247" y="370013"/>
                  </a:lnTo>
                  <a:lnTo>
                    <a:pt x="452330" y="370024"/>
                  </a:lnTo>
                  <a:lnTo>
                    <a:pt x="452398" y="370057"/>
                  </a:lnTo>
                  <a:lnTo>
                    <a:pt x="452481" y="370046"/>
                  </a:lnTo>
                  <a:lnTo>
                    <a:pt x="452563" y="369980"/>
                  </a:lnTo>
                  <a:lnTo>
                    <a:pt x="452655" y="369914"/>
                  </a:lnTo>
                  <a:lnTo>
                    <a:pt x="452655" y="369804"/>
                  </a:lnTo>
                  <a:lnTo>
                    <a:pt x="452594" y="369759"/>
                  </a:lnTo>
                  <a:lnTo>
                    <a:pt x="452504" y="369693"/>
                  </a:lnTo>
                  <a:lnTo>
                    <a:pt x="452375" y="369638"/>
                  </a:lnTo>
                  <a:lnTo>
                    <a:pt x="452209" y="369539"/>
                  </a:lnTo>
                  <a:lnTo>
                    <a:pt x="452125" y="369451"/>
                  </a:lnTo>
                  <a:lnTo>
                    <a:pt x="452096" y="369329"/>
                  </a:lnTo>
                  <a:lnTo>
                    <a:pt x="452088" y="369208"/>
                  </a:lnTo>
                  <a:lnTo>
                    <a:pt x="452119" y="369043"/>
                  </a:lnTo>
                  <a:lnTo>
                    <a:pt x="452164" y="368966"/>
                  </a:lnTo>
                  <a:lnTo>
                    <a:pt x="452255" y="368899"/>
                  </a:lnTo>
                  <a:lnTo>
                    <a:pt x="452406" y="368899"/>
                  </a:lnTo>
                  <a:lnTo>
                    <a:pt x="452587" y="368888"/>
                  </a:lnTo>
                  <a:lnTo>
                    <a:pt x="452707" y="368855"/>
                  </a:lnTo>
                  <a:lnTo>
                    <a:pt x="452805" y="368811"/>
                  </a:lnTo>
                  <a:lnTo>
                    <a:pt x="452956" y="368822"/>
                  </a:lnTo>
                  <a:lnTo>
                    <a:pt x="453153" y="368789"/>
                  </a:lnTo>
                  <a:lnTo>
                    <a:pt x="453289" y="368778"/>
                  </a:lnTo>
                  <a:lnTo>
                    <a:pt x="453394" y="368679"/>
                  </a:lnTo>
                  <a:lnTo>
                    <a:pt x="453463" y="368536"/>
                  </a:lnTo>
                  <a:lnTo>
                    <a:pt x="453500" y="368392"/>
                  </a:lnTo>
                  <a:lnTo>
                    <a:pt x="453545" y="368216"/>
                  </a:lnTo>
                  <a:lnTo>
                    <a:pt x="453576" y="368061"/>
                  </a:lnTo>
                  <a:lnTo>
                    <a:pt x="453629" y="367995"/>
                  </a:lnTo>
                  <a:lnTo>
                    <a:pt x="453651" y="367962"/>
                  </a:lnTo>
                  <a:lnTo>
                    <a:pt x="453697" y="367940"/>
                  </a:lnTo>
                  <a:lnTo>
                    <a:pt x="453734" y="367940"/>
                  </a:lnTo>
                  <a:lnTo>
                    <a:pt x="453810" y="367940"/>
                  </a:lnTo>
                  <a:lnTo>
                    <a:pt x="453893" y="367940"/>
                  </a:lnTo>
                  <a:lnTo>
                    <a:pt x="453969" y="367896"/>
                  </a:lnTo>
                  <a:lnTo>
                    <a:pt x="454089" y="367808"/>
                  </a:lnTo>
                  <a:lnTo>
                    <a:pt x="454150" y="367709"/>
                  </a:lnTo>
                  <a:lnTo>
                    <a:pt x="454240" y="367565"/>
                  </a:lnTo>
                  <a:lnTo>
                    <a:pt x="454286" y="367422"/>
                  </a:lnTo>
                  <a:lnTo>
                    <a:pt x="454339" y="367301"/>
                  </a:lnTo>
                  <a:lnTo>
                    <a:pt x="454414" y="367190"/>
                  </a:lnTo>
                  <a:lnTo>
                    <a:pt x="454527" y="367124"/>
                  </a:lnTo>
                  <a:lnTo>
                    <a:pt x="454625" y="367069"/>
                  </a:lnTo>
                  <a:lnTo>
                    <a:pt x="454702" y="367080"/>
                  </a:lnTo>
                  <a:lnTo>
                    <a:pt x="454837" y="367069"/>
                  </a:lnTo>
                  <a:lnTo>
                    <a:pt x="455003" y="367080"/>
                  </a:lnTo>
                  <a:lnTo>
                    <a:pt x="455194" y="367080"/>
                  </a:lnTo>
                  <a:lnTo>
                    <a:pt x="455345" y="366981"/>
                  </a:lnTo>
                  <a:lnTo>
                    <a:pt x="455481" y="366849"/>
                  </a:lnTo>
                  <a:lnTo>
                    <a:pt x="455561" y="366782"/>
                  </a:lnTo>
                  <a:lnTo>
                    <a:pt x="455632" y="366727"/>
                  </a:lnTo>
                  <a:lnTo>
                    <a:pt x="455820" y="366584"/>
                  </a:lnTo>
                  <a:lnTo>
                    <a:pt x="455948" y="366474"/>
                  </a:lnTo>
                  <a:lnTo>
                    <a:pt x="456054" y="366485"/>
                  </a:lnTo>
                  <a:lnTo>
                    <a:pt x="456152" y="366518"/>
                  </a:lnTo>
                  <a:lnTo>
                    <a:pt x="456229" y="366551"/>
                  </a:lnTo>
                  <a:lnTo>
                    <a:pt x="456341" y="366551"/>
                  </a:lnTo>
                  <a:lnTo>
                    <a:pt x="456531" y="366529"/>
                  </a:lnTo>
                  <a:lnTo>
                    <a:pt x="456659" y="366463"/>
                  </a:lnTo>
                  <a:lnTo>
                    <a:pt x="456795" y="366385"/>
                  </a:lnTo>
                  <a:lnTo>
                    <a:pt x="456938" y="366308"/>
                  </a:lnTo>
                  <a:lnTo>
                    <a:pt x="457089" y="366220"/>
                  </a:lnTo>
                  <a:lnTo>
                    <a:pt x="457233" y="366132"/>
                  </a:lnTo>
                  <a:lnTo>
                    <a:pt x="457421" y="365967"/>
                  </a:lnTo>
                  <a:lnTo>
                    <a:pt x="457519" y="365812"/>
                  </a:lnTo>
                  <a:lnTo>
                    <a:pt x="457596" y="365713"/>
                  </a:lnTo>
                  <a:lnTo>
                    <a:pt x="457678" y="365548"/>
                  </a:lnTo>
                  <a:lnTo>
                    <a:pt x="457784" y="365404"/>
                  </a:lnTo>
                  <a:lnTo>
                    <a:pt x="457852" y="365261"/>
                  </a:lnTo>
                  <a:lnTo>
                    <a:pt x="457898" y="365151"/>
                  </a:lnTo>
                  <a:lnTo>
                    <a:pt x="457898" y="364996"/>
                  </a:lnTo>
                  <a:lnTo>
                    <a:pt x="457882" y="364853"/>
                  </a:lnTo>
                  <a:lnTo>
                    <a:pt x="457852" y="364698"/>
                  </a:lnTo>
                  <a:lnTo>
                    <a:pt x="457814" y="364588"/>
                  </a:lnTo>
                  <a:lnTo>
                    <a:pt x="457761" y="364489"/>
                  </a:lnTo>
                  <a:lnTo>
                    <a:pt x="457678" y="364445"/>
                  </a:lnTo>
                  <a:lnTo>
                    <a:pt x="457588" y="364379"/>
                  </a:lnTo>
                  <a:lnTo>
                    <a:pt x="457527" y="364324"/>
                  </a:lnTo>
                  <a:lnTo>
                    <a:pt x="457444" y="364268"/>
                  </a:lnTo>
                  <a:lnTo>
                    <a:pt x="457391" y="364180"/>
                  </a:lnTo>
                  <a:lnTo>
                    <a:pt x="457323" y="364092"/>
                  </a:lnTo>
                  <a:lnTo>
                    <a:pt x="457301" y="363993"/>
                  </a:lnTo>
                  <a:lnTo>
                    <a:pt x="457233" y="363927"/>
                  </a:lnTo>
                  <a:lnTo>
                    <a:pt x="457127" y="363861"/>
                  </a:lnTo>
                  <a:lnTo>
                    <a:pt x="457052" y="363828"/>
                  </a:lnTo>
                  <a:lnTo>
                    <a:pt x="457021" y="363805"/>
                  </a:lnTo>
                  <a:lnTo>
                    <a:pt x="456999" y="363706"/>
                  </a:lnTo>
                  <a:lnTo>
                    <a:pt x="457021" y="363640"/>
                  </a:lnTo>
                  <a:lnTo>
                    <a:pt x="457081" y="363574"/>
                  </a:lnTo>
                  <a:lnTo>
                    <a:pt x="457203" y="363431"/>
                  </a:lnTo>
                  <a:lnTo>
                    <a:pt x="457278" y="363309"/>
                  </a:lnTo>
                  <a:lnTo>
                    <a:pt x="457354" y="363210"/>
                  </a:lnTo>
                  <a:lnTo>
                    <a:pt x="457437" y="363067"/>
                  </a:lnTo>
                  <a:lnTo>
                    <a:pt x="457557" y="362923"/>
                  </a:lnTo>
                  <a:lnTo>
                    <a:pt x="457678" y="362725"/>
                  </a:lnTo>
                  <a:lnTo>
                    <a:pt x="457753" y="362615"/>
                  </a:lnTo>
                  <a:lnTo>
                    <a:pt x="457784" y="362549"/>
                  </a:lnTo>
                  <a:lnTo>
                    <a:pt x="457837" y="362449"/>
                  </a:lnTo>
                  <a:lnTo>
                    <a:pt x="457845" y="362251"/>
                  </a:lnTo>
                  <a:lnTo>
                    <a:pt x="457890" y="362063"/>
                  </a:lnTo>
                  <a:lnTo>
                    <a:pt x="457957" y="361909"/>
                  </a:lnTo>
                  <a:lnTo>
                    <a:pt x="458063" y="361722"/>
                  </a:lnTo>
                  <a:lnTo>
                    <a:pt x="458207" y="361655"/>
                  </a:lnTo>
                  <a:lnTo>
                    <a:pt x="458320" y="361600"/>
                  </a:lnTo>
                  <a:lnTo>
                    <a:pt x="458472" y="361512"/>
                  </a:lnTo>
                  <a:lnTo>
                    <a:pt x="458547" y="361457"/>
                  </a:lnTo>
                  <a:lnTo>
                    <a:pt x="458570" y="361446"/>
                  </a:lnTo>
                  <a:lnTo>
                    <a:pt x="458623" y="361424"/>
                  </a:lnTo>
                  <a:lnTo>
                    <a:pt x="458721" y="361435"/>
                  </a:lnTo>
                  <a:lnTo>
                    <a:pt x="458811" y="361457"/>
                  </a:lnTo>
                  <a:lnTo>
                    <a:pt x="458857" y="361501"/>
                  </a:lnTo>
                  <a:lnTo>
                    <a:pt x="458917" y="361567"/>
                  </a:lnTo>
                  <a:lnTo>
                    <a:pt x="458985" y="361622"/>
                  </a:lnTo>
                  <a:lnTo>
                    <a:pt x="459114" y="361700"/>
                  </a:lnTo>
                  <a:lnTo>
                    <a:pt x="459212" y="361766"/>
                  </a:lnTo>
                  <a:lnTo>
                    <a:pt x="459332" y="361832"/>
                  </a:lnTo>
                  <a:lnTo>
                    <a:pt x="459491" y="361865"/>
                  </a:lnTo>
                  <a:lnTo>
                    <a:pt x="459589" y="361865"/>
                  </a:lnTo>
                  <a:lnTo>
                    <a:pt x="459725" y="361909"/>
                  </a:lnTo>
                  <a:lnTo>
                    <a:pt x="460004" y="361942"/>
                  </a:lnTo>
                  <a:lnTo>
                    <a:pt x="460148" y="361986"/>
                  </a:lnTo>
                  <a:lnTo>
                    <a:pt x="460284" y="362085"/>
                  </a:lnTo>
                  <a:lnTo>
                    <a:pt x="460375" y="362196"/>
                  </a:lnTo>
                  <a:lnTo>
                    <a:pt x="460458" y="362350"/>
                  </a:lnTo>
                  <a:lnTo>
                    <a:pt x="460556" y="362515"/>
                  </a:lnTo>
                  <a:lnTo>
                    <a:pt x="460639" y="362681"/>
                  </a:lnTo>
                  <a:lnTo>
                    <a:pt x="460729" y="362857"/>
                  </a:lnTo>
                  <a:lnTo>
                    <a:pt x="460797" y="363023"/>
                  </a:lnTo>
                  <a:lnTo>
                    <a:pt x="460903" y="363177"/>
                  </a:lnTo>
                  <a:lnTo>
                    <a:pt x="460903" y="363232"/>
                  </a:lnTo>
                  <a:lnTo>
                    <a:pt x="460888" y="363287"/>
                  </a:lnTo>
                  <a:lnTo>
                    <a:pt x="460843" y="363442"/>
                  </a:lnTo>
                  <a:lnTo>
                    <a:pt x="460835" y="363585"/>
                  </a:lnTo>
                  <a:lnTo>
                    <a:pt x="460813" y="363728"/>
                  </a:lnTo>
                  <a:lnTo>
                    <a:pt x="460805" y="363872"/>
                  </a:lnTo>
                  <a:lnTo>
                    <a:pt x="460827" y="364048"/>
                  </a:lnTo>
                  <a:lnTo>
                    <a:pt x="460805" y="364169"/>
                  </a:lnTo>
                  <a:lnTo>
                    <a:pt x="460797" y="364280"/>
                  </a:lnTo>
                  <a:lnTo>
                    <a:pt x="460843" y="364390"/>
                  </a:lnTo>
                  <a:lnTo>
                    <a:pt x="460873" y="364522"/>
                  </a:lnTo>
                  <a:lnTo>
                    <a:pt x="460956" y="364588"/>
                  </a:lnTo>
                  <a:lnTo>
                    <a:pt x="461009" y="364643"/>
                  </a:lnTo>
                  <a:lnTo>
                    <a:pt x="461122" y="364666"/>
                  </a:lnTo>
                  <a:lnTo>
                    <a:pt x="461220" y="364688"/>
                  </a:lnTo>
                  <a:lnTo>
                    <a:pt x="461312" y="364732"/>
                  </a:lnTo>
                  <a:lnTo>
                    <a:pt x="461387" y="364776"/>
                  </a:lnTo>
                  <a:lnTo>
                    <a:pt x="461515" y="364743"/>
                  </a:lnTo>
                  <a:lnTo>
                    <a:pt x="461620" y="364743"/>
                  </a:lnTo>
                  <a:lnTo>
                    <a:pt x="461772" y="364732"/>
                  </a:lnTo>
                  <a:lnTo>
                    <a:pt x="461930" y="364710"/>
                  </a:lnTo>
                  <a:lnTo>
                    <a:pt x="462119" y="364676"/>
                  </a:lnTo>
                  <a:lnTo>
                    <a:pt x="462255" y="364643"/>
                  </a:lnTo>
                  <a:lnTo>
                    <a:pt x="462436" y="364643"/>
                  </a:lnTo>
                  <a:lnTo>
                    <a:pt x="462587" y="364643"/>
                  </a:lnTo>
                  <a:lnTo>
                    <a:pt x="462730" y="364676"/>
                  </a:lnTo>
                  <a:lnTo>
                    <a:pt x="462859" y="364732"/>
                  </a:lnTo>
                  <a:lnTo>
                    <a:pt x="462958" y="364732"/>
                  </a:lnTo>
                  <a:lnTo>
                    <a:pt x="463033" y="364676"/>
                  </a:lnTo>
                  <a:lnTo>
                    <a:pt x="463123" y="364566"/>
                  </a:lnTo>
                  <a:lnTo>
                    <a:pt x="463146" y="364357"/>
                  </a:lnTo>
                  <a:lnTo>
                    <a:pt x="463048" y="364147"/>
                  </a:lnTo>
                  <a:lnTo>
                    <a:pt x="462950" y="364026"/>
                  </a:lnTo>
                  <a:lnTo>
                    <a:pt x="462799" y="363872"/>
                  </a:lnTo>
                  <a:lnTo>
                    <a:pt x="462655" y="363783"/>
                  </a:lnTo>
                  <a:lnTo>
                    <a:pt x="462542" y="363662"/>
                  </a:lnTo>
                  <a:lnTo>
                    <a:pt x="462489" y="363574"/>
                  </a:lnTo>
                  <a:lnTo>
                    <a:pt x="462512" y="363442"/>
                  </a:lnTo>
                  <a:lnTo>
                    <a:pt x="462557" y="363287"/>
                  </a:lnTo>
                  <a:lnTo>
                    <a:pt x="462685" y="363100"/>
                  </a:lnTo>
                  <a:lnTo>
                    <a:pt x="462836" y="362967"/>
                  </a:lnTo>
                  <a:lnTo>
                    <a:pt x="462958" y="362813"/>
                  </a:lnTo>
                  <a:lnTo>
                    <a:pt x="463093" y="362703"/>
                  </a:lnTo>
                  <a:lnTo>
                    <a:pt x="463237" y="362482"/>
                  </a:lnTo>
                  <a:lnTo>
                    <a:pt x="463267" y="362350"/>
                  </a:lnTo>
                  <a:lnTo>
                    <a:pt x="463237" y="362240"/>
                  </a:lnTo>
                  <a:lnTo>
                    <a:pt x="463192" y="362107"/>
                  </a:lnTo>
                  <a:lnTo>
                    <a:pt x="463154" y="361843"/>
                  </a:lnTo>
                  <a:lnTo>
                    <a:pt x="463176" y="361655"/>
                  </a:lnTo>
                  <a:lnTo>
                    <a:pt x="463237" y="361369"/>
                  </a:lnTo>
                  <a:lnTo>
                    <a:pt x="463313" y="361292"/>
                  </a:lnTo>
                  <a:lnTo>
                    <a:pt x="463433" y="361236"/>
                  </a:lnTo>
                  <a:lnTo>
                    <a:pt x="463524" y="361093"/>
                  </a:lnTo>
                  <a:lnTo>
                    <a:pt x="463600" y="360983"/>
                  </a:lnTo>
                  <a:lnTo>
                    <a:pt x="463720" y="360773"/>
                  </a:lnTo>
                  <a:lnTo>
                    <a:pt x="463932" y="360630"/>
                  </a:lnTo>
                  <a:lnTo>
                    <a:pt x="464121" y="360619"/>
                  </a:lnTo>
                  <a:lnTo>
                    <a:pt x="464287" y="360619"/>
                  </a:lnTo>
                  <a:lnTo>
                    <a:pt x="464445" y="360641"/>
                  </a:lnTo>
                  <a:lnTo>
                    <a:pt x="464641" y="360718"/>
                  </a:lnTo>
                  <a:lnTo>
                    <a:pt x="464800" y="360740"/>
                  </a:lnTo>
                  <a:lnTo>
                    <a:pt x="464944" y="360762"/>
                  </a:lnTo>
                  <a:lnTo>
                    <a:pt x="465125" y="360762"/>
                  </a:lnTo>
                  <a:lnTo>
                    <a:pt x="465283" y="360762"/>
                  </a:lnTo>
                  <a:lnTo>
                    <a:pt x="465488" y="360818"/>
                  </a:lnTo>
                  <a:lnTo>
                    <a:pt x="465654" y="360862"/>
                  </a:lnTo>
                  <a:lnTo>
                    <a:pt x="465857" y="360906"/>
                  </a:lnTo>
                  <a:lnTo>
                    <a:pt x="465955" y="360961"/>
                  </a:lnTo>
                  <a:lnTo>
                    <a:pt x="466084" y="361060"/>
                  </a:lnTo>
                  <a:lnTo>
                    <a:pt x="466243" y="361192"/>
                  </a:lnTo>
                  <a:lnTo>
                    <a:pt x="466356" y="361336"/>
                  </a:lnTo>
                  <a:lnTo>
                    <a:pt x="466432" y="361347"/>
                  </a:lnTo>
                  <a:lnTo>
                    <a:pt x="466515" y="361325"/>
                  </a:lnTo>
                  <a:lnTo>
                    <a:pt x="466507" y="361192"/>
                  </a:lnTo>
                  <a:lnTo>
                    <a:pt x="466537" y="361038"/>
                  </a:lnTo>
                  <a:lnTo>
                    <a:pt x="466530" y="360818"/>
                  </a:lnTo>
                  <a:lnTo>
                    <a:pt x="466544" y="360564"/>
                  </a:lnTo>
                  <a:lnTo>
                    <a:pt x="466544" y="360410"/>
                  </a:lnTo>
                  <a:lnTo>
                    <a:pt x="466613" y="360310"/>
                  </a:lnTo>
                  <a:lnTo>
                    <a:pt x="466719" y="360222"/>
                  </a:lnTo>
                  <a:lnTo>
                    <a:pt x="466855" y="360178"/>
                  </a:lnTo>
                  <a:lnTo>
                    <a:pt x="466901" y="360178"/>
                  </a:lnTo>
                  <a:lnTo>
                    <a:pt x="466953" y="360178"/>
                  </a:lnTo>
                  <a:lnTo>
                    <a:pt x="467073" y="360222"/>
                  </a:lnTo>
                  <a:lnTo>
                    <a:pt x="467179" y="360288"/>
                  </a:lnTo>
                  <a:lnTo>
                    <a:pt x="467269" y="360388"/>
                  </a:lnTo>
                  <a:lnTo>
                    <a:pt x="467406" y="360542"/>
                  </a:lnTo>
                  <a:lnTo>
                    <a:pt x="467504" y="360663"/>
                  </a:lnTo>
                  <a:lnTo>
                    <a:pt x="467609" y="360818"/>
                  </a:lnTo>
                  <a:lnTo>
                    <a:pt x="467662" y="360961"/>
                  </a:lnTo>
                  <a:lnTo>
                    <a:pt x="467662" y="361126"/>
                  </a:lnTo>
                  <a:lnTo>
                    <a:pt x="467662" y="361281"/>
                  </a:lnTo>
                  <a:lnTo>
                    <a:pt x="467564" y="361435"/>
                  </a:lnTo>
                  <a:lnTo>
                    <a:pt x="467451" y="361556"/>
                  </a:lnTo>
                  <a:lnTo>
                    <a:pt x="467255" y="361777"/>
                  </a:lnTo>
                  <a:lnTo>
                    <a:pt x="466968" y="361997"/>
                  </a:lnTo>
                  <a:lnTo>
                    <a:pt x="466831" y="362085"/>
                  </a:lnTo>
                  <a:lnTo>
                    <a:pt x="466544" y="362405"/>
                  </a:lnTo>
                  <a:lnTo>
                    <a:pt x="466236" y="362681"/>
                  </a:lnTo>
                  <a:lnTo>
                    <a:pt x="466016" y="362890"/>
                  </a:lnTo>
                  <a:lnTo>
                    <a:pt x="465798" y="363067"/>
                  </a:lnTo>
                  <a:lnTo>
                    <a:pt x="465570" y="363276"/>
                  </a:lnTo>
                  <a:lnTo>
                    <a:pt x="465307" y="363541"/>
                  </a:lnTo>
                  <a:lnTo>
                    <a:pt x="465072" y="363783"/>
                  </a:lnTo>
                  <a:lnTo>
                    <a:pt x="464763" y="364048"/>
                  </a:lnTo>
                  <a:lnTo>
                    <a:pt x="464619" y="364213"/>
                  </a:lnTo>
                  <a:lnTo>
                    <a:pt x="464392" y="364390"/>
                  </a:lnTo>
                  <a:lnTo>
                    <a:pt x="464128" y="364555"/>
                  </a:lnTo>
                  <a:lnTo>
                    <a:pt x="463924" y="364676"/>
                  </a:lnTo>
                  <a:lnTo>
                    <a:pt x="463781" y="364743"/>
                  </a:lnTo>
                  <a:lnTo>
                    <a:pt x="463708" y="364787"/>
                  </a:lnTo>
                  <a:lnTo>
                    <a:pt x="463584" y="364853"/>
                  </a:lnTo>
                  <a:lnTo>
                    <a:pt x="463380" y="365029"/>
                  </a:lnTo>
                  <a:lnTo>
                    <a:pt x="463171" y="365206"/>
                  </a:lnTo>
                  <a:lnTo>
                    <a:pt x="463012" y="365371"/>
                  </a:lnTo>
                  <a:lnTo>
                    <a:pt x="462793" y="365536"/>
                  </a:lnTo>
                  <a:lnTo>
                    <a:pt x="462491" y="365680"/>
                  </a:lnTo>
                  <a:lnTo>
                    <a:pt x="462204" y="365834"/>
                  </a:lnTo>
                  <a:lnTo>
                    <a:pt x="462015" y="365944"/>
                  </a:lnTo>
                  <a:lnTo>
                    <a:pt x="461864" y="366055"/>
                  </a:lnTo>
                  <a:lnTo>
                    <a:pt x="461645" y="366187"/>
                  </a:lnTo>
                  <a:lnTo>
                    <a:pt x="461381" y="366275"/>
                  </a:lnTo>
                  <a:lnTo>
                    <a:pt x="461079" y="366397"/>
                  </a:lnTo>
                  <a:lnTo>
                    <a:pt x="460753" y="366463"/>
                  </a:lnTo>
                  <a:lnTo>
                    <a:pt x="460376" y="366518"/>
                  </a:lnTo>
                  <a:lnTo>
                    <a:pt x="460052" y="366617"/>
                  </a:lnTo>
                  <a:lnTo>
                    <a:pt x="459916" y="366827"/>
                  </a:lnTo>
                  <a:lnTo>
                    <a:pt x="459824" y="367069"/>
                  </a:lnTo>
                  <a:lnTo>
                    <a:pt x="459787" y="367235"/>
                  </a:lnTo>
                  <a:lnTo>
                    <a:pt x="459712" y="367389"/>
                  </a:lnTo>
                  <a:lnTo>
                    <a:pt x="459606" y="367598"/>
                  </a:lnTo>
                  <a:lnTo>
                    <a:pt x="459537" y="367687"/>
                  </a:lnTo>
                  <a:lnTo>
                    <a:pt x="459349" y="367808"/>
                  </a:lnTo>
                  <a:lnTo>
                    <a:pt x="459168" y="367918"/>
                  </a:lnTo>
                  <a:lnTo>
                    <a:pt x="459017" y="368017"/>
                  </a:lnTo>
                  <a:lnTo>
                    <a:pt x="458873" y="368105"/>
                  </a:lnTo>
                  <a:lnTo>
                    <a:pt x="458752" y="368194"/>
                  </a:lnTo>
                  <a:lnTo>
                    <a:pt x="458616" y="368315"/>
                  </a:lnTo>
                  <a:lnTo>
                    <a:pt x="458465" y="368458"/>
                  </a:lnTo>
                  <a:lnTo>
                    <a:pt x="458276" y="368613"/>
                  </a:lnTo>
                  <a:lnTo>
                    <a:pt x="458103" y="368745"/>
                  </a:lnTo>
                  <a:lnTo>
                    <a:pt x="457952" y="368811"/>
                  </a:lnTo>
                  <a:lnTo>
                    <a:pt x="457740" y="368943"/>
                  </a:lnTo>
                  <a:lnTo>
                    <a:pt x="457536" y="369087"/>
                  </a:lnTo>
                  <a:lnTo>
                    <a:pt x="457327" y="369197"/>
                  </a:lnTo>
                  <a:lnTo>
                    <a:pt x="457101" y="369285"/>
                  </a:lnTo>
                  <a:lnTo>
                    <a:pt x="456883" y="369329"/>
                  </a:lnTo>
                  <a:lnTo>
                    <a:pt x="456791" y="369418"/>
                  </a:lnTo>
                  <a:lnTo>
                    <a:pt x="456581" y="369605"/>
                  </a:lnTo>
                  <a:lnTo>
                    <a:pt x="456475" y="369781"/>
                  </a:lnTo>
                  <a:lnTo>
                    <a:pt x="456241" y="369980"/>
                  </a:lnTo>
                  <a:lnTo>
                    <a:pt x="455984" y="370156"/>
                  </a:lnTo>
                  <a:lnTo>
                    <a:pt x="455809" y="370267"/>
                  </a:lnTo>
                  <a:lnTo>
                    <a:pt x="455583" y="370410"/>
                  </a:lnTo>
                  <a:lnTo>
                    <a:pt x="455357" y="370476"/>
                  </a:lnTo>
                  <a:lnTo>
                    <a:pt x="455168" y="370597"/>
                  </a:lnTo>
                  <a:lnTo>
                    <a:pt x="455009" y="370774"/>
                  </a:lnTo>
                  <a:lnTo>
                    <a:pt x="454874" y="370818"/>
                  </a:lnTo>
                  <a:lnTo>
                    <a:pt x="454730" y="370895"/>
                  </a:lnTo>
                  <a:lnTo>
                    <a:pt x="454601" y="370950"/>
                  </a:lnTo>
                  <a:lnTo>
                    <a:pt x="454481" y="371005"/>
                  </a:lnTo>
                  <a:lnTo>
                    <a:pt x="454299" y="371127"/>
                  </a:lnTo>
                  <a:lnTo>
                    <a:pt x="454194" y="371193"/>
                  </a:lnTo>
                  <a:lnTo>
                    <a:pt x="454073" y="371204"/>
                  </a:lnTo>
                  <a:lnTo>
                    <a:pt x="453945" y="371248"/>
                  </a:lnTo>
                  <a:lnTo>
                    <a:pt x="453748" y="371347"/>
                  </a:lnTo>
                  <a:lnTo>
                    <a:pt x="453627" y="371457"/>
                  </a:lnTo>
                  <a:lnTo>
                    <a:pt x="453409" y="371601"/>
                  </a:lnTo>
                  <a:lnTo>
                    <a:pt x="453181" y="371733"/>
                  </a:lnTo>
                  <a:lnTo>
                    <a:pt x="452993" y="371843"/>
                  </a:lnTo>
                  <a:lnTo>
                    <a:pt x="452721" y="371854"/>
                  </a:lnTo>
                  <a:lnTo>
                    <a:pt x="452464" y="371854"/>
                  </a:lnTo>
                  <a:lnTo>
                    <a:pt x="452124" y="371799"/>
                  </a:lnTo>
                  <a:lnTo>
                    <a:pt x="451905" y="371777"/>
                  </a:lnTo>
                  <a:lnTo>
                    <a:pt x="451898" y="371623"/>
                  </a:lnTo>
                  <a:lnTo>
                    <a:pt x="451853" y="371479"/>
                  </a:lnTo>
                  <a:lnTo>
                    <a:pt x="451747" y="371413"/>
                  </a:lnTo>
                  <a:lnTo>
                    <a:pt x="451649" y="371479"/>
                  </a:lnTo>
                  <a:lnTo>
                    <a:pt x="451543" y="371579"/>
                  </a:lnTo>
                  <a:lnTo>
                    <a:pt x="451422" y="371711"/>
                  </a:lnTo>
                  <a:lnTo>
                    <a:pt x="451301" y="371843"/>
                  </a:lnTo>
                  <a:lnTo>
                    <a:pt x="451097" y="371987"/>
                  </a:lnTo>
                  <a:lnTo>
                    <a:pt x="450938" y="372152"/>
                  </a:lnTo>
                  <a:lnTo>
                    <a:pt x="450848" y="372284"/>
                  </a:lnTo>
                  <a:lnTo>
                    <a:pt x="450750" y="372461"/>
                  </a:lnTo>
                  <a:lnTo>
                    <a:pt x="450659" y="372648"/>
                  </a:lnTo>
                  <a:lnTo>
                    <a:pt x="450591" y="372725"/>
                  </a:lnTo>
                  <a:lnTo>
                    <a:pt x="450470" y="372824"/>
                  </a:lnTo>
                  <a:lnTo>
                    <a:pt x="450312" y="372946"/>
                  </a:lnTo>
                  <a:lnTo>
                    <a:pt x="450184" y="373023"/>
                  </a:lnTo>
                  <a:lnTo>
                    <a:pt x="449903" y="373122"/>
                  </a:lnTo>
                  <a:lnTo>
                    <a:pt x="449708" y="373188"/>
                  </a:lnTo>
                  <a:lnTo>
                    <a:pt x="449535" y="373343"/>
                  </a:lnTo>
                  <a:lnTo>
                    <a:pt x="449210" y="373508"/>
                  </a:lnTo>
                  <a:lnTo>
                    <a:pt x="448894" y="373585"/>
                  </a:lnTo>
                  <a:lnTo>
                    <a:pt x="448674" y="373674"/>
                  </a:lnTo>
                  <a:lnTo>
                    <a:pt x="448456" y="373718"/>
                  </a:lnTo>
                  <a:lnTo>
                    <a:pt x="448168" y="373916"/>
                  </a:lnTo>
                  <a:lnTo>
                    <a:pt x="447617" y="374137"/>
                  </a:lnTo>
                  <a:lnTo>
                    <a:pt x="447217" y="374324"/>
                  </a:lnTo>
                  <a:lnTo>
                    <a:pt x="447050" y="374368"/>
                  </a:lnTo>
                  <a:lnTo>
                    <a:pt x="446885" y="374434"/>
                  </a:lnTo>
                  <a:lnTo>
                    <a:pt x="446643" y="374489"/>
                  </a:lnTo>
                  <a:lnTo>
                    <a:pt x="446349" y="374567"/>
                  </a:lnTo>
                  <a:lnTo>
                    <a:pt x="445963" y="374710"/>
                  </a:lnTo>
                  <a:lnTo>
                    <a:pt x="445691" y="374798"/>
                  </a:lnTo>
                  <a:lnTo>
                    <a:pt x="445314" y="374985"/>
                  </a:lnTo>
                  <a:lnTo>
                    <a:pt x="445109" y="375008"/>
                  </a:lnTo>
                  <a:lnTo>
                    <a:pt x="444724" y="375085"/>
                  </a:lnTo>
                  <a:lnTo>
                    <a:pt x="444498" y="375151"/>
                  </a:lnTo>
                  <a:lnTo>
                    <a:pt x="444211" y="375327"/>
                  </a:lnTo>
                  <a:lnTo>
                    <a:pt x="443992" y="375415"/>
                  </a:lnTo>
                  <a:lnTo>
                    <a:pt x="443637" y="375559"/>
                  </a:lnTo>
                  <a:lnTo>
                    <a:pt x="443282" y="375691"/>
                  </a:lnTo>
                  <a:lnTo>
                    <a:pt x="443033" y="375801"/>
                  </a:lnTo>
                  <a:lnTo>
                    <a:pt x="442837" y="375857"/>
                  </a:lnTo>
                  <a:lnTo>
                    <a:pt x="442527" y="375967"/>
                  </a:lnTo>
                  <a:lnTo>
                    <a:pt x="442248" y="376011"/>
                  </a:lnTo>
                  <a:lnTo>
                    <a:pt x="441892" y="376099"/>
                  </a:lnTo>
                  <a:lnTo>
                    <a:pt x="441525" y="376220"/>
                  </a:lnTo>
                  <a:lnTo>
                    <a:pt x="441079" y="376364"/>
                  </a:lnTo>
                  <a:lnTo>
                    <a:pt x="440815" y="376463"/>
                  </a:lnTo>
                  <a:lnTo>
                    <a:pt x="440582" y="376474"/>
                  </a:lnTo>
                  <a:lnTo>
                    <a:pt x="440295" y="376485"/>
                  </a:lnTo>
                  <a:lnTo>
                    <a:pt x="440053" y="376485"/>
                  </a:lnTo>
                  <a:lnTo>
                    <a:pt x="439886" y="376485"/>
                  </a:lnTo>
                  <a:lnTo>
                    <a:pt x="439667" y="376507"/>
                  </a:lnTo>
                  <a:lnTo>
                    <a:pt x="439441" y="376573"/>
                  </a:lnTo>
                  <a:lnTo>
                    <a:pt x="439244" y="376617"/>
                  </a:lnTo>
                  <a:lnTo>
                    <a:pt x="438995" y="376717"/>
                  </a:lnTo>
                  <a:lnTo>
                    <a:pt x="438769" y="376750"/>
                  </a:lnTo>
                  <a:lnTo>
                    <a:pt x="438490" y="376772"/>
                  </a:lnTo>
                  <a:lnTo>
                    <a:pt x="438255" y="376772"/>
                  </a:lnTo>
                  <a:lnTo>
                    <a:pt x="438164" y="376816"/>
                  </a:lnTo>
                  <a:lnTo>
                    <a:pt x="438036" y="376871"/>
                  </a:lnTo>
                  <a:lnTo>
                    <a:pt x="437779" y="376904"/>
                  </a:lnTo>
                  <a:lnTo>
                    <a:pt x="437628" y="376948"/>
                  </a:lnTo>
                  <a:lnTo>
                    <a:pt x="437417" y="376959"/>
                  </a:lnTo>
                  <a:lnTo>
                    <a:pt x="437235" y="376959"/>
                  </a:lnTo>
                  <a:lnTo>
                    <a:pt x="437009" y="376937"/>
                  </a:lnTo>
                  <a:lnTo>
                    <a:pt x="436873" y="376959"/>
                  </a:lnTo>
                  <a:lnTo>
                    <a:pt x="436669" y="376970"/>
                  </a:lnTo>
                  <a:lnTo>
                    <a:pt x="436428" y="377091"/>
                  </a:lnTo>
                  <a:lnTo>
                    <a:pt x="436314" y="377091"/>
                  </a:lnTo>
                  <a:lnTo>
                    <a:pt x="436125" y="377091"/>
                  </a:lnTo>
                  <a:lnTo>
                    <a:pt x="435899" y="377058"/>
                  </a:lnTo>
                  <a:lnTo>
                    <a:pt x="435740" y="377036"/>
                  </a:lnTo>
                  <a:lnTo>
                    <a:pt x="435506" y="377014"/>
                  </a:lnTo>
                  <a:lnTo>
                    <a:pt x="435272" y="377014"/>
                  </a:lnTo>
                  <a:lnTo>
                    <a:pt x="435061" y="377080"/>
                  </a:lnTo>
                  <a:lnTo>
                    <a:pt x="434909" y="377102"/>
                  </a:lnTo>
                  <a:lnTo>
                    <a:pt x="434743" y="377091"/>
                  </a:lnTo>
                  <a:lnTo>
                    <a:pt x="434501" y="377080"/>
                  </a:lnTo>
                  <a:lnTo>
                    <a:pt x="434221" y="377080"/>
                  </a:lnTo>
                  <a:lnTo>
                    <a:pt x="433948" y="376937"/>
                  </a:lnTo>
                  <a:lnTo>
                    <a:pt x="433760" y="377003"/>
                  </a:lnTo>
                  <a:lnTo>
                    <a:pt x="433445" y="377058"/>
                  </a:lnTo>
                  <a:lnTo>
                    <a:pt x="433026" y="377047"/>
                  </a:lnTo>
                  <a:lnTo>
                    <a:pt x="432481" y="377124"/>
                  </a:lnTo>
                  <a:lnTo>
                    <a:pt x="432125" y="377169"/>
                  </a:lnTo>
                  <a:lnTo>
                    <a:pt x="431810" y="377124"/>
                  </a:lnTo>
                  <a:lnTo>
                    <a:pt x="431559" y="377102"/>
                  </a:lnTo>
                  <a:lnTo>
                    <a:pt x="431078" y="377334"/>
                  </a:lnTo>
                  <a:lnTo>
                    <a:pt x="430428" y="377422"/>
                  </a:lnTo>
                  <a:lnTo>
                    <a:pt x="429967" y="377477"/>
                  </a:lnTo>
                  <a:lnTo>
                    <a:pt x="429443" y="377477"/>
                  </a:lnTo>
                  <a:lnTo>
                    <a:pt x="429002" y="377455"/>
                  </a:lnTo>
                  <a:lnTo>
                    <a:pt x="428562" y="377422"/>
                  </a:lnTo>
                  <a:lnTo>
                    <a:pt x="428123" y="377477"/>
                  </a:lnTo>
                  <a:lnTo>
                    <a:pt x="427767" y="377566"/>
                  </a:lnTo>
                  <a:lnTo>
                    <a:pt x="427410" y="377566"/>
                  </a:lnTo>
                  <a:lnTo>
                    <a:pt x="427012" y="377566"/>
                  </a:lnTo>
                  <a:lnTo>
                    <a:pt x="426572" y="377566"/>
                  </a:lnTo>
                  <a:lnTo>
                    <a:pt x="426236" y="377499"/>
                  </a:lnTo>
                  <a:lnTo>
                    <a:pt x="425994" y="377444"/>
                  </a:lnTo>
                  <a:lnTo>
                    <a:pt x="425986" y="377444"/>
                  </a:lnTo>
                  <a:lnTo>
                    <a:pt x="425700" y="377301"/>
                  </a:lnTo>
                  <a:lnTo>
                    <a:pt x="425549" y="377257"/>
                  </a:lnTo>
                  <a:lnTo>
                    <a:pt x="425183" y="377257"/>
                  </a:lnTo>
                  <a:lnTo>
                    <a:pt x="424959" y="377235"/>
                  </a:lnTo>
                  <a:lnTo>
                    <a:pt x="424522" y="377312"/>
                  </a:lnTo>
                  <a:lnTo>
                    <a:pt x="424295" y="377279"/>
                  </a:lnTo>
                  <a:lnTo>
                    <a:pt x="424095" y="377213"/>
                  </a:lnTo>
                  <a:lnTo>
                    <a:pt x="423761" y="377136"/>
                  </a:lnTo>
                  <a:lnTo>
                    <a:pt x="423395" y="376970"/>
                  </a:lnTo>
                  <a:lnTo>
                    <a:pt x="423050" y="377014"/>
                  </a:lnTo>
                  <a:lnTo>
                    <a:pt x="422834" y="377080"/>
                  </a:lnTo>
                  <a:lnTo>
                    <a:pt x="422615" y="377114"/>
                  </a:lnTo>
                  <a:lnTo>
                    <a:pt x="422334" y="377224"/>
                  </a:lnTo>
                  <a:lnTo>
                    <a:pt x="422216" y="377235"/>
                  </a:lnTo>
                  <a:lnTo>
                    <a:pt x="422086" y="377169"/>
                  </a:lnTo>
                  <a:lnTo>
                    <a:pt x="421971" y="377069"/>
                  </a:lnTo>
                  <a:lnTo>
                    <a:pt x="421967" y="376794"/>
                  </a:lnTo>
                  <a:lnTo>
                    <a:pt x="422069" y="376695"/>
                  </a:lnTo>
                  <a:lnTo>
                    <a:pt x="422082" y="376661"/>
                  </a:lnTo>
                  <a:lnTo>
                    <a:pt x="422046" y="376584"/>
                  </a:lnTo>
                  <a:lnTo>
                    <a:pt x="422044" y="376386"/>
                  </a:lnTo>
                  <a:lnTo>
                    <a:pt x="422007" y="376287"/>
                  </a:lnTo>
                  <a:lnTo>
                    <a:pt x="421812" y="376099"/>
                  </a:lnTo>
                  <a:lnTo>
                    <a:pt x="421585" y="375945"/>
                  </a:lnTo>
                  <a:lnTo>
                    <a:pt x="421540" y="375713"/>
                  </a:lnTo>
                  <a:lnTo>
                    <a:pt x="421577" y="375449"/>
                  </a:lnTo>
                  <a:lnTo>
                    <a:pt x="421530" y="375371"/>
                  </a:lnTo>
                  <a:lnTo>
                    <a:pt x="421511" y="375294"/>
                  </a:lnTo>
                  <a:lnTo>
                    <a:pt x="421404" y="375184"/>
                  </a:lnTo>
                  <a:lnTo>
                    <a:pt x="421322" y="375151"/>
                  </a:lnTo>
                  <a:lnTo>
                    <a:pt x="421280" y="375030"/>
                  </a:lnTo>
                  <a:lnTo>
                    <a:pt x="421247" y="374997"/>
                  </a:lnTo>
                  <a:lnTo>
                    <a:pt x="421187" y="374997"/>
                  </a:lnTo>
                  <a:lnTo>
                    <a:pt x="421075" y="375074"/>
                  </a:lnTo>
                  <a:lnTo>
                    <a:pt x="420974" y="375074"/>
                  </a:lnTo>
                  <a:lnTo>
                    <a:pt x="420804" y="375019"/>
                  </a:lnTo>
                  <a:lnTo>
                    <a:pt x="420690" y="375008"/>
                  </a:lnTo>
                  <a:lnTo>
                    <a:pt x="420534" y="374930"/>
                  </a:lnTo>
                  <a:lnTo>
                    <a:pt x="420491" y="374941"/>
                  </a:lnTo>
                  <a:lnTo>
                    <a:pt x="420374" y="375030"/>
                  </a:lnTo>
                  <a:lnTo>
                    <a:pt x="420206" y="375019"/>
                  </a:lnTo>
                  <a:lnTo>
                    <a:pt x="419896" y="375096"/>
                  </a:lnTo>
                  <a:lnTo>
                    <a:pt x="419767" y="375151"/>
                  </a:lnTo>
                  <a:lnTo>
                    <a:pt x="419740" y="375217"/>
                  </a:lnTo>
                  <a:lnTo>
                    <a:pt x="419719" y="375427"/>
                  </a:lnTo>
                  <a:lnTo>
                    <a:pt x="419599" y="375581"/>
                  </a:lnTo>
                  <a:lnTo>
                    <a:pt x="419534" y="375735"/>
                  </a:lnTo>
                  <a:lnTo>
                    <a:pt x="419512" y="375923"/>
                  </a:lnTo>
                  <a:lnTo>
                    <a:pt x="419591" y="376077"/>
                  </a:lnTo>
                  <a:lnTo>
                    <a:pt x="419615" y="376176"/>
                  </a:lnTo>
                  <a:lnTo>
                    <a:pt x="419596" y="376452"/>
                  </a:lnTo>
                  <a:lnTo>
                    <a:pt x="419615" y="376650"/>
                  </a:lnTo>
                  <a:lnTo>
                    <a:pt x="419580" y="376739"/>
                  </a:lnTo>
                  <a:lnTo>
                    <a:pt x="419505" y="376816"/>
                  </a:lnTo>
                  <a:lnTo>
                    <a:pt x="419481" y="376860"/>
                  </a:lnTo>
                  <a:lnTo>
                    <a:pt x="419447" y="377158"/>
                  </a:lnTo>
                  <a:lnTo>
                    <a:pt x="419492" y="377213"/>
                  </a:lnTo>
                  <a:lnTo>
                    <a:pt x="419574" y="377257"/>
                  </a:lnTo>
                  <a:lnTo>
                    <a:pt x="419654" y="377279"/>
                  </a:lnTo>
                  <a:lnTo>
                    <a:pt x="419715" y="377323"/>
                  </a:lnTo>
                  <a:lnTo>
                    <a:pt x="419730" y="377400"/>
                  </a:lnTo>
                  <a:lnTo>
                    <a:pt x="419717" y="377433"/>
                  </a:lnTo>
                  <a:lnTo>
                    <a:pt x="419569" y="377477"/>
                  </a:lnTo>
                  <a:lnTo>
                    <a:pt x="419505" y="377477"/>
                  </a:lnTo>
                  <a:lnTo>
                    <a:pt x="419069" y="377334"/>
                  </a:lnTo>
                  <a:lnTo>
                    <a:pt x="418950" y="377312"/>
                  </a:lnTo>
                  <a:lnTo>
                    <a:pt x="418748" y="377301"/>
                  </a:lnTo>
                  <a:lnTo>
                    <a:pt x="418614" y="377268"/>
                  </a:lnTo>
                  <a:lnTo>
                    <a:pt x="417963" y="377290"/>
                  </a:lnTo>
                  <a:lnTo>
                    <a:pt x="417558" y="377356"/>
                  </a:lnTo>
                  <a:lnTo>
                    <a:pt x="417228" y="377257"/>
                  </a:lnTo>
                  <a:lnTo>
                    <a:pt x="416970" y="377235"/>
                  </a:lnTo>
                  <a:lnTo>
                    <a:pt x="416486" y="377169"/>
                  </a:lnTo>
                  <a:lnTo>
                    <a:pt x="416424" y="377180"/>
                  </a:lnTo>
                  <a:lnTo>
                    <a:pt x="416377" y="377224"/>
                  </a:lnTo>
                  <a:lnTo>
                    <a:pt x="416301" y="377268"/>
                  </a:lnTo>
                  <a:lnTo>
                    <a:pt x="416068" y="377246"/>
                  </a:lnTo>
                  <a:lnTo>
                    <a:pt x="415821" y="377400"/>
                  </a:lnTo>
                  <a:lnTo>
                    <a:pt x="415599" y="377499"/>
                  </a:lnTo>
                  <a:lnTo>
                    <a:pt x="415103" y="377621"/>
                  </a:lnTo>
                  <a:lnTo>
                    <a:pt x="414867" y="377654"/>
                  </a:lnTo>
                  <a:lnTo>
                    <a:pt x="414392" y="377687"/>
                  </a:lnTo>
                  <a:lnTo>
                    <a:pt x="413327" y="377698"/>
                  </a:lnTo>
                  <a:lnTo>
                    <a:pt x="413081" y="377731"/>
                  </a:lnTo>
                  <a:lnTo>
                    <a:pt x="412926" y="377852"/>
                  </a:lnTo>
                  <a:lnTo>
                    <a:pt x="412787" y="377874"/>
                  </a:lnTo>
                  <a:lnTo>
                    <a:pt x="412590" y="377863"/>
                  </a:lnTo>
                  <a:lnTo>
                    <a:pt x="412263" y="377819"/>
                  </a:lnTo>
                  <a:lnTo>
                    <a:pt x="411778" y="377709"/>
                  </a:lnTo>
                  <a:lnTo>
                    <a:pt x="411208" y="377610"/>
                  </a:lnTo>
                  <a:lnTo>
                    <a:pt x="410962" y="377532"/>
                  </a:lnTo>
                  <a:lnTo>
                    <a:pt x="410713" y="377422"/>
                  </a:lnTo>
                  <a:lnTo>
                    <a:pt x="410466" y="377389"/>
                  </a:lnTo>
                  <a:lnTo>
                    <a:pt x="410013" y="377268"/>
                  </a:lnTo>
                  <a:lnTo>
                    <a:pt x="409875" y="377180"/>
                  </a:lnTo>
                  <a:lnTo>
                    <a:pt x="409788" y="376827"/>
                  </a:lnTo>
                  <a:lnTo>
                    <a:pt x="409646" y="376805"/>
                  </a:lnTo>
                  <a:lnTo>
                    <a:pt x="409430" y="376860"/>
                  </a:lnTo>
                  <a:lnTo>
                    <a:pt x="408998" y="377069"/>
                  </a:lnTo>
                  <a:lnTo>
                    <a:pt x="408830" y="377136"/>
                  </a:lnTo>
                  <a:lnTo>
                    <a:pt x="408474" y="377169"/>
                  </a:lnTo>
                  <a:lnTo>
                    <a:pt x="408366" y="377279"/>
                  </a:lnTo>
                  <a:lnTo>
                    <a:pt x="408019" y="377852"/>
                  </a:lnTo>
                  <a:lnTo>
                    <a:pt x="407683" y="378216"/>
                  </a:lnTo>
                  <a:lnTo>
                    <a:pt x="407173" y="378944"/>
                  </a:lnTo>
                  <a:lnTo>
                    <a:pt x="406780" y="379429"/>
                  </a:lnTo>
                  <a:lnTo>
                    <a:pt x="406473" y="379881"/>
                  </a:lnTo>
                  <a:lnTo>
                    <a:pt x="405902" y="380895"/>
                  </a:lnTo>
                  <a:lnTo>
                    <a:pt x="405595" y="381358"/>
                  </a:lnTo>
                  <a:lnTo>
                    <a:pt x="405492" y="381645"/>
                  </a:lnTo>
                  <a:lnTo>
                    <a:pt x="405303" y="381943"/>
                  </a:lnTo>
                  <a:lnTo>
                    <a:pt x="405085" y="382384"/>
                  </a:lnTo>
                  <a:lnTo>
                    <a:pt x="405054" y="382494"/>
                  </a:lnTo>
                  <a:lnTo>
                    <a:pt x="404962" y="382648"/>
                  </a:lnTo>
                  <a:lnTo>
                    <a:pt x="404928" y="382759"/>
                  </a:lnTo>
                  <a:lnTo>
                    <a:pt x="404894" y="382979"/>
                  </a:lnTo>
                  <a:lnTo>
                    <a:pt x="404839" y="383122"/>
                  </a:lnTo>
                  <a:lnTo>
                    <a:pt x="404659" y="383244"/>
                  </a:lnTo>
                  <a:lnTo>
                    <a:pt x="404590" y="383343"/>
                  </a:lnTo>
                  <a:lnTo>
                    <a:pt x="404474" y="383597"/>
                  </a:lnTo>
                  <a:lnTo>
                    <a:pt x="404366" y="383773"/>
                  </a:lnTo>
                  <a:lnTo>
                    <a:pt x="404238" y="383861"/>
                  </a:lnTo>
                  <a:lnTo>
                    <a:pt x="404202" y="383916"/>
                  </a:lnTo>
                  <a:lnTo>
                    <a:pt x="404191" y="384005"/>
                  </a:lnTo>
                  <a:lnTo>
                    <a:pt x="404233" y="384038"/>
                  </a:lnTo>
                  <a:lnTo>
                    <a:pt x="404296" y="384038"/>
                  </a:lnTo>
                  <a:lnTo>
                    <a:pt x="404303" y="384137"/>
                  </a:lnTo>
                  <a:lnTo>
                    <a:pt x="404249" y="384324"/>
                  </a:lnTo>
                  <a:lnTo>
                    <a:pt x="404072" y="384501"/>
                  </a:lnTo>
                  <a:lnTo>
                    <a:pt x="404000" y="384754"/>
                  </a:lnTo>
                  <a:lnTo>
                    <a:pt x="404032" y="384887"/>
                  </a:lnTo>
                  <a:lnTo>
                    <a:pt x="403965" y="385195"/>
                  </a:lnTo>
                  <a:lnTo>
                    <a:pt x="403904" y="385295"/>
                  </a:lnTo>
                  <a:lnTo>
                    <a:pt x="403653" y="385493"/>
                  </a:lnTo>
                  <a:lnTo>
                    <a:pt x="403608" y="385570"/>
                  </a:lnTo>
                  <a:lnTo>
                    <a:pt x="403621" y="385592"/>
                  </a:lnTo>
                  <a:lnTo>
                    <a:pt x="403817" y="385702"/>
                  </a:lnTo>
                  <a:lnTo>
                    <a:pt x="403834" y="385802"/>
                  </a:lnTo>
                  <a:lnTo>
                    <a:pt x="403817" y="385945"/>
                  </a:lnTo>
                  <a:lnTo>
                    <a:pt x="403616" y="386254"/>
                  </a:lnTo>
                  <a:lnTo>
                    <a:pt x="403573" y="386397"/>
                  </a:lnTo>
                  <a:lnTo>
                    <a:pt x="403478" y="386474"/>
                  </a:lnTo>
                  <a:lnTo>
                    <a:pt x="403458" y="386529"/>
                  </a:lnTo>
                  <a:lnTo>
                    <a:pt x="403469" y="386585"/>
                  </a:lnTo>
                  <a:lnTo>
                    <a:pt x="403546" y="386651"/>
                  </a:lnTo>
                  <a:lnTo>
                    <a:pt x="403559" y="386695"/>
                  </a:lnTo>
                  <a:lnTo>
                    <a:pt x="403551" y="386783"/>
                  </a:lnTo>
                  <a:lnTo>
                    <a:pt x="403454" y="386960"/>
                  </a:lnTo>
                  <a:lnTo>
                    <a:pt x="403448" y="387004"/>
                  </a:lnTo>
                  <a:lnTo>
                    <a:pt x="403589" y="387180"/>
                  </a:lnTo>
                  <a:lnTo>
                    <a:pt x="403634" y="387345"/>
                  </a:lnTo>
                  <a:lnTo>
                    <a:pt x="403602" y="387445"/>
                  </a:lnTo>
                  <a:lnTo>
                    <a:pt x="403430" y="387544"/>
                  </a:lnTo>
                  <a:lnTo>
                    <a:pt x="403417" y="387599"/>
                  </a:lnTo>
                  <a:lnTo>
                    <a:pt x="403460" y="387654"/>
                  </a:lnTo>
                  <a:lnTo>
                    <a:pt x="403651" y="387764"/>
                  </a:lnTo>
                  <a:lnTo>
                    <a:pt x="403776" y="387863"/>
                  </a:lnTo>
                  <a:lnTo>
                    <a:pt x="403765" y="388293"/>
                  </a:lnTo>
                  <a:lnTo>
                    <a:pt x="403707" y="388525"/>
                  </a:lnTo>
                  <a:lnTo>
                    <a:pt x="403728" y="388834"/>
                  </a:lnTo>
                  <a:lnTo>
                    <a:pt x="403764" y="388889"/>
                  </a:lnTo>
                  <a:lnTo>
                    <a:pt x="403891" y="388966"/>
                  </a:lnTo>
                  <a:lnTo>
                    <a:pt x="403932" y="389043"/>
                  </a:lnTo>
                  <a:lnTo>
                    <a:pt x="403948" y="389297"/>
                  </a:lnTo>
                  <a:lnTo>
                    <a:pt x="404025" y="389837"/>
                  </a:lnTo>
                  <a:lnTo>
                    <a:pt x="404019" y="389903"/>
                  </a:lnTo>
                  <a:lnTo>
                    <a:pt x="403973" y="390014"/>
                  </a:lnTo>
                  <a:lnTo>
                    <a:pt x="403760" y="390135"/>
                  </a:lnTo>
                  <a:lnTo>
                    <a:pt x="403748" y="390190"/>
                  </a:lnTo>
                  <a:lnTo>
                    <a:pt x="403773" y="390245"/>
                  </a:lnTo>
                  <a:lnTo>
                    <a:pt x="403816" y="390278"/>
                  </a:lnTo>
                  <a:lnTo>
                    <a:pt x="403913" y="390256"/>
                  </a:lnTo>
                  <a:lnTo>
                    <a:pt x="404111" y="390113"/>
                  </a:lnTo>
                  <a:lnTo>
                    <a:pt x="404276" y="390058"/>
                  </a:lnTo>
                  <a:lnTo>
                    <a:pt x="404373" y="390146"/>
                  </a:lnTo>
                  <a:lnTo>
                    <a:pt x="404527" y="390377"/>
                  </a:lnTo>
                  <a:lnTo>
                    <a:pt x="404606" y="390399"/>
                  </a:lnTo>
                  <a:lnTo>
                    <a:pt x="404631" y="390366"/>
                  </a:lnTo>
                  <a:lnTo>
                    <a:pt x="404638" y="390234"/>
                  </a:lnTo>
                  <a:lnTo>
                    <a:pt x="404576" y="390091"/>
                  </a:lnTo>
                  <a:lnTo>
                    <a:pt x="404455" y="389936"/>
                  </a:lnTo>
                  <a:lnTo>
                    <a:pt x="404441" y="389859"/>
                  </a:lnTo>
                  <a:lnTo>
                    <a:pt x="404387" y="389837"/>
                  </a:lnTo>
                  <a:lnTo>
                    <a:pt x="404316" y="389760"/>
                  </a:lnTo>
                  <a:lnTo>
                    <a:pt x="404267" y="389683"/>
                  </a:lnTo>
                  <a:lnTo>
                    <a:pt x="404232" y="389363"/>
                  </a:lnTo>
                  <a:lnTo>
                    <a:pt x="404063" y="388382"/>
                  </a:lnTo>
                  <a:lnTo>
                    <a:pt x="403994" y="387434"/>
                  </a:lnTo>
                  <a:lnTo>
                    <a:pt x="404022" y="387015"/>
                  </a:lnTo>
                  <a:lnTo>
                    <a:pt x="404147" y="385978"/>
                  </a:lnTo>
                  <a:lnTo>
                    <a:pt x="404303" y="385140"/>
                  </a:lnTo>
                  <a:lnTo>
                    <a:pt x="404374" y="384865"/>
                  </a:lnTo>
                  <a:lnTo>
                    <a:pt x="404521" y="384589"/>
                  </a:lnTo>
                  <a:lnTo>
                    <a:pt x="404634" y="384269"/>
                  </a:lnTo>
                  <a:lnTo>
                    <a:pt x="404708" y="383795"/>
                  </a:lnTo>
                  <a:lnTo>
                    <a:pt x="404819" y="383575"/>
                  </a:lnTo>
                  <a:lnTo>
                    <a:pt x="404938" y="383255"/>
                  </a:lnTo>
                  <a:lnTo>
                    <a:pt x="405164" y="382814"/>
                  </a:lnTo>
                  <a:lnTo>
                    <a:pt x="405282" y="382549"/>
                  </a:lnTo>
                  <a:lnTo>
                    <a:pt x="405368" y="382406"/>
                  </a:lnTo>
                  <a:lnTo>
                    <a:pt x="405898" y="381281"/>
                  </a:lnTo>
                  <a:lnTo>
                    <a:pt x="406216" y="380719"/>
                  </a:lnTo>
                  <a:lnTo>
                    <a:pt x="406464" y="380333"/>
                  </a:lnTo>
                  <a:lnTo>
                    <a:pt x="406699" y="379936"/>
                  </a:lnTo>
                  <a:lnTo>
                    <a:pt x="407329" y="379109"/>
                  </a:lnTo>
                  <a:lnTo>
                    <a:pt x="407576" y="378856"/>
                  </a:lnTo>
                  <a:lnTo>
                    <a:pt x="408152" y="378359"/>
                  </a:lnTo>
                  <a:lnTo>
                    <a:pt x="408430" y="378172"/>
                  </a:lnTo>
                  <a:lnTo>
                    <a:pt x="408551" y="378117"/>
                  </a:lnTo>
                  <a:lnTo>
                    <a:pt x="409044" y="378073"/>
                  </a:lnTo>
                  <a:lnTo>
                    <a:pt x="409639" y="378062"/>
                  </a:lnTo>
                  <a:lnTo>
                    <a:pt x="409826" y="378084"/>
                  </a:lnTo>
                  <a:lnTo>
                    <a:pt x="410289" y="378084"/>
                  </a:lnTo>
                  <a:lnTo>
                    <a:pt x="410878" y="378161"/>
                  </a:lnTo>
                  <a:lnTo>
                    <a:pt x="411322" y="378150"/>
                  </a:lnTo>
                  <a:lnTo>
                    <a:pt x="411607" y="378183"/>
                  </a:lnTo>
                  <a:lnTo>
                    <a:pt x="412358" y="378216"/>
                  </a:lnTo>
                  <a:lnTo>
                    <a:pt x="412490" y="378205"/>
                  </a:lnTo>
                  <a:lnTo>
                    <a:pt x="412727" y="378150"/>
                  </a:lnTo>
                  <a:lnTo>
                    <a:pt x="413329" y="378084"/>
                  </a:lnTo>
                  <a:lnTo>
                    <a:pt x="413546" y="378040"/>
                  </a:lnTo>
                  <a:lnTo>
                    <a:pt x="414788" y="377885"/>
                  </a:lnTo>
                  <a:lnTo>
                    <a:pt x="415103" y="377786"/>
                  </a:lnTo>
                  <a:lnTo>
                    <a:pt x="415534" y="377753"/>
                  </a:lnTo>
                  <a:lnTo>
                    <a:pt x="415818" y="377775"/>
                  </a:lnTo>
                  <a:lnTo>
                    <a:pt x="415990" y="377808"/>
                  </a:lnTo>
                  <a:lnTo>
                    <a:pt x="416306" y="377764"/>
                  </a:lnTo>
                  <a:lnTo>
                    <a:pt x="416640" y="377786"/>
                  </a:lnTo>
                  <a:lnTo>
                    <a:pt x="417177" y="377786"/>
                  </a:lnTo>
                  <a:lnTo>
                    <a:pt x="417862" y="377698"/>
                  </a:lnTo>
                  <a:lnTo>
                    <a:pt x="417968" y="377698"/>
                  </a:lnTo>
                  <a:lnTo>
                    <a:pt x="418152" y="377742"/>
                  </a:lnTo>
                  <a:lnTo>
                    <a:pt x="418325" y="377698"/>
                  </a:lnTo>
                  <a:lnTo>
                    <a:pt x="418437" y="377731"/>
                  </a:lnTo>
                  <a:lnTo>
                    <a:pt x="418568" y="377742"/>
                  </a:lnTo>
                  <a:lnTo>
                    <a:pt x="418832" y="377676"/>
                  </a:lnTo>
                  <a:lnTo>
                    <a:pt x="419429" y="377742"/>
                  </a:lnTo>
                  <a:lnTo>
                    <a:pt x="419975" y="377918"/>
                  </a:lnTo>
                  <a:lnTo>
                    <a:pt x="420174" y="378062"/>
                  </a:lnTo>
                  <a:lnTo>
                    <a:pt x="420338" y="378128"/>
                  </a:lnTo>
                  <a:lnTo>
                    <a:pt x="420540" y="378326"/>
                  </a:lnTo>
                  <a:lnTo>
                    <a:pt x="420789" y="378503"/>
                  </a:lnTo>
                  <a:lnTo>
                    <a:pt x="420839" y="378525"/>
                  </a:lnTo>
                  <a:lnTo>
                    <a:pt x="421019" y="378525"/>
                  </a:lnTo>
                  <a:lnTo>
                    <a:pt x="421408" y="378470"/>
                  </a:lnTo>
                  <a:lnTo>
                    <a:pt x="421563" y="378414"/>
                  </a:lnTo>
                  <a:lnTo>
                    <a:pt x="421938" y="378348"/>
                  </a:lnTo>
                  <a:lnTo>
                    <a:pt x="422465" y="378205"/>
                  </a:lnTo>
                  <a:lnTo>
                    <a:pt x="422811" y="378150"/>
                  </a:lnTo>
                  <a:lnTo>
                    <a:pt x="423983" y="378029"/>
                  </a:lnTo>
                  <a:lnTo>
                    <a:pt x="424833" y="378084"/>
                  </a:lnTo>
                  <a:lnTo>
                    <a:pt x="425851" y="378073"/>
                  </a:lnTo>
                  <a:lnTo>
                    <a:pt x="425902" y="378073"/>
                  </a:lnTo>
                  <a:lnTo>
                    <a:pt x="426132" y="378117"/>
                  </a:lnTo>
                  <a:lnTo>
                    <a:pt x="426466" y="378117"/>
                  </a:lnTo>
                  <a:lnTo>
                    <a:pt x="426939" y="378183"/>
                  </a:lnTo>
                  <a:lnTo>
                    <a:pt x="427187" y="378172"/>
                  </a:lnTo>
                  <a:lnTo>
                    <a:pt x="428100" y="378106"/>
                  </a:lnTo>
                  <a:lnTo>
                    <a:pt x="428208" y="378084"/>
                  </a:lnTo>
                  <a:lnTo>
                    <a:pt x="428295" y="378051"/>
                  </a:lnTo>
                  <a:lnTo>
                    <a:pt x="429120" y="378062"/>
                  </a:lnTo>
                  <a:lnTo>
                    <a:pt x="429377" y="378128"/>
                  </a:lnTo>
                  <a:lnTo>
                    <a:pt x="429544" y="378150"/>
                  </a:lnTo>
                  <a:lnTo>
                    <a:pt x="429949" y="378062"/>
                  </a:lnTo>
                  <a:lnTo>
                    <a:pt x="430642" y="378095"/>
                  </a:lnTo>
                  <a:lnTo>
                    <a:pt x="430985" y="378062"/>
                  </a:lnTo>
                  <a:lnTo>
                    <a:pt x="431251" y="377974"/>
                  </a:lnTo>
                  <a:lnTo>
                    <a:pt x="431347" y="377974"/>
                  </a:lnTo>
                  <a:lnTo>
                    <a:pt x="431347" y="377974"/>
                  </a:lnTo>
                  <a:lnTo>
                    <a:pt x="431510" y="378018"/>
                  </a:lnTo>
                  <a:lnTo>
                    <a:pt x="431988" y="377929"/>
                  </a:lnTo>
                  <a:lnTo>
                    <a:pt x="433101" y="377874"/>
                  </a:lnTo>
                  <a:lnTo>
                    <a:pt x="434284" y="377764"/>
                  </a:lnTo>
                  <a:lnTo>
                    <a:pt x="434581" y="377753"/>
                  </a:lnTo>
                  <a:lnTo>
                    <a:pt x="434949" y="377687"/>
                  </a:lnTo>
                  <a:lnTo>
                    <a:pt x="435330" y="377687"/>
                  </a:lnTo>
                  <a:lnTo>
                    <a:pt x="435675" y="377588"/>
                  </a:lnTo>
                  <a:lnTo>
                    <a:pt x="436596" y="377433"/>
                  </a:lnTo>
                  <a:lnTo>
                    <a:pt x="437036" y="377455"/>
                  </a:lnTo>
                  <a:lnTo>
                    <a:pt x="437413" y="377422"/>
                  </a:lnTo>
                  <a:lnTo>
                    <a:pt x="438046" y="377400"/>
                  </a:lnTo>
                  <a:lnTo>
                    <a:pt x="439327" y="377312"/>
                  </a:lnTo>
                  <a:lnTo>
                    <a:pt x="439895" y="377158"/>
                  </a:lnTo>
                  <a:lnTo>
                    <a:pt x="440395" y="376959"/>
                  </a:lnTo>
                  <a:lnTo>
                    <a:pt x="441218" y="376805"/>
                  </a:lnTo>
                  <a:lnTo>
                    <a:pt x="441929" y="376617"/>
                  </a:lnTo>
                  <a:lnTo>
                    <a:pt x="442223" y="376496"/>
                  </a:lnTo>
                  <a:lnTo>
                    <a:pt x="442747" y="376408"/>
                  </a:lnTo>
                  <a:lnTo>
                    <a:pt x="442933" y="376364"/>
                  </a:lnTo>
                  <a:lnTo>
                    <a:pt x="443474" y="376154"/>
                  </a:lnTo>
                  <a:lnTo>
                    <a:pt x="443879" y="375956"/>
                  </a:lnTo>
                  <a:lnTo>
                    <a:pt x="444151" y="375857"/>
                  </a:lnTo>
                  <a:lnTo>
                    <a:pt x="445317" y="375559"/>
                  </a:lnTo>
                  <a:lnTo>
                    <a:pt x="446214" y="375283"/>
                  </a:lnTo>
                  <a:lnTo>
                    <a:pt x="446568" y="375096"/>
                  </a:lnTo>
                  <a:lnTo>
                    <a:pt x="446805" y="375008"/>
                  </a:lnTo>
                  <a:lnTo>
                    <a:pt x="447194" y="374886"/>
                  </a:lnTo>
                  <a:lnTo>
                    <a:pt x="447634" y="374721"/>
                  </a:lnTo>
                  <a:lnTo>
                    <a:pt x="447922" y="374644"/>
                  </a:lnTo>
                  <a:lnTo>
                    <a:pt x="448243" y="374533"/>
                  </a:lnTo>
                  <a:lnTo>
                    <a:pt x="448770" y="374236"/>
                  </a:lnTo>
                  <a:lnTo>
                    <a:pt x="449054" y="374114"/>
                  </a:lnTo>
                  <a:lnTo>
                    <a:pt x="449257" y="374059"/>
                  </a:lnTo>
                  <a:lnTo>
                    <a:pt x="449714" y="373872"/>
                  </a:lnTo>
                  <a:lnTo>
                    <a:pt x="450615" y="373475"/>
                  </a:lnTo>
                  <a:lnTo>
                    <a:pt x="451049" y="373299"/>
                  </a:lnTo>
                  <a:lnTo>
                    <a:pt x="451533" y="373034"/>
                  </a:lnTo>
                  <a:lnTo>
                    <a:pt x="451533" y="373034"/>
                  </a:lnTo>
                  <a:lnTo>
                    <a:pt x="452093" y="372802"/>
                  </a:lnTo>
                  <a:lnTo>
                    <a:pt x="453061" y="372350"/>
                  </a:lnTo>
                  <a:lnTo>
                    <a:pt x="454147" y="371876"/>
                  </a:lnTo>
                  <a:lnTo>
                    <a:pt x="454836" y="371512"/>
                  </a:lnTo>
                  <a:lnTo>
                    <a:pt x="455559" y="371182"/>
                  </a:lnTo>
                  <a:lnTo>
                    <a:pt x="455761" y="371115"/>
                  </a:lnTo>
                  <a:lnTo>
                    <a:pt x="455924" y="371082"/>
                  </a:lnTo>
                  <a:lnTo>
                    <a:pt x="456187" y="370895"/>
                  </a:lnTo>
                  <a:lnTo>
                    <a:pt x="456770" y="370520"/>
                  </a:lnTo>
                  <a:lnTo>
                    <a:pt x="457006" y="370267"/>
                  </a:lnTo>
                  <a:lnTo>
                    <a:pt x="457646" y="369814"/>
                  </a:lnTo>
                  <a:lnTo>
                    <a:pt x="457646" y="369814"/>
                  </a:lnTo>
                  <a:lnTo>
                    <a:pt x="458142" y="369528"/>
                  </a:lnTo>
                  <a:lnTo>
                    <a:pt x="458455" y="369285"/>
                  </a:lnTo>
                  <a:lnTo>
                    <a:pt x="459161" y="368866"/>
                  </a:lnTo>
                  <a:lnTo>
                    <a:pt x="459659" y="368546"/>
                  </a:lnTo>
                  <a:lnTo>
                    <a:pt x="459920" y="368425"/>
                  </a:lnTo>
                  <a:lnTo>
                    <a:pt x="459920" y="368425"/>
                  </a:lnTo>
                  <a:lnTo>
                    <a:pt x="460582" y="368194"/>
                  </a:lnTo>
                  <a:lnTo>
                    <a:pt x="460748" y="368117"/>
                  </a:lnTo>
                  <a:lnTo>
                    <a:pt x="461142" y="367874"/>
                  </a:lnTo>
                  <a:lnTo>
                    <a:pt x="461562" y="367709"/>
                  </a:lnTo>
                  <a:lnTo>
                    <a:pt x="461955" y="367609"/>
                  </a:lnTo>
                  <a:lnTo>
                    <a:pt x="462243" y="367510"/>
                  </a:lnTo>
                  <a:lnTo>
                    <a:pt x="462645" y="367477"/>
                  </a:lnTo>
                  <a:lnTo>
                    <a:pt x="462894" y="367499"/>
                  </a:lnTo>
                  <a:lnTo>
                    <a:pt x="463441" y="367499"/>
                  </a:lnTo>
                  <a:lnTo>
                    <a:pt x="464084" y="367521"/>
                  </a:lnTo>
                  <a:lnTo>
                    <a:pt x="464516" y="367488"/>
                  </a:lnTo>
                  <a:lnTo>
                    <a:pt x="464785" y="367499"/>
                  </a:lnTo>
                  <a:lnTo>
                    <a:pt x="465292" y="367488"/>
                  </a:lnTo>
                  <a:lnTo>
                    <a:pt x="465601" y="367499"/>
                  </a:lnTo>
                  <a:lnTo>
                    <a:pt x="466285" y="367499"/>
                  </a:lnTo>
                  <a:lnTo>
                    <a:pt x="466554" y="367521"/>
                  </a:lnTo>
                  <a:lnTo>
                    <a:pt x="466718" y="367521"/>
                  </a:lnTo>
                  <a:lnTo>
                    <a:pt x="466966" y="367576"/>
                  </a:lnTo>
                  <a:lnTo>
                    <a:pt x="467213" y="367709"/>
                  </a:lnTo>
                  <a:lnTo>
                    <a:pt x="468019" y="367995"/>
                  </a:lnTo>
                  <a:lnTo>
                    <a:pt x="468269" y="368105"/>
                  </a:lnTo>
                  <a:lnTo>
                    <a:pt x="468448" y="368205"/>
                  </a:lnTo>
                  <a:lnTo>
                    <a:pt x="468628" y="368271"/>
                  </a:lnTo>
                  <a:lnTo>
                    <a:pt x="468799" y="368315"/>
                  </a:lnTo>
                  <a:lnTo>
                    <a:pt x="468918" y="368315"/>
                  </a:lnTo>
                  <a:lnTo>
                    <a:pt x="469352" y="368271"/>
                  </a:lnTo>
                  <a:lnTo>
                    <a:pt x="469369" y="368293"/>
                  </a:lnTo>
                  <a:lnTo>
                    <a:pt x="469405" y="368304"/>
                  </a:lnTo>
                  <a:lnTo>
                    <a:pt x="469494" y="368271"/>
                  </a:lnTo>
                  <a:lnTo>
                    <a:pt x="469561" y="368094"/>
                  </a:lnTo>
                  <a:lnTo>
                    <a:pt x="469634" y="368028"/>
                  </a:lnTo>
                  <a:lnTo>
                    <a:pt x="469863" y="368050"/>
                  </a:lnTo>
                  <a:lnTo>
                    <a:pt x="469924" y="368028"/>
                  </a:lnTo>
                  <a:lnTo>
                    <a:pt x="469979" y="367929"/>
                  </a:lnTo>
                  <a:lnTo>
                    <a:pt x="469999" y="367808"/>
                  </a:lnTo>
                  <a:lnTo>
                    <a:pt x="470061" y="367720"/>
                  </a:lnTo>
                  <a:lnTo>
                    <a:pt x="470125" y="367675"/>
                  </a:lnTo>
                  <a:lnTo>
                    <a:pt x="470367" y="367720"/>
                  </a:lnTo>
                  <a:lnTo>
                    <a:pt x="470535" y="367720"/>
                  </a:lnTo>
                  <a:lnTo>
                    <a:pt x="470623" y="367687"/>
                  </a:lnTo>
                  <a:lnTo>
                    <a:pt x="470739" y="367543"/>
                  </a:lnTo>
                  <a:lnTo>
                    <a:pt x="470846" y="367290"/>
                  </a:lnTo>
                  <a:lnTo>
                    <a:pt x="470921" y="367157"/>
                  </a:lnTo>
                  <a:lnTo>
                    <a:pt x="471120" y="367025"/>
                  </a:lnTo>
                  <a:lnTo>
                    <a:pt x="471352" y="366937"/>
                  </a:lnTo>
                  <a:lnTo>
                    <a:pt x="471448" y="366849"/>
                  </a:lnTo>
                  <a:lnTo>
                    <a:pt x="471474" y="366805"/>
                  </a:lnTo>
                  <a:lnTo>
                    <a:pt x="471488" y="366639"/>
                  </a:lnTo>
                  <a:lnTo>
                    <a:pt x="471793" y="365922"/>
                  </a:lnTo>
                  <a:lnTo>
                    <a:pt x="472193" y="365426"/>
                  </a:lnTo>
                  <a:lnTo>
                    <a:pt x="472317" y="365415"/>
                  </a:lnTo>
                  <a:lnTo>
                    <a:pt x="472441" y="365349"/>
                  </a:lnTo>
                  <a:lnTo>
                    <a:pt x="472714" y="365106"/>
                  </a:lnTo>
                  <a:lnTo>
                    <a:pt x="472783" y="364963"/>
                  </a:lnTo>
                  <a:lnTo>
                    <a:pt x="472785" y="364754"/>
                  </a:lnTo>
                  <a:lnTo>
                    <a:pt x="472850" y="364489"/>
                  </a:lnTo>
                  <a:lnTo>
                    <a:pt x="472865" y="364324"/>
                  </a:lnTo>
                  <a:lnTo>
                    <a:pt x="472801" y="363828"/>
                  </a:lnTo>
                  <a:lnTo>
                    <a:pt x="472801" y="363607"/>
                  </a:lnTo>
                  <a:lnTo>
                    <a:pt x="472772" y="363519"/>
                  </a:lnTo>
                  <a:lnTo>
                    <a:pt x="472743" y="363486"/>
                  </a:lnTo>
                  <a:lnTo>
                    <a:pt x="472490" y="363464"/>
                  </a:lnTo>
                  <a:lnTo>
                    <a:pt x="472430" y="363431"/>
                  </a:lnTo>
                  <a:lnTo>
                    <a:pt x="472366" y="363232"/>
                  </a:lnTo>
                  <a:lnTo>
                    <a:pt x="472355" y="362935"/>
                  </a:lnTo>
                  <a:lnTo>
                    <a:pt x="472405" y="362571"/>
                  </a:lnTo>
                  <a:lnTo>
                    <a:pt x="472477" y="362240"/>
                  </a:lnTo>
                  <a:lnTo>
                    <a:pt x="472832" y="361314"/>
                  </a:lnTo>
                  <a:lnTo>
                    <a:pt x="473003" y="361071"/>
                  </a:lnTo>
                  <a:lnTo>
                    <a:pt x="473361" y="360685"/>
                  </a:lnTo>
                  <a:lnTo>
                    <a:pt x="473606" y="360376"/>
                  </a:lnTo>
                  <a:lnTo>
                    <a:pt x="473786" y="360079"/>
                  </a:lnTo>
                  <a:lnTo>
                    <a:pt x="473953" y="359704"/>
                  </a:lnTo>
                  <a:lnTo>
                    <a:pt x="474218" y="359219"/>
                  </a:lnTo>
                  <a:lnTo>
                    <a:pt x="474389" y="359042"/>
                  </a:lnTo>
                  <a:lnTo>
                    <a:pt x="474696" y="358778"/>
                  </a:lnTo>
                  <a:lnTo>
                    <a:pt x="474968" y="358447"/>
                  </a:lnTo>
                  <a:lnTo>
                    <a:pt x="475728" y="357333"/>
                  </a:lnTo>
                  <a:lnTo>
                    <a:pt x="476105" y="356672"/>
                  </a:lnTo>
                  <a:lnTo>
                    <a:pt x="476386" y="356319"/>
                  </a:lnTo>
                  <a:lnTo>
                    <a:pt x="476615" y="355966"/>
                  </a:lnTo>
                  <a:lnTo>
                    <a:pt x="476875" y="355668"/>
                  </a:lnTo>
                  <a:lnTo>
                    <a:pt x="477300" y="354930"/>
                  </a:lnTo>
                  <a:lnTo>
                    <a:pt x="478028" y="353904"/>
                  </a:lnTo>
                  <a:lnTo>
                    <a:pt x="478487" y="353122"/>
                  </a:lnTo>
                  <a:lnTo>
                    <a:pt x="478686" y="352625"/>
                  </a:lnTo>
                  <a:lnTo>
                    <a:pt x="478729" y="351964"/>
                  </a:lnTo>
                  <a:lnTo>
                    <a:pt x="478830" y="351115"/>
                  </a:lnTo>
                  <a:lnTo>
                    <a:pt x="478800" y="350630"/>
                  </a:lnTo>
                  <a:lnTo>
                    <a:pt x="478830" y="350497"/>
                  </a:lnTo>
                  <a:lnTo>
                    <a:pt x="478921" y="350277"/>
                  </a:lnTo>
                  <a:lnTo>
                    <a:pt x="478951" y="350057"/>
                  </a:lnTo>
                  <a:lnTo>
                    <a:pt x="478931" y="349748"/>
                  </a:lnTo>
                  <a:lnTo>
                    <a:pt x="478846" y="349340"/>
                  </a:lnTo>
                  <a:lnTo>
                    <a:pt x="478820" y="348921"/>
                  </a:lnTo>
                  <a:lnTo>
                    <a:pt x="478731" y="348392"/>
                  </a:lnTo>
                  <a:lnTo>
                    <a:pt x="478689" y="347918"/>
                  </a:lnTo>
                  <a:lnTo>
                    <a:pt x="478643" y="347796"/>
                  </a:lnTo>
                  <a:lnTo>
                    <a:pt x="478600" y="347774"/>
                  </a:lnTo>
                  <a:lnTo>
                    <a:pt x="478564" y="347829"/>
                  </a:lnTo>
                  <a:lnTo>
                    <a:pt x="478539" y="347995"/>
                  </a:lnTo>
                  <a:lnTo>
                    <a:pt x="478511" y="348061"/>
                  </a:lnTo>
                  <a:lnTo>
                    <a:pt x="478482" y="348061"/>
                  </a:lnTo>
                  <a:lnTo>
                    <a:pt x="478445" y="348050"/>
                  </a:lnTo>
                  <a:lnTo>
                    <a:pt x="478383" y="347962"/>
                  </a:lnTo>
                  <a:lnTo>
                    <a:pt x="478409" y="347565"/>
                  </a:lnTo>
                  <a:lnTo>
                    <a:pt x="478398" y="347399"/>
                  </a:lnTo>
                  <a:lnTo>
                    <a:pt x="478344" y="347146"/>
                  </a:lnTo>
                  <a:lnTo>
                    <a:pt x="478260" y="346870"/>
                  </a:lnTo>
                  <a:lnTo>
                    <a:pt x="478072" y="345756"/>
                  </a:lnTo>
                  <a:lnTo>
                    <a:pt x="478038" y="345029"/>
                  </a:lnTo>
                  <a:lnTo>
                    <a:pt x="478041" y="344312"/>
                  </a:lnTo>
                  <a:lnTo>
                    <a:pt x="478014" y="344025"/>
                  </a:lnTo>
                  <a:lnTo>
                    <a:pt x="477954" y="343849"/>
                  </a:lnTo>
                  <a:lnTo>
                    <a:pt x="477656" y="343265"/>
                  </a:lnTo>
                  <a:lnTo>
                    <a:pt x="477480" y="342790"/>
                  </a:lnTo>
                  <a:lnTo>
                    <a:pt x="477455" y="342636"/>
                  </a:lnTo>
                  <a:lnTo>
                    <a:pt x="477434" y="341809"/>
                  </a:lnTo>
                  <a:lnTo>
                    <a:pt x="477345" y="341236"/>
                  </a:lnTo>
                  <a:lnTo>
                    <a:pt x="477213" y="340641"/>
                  </a:lnTo>
                  <a:lnTo>
                    <a:pt x="477112" y="340376"/>
                  </a:lnTo>
                  <a:lnTo>
                    <a:pt x="476917" y="339780"/>
                  </a:lnTo>
                  <a:lnTo>
                    <a:pt x="476670" y="339251"/>
                  </a:lnTo>
                  <a:lnTo>
                    <a:pt x="476544" y="339086"/>
                  </a:lnTo>
                  <a:lnTo>
                    <a:pt x="476323" y="338854"/>
                  </a:lnTo>
                  <a:lnTo>
                    <a:pt x="475924" y="338490"/>
                  </a:lnTo>
                  <a:lnTo>
                    <a:pt x="475629" y="338292"/>
                  </a:lnTo>
                  <a:lnTo>
                    <a:pt x="475431" y="338138"/>
                  </a:lnTo>
                  <a:lnTo>
                    <a:pt x="474997" y="337619"/>
                  </a:lnTo>
                  <a:lnTo>
                    <a:pt x="474867" y="337487"/>
                  </a:lnTo>
                  <a:lnTo>
                    <a:pt x="474577" y="337267"/>
                  </a:lnTo>
                  <a:lnTo>
                    <a:pt x="474236" y="337035"/>
                  </a:lnTo>
                  <a:lnTo>
                    <a:pt x="474006" y="336826"/>
                  </a:lnTo>
                  <a:lnTo>
                    <a:pt x="473888" y="336704"/>
                  </a:lnTo>
                  <a:lnTo>
                    <a:pt x="473698" y="336418"/>
                  </a:lnTo>
                  <a:lnTo>
                    <a:pt x="473335" y="335723"/>
                  </a:lnTo>
                  <a:lnTo>
                    <a:pt x="473121" y="335183"/>
                  </a:lnTo>
                  <a:lnTo>
                    <a:pt x="472920" y="334731"/>
                  </a:lnTo>
                  <a:lnTo>
                    <a:pt x="472701" y="334389"/>
                  </a:lnTo>
                  <a:lnTo>
                    <a:pt x="472502" y="334168"/>
                  </a:lnTo>
                  <a:lnTo>
                    <a:pt x="472279" y="334025"/>
                  </a:lnTo>
                  <a:lnTo>
                    <a:pt x="472064" y="333937"/>
                  </a:lnTo>
                  <a:lnTo>
                    <a:pt x="471780" y="333871"/>
                  </a:lnTo>
                  <a:lnTo>
                    <a:pt x="471306" y="333782"/>
                  </a:lnTo>
                  <a:lnTo>
                    <a:pt x="470643" y="333606"/>
                  </a:lnTo>
                  <a:lnTo>
                    <a:pt x="470405" y="333595"/>
                  </a:lnTo>
                  <a:lnTo>
                    <a:pt x="470321" y="333617"/>
                  </a:lnTo>
                  <a:lnTo>
                    <a:pt x="470283" y="333661"/>
                  </a:lnTo>
                  <a:lnTo>
                    <a:pt x="470283" y="333716"/>
                  </a:lnTo>
                  <a:lnTo>
                    <a:pt x="470339" y="333827"/>
                  </a:lnTo>
                  <a:lnTo>
                    <a:pt x="470532" y="333959"/>
                  </a:lnTo>
                  <a:lnTo>
                    <a:pt x="470728" y="334036"/>
                  </a:lnTo>
                  <a:lnTo>
                    <a:pt x="471081" y="334157"/>
                  </a:lnTo>
                  <a:lnTo>
                    <a:pt x="471430" y="334378"/>
                  </a:lnTo>
                  <a:lnTo>
                    <a:pt x="471998" y="334510"/>
                  </a:lnTo>
                  <a:lnTo>
                    <a:pt x="472156" y="334609"/>
                  </a:lnTo>
                  <a:lnTo>
                    <a:pt x="472331" y="334819"/>
                  </a:lnTo>
                  <a:lnTo>
                    <a:pt x="472456" y="335072"/>
                  </a:lnTo>
                  <a:lnTo>
                    <a:pt x="472584" y="335525"/>
                  </a:lnTo>
                  <a:lnTo>
                    <a:pt x="472661" y="335734"/>
                  </a:lnTo>
                  <a:lnTo>
                    <a:pt x="472892" y="336208"/>
                  </a:lnTo>
                  <a:lnTo>
                    <a:pt x="473161" y="336671"/>
                  </a:lnTo>
                  <a:lnTo>
                    <a:pt x="473448" y="337068"/>
                  </a:lnTo>
                  <a:lnTo>
                    <a:pt x="473613" y="337399"/>
                  </a:lnTo>
                  <a:lnTo>
                    <a:pt x="473848" y="337763"/>
                  </a:lnTo>
                  <a:lnTo>
                    <a:pt x="474230" y="338182"/>
                  </a:lnTo>
                  <a:lnTo>
                    <a:pt x="474609" y="338843"/>
                  </a:lnTo>
                  <a:lnTo>
                    <a:pt x="474883" y="339207"/>
                  </a:lnTo>
                  <a:lnTo>
                    <a:pt x="475446" y="340188"/>
                  </a:lnTo>
                  <a:lnTo>
                    <a:pt x="475634" y="340552"/>
                  </a:lnTo>
                  <a:lnTo>
                    <a:pt x="475748" y="340850"/>
                  </a:lnTo>
                  <a:lnTo>
                    <a:pt x="475916" y="341622"/>
                  </a:lnTo>
                  <a:lnTo>
                    <a:pt x="476118" y="342316"/>
                  </a:lnTo>
                  <a:lnTo>
                    <a:pt x="476233" y="342868"/>
                  </a:lnTo>
                  <a:lnTo>
                    <a:pt x="476259" y="343232"/>
                  </a:lnTo>
                  <a:lnTo>
                    <a:pt x="476240" y="343408"/>
                  </a:lnTo>
                  <a:lnTo>
                    <a:pt x="476206" y="343540"/>
                  </a:lnTo>
                  <a:lnTo>
                    <a:pt x="476139" y="343617"/>
                  </a:lnTo>
                  <a:lnTo>
                    <a:pt x="476024" y="343695"/>
                  </a:lnTo>
                  <a:lnTo>
                    <a:pt x="475931" y="343728"/>
                  </a:lnTo>
                  <a:lnTo>
                    <a:pt x="475807" y="343717"/>
                  </a:lnTo>
                  <a:lnTo>
                    <a:pt x="475457" y="343595"/>
                  </a:lnTo>
                  <a:lnTo>
                    <a:pt x="475380" y="343606"/>
                  </a:lnTo>
                  <a:lnTo>
                    <a:pt x="475329" y="343673"/>
                  </a:lnTo>
                  <a:lnTo>
                    <a:pt x="475309" y="343849"/>
                  </a:lnTo>
                  <a:lnTo>
                    <a:pt x="475338" y="344114"/>
                  </a:lnTo>
                  <a:lnTo>
                    <a:pt x="475311" y="344654"/>
                  </a:lnTo>
                  <a:lnTo>
                    <a:pt x="475445" y="345040"/>
                  </a:lnTo>
                  <a:lnTo>
                    <a:pt x="475493" y="345282"/>
                  </a:lnTo>
                  <a:lnTo>
                    <a:pt x="475488" y="345459"/>
                  </a:lnTo>
                  <a:lnTo>
                    <a:pt x="475435" y="345624"/>
                  </a:lnTo>
                  <a:lnTo>
                    <a:pt x="475181" y="345944"/>
                  </a:lnTo>
                  <a:lnTo>
                    <a:pt x="475044" y="346175"/>
                  </a:lnTo>
                  <a:lnTo>
                    <a:pt x="475005" y="346297"/>
                  </a:lnTo>
                  <a:lnTo>
                    <a:pt x="475017" y="346418"/>
                  </a:lnTo>
                  <a:lnTo>
                    <a:pt x="475218" y="346804"/>
                  </a:lnTo>
                  <a:lnTo>
                    <a:pt x="475353" y="347146"/>
                  </a:lnTo>
                  <a:lnTo>
                    <a:pt x="475484" y="347322"/>
                  </a:lnTo>
                  <a:lnTo>
                    <a:pt x="475616" y="347443"/>
                  </a:lnTo>
                  <a:lnTo>
                    <a:pt x="475668" y="347520"/>
                  </a:lnTo>
                  <a:lnTo>
                    <a:pt x="475735" y="347697"/>
                  </a:lnTo>
                  <a:lnTo>
                    <a:pt x="475780" y="347906"/>
                  </a:lnTo>
                  <a:lnTo>
                    <a:pt x="475785" y="348215"/>
                  </a:lnTo>
                  <a:lnTo>
                    <a:pt x="475721" y="348568"/>
                  </a:lnTo>
                  <a:lnTo>
                    <a:pt x="475738" y="348888"/>
                  </a:lnTo>
                  <a:lnTo>
                    <a:pt x="475731" y="349042"/>
                  </a:lnTo>
                  <a:lnTo>
                    <a:pt x="475621" y="349417"/>
                  </a:lnTo>
                  <a:lnTo>
                    <a:pt x="475511" y="349979"/>
                  </a:lnTo>
                  <a:lnTo>
                    <a:pt x="475574" y="350619"/>
                  </a:lnTo>
                  <a:lnTo>
                    <a:pt x="475543" y="350740"/>
                  </a:lnTo>
                  <a:lnTo>
                    <a:pt x="475453" y="350894"/>
                  </a:lnTo>
                  <a:lnTo>
                    <a:pt x="475047" y="351424"/>
                  </a:lnTo>
                  <a:lnTo>
                    <a:pt x="474815" y="351832"/>
                  </a:lnTo>
                  <a:lnTo>
                    <a:pt x="474717" y="351964"/>
                  </a:lnTo>
                  <a:lnTo>
                    <a:pt x="474649" y="352008"/>
                  </a:lnTo>
                  <a:lnTo>
                    <a:pt x="474569" y="352008"/>
                  </a:lnTo>
                  <a:lnTo>
                    <a:pt x="474524" y="351942"/>
                  </a:lnTo>
                  <a:lnTo>
                    <a:pt x="474500" y="351798"/>
                  </a:lnTo>
                  <a:lnTo>
                    <a:pt x="474527" y="351567"/>
                  </a:lnTo>
                  <a:lnTo>
                    <a:pt x="474625" y="351335"/>
                  </a:lnTo>
                  <a:lnTo>
                    <a:pt x="474842" y="350950"/>
                  </a:lnTo>
                  <a:lnTo>
                    <a:pt x="474874" y="350806"/>
                  </a:lnTo>
                  <a:lnTo>
                    <a:pt x="474855" y="350751"/>
                  </a:lnTo>
                  <a:lnTo>
                    <a:pt x="474803" y="350707"/>
                  </a:lnTo>
                  <a:lnTo>
                    <a:pt x="474732" y="350696"/>
                  </a:lnTo>
                  <a:lnTo>
                    <a:pt x="474638" y="350696"/>
                  </a:lnTo>
                  <a:lnTo>
                    <a:pt x="474534" y="350740"/>
                  </a:lnTo>
                  <a:lnTo>
                    <a:pt x="474382" y="350828"/>
                  </a:lnTo>
                  <a:lnTo>
                    <a:pt x="474023" y="351181"/>
                  </a:lnTo>
                  <a:lnTo>
                    <a:pt x="473761" y="351357"/>
                  </a:lnTo>
                  <a:lnTo>
                    <a:pt x="473641" y="351390"/>
                  </a:lnTo>
                  <a:lnTo>
                    <a:pt x="473301" y="351424"/>
                  </a:lnTo>
                  <a:lnTo>
                    <a:pt x="473140" y="351468"/>
                  </a:lnTo>
                  <a:lnTo>
                    <a:pt x="472586" y="351832"/>
                  </a:lnTo>
                  <a:lnTo>
                    <a:pt x="471689" y="352096"/>
                  </a:lnTo>
                  <a:lnTo>
                    <a:pt x="471287" y="352295"/>
                  </a:lnTo>
                  <a:lnTo>
                    <a:pt x="470599" y="352747"/>
                  </a:lnTo>
                  <a:lnTo>
                    <a:pt x="470248" y="352923"/>
                  </a:lnTo>
                  <a:lnTo>
                    <a:pt x="470112" y="352967"/>
                  </a:lnTo>
                  <a:lnTo>
                    <a:pt x="469798" y="353033"/>
                  </a:lnTo>
                  <a:lnTo>
                    <a:pt x="469707" y="353033"/>
                  </a:lnTo>
                  <a:lnTo>
                    <a:pt x="469621" y="353000"/>
                  </a:lnTo>
                  <a:lnTo>
                    <a:pt x="469565" y="352934"/>
                  </a:lnTo>
                  <a:lnTo>
                    <a:pt x="469544" y="352835"/>
                  </a:lnTo>
                  <a:lnTo>
                    <a:pt x="469560" y="352747"/>
                  </a:lnTo>
                  <a:lnTo>
                    <a:pt x="469606" y="352681"/>
                  </a:lnTo>
                  <a:lnTo>
                    <a:pt x="469762" y="352559"/>
                  </a:lnTo>
                  <a:lnTo>
                    <a:pt x="470196" y="352306"/>
                  </a:lnTo>
                  <a:lnTo>
                    <a:pt x="470844" y="351854"/>
                  </a:lnTo>
                  <a:lnTo>
                    <a:pt x="470970" y="351721"/>
                  </a:lnTo>
                  <a:lnTo>
                    <a:pt x="471108" y="351512"/>
                  </a:lnTo>
                  <a:lnTo>
                    <a:pt x="471239" y="351346"/>
                  </a:lnTo>
                  <a:lnTo>
                    <a:pt x="471373" y="351247"/>
                  </a:lnTo>
                  <a:lnTo>
                    <a:pt x="471529" y="351181"/>
                  </a:lnTo>
                  <a:lnTo>
                    <a:pt x="471775" y="351137"/>
                  </a:lnTo>
                  <a:lnTo>
                    <a:pt x="472024" y="351137"/>
                  </a:lnTo>
                  <a:lnTo>
                    <a:pt x="472349" y="351170"/>
                  </a:lnTo>
                  <a:lnTo>
                    <a:pt x="472501" y="351159"/>
                  </a:lnTo>
                  <a:lnTo>
                    <a:pt x="472757" y="351104"/>
                  </a:lnTo>
                  <a:lnTo>
                    <a:pt x="473060" y="350950"/>
                  </a:lnTo>
                  <a:lnTo>
                    <a:pt x="473269" y="350872"/>
                  </a:lnTo>
                  <a:lnTo>
                    <a:pt x="473420" y="350850"/>
                  </a:lnTo>
                  <a:lnTo>
                    <a:pt x="473712" y="350839"/>
                  </a:lnTo>
                  <a:lnTo>
                    <a:pt x="474043" y="350751"/>
                  </a:lnTo>
                  <a:lnTo>
                    <a:pt x="474189" y="350674"/>
                  </a:lnTo>
                  <a:lnTo>
                    <a:pt x="474229" y="350608"/>
                  </a:lnTo>
                  <a:lnTo>
                    <a:pt x="474208" y="350553"/>
                  </a:lnTo>
                  <a:lnTo>
                    <a:pt x="474023" y="350332"/>
                  </a:lnTo>
                  <a:lnTo>
                    <a:pt x="473902" y="350101"/>
                  </a:lnTo>
                  <a:lnTo>
                    <a:pt x="473740" y="349935"/>
                  </a:lnTo>
                  <a:lnTo>
                    <a:pt x="473520" y="349814"/>
                  </a:lnTo>
                  <a:lnTo>
                    <a:pt x="473240" y="349693"/>
                  </a:lnTo>
                  <a:lnTo>
                    <a:pt x="472857" y="349505"/>
                  </a:lnTo>
                  <a:lnTo>
                    <a:pt x="472428" y="349229"/>
                  </a:lnTo>
                  <a:lnTo>
                    <a:pt x="472163" y="349086"/>
                  </a:lnTo>
                  <a:lnTo>
                    <a:pt x="472096" y="349020"/>
                  </a:lnTo>
                  <a:lnTo>
                    <a:pt x="472069" y="348976"/>
                  </a:lnTo>
                  <a:lnTo>
                    <a:pt x="472079" y="348921"/>
                  </a:lnTo>
                  <a:lnTo>
                    <a:pt x="472278" y="348777"/>
                  </a:lnTo>
                  <a:lnTo>
                    <a:pt x="472310" y="348722"/>
                  </a:lnTo>
                  <a:lnTo>
                    <a:pt x="472315" y="348678"/>
                  </a:lnTo>
                  <a:lnTo>
                    <a:pt x="472202" y="348381"/>
                  </a:lnTo>
                  <a:lnTo>
                    <a:pt x="472129" y="348292"/>
                  </a:lnTo>
                  <a:lnTo>
                    <a:pt x="471996" y="348215"/>
                  </a:lnTo>
                  <a:lnTo>
                    <a:pt x="471650" y="348138"/>
                  </a:lnTo>
                  <a:lnTo>
                    <a:pt x="471299" y="348105"/>
                  </a:lnTo>
                  <a:lnTo>
                    <a:pt x="470973" y="347995"/>
                  </a:lnTo>
                  <a:lnTo>
                    <a:pt x="470626" y="348028"/>
                  </a:lnTo>
                  <a:lnTo>
                    <a:pt x="470520" y="348028"/>
                  </a:lnTo>
                  <a:lnTo>
                    <a:pt x="470376" y="347973"/>
                  </a:lnTo>
                  <a:lnTo>
                    <a:pt x="470203" y="347873"/>
                  </a:lnTo>
                  <a:lnTo>
                    <a:pt x="470074" y="347862"/>
                  </a:lnTo>
                  <a:lnTo>
                    <a:pt x="470021" y="347906"/>
                  </a:lnTo>
                  <a:lnTo>
                    <a:pt x="469803" y="348237"/>
                  </a:lnTo>
                  <a:lnTo>
                    <a:pt x="469737" y="348447"/>
                  </a:lnTo>
                  <a:lnTo>
                    <a:pt x="469709" y="348711"/>
                  </a:lnTo>
                  <a:lnTo>
                    <a:pt x="469639" y="348833"/>
                  </a:lnTo>
                  <a:lnTo>
                    <a:pt x="469603" y="348833"/>
                  </a:lnTo>
                  <a:lnTo>
                    <a:pt x="469541" y="348777"/>
                  </a:lnTo>
                  <a:lnTo>
                    <a:pt x="469520" y="348689"/>
                  </a:lnTo>
                  <a:lnTo>
                    <a:pt x="469525" y="348535"/>
                  </a:lnTo>
                  <a:lnTo>
                    <a:pt x="469636" y="347818"/>
                  </a:lnTo>
                  <a:lnTo>
                    <a:pt x="469673" y="347355"/>
                  </a:lnTo>
                  <a:lnTo>
                    <a:pt x="469651" y="347112"/>
                  </a:lnTo>
                  <a:lnTo>
                    <a:pt x="469605" y="346958"/>
                  </a:lnTo>
                  <a:lnTo>
                    <a:pt x="469515" y="346804"/>
                  </a:lnTo>
                  <a:lnTo>
                    <a:pt x="469170" y="346561"/>
                  </a:lnTo>
                  <a:lnTo>
                    <a:pt x="469142" y="346517"/>
                  </a:lnTo>
                  <a:lnTo>
                    <a:pt x="469145" y="346462"/>
                  </a:lnTo>
                  <a:lnTo>
                    <a:pt x="469220" y="346264"/>
                  </a:lnTo>
                  <a:lnTo>
                    <a:pt x="469346" y="346153"/>
                  </a:lnTo>
                  <a:lnTo>
                    <a:pt x="469367" y="345944"/>
                  </a:lnTo>
                  <a:lnTo>
                    <a:pt x="469410" y="345845"/>
                  </a:lnTo>
                  <a:lnTo>
                    <a:pt x="469603" y="345745"/>
                  </a:lnTo>
                  <a:lnTo>
                    <a:pt x="469950" y="345624"/>
                  </a:lnTo>
                  <a:lnTo>
                    <a:pt x="470116" y="345437"/>
                  </a:lnTo>
                  <a:lnTo>
                    <a:pt x="470247" y="345227"/>
                  </a:lnTo>
                  <a:lnTo>
                    <a:pt x="470620" y="344996"/>
                  </a:lnTo>
                  <a:lnTo>
                    <a:pt x="470689" y="344830"/>
                  </a:lnTo>
                  <a:lnTo>
                    <a:pt x="470664" y="344643"/>
                  </a:lnTo>
                  <a:lnTo>
                    <a:pt x="470681" y="344499"/>
                  </a:lnTo>
                  <a:lnTo>
                    <a:pt x="470784" y="344345"/>
                  </a:lnTo>
                  <a:lnTo>
                    <a:pt x="470918" y="344202"/>
                  </a:lnTo>
                  <a:lnTo>
                    <a:pt x="470956" y="344103"/>
                  </a:lnTo>
                  <a:lnTo>
                    <a:pt x="470932" y="344014"/>
                  </a:lnTo>
                  <a:lnTo>
                    <a:pt x="470758" y="343750"/>
                  </a:lnTo>
                  <a:lnTo>
                    <a:pt x="470625" y="343430"/>
                  </a:lnTo>
                  <a:lnTo>
                    <a:pt x="470537" y="343287"/>
                  </a:lnTo>
                  <a:lnTo>
                    <a:pt x="470459" y="343232"/>
                  </a:lnTo>
                  <a:lnTo>
                    <a:pt x="470277" y="343165"/>
                  </a:lnTo>
                  <a:lnTo>
                    <a:pt x="470104" y="343033"/>
                  </a:lnTo>
                  <a:lnTo>
                    <a:pt x="469831" y="342768"/>
                  </a:lnTo>
                  <a:lnTo>
                    <a:pt x="469621" y="342449"/>
                  </a:lnTo>
                  <a:lnTo>
                    <a:pt x="469281" y="342151"/>
                  </a:lnTo>
                  <a:lnTo>
                    <a:pt x="468934" y="341975"/>
                  </a:lnTo>
                  <a:lnTo>
                    <a:pt x="468677" y="341666"/>
                  </a:lnTo>
                  <a:lnTo>
                    <a:pt x="468526" y="341511"/>
                  </a:lnTo>
                  <a:lnTo>
                    <a:pt x="468440" y="341368"/>
                  </a:lnTo>
                  <a:lnTo>
                    <a:pt x="468361" y="341026"/>
                  </a:lnTo>
                  <a:lnTo>
                    <a:pt x="468375" y="340927"/>
                  </a:lnTo>
                  <a:lnTo>
                    <a:pt x="468451" y="340850"/>
                  </a:lnTo>
                  <a:lnTo>
                    <a:pt x="468503" y="340817"/>
                  </a:lnTo>
                  <a:lnTo>
                    <a:pt x="468578" y="340817"/>
                  </a:lnTo>
                  <a:lnTo>
                    <a:pt x="469071" y="340916"/>
                  </a:lnTo>
                  <a:lnTo>
                    <a:pt x="469403" y="340927"/>
                  </a:lnTo>
                  <a:lnTo>
                    <a:pt x="469495" y="340872"/>
                  </a:lnTo>
                  <a:lnTo>
                    <a:pt x="469563" y="340773"/>
                  </a:lnTo>
                  <a:lnTo>
                    <a:pt x="469564" y="340629"/>
                  </a:lnTo>
                  <a:lnTo>
                    <a:pt x="469536" y="340530"/>
                  </a:lnTo>
                  <a:lnTo>
                    <a:pt x="469387" y="340321"/>
                  </a:lnTo>
                  <a:lnTo>
                    <a:pt x="469281" y="340221"/>
                  </a:lnTo>
                  <a:lnTo>
                    <a:pt x="468891" y="340045"/>
                  </a:lnTo>
                  <a:lnTo>
                    <a:pt x="468780" y="339968"/>
                  </a:lnTo>
                  <a:lnTo>
                    <a:pt x="468612" y="339670"/>
                  </a:lnTo>
                  <a:lnTo>
                    <a:pt x="468482" y="339527"/>
                  </a:lnTo>
                  <a:lnTo>
                    <a:pt x="468364" y="339494"/>
                  </a:lnTo>
                  <a:lnTo>
                    <a:pt x="468060" y="339505"/>
                  </a:lnTo>
                  <a:lnTo>
                    <a:pt x="467924" y="339472"/>
                  </a:lnTo>
                  <a:lnTo>
                    <a:pt x="467882" y="339395"/>
                  </a:lnTo>
                  <a:lnTo>
                    <a:pt x="467881" y="339218"/>
                  </a:lnTo>
                  <a:lnTo>
                    <a:pt x="467827" y="339152"/>
                  </a:lnTo>
                  <a:lnTo>
                    <a:pt x="467774" y="339152"/>
                  </a:lnTo>
                  <a:lnTo>
                    <a:pt x="467706" y="339174"/>
                  </a:lnTo>
                  <a:lnTo>
                    <a:pt x="467299" y="339439"/>
                  </a:lnTo>
                  <a:lnTo>
                    <a:pt x="467225" y="339428"/>
                  </a:lnTo>
                  <a:lnTo>
                    <a:pt x="467072" y="339350"/>
                  </a:lnTo>
                  <a:lnTo>
                    <a:pt x="467001" y="339262"/>
                  </a:lnTo>
                  <a:lnTo>
                    <a:pt x="467009" y="339163"/>
                  </a:lnTo>
                  <a:lnTo>
                    <a:pt x="467063" y="339075"/>
                  </a:lnTo>
                  <a:lnTo>
                    <a:pt x="467182" y="338942"/>
                  </a:lnTo>
                  <a:lnTo>
                    <a:pt x="467279" y="338755"/>
                  </a:lnTo>
                  <a:lnTo>
                    <a:pt x="467269" y="338656"/>
                  </a:lnTo>
                  <a:lnTo>
                    <a:pt x="467201" y="338590"/>
                  </a:lnTo>
                  <a:lnTo>
                    <a:pt x="467126" y="338590"/>
                  </a:lnTo>
                  <a:lnTo>
                    <a:pt x="467055" y="338623"/>
                  </a:lnTo>
                  <a:lnTo>
                    <a:pt x="466735" y="339020"/>
                  </a:lnTo>
                  <a:lnTo>
                    <a:pt x="466248" y="339505"/>
                  </a:lnTo>
                  <a:lnTo>
                    <a:pt x="466197" y="339516"/>
                  </a:lnTo>
                  <a:lnTo>
                    <a:pt x="466141" y="339494"/>
                  </a:lnTo>
                  <a:lnTo>
                    <a:pt x="465842" y="339295"/>
                  </a:lnTo>
                  <a:lnTo>
                    <a:pt x="465816" y="339229"/>
                  </a:lnTo>
                  <a:lnTo>
                    <a:pt x="465834" y="339086"/>
                  </a:lnTo>
                  <a:lnTo>
                    <a:pt x="465962" y="338689"/>
                  </a:lnTo>
                  <a:lnTo>
                    <a:pt x="466079" y="338457"/>
                  </a:lnTo>
                  <a:lnTo>
                    <a:pt x="466206" y="338336"/>
                  </a:lnTo>
                  <a:lnTo>
                    <a:pt x="466654" y="338127"/>
                  </a:lnTo>
                  <a:lnTo>
                    <a:pt x="466732" y="338060"/>
                  </a:lnTo>
                  <a:lnTo>
                    <a:pt x="466762" y="337994"/>
                  </a:lnTo>
                  <a:lnTo>
                    <a:pt x="466739" y="337906"/>
                  </a:lnTo>
                  <a:lnTo>
                    <a:pt x="466631" y="337785"/>
                  </a:lnTo>
                  <a:lnTo>
                    <a:pt x="466611" y="337653"/>
                  </a:lnTo>
                  <a:lnTo>
                    <a:pt x="466578" y="337608"/>
                  </a:lnTo>
                  <a:lnTo>
                    <a:pt x="466518" y="337619"/>
                  </a:lnTo>
                  <a:lnTo>
                    <a:pt x="466405" y="337752"/>
                  </a:lnTo>
                  <a:lnTo>
                    <a:pt x="466327" y="337785"/>
                  </a:lnTo>
                  <a:lnTo>
                    <a:pt x="466286" y="337763"/>
                  </a:lnTo>
                  <a:lnTo>
                    <a:pt x="466182" y="337619"/>
                  </a:lnTo>
                  <a:lnTo>
                    <a:pt x="466139" y="337597"/>
                  </a:lnTo>
                  <a:lnTo>
                    <a:pt x="466074" y="337653"/>
                  </a:lnTo>
                  <a:lnTo>
                    <a:pt x="465896" y="337961"/>
                  </a:lnTo>
                  <a:lnTo>
                    <a:pt x="465741" y="338149"/>
                  </a:lnTo>
                  <a:lnTo>
                    <a:pt x="465628" y="338248"/>
                  </a:lnTo>
                  <a:lnTo>
                    <a:pt x="465504" y="338292"/>
                  </a:lnTo>
                  <a:lnTo>
                    <a:pt x="465413" y="338292"/>
                  </a:lnTo>
                  <a:lnTo>
                    <a:pt x="465303" y="338237"/>
                  </a:lnTo>
                  <a:lnTo>
                    <a:pt x="465256" y="338171"/>
                  </a:lnTo>
                  <a:lnTo>
                    <a:pt x="465313" y="337895"/>
                  </a:lnTo>
                  <a:lnTo>
                    <a:pt x="465235" y="337763"/>
                  </a:lnTo>
                  <a:lnTo>
                    <a:pt x="465256" y="337675"/>
                  </a:lnTo>
                  <a:lnTo>
                    <a:pt x="465888" y="337057"/>
                  </a:lnTo>
                  <a:lnTo>
                    <a:pt x="465917" y="336947"/>
                  </a:lnTo>
                  <a:lnTo>
                    <a:pt x="465856" y="336748"/>
                  </a:lnTo>
                  <a:lnTo>
                    <a:pt x="465901" y="336649"/>
                  </a:lnTo>
                  <a:lnTo>
                    <a:pt x="465973" y="336583"/>
                  </a:lnTo>
                  <a:lnTo>
                    <a:pt x="466133" y="336528"/>
                  </a:lnTo>
                  <a:lnTo>
                    <a:pt x="466357" y="336373"/>
                  </a:lnTo>
                  <a:lnTo>
                    <a:pt x="466415" y="336285"/>
                  </a:lnTo>
                  <a:lnTo>
                    <a:pt x="466405" y="336219"/>
                  </a:lnTo>
                  <a:lnTo>
                    <a:pt x="466227" y="336065"/>
                  </a:lnTo>
                  <a:lnTo>
                    <a:pt x="466150" y="335855"/>
                  </a:lnTo>
                  <a:lnTo>
                    <a:pt x="466013" y="335679"/>
                  </a:lnTo>
                  <a:lnTo>
                    <a:pt x="466039" y="335624"/>
                  </a:lnTo>
                  <a:lnTo>
                    <a:pt x="466155" y="335558"/>
                  </a:lnTo>
                  <a:lnTo>
                    <a:pt x="466266" y="335458"/>
                  </a:lnTo>
                  <a:lnTo>
                    <a:pt x="466296" y="335381"/>
                  </a:lnTo>
                  <a:lnTo>
                    <a:pt x="466272" y="335238"/>
                  </a:lnTo>
                  <a:lnTo>
                    <a:pt x="466223" y="335161"/>
                  </a:lnTo>
                  <a:lnTo>
                    <a:pt x="466153" y="335139"/>
                  </a:lnTo>
                  <a:lnTo>
                    <a:pt x="466072" y="335150"/>
                  </a:lnTo>
                  <a:lnTo>
                    <a:pt x="466005" y="335216"/>
                  </a:lnTo>
                  <a:lnTo>
                    <a:pt x="465628" y="335745"/>
                  </a:lnTo>
                  <a:lnTo>
                    <a:pt x="465414" y="336241"/>
                  </a:lnTo>
                  <a:lnTo>
                    <a:pt x="465294" y="336351"/>
                  </a:lnTo>
                  <a:lnTo>
                    <a:pt x="465234" y="336318"/>
                  </a:lnTo>
                  <a:lnTo>
                    <a:pt x="465214" y="336230"/>
                  </a:lnTo>
                  <a:lnTo>
                    <a:pt x="465238" y="336098"/>
                  </a:lnTo>
                  <a:lnTo>
                    <a:pt x="465366" y="335767"/>
                  </a:lnTo>
                  <a:lnTo>
                    <a:pt x="465365" y="335701"/>
                  </a:lnTo>
                  <a:lnTo>
                    <a:pt x="465342" y="335668"/>
                  </a:lnTo>
                  <a:lnTo>
                    <a:pt x="465302" y="335657"/>
                  </a:lnTo>
                  <a:lnTo>
                    <a:pt x="465268" y="335668"/>
                  </a:lnTo>
                  <a:lnTo>
                    <a:pt x="465042" y="335866"/>
                  </a:lnTo>
                  <a:lnTo>
                    <a:pt x="464937" y="335899"/>
                  </a:lnTo>
                  <a:lnTo>
                    <a:pt x="464854" y="335899"/>
                  </a:lnTo>
                  <a:lnTo>
                    <a:pt x="464768" y="335866"/>
                  </a:lnTo>
                  <a:lnTo>
                    <a:pt x="464696" y="335811"/>
                  </a:lnTo>
                  <a:lnTo>
                    <a:pt x="464670" y="335745"/>
                  </a:lnTo>
                  <a:lnTo>
                    <a:pt x="464703" y="335624"/>
                  </a:lnTo>
                  <a:lnTo>
                    <a:pt x="464766" y="335558"/>
                  </a:lnTo>
                  <a:lnTo>
                    <a:pt x="465100" y="335558"/>
                  </a:lnTo>
                  <a:lnTo>
                    <a:pt x="465243" y="335491"/>
                  </a:lnTo>
                  <a:lnTo>
                    <a:pt x="465515" y="335150"/>
                  </a:lnTo>
                  <a:lnTo>
                    <a:pt x="465657" y="335006"/>
                  </a:lnTo>
                  <a:lnTo>
                    <a:pt x="465675" y="334929"/>
                  </a:lnTo>
                  <a:lnTo>
                    <a:pt x="465642" y="334841"/>
                  </a:lnTo>
                  <a:lnTo>
                    <a:pt x="465566" y="334731"/>
                  </a:lnTo>
                  <a:lnTo>
                    <a:pt x="465523" y="334709"/>
                  </a:lnTo>
                  <a:lnTo>
                    <a:pt x="465477" y="334742"/>
                  </a:lnTo>
                  <a:lnTo>
                    <a:pt x="465446" y="334896"/>
                  </a:lnTo>
                  <a:lnTo>
                    <a:pt x="465407" y="334962"/>
                  </a:lnTo>
                  <a:lnTo>
                    <a:pt x="465271" y="335062"/>
                  </a:lnTo>
                  <a:lnTo>
                    <a:pt x="465063" y="335150"/>
                  </a:lnTo>
                  <a:lnTo>
                    <a:pt x="464934" y="335304"/>
                  </a:lnTo>
                  <a:lnTo>
                    <a:pt x="464884" y="335326"/>
                  </a:lnTo>
                  <a:lnTo>
                    <a:pt x="464831" y="335337"/>
                  </a:lnTo>
                  <a:lnTo>
                    <a:pt x="464776" y="335293"/>
                  </a:lnTo>
                  <a:lnTo>
                    <a:pt x="464709" y="335040"/>
                  </a:lnTo>
                  <a:lnTo>
                    <a:pt x="464719" y="334973"/>
                  </a:lnTo>
                  <a:lnTo>
                    <a:pt x="464755" y="334918"/>
                  </a:lnTo>
                  <a:lnTo>
                    <a:pt x="465010" y="334863"/>
                  </a:lnTo>
                  <a:lnTo>
                    <a:pt x="465136" y="334775"/>
                  </a:lnTo>
                  <a:lnTo>
                    <a:pt x="465599" y="334268"/>
                  </a:lnTo>
                  <a:lnTo>
                    <a:pt x="465631" y="334190"/>
                  </a:lnTo>
                  <a:lnTo>
                    <a:pt x="465618" y="334135"/>
                  </a:lnTo>
                  <a:lnTo>
                    <a:pt x="465574" y="334113"/>
                  </a:lnTo>
                  <a:lnTo>
                    <a:pt x="465521" y="334135"/>
                  </a:lnTo>
                  <a:lnTo>
                    <a:pt x="465251" y="334367"/>
                  </a:lnTo>
                  <a:lnTo>
                    <a:pt x="464980" y="334554"/>
                  </a:lnTo>
                  <a:lnTo>
                    <a:pt x="464876" y="334665"/>
                  </a:lnTo>
                  <a:lnTo>
                    <a:pt x="464816" y="334698"/>
                  </a:lnTo>
                  <a:lnTo>
                    <a:pt x="464719" y="334698"/>
                  </a:lnTo>
                  <a:lnTo>
                    <a:pt x="464460" y="334632"/>
                  </a:lnTo>
                  <a:lnTo>
                    <a:pt x="464348" y="334676"/>
                  </a:lnTo>
                  <a:lnTo>
                    <a:pt x="464293" y="334665"/>
                  </a:lnTo>
                  <a:lnTo>
                    <a:pt x="464246" y="334576"/>
                  </a:lnTo>
                  <a:lnTo>
                    <a:pt x="464254" y="334400"/>
                  </a:lnTo>
                  <a:lnTo>
                    <a:pt x="464234" y="334323"/>
                  </a:lnTo>
                  <a:lnTo>
                    <a:pt x="464186" y="334268"/>
                  </a:lnTo>
                  <a:lnTo>
                    <a:pt x="464090" y="334246"/>
                  </a:lnTo>
                  <a:lnTo>
                    <a:pt x="464033" y="334268"/>
                  </a:lnTo>
                  <a:lnTo>
                    <a:pt x="463990" y="334312"/>
                  </a:lnTo>
                  <a:lnTo>
                    <a:pt x="463934" y="334499"/>
                  </a:lnTo>
                  <a:lnTo>
                    <a:pt x="463895" y="334554"/>
                  </a:lnTo>
                  <a:lnTo>
                    <a:pt x="463786" y="334609"/>
                  </a:lnTo>
                  <a:lnTo>
                    <a:pt x="463701" y="334587"/>
                  </a:lnTo>
                  <a:lnTo>
                    <a:pt x="463673" y="334532"/>
                  </a:lnTo>
                  <a:lnTo>
                    <a:pt x="463709" y="334234"/>
                  </a:lnTo>
                  <a:lnTo>
                    <a:pt x="463683" y="333992"/>
                  </a:lnTo>
                  <a:lnTo>
                    <a:pt x="463702" y="333915"/>
                  </a:lnTo>
                  <a:lnTo>
                    <a:pt x="463754" y="333893"/>
                  </a:lnTo>
                  <a:lnTo>
                    <a:pt x="463954" y="333849"/>
                  </a:lnTo>
                  <a:lnTo>
                    <a:pt x="464167" y="333760"/>
                  </a:lnTo>
                  <a:lnTo>
                    <a:pt x="464442" y="333694"/>
                  </a:lnTo>
                  <a:lnTo>
                    <a:pt x="464463" y="333661"/>
                  </a:lnTo>
                  <a:lnTo>
                    <a:pt x="464464" y="333606"/>
                  </a:lnTo>
                  <a:lnTo>
                    <a:pt x="464396" y="333529"/>
                  </a:lnTo>
                  <a:lnTo>
                    <a:pt x="464362" y="333341"/>
                  </a:lnTo>
                  <a:lnTo>
                    <a:pt x="464390" y="333220"/>
                  </a:lnTo>
                  <a:lnTo>
                    <a:pt x="464372" y="333165"/>
                  </a:lnTo>
                  <a:lnTo>
                    <a:pt x="464288" y="333110"/>
                  </a:lnTo>
                  <a:lnTo>
                    <a:pt x="464196" y="333121"/>
                  </a:lnTo>
                  <a:lnTo>
                    <a:pt x="463835" y="333330"/>
                  </a:lnTo>
                  <a:lnTo>
                    <a:pt x="463764" y="333352"/>
                  </a:lnTo>
                  <a:lnTo>
                    <a:pt x="463713" y="333352"/>
                  </a:lnTo>
                  <a:lnTo>
                    <a:pt x="463662" y="333286"/>
                  </a:lnTo>
                  <a:lnTo>
                    <a:pt x="463633" y="333209"/>
                  </a:lnTo>
                  <a:lnTo>
                    <a:pt x="463601" y="332823"/>
                  </a:lnTo>
                  <a:lnTo>
                    <a:pt x="463549" y="332724"/>
                  </a:lnTo>
                  <a:lnTo>
                    <a:pt x="463496" y="332713"/>
                  </a:lnTo>
                  <a:lnTo>
                    <a:pt x="463320" y="332757"/>
                  </a:lnTo>
                  <a:lnTo>
                    <a:pt x="463217" y="332746"/>
                  </a:lnTo>
                  <a:lnTo>
                    <a:pt x="463085" y="332647"/>
                  </a:lnTo>
                  <a:lnTo>
                    <a:pt x="462952" y="332503"/>
                  </a:lnTo>
                  <a:lnTo>
                    <a:pt x="462661" y="332371"/>
                  </a:lnTo>
                  <a:lnTo>
                    <a:pt x="462533" y="332294"/>
                  </a:lnTo>
                  <a:lnTo>
                    <a:pt x="462488" y="332228"/>
                  </a:lnTo>
                  <a:lnTo>
                    <a:pt x="462473" y="332162"/>
                  </a:lnTo>
                  <a:lnTo>
                    <a:pt x="462482" y="332107"/>
                  </a:lnTo>
                  <a:lnTo>
                    <a:pt x="462565" y="331897"/>
                  </a:lnTo>
                  <a:lnTo>
                    <a:pt x="462559" y="331875"/>
                  </a:lnTo>
                  <a:lnTo>
                    <a:pt x="462524" y="331842"/>
                  </a:lnTo>
                  <a:lnTo>
                    <a:pt x="462457" y="331831"/>
                  </a:lnTo>
                  <a:lnTo>
                    <a:pt x="462253" y="331919"/>
                  </a:lnTo>
                  <a:lnTo>
                    <a:pt x="462130" y="331930"/>
                  </a:lnTo>
                  <a:lnTo>
                    <a:pt x="461850" y="331798"/>
                  </a:lnTo>
                  <a:lnTo>
                    <a:pt x="461552" y="331765"/>
                  </a:lnTo>
                  <a:lnTo>
                    <a:pt x="461349" y="331621"/>
                  </a:lnTo>
                  <a:lnTo>
                    <a:pt x="461145" y="331522"/>
                  </a:lnTo>
                  <a:lnTo>
                    <a:pt x="460896" y="331236"/>
                  </a:lnTo>
                  <a:lnTo>
                    <a:pt x="460722" y="330982"/>
                  </a:lnTo>
                  <a:lnTo>
                    <a:pt x="460632" y="330916"/>
                  </a:lnTo>
                  <a:lnTo>
                    <a:pt x="460486" y="330850"/>
                  </a:lnTo>
                  <a:lnTo>
                    <a:pt x="460438" y="330817"/>
                  </a:lnTo>
                  <a:lnTo>
                    <a:pt x="460320" y="330640"/>
                  </a:lnTo>
                  <a:lnTo>
                    <a:pt x="460239" y="330442"/>
                  </a:lnTo>
                  <a:lnTo>
                    <a:pt x="460116" y="330221"/>
                  </a:lnTo>
                  <a:lnTo>
                    <a:pt x="459950" y="330056"/>
                  </a:lnTo>
                  <a:lnTo>
                    <a:pt x="459902" y="330056"/>
                  </a:lnTo>
                  <a:lnTo>
                    <a:pt x="459857" y="330067"/>
                  </a:lnTo>
                  <a:lnTo>
                    <a:pt x="459822" y="330111"/>
                  </a:lnTo>
                  <a:lnTo>
                    <a:pt x="459807" y="330155"/>
                  </a:lnTo>
                  <a:lnTo>
                    <a:pt x="459811" y="330243"/>
                  </a:lnTo>
                  <a:lnTo>
                    <a:pt x="459881" y="330563"/>
                  </a:lnTo>
                  <a:lnTo>
                    <a:pt x="459877" y="330640"/>
                  </a:lnTo>
                  <a:lnTo>
                    <a:pt x="459849" y="330695"/>
                  </a:lnTo>
                  <a:lnTo>
                    <a:pt x="459781" y="330739"/>
                  </a:lnTo>
                  <a:lnTo>
                    <a:pt x="459607" y="330772"/>
                  </a:lnTo>
                  <a:lnTo>
                    <a:pt x="459448" y="330872"/>
                  </a:lnTo>
                  <a:lnTo>
                    <a:pt x="459383" y="330872"/>
                  </a:lnTo>
                  <a:lnTo>
                    <a:pt x="459330" y="330850"/>
                  </a:lnTo>
                  <a:lnTo>
                    <a:pt x="459308" y="330817"/>
                  </a:lnTo>
                  <a:lnTo>
                    <a:pt x="459321" y="330750"/>
                  </a:lnTo>
                  <a:lnTo>
                    <a:pt x="459487" y="330519"/>
                  </a:lnTo>
                  <a:lnTo>
                    <a:pt x="459531" y="330398"/>
                  </a:lnTo>
                  <a:lnTo>
                    <a:pt x="459554" y="330210"/>
                  </a:lnTo>
                  <a:lnTo>
                    <a:pt x="459550" y="329780"/>
                  </a:lnTo>
                  <a:lnTo>
                    <a:pt x="459610" y="329516"/>
                  </a:lnTo>
                  <a:lnTo>
                    <a:pt x="459654" y="329416"/>
                  </a:lnTo>
                  <a:lnTo>
                    <a:pt x="459745" y="329295"/>
                  </a:lnTo>
                  <a:lnTo>
                    <a:pt x="459972" y="329097"/>
                  </a:lnTo>
                  <a:lnTo>
                    <a:pt x="460024" y="329019"/>
                  </a:lnTo>
                  <a:lnTo>
                    <a:pt x="460024" y="328964"/>
                  </a:lnTo>
                  <a:lnTo>
                    <a:pt x="459962" y="328854"/>
                  </a:lnTo>
                  <a:lnTo>
                    <a:pt x="459992" y="328667"/>
                  </a:lnTo>
                  <a:lnTo>
                    <a:pt x="459975" y="328578"/>
                  </a:lnTo>
                  <a:lnTo>
                    <a:pt x="459929" y="328545"/>
                  </a:lnTo>
                  <a:lnTo>
                    <a:pt x="459872" y="328567"/>
                  </a:lnTo>
                  <a:lnTo>
                    <a:pt x="459695" y="328744"/>
                  </a:lnTo>
                  <a:lnTo>
                    <a:pt x="459471" y="328865"/>
                  </a:lnTo>
                  <a:lnTo>
                    <a:pt x="459120" y="329163"/>
                  </a:lnTo>
                  <a:lnTo>
                    <a:pt x="459041" y="329185"/>
                  </a:lnTo>
                  <a:lnTo>
                    <a:pt x="458963" y="329174"/>
                  </a:lnTo>
                  <a:lnTo>
                    <a:pt x="458939" y="329141"/>
                  </a:lnTo>
                  <a:lnTo>
                    <a:pt x="458939" y="329108"/>
                  </a:lnTo>
                  <a:lnTo>
                    <a:pt x="459025" y="328865"/>
                  </a:lnTo>
                  <a:lnTo>
                    <a:pt x="459002" y="328799"/>
                  </a:lnTo>
                  <a:lnTo>
                    <a:pt x="458969" y="328788"/>
                  </a:lnTo>
                  <a:lnTo>
                    <a:pt x="458909" y="328799"/>
                  </a:lnTo>
                  <a:lnTo>
                    <a:pt x="458721" y="328909"/>
                  </a:lnTo>
                  <a:lnTo>
                    <a:pt x="458669" y="328909"/>
                  </a:lnTo>
                  <a:lnTo>
                    <a:pt x="458647" y="328887"/>
                  </a:lnTo>
                  <a:lnTo>
                    <a:pt x="458660" y="328788"/>
                  </a:lnTo>
                  <a:lnTo>
                    <a:pt x="458802" y="328556"/>
                  </a:lnTo>
                  <a:lnTo>
                    <a:pt x="458800" y="328468"/>
                  </a:lnTo>
                  <a:lnTo>
                    <a:pt x="458773" y="328391"/>
                  </a:lnTo>
                  <a:lnTo>
                    <a:pt x="458715" y="328369"/>
                  </a:lnTo>
                  <a:lnTo>
                    <a:pt x="458541" y="328424"/>
                  </a:lnTo>
                  <a:lnTo>
                    <a:pt x="458424" y="328402"/>
                  </a:lnTo>
                  <a:lnTo>
                    <a:pt x="458349" y="328303"/>
                  </a:lnTo>
                  <a:lnTo>
                    <a:pt x="458199" y="327994"/>
                  </a:lnTo>
                  <a:lnTo>
                    <a:pt x="458142" y="327950"/>
                  </a:lnTo>
                  <a:lnTo>
                    <a:pt x="457997" y="327917"/>
                  </a:lnTo>
                  <a:lnTo>
                    <a:pt x="457939" y="327851"/>
                  </a:lnTo>
                  <a:lnTo>
                    <a:pt x="457913" y="327718"/>
                  </a:lnTo>
                  <a:lnTo>
                    <a:pt x="457932" y="327421"/>
                  </a:lnTo>
                  <a:lnTo>
                    <a:pt x="457884" y="327299"/>
                  </a:lnTo>
                  <a:lnTo>
                    <a:pt x="457820" y="327266"/>
                  </a:lnTo>
                  <a:lnTo>
                    <a:pt x="457651" y="327343"/>
                  </a:lnTo>
                  <a:lnTo>
                    <a:pt x="457579" y="327332"/>
                  </a:lnTo>
                  <a:lnTo>
                    <a:pt x="457522" y="327266"/>
                  </a:lnTo>
                  <a:lnTo>
                    <a:pt x="457437" y="326936"/>
                  </a:lnTo>
                  <a:lnTo>
                    <a:pt x="457347" y="326781"/>
                  </a:lnTo>
                  <a:lnTo>
                    <a:pt x="457303" y="326748"/>
                  </a:lnTo>
                  <a:lnTo>
                    <a:pt x="457238" y="326737"/>
                  </a:lnTo>
                  <a:lnTo>
                    <a:pt x="457006" y="326770"/>
                  </a:lnTo>
                  <a:lnTo>
                    <a:pt x="456792" y="326737"/>
                  </a:lnTo>
                  <a:lnTo>
                    <a:pt x="456714" y="326704"/>
                  </a:lnTo>
                  <a:lnTo>
                    <a:pt x="456673" y="326649"/>
                  </a:lnTo>
                  <a:lnTo>
                    <a:pt x="456648" y="326583"/>
                  </a:lnTo>
                  <a:lnTo>
                    <a:pt x="456627" y="326506"/>
                  </a:lnTo>
                  <a:lnTo>
                    <a:pt x="456622" y="326406"/>
                  </a:lnTo>
                  <a:lnTo>
                    <a:pt x="456635" y="326263"/>
                  </a:lnTo>
                  <a:lnTo>
                    <a:pt x="456651" y="326131"/>
                  </a:lnTo>
                  <a:lnTo>
                    <a:pt x="456618" y="326020"/>
                  </a:lnTo>
                  <a:lnTo>
                    <a:pt x="456576" y="325921"/>
                  </a:lnTo>
                  <a:lnTo>
                    <a:pt x="456478" y="325822"/>
                  </a:lnTo>
                  <a:lnTo>
                    <a:pt x="456407" y="325756"/>
                  </a:lnTo>
                  <a:lnTo>
                    <a:pt x="456350" y="325701"/>
                  </a:lnTo>
                  <a:lnTo>
                    <a:pt x="456300" y="325646"/>
                  </a:lnTo>
                  <a:lnTo>
                    <a:pt x="456205" y="325568"/>
                  </a:lnTo>
                  <a:lnTo>
                    <a:pt x="456144" y="325546"/>
                  </a:lnTo>
                  <a:lnTo>
                    <a:pt x="456091" y="325535"/>
                  </a:lnTo>
                  <a:lnTo>
                    <a:pt x="455856" y="325524"/>
                  </a:lnTo>
                  <a:lnTo>
                    <a:pt x="455741" y="325502"/>
                  </a:lnTo>
                  <a:lnTo>
                    <a:pt x="455634" y="325469"/>
                  </a:lnTo>
                  <a:lnTo>
                    <a:pt x="455539" y="325425"/>
                  </a:lnTo>
                  <a:lnTo>
                    <a:pt x="455461" y="325359"/>
                  </a:lnTo>
                  <a:lnTo>
                    <a:pt x="455411" y="325249"/>
                  </a:lnTo>
                  <a:lnTo>
                    <a:pt x="455391" y="325160"/>
                  </a:lnTo>
                  <a:lnTo>
                    <a:pt x="455386" y="324995"/>
                  </a:lnTo>
                  <a:lnTo>
                    <a:pt x="455414" y="324885"/>
                  </a:lnTo>
                  <a:lnTo>
                    <a:pt x="455481" y="324786"/>
                  </a:lnTo>
                  <a:lnTo>
                    <a:pt x="455558" y="324697"/>
                  </a:lnTo>
                  <a:lnTo>
                    <a:pt x="455648" y="324620"/>
                  </a:lnTo>
                  <a:lnTo>
                    <a:pt x="455746" y="324587"/>
                  </a:lnTo>
                  <a:lnTo>
                    <a:pt x="455899" y="324554"/>
                  </a:lnTo>
                  <a:lnTo>
                    <a:pt x="456039" y="324521"/>
                  </a:lnTo>
                  <a:lnTo>
                    <a:pt x="456194" y="324488"/>
                  </a:lnTo>
                  <a:lnTo>
                    <a:pt x="456297" y="324444"/>
                  </a:lnTo>
                  <a:lnTo>
                    <a:pt x="456347" y="324400"/>
                  </a:lnTo>
                  <a:lnTo>
                    <a:pt x="456375" y="324345"/>
                  </a:lnTo>
                  <a:lnTo>
                    <a:pt x="456387" y="324289"/>
                  </a:lnTo>
                  <a:lnTo>
                    <a:pt x="456387" y="324245"/>
                  </a:lnTo>
                  <a:lnTo>
                    <a:pt x="456379" y="324190"/>
                  </a:lnTo>
                  <a:lnTo>
                    <a:pt x="456350" y="324124"/>
                  </a:lnTo>
                  <a:lnTo>
                    <a:pt x="456317" y="324069"/>
                  </a:lnTo>
                  <a:lnTo>
                    <a:pt x="456272" y="324025"/>
                  </a:lnTo>
                  <a:lnTo>
                    <a:pt x="456219" y="323981"/>
                  </a:lnTo>
                  <a:lnTo>
                    <a:pt x="456177" y="323948"/>
                  </a:lnTo>
                  <a:lnTo>
                    <a:pt x="456119" y="323893"/>
                  </a:lnTo>
                  <a:lnTo>
                    <a:pt x="456016" y="323650"/>
                  </a:lnTo>
                  <a:lnTo>
                    <a:pt x="456016" y="323540"/>
                  </a:lnTo>
                  <a:lnTo>
                    <a:pt x="456019" y="323451"/>
                  </a:lnTo>
                  <a:lnTo>
                    <a:pt x="456031" y="323352"/>
                  </a:lnTo>
                  <a:lnTo>
                    <a:pt x="456122" y="323231"/>
                  </a:lnTo>
                  <a:lnTo>
                    <a:pt x="456245" y="323099"/>
                  </a:lnTo>
                  <a:lnTo>
                    <a:pt x="456448" y="322966"/>
                  </a:lnTo>
                  <a:lnTo>
                    <a:pt x="456605" y="322933"/>
                  </a:lnTo>
                  <a:lnTo>
                    <a:pt x="456741" y="322922"/>
                  </a:lnTo>
                  <a:lnTo>
                    <a:pt x="456827" y="322911"/>
                  </a:lnTo>
                  <a:lnTo>
                    <a:pt x="456941" y="322878"/>
                  </a:lnTo>
                  <a:lnTo>
                    <a:pt x="457006" y="322867"/>
                  </a:lnTo>
                  <a:lnTo>
                    <a:pt x="457144" y="322691"/>
                  </a:lnTo>
                  <a:lnTo>
                    <a:pt x="457190" y="322580"/>
                  </a:lnTo>
                  <a:lnTo>
                    <a:pt x="457245" y="322437"/>
                  </a:lnTo>
                  <a:lnTo>
                    <a:pt x="457282" y="322272"/>
                  </a:lnTo>
                  <a:lnTo>
                    <a:pt x="457394" y="322095"/>
                  </a:lnTo>
                  <a:lnTo>
                    <a:pt x="457795" y="321864"/>
                  </a:lnTo>
                  <a:lnTo>
                    <a:pt x="458392" y="321654"/>
                  </a:lnTo>
                  <a:lnTo>
                    <a:pt x="459001" y="321390"/>
                  </a:lnTo>
                  <a:lnTo>
                    <a:pt x="459180" y="321257"/>
                  </a:lnTo>
                  <a:lnTo>
                    <a:pt x="459270" y="320971"/>
                  </a:lnTo>
                  <a:lnTo>
                    <a:pt x="459305" y="320750"/>
                  </a:lnTo>
                  <a:lnTo>
                    <a:pt x="459281" y="320684"/>
                  </a:lnTo>
                  <a:lnTo>
                    <a:pt x="459188" y="320574"/>
                  </a:lnTo>
                  <a:lnTo>
                    <a:pt x="458725" y="320309"/>
                  </a:lnTo>
                  <a:lnTo>
                    <a:pt x="458551" y="320144"/>
                  </a:lnTo>
                  <a:lnTo>
                    <a:pt x="458339" y="319758"/>
                  </a:lnTo>
                  <a:lnTo>
                    <a:pt x="457752" y="319328"/>
                  </a:lnTo>
                  <a:lnTo>
                    <a:pt x="457371" y="318975"/>
                  </a:lnTo>
                  <a:lnTo>
                    <a:pt x="457244" y="318832"/>
                  </a:lnTo>
                  <a:lnTo>
                    <a:pt x="457006" y="318358"/>
                  </a:lnTo>
                  <a:lnTo>
                    <a:pt x="456917" y="318225"/>
                  </a:lnTo>
                  <a:lnTo>
                    <a:pt x="456781" y="317894"/>
                  </a:lnTo>
                  <a:lnTo>
                    <a:pt x="456581" y="317509"/>
                  </a:lnTo>
                  <a:lnTo>
                    <a:pt x="456435" y="317387"/>
                  </a:lnTo>
                  <a:lnTo>
                    <a:pt x="456320" y="317321"/>
                  </a:lnTo>
                  <a:lnTo>
                    <a:pt x="456231" y="317288"/>
                  </a:lnTo>
                  <a:lnTo>
                    <a:pt x="456194" y="317255"/>
                  </a:lnTo>
                  <a:lnTo>
                    <a:pt x="456187" y="317211"/>
                  </a:lnTo>
                  <a:lnTo>
                    <a:pt x="456207" y="317178"/>
                  </a:lnTo>
                  <a:lnTo>
                    <a:pt x="456242" y="317145"/>
                  </a:lnTo>
                  <a:lnTo>
                    <a:pt x="456333" y="317101"/>
                  </a:lnTo>
                  <a:lnTo>
                    <a:pt x="456316" y="317001"/>
                  </a:lnTo>
                  <a:lnTo>
                    <a:pt x="456216" y="316891"/>
                  </a:lnTo>
                  <a:lnTo>
                    <a:pt x="456026" y="316759"/>
                  </a:lnTo>
                  <a:lnTo>
                    <a:pt x="455784" y="316638"/>
                  </a:lnTo>
                  <a:lnTo>
                    <a:pt x="455583" y="316582"/>
                  </a:lnTo>
                  <a:lnTo>
                    <a:pt x="455498" y="316593"/>
                  </a:lnTo>
                  <a:lnTo>
                    <a:pt x="455476" y="316626"/>
                  </a:lnTo>
                  <a:lnTo>
                    <a:pt x="455479" y="316704"/>
                  </a:lnTo>
                  <a:lnTo>
                    <a:pt x="455652" y="316946"/>
                  </a:lnTo>
                  <a:lnTo>
                    <a:pt x="455689" y="317012"/>
                  </a:lnTo>
                  <a:lnTo>
                    <a:pt x="455685" y="317145"/>
                  </a:lnTo>
                  <a:lnTo>
                    <a:pt x="455578" y="317310"/>
                  </a:lnTo>
                  <a:lnTo>
                    <a:pt x="455592" y="317442"/>
                  </a:lnTo>
                  <a:lnTo>
                    <a:pt x="455524" y="317608"/>
                  </a:lnTo>
                  <a:lnTo>
                    <a:pt x="455519" y="317751"/>
                  </a:lnTo>
                  <a:lnTo>
                    <a:pt x="455465" y="317839"/>
                  </a:lnTo>
                  <a:lnTo>
                    <a:pt x="455364" y="317961"/>
                  </a:lnTo>
                  <a:lnTo>
                    <a:pt x="455330" y="318038"/>
                  </a:lnTo>
                  <a:lnTo>
                    <a:pt x="455327" y="318391"/>
                  </a:lnTo>
                  <a:lnTo>
                    <a:pt x="455283" y="318534"/>
                  </a:lnTo>
                  <a:lnTo>
                    <a:pt x="455189" y="318743"/>
                  </a:lnTo>
                  <a:lnTo>
                    <a:pt x="455167" y="318909"/>
                  </a:lnTo>
                  <a:lnTo>
                    <a:pt x="455134" y="319008"/>
                  </a:lnTo>
                  <a:lnTo>
                    <a:pt x="455099" y="319052"/>
                  </a:lnTo>
                  <a:lnTo>
                    <a:pt x="455005" y="319118"/>
                  </a:lnTo>
                  <a:lnTo>
                    <a:pt x="454684" y="319273"/>
                  </a:lnTo>
                  <a:lnTo>
                    <a:pt x="454557" y="319361"/>
                  </a:lnTo>
                  <a:lnTo>
                    <a:pt x="454466" y="319482"/>
                  </a:lnTo>
                  <a:lnTo>
                    <a:pt x="454318" y="319791"/>
                  </a:lnTo>
                  <a:lnTo>
                    <a:pt x="454231" y="319945"/>
                  </a:lnTo>
                  <a:lnTo>
                    <a:pt x="454170" y="320011"/>
                  </a:lnTo>
                  <a:lnTo>
                    <a:pt x="454133" y="320033"/>
                  </a:lnTo>
                  <a:lnTo>
                    <a:pt x="454072" y="320033"/>
                  </a:lnTo>
                  <a:lnTo>
                    <a:pt x="453920" y="319967"/>
                  </a:lnTo>
                  <a:lnTo>
                    <a:pt x="453854" y="320000"/>
                  </a:lnTo>
                  <a:lnTo>
                    <a:pt x="453857" y="320067"/>
                  </a:lnTo>
                  <a:lnTo>
                    <a:pt x="453934" y="320144"/>
                  </a:lnTo>
                  <a:lnTo>
                    <a:pt x="454268" y="320353"/>
                  </a:lnTo>
                  <a:lnTo>
                    <a:pt x="454415" y="320463"/>
                  </a:lnTo>
                  <a:lnTo>
                    <a:pt x="454456" y="320541"/>
                  </a:lnTo>
                  <a:lnTo>
                    <a:pt x="454474" y="320607"/>
                  </a:lnTo>
                  <a:lnTo>
                    <a:pt x="454468" y="320695"/>
                  </a:lnTo>
                  <a:lnTo>
                    <a:pt x="454402" y="320805"/>
                  </a:lnTo>
                  <a:lnTo>
                    <a:pt x="454150" y="321092"/>
                  </a:lnTo>
                  <a:lnTo>
                    <a:pt x="453996" y="321356"/>
                  </a:lnTo>
                  <a:lnTo>
                    <a:pt x="453932" y="321356"/>
                  </a:lnTo>
                  <a:lnTo>
                    <a:pt x="453857" y="321312"/>
                  </a:lnTo>
                  <a:lnTo>
                    <a:pt x="453798" y="321070"/>
                  </a:lnTo>
                  <a:lnTo>
                    <a:pt x="453811" y="320783"/>
                  </a:lnTo>
                  <a:lnTo>
                    <a:pt x="453795" y="320607"/>
                  </a:lnTo>
                  <a:lnTo>
                    <a:pt x="453689" y="320210"/>
                  </a:lnTo>
                  <a:lnTo>
                    <a:pt x="453584" y="320011"/>
                  </a:lnTo>
                  <a:lnTo>
                    <a:pt x="453545" y="319978"/>
                  </a:lnTo>
                  <a:lnTo>
                    <a:pt x="453487" y="319978"/>
                  </a:lnTo>
                  <a:lnTo>
                    <a:pt x="453436" y="320000"/>
                  </a:lnTo>
                  <a:lnTo>
                    <a:pt x="453418" y="320022"/>
                  </a:lnTo>
                  <a:lnTo>
                    <a:pt x="453373" y="320397"/>
                  </a:lnTo>
                  <a:lnTo>
                    <a:pt x="453336" y="320497"/>
                  </a:lnTo>
                  <a:lnTo>
                    <a:pt x="453271" y="320541"/>
                  </a:lnTo>
                  <a:lnTo>
                    <a:pt x="453207" y="320563"/>
                  </a:lnTo>
                  <a:lnTo>
                    <a:pt x="453133" y="320563"/>
                  </a:lnTo>
                  <a:lnTo>
                    <a:pt x="453004" y="320519"/>
                  </a:lnTo>
                  <a:lnTo>
                    <a:pt x="452882" y="320519"/>
                  </a:lnTo>
                  <a:lnTo>
                    <a:pt x="452638" y="320563"/>
                  </a:lnTo>
                  <a:lnTo>
                    <a:pt x="452477" y="320618"/>
                  </a:lnTo>
                  <a:lnTo>
                    <a:pt x="452373" y="320629"/>
                  </a:lnTo>
                  <a:lnTo>
                    <a:pt x="452325" y="320585"/>
                  </a:lnTo>
                  <a:lnTo>
                    <a:pt x="452302" y="320497"/>
                  </a:lnTo>
                  <a:lnTo>
                    <a:pt x="452314" y="320430"/>
                  </a:lnTo>
                  <a:lnTo>
                    <a:pt x="452357" y="320375"/>
                  </a:lnTo>
                  <a:lnTo>
                    <a:pt x="452458" y="320320"/>
                  </a:lnTo>
                  <a:lnTo>
                    <a:pt x="452634" y="320254"/>
                  </a:lnTo>
                  <a:lnTo>
                    <a:pt x="452712" y="320155"/>
                  </a:lnTo>
                  <a:lnTo>
                    <a:pt x="452936" y="319471"/>
                  </a:lnTo>
                  <a:lnTo>
                    <a:pt x="453016" y="319140"/>
                  </a:lnTo>
                  <a:lnTo>
                    <a:pt x="453219" y="318787"/>
                  </a:lnTo>
                  <a:lnTo>
                    <a:pt x="453281" y="318578"/>
                  </a:lnTo>
                  <a:lnTo>
                    <a:pt x="453326" y="318479"/>
                  </a:lnTo>
                  <a:lnTo>
                    <a:pt x="453514" y="318369"/>
                  </a:lnTo>
                  <a:lnTo>
                    <a:pt x="453831" y="318280"/>
                  </a:lnTo>
                  <a:lnTo>
                    <a:pt x="453884" y="318247"/>
                  </a:lnTo>
                  <a:lnTo>
                    <a:pt x="453895" y="318214"/>
                  </a:lnTo>
                  <a:lnTo>
                    <a:pt x="453884" y="318104"/>
                  </a:lnTo>
                  <a:lnTo>
                    <a:pt x="453840" y="318049"/>
                  </a:lnTo>
                  <a:lnTo>
                    <a:pt x="453527" y="317817"/>
                  </a:lnTo>
                  <a:lnTo>
                    <a:pt x="453388" y="317663"/>
                  </a:lnTo>
                  <a:lnTo>
                    <a:pt x="453325" y="317553"/>
                  </a:lnTo>
                  <a:lnTo>
                    <a:pt x="453268" y="317376"/>
                  </a:lnTo>
                  <a:lnTo>
                    <a:pt x="453245" y="317156"/>
                  </a:lnTo>
                  <a:lnTo>
                    <a:pt x="453252" y="316990"/>
                  </a:lnTo>
                  <a:lnTo>
                    <a:pt x="453240" y="316891"/>
                  </a:lnTo>
                  <a:lnTo>
                    <a:pt x="453118" y="316582"/>
                  </a:lnTo>
                  <a:lnTo>
                    <a:pt x="453084" y="316428"/>
                  </a:lnTo>
                  <a:lnTo>
                    <a:pt x="453090" y="316042"/>
                  </a:lnTo>
                  <a:lnTo>
                    <a:pt x="453073" y="315767"/>
                  </a:lnTo>
                  <a:lnTo>
                    <a:pt x="453072" y="315469"/>
                  </a:lnTo>
                  <a:lnTo>
                    <a:pt x="453087" y="315138"/>
                  </a:lnTo>
                  <a:lnTo>
                    <a:pt x="453037" y="314774"/>
                  </a:lnTo>
                  <a:lnTo>
                    <a:pt x="453028" y="314223"/>
                  </a:lnTo>
                  <a:lnTo>
                    <a:pt x="453036" y="313969"/>
                  </a:lnTo>
                  <a:lnTo>
                    <a:pt x="453061" y="313760"/>
                  </a:lnTo>
                  <a:lnTo>
                    <a:pt x="453137" y="313550"/>
                  </a:lnTo>
                  <a:lnTo>
                    <a:pt x="453198" y="313264"/>
                  </a:lnTo>
                  <a:lnTo>
                    <a:pt x="453206" y="313142"/>
                  </a:lnTo>
                  <a:lnTo>
                    <a:pt x="453308" y="312823"/>
                  </a:lnTo>
                  <a:lnTo>
                    <a:pt x="453406" y="312580"/>
                  </a:lnTo>
                  <a:lnTo>
                    <a:pt x="453571" y="312260"/>
                  </a:lnTo>
                  <a:lnTo>
                    <a:pt x="453818" y="311930"/>
                  </a:lnTo>
                  <a:lnTo>
                    <a:pt x="453962" y="311687"/>
                  </a:lnTo>
                  <a:lnTo>
                    <a:pt x="454179" y="311367"/>
                  </a:lnTo>
                  <a:lnTo>
                    <a:pt x="454479" y="310893"/>
                  </a:lnTo>
                  <a:lnTo>
                    <a:pt x="454609" y="310717"/>
                  </a:lnTo>
                  <a:lnTo>
                    <a:pt x="454948" y="310419"/>
                  </a:lnTo>
                  <a:lnTo>
                    <a:pt x="455330" y="309923"/>
                  </a:lnTo>
                  <a:lnTo>
                    <a:pt x="455690" y="309581"/>
                  </a:lnTo>
                  <a:lnTo>
                    <a:pt x="455884" y="309416"/>
                  </a:lnTo>
                  <a:lnTo>
                    <a:pt x="456077" y="309173"/>
                  </a:lnTo>
                  <a:lnTo>
                    <a:pt x="456182" y="309107"/>
                  </a:lnTo>
                  <a:lnTo>
                    <a:pt x="456447" y="308864"/>
                  </a:lnTo>
                  <a:lnTo>
                    <a:pt x="456604" y="308743"/>
                  </a:lnTo>
                  <a:lnTo>
                    <a:pt x="456827" y="308490"/>
                  </a:lnTo>
                  <a:lnTo>
                    <a:pt x="457006" y="308335"/>
                  </a:lnTo>
                  <a:lnTo>
                    <a:pt x="457414" y="307960"/>
                  </a:lnTo>
                  <a:lnTo>
                    <a:pt x="457708" y="307718"/>
                  </a:lnTo>
                  <a:lnTo>
                    <a:pt x="458135" y="307442"/>
                  </a:lnTo>
                  <a:lnTo>
                    <a:pt x="458607" y="307222"/>
                  </a:lnTo>
                  <a:lnTo>
                    <a:pt x="458778" y="307166"/>
                  </a:lnTo>
                  <a:lnTo>
                    <a:pt x="459028" y="307122"/>
                  </a:lnTo>
                  <a:lnTo>
                    <a:pt x="459294" y="307133"/>
                  </a:lnTo>
                  <a:lnTo>
                    <a:pt x="459536" y="307166"/>
                  </a:lnTo>
                  <a:lnTo>
                    <a:pt x="460014" y="307299"/>
                  </a:lnTo>
                  <a:lnTo>
                    <a:pt x="460487" y="307508"/>
                  </a:lnTo>
                  <a:lnTo>
                    <a:pt x="461114" y="307971"/>
                  </a:lnTo>
                  <a:lnTo>
                    <a:pt x="461393" y="308313"/>
                  </a:lnTo>
                  <a:lnTo>
                    <a:pt x="461732" y="308490"/>
                  </a:lnTo>
                  <a:lnTo>
                    <a:pt x="461830" y="308512"/>
                  </a:lnTo>
                  <a:lnTo>
                    <a:pt x="461947" y="308490"/>
                  </a:lnTo>
                  <a:lnTo>
                    <a:pt x="462042" y="308401"/>
                  </a:lnTo>
                  <a:lnTo>
                    <a:pt x="462152" y="308247"/>
                  </a:lnTo>
                  <a:lnTo>
                    <a:pt x="462203" y="308225"/>
                  </a:lnTo>
                  <a:lnTo>
                    <a:pt x="462287" y="308214"/>
                  </a:lnTo>
                  <a:lnTo>
                    <a:pt x="462396" y="308258"/>
                  </a:lnTo>
                  <a:lnTo>
                    <a:pt x="462952" y="308567"/>
                  </a:lnTo>
                  <a:lnTo>
                    <a:pt x="463172" y="308765"/>
                  </a:lnTo>
                  <a:lnTo>
                    <a:pt x="463408" y="309074"/>
                  </a:lnTo>
                  <a:lnTo>
                    <a:pt x="463518" y="309184"/>
                  </a:lnTo>
                  <a:lnTo>
                    <a:pt x="463669" y="309283"/>
                  </a:lnTo>
                  <a:lnTo>
                    <a:pt x="464090" y="309515"/>
                  </a:lnTo>
                  <a:lnTo>
                    <a:pt x="464422" y="309835"/>
                  </a:lnTo>
                  <a:lnTo>
                    <a:pt x="464621" y="309967"/>
                  </a:lnTo>
                  <a:lnTo>
                    <a:pt x="464705" y="310000"/>
                  </a:lnTo>
                  <a:lnTo>
                    <a:pt x="464887" y="310000"/>
                  </a:lnTo>
                  <a:lnTo>
                    <a:pt x="465065" y="309956"/>
                  </a:lnTo>
                  <a:lnTo>
                    <a:pt x="465607" y="309625"/>
                  </a:lnTo>
                  <a:lnTo>
                    <a:pt x="466428" y="309294"/>
                  </a:lnTo>
                  <a:lnTo>
                    <a:pt x="466696" y="309129"/>
                  </a:lnTo>
                  <a:lnTo>
                    <a:pt x="466949" y="308942"/>
                  </a:lnTo>
                  <a:lnTo>
                    <a:pt x="467094" y="308864"/>
                  </a:lnTo>
                  <a:lnTo>
                    <a:pt x="467291" y="308787"/>
                  </a:lnTo>
                  <a:lnTo>
                    <a:pt x="467567" y="308721"/>
                  </a:lnTo>
                  <a:lnTo>
                    <a:pt x="467718" y="308732"/>
                  </a:lnTo>
                  <a:lnTo>
                    <a:pt x="467780" y="308754"/>
                  </a:lnTo>
                  <a:lnTo>
                    <a:pt x="468006" y="308931"/>
                  </a:lnTo>
                  <a:lnTo>
                    <a:pt x="468302" y="308908"/>
                  </a:lnTo>
                  <a:lnTo>
                    <a:pt x="468387" y="308964"/>
                  </a:lnTo>
                  <a:lnTo>
                    <a:pt x="468651" y="309228"/>
                  </a:lnTo>
                  <a:lnTo>
                    <a:pt x="468879" y="309504"/>
                  </a:lnTo>
                  <a:lnTo>
                    <a:pt x="469009" y="309614"/>
                  </a:lnTo>
                  <a:lnTo>
                    <a:pt x="469073" y="309636"/>
                  </a:lnTo>
                  <a:lnTo>
                    <a:pt x="469359" y="309680"/>
                  </a:lnTo>
                  <a:lnTo>
                    <a:pt x="469441" y="309713"/>
                  </a:lnTo>
                  <a:lnTo>
                    <a:pt x="469537" y="309791"/>
                  </a:lnTo>
                  <a:lnTo>
                    <a:pt x="469816" y="310187"/>
                  </a:lnTo>
                  <a:lnTo>
                    <a:pt x="470000" y="310529"/>
                  </a:lnTo>
                  <a:lnTo>
                    <a:pt x="470126" y="310805"/>
                  </a:lnTo>
                  <a:lnTo>
                    <a:pt x="470223" y="310959"/>
                  </a:lnTo>
                  <a:lnTo>
                    <a:pt x="470340" y="311103"/>
                  </a:lnTo>
                  <a:lnTo>
                    <a:pt x="470993" y="311632"/>
                  </a:lnTo>
                  <a:lnTo>
                    <a:pt x="471131" y="311819"/>
                  </a:lnTo>
                  <a:lnTo>
                    <a:pt x="471371" y="312315"/>
                  </a:lnTo>
                  <a:lnTo>
                    <a:pt x="471496" y="312448"/>
                  </a:lnTo>
                  <a:lnTo>
                    <a:pt x="471866" y="312602"/>
                  </a:lnTo>
                  <a:lnTo>
                    <a:pt x="472154" y="312768"/>
                  </a:lnTo>
                  <a:lnTo>
                    <a:pt x="472345" y="312867"/>
                  </a:lnTo>
                  <a:lnTo>
                    <a:pt x="473037" y="313109"/>
                  </a:lnTo>
                  <a:lnTo>
                    <a:pt x="473395" y="313352"/>
                  </a:lnTo>
                  <a:lnTo>
                    <a:pt x="474086" y="313528"/>
                  </a:lnTo>
                  <a:lnTo>
                    <a:pt x="474524" y="314035"/>
                  </a:lnTo>
                  <a:lnTo>
                    <a:pt x="474869" y="314322"/>
                  </a:lnTo>
                  <a:lnTo>
                    <a:pt x="474900" y="314366"/>
                  </a:lnTo>
                  <a:lnTo>
                    <a:pt x="474934" y="314521"/>
                  </a:lnTo>
                  <a:lnTo>
                    <a:pt x="474989" y="314620"/>
                  </a:lnTo>
                  <a:lnTo>
                    <a:pt x="475063" y="314697"/>
                  </a:lnTo>
                  <a:lnTo>
                    <a:pt x="475193" y="314774"/>
                  </a:lnTo>
                  <a:lnTo>
                    <a:pt x="475466" y="314885"/>
                  </a:lnTo>
                  <a:lnTo>
                    <a:pt x="475669" y="314984"/>
                  </a:lnTo>
                  <a:lnTo>
                    <a:pt x="475789" y="315006"/>
                  </a:lnTo>
                  <a:lnTo>
                    <a:pt x="475946" y="315006"/>
                  </a:lnTo>
                  <a:lnTo>
                    <a:pt x="476352" y="314929"/>
                  </a:lnTo>
                  <a:lnTo>
                    <a:pt x="476463" y="314940"/>
                  </a:lnTo>
                  <a:lnTo>
                    <a:pt x="477077" y="315204"/>
                  </a:lnTo>
                  <a:lnTo>
                    <a:pt x="477521" y="315337"/>
                  </a:lnTo>
                  <a:lnTo>
                    <a:pt x="477753" y="315469"/>
                  </a:lnTo>
                  <a:lnTo>
                    <a:pt x="478198" y="315469"/>
                  </a:lnTo>
                  <a:lnTo>
                    <a:pt x="478338" y="315458"/>
                  </a:lnTo>
                  <a:lnTo>
                    <a:pt x="478416" y="315436"/>
                  </a:lnTo>
                  <a:lnTo>
                    <a:pt x="478858" y="315127"/>
                  </a:lnTo>
                  <a:lnTo>
                    <a:pt x="479071" y="314774"/>
                  </a:lnTo>
                  <a:lnTo>
                    <a:pt x="479116" y="314752"/>
                  </a:lnTo>
                  <a:lnTo>
                    <a:pt x="479288" y="314741"/>
                  </a:lnTo>
                  <a:lnTo>
                    <a:pt x="479518" y="314697"/>
                  </a:lnTo>
                  <a:lnTo>
                    <a:pt x="479676" y="314719"/>
                  </a:lnTo>
                  <a:lnTo>
                    <a:pt x="479845" y="314796"/>
                  </a:lnTo>
                  <a:lnTo>
                    <a:pt x="479953" y="314818"/>
                  </a:lnTo>
                  <a:lnTo>
                    <a:pt x="480102" y="314807"/>
                  </a:lnTo>
                  <a:lnTo>
                    <a:pt x="480212" y="314763"/>
                  </a:lnTo>
                  <a:lnTo>
                    <a:pt x="480369" y="314642"/>
                  </a:lnTo>
                  <a:lnTo>
                    <a:pt x="480581" y="314322"/>
                  </a:lnTo>
                  <a:lnTo>
                    <a:pt x="480658" y="314157"/>
                  </a:lnTo>
                  <a:lnTo>
                    <a:pt x="480708" y="313980"/>
                  </a:lnTo>
                  <a:lnTo>
                    <a:pt x="481031" y="313330"/>
                  </a:lnTo>
                  <a:lnTo>
                    <a:pt x="481113" y="313253"/>
                  </a:lnTo>
                  <a:lnTo>
                    <a:pt x="481601" y="312977"/>
                  </a:lnTo>
                  <a:lnTo>
                    <a:pt x="481829" y="312900"/>
                  </a:lnTo>
                  <a:lnTo>
                    <a:pt x="482042" y="312867"/>
                  </a:lnTo>
                  <a:lnTo>
                    <a:pt x="482299" y="312690"/>
                  </a:lnTo>
                  <a:lnTo>
                    <a:pt x="482486" y="312602"/>
                  </a:lnTo>
                  <a:lnTo>
                    <a:pt x="482742" y="312525"/>
                  </a:lnTo>
                  <a:lnTo>
                    <a:pt x="483070" y="312459"/>
                  </a:lnTo>
                  <a:lnTo>
                    <a:pt x="483441" y="312338"/>
                  </a:lnTo>
                  <a:lnTo>
                    <a:pt x="483952" y="312216"/>
                  </a:lnTo>
                  <a:lnTo>
                    <a:pt x="484089" y="312205"/>
                  </a:lnTo>
                  <a:lnTo>
                    <a:pt x="484228" y="312216"/>
                  </a:lnTo>
                  <a:lnTo>
                    <a:pt x="484361" y="312260"/>
                  </a:lnTo>
                  <a:lnTo>
                    <a:pt x="484500" y="312371"/>
                  </a:lnTo>
                  <a:lnTo>
                    <a:pt x="484663" y="312624"/>
                  </a:lnTo>
                  <a:lnTo>
                    <a:pt x="484972" y="313242"/>
                  </a:lnTo>
                  <a:lnTo>
                    <a:pt x="485210" y="313495"/>
                  </a:lnTo>
                  <a:lnTo>
                    <a:pt x="485700" y="313727"/>
                  </a:lnTo>
                  <a:lnTo>
                    <a:pt x="486076" y="314024"/>
                  </a:lnTo>
                  <a:lnTo>
                    <a:pt x="486398" y="314146"/>
                  </a:lnTo>
                  <a:lnTo>
                    <a:pt x="486631" y="314300"/>
                  </a:lnTo>
                  <a:lnTo>
                    <a:pt x="486772" y="314322"/>
                  </a:lnTo>
                  <a:lnTo>
                    <a:pt x="486949" y="314322"/>
                  </a:lnTo>
                  <a:lnTo>
                    <a:pt x="487145" y="314421"/>
                  </a:lnTo>
                  <a:lnTo>
                    <a:pt x="487485" y="314708"/>
                  </a:lnTo>
                  <a:lnTo>
                    <a:pt x="487610" y="314774"/>
                  </a:lnTo>
                  <a:lnTo>
                    <a:pt x="487888" y="314873"/>
                  </a:lnTo>
                  <a:lnTo>
                    <a:pt x="488178" y="315094"/>
                  </a:lnTo>
                  <a:lnTo>
                    <a:pt x="488322" y="315105"/>
                  </a:lnTo>
                  <a:lnTo>
                    <a:pt x="488523" y="315017"/>
                  </a:lnTo>
                  <a:lnTo>
                    <a:pt x="488689" y="314763"/>
                  </a:lnTo>
                  <a:lnTo>
                    <a:pt x="488718" y="314675"/>
                  </a:lnTo>
                  <a:lnTo>
                    <a:pt x="488708" y="314598"/>
                  </a:lnTo>
                  <a:lnTo>
                    <a:pt x="488595" y="314333"/>
                  </a:lnTo>
                  <a:lnTo>
                    <a:pt x="488598" y="314168"/>
                  </a:lnTo>
                  <a:lnTo>
                    <a:pt x="488830" y="314013"/>
                  </a:lnTo>
                  <a:lnTo>
                    <a:pt x="489136" y="313914"/>
                  </a:lnTo>
                  <a:lnTo>
                    <a:pt x="489372" y="313760"/>
                  </a:lnTo>
                  <a:lnTo>
                    <a:pt x="489461" y="313628"/>
                  </a:lnTo>
                  <a:lnTo>
                    <a:pt x="489621" y="313176"/>
                  </a:lnTo>
                  <a:lnTo>
                    <a:pt x="489878" y="312657"/>
                  </a:lnTo>
                  <a:lnTo>
                    <a:pt x="489898" y="312470"/>
                  </a:lnTo>
                  <a:lnTo>
                    <a:pt x="489867" y="312139"/>
                  </a:lnTo>
                  <a:lnTo>
                    <a:pt x="489840" y="312029"/>
                  </a:lnTo>
                  <a:lnTo>
                    <a:pt x="489766" y="311885"/>
                  </a:lnTo>
                  <a:lnTo>
                    <a:pt x="489627" y="311720"/>
                  </a:lnTo>
                  <a:lnTo>
                    <a:pt x="489518" y="311654"/>
                  </a:lnTo>
                  <a:lnTo>
                    <a:pt x="489256" y="311544"/>
                  </a:lnTo>
                  <a:lnTo>
                    <a:pt x="489170" y="311478"/>
                  </a:lnTo>
                  <a:lnTo>
                    <a:pt x="489075" y="311213"/>
                  </a:lnTo>
                  <a:lnTo>
                    <a:pt x="488916" y="310904"/>
                  </a:lnTo>
                  <a:lnTo>
                    <a:pt x="488789" y="310595"/>
                  </a:lnTo>
                  <a:lnTo>
                    <a:pt x="488721" y="310474"/>
                  </a:lnTo>
                  <a:lnTo>
                    <a:pt x="488611" y="310331"/>
                  </a:lnTo>
                  <a:lnTo>
                    <a:pt x="488555" y="310276"/>
                  </a:lnTo>
                  <a:lnTo>
                    <a:pt x="488472" y="310243"/>
                  </a:lnTo>
                  <a:lnTo>
                    <a:pt x="488237" y="310221"/>
                  </a:lnTo>
                  <a:lnTo>
                    <a:pt x="488081" y="310177"/>
                  </a:lnTo>
                  <a:lnTo>
                    <a:pt x="487859" y="309978"/>
                  </a:lnTo>
                  <a:lnTo>
                    <a:pt x="487836" y="309901"/>
                  </a:lnTo>
                  <a:lnTo>
                    <a:pt x="487853" y="309791"/>
                  </a:lnTo>
                  <a:lnTo>
                    <a:pt x="487807" y="309746"/>
                  </a:lnTo>
                  <a:lnTo>
                    <a:pt x="487710" y="309724"/>
                  </a:lnTo>
                  <a:lnTo>
                    <a:pt x="487278" y="309724"/>
                  </a:lnTo>
                  <a:lnTo>
                    <a:pt x="487147" y="309735"/>
                  </a:lnTo>
                  <a:lnTo>
                    <a:pt x="487006" y="309813"/>
                  </a:lnTo>
                  <a:lnTo>
                    <a:pt x="486796" y="309989"/>
                  </a:lnTo>
                  <a:lnTo>
                    <a:pt x="486670" y="310055"/>
                  </a:lnTo>
                  <a:lnTo>
                    <a:pt x="486596" y="310055"/>
                  </a:lnTo>
                  <a:lnTo>
                    <a:pt x="485451" y="309879"/>
                  </a:lnTo>
                  <a:lnTo>
                    <a:pt x="485298" y="309813"/>
                  </a:lnTo>
                  <a:lnTo>
                    <a:pt x="485109" y="309669"/>
                  </a:lnTo>
                  <a:lnTo>
                    <a:pt x="485017" y="309526"/>
                  </a:lnTo>
                  <a:lnTo>
                    <a:pt x="484986" y="309372"/>
                  </a:lnTo>
                  <a:lnTo>
                    <a:pt x="485002" y="309294"/>
                  </a:lnTo>
                  <a:lnTo>
                    <a:pt x="485051" y="309239"/>
                  </a:lnTo>
                  <a:lnTo>
                    <a:pt x="485110" y="309195"/>
                  </a:lnTo>
                  <a:lnTo>
                    <a:pt x="485302" y="309140"/>
                  </a:lnTo>
                  <a:lnTo>
                    <a:pt x="485439" y="309052"/>
                  </a:lnTo>
                  <a:lnTo>
                    <a:pt x="485497" y="308931"/>
                  </a:lnTo>
                  <a:lnTo>
                    <a:pt x="485525" y="308798"/>
                  </a:lnTo>
                  <a:lnTo>
                    <a:pt x="485530" y="308578"/>
                  </a:lnTo>
                  <a:lnTo>
                    <a:pt x="485574" y="308203"/>
                  </a:lnTo>
                  <a:lnTo>
                    <a:pt x="485535" y="308060"/>
                  </a:lnTo>
                  <a:lnTo>
                    <a:pt x="485418" y="307828"/>
                  </a:lnTo>
                  <a:lnTo>
                    <a:pt x="485393" y="307552"/>
                  </a:lnTo>
                  <a:lnTo>
                    <a:pt x="485606" y="307001"/>
                  </a:lnTo>
                  <a:lnTo>
                    <a:pt x="485705" y="306902"/>
                  </a:lnTo>
                  <a:lnTo>
                    <a:pt x="486048" y="306792"/>
                  </a:lnTo>
                  <a:lnTo>
                    <a:pt x="486158" y="306714"/>
                  </a:lnTo>
                  <a:lnTo>
                    <a:pt x="486275" y="306560"/>
                  </a:lnTo>
                  <a:lnTo>
                    <a:pt x="486385" y="306273"/>
                  </a:lnTo>
                  <a:lnTo>
                    <a:pt x="486465" y="306152"/>
                  </a:lnTo>
                  <a:lnTo>
                    <a:pt x="486999" y="305656"/>
                  </a:lnTo>
                  <a:lnTo>
                    <a:pt x="487263" y="305358"/>
                  </a:lnTo>
                  <a:lnTo>
                    <a:pt x="487367" y="305105"/>
                  </a:lnTo>
                  <a:lnTo>
                    <a:pt x="487455" y="304939"/>
                  </a:lnTo>
                  <a:lnTo>
                    <a:pt x="487662" y="304840"/>
                  </a:lnTo>
                  <a:lnTo>
                    <a:pt x="487893" y="304752"/>
                  </a:lnTo>
                  <a:lnTo>
                    <a:pt x="488130" y="304586"/>
                  </a:lnTo>
                  <a:lnTo>
                    <a:pt x="488547" y="304344"/>
                  </a:lnTo>
                  <a:lnTo>
                    <a:pt x="488698" y="304201"/>
                  </a:lnTo>
                  <a:lnTo>
                    <a:pt x="488797" y="304035"/>
                  </a:lnTo>
                  <a:lnTo>
                    <a:pt x="488853" y="303826"/>
                  </a:lnTo>
                  <a:lnTo>
                    <a:pt x="488923" y="303649"/>
                  </a:lnTo>
                  <a:lnTo>
                    <a:pt x="489486" y="303109"/>
                  </a:lnTo>
                  <a:lnTo>
                    <a:pt x="489632" y="302922"/>
                  </a:lnTo>
                  <a:lnTo>
                    <a:pt x="489887" y="302558"/>
                  </a:lnTo>
                  <a:lnTo>
                    <a:pt x="489981" y="302348"/>
                  </a:lnTo>
                  <a:lnTo>
                    <a:pt x="490092" y="301764"/>
                  </a:lnTo>
                  <a:lnTo>
                    <a:pt x="490267" y="301488"/>
                  </a:lnTo>
                  <a:lnTo>
                    <a:pt x="490557" y="301157"/>
                  </a:lnTo>
                  <a:lnTo>
                    <a:pt x="490904" y="300849"/>
                  </a:lnTo>
                  <a:lnTo>
                    <a:pt x="491485" y="300209"/>
                  </a:lnTo>
                  <a:lnTo>
                    <a:pt x="491857" y="299724"/>
                  </a:lnTo>
                  <a:lnTo>
                    <a:pt x="492103" y="299460"/>
                  </a:lnTo>
                  <a:lnTo>
                    <a:pt x="492473" y="299228"/>
                  </a:lnTo>
                  <a:lnTo>
                    <a:pt x="493123" y="298952"/>
                  </a:lnTo>
                  <a:lnTo>
                    <a:pt x="493160" y="298908"/>
                  </a:lnTo>
                  <a:lnTo>
                    <a:pt x="493173" y="298864"/>
                  </a:lnTo>
                  <a:lnTo>
                    <a:pt x="493082" y="298776"/>
                  </a:lnTo>
                  <a:lnTo>
                    <a:pt x="493082" y="298710"/>
                  </a:lnTo>
                  <a:lnTo>
                    <a:pt x="493136" y="298622"/>
                  </a:lnTo>
                  <a:lnTo>
                    <a:pt x="493300" y="298456"/>
                  </a:lnTo>
                  <a:lnTo>
                    <a:pt x="493850" y="298037"/>
                  </a:lnTo>
                  <a:lnTo>
                    <a:pt x="494170" y="297839"/>
                  </a:lnTo>
                  <a:lnTo>
                    <a:pt x="494647" y="297574"/>
                  </a:lnTo>
                  <a:lnTo>
                    <a:pt x="494865" y="297409"/>
                  </a:lnTo>
                  <a:lnTo>
                    <a:pt x="495052" y="297188"/>
                  </a:lnTo>
                  <a:lnTo>
                    <a:pt x="495380" y="296648"/>
                  </a:lnTo>
                  <a:lnTo>
                    <a:pt x="495768" y="296130"/>
                  </a:lnTo>
                  <a:lnTo>
                    <a:pt x="495887" y="296020"/>
                  </a:lnTo>
                  <a:lnTo>
                    <a:pt x="496271" y="295788"/>
                  </a:lnTo>
                  <a:lnTo>
                    <a:pt x="496636" y="295623"/>
                  </a:lnTo>
                  <a:lnTo>
                    <a:pt x="497058" y="295358"/>
                  </a:lnTo>
                  <a:lnTo>
                    <a:pt x="497853" y="295093"/>
                  </a:lnTo>
                  <a:lnTo>
                    <a:pt x="498701" y="294906"/>
                  </a:lnTo>
                  <a:lnTo>
                    <a:pt x="499442" y="294785"/>
                  </a:lnTo>
                  <a:lnTo>
                    <a:pt x="500960" y="294575"/>
                  </a:lnTo>
                  <a:lnTo>
                    <a:pt x="502951" y="294244"/>
                  </a:lnTo>
                  <a:lnTo>
                    <a:pt x="503951" y="294123"/>
                  </a:lnTo>
                  <a:lnTo>
                    <a:pt x="504835" y="294035"/>
                  </a:lnTo>
                  <a:lnTo>
                    <a:pt x="505058" y="294002"/>
                  </a:lnTo>
                  <a:lnTo>
                    <a:pt x="505059" y="294002"/>
                  </a:lnTo>
                  <a:lnTo>
                    <a:pt x="505362" y="293947"/>
                  </a:lnTo>
                  <a:lnTo>
                    <a:pt x="505896" y="293892"/>
                  </a:lnTo>
                  <a:lnTo>
                    <a:pt x="506463" y="293781"/>
                  </a:lnTo>
                  <a:lnTo>
                    <a:pt x="506991" y="293693"/>
                  </a:lnTo>
                  <a:lnTo>
                    <a:pt x="507591" y="293649"/>
                  </a:lnTo>
                  <a:lnTo>
                    <a:pt x="508422" y="293495"/>
                  </a:lnTo>
                  <a:lnTo>
                    <a:pt x="509976" y="293384"/>
                  </a:lnTo>
                  <a:lnTo>
                    <a:pt x="510224" y="293395"/>
                  </a:lnTo>
                  <a:lnTo>
                    <a:pt x="510420" y="293439"/>
                  </a:lnTo>
                  <a:lnTo>
                    <a:pt x="511200" y="293947"/>
                  </a:lnTo>
                  <a:lnTo>
                    <a:pt x="511431" y="294068"/>
                  </a:lnTo>
                  <a:lnTo>
                    <a:pt x="511665" y="294134"/>
                  </a:lnTo>
                  <a:lnTo>
                    <a:pt x="512425" y="294134"/>
                  </a:lnTo>
                  <a:lnTo>
                    <a:pt x="513177" y="294200"/>
                  </a:lnTo>
                  <a:lnTo>
                    <a:pt x="513324" y="294178"/>
                  </a:lnTo>
                  <a:lnTo>
                    <a:pt x="513617" y="294090"/>
                  </a:lnTo>
                  <a:lnTo>
                    <a:pt x="513874" y="294079"/>
                  </a:lnTo>
                  <a:lnTo>
                    <a:pt x="514000" y="294101"/>
                  </a:lnTo>
                  <a:lnTo>
                    <a:pt x="514411" y="294255"/>
                  </a:lnTo>
                  <a:lnTo>
                    <a:pt x="514592" y="294299"/>
                  </a:lnTo>
                  <a:lnTo>
                    <a:pt x="514769" y="294299"/>
                  </a:lnTo>
                  <a:lnTo>
                    <a:pt x="514924" y="294244"/>
                  </a:lnTo>
                  <a:lnTo>
                    <a:pt x="515025" y="294156"/>
                  </a:lnTo>
                  <a:lnTo>
                    <a:pt x="515088" y="294068"/>
                  </a:lnTo>
                  <a:lnTo>
                    <a:pt x="515127" y="293781"/>
                  </a:lnTo>
                  <a:lnTo>
                    <a:pt x="515086" y="293561"/>
                  </a:lnTo>
                  <a:lnTo>
                    <a:pt x="514899" y="292965"/>
                  </a:lnTo>
                  <a:lnTo>
                    <a:pt x="514805" y="292712"/>
                  </a:lnTo>
                  <a:lnTo>
                    <a:pt x="514784" y="292546"/>
                  </a:lnTo>
                  <a:lnTo>
                    <a:pt x="514816" y="292469"/>
                  </a:lnTo>
                  <a:lnTo>
                    <a:pt x="514965" y="292370"/>
                  </a:lnTo>
                  <a:lnTo>
                    <a:pt x="515109" y="292370"/>
                  </a:lnTo>
                  <a:lnTo>
                    <a:pt x="515198" y="292403"/>
                  </a:lnTo>
                  <a:lnTo>
                    <a:pt x="515364" y="292502"/>
                  </a:lnTo>
                  <a:lnTo>
                    <a:pt x="515614" y="292822"/>
                  </a:lnTo>
                  <a:lnTo>
                    <a:pt x="515836" y="292976"/>
                  </a:lnTo>
                  <a:lnTo>
                    <a:pt x="516138" y="293142"/>
                  </a:lnTo>
                  <a:lnTo>
                    <a:pt x="516353" y="293208"/>
                  </a:lnTo>
                  <a:lnTo>
                    <a:pt x="516533" y="293208"/>
                  </a:lnTo>
                  <a:lnTo>
                    <a:pt x="516684" y="293186"/>
                  </a:lnTo>
                  <a:lnTo>
                    <a:pt x="516924" y="293065"/>
                  </a:lnTo>
                  <a:lnTo>
                    <a:pt x="517043" y="292976"/>
                  </a:lnTo>
                  <a:lnTo>
                    <a:pt x="517123" y="292888"/>
                  </a:lnTo>
                  <a:lnTo>
                    <a:pt x="517197" y="292767"/>
                  </a:lnTo>
                  <a:lnTo>
                    <a:pt x="517237" y="292635"/>
                  </a:lnTo>
                  <a:lnTo>
                    <a:pt x="517247" y="292513"/>
                  </a:lnTo>
                  <a:lnTo>
                    <a:pt x="517212" y="292127"/>
                  </a:lnTo>
                  <a:lnTo>
                    <a:pt x="517345" y="291863"/>
                  </a:lnTo>
                  <a:lnTo>
                    <a:pt x="517352" y="291642"/>
                  </a:lnTo>
                  <a:lnTo>
                    <a:pt x="517273" y="291543"/>
                  </a:lnTo>
                  <a:lnTo>
                    <a:pt x="516920" y="291267"/>
                  </a:lnTo>
                  <a:lnTo>
                    <a:pt x="516668" y="290904"/>
                  </a:lnTo>
                  <a:lnTo>
                    <a:pt x="516603" y="290738"/>
                  </a:lnTo>
                  <a:lnTo>
                    <a:pt x="516631" y="290474"/>
                  </a:lnTo>
                  <a:lnTo>
                    <a:pt x="516600" y="290242"/>
                  </a:lnTo>
                  <a:lnTo>
                    <a:pt x="516444" y="289856"/>
                  </a:lnTo>
                  <a:lnTo>
                    <a:pt x="516203" y="289525"/>
                  </a:lnTo>
                  <a:lnTo>
                    <a:pt x="516190" y="289371"/>
                  </a:lnTo>
                  <a:lnTo>
                    <a:pt x="516258" y="289095"/>
                  </a:lnTo>
                  <a:lnTo>
                    <a:pt x="516301" y="288776"/>
                  </a:lnTo>
                  <a:lnTo>
                    <a:pt x="516390" y="288577"/>
                  </a:lnTo>
                  <a:lnTo>
                    <a:pt x="516791" y="288279"/>
                  </a:lnTo>
                  <a:lnTo>
                    <a:pt x="517062" y="288191"/>
                  </a:lnTo>
                  <a:lnTo>
                    <a:pt x="517187" y="288103"/>
                  </a:lnTo>
                  <a:lnTo>
                    <a:pt x="517241" y="288026"/>
                  </a:lnTo>
                  <a:lnTo>
                    <a:pt x="517295" y="287794"/>
                  </a:lnTo>
                  <a:lnTo>
                    <a:pt x="517340" y="287706"/>
                  </a:lnTo>
                  <a:lnTo>
                    <a:pt x="517822" y="287342"/>
                  </a:lnTo>
                  <a:lnTo>
                    <a:pt x="518656" y="286383"/>
                  </a:lnTo>
                  <a:lnTo>
                    <a:pt x="518699" y="286284"/>
                  </a:lnTo>
                  <a:lnTo>
                    <a:pt x="518688" y="286140"/>
                  </a:lnTo>
                  <a:lnTo>
                    <a:pt x="518608" y="285887"/>
                  </a:lnTo>
                  <a:lnTo>
                    <a:pt x="518446" y="285567"/>
                  </a:lnTo>
                  <a:lnTo>
                    <a:pt x="518415" y="285446"/>
                  </a:lnTo>
                  <a:lnTo>
                    <a:pt x="518465" y="285071"/>
                  </a:lnTo>
                  <a:lnTo>
                    <a:pt x="518498" y="284994"/>
                  </a:lnTo>
                  <a:lnTo>
                    <a:pt x="518679" y="284828"/>
                  </a:lnTo>
                  <a:lnTo>
                    <a:pt x="518875" y="284707"/>
                  </a:lnTo>
                  <a:lnTo>
                    <a:pt x="519007" y="284685"/>
                  </a:lnTo>
                  <a:lnTo>
                    <a:pt x="519153" y="284729"/>
                  </a:lnTo>
                  <a:lnTo>
                    <a:pt x="519245" y="284696"/>
                  </a:lnTo>
                  <a:lnTo>
                    <a:pt x="519309" y="284619"/>
                  </a:lnTo>
                  <a:lnTo>
                    <a:pt x="519332" y="284476"/>
                  </a:lnTo>
                  <a:lnTo>
                    <a:pt x="519345" y="284453"/>
                  </a:lnTo>
                  <a:lnTo>
                    <a:pt x="519362" y="284421"/>
                  </a:lnTo>
                  <a:lnTo>
                    <a:pt x="519448" y="284332"/>
                  </a:lnTo>
                  <a:lnTo>
                    <a:pt x="519585" y="284266"/>
                  </a:lnTo>
                  <a:lnTo>
                    <a:pt x="519884" y="284222"/>
                  </a:lnTo>
                  <a:lnTo>
                    <a:pt x="520469" y="284211"/>
                  </a:lnTo>
                  <a:lnTo>
                    <a:pt x="521079" y="284156"/>
                  </a:lnTo>
                  <a:lnTo>
                    <a:pt x="521683" y="284167"/>
                  </a:lnTo>
                  <a:lnTo>
                    <a:pt x="521839" y="284134"/>
                  </a:lnTo>
                  <a:lnTo>
                    <a:pt x="522001" y="284023"/>
                  </a:lnTo>
                  <a:lnTo>
                    <a:pt x="522171" y="283957"/>
                  </a:lnTo>
                  <a:lnTo>
                    <a:pt x="522376" y="284001"/>
                  </a:lnTo>
                  <a:lnTo>
                    <a:pt x="522494" y="283990"/>
                  </a:lnTo>
                  <a:lnTo>
                    <a:pt x="522843" y="283638"/>
                  </a:lnTo>
                  <a:lnTo>
                    <a:pt x="522861" y="283560"/>
                  </a:lnTo>
                  <a:lnTo>
                    <a:pt x="522832" y="283329"/>
                  </a:lnTo>
                  <a:lnTo>
                    <a:pt x="522838" y="283142"/>
                  </a:lnTo>
                  <a:lnTo>
                    <a:pt x="522898" y="283053"/>
                  </a:lnTo>
                  <a:lnTo>
                    <a:pt x="523040" y="282998"/>
                  </a:lnTo>
                  <a:lnTo>
                    <a:pt x="523118" y="282921"/>
                  </a:lnTo>
                  <a:lnTo>
                    <a:pt x="523174" y="282623"/>
                  </a:lnTo>
                  <a:lnTo>
                    <a:pt x="523261" y="282403"/>
                  </a:lnTo>
                  <a:lnTo>
                    <a:pt x="523342" y="282392"/>
                  </a:lnTo>
                  <a:lnTo>
                    <a:pt x="523538" y="282502"/>
                  </a:lnTo>
                  <a:lnTo>
                    <a:pt x="523625" y="282502"/>
                  </a:lnTo>
                  <a:lnTo>
                    <a:pt x="523670" y="282436"/>
                  </a:lnTo>
                  <a:lnTo>
                    <a:pt x="523616" y="282259"/>
                  </a:lnTo>
                  <a:lnTo>
                    <a:pt x="523635" y="282193"/>
                  </a:lnTo>
                  <a:lnTo>
                    <a:pt x="523817" y="282149"/>
                  </a:lnTo>
                  <a:lnTo>
                    <a:pt x="523965" y="282039"/>
                  </a:lnTo>
                  <a:lnTo>
                    <a:pt x="524124" y="281973"/>
                  </a:lnTo>
                  <a:lnTo>
                    <a:pt x="524392" y="281929"/>
                  </a:lnTo>
                  <a:lnTo>
                    <a:pt x="524539" y="281874"/>
                  </a:lnTo>
                  <a:lnTo>
                    <a:pt x="524632" y="281774"/>
                  </a:lnTo>
                  <a:lnTo>
                    <a:pt x="524739" y="281631"/>
                  </a:lnTo>
                  <a:lnTo>
                    <a:pt x="524870" y="281444"/>
                  </a:lnTo>
                  <a:lnTo>
                    <a:pt x="524982" y="281344"/>
                  </a:lnTo>
                  <a:lnTo>
                    <a:pt x="524983" y="281344"/>
                  </a:lnTo>
                  <a:lnTo>
                    <a:pt x="525259" y="281267"/>
                  </a:lnTo>
                  <a:lnTo>
                    <a:pt x="525431" y="281267"/>
                  </a:lnTo>
                  <a:lnTo>
                    <a:pt x="525519" y="281300"/>
                  </a:lnTo>
                  <a:lnTo>
                    <a:pt x="525632" y="281377"/>
                  </a:lnTo>
                  <a:lnTo>
                    <a:pt x="525754" y="281631"/>
                  </a:lnTo>
                  <a:lnTo>
                    <a:pt x="525792" y="281840"/>
                  </a:lnTo>
                  <a:lnTo>
                    <a:pt x="525771" y="282028"/>
                  </a:lnTo>
                  <a:lnTo>
                    <a:pt x="525726" y="282237"/>
                  </a:lnTo>
                  <a:lnTo>
                    <a:pt x="525732" y="282469"/>
                  </a:lnTo>
                  <a:lnTo>
                    <a:pt x="525773" y="282535"/>
                  </a:lnTo>
                  <a:lnTo>
                    <a:pt x="526005" y="282756"/>
                  </a:lnTo>
                  <a:lnTo>
                    <a:pt x="526044" y="282811"/>
                  </a:lnTo>
                  <a:lnTo>
                    <a:pt x="526100" y="283152"/>
                  </a:lnTo>
                  <a:lnTo>
                    <a:pt x="526215" y="283516"/>
                  </a:lnTo>
                  <a:lnTo>
                    <a:pt x="526230" y="283605"/>
                  </a:lnTo>
                  <a:lnTo>
                    <a:pt x="526076" y="284090"/>
                  </a:lnTo>
                  <a:lnTo>
                    <a:pt x="526007" y="284222"/>
                  </a:lnTo>
                  <a:lnTo>
                    <a:pt x="525963" y="284255"/>
                  </a:lnTo>
                  <a:lnTo>
                    <a:pt x="525962" y="284255"/>
                  </a:lnTo>
                  <a:lnTo>
                    <a:pt x="525768" y="284332"/>
                  </a:lnTo>
                  <a:lnTo>
                    <a:pt x="525664" y="284409"/>
                  </a:lnTo>
                  <a:lnTo>
                    <a:pt x="525578" y="284520"/>
                  </a:lnTo>
                  <a:lnTo>
                    <a:pt x="525534" y="284652"/>
                  </a:lnTo>
                  <a:lnTo>
                    <a:pt x="525517" y="284917"/>
                  </a:lnTo>
                  <a:lnTo>
                    <a:pt x="525352" y="285159"/>
                  </a:lnTo>
                  <a:lnTo>
                    <a:pt x="525336" y="285247"/>
                  </a:lnTo>
                  <a:lnTo>
                    <a:pt x="525350" y="285291"/>
                  </a:lnTo>
                  <a:lnTo>
                    <a:pt x="525383" y="285325"/>
                  </a:lnTo>
                  <a:lnTo>
                    <a:pt x="525429" y="285347"/>
                  </a:lnTo>
                  <a:lnTo>
                    <a:pt x="525806" y="285380"/>
                  </a:lnTo>
                  <a:lnTo>
                    <a:pt x="526166" y="285589"/>
                  </a:lnTo>
                  <a:lnTo>
                    <a:pt x="526274" y="285633"/>
                  </a:lnTo>
                  <a:lnTo>
                    <a:pt x="526549" y="285655"/>
                  </a:lnTo>
                  <a:lnTo>
                    <a:pt x="526651" y="285633"/>
                  </a:lnTo>
                  <a:lnTo>
                    <a:pt x="526798" y="285578"/>
                  </a:lnTo>
                  <a:lnTo>
                    <a:pt x="527644" y="285126"/>
                  </a:lnTo>
                  <a:lnTo>
                    <a:pt x="527726" y="285115"/>
                  </a:lnTo>
                  <a:lnTo>
                    <a:pt x="527821" y="285115"/>
                  </a:lnTo>
                  <a:lnTo>
                    <a:pt x="527972" y="285148"/>
                  </a:lnTo>
                  <a:lnTo>
                    <a:pt x="528386" y="285380"/>
                  </a:lnTo>
                  <a:lnTo>
                    <a:pt x="528673" y="285589"/>
                  </a:lnTo>
                  <a:lnTo>
                    <a:pt x="528816" y="285766"/>
                  </a:lnTo>
                  <a:lnTo>
                    <a:pt x="528885" y="285909"/>
                  </a:lnTo>
                  <a:lnTo>
                    <a:pt x="528934" y="286174"/>
                  </a:lnTo>
                  <a:lnTo>
                    <a:pt x="528906" y="286449"/>
                  </a:lnTo>
                  <a:lnTo>
                    <a:pt x="528915" y="286615"/>
                  </a:lnTo>
                  <a:lnTo>
                    <a:pt x="529020" y="286802"/>
                  </a:lnTo>
                  <a:lnTo>
                    <a:pt x="529270" y="287144"/>
                  </a:lnTo>
                  <a:lnTo>
                    <a:pt x="529285" y="287210"/>
                  </a:lnTo>
                  <a:lnTo>
                    <a:pt x="529281" y="287364"/>
                  </a:lnTo>
                  <a:lnTo>
                    <a:pt x="529303" y="287430"/>
                  </a:lnTo>
                  <a:lnTo>
                    <a:pt x="529362" y="287464"/>
                  </a:lnTo>
                  <a:lnTo>
                    <a:pt x="529736" y="287475"/>
                  </a:lnTo>
                  <a:lnTo>
                    <a:pt x="529880" y="287530"/>
                  </a:lnTo>
                  <a:lnTo>
                    <a:pt x="530052" y="287662"/>
                  </a:lnTo>
                  <a:lnTo>
                    <a:pt x="530502" y="288081"/>
                  </a:lnTo>
                  <a:lnTo>
                    <a:pt x="530595" y="288224"/>
                  </a:lnTo>
                  <a:lnTo>
                    <a:pt x="530703" y="288511"/>
                  </a:lnTo>
                  <a:lnTo>
                    <a:pt x="530779" y="288577"/>
                  </a:lnTo>
                  <a:lnTo>
                    <a:pt x="531014" y="288743"/>
                  </a:lnTo>
                  <a:lnTo>
                    <a:pt x="531065" y="288842"/>
                  </a:lnTo>
                  <a:lnTo>
                    <a:pt x="531025" y="288919"/>
                  </a:lnTo>
                  <a:lnTo>
                    <a:pt x="530873" y="289062"/>
                  </a:lnTo>
                  <a:lnTo>
                    <a:pt x="530206" y="289536"/>
                  </a:lnTo>
                  <a:lnTo>
                    <a:pt x="530036" y="289636"/>
                  </a:lnTo>
                  <a:lnTo>
                    <a:pt x="529894" y="289636"/>
                  </a:lnTo>
                  <a:lnTo>
                    <a:pt x="529558" y="289559"/>
                  </a:lnTo>
                  <a:lnTo>
                    <a:pt x="529515" y="289503"/>
                  </a:lnTo>
                  <a:lnTo>
                    <a:pt x="529526" y="289338"/>
                  </a:lnTo>
                  <a:lnTo>
                    <a:pt x="529507" y="289305"/>
                  </a:lnTo>
                  <a:lnTo>
                    <a:pt x="529338" y="289305"/>
                  </a:lnTo>
                  <a:lnTo>
                    <a:pt x="529194" y="289382"/>
                  </a:lnTo>
                  <a:lnTo>
                    <a:pt x="528961" y="289459"/>
                  </a:lnTo>
                  <a:lnTo>
                    <a:pt x="528609" y="289459"/>
                  </a:lnTo>
                  <a:lnTo>
                    <a:pt x="528565" y="289492"/>
                  </a:lnTo>
                  <a:lnTo>
                    <a:pt x="528563" y="289536"/>
                  </a:lnTo>
                  <a:lnTo>
                    <a:pt x="528600" y="289569"/>
                  </a:lnTo>
                  <a:lnTo>
                    <a:pt x="528673" y="289614"/>
                  </a:lnTo>
                  <a:lnTo>
                    <a:pt x="529747" y="289999"/>
                  </a:lnTo>
                  <a:lnTo>
                    <a:pt x="530645" y="290363"/>
                  </a:lnTo>
                  <a:lnTo>
                    <a:pt x="531154" y="290518"/>
                  </a:lnTo>
                  <a:lnTo>
                    <a:pt x="531410" y="290661"/>
                  </a:lnTo>
                  <a:lnTo>
                    <a:pt x="531488" y="290760"/>
                  </a:lnTo>
                  <a:lnTo>
                    <a:pt x="531516" y="290848"/>
                  </a:lnTo>
                  <a:lnTo>
                    <a:pt x="531509" y="291003"/>
                  </a:lnTo>
                  <a:lnTo>
                    <a:pt x="531451" y="291389"/>
                  </a:lnTo>
                  <a:lnTo>
                    <a:pt x="531461" y="291576"/>
                  </a:lnTo>
                  <a:lnTo>
                    <a:pt x="531701" y="291929"/>
                  </a:lnTo>
                  <a:lnTo>
                    <a:pt x="531769" y="292006"/>
                  </a:lnTo>
                  <a:lnTo>
                    <a:pt x="531836" y="292039"/>
                  </a:lnTo>
                  <a:lnTo>
                    <a:pt x="532072" y="292072"/>
                  </a:lnTo>
                  <a:lnTo>
                    <a:pt x="532666" y="291940"/>
                  </a:lnTo>
                  <a:lnTo>
                    <a:pt x="532907" y="291863"/>
                  </a:lnTo>
                  <a:lnTo>
                    <a:pt x="533072" y="291742"/>
                  </a:lnTo>
                  <a:lnTo>
                    <a:pt x="533133" y="291609"/>
                  </a:lnTo>
                  <a:lnTo>
                    <a:pt x="533104" y="291488"/>
                  </a:lnTo>
                  <a:lnTo>
                    <a:pt x="533031" y="291389"/>
                  </a:lnTo>
                  <a:lnTo>
                    <a:pt x="532818" y="291223"/>
                  </a:lnTo>
                  <a:lnTo>
                    <a:pt x="532701" y="291102"/>
                  </a:lnTo>
                  <a:lnTo>
                    <a:pt x="532631" y="290970"/>
                  </a:lnTo>
                  <a:lnTo>
                    <a:pt x="532620" y="290760"/>
                  </a:lnTo>
                  <a:lnTo>
                    <a:pt x="532710" y="290595"/>
                  </a:lnTo>
                  <a:lnTo>
                    <a:pt x="532822" y="290507"/>
                  </a:lnTo>
                  <a:lnTo>
                    <a:pt x="533162" y="290363"/>
                  </a:lnTo>
                  <a:lnTo>
                    <a:pt x="533439" y="290286"/>
                  </a:lnTo>
                  <a:lnTo>
                    <a:pt x="533632" y="290264"/>
                  </a:lnTo>
                  <a:lnTo>
                    <a:pt x="533821" y="290297"/>
                  </a:lnTo>
                  <a:lnTo>
                    <a:pt x="534158" y="290407"/>
                  </a:lnTo>
                  <a:lnTo>
                    <a:pt x="534467" y="290485"/>
                  </a:lnTo>
                  <a:lnTo>
                    <a:pt x="534833" y="290617"/>
                  </a:lnTo>
                  <a:lnTo>
                    <a:pt x="534951" y="290617"/>
                  </a:lnTo>
                  <a:lnTo>
                    <a:pt x="535221" y="290518"/>
                  </a:lnTo>
                  <a:lnTo>
                    <a:pt x="535331" y="290507"/>
                  </a:lnTo>
                  <a:lnTo>
                    <a:pt x="535990" y="290661"/>
                  </a:lnTo>
                  <a:lnTo>
                    <a:pt x="536509" y="290738"/>
                  </a:lnTo>
                  <a:lnTo>
                    <a:pt x="536746" y="290793"/>
                  </a:lnTo>
                  <a:lnTo>
                    <a:pt x="537287" y="290826"/>
                  </a:lnTo>
                  <a:lnTo>
                    <a:pt x="537500" y="290793"/>
                  </a:lnTo>
                  <a:lnTo>
                    <a:pt x="538259" y="290562"/>
                  </a:lnTo>
                  <a:lnTo>
                    <a:pt x="538857" y="290462"/>
                  </a:lnTo>
                  <a:lnTo>
                    <a:pt x="539148" y="290462"/>
                  </a:lnTo>
                  <a:lnTo>
                    <a:pt x="539627" y="290584"/>
                  </a:lnTo>
                  <a:lnTo>
                    <a:pt x="540046" y="290727"/>
                  </a:lnTo>
                  <a:lnTo>
                    <a:pt x="541033" y="291190"/>
                  </a:lnTo>
                  <a:lnTo>
                    <a:pt x="541389" y="291334"/>
                  </a:lnTo>
                  <a:lnTo>
                    <a:pt x="541601" y="291400"/>
                  </a:lnTo>
                  <a:lnTo>
                    <a:pt x="542278" y="291598"/>
                  </a:lnTo>
                  <a:lnTo>
                    <a:pt x="543309" y="291753"/>
                  </a:lnTo>
                  <a:lnTo>
                    <a:pt x="544100" y="291973"/>
                  </a:lnTo>
                  <a:lnTo>
                    <a:pt x="545600" y="292480"/>
                  </a:lnTo>
                  <a:lnTo>
                    <a:pt x="545822" y="292546"/>
                  </a:lnTo>
                  <a:lnTo>
                    <a:pt x="545850" y="292557"/>
                  </a:lnTo>
                  <a:lnTo>
                    <a:pt x="546348" y="292712"/>
                  </a:lnTo>
                  <a:lnTo>
                    <a:pt x="547111" y="293031"/>
                  </a:lnTo>
                  <a:lnTo>
                    <a:pt x="547466" y="293131"/>
                  </a:lnTo>
                  <a:lnTo>
                    <a:pt x="547737" y="293186"/>
                  </a:lnTo>
                  <a:lnTo>
                    <a:pt x="548348" y="293406"/>
                  </a:lnTo>
                  <a:lnTo>
                    <a:pt x="548737" y="293506"/>
                  </a:lnTo>
                  <a:lnTo>
                    <a:pt x="549095" y="293517"/>
                  </a:lnTo>
                  <a:lnTo>
                    <a:pt x="549279" y="293484"/>
                  </a:lnTo>
                  <a:lnTo>
                    <a:pt x="549415" y="293395"/>
                  </a:lnTo>
                  <a:lnTo>
                    <a:pt x="549681" y="293131"/>
                  </a:lnTo>
                  <a:lnTo>
                    <a:pt x="549797" y="293054"/>
                  </a:lnTo>
                  <a:lnTo>
                    <a:pt x="549941" y="292998"/>
                  </a:lnTo>
                  <a:lnTo>
                    <a:pt x="550083" y="292965"/>
                  </a:lnTo>
                  <a:lnTo>
                    <a:pt x="550454" y="292965"/>
                  </a:lnTo>
                  <a:lnTo>
                    <a:pt x="550954" y="293043"/>
                  </a:lnTo>
                  <a:lnTo>
                    <a:pt x="551354" y="293164"/>
                  </a:lnTo>
                  <a:lnTo>
                    <a:pt x="551694" y="293230"/>
                  </a:lnTo>
                  <a:lnTo>
                    <a:pt x="552351" y="293208"/>
                  </a:lnTo>
                  <a:lnTo>
                    <a:pt x="552851" y="293274"/>
                  </a:lnTo>
                  <a:lnTo>
                    <a:pt x="553527" y="293451"/>
                  </a:lnTo>
                  <a:lnTo>
                    <a:pt x="554074" y="293638"/>
                  </a:lnTo>
                  <a:lnTo>
                    <a:pt x="554585" y="293781"/>
                  </a:lnTo>
                  <a:lnTo>
                    <a:pt x="555016" y="293936"/>
                  </a:lnTo>
                  <a:lnTo>
                    <a:pt x="555340" y="294035"/>
                  </a:lnTo>
                  <a:lnTo>
                    <a:pt x="555340" y="294035"/>
                  </a:lnTo>
                  <a:lnTo>
                    <a:pt x="555565" y="294079"/>
                  </a:lnTo>
                  <a:lnTo>
                    <a:pt x="555974" y="294123"/>
                  </a:lnTo>
                  <a:lnTo>
                    <a:pt x="556237" y="294189"/>
                  </a:lnTo>
                  <a:lnTo>
                    <a:pt x="556552" y="294333"/>
                  </a:lnTo>
                  <a:lnTo>
                    <a:pt x="557067" y="294509"/>
                  </a:lnTo>
                  <a:lnTo>
                    <a:pt x="557524" y="294718"/>
                  </a:lnTo>
                  <a:lnTo>
                    <a:pt x="557975" y="294983"/>
                  </a:lnTo>
                  <a:lnTo>
                    <a:pt x="558332" y="295170"/>
                  </a:lnTo>
                  <a:lnTo>
                    <a:pt x="558674" y="295314"/>
                  </a:lnTo>
                  <a:lnTo>
                    <a:pt x="559029" y="295424"/>
                  </a:lnTo>
                  <a:lnTo>
                    <a:pt x="559641" y="295722"/>
                  </a:lnTo>
                  <a:lnTo>
                    <a:pt x="560494" y="296174"/>
                  </a:lnTo>
                  <a:lnTo>
                    <a:pt x="560692" y="296306"/>
                  </a:lnTo>
                  <a:lnTo>
                    <a:pt x="561014" y="296483"/>
                  </a:lnTo>
                  <a:lnTo>
                    <a:pt x="561844" y="296857"/>
                  </a:lnTo>
                  <a:lnTo>
                    <a:pt x="562547" y="297210"/>
                  </a:lnTo>
                  <a:lnTo>
                    <a:pt x="563675" y="297861"/>
                  </a:lnTo>
                  <a:lnTo>
                    <a:pt x="564928" y="298633"/>
                  </a:lnTo>
                  <a:lnTo>
                    <a:pt x="565355" y="298853"/>
                  </a:lnTo>
                  <a:lnTo>
                    <a:pt x="565712" y="298985"/>
                  </a:lnTo>
                  <a:lnTo>
                    <a:pt x="565792" y="298985"/>
                  </a:lnTo>
                  <a:lnTo>
                    <a:pt x="565849" y="298974"/>
                  </a:lnTo>
                  <a:lnTo>
                    <a:pt x="565988" y="298809"/>
                  </a:lnTo>
                  <a:lnTo>
                    <a:pt x="566122" y="298721"/>
                  </a:lnTo>
                  <a:lnTo>
                    <a:pt x="566610" y="298577"/>
                  </a:lnTo>
                  <a:lnTo>
                    <a:pt x="567415" y="298269"/>
                  </a:lnTo>
                  <a:lnTo>
                    <a:pt x="567547" y="298247"/>
                  </a:lnTo>
                  <a:lnTo>
                    <a:pt x="567852" y="298247"/>
                  </a:lnTo>
                  <a:lnTo>
                    <a:pt x="567900" y="298203"/>
                  </a:lnTo>
                  <a:lnTo>
                    <a:pt x="567884" y="298137"/>
                  </a:lnTo>
                  <a:lnTo>
                    <a:pt x="567810" y="298103"/>
                  </a:lnTo>
                  <a:lnTo>
                    <a:pt x="567714" y="298092"/>
                  </a:lnTo>
                  <a:lnTo>
                    <a:pt x="567145" y="298137"/>
                  </a:lnTo>
                  <a:lnTo>
                    <a:pt x="566863" y="298147"/>
                  </a:lnTo>
                  <a:lnTo>
                    <a:pt x="566717" y="298192"/>
                  </a:lnTo>
                  <a:lnTo>
                    <a:pt x="566375" y="298346"/>
                  </a:lnTo>
                  <a:lnTo>
                    <a:pt x="566123" y="298390"/>
                  </a:lnTo>
                  <a:lnTo>
                    <a:pt x="566014" y="298379"/>
                  </a:lnTo>
                  <a:lnTo>
                    <a:pt x="565834" y="298280"/>
                  </a:lnTo>
                  <a:lnTo>
                    <a:pt x="565729" y="298258"/>
                  </a:lnTo>
                  <a:lnTo>
                    <a:pt x="565640" y="298269"/>
                  </a:lnTo>
                  <a:lnTo>
                    <a:pt x="565455" y="298346"/>
                  </a:lnTo>
                  <a:lnTo>
                    <a:pt x="565125" y="298368"/>
                  </a:lnTo>
                  <a:lnTo>
                    <a:pt x="565031" y="298324"/>
                  </a:lnTo>
                  <a:lnTo>
                    <a:pt x="565031" y="298291"/>
                  </a:lnTo>
                  <a:lnTo>
                    <a:pt x="565067" y="298258"/>
                  </a:lnTo>
                  <a:lnTo>
                    <a:pt x="565247" y="298192"/>
                  </a:lnTo>
                  <a:lnTo>
                    <a:pt x="565641" y="298081"/>
                  </a:lnTo>
                  <a:lnTo>
                    <a:pt x="565972" y="297883"/>
                  </a:lnTo>
                  <a:lnTo>
                    <a:pt x="566183" y="297817"/>
                  </a:lnTo>
                  <a:lnTo>
                    <a:pt x="566423" y="297761"/>
                  </a:lnTo>
                  <a:lnTo>
                    <a:pt x="566636" y="297629"/>
                  </a:lnTo>
                  <a:lnTo>
                    <a:pt x="567099" y="297530"/>
                  </a:lnTo>
                  <a:lnTo>
                    <a:pt x="567327" y="297453"/>
                  </a:lnTo>
                  <a:lnTo>
                    <a:pt x="567605" y="297387"/>
                  </a:lnTo>
                  <a:lnTo>
                    <a:pt x="567715" y="297398"/>
                  </a:lnTo>
                  <a:lnTo>
                    <a:pt x="567777" y="297442"/>
                  </a:lnTo>
                  <a:lnTo>
                    <a:pt x="567800" y="297508"/>
                  </a:lnTo>
                  <a:lnTo>
                    <a:pt x="567800" y="297695"/>
                  </a:lnTo>
                  <a:lnTo>
                    <a:pt x="567853" y="297784"/>
                  </a:lnTo>
                  <a:lnTo>
                    <a:pt x="568001" y="297839"/>
                  </a:lnTo>
                  <a:lnTo>
                    <a:pt x="568171" y="297828"/>
                  </a:lnTo>
                  <a:lnTo>
                    <a:pt x="568225" y="297795"/>
                  </a:lnTo>
                  <a:lnTo>
                    <a:pt x="568259" y="297751"/>
                  </a:lnTo>
                  <a:lnTo>
                    <a:pt x="568294" y="297530"/>
                  </a:lnTo>
                  <a:lnTo>
                    <a:pt x="568433" y="297243"/>
                  </a:lnTo>
                  <a:lnTo>
                    <a:pt x="568540" y="297100"/>
                  </a:lnTo>
                  <a:lnTo>
                    <a:pt x="568632" y="297056"/>
                  </a:lnTo>
                  <a:lnTo>
                    <a:pt x="569058" y="297023"/>
                  </a:lnTo>
                  <a:lnTo>
                    <a:pt x="569342" y="297056"/>
                  </a:lnTo>
                  <a:lnTo>
                    <a:pt x="569615" y="297111"/>
                  </a:lnTo>
                  <a:lnTo>
                    <a:pt x="569960" y="297100"/>
                  </a:lnTo>
                  <a:lnTo>
                    <a:pt x="570252" y="297155"/>
                  </a:lnTo>
                  <a:lnTo>
                    <a:pt x="570534" y="297133"/>
                  </a:lnTo>
                  <a:lnTo>
                    <a:pt x="570623" y="297144"/>
                  </a:lnTo>
                  <a:lnTo>
                    <a:pt x="570730" y="297221"/>
                  </a:lnTo>
                  <a:lnTo>
                    <a:pt x="570967" y="297618"/>
                  </a:lnTo>
                  <a:lnTo>
                    <a:pt x="571211" y="297927"/>
                  </a:lnTo>
                  <a:lnTo>
                    <a:pt x="571232" y="297993"/>
                  </a:lnTo>
                  <a:lnTo>
                    <a:pt x="571222" y="298070"/>
                  </a:lnTo>
                  <a:lnTo>
                    <a:pt x="571119" y="298214"/>
                  </a:lnTo>
                  <a:lnTo>
                    <a:pt x="570785" y="298390"/>
                  </a:lnTo>
                  <a:lnTo>
                    <a:pt x="570532" y="298489"/>
                  </a:lnTo>
                  <a:lnTo>
                    <a:pt x="570190" y="298754"/>
                  </a:lnTo>
                  <a:lnTo>
                    <a:pt x="570161" y="298820"/>
                  </a:lnTo>
                  <a:lnTo>
                    <a:pt x="570191" y="298919"/>
                  </a:lnTo>
                  <a:lnTo>
                    <a:pt x="570276" y="299018"/>
                  </a:lnTo>
                  <a:lnTo>
                    <a:pt x="570332" y="299052"/>
                  </a:lnTo>
                  <a:lnTo>
                    <a:pt x="570432" y="299074"/>
                  </a:lnTo>
                  <a:lnTo>
                    <a:pt x="570734" y="299074"/>
                  </a:lnTo>
                  <a:lnTo>
                    <a:pt x="570991" y="299195"/>
                  </a:lnTo>
                  <a:lnTo>
                    <a:pt x="571244" y="299261"/>
                  </a:lnTo>
                  <a:lnTo>
                    <a:pt x="571300" y="299327"/>
                  </a:lnTo>
                  <a:lnTo>
                    <a:pt x="571290" y="299470"/>
                  </a:lnTo>
                  <a:lnTo>
                    <a:pt x="571224" y="299559"/>
                  </a:lnTo>
                  <a:lnTo>
                    <a:pt x="570976" y="299779"/>
                  </a:lnTo>
                  <a:lnTo>
                    <a:pt x="570720" y="299900"/>
                  </a:lnTo>
                  <a:lnTo>
                    <a:pt x="570509" y="300209"/>
                  </a:lnTo>
                  <a:lnTo>
                    <a:pt x="570149" y="300275"/>
                  </a:lnTo>
                  <a:lnTo>
                    <a:pt x="569989" y="300364"/>
                  </a:lnTo>
                  <a:lnTo>
                    <a:pt x="569845" y="300540"/>
                  </a:lnTo>
                  <a:lnTo>
                    <a:pt x="569717" y="300772"/>
                  </a:lnTo>
                  <a:lnTo>
                    <a:pt x="569368" y="301179"/>
                  </a:lnTo>
                  <a:lnTo>
                    <a:pt x="569231" y="301400"/>
                  </a:lnTo>
                  <a:lnTo>
                    <a:pt x="569175" y="301599"/>
                  </a:lnTo>
                  <a:lnTo>
                    <a:pt x="569199" y="301753"/>
                  </a:lnTo>
                  <a:lnTo>
                    <a:pt x="569307" y="301995"/>
                  </a:lnTo>
                  <a:lnTo>
                    <a:pt x="569334" y="302139"/>
                  </a:lnTo>
                  <a:lnTo>
                    <a:pt x="569139" y="302403"/>
                  </a:lnTo>
                  <a:lnTo>
                    <a:pt x="569091" y="302547"/>
                  </a:lnTo>
                  <a:lnTo>
                    <a:pt x="569157" y="302690"/>
                  </a:lnTo>
                  <a:lnTo>
                    <a:pt x="569291" y="302635"/>
                  </a:lnTo>
                  <a:lnTo>
                    <a:pt x="569364" y="302602"/>
                  </a:lnTo>
                  <a:lnTo>
                    <a:pt x="569448" y="302569"/>
                  </a:lnTo>
                  <a:lnTo>
                    <a:pt x="569640" y="302492"/>
                  </a:lnTo>
                  <a:lnTo>
                    <a:pt x="570965" y="302503"/>
                  </a:lnTo>
                  <a:lnTo>
                    <a:pt x="572072" y="302668"/>
                  </a:lnTo>
                  <a:lnTo>
                    <a:pt x="572831" y="302866"/>
                  </a:lnTo>
                  <a:lnTo>
                    <a:pt x="575073" y="303462"/>
                  </a:lnTo>
                  <a:lnTo>
                    <a:pt x="577953" y="305380"/>
                  </a:lnTo>
                  <a:lnTo>
                    <a:pt x="577953" y="305380"/>
                  </a:lnTo>
                  <a:lnTo>
                    <a:pt x="579392" y="306560"/>
                  </a:lnTo>
                  <a:lnTo>
                    <a:pt x="580519" y="307387"/>
                  </a:lnTo>
                  <a:lnTo>
                    <a:pt x="580519" y="307387"/>
                  </a:lnTo>
                  <a:lnTo>
                    <a:pt x="582488" y="310243"/>
                  </a:lnTo>
                  <a:lnTo>
                    <a:pt x="582488" y="310243"/>
                  </a:lnTo>
                  <a:lnTo>
                    <a:pt x="582675" y="310165"/>
                  </a:lnTo>
                  <a:lnTo>
                    <a:pt x="582877" y="310022"/>
                  </a:lnTo>
                  <a:lnTo>
                    <a:pt x="585567" y="308622"/>
                  </a:lnTo>
                  <a:lnTo>
                    <a:pt x="586096" y="308456"/>
                  </a:lnTo>
                  <a:lnTo>
                    <a:pt x="587365" y="308137"/>
                  </a:lnTo>
                  <a:lnTo>
                    <a:pt x="588044" y="307971"/>
                  </a:lnTo>
                  <a:lnTo>
                    <a:pt x="588331" y="307905"/>
                  </a:lnTo>
                  <a:lnTo>
                    <a:pt x="588950" y="307806"/>
                  </a:lnTo>
                  <a:lnTo>
                    <a:pt x="589602" y="307541"/>
                  </a:lnTo>
                  <a:lnTo>
                    <a:pt x="589950" y="307365"/>
                  </a:lnTo>
                  <a:lnTo>
                    <a:pt x="590410" y="306913"/>
                  </a:lnTo>
                  <a:lnTo>
                    <a:pt x="590767" y="306781"/>
                  </a:lnTo>
                  <a:lnTo>
                    <a:pt x="591113" y="306648"/>
                  </a:lnTo>
                  <a:lnTo>
                    <a:pt x="591518" y="306207"/>
                  </a:lnTo>
                  <a:lnTo>
                    <a:pt x="592384" y="305546"/>
                  </a:lnTo>
                  <a:lnTo>
                    <a:pt x="593528" y="304664"/>
                  </a:lnTo>
                  <a:lnTo>
                    <a:pt x="594477" y="303925"/>
                  </a:lnTo>
                  <a:lnTo>
                    <a:pt x="596022" y="304873"/>
                  </a:lnTo>
                  <a:lnTo>
                    <a:pt x="595924" y="306593"/>
                  </a:lnTo>
                  <a:lnTo>
                    <a:pt x="596110" y="307982"/>
                  </a:lnTo>
                  <a:lnTo>
                    <a:pt x="596110" y="307982"/>
                  </a:lnTo>
                  <a:lnTo>
                    <a:pt x="598496" y="309890"/>
                  </a:lnTo>
                  <a:lnTo>
                    <a:pt x="601421" y="311037"/>
                  </a:lnTo>
                  <a:lnTo>
                    <a:pt x="601451" y="311047"/>
                  </a:lnTo>
                  <a:lnTo>
                    <a:pt x="601559" y="311092"/>
                  </a:lnTo>
                  <a:lnTo>
                    <a:pt x="601963" y="311665"/>
                  </a:lnTo>
                  <a:lnTo>
                    <a:pt x="602273" y="312084"/>
                  </a:lnTo>
                  <a:lnTo>
                    <a:pt x="602498" y="312282"/>
                  </a:lnTo>
                  <a:lnTo>
                    <a:pt x="602636" y="312293"/>
                  </a:lnTo>
                  <a:lnTo>
                    <a:pt x="602885" y="312293"/>
                  </a:lnTo>
                  <a:lnTo>
                    <a:pt x="603572" y="312183"/>
                  </a:lnTo>
                  <a:lnTo>
                    <a:pt x="604330" y="312569"/>
                  </a:lnTo>
                  <a:lnTo>
                    <a:pt x="604454" y="312536"/>
                  </a:lnTo>
                  <a:lnTo>
                    <a:pt x="604880" y="312106"/>
                  </a:lnTo>
                  <a:lnTo>
                    <a:pt x="605127" y="311665"/>
                  </a:lnTo>
                  <a:lnTo>
                    <a:pt x="605630" y="311874"/>
                  </a:lnTo>
                  <a:lnTo>
                    <a:pt x="605850" y="311808"/>
                  </a:lnTo>
                  <a:lnTo>
                    <a:pt x="606291" y="311665"/>
                  </a:lnTo>
                  <a:lnTo>
                    <a:pt x="606561" y="311930"/>
                  </a:lnTo>
                  <a:lnTo>
                    <a:pt x="606683" y="311985"/>
                  </a:lnTo>
                  <a:lnTo>
                    <a:pt x="606855" y="312007"/>
                  </a:lnTo>
                  <a:lnTo>
                    <a:pt x="607184" y="311985"/>
                  </a:lnTo>
                  <a:lnTo>
                    <a:pt x="607396" y="311974"/>
                  </a:lnTo>
                  <a:lnTo>
                    <a:pt x="607506" y="311919"/>
                  </a:lnTo>
                  <a:lnTo>
                    <a:pt x="607652" y="311863"/>
                  </a:lnTo>
                  <a:lnTo>
                    <a:pt x="607818" y="311797"/>
                  </a:lnTo>
                  <a:lnTo>
                    <a:pt x="607962" y="311808"/>
                  </a:lnTo>
                  <a:lnTo>
                    <a:pt x="608075" y="311775"/>
                  </a:lnTo>
                  <a:lnTo>
                    <a:pt x="608209" y="311742"/>
                  </a:lnTo>
                  <a:lnTo>
                    <a:pt x="608378" y="311731"/>
                  </a:lnTo>
                  <a:lnTo>
                    <a:pt x="608432" y="311698"/>
                  </a:lnTo>
                  <a:lnTo>
                    <a:pt x="608689" y="311852"/>
                  </a:lnTo>
                  <a:lnTo>
                    <a:pt x="608690" y="311852"/>
                  </a:lnTo>
                  <a:lnTo>
                    <a:pt x="608690" y="311852"/>
                  </a:lnTo>
                  <a:lnTo>
                    <a:pt x="608864" y="311610"/>
                  </a:lnTo>
                  <a:lnTo>
                    <a:pt x="609840" y="310761"/>
                  </a:lnTo>
                  <a:lnTo>
                    <a:pt x="609881" y="310739"/>
                  </a:lnTo>
                  <a:lnTo>
                    <a:pt x="610292" y="310496"/>
                  </a:lnTo>
                  <a:lnTo>
                    <a:pt x="610311" y="310463"/>
                  </a:lnTo>
                  <a:lnTo>
                    <a:pt x="610280" y="310386"/>
                  </a:lnTo>
                  <a:lnTo>
                    <a:pt x="610228" y="309945"/>
                  </a:lnTo>
                  <a:lnTo>
                    <a:pt x="610028" y="309592"/>
                  </a:lnTo>
                  <a:lnTo>
                    <a:pt x="609987" y="309482"/>
                  </a:lnTo>
                  <a:lnTo>
                    <a:pt x="609972" y="309361"/>
                  </a:lnTo>
                  <a:lnTo>
                    <a:pt x="609921" y="309239"/>
                  </a:lnTo>
                  <a:lnTo>
                    <a:pt x="609837" y="309140"/>
                  </a:lnTo>
                  <a:lnTo>
                    <a:pt x="609687" y="309063"/>
                  </a:lnTo>
                  <a:lnTo>
                    <a:pt x="609580" y="309041"/>
                  </a:lnTo>
                  <a:lnTo>
                    <a:pt x="609472" y="308986"/>
                  </a:lnTo>
                  <a:lnTo>
                    <a:pt x="609344" y="308908"/>
                  </a:lnTo>
                  <a:lnTo>
                    <a:pt x="609320" y="308898"/>
                  </a:lnTo>
                  <a:lnTo>
                    <a:pt x="609144" y="308600"/>
                  </a:lnTo>
                  <a:lnTo>
                    <a:pt x="609068" y="308446"/>
                  </a:lnTo>
                  <a:lnTo>
                    <a:pt x="609007" y="308357"/>
                  </a:lnTo>
                  <a:lnTo>
                    <a:pt x="608897" y="308236"/>
                  </a:lnTo>
                  <a:lnTo>
                    <a:pt x="608895" y="308148"/>
                  </a:lnTo>
                  <a:lnTo>
                    <a:pt x="608999" y="307916"/>
                  </a:lnTo>
                  <a:lnTo>
                    <a:pt x="609021" y="307784"/>
                  </a:lnTo>
                  <a:lnTo>
                    <a:pt x="608966" y="307674"/>
                  </a:lnTo>
                  <a:lnTo>
                    <a:pt x="608855" y="307541"/>
                  </a:lnTo>
                  <a:lnTo>
                    <a:pt x="608850" y="307464"/>
                  </a:lnTo>
                  <a:lnTo>
                    <a:pt x="608875" y="307398"/>
                  </a:lnTo>
                  <a:lnTo>
                    <a:pt x="608961" y="307288"/>
                  </a:lnTo>
                  <a:lnTo>
                    <a:pt x="609014" y="307155"/>
                  </a:lnTo>
                  <a:lnTo>
                    <a:pt x="609004" y="307045"/>
                  </a:lnTo>
                  <a:lnTo>
                    <a:pt x="609047" y="306957"/>
                  </a:lnTo>
                  <a:lnTo>
                    <a:pt x="609061" y="306858"/>
                  </a:lnTo>
                  <a:lnTo>
                    <a:pt x="609025" y="306825"/>
                  </a:lnTo>
                  <a:lnTo>
                    <a:pt x="608859" y="306792"/>
                  </a:lnTo>
                  <a:lnTo>
                    <a:pt x="608754" y="306737"/>
                  </a:lnTo>
                  <a:lnTo>
                    <a:pt x="608573" y="306725"/>
                  </a:lnTo>
                  <a:lnTo>
                    <a:pt x="608537" y="306703"/>
                  </a:lnTo>
                  <a:lnTo>
                    <a:pt x="608505" y="306659"/>
                  </a:lnTo>
                  <a:lnTo>
                    <a:pt x="608464" y="306417"/>
                  </a:lnTo>
                  <a:lnTo>
                    <a:pt x="608400" y="306284"/>
                  </a:lnTo>
                  <a:lnTo>
                    <a:pt x="608338" y="306031"/>
                  </a:lnTo>
                  <a:lnTo>
                    <a:pt x="608239" y="305766"/>
                  </a:lnTo>
                  <a:lnTo>
                    <a:pt x="608210" y="305601"/>
                  </a:lnTo>
                  <a:lnTo>
                    <a:pt x="608177" y="305535"/>
                  </a:lnTo>
                  <a:lnTo>
                    <a:pt x="608011" y="305270"/>
                  </a:lnTo>
                  <a:lnTo>
                    <a:pt x="607939" y="305094"/>
                  </a:lnTo>
                  <a:lnTo>
                    <a:pt x="607922" y="304994"/>
                  </a:lnTo>
                  <a:lnTo>
                    <a:pt x="607940" y="304686"/>
                  </a:lnTo>
                  <a:lnTo>
                    <a:pt x="607933" y="304553"/>
                  </a:lnTo>
                  <a:lnTo>
                    <a:pt x="607910" y="304465"/>
                  </a:lnTo>
                  <a:lnTo>
                    <a:pt x="607850" y="304355"/>
                  </a:lnTo>
                  <a:lnTo>
                    <a:pt x="607827" y="304212"/>
                  </a:lnTo>
                  <a:lnTo>
                    <a:pt x="607871" y="304145"/>
                  </a:lnTo>
                  <a:lnTo>
                    <a:pt x="608163" y="303826"/>
                  </a:lnTo>
                  <a:lnTo>
                    <a:pt x="608412" y="303627"/>
                  </a:lnTo>
                  <a:lnTo>
                    <a:pt x="608506" y="303539"/>
                  </a:lnTo>
                  <a:lnTo>
                    <a:pt x="608636" y="303440"/>
                  </a:lnTo>
                  <a:lnTo>
                    <a:pt x="608906" y="303164"/>
                  </a:lnTo>
                  <a:lnTo>
                    <a:pt x="609100" y="303010"/>
                  </a:lnTo>
                  <a:lnTo>
                    <a:pt x="609133" y="302944"/>
                  </a:lnTo>
                  <a:lnTo>
                    <a:pt x="609152" y="302844"/>
                  </a:lnTo>
                  <a:lnTo>
                    <a:pt x="609112" y="302734"/>
                  </a:lnTo>
                  <a:lnTo>
                    <a:pt x="609087" y="302547"/>
                  </a:lnTo>
                  <a:lnTo>
                    <a:pt x="609093" y="302469"/>
                  </a:lnTo>
                  <a:lnTo>
                    <a:pt x="609164" y="302403"/>
                  </a:lnTo>
                  <a:lnTo>
                    <a:pt x="609257" y="302348"/>
                  </a:lnTo>
                  <a:lnTo>
                    <a:pt x="609516" y="302139"/>
                  </a:lnTo>
                  <a:lnTo>
                    <a:pt x="609623" y="302084"/>
                  </a:lnTo>
                  <a:lnTo>
                    <a:pt x="609715" y="302017"/>
                  </a:lnTo>
                  <a:lnTo>
                    <a:pt x="609725" y="301984"/>
                  </a:lnTo>
                  <a:lnTo>
                    <a:pt x="609718" y="301940"/>
                  </a:lnTo>
                  <a:lnTo>
                    <a:pt x="609639" y="301863"/>
                  </a:lnTo>
                  <a:lnTo>
                    <a:pt x="609489" y="301786"/>
                  </a:lnTo>
                  <a:lnTo>
                    <a:pt x="609413" y="301764"/>
                  </a:lnTo>
                  <a:lnTo>
                    <a:pt x="609186" y="301764"/>
                  </a:lnTo>
                  <a:lnTo>
                    <a:pt x="608993" y="301742"/>
                  </a:lnTo>
                  <a:lnTo>
                    <a:pt x="608892" y="301742"/>
                  </a:lnTo>
                  <a:lnTo>
                    <a:pt x="608683" y="301786"/>
                  </a:lnTo>
                  <a:lnTo>
                    <a:pt x="608464" y="301929"/>
                  </a:lnTo>
                  <a:lnTo>
                    <a:pt x="608192" y="302073"/>
                  </a:lnTo>
                  <a:lnTo>
                    <a:pt x="608093" y="302073"/>
                  </a:lnTo>
                  <a:lnTo>
                    <a:pt x="607952" y="302051"/>
                  </a:lnTo>
                  <a:lnTo>
                    <a:pt x="607751" y="302095"/>
                  </a:lnTo>
                  <a:lnTo>
                    <a:pt x="607687" y="302051"/>
                  </a:lnTo>
                  <a:lnTo>
                    <a:pt x="607610" y="302017"/>
                  </a:lnTo>
                  <a:lnTo>
                    <a:pt x="607476" y="302006"/>
                  </a:lnTo>
                  <a:lnTo>
                    <a:pt x="607406" y="301973"/>
                  </a:lnTo>
                  <a:lnTo>
                    <a:pt x="607384" y="301951"/>
                  </a:lnTo>
                  <a:lnTo>
                    <a:pt x="607362" y="301885"/>
                  </a:lnTo>
                  <a:lnTo>
                    <a:pt x="607362" y="301808"/>
                  </a:lnTo>
                  <a:lnTo>
                    <a:pt x="607392" y="301742"/>
                  </a:lnTo>
                  <a:lnTo>
                    <a:pt x="607493" y="301609"/>
                  </a:lnTo>
                  <a:lnTo>
                    <a:pt x="607482" y="301510"/>
                  </a:lnTo>
                  <a:lnTo>
                    <a:pt x="607415" y="301411"/>
                  </a:lnTo>
                  <a:lnTo>
                    <a:pt x="607312" y="301356"/>
                  </a:lnTo>
                  <a:lnTo>
                    <a:pt x="606929" y="301301"/>
                  </a:lnTo>
                  <a:lnTo>
                    <a:pt x="606791" y="301268"/>
                  </a:lnTo>
                  <a:lnTo>
                    <a:pt x="606648" y="301124"/>
                  </a:lnTo>
                  <a:lnTo>
                    <a:pt x="606508" y="300970"/>
                  </a:lnTo>
                  <a:lnTo>
                    <a:pt x="606457" y="300871"/>
                  </a:lnTo>
                  <a:lnTo>
                    <a:pt x="606419" y="300694"/>
                  </a:lnTo>
                  <a:lnTo>
                    <a:pt x="606296" y="300308"/>
                  </a:lnTo>
                  <a:lnTo>
                    <a:pt x="606213" y="300154"/>
                  </a:lnTo>
                  <a:lnTo>
                    <a:pt x="606142" y="300077"/>
                  </a:lnTo>
                  <a:lnTo>
                    <a:pt x="606088" y="299945"/>
                  </a:lnTo>
                  <a:lnTo>
                    <a:pt x="606128" y="299934"/>
                  </a:lnTo>
                  <a:lnTo>
                    <a:pt x="606235" y="299923"/>
                  </a:lnTo>
                  <a:lnTo>
                    <a:pt x="606273" y="299900"/>
                  </a:lnTo>
                  <a:lnTo>
                    <a:pt x="606398" y="299868"/>
                  </a:lnTo>
                  <a:lnTo>
                    <a:pt x="606600" y="299868"/>
                  </a:lnTo>
                  <a:lnTo>
                    <a:pt x="606735" y="299856"/>
                  </a:lnTo>
                  <a:lnTo>
                    <a:pt x="606786" y="299812"/>
                  </a:lnTo>
                  <a:lnTo>
                    <a:pt x="606854" y="299779"/>
                  </a:lnTo>
                  <a:lnTo>
                    <a:pt x="606922" y="299702"/>
                  </a:lnTo>
                  <a:lnTo>
                    <a:pt x="607055" y="299636"/>
                  </a:lnTo>
                  <a:lnTo>
                    <a:pt x="607149" y="299625"/>
                  </a:lnTo>
                  <a:lnTo>
                    <a:pt x="607362" y="299669"/>
                  </a:lnTo>
                  <a:lnTo>
                    <a:pt x="607400" y="299669"/>
                  </a:lnTo>
                  <a:lnTo>
                    <a:pt x="607429" y="299647"/>
                  </a:lnTo>
                  <a:lnTo>
                    <a:pt x="607508" y="299526"/>
                  </a:lnTo>
                  <a:lnTo>
                    <a:pt x="607538" y="299283"/>
                  </a:lnTo>
                  <a:lnTo>
                    <a:pt x="607567" y="299195"/>
                  </a:lnTo>
                  <a:lnTo>
                    <a:pt x="607796" y="298952"/>
                  </a:lnTo>
                  <a:lnTo>
                    <a:pt x="607792" y="298842"/>
                  </a:lnTo>
                  <a:lnTo>
                    <a:pt x="607741" y="298633"/>
                  </a:lnTo>
                  <a:lnTo>
                    <a:pt x="607721" y="298445"/>
                  </a:lnTo>
                  <a:lnTo>
                    <a:pt x="607683" y="298269"/>
                  </a:lnTo>
                  <a:lnTo>
                    <a:pt x="607625" y="298192"/>
                  </a:lnTo>
                  <a:lnTo>
                    <a:pt x="607580" y="298181"/>
                  </a:lnTo>
                  <a:lnTo>
                    <a:pt x="607520" y="298203"/>
                  </a:lnTo>
                  <a:lnTo>
                    <a:pt x="607453" y="298280"/>
                  </a:lnTo>
                  <a:lnTo>
                    <a:pt x="607406" y="298489"/>
                  </a:lnTo>
                  <a:lnTo>
                    <a:pt x="607367" y="298677"/>
                  </a:lnTo>
                  <a:lnTo>
                    <a:pt x="607264" y="298886"/>
                  </a:lnTo>
                  <a:lnTo>
                    <a:pt x="607196" y="298996"/>
                  </a:lnTo>
                  <a:lnTo>
                    <a:pt x="607118" y="299085"/>
                  </a:lnTo>
                  <a:lnTo>
                    <a:pt x="606937" y="299228"/>
                  </a:lnTo>
                  <a:lnTo>
                    <a:pt x="606585" y="299415"/>
                  </a:lnTo>
                  <a:lnTo>
                    <a:pt x="606457" y="299460"/>
                  </a:lnTo>
                  <a:lnTo>
                    <a:pt x="606404" y="299460"/>
                  </a:lnTo>
                  <a:lnTo>
                    <a:pt x="606035" y="299360"/>
                  </a:lnTo>
                  <a:lnTo>
                    <a:pt x="606002" y="299327"/>
                  </a:lnTo>
                  <a:lnTo>
                    <a:pt x="605965" y="299217"/>
                  </a:lnTo>
                  <a:lnTo>
                    <a:pt x="605968" y="299151"/>
                  </a:lnTo>
                  <a:lnTo>
                    <a:pt x="606137" y="298886"/>
                  </a:lnTo>
                  <a:lnTo>
                    <a:pt x="606318" y="298555"/>
                  </a:lnTo>
                  <a:lnTo>
                    <a:pt x="606391" y="298346"/>
                  </a:lnTo>
                  <a:lnTo>
                    <a:pt x="606454" y="298092"/>
                  </a:lnTo>
                  <a:lnTo>
                    <a:pt x="606471" y="298070"/>
                  </a:lnTo>
                  <a:lnTo>
                    <a:pt x="606502" y="298048"/>
                  </a:lnTo>
                  <a:lnTo>
                    <a:pt x="606641" y="298026"/>
                  </a:lnTo>
                  <a:lnTo>
                    <a:pt x="606657" y="298004"/>
                  </a:lnTo>
                  <a:lnTo>
                    <a:pt x="606658" y="297982"/>
                  </a:lnTo>
                  <a:lnTo>
                    <a:pt x="606538" y="297784"/>
                  </a:lnTo>
                  <a:lnTo>
                    <a:pt x="606458" y="297530"/>
                  </a:lnTo>
                  <a:lnTo>
                    <a:pt x="606406" y="297409"/>
                  </a:lnTo>
                  <a:lnTo>
                    <a:pt x="606123" y="296935"/>
                  </a:lnTo>
                  <a:lnTo>
                    <a:pt x="606083" y="296813"/>
                  </a:lnTo>
                  <a:lnTo>
                    <a:pt x="605981" y="296626"/>
                  </a:lnTo>
                  <a:lnTo>
                    <a:pt x="605696" y="296163"/>
                  </a:lnTo>
                  <a:lnTo>
                    <a:pt x="605548" y="295656"/>
                  </a:lnTo>
                  <a:lnTo>
                    <a:pt x="605368" y="295336"/>
                  </a:lnTo>
                  <a:lnTo>
                    <a:pt x="605141" y="294884"/>
                  </a:lnTo>
                  <a:lnTo>
                    <a:pt x="605090" y="294663"/>
                  </a:lnTo>
                  <a:lnTo>
                    <a:pt x="604957" y="294288"/>
                  </a:lnTo>
                  <a:lnTo>
                    <a:pt x="604826" y="293991"/>
                  </a:lnTo>
                  <a:lnTo>
                    <a:pt x="604771" y="293814"/>
                  </a:lnTo>
                  <a:lnTo>
                    <a:pt x="604610" y="293395"/>
                  </a:lnTo>
                  <a:lnTo>
                    <a:pt x="604533" y="293241"/>
                  </a:lnTo>
                  <a:lnTo>
                    <a:pt x="604365" y="292943"/>
                  </a:lnTo>
                  <a:lnTo>
                    <a:pt x="604314" y="292811"/>
                  </a:lnTo>
                  <a:lnTo>
                    <a:pt x="604276" y="292315"/>
                  </a:lnTo>
                  <a:lnTo>
                    <a:pt x="604177" y="292127"/>
                  </a:lnTo>
                  <a:lnTo>
                    <a:pt x="604116" y="292105"/>
                  </a:lnTo>
                  <a:lnTo>
                    <a:pt x="604042" y="292116"/>
                  </a:lnTo>
                  <a:lnTo>
                    <a:pt x="603967" y="292194"/>
                  </a:lnTo>
                  <a:lnTo>
                    <a:pt x="603849" y="292712"/>
                  </a:lnTo>
                  <a:lnTo>
                    <a:pt x="603743" y="293054"/>
                  </a:lnTo>
                  <a:lnTo>
                    <a:pt x="603727" y="293175"/>
                  </a:lnTo>
                  <a:lnTo>
                    <a:pt x="603700" y="293274"/>
                  </a:lnTo>
                  <a:lnTo>
                    <a:pt x="603659" y="293329"/>
                  </a:lnTo>
                  <a:lnTo>
                    <a:pt x="603611" y="293362"/>
                  </a:lnTo>
                  <a:lnTo>
                    <a:pt x="603572" y="293362"/>
                  </a:lnTo>
                  <a:lnTo>
                    <a:pt x="603538" y="293340"/>
                  </a:lnTo>
                  <a:lnTo>
                    <a:pt x="603475" y="293274"/>
                  </a:lnTo>
                  <a:lnTo>
                    <a:pt x="603397" y="293031"/>
                  </a:lnTo>
                  <a:lnTo>
                    <a:pt x="603333" y="292910"/>
                  </a:lnTo>
                  <a:lnTo>
                    <a:pt x="603232" y="292833"/>
                  </a:lnTo>
                  <a:lnTo>
                    <a:pt x="603105" y="292789"/>
                  </a:lnTo>
                  <a:lnTo>
                    <a:pt x="603045" y="292723"/>
                  </a:lnTo>
                  <a:lnTo>
                    <a:pt x="603032" y="292568"/>
                  </a:lnTo>
                  <a:lnTo>
                    <a:pt x="603126" y="292315"/>
                  </a:lnTo>
                  <a:lnTo>
                    <a:pt x="603129" y="292183"/>
                  </a:lnTo>
                  <a:lnTo>
                    <a:pt x="603107" y="292050"/>
                  </a:lnTo>
                  <a:lnTo>
                    <a:pt x="603026" y="291753"/>
                  </a:lnTo>
                  <a:lnTo>
                    <a:pt x="602983" y="291510"/>
                  </a:lnTo>
                  <a:lnTo>
                    <a:pt x="602972" y="291300"/>
                  </a:lnTo>
                  <a:lnTo>
                    <a:pt x="602947" y="291179"/>
                  </a:lnTo>
                  <a:lnTo>
                    <a:pt x="602885" y="291080"/>
                  </a:lnTo>
                  <a:lnTo>
                    <a:pt x="602851" y="291058"/>
                  </a:lnTo>
                  <a:lnTo>
                    <a:pt x="602759" y="291047"/>
                  </a:lnTo>
                  <a:lnTo>
                    <a:pt x="602634" y="291069"/>
                  </a:lnTo>
                  <a:lnTo>
                    <a:pt x="602542" y="291102"/>
                  </a:lnTo>
                  <a:lnTo>
                    <a:pt x="602411" y="291190"/>
                  </a:lnTo>
                  <a:lnTo>
                    <a:pt x="602323" y="291312"/>
                  </a:lnTo>
                  <a:lnTo>
                    <a:pt x="602242" y="291477"/>
                  </a:lnTo>
                  <a:lnTo>
                    <a:pt x="602227" y="291686"/>
                  </a:lnTo>
                  <a:lnTo>
                    <a:pt x="602175" y="292050"/>
                  </a:lnTo>
                  <a:lnTo>
                    <a:pt x="602107" y="292260"/>
                  </a:lnTo>
                  <a:lnTo>
                    <a:pt x="602091" y="292370"/>
                  </a:lnTo>
                  <a:lnTo>
                    <a:pt x="601996" y="292734"/>
                  </a:lnTo>
                  <a:lnTo>
                    <a:pt x="601934" y="293109"/>
                  </a:lnTo>
                  <a:lnTo>
                    <a:pt x="601896" y="293142"/>
                  </a:lnTo>
                  <a:lnTo>
                    <a:pt x="601781" y="293164"/>
                  </a:lnTo>
                  <a:lnTo>
                    <a:pt x="601677" y="293131"/>
                  </a:lnTo>
                  <a:lnTo>
                    <a:pt x="601427" y="293021"/>
                  </a:lnTo>
                  <a:lnTo>
                    <a:pt x="601397" y="292987"/>
                  </a:lnTo>
                  <a:lnTo>
                    <a:pt x="601394" y="292932"/>
                  </a:lnTo>
                  <a:lnTo>
                    <a:pt x="601470" y="292668"/>
                  </a:lnTo>
                  <a:lnTo>
                    <a:pt x="601417" y="292491"/>
                  </a:lnTo>
                  <a:lnTo>
                    <a:pt x="601413" y="292403"/>
                  </a:lnTo>
                  <a:lnTo>
                    <a:pt x="601461" y="292172"/>
                  </a:lnTo>
                  <a:lnTo>
                    <a:pt x="601470" y="292006"/>
                  </a:lnTo>
                  <a:lnTo>
                    <a:pt x="601425" y="291841"/>
                  </a:lnTo>
                  <a:lnTo>
                    <a:pt x="601294" y="291532"/>
                  </a:lnTo>
                  <a:lnTo>
                    <a:pt x="601141" y="291256"/>
                  </a:lnTo>
                  <a:lnTo>
                    <a:pt x="600951" y="291069"/>
                  </a:lnTo>
                  <a:lnTo>
                    <a:pt x="600819" y="290981"/>
                  </a:lnTo>
                  <a:lnTo>
                    <a:pt x="600528" y="290937"/>
                  </a:lnTo>
                  <a:lnTo>
                    <a:pt x="600400" y="290904"/>
                  </a:lnTo>
                  <a:lnTo>
                    <a:pt x="600311" y="290804"/>
                  </a:lnTo>
                  <a:lnTo>
                    <a:pt x="600311" y="290804"/>
                  </a:lnTo>
                  <a:lnTo>
                    <a:pt x="600331" y="290694"/>
                  </a:lnTo>
                  <a:lnTo>
                    <a:pt x="600476" y="290485"/>
                  </a:lnTo>
                  <a:lnTo>
                    <a:pt x="600594" y="290385"/>
                  </a:lnTo>
                  <a:lnTo>
                    <a:pt x="600659" y="290341"/>
                  </a:lnTo>
                  <a:lnTo>
                    <a:pt x="600786" y="290308"/>
                  </a:lnTo>
                  <a:lnTo>
                    <a:pt x="600850" y="290242"/>
                  </a:lnTo>
                  <a:lnTo>
                    <a:pt x="600870" y="290165"/>
                  </a:lnTo>
                  <a:lnTo>
                    <a:pt x="600870" y="290099"/>
                  </a:lnTo>
                  <a:lnTo>
                    <a:pt x="600791" y="289944"/>
                  </a:lnTo>
                  <a:lnTo>
                    <a:pt x="600677" y="289889"/>
                  </a:lnTo>
                  <a:lnTo>
                    <a:pt x="600488" y="289845"/>
                  </a:lnTo>
                  <a:lnTo>
                    <a:pt x="600214" y="289834"/>
                  </a:lnTo>
                  <a:lnTo>
                    <a:pt x="599978" y="289889"/>
                  </a:lnTo>
                  <a:lnTo>
                    <a:pt x="599835" y="289889"/>
                  </a:lnTo>
                  <a:lnTo>
                    <a:pt x="599798" y="289878"/>
                  </a:lnTo>
                  <a:lnTo>
                    <a:pt x="599723" y="289812"/>
                  </a:lnTo>
                  <a:lnTo>
                    <a:pt x="599668" y="289724"/>
                  </a:lnTo>
                  <a:lnTo>
                    <a:pt x="599589" y="289669"/>
                  </a:lnTo>
                  <a:lnTo>
                    <a:pt x="599558" y="289680"/>
                  </a:lnTo>
                  <a:lnTo>
                    <a:pt x="599530" y="289702"/>
                  </a:lnTo>
                  <a:lnTo>
                    <a:pt x="599493" y="289845"/>
                  </a:lnTo>
                  <a:lnTo>
                    <a:pt x="599433" y="289900"/>
                  </a:lnTo>
                  <a:lnTo>
                    <a:pt x="599390" y="289900"/>
                  </a:lnTo>
                  <a:lnTo>
                    <a:pt x="599317" y="289834"/>
                  </a:lnTo>
                  <a:lnTo>
                    <a:pt x="599202" y="289636"/>
                  </a:lnTo>
                  <a:lnTo>
                    <a:pt x="599164" y="289536"/>
                  </a:lnTo>
                  <a:lnTo>
                    <a:pt x="599150" y="289448"/>
                  </a:lnTo>
                  <a:lnTo>
                    <a:pt x="599177" y="289382"/>
                  </a:lnTo>
                  <a:lnTo>
                    <a:pt x="599225" y="289305"/>
                  </a:lnTo>
                  <a:lnTo>
                    <a:pt x="599305" y="289272"/>
                  </a:lnTo>
                  <a:lnTo>
                    <a:pt x="599326" y="289239"/>
                  </a:lnTo>
                  <a:lnTo>
                    <a:pt x="599420" y="289305"/>
                  </a:lnTo>
                  <a:lnTo>
                    <a:pt x="599424" y="289459"/>
                  </a:lnTo>
                  <a:lnTo>
                    <a:pt x="599439" y="289492"/>
                  </a:lnTo>
                  <a:lnTo>
                    <a:pt x="599482" y="289514"/>
                  </a:lnTo>
                  <a:lnTo>
                    <a:pt x="599521" y="289514"/>
                  </a:lnTo>
                  <a:lnTo>
                    <a:pt x="599598" y="289437"/>
                  </a:lnTo>
                  <a:lnTo>
                    <a:pt x="599606" y="289316"/>
                  </a:lnTo>
                  <a:lnTo>
                    <a:pt x="599578" y="289128"/>
                  </a:lnTo>
                  <a:lnTo>
                    <a:pt x="599544" y="289040"/>
                  </a:lnTo>
                  <a:lnTo>
                    <a:pt x="599413" y="288853"/>
                  </a:lnTo>
                  <a:lnTo>
                    <a:pt x="599236" y="288709"/>
                  </a:lnTo>
                  <a:lnTo>
                    <a:pt x="599089" y="288654"/>
                  </a:lnTo>
                  <a:lnTo>
                    <a:pt x="598659" y="288566"/>
                  </a:lnTo>
                  <a:lnTo>
                    <a:pt x="598296" y="288533"/>
                  </a:lnTo>
                  <a:lnTo>
                    <a:pt x="598103" y="288533"/>
                  </a:lnTo>
                  <a:lnTo>
                    <a:pt x="598078" y="288522"/>
                  </a:lnTo>
                  <a:lnTo>
                    <a:pt x="598078" y="288577"/>
                  </a:lnTo>
                  <a:lnTo>
                    <a:pt x="597679" y="288654"/>
                  </a:lnTo>
                  <a:lnTo>
                    <a:pt x="597484" y="288743"/>
                  </a:lnTo>
                  <a:lnTo>
                    <a:pt x="597188" y="288809"/>
                  </a:lnTo>
                  <a:lnTo>
                    <a:pt x="596970" y="288831"/>
                  </a:lnTo>
                  <a:lnTo>
                    <a:pt x="596701" y="288952"/>
                  </a:lnTo>
                  <a:lnTo>
                    <a:pt x="596420" y="289139"/>
                  </a:lnTo>
                  <a:lnTo>
                    <a:pt x="596297" y="289261"/>
                  </a:lnTo>
                  <a:lnTo>
                    <a:pt x="596253" y="289371"/>
                  </a:lnTo>
                  <a:lnTo>
                    <a:pt x="596280" y="289437"/>
                  </a:lnTo>
                  <a:lnTo>
                    <a:pt x="596343" y="289448"/>
                  </a:lnTo>
                  <a:lnTo>
                    <a:pt x="596706" y="289161"/>
                  </a:lnTo>
                  <a:lnTo>
                    <a:pt x="596760" y="289151"/>
                  </a:lnTo>
                  <a:lnTo>
                    <a:pt x="596810" y="289184"/>
                  </a:lnTo>
                  <a:lnTo>
                    <a:pt x="596995" y="289492"/>
                  </a:lnTo>
                  <a:lnTo>
                    <a:pt x="597107" y="289757"/>
                  </a:lnTo>
                  <a:lnTo>
                    <a:pt x="597288" y="290077"/>
                  </a:lnTo>
                  <a:lnTo>
                    <a:pt x="597447" y="290308"/>
                  </a:lnTo>
                  <a:lnTo>
                    <a:pt x="597661" y="290518"/>
                  </a:lnTo>
                  <a:lnTo>
                    <a:pt x="597787" y="290716"/>
                  </a:lnTo>
                  <a:lnTo>
                    <a:pt x="597887" y="291025"/>
                  </a:lnTo>
                  <a:lnTo>
                    <a:pt x="597967" y="291466"/>
                  </a:lnTo>
                  <a:lnTo>
                    <a:pt x="598078" y="291730"/>
                  </a:lnTo>
                  <a:lnTo>
                    <a:pt x="598078" y="292172"/>
                  </a:lnTo>
                  <a:lnTo>
                    <a:pt x="598116" y="292282"/>
                  </a:lnTo>
                  <a:lnTo>
                    <a:pt x="598167" y="292546"/>
                  </a:lnTo>
                  <a:lnTo>
                    <a:pt x="598349" y="292932"/>
                  </a:lnTo>
                  <a:lnTo>
                    <a:pt x="598427" y="293142"/>
                  </a:lnTo>
                  <a:lnTo>
                    <a:pt x="598413" y="293230"/>
                  </a:lnTo>
                  <a:lnTo>
                    <a:pt x="598333" y="293395"/>
                  </a:lnTo>
                  <a:lnTo>
                    <a:pt x="598348" y="293572"/>
                  </a:lnTo>
                  <a:lnTo>
                    <a:pt x="598395" y="293759"/>
                  </a:lnTo>
                  <a:lnTo>
                    <a:pt x="598485" y="294002"/>
                  </a:lnTo>
                  <a:lnTo>
                    <a:pt x="598586" y="294189"/>
                  </a:lnTo>
                  <a:lnTo>
                    <a:pt x="598739" y="294421"/>
                  </a:lnTo>
                  <a:lnTo>
                    <a:pt x="599111" y="294707"/>
                  </a:lnTo>
                  <a:lnTo>
                    <a:pt x="599206" y="294807"/>
                  </a:lnTo>
                  <a:lnTo>
                    <a:pt x="599243" y="294829"/>
                  </a:lnTo>
                  <a:lnTo>
                    <a:pt x="599328" y="294972"/>
                  </a:lnTo>
                  <a:lnTo>
                    <a:pt x="599336" y="295093"/>
                  </a:lnTo>
                  <a:lnTo>
                    <a:pt x="599263" y="295336"/>
                  </a:lnTo>
                  <a:lnTo>
                    <a:pt x="599259" y="295501"/>
                  </a:lnTo>
                  <a:lnTo>
                    <a:pt x="599284" y="295578"/>
                  </a:lnTo>
                  <a:lnTo>
                    <a:pt x="599441" y="295898"/>
                  </a:lnTo>
                  <a:lnTo>
                    <a:pt x="599472" y="296163"/>
                  </a:lnTo>
                  <a:lnTo>
                    <a:pt x="599545" y="296394"/>
                  </a:lnTo>
                  <a:lnTo>
                    <a:pt x="599698" y="297188"/>
                  </a:lnTo>
                  <a:lnTo>
                    <a:pt x="599733" y="297254"/>
                  </a:lnTo>
                  <a:lnTo>
                    <a:pt x="599807" y="297464"/>
                  </a:lnTo>
                  <a:lnTo>
                    <a:pt x="599897" y="297795"/>
                  </a:lnTo>
                  <a:lnTo>
                    <a:pt x="599989" y="297960"/>
                  </a:lnTo>
                  <a:lnTo>
                    <a:pt x="600146" y="298125"/>
                  </a:lnTo>
                  <a:lnTo>
                    <a:pt x="600299" y="298225"/>
                  </a:lnTo>
                  <a:lnTo>
                    <a:pt x="600635" y="298390"/>
                  </a:lnTo>
                  <a:lnTo>
                    <a:pt x="600758" y="298478"/>
                  </a:lnTo>
                  <a:lnTo>
                    <a:pt x="600834" y="298544"/>
                  </a:lnTo>
                  <a:lnTo>
                    <a:pt x="600915" y="298655"/>
                  </a:lnTo>
                  <a:lnTo>
                    <a:pt x="600961" y="298754"/>
                  </a:lnTo>
                  <a:lnTo>
                    <a:pt x="601002" y="298897"/>
                  </a:lnTo>
                  <a:lnTo>
                    <a:pt x="601000" y="299052"/>
                  </a:lnTo>
                  <a:lnTo>
                    <a:pt x="600888" y="299195"/>
                  </a:lnTo>
                  <a:lnTo>
                    <a:pt x="600762" y="299250"/>
                  </a:lnTo>
                  <a:lnTo>
                    <a:pt x="600657" y="299250"/>
                  </a:lnTo>
                  <a:lnTo>
                    <a:pt x="600604" y="299228"/>
                  </a:lnTo>
                  <a:lnTo>
                    <a:pt x="600434" y="299085"/>
                  </a:lnTo>
                  <a:lnTo>
                    <a:pt x="600240" y="298963"/>
                  </a:lnTo>
                  <a:lnTo>
                    <a:pt x="600136" y="298809"/>
                  </a:lnTo>
                  <a:lnTo>
                    <a:pt x="600022" y="298699"/>
                  </a:lnTo>
                  <a:lnTo>
                    <a:pt x="599942" y="298677"/>
                  </a:lnTo>
                  <a:lnTo>
                    <a:pt x="599782" y="298655"/>
                  </a:lnTo>
                  <a:lnTo>
                    <a:pt x="599624" y="298611"/>
                  </a:lnTo>
                  <a:lnTo>
                    <a:pt x="599441" y="298622"/>
                  </a:lnTo>
                  <a:lnTo>
                    <a:pt x="599331" y="298577"/>
                  </a:lnTo>
                  <a:lnTo>
                    <a:pt x="599231" y="298467"/>
                  </a:lnTo>
                  <a:lnTo>
                    <a:pt x="599054" y="298192"/>
                  </a:lnTo>
                  <a:lnTo>
                    <a:pt x="598808" y="297949"/>
                  </a:lnTo>
                  <a:lnTo>
                    <a:pt x="598784" y="297872"/>
                  </a:lnTo>
                  <a:lnTo>
                    <a:pt x="598783" y="297585"/>
                  </a:lnTo>
                  <a:lnTo>
                    <a:pt x="598763" y="297464"/>
                  </a:lnTo>
                  <a:lnTo>
                    <a:pt x="598707" y="297299"/>
                  </a:lnTo>
                  <a:lnTo>
                    <a:pt x="598617" y="297133"/>
                  </a:lnTo>
                  <a:lnTo>
                    <a:pt x="598516" y="297067"/>
                  </a:lnTo>
                  <a:lnTo>
                    <a:pt x="598363" y="297045"/>
                  </a:lnTo>
                  <a:lnTo>
                    <a:pt x="598209" y="297067"/>
                  </a:lnTo>
                  <a:lnTo>
                    <a:pt x="598137" y="297067"/>
                  </a:lnTo>
                  <a:lnTo>
                    <a:pt x="598078" y="297056"/>
                  </a:lnTo>
                  <a:lnTo>
                    <a:pt x="598078" y="296957"/>
                  </a:lnTo>
                  <a:lnTo>
                    <a:pt x="597961" y="296824"/>
                  </a:lnTo>
                  <a:lnTo>
                    <a:pt x="597890" y="296692"/>
                  </a:lnTo>
                  <a:lnTo>
                    <a:pt x="597883" y="296361"/>
                  </a:lnTo>
                  <a:lnTo>
                    <a:pt x="597962" y="296097"/>
                  </a:lnTo>
                  <a:lnTo>
                    <a:pt x="597962" y="295909"/>
                  </a:lnTo>
                  <a:lnTo>
                    <a:pt x="597917" y="295821"/>
                  </a:lnTo>
                  <a:lnTo>
                    <a:pt x="597710" y="295634"/>
                  </a:lnTo>
                  <a:lnTo>
                    <a:pt x="597434" y="295534"/>
                  </a:lnTo>
                  <a:lnTo>
                    <a:pt x="597255" y="295501"/>
                  </a:lnTo>
                  <a:lnTo>
                    <a:pt x="596975" y="295534"/>
                  </a:lnTo>
                  <a:lnTo>
                    <a:pt x="596913" y="295523"/>
                  </a:lnTo>
                  <a:lnTo>
                    <a:pt x="596882" y="295490"/>
                  </a:lnTo>
                  <a:lnTo>
                    <a:pt x="596868" y="295402"/>
                  </a:lnTo>
                  <a:lnTo>
                    <a:pt x="596947" y="295005"/>
                  </a:lnTo>
                  <a:lnTo>
                    <a:pt x="596960" y="294752"/>
                  </a:lnTo>
                  <a:lnTo>
                    <a:pt x="596816" y="294145"/>
                  </a:lnTo>
                  <a:lnTo>
                    <a:pt x="596545" y="293638"/>
                  </a:lnTo>
                  <a:lnTo>
                    <a:pt x="596560" y="293484"/>
                  </a:lnTo>
                  <a:lnTo>
                    <a:pt x="596631" y="293307"/>
                  </a:lnTo>
                  <a:lnTo>
                    <a:pt x="596635" y="293197"/>
                  </a:lnTo>
                  <a:lnTo>
                    <a:pt x="596599" y="293131"/>
                  </a:lnTo>
                  <a:lnTo>
                    <a:pt x="596376" y="292877"/>
                  </a:lnTo>
                  <a:lnTo>
                    <a:pt x="596165" y="292546"/>
                  </a:lnTo>
                  <a:lnTo>
                    <a:pt x="596077" y="292491"/>
                  </a:lnTo>
                  <a:lnTo>
                    <a:pt x="595875" y="292469"/>
                  </a:lnTo>
                  <a:lnTo>
                    <a:pt x="595558" y="292524"/>
                  </a:lnTo>
                  <a:lnTo>
                    <a:pt x="595317" y="292502"/>
                  </a:lnTo>
                  <a:lnTo>
                    <a:pt x="595162" y="292601"/>
                  </a:lnTo>
                  <a:lnTo>
                    <a:pt x="595118" y="292613"/>
                  </a:lnTo>
                  <a:lnTo>
                    <a:pt x="595075" y="292546"/>
                  </a:lnTo>
                  <a:lnTo>
                    <a:pt x="595050" y="292348"/>
                  </a:lnTo>
                  <a:lnTo>
                    <a:pt x="594968" y="291984"/>
                  </a:lnTo>
                  <a:lnTo>
                    <a:pt x="594849" y="291708"/>
                  </a:lnTo>
                  <a:lnTo>
                    <a:pt x="594726" y="291587"/>
                  </a:lnTo>
                  <a:lnTo>
                    <a:pt x="594580" y="291477"/>
                  </a:lnTo>
                  <a:lnTo>
                    <a:pt x="594283" y="291322"/>
                  </a:lnTo>
                  <a:lnTo>
                    <a:pt x="594117" y="291278"/>
                  </a:lnTo>
                  <a:lnTo>
                    <a:pt x="593870" y="291278"/>
                  </a:lnTo>
                  <a:lnTo>
                    <a:pt x="593683" y="291322"/>
                  </a:lnTo>
                  <a:lnTo>
                    <a:pt x="593558" y="291389"/>
                  </a:lnTo>
                  <a:lnTo>
                    <a:pt x="593334" y="291631"/>
                  </a:lnTo>
                  <a:lnTo>
                    <a:pt x="593197" y="291962"/>
                  </a:lnTo>
                  <a:lnTo>
                    <a:pt x="593117" y="292094"/>
                  </a:lnTo>
                  <a:lnTo>
                    <a:pt x="592906" y="292238"/>
                  </a:lnTo>
                  <a:lnTo>
                    <a:pt x="592661" y="292304"/>
                  </a:lnTo>
                  <a:lnTo>
                    <a:pt x="592126" y="292304"/>
                  </a:lnTo>
                  <a:lnTo>
                    <a:pt x="592006" y="292271"/>
                  </a:lnTo>
                  <a:lnTo>
                    <a:pt x="591911" y="292216"/>
                  </a:lnTo>
                  <a:lnTo>
                    <a:pt x="591866" y="292172"/>
                  </a:lnTo>
                  <a:lnTo>
                    <a:pt x="591885" y="291995"/>
                  </a:lnTo>
                  <a:lnTo>
                    <a:pt x="591819" y="291819"/>
                  </a:lnTo>
                  <a:lnTo>
                    <a:pt x="591610" y="291587"/>
                  </a:lnTo>
                  <a:lnTo>
                    <a:pt x="591489" y="291499"/>
                  </a:lnTo>
                  <a:lnTo>
                    <a:pt x="591302" y="291422"/>
                  </a:lnTo>
                  <a:lnTo>
                    <a:pt x="591131" y="291389"/>
                  </a:lnTo>
                  <a:lnTo>
                    <a:pt x="590981" y="291422"/>
                  </a:lnTo>
                  <a:lnTo>
                    <a:pt x="590755" y="291510"/>
                  </a:lnTo>
                  <a:lnTo>
                    <a:pt x="590624" y="291521"/>
                  </a:lnTo>
                  <a:lnTo>
                    <a:pt x="590563" y="291499"/>
                  </a:lnTo>
                  <a:lnTo>
                    <a:pt x="590419" y="291411"/>
                  </a:lnTo>
                  <a:lnTo>
                    <a:pt x="590344" y="291334"/>
                  </a:lnTo>
                  <a:lnTo>
                    <a:pt x="590315" y="291290"/>
                  </a:lnTo>
                  <a:lnTo>
                    <a:pt x="590315" y="291234"/>
                  </a:lnTo>
                  <a:lnTo>
                    <a:pt x="590357" y="291190"/>
                  </a:lnTo>
                  <a:lnTo>
                    <a:pt x="590653" y="291080"/>
                  </a:lnTo>
                  <a:lnTo>
                    <a:pt x="590772" y="290992"/>
                  </a:lnTo>
                  <a:lnTo>
                    <a:pt x="590867" y="290815"/>
                  </a:lnTo>
                  <a:lnTo>
                    <a:pt x="590986" y="290496"/>
                  </a:lnTo>
                  <a:lnTo>
                    <a:pt x="591030" y="290264"/>
                  </a:lnTo>
                  <a:lnTo>
                    <a:pt x="591016" y="290165"/>
                  </a:lnTo>
                  <a:lnTo>
                    <a:pt x="590953" y="290077"/>
                  </a:lnTo>
                  <a:lnTo>
                    <a:pt x="590896" y="290077"/>
                  </a:lnTo>
                  <a:lnTo>
                    <a:pt x="590811" y="290132"/>
                  </a:lnTo>
                  <a:lnTo>
                    <a:pt x="590662" y="290330"/>
                  </a:lnTo>
                  <a:lnTo>
                    <a:pt x="590595" y="290385"/>
                  </a:lnTo>
                  <a:lnTo>
                    <a:pt x="590402" y="290418"/>
                  </a:lnTo>
                  <a:lnTo>
                    <a:pt x="590293" y="290462"/>
                  </a:lnTo>
                  <a:lnTo>
                    <a:pt x="590121" y="290529"/>
                  </a:lnTo>
                  <a:lnTo>
                    <a:pt x="590050" y="290529"/>
                  </a:lnTo>
                  <a:lnTo>
                    <a:pt x="589999" y="290496"/>
                  </a:lnTo>
                  <a:lnTo>
                    <a:pt x="589971" y="290418"/>
                  </a:lnTo>
                  <a:lnTo>
                    <a:pt x="590028" y="290275"/>
                  </a:lnTo>
                  <a:lnTo>
                    <a:pt x="590029" y="290220"/>
                  </a:lnTo>
                  <a:lnTo>
                    <a:pt x="589982" y="290187"/>
                  </a:lnTo>
                  <a:lnTo>
                    <a:pt x="589838" y="290176"/>
                  </a:lnTo>
                  <a:lnTo>
                    <a:pt x="589800" y="290154"/>
                  </a:lnTo>
                  <a:lnTo>
                    <a:pt x="589789" y="290132"/>
                  </a:lnTo>
                  <a:lnTo>
                    <a:pt x="589998" y="289658"/>
                  </a:lnTo>
                  <a:lnTo>
                    <a:pt x="590026" y="289470"/>
                  </a:lnTo>
                  <a:lnTo>
                    <a:pt x="590004" y="289305"/>
                  </a:lnTo>
                  <a:lnTo>
                    <a:pt x="589905" y="289117"/>
                  </a:lnTo>
                  <a:lnTo>
                    <a:pt x="589720" y="288853"/>
                  </a:lnTo>
                  <a:lnTo>
                    <a:pt x="589466" y="288643"/>
                  </a:lnTo>
                  <a:lnTo>
                    <a:pt x="589340" y="288478"/>
                  </a:lnTo>
                  <a:lnTo>
                    <a:pt x="589229" y="288434"/>
                  </a:lnTo>
                  <a:lnTo>
                    <a:pt x="589148" y="288434"/>
                  </a:lnTo>
                  <a:lnTo>
                    <a:pt x="589106" y="288500"/>
                  </a:lnTo>
                  <a:lnTo>
                    <a:pt x="589086" y="288610"/>
                  </a:lnTo>
                  <a:lnTo>
                    <a:pt x="589103" y="288886"/>
                  </a:lnTo>
                  <a:lnTo>
                    <a:pt x="589062" y="289272"/>
                  </a:lnTo>
                  <a:lnTo>
                    <a:pt x="588889" y="289878"/>
                  </a:lnTo>
                  <a:lnTo>
                    <a:pt x="588747" y="290066"/>
                  </a:lnTo>
                  <a:lnTo>
                    <a:pt x="588642" y="290099"/>
                  </a:lnTo>
                  <a:lnTo>
                    <a:pt x="588508" y="290088"/>
                  </a:lnTo>
                  <a:lnTo>
                    <a:pt x="588257" y="289878"/>
                  </a:lnTo>
                  <a:lnTo>
                    <a:pt x="588070" y="289768"/>
                  </a:lnTo>
                  <a:lnTo>
                    <a:pt x="587718" y="289790"/>
                  </a:lnTo>
                  <a:lnTo>
                    <a:pt x="587550" y="289845"/>
                  </a:lnTo>
                  <a:lnTo>
                    <a:pt x="587309" y="290010"/>
                  </a:lnTo>
                  <a:lnTo>
                    <a:pt x="586888" y="290562"/>
                  </a:lnTo>
                  <a:lnTo>
                    <a:pt x="586739" y="290672"/>
                  </a:lnTo>
                  <a:lnTo>
                    <a:pt x="586538" y="290738"/>
                  </a:lnTo>
                  <a:lnTo>
                    <a:pt x="586235" y="290782"/>
                  </a:lnTo>
                  <a:lnTo>
                    <a:pt x="586024" y="290771"/>
                  </a:lnTo>
                  <a:lnTo>
                    <a:pt x="585839" y="290705"/>
                  </a:lnTo>
                  <a:lnTo>
                    <a:pt x="585725" y="290694"/>
                  </a:lnTo>
                  <a:lnTo>
                    <a:pt x="585674" y="290694"/>
                  </a:lnTo>
                  <a:lnTo>
                    <a:pt x="585615" y="290749"/>
                  </a:lnTo>
                  <a:lnTo>
                    <a:pt x="585529" y="290882"/>
                  </a:lnTo>
                  <a:lnTo>
                    <a:pt x="585523" y="290992"/>
                  </a:lnTo>
                  <a:lnTo>
                    <a:pt x="585743" y="291466"/>
                  </a:lnTo>
                  <a:lnTo>
                    <a:pt x="585887" y="291896"/>
                  </a:lnTo>
                  <a:lnTo>
                    <a:pt x="585970" y="292425"/>
                  </a:lnTo>
                  <a:lnTo>
                    <a:pt x="585962" y="292646"/>
                  </a:lnTo>
                  <a:lnTo>
                    <a:pt x="585930" y="292778"/>
                  </a:lnTo>
                  <a:lnTo>
                    <a:pt x="585827" y="292866"/>
                  </a:lnTo>
                  <a:lnTo>
                    <a:pt x="585721" y="292866"/>
                  </a:lnTo>
                  <a:lnTo>
                    <a:pt x="585582" y="292778"/>
                  </a:lnTo>
                  <a:lnTo>
                    <a:pt x="585363" y="292579"/>
                  </a:lnTo>
                  <a:lnTo>
                    <a:pt x="585170" y="292469"/>
                  </a:lnTo>
                  <a:lnTo>
                    <a:pt x="585014" y="292436"/>
                  </a:lnTo>
                  <a:lnTo>
                    <a:pt x="584846" y="292458"/>
                  </a:lnTo>
                  <a:lnTo>
                    <a:pt x="584705" y="292557"/>
                  </a:lnTo>
                  <a:lnTo>
                    <a:pt x="584609" y="292668"/>
                  </a:lnTo>
                  <a:lnTo>
                    <a:pt x="584524" y="292800"/>
                  </a:lnTo>
                  <a:lnTo>
                    <a:pt x="584359" y="293131"/>
                  </a:lnTo>
                  <a:lnTo>
                    <a:pt x="584256" y="293230"/>
                  </a:lnTo>
                  <a:lnTo>
                    <a:pt x="584062" y="293329"/>
                  </a:lnTo>
                  <a:lnTo>
                    <a:pt x="583670" y="293473"/>
                  </a:lnTo>
                  <a:lnTo>
                    <a:pt x="583073" y="293792"/>
                  </a:lnTo>
                  <a:lnTo>
                    <a:pt x="582984" y="293903"/>
                  </a:lnTo>
                  <a:lnTo>
                    <a:pt x="582967" y="294211"/>
                  </a:lnTo>
                  <a:lnTo>
                    <a:pt x="583016" y="294355"/>
                  </a:lnTo>
                  <a:lnTo>
                    <a:pt x="583104" y="294509"/>
                  </a:lnTo>
                  <a:lnTo>
                    <a:pt x="583123" y="294663"/>
                  </a:lnTo>
                  <a:lnTo>
                    <a:pt x="583114" y="294730"/>
                  </a:lnTo>
                  <a:lnTo>
                    <a:pt x="583026" y="294961"/>
                  </a:lnTo>
                  <a:lnTo>
                    <a:pt x="583025" y="295303"/>
                  </a:lnTo>
                  <a:lnTo>
                    <a:pt x="583014" y="295314"/>
                  </a:lnTo>
                  <a:lnTo>
                    <a:pt x="582986" y="295358"/>
                  </a:lnTo>
                  <a:lnTo>
                    <a:pt x="582719" y="295578"/>
                  </a:lnTo>
                  <a:lnTo>
                    <a:pt x="582540" y="295667"/>
                  </a:lnTo>
                  <a:lnTo>
                    <a:pt x="582442" y="295678"/>
                  </a:lnTo>
                  <a:lnTo>
                    <a:pt x="582206" y="295600"/>
                  </a:lnTo>
                  <a:lnTo>
                    <a:pt x="581894" y="295600"/>
                  </a:lnTo>
                  <a:lnTo>
                    <a:pt x="581695" y="295567"/>
                  </a:lnTo>
                  <a:lnTo>
                    <a:pt x="581417" y="295479"/>
                  </a:lnTo>
                  <a:lnTo>
                    <a:pt x="581229" y="295336"/>
                  </a:lnTo>
                  <a:lnTo>
                    <a:pt x="581085" y="295281"/>
                  </a:lnTo>
                  <a:lnTo>
                    <a:pt x="580781" y="295248"/>
                  </a:lnTo>
                  <a:lnTo>
                    <a:pt x="580418" y="295248"/>
                  </a:lnTo>
                  <a:lnTo>
                    <a:pt x="580342" y="295237"/>
                  </a:lnTo>
                  <a:lnTo>
                    <a:pt x="580288" y="295204"/>
                  </a:lnTo>
                  <a:lnTo>
                    <a:pt x="580166" y="294972"/>
                  </a:lnTo>
                  <a:lnTo>
                    <a:pt x="580153" y="294840"/>
                  </a:lnTo>
                  <a:lnTo>
                    <a:pt x="580213" y="294652"/>
                  </a:lnTo>
                  <a:lnTo>
                    <a:pt x="580341" y="294509"/>
                  </a:lnTo>
                  <a:lnTo>
                    <a:pt x="580379" y="294509"/>
                  </a:lnTo>
                  <a:lnTo>
                    <a:pt x="580686" y="294718"/>
                  </a:lnTo>
                  <a:lnTo>
                    <a:pt x="580773" y="294707"/>
                  </a:lnTo>
                  <a:lnTo>
                    <a:pt x="580813" y="294674"/>
                  </a:lnTo>
                  <a:lnTo>
                    <a:pt x="580826" y="294641"/>
                  </a:lnTo>
                  <a:lnTo>
                    <a:pt x="580811" y="294597"/>
                  </a:lnTo>
                  <a:lnTo>
                    <a:pt x="580721" y="294476"/>
                  </a:lnTo>
                  <a:lnTo>
                    <a:pt x="580610" y="294189"/>
                  </a:lnTo>
                  <a:lnTo>
                    <a:pt x="580419" y="293925"/>
                  </a:lnTo>
                  <a:lnTo>
                    <a:pt x="580345" y="293704"/>
                  </a:lnTo>
                  <a:lnTo>
                    <a:pt x="580272" y="293627"/>
                  </a:lnTo>
                  <a:lnTo>
                    <a:pt x="580222" y="293616"/>
                  </a:lnTo>
                  <a:lnTo>
                    <a:pt x="580115" y="293649"/>
                  </a:lnTo>
                  <a:lnTo>
                    <a:pt x="580029" y="293638"/>
                  </a:lnTo>
                  <a:lnTo>
                    <a:pt x="579950" y="293594"/>
                  </a:lnTo>
                  <a:lnTo>
                    <a:pt x="579791" y="293461"/>
                  </a:lnTo>
                  <a:lnTo>
                    <a:pt x="579693" y="293439"/>
                  </a:lnTo>
                  <a:lnTo>
                    <a:pt x="579619" y="293495"/>
                  </a:lnTo>
                  <a:lnTo>
                    <a:pt x="579525" y="293704"/>
                  </a:lnTo>
                  <a:lnTo>
                    <a:pt x="579474" y="293770"/>
                  </a:lnTo>
                  <a:lnTo>
                    <a:pt x="579297" y="293770"/>
                  </a:lnTo>
                  <a:lnTo>
                    <a:pt x="579099" y="293836"/>
                  </a:lnTo>
                  <a:lnTo>
                    <a:pt x="578939" y="293803"/>
                  </a:lnTo>
                  <a:lnTo>
                    <a:pt x="578905" y="293759"/>
                  </a:lnTo>
                  <a:lnTo>
                    <a:pt x="578837" y="293429"/>
                  </a:lnTo>
                  <a:lnTo>
                    <a:pt x="578761" y="293362"/>
                  </a:lnTo>
                  <a:lnTo>
                    <a:pt x="578643" y="293340"/>
                  </a:lnTo>
                  <a:lnTo>
                    <a:pt x="578113" y="293406"/>
                  </a:lnTo>
                  <a:lnTo>
                    <a:pt x="577708" y="293539"/>
                  </a:lnTo>
                  <a:lnTo>
                    <a:pt x="577300" y="293594"/>
                  </a:lnTo>
                  <a:lnTo>
                    <a:pt x="577174" y="293583"/>
                  </a:lnTo>
                  <a:lnTo>
                    <a:pt x="576946" y="293461"/>
                  </a:lnTo>
                  <a:lnTo>
                    <a:pt x="576711" y="293208"/>
                  </a:lnTo>
                  <a:lnTo>
                    <a:pt x="576440" y="292723"/>
                  </a:lnTo>
                  <a:lnTo>
                    <a:pt x="576332" y="292447"/>
                  </a:lnTo>
                  <a:lnTo>
                    <a:pt x="576281" y="292172"/>
                  </a:lnTo>
                  <a:lnTo>
                    <a:pt x="576313" y="291730"/>
                  </a:lnTo>
                  <a:lnTo>
                    <a:pt x="576269" y="291543"/>
                  </a:lnTo>
                  <a:lnTo>
                    <a:pt x="576269" y="291466"/>
                  </a:lnTo>
                  <a:lnTo>
                    <a:pt x="576450" y="291003"/>
                  </a:lnTo>
                  <a:lnTo>
                    <a:pt x="576587" y="290760"/>
                  </a:lnTo>
                  <a:lnTo>
                    <a:pt x="576668" y="290573"/>
                  </a:lnTo>
                  <a:lnTo>
                    <a:pt x="576683" y="290253"/>
                  </a:lnTo>
                  <a:lnTo>
                    <a:pt x="576601" y="289900"/>
                  </a:lnTo>
                  <a:lnTo>
                    <a:pt x="576465" y="289581"/>
                  </a:lnTo>
                  <a:lnTo>
                    <a:pt x="576451" y="289393"/>
                  </a:lnTo>
                  <a:lnTo>
                    <a:pt x="576472" y="289184"/>
                  </a:lnTo>
                  <a:lnTo>
                    <a:pt x="576458" y="289062"/>
                  </a:lnTo>
                  <a:lnTo>
                    <a:pt x="576371" y="288875"/>
                  </a:lnTo>
                  <a:lnTo>
                    <a:pt x="576103" y="288544"/>
                  </a:lnTo>
                  <a:lnTo>
                    <a:pt x="576013" y="288213"/>
                  </a:lnTo>
                  <a:lnTo>
                    <a:pt x="576035" y="288081"/>
                  </a:lnTo>
                  <a:lnTo>
                    <a:pt x="576065" y="288070"/>
                  </a:lnTo>
                  <a:lnTo>
                    <a:pt x="576129" y="288081"/>
                  </a:lnTo>
                  <a:lnTo>
                    <a:pt x="576248" y="288158"/>
                  </a:lnTo>
                  <a:lnTo>
                    <a:pt x="576326" y="288191"/>
                  </a:lnTo>
                  <a:lnTo>
                    <a:pt x="576657" y="288279"/>
                  </a:lnTo>
                  <a:lnTo>
                    <a:pt x="576783" y="288268"/>
                  </a:lnTo>
                  <a:lnTo>
                    <a:pt x="576835" y="288191"/>
                  </a:lnTo>
                  <a:lnTo>
                    <a:pt x="576822" y="287982"/>
                  </a:lnTo>
                  <a:lnTo>
                    <a:pt x="576835" y="287949"/>
                  </a:lnTo>
                  <a:lnTo>
                    <a:pt x="576846" y="287905"/>
                  </a:lnTo>
                  <a:lnTo>
                    <a:pt x="576918" y="287827"/>
                  </a:lnTo>
                  <a:lnTo>
                    <a:pt x="577070" y="287761"/>
                  </a:lnTo>
                  <a:lnTo>
                    <a:pt x="577161" y="287640"/>
                  </a:lnTo>
                  <a:lnTo>
                    <a:pt x="577292" y="287078"/>
                  </a:lnTo>
                  <a:lnTo>
                    <a:pt x="577340" y="286978"/>
                  </a:lnTo>
                  <a:lnTo>
                    <a:pt x="577374" y="286956"/>
                  </a:lnTo>
                  <a:lnTo>
                    <a:pt x="577409" y="286967"/>
                  </a:lnTo>
                  <a:lnTo>
                    <a:pt x="577569" y="287089"/>
                  </a:lnTo>
                  <a:lnTo>
                    <a:pt x="577683" y="287078"/>
                  </a:lnTo>
                  <a:lnTo>
                    <a:pt x="577842" y="287000"/>
                  </a:lnTo>
                  <a:lnTo>
                    <a:pt x="578005" y="286879"/>
                  </a:lnTo>
                  <a:lnTo>
                    <a:pt x="578073" y="286769"/>
                  </a:lnTo>
                  <a:lnTo>
                    <a:pt x="578118" y="286592"/>
                  </a:lnTo>
                  <a:lnTo>
                    <a:pt x="578155" y="286548"/>
                  </a:lnTo>
                  <a:lnTo>
                    <a:pt x="578308" y="286504"/>
                  </a:lnTo>
                  <a:lnTo>
                    <a:pt x="578689" y="286449"/>
                  </a:lnTo>
                  <a:lnTo>
                    <a:pt x="579115" y="286306"/>
                  </a:lnTo>
                  <a:lnTo>
                    <a:pt x="579256" y="286273"/>
                  </a:lnTo>
                  <a:lnTo>
                    <a:pt x="579458" y="286295"/>
                  </a:lnTo>
                  <a:lnTo>
                    <a:pt x="579589" y="286383"/>
                  </a:lnTo>
                  <a:lnTo>
                    <a:pt x="579732" y="286504"/>
                  </a:lnTo>
                  <a:lnTo>
                    <a:pt x="579897" y="286582"/>
                  </a:lnTo>
                  <a:lnTo>
                    <a:pt x="580014" y="286615"/>
                  </a:lnTo>
                  <a:lnTo>
                    <a:pt x="580189" y="286626"/>
                  </a:lnTo>
                  <a:lnTo>
                    <a:pt x="580307" y="286659"/>
                  </a:lnTo>
                  <a:lnTo>
                    <a:pt x="580482" y="286769"/>
                  </a:lnTo>
                  <a:lnTo>
                    <a:pt x="580628" y="286912"/>
                  </a:lnTo>
                  <a:lnTo>
                    <a:pt x="580681" y="286901"/>
                  </a:lnTo>
                  <a:lnTo>
                    <a:pt x="580784" y="286824"/>
                  </a:lnTo>
                  <a:lnTo>
                    <a:pt x="580872" y="286813"/>
                  </a:lnTo>
                  <a:lnTo>
                    <a:pt x="581275" y="286868"/>
                  </a:lnTo>
                  <a:lnTo>
                    <a:pt x="581410" y="286967"/>
                  </a:lnTo>
                  <a:lnTo>
                    <a:pt x="581621" y="287177"/>
                  </a:lnTo>
                  <a:lnTo>
                    <a:pt x="581884" y="287375"/>
                  </a:lnTo>
                  <a:lnTo>
                    <a:pt x="582082" y="287563"/>
                  </a:lnTo>
                  <a:lnTo>
                    <a:pt x="582180" y="287629"/>
                  </a:lnTo>
                  <a:lnTo>
                    <a:pt x="582246" y="287629"/>
                  </a:lnTo>
                  <a:lnTo>
                    <a:pt x="582313" y="287585"/>
                  </a:lnTo>
                  <a:lnTo>
                    <a:pt x="582319" y="287464"/>
                  </a:lnTo>
                  <a:lnTo>
                    <a:pt x="582275" y="287232"/>
                  </a:lnTo>
                  <a:lnTo>
                    <a:pt x="582200" y="287012"/>
                  </a:lnTo>
                  <a:lnTo>
                    <a:pt x="582193" y="286879"/>
                  </a:lnTo>
                  <a:lnTo>
                    <a:pt x="582226" y="286780"/>
                  </a:lnTo>
                  <a:lnTo>
                    <a:pt x="582334" y="286648"/>
                  </a:lnTo>
                  <a:lnTo>
                    <a:pt x="582515" y="286570"/>
                  </a:lnTo>
                  <a:lnTo>
                    <a:pt x="582809" y="286515"/>
                  </a:lnTo>
                  <a:lnTo>
                    <a:pt x="583186" y="286405"/>
                  </a:lnTo>
                  <a:lnTo>
                    <a:pt x="583791" y="286174"/>
                  </a:lnTo>
                  <a:lnTo>
                    <a:pt x="583969" y="286063"/>
                  </a:lnTo>
                  <a:lnTo>
                    <a:pt x="584042" y="285964"/>
                  </a:lnTo>
                  <a:lnTo>
                    <a:pt x="584073" y="285876"/>
                  </a:lnTo>
                  <a:lnTo>
                    <a:pt x="584042" y="285622"/>
                  </a:lnTo>
                  <a:lnTo>
                    <a:pt x="584074" y="285468"/>
                  </a:lnTo>
                  <a:lnTo>
                    <a:pt x="584287" y="285336"/>
                  </a:lnTo>
                  <a:lnTo>
                    <a:pt x="584429" y="285148"/>
                  </a:lnTo>
                  <a:lnTo>
                    <a:pt x="584686" y="284950"/>
                  </a:lnTo>
                  <a:lnTo>
                    <a:pt x="584765" y="284828"/>
                  </a:lnTo>
                  <a:lnTo>
                    <a:pt x="584823" y="284674"/>
                  </a:lnTo>
                  <a:lnTo>
                    <a:pt x="584844" y="284652"/>
                  </a:lnTo>
                  <a:lnTo>
                    <a:pt x="584983" y="284476"/>
                  </a:lnTo>
                  <a:lnTo>
                    <a:pt x="585078" y="284200"/>
                  </a:lnTo>
                  <a:lnTo>
                    <a:pt x="585223" y="284068"/>
                  </a:lnTo>
                  <a:lnTo>
                    <a:pt x="585465" y="283902"/>
                  </a:lnTo>
                  <a:lnTo>
                    <a:pt x="585733" y="283417"/>
                  </a:lnTo>
                  <a:lnTo>
                    <a:pt x="585806" y="283340"/>
                  </a:lnTo>
                  <a:lnTo>
                    <a:pt x="586043" y="283152"/>
                  </a:lnTo>
                  <a:lnTo>
                    <a:pt x="586163" y="283020"/>
                  </a:lnTo>
                  <a:lnTo>
                    <a:pt x="586397" y="282667"/>
                  </a:lnTo>
                  <a:lnTo>
                    <a:pt x="586644" y="282359"/>
                  </a:lnTo>
                  <a:lnTo>
                    <a:pt x="586773" y="282149"/>
                  </a:lnTo>
                  <a:lnTo>
                    <a:pt x="586825" y="282127"/>
                  </a:lnTo>
                  <a:lnTo>
                    <a:pt x="586904" y="282160"/>
                  </a:lnTo>
                  <a:lnTo>
                    <a:pt x="587121" y="282337"/>
                  </a:lnTo>
                  <a:lnTo>
                    <a:pt x="587247" y="282414"/>
                  </a:lnTo>
                  <a:lnTo>
                    <a:pt x="587323" y="282425"/>
                  </a:lnTo>
                  <a:lnTo>
                    <a:pt x="587381" y="282381"/>
                  </a:lnTo>
                  <a:lnTo>
                    <a:pt x="587395" y="282292"/>
                  </a:lnTo>
                  <a:lnTo>
                    <a:pt x="587354" y="282182"/>
                  </a:lnTo>
                  <a:lnTo>
                    <a:pt x="587271" y="282061"/>
                  </a:lnTo>
                  <a:lnTo>
                    <a:pt x="587044" y="281829"/>
                  </a:lnTo>
                  <a:lnTo>
                    <a:pt x="587022" y="281785"/>
                  </a:lnTo>
                  <a:lnTo>
                    <a:pt x="587021" y="281730"/>
                  </a:lnTo>
                  <a:lnTo>
                    <a:pt x="587052" y="281697"/>
                  </a:lnTo>
                  <a:lnTo>
                    <a:pt x="587195" y="281642"/>
                  </a:lnTo>
                  <a:lnTo>
                    <a:pt x="587252" y="281609"/>
                  </a:lnTo>
                  <a:lnTo>
                    <a:pt x="587478" y="281322"/>
                  </a:lnTo>
                  <a:lnTo>
                    <a:pt x="587556" y="281157"/>
                  </a:lnTo>
                  <a:lnTo>
                    <a:pt x="587588" y="280881"/>
                  </a:lnTo>
                  <a:lnTo>
                    <a:pt x="587664" y="280771"/>
                  </a:lnTo>
                  <a:lnTo>
                    <a:pt x="587811" y="280617"/>
                  </a:lnTo>
                  <a:lnTo>
                    <a:pt x="587856" y="280484"/>
                  </a:lnTo>
                  <a:lnTo>
                    <a:pt x="587734" y="280010"/>
                  </a:lnTo>
                  <a:lnTo>
                    <a:pt x="587579" y="279790"/>
                  </a:lnTo>
                  <a:lnTo>
                    <a:pt x="587525" y="279668"/>
                  </a:lnTo>
                  <a:lnTo>
                    <a:pt x="587460" y="279316"/>
                  </a:lnTo>
                  <a:lnTo>
                    <a:pt x="587384" y="279051"/>
                  </a:lnTo>
                  <a:lnTo>
                    <a:pt x="587384" y="278974"/>
                  </a:lnTo>
                  <a:lnTo>
                    <a:pt x="587407" y="278897"/>
                  </a:lnTo>
                  <a:lnTo>
                    <a:pt x="587497" y="278764"/>
                  </a:lnTo>
                  <a:lnTo>
                    <a:pt x="587862" y="278566"/>
                  </a:lnTo>
                  <a:lnTo>
                    <a:pt x="588031" y="278400"/>
                  </a:lnTo>
                  <a:lnTo>
                    <a:pt x="588217" y="278279"/>
                  </a:lnTo>
                  <a:lnTo>
                    <a:pt x="588356" y="278147"/>
                  </a:lnTo>
                  <a:lnTo>
                    <a:pt x="588567" y="277992"/>
                  </a:lnTo>
                  <a:lnTo>
                    <a:pt x="589036" y="277551"/>
                  </a:lnTo>
                  <a:lnTo>
                    <a:pt x="589203" y="277364"/>
                  </a:lnTo>
                  <a:lnTo>
                    <a:pt x="589303" y="277155"/>
                  </a:lnTo>
                  <a:lnTo>
                    <a:pt x="589390" y="276747"/>
                  </a:lnTo>
                  <a:lnTo>
                    <a:pt x="589637" y="276361"/>
                  </a:lnTo>
                  <a:lnTo>
                    <a:pt x="589941" y="275732"/>
                  </a:lnTo>
                  <a:lnTo>
                    <a:pt x="590035" y="275644"/>
                  </a:lnTo>
                  <a:lnTo>
                    <a:pt x="590327" y="275457"/>
                  </a:lnTo>
                  <a:lnTo>
                    <a:pt x="590458" y="275302"/>
                  </a:lnTo>
                  <a:lnTo>
                    <a:pt x="590585" y="275082"/>
                  </a:lnTo>
                  <a:lnTo>
                    <a:pt x="590750" y="274486"/>
                  </a:lnTo>
                  <a:lnTo>
                    <a:pt x="590795" y="274178"/>
                  </a:lnTo>
                  <a:lnTo>
                    <a:pt x="590840" y="274056"/>
                  </a:lnTo>
                  <a:lnTo>
                    <a:pt x="591429" y="272976"/>
                  </a:lnTo>
                  <a:lnTo>
                    <a:pt x="591882" y="272303"/>
                  </a:lnTo>
                  <a:lnTo>
                    <a:pt x="591920" y="272072"/>
                  </a:lnTo>
                  <a:lnTo>
                    <a:pt x="591892" y="271785"/>
                  </a:lnTo>
                  <a:lnTo>
                    <a:pt x="591818" y="271333"/>
                  </a:lnTo>
                  <a:lnTo>
                    <a:pt x="591749" y="271245"/>
                  </a:lnTo>
                  <a:lnTo>
                    <a:pt x="591572" y="271167"/>
                  </a:lnTo>
                  <a:lnTo>
                    <a:pt x="591507" y="271101"/>
                  </a:lnTo>
                  <a:lnTo>
                    <a:pt x="591455" y="270947"/>
                  </a:lnTo>
                  <a:lnTo>
                    <a:pt x="591421" y="270561"/>
                  </a:lnTo>
                  <a:lnTo>
                    <a:pt x="591368" y="270396"/>
                  </a:lnTo>
                  <a:lnTo>
                    <a:pt x="591208" y="270131"/>
                  </a:lnTo>
                  <a:lnTo>
                    <a:pt x="590737" y="269591"/>
                  </a:lnTo>
                  <a:lnTo>
                    <a:pt x="590646" y="269436"/>
                  </a:lnTo>
                  <a:lnTo>
                    <a:pt x="590603" y="269282"/>
                  </a:lnTo>
                  <a:lnTo>
                    <a:pt x="590609" y="269183"/>
                  </a:lnTo>
                  <a:lnTo>
                    <a:pt x="590644" y="269106"/>
                  </a:lnTo>
                  <a:lnTo>
                    <a:pt x="590995" y="268786"/>
                  </a:lnTo>
                  <a:lnTo>
                    <a:pt x="591530" y="268125"/>
                  </a:lnTo>
                  <a:lnTo>
                    <a:pt x="591720" y="267772"/>
                  </a:lnTo>
                  <a:lnTo>
                    <a:pt x="591810" y="267485"/>
                  </a:lnTo>
                  <a:lnTo>
                    <a:pt x="591795" y="267209"/>
                  </a:lnTo>
                  <a:lnTo>
                    <a:pt x="591656" y="266879"/>
                  </a:lnTo>
                  <a:lnTo>
                    <a:pt x="591552" y="266724"/>
                  </a:lnTo>
                  <a:lnTo>
                    <a:pt x="591382" y="266526"/>
                  </a:lnTo>
                  <a:lnTo>
                    <a:pt x="591015" y="266184"/>
                  </a:lnTo>
                  <a:lnTo>
                    <a:pt x="590853" y="265986"/>
                  </a:lnTo>
                  <a:lnTo>
                    <a:pt x="590781" y="265864"/>
                  </a:lnTo>
                  <a:lnTo>
                    <a:pt x="590721" y="265655"/>
                  </a:lnTo>
                  <a:lnTo>
                    <a:pt x="590713" y="265478"/>
                  </a:lnTo>
                  <a:lnTo>
                    <a:pt x="590762" y="265181"/>
                  </a:lnTo>
                  <a:lnTo>
                    <a:pt x="590878" y="264982"/>
                  </a:lnTo>
                  <a:lnTo>
                    <a:pt x="590878" y="264982"/>
                  </a:lnTo>
                  <a:lnTo>
                    <a:pt x="590878" y="264982"/>
                  </a:lnTo>
                  <a:lnTo>
                    <a:pt x="590977" y="264817"/>
                  </a:lnTo>
                  <a:lnTo>
                    <a:pt x="591164" y="264442"/>
                  </a:lnTo>
                  <a:lnTo>
                    <a:pt x="591205" y="264221"/>
                  </a:lnTo>
                  <a:lnTo>
                    <a:pt x="591135" y="264122"/>
                  </a:lnTo>
                  <a:lnTo>
                    <a:pt x="590716" y="263769"/>
                  </a:lnTo>
                  <a:lnTo>
                    <a:pt x="590662" y="263758"/>
                  </a:lnTo>
                  <a:lnTo>
                    <a:pt x="590618" y="263780"/>
                  </a:lnTo>
                  <a:lnTo>
                    <a:pt x="590524" y="263913"/>
                  </a:lnTo>
                  <a:lnTo>
                    <a:pt x="590434" y="263957"/>
                  </a:lnTo>
                  <a:lnTo>
                    <a:pt x="590328" y="263946"/>
                  </a:lnTo>
                  <a:lnTo>
                    <a:pt x="590253" y="263924"/>
                  </a:lnTo>
                  <a:lnTo>
                    <a:pt x="590223" y="263891"/>
                  </a:lnTo>
                  <a:lnTo>
                    <a:pt x="590257" y="263405"/>
                  </a:lnTo>
                  <a:lnTo>
                    <a:pt x="590218" y="263251"/>
                  </a:lnTo>
                  <a:lnTo>
                    <a:pt x="590045" y="262821"/>
                  </a:lnTo>
                  <a:lnTo>
                    <a:pt x="590048" y="262501"/>
                  </a:lnTo>
                  <a:lnTo>
                    <a:pt x="590005" y="262127"/>
                  </a:lnTo>
                  <a:lnTo>
                    <a:pt x="590019" y="261939"/>
                  </a:lnTo>
                  <a:lnTo>
                    <a:pt x="590127" y="261630"/>
                  </a:lnTo>
                  <a:lnTo>
                    <a:pt x="590129" y="261465"/>
                  </a:lnTo>
                  <a:lnTo>
                    <a:pt x="590043" y="261222"/>
                  </a:lnTo>
                  <a:lnTo>
                    <a:pt x="589997" y="260947"/>
                  </a:lnTo>
                  <a:lnTo>
                    <a:pt x="589897" y="260704"/>
                  </a:lnTo>
                  <a:lnTo>
                    <a:pt x="589799" y="260605"/>
                  </a:lnTo>
                  <a:lnTo>
                    <a:pt x="589634" y="260495"/>
                  </a:lnTo>
                  <a:lnTo>
                    <a:pt x="589492" y="260329"/>
                  </a:lnTo>
                  <a:lnTo>
                    <a:pt x="589409" y="260087"/>
                  </a:lnTo>
                  <a:lnTo>
                    <a:pt x="589382" y="259932"/>
                  </a:lnTo>
                  <a:lnTo>
                    <a:pt x="589393" y="259877"/>
                  </a:lnTo>
                  <a:lnTo>
                    <a:pt x="589452" y="259778"/>
                  </a:lnTo>
                  <a:lnTo>
                    <a:pt x="589743" y="259569"/>
                  </a:lnTo>
                  <a:lnTo>
                    <a:pt x="589885" y="259381"/>
                  </a:lnTo>
                  <a:lnTo>
                    <a:pt x="590182" y="258719"/>
                  </a:lnTo>
                  <a:lnTo>
                    <a:pt x="590403" y="258080"/>
                  </a:lnTo>
                  <a:lnTo>
                    <a:pt x="590568" y="257749"/>
                  </a:lnTo>
                  <a:lnTo>
                    <a:pt x="590591" y="257584"/>
                  </a:lnTo>
                  <a:lnTo>
                    <a:pt x="590606" y="257187"/>
                  </a:lnTo>
                  <a:lnTo>
                    <a:pt x="590643" y="256801"/>
                  </a:lnTo>
                  <a:lnTo>
                    <a:pt x="590642" y="256261"/>
                  </a:lnTo>
                  <a:lnTo>
                    <a:pt x="590669" y="256128"/>
                  </a:lnTo>
                  <a:lnTo>
                    <a:pt x="590735" y="255974"/>
                  </a:lnTo>
                  <a:lnTo>
                    <a:pt x="590753" y="255853"/>
                  </a:lnTo>
                  <a:lnTo>
                    <a:pt x="590727" y="255566"/>
                  </a:lnTo>
                  <a:lnTo>
                    <a:pt x="590725" y="255324"/>
                  </a:lnTo>
                  <a:lnTo>
                    <a:pt x="590844" y="255070"/>
                  </a:lnTo>
                  <a:lnTo>
                    <a:pt x="590920" y="254739"/>
                  </a:lnTo>
                  <a:lnTo>
                    <a:pt x="591119" y="254364"/>
                  </a:lnTo>
                  <a:lnTo>
                    <a:pt x="591313" y="253515"/>
                  </a:lnTo>
                  <a:lnTo>
                    <a:pt x="591454" y="253185"/>
                  </a:lnTo>
                  <a:lnTo>
                    <a:pt x="591419" y="252666"/>
                  </a:lnTo>
                  <a:lnTo>
                    <a:pt x="591449" y="252479"/>
                  </a:lnTo>
                  <a:lnTo>
                    <a:pt x="591536" y="252170"/>
                  </a:lnTo>
                  <a:lnTo>
                    <a:pt x="591550" y="251994"/>
                  </a:lnTo>
                  <a:lnTo>
                    <a:pt x="591528" y="251939"/>
                  </a:lnTo>
                  <a:lnTo>
                    <a:pt x="591438" y="251840"/>
                  </a:lnTo>
                  <a:lnTo>
                    <a:pt x="591179" y="251652"/>
                  </a:lnTo>
                  <a:lnTo>
                    <a:pt x="590954" y="251443"/>
                  </a:lnTo>
                  <a:lnTo>
                    <a:pt x="590758" y="251299"/>
                  </a:lnTo>
                  <a:lnTo>
                    <a:pt x="590680" y="251288"/>
                  </a:lnTo>
                  <a:lnTo>
                    <a:pt x="590570" y="251299"/>
                  </a:lnTo>
                  <a:lnTo>
                    <a:pt x="590383" y="251398"/>
                  </a:lnTo>
                  <a:lnTo>
                    <a:pt x="590353" y="251410"/>
                  </a:lnTo>
                  <a:lnTo>
                    <a:pt x="590162" y="251465"/>
                  </a:lnTo>
                  <a:lnTo>
                    <a:pt x="589967" y="251476"/>
                  </a:lnTo>
                  <a:lnTo>
                    <a:pt x="589668" y="251410"/>
                  </a:lnTo>
                  <a:lnTo>
                    <a:pt x="589149" y="251222"/>
                  </a:lnTo>
                  <a:lnTo>
                    <a:pt x="588571" y="251035"/>
                  </a:lnTo>
                  <a:lnTo>
                    <a:pt x="588186" y="250781"/>
                  </a:lnTo>
                  <a:lnTo>
                    <a:pt x="587858" y="250472"/>
                  </a:lnTo>
                  <a:lnTo>
                    <a:pt x="587825" y="250406"/>
                  </a:lnTo>
                  <a:lnTo>
                    <a:pt x="587874" y="249943"/>
                  </a:lnTo>
                  <a:lnTo>
                    <a:pt x="587989" y="249800"/>
                  </a:lnTo>
                  <a:lnTo>
                    <a:pt x="588318" y="249612"/>
                  </a:lnTo>
                  <a:lnTo>
                    <a:pt x="588474" y="249480"/>
                  </a:lnTo>
                  <a:lnTo>
                    <a:pt x="588514" y="249414"/>
                  </a:lnTo>
                  <a:lnTo>
                    <a:pt x="588508" y="249315"/>
                  </a:lnTo>
                  <a:lnTo>
                    <a:pt x="588469" y="249271"/>
                  </a:lnTo>
                  <a:lnTo>
                    <a:pt x="588380" y="249204"/>
                  </a:lnTo>
                  <a:lnTo>
                    <a:pt x="588172" y="249138"/>
                  </a:lnTo>
                  <a:lnTo>
                    <a:pt x="588066" y="249083"/>
                  </a:lnTo>
                  <a:lnTo>
                    <a:pt x="588005" y="248995"/>
                  </a:lnTo>
                  <a:lnTo>
                    <a:pt x="587890" y="248763"/>
                  </a:lnTo>
                  <a:lnTo>
                    <a:pt x="587788" y="248664"/>
                  </a:lnTo>
                  <a:lnTo>
                    <a:pt x="587644" y="248642"/>
                  </a:lnTo>
                  <a:lnTo>
                    <a:pt x="587435" y="248686"/>
                  </a:lnTo>
                  <a:lnTo>
                    <a:pt x="587309" y="248686"/>
                  </a:lnTo>
                  <a:lnTo>
                    <a:pt x="587253" y="248664"/>
                  </a:lnTo>
                  <a:lnTo>
                    <a:pt x="587086" y="248488"/>
                  </a:lnTo>
                  <a:lnTo>
                    <a:pt x="586854" y="248300"/>
                  </a:lnTo>
                  <a:lnTo>
                    <a:pt x="586760" y="248278"/>
                  </a:lnTo>
                  <a:lnTo>
                    <a:pt x="586593" y="248300"/>
                  </a:lnTo>
                  <a:lnTo>
                    <a:pt x="586499" y="248267"/>
                  </a:lnTo>
                  <a:lnTo>
                    <a:pt x="586437" y="248212"/>
                  </a:lnTo>
                  <a:lnTo>
                    <a:pt x="586334" y="248025"/>
                  </a:lnTo>
                  <a:lnTo>
                    <a:pt x="586043" y="247683"/>
                  </a:lnTo>
                  <a:lnTo>
                    <a:pt x="585980" y="247528"/>
                  </a:lnTo>
                  <a:lnTo>
                    <a:pt x="585960" y="247352"/>
                  </a:lnTo>
                  <a:lnTo>
                    <a:pt x="585960" y="247352"/>
                  </a:lnTo>
                  <a:lnTo>
                    <a:pt x="585946" y="247231"/>
                  </a:lnTo>
                  <a:lnTo>
                    <a:pt x="585871" y="246966"/>
                  </a:lnTo>
                  <a:lnTo>
                    <a:pt x="585880" y="246856"/>
                  </a:lnTo>
                  <a:lnTo>
                    <a:pt x="585970" y="246691"/>
                  </a:lnTo>
                  <a:lnTo>
                    <a:pt x="585987" y="246558"/>
                  </a:lnTo>
                  <a:lnTo>
                    <a:pt x="585764" y="246172"/>
                  </a:lnTo>
                  <a:lnTo>
                    <a:pt x="585683" y="245797"/>
                  </a:lnTo>
                  <a:lnTo>
                    <a:pt x="585651" y="245379"/>
                  </a:lnTo>
                  <a:lnTo>
                    <a:pt x="585672" y="245268"/>
                  </a:lnTo>
                  <a:lnTo>
                    <a:pt x="585732" y="245191"/>
                  </a:lnTo>
                  <a:lnTo>
                    <a:pt x="585991" y="245081"/>
                  </a:lnTo>
                  <a:lnTo>
                    <a:pt x="586084" y="244993"/>
                  </a:lnTo>
                  <a:lnTo>
                    <a:pt x="586094" y="244937"/>
                  </a:lnTo>
                  <a:lnTo>
                    <a:pt x="586073" y="244618"/>
                  </a:lnTo>
                  <a:lnTo>
                    <a:pt x="586043" y="244563"/>
                  </a:lnTo>
                  <a:lnTo>
                    <a:pt x="585945" y="244441"/>
                  </a:lnTo>
                  <a:lnTo>
                    <a:pt x="585614" y="244232"/>
                  </a:lnTo>
                  <a:lnTo>
                    <a:pt x="585535" y="244078"/>
                  </a:lnTo>
                  <a:lnTo>
                    <a:pt x="585493" y="243967"/>
                  </a:lnTo>
                  <a:lnTo>
                    <a:pt x="585433" y="243890"/>
                  </a:lnTo>
                  <a:lnTo>
                    <a:pt x="585324" y="243879"/>
                  </a:lnTo>
                  <a:lnTo>
                    <a:pt x="585131" y="243901"/>
                  </a:lnTo>
                  <a:lnTo>
                    <a:pt x="585036" y="243879"/>
                  </a:lnTo>
                  <a:lnTo>
                    <a:pt x="584998" y="243857"/>
                  </a:lnTo>
                  <a:lnTo>
                    <a:pt x="584972" y="243769"/>
                  </a:lnTo>
                  <a:lnTo>
                    <a:pt x="584978" y="243471"/>
                  </a:lnTo>
                  <a:lnTo>
                    <a:pt x="584957" y="243383"/>
                  </a:lnTo>
                  <a:lnTo>
                    <a:pt x="584926" y="243328"/>
                  </a:lnTo>
                  <a:lnTo>
                    <a:pt x="584823" y="243295"/>
                  </a:lnTo>
                  <a:lnTo>
                    <a:pt x="584617" y="243272"/>
                  </a:lnTo>
                  <a:lnTo>
                    <a:pt x="584477" y="243284"/>
                  </a:lnTo>
                  <a:lnTo>
                    <a:pt x="584382" y="243328"/>
                  </a:lnTo>
                  <a:lnTo>
                    <a:pt x="584291" y="243383"/>
                  </a:lnTo>
                  <a:lnTo>
                    <a:pt x="584240" y="243449"/>
                  </a:lnTo>
                  <a:lnTo>
                    <a:pt x="584209" y="243526"/>
                  </a:lnTo>
                  <a:lnTo>
                    <a:pt x="584183" y="243747"/>
                  </a:lnTo>
                  <a:lnTo>
                    <a:pt x="584161" y="243769"/>
                  </a:lnTo>
                  <a:lnTo>
                    <a:pt x="584104" y="243791"/>
                  </a:lnTo>
                  <a:lnTo>
                    <a:pt x="583990" y="243747"/>
                  </a:lnTo>
                  <a:lnTo>
                    <a:pt x="583756" y="243471"/>
                  </a:lnTo>
                  <a:lnTo>
                    <a:pt x="583640" y="243394"/>
                  </a:lnTo>
                  <a:lnTo>
                    <a:pt x="583568" y="243372"/>
                  </a:lnTo>
                  <a:lnTo>
                    <a:pt x="583474" y="243383"/>
                  </a:lnTo>
                  <a:lnTo>
                    <a:pt x="583202" y="243460"/>
                  </a:lnTo>
                  <a:lnTo>
                    <a:pt x="583154" y="243449"/>
                  </a:lnTo>
                  <a:lnTo>
                    <a:pt x="583022" y="243361"/>
                  </a:lnTo>
                  <a:lnTo>
                    <a:pt x="582867" y="243361"/>
                  </a:lnTo>
                  <a:lnTo>
                    <a:pt x="582778" y="243416"/>
                  </a:lnTo>
                  <a:lnTo>
                    <a:pt x="582671" y="243559"/>
                  </a:lnTo>
                  <a:lnTo>
                    <a:pt x="582648" y="243692"/>
                  </a:lnTo>
                  <a:lnTo>
                    <a:pt x="582623" y="243824"/>
                  </a:lnTo>
                  <a:lnTo>
                    <a:pt x="582593" y="243912"/>
                  </a:lnTo>
                  <a:lnTo>
                    <a:pt x="582542" y="243945"/>
                  </a:lnTo>
                  <a:lnTo>
                    <a:pt x="582479" y="243923"/>
                  </a:lnTo>
                  <a:lnTo>
                    <a:pt x="582397" y="243780"/>
                  </a:lnTo>
                  <a:lnTo>
                    <a:pt x="582351" y="243548"/>
                  </a:lnTo>
                  <a:lnTo>
                    <a:pt x="582269" y="243272"/>
                  </a:lnTo>
                  <a:lnTo>
                    <a:pt x="582278" y="243184"/>
                  </a:lnTo>
                  <a:lnTo>
                    <a:pt x="582386" y="242820"/>
                  </a:lnTo>
                  <a:lnTo>
                    <a:pt x="582378" y="242688"/>
                  </a:lnTo>
                  <a:lnTo>
                    <a:pt x="582322" y="242644"/>
                  </a:lnTo>
                  <a:lnTo>
                    <a:pt x="582139" y="242600"/>
                  </a:lnTo>
                  <a:lnTo>
                    <a:pt x="581893" y="242611"/>
                  </a:lnTo>
                  <a:lnTo>
                    <a:pt x="581808" y="242600"/>
                  </a:lnTo>
                  <a:lnTo>
                    <a:pt x="581600" y="242435"/>
                  </a:lnTo>
                  <a:lnTo>
                    <a:pt x="581556" y="242402"/>
                  </a:lnTo>
                  <a:lnTo>
                    <a:pt x="581477" y="242269"/>
                  </a:lnTo>
                  <a:lnTo>
                    <a:pt x="581449" y="242071"/>
                  </a:lnTo>
                  <a:lnTo>
                    <a:pt x="581506" y="241894"/>
                  </a:lnTo>
                  <a:lnTo>
                    <a:pt x="581629" y="241630"/>
                  </a:lnTo>
                  <a:lnTo>
                    <a:pt x="581624" y="241541"/>
                  </a:lnTo>
                  <a:lnTo>
                    <a:pt x="581542" y="241497"/>
                  </a:lnTo>
                  <a:lnTo>
                    <a:pt x="581375" y="241464"/>
                  </a:lnTo>
                  <a:lnTo>
                    <a:pt x="581304" y="241420"/>
                  </a:lnTo>
                  <a:lnTo>
                    <a:pt x="581249" y="241299"/>
                  </a:lnTo>
                  <a:lnTo>
                    <a:pt x="581174" y="241034"/>
                  </a:lnTo>
                  <a:lnTo>
                    <a:pt x="580873" y="240858"/>
                  </a:lnTo>
                  <a:lnTo>
                    <a:pt x="580796" y="240781"/>
                  </a:lnTo>
                  <a:lnTo>
                    <a:pt x="580717" y="240472"/>
                  </a:lnTo>
                  <a:lnTo>
                    <a:pt x="580664" y="240373"/>
                  </a:lnTo>
                  <a:lnTo>
                    <a:pt x="580552" y="240318"/>
                  </a:lnTo>
                  <a:lnTo>
                    <a:pt x="580216" y="240274"/>
                  </a:lnTo>
                  <a:lnTo>
                    <a:pt x="580103" y="240229"/>
                  </a:lnTo>
                  <a:lnTo>
                    <a:pt x="579692" y="239722"/>
                  </a:lnTo>
                  <a:lnTo>
                    <a:pt x="579610" y="239579"/>
                  </a:lnTo>
                  <a:lnTo>
                    <a:pt x="579595" y="239502"/>
                  </a:lnTo>
                  <a:lnTo>
                    <a:pt x="579611" y="239347"/>
                  </a:lnTo>
                  <a:lnTo>
                    <a:pt x="579673" y="239116"/>
                  </a:lnTo>
                  <a:lnTo>
                    <a:pt x="579670" y="239006"/>
                  </a:lnTo>
                  <a:lnTo>
                    <a:pt x="579605" y="238917"/>
                  </a:lnTo>
                  <a:lnTo>
                    <a:pt x="579449" y="238840"/>
                  </a:lnTo>
                  <a:lnTo>
                    <a:pt x="579405" y="238763"/>
                  </a:lnTo>
                  <a:lnTo>
                    <a:pt x="579404" y="238686"/>
                  </a:lnTo>
                  <a:lnTo>
                    <a:pt x="579467" y="238465"/>
                  </a:lnTo>
                  <a:lnTo>
                    <a:pt x="579467" y="238377"/>
                  </a:lnTo>
                  <a:lnTo>
                    <a:pt x="579447" y="238333"/>
                  </a:lnTo>
                  <a:lnTo>
                    <a:pt x="579384" y="238300"/>
                  </a:lnTo>
                  <a:lnTo>
                    <a:pt x="579282" y="238311"/>
                  </a:lnTo>
                  <a:lnTo>
                    <a:pt x="579050" y="238454"/>
                  </a:lnTo>
                  <a:lnTo>
                    <a:pt x="578934" y="238465"/>
                  </a:lnTo>
                  <a:lnTo>
                    <a:pt x="578638" y="238223"/>
                  </a:lnTo>
                  <a:lnTo>
                    <a:pt x="578626" y="238146"/>
                  </a:lnTo>
                  <a:lnTo>
                    <a:pt x="578650" y="237925"/>
                  </a:lnTo>
                  <a:lnTo>
                    <a:pt x="578584" y="237837"/>
                  </a:lnTo>
                  <a:lnTo>
                    <a:pt x="578499" y="237815"/>
                  </a:lnTo>
                  <a:lnTo>
                    <a:pt x="578347" y="237859"/>
                  </a:lnTo>
                  <a:lnTo>
                    <a:pt x="578287" y="237859"/>
                  </a:lnTo>
                  <a:lnTo>
                    <a:pt x="578231" y="237837"/>
                  </a:lnTo>
                  <a:lnTo>
                    <a:pt x="578105" y="237738"/>
                  </a:lnTo>
                  <a:lnTo>
                    <a:pt x="577869" y="237705"/>
                  </a:lnTo>
                  <a:lnTo>
                    <a:pt x="577753" y="237572"/>
                  </a:lnTo>
                  <a:lnTo>
                    <a:pt x="577601" y="237341"/>
                  </a:lnTo>
                  <a:lnTo>
                    <a:pt x="577461" y="237219"/>
                  </a:lnTo>
                  <a:lnTo>
                    <a:pt x="577326" y="237208"/>
                  </a:lnTo>
                  <a:lnTo>
                    <a:pt x="577108" y="237231"/>
                  </a:lnTo>
                  <a:lnTo>
                    <a:pt x="577022" y="237208"/>
                  </a:lnTo>
                  <a:lnTo>
                    <a:pt x="576981" y="237164"/>
                  </a:lnTo>
                  <a:lnTo>
                    <a:pt x="576962" y="237109"/>
                  </a:lnTo>
                  <a:lnTo>
                    <a:pt x="576974" y="236900"/>
                  </a:lnTo>
                  <a:lnTo>
                    <a:pt x="577002" y="236756"/>
                  </a:lnTo>
                  <a:lnTo>
                    <a:pt x="576973" y="236635"/>
                  </a:lnTo>
                  <a:lnTo>
                    <a:pt x="576934" y="236591"/>
                  </a:lnTo>
                  <a:lnTo>
                    <a:pt x="576882" y="236580"/>
                  </a:lnTo>
                  <a:lnTo>
                    <a:pt x="576648" y="236613"/>
                  </a:lnTo>
                  <a:lnTo>
                    <a:pt x="576422" y="236657"/>
                  </a:lnTo>
                  <a:lnTo>
                    <a:pt x="576343" y="236646"/>
                  </a:lnTo>
                  <a:lnTo>
                    <a:pt x="576279" y="236602"/>
                  </a:lnTo>
                  <a:lnTo>
                    <a:pt x="576219" y="236514"/>
                  </a:lnTo>
                  <a:lnTo>
                    <a:pt x="576108" y="236249"/>
                  </a:lnTo>
                  <a:lnTo>
                    <a:pt x="575987" y="236051"/>
                  </a:lnTo>
                  <a:lnTo>
                    <a:pt x="575933" y="235863"/>
                  </a:lnTo>
                  <a:lnTo>
                    <a:pt x="575911" y="235577"/>
                  </a:lnTo>
                  <a:lnTo>
                    <a:pt x="575879" y="235510"/>
                  </a:lnTo>
                  <a:lnTo>
                    <a:pt x="575829" y="235466"/>
                  </a:lnTo>
                  <a:lnTo>
                    <a:pt x="575734" y="235433"/>
                  </a:lnTo>
                  <a:lnTo>
                    <a:pt x="575665" y="235455"/>
                  </a:lnTo>
                  <a:lnTo>
                    <a:pt x="575561" y="235532"/>
                  </a:lnTo>
                  <a:lnTo>
                    <a:pt x="575418" y="235687"/>
                  </a:lnTo>
                  <a:lnTo>
                    <a:pt x="575255" y="235720"/>
                  </a:lnTo>
                  <a:lnTo>
                    <a:pt x="575099" y="235786"/>
                  </a:lnTo>
                  <a:lnTo>
                    <a:pt x="574874" y="235797"/>
                  </a:lnTo>
                  <a:lnTo>
                    <a:pt x="574655" y="235742"/>
                  </a:lnTo>
                  <a:lnTo>
                    <a:pt x="574374" y="235433"/>
                  </a:lnTo>
                  <a:lnTo>
                    <a:pt x="574316" y="235356"/>
                  </a:lnTo>
                  <a:lnTo>
                    <a:pt x="574298" y="235246"/>
                  </a:lnTo>
                  <a:lnTo>
                    <a:pt x="574336" y="235036"/>
                  </a:lnTo>
                  <a:lnTo>
                    <a:pt x="574324" y="234915"/>
                  </a:lnTo>
                  <a:lnTo>
                    <a:pt x="574284" y="234805"/>
                  </a:lnTo>
                  <a:lnTo>
                    <a:pt x="574140" y="234540"/>
                  </a:lnTo>
                  <a:lnTo>
                    <a:pt x="574014" y="234198"/>
                  </a:lnTo>
                  <a:lnTo>
                    <a:pt x="574013" y="234077"/>
                  </a:lnTo>
                  <a:lnTo>
                    <a:pt x="574149" y="233824"/>
                  </a:lnTo>
                  <a:lnTo>
                    <a:pt x="574168" y="233680"/>
                  </a:lnTo>
                  <a:lnTo>
                    <a:pt x="574078" y="233592"/>
                  </a:lnTo>
                  <a:lnTo>
                    <a:pt x="573956" y="233515"/>
                  </a:lnTo>
                  <a:lnTo>
                    <a:pt x="573872" y="233449"/>
                  </a:lnTo>
                  <a:lnTo>
                    <a:pt x="573784" y="233416"/>
                  </a:lnTo>
                  <a:lnTo>
                    <a:pt x="573443" y="233416"/>
                  </a:lnTo>
                  <a:lnTo>
                    <a:pt x="573273" y="233349"/>
                  </a:lnTo>
                  <a:lnTo>
                    <a:pt x="573013" y="233361"/>
                  </a:lnTo>
                  <a:lnTo>
                    <a:pt x="572671" y="233305"/>
                  </a:lnTo>
                  <a:lnTo>
                    <a:pt x="572513" y="233327"/>
                  </a:lnTo>
                  <a:lnTo>
                    <a:pt x="572301" y="233371"/>
                  </a:lnTo>
                  <a:lnTo>
                    <a:pt x="572209" y="233361"/>
                  </a:lnTo>
                  <a:lnTo>
                    <a:pt x="572169" y="233316"/>
                  </a:lnTo>
                  <a:lnTo>
                    <a:pt x="572134" y="233140"/>
                  </a:lnTo>
                  <a:lnTo>
                    <a:pt x="572179" y="232743"/>
                  </a:lnTo>
                  <a:lnTo>
                    <a:pt x="572172" y="232655"/>
                  </a:lnTo>
                  <a:lnTo>
                    <a:pt x="572065" y="232556"/>
                  </a:lnTo>
                  <a:lnTo>
                    <a:pt x="571885" y="232456"/>
                  </a:lnTo>
                  <a:lnTo>
                    <a:pt x="571835" y="232390"/>
                  </a:lnTo>
                  <a:lnTo>
                    <a:pt x="571830" y="232346"/>
                  </a:lnTo>
                  <a:lnTo>
                    <a:pt x="571864" y="232302"/>
                  </a:lnTo>
                  <a:lnTo>
                    <a:pt x="571901" y="232280"/>
                  </a:lnTo>
                  <a:lnTo>
                    <a:pt x="572092" y="232357"/>
                  </a:lnTo>
                  <a:lnTo>
                    <a:pt x="572211" y="232346"/>
                  </a:lnTo>
                  <a:lnTo>
                    <a:pt x="572272" y="232302"/>
                  </a:lnTo>
                  <a:lnTo>
                    <a:pt x="572395" y="232159"/>
                  </a:lnTo>
                  <a:lnTo>
                    <a:pt x="572396" y="232159"/>
                  </a:lnTo>
                  <a:lnTo>
                    <a:pt x="572594" y="232115"/>
                  </a:lnTo>
                  <a:lnTo>
                    <a:pt x="572616" y="232070"/>
                  </a:lnTo>
                  <a:lnTo>
                    <a:pt x="572610" y="232004"/>
                  </a:lnTo>
                  <a:lnTo>
                    <a:pt x="572543" y="231905"/>
                  </a:lnTo>
                  <a:lnTo>
                    <a:pt x="572400" y="231795"/>
                  </a:lnTo>
                  <a:lnTo>
                    <a:pt x="572323" y="231707"/>
                  </a:lnTo>
                  <a:lnTo>
                    <a:pt x="572283" y="231453"/>
                  </a:lnTo>
                  <a:lnTo>
                    <a:pt x="572236" y="231354"/>
                  </a:lnTo>
                  <a:lnTo>
                    <a:pt x="572135" y="231310"/>
                  </a:lnTo>
                  <a:lnTo>
                    <a:pt x="571949" y="231343"/>
                  </a:lnTo>
                  <a:lnTo>
                    <a:pt x="571883" y="231321"/>
                  </a:lnTo>
                  <a:lnTo>
                    <a:pt x="571640" y="231089"/>
                  </a:lnTo>
                  <a:lnTo>
                    <a:pt x="571591" y="231034"/>
                  </a:lnTo>
                  <a:lnTo>
                    <a:pt x="571582" y="230979"/>
                  </a:lnTo>
                  <a:lnTo>
                    <a:pt x="571634" y="230836"/>
                  </a:lnTo>
                  <a:lnTo>
                    <a:pt x="571841" y="230527"/>
                  </a:lnTo>
                  <a:lnTo>
                    <a:pt x="571921" y="230516"/>
                  </a:lnTo>
                  <a:lnTo>
                    <a:pt x="572136" y="230560"/>
                  </a:lnTo>
                  <a:lnTo>
                    <a:pt x="572255" y="230560"/>
                  </a:lnTo>
                  <a:lnTo>
                    <a:pt x="572314" y="230538"/>
                  </a:lnTo>
                  <a:lnTo>
                    <a:pt x="572453" y="230439"/>
                  </a:lnTo>
                  <a:lnTo>
                    <a:pt x="572457" y="230394"/>
                  </a:lnTo>
                  <a:lnTo>
                    <a:pt x="572430" y="230362"/>
                  </a:lnTo>
                  <a:lnTo>
                    <a:pt x="572265" y="230317"/>
                  </a:lnTo>
                  <a:lnTo>
                    <a:pt x="572235" y="230273"/>
                  </a:lnTo>
                  <a:lnTo>
                    <a:pt x="572250" y="230218"/>
                  </a:lnTo>
                  <a:lnTo>
                    <a:pt x="572359" y="230031"/>
                  </a:lnTo>
                  <a:lnTo>
                    <a:pt x="572364" y="229942"/>
                  </a:lnTo>
                  <a:lnTo>
                    <a:pt x="572334" y="229876"/>
                  </a:lnTo>
                  <a:lnTo>
                    <a:pt x="572246" y="229799"/>
                  </a:lnTo>
                  <a:lnTo>
                    <a:pt x="572025" y="229711"/>
                  </a:lnTo>
                  <a:lnTo>
                    <a:pt x="571984" y="229678"/>
                  </a:lnTo>
                  <a:lnTo>
                    <a:pt x="571919" y="229557"/>
                  </a:lnTo>
                  <a:lnTo>
                    <a:pt x="571899" y="229303"/>
                  </a:lnTo>
                  <a:lnTo>
                    <a:pt x="571820" y="229193"/>
                  </a:lnTo>
                  <a:lnTo>
                    <a:pt x="571253" y="228785"/>
                  </a:lnTo>
                  <a:lnTo>
                    <a:pt x="570876" y="228653"/>
                  </a:lnTo>
                  <a:lnTo>
                    <a:pt x="570763" y="228575"/>
                  </a:lnTo>
                  <a:lnTo>
                    <a:pt x="570734" y="228487"/>
                  </a:lnTo>
                  <a:lnTo>
                    <a:pt x="570735" y="228421"/>
                  </a:lnTo>
                  <a:lnTo>
                    <a:pt x="570888" y="228134"/>
                  </a:lnTo>
                  <a:lnTo>
                    <a:pt x="570917" y="228013"/>
                  </a:lnTo>
                  <a:lnTo>
                    <a:pt x="570902" y="227803"/>
                  </a:lnTo>
                  <a:lnTo>
                    <a:pt x="570832" y="227693"/>
                  </a:lnTo>
                  <a:lnTo>
                    <a:pt x="570670" y="227583"/>
                  </a:lnTo>
                  <a:lnTo>
                    <a:pt x="570580" y="227572"/>
                  </a:lnTo>
                  <a:lnTo>
                    <a:pt x="570474" y="227594"/>
                  </a:lnTo>
                  <a:lnTo>
                    <a:pt x="570371" y="227616"/>
                  </a:lnTo>
                  <a:lnTo>
                    <a:pt x="570326" y="227605"/>
                  </a:lnTo>
                  <a:lnTo>
                    <a:pt x="570293" y="227572"/>
                  </a:lnTo>
                  <a:lnTo>
                    <a:pt x="570288" y="227528"/>
                  </a:lnTo>
                  <a:lnTo>
                    <a:pt x="570357" y="227296"/>
                  </a:lnTo>
                  <a:lnTo>
                    <a:pt x="570373" y="227153"/>
                  </a:lnTo>
                  <a:lnTo>
                    <a:pt x="570300" y="226877"/>
                  </a:lnTo>
                  <a:lnTo>
                    <a:pt x="570366" y="226701"/>
                  </a:lnTo>
                  <a:lnTo>
                    <a:pt x="570293" y="226514"/>
                  </a:lnTo>
                  <a:lnTo>
                    <a:pt x="570283" y="226392"/>
                  </a:lnTo>
                  <a:lnTo>
                    <a:pt x="570337" y="226260"/>
                  </a:lnTo>
                  <a:lnTo>
                    <a:pt x="570467" y="226072"/>
                  </a:lnTo>
                  <a:lnTo>
                    <a:pt x="570470" y="225951"/>
                  </a:lnTo>
                  <a:lnTo>
                    <a:pt x="570420" y="225686"/>
                  </a:lnTo>
                  <a:lnTo>
                    <a:pt x="570430" y="225532"/>
                  </a:lnTo>
                  <a:lnTo>
                    <a:pt x="570452" y="225510"/>
                  </a:lnTo>
                  <a:lnTo>
                    <a:pt x="570486" y="225510"/>
                  </a:lnTo>
                  <a:lnTo>
                    <a:pt x="570642" y="225664"/>
                  </a:lnTo>
                  <a:lnTo>
                    <a:pt x="570742" y="225686"/>
                  </a:lnTo>
                  <a:lnTo>
                    <a:pt x="570863" y="225676"/>
                  </a:lnTo>
                  <a:lnTo>
                    <a:pt x="570930" y="225654"/>
                  </a:lnTo>
                  <a:lnTo>
                    <a:pt x="571036" y="225488"/>
                  </a:lnTo>
                  <a:lnTo>
                    <a:pt x="571100" y="225444"/>
                  </a:lnTo>
                  <a:lnTo>
                    <a:pt x="571199" y="225455"/>
                  </a:lnTo>
                  <a:lnTo>
                    <a:pt x="571355" y="225543"/>
                  </a:lnTo>
                  <a:lnTo>
                    <a:pt x="571397" y="225543"/>
                  </a:lnTo>
                  <a:lnTo>
                    <a:pt x="571439" y="225510"/>
                  </a:lnTo>
                  <a:lnTo>
                    <a:pt x="571528" y="225378"/>
                  </a:lnTo>
                  <a:lnTo>
                    <a:pt x="571624" y="225102"/>
                  </a:lnTo>
                  <a:lnTo>
                    <a:pt x="571685" y="225025"/>
                  </a:lnTo>
                  <a:lnTo>
                    <a:pt x="571756" y="225014"/>
                  </a:lnTo>
                  <a:lnTo>
                    <a:pt x="571820" y="225047"/>
                  </a:lnTo>
                  <a:lnTo>
                    <a:pt x="572003" y="225212"/>
                  </a:lnTo>
                  <a:lnTo>
                    <a:pt x="572102" y="225356"/>
                  </a:lnTo>
                  <a:lnTo>
                    <a:pt x="572269" y="225367"/>
                  </a:lnTo>
                  <a:lnTo>
                    <a:pt x="572504" y="225521"/>
                  </a:lnTo>
                  <a:lnTo>
                    <a:pt x="572648" y="225587"/>
                  </a:lnTo>
                  <a:lnTo>
                    <a:pt x="572756" y="225709"/>
                  </a:lnTo>
                  <a:lnTo>
                    <a:pt x="572856" y="225907"/>
                  </a:lnTo>
                  <a:lnTo>
                    <a:pt x="573021" y="226039"/>
                  </a:lnTo>
                  <a:lnTo>
                    <a:pt x="573092" y="226061"/>
                  </a:lnTo>
                  <a:lnTo>
                    <a:pt x="573122" y="226039"/>
                  </a:lnTo>
                  <a:lnTo>
                    <a:pt x="573128" y="226006"/>
                  </a:lnTo>
                  <a:lnTo>
                    <a:pt x="573055" y="225808"/>
                  </a:lnTo>
                  <a:lnTo>
                    <a:pt x="573063" y="225764"/>
                  </a:lnTo>
                  <a:lnTo>
                    <a:pt x="573092" y="225753"/>
                  </a:lnTo>
                  <a:lnTo>
                    <a:pt x="573212" y="225720"/>
                  </a:lnTo>
                  <a:lnTo>
                    <a:pt x="573212" y="225720"/>
                  </a:lnTo>
                  <a:lnTo>
                    <a:pt x="573372" y="225642"/>
                  </a:lnTo>
                  <a:lnTo>
                    <a:pt x="573500" y="225631"/>
                  </a:lnTo>
                  <a:lnTo>
                    <a:pt x="573897" y="225775"/>
                  </a:lnTo>
                  <a:lnTo>
                    <a:pt x="573973" y="225786"/>
                  </a:lnTo>
                  <a:lnTo>
                    <a:pt x="574055" y="225775"/>
                  </a:lnTo>
                  <a:lnTo>
                    <a:pt x="574219" y="225720"/>
                  </a:lnTo>
                  <a:lnTo>
                    <a:pt x="574366" y="225543"/>
                  </a:lnTo>
                  <a:lnTo>
                    <a:pt x="574531" y="225433"/>
                  </a:lnTo>
                  <a:lnTo>
                    <a:pt x="574666" y="225378"/>
                  </a:lnTo>
                  <a:lnTo>
                    <a:pt x="574946" y="225345"/>
                  </a:lnTo>
                  <a:lnTo>
                    <a:pt x="575131" y="225279"/>
                  </a:lnTo>
                  <a:lnTo>
                    <a:pt x="575194" y="225190"/>
                  </a:lnTo>
                  <a:lnTo>
                    <a:pt x="575174" y="225080"/>
                  </a:lnTo>
                  <a:lnTo>
                    <a:pt x="575125" y="225025"/>
                  </a:lnTo>
                  <a:lnTo>
                    <a:pt x="574964" y="224904"/>
                  </a:lnTo>
                  <a:lnTo>
                    <a:pt x="574896" y="224771"/>
                  </a:lnTo>
                  <a:lnTo>
                    <a:pt x="574873" y="224727"/>
                  </a:lnTo>
                  <a:lnTo>
                    <a:pt x="574838" y="224595"/>
                  </a:lnTo>
                  <a:lnTo>
                    <a:pt x="574838" y="224474"/>
                  </a:lnTo>
                  <a:lnTo>
                    <a:pt x="574822" y="224341"/>
                  </a:lnTo>
                  <a:lnTo>
                    <a:pt x="574855" y="224209"/>
                  </a:lnTo>
                  <a:lnTo>
                    <a:pt x="574873" y="224099"/>
                  </a:lnTo>
                  <a:lnTo>
                    <a:pt x="574923" y="224044"/>
                  </a:lnTo>
                  <a:lnTo>
                    <a:pt x="574991" y="223967"/>
                  </a:lnTo>
                  <a:lnTo>
                    <a:pt x="575092" y="223900"/>
                  </a:lnTo>
                  <a:lnTo>
                    <a:pt x="575210" y="223812"/>
                  </a:lnTo>
                  <a:lnTo>
                    <a:pt x="575346" y="223779"/>
                  </a:lnTo>
                  <a:lnTo>
                    <a:pt x="575482" y="223746"/>
                  </a:lnTo>
                  <a:lnTo>
                    <a:pt x="575617" y="223713"/>
                  </a:lnTo>
                  <a:lnTo>
                    <a:pt x="575719" y="223713"/>
                  </a:lnTo>
                  <a:lnTo>
                    <a:pt x="575752" y="223691"/>
                  </a:lnTo>
                  <a:lnTo>
                    <a:pt x="575922" y="223658"/>
                  </a:lnTo>
                  <a:lnTo>
                    <a:pt x="576006" y="223625"/>
                  </a:lnTo>
                  <a:lnTo>
                    <a:pt x="575989" y="223559"/>
                  </a:lnTo>
                  <a:lnTo>
                    <a:pt x="575922" y="223470"/>
                  </a:lnTo>
                  <a:lnTo>
                    <a:pt x="575871" y="223437"/>
                  </a:lnTo>
                  <a:lnTo>
                    <a:pt x="575837" y="223426"/>
                  </a:lnTo>
                  <a:lnTo>
                    <a:pt x="575820" y="223426"/>
                  </a:lnTo>
                  <a:lnTo>
                    <a:pt x="575770" y="223371"/>
                  </a:lnTo>
                  <a:lnTo>
                    <a:pt x="575701" y="223371"/>
                  </a:lnTo>
                  <a:lnTo>
                    <a:pt x="575667" y="223327"/>
                  </a:lnTo>
                  <a:lnTo>
                    <a:pt x="575650" y="223294"/>
                  </a:lnTo>
                  <a:lnTo>
                    <a:pt x="575600" y="223261"/>
                  </a:lnTo>
                  <a:lnTo>
                    <a:pt x="575583" y="223195"/>
                  </a:lnTo>
                  <a:lnTo>
                    <a:pt x="575583" y="223062"/>
                  </a:lnTo>
                  <a:lnTo>
                    <a:pt x="575565" y="222963"/>
                  </a:lnTo>
                  <a:lnTo>
                    <a:pt x="575549" y="222886"/>
                  </a:lnTo>
                  <a:lnTo>
                    <a:pt x="575532" y="222776"/>
                  </a:lnTo>
                  <a:lnTo>
                    <a:pt x="575565" y="222644"/>
                  </a:lnTo>
                  <a:lnTo>
                    <a:pt x="575650" y="222511"/>
                  </a:lnTo>
                  <a:lnTo>
                    <a:pt x="575752" y="222379"/>
                  </a:lnTo>
                  <a:lnTo>
                    <a:pt x="575803" y="222302"/>
                  </a:lnTo>
                  <a:lnTo>
                    <a:pt x="575837" y="222247"/>
                  </a:lnTo>
                  <a:lnTo>
                    <a:pt x="575870" y="222214"/>
                  </a:lnTo>
                  <a:lnTo>
                    <a:pt x="575870" y="222147"/>
                  </a:lnTo>
                  <a:lnTo>
                    <a:pt x="575904" y="222114"/>
                  </a:lnTo>
                  <a:lnTo>
                    <a:pt x="575937" y="221993"/>
                  </a:lnTo>
                  <a:lnTo>
                    <a:pt x="575971" y="221861"/>
                  </a:lnTo>
                  <a:lnTo>
                    <a:pt x="575988" y="221728"/>
                  </a:lnTo>
                  <a:lnTo>
                    <a:pt x="576022" y="221596"/>
                  </a:lnTo>
                  <a:lnTo>
                    <a:pt x="576039" y="221552"/>
                  </a:lnTo>
                  <a:lnTo>
                    <a:pt x="576056" y="221497"/>
                  </a:lnTo>
                  <a:lnTo>
                    <a:pt x="576089" y="221464"/>
                  </a:lnTo>
                  <a:lnTo>
                    <a:pt x="576107" y="221431"/>
                  </a:lnTo>
                  <a:lnTo>
                    <a:pt x="576191" y="221364"/>
                  </a:lnTo>
                  <a:lnTo>
                    <a:pt x="576242" y="221331"/>
                  </a:lnTo>
                  <a:lnTo>
                    <a:pt x="576292" y="221331"/>
                  </a:lnTo>
                  <a:lnTo>
                    <a:pt x="576394" y="221331"/>
                  </a:lnTo>
                  <a:lnTo>
                    <a:pt x="576428" y="221364"/>
                  </a:lnTo>
                  <a:lnTo>
                    <a:pt x="576580" y="221364"/>
                  </a:lnTo>
                  <a:lnTo>
                    <a:pt x="576598" y="221298"/>
                  </a:lnTo>
                  <a:lnTo>
                    <a:pt x="576598" y="221265"/>
                  </a:lnTo>
                  <a:lnTo>
                    <a:pt x="576564" y="221221"/>
                  </a:lnTo>
                  <a:lnTo>
                    <a:pt x="576547" y="221188"/>
                  </a:lnTo>
                  <a:lnTo>
                    <a:pt x="576513" y="221155"/>
                  </a:lnTo>
                  <a:lnTo>
                    <a:pt x="576496" y="221144"/>
                  </a:lnTo>
                  <a:lnTo>
                    <a:pt x="576479" y="221078"/>
                  </a:lnTo>
                  <a:lnTo>
                    <a:pt x="576445" y="221078"/>
                  </a:lnTo>
                  <a:lnTo>
                    <a:pt x="576394" y="221012"/>
                  </a:lnTo>
                  <a:lnTo>
                    <a:pt x="576377" y="220879"/>
                  </a:lnTo>
                  <a:lnTo>
                    <a:pt x="576445" y="220846"/>
                  </a:lnTo>
                  <a:lnTo>
                    <a:pt x="576530" y="220780"/>
                  </a:lnTo>
                  <a:lnTo>
                    <a:pt x="576631" y="220747"/>
                  </a:lnTo>
                  <a:lnTo>
                    <a:pt x="576716" y="220714"/>
                  </a:lnTo>
                  <a:lnTo>
                    <a:pt x="576783" y="220703"/>
                  </a:lnTo>
                  <a:lnTo>
                    <a:pt x="576834" y="220670"/>
                  </a:lnTo>
                  <a:lnTo>
                    <a:pt x="576903" y="220637"/>
                  </a:lnTo>
                  <a:lnTo>
                    <a:pt x="576936" y="220582"/>
                  </a:lnTo>
                  <a:lnTo>
                    <a:pt x="576970" y="220538"/>
                  </a:lnTo>
                  <a:lnTo>
                    <a:pt x="577004" y="220516"/>
                  </a:lnTo>
                  <a:lnTo>
                    <a:pt x="577021" y="220449"/>
                  </a:lnTo>
                  <a:lnTo>
                    <a:pt x="577037" y="220097"/>
                  </a:lnTo>
                  <a:lnTo>
                    <a:pt x="577054" y="219997"/>
                  </a:lnTo>
                  <a:lnTo>
                    <a:pt x="577054" y="219865"/>
                  </a:lnTo>
                  <a:lnTo>
                    <a:pt x="577037" y="219722"/>
                  </a:lnTo>
                  <a:lnTo>
                    <a:pt x="577044" y="219545"/>
                  </a:lnTo>
                  <a:lnTo>
                    <a:pt x="577061" y="219424"/>
                  </a:lnTo>
                  <a:lnTo>
                    <a:pt x="577124" y="219336"/>
                  </a:lnTo>
                  <a:lnTo>
                    <a:pt x="577198" y="219270"/>
                  </a:lnTo>
                  <a:lnTo>
                    <a:pt x="577514" y="219115"/>
                  </a:lnTo>
                  <a:lnTo>
                    <a:pt x="577750" y="219038"/>
                  </a:lnTo>
                  <a:lnTo>
                    <a:pt x="577851" y="218983"/>
                  </a:lnTo>
                  <a:lnTo>
                    <a:pt x="577978" y="218906"/>
                  </a:lnTo>
                  <a:lnTo>
                    <a:pt x="578049" y="218818"/>
                  </a:lnTo>
                  <a:lnTo>
                    <a:pt x="578115" y="218674"/>
                  </a:lnTo>
                  <a:lnTo>
                    <a:pt x="578115" y="218674"/>
                  </a:lnTo>
                  <a:lnTo>
                    <a:pt x="578205" y="218509"/>
                  </a:lnTo>
                  <a:lnTo>
                    <a:pt x="578222" y="218476"/>
                  </a:lnTo>
                  <a:lnTo>
                    <a:pt x="578255" y="218443"/>
                  </a:lnTo>
                  <a:lnTo>
                    <a:pt x="578324" y="218399"/>
                  </a:lnTo>
                  <a:lnTo>
                    <a:pt x="578374" y="218366"/>
                  </a:lnTo>
                  <a:lnTo>
                    <a:pt x="578391" y="218366"/>
                  </a:lnTo>
                  <a:lnTo>
                    <a:pt x="578458" y="218332"/>
                  </a:lnTo>
                  <a:lnTo>
                    <a:pt x="578527" y="218332"/>
                  </a:lnTo>
                  <a:lnTo>
                    <a:pt x="578594" y="218299"/>
                  </a:lnTo>
                  <a:lnTo>
                    <a:pt x="578661" y="218277"/>
                  </a:lnTo>
                  <a:lnTo>
                    <a:pt x="578746" y="218255"/>
                  </a:lnTo>
                  <a:lnTo>
                    <a:pt x="578780" y="218222"/>
                  </a:lnTo>
                  <a:lnTo>
                    <a:pt x="578831" y="218167"/>
                  </a:lnTo>
                  <a:lnTo>
                    <a:pt x="578899" y="218134"/>
                  </a:lnTo>
                  <a:lnTo>
                    <a:pt x="578916" y="218068"/>
                  </a:lnTo>
                  <a:lnTo>
                    <a:pt x="578949" y="217969"/>
                  </a:lnTo>
                  <a:lnTo>
                    <a:pt x="578915" y="217748"/>
                  </a:lnTo>
                  <a:lnTo>
                    <a:pt x="578899" y="217682"/>
                  </a:lnTo>
                  <a:lnTo>
                    <a:pt x="578864" y="217616"/>
                  </a:lnTo>
                  <a:lnTo>
                    <a:pt x="578831" y="217550"/>
                  </a:lnTo>
                  <a:lnTo>
                    <a:pt x="578797" y="217484"/>
                  </a:lnTo>
                  <a:lnTo>
                    <a:pt x="578780" y="217439"/>
                  </a:lnTo>
                  <a:lnTo>
                    <a:pt x="578772" y="217406"/>
                  </a:lnTo>
                  <a:lnTo>
                    <a:pt x="578709" y="217252"/>
                  </a:lnTo>
                  <a:lnTo>
                    <a:pt x="578655" y="217108"/>
                  </a:lnTo>
                  <a:lnTo>
                    <a:pt x="578627" y="217064"/>
                  </a:lnTo>
                  <a:lnTo>
                    <a:pt x="578611" y="217020"/>
                  </a:lnTo>
                  <a:lnTo>
                    <a:pt x="578606" y="216976"/>
                  </a:lnTo>
                  <a:lnTo>
                    <a:pt x="578611" y="216921"/>
                  </a:lnTo>
                  <a:lnTo>
                    <a:pt x="578672" y="216800"/>
                  </a:lnTo>
                  <a:lnTo>
                    <a:pt x="578844" y="216491"/>
                  </a:lnTo>
                  <a:lnTo>
                    <a:pt x="578968" y="216182"/>
                  </a:lnTo>
                  <a:lnTo>
                    <a:pt x="578986" y="216094"/>
                  </a:lnTo>
                  <a:lnTo>
                    <a:pt x="579042" y="216028"/>
                  </a:lnTo>
                  <a:lnTo>
                    <a:pt x="579158" y="215863"/>
                  </a:lnTo>
                  <a:lnTo>
                    <a:pt x="579435" y="215554"/>
                  </a:lnTo>
                  <a:lnTo>
                    <a:pt x="579469" y="215499"/>
                  </a:lnTo>
                  <a:lnTo>
                    <a:pt x="579799" y="215223"/>
                  </a:lnTo>
                  <a:lnTo>
                    <a:pt x="579886" y="215124"/>
                  </a:lnTo>
                  <a:lnTo>
                    <a:pt x="580037" y="215025"/>
                  </a:lnTo>
                  <a:lnTo>
                    <a:pt x="580220" y="214914"/>
                  </a:lnTo>
                  <a:lnTo>
                    <a:pt x="580389" y="214826"/>
                  </a:lnTo>
                  <a:lnTo>
                    <a:pt x="580779" y="214782"/>
                  </a:lnTo>
                  <a:lnTo>
                    <a:pt x="580873" y="214749"/>
                  </a:lnTo>
                  <a:lnTo>
                    <a:pt x="581330" y="214650"/>
                  </a:lnTo>
                  <a:lnTo>
                    <a:pt x="581509" y="214595"/>
                  </a:lnTo>
                  <a:lnTo>
                    <a:pt x="581865" y="214451"/>
                  </a:lnTo>
                  <a:lnTo>
                    <a:pt x="582078" y="214341"/>
                  </a:lnTo>
                  <a:lnTo>
                    <a:pt x="582267" y="214198"/>
                  </a:lnTo>
                  <a:lnTo>
                    <a:pt x="582267" y="214198"/>
                  </a:lnTo>
                  <a:lnTo>
                    <a:pt x="582383" y="214132"/>
                  </a:lnTo>
                  <a:lnTo>
                    <a:pt x="582463" y="214076"/>
                  </a:lnTo>
                  <a:lnTo>
                    <a:pt x="582712" y="213823"/>
                  </a:lnTo>
                  <a:lnTo>
                    <a:pt x="582757" y="213757"/>
                  </a:lnTo>
                  <a:lnTo>
                    <a:pt x="582791" y="213669"/>
                  </a:lnTo>
                  <a:lnTo>
                    <a:pt x="582825" y="213569"/>
                  </a:lnTo>
                  <a:lnTo>
                    <a:pt x="582858" y="213470"/>
                  </a:lnTo>
                  <a:lnTo>
                    <a:pt x="582858" y="213371"/>
                  </a:lnTo>
                  <a:lnTo>
                    <a:pt x="582892" y="213272"/>
                  </a:lnTo>
                  <a:lnTo>
                    <a:pt x="582927" y="213172"/>
                  </a:lnTo>
                  <a:lnTo>
                    <a:pt x="582994" y="213073"/>
                  </a:lnTo>
                  <a:lnTo>
                    <a:pt x="583045" y="212974"/>
                  </a:lnTo>
                  <a:lnTo>
                    <a:pt x="583112" y="212875"/>
                  </a:lnTo>
                  <a:lnTo>
                    <a:pt x="583197" y="212786"/>
                  </a:lnTo>
                  <a:lnTo>
                    <a:pt x="583282" y="212687"/>
                  </a:lnTo>
                  <a:lnTo>
                    <a:pt x="583400" y="212588"/>
                  </a:lnTo>
                  <a:lnTo>
                    <a:pt x="583637" y="212390"/>
                  </a:lnTo>
                  <a:lnTo>
                    <a:pt x="583722" y="212290"/>
                  </a:lnTo>
                  <a:lnTo>
                    <a:pt x="583840" y="212191"/>
                  </a:lnTo>
                  <a:lnTo>
                    <a:pt x="583942" y="212092"/>
                  </a:lnTo>
                  <a:lnTo>
                    <a:pt x="584010" y="212004"/>
                  </a:lnTo>
                  <a:lnTo>
                    <a:pt x="584077" y="211904"/>
                  </a:lnTo>
                  <a:lnTo>
                    <a:pt x="584145" y="211805"/>
                  </a:lnTo>
                  <a:lnTo>
                    <a:pt x="584246" y="211651"/>
                  </a:lnTo>
                  <a:lnTo>
                    <a:pt x="584280" y="211640"/>
                  </a:lnTo>
                  <a:lnTo>
                    <a:pt x="584331" y="211563"/>
                  </a:lnTo>
                  <a:lnTo>
                    <a:pt x="584348" y="211530"/>
                  </a:lnTo>
                  <a:lnTo>
                    <a:pt x="584365" y="211530"/>
                  </a:lnTo>
                  <a:lnTo>
                    <a:pt x="584433" y="211441"/>
                  </a:lnTo>
                  <a:lnTo>
                    <a:pt x="584449" y="211430"/>
                  </a:lnTo>
                  <a:lnTo>
                    <a:pt x="584483" y="211397"/>
                  </a:lnTo>
                  <a:lnTo>
                    <a:pt x="584652" y="211243"/>
                  </a:lnTo>
                  <a:lnTo>
                    <a:pt x="584755" y="211155"/>
                  </a:lnTo>
                  <a:lnTo>
                    <a:pt x="584856" y="211055"/>
                  </a:lnTo>
                  <a:lnTo>
                    <a:pt x="584924" y="210956"/>
                  </a:lnTo>
                  <a:lnTo>
                    <a:pt x="585127" y="210758"/>
                  </a:lnTo>
                  <a:lnTo>
                    <a:pt x="585194" y="210659"/>
                  </a:lnTo>
                  <a:lnTo>
                    <a:pt x="585297" y="210559"/>
                  </a:lnTo>
                  <a:lnTo>
                    <a:pt x="585380" y="210460"/>
                  </a:lnTo>
                  <a:lnTo>
                    <a:pt x="585465" y="210383"/>
                  </a:lnTo>
                  <a:lnTo>
                    <a:pt x="585601" y="210240"/>
                  </a:lnTo>
                  <a:lnTo>
                    <a:pt x="585703" y="210140"/>
                  </a:lnTo>
                  <a:lnTo>
                    <a:pt x="585804" y="210041"/>
                  </a:lnTo>
                  <a:lnTo>
                    <a:pt x="585888" y="209942"/>
                  </a:lnTo>
                  <a:lnTo>
                    <a:pt x="585991" y="209876"/>
                  </a:lnTo>
                  <a:lnTo>
                    <a:pt x="586109" y="209743"/>
                  </a:lnTo>
                  <a:lnTo>
                    <a:pt x="586176" y="209644"/>
                  </a:lnTo>
                  <a:lnTo>
                    <a:pt x="586244" y="209545"/>
                  </a:lnTo>
                  <a:lnTo>
                    <a:pt x="586312" y="209457"/>
                  </a:lnTo>
                  <a:lnTo>
                    <a:pt x="586413" y="209358"/>
                  </a:lnTo>
                  <a:lnTo>
                    <a:pt x="586498" y="209258"/>
                  </a:lnTo>
                  <a:lnTo>
                    <a:pt x="586600" y="209170"/>
                  </a:lnTo>
                  <a:lnTo>
                    <a:pt x="586735" y="209060"/>
                  </a:lnTo>
                  <a:lnTo>
                    <a:pt x="586853" y="208928"/>
                  </a:lnTo>
                  <a:lnTo>
                    <a:pt x="586938" y="208828"/>
                  </a:lnTo>
                  <a:lnTo>
                    <a:pt x="587022" y="208751"/>
                  </a:lnTo>
                  <a:lnTo>
                    <a:pt x="587141" y="208608"/>
                  </a:lnTo>
                  <a:lnTo>
                    <a:pt x="587243" y="208520"/>
                  </a:lnTo>
                  <a:lnTo>
                    <a:pt x="587379" y="208376"/>
                  </a:lnTo>
                  <a:lnTo>
                    <a:pt x="587415" y="208332"/>
                  </a:lnTo>
                  <a:lnTo>
                    <a:pt x="587661" y="208068"/>
                  </a:lnTo>
                  <a:lnTo>
                    <a:pt x="587703" y="208012"/>
                  </a:lnTo>
                  <a:lnTo>
                    <a:pt x="587755" y="207902"/>
                  </a:lnTo>
                  <a:lnTo>
                    <a:pt x="587787" y="207803"/>
                  </a:lnTo>
                  <a:lnTo>
                    <a:pt x="587787" y="207770"/>
                  </a:lnTo>
                  <a:lnTo>
                    <a:pt x="587883" y="207450"/>
                  </a:lnTo>
                  <a:lnTo>
                    <a:pt x="587513" y="206932"/>
                  </a:lnTo>
                  <a:lnTo>
                    <a:pt x="587064" y="206149"/>
                  </a:lnTo>
                  <a:lnTo>
                    <a:pt x="587057" y="204363"/>
                  </a:lnTo>
                  <a:lnTo>
                    <a:pt x="587156" y="204021"/>
                  </a:lnTo>
                  <a:lnTo>
                    <a:pt x="587672" y="203194"/>
                  </a:lnTo>
                  <a:lnTo>
                    <a:pt x="588152" y="201849"/>
                  </a:lnTo>
                  <a:lnTo>
                    <a:pt x="588207" y="200989"/>
                  </a:lnTo>
                  <a:lnTo>
                    <a:pt x="588088" y="200328"/>
                  </a:lnTo>
                  <a:lnTo>
                    <a:pt x="588078" y="199732"/>
                  </a:lnTo>
                  <a:lnTo>
                    <a:pt x="588366" y="198817"/>
                  </a:lnTo>
                  <a:lnTo>
                    <a:pt x="588473" y="198177"/>
                  </a:lnTo>
                  <a:lnTo>
                    <a:pt x="588835" y="196821"/>
                  </a:lnTo>
                  <a:lnTo>
                    <a:pt x="588973" y="195994"/>
                  </a:lnTo>
                  <a:lnTo>
                    <a:pt x="589246" y="195079"/>
                  </a:lnTo>
                  <a:lnTo>
                    <a:pt x="589565" y="194418"/>
                  </a:lnTo>
                  <a:lnTo>
                    <a:pt x="590021" y="193778"/>
                  </a:lnTo>
                  <a:lnTo>
                    <a:pt x="591737" y="192367"/>
                  </a:lnTo>
                  <a:lnTo>
                    <a:pt x="592109" y="191882"/>
                  </a:lnTo>
                  <a:lnTo>
                    <a:pt x="592225" y="191463"/>
                  </a:lnTo>
                  <a:lnTo>
                    <a:pt x="592273" y="190912"/>
                  </a:lnTo>
                  <a:lnTo>
                    <a:pt x="592169" y="188530"/>
                  </a:lnTo>
                  <a:lnTo>
                    <a:pt x="592513" y="187924"/>
                  </a:lnTo>
                  <a:lnTo>
                    <a:pt x="592970" y="186589"/>
                  </a:lnTo>
                  <a:lnTo>
                    <a:pt x="593268" y="185950"/>
                  </a:lnTo>
                  <a:lnTo>
                    <a:pt x="593894" y="185211"/>
                  </a:lnTo>
                  <a:lnTo>
                    <a:pt x="595333" y="183778"/>
                  </a:lnTo>
                  <a:lnTo>
                    <a:pt x="596436" y="182874"/>
                  </a:lnTo>
                  <a:lnTo>
                    <a:pt x="598078" y="181650"/>
                  </a:lnTo>
                  <a:lnTo>
                    <a:pt x="599178" y="180757"/>
                  </a:lnTo>
                  <a:lnTo>
                    <a:pt x="598078" y="179743"/>
                  </a:lnTo>
                  <a:lnTo>
                    <a:pt x="594708" y="177019"/>
                  </a:lnTo>
                  <a:lnTo>
                    <a:pt x="593878" y="176622"/>
                  </a:lnTo>
                  <a:lnTo>
                    <a:pt x="593133" y="176766"/>
                  </a:lnTo>
                  <a:lnTo>
                    <a:pt x="592786" y="176788"/>
                  </a:lnTo>
                  <a:lnTo>
                    <a:pt x="592159" y="176677"/>
                  </a:lnTo>
                  <a:lnTo>
                    <a:pt x="591406" y="176545"/>
                  </a:lnTo>
                  <a:lnTo>
                    <a:pt x="590852" y="176192"/>
                  </a:lnTo>
                  <a:lnTo>
                    <a:pt x="590781" y="176082"/>
                  </a:lnTo>
                  <a:lnTo>
                    <a:pt x="590736" y="175685"/>
                  </a:lnTo>
                  <a:lnTo>
                    <a:pt x="590685" y="175520"/>
                  </a:lnTo>
                  <a:lnTo>
                    <a:pt x="590592" y="175365"/>
                  </a:lnTo>
                  <a:lnTo>
                    <a:pt x="590469" y="175233"/>
                  </a:lnTo>
                  <a:lnTo>
                    <a:pt x="590193" y="175178"/>
                  </a:lnTo>
                  <a:lnTo>
                    <a:pt x="589881" y="175046"/>
                  </a:lnTo>
                  <a:lnTo>
                    <a:pt x="588932" y="174417"/>
                  </a:lnTo>
                  <a:lnTo>
                    <a:pt x="588107" y="173800"/>
                  </a:lnTo>
                  <a:lnTo>
                    <a:pt x="586609" y="172929"/>
                  </a:lnTo>
                  <a:lnTo>
                    <a:pt x="586398" y="172818"/>
                  </a:lnTo>
                  <a:lnTo>
                    <a:pt x="586283" y="172730"/>
                  </a:lnTo>
                  <a:lnTo>
                    <a:pt x="586122" y="172466"/>
                  </a:lnTo>
                  <a:lnTo>
                    <a:pt x="585836" y="172179"/>
                  </a:lnTo>
                  <a:lnTo>
                    <a:pt x="585816" y="171947"/>
                  </a:lnTo>
                  <a:lnTo>
                    <a:pt x="585624" y="171881"/>
                  </a:lnTo>
                  <a:lnTo>
                    <a:pt x="585458" y="171848"/>
                  </a:lnTo>
                  <a:lnTo>
                    <a:pt x="585351" y="171804"/>
                  </a:lnTo>
                  <a:lnTo>
                    <a:pt x="585300" y="171804"/>
                  </a:lnTo>
                  <a:lnTo>
                    <a:pt x="585173" y="171848"/>
                  </a:lnTo>
                  <a:lnTo>
                    <a:pt x="585019" y="171958"/>
                  </a:lnTo>
                  <a:lnTo>
                    <a:pt x="584978" y="171980"/>
                  </a:lnTo>
                  <a:lnTo>
                    <a:pt x="584948" y="171991"/>
                  </a:lnTo>
                  <a:lnTo>
                    <a:pt x="584793" y="172003"/>
                  </a:lnTo>
                  <a:lnTo>
                    <a:pt x="583572" y="172135"/>
                  </a:lnTo>
                  <a:lnTo>
                    <a:pt x="583312" y="172190"/>
                  </a:lnTo>
                  <a:lnTo>
                    <a:pt x="582899" y="172245"/>
                  </a:lnTo>
                  <a:lnTo>
                    <a:pt x="582676" y="172278"/>
                  </a:lnTo>
                  <a:lnTo>
                    <a:pt x="582501" y="172278"/>
                  </a:lnTo>
                  <a:lnTo>
                    <a:pt x="581952" y="170922"/>
                  </a:lnTo>
                  <a:lnTo>
                    <a:pt x="581561" y="170536"/>
                  </a:lnTo>
                  <a:lnTo>
                    <a:pt x="579818" y="170227"/>
                  </a:lnTo>
                  <a:lnTo>
                    <a:pt x="578364" y="169753"/>
                  </a:lnTo>
                  <a:lnTo>
                    <a:pt x="577962" y="169720"/>
                  </a:lnTo>
                  <a:lnTo>
                    <a:pt x="577450" y="169566"/>
                  </a:lnTo>
                  <a:lnTo>
                    <a:pt x="576938" y="169279"/>
                  </a:lnTo>
                  <a:lnTo>
                    <a:pt x="575587" y="168331"/>
                  </a:lnTo>
                  <a:lnTo>
                    <a:pt x="574914" y="168088"/>
                  </a:lnTo>
                  <a:lnTo>
                    <a:pt x="573550" y="167735"/>
                  </a:lnTo>
                  <a:lnTo>
                    <a:pt x="569806" y="165541"/>
                  </a:lnTo>
                  <a:lnTo>
                    <a:pt x="568587" y="165001"/>
                  </a:lnTo>
                  <a:lnTo>
                    <a:pt x="566821" y="164582"/>
                  </a:lnTo>
                  <a:lnTo>
                    <a:pt x="563113" y="163954"/>
                  </a:lnTo>
                  <a:lnTo>
                    <a:pt x="562860" y="164020"/>
                  </a:lnTo>
                  <a:lnTo>
                    <a:pt x="562649" y="164406"/>
                  </a:lnTo>
                  <a:lnTo>
                    <a:pt x="562253" y="164670"/>
                  </a:lnTo>
                  <a:lnTo>
                    <a:pt x="561601" y="164681"/>
                  </a:lnTo>
                  <a:lnTo>
                    <a:pt x="561189" y="164869"/>
                  </a:lnTo>
                  <a:lnTo>
                    <a:pt x="560492" y="164836"/>
                  </a:lnTo>
                  <a:lnTo>
                    <a:pt x="560079" y="164781"/>
                  </a:lnTo>
                  <a:lnTo>
                    <a:pt x="559584" y="164703"/>
                  </a:lnTo>
                  <a:lnTo>
                    <a:pt x="559110" y="164527"/>
                  </a:lnTo>
                  <a:lnTo>
                    <a:pt x="558077" y="163954"/>
                  </a:lnTo>
                  <a:lnTo>
                    <a:pt x="557515" y="163480"/>
                  </a:lnTo>
                  <a:lnTo>
                    <a:pt x="556479" y="162774"/>
                  </a:lnTo>
                  <a:lnTo>
                    <a:pt x="555230" y="161749"/>
                  </a:lnTo>
                  <a:lnTo>
                    <a:pt x="554919" y="161594"/>
                  </a:lnTo>
                  <a:lnTo>
                    <a:pt x="550359" y="160844"/>
                  </a:lnTo>
                  <a:lnTo>
                    <a:pt x="550110" y="160756"/>
                  </a:lnTo>
                  <a:lnTo>
                    <a:pt x="546817" y="152310"/>
                  </a:lnTo>
                  <a:lnTo>
                    <a:pt x="546812" y="149290"/>
                  </a:lnTo>
                  <a:lnTo>
                    <a:pt x="546744" y="147889"/>
                  </a:lnTo>
                  <a:lnTo>
                    <a:pt x="546283" y="144703"/>
                  </a:lnTo>
                  <a:lnTo>
                    <a:pt x="545547" y="141009"/>
                  </a:lnTo>
                  <a:lnTo>
                    <a:pt x="545332" y="140899"/>
                  </a:lnTo>
                  <a:lnTo>
                    <a:pt x="544549" y="140822"/>
                  </a:lnTo>
                  <a:lnTo>
                    <a:pt x="542880" y="140546"/>
                  </a:lnTo>
                  <a:lnTo>
                    <a:pt x="542345" y="140535"/>
                  </a:lnTo>
                  <a:lnTo>
                    <a:pt x="539623" y="136643"/>
                  </a:lnTo>
                  <a:lnTo>
                    <a:pt x="538236" y="134515"/>
                  </a:lnTo>
                  <a:lnTo>
                    <a:pt x="537899" y="133865"/>
                  </a:lnTo>
                  <a:lnTo>
                    <a:pt x="536508" y="130656"/>
                  </a:lnTo>
                  <a:lnTo>
                    <a:pt x="536493" y="130623"/>
                  </a:lnTo>
                  <a:lnTo>
                    <a:pt x="536225" y="130138"/>
                  </a:lnTo>
                  <a:lnTo>
                    <a:pt x="536219" y="130138"/>
                  </a:lnTo>
                  <a:lnTo>
                    <a:pt x="526629" y="123159"/>
                  </a:lnTo>
                  <a:lnTo>
                    <a:pt x="526583" y="123126"/>
                  </a:lnTo>
                  <a:lnTo>
                    <a:pt x="526057" y="122585"/>
                  </a:lnTo>
                  <a:lnTo>
                    <a:pt x="524571" y="121086"/>
                  </a:lnTo>
                  <a:lnTo>
                    <a:pt x="524402" y="120909"/>
                  </a:lnTo>
                  <a:lnTo>
                    <a:pt x="518125" y="114173"/>
                  </a:lnTo>
                  <a:lnTo>
                    <a:pt x="517402" y="113390"/>
                  </a:lnTo>
                  <a:lnTo>
                    <a:pt x="512117" y="107657"/>
                  </a:lnTo>
                  <a:lnTo>
                    <a:pt x="506499" y="97590"/>
                  </a:lnTo>
                  <a:lnTo>
                    <a:pt x="507475" y="95594"/>
                  </a:lnTo>
                  <a:lnTo>
                    <a:pt x="507485" y="95572"/>
                  </a:lnTo>
                  <a:lnTo>
                    <a:pt x="507758" y="95021"/>
                  </a:lnTo>
                  <a:lnTo>
                    <a:pt x="507770" y="94999"/>
                  </a:lnTo>
                  <a:lnTo>
                    <a:pt x="507758" y="94977"/>
                  </a:lnTo>
                  <a:lnTo>
                    <a:pt x="507025" y="94051"/>
                  </a:lnTo>
                  <a:lnTo>
                    <a:pt x="507019" y="94040"/>
                  </a:lnTo>
                  <a:lnTo>
                    <a:pt x="503439" y="89497"/>
                  </a:lnTo>
                  <a:lnTo>
                    <a:pt x="501123" y="87634"/>
                  </a:lnTo>
                  <a:lnTo>
                    <a:pt x="496390" y="86983"/>
                  </a:lnTo>
                  <a:lnTo>
                    <a:pt x="496286" y="86961"/>
                  </a:lnTo>
                  <a:lnTo>
                    <a:pt x="494191" y="86608"/>
                  </a:lnTo>
                  <a:lnTo>
                    <a:pt x="494186" y="86608"/>
                  </a:lnTo>
                  <a:lnTo>
                    <a:pt x="493964" y="86630"/>
                  </a:lnTo>
                  <a:lnTo>
                    <a:pt x="493947" y="86608"/>
                  </a:lnTo>
                  <a:lnTo>
                    <a:pt x="493798" y="86333"/>
                  </a:lnTo>
                  <a:lnTo>
                    <a:pt x="493710" y="86267"/>
                  </a:lnTo>
                  <a:lnTo>
                    <a:pt x="493561" y="86223"/>
                  </a:lnTo>
                  <a:lnTo>
                    <a:pt x="493378" y="86167"/>
                  </a:lnTo>
                  <a:lnTo>
                    <a:pt x="493344" y="86145"/>
                  </a:lnTo>
                  <a:lnTo>
                    <a:pt x="492940" y="85539"/>
                  </a:lnTo>
                  <a:lnTo>
                    <a:pt x="492816" y="85307"/>
                  </a:lnTo>
                  <a:lnTo>
                    <a:pt x="492675" y="84966"/>
                  </a:lnTo>
                  <a:lnTo>
                    <a:pt x="492621" y="84933"/>
                  </a:lnTo>
                  <a:lnTo>
                    <a:pt x="492568" y="84833"/>
                  </a:lnTo>
                  <a:lnTo>
                    <a:pt x="492387" y="84657"/>
                  </a:lnTo>
                  <a:lnTo>
                    <a:pt x="491815" y="84006"/>
                  </a:lnTo>
                  <a:lnTo>
                    <a:pt x="491809" y="83929"/>
                  </a:lnTo>
                  <a:lnTo>
                    <a:pt x="491673" y="83676"/>
                  </a:lnTo>
                  <a:lnTo>
                    <a:pt x="491566" y="83610"/>
                  </a:lnTo>
                  <a:lnTo>
                    <a:pt x="491414" y="83554"/>
                  </a:lnTo>
                  <a:lnTo>
                    <a:pt x="491298" y="83477"/>
                  </a:lnTo>
                  <a:lnTo>
                    <a:pt x="491204" y="83091"/>
                  </a:lnTo>
                  <a:lnTo>
                    <a:pt x="490864" y="82804"/>
                  </a:lnTo>
                  <a:lnTo>
                    <a:pt x="490802" y="82639"/>
                  </a:lnTo>
                  <a:lnTo>
                    <a:pt x="490711" y="82518"/>
                  </a:lnTo>
                  <a:lnTo>
                    <a:pt x="490686" y="82375"/>
                  </a:lnTo>
                  <a:lnTo>
                    <a:pt x="490657" y="82330"/>
                  </a:lnTo>
                  <a:lnTo>
                    <a:pt x="490621" y="82308"/>
                  </a:lnTo>
                  <a:lnTo>
                    <a:pt x="490576" y="82286"/>
                  </a:lnTo>
                  <a:lnTo>
                    <a:pt x="490344" y="82275"/>
                  </a:lnTo>
                  <a:lnTo>
                    <a:pt x="490204" y="82220"/>
                  </a:lnTo>
                  <a:lnTo>
                    <a:pt x="490065" y="82121"/>
                  </a:lnTo>
                  <a:lnTo>
                    <a:pt x="490014" y="82077"/>
                  </a:lnTo>
                  <a:lnTo>
                    <a:pt x="489896" y="81956"/>
                  </a:lnTo>
                  <a:lnTo>
                    <a:pt x="489789" y="81746"/>
                  </a:lnTo>
                  <a:lnTo>
                    <a:pt x="489599" y="81481"/>
                  </a:lnTo>
                  <a:lnTo>
                    <a:pt x="489574" y="81393"/>
                  </a:lnTo>
                  <a:lnTo>
                    <a:pt x="489561" y="81151"/>
                  </a:lnTo>
                  <a:lnTo>
                    <a:pt x="489561" y="81129"/>
                  </a:lnTo>
                  <a:lnTo>
                    <a:pt x="489535" y="81063"/>
                  </a:lnTo>
                  <a:lnTo>
                    <a:pt x="489476" y="80996"/>
                  </a:lnTo>
                  <a:lnTo>
                    <a:pt x="489351" y="80930"/>
                  </a:lnTo>
                  <a:lnTo>
                    <a:pt x="489309" y="80875"/>
                  </a:lnTo>
                  <a:lnTo>
                    <a:pt x="489312" y="80787"/>
                  </a:lnTo>
                  <a:lnTo>
                    <a:pt x="489369" y="80555"/>
                  </a:lnTo>
                  <a:lnTo>
                    <a:pt x="489351" y="80390"/>
                  </a:lnTo>
                  <a:lnTo>
                    <a:pt x="489323" y="80324"/>
                  </a:lnTo>
                  <a:lnTo>
                    <a:pt x="489264" y="80291"/>
                  </a:lnTo>
                  <a:lnTo>
                    <a:pt x="488981" y="80236"/>
                  </a:lnTo>
                  <a:lnTo>
                    <a:pt x="488900" y="80180"/>
                  </a:lnTo>
                  <a:lnTo>
                    <a:pt x="488824" y="80103"/>
                  </a:lnTo>
                  <a:lnTo>
                    <a:pt x="488764" y="80004"/>
                  </a:lnTo>
                  <a:lnTo>
                    <a:pt x="488680" y="79739"/>
                  </a:lnTo>
                  <a:lnTo>
                    <a:pt x="488564" y="79618"/>
                  </a:lnTo>
                  <a:lnTo>
                    <a:pt x="488459" y="79585"/>
                  </a:lnTo>
                  <a:lnTo>
                    <a:pt x="488215" y="79574"/>
                  </a:lnTo>
                  <a:lnTo>
                    <a:pt x="488088" y="79552"/>
                  </a:lnTo>
                  <a:lnTo>
                    <a:pt x="488019" y="79519"/>
                  </a:lnTo>
                  <a:lnTo>
                    <a:pt x="487929" y="79442"/>
                  </a:lnTo>
                  <a:lnTo>
                    <a:pt x="487901" y="79332"/>
                  </a:lnTo>
                  <a:lnTo>
                    <a:pt x="487916" y="79067"/>
                  </a:lnTo>
                  <a:lnTo>
                    <a:pt x="487867" y="78968"/>
                  </a:lnTo>
                  <a:lnTo>
                    <a:pt x="487791" y="78868"/>
                  </a:lnTo>
                  <a:lnTo>
                    <a:pt x="487693" y="78824"/>
                  </a:lnTo>
                  <a:lnTo>
                    <a:pt x="487461" y="78648"/>
                  </a:lnTo>
                  <a:lnTo>
                    <a:pt x="487240" y="78427"/>
                  </a:lnTo>
                  <a:lnTo>
                    <a:pt x="487032" y="78130"/>
                  </a:lnTo>
                  <a:lnTo>
                    <a:pt x="487030" y="78119"/>
                  </a:lnTo>
                  <a:lnTo>
                    <a:pt x="486987" y="77898"/>
                  </a:lnTo>
                  <a:lnTo>
                    <a:pt x="486838" y="77799"/>
                  </a:lnTo>
                  <a:lnTo>
                    <a:pt x="486823" y="77733"/>
                  </a:lnTo>
                  <a:lnTo>
                    <a:pt x="486834" y="77501"/>
                  </a:lnTo>
                  <a:lnTo>
                    <a:pt x="486747" y="77270"/>
                  </a:lnTo>
                  <a:lnTo>
                    <a:pt x="486736" y="77203"/>
                  </a:lnTo>
                  <a:lnTo>
                    <a:pt x="486803" y="77093"/>
                  </a:lnTo>
                  <a:lnTo>
                    <a:pt x="487139" y="76818"/>
                  </a:lnTo>
                  <a:lnTo>
                    <a:pt x="487802" y="76465"/>
                  </a:lnTo>
                  <a:lnTo>
                    <a:pt x="488099" y="76200"/>
                  </a:lnTo>
                  <a:lnTo>
                    <a:pt x="488728" y="75958"/>
                  </a:lnTo>
                  <a:lnTo>
                    <a:pt x="489052" y="75605"/>
                  </a:lnTo>
                  <a:lnTo>
                    <a:pt x="489467" y="75351"/>
                  </a:lnTo>
                  <a:lnTo>
                    <a:pt x="489695" y="75120"/>
                  </a:lnTo>
                  <a:lnTo>
                    <a:pt x="489865" y="74789"/>
                  </a:lnTo>
                  <a:lnTo>
                    <a:pt x="489910" y="74579"/>
                  </a:lnTo>
                  <a:lnTo>
                    <a:pt x="489997" y="74359"/>
                  </a:lnTo>
                  <a:lnTo>
                    <a:pt x="490068" y="74094"/>
                  </a:lnTo>
                  <a:lnTo>
                    <a:pt x="490251" y="73808"/>
                  </a:lnTo>
                  <a:lnTo>
                    <a:pt x="490293" y="73620"/>
                  </a:lnTo>
                  <a:lnTo>
                    <a:pt x="490280" y="73367"/>
                  </a:lnTo>
                  <a:lnTo>
                    <a:pt x="490356" y="73234"/>
                  </a:lnTo>
                  <a:lnTo>
                    <a:pt x="490381" y="73080"/>
                  </a:lnTo>
                  <a:lnTo>
                    <a:pt x="490423" y="72992"/>
                  </a:lnTo>
                  <a:lnTo>
                    <a:pt x="490550" y="72826"/>
                  </a:lnTo>
                  <a:lnTo>
                    <a:pt x="490610" y="72716"/>
                  </a:lnTo>
                  <a:lnTo>
                    <a:pt x="491213" y="72065"/>
                  </a:lnTo>
                  <a:lnTo>
                    <a:pt x="491453" y="71757"/>
                  </a:lnTo>
                  <a:lnTo>
                    <a:pt x="491518" y="71669"/>
                  </a:lnTo>
                  <a:lnTo>
                    <a:pt x="491749" y="71426"/>
                  </a:lnTo>
                  <a:lnTo>
                    <a:pt x="491907" y="71150"/>
                  </a:lnTo>
                  <a:lnTo>
                    <a:pt x="492153" y="70930"/>
                  </a:lnTo>
                  <a:lnTo>
                    <a:pt x="492229" y="70831"/>
                  </a:lnTo>
                  <a:lnTo>
                    <a:pt x="492418" y="70776"/>
                  </a:lnTo>
                  <a:lnTo>
                    <a:pt x="492531" y="70566"/>
                  </a:lnTo>
                  <a:lnTo>
                    <a:pt x="492737" y="70379"/>
                  </a:lnTo>
                  <a:lnTo>
                    <a:pt x="492813" y="70312"/>
                  </a:lnTo>
                  <a:lnTo>
                    <a:pt x="492827" y="70246"/>
                  </a:lnTo>
                  <a:lnTo>
                    <a:pt x="492797" y="70037"/>
                  </a:lnTo>
                  <a:lnTo>
                    <a:pt x="492884" y="69904"/>
                  </a:lnTo>
                  <a:lnTo>
                    <a:pt x="492969" y="69849"/>
                  </a:lnTo>
                  <a:lnTo>
                    <a:pt x="492976" y="69728"/>
                  </a:lnTo>
                  <a:lnTo>
                    <a:pt x="492951" y="69486"/>
                  </a:lnTo>
                  <a:lnTo>
                    <a:pt x="492887" y="69309"/>
                  </a:lnTo>
                  <a:lnTo>
                    <a:pt x="492788" y="69166"/>
                  </a:lnTo>
                  <a:lnTo>
                    <a:pt x="492633" y="69000"/>
                  </a:lnTo>
                  <a:lnTo>
                    <a:pt x="492520" y="68879"/>
                  </a:lnTo>
                  <a:lnTo>
                    <a:pt x="492288" y="68581"/>
                  </a:lnTo>
                  <a:lnTo>
                    <a:pt x="492226" y="68438"/>
                  </a:lnTo>
                  <a:lnTo>
                    <a:pt x="492226" y="68218"/>
                  </a:lnTo>
                  <a:lnTo>
                    <a:pt x="492255" y="68052"/>
                  </a:lnTo>
                  <a:lnTo>
                    <a:pt x="492528" y="67611"/>
                  </a:lnTo>
                  <a:lnTo>
                    <a:pt x="492574" y="67479"/>
                  </a:lnTo>
                  <a:lnTo>
                    <a:pt x="492610" y="67291"/>
                  </a:lnTo>
                  <a:lnTo>
                    <a:pt x="492627" y="67214"/>
                  </a:lnTo>
                  <a:lnTo>
                    <a:pt x="492627" y="67214"/>
                  </a:lnTo>
                  <a:lnTo>
                    <a:pt x="492630" y="63664"/>
                  </a:lnTo>
                  <a:lnTo>
                    <a:pt x="492630" y="63311"/>
                  </a:lnTo>
                  <a:lnTo>
                    <a:pt x="492623" y="63311"/>
                  </a:lnTo>
                  <a:lnTo>
                    <a:pt x="487855" y="59331"/>
                  </a:lnTo>
                  <a:lnTo>
                    <a:pt x="483452" y="55648"/>
                  </a:lnTo>
                  <a:lnTo>
                    <a:pt x="475934" y="52958"/>
                  </a:lnTo>
                  <a:lnTo>
                    <a:pt x="472972" y="55185"/>
                  </a:lnTo>
                  <a:lnTo>
                    <a:pt x="471375" y="56354"/>
                  </a:lnTo>
                  <a:lnTo>
                    <a:pt x="471359" y="56365"/>
                  </a:lnTo>
                  <a:lnTo>
                    <a:pt x="469440" y="54733"/>
                  </a:lnTo>
                  <a:lnTo>
                    <a:pt x="464704" y="50687"/>
                  </a:lnTo>
                  <a:lnTo>
                    <a:pt x="462677" y="49220"/>
                  </a:lnTo>
                  <a:lnTo>
                    <a:pt x="461768" y="48559"/>
                  </a:lnTo>
                  <a:lnTo>
                    <a:pt x="453663" y="42715"/>
                  </a:lnTo>
                  <a:lnTo>
                    <a:pt x="440952" y="39022"/>
                  </a:lnTo>
                  <a:lnTo>
                    <a:pt x="439288" y="34589"/>
                  </a:lnTo>
                  <a:lnTo>
                    <a:pt x="438323" y="33652"/>
                  </a:lnTo>
                  <a:lnTo>
                    <a:pt x="436349" y="31712"/>
                  </a:lnTo>
                  <a:lnTo>
                    <a:pt x="436323" y="31645"/>
                  </a:lnTo>
                  <a:lnTo>
                    <a:pt x="436342" y="31403"/>
                  </a:lnTo>
                  <a:lnTo>
                    <a:pt x="436355" y="31215"/>
                  </a:lnTo>
                  <a:lnTo>
                    <a:pt x="436494" y="30995"/>
                  </a:lnTo>
                  <a:lnTo>
                    <a:pt x="437383" y="29539"/>
                  </a:lnTo>
                  <a:lnTo>
                    <a:pt x="437540" y="29231"/>
                  </a:lnTo>
                  <a:lnTo>
                    <a:pt x="436670" y="28415"/>
                  </a:lnTo>
                  <a:lnTo>
                    <a:pt x="436330" y="28095"/>
                  </a:lnTo>
                  <a:lnTo>
                    <a:pt x="436131" y="27985"/>
                  </a:lnTo>
                  <a:lnTo>
                    <a:pt x="436062" y="27941"/>
                  </a:lnTo>
                  <a:lnTo>
                    <a:pt x="435953" y="27852"/>
                  </a:lnTo>
                  <a:lnTo>
                    <a:pt x="435851" y="27632"/>
                  </a:lnTo>
                  <a:lnTo>
                    <a:pt x="435789" y="27500"/>
                  </a:lnTo>
                  <a:lnTo>
                    <a:pt x="435521" y="27202"/>
                  </a:lnTo>
                  <a:lnTo>
                    <a:pt x="435440" y="27092"/>
                  </a:lnTo>
                  <a:lnTo>
                    <a:pt x="435154" y="26695"/>
                  </a:lnTo>
                  <a:lnTo>
                    <a:pt x="435042" y="26518"/>
                  </a:lnTo>
                  <a:lnTo>
                    <a:pt x="434988" y="26375"/>
                  </a:lnTo>
                  <a:lnTo>
                    <a:pt x="434986" y="26188"/>
                  </a:lnTo>
                  <a:lnTo>
                    <a:pt x="435022" y="25890"/>
                  </a:lnTo>
                  <a:lnTo>
                    <a:pt x="434971" y="25714"/>
                  </a:lnTo>
                  <a:lnTo>
                    <a:pt x="434864" y="25603"/>
                  </a:lnTo>
                  <a:lnTo>
                    <a:pt x="434624" y="25427"/>
                  </a:lnTo>
                  <a:lnTo>
                    <a:pt x="434502" y="25251"/>
                  </a:lnTo>
                  <a:lnTo>
                    <a:pt x="434370" y="25195"/>
                  </a:lnTo>
                  <a:lnTo>
                    <a:pt x="433964" y="25140"/>
                  </a:lnTo>
                  <a:lnTo>
                    <a:pt x="433752" y="25019"/>
                  </a:lnTo>
                  <a:lnTo>
                    <a:pt x="433448" y="24931"/>
                  </a:lnTo>
                  <a:lnTo>
                    <a:pt x="433281" y="24853"/>
                  </a:lnTo>
                  <a:lnTo>
                    <a:pt x="432949" y="24865"/>
                  </a:lnTo>
                  <a:lnTo>
                    <a:pt x="432906" y="24865"/>
                  </a:lnTo>
                  <a:lnTo>
                    <a:pt x="432584" y="24787"/>
                  </a:lnTo>
                  <a:lnTo>
                    <a:pt x="432392" y="24831"/>
                  </a:lnTo>
                  <a:lnTo>
                    <a:pt x="432254" y="24820"/>
                  </a:lnTo>
                  <a:lnTo>
                    <a:pt x="432141" y="24776"/>
                  </a:lnTo>
                  <a:lnTo>
                    <a:pt x="431828" y="24622"/>
                  </a:lnTo>
                  <a:lnTo>
                    <a:pt x="431647" y="24578"/>
                  </a:lnTo>
                  <a:lnTo>
                    <a:pt x="431455" y="24567"/>
                  </a:lnTo>
                  <a:lnTo>
                    <a:pt x="431170" y="24765"/>
                  </a:lnTo>
                  <a:lnTo>
                    <a:pt x="431060" y="24787"/>
                  </a:lnTo>
                  <a:lnTo>
                    <a:pt x="430989" y="24776"/>
                  </a:lnTo>
                  <a:lnTo>
                    <a:pt x="430875" y="24699"/>
                  </a:lnTo>
                  <a:lnTo>
                    <a:pt x="430563" y="24368"/>
                  </a:lnTo>
                  <a:lnTo>
                    <a:pt x="430468" y="24192"/>
                  </a:lnTo>
                  <a:lnTo>
                    <a:pt x="430358" y="23861"/>
                  </a:lnTo>
                  <a:lnTo>
                    <a:pt x="430166" y="23663"/>
                  </a:lnTo>
                  <a:lnTo>
                    <a:pt x="429969" y="23564"/>
                  </a:lnTo>
                  <a:lnTo>
                    <a:pt x="429273" y="23398"/>
                  </a:lnTo>
                  <a:lnTo>
                    <a:pt x="429206" y="23387"/>
                  </a:lnTo>
                  <a:lnTo>
                    <a:pt x="428944" y="23222"/>
                  </a:lnTo>
                  <a:lnTo>
                    <a:pt x="428699" y="23001"/>
                  </a:lnTo>
                  <a:lnTo>
                    <a:pt x="428467" y="22891"/>
                  </a:lnTo>
                  <a:lnTo>
                    <a:pt x="428371" y="22704"/>
                  </a:lnTo>
                  <a:lnTo>
                    <a:pt x="428237" y="22351"/>
                  </a:lnTo>
                  <a:lnTo>
                    <a:pt x="428159" y="22185"/>
                  </a:lnTo>
                  <a:lnTo>
                    <a:pt x="427903" y="21965"/>
                  </a:lnTo>
                  <a:lnTo>
                    <a:pt x="427717" y="21557"/>
                  </a:lnTo>
                  <a:lnTo>
                    <a:pt x="427714" y="21447"/>
                  </a:lnTo>
                  <a:lnTo>
                    <a:pt x="427838" y="21193"/>
                  </a:lnTo>
                  <a:lnTo>
                    <a:pt x="427873" y="21050"/>
                  </a:lnTo>
                  <a:lnTo>
                    <a:pt x="427737" y="20653"/>
                  </a:lnTo>
                  <a:lnTo>
                    <a:pt x="427692" y="20145"/>
                  </a:lnTo>
                  <a:lnTo>
                    <a:pt x="427657" y="20090"/>
                  </a:lnTo>
                  <a:lnTo>
                    <a:pt x="427601" y="20068"/>
                  </a:lnTo>
                  <a:lnTo>
                    <a:pt x="427378" y="20046"/>
                  </a:lnTo>
                  <a:lnTo>
                    <a:pt x="427266" y="20013"/>
                  </a:lnTo>
                  <a:lnTo>
                    <a:pt x="427006" y="19837"/>
                  </a:lnTo>
                  <a:lnTo>
                    <a:pt x="426944" y="19771"/>
                  </a:lnTo>
                  <a:lnTo>
                    <a:pt x="426918" y="19682"/>
                  </a:lnTo>
                  <a:lnTo>
                    <a:pt x="426934" y="19594"/>
                  </a:lnTo>
                  <a:lnTo>
                    <a:pt x="426935" y="19583"/>
                  </a:lnTo>
                  <a:lnTo>
                    <a:pt x="426938" y="19561"/>
                  </a:lnTo>
                  <a:lnTo>
                    <a:pt x="427070" y="19252"/>
                  </a:lnTo>
                  <a:lnTo>
                    <a:pt x="427068" y="19175"/>
                  </a:lnTo>
                  <a:lnTo>
                    <a:pt x="427034" y="19043"/>
                  </a:lnTo>
                  <a:lnTo>
                    <a:pt x="425977" y="15724"/>
                  </a:lnTo>
                  <a:lnTo>
                    <a:pt x="424284" y="10256"/>
                  </a:lnTo>
                  <a:lnTo>
                    <a:pt x="421072" y="6959"/>
                  </a:lnTo>
                  <a:lnTo>
                    <a:pt x="420810" y="6804"/>
                  </a:lnTo>
                  <a:lnTo>
                    <a:pt x="420443" y="6760"/>
                  </a:lnTo>
                  <a:lnTo>
                    <a:pt x="420003" y="6782"/>
                  </a:lnTo>
                  <a:lnTo>
                    <a:pt x="419805" y="6827"/>
                  </a:lnTo>
                  <a:lnTo>
                    <a:pt x="419651" y="6937"/>
                  </a:lnTo>
                  <a:lnTo>
                    <a:pt x="419464" y="7113"/>
                  </a:lnTo>
                  <a:lnTo>
                    <a:pt x="418951" y="7499"/>
                  </a:lnTo>
                  <a:lnTo>
                    <a:pt x="418838" y="7543"/>
                  </a:lnTo>
                  <a:lnTo>
                    <a:pt x="418728" y="7543"/>
                  </a:lnTo>
                  <a:lnTo>
                    <a:pt x="418649" y="7532"/>
                  </a:lnTo>
                  <a:lnTo>
                    <a:pt x="418544" y="7477"/>
                  </a:lnTo>
                  <a:lnTo>
                    <a:pt x="418542" y="7466"/>
                  </a:lnTo>
                  <a:lnTo>
                    <a:pt x="418457" y="7201"/>
                  </a:lnTo>
                  <a:lnTo>
                    <a:pt x="418299" y="6827"/>
                  </a:lnTo>
                  <a:lnTo>
                    <a:pt x="418265" y="6650"/>
                  </a:lnTo>
                  <a:lnTo>
                    <a:pt x="418082" y="6187"/>
                  </a:lnTo>
                  <a:lnTo>
                    <a:pt x="417966" y="6011"/>
                  </a:lnTo>
                  <a:lnTo>
                    <a:pt x="417810" y="5845"/>
                  </a:lnTo>
                  <a:lnTo>
                    <a:pt x="417399" y="5526"/>
                  </a:lnTo>
                  <a:lnTo>
                    <a:pt x="417129" y="5250"/>
                  </a:lnTo>
                  <a:lnTo>
                    <a:pt x="417105" y="5195"/>
                  </a:lnTo>
                  <a:lnTo>
                    <a:pt x="416575" y="4952"/>
                  </a:lnTo>
                  <a:lnTo>
                    <a:pt x="416375" y="4809"/>
                  </a:lnTo>
                  <a:lnTo>
                    <a:pt x="416296" y="4710"/>
                  </a:lnTo>
                  <a:lnTo>
                    <a:pt x="416262" y="4522"/>
                  </a:lnTo>
                  <a:lnTo>
                    <a:pt x="416319" y="4368"/>
                  </a:lnTo>
                  <a:lnTo>
                    <a:pt x="416384" y="4258"/>
                  </a:lnTo>
                  <a:lnTo>
                    <a:pt x="416430" y="4202"/>
                  </a:lnTo>
                  <a:lnTo>
                    <a:pt x="416772" y="3794"/>
                  </a:lnTo>
                  <a:lnTo>
                    <a:pt x="416843" y="3673"/>
                  </a:lnTo>
                  <a:lnTo>
                    <a:pt x="416924" y="3475"/>
                  </a:lnTo>
                  <a:lnTo>
                    <a:pt x="417111" y="3210"/>
                  </a:lnTo>
                  <a:lnTo>
                    <a:pt x="417131" y="3133"/>
                  </a:lnTo>
                  <a:lnTo>
                    <a:pt x="417134" y="2879"/>
                  </a:lnTo>
                  <a:lnTo>
                    <a:pt x="417063" y="2923"/>
                  </a:lnTo>
                  <a:lnTo>
                    <a:pt x="416883" y="2945"/>
                  </a:lnTo>
                  <a:lnTo>
                    <a:pt x="416753" y="2912"/>
                  </a:lnTo>
                  <a:lnTo>
                    <a:pt x="416555" y="2846"/>
                  </a:lnTo>
                  <a:lnTo>
                    <a:pt x="416511" y="2824"/>
                  </a:lnTo>
                  <a:lnTo>
                    <a:pt x="416341" y="2835"/>
                  </a:lnTo>
                  <a:lnTo>
                    <a:pt x="416219" y="2857"/>
                  </a:lnTo>
                  <a:lnTo>
                    <a:pt x="415962" y="3012"/>
                  </a:lnTo>
                  <a:lnTo>
                    <a:pt x="415903" y="3067"/>
                  </a:lnTo>
                  <a:lnTo>
                    <a:pt x="415864" y="3100"/>
                  </a:lnTo>
                  <a:lnTo>
                    <a:pt x="415788" y="3243"/>
                  </a:lnTo>
                  <a:lnTo>
                    <a:pt x="415610" y="3695"/>
                  </a:lnTo>
                  <a:lnTo>
                    <a:pt x="415458" y="3949"/>
                  </a:lnTo>
                  <a:lnTo>
                    <a:pt x="415348" y="4180"/>
                  </a:lnTo>
                  <a:lnTo>
                    <a:pt x="415345" y="4291"/>
                  </a:lnTo>
                  <a:lnTo>
                    <a:pt x="415370" y="4357"/>
                  </a:lnTo>
                  <a:lnTo>
                    <a:pt x="415587" y="4478"/>
                  </a:lnTo>
                  <a:lnTo>
                    <a:pt x="415652" y="4555"/>
                  </a:lnTo>
                  <a:lnTo>
                    <a:pt x="415663" y="4610"/>
                  </a:lnTo>
                  <a:lnTo>
                    <a:pt x="415576" y="4798"/>
                  </a:lnTo>
                  <a:lnTo>
                    <a:pt x="415475" y="4853"/>
                  </a:lnTo>
                  <a:lnTo>
                    <a:pt x="415074" y="4853"/>
                  </a:lnTo>
                  <a:lnTo>
                    <a:pt x="414902" y="4952"/>
                  </a:lnTo>
                  <a:lnTo>
                    <a:pt x="414790" y="5084"/>
                  </a:lnTo>
                  <a:lnTo>
                    <a:pt x="414688" y="5173"/>
                  </a:lnTo>
                  <a:lnTo>
                    <a:pt x="414594" y="5228"/>
                  </a:lnTo>
                  <a:lnTo>
                    <a:pt x="414363" y="5294"/>
                  </a:lnTo>
                  <a:lnTo>
                    <a:pt x="414222" y="5393"/>
                  </a:lnTo>
                  <a:lnTo>
                    <a:pt x="414205" y="5437"/>
                  </a:lnTo>
                  <a:lnTo>
                    <a:pt x="414214" y="5514"/>
                  </a:lnTo>
                  <a:lnTo>
                    <a:pt x="414377" y="5944"/>
                  </a:lnTo>
                  <a:lnTo>
                    <a:pt x="414369" y="6132"/>
                  </a:lnTo>
                  <a:lnTo>
                    <a:pt x="414312" y="6242"/>
                  </a:lnTo>
                  <a:lnTo>
                    <a:pt x="414154" y="6430"/>
                  </a:lnTo>
                  <a:lnTo>
                    <a:pt x="413790" y="6749"/>
                  </a:lnTo>
                  <a:lnTo>
                    <a:pt x="413590" y="6970"/>
                  </a:lnTo>
                  <a:lnTo>
                    <a:pt x="413551" y="7047"/>
                  </a:lnTo>
                  <a:lnTo>
                    <a:pt x="413534" y="7135"/>
                  </a:lnTo>
                  <a:lnTo>
                    <a:pt x="413559" y="7356"/>
                  </a:lnTo>
                  <a:lnTo>
                    <a:pt x="413551" y="7488"/>
                  </a:lnTo>
                  <a:lnTo>
                    <a:pt x="413536" y="7510"/>
                  </a:lnTo>
                  <a:lnTo>
                    <a:pt x="413483" y="7543"/>
                  </a:lnTo>
                  <a:lnTo>
                    <a:pt x="413348" y="7587"/>
                  </a:lnTo>
                  <a:lnTo>
                    <a:pt x="413150" y="7587"/>
                  </a:lnTo>
                  <a:lnTo>
                    <a:pt x="412969" y="7565"/>
                  </a:lnTo>
                  <a:lnTo>
                    <a:pt x="412645" y="7510"/>
                  </a:lnTo>
                  <a:lnTo>
                    <a:pt x="412470" y="7477"/>
                  </a:lnTo>
                  <a:lnTo>
                    <a:pt x="412114" y="7444"/>
                  </a:lnTo>
                  <a:lnTo>
                    <a:pt x="412030" y="7411"/>
                  </a:lnTo>
                  <a:lnTo>
                    <a:pt x="411587" y="7069"/>
                  </a:lnTo>
                  <a:lnTo>
                    <a:pt x="411313" y="6970"/>
                  </a:lnTo>
                  <a:lnTo>
                    <a:pt x="411206" y="6904"/>
                  </a:lnTo>
                  <a:lnTo>
                    <a:pt x="410938" y="6617"/>
                  </a:lnTo>
                  <a:lnTo>
                    <a:pt x="410630" y="6452"/>
                  </a:lnTo>
                  <a:lnTo>
                    <a:pt x="410329" y="6485"/>
                  </a:lnTo>
                  <a:lnTo>
                    <a:pt x="410074" y="6595"/>
                  </a:lnTo>
                  <a:lnTo>
                    <a:pt x="409927" y="6639"/>
                  </a:lnTo>
                  <a:lnTo>
                    <a:pt x="409510" y="6639"/>
                  </a:lnTo>
                  <a:lnTo>
                    <a:pt x="409115" y="6595"/>
                  </a:lnTo>
                  <a:lnTo>
                    <a:pt x="408692" y="6485"/>
                  </a:lnTo>
                  <a:lnTo>
                    <a:pt x="408539" y="6430"/>
                  </a:lnTo>
                  <a:lnTo>
                    <a:pt x="408207" y="6253"/>
                  </a:lnTo>
                  <a:lnTo>
                    <a:pt x="408006" y="6110"/>
                  </a:lnTo>
                  <a:lnTo>
                    <a:pt x="407812" y="6022"/>
                  </a:lnTo>
                  <a:lnTo>
                    <a:pt x="407608" y="6000"/>
                  </a:lnTo>
                  <a:lnTo>
                    <a:pt x="407293" y="6077"/>
                  </a:lnTo>
                  <a:lnTo>
                    <a:pt x="407095" y="6066"/>
                  </a:lnTo>
                  <a:lnTo>
                    <a:pt x="407033" y="6033"/>
                  </a:lnTo>
                  <a:lnTo>
                    <a:pt x="406999" y="5966"/>
                  </a:lnTo>
                  <a:lnTo>
                    <a:pt x="406883" y="5823"/>
                  </a:lnTo>
                  <a:lnTo>
                    <a:pt x="406734" y="5691"/>
                  </a:lnTo>
                  <a:lnTo>
                    <a:pt x="406568" y="5492"/>
                  </a:lnTo>
                  <a:lnTo>
                    <a:pt x="406517" y="5459"/>
                  </a:lnTo>
                  <a:lnTo>
                    <a:pt x="406443" y="5448"/>
                  </a:lnTo>
                  <a:lnTo>
                    <a:pt x="406367" y="5470"/>
                  </a:lnTo>
                  <a:lnTo>
                    <a:pt x="406285" y="5526"/>
                  </a:lnTo>
                  <a:lnTo>
                    <a:pt x="406173" y="5658"/>
                  </a:lnTo>
                  <a:lnTo>
                    <a:pt x="406046" y="5702"/>
                  </a:lnTo>
                  <a:lnTo>
                    <a:pt x="405955" y="5713"/>
                  </a:lnTo>
                  <a:lnTo>
                    <a:pt x="405805" y="5669"/>
                  </a:lnTo>
                  <a:lnTo>
                    <a:pt x="405569" y="5426"/>
                  </a:lnTo>
                  <a:lnTo>
                    <a:pt x="405394" y="5338"/>
                  </a:lnTo>
                  <a:lnTo>
                    <a:pt x="405218" y="5360"/>
                  </a:lnTo>
                  <a:lnTo>
                    <a:pt x="405117" y="5426"/>
                  </a:lnTo>
                  <a:lnTo>
                    <a:pt x="405055" y="5492"/>
                  </a:lnTo>
                  <a:lnTo>
                    <a:pt x="404932" y="5779"/>
                  </a:lnTo>
                  <a:lnTo>
                    <a:pt x="404812" y="5933"/>
                  </a:lnTo>
                  <a:lnTo>
                    <a:pt x="404644" y="6077"/>
                  </a:lnTo>
                  <a:lnTo>
                    <a:pt x="404479" y="6165"/>
                  </a:lnTo>
                  <a:lnTo>
                    <a:pt x="404347" y="6154"/>
                  </a:lnTo>
                  <a:lnTo>
                    <a:pt x="404211" y="6099"/>
                  </a:lnTo>
                  <a:lnTo>
                    <a:pt x="404093" y="5889"/>
                  </a:lnTo>
                  <a:lnTo>
                    <a:pt x="403915" y="5680"/>
                  </a:lnTo>
                  <a:lnTo>
                    <a:pt x="403797" y="5481"/>
                  </a:lnTo>
                  <a:lnTo>
                    <a:pt x="403715" y="5415"/>
                  </a:lnTo>
                  <a:lnTo>
                    <a:pt x="403602" y="5404"/>
                  </a:lnTo>
                  <a:lnTo>
                    <a:pt x="403535" y="5448"/>
                  </a:lnTo>
                  <a:lnTo>
                    <a:pt x="403439" y="5581"/>
                  </a:lnTo>
                  <a:lnTo>
                    <a:pt x="403182" y="5823"/>
                  </a:lnTo>
                  <a:lnTo>
                    <a:pt x="403091" y="5856"/>
                  </a:lnTo>
                  <a:lnTo>
                    <a:pt x="402973" y="5944"/>
                  </a:lnTo>
                  <a:lnTo>
                    <a:pt x="402383" y="6496"/>
                  </a:lnTo>
                  <a:lnTo>
                    <a:pt x="402270" y="6562"/>
                  </a:lnTo>
                  <a:lnTo>
                    <a:pt x="402178" y="6584"/>
                  </a:lnTo>
                  <a:lnTo>
                    <a:pt x="402036" y="6595"/>
                  </a:lnTo>
                  <a:lnTo>
                    <a:pt x="401917" y="6562"/>
                  </a:lnTo>
                  <a:lnTo>
                    <a:pt x="401765" y="6496"/>
                  </a:lnTo>
                  <a:lnTo>
                    <a:pt x="401388" y="6242"/>
                  </a:lnTo>
                  <a:lnTo>
                    <a:pt x="400989" y="5834"/>
                  </a:lnTo>
                  <a:lnTo>
                    <a:pt x="400685" y="5603"/>
                  </a:lnTo>
                  <a:lnTo>
                    <a:pt x="400515" y="5559"/>
                  </a:lnTo>
                  <a:lnTo>
                    <a:pt x="400386" y="5536"/>
                  </a:lnTo>
                  <a:lnTo>
                    <a:pt x="399720" y="5581"/>
                  </a:lnTo>
                  <a:lnTo>
                    <a:pt x="399514" y="5548"/>
                  </a:lnTo>
                  <a:lnTo>
                    <a:pt x="399141" y="5371"/>
                  </a:lnTo>
                  <a:lnTo>
                    <a:pt x="399020" y="5294"/>
                  </a:lnTo>
                  <a:lnTo>
                    <a:pt x="398704" y="4996"/>
                  </a:lnTo>
                  <a:lnTo>
                    <a:pt x="398482" y="4688"/>
                  </a:lnTo>
                  <a:lnTo>
                    <a:pt x="398332" y="4555"/>
                  </a:lnTo>
                  <a:lnTo>
                    <a:pt x="398177" y="4478"/>
                  </a:lnTo>
                  <a:lnTo>
                    <a:pt x="398069" y="4456"/>
                  </a:lnTo>
                  <a:lnTo>
                    <a:pt x="397451" y="4434"/>
                  </a:lnTo>
                  <a:lnTo>
                    <a:pt x="397328" y="4390"/>
                  </a:lnTo>
                  <a:lnTo>
                    <a:pt x="397273" y="4324"/>
                  </a:lnTo>
                  <a:lnTo>
                    <a:pt x="397223" y="4202"/>
                  </a:lnTo>
                  <a:lnTo>
                    <a:pt x="397136" y="3783"/>
                  </a:lnTo>
                  <a:lnTo>
                    <a:pt x="397186" y="3629"/>
                  </a:lnTo>
                  <a:lnTo>
                    <a:pt x="397344" y="3331"/>
                  </a:lnTo>
                  <a:lnTo>
                    <a:pt x="397347" y="3199"/>
                  </a:lnTo>
                  <a:lnTo>
                    <a:pt x="397068" y="2835"/>
                  </a:lnTo>
                  <a:lnTo>
                    <a:pt x="396963" y="2571"/>
                  </a:lnTo>
                  <a:lnTo>
                    <a:pt x="396775" y="2229"/>
                  </a:lnTo>
                  <a:lnTo>
                    <a:pt x="396518" y="1920"/>
                  </a:lnTo>
                  <a:lnTo>
                    <a:pt x="396348" y="1777"/>
                  </a:lnTo>
                  <a:lnTo>
                    <a:pt x="396168" y="1700"/>
                  </a:lnTo>
                  <a:lnTo>
                    <a:pt x="395840" y="1678"/>
                  </a:lnTo>
                  <a:lnTo>
                    <a:pt x="395623" y="1622"/>
                  </a:lnTo>
                  <a:lnTo>
                    <a:pt x="395545" y="1589"/>
                  </a:lnTo>
                  <a:lnTo>
                    <a:pt x="395440" y="1490"/>
                  </a:lnTo>
                  <a:lnTo>
                    <a:pt x="395369" y="1468"/>
                  </a:lnTo>
                  <a:lnTo>
                    <a:pt x="395211" y="1490"/>
                  </a:lnTo>
                  <a:lnTo>
                    <a:pt x="395025" y="1611"/>
                  </a:lnTo>
                  <a:lnTo>
                    <a:pt x="394949" y="1611"/>
                  </a:lnTo>
                  <a:lnTo>
                    <a:pt x="394869" y="1578"/>
                  </a:lnTo>
                  <a:lnTo>
                    <a:pt x="394829" y="1534"/>
                  </a:lnTo>
                  <a:lnTo>
                    <a:pt x="394735" y="1457"/>
                  </a:lnTo>
                  <a:lnTo>
                    <a:pt x="394664" y="1413"/>
                  </a:lnTo>
                  <a:lnTo>
                    <a:pt x="394588" y="1402"/>
                  </a:lnTo>
                  <a:lnTo>
                    <a:pt x="394257" y="1479"/>
                  </a:lnTo>
                  <a:lnTo>
                    <a:pt x="393936" y="1578"/>
                  </a:lnTo>
                  <a:lnTo>
                    <a:pt x="393769" y="1578"/>
                  </a:lnTo>
                  <a:lnTo>
                    <a:pt x="393665" y="1534"/>
                  </a:lnTo>
                  <a:lnTo>
                    <a:pt x="393620" y="1446"/>
                  </a:lnTo>
                  <a:lnTo>
                    <a:pt x="393643" y="1347"/>
                  </a:lnTo>
                  <a:lnTo>
                    <a:pt x="393784" y="1159"/>
                  </a:lnTo>
                  <a:lnTo>
                    <a:pt x="393767" y="1115"/>
                  </a:lnTo>
                  <a:lnTo>
                    <a:pt x="393710" y="1060"/>
                  </a:lnTo>
                  <a:lnTo>
                    <a:pt x="393631" y="1038"/>
                  </a:lnTo>
                  <a:lnTo>
                    <a:pt x="393550" y="1038"/>
                  </a:lnTo>
                  <a:lnTo>
                    <a:pt x="393439" y="1071"/>
                  </a:lnTo>
                  <a:lnTo>
                    <a:pt x="393289" y="1159"/>
                  </a:lnTo>
                  <a:lnTo>
                    <a:pt x="393182" y="1203"/>
                  </a:lnTo>
                  <a:lnTo>
                    <a:pt x="393086" y="1214"/>
                  </a:lnTo>
                  <a:lnTo>
                    <a:pt x="392968" y="1192"/>
                  </a:lnTo>
                  <a:lnTo>
                    <a:pt x="392773" y="1126"/>
                  </a:lnTo>
                  <a:lnTo>
                    <a:pt x="392274" y="784"/>
                  </a:lnTo>
                  <a:lnTo>
                    <a:pt x="391967" y="641"/>
                  </a:lnTo>
                  <a:lnTo>
                    <a:pt x="391811" y="619"/>
                  </a:lnTo>
                  <a:lnTo>
                    <a:pt x="391722" y="663"/>
                  </a:lnTo>
                  <a:lnTo>
                    <a:pt x="391642" y="762"/>
                  </a:lnTo>
                  <a:lnTo>
                    <a:pt x="391622" y="906"/>
                  </a:lnTo>
                  <a:lnTo>
                    <a:pt x="391670" y="1126"/>
                  </a:lnTo>
                  <a:lnTo>
                    <a:pt x="391662" y="1303"/>
                  </a:lnTo>
                  <a:lnTo>
                    <a:pt x="391580" y="1490"/>
                  </a:lnTo>
                  <a:lnTo>
                    <a:pt x="391460" y="1600"/>
                  </a:lnTo>
                  <a:lnTo>
                    <a:pt x="391436" y="1622"/>
                  </a:lnTo>
                  <a:lnTo>
                    <a:pt x="391349" y="1644"/>
                  </a:lnTo>
                  <a:lnTo>
                    <a:pt x="391273" y="1622"/>
                  </a:lnTo>
                  <a:lnTo>
                    <a:pt x="391182" y="1556"/>
                  </a:lnTo>
                  <a:lnTo>
                    <a:pt x="390979" y="1413"/>
                  </a:lnTo>
                  <a:lnTo>
                    <a:pt x="390697" y="1369"/>
                  </a:lnTo>
                  <a:lnTo>
                    <a:pt x="390370" y="1281"/>
                  </a:lnTo>
                  <a:lnTo>
                    <a:pt x="390223" y="1281"/>
                  </a:lnTo>
                  <a:lnTo>
                    <a:pt x="389754" y="1347"/>
                  </a:lnTo>
                  <a:lnTo>
                    <a:pt x="389398" y="1446"/>
                  </a:lnTo>
                  <a:lnTo>
                    <a:pt x="389203" y="1556"/>
                  </a:lnTo>
                  <a:lnTo>
                    <a:pt x="388866" y="1876"/>
                  </a:lnTo>
                  <a:lnTo>
                    <a:pt x="388609" y="2030"/>
                  </a:lnTo>
                  <a:lnTo>
                    <a:pt x="388427" y="2074"/>
                  </a:lnTo>
                  <a:lnTo>
                    <a:pt x="388158" y="2130"/>
                  </a:lnTo>
                  <a:lnTo>
                    <a:pt x="387915" y="2218"/>
                  </a:lnTo>
                  <a:lnTo>
                    <a:pt x="387526" y="2681"/>
                  </a:lnTo>
                  <a:lnTo>
                    <a:pt x="387232" y="2802"/>
                  </a:lnTo>
                  <a:lnTo>
                    <a:pt x="387035" y="2912"/>
                  </a:lnTo>
                  <a:lnTo>
                    <a:pt x="386829" y="3089"/>
                  </a:lnTo>
                  <a:lnTo>
                    <a:pt x="386654" y="3199"/>
                  </a:lnTo>
                  <a:lnTo>
                    <a:pt x="386482" y="3365"/>
                  </a:lnTo>
                  <a:lnTo>
                    <a:pt x="386426" y="3442"/>
                  </a:lnTo>
                  <a:lnTo>
                    <a:pt x="386400" y="3530"/>
                  </a:lnTo>
                  <a:lnTo>
                    <a:pt x="386392" y="3783"/>
                  </a:lnTo>
                  <a:lnTo>
                    <a:pt x="386366" y="3850"/>
                  </a:lnTo>
                  <a:lnTo>
                    <a:pt x="386323" y="3894"/>
                  </a:lnTo>
                  <a:lnTo>
                    <a:pt x="386105" y="3894"/>
                  </a:lnTo>
                  <a:lnTo>
                    <a:pt x="385663" y="3783"/>
                  </a:lnTo>
                  <a:lnTo>
                    <a:pt x="385160" y="3750"/>
                  </a:lnTo>
                  <a:lnTo>
                    <a:pt x="384894" y="3794"/>
                  </a:lnTo>
                  <a:lnTo>
                    <a:pt x="384683" y="3916"/>
                  </a:lnTo>
                  <a:lnTo>
                    <a:pt x="384535" y="3993"/>
                  </a:lnTo>
                  <a:lnTo>
                    <a:pt x="384038" y="4202"/>
                  </a:lnTo>
                  <a:lnTo>
                    <a:pt x="384016" y="4202"/>
                  </a:lnTo>
                  <a:lnTo>
                    <a:pt x="383703" y="4434"/>
                  </a:lnTo>
                  <a:lnTo>
                    <a:pt x="383130" y="4853"/>
                  </a:lnTo>
                  <a:lnTo>
                    <a:pt x="382958" y="5118"/>
                  </a:lnTo>
                  <a:lnTo>
                    <a:pt x="382684" y="5393"/>
                  </a:lnTo>
                  <a:lnTo>
                    <a:pt x="382391" y="5823"/>
                  </a:lnTo>
                  <a:lnTo>
                    <a:pt x="382360" y="5978"/>
                  </a:lnTo>
                  <a:lnTo>
                    <a:pt x="382308" y="6231"/>
                  </a:lnTo>
                  <a:lnTo>
                    <a:pt x="382305" y="6430"/>
                  </a:lnTo>
                  <a:lnTo>
                    <a:pt x="382105" y="6782"/>
                  </a:lnTo>
                  <a:lnTo>
                    <a:pt x="382043" y="6959"/>
                  </a:lnTo>
                  <a:lnTo>
                    <a:pt x="381947" y="7168"/>
                  </a:lnTo>
                  <a:lnTo>
                    <a:pt x="381913" y="7301"/>
                  </a:lnTo>
                  <a:lnTo>
                    <a:pt x="381911" y="7433"/>
                  </a:lnTo>
                  <a:lnTo>
                    <a:pt x="381891" y="8359"/>
                  </a:lnTo>
                  <a:lnTo>
                    <a:pt x="381920" y="8469"/>
                  </a:lnTo>
                  <a:lnTo>
                    <a:pt x="382100" y="8910"/>
                  </a:lnTo>
                  <a:lnTo>
                    <a:pt x="382230" y="9120"/>
                  </a:lnTo>
                  <a:lnTo>
                    <a:pt x="382266" y="9274"/>
                  </a:lnTo>
                  <a:lnTo>
                    <a:pt x="382246" y="9484"/>
                  </a:lnTo>
                  <a:lnTo>
                    <a:pt x="382156" y="9671"/>
                  </a:lnTo>
                  <a:lnTo>
                    <a:pt x="381786" y="10189"/>
                  </a:lnTo>
                  <a:lnTo>
                    <a:pt x="381507" y="10443"/>
                  </a:lnTo>
                  <a:lnTo>
                    <a:pt x="381355" y="10608"/>
                  </a:lnTo>
                  <a:lnTo>
                    <a:pt x="381161" y="11082"/>
                  </a:lnTo>
                  <a:lnTo>
                    <a:pt x="380991" y="11413"/>
                  </a:lnTo>
                  <a:lnTo>
                    <a:pt x="380888" y="11479"/>
                  </a:lnTo>
                  <a:lnTo>
                    <a:pt x="380746" y="11567"/>
                  </a:lnTo>
                  <a:lnTo>
                    <a:pt x="380215" y="11975"/>
                  </a:lnTo>
                  <a:lnTo>
                    <a:pt x="380032" y="12229"/>
                  </a:lnTo>
                  <a:lnTo>
                    <a:pt x="379975" y="12659"/>
                  </a:lnTo>
                  <a:lnTo>
                    <a:pt x="379842" y="13089"/>
                  </a:lnTo>
                  <a:lnTo>
                    <a:pt x="379602" y="13453"/>
                  </a:lnTo>
                  <a:lnTo>
                    <a:pt x="378962" y="14015"/>
                  </a:lnTo>
                  <a:lnTo>
                    <a:pt x="378520" y="14467"/>
                  </a:lnTo>
                  <a:lnTo>
                    <a:pt x="378335" y="14600"/>
                  </a:lnTo>
                  <a:lnTo>
                    <a:pt x="378072" y="14655"/>
                  </a:lnTo>
                  <a:lnTo>
                    <a:pt x="378065" y="14666"/>
                  </a:lnTo>
                  <a:lnTo>
                    <a:pt x="378047" y="14666"/>
                  </a:lnTo>
                  <a:lnTo>
                    <a:pt x="377778" y="14732"/>
                  </a:lnTo>
                  <a:lnTo>
                    <a:pt x="377648" y="14831"/>
                  </a:lnTo>
                  <a:lnTo>
                    <a:pt x="377365" y="15052"/>
                  </a:lnTo>
                  <a:lnTo>
                    <a:pt x="377262" y="15151"/>
                  </a:lnTo>
                  <a:lnTo>
                    <a:pt x="377072" y="15393"/>
                  </a:lnTo>
                  <a:lnTo>
                    <a:pt x="377010" y="15471"/>
                  </a:lnTo>
                  <a:lnTo>
                    <a:pt x="376871" y="15691"/>
                  </a:lnTo>
                  <a:lnTo>
                    <a:pt x="376841" y="15735"/>
                  </a:lnTo>
                  <a:lnTo>
                    <a:pt x="376765" y="16198"/>
                  </a:lnTo>
                  <a:lnTo>
                    <a:pt x="376726" y="16441"/>
                  </a:lnTo>
                  <a:lnTo>
                    <a:pt x="376655" y="16529"/>
                  </a:lnTo>
                  <a:lnTo>
                    <a:pt x="376339" y="16794"/>
                  </a:lnTo>
                  <a:lnTo>
                    <a:pt x="376313" y="16816"/>
                  </a:lnTo>
                  <a:lnTo>
                    <a:pt x="376037" y="16981"/>
                  </a:lnTo>
                  <a:lnTo>
                    <a:pt x="375679" y="17268"/>
                  </a:lnTo>
                  <a:lnTo>
                    <a:pt x="375560" y="17323"/>
                  </a:lnTo>
                  <a:lnTo>
                    <a:pt x="375318" y="17334"/>
                  </a:lnTo>
                  <a:lnTo>
                    <a:pt x="375171" y="17466"/>
                  </a:lnTo>
                  <a:lnTo>
                    <a:pt x="375148" y="17510"/>
                  </a:lnTo>
                  <a:lnTo>
                    <a:pt x="375030" y="17588"/>
                  </a:lnTo>
                  <a:lnTo>
                    <a:pt x="374635" y="17687"/>
                  </a:lnTo>
                  <a:lnTo>
                    <a:pt x="374499" y="17731"/>
                  </a:lnTo>
                  <a:lnTo>
                    <a:pt x="373808" y="18073"/>
                  </a:lnTo>
                  <a:lnTo>
                    <a:pt x="373630" y="18150"/>
                  </a:lnTo>
                  <a:lnTo>
                    <a:pt x="373438" y="18249"/>
                  </a:lnTo>
                  <a:lnTo>
                    <a:pt x="373423" y="18249"/>
                  </a:lnTo>
                  <a:lnTo>
                    <a:pt x="373337" y="18282"/>
                  </a:lnTo>
                  <a:lnTo>
                    <a:pt x="373229" y="18315"/>
                  </a:lnTo>
                  <a:lnTo>
                    <a:pt x="373097" y="18359"/>
                  </a:lnTo>
                  <a:lnTo>
                    <a:pt x="372803" y="18503"/>
                  </a:lnTo>
                  <a:lnTo>
                    <a:pt x="372722" y="18514"/>
                  </a:lnTo>
                  <a:lnTo>
                    <a:pt x="372388" y="18392"/>
                  </a:lnTo>
                  <a:lnTo>
                    <a:pt x="372298" y="18370"/>
                  </a:lnTo>
                  <a:lnTo>
                    <a:pt x="371959" y="18381"/>
                  </a:lnTo>
                  <a:lnTo>
                    <a:pt x="371858" y="18315"/>
                  </a:lnTo>
                  <a:lnTo>
                    <a:pt x="371829" y="18260"/>
                  </a:lnTo>
                  <a:lnTo>
                    <a:pt x="371683" y="18006"/>
                  </a:lnTo>
                  <a:lnTo>
                    <a:pt x="371568" y="17918"/>
                  </a:lnTo>
                  <a:lnTo>
                    <a:pt x="371096" y="17918"/>
                  </a:lnTo>
                  <a:lnTo>
                    <a:pt x="370577" y="17885"/>
                  </a:lnTo>
                  <a:lnTo>
                    <a:pt x="370326" y="17907"/>
                  </a:lnTo>
                  <a:lnTo>
                    <a:pt x="369897" y="18018"/>
                  </a:lnTo>
                  <a:lnTo>
                    <a:pt x="369643" y="18006"/>
                  </a:lnTo>
                  <a:lnTo>
                    <a:pt x="369528" y="17974"/>
                  </a:lnTo>
                  <a:lnTo>
                    <a:pt x="369020" y="17654"/>
                  </a:lnTo>
                  <a:lnTo>
                    <a:pt x="368919" y="17576"/>
                  </a:lnTo>
                  <a:lnTo>
                    <a:pt x="368848" y="17466"/>
                  </a:lnTo>
                  <a:lnTo>
                    <a:pt x="368788" y="17246"/>
                  </a:lnTo>
                  <a:lnTo>
                    <a:pt x="368721" y="17124"/>
                  </a:lnTo>
                  <a:lnTo>
                    <a:pt x="368328" y="16783"/>
                  </a:lnTo>
                  <a:lnTo>
                    <a:pt x="368148" y="16717"/>
                  </a:lnTo>
                  <a:lnTo>
                    <a:pt x="367806" y="16673"/>
                  </a:lnTo>
                  <a:lnTo>
                    <a:pt x="367496" y="16617"/>
                  </a:lnTo>
                  <a:lnTo>
                    <a:pt x="367257" y="16606"/>
                  </a:lnTo>
                  <a:lnTo>
                    <a:pt x="367149" y="16573"/>
                  </a:lnTo>
                  <a:lnTo>
                    <a:pt x="367025" y="16408"/>
                  </a:lnTo>
                  <a:lnTo>
                    <a:pt x="366879" y="15989"/>
                  </a:lnTo>
                  <a:lnTo>
                    <a:pt x="366813" y="15879"/>
                  </a:lnTo>
                  <a:lnTo>
                    <a:pt x="366757" y="15857"/>
                  </a:lnTo>
                  <a:lnTo>
                    <a:pt x="366663" y="15868"/>
                  </a:lnTo>
                  <a:lnTo>
                    <a:pt x="366511" y="15978"/>
                  </a:lnTo>
                  <a:lnTo>
                    <a:pt x="366453" y="16000"/>
                  </a:lnTo>
                  <a:lnTo>
                    <a:pt x="366393" y="15989"/>
                  </a:lnTo>
                  <a:lnTo>
                    <a:pt x="366156" y="15901"/>
                  </a:lnTo>
                  <a:lnTo>
                    <a:pt x="365982" y="15890"/>
                  </a:lnTo>
                  <a:lnTo>
                    <a:pt x="365759" y="15934"/>
                  </a:lnTo>
                  <a:lnTo>
                    <a:pt x="365498" y="15967"/>
                  </a:lnTo>
                  <a:lnTo>
                    <a:pt x="365208" y="16033"/>
                  </a:lnTo>
                  <a:lnTo>
                    <a:pt x="364797" y="16077"/>
                  </a:lnTo>
                  <a:lnTo>
                    <a:pt x="364681" y="16055"/>
                  </a:lnTo>
                  <a:lnTo>
                    <a:pt x="364494" y="15978"/>
                  </a:lnTo>
                  <a:lnTo>
                    <a:pt x="364300" y="15823"/>
                  </a:lnTo>
                  <a:lnTo>
                    <a:pt x="363885" y="15581"/>
                  </a:lnTo>
                  <a:lnTo>
                    <a:pt x="363752" y="15471"/>
                  </a:lnTo>
                  <a:lnTo>
                    <a:pt x="363547" y="15250"/>
                  </a:lnTo>
                  <a:lnTo>
                    <a:pt x="363453" y="15184"/>
                  </a:lnTo>
                  <a:lnTo>
                    <a:pt x="363326" y="15129"/>
                  </a:lnTo>
                  <a:lnTo>
                    <a:pt x="363159" y="15096"/>
                  </a:lnTo>
                  <a:lnTo>
                    <a:pt x="362866" y="15129"/>
                  </a:lnTo>
                  <a:lnTo>
                    <a:pt x="362744" y="15195"/>
                  </a:lnTo>
                  <a:lnTo>
                    <a:pt x="362530" y="15349"/>
                  </a:lnTo>
                  <a:lnTo>
                    <a:pt x="362362" y="15427"/>
                  </a:lnTo>
                  <a:lnTo>
                    <a:pt x="362262" y="15460"/>
                  </a:lnTo>
                  <a:lnTo>
                    <a:pt x="362057" y="15482"/>
                  </a:lnTo>
                  <a:lnTo>
                    <a:pt x="361831" y="15482"/>
                  </a:lnTo>
                  <a:lnTo>
                    <a:pt x="361563" y="15515"/>
                  </a:lnTo>
                  <a:lnTo>
                    <a:pt x="361255" y="15504"/>
                  </a:lnTo>
                  <a:lnTo>
                    <a:pt x="360947" y="15537"/>
                  </a:lnTo>
                  <a:lnTo>
                    <a:pt x="360597" y="15537"/>
                  </a:lnTo>
                  <a:lnTo>
                    <a:pt x="360200" y="15338"/>
                  </a:lnTo>
                  <a:lnTo>
                    <a:pt x="359862" y="15217"/>
                  </a:lnTo>
                  <a:lnTo>
                    <a:pt x="359704" y="15140"/>
                  </a:lnTo>
                  <a:lnTo>
                    <a:pt x="359577" y="15096"/>
                  </a:lnTo>
                  <a:lnTo>
                    <a:pt x="358894" y="15052"/>
                  </a:lnTo>
                  <a:lnTo>
                    <a:pt x="358736" y="15063"/>
                  </a:lnTo>
                  <a:lnTo>
                    <a:pt x="358504" y="15118"/>
                  </a:lnTo>
                  <a:lnTo>
                    <a:pt x="358282" y="15074"/>
                  </a:lnTo>
                  <a:lnTo>
                    <a:pt x="358036" y="15107"/>
                  </a:lnTo>
                  <a:lnTo>
                    <a:pt x="357861" y="15206"/>
                  </a:lnTo>
                  <a:lnTo>
                    <a:pt x="357432" y="15680"/>
                  </a:lnTo>
                  <a:lnTo>
                    <a:pt x="357251" y="15945"/>
                  </a:lnTo>
                  <a:lnTo>
                    <a:pt x="357021" y="16419"/>
                  </a:lnTo>
                  <a:lnTo>
                    <a:pt x="356925" y="16507"/>
                  </a:lnTo>
                  <a:lnTo>
                    <a:pt x="356704" y="16650"/>
                  </a:lnTo>
                  <a:lnTo>
                    <a:pt x="356566" y="17014"/>
                  </a:lnTo>
                  <a:lnTo>
                    <a:pt x="356368" y="17290"/>
                  </a:lnTo>
                  <a:lnTo>
                    <a:pt x="356069" y="17830"/>
                  </a:lnTo>
                  <a:lnTo>
                    <a:pt x="355906" y="18040"/>
                  </a:lnTo>
                  <a:lnTo>
                    <a:pt x="355776" y="18150"/>
                  </a:lnTo>
                  <a:lnTo>
                    <a:pt x="355669" y="18161"/>
                  </a:lnTo>
                  <a:lnTo>
                    <a:pt x="355443" y="18128"/>
                  </a:lnTo>
                  <a:lnTo>
                    <a:pt x="355305" y="18150"/>
                  </a:lnTo>
                  <a:lnTo>
                    <a:pt x="355206" y="18205"/>
                  </a:lnTo>
                  <a:lnTo>
                    <a:pt x="355073" y="18370"/>
                  </a:lnTo>
                  <a:lnTo>
                    <a:pt x="354881" y="18437"/>
                  </a:lnTo>
                  <a:lnTo>
                    <a:pt x="354879" y="18437"/>
                  </a:lnTo>
                  <a:lnTo>
                    <a:pt x="354709" y="18404"/>
                  </a:lnTo>
                  <a:lnTo>
                    <a:pt x="354385" y="18249"/>
                  </a:lnTo>
                  <a:lnTo>
                    <a:pt x="354269" y="18238"/>
                  </a:lnTo>
                  <a:lnTo>
                    <a:pt x="354129" y="18271"/>
                  </a:lnTo>
                  <a:lnTo>
                    <a:pt x="353894" y="18381"/>
                  </a:lnTo>
                  <a:lnTo>
                    <a:pt x="353562" y="18503"/>
                  </a:lnTo>
                  <a:lnTo>
                    <a:pt x="353247" y="18525"/>
                  </a:lnTo>
                  <a:lnTo>
                    <a:pt x="353245" y="18525"/>
                  </a:lnTo>
                  <a:lnTo>
                    <a:pt x="353116" y="18580"/>
                  </a:lnTo>
                  <a:lnTo>
                    <a:pt x="352915" y="18602"/>
                  </a:lnTo>
                  <a:lnTo>
                    <a:pt x="352856" y="18624"/>
                  </a:lnTo>
                  <a:lnTo>
                    <a:pt x="352783" y="18723"/>
                  </a:lnTo>
                  <a:lnTo>
                    <a:pt x="352768" y="18756"/>
                  </a:lnTo>
                  <a:lnTo>
                    <a:pt x="352712" y="18867"/>
                  </a:lnTo>
                  <a:lnTo>
                    <a:pt x="352546" y="18955"/>
                  </a:lnTo>
                  <a:lnTo>
                    <a:pt x="352388" y="19043"/>
                  </a:lnTo>
                  <a:lnTo>
                    <a:pt x="352319" y="19131"/>
                  </a:lnTo>
                  <a:lnTo>
                    <a:pt x="352238" y="19308"/>
                  </a:lnTo>
                  <a:lnTo>
                    <a:pt x="352091" y="19539"/>
                  </a:lnTo>
                  <a:lnTo>
                    <a:pt x="352020" y="19715"/>
                  </a:lnTo>
                  <a:lnTo>
                    <a:pt x="351987" y="19892"/>
                  </a:lnTo>
                  <a:lnTo>
                    <a:pt x="351879" y="20267"/>
                  </a:lnTo>
                  <a:lnTo>
                    <a:pt x="351784" y="20454"/>
                  </a:lnTo>
                  <a:lnTo>
                    <a:pt x="351727" y="20520"/>
                  </a:lnTo>
                  <a:lnTo>
                    <a:pt x="351716" y="20653"/>
                  </a:lnTo>
                  <a:lnTo>
                    <a:pt x="351739" y="20818"/>
                  </a:lnTo>
                  <a:lnTo>
                    <a:pt x="351714" y="20884"/>
                  </a:lnTo>
                  <a:lnTo>
                    <a:pt x="351594" y="20961"/>
                  </a:lnTo>
                  <a:lnTo>
                    <a:pt x="351287" y="21105"/>
                  </a:lnTo>
                  <a:lnTo>
                    <a:pt x="351051" y="21248"/>
                  </a:lnTo>
                  <a:lnTo>
                    <a:pt x="350844" y="21314"/>
                  </a:lnTo>
                  <a:lnTo>
                    <a:pt x="350692" y="21336"/>
                  </a:lnTo>
                  <a:lnTo>
                    <a:pt x="350582" y="21314"/>
                  </a:lnTo>
                  <a:lnTo>
                    <a:pt x="350375" y="21193"/>
                  </a:lnTo>
                  <a:lnTo>
                    <a:pt x="350049" y="21182"/>
                  </a:lnTo>
                  <a:lnTo>
                    <a:pt x="349732" y="21072"/>
                  </a:lnTo>
                  <a:lnTo>
                    <a:pt x="349420" y="21061"/>
                  </a:lnTo>
                  <a:lnTo>
                    <a:pt x="349145" y="21017"/>
                  </a:lnTo>
                  <a:lnTo>
                    <a:pt x="348810" y="21039"/>
                  </a:lnTo>
                  <a:lnTo>
                    <a:pt x="348570" y="21083"/>
                  </a:lnTo>
                  <a:lnTo>
                    <a:pt x="348460" y="21138"/>
                  </a:lnTo>
                  <a:lnTo>
                    <a:pt x="348342" y="21237"/>
                  </a:lnTo>
                  <a:lnTo>
                    <a:pt x="348094" y="21325"/>
                  </a:lnTo>
                  <a:lnTo>
                    <a:pt x="347853" y="21336"/>
                  </a:lnTo>
                  <a:lnTo>
                    <a:pt x="347572" y="21314"/>
                  </a:lnTo>
                  <a:lnTo>
                    <a:pt x="347487" y="21336"/>
                  </a:lnTo>
                  <a:lnTo>
                    <a:pt x="347427" y="21391"/>
                  </a:lnTo>
                  <a:lnTo>
                    <a:pt x="347405" y="21436"/>
                  </a:lnTo>
                  <a:lnTo>
                    <a:pt x="347487" y="21579"/>
                  </a:lnTo>
                  <a:lnTo>
                    <a:pt x="347498" y="21645"/>
                  </a:lnTo>
                  <a:lnTo>
                    <a:pt x="347473" y="21689"/>
                  </a:lnTo>
                  <a:lnTo>
                    <a:pt x="347416" y="21711"/>
                  </a:lnTo>
                  <a:lnTo>
                    <a:pt x="347331" y="21700"/>
                  </a:lnTo>
                  <a:lnTo>
                    <a:pt x="347174" y="21579"/>
                  </a:lnTo>
                  <a:lnTo>
                    <a:pt x="347063" y="21524"/>
                  </a:lnTo>
                  <a:lnTo>
                    <a:pt x="346988" y="21524"/>
                  </a:lnTo>
                  <a:lnTo>
                    <a:pt x="346829" y="21513"/>
                  </a:lnTo>
                  <a:lnTo>
                    <a:pt x="346677" y="21524"/>
                  </a:lnTo>
                  <a:lnTo>
                    <a:pt x="346265" y="21568"/>
                  </a:lnTo>
                  <a:lnTo>
                    <a:pt x="345847" y="21546"/>
                  </a:lnTo>
                  <a:lnTo>
                    <a:pt x="345291" y="21579"/>
                  </a:lnTo>
                  <a:lnTo>
                    <a:pt x="345097" y="21590"/>
                  </a:lnTo>
                  <a:lnTo>
                    <a:pt x="344677" y="21601"/>
                  </a:lnTo>
                  <a:lnTo>
                    <a:pt x="344536" y="21645"/>
                  </a:lnTo>
                  <a:lnTo>
                    <a:pt x="344273" y="21844"/>
                  </a:lnTo>
                  <a:lnTo>
                    <a:pt x="344106" y="21899"/>
                  </a:lnTo>
                  <a:lnTo>
                    <a:pt x="343630" y="22274"/>
                  </a:lnTo>
                  <a:lnTo>
                    <a:pt x="343584" y="22351"/>
                  </a:lnTo>
                  <a:lnTo>
                    <a:pt x="343269" y="22847"/>
                  </a:lnTo>
                  <a:lnTo>
                    <a:pt x="343124" y="23078"/>
                  </a:lnTo>
                  <a:lnTo>
                    <a:pt x="342975" y="23244"/>
                  </a:lnTo>
                  <a:lnTo>
                    <a:pt x="342707" y="23376"/>
                  </a:lnTo>
                  <a:lnTo>
                    <a:pt x="342157" y="23729"/>
                  </a:lnTo>
                  <a:lnTo>
                    <a:pt x="342121" y="23762"/>
                  </a:lnTo>
                  <a:lnTo>
                    <a:pt x="341900" y="23960"/>
                  </a:lnTo>
                  <a:lnTo>
                    <a:pt x="341892" y="23960"/>
                  </a:lnTo>
                  <a:lnTo>
                    <a:pt x="341658" y="24181"/>
                  </a:lnTo>
                  <a:lnTo>
                    <a:pt x="341356" y="24401"/>
                  </a:lnTo>
                  <a:lnTo>
                    <a:pt x="341042" y="24611"/>
                  </a:lnTo>
                  <a:lnTo>
                    <a:pt x="340966" y="24633"/>
                  </a:lnTo>
                  <a:lnTo>
                    <a:pt x="340825" y="24644"/>
                  </a:lnTo>
                  <a:lnTo>
                    <a:pt x="340565" y="24600"/>
                  </a:lnTo>
                  <a:lnTo>
                    <a:pt x="340560" y="24600"/>
                  </a:lnTo>
                  <a:lnTo>
                    <a:pt x="340408" y="24600"/>
                  </a:lnTo>
                  <a:lnTo>
                    <a:pt x="339863" y="24699"/>
                  </a:lnTo>
                  <a:lnTo>
                    <a:pt x="339609" y="24677"/>
                  </a:lnTo>
                  <a:lnTo>
                    <a:pt x="339248" y="24732"/>
                  </a:lnTo>
                  <a:lnTo>
                    <a:pt x="339062" y="24997"/>
                  </a:lnTo>
                  <a:lnTo>
                    <a:pt x="338738" y="25306"/>
                  </a:lnTo>
                  <a:lnTo>
                    <a:pt x="338548" y="25427"/>
                  </a:lnTo>
                  <a:lnTo>
                    <a:pt x="338297" y="25669"/>
                  </a:lnTo>
                  <a:lnTo>
                    <a:pt x="338214" y="25725"/>
                  </a:lnTo>
                  <a:lnTo>
                    <a:pt x="338165" y="25769"/>
                  </a:lnTo>
                  <a:lnTo>
                    <a:pt x="338082" y="25857"/>
                  </a:lnTo>
                  <a:lnTo>
                    <a:pt x="337834" y="26232"/>
                  </a:lnTo>
                  <a:lnTo>
                    <a:pt x="337671" y="26386"/>
                  </a:lnTo>
                  <a:lnTo>
                    <a:pt x="337524" y="26485"/>
                  </a:lnTo>
                  <a:lnTo>
                    <a:pt x="337274" y="26584"/>
                  </a:lnTo>
                  <a:lnTo>
                    <a:pt x="337132" y="26584"/>
                  </a:lnTo>
                  <a:lnTo>
                    <a:pt x="337047" y="26562"/>
                  </a:lnTo>
                  <a:lnTo>
                    <a:pt x="336977" y="26574"/>
                  </a:lnTo>
                  <a:lnTo>
                    <a:pt x="336520" y="26849"/>
                  </a:lnTo>
                  <a:lnTo>
                    <a:pt x="336337" y="26915"/>
                  </a:lnTo>
                  <a:lnTo>
                    <a:pt x="336136" y="26937"/>
                  </a:lnTo>
                  <a:lnTo>
                    <a:pt x="335873" y="26915"/>
                  </a:lnTo>
                  <a:lnTo>
                    <a:pt x="335777" y="26915"/>
                  </a:lnTo>
                  <a:lnTo>
                    <a:pt x="335614" y="26959"/>
                  </a:lnTo>
                  <a:lnTo>
                    <a:pt x="335484" y="26992"/>
                  </a:lnTo>
                  <a:lnTo>
                    <a:pt x="335410" y="27026"/>
                  </a:lnTo>
                  <a:lnTo>
                    <a:pt x="335049" y="27202"/>
                  </a:lnTo>
                  <a:lnTo>
                    <a:pt x="334542" y="27323"/>
                  </a:lnTo>
                  <a:lnTo>
                    <a:pt x="334116" y="27312"/>
                  </a:lnTo>
                  <a:lnTo>
                    <a:pt x="333998" y="27345"/>
                  </a:lnTo>
                  <a:lnTo>
                    <a:pt x="333766" y="27434"/>
                  </a:lnTo>
                  <a:lnTo>
                    <a:pt x="333266" y="27500"/>
                  </a:lnTo>
                  <a:lnTo>
                    <a:pt x="333131" y="27577"/>
                  </a:lnTo>
                  <a:lnTo>
                    <a:pt x="332971" y="27852"/>
                  </a:lnTo>
                  <a:lnTo>
                    <a:pt x="332871" y="27930"/>
                  </a:lnTo>
                  <a:lnTo>
                    <a:pt x="332685" y="28007"/>
                  </a:lnTo>
                  <a:lnTo>
                    <a:pt x="332302" y="28062"/>
                  </a:lnTo>
                  <a:lnTo>
                    <a:pt x="332074" y="28150"/>
                  </a:lnTo>
                  <a:lnTo>
                    <a:pt x="331943" y="28327"/>
                  </a:lnTo>
                  <a:lnTo>
                    <a:pt x="331904" y="28613"/>
                  </a:lnTo>
                  <a:lnTo>
                    <a:pt x="331833" y="28746"/>
                  </a:lnTo>
                  <a:lnTo>
                    <a:pt x="331729" y="28856"/>
                  </a:lnTo>
                  <a:lnTo>
                    <a:pt x="331543" y="28955"/>
                  </a:lnTo>
                  <a:lnTo>
                    <a:pt x="331458" y="29043"/>
                  </a:lnTo>
                  <a:lnTo>
                    <a:pt x="331012" y="29628"/>
                  </a:lnTo>
                  <a:lnTo>
                    <a:pt x="330623" y="29837"/>
                  </a:lnTo>
                  <a:lnTo>
                    <a:pt x="330369" y="29936"/>
                  </a:lnTo>
                  <a:lnTo>
                    <a:pt x="329681" y="30124"/>
                  </a:lnTo>
                  <a:lnTo>
                    <a:pt x="329525" y="30179"/>
                  </a:lnTo>
                  <a:lnTo>
                    <a:pt x="329365" y="30289"/>
                  </a:lnTo>
                  <a:lnTo>
                    <a:pt x="329144" y="30510"/>
                  </a:lnTo>
                  <a:lnTo>
                    <a:pt x="328710" y="30763"/>
                  </a:lnTo>
                  <a:lnTo>
                    <a:pt x="328637" y="30785"/>
                  </a:lnTo>
                  <a:lnTo>
                    <a:pt x="328363" y="30940"/>
                  </a:lnTo>
                  <a:lnTo>
                    <a:pt x="328177" y="31050"/>
                  </a:lnTo>
                  <a:lnTo>
                    <a:pt x="328010" y="31193"/>
                  </a:lnTo>
                  <a:lnTo>
                    <a:pt x="327798" y="31315"/>
                  </a:lnTo>
                  <a:lnTo>
                    <a:pt x="327702" y="31403"/>
                  </a:lnTo>
                  <a:lnTo>
                    <a:pt x="327649" y="31546"/>
                  </a:lnTo>
                  <a:lnTo>
                    <a:pt x="327646" y="31921"/>
                  </a:lnTo>
                  <a:lnTo>
                    <a:pt x="327612" y="32075"/>
                  </a:lnTo>
                  <a:lnTo>
                    <a:pt x="327514" y="32219"/>
                  </a:lnTo>
                  <a:lnTo>
                    <a:pt x="327240" y="32472"/>
                  </a:lnTo>
                  <a:lnTo>
                    <a:pt x="326912" y="32638"/>
                  </a:lnTo>
                  <a:lnTo>
                    <a:pt x="326653" y="32704"/>
                  </a:lnTo>
                  <a:lnTo>
                    <a:pt x="326532" y="32748"/>
                  </a:lnTo>
                  <a:lnTo>
                    <a:pt x="326314" y="32935"/>
                  </a:lnTo>
                  <a:lnTo>
                    <a:pt x="326064" y="33013"/>
                  </a:lnTo>
                  <a:lnTo>
                    <a:pt x="325838" y="33222"/>
                  </a:lnTo>
                  <a:lnTo>
                    <a:pt x="325669" y="33332"/>
                  </a:lnTo>
                  <a:lnTo>
                    <a:pt x="325575" y="33354"/>
                  </a:lnTo>
                  <a:lnTo>
                    <a:pt x="325318" y="33387"/>
                  </a:lnTo>
                  <a:lnTo>
                    <a:pt x="325057" y="33509"/>
                  </a:lnTo>
                  <a:lnTo>
                    <a:pt x="324974" y="33597"/>
                  </a:lnTo>
                  <a:lnTo>
                    <a:pt x="324921" y="33685"/>
                  </a:lnTo>
                  <a:lnTo>
                    <a:pt x="324887" y="33895"/>
                  </a:lnTo>
                  <a:lnTo>
                    <a:pt x="324749" y="34236"/>
                  </a:lnTo>
                  <a:lnTo>
                    <a:pt x="324718" y="34413"/>
                  </a:lnTo>
                  <a:lnTo>
                    <a:pt x="324729" y="34479"/>
                  </a:lnTo>
                  <a:lnTo>
                    <a:pt x="324695" y="34788"/>
                  </a:lnTo>
                  <a:lnTo>
                    <a:pt x="324673" y="34876"/>
                  </a:lnTo>
                  <a:lnTo>
                    <a:pt x="324622" y="34953"/>
                  </a:lnTo>
                  <a:lnTo>
                    <a:pt x="324339" y="35273"/>
                  </a:lnTo>
                  <a:lnTo>
                    <a:pt x="324252" y="35493"/>
                  </a:lnTo>
                  <a:lnTo>
                    <a:pt x="324229" y="35681"/>
                  </a:lnTo>
                  <a:lnTo>
                    <a:pt x="324227" y="35692"/>
                  </a:lnTo>
                  <a:lnTo>
                    <a:pt x="324227" y="36012"/>
                  </a:lnTo>
                  <a:lnTo>
                    <a:pt x="324207" y="36210"/>
                  </a:lnTo>
                  <a:lnTo>
                    <a:pt x="324148" y="36442"/>
                  </a:lnTo>
                  <a:lnTo>
                    <a:pt x="323979" y="36717"/>
                  </a:lnTo>
                  <a:lnTo>
                    <a:pt x="323868" y="36960"/>
                  </a:lnTo>
                  <a:lnTo>
                    <a:pt x="323756" y="37125"/>
                  </a:lnTo>
                  <a:lnTo>
                    <a:pt x="323700" y="37169"/>
                  </a:lnTo>
                  <a:lnTo>
                    <a:pt x="323519" y="37224"/>
                  </a:lnTo>
                  <a:lnTo>
                    <a:pt x="323417" y="37213"/>
                  </a:lnTo>
                  <a:lnTo>
                    <a:pt x="323265" y="37158"/>
                  </a:lnTo>
                  <a:lnTo>
                    <a:pt x="322799" y="36916"/>
                  </a:lnTo>
                  <a:lnTo>
                    <a:pt x="322680" y="36871"/>
                  </a:lnTo>
                  <a:lnTo>
                    <a:pt x="322475" y="36838"/>
                  </a:lnTo>
                  <a:lnTo>
                    <a:pt x="322359" y="36761"/>
                  </a:lnTo>
                  <a:lnTo>
                    <a:pt x="322359" y="36761"/>
                  </a:lnTo>
                  <a:lnTo>
                    <a:pt x="322261" y="36640"/>
                  </a:lnTo>
                  <a:lnTo>
                    <a:pt x="322007" y="36464"/>
                  </a:lnTo>
                  <a:lnTo>
                    <a:pt x="321651" y="36265"/>
                  </a:lnTo>
                  <a:lnTo>
                    <a:pt x="321458" y="36265"/>
                  </a:lnTo>
                  <a:lnTo>
                    <a:pt x="321193" y="36386"/>
                  </a:lnTo>
                  <a:lnTo>
                    <a:pt x="321064" y="36552"/>
                  </a:lnTo>
                  <a:lnTo>
                    <a:pt x="320935" y="36739"/>
                  </a:lnTo>
                  <a:lnTo>
                    <a:pt x="320832" y="36883"/>
                  </a:lnTo>
                  <a:lnTo>
                    <a:pt x="320742" y="37136"/>
                  </a:lnTo>
                  <a:lnTo>
                    <a:pt x="320597" y="37456"/>
                  </a:lnTo>
                  <a:lnTo>
                    <a:pt x="320408" y="37765"/>
                  </a:lnTo>
                  <a:lnTo>
                    <a:pt x="320173" y="38161"/>
                  </a:lnTo>
                  <a:lnTo>
                    <a:pt x="319977" y="38393"/>
                  </a:lnTo>
                  <a:lnTo>
                    <a:pt x="319978" y="38393"/>
                  </a:lnTo>
                  <a:lnTo>
                    <a:pt x="319970" y="38426"/>
                  </a:lnTo>
                  <a:lnTo>
                    <a:pt x="319908" y="38713"/>
                  </a:lnTo>
                  <a:lnTo>
                    <a:pt x="319908" y="38812"/>
                  </a:lnTo>
                  <a:lnTo>
                    <a:pt x="319935" y="38966"/>
                  </a:lnTo>
                  <a:lnTo>
                    <a:pt x="319913" y="39099"/>
                  </a:lnTo>
                  <a:lnTo>
                    <a:pt x="319761" y="39275"/>
                  </a:lnTo>
                  <a:lnTo>
                    <a:pt x="319645" y="39341"/>
                  </a:lnTo>
                  <a:lnTo>
                    <a:pt x="319500" y="39462"/>
                  </a:lnTo>
                  <a:lnTo>
                    <a:pt x="319453" y="39573"/>
                  </a:lnTo>
                  <a:lnTo>
                    <a:pt x="319458" y="39738"/>
                  </a:lnTo>
                  <a:lnTo>
                    <a:pt x="319524" y="39870"/>
                  </a:lnTo>
                  <a:lnTo>
                    <a:pt x="319614" y="39992"/>
                  </a:lnTo>
                  <a:lnTo>
                    <a:pt x="319639" y="40080"/>
                  </a:lnTo>
                  <a:lnTo>
                    <a:pt x="319642" y="40179"/>
                  </a:lnTo>
                  <a:lnTo>
                    <a:pt x="319605" y="40389"/>
                  </a:lnTo>
                  <a:lnTo>
                    <a:pt x="319631" y="40554"/>
                  </a:lnTo>
                  <a:lnTo>
                    <a:pt x="319667" y="40620"/>
                  </a:lnTo>
                  <a:lnTo>
                    <a:pt x="319661" y="40708"/>
                  </a:lnTo>
                  <a:lnTo>
                    <a:pt x="319549" y="40797"/>
                  </a:lnTo>
                  <a:lnTo>
                    <a:pt x="319484" y="40874"/>
                  </a:lnTo>
                  <a:lnTo>
                    <a:pt x="319473" y="41116"/>
                  </a:lnTo>
                  <a:lnTo>
                    <a:pt x="319424" y="41238"/>
                  </a:lnTo>
                  <a:lnTo>
                    <a:pt x="319344" y="41293"/>
                  </a:lnTo>
                  <a:lnTo>
                    <a:pt x="319219" y="41392"/>
                  </a:lnTo>
                  <a:lnTo>
                    <a:pt x="319029" y="41436"/>
                  </a:lnTo>
                  <a:lnTo>
                    <a:pt x="318900" y="41436"/>
                  </a:lnTo>
                  <a:lnTo>
                    <a:pt x="318310" y="41359"/>
                  </a:lnTo>
                  <a:lnTo>
                    <a:pt x="318158" y="41381"/>
                  </a:lnTo>
                  <a:lnTo>
                    <a:pt x="318047" y="41425"/>
                  </a:lnTo>
                  <a:lnTo>
                    <a:pt x="317881" y="41568"/>
                  </a:lnTo>
                  <a:lnTo>
                    <a:pt x="317735" y="41601"/>
                  </a:lnTo>
                  <a:lnTo>
                    <a:pt x="317695" y="41624"/>
                  </a:lnTo>
                  <a:lnTo>
                    <a:pt x="317672" y="41635"/>
                  </a:lnTo>
                  <a:lnTo>
                    <a:pt x="317571" y="41745"/>
                  </a:lnTo>
                  <a:lnTo>
                    <a:pt x="317571" y="41745"/>
                  </a:lnTo>
                  <a:lnTo>
                    <a:pt x="317458" y="41932"/>
                  </a:lnTo>
                  <a:lnTo>
                    <a:pt x="317362" y="42043"/>
                  </a:lnTo>
                  <a:lnTo>
                    <a:pt x="317326" y="42054"/>
                  </a:lnTo>
                  <a:lnTo>
                    <a:pt x="317125" y="42142"/>
                  </a:lnTo>
                  <a:lnTo>
                    <a:pt x="316635" y="42131"/>
                  </a:lnTo>
                  <a:lnTo>
                    <a:pt x="316581" y="42131"/>
                  </a:lnTo>
                  <a:lnTo>
                    <a:pt x="316338" y="42021"/>
                  </a:lnTo>
                  <a:lnTo>
                    <a:pt x="316211" y="41999"/>
                  </a:lnTo>
                  <a:lnTo>
                    <a:pt x="316165" y="42021"/>
                  </a:lnTo>
                  <a:lnTo>
                    <a:pt x="316011" y="42098"/>
                  </a:lnTo>
                  <a:lnTo>
                    <a:pt x="315915" y="42263"/>
                  </a:lnTo>
                  <a:lnTo>
                    <a:pt x="315914" y="42263"/>
                  </a:lnTo>
                  <a:lnTo>
                    <a:pt x="315905" y="42318"/>
                  </a:lnTo>
                  <a:lnTo>
                    <a:pt x="315713" y="42406"/>
                  </a:lnTo>
                  <a:lnTo>
                    <a:pt x="315676" y="42406"/>
                  </a:lnTo>
                  <a:lnTo>
                    <a:pt x="315565" y="42429"/>
                  </a:lnTo>
                  <a:lnTo>
                    <a:pt x="315375" y="42451"/>
                  </a:lnTo>
                  <a:lnTo>
                    <a:pt x="315199" y="42473"/>
                  </a:lnTo>
                  <a:lnTo>
                    <a:pt x="315056" y="42572"/>
                  </a:lnTo>
                  <a:lnTo>
                    <a:pt x="314971" y="42649"/>
                  </a:lnTo>
                  <a:lnTo>
                    <a:pt x="314747" y="42759"/>
                  </a:lnTo>
                  <a:lnTo>
                    <a:pt x="314607" y="42892"/>
                  </a:lnTo>
                  <a:lnTo>
                    <a:pt x="314533" y="42925"/>
                  </a:lnTo>
                  <a:lnTo>
                    <a:pt x="314313" y="42980"/>
                  </a:lnTo>
                  <a:lnTo>
                    <a:pt x="314197" y="43046"/>
                  </a:lnTo>
                  <a:lnTo>
                    <a:pt x="313978" y="43167"/>
                  </a:lnTo>
                  <a:lnTo>
                    <a:pt x="313810" y="43288"/>
                  </a:lnTo>
                  <a:lnTo>
                    <a:pt x="313565" y="43432"/>
                  </a:lnTo>
                  <a:lnTo>
                    <a:pt x="313285" y="43641"/>
                  </a:lnTo>
                  <a:lnTo>
                    <a:pt x="313021" y="43785"/>
                  </a:lnTo>
                  <a:lnTo>
                    <a:pt x="312896" y="43906"/>
                  </a:lnTo>
                  <a:lnTo>
                    <a:pt x="312779" y="43994"/>
                  </a:lnTo>
                  <a:lnTo>
                    <a:pt x="312637" y="44049"/>
                  </a:lnTo>
                  <a:lnTo>
                    <a:pt x="312551" y="44060"/>
                  </a:lnTo>
                  <a:lnTo>
                    <a:pt x="312408" y="44038"/>
                  </a:lnTo>
                  <a:lnTo>
                    <a:pt x="312317" y="43994"/>
                  </a:lnTo>
                  <a:lnTo>
                    <a:pt x="312218" y="43994"/>
                  </a:lnTo>
                  <a:lnTo>
                    <a:pt x="312001" y="44170"/>
                  </a:lnTo>
                  <a:lnTo>
                    <a:pt x="311736" y="44523"/>
                  </a:lnTo>
                  <a:lnTo>
                    <a:pt x="311617" y="44590"/>
                  </a:lnTo>
                  <a:lnTo>
                    <a:pt x="311592" y="44788"/>
                  </a:lnTo>
                  <a:lnTo>
                    <a:pt x="311547" y="44887"/>
                  </a:lnTo>
                  <a:lnTo>
                    <a:pt x="311272" y="45218"/>
                  </a:lnTo>
                  <a:lnTo>
                    <a:pt x="311191" y="45339"/>
                  </a:lnTo>
                  <a:lnTo>
                    <a:pt x="311084" y="45427"/>
                  </a:lnTo>
                  <a:lnTo>
                    <a:pt x="311049" y="45604"/>
                  </a:lnTo>
                  <a:lnTo>
                    <a:pt x="310965" y="45736"/>
                  </a:lnTo>
                  <a:lnTo>
                    <a:pt x="310931" y="46045"/>
                  </a:lnTo>
                  <a:lnTo>
                    <a:pt x="310975" y="46166"/>
                  </a:lnTo>
                  <a:lnTo>
                    <a:pt x="310967" y="46354"/>
                  </a:lnTo>
                  <a:lnTo>
                    <a:pt x="310779" y="46497"/>
                  </a:lnTo>
                  <a:lnTo>
                    <a:pt x="310646" y="46541"/>
                  </a:lnTo>
                  <a:lnTo>
                    <a:pt x="310494" y="46552"/>
                  </a:lnTo>
                  <a:lnTo>
                    <a:pt x="310360" y="46629"/>
                  </a:lnTo>
                  <a:lnTo>
                    <a:pt x="310211" y="46773"/>
                  </a:lnTo>
                  <a:lnTo>
                    <a:pt x="310202" y="46806"/>
                  </a:lnTo>
                  <a:lnTo>
                    <a:pt x="310214" y="46828"/>
                  </a:lnTo>
                  <a:lnTo>
                    <a:pt x="310264" y="46839"/>
                  </a:lnTo>
                  <a:lnTo>
                    <a:pt x="310424" y="46751"/>
                  </a:lnTo>
                  <a:lnTo>
                    <a:pt x="310526" y="46717"/>
                  </a:lnTo>
                  <a:lnTo>
                    <a:pt x="310566" y="46739"/>
                  </a:lnTo>
                  <a:lnTo>
                    <a:pt x="310577" y="46773"/>
                  </a:lnTo>
                  <a:lnTo>
                    <a:pt x="310564" y="46806"/>
                  </a:lnTo>
                  <a:lnTo>
                    <a:pt x="310431" y="46927"/>
                  </a:lnTo>
                  <a:lnTo>
                    <a:pt x="310271" y="46982"/>
                  </a:lnTo>
                  <a:lnTo>
                    <a:pt x="310141" y="47081"/>
                  </a:lnTo>
                  <a:lnTo>
                    <a:pt x="310066" y="47313"/>
                  </a:lnTo>
                  <a:lnTo>
                    <a:pt x="309805" y="47368"/>
                  </a:lnTo>
                  <a:lnTo>
                    <a:pt x="309613" y="47600"/>
                  </a:lnTo>
                  <a:lnTo>
                    <a:pt x="309571" y="47699"/>
                  </a:lnTo>
                  <a:lnTo>
                    <a:pt x="309568" y="47787"/>
                  </a:lnTo>
                  <a:lnTo>
                    <a:pt x="309731" y="48008"/>
                  </a:lnTo>
                  <a:lnTo>
                    <a:pt x="309733" y="48118"/>
                  </a:lnTo>
                  <a:lnTo>
                    <a:pt x="309587" y="48460"/>
                  </a:lnTo>
                  <a:lnTo>
                    <a:pt x="309550" y="48636"/>
                  </a:lnTo>
                  <a:lnTo>
                    <a:pt x="309455" y="48801"/>
                  </a:lnTo>
                  <a:lnTo>
                    <a:pt x="309410" y="49022"/>
                  </a:lnTo>
                  <a:lnTo>
                    <a:pt x="309255" y="49187"/>
                  </a:lnTo>
                  <a:lnTo>
                    <a:pt x="309113" y="49253"/>
                  </a:lnTo>
                  <a:lnTo>
                    <a:pt x="308844" y="49485"/>
                  </a:lnTo>
                  <a:lnTo>
                    <a:pt x="308772" y="49518"/>
                  </a:lnTo>
                  <a:lnTo>
                    <a:pt x="308605" y="49518"/>
                  </a:lnTo>
                  <a:lnTo>
                    <a:pt x="308584" y="49452"/>
                  </a:lnTo>
                  <a:lnTo>
                    <a:pt x="308595" y="49386"/>
                  </a:lnTo>
                  <a:lnTo>
                    <a:pt x="308668" y="49275"/>
                  </a:lnTo>
                  <a:lnTo>
                    <a:pt x="308655" y="49209"/>
                  </a:lnTo>
                  <a:lnTo>
                    <a:pt x="308485" y="48967"/>
                  </a:lnTo>
                  <a:lnTo>
                    <a:pt x="308387" y="48901"/>
                  </a:lnTo>
                  <a:lnTo>
                    <a:pt x="308224" y="48945"/>
                  </a:lnTo>
                  <a:lnTo>
                    <a:pt x="308158" y="48945"/>
                  </a:lnTo>
                  <a:lnTo>
                    <a:pt x="308103" y="48923"/>
                  </a:lnTo>
                  <a:lnTo>
                    <a:pt x="307962" y="48956"/>
                  </a:lnTo>
                  <a:lnTo>
                    <a:pt x="307809" y="48923"/>
                  </a:lnTo>
                  <a:lnTo>
                    <a:pt x="307769" y="48967"/>
                  </a:lnTo>
                  <a:lnTo>
                    <a:pt x="307696" y="49187"/>
                  </a:lnTo>
                  <a:lnTo>
                    <a:pt x="307748" y="49298"/>
                  </a:lnTo>
                  <a:lnTo>
                    <a:pt x="307724" y="49331"/>
                  </a:lnTo>
                  <a:lnTo>
                    <a:pt x="307677" y="49353"/>
                  </a:lnTo>
                  <a:lnTo>
                    <a:pt x="307475" y="49286"/>
                  </a:lnTo>
                  <a:lnTo>
                    <a:pt x="307173" y="49187"/>
                  </a:lnTo>
                  <a:lnTo>
                    <a:pt x="306965" y="49033"/>
                  </a:lnTo>
                  <a:lnTo>
                    <a:pt x="306806" y="49011"/>
                  </a:lnTo>
                  <a:lnTo>
                    <a:pt x="306798" y="48989"/>
                  </a:lnTo>
                  <a:lnTo>
                    <a:pt x="306839" y="48845"/>
                  </a:lnTo>
                  <a:lnTo>
                    <a:pt x="306825" y="48801"/>
                  </a:lnTo>
                  <a:lnTo>
                    <a:pt x="306729" y="48735"/>
                  </a:lnTo>
                  <a:lnTo>
                    <a:pt x="306554" y="48691"/>
                  </a:lnTo>
                  <a:lnTo>
                    <a:pt x="306507" y="48658"/>
                  </a:lnTo>
                  <a:lnTo>
                    <a:pt x="306181" y="48404"/>
                  </a:lnTo>
                  <a:lnTo>
                    <a:pt x="306153" y="48327"/>
                  </a:lnTo>
                  <a:lnTo>
                    <a:pt x="306081" y="48239"/>
                  </a:lnTo>
                  <a:lnTo>
                    <a:pt x="306033" y="48085"/>
                  </a:lnTo>
                  <a:lnTo>
                    <a:pt x="306007" y="48063"/>
                  </a:lnTo>
                  <a:lnTo>
                    <a:pt x="305485" y="47985"/>
                  </a:lnTo>
                  <a:lnTo>
                    <a:pt x="305379" y="47963"/>
                  </a:lnTo>
                  <a:lnTo>
                    <a:pt x="304943" y="47875"/>
                  </a:lnTo>
                  <a:lnTo>
                    <a:pt x="304728" y="47853"/>
                  </a:lnTo>
                  <a:lnTo>
                    <a:pt x="304555" y="47930"/>
                  </a:lnTo>
                  <a:lnTo>
                    <a:pt x="304446" y="48206"/>
                  </a:lnTo>
                  <a:lnTo>
                    <a:pt x="304448" y="48360"/>
                  </a:lnTo>
                  <a:lnTo>
                    <a:pt x="304223" y="48746"/>
                  </a:lnTo>
                  <a:lnTo>
                    <a:pt x="304201" y="48834"/>
                  </a:lnTo>
                  <a:lnTo>
                    <a:pt x="304155" y="49022"/>
                  </a:lnTo>
                  <a:lnTo>
                    <a:pt x="304147" y="49165"/>
                  </a:lnTo>
                  <a:lnTo>
                    <a:pt x="304178" y="49375"/>
                  </a:lnTo>
                  <a:lnTo>
                    <a:pt x="304144" y="49562"/>
                  </a:lnTo>
                  <a:lnTo>
                    <a:pt x="304155" y="49739"/>
                  </a:lnTo>
                  <a:lnTo>
                    <a:pt x="304145" y="49959"/>
                  </a:lnTo>
                  <a:lnTo>
                    <a:pt x="304138" y="50113"/>
                  </a:lnTo>
                  <a:lnTo>
                    <a:pt x="304116" y="50257"/>
                  </a:lnTo>
                  <a:lnTo>
                    <a:pt x="304008" y="50411"/>
                  </a:lnTo>
                  <a:lnTo>
                    <a:pt x="303971" y="50455"/>
                  </a:lnTo>
                  <a:lnTo>
                    <a:pt x="303879" y="50687"/>
                  </a:lnTo>
                  <a:lnTo>
                    <a:pt x="303760" y="50830"/>
                  </a:lnTo>
                  <a:lnTo>
                    <a:pt x="303676" y="51150"/>
                  </a:lnTo>
                  <a:lnTo>
                    <a:pt x="303565" y="51282"/>
                  </a:lnTo>
                  <a:lnTo>
                    <a:pt x="303515" y="51370"/>
                  </a:lnTo>
                  <a:lnTo>
                    <a:pt x="303511" y="51392"/>
                  </a:lnTo>
                  <a:lnTo>
                    <a:pt x="303498" y="51447"/>
                  </a:lnTo>
                  <a:lnTo>
                    <a:pt x="303495" y="51602"/>
                  </a:lnTo>
                  <a:lnTo>
                    <a:pt x="303473" y="51701"/>
                  </a:lnTo>
                  <a:lnTo>
                    <a:pt x="303430" y="51800"/>
                  </a:lnTo>
                  <a:lnTo>
                    <a:pt x="303159" y="52010"/>
                  </a:lnTo>
                  <a:lnTo>
                    <a:pt x="303156" y="52241"/>
                  </a:lnTo>
                  <a:lnTo>
                    <a:pt x="303015" y="52473"/>
                  </a:lnTo>
                  <a:lnTo>
                    <a:pt x="303015" y="52572"/>
                  </a:lnTo>
                  <a:lnTo>
                    <a:pt x="303134" y="52793"/>
                  </a:lnTo>
                  <a:lnTo>
                    <a:pt x="303159" y="52947"/>
                  </a:lnTo>
                  <a:lnTo>
                    <a:pt x="303136" y="53079"/>
                  </a:lnTo>
                  <a:lnTo>
                    <a:pt x="302989" y="53267"/>
                  </a:lnTo>
                  <a:lnTo>
                    <a:pt x="302968" y="53333"/>
                  </a:lnTo>
                  <a:lnTo>
                    <a:pt x="302937" y="53421"/>
                  </a:lnTo>
                  <a:lnTo>
                    <a:pt x="302928" y="53564"/>
                  </a:lnTo>
                  <a:lnTo>
                    <a:pt x="302932" y="53598"/>
                  </a:lnTo>
                  <a:lnTo>
                    <a:pt x="302959" y="53807"/>
                  </a:lnTo>
                  <a:lnTo>
                    <a:pt x="302888" y="54083"/>
                  </a:lnTo>
                  <a:lnTo>
                    <a:pt x="302885" y="54127"/>
                  </a:lnTo>
                  <a:lnTo>
                    <a:pt x="302882" y="54160"/>
                  </a:lnTo>
                  <a:lnTo>
                    <a:pt x="302868" y="54314"/>
                  </a:lnTo>
                  <a:lnTo>
                    <a:pt x="302882" y="54491"/>
                  </a:lnTo>
                  <a:lnTo>
                    <a:pt x="302835" y="54722"/>
                  </a:lnTo>
                  <a:lnTo>
                    <a:pt x="302871" y="55042"/>
                  </a:lnTo>
                  <a:lnTo>
                    <a:pt x="302804" y="55295"/>
                  </a:lnTo>
                  <a:lnTo>
                    <a:pt x="302788" y="55472"/>
                  </a:lnTo>
                  <a:lnTo>
                    <a:pt x="302767" y="55703"/>
                  </a:lnTo>
                  <a:lnTo>
                    <a:pt x="302730" y="55891"/>
                  </a:lnTo>
                  <a:lnTo>
                    <a:pt x="302815" y="56464"/>
                  </a:lnTo>
                  <a:lnTo>
                    <a:pt x="302852" y="56696"/>
                  </a:lnTo>
                  <a:lnTo>
                    <a:pt x="302832" y="57048"/>
                  </a:lnTo>
                  <a:lnTo>
                    <a:pt x="302888" y="57589"/>
                  </a:lnTo>
                  <a:lnTo>
                    <a:pt x="302967" y="57732"/>
                  </a:lnTo>
                  <a:lnTo>
                    <a:pt x="303131" y="57864"/>
                  </a:lnTo>
                  <a:lnTo>
                    <a:pt x="303224" y="58019"/>
                  </a:lnTo>
                  <a:lnTo>
                    <a:pt x="303235" y="58283"/>
                  </a:lnTo>
                  <a:lnTo>
                    <a:pt x="303207" y="58592"/>
                  </a:lnTo>
                  <a:lnTo>
                    <a:pt x="303212" y="58702"/>
                  </a:lnTo>
                  <a:lnTo>
                    <a:pt x="303444" y="59210"/>
                  </a:lnTo>
                  <a:lnTo>
                    <a:pt x="303509" y="59452"/>
                  </a:lnTo>
                  <a:lnTo>
                    <a:pt x="303534" y="59849"/>
                  </a:lnTo>
                  <a:lnTo>
                    <a:pt x="303560" y="60213"/>
                  </a:lnTo>
                  <a:lnTo>
                    <a:pt x="303678" y="60400"/>
                  </a:lnTo>
                  <a:lnTo>
                    <a:pt x="303760" y="60588"/>
                  </a:lnTo>
                  <a:lnTo>
                    <a:pt x="303817" y="60863"/>
                  </a:lnTo>
                  <a:lnTo>
                    <a:pt x="303910" y="61304"/>
                  </a:lnTo>
                  <a:lnTo>
                    <a:pt x="303906" y="61514"/>
                  </a:lnTo>
                  <a:lnTo>
                    <a:pt x="303926" y="61613"/>
                  </a:lnTo>
                  <a:lnTo>
                    <a:pt x="303982" y="61724"/>
                  </a:lnTo>
                  <a:lnTo>
                    <a:pt x="304169" y="61988"/>
                  </a:lnTo>
                  <a:lnTo>
                    <a:pt x="304205" y="62109"/>
                  </a:lnTo>
                  <a:lnTo>
                    <a:pt x="304172" y="62363"/>
                  </a:lnTo>
                  <a:lnTo>
                    <a:pt x="304071" y="62661"/>
                  </a:lnTo>
                  <a:lnTo>
                    <a:pt x="304091" y="62870"/>
                  </a:lnTo>
                  <a:lnTo>
                    <a:pt x="304036" y="63278"/>
                  </a:lnTo>
                  <a:lnTo>
                    <a:pt x="304008" y="63355"/>
                  </a:lnTo>
                  <a:lnTo>
                    <a:pt x="303966" y="63399"/>
                  </a:lnTo>
                  <a:lnTo>
                    <a:pt x="303957" y="63532"/>
                  </a:lnTo>
                  <a:lnTo>
                    <a:pt x="303986" y="63675"/>
                  </a:lnTo>
                  <a:lnTo>
                    <a:pt x="303944" y="63851"/>
                  </a:lnTo>
                  <a:lnTo>
                    <a:pt x="303952" y="63951"/>
                  </a:lnTo>
                  <a:lnTo>
                    <a:pt x="303895" y="64105"/>
                  </a:lnTo>
                  <a:lnTo>
                    <a:pt x="303777" y="64248"/>
                  </a:lnTo>
                  <a:lnTo>
                    <a:pt x="303718" y="64425"/>
                  </a:lnTo>
                  <a:lnTo>
                    <a:pt x="303653" y="64535"/>
                  </a:lnTo>
                  <a:lnTo>
                    <a:pt x="303622" y="64656"/>
                  </a:lnTo>
                  <a:lnTo>
                    <a:pt x="303619" y="65053"/>
                  </a:lnTo>
                  <a:lnTo>
                    <a:pt x="303582" y="65351"/>
                  </a:lnTo>
                  <a:lnTo>
                    <a:pt x="303540" y="65538"/>
                  </a:lnTo>
                  <a:lnTo>
                    <a:pt x="303534" y="65869"/>
                  </a:lnTo>
                  <a:lnTo>
                    <a:pt x="303461" y="66079"/>
                  </a:lnTo>
                  <a:lnTo>
                    <a:pt x="303455" y="66200"/>
                  </a:lnTo>
                  <a:lnTo>
                    <a:pt x="303495" y="66354"/>
                  </a:lnTo>
                  <a:lnTo>
                    <a:pt x="303526" y="66398"/>
                  </a:lnTo>
                  <a:lnTo>
                    <a:pt x="303569" y="66597"/>
                  </a:lnTo>
                  <a:lnTo>
                    <a:pt x="303613" y="66806"/>
                  </a:lnTo>
                  <a:lnTo>
                    <a:pt x="303723" y="66950"/>
                  </a:lnTo>
                  <a:lnTo>
                    <a:pt x="303803" y="67005"/>
                  </a:lnTo>
                  <a:lnTo>
                    <a:pt x="304020" y="67115"/>
                  </a:lnTo>
                  <a:lnTo>
                    <a:pt x="303989" y="67380"/>
                  </a:lnTo>
                  <a:lnTo>
                    <a:pt x="303938" y="67446"/>
                  </a:lnTo>
                  <a:lnTo>
                    <a:pt x="303839" y="67512"/>
                  </a:lnTo>
                  <a:lnTo>
                    <a:pt x="303687" y="67578"/>
                  </a:lnTo>
                  <a:lnTo>
                    <a:pt x="303415" y="67755"/>
                  </a:lnTo>
                  <a:lnTo>
                    <a:pt x="303015" y="67887"/>
                  </a:lnTo>
                  <a:lnTo>
                    <a:pt x="302739" y="68030"/>
                  </a:lnTo>
                  <a:lnTo>
                    <a:pt x="302542" y="68218"/>
                  </a:lnTo>
                  <a:lnTo>
                    <a:pt x="302386" y="68438"/>
                  </a:lnTo>
                  <a:lnTo>
                    <a:pt x="302281" y="68559"/>
                  </a:lnTo>
                  <a:lnTo>
                    <a:pt x="302177" y="68615"/>
                  </a:lnTo>
                  <a:lnTo>
                    <a:pt x="301900" y="68692"/>
                  </a:lnTo>
                  <a:lnTo>
                    <a:pt x="301723" y="68769"/>
                  </a:lnTo>
                  <a:lnTo>
                    <a:pt x="301599" y="68879"/>
                  </a:lnTo>
                  <a:lnTo>
                    <a:pt x="301458" y="69067"/>
                  </a:lnTo>
                  <a:lnTo>
                    <a:pt x="301096" y="69419"/>
                  </a:lnTo>
                  <a:lnTo>
                    <a:pt x="300690" y="69651"/>
                  </a:lnTo>
                  <a:lnTo>
                    <a:pt x="300388" y="69894"/>
                  </a:lnTo>
                  <a:lnTo>
                    <a:pt x="299996" y="70169"/>
                  </a:lnTo>
                  <a:lnTo>
                    <a:pt x="299784" y="70522"/>
                  </a:lnTo>
                  <a:lnTo>
                    <a:pt x="299646" y="70665"/>
                  </a:lnTo>
                  <a:lnTo>
                    <a:pt x="299248" y="70952"/>
                  </a:lnTo>
                  <a:lnTo>
                    <a:pt x="298918" y="71294"/>
                  </a:lnTo>
                  <a:lnTo>
                    <a:pt x="298898" y="71305"/>
                  </a:lnTo>
                  <a:lnTo>
                    <a:pt x="298797" y="71382"/>
                  </a:lnTo>
                  <a:lnTo>
                    <a:pt x="298574" y="71481"/>
                  </a:lnTo>
                  <a:lnTo>
                    <a:pt x="298470" y="71558"/>
                  </a:lnTo>
                  <a:lnTo>
                    <a:pt x="298385" y="71647"/>
                  </a:lnTo>
                  <a:lnTo>
                    <a:pt x="298230" y="71988"/>
                  </a:lnTo>
                  <a:lnTo>
                    <a:pt x="298182" y="72518"/>
                  </a:lnTo>
                  <a:lnTo>
                    <a:pt x="298058" y="72716"/>
                  </a:lnTo>
                  <a:lnTo>
                    <a:pt x="297975" y="72793"/>
                  </a:lnTo>
                  <a:lnTo>
                    <a:pt x="297775" y="73003"/>
                  </a:lnTo>
                  <a:lnTo>
                    <a:pt x="297663" y="73091"/>
                  </a:lnTo>
                  <a:lnTo>
                    <a:pt x="297338" y="73245"/>
                  </a:lnTo>
                  <a:lnTo>
                    <a:pt x="297208" y="73267"/>
                  </a:lnTo>
                  <a:lnTo>
                    <a:pt x="297067" y="73378"/>
                  </a:lnTo>
                  <a:lnTo>
                    <a:pt x="296978" y="73444"/>
                  </a:lnTo>
                  <a:lnTo>
                    <a:pt x="296890" y="73477"/>
                  </a:lnTo>
                  <a:lnTo>
                    <a:pt x="296831" y="73543"/>
                  </a:lnTo>
                  <a:lnTo>
                    <a:pt x="296698" y="73609"/>
                  </a:lnTo>
                  <a:lnTo>
                    <a:pt x="296554" y="73752"/>
                  </a:lnTo>
                  <a:lnTo>
                    <a:pt x="296421" y="73830"/>
                  </a:lnTo>
                  <a:lnTo>
                    <a:pt x="296311" y="73929"/>
                  </a:lnTo>
                  <a:lnTo>
                    <a:pt x="296120" y="73907"/>
                  </a:lnTo>
                  <a:lnTo>
                    <a:pt x="295780" y="73907"/>
                  </a:lnTo>
                  <a:lnTo>
                    <a:pt x="295504" y="73973"/>
                  </a:lnTo>
                  <a:lnTo>
                    <a:pt x="295295" y="74083"/>
                  </a:lnTo>
                  <a:lnTo>
                    <a:pt x="295163" y="74304"/>
                  </a:lnTo>
                  <a:lnTo>
                    <a:pt x="295058" y="74480"/>
                  </a:lnTo>
                  <a:lnTo>
                    <a:pt x="294898" y="74888"/>
                  </a:lnTo>
                  <a:lnTo>
                    <a:pt x="294450" y="75307"/>
                  </a:lnTo>
                  <a:lnTo>
                    <a:pt x="294221" y="75660"/>
                  </a:lnTo>
                  <a:lnTo>
                    <a:pt x="293697" y="76233"/>
                  </a:lnTo>
                  <a:lnTo>
                    <a:pt x="293610" y="76421"/>
                  </a:lnTo>
                  <a:lnTo>
                    <a:pt x="293276" y="76796"/>
                  </a:lnTo>
                  <a:lnTo>
                    <a:pt x="293158" y="77016"/>
                  </a:lnTo>
                  <a:lnTo>
                    <a:pt x="292939" y="77413"/>
                  </a:lnTo>
                  <a:lnTo>
                    <a:pt x="292811" y="77656"/>
                  </a:lnTo>
                  <a:lnTo>
                    <a:pt x="292583" y="77898"/>
                  </a:lnTo>
                  <a:lnTo>
                    <a:pt x="291368" y="78902"/>
                  </a:lnTo>
                  <a:lnTo>
                    <a:pt x="290778" y="79453"/>
                  </a:lnTo>
                  <a:lnTo>
                    <a:pt x="289763" y="80677"/>
                  </a:lnTo>
                  <a:lnTo>
                    <a:pt x="289391" y="81118"/>
                  </a:lnTo>
                  <a:lnTo>
                    <a:pt x="288944" y="81415"/>
                  </a:lnTo>
                  <a:lnTo>
                    <a:pt x="288542" y="81680"/>
                  </a:lnTo>
                  <a:lnTo>
                    <a:pt x="288300" y="81867"/>
                  </a:lnTo>
                  <a:lnTo>
                    <a:pt x="288105" y="82033"/>
                  </a:lnTo>
                  <a:lnTo>
                    <a:pt x="287911" y="82176"/>
                  </a:lnTo>
                  <a:lnTo>
                    <a:pt x="287822" y="82231"/>
                  </a:lnTo>
                  <a:lnTo>
                    <a:pt x="287787" y="82308"/>
                  </a:lnTo>
                  <a:lnTo>
                    <a:pt x="287820" y="82397"/>
                  </a:lnTo>
                  <a:lnTo>
                    <a:pt x="287928" y="82606"/>
                  </a:lnTo>
                  <a:lnTo>
                    <a:pt x="288105" y="82926"/>
                  </a:lnTo>
                  <a:lnTo>
                    <a:pt x="288313" y="83279"/>
                  </a:lnTo>
                  <a:lnTo>
                    <a:pt x="288562" y="83775"/>
                  </a:lnTo>
                  <a:lnTo>
                    <a:pt x="288670" y="83984"/>
                  </a:lnTo>
                  <a:lnTo>
                    <a:pt x="288797" y="84194"/>
                  </a:lnTo>
                  <a:lnTo>
                    <a:pt x="288832" y="84260"/>
                  </a:lnTo>
                  <a:lnTo>
                    <a:pt x="288834" y="84348"/>
                  </a:lnTo>
                  <a:lnTo>
                    <a:pt x="288759" y="84469"/>
                  </a:lnTo>
                  <a:lnTo>
                    <a:pt x="288525" y="84844"/>
                  </a:lnTo>
                  <a:lnTo>
                    <a:pt x="288480" y="84921"/>
                  </a:lnTo>
                  <a:lnTo>
                    <a:pt x="288149" y="85451"/>
                  </a:lnTo>
                  <a:lnTo>
                    <a:pt x="288146" y="85462"/>
                  </a:lnTo>
                  <a:lnTo>
                    <a:pt x="288085" y="85638"/>
                  </a:lnTo>
                  <a:lnTo>
                    <a:pt x="288064" y="85826"/>
                  </a:lnTo>
                  <a:lnTo>
                    <a:pt x="288032" y="86156"/>
                  </a:lnTo>
                  <a:lnTo>
                    <a:pt x="288098" y="86542"/>
                  </a:lnTo>
                  <a:lnTo>
                    <a:pt x="288360" y="86840"/>
                  </a:lnTo>
                  <a:lnTo>
                    <a:pt x="288619" y="86983"/>
                  </a:lnTo>
                  <a:lnTo>
                    <a:pt x="288879" y="87171"/>
                  </a:lnTo>
                  <a:lnTo>
                    <a:pt x="289088" y="87336"/>
                  </a:lnTo>
                  <a:lnTo>
                    <a:pt x="289158" y="87446"/>
                  </a:lnTo>
                  <a:lnTo>
                    <a:pt x="289173" y="87601"/>
                  </a:lnTo>
                  <a:lnTo>
                    <a:pt x="289049" y="87920"/>
                  </a:lnTo>
                  <a:lnTo>
                    <a:pt x="288913" y="88097"/>
                  </a:lnTo>
                  <a:lnTo>
                    <a:pt x="288429" y="88450"/>
                  </a:lnTo>
                  <a:lnTo>
                    <a:pt x="288374" y="88483"/>
                  </a:lnTo>
                  <a:lnTo>
                    <a:pt x="287872" y="88957"/>
                  </a:lnTo>
                  <a:lnTo>
                    <a:pt x="287601" y="89354"/>
                  </a:lnTo>
                  <a:lnTo>
                    <a:pt x="287431" y="89508"/>
                  </a:lnTo>
                  <a:lnTo>
                    <a:pt x="286928" y="89685"/>
                  </a:lnTo>
                  <a:lnTo>
                    <a:pt x="286523" y="90037"/>
                  </a:lnTo>
                  <a:lnTo>
                    <a:pt x="286025" y="90379"/>
                  </a:lnTo>
                  <a:lnTo>
                    <a:pt x="285065" y="90688"/>
                  </a:lnTo>
                  <a:lnTo>
                    <a:pt x="284013" y="91019"/>
                  </a:lnTo>
                  <a:lnTo>
                    <a:pt x="283485" y="91272"/>
                  </a:lnTo>
                  <a:lnTo>
                    <a:pt x="283186" y="91471"/>
                  </a:lnTo>
                  <a:lnTo>
                    <a:pt x="282897" y="91647"/>
                  </a:lnTo>
                  <a:lnTo>
                    <a:pt x="282519" y="92066"/>
                  </a:lnTo>
                  <a:lnTo>
                    <a:pt x="282389" y="92397"/>
                  </a:lnTo>
                  <a:lnTo>
                    <a:pt x="282332" y="92772"/>
                  </a:lnTo>
                  <a:lnTo>
                    <a:pt x="282304" y="93511"/>
                  </a:lnTo>
                  <a:lnTo>
                    <a:pt x="282315" y="93951"/>
                  </a:lnTo>
                  <a:lnTo>
                    <a:pt x="282416" y="94734"/>
                  </a:lnTo>
                  <a:lnTo>
                    <a:pt x="282423" y="95175"/>
                  </a:lnTo>
                  <a:lnTo>
                    <a:pt x="282338" y="95363"/>
                  </a:lnTo>
                  <a:lnTo>
                    <a:pt x="282088" y="95550"/>
                  </a:lnTo>
                  <a:lnTo>
                    <a:pt x="281624" y="95760"/>
                  </a:lnTo>
                  <a:lnTo>
                    <a:pt x="281005" y="95837"/>
                  </a:lnTo>
                  <a:lnTo>
                    <a:pt x="280685" y="96058"/>
                  </a:lnTo>
                  <a:lnTo>
                    <a:pt x="280549" y="96190"/>
                  </a:lnTo>
                  <a:lnTo>
                    <a:pt x="280481" y="96388"/>
                  </a:lnTo>
                  <a:lnTo>
                    <a:pt x="280478" y="96498"/>
                  </a:lnTo>
                  <a:lnTo>
                    <a:pt x="280470" y="96807"/>
                  </a:lnTo>
                  <a:lnTo>
                    <a:pt x="280419" y="97105"/>
                  </a:lnTo>
                  <a:lnTo>
                    <a:pt x="280090" y="97755"/>
                  </a:lnTo>
                  <a:lnTo>
                    <a:pt x="279465" y="98417"/>
                  </a:lnTo>
                  <a:lnTo>
                    <a:pt x="279021" y="98770"/>
                  </a:lnTo>
                  <a:lnTo>
                    <a:pt x="278291" y="99365"/>
                  </a:lnTo>
                  <a:lnTo>
                    <a:pt x="277629" y="99751"/>
                  </a:lnTo>
                  <a:lnTo>
                    <a:pt x="277029" y="99905"/>
                  </a:lnTo>
                  <a:lnTo>
                    <a:pt x="276543" y="99850"/>
                  </a:lnTo>
                  <a:lnTo>
                    <a:pt x="276176" y="99740"/>
                  </a:lnTo>
                  <a:lnTo>
                    <a:pt x="275866" y="99674"/>
                  </a:lnTo>
                  <a:lnTo>
                    <a:pt x="275650" y="99696"/>
                  </a:lnTo>
                  <a:lnTo>
                    <a:pt x="275270" y="99740"/>
                  </a:lnTo>
                  <a:lnTo>
                    <a:pt x="275088" y="99883"/>
                  </a:lnTo>
                  <a:lnTo>
                    <a:pt x="274857" y="100093"/>
                  </a:lnTo>
                  <a:lnTo>
                    <a:pt x="274732" y="100380"/>
                  </a:lnTo>
                  <a:lnTo>
                    <a:pt x="274573" y="100931"/>
                  </a:lnTo>
                  <a:lnTo>
                    <a:pt x="274565" y="101206"/>
                  </a:lnTo>
                  <a:lnTo>
                    <a:pt x="274839" y="101361"/>
                  </a:lnTo>
                  <a:lnTo>
                    <a:pt x="275402" y="101559"/>
                  </a:lnTo>
                  <a:lnTo>
                    <a:pt x="275941" y="101692"/>
                  </a:lnTo>
                  <a:lnTo>
                    <a:pt x="276398" y="101813"/>
                  </a:lnTo>
                  <a:lnTo>
                    <a:pt x="276853" y="101978"/>
                  </a:lnTo>
                  <a:lnTo>
                    <a:pt x="277601" y="102188"/>
                  </a:lnTo>
                  <a:lnTo>
                    <a:pt x="278019" y="102188"/>
                  </a:lnTo>
                  <a:lnTo>
                    <a:pt x="278304" y="102232"/>
                  </a:lnTo>
                  <a:lnTo>
                    <a:pt x="278616" y="102320"/>
                  </a:lnTo>
                  <a:lnTo>
                    <a:pt x="279116" y="102827"/>
                  </a:lnTo>
                  <a:lnTo>
                    <a:pt x="279826" y="103522"/>
                  </a:lnTo>
                  <a:lnTo>
                    <a:pt x="280396" y="103908"/>
                  </a:lnTo>
                  <a:lnTo>
                    <a:pt x="281092" y="104393"/>
                  </a:lnTo>
                  <a:lnTo>
                    <a:pt x="281878" y="104900"/>
                  </a:lnTo>
                  <a:lnTo>
                    <a:pt x="282626" y="105429"/>
                  </a:lnTo>
                  <a:lnTo>
                    <a:pt x="283107" y="105881"/>
                  </a:lnTo>
                  <a:lnTo>
                    <a:pt x="283354" y="106201"/>
                  </a:lnTo>
                  <a:lnTo>
                    <a:pt x="283703" y="106741"/>
                  </a:lnTo>
                  <a:lnTo>
                    <a:pt x="283892" y="107094"/>
                  </a:lnTo>
                  <a:lnTo>
                    <a:pt x="284083" y="107811"/>
                  </a:lnTo>
                  <a:lnTo>
                    <a:pt x="284171" y="108241"/>
                  </a:lnTo>
                  <a:lnTo>
                    <a:pt x="284512" y="109410"/>
                  </a:lnTo>
                  <a:lnTo>
                    <a:pt x="285061" y="111240"/>
                  </a:lnTo>
                  <a:lnTo>
                    <a:pt x="286141" y="112894"/>
                  </a:lnTo>
                  <a:lnTo>
                    <a:pt x="286706" y="113302"/>
                  </a:lnTo>
                  <a:lnTo>
                    <a:pt x="287314" y="113621"/>
                  </a:lnTo>
                  <a:lnTo>
                    <a:pt x="287828" y="113908"/>
                  </a:lnTo>
                  <a:lnTo>
                    <a:pt x="288214" y="114084"/>
                  </a:lnTo>
                  <a:lnTo>
                    <a:pt x="288473" y="114173"/>
                  </a:lnTo>
                  <a:lnTo>
                    <a:pt x="288803" y="114173"/>
                  </a:lnTo>
                  <a:lnTo>
                    <a:pt x="289176" y="114382"/>
                  </a:lnTo>
                  <a:lnTo>
                    <a:pt x="289334" y="114680"/>
                  </a:lnTo>
                  <a:lnTo>
                    <a:pt x="289324" y="115165"/>
                  </a:lnTo>
                  <a:lnTo>
                    <a:pt x="289291" y="116069"/>
                  </a:lnTo>
                  <a:lnTo>
                    <a:pt x="289291" y="117789"/>
                  </a:lnTo>
                  <a:lnTo>
                    <a:pt x="289484" y="118484"/>
                  </a:lnTo>
                  <a:lnTo>
                    <a:pt x="289967" y="119189"/>
                  </a:lnTo>
                  <a:lnTo>
                    <a:pt x="290228" y="120325"/>
                  </a:lnTo>
                  <a:lnTo>
                    <a:pt x="290126" y="121372"/>
                  </a:lnTo>
                  <a:lnTo>
                    <a:pt x="289869" y="122277"/>
                  </a:lnTo>
                  <a:lnTo>
                    <a:pt x="289799" y="122652"/>
                  </a:lnTo>
                  <a:lnTo>
                    <a:pt x="290048" y="123081"/>
                  </a:lnTo>
                  <a:lnTo>
                    <a:pt x="290354" y="123710"/>
                  </a:lnTo>
                  <a:lnTo>
                    <a:pt x="290356" y="124041"/>
                  </a:lnTo>
                  <a:lnTo>
                    <a:pt x="290315" y="124757"/>
                  </a:lnTo>
                  <a:lnTo>
                    <a:pt x="290295" y="125529"/>
                  </a:lnTo>
                  <a:lnTo>
                    <a:pt x="290265" y="126411"/>
                  </a:lnTo>
                  <a:lnTo>
                    <a:pt x="290166" y="127282"/>
                  </a:lnTo>
                  <a:lnTo>
                    <a:pt x="290166" y="128032"/>
                  </a:lnTo>
                  <a:lnTo>
                    <a:pt x="290241" y="129212"/>
                  </a:lnTo>
                  <a:lnTo>
                    <a:pt x="290288" y="129939"/>
                  </a:lnTo>
                  <a:lnTo>
                    <a:pt x="290394" y="130634"/>
                  </a:lnTo>
                  <a:lnTo>
                    <a:pt x="290354" y="131262"/>
                  </a:lnTo>
                  <a:lnTo>
                    <a:pt x="290196" y="131968"/>
                  </a:lnTo>
                  <a:lnTo>
                    <a:pt x="290414" y="133027"/>
                  </a:lnTo>
                  <a:lnTo>
                    <a:pt x="290532" y="133843"/>
                  </a:lnTo>
                  <a:lnTo>
                    <a:pt x="290394" y="134515"/>
                  </a:lnTo>
                  <a:lnTo>
                    <a:pt x="290215" y="135155"/>
                  </a:lnTo>
                  <a:lnTo>
                    <a:pt x="290156" y="135540"/>
                  </a:lnTo>
                  <a:lnTo>
                    <a:pt x="290169" y="135728"/>
                  </a:lnTo>
                  <a:lnTo>
                    <a:pt x="290169" y="135739"/>
                  </a:lnTo>
                  <a:lnTo>
                    <a:pt x="290176" y="136202"/>
                  </a:lnTo>
                  <a:lnTo>
                    <a:pt x="290235" y="136908"/>
                  </a:lnTo>
                  <a:lnTo>
                    <a:pt x="290453" y="137261"/>
                  </a:lnTo>
                  <a:lnTo>
                    <a:pt x="290691" y="137426"/>
                  </a:lnTo>
                  <a:lnTo>
                    <a:pt x="291094" y="137536"/>
                  </a:lnTo>
                  <a:lnTo>
                    <a:pt x="291374" y="137602"/>
                  </a:lnTo>
                  <a:lnTo>
                    <a:pt x="291859" y="137834"/>
                  </a:lnTo>
                  <a:lnTo>
                    <a:pt x="292334" y="138462"/>
                  </a:lnTo>
                  <a:lnTo>
                    <a:pt x="292493" y="138881"/>
                  </a:lnTo>
                  <a:lnTo>
                    <a:pt x="292473" y="139355"/>
                  </a:lnTo>
                  <a:lnTo>
                    <a:pt x="292660" y="139653"/>
                  </a:lnTo>
                  <a:lnTo>
                    <a:pt x="292909" y="139830"/>
                  </a:lnTo>
                  <a:lnTo>
                    <a:pt x="293529" y="139995"/>
                  </a:lnTo>
                  <a:lnTo>
                    <a:pt x="293608" y="140017"/>
                  </a:lnTo>
                  <a:lnTo>
                    <a:pt x="294118" y="140226"/>
                  </a:lnTo>
                  <a:lnTo>
                    <a:pt x="294909" y="140546"/>
                  </a:lnTo>
                  <a:lnTo>
                    <a:pt x="296309" y="140756"/>
                  </a:lnTo>
                  <a:lnTo>
                    <a:pt x="297259" y="141340"/>
                  </a:lnTo>
                  <a:lnTo>
                    <a:pt x="298432" y="142387"/>
                  </a:lnTo>
                  <a:lnTo>
                    <a:pt x="299285" y="143457"/>
                  </a:lnTo>
                  <a:lnTo>
                    <a:pt x="299622" y="143755"/>
                  </a:lnTo>
                  <a:lnTo>
                    <a:pt x="299760" y="144118"/>
                  </a:lnTo>
                  <a:lnTo>
                    <a:pt x="299835" y="144934"/>
                  </a:lnTo>
                  <a:lnTo>
                    <a:pt x="299848" y="145298"/>
                  </a:lnTo>
                  <a:lnTo>
                    <a:pt x="300016" y="145618"/>
                  </a:lnTo>
                  <a:lnTo>
                    <a:pt x="300225" y="145916"/>
                  </a:lnTo>
                  <a:lnTo>
                    <a:pt x="300382" y="146269"/>
                  </a:lnTo>
                  <a:lnTo>
                    <a:pt x="300561" y="146732"/>
                  </a:lnTo>
                  <a:lnTo>
                    <a:pt x="300666" y="147151"/>
                  </a:lnTo>
                  <a:lnTo>
                    <a:pt x="300733" y="147459"/>
                  </a:lnTo>
                  <a:lnTo>
                    <a:pt x="300646" y="147724"/>
                  </a:lnTo>
                  <a:lnTo>
                    <a:pt x="300412" y="147900"/>
                  </a:lnTo>
                  <a:lnTo>
                    <a:pt x="300115" y="148077"/>
                  </a:lnTo>
                  <a:lnTo>
                    <a:pt x="299868" y="148264"/>
                  </a:lnTo>
                  <a:lnTo>
                    <a:pt x="299799" y="148573"/>
                  </a:lnTo>
                  <a:lnTo>
                    <a:pt x="299817" y="148738"/>
                  </a:lnTo>
                  <a:lnTo>
                    <a:pt x="300105" y="149124"/>
                  </a:lnTo>
                  <a:lnTo>
                    <a:pt x="300659" y="149499"/>
                  </a:lnTo>
                  <a:lnTo>
                    <a:pt x="301006" y="149885"/>
                  </a:lnTo>
                  <a:lnTo>
                    <a:pt x="301278" y="150238"/>
                  </a:lnTo>
                  <a:lnTo>
                    <a:pt x="301586" y="150569"/>
                  </a:lnTo>
                  <a:lnTo>
                    <a:pt x="301747" y="150668"/>
                  </a:lnTo>
                  <a:lnTo>
                    <a:pt x="302064" y="150701"/>
                  </a:lnTo>
                  <a:lnTo>
                    <a:pt x="302305" y="150701"/>
                  </a:lnTo>
                  <a:lnTo>
                    <a:pt x="302694" y="150789"/>
                  </a:lnTo>
                  <a:lnTo>
                    <a:pt x="303472" y="150800"/>
                  </a:lnTo>
                  <a:lnTo>
                    <a:pt x="303752" y="150954"/>
                  </a:lnTo>
                  <a:lnTo>
                    <a:pt x="303867" y="151010"/>
                  </a:lnTo>
                  <a:lnTo>
                    <a:pt x="303963" y="151120"/>
                  </a:lnTo>
                  <a:lnTo>
                    <a:pt x="304155" y="151329"/>
                  </a:lnTo>
                  <a:lnTo>
                    <a:pt x="304269" y="151517"/>
                  </a:lnTo>
                  <a:lnTo>
                    <a:pt x="304466" y="152300"/>
                  </a:lnTo>
                  <a:lnTo>
                    <a:pt x="304597" y="152564"/>
                  </a:lnTo>
                  <a:lnTo>
                    <a:pt x="304778" y="152696"/>
                  </a:lnTo>
                  <a:lnTo>
                    <a:pt x="305020" y="152708"/>
                  </a:lnTo>
                  <a:lnTo>
                    <a:pt x="305213" y="152708"/>
                  </a:lnTo>
                  <a:lnTo>
                    <a:pt x="305467" y="152774"/>
                  </a:lnTo>
                  <a:lnTo>
                    <a:pt x="305629" y="152851"/>
                  </a:lnTo>
                  <a:lnTo>
                    <a:pt x="305816" y="152983"/>
                  </a:lnTo>
                  <a:lnTo>
                    <a:pt x="306017" y="153138"/>
                  </a:lnTo>
                  <a:lnTo>
                    <a:pt x="306296" y="153281"/>
                  </a:lnTo>
                  <a:lnTo>
                    <a:pt x="306629" y="153391"/>
                  </a:lnTo>
                  <a:lnTo>
                    <a:pt x="306847" y="153590"/>
                  </a:lnTo>
                  <a:lnTo>
                    <a:pt x="306916" y="154053"/>
                  </a:lnTo>
                  <a:lnTo>
                    <a:pt x="306827" y="154405"/>
                  </a:lnTo>
                  <a:lnTo>
                    <a:pt x="306570" y="154780"/>
                  </a:lnTo>
                  <a:lnTo>
                    <a:pt x="306094" y="155111"/>
                  </a:lnTo>
                  <a:lnTo>
                    <a:pt x="305956" y="155464"/>
                  </a:lnTo>
                  <a:lnTo>
                    <a:pt x="305857" y="155971"/>
                  </a:lnTo>
                  <a:lnTo>
                    <a:pt x="305837" y="156258"/>
                  </a:lnTo>
                  <a:lnTo>
                    <a:pt x="305907" y="156423"/>
                  </a:lnTo>
                  <a:lnTo>
                    <a:pt x="306092" y="156467"/>
                  </a:lnTo>
                  <a:lnTo>
                    <a:pt x="306606" y="156622"/>
                  </a:lnTo>
                  <a:lnTo>
                    <a:pt x="307457" y="156798"/>
                  </a:lnTo>
                  <a:lnTo>
                    <a:pt x="308197" y="157096"/>
                  </a:lnTo>
                  <a:lnTo>
                    <a:pt x="308348" y="157151"/>
                  </a:lnTo>
                  <a:lnTo>
                    <a:pt x="308529" y="157195"/>
                  </a:lnTo>
                  <a:lnTo>
                    <a:pt x="308912" y="157184"/>
                  </a:lnTo>
                  <a:lnTo>
                    <a:pt x="309555" y="157096"/>
                  </a:lnTo>
                  <a:lnTo>
                    <a:pt x="310031" y="157074"/>
                  </a:lnTo>
                  <a:lnTo>
                    <a:pt x="310571" y="156875"/>
                  </a:lnTo>
                  <a:lnTo>
                    <a:pt x="311318" y="156776"/>
                  </a:lnTo>
                  <a:lnTo>
                    <a:pt x="312193" y="156710"/>
                  </a:lnTo>
                  <a:lnTo>
                    <a:pt x="312583" y="156721"/>
                  </a:lnTo>
                  <a:lnTo>
                    <a:pt x="313053" y="156864"/>
                  </a:lnTo>
                  <a:lnTo>
                    <a:pt x="313267" y="157018"/>
                  </a:lnTo>
                  <a:lnTo>
                    <a:pt x="313489" y="157206"/>
                  </a:lnTo>
                  <a:lnTo>
                    <a:pt x="313972" y="157460"/>
                  </a:lnTo>
                  <a:lnTo>
                    <a:pt x="314985" y="158496"/>
                  </a:lnTo>
                  <a:lnTo>
                    <a:pt x="315604" y="159323"/>
                  </a:lnTo>
                  <a:lnTo>
                    <a:pt x="315896" y="159621"/>
                  </a:lnTo>
                  <a:lnTo>
                    <a:pt x="316164" y="159753"/>
                  </a:lnTo>
                  <a:lnTo>
                    <a:pt x="316535" y="159819"/>
                  </a:lnTo>
                  <a:lnTo>
                    <a:pt x="316608" y="159841"/>
                  </a:lnTo>
                  <a:lnTo>
                    <a:pt x="316943" y="159896"/>
                  </a:lnTo>
                  <a:lnTo>
                    <a:pt x="317036" y="159984"/>
                  </a:lnTo>
                  <a:lnTo>
                    <a:pt x="317187" y="160117"/>
                  </a:lnTo>
                  <a:lnTo>
                    <a:pt x="317260" y="160458"/>
                  </a:lnTo>
                  <a:lnTo>
                    <a:pt x="317255" y="160844"/>
                  </a:lnTo>
                  <a:lnTo>
                    <a:pt x="317143" y="161296"/>
                  </a:lnTo>
                  <a:lnTo>
                    <a:pt x="317163" y="161539"/>
                  </a:lnTo>
                  <a:lnTo>
                    <a:pt x="317182" y="161726"/>
                  </a:lnTo>
                  <a:lnTo>
                    <a:pt x="317202" y="161903"/>
                  </a:lnTo>
                  <a:lnTo>
                    <a:pt x="317330" y="162653"/>
                  </a:lnTo>
                  <a:lnTo>
                    <a:pt x="317182" y="163722"/>
                  </a:lnTo>
                  <a:lnTo>
                    <a:pt x="317063" y="164472"/>
                  </a:lnTo>
                  <a:lnTo>
                    <a:pt x="317049" y="164604"/>
                  </a:lnTo>
                  <a:lnTo>
                    <a:pt x="317015" y="164957"/>
                  </a:lnTo>
                  <a:lnTo>
                    <a:pt x="316806" y="165619"/>
                  </a:lnTo>
                  <a:lnTo>
                    <a:pt x="316670" y="165872"/>
                  </a:lnTo>
                  <a:lnTo>
                    <a:pt x="316603" y="165982"/>
                  </a:lnTo>
                  <a:lnTo>
                    <a:pt x="316400" y="166302"/>
                  </a:lnTo>
                  <a:lnTo>
                    <a:pt x="316113" y="166600"/>
                  </a:lnTo>
                  <a:lnTo>
                    <a:pt x="315787" y="166875"/>
                  </a:lnTo>
                  <a:lnTo>
                    <a:pt x="315247" y="167217"/>
                  </a:lnTo>
                  <a:lnTo>
                    <a:pt x="314670" y="167769"/>
                  </a:lnTo>
                  <a:lnTo>
                    <a:pt x="314167" y="168099"/>
                  </a:lnTo>
                  <a:lnTo>
                    <a:pt x="313911" y="168177"/>
                  </a:lnTo>
                  <a:lnTo>
                    <a:pt x="313656" y="168133"/>
                  </a:lnTo>
                  <a:lnTo>
                    <a:pt x="313398" y="168177"/>
                  </a:lnTo>
                  <a:lnTo>
                    <a:pt x="313082" y="168397"/>
                  </a:lnTo>
                  <a:lnTo>
                    <a:pt x="312985" y="168540"/>
                  </a:lnTo>
                  <a:lnTo>
                    <a:pt x="312986" y="168585"/>
                  </a:lnTo>
                  <a:lnTo>
                    <a:pt x="313001" y="169092"/>
                  </a:lnTo>
                  <a:lnTo>
                    <a:pt x="312962" y="169610"/>
                  </a:lnTo>
                  <a:lnTo>
                    <a:pt x="312924" y="170106"/>
                  </a:lnTo>
                  <a:lnTo>
                    <a:pt x="312700" y="170823"/>
                  </a:lnTo>
                  <a:lnTo>
                    <a:pt x="312647" y="171407"/>
                  </a:lnTo>
                  <a:lnTo>
                    <a:pt x="312615" y="171760"/>
                  </a:lnTo>
                  <a:lnTo>
                    <a:pt x="312728" y="172212"/>
                  </a:lnTo>
                  <a:lnTo>
                    <a:pt x="313084" y="172642"/>
                  </a:lnTo>
                  <a:lnTo>
                    <a:pt x="313579" y="172995"/>
                  </a:lnTo>
                  <a:lnTo>
                    <a:pt x="314212" y="173425"/>
                  </a:lnTo>
                  <a:lnTo>
                    <a:pt x="314817" y="173998"/>
                  </a:lnTo>
                  <a:lnTo>
                    <a:pt x="314817" y="174009"/>
                  </a:lnTo>
                  <a:lnTo>
                    <a:pt x="315252" y="174483"/>
                  </a:lnTo>
                  <a:lnTo>
                    <a:pt x="315588" y="174792"/>
                  </a:lnTo>
                  <a:lnTo>
                    <a:pt x="315964" y="175035"/>
                  </a:lnTo>
                  <a:lnTo>
                    <a:pt x="316232" y="175244"/>
                  </a:lnTo>
                  <a:lnTo>
                    <a:pt x="316341" y="175420"/>
                  </a:lnTo>
                  <a:lnTo>
                    <a:pt x="316389" y="175520"/>
                  </a:lnTo>
                  <a:lnTo>
                    <a:pt x="316291" y="175928"/>
                  </a:lnTo>
                  <a:lnTo>
                    <a:pt x="316153" y="176512"/>
                  </a:lnTo>
                  <a:lnTo>
                    <a:pt x="316074" y="176799"/>
                  </a:lnTo>
                  <a:lnTo>
                    <a:pt x="315948" y="177207"/>
                  </a:lnTo>
                  <a:lnTo>
                    <a:pt x="315844" y="178397"/>
                  </a:lnTo>
                  <a:lnTo>
                    <a:pt x="315560" y="179643"/>
                  </a:lnTo>
                  <a:lnTo>
                    <a:pt x="315545" y="179996"/>
                  </a:lnTo>
                  <a:lnTo>
                    <a:pt x="315558" y="180525"/>
                  </a:lnTo>
                  <a:lnTo>
                    <a:pt x="315520" y="180757"/>
                  </a:lnTo>
                  <a:lnTo>
                    <a:pt x="315311" y="181110"/>
                  </a:lnTo>
                  <a:lnTo>
                    <a:pt x="315200" y="181187"/>
                  </a:lnTo>
                  <a:lnTo>
                    <a:pt x="314994" y="181330"/>
                  </a:lnTo>
                  <a:lnTo>
                    <a:pt x="314747" y="181540"/>
                  </a:lnTo>
                  <a:lnTo>
                    <a:pt x="314688" y="181782"/>
                  </a:lnTo>
                  <a:lnTo>
                    <a:pt x="314698" y="181992"/>
                  </a:lnTo>
                  <a:lnTo>
                    <a:pt x="314699" y="182344"/>
                  </a:lnTo>
                  <a:lnTo>
                    <a:pt x="314554" y="182543"/>
                  </a:lnTo>
                  <a:lnTo>
                    <a:pt x="314331" y="182664"/>
                  </a:lnTo>
                  <a:lnTo>
                    <a:pt x="314018" y="182852"/>
                  </a:lnTo>
                  <a:lnTo>
                    <a:pt x="313468" y="183105"/>
                  </a:lnTo>
                  <a:lnTo>
                    <a:pt x="312966" y="183502"/>
                  </a:lnTo>
                  <a:lnTo>
                    <a:pt x="312732" y="183899"/>
                  </a:lnTo>
                  <a:lnTo>
                    <a:pt x="312724" y="183921"/>
                  </a:lnTo>
                  <a:lnTo>
                    <a:pt x="312567" y="184362"/>
                  </a:lnTo>
                  <a:lnTo>
                    <a:pt x="312465" y="184825"/>
                  </a:lnTo>
                  <a:lnTo>
                    <a:pt x="312326" y="185013"/>
                  </a:lnTo>
                  <a:lnTo>
                    <a:pt x="312200" y="185333"/>
                  </a:lnTo>
                  <a:lnTo>
                    <a:pt x="312030" y="185454"/>
                  </a:lnTo>
                  <a:lnTo>
                    <a:pt x="311508" y="185586"/>
                  </a:lnTo>
                  <a:lnTo>
                    <a:pt x="311191" y="185641"/>
                  </a:lnTo>
                  <a:lnTo>
                    <a:pt x="310903" y="185696"/>
                  </a:lnTo>
                  <a:lnTo>
                    <a:pt x="310236" y="186170"/>
                  </a:lnTo>
                  <a:lnTo>
                    <a:pt x="309747" y="186622"/>
                  </a:lnTo>
                  <a:lnTo>
                    <a:pt x="309529" y="186920"/>
                  </a:lnTo>
                  <a:lnTo>
                    <a:pt x="309414" y="187185"/>
                  </a:lnTo>
                  <a:lnTo>
                    <a:pt x="309416" y="187185"/>
                  </a:lnTo>
                  <a:lnTo>
                    <a:pt x="309289" y="187626"/>
                  </a:lnTo>
                  <a:lnTo>
                    <a:pt x="309121" y="187857"/>
                  </a:lnTo>
                  <a:lnTo>
                    <a:pt x="308987" y="187924"/>
                  </a:lnTo>
                  <a:lnTo>
                    <a:pt x="308804" y="187902"/>
                  </a:lnTo>
                  <a:lnTo>
                    <a:pt x="308606" y="187747"/>
                  </a:lnTo>
                  <a:lnTo>
                    <a:pt x="308459" y="187593"/>
                  </a:lnTo>
                  <a:lnTo>
                    <a:pt x="308172" y="187262"/>
                  </a:lnTo>
                  <a:lnTo>
                    <a:pt x="307864" y="187097"/>
                  </a:lnTo>
                  <a:lnTo>
                    <a:pt x="307568" y="186975"/>
                  </a:lnTo>
                  <a:lnTo>
                    <a:pt x="307291" y="186920"/>
                  </a:lnTo>
                  <a:lnTo>
                    <a:pt x="307052" y="186942"/>
                  </a:lnTo>
                  <a:lnTo>
                    <a:pt x="306853" y="187008"/>
                  </a:lnTo>
                  <a:lnTo>
                    <a:pt x="306548" y="187030"/>
                  </a:lnTo>
                  <a:lnTo>
                    <a:pt x="306277" y="187064"/>
                  </a:lnTo>
                  <a:lnTo>
                    <a:pt x="305781" y="187207"/>
                  </a:lnTo>
                  <a:lnTo>
                    <a:pt x="305529" y="187405"/>
                  </a:lnTo>
                  <a:lnTo>
                    <a:pt x="305516" y="187416"/>
                  </a:lnTo>
                  <a:lnTo>
                    <a:pt x="304852" y="187935"/>
                  </a:lnTo>
                  <a:lnTo>
                    <a:pt x="304372" y="188166"/>
                  </a:lnTo>
                  <a:lnTo>
                    <a:pt x="304059" y="188320"/>
                  </a:lnTo>
                  <a:lnTo>
                    <a:pt x="302682" y="188828"/>
                  </a:lnTo>
                  <a:lnTo>
                    <a:pt x="302219" y="188905"/>
                  </a:lnTo>
                  <a:lnTo>
                    <a:pt x="301865" y="188783"/>
                  </a:lnTo>
                  <a:lnTo>
                    <a:pt x="301467" y="188508"/>
                  </a:lnTo>
                  <a:lnTo>
                    <a:pt x="301077" y="187880"/>
                  </a:lnTo>
                  <a:lnTo>
                    <a:pt x="300869" y="187185"/>
                  </a:lnTo>
                  <a:lnTo>
                    <a:pt x="300697" y="186788"/>
                  </a:lnTo>
                  <a:lnTo>
                    <a:pt x="300470" y="186468"/>
                  </a:lnTo>
                  <a:lnTo>
                    <a:pt x="300361" y="186016"/>
                  </a:lnTo>
                  <a:lnTo>
                    <a:pt x="300135" y="185818"/>
                  </a:lnTo>
                  <a:lnTo>
                    <a:pt x="299789" y="185652"/>
                  </a:lnTo>
                  <a:lnTo>
                    <a:pt x="299469" y="185531"/>
                  </a:lnTo>
                  <a:lnTo>
                    <a:pt x="298428" y="185641"/>
                  </a:lnTo>
                  <a:lnTo>
                    <a:pt x="297836" y="185707"/>
                  </a:lnTo>
                  <a:lnTo>
                    <a:pt x="297127" y="185873"/>
                  </a:lnTo>
                  <a:lnTo>
                    <a:pt x="296918" y="185884"/>
                  </a:lnTo>
                  <a:lnTo>
                    <a:pt x="296668" y="185741"/>
                  </a:lnTo>
                  <a:lnTo>
                    <a:pt x="296325" y="185663"/>
                  </a:lnTo>
                  <a:lnTo>
                    <a:pt x="296192" y="185553"/>
                  </a:lnTo>
                  <a:lnTo>
                    <a:pt x="296002" y="185410"/>
                  </a:lnTo>
                  <a:lnTo>
                    <a:pt x="295432" y="185079"/>
                  </a:lnTo>
                  <a:lnTo>
                    <a:pt x="294875" y="184891"/>
                  </a:lnTo>
                  <a:lnTo>
                    <a:pt x="294303" y="184495"/>
                  </a:lnTo>
                  <a:lnTo>
                    <a:pt x="293370" y="183844"/>
                  </a:lnTo>
                  <a:lnTo>
                    <a:pt x="292978" y="183414"/>
                  </a:lnTo>
                  <a:lnTo>
                    <a:pt x="292727" y="183293"/>
                  </a:lnTo>
                  <a:lnTo>
                    <a:pt x="292563" y="183061"/>
                  </a:lnTo>
                  <a:lnTo>
                    <a:pt x="292428" y="182367"/>
                  </a:lnTo>
                  <a:lnTo>
                    <a:pt x="292189" y="181782"/>
                  </a:lnTo>
                  <a:lnTo>
                    <a:pt x="291727" y="181297"/>
                  </a:lnTo>
                  <a:lnTo>
                    <a:pt x="291449" y="181154"/>
                  </a:lnTo>
                  <a:lnTo>
                    <a:pt x="291150" y="181143"/>
                  </a:lnTo>
                  <a:lnTo>
                    <a:pt x="290875" y="181253"/>
                  </a:lnTo>
                  <a:lnTo>
                    <a:pt x="290680" y="181330"/>
                  </a:lnTo>
                  <a:lnTo>
                    <a:pt x="290356" y="181463"/>
                  </a:lnTo>
                  <a:lnTo>
                    <a:pt x="289482" y="181584"/>
                  </a:lnTo>
                  <a:lnTo>
                    <a:pt x="288959" y="181738"/>
                  </a:lnTo>
                  <a:lnTo>
                    <a:pt x="288288" y="182146"/>
                  </a:lnTo>
                  <a:lnTo>
                    <a:pt x="288000" y="182488"/>
                  </a:lnTo>
                  <a:lnTo>
                    <a:pt x="287962" y="182532"/>
                  </a:lnTo>
                  <a:lnTo>
                    <a:pt x="287853" y="182664"/>
                  </a:lnTo>
                  <a:lnTo>
                    <a:pt x="287507" y="182929"/>
                  </a:lnTo>
                  <a:lnTo>
                    <a:pt x="286684" y="183105"/>
                  </a:lnTo>
                  <a:lnTo>
                    <a:pt x="286275" y="183282"/>
                  </a:lnTo>
                  <a:lnTo>
                    <a:pt x="285738" y="183712"/>
                  </a:lnTo>
                  <a:lnTo>
                    <a:pt x="285506" y="184274"/>
                  </a:lnTo>
                  <a:lnTo>
                    <a:pt x="285132" y="184638"/>
                  </a:lnTo>
                  <a:lnTo>
                    <a:pt x="284827" y="184715"/>
                  </a:lnTo>
                  <a:lnTo>
                    <a:pt x="284487" y="184869"/>
                  </a:lnTo>
                  <a:lnTo>
                    <a:pt x="283948" y="185509"/>
                  </a:lnTo>
                  <a:lnTo>
                    <a:pt x="283469" y="185818"/>
                  </a:lnTo>
                  <a:lnTo>
                    <a:pt x="282769" y="186071"/>
                  </a:lnTo>
                  <a:lnTo>
                    <a:pt x="281688" y="186226"/>
                  </a:lnTo>
                  <a:lnTo>
                    <a:pt x="281005" y="186545"/>
                  </a:lnTo>
                  <a:lnTo>
                    <a:pt x="280584" y="186832"/>
                  </a:lnTo>
                  <a:lnTo>
                    <a:pt x="280338" y="186953"/>
                  </a:lnTo>
                  <a:lnTo>
                    <a:pt x="278745" y="187780"/>
                  </a:lnTo>
                  <a:lnTo>
                    <a:pt x="278269" y="187957"/>
                  </a:lnTo>
                  <a:lnTo>
                    <a:pt x="277968" y="188067"/>
                  </a:lnTo>
                  <a:lnTo>
                    <a:pt x="277046" y="188651"/>
                  </a:lnTo>
                  <a:lnTo>
                    <a:pt x="276470" y="189302"/>
                  </a:lnTo>
                  <a:lnTo>
                    <a:pt x="275979" y="190250"/>
                  </a:lnTo>
                  <a:lnTo>
                    <a:pt x="275661" y="190945"/>
                  </a:lnTo>
                  <a:lnTo>
                    <a:pt x="275238" y="191286"/>
                  </a:lnTo>
                  <a:lnTo>
                    <a:pt x="274892" y="191672"/>
                  </a:lnTo>
                  <a:lnTo>
                    <a:pt x="274676" y="191882"/>
                  </a:lnTo>
                  <a:lnTo>
                    <a:pt x="273963" y="192389"/>
                  </a:lnTo>
                  <a:lnTo>
                    <a:pt x="273471" y="192587"/>
                  </a:lnTo>
                  <a:lnTo>
                    <a:pt x="273138" y="192598"/>
                  </a:lnTo>
                  <a:lnTo>
                    <a:pt x="272369" y="192279"/>
                  </a:lnTo>
                  <a:lnTo>
                    <a:pt x="271951" y="192235"/>
                  </a:lnTo>
                  <a:lnTo>
                    <a:pt x="271641" y="192190"/>
                  </a:lnTo>
                  <a:lnTo>
                    <a:pt x="271378" y="192202"/>
                  </a:lnTo>
                  <a:lnTo>
                    <a:pt x="270408" y="192510"/>
                  </a:lnTo>
                  <a:lnTo>
                    <a:pt x="269427" y="192863"/>
                  </a:lnTo>
                  <a:lnTo>
                    <a:pt x="269182" y="192951"/>
                  </a:lnTo>
                  <a:lnTo>
                    <a:pt x="268764" y="193348"/>
                  </a:lnTo>
                  <a:lnTo>
                    <a:pt x="268337" y="193999"/>
                  </a:lnTo>
                  <a:lnTo>
                    <a:pt x="268232" y="194296"/>
                  </a:lnTo>
                  <a:lnTo>
                    <a:pt x="268288" y="194550"/>
                  </a:lnTo>
                  <a:lnTo>
                    <a:pt x="268316" y="195498"/>
                  </a:lnTo>
                  <a:lnTo>
                    <a:pt x="268288" y="196171"/>
                  </a:lnTo>
                  <a:lnTo>
                    <a:pt x="268204" y="196513"/>
                  </a:lnTo>
                  <a:lnTo>
                    <a:pt x="267837" y="197086"/>
                  </a:lnTo>
                  <a:lnTo>
                    <a:pt x="266819" y="197803"/>
                  </a:lnTo>
                  <a:lnTo>
                    <a:pt x="266618" y="197891"/>
                  </a:lnTo>
                  <a:lnTo>
                    <a:pt x="266369" y="198199"/>
                  </a:lnTo>
                  <a:lnTo>
                    <a:pt x="266209" y="198365"/>
                  </a:lnTo>
                  <a:lnTo>
                    <a:pt x="266177" y="198597"/>
                  </a:lnTo>
                  <a:lnTo>
                    <a:pt x="266328" y="198762"/>
                  </a:lnTo>
                  <a:lnTo>
                    <a:pt x="266654" y="199159"/>
                  </a:lnTo>
                  <a:lnTo>
                    <a:pt x="266892" y="199633"/>
                  </a:lnTo>
                  <a:lnTo>
                    <a:pt x="267099" y="201176"/>
                  </a:lnTo>
                  <a:lnTo>
                    <a:pt x="267090" y="201397"/>
                  </a:lnTo>
                  <a:lnTo>
                    <a:pt x="266684" y="202919"/>
                  </a:lnTo>
                  <a:lnTo>
                    <a:pt x="266515" y="203382"/>
                  </a:lnTo>
                  <a:lnTo>
                    <a:pt x="266216" y="203911"/>
                  </a:lnTo>
                  <a:lnTo>
                    <a:pt x="266084" y="204561"/>
                  </a:lnTo>
                  <a:lnTo>
                    <a:pt x="266132" y="205146"/>
                  </a:lnTo>
                  <a:lnTo>
                    <a:pt x="266285" y="205620"/>
                  </a:lnTo>
                  <a:lnTo>
                    <a:pt x="266410" y="205929"/>
                  </a:lnTo>
                  <a:lnTo>
                    <a:pt x="266430" y="207560"/>
                  </a:lnTo>
                  <a:lnTo>
                    <a:pt x="266362" y="207792"/>
                  </a:lnTo>
                  <a:lnTo>
                    <a:pt x="265564" y="208277"/>
                  </a:lnTo>
                  <a:lnTo>
                    <a:pt x="265177" y="208564"/>
                  </a:lnTo>
                  <a:lnTo>
                    <a:pt x="265004" y="208872"/>
                  </a:lnTo>
                  <a:lnTo>
                    <a:pt x="265048" y="209997"/>
                  </a:lnTo>
                  <a:lnTo>
                    <a:pt x="264865" y="210637"/>
                  </a:lnTo>
                  <a:lnTo>
                    <a:pt x="264793" y="211133"/>
                  </a:lnTo>
                  <a:lnTo>
                    <a:pt x="264754" y="212103"/>
                  </a:lnTo>
                  <a:lnTo>
                    <a:pt x="264804" y="212301"/>
                  </a:lnTo>
                  <a:lnTo>
                    <a:pt x="264810" y="212687"/>
                  </a:lnTo>
                  <a:lnTo>
                    <a:pt x="264707" y="213117"/>
                  </a:lnTo>
                  <a:lnTo>
                    <a:pt x="264549" y="213316"/>
                  </a:lnTo>
                  <a:lnTo>
                    <a:pt x="264133" y="213812"/>
                  </a:lnTo>
                  <a:lnTo>
                    <a:pt x="264005" y="214043"/>
                  </a:lnTo>
                  <a:lnTo>
                    <a:pt x="263800" y="214308"/>
                  </a:lnTo>
                  <a:lnTo>
                    <a:pt x="263629" y="214418"/>
                  </a:lnTo>
                  <a:lnTo>
                    <a:pt x="263617" y="214418"/>
                  </a:lnTo>
                  <a:lnTo>
                    <a:pt x="263596" y="214418"/>
                  </a:lnTo>
                  <a:lnTo>
                    <a:pt x="263285" y="214418"/>
                  </a:lnTo>
                  <a:lnTo>
                    <a:pt x="263024" y="214429"/>
                  </a:lnTo>
                  <a:lnTo>
                    <a:pt x="262710" y="214352"/>
                  </a:lnTo>
                  <a:lnTo>
                    <a:pt x="262359" y="214264"/>
                  </a:lnTo>
                  <a:lnTo>
                    <a:pt x="261670" y="213977"/>
                  </a:lnTo>
                  <a:lnTo>
                    <a:pt x="261652" y="213966"/>
                  </a:lnTo>
                  <a:lnTo>
                    <a:pt x="261388" y="213889"/>
                  </a:lnTo>
                  <a:lnTo>
                    <a:pt x="260971" y="213900"/>
                  </a:lnTo>
                  <a:lnTo>
                    <a:pt x="260615" y="213911"/>
                  </a:lnTo>
                  <a:lnTo>
                    <a:pt x="260229" y="213856"/>
                  </a:lnTo>
                  <a:lnTo>
                    <a:pt x="259892" y="213779"/>
                  </a:lnTo>
                  <a:lnTo>
                    <a:pt x="259645" y="213735"/>
                  </a:lnTo>
                  <a:lnTo>
                    <a:pt x="259366" y="213746"/>
                  </a:lnTo>
                  <a:lnTo>
                    <a:pt x="259225" y="213867"/>
                  </a:lnTo>
                  <a:lnTo>
                    <a:pt x="258938" y="214099"/>
                  </a:lnTo>
                  <a:lnTo>
                    <a:pt x="258686" y="214495"/>
                  </a:lnTo>
                  <a:lnTo>
                    <a:pt x="257934" y="215664"/>
                  </a:lnTo>
                  <a:lnTo>
                    <a:pt x="256797" y="216877"/>
                  </a:lnTo>
                  <a:lnTo>
                    <a:pt x="255640" y="218200"/>
                  </a:lnTo>
                  <a:lnTo>
                    <a:pt x="254944" y="219347"/>
                  </a:lnTo>
                  <a:lnTo>
                    <a:pt x="254368" y="220306"/>
                  </a:lnTo>
                  <a:lnTo>
                    <a:pt x="253811" y="221155"/>
                  </a:lnTo>
                  <a:lnTo>
                    <a:pt x="253239" y="221464"/>
                  </a:lnTo>
                  <a:lnTo>
                    <a:pt x="252733" y="221640"/>
                  </a:lnTo>
                  <a:lnTo>
                    <a:pt x="252312" y="221894"/>
                  </a:lnTo>
                  <a:lnTo>
                    <a:pt x="251844" y="222666"/>
                  </a:lnTo>
                  <a:lnTo>
                    <a:pt x="251418" y="223195"/>
                  </a:lnTo>
                  <a:lnTo>
                    <a:pt x="250910" y="223437"/>
                  </a:lnTo>
                  <a:lnTo>
                    <a:pt x="250153" y="223603"/>
                  </a:lnTo>
                  <a:lnTo>
                    <a:pt x="249134" y="223559"/>
                  </a:lnTo>
                  <a:lnTo>
                    <a:pt x="247955" y="223537"/>
                  </a:lnTo>
                  <a:lnTo>
                    <a:pt x="247662" y="223548"/>
                  </a:lnTo>
                  <a:lnTo>
                    <a:pt x="247485" y="223559"/>
                  </a:lnTo>
                  <a:lnTo>
                    <a:pt x="247225" y="223647"/>
                  </a:lnTo>
                  <a:lnTo>
                    <a:pt x="247031" y="223834"/>
                  </a:lnTo>
                  <a:lnTo>
                    <a:pt x="246679" y="224176"/>
                  </a:lnTo>
                  <a:lnTo>
                    <a:pt x="246377" y="224341"/>
                  </a:lnTo>
                  <a:lnTo>
                    <a:pt x="245801" y="224496"/>
                  </a:lnTo>
                  <a:lnTo>
                    <a:pt x="244833" y="224805"/>
                  </a:lnTo>
                  <a:lnTo>
                    <a:pt x="244462" y="224992"/>
                  </a:lnTo>
                  <a:lnTo>
                    <a:pt x="244120" y="225058"/>
                  </a:lnTo>
                  <a:lnTo>
                    <a:pt x="243623" y="225312"/>
                  </a:lnTo>
                  <a:lnTo>
                    <a:pt x="242935" y="225422"/>
                  </a:lnTo>
                  <a:lnTo>
                    <a:pt x="241895" y="226017"/>
                  </a:lnTo>
                  <a:lnTo>
                    <a:pt x="241298" y="226172"/>
                  </a:lnTo>
                  <a:lnTo>
                    <a:pt x="240934" y="226392"/>
                  </a:lnTo>
                  <a:lnTo>
                    <a:pt x="239701" y="226899"/>
                  </a:lnTo>
                  <a:lnTo>
                    <a:pt x="239126" y="227021"/>
                  </a:lnTo>
                  <a:lnTo>
                    <a:pt x="238512" y="227263"/>
                  </a:lnTo>
                  <a:lnTo>
                    <a:pt x="237527" y="227793"/>
                  </a:lnTo>
                  <a:lnTo>
                    <a:pt x="236291" y="228355"/>
                  </a:lnTo>
                  <a:lnTo>
                    <a:pt x="235499" y="228961"/>
                  </a:lnTo>
                  <a:lnTo>
                    <a:pt x="234955" y="229612"/>
                  </a:lnTo>
                  <a:lnTo>
                    <a:pt x="234361" y="229854"/>
                  </a:lnTo>
                  <a:lnTo>
                    <a:pt x="233044" y="230229"/>
                  </a:lnTo>
                  <a:lnTo>
                    <a:pt x="231524" y="230714"/>
                  </a:lnTo>
                  <a:lnTo>
                    <a:pt x="230961" y="230924"/>
                  </a:lnTo>
                  <a:lnTo>
                    <a:pt x="230609" y="231244"/>
                  </a:lnTo>
                  <a:lnTo>
                    <a:pt x="229985" y="231850"/>
                  </a:lnTo>
                  <a:lnTo>
                    <a:pt x="229765" y="232081"/>
                  </a:lnTo>
                  <a:lnTo>
                    <a:pt x="229638" y="232214"/>
                  </a:lnTo>
                  <a:lnTo>
                    <a:pt x="229292" y="232644"/>
                  </a:lnTo>
                  <a:lnTo>
                    <a:pt x="229065" y="232853"/>
                  </a:lnTo>
                  <a:lnTo>
                    <a:pt x="228768" y="232997"/>
                  </a:lnTo>
                  <a:lnTo>
                    <a:pt x="228480" y="233129"/>
                  </a:lnTo>
                  <a:lnTo>
                    <a:pt x="228025" y="233316"/>
                  </a:lnTo>
                  <a:lnTo>
                    <a:pt x="227757" y="233592"/>
                  </a:lnTo>
                  <a:lnTo>
                    <a:pt x="227510" y="233890"/>
                  </a:lnTo>
                  <a:lnTo>
                    <a:pt x="227411" y="234364"/>
                  </a:lnTo>
                  <a:lnTo>
                    <a:pt x="227530" y="235235"/>
                  </a:lnTo>
                  <a:lnTo>
                    <a:pt x="227640" y="235742"/>
                  </a:lnTo>
                  <a:lnTo>
                    <a:pt x="227729" y="236139"/>
                  </a:lnTo>
                  <a:lnTo>
                    <a:pt x="228147" y="237164"/>
                  </a:lnTo>
                  <a:lnTo>
                    <a:pt x="228886" y="238124"/>
                  </a:lnTo>
                  <a:lnTo>
                    <a:pt x="229361" y="238686"/>
                  </a:lnTo>
                  <a:lnTo>
                    <a:pt x="229569" y="239182"/>
                  </a:lnTo>
                  <a:lnTo>
                    <a:pt x="229559" y="239513"/>
                  </a:lnTo>
                  <a:lnTo>
                    <a:pt x="229510" y="239788"/>
                  </a:lnTo>
                  <a:lnTo>
                    <a:pt x="229300" y="239954"/>
                  </a:lnTo>
                  <a:lnTo>
                    <a:pt x="229284" y="239965"/>
                  </a:lnTo>
                  <a:lnTo>
                    <a:pt x="228955" y="240163"/>
                  </a:lnTo>
                  <a:lnTo>
                    <a:pt x="228392" y="240174"/>
                  </a:lnTo>
                  <a:lnTo>
                    <a:pt x="227787" y="240163"/>
                  </a:lnTo>
                  <a:lnTo>
                    <a:pt x="227263" y="240108"/>
                  </a:lnTo>
                  <a:lnTo>
                    <a:pt x="226857" y="240296"/>
                  </a:lnTo>
                  <a:lnTo>
                    <a:pt x="226570" y="240582"/>
                  </a:lnTo>
                  <a:lnTo>
                    <a:pt x="226451" y="241078"/>
                  </a:lnTo>
                  <a:lnTo>
                    <a:pt x="226501" y="241718"/>
                  </a:lnTo>
                  <a:lnTo>
                    <a:pt x="226658" y="242247"/>
                  </a:lnTo>
                  <a:lnTo>
                    <a:pt x="226817" y="243041"/>
                  </a:lnTo>
                  <a:lnTo>
                    <a:pt x="226847" y="243658"/>
                  </a:lnTo>
                  <a:lnTo>
                    <a:pt x="226828" y="244033"/>
                  </a:lnTo>
                  <a:lnTo>
                    <a:pt x="226807" y="244199"/>
                  </a:lnTo>
                  <a:lnTo>
                    <a:pt x="226530" y="244585"/>
                  </a:lnTo>
                  <a:lnTo>
                    <a:pt x="226144" y="245070"/>
                  </a:lnTo>
                  <a:lnTo>
                    <a:pt x="225877" y="245632"/>
                  </a:lnTo>
                  <a:lnTo>
                    <a:pt x="225781" y="245786"/>
                  </a:lnTo>
                  <a:lnTo>
                    <a:pt x="225334" y="246492"/>
                  </a:lnTo>
                  <a:lnTo>
                    <a:pt x="225302" y="246536"/>
                  </a:lnTo>
                  <a:lnTo>
                    <a:pt x="224942" y="247143"/>
                  </a:lnTo>
                  <a:lnTo>
                    <a:pt x="224600" y="247528"/>
                  </a:lnTo>
                  <a:lnTo>
                    <a:pt x="224223" y="248157"/>
                  </a:lnTo>
                  <a:lnTo>
                    <a:pt x="223867" y="248510"/>
                  </a:lnTo>
                  <a:lnTo>
                    <a:pt x="223254" y="249116"/>
                  </a:lnTo>
                  <a:lnTo>
                    <a:pt x="222807" y="249546"/>
                  </a:lnTo>
                  <a:lnTo>
                    <a:pt x="222370" y="249789"/>
                  </a:lnTo>
                  <a:lnTo>
                    <a:pt x="222026" y="249866"/>
                  </a:lnTo>
                  <a:lnTo>
                    <a:pt x="221867" y="249877"/>
                  </a:lnTo>
                  <a:lnTo>
                    <a:pt x="220470" y="249271"/>
                  </a:lnTo>
                  <a:lnTo>
                    <a:pt x="219633" y="248973"/>
                  </a:lnTo>
                  <a:lnTo>
                    <a:pt x="219114" y="248874"/>
                  </a:lnTo>
                  <a:lnTo>
                    <a:pt x="218541" y="248807"/>
                  </a:lnTo>
                  <a:lnTo>
                    <a:pt x="218289" y="248774"/>
                  </a:lnTo>
                  <a:lnTo>
                    <a:pt x="217556" y="248642"/>
                  </a:lnTo>
                  <a:lnTo>
                    <a:pt x="217094" y="248675"/>
                  </a:lnTo>
                  <a:lnTo>
                    <a:pt x="215920" y="249193"/>
                  </a:lnTo>
                  <a:lnTo>
                    <a:pt x="214579" y="249822"/>
                  </a:lnTo>
                  <a:lnTo>
                    <a:pt x="214596" y="249844"/>
                  </a:lnTo>
                  <a:lnTo>
                    <a:pt x="214113" y="250053"/>
                  </a:lnTo>
                  <a:lnTo>
                    <a:pt x="213926" y="250208"/>
                  </a:lnTo>
                  <a:lnTo>
                    <a:pt x="213926" y="250417"/>
                  </a:lnTo>
                  <a:lnTo>
                    <a:pt x="214052" y="250693"/>
                  </a:lnTo>
                  <a:lnTo>
                    <a:pt x="214556" y="251134"/>
                  </a:lnTo>
                  <a:lnTo>
                    <a:pt x="214899" y="251432"/>
                  </a:lnTo>
                  <a:lnTo>
                    <a:pt x="215129" y="251740"/>
                  </a:lnTo>
                  <a:lnTo>
                    <a:pt x="215312" y="252203"/>
                  </a:lnTo>
                  <a:lnTo>
                    <a:pt x="215335" y="252589"/>
                  </a:lnTo>
                  <a:lnTo>
                    <a:pt x="215335" y="253030"/>
                  </a:lnTo>
                  <a:lnTo>
                    <a:pt x="215048" y="253295"/>
                  </a:lnTo>
                  <a:lnTo>
                    <a:pt x="214683" y="253626"/>
                  </a:lnTo>
                  <a:lnTo>
                    <a:pt x="214041" y="254067"/>
                  </a:lnTo>
                  <a:lnTo>
                    <a:pt x="213765" y="254276"/>
                  </a:lnTo>
                  <a:lnTo>
                    <a:pt x="213199" y="254717"/>
                  </a:lnTo>
                  <a:lnTo>
                    <a:pt x="212387" y="255302"/>
                  </a:lnTo>
                  <a:lnTo>
                    <a:pt x="211562" y="255632"/>
                  </a:lnTo>
                  <a:lnTo>
                    <a:pt x="211433" y="255654"/>
                  </a:lnTo>
                  <a:lnTo>
                    <a:pt x="210916" y="255732"/>
                  </a:lnTo>
                  <a:lnTo>
                    <a:pt x="210694" y="255798"/>
                  </a:lnTo>
                  <a:lnTo>
                    <a:pt x="210487" y="255908"/>
                  </a:lnTo>
                  <a:lnTo>
                    <a:pt x="209735" y="256305"/>
                  </a:lnTo>
                  <a:lnTo>
                    <a:pt x="209521" y="256492"/>
                  </a:lnTo>
                  <a:lnTo>
                    <a:pt x="209125" y="256658"/>
                  </a:lnTo>
                  <a:lnTo>
                    <a:pt x="208594" y="256768"/>
                  </a:lnTo>
                  <a:lnTo>
                    <a:pt x="208327" y="256867"/>
                  </a:lnTo>
                  <a:lnTo>
                    <a:pt x="208083" y="257077"/>
                  </a:lnTo>
                  <a:lnTo>
                    <a:pt x="208050" y="257209"/>
                  </a:lnTo>
                  <a:lnTo>
                    <a:pt x="208124" y="257341"/>
                  </a:lnTo>
                  <a:lnTo>
                    <a:pt x="208295" y="257463"/>
                  </a:lnTo>
                  <a:lnTo>
                    <a:pt x="208533" y="257617"/>
                  </a:lnTo>
                  <a:lnTo>
                    <a:pt x="209064" y="257904"/>
                  </a:lnTo>
                  <a:lnTo>
                    <a:pt x="209515" y="258223"/>
                  </a:lnTo>
                  <a:lnTo>
                    <a:pt x="209917" y="258697"/>
                  </a:lnTo>
                  <a:lnTo>
                    <a:pt x="210146" y="259282"/>
                  </a:lnTo>
                  <a:lnTo>
                    <a:pt x="210836" y="260032"/>
                  </a:lnTo>
                  <a:lnTo>
                    <a:pt x="211125" y="260285"/>
                  </a:lnTo>
                  <a:lnTo>
                    <a:pt x="211225" y="260616"/>
                  </a:lnTo>
                  <a:lnTo>
                    <a:pt x="211234" y="261719"/>
                  </a:lnTo>
                  <a:lnTo>
                    <a:pt x="211329" y="261873"/>
                  </a:lnTo>
                  <a:lnTo>
                    <a:pt x="211373" y="261939"/>
                  </a:lnTo>
                  <a:lnTo>
                    <a:pt x="211763" y="261994"/>
                  </a:lnTo>
                  <a:lnTo>
                    <a:pt x="212870" y="261983"/>
                  </a:lnTo>
                  <a:lnTo>
                    <a:pt x="213423" y="262005"/>
                  </a:lnTo>
                  <a:lnTo>
                    <a:pt x="214407" y="262038"/>
                  </a:lnTo>
                  <a:lnTo>
                    <a:pt x="214836" y="262038"/>
                  </a:lnTo>
                  <a:lnTo>
                    <a:pt x="214979" y="262038"/>
                  </a:lnTo>
                  <a:lnTo>
                    <a:pt x="215321" y="262215"/>
                  </a:lnTo>
                  <a:lnTo>
                    <a:pt x="215388" y="262468"/>
                  </a:lnTo>
                  <a:lnTo>
                    <a:pt x="215401" y="262678"/>
                  </a:lnTo>
                  <a:lnTo>
                    <a:pt x="215254" y="263317"/>
                  </a:lnTo>
                  <a:lnTo>
                    <a:pt x="215321" y="263758"/>
                  </a:lnTo>
                  <a:lnTo>
                    <a:pt x="216006" y="264409"/>
                  </a:lnTo>
                  <a:lnTo>
                    <a:pt x="216420" y="264861"/>
                  </a:lnTo>
                  <a:lnTo>
                    <a:pt x="216548" y="265026"/>
                  </a:lnTo>
                  <a:lnTo>
                    <a:pt x="216960" y="265324"/>
                  </a:lnTo>
                  <a:lnTo>
                    <a:pt x="217263" y="265500"/>
                  </a:lnTo>
                  <a:lnTo>
                    <a:pt x="217354" y="265556"/>
                  </a:lnTo>
                  <a:lnTo>
                    <a:pt x="217657" y="265853"/>
                  </a:lnTo>
                  <a:lnTo>
                    <a:pt x="217739" y="266195"/>
                  </a:lnTo>
                  <a:lnTo>
                    <a:pt x="217843" y="266691"/>
                  </a:lnTo>
                  <a:lnTo>
                    <a:pt x="217967" y="266912"/>
                  </a:lnTo>
                  <a:lnTo>
                    <a:pt x="218422" y="267728"/>
                  </a:lnTo>
                  <a:lnTo>
                    <a:pt x="218464" y="268080"/>
                  </a:lnTo>
                  <a:lnTo>
                    <a:pt x="218497" y="269006"/>
                  </a:lnTo>
                  <a:lnTo>
                    <a:pt x="218478" y="269392"/>
                  </a:lnTo>
                  <a:lnTo>
                    <a:pt x="218403" y="269613"/>
                  </a:lnTo>
                  <a:lnTo>
                    <a:pt x="218295" y="269778"/>
                  </a:lnTo>
                  <a:lnTo>
                    <a:pt x="218239" y="269966"/>
                  </a:lnTo>
                  <a:lnTo>
                    <a:pt x="218206" y="270164"/>
                  </a:lnTo>
                  <a:lnTo>
                    <a:pt x="218261" y="270352"/>
                  </a:lnTo>
                  <a:lnTo>
                    <a:pt x="218445" y="270495"/>
                  </a:lnTo>
                  <a:lnTo>
                    <a:pt x="218752" y="270660"/>
                  </a:lnTo>
                  <a:lnTo>
                    <a:pt x="218965" y="270903"/>
                  </a:lnTo>
                  <a:lnTo>
                    <a:pt x="219114" y="271300"/>
                  </a:lnTo>
                  <a:lnTo>
                    <a:pt x="219403" y="272050"/>
                  </a:lnTo>
                  <a:lnTo>
                    <a:pt x="219618" y="272965"/>
                  </a:lnTo>
                  <a:lnTo>
                    <a:pt x="219738" y="273229"/>
                  </a:lnTo>
                  <a:lnTo>
                    <a:pt x="220021" y="273472"/>
                  </a:lnTo>
                  <a:lnTo>
                    <a:pt x="220148" y="273847"/>
                  </a:lnTo>
                  <a:lnTo>
                    <a:pt x="220195" y="274288"/>
                  </a:lnTo>
                  <a:lnTo>
                    <a:pt x="220356" y="274872"/>
                  </a:lnTo>
                  <a:lnTo>
                    <a:pt x="220322" y="275247"/>
                  </a:lnTo>
                  <a:lnTo>
                    <a:pt x="220339" y="275545"/>
                  </a:lnTo>
                  <a:lnTo>
                    <a:pt x="220215" y="275765"/>
                  </a:lnTo>
                  <a:lnTo>
                    <a:pt x="219497" y="276383"/>
                  </a:lnTo>
                  <a:lnTo>
                    <a:pt x="219288" y="276769"/>
                  </a:lnTo>
                  <a:lnTo>
                    <a:pt x="219229" y="277055"/>
                  </a:lnTo>
                  <a:lnTo>
                    <a:pt x="219288" y="277706"/>
                  </a:lnTo>
                  <a:lnTo>
                    <a:pt x="219242" y="277948"/>
                  </a:lnTo>
                  <a:lnTo>
                    <a:pt x="218864" y="278301"/>
                  </a:lnTo>
                  <a:lnTo>
                    <a:pt x="218416" y="278720"/>
                  </a:lnTo>
                  <a:lnTo>
                    <a:pt x="218263" y="279183"/>
                  </a:lnTo>
                  <a:lnTo>
                    <a:pt x="218145" y="279723"/>
                  </a:lnTo>
                  <a:lnTo>
                    <a:pt x="218087" y="280429"/>
                  </a:lnTo>
                  <a:lnTo>
                    <a:pt x="218060" y="280705"/>
                  </a:lnTo>
                  <a:lnTo>
                    <a:pt x="218074" y="280903"/>
                  </a:lnTo>
                  <a:lnTo>
                    <a:pt x="218557" y="281565"/>
                  </a:lnTo>
                  <a:lnTo>
                    <a:pt x="218819" y="281730"/>
                  </a:lnTo>
                  <a:lnTo>
                    <a:pt x="218931" y="281840"/>
                  </a:lnTo>
                  <a:lnTo>
                    <a:pt x="218931" y="281840"/>
                  </a:lnTo>
                  <a:lnTo>
                    <a:pt x="218931" y="281851"/>
                  </a:lnTo>
                  <a:lnTo>
                    <a:pt x="218922" y="281984"/>
                  </a:lnTo>
                  <a:lnTo>
                    <a:pt x="218835" y="282138"/>
                  </a:lnTo>
                  <a:lnTo>
                    <a:pt x="218509" y="282623"/>
                  </a:lnTo>
                  <a:lnTo>
                    <a:pt x="218000" y="283373"/>
                  </a:lnTo>
                  <a:lnTo>
                    <a:pt x="217856" y="283605"/>
                  </a:lnTo>
                  <a:lnTo>
                    <a:pt x="217798" y="283803"/>
                  </a:lnTo>
                  <a:lnTo>
                    <a:pt x="217805" y="283880"/>
                  </a:lnTo>
                  <a:lnTo>
                    <a:pt x="218086" y="284255"/>
                  </a:lnTo>
                  <a:lnTo>
                    <a:pt x="218531" y="284762"/>
                  </a:lnTo>
                  <a:lnTo>
                    <a:pt x="218888" y="285336"/>
                  </a:lnTo>
                  <a:lnTo>
                    <a:pt x="219145" y="286019"/>
                  </a:lnTo>
                  <a:lnTo>
                    <a:pt x="219214" y="286868"/>
                  </a:lnTo>
                  <a:lnTo>
                    <a:pt x="219214" y="287386"/>
                  </a:lnTo>
                  <a:lnTo>
                    <a:pt x="219204" y="287794"/>
                  </a:lnTo>
                  <a:lnTo>
                    <a:pt x="219242" y="288125"/>
                  </a:lnTo>
                  <a:lnTo>
                    <a:pt x="219584" y="288743"/>
                  </a:lnTo>
                  <a:lnTo>
                    <a:pt x="219712" y="288897"/>
                  </a:lnTo>
                  <a:lnTo>
                    <a:pt x="219852" y="289184"/>
                  </a:lnTo>
                  <a:lnTo>
                    <a:pt x="219926" y="289735"/>
                  </a:lnTo>
                  <a:lnTo>
                    <a:pt x="219900" y="290088"/>
                  </a:lnTo>
                  <a:lnTo>
                    <a:pt x="219470" y="290782"/>
                  </a:lnTo>
                  <a:lnTo>
                    <a:pt x="219316" y="291256"/>
                  </a:lnTo>
                  <a:lnTo>
                    <a:pt x="219047" y="291720"/>
                  </a:lnTo>
                  <a:lnTo>
                    <a:pt x="218805" y="292271"/>
                  </a:lnTo>
                  <a:lnTo>
                    <a:pt x="218846" y="292679"/>
                  </a:lnTo>
                  <a:lnTo>
                    <a:pt x="218792" y="293009"/>
                  </a:lnTo>
                  <a:lnTo>
                    <a:pt x="218598" y="293406"/>
                  </a:lnTo>
                  <a:lnTo>
                    <a:pt x="218557" y="293671"/>
                  </a:lnTo>
                  <a:lnTo>
                    <a:pt x="218644" y="294046"/>
                  </a:lnTo>
                  <a:lnTo>
                    <a:pt x="219060" y="294542"/>
                  </a:lnTo>
                  <a:lnTo>
                    <a:pt x="219319" y="295060"/>
                  </a:lnTo>
                  <a:lnTo>
                    <a:pt x="219510" y="295402"/>
                  </a:lnTo>
                  <a:lnTo>
                    <a:pt x="219679" y="295612"/>
                  </a:lnTo>
                  <a:lnTo>
                    <a:pt x="219845" y="295700"/>
                  </a:lnTo>
                  <a:lnTo>
                    <a:pt x="220109" y="295656"/>
                  </a:lnTo>
                  <a:lnTo>
                    <a:pt x="220244" y="295645"/>
                  </a:lnTo>
                  <a:lnTo>
                    <a:pt x="220300" y="295700"/>
                  </a:lnTo>
                  <a:lnTo>
                    <a:pt x="220393" y="295832"/>
                  </a:lnTo>
                  <a:lnTo>
                    <a:pt x="220446" y="296042"/>
                  </a:lnTo>
                  <a:lnTo>
                    <a:pt x="220560" y="296207"/>
                  </a:lnTo>
                  <a:lnTo>
                    <a:pt x="220887" y="296527"/>
                  </a:lnTo>
                  <a:lnTo>
                    <a:pt x="221062" y="296791"/>
                  </a:lnTo>
                  <a:lnTo>
                    <a:pt x="221172" y="297365"/>
                  </a:lnTo>
                  <a:lnTo>
                    <a:pt x="221269" y="297872"/>
                  </a:lnTo>
                  <a:lnTo>
                    <a:pt x="221283" y="297949"/>
                  </a:lnTo>
                  <a:lnTo>
                    <a:pt x="221464" y="298588"/>
                  </a:lnTo>
                  <a:lnTo>
                    <a:pt x="221650" y="298897"/>
                  </a:lnTo>
                  <a:lnTo>
                    <a:pt x="221706" y="298919"/>
                  </a:lnTo>
                  <a:lnTo>
                    <a:pt x="222221" y="299063"/>
                  </a:lnTo>
                  <a:lnTo>
                    <a:pt x="222961" y="299404"/>
                  </a:lnTo>
                  <a:lnTo>
                    <a:pt x="223283" y="299548"/>
                  </a:lnTo>
                  <a:lnTo>
                    <a:pt x="223437" y="299680"/>
                  </a:lnTo>
                  <a:lnTo>
                    <a:pt x="223619" y="300066"/>
                  </a:lnTo>
                  <a:lnTo>
                    <a:pt x="223810" y="300441"/>
                  </a:lnTo>
                  <a:lnTo>
                    <a:pt x="223874" y="300849"/>
                  </a:lnTo>
                  <a:lnTo>
                    <a:pt x="223811" y="301279"/>
                  </a:lnTo>
                  <a:lnTo>
                    <a:pt x="223806" y="301400"/>
                  </a:lnTo>
                  <a:lnTo>
                    <a:pt x="223551" y="302227"/>
                  </a:lnTo>
                  <a:lnTo>
                    <a:pt x="223548" y="302359"/>
                  </a:lnTo>
                  <a:lnTo>
                    <a:pt x="223600" y="302701"/>
                  </a:lnTo>
                  <a:lnTo>
                    <a:pt x="223777" y="303043"/>
                  </a:lnTo>
                  <a:lnTo>
                    <a:pt x="223817" y="303120"/>
                  </a:lnTo>
                  <a:lnTo>
                    <a:pt x="223977" y="303307"/>
                  </a:lnTo>
                  <a:lnTo>
                    <a:pt x="224104" y="303462"/>
                  </a:lnTo>
                  <a:lnTo>
                    <a:pt x="224372" y="303660"/>
                  </a:lnTo>
                  <a:lnTo>
                    <a:pt x="224500" y="303991"/>
                  </a:lnTo>
                  <a:lnTo>
                    <a:pt x="224510" y="304454"/>
                  </a:lnTo>
                  <a:lnTo>
                    <a:pt x="224371" y="305005"/>
                  </a:lnTo>
                  <a:lnTo>
                    <a:pt x="224089" y="305479"/>
                  </a:lnTo>
                  <a:lnTo>
                    <a:pt x="223827" y="305766"/>
                  </a:lnTo>
                  <a:lnTo>
                    <a:pt x="223451" y="306428"/>
                  </a:lnTo>
                  <a:lnTo>
                    <a:pt x="223322" y="307332"/>
                  </a:lnTo>
                  <a:lnTo>
                    <a:pt x="223234" y="307971"/>
                  </a:lnTo>
                  <a:lnTo>
                    <a:pt x="222610" y="308677"/>
                  </a:lnTo>
                  <a:lnTo>
                    <a:pt x="222439" y="308754"/>
                  </a:lnTo>
                  <a:lnTo>
                    <a:pt x="222375" y="308776"/>
                  </a:lnTo>
                  <a:lnTo>
                    <a:pt x="222298" y="308798"/>
                  </a:lnTo>
                  <a:lnTo>
                    <a:pt x="221530" y="309052"/>
                  </a:lnTo>
                  <a:lnTo>
                    <a:pt x="220493" y="309217"/>
                  </a:lnTo>
                  <a:lnTo>
                    <a:pt x="219927" y="309239"/>
                  </a:lnTo>
                  <a:lnTo>
                    <a:pt x="219292" y="309019"/>
                  </a:lnTo>
                  <a:lnTo>
                    <a:pt x="219251" y="309008"/>
                  </a:lnTo>
                  <a:lnTo>
                    <a:pt x="218780" y="308831"/>
                  </a:lnTo>
                  <a:lnTo>
                    <a:pt x="218769" y="308820"/>
                  </a:lnTo>
                  <a:lnTo>
                    <a:pt x="217918" y="308324"/>
                  </a:lnTo>
                  <a:lnTo>
                    <a:pt x="217351" y="307982"/>
                  </a:lnTo>
                  <a:lnTo>
                    <a:pt x="216572" y="307707"/>
                  </a:lnTo>
                  <a:lnTo>
                    <a:pt x="215556" y="307166"/>
                  </a:lnTo>
                  <a:lnTo>
                    <a:pt x="215463" y="307144"/>
                  </a:lnTo>
                  <a:lnTo>
                    <a:pt x="214966" y="307023"/>
                  </a:lnTo>
                  <a:lnTo>
                    <a:pt x="214589" y="307056"/>
                  </a:lnTo>
                  <a:lnTo>
                    <a:pt x="214181" y="307299"/>
                  </a:lnTo>
                  <a:lnTo>
                    <a:pt x="213720" y="307663"/>
                  </a:lnTo>
                  <a:lnTo>
                    <a:pt x="213042" y="308291"/>
                  </a:lnTo>
                  <a:lnTo>
                    <a:pt x="212287" y="309239"/>
                  </a:lnTo>
                  <a:lnTo>
                    <a:pt x="212009" y="309548"/>
                  </a:lnTo>
                  <a:lnTo>
                    <a:pt x="211874" y="309780"/>
                  </a:lnTo>
                  <a:lnTo>
                    <a:pt x="211862" y="310088"/>
                  </a:lnTo>
                  <a:lnTo>
                    <a:pt x="211966" y="310474"/>
                  </a:lnTo>
                  <a:lnTo>
                    <a:pt x="212116" y="311037"/>
                  </a:lnTo>
                  <a:lnTo>
                    <a:pt x="212335" y="312095"/>
                  </a:lnTo>
                  <a:lnTo>
                    <a:pt x="212323" y="312525"/>
                  </a:lnTo>
                  <a:lnTo>
                    <a:pt x="212168" y="312988"/>
                  </a:lnTo>
                  <a:lnTo>
                    <a:pt x="211966" y="313583"/>
                  </a:lnTo>
                  <a:lnTo>
                    <a:pt x="211727" y="314289"/>
                  </a:lnTo>
                  <a:lnTo>
                    <a:pt x="211342" y="314917"/>
                  </a:lnTo>
                  <a:lnTo>
                    <a:pt x="210823" y="315778"/>
                  </a:lnTo>
                  <a:lnTo>
                    <a:pt x="210582" y="316130"/>
                  </a:lnTo>
                  <a:lnTo>
                    <a:pt x="210483" y="316285"/>
                  </a:lnTo>
                  <a:lnTo>
                    <a:pt x="209983" y="316726"/>
                  </a:lnTo>
                  <a:lnTo>
                    <a:pt x="208641" y="317641"/>
                  </a:lnTo>
                  <a:lnTo>
                    <a:pt x="208046" y="318203"/>
                  </a:lnTo>
                  <a:lnTo>
                    <a:pt x="207560" y="318644"/>
                  </a:lnTo>
                  <a:lnTo>
                    <a:pt x="207395" y="318898"/>
                  </a:lnTo>
                  <a:lnTo>
                    <a:pt x="207103" y="319361"/>
                  </a:lnTo>
                  <a:lnTo>
                    <a:pt x="206914" y="319725"/>
                  </a:lnTo>
                  <a:lnTo>
                    <a:pt x="206753" y="320541"/>
                  </a:lnTo>
                  <a:lnTo>
                    <a:pt x="206654" y="321070"/>
                  </a:lnTo>
                  <a:lnTo>
                    <a:pt x="206369" y="321533"/>
                  </a:lnTo>
                  <a:lnTo>
                    <a:pt x="205997" y="321831"/>
                  </a:lnTo>
                  <a:lnTo>
                    <a:pt x="205551" y="321985"/>
                  </a:lnTo>
                  <a:lnTo>
                    <a:pt x="204782" y="322305"/>
                  </a:lnTo>
                  <a:lnTo>
                    <a:pt x="204002" y="322613"/>
                  </a:lnTo>
                  <a:lnTo>
                    <a:pt x="203255" y="322966"/>
                  </a:lnTo>
                  <a:lnTo>
                    <a:pt x="203108" y="323132"/>
                  </a:lnTo>
                  <a:lnTo>
                    <a:pt x="202866" y="323418"/>
                  </a:lnTo>
                  <a:lnTo>
                    <a:pt x="202529" y="323870"/>
                  </a:lnTo>
                  <a:lnTo>
                    <a:pt x="202462" y="324168"/>
                  </a:lnTo>
                  <a:lnTo>
                    <a:pt x="202390" y="324763"/>
                  </a:lnTo>
                  <a:lnTo>
                    <a:pt x="202357" y="325271"/>
                  </a:lnTo>
                  <a:lnTo>
                    <a:pt x="201881" y="327365"/>
                  </a:lnTo>
                  <a:lnTo>
                    <a:pt x="201367" y="328931"/>
                  </a:lnTo>
                  <a:lnTo>
                    <a:pt x="201259" y="329482"/>
                  </a:lnTo>
                  <a:lnTo>
                    <a:pt x="201250" y="329538"/>
                  </a:lnTo>
                  <a:lnTo>
                    <a:pt x="201223" y="330276"/>
                  </a:lnTo>
                  <a:lnTo>
                    <a:pt x="201099" y="330629"/>
                  </a:lnTo>
                  <a:lnTo>
                    <a:pt x="200986" y="330960"/>
                  </a:lnTo>
                  <a:lnTo>
                    <a:pt x="200916" y="331158"/>
                  </a:lnTo>
                  <a:lnTo>
                    <a:pt x="200817" y="331478"/>
                  </a:lnTo>
                  <a:lnTo>
                    <a:pt x="200735" y="331831"/>
                  </a:lnTo>
                  <a:lnTo>
                    <a:pt x="200788" y="331941"/>
                  </a:lnTo>
                  <a:lnTo>
                    <a:pt x="201189" y="332261"/>
                  </a:lnTo>
                  <a:lnTo>
                    <a:pt x="201514" y="332680"/>
                  </a:lnTo>
                  <a:lnTo>
                    <a:pt x="201595" y="333044"/>
                  </a:lnTo>
                  <a:lnTo>
                    <a:pt x="201772" y="333838"/>
                  </a:lnTo>
                  <a:lnTo>
                    <a:pt x="201783" y="333838"/>
                  </a:lnTo>
                  <a:lnTo>
                    <a:pt x="201895" y="334157"/>
                  </a:lnTo>
                  <a:lnTo>
                    <a:pt x="202093" y="334786"/>
                  </a:lnTo>
                  <a:lnTo>
                    <a:pt x="202390" y="335480"/>
                  </a:lnTo>
                  <a:lnTo>
                    <a:pt x="202762" y="336274"/>
                  </a:lnTo>
                  <a:lnTo>
                    <a:pt x="202787" y="336737"/>
                  </a:lnTo>
                  <a:lnTo>
                    <a:pt x="202714" y="336980"/>
                  </a:lnTo>
                  <a:lnTo>
                    <a:pt x="202465" y="337046"/>
                  </a:lnTo>
                  <a:lnTo>
                    <a:pt x="202375" y="337046"/>
                  </a:lnTo>
                  <a:lnTo>
                    <a:pt x="202044" y="337057"/>
                  </a:lnTo>
                  <a:lnTo>
                    <a:pt x="201622" y="337134"/>
                  </a:lnTo>
                  <a:lnTo>
                    <a:pt x="201541" y="337145"/>
                  </a:lnTo>
                  <a:lnTo>
                    <a:pt x="201440" y="337178"/>
                  </a:lnTo>
                  <a:lnTo>
                    <a:pt x="201307" y="337211"/>
                  </a:lnTo>
                  <a:lnTo>
                    <a:pt x="201199" y="337223"/>
                  </a:lnTo>
                  <a:lnTo>
                    <a:pt x="201199" y="337223"/>
                  </a:lnTo>
                  <a:lnTo>
                    <a:pt x="201264" y="337719"/>
                  </a:lnTo>
                  <a:lnTo>
                    <a:pt x="201299" y="338314"/>
                  </a:lnTo>
                  <a:lnTo>
                    <a:pt x="201451" y="338843"/>
                  </a:lnTo>
                  <a:lnTo>
                    <a:pt x="201738" y="339472"/>
                  </a:lnTo>
                  <a:lnTo>
                    <a:pt x="202069" y="340023"/>
                  </a:lnTo>
                  <a:lnTo>
                    <a:pt x="202158" y="340376"/>
                  </a:lnTo>
                  <a:lnTo>
                    <a:pt x="202265" y="340773"/>
                  </a:lnTo>
                  <a:lnTo>
                    <a:pt x="202253" y="340960"/>
                  </a:lnTo>
                  <a:lnTo>
                    <a:pt x="202166" y="341291"/>
                  </a:lnTo>
                  <a:lnTo>
                    <a:pt x="201710" y="342129"/>
                  </a:lnTo>
                  <a:lnTo>
                    <a:pt x="201673" y="342195"/>
                  </a:lnTo>
                  <a:lnTo>
                    <a:pt x="201288" y="342691"/>
                  </a:lnTo>
                  <a:lnTo>
                    <a:pt x="201007" y="342989"/>
                  </a:lnTo>
                  <a:lnTo>
                    <a:pt x="200315" y="344356"/>
                  </a:lnTo>
                  <a:lnTo>
                    <a:pt x="199993" y="344632"/>
                  </a:lnTo>
                  <a:lnTo>
                    <a:pt x="199625" y="344687"/>
                  </a:lnTo>
                  <a:lnTo>
                    <a:pt x="199277" y="344687"/>
                  </a:lnTo>
                  <a:lnTo>
                    <a:pt x="199071" y="344632"/>
                  </a:lnTo>
                  <a:lnTo>
                    <a:pt x="199036" y="344599"/>
                  </a:lnTo>
                  <a:lnTo>
                    <a:pt x="198858" y="344422"/>
                  </a:lnTo>
                  <a:lnTo>
                    <a:pt x="198765" y="344411"/>
                  </a:lnTo>
                  <a:lnTo>
                    <a:pt x="198471" y="344499"/>
                  </a:lnTo>
                  <a:lnTo>
                    <a:pt x="198131" y="344907"/>
                  </a:lnTo>
                  <a:lnTo>
                    <a:pt x="197818" y="345602"/>
                  </a:lnTo>
                  <a:lnTo>
                    <a:pt x="197406" y="346186"/>
                  </a:lnTo>
                  <a:lnTo>
                    <a:pt x="197222" y="346253"/>
                  </a:lnTo>
                  <a:lnTo>
                    <a:pt x="196869" y="346396"/>
                  </a:lnTo>
                  <a:lnTo>
                    <a:pt x="196091" y="346484"/>
                  </a:lnTo>
                  <a:lnTo>
                    <a:pt x="195836" y="346583"/>
                  </a:lnTo>
                  <a:lnTo>
                    <a:pt x="195706" y="346638"/>
                  </a:lnTo>
                  <a:lnTo>
                    <a:pt x="195277" y="346870"/>
                  </a:lnTo>
                  <a:lnTo>
                    <a:pt x="195106" y="347190"/>
                  </a:lnTo>
                  <a:lnTo>
                    <a:pt x="194867" y="347840"/>
                  </a:lnTo>
                  <a:lnTo>
                    <a:pt x="194664" y="348094"/>
                  </a:lnTo>
                  <a:lnTo>
                    <a:pt x="194328" y="348116"/>
                  </a:lnTo>
                  <a:lnTo>
                    <a:pt x="193697" y="348204"/>
                  </a:lnTo>
                  <a:lnTo>
                    <a:pt x="193405" y="348436"/>
                  </a:lnTo>
                  <a:lnTo>
                    <a:pt x="193283" y="348656"/>
                  </a:lnTo>
                  <a:lnTo>
                    <a:pt x="193183" y="348921"/>
                  </a:lnTo>
                  <a:lnTo>
                    <a:pt x="193057" y="350001"/>
                  </a:lnTo>
                  <a:lnTo>
                    <a:pt x="192860" y="350950"/>
                  </a:lnTo>
                  <a:lnTo>
                    <a:pt x="192817" y="351071"/>
                  </a:lnTo>
                  <a:lnTo>
                    <a:pt x="192698" y="351887"/>
                  </a:lnTo>
                  <a:lnTo>
                    <a:pt x="192480" y="352714"/>
                  </a:lnTo>
                  <a:lnTo>
                    <a:pt x="192438" y="352945"/>
                  </a:lnTo>
                  <a:lnTo>
                    <a:pt x="192228" y="353739"/>
                  </a:lnTo>
                  <a:lnTo>
                    <a:pt x="192110" y="354853"/>
                  </a:lnTo>
                  <a:lnTo>
                    <a:pt x="192065" y="354996"/>
                  </a:lnTo>
                  <a:lnTo>
                    <a:pt x="192016" y="355150"/>
                  </a:lnTo>
                  <a:lnTo>
                    <a:pt x="191756" y="355525"/>
                  </a:lnTo>
                  <a:lnTo>
                    <a:pt x="191475" y="355790"/>
                  </a:lnTo>
                  <a:lnTo>
                    <a:pt x="190914" y="356165"/>
                  </a:lnTo>
                  <a:lnTo>
                    <a:pt x="190599" y="356297"/>
                  </a:lnTo>
                  <a:lnTo>
                    <a:pt x="190325" y="356363"/>
                  </a:lnTo>
                  <a:lnTo>
                    <a:pt x="190040" y="356330"/>
                  </a:lnTo>
                  <a:lnTo>
                    <a:pt x="189686" y="356165"/>
                  </a:lnTo>
                  <a:lnTo>
                    <a:pt x="189459" y="355944"/>
                  </a:lnTo>
                  <a:lnTo>
                    <a:pt x="189312" y="355757"/>
                  </a:lnTo>
                  <a:lnTo>
                    <a:pt x="188856" y="355459"/>
                  </a:lnTo>
                  <a:lnTo>
                    <a:pt x="188608" y="355161"/>
                  </a:lnTo>
                  <a:lnTo>
                    <a:pt x="187807" y="354070"/>
                  </a:lnTo>
                  <a:lnTo>
                    <a:pt x="187363" y="353695"/>
                  </a:lnTo>
                  <a:lnTo>
                    <a:pt x="186905" y="353309"/>
                  </a:lnTo>
                  <a:lnTo>
                    <a:pt x="185968" y="352427"/>
                  </a:lnTo>
                  <a:lnTo>
                    <a:pt x="185287" y="351898"/>
                  </a:lnTo>
                  <a:lnTo>
                    <a:pt x="184978" y="351798"/>
                  </a:lnTo>
                  <a:lnTo>
                    <a:pt x="184754" y="351721"/>
                  </a:lnTo>
                  <a:lnTo>
                    <a:pt x="184518" y="351688"/>
                  </a:lnTo>
                  <a:lnTo>
                    <a:pt x="183899" y="351710"/>
                  </a:lnTo>
                  <a:lnTo>
                    <a:pt x="183397" y="351832"/>
                  </a:lnTo>
                  <a:lnTo>
                    <a:pt x="183390" y="351843"/>
                  </a:lnTo>
                  <a:lnTo>
                    <a:pt x="183014" y="352184"/>
                  </a:lnTo>
                  <a:lnTo>
                    <a:pt x="182944" y="352251"/>
                  </a:lnTo>
                  <a:lnTo>
                    <a:pt x="182622" y="352670"/>
                  </a:lnTo>
                  <a:lnTo>
                    <a:pt x="182187" y="353011"/>
                  </a:lnTo>
                  <a:lnTo>
                    <a:pt x="181730" y="353298"/>
                  </a:lnTo>
                  <a:lnTo>
                    <a:pt x="181037" y="353452"/>
                  </a:lnTo>
                  <a:lnTo>
                    <a:pt x="180875" y="353551"/>
                  </a:lnTo>
                  <a:lnTo>
                    <a:pt x="180745" y="353695"/>
                  </a:lnTo>
                  <a:lnTo>
                    <a:pt x="180738" y="353695"/>
                  </a:lnTo>
                  <a:lnTo>
                    <a:pt x="180254" y="354180"/>
                  </a:lnTo>
                  <a:lnTo>
                    <a:pt x="180106" y="354522"/>
                  </a:lnTo>
                  <a:lnTo>
                    <a:pt x="179876" y="354687"/>
                  </a:lnTo>
                  <a:lnTo>
                    <a:pt x="179783" y="354753"/>
                  </a:lnTo>
                  <a:lnTo>
                    <a:pt x="179387" y="354797"/>
                  </a:lnTo>
                  <a:lnTo>
                    <a:pt x="178928" y="354731"/>
                  </a:lnTo>
                  <a:lnTo>
                    <a:pt x="178197" y="354621"/>
                  </a:lnTo>
                  <a:lnTo>
                    <a:pt x="177268" y="354500"/>
                  </a:lnTo>
                  <a:lnTo>
                    <a:pt x="176300" y="354423"/>
                  </a:lnTo>
                  <a:lnTo>
                    <a:pt x="175594" y="354577"/>
                  </a:lnTo>
                  <a:lnTo>
                    <a:pt x="175123" y="354775"/>
                  </a:lnTo>
                  <a:lnTo>
                    <a:pt x="174182" y="355194"/>
                  </a:lnTo>
                  <a:lnTo>
                    <a:pt x="173797" y="355205"/>
                  </a:lnTo>
                  <a:lnTo>
                    <a:pt x="173777" y="355194"/>
                  </a:lnTo>
                  <a:lnTo>
                    <a:pt x="173326" y="355106"/>
                  </a:lnTo>
                  <a:lnTo>
                    <a:pt x="172796" y="355128"/>
                  </a:lnTo>
                  <a:lnTo>
                    <a:pt x="172686" y="355238"/>
                  </a:lnTo>
                  <a:lnTo>
                    <a:pt x="172662" y="355900"/>
                  </a:lnTo>
                  <a:lnTo>
                    <a:pt x="172520" y="356617"/>
                  </a:lnTo>
                  <a:lnTo>
                    <a:pt x="172285" y="357135"/>
                  </a:lnTo>
                  <a:lnTo>
                    <a:pt x="171950" y="357433"/>
                  </a:lnTo>
                  <a:lnTo>
                    <a:pt x="171492" y="357488"/>
                  </a:lnTo>
                  <a:lnTo>
                    <a:pt x="171182" y="357333"/>
                  </a:lnTo>
                  <a:lnTo>
                    <a:pt x="170773" y="356936"/>
                  </a:lnTo>
                  <a:lnTo>
                    <a:pt x="170154" y="356528"/>
                  </a:lnTo>
                  <a:lnTo>
                    <a:pt x="169880" y="356473"/>
                  </a:lnTo>
                  <a:lnTo>
                    <a:pt x="169373" y="356716"/>
                  </a:lnTo>
                  <a:lnTo>
                    <a:pt x="168760" y="357333"/>
                  </a:lnTo>
                  <a:lnTo>
                    <a:pt x="168602" y="357433"/>
                  </a:lnTo>
                  <a:lnTo>
                    <a:pt x="168157" y="357807"/>
                  </a:lnTo>
                  <a:lnTo>
                    <a:pt x="167506" y="358348"/>
                  </a:lnTo>
                  <a:lnTo>
                    <a:pt x="167197" y="358844"/>
                  </a:lnTo>
                  <a:lnTo>
                    <a:pt x="167109" y="359053"/>
                  </a:lnTo>
                  <a:lnTo>
                    <a:pt x="166747" y="359869"/>
                  </a:lnTo>
                  <a:lnTo>
                    <a:pt x="166760" y="361016"/>
                  </a:lnTo>
                  <a:lnTo>
                    <a:pt x="166592" y="361534"/>
                  </a:lnTo>
                  <a:lnTo>
                    <a:pt x="166481" y="361689"/>
                  </a:lnTo>
                  <a:lnTo>
                    <a:pt x="166405" y="361788"/>
                  </a:lnTo>
                  <a:lnTo>
                    <a:pt x="166140" y="361898"/>
                  </a:lnTo>
                  <a:lnTo>
                    <a:pt x="165525" y="361997"/>
                  </a:lnTo>
                  <a:lnTo>
                    <a:pt x="164912" y="362097"/>
                  </a:lnTo>
                  <a:lnTo>
                    <a:pt x="164317" y="362482"/>
                  </a:lnTo>
                  <a:lnTo>
                    <a:pt x="164182" y="362626"/>
                  </a:lnTo>
                  <a:lnTo>
                    <a:pt x="163903" y="362935"/>
                  </a:lnTo>
                  <a:lnTo>
                    <a:pt x="163045" y="364213"/>
                  </a:lnTo>
                  <a:lnTo>
                    <a:pt x="162330" y="365647"/>
                  </a:lnTo>
                  <a:lnTo>
                    <a:pt x="161895" y="366231"/>
                  </a:lnTo>
                  <a:lnTo>
                    <a:pt x="161416" y="366871"/>
                  </a:lnTo>
                  <a:lnTo>
                    <a:pt x="160955" y="367245"/>
                  </a:lnTo>
                  <a:lnTo>
                    <a:pt x="160399" y="367400"/>
                  </a:lnTo>
                  <a:lnTo>
                    <a:pt x="159893" y="367609"/>
                  </a:lnTo>
                  <a:lnTo>
                    <a:pt x="158899" y="368414"/>
                  </a:lnTo>
                  <a:lnTo>
                    <a:pt x="158379" y="368723"/>
                  </a:lnTo>
                  <a:lnTo>
                    <a:pt x="157974" y="369087"/>
                  </a:lnTo>
                  <a:lnTo>
                    <a:pt x="157871" y="369186"/>
                  </a:lnTo>
                  <a:lnTo>
                    <a:pt x="157348" y="370068"/>
                  </a:lnTo>
                  <a:lnTo>
                    <a:pt x="157180" y="370465"/>
                  </a:lnTo>
                  <a:lnTo>
                    <a:pt x="157119" y="370818"/>
                  </a:lnTo>
                  <a:lnTo>
                    <a:pt x="157118" y="370818"/>
                  </a:lnTo>
                  <a:lnTo>
                    <a:pt x="157118" y="370818"/>
                  </a:lnTo>
                  <a:lnTo>
                    <a:pt x="157117" y="370818"/>
                  </a:lnTo>
                  <a:lnTo>
                    <a:pt x="157110" y="370807"/>
                  </a:lnTo>
                  <a:lnTo>
                    <a:pt x="157097" y="370796"/>
                  </a:lnTo>
                  <a:lnTo>
                    <a:pt x="157029" y="370719"/>
                  </a:lnTo>
                  <a:lnTo>
                    <a:pt x="156875" y="370421"/>
                  </a:lnTo>
                  <a:lnTo>
                    <a:pt x="156868" y="370399"/>
                  </a:lnTo>
                  <a:lnTo>
                    <a:pt x="156735" y="370255"/>
                  </a:lnTo>
                  <a:lnTo>
                    <a:pt x="156414" y="369969"/>
                  </a:lnTo>
                  <a:lnTo>
                    <a:pt x="156408" y="369958"/>
                  </a:lnTo>
                  <a:lnTo>
                    <a:pt x="155940" y="369726"/>
                  </a:lnTo>
                  <a:lnTo>
                    <a:pt x="155660" y="369528"/>
                  </a:lnTo>
                  <a:lnTo>
                    <a:pt x="155518" y="369362"/>
                  </a:lnTo>
                  <a:lnTo>
                    <a:pt x="155420" y="369241"/>
                  </a:lnTo>
                  <a:lnTo>
                    <a:pt x="155121" y="368988"/>
                  </a:lnTo>
                  <a:lnTo>
                    <a:pt x="154963" y="368943"/>
                  </a:lnTo>
                  <a:lnTo>
                    <a:pt x="154777" y="368966"/>
                  </a:lnTo>
                  <a:lnTo>
                    <a:pt x="154498" y="368976"/>
                  </a:lnTo>
                  <a:lnTo>
                    <a:pt x="154264" y="368932"/>
                  </a:lnTo>
                  <a:lnTo>
                    <a:pt x="154038" y="368921"/>
                  </a:lnTo>
                  <a:lnTo>
                    <a:pt x="153400" y="368789"/>
                  </a:lnTo>
                  <a:lnTo>
                    <a:pt x="153279" y="368745"/>
                  </a:lnTo>
                  <a:lnTo>
                    <a:pt x="153188" y="368690"/>
                  </a:lnTo>
                  <a:lnTo>
                    <a:pt x="153011" y="368480"/>
                  </a:lnTo>
                  <a:lnTo>
                    <a:pt x="152963" y="368447"/>
                  </a:lnTo>
                  <a:lnTo>
                    <a:pt x="152907" y="368436"/>
                  </a:lnTo>
                  <a:lnTo>
                    <a:pt x="152878" y="368436"/>
                  </a:lnTo>
                  <a:lnTo>
                    <a:pt x="152785" y="368447"/>
                  </a:lnTo>
                  <a:lnTo>
                    <a:pt x="152697" y="368502"/>
                  </a:lnTo>
                  <a:lnTo>
                    <a:pt x="152249" y="368932"/>
                  </a:lnTo>
                  <a:lnTo>
                    <a:pt x="152094" y="369043"/>
                  </a:lnTo>
                  <a:lnTo>
                    <a:pt x="151871" y="369164"/>
                  </a:lnTo>
                  <a:lnTo>
                    <a:pt x="151608" y="369186"/>
                  </a:lnTo>
                  <a:lnTo>
                    <a:pt x="151595" y="369197"/>
                  </a:lnTo>
                  <a:lnTo>
                    <a:pt x="151309" y="369285"/>
                  </a:lnTo>
                  <a:lnTo>
                    <a:pt x="151224" y="369296"/>
                  </a:lnTo>
                  <a:lnTo>
                    <a:pt x="151137" y="369307"/>
                  </a:lnTo>
                  <a:lnTo>
                    <a:pt x="150945" y="369296"/>
                  </a:lnTo>
                  <a:lnTo>
                    <a:pt x="150559" y="369340"/>
                  </a:lnTo>
                  <a:lnTo>
                    <a:pt x="150178" y="369285"/>
                  </a:lnTo>
                  <a:lnTo>
                    <a:pt x="150039" y="369175"/>
                  </a:lnTo>
                  <a:lnTo>
                    <a:pt x="149956" y="369087"/>
                  </a:lnTo>
                  <a:lnTo>
                    <a:pt x="149831" y="368888"/>
                  </a:lnTo>
                  <a:lnTo>
                    <a:pt x="149783" y="368844"/>
                  </a:lnTo>
                  <a:lnTo>
                    <a:pt x="149338" y="368646"/>
                  </a:lnTo>
                  <a:lnTo>
                    <a:pt x="149264" y="368546"/>
                  </a:lnTo>
                  <a:lnTo>
                    <a:pt x="149244" y="368524"/>
                  </a:lnTo>
                  <a:lnTo>
                    <a:pt x="149116" y="368469"/>
                  </a:lnTo>
                  <a:lnTo>
                    <a:pt x="149052" y="368436"/>
                  </a:lnTo>
                  <a:lnTo>
                    <a:pt x="148863" y="368293"/>
                  </a:lnTo>
                  <a:lnTo>
                    <a:pt x="148818" y="368260"/>
                  </a:lnTo>
                  <a:lnTo>
                    <a:pt x="148705" y="368216"/>
                  </a:lnTo>
                  <a:lnTo>
                    <a:pt x="148479" y="368183"/>
                  </a:lnTo>
                  <a:lnTo>
                    <a:pt x="148216" y="368205"/>
                  </a:lnTo>
                  <a:lnTo>
                    <a:pt x="148003" y="368216"/>
                  </a:lnTo>
                  <a:lnTo>
                    <a:pt x="147500" y="368161"/>
                  </a:lnTo>
                  <a:lnTo>
                    <a:pt x="147401" y="368150"/>
                  </a:lnTo>
                  <a:lnTo>
                    <a:pt x="147095" y="368172"/>
                  </a:lnTo>
                  <a:lnTo>
                    <a:pt x="146840" y="368117"/>
                  </a:lnTo>
                  <a:lnTo>
                    <a:pt x="146305" y="368172"/>
                  </a:lnTo>
                  <a:lnTo>
                    <a:pt x="146019" y="368128"/>
                  </a:lnTo>
                  <a:lnTo>
                    <a:pt x="145791" y="368072"/>
                  </a:lnTo>
                  <a:lnTo>
                    <a:pt x="145528" y="368083"/>
                  </a:lnTo>
                  <a:lnTo>
                    <a:pt x="145444" y="368050"/>
                  </a:lnTo>
                  <a:lnTo>
                    <a:pt x="145319" y="367962"/>
                  </a:lnTo>
                  <a:lnTo>
                    <a:pt x="145068" y="367808"/>
                  </a:lnTo>
                  <a:lnTo>
                    <a:pt x="144875" y="367775"/>
                  </a:lnTo>
                  <a:lnTo>
                    <a:pt x="144736" y="367753"/>
                  </a:lnTo>
                  <a:lnTo>
                    <a:pt x="144473" y="367554"/>
                  </a:lnTo>
                  <a:lnTo>
                    <a:pt x="144303" y="367543"/>
                  </a:lnTo>
                  <a:lnTo>
                    <a:pt x="144030" y="367609"/>
                  </a:lnTo>
                  <a:lnTo>
                    <a:pt x="143962" y="367609"/>
                  </a:lnTo>
                  <a:lnTo>
                    <a:pt x="143920" y="367587"/>
                  </a:lnTo>
                  <a:lnTo>
                    <a:pt x="143877" y="367499"/>
                  </a:lnTo>
                  <a:lnTo>
                    <a:pt x="143717" y="367400"/>
                  </a:lnTo>
                  <a:lnTo>
                    <a:pt x="143624" y="367378"/>
                  </a:lnTo>
                  <a:lnTo>
                    <a:pt x="143296" y="367378"/>
                  </a:lnTo>
                  <a:lnTo>
                    <a:pt x="143158" y="367356"/>
                  </a:lnTo>
                  <a:lnTo>
                    <a:pt x="143057" y="367301"/>
                  </a:lnTo>
                  <a:lnTo>
                    <a:pt x="142845" y="367124"/>
                  </a:lnTo>
                  <a:lnTo>
                    <a:pt x="142723" y="367058"/>
                  </a:lnTo>
                  <a:lnTo>
                    <a:pt x="142639" y="366959"/>
                  </a:lnTo>
                  <a:lnTo>
                    <a:pt x="142382" y="366584"/>
                  </a:lnTo>
                  <a:lnTo>
                    <a:pt x="142228" y="366441"/>
                  </a:lnTo>
                  <a:lnTo>
                    <a:pt x="142111" y="366330"/>
                  </a:lnTo>
                  <a:lnTo>
                    <a:pt x="142067" y="366297"/>
                  </a:lnTo>
                  <a:lnTo>
                    <a:pt x="141937" y="366176"/>
                  </a:lnTo>
                  <a:lnTo>
                    <a:pt x="141799" y="366066"/>
                  </a:lnTo>
                  <a:lnTo>
                    <a:pt x="141705" y="365967"/>
                  </a:lnTo>
                  <a:lnTo>
                    <a:pt x="141672" y="365955"/>
                  </a:lnTo>
                  <a:lnTo>
                    <a:pt x="141652" y="365933"/>
                  </a:lnTo>
                  <a:lnTo>
                    <a:pt x="141632" y="365911"/>
                  </a:lnTo>
                  <a:lnTo>
                    <a:pt x="141612" y="365889"/>
                  </a:lnTo>
                  <a:lnTo>
                    <a:pt x="141576" y="365856"/>
                  </a:lnTo>
                  <a:lnTo>
                    <a:pt x="141542" y="365812"/>
                  </a:lnTo>
                  <a:lnTo>
                    <a:pt x="141488" y="365779"/>
                  </a:lnTo>
                  <a:lnTo>
                    <a:pt x="141417" y="365779"/>
                  </a:lnTo>
                  <a:lnTo>
                    <a:pt x="141333" y="365779"/>
                  </a:lnTo>
                  <a:lnTo>
                    <a:pt x="141259" y="365779"/>
                  </a:lnTo>
                  <a:lnTo>
                    <a:pt x="141192" y="365768"/>
                  </a:lnTo>
                  <a:lnTo>
                    <a:pt x="141105" y="365746"/>
                  </a:lnTo>
                  <a:lnTo>
                    <a:pt x="140983" y="365746"/>
                  </a:lnTo>
                  <a:lnTo>
                    <a:pt x="140817" y="365713"/>
                  </a:lnTo>
                  <a:lnTo>
                    <a:pt x="140687" y="365581"/>
                  </a:lnTo>
                  <a:lnTo>
                    <a:pt x="140569" y="365426"/>
                  </a:lnTo>
                  <a:lnTo>
                    <a:pt x="140467" y="365294"/>
                  </a:lnTo>
                  <a:lnTo>
                    <a:pt x="140346" y="365250"/>
                  </a:lnTo>
                  <a:lnTo>
                    <a:pt x="140266" y="365250"/>
                  </a:lnTo>
                  <a:lnTo>
                    <a:pt x="140161" y="365250"/>
                  </a:lnTo>
                  <a:lnTo>
                    <a:pt x="140047" y="365239"/>
                  </a:lnTo>
                  <a:lnTo>
                    <a:pt x="139919" y="365129"/>
                  </a:lnTo>
                  <a:lnTo>
                    <a:pt x="139835" y="365073"/>
                  </a:lnTo>
                  <a:lnTo>
                    <a:pt x="139759" y="365051"/>
                  </a:lnTo>
                  <a:lnTo>
                    <a:pt x="139659" y="365029"/>
                  </a:lnTo>
                  <a:lnTo>
                    <a:pt x="139603" y="365051"/>
                  </a:lnTo>
                  <a:lnTo>
                    <a:pt x="139496" y="365096"/>
                  </a:lnTo>
                  <a:lnTo>
                    <a:pt x="139420" y="365118"/>
                  </a:lnTo>
                  <a:lnTo>
                    <a:pt x="139335" y="365206"/>
                  </a:lnTo>
                  <a:lnTo>
                    <a:pt x="139253" y="365261"/>
                  </a:lnTo>
                  <a:lnTo>
                    <a:pt x="139103" y="365272"/>
                  </a:lnTo>
                  <a:lnTo>
                    <a:pt x="138989" y="365316"/>
                  </a:lnTo>
                  <a:lnTo>
                    <a:pt x="138870" y="365415"/>
                  </a:lnTo>
                  <a:lnTo>
                    <a:pt x="138849" y="365448"/>
                  </a:lnTo>
                  <a:lnTo>
                    <a:pt x="138636" y="365768"/>
                  </a:lnTo>
                  <a:lnTo>
                    <a:pt x="138568" y="365889"/>
                  </a:lnTo>
                  <a:lnTo>
                    <a:pt x="138551" y="365911"/>
                  </a:lnTo>
                  <a:lnTo>
                    <a:pt x="138534" y="365944"/>
                  </a:lnTo>
                  <a:lnTo>
                    <a:pt x="138494" y="366033"/>
                  </a:lnTo>
                  <a:lnTo>
                    <a:pt x="138491" y="366143"/>
                  </a:lnTo>
                  <a:lnTo>
                    <a:pt x="138491" y="366220"/>
                  </a:lnTo>
                  <a:lnTo>
                    <a:pt x="138486" y="366220"/>
                  </a:lnTo>
                  <a:lnTo>
                    <a:pt x="138326" y="366352"/>
                  </a:lnTo>
                  <a:lnTo>
                    <a:pt x="137911" y="366573"/>
                  </a:lnTo>
                  <a:lnTo>
                    <a:pt x="137829" y="366650"/>
                  </a:lnTo>
                  <a:lnTo>
                    <a:pt x="137744" y="366782"/>
                  </a:lnTo>
                  <a:lnTo>
                    <a:pt x="137617" y="366871"/>
                  </a:lnTo>
                  <a:lnTo>
                    <a:pt x="137465" y="366948"/>
                  </a:lnTo>
                  <a:lnTo>
                    <a:pt x="137408" y="367003"/>
                  </a:lnTo>
                  <a:lnTo>
                    <a:pt x="137210" y="367279"/>
                  </a:lnTo>
                  <a:lnTo>
                    <a:pt x="137076" y="367532"/>
                  </a:lnTo>
                  <a:lnTo>
                    <a:pt x="136911" y="367742"/>
                  </a:lnTo>
                  <a:lnTo>
                    <a:pt x="136782" y="367819"/>
                  </a:lnTo>
                  <a:lnTo>
                    <a:pt x="136559" y="367896"/>
                  </a:lnTo>
                  <a:lnTo>
                    <a:pt x="136429" y="367973"/>
                  </a:lnTo>
                  <a:lnTo>
                    <a:pt x="136271" y="368128"/>
                  </a:lnTo>
                  <a:lnTo>
                    <a:pt x="136153" y="368304"/>
                  </a:lnTo>
                  <a:lnTo>
                    <a:pt x="136099" y="368337"/>
                  </a:lnTo>
                  <a:lnTo>
                    <a:pt x="135998" y="368447"/>
                  </a:lnTo>
                  <a:lnTo>
                    <a:pt x="135786" y="368811"/>
                  </a:lnTo>
                  <a:lnTo>
                    <a:pt x="135648" y="369153"/>
                  </a:lnTo>
                  <a:lnTo>
                    <a:pt x="135532" y="369208"/>
                  </a:lnTo>
                  <a:lnTo>
                    <a:pt x="135304" y="369374"/>
                  </a:lnTo>
                  <a:lnTo>
                    <a:pt x="135132" y="369374"/>
                  </a:lnTo>
                  <a:lnTo>
                    <a:pt x="135055" y="369329"/>
                  </a:lnTo>
                  <a:lnTo>
                    <a:pt x="134976" y="369241"/>
                  </a:lnTo>
                  <a:lnTo>
                    <a:pt x="134970" y="369208"/>
                  </a:lnTo>
                  <a:lnTo>
                    <a:pt x="134999" y="369098"/>
                  </a:lnTo>
                  <a:lnTo>
                    <a:pt x="135083" y="368954"/>
                  </a:lnTo>
                  <a:lnTo>
                    <a:pt x="135063" y="368745"/>
                  </a:lnTo>
                  <a:lnTo>
                    <a:pt x="135036" y="368701"/>
                  </a:lnTo>
                  <a:lnTo>
                    <a:pt x="134976" y="368657"/>
                  </a:lnTo>
                  <a:lnTo>
                    <a:pt x="134829" y="368635"/>
                  </a:lnTo>
                  <a:lnTo>
                    <a:pt x="134737" y="368646"/>
                  </a:lnTo>
                  <a:lnTo>
                    <a:pt x="134425" y="368778"/>
                  </a:lnTo>
                  <a:lnTo>
                    <a:pt x="134291" y="368756"/>
                  </a:lnTo>
                  <a:lnTo>
                    <a:pt x="134206" y="368646"/>
                  </a:lnTo>
                  <a:lnTo>
                    <a:pt x="134191" y="368591"/>
                  </a:lnTo>
                  <a:lnTo>
                    <a:pt x="134195" y="368425"/>
                  </a:lnTo>
                  <a:lnTo>
                    <a:pt x="134237" y="368117"/>
                  </a:lnTo>
                  <a:lnTo>
                    <a:pt x="134065" y="367929"/>
                  </a:lnTo>
                  <a:lnTo>
                    <a:pt x="133977" y="367830"/>
                  </a:lnTo>
                  <a:lnTo>
                    <a:pt x="133853" y="367687"/>
                  </a:lnTo>
                  <a:lnTo>
                    <a:pt x="133789" y="367631"/>
                  </a:lnTo>
                  <a:lnTo>
                    <a:pt x="133574" y="367521"/>
                  </a:lnTo>
                  <a:lnTo>
                    <a:pt x="133425" y="367433"/>
                  </a:lnTo>
                  <a:lnTo>
                    <a:pt x="133283" y="367367"/>
                  </a:lnTo>
                  <a:lnTo>
                    <a:pt x="133168" y="367323"/>
                  </a:lnTo>
                  <a:lnTo>
                    <a:pt x="133035" y="367334"/>
                  </a:lnTo>
                  <a:lnTo>
                    <a:pt x="132979" y="367267"/>
                  </a:lnTo>
                  <a:lnTo>
                    <a:pt x="132939" y="367257"/>
                  </a:lnTo>
                  <a:lnTo>
                    <a:pt x="132609" y="367157"/>
                  </a:lnTo>
                  <a:lnTo>
                    <a:pt x="132423" y="367069"/>
                  </a:lnTo>
                  <a:lnTo>
                    <a:pt x="132267" y="366937"/>
                  </a:lnTo>
                  <a:lnTo>
                    <a:pt x="132144" y="366705"/>
                  </a:lnTo>
                  <a:lnTo>
                    <a:pt x="132081" y="366639"/>
                  </a:lnTo>
                  <a:lnTo>
                    <a:pt x="131726" y="366419"/>
                  </a:lnTo>
                  <a:lnTo>
                    <a:pt x="131593" y="366286"/>
                  </a:lnTo>
                  <a:lnTo>
                    <a:pt x="131539" y="366209"/>
                  </a:lnTo>
                  <a:lnTo>
                    <a:pt x="131526" y="366154"/>
                  </a:lnTo>
                  <a:lnTo>
                    <a:pt x="131527" y="366143"/>
                  </a:lnTo>
                  <a:lnTo>
                    <a:pt x="131539" y="366088"/>
                  </a:lnTo>
                  <a:lnTo>
                    <a:pt x="131562" y="366011"/>
                  </a:lnTo>
                  <a:lnTo>
                    <a:pt x="131559" y="365955"/>
                  </a:lnTo>
                  <a:lnTo>
                    <a:pt x="131542" y="365889"/>
                  </a:lnTo>
                  <a:lnTo>
                    <a:pt x="131542" y="365889"/>
                  </a:lnTo>
                  <a:lnTo>
                    <a:pt x="131455" y="365757"/>
                  </a:lnTo>
                  <a:lnTo>
                    <a:pt x="131376" y="365691"/>
                  </a:lnTo>
                  <a:lnTo>
                    <a:pt x="131274" y="365636"/>
                  </a:lnTo>
                  <a:lnTo>
                    <a:pt x="131173" y="365614"/>
                  </a:lnTo>
                  <a:lnTo>
                    <a:pt x="131082" y="365536"/>
                  </a:lnTo>
                  <a:lnTo>
                    <a:pt x="131023" y="365382"/>
                  </a:lnTo>
                  <a:lnTo>
                    <a:pt x="131015" y="365250"/>
                  </a:lnTo>
                  <a:lnTo>
                    <a:pt x="130979" y="365151"/>
                  </a:lnTo>
                  <a:lnTo>
                    <a:pt x="130854" y="364996"/>
                  </a:lnTo>
                  <a:lnTo>
                    <a:pt x="130755" y="364908"/>
                  </a:lnTo>
                  <a:lnTo>
                    <a:pt x="130611" y="364809"/>
                  </a:lnTo>
                  <a:lnTo>
                    <a:pt x="130532" y="364776"/>
                  </a:lnTo>
                  <a:lnTo>
                    <a:pt x="130436" y="364754"/>
                  </a:lnTo>
                  <a:lnTo>
                    <a:pt x="130341" y="364765"/>
                  </a:lnTo>
                  <a:lnTo>
                    <a:pt x="130258" y="364787"/>
                  </a:lnTo>
                  <a:lnTo>
                    <a:pt x="130220" y="364787"/>
                  </a:lnTo>
                  <a:lnTo>
                    <a:pt x="130157" y="364776"/>
                  </a:lnTo>
                  <a:lnTo>
                    <a:pt x="130118" y="364754"/>
                  </a:lnTo>
                  <a:lnTo>
                    <a:pt x="129993" y="364765"/>
                  </a:lnTo>
                  <a:lnTo>
                    <a:pt x="129872" y="364710"/>
                  </a:lnTo>
                  <a:lnTo>
                    <a:pt x="129793" y="364643"/>
                  </a:lnTo>
                  <a:lnTo>
                    <a:pt x="129511" y="364732"/>
                  </a:lnTo>
                  <a:lnTo>
                    <a:pt x="129379" y="364732"/>
                  </a:lnTo>
                  <a:lnTo>
                    <a:pt x="129370" y="364721"/>
                  </a:lnTo>
                  <a:lnTo>
                    <a:pt x="129192" y="364643"/>
                  </a:lnTo>
                  <a:lnTo>
                    <a:pt x="129051" y="364456"/>
                  </a:lnTo>
                  <a:lnTo>
                    <a:pt x="129042" y="364125"/>
                  </a:lnTo>
                  <a:lnTo>
                    <a:pt x="128930" y="364026"/>
                  </a:lnTo>
                  <a:lnTo>
                    <a:pt x="128718" y="363993"/>
                  </a:lnTo>
                  <a:lnTo>
                    <a:pt x="128586" y="363894"/>
                  </a:lnTo>
                  <a:lnTo>
                    <a:pt x="128490" y="363783"/>
                  </a:lnTo>
                  <a:lnTo>
                    <a:pt x="128241" y="363783"/>
                  </a:lnTo>
                  <a:lnTo>
                    <a:pt x="128111" y="363640"/>
                  </a:lnTo>
                  <a:lnTo>
                    <a:pt x="127908" y="363464"/>
                  </a:lnTo>
                  <a:lnTo>
                    <a:pt x="127905" y="363453"/>
                  </a:lnTo>
                  <a:lnTo>
                    <a:pt x="127804" y="363309"/>
                  </a:lnTo>
                  <a:lnTo>
                    <a:pt x="127804" y="362923"/>
                  </a:lnTo>
                  <a:lnTo>
                    <a:pt x="127663" y="362714"/>
                  </a:lnTo>
                  <a:lnTo>
                    <a:pt x="127671" y="362571"/>
                  </a:lnTo>
                  <a:lnTo>
                    <a:pt x="127696" y="362482"/>
                  </a:lnTo>
                  <a:lnTo>
                    <a:pt x="127502" y="362317"/>
                  </a:lnTo>
                  <a:lnTo>
                    <a:pt x="127447" y="362262"/>
                  </a:lnTo>
                  <a:lnTo>
                    <a:pt x="127423" y="362229"/>
                  </a:lnTo>
                  <a:lnTo>
                    <a:pt x="127364" y="362107"/>
                  </a:lnTo>
                  <a:lnTo>
                    <a:pt x="127129" y="361997"/>
                  </a:lnTo>
                  <a:lnTo>
                    <a:pt x="127124" y="362008"/>
                  </a:lnTo>
                  <a:lnTo>
                    <a:pt x="127108" y="362008"/>
                  </a:lnTo>
                  <a:lnTo>
                    <a:pt x="126960" y="362074"/>
                  </a:lnTo>
                  <a:lnTo>
                    <a:pt x="126696" y="362119"/>
                  </a:lnTo>
                  <a:lnTo>
                    <a:pt x="126500" y="362185"/>
                  </a:lnTo>
                  <a:lnTo>
                    <a:pt x="126484" y="362185"/>
                  </a:lnTo>
                  <a:lnTo>
                    <a:pt x="126402" y="362262"/>
                  </a:lnTo>
                  <a:lnTo>
                    <a:pt x="126319" y="362427"/>
                  </a:lnTo>
                  <a:lnTo>
                    <a:pt x="126232" y="362482"/>
                  </a:lnTo>
                  <a:lnTo>
                    <a:pt x="126162" y="362504"/>
                  </a:lnTo>
                  <a:lnTo>
                    <a:pt x="126109" y="362504"/>
                  </a:lnTo>
                  <a:lnTo>
                    <a:pt x="126018" y="362493"/>
                  </a:lnTo>
                  <a:lnTo>
                    <a:pt x="125950" y="362438"/>
                  </a:lnTo>
                  <a:lnTo>
                    <a:pt x="125948" y="362438"/>
                  </a:lnTo>
                  <a:lnTo>
                    <a:pt x="125888" y="362328"/>
                  </a:lnTo>
                  <a:lnTo>
                    <a:pt x="125795" y="362030"/>
                  </a:lnTo>
                  <a:lnTo>
                    <a:pt x="125629" y="361821"/>
                  </a:lnTo>
                  <a:lnTo>
                    <a:pt x="125513" y="361578"/>
                  </a:lnTo>
                  <a:lnTo>
                    <a:pt x="125352" y="361424"/>
                  </a:lnTo>
                  <a:lnTo>
                    <a:pt x="124997" y="361248"/>
                  </a:lnTo>
                  <a:lnTo>
                    <a:pt x="124895" y="361226"/>
                  </a:lnTo>
                  <a:lnTo>
                    <a:pt x="124607" y="361226"/>
                  </a:lnTo>
                  <a:lnTo>
                    <a:pt x="124294" y="361148"/>
                  </a:lnTo>
                  <a:lnTo>
                    <a:pt x="124204" y="361071"/>
                  </a:lnTo>
                  <a:lnTo>
                    <a:pt x="124156" y="360983"/>
                  </a:lnTo>
                  <a:lnTo>
                    <a:pt x="124000" y="360828"/>
                  </a:lnTo>
                  <a:lnTo>
                    <a:pt x="123758" y="360200"/>
                  </a:lnTo>
                  <a:lnTo>
                    <a:pt x="123703" y="360112"/>
                  </a:lnTo>
                  <a:lnTo>
                    <a:pt x="123665" y="360046"/>
                  </a:lnTo>
                  <a:lnTo>
                    <a:pt x="123555" y="359946"/>
                  </a:lnTo>
                  <a:lnTo>
                    <a:pt x="123422" y="359891"/>
                  </a:lnTo>
                  <a:lnTo>
                    <a:pt x="123325" y="359891"/>
                  </a:lnTo>
                  <a:lnTo>
                    <a:pt x="123295" y="359880"/>
                  </a:lnTo>
                  <a:lnTo>
                    <a:pt x="123247" y="359880"/>
                  </a:lnTo>
                  <a:lnTo>
                    <a:pt x="122904" y="359913"/>
                  </a:lnTo>
                  <a:lnTo>
                    <a:pt x="122728" y="359946"/>
                  </a:lnTo>
                  <a:lnTo>
                    <a:pt x="122432" y="360046"/>
                  </a:lnTo>
                  <a:lnTo>
                    <a:pt x="122277" y="360079"/>
                  </a:lnTo>
                  <a:lnTo>
                    <a:pt x="122136" y="360079"/>
                  </a:lnTo>
                  <a:lnTo>
                    <a:pt x="122014" y="360057"/>
                  </a:lnTo>
                  <a:lnTo>
                    <a:pt x="121797" y="359924"/>
                  </a:lnTo>
                  <a:lnTo>
                    <a:pt x="121625" y="359792"/>
                  </a:lnTo>
                  <a:lnTo>
                    <a:pt x="121591" y="359759"/>
                  </a:lnTo>
                  <a:lnTo>
                    <a:pt x="121032" y="359594"/>
                  </a:lnTo>
                  <a:lnTo>
                    <a:pt x="120657" y="359417"/>
                  </a:lnTo>
                  <a:lnTo>
                    <a:pt x="120541" y="359219"/>
                  </a:lnTo>
                  <a:lnTo>
                    <a:pt x="120059" y="358745"/>
                  </a:lnTo>
                  <a:lnTo>
                    <a:pt x="119729" y="358370"/>
                  </a:lnTo>
                  <a:lnTo>
                    <a:pt x="119563" y="358149"/>
                  </a:lnTo>
                  <a:lnTo>
                    <a:pt x="119433" y="358083"/>
                  </a:lnTo>
                  <a:lnTo>
                    <a:pt x="119164" y="358028"/>
                  </a:lnTo>
                  <a:lnTo>
                    <a:pt x="119072" y="357951"/>
                  </a:lnTo>
                  <a:lnTo>
                    <a:pt x="118987" y="357852"/>
                  </a:lnTo>
                  <a:lnTo>
                    <a:pt x="118854" y="357796"/>
                  </a:lnTo>
                  <a:lnTo>
                    <a:pt x="118750" y="357785"/>
                  </a:lnTo>
                  <a:lnTo>
                    <a:pt x="118558" y="357807"/>
                  </a:lnTo>
                  <a:lnTo>
                    <a:pt x="118282" y="357885"/>
                  </a:lnTo>
                  <a:lnTo>
                    <a:pt x="118163" y="357896"/>
                  </a:lnTo>
                  <a:lnTo>
                    <a:pt x="118067" y="357863"/>
                  </a:lnTo>
                  <a:lnTo>
                    <a:pt x="117994" y="357774"/>
                  </a:lnTo>
                  <a:lnTo>
                    <a:pt x="117895" y="357697"/>
                  </a:lnTo>
                  <a:lnTo>
                    <a:pt x="117774" y="357653"/>
                  </a:lnTo>
                  <a:lnTo>
                    <a:pt x="117711" y="357543"/>
                  </a:lnTo>
                  <a:lnTo>
                    <a:pt x="117644" y="357488"/>
                  </a:lnTo>
                  <a:lnTo>
                    <a:pt x="117525" y="357444"/>
                  </a:lnTo>
                  <a:lnTo>
                    <a:pt x="117362" y="357201"/>
                  </a:lnTo>
                  <a:lnTo>
                    <a:pt x="117139" y="357091"/>
                  </a:lnTo>
                  <a:lnTo>
                    <a:pt x="116910" y="356925"/>
                  </a:lnTo>
                  <a:lnTo>
                    <a:pt x="116769" y="356903"/>
                  </a:lnTo>
                  <a:lnTo>
                    <a:pt x="116456" y="356892"/>
                  </a:lnTo>
                  <a:lnTo>
                    <a:pt x="116231" y="356892"/>
                  </a:lnTo>
                  <a:lnTo>
                    <a:pt x="116016" y="356870"/>
                  </a:lnTo>
                  <a:lnTo>
                    <a:pt x="115813" y="356771"/>
                  </a:lnTo>
                  <a:lnTo>
                    <a:pt x="115564" y="356617"/>
                  </a:lnTo>
                  <a:lnTo>
                    <a:pt x="115249" y="356496"/>
                  </a:lnTo>
                  <a:lnTo>
                    <a:pt x="114952" y="356451"/>
                  </a:lnTo>
                  <a:lnTo>
                    <a:pt x="114836" y="356451"/>
                  </a:lnTo>
                  <a:lnTo>
                    <a:pt x="114659" y="356551"/>
                  </a:lnTo>
                  <a:lnTo>
                    <a:pt x="114628" y="356837"/>
                  </a:lnTo>
                  <a:lnTo>
                    <a:pt x="114526" y="356903"/>
                  </a:lnTo>
                  <a:lnTo>
                    <a:pt x="114343" y="356948"/>
                  </a:lnTo>
                  <a:lnTo>
                    <a:pt x="114058" y="356826"/>
                  </a:lnTo>
                  <a:lnTo>
                    <a:pt x="113866" y="356815"/>
                  </a:lnTo>
                  <a:lnTo>
                    <a:pt x="113790" y="356705"/>
                  </a:lnTo>
                  <a:lnTo>
                    <a:pt x="113734" y="356661"/>
                  </a:lnTo>
                  <a:lnTo>
                    <a:pt x="113604" y="356694"/>
                  </a:lnTo>
                  <a:lnTo>
                    <a:pt x="113533" y="356683"/>
                  </a:lnTo>
                  <a:lnTo>
                    <a:pt x="113412" y="356440"/>
                  </a:lnTo>
                  <a:lnTo>
                    <a:pt x="113231" y="356286"/>
                  </a:lnTo>
                  <a:lnTo>
                    <a:pt x="112892" y="356319"/>
                  </a:lnTo>
                  <a:lnTo>
                    <a:pt x="112605" y="356407"/>
                  </a:lnTo>
                  <a:lnTo>
                    <a:pt x="112512" y="356385"/>
                  </a:lnTo>
                  <a:lnTo>
                    <a:pt x="112286" y="356275"/>
                  </a:lnTo>
                  <a:lnTo>
                    <a:pt x="112196" y="356242"/>
                  </a:lnTo>
                  <a:lnTo>
                    <a:pt x="111835" y="356341"/>
                  </a:lnTo>
                  <a:lnTo>
                    <a:pt x="111770" y="356374"/>
                  </a:lnTo>
                  <a:lnTo>
                    <a:pt x="111561" y="356396"/>
                  </a:lnTo>
                  <a:lnTo>
                    <a:pt x="111491" y="356440"/>
                  </a:lnTo>
                  <a:lnTo>
                    <a:pt x="111448" y="356484"/>
                  </a:lnTo>
                  <a:lnTo>
                    <a:pt x="111279" y="356639"/>
                  </a:lnTo>
                  <a:lnTo>
                    <a:pt x="111265" y="356683"/>
                  </a:lnTo>
                  <a:lnTo>
                    <a:pt x="111200" y="356738"/>
                  </a:lnTo>
                  <a:lnTo>
                    <a:pt x="110757" y="357014"/>
                  </a:lnTo>
                  <a:lnTo>
                    <a:pt x="110647" y="357025"/>
                  </a:lnTo>
                  <a:lnTo>
                    <a:pt x="110500" y="357014"/>
                  </a:lnTo>
                  <a:lnTo>
                    <a:pt x="110368" y="357025"/>
                  </a:lnTo>
                  <a:lnTo>
                    <a:pt x="110266" y="357102"/>
                  </a:lnTo>
                  <a:lnTo>
                    <a:pt x="110181" y="357212"/>
                  </a:lnTo>
                  <a:lnTo>
                    <a:pt x="110054" y="357444"/>
                  </a:lnTo>
                  <a:lnTo>
                    <a:pt x="109857" y="357708"/>
                  </a:lnTo>
                  <a:lnTo>
                    <a:pt x="109725" y="358105"/>
                  </a:lnTo>
                  <a:lnTo>
                    <a:pt x="109598" y="358237"/>
                  </a:lnTo>
                  <a:lnTo>
                    <a:pt x="109490" y="358403"/>
                  </a:lnTo>
                  <a:lnTo>
                    <a:pt x="109341" y="358712"/>
                  </a:lnTo>
                  <a:lnTo>
                    <a:pt x="109276" y="358811"/>
                  </a:lnTo>
                  <a:lnTo>
                    <a:pt x="109219" y="358855"/>
                  </a:lnTo>
                  <a:lnTo>
                    <a:pt x="109140" y="358987"/>
                  </a:lnTo>
                  <a:lnTo>
                    <a:pt x="109120" y="359053"/>
                  </a:lnTo>
                  <a:lnTo>
                    <a:pt x="109118" y="359087"/>
                  </a:lnTo>
                  <a:lnTo>
                    <a:pt x="109112" y="359274"/>
                  </a:lnTo>
                  <a:lnTo>
                    <a:pt x="109056" y="359395"/>
                  </a:lnTo>
                  <a:lnTo>
                    <a:pt x="108841" y="359538"/>
                  </a:lnTo>
                  <a:lnTo>
                    <a:pt x="108743" y="359693"/>
                  </a:lnTo>
                  <a:lnTo>
                    <a:pt x="108601" y="359748"/>
                  </a:lnTo>
                  <a:lnTo>
                    <a:pt x="108466" y="359858"/>
                  </a:lnTo>
                  <a:lnTo>
                    <a:pt x="108415" y="359935"/>
                  </a:lnTo>
                  <a:lnTo>
                    <a:pt x="108370" y="360101"/>
                  </a:lnTo>
                  <a:lnTo>
                    <a:pt x="108285" y="360200"/>
                  </a:lnTo>
                  <a:lnTo>
                    <a:pt x="107973" y="360410"/>
                  </a:lnTo>
                  <a:lnTo>
                    <a:pt x="107650" y="360586"/>
                  </a:lnTo>
                  <a:lnTo>
                    <a:pt x="107509" y="360740"/>
                  </a:lnTo>
                  <a:lnTo>
                    <a:pt x="107416" y="360806"/>
                  </a:lnTo>
                  <a:lnTo>
                    <a:pt x="107132" y="360873"/>
                  </a:lnTo>
                  <a:lnTo>
                    <a:pt x="107061" y="360939"/>
                  </a:lnTo>
                  <a:lnTo>
                    <a:pt x="106934" y="361203"/>
                  </a:lnTo>
                  <a:lnTo>
                    <a:pt x="106799" y="361325"/>
                  </a:lnTo>
                  <a:lnTo>
                    <a:pt x="106708" y="361358"/>
                  </a:lnTo>
                  <a:lnTo>
                    <a:pt x="106036" y="361369"/>
                  </a:lnTo>
                  <a:lnTo>
                    <a:pt x="105608" y="361402"/>
                  </a:lnTo>
                  <a:lnTo>
                    <a:pt x="105382" y="361402"/>
                  </a:lnTo>
                  <a:lnTo>
                    <a:pt x="105086" y="361325"/>
                  </a:lnTo>
                  <a:lnTo>
                    <a:pt x="104846" y="361203"/>
                  </a:lnTo>
                  <a:lnTo>
                    <a:pt x="104617" y="361214"/>
                  </a:lnTo>
                  <a:lnTo>
                    <a:pt x="104366" y="361303"/>
                  </a:lnTo>
                  <a:lnTo>
                    <a:pt x="104194" y="361325"/>
                  </a:lnTo>
                  <a:lnTo>
                    <a:pt x="104028" y="361391"/>
                  </a:lnTo>
                  <a:lnTo>
                    <a:pt x="103621" y="361677"/>
                  </a:lnTo>
                  <a:lnTo>
                    <a:pt x="103079" y="361931"/>
                  </a:lnTo>
                  <a:lnTo>
                    <a:pt x="103023" y="361953"/>
                  </a:lnTo>
                  <a:lnTo>
                    <a:pt x="102715" y="362019"/>
                  </a:lnTo>
                  <a:lnTo>
                    <a:pt x="102608" y="362063"/>
                  </a:lnTo>
                  <a:lnTo>
                    <a:pt x="102521" y="362074"/>
                  </a:lnTo>
                  <a:lnTo>
                    <a:pt x="102411" y="362019"/>
                  </a:lnTo>
                  <a:lnTo>
                    <a:pt x="102317" y="361942"/>
                  </a:lnTo>
                  <a:lnTo>
                    <a:pt x="101824" y="361545"/>
                  </a:lnTo>
                  <a:lnTo>
                    <a:pt x="101550" y="361424"/>
                  </a:lnTo>
                  <a:lnTo>
                    <a:pt x="101260" y="361214"/>
                  </a:lnTo>
                  <a:lnTo>
                    <a:pt x="100735" y="361027"/>
                  </a:lnTo>
                  <a:lnTo>
                    <a:pt x="100566" y="360983"/>
                  </a:lnTo>
                  <a:lnTo>
                    <a:pt x="100434" y="360917"/>
                  </a:lnTo>
                  <a:lnTo>
                    <a:pt x="100287" y="360928"/>
                  </a:lnTo>
                  <a:lnTo>
                    <a:pt x="100064" y="360884"/>
                  </a:lnTo>
                  <a:lnTo>
                    <a:pt x="100052" y="360884"/>
                  </a:lnTo>
                  <a:lnTo>
                    <a:pt x="99883" y="360983"/>
                  </a:lnTo>
                  <a:lnTo>
                    <a:pt x="99646" y="360972"/>
                  </a:lnTo>
                  <a:lnTo>
                    <a:pt x="99539" y="361005"/>
                  </a:lnTo>
                  <a:lnTo>
                    <a:pt x="99497" y="361049"/>
                  </a:lnTo>
                  <a:lnTo>
                    <a:pt x="99392" y="361082"/>
                  </a:lnTo>
                  <a:lnTo>
                    <a:pt x="99166" y="361082"/>
                  </a:lnTo>
                  <a:lnTo>
                    <a:pt x="99110" y="361093"/>
                  </a:lnTo>
                  <a:lnTo>
                    <a:pt x="99068" y="361148"/>
                  </a:lnTo>
                  <a:lnTo>
                    <a:pt x="99045" y="361358"/>
                  </a:lnTo>
                  <a:lnTo>
                    <a:pt x="99014" y="361446"/>
                  </a:lnTo>
                  <a:lnTo>
                    <a:pt x="99008" y="361677"/>
                  </a:lnTo>
                  <a:lnTo>
                    <a:pt x="98950" y="361843"/>
                  </a:lnTo>
                  <a:lnTo>
                    <a:pt x="98885" y="361909"/>
                  </a:lnTo>
                  <a:lnTo>
                    <a:pt x="98566" y="362129"/>
                  </a:lnTo>
                  <a:lnTo>
                    <a:pt x="98484" y="362196"/>
                  </a:lnTo>
                  <a:lnTo>
                    <a:pt x="98356" y="362229"/>
                  </a:lnTo>
                  <a:lnTo>
                    <a:pt x="98272" y="362218"/>
                  </a:lnTo>
                  <a:lnTo>
                    <a:pt x="98204" y="362185"/>
                  </a:lnTo>
                  <a:lnTo>
                    <a:pt x="98019" y="362063"/>
                  </a:lnTo>
                  <a:lnTo>
                    <a:pt x="97894" y="362019"/>
                  </a:lnTo>
                  <a:lnTo>
                    <a:pt x="97426" y="361986"/>
                  </a:lnTo>
                  <a:lnTo>
                    <a:pt x="97287" y="361997"/>
                  </a:lnTo>
                  <a:lnTo>
                    <a:pt x="96999" y="362107"/>
                  </a:lnTo>
                  <a:lnTo>
                    <a:pt x="96723" y="362317"/>
                  </a:lnTo>
                  <a:lnTo>
                    <a:pt x="96627" y="362416"/>
                  </a:lnTo>
                  <a:lnTo>
                    <a:pt x="96551" y="362537"/>
                  </a:lnTo>
                  <a:lnTo>
                    <a:pt x="96481" y="362604"/>
                  </a:lnTo>
                  <a:lnTo>
                    <a:pt x="96399" y="362714"/>
                  </a:lnTo>
                  <a:lnTo>
                    <a:pt x="96370" y="362945"/>
                  </a:lnTo>
                  <a:lnTo>
                    <a:pt x="96319" y="363155"/>
                  </a:lnTo>
                  <a:lnTo>
                    <a:pt x="96094" y="363607"/>
                  </a:lnTo>
                  <a:lnTo>
                    <a:pt x="95973" y="363927"/>
                  </a:lnTo>
                  <a:lnTo>
                    <a:pt x="95871" y="364026"/>
                  </a:lnTo>
                  <a:lnTo>
                    <a:pt x="95744" y="364224"/>
                  </a:lnTo>
                  <a:lnTo>
                    <a:pt x="95541" y="364324"/>
                  </a:lnTo>
                  <a:lnTo>
                    <a:pt x="95411" y="364500"/>
                  </a:lnTo>
                  <a:lnTo>
                    <a:pt x="95115" y="364698"/>
                  </a:lnTo>
                  <a:lnTo>
                    <a:pt x="94768" y="364897"/>
                  </a:lnTo>
                  <a:lnTo>
                    <a:pt x="94616" y="365029"/>
                  </a:lnTo>
                  <a:lnTo>
                    <a:pt x="94460" y="365118"/>
                  </a:lnTo>
                  <a:lnTo>
                    <a:pt x="94279" y="365228"/>
                  </a:lnTo>
                  <a:lnTo>
                    <a:pt x="94015" y="365426"/>
                  </a:lnTo>
                  <a:lnTo>
                    <a:pt x="93536" y="366231"/>
                  </a:lnTo>
                  <a:lnTo>
                    <a:pt x="93120" y="366871"/>
                  </a:lnTo>
                  <a:lnTo>
                    <a:pt x="92729" y="367267"/>
                  </a:lnTo>
                  <a:lnTo>
                    <a:pt x="92363" y="367510"/>
                  </a:lnTo>
                  <a:lnTo>
                    <a:pt x="91872" y="367764"/>
                  </a:lnTo>
                  <a:lnTo>
                    <a:pt x="91531" y="368028"/>
                  </a:lnTo>
                  <a:lnTo>
                    <a:pt x="91417" y="368315"/>
                  </a:lnTo>
                  <a:lnTo>
                    <a:pt x="91431" y="368822"/>
                  </a:lnTo>
                  <a:lnTo>
                    <a:pt x="91670" y="369208"/>
                  </a:lnTo>
                  <a:lnTo>
                    <a:pt x="91947" y="369495"/>
                  </a:lnTo>
                  <a:lnTo>
                    <a:pt x="92137" y="369804"/>
                  </a:lnTo>
                  <a:lnTo>
                    <a:pt x="92149" y="370057"/>
                  </a:lnTo>
                  <a:lnTo>
                    <a:pt x="91998" y="370597"/>
                  </a:lnTo>
                  <a:lnTo>
                    <a:pt x="91695" y="371171"/>
                  </a:lnTo>
                  <a:lnTo>
                    <a:pt x="91342" y="371711"/>
                  </a:lnTo>
                  <a:lnTo>
                    <a:pt x="91174" y="371942"/>
                  </a:lnTo>
                  <a:lnTo>
                    <a:pt x="90837" y="372273"/>
                  </a:lnTo>
                  <a:lnTo>
                    <a:pt x="90228" y="372659"/>
                  </a:lnTo>
                  <a:lnTo>
                    <a:pt x="89714" y="372626"/>
                  </a:lnTo>
                  <a:lnTo>
                    <a:pt x="89374" y="372383"/>
                  </a:lnTo>
                  <a:lnTo>
                    <a:pt x="89195" y="371965"/>
                  </a:lnTo>
                  <a:lnTo>
                    <a:pt x="89185" y="371160"/>
                  </a:lnTo>
                  <a:lnTo>
                    <a:pt x="89009" y="370211"/>
                  </a:lnTo>
                  <a:lnTo>
                    <a:pt x="88770" y="369704"/>
                  </a:lnTo>
                  <a:lnTo>
                    <a:pt x="88467" y="369396"/>
                  </a:lnTo>
                  <a:lnTo>
                    <a:pt x="88101" y="369263"/>
                  </a:lnTo>
                  <a:lnTo>
                    <a:pt x="87458" y="369429"/>
                  </a:lnTo>
                  <a:lnTo>
                    <a:pt x="87067" y="369638"/>
                  </a:lnTo>
                  <a:lnTo>
                    <a:pt x="85390" y="371369"/>
                  </a:lnTo>
                  <a:lnTo>
                    <a:pt x="84861" y="371843"/>
                  </a:lnTo>
                  <a:lnTo>
                    <a:pt x="84521" y="371953"/>
                  </a:lnTo>
                  <a:lnTo>
                    <a:pt x="84464" y="372042"/>
                  </a:lnTo>
                  <a:lnTo>
                    <a:pt x="84331" y="372108"/>
                  </a:lnTo>
                  <a:lnTo>
                    <a:pt x="83717" y="372218"/>
                  </a:lnTo>
                  <a:lnTo>
                    <a:pt x="83486" y="372163"/>
                  </a:lnTo>
                  <a:lnTo>
                    <a:pt x="83144" y="372053"/>
                  </a:lnTo>
                  <a:lnTo>
                    <a:pt x="82730" y="371942"/>
                  </a:lnTo>
                  <a:lnTo>
                    <a:pt x="82316" y="372020"/>
                  </a:lnTo>
                  <a:lnTo>
                    <a:pt x="81707" y="372251"/>
                  </a:lnTo>
                  <a:lnTo>
                    <a:pt x="81132" y="372703"/>
                  </a:lnTo>
                  <a:lnTo>
                    <a:pt x="80521" y="373111"/>
                  </a:lnTo>
                  <a:lnTo>
                    <a:pt x="80162" y="373111"/>
                  </a:lnTo>
                  <a:lnTo>
                    <a:pt x="79876" y="373001"/>
                  </a:lnTo>
                  <a:lnTo>
                    <a:pt x="79715" y="373023"/>
                  </a:lnTo>
                  <a:lnTo>
                    <a:pt x="79355" y="373288"/>
                  </a:lnTo>
                  <a:lnTo>
                    <a:pt x="78923" y="373519"/>
                  </a:lnTo>
                  <a:lnTo>
                    <a:pt x="78565" y="373828"/>
                  </a:lnTo>
                  <a:lnTo>
                    <a:pt x="78384" y="374059"/>
                  </a:lnTo>
                  <a:lnTo>
                    <a:pt x="78240" y="374533"/>
                  </a:lnTo>
                  <a:lnTo>
                    <a:pt x="78186" y="375063"/>
                  </a:lnTo>
                  <a:lnTo>
                    <a:pt x="78276" y="375548"/>
                  </a:lnTo>
                  <a:lnTo>
                    <a:pt x="78618" y="376220"/>
                  </a:lnTo>
                  <a:lnTo>
                    <a:pt x="78797" y="376717"/>
                  </a:lnTo>
                  <a:lnTo>
                    <a:pt x="78706" y="377191"/>
                  </a:lnTo>
                  <a:lnTo>
                    <a:pt x="78690" y="377488"/>
                  </a:lnTo>
                  <a:lnTo>
                    <a:pt x="78868" y="377720"/>
                  </a:lnTo>
                  <a:lnTo>
                    <a:pt x="79120" y="378051"/>
                  </a:lnTo>
                  <a:lnTo>
                    <a:pt x="79174" y="378293"/>
                  </a:lnTo>
                  <a:lnTo>
                    <a:pt x="79389" y="378536"/>
                  </a:lnTo>
                  <a:lnTo>
                    <a:pt x="79856" y="378657"/>
                  </a:lnTo>
                  <a:lnTo>
                    <a:pt x="80539" y="379021"/>
                  </a:lnTo>
                  <a:lnTo>
                    <a:pt x="80992" y="379506"/>
                  </a:lnTo>
                  <a:lnTo>
                    <a:pt x="81092" y="379980"/>
                  </a:lnTo>
                  <a:lnTo>
                    <a:pt x="81135" y="380234"/>
                  </a:lnTo>
                  <a:lnTo>
                    <a:pt x="80992" y="380421"/>
                  </a:lnTo>
                  <a:lnTo>
                    <a:pt x="80693" y="380763"/>
                  </a:lnTo>
                  <a:lnTo>
                    <a:pt x="80510" y="380961"/>
                  </a:lnTo>
                  <a:lnTo>
                    <a:pt x="80078" y="381138"/>
                  </a:lnTo>
                  <a:lnTo>
                    <a:pt x="79738" y="381116"/>
                  </a:lnTo>
                  <a:lnTo>
                    <a:pt x="79415" y="381149"/>
                  </a:lnTo>
                  <a:lnTo>
                    <a:pt x="79176" y="381369"/>
                  </a:lnTo>
                  <a:lnTo>
                    <a:pt x="79167" y="381601"/>
                  </a:lnTo>
                  <a:lnTo>
                    <a:pt x="79407" y="382009"/>
                  </a:lnTo>
                  <a:lnTo>
                    <a:pt x="79738" y="382284"/>
                  </a:lnTo>
                  <a:lnTo>
                    <a:pt x="79867" y="382527"/>
                  </a:lnTo>
                  <a:lnTo>
                    <a:pt x="79856" y="382704"/>
                  </a:lnTo>
                  <a:lnTo>
                    <a:pt x="79828" y="382803"/>
                  </a:lnTo>
                  <a:lnTo>
                    <a:pt x="79727" y="382924"/>
                  </a:lnTo>
                  <a:lnTo>
                    <a:pt x="79626" y="383034"/>
                  </a:lnTo>
                  <a:lnTo>
                    <a:pt x="79498" y="383078"/>
                  </a:lnTo>
                  <a:lnTo>
                    <a:pt x="79176" y="383156"/>
                  </a:lnTo>
                  <a:lnTo>
                    <a:pt x="79002" y="383266"/>
                  </a:lnTo>
                  <a:lnTo>
                    <a:pt x="78892" y="383398"/>
                  </a:lnTo>
                  <a:lnTo>
                    <a:pt x="78864" y="383563"/>
                  </a:lnTo>
                  <a:lnTo>
                    <a:pt x="78920" y="383740"/>
                  </a:lnTo>
                  <a:lnTo>
                    <a:pt x="78982" y="383927"/>
                  </a:lnTo>
                  <a:lnTo>
                    <a:pt x="78989" y="384060"/>
                  </a:lnTo>
                  <a:lnTo>
                    <a:pt x="78989" y="384633"/>
                  </a:lnTo>
                  <a:lnTo>
                    <a:pt x="78769" y="385140"/>
                  </a:lnTo>
                  <a:lnTo>
                    <a:pt x="78620" y="385559"/>
                  </a:lnTo>
                  <a:lnTo>
                    <a:pt x="78296" y="385791"/>
                  </a:lnTo>
                  <a:lnTo>
                    <a:pt x="78016" y="385989"/>
                  </a:lnTo>
                  <a:lnTo>
                    <a:pt x="77869" y="386386"/>
                  </a:lnTo>
                  <a:lnTo>
                    <a:pt x="77839" y="386695"/>
                  </a:lnTo>
                  <a:lnTo>
                    <a:pt x="78065" y="387059"/>
                  </a:lnTo>
                  <a:lnTo>
                    <a:pt x="78074" y="387169"/>
                  </a:lnTo>
                  <a:lnTo>
                    <a:pt x="78054" y="387334"/>
                  </a:lnTo>
                  <a:lnTo>
                    <a:pt x="78009" y="387522"/>
                  </a:lnTo>
                  <a:lnTo>
                    <a:pt x="77889" y="387698"/>
                  </a:lnTo>
                  <a:lnTo>
                    <a:pt x="77742" y="387819"/>
                  </a:lnTo>
                  <a:lnTo>
                    <a:pt x="77644" y="387897"/>
                  </a:lnTo>
                  <a:lnTo>
                    <a:pt x="77510" y="387908"/>
                  </a:lnTo>
                  <a:lnTo>
                    <a:pt x="77428" y="387897"/>
                  </a:lnTo>
                  <a:lnTo>
                    <a:pt x="77404" y="387897"/>
                  </a:lnTo>
                  <a:lnTo>
                    <a:pt x="77185" y="387863"/>
                  </a:lnTo>
                  <a:lnTo>
                    <a:pt x="77047" y="387875"/>
                  </a:lnTo>
                  <a:lnTo>
                    <a:pt x="76834" y="387897"/>
                  </a:lnTo>
                  <a:lnTo>
                    <a:pt x="76682" y="387919"/>
                  </a:lnTo>
                  <a:lnTo>
                    <a:pt x="76548" y="387985"/>
                  </a:lnTo>
                  <a:lnTo>
                    <a:pt x="76429" y="388106"/>
                  </a:lnTo>
                  <a:lnTo>
                    <a:pt x="76331" y="388238"/>
                  </a:lnTo>
                  <a:lnTo>
                    <a:pt x="76283" y="388404"/>
                  </a:lnTo>
                  <a:lnTo>
                    <a:pt x="76191" y="388569"/>
                  </a:lnTo>
                  <a:lnTo>
                    <a:pt x="76177" y="388768"/>
                  </a:lnTo>
                  <a:lnTo>
                    <a:pt x="76177" y="388911"/>
                  </a:lnTo>
                  <a:lnTo>
                    <a:pt x="76302" y="389021"/>
                  </a:lnTo>
                  <a:lnTo>
                    <a:pt x="76410" y="389054"/>
                  </a:lnTo>
                  <a:lnTo>
                    <a:pt x="76445" y="389098"/>
                  </a:lnTo>
                  <a:lnTo>
                    <a:pt x="76445" y="389297"/>
                  </a:lnTo>
                  <a:lnTo>
                    <a:pt x="76302" y="389473"/>
                  </a:lnTo>
                  <a:lnTo>
                    <a:pt x="76048" y="389859"/>
                  </a:lnTo>
                  <a:lnTo>
                    <a:pt x="75874" y="390201"/>
                  </a:lnTo>
                  <a:lnTo>
                    <a:pt x="75831" y="390322"/>
                  </a:lnTo>
                  <a:lnTo>
                    <a:pt x="75734" y="390576"/>
                  </a:lnTo>
                  <a:lnTo>
                    <a:pt x="75589" y="390763"/>
                  </a:lnTo>
                  <a:lnTo>
                    <a:pt x="75411" y="390896"/>
                  </a:lnTo>
                  <a:lnTo>
                    <a:pt x="75229" y="391072"/>
                  </a:lnTo>
                  <a:lnTo>
                    <a:pt x="75125" y="391304"/>
                  </a:lnTo>
                  <a:lnTo>
                    <a:pt x="75028" y="391557"/>
                  </a:lnTo>
                  <a:lnTo>
                    <a:pt x="74948" y="391822"/>
                  </a:lnTo>
                  <a:lnTo>
                    <a:pt x="74835" y="392108"/>
                  </a:lnTo>
                  <a:lnTo>
                    <a:pt x="74720" y="392307"/>
                  </a:lnTo>
                  <a:lnTo>
                    <a:pt x="74576" y="392450"/>
                  </a:lnTo>
                  <a:lnTo>
                    <a:pt x="74342" y="392593"/>
                  </a:lnTo>
                  <a:lnTo>
                    <a:pt x="74120" y="392693"/>
                  </a:lnTo>
                  <a:lnTo>
                    <a:pt x="73786" y="392847"/>
                  </a:lnTo>
                  <a:lnTo>
                    <a:pt x="73473" y="393046"/>
                  </a:lnTo>
                  <a:lnTo>
                    <a:pt x="73153" y="393266"/>
                  </a:lnTo>
                  <a:lnTo>
                    <a:pt x="72929" y="393751"/>
                  </a:lnTo>
                  <a:lnTo>
                    <a:pt x="72929" y="394137"/>
                  </a:lnTo>
                  <a:lnTo>
                    <a:pt x="72886" y="394402"/>
                  </a:lnTo>
                  <a:lnTo>
                    <a:pt x="72719" y="394832"/>
                  </a:lnTo>
                  <a:lnTo>
                    <a:pt x="72497" y="395174"/>
                  </a:lnTo>
                  <a:lnTo>
                    <a:pt x="72230" y="395692"/>
                  </a:lnTo>
                  <a:lnTo>
                    <a:pt x="71999" y="396067"/>
                  </a:lnTo>
                  <a:lnTo>
                    <a:pt x="71982" y="396265"/>
                  </a:lnTo>
                  <a:lnTo>
                    <a:pt x="71982" y="396408"/>
                  </a:lnTo>
                  <a:lnTo>
                    <a:pt x="71950" y="396519"/>
                  </a:lnTo>
                  <a:lnTo>
                    <a:pt x="71868" y="396651"/>
                  </a:lnTo>
                  <a:lnTo>
                    <a:pt x="71773" y="396871"/>
                  </a:lnTo>
                  <a:lnTo>
                    <a:pt x="71659" y="397070"/>
                  </a:lnTo>
                  <a:lnTo>
                    <a:pt x="71336" y="397169"/>
                  </a:lnTo>
                  <a:lnTo>
                    <a:pt x="71058" y="397235"/>
                  </a:lnTo>
                  <a:lnTo>
                    <a:pt x="70745" y="397279"/>
                  </a:lnTo>
                  <a:lnTo>
                    <a:pt x="70460" y="397335"/>
                  </a:lnTo>
                  <a:lnTo>
                    <a:pt x="70107" y="397357"/>
                  </a:lnTo>
                  <a:lnTo>
                    <a:pt x="69668" y="397412"/>
                  </a:lnTo>
                  <a:lnTo>
                    <a:pt x="69365" y="397522"/>
                  </a:lnTo>
                  <a:lnTo>
                    <a:pt x="69068" y="397566"/>
                  </a:lnTo>
                  <a:lnTo>
                    <a:pt x="68858" y="397434"/>
                  </a:lnTo>
                  <a:lnTo>
                    <a:pt x="68772" y="397269"/>
                  </a:lnTo>
                  <a:lnTo>
                    <a:pt x="68620" y="396993"/>
                  </a:lnTo>
                  <a:lnTo>
                    <a:pt x="68450" y="396838"/>
                  </a:lnTo>
                  <a:lnTo>
                    <a:pt x="67972" y="396629"/>
                  </a:lnTo>
                  <a:lnTo>
                    <a:pt x="67755" y="396508"/>
                  </a:lnTo>
                  <a:lnTo>
                    <a:pt x="67326" y="396243"/>
                  </a:lnTo>
                  <a:lnTo>
                    <a:pt x="66859" y="396034"/>
                  </a:lnTo>
                  <a:lnTo>
                    <a:pt x="66439" y="395912"/>
                  </a:lnTo>
                  <a:lnTo>
                    <a:pt x="65981" y="395923"/>
                  </a:lnTo>
                  <a:lnTo>
                    <a:pt x="65431" y="396276"/>
                  </a:lnTo>
                  <a:lnTo>
                    <a:pt x="64987" y="396552"/>
                  </a:lnTo>
                  <a:lnTo>
                    <a:pt x="64770" y="396728"/>
                  </a:lnTo>
                  <a:lnTo>
                    <a:pt x="64388" y="396960"/>
                  </a:lnTo>
                  <a:lnTo>
                    <a:pt x="64005" y="397346"/>
                  </a:lnTo>
                  <a:lnTo>
                    <a:pt x="63749" y="397776"/>
                  </a:lnTo>
                  <a:lnTo>
                    <a:pt x="63634" y="398062"/>
                  </a:lnTo>
                  <a:lnTo>
                    <a:pt x="63507" y="398470"/>
                  </a:lnTo>
                  <a:lnTo>
                    <a:pt x="63455" y="398768"/>
                  </a:lnTo>
                  <a:lnTo>
                    <a:pt x="63391" y="399154"/>
                  </a:lnTo>
                  <a:lnTo>
                    <a:pt x="63365" y="399540"/>
                  </a:lnTo>
                  <a:lnTo>
                    <a:pt x="63296" y="400025"/>
                  </a:lnTo>
                  <a:lnTo>
                    <a:pt x="63118" y="400267"/>
                  </a:lnTo>
                  <a:lnTo>
                    <a:pt x="63051" y="400455"/>
                  </a:lnTo>
                  <a:lnTo>
                    <a:pt x="63060" y="400642"/>
                  </a:lnTo>
                  <a:lnTo>
                    <a:pt x="63141" y="400885"/>
                  </a:lnTo>
                  <a:lnTo>
                    <a:pt x="63223" y="401050"/>
                  </a:lnTo>
                  <a:lnTo>
                    <a:pt x="63486" y="401359"/>
                  </a:lnTo>
                  <a:lnTo>
                    <a:pt x="63615" y="401557"/>
                  </a:lnTo>
                  <a:lnTo>
                    <a:pt x="63638" y="401734"/>
                  </a:lnTo>
                  <a:lnTo>
                    <a:pt x="63624" y="402009"/>
                  </a:lnTo>
                  <a:lnTo>
                    <a:pt x="63581" y="402417"/>
                  </a:lnTo>
                  <a:lnTo>
                    <a:pt x="63581" y="402726"/>
                  </a:lnTo>
                  <a:lnTo>
                    <a:pt x="63697" y="402980"/>
                  </a:lnTo>
                  <a:lnTo>
                    <a:pt x="63839" y="403465"/>
                  </a:lnTo>
                  <a:lnTo>
                    <a:pt x="63869" y="403796"/>
                  </a:lnTo>
                  <a:lnTo>
                    <a:pt x="63811" y="404082"/>
                  </a:lnTo>
                  <a:lnTo>
                    <a:pt x="63740" y="404446"/>
                  </a:lnTo>
                  <a:lnTo>
                    <a:pt x="63622" y="404777"/>
                  </a:lnTo>
                  <a:lnTo>
                    <a:pt x="63437" y="405141"/>
                  </a:lnTo>
                  <a:lnTo>
                    <a:pt x="63311" y="405383"/>
                  </a:lnTo>
                  <a:lnTo>
                    <a:pt x="63333" y="405648"/>
                  </a:lnTo>
                  <a:lnTo>
                    <a:pt x="63378" y="405924"/>
                  </a:lnTo>
                  <a:lnTo>
                    <a:pt x="63516" y="406277"/>
                  </a:lnTo>
                  <a:lnTo>
                    <a:pt x="63634" y="406530"/>
                  </a:lnTo>
                  <a:lnTo>
                    <a:pt x="63887" y="406872"/>
                  </a:lnTo>
                  <a:lnTo>
                    <a:pt x="64377" y="407236"/>
                  </a:lnTo>
                  <a:lnTo>
                    <a:pt x="64704" y="407379"/>
                  </a:lnTo>
                  <a:lnTo>
                    <a:pt x="64808" y="407633"/>
                  </a:lnTo>
                  <a:lnTo>
                    <a:pt x="64674" y="407820"/>
                  </a:lnTo>
                  <a:lnTo>
                    <a:pt x="64465" y="407919"/>
                  </a:lnTo>
                  <a:lnTo>
                    <a:pt x="64213" y="408018"/>
                  </a:lnTo>
                  <a:lnTo>
                    <a:pt x="63856" y="408283"/>
                  </a:lnTo>
                  <a:lnTo>
                    <a:pt x="63350" y="408801"/>
                  </a:lnTo>
                  <a:lnTo>
                    <a:pt x="62935" y="409386"/>
                  </a:lnTo>
                  <a:lnTo>
                    <a:pt x="62726" y="409893"/>
                  </a:lnTo>
                  <a:lnTo>
                    <a:pt x="62386" y="410510"/>
                  </a:lnTo>
                  <a:lnTo>
                    <a:pt x="61781" y="411436"/>
                  </a:lnTo>
                  <a:lnTo>
                    <a:pt x="61428" y="411822"/>
                  </a:lnTo>
                  <a:lnTo>
                    <a:pt x="60246" y="412881"/>
                  </a:lnTo>
                  <a:lnTo>
                    <a:pt x="60113" y="413168"/>
                  </a:lnTo>
                  <a:lnTo>
                    <a:pt x="60027" y="414094"/>
                  </a:lnTo>
                  <a:lnTo>
                    <a:pt x="59456" y="415295"/>
                  </a:lnTo>
                  <a:lnTo>
                    <a:pt x="58922" y="416089"/>
                  </a:lnTo>
                  <a:lnTo>
                    <a:pt x="58630" y="416442"/>
                  </a:lnTo>
                  <a:lnTo>
                    <a:pt x="58498" y="416696"/>
                  </a:lnTo>
                  <a:lnTo>
                    <a:pt x="58333" y="417148"/>
                  </a:lnTo>
                  <a:lnTo>
                    <a:pt x="58143" y="417490"/>
                  </a:lnTo>
                  <a:lnTo>
                    <a:pt x="57835" y="418019"/>
                  </a:lnTo>
                  <a:lnTo>
                    <a:pt x="57562" y="418515"/>
                  </a:lnTo>
                  <a:lnTo>
                    <a:pt x="57431" y="418857"/>
                  </a:lnTo>
                  <a:lnTo>
                    <a:pt x="57254" y="419243"/>
                  </a:lnTo>
                  <a:lnTo>
                    <a:pt x="57088" y="419452"/>
                  </a:lnTo>
                  <a:lnTo>
                    <a:pt x="56798" y="419827"/>
                  </a:lnTo>
                  <a:lnTo>
                    <a:pt x="56731" y="419915"/>
                  </a:lnTo>
                  <a:lnTo>
                    <a:pt x="56544" y="420257"/>
                  </a:lnTo>
                  <a:lnTo>
                    <a:pt x="56408" y="420698"/>
                  </a:lnTo>
                  <a:lnTo>
                    <a:pt x="56412" y="422286"/>
                  </a:lnTo>
                  <a:lnTo>
                    <a:pt x="55764" y="422903"/>
                  </a:lnTo>
                  <a:lnTo>
                    <a:pt x="55366" y="423421"/>
                  </a:lnTo>
                  <a:lnTo>
                    <a:pt x="54434" y="424237"/>
                  </a:lnTo>
                  <a:lnTo>
                    <a:pt x="54062" y="424392"/>
                  </a:lnTo>
                  <a:lnTo>
                    <a:pt x="53644" y="424711"/>
                  </a:lnTo>
                  <a:lnTo>
                    <a:pt x="52895" y="425450"/>
                  </a:lnTo>
                  <a:lnTo>
                    <a:pt x="52680" y="425748"/>
                  </a:lnTo>
                  <a:lnTo>
                    <a:pt x="51808" y="426553"/>
                  </a:lnTo>
                  <a:lnTo>
                    <a:pt x="51406" y="427225"/>
                  </a:lnTo>
                  <a:lnTo>
                    <a:pt x="50643" y="428118"/>
                  </a:lnTo>
                  <a:lnTo>
                    <a:pt x="50476" y="428394"/>
                  </a:lnTo>
                  <a:lnTo>
                    <a:pt x="50299" y="428769"/>
                  </a:lnTo>
                  <a:lnTo>
                    <a:pt x="50080" y="429342"/>
                  </a:lnTo>
                  <a:lnTo>
                    <a:pt x="50080" y="429452"/>
                  </a:lnTo>
                  <a:lnTo>
                    <a:pt x="50172" y="429563"/>
                  </a:lnTo>
                  <a:lnTo>
                    <a:pt x="50172" y="429563"/>
                  </a:lnTo>
                  <a:lnTo>
                    <a:pt x="50409" y="429816"/>
                  </a:lnTo>
                  <a:lnTo>
                    <a:pt x="50584" y="429916"/>
                  </a:lnTo>
                  <a:lnTo>
                    <a:pt x="50897" y="430004"/>
                  </a:lnTo>
                  <a:lnTo>
                    <a:pt x="51047" y="430070"/>
                  </a:lnTo>
                  <a:lnTo>
                    <a:pt x="51188" y="430059"/>
                  </a:lnTo>
                  <a:lnTo>
                    <a:pt x="51450" y="429993"/>
                  </a:lnTo>
                  <a:lnTo>
                    <a:pt x="51639" y="430004"/>
                  </a:lnTo>
                  <a:lnTo>
                    <a:pt x="52300" y="430279"/>
                  </a:lnTo>
                  <a:lnTo>
                    <a:pt x="52438" y="430357"/>
                  </a:lnTo>
                  <a:lnTo>
                    <a:pt x="52548" y="430445"/>
                  </a:lnTo>
                  <a:lnTo>
                    <a:pt x="52633" y="430544"/>
                  </a:lnTo>
                  <a:lnTo>
                    <a:pt x="53149" y="431360"/>
                  </a:lnTo>
                  <a:lnTo>
                    <a:pt x="53597" y="432132"/>
                  </a:lnTo>
                  <a:lnTo>
                    <a:pt x="53693" y="432363"/>
                  </a:lnTo>
                  <a:lnTo>
                    <a:pt x="54478" y="433642"/>
                  </a:lnTo>
                  <a:lnTo>
                    <a:pt x="54523" y="433675"/>
                  </a:lnTo>
                  <a:lnTo>
                    <a:pt x="54681" y="434039"/>
                  </a:lnTo>
                  <a:lnTo>
                    <a:pt x="54740" y="434271"/>
                  </a:lnTo>
                  <a:lnTo>
                    <a:pt x="54698" y="435065"/>
                  </a:lnTo>
                  <a:lnTo>
                    <a:pt x="54716" y="435362"/>
                  </a:lnTo>
                  <a:lnTo>
                    <a:pt x="54720" y="435428"/>
                  </a:lnTo>
                  <a:lnTo>
                    <a:pt x="54754" y="435616"/>
                  </a:lnTo>
                  <a:lnTo>
                    <a:pt x="54946" y="436112"/>
                  </a:lnTo>
                  <a:lnTo>
                    <a:pt x="55039" y="436310"/>
                  </a:lnTo>
                  <a:lnTo>
                    <a:pt x="55104" y="436542"/>
                  </a:lnTo>
                  <a:lnTo>
                    <a:pt x="55211" y="436807"/>
                  </a:lnTo>
                  <a:lnTo>
                    <a:pt x="55429" y="437215"/>
                  </a:lnTo>
                  <a:lnTo>
                    <a:pt x="55620" y="437446"/>
                  </a:lnTo>
                  <a:lnTo>
                    <a:pt x="55840" y="437656"/>
                  </a:lnTo>
                  <a:lnTo>
                    <a:pt x="56247" y="437931"/>
                  </a:lnTo>
                  <a:lnTo>
                    <a:pt x="56611" y="438152"/>
                  </a:lnTo>
                  <a:lnTo>
                    <a:pt x="57104" y="438405"/>
                  </a:lnTo>
                  <a:lnTo>
                    <a:pt x="57260" y="438494"/>
                  </a:lnTo>
                  <a:lnTo>
                    <a:pt x="57466" y="438571"/>
                  </a:lnTo>
                  <a:lnTo>
                    <a:pt x="57612" y="438659"/>
                  </a:lnTo>
                  <a:lnTo>
                    <a:pt x="58041" y="438802"/>
                  </a:lnTo>
                  <a:lnTo>
                    <a:pt x="58368" y="438868"/>
                  </a:lnTo>
                  <a:lnTo>
                    <a:pt x="58498" y="438924"/>
                  </a:lnTo>
                  <a:lnTo>
                    <a:pt x="58885" y="439012"/>
                  </a:lnTo>
                  <a:lnTo>
                    <a:pt x="59139" y="439034"/>
                  </a:lnTo>
                  <a:lnTo>
                    <a:pt x="59745" y="439188"/>
                  </a:lnTo>
                  <a:lnTo>
                    <a:pt x="59977" y="439276"/>
                  </a:lnTo>
                  <a:lnTo>
                    <a:pt x="60298" y="439519"/>
                  </a:lnTo>
                  <a:lnTo>
                    <a:pt x="60665" y="439949"/>
                  </a:lnTo>
                  <a:lnTo>
                    <a:pt x="60710" y="440015"/>
                  </a:lnTo>
                  <a:lnTo>
                    <a:pt x="60902" y="440500"/>
                  </a:lnTo>
                  <a:lnTo>
                    <a:pt x="60942" y="441096"/>
                  </a:lnTo>
                  <a:lnTo>
                    <a:pt x="60930" y="441250"/>
                  </a:lnTo>
                  <a:lnTo>
                    <a:pt x="60964" y="441493"/>
                  </a:lnTo>
                  <a:lnTo>
                    <a:pt x="60956" y="441570"/>
                  </a:lnTo>
                  <a:lnTo>
                    <a:pt x="60990" y="441757"/>
                  </a:lnTo>
                  <a:lnTo>
                    <a:pt x="61049" y="441889"/>
                  </a:lnTo>
                  <a:lnTo>
                    <a:pt x="61122" y="442352"/>
                  </a:lnTo>
                  <a:lnTo>
                    <a:pt x="61122" y="442573"/>
                  </a:lnTo>
                  <a:lnTo>
                    <a:pt x="61210" y="443180"/>
                  </a:lnTo>
                  <a:lnTo>
                    <a:pt x="61294" y="443466"/>
                  </a:lnTo>
                  <a:lnTo>
                    <a:pt x="61379" y="443654"/>
                  </a:lnTo>
                  <a:lnTo>
                    <a:pt x="61399" y="443896"/>
                  </a:lnTo>
                  <a:lnTo>
                    <a:pt x="61469" y="444017"/>
                  </a:lnTo>
                  <a:lnTo>
                    <a:pt x="61641" y="444238"/>
                  </a:lnTo>
                  <a:lnTo>
                    <a:pt x="61787" y="444580"/>
                  </a:lnTo>
                  <a:lnTo>
                    <a:pt x="61731" y="444778"/>
                  </a:lnTo>
                  <a:lnTo>
                    <a:pt x="61731" y="444955"/>
                  </a:lnTo>
                  <a:lnTo>
                    <a:pt x="61878" y="445131"/>
                  </a:lnTo>
                  <a:lnTo>
                    <a:pt x="62026" y="445506"/>
                  </a:lnTo>
                  <a:lnTo>
                    <a:pt x="62018" y="445793"/>
                  </a:lnTo>
                  <a:lnTo>
                    <a:pt x="62076" y="446167"/>
                  </a:lnTo>
                  <a:lnTo>
                    <a:pt x="62140" y="446410"/>
                  </a:lnTo>
                  <a:lnTo>
                    <a:pt x="62100" y="446697"/>
                  </a:lnTo>
                  <a:lnTo>
                    <a:pt x="61968" y="447050"/>
                  </a:lnTo>
                  <a:lnTo>
                    <a:pt x="61684" y="447424"/>
                  </a:lnTo>
                  <a:lnTo>
                    <a:pt x="61439" y="447755"/>
                  </a:lnTo>
                  <a:lnTo>
                    <a:pt x="61079" y="448097"/>
                  </a:lnTo>
                  <a:lnTo>
                    <a:pt x="60653" y="448505"/>
                  </a:lnTo>
                  <a:lnTo>
                    <a:pt x="60489" y="448648"/>
                  </a:lnTo>
                  <a:lnTo>
                    <a:pt x="60147" y="448847"/>
                  </a:lnTo>
                  <a:lnTo>
                    <a:pt x="59755" y="449144"/>
                  </a:lnTo>
                  <a:lnTo>
                    <a:pt x="59411" y="449409"/>
                  </a:lnTo>
                  <a:lnTo>
                    <a:pt x="59379" y="449651"/>
                  </a:lnTo>
                  <a:lnTo>
                    <a:pt x="59379" y="450291"/>
                  </a:lnTo>
                  <a:lnTo>
                    <a:pt x="59198" y="450545"/>
                  </a:lnTo>
                  <a:lnTo>
                    <a:pt x="58823" y="450842"/>
                  </a:lnTo>
                  <a:lnTo>
                    <a:pt x="58511" y="451217"/>
                  </a:lnTo>
                  <a:lnTo>
                    <a:pt x="58264" y="451857"/>
                  </a:lnTo>
                  <a:lnTo>
                    <a:pt x="58085" y="452221"/>
                  </a:lnTo>
                  <a:lnTo>
                    <a:pt x="57992" y="452452"/>
                  </a:lnTo>
                  <a:lnTo>
                    <a:pt x="57919" y="452595"/>
                  </a:lnTo>
                  <a:lnTo>
                    <a:pt x="57667" y="453036"/>
                  </a:lnTo>
                  <a:lnTo>
                    <a:pt x="57364" y="453466"/>
                  </a:lnTo>
                  <a:lnTo>
                    <a:pt x="57050" y="454029"/>
                  </a:lnTo>
                  <a:lnTo>
                    <a:pt x="56966" y="454326"/>
                  </a:lnTo>
                  <a:lnTo>
                    <a:pt x="57009" y="454514"/>
                  </a:lnTo>
                  <a:lnTo>
                    <a:pt x="57090" y="454690"/>
                  </a:lnTo>
                  <a:lnTo>
                    <a:pt x="57101" y="455043"/>
                  </a:lnTo>
                  <a:lnTo>
                    <a:pt x="57080" y="455683"/>
                  </a:lnTo>
                  <a:lnTo>
                    <a:pt x="57146" y="456289"/>
                  </a:lnTo>
                  <a:lnTo>
                    <a:pt x="57213" y="456796"/>
                  </a:lnTo>
                  <a:lnTo>
                    <a:pt x="56968" y="457403"/>
                  </a:lnTo>
                  <a:lnTo>
                    <a:pt x="56856" y="457965"/>
                  </a:lnTo>
                  <a:lnTo>
                    <a:pt x="57101" y="458924"/>
                  </a:lnTo>
                  <a:lnTo>
                    <a:pt x="57213" y="459343"/>
                  </a:lnTo>
                  <a:lnTo>
                    <a:pt x="57418" y="459883"/>
                  </a:lnTo>
                  <a:lnTo>
                    <a:pt x="57527" y="460655"/>
                  </a:lnTo>
                  <a:lnTo>
                    <a:pt x="57441" y="461162"/>
                  </a:lnTo>
                  <a:lnTo>
                    <a:pt x="57440" y="461471"/>
                  </a:lnTo>
                  <a:lnTo>
                    <a:pt x="57435" y="462254"/>
                  </a:lnTo>
                  <a:lnTo>
                    <a:pt x="57332" y="462651"/>
                  </a:lnTo>
                  <a:lnTo>
                    <a:pt x="57394" y="463952"/>
                  </a:lnTo>
                  <a:lnTo>
                    <a:pt x="57118" y="464702"/>
                  </a:lnTo>
                  <a:lnTo>
                    <a:pt x="57110" y="465584"/>
                  </a:lnTo>
                  <a:lnTo>
                    <a:pt x="56931" y="466322"/>
                  </a:lnTo>
                  <a:lnTo>
                    <a:pt x="56757" y="466609"/>
                  </a:lnTo>
                  <a:lnTo>
                    <a:pt x="56158" y="467304"/>
                  </a:lnTo>
                  <a:lnTo>
                    <a:pt x="55958" y="467789"/>
                  </a:lnTo>
                  <a:lnTo>
                    <a:pt x="55545" y="468406"/>
                  </a:lnTo>
                  <a:lnTo>
                    <a:pt x="55345" y="468858"/>
                  </a:lnTo>
                  <a:lnTo>
                    <a:pt x="55347" y="469046"/>
                  </a:lnTo>
                  <a:lnTo>
                    <a:pt x="55235" y="469366"/>
                  </a:lnTo>
                  <a:lnTo>
                    <a:pt x="54671" y="469917"/>
                  </a:lnTo>
                  <a:lnTo>
                    <a:pt x="54486" y="470192"/>
                  </a:lnTo>
                  <a:lnTo>
                    <a:pt x="54161" y="470358"/>
                  </a:lnTo>
                  <a:lnTo>
                    <a:pt x="53571" y="470391"/>
                  </a:lnTo>
                  <a:lnTo>
                    <a:pt x="53138" y="470523"/>
                  </a:lnTo>
                  <a:lnTo>
                    <a:pt x="52831" y="470810"/>
                  </a:lnTo>
                  <a:lnTo>
                    <a:pt x="52667" y="471306"/>
                  </a:lnTo>
                  <a:lnTo>
                    <a:pt x="52493" y="471493"/>
                  </a:lnTo>
                  <a:lnTo>
                    <a:pt x="52202" y="471626"/>
                  </a:lnTo>
                  <a:lnTo>
                    <a:pt x="51593" y="471692"/>
                  </a:lnTo>
                  <a:lnTo>
                    <a:pt x="51276" y="471879"/>
                  </a:lnTo>
                  <a:lnTo>
                    <a:pt x="51156" y="472254"/>
                  </a:lnTo>
                  <a:lnTo>
                    <a:pt x="51042" y="473456"/>
                  </a:lnTo>
                  <a:lnTo>
                    <a:pt x="50956" y="473588"/>
                  </a:lnTo>
                  <a:lnTo>
                    <a:pt x="50153" y="473864"/>
                  </a:lnTo>
                  <a:lnTo>
                    <a:pt x="49218" y="473820"/>
                  </a:lnTo>
                  <a:lnTo>
                    <a:pt x="48622" y="474514"/>
                  </a:lnTo>
                  <a:lnTo>
                    <a:pt x="48151" y="474945"/>
                  </a:lnTo>
                  <a:lnTo>
                    <a:pt x="47357" y="475363"/>
                  </a:lnTo>
                  <a:lnTo>
                    <a:pt x="47019" y="475441"/>
                  </a:lnTo>
                  <a:lnTo>
                    <a:pt x="46691" y="475441"/>
                  </a:lnTo>
                  <a:lnTo>
                    <a:pt x="46467" y="475518"/>
                  </a:lnTo>
                  <a:lnTo>
                    <a:pt x="45510" y="476223"/>
                  </a:lnTo>
                  <a:lnTo>
                    <a:pt x="44715" y="476918"/>
                  </a:lnTo>
                  <a:lnTo>
                    <a:pt x="44074" y="476984"/>
                  </a:lnTo>
                  <a:lnTo>
                    <a:pt x="43458" y="476786"/>
                  </a:lnTo>
                  <a:lnTo>
                    <a:pt x="43249" y="476775"/>
                  </a:lnTo>
                  <a:lnTo>
                    <a:pt x="42563" y="477227"/>
                  </a:lnTo>
                  <a:lnTo>
                    <a:pt x="42111" y="477348"/>
                  </a:lnTo>
                  <a:lnTo>
                    <a:pt x="41956" y="477326"/>
                  </a:lnTo>
                  <a:lnTo>
                    <a:pt x="41695" y="477381"/>
                  </a:lnTo>
                  <a:lnTo>
                    <a:pt x="41359" y="477546"/>
                  </a:lnTo>
                  <a:lnTo>
                    <a:pt x="40935" y="477866"/>
                  </a:lnTo>
                  <a:lnTo>
                    <a:pt x="40500" y="477977"/>
                  </a:lnTo>
                  <a:lnTo>
                    <a:pt x="39775" y="478770"/>
                  </a:lnTo>
                  <a:lnTo>
                    <a:pt x="39024" y="479035"/>
                  </a:lnTo>
                  <a:lnTo>
                    <a:pt x="38766" y="479222"/>
                  </a:lnTo>
                  <a:lnTo>
                    <a:pt x="38578" y="479498"/>
                  </a:lnTo>
                  <a:lnTo>
                    <a:pt x="38247" y="480303"/>
                  </a:lnTo>
                  <a:lnTo>
                    <a:pt x="37928" y="480810"/>
                  </a:lnTo>
                  <a:lnTo>
                    <a:pt x="36622" y="482023"/>
                  </a:lnTo>
                  <a:lnTo>
                    <a:pt x="36342" y="482409"/>
                  </a:lnTo>
                  <a:lnTo>
                    <a:pt x="36023" y="482740"/>
                  </a:lnTo>
                  <a:lnTo>
                    <a:pt x="35707" y="483247"/>
                  </a:lnTo>
                  <a:lnTo>
                    <a:pt x="35601" y="483633"/>
                  </a:lnTo>
                  <a:lnTo>
                    <a:pt x="35491" y="483842"/>
                  </a:lnTo>
                  <a:lnTo>
                    <a:pt x="35237" y="484173"/>
                  </a:lnTo>
                  <a:lnTo>
                    <a:pt x="35005" y="484559"/>
                  </a:lnTo>
                  <a:lnTo>
                    <a:pt x="34967" y="484901"/>
                  </a:lnTo>
                  <a:lnTo>
                    <a:pt x="34970" y="485154"/>
                  </a:lnTo>
                  <a:lnTo>
                    <a:pt x="34874" y="485375"/>
                  </a:lnTo>
                  <a:lnTo>
                    <a:pt x="34736" y="485507"/>
                  </a:lnTo>
                  <a:lnTo>
                    <a:pt x="34459" y="485639"/>
                  </a:lnTo>
                  <a:lnTo>
                    <a:pt x="34099" y="485761"/>
                  </a:lnTo>
                  <a:lnTo>
                    <a:pt x="33881" y="485904"/>
                  </a:lnTo>
                  <a:lnTo>
                    <a:pt x="33557" y="486213"/>
                  </a:lnTo>
                  <a:lnTo>
                    <a:pt x="33477" y="486555"/>
                  </a:lnTo>
                  <a:lnTo>
                    <a:pt x="33340" y="486863"/>
                  </a:lnTo>
                  <a:lnTo>
                    <a:pt x="33051" y="487194"/>
                  </a:lnTo>
                  <a:lnTo>
                    <a:pt x="32762" y="487481"/>
                  </a:lnTo>
                  <a:lnTo>
                    <a:pt x="32610" y="487624"/>
                  </a:lnTo>
                  <a:lnTo>
                    <a:pt x="32500" y="487734"/>
                  </a:lnTo>
                  <a:lnTo>
                    <a:pt x="32252" y="487955"/>
                  </a:lnTo>
                  <a:lnTo>
                    <a:pt x="32087" y="488197"/>
                  </a:lnTo>
                  <a:lnTo>
                    <a:pt x="31950" y="488385"/>
                  </a:lnTo>
                  <a:lnTo>
                    <a:pt x="31800" y="488782"/>
                  </a:lnTo>
                  <a:lnTo>
                    <a:pt x="31720" y="489135"/>
                  </a:lnTo>
                  <a:lnTo>
                    <a:pt x="31724" y="489565"/>
                  </a:lnTo>
                  <a:lnTo>
                    <a:pt x="31949" y="489785"/>
                  </a:lnTo>
                  <a:lnTo>
                    <a:pt x="32243" y="489917"/>
                  </a:lnTo>
                  <a:lnTo>
                    <a:pt x="32648" y="490083"/>
                  </a:lnTo>
                  <a:lnTo>
                    <a:pt x="32776" y="490402"/>
                  </a:lnTo>
                  <a:lnTo>
                    <a:pt x="32779" y="490711"/>
                  </a:lnTo>
                  <a:lnTo>
                    <a:pt x="32754" y="491009"/>
                  </a:lnTo>
                  <a:lnTo>
                    <a:pt x="32632" y="491318"/>
                  </a:lnTo>
                  <a:lnTo>
                    <a:pt x="32538" y="491681"/>
                  </a:lnTo>
                  <a:lnTo>
                    <a:pt x="32456" y="492133"/>
                  </a:lnTo>
                  <a:lnTo>
                    <a:pt x="32407" y="492387"/>
                  </a:lnTo>
                  <a:lnTo>
                    <a:pt x="31785" y="493357"/>
                  </a:lnTo>
                  <a:lnTo>
                    <a:pt x="31836" y="494294"/>
                  </a:lnTo>
                  <a:lnTo>
                    <a:pt x="31761" y="494758"/>
                  </a:lnTo>
                  <a:lnTo>
                    <a:pt x="31490" y="495110"/>
                  </a:lnTo>
                  <a:lnTo>
                    <a:pt x="31209" y="495331"/>
                  </a:lnTo>
                  <a:lnTo>
                    <a:pt x="31146" y="495607"/>
                  </a:lnTo>
                  <a:lnTo>
                    <a:pt x="30974" y="495805"/>
                  </a:lnTo>
                  <a:lnTo>
                    <a:pt x="30800" y="495860"/>
                  </a:lnTo>
                  <a:lnTo>
                    <a:pt x="30435" y="495893"/>
                  </a:lnTo>
                  <a:lnTo>
                    <a:pt x="30201" y="495948"/>
                  </a:lnTo>
                  <a:lnTo>
                    <a:pt x="30011" y="496125"/>
                  </a:lnTo>
                  <a:lnTo>
                    <a:pt x="29927" y="496345"/>
                  </a:lnTo>
                  <a:lnTo>
                    <a:pt x="29815" y="496819"/>
                  </a:lnTo>
                  <a:lnTo>
                    <a:pt x="29684" y="497349"/>
                  </a:lnTo>
                  <a:lnTo>
                    <a:pt x="29339" y="497878"/>
                  </a:lnTo>
                  <a:lnTo>
                    <a:pt x="29131" y="498032"/>
                  </a:lnTo>
                  <a:lnTo>
                    <a:pt x="28969" y="498065"/>
                  </a:lnTo>
                  <a:lnTo>
                    <a:pt x="28752" y="498253"/>
                  </a:lnTo>
                  <a:lnTo>
                    <a:pt x="28612" y="498584"/>
                  </a:lnTo>
                  <a:lnTo>
                    <a:pt x="28726" y="499014"/>
                  </a:lnTo>
                  <a:lnTo>
                    <a:pt x="29230" y="499807"/>
                  </a:lnTo>
                  <a:lnTo>
                    <a:pt x="29397" y="499973"/>
                  </a:lnTo>
                  <a:lnTo>
                    <a:pt x="29783" y="500656"/>
                  </a:lnTo>
                  <a:lnTo>
                    <a:pt x="30155" y="500866"/>
                  </a:lnTo>
                  <a:lnTo>
                    <a:pt x="30549" y="500855"/>
                  </a:lnTo>
                  <a:lnTo>
                    <a:pt x="31178" y="501086"/>
                  </a:lnTo>
                  <a:lnTo>
                    <a:pt x="31524" y="501439"/>
                  </a:lnTo>
                  <a:lnTo>
                    <a:pt x="31376" y="501902"/>
                  </a:lnTo>
                  <a:lnTo>
                    <a:pt x="30993" y="502586"/>
                  </a:lnTo>
                  <a:lnTo>
                    <a:pt x="30969" y="502972"/>
                  </a:lnTo>
                  <a:lnTo>
                    <a:pt x="31033" y="503280"/>
                  </a:lnTo>
                  <a:lnTo>
                    <a:pt x="30898" y="503678"/>
                  </a:lnTo>
                  <a:lnTo>
                    <a:pt x="30080" y="504560"/>
                  </a:lnTo>
                  <a:lnTo>
                    <a:pt x="29524" y="505375"/>
                  </a:lnTo>
                  <a:lnTo>
                    <a:pt x="28788" y="506048"/>
                  </a:lnTo>
                  <a:lnTo>
                    <a:pt x="28670" y="506291"/>
                  </a:lnTo>
                  <a:lnTo>
                    <a:pt x="28610" y="506853"/>
                  </a:lnTo>
                  <a:lnTo>
                    <a:pt x="29184" y="508430"/>
                  </a:lnTo>
                  <a:lnTo>
                    <a:pt x="29264" y="508595"/>
                  </a:lnTo>
                  <a:lnTo>
                    <a:pt x="29253" y="508948"/>
                  </a:lnTo>
                  <a:lnTo>
                    <a:pt x="29253" y="509466"/>
                  </a:lnTo>
                  <a:lnTo>
                    <a:pt x="29354" y="509731"/>
                  </a:lnTo>
                  <a:lnTo>
                    <a:pt x="29509" y="509918"/>
                  </a:lnTo>
                  <a:lnTo>
                    <a:pt x="29865" y="510183"/>
                  </a:lnTo>
                  <a:lnTo>
                    <a:pt x="30364" y="510569"/>
                  </a:lnTo>
                  <a:lnTo>
                    <a:pt x="30797" y="510932"/>
                  </a:lnTo>
                  <a:lnTo>
                    <a:pt x="31031" y="511109"/>
                  </a:lnTo>
                  <a:lnTo>
                    <a:pt x="31563" y="511384"/>
                  </a:lnTo>
                  <a:lnTo>
                    <a:pt x="32185" y="511748"/>
                  </a:lnTo>
                  <a:lnTo>
                    <a:pt x="32364" y="512079"/>
                  </a:lnTo>
                  <a:lnTo>
                    <a:pt x="32674" y="512531"/>
                  </a:lnTo>
                  <a:lnTo>
                    <a:pt x="32951" y="512939"/>
                  </a:lnTo>
                  <a:lnTo>
                    <a:pt x="33373" y="513281"/>
                  </a:lnTo>
                  <a:lnTo>
                    <a:pt x="33664" y="513523"/>
                  </a:lnTo>
                  <a:lnTo>
                    <a:pt x="33963" y="513645"/>
                  </a:lnTo>
                  <a:lnTo>
                    <a:pt x="34396" y="513975"/>
                  </a:lnTo>
                  <a:lnTo>
                    <a:pt x="35074" y="514681"/>
                  </a:lnTo>
                  <a:lnTo>
                    <a:pt x="35352" y="515354"/>
                  </a:lnTo>
                  <a:lnTo>
                    <a:pt x="35507" y="516070"/>
                  </a:lnTo>
                  <a:lnTo>
                    <a:pt x="35672" y="517030"/>
                  </a:lnTo>
                  <a:lnTo>
                    <a:pt x="35840" y="517581"/>
                  </a:lnTo>
                  <a:lnTo>
                    <a:pt x="35872" y="518000"/>
                  </a:lnTo>
                  <a:lnTo>
                    <a:pt x="35786" y="518463"/>
                  </a:lnTo>
                  <a:lnTo>
                    <a:pt x="35627" y="519125"/>
                  </a:lnTo>
                  <a:lnTo>
                    <a:pt x="35593" y="519367"/>
                  </a:lnTo>
                  <a:lnTo>
                    <a:pt x="35496" y="519599"/>
                  </a:lnTo>
                  <a:lnTo>
                    <a:pt x="35248" y="519797"/>
                  </a:lnTo>
                  <a:lnTo>
                    <a:pt x="35061" y="520040"/>
                  </a:lnTo>
                  <a:lnTo>
                    <a:pt x="34865" y="520414"/>
                  </a:lnTo>
                  <a:lnTo>
                    <a:pt x="34717" y="520657"/>
                  </a:lnTo>
                  <a:lnTo>
                    <a:pt x="34497" y="520844"/>
                  </a:lnTo>
                  <a:lnTo>
                    <a:pt x="34280" y="521208"/>
                  </a:lnTo>
                  <a:lnTo>
                    <a:pt x="34062" y="521517"/>
                  </a:lnTo>
                  <a:lnTo>
                    <a:pt x="33832" y="521649"/>
                  </a:lnTo>
                  <a:lnTo>
                    <a:pt x="33546" y="521826"/>
                  </a:lnTo>
                  <a:lnTo>
                    <a:pt x="33225" y="521914"/>
                  </a:lnTo>
                  <a:lnTo>
                    <a:pt x="32891" y="521969"/>
                  </a:lnTo>
                  <a:lnTo>
                    <a:pt x="32788" y="522057"/>
                  </a:lnTo>
                  <a:lnTo>
                    <a:pt x="32764" y="522311"/>
                  </a:lnTo>
                  <a:lnTo>
                    <a:pt x="32674" y="522664"/>
                  </a:lnTo>
                  <a:lnTo>
                    <a:pt x="32557" y="522939"/>
                  </a:lnTo>
                  <a:lnTo>
                    <a:pt x="32295" y="523171"/>
                  </a:lnTo>
                  <a:lnTo>
                    <a:pt x="32123" y="523303"/>
                  </a:lnTo>
                  <a:lnTo>
                    <a:pt x="31813" y="523480"/>
                  </a:lnTo>
                  <a:lnTo>
                    <a:pt x="31434" y="523700"/>
                  </a:lnTo>
                  <a:lnTo>
                    <a:pt x="30997" y="523899"/>
                  </a:lnTo>
                  <a:lnTo>
                    <a:pt x="30515" y="524196"/>
                  </a:lnTo>
                  <a:lnTo>
                    <a:pt x="30287" y="524461"/>
                  </a:lnTo>
                  <a:lnTo>
                    <a:pt x="29918" y="524637"/>
                  </a:lnTo>
                  <a:lnTo>
                    <a:pt x="29447" y="524792"/>
                  </a:lnTo>
                  <a:lnTo>
                    <a:pt x="28582" y="524880"/>
                  </a:lnTo>
                  <a:lnTo>
                    <a:pt x="27243" y="525111"/>
                  </a:lnTo>
                  <a:lnTo>
                    <a:pt x="26494" y="525685"/>
                  </a:lnTo>
                  <a:lnTo>
                    <a:pt x="26139" y="526027"/>
                  </a:lnTo>
                  <a:lnTo>
                    <a:pt x="25906" y="526512"/>
                  </a:lnTo>
                  <a:lnTo>
                    <a:pt x="25923" y="526776"/>
                  </a:lnTo>
                  <a:lnTo>
                    <a:pt x="25990" y="527427"/>
                  </a:lnTo>
                  <a:lnTo>
                    <a:pt x="25583" y="528452"/>
                  </a:lnTo>
                  <a:lnTo>
                    <a:pt x="25327" y="528959"/>
                  </a:lnTo>
                  <a:lnTo>
                    <a:pt x="24632" y="529819"/>
                  </a:lnTo>
                  <a:lnTo>
                    <a:pt x="23480" y="531705"/>
                  </a:lnTo>
                  <a:lnTo>
                    <a:pt x="23112" y="532697"/>
                  </a:lnTo>
                  <a:lnTo>
                    <a:pt x="22879" y="533039"/>
                  </a:lnTo>
                  <a:lnTo>
                    <a:pt x="22796" y="533601"/>
                  </a:lnTo>
                  <a:lnTo>
                    <a:pt x="23309" y="535321"/>
                  </a:lnTo>
                  <a:lnTo>
                    <a:pt x="23309" y="536203"/>
                  </a:lnTo>
                  <a:lnTo>
                    <a:pt x="23516" y="537328"/>
                  </a:lnTo>
                  <a:lnTo>
                    <a:pt x="24018" y="538034"/>
                  </a:lnTo>
                  <a:lnTo>
                    <a:pt x="24343" y="538452"/>
                  </a:lnTo>
                  <a:lnTo>
                    <a:pt x="25089" y="539390"/>
                  </a:lnTo>
                  <a:lnTo>
                    <a:pt x="26049" y="540801"/>
                  </a:lnTo>
                  <a:lnTo>
                    <a:pt x="26543" y="541418"/>
                  </a:lnTo>
                  <a:lnTo>
                    <a:pt x="27122" y="541837"/>
                  </a:lnTo>
                  <a:lnTo>
                    <a:pt x="27729" y="542234"/>
                  </a:lnTo>
                  <a:lnTo>
                    <a:pt x="28181" y="542598"/>
                  </a:lnTo>
                  <a:lnTo>
                    <a:pt x="28252" y="542951"/>
                  </a:lnTo>
                  <a:lnTo>
                    <a:pt x="28294" y="543800"/>
                  </a:lnTo>
                  <a:lnTo>
                    <a:pt x="28379" y="544682"/>
                  </a:lnTo>
                  <a:lnTo>
                    <a:pt x="28560" y="545421"/>
                  </a:lnTo>
                  <a:lnTo>
                    <a:pt x="29021" y="546711"/>
                  </a:lnTo>
                  <a:lnTo>
                    <a:pt x="29543" y="548353"/>
                  </a:lnTo>
                  <a:lnTo>
                    <a:pt x="29908" y="549677"/>
                  </a:lnTo>
                  <a:lnTo>
                    <a:pt x="30027" y="550107"/>
                  </a:lnTo>
                  <a:lnTo>
                    <a:pt x="30327" y="550923"/>
                  </a:lnTo>
                  <a:lnTo>
                    <a:pt x="30664" y="551375"/>
                  </a:lnTo>
                  <a:lnTo>
                    <a:pt x="31222" y="552202"/>
                  </a:lnTo>
                  <a:lnTo>
                    <a:pt x="32064" y="553326"/>
                  </a:lnTo>
                  <a:lnTo>
                    <a:pt x="32403" y="553635"/>
                  </a:lnTo>
                  <a:lnTo>
                    <a:pt x="33096" y="554274"/>
                  </a:lnTo>
                  <a:lnTo>
                    <a:pt x="33969" y="555002"/>
                  </a:lnTo>
                  <a:lnTo>
                    <a:pt x="34890" y="555796"/>
                  </a:lnTo>
                  <a:lnTo>
                    <a:pt x="35480" y="556314"/>
                  </a:lnTo>
                  <a:lnTo>
                    <a:pt x="36228" y="556887"/>
                  </a:lnTo>
                  <a:lnTo>
                    <a:pt x="36732" y="557560"/>
                  </a:lnTo>
                  <a:lnTo>
                    <a:pt x="37157" y="557957"/>
                  </a:lnTo>
                  <a:lnTo>
                    <a:pt x="37621" y="558354"/>
                  </a:lnTo>
                  <a:lnTo>
                    <a:pt x="37991" y="558552"/>
                  </a:lnTo>
                  <a:lnTo>
                    <a:pt x="38337" y="558563"/>
                  </a:lnTo>
                  <a:lnTo>
                    <a:pt x="38699" y="558409"/>
                  </a:lnTo>
                  <a:lnTo>
                    <a:pt x="38896" y="558321"/>
                  </a:lnTo>
                  <a:lnTo>
                    <a:pt x="39211" y="558023"/>
                  </a:lnTo>
                  <a:lnTo>
                    <a:pt x="39424" y="557935"/>
                  </a:lnTo>
                  <a:lnTo>
                    <a:pt x="39675" y="557792"/>
                  </a:lnTo>
                  <a:lnTo>
                    <a:pt x="39990" y="557582"/>
                  </a:lnTo>
                  <a:lnTo>
                    <a:pt x="40124" y="557494"/>
                  </a:lnTo>
                  <a:lnTo>
                    <a:pt x="40305" y="557494"/>
                  </a:lnTo>
                  <a:lnTo>
                    <a:pt x="40486" y="557538"/>
                  </a:lnTo>
                  <a:lnTo>
                    <a:pt x="40675" y="557483"/>
                  </a:lnTo>
                  <a:lnTo>
                    <a:pt x="40880" y="557505"/>
                  </a:lnTo>
                  <a:lnTo>
                    <a:pt x="41194" y="557571"/>
                  </a:lnTo>
                  <a:lnTo>
                    <a:pt x="41989" y="557714"/>
                  </a:lnTo>
                  <a:lnTo>
                    <a:pt x="42336" y="557825"/>
                  </a:lnTo>
                  <a:lnTo>
                    <a:pt x="42745" y="557847"/>
                  </a:lnTo>
                  <a:lnTo>
                    <a:pt x="43088" y="557913"/>
                  </a:lnTo>
                  <a:lnTo>
                    <a:pt x="43443" y="557990"/>
                  </a:lnTo>
                  <a:lnTo>
                    <a:pt x="43855" y="558045"/>
                  </a:lnTo>
                  <a:lnTo>
                    <a:pt x="44210" y="558045"/>
                  </a:lnTo>
                  <a:lnTo>
                    <a:pt x="44565" y="557913"/>
                  </a:lnTo>
                  <a:lnTo>
                    <a:pt x="44852" y="557615"/>
                  </a:lnTo>
                  <a:lnTo>
                    <a:pt x="45342" y="557880"/>
                  </a:lnTo>
                  <a:lnTo>
                    <a:pt x="45661" y="558111"/>
                  </a:lnTo>
                  <a:lnTo>
                    <a:pt x="45844" y="558343"/>
                  </a:lnTo>
                  <a:lnTo>
                    <a:pt x="46028" y="558585"/>
                  </a:lnTo>
                  <a:lnTo>
                    <a:pt x="46371" y="559104"/>
                  </a:lnTo>
                  <a:lnTo>
                    <a:pt x="46741" y="559765"/>
                  </a:lnTo>
                  <a:lnTo>
                    <a:pt x="46952" y="560173"/>
                  </a:lnTo>
                  <a:lnTo>
                    <a:pt x="47044" y="560316"/>
                  </a:lnTo>
                  <a:lnTo>
                    <a:pt x="47410" y="560934"/>
                  </a:lnTo>
                  <a:lnTo>
                    <a:pt x="47614" y="561386"/>
                  </a:lnTo>
                  <a:lnTo>
                    <a:pt x="47732" y="561937"/>
                  </a:lnTo>
                  <a:lnTo>
                    <a:pt x="47854" y="562698"/>
                  </a:lnTo>
                  <a:lnTo>
                    <a:pt x="47889" y="563150"/>
                  </a:lnTo>
                  <a:lnTo>
                    <a:pt x="47889" y="563745"/>
                  </a:lnTo>
                  <a:lnTo>
                    <a:pt x="47819" y="564198"/>
                  </a:lnTo>
                  <a:lnTo>
                    <a:pt x="47731" y="564594"/>
                  </a:lnTo>
                  <a:lnTo>
                    <a:pt x="47626" y="564936"/>
                  </a:lnTo>
                  <a:lnTo>
                    <a:pt x="47556" y="565179"/>
                  </a:lnTo>
                  <a:lnTo>
                    <a:pt x="47547" y="565487"/>
                  </a:lnTo>
                  <a:lnTo>
                    <a:pt x="47407" y="565840"/>
                  </a:lnTo>
                  <a:lnTo>
                    <a:pt x="47249" y="566116"/>
                  </a:lnTo>
                  <a:lnTo>
                    <a:pt x="46978" y="566403"/>
                  </a:lnTo>
                  <a:lnTo>
                    <a:pt x="46750" y="566678"/>
                  </a:lnTo>
                  <a:lnTo>
                    <a:pt x="46513" y="566954"/>
                  </a:lnTo>
                  <a:lnTo>
                    <a:pt x="46426" y="567042"/>
                  </a:lnTo>
                  <a:lnTo>
                    <a:pt x="46251" y="567163"/>
                  </a:lnTo>
                  <a:lnTo>
                    <a:pt x="46014" y="567384"/>
                  </a:lnTo>
                  <a:lnTo>
                    <a:pt x="45698" y="567615"/>
                  </a:lnTo>
                  <a:lnTo>
                    <a:pt x="45495" y="567869"/>
                  </a:lnTo>
                  <a:lnTo>
                    <a:pt x="45328" y="568078"/>
                  </a:lnTo>
                  <a:lnTo>
                    <a:pt x="45054" y="568321"/>
                  </a:lnTo>
                  <a:lnTo>
                    <a:pt x="44863" y="568564"/>
                  </a:lnTo>
                  <a:lnTo>
                    <a:pt x="44479" y="568828"/>
                  </a:lnTo>
                  <a:lnTo>
                    <a:pt x="43932" y="569082"/>
                  </a:lnTo>
                  <a:lnTo>
                    <a:pt x="43425" y="569203"/>
                  </a:lnTo>
                  <a:lnTo>
                    <a:pt x="43220" y="569258"/>
                  </a:lnTo>
                  <a:lnTo>
                    <a:pt x="42823" y="569457"/>
                  </a:lnTo>
                  <a:lnTo>
                    <a:pt x="42357" y="569710"/>
                  </a:lnTo>
                  <a:lnTo>
                    <a:pt x="41714" y="570063"/>
                  </a:lnTo>
                  <a:lnTo>
                    <a:pt x="41289" y="570295"/>
                  </a:lnTo>
                  <a:lnTo>
                    <a:pt x="41016" y="570537"/>
                  </a:lnTo>
                  <a:lnTo>
                    <a:pt x="40933" y="570736"/>
                  </a:lnTo>
                  <a:lnTo>
                    <a:pt x="40906" y="570901"/>
                  </a:lnTo>
                  <a:lnTo>
                    <a:pt x="40855" y="571055"/>
                  </a:lnTo>
                  <a:lnTo>
                    <a:pt x="40739" y="571199"/>
                  </a:lnTo>
                  <a:lnTo>
                    <a:pt x="40607" y="571342"/>
                  </a:lnTo>
                  <a:lnTo>
                    <a:pt x="40551" y="571397"/>
                  </a:lnTo>
                  <a:lnTo>
                    <a:pt x="40521" y="571497"/>
                  </a:lnTo>
                  <a:lnTo>
                    <a:pt x="40521" y="571750"/>
                  </a:lnTo>
                  <a:lnTo>
                    <a:pt x="40508" y="571893"/>
                  </a:lnTo>
                  <a:lnTo>
                    <a:pt x="40449" y="572070"/>
                  </a:lnTo>
                  <a:lnTo>
                    <a:pt x="40372" y="572268"/>
                  </a:lnTo>
                  <a:lnTo>
                    <a:pt x="40282" y="572478"/>
                  </a:lnTo>
                  <a:lnTo>
                    <a:pt x="40209" y="572621"/>
                  </a:lnTo>
                  <a:lnTo>
                    <a:pt x="40201" y="572731"/>
                  </a:lnTo>
                  <a:lnTo>
                    <a:pt x="40235" y="572853"/>
                  </a:lnTo>
                  <a:lnTo>
                    <a:pt x="40295" y="572963"/>
                  </a:lnTo>
                  <a:lnTo>
                    <a:pt x="40338" y="573051"/>
                  </a:lnTo>
                  <a:lnTo>
                    <a:pt x="40355" y="573161"/>
                  </a:lnTo>
                  <a:lnTo>
                    <a:pt x="40338" y="573305"/>
                  </a:lnTo>
                  <a:lnTo>
                    <a:pt x="40308" y="573448"/>
                  </a:lnTo>
                  <a:lnTo>
                    <a:pt x="40299" y="573514"/>
                  </a:lnTo>
                  <a:lnTo>
                    <a:pt x="40303" y="573669"/>
                  </a:lnTo>
                  <a:lnTo>
                    <a:pt x="40320" y="573922"/>
                  </a:lnTo>
                  <a:lnTo>
                    <a:pt x="40355" y="574154"/>
                  </a:lnTo>
                  <a:lnTo>
                    <a:pt x="40346" y="574264"/>
                  </a:lnTo>
                  <a:lnTo>
                    <a:pt x="40273" y="574374"/>
                  </a:lnTo>
                  <a:lnTo>
                    <a:pt x="40124" y="574495"/>
                  </a:lnTo>
                  <a:lnTo>
                    <a:pt x="39944" y="574584"/>
                  </a:lnTo>
                  <a:lnTo>
                    <a:pt x="39752" y="574694"/>
                  </a:lnTo>
                  <a:lnTo>
                    <a:pt x="39572" y="574826"/>
                  </a:lnTo>
                  <a:lnTo>
                    <a:pt x="39372" y="574925"/>
                  </a:lnTo>
                  <a:lnTo>
                    <a:pt x="39132" y="575091"/>
                  </a:lnTo>
                  <a:lnTo>
                    <a:pt x="39047" y="575168"/>
                  </a:lnTo>
                  <a:lnTo>
                    <a:pt x="38824" y="575355"/>
                  </a:lnTo>
                  <a:lnTo>
                    <a:pt x="38590" y="575653"/>
                  </a:lnTo>
                  <a:lnTo>
                    <a:pt x="38456" y="575973"/>
                  </a:lnTo>
                  <a:lnTo>
                    <a:pt x="38349" y="576182"/>
                  </a:lnTo>
                  <a:lnTo>
                    <a:pt x="38276" y="576370"/>
                  </a:lnTo>
                  <a:lnTo>
                    <a:pt x="38145" y="576745"/>
                  </a:lnTo>
                  <a:lnTo>
                    <a:pt x="38053" y="577197"/>
                  </a:lnTo>
                  <a:lnTo>
                    <a:pt x="37944" y="577627"/>
                  </a:lnTo>
                  <a:lnTo>
                    <a:pt x="37944" y="577969"/>
                  </a:lnTo>
                  <a:lnTo>
                    <a:pt x="37971" y="578145"/>
                  </a:lnTo>
                  <a:lnTo>
                    <a:pt x="38049" y="578321"/>
                  </a:lnTo>
                  <a:lnTo>
                    <a:pt x="38148" y="578487"/>
                  </a:lnTo>
                  <a:lnTo>
                    <a:pt x="38233" y="578652"/>
                  </a:lnTo>
                  <a:lnTo>
                    <a:pt x="38409" y="578873"/>
                  </a:lnTo>
                  <a:lnTo>
                    <a:pt x="38556" y="578983"/>
                  </a:lnTo>
                  <a:lnTo>
                    <a:pt x="38721" y="579159"/>
                  </a:lnTo>
                  <a:lnTo>
                    <a:pt x="38954" y="579303"/>
                  </a:lnTo>
                  <a:lnTo>
                    <a:pt x="39180" y="579347"/>
                  </a:lnTo>
                  <a:lnTo>
                    <a:pt x="39470" y="579369"/>
                  </a:lnTo>
                  <a:lnTo>
                    <a:pt x="39724" y="579369"/>
                  </a:lnTo>
                  <a:lnTo>
                    <a:pt x="39922" y="579391"/>
                  </a:lnTo>
                  <a:lnTo>
                    <a:pt x="40142" y="579501"/>
                  </a:lnTo>
                  <a:lnTo>
                    <a:pt x="40255" y="579633"/>
                  </a:lnTo>
                  <a:lnTo>
                    <a:pt x="40325" y="579821"/>
                  </a:lnTo>
                  <a:lnTo>
                    <a:pt x="40417" y="580163"/>
                  </a:lnTo>
                  <a:lnTo>
                    <a:pt x="40495" y="580549"/>
                  </a:lnTo>
                  <a:lnTo>
                    <a:pt x="40559" y="580824"/>
                  </a:lnTo>
                  <a:lnTo>
                    <a:pt x="40672" y="581056"/>
                  </a:lnTo>
                  <a:lnTo>
                    <a:pt x="40834" y="581254"/>
                  </a:lnTo>
                  <a:lnTo>
                    <a:pt x="40997" y="581453"/>
                  </a:lnTo>
                  <a:lnTo>
                    <a:pt x="41329" y="581794"/>
                  </a:lnTo>
                  <a:lnTo>
                    <a:pt x="41506" y="581905"/>
                  </a:lnTo>
                  <a:lnTo>
                    <a:pt x="41923" y="582004"/>
                  </a:lnTo>
                  <a:lnTo>
                    <a:pt x="42164" y="582125"/>
                  </a:lnTo>
                  <a:lnTo>
                    <a:pt x="42291" y="582258"/>
                  </a:lnTo>
                  <a:lnTo>
                    <a:pt x="42333" y="582434"/>
                  </a:lnTo>
                  <a:lnTo>
                    <a:pt x="42667" y="583272"/>
                  </a:lnTo>
                  <a:lnTo>
                    <a:pt x="42951" y="583691"/>
                  </a:lnTo>
                  <a:lnTo>
                    <a:pt x="43271" y="584154"/>
                  </a:lnTo>
                  <a:lnTo>
                    <a:pt x="43304" y="584408"/>
                  </a:lnTo>
                  <a:lnTo>
                    <a:pt x="43304" y="585157"/>
                  </a:lnTo>
                  <a:lnTo>
                    <a:pt x="43371" y="585422"/>
                  </a:lnTo>
                  <a:lnTo>
                    <a:pt x="43440" y="585543"/>
                  </a:lnTo>
                  <a:lnTo>
                    <a:pt x="43525" y="585664"/>
                  </a:lnTo>
                  <a:lnTo>
                    <a:pt x="43560" y="585753"/>
                  </a:lnTo>
                  <a:lnTo>
                    <a:pt x="43594" y="585874"/>
                  </a:lnTo>
                  <a:lnTo>
                    <a:pt x="43604" y="585973"/>
                  </a:lnTo>
                  <a:lnTo>
                    <a:pt x="43644" y="586106"/>
                  </a:lnTo>
                  <a:lnTo>
                    <a:pt x="43694" y="586205"/>
                  </a:lnTo>
                  <a:lnTo>
                    <a:pt x="43754" y="586315"/>
                  </a:lnTo>
                  <a:lnTo>
                    <a:pt x="43873" y="586447"/>
                  </a:lnTo>
                  <a:lnTo>
                    <a:pt x="44002" y="586502"/>
                  </a:lnTo>
                  <a:lnTo>
                    <a:pt x="44132" y="586547"/>
                  </a:lnTo>
                  <a:lnTo>
                    <a:pt x="44196" y="586580"/>
                  </a:lnTo>
                  <a:lnTo>
                    <a:pt x="44296" y="586613"/>
                  </a:lnTo>
                  <a:lnTo>
                    <a:pt x="44351" y="586679"/>
                  </a:lnTo>
                  <a:lnTo>
                    <a:pt x="44366" y="586811"/>
                  </a:lnTo>
                  <a:lnTo>
                    <a:pt x="44371" y="586921"/>
                  </a:lnTo>
                  <a:lnTo>
                    <a:pt x="44371" y="587043"/>
                  </a:lnTo>
                  <a:lnTo>
                    <a:pt x="44296" y="587186"/>
                  </a:lnTo>
                  <a:lnTo>
                    <a:pt x="44142" y="587373"/>
                  </a:lnTo>
                  <a:lnTo>
                    <a:pt x="43893" y="587638"/>
                  </a:lnTo>
                  <a:lnTo>
                    <a:pt x="43580" y="587914"/>
                  </a:lnTo>
                  <a:lnTo>
                    <a:pt x="43276" y="588223"/>
                  </a:lnTo>
                  <a:lnTo>
                    <a:pt x="43162" y="588366"/>
                  </a:lnTo>
                  <a:lnTo>
                    <a:pt x="43122" y="588553"/>
                  </a:lnTo>
                  <a:lnTo>
                    <a:pt x="43122" y="588708"/>
                  </a:lnTo>
                  <a:lnTo>
                    <a:pt x="43167" y="588906"/>
                  </a:lnTo>
                  <a:lnTo>
                    <a:pt x="43216" y="589094"/>
                  </a:lnTo>
                  <a:lnTo>
                    <a:pt x="43216" y="589281"/>
                  </a:lnTo>
                  <a:lnTo>
                    <a:pt x="43157" y="589512"/>
                  </a:lnTo>
                  <a:lnTo>
                    <a:pt x="43142" y="589667"/>
                  </a:lnTo>
                  <a:lnTo>
                    <a:pt x="43142" y="589887"/>
                  </a:lnTo>
                  <a:lnTo>
                    <a:pt x="43181" y="590328"/>
                  </a:lnTo>
                  <a:lnTo>
                    <a:pt x="43094" y="590703"/>
                  </a:lnTo>
                  <a:lnTo>
                    <a:pt x="42879" y="591067"/>
                  </a:lnTo>
                  <a:lnTo>
                    <a:pt x="42393" y="591376"/>
                  </a:lnTo>
                  <a:lnTo>
                    <a:pt x="42128" y="591541"/>
                  </a:lnTo>
                  <a:lnTo>
                    <a:pt x="41913" y="591673"/>
                  </a:lnTo>
                  <a:lnTo>
                    <a:pt x="41730" y="591795"/>
                  </a:lnTo>
                  <a:lnTo>
                    <a:pt x="41597" y="591938"/>
                  </a:lnTo>
                  <a:lnTo>
                    <a:pt x="41526" y="592126"/>
                  </a:lnTo>
                  <a:lnTo>
                    <a:pt x="41434" y="592423"/>
                  </a:lnTo>
                  <a:lnTo>
                    <a:pt x="41424" y="592677"/>
                  </a:lnTo>
                  <a:lnTo>
                    <a:pt x="41516" y="593041"/>
                  </a:lnTo>
                  <a:lnTo>
                    <a:pt x="41526" y="593394"/>
                  </a:lnTo>
                  <a:lnTo>
                    <a:pt x="41546" y="593724"/>
                  </a:lnTo>
                  <a:lnTo>
                    <a:pt x="41475" y="594088"/>
                  </a:lnTo>
                  <a:lnTo>
                    <a:pt x="41413" y="594463"/>
                  </a:lnTo>
                  <a:lnTo>
                    <a:pt x="41393" y="594805"/>
                  </a:lnTo>
                  <a:lnTo>
                    <a:pt x="41362" y="595080"/>
                  </a:lnTo>
                  <a:lnTo>
                    <a:pt x="41342" y="595334"/>
                  </a:lnTo>
                  <a:lnTo>
                    <a:pt x="41393" y="595588"/>
                  </a:lnTo>
                  <a:lnTo>
                    <a:pt x="41567" y="596018"/>
                  </a:lnTo>
                  <a:lnTo>
                    <a:pt x="41689" y="596260"/>
                  </a:lnTo>
                  <a:lnTo>
                    <a:pt x="41801" y="596580"/>
                  </a:lnTo>
                  <a:lnTo>
                    <a:pt x="41822" y="596889"/>
                  </a:lnTo>
                  <a:lnTo>
                    <a:pt x="41720" y="597120"/>
                  </a:lnTo>
                  <a:lnTo>
                    <a:pt x="41567" y="597264"/>
                  </a:lnTo>
                  <a:lnTo>
                    <a:pt x="41281" y="597407"/>
                  </a:lnTo>
                  <a:lnTo>
                    <a:pt x="41096" y="597594"/>
                  </a:lnTo>
                  <a:lnTo>
                    <a:pt x="40943" y="597771"/>
                  </a:lnTo>
                  <a:lnTo>
                    <a:pt x="40769" y="598013"/>
                  </a:lnTo>
                  <a:lnTo>
                    <a:pt x="40636" y="598135"/>
                  </a:lnTo>
                  <a:lnTo>
                    <a:pt x="40553" y="598234"/>
                  </a:lnTo>
                  <a:lnTo>
                    <a:pt x="40497" y="598322"/>
                  </a:lnTo>
                  <a:lnTo>
                    <a:pt x="40483" y="598454"/>
                  </a:lnTo>
                  <a:lnTo>
                    <a:pt x="40483" y="598587"/>
                  </a:lnTo>
                  <a:lnTo>
                    <a:pt x="40460" y="599017"/>
                  </a:lnTo>
                  <a:lnTo>
                    <a:pt x="40570" y="599954"/>
                  </a:lnTo>
                  <a:lnTo>
                    <a:pt x="40539" y="600759"/>
                  </a:lnTo>
                  <a:lnTo>
                    <a:pt x="40602" y="601519"/>
                  </a:lnTo>
                  <a:lnTo>
                    <a:pt x="40616" y="601762"/>
                  </a:lnTo>
                  <a:lnTo>
                    <a:pt x="40549" y="602743"/>
                  </a:lnTo>
                  <a:lnTo>
                    <a:pt x="40415" y="602920"/>
                  </a:lnTo>
                  <a:lnTo>
                    <a:pt x="40102" y="603262"/>
                  </a:lnTo>
                  <a:lnTo>
                    <a:pt x="39805" y="603537"/>
                  </a:lnTo>
                  <a:lnTo>
                    <a:pt x="39611" y="603835"/>
                  </a:lnTo>
                  <a:lnTo>
                    <a:pt x="39440" y="604033"/>
                  </a:lnTo>
                  <a:lnTo>
                    <a:pt x="39284" y="604364"/>
                  </a:lnTo>
                  <a:lnTo>
                    <a:pt x="39075" y="605048"/>
                  </a:lnTo>
                  <a:lnTo>
                    <a:pt x="38949" y="605356"/>
                  </a:lnTo>
                  <a:lnTo>
                    <a:pt x="38896" y="605555"/>
                  </a:lnTo>
                  <a:lnTo>
                    <a:pt x="38867" y="605698"/>
                  </a:lnTo>
                  <a:lnTo>
                    <a:pt x="38844" y="605908"/>
                  </a:lnTo>
                  <a:lnTo>
                    <a:pt x="38815" y="606084"/>
                  </a:lnTo>
                  <a:lnTo>
                    <a:pt x="38830" y="606272"/>
                  </a:lnTo>
                  <a:lnTo>
                    <a:pt x="38867" y="606360"/>
                  </a:lnTo>
                  <a:lnTo>
                    <a:pt x="38918" y="606426"/>
                  </a:lnTo>
                  <a:lnTo>
                    <a:pt x="38997" y="606525"/>
                  </a:lnTo>
                  <a:lnTo>
                    <a:pt x="39114" y="606657"/>
                  </a:lnTo>
                  <a:lnTo>
                    <a:pt x="39269" y="606790"/>
                  </a:lnTo>
                  <a:lnTo>
                    <a:pt x="39462" y="606845"/>
                  </a:lnTo>
                  <a:lnTo>
                    <a:pt x="39845" y="606889"/>
                  </a:lnTo>
                  <a:lnTo>
                    <a:pt x="39976" y="606955"/>
                  </a:lnTo>
                  <a:lnTo>
                    <a:pt x="40128" y="607054"/>
                  </a:lnTo>
                  <a:lnTo>
                    <a:pt x="40289" y="607319"/>
                  </a:lnTo>
                  <a:lnTo>
                    <a:pt x="40380" y="607727"/>
                  </a:lnTo>
                  <a:lnTo>
                    <a:pt x="40386" y="608157"/>
                  </a:lnTo>
                  <a:lnTo>
                    <a:pt x="40398" y="608157"/>
                  </a:lnTo>
                  <a:lnTo>
                    <a:pt x="40385" y="608289"/>
                  </a:lnTo>
                  <a:lnTo>
                    <a:pt x="40348" y="608829"/>
                  </a:lnTo>
                  <a:lnTo>
                    <a:pt x="40244" y="609315"/>
                  </a:lnTo>
                  <a:lnTo>
                    <a:pt x="40158" y="609657"/>
                  </a:lnTo>
                  <a:lnTo>
                    <a:pt x="40151" y="609866"/>
                  </a:lnTo>
                  <a:lnTo>
                    <a:pt x="40158" y="610131"/>
                  </a:lnTo>
                  <a:lnTo>
                    <a:pt x="40204" y="610362"/>
                  </a:lnTo>
                  <a:lnTo>
                    <a:pt x="40204" y="610605"/>
                  </a:lnTo>
                  <a:lnTo>
                    <a:pt x="40211" y="611200"/>
                  </a:lnTo>
                  <a:lnTo>
                    <a:pt x="40271" y="611542"/>
                  </a:lnTo>
                  <a:lnTo>
                    <a:pt x="40279" y="611773"/>
                  </a:lnTo>
                  <a:lnTo>
                    <a:pt x="40279" y="611961"/>
                  </a:lnTo>
                  <a:lnTo>
                    <a:pt x="40264" y="612071"/>
                  </a:lnTo>
                  <a:lnTo>
                    <a:pt x="40151" y="612203"/>
                  </a:lnTo>
                  <a:lnTo>
                    <a:pt x="40015" y="612303"/>
                  </a:lnTo>
                  <a:lnTo>
                    <a:pt x="39842" y="612479"/>
                  </a:lnTo>
                  <a:lnTo>
                    <a:pt x="39729" y="612644"/>
                  </a:lnTo>
                  <a:lnTo>
                    <a:pt x="39684" y="612843"/>
                  </a:lnTo>
                  <a:lnTo>
                    <a:pt x="39676" y="613041"/>
                  </a:lnTo>
                  <a:lnTo>
                    <a:pt x="39669" y="613251"/>
                  </a:lnTo>
                  <a:lnTo>
                    <a:pt x="39684" y="613405"/>
                  </a:lnTo>
                  <a:lnTo>
                    <a:pt x="39804" y="613593"/>
                  </a:lnTo>
                  <a:lnTo>
                    <a:pt x="39865" y="613736"/>
                  </a:lnTo>
                  <a:lnTo>
                    <a:pt x="39872" y="614001"/>
                  </a:lnTo>
                  <a:lnTo>
                    <a:pt x="39872" y="614177"/>
                  </a:lnTo>
                  <a:lnTo>
                    <a:pt x="39789" y="614375"/>
                  </a:lnTo>
                  <a:lnTo>
                    <a:pt x="39683" y="614607"/>
                  </a:lnTo>
                  <a:lnTo>
                    <a:pt x="39718" y="614805"/>
                  </a:lnTo>
                  <a:lnTo>
                    <a:pt x="39848" y="615224"/>
                  </a:lnTo>
                  <a:lnTo>
                    <a:pt x="39812" y="615732"/>
                  </a:lnTo>
                  <a:lnTo>
                    <a:pt x="39777" y="615941"/>
                  </a:lnTo>
                  <a:lnTo>
                    <a:pt x="39775" y="616173"/>
                  </a:lnTo>
                  <a:lnTo>
                    <a:pt x="39803" y="616305"/>
                  </a:lnTo>
                  <a:lnTo>
                    <a:pt x="39817" y="616437"/>
                  </a:lnTo>
                  <a:lnTo>
                    <a:pt x="39733" y="616614"/>
                  </a:lnTo>
                  <a:lnTo>
                    <a:pt x="39601" y="616812"/>
                  </a:lnTo>
                  <a:lnTo>
                    <a:pt x="39496" y="617000"/>
                  </a:lnTo>
                  <a:lnTo>
                    <a:pt x="39419" y="617231"/>
                  </a:lnTo>
                  <a:lnTo>
                    <a:pt x="39371" y="617396"/>
                  </a:lnTo>
                  <a:lnTo>
                    <a:pt x="39350" y="617705"/>
                  </a:lnTo>
                  <a:lnTo>
                    <a:pt x="39343" y="617859"/>
                  </a:lnTo>
                  <a:lnTo>
                    <a:pt x="39259" y="617992"/>
                  </a:lnTo>
                  <a:lnTo>
                    <a:pt x="39147" y="618069"/>
                  </a:lnTo>
                  <a:lnTo>
                    <a:pt x="38959" y="618124"/>
                  </a:lnTo>
                  <a:lnTo>
                    <a:pt x="38785" y="618257"/>
                  </a:lnTo>
                  <a:lnTo>
                    <a:pt x="38590" y="618400"/>
                  </a:lnTo>
                  <a:lnTo>
                    <a:pt x="38074" y="618731"/>
                  </a:lnTo>
                  <a:lnTo>
                    <a:pt x="37731" y="619017"/>
                  </a:lnTo>
                  <a:lnTo>
                    <a:pt x="37469" y="619293"/>
                  </a:lnTo>
                  <a:lnTo>
                    <a:pt x="37147" y="619602"/>
                  </a:lnTo>
                  <a:lnTo>
                    <a:pt x="36868" y="619966"/>
                  </a:lnTo>
                  <a:lnTo>
                    <a:pt x="36519" y="620373"/>
                  </a:lnTo>
                  <a:lnTo>
                    <a:pt x="36353" y="620495"/>
                  </a:lnTo>
                  <a:lnTo>
                    <a:pt x="36109" y="620583"/>
                  </a:lnTo>
                  <a:lnTo>
                    <a:pt x="35656" y="620770"/>
                  </a:lnTo>
                  <a:lnTo>
                    <a:pt x="35445" y="621112"/>
                  </a:lnTo>
                  <a:lnTo>
                    <a:pt x="35381" y="621509"/>
                  </a:lnTo>
                  <a:lnTo>
                    <a:pt x="35592" y="622016"/>
                  </a:lnTo>
                  <a:lnTo>
                    <a:pt x="35782" y="623053"/>
                  </a:lnTo>
                  <a:lnTo>
                    <a:pt x="35597" y="623990"/>
                  </a:lnTo>
                  <a:lnTo>
                    <a:pt x="35321" y="625092"/>
                  </a:lnTo>
                  <a:lnTo>
                    <a:pt x="35537" y="626493"/>
                  </a:lnTo>
                  <a:lnTo>
                    <a:pt x="35794" y="627176"/>
                  </a:lnTo>
                  <a:lnTo>
                    <a:pt x="35756" y="627265"/>
                  </a:lnTo>
                  <a:lnTo>
                    <a:pt x="35778" y="627397"/>
                  </a:lnTo>
                  <a:lnTo>
                    <a:pt x="35891" y="627717"/>
                  </a:lnTo>
                  <a:lnTo>
                    <a:pt x="35924" y="627937"/>
                  </a:lnTo>
                  <a:lnTo>
                    <a:pt x="35935" y="628014"/>
                  </a:lnTo>
                  <a:lnTo>
                    <a:pt x="35887" y="628345"/>
                  </a:lnTo>
                  <a:lnTo>
                    <a:pt x="35887" y="628356"/>
                  </a:lnTo>
                  <a:lnTo>
                    <a:pt x="35874" y="628632"/>
                  </a:lnTo>
                  <a:lnTo>
                    <a:pt x="35891" y="628720"/>
                  </a:lnTo>
                  <a:lnTo>
                    <a:pt x="35303" y="629668"/>
                  </a:lnTo>
                  <a:lnTo>
                    <a:pt x="34801" y="631168"/>
                  </a:lnTo>
                  <a:lnTo>
                    <a:pt x="34765" y="632513"/>
                  </a:lnTo>
                  <a:lnTo>
                    <a:pt x="34982" y="633538"/>
                  </a:lnTo>
                  <a:lnTo>
                    <a:pt x="35302" y="634189"/>
                  </a:lnTo>
                  <a:lnTo>
                    <a:pt x="35526" y="634916"/>
                  </a:lnTo>
                  <a:lnTo>
                    <a:pt x="35726" y="635898"/>
                  </a:lnTo>
                  <a:lnTo>
                    <a:pt x="35718" y="636295"/>
                  </a:lnTo>
                  <a:lnTo>
                    <a:pt x="35683" y="636669"/>
                  </a:lnTo>
                  <a:lnTo>
                    <a:pt x="35623" y="636945"/>
                  </a:lnTo>
                  <a:lnTo>
                    <a:pt x="35589" y="637188"/>
                  </a:lnTo>
                  <a:lnTo>
                    <a:pt x="35615" y="637441"/>
                  </a:lnTo>
                  <a:lnTo>
                    <a:pt x="35658" y="637739"/>
                  </a:lnTo>
                  <a:lnTo>
                    <a:pt x="35623" y="638037"/>
                  </a:lnTo>
                  <a:lnTo>
                    <a:pt x="35495" y="638378"/>
                  </a:lnTo>
                  <a:lnTo>
                    <a:pt x="35255" y="638588"/>
                  </a:lnTo>
                  <a:lnTo>
                    <a:pt x="34998" y="638864"/>
                  </a:lnTo>
                  <a:lnTo>
                    <a:pt x="34860" y="639117"/>
                  </a:lnTo>
                  <a:lnTo>
                    <a:pt x="34740" y="639470"/>
                  </a:lnTo>
                  <a:lnTo>
                    <a:pt x="34697" y="639713"/>
                  </a:lnTo>
                  <a:lnTo>
                    <a:pt x="34706" y="640131"/>
                  </a:lnTo>
                  <a:lnTo>
                    <a:pt x="34766" y="640683"/>
                  </a:lnTo>
                  <a:lnTo>
                    <a:pt x="34895" y="641366"/>
                  </a:lnTo>
                  <a:lnTo>
                    <a:pt x="34905" y="641918"/>
                  </a:lnTo>
                  <a:lnTo>
                    <a:pt x="34860" y="642182"/>
                  </a:lnTo>
                  <a:lnTo>
                    <a:pt x="34835" y="642513"/>
                  </a:lnTo>
                  <a:lnTo>
                    <a:pt x="34809" y="642811"/>
                  </a:lnTo>
                  <a:lnTo>
                    <a:pt x="34757" y="643119"/>
                  </a:lnTo>
                  <a:lnTo>
                    <a:pt x="34346" y="643880"/>
                  </a:lnTo>
                  <a:lnTo>
                    <a:pt x="33857" y="644465"/>
                  </a:lnTo>
                  <a:lnTo>
                    <a:pt x="33626" y="644873"/>
                  </a:lnTo>
                  <a:lnTo>
                    <a:pt x="33352" y="645589"/>
                  </a:lnTo>
                  <a:lnTo>
                    <a:pt x="33264" y="645920"/>
                  </a:lnTo>
                  <a:lnTo>
                    <a:pt x="33196" y="646295"/>
                  </a:lnTo>
                  <a:lnTo>
                    <a:pt x="33127" y="646560"/>
                  </a:lnTo>
                  <a:lnTo>
                    <a:pt x="32991" y="646791"/>
                  </a:lnTo>
                  <a:lnTo>
                    <a:pt x="32829" y="647078"/>
                  </a:lnTo>
                  <a:lnTo>
                    <a:pt x="32683" y="647464"/>
                  </a:lnTo>
                  <a:lnTo>
                    <a:pt x="32657" y="647750"/>
                  </a:lnTo>
                  <a:lnTo>
                    <a:pt x="32604" y="648224"/>
                  </a:lnTo>
                  <a:lnTo>
                    <a:pt x="32673" y="648577"/>
                  </a:lnTo>
                  <a:lnTo>
                    <a:pt x="32765" y="648875"/>
                  </a:lnTo>
                  <a:lnTo>
                    <a:pt x="32888" y="649294"/>
                  </a:lnTo>
                  <a:lnTo>
                    <a:pt x="32939" y="649724"/>
                  </a:lnTo>
                  <a:lnTo>
                    <a:pt x="32943" y="649966"/>
                  </a:lnTo>
                  <a:lnTo>
                    <a:pt x="32863" y="650407"/>
                  </a:lnTo>
                  <a:lnTo>
                    <a:pt x="32863" y="650639"/>
                  </a:lnTo>
                  <a:lnTo>
                    <a:pt x="32880" y="650926"/>
                  </a:lnTo>
                  <a:lnTo>
                    <a:pt x="32802" y="651091"/>
                  </a:lnTo>
                  <a:lnTo>
                    <a:pt x="32691" y="651378"/>
                  </a:lnTo>
                  <a:lnTo>
                    <a:pt x="32675" y="651488"/>
                  </a:lnTo>
                  <a:lnTo>
                    <a:pt x="32665" y="651554"/>
                  </a:lnTo>
                  <a:lnTo>
                    <a:pt x="32691" y="651697"/>
                  </a:lnTo>
                  <a:lnTo>
                    <a:pt x="32811" y="651852"/>
                  </a:lnTo>
                  <a:lnTo>
                    <a:pt x="32875" y="652006"/>
                  </a:lnTo>
                  <a:lnTo>
                    <a:pt x="32925" y="652161"/>
                  </a:lnTo>
                  <a:lnTo>
                    <a:pt x="32916" y="652546"/>
                  </a:lnTo>
                  <a:lnTo>
                    <a:pt x="32875" y="652976"/>
                  </a:lnTo>
                  <a:lnTo>
                    <a:pt x="32833" y="653197"/>
                  </a:lnTo>
                  <a:lnTo>
                    <a:pt x="32712" y="653351"/>
                  </a:lnTo>
                  <a:lnTo>
                    <a:pt x="32654" y="653429"/>
                  </a:lnTo>
                  <a:lnTo>
                    <a:pt x="32547" y="653594"/>
                  </a:lnTo>
                  <a:lnTo>
                    <a:pt x="32499" y="653704"/>
                  </a:lnTo>
                  <a:lnTo>
                    <a:pt x="32497" y="653925"/>
                  </a:lnTo>
                  <a:lnTo>
                    <a:pt x="32526" y="654046"/>
                  </a:lnTo>
                  <a:lnTo>
                    <a:pt x="32567" y="654244"/>
                  </a:lnTo>
                  <a:lnTo>
                    <a:pt x="32584" y="654410"/>
                  </a:lnTo>
                  <a:lnTo>
                    <a:pt x="32549" y="654553"/>
                  </a:lnTo>
                  <a:lnTo>
                    <a:pt x="32543" y="654829"/>
                  </a:lnTo>
                  <a:lnTo>
                    <a:pt x="32572" y="655292"/>
                  </a:lnTo>
                  <a:lnTo>
                    <a:pt x="32648" y="655766"/>
                  </a:lnTo>
                  <a:lnTo>
                    <a:pt x="32707" y="655898"/>
                  </a:lnTo>
                  <a:lnTo>
                    <a:pt x="32800" y="656064"/>
                  </a:lnTo>
                  <a:lnTo>
                    <a:pt x="32963" y="656251"/>
                  </a:lnTo>
                  <a:lnTo>
                    <a:pt x="33190" y="656626"/>
                  </a:lnTo>
                  <a:lnTo>
                    <a:pt x="33301" y="656869"/>
                  </a:lnTo>
                  <a:lnTo>
                    <a:pt x="33389" y="657001"/>
                  </a:lnTo>
                  <a:lnTo>
                    <a:pt x="33482" y="657111"/>
                  </a:lnTo>
                  <a:lnTo>
                    <a:pt x="33676" y="657276"/>
                  </a:lnTo>
                  <a:lnTo>
                    <a:pt x="33941" y="657409"/>
                  </a:lnTo>
                  <a:lnTo>
                    <a:pt x="34210" y="657519"/>
                  </a:lnTo>
                  <a:lnTo>
                    <a:pt x="34448" y="657629"/>
                  </a:lnTo>
                  <a:lnTo>
                    <a:pt x="34695" y="657839"/>
                  </a:lnTo>
                  <a:lnTo>
                    <a:pt x="34848" y="658070"/>
                  </a:lnTo>
                  <a:lnTo>
                    <a:pt x="34848" y="658203"/>
                  </a:lnTo>
                  <a:lnTo>
                    <a:pt x="34833" y="658258"/>
                  </a:lnTo>
                  <a:lnTo>
                    <a:pt x="34769" y="658357"/>
                  </a:lnTo>
                  <a:lnTo>
                    <a:pt x="34605" y="658533"/>
                  </a:lnTo>
                  <a:lnTo>
                    <a:pt x="34470" y="658864"/>
                  </a:lnTo>
                  <a:lnTo>
                    <a:pt x="34436" y="659085"/>
                  </a:lnTo>
                  <a:lnTo>
                    <a:pt x="34488" y="659856"/>
                  </a:lnTo>
                  <a:lnTo>
                    <a:pt x="34617" y="660375"/>
                  </a:lnTo>
                  <a:lnTo>
                    <a:pt x="34672" y="660639"/>
                  </a:lnTo>
                  <a:lnTo>
                    <a:pt x="34739" y="660827"/>
                  </a:lnTo>
                  <a:lnTo>
                    <a:pt x="34901" y="660981"/>
                  </a:lnTo>
                  <a:lnTo>
                    <a:pt x="35206" y="661157"/>
                  </a:lnTo>
                  <a:lnTo>
                    <a:pt x="35665" y="661411"/>
                  </a:lnTo>
                  <a:lnTo>
                    <a:pt x="36122" y="661643"/>
                  </a:lnTo>
                  <a:lnTo>
                    <a:pt x="36884" y="662150"/>
                  </a:lnTo>
                  <a:lnTo>
                    <a:pt x="37253" y="662414"/>
                  </a:lnTo>
                  <a:lnTo>
                    <a:pt x="37797" y="662800"/>
                  </a:lnTo>
                  <a:lnTo>
                    <a:pt x="37953" y="662900"/>
                  </a:lnTo>
                  <a:lnTo>
                    <a:pt x="38096" y="663043"/>
                  </a:lnTo>
                  <a:lnTo>
                    <a:pt x="38096" y="663153"/>
                  </a:lnTo>
                  <a:lnTo>
                    <a:pt x="38051" y="663352"/>
                  </a:lnTo>
                  <a:lnTo>
                    <a:pt x="38025" y="663484"/>
                  </a:lnTo>
                  <a:lnTo>
                    <a:pt x="37986" y="663771"/>
                  </a:lnTo>
                  <a:lnTo>
                    <a:pt x="37934" y="663980"/>
                  </a:lnTo>
                  <a:lnTo>
                    <a:pt x="37875" y="664212"/>
                  </a:lnTo>
                  <a:lnTo>
                    <a:pt x="37797" y="664355"/>
                  </a:lnTo>
                  <a:lnTo>
                    <a:pt x="37602" y="664553"/>
                  </a:lnTo>
                  <a:lnTo>
                    <a:pt x="37478" y="664708"/>
                  </a:lnTo>
                  <a:lnTo>
                    <a:pt x="37400" y="664851"/>
                  </a:lnTo>
                  <a:lnTo>
                    <a:pt x="37400" y="664950"/>
                  </a:lnTo>
                  <a:lnTo>
                    <a:pt x="37446" y="665182"/>
                  </a:lnTo>
                  <a:lnTo>
                    <a:pt x="37491" y="665435"/>
                  </a:lnTo>
                  <a:lnTo>
                    <a:pt x="37537" y="665590"/>
                  </a:lnTo>
                  <a:lnTo>
                    <a:pt x="37466" y="665700"/>
                  </a:lnTo>
                  <a:lnTo>
                    <a:pt x="37322" y="665877"/>
                  </a:lnTo>
                  <a:lnTo>
                    <a:pt x="37121" y="666097"/>
                  </a:lnTo>
                  <a:lnTo>
                    <a:pt x="36978" y="666373"/>
                  </a:lnTo>
                  <a:lnTo>
                    <a:pt x="36919" y="666549"/>
                  </a:lnTo>
                  <a:lnTo>
                    <a:pt x="36665" y="666990"/>
                  </a:lnTo>
                  <a:lnTo>
                    <a:pt x="36451" y="668456"/>
                  </a:lnTo>
                  <a:lnTo>
                    <a:pt x="36667" y="669173"/>
                  </a:lnTo>
                  <a:lnTo>
                    <a:pt x="36792" y="669504"/>
                  </a:lnTo>
                  <a:lnTo>
                    <a:pt x="37061" y="670143"/>
                  </a:lnTo>
                  <a:lnTo>
                    <a:pt x="37635" y="671003"/>
                  </a:lnTo>
                  <a:lnTo>
                    <a:pt x="37665" y="671489"/>
                  </a:lnTo>
                  <a:lnTo>
                    <a:pt x="37659" y="671676"/>
                  </a:lnTo>
                  <a:lnTo>
                    <a:pt x="37598" y="671908"/>
                  </a:lnTo>
                  <a:lnTo>
                    <a:pt x="37471" y="672183"/>
                  </a:lnTo>
                  <a:lnTo>
                    <a:pt x="37296" y="672382"/>
                  </a:lnTo>
                  <a:lnTo>
                    <a:pt x="37115" y="672701"/>
                  </a:lnTo>
                  <a:lnTo>
                    <a:pt x="37068" y="672922"/>
                  </a:lnTo>
                  <a:lnTo>
                    <a:pt x="37068" y="673065"/>
                  </a:lnTo>
                  <a:lnTo>
                    <a:pt x="37055" y="673286"/>
                  </a:lnTo>
                  <a:lnTo>
                    <a:pt x="37021" y="673473"/>
                  </a:lnTo>
                  <a:lnTo>
                    <a:pt x="36934" y="673628"/>
                  </a:lnTo>
                  <a:lnTo>
                    <a:pt x="36726" y="673815"/>
                  </a:lnTo>
                  <a:lnTo>
                    <a:pt x="36410" y="674002"/>
                  </a:lnTo>
                  <a:lnTo>
                    <a:pt x="36242" y="674168"/>
                  </a:lnTo>
                  <a:lnTo>
                    <a:pt x="36048" y="674377"/>
                  </a:lnTo>
                  <a:lnTo>
                    <a:pt x="35759" y="674873"/>
                  </a:lnTo>
                  <a:lnTo>
                    <a:pt x="35665" y="675039"/>
                  </a:lnTo>
                  <a:lnTo>
                    <a:pt x="35612" y="675149"/>
                  </a:lnTo>
                  <a:lnTo>
                    <a:pt x="35518" y="675325"/>
                  </a:lnTo>
                  <a:lnTo>
                    <a:pt x="35531" y="675469"/>
                  </a:lnTo>
                  <a:lnTo>
                    <a:pt x="35558" y="675590"/>
                  </a:lnTo>
                  <a:lnTo>
                    <a:pt x="35625" y="675767"/>
                  </a:lnTo>
                  <a:lnTo>
                    <a:pt x="35598" y="675899"/>
                  </a:lnTo>
                  <a:lnTo>
                    <a:pt x="35477" y="676020"/>
                  </a:lnTo>
                  <a:lnTo>
                    <a:pt x="35350" y="676152"/>
                  </a:lnTo>
                  <a:lnTo>
                    <a:pt x="35242" y="676307"/>
                  </a:lnTo>
                  <a:lnTo>
                    <a:pt x="35242" y="676417"/>
                  </a:lnTo>
                  <a:lnTo>
                    <a:pt x="35350" y="676560"/>
                  </a:lnTo>
                  <a:lnTo>
                    <a:pt x="35377" y="676693"/>
                  </a:lnTo>
                  <a:lnTo>
                    <a:pt x="35390" y="676902"/>
                  </a:lnTo>
                  <a:lnTo>
                    <a:pt x="35370" y="677012"/>
                  </a:lnTo>
                  <a:lnTo>
                    <a:pt x="35296" y="677178"/>
                  </a:lnTo>
                  <a:lnTo>
                    <a:pt x="35148" y="677365"/>
                  </a:lnTo>
                  <a:lnTo>
                    <a:pt x="35008" y="677586"/>
                  </a:lnTo>
                  <a:lnTo>
                    <a:pt x="34927" y="677751"/>
                  </a:lnTo>
                  <a:lnTo>
                    <a:pt x="34900" y="677994"/>
                  </a:lnTo>
                  <a:lnTo>
                    <a:pt x="34900" y="678159"/>
                  </a:lnTo>
                  <a:lnTo>
                    <a:pt x="34963" y="678490"/>
                  </a:lnTo>
                  <a:lnTo>
                    <a:pt x="34950" y="678777"/>
                  </a:lnTo>
                  <a:lnTo>
                    <a:pt x="34782" y="679493"/>
                  </a:lnTo>
                  <a:lnTo>
                    <a:pt x="34744" y="679692"/>
                  </a:lnTo>
                  <a:lnTo>
                    <a:pt x="34735" y="679912"/>
                  </a:lnTo>
                  <a:lnTo>
                    <a:pt x="34748" y="680067"/>
                  </a:lnTo>
                  <a:lnTo>
                    <a:pt x="34825" y="680232"/>
                  </a:lnTo>
                  <a:lnTo>
                    <a:pt x="34971" y="680474"/>
                  </a:lnTo>
                  <a:lnTo>
                    <a:pt x="35061" y="680728"/>
                  </a:lnTo>
                  <a:lnTo>
                    <a:pt x="35250" y="681114"/>
                  </a:lnTo>
                  <a:lnTo>
                    <a:pt x="35250" y="681246"/>
                  </a:lnTo>
                  <a:lnTo>
                    <a:pt x="35233" y="681368"/>
                  </a:lnTo>
                  <a:lnTo>
                    <a:pt x="35126" y="681665"/>
                  </a:lnTo>
                  <a:lnTo>
                    <a:pt x="35079" y="681820"/>
                  </a:lnTo>
                  <a:lnTo>
                    <a:pt x="35083" y="681974"/>
                  </a:lnTo>
                  <a:lnTo>
                    <a:pt x="35160" y="682084"/>
                  </a:lnTo>
                  <a:lnTo>
                    <a:pt x="35272" y="682150"/>
                  </a:lnTo>
                  <a:lnTo>
                    <a:pt x="35568" y="682195"/>
                  </a:lnTo>
                  <a:lnTo>
                    <a:pt x="35744" y="682217"/>
                  </a:lnTo>
                  <a:lnTo>
                    <a:pt x="35847" y="682283"/>
                  </a:lnTo>
                  <a:lnTo>
                    <a:pt x="35890" y="682404"/>
                  </a:lnTo>
                  <a:lnTo>
                    <a:pt x="35908" y="682525"/>
                  </a:lnTo>
                  <a:lnTo>
                    <a:pt x="35835" y="683055"/>
                  </a:lnTo>
                  <a:lnTo>
                    <a:pt x="35860" y="683429"/>
                  </a:lnTo>
                  <a:lnTo>
                    <a:pt x="35903" y="683672"/>
                  </a:lnTo>
                  <a:lnTo>
                    <a:pt x="35908" y="683793"/>
                  </a:lnTo>
                  <a:lnTo>
                    <a:pt x="35920" y="683981"/>
                  </a:lnTo>
                  <a:lnTo>
                    <a:pt x="35873" y="684135"/>
                  </a:lnTo>
                  <a:lnTo>
                    <a:pt x="35865" y="684245"/>
                  </a:lnTo>
                  <a:lnTo>
                    <a:pt x="35856" y="684400"/>
                  </a:lnTo>
                  <a:lnTo>
                    <a:pt x="35822" y="684675"/>
                  </a:lnTo>
                  <a:lnTo>
                    <a:pt x="35770" y="685083"/>
                  </a:lnTo>
                  <a:lnTo>
                    <a:pt x="35753" y="685337"/>
                  </a:lnTo>
                  <a:lnTo>
                    <a:pt x="35787" y="685624"/>
                  </a:lnTo>
                  <a:lnTo>
                    <a:pt x="35860" y="685811"/>
                  </a:lnTo>
                  <a:lnTo>
                    <a:pt x="36067" y="686164"/>
                  </a:lnTo>
                  <a:lnTo>
                    <a:pt x="36135" y="686307"/>
                  </a:lnTo>
                  <a:lnTo>
                    <a:pt x="36178" y="686495"/>
                  </a:lnTo>
                  <a:lnTo>
                    <a:pt x="36204" y="686660"/>
                  </a:lnTo>
                  <a:lnTo>
                    <a:pt x="36226" y="686836"/>
                  </a:lnTo>
                  <a:lnTo>
                    <a:pt x="36226" y="686958"/>
                  </a:lnTo>
                  <a:lnTo>
                    <a:pt x="36197" y="687057"/>
                  </a:lnTo>
                  <a:lnTo>
                    <a:pt x="36100" y="687255"/>
                  </a:lnTo>
                  <a:lnTo>
                    <a:pt x="35960" y="687597"/>
                  </a:lnTo>
                  <a:lnTo>
                    <a:pt x="35812" y="687939"/>
                  </a:lnTo>
                  <a:lnTo>
                    <a:pt x="35767" y="688314"/>
                  </a:lnTo>
                  <a:lnTo>
                    <a:pt x="35760" y="688678"/>
                  </a:lnTo>
                  <a:lnTo>
                    <a:pt x="35715" y="689041"/>
                  </a:lnTo>
                  <a:lnTo>
                    <a:pt x="35664" y="689218"/>
                  </a:lnTo>
                  <a:lnTo>
                    <a:pt x="35560" y="689339"/>
                  </a:lnTo>
                  <a:lnTo>
                    <a:pt x="35204" y="689747"/>
                  </a:lnTo>
                  <a:lnTo>
                    <a:pt x="34901" y="690254"/>
                  </a:lnTo>
                  <a:lnTo>
                    <a:pt x="34827" y="690574"/>
                  </a:lnTo>
                  <a:lnTo>
                    <a:pt x="34745" y="690971"/>
                  </a:lnTo>
                  <a:lnTo>
                    <a:pt x="34745" y="691092"/>
                  </a:lnTo>
                  <a:lnTo>
                    <a:pt x="34752" y="691522"/>
                  </a:lnTo>
                  <a:lnTo>
                    <a:pt x="34752" y="691842"/>
                  </a:lnTo>
                  <a:lnTo>
                    <a:pt x="34804" y="692029"/>
                  </a:lnTo>
                  <a:lnTo>
                    <a:pt x="34871" y="692118"/>
                  </a:lnTo>
                  <a:lnTo>
                    <a:pt x="34989" y="692261"/>
                  </a:lnTo>
                  <a:lnTo>
                    <a:pt x="35523" y="692459"/>
                  </a:lnTo>
                  <a:lnTo>
                    <a:pt x="35760" y="692548"/>
                  </a:lnTo>
                  <a:lnTo>
                    <a:pt x="35952" y="692559"/>
                  </a:lnTo>
                  <a:lnTo>
                    <a:pt x="36061" y="692570"/>
                  </a:lnTo>
                  <a:lnTo>
                    <a:pt x="36137" y="692592"/>
                  </a:lnTo>
                  <a:lnTo>
                    <a:pt x="36169" y="692603"/>
                  </a:lnTo>
                  <a:lnTo>
                    <a:pt x="36179" y="692614"/>
                  </a:lnTo>
                  <a:lnTo>
                    <a:pt x="36180" y="692669"/>
                  </a:lnTo>
                  <a:lnTo>
                    <a:pt x="36167" y="692713"/>
                  </a:lnTo>
                  <a:lnTo>
                    <a:pt x="36078" y="692867"/>
                  </a:lnTo>
                  <a:lnTo>
                    <a:pt x="35938" y="693000"/>
                  </a:lnTo>
                  <a:lnTo>
                    <a:pt x="35752" y="693187"/>
                  </a:lnTo>
                  <a:lnTo>
                    <a:pt x="35419" y="693584"/>
                  </a:lnTo>
                  <a:lnTo>
                    <a:pt x="35323" y="693838"/>
                  </a:lnTo>
                  <a:lnTo>
                    <a:pt x="35241" y="694102"/>
                  </a:lnTo>
                  <a:lnTo>
                    <a:pt x="35115" y="694433"/>
                  </a:lnTo>
                  <a:lnTo>
                    <a:pt x="35019" y="694819"/>
                  </a:lnTo>
                  <a:lnTo>
                    <a:pt x="34997" y="695084"/>
                  </a:lnTo>
                  <a:lnTo>
                    <a:pt x="34982" y="695392"/>
                  </a:lnTo>
                  <a:lnTo>
                    <a:pt x="35130" y="695613"/>
                  </a:lnTo>
                  <a:lnTo>
                    <a:pt x="35293" y="695800"/>
                  </a:lnTo>
                  <a:lnTo>
                    <a:pt x="35530" y="696010"/>
                  </a:lnTo>
                  <a:lnTo>
                    <a:pt x="36034" y="696186"/>
                  </a:lnTo>
                  <a:lnTo>
                    <a:pt x="36878" y="696318"/>
                  </a:lnTo>
                  <a:lnTo>
                    <a:pt x="37797" y="696473"/>
                  </a:lnTo>
                  <a:lnTo>
                    <a:pt x="38211" y="696627"/>
                  </a:lnTo>
                  <a:lnTo>
                    <a:pt x="38759" y="696826"/>
                  </a:lnTo>
                  <a:lnTo>
                    <a:pt x="39029" y="696991"/>
                  </a:lnTo>
                  <a:lnTo>
                    <a:pt x="39143" y="697035"/>
                  </a:lnTo>
                  <a:lnTo>
                    <a:pt x="39422" y="697068"/>
                  </a:lnTo>
                  <a:lnTo>
                    <a:pt x="39640" y="697145"/>
                  </a:lnTo>
                  <a:lnTo>
                    <a:pt x="39802" y="697267"/>
                  </a:lnTo>
                  <a:lnTo>
                    <a:pt x="39906" y="697421"/>
                  </a:lnTo>
                  <a:lnTo>
                    <a:pt x="39906" y="697520"/>
                  </a:lnTo>
                  <a:lnTo>
                    <a:pt x="39894" y="697642"/>
                  </a:lnTo>
                  <a:lnTo>
                    <a:pt x="39887" y="697939"/>
                  </a:lnTo>
                  <a:lnTo>
                    <a:pt x="39811" y="698082"/>
                  </a:lnTo>
                  <a:lnTo>
                    <a:pt x="39714" y="698259"/>
                  </a:lnTo>
                  <a:lnTo>
                    <a:pt x="39686" y="698424"/>
                  </a:lnTo>
                  <a:lnTo>
                    <a:pt x="39714" y="698546"/>
                  </a:lnTo>
                  <a:lnTo>
                    <a:pt x="39747" y="698700"/>
                  </a:lnTo>
                  <a:lnTo>
                    <a:pt x="39807" y="698865"/>
                  </a:lnTo>
                  <a:lnTo>
                    <a:pt x="40012" y="699042"/>
                  </a:lnTo>
                  <a:lnTo>
                    <a:pt x="40139" y="699207"/>
                  </a:lnTo>
                  <a:lnTo>
                    <a:pt x="40216" y="699373"/>
                  </a:lnTo>
                  <a:lnTo>
                    <a:pt x="40211" y="699604"/>
                  </a:lnTo>
                  <a:lnTo>
                    <a:pt x="40205" y="699836"/>
                  </a:lnTo>
                  <a:lnTo>
                    <a:pt x="40200" y="700012"/>
                  </a:lnTo>
                  <a:lnTo>
                    <a:pt x="40139" y="700199"/>
                  </a:lnTo>
                  <a:lnTo>
                    <a:pt x="40017" y="700409"/>
                  </a:lnTo>
                  <a:lnTo>
                    <a:pt x="39913" y="700574"/>
                  </a:lnTo>
                  <a:lnTo>
                    <a:pt x="39780" y="700696"/>
                  </a:lnTo>
                  <a:lnTo>
                    <a:pt x="39691" y="700817"/>
                  </a:lnTo>
                  <a:lnTo>
                    <a:pt x="39664" y="700949"/>
                  </a:lnTo>
                  <a:lnTo>
                    <a:pt x="39631" y="701115"/>
                  </a:lnTo>
                  <a:lnTo>
                    <a:pt x="39664" y="701291"/>
                  </a:lnTo>
                  <a:lnTo>
                    <a:pt x="39841" y="701556"/>
                  </a:lnTo>
                  <a:lnTo>
                    <a:pt x="39929" y="701699"/>
                  </a:lnTo>
                  <a:lnTo>
                    <a:pt x="40100" y="701897"/>
                  </a:lnTo>
                  <a:lnTo>
                    <a:pt x="40189" y="702019"/>
                  </a:lnTo>
                  <a:lnTo>
                    <a:pt x="40189" y="702162"/>
                  </a:lnTo>
                  <a:lnTo>
                    <a:pt x="40172" y="702416"/>
                  </a:lnTo>
                  <a:lnTo>
                    <a:pt x="40062" y="702934"/>
                  </a:lnTo>
                  <a:lnTo>
                    <a:pt x="39940" y="703353"/>
                  </a:lnTo>
                  <a:lnTo>
                    <a:pt x="39719" y="703706"/>
                  </a:lnTo>
                  <a:lnTo>
                    <a:pt x="39443" y="704114"/>
                  </a:lnTo>
                  <a:lnTo>
                    <a:pt x="39321" y="704345"/>
                  </a:lnTo>
                  <a:lnTo>
                    <a:pt x="39283" y="704477"/>
                  </a:lnTo>
                  <a:lnTo>
                    <a:pt x="39277" y="704676"/>
                  </a:lnTo>
                  <a:lnTo>
                    <a:pt x="39244" y="704951"/>
                  </a:lnTo>
                  <a:lnTo>
                    <a:pt x="39233" y="705183"/>
                  </a:lnTo>
                  <a:lnTo>
                    <a:pt x="39205" y="705404"/>
                  </a:lnTo>
                  <a:lnTo>
                    <a:pt x="39255" y="705602"/>
                  </a:lnTo>
                  <a:lnTo>
                    <a:pt x="39365" y="705856"/>
                  </a:lnTo>
                  <a:lnTo>
                    <a:pt x="39388" y="706175"/>
                  </a:lnTo>
                  <a:lnTo>
                    <a:pt x="39354" y="706319"/>
                  </a:lnTo>
                  <a:lnTo>
                    <a:pt x="39288" y="706451"/>
                  </a:lnTo>
                  <a:lnTo>
                    <a:pt x="39133" y="706738"/>
                  </a:lnTo>
                  <a:lnTo>
                    <a:pt x="38835" y="707267"/>
                  </a:lnTo>
                  <a:lnTo>
                    <a:pt x="38553" y="707785"/>
                  </a:lnTo>
                  <a:lnTo>
                    <a:pt x="38432" y="708039"/>
                  </a:lnTo>
                  <a:lnTo>
                    <a:pt x="38387" y="708171"/>
                  </a:lnTo>
                  <a:lnTo>
                    <a:pt x="38437" y="708590"/>
                  </a:lnTo>
                  <a:lnTo>
                    <a:pt x="38570" y="708976"/>
                  </a:lnTo>
                  <a:lnTo>
                    <a:pt x="38747" y="709340"/>
                  </a:lnTo>
                  <a:lnTo>
                    <a:pt x="38907" y="709571"/>
                  </a:lnTo>
                  <a:lnTo>
                    <a:pt x="39061" y="709836"/>
                  </a:lnTo>
                  <a:lnTo>
                    <a:pt x="39172" y="710023"/>
                  </a:lnTo>
                  <a:lnTo>
                    <a:pt x="39205" y="710288"/>
                  </a:lnTo>
                  <a:lnTo>
                    <a:pt x="39227" y="710718"/>
                  </a:lnTo>
                  <a:lnTo>
                    <a:pt x="39227" y="711236"/>
                  </a:lnTo>
                  <a:lnTo>
                    <a:pt x="39249" y="711622"/>
                  </a:lnTo>
                  <a:lnTo>
                    <a:pt x="39294" y="711843"/>
                  </a:lnTo>
                  <a:lnTo>
                    <a:pt x="39448" y="711997"/>
                  </a:lnTo>
                  <a:lnTo>
                    <a:pt x="39697" y="712063"/>
                  </a:lnTo>
                  <a:lnTo>
                    <a:pt x="39785" y="712063"/>
                  </a:lnTo>
                  <a:lnTo>
                    <a:pt x="39951" y="712074"/>
                  </a:lnTo>
                  <a:lnTo>
                    <a:pt x="40117" y="712140"/>
                  </a:lnTo>
                  <a:lnTo>
                    <a:pt x="40216" y="712228"/>
                  </a:lnTo>
                  <a:lnTo>
                    <a:pt x="40421" y="712372"/>
                  </a:lnTo>
                  <a:lnTo>
                    <a:pt x="40520" y="712515"/>
                  </a:lnTo>
                  <a:lnTo>
                    <a:pt x="40520" y="712614"/>
                  </a:lnTo>
                  <a:lnTo>
                    <a:pt x="40487" y="712725"/>
                  </a:lnTo>
                  <a:lnTo>
                    <a:pt x="40487" y="712835"/>
                  </a:lnTo>
                  <a:lnTo>
                    <a:pt x="40542" y="713011"/>
                  </a:lnTo>
                  <a:lnTo>
                    <a:pt x="40636" y="713199"/>
                  </a:lnTo>
                  <a:lnTo>
                    <a:pt x="40876" y="713728"/>
                  </a:lnTo>
                  <a:lnTo>
                    <a:pt x="40828" y="714103"/>
                  </a:lnTo>
                  <a:lnTo>
                    <a:pt x="40708" y="714345"/>
                  </a:lnTo>
                  <a:lnTo>
                    <a:pt x="40253" y="714930"/>
                  </a:lnTo>
                  <a:lnTo>
                    <a:pt x="39751" y="715602"/>
                  </a:lnTo>
                  <a:lnTo>
                    <a:pt x="39488" y="716110"/>
                  </a:lnTo>
                  <a:lnTo>
                    <a:pt x="39308" y="716529"/>
                  </a:lnTo>
                  <a:lnTo>
                    <a:pt x="39003" y="716782"/>
                  </a:lnTo>
                  <a:lnTo>
                    <a:pt x="38650" y="716936"/>
                  </a:lnTo>
                  <a:lnTo>
                    <a:pt x="38368" y="717080"/>
                  </a:lnTo>
                  <a:lnTo>
                    <a:pt x="37889" y="717201"/>
                  </a:lnTo>
                  <a:lnTo>
                    <a:pt x="37297" y="717543"/>
                  </a:lnTo>
                  <a:lnTo>
                    <a:pt x="36944" y="717841"/>
                  </a:lnTo>
                  <a:lnTo>
                    <a:pt x="36609" y="718271"/>
                  </a:lnTo>
                  <a:lnTo>
                    <a:pt x="36442" y="718348"/>
                  </a:lnTo>
                  <a:lnTo>
                    <a:pt x="36147" y="718392"/>
                  </a:lnTo>
                  <a:lnTo>
                    <a:pt x="35807" y="718458"/>
                  </a:lnTo>
                  <a:lnTo>
                    <a:pt x="35422" y="718557"/>
                  </a:lnTo>
                  <a:lnTo>
                    <a:pt x="35038" y="718657"/>
                  </a:lnTo>
                  <a:lnTo>
                    <a:pt x="34798" y="718745"/>
                  </a:lnTo>
                  <a:lnTo>
                    <a:pt x="34655" y="718811"/>
                  </a:lnTo>
                  <a:lnTo>
                    <a:pt x="34319" y="719274"/>
                  </a:lnTo>
                  <a:lnTo>
                    <a:pt x="34067" y="719605"/>
                  </a:lnTo>
                  <a:lnTo>
                    <a:pt x="33658" y="719858"/>
                  </a:lnTo>
                  <a:lnTo>
                    <a:pt x="33334" y="719936"/>
                  </a:lnTo>
                  <a:lnTo>
                    <a:pt x="33058" y="719858"/>
                  </a:lnTo>
                  <a:lnTo>
                    <a:pt x="32806" y="719825"/>
                  </a:lnTo>
                  <a:lnTo>
                    <a:pt x="32591" y="719891"/>
                  </a:lnTo>
                  <a:lnTo>
                    <a:pt x="32400" y="720079"/>
                  </a:lnTo>
                  <a:lnTo>
                    <a:pt x="32138" y="720134"/>
                  </a:lnTo>
                  <a:lnTo>
                    <a:pt x="31899" y="720145"/>
                  </a:lnTo>
                  <a:lnTo>
                    <a:pt x="31541" y="720167"/>
                  </a:lnTo>
                  <a:lnTo>
                    <a:pt x="31311" y="720200"/>
                  </a:lnTo>
                  <a:lnTo>
                    <a:pt x="31128" y="720299"/>
                  </a:lnTo>
                  <a:lnTo>
                    <a:pt x="31036" y="720366"/>
                  </a:lnTo>
                  <a:lnTo>
                    <a:pt x="30983" y="720630"/>
                  </a:lnTo>
                  <a:lnTo>
                    <a:pt x="30899" y="720840"/>
                  </a:lnTo>
                  <a:lnTo>
                    <a:pt x="30730" y="720972"/>
                  </a:lnTo>
                  <a:lnTo>
                    <a:pt x="30440" y="721104"/>
                  </a:lnTo>
                  <a:lnTo>
                    <a:pt x="30097" y="721236"/>
                  </a:lnTo>
                  <a:lnTo>
                    <a:pt x="29852" y="721225"/>
                  </a:lnTo>
                  <a:lnTo>
                    <a:pt x="29585" y="721093"/>
                  </a:lnTo>
                  <a:lnTo>
                    <a:pt x="29364" y="720895"/>
                  </a:lnTo>
                  <a:lnTo>
                    <a:pt x="29226" y="720729"/>
                  </a:lnTo>
                  <a:lnTo>
                    <a:pt x="29050" y="720454"/>
                  </a:lnTo>
                  <a:lnTo>
                    <a:pt x="28714" y="720145"/>
                  </a:lnTo>
                  <a:lnTo>
                    <a:pt x="28340" y="719781"/>
                  </a:lnTo>
                  <a:lnTo>
                    <a:pt x="28165" y="719572"/>
                  </a:lnTo>
                  <a:lnTo>
                    <a:pt x="27951" y="719241"/>
                  </a:lnTo>
                  <a:lnTo>
                    <a:pt x="27821" y="718866"/>
                  </a:lnTo>
                  <a:lnTo>
                    <a:pt x="27729" y="718436"/>
                  </a:lnTo>
                  <a:lnTo>
                    <a:pt x="27706" y="717863"/>
                  </a:lnTo>
                  <a:lnTo>
                    <a:pt x="27638" y="717510"/>
                  </a:lnTo>
                  <a:lnTo>
                    <a:pt x="27470" y="717179"/>
                  </a:lnTo>
                  <a:lnTo>
                    <a:pt x="27294" y="716936"/>
                  </a:lnTo>
                  <a:lnTo>
                    <a:pt x="26981" y="716562"/>
                  </a:lnTo>
                  <a:lnTo>
                    <a:pt x="26744" y="716242"/>
                  </a:lnTo>
                  <a:lnTo>
                    <a:pt x="26607" y="716043"/>
                  </a:lnTo>
                  <a:lnTo>
                    <a:pt x="26339" y="715845"/>
                  </a:lnTo>
                  <a:lnTo>
                    <a:pt x="26217" y="715768"/>
                  </a:lnTo>
                  <a:lnTo>
                    <a:pt x="26087" y="715602"/>
                  </a:lnTo>
                  <a:lnTo>
                    <a:pt x="25958" y="715492"/>
                  </a:lnTo>
                  <a:lnTo>
                    <a:pt x="25690" y="715448"/>
                  </a:lnTo>
                  <a:lnTo>
                    <a:pt x="25484" y="715470"/>
                  </a:lnTo>
                  <a:lnTo>
                    <a:pt x="25186" y="715514"/>
                  </a:lnTo>
                  <a:lnTo>
                    <a:pt x="24904" y="715635"/>
                  </a:lnTo>
                  <a:lnTo>
                    <a:pt x="24644" y="715757"/>
                  </a:lnTo>
                  <a:lnTo>
                    <a:pt x="24316" y="716187"/>
                  </a:lnTo>
                  <a:lnTo>
                    <a:pt x="24102" y="716462"/>
                  </a:lnTo>
                  <a:lnTo>
                    <a:pt x="24033" y="716639"/>
                  </a:lnTo>
                  <a:lnTo>
                    <a:pt x="24033" y="716859"/>
                  </a:lnTo>
                  <a:lnTo>
                    <a:pt x="24041" y="717157"/>
                  </a:lnTo>
                  <a:lnTo>
                    <a:pt x="24018" y="717355"/>
                  </a:lnTo>
                  <a:lnTo>
                    <a:pt x="23926" y="717543"/>
                  </a:lnTo>
                  <a:lnTo>
                    <a:pt x="23850" y="717653"/>
                  </a:lnTo>
                  <a:lnTo>
                    <a:pt x="23720" y="717730"/>
                  </a:lnTo>
                  <a:lnTo>
                    <a:pt x="23478" y="717730"/>
                  </a:lnTo>
                  <a:lnTo>
                    <a:pt x="23298" y="717708"/>
                  </a:lnTo>
                  <a:lnTo>
                    <a:pt x="22881" y="717543"/>
                  </a:lnTo>
                  <a:lnTo>
                    <a:pt x="22552" y="717521"/>
                  </a:lnTo>
                  <a:lnTo>
                    <a:pt x="22295" y="717477"/>
                  </a:lnTo>
                  <a:lnTo>
                    <a:pt x="21884" y="717344"/>
                  </a:lnTo>
                  <a:lnTo>
                    <a:pt x="21581" y="717333"/>
                  </a:lnTo>
                  <a:lnTo>
                    <a:pt x="21344" y="717300"/>
                  </a:lnTo>
                  <a:lnTo>
                    <a:pt x="21041" y="717300"/>
                  </a:lnTo>
                  <a:lnTo>
                    <a:pt x="20599" y="717333"/>
                  </a:lnTo>
                  <a:lnTo>
                    <a:pt x="20362" y="717366"/>
                  </a:lnTo>
                  <a:lnTo>
                    <a:pt x="20095" y="717366"/>
                  </a:lnTo>
                  <a:lnTo>
                    <a:pt x="19941" y="717300"/>
                  </a:lnTo>
                  <a:lnTo>
                    <a:pt x="19797" y="717179"/>
                  </a:lnTo>
                  <a:lnTo>
                    <a:pt x="19652" y="717080"/>
                  </a:lnTo>
                  <a:lnTo>
                    <a:pt x="19468" y="716947"/>
                  </a:lnTo>
                  <a:lnTo>
                    <a:pt x="19046" y="716959"/>
                  </a:lnTo>
                  <a:lnTo>
                    <a:pt x="18769" y="717113"/>
                  </a:lnTo>
                  <a:lnTo>
                    <a:pt x="18545" y="717333"/>
                  </a:lnTo>
                  <a:lnTo>
                    <a:pt x="18295" y="717598"/>
                  </a:lnTo>
                  <a:lnTo>
                    <a:pt x="18049" y="717774"/>
                  </a:lnTo>
                  <a:lnTo>
                    <a:pt x="17665" y="718072"/>
                  </a:lnTo>
                  <a:lnTo>
                    <a:pt x="17564" y="718204"/>
                  </a:lnTo>
                  <a:lnTo>
                    <a:pt x="17412" y="718469"/>
                  </a:lnTo>
                  <a:lnTo>
                    <a:pt x="17280" y="718723"/>
                  </a:lnTo>
                  <a:lnTo>
                    <a:pt x="17118" y="719031"/>
                  </a:lnTo>
                  <a:lnTo>
                    <a:pt x="16805" y="719638"/>
                  </a:lnTo>
                  <a:lnTo>
                    <a:pt x="16754" y="719825"/>
                  </a:lnTo>
                  <a:lnTo>
                    <a:pt x="16542" y="720277"/>
                  </a:lnTo>
                  <a:lnTo>
                    <a:pt x="16339" y="720597"/>
                  </a:lnTo>
                  <a:lnTo>
                    <a:pt x="16187" y="720961"/>
                  </a:lnTo>
                  <a:lnTo>
                    <a:pt x="16079" y="721336"/>
                  </a:lnTo>
                  <a:lnTo>
                    <a:pt x="16013" y="721931"/>
                  </a:lnTo>
                  <a:lnTo>
                    <a:pt x="15954" y="722130"/>
                  </a:lnTo>
                  <a:lnTo>
                    <a:pt x="15845" y="722295"/>
                  </a:lnTo>
                  <a:lnTo>
                    <a:pt x="15701" y="722482"/>
                  </a:lnTo>
                  <a:lnTo>
                    <a:pt x="15491" y="722725"/>
                  </a:lnTo>
                  <a:lnTo>
                    <a:pt x="15145" y="723067"/>
                  </a:lnTo>
                  <a:lnTo>
                    <a:pt x="14884" y="723353"/>
                  </a:lnTo>
                  <a:lnTo>
                    <a:pt x="14698" y="723541"/>
                  </a:lnTo>
                  <a:lnTo>
                    <a:pt x="14251" y="723828"/>
                  </a:lnTo>
                  <a:lnTo>
                    <a:pt x="14041" y="723982"/>
                  </a:lnTo>
                  <a:lnTo>
                    <a:pt x="13746" y="724158"/>
                  </a:lnTo>
                  <a:lnTo>
                    <a:pt x="13442" y="724313"/>
                  </a:lnTo>
                  <a:lnTo>
                    <a:pt x="13164" y="724445"/>
                  </a:lnTo>
                  <a:lnTo>
                    <a:pt x="12877" y="724610"/>
                  </a:lnTo>
                  <a:lnTo>
                    <a:pt x="12683" y="724831"/>
                  </a:lnTo>
                  <a:lnTo>
                    <a:pt x="12118" y="725415"/>
                  </a:lnTo>
                  <a:lnTo>
                    <a:pt x="11714" y="725823"/>
                  </a:lnTo>
                  <a:lnTo>
                    <a:pt x="11598" y="725944"/>
                  </a:lnTo>
                  <a:lnTo>
                    <a:pt x="11590" y="725955"/>
                  </a:lnTo>
                  <a:lnTo>
                    <a:pt x="11435" y="726132"/>
                  </a:lnTo>
                  <a:lnTo>
                    <a:pt x="11338" y="726242"/>
                  </a:lnTo>
                  <a:lnTo>
                    <a:pt x="11198" y="726430"/>
                  </a:lnTo>
                  <a:lnTo>
                    <a:pt x="11109" y="726507"/>
                  </a:lnTo>
                  <a:lnTo>
                    <a:pt x="10891" y="726749"/>
                  </a:lnTo>
                  <a:lnTo>
                    <a:pt x="10576" y="727135"/>
                  </a:lnTo>
                  <a:lnTo>
                    <a:pt x="10260" y="727378"/>
                  </a:lnTo>
                  <a:lnTo>
                    <a:pt x="9987" y="727631"/>
                  </a:lnTo>
                  <a:lnTo>
                    <a:pt x="9628" y="727885"/>
                  </a:lnTo>
                  <a:lnTo>
                    <a:pt x="9227" y="728128"/>
                  </a:lnTo>
                  <a:lnTo>
                    <a:pt x="8878" y="728381"/>
                  </a:lnTo>
                  <a:lnTo>
                    <a:pt x="8673" y="728569"/>
                  </a:lnTo>
                  <a:lnTo>
                    <a:pt x="8536" y="728712"/>
                  </a:lnTo>
                  <a:lnTo>
                    <a:pt x="8476" y="728866"/>
                  </a:lnTo>
                  <a:lnTo>
                    <a:pt x="8476" y="729109"/>
                  </a:lnTo>
                  <a:lnTo>
                    <a:pt x="8485" y="729230"/>
                  </a:lnTo>
                  <a:lnTo>
                    <a:pt x="8493" y="729396"/>
                  </a:lnTo>
                  <a:lnTo>
                    <a:pt x="8553" y="729848"/>
                  </a:lnTo>
                  <a:lnTo>
                    <a:pt x="8639" y="730575"/>
                  </a:lnTo>
                  <a:lnTo>
                    <a:pt x="8656" y="730829"/>
                  </a:lnTo>
                  <a:lnTo>
                    <a:pt x="8673" y="731347"/>
                  </a:lnTo>
                  <a:lnTo>
                    <a:pt x="8724" y="731711"/>
                  </a:lnTo>
                  <a:lnTo>
                    <a:pt x="8740" y="731755"/>
                  </a:lnTo>
                  <a:lnTo>
                    <a:pt x="8936" y="732472"/>
                  </a:lnTo>
                  <a:lnTo>
                    <a:pt x="8989" y="732924"/>
                  </a:lnTo>
                  <a:lnTo>
                    <a:pt x="9030" y="733232"/>
                  </a:lnTo>
                  <a:lnTo>
                    <a:pt x="9003" y="733486"/>
                  </a:lnTo>
                  <a:lnTo>
                    <a:pt x="8950" y="733640"/>
                  </a:lnTo>
                  <a:lnTo>
                    <a:pt x="8708" y="733938"/>
                  </a:lnTo>
                  <a:lnTo>
                    <a:pt x="8470" y="734225"/>
                  </a:lnTo>
                  <a:lnTo>
                    <a:pt x="8256" y="734390"/>
                  </a:lnTo>
                  <a:lnTo>
                    <a:pt x="8095" y="734622"/>
                  </a:lnTo>
                  <a:lnTo>
                    <a:pt x="8001" y="734820"/>
                  </a:lnTo>
                  <a:lnTo>
                    <a:pt x="7939" y="735074"/>
                  </a:lnTo>
                  <a:lnTo>
                    <a:pt x="7760" y="735305"/>
                  </a:lnTo>
                  <a:lnTo>
                    <a:pt x="7563" y="735504"/>
                  </a:lnTo>
                  <a:lnTo>
                    <a:pt x="7171" y="735790"/>
                  </a:lnTo>
                  <a:lnTo>
                    <a:pt x="6915" y="735956"/>
                  </a:lnTo>
                  <a:lnTo>
                    <a:pt x="6753" y="736099"/>
                  </a:lnTo>
                  <a:lnTo>
                    <a:pt x="6539" y="736320"/>
                  </a:lnTo>
                  <a:lnTo>
                    <a:pt x="6411" y="736474"/>
                  </a:lnTo>
                  <a:lnTo>
                    <a:pt x="6300" y="736584"/>
                  </a:lnTo>
                  <a:lnTo>
                    <a:pt x="6130" y="736595"/>
                  </a:lnTo>
                  <a:lnTo>
                    <a:pt x="5891" y="736551"/>
                  </a:lnTo>
                  <a:lnTo>
                    <a:pt x="5652" y="736518"/>
                  </a:lnTo>
                  <a:lnTo>
                    <a:pt x="5430" y="736452"/>
                  </a:lnTo>
                  <a:lnTo>
                    <a:pt x="5148" y="736474"/>
                  </a:lnTo>
                  <a:lnTo>
                    <a:pt x="4961" y="736584"/>
                  </a:lnTo>
                  <a:lnTo>
                    <a:pt x="4730" y="736805"/>
                  </a:lnTo>
                  <a:lnTo>
                    <a:pt x="4585" y="737036"/>
                  </a:lnTo>
                  <a:lnTo>
                    <a:pt x="4534" y="737191"/>
                  </a:lnTo>
                  <a:lnTo>
                    <a:pt x="4534" y="737522"/>
                  </a:lnTo>
                  <a:lnTo>
                    <a:pt x="4483" y="737874"/>
                  </a:lnTo>
                  <a:lnTo>
                    <a:pt x="4321" y="738426"/>
                  </a:lnTo>
                  <a:lnTo>
                    <a:pt x="4218" y="738767"/>
                  </a:lnTo>
                  <a:lnTo>
                    <a:pt x="3979" y="739032"/>
                  </a:lnTo>
                  <a:lnTo>
                    <a:pt x="3655" y="739241"/>
                  </a:lnTo>
                  <a:lnTo>
                    <a:pt x="3408" y="739330"/>
                  </a:lnTo>
                  <a:lnTo>
                    <a:pt x="3126" y="739462"/>
                  </a:lnTo>
                  <a:lnTo>
                    <a:pt x="2930" y="739605"/>
                  </a:lnTo>
                  <a:lnTo>
                    <a:pt x="2725" y="739892"/>
                  </a:lnTo>
                  <a:lnTo>
                    <a:pt x="2554" y="740366"/>
                  </a:lnTo>
                  <a:lnTo>
                    <a:pt x="2486" y="740609"/>
                  </a:lnTo>
                  <a:lnTo>
                    <a:pt x="2401" y="740829"/>
                  </a:lnTo>
                  <a:lnTo>
                    <a:pt x="2307" y="741006"/>
                  </a:lnTo>
                  <a:lnTo>
                    <a:pt x="2034" y="741369"/>
                  </a:lnTo>
                  <a:lnTo>
                    <a:pt x="1931" y="741491"/>
                  </a:lnTo>
                  <a:lnTo>
                    <a:pt x="1718" y="741810"/>
                  </a:lnTo>
                  <a:lnTo>
                    <a:pt x="1573" y="742097"/>
                  </a:lnTo>
                  <a:lnTo>
                    <a:pt x="1488" y="742417"/>
                  </a:lnTo>
                  <a:lnTo>
                    <a:pt x="1402" y="742935"/>
                  </a:lnTo>
                  <a:lnTo>
                    <a:pt x="1334" y="743354"/>
                  </a:lnTo>
                  <a:lnTo>
                    <a:pt x="1300" y="743817"/>
                  </a:lnTo>
                  <a:lnTo>
                    <a:pt x="1291" y="744082"/>
                  </a:lnTo>
                  <a:lnTo>
                    <a:pt x="1308" y="744379"/>
                  </a:lnTo>
                  <a:lnTo>
                    <a:pt x="1146" y="744743"/>
                  </a:lnTo>
                  <a:lnTo>
                    <a:pt x="993" y="745074"/>
                  </a:lnTo>
                  <a:lnTo>
                    <a:pt x="839" y="745504"/>
                  </a:lnTo>
                  <a:lnTo>
                    <a:pt x="719" y="746243"/>
                  </a:lnTo>
                  <a:lnTo>
                    <a:pt x="600" y="746585"/>
                  </a:lnTo>
                  <a:lnTo>
                    <a:pt x="515" y="746827"/>
                  </a:lnTo>
                  <a:lnTo>
                    <a:pt x="472" y="747103"/>
                  </a:lnTo>
                  <a:lnTo>
                    <a:pt x="532" y="747367"/>
                  </a:lnTo>
                  <a:lnTo>
                    <a:pt x="702" y="747544"/>
                  </a:lnTo>
                  <a:lnTo>
                    <a:pt x="1394" y="747897"/>
                  </a:lnTo>
                  <a:lnTo>
                    <a:pt x="1915" y="748238"/>
                  </a:lnTo>
                  <a:lnTo>
                    <a:pt x="2062" y="748360"/>
                  </a:lnTo>
                  <a:lnTo>
                    <a:pt x="2176" y="748536"/>
                  </a:lnTo>
                  <a:lnTo>
                    <a:pt x="2205" y="748713"/>
                  </a:lnTo>
                  <a:lnTo>
                    <a:pt x="2252" y="748933"/>
                  </a:lnTo>
                  <a:lnTo>
                    <a:pt x="2262" y="749165"/>
                  </a:lnTo>
                  <a:lnTo>
                    <a:pt x="2538" y="749760"/>
                  </a:lnTo>
                  <a:lnTo>
                    <a:pt x="2709" y="750256"/>
                  </a:lnTo>
                  <a:lnTo>
                    <a:pt x="2776" y="750565"/>
                  </a:lnTo>
                  <a:lnTo>
                    <a:pt x="2776" y="750840"/>
                  </a:lnTo>
                  <a:lnTo>
                    <a:pt x="2833" y="750973"/>
                  </a:lnTo>
                  <a:lnTo>
                    <a:pt x="3004" y="751050"/>
                  </a:lnTo>
                  <a:lnTo>
                    <a:pt x="3280" y="751072"/>
                  </a:lnTo>
                  <a:lnTo>
                    <a:pt x="3660" y="751127"/>
                  </a:lnTo>
                  <a:lnTo>
                    <a:pt x="4041" y="751160"/>
                  </a:lnTo>
                  <a:lnTo>
                    <a:pt x="4555" y="751282"/>
                  </a:lnTo>
                  <a:lnTo>
                    <a:pt x="4913" y="751304"/>
                  </a:lnTo>
                  <a:lnTo>
                    <a:pt x="5499" y="751425"/>
                  </a:lnTo>
                  <a:lnTo>
                    <a:pt x="5857" y="751403"/>
                  </a:lnTo>
                  <a:lnTo>
                    <a:pt x="6298" y="751381"/>
                  </a:lnTo>
                  <a:lnTo>
                    <a:pt x="6564" y="751260"/>
                  </a:lnTo>
                  <a:lnTo>
                    <a:pt x="6762" y="751304"/>
                  </a:lnTo>
                  <a:lnTo>
                    <a:pt x="7272" y="751458"/>
                  </a:lnTo>
                  <a:lnTo>
                    <a:pt x="7775" y="751678"/>
                  </a:lnTo>
                  <a:lnTo>
                    <a:pt x="8178" y="751866"/>
                  </a:lnTo>
                  <a:lnTo>
                    <a:pt x="8810" y="752009"/>
                  </a:lnTo>
                  <a:lnTo>
                    <a:pt x="9631" y="752141"/>
                  </a:lnTo>
                  <a:lnTo>
                    <a:pt x="10461" y="752208"/>
                  </a:lnTo>
                  <a:lnTo>
                    <a:pt x="10752" y="752230"/>
                  </a:lnTo>
                  <a:lnTo>
                    <a:pt x="11026" y="752197"/>
                  </a:lnTo>
                  <a:lnTo>
                    <a:pt x="11369" y="751998"/>
                  </a:lnTo>
                  <a:lnTo>
                    <a:pt x="11822" y="751723"/>
                  </a:lnTo>
                  <a:lnTo>
                    <a:pt x="12494" y="751612"/>
                  </a:lnTo>
                  <a:lnTo>
                    <a:pt x="12939" y="751756"/>
                  </a:lnTo>
                  <a:lnTo>
                    <a:pt x="13158" y="751987"/>
                  </a:lnTo>
                  <a:lnTo>
                    <a:pt x="13455" y="752384"/>
                  </a:lnTo>
                  <a:lnTo>
                    <a:pt x="13759" y="752671"/>
                  </a:lnTo>
                  <a:lnTo>
                    <a:pt x="13994" y="753046"/>
                  </a:lnTo>
                  <a:lnTo>
                    <a:pt x="14219" y="753277"/>
                  </a:lnTo>
                  <a:lnTo>
                    <a:pt x="14488" y="753487"/>
                  </a:lnTo>
                  <a:lnTo>
                    <a:pt x="14682" y="753619"/>
                  </a:lnTo>
                  <a:lnTo>
                    <a:pt x="15056" y="753718"/>
                  </a:lnTo>
                  <a:lnTo>
                    <a:pt x="15269" y="753828"/>
                  </a:lnTo>
                  <a:lnTo>
                    <a:pt x="15588" y="754093"/>
                  </a:lnTo>
                  <a:lnTo>
                    <a:pt x="16266" y="754611"/>
                  </a:lnTo>
                  <a:lnTo>
                    <a:pt x="16710" y="754909"/>
                  </a:lnTo>
                  <a:lnTo>
                    <a:pt x="17027" y="755130"/>
                  </a:lnTo>
                  <a:lnTo>
                    <a:pt x="17678" y="755438"/>
                  </a:lnTo>
                  <a:lnTo>
                    <a:pt x="17955" y="755637"/>
                  </a:lnTo>
                  <a:lnTo>
                    <a:pt x="18295" y="755868"/>
                  </a:lnTo>
                  <a:lnTo>
                    <a:pt x="18451" y="756023"/>
                  </a:lnTo>
                  <a:lnTo>
                    <a:pt x="18589" y="756199"/>
                  </a:lnTo>
                  <a:lnTo>
                    <a:pt x="18802" y="756353"/>
                  </a:lnTo>
                  <a:lnTo>
                    <a:pt x="19131" y="756618"/>
                  </a:lnTo>
                  <a:lnTo>
                    <a:pt x="19300" y="756861"/>
                  </a:lnTo>
                  <a:lnTo>
                    <a:pt x="19394" y="757191"/>
                  </a:lnTo>
                  <a:lnTo>
                    <a:pt x="19636" y="757765"/>
                  </a:lnTo>
                  <a:lnTo>
                    <a:pt x="19930" y="758162"/>
                  </a:lnTo>
                  <a:lnTo>
                    <a:pt x="20258" y="758492"/>
                  </a:lnTo>
                  <a:lnTo>
                    <a:pt x="21088" y="759507"/>
                  </a:lnTo>
                  <a:lnTo>
                    <a:pt x="21728" y="760234"/>
                  </a:lnTo>
                  <a:lnTo>
                    <a:pt x="22247" y="760686"/>
                  </a:lnTo>
                  <a:lnTo>
                    <a:pt x="22852" y="761127"/>
                  </a:lnTo>
                  <a:lnTo>
                    <a:pt x="23218" y="761293"/>
                  </a:lnTo>
                  <a:lnTo>
                    <a:pt x="23804" y="761734"/>
                  </a:lnTo>
                  <a:lnTo>
                    <a:pt x="24413" y="762087"/>
                  </a:lnTo>
                  <a:lnTo>
                    <a:pt x="25033" y="762528"/>
                  </a:lnTo>
                  <a:lnTo>
                    <a:pt x="25828" y="762825"/>
                  </a:lnTo>
                  <a:lnTo>
                    <a:pt x="26236" y="762903"/>
                  </a:lnTo>
                  <a:lnTo>
                    <a:pt x="26767" y="762903"/>
                  </a:lnTo>
                  <a:lnTo>
                    <a:pt x="27165" y="762781"/>
                  </a:lnTo>
                  <a:lnTo>
                    <a:pt x="27590" y="762726"/>
                  </a:lnTo>
                  <a:lnTo>
                    <a:pt x="28369" y="762517"/>
                  </a:lnTo>
                  <a:lnTo>
                    <a:pt x="28901" y="762230"/>
                  </a:lnTo>
                  <a:lnTo>
                    <a:pt x="29131" y="761987"/>
                  </a:lnTo>
                  <a:lnTo>
                    <a:pt x="29370" y="761712"/>
                  </a:lnTo>
                  <a:lnTo>
                    <a:pt x="29573" y="761535"/>
                  </a:lnTo>
                  <a:lnTo>
                    <a:pt x="30007" y="761359"/>
                  </a:lnTo>
                  <a:lnTo>
                    <a:pt x="30521" y="761205"/>
                  </a:lnTo>
                  <a:lnTo>
                    <a:pt x="30751" y="761216"/>
                  </a:lnTo>
                  <a:lnTo>
                    <a:pt x="30954" y="761315"/>
                  </a:lnTo>
                  <a:lnTo>
                    <a:pt x="31008" y="761436"/>
                  </a:lnTo>
                  <a:lnTo>
                    <a:pt x="31008" y="761557"/>
                  </a:lnTo>
                  <a:lnTo>
                    <a:pt x="30901" y="761756"/>
                  </a:lnTo>
                  <a:lnTo>
                    <a:pt x="30795" y="762076"/>
                  </a:lnTo>
                  <a:lnTo>
                    <a:pt x="30609" y="762462"/>
                  </a:lnTo>
                  <a:lnTo>
                    <a:pt x="30317" y="763002"/>
                  </a:lnTo>
                  <a:lnTo>
                    <a:pt x="29972" y="763377"/>
                  </a:lnTo>
                  <a:lnTo>
                    <a:pt x="29529" y="763928"/>
                  </a:lnTo>
                  <a:lnTo>
                    <a:pt x="29190" y="764237"/>
                  </a:lnTo>
                  <a:lnTo>
                    <a:pt x="28956" y="764369"/>
                  </a:lnTo>
                  <a:lnTo>
                    <a:pt x="28650" y="764435"/>
                  </a:lnTo>
                  <a:lnTo>
                    <a:pt x="28247" y="764579"/>
                  </a:lnTo>
                  <a:lnTo>
                    <a:pt x="28027" y="764755"/>
                  </a:lnTo>
                  <a:lnTo>
                    <a:pt x="28063" y="764931"/>
                  </a:lnTo>
                  <a:lnTo>
                    <a:pt x="28234" y="765306"/>
                  </a:lnTo>
                  <a:lnTo>
                    <a:pt x="28369" y="765670"/>
                  </a:lnTo>
                  <a:lnTo>
                    <a:pt x="28980" y="766354"/>
                  </a:lnTo>
                  <a:lnTo>
                    <a:pt x="29164" y="766475"/>
                  </a:lnTo>
                  <a:lnTo>
                    <a:pt x="29641" y="766828"/>
                  </a:lnTo>
                  <a:lnTo>
                    <a:pt x="30386" y="767192"/>
                  </a:lnTo>
                  <a:lnTo>
                    <a:pt x="30888" y="767401"/>
                  </a:lnTo>
                  <a:lnTo>
                    <a:pt x="32233" y="768063"/>
                  </a:lnTo>
                  <a:lnTo>
                    <a:pt x="32624" y="768283"/>
                  </a:lnTo>
                  <a:lnTo>
                    <a:pt x="33052" y="768416"/>
                  </a:lnTo>
                  <a:lnTo>
                    <a:pt x="33382" y="768460"/>
                  </a:lnTo>
                  <a:lnTo>
                    <a:pt x="33700" y="768449"/>
                  </a:lnTo>
                  <a:lnTo>
                    <a:pt x="33920" y="768438"/>
                  </a:lnTo>
                  <a:lnTo>
                    <a:pt x="34274" y="768382"/>
                  </a:lnTo>
                  <a:lnTo>
                    <a:pt x="34996" y="768206"/>
                  </a:lnTo>
                  <a:lnTo>
                    <a:pt x="35436" y="768118"/>
                  </a:lnTo>
                  <a:lnTo>
                    <a:pt x="35607" y="768074"/>
                  </a:lnTo>
                  <a:lnTo>
                    <a:pt x="35754" y="767886"/>
                  </a:lnTo>
                  <a:lnTo>
                    <a:pt x="35839" y="767456"/>
                  </a:lnTo>
                  <a:lnTo>
                    <a:pt x="35993" y="767081"/>
                  </a:lnTo>
                  <a:lnTo>
                    <a:pt x="36087" y="766949"/>
                  </a:lnTo>
                  <a:lnTo>
                    <a:pt x="36229" y="766784"/>
                  </a:lnTo>
                  <a:lnTo>
                    <a:pt x="36408" y="766640"/>
                  </a:lnTo>
                  <a:lnTo>
                    <a:pt x="36663" y="766519"/>
                  </a:lnTo>
                  <a:lnTo>
                    <a:pt x="36893" y="766420"/>
                  </a:lnTo>
                  <a:lnTo>
                    <a:pt x="37175" y="766343"/>
                  </a:lnTo>
                  <a:lnTo>
                    <a:pt x="37339" y="766277"/>
                  </a:lnTo>
                  <a:lnTo>
                    <a:pt x="37530" y="766254"/>
                  </a:lnTo>
                  <a:lnTo>
                    <a:pt x="37760" y="766243"/>
                  </a:lnTo>
                  <a:lnTo>
                    <a:pt x="37875" y="766243"/>
                  </a:lnTo>
                  <a:lnTo>
                    <a:pt x="37990" y="766232"/>
                  </a:lnTo>
                  <a:lnTo>
                    <a:pt x="38106" y="766199"/>
                  </a:lnTo>
                  <a:lnTo>
                    <a:pt x="38257" y="766122"/>
                  </a:lnTo>
                  <a:lnTo>
                    <a:pt x="38406" y="766012"/>
                  </a:lnTo>
                  <a:lnTo>
                    <a:pt x="38597" y="765913"/>
                  </a:lnTo>
                  <a:lnTo>
                    <a:pt x="38772" y="765879"/>
                  </a:lnTo>
                  <a:lnTo>
                    <a:pt x="38915" y="765857"/>
                  </a:lnTo>
                  <a:lnTo>
                    <a:pt x="38997" y="765802"/>
                  </a:lnTo>
                  <a:lnTo>
                    <a:pt x="39106" y="765681"/>
                  </a:lnTo>
                  <a:lnTo>
                    <a:pt x="39178" y="765604"/>
                  </a:lnTo>
                  <a:lnTo>
                    <a:pt x="39285" y="765505"/>
                  </a:lnTo>
                  <a:lnTo>
                    <a:pt x="39394" y="765449"/>
                  </a:lnTo>
                  <a:lnTo>
                    <a:pt x="39494" y="765427"/>
                  </a:lnTo>
                  <a:lnTo>
                    <a:pt x="39785" y="765405"/>
                  </a:lnTo>
                  <a:lnTo>
                    <a:pt x="40082" y="765405"/>
                  </a:lnTo>
                  <a:lnTo>
                    <a:pt x="40191" y="765461"/>
                  </a:lnTo>
                  <a:lnTo>
                    <a:pt x="40340" y="765527"/>
                  </a:lnTo>
                  <a:lnTo>
                    <a:pt x="40418" y="765604"/>
                  </a:lnTo>
                  <a:lnTo>
                    <a:pt x="40506" y="765769"/>
                  </a:lnTo>
                  <a:lnTo>
                    <a:pt x="40552" y="765847"/>
                  </a:lnTo>
                  <a:lnTo>
                    <a:pt x="40661" y="766034"/>
                  </a:lnTo>
                  <a:lnTo>
                    <a:pt x="40749" y="766166"/>
                  </a:lnTo>
                  <a:lnTo>
                    <a:pt x="40809" y="766365"/>
                  </a:lnTo>
                  <a:lnTo>
                    <a:pt x="40855" y="766519"/>
                  </a:lnTo>
                  <a:lnTo>
                    <a:pt x="40955" y="766850"/>
                  </a:lnTo>
                  <a:lnTo>
                    <a:pt x="41042" y="767004"/>
                  </a:lnTo>
                  <a:lnTo>
                    <a:pt x="41101" y="767247"/>
                  </a:lnTo>
                  <a:lnTo>
                    <a:pt x="41139" y="767346"/>
                  </a:lnTo>
                  <a:lnTo>
                    <a:pt x="41169" y="767456"/>
                  </a:lnTo>
                  <a:lnTo>
                    <a:pt x="41178" y="767555"/>
                  </a:lnTo>
                  <a:lnTo>
                    <a:pt x="41224" y="767677"/>
                  </a:lnTo>
                  <a:lnTo>
                    <a:pt x="41249" y="767776"/>
                  </a:lnTo>
                  <a:lnTo>
                    <a:pt x="41299" y="767875"/>
                  </a:lnTo>
                  <a:lnTo>
                    <a:pt x="41329" y="767996"/>
                  </a:lnTo>
                  <a:lnTo>
                    <a:pt x="41338" y="768096"/>
                  </a:lnTo>
                  <a:lnTo>
                    <a:pt x="41331" y="768228"/>
                  </a:lnTo>
                  <a:lnTo>
                    <a:pt x="41287" y="768449"/>
                  </a:lnTo>
                  <a:lnTo>
                    <a:pt x="41263" y="768592"/>
                  </a:lnTo>
                  <a:lnTo>
                    <a:pt x="41266" y="768691"/>
                  </a:lnTo>
                  <a:lnTo>
                    <a:pt x="41285" y="768823"/>
                  </a:lnTo>
                  <a:lnTo>
                    <a:pt x="41343" y="768934"/>
                  </a:lnTo>
                  <a:lnTo>
                    <a:pt x="41433" y="769022"/>
                  </a:lnTo>
                  <a:lnTo>
                    <a:pt x="41542" y="769077"/>
                  </a:lnTo>
                  <a:lnTo>
                    <a:pt x="41683" y="769099"/>
                  </a:lnTo>
                  <a:lnTo>
                    <a:pt x="41855" y="769088"/>
                  </a:lnTo>
                  <a:lnTo>
                    <a:pt x="41981" y="769088"/>
                  </a:lnTo>
                  <a:lnTo>
                    <a:pt x="42172" y="769055"/>
                  </a:lnTo>
                  <a:lnTo>
                    <a:pt x="42347" y="768989"/>
                  </a:lnTo>
                  <a:lnTo>
                    <a:pt x="42451" y="768978"/>
                  </a:lnTo>
                  <a:lnTo>
                    <a:pt x="42529" y="768978"/>
                  </a:lnTo>
                  <a:lnTo>
                    <a:pt x="42582" y="769011"/>
                  </a:lnTo>
                  <a:lnTo>
                    <a:pt x="42667" y="769099"/>
                  </a:lnTo>
                  <a:lnTo>
                    <a:pt x="42798" y="769209"/>
                  </a:lnTo>
                  <a:lnTo>
                    <a:pt x="42951" y="769286"/>
                  </a:lnTo>
                  <a:lnTo>
                    <a:pt x="43074" y="769353"/>
                  </a:lnTo>
                  <a:lnTo>
                    <a:pt x="43130" y="769386"/>
                  </a:lnTo>
                  <a:lnTo>
                    <a:pt x="43210" y="769452"/>
                  </a:lnTo>
                  <a:lnTo>
                    <a:pt x="43293" y="769507"/>
                  </a:lnTo>
                  <a:lnTo>
                    <a:pt x="43351" y="769551"/>
                  </a:lnTo>
                  <a:lnTo>
                    <a:pt x="43351" y="769628"/>
                  </a:lnTo>
                  <a:lnTo>
                    <a:pt x="43334" y="769705"/>
                  </a:lnTo>
                  <a:lnTo>
                    <a:pt x="43261" y="769783"/>
                  </a:lnTo>
                  <a:lnTo>
                    <a:pt x="43191" y="769860"/>
                  </a:lnTo>
                  <a:lnTo>
                    <a:pt x="43038" y="770124"/>
                  </a:lnTo>
                  <a:lnTo>
                    <a:pt x="42956" y="770345"/>
                  </a:lnTo>
                  <a:lnTo>
                    <a:pt x="42822" y="770543"/>
                  </a:lnTo>
                  <a:lnTo>
                    <a:pt x="42719" y="770786"/>
                  </a:lnTo>
                  <a:lnTo>
                    <a:pt x="42682" y="770962"/>
                  </a:lnTo>
                  <a:lnTo>
                    <a:pt x="42634" y="771106"/>
                  </a:lnTo>
                  <a:lnTo>
                    <a:pt x="42531" y="771260"/>
                  </a:lnTo>
                  <a:lnTo>
                    <a:pt x="42367" y="771470"/>
                  </a:lnTo>
                  <a:lnTo>
                    <a:pt x="42233" y="771701"/>
                  </a:lnTo>
                  <a:lnTo>
                    <a:pt x="42081" y="771856"/>
                  </a:lnTo>
                  <a:lnTo>
                    <a:pt x="41941" y="772043"/>
                  </a:lnTo>
                  <a:lnTo>
                    <a:pt x="41862" y="772341"/>
                  </a:lnTo>
                  <a:lnTo>
                    <a:pt x="41729" y="772726"/>
                  </a:lnTo>
                  <a:lnTo>
                    <a:pt x="41644" y="772980"/>
                  </a:lnTo>
                  <a:lnTo>
                    <a:pt x="41498" y="773256"/>
                  </a:lnTo>
                  <a:lnTo>
                    <a:pt x="41346" y="773454"/>
                  </a:lnTo>
                  <a:lnTo>
                    <a:pt x="41194" y="773575"/>
                  </a:lnTo>
                  <a:lnTo>
                    <a:pt x="41048" y="773675"/>
                  </a:lnTo>
                  <a:lnTo>
                    <a:pt x="40921" y="773741"/>
                  </a:lnTo>
                  <a:lnTo>
                    <a:pt x="40745" y="773807"/>
                  </a:lnTo>
                  <a:lnTo>
                    <a:pt x="40593" y="773928"/>
                  </a:lnTo>
                  <a:lnTo>
                    <a:pt x="40423" y="774105"/>
                  </a:lnTo>
                  <a:lnTo>
                    <a:pt x="40253" y="774237"/>
                  </a:lnTo>
                  <a:lnTo>
                    <a:pt x="40119" y="774325"/>
                  </a:lnTo>
                  <a:lnTo>
                    <a:pt x="39948" y="774579"/>
                  </a:lnTo>
                  <a:lnTo>
                    <a:pt x="39743" y="774799"/>
                  </a:lnTo>
                  <a:lnTo>
                    <a:pt x="39499" y="774899"/>
                  </a:lnTo>
                  <a:lnTo>
                    <a:pt x="39176" y="775020"/>
                  </a:lnTo>
                  <a:lnTo>
                    <a:pt x="38990" y="775141"/>
                  </a:lnTo>
                  <a:lnTo>
                    <a:pt x="38912" y="775351"/>
                  </a:lnTo>
                  <a:lnTo>
                    <a:pt x="38823" y="775670"/>
                  </a:lnTo>
                  <a:lnTo>
                    <a:pt x="38698" y="775891"/>
                  </a:lnTo>
                  <a:lnTo>
                    <a:pt x="38654" y="776100"/>
                  </a:lnTo>
                  <a:lnTo>
                    <a:pt x="38688" y="776299"/>
                  </a:lnTo>
                  <a:lnTo>
                    <a:pt x="38699" y="776420"/>
                  </a:lnTo>
                  <a:lnTo>
                    <a:pt x="38729" y="776552"/>
                  </a:lnTo>
                  <a:lnTo>
                    <a:pt x="38766" y="776674"/>
                  </a:lnTo>
                  <a:lnTo>
                    <a:pt x="38795" y="776707"/>
                  </a:lnTo>
                  <a:lnTo>
                    <a:pt x="38933" y="776740"/>
                  </a:lnTo>
                  <a:lnTo>
                    <a:pt x="39152" y="776773"/>
                  </a:lnTo>
                  <a:lnTo>
                    <a:pt x="39372" y="776839"/>
                  </a:lnTo>
                  <a:lnTo>
                    <a:pt x="39539" y="776883"/>
                  </a:lnTo>
                  <a:lnTo>
                    <a:pt x="39639" y="776938"/>
                  </a:lnTo>
                  <a:lnTo>
                    <a:pt x="39669" y="777093"/>
                  </a:lnTo>
                  <a:lnTo>
                    <a:pt x="39665" y="777225"/>
                  </a:lnTo>
                  <a:lnTo>
                    <a:pt x="39665" y="777302"/>
                  </a:lnTo>
                  <a:lnTo>
                    <a:pt x="39699" y="777379"/>
                  </a:lnTo>
                  <a:lnTo>
                    <a:pt x="39751" y="777501"/>
                  </a:lnTo>
                  <a:lnTo>
                    <a:pt x="39769" y="777644"/>
                  </a:lnTo>
                  <a:lnTo>
                    <a:pt x="39758" y="777787"/>
                  </a:lnTo>
                  <a:lnTo>
                    <a:pt x="39688" y="777953"/>
                  </a:lnTo>
                  <a:lnTo>
                    <a:pt x="39528" y="778085"/>
                  </a:lnTo>
                  <a:lnTo>
                    <a:pt x="39305" y="778295"/>
                  </a:lnTo>
                  <a:lnTo>
                    <a:pt x="39193" y="778405"/>
                  </a:lnTo>
                  <a:lnTo>
                    <a:pt x="39126" y="778482"/>
                  </a:lnTo>
                  <a:lnTo>
                    <a:pt x="39011" y="778570"/>
                  </a:lnTo>
                  <a:lnTo>
                    <a:pt x="38940" y="778658"/>
                  </a:lnTo>
                  <a:lnTo>
                    <a:pt x="38784" y="778923"/>
                  </a:lnTo>
                  <a:lnTo>
                    <a:pt x="38714" y="779077"/>
                  </a:lnTo>
                  <a:lnTo>
                    <a:pt x="38695" y="779155"/>
                  </a:lnTo>
                  <a:lnTo>
                    <a:pt x="38658" y="779254"/>
                  </a:lnTo>
                  <a:lnTo>
                    <a:pt x="38628" y="779408"/>
                  </a:lnTo>
                  <a:lnTo>
                    <a:pt x="38628" y="779507"/>
                  </a:lnTo>
                  <a:lnTo>
                    <a:pt x="38591" y="779651"/>
                  </a:lnTo>
                  <a:lnTo>
                    <a:pt x="38520" y="779805"/>
                  </a:lnTo>
                  <a:lnTo>
                    <a:pt x="38416" y="779915"/>
                  </a:lnTo>
                  <a:lnTo>
                    <a:pt x="38353" y="779981"/>
                  </a:lnTo>
                  <a:lnTo>
                    <a:pt x="38171" y="780136"/>
                  </a:lnTo>
                  <a:lnTo>
                    <a:pt x="37784" y="780621"/>
                  </a:lnTo>
                  <a:lnTo>
                    <a:pt x="37636" y="780764"/>
                  </a:lnTo>
                  <a:lnTo>
                    <a:pt x="37463" y="780985"/>
                  </a:lnTo>
                  <a:lnTo>
                    <a:pt x="37335" y="781150"/>
                  </a:lnTo>
                  <a:lnTo>
                    <a:pt x="37111" y="781404"/>
                  </a:lnTo>
                  <a:lnTo>
                    <a:pt x="37063" y="781580"/>
                  </a:lnTo>
                  <a:lnTo>
                    <a:pt x="37003" y="781944"/>
                  </a:lnTo>
                  <a:lnTo>
                    <a:pt x="36889" y="782220"/>
                  </a:lnTo>
                  <a:lnTo>
                    <a:pt x="36600" y="782804"/>
                  </a:lnTo>
                  <a:lnTo>
                    <a:pt x="36486" y="783245"/>
                  </a:lnTo>
                  <a:lnTo>
                    <a:pt x="35989" y="784248"/>
                  </a:lnTo>
                  <a:lnTo>
                    <a:pt x="35741" y="784778"/>
                  </a:lnTo>
                  <a:lnTo>
                    <a:pt x="35430" y="785263"/>
                  </a:lnTo>
                  <a:lnTo>
                    <a:pt x="35223" y="785847"/>
                  </a:lnTo>
                  <a:lnTo>
                    <a:pt x="35058" y="786354"/>
                  </a:lnTo>
                  <a:lnTo>
                    <a:pt x="34923" y="786740"/>
                  </a:lnTo>
                  <a:lnTo>
                    <a:pt x="34714" y="787214"/>
                  </a:lnTo>
                  <a:lnTo>
                    <a:pt x="34669" y="787291"/>
                  </a:lnTo>
                  <a:lnTo>
                    <a:pt x="34444" y="787600"/>
                  </a:lnTo>
                  <a:lnTo>
                    <a:pt x="34348" y="787710"/>
                  </a:lnTo>
                  <a:lnTo>
                    <a:pt x="34225" y="787788"/>
                  </a:lnTo>
                  <a:lnTo>
                    <a:pt x="34058" y="787898"/>
                  </a:lnTo>
                  <a:lnTo>
                    <a:pt x="33981" y="788019"/>
                  </a:lnTo>
                  <a:lnTo>
                    <a:pt x="33975" y="788074"/>
                  </a:lnTo>
                  <a:lnTo>
                    <a:pt x="34026" y="788173"/>
                  </a:lnTo>
                  <a:lnTo>
                    <a:pt x="34123" y="788240"/>
                  </a:lnTo>
                  <a:lnTo>
                    <a:pt x="34328" y="788350"/>
                  </a:lnTo>
                  <a:lnTo>
                    <a:pt x="34676" y="788471"/>
                  </a:lnTo>
                  <a:lnTo>
                    <a:pt x="34907" y="788504"/>
                  </a:lnTo>
                  <a:lnTo>
                    <a:pt x="35306" y="788614"/>
                  </a:lnTo>
                  <a:lnTo>
                    <a:pt x="35492" y="788714"/>
                  </a:lnTo>
                  <a:lnTo>
                    <a:pt x="35653" y="788758"/>
                  </a:lnTo>
                  <a:lnTo>
                    <a:pt x="36399" y="788758"/>
                  </a:lnTo>
                  <a:lnTo>
                    <a:pt x="36669" y="788791"/>
                  </a:lnTo>
                  <a:lnTo>
                    <a:pt x="37171" y="788912"/>
                  </a:lnTo>
                  <a:lnTo>
                    <a:pt x="37370" y="789034"/>
                  </a:lnTo>
                  <a:lnTo>
                    <a:pt x="37479" y="789111"/>
                  </a:lnTo>
                  <a:lnTo>
                    <a:pt x="37576" y="789177"/>
                  </a:lnTo>
                  <a:lnTo>
                    <a:pt x="37576" y="789265"/>
                  </a:lnTo>
                  <a:lnTo>
                    <a:pt x="37505" y="789442"/>
                  </a:lnTo>
                  <a:lnTo>
                    <a:pt x="37492" y="789552"/>
                  </a:lnTo>
                  <a:lnTo>
                    <a:pt x="37492" y="789651"/>
                  </a:lnTo>
                  <a:lnTo>
                    <a:pt x="37518" y="789761"/>
                  </a:lnTo>
                  <a:lnTo>
                    <a:pt x="37563" y="789860"/>
                  </a:lnTo>
                  <a:lnTo>
                    <a:pt x="37576" y="790026"/>
                  </a:lnTo>
                  <a:lnTo>
                    <a:pt x="37499" y="790224"/>
                  </a:lnTo>
                  <a:lnTo>
                    <a:pt x="37454" y="790290"/>
                  </a:lnTo>
                  <a:lnTo>
                    <a:pt x="37383" y="790357"/>
                  </a:lnTo>
                  <a:lnTo>
                    <a:pt x="37357" y="790423"/>
                  </a:lnTo>
                  <a:lnTo>
                    <a:pt x="37351" y="790566"/>
                  </a:lnTo>
                  <a:lnTo>
                    <a:pt x="37325" y="790776"/>
                  </a:lnTo>
                  <a:lnTo>
                    <a:pt x="37196" y="790974"/>
                  </a:lnTo>
                  <a:lnTo>
                    <a:pt x="37113" y="791195"/>
                  </a:lnTo>
                  <a:lnTo>
                    <a:pt x="36991" y="791503"/>
                  </a:lnTo>
                  <a:lnTo>
                    <a:pt x="36907" y="791669"/>
                  </a:lnTo>
                  <a:lnTo>
                    <a:pt x="36849" y="791801"/>
                  </a:lnTo>
                  <a:lnTo>
                    <a:pt x="36830" y="791966"/>
                  </a:lnTo>
                  <a:lnTo>
                    <a:pt x="36830" y="792165"/>
                  </a:lnTo>
                  <a:lnTo>
                    <a:pt x="36836" y="792440"/>
                  </a:lnTo>
                  <a:lnTo>
                    <a:pt x="36907" y="792595"/>
                  </a:lnTo>
                  <a:lnTo>
                    <a:pt x="37074" y="792782"/>
                  </a:lnTo>
                  <a:lnTo>
                    <a:pt x="37237" y="792959"/>
                  </a:lnTo>
                  <a:lnTo>
                    <a:pt x="37396" y="793168"/>
                  </a:lnTo>
                  <a:lnTo>
                    <a:pt x="37582" y="793367"/>
                  </a:lnTo>
                  <a:lnTo>
                    <a:pt x="37756" y="793642"/>
                  </a:lnTo>
                  <a:lnTo>
                    <a:pt x="37904" y="794072"/>
                  </a:lnTo>
                  <a:lnTo>
                    <a:pt x="38052" y="794447"/>
                  </a:lnTo>
                  <a:lnTo>
                    <a:pt x="38064" y="794712"/>
                  </a:lnTo>
                  <a:lnTo>
                    <a:pt x="38155" y="795031"/>
                  </a:lnTo>
                  <a:lnTo>
                    <a:pt x="38476" y="795384"/>
                  </a:lnTo>
                  <a:lnTo>
                    <a:pt x="38682" y="795638"/>
                  </a:lnTo>
                  <a:lnTo>
                    <a:pt x="38714" y="795781"/>
                  </a:lnTo>
                  <a:lnTo>
                    <a:pt x="38701" y="796057"/>
                  </a:lnTo>
                  <a:lnTo>
                    <a:pt x="38598" y="796509"/>
                  </a:lnTo>
                  <a:lnTo>
                    <a:pt x="38560" y="796652"/>
                  </a:lnTo>
                  <a:lnTo>
                    <a:pt x="38457" y="796840"/>
                  </a:lnTo>
                  <a:lnTo>
                    <a:pt x="38354" y="797093"/>
                  </a:lnTo>
                  <a:lnTo>
                    <a:pt x="38245" y="797270"/>
                  </a:lnTo>
                  <a:lnTo>
                    <a:pt x="38122" y="797457"/>
                  </a:lnTo>
                  <a:lnTo>
                    <a:pt x="38110" y="797622"/>
                  </a:lnTo>
                  <a:lnTo>
                    <a:pt x="38116" y="797821"/>
                  </a:lnTo>
                  <a:lnTo>
                    <a:pt x="38116" y="798030"/>
                  </a:lnTo>
                  <a:lnTo>
                    <a:pt x="38103" y="798229"/>
                  </a:lnTo>
                  <a:lnTo>
                    <a:pt x="38077" y="798394"/>
                  </a:lnTo>
                  <a:lnTo>
                    <a:pt x="38019" y="798571"/>
                  </a:lnTo>
                  <a:lnTo>
                    <a:pt x="37904" y="798758"/>
                  </a:lnTo>
                  <a:lnTo>
                    <a:pt x="37820" y="798913"/>
                  </a:lnTo>
                  <a:lnTo>
                    <a:pt x="37762" y="799100"/>
                  </a:lnTo>
                  <a:lnTo>
                    <a:pt x="37640" y="799254"/>
                  </a:lnTo>
                  <a:lnTo>
                    <a:pt x="37486" y="799331"/>
                  </a:lnTo>
                  <a:lnTo>
                    <a:pt x="37306" y="799387"/>
                  </a:lnTo>
                  <a:lnTo>
                    <a:pt x="37209" y="799464"/>
                  </a:lnTo>
                  <a:lnTo>
                    <a:pt x="37126" y="799563"/>
                  </a:lnTo>
                  <a:lnTo>
                    <a:pt x="37048" y="799751"/>
                  </a:lnTo>
                  <a:lnTo>
                    <a:pt x="37081" y="799850"/>
                  </a:lnTo>
                  <a:lnTo>
                    <a:pt x="37158" y="800037"/>
                  </a:lnTo>
                  <a:lnTo>
                    <a:pt x="37261" y="800225"/>
                  </a:lnTo>
                  <a:lnTo>
                    <a:pt x="37309" y="800390"/>
                  </a:lnTo>
                  <a:lnTo>
                    <a:pt x="37336" y="800677"/>
                  </a:lnTo>
                  <a:lnTo>
                    <a:pt x="37228" y="800952"/>
                  </a:lnTo>
                  <a:lnTo>
                    <a:pt x="37151" y="801239"/>
                  </a:lnTo>
                  <a:lnTo>
                    <a:pt x="37158" y="801338"/>
                  </a:lnTo>
                  <a:lnTo>
                    <a:pt x="37158" y="801338"/>
                  </a:lnTo>
                  <a:lnTo>
                    <a:pt x="37184" y="801415"/>
                  </a:lnTo>
                  <a:lnTo>
                    <a:pt x="37304" y="801537"/>
                  </a:lnTo>
                  <a:lnTo>
                    <a:pt x="37457" y="801746"/>
                  </a:lnTo>
                  <a:lnTo>
                    <a:pt x="37586" y="801912"/>
                  </a:lnTo>
                  <a:lnTo>
                    <a:pt x="37726" y="802143"/>
                  </a:lnTo>
                  <a:lnTo>
                    <a:pt x="37820" y="802253"/>
                  </a:lnTo>
                  <a:lnTo>
                    <a:pt x="38037" y="802419"/>
                  </a:lnTo>
                  <a:lnTo>
                    <a:pt x="38265" y="802551"/>
                  </a:lnTo>
                  <a:lnTo>
                    <a:pt x="38485" y="802750"/>
                  </a:lnTo>
                  <a:lnTo>
                    <a:pt x="38708" y="803014"/>
                  </a:lnTo>
                  <a:lnTo>
                    <a:pt x="38871" y="803124"/>
                  </a:lnTo>
                  <a:lnTo>
                    <a:pt x="39047" y="803190"/>
                  </a:lnTo>
                  <a:lnTo>
                    <a:pt x="39681" y="803301"/>
                  </a:lnTo>
                  <a:lnTo>
                    <a:pt x="40013" y="803356"/>
                  </a:lnTo>
                  <a:lnTo>
                    <a:pt x="40364" y="803499"/>
                  </a:lnTo>
                  <a:lnTo>
                    <a:pt x="40739" y="803620"/>
                  </a:lnTo>
                  <a:lnTo>
                    <a:pt x="41192" y="803731"/>
                  </a:lnTo>
                  <a:lnTo>
                    <a:pt x="41597" y="803731"/>
                  </a:lnTo>
                  <a:lnTo>
                    <a:pt x="41941" y="803709"/>
                  </a:lnTo>
                  <a:lnTo>
                    <a:pt x="42376" y="803676"/>
                  </a:lnTo>
                  <a:lnTo>
                    <a:pt x="42515" y="803698"/>
                  </a:lnTo>
                  <a:lnTo>
                    <a:pt x="42672" y="803764"/>
                  </a:lnTo>
                  <a:lnTo>
                    <a:pt x="42842" y="803819"/>
                  </a:lnTo>
                  <a:lnTo>
                    <a:pt x="42956" y="803808"/>
                  </a:lnTo>
                  <a:lnTo>
                    <a:pt x="43156" y="803885"/>
                  </a:lnTo>
                  <a:lnTo>
                    <a:pt x="43416" y="803984"/>
                  </a:lnTo>
                  <a:lnTo>
                    <a:pt x="43651" y="804128"/>
                  </a:lnTo>
                  <a:lnTo>
                    <a:pt x="43869" y="804282"/>
                  </a:lnTo>
                  <a:lnTo>
                    <a:pt x="44093" y="804337"/>
                  </a:lnTo>
                  <a:lnTo>
                    <a:pt x="44371" y="804381"/>
                  </a:lnTo>
                  <a:lnTo>
                    <a:pt x="44413" y="804458"/>
                  </a:lnTo>
                  <a:lnTo>
                    <a:pt x="44401" y="804624"/>
                  </a:lnTo>
                  <a:lnTo>
                    <a:pt x="44407" y="804745"/>
                  </a:lnTo>
                  <a:lnTo>
                    <a:pt x="44340" y="804889"/>
                  </a:lnTo>
                  <a:lnTo>
                    <a:pt x="44268" y="804955"/>
                  </a:lnTo>
                  <a:lnTo>
                    <a:pt x="44038" y="805032"/>
                  </a:lnTo>
                  <a:lnTo>
                    <a:pt x="43833" y="805164"/>
                  </a:lnTo>
                  <a:lnTo>
                    <a:pt x="43694" y="805296"/>
                  </a:lnTo>
                  <a:lnTo>
                    <a:pt x="43567" y="805407"/>
                  </a:lnTo>
                  <a:lnTo>
                    <a:pt x="43500" y="805517"/>
                  </a:lnTo>
                  <a:lnTo>
                    <a:pt x="43428" y="805660"/>
                  </a:lnTo>
                  <a:lnTo>
                    <a:pt x="43398" y="806035"/>
                  </a:lnTo>
                  <a:lnTo>
                    <a:pt x="43337" y="806454"/>
                  </a:lnTo>
                  <a:lnTo>
                    <a:pt x="43319" y="806708"/>
                  </a:lnTo>
                  <a:lnTo>
                    <a:pt x="43319" y="806906"/>
                  </a:lnTo>
                  <a:lnTo>
                    <a:pt x="43283" y="807083"/>
                  </a:lnTo>
                  <a:lnTo>
                    <a:pt x="43162" y="807226"/>
                  </a:lnTo>
                  <a:lnTo>
                    <a:pt x="42896" y="807391"/>
                  </a:lnTo>
                  <a:lnTo>
                    <a:pt x="42703" y="807590"/>
                  </a:lnTo>
                  <a:lnTo>
                    <a:pt x="42473" y="807810"/>
                  </a:lnTo>
                  <a:lnTo>
                    <a:pt x="42280" y="808031"/>
                  </a:lnTo>
                  <a:lnTo>
                    <a:pt x="42243" y="808108"/>
                  </a:lnTo>
                  <a:lnTo>
                    <a:pt x="42177" y="808207"/>
                  </a:lnTo>
                  <a:lnTo>
                    <a:pt x="42020" y="808373"/>
                  </a:lnTo>
                  <a:lnTo>
                    <a:pt x="41808" y="808505"/>
                  </a:lnTo>
                  <a:lnTo>
                    <a:pt x="41530" y="808637"/>
                  </a:lnTo>
                  <a:lnTo>
                    <a:pt x="41373" y="808681"/>
                  </a:lnTo>
                  <a:lnTo>
                    <a:pt x="41192" y="808759"/>
                  </a:lnTo>
                  <a:lnTo>
                    <a:pt x="41137" y="808836"/>
                  </a:lnTo>
                  <a:lnTo>
                    <a:pt x="41125" y="808968"/>
                  </a:lnTo>
                  <a:lnTo>
                    <a:pt x="41162" y="809078"/>
                  </a:lnTo>
                  <a:lnTo>
                    <a:pt x="41216" y="809233"/>
                  </a:lnTo>
                  <a:lnTo>
                    <a:pt x="41337" y="809530"/>
                  </a:lnTo>
                  <a:lnTo>
                    <a:pt x="41434" y="809938"/>
                  </a:lnTo>
                  <a:lnTo>
                    <a:pt x="41470" y="810225"/>
                  </a:lnTo>
                  <a:lnTo>
                    <a:pt x="41542" y="810379"/>
                  </a:lnTo>
                  <a:lnTo>
                    <a:pt x="41712" y="810721"/>
                  </a:lnTo>
                  <a:lnTo>
                    <a:pt x="41730" y="810997"/>
                  </a:lnTo>
                  <a:lnTo>
                    <a:pt x="41674" y="811261"/>
                  </a:lnTo>
                  <a:lnTo>
                    <a:pt x="41510" y="811372"/>
                  </a:lnTo>
                  <a:lnTo>
                    <a:pt x="41391" y="811581"/>
                  </a:lnTo>
                  <a:lnTo>
                    <a:pt x="41247" y="811846"/>
                  </a:lnTo>
                  <a:lnTo>
                    <a:pt x="41137" y="811934"/>
                  </a:lnTo>
                  <a:lnTo>
                    <a:pt x="40969" y="811967"/>
                  </a:lnTo>
                  <a:lnTo>
                    <a:pt x="40796" y="811967"/>
                  </a:lnTo>
                  <a:lnTo>
                    <a:pt x="40571" y="812000"/>
                  </a:lnTo>
                  <a:lnTo>
                    <a:pt x="40284" y="812088"/>
                  </a:lnTo>
                  <a:lnTo>
                    <a:pt x="40266" y="812088"/>
                  </a:lnTo>
                  <a:lnTo>
                    <a:pt x="40266" y="812088"/>
                  </a:lnTo>
                  <a:lnTo>
                    <a:pt x="39950" y="812176"/>
                  </a:lnTo>
                  <a:lnTo>
                    <a:pt x="39891" y="812210"/>
                  </a:lnTo>
                  <a:lnTo>
                    <a:pt x="39842" y="812265"/>
                  </a:lnTo>
                  <a:lnTo>
                    <a:pt x="39794" y="812320"/>
                  </a:lnTo>
                  <a:lnTo>
                    <a:pt x="39762" y="812364"/>
                  </a:lnTo>
                  <a:lnTo>
                    <a:pt x="39736" y="812430"/>
                  </a:lnTo>
                  <a:lnTo>
                    <a:pt x="39719" y="812463"/>
                  </a:lnTo>
                  <a:lnTo>
                    <a:pt x="39715" y="812474"/>
                  </a:lnTo>
                  <a:lnTo>
                    <a:pt x="39688" y="812529"/>
                  </a:lnTo>
                  <a:lnTo>
                    <a:pt x="39621" y="812584"/>
                  </a:lnTo>
                  <a:lnTo>
                    <a:pt x="39511" y="812661"/>
                  </a:lnTo>
                  <a:lnTo>
                    <a:pt x="39411" y="812750"/>
                  </a:lnTo>
                  <a:lnTo>
                    <a:pt x="39289" y="812860"/>
                  </a:lnTo>
                  <a:lnTo>
                    <a:pt x="39120" y="813003"/>
                  </a:lnTo>
                  <a:lnTo>
                    <a:pt x="38982" y="813169"/>
                  </a:lnTo>
                  <a:lnTo>
                    <a:pt x="38874" y="813422"/>
                  </a:lnTo>
                  <a:lnTo>
                    <a:pt x="38757" y="813698"/>
                  </a:lnTo>
                  <a:lnTo>
                    <a:pt x="38675" y="813941"/>
                  </a:lnTo>
                  <a:lnTo>
                    <a:pt x="38526" y="814227"/>
                  </a:lnTo>
                  <a:lnTo>
                    <a:pt x="38270" y="814635"/>
                  </a:lnTo>
                  <a:lnTo>
                    <a:pt x="38000" y="814889"/>
                  </a:lnTo>
                  <a:lnTo>
                    <a:pt x="37872" y="815021"/>
                  </a:lnTo>
                  <a:lnTo>
                    <a:pt x="37792" y="815120"/>
                  </a:lnTo>
                  <a:lnTo>
                    <a:pt x="37759" y="815363"/>
                  </a:lnTo>
                  <a:lnTo>
                    <a:pt x="37808" y="815583"/>
                  </a:lnTo>
                  <a:lnTo>
                    <a:pt x="37904" y="815870"/>
                  </a:lnTo>
                  <a:lnTo>
                    <a:pt x="38056" y="816102"/>
                  </a:lnTo>
                  <a:lnTo>
                    <a:pt x="38248" y="816289"/>
                  </a:lnTo>
                  <a:lnTo>
                    <a:pt x="38600" y="816653"/>
                  </a:lnTo>
                  <a:lnTo>
                    <a:pt x="38784" y="816818"/>
                  </a:lnTo>
                  <a:lnTo>
                    <a:pt x="39072" y="817072"/>
                  </a:lnTo>
                  <a:lnTo>
                    <a:pt x="39222" y="817226"/>
                  </a:lnTo>
                  <a:lnTo>
                    <a:pt x="39281" y="817369"/>
                  </a:lnTo>
                  <a:lnTo>
                    <a:pt x="39309" y="817579"/>
                  </a:lnTo>
                  <a:lnTo>
                    <a:pt x="39325" y="817678"/>
                  </a:lnTo>
                  <a:lnTo>
                    <a:pt x="39424" y="817767"/>
                  </a:lnTo>
                  <a:lnTo>
                    <a:pt x="39530" y="817866"/>
                  </a:lnTo>
                  <a:lnTo>
                    <a:pt x="39625" y="818053"/>
                  </a:lnTo>
                  <a:lnTo>
                    <a:pt x="39688" y="818174"/>
                  </a:lnTo>
                  <a:lnTo>
                    <a:pt x="39756" y="818351"/>
                  </a:lnTo>
                  <a:lnTo>
                    <a:pt x="39803" y="818494"/>
                  </a:lnTo>
                  <a:lnTo>
                    <a:pt x="39803" y="818571"/>
                  </a:lnTo>
                  <a:lnTo>
                    <a:pt x="39740" y="818715"/>
                  </a:lnTo>
                  <a:lnTo>
                    <a:pt x="39653" y="818836"/>
                  </a:lnTo>
                  <a:lnTo>
                    <a:pt x="39538" y="818924"/>
                  </a:lnTo>
                  <a:lnTo>
                    <a:pt x="39396" y="819068"/>
                  </a:lnTo>
                  <a:lnTo>
                    <a:pt x="39345" y="819145"/>
                  </a:lnTo>
                  <a:lnTo>
                    <a:pt x="39293" y="819299"/>
                  </a:lnTo>
                  <a:lnTo>
                    <a:pt x="39262" y="819387"/>
                  </a:lnTo>
                  <a:lnTo>
                    <a:pt x="39254" y="819520"/>
                  </a:lnTo>
                  <a:lnTo>
                    <a:pt x="39289" y="819674"/>
                  </a:lnTo>
                  <a:lnTo>
                    <a:pt x="39345" y="819850"/>
                  </a:lnTo>
                  <a:lnTo>
                    <a:pt x="39444" y="820126"/>
                  </a:lnTo>
                  <a:lnTo>
                    <a:pt x="39483" y="820258"/>
                  </a:lnTo>
                  <a:lnTo>
                    <a:pt x="39420" y="820578"/>
                  </a:lnTo>
                  <a:lnTo>
                    <a:pt x="39372" y="820832"/>
                  </a:lnTo>
                  <a:lnTo>
                    <a:pt x="39254" y="820997"/>
                  </a:lnTo>
                  <a:lnTo>
                    <a:pt x="39040" y="821173"/>
                  </a:lnTo>
                  <a:lnTo>
                    <a:pt x="38819" y="821317"/>
                  </a:lnTo>
                  <a:lnTo>
                    <a:pt x="38610" y="821471"/>
                  </a:lnTo>
                  <a:lnTo>
                    <a:pt x="38483" y="821559"/>
                  </a:lnTo>
                  <a:lnTo>
                    <a:pt x="38306" y="821625"/>
                  </a:lnTo>
                  <a:lnTo>
                    <a:pt x="38187" y="821669"/>
                  </a:lnTo>
                  <a:lnTo>
                    <a:pt x="38069" y="821725"/>
                  </a:lnTo>
                  <a:lnTo>
                    <a:pt x="37978" y="821868"/>
                  </a:lnTo>
                  <a:lnTo>
                    <a:pt x="37799" y="822133"/>
                  </a:lnTo>
                  <a:lnTo>
                    <a:pt x="37762" y="822232"/>
                  </a:lnTo>
                  <a:lnTo>
                    <a:pt x="37731" y="822507"/>
                  </a:lnTo>
                  <a:lnTo>
                    <a:pt x="37731" y="822717"/>
                  </a:lnTo>
                  <a:lnTo>
                    <a:pt x="37778" y="822772"/>
                  </a:lnTo>
                  <a:lnTo>
                    <a:pt x="37836" y="822827"/>
                  </a:lnTo>
                  <a:lnTo>
                    <a:pt x="37965" y="822893"/>
                  </a:lnTo>
                  <a:lnTo>
                    <a:pt x="38336" y="822904"/>
                  </a:lnTo>
                  <a:lnTo>
                    <a:pt x="38620" y="822816"/>
                  </a:lnTo>
                  <a:lnTo>
                    <a:pt x="38897" y="822761"/>
                  </a:lnTo>
                  <a:lnTo>
                    <a:pt x="39070" y="822783"/>
                  </a:lnTo>
                  <a:lnTo>
                    <a:pt x="39478" y="822882"/>
                  </a:lnTo>
                  <a:lnTo>
                    <a:pt x="39613" y="822882"/>
                  </a:lnTo>
                  <a:lnTo>
                    <a:pt x="39825" y="822849"/>
                  </a:lnTo>
                  <a:lnTo>
                    <a:pt x="39986" y="822860"/>
                  </a:lnTo>
                  <a:lnTo>
                    <a:pt x="40119" y="822971"/>
                  </a:lnTo>
                  <a:lnTo>
                    <a:pt x="40135" y="823048"/>
                  </a:lnTo>
                  <a:lnTo>
                    <a:pt x="40135" y="823169"/>
                  </a:lnTo>
                  <a:lnTo>
                    <a:pt x="40189" y="823301"/>
                  </a:lnTo>
                  <a:lnTo>
                    <a:pt x="40233" y="823368"/>
                  </a:lnTo>
                  <a:lnTo>
                    <a:pt x="40334" y="823401"/>
                  </a:lnTo>
                  <a:lnTo>
                    <a:pt x="40432" y="823356"/>
                  </a:lnTo>
                  <a:lnTo>
                    <a:pt x="40556" y="823290"/>
                  </a:lnTo>
                  <a:lnTo>
                    <a:pt x="40774" y="823180"/>
                  </a:lnTo>
                  <a:lnTo>
                    <a:pt x="41170" y="823092"/>
                  </a:lnTo>
                  <a:lnTo>
                    <a:pt x="41508" y="823048"/>
                  </a:lnTo>
                  <a:lnTo>
                    <a:pt x="41714" y="823059"/>
                  </a:lnTo>
                  <a:lnTo>
                    <a:pt x="41977" y="823081"/>
                  </a:lnTo>
                  <a:lnTo>
                    <a:pt x="42119" y="823136"/>
                  </a:lnTo>
                  <a:lnTo>
                    <a:pt x="42220" y="823257"/>
                  </a:lnTo>
                  <a:lnTo>
                    <a:pt x="42325" y="823401"/>
                  </a:lnTo>
                  <a:lnTo>
                    <a:pt x="42396" y="823522"/>
                  </a:lnTo>
                  <a:lnTo>
                    <a:pt x="42433" y="823665"/>
                  </a:lnTo>
                  <a:lnTo>
                    <a:pt x="42508" y="824040"/>
                  </a:lnTo>
                  <a:lnTo>
                    <a:pt x="42600" y="824216"/>
                  </a:lnTo>
                  <a:lnTo>
                    <a:pt x="42718" y="824371"/>
                  </a:lnTo>
                  <a:lnTo>
                    <a:pt x="42916" y="824680"/>
                  </a:lnTo>
                  <a:lnTo>
                    <a:pt x="43163" y="825065"/>
                  </a:lnTo>
                  <a:lnTo>
                    <a:pt x="43317" y="825253"/>
                  </a:lnTo>
                  <a:lnTo>
                    <a:pt x="43713" y="826069"/>
                  </a:lnTo>
                  <a:lnTo>
                    <a:pt x="43985" y="826587"/>
                  </a:lnTo>
                  <a:lnTo>
                    <a:pt x="44109" y="826841"/>
                  </a:lnTo>
                  <a:lnTo>
                    <a:pt x="44226" y="827282"/>
                  </a:lnTo>
                  <a:lnTo>
                    <a:pt x="44300" y="827546"/>
                  </a:lnTo>
                  <a:lnTo>
                    <a:pt x="44349" y="827767"/>
                  </a:lnTo>
                  <a:lnTo>
                    <a:pt x="44488" y="827965"/>
                  </a:lnTo>
                  <a:lnTo>
                    <a:pt x="44963" y="828263"/>
                  </a:lnTo>
                  <a:lnTo>
                    <a:pt x="45587" y="828539"/>
                  </a:lnTo>
                  <a:lnTo>
                    <a:pt x="46257" y="828869"/>
                  </a:lnTo>
                  <a:lnTo>
                    <a:pt x="46733" y="829189"/>
                  </a:lnTo>
                  <a:lnTo>
                    <a:pt x="47016" y="829366"/>
                  </a:lnTo>
                  <a:lnTo>
                    <a:pt x="47541" y="829818"/>
                  </a:lnTo>
                  <a:lnTo>
                    <a:pt x="48066" y="830181"/>
                  </a:lnTo>
                  <a:lnTo>
                    <a:pt x="48373" y="830380"/>
                  </a:lnTo>
                  <a:lnTo>
                    <a:pt x="48801" y="830501"/>
                  </a:lnTo>
                  <a:lnTo>
                    <a:pt x="49277" y="830501"/>
                  </a:lnTo>
                  <a:lnTo>
                    <a:pt x="49907" y="830567"/>
                  </a:lnTo>
                  <a:lnTo>
                    <a:pt x="50133" y="830733"/>
                  </a:lnTo>
                  <a:lnTo>
                    <a:pt x="50311" y="830898"/>
                  </a:lnTo>
                  <a:lnTo>
                    <a:pt x="50569" y="831174"/>
                  </a:lnTo>
                  <a:lnTo>
                    <a:pt x="50820" y="831416"/>
                  </a:lnTo>
                  <a:lnTo>
                    <a:pt x="51280" y="831879"/>
                  </a:lnTo>
                  <a:lnTo>
                    <a:pt x="51684" y="832309"/>
                  </a:lnTo>
                  <a:lnTo>
                    <a:pt x="52025" y="832596"/>
                  </a:lnTo>
                  <a:lnTo>
                    <a:pt x="52359" y="832916"/>
                  </a:lnTo>
                  <a:lnTo>
                    <a:pt x="52622" y="833136"/>
                  </a:lnTo>
                  <a:lnTo>
                    <a:pt x="53305" y="833522"/>
                  </a:lnTo>
                  <a:lnTo>
                    <a:pt x="53605" y="833688"/>
                  </a:lnTo>
                  <a:lnTo>
                    <a:pt x="53953" y="833776"/>
                  </a:lnTo>
                  <a:lnTo>
                    <a:pt x="54222" y="833842"/>
                  </a:lnTo>
                  <a:lnTo>
                    <a:pt x="54426" y="833908"/>
                  </a:lnTo>
                  <a:lnTo>
                    <a:pt x="54552" y="833908"/>
                  </a:lnTo>
                  <a:lnTo>
                    <a:pt x="54660" y="833831"/>
                  </a:lnTo>
                  <a:lnTo>
                    <a:pt x="54780" y="833743"/>
                  </a:lnTo>
                  <a:lnTo>
                    <a:pt x="54906" y="833599"/>
                  </a:lnTo>
                  <a:lnTo>
                    <a:pt x="55026" y="833500"/>
                  </a:lnTo>
                  <a:lnTo>
                    <a:pt x="55212" y="833401"/>
                  </a:lnTo>
                  <a:lnTo>
                    <a:pt x="55487" y="833280"/>
                  </a:lnTo>
                  <a:lnTo>
                    <a:pt x="55673" y="833269"/>
                  </a:lnTo>
                  <a:lnTo>
                    <a:pt x="55805" y="833214"/>
                  </a:lnTo>
                  <a:lnTo>
                    <a:pt x="55949" y="833114"/>
                  </a:lnTo>
                  <a:lnTo>
                    <a:pt x="56159" y="832883"/>
                  </a:lnTo>
                  <a:lnTo>
                    <a:pt x="56434" y="832695"/>
                  </a:lnTo>
                  <a:lnTo>
                    <a:pt x="56704" y="832596"/>
                  </a:lnTo>
                  <a:lnTo>
                    <a:pt x="57010" y="832596"/>
                  </a:lnTo>
                  <a:lnTo>
                    <a:pt x="57220" y="832651"/>
                  </a:lnTo>
                  <a:lnTo>
                    <a:pt x="57507" y="832761"/>
                  </a:lnTo>
                  <a:lnTo>
                    <a:pt x="57765" y="832839"/>
                  </a:lnTo>
                  <a:lnTo>
                    <a:pt x="57993" y="832949"/>
                  </a:lnTo>
                  <a:lnTo>
                    <a:pt x="58214" y="833114"/>
                  </a:lnTo>
                  <a:lnTo>
                    <a:pt x="58364" y="833247"/>
                  </a:lnTo>
                  <a:lnTo>
                    <a:pt x="58568" y="833511"/>
                  </a:lnTo>
                  <a:lnTo>
                    <a:pt x="58640" y="833875"/>
                  </a:lnTo>
                  <a:lnTo>
                    <a:pt x="58658" y="834040"/>
                  </a:lnTo>
                  <a:lnTo>
                    <a:pt x="58670" y="834261"/>
                  </a:lnTo>
                  <a:lnTo>
                    <a:pt x="58694" y="834503"/>
                  </a:lnTo>
                  <a:lnTo>
                    <a:pt x="58718" y="834614"/>
                  </a:lnTo>
                  <a:lnTo>
                    <a:pt x="58778" y="834724"/>
                  </a:lnTo>
                  <a:lnTo>
                    <a:pt x="58886" y="834867"/>
                  </a:lnTo>
                  <a:lnTo>
                    <a:pt x="59066" y="835022"/>
                  </a:lnTo>
                  <a:lnTo>
                    <a:pt x="59317" y="835165"/>
                  </a:lnTo>
                  <a:lnTo>
                    <a:pt x="59599" y="835330"/>
                  </a:lnTo>
                  <a:lnTo>
                    <a:pt x="59671" y="835441"/>
                  </a:lnTo>
                  <a:lnTo>
                    <a:pt x="59761" y="835551"/>
                  </a:lnTo>
                  <a:lnTo>
                    <a:pt x="59797" y="835628"/>
                  </a:lnTo>
                  <a:lnTo>
                    <a:pt x="59761" y="835849"/>
                  </a:lnTo>
                  <a:lnTo>
                    <a:pt x="59677" y="835981"/>
                  </a:lnTo>
                  <a:lnTo>
                    <a:pt x="59569" y="836201"/>
                  </a:lnTo>
                  <a:lnTo>
                    <a:pt x="59413" y="836378"/>
                  </a:lnTo>
                  <a:lnTo>
                    <a:pt x="59269" y="836576"/>
                  </a:lnTo>
                  <a:lnTo>
                    <a:pt x="59102" y="836753"/>
                  </a:lnTo>
                  <a:lnTo>
                    <a:pt x="58686" y="837094"/>
                  </a:lnTo>
                  <a:lnTo>
                    <a:pt x="58499" y="837304"/>
                  </a:lnTo>
                  <a:lnTo>
                    <a:pt x="58347" y="837436"/>
                  </a:lnTo>
                  <a:lnTo>
                    <a:pt x="58265" y="837679"/>
                  </a:lnTo>
                  <a:lnTo>
                    <a:pt x="58194" y="837954"/>
                  </a:lnTo>
                  <a:lnTo>
                    <a:pt x="58089" y="838373"/>
                  </a:lnTo>
                  <a:lnTo>
                    <a:pt x="57937" y="840105"/>
                  </a:lnTo>
                  <a:lnTo>
                    <a:pt x="57932" y="841053"/>
                  </a:lnTo>
                  <a:lnTo>
                    <a:pt x="58151" y="841957"/>
                  </a:lnTo>
                  <a:lnTo>
                    <a:pt x="58170" y="842685"/>
                  </a:lnTo>
                  <a:lnTo>
                    <a:pt x="58122" y="843181"/>
                  </a:lnTo>
                  <a:lnTo>
                    <a:pt x="58076" y="843335"/>
                  </a:lnTo>
                  <a:lnTo>
                    <a:pt x="58036" y="843533"/>
                  </a:lnTo>
                  <a:lnTo>
                    <a:pt x="58051" y="843754"/>
                  </a:lnTo>
                  <a:lnTo>
                    <a:pt x="58076" y="843963"/>
                  </a:lnTo>
                  <a:lnTo>
                    <a:pt x="58209" y="844272"/>
                  </a:lnTo>
                  <a:lnTo>
                    <a:pt x="58534" y="844724"/>
                  </a:lnTo>
                  <a:lnTo>
                    <a:pt x="58936" y="845044"/>
                  </a:lnTo>
                  <a:lnTo>
                    <a:pt x="59139" y="845209"/>
                  </a:lnTo>
                  <a:lnTo>
                    <a:pt x="59383" y="845408"/>
                  </a:lnTo>
                  <a:lnTo>
                    <a:pt x="59724" y="845639"/>
                  </a:lnTo>
                  <a:lnTo>
                    <a:pt x="60009" y="845772"/>
                  </a:lnTo>
                  <a:lnTo>
                    <a:pt x="60431" y="845959"/>
                  </a:lnTo>
                  <a:lnTo>
                    <a:pt x="60894" y="846092"/>
                  </a:lnTo>
                  <a:lnTo>
                    <a:pt x="61403" y="846213"/>
                  </a:lnTo>
                  <a:lnTo>
                    <a:pt x="61967" y="846819"/>
                  </a:lnTo>
                  <a:lnTo>
                    <a:pt x="62414" y="847216"/>
                  </a:lnTo>
                  <a:lnTo>
                    <a:pt x="62929" y="847613"/>
                  </a:lnTo>
                  <a:lnTo>
                    <a:pt x="63580" y="848418"/>
                  </a:lnTo>
                  <a:lnTo>
                    <a:pt x="64030" y="848969"/>
                  </a:lnTo>
                  <a:lnTo>
                    <a:pt x="64348" y="849719"/>
                  </a:lnTo>
                  <a:lnTo>
                    <a:pt x="64414" y="850568"/>
                  </a:lnTo>
                  <a:lnTo>
                    <a:pt x="64364" y="851681"/>
                  </a:lnTo>
                  <a:lnTo>
                    <a:pt x="64348" y="852586"/>
                  </a:lnTo>
                  <a:lnTo>
                    <a:pt x="64548" y="852905"/>
                  </a:lnTo>
                  <a:lnTo>
                    <a:pt x="65065" y="853181"/>
                  </a:lnTo>
                  <a:lnTo>
                    <a:pt x="65665" y="853291"/>
                  </a:lnTo>
                  <a:lnTo>
                    <a:pt x="66166" y="853368"/>
                  </a:lnTo>
                  <a:lnTo>
                    <a:pt x="66900" y="853424"/>
                  </a:lnTo>
                  <a:lnTo>
                    <a:pt x="67485" y="853424"/>
                  </a:lnTo>
                  <a:lnTo>
                    <a:pt x="67625" y="853490"/>
                  </a:lnTo>
                  <a:lnTo>
                    <a:pt x="67672" y="853545"/>
                  </a:lnTo>
                  <a:lnTo>
                    <a:pt x="67658" y="853633"/>
                  </a:lnTo>
                  <a:lnTo>
                    <a:pt x="67588" y="853732"/>
                  </a:lnTo>
                  <a:lnTo>
                    <a:pt x="67268" y="854030"/>
                  </a:lnTo>
                  <a:lnTo>
                    <a:pt x="67106" y="854262"/>
                  </a:lnTo>
                  <a:lnTo>
                    <a:pt x="66994" y="854471"/>
                  </a:lnTo>
                  <a:lnTo>
                    <a:pt x="66906" y="854625"/>
                  </a:lnTo>
                  <a:lnTo>
                    <a:pt x="66920" y="854868"/>
                  </a:lnTo>
                  <a:lnTo>
                    <a:pt x="67043" y="855088"/>
                  </a:lnTo>
                  <a:lnTo>
                    <a:pt x="67175" y="855177"/>
                  </a:lnTo>
                  <a:lnTo>
                    <a:pt x="67262" y="855331"/>
                  </a:lnTo>
                  <a:lnTo>
                    <a:pt x="67393" y="855618"/>
                  </a:lnTo>
                  <a:lnTo>
                    <a:pt x="67486" y="856070"/>
                  </a:lnTo>
                  <a:lnTo>
                    <a:pt x="67480" y="856687"/>
                  </a:lnTo>
                  <a:lnTo>
                    <a:pt x="67361" y="856974"/>
                  </a:lnTo>
                  <a:lnTo>
                    <a:pt x="67118" y="857205"/>
                  </a:lnTo>
                  <a:lnTo>
                    <a:pt x="66863" y="857525"/>
                  </a:lnTo>
                  <a:lnTo>
                    <a:pt x="66846" y="857635"/>
                  </a:lnTo>
                  <a:lnTo>
                    <a:pt x="66898" y="857779"/>
                  </a:lnTo>
                  <a:lnTo>
                    <a:pt x="66967" y="857922"/>
                  </a:lnTo>
                  <a:lnTo>
                    <a:pt x="67016" y="858098"/>
                  </a:lnTo>
                  <a:lnTo>
                    <a:pt x="67054" y="858242"/>
                  </a:lnTo>
                  <a:lnTo>
                    <a:pt x="67038" y="858330"/>
                  </a:lnTo>
                  <a:lnTo>
                    <a:pt x="66933" y="858462"/>
                  </a:lnTo>
                  <a:lnTo>
                    <a:pt x="66806" y="858572"/>
                  </a:lnTo>
                  <a:lnTo>
                    <a:pt x="66545" y="858793"/>
                  </a:lnTo>
                  <a:lnTo>
                    <a:pt x="66252" y="859036"/>
                  </a:lnTo>
                  <a:lnTo>
                    <a:pt x="66161" y="859124"/>
                  </a:lnTo>
                  <a:lnTo>
                    <a:pt x="65995" y="859201"/>
                  </a:lnTo>
                  <a:lnTo>
                    <a:pt x="65803" y="859289"/>
                  </a:lnTo>
                  <a:lnTo>
                    <a:pt x="65703" y="859378"/>
                  </a:lnTo>
                  <a:lnTo>
                    <a:pt x="65642" y="859410"/>
                  </a:lnTo>
                  <a:lnTo>
                    <a:pt x="65520" y="859587"/>
                  </a:lnTo>
                  <a:lnTo>
                    <a:pt x="65358" y="859785"/>
                  </a:lnTo>
                  <a:lnTo>
                    <a:pt x="65062" y="860017"/>
                  </a:lnTo>
                  <a:lnTo>
                    <a:pt x="64957" y="860094"/>
                  </a:lnTo>
                  <a:lnTo>
                    <a:pt x="64882" y="860215"/>
                  </a:lnTo>
                  <a:lnTo>
                    <a:pt x="64817" y="860359"/>
                  </a:lnTo>
                  <a:lnTo>
                    <a:pt x="64751" y="860491"/>
                  </a:lnTo>
                  <a:lnTo>
                    <a:pt x="64576" y="860833"/>
                  </a:lnTo>
                  <a:lnTo>
                    <a:pt x="64418" y="861131"/>
                  </a:lnTo>
                  <a:lnTo>
                    <a:pt x="64293" y="861428"/>
                  </a:lnTo>
                  <a:lnTo>
                    <a:pt x="64222" y="861671"/>
                  </a:lnTo>
                  <a:lnTo>
                    <a:pt x="64195" y="861968"/>
                  </a:lnTo>
                  <a:lnTo>
                    <a:pt x="64163" y="862420"/>
                  </a:lnTo>
                  <a:lnTo>
                    <a:pt x="64113" y="862575"/>
                  </a:lnTo>
                  <a:lnTo>
                    <a:pt x="63994" y="862729"/>
                  </a:lnTo>
                  <a:lnTo>
                    <a:pt x="63781" y="862850"/>
                  </a:lnTo>
                  <a:lnTo>
                    <a:pt x="63606" y="862928"/>
                  </a:lnTo>
                  <a:lnTo>
                    <a:pt x="63339" y="862983"/>
                  </a:lnTo>
                  <a:lnTo>
                    <a:pt x="63099" y="863027"/>
                  </a:lnTo>
                  <a:lnTo>
                    <a:pt x="62734" y="863170"/>
                  </a:lnTo>
                  <a:lnTo>
                    <a:pt x="62413" y="863347"/>
                  </a:lnTo>
                  <a:lnTo>
                    <a:pt x="62238" y="863523"/>
                  </a:lnTo>
                  <a:lnTo>
                    <a:pt x="62151" y="863688"/>
                  </a:lnTo>
                  <a:lnTo>
                    <a:pt x="62091" y="863876"/>
                  </a:lnTo>
                  <a:lnTo>
                    <a:pt x="62064" y="864107"/>
                  </a:lnTo>
                  <a:lnTo>
                    <a:pt x="62118" y="864317"/>
                  </a:lnTo>
                  <a:lnTo>
                    <a:pt x="62180" y="864802"/>
                  </a:lnTo>
                  <a:lnTo>
                    <a:pt x="62189" y="865144"/>
                  </a:lnTo>
                  <a:lnTo>
                    <a:pt x="62317" y="865387"/>
                  </a:lnTo>
                  <a:lnTo>
                    <a:pt x="62743" y="865916"/>
                  </a:lnTo>
                  <a:lnTo>
                    <a:pt x="62904" y="866368"/>
                  </a:lnTo>
                  <a:lnTo>
                    <a:pt x="62896" y="866610"/>
                  </a:lnTo>
                  <a:lnTo>
                    <a:pt x="62743" y="867062"/>
                  </a:lnTo>
                  <a:lnTo>
                    <a:pt x="62708" y="867735"/>
                  </a:lnTo>
                  <a:lnTo>
                    <a:pt x="62751" y="867900"/>
                  </a:lnTo>
                  <a:lnTo>
                    <a:pt x="62777" y="867988"/>
                  </a:lnTo>
                  <a:lnTo>
                    <a:pt x="62989" y="868771"/>
                  </a:lnTo>
                  <a:lnTo>
                    <a:pt x="63211" y="869775"/>
                  </a:lnTo>
                  <a:lnTo>
                    <a:pt x="63288" y="870117"/>
                  </a:lnTo>
                  <a:lnTo>
                    <a:pt x="63501" y="870657"/>
                  </a:lnTo>
                  <a:lnTo>
                    <a:pt x="63535" y="870833"/>
                  </a:lnTo>
                  <a:lnTo>
                    <a:pt x="63679" y="871054"/>
                  </a:lnTo>
                  <a:lnTo>
                    <a:pt x="63918" y="871274"/>
                  </a:lnTo>
                  <a:lnTo>
                    <a:pt x="64309" y="871506"/>
                  </a:lnTo>
                  <a:lnTo>
                    <a:pt x="64548" y="871506"/>
                  </a:lnTo>
                  <a:lnTo>
                    <a:pt x="65000" y="871495"/>
                  </a:lnTo>
                  <a:lnTo>
                    <a:pt x="65365" y="871627"/>
                  </a:lnTo>
                  <a:lnTo>
                    <a:pt x="65715" y="871903"/>
                  </a:lnTo>
                  <a:lnTo>
                    <a:pt x="65944" y="872123"/>
                  </a:lnTo>
                  <a:lnTo>
                    <a:pt x="66141" y="872388"/>
                  </a:lnTo>
                  <a:lnTo>
                    <a:pt x="66226" y="872663"/>
                  </a:lnTo>
                  <a:lnTo>
                    <a:pt x="66294" y="872917"/>
                  </a:lnTo>
                  <a:lnTo>
                    <a:pt x="66482" y="873149"/>
                  </a:lnTo>
                  <a:lnTo>
                    <a:pt x="66899" y="873589"/>
                  </a:lnTo>
                  <a:lnTo>
                    <a:pt x="67043" y="873744"/>
                  </a:lnTo>
                  <a:lnTo>
                    <a:pt x="67060" y="873942"/>
                  </a:lnTo>
                  <a:lnTo>
                    <a:pt x="66924" y="874207"/>
                  </a:lnTo>
                  <a:lnTo>
                    <a:pt x="66848" y="874427"/>
                  </a:lnTo>
                  <a:lnTo>
                    <a:pt x="66839" y="874758"/>
                  </a:lnTo>
                  <a:lnTo>
                    <a:pt x="66873" y="875188"/>
                  </a:lnTo>
                  <a:lnTo>
                    <a:pt x="66805" y="875453"/>
                  </a:lnTo>
                  <a:lnTo>
                    <a:pt x="66652" y="875585"/>
                  </a:lnTo>
                  <a:lnTo>
                    <a:pt x="66302" y="875751"/>
                  </a:lnTo>
                  <a:lnTo>
                    <a:pt x="66056" y="875872"/>
                  </a:lnTo>
                  <a:lnTo>
                    <a:pt x="65817" y="876015"/>
                  </a:lnTo>
                  <a:lnTo>
                    <a:pt x="65596" y="876192"/>
                  </a:lnTo>
                  <a:lnTo>
                    <a:pt x="65357" y="876390"/>
                  </a:lnTo>
                  <a:lnTo>
                    <a:pt x="65193" y="876544"/>
                  </a:lnTo>
                  <a:lnTo>
                    <a:pt x="65087" y="876831"/>
                  </a:lnTo>
                  <a:lnTo>
                    <a:pt x="64998" y="877063"/>
                  </a:lnTo>
                  <a:lnTo>
                    <a:pt x="64968" y="877437"/>
                  </a:lnTo>
                  <a:lnTo>
                    <a:pt x="64937" y="877625"/>
                  </a:lnTo>
                  <a:lnTo>
                    <a:pt x="64999" y="877801"/>
                  </a:lnTo>
                  <a:lnTo>
                    <a:pt x="65105" y="878033"/>
                  </a:lnTo>
                  <a:lnTo>
                    <a:pt x="65293" y="878661"/>
                  </a:lnTo>
                  <a:lnTo>
                    <a:pt x="65368" y="878970"/>
                  </a:lnTo>
                  <a:lnTo>
                    <a:pt x="65451" y="879246"/>
                  </a:lnTo>
                  <a:lnTo>
                    <a:pt x="65496" y="879599"/>
                  </a:lnTo>
                  <a:lnTo>
                    <a:pt x="65504" y="879852"/>
                  </a:lnTo>
                  <a:lnTo>
                    <a:pt x="65570" y="880106"/>
                  </a:lnTo>
                  <a:lnTo>
                    <a:pt x="65708" y="880381"/>
                  </a:lnTo>
                  <a:lnTo>
                    <a:pt x="65768" y="880635"/>
                  </a:lnTo>
                  <a:lnTo>
                    <a:pt x="65768" y="880922"/>
                  </a:lnTo>
                  <a:lnTo>
                    <a:pt x="65783" y="881208"/>
                  </a:lnTo>
                  <a:lnTo>
                    <a:pt x="65904" y="881473"/>
                  </a:lnTo>
                  <a:lnTo>
                    <a:pt x="66161" y="881638"/>
                  </a:lnTo>
                  <a:lnTo>
                    <a:pt x="66545" y="881848"/>
                  </a:lnTo>
                  <a:lnTo>
                    <a:pt x="66937" y="882322"/>
                  </a:lnTo>
                  <a:lnTo>
                    <a:pt x="67073" y="882355"/>
                  </a:lnTo>
                  <a:lnTo>
                    <a:pt x="67315" y="882256"/>
                  </a:lnTo>
                  <a:lnTo>
                    <a:pt x="67404" y="882135"/>
                  </a:lnTo>
                  <a:lnTo>
                    <a:pt x="67706" y="881947"/>
                  </a:lnTo>
                  <a:lnTo>
                    <a:pt x="68166" y="881826"/>
                  </a:lnTo>
                  <a:lnTo>
                    <a:pt x="68498" y="881804"/>
                  </a:lnTo>
                  <a:lnTo>
                    <a:pt x="68664" y="881804"/>
                  </a:lnTo>
                  <a:lnTo>
                    <a:pt x="68860" y="881749"/>
                  </a:lnTo>
                  <a:lnTo>
                    <a:pt x="69049" y="881605"/>
                  </a:lnTo>
                  <a:lnTo>
                    <a:pt x="69305" y="881495"/>
                  </a:lnTo>
                  <a:lnTo>
                    <a:pt x="69448" y="881484"/>
                  </a:lnTo>
                  <a:lnTo>
                    <a:pt x="69675" y="881583"/>
                  </a:lnTo>
                  <a:lnTo>
                    <a:pt x="69946" y="881870"/>
                  </a:lnTo>
                  <a:lnTo>
                    <a:pt x="70066" y="881980"/>
                  </a:lnTo>
                  <a:lnTo>
                    <a:pt x="70180" y="882090"/>
                  </a:lnTo>
                  <a:lnTo>
                    <a:pt x="70353" y="882123"/>
                  </a:lnTo>
                  <a:lnTo>
                    <a:pt x="70730" y="882013"/>
                  </a:lnTo>
                  <a:lnTo>
                    <a:pt x="71077" y="881958"/>
                  </a:lnTo>
                  <a:lnTo>
                    <a:pt x="71220" y="881991"/>
                  </a:lnTo>
                  <a:lnTo>
                    <a:pt x="71364" y="882123"/>
                  </a:lnTo>
                  <a:lnTo>
                    <a:pt x="71454" y="882300"/>
                  </a:lnTo>
                  <a:lnTo>
                    <a:pt x="71605" y="882553"/>
                  </a:lnTo>
                  <a:lnTo>
                    <a:pt x="71832" y="882906"/>
                  </a:lnTo>
                  <a:lnTo>
                    <a:pt x="72020" y="883281"/>
                  </a:lnTo>
                  <a:lnTo>
                    <a:pt x="72164" y="883777"/>
                  </a:lnTo>
                  <a:lnTo>
                    <a:pt x="72367" y="884472"/>
                  </a:lnTo>
                  <a:lnTo>
                    <a:pt x="72533" y="884692"/>
                  </a:lnTo>
                  <a:lnTo>
                    <a:pt x="72767" y="884880"/>
                  </a:lnTo>
                  <a:lnTo>
                    <a:pt x="72978" y="884946"/>
                  </a:lnTo>
                  <a:lnTo>
                    <a:pt x="73521" y="885067"/>
                  </a:lnTo>
                  <a:lnTo>
                    <a:pt x="73792" y="885067"/>
                  </a:lnTo>
                  <a:lnTo>
                    <a:pt x="74117" y="885023"/>
                  </a:lnTo>
                  <a:lnTo>
                    <a:pt x="74396" y="884902"/>
                  </a:lnTo>
                  <a:lnTo>
                    <a:pt x="74569" y="884825"/>
                  </a:lnTo>
                  <a:lnTo>
                    <a:pt x="74742" y="884825"/>
                  </a:lnTo>
                  <a:lnTo>
                    <a:pt x="74871" y="884902"/>
                  </a:lnTo>
                  <a:lnTo>
                    <a:pt x="75029" y="885111"/>
                  </a:lnTo>
                  <a:lnTo>
                    <a:pt x="75135" y="885222"/>
                  </a:lnTo>
                  <a:lnTo>
                    <a:pt x="75345" y="885409"/>
                  </a:lnTo>
                  <a:lnTo>
                    <a:pt x="75467" y="885541"/>
                  </a:lnTo>
                  <a:lnTo>
                    <a:pt x="75562" y="885685"/>
                  </a:lnTo>
                  <a:lnTo>
                    <a:pt x="75653" y="885949"/>
                  </a:lnTo>
                  <a:lnTo>
                    <a:pt x="75693" y="886049"/>
                  </a:lnTo>
                  <a:lnTo>
                    <a:pt x="75808" y="886280"/>
                  </a:lnTo>
                  <a:lnTo>
                    <a:pt x="75863" y="886445"/>
                  </a:lnTo>
                  <a:lnTo>
                    <a:pt x="76018" y="886831"/>
                  </a:lnTo>
                  <a:lnTo>
                    <a:pt x="76175" y="887052"/>
                  </a:lnTo>
                  <a:lnTo>
                    <a:pt x="76365" y="887261"/>
                  </a:lnTo>
                  <a:lnTo>
                    <a:pt x="76654" y="887482"/>
                  </a:lnTo>
                  <a:lnTo>
                    <a:pt x="76902" y="887647"/>
                  </a:lnTo>
                  <a:lnTo>
                    <a:pt x="77168" y="887813"/>
                  </a:lnTo>
                  <a:lnTo>
                    <a:pt x="77436" y="887945"/>
                  </a:lnTo>
                  <a:lnTo>
                    <a:pt x="77583" y="888000"/>
                  </a:lnTo>
                  <a:lnTo>
                    <a:pt x="77698" y="888022"/>
                  </a:lnTo>
                  <a:lnTo>
                    <a:pt x="77808" y="888022"/>
                  </a:lnTo>
                  <a:lnTo>
                    <a:pt x="78148" y="887956"/>
                  </a:lnTo>
                  <a:lnTo>
                    <a:pt x="78342" y="887945"/>
                  </a:lnTo>
                  <a:lnTo>
                    <a:pt x="78556" y="887945"/>
                  </a:lnTo>
                  <a:lnTo>
                    <a:pt x="78654" y="887978"/>
                  </a:lnTo>
                  <a:lnTo>
                    <a:pt x="78749" y="888077"/>
                  </a:lnTo>
                  <a:lnTo>
                    <a:pt x="78817" y="888188"/>
                  </a:lnTo>
                  <a:lnTo>
                    <a:pt x="78974" y="888342"/>
                  </a:lnTo>
                  <a:lnTo>
                    <a:pt x="79164" y="888463"/>
                  </a:lnTo>
                  <a:lnTo>
                    <a:pt x="79533" y="888728"/>
                  </a:lnTo>
                  <a:lnTo>
                    <a:pt x="79825" y="888937"/>
                  </a:lnTo>
                  <a:lnTo>
                    <a:pt x="80055" y="889103"/>
                  </a:lnTo>
                  <a:lnTo>
                    <a:pt x="80347" y="889301"/>
                  </a:lnTo>
                  <a:lnTo>
                    <a:pt x="80632" y="889489"/>
                  </a:lnTo>
                  <a:lnTo>
                    <a:pt x="80876" y="889577"/>
                  </a:lnTo>
                  <a:lnTo>
                    <a:pt x="81236" y="889610"/>
                  </a:lnTo>
                  <a:lnTo>
                    <a:pt x="81753" y="889632"/>
                  </a:lnTo>
                  <a:lnTo>
                    <a:pt x="82353" y="889786"/>
                  </a:lnTo>
                  <a:lnTo>
                    <a:pt x="82775" y="889908"/>
                  </a:lnTo>
                  <a:lnTo>
                    <a:pt x="83086" y="890018"/>
                  </a:lnTo>
                  <a:lnTo>
                    <a:pt x="83427" y="890018"/>
                  </a:lnTo>
                  <a:lnTo>
                    <a:pt x="83693" y="889985"/>
                  </a:lnTo>
                  <a:lnTo>
                    <a:pt x="84075" y="889952"/>
                  </a:lnTo>
                  <a:lnTo>
                    <a:pt x="84254" y="889996"/>
                  </a:lnTo>
                  <a:lnTo>
                    <a:pt x="84306" y="890161"/>
                  </a:lnTo>
                  <a:lnTo>
                    <a:pt x="84323" y="890327"/>
                  </a:lnTo>
                  <a:lnTo>
                    <a:pt x="84271" y="890602"/>
                  </a:lnTo>
                  <a:lnTo>
                    <a:pt x="84121" y="891131"/>
                  </a:lnTo>
                  <a:lnTo>
                    <a:pt x="84040" y="891440"/>
                  </a:lnTo>
                  <a:lnTo>
                    <a:pt x="84011" y="891716"/>
                  </a:lnTo>
                  <a:lnTo>
                    <a:pt x="84016" y="891914"/>
                  </a:lnTo>
                  <a:lnTo>
                    <a:pt x="84104" y="892069"/>
                  </a:lnTo>
                  <a:lnTo>
                    <a:pt x="84372" y="892278"/>
                  </a:lnTo>
                  <a:lnTo>
                    <a:pt x="84981" y="892741"/>
                  </a:lnTo>
                  <a:lnTo>
                    <a:pt x="86086" y="893855"/>
                  </a:lnTo>
                  <a:lnTo>
                    <a:pt x="86301" y="894042"/>
                  </a:lnTo>
                  <a:lnTo>
                    <a:pt x="87700" y="894781"/>
                  </a:lnTo>
                  <a:lnTo>
                    <a:pt x="88005" y="895035"/>
                  </a:lnTo>
                  <a:lnTo>
                    <a:pt x="88152" y="895277"/>
                  </a:lnTo>
                  <a:lnTo>
                    <a:pt x="88490" y="895872"/>
                  </a:lnTo>
                  <a:lnTo>
                    <a:pt x="88693" y="896457"/>
                  </a:lnTo>
                  <a:lnTo>
                    <a:pt x="88817" y="896898"/>
                  </a:lnTo>
                  <a:lnTo>
                    <a:pt x="88829" y="897526"/>
                  </a:lnTo>
                  <a:lnTo>
                    <a:pt x="88750" y="898265"/>
                  </a:lnTo>
                  <a:lnTo>
                    <a:pt x="88581" y="899191"/>
                  </a:lnTo>
                  <a:lnTo>
                    <a:pt x="88512" y="899787"/>
                  </a:lnTo>
                  <a:lnTo>
                    <a:pt x="88478" y="900614"/>
                  </a:lnTo>
                  <a:lnTo>
                    <a:pt x="88478" y="900867"/>
                  </a:lnTo>
                  <a:lnTo>
                    <a:pt x="88434" y="901209"/>
                  </a:lnTo>
                  <a:lnTo>
                    <a:pt x="88512" y="901507"/>
                  </a:lnTo>
                  <a:lnTo>
                    <a:pt x="88637" y="901804"/>
                  </a:lnTo>
                  <a:lnTo>
                    <a:pt x="88918" y="902168"/>
                  </a:lnTo>
                  <a:lnTo>
                    <a:pt x="89337" y="902466"/>
                  </a:lnTo>
                  <a:lnTo>
                    <a:pt x="89505" y="902675"/>
                  </a:lnTo>
                  <a:lnTo>
                    <a:pt x="89765" y="903105"/>
                  </a:lnTo>
                  <a:lnTo>
                    <a:pt x="89946" y="903315"/>
                  </a:lnTo>
                  <a:lnTo>
                    <a:pt x="90306" y="903679"/>
                  </a:lnTo>
                  <a:lnTo>
                    <a:pt x="90656" y="904065"/>
                  </a:lnTo>
                  <a:lnTo>
                    <a:pt x="91074" y="904528"/>
                  </a:lnTo>
                  <a:lnTo>
                    <a:pt x="91526" y="904770"/>
                  </a:lnTo>
                  <a:lnTo>
                    <a:pt x="92124" y="905399"/>
                  </a:lnTo>
                  <a:lnTo>
                    <a:pt x="92661" y="906104"/>
                  </a:lnTo>
                  <a:lnTo>
                    <a:pt x="93029" y="906964"/>
                  </a:lnTo>
                  <a:lnTo>
                    <a:pt x="93092" y="907571"/>
                  </a:lnTo>
                  <a:lnTo>
                    <a:pt x="92904" y="907758"/>
                  </a:lnTo>
                  <a:lnTo>
                    <a:pt x="92514" y="908089"/>
                  </a:lnTo>
                  <a:lnTo>
                    <a:pt x="92246" y="908365"/>
                  </a:lnTo>
                  <a:lnTo>
                    <a:pt x="92210" y="908420"/>
                  </a:lnTo>
                  <a:lnTo>
                    <a:pt x="92169" y="908387"/>
                  </a:lnTo>
                  <a:lnTo>
                    <a:pt x="91776" y="908894"/>
                  </a:lnTo>
                  <a:lnTo>
                    <a:pt x="91381" y="909467"/>
                  </a:lnTo>
                  <a:lnTo>
                    <a:pt x="90768" y="909677"/>
                  </a:lnTo>
                  <a:lnTo>
                    <a:pt x="90362" y="909787"/>
                  </a:lnTo>
                  <a:lnTo>
                    <a:pt x="89772" y="909886"/>
                  </a:lnTo>
                  <a:lnTo>
                    <a:pt x="88851" y="910041"/>
                  </a:lnTo>
                  <a:lnTo>
                    <a:pt x="88523" y="910129"/>
                  </a:lnTo>
                  <a:lnTo>
                    <a:pt x="88085" y="910316"/>
                  </a:lnTo>
                  <a:lnTo>
                    <a:pt x="87611" y="910349"/>
                  </a:lnTo>
                  <a:lnTo>
                    <a:pt x="86637" y="910460"/>
                  </a:lnTo>
                  <a:lnTo>
                    <a:pt x="86285" y="910537"/>
                  </a:lnTo>
                  <a:lnTo>
                    <a:pt x="85639" y="910581"/>
                  </a:lnTo>
                  <a:lnTo>
                    <a:pt x="85165" y="910746"/>
                  </a:lnTo>
                  <a:lnTo>
                    <a:pt x="84812" y="910691"/>
                  </a:lnTo>
                  <a:lnTo>
                    <a:pt x="84472" y="910493"/>
                  </a:lnTo>
                  <a:lnTo>
                    <a:pt x="84095" y="909963"/>
                  </a:lnTo>
                  <a:lnTo>
                    <a:pt x="83912" y="909666"/>
                  </a:lnTo>
                  <a:lnTo>
                    <a:pt x="83486" y="909302"/>
                  </a:lnTo>
                  <a:lnTo>
                    <a:pt x="82878" y="908916"/>
                  </a:lnTo>
                  <a:lnTo>
                    <a:pt x="82428" y="908629"/>
                  </a:lnTo>
                  <a:lnTo>
                    <a:pt x="82208" y="908409"/>
                  </a:lnTo>
                  <a:lnTo>
                    <a:pt x="81905" y="908276"/>
                  </a:lnTo>
                  <a:lnTo>
                    <a:pt x="81746" y="908475"/>
                  </a:lnTo>
                  <a:lnTo>
                    <a:pt x="81661" y="908839"/>
                  </a:lnTo>
                  <a:lnTo>
                    <a:pt x="81661" y="909059"/>
                  </a:lnTo>
                  <a:lnTo>
                    <a:pt x="81673" y="909412"/>
                  </a:lnTo>
                  <a:lnTo>
                    <a:pt x="81625" y="909599"/>
                  </a:lnTo>
                  <a:lnTo>
                    <a:pt x="81381" y="909842"/>
                  </a:lnTo>
                  <a:lnTo>
                    <a:pt x="81332" y="910107"/>
                  </a:lnTo>
                  <a:lnTo>
                    <a:pt x="81354" y="910493"/>
                  </a:lnTo>
                  <a:lnTo>
                    <a:pt x="81581" y="911408"/>
                  </a:lnTo>
                  <a:lnTo>
                    <a:pt x="81437" y="912157"/>
                  </a:lnTo>
                  <a:lnTo>
                    <a:pt x="81286" y="912455"/>
                  </a:lnTo>
                  <a:lnTo>
                    <a:pt x="81022" y="912698"/>
                  </a:lnTo>
                  <a:lnTo>
                    <a:pt x="80420" y="912830"/>
                  </a:lnTo>
                  <a:lnTo>
                    <a:pt x="79641" y="913017"/>
                  </a:lnTo>
                  <a:lnTo>
                    <a:pt x="78936" y="913238"/>
                  </a:lnTo>
                  <a:lnTo>
                    <a:pt x="78340" y="913392"/>
                  </a:lnTo>
                  <a:lnTo>
                    <a:pt x="77828" y="913613"/>
                  </a:lnTo>
                  <a:lnTo>
                    <a:pt x="76976" y="913966"/>
                  </a:lnTo>
                  <a:lnTo>
                    <a:pt x="76624" y="914131"/>
                  </a:lnTo>
                  <a:lnTo>
                    <a:pt x="76247" y="914517"/>
                  </a:lnTo>
                  <a:lnTo>
                    <a:pt x="76088" y="914980"/>
                  </a:lnTo>
                  <a:lnTo>
                    <a:pt x="75979" y="915675"/>
                  </a:lnTo>
                  <a:lnTo>
                    <a:pt x="75918" y="916193"/>
                  </a:lnTo>
                  <a:lnTo>
                    <a:pt x="75724" y="916832"/>
                  </a:lnTo>
                  <a:lnTo>
                    <a:pt x="75716" y="916998"/>
                  </a:lnTo>
                  <a:lnTo>
                    <a:pt x="75480" y="917792"/>
                  </a:lnTo>
                  <a:lnTo>
                    <a:pt x="75300" y="918255"/>
                  </a:lnTo>
                  <a:lnTo>
                    <a:pt x="74982" y="918652"/>
                  </a:lnTo>
                  <a:lnTo>
                    <a:pt x="74738" y="918850"/>
                  </a:lnTo>
                  <a:lnTo>
                    <a:pt x="74069" y="919501"/>
                  </a:lnTo>
                  <a:lnTo>
                    <a:pt x="73619" y="920107"/>
                  </a:lnTo>
                  <a:lnTo>
                    <a:pt x="73181" y="921099"/>
                  </a:lnTo>
                  <a:lnTo>
                    <a:pt x="72961" y="921761"/>
                  </a:lnTo>
                  <a:lnTo>
                    <a:pt x="72779" y="922400"/>
                  </a:lnTo>
                  <a:lnTo>
                    <a:pt x="72816" y="922852"/>
                  </a:lnTo>
                  <a:lnTo>
                    <a:pt x="72949" y="923249"/>
                  </a:lnTo>
                  <a:lnTo>
                    <a:pt x="73205" y="923591"/>
                  </a:lnTo>
                  <a:lnTo>
                    <a:pt x="73898" y="924098"/>
                  </a:lnTo>
                  <a:lnTo>
                    <a:pt x="74385" y="924793"/>
                  </a:lnTo>
                  <a:lnTo>
                    <a:pt x="74689" y="925620"/>
                  </a:lnTo>
                  <a:lnTo>
                    <a:pt x="75115" y="926171"/>
                  </a:lnTo>
                  <a:lnTo>
                    <a:pt x="75773" y="926491"/>
                  </a:lnTo>
                  <a:lnTo>
                    <a:pt x="76296" y="926623"/>
                  </a:lnTo>
                  <a:lnTo>
                    <a:pt x="76903" y="926634"/>
                  </a:lnTo>
                  <a:lnTo>
                    <a:pt x="77281" y="926634"/>
                  </a:lnTo>
                  <a:lnTo>
                    <a:pt x="77677" y="926667"/>
                  </a:lnTo>
                  <a:lnTo>
                    <a:pt x="77958" y="926789"/>
                  </a:lnTo>
                  <a:lnTo>
                    <a:pt x="78464" y="927009"/>
                  </a:lnTo>
                  <a:lnTo>
                    <a:pt x="78745" y="927274"/>
                  </a:lnTo>
                  <a:lnTo>
                    <a:pt x="78832" y="927494"/>
                  </a:lnTo>
                  <a:lnTo>
                    <a:pt x="78802" y="927748"/>
                  </a:lnTo>
                  <a:lnTo>
                    <a:pt x="78492" y="928012"/>
                  </a:lnTo>
                  <a:lnTo>
                    <a:pt x="78142" y="928277"/>
                  </a:lnTo>
                  <a:lnTo>
                    <a:pt x="77755" y="928674"/>
                  </a:lnTo>
                  <a:lnTo>
                    <a:pt x="77503" y="928817"/>
                  </a:lnTo>
                  <a:lnTo>
                    <a:pt x="77280" y="928916"/>
                  </a:lnTo>
                  <a:lnTo>
                    <a:pt x="76979" y="928939"/>
                  </a:lnTo>
                  <a:lnTo>
                    <a:pt x="76561" y="928994"/>
                  </a:lnTo>
                  <a:lnTo>
                    <a:pt x="76300" y="929049"/>
                  </a:lnTo>
                  <a:lnTo>
                    <a:pt x="76087" y="929082"/>
                  </a:lnTo>
                  <a:lnTo>
                    <a:pt x="75999" y="929137"/>
                  </a:lnTo>
                  <a:lnTo>
                    <a:pt x="75553" y="929655"/>
                  </a:lnTo>
                  <a:lnTo>
                    <a:pt x="75369" y="930306"/>
                  </a:lnTo>
                  <a:lnTo>
                    <a:pt x="75427" y="930659"/>
                  </a:lnTo>
                  <a:lnTo>
                    <a:pt x="75446" y="930901"/>
                  </a:lnTo>
                  <a:lnTo>
                    <a:pt x="75630" y="931419"/>
                  </a:lnTo>
                  <a:lnTo>
                    <a:pt x="75766" y="931772"/>
                  </a:lnTo>
                  <a:lnTo>
                    <a:pt x="75931" y="932026"/>
                  </a:lnTo>
                  <a:lnTo>
                    <a:pt x="75999" y="932169"/>
                  </a:lnTo>
                  <a:lnTo>
                    <a:pt x="75990" y="932401"/>
                  </a:lnTo>
                  <a:lnTo>
                    <a:pt x="76038" y="932610"/>
                  </a:lnTo>
                  <a:lnTo>
                    <a:pt x="76136" y="932786"/>
                  </a:lnTo>
                  <a:lnTo>
                    <a:pt x="76571" y="933239"/>
                  </a:lnTo>
                  <a:lnTo>
                    <a:pt x="76804" y="933547"/>
                  </a:lnTo>
                  <a:lnTo>
                    <a:pt x="76960" y="933900"/>
                  </a:lnTo>
                  <a:lnTo>
                    <a:pt x="77047" y="934264"/>
                  </a:lnTo>
                  <a:lnTo>
                    <a:pt x="77134" y="934473"/>
                  </a:lnTo>
                  <a:lnTo>
                    <a:pt x="77270" y="934672"/>
                  </a:lnTo>
                  <a:lnTo>
                    <a:pt x="77308" y="934936"/>
                  </a:lnTo>
                  <a:lnTo>
                    <a:pt x="77396" y="935367"/>
                  </a:lnTo>
                  <a:lnTo>
                    <a:pt x="77474" y="935697"/>
                  </a:lnTo>
                  <a:lnTo>
                    <a:pt x="77620" y="936083"/>
                  </a:lnTo>
                  <a:lnTo>
                    <a:pt x="77832" y="936524"/>
                  </a:lnTo>
                  <a:lnTo>
                    <a:pt x="77823" y="936745"/>
                  </a:lnTo>
                  <a:lnTo>
                    <a:pt x="77707" y="936921"/>
                  </a:lnTo>
                  <a:lnTo>
                    <a:pt x="77464" y="937285"/>
                  </a:lnTo>
                  <a:lnTo>
                    <a:pt x="77270" y="937505"/>
                  </a:lnTo>
                  <a:lnTo>
                    <a:pt x="77114" y="937869"/>
                  </a:lnTo>
                  <a:lnTo>
                    <a:pt x="77027" y="938277"/>
                  </a:lnTo>
                  <a:lnTo>
                    <a:pt x="77027" y="938564"/>
                  </a:lnTo>
                  <a:lnTo>
                    <a:pt x="76998" y="938928"/>
                  </a:lnTo>
                  <a:lnTo>
                    <a:pt x="76970" y="939292"/>
                  </a:lnTo>
                  <a:lnTo>
                    <a:pt x="77018" y="939644"/>
                  </a:lnTo>
                  <a:lnTo>
                    <a:pt x="77163" y="940075"/>
                  </a:lnTo>
                  <a:lnTo>
                    <a:pt x="77347" y="940449"/>
                  </a:lnTo>
                  <a:lnTo>
                    <a:pt x="77581" y="940725"/>
                  </a:lnTo>
                  <a:lnTo>
                    <a:pt x="78259" y="941497"/>
                  </a:lnTo>
                  <a:lnTo>
                    <a:pt x="78881" y="942081"/>
                  </a:lnTo>
                  <a:lnTo>
                    <a:pt x="79306" y="942919"/>
                  </a:lnTo>
                  <a:lnTo>
                    <a:pt x="79443" y="943261"/>
                  </a:lnTo>
                  <a:lnTo>
                    <a:pt x="79413" y="943437"/>
                  </a:lnTo>
                  <a:lnTo>
                    <a:pt x="79365" y="943658"/>
                  </a:lnTo>
                  <a:lnTo>
                    <a:pt x="79530" y="944088"/>
                  </a:lnTo>
                  <a:lnTo>
                    <a:pt x="79802" y="944584"/>
                  </a:lnTo>
                  <a:lnTo>
                    <a:pt x="80160" y="945179"/>
                  </a:lnTo>
                  <a:lnTo>
                    <a:pt x="80452" y="945885"/>
                  </a:lnTo>
                  <a:lnTo>
                    <a:pt x="80577" y="946293"/>
                  </a:lnTo>
                  <a:lnTo>
                    <a:pt x="80723" y="946833"/>
                  </a:lnTo>
                  <a:lnTo>
                    <a:pt x="80897" y="947252"/>
                  </a:lnTo>
                  <a:lnTo>
                    <a:pt x="81142" y="947550"/>
                  </a:lnTo>
                  <a:lnTo>
                    <a:pt x="81320" y="947803"/>
                  </a:lnTo>
                  <a:lnTo>
                    <a:pt x="81851" y="948123"/>
                  </a:lnTo>
                  <a:lnTo>
                    <a:pt x="82512" y="948388"/>
                  </a:lnTo>
                  <a:lnTo>
                    <a:pt x="83350" y="949193"/>
                  </a:lnTo>
                  <a:lnTo>
                    <a:pt x="84107" y="949479"/>
                  </a:lnTo>
                  <a:lnTo>
                    <a:pt x="84601" y="949700"/>
                  </a:lnTo>
                  <a:lnTo>
                    <a:pt x="84897" y="950262"/>
                  </a:lnTo>
                  <a:lnTo>
                    <a:pt x="85461" y="951155"/>
                  </a:lnTo>
                  <a:lnTo>
                    <a:pt x="86024" y="951751"/>
                  </a:lnTo>
                  <a:lnTo>
                    <a:pt x="86476" y="952170"/>
                  </a:lnTo>
                  <a:lnTo>
                    <a:pt x="86935" y="952589"/>
                  </a:lnTo>
                  <a:lnTo>
                    <a:pt x="87104" y="952743"/>
                  </a:lnTo>
                  <a:lnTo>
                    <a:pt x="87313" y="953184"/>
                  </a:lnTo>
                  <a:lnTo>
                    <a:pt x="87426" y="953746"/>
                  </a:lnTo>
                  <a:lnTo>
                    <a:pt x="87491" y="954529"/>
                  </a:lnTo>
                  <a:lnTo>
                    <a:pt x="87345" y="955665"/>
                  </a:lnTo>
                  <a:lnTo>
                    <a:pt x="87201" y="956558"/>
                  </a:lnTo>
                  <a:lnTo>
                    <a:pt x="86781" y="957175"/>
                  </a:lnTo>
                  <a:lnTo>
                    <a:pt x="86218" y="957672"/>
                  </a:lnTo>
                  <a:lnTo>
                    <a:pt x="85605" y="958057"/>
                  </a:lnTo>
                  <a:lnTo>
                    <a:pt x="85009" y="958377"/>
                  </a:lnTo>
                  <a:lnTo>
                    <a:pt x="84365" y="958465"/>
                  </a:lnTo>
                  <a:lnTo>
                    <a:pt x="83317" y="958576"/>
                  </a:lnTo>
                  <a:lnTo>
                    <a:pt x="82577" y="958642"/>
                  </a:lnTo>
                  <a:lnTo>
                    <a:pt x="82189" y="958796"/>
                  </a:lnTo>
                  <a:lnTo>
                    <a:pt x="82000" y="958928"/>
                  </a:lnTo>
                  <a:lnTo>
                    <a:pt x="81738" y="959072"/>
                  </a:lnTo>
                  <a:lnTo>
                    <a:pt x="81513" y="959380"/>
                  </a:lnTo>
                  <a:lnTo>
                    <a:pt x="81513" y="959811"/>
                  </a:lnTo>
                  <a:lnTo>
                    <a:pt x="81674" y="960560"/>
                  </a:lnTo>
                  <a:lnTo>
                    <a:pt x="81916" y="961134"/>
                  </a:lnTo>
                  <a:lnTo>
                    <a:pt x="82035" y="961597"/>
                  </a:lnTo>
                  <a:lnTo>
                    <a:pt x="82226" y="961983"/>
                  </a:lnTo>
                  <a:lnTo>
                    <a:pt x="82591" y="962776"/>
                  </a:lnTo>
                  <a:lnTo>
                    <a:pt x="82866" y="963592"/>
                  </a:lnTo>
                  <a:lnTo>
                    <a:pt x="82989" y="963989"/>
                  </a:lnTo>
                  <a:lnTo>
                    <a:pt x="82989" y="964177"/>
                  </a:lnTo>
                  <a:lnTo>
                    <a:pt x="82977" y="964254"/>
                  </a:lnTo>
                  <a:lnTo>
                    <a:pt x="82716" y="964331"/>
                  </a:lnTo>
                  <a:lnTo>
                    <a:pt x="82466" y="964441"/>
                  </a:lnTo>
                  <a:lnTo>
                    <a:pt x="82359" y="964552"/>
                  </a:lnTo>
                  <a:lnTo>
                    <a:pt x="82202" y="964838"/>
                  </a:lnTo>
                  <a:lnTo>
                    <a:pt x="82068" y="965202"/>
                  </a:lnTo>
                  <a:lnTo>
                    <a:pt x="81952" y="965577"/>
                  </a:lnTo>
                  <a:lnTo>
                    <a:pt x="81753" y="966128"/>
                  </a:lnTo>
                  <a:lnTo>
                    <a:pt x="81565" y="966746"/>
                  </a:lnTo>
                  <a:lnTo>
                    <a:pt x="81455" y="967198"/>
                  </a:lnTo>
                  <a:lnTo>
                    <a:pt x="81387" y="967440"/>
                  </a:lnTo>
                  <a:lnTo>
                    <a:pt x="81297" y="967793"/>
                  </a:lnTo>
                  <a:lnTo>
                    <a:pt x="81247" y="968179"/>
                  </a:lnTo>
                  <a:lnTo>
                    <a:pt x="81247" y="968411"/>
                  </a:lnTo>
                  <a:lnTo>
                    <a:pt x="81271" y="968708"/>
                  </a:lnTo>
                  <a:lnTo>
                    <a:pt x="81371" y="969050"/>
                  </a:lnTo>
                  <a:lnTo>
                    <a:pt x="81413" y="969271"/>
                  </a:lnTo>
                  <a:lnTo>
                    <a:pt x="81396" y="969568"/>
                  </a:lnTo>
                  <a:lnTo>
                    <a:pt x="81255" y="969811"/>
                  </a:lnTo>
                  <a:lnTo>
                    <a:pt x="81073" y="970153"/>
                  </a:lnTo>
                  <a:lnTo>
                    <a:pt x="80798" y="970472"/>
                  </a:lnTo>
                  <a:lnTo>
                    <a:pt x="80275" y="970825"/>
                  </a:lnTo>
                  <a:lnTo>
                    <a:pt x="79869" y="971079"/>
                  </a:lnTo>
                  <a:lnTo>
                    <a:pt x="79288" y="971299"/>
                  </a:lnTo>
                  <a:lnTo>
                    <a:pt x="78831" y="971354"/>
                  </a:lnTo>
                  <a:lnTo>
                    <a:pt x="78300" y="971443"/>
                  </a:lnTo>
                  <a:lnTo>
                    <a:pt x="77843" y="971476"/>
                  </a:lnTo>
                  <a:lnTo>
                    <a:pt x="77511" y="971487"/>
                  </a:lnTo>
                  <a:lnTo>
                    <a:pt x="77146" y="971421"/>
                  </a:lnTo>
                  <a:lnTo>
                    <a:pt x="76408" y="971310"/>
                  </a:lnTo>
                  <a:lnTo>
                    <a:pt x="75993" y="971233"/>
                  </a:lnTo>
                  <a:lnTo>
                    <a:pt x="75627" y="971112"/>
                  </a:lnTo>
                  <a:lnTo>
                    <a:pt x="75370" y="971068"/>
                  </a:lnTo>
                  <a:lnTo>
                    <a:pt x="75122" y="971035"/>
                  </a:lnTo>
                  <a:lnTo>
                    <a:pt x="74938" y="971090"/>
                  </a:lnTo>
                  <a:lnTo>
                    <a:pt x="74737" y="971310"/>
                  </a:lnTo>
                  <a:lnTo>
                    <a:pt x="74653" y="971476"/>
                  </a:lnTo>
                  <a:lnTo>
                    <a:pt x="74545" y="971597"/>
                  </a:lnTo>
                  <a:lnTo>
                    <a:pt x="74340" y="971773"/>
                  </a:lnTo>
                  <a:lnTo>
                    <a:pt x="74067" y="972093"/>
                  </a:lnTo>
                  <a:lnTo>
                    <a:pt x="73768" y="972446"/>
                  </a:lnTo>
                  <a:lnTo>
                    <a:pt x="73527" y="972865"/>
                  </a:lnTo>
                  <a:lnTo>
                    <a:pt x="73221" y="973538"/>
                  </a:lnTo>
                  <a:lnTo>
                    <a:pt x="72930" y="973978"/>
                  </a:lnTo>
                  <a:lnTo>
                    <a:pt x="72639" y="974155"/>
                  </a:lnTo>
                  <a:lnTo>
                    <a:pt x="72424" y="974254"/>
                  </a:lnTo>
                  <a:lnTo>
                    <a:pt x="72250" y="974298"/>
                  </a:lnTo>
                  <a:lnTo>
                    <a:pt x="72092" y="974320"/>
                  </a:lnTo>
                  <a:lnTo>
                    <a:pt x="71892" y="974309"/>
                  </a:lnTo>
                  <a:lnTo>
                    <a:pt x="71305" y="974353"/>
                  </a:lnTo>
                  <a:lnTo>
                    <a:pt x="71044" y="974342"/>
                  </a:lnTo>
                  <a:lnTo>
                    <a:pt x="70755" y="974342"/>
                  </a:lnTo>
                  <a:lnTo>
                    <a:pt x="70507" y="974409"/>
                  </a:lnTo>
                  <a:lnTo>
                    <a:pt x="70224" y="974464"/>
                  </a:lnTo>
                  <a:lnTo>
                    <a:pt x="69826" y="974651"/>
                  </a:lnTo>
                  <a:lnTo>
                    <a:pt x="69560" y="974828"/>
                  </a:lnTo>
                  <a:lnTo>
                    <a:pt x="69020" y="975191"/>
                  </a:lnTo>
                  <a:lnTo>
                    <a:pt x="68714" y="975489"/>
                  </a:lnTo>
                  <a:lnTo>
                    <a:pt x="68266" y="975875"/>
                  </a:lnTo>
                  <a:lnTo>
                    <a:pt x="67934" y="976217"/>
                  </a:lnTo>
                  <a:lnTo>
                    <a:pt x="67626" y="976570"/>
                  </a:lnTo>
                  <a:lnTo>
                    <a:pt x="67451" y="976713"/>
                  </a:lnTo>
                  <a:lnTo>
                    <a:pt x="67303" y="976933"/>
                  </a:lnTo>
                  <a:lnTo>
                    <a:pt x="67269" y="977132"/>
                  </a:lnTo>
                  <a:lnTo>
                    <a:pt x="67294" y="977297"/>
                  </a:lnTo>
                  <a:lnTo>
                    <a:pt x="67378" y="977397"/>
                  </a:lnTo>
                  <a:lnTo>
                    <a:pt x="67510" y="977540"/>
                  </a:lnTo>
                  <a:lnTo>
                    <a:pt x="67750" y="977694"/>
                  </a:lnTo>
                  <a:lnTo>
                    <a:pt x="67974" y="977970"/>
                  </a:lnTo>
                  <a:lnTo>
                    <a:pt x="68091" y="978301"/>
                  </a:lnTo>
                  <a:lnTo>
                    <a:pt x="68116" y="978731"/>
                  </a:lnTo>
                  <a:lnTo>
                    <a:pt x="68109" y="979139"/>
                  </a:lnTo>
                  <a:lnTo>
                    <a:pt x="68081" y="979359"/>
                  </a:lnTo>
                  <a:lnTo>
                    <a:pt x="68109" y="979547"/>
                  </a:lnTo>
                  <a:lnTo>
                    <a:pt x="68098" y="979811"/>
                  </a:lnTo>
                  <a:lnTo>
                    <a:pt x="68043" y="980131"/>
                  </a:lnTo>
                  <a:lnTo>
                    <a:pt x="67978" y="980274"/>
                  </a:lnTo>
                  <a:lnTo>
                    <a:pt x="67840" y="980462"/>
                  </a:lnTo>
                  <a:lnTo>
                    <a:pt x="67657" y="980704"/>
                  </a:lnTo>
                  <a:lnTo>
                    <a:pt x="67617" y="980914"/>
                  </a:lnTo>
                  <a:lnTo>
                    <a:pt x="67576" y="981090"/>
                  </a:lnTo>
                  <a:lnTo>
                    <a:pt x="67635" y="981289"/>
                  </a:lnTo>
                  <a:lnTo>
                    <a:pt x="67707" y="981465"/>
                  </a:lnTo>
                  <a:lnTo>
                    <a:pt x="67841" y="981774"/>
                  </a:lnTo>
                  <a:lnTo>
                    <a:pt x="68098" y="982027"/>
                  </a:lnTo>
                  <a:lnTo>
                    <a:pt x="68372" y="982160"/>
                  </a:lnTo>
                  <a:lnTo>
                    <a:pt x="68820" y="982479"/>
                  </a:lnTo>
                  <a:lnTo>
                    <a:pt x="69003" y="982623"/>
                  </a:lnTo>
                  <a:lnTo>
                    <a:pt x="69084" y="982810"/>
                  </a:lnTo>
                  <a:lnTo>
                    <a:pt x="69084" y="983196"/>
                  </a:lnTo>
                  <a:lnTo>
                    <a:pt x="69186" y="983428"/>
                  </a:lnTo>
                  <a:lnTo>
                    <a:pt x="69390" y="983626"/>
                  </a:lnTo>
                  <a:lnTo>
                    <a:pt x="69573" y="983725"/>
                  </a:lnTo>
                  <a:lnTo>
                    <a:pt x="70113" y="984067"/>
                  </a:lnTo>
                  <a:lnTo>
                    <a:pt x="70611" y="984321"/>
                  </a:lnTo>
                  <a:lnTo>
                    <a:pt x="70896" y="984552"/>
                  </a:lnTo>
                  <a:lnTo>
                    <a:pt x="71178" y="984729"/>
                  </a:lnTo>
                  <a:lnTo>
                    <a:pt x="71450" y="984916"/>
                  </a:lnTo>
                  <a:lnTo>
                    <a:pt x="71832" y="985192"/>
                  </a:lnTo>
                  <a:lnTo>
                    <a:pt x="72096" y="985688"/>
                  </a:lnTo>
                  <a:lnTo>
                    <a:pt x="72300" y="985930"/>
                  </a:lnTo>
                  <a:lnTo>
                    <a:pt x="72585" y="986107"/>
                  </a:lnTo>
                  <a:lnTo>
                    <a:pt x="72921" y="986118"/>
                  </a:lnTo>
                  <a:lnTo>
                    <a:pt x="73515" y="986030"/>
                  </a:lnTo>
                  <a:lnTo>
                    <a:pt x="73777" y="986008"/>
                  </a:lnTo>
                  <a:lnTo>
                    <a:pt x="74037" y="986041"/>
                  </a:lnTo>
                  <a:lnTo>
                    <a:pt x="74273" y="986107"/>
                  </a:lnTo>
                  <a:lnTo>
                    <a:pt x="74438" y="986228"/>
                  </a:lnTo>
                  <a:lnTo>
                    <a:pt x="74754" y="986515"/>
                  </a:lnTo>
                  <a:lnTo>
                    <a:pt x="74856" y="986570"/>
                  </a:lnTo>
                  <a:lnTo>
                    <a:pt x="75005" y="986581"/>
                  </a:lnTo>
                  <a:lnTo>
                    <a:pt x="75182" y="986504"/>
                  </a:lnTo>
                  <a:lnTo>
                    <a:pt x="75417" y="986316"/>
                  </a:lnTo>
                  <a:lnTo>
                    <a:pt x="75679" y="986030"/>
                  </a:lnTo>
                  <a:lnTo>
                    <a:pt x="75791" y="985853"/>
                  </a:lnTo>
                  <a:lnTo>
                    <a:pt x="75944" y="985434"/>
                  </a:lnTo>
                  <a:lnTo>
                    <a:pt x="75984" y="985103"/>
                  </a:lnTo>
                  <a:lnTo>
                    <a:pt x="75984" y="984673"/>
                  </a:lnTo>
                  <a:lnTo>
                    <a:pt x="75973" y="984255"/>
                  </a:lnTo>
                  <a:lnTo>
                    <a:pt x="76127" y="983913"/>
                  </a:lnTo>
                  <a:lnTo>
                    <a:pt x="76127" y="983516"/>
                  </a:lnTo>
                  <a:lnTo>
                    <a:pt x="76014" y="982964"/>
                  </a:lnTo>
                  <a:lnTo>
                    <a:pt x="76036" y="982579"/>
                  </a:lnTo>
                  <a:lnTo>
                    <a:pt x="76197" y="982149"/>
                  </a:lnTo>
                  <a:lnTo>
                    <a:pt x="76372" y="981873"/>
                  </a:lnTo>
                  <a:lnTo>
                    <a:pt x="76453" y="981818"/>
                  </a:lnTo>
                  <a:lnTo>
                    <a:pt x="76531" y="981752"/>
                  </a:lnTo>
                  <a:lnTo>
                    <a:pt x="76649" y="981697"/>
                  </a:lnTo>
                  <a:lnTo>
                    <a:pt x="76747" y="981641"/>
                  </a:lnTo>
                  <a:lnTo>
                    <a:pt x="76894" y="981432"/>
                  </a:lnTo>
                  <a:lnTo>
                    <a:pt x="76942" y="981399"/>
                  </a:lnTo>
                  <a:lnTo>
                    <a:pt x="77493" y="981200"/>
                  </a:lnTo>
                  <a:lnTo>
                    <a:pt x="77723" y="981178"/>
                  </a:lnTo>
                  <a:lnTo>
                    <a:pt x="77989" y="981123"/>
                  </a:lnTo>
                  <a:lnTo>
                    <a:pt x="78087" y="981090"/>
                  </a:lnTo>
                  <a:lnTo>
                    <a:pt x="78245" y="980969"/>
                  </a:lnTo>
                  <a:lnTo>
                    <a:pt x="78468" y="980726"/>
                  </a:lnTo>
                  <a:lnTo>
                    <a:pt x="78804" y="980506"/>
                  </a:lnTo>
                  <a:lnTo>
                    <a:pt x="78951" y="980495"/>
                  </a:lnTo>
                  <a:lnTo>
                    <a:pt x="79239" y="980561"/>
                  </a:lnTo>
                  <a:lnTo>
                    <a:pt x="79368" y="980539"/>
                  </a:lnTo>
                  <a:lnTo>
                    <a:pt x="79636" y="980340"/>
                  </a:lnTo>
                  <a:lnTo>
                    <a:pt x="79687" y="980285"/>
                  </a:lnTo>
                  <a:lnTo>
                    <a:pt x="79800" y="980087"/>
                  </a:lnTo>
                  <a:lnTo>
                    <a:pt x="79950" y="979988"/>
                  </a:lnTo>
                  <a:lnTo>
                    <a:pt x="80011" y="979932"/>
                  </a:lnTo>
                  <a:lnTo>
                    <a:pt x="80107" y="979745"/>
                  </a:lnTo>
                  <a:lnTo>
                    <a:pt x="80234" y="979569"/>
                  </a:lnTo>
                  <a:lnTo>
                    <a:pt x="80354" y="979326"/>
                  </a:lnTo>
                  <a:lnTo>
                    <a:pt x="80401" y="979326"/>
                  </a:lnTo>
                  <a:lnTo>
                    <a:pt x="80551" y="979293"/>
                  </a:lnTo>
                  <a:lnTo>
                    <a:pt x="80895" y="979161"/>
                  </a:lnTo>
                  <a:lnTo>
                    <a:pt x="81106" y="979061"/>
                  </a:lnTo>
                  <a:lnTo>
                    <a:pt x="81312" y="978885"/>
                  </a:lnTo>
                  <a:lnTo>
                    <a:pt x="81693" y="978852"/>
                  </a:lnTo>
                  <a:lnTo>
                    <a:pt x="81792" y="978786"/>
                  </a:lnTo>
                  <a:lnTo>
                    <a:pt x="81914" y="978642"/>
                  </a:lnTo>
                  <a:lnTo>
                    <a:pt x="82207" y="978400"/>
                  </a:lnTo>
                  <a:lnTo>
                    <a:pt x="82416" y="978378"/>
                  </a:lnTo>
                  <a:lnTo>
                    <a:pt x="82557" y="978400"/>
                  </a:lnTo>
                  <a:lnTo>
                    <a:pt x="82729" y="978510"/>
                  </a:lnTo>
                  <a:lnTo>
                    <a:pt x="83197" y="978962"/>
                  </a:lnTo>
                  <a:lnTo>
                    <a:pt x="83253" y="979039"/>
                  </a:lnTo>
                  <a:lnTo>
                    <a:pt x="83485" y="979205"/>
                  </a:lnTo>
                  <a:lnTo>
                    <a:pt x="83713" y="979282"/>
                  </a:lnTo>
                  <a:lnTo>
                    <a:pt x="84015" y="979304"/>
                  </a:lnTo>
                  <a:lnTo>
                    <a:pt x="84249" y="979348"/>
                  </a:lnTo>
                  <a:lnTo>
                    <a:pt x="84379" y="979403"/>
                  </a:lnTo>
                  <a:lnTo>
                    <a:pt x="84673" y="979502"/>
                  </a:lnTo>
                  <a:lnTo>
                    <a:pt x="84867" y="979624"/>
                  </a:lnTo>
                  <a:lnTo>
                    <a:pt x="85104" y="979855"/>
                  </a:lnTo>
                  <a:lnTo>
                    <a:pt x="85141" y="980098"/>
                  </a:lnTo>
                  <a:lnTo>
                    <a:pt x="85115" y="980351"/>
                  </a:lnTo>
                  <a:lnTo>
                    <a:pt x="85133" y="980384"/>
                  </a:lnTo>
                  <a:lnTo>
                    <a:pt x="85166" y="980395"/>
                  </a:lnTo>
                  <a:lnTo>
                    <a:pt x="85829" y="980351"/>
                  </a:lnTo>
                  <a:lnTo>
                    <a:pt x="86166" y="980451"/>
                  </a:lnTo>
                  <a:lnTo>
                    <a:pt x="86746" y="980296"/>
                  </a:lnTo>
                  <a:lnTo>
                    <a:pt x="86893" y="980197"/>
                  </a:lnTo>
                  <a:lnTo>
                    <a:pt x="86963" y="980131"/>
                  </a:lnTo>
                  <a:lnTo>
                    <a:pt x="87105" y="980043"/>
                  </a:lnTo>
                  <a:lnTo>
                    <a:pt x="87262" y="979999"/>
                  </a:lnTo>
                  <a:lnTo>
                    <a:pt x="87423" y="979999"/>
                  </a:lnTo>
                  <a:lnTo>
                    <a:pt x="87539" y="980021"/>
                  </a:lnTo>
                  <a:lnTo>
                    <a:pt x="87860" y="980131"/>
                  </a:lnTo>
                  <a:lnTo>
                    <a:pt x="88264" y="980120"/>
                  </a:lnTo>
                  <a:lnTo>
                    <a:pt x="88409" y="980142"/>
                  </a:lnTo>
                  <a:lnTo>
                    <a:pt x="88619" y="980307"/>
                  </a:lnTo>
                  <a:lnTo>
                    <a:pt x="88755" y="980373"/>
                  </a:lnTo>
                  <a:lnTo>
                    <a:pt x="88931" y="980484"/>
                  </a:lnTo>
                  <a:lnTo>
                    <a:pt x="88976" y="980506"/>
                  </a:lnTo>
                  <a:lnTo>
                    <a:pt x="89219" y="980318"/>
                  </a:lnTo>
                  <a:lnTo>
                    <a:pt x="89348" y="980307"/>
                  </a:lnTo>
                  <a:lnTo>
                    <a:pt x="89571" y="980307"/>
                  </a:lnTo>
                  <a:lnTo>
                    <a:pt x="89647" y="980296"/>
                  </a:lnTo>
                  <a:lnTo>
                    <a:pt x="89924" y="980109"/>
                  </a:lnTo>
                  <a:lnTo>
                    <a:pt x="90197" y="979866"/>
                  </a:lnTo>
                  <a:lnTo>
                    <a:pt x="90319" y="979800"/>
                  </a:lnTo>
                  <a:lnTo>
                    <a:pt x="90378" y="979811"/>
                  </a:lnTo>
                  <a:lnTo>
                    <a:pt x="90527" y="979910"/>
                  </a:lnTo>
                  <a:lnTo>
                    <a:pt x="90629" y="979932"/>
                  </a:lnTo>
                  <a:lnTo>
                    <a:pt x="90792" y="979932"/>
                  </a:lnTo>
                  <a:lnTo>
                    <a:pt x="90998" y="979866"/>
                  </a:lnTo>
                  <a:lnTo>
                    <a:pt x="91145" y="979888"/>
                  </a:lnTo>
                  <a:lnTo>
                    <a:pt x="91261" y="979943"/>
                  </a:lnTo>
                  <a:lnTo>
                    <a:pt x="91281" y="980010"/>
                  </a:lnTo>
                  <a:lnTo>
                    <a:pt x="91359" y="980131"/>
                  </a:lnTo>
                  <a:lnTo>
                    <a:pt x="91504" y="980462"/>
                  </a:lnTo>
                  <a:lnTo>
                    <a:pt x="91661" y="980660"/>
                  </a:lnTo>
                  <a:lnTo>
                    <a:pt x="91680" y="980748"/>
                  </a:lnTo>
                  <a:lnTo>
                    <a:pt x="91684" y="980770"/>
                  </a:lnTo>
                  <a:lnTo>
                    <a:pt x="91707" y="980892"/>
                  </a:lnTo>
                  <a:lnTo>
                    <a:pt x="91774" y="981090"/>
                  </a:lnTo>
                  <a:lnTo>
                    <a:pt x="92090" y="981333"/>
                  </a:lnTo>
                  <a:lnTo>
                    <a:pt x="92201" y="981399"/>
                  </a:lnTo>
                  <a:lnTo>
                    <a:pt x="92652" y="981410"/>
                  </a:lnTo>
                  <a:lnTo>
                    <a:pt x="92897" y="981465"/>
                  </a:lnTo>
                  <a:lnTo>
                    <a:pt x="92968" y="981465"/>
                  </a:lnTo>
                  <a:lnTo>
                    <a:pt x="93214" y="981399"/>
                  </a:lnTo>
                  <a:lnTo>
                    <a:pt x="93346" y="981333"/>
                  </a:lnTo>
                  <a:lnTo>
                    <a:pt x="93589" y="981233"/>
                  </a:lnTo>
                  <a:lnTo>
                    <a:pt x="93763" y="981211"/>
                  </a:lnTo>
                  <a:lnTo>
                    <a:pt x="93766" y="981211"/>
                  </a:lnTo>
                  <a:lnTo>
                    <a:pt x="93814" y="981211"/>
                  </a:lnTo>
                  <a:lnTo>
                    <a:pt x="94181" y="981333"/>
                  </a:lnTo>
                  <a:lnTo>
                    <a:pt x="94500" y="981322"/>
                  </a:lnTo>
                  <a:lnTo>
                    <a:pt x="94774" y="981410"/>
                  </a:lnTo>
                  <a:lnTo>
                    <a:pt x="94915" y="981421"/>
                  </a:lnTo>
                  <a:lnTo>
                    <a:pt x="95118" y="981443"/>
                  </a:lnTo>
                  <a:lnTo>
                    <a:pt x="95515" y="981619"/>
                  </a:lnTo>
                  <a:lnTo>
                    <a:pt x="95586" y="981697"/>
                  </a:lnTo>
                  <a:lnTo>
                    <a:pt x="95750" y="981785"/>
                  </a:lnTo>
                  <a:lnTo>
                    <a:pt x="95902" y="981807"/>
                  </a:lnTo>
                  <a:lnTo>
                    <a:pt x="96100" y="981895"/>
                  </a:lnTo>
                  <a:lnTo>
                    <a:pt x="96280" y="981939"/>
                  </a:lnTo>
                  <a:lnTo>
                    <a:pt x="96477" y="981939"/>
                  </a:lnTo>
                  <a:lnTo>
                    <a:pt x="96546" y="981917"/>
                  </a:lnTo>
                  <a:lnTo>
                    <a:pt x="96763" y="981906"/>
                  </a:lnTo>
                  <a:lnTo>
                    <a:pt x="96847" y="981884"/>
                  </a:lnTo>
                  <a:lnTo>
                    <a:pt x="97042" y="981851"/>
                  </a:lnTo>
                  <a:lnTo>
                    <a:pt x="97299" y="981851"/>
                  </a:lnTo>
                  <a:lnTo>
                    <a:pt x="97490" y="981818"/>
                  </a:lnTo>
                  <a:lnTo>
                    <a:pt x="97631" y="981796"/>
                  </a:lnTo>
                  <a:lnTo>
                    <a:pt x="97872" y="981829"/>
                  </a:lnTo>
                  <a:lnTo>
                    <a:pt x="97945" y="981906"/>
                  </a:lnTo>
                  <a:lnTo>
                    <a:pt x="97964" y="981917"/>
                  </a:lnTo>
                  <a:lnTo>
                    <a:pt x="97992" y="981972"/>
                  </a:lnTo>
                  <a:lnTo>
                    <a:pt x="98066" y="982104"/>
                  </a:lnTo>
                  <a:lnTo>
                    <a:pt x="98196" y="982138"/>
                  </a:lnTo>
                  <a:lnTo>
                    <a:pt x="98298" y="982127"/>
                  </a:lnTo>
                  <a:lnTo>
                    <a:pt x="98562" y="982116"/>
                  </a:lnTo>
                  <a:lnTo>
                    <a:pt x="98623" y="982104"/>
                  </a:lnTo>
                  <a:lnTo>
                    <a:pt x="98839" y="982071"/>
                  </a:lnTo>
                  <a:lnTo>
                    <a:pt x="98870" y="982071"/>
                  </a:lnTo>
                  <a:lnTo>
                    <a:pt x="98919" y="982093"/>
                  </a:lnTo>
                  <a:lnTo>
                    <a:pt x="99053" y="982127"/>
                  </a:lnTo>
                  <a:lnTo>
                    <a:pt x="99144" y="982149"/>
                  </a:lnTo>
                  <a:lnTo>
                    <a:pt x="99325" y="982138"/>
                  </a:lnTo>
                  <a:lnTo>
                    <a:pt x="99659" y="982060"/>
                  </a:lnTo>
                  <a:lnTo>
                    <a:pt x="99860" y="982016"/>
                  </a:lnTo>
                  <a:lnTo>
                    <a:pt x="100039" y="981884"/>
                  </a:lnTo>
                  <a:lnTo>
                    <a:pt x="100199" y="981785"/>
                  </a:lnTo>
                  <a:lnTo>
                    <a:pt x="100309" y="981785"/>
                  </a:lnTo>
                  <a:lnTo>
                    <a:pt x="100498" y="981873"/>
                  </a:lnTo>
                  <a:lnTo>
                    <a:pt x="100561" y="981895"/>
                  </a:lnTo>
                  <a:lnTo>
                    <a:pt x="100936" y="981873"/>
                  </a:lnTo>
                  <a:lnTo>
                    <a:pt x="101068" y="981884"/>
                  </a:lnTo>
                  <a:lnTo>
                    <a:pt x="101178" y="981884"/>
                  </a:lnTo>
                  <a:lnTo>
                    <a:pt x="101353" y="981840"/>
                  </a:lnTo>
                  <a:lnTo>
                    <a:pt x="101556" y="981597"/>
                  </a:lnTo>
                  <a:lnTo>
                    <a:pt x="101844" y="981520"/>
                  </a:lnTo>
                  <a:lnTo>
                    <a:pt x="102008" y="981531"/>
                  </a:lnTo>
                  <a:lnTo>
                    <a:pt x="102191" y="981630"/>
                  </a:lnTo>
                  <a:lnTo>
                    <a:pt x="102278" y="981686"/>
                  </a:lnTo>
                  <a:lnTo>
                    <a:pt x="102412" y="981708"/>
                  </a:lnTo>
                  <a:lnTo>
                    <a:pt x="102425" y="981708"/>
                  </a:lnTo>
                  <a:lnTo>
                    <a:pt x="102470" y="981697"/>
                  </a:lnTo>
                  <a:lnTo>
                    <a:pt x="102710" y="981619"/>
                  </a:lnTo>
                  <a:lnTo>
                    <a:pt x="102918" y="981619"/>
                  </a:lnTo>
                  <a:lnTo>
                    <a:pt x="103023" y="981619"/>
                  </a:lnTo>
                  <a:lnTo>
                    <a:pt x="103376" y="981520"/>
                  </a:lnTo>
                  <a:lnTo>
                    <a:pt x="103788" y="981542"/>
                  </a:lnTo>
                  <a:lnTo>
                    <a:pt x="104194" y="981366"/>
                  </a:lnTo>
                  <a:lnTo>
                    <a:pt x="104378" y="981189"/>
                  </a:lnTo>
                  <a:lnTo>
                    <a:pt x="104536" y="981101"/>
                  </a:lnTo>
                  <a:lnTo>
                    <a:pt x="104801" y="981057"/>
                  </a:lnTo>
                  <a:lnTo>
                    <a:pt x="104838" y="981024"/>
                  </a:lnTo>
                  <a:lnTo>
                    <a:pt x="104911" y="980991"/>
                  </a:lnTo>
                  <a:lnTo>
                    <a:pt x="105201" y="980947"/>
                  </a:lnTo>
                  <a:lnTo>
                    <a:pt x="105472" y="980759"/>
                  </a:lnTo>
                  <a:lnTo>
                    <a:pt x="105670" y="980671"/>
                  </a:lnTo>
                  <a:lnTo>
                    <a:pt x="105763" y="980638"/>
                  </a:lnTo>
                  <a:lnTo>
                    <a:pt x="105989" y="980583"/>
                  </a:lnTo>
                  <a:lnTo>
                    <a:pt x="106254" y="980550"/>
                  </a:lnTo>
                  <a:lnTo>
                    <a:pt x="106350" y="980517"/>
                  </a:lnTo>
                  <a:lnTo>
                    <a:pt x="106525" y="980384"/>
                  </a:lnTo>
                  <a:lnTo>
                    <a:pt x="106617" y="980329"/>
                  </a:lnTo>
                  <a:lnTo>
                    <a:pt x="106976" y="980120"/>
                  </a:lnTo>
                  <a:lnTo>
                    <a:pt x="107134" y="979988"/>
                  </a:lnTo>
                  <a:lnTo>
                    <a:pt x="107422" y="979877"/>
                  </a:lnTo>
                  <a:lnTo>
                    <a:pt x="107482" y="979833"/>
                  </a:lnTo>
                  <a:lnTo>
                    <a:pt x="107636" y="979668"/>
                  </a:lnTo>
                  <a:lnTo>
                    <a:pt x="107853" y="979569"/>
                  </a:lnTo>
                  <a:lnTo>
                    <a:pt x="108158" y="979381"/>
                  </a:lnTo>
                  <a:lnTo>
                    <a:pt x="108299" y="979348"/>
                  </a:lnTo>
                  <a:lnTo>
                    <a:pt x="108920" y="979392"/>
                  </a:lnTo>
                  <a:lnTo>
                    <a:pt x="109069" y="979447"/>
                  </a:lnTo>
                  <a:lnTo>
                    <a:pt x="109175" y="979535"/>
                  </a:lnTo>
                  <a:lnTo>
                    <a:pt x="109216" y="979569"/>
                  </a:lnTo>
                  <a:lnTo>
                    <a:pt x="109234" y="979591"/>
                  </a:lnTo>
                  <a:lnTo>
                    <a:pt x="109287" y="979591"/>
                  </a:lnTo>
                  <a:lnTo>
                    <a:pt x="109343" y="979580"/>
                  </a:lnTo>
                  <a:lnTo>
                    <a:pt x="109660" y="979381"/>
                  </a:lnTo>
                  <a:lnTo>
                    <a:pt x="109767" y="979326"/>
                  </a:lnTo>
                  <a:lnTo>
                    <a:pt x="109961" y="979271"/>
                  </a:lnTo>
                  <a:lnTo>
                    <a:pt x="110218" y="979139"/>
                  </a:lnTo>
                  <a:lnTo>
                    <a:pt x="110305" y="979072"/>
                  </a:lnTo>
                  <a:lnTo>
                    <a:pt x="110376" y="978973"/>
                  </a:lnTo>
                  <a:lnTo>
                    <a:pt x="110384" y="978918"/>
                  </a:lnTo>
                  <a:lnTo>
                    <a:pt x="110365" y="978764"/>
                  </a:lnTo>
                  <a:lnTo>
                    <a:pt x="110379" y="978720"/>
                  </a:lnTo>
                  <a:lnTo>
                    <a:pt x="110426" y="978664"/>
                  </a:lnTo>
                  <a:lnTo>
                    <a:pt x="110598" y="978620"/>
                  </a:lnTo>
                  <a:lnTo>
                    <a:pt x="110855" y="978422"/>
                  </a:lnTo>
                  <a:lnTo>
                    <a:pt x="110857" y="978422"/>
                  </a:lnTo>
                  <a:lnTo>
                    <a:pt x="111115" y="978345"/>
                  </a:lnTo>
                  <a:lnTo>
                    <a:pt x="111479" y="978069"/>
                  </a:lnTo>
                  <a:lnTo>
                    <a:pt x="111702" y="977981"/>
                  </a:lnTo>
                  <a:lnTo>
                    <a:pt x="111846" y="977970"/>
                  </a:lnTo>
                  <a:lnTo>
                    <a:pt x="112094" y="977915"/>
                  </a:lnTo>
                  <a:lnTo>
                    <a:pt x="112272" y="977926"/>
                  </a:lnTo>
                  <a:lnTo>
                    <a:pt x="112408" y="977915"/>
                  </a:lnTo>
                  <a:lnTo>
                    <a:pt x="112441" y="977882"/>
                  </a:lnTo>
                  <a:lnTo>
                    <a:pt x="112506" y="977749"/>
                  </a:lnTo>
                  <a:lnTo>
                    <a:pt x="112551" y="977705"/>
                  </a:lnTo>
                  <a:lnTo>
                    <a:pt x="112845" y="977628"/>
                  </a:lnTo>
                  <a:lnTo>
                    <a:pt x="112915" y="977551"/>
                  </a:lnTo>
                  <a:lnTo>
                    <a:pt x="112937" y="977363"/>
                  </a:lnTo>
                  <a:lnTo>
                    <a:pt x="113127" y="977176"/>
                  </a:lnTo>
                  <a:lnTo>
                    <a:pt x="113268" y="976989"/>
                  </a:lnTo>
                  <a:lnTo>
                    <a:pt x="113491" y="976867"/>
                  </a:lnTo>
                  <a:lnTo>
                    <a:pt x="113900" y="976570"/>
                  </a:lnTo>
                  <a:lnTo>
                    <a:pt x="114140" y="976459"/>
                  </a:lnTo>
                  <a:lnTo>
                    <a:pt x="114371" y="976140"/>
                  </a:lnTo>
                  <a:lnTo>
                    <a:pt x="114749" y="975820"/>
                  </a:lnTo>
                  <a:lnTo>
                    <a:pt x="114794" y="975721"/>
                  </a:lnTo>
                  <a:lnTo>
                    <a:pt x="114836" y="975621"/>
                  </a:lnTo>
                  <a:lnTo>
                    <a:pt x="114977" y="975357"/>
                  </a:lnTo>
                  <a:lnTo>
                    <a:pt x="115084" y="974982"/>
                  </a:lnTo>
                  <a:lnTo>
                    <a:pt x="115223" y="974772"/>
                  </a:lnTo>
                  <a:lnTo>
                    <a:pt x="115280" y="974640"/>
                  </a:lnTo>
                  <a:lnTo>
                    <a:pt x="115435" y="974464"/>
                  </a:lnTo>
                  <a:lnTo>
                    <a:pt x="115664" y="974331"/>
                  </a:lnTo>
                  <a:lnTo>
                    <a:pt x="115812" y="974100"/>
                  </a:lnTo>
                  <a:lnTo>
                    <a:pt x="115816" y="974100"/>
                  </a:lnTo>
                  <a:lnTo>
                    <a:pt x="115841" y="974023"/>
                  </a:lnTo>
                  <a:lnTo>
                    <a:pt x="115861" y="974133"/>
                  </a:lnTo>
                  <a:lnTo>
                    <a:pt x="115861" y="974254"/>
                  </a:lnTo>
                  <a:lnTo>
                    <a:pt x="115858" y="974342"/>
                  </a:lnTo>
                  <a:lnTo>
                    <a:pt x="115751" y="974772"/>
                  </a:lnTo>
                  <a:lnTo>
                    <a:pt x="115762" y="975522"/>
                  </a:lnTo>
                  <a:lnTo>
                    <a:pt x="115848" y="976525"/>
                  </a:lnTo>
                  <a:lnTo>
                    <a:pt x="115942" y="977253"/>
                  </a:lnTo>
                  <a:lnTo>
                    <a:pt x="116019" y="978267"/>
                  </a:lnTo>
                  <a:lnTo>
                    <a:pt x="116223" y="978808"/>
                  </a:lnTo>
                  <a:lnTo>
                    <a:pt x="116597" y="979436"/>
                  </a:lnTo>
                  <a:lnTo>
                    <a:pt x="117244" y="980120"/>
                  </a:lnTo>
                  <a:lnTo>
                    <a:pt x="117485" y="980583"/>
                  </a:lnTo>
                  <a:lnTo>
                    <a:pt x="117643" y="981366"/>
                  </a:lnTo>
                  <a:lnTo>
                    <a:pt x="117580" y="982027"/>
                  </a:lnTo>
                  <a:lnTo>
                    <a:pt x="117580" y="982424"/>
                  </a:lnTo>
                  <a:lnTo>
                    <a:pt x="117769" y="983152"/>
                  </a:lnTo>
                  <a:lnTo>
                    <a:pt x="117980" y="983626"/>
                  </a:lnTo>
                  <a:lnTo>
                    <a:pt x="118357" y="984188"/>
                  </a:lnTo>
                  <a:lnTo>
                    <a:pt x="118619" y="984795"/>
                  </a:lnTo>
                  <a:lnTo>
                    <a:pt x="118756" y="985291"/>
                  </a:lnTo>
                  <a:lnTo>
                    <a:pt x="118589" y="985886"/>
                  </a:lnTo>
                  <a:lnTo>
                    <a:pt x="118336" y="986316"/>
                  </a:lnTo>
                  <a:lnTo>
                    <a:pt x="117896" y="986845"/>
                  </a:lnTo>
                  <a:lnTo>
                    <a:pt x="117454" y="987573"/>
                  </a:lnTo>
                  <a:lnTo>
                    <a:pt x="116971" y="988290"/>
                  </a:lnTo>
                  <a:lnTo>
                    <a:pt x="116792" y="988753"/>
                  </a:lnTo>
                  <a:lnTo>
                    <a:pt x="116803" y="989216"/>
                  </a:lnTo>
                  <a:lnTo>
                    <a:pt x="116813" y="989602"/>
                  </a:lnTo>
                  <a:lnTo>
                    <a:pt x="116699" y="990054"/>
                  </a:lnTo>
                  <a:lnTo>
                    <a:pt x="116520" y="990440"/>
                  </a:lnTo>
                  <a:lnTo>
                    <a:pt x="116330" y="990870"/>
                  </a:lnTo>
                  <a:lnTo>
                    <a:pt x="116204" y="991123"/>
                  </a:lnTo>
                  <a:lnTo>
                    <a:pt x="115995" y="991432"/>
                  </a:lnTo>
                  <a:lnTo>
                    <a:pt x="115764" y="991686"/>
                  </a:lnTo>
                  <a:lnTo>
                    <a:pt x="115564" y="991950"/>
                  </a:lnTo>
                  <a:lnTo>
                    <a:pt x="115396" y="992182"/>
                  </a:lnTo>
                  <a:lnTo>
                    <a:pt x="115255" y="992380"/>
                  </a:lnTo>
                  <a:lnTo>
                    <a:pt x="115163" y="992535"/>
                  </a:lnTo>
                  <a:lnTo>
                    <a:pt x="114977" y="992788"/>
                  </a:lnTo>
                  <a:lnTo>
                    <a:pt x="114908" y="992965"/>
                  </a:lnTo>
                  <a:lnTo>
                    <a:pt x="114869" y="993218"/>
                  </a:lnTo>
                  <a:lnTo>
                    <a:pt x="114730" y="993472"/>
                  </a:lnTo>
                  <a:lnTo>
                    <a:pt x="114622" y="993714"/>
                  </a:lnTo>
                  <a:lnTo>
                    <a:pt x="114523" y="993858"/>
                  </a:lnTo>
                  <a:lnTo>
                    <a:pt x="114399" y="993957"/>
                  </a:lnTo>
                  <a:lnTo>
                    <a:pt x="114222" y="993990"/>
                  </a:lnTo>
                  <a:lnTo>
                    <a:pt x="113951" y="994001"/>
                  </a:lnTo>
                  <a:lnTo>
                    <a:pt x="113582" y="994034"/>
                  </a:lnTo>
                  <a:lnTo>
                    <a:pt x="113172" y="994034"/>
                  </a:lnTo>
                  <a:lnTo>
                    <a:pt x="112957" y="994056"/>
                  </a:lnTo>
                  <a:lnTo>
                    <a:pt x="112718" y="994167"/>
                  </a:lnTo>
                  <a:lnTo>
                    <a:pt x="112432" y="994277"/>
                  </a:lnTo>
                  <a:lnTo>
                    <a:pt x="112278" y="994354"/>
                  </a:lnTo>
                  <a:lnTo>
                    <a:pt x="112202" y="994464"/>
                  </a:lnTo>
                  <a:lnTo>
                    <a:pt x="112202" y="994586"/>
                  </a:lnTo>
                  <a:lnTo>
                    <a:pt x="112247" y="994718"/>
                  </a:lnTo>
                  <a:lnTo>
                    <a:pt x="112339" y="994894"/>
                  </a:lnTo>
                  <a:lnTo>
                    <a:pt x="112733" y="995214"/>
                  </a:lnTo>
                  <a:lnTo>
                    <a:pt x="112973" y="995468"/>
                  </a:lnTo>
                  <a:lnTo>
                    <a:pt x="113188" y="995699"/>
                  </a:lnTo>
                  <a:lnTo>
                    <a:pt x="113242" y="995842"/>
                  </a:lnTo>
                  <a:lnTo>
                    <a:pt x="113157" y="996085"/>
                  </a:lnTo>
                  <a:lnTo>
                    <a:pt x="113041" y="996350"/>
                  </a:lnTo>
                  <a:lnTo>
                    <a:pt x="112942" y="996504"/>
                  </a:lnTo>
                  <a:lnTo>
                    <a:pt x="112841" y="996614"/>
                  </a:lnTo>
                  <a:lnTo>
                    <a:pt x="112702" y="996658"/>
                  </a:lnTo>
                  <a:lnTo>
                    <a:pt x="112509" y="996702"/>
                  </a:lnTo>
                  <a:lnTo>
                    <a:pt x="112316" y="996824"/>
                  </a:lnTo>
                  <a:lnTo>
                    <a:pt x="112186" y="996967"/>
                  </a:lnTo>
                  <a:lnTo>
                    <a:pt x="112140" y="997055"/>
                  </a:lnTo>
                  <a:lnTo>
                    <a:pt x="112140" y="997155"/>
                  </a:lnTo>
                  <a:lnTo>
                    <a:pt x="112231" y="997320"/>
                  </a:lnTo>
                  <a:lnTo>
                    <a:pt x="112301" y="997562"/>
                  </a:lnTo>
                  <a:lnTo>
                    <a:pt x="112301" y="997761"/>
                  </a:lnTo>
                  <a:lnTo>
                    <a:pt x="112339" y="998037"/>
                  </a:lnTo>
                  <a:lnTo>
                    <a:pt x="112309" y="998202"/>
                  </a:lnTo>
                  <a:lnTo>
                    <a:pt x="112163" y="998378"/>
                  </a:lnTo>
                  <a:lnTo>
                    <a:pt x="111900" y="998588"/>
                  </a:lnTo>
                  <a:lnTo>
                    <a:pt x="111692" y="998830"/>
                  </a:lnTo>
                  <a:lnTo>
                    <a:pt x="111661" y="999018"/>
                  </a:lnTo>
                  <a:lnTo>
                    <a:pt x="111669" y="999272"/>
                  </a:lnTo>
                  <a:lnTo>
                    <a:pt x="111561" y="999547"/>
                  </a:lnTo>
                  <a:lnTo>
                    <a:pt x="111438" y="999746"/>
                  </a:lnTo>
                  <a:lnTo>
                    <a:pt x="111307" y="1000010"/>
                  </a:lnTo>
                  <a:lnTo>
                    <a:pt x="111199" y="1000220"/>
                  </a:lnTo>
                  <a:lnTo>
                    <a:pt x="111119" y="1000451"/>
                  </a:lnTo>
                  <a:lnTo>
                    <a:pt x="111084" y="1000617"/>
                  </a:lnTo>
                  <a:lnTo>
                    <a:pt x="111034" y="1000826"/>
                  </a:lnTo>
                  <a:lnTo>
                    <a:pt x="111021" y="1000881"/>
                  </a:lnTo>
                  <a:lnTo>
                    <a:pt x="111020" y="1000881"/>
                  </a:lnTo>
                  <a:lnTo>
                    <a:pt x="111013" y="1000903"/>
                  </a:lnTo>
                  <a:lnTo>
                    <a:pt x="110982" y="1001091"/>
                  </a:lnTo>
                  <a:lnTo>
                    <a:pt x="110766" y="1001410"/>
                  </a:lnTo>
                  <a:lnTo>
                    <a:pt x="110613" y="1001642"/>
                  </a:lnTo>
                  <a:lnTo>
                    <a:pt x="110358" y="1001896"/>
                  </a:lnTo>
                  <a:lnTo>
                    <a:pt x="110180" y="1002028"/>
                  </a:lnTo>
                  <a:lnTo>
                    <a:pt x="110003" y="1002182"/>
                  </a:lnTo>
                  <a:lnTo>
                    <a:pt x="109818" y="1002502"/>
                  </a:lnTo>
                  <a:lnTo>
                    <a:pt x="109672" y="1002711"/>
                  </a:lnTo>
                  <a:lnTo>
                    <a:pt x="109533" y="1002811"/>
                  </a:lnTo>
                  <a:lnTo>
                    <a:pt x="109340" y="1002943"/>
                  </a:lnTo>
                  <a:lnTo>
                    <a:pt x="109047" y="1003053"/>
                  </a:lnTo>
                  <a:lnTo>
                    <a:pt x="108777" y="1003263"/>
                  </a:lnTo>
                  <a:lnTo>
                    <a:pt x="108630" y="1003384"/>
                  </a:lnTo>
                  <a:lnTo>
                    <a:pt x="108584" y="1003505"/>
                  </a:lnTo>
                  <a:lnTo>
                    <a:pt x="108584" y="1003748"/>
                  </a:lnTo>
                  <a:lnTo>
                    <a:pt x="108607" y="1003924"/>
                  </a:lnTo>
                  <a:lnTo>
                    <a:pt x="108576" y="1004079"/>
                  </a:lnTo>
                  <a:lnTo>
                    <a:pt x="108507" y="1004255"/>
                  </a:lnTo>
                  <a:lnTo>
                    <a:pt x="108452" y="1004431"/>
                  </a:lnTo>
                  <a:lnTo>
                    <a:pt x="108483" y="1004597"/>
                  </a:lnTo>
                  <a:lnTo>
                    <a:pt x="108572" y="1004718"/>
                  </a:lnTo>
                  <a:lnTo>
                    <a:pt x="108620" y="1004861"/>
                  </a:lnTo>
                  <a:lnTo>
                    <a:pt x="108878" y="1005280"/>
                  </a:lnTo>
                  <a:lnTo>
                    <a:pt x="109003" y="1005512"/>
                  </a:lnTo>
                  <a:lnTo>
                    <a:pt x="109253" y="1006449"/>
                  </a:lnTo>
                  <a:lnTo>
                    <a:pt x="109246" y="1006692"/>
                  </a:lnTo>
                  <a:lnTo>
                    <a:pt x="109207" y="1007155"/>
                  </a:lnTo>
                  <a:lnTo>
                    <a:pt x="109034" y="1007717"/>
                  </a:lnTo>
                  <a:lnTo>
                    <a:pt x="108894" y="1008434"/>
                  </a:lnTo>
                  <a:lnTo>
                    <a:pt x="108862" y="1008544"/>
                  </a:lnTo>
                  <a:lnTo>
                    <a:pt x="108854" y="1008985"/>
                  </a:lnTo>
                  <a:lnTo>
                    <a:pt x="108957" y="1009492"/>
                  </a:lnTo>
                  <a:lnTo>
                    <a:pt x="108972" y="1009845"/>
                  </a:lnTo>
                  <a:lnTo>
                    <a:pt x="108870" y="1010110"/>
                  </a:lnTo>
                  <a:lnTo>
                    <a:pt x="108682" y="1010341"/>
                  </a:lnTo>
                  <a:lnTo>
                    <a:pt x="108487" y="1010474"/>
                  </a:lnTo>
                  <a:lnTo>
                    <a:pt x="108338" y="1010650"/>
                  </a:lnTo>
                  <a:lnTo>
                    <a:pt x="108315" y="1010870"/>
                  </a:lnTo>
                  <a:lnTo>
                    <a:pt x="108377" y="1011058"/>
                  </a:lnTo>
                  <a:lnTo>
                    <a:pt x="108690" y="1011411"/>
                  </a:lnTo>
                  <a:lnTo>
                    <a:pt x="109050" y="1011874"/>
                  </a:lnTo>
                  <a:lnTo>
                    <a:pt x="109387" y="1012238"/>
                  </a:lnTo>
                  <a:lnTo>
                    <a:pt x="109590" y="1012502"/>
                  </a:lnTo>
                  <a:lnTo>
                    <a:pt x="109838" y="1012668"/>
                  </a:lnTo>
                  <a:lnTo>
                    <a:pt x="110162" y="1012833"/>
                  </a:lnTo>
                  <a:lnTo>
                    <a:pt x="110356" y="1012998"/>
                  </a:lnTo>
                  <a:lnTo>
                    <a:pt x="110539" y="1013131"/>
                  </a:lnTo>
                  <a:lnTo>
                    <a:pt x="110767" y="1013241"/>
                  </a:lnTo>
                  <a:lnTo>
                    <a:pt x="111082" y="1013274"/>
                  </a:lnTo>
                  <a:lnTo>
                    <a:pt x="111268" y="1013296"/>
                  </a:lnTo>
                  <a:lnTo>
                    <a:pt x="111459" y="1013384"/>
                  </a:lnTo>
                  <a:lnTo>
                    <a:pt x="111696" y="1013484"/>
                  </a:lnTo>
                  <a:lnTo>
                    <a:pt x="111825" y="1013638"/>
                  </a:lnTo>
                  <a:lnTo>
                    <a:pt x="111985" y="1013770"/>
                  </a:lnTo>
                  <a:lnTo>
                    <a:pt x="112217" y="1013980"/>
                  </a:lnTo>
                  <a:lnTo>
                    <a:pt x="112323" y="1014123"/>
                  </a:lnTo>
                  <a:lnTo>
                    <a:pt x="112443" y="1014344"/>
                  </a:lnTo>
                  <a:lnTo>
                    <a:pt x="112443" y="1014630"/>
                  </a:lnTo>
                  <a:lnTo>
                    <a:pt x="112397" y="1015027"/>
                  </a:lnTo>
                  <a:lnTo>
                    <a:pt x="112424" y="1015369"/>
                  </a:lnTo>
                  <a:lnTo>
                    <a:pt x="112433" y="1015534"/>
                  </a:lnTo>
                  <a:lnTo>
                    <a:pt x="112498" y="1015634"/>
                  </a:lnTo>
                  <a:lnTo>
                    <a:pt x="112545" y="1015777"/>
                  </a:lnTo>
                  <a:lnTo>
                    <a:pt x="112636" y="1015964"/>
                  </a:lnTo>
                  <a:lnTo>
                    <a:pt x="112646" y="1016152"/>
                  </a:lnTo>
                  <a:lnTo>
                    <a:pt x="112590" y="1016350"/>
                  </a:lnTo>
                  <a:lnTo>
                    <a:pt x="112553" y="1016494"/>
                  </a:lnTo>
                  <a:lnTo>
                    <a:pt x="112498" y="1016747"/>
                  </a:lnTo>
                  <a:lnTo>
                    <a:pt x="112498" y="1017332"/>
                  </a:lnTo>
                  <a:lnTo>
                    <a:pt x="112572" y="1017695"/>
                  </a:lnTo>
                  <a:lnTo>
                    <a:pt x="112664" y="1017883"/>
                  </a:lnTo>
                  <a:lnTo>
                    <a:pt x="112655" y="1018037"/>
                  </a:lnTo>
                  <a:lnTo>
                    <a:pt x="112553" y="1018258"/>
                  </a:lnTo>
                  <a:lnTo>
                    <a:pt x="112498" y="1018478"/>
                  </a:lnTo>
                  <a:lnTo>
                    <a:pt x="112461" y="1018699"/>
                  </a:lnTo>
                  <a:lnTo>
                    <a:pt x="112471" y="1018985"/>
                  </a:lnTo>
                  <a:lnTo>
                    <a:pt x="112526" y="1019173"/>
                  </a:lnTo>
                  <a:lnTo>
                    <a:pt x="112710" y="1019338"/>
                  </a:lnTo>
                  <a:lnTo>
                    <a:pt x="113033" y="1019404"/>
                  </a:lnTo>
                  <a:lnTo>
                    <a:pt x="113292" y="1019581"/>
                  </a:lnTo>
                  <a:lnTo>
                    <a:pt x="113584" y="1019746"/>
                  </a:lnTo>
                  <a:lnTo>
                    <a:pt x="113725" y="1019801"/>
                  </a:lnTo>
                  <a:lnTo>
                    <a:pt x="113848" y="1019856"/>
                  </a:lnTo>
                  <a:lnTo>
                    <a:pt x="113967" y="1019967"/>
                  </a:lnTo>
                  <a:lnTo>
                    <a:pt x="114121" y="1020110"/>
                  </a:lnTo>
                  <a:lnTo>
                    <a:pt x="114286" y="1020342"/>
                  </a:lnTo>
                  <a:lnTo>
                    <a:pt x="114372" y="1020562"/>
                  </a:lnTo>
                  <a:lnTo>
                    <a:pt x="114413" y="1020805"/>
                  </a:lnTo>
                  <a:lnTo>
                    <a:pt x="114340" y="1021124"/>
                  </a:lnTo>
                  <a:lnTo>
                    <a:pt x="114235" y="1021499"/>
                  </a:lnTo>
                  <a:lnTo>
                    <a:pt x="114200" y="1021885"/>
                  </a:lnTo>
                  <a:lnTo>
                    <a:pt x="114200" y="1022117"/>
                  </a:lnTo>
                  <a:lnTo>
                    <a:pt x="114244" y="1022657"/>
                  </a:lnTo>
                  <a:lnTo>
                    <a:pt x="114278" y="1022911"/>
                  </a:lnTo>
                  <a:lnTo>
                    <a:pt x="114330" y="1023164"/>
                  </a:lnTo>
                  <a:lnTo>
                    <a:pt x="114373" y="1023462"/>
                  </a:lnTo>
                  <a:lnTo>
                    <a:pt x="114356" y="1023660"/>
                  </a:lnTo>
                  <a:lnTo>
                    <a:pt x="114140" y="1024035"/>
                  </a:lnTo>
                  <a:lnTo>
                    <a:pt x="114079" y="1024322"/>
                  </a:lnTo>
                  <a:lnTo>
                    <a:pt x="114035" y="1024686"/>
                  </a:lnTo>
                  <a:lnTo>
                    <a:pt x="114096" y="1024917"/>
                  </a:lnTo>
                  <a:lnTo>
                    <a:pt x="114165" y="1025028"/>
                  </a:lnTo>
                  <a:lnTo>
                    <a:pt x="114451" y="1025127"/>
                  </a:lnTo>
                  <a:lnTo>
                    <a:pt x="114753" y="1025171"/>
                  </a:lnTo>
                  <a:lnTo>
                    <a:pt x="115014" y="1025237"/>
                  </a:lnTo>
                  <a:lnTo>
                    <a:pt x="115325" y="1025358"/>
                  </a:lnTo>
                  <a:lnTo>
                    <a:pt x="115584" y="1025469"/>
                  </a:lnTo>
                  <a:lnTo>
                    <a:pt x="116009" y="1025513"/>
                  </a:lnTo>
                  <a:lnTo>
                    <a:pt x="116476" y="1025535"/>
                  </a:lnTo>
                  <a:lnTo>
                    <a:pt x="116761" y="1025667"/>
                  </a:lnTo>
                  <a:lnTo>
                    <a:pt x="116978" y="1025898"/>
                  </a:lnTo>
                  <a:lnTo>
                    <a:pt x="117237" y="1026108"/>
                  </a:lnTo>
                  <a:lnTo>
                    <a:pt x="117428" y="1026119"/>
                  </a:lnTo>
                  <a:lnTo>
                    <a:pt x="117592" y="1026097"/>
                  </a:lnTo>
                  <a:lnTo>
                    <a:pt x="117852" y="1025976"/>
                  </a:lnTo>
                  <a:lnTo>
                    <a:pt x="118146" y="1025810"/>
                  </a:lnTo>
                  <a:lnTo>
                    <a:pt x="118570" y="1025722"/>
                  </a:lnTo>
                  <a:lnTo>
                    <a:pt x="118717" y="1025832"/>
                  </a:lnTo>
                  <a:lnTo>
                    <a:pt x="118804" y="1026042"/>
                  </a:lnTo>
                  <a:lnTo>
                    <a:pt x="118925" y="1026428"/>
                  </a:lnTo>
                  <a:lnTo>
                    <a:pt x="119132" y="1026725"/>
                  </a:lnTo>
                  <a:lnTo>
                    <a:pt x="119331" y="1026880"/>
                  </a:lnTo>
                  <a:lnTo>
                    <a:pt x="119764" y="1027001"/>
                  </a:lnTo>
                  <a:lnTo>
                    <a:pt x="120110" y="1027189"/>
                  </a:lnTo>
                  <a:lnTo>
                    <a:pt x="120283" y="1027288"/>
                  </a:lnTo>
                  <a:lnTo>
                    <a:pt x="120707" y="1027619"/>
                  </a:lnTo>
                  <a:lnTo>
                    <a:pt x="120975" y="1027685"/>
                  </a:lnTo>
                  <a:lnTo>
                    <a:pt x="121391" y="1027751"/>
                  </a:lnTo>
                  <a:lnTo>
                    <a:pt x="121573" y="1027751"/>
                  </a:lnTo>
                  <a:lnTo>
                    <a:pt x="121884" y="1027597"/>
                  </a:lnTo>
                  <a:lnTo>
                    <a:pt x="122282" y="1027420"/>
                  </a:lnTo>
                  <a:lnTo>
                    <a:pt x="122499" y="1027299"/>
                  </a:lnTo>
                  <a:lnTo>
                    <a:pt x="122784" y="1027178"/>
                  </a:lnTo>
                  <a:lnTo>
                    <a:pt x="122940" y="1026957"/>
                  </a:lnTo>
                  <a:lnTo>
                    <a:pt x="123122" y="1026792"/>
                  </a:lnTo>
                  <a:lnTo>
                    <a:pt x="123355" y="1026604"/>
                  </a:lnTo>
                  <a:lnTo>
                    <a:pt x="123649" y="1026317"/>
                  </a:lnTo>
                  <a:lnTo>
                    <a:pt x="123805" y="1026196"/>
                  </a:lnTo>
                  <a:lnTo>
                    <a:pt x="124108" y="1026163"/>
                  </a:lnTo>
                  <a:lnTo>
                    <a:pt x="124411" y="1026163"/>
                  </a:lnTo>
                  <a:lnTo>
                    <a:pt x="124627" y="1026108"/>
                  </a:lnTo>
                  <a:lnTo>
                    <a:pt x="124834" y="1025965"/>
                  </a:lnTo>
                  <a:lnTo>
                    <a:pt x="125111" y="1025755"/>
                  </a:lnTo>
                  <a:lnTo>
                    <a:pt x="125475" y="1025579"/>
                  </a:lnTo>
                  <a:lnTo>
                    <a:pt x="125838" y="1025435"/>
                  </a:lnTo>
                  <a:lnTo>
                    <a:pt x="126444" y="1025182"/>
                  </a:lnTo>
                  <a:lnTo>
                    <a:pt x="126712" y="1025083"/>
                  </a:lnTo>
                  <a:lnTo>
                    <a:pt x="126869" y="1025061"/>
                  </a:lnTo>
                  <a:lnTo>
                    <a:pt x="126973" y="1025171"/>
                  </a:lnTo>
                  <a:lnTo>
                    <a:pt x="127249" y="1025314"/>
                  </a:lnTo>
                  <a:lnTo>
                    <a:pt x="127491" y="1025336"/>
                  </a:lnTo>
                  <a:lnTo>
                    <a:pt x="128036" y="1025281"/>
                  </a:lnTo>
                  <a:lnTo>
                    <a:pt x="128340" y="1025270"/>
                  </a:lnTo>
                  <a:lnTo>
                    <a:pt x="128529" y="1025314"/>
                  </a:lnTo>
                  <a:lnTo>
                    <a:pt x="128703" y="1025402"/>
                  </a:lnTo>
                  <a:lnTo>
                    <a:pt x="128928" y="1025502"/>
                  </a:lnTo>
                  <a:lnTo>
                    <a:pt x="129101" y="1025656"/>
                  </a:lnTo>
                  <a:lnTo>
                    <a:pt x="129205" y="1025921"/>
                  </a:lnTo>
                  <a:lnTo>
                    <a:pt x="129490" y="1026284"/>
                  </a:lnTo>
                  <a:lnTo>
                    <a:pt x="129672" y="1026494"/>
                  </a:lnTo>
                  <a:lnTo>
                    <a:pt x="129828" y="1026604"/>
                  </a:lnTo>
                  <a:lnTo>
                    <a:pt x="130166" y="1026659"/>
                  </a:lnTo>
                  <a:lnTo>
                    <a:pt x="130797" y="1026659"/>
                  </a:lnTo>
                  <a:lnTo>
                    <a:pt x="131039" y="1026681"/>
                  </a:lnTo>
                  <a:lnTo>
                    <a:pt x="131299" y="1026747"/>
                  </a:lnTo>
                  <a:lnTo>
                    <a:pt x="131438" y="1026803"/>
                  </a:lnTo>
                  <a:lnTo>
                    <a:pt x="131445" y="1026924"/>
                  </a:lnTo>
                  <a:lnTo>
                    <a:pt x="131445" y="1027100"/>
                  </a:lnTo>
                  <a:lnTo>
                    <a:pt x="131490" y="1027486"/>
                  </a:lnTo>
                  <a:lnTo>
                    <a:pt x="131490" y="1027608"/>
                  </a:lnTo>
                  <a:lnTo>
                    <a:pt x="131524" y="1027740"/>
                  </a:lnTo>
                  <a:lnTo>
                    <a:pt x="131610" y="1027828"/>
                  </a:lnTo>
                  <a:lnTo>
                    <a:pt x="131758" y="1027850"/>
                  </a:lnTo>
                  <a:lnTo>
                    <a:pt x="131947" y="1027861"/>
                  </a:lnTo>
                  <a:lnTo>
                    <a:pt x="132156" y="1027971"/>
                  </a:lnTo>
                  <a:lnTo>
                    <a:pt x="132389" y="1028115"/>
                  </a:lnTo>
                  <a:lnTo>
                    <a:pt x="132571" y="1028225"/>
                  </a:lnTo>
                  <a:lnTo>
                    <a:pt x="132744" y="1028346"/>
                  </a:lnTo>
                  <a:lnTo>
                    <a:pt x="133003" y="1028412"/>
                  </a:lnTo>
                  <a:lnTo>
                    <a:pt x="133018" y="1028445"/>
                  </a:lnTo>
                  <a:lnTo>
                    <a:pt x="133039" y="1028490"/>
                  </a:lnTo>
                  <a:lnTo>
                    <a:pt x="133064" y="1028688"/>
                  </a:lnTo>
                  <a:lnTo>
                    <a:pt x="133012" y="1028931"/>
                  </a:lnTo>
                  <a:lnTo>
                    <a:pt x="133003" y="1029085"/>
                  </a:lnTo>
                  <a:lnTo>
                    <a:pt x="133073" y="1029350"/>
                  </a:lnTo>
                  <a:lnTo>
                    <a:pt x="133133" y="1029780"/>
                  </a:lnTo>
                  <a:lnTo>
                    <a:pt x="133143" y="1029934"/>
                  </a:lnTo>
                  <a:lnTo>
                    <a:pt x="133267" y="1030121"/>
                  </a:lnTo>
                  <a:lnTo>
                    <a:pt x="133558" y="1030364"/>
                  </a:lnTo>
                  <a:lnTo>
                    <a:pt x="133901" y="1030673"/>
                  </a:lnTo>
                  <a:lnTo>
                    <a:pt x="134153" y="1030970"/>
                  </a:lnTo>
                  <a:lnTo>
                    <a:pt x="134358" y="1031114"/>
                  </a:lnTo>
                  <a:lnTo>
                    <a:pt x="134574" y="1031235"/>
                  </a:lnTo>
                  <a:lnTo>
                    <a:pt x="135096" y="1031444"/>
                  </a:lnTo>
                  <a:lnTo>
                    <a:pt x="135429" y="1031632"/>
                  </a:lnTo>
                  <a:lnTo>
                    <a:pt x="135766" y="1031830"/>
                  </a:lnTo>
                  <a:lnTo>
                    <a:pt x="135920" y="1031897"/>
                  </a:lnTo>
                  <a:lnTo>
                    <a:pt x="136096" y="1031963"/>
                  </a:lnTo>
                  <a:lnTo>
                    <a:pt x="136127" y="1031996"/>
                  </a:lnTo>
                  <a:lnTo>
                    <a:pt x="136136" y="1032029"/>
                  </a:lnTo>
                  <a:lnTo>
                    <a:pt x="136091" y="1032117"/>
                  </a:lnTo>
                  <a:lnTo>
                    <a:pt x="136057" y="1032194"/>
                  </a:lnTo>
                  <a:lnTo>
                    <a:pt x="136051" y="1032293"/>
                  </a:lnTo>
                  <a:lnTo>
                    <a:pt x="136037" y="1032437"/>
                  </a:lnTo>
                  <a:lnTo>
                    <a:pt x="136003" y="1032734"/>
                  </a:lnTo>
                  <a:lnTo>
                    <a:pt x="136030" y="1032977"/>
                  </a:lnTo>
                  <a:lnTo>
                    <a:pt x="136116" y="1033209"/>
                  </a:lnTo>
                  <a:lnTo>
                    <a:pt x="136233" y="1033341"/>
                  </a:lnTo>
                  <a:lnTo>
                    <a:pt x="136387" y="1033407"/>
                  </a:lnTo>
                  <a:lnTo>
                    <a:pt x="136724" y="1033583"/>
                  </a:lnTo>
                  <a:lnTo>
                    <a:pt x="137008" y="1033870"/>
                  </a:lnTo>
                  <a:lnTo>
                    <a:pt x="137280" y="1034157"/>
                  </a:lnTo>
                  <a:lnTo>
                    <a:pt x="137877" y="1034399"/>
                  </a:lnTo>
                  <a:lnTo>
                    <a:pt x="138505" y="1034576"/>
                  </a:lnTo>
                  <a:lnTo>
                    <a:pt x="138896" y="1034752"/>
                  </a:lnTo>
                  <a:lnTo>
                    <a:pt x="139130" y="1034973"/>
                  </a:lnTo>
                  <a:lnTo>
                    <a:pt x="139522" y="1035292"/>
                  </a:lnTo>
                  <a:lnTo>
                    <a:pt x="139696" y="1035524"/>
                  </a:lnTo>
                  <a:lnTo>
                    <a:pt x="139878" y="1035844"/>
                  </a:lnTo>
                  <a:lnTo>
                    <a:pt x="139946" y="1035965"/>
                  </a:lnTo>
                  <a:lnTo>
                    <a:pt x="140074" y="1036130"/>
                  </a:lnTo>
                  <a:lnTo>
                    <a:pt x="140146" y="1036230"/>
                  </a:lnTo>
                  <a:lnTo>
                    <a:pt x="140266" y="1036395"/>
                  </a:lnTo>
                  <a:lnTo>
                    <a:pt x="140309" y="1036483"/>
                  </a:lnTo>
                  <a:lnTo>
                    <a:pt x="140410" y="1036560"/>
                  </a:lnTo>
                  <a:lnTo>
                    <a:pt x="140563" y="1036627"/>
                  </a:lnTo>
                  <a:lnTo>
                    <a:pt x="140617" y="1036737"/>
                  </a:lnTo>
                  <a:lnTo>
                    <a:pt x="140602" y="1036825"/>
                  </a:lnTo>
                  <a:lnTo>
                    <a:pt x="140555" y="1036968"/>
                  </a:lnTo>
                  <a:lnTo>
                    <a:pt x="140533" y="1037178"/>
                  </a:lnTo>
                  <a:lnTo>
                    <a:pt x="140502" y="1037487"/>
                  </a:lnTo>
                  <a:lnTo>
                    <a:pt x="140533" y="1037619"/>
                  </a:lnTo>
                  <a:lnTo>
                    <a:pt x="140694" y="1037828"/>
                  </a:lnTo>
                  <a:lnTo>
                    <a:pt x="140826" y="1038027"/>
                  </a:lnTo>
                  <a:lnTo>
                    <a:pt x="141010" y="1038280"/>
                  </a:lnTo>
                  <a:lnTo>
                    <a:pt x="141218" y="1038644"/>
                  </a:lnTo>
                  <a:lnTo>
                    <a:pt x="141380" y="1038909"/>
                  </a:lnTo>
                  <a:lnTo>
                    <a:pt x="141526" y="1039339"/>
                  </a:lnTo>
                  <a:lnTo>
                    <a:pt x="141580" y="1039482"/>
                  </a:lnTo>
                  <a:lnTo>
                    <a:pt x="141695" y="1039703"/>
                  </a:lnTo>
                  <a:lnTo>
                    <a:pt x="141919" y="1039901"/>
                  </a:lnTo>
                  <a:lnTo>
                    <a:pt x="142080" y="1040022"/>
                  </a:lnTo>
                  <a:lnTo>
                    <a:pt x="142265" y="1040067"/>
                  </a:lnTo>
                  <a:lnTo>
                    <a:pt x="142419" y="1040078"/>
                  </a:lnTo>
                  <a:lnTo>
                    <a:pt x="142858" y="1040078"/>
                  </a:lnTo>
                  <a:lnTo>
                    <a:pt x="143058" y="1040111"/>
                  </a:lnTo>
                  <a:lnTo>
                    <a:pt x="143220" y="1040100"/>
                  </a:lnTo>
                  <a:lnTo>
                    <a:pt x="143466" y="1040045"/>
                  </a:lnTo>
                  <a:lnTo>
                    <a:pt x="143636" y="1040056"/>
                  </a:lnTo>
                  <a:lnTo>
                    <a:pt x="143766" y="1040144"/>
                  </a:lnTo>
                  <a:lnTo>
                    <a:pt x="143897" y="1040265"/>
                  </a:lnTo>
                  <a:lnTo>
                    <a:pt x="143920" y="1040441"/>
                  </a:lnTo>
                  <a:lnTo>
                    <a:pt x="144013" y="1040618"/>
                  </a:lnTo>
                  <a:lnTo>
                    <a:pt x="144136" y="1040794"/>
                  </a:lnTo>
                  <a:lnTo>
                    <a:pt x="144313" y="1041004"/>
                  </a:lnTo>
                  <a:lnTo>
                    <a:pt x="144474" y="1041257"/>
                  </a:lnTo>
                  <a:lnTo>
                    <a:pt x="144767" y="1041423"/>
                  </a:lnTo>
                  <a:lnTo>
                    <a:pt x="145052" y="1041566"/>
                  </a:lnTo>
                  <a:lnTo>
                    <a:pt x="145275" y="1041720"/>
                  </a:lnTo>
                  <a:lnTo>
                    <a:pt x="145637" y="1042106"/>
                  </a:lnTo>
                  <a:lnTo>
                    <a:pt x="145845" y="1042206"/>
                  </a:lnTo>
                  <a:lnTo>
                    <a:pt x="146061" y="1042558"/>
                  </a:lnTo>
                  <a:lnTo>
                    <a:pt x="146268" y="1042757"/>
                  </a:lnTo>
                  <a:lnTo>
                    <a:pt x="146446" y="1042834"/>
                  </a:lnTo>
                  <a:lnTo>
                    <a:pt x="146892" y="1042955"/>
                  </a:lnTo>
                  <a:lnTo>
                    <a:pt x="147416" y="1042955"/>
                  </a:lnTo>
                  <a:lnTo>
                    <a:pt x="147923" y="1042790"/>
                  </a:lnTo>
                  <a:lnTo>
                    <a:pt x="148116" y="1042757"/>
                  </a:lnTo>
                  <a:lnTo>
                    <a:pt x="148447" y="1042724"/>
                  </a:lnTo>
                  <a:lnTo>
                    <a:pt x="148771" y="1042724"/>
                  </a:lnTo>
                  <a:lnTo>
                    <a:pt x="149086" y="1042790"/>
                  </a:lnTo>
                  <a:lnTo>
                    <a:pt x="149233" y="1042856"/>
                  </a:lnTo>
                  <a:lnTo>
                    <a:pt x="149394" y="1042889"/>
                  </a:lnTo>
                  <a:lnTo>
                    <a:pt x="149609" y="1042911"/>
                  </a:lnTo>
                  <a:lnTo>
                    <a:pt x="149864" y="1042977"/>
                  </a:lnTo>
                  <a:lnTo>
                    <a:pt x="150002" y="1043088"/>
                  </a:lnTo>
                  <a:lnTo>
                    <a:pt x="150172" y="1043242"/>
                  </a:lnTo>
                  <a:lnTo>
                    <a:pt x="150410" y="1043374"/>
                  </a:lnTo>
                  <a:lnTo>
                    <a:pt x="150518" y="1043418"/>
                  </a:lnTo>
                  <a:lnTo>
                    <a:pt x="150641" y="1043584"/>
                  </a:lnTo>
                  <a:lnTo>
                    <a:pt x="150695" y="1043815"/>
                  </a:lnTo>
                  <a:lnTo>
                    <a:pt x="150695" y="1043937"/>
                  </a:lnTo>
                  <a:lnTo>
                    <a:pt x="150710" y="1044201"/>
                  </a:lnTo>
                  <a:lnTo>
                    <a:pt x="150772" y="1044433"/>
                  </a:lnTo>
                  <a:lnTo>
                    <a:pt x="150965" y="1044797"/>
                  </a:lnTo>
                  <a:lnTo>
                    <a:pt x="151095" y="1045050"/>
                  </a:lnTo>
                  <a:lnTo>
                    <a:pt x="151281" y="1045249"/>
                  </a:lnTo>
                  <a:lnTo>
                    <a:pt x="151542" y="1045425"/>
                  </a:lnTo>
                  <a:lnTo>
                    <a:pt x="151726" y="1045535"/>
                  </a:lnTo>
                  <a:lnTo>
                    <a:pt x="151834" y="1045657"/>
                  </a:lnTo>
                  <a:lnTo>
                    <a:pt x="151873" y="1045833"/>
                  </a:lnTo>
                  <a:lnTo>
                    <a:pt x="152200" y="1046263"/>
                  </a:lnTo>
                  <a:lnTo>
                    <a:pt x="152565" y="1046417"/>
                  </a:lnTo>
                  <a:lnTo>
                    <a:pt x="152893" y="1046572"/>
                  </a:lnTo>
                  <a:lnTo>
                    <a:pt x="153315" y="1046594"/>
                  </a:lnTo>
                  <a:lnTo>
                    <a:pt x="153566" y="1046495"/>
                  </a:lnTo>
                  <a:lnTo>
                    <a:pt x="153873" y="1046395"/>
                  </a:lnTo>
                  <a:lnTo>
                    <a:pt x="154152" y="1046406"/>
                  </a:lnTo>
                  <a:lnTo>
                    <a:pt x="154411" y="1046517"/>
                  </a:lnTo>
                  <a:lnTo>
                    <a:pt x="154646" y="1046517"/>
                  </a:lnTo>
                  <a:lnTo>
                    <a:pt x="154913" y="1046307"/>
                  </a:lnTo>
                  <a:lnTo>
                    <a:pt x="155213" y="1046186"/>
                  </a:lnTo>
                  <a:lnTo>
                    <a:pt x="155612" y="1046186"/>
                  </a:lnTo>
                  <a:lnTo>
                    <a:pt x="156587" y="1046219"/>
                  </a:lnTo>
                  <a:lnTo>
                    <a:pt x="157446" y="1046285"/>
                  </a:lnTo>
                  <a:lnTo>
                    <a:pt x="157829" y="1046351"/>
                  </a:lnTo>
                  <a:lnTo>
                    <a:pt x="158004" y="1046539"/>
                  </a:lnTo>
                  <a:lnTo>
                    <a:pt x="158178" y="1046858"/>
                  </a:lnTo>
                  <a:lnTo>
                    <a:pt x="158271" y="1047090"/>
                  </a:lnTo>
                  <a:lnTo>
                    <a:pt x="158396" y="1047277"/>
                  </a:lnTo>
                  <a:lnTo>
                    <a:pt x="158663" y="1047465"/>
                  </a:lnTo>
                  <a:lnTo>
                    <a:pt x="159088" y="1047674"/>
                  </a:lnTo>
                  <a:lnTo>
                    <a:pt x="159554" y="1047994"/>
                  </a:lnTo>
                  <a:lnTo>
                    <a:pt x="160171" y="1048545"/>
                  </a:lnTo>
                  <a:lnTo>
                    <a:pt x="160453" y="1048898"/>
                  </a:lnTo>
                  <a:lnTo>
                    <a:pt x="160679" y="1049108"/>
                  </a:lnTo>
                  <a:lnTo>
                    <a:pt x="160920" y="1049108"/>
                  </a:lnTo>
                  <a:lnTo>
                    <a:pt x="161171" y="1048997"/>
                  </a:lnTo>
                  <a:lnTo>
                    <a:pt x="161387" y="1048865"/>
                  </a:lnTo>
                  <a:lnTo>
                    <a:pt x="161712" y="1048722"/>
                  </a:lnTo>
                  <a:lnTo>
                    <a:pt x="161954" y="1048711"/>
                  </a:lnTo>
                  <a:lnTo>
                    <a:pt x="162196" y="1048766"/>
                  </a:lnTo>
                  <a:lnTo>
                    <a:pt x="162554" y="1048887"/>
                  </a:lnTo>
                  <a:lnTo>
                    <a:pt x="162746" y="1049119"/>
                  </a:lnTo>
                  <a:lnTo>
                    <a:pt x="162887" y="1049306"/>
                  </a:lnTo>
                  <a:lnTo>
                    <a:pt x="163002" y="1049571"/>
                  </a:lnTo>
                  <a:lnTo>
                    <a:pt x="163090" y="1049769"/>
                  </a:lnTo>
                  <a:lnTo>
                    <a:pt x="163086" y="1049879"/>
                  </a:lnTo>
                  <a:lnTo>
                    <a:pt x="162926" y="1050111"/>
                  </a:lnTo>
                  <a:lnTo>
                    <a:pt x="162892" y="1050265"/>
                  </a:lnTo>
                  <a:lnTo>
                    <a:pt x="162926" y="1050453"/>
                  </a:lnTo>
                  <a:lnTo>
                    <a:pt x="162987" y="1050739"/>
                  </a:lnTo>
                  <a:lnTo>
                    <a:pt x="162987" y="1051059"/>
                  </a:lnTo>
                  <a:lnTo>
                    <a:pt x="162978" y="1051335"/>
                  </a:lnTo>
                  <a:lnTo>
                    <a:pt x="162874" y="1051666"/>
                  </a:lnTo>
                  <a:lnTo>
                    <a:pt x="162822" y="1051853"/>
                  </a:lnTo>
                  <a:lnTo>
                    <a:pt x="162858" y="1052151"/>
                  </a:lnTo>
                  <a:lnTo>
                    <a:pt x="162901" y="1052482"/>
                  </a:lnTo>
                  <a:lnTo>
                    <a:pt x="162970" y="1052801"/>
                  </a:lnTo>
                  <a:lnTo>
                    <a:pt x="162978" y="1053022"/>
                  </a:lnTo>
                  <a:lnTo>
                    <a:pt x="162978" y="1053595"/>
                  </a:lnTo>
                  <a:lnTo>
                    <a:pt x="162970" y="1053915"/>
                  </a:lnTo>
                  <a:lnTo>
                    <a:pt x="162874" y="1054213"/>
                  </a:lnTo>
                  <a:lnTo>
                    <a:pt x="162719" y="1054698"/>
                  </a:lnTo>
                  <a:lnTo>
                    <a:pt x="162553" y="1054885"/>
                  </a:lnTo>
                  <a:lnTo>
                    <a:pt x="162264" y="1055227"/>
                  </a:lnTo>
                  <a:lnTo>
                    <a:pt x="161899" y="1055778"/>
                  </a:lnTo>
                  <a:lnTo>
                    <a:pt x="161716" y="1056252"/>
                  </a:lnTo>
                  <a:lnTo>
                    <a:pt x="161716" y="1056715"/>
                  </a:lnTo>
                  <a:lnTo>
                    <a:pt x="161776" y="1057046"/>
                  </a:lnTo>
                  <a:lnTo>
                    <a:pt x="161825" y="1057278"/>
                  </a:lnTo>
                  <a:lnTo>
                    <a:pt x="161822" y="1057642"/>
                  </a:lnTo>
                  <a:lnTo>
                    <a:pt x="161911" y="1057961"/>
                  </a:lnTo>
                  <a:lnTo>
                    <a:pt x="162300" y="1058755"/>
                  </a:lnTo>
                  <a:lnTo>
                    <a:pt x="162593" y="1059042"/>
                  </a:lnTo>
                  <a:lnTo>
                    <a:pt x="162762" y="1059351"/>
                  </a:lnTo>
                  <a:lnTo>
                    <a:pt x="162874" y="1059494"/>
                  </a:lnTo>
                  <a:lnTo>
                    <a:pt x="162917" y="1059725"/>
                  </a:lnTo>
                  <a:lnTo>
                    <a:pt x="162935" y="1059924"/>
                  </a:lnTo>
                  <a:lnTo>
                    <a:pt x="163048" y="1060288"/>
                  </a:lnTo>
                  <a:lnTo>
                    <a:pt x="163299" y="1060784"/>
                  </a:lnTo>
                  <a:lnTo>
                    <a:pt x="163625" y="1061578"/>
                  </a:lnTo>
                  <a:lnTo>
                    <a:pt x="163895" y="1061964"/>
                  </a:lnTo>
                  <a:lnTo>
                    <a:pt x="164120" y="1062239"/>
                  </a:lnTo>
                  <a:lnTo>
                    <a:pt x="165261" y="1063651"/>
                  </a:lnTo>
                  <a:lnTo>
                    <a:pt x="167040" y="1065128"/>
                  </a:lnTo>
                  <a:lnTo>
                    <a:pt x="169256" y="1066837"/>
                  </a:lnTo>
                  <a:lnTo>
                    <a:pt x="170967" y="1067642"/>
                  </a:lnTo>
                  <a:lnTo>
                    <a:pt x="172209" y="1068248"/>
                  </a:lnTo>
                  <a:lnTo>
                    <a:pt x="173599" y="1069108"/>
                  </a:lnTo>
                  <a:lnTo>
                    <a:pt x="175067" y="1069836"/>
                  </a:lnTo>
                  <a:lnTo>
                    <a:pt x="175496" y="1070067"/>
                  </a:lnTo>
                  <a:lnTo>
                    <a:pt x="176059" y="1070376"/>
                  </a:lnTo>
                  <a:lnTo>
                    <a:pt x="176898" y="1070420"/>
                  </a:lnTo>
                  <a:lnTo>
                    <a:pt x="177694" y="1070475"/>
                  </a:lnTo>
                  <a:lnTo>
                    <a:pt x="178025" y="1070663"/>
                  </a:lnTo>
                  <a:lnTo>
                    <a:pt x="178185" y="1070994"/>
                  </a:lnTo>
                  <a:lnTo>
                    <a:pt x="178346" y="1071468"/>
                  </a:lnTo>
                  <a:lnTo>
                    <a:pt x="178712" y="1072240"/>
                  </a:lnTo>
                  <a:lnTo>
                    <a:pt x="179159" y="1073331"/>
                  </a:lnTo>
                  <a:lnTo>
                    <a:pt x="179776" y="1074257"/>
                  </a:lnTo>
                  <a:lnTo>
                    <a:pt x="180114" y="1074676"/>
                  </a:lnTo>
                  <a:lnTo>
                    <a:pt x="180624" y="1075183"/>
                  </a:lnTo>
                  <a:lnTo>
                    <a:pt x="180847" y="1075569"/>
                  </a:lnTo>
                  <a:lnTo>
                    <a:pt x="181231" y="1076010"/>
                  </a:lnTo>
                  <a:lnTo>
                    <a:pt x="181634" y="1076562"/>
                  </a:lnTo>
                  <a:lnTo>
                    <a:pt x="181972" y="1076959"/>
                  </a:lnTo>
                  <a:lnTo>
                    <a:pt x="182294" y="1077157"/>
                  </a:lnTo>
                  <a:lnTo>
                    <a:pt x="182643" y="1077300"/>
                  </a:lnTo>
                  <a:lnTo>
                    <a:pt x="182929" y="1077444"/>
                  </a:lnTo>
                  <a:lnTo>
                    <a:pt x="183269" y="1077697"/>
                  </a:lnTo>
                  <a:lnTo>
                    <a:pt x="183581" y="1078028"/>
                  </a:lnTo>
                  <a:lnTo>
                    <a:pt x="183724" y="1078392"/>
                  </a:lnTo>
                  <a:lnTo>
                    <a:pt x="183661" y="1078668"/>
                  </a:lnTo>
                  <a:lnTo>
                    <a:pt x="183733" y="1078877"/>
                  </a:lnTo>
                  <a:lnTo>
                    <a:pt x="183867" y="1079153"/>
                  </a:lnTo>
                  <a:lnTo>
                    <a:pt x="183956" y="1079461"/>
                  </a:lnTo>
                  <a:lnTo>
                    <a:pt x="184117" y="1079814"/>
                  </a:lnTo>
                  <a:lnTo>
                    <a:pt x="184394" y="1080310"/>
                  </a:lnTo>
                  <a:lnTo>
                    <a:pt x="184894" y="1080917"/>
                  </a:lnTo>
                  <a:lnTo>
                    <a:pt x="185037" y="1081104"/>
                  </a:lnTo>
                  <a:lnTo>
                    <a:pt x="185314" y="1081325"/>
                  </a:lnTo>
                  <a:lnTo>
                    <a:pt x="185814" y="1081700"/>
                  </a:lnTo>
                  <a:lnTo>
                    <a:pt x="186296" y="1082108"/>
                  </a:lnTo>
                  <a:lnTo>
                    <a:pt x="186520" y="1082416"/>
                  </a:lnTo>
                  <a:lnTo>
                    <a:pt x="186788" y="1082736"/>
                  </a:lnTo>
                  <a:lnTo>
                    <a:pt x="187100" y="1083023"/>
                  </a:lnTo>
                  <a:lnTo>
                    <a:pt x="187208" y="1083420"/>
                  </a:lnTo>
                  <a:lnTo>
                    <a:pt x="187127" y="1083883"/>
                  </a:lnTo>
                  <a:lnTo>
                    <a:pt x="187109" y="1084081"/>
                  </a:lnTo>
                  <a:lnTo>
                    <a:pt x="187137" y="1084258"/>
                  </a:lnTo>
                  <a:lnTo>
                    <a:pt x="187208" y="1084423"/>
                  </a:lnTo>
                  <a:lnTo>
                    <a:pt x="187593" y="1084809"/>
                  </a:lnTo>
                  <a:lnTo>
                    <a:pt x="188231" y="1085459"/>
                  </a:lnTo>
                  <a:lnTo>
                    <a:pt x="188285" y="1085581"/>
                  </a:lnTo>
                  <a:lnTo>
                    <a:pt x="188322" y="1085724"/>
                  </a:lnTo>
                  <a:lnTo>
                    <a:pt x="188312" y="1085922"/>
                  </a:lnTo>
                  <a:lnTo>
                    <a:pt x="188078" y="1086154"/>
                  </a:lnTo>
                  <a:lnTo>
                    <a:pt x="187555" y="1086319"/>
                  </a:lnTo>
                  <a:lnTo>
                    <a:pt x="186879" y="1086485"/>
                  </a:lnTo>
                  <a:lnTo>
                    <a:pt x="186211" y="1086562"/>
                  </a:lnTo>
                  <a:lnTo>
                    <a:pt x="185490" y="1086672"/>
                  </a:lnTo>
                  <a:lnTo>
                    <a:pt x="184742" y="1086716"/>
                  </a:lnTo>
                  <a:lnTo>
                    <a:pt x="184407" y="1086738"/>
                  </a:lnTo>
                  <a:lnTo>
                    <a:pt x="184056" y="1086771"/>
                  </a:lnTo>
                  <a:lnTo>
                    <a:pt x="183705" y="1086838"/>
                  </a:lnTo>
                  <a:lnTo>
                    <a:pt x="183316" y="1086959"/>
                  </a:lnTo>
                  <a:lnTo>
                    <a:pt x="183046" y="1087036"/>
                  </a:lnTo>
                  <a:lnTo>
                    <a:pt x="182911" y="1087135"/>
                  </a:lnTo>
                  <a:lnTo>
                    <a:pt x="182857" y="1087279"/>
                  </a:lnTo>
                  <a:lnTo>
                    <a:pt x="182847" y="1087488"/>
                  </a:lnTo>
                  <a:lnTo>
                    <a:pt x="182812" y="1087709"/>
                  </a:lnTo>
                  <a:lnTo>
                    <a:pt x="182955" y="1087973"/>
                  </a:lnTo>
                  <a:lnTo>
                    <a:pt x="183199" y="1088304"/>
                  </a:lnTo>
                  <a:lnTo>
                    <a:pt x="183470" y="1088535"/>
                  </a:lnTo>
                  <a:lnTo>
                    <a:pt x="183984" y="1088866"/>
                  </a:lnTo>
                  <a:lnTo>
                    <a:pt x="184182" y="1089120"/>
                  </a:lnTo>
                  <a:lnTo>
                    <a:pt x="184344" y="1089407"/>
                  </a:lnTo>
                  <a:lnTo>
                    <a:pt x="184543" y="1089826"/>
                  </a:lnTo>
                  <a:lnTo>
                    <a:pt x="184949" y="1090641"/>
                  </a:lnTo>
                  <a:lnTo>
                    <a:pt x="185165" y="1091038"/>
                  </a:lnTo>
                  <a:lnTo>
                    <a:pt x="185319" y="1091435"/>
                  </a:lnTo>
                  <a:lnTo>
                    <a:pt x="185490" y="1091700"/>
                  </a:lnTo>
                  <a:lnTo>
                    <a:pt x="185715" y="1091832"/>
                  </a:lnTo>
                  <a:lnTo>
                    <a:pt x="185848" y="1091898"/>
                  </a:lnTo>
                  <a:lnTo>
                    <a:pt x="186384" y="1092361"/>
                  </a:lnTo>
                  <a:lnTo>
                    <a:pt x="186677" y="1092891"/>
                  </a:lnTo>
                  <a:lnTo>
                    <a:pt x="186836" y="1093651"/>
                  </a:lnTo>
                  <a:lnTo>
                    <a:pt x="186934" y="1094192"/>
                  </a:lnTo>
                  <a:lnTo>
                    <a:pt x="186968" y="1094368"/>
                  </a:lnTo>
                  <a:lnTo>
                    <a:pt x="187360" y="1094732"/>
                  </a:lnTo>
                  <a:lnTo>
                    <a:pt x="187835" y="1094975"/>
                  </a:lnTo>
                  <a:lnTo>
                    <a:pt x="188213" y="1095206"/>
                  </a:lnTo>
                  <a:lnTo>
                    <a:pt x="188511" y="1095460"/>
                  </a:lnTo>
                  <a:lnTo>
                    <a:pt x="188664" y="1095625"/>
                  </a:lnTo>
                  <a:lnTo>
                    <a:pt x="188754" y="1095912"/>
                  </a:lnTo>
                  <a:lnTo>
                    <a:pt x="188772" y="1096231"/>
                  </a:lnTo>
                  <a:lnTo>
                    <a:pt x="188754" y="1096728"/>
                  </a:lnTo>
                  <a:lnTo>
                    <a:pt x="188746" y="1097014"/>
                  </a:lnTo>
                  <a:lnTo>
                    <a:pt x="188763" y="1097577"/>
                  </a:lnTo>
                  <a:lnTo>
                    <a:pt x="188754" y="1097918"/>
                  </a:lnTo>
                  <a:lnTo>
                    <a:pt x="188700" y="1098183"/>
                  </a:lnTo>
                  <a:lnTo>
                    <a:pt x="188700" y="1098370"/>
                  </a:lnTo>
                  <a:lnTo>
                    <a:pt x="188890" y="1098734"/>
                  </a:lnTo>
                  <a:lnTo>
                    <a:pt x="188971" y="1098933"/>
                  </a:lnTo>
                  <a:lnTo>
                    <a:pt x="189142" y="1099275"/>
                  </a:lnTo>
                  <a:lnTo>
                    <a:pt x="189340" y="1099594"/>
                  </a:lnTo>
                  <a:lnTo>
                    <a:pt x="189764" y="1099892"/>
                  </a:lnTo>
                  <a:lnTo>
                    <a:pt x="190197" y="1100046"/>
                  </a:lnTo>
                  <a:lnTo>
                    <a:pt x="190494" y="1100113"/>
                  </a:lnTo>
                  <a:lnTo>
                    <a:pt x="190900" y="1100146"/>
                  </a:lnTo>
                  <a:lnTo>
                    <a:pt x="191045" y="1100267"/>
                  </a:lnTo>
                  <a:lnTo>
                    <a:pt x="191090" y="1100454"/>
                  </a:lnTo>
                  <a:lnTo>
                    <a:pt x="191099" y="1100653"/>
                  </a:lnTo>
                  <a:lnTo>
                    <a:pt x="191072" y="1100840"/>
                  </a:lnTo>
                  <a:lnTo>
                    <a:pt x="190954" y="1100973"/>
                  </a:lnTo>
                  <a:lnTo>
                    <a:pt x="190837" y="1101105"/>
                  </a:lnTo>
                  <a:lnTo>
                    <a:pt x="190720" y="1101369"/>
                  </a:lnTo>
                  <a:lnTo>
                    <a:pt x="190594" y="1101755"/>
                  </a:lnTo>
                  <a:lnTo>
                    <a:pt x="190494" y="1101954"/>
                  </a:lnTo>
                  <a:lnTo>
                    <a:pt x="190314" y="1102340"/>
                  </a:lnTo>
                  <a:lnTo>
                    <a:pt x="190116" y="1102593"/>
                  </a:lnTo>
                  <a:lnTo>
                    <a:pt x="189791" y="1102990"/>
                  </a:lnTo>
                  <a:lnTo>
                    <a:pt x="189701" y="1103178"/>
                  </a:lnTo>
                  <a:lnTo>
                    <a:pt x="189737" y="1103299"/>
                  </a:lnTo>
                  <a:lnTo>
                    <a:pt x="189908" y="1103420"/>
                  </a:lnTo>
                  <a:lnTo>
                    <a:pt x="190025" y="1103586"/>
                  </a:lnTo>
                  <a:lnTo>
                    <a:pt x="190089" y="1103872"/>
                  </a:lnTo>
                  <a:lnTo>
                    <a:pt x="190089" y="1104137"/>
                  </a:lnTo>
                  <a:lnTo>
                    <a:pt x="190017" y="1104435"/>
                  </a:lnTo>
                  <a:lnTo>
                    <a:pt x="189936" y="1104743"/>
                  </a:lnTo>
                  <a:lnTo>
                    <a:pt x="189818" y="1105173"/>
                  </a:lnTo>
                  <a:lnTo>
                    <a:pt x="189431" y="1106099"/>
                  </a:lnTo>
                  <a:lnTo>
                    <a:pt x="188683" y="1107191"/>
                  </a:lnTo>
                  <a:lnTo>
                    <a:pt x="188456" y="1107456"/>
                  </a:lnTo>
                  <a:lnTo>
                    <a:pt x="188303" y="1107842"/>
                  </a:lnTo>
                  <a:lnTo>
                    <a:pt x="188312" y="1108128"/>
                  </a:lnTo>
                  <a:lnTo>
                    <a:pt x="188430" y="1108426"/>
                  </a:lnTo>
                  <a:lnTo>
                    <a:pt x="188655" y="1108790"/>
                  </a:lnTo>
                  <a:lnTo>
                    <a:pt x="188845" y="1108977"/>
                  </a:lnTo>
                  <a:lnTo>
                    <a:pt x="189142" y="1109010"/>
                  </a:lnTo>
                  <a:lnTo>
                    <a:pt x="189629" y="1108966"/>
                  </a:lnTo>
                  <a:lnTo>
                    <a:pt x="190008" y="1108900"/>
                  </a:lnTo>
                  <a:lnTo>
                    <a:pt x="190548" y="1108966"/>
                  </a:lnTo>
                  <a:lnTo>
                    <a:pt x="190973" y="1109198"/>
                  </a:lnTo>
                  <a:lnTo>
                    <a:pt x="191622" y="1109363"/>
                  </a:lnTo>
                  <a:lnTo>
                    <a:pt x="192514" y="1109462"/>
                  </a:lnTo>
                  <a:lnTo>
                    <a:pt x="193128" y="1109628"/>
                  </a:lnTo>
                  <a:lnTo>
                    <a:pt x="193471" y="1109661"/>
                  </a:lnTo>
                  <a:lnTo>
                    <a:pt x="193668" y="1109793"/>
                  </a:lnTo>
                  <a:lnTo>
                    <a:pt x="193832" y="1110058"/>
                  </a:lnTo>
                  <a:lnTo>
                    <a:pt x="193940" y="1110565"/>
                  </a:lnTo>
                  <a:lnTo>
                    <a:pt x="194048" y="1110807"/>
                  </a:lnTo>
                  <a:lnTo>
                    <a:pt x="194255" y="1110907"/>
                  </a:lnTo>
                  <a:lnTo>
                    <a:pt x="194508" y="1110918"/>
                  </a:lnTo>
                  <a:lnTo>
                    <a:pt x="194887" y="1110852"/>
                  </a:lnTo>
                  <a:lnTo>
                    <a:pt x="195193" y="1110653"/>
                  </a:lnTo>
                  <a:lnTo>
                    <a:pt x="195364" y="1110521"/>
                  </a:lnTo>
                  <a:lnTo>
                    <a:pt x="195500" y="1110422"/>
                  </a:lnTo>
                  <a:lnTo>
                    <a:pt x="195653" y="1110355"/>
                  </a:lnTo>
                  <a:lnTo>
                    <a:pt x="196023" y="1110399"/>
                  </a:lnTo>
                  <a:lnTo>
                    <a:pt x="196276" y="1110488"/>
                  </a:lnTo>
                  <a:lnTo>
                    <a:pt x="196680" y="1110609"/>
                  </a:lnTo>
                  <a:lnTo>
                    <a:pt x="197060" y="1110653"/>
                  </a:lnTo>
                  <a:lnTo>
                    <a:pt x="197484" y="1110653"/>
                  </a:lnTo>
                  <a:lnTo>
                    <a:pt x="197754" y="1110543"/>
                  </a:lnTo>
                  <a:lnTo>
                    <a:pt x="197925" y="1110289"/>
                  </a:lnTo>
                  <a:lnTo>
                    <a:pt x="198052" y="1110003"/>
                  </a:lnTo>
                  <a:lnTo>
                    <a:pt x="198214" y="1109738"/>
                  </a:lnTo>
                  <a:lnTo>
                    <a:pt x="198414" y="1109562"/>
                  </a:lnTo>
                  <a:lnTo>
                    <a:pt x="198659" y="1109429"/>
                  </a:lnTo>
                  <a:lnTo>
                    <a:pt x="198996" y="1109297"/>
                  </a:lnTo>
                  <a:lnTo>
                    <a:pt x="199480" y="1109121"/>
                  </a:lnTo>
                  <a:lnTo>
                    <a:pt x="200207" y="1108679"/>
                  </a:lnTo>
                  <a:lnTo>
                    <a:pt x="200861" y="1108227"/>
                  </a:lnTo>
                  <a:lnTo>
                    <a:pt x="201212" y="1108018"/>
                  </a:lnTo>
                  <a:lnTo>
                    <a:pt x="201424" y="1107808"/>
                  </a:lnTo>
                  <a:lnTo>
                    <a:pt x="201654" y="1107544"/>
                  </a:lnTo>
                  <a:lnTo>
                    <a:pt x="201793" y="1107401"/>
                  </a:lnTo>
                  <a:lnTo>
                    <a:pt x="202144" y="1107191"/>
                  </a:lnTo>
                  <a:lnTo>
                    <a:pt x="202369" y="1107103"/>
                  </a:lnTo>
                  <a:lnTo>
                    <a:pt x="202633" y="1107037"/>
                  </a:lnTo>
                  <a:lnTo>
                    <a:pt x="202878" y="1106982"/>
                  </a:lnTo>
                  <a:lnTo>
                    <a:pt x="203056" y="1106937"/>
                  </a:lnTo>
                  <a:lnTo>
                    <a:pt x="203218" y="1106959"/>
                  </a:lnTo>
                  <a:lnTo>
                    <a:pt x="203191" y="1107191"/>
                  </a:lnTo>
                  <a:lnTo>
                    <a:pt x="203305" y="1107588"/>
                  </a:lnTo>
                  <a:lnTo>
                    <a:pt x="203283" y="1107808"/>
                  </a:lnTo>
                  <a:lnTo>
                    <a:pt x="203327" y="1108106"/>
                  </a:lnTo>
                  <a:lnTo>
                    <a:pt x="203283" y="1108437"/>
                  </a:lnTo>
                  <a:lnTo>
                    <a:pt x="203239" y="1108878"/>
                  </a:lnTo>
                  <a:lnTo>
                    <a:pt x="203195" y="1109187"/>
                  </a:lnTo>
                  <a:lnTo>
                    <a:pt x="203239" y="1109407"/>
                  </a:lnTo>
                  <a:lnTo>
                    <a:pt x="203393" y="1109826"/>
                  </a:lnTo>
                  <a:lnTo>
                    <a:pt x="203613" y="1110300"/>
                  </a:lnTo>
                  <a:lnTo>
                    <a:pt x="203920" y="1110719"/>
                  </a:lnTo>
                  <a:lnTo>
                    <a:pt x="203985" y="1111006"/>
                  </a:lnTo>
                  <a:lnTo>
                    <a:pt x="203898" y="1111226"/>
                  </a:lnTo>
                  <a:lnTo>
                    <a:pt x="203876" y="1111381"/>
                  </a:lnTo>
                  <a:lnTo>
                    <a:pt x="203985" y="1111800"/>
                  </a:lnTo>
                  <a:lnTo>
                    <a:pt x="204140" y="1112219"/>
                  </a:lnTo>
                  <a:lnTo>
                    <a:pt x="204382" y="1112417"/>
                  </a:lnTo>
                  <a:lnTo>
                    <a:pt x="204799" y="1112913"/>
                  </a:lnTo>
                  <a:lnTo>
                    <a:pt x="205040" y="1113531"/>
                  </a:lnTo>
                  <a:lnTo>
                    <a:pt x="205084" y="1114104"/>
                  </a:lnTo>
                  <a:lnTo>
                    <a:pt x="205129" y="1114545"/>
                  </a:lnTo>
                  <a:lnTo>
                    <a:pt x="204952" y="1115681"/>
                  </a:lnTo>
                  <a:lnTo>
                    <a:pt x="204777" y="1116122"/>
                  </a:lnTo>
                  <a:lnTo>
                    <a:pt x="204557" y="1116409"/>
                  </a:lnTo>
                  <a:lnTo>
                    <a:pt x="204096" y="1116629"/>
                  </a:lnTo>
                  <a:lnTo>
                    <a:pt x="203613" y="1116827"/>
                  </a:lnTo>
                  <a:lnTo>
                    <a:pt x="203195" y="1117114"/>
                  </a:lnTo>
                  <a:lnTo>
                    <a:pt x="202755" y="1117324"/>
                  </a:lnTo>
                  <a:lnTo>
                    <a:pt x="202604" y="1117699"/>
                  </a:lnTo>
                  <a:lnTo>
                    <a:pt x="202433" y="1118106"/>
                  </a:lnTo>
                  <a:lnTo>
                    <a:pt x="202371" y="1118867"/>
                  </a:lnTo>
                  <a:lnTo>
                    <a:pt x="202527" y="1119683"/>
                  </a:lnTo>
                  <a:lnTo>
                    <a:pt x="203118" y="1120720"/>
                  </a:lnTo>
                  <a:lnTo>
                    <a:pt x="203602" y="1121469"/>
                  </a:lnTo>
                  <a:lnTo>
                    <a:pt x="204319" y="1122462"/>
                  </a:lnTo>
                  <a:lnTo>
                    <a:pt x="204718" y="1122836"/>
                  </a:lnTo>
                  <a:lnTo>
                    <a:pt x="204880" y="1123013"/>
                  </a:lnTo>
                  <a:lnTo>
                    <a:pt x="205099" y="1123167"/>
                  </a:lnTo>
                  <a:lnTo>
                    <a:pt x="205490" y="1123277"/>
                  </a:lnTo>
                  <a:lnTo>
                    <a:pt x="205961" y="1123377"/>
                  </a:lnTo>
                  <a:lnTo>
                    <a:pt x="206194" y="1123421"/>
                  </a:lnTo>
                  <a:lnTo>
                    <a:pt x="206558" y="1123630"/>
                  </a:lnTo>
                  <a:lnTo>
                    <a:pt x="206862" y="1123851"/>
                  </a:lnTo>
                  <a:lnTo>
                    <a:pt x="207226" y="1124005"/>
                  </a:lnTo>
                  <a:lnTo>
                    <a:pt x="207605" y="1124082"/>
                  </a:lnTo>
                  <a:lnTo>
                    <a:pt x="208091" y="1124060"/>
                  </a:lnTo>
                  <a:lnTo>
                    <a:pt x="208523" y="1123851"/>
                  </a:lnTo>
                  <a:lnTo>
                    <a:pt x="209032" y="1123741"/>
                  </a:lnTo>
                  <a:lnTo>
                    <a:pt x="209245" y="1123630"/>
                  </a:lnTo>
                  <a:lnTo>
                    <a:pt x="209609" y="1123575"/>
                  </a:lnTo>
                  <a:lnTo>
                    <a:pt x="210124" y="1123520"/>
                  </a:lnTo>
                  <a:lnTo>
                    <a:pt x="210359" y="1123476"/>
                  </a:lnTo>
                  <a:lnTo>
                    <a:pt x="210747" y="1123410"/>
                  </a:lnTo>
                  <a:lnTo>
                    <a:pt x="211005" y="1123410"/>
                  </a:lnTo>
                  <a:lnTo>
                    <a:pt x="211255" y="1123553"/>
                  </a:lnTo>
                  <a:lnTo>
                    <a:pt x="211543" y="1123972"/>
                  </a:lnTo>
                  <a:lnTo>
                    <a:pt x="211612" y="1124281"/>
                  </a:lnTo>
                  <a:lnTo>
                    <a:pt x="211619" y="1124523"/>
                  </a:lnTo>
                  <a:lnTo>
                    <a:pt x="211627" y="1124722"/>
                  </a:lnTo>
                  <a:lnTo>
                    <a:pt x="211672" y="1124865"/>
                  </a:lnTo>
                  <a:lnTo>
                    <a:pt x="211695" y="1124909"/>
                  </a:lnTo>
                  <a:lnTo>
                    <a:pt x="211770" y="1125031"/>
                  </a:lnTo>
                  <a:lnTo>
                    <a:pt x="211946" y="1125141"/>
                  </a:lnTo>
                  <a:lnTo>
                    <a:pt x="212089" y="1125174"/>
                  </a:lnTo>
                  <a:lnTo>
                    <a:pt x="212461" y="1125152"/>
                  </a:lnTo>
                  <a:lnTo>
                    <a:pt x="212803" y="1125108"/>
                  </a:lnTo>
                  <a:lnTo>
                    <a:pt x="213698" y="1124931"/>
                  </a:lnTo>
                  <a:lnTo>
                    <a:pt x="214336" y="1124777"/>
                  </a:lnTo>
                  <a:lnTo>
                    <a:pt x="214707" y="1124667"/>
                  </a:lnTo>
                  <a:lnTo>
                    <a:pt x="215033" y="1124568"/>
                  </a:lnTo>
                  <a:lnTo>
                    <a:pt x="215397" y="1124446"/>
                  </a:lnTo>
                  <a:lnTo>
                    <a:pt x="215868" y="1124303"/>
                  </a:lnTo>
                  <a:lnTo>
                    <a:pt x="216368" y="1124126"/>
                  </a:lnTo>
                  <a:lnTo>
                    <a:pt x="216800" y="1124027"/>
                  </a:lnTo>
                  <a:lnTo>
                    <a:pt x="217180" y="1123884"/>
                  </a:lnTo>
                  <a:lnTo>
                    <a:pt x="217461" y="1123641"/>
                  </a:lnTo>
                  <a:lnTo>
                    <a:pt x="217673" y="1123465"/>
                  </a:lnTo>
                  <a:lnTo>
                    <a:pt x="217924" y="1123399"/>
                  </a:lnTo>
                  <a:lnTo>
                    <a:pt x="218023" y="1123432"/>
                  </a:lnTo>
                  <a:lnTo>
                    <a:pt x="218205" y="1123487"/>
                  </a:lnTo>
                  <a:lnTo>
                    <a:pt x="218356" y="1123575"/>
                  </a:lnTo>
                  <a:lnTo>
                    <a:pt x="218394" y="1123730"/>
                  </a:lnTo>
                  <a:lnTo>
                    <a:pt x="218409" y="1123851"/>
                  </a:lnTo>
                  <a:lnTo>
                    <a:pt x="218454" y="1123961"/>
                  </a:lnTo>
                  <a:lnTo>
                    <a:pt x="218508" y="1124104"/>
                  </a:lnTo>
                  <a:lnTo>
                    <a:pt x="218561" y="1124215"/>
                  </a:lnTo>
                  <a:lnTo>
                    <a:pt x="218538" y="1124325"/>
                  </a:lnTo>
                  <a:lnTo>
                    <a:pt x="218478" y="1124446"/>
                  </a:lnTo>
                  <a:lnTo>
                    <a:pt x="218400" y="1124656"/>
                  </a:lnTo>
                  <a:lnTo>
                    <a:pt x="218304" y="1125185"/>
                  </a:lnTo>
                  <a:lnTo>
                    <a:pt x="218053" y="1125681"/>
                  </a:lnTo>
                  <a:lnTo>
                    <a:pt x="218014" y="1125935"/>
                  </a:lnTo>
                  <a:lnTo>
                    <a:pt x="218034" y="1126188"/>
                  </a:lnTo>
                  <a:lnTo>
                    <a:pt x="218091" y="1126398"/>
                  </a:lnTo>
                  <a:lnTo>
                    <a:pt x="218266" y="1126684"/>
                  </a:lnTo>
                  <a:lnTo>
                    <a:pt x="218420" y="1126916"/>
                  </a:lnTo>
                  <a:lnTo>
                    <a:pt x="218574" y="1127225"/>
                  </a:lnTo>
                  <a:lnTo>
                    <a:pt x="218536" y="1127456"/>
                  </a:lnTo>
                  <a:lnTo>
                    <a:pt x="218439" y="1127842"/>
                  </a:lnTo>
                  <a:lnTo>
                    <a:pt x="218130" y="1128526"/>
                  </a:lnTo>
                  <a:lnTo>
                    <a:pt x="217917" y="1128790"/>
                  </a:lnTo>
                  <a:lnTo>
                    <a:pt x="217666" y="1128967"/>
                  </a:lnTo>
                  <a:lnTo>
                    <a:pt x="217395" y="1129022"/>
                  </a:lnTo>
                  <a:lnTo>
                    <a:pt x="217143" y="1128989"/>
                  </a:lnTo>
                  <a:lnTo>
                    <a:pt x="216816" y="1129044"/>
                  </a:lnTo>
                  <a:lnTo>
                    <a:pt x="216448" y="1129143"/>
                  </a:lnTo>
                  <a:lnTo>
                    <a:pt x="216100" y="1129298"/>
                  </a:lnTo>
                  <a:lnTo>
                    <a:pt x="215848" y="1129452"/>
                  </a:lnTo>
                  <a:lnTo>
                    <a:pt x="215558" y="1129838"/>
                  </a:lnTo>
                  <a:lnTo>
                    <a:pt x="215133" y="1130632"/>
                  </a:lnTo>
                  <a:lnTo>
                    <a:pt x="214882" y="1131018"/>
                  </a:lnTo>
                  <a:lnTo>
                    <a:pt x="214630" y="1131249"/>
                  </a:lnTo>
                  <a:lnTo>
                    <a:pt x="214341" y="1131403"/>
                  </a:lnTo>
                  <a:lnTo>
                    <a:pt x="213974" y="1131459"/>
                  </a:lnTo>
                  <a:lnTo>
                    <a:pt x="213432" y="1131613"/>
                  </a:lnTo>
                  <a:lnTo>
                    <a:pt x="212890" y="1131922"/>
                  </a:lnTo>
                  <a:lnTo>
                    <a:pt x="212368" y="1132330"/>
                  </a:lnTo>
                  <a:lnTo>
                    <a:pt x="212021" y="1132815"/>
                  </a:lnTo>
                  <a:lnTo>
                    <a:pt x="211827" y="1133201"/>
                  </a:lnTo>
                  <a:lnTo>
                    <a:pt x="211305" y="1133818"/>
                  </a:lnTo>
                  <a:lnTo>
                    <a:pt x="210570" y="1134259"/>
                  </a:lnTo>
                  <a:lnTo>
                    <a:pt x="209824" y="1134634"/>
                  </a:lnTo>
                  <a:lnTo>
                    <a:pt x="208613" y="1135064"/>
                  </a:lnTo>
                  <a:lnTo>
                    <a:pt x="208042" y="1135174"/>
                  </a:lnTo>
                  <a:lnTo>
                    <a:pt x="206866" y="1135130"/>
                  </a:lnTo>
                  <a:lnTo>
                    <a:pt x="206046" y="1135273"/>
                  </a:lnTo>
                  <a:lnTo>
                    <a:pt x="205370" y="1135417"/>
                  </a:lnTo>
                  <a:lnTo>
                    <a:pt x="204907" y="1135516"/>
                  </a:lnTo>
                  <a:lnTo>
                    <a:pt x="203891" y="1135417"/>
                  </a:lnTo>
                  <a:lnTo>
                    <a:pt x="203294" y="1135406"/>
                  </a:lnTo>
                  <a:lnTo>
                    <a:pt x="202938" y="1135472"/>
                  </a:lnTo>
                  <a:lnTo>
                    <a:pt x="202697" y="1135450"/>
                  </a:lnTo>
                  <a:lnTo>
                    <a:pt x="202155" y="1135593"/>
                  </a:lnTo>
                  <a:lnTo>
                    <a:pt x="201567" y="1135792"/>
                  </a:lnTo>
                  <a:lnTo>
                    <a:pt x="201182" y="1136034"/>
                  </a:lnTo>
                  <a:lnTo>
                    <a:pt x="201069" y="1136167"/>
                  </a:lnTo>
                  <a:lnTo>
                    <a:pt x="200965" y="1136365"/>
                  </a:lnTo>
                  <a:lnTo>
                    <a:pt x="200965" y="1136663"/>
                  </a:lnTo>
                  <a:lnTo>
                    <a:pt x="200981" y="1137038"/>
                  </a:lnTo>
                  <a:lnTo>
                    <a:pt x="201016" y="1137236"/>
                  </a:lnTo>
                  <a:lnTo>
                    <a:pt x="200965" y="1137446"/>
                  </a:lnTo>
                  <a:lnTo>
                    <a:pt x="200841" y="1137589"/>
                  </a:lnTo>
                  <a:lnTo>
                    <a:pt x="200614" y="1137677"/>
                  </a:lnTo>
                  <a:lnTo>
                    <a:pt x="200123" y="1137809"/>
                  </a:lnTo>
                  <a:lnTo>
                    <a:pt x="199474" y="1138063"/>
                  </a:lnTo>
                  <a:lnTo>
                    <a:pt x="199142" y="1138162"/>
                  </a:lnTo>
                  <a:lnTo>
                    <a:pt x="198720" y="1138195"/>
                  </a:lnTo>
                  <a:lnTo>
                    <a:pt x="198476" y="1138250"/>
                  </a:lnTo>
                  <a:lnTo>
                    <a:pt x="197862" y="1138581"/>
                  </a:lnTo>
                  <a:lnTo>
                    <a:pt x="197319" y="1138846"/>
                  </a:lnTo>
                  <a:lnTo>
                    <a:pt x="196986" y="1139166"/>
                  </a:lnTo>
                  <a:lnTo>
                    <a:pt x="196846" y="1139386"/>
                  </a:lnTo>
                  <a:lnTo>
                    <a:pt x="196671" y="1139717"/>
                  </a:lnTo>
                  <a:lnTo>
                    <a:pt x="196600" y="1139937"/>
                  </a:lnTo>
                  <a:lnTo>
                    <a:pt x="196653" y="1140279"/>
                  </a:lnTo>
                  <a:lnTo>
                    <a:pt x="196741" y="1140698"/>
                  </a:lnTo>
                  <a:lnTo>
                    <a:pt x="196864" y="1141282"/>
                  </a:lnTo>
                  <a:lnTo>
                    <a:pt x="197057" y="1141558"/>
                  </a:lnTo>
                  <a:lnTo>
                    <a:pt x="197635" y="1142330"/>
                  </a:lnTo>
                  <a:lnTo>
                    <a:pt x="198178" y="1143069"/>
                  </a:lnTo>
                  <a:lnTo>
                    <a:pt x="198476" y="1143344"/>
                  </a:lnTo>
                  <a:lnTo>
                    <a:pt x="198773" y="1143521"/>
                  </a:lnTo>
                  <a:lnTo>
                    <a:pt x="199545" y="1143609"/>
                  </a:lnTo>
                  <a:lnTo>
                    <a:pt x="199896" y="1143752"/>
                  </a:lnTo>
                  <a:lnTo>
                    <a:pt x="200403" y="1144061"/>
                  </a:lnTo>
                  <a:lnTo>
                    <a:pt x="201034" y="1144524"/>
                  </a:lnTo>
                  <a:lnTo>
                    <a:pt x="201266" y="1144667"/>
                  </a:lnTo>
                  <a:lnTo>
                    <a:pt x="201964" y="1144601"/>
                  </a:lnTo>
                  <a:lnTo>
                    <a:pt x="202296" y="1144700"/>
                  </a:lnTo>
                  <a:lnTo>
                    <a:pt x="202595" y="1145197"/>
                  </a:lnTo>
                  <a:lnTo>
                    <a:pt x="202928" y="1145560"/>
                  </a:lnTo>
                  <a:lnTo>
                    <a:pt x="203493" y="1145693"/>
                  </a:lnTo>
                  <a:lnTo>
                    <a:pt x="204528" y="1145704"/>
                  </a:lnTo>
                  <a:lnTo>
                    <a:pt x="204747" y="1145726"/>
                  </a:lnTo>
                  <a:lnTo>
                    <a:pt x="204902" y="1145803"/>
                  </a:lnTo>
                  <a:lnTo>
                    <a:pt x="205175" y="1145902"/>
                  </a:lnTo>
                  <a:lnTo>
                    <a:pt x="205457" y="1146046"/>
                  </a:lnTo>
                  <a:lnTo>
                    <a:pt x="205722" y="1146310"/>
                  </a:lnTo>
                  <a:lnTo>
                    <a:pt x="205877" y="1146531"/>
                  </a:lnTo>
                  <a:lnTo>
                    <a:pt x="206123" y="1146939"/>
                  </a:lnTo>
                  <a:lnTo>
                    <a:pt x="206350" y="1147402"/>
                  </a:lnTo>
                  <a:lnTo>
                    <a:pt x="206424" y="1147721"/>
                  </a:lnTo>
                  <a:lnTo>
                    <a:pt x="206434" y="1148074"/>
                  </a:lnTo>
                  <a:lnTo>
                    <a:pt x="206478" y="1148262"/>
                  </a:lnTo>
                  <a:lnTo>
                    <a:pt x="206340" y="1148604"/>
                  </a:lnTo>
                  <a:lnTo>
                    <a:pt x="206237" y="1148747"/>
                  </a:lnTo>
                  <a:lnTo>
                    <a:pt x="206106" y="1148846"/>
                  </a:lnTo>
                  <a:lnTo>
                    <a:pt x="205888" y="1148978"/>
                  </a:lnTo>
                  <a:lnTo>
                    <a:pt x="205712" y="1149144"/>
                  </a:lnTo>
                  <a:lnTo>
                    <a:pt x="205611" y="1149353"/>
                  </a:lnTo>
                  <a:lnTo>
                    <a:pt x="205564" y="1149706"/>
                  </a:lnTo>
                  <a:lnTo>
                    <a:pt x="205595" y="1149982"/>
                  </a:lnTo>
                  <a:lnTo>
                    <a:pt x="205779" y="1150588"/>
                  </a:lnTo>
                  <a:lnTo>
                    <a:pt x="205896" y="1151040"/>
                  </a:lnTo>
                  <a:lnTo>
                    <a:pt x="206064" y="1151338"/>
                  </a:lnTo>
                  <a:lnTo>
                    <a:pt x="206267" y="1151691"/>
                  </a:lnTo>
                  <a:lnTo>
                    <a:pt x="206681" y="1152253"/>
                  </a:lnTo>
                  <a:lnTo>
                    <a:pt x="206828" y="1152540"/>
                  </a:lnTo>
                  <a:lnTo>
                    <a:pt x="207070" y="1153025"/>
                  </a:lnTo>
                  <a:lnTo>
                    <a:pt x="207241" y="1153466"/>
                  </a:lnTo>
                  <a:lnTo>
                    <a:pt x="207461" y="1154028"/>
                  </a:lnTo>
                  <a:lnTo>
                    <a:pt x="207509" y="1154535"/>
                  </a:lnTo>
                  <a:lnTo>
                    <a:pt x="207412" y="1155076"/>
                  </a:lnTo>
                  <a:lnTo>
                    <a:pt x="207217" y="1155627"/>
                  </a:lnTo>
                  <a:lnTo>
                    <a:pt x="207022" y="1156002"/>
                  </a:lnTo>
                  <a:lnTo>
                    <a:pt x="206632" y="1156586"/>
                  </a:lnTo>
                  <a:lnTo>
                    <a:pt x="206413" y="1157071"/>
                  </a:lnTo>
                  <a:lnTo>
                    <a:pt x="206330" y="1157501"/>
                  </a:lnTo>
                  <a:lnTo>
                    <a:pt x="206383" y="1157678"/>
                  </a:lnTo>
                  <a:lnTo>
                    <a:pt x="206610" y="1157854"/>
                  </a:lnTo>
                  <a:lnTo>
                    <a:pt x="206919" y="1158163"/>
                  </a:lnTo>
                  <a:lnTo>
                    <a:pt x="207228" y="1158571"/>
                  </a:lnTo>
                  <a:lnTo>
                    <a:pt x="207504" y="1158990"/>
                  </a:lnTo>
                  <a:lnTo>
                    <a:pt x="207763" y="1159574"/>
                  </a:lnTo>
                  <a:lnTo>
                    <a:pt x="207845" y="1160114"/>
                  </a:lnTo>
                  <a:lnTo>
                    <a:pt x="207812" y="1160633"/>
                  </a:lnTo>
                  <a:lnTo>
                    <a:pt x="207552" y="1161460"/>
                  </a:lnTo>
                  <a:lnTo>
                    <a:pt x="207195" y="1162176"/>
                  </a:lnTo>
                  <a:lnTo>
                    <a:pt x="207001" y="1162838"/>
                  </a:lnTo>
                  <a:lnTo>
                    <a:pt x="206951" y="1163389"/>
                  </a:lnTo>
                  <a:lnTo>
                    <a:pt x="207130" y="1164293"/>
                  </a:lnTo>
                  <a:lnTo>
                    <a:pt x="207146" y="1164657"/>
                  </a:lnTo>
                  <a:lnTo>
                    <a:pt x="207016" y="1165043"/>
                  </a:lnTo>
                  <a:lnTo>
                    <a:pt x="206838" y="1165396"/>
                  </a:lnTo>
                  <a:lnTo>
                    <a:pt x="206530" y="1165760"/>
                  </a:lnTo>
                  <a:lnTo>
                    <a:pt x="205929" y="1166179"/>
                  </a:lnTo>
                  <a:lnTo>
                    <a:pt x="205425" y="1166377"/>
                  </a:lnTo>
                  <a:lnTo>
                    <a:pt x="204679" y="1166785"/>
                  </a:lnTo>
                  <a:lnTo>
                    <a:pt x="203965" y="1167182"/>
                  </a:lnTo>
                  <a:lnTo>
                    <a:pt x="203218" y="1167733"/>
                  </a:lnTo>
                  <a:lnTo>
                    <a:pt x="202828" y="1168207"/>
                  </a:lnTo>
                  <a:lnTo>
                    <a:pt x="202731" y="1168549"/>
                  </a:lnTo>
                  <a:lnTo>
                    <a:pt x="202796" y="1168836"/>
                  </a:lnTo>
                  <a:lnTo>
                    <a:pt x="202910" y="1169133"/>
                  </a:lnTo>
                  <a:lnTo>
                    <a:pt x="203299" y="1169652"/>
                  </a:lnTo>
                  <a:lnTo>
                    <a:pt x="204143" y="1170886"/>
                  </a:lnTo>
                  <a:lnTo>
                    <a:pt x="205686" y="1172761"/>
                  </a:lnTo>
                  <a:lnTo>
                    <a:pt x="205914" y="1172959"/>
                  </a:lnTo>
                  <a:lnTo>
                    <a:pt x="206064" y="1173279"/>
                  </a:lnTo>
                  <a:lnTo>
                    <a:pt x="206140" y="1173610"/>
                  </a:lnTo>
                  <a:lnTo>
                    <a:pt x="206172" y="1174227"/>
                  </a:lnTo>
                  <a:lnTo>
                    <a:pt x="205993" y="1174668"/>
                  </a:lnTo>
                  <a:lnTo>
                    <a:pt x="205458" y="1175021"/>
                  </a:lnTo>
                  <a:lnTo>
                    <a:pt x="204846" y="1175098"/>
                  </a:lnTo>
                  <a:lnTo>
                    <a:pt x="204377" y="1174944"/>
                  </a:lnTo>
                  <a:lnTo>
                    <a:pt x="203594" y="1174536"/>
                  </a:lnTo>
                  <a:lnTo>
                    <a:pt x="202060" y="1173191"/>
                  </a:lnTo>
                  <a:lnTo>
                    <a:pt x="201152" y="1172728"/>
                  </a:lnTo>
                  <a:lnTo>
                    <a:pt x="200527" y="1172595"/>
                  </a:lnTo>
                  <a:lnTo>
                    <a:pt x="199743" y="1172662"/>
                  </a:lnTo>
                  <a:lnTo>
                    <a:pt x="199055" y="1172948"/>
                  </a:lnTo>
                  <a:lnTo>
                    <a:pt x="198366" y="1173477"/>
                  </a:lnTo>
                  <a:lnTo>
                    <a:pt x="198179" y="1173786"/>
                  </a:lnTo>
                  <a:lnTo>
                    <a:pt x="198085" y="1174227"/>
                  </a:lnTo>
                  <a:lnTo>
                    <a:pt x="198303" y="1174757"/>
                  </a:lnTo>
                  <a:lnTo>
                    <a:pt x="198992" y="1175286"/>
                  </a:lnTo>
                  <a:lnTo>
                    <a:pt x="199228" y="1175330"/>
                  </a:lnTo>
                  <a:lnTo>
                    <a:pt x="199888" y="1175429"/>
                  </a:lnTo>
                  <a:lnTo>
                    <a:pt x="200208" y="1175506"/>
                  </a:lnTo>
                  <a:lnTo>
                    <a:pt x="200546" y="1175583"/>
                  </a:lnTo>
                  <a:lnTo>
                    <a:pt x="200630" y="1175605"/>
                  </a:lnTo>
                  <a:lnTo>
                    <a:pt x="201222" y="1175760"/>
                  </a:lnTo>
                  <a:lnTo>
                    <a:pt x="201457" y="1175914"/>
                  </a:lnTo>
                  <a:lnTo>
                    <a:pt x="201669" y="1176058"/>
                  </a:lnTo>
                  <a:lnTo>
                    <a:pt x="201834" y="1176201"/>
                  </a:lnTo>
                  <a:lnTo>
                    <a:pt x="201856" y="1176234"/>
                  </a:lnTo>
                  <a:lnTo>
                    <a:pt x="201983" y="1176443"/>
                  </a:lnTo>
                  <a:lnTo>
                    <a:pt x="202077" y="1177028"/>
                  </a:lnTo>
                  <a:lnTo>
                    <a:pt x="201991" y="1177303"/>
                  </a:lnTo>
                  <a:lnTo>
                    <a:pt x="201920" y="1177579"/>
                  </a:lnTo>
                  <a:lnTo>
                    <a:pt x="202006" y="1177943"/>
                  </a:lnTo>
                  <a:lnTo>
                    <a:pt x="202084" y="1178174"/>
                  </a:lnTo>
                  <a:lnTo>
                    <a:pt x="202084" y="1178527"/>
                  </a:lnTo>
                  <a:lnTo>
                    <a:pt x="202109" y="1178781"/>
                  </a:lnTo>
                  <a:lnTo>
                    <a:pt x="202268" y="1179497"/>
                  </a:lnTo>
                  <a:lnTo>
                    <a:pt x="202411" y="1179453"/>
                  </a:lnTo>
                  <a:lnTo>
                    <a:pt x="202804" y="1179343"/>
                  </a:lnTo>
                  <a:lnTo>
                    <a:pt x="233460" y="1170302"/>
                  </a:lnTo>
                  <a:lnTo>
                    <a:pt x="237904" y="1169067"/>
                  </a:lnTo>
                  <a:lnTo>
                    <a:pt x="237983" y="1169045"/>
                  </a:lnTo>
                  <a:lnTo>
                    <a:pt x="241347" y="1167998"/>
                  </a:lnTo>
                  <a:lnTo>
                    <a:pt x="249203" y="1165782"/>
                  </a:lnTo>
                  <a:lnTo>
                    <a:pt x="256531" y="1163521"/>
                  </a:lnTo>
                  <a:lnTo>
                    <a:pt x="285212" y="1155043"/>
                  </a:lnTo>
                  <a:lnTo>
                    <a:pt x="298757" y="1151029"/>
                  </a:lnTo>
                  <a:lnTo>
                    <a:pt x="299319" y="1150930"/>
                  </a:lnTo>
                  <a:lnTo>
                    <a:pt x="302191" y="1149949"/>
                  </a:lnTo>
                  <a:lnTo>
                    <a:pt x="306187" y="1148769"/>
                  </a:lnTo>
                  <a:lnTo>
                    <a:pt x="306750" y="1148670"/>
                  </a:lnTo>
                  <a:lnTo>
                    <a:pt x="312557" y="1146751"/>
                  </a:lnTo>
                  <a:lnTo>
                    <a:pt x="315932" y="1145638"/>
                  </a:lnTo>
                  <a:lnTo>
                    <a:pt x="321992" y="1142903"/>
                  </a:lnTo>
                  <a:lnTo>
                    <a:pt x="323224" y="1142639"/>
                  </a:lnTo>
                  <a:lnTo>
                    <a:pt x="345429" y="1135957"/>
                  </a:lnTo>
                  <a:lnTo>
                    <a:pt x="348559" y="1135130"/>
                  </a:lnTo>
                  <a:lnTo>
                    <a:pt x="378261" y="1126221"/>
                  </a:lnTo>
                  <a:lnTo>
                    <a:pt x="382051" y="1125218"/>
                  </a:lnTo>
                  <a:lnTo>
                    <a:pt x="390119" y="1122693"/>
                  </a:lnTo>
                  <a:lnTo>
                    <a:pt x="392939" y="1121943"/>
                  </a:lnTo>
                  <a:lnTo>
                    <a:pt x="400962" y="1119418"/>
                  </a:lnTo>
                  <a:lnTo>
                    <a:pt x="413906" y="1115604"/>
                  </a:lnTo>
                  <a:lnTo>
                    <a:pt x="414724" y="1115405"/>
                  </a:lnTo>
                  <a:lnTo>
                    <a:pt x="415392" y="1115515"/>
                  </a:lnTo>
                  <a:lnTo>
                    <a:pt x="415467" y="1115537"/>
                  </a:lnTo>
                  <a:lnTo>
                    <a:pt x="454907" y="1132506"/>
                  </a:lnTo>
                  <a:lnTo>
                    <a:pt x="456411" y="1133234"/>
                  </a:lnTo>
                  <a:lnTo>
                    <a:pt x="469638" y="1138769"/>
                  </a:lnTo>
                  <a:lnTo>
                    <a:pt x="471889" y="1139838"/>
                  </a:lnTo>
                  <a:lnTo>
                    <a:pt x="510444" y="1156553"/>
                  </a:lnTo>
                  <a:lnTo>
                    <a:pt x="535961" y="1167843"/>
                  </a:lnTo>
                  <a:lnTo>
                    <a:pt x="550783" y="1174238"/>
                  </a:lnTo>
                  <a:lnTo>
                    <a:pt x="565970" y="1180788"/>
                  </a:lnTo>
                  <a:lnTo>
                    <a:pt x="584369" y="1188947"/>
                  </a:lnTo>
                  <a:lnTo>
                    <a:pt x="596410" y="1194129"/>
                  </a:lnTo>
                  <a:lnTo>
                    <a:pt x="597116" y="1194570"/>
                  </a:lnTo>
                  <a:lnTo>
                    <a:pt x="597495" y="1194537"/>
                  </a:lnTo>
                  <a:lnTo>
                    <a:pt x="618562" y="1203609"/>
                  </a:lnTo>
                  <a:lnTo>
                    <a:pt x="632091" y="1209618"/>
                  </a:lnTo>
                  <a:lnTo>
                    <a:pt x="633766" y="1210440"/>
                  </a:lnTo>
                  <a:lnTo>
                    <a:pt x="634228" y="1210645"/>
                  </a:lnTo>
                  <a:lnTo>
                    <a:pt x="634379" y="1210465"/>
                  </a:lnTo>
                  <a:lnTo>
                    <a:pt x="634582" y="1210168"/>
                  </a:lnTo>
                  <a:lnTo>
                    <a:pt x="634795" y="1210017"/>
                  </a:lnTo>
                  <a:lnTo>
                    <a:pt x="635166" y="1209781"/>
                  </a:lnTo>
                  <a:lnTo>
                    <a:pt x="635357" y="1209635"/>
                  </a:lnTo>
                  <a:lnTo>
                    <a:pt x="635519" y="1209439"/>
                  </a:lnTo>
                  <a:lnTo>
                    <a:pt x="635608" y="1209175"/>
                  </a:lnTo>
                  <a:lnTo>
                    <a:pt x="635559" y="1208923"/>
                  </a:lnTo>
                  <a:lnTo>
                    <a:pt x="635424" y="1208721"/>
                  </a:lnTo>
                  <a:close/>
                  <a:moveTo>
                    <a:pt x="318756" y="616702"/>
                  </a:moveTo>
                  <a:lnTo>
                    <a:pt x="318549" y="616592"/>
                  </a:lnTo>
                  <a:lnTo>
                    <a:pt x="318482" y="616536"/>
                  </a:lnTo>
                  <a:lnTo>
                    <a:pt x="318423" y="616448"/>
                  </a:lnTo>
                  <a:lnTo>
                    <a:pt x="318377" y="616338"/>
                  </a:lnTo>
                  <a:lnTo>
                    <a:pt x="318302" y="616239"/>
                  </a:lnTo>
                  <a:lnTo>
                    <a:pt x="318199" y="616162"/>
                  </a:lnTo>
                  <a:lnTo>
                    <a:pt x="317966" y="616062"/>
                  </a:lnTo>
                  <a:lnTo>
                    <a:pt x="317854" y="616029"/>
                  </a:lnTo>
                  <a:lnTo>
                    <a:pt x="317792" y="615996"/>
                  </a:lnTo>
                  <a:lnTo>
                    <a:pt x="317742" y="615941"/>
                  </a:lnTo>
                  <a:lnTo>
                    <a:pt x="317691" y="615864"/>
                  </a:lnTo>
                  <a:lnTo>
                    <a:pt x="317599" y="615412"/>
                  </a:lnTo>
                  <a:lnTo>
                    <a:pt x="317631" y="615092"/>
                  </a:lnTo>
                  <a:lnTo>
                    <a:pt x="317714" y="614850"/>
                  </a:lnTo>
                  <a:lnTo>
                    <a:pt x="317772" y="614607"/>
                  </a:lnTo>
                  <a:lnTo>
                    <a:pt x="317857" y="614475"/>
                  </a:lnTo>
                  <a:lnTo>
                    <a:pt x="317887" y="614464"/>
                  </a:lnTo>
                  <a:lnTo>
                    <a:pt x="317957" y="614453"/>
                  </a:lnTo>
                  <a:lnTo>
                    <a:pt x="318053" y="614475"/>
                  </a:lnTo>
                  <a:lnTo>
                    <a:pt x="318087" y="614453"/>
                  </a:lnTo>
                  <a:lnTo>
                    <a:pt x="318114" y="614420"/>
                  </a:lnTo>
                  <a:lnTo>
                    <a:pt x="318143" y="614409"/>
                  </a:lnTo>
                  <a:lnTo>
                    <a:pt x="318287" y="614420"/>
                  </a:lnTo>
                  <a:lnTo>
                    <a:pt x="318338" y="614420"/>
                  </a:lnTo>
                  <a:lnTo>
                    <a:pt x="318466" y="614353"/>
                  </a:lnTo>
                  <a:lnTo>
                    <a:pt x="318577" y="614276"/>
                  </a:lnTo>
                  <a:lnTo>
                    <a:pt x="318672" y="614188"/>
                  </a:lnTo>
                  <a:lnTo>
                    <a:pt x="318767" y="614166"/>
                  </a:lnTo>
                  <a:lnTo>
                    <a:pt x="318872" y="614166"/>
                  </a:lnTo>
                  <a:lnTo>
                    <a:pt x="318906" y="614100"/>
                  </a:lnTo>
                  <a:lnTo>
                    <a:pt x="318905" y="614045"/>
                  </a:lnTo>
                  <a:lnTo>
                    <a:pt x="318815" y="613846"/>
                  </a:lnTo>
                  <a:lnTo>
                    <a:pt x="318718" y="613736"/>
                  </a:lnTo>
                  <a:lnTo>
                    <a:pt x="318494" y="613394"/>
                  </a:lnTo>
                  <a:lnTo>
                    <a:pt x="318415" y="613196"/>
                  </a:lnTo>
                  <a:lnTo>
                    <a:pt x="318349" y="612898"/>
                  </a:lnTo>
                  <a:lnTo>
                    <a:pt x="318301" y="612766"/>
                  </a:lnTo>
                  <a:lnTo>
                    <a:pt x="318279" y="612655"/>
                  </a:lnTo>
                  <a:lnTo>
                    <a:pt x="318290" y="612501"/>
                  </a:lnTo>
                  <a:lnTo>
                    <a:pt x="318336" y="612413"/>
                  </a:lnTo>
                  <a:lnTo>
                    <a:pt x="318495" y="612303"/>
                  </a:lnTo>
                  <a:lnTo>
                    <a:pt x="318553" y="612248"/>
                  </a:lnTo>
                  <a:lnTo>
                    <a:pt x="318612" y="612093"/>
                  </a:lnTo>
                  <a:lnTo>
                    <a:pt x="318681" y="611972"/>
                  </a:lnTo>
                  <a:lnTo>
                    <a:pt x="318757" y="611939"/>
                  </a:lnTo>
                  <a:lnTo>
                    <a:pt x="318782" y="611917"/>
                  </a:lnTo>
                  <a:lnTo>
                    <a:pt x="318813" y="611795"/>
                  </a:lnTo>
                  <a:lnTo>
                    <a:pt x="318793" y="611762"/>
                  </a:lnTo>
                  <a:lnTo>
                    <a:pt x="318751" y="611740"/>
                  </a:lnTo>
                  <a:lnTo>
                    <a:pt x="318621" y="611718"/>
                  </a:lnTo>
                  <a:lnTo>
                    <a:pt x="318493" y="611685"/>
                  </a:lnTo>
                  <a:lnTo>
                    <a:pt x="318333" y="611553"/>
                  </a:lnTo>
                  <a:lnTo>
                    <a:pt x="318281" y="611476"/>
                  </a:lnTo>
                  <a:lnTo>
                    <a:pt x="318204" y="611398"/>
                  </a:lnTo>
                  <a:lnTo>
                    <a:pt x="317994" y="611321"/>
                  </a:lnTo>
                  <a:lnTo>
                    <a:pt x="317877" y="611255"/>
                  </a:lnTo>
                  <a:lnTo>
                    <a:pt x="317826" y="611178"/>
                  </a:lnTo>
                  <a:lnTo>
                    <a:pt x="317717" y="611079"/>
                  </a:lnTo>
                  <a:lnTo>
                    <a:pt x="317462" y="610880"/>
                  </a:lnTo>
                  <a:lnTo>
                    <a:pt x="317437" y="610825"/>
                  </a:lnTo>
                  <a:lnTo>
                    <a:pt x="317404" y="610803"/>
                  </a:lnTo>
                  <a:lnTo>
                    <a:pt x="317401" y="610737"/>
                  </a:lnTo>
                  <a:lnTo>
                    <a:pt x="317467" y="610539"/>
                  </a:lnTo>
                  <a:lnTo>
                    <a:pt x="317479" y="610461"/>
                  </a:lnTo>
                  <a:lnTo>
                    <a:pt x="317374" y="610274"/>
                  </a:lnTo>
                  <a:lnTo>
                    <a:pt x="317328" y="610120"/>
                  </a:lnTo>
                  <a:lnTo>
                    <a:pt x="317325" y="609800"/>
                  </a:lnTo>
                  <a:lnTo>
                    <a:pt x="317304" y="609667"/>
                  </a:lnTo>
                  <a:lnTo>
                    <a:pt x="317299" y="609535"/>
                  </a:lnTo>
                  <a:lnTo>
                    <a:pt x="317229" y="609237"/>
                  </a:lnTo>
                  <a:lnTo>
                    <a:pt x="317060" y="609094"/>
                  </a:lnTo>
                  <a:lnTo>
                    <a:pt x="316973" y="608995"/>
                  </a:lnTo>
                  <a:lnTo>
                    <a:pt x="316964" y="608907"/>
                  </a:lnTo>
                  <a:lnTo>
                    <a:pt x="317001" y="608829"/>
                  </a:lnTo>
                  <a:lnTo>
                    <a:pt x="316997" y="608763"/>
                  </a:lnTo>
                  <a:lnTo>
                    <a:pt x="316846" y="608587"/>
                  </a:lnTo>
                  <a:lnTo>
                    <a:pt x="316777" y="608466"/>
                  </a:lnTo>
                  <a:lnTo>
                    <a:pt x="316737" y="608311"/>
                  </a:lnTo>
                  <a:lnTo>
                    <a:pt x="316738" y="608245"/>
                  </a:lnTo>
                  <a:lnTo>
                    <a:pt x="316762" y="608201"/>
                  </a:lnTo>
                  <a:lnTo>
                    <a:pt x="316794" y="608047"/>
                  </a:lnTo>
                  <a:lnTo>
                    <a:pt x="316875" y="608003"/>
                  </a:lnTo>
                  <a:lnTo>
                    <a:pt x="316996" y="607970"/>
                  </a:lnTo>
                  <a:lnTo>
                    <a:pt x="317086" y="607804"/>
                  </a:lnTo>
                  <a:lnTo>
                    <a:pt x="317190" y="607782"/>
                  </a:lnTo>
                  <a:lnTo>
                    <a:pt x="317222" y="607760"/>
                  </a:lnTo>
                  <a:lnTo>
                    <a:pt x="317204" y="607440"/>
                  </a:lnTo>
                  <a:lnTo>
                    <a:pt x="317250" y="607352"/>
                  </a:lnTo>
                  <a:lnTo>
                    <a:pt x="317317" y="607286"/>
                  </a:lnTo>
                  <a:lnTo>
                    <a:pt x="317327" y="607253"/>
                  </a:lnTo>
                  <a:lnTo>
                    <a:pt x="317211" y="607010"/>
                  </a:lnTo>
                  <a:lnTo>
                    <a:pt x="317206" y="606922"/>
                  </a:lnTo>
                  <a:lnTo>
                    <a:pt x="317351" y="606735"/>
                  </a:lnTo>
                  <a:lnTo>
                    <a:pt x="317430" y="606591"/>
                  </a:lnTo>
                  <a:lnTo>
                    <a:pt x="317443" y="606536"/>
                  </a:lnTo>
                  <a:lnTo>
                    <a:pt x="317447" y="606371"/>
                  </a:lnTo>
                  <a:lnTo>
                    <a:pt x="317510" y="606161"/>
                  </a:lnTo>
                  <a:lnTo>
                    <a:pt x="317585" y="606062"/>
                  </a:lnTo>
                  <a:lnTo>
                    <a:pt x="317674" y="606007"/>
                  </a:lnTo>
                  <a:lnTo>
                    <a:pt x="317723" y="605875"/>
                  </a:lnTo>
                  <a:lnTo>
                    <a:pt x="317885" y="605742"/>
                  </a:lnTo>
                  <a:lnTo>
                    <a:pt x="317929" y="605610"/>
                  </a:lnTo>
                  <a:lnTo>
                    <a:pt x="317951" y="605445"/>
                  </a:lnTo>
                  <a:lnTo>
                    <a:pt x="317891" y="605213"/>
                  </a:lnTo>
                  <a:lnTo>
                    <a:pt x="317886" y="605158"/>
                  </a:lnTo>
                  <a:lnTo>
                    <a:pt x="317907" y="605114"/>
                  </a:lnTo>
                  <a:lnTo>
                    <a:pt x="318001" y="604981"/>
                  </a:lnTo>
                  <a:lnTo>
                    <a:pt x="318028" y="604794"/>
                  </a:lnTo>
                  <a:lnTo>
                    <a:pt x="318012" y="604618"/>
                  </a:lnTo>
                  <a:lnTo>
                    <a:pt x="317957" y="604375"/>
                  </a:lnTo>
                  <a:lnTo>
                    <a:pt x="317864" y="604044"/>
                  </a:lnTo>
                  <a:lnTo>
                    <a:pt x="317838" y="603890"/>
                  </a:lnTo>
                  <a:lnTo>
                    <a:pt x="317826" y="603703"/>
                  </a:lnTo>
                  <a:lnTo>
                    <a:pt x="317836" y="603570"/>
                  </a:lnTo>
                  <a:lnTo>
                    <a:pt x="317862" y="603493"/>
                  </a:lnTo>
                  <a:lnTo>
                    <a:pt x="317984" y="603240"/>
                  </a:lnTo>
                  <a:lnTo>
                    <a:pt x="318019" y="603085"/>
                  </a:lnTo>
                  <a:lnTo>
                    <a:pt x="318056" y="602997"/>
                  </a:lnTo>
                  <a:lnTo>
                    <a:pt x="318135" y="602887"/>
                  </a:lnTo>
                  <a:lnTo>
                    <a:pt x="318225" y="602798"/>
                  </a:lnTo>
                  <a:lnTo>
                    <a:pt x="318302" y="602699"/>
                  </a:lnTo>
                  <a:lnTo>
                    <a:pt x="318354" y="602600"/>
                  </a:lnTo>
                  <a:lnTo>
                    <a:pt x="318366" y="602225"/>
                  </a:lnTo>
                  <a:lnTo>
                    <a:pt x="318424" y="602060"/>
                  </a:lnTo>
                  <a:lnTo>
                    <a:pt x="318495" y="601949"/>
                  </a:lnTo>
                  <a:lnTo>
                    <a:pt x="318555" y="601773"/>
                  </a:lnTo>
                  <a:lnTo>
                    <a:pt x="318560" y="601420"/>
                  </a:lnTo>
                  <a:lnTo>
                    <a:pt x="318642" y="601123"/>
                  </a:lnTo>
                  <a:lnTo>
                    <a:pt x="318650" y="601023"/>
                  </a:lnTo>
                  <a:lnTo>
                    <a:pt x="318750" y="600626"/>
                  </a:lnTo>
                  <a:lnTo>
                    <a:pt x="318755" y="600450"/>
                  </a:lnTo>
                  <a:lnTo>
                    <a:pt x="318682" y="600340"/>
                  </a:lnTo>
                  <a:lnTo>
                    <a:pt x="318622" y="600340"/>
                  </a:lnTo>
                  <a:lnTo>
                    <a:pt x="318560" y="600340"/>
                  </a:lnTo>
                  <a:lnTo>
                    <a:pt x="318117" y="600527"/>
                  </a:lnTo>
                  <a:lnTo>
                    <a:pt x="317999" y="600604"/>
                  </a:lnTo>
                  <a:lnTo>
                    <a:pt x="317824" y="600759"/>
                  </a:lnTo>
                  <a:lnTo>
                    <a:pt x="317699" y="600781"/>
                  </a:lnTo>
                  <a:lnTo>
                    <a:pt x="317470" y="600737"/>
                  </a:lnTo>
                  <a:lnTo>
                    <a:pt x="317336" y="600759"/>
                  </a:lnTo>
                  <a:lnTo>
                    <a:pt x="317110" y="600836"/>
                  </a:lnTo>
                  <a:lnTo>
                    <a:pt x="317065" y="600869"/>
                  </a:lnTo>
                  <a:lnTo>
                    <a:pt x="316936" y="601067"/>
                  </a:lnTo>
                  <a:lnTo>
                    <a:pt x="316653" y="601266"/>
                  </a:lnTo>
                  <a:lnTo>
                    <a:pt x="316538" y="601288"/>
                  </a:lnTo>
                  <a:lnTo>
                    <a:pt x="316349" y="601288"/>
                  </a:lnTo>
                  <a:lnTo>
                    <a:pt x="316177" y="601409"/>
                  </a:lnTo>
                  <a:lnTo>
                    <a:pt x="315935" y="601509"/>
                  </a:lnTo>
                  <a:lnTo>
                    <a:pt x="315577" y="601641"/>
                  </a:lnTo>
                  <a:lnTo>
                    <a:pt x="315430" y="601630"/>
                  </a:lnTo>
                  <a:lnTo>
                    <a:pt x="315300" y="601663"/>
                  </a:lnTo>
                  <a:lnTo>
                    <a:pt x="314368" y="602567"/>
                  </a:lnTo>
                  <a:lnTo>
                    <a:pt x="314276" y="602633"/>
                  </a:lnTo>
                  <a:lnTo>
                    <a:pt x="314166" y="602677"/>
                  </a:lnTo>
                  <a:lnTo>
                    <a:pt x="313733" y="602765"/>
                  </a:lnTo>
                  <a:lnTo>
                    <a:pt x="313644" y="602810"/>
                  </a:lnTo>
                  <a:lnTo>
                    <a:pt x="313514" y="602931"/>
                  </a:lnTo>
                  <a:lnTo>
                    <a:pt x="313413" y="603063"/>
                  </a:lnTo>
                  <a:lnTo>
                    <a:pt x="313326" y="603218"/>
                  </a:lnTo>
                  <a:lnTo>
                    <a:pt x="313068" y="603912"/>
                  </a:lnTo>
                  <a:lnTo>
                    <a:pt x="312817" y="604529"/>
                  </a:lnTo>
                  <a:lnTo>
                    <a:pt x="312650" y="604838"/>
                  </a:lnTo>
                  <a:lnTo>
                    <a:pt x="312515" y="604904"/>
                  </a:lnTo>
                  <a:lnTo>
                    <a:pt x="312309" y="604971"/>
                  </a:lnTo>
                  <a:lnTo>
                    <a:pt x="311901" y="604993"/>
                  </a:lnTo>
                  <a:lnTo>
                    <a:pt x="311474" y="605059"/>
                  </a:lnTo>
                  <a:lnTo>
                    <a:pt x="311209" y="605147"/>
                  </a:lnTo>
                  <a:lnTo>
                    <a:pt x="310903" y="605279"/>
                  </a:lnTo>
                  <a:lnTo>
                    <a:pt x="310215" y="605489"/>
                  </a:lnTo>
                  <a:lnTo>
                    <a:pt x="310105" y="605544"/>
                  </a:lnTo>
                  <a:lnTo>
                    <a:pt x="310041" y="605588"/>
                  </a:lnTo>
                  <a:lnTo>
                    <a:pt x="310015" y="605687"/>
                  </a:lnTo>
                  <a:lnTo>
                    <a:pt x="310042" y="605819"/>
                  </a:lnTo>
                  <a:lnTo>
                    <a:pt x="310234" y="606095"/>
                  </a:lnTo>
                  <a:lnTo>
                    <a:pt x="310406" y="606250"/>
                  </a:lnTo>
                  <a:lnTo>
                    <a:pt x="310790" y="606426"/>
                  </a:lnTo>
                  <a:lnTo>
                    <a:pt x="311323" y="606812"/>
                  </a:lnTo>
                  <a:lnTo>
                    <a:pt x="311418" y="606900"/>
                  </a:lnTo>
                  <a:lnTo>
                    <a:pt x="311434" y="606944"/>
                  </a:lnTo>
                  <a:lnTo>
                    <a:pt x="311434" y="606944"/>
                  </a:lnTo>
                  <a:lnTo>
                    <a:pt x="311407" y="606988"/>
                  </a:lnTo>
                  <a:lnTo>
                    <a:pt x="311328" y="607032"/>
                  </a:lnTo>
                  <a:lnTo>
                    <a:pt x="310833" y="607132"/>
                  </a:lnTo>
                  <a:lnTo>
                    <a:pt x="310364" y="607154"/>
                  </a:lnTo>
                  <a:lnTo>
                    <a:pt x="310115" y="607110"/>
                  </a:lnTo>
                  <a:lnTo>
                    <a:pt x="309555" y="606944"/>
                  </a:lnTo>
                  <a:lnTo>
                    <a:pt x="309408" y="606922"/>
                  </a:lnTo>
                  <a:lnTo>
                    <a:pt x="309258" y="606922"/>
                  </a:lnTo>
                  <a:lnTo>
                    <a:pt x="309094" y="606955"/>
                  </a:lnTo>
                  <a:lnTo>
                    <a:pt x="309033" y="607021"/>
                  </a:lnTo>
                  <a:lnTo>
                    <a:pt x="309008" y="607110"/>
                  </a:lnTo>
                  <a:lnTo>
                    <a:pt x="308972" y="607120"/>
                  </a:lnTo>
                  <a:lnTo>
                    <a:pt x="308887" y="607098"/>
                  </a:lnTo>
                  <a:lnTo>
                    <a:pt x="308729" y="606999"/>
                  </a:lnTo>
                  <a:lnTo>
                    <a:pt x="308537" y="606834"/>
                  </a:lnTo>
                  <a:lnTo>
                    <a:pt x="308510" y="606790"/>
                  </a:lnTo>
                  <a:lnTo>
                    <a:pt x="308505" y="606735"/>
                  </a:lnTo>
                  <a:lnTo>
                    <a:pt x="308556" y="606547"/>
                  </a:lnTo>
                  <a:lnTo>
                    <a:pt x="308691" y="606327"/>
                  </a:lnTo>
                  <a:lnTo>
                    <a:pt x="308771" y="606238"/>
                  </a:lnTo>
                  <a:lnTo>
                    <a:pt x="308809" y="606073"/>
                  </a:lnTo>
                  <a:lnTo>
                    <a:pt x="308862" y="605941"/>
                  </a:lnTo>
                  <a:lnTo>
                    <a:pt x="308977" y="605853"/>
                  </a:lnTo>
                  <a:lnTo>
                    <a:pt x="309039" y="605775"/>
                  </a:lnTo>
                  <a:lnTo>
                    <a:pt x="309058" y="605720"/>
                  </a:lnTo>
                  <a:lnTo>
                    <a:pt x="309266" y="605621"/>
                  </a:lnTo>
                  <a:lnTo>
                    <a:pt x="309399" y="605478"/>
                  </a:lnTo>
                  <a:lnTo>
                    <a:pt x="309492" y="605389"/>
                  </a:lnTo>
                  <a:lnTo>
                    <a:pt x="309550" y="605301"/>
                  </a:lnTo>
                  <a:lnTo>
                    <a:pt x="309610" y="605125"/>
                  </a:lnTo>
                  <a:lnTo>
                    <a:pt x="309883" y="604937"/>
                  </a:lnTo>
                  <a:lnTo>
                    <a:pt x="310192" y="604518"/>
                  </a:lnTo>
                  <a:lnTo>
                    <a:pt x="310233" y="604386"/>
                  </a:lnTo>
                  <a:lnTo>
                    <a:pt x="310277" y="603901"/>
                  </a:lnTo>
                  <a:lnTo>
                    <a:pt x="310351" y="603449"/>
                  </a:lnTo>
                  <a:lnTo>
                    <a:pt x="310432" y="603250"/>
                  </a:lnTo>
                  <a:lnTo>
                    <a:pt x="310465" y="603118"/>
                  </a:lnTo>
                  <a:lnTo>
                    <a:pt x="310439" y="602997"/>
                  </a:lnTo>
                  <a:lnTo>
                    <a:pt x="310388" y="602931"/>
                  </a:lnTo>
                  <a:lnTo>
                    <a:pt x="310259" y="602920"/>
                  </a:lnTo>
                  <a:lnTo>
                    <a:pt x="309976" y="602942"/>
                  </a:lnTo>
                  <a:lnTo>
                    <a:pt x="309711" y="603019"/>
                  </a:lnTo>
                  <a:lnTo>
                    <a:pt x="309239" y="603085"/>
                  </a:lnTo>
                  <a:lnTo>
                    <a:pt x="308611" y="603206"/>
                  </a:lnTo>
                  <a:lnTo>
                    <a:pt x="308532" y="603284"/>
                  </a:lnTo>
                  <a:lnTo>
                    <a:pt x="308482" y="603394"/>
                  </a:lnTo>
                  <a:lnTo>
                    <a:pt x="308462" y="603603"/>
                  </a:lnTo>
                  <a:lnTo>
                    <a:pt x="308487" y="603725"/>
                  </a:lnTo>
                  <a:lnTo>
                    <a:pt x="308623" y="604066"/>
                  </a:lnTo>
                  <a:lnTo>
                    <a:pt x="308628" y="604188"/>
                  </a:lnTo>
                  <a:lnTo>
                    <a:pt x="308538" y="604871"/>
                  </a:lnTo>
                  <a:lnTo>
                    <a:pt x="308479" y="605026"/>
                  </a:lnTo>
                  <a:lnTo>
                    <a:pt x="308380" y="605169"/>
                  </a:lnTo>
                  <a:lnTo>
                    <a:pt x="308370" y="605213"/>
                  </a:lnTo>
                  <a:lnTo>
                    <a:pt x="308404" y="605952"/>
                  </a:lnTo>
                  <a:lnTo>
                    <a:pt x="308402" y="606349"/>
                  </a:lnTo>
                  <a:lnTo>
                    <a:pt x="308374" y="606646"/>
                  </a:lnTo>
                  <a:lnTo>
                    <a:pt x="308310" y="606966"/>
                  </a:lnTo>
                  <a:lnTo>
                    <a:pt x="308239" y="607110"/>
                  </a:lnTo>
                  <a:lnTo>
                    <a:pt x="308152" y="607209"/>
                  </a:lnTo>
                  <a:lnTo>
                    <a:pt x="307859" y="607484"/>
                  </a:lnTo>
                  <a:lnTo>
                    <a:pt x="307577" y="607705"/>
                  </a:lnTo>
                  <a:lnTo>
                    <a:pt x="307576" y="607771"/>
                  </a:lnTo>
                  <a:lnTo>
                    <a:pt x="307659" y="608025"/>
                  </a:lnTo>
                  <a:lnTo>
                    <a:pt x="307624" y="608256"/>
                  </a:lnTo>
                  <a:lnTo>
                    <a:pt x="307250" y="609282"/>
                  </a:lnTo>
                  <a:lnTo>
                    <a:pt x="307047" y="609612"/>
                  </a:lnTo>
                  <a:lnTo>
                    <a:pt x="306962" y="609800"/>
                  </a:lnTo>
                  <a:lnTo>
                    <a:pt x="306819" y="610340"/>
                  </a:lnTo>
                  <a:lnTo>
                    <a:pt x="306686" y="610616"/>
                  </a:lnTo>
                  <a:lnTo>
                    <a:pt x="306348" y="611068"/>
                  </a:lnTo>
                  <a:lnTo>
                    <a:pt x="306165" y="611288"/>
                  </a:lnTo>
                  <a:lnTo>
                    <a:pt x="306000" y="611443"/>
                  </a:lnTo>
                  <a:lnTo>
                    <a:pt x="305821" y="611575"/>
                  </a:lnTo>
                  <a:lnTo>
                    <a:pt x="305451" y="611795"/>
                  </a:lnTo>
                  <a:lnTo>
                    <a:pt x="305271" y="611873"/>
                  </a:lnTo>
                  <a:lnTo>
                    <a:pt x="305058" y="611917"/>
                  </a:lnTo>
                  <a:lnTo>
                    <a:pt x="304916" y="612038"/>
                  </a:lnTo>
                  <a:lnTo>
                    <a:pt x="304884" y="612093"/>
                  </a:lnTo>
                  <a:lnTo>
                    <a:pt x="304853" y="612479"/>
                  </a:lnTo>
                  <a:lnTo>
                    <a:pt x="304980" y="612920"/>
                  </a:lnTo>
                  <a:lnTo>
                    <a:pt x="305071" y="613041"/>
                  </a:lnTo>
                  <a:lnTo>
                    <a:pt x="305216" y="613107"/>
                  </a:lnTo>
                  <a:lnTo>
                    <a:pt x="305507" y="613107"/>
                  </a:lnTo>
                  <a:lnTo>
                    <a:pt x="305880" y="613030"/>
                  </a:lnTo>
                  <a:lnTo>
                    <a:pt x="306015" y="613030"/>
                  </a:lnTo>
                  <a:lnTo>
                    <a:pt x="306083" y="613052"/>
                  </a:lnTo>
                  <a:lnTo>
                    <a:pt x="306190" y="613295"/>
                  </a:lnTo>
                  <a:lnTo>
                    <a:pt x="306320" y="613482"/>
                  </a:lnTo>
                  <a:lnTo>
                    <a:pt x="306380" y="613692"/>
                  </a:lnTo>
                  <a:lnTo>
                    <a:pt x="306381" y="613868"/>
                  </a:lnTo>
                  <a:lnTo>
                    <a:pt x="306353" y="613967"/>
                  </a:lnTo>
                  <a:lnTo>
                    <a:pt x="306336" y="614144"/>
                  </a:lnTo>
                  <a:lnTo>
                    <a:pt x="306273" y="614397"/>
                  </a:lnTo>
                  <a:lnTo>
                    <a:pt x="306000" y="614783"/>
                  </a:lnTo>
                  <a:lnTo>
                    <a:pt x="305644" y="615423"/>
                  </a:lnTo>
                  <a:lnTo>
                    <a:pt x="305519" y="615577"/>
                  </a:lnTo>
                  <a:lnTo>
                    <a:pt x="305314" y="615765"/>
                  </a:lnTo>
                  <a:lnTo>
                    <a:pt x="305204" y="615831"/>
                  </a:lnTo>
                  <a:lnTo>
                    <a:pt x="304858" y="615996"/>
                  </a:lnTo>
                  <a:lnTo>
                    <a:pt x="304615" y="616073"/>
                  </a:lnTo>
                  <a:lnTo>
                    <a:pt x="304411" y="616084"/>
                  </a:lnTo>
                  <a:lnTo>
                    <a:pt x="304078" y="615996"/>
                  </a:lnTo>
                  <a:lnTo>
                    <a:pt x="303949" y="616007"/>
                  </a:lnTo>
                  <a:lnTo>
                    <a:pt x="303854" y="616040"/>
                  </a:lnTo>
                  <a:lnTo>
                    <a:pt x="303713" y="616250"/>
                  </a:lnTo>
                  <a:lnTo>
                    <a:pt x="303557" y="616536"/>
                  </a:lnTo>
                  <a:lnTo>
                    <a:pt x="303483" y="616603"/>
                  </a:lnTo>
                  <a:lnTo>
                    <a:pt x="303252" y="616636"/>
                  </a:lnTo>
                  <a:lnTo>
                    <a:pt x="303130" y="616625"/>
                  </a:lnTo>
                  <a:lnTo>
                    <a:pt x="303020" y="616603"/>
                  </a:lnTo>
                  <a:lnTo>
                    <a:pt x="302863" y="616559"/>
                  </a:lnTo>
                  <a:lnTo>
                    <a:pt x="302625" y="616536"/>
                  </a:lnTo>
                  <a:lnTo>
                    <a:pt x="302235" y="616526"/>
                  </a:lnTo>
                  <a:lnTo>
                    <a:pt x="301295" y="616371"/>
                  </a:lnTo>
                  <a:lnTo>
                    <a:pt x="300921" y="616239"/>
                  </a:lnTo>
                  <a:lnTo>
                    <a:pt x="300769" y="616106"/>
                  </a:lnTo>
                  <a:lnTo>
                    <a:pt x="300666" y="615974"/>
                  </a:lnTo>
                  <a:lnTo>
                    <a:pt x="300446" y="615588"/>
                  </a:lnTo>
                  <a:lnTo>
                    <a:pt x="300321" y="615467"/>
                  </a:lnTo>
                  <a:lnTo>
                    <a:pt x="299981" y="615235"/>
                  </a:lnTo>
                  <a:lnTo>
                    <a:pt x="299888" y="615103"/>
                  </a:lnTo>
                  <a:lnTo>
                    <a:pt x="299887" y="614949"/>
                  </a:lnTo>
                  <a:lnTo>
                    <a:pt x="299966" y="614728"/>
                  </a:lnTo>
                  <a:lnTo>
                    <a:pt x="300214" y="614497"/>
                  </a:lnTo>
                  <a:lnTo>
                    <a:pt x="300269" y="614409"/>
                  </a:lnTo>
                  <a:lnTo>
                    <a:pt x="300260" y="614342"/>
                  </a:lnTo>
                  <a:lnTo>
                    <a:pt x="300197" y="614221"/>
                  </a:lnTo>
                  <a:lnTo>
                    <a:pt x="300184" y="614067"/>
                  </a:lnTo>
                  <a:lnTo>
                    <a:pt x="300063" y="613934"/>
                  </a:lnTo>
                  <a:lnTo>
                    <a:pt x="299991" y="613912"/>
                  </a:lnTo>
                  <a:lnTo>
                    <a:pt x="299885" y="613934"/>
                  </a:lnTo>
                  <a:lnTo>
                    <a:pt x="299643" y="614100"/>
                  </a:lnTo>
                  <a:lnTo>
                    <a:pt x="299570" y="614122"/>
                  </a:lnTo>
                  <a:lnTo>
                    <a:pt x="299411" y="614111"/>
                  </a:lnTo>
                  <a:lnTo>
                    <a:pt x="299352" y="614089"/>
                  </a:lnTo>
                  <a:lnTo>
                    <a:pt x="299312" y="614045"/>
                  </a:lnTo>
                  <a:lnTo>
                    <a:pt x="299255" y="613780"/>
                  </a:lnTo>
                  <a:lnTo>
                    <a:pt x="299210" y="613692"/>
                  </a:lnTo>
                  <a:lnTo>
                    <a:pt x="299137" y="613681"/>
                  </a:lnTo>
                  <a:lnTo>
                    <a:pt x="299037" y="613725"/>
                  </a:lnTo>
                  <a:lnTo>
                    <a:pt x="298920" y="613703"/>
                  </a:lnTo>
                  <a:lnTo>
                    <a:pt x="298801" y="613758"/>
                  </a:lnTo>
                  <a:lnTo>
                    <a:pt x="298749" y="613813"/>
                  </a:lnTo>
                  <a:lnTo>
                    <a:pt x="298679" y="614078"/>
                  </a:lnTo>
                  <a:lnTo>
                    <a:pt x="298565" y="614331"/>
                  </a:lnTo>
                  <a:lnTo>
                    <a:pt x="298489" y="614365"/>
                  </a:lnTo>
                  <a:lnTo>
                    <a:pt x="298273" y="614375"/>
                  </a:lnTo>
                  <a:lnTo>
                    <a:pt x="298162" y="614353"/>
                  </a:lnTo>
                  <a:lnTo>
                    <a:pt x="297736" y="614111"/>
                  </a:lnTo>
                  <a:lnTo>
                    <a:pt x="297337" y="613979"/>
                  </a:lnTo>
                  <a:lnTo>
                    <a:pt x="297059" y="613813"/>
                  </a:lnTo>
                  <a:lnTo>
                    <a:pt x="296975" y="613637"/>
                  </a:lnTo>
                  <a:lnTo>
                    <a:pt x="296926" y="613615"/>
                  </a:lnTo>
                  <a:lnTo>
                    <a:pt x="296787" y="613559"/>
                  </a:lnTo>
                  <a:lnTo>
                    <a:pt x="296531" y="613394"/>
                  </a:lnTo>
                  <a:lnTo>
                    <a:pt x="296479" y="613339"/>
                  </a:lnTo>
                  <a:lnTo>
                    <a:pt x="296427" y="613229"/>
                  </a:lnTo>
                  <a:lnTo>
                    <a:pt x="296385" y="613185"/>
                  </a:lnTo>
                  <a:lnTo>
                    <a:pt x="296161" y="613074"/>
                  </a:lnTo>
                  <a:lnTo>
                    <a:pt x="295675" y="612755"/>
                  </a:lnTo>
                  <a:lnTo>
                    <a:pt x="295497" y="612600"/>
                  </a:lnTo>
                  <a:lnTo>
                    <a:pt x="295289" y="612457"/>
                  </a:lnTo>
                  <a:lnTo>
                    <a:pt x="295102" y="612214"/>
                  </a:lnTo>
                  <a:lnTo>
                    <a:pt x="294922" y="612049"/>
                  </a:lnTo>
                  <a:lnTo>
                    <a:pt x="294733" y="611795"/>
                  </a:lnTo>
                  <a:lnTo>
                    <a:pt x="294517" y="611619"/>
                  </a:lnTo>
                  <a:lnTo>
                    <a:pt x="294329" y="611420"/>
                  </a:lnTo>
                  <a:lnTo>
                    <a:pt x="294146" y="611310"/>
                  </a:lnTo>
                  <a:lnTo>
                    <a:pt x="294034" y="611222"/>
                  </a:lnTo>
                  <a:lnTo>
                    <a:pt x="293457" y="610583"/>
                  </a:lnTo>
                  <a:lnTo>
                    <a:pt x="293329" y="610395"/>
                  </a:lnTo>
                  <a:lnTo>
                    <a:pt x="293323" y="610252"/>
                  </a:lnTo>
                  <a:lnTo>
                    <a:pt x="293301" y="610197"/>
                  </a:lnTo>
                  <a:lnTo>
                    <a:pt x="293235" y="610142"/>
                  </a:lnTo>
                  <a:lnTo>
                    <a:pt x="293071" y="610075"/>
                  </a:lnTo>
                  <a:lnTo>
                    <a:pt x="292954" y="609998"/>
                  </a:lnTo>
                  <a:lnTo>
                    <a:pt x="292842" y="609888"/>
                  </a:lnTo>
                  <a:lnTo>
                    <a:pt x="292700" y="609701"/>
                  </a:lnTo>
                  <a:lnTo>
                    <a:pt x="292460" y="609458"/>
                  </a:lnTo>
                  <a:lnTo>
                    <a:pt x="292369" y="609403"/>
                  </a:lnTo>
                  <a:lnTo>
                    <a:pt x="292090" y="609469"/>
                  </a:lnTo>
                  <a:lnTo>
                    <a:pt x="291978" y="609469"/>
                  </a:lnTo>
                  <a:lnTo>
                    <a:pt x="291590" y="609403"/>
                  </a:lnTo>
                  <a:lnTo>
                    <a:pt x="291315" y="609293"/>
                  </a:lnTo>
                  <a:lnTo>
                    <a:pt x="291171" y="609193"/>
                  </a:lnTo>
                  <a:lnTo>
                    <a:pt x="290967" y="608940"/>
                  </a:lnTo>
                  <a:lnTo>
                    <a:pt x="290874" y="608785"/>
                  </a:lnTo>
                  <a:lnTo>
                    <a:pt x="290826" y="608653"/>
                  </a:lnTo>
                  <a:lnTo>
                    <a:pt x="290779" y="608322"/>
                  </a:lnTo>
                  <a:lnTo>
                    <a:pt x="290648" y="608179"/>
                  </a:lnTo>
                  <a:lnTo>
                    <a:pt x="290253" y="607848"/>
                  </a:lnTo>
                  <a:lnTo>
                    <a:pt x="290137" y="607694"/>
                  </a:lnTo>
                  <a:lnTo>
                    <a:pt x="290071" y="607550"/>
                  </a:lnTo>
                  <a:lnTo>
                    <a:pt x="289984" y="607110"/>
                  </a:lnTo>
                  <a:lnTo>
                    <a:pt x="289969" y="606900"/>
                  </a:lnTo>
                  <a:lnTo>
                    <a:pt x="289943" y="606801"/>
                  </a:lnTo>
                  <a:lnTo>
                    <a:pt x="289873" y="606690"/>
                  </a:lnTo>
                  <a:lnTo>
                    <a:pt x="289766" y="606613"/>
                  </a:lnTo>
                  <a:lnTo>
                    <a:pt x="289613" y="606536"/>
                  </a:lnTo>
                  <a:lnTo>
                    <a:pt x="289378" y="606470"/>
                  </a:lnTo>
                  <a:lnTo>
                    <a:pt x="288791" y="606338"/>
                  </a:lnTo>
                  <a:lnTo>
                    <a:pt x="288562" y="606316"/>
                  </a:lnTo>
                  <a:lnTo>
                    <a:pt x="288300" y="606327"/>
                  </a:lnTo>
                  <a:lnTo>
                    <a:pt x="287853" y="606459"/>
                  </a:lnTo>
                  <a:lnTo>
                    <a:pt x="287541" y="606514"/>
                  </a:lnTo>
                  <a:lnTo>
                    <a:pt x="287093" y="606702"/>
                  </a:lnTo>
                  <a:lnTo>
                    <a:pt x="286926" y="606801"/>
                  </a:lnTo>
                  <a:lnTo>
                    <a:pt x="286574" y="607088"/>
                  </a:lnTo>
                  <a:lnTo>
                    <a:pt x="286298" y="607242"/>
                  </a:lnTo>
                  <a:lnTo>
                    <a:pt x="285900" y="607330"/>
                  </a:lnTo>
                  <a:lnTo>
                    <a:pt x="285735" y="607341"/>
                  </a:lnTo>
                  <a:lnTo>
                    <a:pt x="285639" y="607330"/>
                  </a:lnTo>
                  <a:lnTo>
                    <a:pt x="285470" y="607275"/>
                  </a:lnTo>
                  <a:lnTo>
                    <a:pt x="285346" y="607187"/>
                  </a:lnTo>
                  <a:lnTo>
                    <a:pt x="285262" y="607098"/>
                  </a:lnTo>
                  <a:lnTo>
                    <a:pt x="285202" y="606944"/>
                  </a:lnTo>
                  <a:lnTo>
                    <a:pt x="285149" y="606878"/>
                  </a:lnTo>
                  <a:lnTo>
                    <a:pt x="284833" y="606746"/>
                  </a:lnTo>
                  <a:lnTo>
                    <a:pt x="284763" y="606635"/>
                  </a:lnTo>
                  <a:lnTo>
                    <a:pt x="284675" y="606459"/>
                  </a:lnTo>
                  <a:lnTo>
                    <a:pt x="284329" y="606161"/>
                  </a:lnTo>
                  <a:lnTo>
                    <a:pt x="284210" y="606150"/>
                  </a:lnTo>
                  <a:lnTo>
                    <a:pt x="283939" y="606194"/>
                  </a:lnTo>
                  <a:lnTo>
                    <a:pt x="283198" y="606382"/>
                  </a:lnTo>
                  <a:lnTo>
                    <a:pt x="283036" y="606382"/>
                  </a:lnTo>
                  <a:lnTo>
                    <a:pt x="282893" y="606349"/>
                  </a:lnTo>
                  <a:lnTo>
                    <a:pt x="282802" y="606272"/>
                  </a:lnTo>
                  <a:lnTo>
                    <a:pt x="282673" y="606106"/>
                  </a:lnTo>
                  <a:lnTo>
                    <a:pt x="282544" y="605809"/>
                  </a:lnTo>
                  <a:lnTo>
                    <a:pt x="282518" y="605445"/>
                  </a:lnTo>
                  <a:lnTo>
                    <a:pt x="282599" y="605301"/>
                  </a:lnTo>
                  <a:lnTo>
                    <a:pt x="282603" y="605224"/>
                  </a:lnTo>
                  <a:lnTo>
                    <a:pt x="282574" y="605147"/>
                  </a:lnTo>
                  <a:lnTo>
                    <a:pt x="282454" y="604981"/>
                  </a:lnTo>
                  <a:lnTo>
                    <a:pt x="282447" y="604937"/>
                  </a:lnTo>
                  <a:lnTo>
                    <a:pt x="282468" y="604816"/>
                  </a:lnTo>
                  <a:lnTo>
                    <a:pt x="282529" y="604684"/>
                  </a:lnTo>
                  <a:lnTo>
                    <a:pt x="282637" y="604662"/>
                  </a:lnTo>
                  <a:lnTo>
                    <a:pt x="282798" y="604518"/>
                  </a:lnTo>
                  <a:lnTo>
                    <a:pt x="282882" y="604375"/>
                  </a:lnTo>
                  <a:lnTo>
                    <a:pt x="282887" y="604331"/>
                  </a:lnTo>
                  <a:lnTo>
                    <a:pt x="282873" y="604298"/>
                  </a:lnTo>
                  <a:lnTo>
                    <a:pt x="282746" y="604155"/>
                  </a:lnTo>
                  <a:lnTo>
                    <a:pt x="282736" y="604044"/>
                  </a:lnTo>
                  <a:lnTo>
                    <a:pt x="282819" y="603890"/>
                  </a:lnTo>
                  <a:lnTo>
                    <a:pt x="283066" y="603658"/>
                  </a:lnTo>
                  <a:lnTo>
                    <a:pt x="283118" y="603581"/>
                  </a:lnTo>
                  <a:lnTo>
                    <a:pt x="283133" y="603449"/>
                  </a:lnTo>
                  <a:lnTo>
                    <a:pt x="283131" y="602876"/>
                  </a:lnTo>
                  <a:lnTo>
                    <a:pt x="283145" y="602677"/>
                  </a:lnTo>
                  <a:lnTo>
                    <a:pt x="283115" y="602512"/>
                  </a:lnTo>
                  <a:lnTo>
                    <a:pt x="283012" y="602247"/>
                  </a:lnTo>
                  <a:lnTo>
                    <a:pt x="282976" y="602082"/>
                  </a:lnTo>
                  <a:lnTo>
                    <a:pt x="282956" y="601718"/>
                  </a:lnTo>
                  <a:lnTo>
                    <a:pt x="282979" y="601519"/>
                  </a:lnTo>
                  <a:lnTo>
                    <a:pt x="282930" y="601255"/>
                  </a:lnTo>
                  <a:lnTo>
                    <a:pt x="282938" y="601111"/>
                  </a:lnTo>
                  <a:lnTo>
                    <a:pt x="282989" y="600880"/>
                  </a:lnTo>
                  <a:lnTo>
                    <a:pt x="283092" y="600593"/>
                  </a:lnTo>
                  <a:lnTo>
                    <a:pt x="283160" y="600494"/>
                  </a:lnTo>
                  <a:lnTo>
                    <a:pt x="283369" y="600340"/>
                  </a:lnTo>
                  <a:lnTo>
                    <a:pt x="283774" y="600152"/>
                  </a:lnTo>
                  <a:lnTo>
                    <a:pt x="284222" y="600075"/>
                  </a:lnTo>
                  <a:lnTo>
                    <a:pt x="284752" y="600020"/>
                  </a:lnTo>
                  <a:lnTo>
                    <a:pt x="284972" y="599954"/>
                  </a:lnTo>
                  <a:lnTo>
                    <a:pt x="285188" y="599844"/>
                  </a:lnTo>
                  <a:lnTo>
                    <a:pt x="285238" y="599755"/>
                  </a:lnTo>
                  <a:lnTo>
                    <a:pt x="285341" y="599568"/>
                  </a:lnTo>
                  <a:lnTo>
                    <a:pt x="285448" y="599303"/>
                  </a:lnTo>
                  <a:lnTo>
                    <a:pt x="285520" y="599193"/>
                  </a:lnTo>
                  <a:lnTo>
                    <a:pt x="285638" y="599061"/>
                  </a:lnTo>
                  <a:lnTo>
                    <a:pt x="285753" y="598973"/>
                  </a:lnTo>
                  <a:lnTo>
                    <a:pt x="285939" y="598873"/>
                  </a:lnTo>
                  <a:lnTo>
                    <a:pt x="286634" y="598653"/>
                  </a:lnTo>
                  <a:lnTo>
                    <a:pt x="287210" y="598333"/>
                  </a:lnTo>
                  <a:lnTo>
                    <a:pt x="287528" y="598245"/>
                  </a:lnTo>
                  <a:lnTo>
                    <a:pt x="288228" y="597793"/>
                  </a:lnTo>
                  <a:lnTo>
                    <a:pt x="288650" y="597616"/>
                  </a:lnTo>
                  <a:lnTo>
                    <a:pt x="289222" y="597297"/>
                  </a:lnTo>
                  <a:lnTo>
                    <a:pt x="289573" y="597021"/>
                  </a:lnTo>
                  <a:lnTo>
                    <a:pt x="289819" y="596977"/>
                  </a:lnTo>
                  <a:lnTo>
                    <a:pt x="289952" y="596922"/>
                  </a:lnTo>
                  <a:lnTo>
                    <a:pt x="290171" y="596690"/>
                  </a:lnTo>
                  <a:lnTo>
                    <a:pt x="290513" y="596481"/>
                  </a:lnTo>
                  <a:lnTo>
                    <a:pt x="290648" y="596437"/>
                  </a:lnTo>
                  <a:lnTo>
                    <a:pt x="291089" y="596348"/>
                  </a:lnTo>
                  <a:lnTo>
                    <a:pt x="291194" y="596304"/>
                  </a:lnTo>
                  <a:lnTo>
                    <a:pt x="291418" y="596172"/>
                  </a:lnTo>
                  <a:lnTo>
                    <a:pt x="291714" y="595929"/>
                  </a:lnTo>
                  <a:lnTo>
                    <a:pt x="292355" y="595577"/>
                  </a:lnTo>
                  <a:lnTo>
                    <a:pt x="293223" y="595036"/>
                  </a:lnTo>
                  <a:lnTo>
                    <a:pt x="293553" y="594860"/>
                  </a:lnTo>
                  <a:lnTo>
                    <a:pt x="293712" y="594739"/>
                  </a:lnTo>
                  <a:lnTo>
                    <a:pt x="293809" y="594640"/>
                  </a:lnTo>
                  <a:lnTo>
                    <a:pt x="294335" y="594408"/>
                  </a:lnTo>
                  <a:lnTo>
                    <a:pt x="295014" y="594276"/>
                  </a:lnTo>
                  <a:lnTo>
                    <a:pt x="295469" y="594110"/>
                  </a:lnTo>
                  <a:lnTo>
                    <a:pt x="296284" y="593923"/>
                  </a:lnTo>
                  <a:lnTo>
                    <a:pt x="296592" y="593768"/>
                  </a:lnTo>
                  <a:lnTo>
                    <a:pt x="296807" y="593581"/>
                  </a:lnTo>
                  <a:lnTo>
                    <a:pt x="296941" y="593537"/>
                  </a:lnTo>
                  <a:lnTo>
                    <a:pt x="297331" y="593471"/>
                  </a:lnTo>
                  <a:lnTo>
                    <a:pt x="297772" y="593294"/>
                  </a:lnTo>
                  <a:lnTo>
                    <a:pt x="297902" y="593250"/>
                  </a:lnTo>
                  <a:lnTo>
                    <a:pt x="298852" y="593129"/>
                  </a:lnTo>
                  <a:lnTo>
                    <a:pt x="299016" y="593151"/>
                  </a:lnTo>
                  <a:lnTo>
                    <a:pt x="299126" y="593206"/>
                  </a:lnTo>
                  <a:lnTo>
                    <a:pt x="299216" y="593283"/>
                  </a:lnTo>
                  <a:lnTo>
                    <a:pt x="299226" y="593327"/>
                  </a:lnTo>
                  <a:lnTo>
                    <a:pt x="299107" y="593493"/>
                  </a:lnTo>
                  <a:lnTo>
                    <a:pt x="299095" y="593548"/>
                  </a:lnTo>
                  <a:lnTo>
                    <a:pt x="299107" y="593592"/>
                  </a:lnTo>
                  <a:lnTo>
                    <a:pt x="299249" y="593713"/>
                  </a:lnTo>
                  <a:lnTo>
                    <a:pt x="299397" y="593779"/>
                  </a:lnTo>
                  <a:lnTo>
                    <a:pt x="299470" y="593790"/>
                  </a:lnTo>
                  <a:lnTo>
                    <a:pt x="299721" y="593757"/>
                  </a:lnTo>
                  <a:lnTo>
                    <a:pt x="300056" y="593658"/>
                  </a:lnTo>
                  <a:lnTo>
                    <a:pt x="300337" y="593559"/>
                  </a:lnTo>
                  <a:lnTo>
                    <a:pt x="300684" y="593405"/>
                  </a:lnTo>
                  <a:lnTo>
                    <a:pt x="301403" y="593195"/>
                  </a:lnTo>
                  <a:lnTo>
                    <a:pt x="301536" y="593173"/>
                  </a:lnTo>
                  <a:lnTo>
                    <a:pt x="301836" y="593173"/>
                  </a:lnTo>
                  <a:lnTo>
                    <a:pt x="302368" y="593140"/>
                  </a:lnTo>
                  <a:lnTo>
                    <a:pt x="302481" y="593151"/>
                  </a:lnTo>
                  <a:lnTo>
                    <a:pt x="302800" y="593228"/>
                  </a:lnTo>
                  <a:lnTo>
                    <a:pt x="303007" y="593239"/>
                  </a:lnTo>
                  <a:lnTo>
                    <a:pt x="303501" y="593129"/>
                  </a:lnTo>
                  <a:lnTo>
                    <a:pt x="303643" y="593129"/>
                  </a:lnTo>
                  <a:lnTo>
                    <a:pt x="304086" y="593173"/>
                  </a:lnTo>
                  <a:lnTo>
                    <a:pt x="304443" y="593239"/>
                  </a:lnTo>
                  <a:lnTo>
                    <a:pt x="304938" y="593294"/>
                  </a:lnTo>
                  <a:lnTo>
                    <a:pt x="305081" y="593250"/>
                  </a:lnTo>
                  <a:lnTo>
                    <a:pt x="305298" y="593151"/>
                  </a:lnTo>
                  <a:lnTo>
                    <a:pt x="305424" y="593129"/>
                  </a:lnTo>
                  <a:lnTo>
                    <a:pt x="305775" y="592798"/>
                  </a:lnTo>
                  <a:lnTo>
                    <a:pt x="306024" y="592622"/>
                  </a:lnTo>
                  <a:lnTo>
                    <a:pt x="306228" y="592534"/>
                  </a:lnTo>
                  <a:lnTo>
                    <a:pt x="306477" y="592478"/>
                  </a:lnTo>
                  <a:lnTo>
                    <a:pt x="306714" y="592489"/>
                  </a:lnTo>
                  <a:lnTo>
                    <a:pt x="307083" y="592567"/>
                  </a:lnTo>
                  <a:lnTo>
                    <a:pt x="307440" y="592666"/>
                  </a:lnTo>
                  <a:lnTo>
                    <a:pt x="307917" y="592864"/>
                  </a:lnTo>
                  <a:lnTo>
                    <a:pt x="308132" y="592897"/>
                  </a:lnTo>
                  <a:lnTo>
                    <a:pt x="308477" y="592842"/>
                  </a:lnTo>
                  <a:lnTo>
                    <a:pt x="308727" y="592831"/>
                  </a:lnTo>
                  <a:lnTo>
                    <a:pt x="308891" y="592765"/>
                  </a:lnTo>
                  <a:lnTo>
                    <a:pt x="309219" y="592600"/>
                  </a:lnTo>
                  <a:lnTo>
                    <a:pt x="309585" y="592501"/>
                  </a:lnTo>
                  <a:lnTo>
                    <a:pt x="310094" y="592445"/>
                  </a:lnTo>
                  <a:lnTo>
                    <a:pt x="310622" y="592291"/>
                  </a:lnTo>
                  <a:lnTo>
                    <a:pt x="310916" y="592258"/>
                  </a:lnTo>
                  <a:lnTo>
                    <a:pt x="311207" y="592280"/>
                  </a:lnTo>
                  <a:lnTo>
                    <a:pt x="311416" y="592324"/>
                  </a:lnTo>
                  <a:lnTo>
                    <a:pt x="311725" y="592423"/>
                  </a:lnTo>
                  <a:lnTo>
                    <a:pt x="311955" y="592423"/>
                  </a:lnTo>
                  <a:lnTo>
                    <a:pt x="312456" y="592214"/>
                  </a:lnTo>
                  <a:lnTo>
                    <a:pt x="312888" y="592071"/>
                  </a:lnTo>
                  <a:lnTo>
                    <a:pt x="313071" y="592026"/>
                  </a:lnTo>
                  <a:lnTo>
                    <a:pt x="313513" y="591982"/>
                  </a:lnTo>
                  <a:lnTo>
                    <a:pt x="313858" y="591916"/>
                  </a:lnTo>
                  <a:lnTo>
                    <a:pt x="314035" y="591850"/>
                  </a:lnTo>
                  <a:lnTo>
                    <a:pt x="314644" y="591475"/>
                  </a:lnTo>
                  <a:lnTo>
                    <a:pt x="314999" y="591299"/>
                  </a:lnTo>
                  <a:lnTo>
                    <a:pt x="315071" y="591244"/>
                  </a:lnTo>
                  <a:lnTo>
                    <a:pt x="315405" y="591078"/>
                  </a:lnTo>
                  <a:lnTo>
                    <a:pt x="315723" y="591100"/>
                  </a:lnTo>
                  <a:lnTo>
                    <a:pt x="315935" y="591023"/>
                  </a:lnTo>
                  <a:lnTo>
                    <a:pt x="316016" y="591012"/>
                  </a:lnTo>
                  <a:lnTo>
                    <a:pt x="316307" y="590990"/>
                  </a:lnTo>
                  <a:lnTo>
                    <a:pt x="316374" y="590968"/>
                  </a:lnTo>
                  <a:lnTo>
                    <a:pt x="316422" y="590935"/>
                  </a:lnTo>
                  <a:lnTo>
                    <a:pt x="316556" y="590769"/>
                  </a:lnTo>
                  <a:lnTo>
                    <a:pt x="316838" y="590615"/>
                  </a:lnTo>
                  <a:lnTo>
                    <a:pt x="316978" y="590505"/>
                  </a:lnTo>
                  <a:lnTo>
                    <a:pt x="317134" y="590119"/>
                  </a:lnTo>
                  <a:lnTo>
                    <a:pt x="317273" y="589942"/>
                  </a:lnTo>
                  <a:lnTo>
                    <a:pt x="317332" y="589898"/>
                  </a:lnTo>
                  <a:lnTo>
                    <a:pt x="317437" y="589887"/>
                  </a:lnTo>
                  <a:lnTo>
                    <a:pt x="317659" y="589843"/>
                  </a:lnTo>
                  <a:lnTo>
                    <a:pt x="317742" y="589799"/>
                  </a:lnTo>
                  <a:lnTo>
                    <a:pt x="317993" y="589623"/>
                  </a:lnTo>
                  <a:lnTo>
                    <a:pt x="318192" y="589502"/>
                  </a:lnTo>
                  <a:lnTo>
                    <a:pt x="318309" y="589446"/>
                  </a:lnTo>
                  <a:lnTo>
                    <a:pt x="318393" y="589457"/>
                  </a:lnTo>
                  <a:lnTo>
                    <a:pt x="318554" y="589601"/>
                  </a:lnTo>
                  <a:lnTo>
                    <a:pt x="318579" y="589678"/>
                  </a:lnTo>
                  <a:lnTo>
                    <a:pt x="318629" y="589755"/>
                  </a:lnTo>
                  <a:lnTo>
                    <a:pt x="318645" y="589832"/>
                  </a:lnTo>
                  <a:lnTo>
                    <a:pt x="318762" y="590152"/>
                  </a:lnTo>
                  <a:lnTo>
                    <a:pt x="318793" y="590185"/>
                  </a:lnTo>
                  <a:lnTo>
                    <a:pt x="318849" y="590196"/>
                  </a:lnTo>
                  <a:lnTo>
                    <a:pt x="318955" y="590174"/>
                  </a:lnTo>
                  <a:lnTo>
                    <a:pt x="319040" y="590108"/>
                  </a:lnTo>
                  <a:lnTo>
                    <a:pt x="319235" y="589832"/>
                  </a:lnTo>
                  <a:lnTo>
                    <a:pt x="319331" y="589755"/>
                  </a:lnTo>
                  <a:lnTo>
                    <a:pt x="319390" y="589733"/>
                  </a:lnTo>
                  <a:lnTo>
                    <a:pt x="319412" y="589678"/>
                  </a:lnTo>
                  <a:lnTo>
                    <a:pt x="319439" y="589490"/>
                  </a:lnTo>
                  <a:lnTo>
                    <a:pt x="319468" y="589446"/>
                  </a:lnTo>
                  <a:lnTo>
                    <a:pt x="319503" y="589435"/>
                  </a:lnTo>
                  <a:lnTo>
                    <a:pt x="319568" y="589435"/>
                  </a:lnTo>
                  <a:lnTo>
                    <a:pt x="319666" y="589457"/>
                  </a:lnTo>
                  <a:lnTo>
                    <a:pt x="319871" y="589656"/>
                  </a:lnTo>
                  <a:lnTo>
                    <a:pt x="319944" y="589689"/>
                  </a:lnTo>
                  <a:lnTo>
                    <a:pt x="320049" y="589689"/>
                  </a:lnTo>
                  <a:lnTo>
                    <a:pt x="320223" y="589656"/>
                  </a:lnTo>
                  <a:lnTo>
                    <a:pt x="320487" y="589502"/>
                  </a:lnTo>
                  <a:lnTo>
                    <a:pt x="320625" y="589446"/>
                  </a:lnTo>
                  <a:lnTo>
                    <a:pt x="320830" y="589413"/>
                  </a:lnTo>
                  <a:lnTo>
                    <a:pt x="321165" y="589424"/>
                  </a:lnTo>
                  <a:lnTo>
                    <a:pt x="321259" y="589413"/>
                  </a:lnTo>
                  <a:lnTo>
                    <a:pt x="321432" y="589358"/>
                  </a:lnTo>
                  <a:lnTo>
                    <a:pt x="321504" y="589303"/>
                  </a:lnTo>
                  <a:lnTo>
                    <a:pt x="321706" y="589237"/>
                  </a:lnTo>
                  <a:lnTo>
                    <a:pt x="321939" y="589204"/>
                  </a:lnTo>
                  <a:lnTo>
                    <a:pt x="322085" y="589204"/>
                  </a:lnTo>
                  <a:lnTo>
                    <a:pt x="322216" y="589248"/>
                  </a:lnTo>
                  <a:lnTo>
                    <a:pt x="322350" y="589435"/>
                  </a:lnTo>
                  <a:lnTo>
                    <a:pt x="322508" y="589689"/>
                  </a:lnTo>
                  <a:lnTo>
                    <a:pt x="322627" y="589799"/>
                  </a:lnTo>
                  <a:lnTo>
                    <a:pt x="322795" y="589887"/>
                  </a:lnTo>
                  <a:lnTo>
                    <a:pt x="323007" y="590042"/>
                  </a:lnTo>
                  <a:lnTo>
                    <a:pt x="323220" y="590053"/>
                  </a:lnTo>
                  <a:lnTo>
                    <a:pt x="323317" y="590042"/>
                  </a:lnTo>
                  <a:lnTo>
                    <a:pt x="323449" y="589976"/>
                  </a:lnTo>
                  <a:lnTo>
                    <a:pt x="323559" y="589898"/>
                  </a:lnTo>
                  <a:lnTo>
                    <a:pt x="323661" y="589777"/>
                  </a:lnTo>
                  <a:lnTo>
                    <a:pt x="323743" y="589656"/>
                  </a:lnTo>
                  <a:lnTo>
                    <a:pt x="323868" y="589380"/>
                  </a:lnTo>
                  <a:lnTo>
                    <a:pt x="323910" y="589336"/>
                  </a:lnTo>
                  <a:lnTo>
                    <a:pt x="323958" y="589303"/>
                  </a:lnTo>
                  <a:lnTo>
                    <a:pt x="324061" y="589303"/>
                  </a:lnTo>
                  <a:lnTo>
                    <a:pt x="324102" y="589336"/>
                  </a:lnTo>
                  <a:lnTo>
                    <a:pt x="324235" y="589369"/>
                  </a:lnTo>
                  <a:lnTo>
                    <a:pt x="324654" y="589270"/>
                  </a:lnTo>
                  <a:lnTo>
                    <a:pt x="324998" y="589281"/>
                  </a:lnTo>
                  <a:lnTo>
                    <a:pt x="325146" y="589303"/>
                  </a:lnTo>
                  <a:lnTo>
                    <a:pt x="325457" y="589435"/>
                  </a:lnTo>
                  <a:lnTo>
                    <a:pt x="325541" y="589424"/>
                  </a:lnTo>
                  <a:lnTo>
                    <a:pt x="325641" y="589402"/>
                  </a:lnTo>
                  <a:lnTo>
                    <a:pt x="325778" y="589292"/>
                  </a:lnTo>
                  <a:lnTo>
                    <a:pt x="325861" y="589171"/>
                  </a:lnTo>
                  <a:lnTo>
                    <a:pt x="325948" y="589016"/>
                  </a:lnTo>
                  <a:lnTo>
                    <a:pt x="326030" y="588796"/>
                  </a:lnTo>
                  <a:lnTo>
                    <a:pt x="326058" y="588641"/>
                  </a:lnTo>
                  <a:lnTo>
                    <a:pt x="326061" y="588388"/>
                  </a:lnTo>
                  <a:lnTo>
                    <a:pt x="326099" y="588167"/>
                  </a:lnTo>
                  <a:lnTo>
                    <a:pt x="326075" y="588134"/>
                  </a:lnTo>
                  <a:lnTo>
                    <a:pt x="325934" y="588013"/>
                  </a:lnTo>
                  <a:lnTo>
                    <a:pt x="325838" y="588024"/>
                  </a:lnTo>
                  <a:lnTo>
                    <a:pt x="325729" y="588090"/>
                  </a:lnTo>
                  <a:lnTo>
                    <a:pt x="325586" y="588101"/>
                  </a:lnTo>
                  <a:lnTo>
                    <a:pt x="325543" y="588035"/>
                  </a:lnTo>
                  <a:lnTo>
                    <a:pt x="325521" y="587925"/>
                  </a:lnTo>
                  <a:lnTo>
                    <a:pt x="325611" y="587726"/>
                  </a:lnTo>
                  <a:lnTo>
                    <a:pt x="325702" y="587605"/>
                  </a:lnTo>
                  <a:lnTo>
                    <a:pt x="325763" y="587539"/>
                  </a:lnTo>
                  <a:lnTo>
                    <a:pt x="325860" y="587484"/>
                  </a:lnTo>
                  <a:lnTo>
                    <a:pt x="325925" y="587429"/>
                  </a:lnTo>
                  <a:lnTo>
                    <a:pt x="326184" y="587296"/>
                  </a:lnTo>
                  <a:lnTo>
                    <a:pt x="326425" y="587230"/>
                  </a:lnTo>
                  <a:lnTo>
                    <a:pt x="327235" y="587208"/>
                  </a:lnTo>
                  <a:lnTo>
                    <a:pt x="327361" y="587186"/>
                  </a:lnTo>
                  <a:lnTo>
                    <a:pt x="327548" y="587087"/>
                  </a:lnTo>
                  <a:lnTo>
                    <a:pt x="327887" y="587021"/>
                  </a:lnTo>
                  <a:lnTo>
                    <a:pt x="328007" y="586977"/>
                  </a:lnTo>
                  <a:lnTo>
                    <a:pt x="328113" y="586921"/>
                  </a:lnTo>
                  <a:lnTo>
                    <a:pt x="328408" y="586580"/>
                  </a:lnTo>
                  <a:lnTo>
                    <a:pt x="328521" y="586480"/>
                  </a:lnTo>
                  <a:lnTo>
                    <a:pt x="328979" y="586216"/>
                  </a:lnTo>
                  <a:lnTo>
                    <a:pt x="329528" y="585885"/>
                  </a:lnTo>
                  <a:lnTo>
                    <a:pt x="329992" y="585709"/>
                  </a:lnTo>
                  <a:lnTo>
                    <a:pt x="330225" y="585642"/>
                  </a:lnTo>
                  <a:lnTo>
                    <a:pt x="330430" y="585609"/>
                  </a:lnTo>
                  <a:lnTo>
                    <a:pt x="330551" y="585620"/>
                  </a:lnTo>
                  <a:lnTo>
                    <a:pt x="330878" y="585709"/>
                  </a:lnTo>
                  <a:lnTo>
                    <a:pt x="331213" y="585720"/>
                  </a:lnTo>
                  <a:lnTo>
                    <a:pt x="331369" y="585764"/>
                  </a:lnTo>
                  <a:lnTo>
                    <a:pt x="331401" y="585830"/>
                  </a:lnTo>
                  <a:lnTo>
                    <a:pt x="331391" y="585907"/>
                  </a:lnTo>
                  <a:lnTo>
                    <a:pt x="331199" y="586183"/>
                  </a:lnTo>
                  <a:lnTo>
                    <a:pt x="330870" y="586458"/>
                  </a:lnTo>
                  <a:lnTo>
                    <a:pt x="330533" y="586767"/>
                  </a:lnTo>
                  <a:lnTo>
                    <a:pt x="330269" y="587241"/>
                  </a:lnTo>
                  <a:lnTo>
                    <a:pt x="330227" y="587495"/>
                  </a:lnTo>
                  <a:lnTo>
                    <a:pt x="330200" y="587594"/>
                  </a:lnTo>
                  <a:lnTo>
                    <a:pt x="330146" y="587649"/>
                  </a:lnTo>
                  <a:lnTo>
                    <a:pt x="330007" y="587737"/>
                  </a:lnTo>
                  <a:lnTo>
                    <a:pt x="329749" y="587881"/>
                  </a:lnTo>
                  <a:lnTo>
                    <a:pt x="329513" y="588079"/>
                  </a:lnTo>
                  <a:lnTo>
                    <a:pt x="329460" y="588101"/>
                  </a:lnTo>
                  <a:lnTo>
                    <a:pt x="329396" y="588112"/>
                  </a:lnTo>
                  <a:lnTo>
                    <a:pt x="329366" y="588090"/>
                  </a:lnTo>
                  <a:lnTo>
                    <a:pt x="329110" y="587726"/>
                  </a:lnTo>
                  <a:lnTo>
                    <a:pt x="328977" y="587704"/>
                  </a:lnTo>
                  <a:lnTo>
                    <a:pt x="328848" y="587715"/>
                  </a:lnTo>
                  <a:lnTo>
                    <a:pt x="328737" y="587748"/>
                  </a:lnTo>
                  <a:lnTo>
                    <a:pt x="328525" y="587870"/>
                  </a:lnTo>
                  <a:lnTo>
                    <a:pt x="328336" y="588057"/>
                  </a:lnTo>
                  <a:lnTo>
                    <a:pt x="328160" y="588333"/>
                  </a:lnTo>
                  <a:lnTo>
                    <a:pt x="328018" y="588619"/>
                  </a:lnTo>
                  <a:lnTo>
                    <a:pt x="327950" y="588785"/>
                  </a:lnTo>
                  <a:lnTo>
                    <a:pt x="327882" y="589005"/>
                  </a:lnTo>
                  <a:lnTo>
                    <a:pt x="327733" y="589281"/>
                  </a:lnTo>
                  <a:lnTo>
                    <a:pt x="327715" y="589369"/>
                  </a:lnTo>
                  <a:lnTo>
                    <a:pt x="327771" y="589435"/>
                  </a:lnTo>
                  <a:lnTo>
                    <a:pt x="327835" y="589435"/>
                  </a:lnTo>
                  <a:lnTo>
                    <a:pt x="328053" y="589270"/>
                  </a:lnTo>
                  <a:lnTo>
                    <a:pt x="328377" y="588950"/>
                  </a:lnTo>
                  <a:lnTo>
                    <a:pt x="328514" y="588895"/>
                  </a:lnTo>
                  <a:lnTo>
                    <a:pt x="328550" y="588906"/>
                  </a:lnTo>
                  <a:lnTo>
                    <a:pt x="328581" y="588961"/>
                  </a:lnTo>
                  <a:lnTo>
                    <a:pt x="328597" y="589049"/>
                  </a:lnTo>
                  <a:lnTo>
                    <a:pt x="328578" y="589116"/>
                  </a:lnTo>
                  <a:lnTo>
                    <a:pt x="328534" y="589149"/>
                  </a:lnTo>
                  <a:lnTo>
                    <a:pt x="328294" y="589424"/>
                  </a:lnTo>
                  <a:lnTo>
                    <a:pt x="327985" y="589689"/>
                  </a:lnTo>
                  <a:lnTo>
                    <a:pt x="327784" y="589909"/>
                  </a:lnTo>
                  <a:lnTo>
                    <a:pt x="327655" y="590064"/>
                  </a:lnTo>
                  <a:lnTo>
                    <a:pt x="327431" y="590262"/>
                  </a:lnTo>
                  <a:lnTo>
                    <a:pt x="327288" y="590350"/>
                  </a:lnTo>
                  <a:lnTo>
                    <a:pt x="327058" y="590428"/>
                  </a:lnTo>
                  <a:lnTo>
                    <a:pt x="326781" y="590450"/>
                  </a:lnTo>
                  <a:lnTo>
                    <a:pt x="326722" y="590483"/>
                  </a:lnTo>
                  <a:lnTo>
                    <a:pt x="326707" y="590538"/>
                  </a:lnTo>
                  <a:lnTo>
                    <a:pt x="326723" y="590626"/>
                  </a:lnTo>
                  <a:lnTo>
                    <a:pt x="326964" y="591089"/>
                  </a:lnTo>
                  <a:lnTo>
                    <a:pt x="326964" y="591199"/>
                  </a:lnTo>
                  <a:lnTo>
                    <a:pt x="326930" y="591332"/>
                  </a:lnTo>
                  <a:lnTo>
                    <a:pt x="326493" y="591718"/>
                  </a:lnTo>
                  <a:lnTo>
                    <a:pt x="325979" y="592093"/>
                  </a:lnTo>
                  <a:lnTo>
                    <a:pt x="325614" y="592390"/>
                  </a:lnTo>
                  <a:lnTo>
                    <a:pt x="325443" y="592578"/>
                  </a:lnTo>
                  <a:lnTo>
                    <a:pt x="325428" y="592611"/>
                  </a:lnTo>
                  <a:lnTo>
                    <a:pt x="325415" y="592710"/>
                  </a:lnTo>
                  <a:lnTo>
                    <a:pt x="325398" y="592842"/>
                  </a:lnTo>
                  <a:lnTo>
                    <a:pt x="325415" y="592875"/>
                  </a:lnTo>
                  <a:lnTo>
                    <a:pt x="325654" y="593074"/>
                  </a:lnTo>
                  <a:lnTo>
                    <a:pt x="325753" y="593074"/>
                  </a:lnTo>
                  <a:lnTo>
                    <a:pt x="325848" y="593030"/>
                  </a:lnTo>
                  <a:lnTo>
                    <a:pt x="326086" y="592842"/>
                  </a:lnTo>
                  <a:lnTo>
                    <a:pt x="326255" y="592732"/>
                  </a:lnTo>
                  <a:lnTo>
                    <a:pt x="326770" y="592567"/>
                  </a:lnTo>
                  <a:lnTo>
                    <a:pt x="326957" y="592467"/>
                  </a:lnTo>
                  <a:lnTo>
                    <a:pt x="327032" y="592456"/>
                  </a:lnTo>
                  <a:lnTo>
                    <a:pt x="327167" y="592412"/>
                  </a:lnTo>
                  <a:lnTo>
                    <a:pt x="327699" y="592280"/>
                  </a:lnTo>
                  <a:lnTo>
                    <a:pt x="327854" y="592170"/>
                  </a:lnTo>
                  <a:lnTo>
                    <a:pt x="327924" y="592103"/>
                  </a:lnTo>
                  <a:lnTo>
                    <a:pt x="327976" y="591971"/>
                  </a:lnTo>
                  <a:lnTo>
                    <a:pt x="327969" y="591773"/>
                  </a:lnTo>
                  <a:lnTo>
                    <a:pt x="327910" y="591486"/>
                  </a:lnTo>
                  <a:lnTo>
                    <a:pt x="327850" y="591045"/>
                  </a:lnTo>
                  <a:lnTo>
                    <a:pt x="327876" y="590869"/>
                  </a:lnTo>
                  <a:lnTo>
                    <a:pt x="327956" y="590725"/>
                  </a:lnTo>
                  <a:lnTo>
                    <a:pt x="328063" y="590604"/>
                  </a:lnTo>
                  <a:lnTo>
                    <a:pt x="328320" y="590372"/>
                  </a:lnTo>
                  <a:lnTo>
                    <a:pt x="328563" y="590086"/>
                  </a:lnTo>
                  <a:lnTo>
                    <a:pt x="328784" y="589909"/>
                  </a:lnTo>
                  <a:lnTo>
                    <a:pt x="328852" y="589876"/>
                  </a:lnTo>
                  <a:lnTo>
                    <a:pt x="328948" y="589821"/>
                  </a:lnTo>
                  <a:lnTo>
                    <a:pt x="329155" y="589733"/>
                  </a:lnTo>
                  <a:lnTo>
                    <a:pt x="329439" y="589446"/>
                  </a:lnTo>
                  <a:lnTo>
                    <a:pt x="329670" y="589193"/>
                  </a:lnTo>
                  <a:lnTo>
                    <a:pt x="330009" y="588851"/>
                  </a:lnTo>
                  <a:lnTo>
                    <a:pt x="330196" y="588719"/>
                  </a:lnTo>
                  <a:lnTo>
                    <a:pt x="330287" y="588697"/>
                  </a:lnTo>
                  <a:lnTo>
                    <a:pt x="330368" y="588697"/>
                  </a:lnTo>
                  <a:lnTo>
                    <a:pt x="330412" y="588719"/>
                  </a:lnTo>
                  <a:lnTo>
                    <a:pt x="330460" y="588763"/>
                  </a:lnTo>
                  <a:lnTo>
                    <a:pt x="330749" y="589160"/>
                  </a:lnTo>
                  <a:lnTo>
                    <a:pt x="330934" y="589358"/>
                  </a:lnTo>
                  <a:lnTo>
                    <a:pt x="331210" y="589502"/>
                  </a:lnTo>
                  <a:lnTo>
                    <a:pt x="331327" y="589579"/>
                  </a:lnTo>
                  <a:lnTo>
                    <a:pt x="331481" y="589700"/>
                  </a:lnTo>
                  <a:lnTo>
                    <a:pt x="331508" y="589766"/>
                  </a:lnTo>
                  <a:lnTo>
                    <a:pt x="331547" y="589942"/>
                  </a:lnTo>
                  <a:lnTo>
                    <a:pt x="331654" y="590152"/>
                  </a:lnTo>
                  <a:lnTo>
                    <a:pt x="331800" y="590229"/>
                  </a:lnTo>
                  <a:lnTo>
                    <a:pt x="332217" y="590350"/>
                  </a:lnTo>
                  <a:lnTo>
                    <a:pt x="332305" y="590406"/>
                  </a:lnTo>
                  <a:lnTo>
                    <a:pt x="332314" y="590505"/>
                  </a:lnTo>
                  <a:lnTo>
                    <a:pt x="332297" y="590527"/>
                  </a:lnTo>
                  <a:lnTo>
                    <a:pt x="332188" y="590615"/>
                  </a:lnTo>
                  <a:lnTo>
                    <a:pt x="331874" y="590814"/>
                  </a:lnTo>
                  <a:lnTo>
                    <a:pt x="331785" y="590891"/>
                  </a:lnTo>
                  <a:lnTo>
                    <a:pt x="331433" y="591310"/>
                  </a:lnTo>
                  <a:lnTo>
                    <a:pt x="331208" y="591530"/>
                  </a:lnTo>
                  <a:lnTo>
                    <a:pt x="330729" y="592037"/>
                  </a:lnTo>
                  <a:lnTo>
                    <a:pt x="330664" y="592148"/>
                  </a:lnTo>
                  <a:lnTo>
                    <a:pt x="330659" y="592258"/>
                  </a:lnTo>
                  <a:lnTo>
                    <a:pt x="330599" y="592567"/>
                  </a:lnTo>
                  <a:lnTo>
                    <a:pt x="330572" y="592831"/>
                  </a:lnTo>
                  <a:lnTo>
                    <a:pt x="330542" y="592919"/>
                  </a:lnTo>
                  <a:lnTo>
                    <a:pt x="330510" y="593096"/>
                  </a:lnTo>
                  <a:lnTo>
                    <a:pt x="330514" y="593283"/>
                  </a:lnTo>
                  <a:lnTo>
                    <a:pt x="330542" y="593371"/>
                  </a:lnTo>
                  <a:lnTo>
                    <a:pt x="330612" y="593460"/>
                  </a:lnTo>
                  <a:lnTo>
                    <a:pt x="330768" y="593548"/>
                  </a:lnTo>
                  <a:lnTo>
                    <a:pt x="330894" y="593669"/>
                  </a:lnTo>
                  <a:lnTo>
                    <a:pt x="330979" y="593669"/>
                  </a:lnTo>
                  <a:lnTo>
                    <a:pt x="331177" y="593526"/>
                  </a:lnTo>
                  <a:lnTo>
                    <a:pt x="331223" y="593471"/>
                  </a:lnTo>
                  <a:lnTo>
                    <a:pt x="331262" y="593394"/>
                  </a:lnTo>
                  <a:lnTo>
                    <a:pt x="331279" y="593283"/>
                  </a:lnTo>
                  <a:lnTo>
                    <a:pt x="331262" y="592997"/>
                  </a:lnTo>
                  <a:lnTo>
                    <a:pt x="331300" y="592809"/>
                  </a:lnTo>
                  <a:lnTo>
                    <a:pt x="331366" y="592644"/>
                  </a:lnTo>
                  <a:lnTo>
                    <a:pt x="331836" y="592037"/>
                  </a:lnTo>
                  <a:lnTo>
                    <a:pt x="332201" y="591431"/>
                  </a:lnTo>
                  <a:lnTo>
                    <a:pt x="332341" y="591277"/>
                  </a:lnTo>
                  <a:lnTo>
                    <a:pt x="332525" y="591111"/>
                  </a:lnTo>
                  <a:lnTo>
                    <a:pt x="332735" y="590957"/>
                  </a:lnTo>
                  <a:lnTo>
                    <a:pt x="332920" y="590858"/>
                  </a:lnTo>
                  <a:lnTo>
                    <a:pt x="333180" y="590637"/>
                  </a:lnTo>
                  <a:lnTo>
                    <a:pt x="333519" y="590284"/>
                  </a:lnTo>
                  <a:lnTo>
                    <a:pt x="333661" y="590064"/>
                  </a:lnTo>
                  <a:lnTo>
                    <a:pt x="333869" y="589634"/>
                  </a:lnTo>
                  <a:lnTo>
                    <a:pt x="333938" y="589512"/>
                  </a:lnTo>
                  <a:lnTo>
                    <a:pt x="334020" y="589413"/>
                  </a:lnTo>
                  <a:lnTo>
                    <a:pt x="334310" y="589127"/>
                  </a:lnTo>
                  <a:lnTo>
                    <a:pt x="334424" y="588950"/>
                  </a:lnTo>
                  <a:lnTo>
                    <a:pt x="334438" y="588906"/>
                  </a:lnTo>
                  <a:lnTo>
                    <a:pt x="334436" y="588741"/>
                  </a:lnTo>
                  <a:lnTo>
                    <a:pt x="334320" y="588454"/>
                  </a:lnTo>
                  <a:lnTo>
                    <a:pt x="334146" y="588278"/>
                  </a:lnTo>
                  <a:lnTo>
                    <a:pt x="334006" y="588112"/>
                  </a:lnTo>
                  <a:lnTo>
                    <a:pt x="333935" y="587947"/>
                  </a:lnTo>
                  <a:lnTo>
                    <a:pt x="333974" y="587660"/>
                  </a:lnTo>
                  <a:lnTo>
                    <a:pt x="334038" y="587318"/>
                  </a:lnTo>
                  <a:lnTo>
                    <a:pt x="334039" y="586789"/>
                  </a:lnTo>
                  <a:lnTo>
                    <a:pt x="334115" y="586613"/>
                  </a:lnTo>
                  <a:lnTo>
                    <a:pt x="334401" y="586183"/>
                  </a:lnTo>
                  <a:lnTo>
                    <a:pt x="334480" y="586050"/>
                  </a:lnTo>
                  <a:lnTo>
                    <a:pt x="334524" y="585940"/>
                  </a:lnTo>
                  <a:lnTo>
                    <a:pt x="334589" y="585687"/>
                  </a:lnTo>
                  <a:lnTo>
                    <a:pt x="334625" y="585598"/>
                  </a:lnTo>
                  <a:lnTo>
                    <a:pt x="334765" y="585422"/>
                  </a:lnTo>
                  <a:lnTo>
                    <a:pt x="334819" y="585334"/>
                  </a:lnTo>
                  <a:lnTo>
                    <a:pt x="334849" y="585246"/>
                  </a:lnTo>
                  <a:lnTo>
                    <a:pt x="334914" y="585146"/>
                  </a:lnTo>
                  <a:lnTo>
                    <a:pt x="335081" y="585102"/>
                  </a:lnTo>
                  <a:lnTo>
                    <a:pt x="335734" y="585168"/>
                  </a:lnTo>
                  <a:lnTo>
                    <a:pt x="335840" y="585224"/>
                  </a:lnTo>
                  <a:lnTo>
                    <a:pt x="335912" y="585334"/>
                  </a:lnTo>
                  <a:lnTo>
                    <a:pt x="335930" y="585411"/>
                  </a:lnTo>
                  <a:lnTo>
                    <a:pt x="335931" y="585510"/>
                  </a:lnTo>
                  <a:lnTo>
                    <a:pt x="335876" y="585764"/>
                  </a:lnTo>
                  <a:lnTo>
                    <a:pt x="335806" y="585885"/>
                  </a:lnTo>
                  <a:lnTo>
                    <a:pt x="335661" y="585995"/>
                  </a:lnTo>
                  <a:lnTo>
                    <a:pt x="335627" y="586072"/>
                  </a:lnTo>
                  <a:lnTo>
                    <a:pt x="335624" y="586117"/>
                  </a:lnTo>
                  <a:lnTo>
                    <a:pt x="335632" y="586128"/>
                  </a:lnTo>
                  <a:lnTo>
                    <a:pt x="335662" y="586172"/>
                  </a:lnTo>
                  <a:lnTo>
                    <a:pt x="335689" y="586194"/>
                  </a:lnTo>
                  <a:lnTo>
                    <a:pt x="335973" y="586205"/>
                  </a:lnTo>
                  <a:lnTo>
                    <a:pt x="336047" y="586227"/>
                  </a:lnTo>
                  <a:lnTo>
                    <a:pt x="336214" y="586315"/>
                  </a:lnTo>
                  <a:lnTo>
                    <a:pt x="336299" y="586381"/>
                  </a:lnTo>
                  <a:lnTo>
                    <a:pt x="336421" y="586525"/>
                  </a:lnTo>
                  <a:lnTo>
                    <a:pt x="336448" y="586635"/>
                  </a:lnTo>
                  <a:lnTo>
                    <a:pt x="336452" y="586723"/>
                  </a:lnTo>
                  <a:lnTo>
                    <a:pt x="336388" y="587351"/>
                  </a:lnTo>
                  <a:lnTo>
                    <a:pt x="336378" y="587837"/>
                  </a:lnTo>
                  <a:lnTo>
                    <a:pt x="336391" y="588112"/>
                  </a:lnTo>
                  <a:lnTo>
                    <a:pt x="336465" y="588476"/>
                  </a:lnTo>
                  <a:lnTo>
                    <a:pt x="336605" y="588708"/>
                  </a:lnTo>
                  <a:lnTo>
                    <a:pt x="336644" y="588730"/>
                  </a:lnTo>
                  <a:lnTo>
                    <a:pt x="336737" y="588752"/>
                  </a:lnTo>
                  <a:lnTo>
                    <a:pt x="336805" y="588752"/>
                  </a:lnTo>
                  <a:lnTo>
                    <a:pt x="336840" y="588730"/>
                  </a:lnTo>
                  <a:lnTo>
                    <a:pt x="336900" y="588586"/>
                  </a:lnTo>
                  <a:lnTo>
                    <a:pt x="336928" y="588421"/>
                  </a:lnTo>
                  <a:lnTo>
                    <a:pt x="336925" y="588156"/>
                  </a:lnTo>
                  <a:lnTo>
                    <a:pt x="336834" y="587649"/>
                  </a:lnTo>
                  <a:lnTo>
                    <a:pt x="336724" y="587219"/>
                  </a:lnTo>
                  <a:lnTo>
                    <a:pt x="336702" y="587065"/>
                  </a:lnTo>
                  <a:lnTo>
                    <a:pt x="336699" y="586789"/>
                  </a:lnTo>
                  <a:lnTo>
                    <a:pt x="336716" y="586701"/>
                  </a:lnTo>
                  <a:lnTo>
                    <a:pt x="336777" y="586591"/>
                  </a:lnTo>
                  <a:lnTo>
                    <a:pt x="336858" y="586569"/>
                  </a:lnTo>
                  <a:lnTo>
                    <a:pt x="336901" y="586580"/>
                  </a:lnTo>
                  <a:lnTo>
                    <a:pt x="336986" y="586778"/>
                  </a:lnTo>
                  <a:lnTo>
                    <a:pt x="337009" y="587010"/>
                  </a:lnTo>
                  <a:lnTo>
                    <a:pt x="337063" y="587307"/>
                  </a:lnTo>
                  <a:lnTo>
                    <a:pt x="337121" y="587418"/>
                  </a:lnTo>
                  <a:lnTo>
                    <a:pt x="337187" y="587451"/>
                  </a:lnTo>
                  <a:lnTo>
                    <a:pt x="337234" y="587451"/>
                  </a:lnTo>
                  <a:lnTo>
                    <a:pt x="337253" y="587418"/>
                  </a:lnTo>
                  <a:lnTo>
                    <a:pt x="337280" y="587296"/>
                  </a:lnTo>
                  <a:lnTo>
                    <a:pt x="337290" y="587131"/>
                  </a:lnTo>
                  <a:lnTo>
                    <a:pt x="337278" y="586943"/>
                  </a:lnTo>
                  <a:lnTo>
                    <a:pt x="337237" y="586690"/>
                  </a:lnTo>
                  <a:lnTo>
                    <a:pt x="337253" y="586547"/>
                  </a:lnTo>
                  <a:lnTo>
                    <a:pt x="337297" y="586403"/>
                  </a:lnTo>
                  <a:lnTo>
                    <a:pt x="337376" y="586348"/>
                  </a:lnTo>
                  <a:lnTo>
                    <a:pt x="337521" y="586348"/>
                  </a:lnTo>
                  <a:lnTo>
                    <a:pt x="337600" y="586414"/>
                  </a:lnTo>
                  <a:lnTo>
                    <a:pt x="337766" y="586657"/>
                  </a:lnTo>
                  <a:lnTo>
                    <a:pt x="337939" y="587021"/>
                  </a:lnTo>
                  <a:lnTo>
                    <a:pt x="337992" y="587098"/>
                  </a:lnTo>
                  <a:lnTo>
                    <a:pt x="338068" y="587186"/>
                  </a:lnTo>
                  <a:lnTo>
                    <a:pt x="338240" y="587318"/>
                  </a:lnTo>
                  <a:lnTo>
                    <a:pt x="338571" y="587440"/>
                  </a:lnTo>
                  <a:lnTo>
                    <a:pt x="338657" y="587484"/>
                  </a:lnTo>
                  <a:lnTo>
                    <a:pt x="338730" y="587550"/>
                  </a:lnTo>
                  <a:lnTo>
                    <a:pt x="338861" y="587715"/>
                  </a:lnTo>
                  <a:lnTo>
                    <a:pt x="339040" y="587848"/>
                  </a:lnTo>
                  <a:lnTo>
                    <a:pt x="339688" y="588178"/>
                  </a:lnTo>
                  <a:lnTo>
                    <a:pt x="339874" y="588201"/>
                  </a:lnTo>
                  <a:lnTo>
                    <a:pt x="340313" y="588189"/>
                  </a:lnTo>
                  <a:lnTo>
                    <a:pt x="340441" y="588223"/>
                  </a:lnTo>
                  <a:lnTo>
                    <a:pt x="340753" y="588344"/>
                  </a:lnTo>
                  <a:lnTo>
                    <a:pt x="340962" y="588377"/>
                  </a:lnTo>
                  <a:lnTo>
                    <a:pt x="341037" y="588366"/>
                  </a:lnTo>
                  <a:lnTo>
                    <a:pt x="341185" y="588311"/>
                  </a:lnTo>
                  <a:lnTo>
                    <a:pt x="341384" y="588145"/>
                  </a:lnTo>
                  <a:lnTo>
                    <a:pt x="341772" y="587803"/>
                  </a:lnTo>
                  <a:lnTo>
                    <a:pt x="341861" y="587704"/>
                  </a:lnTo>
                  <a:lnTo>
                    <a:pt x="342095" y="587506"/>
                  </a:lnTo>
                  <a:lnTo>
                    <a:pt x="342168" y="587429"/>
                  </a:lnTo>
                  <a:lnTo>
                    <a:pt x="342319" y="587164"/>
                  </a:lnTo>
                  <a:lnTo>
                    <a:pt x="342476" y="586977"/>
                  </a:lnTo>
                  <a:lnTo>
                    <a:pt x="342699" y="586800"/>
                  </a:lnTo>
                  <a:lnTo>
                    <a:pt x="343069" y="586425"/>
                  </a:lnTo>
                  <a:lnTo>
                    <a:pt x="343202" y="586370"/>
                  </a:lnTo>
                  <a:lnTo>
                    <a:pt x="343375" y="586359"/>
                  </a:lnTo>
                  <a:lnTo>
                    <a:pt x="343742" y="586458"/>
                  </a:lnTo>
                  <a:lnTo>
                    <a:pt x="344100" y="586547"/>
                  </a:lnTo>
                  <a:lnTo>
                    <a:pt x="344369" y="586668"/>
                  </a:lnTo>
                  <a:lnTo>
                    <a:pt x="344524" y="586789"/>
                  </a:lnTo>
                  <a:lnTo>
                    <a:pt x="344675" y="587197"/>
                  </a:lnTo>
                  <a:lnTo>
                    <a:pt x="344646" y="587914"/>
                  </a:lnTo>
                  <a:lnTo>
                    <a:pt x="344697" y="588068"/>
                  </a:lnTo>
                  <a:lnTo>
                    <a:pt x="344760" y="588201"/>
                  </a:lnTo>
                  <a:lnTo>
                    <a:pt x="344817" y="588289"/>
                  </a:lnTo>
                  <a:lnTo>
                    <a:pt x="344923" y="588355"/>
                  </a:lnTo>
                  <a:lnTo>
                    <a:pt x="345257" y="588432"/>
                  </a:lnTo>
                  <a:lnTo>
                    <a:pt x="345419" y="588487"/>
                  </a:lnTo>
                  <a:lnTo>
                    <a:pt x="345601" y="588597"/>
                  </a:lnTo>
                  <a:lnTo>
                    <a:pt x="345696" y="588763"/>
                  </a:lnTo>
                  <a:lnTo>
                    <a:pt x="345726" y="589237"/>
                  </a:lnTo>
                  <a:lnTo>
                    <a:pt x="345643" y="589347"/>
                  </a:lnTo>
                  <a:lnTo>
                    <a:pt x="345350" y="589557"/>
                  </a:lnTo>
                  <a:lnTo>
                    <a:pt x="345330" y="589612"/>
                  </a:lnTo>
                  <a:lnTo>
                    <a:pt x="345364" y="589667"/>
                  </a:lnTo>
                  <a:lnTo>
                    <a:pt x="345652" y="589755"/>
                  </a:lnTo>
                  <a:lnTo>
                    <a:pt x="345870" y="589887"/>
                  </a:lnTo>
                  <a:lnTo>
                    <a:pt x="346031" y="589954"/>
                  </a:lnTo>
                  <a:lnTo>
                    <a:pt x="346144" y="589964"/>
                  </a:lnTo>
                  <a:lnTo>
                    <a:pt x="346236" y="589954"/>
                  </a:lnTo>
                  <a:lnTo>
                    <a:pt x="346293" y="589909"/>
                  </a:lnTo>
                  <a:lnTo>
                    <a:pt x="346498" y="589810"/>
                  </a:lnTo>
                  <a:lnTo>
                    <a:pt x="347015" y="589766"/>
                  </a:lnTo>
                  <a:lnTo>
                    <a:pt x="347201" y="589678"/>
                  </a:lnTo>
                  <a:lnTo>
                    <a:pt x="347502" y="589502"/>
                  </a:lnTo>
                  <a:lnTo>
                    <a:pt x="347502" y="589502"/>
                  </a:lnTo>
                  <a:lnTo>
                    <a:pt x="347551" y="589490"/>
                  </a:lnTo>
                  <a:lnTo>
                    <a:pt x="347607" y="589490"/>
                  </a:lnTo>
                  <a:lnTo>
                    <a:pt x="347700" y="589612"/>
                  </a:lnTo>
                  <a:lnTo>
                    <a:pt x="347719" y="589656"/>
                  </a:lnTo>
                  <a:lnTo>
                    <a:pt x="347720" y="589810"/>
                  </a:lnTo>
                  <a:lnTo>
                    <a:pt x="347446" y="589932"/>
                  </a:lnTo>
                  <a:lnTo>
                    <a:pt x="347360" y="589987"/>
                  </a:lnTo>
                  <a:lnTo>
                    <a:pt x="347302" y="590053"/>
                  </a:lnTo>
                  <a:lnTo>
                    <a:pt x="347224" y="590174"/>
                  </a:lnTo>
                  <a:lnTo>
                    <a:pt x="347064" y="590340"/>
                  </a:lnTo>
                  <a:lnTo>
                    <a:pt x="346890" y="590384"/>
                  </a:lnTo>
                  <a:lnTo>
                    <a:pt x="346622" y="590406"/>
                  </a:lnTo>
                  <a:lnTo>
                    <a:pt x="346264" y="590560"/>
                  </a:lnTo>
                  <a:lnTo>
                    <a:pt x="346086" y="590571"/>
                  </a:lnTo>
                  <a:lnTo>
                    <a:pt x="345987" y="590560"/>
                  </a:lnTo>
                  <a:lnTo>
                    <a:pt x="345877" y="590527"/>
                  </a:lnTo>
                  <a:lnTo>
                    <a:pt x="345613" y="590428"/>
                  </a:lnTo>
                  <a:lnTo>
                    <a:pt x="345450" y="590384"/>
                  </a:lnTo>
                  <a:lnTo>
                    <a:pt x="345183" y="590362"/>
                  </a:lnTo>
                  <a:lnTo>
                    <a:pt x="345126" y="590340"/>
                  </a:lnTo>
                  <a:lnTo>
                    <a:pt x="345012" y="590317"/>
                  </a:lnTo>
                  <a:lnTo>
                    <a:pt x="344783" y="590350"/>
                  </a:lnTo>
                  <a:lnTo>
                    <a:pt x="344671" y="590395"/>
                  </a:lnTo>
                  <a:lnTo>
                    <a:pt x="344422" y="590538"/>
                  </a:lnTo>
                  <a:lnTo>
                    <a:pt x="344088" y="590703"/>
                  </a:lnTo>
                  <a:lnTo>
                    <a:pt x="343731" y="590957"/>
                  </a:lnTo>
                  <a:lnTo>
                    <a:pt x="343549" y="591001"/>
                  </a:lnTo>
                  <a:lnTo>
                    <a:pt x="343483" y="591034"/>
                  </a:lnTo>
                  <a:lnTo>
                    <a:pt x="343207" y="591199"/>
                  </a:lnTo>
                  <a:lnTo>
                    <a:pt x="342936" y="591398"/>
                  </a:lnTo>
                  <a:lnTo>
                    <a:pt x="342553" y="591552"/>
                  </a:lnTo>
                  <a:lnTo>
                    <a:pt x="342299" y="591795"/>
                  </a:lnTo>
                  <a:lnTo>
                    <a:pt x="342105" y="591861"/>
                  </a:lnTo>
                  <a:lnTo>
                    <a:pt x="341969" y="591938"/>
                  </a:lnTo>
                  <a:lnTo>
                    <a:pt x="341877" y="592004"/>
                  </a:lnTo>
                  <a:lnTo>
                    <a:pt x="341736" y="592148"/>
                  </a:lnTo>
                  <a:lnTo>
                    <a:pt x="341608" y="592247"/>
                  </a:lnTo>
                  <a:lnTo>
                    <a:pt x="341471" y="592313"/>
                  </a:lnTo>
                  <a:lnTo>
                    <a:pt x="341286" y="592456"/>
                  </a:lnTo>
                  <a:lnTo>
                    <a:pt x="341132" y="592600"/>
                  </a:lnTo>
                  <a:lnTo>
                    <a:pt x="341058" y="592820"/>
                  </a:lnTo>
                  <a:lnTo>
                    <a:pt x="340922" y="593129"/>
                  </a:lnTo>
                  <a:lnTo>
                    <a:pt x="340843" y="593261"/>
                  </a:lnTo>
                  <a:lnTo>
                    <a:pt x="340770" y="593316"/>
                  </a:lnTo>
                  <a:lnTo>
                    <a:pt x="340615" y="593449"/>
                  </a:lnTo>
                  <a:lnTo>
                    <a:pt x="340533" y="593537"/>
                  </a:lnTo>
                  <a:lnTo>
                    <a:pt x="340532" y="593713"/>
                  </a:lnTo>
                  <a:lnTo>
                    <a:pt x="340620" y="593956"/>
                  </a:lnTo>
                  <a:lnTo>
                    <a:pt x="340642" y="594066"/>
                  </a:lnTo>
                  <a:lnTo>
                    <a:pt x="340642" y="594187"/>
                  </a:lnTo>
                  <a:lnTo>
                    <a:pt x="340385" y="594463"/>
                  </a:lnTo>
                  <a:lnTo>
                    <a:pt x="340320" y="594606"/>
                  </a:lnTo>
                  <a:lnTo>
                    <a:pt x="340207" y="594706"/>
                  </a:lnTo>
                  <a:lnTo>
                    <a:pt x="340066" y="594926"/>
                  </a:lnTo>
                  <a:lnTo>
                    <a:pt x="340044" y="595036"/>
                  </a:lnTo>
                  <a:lnTo>
                    <a:pt x="340045" y="595466"/>
                  </a:lnTo>
                  <a:lnTo>
                    <a:pt x="340022" y="595610"/>
                  </a:lnTo>
                  <a:lnTo>
                    <a:pt x="339955" y="595709"/>
                  </a:lnTo>
                  <a:lnTo>
                    <a:pt x="339830" y="595764"/>
                  </a:lnTo>
                  <a:lnTo>
                    <a:pt x="339518" y="595764"/>
                  </a:lnTo>
                  <a:lnTo>
                    <a:pt x="339218" y="595797"/>
                  </a:lnTo>
                  <a:lnTo>
                    <a:pt x="339190" y="595797"/>
                  </a:lnTo>
                  <a:lnTo>
                    <a:pt x="338965" y="595907"/>
                  </a:lnTo>
                  <a:lnTo>
                    <a:pt x="338903" y="595951"/>
                  </a:lnTo>
                  <a:lnTo>
                    <a:pt x="338835" y="596029"/>
                  </a:lnTo>
                  <a:lnTo>
                    <a:pt x="338754" y="596161"/>
                  </a:lnTo>
                  <a:lnTo>
                    <a:pt x="338689" y="596393"/>
                  </a:lnTo>
                  <a:lnTo>
                    <a:pt x="338713" y="596613"/>
                  </a:lnTo>
                  <a:lnTo>
                    <a:pt x="338775" y="596856"/>
                  </a:lnTo>
                  <a:lnTo>
                    <a:pt x="338777" y="597098"/>
                  </a:lnTo>
                  <a:lnTo>
                    <a:pt x="338722" y="597297"/>
                  </a:lnTo>
                  <a:lnTo>
                    <a:pt x="338705" y="597440"/>
                  </a:lnTo>
                  <a:lnTo>
                    <a:pt x="338706" y="597694"/>
                  </a:lnTo>
                  <a:lnTo>
                    <a:pt x="338663" y="597793"/>
                  </a:lnTo>
                  <a:lnTo>
                    <a:pt x="338536" y="597980"/>
                  </a:lnTo>
                  <a:lnTo>
                    <a:pt x="338414" y="598102"/>
                  </a:lnTo>
                  <a:lnTo>
                    <a:pt x="338318" y="598245"/>
                  </a:lnTo>
                  <a:lnTo>
                    <a:pt x="338268" y="598344"/>
                  </a:lnTo>
                  <a:lnTo>
                    <a:pt x="338236" y="598454"/>
                  </a:lnTo>
                  <a:lnTo>
                    <a:pt x="338134" y="598697"/>
                  </a:lnTo>
                  <a:lnTo>
                    <a:pt x="338033" y="598807"/>
                  </a:lnTo>
                  <a:lnTo>
                    <a:pt x="337698" y="598973"/>
                  </a:lnTo>
                  <a:lnTo>
                    <a:pt x="337598" y="599050"/>
                  </a:lnTo>
                  <a:lnTo>
                    <a:pt x="337536" y="599138"/>
                  </a:lnTo>
                  <a:lnTo>
                    <a:pt x="337518" y="599204"/>
                  </a:lnTo>
                  <a:lnTo>
                    <a:pt x="337431" y="599380"/>
                  </a:lnTo>
                  <a:lnTo>
                    <a:pt x="337308" y="599491"/>
                  </a:lnTo>
                  <a:lnTo>
                    <a:pt x="337120" y="599634"/>
                  </a:lnTo>
                  <a:lnTo>
                    <a:pt x="337062" y="599689"/>
                  </a:lnTo>
                  <a:lnTo>
                    <a:pt x="336895" y="600009"/>
                  </a:lnTo>
                  <a:lnTo>
                    <a:pt x="336576" y="600296"/>
                  </a:lnTo>
                  <a:lnTo>
                    <a:pt x="336413" y="600538"/>
                  </a:lnTo>
                  <a:lnTo>
                    <a:pt x="336320" y="600737"/>
                  </a:lnTo>
                  <a:lnTo>
                    <a:pt x="336270" y="600979"/>
                  </a:lnTo>
                  <a:lnTo>
                    <a:pt x="336319" y="601255"/>
                  </a:lnTo>
                  <a:lnTo>
                    <a:pt x="336371" y="601365"/>
                  </a:lnTo>
                  <a:lnTo>
                    <a:pt x="336583" y="601707"/>
                  </a:lnTo>
                  <a:lnTo>
                    <a:pt x="336653" y="601894"/>
                  </a:lnTo>
                  <a:lnTo>
                    <a:pt x="336715" y="602126"/>
                  </a:lnTo>
                  <a:lnTo>
                    <a:pt x="336721" y="602424"/>
                  </a:lnTo>
                  <a:lnTo>
                    <a:pt x="336687" y="602556"/>
                  </a:lnTo>
                  <a:lnTo>
                    <a:pt x="336522" y="602820"/>
                  </a:lnTo>
                  <a:lnTo>
                    <a:pt x="336401" y="603041"/>
                  </a:lnTo>
                  <a:lnTo>
                    <a:pt x="336285" y="603151"/>
                  </a:lnTo>
                  <a:lnTo>
                    <a:pt x="336190" y="603195"/>
                  </a:lnTo>
                  <a:lnTo>
                    <a:pt x="336091" y="603218"/>
                  </a:lnTo>
                  <a:lnTo>
                    <a:pt x="335840" y="603328"/>
                  </a:lnTo>
                  <a:lnTo>
                    <a:pt x="335764" y="603317"/>
                  </a:lnTo>
                  <a:lnTo>
                    <a:pt x="335659" y="603284"/>
                  </a:lnTo>
                  <a:lnTo>
                    <a:pt x="335605" y="603317"/>
                  </a:lnTo>
                  <a:lnTo>
                    <a:pt x="335555" y="603493"/>
                  </a:lnTo>
                  <a:lnTo>
                    <a:pt x="335216" y="603758"/>
                  </a:lnTo>
                  <a:lnTo>
                    <a:pt x="335104" y="603901"/>
                  </a:lnTo>
                  <a:lnTo>
                    <a:pt x="334960" y="604199"/>
                  </a:lnTo>
                  <a:lnTo>
                    <a:pt x="334920" y="604331"/>
                  </a:lnTo>
                  <a:lnTo>
                    <a:pt x="334947" y="604441"/>
                  </a:lnTo>
                  <a:lnTo>
                    <a:pt x="335074" y="604673"/>
                  </a:lnTo>
                  <a:lnTo>
                    <a:pt x="335263" y="604904"/>
                  </a:lnTo>
                  <a:lnTo>
                    <a:pt x="335391" y="605246"/>
                  </a:lnTo>
                  <a:lnTo>
                    <a:pt x="335419" y="605290"/>
                  </a:lnTo>
                  <a:lnTo>
                    <a:pt x="335467" y="605323"/>
                  </a:lnTo>
                  <a:lnTo>
                    <a:pt x="335544" y="605345"/>
                  </a:lnTo>
                  <a:lnTo>
                    <a:pt x="335599" y="605334"/>
                  </a:lnTo>
                  <a:lnTo>
                    <a:pt x="335745" y="605279"/>
                  </a:lnTo>
                  <a:lnTo>
                    <a:pt x="335798" y="605290"/>
                  </a:lnTo>
                  <a:lnTo>
                    <a:pt x="335823" y="605323"/>
                  </a:lnTo>
                  <a:lnTo>
                    <a:pt x="335835" y="605434"/>
                  </a:lnTo>
                  <a:lnTo>
                    <a:pt x="335631" y="605566"/>
                  </a:lnTo>
                  <a:lnTo>
                    <a:pt x="335429" y="605775"/>
                  </a:lnTo>
                  <a:lnTo>
                    <a:pt x="335358" y="605775"/>
                  </a:lnTo>
                  <a:lnTo>
                    <a:pt x="335319" y="605742"/>
                  </a:lnTo>
                  <a:lnTo>
                    <a:pt x="335281" y="605665"/>
                  </a:lnTo>
                  <a:lnTo>
                    <a:pt x="335198" y="605632"/>
                  </a:lnTo>
                  <a:lnTo>
                    <a:pt x="335159" y="605632"/>
                  </a:lnTo>
                  <a:lnTo>
                    <a:pt x="335015" y="605676"/>
                  </a:lnTo>
                  <a:lnTo>
                    <a:pt x="334928" y="605643"/>
                  </a:lnTo>
                  <a:lnTo>
                    <a:pt x="334909" y="605599"/>
                  </a:lnTo>
                  <a:lnTo>
                    <a:pt x="334900" y="605434"/>
                  </a:lnTo>
                  <a:lnTo>
                    <a:pt x="334880" y="605401"/>
                  </a:lnTo>
                  <a:lnTo>
                    <a:pt x="334801" y="605356"/>
                  </a:lnTo>
                  <a:lnTo>
                    <a:pt x="334602" y="605312"/>
                  </a:lnTo>
                  <a:lnTo>
                    <a:pt x="334462" y="605235"/>
                  </a:lnTo>
                  <a:lnTo>
                    <a:pt x="334370" y="605147"/>
                  </a:lnTo>
                  <a:lnTo>
                    <a:pt x="334171" y="604893"/>
                  </a:lnTo>
                  <a:lnTo>
                    <a:pt x="334044" y="604783"/>
                  </a:lnTo>
                  <a:lnTo>
                    <a:pt x="333996" y="604761"/>
                  </a:lnTo>
                  <a:lnTo>
                    <a:pt x="333847" y="604761"/>
                  </a:lnTo>
                  <a:lnTo>
                    <a:pt x="333660" y="604794"/>
                  </a:lnTo>
                  <a:lnTo>
                    <a:pt x="333424" y="604805"/>
                  </a:lnTo>
                  <a:lnTo>
                    <a:pt x="333312" y="604827"/>
                  </a:lnTo>
                  <a:lnTo>
                    <a:pt x="333132" y="604904"/>
                  </a:lnTo>
                  <a:lnTo>
                    <a:pt x="332953" y="604949"/>
                  </a:lnTo>
                  <a:lnTo>
                    <a:pt x="332840" y="604959"/>
                  </a:lnTo>
                  <a:lnTo>
                    <a:pt x="332669" y="604949"/>
                  </a:lnTo>
                  <a:lnTo>
                    <a:pt x="332409" y="604993"/>
                  </a:lnTo>
                  <a:lnTo>
                    <a:pt x="332330" y="604993"/>
                  </a:lnTo>
                  <a:lnTo>
                    <a:pt x="332251" y="604971"/>
                  </a:lnTo>
                  <a:lnTo>
                    <a:pt x="332020" y="604838"/>
                  </a:lnTo>
                  <a:lnTo>
                    <a:pt x="331964" y="604838"/>
                  </a:lnTo>
                  <a:lnTo>
                    <a:pt x="331456" y="605048"/>
                  </a:lnTo>
                  <a:lnTo>
                    <a:pt x="331122" y="605235"/>
                  </a:lnTo>
                  <a:lnTo>
                    <a:pt x="331032" y="605268"/>
                  </a:lnTo>
                  <a:lnTo>
                    <a:pt x="330853" y="605279"/>
                  </a:lnTo>
                  <a:lnTo>
                    <a:pt x="330780" y="605268"/>
                  </a:lnTo>
                  <a:lnTo>
                    <a:pt x="330421" y="605125"/>
                  </a:lnTo>
                  <a:lnTo>
                    <a:pt x="330226" y="605092"/>
                  </a:lnTo>
                  <a:lnTo>
                    <a:pt x="330142" y="605037"/>
                  </a:lnTo>
                  <a:lnTo>
                    <a:pt x="330103" y="604893"/>
                  </a:lnTo>
                  <a:lnTo>
                    <a:pt x="330045" y="604772"/>
                  </a:lnTo>
                  <a:lnTo>
                    <a:pt x="329950" y="604695"/>
                  </a:lnTo>
                  <a:lnTo>
                    <a:pt x="329803" y="604596"/>
                  </a:lnTo>
                  <a:lnTo>
                    <a:pt x="329782" y="604551"/>
                  </a:lnTo>
                  <a:lnTo>
                    <a:pt x="329734" y="604507"/>
                  </a:lnTo>
                  <a:lnTo>
                    <a:pt x="329723" y="604430"/>
                  </a:lnTo>
                  <a:lnTo>
                    <a:pt x="329728" y="604320"/>
                  </a:lnTo>
                  <a:lnTo>
                    <a:pt x="329689" y="604100"/>
                  </a:lnTo>
                  <a:lnTo>
                    <a:pt x="329734" y="603901"/>
                  </a:lnTo>
                  <a:lnTo>
                    <a:pt x="329931" y="603570"/>
                  </a:lnTo>
                  <a:lnTo>
                    <a:pt x="329990" y="603416"/>
                  </a:lnTo>
                  <a:lnTo>
                    <a:pt x="329908" y="603206"/>
                  </a:lnTo>
                  <a:lnTo>
                    <a:pt x="329912" y="603063"/>
                  </a:lnTo>
                  <a:lnTo>
                    <a:pt x="329901" y="602997"/>
                  </a:lnTo>
                  <a:lnTo>
                    <a:pt x="329822" y="602810"/>
                  </a:lnTo>
                  <a:lnTo>
                    <a:pt x="329854" y="602699"/>
                  </a:lnTo>
                  <a:lnTo>
                    <a:pt x="329913" y="602611"/>
                  </a:lnTo>
                  <a:lnTo>
                    <a:pt x="329918" y="602589"/>
                  </a:lnTo>
                  <a:lnTo>
                    <a:pt x="329839" y="602424"/>
                  </a:lnTo>
                  <a:lnTo>
                    <a:pt x="329803" y="602390"/>
                  </a:lnTo>
                  <a:lnTo>
                    <a:pt x="329790" y="602335"/>
                  </a:lnTo>
                  <a:lnTo>
                    <a:pt x="329795" y="602302"/>
                  </a:lnTo>
                  <a:lnTo>
                    <a:pt x="329873" y="602148"/>
                  </a:lnTo>
                  <a:lnTo>
                    <a:pt x="329898" y="602060"/>
                  </a:lnTo>
                  <a:lnTo>
                    <a:pt x="329896" y="602016"/>
                  </a:lnTo>
                  <a:lnTo>
                    <a:pt x="329645" y="601619"/>
                  </a:lnTo>
                  <a:lnTo>
                    <a:pt x="329414" y="601376"/>
                  </a:lnTo>
                  <a:lnTo>
                    <a:pt x="329384" y="601189"/>
                  </a:lnTo>
                  <a:lnTo>
                    <a:pt x="329309" y="601134"/>
                  </a:lnTo>
                  <a:lnTo>
                    <a:pt x="329136" y="601123"/>
                  </a:lnTo>
                  <a:lnTo>
                    <a:pt x="329093" y="601101"/>
                  </a:lnTo>
                  <a:lnTo>
                    <a:pt x="329062" y="601045"/>
                  </a:lnTo>
                  <a:lnTo>
                    <a:pt x="329041" y="600957"/>
                  </a:lnTo>
                  <a:lnTo>
                    <a:pt x="328850" y="600704"/>
                  </a:lnTo>
                  <a:lnTo>
                    <a:pt x="328845" y="600571"/>
                  </a:lnTo>
                  <a:lnTo>
                    <a:pt x="328899" y="600439"/>
                  </a:lnTo>
                  <a:lnTo>
                    <a:pt x="328967" y="600318"/>
                  </a:lnTo>
                  <a:lnTo>
                    <a:pt x="328997" y="600207"/>
                  </a:lnTo>
                  <a:lnTo>
                    <a:pt x="328993" y="600141"/>
                  </a:lnTo>
                  <a:lnTo>
                    <a:pt x="328965" y="600053"/>
                  </a:lnTo>
                  <a:lnTo>
                    <a:pt x="328919" y="599998"/>
                  </a:lnTo>
                  <a:lnTo>
                    <a:pt x="328905" y="599866"/>
                  </a:lnTo>
                  <a:lnTo>
                    <a:pt x="328863" y="599788"/>
                  </a:lnTo>
                  <a:lnTo>
                    <a:pt x="328858" y="599480"/>
                  </a:lnTo>
                  <a:lnTo>
                    <a:pt x="328831" y="599392"/>
                  </a:lnTo>
                  <a:lnTo>
                    <a:pt x="328786" y="599303"/>
                  </a:lnTo>
                  <a:lnTo>
                    <a:pt x="328760" y="599204"/>
                  </a:lnTo>
                  <a:lnTo>
                    <a:pt x="328785" y="599050"/>
                  </a:lnTo>
                  <a:lnTo>
                    <a:pt x="328855" y="598851"/>
                  </a:lnTo>
                  <a:lnTo>
                    <a:pt x="328854" y="598763"/>
                  </a:lnTo>
                  <a:lnTo>
                    <a:pt x="328806" y="598642"/>
                  </a:lnTo>
                  <a:lnTo>
                    <a:pt x="328669" y="598542"/>
                  </a:lnTo>
                  <a:lnTo>
                    <a:pt x="328546" y="598520"/>
                  </a:lnTo>
                  <a:lnTo>
                    <a:pt x="328479" y="598554"/>
                  </a:lnTo>
                  <a:lnTo>
                    <a:pt x="328367" y="598697"/>
                  </a:lnTo>
                  <a:lnTo>
                    <a:pt x="328108" y="599204"/>
                  </a:lnTo>
                  <a:lnTo>
                    <a:pt x="327986" y="599380"/>
                  </a:lnTo>
                  <a:lnTo>
                    <a:pt x="327915" y="599458"/>
                  </a:lnTo>
                  <a:lnTo>
                    <a:pt x="327614" y="599689"/>
                  </a:lnTo>
                  <a:lnTo>
                    <a:pt x="327486" y="599766"/>
                  </a:lnTo>
                  <a:lnTo>
                    <a:pt x="327280" y="599855"/>
                  </a:lnTo>
                  <a:lnTo>
                    <a:pt x="327107" y="599976"/>
                  </a:lnTo>
                  <a:lnTo>
                    <a:pt x="327042" y="600031"/>
                  </a:lnTo>
                  <a:lnTo>
                    <a:pt x="326953" y="600185"/>
                  </a:lnTo>
                  <a:lnTo>
                    <a:pt x="326761" y="600395"/>
                  </a:lnTo>
                  <a:lnTo>
                    <a:pt x="326456" y="600582"/>
                  </a:lnTo>
                  <a:lnTo>
                    <a:pt x="326380" y="600648"/>
                  </a:lnTo>
                  <a:lnTo>
                    <a:pt x="326299" y="600792"/>
                  </a:lnTo>
                  <a:lnTo>
                    <a:pt x="326247" y="600990"/>
                  </a:lnTo>
                  <a:lnTo>
                    <a:pt x="326202" y="601101"/>
                  </a:lnTo>
                  <a:lnTo>
                    <a:pt x="326103" y="601266"/>
                  </a:lnTo>
                  <a:lnTo>
                    <a:pt x="325989" y="601332"/>
                  </a:lnTo>
                  <a:lnTo>
                    <a:pt x="325868" y="601387"/>
                  </a:lnTo>
                  <a:lnTo>
                    <a:pt x="325774" y="601420"/>
                  </a:lnTo>
                  <a:lnTo>
                    <a:pt x="325539" y="601409"/>
                  </a:lnTo>
                  <a:lnTo>
                    <a:pt x="325473" y="601453"/>
                  </a:lnTo>
                  <a:lnTo>
                    <a:pt x="325442" y="601509"/>
                  </a:lnTo>
                  <a:lnTo>
                    <a:pt x="325404" y="601542"/>
                  </a:lnTo>
                  <a:lnTo>
                    <a:pt x="325303" y="601861"/>
                  </a:lnTo>
                  <a:lnTo>
                    <a:pt x="325074" y="602335"/>
                  </a:lnTo>
                  <a:lnTo>
                    <a:pt x="324972" y="602479"/>
                  </a:lnTo>
                  <a:lnTo>
                    <a:pt x="324923" y="602523"/>
                  </a:lnTo>
                  <a:lnTo>
                    <a:pt x="324694" y="602666"/>
                  </a:lnTo>
                  <a:lnTo>
                    <a:pt x="324618" y="602732"/>
                  </a:lnTo>
                  <a:lnTo>
                    <a:pt x="324505" y="602865"/>
                  </a:lnTo>
                  <a:lnTo>
                    <a:pt x="324174" y="603162"/>
                  </a:lnTo>
                  <a:lnTo>
                    <a:pt x="323727" y="603658"/>
                  </a:lnTo>
                  <a:lnTo>
                    <a:pt x="323602" y="603769"/>
                  </a:lnTo>
                  <a:lnTo>
                    <a:pt x="323427" y="603879"/>
                  </a:lnTo>
                  <a:lnTo>
                    <a:pt x="323383" y="603945"/>
                  </a:lnTo>
                  <a:lnTo>
                    <a:pt x="323323" y="604000"/>
                  </a:lnTo>
                  <a:lnTo>
                    <a:pt x="323150" y="604298"/>
                  </a:lnTo>
                  <a:lnTo>
                    <a:pt x="322977" y="604529"/>
                  </a:lnTo>
                  <a:lnTo>
                    <a:pt x="322804" y="604959"/>
                  </a:lnTo>
                  <a:lnTo>
                    <a:pt x="322753" y="605191"/>
                  </a:lnTo>
                  <a:lnTo>
                    <a:pt x="322581" y="605731"/>
                  </a:lnTo>
                  <a:lnTo>
                    <a:pt x="322543" y="605919"/>
                  </a:lnTo>
                  <a:lnTo>
                    <a:pt x="322569" y="606117"/>
                  </a:lnTo>
                  <a:lnTo>
                    <a:pt x="322623" y="606183"/>
                  </a:lnTo>
                  <a:lnTo>
                    <a:pt x="322717" y="606415"/>
                  </a:lnTo>
                  <a:lnTo>
                    <a:pt x="322740" y="606591"/>
                  </a:lnTo>
                  <a:lnTo>
                    <a:pt x="322853" y="607032"/>
                  </a:lnTo>
                  <a:lnTo>
                    <a:pt x="322858" y="607176"/>
                  </a:lnTo>
                  <a:lnTo>
                    <a:pt x="322800" y="607385"/>
                  </a:lnTo>
                  <a:lnTo>
                    <a:pt x="322755" y="607473"/>
                  </a:lnTo>
                  <a:lnTo>
                    <a:pt x="322729" y="607506"/>
                  </a:lnTo>
                  <a:lnTo>
                    <a:pt x="322711" y="607573"/>
                  </a:lnTo>
                  <a:lnTo>
                    <a:pt x="322685" y="607628"/>
                  </a:lnTo>
                  <a:lnTo>
                    <a:pt x="322667" y="607705"/>
                  </a:lnTo>
                  <a:lnTo>
                    <a:pt x="322638" y="607760"/>
                  </a:lnTo>
                  <a:lnTo>
                    <a:pt x="322638" y="608025"/>
                  </a:lnTo>
                  <a:lnTo>
                    <a:pt x="322660" y="608168"/>
                  </a:lnTo>
                  <a:lnTo>
                    <a:pt x="322650" y="608355"/>
                  </a:lnTo>
                  <a:lnTo>
                    <a:pt x="322614" y="608400"/>
                  </a:lnTo>
                  <a:lnTo>
                    <a:pt x="322594" y="608455"/>
                  </a:lnTo>
                  <a:lnTo>
                    <a:pt x="322542" y="608774"/>
                  </a:lnTo>
                  <a:lnTo>
                    <a:pt x="322561" y="608918"/>
                  </a:lnTo>
                  <a:lnTo>
                    <a:pt x="322596" y="609050"/>
                  </a:lnTo>
                  <a:lnTo>
                    <a:pt x="322632" y="609127"/>
                  </a:lnTo>
                  <a:lnTo>
                    <a:pt x="322824" y="609403"/>
                  </a:lnTo>
                  <a:lnTo>
                    <a:pt x="322990" y="609568"/>
                  </a:lnTo>
                  <a:lnTo>
                    <a:pt x="323049" y="609679"/>
                  </a:lnTo>
                  <a:lnTo>
                    <a:pt x="323070" y="609767"/>
                  </a:lnTo>
                  <a:lnTo>
                    <a:pt x="323030" y="609822"/>
                  </a:lnTo>
                  <a:lnTo>
                    <a:pt x="322910" y="609921"/>
                  </a:lnTo>
                  <a:lnTo>
                    <a:pt x="322810" y="610053"/>
                  </a:lnTo>
                  <a:lnTo>
                    <a:pt x="322755" y="610208"/>
                  </a:lnTo>
                  <a:lnTo>
                    <a:pt x="322658" y="610583"/>
                  </a:lnTo>
                  <a:lnTo>
                    <a:pt x="322646" y="610726"/>
                  </a:lnTo>
                  <a:lnTo>
                    <a:pt x="322571" y="610968"/>
                  </a:lnTo>
                  <a:lnTo>
                    <a:pt x="322405" y="611211"/>
                  </a:lnTo>
                  <a:lnTo>
                    <a:pt x="322369" y="611299"/>
                  </a:lnTo>
                  <a:lnTo>
                    <a:pt x="322369" y="611388"/>
                  </a:lnTo>
                  <a:lnTo>
                    <a:pt x="322415" y="611487"/>
                  </a:lnTo>
                  <a:lnTo>
                    <a:pt x="322488" y="611586"/>
                  </a:lnTo>
                  <a:lnTo>
                    <a:pt x="322539" y="611740"/>
                  </a:lnTo>
                  <a:lnTo>
                    <a:pt x="322541" y="612016"/>
                  </a:lnTo>
                  <a:lnTo>
                    <a:pt x="322520" y="612104"/>
                  </a:lnTo>
                  <a:lnTo>
                    <a:pt x="322465" y="612203"/>
                  </a:lnTo>
                  <a:lnTo>
                    <a:pt x="322183" y="612325"/>
                  </a:lnTo>
                  <a:lnTo>
                    <a:pt x="322128" y="612358"/>
                  </a:lnTo>
                  <a:lnTo>
                    <a:pt x="322059" y="612501"/>
                  </a:lnTo>
                  <a:lnTo>
                    <a:pt x="322038" y="612578"/>
                  </a:lnTo>
                  <a:lnTo>
                    <a:pt x="322020" y="612854"/>
                  </a:lnTo>
                  <a:lnTo>
                    <a:pt x="321859" y="613019"/>
                  </a:lnTo>
                  <a:lnTo>
                    <a:pt x="321751" y="613306"/>
                  </a:lnTo>
                  <a:lnTo>
                    <a:pt x="321702" y="613350"/>
                  </a:lnTo>
                  <a:lnTo>
                    <a:pt x="321567" y="613383"/>
                  </a:lnTo>
                  <a:lnTo>
                    <a:pt x="321463" y="613350"/>
                  </a:lnTo>
                  <a:lnTo>
                    <a:pt x="321373" y="613339"/>
                  </a:lnTo>
                  <a:lnTo>
                    <a:pt x="321323" y="613350"/>
                  </a:lnTo>
                  <a:lnTo>
                    <a:pt x="321290" y="613383"/>
                  </a:lnTo>
                  <a:lnTo>
                    <a:pt x="321166" y="613582"/>
                  </a:lnTo>
                  <a:lnTo>
                    <a:pt x="321035" y="613527"/>
                  </a:lnTo>
                  <a:lnTo>
                    <a:pt x="320710" y="613284"/>
                  </a:lnTo>
                  <a:lnTo>
                    <a:pt x="320670" y="613273"/>
                  </a:lnTo>
                  <a:lnTo>
                    <a:pt x="320630" y="613306"/>
                  </a:lnTo>
                  <a:lnTo>
                    <a:pt x="320624" y="613350"/>
                  </a:lnTo>
                  <a:lnTo>
                    <a:pt x="320656" y="613493"/>
                  </a:lnTo>
                  <a:lnTo>
                    <a:pt x="320698" y="613582"/>
                  </a:lnTo>
                  <a:lnTo>
                    <a:pt x="320700" y="613637"/>
                  </a:lnTo>
                  <a:lnTo>
                    <a:pt x="320674" y="613670"/>
                  </a:lnTo>
                  <a:lnTo>
                    <a:pt x="320593" y="613692"/>
                  </a:lnTo>
                  <a:lnTo>
                    <a:pt x="320316" y="613615"/>
                  </a:lnTo>
                  <a:lnTo>
                    <a:pt x="320047" y="613493"/>
                  </a:lnTo>
                  <a:lnTo>
                    <a:pt x="319868" y="613427"/>
                  </a:lnTo>
                  <a:lnTo>
                    <a:pt x="319782" y="613427"/>
                  </a:lnTo>
                  <a:lnTo>
                    <a:pt x="319645" y="613515"/>
                  </a:lnTo>
                  <a:lnTo>
                    <a:pt x="319605" y="613659"/>
                  </a:lnTo>
                  <a:lnTo>
                    <a:pt x="319583" y="613835"/>
                  </a:lnTo>
                  <a:lnTo>
                    <a:pt x="319602" y="613967"/>
                  </a:lnTo>
                  <a:lnTo>
                    <a:pt x="319603" y="614177"/>
                  </a:lnTo>
                  <a:lnTo>
                    <a:pt x="319591" y="614232"/>
                  </a:lnTo>
                  <a:lnTo>
                    <a:pt x="319547" y="614265"/>
                  </a:lnTo>
                  <a:lnTo>
                    <a:pt x="319389" y="614320"/>
                  </a:lnTo>
                  <a:lnTo>
                    <a:pt x="319299" y="614375"/>
                  </a:lnTo>
                  <a:lnTo>
                    <a:pt x="319135" y="614375"/>
                  </a:lnTo>
                  <a:lnTo>
                    <a:pt x="319111" y="614387"/>
                  </a:lnTo>
                  <a:lnTo>
                    <a:pt x="319102" y="614409"/>
                  </a:lnTo>
                  <a:lnTo>
                    <a:pt x="319108" y="614475"/>
                  </a:lnTo>
                  <a:lnTo>
                    <a:pt x="319301" y="614673"/>
                  </a:lnTo>
                  <a:lnTo>
                    <a:pt x="319401" y="614883"/>
                  </a:lnTo>
                  <a:lnTo>
                    <a:pt x="319611" y="615136"/>
                  </a:lnTo>
                  <a:lnTo>
                    <a:pt x="319658" y="615258"/>
                  </a:lnTo>
                  <a:lnTo>
                    <a:pt x="319673" y="615412"/>
                  </a:lnTo>
                  <a:lnTo>
                    <a:pt x="319665" y="615478"/>
                  </a:lnTo>
                  <a:lnTo>
                    <a:pt x="319600" y="615544"/>
                  </a:lnTo>
                  <a:lnTo>
                    <a:pt x="319560" y="615544"/>
                  </a:lnTo>
                  <a:lnTo>
                    <a:pt x="319470" y="615533"/>
                  </a:lnTo>
                  <a:lnTo>
                    <a:pt x="319421" y="615544"/>
                  </a:lnTo>
                  <a:lnTo>
                    <a:pt x="319395" y="615566"/>
                  </a:lnTo>
                  <a:lnTo>
                    <a:pt x="319325" y="615654"/>
                  </a:lnTo>
                  <a:lnTo>
                    <a:pt x="319279" y="615798"/>
                  </a:lnTo>
                  <a:lnTo>
                    <a:pt x="319111" y="616007"/>
                  </a:lnTo>
                  <a:lnTo>
                    <a:pt x="319113" y="616084"/>
                  </a:lnTo>
                  <a:lnTo>
                    <a:pt x="319148" y="616151"/>
                  </a:lnTo>
                  <a:lnTo>
                    <a:pt x="319272" y="616261"/>
                  </a:lnTo>
                  <a:lnTo>
                    <a:pt x="319433" y="616360"/>
                  </a:lnTo>
                  <a:lnTo>
                    <a:pt x="319504" y="616415"/>
                  </a:lnTo>
                  <a:lnTo>
                    <a:pt x="319562" y="616492"/>
                  </a:lnTo>
                  <a:lnTo>
                    <a:pt x="319578" y="616536"/>
                  </a:lnTo>
                  <a:lnTo>
                    <a:pt x="319560" y="616625"/>
                  </a:lnTo>
                  <a:lnTo>
                    <a:pt x="319481" y="616790"/>
                  </a:lnTo>
                  <a:lnTo>
                    <a:pt x="319358" y="616944"/>
                  </a:lnTo>
                  <a:lnTo>
                    <a:pt x="319155" y="617132"/>
                  </a:lnTo>
                  <a:lnTo>
                    <a:pt x="319063" y="617132"/>
                  </a:lnTo>
                  <a:lnTo>
                    <a:pt x="319023" y="617121"/>
                  </a:lnTo>
                  <a:lnTo>
                    <a:pt x="318998" y="617077"/>
                  </a:lnTo>
                  <a:lnTo>
                    <a:pt x="318948" y="616922"/>
                  </a:lnTo>
                  <a:lnTo>
                    <a:pt x="318881" y="616812"/>
                  </a:lnTo>
                  <a:lnTo>
                    <a:pt x="318756" y="616702"/>
                  </a:lnTo>
                  <a:close/>
                  <a:moveTo>
                    <a:pt x="259228" y="448681"/>
                  </a:moveTo>
                  <a:lnTo>
                    <a:pt x="259284" y="448670"/>
                  </a:lnTo>
                  <a:lnTo>
                    <a:pt x="259518" y="448692"/>
                  </a:lnTo>
                  <a:lnTo>
                    <a:pt x="259549" y="448681"/>
                  </a:lnTo>
                  <a:lnTo>
                    <a:pt x="259638" y="448626"/>
                  </a:lnTo>
                  <a:lnTo>
                    <a:pt x="259658" y="448549"/>
                  </a:lnTo>
                  <a:lnTo>
                    <a:pt x="259656" y="448527"/>
                  </a:lnTo>
                  <a:lnTo>
                    <a:pt x="259581" y="448439"/>
                  </a:lnTo>
                  <a:lnTo>
                    <a:pt x="259549" y="448428"/>
                  </a:lnTo>
                  <a:lnTo>
                    <a:pt x="259305" y="448395"/>
                  </a:lnTo>
                  <a:lnTo>
                    <a:pt x="259251" y="448362"/>
                  </a:lnTo>
                  <a:lnTo>
                    <a:pt x="259196" y="448351"/>
                  </a:lnTo>
                  <a:lnTo>
                    <a:pt x="259158" y="448328"/>
                  </a:lnTo>
                  <a:lnTo>
                    <a:pt x="259045" y="448196"/>
                  </a:lnTo>
                  <a:lnTo>
                    <a:pt x="258979" y="448097"/>
                  </a:lnTo>
                  <a:lnTo>
                    <a:pt x="258948" y="448009"/>
                  </a:lnTo>
                  <a:lnTo>
                    <a:pt x="258877" y="447876"/>
                  </a:lnTo>
                  <a:lnTo>
                    <a:pt x="258843" y="447843"/>
                  </a:lnTo>
                  <a:lnTo>
                    <a:pt x="258685" y="447766"/>
                  </a:lnTo>
                  <a:lnTo>
                    <a:pt x="258557" y="447733"/>
                  </a:lnTo>
                  <a:lnTo>
                    <a:pt x="258287" y="447689"/>
                  </a:lnTo>
                  <a:lnTo>
                    <a:pt x="258174" y="447645"/>
                  </a:lnTo>
                  <a:lnTo>
                    <a:pt x="258125" y="447612"/>
                  </a:lnTo>
                  <a:lnTo>
                    <a:pt x="258118" y="447557"/>
                  </a:lnTo>
                  <a:lnTo>
                    <a:pt x="258207" y="447325"/>
                  </a:lnTo>
                  <a:lnTo>
                    <a:pt x="258208" y="447281"/>
                  </a:lnTo>
                  <a:lnTo>
                    <a:pt x="258161" y="447204"/>
                  </a:lnTo>
                  <a:lnTo>
                    <a:pt x="258081" y="447105"/>
                  </a:lnTo>
                  <a:lnTo>
                    <a:pt x="257991" y="447050"/>
                  </a:lnTo>
                  <a:lnTo>
                    <a:pt x="257773" y="446873"/>
                  </a:lnTo>
                  <a:lnTo>
                    <a:pt x="257603" y="446697"/>
                  </a:lnTo>
                  <a:lnTo>
                    <a:pt x="257487" y="446399"/>
                  </a:lnTo>
                  <a:lnTo>
                    <a:pt x="257465" y="446300"/>
                  </a:lnTo>
                  <a:lnTo>
                    <a:pt x="257466" y="446200"/>
                  </a:lnTo>
                  <a:lnTo>
                    <a:pt x="257489" y="446167"/>
                  </a:lnTo>
                  <a:lnTo>
                    <a:pt x="257522" y="446101"/>
                  </a:lnTo>
                  <a:lnTo>
                    <a:pt x="257577" y="446057"/>
                  </a:lnTo>
                  <a:lnTo>
                    <a:pt x="257647" y="446024"/>
                  </a:lnTo>
                  <a:lnTo>
                    <a:pt x="257710" y="446013"/>
                  </a:lnTo>
                  <a:lnTo>
                    <a:pt x="257976" y="445936"/>
                  </a:lnTo>
                  <a:lnTo>
                    <a:pt x="258065" y="445892"/>
                  </a:lnTo>
                  <a:lnTo>
                    <a:pt x="258073" y="445859"/>
                  </a:lnTo>
                  <a:lnTo>
                    <a:pt x="258099" y="445815"/>
                  </a:lnTo>
                  <a:lnTo>
                    <a:pt x="258136" y="445726"/>
                  </a:lnTo>
                  <a:lnTo>
                    <a:pt x="258165" y="445528"/>
                  </a:lnTo>
                  <a:lnTo>
                    <a:pt x="258157" y="445396"/>
                  </a:lnTo>
                  <a:lnTo>
                    <a:pt x="258121" y="445285"/>
                  </a:lnTo>
                  <a:lnTo>
                    <a:pt x="258075" y="445175"/>
                  </a:lnTo>
                  <a:lnTo>
                    <a:pt x="257998" y="445054"/>
                  </a:lnTo>
                  <a:lnTo>
                    <a:pt x="257826" y="444855"/>
                  </a:lnTo>
                  <a:lnTo>
                    <a:pt x="257639" y="444679"/>
                  </a:lnTo>
                  <a:lnTo>
                    <a:pt x="257540" y="444613"/>
                  </a:lnTo>
                  <a:lnTo>
                    <a:pt x="257503" y="444602"/>
                  </a:lnTo>
                  <a:lnTo>
                    <a:pt x="257473" y="444569"/>
                  </a:lnTo>
                  <a:lnTo>
                    <a:pt x="257389" y="444558"/>
                  </a:lnTo>
                  <a:lnTo>
                    <a:pt x="257253" y="444513"/>
                  </a:lnTo>
                  <a:lnTo>
                    <a:pt x="257126" y="444491"/>
                  </a:lnTo>
                  <a:lnTo>
                    <a:pt x="256956" y="444414"/>
                  </a:lnTo>
                  <a:lnTo>
                    <a:pt x="256934" y="444392"/>
                  </a:lnTo>
                  <a:lnTo>
                    <a:pt x="256889" y="444315"/>
                  </a:lnTo>
                  <a:lnTo>
                    <a:pt x="256833" y="444172"/>
                  </a:lnTo>
                  <a:lnTo>
                    <a:pt x="256845" y="444028"/>
                  </a:lnTo>
                  <a:lnTo>
                    <a:pt x="256936" y="443874"/>
                  </a:lnTo>
                  <a:lnTo>
                    <a:pt x="257027" y="443764"/>
                  </a:lnTo>
                  <a:lnTo>
                    <a:pt x="257096" y="443731"/>
                  </a:lnTo>
                  <a:lnTo>
                    <a:pt x="257158" y="443654"/>
                  </a:lnTo>
                  <a:lnTo>
                    <a:pt x="257196" y="443576"/>
                  </a:lnTo>
                  <a:lnTo>
                    <a:pt x="257174" y="443367"/>
                  </a:lnTo>
                  <a:lnTo>
                    <a:pt x="257125" y="443246"/>
                  </a:lnTo>
                  <a:lnTo>
                    <a:pt x="257025" y="442915"/>
                  </a:lnTo>
                  <a:lnTo>
                    <a:pt x="257003" y="442705"/>
                  </a:lnTo>
                  <a:lnTo>
                    <a:pt x="257013" y="442397"/>
                  </a:lnTo>
                  <a:lnTo>
                    <a:pt x="257090" y="442066"/>
                  </a:lnTo>
                  <a:lnTo>
                    <a:pt x="257167" y="441845"/>
                  </a:lnTo>
                  <a:lnTo>
                    <a:pt x="257266" y="441625"/>
                  </a:lnTo>
                  <a:lnTo>
                    <a:pt x="257300" y="441504"/>
                  </a:lnTo>
                  <a:lnTo>
                    <a:pt x="257320" y="441393"/>
                  </a:lnTo>
                  <a:lnTo>
                    <a:pt x="257307" y="441283"/>
                  </a:lnTo>
                  <a:lnTo>
                    <a:pt x="257223" y="440886"/>
                  </a:lnTo>
                  <a:lnTo>
                    <a:pt x="257168" y="440743"/>
                  </a:lnTo>
                  <a:lnTo>
                    <a:pt x="257103" y="440423"/>
                  </a:lnTo>
                  <a:lnTo>
                    <a:pt x="257100" y="440313"/>
                  </a:lnTo>
                  <a:lnTo>
                    <a:pt x="257078" y="440081"/>
                  </a:lnTo>
                  <a:lnTo>
                    <a:pt x="257075" y="439784"/>
                  </a:lnTo>
                  <a:lnTo>
                    <a:pt x="257085" y="439563"/>
                  </a:lnTo>
                  <a:lnTo>
                    <a:pt x="257051" y="439332"/>
                  </a:lnTo>
                  <a:lnTo>
                    <a:pt x="257050" y="439232"/>
                  </a:lnTo>
                  <a:lnTo>
                    <a:pt x="257070" y="439111"/>
                  </a:lnTo>
                  <a:lnTo>
                    <a:pt x="257072" y="438990"/>
                  </a:lnTo>
                  <a:lnTo>
                    <a:pt x="257103" y="438681"/>
                  </a:lnTo>
                  <a:lnTo>
                    <a:pt x="257145" y="438472"/>
                  </a:lnTo>
                  <a:lnTo>
                    <a:pt x="257178" y="438361"/>
                  </a:lnTo>
                  <a:lnTo>
                    <a:pt x="257328" y="438019"/>
                  </a:lnTo>
                  <a:lnTo>
                    <a:pt x="257414" y="437876"/>
                  </a:lnTo>
                  <a:lnTo>
                    <a:pt x="257485" y="437799"/>
                  </a:lnTo>
                  <a:lnTo>
                    <a:pt x="257554" y="437700"/>
                  </a:lnTo>
                  <a:lnTo>
                    <a:pt x="257614" y="437567"/>
                  </a:lnTo>
                  <a:lnTo>
                    <a:pt x="257607" y="437490"/>
                  </a:lnTo>
                  <a:lnTo>
                    <a:pt x="257526" y="437413"/>
                  </a:lnTo>
                  <a:lnTo>
                    <a:pt x="257433" y="437259"/>
                  </a:lnTo>
                  <a:lnTo>
                    <a:pt x="257380" y="437159"/>
                  </a:lnTo>
                  <a:lnTo>
                    <a:pt x="257330" y="436928"/>
                  </a:lnTo>
                  <a:lnTo>
                    <a:pt x="257361" y="436608"/>
                  </a:lnTo>
                  <a:lnTo>
                    <a:pt x="257413" y="436399"/>
                  </a:lnTo>
                  <a:lnTo>
                    <a:pt x="257526" y="436167"/>
                  </a:lnTo>
                  <a:lnTo>
                    <a:pt x="257580" y="435947"/>
                  </a:lnTo>
                  <a:lnTo>
                    <a:pt x="257570" y="435836"/>
                  </a:lnTo>
                  <a:lnTo>
                    <a:pt x="257501" y="435406"/>
                  </a:lnTo>
                  <a:lnTo>
                    <a:pt x="257505" y="435351"/>
                  </a:lnTo>
                  <a:lnTo>
                    <a:pt x="257561" y="435274"/>
                  </a:lnTo>
                  <a:lnTo>
                    <a:pt x="257627" y="435219"/>
                  </a:lnTo>
                  <a:lnTo>
                    <a:pt x="257670" y="435175"/>
                  </a:lnTo>
                  <a:lnTo>
                    <a:pt x="257675" y="435153"/>
                  </a:lnTo>
                  <a:lnTo>
                    <a:pt x="257822" y="435153"/>
                  </a:lnTo>
                  <a:lnTo>
                    <a:pt x="257884" y="435208"/>
                  </a:lnTo>
                  <a:lnTo>
                    <a:pt x="258075" y="435318"/>
                  </a:lnTo>
                  <a:lnTo>
                    <a:pt x="258162" y="435318"/>
                  </a:lnTo>
                  <a:lnTo>
                    <a:pt x="258194" y="435307"/>
                  </a:lnTo>
                  <a:lnTo>
                    <a:pt x="258253" y="435263"/>
                  </a:lnTo>
                  <a:lnTo>
                    <a:pt x="258309" y="435186"/>
                  </a:lnTo>
                  <a:lnTo>
                    <a:pt x="258310" y="435142"/>
                  </a:lnTo>
                  <a:lnTo>
                    <a:pt x="258280" y="435020"/>
                  </a:lnTo>
                  <a:lnTo>
                    <a:pt x="258235" y="434910"/>
                  </a:lnTo>
                  <a:lnTo>
                    <a:pt x="258190" y="434855"/>
                  </a:lnTo>
                  <a:lnTo>
                    <a:pt x="258168" y="434811"/>
                  </a:lnTo>
                  <a:lnTo>
                    <a:pt x="258131" y="434778"/>
                  </a:lnTo>
                  <a:lnTo>
                    <a:pt x="258079" y="434690"/>
                  </a:lnTo>
                  <a:lnTo>
                    <a:pt x="258065" y="434657"/>
                  </a:lnTo>
                  <a:lnTo>
                    <a:pt x="258065" y="434624"/>
                  </a:lnTo>
                  <a:lnTo>
                    <a:pt x="258084" y="434568"/>
                  </a:lnTo>
                  <a:lnTo>
                    <a:pt x="258179" y="434458"/>
                  </a:lnTo>
                  <a:lnTo>
                    <a:pt x="258220" y="434414"/>
                  </a:lnTo>
                  <a:lnTo>
                    <a:pt x="258280" y="434381"/>
                  </a:lnTo>
                  <a:lnTo>
                    <a:pt x="258418" y="434337"/>
                  </a:lnTo>
                  <a:lnTo>
                    <a:pt x="258516" y="434326"/>
                  </a:lnTo>
                  <a:lnTo>
                    <a:pt x="258990" y="434348"/>
                  </a:lnTo>
                  <a:lnTo>
                    <a:pt x="259080" y="434337"/>
                  </a:lnTo>
                  <a:lnTo>
                    <a:pt x="259141" y="434304"/>
                  </a:lnTo>
                  <a:lnTo>
                    <a:pt x="259217" y="434293"/>
                  </a:lnTo>
                  <a:lnTo>
                    <a:pt x="259253" y="434249"/>
                  </a:lnTo>
                  <a:lnTo>
                    <a:pt x="259316" y="434204"/>
                  </a:lnTo>
                  <a:lnTo>
                    <a:pt x="259544" y="434017"/>
                  </a:lnTo>
                  <a:lnTo>
                    <a:pt x="259660" y="433907"/>
                  </a:lnTo>
                  <a:lnTo>
                    <a:pt x="259745" y="433797"/>
                  </a:lnTo>
                  <a:lnTo>
                    <a:pt x="259844" y="433653"/>
                  </a:lnTo>
                  <a:lnTo>
                    <a:pt x="259868" y="433554"/>
                  </a:lnTo>
                  <a:lnTo>
                    <a:pt x="259866" y="433466"/>
                  </a:lnTo>
                  <a:lnTo>
                    <a:pt x="259844" y="433444"/>
                  </a:lnTo>
                  <a:lnTo>
                    <a:pt x="259819" y="433389"/>
                  </a:lnTo>
                  <a:lnTo>
                    <a:pt x="259754" y="433367"/>
                  </a:lnTo>
                  <a:lnTo>
                    <a:pt x="259673" y="433356"/>
                  </a:lnTo>
                  <a:lnTo>
                    <a:pt x="259551" y="433400"/>
                  </a:lnTo>
                  <a:lnTo>
                    <a:pt x="259507" y="433444"/>
                  </a:lnTo>
                  <a:lnTo>
                    <a:pt x="259456" y="433455"/>
                  </a:lnTo>
                  <a:lnTo>
                    <a:pt x="259310" y="433620"/>
                  </a:lnTo>
                  <a:lnTo>
                    <a:pt x="259187" y="433697"/>
                  </a:lnTo>
                  <a:lnTo>
                    <a:pt x="259046" y="433730"/>
                  </a:lnTo>
                  <a:lnTo>
                    <a:pt x="258911" y="433730"/>
                  </a:lnTo>
                  <a:lnTo>
                    <a:pt x="258791" y="433708"/>
                  </a:lnTo>
                  <a:lnTo>
                    <a:pt x="258682" y="433664"/>
                  </a:lnTo>
                  <a:lnTo>
                    <a:pt x="258659" y="433631"/>
                  </a:lnTo>
                  <a:lnTo>
                    <a:pt x="258516" y="433532"/>
                  </a:lnTo>
                  <a:lnTo>
                    <a:pt x="258406" y="433433"/>
                  </a:lnTo>
                  <a:lnTo>
                    <a:pt x="258276" y="433344"/>
                  </a:lnTo>
                  <a:lnTo>
                    <a:pt x="258260" y="433334"/>
                  </a:lnTo>
                  <a:lnTo>
                    <a:pt x="258164" y="433334"/>
                  </a:lnTo>
                  <a:lnTo>
                    <a:pt x="258037" y="433356"/>
                  </a:lnTo>
                  <a:lnTo>
                    <a:pt x="257978" y="433367"/>
                  </a:lnTo>
                  <a:lnTo>
                    <a:pt x="257897" y="433422"/>
                  </a:lnTo>
                  <a:lnTo>
                    <a:pt x="257731" y="433521"/>
                  </a:lnTo>
                  <a:lnTo>
                    <a:pt x="257665" y="433532"/>
                  </a:lnTo>
                  <a:lnTo>
                    <a:pt x="257628" y="433521"/>
                  </a:lnTo>
                  <a:lnTo>
                    <a:pt x="257571" y="433400"/>
                  </a:lnTo>
                  <a:lnTo>
                    <a:pt x="257567" y="433334"/>
                  </a:lnTo>
                  <a:lnTo>
                    <a:pt x="257654" y="433080"/>
                  </a:lnTo>
                  <a:lnTo>
                    <a:pt x="257699" y="432848"/>
                  </a:lnTo>
                  <a:lnTo>
                    <a:pt x="257720" y="432639"/>
                  </a:lnTo>
                  <a:lnTo>
                    <a:pt x="257730" y="432418"/>
                  </a:lnTo>
                  <a:lnTo>
                    <a:pt x="257726" y="432231"/>
                  </a:lnTo>
                  <a:lnTo>
                    <a:pt x="257727" y="432220"/>
                  </a:lnTo>
                  <a:lnTo>
                    <a:pt x="257754" y="432055"/>
                  </a:lnTo>
                  <a:lnTo>
                    <a:pt x="257765" y="431922"/>
                  </a:lnTo>
                  <a:lnTo>
                    <a:pt x="257801" y="431834"/>
                  </a:lnTo>
                  <a:lnTo>
                    <a:pt x="257905" y="431702"/>
                  </a:lnTo>
                  <a:lnTo>
                    <a:pt x="258277" y="431459"/>
                  </a:lnTo>
                  <a:lnTo>
                    <a:pt x="258512" y="431272"/>
                  </a:lnTo>
                  <a:lnTo>
                    <a:pt x="258698" y="431062"/>
                  </a:lnTo>
                  <a:lnTo>
                    <a:pt x="258772" y="430930"/>
                  </a:lnTo>
                  <a:lnTo>
                    <a:pt x="258798" y="430875"/>
                  </a:lnTo>
                  <a:lnTo>
                    <a:pt x="258818" y="430776"/>
                  </a:lnTo>
                  <a:lnTo>
                    <a:pt x="258829" y="430643"/>
                  </a:lnTo>
                  <a:lnTo>
                    <a:pt x="258866" y="430544"/>
                  </a:lnTo>
                  <a:lnTo>
                    <a:pt x="258863" y="430522"/>
                  </a:lnTo>
                  <a:lnTo>
                    <a:pt x="258890" y="430423"/>
                  </a:lnTo>
                  <a:lnTo>
                    <a:pt x="258951" y="430346"/>
                  </a:lnTo>
                  <a:lnTo>
                    <a:pt x="258987" y="430312"/>
                  </a:lnTo>
                  <a:lnTo>
                    <a:pt x="259101" y="430257"/>
                  </a:lnTo>
                  <a:lnTo>
                    <a:pt x="259326" y="430257"/>
                  </a:lnTo>
                  <a:lnTo>
                    <a:pt x="259770" y="430213"/>
                  </a:lnTo>
                  <a:lnTo>
                    <a:pt x="260122" y="430224"/>
                  </a:lnTo>
                  <a:lnTo>
                    <a:pt x="260326" y="430246"/>
                  </a:lnTo>
                  <a:lnTo>
                    <a:pt x="260447" y="430290"/>
                  </a:lnTo>
                  <a:lnTo>
                    <a:pt x="260566" y="430312"/>
                  </a:lnTo>
                  <a:lnTo>
                    <a:pt x="260666" y="430357"/>
                  </a:lnTo>
                  <a:lnTo>
                    <a:pt x="260972" y="430544"/>
                  </a:lnTo>
                  <a:lnTo>
                    <a:pt x="261299" y="430676"/>
                  </a:lnTo>
                  <a:lnTo>
                    <a:pt x="261426" y="430709"/>
                  </a:lnTo>
                  <a:lnTo>
                    <a:pt x="261870" y="430853"/>
                  </a:lnTo>
                  <a:lnTo>
                    <a:pt x="262097" y="430941"/>
                  </a:lnTo>
                  <a:lnTo>
                    <a:pt x="262315" y="430996"/>
                  </a:lnTo>
                  <a:lnTo>
                    <a:pt x="262435" y="431040"/>
                  </a:lnTo>
                  <a:lnTo>
                    <a:pt x="262554" y="431073"/>
                  </a:lnTo>
                  <a:lnTo>
                    <a:pt x="262774" y="431172"/>
                  </a:lnTo>
                  <a:lnTo>
                    <a:pt x="262992" y="431261"/>
                  </a:lnTo>
                  <a:lnTo>
                    <a:pt x="263114" y="431338"/>
                  </a:lnTo>
                  <a:lnTo>
                    <a:pt x="263208" y="431404"/>
                  </a:lnTo>
                  <a:lnTo>
                    <a:pt x="263251" y="431448"/>
                  </a:lnTo>
                  <a:lnTo>
                    <a:pt x="263286" y="431503"/>
                  </a:lnTo>
                  <a:lnTo>
                    <a:pt x="263385" y="431746"/>
                  </a:lnTo>
                  <a:lnTo>
                    <a:pt x="263456" y="431966"/>
                  </a:lnTo>
                  <a:lnTo>
                    <a:pt x="263544" y="432176"/>
                  </a:lnTo>
                  <a:lnTo>
                    <a:pt x="263579" y="432286"/>
                  </a:lnTo>
                  <a:lnTo>
                    <a:pt x="263649" y="432407"/>
                  </a:lnTo>
                  <a:lnTo>
                    <a:pt x="263700" y="432518"/>
                  </a:lnTo>
                  <a:lnTo>
                    <a:pt x="263769" y="432628"/>
                  </a:lnTo>
                  <a:lnTo>
                    <a:pt x="263943" y="432804"/>
                  </a:lnTo>
                  <a:lnTo>
                    <a:pt x="264108" y="432915"/>
                  </a:lnTo>
                  <a:lnTo>
                    <a:pt x="264214" y="432970"/>
                  </a:lnTo>
                  <a:lnTo>
                    <a:pt x="264460" y="433047"/>
                  </a:lnTo>
                  <a:lnTo>
                    <a:pt x="264792" y="433168"/>
                  </a:lnTo>
                  <a:lnTo>
                    <a:pt x="265103" y="433367"/>
                  </a:lnTo>
                  <a:lnTo>
                    <a:pt x="265621" y="433841"/>
                  </a:lnTo>
                  <a:lnTo>
                    <a:pt x="265750" y="433984"/>
                  </a:lnTo>
                  <a:lnTo>
                    <a:pt x="265970" y="434204"/>
                  </a:lnTo>
                  <a:lnTo>
                    <a:pt x="266056" y="434304"/>
                  </a:lnTo>
                  <a:lnTo>
                    <a:pt x="266351" y="434590"/>
                  </a:lnTo>
                  <a:lnTo>
                    <a:pt x="266444" y="434690"/>
                  </a:lnTo>
                  <a:lnTo>
                    <a:pt x="266669" y="434866"/>
                  </a:lnTo>
                  <a:lnTo>
                    <a:pt x="266974" y="435164"/>
                  </a:lnTo>
                  <a:lnTo>
                    <a:pt x="267054" y="435230"/>
                  </a:lnTo>
                  <a:lnTo>
                    <a:pt x="267277" y="435384"/>
                  </a:lnTo>
                  <a:lnTo>
                    <a:pt x="267503" y="435495"/>
                  </a:lnTo>
                  <a:lnTo>
                    <a:pt x="267722" y="435583"/>
                  </a:lnTo>
                  <a:lnTo>
                    <a:pt x="268153" y="435704"/>
                  </a:lnTo>
                  <a:lnTo>
                    <a:pt x="268406" y="435726"/>
                  </a:lnTo>
                  <a:lnTo>
                    <a:pt x="268745" y="435726"/>
                  </a:lnTo>
                  <a:lnTo>
                    <a:pt x="268978" y="435682"/>
                  </a:lnTo>
                  <a:lnTo>
                    <a:pt x="269248" y="435605"/>
                  </a:lnTo>
                  <a:lnTo>
                    <a:pt x="269511" y="435561"/>
                  </a:lnTo>
                  <a:lnTo>
                    <a:pt x="269662" y="435528"/>
                  </a:lnTo>
                  <a:lnTo>
                    <a:pt x="270007" y="435517"/>
                  </a:lnTo>
                  <a:lnTo>
                    <a:pt x="270240" y="435539"/>
                  </a:lnTo>
                  <a:lnTo>
                    <a:pt x="270465" y="435539"/>
                  </a:lnTo>
                  <a:lnTo>
                    <a:pt x="270593" y="435561"/>
                  </a:lnTo>
                  <a:lnTo>
                    <a:pt x="271022" y="435605"/>
                  </a:lnTo>
                  <a:lnTo>
                    <a:pt x="271164" y="435627"/>
                  </a:lnTo>
                  <a:lnTo>
                    <a:pt x="271361" y="435649"/>
                  </a:lnTo>
                  <a:lnTo>
                    <a:pt x="271495" y="435649"/>
                  </a:lnTo>
                  <a:lnTo>
                    <a:pt x="272143" y="435770"/>
                  </a:lnTo>
                  <a:lnTo>
                    <a:pt x="272300" y="435792"/>
                  </a:lnTo>
                  <a:lnTo>
                    <a:pt x="272511" y="435836"/>
                  </a:lnTo>
                  <a:lnTo>
                    <a:pt x="272941" y="435913"/>
                  </a:lnTo>
                  <a:lnTo>
                    <a:pt x="273272" y="435913"/>
                  </a:lnTo>
                  <a:lnTo>
                    <a:pt x="273399" y="435903"/>
                  </a:lnTo>
                  <a:lnTo>
                    <a:pt x="273639" y="435913"/>
                  </a:lnTo>
                  <a:lnTo>
                    <a:pt x="273788" y="435935"/>
                  </a:lnTo>
                  <a:lnTo>
                    <a:pt x="273978" y="435958"/>
                  </a:lnTo>
                  <a:lnTo>
                    <a:pt x="274098" y="435958"/>
                  </a:lnTo>
                  <a:lnTo>
                    <a:pt x="274211" y="435980"/>
                  </a:lnTo>
                  <a:lnTo>
                    <a:pt x="274338" y="435980"/>
                  </a:lnTo>
                  <a:lnTo>
                    <a:pt x="274648" y="436035"/>
                  </a:lnTo>
                  <a:lnTo>
                    <a:pt x="274782" y="436090"/>
                  </a:lnTo>
                  <a:lnTo>
                    <a:pt x="275001" y="436123"/>
                  </a:lnTo>
                  <a:lnTo>
                    <a:pt x="275459" y="436299"/>
                  </a:lnTo>
                  <a:lnTo>
                    <a:pt x="275763" y="436498"/>
                  </a:lnTo>
                  <a:lnTo>
                    <a:pt x="275843" y="436575"/>
                  </a:lnTo>
                  <a:lnTo>
                    <a:pt x="275908" y="436674"/>
                  </a:lnTo>
                  <a:lnTo>
                    <a:pt x="275994" y="436851"/>
                  </a:lnTo>
                  <a:lnTo>
                    <a:pt x="276059" y="437027"/>
                  </a:lnTo>
                  <a:lnTo>
                    <a:pt x="276068" y="437159"/>
                  </a:lnTo>
                  <a:lnTo>
                    <a:pt x="276101" y="437380"/>
                  </a:lnTo>
                  <a:lnTo>
                    <a:pt x="276101" y="437490"/>
                  </a:lnTo>
                  <a:lnTo>
                    <a:pt x="276091" y="437589"/>
                  </a:lnTo>
                  <a:lnTo>
                    <a:pt x="276027" y="437920"/>
                  </a:lnTo>
                  <a:lnTo>
                    <a:pt x="276009" y="438064"/>
                  </a:lnTo>
                  <a:lnTo>
                    <a:pt x="275966" y="438229"/>
                  </a:lnTo>
                  <a:lnTo>
                    <a:pt x="275858" y="438472"/>
                  </a:lnTo>
                  <a:lnTo>
                    <a:pt x="275790" y="438582"/>
                  </a:lnTo>
                  <a:lnTo>
                    <a:pt x="275680" y="438791"/>
                  </a:lnTo>
                  <a:lnTo>
                    <a:pt x="275592" y="438946"/>
                  </a:lnTo>
                  <a:lnTo>
                    <a:pt x="275579" y="438946"/>
                  </a:lnTo>
                  <a:lnTo>
                    <a:pt x="275529" y="438968"/>
                  </a:lnTo>
                  <a:lnTo>
                    <a:pt x="275476" y="439001"/>
                  </a:lnTo>
                  <a:lnTo>
                    <a:pt x="275443" y="439012"/>
                  </a:lnTo>
                  <a:lnTo>
                    <a:pt x="275220" y="439034"/>
                  </a:lnTo>
                  <a:lnTo>
                    <a:pt x="274778" y="439078"/>
                  </a:lnTo>
                  <a:lnTo>
                    <a:pt x="274574" y="439122"/>
                  </a:lnTo>
                  <a:lnTo>
                    <a:pt x="274433" y="439166"/>
                  </a:lnTo>
                  <a:lnTo>
                    <a:pt x="274236" y="439210"/>
                  </a:lnTo>
                  <a:lnTo>
                    <a:pt x="274109" y="439221"/>
                  </a:lnTo>
                  <a:lnTo>
                    <a:pt x="273891" y="439276"/>
                  </a:lnTo>
                  <a:lnTo>
                    <a:pt x="273799" y="439309"/>
                  </a:lnTo>
                  <a:lnTo>
                    <a:pt x="273543" y="439497"/>
                  </a:lnTo>
                  <a:lnTo>
                    <a:pt x="273306" y="439750"/>
                  </a:lnTo>
                  <a:lnTo>
                    <a:pt x="272971" y="440059"/>
                  </a:lnTo>
                  <a:lnTo>
                    <a:pt x="272942" y="440136"/>
                  </a:lnTo>
                  <a:lnTo>
                    <a:pt x="272912" y="440291"/>
                  </a:lnTo>
                  <a:lnTo>
                    <a:pt x="272876" y="440390"/>
                  </a:lnTo>
                  <a:lnTo>
                    <a:pt x="272845" y="440445"/>
                  </a:lnTo>
                  <a:lnTo>
                    <a:pt x="272720" y="440566"/>
                  </a:lnTo>
                  <a:lnTo>
                    <a:pt x="272684" y="440643"/>
                  </a:lnTo>
                  <a:lnTo>
                    <a:pt x="272687" y="440699"/>
                  </a:lnTo>
                  <a:lnTo>
                    <a:pt x="272727" y="440754"/>
                  </a:lnTo>
                  <a:lnTo>
                    <a:pt x="272845" y="440820"/>
                  </a:lnTo>
                  <a:lnTo>
                    <a:pt x="272960" y="440853"/>
                  </a:lnTo>
                  <a:lnTo>
                    <a:pt x="273140" y="440853"/>
                  </a:lnTo>
                  <a:lnTo>
                    <a:pt x="273597" y="440743"/>
                  </a:lnTo>
                  <a:lnTo>
                    <a:pt x="273757" y="440743"/>
                  </a:lnTo>
                  <a:lnTo>
                    <a:pt x="273841" y="440743"/>
                  </a:lnTo>
                  <a:lnTo>
                    <a:pt x="273948" y="440798"/>
                  </a:lnTo>
                  <a:lnTo>
                    <a:pt x="274007" y="440853"/>
                  </a:lnTo>
                  <a:lnTo>
                    <a:pt x="274070" y="441051"/>
                  </a:lnTo>
                  <a:lnTo>
                    <a:pt x="274110" y="441294"/>
                  </a:lnTo>
                  <a:lnTo>
                    <a:pt x="274182" y="441481"/>
                  </a:lnTo>
                  <a:lnTo>
                    <a:pt x="274213" y="441592"/>
                  </a:lnTo>
                  <a:lnTo>
                    <a:pt x="274331" y="441757"/>
                  </a:lnTo>
                  <a:lnTo>
                    <a:pt x="274332" y="441834"/>
                  </a:lnTo>
                  <a:lnTo>
                    <a:pt x="274298" y="441945"/>
                  </a:lnTo>
                  <a:lnTo>
                    <a:pt x="274251" y="441956"/>
                  </a:lnTo>
                  <a:lnTo>
                    <a:pt x="274203" y="441989"/>
                  </a:lnTo>
                  <a:lnTo>
                    <a:pt x="273997" y="442055"/>
                  </a:lnTo>
                  <a:lnTo>
                    <a:pt x="273830" y="442077"/>
                  </a:lnTo>
                  <a:lnTo>
                    <a:pt x="273720" y="442088"/>
                  </a:lnTo>
                  <a:lnTo>
                    <a:pt x="273547" y="442121"/>
                  </a:lnTo>
                  <a:lnTo>
                    <a:pt x="273439" y="442165"/>
                  </a:lnTo>
                  <a:lnTo>
                    <a:pt x="273288" y="442253"/>
                  </a:lnTo>
                  <a:lnTo>
                    <a:pt x="273127" y="442408"/>
                  </a:lnTo>
                  <a:lnTo>
                    <a:pt x="272989" y="442584"/>
                  </a:lnTo>
                  <a:lnTo>
                    <a:pt x="272969" y="442639"/>
                  </a:lnTo>
                  <a:lnTo>
                    <a:pt x="272941" y="442661"/>
                  </a:lnTo>
                  <a:lnTo>
                    <a:pt x="272910" y="442760"/>
                  </a:lnTo>
                  <a:lnTo>
                    <a:pt x="272881" y="442794"/>
                  </a:lnTo>
                  <a:lnTo>
                    <a:pt x="272841" y="442871"/>
                  </a:lnTo>
                  <a:lnTo>
                    <a:pt x="272760" y="443135"/>
                  </a:lnTo>
                  <a:lnTo>
                    <a:pt x="272662" y="443400"/>
                  </a:lnTo>
                  <a:lnTo>
                    <a:pt x="272593" y="443499"/>
                  </a:lnTo>
                  <a:lnTo>
                    <a:pt x="272539" y="443543"/>
                  </a:lnTo>
                  <a:lnTo>
                    <a:pt x="272443" y="443609"/>
                  </a:lnTo>
                  <a:lnTo>
                    <a:pt x="272238" y="443698"/>
                  </a:lnTo>
                  <a:lnTo>
                    <a:pt x="272142" y="443709"/>
                  </a:lnTo>
                  <a:lnTo>
                    <a:pt x="271961" y="443720"/>
                  </a:lnTo>
                  <a:lnTo>
                    <a:pt x="271845" y="443698"/>
                  </a:lnTo>
                  <a:lnTo>
                    <a:pt x="271491" y="443698"/>
                  </a:lnTo>
                  <a:lnTo>
                    <a:pt x="271061" y="443808"/>
                  </a:lnTo>
                  <a:lnTo>
                    <a:pt x="270967" y="443852"/>
                  </a:lnTo>
                  <a:lnTo>
                    <a:pt x="270873" y="443874"/>
                  </a:lnTo>
                  <a:lnTo>
                    <a:pt x="270790" y="443918"/>
                  </a:lnTo>
                  <a:lnTo>
                    <a:pt x="270700" y="443940"/>
                  </a:lnTo>
                  <a:lnTo>
                    <a:pt x="270452" y="444128"/>
                  </a:lnTo>
                  <a:lnTo>
                    <a:pt x="270285" y="444304"/>
                  </a:lnTo>
                  <a:lnTo>
                    <a:pt x="269929" y="444778"/>
                  </a:lnTo>
                  <a:lnTo>
                    <a:pt x="269825" y="444855"/>
                  </a:lnTo>
                  <a:lnTo>
                    <a:pt x="269747" y="445032"/>
                  </a:lnTo>
                  <a:lnTo>
                    <a:pt x="269755" y="445131"/>
                  </a:lnTo>
                  <a:lnTo>
                    <a:pt x="269783" y="445197"/>
                  </a:lnTo>
                  <a:lnTo>
                    <a:pt x="269856" y="445285"/>
                  </a:lnTo>
                  <a:lnTo>
                    <a:pt x="269880" y="445329"/>
                  </a:lnTo>
                  <a:lnTo>
                    <a:pt x="270061" y="445418"/>
                  </a:lnTo>
                  <a:lnTo>
                    <a:pt x="270124" y="445440"/>
                  </a:lnTo>
                  <a:lnTo>
                    <a:pt x="270259" y="445495"/>
                  </a:lnTo>
                  <a:lnTo>
                    <a:pt x="270382" y="445495"/>
                  </a:lnTo>
                  <a:lnTo>
                    <a:pt x="270451" y="445473"/>
                  </a:lnTo>
                  <a:lnTo>
                    <a:pt x="270696" y="445473"/>
                  </a:lnTo>
                  <a:lnTo>
                    <a:pt x="270793" y="445484"/>
                  </a:lnTo>
                  <a:lnTo>
                    <a:pt x="270895" y="445495"/>
                  </a:lnTo>
                  <a:lnTo>
                    <a:pt x="271147" y="445550"/>
                  </a:lnTo>
                  <a:lnTo>
                    <a:pt x="271244" y="445550"/>
                  </a:lnTo>
                  <a:lnTo>
                    <a:pt x="271385" y="445539"/>
                  </a:lnTo>
                  <a:lnTo>
                    <a:pt x="271437" y="445506"/>
                  </a:lnTo>
                  <a:lnTo>
                    <a:pt x="271513" y="445484"/>
                  </a:lnTo>
                  <a:lnTo>
                    <a:pt x="271617" y="445440"/>
                  </a:lnTo>
                  <a:lnTo>
                    <a:pt x="271784" y="445418"/>
                  </a:lnTo>
                  <a:lnTo>
                    <a:pt x="271958" y="445374"/>
                  </a:lnTo>
                  <a:lnTo>
                    <a:pt x="272054" y="445374"/>
                  </a:lnTo>
                  <a:lnTo>
                    <a:pt x="272234" y="445341"/>
                  </a:lnTo>
                  <a:lnTo>
                    <a:pt x="272386" y="445274"/>
                  </a:lnTo>
                  <a:lnTo>
                    <a:pt x="272467" y="445186"/>
                  </a:lnTo>
                  <a:lnTo>
                    <a:pt x="272480" y="445164"/>
                  </a:lnTo>
                  <a:lnTo>
                    <a:pt x="272480" y="444988"/>
                  </a:lnTo>
                  <a:lnTo>
                    <a:pt x="272472" y="444921"/>
                  </a:lnTo>
                  <a:lnTo>
                    <a:pt x="272372" y="444701"/>
                  </a:lnTo>
                  <a:lnTo>
                    <a:pt x="272366" y="444591"/>
                  </a:lnTo>
                  <a:lnTo>
                    <a:pt x="272430" y="444359"/>
                  </a:lnTo>
                  <a:lnTo>
                    <a:pt x="272502" y="444227"/>
                  </a:lnTo>
                  <a:lnTo>
                    <a:pt x="272531" y="444194"/>
                  </a:lnTo>
                  <a:lnTo>
                    <a:pt x="272643" y="444183"/>
                  </a:lnTo>
                  <a:lnTo>
                    <a:pt x="272866" y="444194"/>
                  </a:lnTo>
                  <a:lnTo>
                    <a:pt x="272969" y="444216"/>
                  </a:lnTo>
                  <a:lnTo>
                    <a:pt x="272988" y="444238"/>
                  </a:lnTo>
                  <a:lnTo>
                    <a:pt x="273041" y="444436"/>
                  </a:lnTo>
                  <a:lnTo>
                    <a:pt x="273160" y="444469"/>
                  </a:lnTo>
                  <a:lnTo>
                    <a:pt x="273493" y="444536"/>
                  </a:lnTo>
                  <a:lnTo>
                    <a:pt x="273611" y="444580"/>
                  </a:lnTo>
                  <a:lnTo>
                    <a:pt x="273692" y="444657"/>
                  </a:lnTo>
                  <a:lnTo>
                    <a:pt x="273719" y="444701"/>
                  </a:lnTo>
                  <a:lnTo>
                    <a:pt x="273819" y="444999"/>
                  </a:lnTo>
                  <a:lnTo>
                    <a:pt x="273820" y="445054"/>
                  </a:lnTo>
                  <a:lnTo>
                    <a:pt x="273784" y="445164"/>
                  </a:lnTo>
                  <a:lnTo>
                    <a:pt x="273626" y="445329"/>
                  </a:lnTo>
                  <a:lnTo>
                    <a:pt x="273525" y="445451"/>
                  </a:lnTo>
                  <a:lnTo>
                    <a:pt x="273325" y="445627"/>
                  </a:lnTo>
                  <a:lnTo>
                    <a:pt x="273291" y="445638"/>
                  </a:lnTo>
                  <a:lnTo>
                    <a:pt x="273283" y="445660"/>
                  </a:lnTo>
                  <a:lnTo>
                    <a:pt x="273276" y="445748"/>
                  </a:lnTo>
                  <a:lnTo>
                    <a:pt x="273298" y="445815"/>
                  </a:lnTo>
                  <a:lnTo>
                    <a:pt x="273443" y="445991"/>
                  </a:lnTo>
                  <a:lnTo>
                    <a:pt x="273595" y="446212"/>
                  </a:lnTo>
                  <a:lnTo>
                    <a:pt x="273647" y="446322"/>
                  </a:lnTo>
                  <a:lnTo>
                    <a:pt x="273650" y="446630"/>
                  </a:lnTo>
                  <a:lnTo>
                    <a:pt x="273672" y="446752"/>
                  </a:lnTo>
                  <a:lnTo>
                    <a:pt x="273674" y="446807"/>
                  </a:lnTo>
                  <a:lnTo>
                    <a:pt x="273647" y="446862"/>
                  </a:lnTo>
                  <a:lnTo>
                    <a:pt x="273553" y="446994"/>
                  </a:lnTo>
                  <a:lnTo>
                    <a:pt x="273519" y="447005"/>
                  </a:lnTo>
                  <a:lnTo>
                    <a:pt x="273459" y="446994"/>
                  </a:lnTo>
                  <a:lnTo>
                    <a:pt x="273436" y="446983"/>
                  </a:lnTo>
                  <a:lnTo>
                    <a:pt x="273389" y="446906"/>
                  </a:lnTo>
                  <a:lnTo>
                    <a:pt x="273361" y="446884"/>
                  </a:lnTo>
                  <a:lnTo>
                    <a:pt x="273215" y="446675"/>
                  </a:lnTo>
                  <a:lnTo>
                    <a:pt x="273091" y="446586"/>
                  </a:lnTo>
                  <a:lnTo>
                    <a:pt x="272978" y="446564"/>
                  </a:lnTo>
                  <a:lnTo>
                    <a:pt x="272888" y="446575"/>
                  </a:lnTo>
                  <a:lnTo>
                    <a:pt x="272670" y="446586"/>
                  </a:lnTo>
                  <a:lnTo>
                    <a:pt x="272577" y="446586"/>
                  </a:lnTo>
                  <a:lnTo>
                    <a:pt x="272535" y="446564"/>
                  </a:lnTo>
                  <a:lnTo>
                    <a:pt x="272324" y="446498"/>
                  </a:lnTo>
                  <a:lnTo>
                    <a:pt x="272105" y="446399"/>
                  </a:lnTo>
                  <a:lnTo>
                    <a:pt x="271872" y="446344"/>
                  </a:lnTo>
                  <a:lnTo>
                    <a:pt x="271639" y="446322"/>
                  </a:lnTo>
                  <a:lnTo>
                    <a:pt x="271091" y="446333"/>
                  </a:lnTo>
                  <a:lnTo>
                    <a:pt x="270978" y="446311"/>
                  </a:lnTo>
                  <a:lnTo>
                    <a:pt x="270850" y="446267"/>
                  </a:lnTo>
                  <a:lnTo>
                    <a:pt x="270511" y="446212"/>
                  </a:lnTo>
                  <a:lnTo>
                    <a:pt x="270301" y="446212"/>
                  </a:lnTo>
                  <a:lnTo>
                    <a:pt x="270180" y="446234"/>
                  </a:lnTo>
                  <a:lnTo>
                    <a:pt x="269723" y="446289"/>
                  </a:lnTo>
                  <a:lnTo>
                    <a:pt x="269287" y="446278"/>
                  </a:lnTo>
                  <a:lnTo>
                    <a:pt x="269054" y="446234"/>
                  </a:lnTo>
                  <a:lnTo>
                    <a:pt x="268948" y="446189"/>
                  </a:lnTo>
                  <a:lnTo>
                    <a:pt x="268871" y="446123"/>
                  </a:lnTo>
                  <a:lnTo>
                    <a:pt x="268755" y="446024"/>
                  </a:lnTo>
                  <a:lnTo>
                    <a:pt x="268649" y="445958"/>
                  </a:lnTo>
                  <a:lnTo>
                    <a:pt x="268560" y="445870"/>
                  </a:lnTo>
                  <a:lnTo>
                    <a:pt x="268478" y="445759"/>
                  </a:lnTo>
                  <a:lnTo>
                    <a:pt x="268465" y="445693"/>
                  </a:lnTo>
                  <a:lnTo>
                    <a:pt x="268314" y="445440"/>
                  </a:lnTo>
                  <a:lnTo>
                    <a:pt x="268086" y="445120"/>
                  </a:lnTo>
                  <a:lnTo>
                    <a:pt x="268031" y="444977"/>
                  </a:lnTo>
                  <a:lnTo>
                    <a:pt x="267979" y="444899"/>
                  </a:lnTo>
                  <a:lnTo>
                    <a:pt x="267923" y="444822"/>
                  </a:lnTo>
                  <a:lnTo>
                    <a:pt x="267824" y="444811"/>
                  </a:lnTo>
                  <a:lnTo>
                    <a:pt x="267039" y="444811"/>
                  </a:lnTo>
                  <a:lnTo>
                    <a:pt x="266919" y="444789"/>
                  </a:lnTo>
                  <a:lnTo>
                    <a:pt x="266776" y="444745"/>
                  </a:lnTo>
                  <a:lnTo>
                    <a:pt x="266682" y="444734"/>
                  </a:lnTo>
                  <a:lnTo>
                    <a:pt x="266505" y="444723"/>
                  </a:lnTo>
                  <a:lnTo>
                    <a:pt x="266377" y="444701"/>
                  </a:lnTo>
                  <a:lnTo>
                    <a:pt x="266114" y="444624"/>
                  </a:lnTo>
                  <a:lnTo>
                    <a:pt x="265963" y="444558"/>
                  </a:lnTo>
                  <a:lnTo>
                    <a:pt x="265820" y="444513"/>
                  </a:lnTo>
                  <a:lnTo>
                    <a:pt x="265691" y="444447"/>
                  </a:lnTo>
                  <a:lnTo>
                    <a:pt x="265557" y="444403"/>
                  </a:lnTo>
                  <a:lnTo>
                    <a:pt x="265421" y="444337"/>
                  </a:lnTo>
                  <a:lnTo>
                    <a:pt x="264818" y="444128"/>
                  </a:lnTo>
                  <a:lnTo>
                    <a:pt x="264793" y="444095"/>
                  </a:lnTo>
                  <a:lnTo>
                    <a:pt x="264743" y="444061"/>
                  </a:lnTo>
                  <a:lnTo>
                    <a:pt x="264632" y="443951"/>
                  </a:lnTo>
                  <a:lnTo>
                    <a:pt x="264596" y="443852"/>
                  </a:lnTo>
                  <a:lnTo>
                    <a:pt x="264526" y="443698"/>
                  </a:lnTo>
                  <a:lnTo>
                    <a:pt x="264459" y="443587"/>
                  </a:lnTo>
                  <a:lnTo>
                    <a:pt x="264411" y="443488"/>
                  </a:lnTo>
                  <a:lnTo>
                    <a:pt x="264283" y="443290"/>
                  </a:lnTo>
                  <a:lnTo>
                    <a:pt x="264174" y="443190"/>
                  </a:lnTo>
                  <a:lnTo>
                    <a:pt x="264094" y="443146"/>
                  </a:lnTo>
                  <a:lnTo>
                    <a:pt x="263887" y="443080"/>
                  </a:lnTo>
                  <a:lnTo>
                    <a:pt x="263768" y="443069"/>
                  </a:lnTo>
                  <a:lnTo>
                    <a:pt x="263610" y="443058"/>
                  </a:lnTo>
                  <a:lnTo>
                    <a:pt x="263467" y="443036"/>
                  </a:lnTo>
                  <a:lnTo>
                    <a:pt x="263219" y="443025"/>
                  </a:lnTo>
                  <a:lnTo>
                    <a:pt x="263061" y="443025"/>
                  </a:lnTo>
                  <a:lnTo>
                    <a:pt x="262806" y="443069"/>
                  </a:lnTo>
                  <a:lnTo>
                    <a:pt x="262671" y="443124"/>
                  </a:lnTo>
                  <a:lnTo>
                    <a:pt x="262621" y="443157"/>
                  </a:lnTo>
                  <a:lnTo>
                    <a:pt x="262578" y="443180"/>
                  </a:lnTo>
                  <a:lnTo>
                    <a:pt x="262431" y="443345"/>
                  </a:lnTo>
                  <a:lnTo>
                    <a:pt x="262409" y="443422"/>
                  </a:lnTo>
                  <a:lnTo>
                    <a:pt x="262386" y="443455"/>
                  </a:lnTo>
                  <a:lnTo>
                    <a:pt x="262381" y="443510"/>
                  </a:lnTo>
                  <a:lnTo>
                    <a:pt x="262340" y="443576"/>
                  </a:lnTo>
                  <a:lnTo>
                    <a:pt x="262325" y="443676"/>
                  </a:lnTo>
                  <a:lnTo>
                    <a:pt x="262251" y="443863"/>
                  </a:lnTo>
                  <a:lnTo>
                    <a:pt x="262115" y="444117"/>
                  </a:lnTo>
                  <a:lnTo>
                    <a:pt x="261985" y="444536"/>
                  </a:lnTo>
                  <a:lnTo>
                    <a:pt x="261873" y="444690"/>
                  </a:lnTo>
                  <a:lnTo>
                    <a:pt x="261811" y="444712"/>
                  </a:lnTo>
                  <a:lnTo>
                    <a:pt x="261735" y="444778"/>
                  </a:lnTo>
                  <a:lnTo>
                    <a:pt x="261419" y="444899"/>
                  </a:lnTo>
                  <a:lnTo>
                    <a:pt x="261283" y="444977"/>
                  </a:lnTo>
                  <a:lnTo>
                    <a:pt x="260730" y="445197"/>
                  </a:lnTo>
                  <a:lnTo>
                    <a:pt x="260474" y="445319"/>
                  </a:lnTo>
                  <a:lnTo>
                    <a:pt x="260332" y="445385"/>
                  </a:lnTo>
                  <a:lnTo>
                    <a:pt x="260209" y="445462"/>
                  </a:lnTo>
                  <a:lnTo>
                    <a:pt x="259944" y="445660"/>
                  </a:lnTo>
                  <a:lnTo>
                    <a:pt x="259932" y="445693"/>
                  </a:lnTo>
                  <a:lnTo>
                    <a:pt x="259879" y="445737"/>
                  </a:lnTo>
                  <a:lnTo>
                    <a:pt x="259851" y="445804"/>
                  </a:lnTo>
                  <a:lnTo>
                    <a:pt x="259826" y="445815"/>
                  </a:lnTo>
                  <a:lnTo>
                    <a:pt x="259788" y="445881"/>
                  </a:lnTo>
                  <a:lnTo>
                    <a:pt x="259775" y="445936"/>
                  </a:lnTo>
                  <a:lnTo>
                    <a:pt x="259638" y="446212"/>
                  </a:lnTo>
                  <a:lnTo>
                    <a:pt x="259585" y="446344"/>
                  </a:lnTo>
                  <a:lnTo>
                    <a:pt x="259611" y="446443"/>
                  </a:lnTo>
                  <a:lnTo>
                    <a:pt x="259712" y="446652"/>
                  </a:lnTo>
                  <a:lnTo>
                    <a:pt x="259984" y="447072"/>
                  </a:lnTo>
                  <a:lnTo>
                    <a:pt x="260025" y="447193"/>
                  </a:lnTo>
                  <a:lnTo>
                    <a:pt x="260050" y="447325"/>
                  </a:lnTo>
                  <a:lnTo>
                    <a:pt x="260049" y="447369"/>
                  </a:lnTo>
                  <a:lnTo>
                    <a:pt x="260029" y="447435"/>
                  </a:lnTo>
                  <a:lnTo>
                    <a:pt x="260029" y="447579"/>
                  </a:lnTo>
                  <a:lnTo>
                    <a:pt x="260038" y="447612"/>
                  </a:lnTo>
                  <a:lnTo>
                    <a:pt x="260058" y="447645"/>
                  </a:lnTo>
                  <a:lnTo>
                    <a:pt x="260076" y="447656"/>
                  </a:lnTo>
                  <a:lnTo>
                    <a:pt x="260129" y="447656"/>
                  </a:lnTo>
                  <a:lnTo>
                    <a:pt x="260177" y="447634"/>
                  </a:lnTo>
                  <a:lnTo>
                    <a:pt x="260204" y="447634"/>
                  </a:lnTo>
                  <a:lnTo>
                    <a:pt x="260223" y="447645"/>
                  </a:lnTo>
                  <a:lnTo>
                    <a:pt x="260328" y="447832"/>
                  </a:lnTo>
                  <a:lnTo>
                    <a:pt x="260481" y="448042"/>
                  </a:lnTo>
                  <a:lnTo>
                    <a:pt x="260594" y="448251"/>
                  </a:lnTo>
                  <a:lnTo>
                    <a:pt x="260661" y="448362"/>
                  </a:lnTo>
                  <a:lnTo>
                    <a:pt x="260934" y="448681"/>
                  </a:lnTo>
                  <a:lnTo>
                    <a:pt x="261202" y="449023"/>
                  </a:lnTo>
                  <a:lnTo>
                    <a:pt x="261332" y="449233"/>
                  </a:lnTo>
                  <a:lnTo>
                    <a:pt x="261447" y="449343"/>
                  </a:lnTo>
                  <a:lnTo>
                    <a:pt x="261522" y="449497"/>
                  </a:lnTo>
                  <a:lnTo>
                    <a:pt x="261389" y="449541"/>
                  </a:lnTo>
                  <a:lnTo>
                    <a:pt x="261313" y="449607"/>
                  </a:lnTo>
                  <a:lnTo>
                    <a:pt x="261256" y="449663"/>
                  </a:lnTo>
                  <a:lnTo>
                    <a:pt x="261209" y="449751"/>
                  </a:lnTo>
                  <a:lnTo>
                    <a:pt x="261134" y="449850"/>
                  </a:lnTo>
                  <a:lnTo>
                    <a:pt x="260939" y="450049"/>
                  </a:lnTo>
                  <a:lnTo>
                    <a:pt x="260540" y="450368"/>
                  </a:lnTo>
                  <a:lnTo>
                    <a:pt x="260388" y="450456"/>
                  </a:lnTo>
                  <a:lnTo>
                    <a:pt x="260212" y="450534"/>
                  </a:lnTo>
                  <a:lnTo>
                    <a:pt x="260084" y="450567"/>
                  </a:lnTo>
                  <a:lnTo>
                    <a:pt x="259941" y="450589"/>
                  </a:lnTo>
                  <a:lnTo>
                    <a:pt x="259822" y="450589"/>
                  </a:lnTo>
                  <a:lnTo>
                    <a:pt x="259694" y="450567"/>
                  </a:lnTo>
                  <a:lnTo>
                    <a:pt x="259474" y="450489"/>
                  </a:lnTo>
                  <a:lnTo>
                    <a:pt x="259439" y="450456"/>
                  </a:lnTo>
                  <a:lnTo>
                    <a:pt x="259369" y="450335"/>
                  </a:lnTo>
                  <a:lnTo>
                    <a:pt x="259336" y="450236"/>
                  </a:lnTo>
                  <a:lnTo>
                    <a:pt x="259278" y="449971"/>
                  </a:lnTo>
                  <a:lnTo>
                    <a:pt x="259218" y="449817"/>
                  </a:lnTo>
                  <a:lnTo>
                    <a:pt x="259176" y="449651"/>
                  </a:lnTo>
                  <a:lnTo>
                    <a:pt x="259174" y="449530"/>
                  </a:lnTo>
                  <a:lnTo>
                    <a:pt x="259205" y="449189"/>
                  </a:lnTo>
                  <a:lnTo>
                    <a:pt x="259203" y="449089"/>
                  </a:lnTo>
                  <a:lnTo>
                    <a:pt x="259181" y="448880"/>
                  </a:lnTo>
                  <a:lnTo>
                    <a:pt x="259185" y="448714"/>
                  </a:lnTo>
                  <a:lnTo>
                    <a:pt x="259228" y="448681"/>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9" name="Google Shape;459;p56"/>
            <p:cNvSpPr/>
            <p:nvPr/>
          </p:nvSpPr>
          <p:spPr>
            <a:xfrm rot="10800000" flipH="1">
              <a:off x="4266455" y="2379181"/>
              <a:ext cx="645808" cy="952837"/>
            </a:xfrm>
            <a:custGeom>
              <a:avLst/>
              <a:gdLst/>
              <a:ahLst/>
              <a:cxnLst/>
              <a:rect l="l" t="t" r="r" b="b"/>
              <a:pathLst>
                <a:path w="645808" h="952837" extrusionOk="0">
                  <a:moveTo>
                    <a:pt x="17099" y="950366"/>
                  </a:moveTo>
                  <a:lnTo>
                    <a:pt x="18246" y="950241"/>
                  </a:lnTo>
                  <a:lnTo>
                    <a:pt x="18997" y="950447"/>
                  </a:lnTo>
                  <a:lnTo>
                    <a:pt x="19460" y="950683"/>
                  </a:lnTo>
                  <a:lnTo>
                    <a:pt x="20674" y="950909"/>
                  </a:lnTo>
                  <a:lnTo>
                    <a:pt x="21512" y="951075"/>
                  </a:lnTo>
                  <a:lnTo>
                    <a:pt x="22792" y="951446"/>
                  </a:lnTo>
                  <a:lnTo>
                    <a:pt x="22958" y="951590"/>
                  </a:lnTo>
                  <a:lnTo>
                    <a:pt x="22969" y="951751"/>
                  </a:lnTo>
                  <a:lnTo>
                    <a:pt x="23355" y="951688"/>
                  </a:lnTo>
                  <a:lnTo>
                    <a:pt x="24259" y="951363"/>
                  </a:lnTo>
                  <a:lnTo>
                    <a:pt x="24789" y="951262"/>
                  </a:lnTo>
                  <a:lnTo>
                    <a:pt x="25407" y="951316"/>
                  </a:lnTo>
                  <a:lnTo>
                    <a:pt x="25782" y="951396"/>
                  </a:lnTo>
                  <a:lnTo>
                    <a:pt x="26576" y="951567"/>
                  </a:lnTo>
                  <a:lnTo>
                    <a:pt x="26731" y="951636"/>
                  </a:lnTo>
                  <a:lnTo>
                    <a:pt x="27801" y="952125"/>
                  </a:lnTo>
                  <a:lnTo>
                    <a:pt x="28419" y="952327"/>
                  </a:lnTo>
                  <a:lnTo>
                    <a:pt x="29004" y="952454"/>
                  </a:lnTo>
                  <a:lnTo>
                    <a:pt x="29390" y="952476"/>
                  </a:lnTo>
                  <a:lnTo>
                    <a:pt x="29765" y="952395"/>
                  </a:lnTo>
                  <a:lnTo>
                    <a:pt x="30195" y="952149"/>
                  </a:lnTo>
                  <a:lnTo>
                    <a:pt x="30802" y="950756"/>
                  </a:lnTo>
                  <a:lnTo>
                    <a:pt x="31309" y="950160"/>
                  </a:lnTo>
                  <a:lnTo>
                    <a:pt x="32269" y="948698"/>
                  </a:lnTo>
                  <a:lnTo>
                    <a:pt x="33108" y="947891"/>
                  </a:lnTo>
                  <a:lnTo>
                    <a:pt x="33814" y="947419"/>
                  </a:lnTo>
                  <a:lnTo>
                    <a:pt x="34255" y="947309"/>
                  </a:lnTo>
                  <a:lnTo>
                    <a:pt x="34796" y="947172"/>
                  </a:lnTo>
                  <a:lnTo>
                    <a:pt x="35491" y="947056"/>
                  </a:lnTo>
                  <a:lnTo>
                    <a:pt x="36065" y="946959"/>
                  </a:lnTo>
                  <a:lnTo>
                    <a:pt x="37124" y="946658"/>
                  </a:lnTo>
                  <a:lnTo>
                    <a:pt x="38040" y="946513"/>
                  </a:lnTo>
                  <a:lnTo>
                    <a:pt x="38282" y="946474"/>
                  </a:lnTo>
                  <a:lnTo>
                    <a:pt x="39000" y="946325"/>
                  </a:lnTo>
                  <a:lnTo>
                    <a:pt x="39772" y="945781"/>
                  </a:lnTo>
                  <a:lnTo>
                    <a:pt x="40566" y="944896"/>
                  </a:lnTo>
                  <a:lnTo>
                    <a:pt x="42122" y="943759"/>
                  </a:lnTo>
                  <a:lnTo>
                    <a:pt x="43656" y="943180"/>
                  </a:lnTo>
                  <a:lnTo>
                    <a:pt x="45774" y="941928"/>
                  </a:lnTo>
                  <a:lnTo>
                    <a:pt x="47120" y="941557"/>
                  </a:lnTo>
                  <a:lnTo>
                    <a:pt x="47683" y="941361"/>
                  </a:lnTo>
                  <a:lnTo>
                    <a:pt x="48080" y="941170"/>
                  </a:lnTo>
                  <a:lnTo>
                    <a:pt x="48234" y="941007"/>
                  </a:lnTo>
                  <a:lnTo>
                    <a:pt x="48345" y="940721"/>
                  </a:lnTo>
                  <a:lnTo>
                    <a:pt x="48477" y="939960"/>
                  </a:lnTo>
                  <a:lnTo>
                    <a:pt x="48808" y="939040"/>
                  </a:lnTo>
                  <a:lnTo>
                    <a:pt x="49271" y="938238"/>
                  </a:lnTo>
                  <a:lnTo>
                    <a:pt x="49558" y="937953"/>
                  </a:lnTo>
                  <a:lnTo>
                    <a:pt x="50055" y="937665"/>
                  </a:lnTo>
                  <a:lnTo>
                    <a:pt x="50209" y="937538"/>
                  </a:lnTo>
                  <a:lnTo>
                    <a:pt x="50739" y="937121"/>
                  </a:lnTo>
                  <a:lnTo>
                    <a:pt x="51158" y="936903"/>
                  </a:lnTo>
                  <a:lnTo>
                    <a:pt x="51511" y="936760"/>
                  </a:lnTo>
                  <a:lnTo>
                    <a:pt x="51963" y="936782"/>
                  </a:lnTo>
                  <a:lnTo>
                    <a:pt x="53232" y="937057"/>
                  </a:lnTo>
                  <a:lnTo>
                    <a:pt x="55218" y="937619"/>
                  </a:lnTo>
                  <a:lnTo>
                    <a:pt x="55825" y="938005"/>
                  </a:lnTo>
                  <a:lnTo>
                    <a:pt x="56432" y="938928"/>
                  </a:lnTo>
                  <a:lnTo>
                    <a:pt x="56972" y="941175"/>
                  </a:lnTo>
                  <a:lnTo>
                    <a:pt x="57370" y="941799"/>
                  </a:lnTo>
                  <a:lnTo>
                    <a:pt x="57844" y="942910"/>
                  </a:lnTo>
                  <a:lnTo>
                    <a:pt x="57965" y="943188"/>
                  </a:lnTo>
                  <a:lnTo>
                    <a:pt x="58473" y="944077"/>
                  </a:lnTo>
                  <a:lnTo>
                    <a:pt x="58892" y="944566"/>
                  </a:lnTo>
                  <a:lnTo>
                    <a:pt x="59069" y="944716"/>
                  </a:lnTo>
                  <a:lnTo>
                    <a:pt x="60029" y="945212"/>
                  </a:lnTo>
                  <a:lnTo>
                    <a:pt x="60304" y="945409"/>
                  </a:lnTo>
                  <a:lnTo>
                    <a:pt x="60503" y="945772"/>
                  </a:lnTo>
                  <a:lnTo>
                    <a:pt x="60724" y="946787"/>
                  </a:lnTo>
                  <a:lnTo>
                    <a:pt x="60900" y="947249"/>
                  </a:lnTo>
                  <a:lnTo>
                    <a:pt x="61198" y="947582"/>
                  </a:lnTo>
                  <a:lnTo>
                    <a:pt x="61430" y="947718"/>
                  </a:lnTo>
                  <a:lnTo>
                    <a:pt x="61606" y="947739"/>
                  </a:lnTo>
                  <a:lnTo>
                    <a:pt x="61860" y="947656"/>
                  </a:lnTo>
                  <a:lnTo>
                    <a:pt x="62357" y="947065"/>
                  </a:lnTo>
                  <a:lnTo>
                    <a:pt x="62886" y="946400"/>
                  </a:lnTo>
                  <a:lnTo>
                    <a:pt x="63107" y="946054"/>
                  </a:lnTo>
                  <a:lnTo>
                    <a:pt x="63195" y="945781"/>
                  </a:lnTo>
                  <a:lnTo>
                    <a:pt x="63283" y="945504"/>
                  </a:lnTo>
                  <a:lnTo>
                    <a:pt x="63504" y="945143"/>
                  </a:lnTo>
                  <a:lnTo>
                    <a:pt x="63967" y="944647"/>
                  </a:lnTo>
                  <a:lnTo>
                    <a:pt x="64276" y="944566"/>
                  </a:lnTo>
                  <a:lnTo>
                    <a:pt x="64773" y="944430"/>
                  </a:lnTo>
                  <a:lnTo>
                    <a:pt x="65545" y="944172"/>
                  </a:lnTo>
                  <a:lnTo>
                    <a:pt x="65909" y="943887"/>
                  </a:lnTo>
                  <a:lnTo>
                    <a:pt x="66075" y="943615"/>
                  </a:lnTo>
                  <a:lnTo>
                    <a:pt x="66163" y="943249"/>
                  </a:lnTo>
                  <a:lnTo>
                    <a:pt x="66207" y="943052"/>
                  </a:lnTo>
                  <a:lnTo>
                    <a:pt x="66450" y="942461"/>
                  </a:lnTo>
                  <a:lnTo>
                    <a:pt x="66825" y="941756"/>
                  </a:lnTo>
                  <a:lnTo>
                    <a:pt x="66858" y="941679"/>
                  </a:lnTo>
                  <a:lnTo>
                    <a:pt x="67200" y="941299"/>
                  </a:lnTo>
                  <a:lnTo>
                    <a:pt x="67719" y="940592"/>
                  </a:lnTo>
                  <a:lnTo>
                    <a:pt x="67906" y="940510"/>
                  </a:lnTo>
                  <a:lnTo>
                    <a:pt x="68072" y="940498"/>
                  </a:lnTo>
                  <a:lnTo>
                    <a:pt x="68436" y="940638"/>
                  </a:lnTo>
                  <a:lnTo>
                    <a:pt x="68689" y="940638"/>
                  </a:lnTo>
                  <a:lnTo>
                    <a:pt x="68954" y="940585"/>
                  </a:lnTo>
                  <a:lnTo>
                    <a:pt x="69263" y="940466"/>
                  </a:lnTo>
                  <a:lnTo>
                    <a:pt x="69583" y="939968"/>
                  </a:lnTo>
                  <a:lnTo>
                    <a:pt x="69694" y="939594"/>
                  </a:lnTo>
                  <a:lnTo>
                    <a:pt x="69749" y="938852"/>
                  </a:lnTo>
                  <a:lnTo>
                    <a:pt x="69760" y="938758"/>
                  </a:lnTo>
                  <a:lnTo>
                    <a:pt x="69914" y="938473"/>
                  </a:lnTo>
                  <a:lnTo>
                    <a:pt x="70091" y="938327"/>
                  </a:lnTo>
                  <a:lnTo>
                    <a:pt x="70367" y="938097"/>
                  </a:lnTo>
                  <a:lnTo>
                    <a:pt x="71040" y="938004"/>
                  </a:lnTo>
                  <a:lnTo>
                    <a:pt x="71680" y="937862"/>
                  </a:lnTo>
                  <a:lnTo>
                    <a:pt x="72386" y="937298"/>
                  </a:lnTo>
                  <a:lnTo>
                    <a:pt x="73158" y="936388"/>
                  </a:lnTo>
                  <a:lnTo>
                    <a:pt x="73224" y="936273"/>
                  </a:lnTo>
                  <a:lnTo>
                    <a:pt x="73346" y="936048"/>
                  </a:lnTo>
                  <a:lnTo>
                    <a:pt x="73687" y="934696"/>
                  </a:lnTo>
                  <a:lnTo>
                    <a:pt x="73908" y="934144"/>
                  </a:lnTo>
                  <a:lnTo>
                    <a:pt x="74162" y="933521"/>
                  </a:lnTo>
                  <a:lnTo>
                    <a:pt x="74349" y="932792"/>
                  </a:lnTo>
                  <a:lnTo>
                    <a:pt x="74460" y="932356"/>
                  </a:lnTo>
                  <a:lnTo>
                    <a:pt x="75497" y="930168"/>
                  </a:lnTo>
                  <a:lnTo>
                    <a:pt x="75574" y="930001"/>
                  </a:lnTo>
                  <a:lnTo>
                    <a:pt x="76027" y="928981"/>
                  </a:lnTo>
                  <a:lnTo>
                    <a:pt x="76104" y="928216"/>
                  </a:lnTo>
                  <a:lnTo>
                    <a:pt x="76269" y="927597"/>
                  </a:lnTo>
                  <a:lnTo>
                    <a:pt x="76887" y="927217"/>
                  </a:lnTo>
                  <a:lnTo>
                    <a:pt x="77229" y="926890"/>
                  </a:lnTo>
                  <a:lnTo>
                    <a:pt x="77340" y="926584"/>
                  </a:lnTo>
                  <a:lnTo>
                    <a:pt x="77428" y="925649"/>
                  </a:lnTo>
                  <a:lnTo>
                    <a:pt x="77648" y="925025"/>
                  </a:lnTo>
                  <a:lnTo>
                    <a:pt x="78200" y="924383"/>
                  </a:lnTo>
                  <a:lnTo>
                    <a:pt x="78399" y="923980"/>
                  </a:lnTo>
                  <a:lnTo>
                    <a:pt x="78200" y="923162"/>
                  </a:lnTo>
                  <a:lnTo>
                    <a:pt x="78123" y="922692"/>
                  </a:lnTo>
                  <a:lnTo>
                    <a:pt x="78134" y="922347"/>
                  </a:lnTo>
                  <a:lnTo>
                    <a:pt x="78321" y="922066"/>
                  </a:lnTo>
                  <a:lnTo>
                    <a:pt x="78619" y="922018"/>
                  </a:lnTo>
                  <a:lnTo>
                    <a:pt x="79016" y="921866"/>
                  </a:lnTo>
                  <a:lnTo>
                    <a:pt x="79369" y="921435"/>
                  </a:lnTo>
                  <a:lnTo>
                    <a:pt x="79568" y="921317"/>
                  </a:lnTo>
                  <a:lnTo>
                    <a:pt x="80065" y="921196"/>
                  </a:lnTo>
                  <a:lnTo>
                    <a:pt x="80385" y="921217"/>
                  </a:lnTo>
                  <a:lnTo>
                    <a:pt x="80440" y="921116"/>
                  </a:lnTo>
                  <a:lnTo>
                    <a:pt x="80374" y="920900"/>
                  </a:lnTo>
                  <a:lnTo>
                    <a:pt x="80318" y="920692"/>
                  </a:lnTo>
                  <a:lnTo>
                    <a:pt x="80340" y="920342"/>
                  </a:lnTo>
                  <a:lnTo>
                    <a:pt x="80539" y="919768"/>
                  </a:lnTo>
                  <a:lnTo>
                    <a:pt x="80616" y="919390"/>
                  </a:lnTo>
                  <a:lnTo>
                    <a:pt x="80616" y="919036"/>
                  </a:lnTo>
                  <a:lnTo>
                    <a:pt x="80682" y="918677"/>
                  </a:lnTo>
                  <a:lnTo>
                    <a:pt x="80583" y="918401"/>
                  </a:lnTo>
                  <a:lnTo>
                    <a:pt x="80142" y="918134"/>
                  </a:lnTo>
                  <a:lnTo>
                    <a:pt x="79579" y="917936"/>
                  </a:lnTo>
                  <a:lnTo>
                    <a:pt x="79292" y="917649"/>
                  </a:lnTo>
                  <a:lnTo>
                    <a:pt x="79138" y="917415"/>
                  </a:lnTo>
                  <a:lnTo>
                    <a:pt x="79105" y="917363"/>
                  </a:lnTo>
                  <a:lnTo>
                    <a:pt x="79028" y="917257"/>
                  </a:lnTo>
                  <a:lnTo>
                    <a:pt x="78961" y="916815"/>
                  </a:lnTo>
                  <a:lnTo>
                    <a:pt x="78829" y="916531"/>
                  </a:lnTo>
                  <a:lnTo>
                    <a:pt x="78796" y="916459"/>
                  </a:lnTo>
                  <a:lnTo>
                    <a:pt x="78321" y="916051"/>
                  </a:lnTo>
                  <a:lnTo>
                    <a:pt x="77670" y="915660"/>
                  </a:lnTo>
                  <a:lnTo>
                    <a:pt x="77163" y="915347"/>
                  </a:lnTo>
                  <a:lnTo>
                    <a:pt x="76887" y="914971"/>
                  </a:lnTo>
                  <a:lnTo>
                    <a:pt x="76700" y="914242"/>
                  </a:lnTo>
                  <a:lnTo>
                    <a:pt x="75971" y="912862"/>
                  </a:lnTo>
                  <a:lnTo>
                    <a:pt x="75894" y="912499"/>
                  </a:lnTo>
                  <a:lnTo>
                    <a:pt x="75982" y="912158"/>
                  </a:lnTo>
                  <a:lnTo>
                    <a:pt x="76181" y="911824"/>
                  </a:lnTo>
                  <a:lnTo>
                    <a:pt x="76523" y="911385"/>
                  </a:lnTo>
                  <a:lnTo>
                    <a:pt x="76843" y="911116"/>
                  </a:lnTo>
                  <a:lnTo>
                    <a:pt x="76997" y="910993"/>
                  </a:lnTo>
                  <a:lnTo>
                    <a:pt x="77273" y="910834"/>
                  </a:lnTo>
                  <a:lnTo>
                    <a:pt x="77626" y="910690"/>
                  </a:lnTo>
                  <a:lnTo>
                    <a:pt x="77880" y="910591"/>
                  </a:lnTo>
                  <a:lnTo>
                    <a:pt x="77913" y="910575"/>
                  </a:lnTo>
                  <a:lnTo>
                    <a:pt x="78079" y="910511"/>
                  </a:lnTo>
                  <a:lnTo>
                    <a:pt x="78145" y="910503"/>
                  </a:lnTo>
                  <a:lnTo>
                    <a:pt x="78685" y="910409"/>
                  </a:lnTo>
                  <a:lnTo>
                    <a:pt x="78917" y="910368"/>
                  </a:lnTo>
                  <a:lnTo>
                    <a:pt x="79116" y="910314"/>
                  </a:lnTo>
                  <a:lnTo>
                    <a:pt x="79215" y="910259"/>
                  </a:lnTo>
                  <a:lnTo>
                    <a:pt x="79579" y="910060"/>
                  </a:lnTo>
                  <a:lnTo>
                    <a:pt x="79910" y="909697"/>
                  </a:lnTo>
                  <a:lnTo>
                    <a:pt x="80462" y="909327"/>
                  </a:lnTo>
                  <a:lnTo>
                    <a:pt x="80605" y="909253"/>
                  </a:lnTo>
                  <a:lnTo>
                    <a:pt x="80925" y="909078"/>
                  </a:lnTo>
                  <a:lnTo>
                    <a:pt x="81025" y="909062"/>
                  </a:lnTo>
                  <a:lnTo>
                    <a:pt x="81201" y="909061"/>
                  </a:lnTo>
                  <a:lnTo>
                    <a:pt x="81411" y="909108"/>
                  </a:lnTo>
                  <a:lnTo>
                    <a:pt x="81609" y="909221"/>
                  </a:lnTo>
                  <a:lnTo>
                    <a:pt x="82271" y="909898"/>
                  </a:lnTo>
                  <a:lnTo>
                    <a:pt x="82724" y="910181"/>
                  </a:lnTo>
                  <a:lnTo>
                    <a:pt x="83066" y="910400"/>
                  </a:lnTo>
                  <a:lnTo>
                    <a:pt x="83496" y="910468"/>
                  </a:lnTo>
                  <a:lnTo>
                    <a:pt x="83617" y="910449"/>
                  </a:lnTo>
                  <a:lnTo>
                    <a:pt x="84125" y="910365"/>
                  </a:lnTo>
                  <a:lnTo>
                    <a:pt x="84566" y="910651"/>
                  </a:lnTo>
                  <a:lnTo>
                    <a:pt x="84820" y="910829"/>
                  </a:lnTo>
                  <a:lnTo>
                    <a:pt x="85372" y="911134"/>
                  </a:lnTo>
                  <a:lnTo>
                    <a:pt x="85824" y="911255"/>
                  </a:lnTo>
                  <a:lnTo>
                    <a:pt x="85945" y="911225"/>
                  </a:lnTo>
                  <a:lnTo>
                    <a:pt x="86033" y="911117"/>
                  </a:lnTo>
                  <a:lnTo>
                    <a:pt x="86155" y="910495"/>
                  </a:lnTo>
                  <a:lnTo>
                    <a:pt x="86364" y="910301"/>
                  </a:lnTo>
                  <a:lnTo>
                    <a:pt x="86530" y="910146"/>
                  </a:lnTo>
                  <a:lnTo>
                    <a:pt x="86982" y="909893"/>
                  </a:lnTo>
                  <a:lnTo>
                    <a:pt x="87402" y="909871"/>
                  </a:lnTo>
                  <a:lnTo>
                    <a:pt x="87699" y="909701"/>
                  </a:lnTo>
                  <a:lnTo>
                    <a:pt x="87887" y="909435"/>
                  </a:lnTo>
                  <a:lnTo>
                    <a:pt x="88130" y="908773"/>
                  </a:lnTo>
                  <a:lnTo>
                    <a:pt x="88417" y="908269"/>
                  </a:lnTo>
                  <a:lnTo>
                    <a:pt x="88659" y="907853"/>
                  </a:lnTo>
                  <a:lnTo>
                    <a:pt x="88737" y="907719"/>
                  </a:lnTo>
                  <a:lnTo>
                    <a:pt x="88968" y="907395"/>
                  </a:lnTo>
                  <a:lnTo>
                    <a:pt x="89001" y="907146"/>
                  </a:lnTo>
                  <a:lnTo>
                    <a:pt x="89012" y="907000"/>
                  </a:lnTo>
                  <a:lnTo>
                    <a:pt x="89012" y="906351"/>
                  </a:lnTo>
                  <a:lnTo>
                    <a:pt x="89012" y="906096"/>
                  </a:lnTo>
                  <a:lnTo>
                    <a:pt x="89123" y="905222"/>
                  </a:lnTo>
                  <a:lnTo>
                    <a:pt x="89101" y="904755"/>
                  </a:lnTo>
                  <a:lnTo>
                    <a:pt x="88913" y="903824"/>
                  </a:lnTo>
                  <a:lnTo>
                    <a:pt x="88913" y="903299"/>
                  </a:lnTo>
                  <a:lnTo>
                    <a:pt x="88990" y="902949"/>
                  </a:lnTo>
                  <a:lnTo>
                    <a:pt x="89123" y="902886"/>
                  </a:lnTo>
                  <a:lnTo>
                    <a:pt x="89310" y="902793"/>
                  </a:lnTo>
                  <a:lnTo>
                    <a:pt x="90778" y="902699"/>
                  </a:lnTo>
                  <a:lnTo>
                    <a:pt x="91318" y="902607"/>
                  </a:lnTo>
                  <a:lnTo>
                    <a:pt x="92212" y="902549"/>
                  </a:lnTo>
                  <a:lnTo>
                    <a:pt x="92874" y="902424"/>
                  </a:lnTo>
                  <a:lnTo>
                    <a:pt x="94021" y="902343"/>
                  </a:lnTo>
                  <a:lnTo>
                    <a:pt x="94386" y="902164"/>
                  </a:lnTo>
                  <a:lnTo>
                    <a:pt x="95290" y="901034"/>
                  </a:lnTo>
                  <a:lnTo>
                    <a:pt x="95511" y="900893"/>
                  </a:lnTo>
                  <a:lnTo>
                    <a:pt x="95676" y="900793"/>
                  </a:lnTo>
                  <a:lnTo>
                    <a:pt x="95941" y="900610"/>
                  </a:lnTo>
                  <a:lnTo>
                    <a:pt x="96239" y="900658"/>
                  </a:lnTo>
                  <a:lnTo>
                    <a:pt x="96393" y="900869"/>
                  </a:lnTo>
                  <a:lnTo>
                    <a:pt x="96559" y="901105"/>
                  </a:lnTo>
                  <a:lnTo>
                    <a:pt x="96736" y="901393"/>
                  </a:lnTo>
                  <a:lnTo>
                    <a:pt x="97166" y="901604"/>
                  </a:lnTo>
                  <a:lnTo>
                    <a:pt x="97254" y="902083"/>
                  </a:lnTo>
                  <a:lnTo>
                    <a:pt x="96956" y="902282"/>
                  </a:lnTo>
                  <a:lnTo>
                    <a:pt x="96923" y="902599"/>
                  </a:lnTo>
                  <a:lnTo>
                    <a:pt x="96978" y="902868"/>
                  </a:lnTo>
                  <a:lnTo>
                    <a:pt x="97111" y="903070"/>
                  </a:lnTo>
                  <a:lnTo>
                    <a:pt x="97442" y="903230"/>
                  </a:lnTo>
                  <a:lnTo>
                    <a:pt x="97640" y="903239"/>
                  </a:lnTo>
                  <a:lnTo>
                    <a:pt x="97982" y="903257"/>
                  </a:lnTo>
                  <a:lnTo>
                    <a:pt x="98214" y="903233"/>
                  </a:lnTo>
                  <a:lnTo>
                    <a:pt x="98313" y="903209"/>
                  </a:lnTo>
                  <a:lnTo>
                    <a:pt x="98368" y="903198"/>
                  </a:lnTo>
                  <a:lnTo>
                    <a:pt x="98512" y="903075"/>
                  </a:lnTo>
                  <a:lnTo>
                    <a:pt x="98710" y="902911"/>
                  </a:lnTo>
                  <a:lnTo>
                    <a:pt x="98887" y="902818"/>
                  </a:lnTo>
                  <a:lnTo>
                    <a:pt x="98898" y="902810"/>
                  </a:lnTo>
                  <a:lnTo>
                    <a:pt x="99207" y="902657"/>
                  </a:lnTo>
                  <a:lnTo>
                    <a:pt x="99582" y="902191"/>
                  </a:lnTo>
                  <a:lnTo>
                    <a:pt x="99814" y="901991"/>
                  </a:lnTo>
                  <a:lnTo>
                    <a:pt x="100387" y="901493"/>
                  </a:lnTo>
                  <a:lnTo>
                    <a:pt x="100674" y="901417"/>
                  </a:lnTo>
                  <a:lnTo>
                    <a:pt x="101325" y="901419"/>
                  </a:lnTo>
                  <a:lnTo>
                    <a:pt x="101480" y="901419"/>
                  </a:lnTo>
                  <a:lnTo>
                    <a:pt x="101579" y="901419"/>
                  </a:lnTo>
                  <a:lnTo>
                    <a:pt x="102065" y="901420"/>
                  </a:lnTo>
                  <a:lnTo>
                    <a:pt x="102848" y="901390"/>
                  </a:lnTo>
                  <a:lnTo>
                    <a:pt x="103477" y="901366"/>
                  </a:lnTo>
                  <a:lnTo>
                    <a:pt x="103631" y="901413"/>
                  </a:lnTo>
                  <a:lnTo>
                    <a:pt x="103797" y="901466"/>
                  </a:lnTo>
                  <a:lnTo>
                    <a:pt x="104006" y="901534"/>
                  </a:lnTo>
                  <a:lnTo>
                    <a:pt x="104106" y="901678"/>
                  </a:lnTo>
                  <a:lnTo>
                    <a:pt x="104326" y="902027"/>
                  </a:lnTo>
                  <a:lnTo>
                    <a:pt x="104646" y="903132"/>
                  </a:lnTo>
                  <a:lnTo>
                    <a:pt x="104790" y="904205"/>
                  </a:lnTo>
                  <a:lnTo>
                    <a:pt x="105165" y="905585"/>
                  </a:lnTo>
                  <a:lnTo>
                    <a:pt x="105275" y="905705"/>
                  </a:lnTo>
                  <a:lnTo>
                    <a:pt x="105628" y="905786"/>
                  </a:lnTo>
                  <a:lnTo>
                    <a:pt x="105981" y="906006"/>
                  </a:lnTo>
                  <a:lnTo>
                    <a:pt x="106522" y="906223"/>
                  </a:lnTo>
                  <a:lnTo>
                    <a:pt x="106566" y="906240"/>
                  </a:lnTo>
                  <a:lnTo>
                    <a:pt x="107438" y="906588"/>
                  </a:lnTo>
                  <a:lnTo>
                    <a:pt x="108397" y="906621"/>
                  </a:lnTo>
                  <a:lnTo>
                    <a:pt x="109093" y="906652"/>
                  </a:lnTo>
                  <a:lnTo>
                    <a:pt x="109843" y="906684"/>
                  </a:lnTo>
                  <a:lnTo>
                    <a:pt x="111079" y="906795"/>
                  </a:lnTo>
                  <a:lnTo>
                    <a:pt x="112524" y="907195"/>
                  </a:lnTo>
                  <a:lnTo>
                    <a:pt x="112998" y="907203"/>
                  </a:lnTo>
                  <a:lnTo>
                    <a:pt x="113296" y="907255"/>
                  </a:lnTo>
                  <a:lnTo>
                    <a:pt x="113616" y="907312"/>
                  </a:lnTo>
                  <a:lnTo>
                    <a:pt x="114212" y="907640"/>
                  </a:lnTo>
                  <a:lnTo>
                    <a:pt x="114422" y="907752"/>
                  </a:lnTo>
                  <a:lnTo>
                    <a:pt x="114631" y="907656"/>
                  </a:lnTo>
                  <a:lnTo>
                    <a:pt x="114775" y="907450"/>
                  </a:lnTo>
                  <a:lnTo>
                    <a:pt x="114918" y="907061"/>
                  </a:lnTo>
                  <a:lnTo>
                    <a:pt x="115315" y="905076"/>
                  </a:lnTo>
                  <a:lnTo>
                    <a:pt x="115481" y="904910"/>
                  </a:lnTo>
                  <a:lnTo>
                    <a:pt x="115657" y="904797"/>
                  </a:lnTo>
                  <a:lnTo>
                    <a:pt x="116385" y="904065"/>
                  </a:lnTo>
                  <a:lnTo>
                    <a:pt x="116794" y="903800"/>
                  </a:lnTo>
                  <a:lnTo>
                    <a:pt x="117246" y="903718"/>
                  </a:lnTo>
                  <a:lnTo>
                    <a:pt x="117919" y="903735"/>
                  </a:lnTo>
                  <a:lnTo>
                    <a:pt x="118371" y="903703"/>
                  </a:lnTo>
                  <a:lnTo>
                    <a:pt x="118603" y="903632"/>
                  </a:lnTo>
                  <a:lnTo>
                    <a:pt x="118780" y="903577"/>
                  </a:lnTo>
                  <a:lnTo>
                    <a:pt x="119254" y="903240"/>
                  </a:lnTo>
                  <a:lnTo>
                    <a:pt x="119519" y="902991"/>
                  </a:lnTo>
                  <a:lnTo>
                    <a:pt x="119629" y="902887"/>
                  </a:lnTo>
                  <a:lnTo>
                    <a:pt x="119949" y="902567"/>
                  </a:lnTo>
                  <a:lnTo>
                    <a:pt x="120026" y="902523"/>
                  </a:lnTo>
                  <a:lnTo>
                    <a:pt x="120181" y="902444"/>
                  </a:lnTo>
                  <a:lnTo>
                    <a:pt x="121041" y="902226"/>
                  </a:lnTo>
                  <a:lnTo>
                    <a:pt x="121527" y="901983"/>
                  </a:lnTo>
                  <a:lnTo>
                    <a:pt x="121759" y="901866"/>
                  </a:lnTo>
                  <a:lnTo>
                    <a:pt x="122001" y="901583"/>
                  </a:lnTo>
                  <a:lnTo>
                    <a:pt x="122321" y="900905"/>
                  </a:lnTo>
                  <a:lnTo>
                    <a:pt x="122917" y="899549"/>
                  </a:lnTo>
                  <a:lnTo>
                    <a:pt x="122939" y="899447"/>
                  </a:lnTo>
                  <a:lnTo>
                    <a:pt x="123071" y="898718"/>
                  </a:lnTo>
                  <a:lnTo>
                    <a:pt x="123402" y="898133"/>
                  </a:lnTo>
                  <a:lnTo>
                    <a:pt x="123877" y="897498"/>
                  </a:lnTo>
                  <a:lnTo>
                    <a:pt x="124241" y="897342"/>
                  </a:lnTo>
                  <a:lnTo>
                    <a:pt x="124903" y="897433"/>
                  </a:lnTo>
                  <a:lnTo>
                    <a:pt x="125675" y="897810"/>
                  </a:lnTo>
                  <a:lnTo>
                    <a:pt x="126591" y="898280"/>
                  </a:lnTo>
                  <a:lnTo>
                    <a:pt x="126823" y="898316"/>
                  </a:lnTo>
                  <a:lnTo>
                    <a:pt x="126922" y="898333"/>
                  </a:lnTo>
                  <a:lnTo>
                    <a:pt x="127374" y="898407"/>
                  </a:lnTo>
                  <a:lnTo>
                    <a:pt x="127904" y="898409"/>
                  </a:lnTo>
                  <a:lnTo>
                    <a:pt x="128147" y="898410"/>
                  </a:lnTo>
                  <a:lnTo>
                    <a:pt x="128290" y="898411"/>
                  </a:lnTo>
                  <a:lnTo>
                    <a:pt x="128930" y="898304"/>
                  </a:lnTo>
                  <a:lnTo>
                    <a:pt x="128930" y="898303"/>
                  </a:lnTo>
                  <a:lnTo>
                    <a:pt x="129294" y="898242"/>
                  </a:lnTo>
                  <a:lnTo>
                    <a:pt x="129449" y="898217"/>
                  </a:lnTo>
                  <a:lnTo>
                    <a:pt x="129625" y="898166"/>
                  </a:lnTo>
                  <a:lnTo>
                    <a:pt x="129857" y="898103"/>
                  </a:lnTo>
                  <a:lnTo>
                    <a:pt x="130353" y="897962"/>
                  </a:lnTo>
                  <a:lnTo>
                    <a:pt x="130431" y="897941"/>
                  </a:lnTo>
                  <a:lnTo>
                    <a:pt x="130673" y="897873"/>
                  </a:lnTo>
                  <a:lnTo>
                    <a:pt x="130739" y="897853"/>
                  </a:lnTo>
                  <a:lnTo>
                    <a:pt x="131092" y="897756"/>
                  </a:lnTo>
                  <a:lnTo>
                    <a:pt x="131964" y="897468"/>
                  </a:lnTo>
                  <a:lnTo>
                    <a:pt x="132549" y="897277"/>
                  </a:lnTo>
                  <a:lnTo>
                    <a:pt x="132957" y="897254"/>
                  </a:lnTo>
                  <a:lnTo>
                    <a:pt x="133244" y="897261"/>
                  </a:lnTo>
                  <a:lnTo>
                    <a:pt x="133343" y="897248"/>
                  </a:lnTo>
                  <a:lnTo>
                    <a:pt x="133509" y="897234"/>
                  </a:lnTo>
                  <a:lnTo>
                    <a:pt x="134778" y="897123"/>
                  </a:lnTo>
                  <a:lnTo>
                    <a:pt x="134932" y="897110"/>
                  </a:lnTo>
                  <a:lnTo>
                    <a:pt x="135175" y="897089"/>
                  </a:lnTo>
                  <a:lnTo>
                    <a:pt x="135307" y="897078"/>
                  </a:lnTo>
                  <a:lnTo>
                    <a:pt x="135693" y="897044"/>
                  </a:lnTo>
                  <a:lnTo>
                    <a:pt x="136234" y="897048"/>
                  </a:lnTo>
                  <a:lnTo>
                    <a:pt x="136609" y="897050"/>
                  </a:lnTo>
                  <a:lnTo>
                    <a:pt x="137315" y="897112"/>
                  </a:lnTo>
                  <a:lnTo>
                    <a:pt x="137591" y="897136"/>
                  </a:lnTo>
                  <a:lnTo>
                    <a:pt x="138275" y="897269"/>
                  </a:lnTo>
                  <a:lnTo>
                    <a:pt x="138959" y="897510"/>
                  </a:lnTo>
                  <a:lnTo>
                    <a:pt x="139301" y="897772"/>
                  </a:lnTo>
                  <a:lnTo>
                    <a:pt x="139853" y="898049"/>
                  </a:lnTo>
                  <a:lnTo>
                    <a:pt x="140117" y="898162"/>
                  </a:lnTo>
                  <a:lnTo>
                    <a:pt x="140360" y="898171"/>
                  </a:lnTo>
                  <a:lnTo>
                    <a:pt x="140581" y="898092"/>
                  </a:lnTo>
                  <a:lnTo>
                    <a:pt x="140636" y="898075"/>
                  </a:lnTo>
                  <a:lnTo>
                    <a:pt x="140879" y="897992"/>
                  </a:lnTo>
                  <a:lnTo>
                    <a:pt x="141243" y="897786"/>
                  </a:lnTo>
                  <a:lnTo>
                    <a:pt x="141607" y="897215"/>
                  </a:lnTo>
                  <a:lnTo>
                    <a:pt x="141982" y="896121"/>
                  </a:lnTo>
                  <a:lnTo>
                    <a:pt x="142159" y="895397"/>
                  </a:lnTo>
                  <a:lnTo>
                    <a:pt x="142357" y="894948"/>
                  </a:lnTo>
                  <a:lnTo>
                    <a:pt x="142644" y="894706"/>
                  </a:lnTo>
                  <a:lnTo>
                    <a:pt x="142765" y="894666"/>
                  </a:lnTo>
                  <a:lnTo>
                    <a:pt x="142765" y="894666"/>
                  </a:lnTo>
                  <a:lnTo>
                    <a:pt x="143085" y="894565"/>
                  </a:lnTo>
                  <a:lnTo>
                    <a:pt x="144332" y="894538"/>
                  </a:lnTo>
                  <a:lnTo>
                    <a:pt x="144807" y="894618"/>
                  </a:lnTo>
                  <a:lnTo>
                    <a:pt x="145292" y="894699"/>
                  </a:lnTo>
                  <a:lnTo>
                    <a:pt x="146219" y="895351"/>
                  </a:lnTo>
                  <a:lnTo>
                    <a:pt x="147112" y="895980"/>
                  </a:lnTo>
                  <a:lnTo>
                    <a:pt x="147554" y="896290"/>
                  </a:lnTo>
                  <a:lnTo>
                    <a:pt x="147642" y="896577"/>
                  </a:lnTo>
                  <a:lnTo>
                    <a:pt x="147576" y="897249"/>
                  </a:lnTo>
                  <a:lnTo>
                    <a:pt x="147719" y="897564"/>
                  </a:lnTo>
                  <a:lnTo>
                    <a:pt x="148017" y="897940"/>
                  </a:lnTo>
                  <a:lnTo>
                    <a:pt x="148547" y="898382"/>
                  </a:lnTo>
                  <a:lnTo>
                    <a:pt x="148911" y="898644"/>
                  </a:lnTo>
                  <a:lnTo>
                    <a:pt x="149121" y="898693"/>
                  </a:lnTo>
                  <a:lnTo>
                    <a:pt x="149474" y="898661"/>
                  </a:lnTo>
                  <a:lnTo>
                    <a:pt x="149782" y="898450"/>
                  </a:lnTo>
                  <a:lnTo>
                    <a:pt x="150091" y="897987"/>
                  </a:lnTo>
                  <a:lnTo>
                    <a:pt x="150566" y="897795"/>
                  </a:lnTo>
                  <a:lnTo>
                    <a:pt x="150930" y="897795"/>
                  </a:lnTo>
                  <a:lnTo>
                    <a:pt x="151382" y="897795"/>
                  </a:lnTo>
                  <a:lnTo>
                    <a:pt x="151581" y="897996"/>
                  </a:lnTo>
                  <a:lnTo>
                    <a:pt x="151625" y="898177"/>
                  </a:lnTo>
                  <a:lnTo>
                    <a:pt x="151702" y="898460"/>
                  </a:lnTo>
                  <a:lnTo>
                    <a:pt x="151934" y="898630"/>
                  </a:lnTo>
                  <a:lnTo>
                    <a:pt x="152386" y="898842"/>
                  </a:lnTo>
                  <a:lnTo>
                    <a:pt x="152662" y="899054"/>
                  </a:lnTo>
                  <a:lnTo>
                    <a:pt x="153148" y="899369"/>
                  </a:lnTo>
                  <a:lnTo>
                    <a:pt x="153611" y="899632"/>
                  </a:lnTo>
                  <a:lnTo>
                    <a:pt x="153633" y="899642"/>
                  </a:lnTo>
                  <a:lnTo>
                    <a:pt x="153810" y="899732"/>
                  </a:lnTo>
                  <a:lnTo>
                    <a:pt x="153887" y="899757"/>
                  </a:lnTo>
                  <a:lnTo>
                    <a:pt x="153931" y="899723"/>
                  </a:lnTo>
                  <a:lnTo>
                    <a:pt x="153975" y="899638"/>
                  </a:lnTo>
                  <a:lnTo>
                    <a:pt x="153997" y="899614"/>
                  </a:lnTo>
                  <a:lnTo>
                    <a:pt x="154074" y="899361"/>
                  </a:lnTo>
                  <a:lnTo>
                    <a:pt x="154163" y="898790"/>
                  </a:lnTo>
                  <a:lnTo>
                    <a:pt x="154284" y="898433"/>
                  </a:lnTo>
                  <a:lnTo>
                    <a:pt x="154604" y="897555"/>
                  </a:lnTo>
                  <a:lnTo>
                    <a:pt x="154637" y="897460"/>
                  </a:lnTo>
                  <a:lnTo>
                    <a:pt x="154769" y="897155"/>
                  </a:lnTo>
                  <a:lnTo>
                    <a:pt x="154791" y="897101"/>
                  </a:lnTo>
                  <a:lnTo>
                    <a:pt x="155520" y="895940"/>
                  </a:lnTo>
                  <a:lnTo>
                    <a:pt x="156148" y="895270"/>
                  </a:lnTo>
                  <a:lnTo>
                    <a:pt x="156700" y="894733"/>
                  </a:lnTo>
                  <a:lnTo>
                    <a:pt x="157230" y="894505"/>
                  </a:lnTo>
                  <a:lnTo>
                    <a:pt x="157881" y="894303"/>
                  </a:lnTo>
                  <a:lnTo>
                    <a:pt x="158377" y="893935"/>
                  </a:lnTo>
                  <a:lnTo>
                    <a:pt x="158631" y="893498"/>
                  </a:lnTo>
                  <a:lnTo>
                    <a:pt x="159050" y="893236"/>
                  </a:lnTo>
                  <a:lnTo>
                    <a:pt x="159105" y="892776"/>
                  </a:lnTo>
                  <a:lnTo>
                    <a:pt x="159315" y="892469"/>
                  </a:lnTo>
                  <a:lnTo>
                    <a:pt x="159900" y="892711"/>
                  </a:lnTo>
                  <a:lnTo>
                    <a:pt x="160782" y="892166"/>
                  </a:lnTo>
                  <a:lnTo>
                    <a:pt x="160937" y="891581"/>
                  </a:lnTo>
                  <a:lnTo>
                    <a:pt x="160937" y="890997"/>
                  </a:lnTo>
                  <a:lnTo>
                    <a:pt x="161003" y="890568"/>
                  </a:lnTo>
                  <a:lnTo>
                    <a:pt x="161124" y="889863"/>
                  </a:lnTo>
                  <a:lnTo>
                    <a:pt x="161621" y="889434"/>
                  </a:lnTo>
                  <a:lnTo>
                    <a:pt x="161864" y="889158"/>
                  </a:lnTo>
                  <a:lnTo>
                    <a:pt x="162294" y="888759"/>
                  </a:lnTo>
                  <a:lnTo>
                    <a:pt x="163364" y="888790"/>
                  </a:lnTo>
                  <a:lnTo>
                    <a:pt x="164004" y="888790"/>
                  </a:lnTo>
                  <a:lnTo>
                    <a:pt x="164589" y="889158"/>
                  </a:lnTo>
                  <a:lnTo>
                    <a:pt x="165262" y="889066"/>
                  </a:lnTo>
                  <a:lnTo>
                    <a:pt x="165637" y="888852"/>
                  </a:lnTo>
                  <a:lnTo>
                    <a:pt x="165758" y="888637"/>
                  </a:lnTo>
                  <a:lnTo>
                    <a:pt x="166498" y="887962"/>
                  </a:lnTo>
                  <a:lnTo>
                    <a:pt x="166895" y="887656"/>
                  </a:lnTo>
                  <a:lnTo>
                    <a:pt x="167259" y="887564"/>
                  </a:lnTo>
                  <a:lnTo>
                    <a:pt x="167810" y="887196"/>
                  </a:lnTo>
                  <a:lnTo>
                    <a:pt x="168914" y="886798"/>
                  </a:lnTo>
                  <a:lnTo>
                    <a:pt x="169499" y="887227"/>
                  </a:lnTo>
                  <a:lnTo>
                    <a:pt x="169719" y="887779"/>
                  </a:lnTo>
                  <a:lnTo>
                    <a:pt x="170238" y="888085"/>
                  </a:lnTo>
                  <a:lnTo>
                    <a:pt x="170789" y="888821"/>
                  </a:lnTo>
                  <a:lnTo>
                    <a:pt x="171407" y="889403"/>
                  </a:lnTo>
                  <a:lnTo>
                    <a:pt x="171926" y="889710"/>
                  </a:lnTo>
                  <a:lnTo>
                    <a:pt x="172389" y="889527"/>
                  </a:lnTo>
                  <a:lnTo>
                    <a:pt x="172952" y="890138"/>
                  </a:lnTo>
                  <a:lnTo>
                    <a:pt x="172897" y="890153"/>
                  </a:lnTo>
                  <a:lnTo>
                    <a:pt x="173217" y="890937"/>
                  </a:lnTo>
                  <a:lnTo>
                    <a:pt x="173647" y="891550"/>
                  </a:lnTo>
                  <a:lnTo>
                    <a:pt x="174507" y="891672"/>
                  </a:lnTo>
                  <a:lnTo>
                    <a:pt x="175335" y="891641"/>
                  </a:lnTo>
                  <a:lnTo>
                    <a:pt x="176008" y="891641"/>
                  </a:lnTo>
                  <a:lnTo>
                    <a:pt x="176339" y="891519"/>
                  </a:lnTo>
                  <a:lnTo>
                    <a:pt x="176560" y="891305"/>
                  </a:lnTo>
                  <a:lnTo>
                    <a:pt x="177111" y="891550"/>
                  </a:lnTo>
                  <a:lnTo>
                    <a:pt x="177751" y="891488"/>
                  </a:lnTo>
                  <a:lnTo>
                    <a:pt x="178027" y="891181"/>
                  </a:lnTo>
                  <a:lnTo>
                    <a:pt x="178557" y="891151"/>
                  </a:lnTo>
                  <a:lnTo>
                    <a:pt x="179163" y="891305"/>
                  </a:lnTo>
                  <a:lnTo>
                    <a:pt x="179384" y="890906"/>
                  </a:lnTo>
                  <a:lnTo>
                    <a:pt x="179969" y="890660"/>
                  </a:lnTo>
                  <a:lnTo>
                    <a:pt x="180267" y="890477"/>
                  </a:lnTo>
                  <a:lnTo>
                    <a:pt x="180267" y="889986"/>
                  </a:lnTo>
                  <a:lnTo>
                    <a:pt x="180134" y="889519"/>
                  </a:lnTo>
                  <a:lnTo>
                    <a:pt x="179748" y="889219"/>
                  </a:lnTo>
                  <a:lnTo>
                    <a:pt x="179748" y="888821"/>
                  </a:lnTo>
                  <a:lnTo>
                    <a:pt x="179991" y="888484"/>
                  </a:lnTo>
                  <a:lnTo>
                    <a:pt x="180664" y="887993"/>
                  </a:lnTo>
                  <a:lnTo>
                    <a:pt x="180918" y="887564"/>
                  </a:lnTo>
                  <a:lnTo>
                    <a:pt x="180918" y="887288"/>
                  </a:lnTo>
                  <a:lnTo>
                    <a:pt x="180763" y="886858"/>
                  </a:lnTo>
                  <a:lnTo>
                    <a:pt x="180609" y="886429"/>
                  </a:lnTo>
                  <a:lnTo>
                    <a:pt x="180642" y="886061"/>
                  </a:lnTo>
                  <a:lnTo>
                    <a:pt x="181436" y="885877"/>
                  </a:lnTo>
                  <a:lnTo>
                    <a:pt x="181778" y="885540"/>
                  </a:lnTo>
                  <a:lnTo>
                    <a:pt x="182385" y="885326"/>
                  </a:lnTo>
                  <a:lnTo>
                    <a:pt x="182848" y="885050"/>
                  </a:lnTo>
                  <a:lnTo>
                    <a:pt x="183367" y="884436"/>
                  </a:lnTo>
                  <a:lnTo>
                    <a:pt x="183522" y="884099"/>
                  </a:lnTo>
                  <a:lnTo>
                    <a:pt x="184018" y="884160"/>
                  </a:lnTo>
                  <a:lnTo>
                    <a:pt x="184592" y="884344"/>
                  </a:lnTo>
                  <a:lnTo>
                    <a:pt x="185177" y="884498"/>
                  </a:lnTo>
                  <a:lnTo>
                    <a:pt x="186103" y="884773"/>
                  </a:lnTo>
                  <a:lnTo>
                    <a:pt x="186831" y="884773"/>
                  </a:lnTo>
                  <a:lnTo>
                    <a:pt x="187107" y="884835"/>
                  </a:lnTo>
                  <a:lnTo>
                    <a:pt x="187758" y="884957"/>
                  </a:lnTo>
                  <a:lnTo>
                    <a:pt x="188310" y="884957"/>
                  </a:lnTo>
                  <a:lnTo>
                    <a:pt x="188928" y="884682"/>
                  </a:lnTo>
                  <a:lnTo>
                    <a:pt x="189821" y="884049"/>
                  </a:lnTo>
                  <a:lnTo>
                    <a:pt x="189976" y="883220"/>
                  </a:lnTo>
                  <a:lnTo>
                    <a:pt x="190163" y="882867"/>
                  </a:lnTo>
                  <a:lnTo>
                    <a:pt x="190274" y="882750"/>
                  </a:lnTo>
                  <a:lnTo>
                    <a:pt x="190483" y="882738"/>
                  </a:lnTo>
                  <a:lnTo>
                    <a:pt x="191024" y="883016"/>
                  </a:lnTo>
                  <a:lnTo>
                    <a:pt x="191498" y="883146"/>
                  </a:lnTo>
                  <a:lnTo>
                    <a:pt x="192326" y="883280"/>
                  </a:lnTo>
                  <a:lnTo>
                    <a:pt x="193429" y="883186"/>
                  </a:lnTo>
                  <a:lnTo>
                    <a:pt x="194830" y="882536"/>
                  </a:lnTo>
                  <a:lnTo>
                    <a:pt x="196298" y="881901"/>
                  </a:lnTo>
                  <a:lnTo>
                    <a:pt x="196783" y="881554"/>
                  </a:lnTo>
                  <a:lnTo>
                    <a:pt x="196905" y="881463"/>
                  </a:lnTo>
                  <a:lnTo>
                    <a:pt x="198140" y="880576"/>
                  </a:lnTo>
                  <a:lnTo>
                    <a:pt x="199067" y="880184"/>
                  </a:lnTo>
                  <a:lnTo>
                    <a:pt x="200601" y="879631"/>
                  </a:lnTo>
                  <a:lnTo>
                    <a:pt x="201417" y="879466"/>
                  </a:lnTo>
                  <a:lnTo>
                    <a:pt x="201792" y="879414"/>
                  </a:lnTo>
                  <a:lnTo>
                    <a:pt x="202377" y="879470"/>
                  </a:lnTo>
                  <a:lnTo>
                    <a:pt x="202399" y="879601"/>
                  </a:lnTo>
                  <a:lnTo>
                    <a:pt x="202697" y="879601"/>
                  </a:lnTo>
                  <a:lnTo>
                    <a:pt x="202918" y="879912"/>
                  </a:lnTo>
                  <a:lnTo>
                    <a:pt x="203238" y="880504"/>
                  </a:lnTo>
                  <a:lnTo>
                    <a:pt x="203513" y="880843"/>
                  </a:lnTo>
                  <a:lnTo>
                    <a:pt x="204220" y="880899"/>
                  </a:lnTo>
                  <a:lnTo>
                    <a:pt x="204672" y="880843"/>
                  </a:lnTo>
                  <a:lnTo>
                    <a:pt x="205720" y="880928"/>
                  </a:lnTo>
                  <a:lnTo>
                    <a:pt x="206426" y="881011"/>
                  </a:lnTo>
                  <a:lnTo>
                    <a:pt x="207011" y="880504"/>
                  </a:lnTo>
                  <a:lnTo>
                    <a:pt x="207463" y="880166"/>
                  </a:lnTo>
                  <a:lnTo>
                    <a:pt x="208225" y="880137"/>
                  </a:lnTo>
                  <a:lnTo>
                    <a:pt x="209107" y="880278"/>
                  </a:lnTo>
                  <a:lnTo>
                    <a:pt x="209758" y="880504"/>
                  </a:lnTo>
                  <a:lnTo>
                    <a:pt x="209924" y="880702"/>
                  </a:lnTo>
                  <a:lnTo>
                    <a:pt x="210597" y="880533"/>
                  </a:lnTo>
                  <a:lnTo>
                    <a:pt x="211049" y="880560"/>
                  </a:lnTo>
                  <a:lnTo>
                    <a:pt x="211678" y="880476"/>
                  </a:lnTo>
                  <a:lnTo>
                    <a:pt x="212263" y="880222"/>
                  </a:lnTo>
                  <a:lnTo>
                    <a:pt x="212693" y="880053"/>
                  </a:lnTo>
                  <a:lnTo>
                    <a:pt x="213145" y="879940"/>
                  </a:lnTo>
                  <a:lnTo>
                    <a:pt x="213421" y="879611"/>
                  </a:lnTo>
                  <a:lnTo>
                    <a:pt x="213531" y="879376"/>
                  </a:lnTo>
                  <a:lnTo>
                    <a:pt x="213962" y="879319"/>
                  </a:lnTo>
                  <a:lnTo>
                    <a:pt x="214668" y="879263"/>
                  </a:lnTo>
                  <a:lnTo>
                    <a:pt x="214999" y="879150"/>
                  </a:lnTo>
                  <a:lnTo>
                    <a:pt x="215142" y="878812"/>
                  </a:lnTo>
                  <a:lnTo>
                    <a:pt x="215396" y="878529"/>
                  </a:lnTo>
                  <a:lnTo>
                    <a:pt x="216025" y="878502"/>
                  </a:lnTo>
                  <a:lnTo>
                    <a:pt x="216698" y="878756"/>
                  </a:lnTo>
                  <a:lnTo>
                    <a:pt x="217261" y="879150"/>
                  </a:lnTo>
                  <a:lnTo>
                    <a:pt x="217912" y="879771"/>
                  </a:lnTo>
                  <a:lnTo>
                    <a:pt x="218397" y="879964"/>
                  </a:lnTo>
                  <a:lnTo>
                    <a:pt x="219831" y="879694"/>
                  </a:lnTo>
                  <a:lnTo>
                    <a:pt x="220571" y="879553"/>
                  </a:lnTo>
                  <a:lnTo>
                    <a:pt x="220791" y="879041"/>
                  </a:lnTo>
                  <a:lnTo>
                    <a:pt x="221067" y="877127"/>
                  </a:lnTo>
                  <a:lnTo>
                    <a:pt x="221553" y="876570"/>
                  </a:lnTo>
                  <a:lnTo>
                    <a:pt x="222082" y="876262"/>
                  </a:lnTo>
                  <a:lnTo>
                    <a:pt x="222413" y="876201"/>
                  </a:lnTo>
                  <a:lnTo>
                    <a:pt x="222634" y="875861"/>
                  </a:lnTo>
                  <a:lnTo>
                    <a:pt x="222799" y="875167"/>
                  </a:lnTo>
                  <a:lnTo>
                    <a:pt x="223031" y="874169"/>
                  </a:lnTo>
                  <a:lnTo>
                    <a:pt x="223560" y="873523"/>
                  </a:lnTo>
                  <a:lnTo>
                    <a:pt x="224377" y="873021"/>
                  </a:lnTo>
                  <a:lnTo>
                    <a:pt x="225193" y="872622"/>
                  </a:lnTo>
                  <a:lnTo>
                    <a:pt x="225480" y="872281"/>
                  </a:lnTo>
                  <a:lnTo>
                    <a:pt x="226275" y="871153"/>
                  </a:lnTo>
                  <a:lnTo>
                    <a:pt x="226970" y="870577"/>
                  </a:lnTo>
                  <a:lnTo>
                    <a:pt x="227190" y="870513"/>
                  </a:lnTo>
                  <a:lnTo>
                    <a:pt x="227345" y="870464"/>
                  </a:lnTo>
                  <a:lnTo>
                    <a:pt x="227797" y="870324"/>
                  </a:lnTo>
                  <a:lnTo>
                    <a:pt x="228150" y="870098"/>
                  </a:lnTo>
                  <a:lnTo>
                    <a:pt x="228525" y="869861"/>
                  </a:lnTo>
                  <a:lnTo>
                    <a:pt x="229220" y="869258"/>
                  </a:lnTo>
                  <a:lnTo>
                    <a:pt x="229507" y="869061"/>
                  </a:lnTo>
                  <a:lnTo>
                    <a:pt x="230236" y="868568"/>
                  </a:lnTo>
                  <a:lnTo>
                    <a:pt x="232056" y="868138"/>
                  </a:lnTo>
                  <a:lnTo>
                    <a:pt x="232486" y="868056"/>
                  </a:lnTo>
                  <a:lnTo>
                    <a:pt x="232630" y="868028"/>
                  </a:lnTo>
                  <a:lnTo>
                    <a:pt x="232806" y="867994"/>
                  </a:lnTo>
                  <a:lnTo>
                    <a:pt x="233534" y="867854"/>
                  </a:lnTo>
                  <a:lnTo>
                    <a:pt x="235620" y="867488"/>
                  </a:lnTo>
                  <a:lnTo>
                    <a:pt x="236469" y="867294"/>
                  </a:lnTo>
                  <a:lnTo>
                    <a:pt x="236811" y="867232"/>
                  </a:lnTo>
                  <a:lnTo>
                    <a:pt x="237164" y="867165"/>
                  </a:lnTo>
                  <a:lnTo>
                    <a:pt x="237826" y="867042"/>
                  </a:lnTo>
                  <a:lnTo>
                    <a:pt x="238466" y="866603"/>
                  </a:lnTo>
                  <a:lnTo>
                    <a:pt x="238742" y="866342"/>
                  </a:lnTo>
                  <a:lnTo>
                    <a:pt x="238918" y="865897"/>
                  </a:lnTo>
                  <a:lnTo>
                    <a:pt x="239205" y="865623"/>
                  </a:lnTo>
                  <a:lnTo>
                    <a:pt x="239757" y="865290"/>
                  </a:lnTo>
                  <a:lnTo>
                    <a:pt x="240408" y="864982"/>
                  </a:lnTo>
                  <a:lnTo>
                    <a:pt x="241015" y="864818"/>
                  </a:lnTo>
                  <a:lnTo>
                    <a:pt x="241257" y="864741"/>
                  </a:lnTo>
                  <a:lnTo>
                    <a:pt x="241975" y="864408"/>
                  </a:lnTo>
                  <a:lnTo>
                    <a:pt x="242262" y="864218"/>
                  </a:lnTo>
                  <a:lnTo>
                    <a:pt x="242515" y="863911"/>
                  </a:lnTo>
                  <a:lnTo>
                    <a:pt x="242736" y="863438"/>
                  </a:lnTo>
                  <a:lnTo>
                    <a:pt x="242802" y="862844"/>
                  </a:lnTo>
                  <a:lnTo>
                    <a:pt x="242990" y="862365"/>
                  </a:lnTo>
                  <a:lnTo>
                    <a:pt x="243188" y="862100"/>
                  </a:lnTo>
                  <a:lnTo>
                    <a:pt x="243475" y="861866"/>
                  </a:lnTo>
                  <a:lnTo>
                    <a:pt x="244634" y="861207"/>
                  </a:lnTo>
                  <a:lnTo>
                    <a:pt x="245086" y="860856"/>
                  </a:lnTo>
                  <a:lnTo>
                    <a:pt x="245439" y="860387"/>
                  </a:lnTo>
                  <a:lnTo>
                    <a:pt x="245560" y="860235"/>
                  </a:lnTo>
                  <a:lnTo>
                    <a:pt x="246200" y="859757"/>
                  </a:lnTo>
                  <a:lnTo>
                    <a:pt x="246929" y="859333"/>
                  </a:lnTo>
                  <a:lnTo>
                    <a:pt x="247613" y="859081"/>
                  </a:lnTo>
                  <a:lnTo>
                    <a:pt x="248109" y="859190"/>
                  </a:lnTo>
                  <a:lnTo>
                    <a:pt x="248407" y="859231"/>
                  </a:lnTo>
                  <a:lnTo>
                    <a:pt x="248583" y="859164"/>
                  </a:lnTo>
                  <a:lnTo>
                    <a:pt x="248771" y="858973"/>
                  </a:lnTo>
                  <a:lnTo>
                    <a:pt x="248837" y="858776"/>
                  </a:lnTo>
                  <a:lnTo>
                    <a:pt x="248870" y="858121"/>
                  </a:lnTo>
                  <a:lnTo>
                    <a:pt x="248926" y="857588"/>
                  </a:lnTo>
                  <a:lnTo>
                    <a:pt x="249080" y="857246"/>
                  </a:lnTo>
                  <a:lnTo>
                    <a:pt x="249212" y="857018"/>
                  </a:lnTo>
                  <a:lnTo>
                    <a:pt x="249565" y="856809"/>
                  </a:lnTo>
                  <a:lnTo>
                    <a:pt x="250051" y="856694"/>
                  </a:lnTo>
                  <a:lnTo>
                    <a:pt x="250724" y="856643"/>
                  </a:lnTo>
                  <a:lnTo>
                    <a:pt x="250867" y="856631"/>
                  </a:lnTo>
                  <a:lnTo>
                    <a:pt x="251993" y="857163"/>
                  </a:lnTo>
                  <a:lnTo>
                    <a:pt x="252533" y="857599"/>
                  </a:lnTo>
                  <a:lnTo>
                    <a:pt x="252997" y="857968"/>
                  </a:lnTo>
                  <a:lnTo>
                    <a:pt x="253626" y="858274"/>
                  </a:lnTo>
                  <a:lnTo>
                    <a:pt x="254177" y="858249"/>
                  </a:lnTo>
                  <a:lnTo>
                    <a:pt x="254365" y="858176"/>
                  </a:lnTo>
                  <a:lnTo>
                    <a:pt x="254376" y="858172"/>
                  </a:lnTo>
                  <a:lnTo>
                    <a:pt x="254563" y="858097"/>
                  </a:lnTo>
                  <a:lnTo>
                    <a:pt x="254773" y="858016"/>
                  </a:lnTo>
                  <a:lnTo>
                    <a:pt x="255203" y="858016"/>
                  </a:lnTo>
                  <a:lnTo>
                    <a:pt x="255887" y="858301"/>
                  </a:lnTo>
                  <a:lnTo>
                    <a:pt x="256108" y="858394"/>
                  </a:lnTo>
                  <a:lnTo>
                    <a:pt x="256671" y="858628"/>
                  </a:lnTo>
                  <a:lnTo>
                    <a:pt x="257719" y="859015"/>
                  </a:lnTo>
                  <a:lnTo>
                    <a:pt x="258315" y="859080"/>
                  </a:lnTo>
                  <a:lnTo>
                    <a:pt x="260069" y="858685"/>
                  </a:lnTo>
                  <a:lnTo>
                    <a:pt x="260256" y="858642"/>
                  </a:lnTo>
                  <a:lnTo>
                    <a:pt x="261536" y="858516"/>
                  </a:lnTo>
                  <a:lnTo>
                    <a:pt x="262132" y="858421"/>
                  </a:lnTo>
                  <a:lnTo>
                    <a:pt x="262739" y="858323"/>
                  </a:lnTo>
                  <a:lnTo>
                    <a:pt x="263324" y="858291"/>
                  </a:lnTo>
                  <a:lnTo>
                    <a:pt x="263842" y="858162"/>
                  </a:lnTo>
                  <a:lnTo>
                    <a:pt x="264261" y="858054"/>
                  </a:lnTo>
                  <a:lnTo>
                    <a:pt x="264625" y="857960"/>
                  </a:lnTo>
                  <a:lnTo>
                    <a:pt x="265177" y="857759"/>
                  </a:lnTo>
                  <a:lnTo>
                    <a:pt x="265751" y="857437"/>
                  </a:lnTo>
                  <a:lnTo>
                    <a:pt x="266093" y="857114"/>
                  </a:lnTo>
                  <a:lnTo>
                    <a:pt x="266920" y="856374"/>
                  </a:lnTo>
                  <a:lnTo>
                    <a:pt x="267737" y="855195"/>
                  </a:lnTo>
                  <a:lnTo>
                    <a:pt x="267991" y="855000"/>
                  </a:lnTo>
                  <a:lnTo>
                    <a:pt x="268344" y="854715"/>
                  </a:lnTo>
                  <a:lnTo>
                    <a:pt x="268641" y="854347"/>
                  </a:lnTo>
                  <a:lnTo>
                    <a:pt x="268818" y="854126"/>
                  </a:lnTo>
                  <a:lnTo>
                    <a:pt x="268829" y="853995"/>
                  </a:lnTo>
                  <a:lnTo>
                    <a:pt x="268884" y="853511"/>
                  </a:lnTo>
                  <a:lnTo>
                    <a:pt x="268884" y="852968"/>
                  </a:lnTo>
                  <a:lnTo>
                    <a:pt x="268752" y="852306"/>
                  </a:lnTo>
                  <a:lnTo>
                    <a:pt x="268476" y="851762"/>
                  </a:lnTo>
                  <a:lnTo>
                    <a:pt x="268156" y="851349"/>
                  </a:lnTo>
                  <a:lnTo>
                    <a:pt x="267869" y="850712"/>
                  </a:lnTo>
                  <a:lnTo>
                    <a:pt x="267704" y="850331"/>
                  </a:lnTo>
                  <a:lnTo>
                    <a:pt x="267560" y="849751"/>
                  </a:lnTo>
                  <a:lnTo>
                    <a:pt x="267461" y="849244"/>
                  </a:lnTo>
                  <a:lnTo>
                    <a:pt x="267395" y="848858"/>
                  </a:lnTo>
                  <a:lnTo>
                    <a:pt x="267461" y="848475"/>
                  </a:lnTo>
                  <a:lnTo>
                    <a:pt x="267869" y="847677"/>
                  </a:lnTo>
                  <a:lnTo>
                    <a:pt x="268277" y="846654"/>
                  </a:lnTo>
                  <a:lnTo>
                    <a:pt x="268366" y="845902"/>
                  </a:lnTo>
                  <a:lnTo>
                    <a:pt x="268388" y="845105"/>
                  </a:lnTo>
                  <a:lnTo>
                    <a:pt x="268575" y="844689"/>
                  </a:lnTo>
                  <a:lnTo>
                    <a:pt x="268785" y="844336"/>
                  </a:lnTo>
                  <a:lnTo>
                    <a:pt x="269447" y="843756"/>
                  </a:lnTo>
                  <a:lnTo>
                    <a:pt x="269613" y="843449"/>
                  </a:lnTo>
                  <a:lnTo>
                    <a:pt x="269590" y="842678"/>
                  </a:lnTo>
                  <a:lnTo>
                    <a:pt x="269513" y="841909"/>
                  </a:lnTo>
                  <a:lnTo>
                    <a:pt x="269590" y="841628"/>
                  </a:lnTo>
                  <a:lnTo>
                    <a:pt x="269745" y="841338"/>
                  </a:lnTo>
                  <a:lnTo>
                    <a:pt x="270572" y="840535"/>
                  </a:lnTo>
                  <a:lnTo>
                    <a:pt x="270848" y="840323"/>
                  </a:lnTo>
                  <a:lnTo>
                    <a:pt x="271146" y="839953"/>
                  </a:lnTo>
                  <a:lnTo>
                    <a:pt x="271135" y="839782"/>
                  </a:lnTo>
                  <a:lnTo>
                    <a:pt x="271124" y="839608"/>
                  </a:lnTo>
                  <a:lnTo>
                    <a:pt x="270936" y="839083"/>
                  </a:lnTo>
                  <a:lnTo>
                    <a:pt x="270760" y="838757"/>
                  </a:lnTo>
                  <a:lnTo>
                    <a:pt x="270418" y="838286"/>
                  </a:lnTo>
                  <a:lnTo>
                    <a:pt x="270175" y="838177"/>
                  </a:lnTo>
                  <a:lnTo>
                    <a:pt x="269723" y="838086"/>
                  </a:lnTo>
                  <a:lnTo>
                    <a:pt x="269381" y="838018"/>
                  </a:lnTo>
                  <a:lnTo>
                    <a:pt x="268829" y="837760"/>
                  </a:lnTo>
                  <a:lnTo>
                    <a:pt x="268377" y="837298"/>
                  </a:lnTo>
                  <a:lnTo>
                    <a:pt x="268322" y="837054"/>
                  </a:lnTo>
                  <a:lnTo>
                    <a:pt x="268355" y="836764"/>
                  </a:lnTo>
                  <a:lnTo>
                    <a:pt x="268432" y="836329"/>
                  </a:lnTo>
                  <a:lnTo>
                    <a:pt x="268575" y="835700"/>
                  </a:lnTo>
                  <a:lnTo>
                    <a:pt x="268807" y="835092"/>
                  </a:lnTo>
                  <a:lnTo>
                    <a:pt x="268950" y="834708"/>
                  </a:lnTo>
                  <a:lnTo>
                    <a:pt x="269215" y="834328"/>
                  </a:lnTo>
                  <a:lnTo>
                    <a:pt x="269502" y="833918"/>
                  </a:lnTo>
                  <a:lnTo>
                    <a:pt x="269932" y="833341"/>
                  </a:lnTo>
                  <a:lnTo>
                    <a:pt x="270285" y="832894"/>
                  </a:lnTo>
                  <a:lnTo>
                    <a:pt x="270396" y="832448"/>
                  </a:lnTo>
                  <a:lnTo>
                    <a:pt x="270473" y="831846"/>
                  </a:lnTo>
                  <a:lnTo>
                    <a:pt x="270517" y="831512"/>
                  </a:lnTo>
                  <a:lnTo>
                    <a:pt x="270616" y="830703"/>
                  </a:lnTo>
                  <a:lnTo>
                    <a:pt x="270605" y="830504"/>
                  </a:lnTo>
                  <a:lnTo>
                    <a:pt x="270605" y="830212"/>
                  </a:lnTo>
                  <a:lnTo>
                    <a:pt x="270407" y="828948"/>
                  </a:lnTo>
                  <a:lnTo>
                    <a:pt x="270054" y="827507"/>
                  </a:lnTo>
                  <a:lnTo>
                    <a:pt x="269910" y="826941"/>
                  </a:lnTo>
                  <a:lnTo>
                    <a:pt x="269899" y="826701"/>
                  </a:lnTo>
                  <a:lnTo>
                    <a:pt x="269899" y="826385"/>
                  </a:lnTo>
                  <a:lnTo>
                    <a:pt x="269932" y="825768"/>
                  </a:lnTo>
                  <a:lnTo>
                    <a:pt x="270054" y="825370"/>
                  </a:lnTo>
                  <a:lnTo>
                    <a:pt x="270175" y="825213"/>
                  </a:lnTo>
                  <a:lnTo>
                    <a:pt x="270374" y="824950"/>
                  </a:lnTo>
                  <a:lnTo>
                    <a:pt x="270661" y="824564"/>
                  </a:lnTo>
                  <a:lnTo>
                    <a:pt x="272349" y="823344"/>
                  </a:lnTo>
                  <a:lnTo>
                    <a:pt x="273562" y="822155"/>
                  </a:lnTo>
                  <a:lnTo>
                    <a:pt x="274577" y="820823"/>
                  </a:lnTo>
                  <a:lnTo>
                    <a:pt x="274886" y="820273"/>
                  </a:lnTo>
                  <a:lnTo>
                    <a:pt x="274986" y="820090"/>
                  </a:lnTo>
                  <a:lnTo>
                    <a:pt x="275394" y="819637"/>
                  </a:lnTo>
                  <a:lnTo>
                    <a:pt x="275559" y="819529"/>
                  </a:lnTo>
                  <a:lnTo>
                    <a:pt x="275703" y="819428"/>
                  </a:lnTo>
                  <a:lnTo>
                    <a:pt x="276100" y="819184"/>
                  </a:lnTo>
                  <a:lnTo>
                    <a:pt x="276883" y="818496"/>
                  </a:lnTo>
                  <a:lnTo>
                    <a:pt x="277192" y="818252"/>
                  </a:lnTo>
                  <a:lnTo>
                    <a:pt x="277777" y="818015"/>
                  </a:lnTo>
                  <a:lnTo>
                    <a:pt x="278119" y="817843"/>
                  </a:lnTo>
                  <a:lnTo>
                    <a:pt x="278218" y="817677"/>
                  </a:lnTo>
                  <a:lnTo>
                    <a:pt x="278251" y="817563"/>
                  </a:lnTo>
                  <a:lnTo>
                    <a:pt x="278262" y="817313"/>
                  </a:lnTo>
                  <a:lnTo>
                    <a:pt x="278273" y="817078"/>
                  </a:lnTo>
                  <a:lnTo>
                    <a:pt x="278417" y="816775"/>
                  </a:lnTo>
                  <a:lnTo>
                    <a:pt x="278571" y="816400"/>
                  </a:lnTo>
                  <a:lnTo>
                    <a:pt x="278759" y="815850"/>
                  </a:lnTo>
                  <a:lnTo>
                    <a:pt x="279002" y="815542"/>
                  </a:lnTo>
                  <a:lnTo>
                    <a:pt x="279410" y="815123"/>
                  </a:lnTo>
                  <a:lnTo>
                    <a:pt x="279675" y="814873"/>
                  </a:lnTo>
                  <a:lnTo>
                    <a:pt x="280017" y="814663"/>
                  </a:lnTo>
                  <a:lnTo>
                    <a:pt x="280061" y="814652"/>
                  </a:lnTo>
                  <a:lnTo>
                    <a:pt x="280910" y="814469"/>
                  </a:lnTo>
                  <a:lnTo>
                    <a:pt x="281462" y="814304"/>
                  </a:lnTo>
                  <a:lnTo>
                    <a:pt x="281583" y="814223"/>
                  </a:lnTo>
                  <a:lnTo>
                    <a:pt x="281793" y="814083"/>
                  </a:lnTo>
                  <a:lnTo>
                    <a:pt x="282036" y="813734"/>
                  </a:lnTo>
                  <a:lnTo>
                    <a:pt x="282289" y="812902"/>
                  </a:lnTo>
                  <a:lnTo>
                    <a:pt x="282356" y="812531"/>
                  </a:lnTo>
                  <a:lnTo>
                    <a:pt x="282433" y="812144"/>
                  </a:lnTo>
                  <a:lnTo>
                    <a:pt x="282554" y="811493"/>
                  </a:lnTo>
                  <a:lnTo>
                    <a:pt x="282720" y="811017"/>
                  </a:lnTo>
                  <a:lnTo>
                    <a:pt x="282653" y="810574"/>
                  </a:lnTo>
                  <a:lnTo>
                    <a:pt x="282521" y="809573"/>
                  </a:lnTo>
                  <a:lnTo>
                    <a:pt x="282499" y="809073"/>
                  </a:lnTo>
                  <a:lnTo>
                    <a:pt x="282565" y="808649"/>
                  </a:lnTo>
                  <a:lnTo>
                    <a:pt x="282753" y="808424"/>
                  </a:lnTo>
                  <a:lnTo>
                    <a:pt x="283271" y="808112"/>
                  </a:lnTo>
                  <a:lnTo>
                    <a:pt x="283437" y="807978"/>
                  </a:lnTo>
                  <a:lnTo>
                    <a:pt x="283591" y="807688"/>
                  </a:lnTo>
                  <a:lnTo>
                    <a:pt x="283999" y="806997"/>
                  </a:lnTo>
                  <a:lnTo>
                    <a:pt x="284496" y="806561"/>
                  </a:lnTo>
                  <a:lnTo>
                    <a:pt x="284893" y="806098"/>
                  </a:lnTo>
                  <a:lnTo>
                    <a:pt x="285037" y="805817"/>
                  </a:lnTo>
                  <a:lnTo>
                    <a:pt x="285081" y="805428"/>
                  </a:lnTo>
                  <a:lnTo>
                    <a:pt x="284948" y="803909"/>
                  </a:lnTo>
                  <a:lnTo>
                    <a:pt x="284893" y="803355"/>
                  </a:lnTo>
                  <a:lnTo>
                    <a:pt x="284904" y="803213"/>
                  </a:lnTo>
                  <a:lnTo>
                    <a:pt x="284926" y="802436"/>
                  </a:lnTo>
                  <a:lnTo>
                    <a:pt x="285015" y="801940"/>
                  </a:lnTo>
                  <a:lnTo>
                    <a:pt x="285334" y="801297"/>
                  </a:lnTo>
                  <a:lnTo>
                    <a:pt x="285533" y="801022"/>
                  </a:lnTo>
                  <a:lnTo>
                    <a:pt x="285643" y="800868"/>
                  </a:lnTo>
                  <a:lnTo>
                    <a:pt x="285732" y="800745"/>
                  </a:lnTo>
                  <a:lnTo>
                    <a:pt x="286239" y="800322"/>
                  </a:lnTo>
                  <a:lnTo>
                    <a:pt x="286625" y="800168"/>
                  </a:lnTo>
                  <a:lnTo>
                    <a:pt x="287177" y="800114"/>
                  </a:lnTo>
                  <a:lnTo>
                    <a:pt x="287254" y="800105"/>
                  </a:lnTo>
                  <a:lnTo>
                    <a:pt x="288126" y="800242"/>
                  </a:lnTo>
                  <a:lnTo>
                    <a:pt x="288832" y="800367"/>
                  </a:lnTo>
                  <a:lnTo>
                    <a:pt x="289075" y="800409"/>
                  </a:lnTo>
                  <a:lnTo>
                    <a:pt x="289350" y="800341"/>
                  </a:lnTo>
                  <a:lnTo>
                    <a:pt x="289847" y="799778"/>
                  </a:lnTo>
                  <a:lnTo>
                    <a:pt x="290344" y="799264"/>
                  </a:lnTo>
                  <a:lnTo>
                    <a:pt x="290785" y="798657"/>
                  </a:lnTo>
                  <a:lnTo>
                    <a:pt x="290873" y="798158"/>
                  </a:lnTo>
                  <a:lnTo>
                    <a:pt x="290774" y="796982"/>
                  </a:lnTo>
                  <a:lnTo>
                    <a:pt x="290785" y="795985"/>
                  </a:lnTo>
                  <a:lnTo>
                    <a:pt x="290708" y="795214"/>
                  </a:lnTo>
                  <a:lnTo>
                    <a:pt x="290641" y="794593"/>
                  </a:lnTo>
                  <a:lnTo>
                    <a:pt x="290807" y="794278"/>
                  </a:lnTo>
                  <a:lnTo>
                    <a:pt x="291061" y="793639"/>
                  </a:lnTo>
                  <a:lnTo>
                    <a:pt x="291149" y="793098"/>
                  </a:lnTo>
                  <a:lnTo>
                    <a:pt x="291116" y="792773"/>
                  </a:lnTo>
                  <a:lnTo>
                    <a:pt x="290961" y="792187"/>
                  </a:lnTo>
                  <a:lnTo>
                    <a:pt x="290719" y="791694"/>
                  </a:lnTo>
                  <a:lnTo>
                    <a:pt x="290641" y="791632"/>
                  </a:lnTo>
                  <a:lnTo>
                    <a:pt x="289991" y="791096"/>
                  </a:lnTo>
                  <a:lnTo>
                    <a:pt x="289560" y="790592"/>
                  </a:lnTo>
                  <a:lnTo>
                    <a:pt x="289229" y="789931"/>
                  </a:lnTo>
                  <a:lnTo>
                    <a:pt x="289086" y="789376"/>
                  </a:lnTo>
                  <a:lnTo>
                    <a:pt x="289042" y="789047"/>
                  </a:lnTo>
                  <a:lnTo>
                    <a:pt x="288700" y="788475"/>
                  </a:lnTo>
                  <a:lnTo>
                    <a:pt x="288578" y="788088"/>
                  </a:lnTo>
                  <a:lnTo>
                    <a:pt x="288490" y="787549"/>
                  </a:lnTo>
                  <a:lnTo>
                    <a:pt x="288490" y="786929"/>
                  </a:lnTo>
                  <a:lnTo>
                    <a:pt x="288611" y="786148"/>
                  </a:lnTo>
                  <a:lnTo>
                    <a:pt x="288611" y="786145"/>
                  </a:lnTo>
                  <a:lnTo>
                    <a:pt x="289020" y="785400"/>
                  </a:lnTo>
                  <a:lnTo>
                    <a:pt x="289770" y="784900"/>
                  </a:lnTo>
                  <a:lnTo>
                    <a:pt x="289770" y="784900"/>
                  </a:lnTo>
                  <a:lnTo>
                    <a:pt x="290520" y="784668"/>
                  </a:lnTo>
                  <a:lnTo>
                    <a:pt x="291855" y="784544"/>
                  </a:lnTo>
                  <a:lnTo>
                    <a:pt x="293786" y="784499"/>
                  </a:lnTo>
                  <a:lnTo>
                    <a:pt x="294326" y="784487"/>
                  </a:lnTo>
                  <a:lnTo>
                    <a:pt x="294591" y="784480"/>
                  </a:lnTo>
                  <a:lnTo>
                    <a:pt x="294691" y="784471"/>
                  </a:lnTo>
                  <a:lnTo>
                    <a:pt x="294768" y="784464"/>
                  </a:lnTo>
                  <a:lnTo>
                    <a:pt x="294823" y="784454"/>
                  </a:lnTo>
                  <a:lnTo>
                    <a:pt x="294834" y="784451"/>
                  </a:lnTo>
                  <a:lnTo>
                    <a:pt x="295000" y="784421"/>
                  </a:lnTo>
                  <a:lnTo>
                    <a:pt x="295143" y="784369"/>
                  </a:lnTo>
                  <a:lnTo>
                    <a:pt x="295286" y="784312"/>
                  </a:lnTo>
                  <a:lnTo>
                    <a:pt x="295452" y="784253"/>
                  </a:lnTo>
                  <a:lnTo>
                    <a:pt x="295628" y="784185"/>
                  </a:lnTo>
                  <a:lnTo>
                    <a:pt x="296566" y="783294"/>
                  </a:lnTo>
                  <a:lnTo>
                    <a:pt x="296853" y="783093"/>
                  </a:lnTo>
                  <a:lnTo>
                    <a:pt x="297107" y="782922"/>
                  </a:lnTo>
                  <a:lnTo>
                    <a:pt x="297592" y="782587"/>
                  </a:lnTo>
                  <a:lnTo>
                    <a:pt x="297681" y="782548"/>
                  </a:lnTo>
                  <a:lnTo>
                    <a:pt x="297978" y="782421"/>
                  </a:lnTo>
                  <a:lnTo>
                    <a:pt x="298464" y="782216"/>
                  </a:lnTo>
                  <a:lnTo>
                    <a:pt x="299016" y="782059"/>
                  </a:lnTo>
                  <a:lnTo>
                    <a:pt x="299203" y="782007"/>
                  </a:lnTo>
                  <a:lnTo>
                    <a:pt x="299402" y="781953"/>
                  </a:lnTo>
                  <a:lnTo>
                    <a:pt x="300417" y="781879"/>
                  </a:lnTo>
                  <a:lnTo>
                    <a:pt x="300935" y="781842"/>
                  </a:lnTo>
                  <a:lnTo>
                    <a:pt x="301145" y="781873"/>
                  </a:lnTo>
                  <a:lnTo>
                    <a:pt x="301388" y="781911"/>
                  </a:lnTo>
                  <a:lnTo>
                    <a:pt x="302237" y="782040"/>
                  </a:lnTo>
                  <a:lnTo>
                    <a:pt x="302458" y="782119"/>
                  </a:lnTo>
                  <a:lnTo>
                    <a:pt x="303076" y="782328"/>
                  </a:lnTo>
                  <a:lnTo>
                    <a:pt x="303120" y="782345"/>
                  </a:lnTo>
                  <a:lnTo>
                    <a:pt x="303418" y="782445"/>
                  </a:lnTo>
                  <a:lnTo>
                    <a:pt x="303815" y="782583"/>
                  </a:lnTo>
                  <a:lnTo>
                    <a:pt x="303947" y="782616"/>
                  </a:lnTo>
                  <a:lnTo>
                    <a:pt x="304102" y="782619"/>
                  </a:lnTo>
                  <a:lnTo>
                    <a:pt x="304256" y="782609"/>
                  </a:lnTo>
                  <a:lnTo>
                    <a:pt x="304355" y="782603"/>
                  </a:lnTo>
                  <a:lnTo>
                    <a:pt x="304521" y="782593"/>
                  </a:lnTo>
                  <a:lnTo>
                    <a:pt x="304664" y="782583"/>
                  </a:lnTo>
                  <a:lnTo>
                    <a:pt x="304885" y="782562"/>
                  </a:lnTo>
                  <a:lnTo>
                    <a:pt x="304907" y="782561"/>
                  </a:lnTo>
                  <a:lnTo>
                    <a:pt x="305999" y="782458"/>
                  </a:lnTo>
                  <a:lnTo>
                    <a:pt x="306099" y="782446"/>
                  </a:lnTo>
                  <a:lnTo>
                    <a:pt x="307886" y="782241"/>
                  </a:lnTo>
                  <a:lnTo>
                    <a:pt x="308349" y="782281"/>
                  </a:lnTo>
                  <a:lnTo>
                    <a:pt x="308769" y="782316"/>
                  </a:lnTo>
                  <a:lnTo>
                    <a:pt x="308791" y="782317"/>
                  </a:lnTo>
                  <a:lnTo>
                    <a:pt x="308923" y="782328"/>
                  </a:lnTo>
                  <a:lnTo>
                    <a:pt x="309166" y="782348"/>
                  </a:lnTo>
                  <a:lnTo>
                    <a:pt x="310280" y="782330"/>
                  </a:lnTo>
                  <a:lnTo>
                    <a:pt x="310666" y="782278"/>
                  </a:lnTo>
                  <a:lnTo>
                    <a:pt x="310975" y="782237"/>
                  </a:lnTo>
                  <a:lnTo>
                    <a:pt x="311384" y="782183"/>
                  </a:lnTo>
                  <a:lnTo>
                    <a:pt x="312465" y="782308"/>
                  </a:lnTo>
                  <a:lnTo>
                    <a:pt x="313325" y="782683"/>
                  </a:lnTo>
                  <a:lnTo>
                    <a:pt x="314065" y="783406"/>
                  </a:lnTo>
                  <a:lnTo>
                    <a:pt x="314561" y="784099"/>
                  </a:lnTo>
                  <a:lnTo>
                    <a:pt x="314704" y="784255"/>
                  </a:lnTo>
                  <a:lnTo>
                    <a:pt x="314892" y="784370"/>
                  </a:lnTo>
                  <a:lnTo>
                    <a:pt x="315124" y="784432"/>
                  </a:lnTo>
                  <a:lnTo>
                    <a:pt x="315433" y="784432"/>
                  </a:lnTo>
                  <a:lnTo>
                    <a:pt x="316591" y="784362"/>
                  </a:lnTo>
                  <a:lnTo>
                    <a:pt x="316922" y="784392"/>
                  </a:lnTo>
                  <a:lnTo>
                    <a:pt x="317341" y="784430"/>
                  </a:lnTo>
                  <a:lnTo>
                    <a:pt x="317529" y="784446"/>
                  </a:lnTo>
                  <a:lnTo>
                    <a:pt x="317716" y="784416"/>
                  </a:lnTo>
                  <a:lnTo>
                    <a:pt x="318897" y="783983"/>
                  </a:lnTo>
                  <a:lnTo>
                    <a:pt x="319438" y="783947"/>
                  </a:lnTo>
                  <a:lnTo>
                    <a:pt x="319912" y="784157"/>
                  </a:lnTo>
                  <a:lnTo>
                    <a:pt x="320320" y="784553"/>
                  </a:lnTo>
                  <a:lnTo>
                    <a:pt x="320673" y="784892"/>
                  </a:lnTo>
                  <a:lnTo>
                    <a:pt x="320894" y="784960"/>
                  </a:lnTo>
                  <a:lnTo>
                    <a:pt x="321247" y="784919"/>
                  </a:lnTo>
                  <a:lnTo>
                    <a:pt x="321644" y="784809"/>
                  </a:lnTo>
                  <a:lnTo>
                    <a:pt x="323376" y="784443"/>
                  </a:lnTo>
                  <a:lnTo>
                    <a:pt x="324524" y="783943"/>
                  </a:lnTo>
                  <a:lnTo>
                    <a:pt x="325671" y="783348"/>
                  </a:lnTo>
                  <a:lnTo>
                    <a:pt x="325859" y="783201"/>
                  </a:lnTo>
                  <a:lnTo>
                    <a:pt x="326024" y="782987"/>
                  </a:lnTo>
                  <a:lnTo>
                    <a:pt x="326322" y="782642"/>
                  </a:lnTo>
                  <a:lnTo>
                    <a:pt x="326543" y="782389"/>
                  </a:lnTo>
                  <a:lnTo>
                    <a:pt x="326653" y="782216"/>
                  </a:lnTo>
                  <a:lnTo>
                    <a:pt x="326830" y="781925"/>
                  </a:lnTo>
                  <a:lnTo>
                    <a:pt x="327028" y="781635"/>
                  </a:lnTo>
                  <a:lnTo>
                    <a:pt x="327183" y="781680"/>
                  </a:lnTo>
                  <a:lnTo>
                    <a:pt x="327481" y="781684"/>
                  </a:lnTo>
                  <a:lnTo>
                    <a:pt x="327867" y="781603"/>
                  </a:lnTo>
                  <a:lnTo>
                    <a:pt x="327933" y="781586"/>
                  </a:lnTo>
                  <a:lnTo>
                    <a:pt x="328264" y="781521"/>
                  </a:lnTo>
                  <a:lnTo>
                    <a:pt x="328419" y="781490"/>
                  </a:lnTo>
                  <a:lnTo>
                    <a:pt x="328970" y="781533"/>
                  </a:lnTo>
                  <a:lnTo>
                    <a:pt x="329456" y="781572"/>
                  </a:lnTo>
                  <a:lnTo>
                    <a:pt x="329754" y="781503"/>
                  </a:lnTo>
                  <a:lnTo>
                    <a:pt x="329985" y="781375"/>
                  </a:lnTo>
                  <a:lnTo>
                    <a:pt x="330107" y="781239"/>
                  </a:lnTo>
                  <a:lnTo>
                    <a:pt x="330239" y="781015"/>
                  </a:lnTo>
                  <a:lnTo>
                    <a:pt x="330349" y="780893"/>
                  </a:lnTo>
                  <a:lnTo>
                    <a:pt x="330482" y="780845"/>
                  </a:lnTo>
                  <a:lnTo>
                    <a:pt x="330581" y="780851"/>
                  </a:lnTo>
                  <a:lnTo>
                    <a:pt x="330791" y="780846"/>
                  </a:lnTo>
                  <a:lnTo>
                    <a:pt x="330956" y="780858"/>
                  </a:lnTo>
                  <a:lnTo>
                    <a:pt x="331486" y="781023"/>
                  </a:lnTo>
                  <a:lnTo>
                    <a:pt x="331695" y="781055"/>
                  </a:lnTo>
                  <a:lnTo>
                    <a:pt x="331993" y="781104"/>
                  </a:lnTo>
                  <a:lnTo>
                    <a:pt x="332280" y="781195"/>
                  </a:lnTo>
                  <a:lnTo>
                    <a:pt x="332435" y="781258"/>
                  </a:lnTo>
                  <a:lnTo>
                    <a:pt x="332942" y="781429"/>
                  </a:lnTo>
                  <a:lnTo>
                    <a:pt x="333648" y="781339"/>
                  </a:lnTo>
                  <a:lnTo>
                    <a:pt x="334884" y="781512"/>
                  </a:lnTo>
                  <a:lnTo>
                    <a:pt x="336075" y="781952"/>
                  </a:lnTo>
                  <a:lnTo>
                    <a:pt x="337146" y="782524"/>
                  </a:lnTo>
                  <a:lnTo>
                    <a:pt x="338955" y="783582"/>
                  </a:lnTo>
                  <a:lnTo>
                    <a:pt x="340246" y="784065"/>
                  </a:lnTo>
                  <a:lnTo>
                    <a:pt x="341129" y="784992"/>
                  </a:lnTo>
                  <a:lnTo>
                    <a:pt x="341934" y="785211"/>
                  </a:lnTo>
                  <a:lnTo>
                    <a:pt x="342640" y="785253"/>
                  </a:lnTo>
                  <a:lnTo>
                    <a:pt x="343655" y="784720"/>
                  </a:lnTo>
                  <a:lnTo>
                    <a:pt x="344185" y="784275"/>
                  </a:lnTo>
                  <a:lnTo>
                    <a:pt x="344803" y="783653"/>
                  </a:lnTo>
                  <a:lnTo>
                    <a:pt x="345641" y="783208"/>
                  </a:lnTo>
                  <a:lnTo>
                    <a:pt x="346347" y="782941"/>
                  </a:lnTo>
                  <a:lnTo>
                    <a:pt x="346524" y="782498"/>
                  </a:lnTo>
                  <a:lnTo>
                    <a:pt x="346612" y="782099"/>
                  </a:lnTo>
                  <a:lnTo>
                    <a:pt x="347186" y="782098"/>
                  </a:lnTo>
                  <a:lnTo>
                    <a:pt x="348068" y="782272"/>
                  </a:lnTo>
                  <a:lnTo>
                    <a:pt x="348907" y="781871"/>
                  </a:lnTo>
                  <a:lnTo>
                    <a:pt x="350198" y="782001"/>
                  </a:lnTo>
                  <a:lnTo>
                    <a:pt x="351433" y="782484"/>
                  </a:lnTo>
                  <a:lnTo>
                    <a:pt x="352768" y="782967"/>
                  </a:lnTo>
                  <a:lnTo>
                    <a:pt x="353122" y="783196"/>
                  </a:lnTo>
                  <a:lnTo>
                    <a:pt x="353706" y="783582"/>
                  </a:lnTo>
                  <a:lnTo>
                    <a:pt x="353960" y="783806"/>
                  </a:lnTo>
                  <a:lnTo>
                    <a:pt x="354434" y="784411"/>
                  </a:lnTo>
                  <a:lnTo>
                    <a:pt x="354843" y="784648"/>
                  </a:lnTo>
                  <a:lnTo>
                    <a:pt x="355328" y="784734"/>
                  </a:lnTo>
                  <a:lnTo>
                    <a:pt x="355626" y="784543"/>
                  </a:lnTo>
                  <a:lnTo>
                    <a:pt x="356244" y="784099"/>
                  </a:lnTo>
                  <a:lnTo>
                    <a:pt x="356376" y="784016"/>
                  </a:lnTo>
                  <a:lnTo>
                    <a:pt x="357590" y="783422"/>
                  </a:lnTo>
                  <a:lnTo>
                    <a:pt x="358517" y="782897"/>
                  </a:lnTo>
                  <a:lnTo>
                    <a:pt x="360084" y="782539"/>
                  </a:lnTo>
                  <a:lnTo>
                    <a:pt x="361330" y="782231"/>
                  </a:lnTo>
                  <a:lnTo>
                    <a:pt x="362356" y="781908"/>
                  </a:lnTo>
                  <a:lnTo>
                    <a:pt x="363261" y="781686"/>
                  </a:lnTo>
                  <a:lnTo>
                    <a:pt x="364331" y="781685"/>
                  </a:lnTo>
                  <a:lnTo>
                    <a:pt x="365788" y="781758"/>
                  </a:lnTo>
                  <a:lnTo>
                    <a:pt x="366549" y="781932"/>
                  </a:lnTo>
                  <a:lnTo>
                    <a:pt x="367354" y="782358"/>
                  </a:lnTo>
                  <a:lnTo>
                    <a:pt x="367961" y="782721"/>
                  </a:lnTo>
                  <a:lnTo>
                    <a:pt x="368579" y="783018"/>
                  </a:lnTo>
                  <a:lnTo>
                    <a:pt x="369285" y="783166"/>
                  </a:lnTo>
                  <a:lnTo>
                    <a:pt x="370079" y="783185"/>
                  </a:lnTo>
                  <a:lnTo>
                    <a:pt x="370852" y="783333"/>
                  </a:lnTo>
                  <a:lnTo>
                    <a:pt x="371635" y="783502"/>
                  </a:lnTo>
                  <a:lnTo>
                    <a:pt x="372518" y="783585"/>
                  </a:lnTo>
                  <a:lnTo>
                    <a:pt x="373334" y="783605"/>
                  </a:lnTo>
                  <a:lnTo>
                    <a:pt x="373422" y="783599"/>
                  </a:lnTo>
                  <a:lnTo>
                    <a:pt x="374140" y="783560"/>
                  </a:lnTo>
                  <a:lnTo>
                    <a:pt x="375144" y="783556"/>
                  </a:lnTo>
                  <a:lnTo>
                    <a:pt x="376214" y="783639"/>
                  </a:lnTo>
                  <a:lnTo>
                    <a:pt x="377008" y="783717"/>
                  </a:lnTo>
                  <a:lnTo>
                    <a:pt x="377692" y="783888"/>
                  </a:lnTo>
                  <a:lnTo>
                    <a:pt x="378553" y="784119"/>
                  </a:lnTo>
                  <a:lnTo>
                    <a:pt x="378961" y="784260"/>
                  </a:lnTo>
                  <a:lnTo>
                    <a:pt x="379314" y="784430"/>
                  </a:lnTo>
                  <a:lnTo>
                    <a:pt x="379766" y="784694"/>
                  </a:lnTo>
                  <a:lnTo>
                    <a:pt x="380097" y="784915"/>
                  </a:lnTo>
                  <a:lnTo>
                    <a:pt x="380307" y="785119"/>
                  </a:lnTo>
                  <a:lnTo>
                    <a:pt x="380506" y="785258"/>
                  </a:lnTo>
                  <a:lnTo>
                    <a:pt x="380715" y="785481"/>
                  </a:lnTo>
                  <a:lnTo>
                    <a:pt x="380848" y="785652"/>
                  </a:lnTo>
                  <a:lnTo>
                    <a:pt x="381079" y="785917"/>
                  </a:lnTo>
                  <a:lnTo>
                    <a:pt x="381234" y="786169"/>
                  </a:lnTo>
                  <a:lnTo>
                    <a:pt x="381410" y="786472"/>
                  </a:lnTo>
                  <a:lnTo>
                    <a:pt x="381631" y="786876"/>
                  </a:lnTo>
                  <a:lnTo>
                    <a:pt x="381785" y="787253"/>
                  </a:lnTo>
                  <a:lnTo>
                    <a:pt x="381863" y="787450"/>
                  </a:lnTo>
                  <a:lnTo>
                    <a:pt x="381940" y="787623"/>
                  </a:lnTo>
                  <a:lnTo>
                    <a:pt x="382128" y="788079"/>
                  </a:lnTo>
                  <a:lnTo>
                    <a:pt x="382282" y="788474"/>
                  </a:lnTo>
                  <a:lnTo>
                    <a:pt x="382469" y="788960"/>
                  </a:lnTo>
                  <a:lnTo>
                    <a:pt x="382646" y="789567"/>
                  </a:lnTo>
                  <a:lnTo>
                    <a:pt x="382823" y="790196"/>
                  </a:lnTo>
                  <a:lnTo>
                    <a:pt x="382977" y="790843"/>
                  </a:lnTo>
                  <a:lnTo>
                    <a:pt x="383109" y="791341"/>
                  </a:lnTo>
                  <a:lnTo>
                    <a:pt x="383143" y="791628"/>
                  </a:lnTo>
                  <a:lnTo>
                    <a:pt x="383253" y="792075"/>
                  </a:lnTo>
                  <a:lnTo>
                    <a:pt x="383418" y="792674"/>
                  </a:lnTo>
                  <a:lnTo>
                    <a:pt x="383617" y="793341"/>
                  </a:lnTo>
                  <a:lnTo>
                    <a:pt x="383838" y="793848"/>
                  </a:lnTo>
                  <a:lnTo>
                    <a:pt x="383959" y="794089"/>
                  </a:lnTo>
                  <a:lnTo>
                    <a:pt x="384003" y="794169"/>
                  </a:lnTo>
                  <a:lnTo>
                    <a:pt x="384036" y="794240"/>
                  </a:lnTo>
                  <a:lnTo>
                    <a:pt x="384257" y="794708"/>
                  </a:lnTo>
                  <a:lnTo>
                    <a:pt x="384566" y="795281"/>
                  </a:lnTo>
                  <a:lnTo>
                    <a:pt x="384864" y="795740"/>
                  </a:lnTo>
                  <a:lnTo>
                    <a:pt x="385261" y="796366"/>
                  </a:lnTo>
                  <a:lnTo>
                    <a:pt x="385658" y="796811"/>
                  </a:lnTo>
                  <a:lnTo>
                    <a:pt x="386155" y="797269"/>
                  </a:lnTo>
                  <a:lnTo>
                    <a:pt x="386739" y="797622"/>
                  </a:lnTo>
                  <a:lnTo>
                    <a:pt x="387291" y="797995"/>
                  </a:lnTo>
                  <a:lnTo>
                    <a:pt x="387578" y="798174"/>
                  </a:lnTo>
                  <a:lnTo>
                    <a:pt x="387920" y="798396"/>
                  </a:lnTo>
                  <a:lnTo>
                    <a:pt x="388273" y="798620"/>
                  </a:lnTo>
                  <a:lnTo>
                    <a:pt x="388571" y="798789"/>
                  </a:lnTo>
                  <a:lnTo>
                    <a:pt x="388615" y="798760"/>
                  </a:lnTo>
                  <a:lnTo>
                    <a:pt x="392366" y="796447"/>
                  </a:lnTo>
                  <a:lnTo>
                    <a:pt x="395136" y="794085"/>
                  </a:lnTo>
                  <a:lnTo>
                    <a:pt x="396294" y="793094"/>
                  </a:lnTo>
                  <a:lnTo>
                    <a:pt x="399284" y="789128"/>
                  </a:lnTo>
                  <a:lnTo>
                    <a:pt x="399593" y="788469"/>
                  </a:lnTo>
                  <a:lnTo>
                    <a:pt x="399869" y="787901"/>
                  </a:lnTo>
                  <a:lnTo>
                    <a:pt x="400310" y="786960"/>
                  </a:lnTo>
                  <a:lnTo>
                    <a:pt x="401358" y="784745"/>
                  </a:lnTo>
                  <a:lnTo>
                    <a:pt x="402197" y="783001"/>
                  </a:lnTo>
                  <a:lnTo>
                    <a:pt x="403267" y="780786"/>
                  </a:lnTo>
                  <a:lnTo>
                    <a:pt x="403333" y="780654"/>
                  </a:lnTo>
                  <a:lnTo>
                    <a:pt x="403399" y="780511"/>
                  </a:lnTo>
                  <a:lnTo>
                    <a:pt x="403609" y="780086"/>
                  </a:lnTo>
                  <a:lnTo>
                    <a:pt x="405396" y="776660"/>
                  </a:lnTo>
                  <a:lnTo>
                    <a:pt x="406312" y="775643"/>
                  </a:lnTo>
                  <a:lnTo>
                    <a:pt x="407360" y="775680"/>
                  </a:lnTo>
                  <a:lnTo>
                    <a:pt x="407360" y="775652"/>
                  </a:lnTo>
                  <a:lnTo>
                    <a:pt x="407128" y="774802"/>
                  </a:lnTo>
                  <a:lnTo>
                    <a:pt x="407117" y="774213"/>
                  </a:lnTo>
                  <a:lnTo>
                    <a:pt x="407239" y="773823"/>
                  </a:lnTo>
                  <a:lnTo>
                    <a:pt x="407459" y="773540"/>
                  </a:lnTo>
                  <a:lnTo>
                    <a:pt x="407790" y="773274"/>
                  </a:lnTo>
                  <a:lnTo>
                    <a:pt x="408397" y="773041"/>
                  </a:lnTo>
                  <a:lnTo>
                    <a:pt x="408894" y="772931"/>
                  </a:lnTo>
                  <a:lnTo>
                    <a:pt x="408916" y="772928"/>
                  </a:lnTo>
                  <a:lnTo>
                    <a:pt x="411497" y="771504"/>
                  </a:lnTo>
                  <a:lnTo>
                    <a:pt x="412060" y="770911"/>
                  </a:lnTo>
                  <a:lnTo>
                    <a:pt x="412501" y="770450"/>
                  </a:lnTo>
                  <a:lnTo>
                    <a:pt x="412490" y="769800"/>
                  </a:lnTo>
                  <a:lnTo>
                    <a:pt x="412479" y="769396"/>
                  </a:lnTo>
                  <a:lnTo>
                    <a:pt x="411266" y="764952"/>
                  </a:lnTo>
                  <a:lnTo>
                    <a:pt x="411222" y="763097"/>
                  </a:lnTo>
                  <a:lnTo>
                    <a:pt x="411663" y="761420"/>
                  </a:lnTo>
                  <a:lnTo>
                    <a:pt x="415403" y="758011"/>
                  </a:lnTo>
                  <a:lnTo>
                    <a:pt x="415845" y="757606"/>
                  </a:lnTo>
                  <a:lnTo>
                    <a:pt x="417246" y="757459"/>
                  </a:lnTo>
                  <a:lnTo>
                    <a:pt x="417511" y="757412"/>
                  </a:lnTo>
                  <a:lnTo>
                    <a:pt x="418261" y="757148"/>
                  </a:lnTo>
                  <a:lnTo>
                    <a:pt x="419210" y="756814"/>
                  </a:lnTo>
                  <a:lnTo>
                    <a:pt x="421041" y="756419"/>
                  </a:lnTo>
                  <a:lnTo>
                    <a:pt x="421449" y="756040"/>
                  </a:lnTo>
                  <a:lnTo>
                    <a:pt x="421791" y="755499"/>
                  </a:lnTo>
                  <a:lnTo>
                    <a:pt x="422189" y="754901"/>
                  </a:lnTo>
                  <a:lnTo>
                    <a:pt x="422398" y="754699"/>
                  </a:lnTo>
                  <a:lnTo>
                    <a:pt x="423060" y="754073"/>
                  </a:lnTo>
                  <a:lnTo>
                    <a:pt x="426646" y="751948"/>
                  </a:lnTo>
                  <a:lnTo>
                    <a:pt x="427926" y="751817"/>
                  </a:lnTo>
                  <a:lnTo>
                    <a:pt x="429194" y="751687"/>
                  </a:lnTo>
                  <a:lnTo>
                    <a:pt x="431743" y="750151"/>
                  </a:lnTo>
                  <a:lnTo>
                    <a:pt x="437116" y="749386"/>
                  </a:lnTo>
                  <a:lnTo>
                    <a:pt x="444486" y="748337"/>
                  </a:lnTo>
                  <a:lnTo>
                    <a:pt x="460286" y="744339"/>
                  </a:lnTo>
                  <a:lnTo>
                    <a:pt x="468285" y="749723"/>
                  </a:lnTo>
                  <a:lnTo>
                    <a:pt x="469984" y="750871"/>
                  </a:lnTo>
                  <a:lnTo>
                    <a:pt x="476317" y="755134"/>
                  </a:lnTo>
                  <a:lnTo>
                    <a:pt x="476504" y="755366"/>
                  </a:lnTo>
                  <a:lnTo>
                    <a:pt x="476769" y="755413"/>
                  </a:lnTo>
                  <a:lnTo>
                    <a:pt x="476957" y="755553"/>
                  </a:lnTo>
                  <a:lnTo>
                    <a:pt x="477133" y="755568"/>
                  </a:lnTo>
                  <a:lnTo>
                    <a:pt x="477321" y="755582"/>
                  </a:lnTo>
                  <a:lnTo>
                    <a:pt x="477552" y="755601"/>
                  </a:lnTo>
                  <a:lnTo>
                    <a:pt x="477883" y="755574"/>
                  </a:lnTo>
                  <a:lnTo>
                    <a:pt x="478159" y="755670"/>
                  </a:lnTo>
                  <a:lnTo>
                    <a:pt x="478446" y="755765"/>
                  </a:lnTo>
                  <a:lnTo>
                    <a:pt x="478678" y="755882"/>
                  </a:lnTo>
                  <a:lnTo>
                    <a:pt x="478987" y="756164"/>
                  </a:lnTo>
                  <a:lnTo>
                    <a:pt x="479296" y="756375"/>
                  </a:lnTo>
                  <a:lnTo>
                    <a:pt x="479660" y="756500"/>
                  </a:lnTo>
                  <a:lnTo>
                    <a:pt x="479980" y="756611"/>
                  </a:lnTo>
                  <a:lnTo>
                    <a:pt x="480123" y="756704"/>
                  </a:lnTo>
                  <a:lnTo>
                    <a:pt x="480454" y="756965"/>
                  </a:lnTo>
                  <a:lnTo>
                    <a:pt x="480884" y="757152"/>
                  </a:lnTo>
                  <a:lnTo>
                    <a:pt x="481215" y="757129"/>
                  </a:lnTo>
                  <a:lnTo>
                    <a:pt x="481568" y="757079"/>
                  </a:lnTo>
                  <a:lnTo>
                    <a:pt x="481866" y="757079"/>
                  </a:lnTo>
                  <a:lnTo>
                    <a:pt x="482363" y="757151"/>
                  </a:lnTo>
                  <a:lnTo>
                    <a:pt x="482705" y="757251"/>
                  </a:lnTo>
                  <a:lnTo>
                    <a:pt x="482981" y="757386"/>
                  </a:lnTo>
                  <a:lnTo>
                    <a:pt x="483212" y="757599"/>
                  </a:lnTo>
                  <a:lnTo>
                    <a:pt x="483433" y="757667"/>
                  </a:lnTo>
                  <a:lnTo>
                    <a:pt x="483764" y="757667"/>
                  </a:lnTo>
                  <a:lnTo>
                    <a:pt x="484095" y="757572"/>
                  </a:lnTo>
                  <a:lnTo>
                    <a:pt x="484260" y="757452"/>
                  </a:lnTo>
                  <a:lnTo>
                    <a:pt x="484349" y="757285"/>
                  </a:lnTo>
                  <a:lnTo>
                    <a:pt x="484371" y="757051"/>
                  </a:lnTo>
                  <a:lnTo>
                    <a:pt x="484746" y="757002"/>
                  </a:lnTo>
                  <a:lnTo>
                    <a:pt x="485033" y="756978"/>
                  </a:lnTo>
                  <a:lnTo>
                    <a:pt x="485551" y="756978"/>
                  </a:lnTo>
                  <a:lnTo>
                    <a:pt x="485827" y="756948"/>
                  </a:lnTo>
                  <a:lnTo>
                    <a:pt x="486081" y="756837"/>
                  </a:lnTo>
                  <a:lnTo>
                    <a:pt x="486522" y="756836"/>
                  </a:lnTo>
                  <a:lnTo>
                    <a:pt x="487052" y="756834"/>
                  </a:lnTo>
                  <a:lnTo>
                    <a:pt x="487703" y="756897"/>
                  </a:lnTo>
                  <a:lnTo>
                    <a:pt x="488354" y="756978"/>
                  </a:lnTo>
                  <a:lnTo>
                    <a:pt x="488817" y="757074"/>
                  </a:lnTo>
                  <a:lnTo>
                    <a:pt x="489424" y="757218"/>
                  </a:lnTo>
                  <a:lnTo>
                    <a:pt x="489920" y="757412"/>
                  </a:lnTo>
                  <a:lnTo>
                    <a:pt x="490395" y="757605"/>
                  </a:lnTo>
                  <a:lnTo>
                    <a:pt x="490759" y="757726"/>
                  </a:lnTo>
                  <a:lnTo>
                    <a:pt x="490924" y="757783"/>
                  </a:lnTo>
                  <a:lnTo>
                    <a:pt x="491465" y="757944"/>
                  </a:lnTo>
                  <a:lnTo>
                    <a:pt x="491884" y="758088"/>
                  </a:lnTo>
                  <a:lnTo>
                    <a:pt x="492502" y="758314"/>
                  </a:lnTo>
                  <a:lnTo>
                    <a:pt x="492966" y="758459"/>
                  </a:lnTo>
                  <a:lnTo>
                    <a:pt x="493363" y="758554"/>
                  </a:lnTo>
                  <a:lnTo>
                    <a:pt x="493793" y="758700"/>
                  </a:lnTo>
                  <a:lnTo>
                    <a:pt x="494179" y="758878"/>
                  </a:lnTo>
                  <a:lnTo>
                    <a:pt x="494576" y="759055"/>
                  </a:lnTo>
                  <a:lnTo>
                    <a:pt x="494863" y="759233"/>
                  </a:lnTo>
                  <a:lnTo>
                    <a:pt x="495062" y="759362"/>
                  </a:lnTo>
                  <a:lnTo>
                    <a:pt x="495216" y="759474"/>
                  </a:lnTo>
                  <a:lnTo>
                    <a:pt x="495393" y="759631"/>
                  </a:lnTo>
                  <a:lnTo>
                    <a:pt x="495459" y="759690"/>
                  </a:lnTo>
                  <a:lnTo>
                    <a:pt x="495503" y="759788"/>
                  </a:lnTo>
                  <a:lnTo>
                    <a:pt x="495514" y="760000"/>
                  </a:lnTo>
                  <a:lnTo>
                    <a:pt x="495591" y="760087"/>
                  </a:lnTo>
                  <a:lnTo>
                    <a:pt x="495669" y="760132"/>
                  </a:lnTo>
                  <a:lnTo>
                    <a:pt x="495724" y="760141"/>
                  </a:lnTo>
                  <a:lnTo>
                    <a:pt x="495768" y="760132"/>
                  </a:lnTo>
                  <a:lnTo>
                    <a:pt x="495878" y="760043"/>
                  </a:lnTo>
                  <a:lnTo>
                    <a:pt x="495922" y="760020"/>
                  </a:lnTo>
                  <a:lnTo>
                    <a:pt x="495966" y="760029"/>
                  </a:lnTo>
                  <a:lnTo>
                    <a:pt x="496011" y="760079"/>
                  </a:lnTo>
                  <a:lnTo>
                    <a:pt x="496044" y="760094"/>
                  </a:lnTo>
                  <a:lnTo>
                    <a:pt x="496088" y="760068"/>
                  </a:lnTo>
                  <a:lnTo>
                    <a:pt x="496132" y="760009"/>
                  </a:lnTo>
                  <a:lnTo>
                    <a:pt x="496154" y="759989"/>
                  </a:lnTo>
                  <a:lnTo>
                    <a:pt x="496242" y="760000"/>
                  </a:lnTo>
                  <a:lnTo>
                    <a:pt x="496353" y="759980"/>
                  </a:lnTo>
                  <a:lnTo>
                    <a:pt x="496408" y="760000"/>
                  </a:lnTo>
                  <a:lnTo>
                    <a:pt x="496441" y="760096"/>
                  </a:lnTo>
                  <a:lnTo>
                    <a:pt x="496441" y="760242"/>
                  </a:lnTo>
                  <a:lnTo>
                    <a:pt x="496463" y="760369"/>
                  </a:lnTo>
                  <a:lnTo>
                    <a:pt x="496529" y="760508"/>
                  </a:lnTo>
                  <a:lnTo>
                    <a:pt x="496518" y="760702"/>
                  </a:lnTo>
                  <a:lnTo>
                    <a:pt x="496540" y="760838"/>
                  </a:lnTo>
                  <a:lnTo>
                    <a:pt x="496617" y="760931"/>
                  </a:lnTo>
                  <a:lnTo>
                    <a:pt x="496783" y="760987"/>
                  </a:lnTo>
                  <a:lnTo>
                    <a:pt x="496937" y="761170"/>
                  </a:lnTo>
                  <a:lnTo>
                    <a:pt x="496971" y="761385"/>
                  </a:lnTo>
                  <a:lnTo>
                    <a:pt x="497048" y="761506"/>
                  </a:lnTo>
                  <a:lnTo>
                    <a:pt x="497114" y="761692"/>
                  </a:lnTo>
                  <a:lnTo>
                    <a:pt x="497158" y="761774"/>
                  </a:lnTo>
                  <a:lnTo>
                    <a:pt x="497202" y="761814"/>
                  </a:lnTo>
                  <a:lnTo>
                    <a:pt x="497324" y="761858"/>
                  </a:lnTo>
                  <a:lnTo>
                    <a:pt x="497467" y="762042"/>
                  </a:lnTo>
                  <a:lnTo>
                    <a:pt x="497655" y="762129"/>
                  </a:lnTo>
                  <a:lnTo>
                    <a:pt x="497875" y="761948"/>
                  </a:lnTo>
                  <a:lnTo>
                    <a:pt x="498030" y="761604"/>
                  </a:lnTo>
                  <a:lnTo>
                    <a:pt x="498151" y="761118"/>
                  </a:lnTo>
                  <a:lnTo>
                    <a:pt x="498361" y="760530"/>
                  </a:lnTo>
                  <a:lnTo>
                    <a:pt x="498559" y="760044"/>
                  </a:lnTo>
                  <a:lnTo>
                    <a:pt x="498923" y="759761"/>
                  </a:lnTo>
                  <a:lnTo>
                    <a:pt x="499343" y="759537"/>
                  </a:lnTo>
                  <a:lnTo>
                    <a:pt x="499508" y="759111"/>
                  </a:lnTo>
                  <a:lnTo>
                    <a:pt x="499850" y="758848"/>
                  </a:lnTo>
                  <a:lnTo>
                    <a:pt x="500291" y="758806"/>
                  </a:lnTo>
                  <a:lnTo>
                    <a:pt x="500600" y="758846"/>
                  </a:lnTo>
                  <a:lnTo>
                    <a:pt x="500854" y="758857"/>
                  </a:lnTo>
                  <a:lnTo>
                    <a:pt x="501130" y="758868"/>
                  </a:lnTo>
                  <a:lnTo>
                    <a:pt x="501472" y="758892"/>
                  </a:lnTo>
                  <a:lnTo>
                    <a:pt x="501902" y="758904"/>
                  </a:lnTo>
                  <a:lnTo>
                    <a:pt x="502454" y="758915"/>
                  </a:lnTo>
                  <a:lnTo>
                    <a:pt x="502829" y="758915"/>
                  </a:lnTo>
                  <a:lnTo>
                    <a:pt x="503226" y="758889"/>
                  </a:lnTo>
                  <a:lnTo>
                    <a:pt x="503590" y="758863"/>
                  </a:lnTo>
                  <a:lnTo>
                    <a:pt x="503855" y="758838"/>
                  </a:lnTo>
                  <a:lnTo>
                    <a:pt x="504175" y="758812"/>
                  </a:lnTo>
                  <a:lnTo>
                    <a:pt x="504561" y="758775"/>
                  </a:lnTo>
                  <a:lnTo>
                    <a:pt x="504848" y="758750"/>
                  </a:lnTo>
                  <a:lnTo>
                    <a:pt x="505157" y="758724"/>
                  </a:lnTo>
                  <a:lnTo>
                    <a:pt x="505411" y="758711"/>
                  </a:lnTo>
                  <a:lnTo>
                    <a:pt x="505709" y="758723"/>
                  </a:lnTo>
                  <a:lnTo>
                    <a:pt x="505985" y="758710"/>
                  </a:lnTo>
                  <a:lnTo>
                    <a:pt x="506260" y="758697"/>
                  </a:lnTo>
                  <a:lnTo>
                    <a:pt x="506602" y="758697"/>
                  </a:lnTo>
                  <a:lnTo>
                    <a:pt x="506922" y="758671"/>
                  </a:lnTo>
                  <a:lnTo>
                    <a:pt x="507242" y="758670"/>
                  </a:lnTo>
                  <a:lnTo>
                    <a:pt x="507474" y="758658"/>
                  </a:lnTo>
                  <a:lnTo>
                    <a:pt x="507717" y="758657"/>
                  </a:lnTo>
                  <a:lnTo>
                    <a:pt x="507971" y="758607"/>
                  </a:lnTo>
                  <a:lnTo>
                    <a:pt x="508357" y="758606"/>
                  </a:lnTo>
                  <a:lnTo>
                    <a:pt x="508776" y="758593"/>
                  </a:lnTo>
                  <a:lnTo>
                    <a:pt x="509107" y="758593"/>
                  </a:lnTo>
                  <a:lnTo>
                    <a:pt x="509361" y="758580"/>
                  </a:lnTo>
                  <a:lnTo>
                    <a:pt x="509670" y="758567"/>
                  </a:lnTo>
                  <a:lnTo>
                    <a:pt x="510067" y="758567"/>
                  </a:lnTo>
                  <a:lnTo>
                    <a:pt x="510321" y="758541"/>
                  </a:lnTo>
                  <a:lnTo>
                    <a:pt x="510596" y="758528"/>
                  </a:lnTo>
                  <a:lnTo>
                    <a:pt x="510905" y="758515"/>
                  </a:lnTo>
                  <a:lnTo>
                    <a:pt x="511126" y="758489"/>
                  </a:lnTo>
                  <a:lnTo>
                    <a:pt x="511269" y="758464"/>
                  </a:lnTo>
                  <a:lnTo>
                    <a:pt x="511413" y="758440"/>
                  </a:lnTo>
                  <a:lnTo>
                    <a:pt x="511711" y="758402"/>
                  </a:lnTo>
                  <a:lnTo>
                    <a:pt x="512130" y="758290"/>
                  </a:lnTo>
                  <a:lnTo>
                    <a:pt x="512384" y="758215"/>
                  </a:lnTo>
                  <a:lnTo>
                    <a:pt x="512582" y="758172"/>
                  </a:lnTo>
                  <a:lnTo>
                    <a:pt x="512615" y="758166"/>
                  </a:lnTo>
                  <a:lnTo>
                    <a:pt x="512615" y="758165"/>
                  </a:lnTo>
                  <a:lnTo>
                    <a:pt x="512626" y="758163"/>
                  </a:lnTo>
                  <a:lnTo>
                    <a:pt x="512990" y="758069"/>
                  </a:lnTo>
                  <a:lnTo>
                    <a:pt x="513200" y="757956"/>
                  </a:lnTo>
                  <a:lnTo>
                    <a:pt x="513344" y="757859"/>
                  </a:lnTo>
                  <a:lnTo>
                    <a:pt x="513586" y="757696"/>
                  </a:lnTo>
                  <a:lnTo>
                    <a:pt x="513939" y="757407"/>
                  </a:lnTo>
                  <a:lnTo>
                    <a:pt x="514248" y="757113"/>
                  </a:lnTo>
                  <a:lnTo>
                    <a:pt x="514579" y="756762"/>
                  </a:lnTo>
                  <a:lnTo>
                    <a:pt x="514811" y="756449"/>
                  </a:lnTo>
                  <a:lnTo>
                    <a:pt x="515021" y="756122"/>
                  </a:lnTo>
                  <a:lnTo>
                    <a:pt x="515296" y="755604"/>
                  </a:lnTo>
                  <a:lnTo>
                    <a:pt x="515440" y="755312"/>
                  </a:lnTo>
                  <a:lnTo>
                    <a:pt x="515605" y="754842"/>
                  </a:lnTo>
                  <a:lnTo>
                    <a:pt x="515760" y="754307"/>
                  </a:lnTo>
                  <a:lnTo>
                    <a:pt x="515925" y="753848"/>
                  </a:lnTo>
                  <a:lnTo>
                    <a:pt x="516091" y="753379"/>
                  </a:lnTo>
                  <a:lnTo>
                    <a:pt x="516289" y="753059"/>
                  </a:lnTo>
                  <a:lnTo>
                    <a:pt x="516565" y="752753"/>
                  </a:lnTo>
                  <a:lnTo>
                    <a:pt x="516819" y="752460"/>
                  </a:lnTo>
                  <a:lnTo>
                    <a:pt x="517073" y="752245"/>
                  </a:lnTo>
                  <a:lnTo>
                    <a:pt x="517338" y="752016"/>
                  </a:lnTo>
                  <a:lnTo>
                    <a:pt x="517591" y="751768"/>
                  </a:lnTo>
                  <a:lnTo>
                    <a:pt x="517900" y="751462"/>
                  </a:lnTo>
                  <a:lnTo>
                    <a:pt x="518176" y="751188"/>
                  </a:lnTo>
                  <a:lnTo>
                    <a:pt x="518496" y="750882"/>
                  </a:lnTo>
                  <a:lnTo>
                    <a:pt x="518728" y="750649"/>
                  </a:lnTo>
                  <a:lnTo>
                    <a:pt x="519070" y="750311"/>
                  </a:lnTo>
                  <a:lnTo>
                    <a:pt x="519368" y="750013"/>
                  </a:lnTo>
                  <a:lnTo>
                    <a:pt x="519776" y="749555"/>
                  </a:lnTo>
                  <a:lnTo>
                    <a:pt x="520140" y="749086"/>
                  </a:lnTo>
                  <a:lnTo>
                    <a:pt x="520526" y="748621"/>
                  </a:lnTo>
                  <a:lnTo>
                    <a:pt x="520934" y="748232"/>
                  </a:lnTo>
                  <a:lnTo>
                    <a:pt x="521133" y="748062"/>
                  </a:lnTo>
                  <a:lnTo>
                    <a:pt x="522920" y="746608"/>
                  </a:lnTo>
                  <a:lnTo>
                    <a:pt x="523328" y="746314"/>
                  </a:lnTo>
                  <a:lnTo>
                    <a:pt x="523814" y="746157"/>
                  </a:lnTo>
                  <a:lnTo>
                    <a:pt x="524288" y="746058"/>
                  </a:lnTo>
                  <a:lnTo>
                    <a:pt x="525006" y="745998"/>
                  </a:lnTo>
                  <a:lnTo>
                    <a:pt x="525017" y="746006"/>
                  </a:lnTo>
                  <a:lnTo>
                    <a:pt x="525094" y="746059"/>
                  </a:lnTo>
                  <a:lnTo>
                    <a:pt x="525557" y="746392"/>
                  </a:lnTo>
                  <a:lnTo>
                    <a:pt x="526374" y="746926"/>
                  </a:lnTo>
                  <a:lnTo>
                    <a:pt x="526980" y="747304"/>
                  </a:lnTo>
                  <a:lnTo>
                    <a:pt x="527609" y="747674"/>
                  </a:lnTo>
                  <a:lnTo>
                    <a:pt x="528238" y="747967"/>
                  </a:lnTo>
                  <a:lnTo>
                    <a:pt x="528801" y="748180"/>
                  </a:lnTo>
                  <a:lnTo>
                    <a:pt x="529463" y="748335"/>
                  </a:lnTo>
                  <a:lnTo>
                    <a:pt x="530147" y="748432"/>
                  </a:lnTo>
                  <a:lnTo>
                    <a:pt x="530853" y="748469"/>
                  </a:lnTo>
                  <a:lnTo>
                    <a:pt x="531482" y="748449"/>
                  </a:lnTo>
                  <a:lnTo>
                    <a:pt x="532398" y="748389"/>
                  </a:lnTo>
                  <a:lnTo>
                    <a:pt x="533744" y="748163"/>
                  </a:lnTo>
                  <a:lnTo>
                    <a:pt x="539459" y="746091"/>
                  </a:lnTo>
                  <a:lnTo>
                    <a:pt x="540496" y="745778"/>
                  </a:lnTo>
                  <a:lnTo>
                    <a:pt x="541367" y="745600"/>
                  </a:lnTo>
                  <a:lnTo>
                    <a:pt x="541412" y="745596"/>
                  </a:lnTo>
                  <a:lnTo>
                    <a:pt x="541864" y="745579"/>
                  </a:lnTo>
                  <a:lnTo>
                    <a:pt x="542526" y="745554"/>
                  </a:lnTo>
                  <a:lnTo>
                    <a:pt x="543067" y="745573"/>
                  </a:lnTo>
                  <a:lnTo>
                    <a:pt x="543751" y="745579"/>
                  </a:lnTo>
                  <a:lnTo>
                    <a:pt x="544501" y="745607"/>
                  </a:lnTo>
                  <a:lnTo>
                    <a:pt x="545207" y="745676"/>
                  </a:lnTo>
                  <a:lnTo>
                    <a:pt x="545715" y="745704"/>
                  </a:lnTo>
                  <a:lnTo>
                    <a:pt x="546090" y="745745"/>
                  </a:lnTo>
                  <a:lnTo>
                    <a:pt x="546343" y="745799"/>
                  </a:lnTo>
                  <a:lnTo>
                    <a:pt x="546553" y="745843"/>
                  </a:lnTo>
                  <a:lnTo>
                    <a:pt x="546752" y="745914"/>
                  </a:lnTo>
                  <a:lnTo>
                    <a:pt x="546906" y="745972"/>
                  </a:lnTo>
                  <a:lnTo>
                    <a:pt x="546972" y="745996"/>
                  </a:lnTo>
                  <a:lnTo>
                    <a:pt x="547182" y="746076"/>
                  </a:lnTo>
                  <a:lnTo>
                    <a:pt x="547204" y="746087"/>
                  </a:lnTo>
                  <a:lnTo>
                    <a:pt x="547193" y="746169"/>
                  </a:lnTo>
                  <a:lnTo>
                    <a:pt x="547083" y="746398"/>
                  </a:lnTo>
                  <a:lnTo>
                    <a:pt x="547038" y="746486"/>
                  </a:lnTo>
                  <a:lnTo>
                    <a:pt x="546895" y="746616"/>
                  </a:lnTo>
                  <a:lnTo>
                    <a:pt x="546785" y="746658"/>
                  </a:lnTo>
                  <a:lnTo>
                    <a:pt x="546741" y="746698"/>
                  </a:lnTo>
                  <a:lnTo>
                    <a:pt x="546531" y="746982"/>
                  </a:lnTo>
                  <a:lnTo>
                    <a:pt x="546399" y="747130"/>
                  </a:lnTo>
                  <a:lnTo>
                    <a:pt x="546101" y="747447"/>
                  </a:lnTo>
                  <a:lnTo>
                    <a:pt x="546023" y="747485"/>
                  </a:lnTo>
                  <a:lnTo>
                    <a:pt x="545957" y="747498"/>
                  </a:lnTo>
                  <a:lnTo>
                    <a:pt x="545858" y="747568"/>
                  </a:lnTo>
                  <a:lnTo>
                    <a:pt x="545759" y="747592"/>
                  </a:lnTo>
                  <a:lnTo>
                    <a:pt x="545670" y="747634"/>
                  </a:lnTo>
                  <a:lnTo>
                    <a:pt x="545604" y="747628"/>
                  </a:lnTo>
                  <a:lnTo>
                    <a:pt x="545516" y="747594"/>
                  </a:lnTo>
                  <a:lnTo>
                    <a:pt x="545406" y="747622"/>
                  </a:lnTo>
                  <a:lnTo>
                    <a:pt x="545384" y="747668"/>
                  </a:lnTo>
                  <a:lnTo>
                    <a:pt x="545362" y="747876"/>
                  </a:lnTo>
                  <a:lnTo>
                    <a:pt x="545317" y="747927"/>
                  </a:lnTo>
                  <a:lnTo>
                    <a:pt x="545240" y="747956"/>
                  </a:lnTo>
                  <a:lnTo>
                    <a:pt x="545207" y="748003"/>
                  </a:lnTo>
                  <a:lnTo>
                    <a:pt x="545196" y="748079"/>
                  </a:lnTo>
                  <a:lnTo>
                    <a:pt x="545229" y="748204"/>
                  </a:lnTo>
                  <a:lnTo>
                    <a:pt x="545218" y="748363"/>
                  </a:lnTo>
                  <a:lnTo>
                    <a:pt x="545240" y="748474"/>
                  </a:lnTo>
                  <a:lnTo>
                    <a:pt x="545229" y="748535"/>
                  </a:lnTo>
                  <a:lnTo>
                    <a:pt x="545174" y="748589"/>
                  </a:lnTo>
                  <a:lnTo>
                    <a:pt x="545086" y="748629"/>
                  </a:lnTo>
                  <a:lnTo>
                    <a:pt x="545075" y="748694"/>
                  </a:lnTo>
                  <a:lnTo>
                    <a:pt x="545075" y="748776"/>
                  </a:lnTo>
                  <a:lnTo>
                    <a:pt x="545064" y="748827"/>
                  </a:lnTo>
                  <a:lnTo>
                    <a:pt x="545041" y="748852"/>
                  </a:lnTo>
                  <a:lnTo>
                    <a:pt x="544920" y="748945"/>
                  </a:lnTo>
                  <a:lnTo>
                    <a:pt x="544865" y="749066"/>
                  </a:lnTo>
                  <a:lnTo>
                    <a:pt x="544865" y="749167"/>
                  </a:lnTo>
                  <a:lnTo>
                    <a:pt x="544953" y="749328"/>
                  </a:lnTo>
                  <a:lnTo>
                    <a:pt x="545075" y="749531"/>
                  </a:lnTo>
                  <a:lnTo>
                    <a:pt x="545185" y="749649"/>
                  </a:lnTo>
                  <a:lnTo>
                    <a:pt x="545240" y="749728"/>
                  </a:lnTo>
                  <a:lnTo>
                    <a:pt x="545251" y="749788"/>
                  </a:lnTo>
                  <a:lnTo>
                    <a:pt x="545229" y="749911"/>
                  </a:lnTo>
                  <a:lnTo>
                    <a:pt x="545229" y="750007"/>
                  </a:lnTo>
                  <a:lnTo>
                    <a:pt x="545251" y="750070"/>
                  </a:lnTo>
                  <a:lnTo>
                    <a:pt x="545262" y="750160"/>
                  </a:lnTo>
                  <a:lnTo>
                    <a:pt x="545373" y="750362"/>
                  </a:lnTo>
                  <a:lnTo>
                    <a:pt x="545373" y="750425"/>
                  </a:lnTo>
                  <a:lnTo>
                    <a:pt x="545339" y="750518"/>
                  </a:lnTo>
                  <a:lnTo>
                    <a:pt x="545350" y="750771"/>
                  </a:lnTo>
                  <a:lnTo>
                    <a:pt x="545406" y="750924"/>
                  </a:lnTo>
                  <a:lnTo>
                    <a:pt x="545472" y="750987"/>
                  </a:lnTo>
                  <a:lnTo>
                    <a:pt x="545549" y="751108"/>
                  </a:lnTo>
                  <a:lnTo>
                    <a:pt x="545560" y="751195"/>
                  </a:lnTo>
                  <a:lnTo>
                    <a:pt x="545527" y="751282"/>
                  </a:lnTo>
                  <a:lnTo>
                    <a:pt x="545483" y="751528"/>
                  </a:lnTo>
                  <a:lnTo>
                    <a:pt x="545406" y="751694"/>
                  </a:lnTo>
                  <a:lnTo>
                    <a:pt x="545350" y="751934"/>
                  </a:lnTo>
                  <a:lnTo>
                    <a:pt x="545152" y="752147"/>
                  </a:lnTo>
                  <a:lnTo>
                    <a:pt x="545064" y="752308"/>
                  </a:lnTo>
                  <a:lnTo>
                    <a:pt x="544942" y="752424"/>
                  </a:lnTo>
                  <a:lnTo>
                    <a:pt x="544733" y="752709"/>
                  </a:lnTo>
                  <a:lnTo>
                    <a:pt x="544567" y="752743"/>
                  </a:lnTo>
                  <a:lnTo>
                    <a:pt x="544446" y="752808"/>
                  </a:lnTo>
                  <a:lnTo>
                    <a:pt x="544258" y="752886"/>
                  </a:lnTo>
                  <a:lnTo>
                    <a:pt x="544225" y="752973"/>
                  </a:lnTo>
                  <a:lnTo>
                    <a:pt x="544137" y="753084"/>
                  </a:lnTo>
                  <a:lnTo>
                    <a:pt x="543982" y="753168"/>
                  </a:lnTo>
                  <a:lnTo>
                    <a:pt x="543927" y="753210"/>
                  </a:lnTo>
                  <a:lnTo>
                    <a:pt x="543883" y="753295"/>
                  </a:lnTo>
                  <a:lnTo>
                    <a:pt x="543839" y="753456"/>
                  </a:lnTo>
                  <a:lnTo>
                    <a:pt x="543773" y="753589"/>
                  </a:lnTo>
                  <a:lnTo>
                    <a:pt x="543673" y="753919"/>
                  </a:lnTo>
                  <a:lnTo>
                    <a:pt x="543541" y="754090"/>
                  </a:lnTo>
                  <a:lnTo>
                    <a:pt x="543519" y="754237"/>
                  </a:lnTo>
                  <a:lnTo>
                    <a:pt x="543464" y="754372"/>
                  </a:lnTo>
                  <a:lnTo>
                    <a:pt x="543464" y="754637"/>
                  </a:lnTo>
                  <a:lnTo>
                    <a:pt x="543398" y="754804"/>
                  </a:lnTo>
                  <a:lnTo>
                    <a:pt x="543353" y="754953"/>
                  </a:lnTo>
                  <a:lnTo>
                    <a:pt x="543365" y="755012"/>
                  </a:lnTo>
                  <a:lnTo>
                    <a:pt x="543387" y="755066"/>
                  </a:lnTo>
                  <a:lnTo>
                    <a:pt x="543376" y="755331"/>
                  </a:lnTo>
                  <a:lnTo>
                    <a:pt x="543409" y="755557"/>
                  </a:lnTo>
                  <a:lnTo>
                    <a:pt x="543420" y="755650"/>
                  </a:lnTo>
                  <a:lnTo>
                    <a:pt x="543431" y="755745"/>
                  </a:lnTo>
                  <a:lnTo>
                    <a:pt x="543464" y="755884"/>
                  </a:lnTo>
                  <a:lnTo>
                    <a:pt x="543464" y="756089"/>
                  </a:lnTo>
                  <a:lnTo>
                    <a:pt x="543530" y="756228"/>
                  </a:lnTo>
                  <a:lnTo>
                    <a:pt x="543552" y="756408"/>
                  </a:lnTo>
                  <a:lnTo>
                    <a:pt x="543508" y="756611"/>
                  </a:lnTo>
                  <a:lnTo>
                    <a:pt x="543486" y="756898"/>
                  </a:lnTo>
                  <a:lnTo>
                    <a:pt x="543442" y="756969"/>
                  </a:lnTo>
                  <a:lnTo>
                    <a:pt x="543376" y="757001"/>
                  </a:lnTo>
                  <a:lnTo>
                    <a:pt x="543365" y="757005"/>
                  </a:lnTo>
                  <a:lnTo>
                    <a:pt x="543486" y="757009"/>
                  </a:lnTo>
                  <a:lnTo>
                    <a:pt x="543718" y="757076"/>
                  </a:lnTo>
                  <a:lnTo>
                    <a:pt x="543894" y="757088"/>
                  </a:lnTo>
                  <a:lnTo>
                    <a:pt x="544082" y="756972"/>
                  </a:lnTo>
                  <a:lnTo>
                    <a:pt x="544247" y="756941"/>
                  </a:lnTo>
                  <a:lnTo>
                    <a:pt x="544357" y="756831"/>
                  </a:lnTo>
                  <a:lnTo>
                    <a:pt x="544468" y="756611"/>
                  </a:lnTo>
                  <a:lnTo>
                    <a:pt x="544545" y="756549"/>
                  </a:lnTo>
                  <a:lnTo>
                    <a:pt x="544578" y="756543"/>
                  </a:lnTo>
                  <a:lnTo>
                    <a:pt x="544622" y="756552"/>
                  </a:lnTo>
                  <a:lnTo>
                    <a:pt x="544688" y="756625"/>
                  </a:lnTo>
                  <a:lnTo>
                    <a:pt x="544711" y="756659"/>
                  </a:lnTo>
                  <a:lnTo>
                    <a:pt x="544722" y="756724"/>
                  </a:lnTo>
                  <a:lnTo>
                    <a:pt x="544777" y="756831"/>
                  </a:lnTo>
                  <a:lnTo>
                    <a:pt x="544854" y="756873"/>
                  </a:lnTo>
                  <a:lnTo>
                    <a:pt x="544942" y="756876"/>
                  </a:lnTo>
                  <a:lnTo>
                    <a:pt x="545041" y="756833"/>
                  </a:lnTo>
                  <a:lnTo>
                    <a:pt x="545163" y="756676"/>
                  </a:lnTo>
                  <a:lnTo>
                    <a:pt x="545494" y="756337"/>
                  </a:lnTo>
                  <a:lnTo>
                    <a:pt x="545560" y="756152"/>
                  </a:lnTo>
                  <a:lnTo>
                    <a:pt x="545648" y="756022"/>
                  </a:lnTo>
                  <a:lnTo>
                    <a:pt x="545681" y="756016"/>
                  </a:lnTo>
                  <a:lnTo>
                    <a:pt x="545737" y="756033"/>
                  </a:lnTo>
                  <a:lnTo>
                    <a:pt x="545737" y="756228"/>
                  </a:lnTo>
                  <a:lnTo>
                    <a:pt x="545770" y="756332"/>
                  </a:lnTo>
                  <a:lnTo>
                    <a:pt x="545836" y="756388"/>
                  </a:lnTo>
                  <a:lnTo>
                    <a:pt x="545913" y="756400"/>
                  </a:lnTo>
                  <a:lnTo>
                    <a:pt x="545968" y="756380"/>
                  </a:lnTo>
                  <a:lnTo>
                    <a:pt x="546001" y="756194"/>
                  </a:lnTo>
                  <a:lnTo>
                    <a:pt x="546046" y="756067"/>
                  </a:lnTo>
                  <a:lnTo>
                    <a:pt x="546145" y="755886"/>
                  </a:lnTo>
                  <a:lnTo>
                    <a:pt x="546211" y="755859"/>
                  </a:lnTo>
                  <a:lnTo>
                    <a:pt x="546321" y="755881"/>
                  </a:lnTo>
                  <a:lnTo>
                    <a:pt x="546465" y="755951"/>
                  </a:lnTo>
                  <a:lnTo>
                    <a:pt x="546542" y="755940"/>
                  </a:lnTo>
                  <a:lnTo>
                    <a:pt x="546652" y="755859"/>
                  </a:lnTo>
                  <a:lnTo>
                    <a:pt x="546719" y="755844"/>
                  </a:lnTo>
                  <a:lnTo>
                    <a:pt x="547072" y="755895"/>
                  </a:lnTo>
                  <a:lnTo>
                    <a:pt x="547248" y="755909"/>
                  </a:lnTo>
                  <a:lnTo>
                    <a:pt x="547347" y="755940"/>
                  </a:lnTo>
                  <a:lnTo>
                    <a:pt x="547447" y="756002"/>
                  </a:lnTo>
                  <a:lnTo>
                    <a:pt x="547546" y="756016"/>
                  </a:lnTo>
                  <a:lnTo>
                    <a:pt x="547678" y="756016"/>
                  </a:lnTo>
                  <a:lnTo>
                    <a:pt x="547756" y="755968"/>
                  </a:lnTo>
                  <a:lnTo>
                    <a:pt x="547822" y="755960"/>
                  </a:lnTo>
                  <a:lnTo>
                    <a:pt x="547921" y="755991"/>
                  </a:lnTo>
                  <a:lnTo>
                    <a:pt x="548043" y="756118"/>
                  </a:lnTo>
                  <a:lnTo>
                    <a:pt x="548109" y="756132"/>
                  </a:lnTo>
                  <a:lnTo>
                    <a:pt x="548142" y="756132"/>
                  </a:lnTo>
                  <a:lnTo>
                    <a:pt x="548186" y="756098"/>
                  </a:lnTo>
                  <a:lnTo>
                    <a:pt x="548186" y="756022"/>
                  </a:lnTo>
                  <a:lnTo>
                    <a:pt x="548043" y="755771"/>
                  </a:lnTo>
                  <a:lnTo>
                    <a:pt x="548009" y="755655"/>
                  </a:lnTo>
                  <a:lnTo>
                    <a:pt x="548009" y="755604"/>
                  </a:lnTo>
                  <a:lnTo>
                    <a:pt x="548065" y="755537"/>
                  </a:lnTo>
                  <a:lnTo>
                    <a:pt x="548109" y="755522"/>
                  </a:lnTo>
                  <a:lnTo>
                    <a:pt x="548252" y="755560"/>
                  </a:lnTo>
                  <a:lnTo>
                    <a:pt x="548329" y="755613"/>
                  </a:lnTo>
                  <a:lnTo>
                    <a:pt x="548374" y="755675"/>
                  </a:lnTo>
                  <a:lnTo>
                    <a:pt x="548396" y="755723"/>
                  </a:lnTo>
                  <a:lnTo>
                    <a:pt x="548429" y="755999"/>
                  </a:lnTo>
                  <a:lnTo>
                    <a:pt x="548451" y="756058"/>
                  </a:lnTo>
                  <a:lnTo>
                    <a:pt x="548495" y="756112"/>
                  </a:lnTo>
                  <a:lnTo>
                    <a:pt x="548517" y="756152"/>
                  </a:lnTo>
                  <a:lnTo>
                    <a:pt x="548760" y="756134"/>
                  </a:lnTo>
                  <a:lnTo>
                    <a:pt x="548804" y="756149"/>
                  </a:lnTo>
                  <a:lnTo>
                    <a:pt x="548826" y="756177"/>
                  </a:lnTo>
                  <a:lnTo>
                    <a:pt x="548826" y="756225"/>
                  </a:lnTo>
                  <a:lnTo>
                    <a:pt x="548782" y="756301"/>
                  </a:lnTo>
                  <a:lnTo>
                    <a:pt x="548638" y="756509"/>
                  </a:lnTo>
                  <a:lnTo>
                    <a:pt x="548473" y="756904"/>
                  </a:lnTo>
                  <a:lnTo>
                    <a:pt x="548506" y="757005"/>
                  </a:lnTo>
                  <a:lnTo>
                    <a:pt x="548539" y="757040"/>
                  </a:lnTo>
                  <a:lnTo>
                    <a:pt x="548616" y="757045"/>
                  </a:lnTo>
                  <a:lnTo>
                    <a:pt x="548782" y="756998"/>
                  </a:lnTo>
                  <a:lnTo>
                    <a:pt x="548903" y="756986"/>
                  </a:lnTo>
                  <a:lnTo>
                    <a:pt x="549002" y="757040"/>
                  </a:lnTo>
                  <a:lnTo>
                    <a:pt x="549124" y="757132"/>
                  </a:lnTo>
                  <a:lnTo>
                    <a:pt x="549201" y="757135"/>
                  </a:lnTo>
                  <a:lnTo>
                    <a:pt x="549223" y="757124"/>
                  </a:lnTo>
                  <a:lnTo>
                    <a:pt x="549223" y="757085"/>
                  </a:lnTo>
                  <a:lnTo>
                    <a:pt x="549190" y="756980"/>
                  </a:lnTo>
                  <a:lnTo>
                    <a:pt x="549190" y="756896"/>
                  </a:lnTo>
                  <a:lnTo>
                    <a:pt x="549212" y="756831"/>
                  </a:lnTo>
                  <a:lnTo>
                    <a:pt x="549245" y="756792"/>
                  </a:lnTo>
                  <a:lnTo>
                    <a:pt x="549289" y="756775"/>
                  </a:lnTo>
                  <a:lnTo>
                    <a:pt x="549355" y="756783"/>
                  </a:lnTo>
                  <a:lnTo>
                    <a:pt x="549444" y="756853"/>
                  </a:lnTo>
                  <a:lnTo>
                    <a:pt x="549499" y="756904"/>
                  </a:lnTo>
                  <a:lnTo>
                    <a:pt x="549554" y="756935"/>
                  </a:lnTo>
                  <a:lnTo>
                    <a:pt x="549587" y="756935"/>
                  </a:lnTo>
                  <a:lnTo>
                    <a:pt x="549653" y="756907"/>
                  </a:lnTo>
                  <a:lnTo>
                    <a:pt x="549709" y="756865"/>
                  </a:lnTo>
                  <a:lnTo>
                    <a:pt x="549984" y="756552"/>
                  </a:lnTo>
                  <a:lnTo>
                    <a:pt x="550051" y="756547"/>
                  </a:lnTo>
                  <a:lnTo>
                    <a:pt x="550095" y="756589"/>
                  </a:lnTo>
                  <a:lnTo>
                    <a:pt x="550128" y="756661"/>
                  </a:lnTo>
                  <a:lnTo>
                    <a:pt x="550095" y="756744"/>
                  </a:lnTo>
                  <a:lnTo>
                    <a:pt x="550017" y="756857"/>
                  </a:lnTo>
                  <a:lnTo>
                    <a:pt x="549929" y="756922"/>
                  </a:lnTo>
                  <a:lnTo>
                    <a:pt x="549951" y="757005"/>
                  </a:lnTo>
                  <a:lnTo>
                    <a:pt x="550006" y="757063"/>
                  </a:lnTo>
                  <a:lnTo>
                    <a:pt x="550017" y="757183"/>
                  </a:lnTo>
                  <a:lnTo>
                    <a:pt x="550128" y="757336"/>
                  </a:lnTo>
                  <a:lnTo>
                    <a:pt x="550139" y="757395"/>
                  </a:lnTo>
                  <a:lnTo>
                    <a:pt x="550117" y="757440"/>
                  </a:lnTo>
                  <a:lnTo>
                    <a:pt x="550084" y="757465"/>
                  </a:lnTo>
                  <a:lnTo>
                    <a:pt x="550028" y="757465"/>
                  </a:lnTo>
                  <a:lnTo>
                    <a:pt x="549995" y="757445"/>
                  </a:lnTo>
                  <a:lnTo>
                    <a:pt x="549852" y="757409"/>
                  </a:lnTo>
                  <a:lnTo>
                    <a:pt x="549797" y="757480"/>
                  </a:lnTo>
                  <a:lnTo>
                    <a:pt x="549808" y="757561"/>
                  </a:lnTo>
                  <a:lnTo>
                    <a:pt x="549973" y="757688"/>
                  </a:lnTo>
                  <a:lnTo>
                    <a:pt x="550095" y="757852"/>
                  </a:lnTo>
                  <a:lnTo>
                    <a:pt x="550095" y="757900"/>
                  </a:lnTo>
                  <a:lnTo>
                    <a:pt x="550205" y="757863"/>
                  </a:lnTo>
                  <a:lnTo>
                    <a:pt x="550249" y="757798"/>
                  </a:lnTo>
                  <a:lnTo>
                    <a:pt x="550415" y="757666"/>
                  </a:lnTo>
                  <a:lnTo>
                    <a:pt x="550536" y="757652"/>
                  </a:lnTo>
                  <a:lnTo>
                    <a:pt x="550757" y="757652"/>
                  </a:lnTo>
                  <a:lnTo>
                    <a:pt x="550878" y="757626"/>
                  </a:lnTo>
                  <a:lnTo>
                    <a:pt x="550955" y="757586"/>
                  </a:lnTo>
                  <a:lnTo>
                    <a:pt x="551055" y="757491"/>
                  </a:lnTo>
                  <a:lnTo>
                    <a:pt x="551176" y="757426"/>
                  </a:lnTo>
                  <a:lnTo>
                    <a:pt x="551264" y="757420"/>
                  </a:lnTo>
                  <a:lnTo>
                    <a:pt x="551386" y="757440"/>
                  </a:lnTo>
                  <a:lnTo>
                    <a:pt x="551529" y="757552"/>
                  </a:lnTo>
                  <a:lnTo>
                    <a:pt x="551639" y="757586"/>
                  </a:lnTo>
                  <a:lnTo>
                    <a:pt x="551661" y="757586"/>
                  </a:lnTo>
                  <a:lnTo>
                    <a:pt x="551706" y="757561"/>
                  </a:lnTo>
                  <a:lnTo>
                    <a:pt x="551717" y="757516"/>
                  </a:lnTo>
                  <a:lnTo>
                    <a:pt x="551661" y="757347"/>
                  </a:lnTo>
                  <a:lnTo>
                    <a:pt x="551661" y="757288"/>
                  </a:lnTo>
                  <a:lnTo>
                    <a:pt x="551672" y="757242"/>
                  </a:lnTo>
                  <a:lnTo>
                    <a:pt x="551739" y="757203"/>
                  </a:lnTo>
                  <a:lnTo>
                    <a:pt x="551816" y="757201"/>
                  </a:lnTo>
                  <a:lnTo>
                    <a:pt x="552014" y="757226"/>
                  </a:lnTo>
                  <a:lnTo>
                    <a:pt x="552125" y="757195"/>
                  </a:lnTo>
                  <a:lnTo>
                    <a:pt x="552246" y="757192"/>
                  </a:lnTo>
                  <a:lnTo>
                    <a:pt x="552268" y="757220"/>
                  </a:lnTo>
                  <a:lnTo>
                    <a:pt x="552345" y="757378"/>
                  </a:lnTo>
                  <a:lnTo>
                    <a:pt x="552390" y="757400"/>
                  </a:lnTo>
                  <a:lnTo>
                    <a:pt x="552467" y="757400"/>
                  </a:lnTo>
                  <a:lnTo>
                    <a:pt x="552654" y="757330"/>
                  </a:lnTo>
                  <a:lnTo>
                    <a:pt x="552776" y="757319"/>
                  </a:lnTo>
                  <a:lnTo>
                    <a:pt x="552842" y="757299"/>
                  </a:lnTo>
                  <a:lnTo>
                    <a:pt x="552930" y="757311"/>
                  </a:lnTo>
                  <a:lnTo>
                    <a:pt x="552952" y="757324"/>
                  </a:lnTo>
                  <a:lnTo>
                    <a:pt x="552952" y="757364"/>
                  </a:lnTo>
                  <a:lnTo>
                    <a:pt x="552919" y="757545"/>
                  </a:lnTo>
                  <a:lnTo>
                    <a:pt x="552974" y="757615"/>
                  </a:lnTo>
                  <a:lnTo>
                    <a:pt x="553007" y="757635"/>
                  </a:lnTo>
                  <a:lnTo>
                    <a:pt x="553041" y="757632"/>
                  </a:lnTo>
                  <a:lnTo>
                    <a:pt x="553107" y="757556"/>
                  </a:lnTo>
                  <a:lnTo>
                    <a:pt x="553129" y="757434"/>
                  </a:lnTo>
                  <a:lnTo>
                    <a:pt x="553195" y="757389"/>
                  </a:lnTo>
                  <a:lnTo>
                    <a:pt x="553316" y="757392"/>
                  </a:lnTo>
                  <a:lnTo>
                    <a:pt x="553449" y="757505"/>
                  </a:lnTo>
                  <a:lnTo>
                    <a:pt x="553515" y="757510"/>
                  </a:lnTo>
                  <a:lnTo>
                    <a:pt x="553537" y="757488"/>
                  </a:lnTo>
                  <a:lnTo>
                    <a:pt x="553570" y="757333"/>
                  </a:lnTo>
                  <a:lnTo>
                    <a:pt x="553592" y="757307"/>
                  </a:lnTo>
                  <a:lnTo>
                    <a:pt x="553714" y="757246"/>
                  </a:lnTo>
                  <a:lnTo>
                    <a:pt x="553901" y="757251"/>
                  </a:lnTo>
                  <a:lnTo>
                    <a:pt x="554022" y="757220"/>
                  </a:lnTo>
                  <a:lnTo>
                    <a:pt x="554122" y="757177"/>
                  </a:lnTo>
                  <a:lnTo>
                    <a:pt x="554177" y="757113"/>
                  </a:lnTo>
                  <a:lnTo>
                    <a:pt x="554254" y="756891"/>
                  </a:lnTo>
                  <a:lnTo>
                    <a:pt x="554287" y="756851"/>
                  </a:lnTo>
                  <a:lnTo>
                    <a:pt x="554420" y="756822"/>
                  </a:lnTo>
                  <a:lnTo>
                    <a:pt x="554541" y="756837"/>
                  </a:lnTo>
                  <a:lnTo>
                    <a:pt x="554695" y="756826"/>
                  </a:lnTo>
                  <a:lnTo>
                    <a:pt x="554960" y="756696"/>
                  </a:lnTo>
                  <a:lnTo>
                    <a:pt x="555126" y="756634"/>
                  </a:lnTo>
                  <a:lnTo>
                    <a:pt x="555269" y="756524"/>
                  </a:lnTo>
                  <a:lnTo>
                    <a:pt x="555368" y="756402"/>
                  </a:lnTo>
                  <a:lnTo>
                    <a:pt x="555402" y="756388"/>
                  </a:lnTo>
                  <a:lnTo>
                    <a:pt x="555468" y="756391"/>
                  </a:lnTo>
                  <a:lnTo>
                    <a:pt x="555501" y="756425"/>
                  </a:lnTo>
                  <a:lnTo>
                    <a:pt x="555490" y="756600"/>
                  </a:lnTo>
                  <a:lnTo>
                    <a:pt x="555512" y="756737"/>
                  </a:lnTo>
                  <a:lnTo>
                    <a:pt x="555545" y="756831"/>
                  </a:lnTo>
                  <a:lnTo>
                    <a:pt x="555600" y="756924"/>
                  </a:lnTo>
                  <a:lnTo>
                    <a:pt x="555710" y="757012"/>
                  </a:lnTo>
                  <a:lnTo>
                    <a:pt x="555810" y="757014"/>
                  </a:lnTo>
                  <a:lnTo>
                    <a:pt x="555898" y="757000"/>
                  </a:lnTo>
                  <a:lnTo>
                    <a:pt x="555997" y="756949"/>
                  </a:lnTo>
                  <a:lnTo>
                    <a:pt x="556229" y="756783"/>
                  </a:lnTo>
                  <a:lnTo>
                    <a:pt x="556317" y="756750"/>
                  </a:lnTo>
                  <a:lnTo>
                    <a:pt x="556527" y="756699"/>
                  </a:lnTo>
                  <a:lnTo>
                    <a:pt x="556604" y="756668"/>
                  </a:lnTo>
                  <a:lnTo>
                    <a:pt x="556659" y="756625"/>
                  </a:lnTo>
                  <a:lnTo>
                    <a:pt x="556814" y="756470"/>
                  </a:lnTo>
                  <a:lnTo>
                    <a:pt x="556869" y="756445"/>
                  </a:lnTo>
                  <a:lnTo>
                    <a:pt x="557001" y="756451"/>
                  </a:lnTo>
                  <a:lnTo>
                    <a:pt x="557068" y="756502"/>
                  </a:lnTo>
                  <a:lnTo>
                    <a:pt x="557222" y="756572"/>
                  </a:lnTo>
                  <a:lnTo>
                    <a:pt x="557277" y="756583"/>
                  </a:lnTo>
                  <a:lnTo>
                    <a:pt x="557343" y="756583"/>
                  </a:lnTo>
                  <a:lnTo>
                    <a:pt x="557399" y="756524"/>
                  </a:lnTo>
                  <a:lnTo>
                    <a:pt x="557465" y="756487"/>
                  </a:lnTo>
                  <a:lnTo>
                    <a:pt x="557730" y="756230"/>
                  </a:lnTo>
                  <a:lnTo>
                    <a:pt x="557873" y="756145"/>
                  </a:lnTo>
                  <a:lnTo>
                    <a:pt x="557906" y="756138"/>
                  </a:lnTo>
                  <a:lnTo>
                    <a:pt x="558005" y="756138"/>
                  </a:lnTo>
                  <a:lnTo>
                    <a:pt x="558127" y="756177"/>
                  </a:lnTo>
                  <a:lnTo>
                    <a:pt x="558248" y="756138"/>
                  </a:lnTo>
                  <a:lnTo>
                    <a:pt x="558303" y="756027"/>
                  </a:lnTo>
                  <a:lnTo>
                    <a:pt x="558347" y="755825"/>
                  </a:lnTo>
                  <a:lnTo>
                    <a:pt x="558392" y="755737"/>
                  </a:lnTo>
                  <a:lnTo>
                    <a:pt x="558425" y="755709"/>
                  </a:lnTo>
                  <a:lnTo>
                    <a:pt x="558469" y="755703"/>
                  </a:lnTo>
                  <a:lnTo>
                    <a:pt x="558513" y="755725"/>
                  </a:lnTo>
                  <a:lnTo>
                    <a:pt x="558612" y="755836"/>
                  </a:lnTo>
                  <a:lnTo>
                    <a:pt x="558689" y="755844"/>
                  </a:lnTo>
                  <a:lnTo>
                    <a:pt x="558767" y="755821"/>
                  </a:lnTo>
                  <a:lnTo>
                    <a:pt x="559120" y="755607"/>
                  </a:lnTo>
                  <a:lnTo>
                    <a:pt x="559186" y="755557"/>
                  </a:lnTo>
                  <a:lnTo>
                    <a:pt x="559274" y="755439"/>
                  </a:lnTo>
                  <a:lnTo>
                    <a:pt x="559318" y="755280"/>
                  </a:lnTo>
                  <a:lnTo>
                    <a:pt x="559373" y="755167"/>
                  </a:lnTo>
                  <a:lnTo>
                    <a:pt x="559451" y="755106"/>
                  </a:lnTo>
                  <a:lnTo>
                    <a:pt x="559572" y="755035"/>
                  </a:lnTo>
                  <a:lnTo>
                    <a:pt x="559638" y="754976"/>
                  </a:lnTo>
                  <a:lnTo>
                    <a:pt x="559649" y="754941"/>
                  </a:lnTo>
                  <a:lnTo>
                    <a:pt x="559649" y="754897"/>
                  </a:lnTo>
                  <a:lnTo>
                    <a:pt x="559627" y="754865"/>
                  </a:lnTo>
                  <a:lnTo>
                    <a:pt x="559462" y="754834"/>
                  </a:lnTo>
                  <a:lnTo>
                    <a:pt x="559396" y="754809"/>
                  </a:lnTo>
                  <a:lnTo>
                    <a:pt x="559362" y="754758"/>
                  </a:lnTo>
                  <a:lnTo>
                    <a:pt x="559373" y="754677"/>
                  </a:lnTo>
                  <a:lnTo>
                    <a:pt x="559407" y="754648"/>
                  </a:lnTo>
                  <a:lnTo>
                    <a:pt x="559704" y="754539"/>
                  </a:lnTo>
                  <a:lnTo>
                    <a:pt x="559749" y="754460"/>
                  </a:lnTo>
                  <a:lnTo>
                    <a:pt x="559738" y="754403"/>
                  </a:lnTo>
                  <a:lnTo>
                    <a:pt x="559539" y="754139"/>
                  </a:lnTo>
                  <a:lnTo>
                    <a:pt x="559528" y="754068"/>
                  </a:lnTo>
                  <a:lnTo>
                    <a:pt x="559550" y="754031"/>
                  </a:lnTo>
                  <a:lnTo>
                    <a:pt x="559715" y="753924"/>
                  </a:lnTo>
                  <a:lnTo>
                    <a:pt x="559760" y="753887"/>
                  </a:lnTo>
                  <a:lnTo>
                    <a:pt x="559848" y="753746"/>
                  </a:lnTo>
                  <a:lnTo>
                    <a:pt x="559837" y="753650"/>
                  </a:lnTo>
                  <a:lnTo>
                    <a:pt x="559804" y="753569"/>
                  </a:lnTo>
                  <a:lnTo>
                    <a:pt x="559550" y="753366"/>
                  </a:lnTo>
                  <a:lnTo>
                    <a:pt x="559506" y="753316"/>
                  </a:lnTo>
                  <a:lnTo>
                    <a:pt x="559506" y="753306"/>
                  </a:lnTo>
                  <a:lnTo>
                    <a:pt x="559495" y="753264"/>
                  </a:lnTo>
                  <a:lnTo>
                    <a:pt x="559506" y="753219"/>
                  </a:lnTo>
                  <a:lnTo>
                    <a:pt x="559572" y="753163"/>
                  </a:lnTo>
                  <a:lnTo>
                    <a:pt x="559649" y="753143"/>
                  </a:lnTo>
                  <a:lnTo>
                    <a:pt x="559749" y="753163"/>
                  </a:lnTo>
                  <a:lnTo>
                    <a:pt x="559870" y="753228"/>
                  </a:lnTo>
                  <a:lnTo>
                    <a:pt x="559980" y="753259"/>
                  </a:lnTo>
                  <a:lnTo>
                    <a:pt x="560069" y="753236"/>
                  </a:lnTo>
                  <a:lnTo>
                    <a:pt x="560146" y="753183"/>
                  </a:lnTo>
                  <a:lnTo>
                    <a:pt x="560234" y="753067"/>
                  </a:lnTo>
                  <a:lnTo>
                    <a:pt x="560245" y="753016"/>
                  </a:lnTo>
                  <a:lnTo>
                    <a:pt x="560212" y="752904"/>
                  </a:lnTo>
                  <a:lnTo>
                    <a:pt x="560124" y="752779"/>
                  </a:lnTo>
                  <a:lnTo>
                    <a:pt x="560080" y="752678"/>
                  </a:lnTo>
                  <a:lnTo>
                    <a:pt x="560080" y="752602"/>
                  </a:lnTo>
                  <a:lnTo>
                    <a:pt x="560124" y="752509"/>
                  </a:lnTo>
                  <a:lnTo>
                    <a:pt x="560201" y="752466"/>
                  </a:lnTo>
                  <a:lnTo>
                    <a:pt x="560278" y="752472"/>
                  </a:lnTo>
                  <a:lnTo>
                    <a:pt x="560355" y="752497"/>
                  </a:lnTo>
                  <a:lnTo>
                    <a:pt x="560532" y="752683"/>
                  </a:lnTo>
                  <a:lnTo>
                    <a:pt x="560631" y="752743"/>
                  </a:lnTo>
                  <a:lnTo>
                    <a:pt x="560675" y="752754"/>
                  </a:lnTo>
                  <a:lnTo>
                    <a:pt x="560720" y="752725"/>
                  </a:lnTo>
                  <a:lnTo>
                    <a:pt x="560731" y="752667"/>
                  </a:lnTo>
                  <a:lnTo>
                    <a:pt x="560697" y="752562"/>
                  </a:lnTo>
                  <a:lnTo>
                    <a:pt x="560631" y="752430"/>
                  </a:lnTo>
                  <a:lnTo>
                    <a:pt x="560620" y="752373"/>
                  </a:lnTo>
                  <a:lnTo>
                    <a:pt x="560631" y="752348"/>
                  </a:lnTo>
                  <a:lnTo>
                    <a:pt x="560675" y="752328"/>
                  </a:lnTo>
                  <a:lnTo>
                    <a:pt x="560742" y="752314"/>
                  </a:lnTo>
                  <a:lnTo>
                    <a:pt x="561039" y="752500"/>
                  </a:lnTo>
                  <a:lnTo>
                    <a:pt x="561117" y="752522"/>
                  </a:lnTo>
                  <a:lnTo>
                    <a:pt x="561183" y="752520"/>
                  </a:lnTo>
                  <a:lnTo>
                    <a:pt x="561205" y="752491"/>
                  </a:lnTo>
                  <a:lnTo>
                    <a:pt x="561216" y="752450"/>
                  </a:lnTo>
                  <a:lnTo>
                    <a:pt x="561205" y="752267"/>
                  </a:lnTo>
                  <a:lnTo>
                    <a:pt x="561183" y="752131"/>
                  </a:lnTo>
                  <a:lnTo>
                    <a:pt x="561227" y="752075"/>
                  </a:lnTo>
                  <a:lnTo>
                    <a:pt x="561304" y="752080"/>
                  </a:lnTo>
                  <a:lnTo>
                    <a:pt x="561348" y="752128"/>
                  </a:lnTo>
                  <a:lnTo>
                    <a:pt x="561370" y="752182"/>
                  </a:lnTo>
                  <a:lnTo>
                    <a:pt x="561448" y="752292"/>
                  </a:lnTo>
                  <a:lnTo>
                    <a:pt x="561723" y="752314"/>
                  </a:lnTo>
                  <a:lnTo>
                    <a:pt x="561834" y="752286"/>
                  </a:lnTo>
                  <a:lnTo>
                    <a:pt x="561878" y="752218"/>
                  </a:lnTo>
                  <a:lnTo>
                    <a:pt x="561889" y="752178"/>
                  </a:lnTo>
                  <a:lnTo>
                    <a:pt x="561867" y="752077"/>
                  </a:lnTo>
                  <a:lnTo>
                    <a:pt x="561812" y="751950"/>
                  </a:lnTo>
                  <a:lnTo>
                    <a:pt x="561768" y="751821"/>
                  </a:lnTo>
                  <a:lnTo>
                    <a:pt x="561757" y="751720"/>
                  </a:lnTo>
                  <a:lnTo>
                    <a:pt x="561768" y="751694"/>
                  </a:lnTo>
                  <a:lnTo>
                    <a:pt x="561801" y="751677"/>
                  </a:lnTo>
                  <a:lnTo>
                    <a:pt x="561878" y="751666"/>
                  </a:lnTo>
                  <a:lnTo>
                    <a:pt x="561944" y="751700"/>
                  </a:lnTo>
                  <a:lnTo>
                    <a:pt x="562010" y="751787"/>
                  </a:lnTo>
                  <a:lnTo>
                    <a:pt x="562054" y="751968"/>
                  </a:lnTo>
                  <a:lnTo>
                    <a:pt x="562110" y="752035"/>
                  </a:lnTo>
                  <a:lnTo>
                    <a:pt x="562176" y="752021"/>
                  </a:lnTo>
                  <a:lnTo>
                    <a:pt x="562231" y="751981"/>
                  </a:lnTo>
                  <a:lnTo>
                    <a:pt x="562220" y="751908"/>
                  </a:lnTo>
                  <a:lnTo>
                    <a:pt x="562165" y="751731"/>
                  </a:lnTo>
                  <a:lnTo>
                    <a:pt x="562187" y="751694"/>
                  </a:lnTo>
                  <a:lnTo>
                    <a:pt x="562220" y="751668"/>
                  </a:lnTo>
                  <a:lnTo>
                    <a:pt x="562275" y="751666"/>
                  </a:lnTo>
                  <a:lnTo>
                    <a:pt x="562319" y="751686"/>
                  </a:lnTo>
                  <a:lnTo>
                    <a:pt x="562485" y="751857"/>
                  </a:lnTo>
                  <a:lnTo>
                    <a:pt x="562573" y="751897"/>
                  </a:lnTo>
                  <a:lnTo>
                    <a:pt x="562606" y="751891"/>
                  </a:lnTo>
                  <a:lnTo>
                    <a:pt x="562650" y="751838"/>
                  </a:lnTo>
                  <a:lnTo>
                    <a:pt x="562650" y="751742"/>
                  </a:lnTo>
                  <a:lnTo>
                    <a:pt x="562617" y="751624"/>
                  </a:lnTo>
                  <a:lnTo>
                    <a:pt x="562507" y="751381"/>
                  </a:lnTo>
                  <a:lnTo>
                    <a:pt x="562496" y="751313"/>
                  </a:lnTo>
                  <a:lnTo>
                    <a:pt x="562617" y="751003"/>
                  </a:lnTo>
                  <a:lnTo>
                    <a:pt x="562672" y="750918"/>
                  </a:lnTo>
                  <a:lnTo>
                    <a:pt x="562761" y="750927"/>
                  </a:lnTo>
                  <a:lnTo>
                    <a:pt x="562805" y="750967"/>
                  </a:lnTo>
                  <a:lnTo>
                    <a:pt x="562816" y="751054"/>
                  </a:lnTo>
                  <a:lnTo>
                    <a:pt x="562794" y="751197"/>
                  </a:lnTo>
                  <a:lnTo>
                    <a:pt x="562805" y="751302"/>
                  </a:lnTo>
                  <a:lnTo>
                    <a:pt x="562904" y="751383"/>
                  </a:lnTo>
                  <a:lnTo>
                    <a:pt x="562992" y="751494"/>
                  </a:lnTo>
                  <a:lnTo>
                    <a:pt x="563125" y="751566"/>
                  </a:lnTo>
                  <a:lnTo>
                    <a:pt x="563213" y="751666"/>
                  </a:lnTo>
                  <a:lnTo>
                    <a:pt x="563213" y="751801"/>
                  </a:lnTo>
                  <a:lnTo>
                    <a:pt x="563191" y="751905"/>
                  </a:lnTo>
                  <a:lnTo>
                    <a:pt x="563169" y="751936"/>
                  </a:lnTo>
                  <a:lnTo>
                    <a:pt x="563070" y="751995"/>
                  </a:lnTo>
                  <a:lnTo>
                    <a:pt x="563036" y="752041"/>
                  </a:lnTo>
                  <a:lnTo>
                    <a:pt x="563036" y="752071"/>
                  </a:lnTo>
                  <a:lnTo>
                    <a:pt x="563224" y="752286"/>
                  </a:lnTo>
                  <a:lnTo>
                    <a:pt x="563445" y="752446"/>
                  </a:lnTo>
                  <a:lnTo>
                    <a:pt x="563621" y="752455"/>
                  </a:lnTo>
                  <a:lnTo>
                    <a:pt x="563820" y="752390"/>
                  </a:lnTo>
                  <a:lnTo>
                    <a:pt x="563864" y="752365"/>
                  </a:lnTo>
                  <a:lnTo>
                    <a:pt x="563908" y="752294"/>
                  </a:lnTo>
                  <a:lnTo>
                    <a:pt x="563941" y="752182"/>
                  </a:lnTo>
                  <a:lnTo>
                    <a:pt x="563919" y="751939"/>
                  </a:lnTo>
                  <a:lnTo>
                    <a:pt x="563963" y="751801"/>
                  </a:lnTo>
                  <a:lnTo>
                    <a:pt x="564007" y="751764"/>
                  </a:lnTo>
                  <a:lnTo>
                    <a:pt x="564096" y="751776"/>
                  </a:lnTo>
                  <a:lnTo>
                    <a:pt x="564173" y="751801"/>
                  </a:lnTo>
                  <a:lnTo>
                    <a:pt x="564283" y="751945"/>
                  </a:lnTo>
                  <a:lnTo>
                    <a:pt x="564371" y="752030"/>
                  </a:lnTo>
                  <a:lnTo>
                    <a:pt x="564416" y="752060"/>
                  </a:lnTo>
                  <a:lnTo>
                    <a:pt x="564493" y="752075"/>
                  </a:lnTo>
                  <a:lnTo>
                    <a:pt x="564548" y="752060"/>
                  </a:lnTo>
                  <a:lnTo>
                    <a:pt x="564603" y="752015"/>
                  </a:lnTo>
                  <a:lnTo>
                    <a:pt x="564647" y="751950"/>
                  </a:lnTo>
                  <a:lnTo>
                    <a:pt x="564647" y="751877"/>
                  </a:lnTo>
                  <a:lnTo>
                    <a:pt x="564592" y="751708"/>
                  </a:lnTo>
                  <a:lnTo>
                    <a:pt x="564603" y="751682"/>
                  </a:lnTo>
                  <a:lnTo>
                    <a:pt x="564647" y="751657"/>
                  </a:lnTo>
                  <a:lnTo>
                    <a:pt x="564691" y="751637"/>
                  </a:lnTo>
                  <a:lnTo>
                    <a:pt x="564813" y="751666"/>
                  </a:lnTo>
                  <a:lnTo>
                    <a:pt x="564857" y="751708"/>
                  </a:lnTo>
                  <a:lnTo>
                    <a:pt x="564945" y="751745"/>
                  </a:lnTo>
                  <a:lnTo>
                    <a:pt x="565022" y="751751"/>
                  </a:lnTo>
                  <a:lnTo>
                    <a:pt x="565055" y="751677"/>
                  </a:lnTo>
                  <a:lnTo>
                    <a:pt x="565044" y="751598"/>
                  </a:lnTo>
                  <a:lnTo>
                    <a:pt x="565000" y="751536"/>
                  </a:lnTo>
                  <a:lnTo>
                    <a:pt x="564802" y="751432"/>
                  </a:lnTo>
                  <a:lnTo>
                    <a:pt x="564669" y="751333"/>
                  </a:lnTo>
                  <a:lnTo>
                    <a:pt x="564647" y="751268"/>
                  </a:lnTo>
                  <a:lnTo>
                    <a:pt x="564647" y="751215"/>
                  </a:lnTo>
                  <a:lnTo>
                    <a:pt x="564669" y="751172"/>
                  </a:lnTo>
                  <a:lnTo>
                    <a:pt x="564791" y="751104"/>
                  </a:lnTo>
                  <a:lnTo>
                    <a:pt x="564879" y="751034"/>
                  </a:lnTo>
                  <a:lnTo>
                    <a:pt x="564835" y="750967"/>
                  </a:lnTo>
                  <a:lnTo>
                    <a:pt x="564736" y="750904"/>
                  </a:lnTo>
                  <a:lnTo>
                    <a:pt x="564691" y="750848"/>
                  </a:lnTo>
                  <a:lnTo>
                    <a:pt x="564725" y="750558"/>
                  </a:lnTo>
                  <a:lnTo>
                    <a:pt x="564747" y="750498"/>
                  </a:lnTo>
                  <a:lnTo>
                    <a:pt x="564769" y="750458"/>
                  </a:lnTo>
                  <a:lnTo>
                    <a:pt x="564802" y="750433"/>
                  </a:lnTo>
                  <a:lnTo>
                    <a:pt x="564846" y="750445"/>
                  </a:lnTo>
                  <a:lnTo>
                    <a:pt x="564879" y="750470"/>
                  </a:lnTo>
                  <a:lnTo>
                    <a:pt x="564934" y="750583"/>
                  </a:lnTo>
                  <a:lnTo>
                    <a:pt x="565000" y="750608"/>
                  </a:lnTo>
                  <a:lnTo>
                    <a:pt x="565320" y="750534"/>
                  </a:lnTo>
                  <a:lnTo>
                    <a:pt x="565552" y="750558"/>
                  </a:lnTo>
                  <a:lnTo>
                    <a:pt x="565618" y="750534"/>
                  </a:lnTo>
                  <a:lnTo>
                    <a:pt x="565684" y="750481"/>
                  </a:lnTo>
                  <a:lnTo>
                    <a:pt x="565728" y="750310"/>
                  </a:lnTo>
                  <a:lnTo>
                    <a:pt x="565751" y="750270"/>
                  </a:lnTo>
                  <a:lnTo>
                    <a:pt x="565817" y="750236"/>
                  </a:lnTo>
                  <a:lnTo>
                    <a:pt x="565938" y="750216"/>
                  </a:lnTo>
                  <a:lnTo>
                    <a:pt x="566004" y="750233"/>
                  </a:lnTo>
                  <a:lnTo>
                    <a:pt x="566214" y="750414"/>
                  </a:lnTo>
                  <a:lnTo>
                    <a:pt x="566346" y="750490"/>
                  </a:lnTo>
                  <a:lnTo>
                    <a:pt x="566413" y="750493"/>
                  </a:lnTo>
                  <a:lnTo>
                    <a:pt x="566501" y="750427"/>
                  </a:lnTo>
                  <a:lnTo>
                    <a:pt x="566523" y="750326"/>
                  </a:lnTo>
                  <a:lnTo>
                    <a:pt x="566446" y="750208"/>
                  </a:lnTo>
                  <a:lnTo>
                    <a:pt x="566291" y="750114"/>
                  </a:lnTo>
                  <a:lnTo>
                    <a:pt x="566247" y="750070"/>
                  </a:lnTo>
                  <a:lnTo>
                    <a:pt x="566214" y="750011"/>
                  </a:lnTo>
                  <a:lnTo>
                    <a:pt x="566225" y="749949"/>
                  </a:lnTo>
                  <a:lnTo>
                    <a:pt x="566269" y="749906"/>
                  </a:lnTo>
                  <a:lnTo>
                    <a:pt x="566379" y="749855"/>
                  </a:lnTo>
                  <a:lnTo>
                    <a:pt x="566578" y="749835"/>
                  </a:lnTo>
                  <a:lnTo>
                    <a:pt x="566931" y="749824"/>
                  </a:lnTo>
                  <a:lnTo>
                    <a:pt x="566986" y="749790"/>
                  </a:lnTo>
                  <a:lnTo>
                    <a:pt x="567008" y="749728"/>
                  </a:lnTo>
                  <a:lnTo>
                    <a:pt x="566986" y="749616"/>
                  </a:lnTo>
                  <a:lnTo>
                    <a:pt x="566942" y="749548"/>
                  </a:lnTo>
                  <a:lnTo>
                    <a:pt x="566843" y="749486"/>
                  </a:lnTo>
                  <a:lnTo>
                    <a:pt x="566666" y="749408"/>
                  </a:lnTo>
                  <a:lnTo>
                    <a:pt x="566633" y="749337"/>
                  </a:lnTo>
                  <a:lnTo>
                    <a:pt x="566699" y="749247"/>
                  </a:lnTo>
                  <a:lnTo>
                    <a:pt x="566854" y="749190"/>
                  </a:lnTo>
                  <a:lnTo>
                    <a:pt x="566920" y="749147"/>
                  </a:lnTo>
                  <a:lnTo>
                    <a:pt x="566975" y="749100"/>
                  </a:lnTo>
                  <a:lnTo>
                    <a:pt x="567008" y="749015"/>
                  </a:lnTo>
                  <a:lnTo>
                    <a:pt x="566997" y="748950"/>
                  </a:lnTo>
                  <a:lnTo>
                    <a:pt x="566931" y="748917"/>
                  </a:lnTo>
                  <a:lnTo>
                    <a:pt x="566876" y="748914"/>
                  </a:lnTo>
                  <a:lnTo>
                    <a:pt x="566589" y="749015"/>
                  </a:lnTo>
                  <a:lnTo>
                    <a:pt x="566490" y="749021"/>
                  </a:lnTo>
                  <a:lnTo>
                    <a:pt x="566357" y="748928"/>
                  </a:lnTo>
                  <a:lnTo>
                    <a:pt x="566357" y="748801"/>
                  </a:lnTo>
                  <a:lnTo>
                    <a:pt x="566379" y="748761"/>
                  </a:lnTo>
                  <a:lnTo>
                    <a:pt x="566501" y="748688"/>
                  </a:lnTo>
                  <a:lnTo>
                    <a:pt x="566633" y="748637"/>
                  </a:lnTo>
                  <a:lnTo>
                    <a:pt x="566865" y="748530"/>
                  </a:lnTo>
                  <a:lnTo>
                    <a:pt x="566997" y="748510"/>
                  </a:lnTo>
                  <a:lnTo>
                    <a:pt x="567108" y="748468"/>
                  </a:lnTo>
                  <a:lnTo>
                    <a:pt x="567130" y="748440"/>
                  </a:lnTo>
                  <a:lnTo>
                    <a:pt x="567141" y="748387"/>
                  </a:lnTo>
                  <a:lnTo>
                    <a:pt x="567119" y="748327"/>
                  </a:lnTo>
                  <a:lnTo>
                    <a:pt x="566997" y="748229"/>
                  </a:lnTo>
                  <a:lnTo>
                    <a:pt x="566964" y="748175"/>
                  </a:lnTo>
                  <a:lnTo>
                    <a:pt x="566953" y="748144"/>
                  </a:lnTo>
                  <a:lnTo>
                    <a:pt x="566964" y="748070"/>
                  </a:lnTo>
                  <a:lnTo>
                    <a:pt x="567030" y="747927"/>
                  </a:lnTo>
                  <a:lnTo>
                    <a:pt x="567041" y="747814"/>
                  </a:lnTo>
                  <a:lnTo>
                    <a:pt x="566997" y="747670"/>
                  </a:lnTo>
                  <a:lnTo>
                    <a:pt x="567052" y="747402"/>
                  </a:lnTo>
                  <a:lnTo>
                    <a:pt x="567041" y="747318"/>
                  </a:lnTo>
                  <a:lnTo>
                    <a:pt x="566997" y="747287"/>
                  </a:lnTo>
                  <a:lnTo>
                    <a:pt x="566942" y="747287"/>
                  </a:lnTo>
                  <a:lnTo>
                    <a:pt x="566909" y="747309"/>
                  </a:lnTo>
                  <a:lnTo>
                    <a:pt x="566788" y="747473"/>
                  </a:lnTo>
                  <a:lnTo>
                    <a:pt x="566744" y="747481"/>
                  </a:lnTo>
                  <a:lnTo>
                    <a:pt x="566677" y="747465"/>
                  </a:lnTo>
                  <a:lnTo>
                    <a:pt x="566633" y="747357"/>
                  </a:lnTo>
                  <a:lnTo>
                    <a:pt x="566655" y="747172"/>
                  </a:lnTo>
                  <a:lnTo>
                    <a:pt x="566644" y="747033"/>
                  </a:lnTo>
                  <a:lnTo>
                    <a:pt x="566589" y="746949"/>
                  </a:lnTo>
                  <a:lnTo>
                    <a:pt x="566523" y="746915"/>
                  </a:lnTo>
                  <a:lnTo>
                    <a:pt x="566468" y="746911"/>
                  </a:lnTo>
                  <a:lnTo>
                    <a:pt x="566435" y="746926"/>
                  </a:lnTo>
                  <a:lnTo>
                    <a:pt x="566368" y="746987"/>
                  </a:lnTo>
                  <a:lnTo>
                    <a:pt x="566324" y="747211"/>
                  </a:lnTo>
                  <a:lnTo>
                    <a:pt x="566280" y="747309"/>
                  </a:lnTo>
                  <a:lnTo>
                    <a:pt x="566225" y="747357"/>
                  </a:lnTo>
                  <a:lnTo>
                    <a:pt x="566126" y="747420"/>
                  </a:lnTo>
                  <a:lnTo>
                    <a:pt x="566026" y="747465"/>
                  </a:lnTo>
                  <a:lnTo>
                    <a:pt x="565872" y="747481"/>
                  </a:lnTo>
                  <a:lnTo>
                    <a:pt x="565795" y="747451"/>
                  </a:lnTo>
                  <a:lnTo>
                    <a:pt x="565762" y="747405"/>
                  </a:lnTo>
                  <a:lnTo>
                    <a:pt x="565773" y="747318"/>
                  </a:lnTo>
                  <a:lnTo>
                    <a:pt x="565795" y="747259"/>
                  </a:lnTo>
                  <a:lnTo>
                    <a:pt x="565828" y="747225"/>
                  </a:lnTo>
                  <a:lnTo>
                    <a:pt x="566026" y="747072"/>
                  </a:lnTo>
                  <a:lnTo>
                    <a:pt x="566104" y="747002"/>
                  </a:lnTo>
                  <a:lnTo>
                    <a:pt x="566170" y="746898"/>
                  </a:lnTo>
                  <a:lnTo>
                    <a:pt x="566159" y="746822"/>
                  </a:lnTo>
                  <a:lnTo>
                    <a:pt x="566115" y="746757"/>
                  </a:lnTo>
                  <a:lnTo>
                    <a:pt x="566060" y="746726"/>
                  </a:lnTo>
                  <a:lnTo>
                    <a:pt x="565949" y="746737"/>
                  </a:lnTo>
                  <a:lnTo>
                    <a:pt x="565894" y="746797"/>
                  </a:lnTo>
                  <a:lnTo>
                    <a:pt x="565795" y="746940"/>
                  </a:lnTo>
                  <a:lnTo>
                    <a:pt x="565695" y="747047"/>
                  </a:lnTo>
                  <a:lnTo>
                    <a:pt x="565607" y="747058"/>
                  </a:lnTo>
                  <a:lnTo>
                    <a:pt x="565486" y="747022"/>
                  </a:lnTo>
                  <a:lnTo>
                    <a:pt x="565442" y="746971"/>
                  </a:lnTo>
                  <a:lnTo>
                    <a:pt x="565409" y="746895"/>
                  </a:lnTo>
                  <a:lnTo>
                    <a:pt x="565409" y="746802"/>
                  </a:lnTo>
                  <a:lnTo>
                    <a:pt x="565420" y="746754"/>
                  </a:lnTo>
                  <a:lnTo>
                    <a:pt x="565464" y="746689"/>
                  </a:lnTo>
                  <a:lnTo>
                    <a:pt x="565585" y="746645"/>
                  </a:lnTo>
                  <a:lnTo>
                    <a:pt x="565662" y="746602"/>
                  </a:lnTo>
                  <a:lnTo>
                    <a:pt x="565563" y="746506"/>
                  </a:lnTo>
                  <a:lnTo>
                    <a:pt x="565442" y="746491"/>
                  </a:lnTo>
                  <a:lnTo>
                    <a:pt x="565409" y="746449"/>
                  </a:lnTo>
                  <a:lnTo>
                    <a:pt x="565397" y="746353"/>
                  </a:lnTo>
                  <a:lnTo>
                    <a:pt x="565397" y="746218"/>
                  </a:lnTo>
                  <a:lnTo>
                    <a:pt x="565353" y="746156"/>
                  </a:lnTo>
                  <a:lnTo>
                    <a:pt x="565298" y="746134"/>
                  </a:lnTo>
                  <a:lnTo>
                    <a:pt x="565078" y="746094"/>
                  </a:lnTo>
                  <a:lnTo>
                    <a:pt x="565022" y="746049"/>
                  </a:lnTo>
                  <a:lnTo>
                    <a:pt x="565078" y="745930"/>
                  </a:lnTo>
                  <a:lnTo>
                    <a:pt x="565133" y="745911"/>
                  </a:lnTo>
                  <a:lnTo>
                    <a:pt x="565210" y="745848"/>
                  </a:lnTo>
                  <a:lnTo>
                    <a:pt x="565254" y="745758"/>
                  </a:lnTo>
                  <a:lnTo>
                    <a:pt x="565342" y="745649"/>
                  </a:lnTo>
                  <a:lnTo>
                    <a:pt x="565375" y="745618"/>
                  </a:lnTo>
                  <a:lnTo>
                    <a:pt x="565453" y="745598"/>
                  </a:lnTo>
                  <a:lnTo>
                    <a:pt x="565519" y="745604"/>
                  </a:lnTo>
                  <a:lnTo>
                    <a:pt x="565596" y="745631"/>
                  </a:lnTo>
                  <a:lnTo>
                    <a:pt x="565717" y="745707"/>
                  </a:lnTo>
                  <a:lnTo>
                    <a:pt x="565762" y="745714"/>
                  </a:lnTo>
                  <a:lnTo>
                    <a:pt x="565839" y="745689"/>
                  </a:lnTo>
                  <a:lnTo>
                    <a:pt x="565905" y="745618"/>
                  </a:lnTo>
                  <a:lnTo>
                    <a:pt x="565927" y="745555"/>
                  </a:lnTo>
                  <a:lnTo>
                    <a:pt x="565927" y="745479"/>
                  </a:lnTo>
                  <a:lnTo>
                    <a:pt x="565894" y="745356"/>
                  </a:lnTo>
                  <a:lnTo>
                    <a:pt x="565706" y="745113"/>
                  </a:lnTo>
                  <a:lnTo>
                    <a:pt x="565420" y="744822"/>
                  </a:lnTo>
                  <a:lnTo>
                    <a:pt x="565386" y="744724"/>
                  </a:lnTo>
                  <a:lnTo>
                    <a:pt x="565420" y="744637"/>
                  </a:lnTo>
                  <a:lnTo>
                    <a:pt x="565497" y="744581"/>
                  </a:lnTo>
                  <a:lnTo>
                    <a:pt x="565651" y="744568"/>
                  </a:lnTo>
                  <a:lnTo>
                    <a:pt x="565828" y="744501"/>
                  </a:lnTo>
                  <a:lnTo>
                    <a:pt x="565872" y="744436"/>
                  </a:lnTo>
                  <a:lnTo>
                    <a:pt x="565960" y="744137"/>
                  </a:lnTo>
                  <a:lnTo>
                    <a:pt x="566037" y="744065"/>
                  </a:lnTo>
                  <a:lnTo>
                    <a:pt x="566225" y="744041"/>
                  </a:lnTo>
                  <a:lnTo>
                    <a:pt x="566280" y="744067"/>
                  </a:lnTo>
                  <a:lnTo>
                    <a:pt x="566335" y="744148"/>
                  </a:lnTo>
                  <a:lnTo>
                    <a:pt x="566391" y="744414"/>
                  </a:lnTo>
                  <a:lnTo>
                    <a:pt x="566435" y="744501"/>
                  </a:lnTo>
                  <a:lnTo>
                    <a:pt x="566501" y="744526"/>
                  </a:lnTo>
                  <a:lnTo>
                    <a:pt x="566589" y="744496"/>
                  </a:lnTo>
                  <a:lnTo>
                    <a:pt x="566622" y="744431"/>
                  </a:lnTo>
                  <a:lnTo>
                    <a:pt x="566633" y="744377"/>
                  </a:lnTo>
                  <a:lnTo>
                    <a:pt x="566622" y="744197"/>
                  </a:lnTo>
                  <a:lnTo>
                    <a:pt x="566666" y="744137"/>
                  </a:lnTo>
                  <a:lnTo>
                    <a:pt x="566733" y="744090"/>
                  </a:lnTo>
                  <a:lnTo>
                    <a:pt x="566799" y="744081"/>
                  </a:lnTo>
                  <a:lnTo>
                    <a:pt x="567152" y="744092"/>
                  </a:lnTo>
                  <a:lnTo>
                    <a:pt x="567306" y="744137"/>
                  </a:lnTo>
                  <a:lnTo>
                    <a:pt x="567339" y="744163"/>
                  </a:lnTo>
                  <a:lnTo>
                    <a:pt x="567394" y="744259"/>
                  </a:lnTo>
                  <a:lnTo>
                    <a:pt x="567483" y="744371"/>
                  </a:lnTo>
                  <a:lnTo>
                    <a:pt x="567615" y="744490"/>
                  </a:lnTo>
                  <a:lnTo>
                    <a:pt x="567714" y="744515"/>
                  </a:lnTo>
                  <a:lnTo>
                    <a:pt x="567990" y="744476"/>
                  </a:lnTo>
                  <a:lnTo>
                    <a:pt x="568057" y="744507"/>
                  </a:lnTo>
                  <a:lnTo>
                    <a:pt x="568090" y="744555"/>
                  </a:lnTo>
                  <a:lnTo>
                    <a:pt x="568178" y="744764"/>
                  </a:lnTo>
                  <a:lnTo>
                    <a:pt x="568310" y="744879"/>
                  </a:lnTo>
                  <a:lnTo>
                    <a:pt x="568454" y="744893"/>
                  </a:lnTo>
                  <a:lnTo>
                    <a:pt x="568630" y="744842"/>
                  </a:lnTo>
                  <a:lnTo>
                    <a:pt x="568652" y="744856"/>
                  </a:lnTo>
                  <a:lnTo>
                    <a:pt x="568729" y="744938"/>
                  </a:lnTo>
                  <a:lnTo>
                    <a:pt x="568729" y="745347"/>
                  </a:lnTo>
                  <a:lnTo>
                    <a:pt x="568818" y="745441"/>
                  </a:lnTo>
                  <a:lnTo>
                    <a:pt x="568906" y="745468"/>
                  </a:lnTo>
                  <a:lnTo>
                    <a:pt x="569071" y="745421"/>
                  </a:lnTo>
                  <a:lnTo>
                    <a:pt x="569182" y="745437"/>
                  </a:lnTo>
                  <a:lnTo>
                    <a:pt x="569292" y="745499"/>
                  </a:lnTo>
                  <a:lnTo>
                    <a:pt x="569458" y="745662"/>
                  </a:lnTo>
                  <a:lnTo>
                    <a:pt x="569745" y="745812"/>
                  </a:lnTo>
                  <a:lnTo>
                    <a:pt x="569866" y="745803"/>
                  </a:lnTo>
                  <a:lnTo>
                    <a:pt x="569932" y="745747"/>
                  </a:lnTo>
                  <a:lnTo>
                    <a:pt x="569976" y="745682"/>
                  </a:lnTo>
                  <a:lnTo>
                    <a:pt x="569998" y="745363"/>
                  </a:lnTo>
                  <a:lnTo>
                    <a:pt x="569998" y="745234"/>
                  </a:lnTo>
                  <a:lnTo>
                    <a:pt x="570009" y="745191"/>
                  </a:lnTo>
                  <a:lnTo>
                    <a:pt x="570042" y="745166"/>
                  </a:lnTo>
                  <a:lnTo>
                    <a:pt x="570087" y="745158"/>
                  </a:lnTo>
                  <a:lnTo>
                    <a:pt x="570153" y="745160"/>
                  </a:lnTo>
                  <a:lnTo>
                    <a:pt x="570219" y="745189"/>
                  </a:lnTo>
                  <a:lnTo>
                    <a:pt x="570252" y="745220"/>
                  </a:lnTo>
                  <a:lnTo>
                    <a:pt x="570318" y="745409"/>
                  </a:lnTo>
                  <a:lnTo>
                    <a:pt x="570362" y="745459"/>
                  </a:lnTo>
                  <a:lnTo>
                    <a:pt x="570407" y="745479"/>
                  </a:lnTo>
                  <a:lnTo>
                    <a:pt x="570484" y="745479"/>
                  </a:lnTo>
                  <a:lnTo>
                    <a:pt x="570539" y="745463"/>
                  </a:lnTo>
                  <a:lnTo>
                    <a:pt x="570594" y="745330"/>
                  </a:lnTo>
                  <a:lnTo>
                    <a:pt x="570638" y="745302"/>
                  </a:lnTo>
                  <a:lnTo>
                    <a:pt x="570726" y="745287"/>
                  </a:lnTo>
                  <a:lnTo>
                    <a:pt x="570826" y="745316"/>
                  </a:lnTo>
                  <a:lnTo>
                    <a:pt x="570903" y="745299"/>
                  </a:lnTo>
                  <a:lnTo>
                    <a:pt x="570947" y="745231"/>
                  </a:lnTo>
                  <a:lnTo>
                    <a:pt x="570969" y="745166"/>
                  </a:lnTo>
                  <a:lnTo>
                    <a:pt x="570958" y="745138"/>
                  </a:lnTo>
                  <a:lnTo>
                    <a:pt x="570881" y="745043"/>
                  </a:lnTo>
                  <a:lnTo>
                    <a:pt x="570704" y="745017"/>
                  </a:lnTo>
                  <a:lnTo>
                    <a:pt x="570638" y="744966"/>
                  </a:lnTo>
                  <a:lnTo>
                    <a:pt x="570638" y="744910"/>
                  </a:lnTo>
                  <a:lnTo>
                    <a:pt x="570671" y="744829"/>
                  </a:lnTo>
                  <a:lnTo>
                    <a:pt x="570837" y="744662"/>
                  </a:lnTo>
                  <a:lnTo>
                    <a:pt x="570892" y="744619"/>
                  </a:lnTo>
                  <a:lnTo>
                    <a:pt x="571124" y="744507"/>
                  </a:lnTo>
                  <a:lnTo>
                    <a:pt x="571245" y="744465"/>
                  </a:lnTo>
                  <a:lnTo>
                    <a:pt x="571344" y="744447"/>
                  </a:lnTo>
                  <a:lnTo>
                    <a:pt x="571554" y="744538"/>
                  </a:lnTo>
                  <a:lnTo>
                    <a:pt x="571742" y="744729"/>
                  </a:lnTo>
                  <a:lnTo>
                    <a:pt x="571896" y="744842"/>
                  </a:lnTo>
                  <a:lnTo>
                    <a:pt x="571984" y="744847"/>
                  </a:lnTo>
                  <a:lnTo>
                    <a:pt x="572359" y="744817"/>
                  </a:lnTo>
                  <a:lnTo>
                    <a:pt x="572459" y="744887"/>
                  </a:lnTo>
                  <a:lnTo>
                    <a:pt x="572558" y="744975"/>
                  </a:lnTo>
                  <a:lnTo>
                    <a:pt x="572657" y="745017"/>
                  </a:lnTo>
                  <a:lnTo>
                    <a:pt x="573043" y="744988"/>
                  </a:lnTo>
                  <a:lnTo>
                    <a:pt x="573110" y="745014"/>
                  </a:lnTo>
                  <a:lnTo>
                    <a:pt x="573176" y="745071"/>
                  </a:lnTo>
                  <a:lnTo>
                    <a:pt x="573198" y="745229"/>
                  </a:lnTo>
                  <a:lnTo>
                    <a:pt x="573187" y="745361"/>
                  </a:lnTo>
                  <a:lnTo>
                    <a:pt x="573198" y="745454"/>
                  </a:lnTo>
                  <a:lnTo>
                    <a:pt x="573209" y="745485"/>
                  </a:lnTo>
                  <a:lnTo>
                    <a:pt x="573264" y="745522"/>
                  </a:lnTo>
                  <a:lnTo>
                    <a:pt x="573341" y="745533"/>
                  </a:lnTo>
                  <a:lnTo>
                    <a:pt x="573529" y="745499"/>
                  </a:lnTo>
                  <a:lnTo>
                    <a:pt x="573750" y="745548"/>
                  </a:lnTo>
                  <a:lnTo>
                    <a:pt x="574246" y="745589"/>
                  </a:lnTo>
                  <a:lnTo>
                    <a:pt x="574621" y="745581"/>
                  </a:lnTo>
                  <a:lnTo>
                    <a:pt x="574754" y="745598"/>
                  </a:lnTo>
                  <a:lnTo>
                    <a:pt x="574919" y="745649"/>
                  </a:lnTo>
                  <a:lnTo>
                    <a:pt x="574963" y="745638"/>
                  </a:lnTo>
                  <a:lnTo>
                    <a:pt x="575007" y="745604"/>
                  </a:lnTo>
                  <a:lnTo>
                    <a:pt x="575085" y="745463"/>
                  </a:lnTo>
                  <a:lnTo>
                    <a:pt x="575162" y="745395"/>
                  </a:lnTo>
                  <a:lnTo>
                    <a:pt x="575206" y="745390"/>
                  </a:lnTo>
                  <a:lnTo>
                    <a:pt x="575239" y="745403"/>
                  </a:lnTo>
                  <a:lnTo>
                    <a:pt x="575250" y="745432"/>
                  </a:lnTo>
                  <a:lnTo>
                    <a:pt x="575261" y="745553"/>
                  </a:lnTo>
                  <a:lnTo>
                    <a:pt x="575239" y="745727"/>
                  </a:lnTo>
                  <a:lnTo>
                    <a:pt x="575272" y="745765"/>
                  </a:lnTo>
                  <a:lnTo>
                    <a:pt x="575338" y="745790"/>
                  </a:lnTo>
                  <a:lnTo>
                    <a:pt x="575405" y="745776"/>
                  </a:lnTo>
                  <a:lnTo>
                    <a:pt x="575449" y="745722"/>
                  </a:lnTo>
                  <a:lnTo>
                    <a:pt x="575482" y="745555"/>
                  </a:lnTo>
                  <a:lnTo>
                    <a:pt x="575526" y="745474"/>
                  </a:lnTo>
                  <a:lnTo>
                    <a:pt x="575559" y="745448"/>
                  </a:lnTo>
                  <a:lnTo>
                    <a:pt x="575669" y="745412"/>
                  </a:lnTo>
                  <a:lnTo>
                    <a:pt x="575769" y="745310"/>
                  </a:lnTo>
                  <a:lnTo>
                    <a:pt x="575802" y="745307"/>
                  </a:lnTo>
                  <a:lnTo>
                    <a:pt x="575824" y="745319"/>
                  </a:lnTo>
                  <a:lnTo>
                    <a:pt x="575923" y="745466"/>
                  </a:lnTo>
                  <a:lnTo>
                    <a:pt x="575967" y="745448"/>
                  </a:lnTo>
                  <a:lnTo>
                    <a:pt x="576011" y="745370"/>
                  </a:lnTo>
                  <a:lnTo>
                    <a:pt x="576066" y="745345"/>
                  </a:lnTo>
                  <a:lnTo>
                    <a:pt x="576122" y="745361"/>
                  </a:lnTo>
                  <a:lnTo>
                    <a:pt x="576243" y="745448"/>
                  </a:lnTo>
                  <a:lnTo>
                    <a:pt x="576276" y="745454"/>
                  </a:lnTo>
                  <a:lnTo>
                    <a:pt x="576309" y="745446"/>
                  </a:lnTo>
                  <a:lnTo>
                    <a:pt x="576342" y="745412"/>
                  </a:lnTo>
                  <a:lnTo>
                    <a:pt x="576364" y="745325"/>
                  </a:lnTo>
                  <a:lnTo>
                    <a:pt x="576375" y="745130"/>
                  </a:lnTo>
                  <a:lnTo>
                    <a:pt x="576420" y="745059"/>
                  </a:lnTo>
                  <a:lnTo>
                    <a:pt x="576519" y="745037"/>
                  </a:lnTo>
                  <a:lnTo>
                    <a:pt x="576541" y="745048"/>
                  </a:lnTo>
                  <a:lnTo>
                    <a:pt x="576585" y="745124"/>
                  </a:lnTo>
                  <a:lnTo>
                    <a:pt x="576618" y="745160"/>
                  </a:lnTo>
                  <a:lnTo>
                    <a:pt x="576651" y="745175"/>
                  </a:lnTo>
                  <a:lnTo>
                    <a:pt x="576706" y="745149"/>
                  </a:lnTo>
                  <a:lnTo>
                    <a:pt x="576750" y="745037"/>
                  </a:lnTo>
                  <a:lnTo>
                    <a:pt x="576806" y="744975"/>
                  </a:lnTo>
                  <a:lnTo>
                    <a:pt x="576883" y="744981"/>
                  </a:lnTo>
                  <a:lnTo>
                    <a:pt x="577059" y="745090"/>
                  </a:lnTo>
                  <a:lnTo>
                    <a:pt x="577181" y="745130"/>
                  </a:lnTo>
                  <a:lnTo>
                    <a:pt x="577236" y="745119"/>
                  </a:lnTo>
                  <a:lnTo>
                    <a:pt x="577357" y="745054"/>
                  </a:lnTo>
                  <a:lnTo>
                    <a:pt x="577402" y="745043"/>
                  </a:lnTo>
                  <a:lnTo>
                    <a:pt x="577435" y="745059"/>
                  </a:lnTo>
                  <a:lnTo>
                    <a:pt x="577468" y="745099"/>
                  </a:lnTo>
                  <a:lnTo>
                    <a:pt x="577490" y="745164"/>
                  </a:lnTo>
                  <a:lnTo>
                    <a:pt x="577556" y="745249"/>
                  </a:lnTo>
                  <a:lnTo>
                    <a:pt x="577600" y="745256"/>
                  </a:lnTo>
                  <a:lnTo>
                    <a:pt x="577766" y="745226"/>
                  </a:lnTo>
                  <a:lnTo>
                    <a:pt x="577898" y="745285"/>
                  </a:lnTo>
                  <a:lnTo>
                    <a:pt x="578008" y="745302"/>
                  </a:lnTo>
                  <a:lnTo>
                    <a:pt x="578218" y="745282"/>
                  </a:lnTo>
                  <a:lnTo>
                    <a:pt x="578262" y="745259"/>
                  </a:lnTo>
                  <a:lnTo>
                    <a:pt x="578516" y="745133"/>
                  </a:lnTo>
                  <a:lnTo>
                    <a:pt x="578604" y="745089"/>
                  </a:lnTo>
                  <a:lnTo>
                    <a:pt x="578604" y="745090"/>
                  </a:lnTo>
                  <a:lnTo>
                    <a:pt x="578681" y="745138"/>
                  </a:lnTo>
                  <a:lnTo>
                    <a:pt x="578670" y="745265"/>
                  </a:lnTo>
                  <a:lnTo>
                    <a:pt x="578670" y="745330"/>
                  </a:lnTo>
                  <a:lnTo>
                    <a:pt x="578703" y="745387"/>
                  </a:lnTo>
                  <a:lnTo>
                    <a:pt x="578836" y="745426"/>
                  </a:lnTo>
                  <a:lnTo>
                    <a:pt x="578902" y="745488"/>
                  </a:lnTo>
                  <a:lnTo>
                    <a:pt x="578935" y="745598"/>
                  </a:lnTo>
                  <a:lnTo>
                    <a:pt x="578902" y="745727"/>
                  </a:lnTo>
                  <a:lnTo>
                    <a:pt x="578913" y="745868"/>
                  </a:lnTo>
                  <a:lnTo>
                    <a:pt x="578946" y="745879"/>
                  </a:lnTo>
                  <a:lnTo>
                    <a:pt x="579233" y="746091"/>
                  </a:lnTo>
                  <a:lnTo>
                    <a:pt x="579266" y="746159"/>
                  </a:lnTo>
                  <a:lnTo>
                    <a:pt x="579310" y="746207"/>
                  </a:lnTo>
                  <a:lnTo>
                    <a:pt x="579421" y="746227"/>
                  </a:lnTo>
                  <a:lnTo>
                    <a:pt x="579454" y="746216"/>
                  </a:lnTo>
                  <a:lnTo>
                    <a:pt x="579498" y="746176"/>
                  </a:lnTo>
                  <a:lnTo>
                    <a:pt x="579564" y="745950"/>
                  </a:lnTo>
                  <a:lnTo>
                    <a:pt x="579608" y="745928"/>
                  </a:lnTo>
                  <a:lnTo>
                    <a:pt x="579663" y="745930"/>
                  </a:lnTo>
                  <a:lnTo>
                    <a:pt x="579707" y="745979"/>
                  </a:lnTo>
                  <a:lnTo>
                    <a:pt x="579752" y="746044"/>
                  </a:lnTo>
                  <a:lnTo>
                    <a:pt x="579774" y="746238"/>
                  </a:lnTo>
                  <a:lnTo>
                    <a:pt x="579829" y="746393"/>
                  </a:lnTo>
                  <a:lnTo>
                    <a:pt x="579851" y="746430"/>
                  </a:lnTo>
                  <a:lnTo>
                    <a:pt x="579906" y="746444"/>
                  </a:lnTo>
                  <a:lnTo>
                    <a:pt x="580138" y="746350"/>
                  </a:lnTo>
                  <a:lnTo>
                    <a:pt x="580325" y="746382"/>
                  </a:lnTo>
                  <a:lnTo>
                    <a:pt x="580436" y="746388"/>
                  </a:lnTo>
                  <a:lnTo>
                    <a:pt x="580480" y="746373"/>
                  </a:lnTo>
                  <a:lnTo>
                    <a:pt x="580524" y="746331"/>
                  </a:lnTo>
                  <a:lnTo>
                    <a:pt x="580524" y="746272"/>
                  </a:lnTo>
                  <a:lnTo>
                    <a:pt x="580391" y="746094"/>
                  </a:lnTo>
                  <a:lnTo>
                    <a:pt x="580369" y="746001"/>
                  </a:lnTo>
                  <a:lnTo>
                    <a:pt x="580380" y="745933"/>
                  </a:lnTo>
                  <a:lnTo>
                    <a:pt x="580424" y="745914"/>
                  </a:lnTo>
                  <a:lnTo>
                    <a:pt x="580634" y="745891"/>
                  </a:lnTo>
                  <a:lnTo>
                    <a:pt x="580700" y="745872"/>
                  </a:lnTo>
                  <a:lnTo>
                    <a:pt x="580800" y="745874"/>
                  </a:lnTo>
                  <a:lnTo>
                    <a:pt x="580866" y="745942"/>
                  </a:lnTo>
                  <a:lnTo>
                    <a:pt x="581076" y="746013"/>
                  </a:lnTo>
                  <a:lnTo>
                    <a:pt x="581087" y="746089"/>
                  </a:lnTo>
                  <a:lnTo>
                    <a:pt x="581064" y="746238"/>
                  </a:lnTo>
                  <a:lnTo>
                    <a:pt x="581087" y="746364"/>
                  </a:lnTo>
                  <a:lnTo>
                    <a:pt x="581109" y="746402"/>
                  </a:lnTo>
                  <a:lnTo>
                    <a:pt x="581153" y="746407"/>
                  </a:lnTo>
                  <a:lnTo>
                    <a:pt x="581429" y="746283"/>
                  </a:lnTo>
                  <a:lnTo>
                    <a:pt x="581484" y="746292"/>
                  </a:lnTo>
                  <a:lnTo>
                    <a:pt x="581594" y="746350"/>
                  </a:lnTo>
                  <a:lnTo>
                    <a:pt x="581605" y="746388"/>
                  </a:lnTo>
                  <a:lnTo>
                    <a:pt x="581583" y="746438"/>
                  </a:lnTo>
                  <a:lnTo>
                    <a:pt x="581473" y="746525"/>
                  </a:lnTo>
                  <a:lnTo>
                    <a:pt x="581440" y="746613"/>
                  </a:lnTo>
                  <a:lnTo>
                    <a:pt x="581440" y="746726"/>
                  </a:lnTo>
                  <a:lnTo>
                    <a:pt x="581451" y="746895"/>
                  </a:lnTo>
                  <a:lnTo>
                    <a:pt x="581506" y="746976"/>
                  </a:lnTo>
                  <a:lnTo>
                    <a:pt x="581583" y="747002"/>
                  </a:lnTo>
                  <a:lnTo>
                    <a:pt x="581660" y="746971"/>
                  </a:lnTo>
                  <a:lnTo>
                    <a:pt x="581693" y="746873"/>
                  </a:lnTo>
                  <a:lnTo>
                    <a:pt x="581671" y="746782"/>
                  </a:lnTo>
                  <a:lnTo>
                    <a:pt x="581682" y="746706"/>
                  </a:lnTo>
                  <a:lnTo>
                    <a:pt x="581726" y="746645"/>
                  </a:lnTo>
                  <a:lnTo>
                    <a:pt x="581760" y="746630"/>
                  </a:lnTo>
                  <a:lnTo>
                    <a:pt x="581793" y="746632"/>
                  </a:lnTo>
                  <a:lnTo>
                    <a:pt x="581848" y="746672"/>
                  </a:lnTo>
                  <a:lnTo>
                    <a:pt x="581881" y="746709"/>
                  </a:lnTo>
                  <a:lnTo>
                    <a:pt x="581925" y="746830"/>
                  </a:lnTo>
                  <a:lnTo>
                    <a:pt x="581925" y="746940"/>
                  </a:lnTo>
                  <a:lnTo>
                    <a:pt x="582024" y="747067"/>
                  </a:lnTo>
                  <a:lnTo>
                    <a:pt x="582091" y="747101"/>
                  </a:lnTo>
                  <a:lnTo>
                    <a:pt x="582278" y="747081"/>
                  </a:lnTo>
                  <a:lnTo>
                    <a:pt x="582322" y="747095"/>
                  </a:lnTo>
                  <a:lnTo>
                    <a:pt x="582344" y="747121"/>
                  </a:lnTo>
                  <a:lnTo>
                    <a:pt x="582355" y="747172"/>
                  </a:lnTo>
                  <a:lnTo>
                    <a:pt x="582333" y="747298"/>
                  </a:lnTo>
                  <a:lnTo>
                    <a:pt x="582344" y="747346"/>
                  </a:lnTo>
                  <a:lnTo>
                    <a:pt x="582764" y="747447"/>
                  </a:lnTo>
                  <a:lnTo>
                    <a:pt x="582896" y="747518"/>
                  </a:lnTo>
                  <a:lnTo>
                    <a:pt x="582907" y="747603"/>
                  </a:lnTo>
                  <a:lnTo>
                    <a:pt x="582907" y="747688"/>
                  </a:lnTo>
                  <a:lnTo>
                    <a:pt x="582852" y="747746"/>
                  </a:lnTo>
                  <a:lnTo>
                    <a:pt x="582764" y="747811"/>
                  </a:lnTo>
                  <a:lnTo>
                    <a:pt x="582741" y="747860"/>
                  </a:lnTo>
                  <a:lnTo>
                    <a:pt x="582741" y="747898"/>
                  </a:lnTo>
                  <a:lnTo>
                    <a:pt x="582764" y="747932"/>
                  </a:lnTo>
                  <a:lnTo>
                    <a:pt x="582797" y="747956"/>
                  </a:lnTo>
                  <a:lnTo>
                    <a:pt x="582973" y="747994"/>
                  </a:lnTo>
                  <a:lnTo>
                    <a:pt x="583017" y="748051"/>
                  </a:lnTo>
                  <a:lnTo>
                    <a:pt x="583039" y="748113"/>
                  </a:lnTo>
                  <a:lnTo>
                    <a:pt x="582984" y="748198"/>
                  </a:lnTo>
                  <a:lnTo>
                    <a:pt x="582885" y="748265"/>
                  </a:lnTo>
                  <a:lnTo>
                    <a:pt x="582874" y="748363"/>
                  </a:lnTo>
                  <a:lnTo>
                    <a:pt x="582885" y="748387"/>
                  </a:lnTo>
                  <a:lnTo>
                    <a:pt x="582929" y="748398"/>
                  </a:lnTo>
                  <a:lnTo>
                    <a:pt x="583050" y="748352"/>
                  </a:lnTo>
                  <a:lnTo>
                    <a:pt x="583128" y="748361"/>
                  </a:lnTo>
                  <a:lnTo>
                    <a:pt x="583172" y="748443"/>
                  </a:lnTo>
                  <a:lnTo>
                    <a:pt x="583161" y="748519"/>
                  </a:lnTo>
                  <a:lnTo>
                    <a:pt x="583150" y="748550"/>
                  </a:lnTo>
                  <a:lnTo>
                    <a:pt x="583028" y="748620"/>
                  </a:lnTo>
                  <a:lnTo>
                    <a:pt x="582973" y="748787"/>
                  </a:lnTo>
                  <a:lnTo>
                    <a:pt x="582951" y="748823"/>
                  </a:lnTo>
                  <a:lnTo>
                    <a:pt x="582907" y="748849"/>
                  </a:lnTo>
                  <a:lnTo>
                    <a:pt x="582885" y="748846"/>
                  </a:lnTo>
                  <a:lnTo>
                    <a:pt x="582841" y="748803"/>
                  </a:lnTo>
                  <a:lnTo>
                    <a:pt x="582830" y="748629"/>
                  </a:lnTo>
                  <a:lnTo>
                    <a:pt x="582775" y="748573"/>
                  </a:lnTo>
                  <a:lnTo>
                    <a:pt x="582719" y="748555"/>
                  </a:lnTo>
                  <a:lnTo>
                    <a:pt x="582675" y="748561"/>
                  </a:lnTo>
                  <a:lnTo>
                    <a:pt x="582576" y="748716"/>
                  </a:lnTo>
                  <a:lnTo>
                    <a:pt x="582543" y="748815"/>
                  </a:lnTo>
                  <a:lnTo>
                    <a:pt x="582609" y="748917"/>
                  </a:lnTo>
                  <a:lnTo>
                    <a:pt x="582719" y="749044"/>
                  </a:lnTo>
                  <a:lnTo>
                    <a:pt x="582764" y="749061"/>
                  </a:lnTo>
                  <a:lnTo>
                    <a:pt x="582962" y="749167"/>
                  </a:lnTo>
                  <a:lnTo>
                    <a:pt x="583061" y="749280"/>
                  </a:lnTo>
                  <a:lnTo>
                    <a:pt x="583072" y="749354"/>
                  </a:lnTo>
                  <a:lnTo>
                    <a:pt x="583194" y="749585"/>
                  </a:lnTo>
                  <a:lnTo>
                    <a:pt x="583205" y="749853"/>
                  </a:lnTo>
                  <a:lnTo>
                    <a:pt x="583238" y="749935"/>
                  </a:lnTo>
                  <a:lnTo>
                    <a:pt x="583326" y="749993"/>
                  </a:lnTo>
                  <a:lnTo>
                    <a:pt x="583437" y="750036"/>
                  </a:lnTo>
                  <a:lnTo>
                    <a:pt x="583558" y="750061"/>
                  </a:lnTo>
                  <a:lnTo>
                    <a:pt x="583613" y="750098"/>
                  </a:lnTo>
                  <a:lnTo>
                    <a:pt x="583602" y="750146"/>
                  </a:lnTo>
                  <a:lnTo>
                    <a:pt x="583536" y="750239"/>
                  </a:lnTo>
                  <a:lnTo>
                    <a:pt x="583547" y="750315"/>
                  </a:lnTo>
                  <a:lnTo>
                    <a:pt x="583580" y="750377"/>
                  </a:lnTo>
                  <a:lnTo>
                    <a:pt x="583613" y="750389"/>
                  </a:lnTo>
                  <a:lnTo>
                    <a:pt x="583690" y="750349"/>
                  </a:lnTo>
                  <a:lnTo>
                    <a:pt x="583790" y="750338"/>
                  </a:lnTo>
                  <a:lnTo>
                    <a:pt x="583823" y="750366"/>
                  </a:lnTo>
                  <a:lnTo>
                    <a:pt x="583856" y="750498"/>
                  </a:lnTo>
                  <a:lnTo>
                    <a:pt x="583889" y="750552"/>
                  </a:lnTo>
                  <a:lnTo>
                    <a:pt x="584021" y="750594"/>
                  </a:lnTo>
                  <a:lnTo>
                    <a:pt x="584209" y="750583"/>
                  </a:lnTo>
                  <a:lnTo>
                    <a:pt x="584253" y="750599"/>
                  </a:lnTo>
                  <a:lnTo>
                    <a:pt x="584286" y="750623"/>
                  </a:lnTo>
                  <a:lnTo>
                    <a:pt x="584297" y="750659"/>
                  </a:lnTo>
                  <a:lnTo>
                    <a:pt x="584308" y="750878"/>
                  </a:lnTo>
                  <a:lnTo>
                    <a:pt x="584374" y="751099"/>
                  </a:lnTo>
                  <a:lnTo>
                    <a:pt x="584507" y="751344"/>
                  </a:lnTo>
                  <a:lnTo>
                    <a:pt x="584628" y="751660"/>
                  </a:lnTo>
                  <a:lnTo>
                    <a:pt x="584882" y="751880"/>
                  </a:lnTo>
                  <a:lnTo>
                    <a:pt x="585003" y="752136"/>
                  </a:lnTo>
                  <a:lnTo>
                    <a:pt x="585058" y="752210"/>
                  </a:lnTo>
                  <a:lnTo>
                    <a:pt x="585114" y="752252"/>
                  </a:lnTo>
                  <a:lnTo>
                    <a:pt x="585169" y="752267"/>
                  </a:lnTo>
                  <a:lnTo>
                    <a:pt x="585224" y="752232"/>
                  </a:lnTo>
                  <a:lnTo>
                    <a:pt x="585246" y="752182"/>
                  </a:lnTo>
                  <a:lnTo>
                    <a:pt x="585235" y="752082"/>
                  </a:lnTo>
                  <a:lnTo>
                    <a:pt x="585246" y="752064"/>
                  </a:lnTo>
                  <a:lnTo>
                    <a:pt x="585301" y="752082"/>
                  </a:lnTo>
                  <a:lnTo>
                    <a:pt x="585411" y="752178"/>
                  </a:lnTo>
                  <a:lnTo>
                    <a:pt x="585511" y="752376"/>
                  </a:lnTo>
                  <a:lnTo>
                    <a:pt x="585621" y="752495"/>
                  </a:lnTo>
                  <a:lnTo>
                    <a:pt x="585676" y="752596"/>
                  </a:lnTo>
                  <a:lnTo>
                    <a:pt x="585765" y="752636"/>
                  </a:lnTo>
                  <a:lnTo>
                    <a:pt x="585798" y="752664"/>
                  </a:lnTo>
                  <a:lnTo>
                    <a:pt x="585798" y="752821"/>
                  </a:lnTo>
                  <a:lnTo>
                    <a:pt x="585809" y="752906"/>
                  </a:lnTo>
                  <a:lnTo>
                    <a:pt x="585853" y="753002"/>
                  </a:lnTo>
                  <a:lnTo>
                    <a:pt x="585930" y="753098"/>
                  </a:lnTo>
                  <a:lnTo>
                    <a:pt x="585996" y="753123"/>
                  </a:lnTo>
                  <a:lnTo>
                    <a:pt x="586095" y="753067"/>
                  </a:lnTo>
                  <a:lnTo>
                    <a:pt x="586129" y="753061"/>
                  </a:lnTo>
                  <a:lnTo>
                    <a:pt x="586184" y="753072"/>
                  </a:lnTo>
                  <a:lnTo>
                    <a:pt x="586228" y="753109"/>
                  </a:lnTo>
                  <a:lnTo>
                    <a:pt x="586272" y="753188"/>
                  </a:lnTo>
                  <a:lnTo>
                    <a:pt x="586305" y="753456"/>
                  </a:lnTo>
                  <a:lnTo>
                    <a:pt x="586349" y="753563"/>
                  </a:lnTo>
                  <a:lnTo>
                    <a:pt x="586382" y="753614"/>
                  </a:lnTo>
                  <a:lnTo>
                    <a:pt x="586471" y="753648"/>
                  </a:lnTo>
                  <a:lnTo>
                    <a:pt x="586482" y="753679"/>
                  </a:lnTo>
                  <a:lnTo>
                    <a:pt x="586493" y="753766"/>
                  </a:lnTo>
                  <a:lnTo>
                    <a:pt x="586460" y="753853"/>
                  </a:lnTo>
                  <a:lnTo>
                    <a:pt x="586526" y="753978"/>
                  </a:lnTo>
                  <a:lnTo>
                    <a:pt x="586581" y="754012"/>
                  </a:lnTo>
                  <a:lnTo>
                    <a:pt x="586658" y="754009"/>
                  </a:lnTo>
                  <a:lnTo>
                    <a:pt x="586702" y="753969"/>
                  </a:lnTo>
                  <a:lnTo>
                    <a:pt x="586746" y="753967"/>
                  </a:lnTo>
                  <a:lnTo>
                    <a:pt x="586857" y="754105"/>
                  </a:lnTo>
                  <a:lnTo>
                    <a:pt x="586956" y="754184"/>
                  </a:lnTo>
                  <a:lnTo>
                    <a:pt x="587077" y="754028"/>
                  </a:lnTo>
                  <a:lnTo>
                    <a:pt x="587100" y="754014"/>
                  </a:lnTo>
                  <a:lnTo>
                    <a:pt x="587144" y="754068"/>
                  </a:lnTo>
                  <a:lnTo>
                    <a:pt x="587210" y="754105"/>
                  </a:lnTo>
                  <a:lnTo>
                    <a:pt x="587254" y="754257"/>
                  </a:lnTo>
                  <a:lnTo>
                    <a:pt x="587287" y="754285"/>
                  </a:lnTo>
                  <a:lnTo>
                    <a:pt x="587320" y="754296"/>
                  </a:lnTo>
                  <a:lnTo>
                    <a:pt x="587442" y="754273"/>
                  </a:lnTo>
                  <a:lnTo>
                    <a:pt x="587508" y="754240"/>
                  </a:lnTo>
                  <a:lnTo>
                    <a:pt x="587629" y="754139"/>
                  </a:lnTo>
                  <a:lnTo>
                    <a:pt x="587706" y="754130"/>
                  </a:lnTo>
                  <a:lnTo>
                    <a:pt x="587739" y="754175"/>
                  </a:lnTo>
                  <a:lnTo>
                    <a:pt x="587784" y="754322"/>
                  </a:lnTo>
                  <a:lnTo>
                    <a:pt x="587806" y="754349"/>
                  </a:lnTo>
                  <a:lnTo>
                    <a:pt x="587839" y="754369"/>
                  </a:lnTo>
                  <a:lnTo>
                    <a:pt x="587883" y="754356"/>
                  </a:lnTo>
                  <a:lnTo>
                    <a:pt x="588004" y="754254"/>
                  </a:lnTo>
                  <a:lnTo>
                    <a:pt x="588103" y="754192"/>
                  </a:lnTo>
                  <a:lnTo>
                    <a:pt x="588269" y="754161"/>
                  </a:lnTo>
                  <a:lnTo>
                    <a:pt x="588390" y="754110"/>
                  </a:lnTo>
                  <a:lnTo>
                    <a:pt x="588490" y="754034"/>
                  </a:lnTo>
                  <a:lnTo>
                    <a:pt x="588567" y="754025"/>
                  </a:lnTo>
                  <a:lnTo>
                    <a:pt x="588644" y="754056"/>
                  </a:lnTo>
                  <a:lnTo>
                    <a:pt x="588688" y="754139"/>
                  </a:lnTo>
                  <a:lnTo>
                    <a:pt x="588766" y="754246"/>
                  </a:lnTo>
                  <a:lnTo>
                    <a:pt x="588887" y="754302"/>
                  </a:lnTo>
                  <a:lnTo>
                    <a:pt x="588909" y="754367"/>
                  </a:lnTo>
                  <a:lnTo>
                    <a:pt x="588920" y="754403"/>
                  </a:lnTo>
                  <a:lnTo>
                    <a:pt x="588832" y="754579"/>
                  </a:lnTo>
                  <a:lnTo>
                    <a:pt x="588832" y="754655"/>
                  </a:lnTo>
                  <a:lnTo>
                    <a:pt x="588843" y="754677"/>
                  </a:lnTo>
                  <a:lnTo>
                    <a:pt x="588997" y="754753"/>
                  </a:lnTo>
                  <a:lnTo>
                    <a:pt x="588997" y="754789"/>
                  </a:lnTo>
                  <a:lnTo>
                    <a:pt x="588975" y="754891"/>
                  </a:lnTo>
                  <a:lnTo>
                    <a:pt x="589008" y="754970"/>
                  </a:lnTo>
                  <a:lnTo>
                    <a:pt x="589041" y="754984"/>
                  </a:lnTo>
                  <a:lnTo>
                    <a:pt x="589085" y="754979"/>
                  </a:lnTo>
                  <a:lnTo>
                    <a:pt x="589119" y="754965"/>
                  </a:lnTo>
                  <a:lnTo>
                    <a:pt x="589207" y="754880"/>
                  </a:lnTo>
                  <a:lnTo>
                    <a:pt x="589295" y="754883"/>
                  </a:lnTo>
                  <a:lnTo>
                    <a:pt x="589328" y="754945"/>
                  </a:lnTo>
                  <a:lnTo>
                    <a:pt x="589383" y="755075"/>
                  </a:lnTo>
                  <a:lnTo>
                    <a:pt x="589427" y="755113"/>
                  </a:lnTo>
                  <a:lnTo>
                    <a:pt x="589516" y="755142"/>
                  </a:lnTo>
                  <a:lnTo>
                    <a:pt x="589527" y="755167"/>
                  </a:lnTo>
                  <a:lnTo>
                    <a:pt x="589527" y="755218"/>
                  </a:lnTo>
                  <a:lnTo>
                    <a:pt x="589472" y="755435"/>
                  </a:lnTo>
                  <a:lnTo>
                    <a:pt x="589582" y="755517"/>
                  </a:lnTo>
                  <a:lnTo>
                    <a:pt x="589803" y="755511"/>
                  </a:lnTo>
                  <a:lnTo>
                    <a:pt x="589858" y="755528"/>
                  </a:lnTo>
                  <a:lnTo>
                    <a:pt x="589946" y="755599"/>
                  </a:lnTo>
                  <a:lnTo>
                    <a:pt x="590034" y="755700"/>
                  </a:lnTo>
                  <a:lnTo>
                    <a:pt x="590067" y="755771"/>
                  </a:lnTo>
                  <a:lnTo>
                    <a:pt x="590100" y="755892"/>
                  </a:lnTo>
                  <a:lnTo>
                    <a:pt x="590078" y="756301"/>
                  </a:lnTo>
                  <a:lnTo>
                    <a:pt x="590112" y="756433"/>
                  </a:lnTo>
                  <a:lnTo>
                    <a:pt x="590089" y="756476"/>
                  </a:lnTo>
                  <a:lnTo>
                    <a:pt x="590012" y="756578"/>
                  </a:lnTo>
                  <a:lnTo>
                    <a:pt x="589979" y="756634"/>
                  </a:lnTo>
                  <a:lnTo>
                    <a:pt x="589968" y="756676"/>
                  </a:lnTo>
                  <a:lnTo>
                    <a:pt x="589990" y="756730"/>
                  </a:lnTo>
                  <a:lnTo>
                    <a:pt x="590034" y="756777"/>
                  </a:lnTo>
                  <a:lnTo>
                    <a:pt x="590067" y="756808"/>
                  </a:lnTo>
                  <a:lnTo>
                    <a:pt x="590178" y="756820"/>
                  </a:lnTo>
                  <a:lnTo>
                    <a:pt x="590266" y="756857"/>
                  </a:lnTo>
                  <a:lnTo>
                    <a:pt x="590266" y="756918"/>
                  </a:lnTo>
                  <a:lnTo>
                    <a:pt x="590244" y="756983"/>
                  </a:lnTo>
                  <a:lnTo>
                    <a:pt x="590244" y="757063"/>
                  </a:lnTo>
                  <a:lnTo>
                    <a:pt x="590266" y="757079"/>
                  </a:lnTo>
                  <a:lnTo>
                    <a:pt x="590376" y="757119"/>
                  </a:lnTo>
                  <a:lnTo>
                    <a:pt x="590398" y="757144"/>
                  </a:lnTo>
                  <a:lnTo>
                    <a:pt x="590398" y="757175"/>
                  </a:lnTo>
                  <a:lnTo>
                    <a:pt x="590387" y="757226"/>
                  </a:lnTo>
                  <a:lnTo>
                    <a:pt x="590387" y="757282"/>
                  </a:lnTo>
                  <a:lnTo>
                    <a:pt x="590409" y="757327"/>
                  </a:lnTo>
                  <a:lnTo>
                    <a:pt x="590432" y="757347"/>
                  </a:lnTo>
                  <a:lnTo>
                    <a:pt x="590553" y="757355"/>
                  </a:lnTo>
                  <a:lnTo>
                    <a:pt x="590553" y="757412"/>
                  </a:lnTo>
                  <a:lnTo>
                    <a:pt x="590597" y="757510"/>
                  </a:lnTo>
                  <a:lnTo>
                    <a:pt x="590619" y="757570"/>
                  </a:lnTo>
                  <a:lnTo>
                    <a:pt x="590685" y="757657"/>
                  </a:lnTo>
                  <a:lnTo>
                    <a:pt x="590718" y="757834"/>
                  </a:lnTo>
                  <a:lnTo>
                    <a:pt x="590763" y="757908"/>
                  </a:lnTo>
                  <a:lnTo>
                    <a:pt x="590807" y="757919"/>
                  </a:lnTo>
                  <a:lnTo>
                    <a:pt x="590851" y="757911"/>
                  </a:lnTo>
                  <a:lnTo>
                    <a:pt x="590983" y="757798"/>
                  </a:lnTo>
                  <a:lnTo>
                    <a:pt x="591038" y="757787"/>
                  </a:lnTo>
                  <a:lnTo>
                    <a:pt x="591060" y="757807"/>
                  </a:lnTo>
                  <a:lnTo>
                    <a:pt x="591082" y="757959"/>
                  </a:lnTo>
                  <a:lnTo>
                    <a:pt x="591116" y="758030"/>
                  </a:lnTo>
                  <a:lnTo>
                    <a:pt x="591171" y="758088"/>
                  </a:lnTo>
                  <a:lnTo>
                    <a:pt x="591270" y="758113"/>
                  </a:lnTo>
                  <a:lnTo>
                    <a:pt x="591502" y="758102"/>
                  </a:lnTo>
                  <a:lnTo>
                    <a:pt x="591579" y="758086"/>
                  </a:lnTo>
                  <a:lnTo>
                    <a:pt x="591601" y="758091"/>
                  </a:lnTo>
                  <a:lnTo>
                    <a:pt x="591612" y="758126"/>
                  </a:lnTo>
                  <a:lnTo>
                    <a:pt x="591601" y="758171"/>
                  </a:lnTo>
                  <a:lnTo>
                    <a:pt x="591458" y="758336"/>
                  </a:lnTo>
                  <a:lnTo>
                    <a:pt x="591447" y="758394"/>
                  </a:lnTo>
                  <a:lnTo>
                    <a:pt x="591480" y="758438"/>
                  </a:lnTo>
                  <a:lnTo>
                    <a:pt x="591601" y="758444"/>
                  </a:lnTo>
                  <a:lnTo>
                    <a:pt x="591656" y="758475"/>
                  </a:lnTo>
                  <a:lnTo>
                    <a:pt x="591667" y="758548"/>
                  </a:lnTo>
                  <a:lnTo>
                    <a:pt x="591656" y="758731"/>
                  </a:lnTo>
                  <a:lnTo>
                    <a:pt x="591667" y="758760"/>
                  </a:lnTo>
                  <a:lnTo>
                    <a:pt x="591744" y="758821"/>
                  </a:lnTo>
                  <a:lnTo>
                    <a:pt x="591822" y="758833"/>
                  </a:lnTo>
                  <a:lnTo>
                    <a:pt x="591888" y="758878"/>
                  </a:lnTo>
                  <a:lnTo>
                    <a:pt x="591932" y="758878"/>
                  </a:lnTo>
                  <a:lnTo>
                    <a:pt x="591954" y="758864"/>
                  </a:lnTo>
                  <a:lnTo>
                    <a:pt x="592009" y="758765"/>
                  </a:lnTo>
                  <a:lnTo>
                    <a:pt x="592053" y="758725"/>
                  </a:lnTo>
                  <a:lnTo>
                    <a:pt x="592075" y="758725"/>
                  </a:lnTo>
                  <a:lnTo>
                    <a:pt x="592142" y="758754"/>
                  </a:lnTo>
                  <a:lnTo>
                    <a:pt x="592208" y="758760"/>
                  </a:lnTo>
                  <a:lnTo>
                    <a:pt x="592318" y="758692"/>
                  </a:lnTo>
                  <a:lnTo>
                    <a:pt x="592373" y="758723"/>
                  </a:lnTo>
                  <a:lnTo>
                    <a:pt x="592429" y="758723"/>
                  </a:lnTo>
                  <a:lnTo>
                    <a:pt x="592572" y="758850"/>
                  </a:lnTo>
                  <a:lnTo>
                    <a:pt x="592616" y="758850"/>
                  </a:lnTo>
                  <a:lnTo>
                    <a:pt x="592671" y="758805"/>
                  </a:lnTo>
                  <a:lnTo>
                    <a:pt x="592726" y="758796"/>
                  </a:lnTo>
                  <a:lnTo>
                    <a:pt x="592870" y="758870"/>
                  </a:lnTo>
                  <a:lnTo>
                    <a:pt x="592947" y="758886"/>
                  </a:lnTo>
                  <a:lnTo>
                    <a:pt x="593002" y="758926"/>
                  </a:lnTo>
                  <a:lnTo>
                    <a:pt x="593113" y="758886"/>
                  </a:lnTo>
                  <a:lnTo>
                    <a:pt x="593212" y="758825"/>
                  </a:lnTo>
                  <a:lnTo>
                    <a:pt x="593311" y="758830"/>
                  </a:lnTo>
                  <a:lnTo>
                    <a:pt x="593322" y="758852"/>
                  </a:lnTo>
                  <a:lnTo>
                    <a:pt x="593344" y="759042"/>
                  </a:lnTo>
                  <a:lnTo>
                    <a:pt x="593366" y="759098"/>
                  </a:lnTo>
                  <a:lnTo>
                    <a:pt x="593388" y="759104"/>
                  </a:lnTo>
                  <a:lnTo>
                    <a:pt x="593421" y="759093"/>
                  </a:lnTo>
                  <a:lnTo>
                    <a:pt x="593532" y="759002"/>
                  </a:lnTo>
                  <a:lnTo>
                    <a:pt x="593609" y="759002"/>
                  </a:lnTo>
                  <a:lnTo>
                    <a:pt x="593631" y="759024"/>
                  </a:lnTo>
                  <a:lnTo>
                    <a:pt x="593642" y="759104"/>
                  </a:lnTo>
                  <a:lnTo>
                    <a:pt x="593609" y="759185"/>
                  </a:lnTo>
                  <a:lnTo>
                    <a:pt x="593653" y="759287"/>
                  </a:lnTo>
                  <a:lnTo>
                    <a:pt x="593741" y="759343"/>
                  </a:lnTo>
                  <a:lnTo>
                    <a:pt x="593929" y="759361"/>
                  </a:lnTo>
                  <a:lnTo>
                    <a:pt x="594006" y="759312"/>
                  </a:lnTo>
                  <a:lnTo>
                    <a:pt x="594050" y="759227"/>
                  </a:lnTo>
                  <a:lnTo>
                    <a:pt x="594095" y="759174"/>
                  </a:lnTo>
                  <a:lnTo>
                    <a:pt x="594271" y="759112"/>
                  </a:lnTo>
                  <a:lnTo>
                    <a:pt x="594348" y="759011"/>
                  </a:lnTo>
                  <a:lnTo>
                    <a:pt x="594448" y="758951"/>
                  </a:lnTo>
                  <a:lnTo>
                    <a:pt x="594668" y="758878"/>
                  </a:lnTo>
                  <a:lnTo>
                    <a:pt x="594690" y="758762"/>
                  </a:lnTo>
                  <a:lnTo>
                    <a:pt x="594734" y="758649"/>
                  </a:lnTo>
                  <a:lnTo>
                    <a:pt x="594767" y="758610"/>
                  </a:lnTo>
                  <a:lnTo>
                    <a:pt x="594900" y="758557"/>
                  </a:lnTo>
                  <a:lnTo>
                    <a:pt x="594911" y="758472"/>
                  </a:lnTo>
                  <a:lnTo>
                    <a:pt x="594955" y="758407"/>
                  </a:lnTo>
                  <a:lnTo>
                    <a:pt x="595010" y="758376"/>
                  </a:lnTo>
                  <a:lnTo>
                    <a:pt x="595154" y="758345"/>
                  </a:lnTo>
                  <a:lnTo>
                    <a:pt x="595242" y="758285"/>
                  </a:lnTo>
                  <a:lnTo>
                    <a:pt x="595474" y="758179"/>
                  </a:lnTo>
                  <a:lnTo>
                    <a:pt x="595540" y="758102"/>
                  </a:lnTo>
                  <a:lnTo>
                    <a:pt x="595562" y="757885"/>
                  </a:lnTo>
                  <a:lnTo>
                    <a:pt x="595595" y="757820"/>
                  </a:lnTo>
                  <a:lnTo>
                    <a:pt x="595628" y="757801"/>
                  </a:lnTo>
                  <a:lnTo>
                    <a:pt x="595650" y="757801"/>
                  </a:lnTo>
                  <a:lnTo>
                    <a:pt x="595760" y="757849"/>
                  </a:lnTo>
                  <a:lnTo>
                    <a:pt x="595805" y="757858"/>
                  </a:lnTo>
                  <a:lnTo>
                    <a:pt x="596025" y="758055"/>
                  </a:lnTo>
                  <a:lnTo>
                    <a:pt x="596224" y="758171"/>
                  </a:lnTo>
                  <a:lnTo>
                    <a:pt x="596312" y="758190"/>
                  </a:lnTo>
                  <a:lnTo>
                    <a:pt x="596411" y="758193"/>
                  </a:lnTo>
                  <a:lnTo>
                    <a:pt x="596566" y="758260"/>
                  </a:lnTo>
                  <a:lnTo>
                    <a:pt x="596753" y="758289"/>
                  </a:lnTo>
                  <a:lnTo>
                    <a:pt x="597018" y="758368"/>
                  </a:lnTo>
                  <a:lnTo>
                    <a:pt x="597140" y="758334"/>
                  </a:lnTo>
                  <a:lnTo>
                    <a:pt x="597404" y="758083"/>
                  </a:lnTo>
                  <a:lnTo>
                    <a:pt x="597515" y="758007"/>
                  </a:lnTo>
                  <a:lnTo>
                    <a:pt x="597581" y="757981"/>
                  </a:lnTo>
                  <a:lnTo>
                    <a:pt x="597647" y="758001"/>
                  </a:lnTo>
                  <a:lnTo>
                    <a:pt x="597791" y="758117"/>
                  </a:lnTo>
                  <a:lnTo>
                    <a:pt x="597945" y="758128"/>
                  </a:lnTo>
                  <a:lnTo>
                    <a:pt x="598088" y="758193"/>
                  </a:lnTo>
                  <a:lnTo>
                    <a:pt x="598144" y="758184"/>
                  </a:lnTo>
                  <a:lnTo>
                    <a:pt x="598265" y="758111"/>
                  </a:lnTo>
                  <a:lnTo>
                    <a:pt x="598331" y="758102"/>
                  </a:lnTo>
                  <a:lnTo>
                    <a:pt x="598397" y="758148"/>
                  </a:lnTo>
                  <a:lnTo>
                    <a:pt x="598453" y="758249"/>
                  </a:lnTo>
                  <a:lnTo>
                    <a:pt x="598497" y="758267"/>
                  </a:lnTo>
                  <a:lnTo>
                    <a:pt x="598552" y="758240"/>
                  </a:lnTo>
                  <a:lnTo>
                    <a:pt x="598629" y="758133"/>
                  </a:lnTo>
                  <a:lnTo>
                    <a:pt x="598706" y="758057"/>
                  </a:lnTo>
                  <a:lnTo>
                    <a:pt x="598883" y="757976"/>
                  </a:lnTo>
                  <a:lnTo>
                    <a:pt x="598938" y="757970"/>
                  </a:lnTo>
                  <a:lnTo>
                    <a:pt x="599004" y="757990"/>
                  </a:lnTo>
                  <a:lnTo>
                    <a:pt x="599048" y="758024"/>
                  </a:lnTo>
                  <a:lnTo>
                    <a:pt x="599126" y="758117"/>
                  </a:lnTo>
                  <a:lnTo>
                    <a:pt x="599203" y="758151"/>
                  </a:lnTo>
                  <a:lnTo>
                    <a:pt x="599269" y="758133"/>
                  </a:lnTo>
                  <a:lnTo>
                    <a:pt x="599379" y="758030"/>
                  </a:lnTo>
                  <a:lnTo>
                    <a:pt x="599468" y="758026"/>
                  </a:lnTo>
                  <a:lnTo>
                    <a:pt x="599589" y="758075"/>
                  </a:lnTo>
                  <a:lnTo>
                    <a:pt x="599743" y="758088"/>
                  </a:lnTo>
                  <a:lnTo>
                    <a:pt x="599788" y="758106"/>
                  </a:lnTo>
                  <a:lnTo>
                    <a:pt x="599832" y="758179"/>
                  </a:lnTo>
                  <a:lnTo>
                    <a:pt x="599843" y="758345"/>
                  </a:lnTo>
                  <a:lnTo>
                    <a:pt x="599876" y="758390"/>
                  </a:lnTo>
                  <a:lnTo>
                    <a:pt x="599931" y="758412"/>
                  </a:lnTo>
                  <a:lnTo>
                    <a:pt x="600174" y="758457"/>
                  </a:lnTo>
                  <a:lnTo>
                    <a:pt x="600207" y="758486"/>
                  </a:lnTo>
                  <a:lnTo>
                    <a:pt x="600295" y="758588"/>
                  </a:lnTo>
                  <a:lnTo>
                    <a:pt x="600416" y="758633"/>
                  </a:lnTo>
                  <a:lnTo>
                    <a:pt x="600438" y="758684"/>
                  </a:lnTo>
                  <a:lnTo>
                    <a:pt x="600483" y="758720"/>
                  </a:lnTo>
                  <a:lnTo>
                    <a:pt x="600527" y="758890"/>
                  </a:lnTo>
                  <a:lnTo>
                    <a:pt x="600571" y="758940"/>
                  </a:lnTo>
                  <a:lnTo>
                    <a:pt x="600615" y="758966"/>
                  </a:lnTo>
                  <a:lnTo>
                    <a:pt x="600780" y="758988"/>
                  </a:lnTo>
                  <a:lnTo>
                    <a:pt x="600858" y="759118"/>
                  </a:lnTo>
                  <a:lnTo>
                    <a:pt x="600935" y="759196"/>
                  </a:lnTo>
                  <a:lnTo>
                    <a:pt x="601034" y="759239"/>
                  </a:lnTo>
                  <a:lnTo>
                    <a:pt x="601100" y="759306"/>
                  </a:lnTo>
                  <a:lnTo>
                    <a:pt x="601156" y="759397"/>
                  </a:lnTo>
                  <a:lnTo>
                    <a:pt x="601321" y="759399"/>
                  </a:lnTo>
                  <a:lnTo>
                    <a:pt x="601365" y="759417"/>
                  </a:lnTo>
                  <a:lnTo>
                    <a:pt x="601542" y="759636"/>
                  </a:lnTo>
                  <a:lnTo>
                    <a:pt x="601641" y="759712"/>
                  </a:lnTo>
                  <a:lnTo>
                    <a:pt x="601751" y="759772"/>
                  </a:lnTo>
                  <a:lnTo>
                    <a:pt x="601851" y="759873"/>
                  </a:lnTo>
                  <a:lnTo>
                    <a:pt x="601994" y="759933"/>
                  </a:lnTo>
                  <a:lnTo>
                    <a:pt x="602171" y="760127"/>
                  </a:lnTo>
                  <a:lnTo>
                    <a:pt x="602281" y="760215"/>
                  </a:lnTo>
                  <a:lnTo>
                    <a:pt x="602469" y="760228"/>
                  </a:lnTo>
                  <a:lnTo>
                    <a:pt x="602645" y="760304"/>
                  </a:lnTo>
                  <a:lnTo>
                    <a:pt x="602744" y="760330"/>
                  </a:lnTo>
                  <a:lnTo>
                    <a:pt x="602788" y="760324"/>
                  </a:lnTo>
                  <a:lnTo>
                    <a:pt x="602855" y="760271"/>
                  </a:lnTo>
                  <a:lnTo>
                    <a:pt x="602899" y="760271"/>
                  </a:lnTo>
                  <a:lnTo>
                    <a:pt x="602943" y="760304"/>
                  </a:lnTo>
                  <a:lnTo>
                    <a:pt x="602987" y="760420"/>
                  </a:lnTo>
                  <a:lnTo>
                    <a:pt x="603031" y="760469"/>
                  </a:lnTo>
                  <a:lnTo>
                    <a:pt x="603064" y="760474"/>
                  </a:lnTo>
                  <a:lnTo>
                    <a:pt x="603219" y="760429"/>
                  </a:lnTo>
                  <a:lnTo>
                    <a:pt x="603318" y="760429"/>
                  </a:lnTo>
                  <a:lnTo>
                    <a:pt x="603550" y="760623"/>
                  </a:lnTo>
                  <a:lnTo>
                    <a:pt x="604013" y="760595"/>
                  </a:lnTo>
                  <a:lnTo>
                    <a:pt x="604046" y="760615"/>
                  </a:lnTo>
                  <a:lnTo>
                    <a:pt x="604068" y="760657"/>
                  </a:lnTo>
                  <a:lnTo>
                    <a:pt x="604090" y="760750"/>
                  </a:lnTo>
                  <a:lnTo>
                    <a:pt x="604101" y="760874"/>
                  </a:lnTo>
                  <a:lnTo>
                    <a:pt x="604135" y="760972"/>
                  </a:lnTo>
                  <a:lnTo>
                    <a:pt x="604168" y="761030"/>
                  </a:lnTo>
                  <a:lnTo>
                    <a:pt x="604234" y="761088"/>
                  </a:lnTo>
                  <a:lnTo>
                    <a:pt x="604278" y="761103"/>
                  </a:lnTo>
                  <a:lnTo>
                    <a:pt x="604322" y="761100"/>
                  </a:lnTo>
                  <a:lnTo>
                    <a:pt x="604510" y="761021"/>
                  </a:lnTo>
                  <a:lnTo>
                    <a:pt x="604609" y="761038"/>
                  </a:lnTo>
                  <a:lnTo>
                    <a:pt x="604741" y="761193"/>
                  </a:lnTo>
                  <a:lnTo>
                    <a:pt x="604874" y="761399"/>
                  </a:lnTo>
                  <a:lnTo>
                    <a:pt x="604973" y="761438"/>
                  </a:lnTo>
                  <a:lnTo>
                    <a:pt x="605139" y="761475"/>
                  </a:lnTo>
                  <a:lnTo>
                    <a:pt x="605172" y="761501"/>
                  </a:lnTo>
                  <a:lnTo>
                    <a:pt x="605194" y="761593"/>
                  </a:lnTo>
                  <a:lnTo>
                    <a:pt x="605161" y="761763"/>
                  </a:lnTo>
                  <a:lnTo>
                    <a:pt x="605194" y="761819"/>
                  </a:lnTo>
                  <a:lnTo>
                    <a:pt x="605348" y="761906"/>
                  </a:lnTo>
                  <a:lnTo>
                    <a:pt x="605425" y="761977"/>
                  </a:lnTo>
                  <a:lnTo>
                    <a:pt x="605470" y="762039"/>
                  </a:lnTo>
                  <a:lnTo>
                    <a:pt x="605580" y="762073"/>
                  </a:lnTo>
                  <a:lnTo>
                    <a:pt x="605690" y="762138"/>
                  </a:lnTo>
                  <a:lnTo>
                    <a:pt x="605834" y="762278"/>
                  </a:lnTo>
                  <a:lnTo>
                    <a:pt x="605867" y="762290"/>
                  </a:lnTo>
                  <a:lnTo>
                    <a:pt x="605988" y="762270"/>
                  </a:lnTo>
                  <a:lnTo>
                    <a:pt x="606087" y="762296"/>
                  </a:lnTo>
                  <a:lnTo>
                    <a:pt x="606087" y="762337"/>
                  </a:lnTo>
                  <a:lnTo>
                    <a:pt x="606165" y="762540"/>
                  </a:lnTo>
                  <a:lnTo>
                    <a:pt x="606109" y="762673"/>
                  </a:lnTo>
                  <a:lnTo>
                    <a:pt x="606032" y="762797"/>
                  </a:lnTo>
                  <a:lnTo>
                    <a:pt x="606021" y="762896"/>
                  </a:lnTo>
                  <a:lnTo>
                    <a:pt x="606121" y="763065"/>
                  </a:lnTo>
                  <a:lnTo>
                    <a:pt x="606132" y="763271"/>
                  </a:lnTo>
                  <a:lnTo>
                    <a:pt x="606187" y="763378"/>
                  </a:lnTo>
                  <a:lnTo>
                    <a:pt x="606209" y="763474"/>
                  </a:lnTo>
                  <a:lnTo>
                    <a:pt x="606253" y="763541"/>
                  </a:lnTo>
                  <a:lnTo>
                    <a:pt x="606341" y="763581"/>
                  </a:lnTo>
                  <a:lnTo>
                    <a:pt x="606363" y="763603"/>
                  </a:lnTo>
                  <a:lnTo>
                    <a:pt x="606374" y="763795"/>
                  </a:lnTo>
                  <a:lnTo>
                    <a:pt x="606418" y="763871"/>
                  </a:lnTo>
                  <a:lnTo>
                    <a:pt x="606440" y="763990"/>
                  </a:lnTo>
                  <a:lnTo>
                    <a:pt x="606407" y="764168"/>
                  </a:lnTo>
                  <a:lnTo>
                    <a:pt x="606451" y="764297"/>
                  </a:lnTo>
                  <a:lnTo>
                    <a:pt x="606451" y="764438"/>
                  </a:lnTo>
                  <a:lnTo>
                    <a:pt x="606485" y="764559"/>
                  </a:lnTo>
                  <a:lnTo>
                    <a:pt x="606518" y="764602"/>
                  </a:lnTo>
                  <a:lnTo>
                    <a:pt x="606727" y="764661"/>
                  </a:lnTo>
                  <a:lnTo>
                    <a:pt x="606926" y="764791"/>
                  </a:lnTo>
                  <a:lnTo>
                    <a:pt x="606959" y="764836"/>
                  </a:lnTo>
                  <a:lnTo>
                    <a:pt x="606948" y="764898"/>
                  </a:lnTo>
                  <a:lnTo>
                    <a:pt x="606849" y="765048"/>
                  </a:lnTo>
                  <a:lnTo>
                    <a:pt x="606827" y="765363"/>
                  </a:lnTo>
                  <a:lnTo>
                    <a:pt x="606760" y="765475"/>
                  </a:lnTo>
                  <a:lnTo>
                    <a:pt x="606738" y="765577"/>
                  </a:lnTo>
                  <a:lnTo>
                    <a:pt x="606760" y="765605"/>
                  </a:lnTo>
                  <a:lnTo>
                    <a:pt x="606948" y="765712"/>
                  </a:lnTo>
                  <a:lnTo>
                    <a:pt x="606959" y="765755"/>
                  </a:lnTo>
                  <a:lnTo>
                    <a:pt x="606937" y="765845"/>
                  </a:lnTo>
                  <a:lnTo>
                    <a:pt x="606860" y="765935"/>
                  </a:lnTo>
                  <a:lnTo>
                    <a:pt x="606838" y="765980"/>
                  </a:lnTo>
                  <a:lnTo>
                    <a:pt x="606838" y="766054"/>
                  </a:lnTo>
                  <a:lnTo>
                    <a:pt x="606893" y="766127"/>
                  </a:lnTo>
                  <a:lnTo>
                    <a:pt x="606915" y="766206"/>
                  </a:lnTo>
                  <a:lnTo>
                    <a:pt x="606838" y="766285"/>
                  </a:lnTo>
                  <a:lnTo>
                    <a:pt x="606816" y="766358"/>
                  </a:lnTo>
                  <a:lnTo>
                    <a:pt x="606827" y="766386"/>
                  </a:lnTo>
                  <a:lnTo>
                    <a:pt x="606915" y="766449"/>
                  </a:lnTo>
                  <a:lnTo>
                    <a:pt x="606981" y="766564"/>
                  </a:lnTo>
                  <a:lnTo>
                    <a:pt x="607069" y="766629"/>
                  </a:lnTo>
                  <a:lnTo>
                    <a:pt x="607080" y="766657"/>
                  </a:lnTo>
                  <a:lnTo>
                    <a:pt x="607080" y="766801"/>
                  </a:lnTo>
                  <a:lnTo>
                    <a:pt x="607047" y="766869"/>
                  </a:lnTo>
                  <a:lnTo>
                    <a:pt x="607014" y="766976"/>
                  </a:lnTo>
                  <a:lnTo>
                    <a:pt x="607025" y="767280"/>
                  </a:lnTo>
                  <a:lnTo>
                    <a:pt x="607224" y="772637"/>
                  </a:lnTo>
                  <a:lnTo>
                    <a:pt x="607334" y="774594"/>
                  </a:lnTo>
                  <a:lnTo>
                    <a:pt x="607698" y="776097"/>
                  </a:lnTo>
                  <a:lnTo>
                    <a:pt x="608382" y="777411"/>
                  </a:lnTo>
                  <a:lnTo>
                    <a:pt x="608824" y="777847"/>
                  </a:lnTo>
                  <a:lnTo>
                    <a:pt x="609210" y="778203"/>
                  </a:lnTo>
                  <a:lnTo>
                    <a:pt x="610412" y="779142"/>
                  </a:lnTo>
                  <a:lnTo>
                    <a:pt x="611041" y="779530"/>
                  </a:lnTo>
                  <a:lnTo>
                    <a:pt x="612343" y="780241"/>
                  </a:lnTo>
                  <a:lnTo>
                    <a:pt x="612917" y="780532"/>
                  </a:lnTo>
                  <a:lnTo>
                    <a:pt x="613115" y="780597"/>
                  </a:lnTo>
                  <a:lnTo>
                    <a:pt x="615146" y="781374"/>
                  </a:lnTo>
                  <a:lnTo>
                    <a:pt x="616756" y="781801"/>
                  </a:lnTo>
                  <a:lnTo>
                    <a:pt x="616801" y="781813"/>
                  </a:lnTo>
                  <a:lnTo>
                    <a:pt x="617198" y="781918"/>
                  </a:lnTo>
                  <a:lnTo>
                    <a:pt x="617308" y="781947"/>
                  </a:lnTo>
                  <a:lnTo>
                    <a:pt x="617749" y="782073"/>
                  </a:lnTo>
                  <a:lnTo>
                    <a:pt x="618047" y="782166"/>
                  </a:lnTo>
                  <a:lnTo>
                    <a:pt x="618246" y="782229"/>
                  </a:lnTo>
                  <a:lnTo>
                    <a:pt x="618809" y="782406"/>
                  </a:lnTo>
                  <a:lnTo>
                    <a:pt x="618908" y="782452"/>
                  </a:lnTo>
                  <a:lnTo>
                    <a:pt x="619040" y="782511"/>
                  </a:lnTo>
                  <a:lnTo>
                    <a:pt x="619206" y="782583"/>
                  </a:lnTo>
                  <a:lnTo>
                    <a:pt x="619482" y="782711"/>
                  </a:lnTo>
                  <a:lnTo>
                    <a:pt x="619680" y="782799"/>
                  </a:lnTo>
                  <a:lnTo>
                    <a:pt x="620210" y="783132"/>
                  </a:lnTo>
                  <a:lnTo>
                    <a:pt x="622483" y="784571"/>
                  </a:lnTo>
                  <a:lnTo>
                    <a:pt x="623100" y="785585"/>
                  </a:lnTo>
                  <a:lnTo>
                    <a:pt x="624193" y="778492"/>
                  </a:lnTo>
                  <a:lnTo>
                    <a:pt x="624380" y="778154"/>
                  </a:lnTo>
                  <a:lnTo>
                    <a:pt x="628231" y="771087"/>
                  </a:lnTo>
                  <a:lnTo>
                    <a:pt x="628827" y="770004"/>
                  </a:lnTo>
                  <a:lnTo>
                    <a:pt x="629146" y="769192"/>
                  </a:lnTo>
                  <a:lnTo>
                    <a:pt x="629224" y="769010"/>
                  </a:lnTo>
                  <a:lnTo>
                    <a:pt x="629742" y="767694"/>
                  </a:lnTo>
                  <a:lnTo>
                    <a:pt x="633295" y="758740"/>
                  </a:lnTo>
                  <a:lnTo>
                    <a:pt x="634255" y="751250"/>
                  </a:lnTo>
                  <a:lnTo>
                    <a:pt x="634365" y="747888"/>
                  </a:lnTo>
                  <a:lnTo>
                    <a:pt x="634365" y="745379"/>
                  </a:lnTo>
                  <a:lnTo>
                    <a:pt x="634365" y="745152"/>
                  </a:lnTo>
                  <a:lnTo>
                    <a:pt x="634486" y="744099"/>
                  </a:lnTo>
                  <a:lnTo>
                    <a:pt x="634497" y="744018"/>
                  </a:lnTo>
                  <a:lnTo>
                    <a:pt x="634597" y="742302"/>
                  </a:lnTo>
                  <a:lnTo>
                    <a:pt x="634630" y="741573"/>
                  </a:lnTo>
                  <a:lnTo>
                    <a:pt x="634663" y="741135"/>
                  </a:lnTo>
                  <a:lnTo>
                    <a:pt x="634994" y="739979"/>
                  </a:lnTo>
                  <a:lnTo>
                    <a:pt x="635336" y="739137"/>
                  </a:lnTo>
                  <a:lnTo>
                    <a:pt x="636097" y="738375"/>
                  </a:lnTo>
                  <a:lnTo>
                    <a:pt x="636528" y="738010"/>
                  </a:lnTo>
                  <a:lnTo>
                    <a:pt x="637035" y="737579"/>
                  </a:lnTo>
                  <a:lnTo>
                    <a:pt x="637179" y="737450"/>
                  </a:lnTo>
                  <a:lnTo>
                    <a:pt x="638315" y="736606"/>
                  </a:lnTo>
                  <a:lnTo>
                    <a:pt x="638381" y="736554"/>
                  </a:lnTo>
                  <a:lnTo>
                    <a:pt x="638723" y="736299"/>
                  </a:lnTo>
                  <a:lnTo>
                    <a:pt x="639043" y="736059"/>
                  </a:lnTo>
                  <a:lnTo>
                    <a:pt x="639131" y="735982"/>
                  </a:lnTo>
                  <a:lnTo>
                    <a:pt x="643037" y="733297"/>
                  </a:lnTo>
                  <a:lnTo>
                    <a:pt x="644196" y="732316"/>
                  </a:lnTo>
                  <a:lnTo>
                    <a:pt x="645332" y="730957"/>
                  </a:lnTo>
                  <a:lnTo>
                    <a:pt x="645983" y="729573"/>
                  </a:lnTo>
                  <a:lnTo>
                    <a:pt x="646159" y="728341"/>
                  </a:lnTo>
                  <a:lnTo>
                    <a:pt x="646060" y="725774"/>
                  </a:lnTo>
                  <a:lnTo>
                    <a:pt x="646148" y="722134"/>
                  </a:lnTo>
                  <a:lnTo>
                    <a:pt x="646159" y="721497"/>
                  </a:lnTo>
                  <a:lnTo>
                    <a:pt x="646237" y="718604"/>
                  </a:lnTo>
                  <a:lnTo>
                    <a:pt x="646270" y="717196"/>
                  </a:lnTo>
                  <a:lnTo>
                    <a:pt x="646281" y="716691"/>
                  </a:lnTo>
                  <a:lnTo>
                    <a:pt x="646137" y="714005"/>
                  </a:lnTo>
                  <a:lnTo>
                    <a:pt x="645961" y="713284"/>
                  </a:lnTo>
                  <a:lnTo>
                    <a:pt x="645873" y="712899"/>
                  </a:lnTo>
                  <a:lnTo>
                    <a:pt x="645277" y="710402"/>
                  </a:lnTo>
                  <a:lnTo>
                    <a:pt x="644692" y="709061"/>
                  </a:lnTo>
                  <a:lnTo>
                    <a:pt x="644427" y="708448"/>
                  </a:lnTo>
                  <a:lnTo>
                    <a:pt x="643688" y="706780"/>
                  </a:lnTo>
                  <a:lnTo>
                    <a:pt x="643578" y="706458"/>
                  </a:lnTo>
                  <a:lnTo>
                    <a:pt x="642276" y="704751"/>
                  </a:lnTo>
                  <a:lnTo>
                    <a:pt x="641327" y="703264"/>
                  </a:lnTo>
                  <a:lnTo>
                    <a:pt x="641051" y="702830"/>
                  </a:lnTo>
                  <a:lnTo>
                    <a:pt x="639904" y="701027"/>
                  </a:lnTo>
                  <a:lnTo>
                    <a:pt x="638502" y="699660"/>
                  </a:lnTo>
                  <a:lnTo>
                    <a:pt x="636472" y="698125"/>
                  </a:lnTo>
                  <a:lnTo>
                    <a:pt x="634564" y="696699"/>
                  </a:lnTo>
                  <a:lnTo>
                    <a:pt x="634078" y="696263"/>
                  </a:lnTo>
                  <a:lnTo>
                    <a:pt x="633836" y="696043"/>
                  </a:lnTo>
                  <a:lnTo>
                    <a:pt x="633538" y="695785"/>
                  </a:lnTo>
                  <a:lnTo>
                    <a:pt x="633063" y="695192"/>
                  </a:lnTo>
                  <a:lnTo>
                    <a:pt x="633008" y="695134"/>
                  </a:lnTo>
                  <a:lnTo>
                    <a:pt x="632765" y="694830"/>
                  </a:lnTo>
                  <a:lnTo>
                    <a:pt x="632556" y="694524"/>
                  </a:lnTo>
                  <a:lnTo>
                    <a:pt x="632181" y="693924"/>
                  </a:lnTo>
                  <a:lnTo>
                    <a:pt x="632026" y="693607"/>
                  </a:lnTo>
                  <a:lnTo>
                    <a:pt x="631805" y="693277"/>
                  </a:lnTo>
                  <a:lnTo>
                    <a:pt x="631441" y="692673"/>
                  </a:lnTo>
                  <a:lnTo>
                    <a:pt x="631364" y="692548"/>
                  </a:lnTo>
                  <a:lnTo>
                    <a:pt x="630702" y="691561"/>
                  </a:lnTo>
                  <a:lnTo>
                    <a:pt x="630459" y="691297"/>
                  </a:lnTo>
                  <a:lnTo>
                    <a:pt x="630360" y="691107"/>
                  </a:lnTo>
                  <a:lnTo>
                    <a:pt x="630250" y="690664"/>
                  </a:lnTo>
                  <a:lnTo>
                    <a:pt x="630250" y="690559"/>
                  </a:lnTo>
                  <a:lnTo>
                    <a:pt x="630261" y="690459"/>
                  </a:lnTo>
                  <a:lnTo>
                    <a:pt x="630272" y="690345"/>
                  </a:lnTo>
                  <a:lnTo>
                    <a:pt x="630095" y="690100"/>
                  </a:lnTo>
                  <a:lnTo>
                    <a:pt x="629941" y="689874"/>
                  </a:lnTo>
                  <a:lnTo>
                    <a:pt x="629808" y="689699"/>
                  </a:lnTo>
                  <a:lnTo>
                    <a:pt x="629555" y="689512"/>
                  </a:lnTo>
                  <a:lnTo>
                    <a:pt x="629477" y="689393"/>
                  </a:lnTo>
                  <a:lnTo>
                    <a:pt x="629411" y="689269"/>
                  </a:lnTo>
                  <a:lnTo>
                    <a:pt x="629091" y="688722"/>
                  </a:lnTo>
                  <a:lnTo>
                    <a:pt x="629003" y="688577"/>
                  </a:lnTo>
                  <a:lnTo>
                    <a:pt x="628893" y="688325"/>
                  </a:lnTo>
                  <a:lnTo>
                    <a:pt x="628782" y="687921"/>
                  </a:lnTo>
                  <a:lnTo>
                    <a:pt x="628551" y="687864"/>
                  </a:lnTo>
                  <a:lnTo>
                    <a:pt x="628440" y="687776"/>
                  </a:lnTo>
                  <a:lnTo>
                    <a:pt x="628407" y="687657"/>
                  </a:lnTo>
                  <a:lnTo>
                    <a:pt x="628418" y="687141"/>
                  </a:lnTo>
                  <a:lnTo>
                    <a:pt x="628507" y="686730"/>
                  </a:lnTo>
                  <a:lnTo>
                    <a:pt x="628562" y="686475"/>
                  </a:lnTo>
                  <a:lnTo>
                    <a:pt x="628661" y="686355"/>
                  </a:lnTo>
                  <a:lnTo>
                    <a:pt x="628804" y="686184"/>
                  </a:lnTo>
                  <a:lnTo>
                    <a:pt x="629676" y="684367"/>
                  </a:lnTo>
                  <a:lnTo>
                    <a:pt x="629897" y="683917"/>
                  </a:lnTo>
                  <a:lnTo>
                    <a:pt x="630162" y="683660"/>
                  </a:lnTo>
                  <a:lnTo>
                    <a:pt x="630316" y="683511"/>
                  </a:lnTo>
                  <a:lnTo>
                    <a:pt x="630349" y="683366"/>
                  </a:lnTo>
                  <a:lnTo>
                    <a:pt x="630294" y="683093"/>
                  </a:lnTo>
                  <a:lnTo>
                    <a:pt x="629996" y="682196"/>
                  </a:lnTo>
                  <a:lnTo>
                    <a:pt x="629952" y="681892"/>
                  </a:lnTo>
                  <a:lnTo>
                    <a:pt x="629974" y="681648"/>
                  </a:lnTo>
                  <a:lnTo>
                    <a:pt x="630051" y="681403"/>
                  </a:lnTo>
                  <a:lnTo>
                    <a:pt x="630173" y="681334"/>
                  </a:lnTo>
                  <a:lnTo>
                    <a:pt x="630592" y="681084"/>
                  </a:lnTo>
                  <a:lnTo>
                    <a:pt x="630636" y="680958"/>
                  </a:lnTo>
                  <a:lnTo>
                    <a:pt x="630515" y="680575"/>
                  </a:lnTo>
                  <a:lnTo>
                    <a:pt x="630526" y="680371"/>
                  </a:lnTo>
                  <a:lnTo>
                    <a:pt x="630504" y="680016"/>
                  </a:lnTo>
                  <a:lnTo>
                    <a:pt x="630448" y="679819"/>
                  </a:lnTo>
                  <a:lnTo>
                    <a:pt x="630360" y="679497"/>
                  </a:lnTo>
                  <a:lnTo>
                    <a:pt x="630272" y="679205"/>
                  </a:lnTo>
                  <a:lnTo>
                    <a:pt x="630261" y="679022"/>
                  </a:lnTo>
                  <a:lnTo>
                    <a:pt x="630316" y="678703"/>
                  </a:lnTo>
                  <a:lnTo>
                    <a:pt x="630360" y="678567"/>
                  </a:lnTo>
                  <a:lnTo>
                    <a:pt x="630592" y="677860"/>
                  </a:lnTo>
                  <a:lnTo>
                    <a:pt x="630901" y="677324"/>
                  </a:lnTo>
                  <a:lnTo>
                    <a:pt x="630934" y="677260"/>
                  </a:lnTo>
                  <a:lnTo>
                    <a:pt x="631099" y="676962"/>
                  </a:lnTo>
                  <a:lnTo>
                    <a:pt x="631177" y="676691"/>
                  </a:lnTo>
                  <a:lnTo>
                    <a:pt x="631199" y="676223"/>
                  </a:lnTo>
                  <a:lnTo>
                    <a:pt x="631331" y="675944"/>
                  </a:lnTo>
                  <a:lnTo>
                    <a:pt x="631563" y="675629"/>
                  </a:lnTo>
                  <a:lnTo>
                    <a:pt x="631717" y="675446"/>
                  </a:lnTo>
                  <a:lnTo>
                    <a:pt x="631894" y="675390"/>
                  </a:lnTo>
                  <a:lnTo>
                    <a:pt x="632181" y="675382"/>
                  </a:lnTo>
                  <a:lnTo>
                    <a:pt x="632258" y="675298"/>
                  </a:lnTo>
                  <a:lnTo>
                    <a:pt x="632258" y="675107"/>
                  </a:lnTo>
                  <a:lnTo>
                    <a:pt x="632170" y="674911"/>
                  </a:lnTo>
                  <a:lnTo>
                    <a:pt x="632170" y="674820"/>
                  </a:lnTo>
                  <a:lnTo>
                    <a:pt x="632181" y="674674"/>
                  </a:lnTo>
                  <a:lnTo>
                    <a:pt x="632070" y="674350"/>
                  </a:lnTo>
                  <a:lnTo>
                    <a:pt x="631828" y="674029"/>
                  </a:lnTo>
                  <a:lnTo>
                    <a:pt x="631618" y="673873"/>
                  </a:lnTo>
                  <a:lnTo>
                    <a:pt x="631397" y="673682"/>
                  </a:lnTo>
                  <a:lnTo>
                    <a:pt x="631265" y="673376"/>
                  </a:lnTo>
                  <a:lnTo>
                    <a:pt x="631000" y="672624"/>
                  </a:lnTo>
                  <a:lnTo>
                    <a:pt x="630790" y="672113"/>
                  </a:lnTo>
                  <a:lnTo>
                    <a:pt x="630658" y="671843"/>
                  </a:lnTo>
                  <a:lnTo>
                    <a:pt x="630537" y="671569"/>
                  </a:lnTo>
                  <a:lnTo>
                    <a:pt x="630393" y="671325"/>
                  </a:lnTo>
                  <a:lnTo>
                    <a:pt x="630294" y="670977"/>
                  </a:lnTo>
                  <a:lnTo>
                    <a:pt x="630327" y="670725"/>
                  </a:lnTo>
                  <a:lnTo>
                    <a:pt x="630360" y="670582"/>
                  </a:lnTo>
                  <a:lnTo>
                    <a:pt x="630382" y="670503"/>
                  </a:lnTo>
                  <a:lnTo>
                    <a:pt x="630426" y="670400"/>
                  </a:lnTo>
                  <a:lnTo>
                    <a:pt x="630757" y="670020"/>
                  </a:lnTo>
                  <a:lnTo>
                    <a:pt x="630846" y="669770"/>
                  </a:lnTo>
                  <a:lnTo>
                    <a:pt x="630912" y="669074"/>
                  </a:lnTo>
                  <a:lnTo>
                    <a:pt x="630945" y="668944"/>
                  </a:lnTo>
                  <a:lnTo>
                    <a:pt x="631022" y="668866"/>
                  </a:lnTo>
                  <a:lnTo>
                    <a:pt x="631210" y="668785"/>
                  </a:lnTo>
                  <a:lnTo>
                    <a:pt x="631232" y="668777"/>
                  </a:lnTo>
                  <a:lnTo>
                    <a:pt x="631331" y="668798"/>
                  </a:lnTo>
                  <a:lnTo>
                    <a:pt x="631971" y="668933"/>
                  </a:lnTo>
                  <a:lnTo>
                    <a:pt x="632291" y="668932"/>
                  </a:lnTo>
                  <a:lnTo>
                    <a:pt x="632423" y="668888"/>
                  </a:lnTo>
                  <a:lnTo>
                    <a:pt x="632688" y="668805"/>
                  </a:lnTo>
                  <a:lnTo>
                    <a:pt x="632953" y="668557"/>
                  </a:lnTo>
                  <a:lnTo>
                    <a:pt x="633030" y="668317"/>
                  </a:lnTo>
                  <a:lnTo>
                    <a:pt x="633030" y="667913"/>
                  </a:lnTo>
                  <a:lnTo>
                    <a:pt x="632809" y="667350"/>
                  </a:lnTo>
                  <a:lnTo>
                    <a:pt x="632666" y="666984"/>
                  </a:lnTo>
                  <a:lnTo>
                    <a:pt x="632368" y="666672"/>
                  </a:lnTo>
                  <a:lnTo>
                    <a:pt x="632368" y="666672"/>
                  </a:lnTo>
                  <a:lnTo>
                    <a:pt x="632335" y="666455"/>
                  </a:lnTo>
                  <a:lnTo>
                    <a:pt x="632346" y="665854"/>
                  </a:lnTo>
                  <a:lnTo>
                    <a:pt x="632534" y="665397"/>
                  </a:lnTo>
                  <a:lnTo>
                    <a:pt x="632545" y="665074"/>
                  </a:lnTo>
                  <a:lnTo>
                    <a:pt x="632567" y="664818"/>
                  </a:lnTo>
                  <a:lnTo>
                    <a:pt x="632401" y="664484"/>
                  </a:lnTo>
                  <a:lnTo>
                    <a:pt x="632125" y="664243"/>
                  </a:lnTo>
                  <a:lnTo>
                    <a:pt x="631839" y="663912"/>
                  </a:lnTo>
                  <a:lnTo>
                    <a:pt x="631585" y="663573"/>
                  </a:lnTo>
                  <a:lnTo>
                    <a:pt x="631519" y="663311"/>
                  </a:lnTo>
                  <a:lnTo>
                    <a:pt x="631541" y="663007"/>
                  </a:lnTo>
                  <a:lnTo>
                    <a:pt x="631574" y="662931"/>
                  </a:lnTo>
                  <a:lnTo>
                    <a:pt x="631651" y="662719"/>
                  </a:lnTo>
                  <a:lnTo>
                    <a:pt x="631927" y="662441"/>
                  </a:lnTo>
                  <a:lnTo>
                    <a:pt x="632103" y="662366"/>
                  </a:lnTo>
                  <a:lnTo>
                    <a:pt x="632467" y="662212"/>
                  </a:lnTo>
                  <a:lnTo>
                    <a:pt x="633262" y="662124"/>
                  </a:lnTo>
                  <a:lnTo>
                    <a:pt x="633637" y="662082"/>
                  </a:lnTo>
                  <a:lnTo>
                    <a:pt x="633924" y="661948"/>
                  </a:lnTo>
                  <a:lnTo>
                    <a:pt x="634122" y="661607"/>
                  </a:lnTo>
                  <a:lnTo>
                    <a:pt x="634255" y="661163"/>
                  </a:lnTo>
                  <a:lnTo>
                    <a:pt x="634255" y="660526"/>
                  </a:lnTo>
                  <a:lnTo>
                    <a:pt x="634200" y="660037"/>
                  </a:lnTo>
                  <a:lnTo>
                    <a:pt x="634211" y="659641"/>
                  </a:lnTo>
                  <a:lnTo>
                    <a:pt x="634266" y="659230"/>
                  </a:lnTo>
                  <a:lnTo>
                    <a:pt x="634520" y="658704"/>
                  </a:lnTo>
                  <a:lnTo>
                    <a:pt x="635060" y="658245"/>
                  </a:lnTo>
                  <a:lnTo>
                    <a:pt x="635380" y="657816"/>
                  </a:lnTo>
                  <a:lnTo>
                    <a:pt x="635380" y="657751"/>
                  </a:lnTo>
                  <a:lnTo>
                    <a:pt x="635402" y="657507"/>
                  </a:lnTo>
                  <a:lnTo>
                    <a:pt x="635303" y="656917"/>
                  </a:lnTo>
                  <a:lnTo>
                    <a:pt x="635292" y="656659"/>
                  </a:lnTo>
                  <a:lnTo>
                    <a:pt x="635391" y="656400"/>
                  </a:lnTo>
                  <a:lnTo>
                    <a:pt x="635645" y="656092"/>
                  </a:lnTo>
                  <a:lnTo>
                    <a:pt x="636307" y="655609"/>
                  </a:lnTo>
                  <a:lnTo>
                    <a:pt x="636682" y="655152"/>
                  </a:lnTo>
                  <a:lnTo>
                    <a:pt x="636859" y="654636"/>
                  </a:lnTo>
                  <a:lnTo>
                    <a:pt x="636803" y="653810"/>
                  </a:lnTo>
                  <a:lnTo>
                    <a:pt x="636671" y="653348"/>
                  </a:lnTo>
                  <a:lnTo>
                    <a:pt x="636450" y="652845"/>
                  </a:lnTo>
                  <a:lnTo>
                    <a:pt x="636097" y="652479"/>
                  </a:lnTo>
                  <a:lnTo>
                    <a:pt x="635833" y="652085"/>
                  </a:lnTo>
                  <a:lnTo>
                    <a:pt x="635689" y="651887"/>
                  </a:lnTo>
                  <a:lnTo>
                    <a:pt x="635711" y="651602"/>
                  </a:lnTo>
                  <a:lnTo>
                    <a:pt x="635976" y="651180"/>
                  </a:lnTo>
                  <a:lnTo>
                    <a:pt x="636649" y="650627"/>
                  </a:lnTo>
                  <a:lnTo>
                    <a:pt x="636693" y="650594"/>
                  </a:lnTo>
                  <a:lnTo>
                    <a:pt x="636825" y="650486"/>
                  </a:lnTo>
                  <a:lnTo>
                    <a:pt x="636870" y="650454"/>
                  </a:lnTo>
                  <a:lnTo>
                    <a:pt x="637763" y="649731"/>
                  </a:lnTo>
                  <a:lnTo>
                    <a:pt x="637896" y="649621"/>
                  </a:lnTo>
                  <a:lnTo>
                    <a:pt x="637984" y="649549"/>
                  </a:lnTo>
                  <a:lnTo>
                    <a:pt x="638304" y="649293"/>
                  </a:lnTo>
                  <a:lnTo>
                    <a:pt x="638359" y="649227"/>
                  </a:lnTo>
                  <a:lnTo>
                    <a:pt x="639253" y="648231"/>
                  </a:lnTo>
                  <a:lnTo>
                    <a:pt x="639507" y="647769"/>
                  </a:lnTo>
                  <a:lnTo>
                    <a:pt x="639650" y="647497"/>
                  </a:lnTo>
                  <a:lnTo>
                    <a:pt x="639771" y="647125"/>
                  </a:lnTo>
                  <a:lnTo>
                    <a:pt x="639838" y="646933"/>
                  </a:lnTo>
                  <a:lnTo>
                    <a:pt x="639871" y="645959"/>
                  </a:lnTo>
                  <a:lnTo>
                    <a:pt x="639760" y="645392"/>
                  </a:lnTo>
                  <a:lnTo>
                    <a:pt x="639584" y="644843"/>
                  </a:lnTo>
                  <a:lnTo>
                    <a:pt x="639573" y="644798"/>
                  </a:lnTo>
                  <a:lnTo>
                    <a:pt x="639507" y="644001"/>
                  </a:lnTo>
                  <a:lnTo>
                    <a:pt x="639507" y="642659"/>
                  </a:lnTo>
                  <a:lnTo>
                    <a:pt x="639617" y="641684"/>
                  </a:lnTo>
                  <a:lnTo>
                    <a:pt x="639904" y="640068"/>
                  </a:lnTo>
                  <a:lnTo>
                    <a:pt x="640036" y="637597"/>
                  </a:lnTo>
                  <a:lnTo>
                    <a:pt x="640047" y="637251"/>
                  </a:lnTo>
                  <a:lnTo>
                    <a:pt x="640047" y="636976"/>
                  </a:lnTo>
                  <a:lnTo>
                    <a:pt x="640080" y="636756"/>
                  </a:lnTo>
                  <a:lnTo>
                    <a:pt x="640113" y="636724"/>
                  </a:lnTo>
                  <a:lnTo>
                    <a:pt x="640157" y="636672"/>
                  </a:lnTo>
                  <a:lnTo>
                    <a:pt x="640246" y="636581"/>
                  </a:lnTo>
                  <a:lnTo>
                    <a:pt x="640246" y="636372"/>
                  </a:lnTo>
                  <a:lnTo>
                    <a:pt x="640213" y="636218"/>
                  </a:lnTo>
                  <a:lnTo>
                    <a:pt x="640257" y="635614"/>
                  </a:lnTo>
                  <a:lnTo>
                    <a:pt x="640191" y="635422"/>
                  </a:lnTo>
                  <a:lnTo>
                    <a:pt x="640202" y="635282"/>
                  </a:lnTo>
                  <a:lnTo>
                    <a:pt x="640312" y="635136"/>
                  </a:lnTo>
                  <a:lnTo>
                    <a:pt x="640466" y="634996"/>
                  </a:lnTo>
                  <a:lnTo>
                    <a:pt x="640510" y="634953"/>
                  </a:lnTo>
                  <a:lnTo>
                    <a:pt x="640555" y="634803"/>
                  </a:lnTo>
                  <a:lnTo>
                    <a:pt x="640544" y="634642"/>
                  </a:lnTo>
                  <a:lnTo>
                    <a:pt x="640676" y="634225"/>
                  </a:lnTo>
                  <a:lnTo>
                    <a:pt x="640786" y="633897"/>
                  </a:lnTo>
                  <a:lnTo>
                    <a:pt x="640919" y="633642"/>
                  </a:lnTo>
                  <a:lnTo>
                    <a:pt x="640930" y="633473"/>
                  </a:lnTo>
                  <a:lnTo>
                    <a:pt x="640963" y="633287"/>
                  </a:lnTo>
                  <a:lnTo>
                    <a:pt x="640985" y="633110"/>
                  </a:lnTo>
                  <a:lnTo>
                    <a:pt x="641095" y="633010"/>
                  </a:lnTo>
                  <a:lnTo>
                    <a:pt x="641261" y="632852"/>
                  </a:lnTo>
                  <a:lnTo>
                    <a:pt x="641559" y="631490"/>
                  </a:lnTo>
                  <a:lnTo>
                    <a:pt x="641702" y="629990"/>
                  </a:lnTo>
                  <a:lnTo>
                    <a:pt x="641647" y="628492"/>
                  </a:lnTo>
                  <a:lnTo>
                    <a:pt x="641426" y="626699"/>
                  </a:lnTo>
                  <a:lnTo>
                    <a:pt x="641316" y="626047"/>
                  </a:lnTo>
                  <a:lnTo>
                    <a:pt x="641239" y="625635"/>
                  </a:lnTo>
                  <a:lnTo>
                    <a:pt x="641217" y="625534"/>
                  </a:lnTo>
                  <a:lnTo>
                    <a:pt x="641195" y="625380"/>
                  </a:lnTo>
                  <a:lnTo>
                    <a:pt x="641106" y="625127"/>
                  </a:lnTo>
                  <a:lnTo>
                    <a:pt x="640853" y="624338"/>
                  </a:lnTo>
                  <a:lnTo>
                    <a:pt x="640797" y="624182"/>
                  </a:lnTo>
                  <a:lnTo>
                    <a:pt x="640632" y="623671"/>
                  </a:lnTo>
                  <a:lnTo>
                    <a:pt x="640477" y="623212"/>
                  </a:lnTo>
                  <a:lnTo>
                    <a:pt x="640444" y="623074"/>
                  </a:lnTo>
                  <a:lnTo>
                    <a:pt x="640235" y="622291"/>
                  </a:lnTo>
                  <a:lnTo>
                    <a:pt x="639915" y="621321"/>
                  </a:lnTo>
                  <a:lnTo>
                    <a:pt x="640014" y="620814"/>
                  </a:lnTo>
                  <a:lnTo>
                    <a:pt x="640135" y="619526"/>
                  </a:lnTo>
                  <a:lnTo>
                    <a:pt x="640191" y="618877"/>
                  </a:lnTo>
                  <a:lnTo>
                    <a:pt x="640202" y="618775"/>
                  </a:lnTo>
                  <a:lnTo>
                    <a:pt x="640312" y="617170"/>
                  </a:lnTo>
                  <a:lnTo>
                    <a:pt x="640345" y="616695"/>
                  </a:lnTo>
                  <a:lnTo>
                    <a:pt x="640367" y="616421"/>
                  </a:lnTo>
                  <a:lnTo>
                    <a:pt x="640400" y="615851"/>
                  </a:lnTo>
                  <a:lnTo>
                    <a:pt x="640411" y="615772"/>
                  </a:lnTo>
                  <a:lnTo>
                    <a:pt x="640411" y="615738"/>
                  </a:lnTo>
                  <a:lnTo>
                    <a:pt x="641349" y="611978"/>
                  </a:lnTo>
                  <a:lnTo>
                    <a:pt x="641360" y="611956"/>
                  </a:lnTo>
                  <a:lnTo>
                    <a:pt x="641426" y="611616"/>
                  </a:lnTo>
                  <a:lnTo>
                    <a:pt x="641459" y="611242"/>
                  </a:lnTo>
                  <a:lnTo>
                    <a:pt x="641437" y="610626"/>
                  </a:lnTo>
                  <a:lnTo>
                    <a:pt x="641504" y="610156"/>
                  </a:lnTo>
                  <a:lnTo>
                    <a:pt x="641581" y="609832"/>
                  </a:lnTo>
                  <a:lnTo>
                    <a:pt x="641801" y="608583"/>
                  </a:lnTo>
                  <a:lnTo>
                    <a:pt x="642033" y="607436"/>
                  </a:lnTo>
                  <a:lnTo>
                    <a:pt x="642110" y="606610"/>
                  </a:lnTo>
                  <a:lnTo>
                    <a:pt x="642088" y="606298"/>
                  </a:lnTo>
                  <a:lnTo>
                    <a:pt x="641978" y="606049"/>
                  </a:lnTo>
                  <a:lnTo>
                    <a:pt x="642033" y="605828"/>
                  </a:lnTo>
                  <a:lnTo>
                    <a:pt x="642309" y="605480"/>
                  </a:lnTo>
                  <a:lnTo>
                    <a:pt x="642452" y="605199"/>
                  </a:lnTo>
                  <a:lnTo>
                    <a:pt x="642485" y="605153"/>
                  </a:lnTo>
                  <a:lnTo>
                    <a:pt x="642519" y="602993"/>
                  </a:lnTo>
                  <a:lnTo>
                    <a:pt x="642519" y="602760"/>
                  </a:lnTo>
                  <a:lnTo>
                    <a:pt x="642353" y="600684"/>
                  </a:lnTo>
                  <a:lnTo>
                    <a:pt x="642309" y="600208"/>
                  </a:lnTo>
                  <a:lnTo>
                    <a:pt x="642254" y="599564"/>
                  </a:lnTo>
                  <a:lnTo>
                    <a:pt x="642210" y="599122"/>
                  </a:lnTo>
                  <a:lnTo>
                    <a:pt x="642033" y="597287"/>
                  </a:lnTo>
                  <a:lnTo>
                    <a:pt x="641989" y="596554"/>
                  </a:lnTo>
                  <a:lnTo>
                    <a:pt x="641945" y="595626"/>
                  </a:lnTo>
                  <a:lnTo>
                    <a:pt x="641801" y="595070"/>
                  </a:lnTo>
                  <a:lnTo>
                    <a:pt x="641779" y="594965"/>
                  </a:lnTo>
                  <a:lnTo>
                    <a:pt x="641735" y="594766"/>
                  </a:lnTo>
                  <a:lnTo>
                    <a:pt x="641437" y="594018"/>
                  </a:lnTo>
                  <a:lnTo>
                    <a:pt x="641360" y="593727"/>
                  </a:lnTo>
                  <a:lnTo>
                    <a:pt x="641360" y="593726"/>
                  </a:lnTo>
                  <a:lnTo>
                    <a:pt x="641239" y="593658"/>
                  </a:lnTo>
                  <a:lnTo>
                    <a:pt x="641139" y="593533"/>
                  </a:lnTo>
                  <a:lnTo>
                    <a:pt x="640864" y="591154"/>
                  </a:lnTo>
                  <a:lnTo>
                    <a:pt x="640797" y="589157"/>
                  </a:lnTo>
                  <a:lnTo>
                    <a:pt x="640831" y="588451"/>
                  </a:lnTo>
                  <a:lnTo>
                    <a:pt x="640853" y="588044"/>
                  </a:lnTo>
                  <a:lnTo>
                    <a:pt x="640875" y="587432"/>
                  </a:lnTo>
                  <a:lnTo>
                    <a:pt x="641007" y="584025"/>
                  </a:lnTo>
                  <a:lnTo>
                    <a:pt x="641007" y="583931"/>
                  </a:lnTo>
                  <a:lnTo>
                    <a:pt x="641007" y="582977"/>
                  </a:lnTo>
                  <a:lnTo>
                    <a:pt x="641007" y="582766"/>
                  </a:lnTo>
                  <a:lnTo>
                    <a:pt x="641139" y="581185"/>
                  </a:lnTo>
                  <a:lnTo>
                    <a:pt x="641272" y="580121"/>
                  </a:lnTo>
                  <a:lnTo>
                    <a:pt x="641349" y="579555"/>
                  </a:lnTo>
                  <a:lnTo>
                    <a:pt x="641426" y="578889"/>
                  </a:lnTo>
                  <a:lnTo>
                    <a:pt x="641790" y="577646"/>
                  </a:lnTo>
                  <a:lnTo>
                    <a:pt x="642055" y="576019"/>
                  </a:lnTo>
                  <a:lnTo>
                    <a:pt x="642099" y="575022"/>
                  </a:lnTo>
                  <a:lnTo>
                    <a:pt x="642110" y="574830"/>
                  </a:lnTo>
                  <a:lnTo>
                    <a:pt x="642243" y="573343"/>
                  </a:lnTo>
                  <a:lnTo>
                    <a:pt x="642441" y="572174"/>
                  </a:lnTo>
                  <a:lnTo>
                    <a:pt x="642419" y="571591"/>
                  </a:lnTo>
                  <a:lnTo>
                    <a:pt x="642309" y="570547"/>
                  </a:lnTo>
                  <a:lnTo>
                    <a:pt x="642276" y="570231"/>
                  </a:lnTo>
                  <a:lnTo>
                    <a:pt x="642276" y="570210"/>
                  </a:lnTo>
                  <a:lnTo>
                    <a:pt x="642276" y="570182"/>
                  </a:lnTo>
                  <a:lnTo>
                    <a:pt x="642254" y="570013"/>
                  </a:lnTo>
                  <a:lnTo>
                    <a:pt x="642232" y="569770"/>
                  </a:lnTo>
                  <a:lnTo>
                    <a:pt x="642199" y="569422"/>
                  </a:lnTo>
                  <a:lnTo>
                    <a:pt x="642165" y="569359"/>
                  </a:lnTo>
                  <a:lnTo>
                    <a:pt x="642154" y="569336"/>
                  </a:lnTo>
                  <a:lnTo>
                    <a:pt x="642110" y="569230"/>
                  </a:lnTo>
                  <a:lnTo>
                    <a:pt x="642033" y="569045"/>
                  </a:lnTo>
                  <a:lnTo>
                    <a:pt x="641934" y="568820"/>
                  </a:lnTo>
                  <a:lnTo>
                    <a:pt x="641879" y="568711"/>
                  </a:lnTo>
                  <a:lnTo>
                    <a:pt x="641625" y="568416"/>
                  </a:lnTo>
                  <a:lnTo>
                    <a:pt x="641459" y="568227"/>
                  </a:lnTo>
                  <a:lnTo>
                    <a:pt x="641360" y="568189"/>
                  </a:lnTo>
                  <a:lnTo>
                    <a:pt x="641184" y="568122"/>
                  </a:lnTo>
                  <a:lnTo>
                    <a:pt x="641029" y="568064"/>
                  </a:lnTo>
                  <a:lnTo>
                    <a:pt x="640764" y="567827"/>
                  </a:lnTo>
                  <a:lnTo>
                    <a:pt x="640577" y="567500"/>
                  </a:lnTo>
                  <a:lnTo>
                    <a:pt x="640566" y="567079"/>
                  </a:lnTo>
                  <a:lnTo>
                    <a:pt x="640566" y="566946"/>
                  </a:lnTo>
                  <a:lnTo>
                    <a:pt x="640566" y="566290"/>
                  </a:lnTo>
                  <a:lnTo>
                    <a:pt x="640555" y="566163"/>
                  </a:lnTo>
                  <a:lnTo>
                    <a:pt x="640411" y="565891"/>
                  </a:lnTo>
                  <a:lnTo>
                    <a:pt x="640290" y="565662"/>
                  </a:lnTo>
                  <a:lnTo>
                    <a:pt x="639992" y="565254"/>
                  </a:lnTo>
                  <a:lnTo>
                    <a:pt x="639838" y="565046"/>
                  </a:lnTo>
                  <a:lnTo>
                    <a:pt x="639705" y="564865"/>
                  </a:lnTo>
                  <a:lnTo>
                    <a:pt x="639231" y="564216"/>
                  </a:lnTo>
                  <a:lnTo>
                    <a:pt x="639220" y="564199"/>
                  </a:lnTo>
                  <a:lnTo>
                    <a:pt x="639187" y="564176"/>
                  </a:lnTo>
                  <a:lnTo>
                    <a:pt x="638955" y="563947"/>
                  </a:lnTo>
                  <a:lnTo>
                    <a:pt x="638569" y="563707"/>
                  </a:lnTo>
                  <a:lnTo>
                    <a:pt x="638138" y="563562"/>
                  </a:lnTo>
                  <a:lnTo>
                    <a:pt x="637730" y="563374"/>
                  </a:lnTo>
                  <a:lnTo>
                    <a:pt x="637333" y="563146"/>
                  </a:lnTo>
                  <a:lnTo>
                    <a:pt x="637101" y="562943"/>
                  </a:lnTo>
                  <a:lnTo>
                    <a:pt x="636991" y="562902"/>
                  </a:lnTo>
                  <a:lnTo>
                    <a:pt x="636958" y="562889"/>
                  </a:lnTo>
                  <a:lnTo>
                    <a:pt x="636781" y="562877"/>
                  </a:lnTo>
                  <a:lnTo>
                    <a:pt x="636064" y="562863"/>
                  </a:lnTo>
                  <a:lnTo>
                    <a:pt x="635954" y="562861"/>
                  </a:lnTo>
                  <a:lnTo>
                    <a:pt x="635821" y="562816"/>
                  </a:lnTo>
                  <a:lnTo>
                    <a:pt x="635634" y="562641"/>
                  </a:lnTo>
                  <a:lnTo>
                    <a:pt x="635457" y="562472"/>
                  </a:lnTo>
                  <a:lnTo>
                    <a:pt x="635248" y="562252"/>
                  </a:lnTo>
                  <a:lnTo>
                    <a:pt x="635016" y="562090"/>
                  </a:lnTo>
                  <a:lnTo>
                    <a:pt x="634773" y="562014"/>
                  </a:lnTo>
                  <a:lnTo>
                    <a:pt x="634045" y="561844"/>
                  </a:lnTo>
                  <a:lnTo>
                    <a:pt x="633736" y="561804"/>
                  </a:lnTo>
                  <a:lnTo>
                    <a:pt x="633163" y="561832"/>
                  </a:lnTo>
                  <a:lnTo>
                    <a:pt x="632743" y="561879"/>
                  </a:lnTo>
                  <a:lnTo>
                    <a:pt x="632534" y="561879"/>
                  </a:lnTo>
                  <a:lnTo>
                    <a:pt x="632390" y="561830"/>
                  </a:lnTo>
                  <a:lnTo>
                    <a:pt x="632324" y="561782"/>
                  </a:lnTo>
                  <a:lnTo>
                    <a:pt x="632225" y="561658"/>
                  </a:lnTo>
                  <a:lnTo>
                    <a:pt x="632125" y="561534"/>
                  </a:lnTo>
                  <a:lnTo>
                    <a:pt x="631949" y="561333"/>
                  </a:lnTo>
                  <a:lnTo>
                    <a:pt x="631728" y="561326"/>
                  </a:lnTo>
                  <a:lnTo>
                    <a:pt x="631508" y="561283"/>
                  </a:lnTo>
                  <a:lnTo>
                    <a:pt x="631364" y="561214"/>
                  </a:lnTo>
                  <a:lnTo>
                    <a:pt x="631232" y="561060"/>
                  </a:lnTo>
                  <a:lnTo>
                    <a:pt x="631099" y="560901"/>
                  </a:lnTo>
                  <a:lnTo>
                    <a:pt x="631000" y="560776"/>
                  </a:lnTo>
                  <a:lnTo>
                    <a:pt x="630735" y="560554"/>
                  </a:lnTo>
                  <a:lnTo>
                    <a:pt x="630614" y="560457"/>
                  </a:lnTo>
                  <a:lnTo>
                    <a:pt x="630437" y="560418"/>
                  </a:lnTo>
                  <a:lnTo>
                    <a:pt x="630305" y="560371"/>
                  </a:lnTo>
                  <a:lnTo>
                    <a:pt x="630117" y="560231"/>
                  </a:lnTo>
                  <a:lnTo>
                    <a:pt x="629974" y="560250"/>
                  </a:lnTo>
                  <a:lnTo>
                    <a:pt x="629786" y="560293"/>
                  </a:lnTo>
                  <a:lnTo>
                    <a:pt x="629632" y="560295"/>
                  </a:lnTo>
                  <a:lnTo>
                    <a:pt x="629500" y="560278"/>
                  </a:lnTo>
                  <a:lnTo>
                    <a:pt x="629433" y="560252"/>
                  </a:lnTo>
                  <a:lnTo>
                    <a:pt x="629345" y="560157"/>
                  </a:lnTo>
                  <a:lnTo>
                    <a:pt x="629279" y="560134"/>
                  </a:lnTo>
                  <a:lnTo>
                    <a:pt x="629180" y="560159"/>
                  </a:lnTo>
                  <a:lnTo>
                    <a:pt x="629113" y="560167"/>
                  </a:lnTo>
                  <a:lnTo>
                    <a:pt x="629058" y="560167"/>
                  </a:lnTo>
                  <a:lnTo>
                    <a:pt x="629014" y="560150"/>
                  </a:lnTo>
                  <a:lnTo>
                    <a:pt x="628926" y="560059"/>
                  </a:lnTo>
                  <a:lnTo>
                    <a:pt x="628871" y="560041"/>
                  </a:lnTo>
                  <a:lnTo>
                    <a:pt x="628804" y="560046"/>
                  </a:lnTo>
                  <a:lnTo>
                    <a:pt x="628749" y="560082"/>
                  </a:lnTo>
                  <a:lnTo>
                    <a:pt x="628716" y="560099"/>
                  </a:lnTo>
                  <a:lnTo>
                    <a:pt x="628639" y="560149"/>
                  </a:lnTo>
                  <a:lnTo>
                    <a:pt x="628507" y="560155"/>
                  </a:lnTo>
                  <a:lnTo>
                    <a:pt x="628308" y="560115"/>
                  </a:lnTo>
                  <a:lnTo>
                    <a:pt x="627591" y="560057"/>
                  </a:lnTo>
                  <a:lnTo>
                    <a:pt x="626543" y="559910"/>
                  </a:lnTo>
                  <a:lnTo>
                    <a:pt x="626278" y="559887"/>
                  </a:lnTo>
                  <a:lnTo>
                    <a:pt x="626057" y="559852"/>
                  </a:lnTo>
                  <a:lnTo>
                    <a:pt x="625737" y="559769"/>
                  </a:lnTo>
                  <a:lnTo>
                    <a:pt x="625583" y="559770"/>
                  </a:lnTo>
                  <a:lnTo>
                    <a:pt x="625417" y="559755"/>
                  </a:lnTo>
                  <a:lnTo>
                    <a:pt x="625197" y="559715"/>
                  </a:lnTo>
                  <a:lnTo>
                    <a:pt x="625097" y="559675"/>
                  </a:lnTo>
                  <a:lnTo>
                    <a:pt x="624965" y="559546"/>
                  </a:lnTo>
                  <a:lnTo>
                    <a:pt x="624755" y="559278"/>
                  </a:lnTo>
                  <a:lnTo>
                    <a:pt x="624612" y="559178"/>
                  </a:lnTo>
                  <a:lnTo>
                    <a:pt x="624281" y="559024"/>
                  </a:lnTo>
                  <a:lnTo>
                    <a:pt x="623983" y="558890"/>
                  </a:lnTo>
                  <a:lnTo>
                    <a:pt x="623663" y="558744"/>
                  </a:lnTo>
                  <a:lnTo>
                    <a:pt x="622935" y="558405"/>
                  </a:lnTo>
                  <a:lnTo>
                    <a:pt x="622571" y="558259"/>
                  </a:lnTo>
                  <a:lnTo>
                    <a:pt x="622207" y="558096"/>
                  </a:lnTo>
                  <a:lnTo>
                    <a:pt x="621975" y="557932"/>
                  </a:lnTo>
                  <a:lnTo>
                    <a:pt x="621765" y="557784"/>
                  </a:lnTo>
                  <a:lnTo>
                    <a:pt x="621622" y="557642"/>
                  </a:lnTo>
                  <a:lnTo>
                    <a:pt x="621578" y="557562"/>
                  </a:lnTo>
                  <a:lnTo>
                    <a:pt x="621578" y="557489"/>
                  </a:lnTo>
                  <a:lnTo>
                    <a:pt x="621688" y="557280"/>
                  </a:lnTo>
                  <a:lnTo>
                    <a:pt x="621721" y="557257"/>
                  </a:lnTo>
                  <a:lnTo>
                    <a:pt x="622030" y="557016"/>
                  </a:lnTo>
                  <a:lnTo>
                    <a:pt x="622185" y="556863"/>
                  </a:lnTo>
                  <a:lnTo>
                    <a:pt x="622284" y="556747"/>
                  </a:lnTo>
                  <a:lnTo>
                    <a:pt x="622317" y="556685"/>
                  </a:lnTo>
                  <a:lnTo>
                    <a:pt x="622328" y="556611"/>
                  </a:lnTo>
                  <a:lnTo>
                    <a:pt x="622273" y="556452"/>
                  </a:lnTo>
                  <a:lnTo>
                    <a:pt x="622130" y="556287"/>
                  </a:lnTo>
                  <a:lnTo>
                    <a:pt x="622096" y="556179"/>
                  </a:lnTo>
                  <a:lnTo>
                    <a:pt x="622118" y="556006"/>
                  </a:lnTo>
                  <a:lnTo>
                    <a:pt x="622085" y="555880"/>
                  </a:lnTo>
                  <a:lnTo>
                    <a:pt x="621997" y="555770"/>
                  </a:lnTo>
                  <a:lnTo>
                    <a:pt x="621865" y="555629"/>
                  </a:lnTo>
                  <a:lnTo>
                    <a:pt x="621732" y="555469"/>
                  </a:lnTo>
                  <a:lnTo>
                    <a:pt x="621688" y="555324"/>
                  </a:lnTo>
                  <a:lnTo>
                    <a:pt x="621644" y="555125"/>
                  </a:lnTo>
                  <a:lnTo>
                    <a:pt x="621567" y="554862"/>
                  </a:lnTo>
                  <a:lnTo>
                    <a:pt x="621390" y="554619"/>
                  </a:lnTo>
                  <a:lnTo>
                    <a:pt x="621136" y="554413"/>
                  </a:lnTo>
                  <a:lnTo>
                    <a:pt x="620883" y="554212"/>
                  </a:lnTo>
                  <a:lnTo>
                    <a:pt x="620397" y="554077"/>
                  </a:lnTo>
                  <a:lnTo>
                    <a:pt x="619923" y="554004"/>
                  </a:lnTo>
                  <a:lnTo>
                    <a:pt x="619493" y="554183"/>
                  </a:lnTo>
                  <a:lnTo>
                    <a:pt x="618996" y="554323"/>
                  </a:lnTo>
                  <a:lnTo>
                    <a:pt x="618742" y="554360"/>
                  </a:lnTo>
                  <a:lnTo>
                    <a:pt x="618566" y="554341"/>
                  </a:lnTo>
                  <a:lnTo>
                    <a:pt x="618444" y="554306"/>
                  </a:lnTo>
                  <a:lnTo>
                    <a:pt x="618389" y="554251"/>
                  </a:lnTo>
                  <a:lnTo>
                    <a:pt x="618356" y="554125"/>
                  </a:lnTo>
                  <a:lnTo>
                    <a:pt x="618312" y="553796"/>
                  </a:lnTo>
                  <a:lnTo>
                    <a:pt x="618235" y="553752"/>
                  </a:lnTo>
                  <a:lnTo>
                    <a:pt x="618058" y="553688"/>
                  </a:lnTo>
                  <a:lnTo>
                    <a:pt x="617871" y="553671"/>
                  </a:lnTo>
                  <a:lnTo>
                    <a:pt x="617705" y="553578"/>
                  </a:lnTo>
                  <a:lnTo>
                    <a:pt x="617584" y="553416"/>
                  </a:lnTo>
                  <a:lnTo>
                    <a:pt x="617407" y="553111"/>
                  </a:lnTo>
                  <a:lnTo>
                    <a:pt x="617275" y="553009"/>
                  </a:lnTo>
                  <a:lnTo>
                    <a:pt x="617065" y="552908"/>
                  </a:lnTo>
                  <a:lnTo>
                    <a:pt x="616778" y="552714"/>
                  </a:lnTo>
                  <a:lnTo>
                    <a:pt x="616481" y="552449"/>
                  </a:lnTo>
                  <a:lnTo>
                    <a:pt x="616459" y="552356"/>
                  </a:lnTo>
                  <a:lnTo>
                    <a:pt x="616470" y="552053"/>
                  </a:lnTo>
                  <a:lnTo>
                    <a:pt x="616481" y="552016"/>
                  </a:lnTo>
                  <a:lnTo>
                    <a:pt x="616447" y="551854"/>
                  </a:lnTo>
                  <a:lnTo>
                    <a:pt x="616425" y="551582"/>
                  </a:lnTo>
                  <a:lnTo>
                    <a:pt x="616337" y="551454"/>
                  </a:lnTo>
                  <a:lnTo>
                    <a:pt x="616039" y="551320"/>
                  </a:lnTo>
                  <a:lnTo>
                    <a:pt x="615973" y="551290"/>
                  </a:lnTo>
                  <a:lnTo>
                    <a:pt x="615907" y="551215"/>
                  </a:lnTo>
                  <a:lnTo>
                    <a:pt x="615719" y="550964"/>
                  </a:lnTo>
                  <a:lnTo>
                    <a:pt x="615620" y="550888"/>
                  </a:lnTo>
                  <a:lnTo>
                    <a:pt x="615366" y="550823"/>
                  </a:lnTo>
                  <a:lnTo>
                    <a:pt x="615289" y="550802"/>
                  </a:lnTo>
                  <a:lnTo>
                    <a:pt x="615112" y="550741"/>
                  </a:lnTo>
                  <a:lnTo>
                    <a:pt x="614804" y="550725"/>
                  </a:lnTo>
                  <a:lnTo>
                    <a:pt x="614583" y="550684"/>
                  </a:lnTo>
                  <a:lnTo>
                    <a:pt x="614340" y="550558"/>
                  </a:lnTo>
                  <a:lnTo>
                    <a:pt x="614208" y="550457"/>
                  </a:lnTo>
                  <a:lnTo>
                    <a:pt x="614097" y="550363"/>
                  </a:lnTo>
                  <a:lnTo>
                    <a:pt x="613976" y="550286"/>
                  </a:lnTo>
                  <a:lnTo>
                    <a:pt x="613689" y="550242"/>
                  </a:lnTo>
                  <a:lnTo>
                    <a:pt x="613546" y="550211"/>
                  </a:lnTo>
                  <a:lnTo>
                    <a:pt x="613314" y="550003"/>
                  </a:lnTo>
                  <a:lnTo>
                    <a:pt x="612851" y="549812"/>
                  </a:lnTo>
                  <a:lnTo>
                    <a:pt x="612520" y="549697"/>
                  </a:lnTo>
                  <a:lnTo>
                    <a:pt x="612167" y="549513"/>
                  </a:lnTo>
                  <a:lnTo>
                    <a:pt x="611957" y="549344"/>
                  </a:lnTo>
                  <a:lnTo>
                    <a:pt x="611902" y="549291"/>
                  </a:lnTo>
                  <a:lnTo>
                    <a:pt x="611736" y="549202"/>
                  </a:lnTo>
                  <a:lnTo>
                    <a:pt x="611538" y="549148"/>
                  </a:lnTo>
                  <a:lnTo>
                    <a:pt x="611438" y="549106"/>
                  </a:lnTo>
                  <a:lnTo>
                    <a:pt x="611218" y="549106"/>
                  </a:lnTo>
                  <a:lnTo>
                    <a:pt x="611119" y="549095"/>
                  </a:lnTo>
                  <a:lnTo>
                    <a:pt x="611041" y="549086"/>
                  </a:lnTo>
                  <a:lnTo>
                    <a:pt x="610898" y="549038"/>
                  </a:lnTo>
                  <a:lnTo>
                    <a:pt x="610776" y="548996"/>
                  </a:lnTo>
                  <a:lnTo>
                    <a:pt x="610633" y="548904"/>
                  </a:lnTo>
                  <a:lnTo>
                    <a:pt x="610501" y="548863"/>
                  </a:lnTo>
                  <a:lnTo>
                    <a:pt x="610390" y="548828"/>
                  </a:lnTo>
                  <a:lnTo>
                    <a:pt x="610291" y="548834"/>
                  </a:lnTo>
                  <a:lnTo>
                    <a:pt x="610137" y="548816"/>
                  </a:lnTo>
                  <a:lnTo>
                    <a:pt x="609927" y="548794"/>
                  </a:lnTo>
                  <a:lnTo>
                    <a:pt x="609861" y="548774"/>
                  </a:lnTo>
                  <a:lnTo>
                    <a:pt x="609739" y="548701"/>
                  </a:lnTo>
                  <a:lnTo>
                    <a:pt x="609563" y="548517"/>
                  </a:lnTo>
                  <a:lnTo>
                    <a:pt x="609419" y="548507"/>
                  </a:lnTo>
                  <a:lnTo>
                    <a:pt x="609309" y="548511"/>
                  </a:lnTo>
                  <a:lnTo>
                    <a:pt x="609199" y="548547"/>
                  </a:lnTo>
                  <a:lnTo>
                    <a:pt x="609110" y="548622"/>
                  </a:lnTo>
                  <a:lnTo>
                    <a:pt x="608923" y="548876"/>
                  </a:lnTo>
                  <a:lnTo>
                    <a:pt x="608857" y="548953"/>
                  </a:lnTo>
                  <a:lnTo>
                    <a:pt x="608790" y="548996"/>
                  </a:lnTo>
                  <a:lnTo>
                    <a:pt x="608713" y="549032"/>
                  </a:lnTo>
                  <a:lnTo>
                    <a:pt x="608625" y="549046"/>
                  </a:lnTo>
                  <a:lnTo>
                    <a:pt x="608559" y="549043"/>
                  </a:lnTo>
                  <a:lnTo>
                    <a:pt x="608493" y="549016"/>
                  </a:lnTo>
                  <a:lnTo>
                    <a:pt x="608382" y="548904"/>
                  </a:lnTo>
                  <a:lnTo>
                    <a:pt x="608305" y="548837"/>
                  </a:lnTo>
                  <a:lnTo>
                    <a:pt x="608261" y="548825"/>
                  </a:lnTo>
                  <a:lnTo>
                    <a:pt x="608206" y="548810"/>
                  </a:lnTo>
                  <a:lnTo>
                    <a:pt x="607996" y="548801"/>
                  </a:lnTo>
                  <a:lnTo>
                    <a:pt x="607952" y="548788"/>
                  </a:lnTo>
                  <a:lnTo>
                    <a:pt x="607919" y="548783"/>
                  </a:lnTo>
                  <a:lnTo>
                    <a:pt x="607842" y="548741"/>
                  </a:lnTo>
                  <a:lnTo>
                    <a:pt x="607764" y="548665"/>
                  </a:lnTo>
                  <a:lnTo>
                    <a:pt x="607731" y="548621"/>
                  </a:lnTo>
                  <a:lnTo>
                    <a:pt x="607643" y="548491"/>
                  </a:lnTo>
                  <a:lnTo>
                    <a:pt x="607511" y="548451"/>
                  </a:lnTo>
                  <a:lnTo>
                    <a:pt x="607444" y="548427"/>
                  </a:lnTo>
                  <a:lnTo>
                    <a:pt x="607345" y="548395"/>
                  </a:lnTo>
                  <a:lnTo>
                    <a:pt x="607290" y="548364"/>
                  </a:lnTo>
                  <a:lnTo>
                    <a:pt x="607268" y="548334"/>
                  </a:lnTo>
                  <a:lnTo>
                    <a:pt x="607246" y="548286"/>
                  </a:lnTo>
                  <a:lnTo>
                    <a:pt x="607180" y="548243"/>
                  </a:lnTo>
                  <a:lnTo>
                    <a:pt x="606937" y="548186"/>
                  </a:lnTo>
                  <a:lnTo>
                    <a:pt x="606650" y="548190"/>
                  </a:lnTo>
                  <a:lnTo>
                    <a:pt x="606485" y="548237"/>
                  </a:lnTo>
                  <a:lnTo>
                    <a:pt x="606264" y="548231"/>
                  </a:lnTo>
                  <a:lnTo>
                    <a:pt x="606132" y="548226"/>
                  </a:lnTo>
                  <a:lnTo>
                    <a:pt x="606054" y="548150"/>
                  </a:lnTo>
                  <a:lnTo>
                    <a:pt x="605955" y="547890"/>
                  </a:lnTo>
                  <a:lnTo>
                    <a:pt x="605591" y="547909"/>
                  </a:lnTo>
                  <a:lnTo>
                    <a:pt x="605425" y="547916"/>
                  </a:lnTo>
                  <a:lnTo>
                    <a:pt x="605249" y="547926"/>
                  </a:lnTo>
                  <a:lnTo>
                    <a:pt x="605061" y="547895"/>
                  </a:lnTo>
                  <a:lnTo>
                    <a:pt x="604896" y="547989"/>
                  </a:lnTo>
                  <a:lnTo>
                    <a:pt x="604763" y="548210"/>
                  </a:lnTo>
                  <a:lnTo>
                    <a:pt x="604598" y="548512"/>
                  </a:lnTo>
                  <a:lnTo>
                    <a:pt x="604410" y="548837"/>
                  </a:lnTo>
                  <a:lnTo>
                    <a:pt x="604322" y="549068"/>
                  </a:lnTo>
                  <a:lnTo>
                    <a:pt x="604179" y="549244"/>
                  </a:lnTo>
                  <a:lnTo>
                    <a:pt x="603980" y="549384"/>
                  </a:lnTo>
                  <a:lnTo>
                    <a:pt x="603748" y="549519"/>
                  </a:lnTo>
                  <a:lnTo>
                    <a:pt x="603528" y="549902"/>
                  </a:lnTo>
                  <a:lnTo>
                    <a:pt x="603340" y="550054"/>
                  </a:lnTo>
                  <a:lnTo>
                    <a:pt x="603042" y="550167"/>
                  </a:lnTo>
                  <a:lnTo>
                    <a:pt x="602932" y="550234"/>
                  </a:lnTo>
                  <a:lnTo>
                    <a:pt x="602855" y="550307"/>
                  </a:lnTo>
                  <a:lnTo>
                    <a:pt x="602811" y="550384"/>
                  </a:lnTo>
                  <a:lnTo>
                    <a:pt x="602777" y="550483"/>
                  </a:lnTo>
                  <a:lnTo>
                    <a:pt x="602766" y="550631"/>
                  </a:lnTo>
                  <a:lnTo>
                    <a:pt x="602811" y="550729"/>
                  </a:lnTo>
                  <a:lnTo>
                    <a:pt x="603020" y="550951"/>
                  </a:lnTo>
                  <a:lnTo>
                    <a:pt x="603042" y="551024"/>
                  </a:lnTo>
                  <a:lnTo>
                    <a:pt x="603042" y="551093"/>
                  </a:lnTo>
                  <a:lnTo>
                    <a:pt x="602976" y="551196"/>
                  </a:lnTo>
                  <a:lnTo>
                    <a:pt x="602788" y="551420"/>
                  </a:lnTo>
                  <a:lnTo>
                    <a:pt x="602711" y="551504"/>
                  </a:lnTo>
                  <a:lnTo>
                    <a:pt x="602645" y="551622"/>
                  </a:lnTo>
                  <a:lnTo>
                    <a:pt x="602601" y="551754"/>
                  </a:lnTo>
                  <a:lnTo>
                    <a:pt x="602579" y="551877"/>
                  </a:lnTo>
                  <a:lnTo>
                    <a:pt x="602513" y="552106"/>
                  </a:lnTo>
                  <a:lnTo>
                    <a:pt x="602513" y="552166"/>
                  </a:lnTo>
                  <a:lnTo>
                    <a:pt x="602557" y="552324"/>
                  </a:lnTo>
                  <a:lnTo>
                    <a:pt x="602645" y="552494"/>
                  </a:lnTo>
                  <a:lnTo>
                    <a:pt x="602822" y="552709"/>
                  </a:lnTo>
                  <a:lnTo>
                    <a:pt x="602954" y="552950"/>
                  </a:lnTo>
                  <a:lnTo>
                    <a:pt x="602998" y="553165"/>
                  </a:lnTo>
                  <a:lnTo>
                    <a:pt x="602623" y="553708"/>
                  </a:lnTo>
                  <a:lnTo>
                    <a:pt x="602524" y="554043"/>
                  </a:lnTo>
                  <a:lnTo>
                    <a:pt x="602557" y="554459"/>
                  </a:lnTo>
                  <a:lnTo>
                    <a:pt x="602546" y="554550"/>
                  </a:lnTo>
                  <a:lnTo>
                    <a:pt x="602458" y="555028"/>
                  </a:lnTo>
                  <a:lnTo>
                    <a:pt x="602424" y="555255"/>
                  </a:lnTo>
                  <a:lnTo>
                    <a:pt x="602446" y="555461"/>
                  </a:lnTo>
                  <a:lnTo>
                    <a:pt x="602446" y="555558"/>
                  </a:lnTo>
                  <a:lnTo>
                    <a:pt x="602435" y="555630"/>
                  </a:lnTo>
                  <a:lnTo>
                    <a:pt x="602380" y="555686"/>
                  </a:lnTo>
                  <a:lnTo>
                    <a:pt x="602281" y="555743"/>
                  </a:lnTo>
                  <a:lnTo>
                    <a:pt x="602127" y="555750"/>
                  </a:lnTo>
                  <a:lnTo>
                    <a:pt x="601961" y="555699"/>
                  </a:lnTo>
                  <a:lnTo>
                    <a:pt x="601718" y="555575"/>
                  </a:lnTo>
                  <a:lnTo>
                    <a:pt x="601542" y="555431"/>
                  </a:lnTo>
                  <a:lnTo>
                    <a:pt x="601476" y="555370"/>
                  </a:lnTo>
                  <a:lnTo>
                    <a:pt x="601244" y="555135"/>
                  </a:lnTo>
                  <a:lnTo>
                    <a:pt x="601100" y="554990"/>
                  </a:lnTo>
                  <a:lnTo>
                    <a:pt x="600935" y="554769"/>
                  </a:lnTo>
                  <a:lnTo>
                    <a:pt x="600858" y="554711"/>
                  </a:lnTo>
                  <a:lnTo>
                    <a:pt x="600769" y="554706"/>
                  </a:lnTo>
                  <a:lnTo>
                    <a:pt x="600549" y="554692"/>
                  </a:lnTo>
                  <a:lnTo>
                    <a:pt x="600438" y="554671"/>
                  </a:lnTo>
                  <a:lnTo>
                    <a:pt x="600361" y="554654"/>
                  </a:lnTo>
                  <a:lnTo>
                    <a:pt x="600273" y="554664"/>
                  </a:lnTo>
                  <a:lnTo>
                    <a:pt x="600141" y="554697"/>
                  </a:lnTo>
                  <a:lnTo>
                    <a:pt x="600063" y="554718"/>
                  </a:lnTo>
                  <a:lnTo>
                    <a:pt x="599986" y="554737"/>
                  </a:lnTo>
                  <a:lnTo>
                    <a:pt x="599710" y="554876"/>
                  </a:lnTo>
                  <a:lnTo>
                    <a:pt x="599611" y="554898"/>
                  </a:lnTo>
                  <a:lnTo>
                    <a:pt x="599534" y="554900"/>
                  </a:lnTo>
                  <a:lnTo>
                    <a:pt x="599457" y="554883"/>
                  </a:lnTo>
                  <a:lnTo>
                    <a:pt x="599346" y="554857"/>
                  </a:lnTo>
                  <a:lnTo>
                    <a:pt x="599269" y="554837"/>
                  </a:lnTo>
                  <a:lnTo>
                    <a:pt x="599181" y="554857"/>
                  </a:lnTo>
                  <a:lnTo>
                    <a:pt x="599159" y="554878"/>
                  </a:lnTo>
                  <a:lnTo>
                    <a:pt x="599081" y="554944"/>
                  </a:lnTo>
                  <a:lnTo>
                    <a:pt x="599004" y="555038"/>
                  </a:lnTo>
                  <a:lnTo>
                    <a:pt x="598938" y="555071"/>
                  </a:lnTo>
                  <a:lnTo>
                    <a:pt x="598861" y="555083"/>
                  </a:lnTo>
                  <a:lnTo>
                    <a:pt x="598772" y="555071"/>
                  </a:lnTo>
                  <a:lnTo>
                    <a:pt x="598684" y="555021"/>
                  </a:lnTo>
                  <a:lnTo>
                    <a:pt x="598552" y="554944"/>
                  </a:lnTo>
                  <a:lnTo>
                    <a:pt x="598464" y="554911"/>
                  </a:lnTo>
                  <a:lnTo>
                    <a:pt x="598166" y="554855"/>
                  </a:lnTo>
                  <a:lnTo>
                    <a:pt x="597669" y="554726"/>
                  </a:lnTo>
                  <a:lnTo>
                    <a:pt x="597592" y="554704"/>
                  </a:lnTo>
                  <a:lnTo>
                    <a:pt x="597493" y="554679"/>
                  </a:lnTo>
                  <a:lnTo>
                    <a:pt x="597371" y="554593"/>
                  </a:lnTo>
                  <a:lnTo>
                    <a:pt x="597283" y="554494"/>
                  </a:lnTo>
                  <a:lnTo>
                    <a:pt x="597151" y="554346"/>
                  </a:lnTo>
                  <a:lnTo>
                    <a:pt x="596776" y="554003"/>
                  </a:lnTo>
                  <a:lnTo>
                    <a:pt x="596599" y="553834"/>
                  </a:lnTo>
                  <a:lnTo>
                    <a:pt x="596445" y="553595"/>
                  </a:lnTo>
                  <a:lnTo>
                    <a:pt x="596290" y="553492"/>
                  </a:lnTo>
                  <a:lnTo>
                    <a:pt x="596213" y="553426"/>
                  </a:lnTo>
                  <a:lnTo>
                    <a:pt x="596080" y="553290"/>
                  </a:lnTo>
                  <a:lnTo>
                    <a:pt x="595948" y="553093"/>
                  </a:lnTo>
                  <a:lnTo>
                    <a:pt x="595849" y="553029"/>
                  </a:lnTo>
                  <a:lnTo>
                    <a:pt x="595661" y="552950"/>
                  </a:lnTo>
                  <a:lnTo>
                    <a:pt x="595496" y="552899"/>
                  </a:lnTo>
                  <a:lnTo>
                    <a:pt x="595396" y="552880"/>
                  </a:lnTo>
                  <a:lnTo>
                    <a:pt x="595330" y="552867"/>
                  </a:lnTo>
                  <a:lnTo>
                    <a:pt x="595242" y="552837"/>
                  </a:lnTo>
                  <a:lnTo>
                    <a:pt x="595176" y="552774"/>
                  </a:lnTo>
                  <a:lnTo>
                    <a:pt x="595121" y="552682"/>
                  </a:lnTo>
                  <a:lnTo>
                    <a:pt x="595098" y="552544"/>
                  </a:lnTo>
                  <a:lnTo>
                    <a:pt x="595098" y="552515"/>
                  </a:lnTo>
                  <a:lnTo>
                    <a:pt x="595076" y="552378"/>
                  </a:lnTo>
                  <a:lnTo>
                    <a:pt x="594933" y="551895"/>
                  </a:lnTo>
                  <a:lnTo>
                    <a:pt x="594911" y="551717"/>
                  </a:lnTo>
                  <a:lnTo>
                    <a:pt x="594911" y="551654"/>
                  </a:lnTo>
                  <a:lnTo>
                    <a:pt x="594889" y="551617"/>
                  </a:lnTo>
                  <a:lnTo>
                    <a:pt x="594734" y="551467"/>
                  </a:lnTo>
                  <a:lnTo>
                    <a:pt x="594690" y="551384"/>
                  </a:lnTo>
                  <a:lnTo>
                    <a:pt x="594602" y="551131"/>
                  </a:lnTo>
                  <a:lnTo>
                    <a:pt x="594492" y="550758"/>
                  </a:lnTo>
                  <a:lnTo>
                    <a:pt x="594359" y="550314"/>
                  </a:lnTo>
                  <a:lnTo>
                    <a:pt x="594161" y="550149"/>
                  </a:lnTo>
                  <a:lnTo>
                    <a:pt x="593940" y="549970"/>
                  </a:lnTo>
                  <a:lnTo>
                    <a:pt x="593774" y="549775"/>
                  </a:lnTo>
                  <a:lnTo>
                    <a:pt x="593730" y="549614"/>
                  </a:lnTo>
                  <a:lnTo>
                    <a:pt x="593774" y="549407"/>
                  </a:lnTo>
                  <a:lnTo>
                    <a:pt x="593973" y="549125"/>
                  </a:lnTo>
                  <a:lnTo>
                    <a:pt x="593896" y="548890"/>
                  </a:lnTo>
                  <a:lnTo>
                    <a:pt x="593797" y="548491"/>
                  </a:lnTo>
                  <a:lnTo>
                    <a:pt x="593763" y="548313"/>
                  </a:lnTo>
                  <a:lnTo>
                    <a:pt x="593763" y="547982"/>
                  </a:lnTo>
                  <a:lnTo>
                    <a:pt x="593797" y="547793"/>
                  </a:lnTo>
                  <a:lnTo>
                    <a:pt x="593763" y="547612"/>
                  </a:lnTo>
                  <a:lnTo>
                    <a:pt x="593477" y="547415"/>
                  </a:lnTo>
                  <a:lnTo>
                    <a:pt x="593256" y="547302"/>
                  </a:lnTo>
                  <a:lnTo>
                    <a:pt x="593113" y="547228"/>
                  </a:lnTo>
                  <a:lnTo>
                    <a:pt x="593035" y="547132"/>
                  </a:lnTo>
                  <a:lnTo>
                    <a:pt x="592958" y="547117"/>
                  </a:lnTo>
                  <a:lnTo>
                    <a:pt x="592771" y="547127"/>
                  </a:lnTo>
                  <a:lnTo>
                    <a:pt x="592417" y="547146"/>
                  </a:lnTo>
                  <a:lnTo>
                    <a:pt x="592197" y="547192"/>
                  </a:lnTo>
                  <a:lnTo>
                    <a:pt x="591932" y="547276"/>
                  </a:lnTo>
                  <a:lnTo>
                    <a:pt x="591557" y="547266"/>
                  </a:lnTo>
                  <a:lnTo>
                    <a:pt x="591480" y="547245"/>
                  </a:lnTo>
                  <a:lnTo>
                    <a:pt x="591358" y="547210"/>
                  </a:lnTo>
                  <a:lnTo>
                    <a:pt x="591082" y="547133"/>
                  </a:lnTo>
                  <a:lnTo>
                    <a:pt x="590961" y="547137"/>
                  </a:lnTo>
                  <a:lnTo>
                    <a:pt x="590851" y="547200"/>
                  </a:lnTo>
                  <a:lnTo>
                    <a:pt x="590774" y="547261"/>
                  </a:lnTo>
                  <a:lnTo>
                    <a:pt x="590751" y="547277"/>
                  </a:lnTo>
                  <a:lnTo>
                    <a:pt x="590553" y="547358"/>
                  </a:lnTo>
                  <a:lnTo>
                    <a:pt x="590387" y="547375"/>
                  </a:lnTo>
                  <a:lnTo>
                    <a:pt x="590200" y="547320"/>
                  </a:lnTo>
                  <a:lnTo>
                    <a:pt x="590056" y="547254"/>
                  </a:lnTo>
                  <a:lnTo>
                    <a:pt x="589858" y="547120"/>
                  </a:lnTo>
                  <a:lnTo>
                    <a:pt x="589769" y="546966"/>
                  </a:lnTo>
                  <a:lnTo>
                    <a:pt x="589681" y="546673"/>
                  </a:lnTo>
                  <a:lnTo>
                    <a:pt x="589648" y="546469"/>
                  </a:lnTo>
                  <a:lnTo>
                    <a:pt x="589703" y="546297"/>
                  </a:lnTo>
                  <a:lnTo>
                    <a:pt x="589725" y="546224"/>
                  </a:lnTo>
                  <a:lnTo>
                    <a:pt x="589725" y="546116"/>
                  </a:lnTo>
                  <a:lnTo>
                    <a:pt x="589681" y="545983"/>
                  </a:lnTo>
                  <a:lnTo>
                    <a:pt x="589582" y="545711"/>
                  </a:lnTo>
                  <a:lnTo>
                    <a:pt x="589593" y="545487"/>
                  </a:lnTo>
                  <a:lnTo>
                    <a:pt x="589527" y="545413"/>
                  </a:lnTo>
                  <a:lnTo>
                    <a:pt x="589405" y="545368"/>
                  </a:lnTo>
                  <a:lnTo>
                    <a:pt x="589317" y="545291"/>
                  </a:lnTo>
                  <a:lnTo>
                    <a:pt x="589207" y="545157"/>
                  </a:lnTo>
                  <a:lnTo>
                    <a:pt x="589108" y="545034"/>
                  </a:lnTo>
                  <a:lnTo>
                    <a:pt x="589041" y="544912"/>
                  </a:lnTo>
                  <a:lnTo>
                    <a:pt x="589041" y="544764"/>
                  </a:lnTo>
                  <a:lnTo>
                    <a:pt x="589074" y="544605"/>
                  </a:lnTo>
                  <a:lnTo>
                    <a:pt x="589030" y="544435"/>
                  </a:lnTo>
                  <a:lnTo>
                    <a:pt x="588975" y="544294"/>
                  </a:lnTo>
                  <a:lnTo>
                    <a:pt x="588898" y="543977"/>
                  </a:lnTo>
                  <a:lnTo>
                    <a:pt x="588887" y="543740"/>
                  </a:lnTo>
                  <a:lnTo>
                    <a:pt x="588865" y="543475"/>
                  </a:lnTo>
                  <a:lnTo>
                    <a:pt x="588832" y="543213"/>
                  </a:lnTo>
                  <a:lnTo>
                    <a:pt x="588964" y="542970"/>
                  </a:lnTo>
                  <a:lnTo>
                    <a:pt x="588942" y="542856"/>
                  </a:lnTo>
                  <a:lnTo>
                    <a:pt x="588821" y="542709"/>
                  </a:lnTo>
                  <a:lnTo>
                    <a:pt x="588710" y="542575"/>
                  </a:lnTo>
                  <a:lnTo>
                    <a:pt x="588600" y="542387"/>
                  </a:lnTo>
                  <a:lnTo>
                    <a:pt x="588512" y="542223"/>
                  </a:lnTo>
                  <a:lnTo>
                    <a:pt x="588390" y="542085"/>
                  </a:lnTo>
                  <a:lnTo>
                    <a:pt x="588225" y="541796"/>
                  </a:lnTo>
                  <a:lnTo>
                    <a:pt x="588015" y="541642"/>
                  </a:lnTo>
                  <a:lnTo>
                    <a:pt x="587817" y="541500"/>
                  </a:lnTo>
                  <a:lnTo>
                    <a:pt x="587618" y="541357"/>
                  </a:lnTo>
                  <a:lnTo>
                    <a:pt x="587397" y="541166"/>
                  </a:lnTo>
                  <a:lnTo>
                    <a:pt x="587265" y="541105"/>
                  </a:lnTo>
                  <a:lnTo>
                    <a:pt x="587100" y="540980"/>
                  </a:lnTo>
                  <a:lnTo>
                    <a:pt x="586769" y="540787"/>
                  </a:lnTo>
                  <a:lnTo>
                    <a:pt x="586636" y="540769"/>
                  </a:lnTo>
                  <a:lnTo>
                    <a:pt x="586471" y="540746"/>
                  </a:lnTo>
                  <a:lnTo>
                    <a:pt x="586184" y="540739"/>
                  </a:lnTo>
                  <a:lnTo>
                    <a:pt x="586062" y="540699"/>
                  </a:lnTo>
                  <a:lnTo>
                    <a:pt x="585886" y="540644"/>
                  </a:lnTo>
                  <a:lnTo>
                    <a:pt x="585731" y="540682"/>
                  </a:lnTo>
                  <a:lnTo>
                    <a:pt x="585676" y="540804"/>
                  </a:lnTo>
                  <a:lnTo>
                    <a:pt x="585687" y="541014"/>
                  </a:lnTo>
                  <a:lnTo>
                    <a:pt x="585698" y="541255"/>
                  </a:lnTo>
                  <a:lnTo>
                    <a:pt x="585709" y="541647"/>
                  </a:lnTo>
                  <a:lnTo>
                    <a:pt x="585676" y="541797"/>
                  </a:lnTo>
                  <a:lnTo>
                    <a:pt x="585544" y="541852"/>
                  </a:lnTo>
                  <a:lnTo>
                    <a:pt x="585323" y="541870"/>
                  </a:lnTo>
                  <a:lnTo>
                    <a:pt x="585169" y="541848"/>
                  </a:lnTo>
                  <a:lnTo>
                    <a:pt x="584992" y="541822"/>
                  </a:lnTo>
                  <a:lnTo>
                    <a:pt x="584904" y="541810"/>
                  </a:lnTo>
                  <a:lnTo>
                    <a:pt x="584584" y="541763"/>
                  </a:lnTo>
                  <a:lnTo>
                    <a:pt x="584441" y="541819"/>
                  </a:lnTo>
                  <a:lnTo>
                    <a:pt x="584385" y="541902"/>
                  </a:lnTo>
                  <a:lnTo>
                    <a:pt x="584253" y="542070"/>
                  </a:lnTo>
                  <a:lnTo>
                    <a:pt x="584154" y="542379"/>
                  </a:lnTo>
                  <a:lnTo>
                    <a:pt x="584087" y="542556"/>
                  </a:lnTo>
                  <a:lnTo>
                    <a:pt x="584076" y="542733"/>
                  </a:lnTo>
                  <a:lnTo>
                    <a:pt x="584087" y="542771"/>
                  </a:lnTo>
                  <a:lnTo>
                    <a:pt x="584132" y="543140"/>
                  </a:lnTo>
                  <a:lnTo>
                    <a:pt x="584110" y="543201"/>
                  </a:lnTo>
                  <a:lnTo>
                    <a:pt x="583801" y="543200"/>
                  </a:lnTo>
                  <a:lnTo>
                    <a:pt x="583558" y="543240"/>
                  </a:lnTo>
                  <a:lnTo>
                    <a:pt x="583359" y="543304"/>
                  </a:lnTo>
                  <a:lnTo>
                    <a:pt x="583150" y="543438"/>
                  </a:lnTo>
                  <a:lnTo>
                    <a:pt x="582973" y="543487"/>
                  </a:lnTo>
                  <a:lnTo>
                    <a:pt x="582830" y="543494"/>
                  </a:lnTo>
                  <a:lnTo>
                    <a:pt x="582730" y="543497"/>
                  </a:lnTo>
                  <a:lnTo>
                    <a:pt x="582488" y="543628"/>
                  </a:lnTo>
                  <a:lnTo>
                    <a:pt x="582223" y="543774"/>
                  </a:lnTo>
                  <a:lnTo>
                    <a:pt x="582046" y="543816"/>
                  </a:lnTo>
                  <a:lnTo>
                    <a:pt x="582002" y="543825"/>
                  </a:lnTo>
                  <a:lnTo>
                    <a:pt x="581925" y="543820"/>
                  </a:lnTo>
                  <a:lnTo>
                    <a:pt x="581737" y="543808"/>
                  </a:lnTo>
                  <a:lnTo>
                    <a:pt x="581616" y="543831"/>
                  </a:lnTo>
                  <a:lnTo>
                    <a:pt x="581473" y="543859"/>
                  </a:lnTo>
                  <a:lnTo>
                    <a:pt x="581208" y="543998"/>
                  </a:lnTo>
                  <a:lnTo>
                    <a:pt x="581020" y="544132"/>
                  </a:lnTo>
                  <a:lnTo>
                    <a:pt x="580866" y="544297"/>
                  </a:lnTo>
                  <a:lnTo>
                    <a:pt x="580744" y="544424"/>
                  </a:lnTo>
                  <a:lnTo>
                    <a:pt x="580480" y="544602"/>
                  </a:lnTo>
                  <a:lnTo>
                    <a:pt x="580314" y="544830"/>
                  </a:lnTo>
                  <a:lnTo>
                    <a:pt x="580149" y="545273"/>
                  </a:lnTo>
                  <a:lnTo>
                    <a:pt x="580005" y="545479"/>
                  </a:lnTo>
                  <a:lnTo>
                    <a:pt x="579884" y="545578"/>
                  </a:lnTo>
                  <a:lnTo>
                    <a:pt x="579696" y="545610"/>
                  </a:lnTo>
                  <a:lnTo>
                    <a:pt x="579531" y="545636"/>
                  </a:lnTo>
                  <a:lnTo>
                    <a:pt x="579398" y="545630"/>
                  </a:lnTo>
                  <a:lnTo>
                    <a:pt x="579255" y="545675"/>
                  </a:lnTo>
                  <a:lnTo>
                    <a:pt x="579156" y="545742"/>
                  </a:lnTo>
                  <a:lnTo>
                    <a:pt x="579123" y="545786"/>
                  </a:lnTo>
                  <a:lnTo>
                    <a:pt x="579079" y="545786"/>
                  </a:lnTo>
                  <a:lnTo>
                    <a:pt x="578836" y="545694"/>
                  </a:lnTo>
                  <a:lnTo>
                    <a:pt x="578692" y="545664"/>
                  </a:lnTo>
                  <a:lnTo>
                    <a:pt x="578394" y="545670"/>
                  </a:lnTo>
                  <a:lnTo>
                    <a:pt x="578317" y="545657"/>
                  </a:lnTo>
                  <a:lnTo>
                    <a:pt x="578240" y="545630"/>
                  </a:lnTo>
                  <a:lnTo>
                    <a:pt x="578130" y="545609"/>
                  </a:lnTo>
                  <a:lnTo>
                    <a:pt x="577931" y="545546"/>
                  </a:lnTo>
                  <a:lnTo>
                    <a:pt x="577755" y="545573"/>
                  </a:lnTo>
                  <a:lnTo>
                    <a:pt x="577600" y="545555"/>
                  </a:lnTo>
                  <a:lnTo>
                    <a:pt x="577446" y="545502"/>
                  </a:lnTo>
                  <a:lnTo>
                    <a:pt x="577280" y="545527"/>
                  </a:lnTo>
                  <a:lnTo>
                    <a:pt x="577059" y="545637"/>
                  </a:lnTo>
                  <a:lnTo>
                    <a:pt x="576971" y="545677"/>
                  </a:lnTo>
                  <a:lnTo>
                    <a:pt x="576806" y="545717"/>
                  </a:lnTo>
                  <a:lnTo>
                    <a:pt x="576442" y="545870"/>
                  </a:lnTo>
                  <a:lnTo>
                    <a:pt x="576199" y="545972"/>
                  </a:lnTo>
                  <a:lnTo>
                    <a:pt x="576089" y="546018"/>
                  </a:lnTo>
                  <a:lnTo>
                    <a:pt x="575945" y="546032"/>
                  </a:lnTo>
                  <a:lnTo>
                    <a:pt x="575890" y="546039"/>
                  </a:lnTo>
                  <a:lnTo>
                    <a:pt x="575747" y="546054"/>
                  </a:lnTo>
                  <a:lnTo>
                    <a:pt x="575559" y="546057"/>
                  </a:lnTo>
                  <a:lnTo>
                    <a:pt x="575493" y="546058"/>
                  </a:lnTo>
                  <a:lnTo>
                    <a:pt x="575239" y="546014"/>
                  </a:lnTo>
                  <a:lnTo>
                    <a:pt x="575051" y="545943"/>
                  </a:lnTo>
                  <a:lnTo>
                    <a:pt x="574974" y="545888"/>
                  </a:lnTo>
                  <a:lnTo>
                    <a:pt x="574908" y="545814"/>
                  </a:lnTo>
                  <a:lnTo>
                    <a:pt x="574919" y="545488"/>
                  </a:lnTo>
                  <a:lnTo>
                    <a:pt x="574897" y="545429"/>
                  </a:lnTo>
                  <a:lnTo>
                    <a:pt x="574875" y="545365"/>
                  </a:lnTo>
                  <a:lnTo>
                    <a:pt x="574787" y="545224"/>
                  </a:lnTo>
                  <a:lnTo>
                    <a:pt x="574742" y="544969"/>
                  </a:lnTo>
                  <a:lnTo>
                    <a:pt x="574687" y="544818"/>
                  </a:lnTo>
                  <a:lnTo>
                    <a:pt x="574577" y="544752"/>
                  </a:lnTo>
                  <a:lnTo>
                    <a:pt x="574478" y="544749"/>
                  </a:lnTo>
                  <a:lnTo>
                    <a:pt x="574268" y="544754"/>
                  </a:lnTo>
                  <a:lnTo>
                    <a:pt x="574036" y="544720"/>
                  </a:lnTo>
                  <a:lnTo>
                    <a:pt x="573959" y="544655"/>
                  </a:lnTo>
                  <a:lnTo>
                    <a:pt x="573926" y="544527"/>
                  </a:lnTo>
                  <a:lnTo>
                    <a:pt x="573882" y="544336"/>
                  </a:lnTo>
                  <a:lnTo>
                    <a:pt x="573827" y="544282"/>
                  </a:lnTo>
                  <a:lnTo>
                    <a:pt x="573529" y="544225"/>
                  </a:lnTo>
                  <a:lnTo>
                    <a:pt x="573330" y="544184"/>
                  </a:lnTo>
                  <a:lnTo>
                    <a:pt x="573121" y="544186"/>
                  </a:lnTo>
                  <a:lnTo>
                    <a:pt x="573010" y="544260"/>
                  </a:lnTo>
                  <a:lnTo>
                    <a:pt x="572878" y="544430"/>
                  </a:lnTo>
                  <a:lnTo>
                    <a:pt x="572845" y="544470"/>
                  </a:lnTo>
                  <a:lnTo>
                    <a:pt x="572734" y="544685"/>
                  </a:lnTo>
                  <a:lnTo>
                    <a:pt x="572734" y="545129"/>
                  </a:lnTo>
                  <a:lnTo>
                    <a:pt x="572712" y="545264"/>
                  </a:lnTo>
                  <a:lnTo>
                    <a:pt x="572668" y="545324"/>
                  </a:lnTo>
                  <a:lnTo>
                    <a:pt x="572602" y="545347"/>
                  </a:lnTo>
                  <a:lnTo>
                    <a:pt x="572470" y="545364"/>
                  </a:lnTo>
                  <a:lnTo>
                    <a:pt x="572282" y="545347"/>
                  </a:lnTo>
                  <a:lnTo>
                    <a:pt x="572061" y="545300"/>
                  </a:lnTo>
                  <a:lnTo>
                    <a:pt x="571742" y="545194"/>
                  </a:lnTo>
                  <a:lnTo>
                    <a:pt x="571664" y="545068"/>
                  </a:lnTo>
                  <a:lnTo>
                    <a:pt x="571598" y="544942"/>
                  </a:lnTo>
                  <a:lnTo>
                    <a:pt x="571466" y="544778"/>
                  </a:lnTo>
                  <a:lnTo>
                    <a:pt x="571411" y="544724"/>
                  </a:lnTo>
                  <a:lnTo>
                    <a:pt x="571322" y="544668"/>
                  </a:lnTo>
                  <a:lnTo>
                    <a:pt x="571245" y="544657"/>
                  </a:lnTo>
                  <a:lnTo>
                    <a:pt x="571024" y="544655"/>
                  </a:lnTo>
                  <a:lnTo>
                    <a:pt x="570947" y="544692"/>
                  </a:lnTo>
                  <a:lnTo>
                    <a:pt x="570760" y="544846"/>
                  </a:lnTo>
                  <a:lnTo>
                    <a:pt x="570693" y="544934"/>
                  </a:lnTo>
                  <a:lnTo>
                    <a:pt x="570638" y="545019"/>
                  </a:lnTo>
                  <a:lnTo>
                    <a:pt x="570528" y="545162"/>
                  </a:lnTo>
                  <a:lnTo>
                    <a:pt x="570429" y="545251"/>
                  </a:lnTo>
                  <a:lnTo>
                    <a:pt x="570285" y="545290"/>
                  </a:lnTo>
                  <a:lnTo>
                    <a:pt x="570109" y="545336"/>
                  </a:lnTo>
                  <a:lnTo>
                    <a:pt x="570109" y="545339"/>
                  </a:lnTo>
                  <a:lnTo>
                    <a:pt x="570020" y="545362"/>
                  </a:lnTo>
                  <a:lnTo>
                    <a:pt x="569910" y="545361"/>
                  </a:lnTo>
                  <a:lnTo>
                    <a:pt x="569612" y="545275"/>
                  </a:lnTo>
                  <a:lnTo>
                    <a:pt x="569458" y="545332"/>
                  </a:lnTo>
                  <a:lnTo>
                    <a:pt x="569204" y="545507"/>
                  </a:lnTo>
                  <a:lnTo>
                    <a:pt x="569127" y="545561"/>
                  </a:lnTo>
                  <a:lnTo>
                    <a:pt x="569071" y="545595"/>
                  </a:lnTo>
                  <a:lnTo>
                    <a:pt x="568961" y="545639"/>
                  </a:lnTo>
                  <a:lnTo>
                    <a:pt x="568829" y="545674"/>
                  </a:lnTo>
                  <a:lnTo>
                    <a:pt x="568674" y="545714"/>
                  </a:lnTo>
                  <a:lnTo>
                    <a:pt x="568575" y="545723"/>
                  </a:lnTo>
                  <a:lnTo>
                    <a:pt x="568432" y="545739"/>
                  </a:lnTo>
                  <a:lnTo>
                    <a:pt x="568376" y="545722"/>
                  </a:lnTo>
                  <a:lnTo>
                    <a:pt x="568310" y="545705"/>
                  </a:lnTo>
                  <a:lnTo>
                    <a:pt x="568266" y="545667"/>
                  </a:lnTo>
                  <a:lnTo>
                    <a:pt x="568178" y="545572"/>
                  </a:lnTo>
                  <a:lnTo>
                    <a:pt x="568101" y="545480"/>
                  </a:lnTo>
                  <a:lnTo>
                    <a:pt x="568057" y="545432"/>
                  </a:lnTo>
                  <a:lnTo>
                    <a:pt x="568001" y="545359"/>
                  </a:lnTo>
                  <a:lnTo>
                    <a:pt x="567946" y="545268"/>
                  </a:lnTo>
                  <a:lnTo>
                    <a:pt x="567902" y="545202"/>
                  </a:lnTo>
                  <a:lnTo>
                    <a:pt x="567814" y="545158"/>
                  </a:lnTo>
                  <a:lnTo>
                    <a:pt x="567725" y="545106"/>
                  </a:lnTo>
                  <a:lnTo>
                    <a:pt x="567538" y="545075"/>
                  </a:lnTo>
                  <a:lnTo>
                    <a:pt x="567141" y="545112"/>
                  </a:lnTo>
                  <a:lnTo>
                    <a:pt x="567075" y="545095"/>
                  </a:lnTo>
                  <a:lnTo>
                    <a:pt x="566997" y="545056"/>
                  </a:lnTo>
                  <a:lnTo>
                    <a:pt x="566810" y="544956"/>
                  </a:lnTo>
                  <a:lnTo>
                    <a:pt x="566402" y="545142"/>
                  </a:lnTo>
                  <a:lnTo>
                    <a:pt x="566049" y="545323"/>
                  </a:lnTo>
                  <a:lnTo>
                    <a:pt x="565717" y="545572"/>
                  </a:lnTo>
                  <a:lnTo>
                    <a:pt x="565431" y="545767"/>
                  </a:lnTo>
                  <a:lnTo>
                    <a:pt x="565144" y="545997"/>
                  </a:lnTo>
                  <a:lnTo>
                    <a:pt x="564813" y="546192"/>
                  </a:lnTo>
                  <a:lnTo>
                    <a:pt x="564603" y="546314"/>
                  </a:lnTo>
                  <a:lnTo>
                    <a:pt x="564349" y="546443"/>
                  </a:lnTo>
                  <a:lnTo>
                    <a:pt x="564239" y="546502"/>
                  </a:lnTo>
                  <a:lnTo>
                    <a:pt x="564151" y="546548"/>
                  </a:lnTo>
                  <a:lnTo>
                    <a:pt x="564018" y="546587"/>
                  </a:lnTo>
                  <a:lnTo>
                    <a:pt x="563875" y="546595"/>
                  </a:lnTo>
                  <a:lnTo>
                    <a:pt x="563798" y="546600"/>
                  </a:lnTo>
                  <a:lnTo>
                    <a:pt x="563676" y="546580"/>
                  </a:lnTo>
                  <a:lnTo>
                    <a:pt x="563577" y="546548"/>
                  </a:lnTo>
                  <a:lnTo>
                    <a:pt x="563522" y="546531"/>
                  </a:lnTo>
                  <a:lnTo>
                    <a:pt x="563389" y="546481"/>
                  </a:lnTo>
                  <a:lnTo>
                    <a:pt x="563345" y="546535"/>
                  </a:lnTo>
                  <a:lnTo>
                    <a:pt x="563279" y="546605"/>
                  </a:lnTo>
                  <a:lnTo>
                    <a:pt x="563202" y="546816"/>
                  </a:lnTo>
                  <a:lnTo>
                    <a:pt x="563047" y="547143"/>
                  </a:lnTo>
                  <a:lnTo>
                    <a:pt x="562882" y="547346"/>
                  </a:lnTo>
                  <a:lnTo>
                    <a:pt x="562805" y="547538"/>
                  </a:lnTo>
                  <a:lnTo>
                    <a:pt x="562761" y="547749"/>
                  </a:lnTo>
                  <a:lnTo>
                    <a:pt x="562761" y="548142"/>
                  </a:lnTo>
                  <a:lnTo>
                    <a:pt x="562783" y="548318"/>
                  </a:lnTo>
                  <a:lnTo>
                    <a:pt x="562772" y="548430"/>
                  </a:lnTo>
                  <a:lnTo>
                    <a:pt x="562761" y="548560"/>
                  </a:lnTo>
                  <a:lnTo>
                    <a:pt x="562750" y="548700"/>
                  </a:lnTo>
                  <a:lnTo>
                    <a:pt x="562739" y="548777"/>
                  </a:lnTo>
                  <a:lnTo>
                    <a:pt x="562750" y="548893"/>
                  </a:lnTo>
                  <a:lnTo>
                    <a:pt x="562772" y="549019"/>
                  </a:lnTo>
                  <a:lnTo>
                    <a:pt x="562794" y="549138"/>
                  </a:lnTo>
                  <a:lnTo>
                    <a:pt x="562805" y="549204"/>
                  </a:lnTo>
                  <a:lnTo>
                    <a:pt x="562739" y="549401"/>
                  </a:lnTo>
                  <a:lnTo>
                    <a:pt x="562573" y="549684"/>
                  </a:lnTo>
                  <a:lnTo>
                    <a:pt x="562352" y="549830"/>
                  </a:lnTo>
                  <a:lnTo>
                    <a:pt x="561966" y="550046"/>
                  </a:lnTo>
                  <a:lnTo>
                    <a:pt x="561536" y="550193"/>
                  </a:lnTo>
                  <a:lnTo>
                    <a:pt x="561326" y="550318"/>
                  </a:lnTo>
                  <a:lnTo>
                    <a:pt x="561117" y="550371"/>
                  </a:lnTo>
                  <a:lnTo>
                    <a:pt x="560973" y="550467"/>
                  </a:lnTo>
                  <a:lnTo>
                    <a:pt x="560863" y="550478"/>
                  </a:lnTo>
                  <a:lnTo>
                    <a:pt x="560731" y="550459"/>
                  </a:lnTo>
                  <a:lnTo>
                    <a:pt x="560620" y="550462"/>
                  </a:lnTo>
                  <a:lnTo>
                    <a:pt x="560488" y="550465"/>
                  </a:lnTo>
                  <a:lnTo>
                    <a:pt x="560344" y="550499"/>
                  </a:lnTo>
                  <a:lnTo>
                    <a:pt x="560300" y="550530"/>
                  </a:lnTo>
                  <a:lnTo>
                    <a:pt x="560300" y="550765"/>
                  </a:lnTo>
                  <a:lnTo>
                    <a:pt x="560223" y="550967"/>
                  </a:lnTo>
                  <a:lnTo>
                    <a:pt x="560124" y="551061"/>
                  </a:lnTo>
                  <a:lnTo>
                    <a:pt x="560024" y="551150"/>
                  </a:lnTo>
                  <a:lnTo>
                    <a:pt x="559715" y="551486"/>
                  </a:lnTo>
                  <a:lnTo>
                    <a:pt x="559561" y="551742"/>
                  </a:lnTo>
                  <a:lnTo>
                    <a:pt x="559440" y="551972"/>
                  </a:lnTo>
                  <a:lnTo>
                    <a:pt x="559418" y="552113"/>
                  </a:lnTo>
                  <a:lnTo>
                    <a:pt x="559462" y="552286"/>
                  </a:lnTo>
                  <a:lnTo>
                    <a:pt x="559561" y="552421"/>
                  </a:lnTo>
                  <a:lnTo>
                    <a:pt x="559638" y="552502"/>
                  </a:lnTo>
                  <a:lnTo>
                    <a:pt x="559760" y="552568"/>
                  </a:lnTo>
                  <a:lnTo>
                    <a:pt x="559969" y="552632"/>
                  </a:lnTo>
                  <a:lnTo>
                    <a:pt x="560113" y="552678"/>
                  </a:lnTo>
                  <a:lnTo>
                    <a:pt x="560201" y="552762"/>
                  </a:lnTo>
                  <a:lnTo>
                    <a:pt x="560223" y="552901"/>
                  </a:lnTo>
                  <a:lnTo>
                    <a:pt x="560234" y="553001"/>
                  </a:lnTo>
                  <a:lnTo>
                    <a:pt x="560245" y="553135"/>
                  </a:lnTo>
                  <a:lnTo>
                    <a:pt x="560223" y="553321"/>
                  </a:lnTo>
                  <a:lnTo>
                    <a:pt x="560124" y="553479"/>
                  </a:lnTo>
                  <a:lnTo>
                    <a:pt x="559671" y="553961"/>
                  </a:lnTo>
                  <a:lnTo>
                    <a:pt x="559539" y="554096"/>
                  </a:lnTo>
                  <a:lnTo>
                    <a:pt x="559362" y="554205"/>
                  </a:lnTo>
                  <a:lnTo>
                    <a:pt x="559009" y="554307"/>
                  </a:lnTo>
                  <a:lnTo>
                    <a:pt x="558833" y="554320"/>
                  </a:lnTo>
                  <a:lnTo>
                    <a:pt x="558745" y="554291"/>
                  </a:lnTo>
                  <a:lnTo>
                    <a:pt x="558634" y="554163"/>
                  </a:lnTo>
                  <a:lnTo>
                    <a:pt x="558590" y="554088"/>
                  </a:lnTo>
                  <a:lnTo>
                    <a:pt x="558546" y="554008"/>
                  </a:lnTo>
                  <a:lnTo>
                    <a:pt x="558403" y="553764"/>
                  </a:lnTo>
                  <a:lnTo>
                    <a:pt x="558226" y="553595"/>
                  </a:lnTo>
                  <a:lnTo>
                    <a:pt x="558138" y="553555"/>
                  </a:lnTo>
                  <a:lnTo>
                    <a:pt x="558027" y="553547"/>
                  </a:lnTo>
                  <a:lnTo>
                    <a:pt x="557961" y="553561"/>
                  </a:lnTo>
                  <a:lnTo>
                    <a:pt x="557509" y="553663"/>
                  </a:lnTo>
                  <a:lnTo>
                    <a:pt x="557288" y="553660"/>
                  </a:lnTo>
                  <a:lnTo>
                    <a:pt x="557145" y="553538"/>
                  </a:lnTo>
                  <a:lnTo>
                    <a:pt x="557057" y="553512"/>
                  </a:lnTo>
                  <a:lnTo>
                    <a:pt x="556891" y="553518"/>
                  </a:lnTo>
                  <a:lnTo>
                    <a:pt x="556383" y="553586"/>
                  </a:lnTo>
                  <a:lnTo>
                    <a:pt x="556306" y="553557"/>
                  </a:lnTo>
                  <a:lnTo>
                    <a:pt x="556130" y="553458"/>
                  </a:lnTo>
                  <a:lnTo>
                    <a:pt x="556008" y="553345"/>
                  </a:lnTo>
                  <a:lnTo>
                    <a:pt x="555832" y="553226"/>
                  </a:lnTo>
                  <a:lnTo>
                    <a:pt x="555545" y="553182"/>
                  </a:lnTo>
                  <a:lnTo>
                    <a:pt x="555368" y="553173"/>
                  </a:lnTo>
                  <a:lnTo>
                    <a:pt x="555225" y="553144"/>
                  </a:lnTo>
                  <a:lnTo>
                    <a:pt x="554938" y="553083"/>
                  </a:lnTo>
                  <a:lnTo>
                    <a:pt x="554795" y="553026"/>
                  </a:lnTo>
                  <a:lnTo>
                    <a:pt x="554662" y="552969"/>
                  </a:lnTo>
                  <a:lnTo>
                    <a:pt x="554574" y="552952"/>
                  </a:lnTo>
                  <a:lnTo>
                    <a:pt x="554464" y="552931"/>
                  </a:lnTo>
                  <a:lnTo>
                    <a:pt x="554386" y="552915"/>
                  </a:lnTo>
                  <a:lnTo>
                    <a:pt x="554265" y="552914"/>
                  </a:lnTo>
                  <a:lnTo>
                    <a:pt x="554177" y="552913"/>
                  </a:lnTo>
                  <a:lnTo>
                    <a:pt x="554100" y="552913"/>
                  </a:lnTo>
                  <a:lnTo>
                    <a:pt x="553956" y="552946"/>
                  </a:lnTo>
                  <a:lnTo>
                    <a:pt x="553846" y="553076"/>
                  </a:lnTo>
                  <a:lnTo>
                    <a:pt x="553747" y="553378"/>
                  </a:lnTo>
                  <a:lnTo>
                    <a:pt x="553747" y="553389"/>
                  </a:lnTo>
                  <a:lnTo>
                    <a:pt x="553725" y="553463"/>
                  </a:lnTo>
                  <a:lnTo>
                    <a:pt x="553691" y="553698"/>
                  </a:lnTo>
                  <a:lnTo>
                    <a:pt x="553680" y="553944"/>
                  </a:lnTo>
                  <a:lnTo>
                    <a:pt x="553691" y="554044"/>
                  </a:lnTo>
                  <a:lnTo>
                    <a:pt x="553702" y="554156"/>
                  </a:lnTo>
                  <a:lnTo>
                    <a:pt x="553747" y="554272"/>
                  </a:lnTo>
                  <a:lnTo>
                    <a:pt x="553780" y="554385"/>
                  </a:lnTo>
                  <a:lnTo>
                    <a:pt x="553901" y="554765"/>
                  </a:lnTo>
                  <a:lnTo>
                    <a:pt x="554011" y="554998"/>
                  </a:lnTo>
                  <a:lnTo>
                    <a:pt x="554033" y="555098"/>
                  </a:lnTo>
                  <a:lnTo>
                    <a:pt x="554022" y="555207"/>
                  </a:lnTo>
                  <a:lnTo>
                    <a:pt x="553967" y="555274"/>
                  </a:lnTo>
                  <a:lnTo>
                    <a:pt x="553857" y="555352"/>
                  </a:lnTo>
                  <a:lnTo>
                    <a:pt x="553747" y="555425"/>
                  </a:lnTo>
                  <a:lnTo>
                    <a:pt x="553592" y="555490"/>
                  </a:lnTo>
                  <a:lnTo>
                    <a:pt x="553394" y="555549"/>
                  </a:lnTo>
                  <a:lnTo>
                    <a:pt x="553327" y="555569"/>
                  </a:lnTo>
                  <a:lnTo>
                    <a:pt x="553228" y="555597"/>
                  </a:lnTo>
                  <a:lnTo>
                    <a:pt x="553085" y="555663"/>
                  </a:lnTo>
                  <a:lnTo>
                    <a:pt x="552864" y="555827"/>
                  </a:lnTo>
                  <a:lnTo>
                    <a:pt x="552687" y="556015"/>
                  </a:lnTo>
                  <a:lnTo>
                    <a:pt x="552665" y="556036"/>
                  </a:lnTo>
                  <a:lnTo>
                    <a:pt x="552500" y="556218"/>
                  </a:lnTo>
                  <a:lnTo>
                    <a:pt x="552456" y="556267"/>
                  </a:lnTo>
                  <a:lnTo>
                    <a:pt x="552401" y="556319"/>
                  </a:lnTo>
                  <a:lnTo>
                    <a:pt x="552345" y="556401"/>
                  </a:lnTo>
                  <a:lnTo>
                    <a:pt x="552290" y="556495"/>
                  </a:lnTo>
                  <a:lnTo>
                    <a:pt x="552202" y="556585"/>
                  </a:lnTo>
                  <a:lnTo>
                    <a:pt x="552125" y="556672"/>
                  </a:lnTo>
                  <a:lnTo>
                    <a:pt x="552103" y="556693"/>
                  </a:lnTo>
                  <a:lnTo>
                    <a:pt x="552003" y="556831"/>
                  </a:lnTo>
                  <a:lnTo>
                    <a:pt x="551805" y="557003"/>
                  </a:lnTo>
                  <a:lnTo>
                    <a:pt x="551606" y="557079"/>
                  </a:lnTo>
                  <a:lnTo>
                    <a:pt x="551220" y="557104"/>
                  </a:lnTo>
                  <a:lnTo>
                    <a:pt x="551021" y="557038"/>
                  </a:lnTo>
                  <a:lnTo>
                    <a:pt x="550867" y="557017"/>
                  </a:lnTo>
                  <a:lnTo>
                    <a:pt x="550790" y="557025"/>
                  </a:lnTo>
                  <a:lnTo>
                    <a:pt x="550657" y="557038"/>
                  </a:lnTo>
                  <a:lnTo>
                    <a:pt x="550481" y="557082"/>
                  </a:lnTo>
                  <a:lnTo>
                    <a:pt x="550359" y="557162"/>
                  </a:lnTo>
                  <a:lnTo>
                    <a:pt x="550227" y="557256"/>
                  </a:lnTo>
                  <a:lnTo>
                    <a:pt x="550028" y="557451"/>
                  </a:lnTo>
                  <a:lnTo>
                    <a:pt x="549962" y="557746"/>
                  </a:lnTo>
                  <a:lnTo>
                    <a:pt x="549642" y="558009"/>
                  </a:lnTo>
                  <a:lnTo>
                    <a:pt x="549455" y="558284"/>
                  </a:lnTo>
                  <a:lnTo>
                    <a:pt x="549322" y="558612"/>
                  </a:lnTo>
                  <a:lnTo>
                    <a:pt x="549113" y="559147"/>
                  </a:lnTo>
                  <a:lnTo>
                    <a:pt x="548991" y="559297"/>
                  </a:lnTo>
                  <a:lnTo>
                    <a:pt x="548704" y="559502"/>
                  </a:lnTo>
                  <a:lnTo>
                    <a:pt x="548627" y="559543"/>
                  </a:lnTo>
                  <a:lnTo>
                    <a:pt x="548164" y="559793"/>
                  </a:lnTo>
                  <a:lnTo>
                    <a:pt x="547756" y="559992"/>
                  </a:lnTo>
                  <a:lnTo>
                    <a:pt x="547579" y="560061"/>
                  </a:lnTo>
                  <a:lnTo>
                    <a:pt x="547458" y="560155"/>
                  </a:lnTo>
                  <a:lnTo>
                    <a:pt x="547392" y="560200"/>
                  </a:lnTo>
                  <a:lnTo>
                    <a:pt x="547248" y="560203"/>
                  </a:lnTo>
                  <a:lnTo>
                    <a:pt x="547072" y="560171"/>
                  </a:lnTo>
                  <a:lnTo>
                    <a:pt x="546917" y="560142"/>
                  </a:lnTo>
                  <a:lnTo>
                    <a:pt x="546818" y="560123"/>
                  </a:lnTo>
                  <a:lnTo>
                    <a:pt x="546685" y="560057"/>
                  </a:lnTo>
                  <a:lnTo>
                    <a:pt x="546575" y="560015"/>
                  </a:lnTo>
                  <a:lnTo>
                    <a:pt x="546520" y="559997"/>
                  </a:lnTo>
                  <a:lnTo>
                    <a:pt x="546343" y="559997"/>
                  </a:lnTo>
                  <a:lnTo>
                    <a:pt x="546233" y="560078"/>
                  </a:lnTo>
                  <a:lnTo>
                    <a:pt x="545979" y="560390"/>
                  </a:lnTo>
                  <a:lnTo>
                    <a:pt x="545891" y="560533"/>
                  </a:lnTo>
                  <a:lnTo>
                    <a:pt x="545803" y="560669"/>
                  </a:lnTo>
                  <a:lnTo>
                    <a:pt x="545726" y="560755"/>
                  </a:lnTo>
                  <a:lnTo>
                    <a:pt x="545626" y="560838"/>
                  </a:lnTo>
                  <a:lnTo>
                    <a:pt x="545527" y="560902"/>
                  </a:lnTo>
                  <a:lnTo>
                    <a:pt x="545406" y="560896"/>
                  </a:lnTo>
                  <a:lnTo>
                    <a:pt x="545262" y="560888"/>
                  </a:lnTo>
                  <a:lnTo>
                    <a:pt x="545119" y="560892"/>
                  </a:lnTo>
                  <a:lnTo>
                    <a:pt x="545041" y="560896"/>
                  </a:lnTo>
                  <a:lnTo>
                    <a:pt x="544898" y="560870"/>
                  </a:lnTo>
                  <a:lnTo>
                    <a:pt x="544744" y="560821"/>
                  </a:lnTo>
                  <a:lnTo>
                    <a:pt x="544490" y="560739"/>
                  </a:lnTo>
                  <a:lnTo>
                    <a:pt x="544369" y="560736"/>
                  </a:lnTo>
                  <a:lnTo>
                    <a:pt x="544203" y="560770"/>
                  </a:lnTo>
                  <a:lnTo>
                    <a:pt x="544049" y="560847"/>
                  </a:lnTo>
                  <a:lnTo>
                    <a:pt x="544015" y="560859"/>
                  </a:lnTo>
                  <a:lnTo>
                    <a:pt x="543949" y="560867"/>
                  </a:lnTo>
                  <a:lnTo>
                    <a:pt x="543784" y="560827"/>
                  </a:lnTo>
                  <a:lnTo>
                    <a:pt x="543651" y="560766"/>
                  </a:lnTo>
                  <a:lnTo>
                    <a:pt x="543530" y="560711"/>
                  </a:lnTo>
                  <a:lnTo>
                    <a:pt x="543287" y="560580"/>
                  </a:lnTo>
                  <a:lnTo>
                    <a:pt x="543188" y="560565"/>
                  </a:lnTo>
                  <a:lnTo>
                    <a:pt x="543133" y="560555"/>
                  </a:lnTo>
                  <a:lnTo>
                    <a:pt x="542934" y="560552"/>
                  </a:lnTo>
                  <a:lnTo>
                    <a:pt x="542736" y="560508"/>
                  </a:lnTo>
                  <a:lnTo>
                    <a:pt x="542338" y="560351"/>
                  </a:lnTo>
                  <a:lnTo>
                    <a:pt x="541886" y="560070"/>
                  </a:lnTo>
                  <a:lnTo>
                    <a:pt x="541776" y="560004"/>
                  </a:lnTo>
                  <a:lnTo>
                    <a:pt x="541577" y="559880"/>
                  </a:lnTo>
                  <a:lnTo>
                    <a:pt x="541290" y="559778"/>
                  </a:lnTo>
                  <a:lnTo>
                    <a:pt x="541136" y="559723"/>
                  </a:lnTo>
                  <a:lnTo>
                    <a:pt x="541048" y="559692"/>
                  </a:lnTo>
                  <a:lnTo>
                    <a:pt x="540959" y="559688"/>
                  </a:lnTo>
                  <a:lnTo>
                    <a:pt x="540838" y="559685"/>
                  </a:lnTo>
                  <a:lnTo>
                    <a:pt x="540540" y="559746"/>
                  </a:lnTo>
                  <a:lnTo>
                    <a:pt x="540353" y="559805"/>
                  </a:lnTo>
                  <a:lnTo>
                    <a:pt x="540220" y="559920"/>
                  </a:lnTo>
                  <a:lnTo>
                    <a:pt x="540165" y="559995"/>
                  </a:lnTo>
                  <a:lnTo>
                    <a:pt x="540099" y="560110"/>
                  </a:lnTo>
                  <a:lnTo>
                    <a:pt x="539955" y="560379"/>
                  </a:lnTo>
                  <a:lnTo>
                    <a:pt x="539878" y="560525"/>
                  </a:lnTo>
                  <a:lnTo>
                    <a:pt x="539823" y="560597"/>
                  </a:lnTo>
                  <a:lnTo>
                    <a:pt x="539702" y="560643"/>
                  </a:lnTo>
                  <a:lnTo>
                    <a:pt x="539602" y="560644"/>
                  </a:lnTo>
                  <a:lnTo>
                    <a:pt x="539536" y="560647"/>
                  </a:lnTo>
                  <a:lnTo>
                    <a:pt x="539293" y="560552"/>
                  </a:lnTo>
                  <a:lnTo>
                    <a:pt x="539073" y="560551"/>
                  </a:lnTo>
                  <a:lnTo>
                    <a:pt x="538841" y="560601"/>
                  </a:lnTo>
                  <a:lnTo>
                    <a:pt x="538620" y="560722"/>
                  </a:lnTo>
                  <a:lnTo>
                    <a:pt x="538598" y="560733"/>
                  </a:lnTo>
                  <a:lnTo>
                    <a:pt x="538488" y="560755"/>
                  </a:lnTo>
                  <a:lnTo>
                    <a:pt x="538311" y="560740"/>
                  </a:lnTo>
                  <a:lnTo>
                    <a:pt x="538058" y="560697"/>
                  </a:lnTo>
                  <a:lnTo>
                    <a:pt x="537385" y="560622"/>
                  </a:lnTo>
                  <a:lnTo>
                    <a:pt x="537208" y="560576"/>
                  </a:lnTo>
                  <a:lnTo>
                    <a:pt x="536899" y="560273"/>
                  </a:lnTo>
                  <a:lnTo>
                    <a:pt x="536789" y="560169"/>
                  </a:lnTo>
                  <a:lnTo>
                    <a:pt x="536723" y="560107"/>
                  </a:lnTo>
                  <a:lnTo>
                    <a:pt x="536678" y="560016"/>
                  </a:lnTo>
                  <a:lnTo>
                    <a:pt x="536524" y="559610"/>
                  </a:lnTo>
                  <a:lnTo>
                    <a:pt x="536458" y="559548"/>
                  </a:lnTo>
                  <a:lnTo>
                    <a:pt x="536270" y="559490"/>
                  </a:lnTo>
                  <a:lnTo>
                    <a:pt x="536204" y="559471"/>
                  </a:lnTo>
                  <a:lnTo>
                    <a:pt x="536028" y="559482"/>
                  </a:lnTo>
                  <a:lnTo>
                    <a:pt x="535840" y="559536"/>
                  </a:lnTo>
                  <a:lnTo>
                    <a:pt x="535708" y="559573"/>
                  </a:lnTo>
                  <a:lnTo>
                    <a:pt x="535641" y="559591"/>
                  </a:lnTo>
                  <a:lnTo>
                    <a:pt x="535608" y="559619"/>
                  </a:lnTo>
                  <a:lnTo>
                    <a:pt x="535498" y="559755"/>
                  </a:lnTo>
                  <a:lnTo>
                    <a:pt x="535410" y="559980"/>
                  </a:lnTo>
                  <a:lnTo>
                    <a:pt x="535366" y="560115"/>
                  </a:lnTo>
                  <a:lnTo>
                    <a:pt x="535266" y="560322"/>
                  </a:lnTo>
                  <a:lnTo>
                    <a:pt x="535200" y="560401"/>
                  </a:lnTo>
                  <a:lnTo>
                    <a:pt x="535156" y="560462"/>
                  </a:lnTo>
                  <a:lnTo>
                    <a:pt x="535024" y="560590"/>
                  </a:lnTo>
                  <a:lnTo>
                    <a:pt x="534803" y="560751"/>
                  </a:lnTo>
                  <a:lnTo>
                    <a:pt x="534704" y="560814"/>
                  </a:lnTo>
                  <a:lnTo>
                    <a:pt x="534505" y="560863"/>
                  </a:lnTo>
                  <a:lnTo>
                    <a:pt x="534284" y="560899"/>
                  </a:lnTo>
                  <a:lnTo>
                    <a:pt x="533931" y="560853"/>
                  </a:lnTo>
                  <a:lnTo>
                    <a:pt x="533501" y="560797"/>
                  </a:lnTo>
                  <a:lnTo>
                    <a:pt x="533457" y="560778"/>
                  </a:lnTo>
                  <a:lnTo>
                    <a:pt x="533302" y="560709"/>
                  </a:lnTo>
                  <a:lnTo>
                    <a:pt x="533159" y="560701"/>
                  </a:lnTo>
                  <a:lnTo>
                    <a:pt x="533027" y="560693"/>
                  </a:lnTo>
                  <a:lnTo>
                    <a:pt x="532817" y="560722"/>
                  </a:lnTo>
                  <a:lnTo>
                    <a:pt x="532740" y="560791"/>
                  </a:lnTo>
                  <a:lnTo>
                    <a:pt x="532585" y="561073"/>
                  </a:lnTo>
                  <a:lnTo>
                    <a:pt x="532486" y="561175"/>
                  </a:lnTo>
                  <a:lnTo>
                    <a:pt x="532420" y="561264"/>
                  </a:lnTo>
                  <a:lnTo>
                    <a:pt x="532420" y="561298"/>
                  </a:lnTo>
                  <a:lnTo>
                    <a:pt x="532376" y="561438"/>
                  </a:lnTo>
                  <a:lnTo>
                    <a:pt x="532332" y="561533"/>
                  </a:lnTo>
                  <a:lnTo>
                    <a:pt x="532133" y="561644"/>
                  </a:lnTo>
                  <a:lnTo>
                    <a:pt x="532000" y="561675"/>
                  </a:lnTo>
                  <a:lnTo>
                    <a:pt x="531780" y="561728"/>
                  </a:lnTo>
                  <a:lnTo>
                    <a:pt x="531769" y="561725"/>
                  </a:lnTo>
                  <a:lnTo>
                    <a:pt x="531647" y="561682"/>
                  </a:lnTo>
                  <a:lnTo>
                    <a:pt x="531482" y="561621"/>
                  </a:lnTo>
                  <a:lnTo>
                    <a:pt x="531294" y="561621"/>
                  </a:lnTo>
                  <a:lnTo>
                    <a:pt x="531129" y="561515"/>
                  </a:lnTo>
                  <a:lnTo>
                    <a:pt x="530952" y="561519"/>
                  </a:lnTo>
                  <a:lnTo>
                    <a:pt x="530809" y="561522"/>
                  </a:lnTo>
                  <a:lnTo>
                    <a:pt x="530125" y="561534"/>
                  </a:lnTo>
                  <a:lnTo>
                    <a:pt x="529915" y="561539"/>
                  </a:lnTo>
                  <a:lnTo>
                    <a:pt x="529441" y="561574"/>
                  </a:lnTo>
                  <a:lnTo>
                    <a:pt x="529121" y="561631"/>
                  </a:lnTo>
                  <a:lnTo>
                    <a:pt x="528922" y="561690"/>
                  </a:lnTo>
                  <a:lnTo>
                    <a:pt x="528845" y="561722"/>
                  </a:lnTo>
                  <a:lnTo>
                    <a:pt x="528680" y="561793"/>
                  </a:lnTo>
                  <a:lnTo>
                    <a:pt x="528326" y="561996"/>
                  </a:lnTo>
                  <a:lnTo>
                    <a:pt x="528029" y="562091"/>
                  </a:lnTo>
                  <a:lnTo>
                    <a:pt x="527896" y="562171"/>
                  </a:lnTo>
                  <a:lnTo>
                    <a:pt x="527764" y="562253"/>
                  </a:lnTo>
                  <a:lnTo>
                    <a:pt x="527609" y="562248"/>
                  </a:lnTo>
                  <a:lnTo>
                    <a:pt x="527532" y="562229"/>
                  </a:lnTo>
                  <a:lnTo>
                    <a:pt x="527455" y="562209"/>
                  </a:lnTo>
                  <a:lnTo>
                    <a:pt x="527212" y="562110"/>
                  </a:lnTo>
                  <a:lnTo>
                    <a:pt x="527113" y="561974"/>
                  </a:lnTo>
                  <a:lnTo>
                    <a:pt x="526925" y="561768"/>
                  </a:lnTo>
                  <a:lnTo>
                    <a:pt x="526826" y="561662"/>
                  </a:lnTo>
                  <a:lnTo>
                    <a:pt x="526616" y="561562"/>
                  </a:lnTo>
                  <a:lnTo>
                    <a:pt x="526528" y="561574"/>
                  </a:lnTo>
                  <a:lnTo>
                    <a:pt x="526440" y="561658"/>
                  </a:lnTo>
                  <a:lnTo>
                    <a:pt x="526374" y="561735"/>
                  </a:lnTo>
                  <a:lnTo>
                    <a:pt x="526363" y="561759"/>
                  </a:lnTo>
                  <a:lnTo>
                    <a:pt x="526329" y="561934"/>
                  </a:lnTo>
                  <a:lnTo>
                    <a:pt x="526296" y="562044"/>
                  </a:lnTo>
                  <a:lnTo>
                    <a:pt x="526230" y="562105"/>
                  </a:lnTo>
                  <a:lnTo>
                    <a:pt x="526109" y="562134"/>
                  </a:lnTo>
                  <a:lnTo>
                    <a:pt x="526043" y="562147"/>
                  </a:lnTo>
                  <a:lnTo>
                    <a:pt x="525998" y="562167"/>
                  </a:lnTo>
                  <a:lnTo>
                    <a:pt x="525932" y="562306"/>
                  </a:lnTo>
                  <a:lnTo>
                    <a:pt x="525855" y="562454"/>
                  </a:lnTo>
                  <a:lnTo>
                    <a:pt x="525789" y="562623"/>
                  </a:lnTo>
                  <a:lnTo>
                    <a:pt x="525734" y="562647"/>
                  </a:lnTo>
                  <a:lnTo>
                    <a:pt x="525601" y="562655"/>
                  </a:lnTo>
                  <a:lnTo>
                    <a:pt x="525480" y="562729"/>
                  </a:lnTo>
                  <a:lnTo>
                    <a:pt x="525359" y="562770"/>
                  </a:lnTo>
                  <a:lnTo>
                    <a:pt x="525193" y="562743"/>
                  </a:lnTo>
                  <a:lnTo>
                    <a:pt x="525050" y="562694"/>
                  </a:lnTo>
                  <a:lnTo>
                    <a:pt x="524961" y="562599"/>
                  </a:lnTo>
                  <a:lnTo>
                    <a:pt x="524906" y="562532"/>
                  </a:lnTo>
                  <a:lnTo>
                    <a:pt x="524785" y="562486"/>
                  </a:lnTo>
                  <a:lnTo>
                    <a:pt x="524697" y="562454"/>
                  </a:lnTo>
                  <a:lnTo>
                    <a:pt x="524575" y="562434"/>
                  </a:lnTo>
                  <a:lnTo>
                    <a:pt x="524090" y="562433"/>
                  </a:lnTo>
                  <a:lnTo>
                    <a:pt x="523748" y="562488"/>
                  </a:lnTo>
                  <a:lnTo>
                    <a:pt x="523516" y="562491"/>
                  </a:lnTo>
                  <a:lnTo>
                    <a:pt x="523351" y="562492"/>
                  </a:lnTo>
                  <a:lnTo>
                    <a:pt x="523251" y="562431"/>
                  </a:lnTo>
                  <a:lnTo>
                    <a:pt x="522986" y="562222"/>
                  </a:lnTo>
                  <a:lnTo>
                    <a:pt x="522600" y="561942"/>
                  </a:lnTo>
                  <a:lnTo>
                    <a:pt x="522380" y="561869"/>
                  </a:lnTo>
                  <a:lnTo>
                    <a:pt x="522170" y="561915"/>
                  </a:lnTo>
                  <a:lnTo>
                    <a:pt x="522093" y="561975"/>
                  </a:lnTo>
                  <a:lnTo>
                    <a:pt x="522038" y="561981"/>
                  </a:lnTo>
                  <a:lnTo>
                    <a:pt x="521883" y="561960"/>
                  </a:lnTo>
                  <a:lnTo>
                    <a:pt x="521751" y="561971"/>
                  </a:lnTo>
                  <a:lnTo>
                    <a:pt x="521674" y="561977"/>
                  </a:lnTo>
                  <a:lnTo>
                    <a:pt x="521640" y="561978"/>
                  </a:lnTo>
                  <a:lnTo>
                    <a:pt x="521519" y="562018"/>
                  </a:lnTo>
                  <a:lnTo>
                    <a:pt x="521431" y="562036"/>
                  </a:lnTo>
                  <a:lnTo>
                    <a:pt x="521287" y="562031"/>
                  </a:lnTo>
                  <a:lnTo>
                    <a:pt x="521188" y="562007"/>
                  </a:lnTo>
                  <a:lnTo>
                    <a:pt x="521067" y="562038"/>
                  </a:lnTo>
                  <a:lnTo>
                    <a:pt x="520978" y="562072"/>
                  </a:lnTo>
                  <a:lnTo>
                    <a:pt x="520791" y="562142"/>
                  </a:lnTo>
                  <a:lnTo>
                    <a:pt x="520703" y="562176"/>
                  </a:lnTo>
                  <a:lnTo>
                    <a:pt x="520614" y="562262"/>
                  </a:lnTo>
                  <a:lnTo>
                    <a:pt x="520526" y="562303"/>
                  </a:lnTo>
                  <a:lnTo>
                    <a:pt x="520460" y="562299"/>
                  </a:lnTo>
                  <a:lnTo>
                    <a:pt x="520305" y="562293"/>
                  </a:lnTo>
                  <a:lnTo>
                    <a:pt x="520129" y="562284"/>
                  </a:lnTo>
                  <a:lnTo>
                    <a:pt x="519820" y="562399"/>
                  </a:lnTo>
                  <a:lnTo>
                    <a:pt x="519555" y="562474"/>
                  </a:lnTo>
                  <a:lnTo>
                    <a:pt x="519312" y="562494"/>
                  </a:lnTo>
                  <a:lnTo>
                    <a:pt x="519169" y="562530"/>
                  </a:lnTo>
                  <a:lnTo>
                    <a:pt x="519081" y="562561"/>
                  </a:lnTo>
                  <a:lnTo>
                    <a:pt x="518970" y="562553"/>
                  </a:lnTo>
                  <a:lnTo>
                    <a:pt x="518904" y="562535"/>
                  </a:lnTo>
                  <a:lnTo>
                    <a:pt x="518772" y="562502"/>
                  </a:lnTo>
                  <a:lnTo>
                    <a:pt x="518672" y="562459"/>
                  </a:lnTo>
                  <a:lnTo>
                    <a:pt x="518584" y="562391"/>
                  </a:lnTo>
                  <a:lnTo>
                    <a:pt x="518496" y="562243"/>
                  </a:lnTo>
                  <a:lnTo>
                    <a:pt x="518441" y="562169"/>
                  </a:lnTo>
                  <a:lnTo>
                    <a:pt x="518275" y="561909"/>
                  </a:lnTo>
                  <a:lnTo>
                    <a:pt x="518099" y="561687"/>
                  </a:lnTo>
                  <a:lnTo>
                    <a:pt x="517977" y="561605"/>
                  </a:lnTo>
                  <a:lnTo>
                    <a:pt x="517757" y="561542"/>
                  </a:lnTo>
                  <a:lnTo>
                    <a:pt x="517569" y="561532"/>
                  </a:lnTo>
                  <a:lnTo>
                    <a:pt x="517360" y="561579"/>
                  </a:lnTo>
                  <a:lnTo>
                    <a:pt x="517051" y="561833"/>
                  </a:lnTo>
                  <a:lnTo>
                    <a:pt x="516907" y="561861"/>
                  </a:lnTo>
                  <a:lnTo>
                    <a:pt x="516698" y="561846"/>
                  </a:lnTo>
                  <a:lnTo>
                    <a:pt x="516466" y="561949"/>
                  </a:lnTo>
                  <a:lnTo>
                    <a:pt x="516267" y="562071"/>
                  </a:lnTo>
                  <a:lnTo>
                    <a:pt x="515992" y="562236"/>
                  </a:lnTo>
                  <a:lnTo>
                    <a:pt x="515870" y="562311"/>
                  </a:lnTo>
                  <a:lnTo>
                    <a:pt x="515738" y="562321"/>
                  </a:lnTo>
                  <a:lnTo>
                    <a:pt x="515374" y="562201"/>
                  </a:lnTo>
                  <a:lnTo>
                    <a:pt x="515098" y="562218"/>
                  </a:lnTo>
                  <a:lnTo>
                    <a:pt x="514469" y="562490"/>
                  </a:lnTo>
                  <a:lnTo>
                    <a:pt x="514171" y="562594"/>
                  </a:lnTo>
                  <a:lnTo>
                    <a:pt x="513939" y="562621"/>
                  </a:lnTo>
                  <a:lnTo>
                    <a:pt x="513796" y="562638"/>
                  </a:lnTo>
                  <a:lnTo>
                    <a:pt x="513653" y="562654"/>
                  </a:lnTo>
                  <a:lnTo>
                    <a:pt x="513597" y="562661"/>
                  </a:lnTo>
                  <a:lnTo>
                    <a:pt x="513377" y="562687"/>
                  </a:lnTo>
                  <a:lnTo>
                    <a:pt x="513255" y="562800"/>
                  </a:lnTo>
                  <a:lnTo>
                    <a:pt x="513057" y="563003"/>
                  </a:lnTo>
                  <a:lnTo>
                    <a:pt x="512979" y="563031"/>
                  </a:lnTo>
                  <a:lnTo>
                    <a:pt x="512891" y="563026"/>
                  </a:lnTo>
                  <a:lnTo>
                    <a:pt x="512560" y="563004"/>
                  </a:lnTo>
                  <a:lnTo>
                    <a:pt x="512395" y="563037"/>
                  </a:lnTo>
                  <a:lnTo>
                    <a:pt x="511931" y="563321"/>
                  </a:lnTo>
                  <a:lnTo>
                    <a:pt x="511733" y="563394"/>
                  </a:lnTo>
                  <a:lnTo>
                    <a:pt x="511523" y="563404"/>
                  </a:lnTo>
                  <a:lnTo>
                    <a:pt x="511358" y="563400"/>
                  </a:lnTo>
                  <a:lnTo>
                    <a:pt x="511225" y="563319"/>
                  </a:lnTo>
                  <a:lnTo>
                    <a:pt x="510971" y="563317"/>
                  </a:lnTo>
                  <a:lnTo>
                    <a:pt x="510839" y="563282"/>
                  </a:lnTo>
                  <a:lnTo>
                    <a:pt x="510574" y="563007"/>
                  </a:lnTo>
                  <a:lnTo>
                    <a:pt x="510497" y="562880"/>
                  </a:lnTo>
                  <a:lnTo>
                    <a:pt x="510486" y="562852"/>
                  </a:lnTo>
                  <a:lnTo>
                    <a:pt x="510431" y="562793"/>
                  </a:lnTo>
                  <a:lnTo>
                    <a:pt x="510332" y="562751"/>
                  </a:lnTo>
                  <a:lnTo>
                    <a:pt x="510166" y="562683"/>
                  </a:lnTo>
                  <a:lnTo>
                    <a:pt x="509614" y="562326"/>
                  </a:lnTo>
                  <a:lnTo>
                    <a:pt x="509261" y="561983"/>
                  </a:lnTo>
                  <a:lnTo>
                    <a:pt x="509107" y="561752"/>
                  </a:lnTo>
                  <a:lnTo>
                    <a:pt x="508875" y="561500"/>
                  </a:lnTo>
                  <a:lnTo>
                    <a:pt x="508743" y="561330"/>
                  </a:lnTo>
                  <a:lnTo>
                    <a:pt x="508677" y="561211"/>
                  </a:lnTo>
                  <a:lnTo>
                    <a:pt x="508632" y="561128"/>
                  </a:lnTo>
                  <a:lnTo>
                    <a:pt x="508533" y="561058"/>
                  </a:lnTo>
                  <a:lnTo>
                    <a:pt x="508467" y="560966"/>
                  </a:lnTo>
                  <a:lnTo>
                    <a:pt x="508456" y="560930"/>
                  </a:lnTo>
                  <a:lnTo>
                    <a:pt x="508445" y="560918"/>
                  </a:lnTo>
                  <a:lnTo>
                    <a:pt x="508412" y="560836"/>
                  </a:lnTo>
                  <a:lnTo>
                    <a:pt x="508313" y="560752"/>
                  </a:lnTo>
                  <a:lnTo>
                    <a:pt x="508103" y="560670"/>
                  </a:lnTo>
                  <a:lnTo>
                    <a:pt x="507971" y="560557"/>
                  </a:lnTo>
                  <a:lnTo>
                    <a:pt x="507794" y="560491"/>
                  </a:lnTo>
                  <a:lnTo>
                    <a:pt x="507573" y="560518"/>
                  </a:lnTo>
                  <a:lnTo>
                    <a:pt x="507496" y="560508"/>
                  </a:lnTo>
                  <a:lnTo>
                    <a:pt x="507397" y="560447"/>
                  </a:lnTo>
                  <a:lnTo>
                    <a:pt x="507286" y="560277"/>
                  </a:lnTo>
                  <a:lnTo>
                    <a:pt x="507154" y="560148"/>
                  </a:lnTo>
                  <a:lnTo>
                    <a:pt x="507066" y="560111"/>
                  </a:lnTo>
                  <a:lnTo>
                    <a:pt x="506889" y="560163"/>
                  </a:lnTo>
                  <a:lnTo>
                    <a:pt x="506834" y="560213"/>
                  </a:lnTo>
                  <a:lnTo>
                    <a:pt x="506823" y="560277"/>
                  </a:lnTo>
                  <a:lnTo>
                    <a:pt x="506768" y="560486"/>
                  </a:lnTo>
                  <a:lnTo>
                    <a:pt x="506647" y="560579"/>
                  </a:lnTo>
                  <a:lnTo>
                    <a:pt x="506591" y="560744"/>
                  </a:lnTo>
                  <a:lnTo>
                    <a:pt x="506591" y="561030"/>
                  </a:lnTo>
                  <a:lnTo>
                    <a:pt x="506547" y="561313"/>
                  </a:lnTo>
                  <a:lnTo>
                    <a:pt x="506536" y="561616"/>
                  </a:lnTo>
                  <a:lnTo>
                    <a:pt x="506481" y="561665"/>
                  </a:lnTo>
                  <a:lnTo>
                    <a:pt x="506371" y="561675"/>
                  </a:lnTo>
                  <a:lnTo>
                    <a:pt x="506271" y="561685"/>
                  </a:lnTo>
                  <a:lnTo>
                    <a:pt x="506150" y="561804"/>
                  </a:lnTo>
                  <a:lnTo>
                    <a:pt x="506040" y="561891"/>
                  </a:lnTo>
                  <a:lnTo>
                    <a:pt x="505929" y="561905"/>
                  </a:lnTo>
                  <a:lnTo>
                    <a:pt x="505885" y="561845"/>
                  </a:lnTo>
                  <a:lnTo>
                    <a:pt x="505863" y="561660"/>
                  </a:lnTo>
                  <a:lnTo>
                    <a:pt x="505786" y="561416"/>
                  </a:lnTo>
                  <a:lnTo>
                    <a:pt x="505576" y="561137"/>
                  </a:lnTo>
                  <a:lnTo>
                    <a:pt x="505400" y="561012"/>
                  </a:lnTo>
                  <a:lnTo>
                    <a:pt x="505179" y="560996"/>
                  </a:lnTo>
                  <a:lnTo>
                    <a:pt x="505003" y="561131"/>
                  </a:lnTo>
                  <a:lnTo>
                    <a:pt x="504749" y="561316"/>
                  </a:lnTo>
                  <a:lnTo>
                    <a:pt x="504495" y="561418"/>
                  </a:lnTo>
                  <a:lnTo>
                    <a:pt x="504363" y="561416"/>
                  </a:lnTo>
                  <a:lnTo>
                    <a:pt x="504297" y="561378"/>
                  </a:lnTo>
                  <a:lnTo>
                    <a:pt x="504219" y="561265"/>
                  </a:lnTo>
                  <a:lnTo>
                    <a:pt x="504197" y="561221"/>
                  </a:lnTo>
                  <a:lnTo>
                    <a:pt x="504021" y="561102"/>
                  </a:lnTo>
                  <a:lnTo>
                    <a:pt x="503778" y="560993"/>
                  </a:lnTo>
                  <a:lnTo>
                    <a:pt x="503270" y="560704"/>
                  </a:lnTo>
                  <a:lnTo>
                    <a:pt x="502796" y="560571"/>
                  </a:lnTo>
                  <a:lnTo>
                    <a:pt x="502619" y="560615"/>
                  </a:lnTo>
                  <a:lnTo>
                    <a:pt x="502487" y="560714"/>
                  </a:lnTo>
                  <a:lnTo>
                    <a:pt x="502366" y="560793"/>
                  </a:lnTo>
                  <a:lnTo>
                    <a:pt x="502233" y="560954"/>
                  </a:lnTo>
                  <a:lnTo>
                    <a:pt x="502079" y="561199"/>
                  </a:lnTo>
                  <a:lnTo>
                    <a:pt x="501891" y="561361"/>
                  </a:lnTo>
                  <a:lnTo>
                    <a:pt x="501560" y="561544"/>
                  </a:lnTo>
                  <a:lnTo>
                    <a:pt x="501307" y="561522"/>
                  </a:lnTo>
                  <a:lnTo>
                    <a:pt x="500821" y="561350"/>
                  </a:lnTo>
                  <a:lnTo>
                    <a:pt x="500413" y="561071"/>
                  </a:lnTo>
                  <a:lnTo>
                    <a:pt x="500159" y="560941"/>
                  </a:lnTo>
                  <a:lnTo>
                    <a:pt x="499773" y="560738"/>
                  </a:lnTo>
                  <a:lnTo>
                    <a:pt x="499674" y="560703"/>
                  </a:lnTo>
                  <a:lnTo>
                    <a:pt x="499398" y="560602"/>
                  </a:lnTo>
                  <a:lnTo>
                    <a:pt x="499034" y="560470"/>
                  </a:lnTo>
                  <a:lnTo>
                    <a:pt x="498890" y="560395"/>
                  </a:lnTo>
                  <a:lnTo>
                    <a:pt x="498670" y="560170"/>
                  </a:lnTo>
                  <a:lnTo>
                    <a:pt x="498592" y="559949"/>
                  </a:lnTo>
                  <a:lnTo>
                    <a:pt x="498548" y="559706"/>
                  </a:lnTo>
                  <a:lnTo>
                    <a:pt x="498648" y="559412"/>
                  </a:lnTo>
                  <a:lnTo>
                    <a:pt x="498659" y="559238"/>
                  </a:lnTo>
                  <a:lnTo>
                    <a:pt x="498548" y="558896"/>
                  </a:lnTo>
                  <a:lnTo>
                    <a:pt x="498383" y="558620"/>
                  </a:lnTo>
                  <a:lnTo>
                    <a:pt x="498206" y="558433"/>
                  </a:lnTo>
                  <a:lnTo>
                    <a:pt x="497986" y="558413"/>
                  </a:lnTo>
                  <a:lnTo>
                    <a:pt x="497776" y="558446"/>
                  </a:lnTo>
                  <a:lnTo>
                    <a:pt x="497522" y="558546"/>
                  </a:lnTo>
                  <a:lnTo>
                    <a:pt x="497302" y="558687"/>
                  </a:lnTo>
                  <a:lnTo>
                    <a:pt x="497070" y="558755"/>
                  </a:lnTo>
                  <a:lnTo>
                    <a:pt x="496860" y="558698"/>
                  </a:lnTo>
                  <a:lnTo>
                    <a:pt x="496706" y="558600"/>
                  </a:lnTo>
                  <a:lnTo>
                    <a:pt x="496364" y="558466"/>
                  </a:lnTo>
                  <a:lnTo>
                    <a:pt x="495856" y="558451"/>
                  </a:lnTo>
                  <a:lnTo>
                    <a:pt x="495084" y="558540"/>
                  </a:lnTo>
                  <a:lnTo>
                    <a:pt x="494620" y="558592"/>
                  </a:lnTo>
                  <a:lnTo>
                    <a:pt x="494234" y="558637"/>
                  </a:lnTo>
                  <a:lnTo>
                    <a:pt x="494190" y="558643"/>
                  </a:lnTo>
                  <a:lnTo>
                    <a:pt x="493628" y="558412"/>
                  </a:lnTo>
                  <a:lnTo>
                    <a:pt x="493374" y="558244"/>
                  </a:lnTo>
                  <a:lnTo>
                    <a:pt x="493010" y="557848"/>
                  </a:lnTo>
                  <a:lnTo>
                    <a:pt x="492745" y="557768"/>
                  </a:lnTo>
                  <a:lnTo>
                    <a:pt x="492281" y="557761"/>
                  </a:lnTo>
                  <a:lnTo>
                    <a:pt x="491763" y="557755"/>
                  </a:lnTo>
                  <a:lnTo>
                    <a:pt x="491620" y="557752"/>
                  </a:lnTo>
                  <a:lnTo>
                    <a:pt x="491090" y="557716"/>
                  </a:lnTo>
                  <a:lnTo>
                    <a:pt x="490980" y="557732"/>
                  </a:lnTo>
                  <a:lnTo>
                    <a:pt x="490726" y="557768"/>
                  </a:lnTo>
                  <a:lnTo>
                    <a:pt x="490351" y="557869"/>
                  </a:lnTo>
                  <a:lnTo>
                    <a:pt x="489799" y="557866"/>
                  </a:lnTo>
                  <a:lnTo>
                    <a:pt x="489137" y="557648"/>
                  </a:lnTo>
                  <a:lnTo>
                    <a:pt x="488354" y="557277"/>
                  </a:lnTo>
                  <a:lnTo>
                    <a:pt x="487416" y="557197"/>
                  </a:lnTo>
                  <a:lnTo>
                    <a:pt x="487118" y="557069"/>
                  </a:lnTo>
                  <a:lnTo>
                    <a:pt x="487074" y="557051"/>
                  </a:lnTo>
                  <a:lnTo>
                    <a:pt x="486787" y="556540"/>
                  </a:lnTo>
                  <a:lnTo>
                    <a:pt x="486820" y="555758"/>
                  </a:lnTo>
                  <a:lnTo>
                    <a:pt x="487173" y="554414"/>
                  </a:lnTo>
                  <a:lnTo>
                    <a:pt x="487217" y="554255"/>
                  </a:lnTo>
                  <a:lnTo>
                    <a:pt x="487206" y="554208"/>
                  </a:lnTo>
                  <a:lnTo>
                    <a:pt x="487184" y="553958"/>
                  </a:lnTo>
                  <a:lnTo>
                    <a:pt x="487228" y="553569"/>
                  </a:lnTo>
                  <a:lnTo>
                    <a:pt x="487239" y="553520"/>
                  </a:lnTo>
                  <a:lnTo>
                    <a:pt x="487306" y="553292"/>
                  </a:lnTo>
                  <a:lnTo>
                    <a:pt x="487460" y="553006"/>
                  </a:lnTo>
                  <a:lnTo>
                    <a:pt x="487515" y="552138"/>
                  </a:lnTo>
                  <a:lnTo>
                    <a:pt x="487692" y="551580"/>
                  </a:lnTo>
                  <a:lnTo>
                    <a:pt x="488012" y="551062"/>
                  </a:lnTo>
                  <a:lnTo>
                    <a:pt x="488663" y="550236"/>
                  </a:lnTo>
                  <a:lnTo>
                    <a:pt x="489358" y="549295"/>
                  </a:lnTo>
                  <a:lnTo>
                    <a:pt x="489865" y="548613"/>
                  </a:lnTo>
                  <a:lnTo>
                    <a:pt x="490273" y="548056"/>
                  </a:lnTo>
                  <a:lnTo>
                    <a:pt x="490671" y="547511"/>
                  </a:lnTo>
                  <a:lnTo>
                    <a:pt x="490803" y="547388"/>
                  </a:lnTo>
                  <a:lnTo>
                    <a:pt x="490980" y="547217"/>
                  </a:lnTo>
                  <a:lnTo>
                    <a:pt x="491277" y="546828"/>
                  </a:lnTo>
                  <a:lnTo>
                    <a:pt x="491531" y="546221"/>
                  </a:lnTo>
                  <a:lnTo>
                    <a:pt x="491520" y="545840"/>
                  </a:lnTo>
                  <a:lnTo>
                    <a:pt x="491575" y="545516"/>
                  </a:lnTo>
                  <a:lnTo>
                    <a:pt x="491686" y="545272"/>
                  </a:lnTo>
                  <a:lnTo>
                    <a:pt x="491785" y="544916"/>
                  </a:lnTo>
                  <a:lnTo>
                    <a:pt x="491741" y="544466"/>
                  </a:lnTo>
                  <a:lnTo>
                    <a:pt x="491730" y="544301"/>
                  </a:lnTo>
                  <a:lnTo>
                    <a:pt x="491608" y="543693"/>
                  </a:lnTo>
                  <a:lnTo>
                    <a:pt x="491487" y="543087"/>
                  </a:lnTo>
                  <a:lnTo>
                    <a:pt x="491410" y="542796"/>
                  </a:lnTo>
                  <a:lnTo>
                    <a:pt x="491399" y="542455"/>
                  </a:lnTo>
                  <a:lnTo>
                    <a:pt x="491597" y="541807"/>
                  </a:lnTo>
                  <a:lnTo>
                    <a:pt x="491884" y="541386"/>
                  </a:lnTo>
                  <a:lnTo>
                    <a:pt x="492259" y="541050"/>
                  </a:lnTo>
                  <a:lnTo>
                    <a:pt x="492447" y="540874"/>
                  </a:lnTo>
                  <a:lnTo>
                    <a:pt x="493219" y="540339"/>
                  </a:lnTo>
                  <a:lnTo>
                    <a:pt x="493594" y="540019"/>
                  </a:lnTo>
                  <a:lnTo>
                    <a:pt x="494014" y="539656"/>
                  </a:lnTo>
                  <a:lnTo>
                    <a:pt x="494201" y="539420"/>
                  </a:lnTo>
                  <a:lnTo>
                    <a:pt x="494411" y="538982"/>
                  </a:lnTo>
                  <a:lnTo>
                    <a:pt x="494952" y="538366"/>
                  </a:lnTo>
                  <a:lnTo>
                    <a:pt x="495691" y="537750"/>
                  </a:lnTo>
                  <a:lnTo>
                    <a:pt x="496143" y="537028"/>
                  </a:lnTo>
                  <a:lnTo>
                    <a:pt x="496562" y="536532"/>
                  </a:lnTo>
                  <a:lnTo>
                    <a:pt x="496805" y="536305"/>
                  </a:lnTo>
                  <a:lnTo>
                    <a:pt x="497015" y="536111"/>
                  </a:lnTo>
                  <a:lnTo>
                    <a:pt x="497246" y="535892"/>
                  </a:lnTo>
                  <a:lnTo>
                    <a:pt x="497302" y="535841"/>
                  </a:lnTo>
                  <a:lnTo>
                    <a:pt x="497533" y="535704"/>
                  </a:lnTo>
                  <a:lnTo>
                    <a:pt x="497765" y="535571"/>
                  </a:lnTo>
                  <a:lnTo>
                    <a:pt x="498151" y="535268"/>
                  </a:lnTo>
                  <a:lnTo>
                    <a:pt x="498372" y="534937"/>
                  </a:lnTo>
                  <a:lnTo>
                    <a:pt x="498471" y="534636"/>
                  </a:lnTo>
                  <a:lnTo>
                    <a:pt x="498471" y="534580"/>
                  </a:lnTo>
                  <a:lnTo>
                    <a:pt x="498504" y="534126"/>
                  </a:lnTo>
                  <a:lnTo>
                    <a:pt x="498504" y="533736"/>
                  </a:lnTo>
                  <a:lnTo>
                    <a:pt x="498328" y="533580"/>
                  </a:lnTo>
                  <a:lnTo>
                    <a:pt x="497930" y="533061"/>
                  </a:lnTo>
                  <a:lnTo>
                    <a:pt x="497677" y="532760"/>
                  </a:lnTo>
                  <a:lnTo>
                    <a:pt x="497324" y="532276"/>
                  </a:lnTo>
                  <a:lnTo>
                    <a:pt x="497026" y="531941"/>
                  </a:lnTo>
                  <a:lnTo>
                    <a:pt x="496805" y="531511"/>
                  </a:lnTo>
                  <a:lnTo>
                    <a:pt x="496673" y="531097"/>
                  </a:lnTo>
                  <a:lnTo>
                    <a:pt x="496651" y="530421"/>
                  </a:lnTo>
                  <a:lnTo>
                    <a:pt x="496783" y="530036"/>
                  </a:lnTo>
                  <a:lnTo>
                    <a:pt x="497015" y="529616"/>
                  </a:lnTo>
                  <a:lnTo>
                    <a:pt x="497268" y="528954"/>
                  </a:lnTo>
                  <a:lnTo>
                    <a:pt x="497346" y="528703"/>
                  </a:lnTo>
                  <a:lnTo>
                    <a:pt x="497335" y="528476"/>
                  </a:lnTo>
                  <a:lnTo>
                    <a:pt x="497268" y="528386"/>
                  </a:lnTo>
                  <a:lnTo>
                    <a:pt x="497037" y="528072"/>
                  </a:lnTo>
                  <a:lnTo>
                    <a:pt x="496507" y="527581"/>
                  </a:lnTo>
                  <a:lnTo>
                    <a:pt x="496386" y="527467"/>
                  </a:lnTo>
                  <a:lnTo>
                    <a:pt x="495779" y="527356"/>
                  </a:lnTo>
                  <a:lnTo>
                    <a:pt x="494885" y="527094"/>
                  </a:lnTo>
                  <a:lnTo>
                    <a:pt x="494345" y="527012"/>
                  </a:lnTo>
                  <a:lnTo>
                    <a:pt x="494334" y="527008"/>
                  </a:lnTo>
                  <a:lnTo>
                    <a:pt x="494047" y="526965"/>
                  </a:lnTo>
                  <a:lnTo>
                    <a:pt x="493616" y="526831"/>
                  </a:lnTo>
                  <a:lnTo>
                    <a:pt x="493418" y="526770"/>
                  </a:lnTo>
                  <a:lnTo>
                    <a:pt x="493219" y="526708"/>
                  </a:lnTo>
                  <a:lnTo>
                    <a:pt x="492932" y="526544"/>
                  </a:lnTo>
                  <a:lnTo>
                    <a:pt x="492612" y="526357"/>
                  </a:lnTo>
                  <a:lnTo>
                    <a:pt x="492502" y="526295"/>
                  </a:lnTo>
                  <a:lnTo>
                    <a:pt x="492149" y="526146"/>
                  </a:lnTo>
                  <a:lnTo>
                    <a:pt x="491840" y="526016"/>
                  </a:lnTo>
                  <a:lnTo>
                    <a:pt x="491289" y="525905"/>
                  </a:lnTo>
                  <a:lnTo>
                    <a:pt x="490638" y="525844"/>
                  </a:lnTo>
                  <a:lnTo>
                    <a:pt x="490119" y="525648"/>
                  </a:lnTo>
                  <a:lnTo>
                    <a:pt x="489755" y="525479"/>
                  </a:lnTo>
                  <a:lnTo>
                    <a:pt x="489413" y="525405"/>
                  </a:lnTo>
                  <a:lnTo>
                    <a:pt x="489336" y="525387"/>
                  </a:lnTo>
                  <a:lnTo>
                    <a:pt x="489071" y="525276"/>
                  </a:lnTo>
                  <a:lnTo>
                    <a:pt x="489027" y="525256"/>
                  </a:lnTo>
                  <a:lnTo>
                    <a:pt x="488872" y="525193"/>
                  </a:lnTo>
                  <a:lnTo>
                    <a:pt x="488376" y="524906"/>
                  </a:lnTo>
                  <a:lnTo>
                    <a:pt x="487901" y="524398"/>
                  </a:lnTo>
                  <a:lnTo>
                    <a:pt x="487769" y="523959"/>
                  </a:lnTo>
                  <a:lnTo>
                    <a:pt x="487637" y="523545"/>
                  </a:lnTo>
                  <a:lnTo>
                    <a:pt x="487504" y="523157"/>
                  </a:lnTo>
                  <a:lnTo>
                    <a:pt x="487295" y="522844"/>
                  </a:lnTo>
                  <a:lnTo>
                    <a:pt x="487052" y="522481"/>
                  </a:lnTo>
                  <a:lnTo>
                    <a:pt x="486908" y="521901"/>
                  </a:lnTo>
                  <a:lnTo>
                    <a:pt x="486842" y="521256"/>
                  </a:lnTo>
                  <a:lnTo>
                    <a:pt x="486875" y="520003"/>
                  </a:lnTo>
                  <a:lnTo>
                    <a:pt x="486952" y="519446"/>
                  </a:lnTo>
                  <a:lnTo>
                    <a:pt x="487328" y="518252"/>
                  </a:lnTo>
                  <a:lnTo>
                    <a:pt x="487769" y="517328"/>
                  </a:lnTo>
                  <a:lnTo>
                    <a:pt x="488133" y="516225"/>
                  </a:lnTo>
                  <a:lnTo>
                    <a:pt x="488310" y="515363"/>
                  </a:lnTo>
                  <a:lnTo>
                    <a:pt x="488321" y="515316"/>
                  </a:lnTo>
                  <a:lnTo>
                    <a:pt x="488508" y="514151"/>
                  </a:lnTo>
                  <a:lnTo>
                    <a:pt x="488630" y="513696"/>
                  </a:lnTo>
                  <a:lnTo>
                    <a:pt x="489093" y="512783"/>
                  </a:lnTo>
                  <a:lnTo>
                    <a:pt x="489810" y="511649"/>
                  </a:lnTo>
                  <a:lnTo>
                    <a:pt x="490163" y="511234"/>
                  </a:lnTo>
                  <a:lnTo>
                    <a:pt x="490296" y="510958"/>
                  </a:lnTo>
                  <a:lnTo>
                    <a:pt x="490351" y="510590"/>
                  </a:lnTo>
                  <a:lnTo>
                    <a:pt x="490240" y="510140"/>
                  </a:lnTo>
                  <a:lnTo>
                    <a:pt x="490307" y="508610"/>
                  </a:lnTo>
                  <a:lnTo>
                    <a:pt x="490362" y="508368"/>
                  </a:lnTo>
                  <a:lnTo>
                    <a:pt x="490638" y="507953"/>
                  </a:lnTo>
                  <a:lnTo>
                    <a:pt x="490880" y="507827"/>
                  </a:lnTo>
                  <a:lnTo>
                    <a:pt x="490980" y="507771"/>
                  </a:lnTo>
                  <a:lnTo>
                    <a:pt x="491200" y="507657"/>
                  </a:lnTo>
                  <a:lnTo>
                    <a:pt x="491399" y="507524"/>
                  </a:lnTo>
                  <a:lnTo>
                    <a:pt x="491498" y="507315"/>
                  </a:lnTo>
                  <a:lnTo>
                    <a:pt x="491542" y="507094"/>
                  </a:lnTo>
                  <a:lnTo>
                    <a:pt x="491542" y="506859"/>
                  </a:lnTo>
                  <a:lnTo>
                    <a:pt x="491311" y="506495"/>
                  </a:lnTo>
                  <a:lnTo>
                    <a:pt x="491277" y="506305"/>
                  </a:lnTo>
                  <a:lnTo>
                    <a:pt x="491277" y="506031"/>
                  </a:lnTo>
                  <a:lnTo>
                    <a:pt x="491421" y="505671"/>
                  </a:lnTo>
                  <a:lnTo>
                    <a:pt x="491785" y="505336"/>
                  </a:lnTo>
                  <a:lnTo>
                    <a:pt x="492072" y="505156"/>
                  </a:lnTo>
                  <a:lnTo>
                    <a:pt x="492348" y="505101"/>
                  </a:lnTo>
                  <a:lnTo>
                    <a:pt x="492535" y="505101"/>
                  </a:lnTo>
                  <a:lnTo>
                    <a:pt x="492866" y="505236"/>
                  </a:lnTo>
                  <a:lnTo>
                    <a:pt x="493076" y="505325"/>
                  </a:lnTo>
                  <a:lnTo>
                    <a:pt x="493495" y="505591"/>
                  </a:lnTo>
                  <a:lnTo>
                    <a:pt x="494940" y="506521"/>
                  </a:lnTo>
                  <a:lnTo>
                    <a:pt x="495117" y="506621"/>
                  </a:lnTo>
                  <a:lnTo>
                    <a:pt x="495249" y="506664"/>
                  </a:lnTo>
                  <a:lnTo>
                    <a:pt x="495305" y="506685"/>
                  </a:lnTo>
                  <a:lnTo>
                    <a:pt x="495481" y="506712"/>
                  </a:lnTo>
                  <a:lnTo>
                    <a:pt x="495691" y="506656"/>
                  </a:lnTo>
                  <a:lnTo>
                    <a:pt x="495878" y="506500"/>
                  </a:lnTo>
                  <a:lnTo>
                    <a:pt x="496121" y="506197"/>
                  </a:lnTo>
                  <a:lnTo>
                    <a:pt x="496165" y="506144"/>
                  </a:lnTo>
                  <a:lnTo>
                    <a:pt x="496452" y="505788"/>
                  </a:lnTo>
                  <a:lnTo>
                    <a:pt x="496463" y="505785"/>
                  </a:lnTo>
                  <a:lnTo>
                    <a:pt x="496871" y="505427"/>
                  </a:lnTo>
                  <a:lnTo>
                    <a:pt x="497213" y="505213"/>
                  </a:lnTo>
                  <a:lnTo>
                    <a:pt x="497522" y="505111"/>
                  </a:lnTo>
                  <a:lnTo>
                    <a:pt x="497864" y="505085"/>
                  </a:lnTo>
                  <a:lnTo>
                    <a:pt x="498096" y="504962"/>
                  </a:lnTo>
                  <a:lnTo>
                    <a:pt x="498184" y="504918"/>
                  </a:lnTo>
                  <a:lnTo>
                    <a:pt x="498427" y="504715"/>
                  </a:lnTo>
                  <a:lnTo>
                    <a:pt x="498570" y="504481"/>
                  </a:lnTo>
                  <a:lnTo>
                    <a:pt x="498813" y="504000"/>
                  </a:lnTo>
                  <a:lnTo>
                    <a:pt x="499056" y="503501"/>
                  </a:lnTo>
                  <a:lnTo>
                    <a:pt x="499188" y="503113"/>
                  </a:lnTo>
                  <a:lnTo>
                    <a:pt x="499265" y="502381"/>
                  </a:lnTo>
                  <a:lnTo>
                    <a:pt x="499298" y="501603"/>
                  </a:lnTo>
                  <a:lnTo>
                    <a:pt x="499232" y="500912"/>
                  </a:lnTo>
                  <a:lnTo>
                    <a:pt x="499111" y="500260"/>
                  </a:lnTo>
                  <a:lnTo>
                    <a:pt x="499078" y="499818"/>
                  </a:lnTo>
                  <a:lnTo>
                    <a:pt x="499133" y="499502"/>
                  </a:lnTo>
                  <a:lnTo>
                    <a:pt x="499133" y="499440"/>
                  </a:lnTo>
                  <a:lnTo>
                    <a:pt x="499321" y="499040"/>
                  </a:lnTo>
                  <a:lnTo>
                    <a:pt x="499464" y="498521"/>
                  </a:lnTo>
                  <a:lnTo>
                    <a:pt x="499475" y="498478"/>
                  </a:lnTo>
                  <a:lnTo>
                    <a:pt x="499618" y="497825"/>
                  </a:lnTo>
                  <a:lnTo>
                    <a:pt x="499652" y="497315"/>
                  </a:lnTo>
                  <a:lnTo>
                    <a:pt x="499674" y="496967"/>
                  </a:lnTo>
                  <a:lnTo>
                    <a:pt x="499762" y="496538"/>
                  </a:lnTo>
                  <a:lnTo>
                    <a:pt x="499806" y="496125"/>
                  </a:lnTo>
                  <a:lnTo>
                    <a:pt x="499817" y="495763"/>
                  </a:lnTo>
                  <a:lnTo>
                    <a:pt x="499839" y="495215"/>
                  </a:lnTo>
                  <a:lnTo>
                    <a:pt x="499718" y="494929"/>
                  </a:lnTo>
                  <a:lnTo>
                    <a:pt x="499475" y="494679"/>
                  </a:lnTo>
                  <a:lnTo>
                    <a:pt x="499111" y="494475"/>
                  </a:lnTo>
                  <a:lnTo>
                    <a:pt x="499045" y="494432"/>
                  </a:lnTo>
                  <a:lnTo>
                    <a:pt x="498857" y="494314"/>
                  </a:lnTo>
                  <a:lnTo>
                    <a:pt x="498747" y="494167"/>
                  </a:lnTo>
                  <a:lnTo>
                    <a:pt x="498692" y="493996"/>
                  </a:lnTo>
                  <a:lnTo>
                    <a:pt x="498637" y="493718"/>
                  </a:lnTo>
                  <a:lnTo>
                    <a:pt x="498559" y="493624"/>
                  </a:lnTo>
                  <a:lnTo>
                    <a:pt x="498372" y="493475"/>
                  </a:lnTo>
                  <a:lnTo>
                    <a:pt x="498129" y="493343"/>
                  </a:lnTo>
                  <a:lnTo>
                    <a:pt x="498030" y="493266"/>
                  </a:lnTo>
                  <a:lnTo>
                    <a:pt x="497986" y="493168"/>
                  </a:lnTo>
                  <a:lnTo>
                    <a:pt x="498019" y="493011"/>
                  </a:lnTo>
                  <a:lnTo>
                    <a:pt x="498140" y="492792"/>
                  </a:lnTo>
                  <a:lnTo>
                    <a:pt x="498162" y="492751"/>
                  </a:lnTo>
                  <a:lnTo>
                    <a:pt x="498339" y="492489"/>
                  </a:lnTo>
                  <a:lnTo>
                    <a:pt x="498537" y="492222"/>
                  </a:lnTo>
                  <a:lnTo>
                    <a:pt x="498559" y="492067"/>
                  </a:lnTo>
                  <a:lnTo>
                    <a:pt x="498471" y="491819"/>
                  </a:lnTo>
                  <a:lnTo>
                    <a:pt x="498250" y="491517"/>
                  </a:lnTo>
                  <a:lnTo>
                    <a:pt x="498206" y="491439"/>
                  </a:lnTo>
                  <a:lnTo>
                    <a:pt x="498173" y="491357"/>
                  </a:lnTo>
                  <a:lnTo>
                    <a:pt x="498151" y="491254"/>
                  </a:lnTo>
                  <a:lnTo>
                    <a:pt x="498140" y="491169"/>
                  </a:lnTo>
                  <a:lnTo>
                    <a:pt x="498162" y="490715"/>
                  </a:lnTo>
                  <a:lnTo>
                    <a:pt x="498305" y="490346"/>
                  </a:lnTo>
                  <a:lnTo>
                    <a:pt x="498328" y="490202"/>
                  </a:lnTo>
                  <a:lnTo>
                    <a:pt x="498250" y="490030"/>
                  </a:lnTo>
                  <a:lnTo>
                    <a:pt x="497997" y="489875"/>
                  </a:lnTo>
                  <a:lnTo>
                    <a:pt x="497908" y="489789"/>
                  </a:lnTo>
                  <a:lnTo>
                    <a:pt x="497842" y="489725"/>
                  </a:lnTo>
                  <a:lnTo>
                    <a:pt x="497666" y="489312"/>
                  </a:lnTo>
                  <a:lnTo>
                    <a:pt x="497489" y="488907"/>
                  </a:lnTo>
                  <a:lnTo>
                    <a:pt x="497478" y="488813"/>
                  </a:lnTo>
                  <a:lnTo>
                    <a:pt x="497489" y="488776"/>
                  </a:lnTo>
                  <a:lnTo>
                    <a:pt x="497500" y="488695"/>
                  </a:lnTo>
                  <a:lnTo>
                    <a:pt x="497710" y="488296"/>
                  </a:lnTo>
                  <a:lnTo>
                    <a:pt x="497699" y="488126"/>
                  </a:lnTo>
                  <a:lnTo>
                    <a:pt x="497644" y="487733"/>
                  </a:lnTo>
                  <a:lnTo>
                    <a:pt x="497610" y="487430"/>
                  </a:lnTo>
                  <a:lnTo>
                    <a:pt x="497655" y="486991"/>
                  </a:lnTo>
                  <a:lnTo>
                    <a:pt x="497743" y="486688"/>
                  </a:lnTo>
                  <a:lnTo>
                    <a:pt x="497787" y="486400"/>
                  </a:lnTo>
                  <a:lnTo>
                    <a:pt x="497743" y="486194"/>
                  </a:lnTo>
                  <a:lnTo>
                    <a:pt x="497655" y="485698"/>
                  </a:lnTo>
                  <a:lnTo>
                    <a:pt x="497599" y="485564"/>
                  </a:lnTo>
                  <a:lnTo>
                    <a:pt x="497434" y="485399"/>
                  </a:lnTo>
                  <a:lnTo>
                    <a:pt x="497379" y="485341"/>
                  </a:lnTo>
                  <a:lnTo>
                    <a:pt x="497313" y="485248"/>
                  </a:lnTo>
                  <a:lnTo>
                    <a:pt x="497313" y="485143"/>
                  </a:lnTo>
                  <a:lnTo>
                    <a:pt x="497324" y="485040"/>
                  </a:lnTo>
                  <a:lnTo>
                    <a:pt x="497390" y="484788"/>
                  </a:lnTo>
                  <a:lnTo>
                    <a:pt x="497401" y="484698"/>
                  </a:lnTo>
                  <a:lnTo>
                    <a:pt x="497467" y="484338"/>
                  </a:lnTo>
                  <a:lnTo>
                    <a:pt x="497500" y="484046"/>
                  </a:lnTo>
                  <a:lnTo>
                    <a:pt x="497478" y="483634"/>
                  </a:lnTo>
                  <a:lnTo>
                    <a:pt x="497522" y="483364"/>
                  </a:lnTo>
                  <a:lnTo>
                    <a:pt x="497721" y="482976"/>
                  </a:lnTo>
                  <a:lnTo>
                    <a:pt x="498085" y="482576"/>
                  </a:lnTo>
                  <a:lnTo>
                    <a:pt x="498250" y="482389"/>
                  </a:lnTo>
                  <a:lnTo>
                    <a:pt x="498283" y="482159"/>
                  </a:lnTo>
                  <a:lnTo>
                    <a:pt x="498449" y="481640"/>
                  </a:lnTo>
                  <a:lnTo>
                    <a:pt x="498394" y="481501"/>
                  </a:lnTo>
                  <a:lnTo>
                    <a:pt x="498140" y="481152"/>
                  </a:lnTo>
                  <a:lnTo>
                    <a:pt x="497897" y="480632"/>
                  </a:lnTo>
                  <a:lnTo>
                    <a:pt x="497886" y="480610"/>
                  </a:lnTo>
                  <a:lnTo>
                    <a:pt x="497368" y="479990"/>
                  </a:lnTo>
                  <a:lnTo>
                    <a:pt x="497158" y="479742"/>
                  </a:lnTo>
                  <a:lnTo>
                    <a:pt x="496540" y="478749"/>
                  </a:lnTo>
                  <a:lnTo>
                    <a:pt x="496474" y="478373"/>
                  </a:lnTo>
                  <a:lnTo>
                    <a:pt x="496485" y="477829"/>
                  </a:lnTo>
                  <a:lnTo>
                    <a:pt x="496375" y="477414"/>
                  </a:lnTo>
                  <a:lnTo>
                    <a:pt x="496044" y="477065"/>
                  </a:lnTo>
                  <a:lnTo>
                    <a:pt x="495878" y="476888"/>
                  </a:lnTo>
                  <a:lnTo>
                    <a:pt x="495613" y="476394"/>
                  </a:lnTo>
                  <a:lnTo>
                    <a:pt x="495437" y="475871"/>
                  </a:lnTo>
                  <a:lnTo>
                    <a:pt x="495305" y="475293"/>
                  </a:lnTo>
                  <a:lnTo>
                    <a:pt x="495349" y="475143"/>
                  </a:lnTo>
                  <a:lnTo>
                    <a:pt x="495569" y="474327"/>
                  </a:lnTo>
                  <a:lnTo>
                    <a:pt x="495768" y="473811"/>
                  </a:lnTo>
                  <a:lnTo>
                    <a:pt x="495757" y="473422"/>
                  </a:lnTo>
                  <a:lnTo>
                    <a:pt x="495624" y="473046"/>
                  </a:lnTo>
                  <a:lnTo>
                    <a:pt x="495503" y="472699"/>
                  </a:lnTo>
                  <a:lnTo>
                    <a:pt x="495393" y="472409"/>
                  </a:lnTo>
                  <a:lnTo>
                    <a:pt x="495106" y="471790"/>
                  </a:lnTo>
                  <a:lnTo>
                    <a:pt x="495073" y="471756"/>
                  </a:lnTo>
                  <a:lnTo>
                    <a:pt x="494896" y="471509"/>
                  </a:lnTo>
                  <a:lnTo>
                    <a:pt x="494698" y="471459"/>
                  </a:lnTo>
                  <a:lnTo>
                    <a:pt x="494433" y="471450"/>
                  </a:lnTo>
                  <a:lnTo>
                    <a:pt x="494157" y="471563"/>
                  </a:lnTo>
                  <a:lnTo>
                    <a:pt x="493981" y="471590"/>
                  </a:lnTo>
                  <a:lnTo>
                    <a:pt x="493815" y="471570"/>
                  </a:lnTo>
                  <a:lnTo>
                    <a:pt x="492988" y="471472"/>
                  </a:lnTo>
                  <a:lnTo>
                    <a:pt x="492701" y="471369"/>
                  </a:lnTo>
                  <a:lnTo>
                    <a:pt x="491586" y="471181"/>
                  </a:lnTo>
                  <a:lnTo>
                    <a:pt x="490847" y="470987"/>
                  </a:lnTo>
                  <a:lnTo>
                    <a:pt x="490163" y="470839"/>
                  </a:lnTo>
                  <a:lnTo>
                    <a:pt x="489998" y="470747"/>
                  </a:lnTo>
                  <a:lnTo>
                    <a:pt x="489965" y="470728"/>
                  </a:lnTo>
                  <a:lnTo>
                    <a:pt x="489931" y="470712"/>
                  </a:lnTo>
                  <a:lnTo>
                    <a:pt x="489678" y="470578"/>
                  </a:lnTo>
                  <a:lnTo>
                    <a:pt x="489391" y="470349"/>
                  </a:lnTo>
                  <a:lnTo>
                    <a:pt x="488894" y="469880"/>
                  </a:lnTo>
                  <a:lnTo>
                    <a:pt x="488332" y="469502"/>
                  </a:lnTo>
                  <a:lnTo>
                    <a:pt x="488221" y="469180"/>
                  </a:lnTo>
                  <a:lnTo>
                    <a:pt x="488144" y="468973"/>
                  </a:lnTo>
                  <a:lnTo>
                    <a:pt x="487912" y="467714"/>
                  </a:lnTo>
                  <a:lnTo>
                    <a:pt x="487725" y="467131"/>
                  </a:lnTo>
                  <a:lnTo>
                    <a:pt x="487427" y="466143"/>
                  </a:lnTo>
                  <a:lnTo>
                    <a:pt x="487361" y="465983"/>
                  </a:lnTo>
                  <a:lnTo>
                    <a:pt x="487151" y="465465"/>
                  </a:lnTo>
                  <a:lnTo>
                    <a:pt x="486710" y="464376"/>
                  </a:lnTo>
                  <a:lnTo>
                    <a:pt x="486688" y="464319"/>
                  </a:lnTo>
                  <a:lnTo>
                    <a:pt x="486677" y="464290"/>
                  </a:lnTo>
                  <a:lnTo>
                    <a:pt x="486500" y="463432"/>
                  </a:lnTo>
                  <a:lnTo>
                    <a:pt x="486125" y="462403"/>
                  </a:lnTo>
                  <a:lnTo>
                    <a:pt x="485783" y="461487"/>
                  </a:lnTo>
                  <a:lnTo>
                    <a:pt x="485629" y="461214"/>
                  </a:lnTo>
                  <a:lnTo>
                    <a:pt x="485154" y="460339"/>
                  </a:lnTo>
                  <a:lnTo>
                    <a:pt x="485000" y="459943"/>
                  </a:lnTo>
                  <a:lnTo>
                    <a:pt x="484922" y="459638"/>
                  </a:lnTo>
                  <a:lnTo>
                    <a:pt x="484911" y="459091"/>
                  </a:lnTo>
                  <a:lnTo>
                    <a:pt x="484812" y="458636"/>
                  </a:lnTo>
                  <a:lnTo>
                    <a:pt x="484558" y="458260"/>
                  </a:lnTo>
                  <a:lnTo>
                    <a:pt x="484007" y="457864"/>
                  </a:lnTo>
                  <a:lnTo>
                    <a:pt x="483532" y="457527"/>
                  </a:lnTo>
                  <a:lnTo>
                    <a:pt x="482947" y="457305"/>
                  </a:lnTo>
                  <a:lnTo>
                    <a:pt x="482142" y="456744"/>
                  </a:lnTo>
                  <a:lnTo>
                    <a:pt x="481535" y="456165"/>
                  </a:lnTo>
                  <a:lnTo>
                    <a:pt x="480984" y="455777"/>
                  </a:lnTo>
                  <a:lnTo>
                    <a:pt x="480719" y="455487"/>
                  </a:lnTo>
                  <a:lnTo>
                    <a:pt x="480465" y="455194"/>
                  </a:lnTo>
                  <a:lnTo>
                    <a:pt x="479814" y="454563"/>
                  </a:lnTo>
                  <a:lnTo>
                    <a:pt x="479152" y="454274"/>
                  </a:lnTo>
                  <a:lnTo>
                    <a:pt x="478931" y="454236"/>
                  </a:lnTo>
                  <a:lnTo>
                    <a:pt x="478600" y="454180"/>
                  </a:lnTo>
                  <a:lnTo>
                    <a:pt x="477972" y="453926"/>
                  </a:lnTo>
                  <a:lnTo>
                    <a:pt x="477299" y="453456"/>
                  </a:lnTo>
                  <a:lnTo>
                    <a:pt x="477034" y="453273"/>
                  </a:lnTo>
                  <a:lnTo>
                    <a:pt x="476923" y="453192"/>
                  </a:lnTo>
                  <a:lnTo>
                    <a:pt x="476526" y="453094"/>
                  </a:lnTo>
                  <a:lnTo>
                    <a:pt x="475930" y="452950"/>
                  </a:lnTo>
                  <a:lnTo>
                    <a:pt x="474596" y="452490"/>
                  </a:lnTo>
                  <a:lnTo>
                    <a:pt x="473713" y="451852"/>
                  </a:lnTo>
                  <a:lnTo>
                    <a:pt x="472610" y="451671"/>
                  </a:lnTo>
                  <a:lnTo>
                    <a:pt x="472234" y="451692"/>
                  </a:lnTo>
                  <a:lnTo>
                    <a:pt x="471661" y="451723"/>
                  </a:lnTo>
                  <a:lnTo>
                    <a:pt x="471010" y="451913"/>
                  </a:lnTo>
                  <a:lnTo>
                    <a:pt x="470436" y="452148"/>
                  </a:lnTo>
                  <a:lnTo>
                    <a:pt x="470171" y="452188"/>
                  </a:lnTo>
                  <a:lnTo>
                    <a:pt x="469928" y="452127"/>
                  </a:lnTo>
                  <a:lnTo>
                    <a:pt x="469807" y="452041"/>
                  </a:lnTo>
                  <a:lnTo>
                    <a:pt x="469476" y="451804"/>
                  </a:lnTo>
                  <a:lnTo>
                    <a:pt x="469145" y="451691"/>
                  </a:lnTo>
                  <a:lnTo>
                    <a:pt x="468936" y="451564"/>
                  </a:lnTo>
                  <a:lnTo>
                    <a:pt x="468362" y="450852"/>
                  </a:lnTo>
                  <a:lnTo>
                    <a:pt x="468108" y="450762"/>
                  </a:lnTo>
                  <a:lnTo>
                    <a:pt x="467843" y="450608"/>
                  </a:lnTo>
                  <a:lnTo>
                    <a:pt x="467402" y="450150"/>
                  </a:lnTo>
                  <a:lnTo>
                    <a:pt x="466972" y="449874"/>
                  </a:lnTo>
                  <a:lnTo>
                    <a:pt x="466972" y="449871"/>
                  </a:lnTo>
                  <a:lnTo>
                    <a:pt x="466409" y="449581"/>
                  </a:lnTo>
                  <a:lnTo>
                    <a:pt x="466056" y="449434"/>
                  </a:lnTo>
                  <a:lnTo>
                    <a:pt x="465824" y="449277"/>
                  </a:lnTo>
                  <a:lnTo>
                    <a:pt x="465217" y="448698"/>
                  </a:lnTo>
                  <a:lnTo>
                    <a:pt x="465041" y="448569"/>
                  </a:lnTo>
                  <a:lnTo>
                    <a:pt x="464787" y="448491"/>
                  </a:lnTo>
                  <a:lnTo>
                    <a:pt x="464533" y="448339"/>
                  </a:lnTo>
                  <a:lnTo>
                    <a:pt x="464191" y="448188"/>
                  </a:lnTo>
                  <a:lnTo>
                    <a:pt x="463794" y="448147"/>
                  </a:lnTo>
                  <a:lnTo>
                    <a:pt x="463750" y="448128"/>
                  </a:lnTo>
                  <a:lnTo>
                    <a:pt x="463441" y="448003"/>
                  </a:lnTo>
                  <a:lnTo>
                    <a:pt x="463165" y="447720"/>
                  </a:lnTo>
                  <a:lnTo>
                    <a:pt x="462889" y="447320"/>
                  </a:lnTo>
                  <a:lnTo>
                    <a:pt x="462062" y="446842"/>
                  </a:lnTo>
                  <a:lnTo>
                    <a:pt x="461654" y="446539"/>
                  </a:lnTo>
                  <a:lnTo>
                    <a:pt x="461168" y="446305"/>
                  </a:lnTo>
                  <a:lnTo>
                    <a:pt x="460981" y="446231"/>
                  </a:lnTo>
                  <a:lnTo>
                    <a:pt x="461036" y="445822"/>
                  </a:lnTo>
                  <a:lnTo>
                    <a:pt x="461003" y="445534"/>
                  </a:lnTo>
                  <a:lnTo>
                    <a:pt x="461047" y="444903"/>
                  </a:lnTo>
                  <a:lnTo>
                    <a:pt x="460870" y="444064"/>
                  </a:lnTo>
                  <a:lnTo>
                    <a:pt x="460661" y="443447"/>
                  </a:lnTo>
                  <a:lnTo>
                    <a:pt x="460484" y="442709"/>
                  </a:lnTo>
                  <a:lnTo>
                    <a:pt x="460363" y="442293"/>
                  </a:lnTo>
                  <a:lnTo>
                    <a:pt x="459458" y="441014"/>
                  </a:lnTo>
                  <a:lnTo>
                    <a:pt x="459304" y="440708"/>
                  </a:lnTo>
                  <a:lnTo>
                    <a:pt x="459006" y="440446"/>
                  </a:lnTo>
                  <a:lnTo>
                    <a:pt x="458564" y="440125"/>
                  </a:lnTo>
                  <a:lnTo>
                    <a:pt x="458333" y="440049"/>
                  </a:lnTo>
                  <a:lnTo>
                    <a:pt x="457991" y="439971"/>
                  </a:lnTo>
                  <a:lnTo>
                    <a:pt x="457748" y="439850"/>
                  </a:lnTo>
                  <a:lnTo>
                    <a:pt x="457494" y="439447"/>
                  </a:lnTo>
                  <a:lnTo>
                    <a:pt x="457031" y="439062"/>
                  </a:lnTo>
                  <a:lnTo>
                    <a:pt x="456534" y="438729"/>
                  </a:lnTo>
                  <a:lnTo>
                    <a:pt x="456678" y="438623"/>
                  </a:lnTo>
                  <a:lnTo>
                    <a:pt x="456887" y="438660"/>
                  </a:lnTo>
                  <a:lnTo>
                    <a:pt x="457240" y="438679"/>
                  </a:lnTo>
                  <a:lnTo>
                    <a:pt x="457439" y="438642"/>
                  </a:lnTo>
                  <a:lnTo>
                    <a:pt x="457693" y="438499"/>
                  </a:lnTo>
                  <a:lnTo>
                    <a:pt x="457803" y="438361"/>
                  </a:lnTo>
                  <a:lnTo>
                    <a:pt x="457814" y="438200"/>
                  </a:lnTo>
                  <a:lnTo>
                    <a:pt x="457792" y="437924"/>
                  </a:lnTo>
                  <a:lnTo>
                    <a:pt x="457726" y="437697"/>
                  </a:lnTo>
                  <a:lnTo>
                    <a:pt x="457671" y="437292"/>
                  </a:lnTo>
                  <a:lnTo>
                    <a:pt x="457505" y="436807"/>
                  </a:lnTo>
                  <a:lnTo>
                    <a:pt x="457296" y="436127"/>
                  </a:lnTo>
                  <a:lnTo>
                    <a:pt x="457185" y="435444"/>
                  </a:lnTo>
                  <a:lnTo>
                    <a:pt x="457075" y="434735"/>
                  </a:lnTo>
                  <a:lnTo>
                    <a:pt x="456843" y="433881"/>
                  </a:lnTo>
                  <a:lnTo>
                    <a:pt x="456766" y="433778"/>
                  </a:lnTo>
                  <a:lnTo>
                    <a:pt x="456137" y="432966"/>
                  </a:lnTo>
                  <a:lnTo>
                    <a:pt x="455718" y="432420"/>
                  </a:lnTo>
                  <a:lnTo>
                    <a:pt x="455619" y="432020"/>
                  </a:lnTo>
                  <a:lnTo>
                    <a:pt x="455475" y="431358"/>
                  </a:lnTo>
                  <a:lnTo>
                    <a:pt x="455431" y="431255"/>
                  </a:lnTo>
                  <a:lnTo>
                    <a:pt x="455365" y="431097"/>
                  </a:lnTo>
                  <a:lnTo>
                    <a:pt x="454957" y="430730"/>
                  </a:lnTo>
                  <a:lnTo>
                    <a:pt x="454758" y="429998"/>
                  </a:lnTo>
                  <a:lnTo>
                    <a:pt x="454703" y="429300"/>
                  </a:lnTo>
                  <a:lnTo>
                    <a:pt x="454626" y="429027"/>
                  </a:lnTo>
                  <a:lnTo>
                    <a:pt x="454504" y="428770"/>
                  </a:lnTo>
                  <a:lnTo>
                    <a:pt x="454449" y="428289"/>
                  </a:lnTo>
                  <a:lnTo>
                    <a:pt x="454262" y="428056"/>
                  </a:lnTo>
                  <a:lnTo>
                    <a:pt x="453743" y="427841"/>
                  </a:lnTo>
                  <a:lnTo>
                    <a:pt x="453555" y="427674"/>
                  </a:lnTo>
                  <a:lnTo>
                    <a:pt x="453258" y="427249"/>
                  </a:lnTo>
                  <a:lnTo>
                    <a:pt x="452893" y="426841"/>
                  </a:lnTo>
                  <a:lnTo>
                    <a:pt x="452265" y="426581"/>
                  </a:lnTo>
                  <a:lnTo>
                    <a:pt x="452198" y="426523"/>
                  </a:lnTo>
                  <a:lnTo>
                    <a:pt x="452011" y="426328"/>
                  </a:lnTo>
                  <a:lnTo>
                    <a:pt x="451757" y="425969"/>
                  </a:lnTo>
                  <a:lnTo>
                    <a:pt x="451503" y="425700"/>
                  </a:lnTo>
                  <a:lnTo>
                    <a:pt x="450830" y="425275"/>
                  </a:lnTo>
                  <a:lnTo>
                    <a:pt x="450301" y="424986"/>
                  </a:lnTo>
                  <a:lnTo>
                    <a:pt x="449275" y="424679"/>
                  </a:lnTo>
                  <a:lnTo>
                    <a:pt x="448789" y="424530"/>
                  </a:lnTo>
                  <a:lnTo>
                    <a:pt x="448370" y="424211"/>
                  </a:lnTo>
                  <a:lnTo>
                    <a:pt x="448072" y="423839"/>
                  </a:lnTo>
                  <a:lnTo>
                    <a:pt x="447818" y="423112"/>
                  </a:lnTo>
                  <a:lnTo>
                    <a:pt x="447256" y="422652"/>
                  </a:lnTo>
                  <a:lnTo>
                    <a:pt x="447057" y="422378"/>
                  </a:lnTo>
                  <a:lnTo>
                    <a:pt x="446936" y="421989"/>
                  </a:lnTo>
                  <a:lnTo>
                    <a:pt x="446538" y="421251"/>
                  </a:lnTo>
                  <a:lnTo>
                    <a:pt x="446351" y="420546"/>
                  </a:lnTo>
                  <a:lnTo>
                    <a:pt x="445799" y="419848"/>
                  </a:lnTo>
                  <a:lnTo>
                    <a:pt x="445678" y="419749"/>
                  </a:lnTo>
                  <a:lnTo>
                    <a:pt x="445159" y="419292"/>
                  </a:lnTo>
                  <a:lnTo>
                    <a:pt x="444939" y="419144"/>
                  </a:lnTo>
                  <a:lnTo>
                    <a:pt x="444343" y="418794"/>
                  </a:lnTo>
                  <a:lnTo>
                    <a:pt x="443703" y="418507"/>
                  </a:lnTo>
                  <a:lnTo>
                    <a:pt x="443295" y="418326"/>
                  </a:lnTo>
                  <a:lnTo>
                    <a:pt x="443041" y="418137"/>
                  </a:lnTo>
                  <a:lnTo>
                    <a:pt x="442765" y="417706"/>
                  </a:lnTo>
                  <a:lnTo>
                    <a:pt x="442324" y="417092"/>
                  </a:lnTo>
                  <a:lnTo>
                    <a:pt x="442125" y="416964"/>
                  </a:lnTo>
                  <a:lnTo>
                    <a:pt x="441607" y="416623"/>
                  </a:lnTo>
                  <a:lnTo>
                    <a:pt x="441342" y="416293"/>
                  </a:lnTo>
                  <a:lnTo>
                    <a:pt x="441331" y="416013"/>
                  </a:lnTo>
                  <a:lnTo>
                    <a:pt x="441452" y="415601"/>
                  </a:lnTo>
                  <a:lnTo>
                    <a:pt x="441971" y="415026"/>
                  </a:lnTo>
                  <a:lnTo>
                    <a:pt x="442269" y="414208"/>
                  </a:lnTo>
                  <a:lnTo>
                    <a:pt x="442445" y="413966"/>
                  </a:lnTo>
                  <a:lnTo>
                    <a:pt x="443085" y="413469"/>
                  </a:lnTo>
                  <a:lnTo>
                    <a:pt x="443262" y="413160"/>
                  </a:lnTo>
                  <a:lnTo>
                    <a:pt x="443780" y="412434"/>
                  </a:lnTo>
                  <a:lnTo>
                    <a:pt x="444486" y="411436"/>
                  </a:lnTo>
                  <a:lnTo>
                    <a:pt x="445325" y="410478"/>
                  </a:lnTo>
                  <a:lnTo>
                    <a:pt x="445722" y="410061"/>
                  </a:lnTo>
                  <a:lnTo>
                    <a:pt x="445976" y="409873"/>
                  </a:lnTo>
                  <a:lnTo>
                    <a:pt x="446163" y="409699"/>
                  </a:lnTo>
                  <a:lnTo>
                    <a:pt x="446196" y="409452"/>
                  </a:lnTo>
                  <a:lnTo>
                    <a:pt x="446141" y="409158"/>
                  </a:lnTo>
                  <a:lnTo>
                    <a:pt x="446009" y="408698"/>
                  </a:lnTo>
                  <a:lnTo>
                    <a:pt x="445678" y="407944"/>
                  </a:lnTo>
                  <a:lnTo>
                    <a:pt x="445545" y="407373"/>
                  </a:lnTo>
                  <a:lnTo>
                    <a:pt x="445468" y="406894"/>
                  </a:lnTo>
                  <a:lnTo>
                    <a:pt x="445369" y="406619"/>
                  </a:lnTo>
                  <a:lnTo>
                    <a:pt x="445049" y="406197"/>
                  </a:lnTo>
                  <a:lnTo>
                    <a:pt x="444906" y="405879"/>
                  </a:lnTo>
                  <a:lnTo>
                    <a:pt x="444806" y="404955"/>
                  </a:lnTo>
                  <a:lnTo>
                    <a:pt x="444696" y="404747"/>
                  </a:lnTo>
                  <a:lnTo>
                    <a:pt x="444497" y="404365"/>
                  </a:lnTo>
                  <a:lnTo>
                    <a:pt x="444453" y="404045"/>
                  </a:lnTo>
                  <a:lnTo>
                    <a:pt x="444464" y="403374"/>
                  </a:lnTo>
                  <a:lnTo>
                    <a:pt x="444365" y="403035"/>
                  </a:lnTo>
                  <a:lnTo>
                    <a:pt x="444100" y="402546"/>
                  </a:lnTo>
                  <a:lnTo>
                    <a:pt x="444023" y="402329"/>
                  </a:lnTo>
                  <a:lnTo>
                    <a:pt x="443968" y="401767"/>
                  </a:lnTo>
                  <a:lnTo>
                    <a:pt x="443935" y="401467"/>
                  </a:lnTo>
                  <a:lnTo>
                    <a:pt x="443802" y="401086"/>
                  </a:lnTo>
                  <a:lnTo>
                    <a:pt x="443593" y="400770"/>
                  </a:lnTo>
                  <a:lnTo>
                    <a:pt x="443240" y="400062"/>
                  </a:lnTo>
                  <a:lnTo>
                    <a:pt x="443019" y="399465"/>
                  </a:lnTo>
                  <a:lnTo>
                    <a:pt x="442666" y="398996"/>
                  </a:lnTo>
                  <a:lnTo>
                    <a:pt x="442600" y="398680"/>
                  </a:lnTo>
                  <a:lnTo>
                    <a:pt x="442434" y="397613"/>
                  </a:lnTo>
                  <a:lnTo>
                    <a:pt x="442379" y="397261"/>
                  </a:lnTo>
                  <a:lnTo>
                    <a:pt x="442213" y="396836"/>
                  </a:lnTo>
                  <a:lnTo>
                    <a:pt x="442302" y="395948"/>
                  </a:lnTo>
                  <a:lnTo>
                    <a:pt x="442258" y="395594"/>
                  </a:lnTo>
                  <a:lnTo>
                    <a:pt x="441949" y="395171"/>
                  </a:lnTo>
                  <a:lnTo>
                    <a:pt x="441761" y="394789"/>
                  </a:lnTo>
                  <a:lnTo>
                    <a:pt x="441529" y="393850"/>
                  </a:lnTo>
                  <a:lnTo>
                    <a:pt x="441187" y="393387"/>
                  </a:lnTo>
                  <a:lnTo>
                    <a:pt x="440923" y="393145"/>
                  </a:lnTo>
                  <a:lnTo>
                    <a:pt x="440757" y="392917"/>
                  </a:lnTo>
                  <a:lnTo>
                    <a:pt x="440702" y="392273"/>
                  </a:lnTo>
                  <a:lnTo>
                    <a:pt x="440901" y="391209"/>
                  </a:lnTo>
                  <a:lnTo>
                    <a:pt x="440834" y="390917"/>
                  </a:lnTo>
                  <a:lnTo>
                    <a:pt x="440834" y="390309"/>
                  </a:lnTo>
                  <a:lnTo>
                    <a:pt x="440945" y="389682"/>
                  </a:lnTo>
                  <a:lnTo>
                    <a:pt x="441132" y="389159"/>
                  </a:lnTo>
                  <a:lnTo>
                    <a:pt x="441419" y="388508"/>
                  </a:lnTo>
                  <a:lnTo>
                    <a:pt x="441441" y="388447"/>
                  </a:lnTo>
                  <a:lnTo>
                    <a:pt x="441982" y="387047"/>
                  </a:lnTo>
                  <a:lnTo>
                    <a:pt x="442324" y="386485"/>
                  </a:lnTo>
                  <a:lnTo>
                    <a:pt x="442379" y="386378"/>
                  </a:lnTo>
                  <a:lnTo>
                    <a:pt x="442522" y="386143"/>
                  </a:lnTo>
                  <a:lnTo>
                    <a:pt x="442909" y="385464"/>
                  </a:lnTo>
                  <a:lnTo>
                    <a:pt x="443151" y="385188"/>
                  </a:lnTo>
                  <a:lnTo>
                    <a:pt x="443372" y="384604"/>
                  </a:lnTo>
                  <a:lnTo>
                    <a:pt x="443857" y="383578"/>
                  </a:lnTo>
                  <a:lnTo>
                    <a:pt x="443946" y="383231"/>
                  </a:lnTo>
                  <a:lnTo>
                    <a:pt x="443802" y="382504"/>
                  </a:lnTo>
                  <a:lnTo>
                    <a:pt x="443802" y="382124"/>
                  </a:lnTo>
                  <a:lnTo>
                    <a:pt x="444012" y="381750"/>
                  </a:lnTo>
                  <a:lnTo>
                    <a:pt x="444431" y="381357"/>
                  </a:lnTo>
                  <a:lnTo>
                    <a:pt x="444729" y="381208"/>
                  </a:lnTo>
                  <a:lnTo>
                    <a:pt x="444850" y="381078"/>
                  </a:lnTo>
                  <a:lnTo>
                    <a:pt x="444983" y="380793"/>
                  </a:lnTo>
                  <a:lnTo>
                    <a:pt x="445270" y="380290"/>
                  </a:lnTo>
                  <a:lnTo>
                    <a:pt x="446119" y="379223"/>
                  </a:lnTo>
                  <a:lnTo>
                    <a:pt x="446759" y="378286"/>
                  </a:lnTo>
                  <a:lnTo>
                    <a:pt x="447465" y="377230"/>
                  </a:lnTo>
                  <a:lnTo>
                    <a:pt x="447620" y="376764"/>
                  </a:lnTo>
                  <a:lnTo>
                    <a:pt x="447708" y="375767"/>
                  </a:lnTo>
                  <a:lnTo>
                    <a:pt x="447929" y="375012"/>
                  </a:lnTo>
                  <a:lnTo>
                    <a:pt x="448138" y="374577"/>
                  </a:lnTo>
                  <a:lnTo>
                    <a:pt x="448359" y="373844"/>
                  </a:lnTo>
                  <a:lnTo>
                    <a:pt x="448558" y="373354"/>
                  </a:lnTo>
                  <a:lnTo>
                    <a:pt x="448866" y="372666"/>
                  </a:lnTo>
                  <a:lnTo>
                    <a:pt x="448933" y="372513"/>
                  </a:lnTo>
                  <a:lnTo>
                    <a:pt x="449043" y="372426"/>
                  </a:lnTo>
                  <a:lnTo>
                    <a:pt x="449253" y="372254"/>
                  </a:lnTo>
                  <a:lnTo>
                    <a:pt x="449837" y="371888"/>
                  </a:lnTo>
                  <a:lnTo>
                    <a:pt x="450168" y="371432"/>
                  </a:lnTo>
                  <a:lnTo>
                    <a:pt x="450455" y="371160"/>
                  </a:lnTo>
                  <a:lnTo>
                    <a:pt x="450874" y="370770"/>
                  </a:lnTo>
                  <a:lnTo>
                    <a:pt x="451051" y="370311"/>
                  </a:lnTo>
                  <a:lnTo>
                    <a:pt x="451172" y="369638"/>
                  </a:lnTo>
                  <a:lnTo>
                    <a:pt x="451404" y="369150"/>
                  </a:lnTo>
                  <a:lnTo>
                    <a:pt x="451923" y="368505"/>
                  </a:lnTo>
                  <a:lnTo>
                    <a:pt x="452408" y="368179"/>
                  </a:lnTo>
                  <a:lnTo>
                    <a:pt x="452551" y="367968"/>
                  </a:lnTo>
                  <a:lnTo>
                    <a:pt x="452904" y="366956"/>
                  </a:lnTo>
                  <a:lnTo>
                    <a:pt x="453169" y="366602"/>
                  </a:lnTo>
                  <a:lnTo>
                    <a:pt x="453589" y="366229"/>
                  </a:lnTo>
                  <a:lnTo>
                    <a:pt x="453909" y="365781"/>
                  </a:lnTo>
                  <a:lnTo>
                    <a:pt x="454052" y="365509"/>
                  </a:lnTo>
                  <a:lnTo>
                    <a:pt x="454273" y="364730"/>
                  </a:lnTo>
                  <a:lnTo>
                    <a:pt x="454593" y="364367"/>
                  </a:lnTo>
                  <a:lnTo>
                    <a:pt x="455321" y="363929"/>
                  </a:lnTo>
                  <a:lnTo>
                    <a:pt x="456005" y="363513"/>
                  </a:lnTo>
                  <a:lnTo>
                    <a:pt x="456700" y="363018"/>
                  </a:lnTo>
                  <a:lnTo>
                    <a:pt x="457042" y="362755"/>
                  </a:lnTo>
                  <a:lnTo>
                    <a:pt x="457196" y="362635"/>
                  </a:lnTo>
                  <a:lnTo>
                    <a:pt x="457263" y="362578"/>
                  </a:lnTo>
                  <a:lnTo>
                    <a:pt x="457538" y="362310"/>
                  </a:lnTo>
                  <a:lnTo>
                    <a:pt x="457947" y="362214"/>
                  </a:lnTo>
                  <a:lnTo>
                    <a:pt x="458189" y="362241"/>
                  </a:lnTo>
                  <a:lnTo>
                    <a:pt x="458245" y="362260"/>
                  </a:lnTo>
                  <a:lnTo>
                    <a:pt x="458476" y="362351"/>
                  </a:lnTo>
                  <a:lnTo>
                    <a:pt x="458818" y="362351"/>
                  </a:lnTo>
                  <a:lnTo>
                    <a:pt x="459734" y="362093"/>
                  </a:lnTo>
                  <a:lnTo>
                    <a:pt x="460087" y="361930"/>
                  </a:lnTo>
                  <a:lnTo>
                    <a:pt x="460506" y="361746"/>
                  </a:lnTo>
                  <a:lnTo>
                    <a:pt x="460826" y="361602"/>
                  </a:lnTo>
                  <a:lnTo>
                    <a:pt x="461422" y="361279"/>
                  </a:lnTo>
                  <a:lnTo>
                    <a:pt x="461709" y="360887"/>
                  </a:lnTo>
                  <a:lnTo>
                    <a:pt x="461907" y="360398"/>
                  </a:lnTo>
                  <a:lnTo>
                    <a:pt x="462327" y="359458"/>
                  </a:lnTo>
                  <a:lnTo>
                    <a:pt x="462790" y="358809"/>
                  </a:lnTo>
                  <a:lnTo>
                    <a:pt x="462845" y="358756"/>
                  </a:lnTo>
                  <a:lnTo>
                    <a:pt x="463298" y="358304"/>
                  </a:lnTo>
                  <a:lnTo>
                    <a:pt x="463585" y="357941"/>
                  </a:lnTo>
                  <a:lnTo>
                    <a:pt x="463794" y="357539"/>
                  </a:lnTo>
                  <a:lnTo>
                    <a:pt x="464081" y="356720"/>
                  </a:lnTo>
                  <a:lnTo>
                    <a:pt x="464213" y="356538"/>
                  </a:lnTo>
                  <a:lnTo>
                    <a:pt x="464379" y="356446"/>
                  </a:lnTo>
                  <a:lnTo>
                    <a:pt x="464379" y="356445"/>
                  </a:lnTo>
                  <a:lnTo>
                    <a:pt x="464467" y="356399"/>
                  </a:lnTo>
                  <a:lnTo>
                    <a:pt x="464909" y="356152"/>
                  </a:lnTo>
                  <a:lnTo>
                    <a:pt x="465295" y="355939"/>
                  </a:lnTo>
                  <a:lnTo>
                    <a:pt x="465780" y="355802"/>
                  </a:lnTo>
                  <a:lnTo>
                    <a:pt x="465957" y="355770"/>
                  </a:lnTo>
                  <a:lnTo>
                    <a:pt x="466299" y="355706"/>
                  </a:lnTo>
                  <a:lnTo>
                    <a:pt x="466795" y="355615"/>
                  </a:lnTo>
                  <a:lnTo>
                    <a:pt x="467082" y="355433"/>
                  </a:lnTo>
                  <a:lnTo>
                    <a:pt x="467336" y="355000"/>
                  </a:lnTo>
                  <a:lnTo>
                    <a:pt x="467700" y="353434"/>
                  </a:lnTo>
                  <a:lnTo>
                    <a:pt x="467898" y="352871"/>
                  </a:lnTo>
                  <a:lnTo>
                    <a:pt x="468296" y="351758"/>
                  </a:lnTo>
                  <a:lnTo>
                    <a:pt x="468395" y="351105"/>
                  </a:lnTo>
                  <a:lnTo>
                    <a:pt x="468406" y="350692"/>
                  </a:lnTo>
                  <a:lnTo>
                    <a:pt x="468406" y="349734"/>
                  </a:lnTo>
                  <a:lnTo>
                    <a:pt x="468318" y="348071"/>
                  </a:lnTo>
                  <a:lnTo>
                    <a:pt x="468494" y="346261"/>
                  </a:lnTo>
                  <a:lnTo>
                    <a:pt x="468693" y="345429"/>
                  </a:lnTo>
                  <a:lnTo>
                    <a:pt x="468836" y="345138"/>
                  </a:lnTo>
                  <a:lnTo>
                    <a:pt x="469178" y="344746"/>
                  </a:lnTo>
                  <a:lnTo>
                    <a:pt x="469509" y="344674"/>
                  </a:lnTo>
                  <a:lnTo>
                    <a:pt x="470006" y="344757"/>
                  </a:lnTo>
                  <a:lnTo>
                    <a:pt x="470624" y="345017"/>
                  </a:lnTo>
                  <a:lnTo>
                    <a:pt x="470866" y="345116"/>
                  </a:lnTo>
                  <a:lnTo>
                    <a:pt x="471683" y="345383"/>
                  </a:lnTo>
                  <a:lnTo>
                    <a:pt x="472389" y="345498"/>
                  </a:lnTo>
                  <a:lnTo>
                    <a:pt x="473415" y="345663"/>
                  </a:lnTo>
                  <a:lnTo>
                    <a:pt x="474198" y="345790"/>
                  </a:lnTo>
                  <a:lnTo>
                    <a:pt x="475202" y="345759"/>
                  </a:lnTo>
                  <a:lnTo>
                    <a:pt x="475611" y="345747"/>
                  </a:lnTo>
                  <a:lnTo>
                    <a:pt x="475688" y="345744"/>
                  </a:lnTo>
                  <a:lnTo>
                    <a:pt x="476184" y="345372"/>
                  </a:lnTo>
                  <a:lnTo>
                    <a:pt x="476449" y="344906"/>
                  </a:lnTo>
                  <a:lnTo>
                    <a:pt x="476537" y="344425"/>
                  </a:lnTo>
                  <a:lnTo>
                    <a:pt x="476592" y="344093"/>
                  </a:lnTo>
                  <a:lnTo>
                    <a:pt x="476670" y="343707"/>
                  </a:lnTo>
                  <a:lnTo>
                    <a:pt x="476670" y="343682"/>
                  </a:lnTo>
                  <a:lnTo>
                    <a:pt x="476758" y="343203"/>
                  </a:lnTo>
                  <a:lnTo>
                    <a:pt x="476791" y="341272"/>
                  </a:lnTo>
                  <a:lnTo>
                    <a:pt x="476802" y="340987"/>
                  </a:lnTo>
                  <a:lnTo>
                    <a:pt x="476802" y="340459"/>
                  </a:lnTo>
                  <a:lnTo>
                    <a:pt x="476802" y="340122"/>
                  </a:lnTo>
                  <a:lnTo>
                    <a:pt x="476857" y="339994"/>
                  </a:lnTo>
                  <a:lnTo>
                    <a:pt x="476957" y="339911"/>
                  </a:lnTo>
                  <a:lnTo>
                    <a:pt x="477210" y="339886"/>
                  </a:lnTo>
                  <a:lnTo>
                    <a:pt x="477453" y="339905"/>
                  </a:lnTo>
                  <a:lnTo>
                    <a:pt x="477905" y="339860"/>
                  </a:lnTo>
                  <a:lnTo>
                    <a:pt x="478170" y="339771"/>
                  </a:lnTo>
                  <a:lnTo>
                    <a:pt x="478545" y="339542"/>
                  </a:lnTo>
                  <a:lnTo>
                    <a:pt x="478799" y="339224"/>
                  </a:lnTo>
                  <a:lnTo>
                    <a:pt x="478965" y="339022"/>
                  </a:lnTo>
                  <a:lnTo>
                    <a:pt x="478987" y="338983"/>
                  </a:lnTo>
                  <a:lnTo>
                    <a:pt x="479031" y="338724"/>
                  </a:lnTo>
                  <a:lnTo>
                    <a:pt x="479097" y="338306"/>
                  </a:lnTo>
                  <a:lnTo>
                    <a:pt x="479009" y="337797"/>
                  </a:lnTo>
                  <a:lnTo>
                    <a:pt x="478954" y="337504"/>
                  </a:lnTo>
                  <a:lnTo>
                    <a:pt x="478931" y="337059"/>
                  </a:lnTo>
                  <a:lnTo>
                    <a:pt x="478711" y="336708"/>
                  </a:lnTo>
                  <a:lnTo>
                    <a:pt x="478523" y="336517"/>
                  </a:lnTo>
                  <a:lnTo>
                    <a:pt x="478303" y="336307"/>
                  </a:lnTo>
                  <a:lnTo>
                    <a:pt x="478049" y="335973"/>
                  </a:lnTo>
                  <a:lnTo>
                    <a:pt x="477872" y="335292"/>
                  </a:lnTo>
                  <a:lnTo>
                    <a:pt x="477839" y="334856"/>
                  </a:lnTo>
                  <a:lnTo>
                    <a:pt x="477839" y="334824"/>
                  </a:lnTo>
                  <a:lnTo>
                    <a:pt x="477839" y="334537"/>
                  </a:lnTo>
                  <a:lnTo>
                    <a:pt x="477916" y="334186"/>
                  </a:lnTo>
                  <a:lnTo>
                    <a:pt x="477916" y="333957"/>
                  </a:lnTo>
                  <a:lnTo>
                    <a:pt x="477872" y="333798"/>
                  </a:lnTo>
                  <a:lnTo>
                    <a:pt x="477685" y="333626"/>
                  </a:lnTo>
                  <a:lnTo>
                    <a:pt x="477596" y="333498"/>
                  </a:lnTo>
                  <a:lnTo>
                    <a:pt x="477619" y="333345"/>
                  </a:lnTo>
                  <a:lnTo>
                    <a:pt x="477519" y="333122"/>
                  </a:lnTo>
                  <a:lnTo>
                    <a:pt x="477343" y="332830"/>
                  </a:lnTo>
                  <a:lnTo>
                    <a:pt x="477144" y="332613"/>
                  </a:lnTo>
                  <a:lnTo>
                    <a:pt x="476637" y="332326"/>
                  </a:lnTo>
                  <a:lnTo>
                    <a:pt x="476295" y="332257"/>
                  </a:lnTo>
                  <a:lnTo>
                    <a:pt x="475522" y="332096"/>
                  </a:lnTo>
                  <a:lnTo>
                    <a:pt x="475313" y="332028"/>
                  </a:lnTo>
                  <a:lnTo>
                    <a:pt x="475224" y="331996"/>
                  </a:lnTo>
                  <a:lnTo>
                    <a:pt x="474993" y="331824"/>
                  </a:lnTo>
                  <a:lnTo>
                    <a:pt x="475213" y="331574"/>
                  </a:lnTo>
                  <a:lnTo>
                    <a:pt x="475555" y="331298"/>
                  </a:lnTo>
                  <a:lnTo>
                    <a:pt x="476019" y="331071"/>
                  </a:lnTo>
                  <a:lnTo>
                    <a:pt x="476151" y="330972"/>
                  </a:lnTo>
                  <a:lnTo>
                    <a:pt x="476427" y="330859"/>
                  </a:lnTo>
                  <a:lnTo>
                    <a:pt x="476504" y="330794"/>
                  </a:lnTo>
                  <a:lnTo>
                    <a:pt x="476559" y="330697"/>
                  </a:lnTo>
                  <a:lnTo>
                    <a:pt x="476879" y="330340"/>
                  </a:lnTo>
                  <a:lnTo>
                    <a:pt x="476879" y="330307"/>
                  </a:lnTo>
                  <a:lnTo>
                    <a:pt x="476990" y="330241"/>
                  </a:lnTo>
                  <a:lnTo>
                    <a:pt x="477288" y="329901"/>
                  </a:lnTo>
                  <a:lnTo>
                    <a:pt x="477354" y="329869"/>
                  </a:lnTo>
                  <a:lnTo>
                    <a:pt x="477630" y="329560"/>
                  </a:lnTo>
                  <a:lnTo>
                    <a:pt x="477674" y="329545"/>
                  </a:lnTo>
                  <a:lnTo>
                    <a:pt x="478093" y="329025"/>
                  </a:lnTo>
                  <a:lnTo>
                    <a:pt x="478159" y="328830"/>
                  </a:lnTo>
                  <a:lnTo>
                    <a:pt x="478137" y="328442"/>
                  </a:lnTo>
                  <a:lnTo>
                    <a:pt x="478082" y="328231"/>
                  </a:lnTo>
                  <a:lnTo>
                    <a:pt x="478060" y="327956"/>
                  </a:lnTo>
                  <a:lnTo>
                    <a:pt x="478093" y="327745"/>
                  </a:lnTo>
                  <a:lnTo>
                    <a:pt x="478336" y="327129"/>
                  </a:lnTo>
                  <a:lnTo>
                    <a:pt x="478402" y="326756"/>
                  </a:lnTo>
                  <a:lnTo>
                    <a:pt x="478402" y="326546"/>
                  </a:lnTo>
                  <a:lnTo>
                    <a:pt x="478380" y="326044"/>
                  </a:lnTo>
                  <a:lnTo>
                    <a:pt x="478236" y="325574"/>
                  </a:lnTo>
                  <a:lnTo>
                    <a:pt x="478170" y="325526"/>
                  </a:lnTo>
                  <a:lnTo>
                    <a:pt x="478148" y="325462"/>
                  </a:lnTo>
                  <a:lnTo>
                    <a:pt x="477972" y="325186"/>
                  </a:lnTo>
                  <a:lnTo>
                    <a:pt x="477828" y="325041"/>
                  </a:lnTo>
                  <a:lnTo>
                    <a:pt x="477464" y="324719"/>
                  </a:lnTo>
                  <a:lnTo>
                    <a:pt x="477045" y="324412"/>
                  </a:lnTo>
                  <a:lnTo>
                    <a:pt x="476626" y="324186"/>
                  </a:lnTo>
                  <a:lnTo>
                    <a:pt x="476284" y="323992"/>
                  </a:lnTo>
                  <a:lnTo>
                    <a:pt x="475280" y="323409"/>
                  </a:lnTo>
                  <a:lnTo>
                    <a:pt x="475136" y="323350"/>
                  </a:lnTo>
                  <a:lnTo>
                    <a:pt x="474242" y="322963"/>
                  </a:lnTo>
                  <a:lnTo>
                    <a:pt x="473911" y="322656"/>
                  </a:lnTo>
                  <a:lnTo>
                    <a:pt x="473558" y="322055"/>
                  </a:lnTo>
                  <a:lnTo>
                    <a:pt x="473260" y="321507"/>
                  </a:lnTo>
                  <a:lnTo>
                    <a:pt x="473216" y="321434"/>
                  </a:lnTo>
                  <a:lnTo>
                    <a:pt x="472885" y="320339"/>
                  </a:lnTo>
                  <a:lnTo>
                    <a:pt x="472808" y="319736"/>
                  </a:lnTo>
                  <a:lnTo>
                    <a:pt x="472797" y="319163"/>
                  </a:lnTo>
                  <a:lnTo>
                    <a:pt x="472786" y="319046"/>
                  </a:lnTo>
                  <a:lnTo>
                    <a:pt x="472885" y="318478"/>
                  </a:lnTo>
                  <a:lnTo>
                    <a:pt x="473294" y="317231"/>
                  </a:lnTo>
                  <a:lnTo>
                    <a:pt x="473514" y="316728"/>
                  </a:lnTo>
                  <a:lnTo>
                    <a:pt x="473614" y="316388"/>
                  </a:lnTo>
                  <a:lnTo>
                    <a:pt x="473691" y="315918"/>
                  </a:lnTo>
                  <a:lnTo>
                    <a:pt x="473658" y="315157"/>
                  </a:lnTo>
                  <a:lnTo>
                    <a:pt x="473625" y="315141"/>
                  </a:lnTo>
                  <a:lnTo>
                    <a:pt x="473426" y="314348"/>
                  </a:lnTo>
                  <a:lnTo>
                    <a:pt x="473404" y="313939"/>
                  </a:lnTo>
                  <a:lnTo>
                    <a:pt x="473503" y="313430"/>
                  </a:lnTo>
                  <a:lnTo>
                    <a:pt x="473602" y="313342"/>
                  </a:lnTo>
                  <a:lnTo>
                    <a:pt x="473724" y="313124"/>
                  </a:lnTo>
                  <a:lnTo>
                    <a:pt x="473669" y="312226"/>
                  </a:lnTo>
                  <a:lnTo>
                    <a:pt x="473702" y="311141"/>
                  </a:lnTo>
                  <a:lnTo>
                    <a:pt x="473680" y="309180"/>
                  </a:lnTo>
                  <a:lnTo>
                    <a:pt x="473702" y="309067"/>
                  </a:lnTo>
                  <a:lnTo>
                    <a:pt x="473702" y="308710"/>
                  </a:lnTo>
                  <a:lnTo>
                    <a:pt x="473735" y="308686"/>
                  </a:lnTo>
                  <a:lnTo>
                    <a:pt x="473757" y="308192"/>
                  </a:lnTo>
                  <a:lnTo>
                    <a:pt x="473735" y="307983"/>
                  </a:lnTo>
                  <a:lnTo>
                    <a:pt x="473691" y="307289"/>
                  </a:lnTo>
                  <a:lnTo>
                    <a:pt x="473569" y="306918"/>
                  </a:lnTo>
                  <a:lnTo>
                    <a:pt x="473525" y="306766"/>
                  </a:lnTo>
                  <a:lnTo>
                    <a:pt x="473470" y="306622"/>
                  </a:lnTo>
                  <a:lnTo>
                    <a:pt x="473128" y="305960"/>
                  </a:lnTo>
                  <a:lnTo>
                    <a:pt x="472499" y="305168"/>
                  </a:lnTo>
                  <a:lnTo>
                    <a:pt x="472499" y="304741"/>
                  </a:lnTo>
                  <a:lnTo>
                    <a:pt x="472499" y="304623"/>
                  </a:lnTo>
                  <a:lnTo>
                    <a:pt x="472521" y="304578"/>
                  </a:lnTo>
                  <a:lnTo>
                    <a:pt x="472621" y="304323"/>
                  </a:lnTo>
                  <a:lnTo>
                    <a:pt x="472731" y="304107"/>
                  </a:lnTo>
                  <a:lnTo>
                    <a:pt x="472764" y="303616"/>
                  </a:lnTo>
                  <a:lnTo>
                    <a:pt x="472742" y="303214"/>
                  </a:lnTo>
                  <a:lnTo>
                    <a:pt x="472764" y="302937"/>
                  </a:lnTo>
                  <a:lnTo>
                    <a:pt x="472775" y="302727"/>
                  </a:lnTo>
                  <a:lnTo>
                    <a:pt x="472852" y="302159"/>
                  </a:lnTo>
                  <a:lnTo>
                    <a:pt x="472896" y="302022"/>
                  </a:lnTo>
                  <a:lnTo>
                    <a:pt x="473018" y="301901"/>
                  </a:lnTo>
                  <a:lnTo>
                    <a:pt x="473095" y="301682"/>
                  </a:lnTo>
                  <a:lnTo>
                    <a:pt x="473238" y="301439"/>
                  </a:lnTo>
                  <a:lnTo>
                    <a:pt x="473205" y="301213"/>
                  </a:lnTo>
                  <a:lnTo>
                    <a:pt x="472918" y="300868"/>
                  </a:lnTo>
                  <a:lnTo>
                    <a:pt x="472874" y="300753"/>
                  </a:lnTo>
                  <a:lnTo>
                    <a:pt x="472819" y="300547"/>
                  </a:lnTo>
                  <a:lnTo>
                    <a:pt x="472786" y="300199"/>
                  </a:lnTo>
                  <a:lnTo>
                    <a:pt x="472808" y="299980"/>
                  </a:lnTo>
                  <a:lnTo>
                    <a:pt x="472918" y="299859"/>
                  </a:lnTo>
                  <a:lnTo>
                    <a:pt x="473183" y="299658"/>
                  </a:lnTo>
                  <a:lnTo>
                    <a:pt x="473415" y="299479"/>
                  </a:lnTo>
                  <a:lnTo>
                    <a:pt x="473481" y="299450"/>
                  </a:lnTo>
                  <a:lnTo>
                    <a:pt x="473724" y="299330"/>
                  </a:lnTo>
                  <a:lnTo>
                    <a:pt x="473967" y="299330"/>
                  </a:lnTo>
                  <a:lnTo>
                    <a:pt x="474110" y="299357"/>
                  </a:lnTo>
                  <a:lnTo>
                    <a:pt x="474176" y="299373"/>
                  </a:lnTo>
                  <a:lnTo>
                    <a:pt x="474253" y="299334"/>
                  </a:lnTo>
                  <a:lnTo>
                    <a:pt x="474342" y="299225"/>
                  </a:lnTo>
                  <a:lnTo>
                    <a:pt x="474419" y="299135"/>
                  </a:lnTo>
                  <a:lnTo>
                    <a:pt x="474816" y="298740"/>
                  </a:lnTo>
                  <a:lnTo>
                    <a:pt x="475070" y="298664"/>
                  </a:lnTo>
                  <a:lnTo>
                    <a:pt x="475335" y="298641"/>
                  </a:lnTo>
                  <a:lnTo>
                    <a:pt x="475467" y="298630"/>
                  </a:lnTo>
                  <a:lnTo>
                    <a:pt x="475908" y="298524"/>
                  </a:lnTo>
                  <a:lnTo>
                    <a:pt x="476372" y="298427"/>
                  </a:lnTo>
                  <a:lnTo>
                    <a:pt x="476912" y="298226"/>
                  </a:lnTo>
                  <a:lnTo>
                    <a:pt x="477023" y="298128"/>
                  </a:lnTo>
                  <a:lnTo>
                    <a:pt x="477034" y="298016"/>
                  </a:lnTo>
                  <a:lnTo>
                    <a:pt x="477023" y="297819"/>
                  </a:lnTo>
                  <a:lnTo>
                    <a:pt x="476957" y="297596"/>
                  </a:lnTo>
                  <a:lnTo>
                    <a:pt x="476946" y="297471"/>
                  </a:lnTo>
                  <a:lnTo>
                    <a:pt x="476979" y="297270"/>
                  </a:lnTo>
                  <a:lnTo>
                    <a:pt x="477023" y="297104"/>
                  </a:lnTo>
                  <a:lnTo>
                    <a:pt x="477144" y="296584"/>
                  </a:lnTo>
                  <a:lnTo>
                    <a:pt x="477133" y="296449"/>
                  </a:lnTo>
                  <a:lnTo>
                    <a:pt x="477111" y="296248"/>
                  </a:lnTo>
                  <a:lnTo>
                    <a:pt x="477133" y="296046"/>
                  </a:lnTo>
                  <a:lnTo>
                    <a:pt x="477188" y="295907"/>
                  </a:lnTo>
                  <a:lnTo>
                    <a:pt x="477210" y="295826"/>
                  </a:lnTo>
                  <a:lnTo>
                    <a:pt x="477210" y="295667"/>
                  </a:lnTo>
                  <a:lnTo>
                    <a:pt x="477155" y="295444"/>
                  </a:lnTo>
                  <a:lnTo>
                    <a:pt x="477133" y="295270"/>
                  </a:lnTo>
                  <a:lnTo>
                    <a:pt x="477111" y="295099"/>
                  </a:lnTo>
                  <a:lnTo>
                    <a:pt x="477100" y="294978"/>
                  </a:lnTo>
                  <a:lnTo>
                    <a:pt x="477089" y="294586"/>
                  </a:lnTo>
                  <a:lnTo>
                    <a:pt x="477100" y="294305"/>
                  </a:lnTo>
                  <a:lnTo>
                    <a:pt x="477166" y="294175"/>
                  </a:lnTo>
                  <a:lnTo>
                    <a:pt x="477232" y="294034"/>
                  </a:lnTo>
                  <a:lnTo>
                    <a:pt x="477288" y="293893"/>
                  </a:lnTo>
                  <a:lnTo>
                    <a:pt x="477299" y="293787"/>
                  </a:lnTo>
                  <a:lnTo>
                    <a:pt x="477155" y="293482"/>
                  </a:lnTo>
                  <a:lnTo>
                    <a:pt x="477155" y="293369"/>
                  </a:lnTo>
                  <a:lnTo>
                    <a:pt x="477144" y="293184"/>
                  </a:lnTo>
                  <a:lnTo>
                    <a:pt x="477078" y="293065"/>
                  </a:lnTo>
                  <a:lnTo>
                    <a:pt x="477045" y="292971"/>
                  </a:lnTo>
                  <a:lnTo>
                    <a:pt x="477045" y="292893"/>
                  </a:lnTo>
                  <a:lnTo>
                    <a:pt x="477111" y="292692"/>
                  </a:lnTo>
                  <a:lnTo>
                    <a:pt x="477254" y="292237"/>
                  </a:lnTo>
                  <a:lnTo>
                    <a:pt x="477354" y="291999"/>
                  </a:lnTo>
                  <a:lnTo>
                    <a:pt x="477431" y="291798"/>
                  </a:lnTo>
                  <a:lnTo>
                    <a:pt x="477464" y="291717"/>
                  </a:lnTo>
                  <a:lnTo>
                    <a:pt x="477497" y="291512"/>
                  </a:lnTo>
                  <a:lnTo>
                    <a:pt x="477508" y="291076"/>
                  </a:lnTo>
                  <a:lnTo>
                    <a:pt x="477398" y="290600"/>
                  </a:lnTo>
                  <a:lnTo>
                    <a:pt x="477365" y="290475"/>
                  </a:lnTo>
                  <a:lnTo>
                    <a:pt x="477365" y="290185"/>
                  </a:lnTo>
                  <a:lnTo>
                    <a:pt x="477398" y="289841"/>
                  </a:lnTo>
                  <a:lnTo>
                    <a:pt x="477497" y="289402"/>
                  </a:lnTo>
                  <a:lnTo>
                    <a:pt x="477508" y="289159"/>
                  </a:lnTo>
                  <a:lnTo>
                    <a:pt x="477519" y="289066"/>
                  </a:lnTo>
                  <a:lnTo>
                    <a:pt x="477530" y="288941"/>
                  </a:lnTo>
                  <a:lnTo>
                    <a:pt x="477652" y="288731"/>
                  </a:lnTo>
                  <a:lnTo>
                    <a:pt x="477795" y="288572"/>
                  </a:lnTo>
                  <a:lnTo>
                    <a:pt x="478016" y="288335"/>
                  </a:lnTo>
                  <a:lnTo>
                    <a:pt x="478347" y="288087"/>
                  </a:lnTo>
                  <a:lnTo>
                    <a:pt x="478854" y="287913"/>
                  </a:lnTo>
                  <a:lnTo>
                    <a:pt x="479318" y="287807"/>
                  </a:lnTo>
                  <a:lnTo>
                    <a:pt x="479715" y="287821"/>
                  </a:lnTo>
                  <a:lnTo>
                    <a:pt x="479891" y="287745"/>
                  </a:lnTo>
                  <a:lnTo>
                    <a:pt x="480211" y="287396"/>
                  </a:lnTo>
                  <a:lnTo>
                    <a:pt x="480410" y="287252"/>
                  </a:lnTo>
                  <a:lnTo>
                    <a:pt x="480487" y="287195"/>
                  </a:lnTo>
                  <a:lnTo>
                    <a:pt x="480851" y="287182"/>
                  </a:lnTo>
                  <a:lnTo>
                    <a:pt x="481072" y="287295"/>
                  </a:lnTo>
                  <a:lnTo>
                    <a:pt x="481204" y="287282"/>
                  </a:lnTo>
                  <a:lnTo>
                    <a:pt x="481480" y="287174"/>
                  </a:lnTo>
                  <a:lnTo>
                    <a:pt x="481855" y="286759"/>
                  </a:lnTo>
                  <a:lnTo>
                    <a:pt x="481921" y="286725"/>
                  </a:lnTo>
                  <a:lnTo>
                    <a:pt x="481988" y="286751"/>
                  </a:lnTo>
                  <a:lnTo>
                    <a:pt x="482120" y="286807"/>
                  </a:lnTo>
                  <a:lnTo>
                    <a:pt x="482286" y="286894"/>
                  </a:lnTo>
                  <a:lnTo>
                    <a:pt x="482407" y="286891"/>
                  </a:lnTo>
                  <a:lnTo>
                    <a:pt x="482550" y="286833"/>
                  </a:lnTo>
                  <a:lnTo>
                    <a:pt x="482705" y="286640"/>
                  </a:lnTo>
                  <a:lnTo>
                    <a:pt x="482837" y="286418"/>
                  </a:lnTo>
                  <a:lnTo>
                    <a:pt x="482859" y="286279"/>
                  </a:lnTo>
                  <a:lnTo>
                    <a:pt x="482848" y="286123"/>
                  </a:lnTo>
                  <a:lnTo>
                    <a:pt x="482881" y="285944"/>
                  </a:lnTo>
                  <a:lnTo>
                    <a:pt x="482892" y="285905"/>
                  </a:lnTo>
                  <a:lnTo>
                    <a:pt x="483058" y="285690"/>
                  </a:lnTo>
                  <a:lnTo>
                    <a:pt x="483223" y="285543"/>
                  </a:lnTo>
                  <a:lnTo>
                    <a:pt x="483477" y="285364"/>
                  </a:lnTo>
                  <a:lnTo>
                    <a:pt x="483621" y="285184"/>
                  </a:lnTo>
                  <a:lnTo>
                    <a:pt x="483742" y="284674"/>
                  </a:lnTo>
                  <a:lnTo>
                    <a:pt x="483863" y="284430"/>
                  </a:lnTo>
                  <a:lnTo>
                    <a:pt x="483874" y="284258"/>
                  </a:lnTo>
                  <a:lnTo>
                    <a:pt x="483808" y="283974"/>
                  </a:lnTo>
                  <a:lnTo>
                    <a:pt x="483797" y="283846"/>
                  </a:lnTo>
                  <a:lnTo>
                    <a:pt x="483863" y="283609"/>
                  </a:lnTo>
                  <a:lnTo>
                    <a:pt x="483929" y="283466"/>
                  </a:lnTo>
                  <a:lnTo>
                    <a:pt x="484062" y="283179"/>
                  </a:lnTo>
                  <a:lnTo>
                    <a:pt x="484117" y="282953"/>
                  </a:lnTo>
                  <a:lnTo>
                    <a:pt x="484128" y="282831"/>
                  </a:lnTo>
                  <a:lnTo>
                    <a:pt x="484117" y="282648"/>
                  </a:lnTo>
                  <a:lnTo>
                    <a:pt x="484095" y="282556"/>
                  </a:lnTo>
                  <a:lnTo>
                    <a:pt x="484084" y="282472"/>
                  </a:lnTo>
                  <a:lnTo>
                    <a:pt x="484084" y="282349"/>
                  </a:lnTo>
                  <a:lnTo>
                    <a:pt x="484128" y="282185"/>
                  </a:lnTo>
                  <a:lnTo>
                    <a:pt x="484172" y="282082"/>
                  </a:lnTo>
                  <a:lnTo>
                    <a:pt x="484172" y="281938"/>
                  </a:lnTo>
                  <a:lnTo>
                    <a:pt x="484271" y="281755"/>
                  </a:lnTo>
                  <a:lnTo>
                    <a:pt x="484393" y="281610"/>
                  </a:lnTo>
                  <a:lnTo>
                    <a:pt x="484503" y="281545"/>
                  </a:lnTo>
                  <a:lnTo>
                    <a:pt x="484669" y="281499"/>
                  </a:lnTo>
                  <a:lnTo>
                    <a:pt x="484845" y="281513"/>
                  </a:lnTo>
                  <a:lnTo>
                    <a:pt x="485264" y="281549"/>
                  </a:lnTo>
                  <a:lnTo>
                    <a:pt x="485331" y="281555"/>
                  </a:lnTo>
                  <a:lnTo>
                    <a:pt x="485353" y="281558"/>
                  </a:lnTo>
                  <a:lnTo>
                    <a:pt x="485441" y="281564"/>
                  </a:lnTo>
                  <a:lnTo>
                    <a:pt x="485772" y="281593"/>
                  </a:lnTo>
                  <a:lnTo>
                    <a:pt x="485971" y="281609"/>
                  </a:lnTo>
                  <a:lnTo>
                    <a:pt x="486114" y="281595"/>
                  </a:lnTo>
                  <a:lnTo>
                    <a:pt x="486268" y="281513"/>
                  </a:lnTo>
                  <a:lnTo>
                    <a:pt x="486566" y="281262"/>
                  </a:lnTo>
                  <a:lnTo>
                    <a:pt x="486655" y="281173"/>
                  </a:lnTo>
                  <a:lnTo>
                    <a:pt x="486699" y="281082"/>
                  </a:lnTo>
                  <a:lnTo>
                    <a:pt x="486787" y="280921"/>
                  </a:lnTo>
                  <a:lnTo>
                    <a:pt x="486842" y="280800"/>
                  </a:lnTo>
                  <a:lnTo>
                    <a:pt x="486952" y="280756"/>
                  </a:lnTo>
                  <a:lnTo>
                    <a:pt x="487151" y="280735"/>
                  </a:lnTo>
                  <a:lnTo>
                    <a:pt x="487239" y="280755"/>
                  </a:lnTo>
                  <a:lnTo>
                    <a:pt x="487405" y="280819"/>
                  </a:lnTo>
                  <a:lnTo>
                    <a:pt x="487460" y="280815"/>
                  </a:lnTo>
                  <a:lnTo>
                    <a:pt x="487592" y="280810"/>
                  </a:lnTo>
                  <a:lnTo>
                    <a:pt x="487736" y="280724"/>
                  </a:lnTo>
                  <a:lnTo>
                    <a:pt x="488133" y="280703"/>
                  </a:lnTo>
                  <a:lnTo>
                    <a:pt x="488475" y="280657"/>
                  </a:lnTo>
                  <a:lnTo>
                    <a:pt x="488596" y="280640"/>
                  </a:lnTo>
                  <a:lnTo>
                    <a:pt x="488916" y="280481"/>
                  </a:lnTo>
                  <a:lnTo>
                    <a:pt x="489115" y="280334"/>
                  </a:lnTo>
                  <a:lnTo>
                    <a:pt x="489203" y="280179"/>
                  </a:lnTo>
                  <a:lnTo>
                    <a:pt x="489225" y="279920"/>
                  </a:lnTo>
                  <a:lnTo>
                    <a:pt x="489413" y="279431"/>
                  </a:lnTo>
                  <a:lnTo>
                    <a:pt x="489534" y="279230"/>
                  </a:lnTo>
                  <a:lnTo>
                    <a:pt x="489600" y="279105"/>
                  </a:lnTo>
                  <a:lnTo>
                    <a:pt x="489744" y="278861"/>
                  </a:lnTo>
                  <a:lnTo>
                    <a:pt x="490031" y="278430"/>
                  </a:lnTo>
                  <a:lnTo>
                    <a:pt x="490075" y="278305"/>
                  </a:lnTo>
                  <a:lnTo>
                    <a:pt x="490141" y="278084"/>
                  </a:lnTo>
                  <a:lnTo>
                    <a:pt x="490174" y="277966"/>
                  </a:lnTo>
                  <a:lnTo>
                    <a:pt x="490141" y="277875"/>
                  </a:lnTo>
                  <a:lnTo>
                    <a:pt x="490053" y="277673"/>
                  </a:lnTo>
                  <a:lnTo>
                    <a:pt x="490020" y="277332"/>
                  </a:lnTo>
                  <a:lnTo>
                    <a:pt x="490086" y="277105"/>
                  </a:lnTo>
                  <a:lnTo>
                    <a:pt x="490329" y="276895"/>
                  </a:lnTo>
                  <a:lnTo>
                    <a:pt x="490417" y="276710"/>
                  </a:lnTo>
                  <a:lnTo>
                    <a:pt x="490571" y="276487"/>
                  </a:lnTo>
                  <a:lnTo>
                    <a:pt x="490682" y="276281"/>
                  </a:lnTo>
                  <a:lnTo>
                    <a:pt x="490682" y="276130"/>
                  </a:lnTo>
                  <a:lnTo>
                    <a:pt x="490560" y="275682"/>
                  </a:lnTo>
                  <a:lnTo>
                    <a:pt x="490538" y="275445"/>
                  </a:lnTo>
                  <a:lnTo>
                    <a:pt x="490615" y="275009"/>
                  </a:lnTo>
                  <a:lnTo>
                    <a:pt x="490649" y="274786"/>
                  </a:lnTo>
                  <a:lnTo>
                    <a:pt x="490638" y="274530"/>
                  </a:lnTo>
                  <a:lnTo>
                    <a:pt x="490726" y="273945"/>
                  </a:lnTo>
                  <a:lnTo>
                    <a:pt x="490946" y="273402"/>
                  </a:lnTo>
                  <a:lnTo>
                    <a:pt x="491090" y="273252"/>
                  </a:lnTo>
                  <a:lnTo>
                    <a:pt x="491244" y="273095"/>
                  </a:lnTo>
                  <a:lnTo>
                    <a:pt x="491421" y="272846"/>
                  </a:lnTo>
                  <a:lnTo>
                    <a:pt x="491642" y="272481"/>
                  </a:lnTo>
                  <a:lnTo>
                    <a:pt x="491895" y="272250"/>
                  </a:lnTo>
                  <a:lnTo>
                    <a:pt x="492270" y="271978"/>
                  </a:lnTo>
                  <a:lnTo>
                    <a:pt x="492458" y="271900"/>
                  </a:lnTo>
                  <a:lnTo>
                    <a:pt x="492579" y="271847"/>
                  </a:lnTo>
                  <a:lnTo>
                    <a:pt x="492723" y="271621"/>
                  </a:lnTo>
                  <a:lnTo>
                    <a:pt x="492723" y="271616"/>
                  </a:lnTo>
                  <a:lnTo>
                    <a:pt x="492921" y="271027"/>
                  </a:lnTo>
                  <a:lnTo>
                    <a:pt x="493131" y="270644"/>
                  </a:lnTo>
                  <a:lnTo>
                    <a:pt x="493274" y="270506"/>
                  </a:lnTo>
                  <a:lnTo>
                    <a:pt x="493330" y="270452"/>
                  </a:lnTo>
                  <a:lnTo>
                    <a:pt x="493506" y="270230"/>
                  </a:lnTo>
                  <a:lnTo>
                    <a:pt x="493694" y="269999"/>
                  </a:lnTo>
                  <a:lnTo>
                    <a:pt x="493771" y="269943"/>
                  </a:lnTo>
                  <a:lnTo>
                    <a:pt x="494036" y="269732"/>
                  </a:lnTo>
                  <a:lnTo>
                    <a:pt x="494289" y="269372"/>
                  </a:lnTo>
                  <a:lnTo>
                    <a:pt x="494389" y="269139"/>
                  </a:lnTo>
                  <a:lnTo>
                    <a:pt x="494543" y="268763"/>
                  </a:lnTo>
                  <a:lnTo>
                    <a:pt x="494643" y="268387"/>
                  </a:lnTo>
                  <a:lnTo>
                    <a:pt x="494654" y="268329"/>
                  </a:lnTo>
                  <a:lnTo>
                    <a:pt x="494720" y="268036"/>
                  </a:lnTo>
                  <a:lnTo>
                    <a:pt x="494907" y="267921"/>
                  </a:lnTo>
                  <a:lnTo>
                    <a:pt x="495227" y="267810"/>
                  </a:lnTo>
                  <a:lnTo>
                    <a:pt x="495305" y="267780"/>
                  </a:lnTo>
                  <a:lnTo>
                    <a:pt x="495360" y="267704"/>
                  </a:lnTo>
                  <a:lnTo>
                    <a:pt x="495371" y="267442"/>
                  </a:lnTo>
                  <a:lnTo>
                    <a:pt x="495327" y="267216"/>
                  </a:lnTo>
                  <a:lnTo>
                    <a:pt x="495271" y="267028"/>
                  </a:lnTo>
                  <a:lnTo>
                    <a:pt x="495216" y="266828"/>
                  </a:lnTo>
                  <a:lnTo>
                    <a:pt x="495183" y="266735"/>
                  </a:lnTo>
                  <a:lnTo>
                    <a:pt x="495161" y="266661"/>
                  </a:lnTo>
                  <a:lnTo>
                    <a:pt x="495106" y="266484"/>
                  </a:lnTo>
                  <a:lnTo>
                    <a:pt x="495073" y="266119"/>
                  </a:lnTo>
                  <a:lnTo>
                    <a:pt x="495106" y="266045"/>
                  </a:lnTo>
                  <a:lnTo>
                    <a:pt x="495194" y="265987"/>
                  </a:lnTo>
                  <a:lnTo>
                    <a:pt x="495360" y="265875"/>
                  </a:lnTo>
                  <a:lnTo>
                    <a:pt x="495602" y="265612"/>
                  </a:lnTo>
                  <a:lnTo>
                    <a:pt x="495702" y="265489"/>
                  </a:lnTo>
                  <a:lnTo>
                    <a:pt x="495933" y="265226"/>
                  </a:lnTo>
                  <a:lnTo>
                    <a:pt x="496408" y="264961"/>
                  </a:lnTo>
                  <a:lnTo>
                    <a:pt x="496838" y="264568"/>
                  </a:lnTo>
                  <a:lnTo>
                    <a:pt x="497026" y="264325"/>
                  </a:lnTo>
                  <a:lnTo>
                    <a:pt x="497390" y="263803"/>
                  </a:lnTo>
                  <a:lnTo>
                    <a:pt x="497621" y="263602"/>
                  </a:lnTo>
                  <a:lnTo>
                    <a:pt x="497787" y="263459"/>
                  </a:lnTo>
                  <a:lnTo>
                    <a:pt x="498074" y="263287"/>
                  </a:lnTo>
                  <a:lnTo>
                    <a:pt x="498272" y="263166"/>
                  </a:lnTo>
                  <a:lnTo>
                    <a:pt x="498394" y="263087"/>
                  </a:lnTo>
                  <a:lnTo>
                    <a:pt x="498670" y="262861"/>
                  </a:lnTo>
                  <a:lnTo>
                    <a:pt x="499078" y="262373"/>
                  </a:lnTo>
                  <a:lnTo>
                    <a:pt x="499155" y="262143"/>
                  </a:lnTo>
                  <a:lnTo>
                    <a:pt x="499122" y="261156"/>
                  </a:lnTo>
                  <a:lnTo>
                    <a:pt x="499100" y="261016"/>
                  </a:lnTo>
                  <a:lnTo>
                    <a:pt x="499045" y="260783"/>
                  </a:lnTo>
                  <a:lnTo>
                    <a:pt x="499188" y="260528"/>
                  </a:lnTo>
                  <a:lnTo>
                    <a:pt x="499585" y="260128"/>
                  </a:lnTo>
                  <a:lnTo>
                    <a:pt x="499663" y="259944"/>
                  </a:lnTo>
                  <a:lnTo>
                    <a:pt x="499674" y="259784"/>
                  </a:lnTo>
                  <a:lnTo>
                    <a:pt x="499696" y="259572"/>
                  </a:lnTo>
                  <a:lnTo>
                    <a:pt x="499729" y="259267"/>
                  </a:lnTo>
                  <a:lnTo>
                    <a:pt x="499762" y="259039"/>
                  </a:lnTo>
                  <a:lnTo>
                    <a:pt x="500258" y="258029"/>
                  </a:lnTo>
                  <a:lnTo>
                    <a:pt x="500479" y="257733"/>
                  </a:lnTo>
                  <a:lnTo>
                    <a:pt x="500534" y="257458"/>
                  </a:lnTo>
                  <a:lnTo>
                    <a:pt x="500556" y="257192"/>
                  </a:lnTo>
                  <a:lnTo>
                    <a:pt x="500501" y="257072"/>
                  </a:lnTo>
                  <a:lnTo>
                    <a:pt x="500479" y="257008"/>
                  </a:lnTo>
                  <a:lnTo>
                    <a:pt x="500280" y="256725"/>
                  </a:lnTo>
                  <a:lnTo>
                    <a:pt x="500115" y="256449"/>
                  </a:lnTo>
                  <a:lnTo>
                    <a:pt x="500027" y="256295"/>
                  </a:lnTo>
                  <a:lnTo>
                    <a:pt x="499861" y="256151"/>
                  </a:lnTo>
                  <a:lnTo>
                    <a:pt x="499828" y="256062"/>
                  </a:lnTo>
                  <a:lnTo>
                    <a:pt x="499795" y="255841"/>
                  </a:lnTo>
                  <a:lnTo>
                    <a:pt x="499685" y="255172"/>
                  </a:lnTo>
                  <a:lnTo>
                    <a:pt x="499674" y="255118"/>
                  </a:lnTo>
                  <a:lnTo>
                    <a:pt x="499354" y="254235"/>
                  </a:lnTo>
                  <a:lnTo>
                    <a:pt x="499343" y="254015"/>
                  </a:lnTo>
                  <a:lnTo>
                    <a:pt x="499365" y="253657"/>
                  </a:lnTo>
                  <a:lnTo>
                    <a:pt x="499431" y="253259"/>
                  </a:lnTo>
                  <a:lnTo>
                    <a:pt x="499574" y="252932"/>
                  </a:lnTo>
                  <a:lnTo>
                    <a:pt x="499773" y="252634"/>
                  </a:lnTo>
                  <a:lnTo>
                    <a:pt x="500214" y="252335"/>
                  </a:lnTo>
                  <a:lnTo>
                    <a:pt x="500336" y="252259"/>
                  </a:lnTo>
                  <a:lnTo>
                    <a:pt x="500810" y="251908"/>
                  </a:lnTo>
                  <a:lnTo>
                    <a:pt x="500887" y="251898"/>
                  </a:lnTo>
                  <a:lnTo>
                    <a:pt x="501064" y="251877"/>
                  </a:lnTo>
                  <a:lnTo>
                    <a:pt x="501207" y="251861"/>
                  </a:lnTo>
                  <a:lnTo>
                    <a:pt x="501626" y="251839"/>
                  </a:lnTo>
                  <a:lnTo>
                    <a:pt x="501979" y="251998"/>
                  </a:lnTo>
                  <a:lnTo>
                    <a:pt x="502101" y="252051"/>
                  </a:lnTo>
                  <a:lnTo>
                    <a:pt x="502277" y="252128"/>
                  </a:lnTo>
                  <a:lnTo>
                    <a:pt x="502487" y="252128"/>
                  </a:lnTo>
                  <a:lnTo>
                    <a:pt x="502851" y="252073"/>
                  </a:lnTo>
                  <a:lnTo>
                    <a:pt x="503171" y="251946"/>
                  </a:lnTo>
                  <a:lnTo>
                    <a:pt x="503259" y="251956"/>
                  </a:lnTo>
                  <a:lnTo>
                    <a:pt x="503513" y="251981"/>
                  </a:lnTo>
                  <a:lnTo>
                    <a:pt x="503921" y="252172"/>
                  </a:lnTo>
                  <a:lnTo>
                    <a:pt x="504352" y="252292"/>
                  </a:lnTo>
                  <a:lnTo>
                    <a:pt x="504583" y="252256"/>
                  </a:lnTo>
                  <a:lnTo>
                    <a:pt x="504815" y="252143"/>
                  </a:lnTo>
                  <a:lnTo>
                    <a:pt x="505135" y="251891"/>
                  </a:lnTo>
                  <a:lnTo>
                    <a:pt x="505400" y="251650"/>
                  </a:lnTo>
                  <a:lnTo>
                    <a:pt x="505554" y="251505"/>
                  </a:lnTo>
                  <a:lnTo>
                    <a:pt x="505808" y="250894"/>
                  </a:lnTo>
                  <a:lnTo>
                    <a:pt x="506029" y="250714"/>
                  </a:lnTo>
                  <a:lnTo>
                    <a:pt x="506459" y="250346"/>
                  </a:lnTo>
                  <a:lnTo>
                    <a:pt x="507253" y="249766"/>
                  </a:lnTo>
                  <a:lnTo>
                    <a:pt x="507882" y="248222"/>
                  </a:lnTo>
                  <a:lnTo>
                    <a:pt x="508346" y="247451"/>
                  </a:lnTo>
                  <a:lnTo>
                    <a:pt x="508357" y="247267"/>
                  </a:lnTo>
                  <a:lnTo>
                    <a:pt x="508125" y="247123"/>
                  </a:lnTo>
                  <a:lnTo>
                    <a:pt x="507673" y="246849"/>
                  </a:lnTo>
                  <a:lnTo>
                    <a:pt x="507507" y="246469"/>
                  </a:lnTo>
                  <a:lnTo>
                    <a:pt x="507518" y="246132"/>
                  </a:lnTo>
                  <a:lnTo>
                    <a:pt x="507463" y="246056"/>
                  </a:lnTo>
                  <a:lnTo>
                    <a:pt x="507297" y="245833"/>
                  </a:lnTo>
                  <a:lnTo>
                    <a:pt x="507242" y="245785"/>
                  </a:lnTo>
                  <a:lnTo>
                    <a:pt x="507154" y="245707"/>
                  </a:lnTo>
                  <a:lnTo>
                    <a:pt x="507011" y="245701"/>
                  </a:lnTo>
                  <a:lnTo>
                    <a:pt x="506680" y="245699"/>
                  </a:lnTo>
                  <a:lnTo>
                    <a:pt x="506360" y="245669"/>
                  </a:lnTo>
                  <a:lnTo>
                    <a:pt x="506095" y="245645"/>
                  </a:lnTo>
                  <a:lnTo>
                    <a:pt x="505830" y="245576"/>
                  </a:lnTo>
                  <a:lnTo>
                    <a:pt x="505653" y="245427"/>
                  </a:lnTo>
                  <a:lnTo>
                    <a:pt x="505609" y="245393"/>
                  </a:lnTo>
                  <a:lnTo>
                    <a:pt x="505466" y="245145"/>
                  </a:lnTo>
                  <a:lnTo>
                    <a:pt x="505400" y="244790"/>
                  </a:lnTo>
                  <a:lnTo>
                    <a:pt x="505433" y="244347"/>
                  </a:lnTo>
                  <a:lnTo>
                    <a:pt x="505543" y="244066"/>
                  </a:lnTo>
                  <a:lnTo>
                    <a:pt x="505642" y="243818"/>
                  </a:lnTo>
                  <a:lnTo>
                    <a:pt x="505687" y="243584"/>
                  </a:lnTo>
                  <a:lnTo>
                    <a:pt x="505742" y="243362"/>
                  </a:lnTo>
                  <a:lnTo>
                    <a:pt x="505819" y="242577"/>
                  </a:lnTo>
                  <a:lnTo>
                    <a:pt x="505830" y="242393"/>
                  </a:lnTo>
                  <a:lnTo>
                    <a:pt x="505830" y="242208"/>
                  </a:lnTo>
                  <a:lnTo>
                    <a:pt x="505808" y="241833"/>
                  </a:lnTo>
                  <a:lnTo>
                    <a:pt x="505808" y="241757"/>
                  </a:lnTo>
                  <a:lnTo>
                    <a:pt x="505786" y="241702"/>
                  </a:lnTo>
                  <a:lnTo>
                    <a:pt x="505587" y="241464"/>
                  </a:lnTo>
                  <a:lnTo>
                    <a:pt x="505389" y="241243"/>
                  </a:lnTo>
                  <a:lnTo>
                    <a:pt x="505311" y="241134"/>
                  </a:lnTo>
                  <a:lnTo>
                    <a:pt x="505256" y="240986"/>
                  </a:lnTo>
                  <a:lnTo>
                    <a:pt x="505256" y="240922"/>
                  </a:lnTo>
                  <a:lnTo>
                    <a:pt x="505256" y="240821"/>
                  </a:lnTo>
                  <a:lnTo>
                    <a:pt x="505289" y="240608"/>
                  </a:lnTo>
                  <a:lnTo>
                    <a:pt x="505300" y="240578"/>
                  </a:lnTo>
                  <a:lnTo>
                    <a:pt x="505356" y="240410"/>
                  </a:lnTo>
                  <a:lnTo>
                    <a:pt x="505532" y="240144"/>
                  </a:lnTo>
                  <a:lnTo>
                    <a:pt x="505587" y="239987"/>
                  </a:lnTo>
                  <a:lnTo>
                    <a:pt x="505598" y="239918"/>
                  </a:lnTo>
                  <a:lnTo>
                    <a:pt x="505609" y="239777"/>
                  </a:lnTo>
                  <a:lnTo>
                    <a:pt x="505620" y="239544"/>
                  </a:lnTo>
                  <a:lnTo>
                    <a:pt x="505587" y="239388"/>
                  </a:lnTo>
                  <a:lnTo>
                    <a:pt x="505422" y="239165"/>
                  </a:lnTo>
                  <a:lnTo>
                    <a:pt x="505256" y="238995"/>
                  </a:lnTo>
                  <a:lnTo>
                    <a:pt x="505102" y="238928"/>
                  </a:lnTo>
                  <a:lnTo>
                    <a:pt x="504705" y="238859"/>
                  </a:lnTo>
                  <a:lnTo>
                    <a:pt x="504561" y="238848"/>
                  </a:lnTo>
                  <a:lnTo>
                    <a:pt x="504363" y="238821"/>
                  </a:lnTo>
                  <a:lnTo>
                    <a:pt x="504164" y="238720"/>
                  </a:lnTo>
                  <a:lnTo>
                    <a:pt x="503866" y="238417"/>
                  </a:lnTo>
                  <a:lnTo>
                    <a:pt x="503767" y="238005"/>
                  </a:lnTo>
                  <a:lnTo>
                    <a:pt x="503756" y="237520"/>
                  </a:lnTo>
                  <a:lnTo>
                    <a:pt x="503712" y="237039"/>
                  </a:lnTo>
                  <a:lnTo>
                    <a:pt x="503712" y="236851"/>
                  </a:lnTo>
                  <a:lnTo>
                    <a:pt x="503756" y="236576"/>
                  </a:lnTo>
                  <a:lnTo>
                    <a:pt x="503822" y="236333"/>
                  </a:lnTo>
                  <a:lnTo>
                    <a:pt x="503844" y="236200"/>
                  </a:lnTo>
                  <a:lnTo>
                    <a:pt x="503811" y="236091"/>
                  </a:lnTo>
                  <a:lnTo>
                    <a:pt x="503657" y="235839"/>
                  </a:lnTo>
                  <a:lnTo>
                    <a:pt x="503623" y="235819"/>
                  </a:lnTo>
                  <a:lnTo>
                    <a:pt x="503491" y="235735"/>
                  </a:lnTo>
                  <a:lnTo>
                    <a:pt x="503359" y="235562"/>
                  </a:lnTo>
                  <a:lnTo>
                    <a:pt x="503292" y="235435"/>
                  </a:lnTo>
                  <a:lnTo>
                    <a:pt x="503281" y="235389"/>
                  </a:lnTo>
                  <a:lnTo>
                    <a:pt x="503259" y="235165"/>
                  </a:lnTo>
                  <a:lnTo>
                    <a:pt x="503248" y="235014"/>
                  </a:lnTo>
                  <a:lnTo>
                    <a:pt x="503303" y="234876"/>
                  </a:lnTo>
                  <a:lnTo>
                    <a:pt x="503447" y="234716"/>
                  </a:lnTo>
                  <a:lnTo>
                    <a:pt x="503491" y="234674"/>
                  </a:lnTo>
                  <a:lnTo>
                    <a:pt x="503557" y="234635"/>
                  </a:lnTo>
                  <a:lnTo>
                    <a:pt x="503579" y="234617"/>
                  </a:lnTo>
                  <a:lnTo>
                    <a:pt x="503822" y="234473"/>
                  </a:lnTo>
                  <a:lnTo>
                    <a:pt x="504043" y="234333"/>
                  </a:lnTo>
                  <a:lnTo>
                    <a:pt x="504319" y="234188"/>
                  </a:lnTo>
                  <a:lnTo>
                    <a:pt x="504539" y="234092"/>
                  </a:lnTo>
                  <a:lnTo>
                    <a:pt x="504616" y="234087"/>
                  </a:lnTo>
                  <a:lnTo>
                    <a:pt x="504804" y="234078"/>
                  </a:lnTo>
                  <a:lnTo>
                    <a:pt x="504881" y="234053"/>
                  </a:lnTo>
                  <a:lnTo>
                    <a:pt x="504947" y="234030"/>
                  </a:lnTo>
                  <a:lnTo>
                    <a:pt x="505036" y="233956"/>
                  </a:lnTo>
                  <a:lnTo>
                    <a:pt x="505069" y="233938"/>
                  </a:lnTo>
                  <a:lnTo>
                    <a:pt x="505289" y="233792"/>
                  </a:lnTo>
                  <a:lnTo>
                    <a:pt x="505466" y="233627"/>
                  </a:lnTo>
                  <a:lnTo>
                    <a:pt x="505819" y="233420"/>
                  </a:lnTo>
                  <a:lnTo>
                    <a:pt x="505885" y="233381"/>
                  </a:lnTo>
                  <a:lnTo>
                    <a:pt x="506249" y="233291"/>
                  </a:lnTo>
                  <a:lnTo>
                    <a:pt x="506338" y="233308"/>
                  </a:lnTo>
                  <a:lnTo>
                    <a:pt x="506514" y="233341"/>
                  </a:lnTo>
                  <a:lnTo>
                    <a:pt x="506724" y="233307"/>
                  </a:lnTo>
                  <a:lnTo>
                    <a:pt x="507022" y="233235"/>
                  </a:lnTo>
                  <a:lnTo>
                    <a:pt x="507110" y="233227"/>
                  </a:lnTo>
                  <a:lnTo>
                    <a:pt x="507253" y="233215"/>
                  </a:lnTo>
                  <a:lnTo>
                    <a:pt x="507353" y="233255"/>
                  </a:lnTo>
                  <a:lnTo>
                    <a:pt x="507562" y="233392"/>
                  </a:lnTo>
                  <a:lnTo>
                    <a:pt x="507761" y="233418"/>
                  </a:lnTo>
                  <a:lnTo>
                    <a:pt x="508136" y="233252"/>
                  </a:lnTo>
                  <a:lnTo>
                    <a:pt x="508268" y="233219"/>
                  </a:lnTo>
                  <a:lnTo>
                    <a:pt x="508533" y="233153"/>
                  </a:lnTo>
                  <a:lnTo>
                    <a:pt x="508787" y="233098"/>
                  </a:lnTo>
                  <a:lnTo>
                    <a:pt x="509228" y="233093"/>
                  </a:lnTo>
                  <a:lnTo>
                    <a:pt x="509515" y="233134"/>
                  </a:lnTo>
                  <a:lnTo>
                    <a:pt x="509813" y="233140"/>
                  </a:lnTo>
                  <a:lnTo>
                    <a:pt x="510012" y="233145"/>
                  </a:lnTo>
                  <a:lnTo>
                    <a:pt x="510188" y="233108"/>
                  </a:lnTo>
                  <a:lnTo>
                    <a:pt x="510321" y="233082"/>
                  </a:lnTo>
                  <a:lnTo>
                    <a:pt x="510585" y="232999"/>
                  </a:lnTo>
                  <a:lnTo>
                    <a:pt x="510795" y="232961"/>
                  </a:lnTo>
                  <a:lnTo>
                    <a:pt x="511071" y="233091"/>
                  </a:lnTo>
                  <a:lnTo>
                    <a:pt x="511369" y="233257"/>
                  </a:lnTo>
                  <a:lnTo>
                    <a:pt x="511424" y="233277"/>
                  </a:lnTo>
                  <a:lnTo>
                    <a:pt x="511622" y="233293"/>
                  </a:lnTo>
                  <a:lnTo>
                    <a:pt x="511909" y="233349"/>
                  </a:lnTo>
                  <a:lnTo>
                    <a:pt x="511987" y="233354"/>
                  </a:lnTo>
                  <a:lnTo>
                    <a:pt x="512273" y="233373"/>
                  </a:lnTo>
                  <a:lnTo>
                    <a:pt x="512384" y="233433"/>
                  </a:lnTo>
                  <a:lnTo>
                    <a:pt x="512483" y="233516"/>
                  </a:lnTo>
                  <a:lnTo>
                    <a:pt x="512571" y="233610"/>
                  </a:lnTo>
                  <a:lnTo>
                    <a:pt x="512626" y="233749"/>
                  </a:lnTo>
                  <a:lnTo>
                    <a:pt x="512682" y="233921"/>
                  </a:lnTo>
                  <a:lnTo>
                    <a:pt x="512693" y="234112"/>
                  </a:lnTo>
                  <a:lnTo>
                    <a:pt x="512715" y="234199"/>
                  </a:lnTo>
                  <a:lnTo>
                    <a:pt x="512726" y="234256"/>
                  </a:lnTo>
                  <a:lnTo>
                    <a:pt x="512968" y="234750"/>
                  </a:lnTo>
                  <a:lnTo>
                    <a:pt x="513344" y="235127"/>
                  </a:lnTo>
                  <a:lnTo>
                    <a:pt x="513520" y="235307"/>
                  </a:lnTo>
                  <a:lnTo>
                    <a:pt x="513785" y="235585"/>
                  </a:lnTo>
                  <a:lnTo>
                    <a:pt x="513884" y="235656"/>
                  </a:lnTo>
                  <a:lnTo>
                    <a:pt x="514072" y="235730"/>
                  </a:lnTo>
                  <a:lnTo>
                    <a:pt x="514348" y="235919"/>
                  </a:lnTo>
                  <a:lnTo>
                    <a:pt x="514524" y="236045"/>
                  </a:lnTo>
                  <a:lnTo>
                    <a:pt x="514800" y="236242"/>
                  </a:lnTo>
                  <a:lnTo>
                    <a:pt x="515087" y="236425"/>
                  </a:lnTo>
                  <a:lnTo>
                    <a:pt x="515418" y="236601"/>
                  </a:lnTo>
                  <a:lnTo>
                    <a:pt x="515572" y="236643"/>
                  </a:lnTo>
                  <a:lnTo>
                    <a:pt x="515837" y="236648"/>
                  </a:lnTo>
                  <a:lnTo>
                    <a:pt x="516190" y="236500"/>
                  </a:lnTo>
                  <a:lnTo>
                    <a:pt x="516411" y="236353"/>
                  </a:lnTo>
                  <a:lnTo>
                    <a:pt x="516565" y="236308"/>
                  </a:lnTo>
                  <a:lnTo>
                    <a:pt x="516742" y="236353"/>
                  </a:lnTo>
                  <a:lnTo>
                    <a:pt x="516863" y="236398"/>
                  </a:lnTo>
                  <a:lnTo>
                    <a:pt x="516984" y="236444"/>
                  </a:lnTo>
                  <a:lnTo>
                    <a:pt x="517227" y="236450"/>
                  </a:lnTo>
                  <a:lnTo>
                    <a:pt x="517470" y="236493"/>
                  </a:lnTo>
                  <a:lnTo>
                    <a:pt x="517536" y="236504"/>
                  </a:lnTo>
                  <a:lnTo>
                    <a:pt x="517812" y="236632"/>
                  </a:lnTo>
                  <a:lnTo>
                    <a:pt x="518165" y="236866"/>
                  </a:lnTo>
                  <a:lnTo>
                    <a:pt x="518375" y="236961"/>
                  </a:lnTo>
                  <a:lnTo>
                    <a:pt x="518551" y="236975"/>
                  </a:lnTo>
                  <a:lnTo>
                    <a:pt x="518849" y="236881"/>
                  </a:lnTo>
                  <a:lnTo>
                    <a:pt x="518970" y="236813"/>
                  </a:lnTo>
                  <a:lnTo>
                    <a:pt x="519301" y="236613"/>
                  </a:lnTo>
                  <a:lnTo>
                    <a:pt x="519544" y="236403"/>
                  </a:lnTo>
                  <a:lnTo>
                    <a:pt x="519908" y="236100"/>
                  </a:lnTo>
                  <a:lnTo>
                    <a:pt x="520019" y="236011"/>
                  </a:lnTo>
                  <a:lnTo>
                    <a:pt x="520338" y="235749"/>
                  </a:lnTo>
                  <a:lnTo>
                    <a:pt x="520791" y="235383"/>
                  </a:lnTo>
                  <a:lnTo>
                    <a:pt x="520989" y="235190"/>
                  </a:lnTo>
                  <a:lnTo>
                    <a:pt x="521188" y="234847"/>
                  </a:lnTo>
                  <a:lnTo>
                    <a:pt x="521243" y="234685"/>
                  </a:lnTo>
                  <a:lnTo>
                    <a:pt x="521309" y="234368"/>
                  </a:lnTo>
                  <a:lnTo>
                    <a:pt x="521574" y="234032"/>
                  </a:lnTo>
                  <a:lnTo>
                    <a:pt x="521729" y="233863"/>
                  </a:lnTo>
                  <a:lnTo>
                    <a:pt x="521828" y="233836"/>
                  </a:lnTo>
                  <a:lnTo>
                    <a:pt x="522071" y="233904"/>
                  </a:lnTo>
                  <a:lnTo>
                    <a:pt x="522335" y="233983"/>
                  </a:lnTo>
                  <a:lnTo>
                    <a:pt x="522501" y="234078"/>
                  </a:lnTo>
                  <a:lnTo>
                    <a:pt x="522545" y="234198"/>
                  </a:lnTo>
                  <a:lnTo>
                    <a:pt x="522622" y="234541"/>
                  </a:lnTo>
                  <a:lnTo>
                    <a:pt x="522633" y="234606"/>
                  </a:lnTo>
                  <a:lnTo>
                    <a:pt x="522722" y="234775"/>
                  </a:lnTo>
                  <a:lnTo>
                    <a:pt x="522931" y="234941"/>
                  </a:lnTo>
                  <a:lnTo>
                    <a:pt x="523240" y="235080"/>
                  </a:lnTo>
                  <a:lnTo>
                    <a:pt x="523417" y="235155"/>
                  </a:lnTo>
                  <a:lnTo>
                    <a:pt x="523538" y="235225"/>
                  </a:lnTo>
                  <a:lnTo>
                    <a:pt x="523626" y="235376"/>
                  </a:lnTo>
                  <a:lnTo>
                    <a:pt x="523693" y="235554"/>
                  </a:lnTo>
                  <a:lnTo>
                    <a:pt x="523814" y="235951"/>
                  </a:lnTo>
                  <a:lnTo>
                    <a:pt x="523924" y="236587"/>
                  </a:lnTo>
                  <a:lnTo>
                    <a:pt x="524024" y="236684"/>
                  </a:lnTo>
                  <a:lnTo>
                    <a:pt x="524421" y="236791"/>
                  </a:lnTo>
                  <a:lnTo>
                    <a:pt x="524564" y="236867"/>
                  </a:lnTo>
                  <a:lnTo>
                    <a:pt x="524675" y="236944"/>
                  </a:lnTo>
                  <a:lnTo>
                    <a:pt x="524840" y="237031"/>
                  </a:lnTo>
                  <a:lnTo>
                    <a:pt x="525314" y="237241"/>
                  </a:lnTo>
                  <a:lnTo>
                    <a:pt x="525447" y="237337"/>
                  </a:lnTo>
                  <a:lnTo>
                    <a:pt x="525634" y="237385"/>
                  </a:lnTo>
                  <a:lnTo>
                    <a:pt x="525855" y="237371"/>
                  </a:lnTo>
                  <a:lnTo>
                    <a:pt x="525987" y="237395"/>
                  </a:lnTo>
                  <a:lnTo>
                    <a:pt x="526098" y="237459"/>
                  </a:lnTo>
                  <a:lnTo>
                    <a:pt x="526230" y="237515"/>
                  </a:lnTo>
                  <a:lnTo>
                    <a:pt x="526440" y="237580"/>
                  </a:lnTo>
                  <a:lnTo>
                    <a:pt x="526528" y="237626"/>
                  </a:lnTo>
                  <a:lnTo>
                    <a:pt x="526749" y="237705"/>
                  </a:lnTo>
                  <a:lnTo>
                    <a:pt x="526870" y="237726"/>
                  </a:lnTo>
                  <a:lnTo>
                    <a:pt x="527146" y="237869"/>
                  </a:lnTo>
                  <a:lnTo>
                    <a:pt x="527311" y="238010"/>
                  </a:lnTo>
                  <a:lnTo>
                    <a:pt x="527433" y="238195"/>
                  </a:lnTo>
                  <a:lnTo>
                    <a:pt x="527598" y="238359"/>
                  </a:lnTo>
                  <a:lnTo>
                    <a:pt x="527929" y="238619"/>
                  </a:lnTo>
                  <a:lnTo>
                    <a:pt x="528304" y="238812"/>
                  </a:lnTo>
                  <a:lnTo>
                    <a:pt x="528580" y="238897"/>
                  </a:lnTo>
                  <a:lnTo>
                    <a:pt x="528812" y="238959"/>
                  </a:lnTo>
                  <a:lnTo>
                    <a:pt x="529022" y="239109"/>
                  </a:lnTo>
                  <a:lnTo>
                    <a:pt x="529198" y="239239"/>
                  </a:lnTo>
                  <a:lnTo>
                    <a:pt x="529319" y="239279"/>
                  </a:lnTo>
                  <a:lnTo>
                    <a:pt x="529441" y="239277"/>
                  </a:lnTo>
                  <a:lnTo>
                    <a:pt x="529838" y="239273"/>
                  </a:lnTo>
                  <a:lnTo>
                    <a:pt x="529981" y="239325"/>
                  </a:lnTo>
                  <a:lnTo>
                    <a:pt x="530081" y="239393"/>
                  </a:lnTo>
                  <a:lnTo>
                    <a:pt x="530180" y="239464"/>
                  </a:lnTo>
                  <a:lnTo>
                    <a:pt x="530401" y="239749"/>
                  </a:lnTo>
                  <a:lnTo>
                    <a:pt x="530577" y="239990"/>
                  </a:lnTo>
                  <a:lnTo>
                    <a:pt x="530864" y="240266"/>
                  </a:lnTo>
                  <a:lnTo>
                    <a:pt x="531041" y="240413"/>
                  </a:lnTo>
                  <a:lnTo>
                    <a:pt x="531162" y="240469"/>
                  </a:lnTo>
                  <a:lnTo>
                    <a:pt x="531405" y="240453"/>
                  </a:lnTo>
                  <a:lnTo>
                    <a:pt x="531692" y="240397"/>
                  </a:lnTo>
                  <a:lnTo>
                    <a:pt x="531879" y="240356"/>
                  </a:lnTo>
                  <a:lnTo>
                    <a:pt x="532078" y="240374"/>
                  </a:lnTo>
                  <a:lnTo>
                    <a:pt x="532265" y="240440"/>
                  </a:lnTo>
                  <a:lnTo>
                    <a:pt x="532508" y="240627"/>
                  </a:lnTo>
                  <a:lnTo>
                    <a:pt x="532685" y="240824"/>
                  </a:lnTo>
                  <a:lnTo>
                    <a:pt x="532762" y="240916"/>
                  </a:lnTo>
                  <a:lnTo>
                    <a:pt x="532883" y="240973"/>
                  </a:lnTo>
                  <a:lnTo>
                    <a:pt x="533049" y="240990"/>
                  </a:lnTo>
                  <a:lnTo>
                    <a:pt x="533258" y="240953"/>
                  </a:lnTo>
                  <a:lnTo>
                    <a:pt x="533501" y="240819"/>
                  </a:lnTo>
                  <a:lnTo>
                    <a:pt x="533633" y="240741"/>
                  </a:lnTo>
                  <a:lnTo>
                    <a:pt x="533854" y="240618"/>
                  </a:lnTo>
                  <a:lnTo>
                    <a:pt x="533964" y="240547"/>
                  </a:lnTo>
                  <a:lnTo>
                    <a:pt x="534229" y="240448"/>
                  </a:lnTo>
                  <a:lnTo>
                    <a:pt x="534472" y="240403"/>
                  </a:lnTo>
                  <a:lnTo>
                    <a:pt x="534715" y="240427"/>
                  </a:lnTo>
                  <a:lnTo>
                    <a:pt x="534858" y="240510"/>
                  </a:lnTo>
                  <a:lnTo>
                    <a:pt x="534880" y="240536"/>
                  </a:lnTo>
                  <a:lnTo>
                    <a:pt x="534990" y="240638"/>
                  </a:lnTo>
                  <a:lnTo>
                    <a:pt x="535145" y="240831"/>
                  </a:lnTo>
                  <a:lnTo>
                    <a:pt x="535421" y="240965"/>
                  </a:lnTo>
                  <a:lnTo>
                    <a:pt x="535641" y="241078"/>
                  </a:lnTo>
                  <a:lnTo>
                    <a:pt x="535796" y="241189"/>
                  </a:lnTo>
                  <a:lnTo>
                    <a:pt x="535950" y="241360"/>
                  </a:lnTo>
                  <a:lnTo>
                    <a:pt x="536094" y="241543"/>
                  </a:lnTo>
                  <a:lnTo>
                    <a:pt x="536381" y="241739"/>
                  </a:lnTo>
                  <a:lnTo>
                    <a:pt x="536712" y="241910"/>
                  </a:lnTo>
                  <a:lnTo>
                    <a:pt x="536998" y="242068"/>
                  </a:lnTo>
                  <a:lnTo>
                    <a:pt x="537318" y="242235"/>
                  </a:lnTo>
                  <a:lnTo>
                    <a:pt x="538002" y="242523"/>
                  </a:lnTo>
                  <a:lnTo>
                    <a:pt x="538267" y="242592"/>
                  </a:lnTo>
                  <a:lnTo>
                    <a:pt x="538278" y="242593"/>
                  </a:lnTo>
                  <a:lnTo>
                    <a:pt x="538278" y="242592"/>
                  </a:lnTo>
                  <a:lnTo>
                    <a:pt x="538510" y="242501"/>
                  </a:lnTo>
                  <a:lnTo>
                    <a:pt x="538675" y="242460"/>
                  </a:lnTo>
                  <a:lnTo>
                    <a:pt x="538896" y="242475"/>
                  </a:lnTo>
                  <a:lnTo>
                    <a:pt x="539150" y="242540"/>
                  </a:lnTo>
                  <a:lnTo>
                    <a:pt x="539293" y="242610"/>
                  </a:lnTo>
                  <a:lnTo>
                    <a:pt x="539591" y="242743"/>
                  </a:lnTo>
                  <a:lnTo>
                    <a:pt x="539845" y="242908"/>
                  </a:lnTo>
                  <a:lnTo>
                    <a:pt x="539988" y="243230"/>
                  </a:lnTo>
                  <a:lnTo>
                    <a:pt x="540121" y="243384"/>
                  </a:lnTo>
                  <a:lnTo>
                    <a:pt x="540430" y="243524"/>
                  </a:lnTo>
                  <a:lnTo>
                    <a:pt x="540606" y="243746"/>
                  </a:lnTo>
                  <a:lnTo>
                    <a:pt x="540794" y="243863"/>
                  </a:lnTo>
                  <a:lnTo>
                    <a:pt x="541048" y="243970"/>
                  </a:lnTo>
                  <a:lnTo>
                    <a:pt x="541147" y="244011"/>
                  </a:lnTo>
                  <a:lnTo>
                    <a:pt x="541312" y="244023"/>
                  </a:lnTo>
                  <a:lnTo>
                    <a:pt x="541610" y="243951"/>
                  </a:lnTo>
                  <a:lnTo>
                    <a:pt x="541809" y="243849"/>
                  </a:lnTo>
                  <a:lnTo>
                    <a:pt x="541963" y="243739"/>
                  </a:lnTo>
                  <a:lnTo>
                    <a:pt x="542074" y="243651"/>
                  </a:lnTo>
                  <a:lnTo>
                    <a:pt x="542250" y="243538"/>
                  </a:lnTo>
                  <a:lnTo>
                    <a:pt x="542427" y="243341"/>
                  </a:lnTo>
                  <a:lnTo>
                    <a:pt x="542515" y="243238"/>
                  </a:lnTo>
                  <a:lnTo>
                    <a:pt x="542669" y="243003"/>
                  </a:lnTo>
                  <a:lnTo>
                    <a:pt x="542824" y="242599"/>
                  </a:lnTo>
                  <a:lnTo>
                    <a:pt x="543022" y="241745"/>
                  </a:lnTo>
                  <a:lnTo>
                    <a:pt x="543078" y="241619"/>
                  </a:lnTo>
                  <a:lnTo>
                    <a:pt x="543144" y="241492"/>
                  </a:lnTo>
                  <a:lnTo>
                    <a:pt x="543265" y="241273"/>
                  </a:lnTo>
                  <a:lnTo>
                    <a:pt x="543585" y="240878"/>
                  </a:lnTo>
                  <a:lnTo>
                    <a:pt x="543828" y="240692"/>
                  </a:lnTo>
                  <a:lnTo>
                    <a:pt x="543949" y="240555"/>
                  </a:lnTo>
                  <a:lnTo>
                    <a:pt x="543960" y="240458"/>
                  </a:lnTo>
                  <a:lnTo>
                    <a:pt x="543971" y="240401"/>
                  </a:lnTo>
                  <a:lnTo>
                    <a:pt x="543993" y="240160"/>
                  </a:lnTo>
                  <a:lnTo>
                    <a:pt x="544015" y="239808"/>
                  </a:lnTo>
                  <a:lnTo>
                    <a:pt x="544004" y="239525"/>
                  </a:lnTo>
                  <a:lnTo>
                    <a:pt x="543850" y="239139"/>
                  </a:lnTo>
                  <a:lnTo>
                    <a:pt x="543883" y="238958"/>
                  </a:lnTo>
                  <a:lnTo>
                    <a:pt x="544015" y="238744"/>
                  </a:lnTo>
                  <a:lnTo>
                    <a:pt x="544424" y="238394"/>
                  </a:lnTo>
                  <a:lnTo>
                    <a:pt x="544975" y="237930"/>
                  </a:lnTo>
                  <a:lnTo>
                    <a:pt x="545527" y="237556"/>
                  </a:lnTo>
                  <a:lnTo>
                    <a:pt x="545593" y="237514"/>
                  </a:lnTo>
                  <a:lnTo>
                    <a:pt x="546001" y="237274"/>
                  </a:lnTo>
                  <a:lnTo>
                    <a:pt x="546487" y="236811"/>
                  </a:lnTo>
                  <a:lnTo>
                    <a:pt x="546663" y="236502"/>
                  </a:lnTo>
                  <a:lnTo>
                    <a:pt x="547259" y="235536"/>
                  </a:lnTo>
                  <a:lnTo>
                    <a:pt x="547314" y="235223"/>
                  </a:lnTo>
                  <a:lnTo>
                    <a:pt x="547226" y="234881"/>
                  </a:lnTo>
                  <a:lnTo>
                    <a:pt x="547083" y="234537"/>
                  </a:lnTo>
                  <a:lnTo>
                    <a:pt x="547072" y="234503"/>
                  </a:lnTo>
                  <a:lnTo>
                    <a:pt x="547016" y="234112"/>
                  </a:lnTo>
                  <a:lnTo>
                    <a:pt x="546994" y="234007"/>
                  </a:lnTo>
                  <a:lnTo>
                    <a:pt x="547038" y="233731"/>
                  </a:lnTo>
                  <a:lnTo>
                    <a:pt x="547094" y="233656"/>
                  </a:lnTo>
                  <a:lnTo>
                    <a:pt x="547248" y="233429"/>
                  </a:lnTo>
                  <a:lnTo>
                    <a:pt x="547281" y="233276"/>
                  </a:lnTo>
                  <a:lnTo>
                    <a:pt x="547182" y="232768"/>
                  </a:lnTo>
                  <a:lnTo>
                    <a:pt x="547226" y="232426"/>
                  </a:lnTo>
                  <a:lnTo>
                    <a:pt x="547381" y="232061"/>
                  </a:lnTo>
                  <a:lnTo>
                    <a:pt x="547414" y="231896"/>
                  </a:lnTo>
                  <a:lnTo>
                    <a:pt x="547513" y="231565"/>
                  </a:lnTo>
                  <a:lnTo>
                    <a:pt x="547723" y="231206"/>
                  </a:lnTo>
                  <a:lnTo>
                    <a:pt x="547822" y="230887"/>
                  </a:lnTo>
                  <a:lnTo>
                    <a:pt x="547899" y="230624"/>
                  </a:lnTo>
                  <a:lnTo>
                    <a:pt x="547910" y="230589"/>
                  </a:lnTo>
                  <a:lnTo>
                    <a:pt x="548065" y="230374"/>
                  </a:lnTo>
                  <a:lnTo>
                    <a:pt x="548362" y="230086"/>
                  </a:lnTo>
                  <a:lnTo>
                    <a:pt x="548704" y="229851"/>
                  </a:lnTo>
                  <a:lnTo>
                    <a:pt x="548892" y="229764"/>
                  </a:lnTo>
                  <a:lnTo>
                    <a:pt x="549124" y="229661"/>
                  </a:lnTo>
                  <a:lnTo>
                    <a:pt x="549300" y="229585"/>
                  </a:lnTo>
                  <a:lnTo>
                    <a:pt x="549576" y="229257"/>
                  </a:lnTo>
                  <a:lnTo>
                    <a:pt x="549378" y="228895"/>
                  </a:lnTo>
                  <a:lnTo>
                    <a:pt x="549245" y="228646"/>
                  </a:lnTo>
                  <a:lnTo>
                    <a:pt x="549047" y="228451"/>
                  </a:lnTo>
                  <a:lnTo>
                    <a:pt x="548958" y="228250"/>
                  </a:lnTo>
                  <a:lnTo>
                    <a:pt x="548936" y="228146"/>
                  </a:lnTo>
                  <a:lnTo>
                    <a:pt x="548892" y="227996"/>
                  </a:lnTo>
                  <a:lnTo>
                    <a:pt x="548870" y="227570"/>
                  </a:lnTo>
                  <a:lnTo>
                    <a:pt x="548848" y="227231"/>
                  </a:lnTo>
                  <a:lnTo>
                    <a:pt x="548826" y="226869"/>
                  </a:lnTo>
                  <a:lnTo>
                    <a:pt x="548638" y="226519"/>
                  </a:lnTo>
                  <a:lnTo>
                    <a:pt x="548362" y="226091"/>
                  </a:lnTo>
                  <a:lnTo>
                    <a:pt x="548318" y="225554"/>
                  </a:lnTo>
                  <a:lnTo>
                    <a:pt x="548285" y="224936"/>
                  </a:lnTo>
                  <a:lnTo>
                    <a:pt x="548263" y="224540"/>
                  </a:lnTo>
                  <a:lnTo>
                    <a:pt x="548329" y="224232"/>
                  </a:lnTo>
                  <a:lnTo>
                    <a:pt x="548318" y="223775"/>
                  </a:lnTo>
                  <a:lnTo>
                    <a:pt x="548186" y="223527"/>
                  </a:lnTo>
                  <a:lnTo>
                    <a:pt x="547987" y="223160"/>
                  </a:lnTo>
                  <a:lnTo>
                    <a:pt x="547767" y="222890"/>
                  </a:lnTo>
                  <a:lnTo>
                    <a:pt x="547590" y="222581"/>
                  </a:lnTo>
                  <a:lnTo>
                    <a:pt x="547359" y="222351"/>
                  </a:lnTo>
                  <a:lnTo>
                    <a:pt x="547325" y="222324"/>
                  </a:lnTo>
                  <a:lnTo>
                    <a:pt x="547116" y="222171"/>
                  </a:lnTo>
                  <a:lnTo>
                    <a:pt x="546939" y="221935"/>
                  </a:lnTo>
                  <a:lnTo>
                    <a:pt x="546873" y="221720"/>
                  </a:lnTo>
                  <a:lnTo>
                    <a:pt x="546862" y="221141"/>
                  </a:lnTo>
                  <a:lnTo>
                    <a:pt x="546796" y="220590"/>
                  </a:lnTo>
                  <a:lnTo>
                    <a:pt x="546630" y="220075"/>
                  </a:lnTo>
                  <a:lnTo>
                    <a:pt x="546564" y="219269"/>
                  </a:lnTo>
                  <a:lnTo>
                    <a:pt x="546553" y="219058"/>
                  </a:lnTo>
                  <a:lnTo>
                    <a:pt x="546520" y="218590"/>
                  </a:lnTo>
                  <a:lnTo>
                    <a:pt x="546509" y="218457"/>
                  </a:lnTo>
                  <a:lnTo>
                    <a:pt x="546487" y="218397"/>
                  </a:lnTo>
                  <a:lnTo>
                    <a:pt x="546421" y="218104"/>
                  </a:lnTo>
                  <a:lnTo>
                    <a:pt x="546421" y="218096"/>
                  </a:lnTo>
                  <a:lnTo>
                    <a:pt x="546343" y="217778"/>
                  </a:lnTo>
                  <a:lnTo>
                    <a:pt x="546233" y="217288"/>
                  </a:lnTo>
                  <a:lnTo>
                    <a:pt x="546189" y="216763"/>
                  </a:lnTo>
                  <a:lnTo>
                    <a:pt x="546112" y="215531"/>
                  </a:lnTo>
                  <a:lnTo>
                    <a:pt x="546123" y="215056"/>
                  </a:lnTo>
                  <a:lnTo>
                    <a:pt x="546178" y="213615"/>
                  </a:lnTo>
                  <a:lnTo>
                    <a:pt x="546233" y="213013"/>
                  </a:lnTo>
                  <a:lnTo>
                    <a:pt x="546277" y="212518"/>
                  </a:lnTo>
                  <a:lnTo>
                    <a:pt x="546255" y="212044"/>
                  </a:lnTo>
                  <a:lnTo>
                    <a:pt x="546200" y="211844"/>
                  </a:lnTo>
                  <a:lnTo>
                    <a:pt x="546101" y="211691"/>
                  </a:lnTo>
                  <a:lnTo>
                    <a:pt x="545957" y="211464"/>
                  </a:lnTo>
                  <a:lnTo>
                    <a:pt x="545880" y="211263"/>
                  </a:lnTo>
                  <a:lnTo>
                    <a:pt x="545803" y="210892"/>
                  </a:lnTo>
                  <a:lnTo>
                    <a:pt x="545659" y="210131"/>
                  </a:lnTo>
                  <a:lnTo>
                    <a:pt x="545527" y="209678"/>
                  </a:lnTo>
                  <a:lnTo>
                    <a:pt x="545538" y="209362"/>
                  </a:lnTo>
                  <a:lnTo>
                    <a:pt x="545538" y="209126"/>
                  </a:lnTo>
                  <a:lnTo>
                    <a:pt x="545516" y="208812"/>
                  </a:lnTo>
                  <a:lnTo>
                    <a:pt x="545560" y="207899"/>
                  </a:lnTo>
                  <a:lnTo>
                    <a:pt x="545681" y="207595"/>
                  </a:lnTo>
                  <a:lnTo>
                    <a:pt x="545704" y="207525"/>
                  </a:lnTo>
                  <a:lnTo>
                    <a:pt x="545814" y="207327"/>
                  </a:lnTo>
                  <a:lnTo>
                    <a:pt x="545858" y="206991"/>
                  </a:lnTo>
                  <a:lnTo>
                    <a:pt x="545483" y="205726"/>
                  </a:lnTo>
                  <a:lnTo>
                    <a:pt x="545362" y="205317"/>
                  </a:lnTo>
                  <a:lnTo>
                    <a:pt x="545350" y="205116"/>
                  </a:lnTo>
                  <a:lnTo>
                    <a:pt x="545229" y="204969"/>
                  </a:lnTo>
                  <a:lnTo>
                    <a:pt x="545053" y="204901"/>
                  </a:lnTo>
                  <a:lnTo>
                    <a:pt x="544854" y="204868"/>
                  </a:lnTo>
                  <a:lnTo>
                    <a:pt x="544666" y="204839"/>
                  </a:lnTo>
                  <a:lnTo>
                    <a:pt x="544192" y="204921"/>
                  </a:lnTo>
                  <a:lnTo>
                    <a:pt x="544015" y="205009"/>
                  </a:lnTo>
                  <a:lnTo>
                    <a:pt x="543607" y="205130"/>
                  </a:lnTo>
                  <a:lnTo>
                    <a:pt x="543320" y="205243"/>
                  </a:lnTo>
                  <a:lnTo>
                    <a:pt x="543166" y="205278"/>
                  </a:lnTo>
                  <a:lnTo>
                    <a:pt x="543089" y="205297"/>
                  </a:lnTo>
                  <a:lnTo>
                    <a:pt x="542890" y="205250"/>
                  </a:lnTo>
                  <a:lnTo>
                    <a:pt x="542758" y="205110"/>
                  </a:lnTo>
                  <a:lnTo>
                    <a:pt x="542570" y="204392"/>
                  </a:lnTo>
                  <a:lnTo>
                    <a:pt x="542548" y="204164"/>
                  </a:lnTo>
                  <a:lnTo>
                    <a:pt x="542427" y="204009"/>
                  </a:lnTo>
                  <a:lnTo>
                    <a:pt x="542195" y="203888"/>
                  </a:lnTo>
                  <a:lnTo>
                    <a:pt x="542118" y="203727"/>
                  </a:lnTo>
                  <a:lnTo>
                    <a:pt x="542085" y="203533"/>
                  </a:lnTo>
                  <a:lnTo>
                    <a:pt x="541853" y="203209"/>
                  </a:lnTo>
                  <a:lnTo>
                    <a:pt x="541654" y="203024"/>
                  </a:lnTo>
                  <a:lnTo>
                    <a:pt x="541577" y="202933"/>
                  </a:lnTo>
                  <a:lnTo>
                    <a:pt x="541533" y="202843"/>
                  </a:lnTo>
                  <a:lnTo>
                    <a:pt x="541367" y="202729"/>
                  </a:lnTo>
                  <a:lnTo>
                    <a:pt x="541158" y="202540"/>
                  </a:lnTo>
                  <a:lnTo>
                    <a:pt x="540970" y="202434"/>
                  </a:lnTo>
                  <a:lnTo>
                    <a:pt x="540695" y="202314"/>
                  </a:lnTo>
                  <a:lnTo>
                    <a:pt x="540430" y="202314"/>
                  </a:lnTo>
                  <a:lnTo>
                    <a:pt x="540341" y="202339"/>
                  </a:lnTo>
                  <a:lnTo>
                    <a:pt x="540110" y="202404"/>
                  </a:lnTo>
                  <a:lnTo>
                    <a:pt x="539922" y="202499"/>
                  </a:lnTo>
                  <a:lnTo>
                    <a:pt x="539470" y="202590"/>
                  </a:lnTo>
                  <a:lnTo>
                    <a:pt x="539117" y="202590"/>
                  </a:lnTo>
                  <a:lnTo>
                    <a:pt x="538444" y="202564"/>
                  </a:lnTo>
                  <a:lnTo>
                    <a:pt x="538289" y="202523"/>
                  </a:lnTo>
                  <a:lnTo>
                    <a:pt x="537991" y="202262"/>
                  </a:lnTo>
                  <a:lnTo>
                    <a:pt x="537903" y="202249"/>
                  </a:lnTo>
                  <a:lnTo>
                    <a:pt x="537760" y="202326"/>
                  </a:lnTo>
                  <a:lnTo>
                    <a:pt x="537660" y="202557"/>
                  </a:lnTo>
                  <a:lnTo>
                    <a:pt x="537418" y="202827"/>
                  </a:lnTo>
                  <a:lnTo>
                    <a:pt x="537241" y="202926"/>
                  </a:lnTo>
                  <a:lnTo>
                    <a:pt x="537120" y="202943"/>
                  </a:lnTo>
                  <a:lnTo>
                    <a:pt x="536987" y="202943"/>
                  </a:lnTo>
                  <a:lnTo>
                    <a:pt x="536701" y="202755"/>
                  </a:lnTo>
                  <a:lnTo>
                    <a:pt x="536281" y="202615"/>
                  </a:lnTo>
                  <a:lnTo>
                    <a:pt x="535928" y="202566"/>
                  </a:lnTo>
                  <a:lnTo>
                    <a:pt x="535487" y="202232"/>
                  </a:lnTo>
                  <a:lnTo>
                    <a:pt x="534825" y="201799"/>
                  </a:lnTo>
                  <a:lnTo>
                    <a:pt x="534615" y="201572"/>
                  </a:lnTo>
                  <a:lnTo>
                    <a:pt x="534527" y="201328"/>
                  </a:lnTo>
                  <a:lnTo>
                    <a:pt x="534428" y="201131"/>
                  </a:lnTo>
                  <a:lnTo>
                    <a:pt x="534306" y="201104"/>
                  </a:lnTo>
                  <a:lnTo>
                    <a:pt x="534152" y="201083"/>
                  </a:lnTo>
                  <a:lnTo>
                    <a:pt x="534086" y="201074"/>
                  </a:lnTo>
                  <a:lnTo>
                    <a:pt x="533788" y="201002"/>
                  </a:lnTo>
                  <a:lnTo>
                    <a:pt x="533545" y="200865"/>
                  </a:lnTo>
                  <a:lnTo>
                    <a:pt x="533391" y="200706"/>
                  </a:lnTo>
                  <a:lnTo>
                    <a:pt x="533269" y="200672"/>
                  </a:lnTo>
                  <a:lnTo>
                    <a:pt x="533082" y="200762"/>
                  </a:lnTo>
                  <a:lnTo>
                    <a:pt x="532872" y="200946"/>
                  </a:lnTo>
                  <a:lnTo>
                    <a:pt x="532817" y="200993"/>
                  </a:lnTo>
                  <a:lnTo>
                    <a:pt x="532696" y="201101"/>
                  </a:lnTo>
                  <a:lnTo>
                    <a:pt x="532541" y="201092"/>
                  </a:lnTo>
                  <a:lnTo>
                    <a:pt x="532442" y="201036"/>
                  </a:lnTo>
                  <a:lnTo>
                    <a:pt x="532309" y="201010"/>
                  </a:lnTo>
                  <a:lnTo>
                    <a:pt x="532177" y="201036"/>
                  </a:lnTo>
                  <a:lnTo>
                    <a:pt x="531945" y="201299"/>
                  </a:lnTo>
                  <a:lnTo>
                    <a:pt x="531758" y="201401"/>
                  </a:lnTo>
                  <a:lnTo>
                    <a:pt x="531482" y="201430"/>
                  </a:lnTo>
                  <a:lnTo>
                    <a:pt x="531383" y="201419"/>
                  </a:lnTo>
                  <a:lnTo>
                    <a:pt x="531283" y="201408"/>
                  </a:lnTo>
                  <a:lnTo>
                    <a:pt x="531151" y="201456"/>
                  </a:lnTo>
                  <a:lnTo>
                    <a:pt x="531019" y="201585"/>
                  </a:lnTo>
                  <a:lnTo>
                    <a:pt x="530897" y="201597"/>
                  </a:lnTo>
                  <a:lnTo>
                    <a:pt x="530743" y="201546"/>
                  </a:lnTo>
                  <a:lnTo>
                    <a:pt x="530136" y="201062"/>
                  </a:lnTo>
                  <a:lnTo>
                    <a:pt x="529948" y="201040"/>
                  </a:lnTo>
                  <a:lnTo>
                    <a:pt x="529849" y="201062"/>
                  </a:lnTo>
                  <a:lnTo>
                    <a:pt x="529695" y="201263"/>
                  </a:lnTo>
                  <a:lnTo>
                    <a:pt x="529573" y="201387"/>
                  </a:lnTo>
                  <a:lnTo>
                    <a:pt x="529353" y="201486"/>
                  </a:lnTo>
                  <a:lnTo>
                    <a:pt x="528944" y="201663"/>
                  </a:lnTo>
                  <a:lnTo>
                    <a:pt x="528602" y="201674"/>
                  </a:lnTo>
                  <a:lnTo>
                    <a:pt x="528271" y="201576"/>
                  </a:lnTo>
                  <a:lnTo>
                    <a:pt x="528095" y="201447"/>
                  </a:lnTo>
                  <a:lnTo>
                    <a:pt x="527863" y="201109"/>
                  </a:lnTo>
                  <a:lnTo>
                    <a:pt x="527642" y="200908"/>
                  </a:lnTo>
                  <a:lnTo>
                    <a:pt x="527466" y="200912"/>
                  </a:lnTo>
                  <a:lnTo>
                    <a:pt x="526903" y="201174"/>
                  </a:lnTo>
                  <a:lnTo>
                    <a:pt x="526352" y="201281"/>
                  </a:lnTo>
                  <a:lnTo>
                    <a:pt x="525359" y="201516"/>
                  </a:lnTo>
                  <a:lnTo>
                    <a:pt x="524884" y="201546"/>
                  </a:lnTo>
                  <a:lnTo>
                    <a:pt x="524068" y="201195"/>
                  </a:lnTo>
                  <a:lnTo>
                    <a:pt x="523770" y="201167"/>
                  </a:lnTo>
                  <a:lnTo>
                    <a:pt x="523637" y="201101"/>
                  </a:lnTo>
                  <a:lnTo>
                    <a:pt x="523505" y="200899"/>
                  </a:lnTo>
                  <a:lnTo>
                    <a:pt x="523284" y="200671"/>
                  </a:lnTo>
                  <a:lnTo>
                    <a:pt x="523097" y="200409"/>
                  </a:lnTo>
                  <a:lnTo>
                    <a:pt x="522556" y="200129"/>
                  </a:lnTo>
                  <a:lnTo>
                    <a:pt x="522049" y="199835"/>
                  </a:lnTo>
                  <a:lnTo>
                    <a:pt x="521861" y="199261"/>
                  </a:lnTo>
                  <a:lnTo>
                    <a:pt x="521453" y="198899"/>
                  </a:lnTo>
                  <a:lnTo>
                    <a:pt x="521332" y="198505"/>
                  </a:lnTo>
                  <a:lnTo>
                    <a:pt x="521464" y="198082"/>
                  </a:lnTo>
                  <a:lnTo>
                    <a:pt x="521817" y="197692"/>
                  </a:lnTo>
                  <a:lnTo>
                    <a:pt x="521828" y="197302"/>
                  </a:lnTo>
                  <a:lnTo>
                    <a:pt x="521696" y="196960"/>
                  </a:lnTo>
                  <a:lnTo>
                    <a:pt x="521398" y="196605"/>
                  </a:lnTo>
                  <a:lnTo>
                    <a:pt x="520824" y="196356"/>
                  </a:lnTo>
                  <a:lnTo>
                    <a:pt x="520493" y="196336"/>
                  </a:lnTo>
                  <a:lnTo>
                    <a:pt x="520416" y="196309"/>
                  </a:lnTo>
                  <a:lnTo>
                    <a:pt x="520173" y="196235"/>
                  </a:lnTo>
                  <a:lnTo>
                    <a:pt x="519996" y="196007"/>
                  </a:lnTo>
                  <a:lnTo>
                    <a:pt x="519699" y="195614"/>
                  </a:lnTo>
                  <a:lnTo>
                    <a:pt x="519423" y="195515"/>
                  </a:lnTo>
                  <a:lnTo>
                    <a:pt x="518827" y="195549"/>
                  </a:lnTo>
                  <a:lnTo>
                    <a:pt x="518794" y="195550"/>
                  </a:lnTo>
                  <a:lnTo>
                    <a:pt x="518540" y="195470"/>
                  </a:lnTo>
                  <a:lnTo>
                    <a:pt x="518353" y="195296"/>
                  </a:lnTo>
                  <a:lnTo>
                    <a:pt x="518231" y="195088"/>
                  </a:lnTo>
                  <a:lnTo>
                    <a:pt x="518231" y="194847"/>
                  </a:lnTo>
                  <a:lnTo>
                    <a:pt x="518253" y="194584"/>
                  </a:lnTo>
                  <a:lnTo>
                    <a:pt x="518264" y="194517"/>
                  </a:lnTo>
                  <a:lnTo>
                    <a:pt x="518165" y="194443"/>
                  </a:lnTo>
                  <a:lnTo>
                    <a:pt x="517933" y="194468"/>
                  </a:lnTo>
                  <a:lnTo>
                    <a:pt x="517404" y="194525"/>
                  </a:lnTo>
                  <a:lnTo>
                    <a:pt x="517084" y="194437"/>
                  </a:lnTo>
                  <a:lnTo>
                    <a:pt x="516731" y="194297"/>
                  </a:lnTo>
                  <a:lnTo>
                    <a:pt x="516378" y="194095"/>
                  </a:lnTo>
                  <a:lnTo>
                    <a:pt x="515694" y="193804"/>
                  </a:lnTo>
                  <a:lnTo>
                    <a:pt x="515330" y="193438"/>
                  </a:lnTo>
                  <a:lnTo>
                    <a:pt x="515120" y="193318"/>
                  </a:lnTo>
                  <a:lnTo>
                    <a:pt x="515076" y="193223"/>
                  </a:lnTo>
                  <a:lnTo>
                    <a:pt x="515065" y="193069"/>
                  </a:lnTo>
                  <a:lnTo>
                    <a:pt x="515109" y="193030"/>
                  </a:lnTo>
                  <a:lnTo>
                    <a:pt x="515263" y="192894"/>
                  </a:lnTo>
                  <a:lnTo>
                    <a:pt x="515694" y="192646"/>
                  </a:lnTo>
                  <a:lnTo>
                    <a:pt x="516201" y="192310"/>
                  </a:lnTo>
                  <a:lnTo>
                    <a:pt x="516565" y="192009"/>
                  </a:lnTo>
                  <a:lnTo>
                    <a:pt x="517558" y="191043"/>
                  </a:lnTo>
                  <a:lnTo>
                    <a:pt x="517635" y="190969"/>
                  </a:lnTo>
                  <a:lnTo>
                    <a:pt x="517823" y="190848"/>
                  </a:lnTo>
                  <a:lnTo>
                    <a:pt x="517988" y="190762"/>
                  </a:lnTo>
                  <a:lnTo>
                    <a:pt x="518220" y="190640"/>
                  </a:lnTo>
                  <a:lnTo>
                    <a:pt x="518275" y="190480"/>
                  </a:lnTo>
                  <a:lnTo>
                    <a:pt x="518275" y="190019"/>
                  </a:lnTo>
                  <a:lnTo>
                    <a:pt x="518165" y="189715"/>
                  </a:lnTo>
                  <a:lnTo>
                    <a:pt x="518033" y="189373"/>
                  </a:lnTo>
                  <a:lnTo>
                    <a:pt x="517867" y="188955"/>
                  </a:lnTo>
                  <a:lnTo>
                    <a:pt x="517856" y="188727"/>
                  </a:lnTo>
                  <a:lnTo>
                    <a:pt x="518198" y="188400"/>
                  </a:lnTo>
                  <a:lnTo>
                    <a:pt x="518452" y="188312"/>
                  </a:lnTo>
                  <a:lnTo>
                    <a:pt x="518606" y="188257"/>
                  </a:lnTo>
                  <a:lnTo>
                    <a:pt x="518849" y="187973"/>
                  </a:lnTo>
                  <a:lnTo>
                    <a:pt x="518981" y="187696"/>
                  </a:lnTo>
                  <a:lnTo>
                    <a:pt x="519180" y="187265"/>
                  </a:lnTo>
                  <a:lnTo>
                    <a:pt x="519478" y="186651"/>
                  </a:lnTo>
                  <a:lnTo>
                    <a:pt x="519610" y="186136"/>
                  </a:lnTo>
                  <a:lnTo>
                    <a:pt x="519566" y="185491"/>
                  </a:lnTo>
                  <a:lnTo>
                    <a:pt x="519467" y="185271"/>
                  </a:lnTo>
                  <a:lnTo>
                    <a:pt x="519478" y="185139"/>
                  </a:lnTo>
                  <a:lnTo>
                    <a:pt x="519555" y="184981"/>
                  </a:lnTo>
                  <a:lnTo>
                    <a:pt x="519643" y="184736"/>
                  </a:lnTo>
                  <a:lnTo>
                    <a:pt x="520019" y="184151"/>
                  </a:lnTo>
                  <a:lnTo>
                    <a:pt x="520085" y="183881"/>
                  </a:lnTo>
                  <a:lnTo>
                    <a:pt x="520085" y="183636"/>
                  </a:lnTo>
                  <a:lnTo>
                    <a:pt x="520052" y="183214"/>
                  </a:lnTo>
                  <a:lnTo>
                    <a:pt x="519996" y="182900"/>
                  </a:lnTo>
                  <a:lnTo>
                    <a:pt x="519974" y="182516"/>
                  </a:lnTo>
                  <a:lnTo>
                    <a:pt x="519765" y="182169"/>
                  </a:lnTo>
                  <a:lnTo>
                    <a:pt x="519621" y="181766"/>
                  </a:lnTo>
                  <a:lnTo>
                    <a:pt x="519588" y="181660"/>
                  </a:lnTo>
                  <a:lnTo>
                    <a:pt x="519500" y="181248"/>
                  </a:lnTo>
                  <a:lnTo>
                    <a:pt x="519478" y="180976"/>
                  </a:lnTo>
                  <a:lnTo>
                    <a:pt x="519533" y="180772"/>
                  </a:lnTo>
                  <a:lnTo>
                    <a:pt x="519776" y="180312"/>
                  </a:lnTo>
                  <a:lnTo>
                    <a:pt x="519842" y="180189"/>
                  </a:lnTo>
                  <a:lnTo>
                    <a:pt x="519908" y="179768"/>
                  </a:lnTo>
                  <a:lnTo>
                    <a:pt x="519963" y="179592"/>
                  </a:lnTo>
                  <a:lnTo>
                    <a:pt x="520074" y="179242"/>
                  </a:lnTo>
                  <a:lnTo>
                    <a:pt x="520228" y="178918"/>
                  </a:lnTo>
                  <a:lnTo>
                    <a:pt x="520338" y="178699"/>
                  </a:lnTo>
                  <a:lnTo>
                    <a:pt x="520283" y="178568"/>
                  </a:lnTo>
                  <a:lnTo>
                    <a:pt x="520206" y="178485"/>
                  </a:lnTo>
                  <a:lnTo>
                    <a:pt x="520107" y="178364"/>
                  </a:lnTo>
                  <a:lnTo>
                    <a:pt x="519875" y="177913"/>
                  </a:lnTo>
                  <a:lnTo>
                    <a:pt x="519842" y="177737"/>
                  </a:lnTo>
                  <a:lnTo>
                    <a:pt x="519776" y="177408"/>
                  </a:lnTo>
                  <a:lnTo>
                    <a:pt x="519732" y="177065"/>
                  </a:lnTo>
                  <a:lnTo>
                    <a:pt x="519710" y="176957"/>
                  </a:lnTo>
                  <a:lnTo>
                    <a:pt x="519732" y="176777"/>
                  </a:lnTo>
                  <a:lnTo>
                    <a:pt x="519831" y="176428"/>
                  </a:lnTo>
                  <a:lnTo>
                    <a:pt x="519842" y="176199"/>
                  </a:lnTo>
                  <a:lnTo>
                    <a:pt x="519853" y="176047"/>
                  </a:lnTo>
                  <a:lnTo>
                    <a:pt x="519853" y="176034"/>
                  </a:lnTo>
                  <a:lnTo>
                    <a:pt x="519853" y="176018"/>
                  </a:lnTo>
                  <a:lnTo>
                    <a:pt x="519842" y="175980"/>
                  </a:lnTo>
                  <a:lnTo>
                    <a:pt x="519787" y="175684"/>
                  </a:lnTo>
                  <a:lnTo>
                    <a:pt x="519666" y="175533"/>
                  </a:lnTo>
                  <a:lnTo>
                    <a:pt x="519511" y="175337"/>
                  </a:lnTo>
                  <a:lnTo>
                    <a:pt x="519301" y="174913"/>
                  </a:lnTo>
                  <a:lnTo>
                    <a:pt x="519158" y="174733"/>
                  </a:lnTo>
                  <a:lnTo>
                    <a:pt x="518948" y="174588"/>
                  </a:lnTo>
                  <a:lnTo>
                    <a:pt x="518904" y="174558"/>
                  </a:lnTo>
                  <a:lnTo>
                    <a:pt x="518772" y="174403"/>
                  </a:lnTo>
                  <a:lnTo>
                    <a:pt x="518717" y="174199"/>
                  </a:lnTo>
                  <a:lnTo>
                    <a:pt x="518695" y="173922"/>
                  </a:lnTo>
                  <a:lnTo>
                    <a:pt x="518838" y="173349"/>
                  </a:lnTo>
                  <a:lnTo>
                    <a:pt x="518860" y="173076"/>
                  </a:lnTo>
                  <a:lnTo>
                    <a:pt x="518805" y="172909"/>
                  </a:lnTo>
                  <a:lnTo>
                    <a:pt x="518684" y="172861"/>
                  </a:lnTo>
                  <a:lnTo>
                    <a:pt x="518529" y="172795"/>
                  </a:lnTo>
                  <a:lnTo>
                    <a:pt x="518419" y="172636"/>
                  </a:lnTo>
                  <a:lnTo>
                    <a:pt x="518375" y="172294"/>
                  </a:lnTo>
                  <a:lnTo>
                    <a:pt x="518375" y="171900"/>
                  </a:lnTo>
                  <a:lnTo>
                    <a:pt x="518165" y="171353"/>
                  </a:lnTo>
                  <a:lnTo>
                    <a:pt x="518154" y="170982"/>
                  </a:lnTo>
                  <a:lnTo>
                    <a:pt x="518176" y="170383"/>
                  </a:lnTo>
                  <a:lnTo>
                    <a:pt x="518055" y="169937"/>
                  </a:lnTo>
                  <a:lnTo>
                    <a:pt x="518044" y="169914"/>
                  </a:lnTo>
                  <a:lnTo>
                    <a:pt x="518022" y="169830"/>
                  </a:lnTo>
                  <a:lnTo>
                    <a:pt x="518055" y="169448"/>
                  </a:lnTo>
                  <a:lnTo>
                    <a:pt x="518077" y="169288"/>
                  </a:lnTo>
                  <a:lnTo>
                    <a:pt x="518397" y="168476"/>
                  </a:lnTo>
                  <a:lnTo>
                    <a:pt x="518915" y="167423"/>
                  </a:lnTo>
                  <a:lnTo>
                    <a:pt x="519246" y="166743"/>
                  </a:lnTo>
                  <a:lnTo>
                    <a:pt x="519301" y="166471"/>
                  </a:lnTo>
                  <a:lnTo>
                    <a:pt x="519489" y="165611"/>
                  </a:lnTo>
                  <a:lnTo>
                    <a:pt x="519688" y="165174"/>
                  </a:lnTo>
                  <a:lnTo>
                    <a:pt x="520162" y="164568"/>
                  </a:lnTo>
                  <a:lnTo>
                    <a:pt x="520647" y="164322"/>
                  </a:lnTo>
                  <a:lnTo>
                    <a:pt x="521111" y="164160"/>
                  </a:lnTo>
                  <a:lnTo>
                    <a:pt x="521662" y="164080"/>
                  </a:lnTo>
                  <a:lnTo>
                    <a:pt x="521861" y="164009"/>
                  </a:lnTo>
                  <a:lnTo>
                    <a:pt x="522214" y="163639"/>
                  </a:lnTo>
                  <a:lnTo>
                    <a:pt x="522302" y="163372"/>
                  </a:lnTo>
                  <a:lnTo>
                    <a:pt x="522369" y="162966"/>
                  </a:lnTo>
                  <a:lnTo>
                    <a:pt x="522280" y="162471"/>
                  </a:lnTo>
                  <a:lnTo>
                    <a:pt x="522038" y="162160"/>
                  </a:lnTo>
                  <a:lnTo>
                    <a:pt x="521982" y="161963"/>
                  </a:lnTo>
                  <a:lnTo>
                    <a:pt x="521982" y="161577"/>
                  </a:lnTo>
                  <a:lnTo>
                    <a:pt x="522093" y="161304"/>
                  </a:lnTo>
                  <a:lnTo>
                    <a:pt x="522391" y="161222"/>
                  </a:lnTo>
                  <a:lnTo>
                    <a:pt x="522457" y="161204"/>
                  </a:lnTo>
                  <a:lnTo>
                    <a:pt x="522777" y="161083"/>
                  </a:lnTo>
                  <a:lnTo>
                    <a:pt x="522942" y="160917"/>
                  </a:lnTo>
                  <a:lnTo>
                    <a:pt x="522998" y="160659"/>
                  </a:lnTo>
                  <a:lnTo>
                    <a:pt x="522986" y="160436"/>
                  </a:lnTo>
                  <a:lnTo>
                    <a:pt x="522964" y="160082"/>
                  </a:lnTo>
                  <a:lnTo>
                    <a:pt x="523064" y="159642"/>
                  </a:lnTo>
                  <a:lnTo>
                    <a:pt x="523097" y="159513"/>
                  </a:lnTo>
                  <a:lnTo>
                    <a:pt x="523064" y="159263"/>
                  </a:lnTo>
                  <a:lnTo>
                    <a:pt x="522998" y="159088"/>
                  </a:lnTo>
                  <a:lnTo>
                    <a:pt x="522898" y="158907"/>
                  </a:lnTo>
                  <a:lnTo>
                    <a:pt x="522777" y="158756"/>
                  </a:lnTo>
                  <a:lnTo>
                    <a:pt x="522755" y="158684"/>
                  </a:lnTo>
                  <a:lnTo>
                    <a:pt x="522733" y="158579"/>
                  </a:lnTo>
                  <a:lnTo>
                    <a:pt x="522733" y="158495"/>
                  </a:lnTo>
                  <a:lnTo>
                    <a:pt x="522810" y="158140"/>
                  </a:lnTo>
                  <a:lnTo>
                    <a:pt x="522810" y="157708"/>
                  </a:lnTo>
                  <a:lnTo>
                    <a:pt x="522700" y="157004"/>
                  </a:lnTo>
                  <a:lnTo>
                    <a:pt x="522700" y="156720"/>
                  </a:lnTo>
                  <a:lnTo>
                    <a:pt x="522755" y="156465"/>
                  </a:lnTo>
                  <a:lnTo>
                    <a:pt x="522865" y="156029"/>
                  </a:lnTo>
                  <a:lnTo>
                    <a:pt x="523042" y="155674"/>
                  </a:lnTo>
                  <a:lnTo>
                    <a:pt x="523362" y="155398"/>
                  </a:lnTo>
                  <a:lnTo>
                    <a:pt x="523648" y="155000"/>
                  </a:lnTo>
                  <a:lnTo>
                    <a:pt x="523715" y="154600"/>
                  </a:lnTo>
                  <a:lnTo>
                    <a:pt x="523759" y="154204"/>
                  </a:lnTo>
                  <a:lnTo>
                    <a:pt x="523803" y="153740"/>
                  </a:lnTo>
                  <a:lnTo>
                    <a:pt x="523792" y="153379"/>
                  </a:lnTo>
                  <a:lnTo>
                    <a:pt x="523869" y="152963"/>
                  </a:lnTo>
                  <a:lnTo>
                    <a:pt x="524090" y="152480"/>
                  </a:lnTo>
                  <a:lnTo>
                    <a:pt x="524410" y="152169"/>
                  </a:lnTo>
                  <a:lnTo>
                    <a:pt x="524564" y="152031"/>
                  </a:lnTo>
                  <a:lnTo>
                    <a:pt x="524928" y="151561"/>
                  </a:lnTo>
                  <a:lnTo>
                    <a:pt x="525039" y="151340"/>
                  </a:lnTo>
                  <a:lnTo>
                    <a:pt x="525337" y="150883"/>
                  </a:lnTo>
                  <a:lnTo>
                    <a:pt x="525590" y="150568"/>
                  </a:lnTo>
                  <a:lnTo>
                    <a:pt x="525921" y="150058"/>
                  </a:lnTo>
                  <a:lnTo>
                    <a:pt x="526054" y="149574"/>
                  </a:lnTo>
                  <a:lnTo>
                    <a:pt x="526054" y="149179"/>
                  </a:lnTo>
                  <a:lnTo>
                    <a:pt x="526043" y="149075"/>
                  </a:lnTo>
                  <a:lnTo>
                    <a:pt x="526032" y="148894"/>
                  </a:lnTo>
                  <a:lnTo>
                    <a:pt x="526010" y="148523"/>
                  </a:lnTo>
                  <a:lnTo>
                    <a:pt x="525921" y="148321"/>
                  </a:lnTo>
                  <a:lnTo>
                    <a:pt x="525767" y="148238"/>
                  </a:lnTo>
                  <a:lnTo>
                    <a:pt x="525425" y="148093"/>
                  </a:lnTo>
                  <a:lnTo>
                    <a:pt x="525105" y="148046"/>
                  </a:lnTo>
                  <a:lnTo>
                    <a:pt x="524983" y="147985"/>
                  </a:lnTo>
                  <a:lnTo>
                    <a:pt x="524796" y="147804"/>
                  </a:lnTo>
                  <a:lnTo>
                    <a:pt x="524487" y="147540"/>
                  </a:lnTo>
                  <a:lnTo>
                    <a:pt x="524443" y="147328"/>
                  </a:lnTo>
                  <a:lnTo>
                    <a:pt x="524509" y="147048"/>
                  </a:lnTo>
                  <a:lnTo>
                    <a:pt x="524785" y="146692"/>
                  </a:lnTo>
                  <a:lnTo>
                    <a:pt x="525292" y="146252"/>
                  </a:lnTo>
                  <a:lnTo>
                    <a:pt x="525370" y="145881"/>
                  </a:lnTo>
                  <a:lnTo>
                    <a:pt x="525303" y="145435"/>
                  </a:lnTo>
                  <a:lnTo>
                    <a:pt x="525193" y="145032"/>
                  </a:lnTo>
                  <a:lnTo>
                    <a:pt x="525193" y="144634"/>
                  </a:lnTo>
                  <a:lnTo>
                    <a:pt x="525314" y="144228"/>
                  </a:lnTo>
                  <a:lnTo>
                    <a:pt x="525392" y="143660"/>
                  </a:lnTo>
                  <a:lnTo>
                    <a:pt x="525601" y="142901"/>
                  </a:lnTo>
                  <a:lnTo>
                    <a:pt x="525612" y="142622"/>
                  </a:lnTo>
                  <a:lnTo>
                    <a:pt x="525679" y="142289"/>
                  </a:lnTo>
                  <a:lnTo>
                    <a:pt x="525634" y="142038"/>
                  </a:lnTo>
                  <a:lnTo>
                    <a:pt x="525303" y="141257"/>
                  </a:lnTo>
                  <a:lnTo>
                    <a:pt x="525138" y="140648"/>
                  </a:lnTo>
                  <a:lnTo>
                    <a:pt x="524697" y="140217"/>
                  </a:lnTo>
                  <a:lnTo>
                    <a:pt x="524443" y="139961"/>
                  </a:lnTo>
                  <a:lnTo>
                    <a:pt x="524255" y="139649"/>
                  </a:lnTo>
                  <a:lnTo>
                    <a:pt x="524178" y="139427"/>
                  </a:lnTo>
                  <a:lnTo>
                    <a:pt x="524101" y="138963"/>
                  </a:lnTo>
                  <a:lnTo>
                    <a:pt x="524156" y="138749"/>
                  </a:lnTo>
                  <a:lnTo>
                    <a:pt x="524266" y="138152"/>
                  </a:lnTo>
                  <a:lnTo>
                    <a:pt x="524189" y="137894"/>
                  </a:lnTo>
                  <a:lnTo>
                    <a:pt x="523814" y="137288"/>
                  </a:lnTo>
                  <a:lnTo>
                    <a:pt x="523472" y="136890"/>
                  </a:lnTo>
                  <a:lnTo>
                    <a:pt x="523273" y="136825"/>
                  </a:lnTo>
                  <a:lnTo>
                    <a:pt x="523141" y="136780"/>
                  </a:lnTo>
                  <a:lnTo>
                    <a:pt x="522942" y="136632"/>
                  </a:lnTo>
                  <a:lnTo>
                    <a:pt x="522777" y="136382"/>
                  </a:lnTo>
                  <a:lnTo>
                    <a:pt x="522666" y="136033"/>
                  </a:lnTo>
                  <a:lnTo>
                    <a:pt x="522578" y="135889"/>
                  </a:lnTo>
                  <a:lnTo>
                    <a:pt x="522490" y="135733"/>
                  </a:lnTo>
                  <a:lnTo>
                    <a:pt x="522291" y="135588"/>
                  </a:lnTo>
                  <a:lnTo>
                    <a:pt x="522049" y="135291"/>
                  </a:lnTo>
                  <a:lnTo>
                    <a:pt x="521685" y="135132"/>
                  </a:lnTo>
                  <a:lnTo>
                    <a:pt x="521067" y="134854"/>
                  </a:lnTo>
                  <a:lnTo>
                    <a:pt x="520383" y="134338"/>
                  </a:lnTo>
                  <a:lnTo>
                    <a:pt x="519842" y="133940"/>
                  </a:lnTo>
                  <a:lnTo>
                    <a:pt x="519125" y="133729"/>
                  </a:lnTo>
                  <a:lnTo>
                    <a:pt x="518672" y="133831"/>
                  </a:lnTo>
                  <a:lnTo>
                    <a:pt x="518187" y="133850"/>
                  </a:lnTo>
                  <a:lnTo>
                    <a:pt x="517878" y="133767"/>
                  </a:lnTo>
                  <a:lnTo>
                    <a:pt x="517382" y="133583"/>
                  </a:lnTo>
                  <a:lnTo>
                    <a:pt x="517117" y="133260"/>
                  </a:lnTo>
                  <a:lnTo>
                    <a:pt x="516940" y="132963"/>
                  </a:lnTo>
                  <a:lnTo>
                    <a:pt x="516609" y="132513"/>
                  </a:lnTo>
                  <a:lnTo>
                    <a:pt x="516267" y="132190"/>
                  </a:lnTo>
                  <a:lnTo>
                    <a:pt x="515958" y="132042"/>
                  </a:lnTo>
                  <a:lnTo>
                    <a:pt x="515760" y="132089"/>
                  </a:lnTo>
                  <a:lnTo>
                    <a:pt x="515539" y="132319"/>
                  </a:lnTo>
                  <a:lnTo>
                    <a:pt x="515263" y="132412"/>
                  </a:lnTo>
                  <a:lnTo>
                    <a:pt x="515153" y="132587"/>
                  </a:lnTo>
                  <a:lnTo>
                    <a:pt x="515076" y="132960"/>
                  </a:lnTo>
                  <a:lnTo>
                    <a:pt x="515065" y="133011"/>
                  </a:lnTo>
                  <a:lnTo>
                    <a:pt x="514855" y="132964"/>
                  </a:lnTo>
                  <a:lnTo>
                    <a:pt x="514535" y="132895"/>
                  </a:lnTo>
                  <a:lnTo>
                    <a:pt x="514303" y="132891"/>
                  </a:lnTo>
                  <a:lnTo>
                    <a:pt x="513895" y="132780"/>
                  </a:lnTo>
                  <a:lnTo>
                    <a:pt x="513321" y="132841"/>
                  </a:lnTo>
                  <a:lnTo>
                    <a:pt x="513090" y="132963"/>
                  </a:lnTo>
                  <a:lnTo>
                    <a:pt x="512891" y="133081"/>
                  </a:lnTo>
                  <a:lnTo>
                    <a:pt x="512439" y="133175"/>
                  </a:lnTo>
                  <a:lnTo>
                    <a:pt x="512130" y="133165"/>
                  </a:lnTo>
                  <a:lnTo>
                    <a:pt x="511998" y="133126"/>
                  </a:lnTo>
                  <a:lnTo>
                    <a:pt x="511799" y="133071"/>
                  </a:lnTo>
                  <a:lnTo>
                    <a:pt x="511622" y="132905"/>
                  </a:lnTo>
                  <a:lnTo>
                    <a:pt x="511479" y="132530"/>
                  </a:lnTo>
                  <a:lnTo>
                    <a:pt x="511302" y="132373"/>
                  </a:lnTo>
                  <a:lnTo>
                    <a:pt x="510861" y="132280"/>
                  </a:lnTo>
                  <a:lnTo>
                    <a:pt x="510387" y="132270"/>
                  </a:lnTo>
                  <a:lnTo>
                    <a:pt x="509813" y="132457"/>
                  </a:lnTo>
                  <a:lnTo>
                    <a:pt x="509504" y="132485"/>
                  </a:lnTo>
                  <a:lnTo>
                    <a:pt x="509239" y="132509"/>
                  </a:lnTo>
                  <a:lnTo>
                    <a:pt x="509041" y="132467"/>
                  </a:lnTo>
                  <a:lnTo>
                    <a:pt x="508555" y="132210"/>
                  </a:lnTo>
                  <a:lnTo>
                    <a:pt x="508158" y="131707"/>
                  </a:lnTo>
                  <a:lnTo>
                    <a:pt x="507606" y="131654"/>
                  </a:lnTo>
                  <a:lnTo>
                    <a:pt x="507463" y="131623"/>
                  </a:lnTo>
                  <a:lnTo>
                    <a:pt x="507176" y="131450"/>
                  </a:lnTo>
                  <a:lnTo>
                    <a:pt x="506856" y="131207"/>
                  </a:lnTo>
                  <a:lnTo>
                    <a:pt x="506856" y="131206"/>
                  </a:lnTo>
                  <a:lnTo>
                    <a:pt x="506404" y="130987"/>
                  </a:lnTo>
                  <a:lnTo>
                    <a:pt x="505907" y="130951"/>
                  </a:lnTo>
                  <a:lnTo>
                    <a:pt x="505720" y="130952"/>
                  </a:lnTo>
                  <a:lnTo>
                    <a:pt x="505521" y="130931"/>
                  </a:lnTo>
                  <a:lnTo>
                    <a:pt x="505300" y="130911"/>
                  </a:lnTo>
                  <a:lnTo>
                    <a:pt x="505256" y="130927"/>
                  </a:lnTo>
                  <a:lnTo>
                    <a:pt x="504705" y="130993"/>
                  </a:lnTo>
                  <a:lnTo>
                    <a:pt x="504297" y="131091"/>
                  </a:lnTo>
                  <a:lnTo>
                    <a:pt x="504252" y="131074"/>
                  </a:lnTo>
                  <a:lnTo>
                    <a:pt x="503734" y="131254"/>
                  </a:lnTo>
                  <a:lnTo>
                    <a:pt x="503568" y="131352"/>
                  </a:lnTo>
                  <a:lnTo>
                    <a:pt x="503127" y="131773"/>
                  </a:lnTo>
                  <a:lnTo>
                    <a:pt x="503083" y="132622"/>
                  </a:lnTo>
                  <a:lnTo>
                    <a:pt x="503061" y="133221"/>
                  </a:lnTo>
                  <a:lnTo>
                    <a:pt x="502818" y="133976"/>
                  </a:lnTo>
                  <a:lnTo>
                    <a:pt x="502708" y="134732"/>
                  </a:lnTo>
                  <a:lnTo>
                    <a:pt x="502597" y="135315"/>
                  </a:lnTo>
                  <a:lnTo>
                    <a:pt x="502443" y="135600"/>
                  </a:lnTo>
                  <a:lnTo>
                    <a:pt x="502178" y="135743"/>
                  </a:lnTo>
                  <a:lnTo>
                    <a:pt x="501858" y="135757"/>
                  </a:lnTo>
                  <a:lnTo>
                    <a:pt x="501483" y="135757"/>
                  </a:lnTo>
                  <a:lnTo>
                    <a:pt x="500766" y="135724"/>
                  </a:lnTo>
                  <a:lnTo>
                    <a:pt x="500214" y="135615"/>
                  </a:lnTo>
                  <a:lnTo>
                    <a:pt x="499905" y="135487"/>
                  </a:lnTo>
                  <a:lnTo>
                    <a:pt x="499729" y="135236"/>
                  </a:lnTo>
                  <a:lnTo>
                    <a:pt x="499685" y="134701"/>
                  </a:lnTo>
                  <a:lnTo>
                    <a:pt x="499552" y="134390"/>
                  </a:lnTo>
                  <a:lnTo>
                    <a:pt x="499232" y="133996"/>
                  </a:lnTo>
                  <a:lnTo>
                    <a:pt x="499023" y="133007"/>
                  </a:lnTo>
                  <a:lnTo>
                    <a:pt x="498626" y="132423"/>
                  </a:lnTo>
                  <a:lnTo>
                    <a:pt x="498416" y="132292"/>
                  </a:lnTo>
                  <a:lnTo>
                    <a:pt x="497655" y="131840"/>
                  </a:lnTo>
                  <a:lnTo>
                    <a:pt x="496915" y="131525"/>
                  </a:lnTo>
                  <a:lnTo>
                    <a:pt x="496331" y="131488"/>
                  </a:lnTo>
                  <a:lnTo>
                    <a:pt x="495944" y="131412"/>
                  </a:lnTo>
                  <a:lnTo>
                    <a:pt x="495647" y="131155"/>
                  </a:lnTo>
                  <a:lnTo>
                    <a:pt x="495172" y="130568"/>
                  </a:lnTo>
                  <a:lnTo>
                    <a:pt x="495095" y="130561"/>
                  </a:lnTo>
                  <a:lnTo>
                    <a:pt x="494830" y="130488"/>
                  </a:lnTo>
                  <a:lnTo>
                    <a:pt x="494676" y="130419"/>
                  </a:lnTo>
                  <a:lnTo>
                    <a:pt x="494477" y="130302"/>
                  </a:lnTo>
                  <a:lnTo>
                    <a:pt x="494356" y="130144"/>
                  </a:lnTo>
                  <a:lnTo>
                    <a:pt x="493992" y="129802"/>
                  </a:lnTo>
                  <a:lnTo>
                    <a:pt x="493418" y="129446"/>
                  </a:lnTo>
                  <a:lnTo>
                    <a:pt x="492623" y="129090"/>
                  </a:lnTo>
                  <a:lnTo>
                    <a:pt x="492149" y="128941"/>
                  </a:lnTo>
                  <a:lnTo>
                    <a:pt x="491686" y="128964"/>
                  </a:lnTo>
                  <a:lnTo>
                    <a:pt x="491322" y="128905"/>
                  </a:lnTo>
                  <a:lnTo>
                    <a:pt x="490737" y="128566"/>
                  </a:lnTo>
                  <a:lnTo>
                    <a:pt x="490296" y="128194"/>
                  </a:lnTo>
                  <a:lnTo>
                    <a:pt x="490097" y="127920"/>
                  </a:lnTo>
                  <a:lnTo>
                    <a:pt x="489865" y="127451"/>
                  </a:lnTo>
                  <a:lnTo>
                    <a:pt x="489799" y="127251"/>
                  </a:lnTo>
                  <a:lnTo>
                    <a:pt x="489722" y="126998"/>
                  </a:lnTo>
                  <a:lnTo>
                    <a:pt x="489722" y="126789"/>
                  </a:lnTo>
                  <a:lnTo>
                    <a:pt x="489832" y="126414"/>
                  </a:lnTo>
                  <a:lnTo>
                    <a:pt x="489854" y="126156"/>
                  </a:lnTo>
                  <a:lnTo>
                    <a:pt x="489854" y="125884"/>
                  </a:lnTo>
                  <a:lnTo>
                    <a:pt x="489788" y="125684"/>
                  </a:lnTo>
                  <a:lnTo>
                    <a:pt x="489600" y="125528"/>
                  </a:lnTo>
                  <a:lnTo>
                    <a:pt x="489523" y="125490"/>
                  </a:lnTo>
                  <a:lnTo>
                    <a:pt x="489457" y="125470"/>
                  </a:lnTo>
                  <a:lnTo>
                    <a:pt x="489170" y="125490"/>
                  </a:lnTo>
                  <a:lnTo>
                    <a:pt x="488729" y="125514"/>
                  </a:lnTo>
                  <a:lnTo>
                    <a:pt x="488365" y="125543"/>
                  </a:lnTo>
                  <a:lnTo>
                    <a:pt x="488232" y="125597"/>
                  </a:lnTo>
                  <a:lnTo>
                    <a:pt x="488133" y="125660"/>
                  </a:lnTo>
                  <a:lnTo>
                    <a:pt x="487990" y="125777"/>
                  </a:lnTo>
                  <a:lnTo>
                    <a:pt x="487758" y="126006"/>
                  </a:lnTo>
                  <a:lnTo>
                    <a:pt x="487659" y="126230"/>
                  </a:lnTo>
                  <a:lnTo>
                    <a:pt x="487537" y="126486"/>
                  </a:lnTo>
                  <a:lnTo>
                    <a:pt x="487085" y="127506"/>
                  </a:lnTo>
                  <a:lnTo>
                    <a:pt x="487052" y="127652"/>
                  </a:lnTo>
                  <a:lnTo>
                    <a:pt x="486621" y="128287"/>
                  </a:lnTo>
                  <a:lnTo>
                    <a:pt x="486257" y="128639"/>
                  </a:lnTo>
                  <a:lnTo>
                    <a:pt x="485904" y="128847"/>
                  </a:lnTo>
                  <a:lnTo>
                    <a:pt x="485573" y="128939"/>
                  </a:lnTo>
                  <a:lnTo>
                    <a:pt x="485264" y="128860"/>
                  </a:lnTo>
                  <a:lnTo>
                    <a:pt x="484768" y="128756"/>
                  </a:lnTo>
                  <a:lnTo>
                    <a:pt x="484382" y="128584"/>
                  </a:lnTo>
                  <a:lnTo>
                    <a:pt x="484106" y="128495"/>
                  </a:lnTo>
                  <a:lnTo>
                    <a:pt x="483874" y="128379"/>
                  </a:lnTo>
                  <a:lnTo>
                    <a:pt x="483731" y="128249"/>
                  </a:lnTo>
                  <a:lnTo>
                    <a:pt x="483532" y="128132"/>
                  </a:lnTo>
                  <a:lnTo>
                    <a:pt x="483301" y="127988"/>
                  </a:lnTo>
                  <a:lnTo>
                    <a:pt x="482252" y="127733"/>
                  </a:lnTo>
                  <a:lnTo>
                    <a:pt x="480697" y="127774"/>
                  </a:lnTo>
                  <a:lnTo>
                    <a:pt x="479362" y="128220"/>
                  </a:lnTo>
                  <a:lnTo>
                    <a:pt x="478755" y="128748"/>
                  </a:lnTo>
                  <a:lnTo>
                    <a:pt x="478104" y="129032"/>
                  </a:lnTo>
                  <a:lnTo>
                    <a:pt x="477265" y="129293"/>
                  </a:lnTo>
                  <a:lnTo>
                    <a:pt x="476239" y="129155"/>
                  </a:lnTo>
                  <a:lnTo>
                    <a:pt x="475302" y="128830"/>
                  </a:lnTo>
                  <a:lnTo>
                    <a:pt x="474816" y="128429"/>
                  </a:lnTo>
                  <a:lnTo>
                    <a:pt x="474309" y="128395"/>
                  </a:lnTo>
                  <a:lnTo>
                    <a:pt x="473536" y="128250"/>
                  </a:lnTo>
                  <a:lnTo>
                    <a:pt x="472952" y="128101"/>
                  </a:lnTo>
                  <a:lnTo>
                    <a:pt x="472301" y="128117"/>
                  </a:lnTo>
                  <a:lnTo>
                    <a:pt x="471981" y="128187"/>
                  </a:lnTo>
                  <a:lnTo>
                    <a:pt x="471297" y="128239"/>
                  </a:lnTo>
                  <a:lnTo>
                    <a:pt x="470668" y="127441"/>
                  </a:lnTo>
                  <a:lnTo>
                    <a:pt x="469774" y="126649"/>
                  </a:lnTo>
                  <a:lnTo>
                    <a:pt x="469928" y="125721"/>
                  </a:lnTo>
                  <a:lnTo>
                    <a:pt x="469785" y="125241"/>
                  </a:lnTo>
                  <a:lnTo>
                    <a:pt x="469542" y="124652"/>
                  </a:lnTo>
                  <a:lnTo>
                    <a:pt x="469145" y="123975"/>
                  </a:lnTo>
                  <a:lnTo>
                    <a:pt x="468671" y="123577"/>
                  </a:lnTo>
                  <a:lnTo>
                    <a:pt x="468296" y="123317"/>
                  </a:lnTo>
                  <a:lnTo>
                    <a:pt x="467259" y="122994"/>
                  </a:lnTo>
                  <a:lnTo>
                    <a:pt x="466817" y="122485"/>
                  </a:lnTo>
                  <a:lnTo>
                    <a:pt x="466299" y="121688"/>
                  </a:lnTo>
                  <a:lnTo>
                    <a:pt x="465504" y="120977"/>
                  </a:lnTo>
                  <a:lnTo>
                    <a:pt x="465295" y="120131"/>
                  </a:lnTo>
                  <a:lnTo>
                    <a:pt x="465438" y="120067"/>
                  </a:lnTo>
                  <a:lnTo>
                    <a:pt x="465482" y="120019"/>
                  </a:lnTo>
                  <a:lnTo>
                    <a:pt x="465548" y="119947"/>
                  </a:lnTo>
                  <a:lnTo>
                    <a:pt x="465758" y="119399"/>
                  </a:lnTo>
                  <a:lnTo>
                    <a:pt x="465935" y="119207"/>
                  </a:lnTo>
                  <a:lnTo>
                    <a:pt x="466277" y="118811"/>
                  </a:lnTo>
                  <a:lnTo>
                    <a:pt x="466751" y="118362"/>
                  </a:lnTo>
                  <a:lnTo>
                    <a:pt x="467005" y="117926"/>
                  </a:lnTo>
                  <a:lnTo>
                    <a:pt x="467270" y="117480"/>
                  </a:lnTo>
                  <a:lnTo>
                    <a:pt x="467281" y="117428"/>
                  </a:lnTo>
                  <a:lnTo>
                    <a:pt x="467435" y="117016"/>
                  </a:lnTo>
                  <a:lnTo>
                    <a:pt x="467678" y="116754"/>
                  </a:lnTo>
                  <a:lnTo>
                    <a:pt x="467920" y="116597"/>
                  </a:lnTo>
                  <a:lnTo>
                    <a:pt x="468340" y="116606"/>
                  </a:lnTo>
                  <a:lnTo>
                    <a:pt x="468726" y="116579"/>
                  </a:lnTo>
                  <a:lnTo>
                    <a:pt x="469145" y="116430"/>
                  </a:lnTo>
                  <a:lnTo>
                    <a:pt x="469421" y="116272"/>
                  </a:lnTo>
                  <a:lnTo>
                    <a:pt x="469586" y="116045"/>
                  </a:lnTo>
                  <a:lnTo>
                    <a:pt x="469807" y="115613"/>
                  </a:lnTo>
                  <a:lnTo>
                    <a:pt x="470116" y="115291"/>
                  </a:lnTo>
                  <a:lnTo>
                    <a:pt x="470326" y="115076"/>
                  </a:lnTo>
                  <a:lnTo>
                    <a:pt x="470668" y="114750"/>
                  </a:lnTo>
                  <a:lnTo>
                    <a:pt x="470458" y="114602"/>
                  </a:lnTo>
                  <a:lnTo>
                    <a:pt x="470381" y="114534"/>
                  </a:lnTo>
                  <a:lnTo>
                    <a:pt x="470127" y="114229"/>
                  </a:lnTo>
                  <a:lnTo>
                    <a:pt x="469884" y="113985"/>
                  </a:lnTo>
                  <a:lnTo>
                    <a:pt x="469642" y="113658"/>
                  </a:lnTo>
                  <a:lnTo>
                    <a:pt x="469520" y="113445"/>
                  </a:lnTo>
                  <a:lnTo>
                    <a:pt x="469520" y="113168"/>
                  </a:lnTo>
                  <a:lnTo>
                    <a:pt x="469642" y="112808"/>
                  </a:lnTo>
                  <a:lnTo>
                    <a:pt x="469818" y="112432"/>
                  </a:lnTo>
                  <a:lnTo>
                    <a:pt x="470028" y="112171"/>
                  </a:lnTo>
                  <a:lnTo>
                    <a:pt x="470226" y="111844"/>
                  </a:lnTo>
                  <a:lnTo>
                    <a:pt x="470436" y="111387"/>
                  </a:lnTo>
                  <a:lnTo>
                    <a:pt x="470524" y="111027"/>
                  </a:lnTo>
                  <a:lnTo>
                    <a:pt x="470591" y="110652"/>
                  </a:lnTo>
                  <a:lnTo>
                    <a:pt x="470811" y="110096"/>
                  </a:lnTo>
                  <a:lnTo>
                    <a:pt x="471032" y="109639"/>
                  </a:lnTo>
                  <a:lnTo>
                    <a:pt x="471065" y="109280"/>
                  </a:lnTo>
                  <a:lnTo>
                    <a:pt x="471021" y="108905"/>
                  </a:lnTo>
                  <a:lnTo>
                    <a:pt x="470999" y="108806"/>
                  </a:lnTo>
                  <a:lnTo>
                    <a:pt x="470767" y="108610"/>
                  </a:lnTo>
                  <a:lnTo>
                    <a:pt x="470557" y="108414"/>
                  </a:lnTo>
                  <a:lnTo>
                    <a:pt x="470436" y="108185"/>
                  </a:lnTo>
                  <a:lnTo>
                    <a:pt x="470326" y="107629"/>
                  </a:lnTo>
                  <a:lnTo>
                    <a:pt x="470403" y="107172"/>
                  </a:lnTo>
                  <a:lnTo>
                    <a:pt x="470491" y="106812"/>
                  </a:lnTo>
                  <a:lnTo>
                    <a:pt x="470635" y="106208"/>
                  </a:lnTo>
                  <a:lnTo>
                    <a:pt x="470833" y="105065"/>
                  </a:lnTo>
                  <a:lnTo>
                    <a:pt x="470800" y="104493"/>
                  </a:lnTo>
                  <a:lnTo>
                    <a:pt x="470602" y="103986"/>
                  </a:lnTo>
                  <a:lnTo>
                    <a:pt x="470127" y="103431"/>
                  </a:lnTo>
                  <a:lnTo>
                    <a:pt x="469454" y="102803"/>
                  </a:lnTo>
                  <a:lnTo>
                    <a:pt x="469013" y="102319"/>
                  </a:lnTo>
                  <a:lnTo>
                    <a:pt x="468560" y="101671"/>
                  </a:lnTo>
                  <a:lnTo>
                    <a:pt x="468152" y="100960"/>
                  </a:lnTo>
                  <a:lnTo>
                    <a:pt x="467954" y="100426"/>
                  </a:lnTo>
                  <a:lnTo>
                    <a:pt x="467965" y="99766"/>
                  </a:lnTo>
                  <a:lnTo>
                    <a:pt x="467998" y="99412"/>
                  </a:lnTo>
                  <a:lnTo>
                    <a:pt x="468108" y="99025"/>
                  </a:lnTo>
                  <a:lnTo>
                    <a:pt x="468207" y="98652"/>
                  </a:lnTo>
                  <a:lnTo>
                    <a:pt x="468240" y="98220"/>
                  </a:lnTo>
                  <a:lnTo>
                    <a:pt x="468351" y="97786"/>
                  </a:lnTo>
                  <a:lnTo>
                    <a:pt x="468450" y="97464"/>
                  </a:lnTo>
                  <a:lnTo>
                    <a:pt x="468483" y="97110"/>
                  </a:lnTo>
                  <a:lnTo>
                    <a:pt x="468351" y="96829"/>
                  </a:lnTo>
                  <a:lnTo>
                    <a:pt x="468251" y="96668"/>
                  </a:lnTo>
                  <a:lnTo>
                    <a:pt x="467920" y="96328"/>
                  </a:lnTo>
                  <a:lnTo>
                    <a:pt x="467413" y="95908"/>
                  </a:lnTo>
                  <a:lnTo>
                    <a:pt x="467303" y="95859"/>
                  </a:lnTo>
                  <a:lnTo>
                    <a:pt x="466894" y="95586"/>
                  </a:lnTo>
                  <a:lnTo>
                    <a:pt x="466630" y="95327"/>
                  </a:lnTo>
                  <a:lnTo>
                    <a:pt x="466321" y="94939"/>
                  </a:lnTo>
                  <a:lnTo>
                    <a:pt x="466177" y="94680"/>
                  </a:lnTo>
                  <a:lnTo>
                    <a:pt x="465935" y="94373"/>
                  </a:lnTo>
                  <a:lnTo>
                    <a:pt x="465924" y="94099"/>
                  </a:lnTo>
                  <a:lnTo>
                    <a:pt x="465802" y="93873"/>
                  </a:lnTo>
                  <a:lnTo>
                    <a:pt x="465681" y="93727"/>
                  </a:lnTo>
                  <a:lnTo>
                    <a:pt x="465339" y="93406"/>
                  </a:lnTo>
                  <a:lnTo>
                    <a:pt x="465173" y="92901"/>
                  </a:lnTo>
                  <a:lnTo>
                    <a:pt x="465228" y="92599"/>
                  </a:lnTo>
                  <a:lnTo>
                    <a:pt x="465228" y="92289"/>
                  </a:lnTo>
                  <a:lnTo>
                    <a:pt x="465306" y="91848"/>
                  </a:lnTo>
                  <a:lnTo>
                    <a:pt x="465273" y="91602"/>
                  </a:lnTo>
                  <a:lnTo>
                    <a:pt x="465295" y="91326"/>
                  </a:lnTo>
                  <a:lnTo>
                    <a:pt x="465394" y="91031"/>
                  </a:lnTo>
                  <a:lnTo>
                    <a:pt x="465460" y="90868"/>
                  </a:lnTo>
                  <a:lnTo>
                    <a:pt x="465438" y="90688"/>
                  </a:lnTo>
                  <a:lnTo>
                    <a:pt x="465173" y="90444"/>
                  </a:lnTo>
                  <a:lnTo>
                    <a:pt x="464831" y="90198"/>
                  </a:lnTo>
                  <a:lnTo>
                    <a:pt x="464666" y="90051"/>
                  </a:lnTo>
                  <a:lnTo>
                    <a:pt x="464611" y="89864"/>
                  </a:lnTo>
                  <a:lnTo>
                    <a:pt x="464622" y="89654"/>
                  </a:lnTo>
                  <a:lnTo>
                    <a:pt x="464699" y="89419"/>
                  </a:lnTo>
                  <a:lnTo>
                    <a:pt x="464721" y="89235"/>
                  </a:lnTo>
                  <a:lnTo>
                    <a:pt x="464633" y="88804"/>
                  </a:lnTo>
                  <a:lnTo>
                    <a:pt x="464655" y="88399"/>
                  </a:lnTo>
                  <a:lnTo>
                    <a:pt x="464644" y="88069"/>
                  </a:lnTo>
                  <a:lnTo>
                    <a:pt x="464710" y="87894"/>
                  </a:lnTo>
                  <a:lnTo>
                    <a:pt x="464776" y="87667"/>
                  </a:lnTo>
                  <a:lnTo>
                    <a:pt x="464765" y="87339"/>
                  </a:lnTo>
                  <a:lnTo>
                    <a:pt x="464765" y="86865"/>
                  </a:lnTo>
                  <a:lnTo>
                    <a:pt x="464732" y="86342"/>
                  </a:lnTo>
                  <a:lnTo>
                    <a:pt x="464831" y="85709"/>
                  </a:lnTo>
                  <a:lnTo>
                    <a:pt x="464942" y="85431"/>
                  </a:lnTo>
                  <a:lnTo>
                    <a:pt x="464986" y="85256"/>
                  </a:lnTo>
                  <a:lnTo>
                    <a:pt x="464997" y="85181"/>
                  </a:lnTo>
                  <a:lnTo>
                    <a:pt x="465008" y="85097"/>
                  </a:lnTo>
                  <a:lnTo>
                    <a:pt x="465008" y="84871"/>
                  </a:lnTo>
                  <a:lnTo>
                    <a:pt x="464964" y="84575"/>
                  </a:lnTo>
                  <a:lnTo>
                    <a:pt x="465063" y="84287"/>
                  </a:lnTo>
                  <a:lnTo>
                    <a:pt x="465096" y="83968"/>
                  </a:lnTo>
                  <a:lnTo>
                    <a:pt x="465107" y="83738"/>
                  </a:lnTo>
                  <a:lnTo>
                    <a:pt x="465162" y="83001"/>
                  </a:lnTo>
                  <a:lnTo>
                    <a:pt x="465284" y="82444"/>
                  </a:lnTo>
                  <a:lnTo>
                    <a:pt x="465284" y="82432"/>
                  </a:lnTo>
                  <a:lnTo>
                    <a:pt x="465284" y="82414"/>
                  </a:lnTo>
                  <a:lnTo>
                    <a:pt x="465328" y="82367"/>
                  </a:lnTo>
                  <a:lnTo>
                    <a:pt x="465383" y="82293"/>
                  </a:lnTo>
                  <a:lnTo>
                    <a:pt x="465471" y="82202"/>
                  </a:lnTo>
                  <a:lnTo>
                    <a:pt x="465559" y="82136"/>
                  </a:lnTo>
                  <a:lnTo>
                    <a:pt x="465570" y="82126"/>
                  </a:lnTo>
                  <a:lnTo>
                    <a:pt x="465626" y="82083"/>
                  </a:lnTo>
                  <a:lnTo>
                    <a:pt x="465692" y="82016"/>
                  </a:lnTo>
                  <a:lnTo>
                    <a:pt x="465758" y="81951"/>
                  </a:lnTo>
                  <a:lnTo>
                    <a:pt x="465769" y="81946"/>
                  </a:lnTo>
                  <a:lnTo>
                    <a:pt x="465802" y="81891"/>
                  </a:lnTo>
                  <a:lnTo>
                    <a:pt x="465813" y="81874"/>
                  </a:lnTo>
                  <a:lnTo>
                    <a:pt x="465835" y="81824"/>
                  </a:lnTo>
                  <a:lnTo>
                    <a:pt x="465868" y="81745"/>
                  </a:lnTo>
                  <a:lnTo>
                    <a:pt x="465879" y="81666"/>
                  </a:lnTo>
                  <a:lnTo>
                    <a:pt x="465879" y="81561"/>
                  </a:lnTo>
                  <a:lnTo>
                    <a:pt x="465879" y="81527"/>
                  </a:lnTo>
                  <a:lnTo>
                    <a:pt x="465879" y="81498"/>
                  </a:lnTo>
                  <a:lnTo>
                    <a:pt x="465857" y="81422"/>
                  </a:lnTo>
                  <a:lnTo>
                    <a:pt x="465824" y="81339"/>
                  </a:lnTo>
                  <a:lnTo>
                    <a:pt x="465813" y="81259"/>
                  </a:lnTo>
                  <a:lnTo>
                    <a:pt x="465824" y="81197"/>
                  </a:lnTo>
                  <a:lnTo>
                    <a:pt x="465857" y="81126"/>
                  </a:lnTo>
                  <a:lnTo>
                    <a:pt x="465912" y="81042"/>
                  </a:lnTo>
                  <a:lnTo>
                    <a:pt x="465946" y="80956"/>
                  </a:lnTo>
                  <a:lnTo>
                    <a:pt x="465946" y="80874"/>
                  </a:lnTo>
                  <a:lnTo>
                    <a:pt x="465946" y="80873"/>
                  </a:lnTo>
                  <a:lnTo>
                    <a:pt x="465957" y="80868"/>
                  </a:lnTo>
                  <a:lnTo>
                    <a:pt x="465946" y="80806"/>
                  </a:lnTo>
                  <a:lnTo>
                    <a:pt x="465879" y="80437"/>
                  </a:lnTo>
                  <a:lnTo>
                    <a:pt x="465703" y="79915"/>
                  </a:lnTo>
                  <a:lnTo>
                    <a:pt x="465626" y="79588"/>
                  </a:lnTo>
                  <a:lnTo>
                    <a:pt x="465615" y="79365"/>
                  </a:lnTo>
                  <a:lnTo>
                    <a:pt x="465659" y="79157"/>
                  </a:lnTo>
                  <a:lnTo>
                    <a:pt x="465835" y="78541"/>
                  </a:lnTo>
                  <a:lnTo>
                    <a:pt x="465890" y="78136"/>
                  </a:lnTo>
                  <a:lnTo>
                    <a:pt x="465890" y="77860"/>
                  </a:lnTo>
                  <a:lnTo>
                    <a:pt x="465824" y="77602"/>
                  </a:lnTo>
                  <a:lnTo>
                    <a:pt x="465791" y="77442"/>
                  </a:lnTo>
                  <a:lnTo>
                    <a:pt x="465758" y="77154"/>
                  </a:lnTo>
                  <a:lnTo>
                    <a:pt x="465758" y="77000"/>
                  </a:lnTo>
                  <a:lnTo>
                    <a:pt x="465769" y="76853"/>
                  </a:lnTo>
                  <a:lnTo>
                    <a:pt x="465857" y="76605"/>
                  </a:lnTo>
                  <a:lnTo>
                    <a:pt x="465901" y="76396"/>
                  </a:lnTo>
                  <a:lnTo>
                    <a:pt x="465912" y="76202"/>
                  </a:lnTo>
                  <a:lnTo>
                    <a:pt x="465901" y="76030"/>
                  </a:lnTo>
                  <a:lnTo>
                    <a:pt x="465879" y="75954"/>
                  </a:lnTo>
                  <a:lnTo>
                    <a:pt x="465813" y="75829"/>
                  </a:lnTo>
                  <a:lnTo>
                    <a:pt x="465791" y="75806"/>
                  </a:lnTo>
                  <a:lnTo>
                    <a:pt x="465615" y="75621"/>
                  </a:lnTo>
                  <a:lnTo>
                    <a:pt x="465570" y="75545"/>
                  </a:lnTo>
                  <a:lnTo>
                    <a:pt x="465537" y="75452"/>
                  </a:lnTo>
                  <a:lnTo>
                    <a:pt x="465526" y="75362"/>
                  </a:lnTo>
                  <a:lnTo>
                    <a:pt x="465515" y="75204"/>
                  </a:lnTo>
                  <a:lnTo>
                    <a:pt x="465537" y="75074"/>
                  </a:lnTo>
                  <a:lnTo>
                    <a:pt x="465548" y="74693"/>
                  </a:lnTo>
                  <a:lnTo>
                    <a:pt x="465515" y="74424"/>
                  </a:lnTo>
                  <a:lnTo>
                    <a:pt x="465482" y="74186"/>
                  </a:lnTo>
                  <a:lnTo>
                    <a:pt x="465438" y="74002"/>
                  </a:lnTo>
                  <a:lnTo>
                    <a:pt x="465394" y="73886"/>
                  </a:lnTo>
                  <a:lnTo>
                    <a:pt x="465284" y="73696"/>
                  </a:lnTo>
                  <a:lnTo>
                    <a:pt x="465173" y="73574"/>
                  </a:lnTo>
                  <a:lnTo>
                    <a:pt x="465063" y="73489"/>
                  </a:lnTo>
                  <a:lnTo>
                    <a:pt x="464743" y="73294"/>
                  </a:lnTo>
                  <a:lnTo>
                    <a:pt x="464566" y="73148"/>
                  </a:lnTo>
                  <a:lnTo>
                    <a:pt x="464489" y="73058"/>
                  </a:lnTo>
                  <a:lnTo>
                    <a:pt x="464467" y="72993"/>
                  </a:lnTo>
                  <a:lnTo>
                    <a:pt x="464456" y="72782"/>
                  </a:lnTo>
                  <a:lnTo>
                    <a:pt x="464489" y="72483"/>
                  </a:lnTo>
                  <a:lnTo>
                    <a:pt x="464522" y="72311"/>
                  </a:lnTo>
                  <a:lnTo>
                    <a:pt x="464555" y="72235"/>
                  </a:lnTo>
                  <a:lnTo>
                    <a:pt x="464633" y="72135"/>
                  </a:lnTo>
                  <a:lnTo>
                    <a:pt x="464721" y="72052"/>
                  </a:lnTo>
                  <a:lnTo>
                    <a:pt x="464975" y="71930"/>
                  </a:lnTo>
                  <a:lnTo>
                    <a:pt x="465118" y="71804"/>
                  </a:lnTo>
                  <a:lnTo>
                    <a:pt x="465195" y="71704"/>
                  </a:lnTo>
                  <a:lnTo>
                    <a:pt x="465239" y="71665"/>
                  </a:lnTo>
                  <a:lnTo>
                    <a:pt x="465317" y="71521"/>
                  </a:lnTo>
                  <a:lnTo>
                    <a:pt x="465361" y="71377"/>
                  </a:lnTo>
                  <a:lnTo>
                    <a:pt x="465482" y="70723"/>
                  </a:lnTo>
                  <a:lnTo>
                    <a:pt x="465581" y="70343"/>
                  </a:lnTo>
                  <a:lnTo>
                    <a:pt x="465615" y="70027"/>
                  </a:lnTo>
                  <a:lnTo>
                    <a:pt x="465615" y="69818"/>
                  </a:lnTo>
                  <a:lnTo>
                    <a:pt x="465615" y="69812"/>
                  </a:lnTo>
                  <a:lnTo>
                    <a:pt x="465515" y="69184"/>
                  </a:lnTo>
                  <a:lnTo>
                    <a:pt x="465515" y="69023"/>
                  </a:lnTo>
                  <a:lnTo>
                    <a:pt x="465559" y="68795"/>
                  </a:lnTo>
                  <a:lnTo>
                    <a:pt x="465626" y="68608"/>
                  </a:lnTo>
                  <a:lnTo>
                    <a:pt x="465791" y="68219"/>
                  </a:lnTo>
                  <a:lnTo>
                    <a:pt x="465813" y="68098"/>
                  </a:lnTo>
                  <a:lnTo>
                    <a:pt x="465813" y="68000"/>
                  </a:lnTo>
                  <a:lnTo>
                    <a:pt x="465780" y="67918"/>
                  </a:lnTo>
                  <a:lnTo>
                    <a:pt x="465648" y="67777"/>
                  </a:lnTo>
                  <a:lnTo>
                    <a:pt x="465526" y="67582"/>
                  </a:lnTo>
                  <a:lnTo>
                    <a:pt x="465361" y="67029"/>
                  </a:lnTo>
                  <a:lnTo>
                    <a:pt x="465262" y="66790"/>
                  </a:lnTo>
                  <a:lnTo>
                    <a:pt x="465019" y="66133"/>
                  </a:lnTo>
                  <a:lnTo>
                    <a:pt x="464942" y="65992"/>
                  </a:lnTo>
                  <a:lnTo>
                    <a:pt x="464842" y="65868"/>
                  </a:lnTo>
                  <a:lnTo>
                    <a:pt x="464732" y="65811"/>
                  </a:lnTo>
                  <a:lnTo>
                    <a:pt x="464633" y="65820"/>
                  </a:lnTo>
                  <a:lnTo>
                    <a:pt x="464522" y="65882"/>
                  </a:lnTo>
                  <a:lnTo>
                    <a:pt x="464445" y="65952"/>
                  </a:lnTo>
                  <a:lnTo>
                    <a:pt x="464379" y="65983"/>
                  </a:lnTo>
                  <a:lnTo>
                    <a:pt x="464269" y="65978"/>
                  </a:lnTo>
                  <a:lnTo>
                    <a:pt x="464224" y="65914"/>
                  </a:lnTo>
                  <a:lnTo>
                    <a:pt x="464235" y="65806"/>
                  </a:lnTo>
                  <a:lnTo>
                    <a:pt x="464257" y="65718"/>
                  </a:lnTo>
                  <a:lnTo>
                    <a:pt x="464313" y="65631"/>
                  </a:lnTo>
                  <a:lnTo>
                    <a:pt x="464445" y="65516"/>
                  </a:lnTo>
                  <a:lnTo>
                    <a:pt x="464666" y="65380"/>
                  </a:lnTo>
                  <a:lnTo>
                    <a:pt x="464699" y="65237"/>
                  </a:lnTo>
                  <a:lnTo>
                    <a:pt x="464688" y="65045"/>
                  </a:lnTo>
                  <a:lnTo>
                    <a:pt x="464633" y="64774"/>
                  </a:lnTo>
                  <a:lnTo>
                    <a:pt x="464522" y="64480"/>
                  </a:lnTo>
                  <a:lnTo>
                    <a:pt x="464423" y="64207"/>
                  </a:lnTo>
                  <a:lnTo>
                    <a:pt x="464390" y="64123"/>
                  </a:lnTo>
                  <a:lnTo>
                    <a:pt x="464324" y="63720"/>
                  </a:lnTo>
                  <a:lnTo>
                    <a:pt x="464235" y="63437"/>
                  </a:lnTo>
                  <a:lnTo>
                    <a:pt x="464103" y="63198"/>
                  </a:lnTo>
                  <a:lnTo>
                    <a:pt x="463761" y="62767"/>
                  </a:lnTo>
                  <a:lnTo>
                    <a:pt x="463629" y="62577"/>
                  </a:lnTo>
                  <a:lnTo>
                    <a:pt x="463562" y="62448"/>
                  </a:lnTo>
                  <a:lnTo>
                    <a:pt x="463507" y="62352"/>
                  </a:lnTo>
                  <a:lnTo>
                    <a:pt x="463430" y="62177"/>
                  </a:lnTo>
                  <a:lnTo>
                    <a:pt x="463386" y="62079"/>
                  </a:lnTo>
                  <a:lnTo>
                    <a:pt x="463375" y="61831"/>
                  </a:lnTo>
                  <a:lnTo>
                    <a:pt x="463408" y="61659"/>
                  </a:lnTo>
                  <a:lnTo>
                    <a:pt x="463463" y="61534"/>
                  </a:lnTo>
                  <a:lnTo>
                    <a:pt x="463585" y="61368"/>
                  </a:lnTo>
                  <a:lnTo>
                    <a:pt x="463651" y="61207"/>
                  </a:lnTo>
                  <a:lnTo>
                    <a:pt x="463640" y="61067"/>
                  </a:lnTo>
                  <a:lnTo>
                    <a:pt x="463507" y="60754"/>
                  </a:lnTo>
                  <a:lnTo>
                    <a:pt x="463474" y="60531"/>
                  </a:lnTo>
                  <a:lnTo>
                    <a:pt x="463474" y="60347"/>
                  </a:lnTo>
                  <a:lnTo>
                    <a:pt x="463540" y="60088"/>
                  </a:lnTo>
                  <a:lnTo>
                    <a:pt x="463695" y="59733"/>
                  </a:lnTo>
                  <a:lnTo>
                    <a:pt x="464015" y="59251"/>
                  </a:lnTo>
                  <a:lnTo>
                    <a:pt x="464246" y="58996"/>
                  </a:lnTo>
                  <a:lnTo>
                    <a:pt x="464445" y="58788"/>
                  </a:lnTo>
                  <a:lnTo>
                    <a:pt x="464533" y="58655"/>
                  </a:lnTo>
                  <a:lnTo>
                    <a:pt x="464644" y="58427"/>
                  </a:lnTo>
                  <a:lnTo>
                    <a:pt x="464754" y="58315"/>
                  </a:lnTo>
                  <a:lnTo>
                    <a:pt x="464886" y="58233"/>
                  </a:lnTo>
                  <a:lnTo>
                    <a:pt x="465328" y="58052"/>
                  </a:lnTo>
                  <a:lnTo>
                    <a:pt x="465515" y="57877"/>
                  </a:lnTo>
                  <a:lnTo>
                    <a:pt x="465581" y="57776"/>
                  </a:lnTo>
                  <a:lnTo>
                    <a:pt x="465593" y="57734"/>
                  </a:lnTo>
                  <a:lnTo>
                    <a:pt x="465626" y="57551"/>
                  </a:lnTo>
                  <a:lnTo>
                    <a:pt x="465626" y="57328"/>
                  </a:lnTo>
                  <a:lnTo>
                    <a:pt x="465637" y="57207"/>
                  </a:lnTo>
                  <a:lnTo>
                    <a:pt x="465670" y="57096"/>
                  </a:lnTo>
                  <a:lnTo>
                    <a:pt x="465835" y="56877"/>
                  </a:lnTo>
                  <a:lnTo>
                    <a:pt x="466232" y="56484"/>
                  </a:lnTo>
                  <a:lnTo>
                    <a:pt x="466332" y="56366"/>
                  </a:lnTo>
                  <a:lnTo>
                    <a:pt x="466453" y="56132"/>
                  </a:lnTo>
                  <a:lnTo>
                    <a:pt x="466519" y="55887"/>
                  </a:lnTo>
                  <a:lnTo>
                    <a:pt x="466574" y="55760"/>
                  </a:lnTo>
                  <a:lnTo>
                    <a:pt x="466751" y="55619"/>
                  </a:lnTo>
                  <a:lnTo>
                    <a:pt x="466872" y="55583"/>
                  </a:lnTo>
                  <a:lnTo>
                    <a:pt x="467027" y="55577"/>
                  </a:lnTo>
                  <a:lnTo>
                    <a:pt x="467347" y="55650"/>
                  </a:lnTo>
                  <a:lnTo>
                    <a:pt x="467490" y="55659"/>
                  </a:lnTo>
                  <a:lnTo>
                    <a:pt x="467523" y="55630"/>
                  </a:lnTo>
                  <a:lnTo>
                    <a:pt x="467567" y="55554"/>
                  </a:lnTo>
                  <a:lnTo>
                    <a:pt x="467567" y="55450"/>
                  </a:lnTo>
                  <a:lnTo>
                    <a:pt x="467534" y="55371"/>
                  </a:lnTo>
                  <a:lnTo>
                    <a:pt x="467468" y="55275"/>
                  </a:lnTo>
                  <a:lnTo>
                    <a:pt x="467457" y="55261"/>
                  </a:lnTo>
                  <a:lnTo>
                    <a:pt x="467082" y="54838"/>
                  </a:lnTo>
                  <a:lnTo>
                    <a:pt x="466806" y="54310"/>
                  </a:lnTo>
                  <a:lnTo>
                    <a:pt x="466773" y="54138"/>
                  </a:lnTo>
                  <a:lnTo>
                    <a:pt x="466751" y="53772"/>
                  </a:lnTo>
                  <a:lnTo>
                    <a:pt x="466740" y="53459"/>
                  </a:lnTo>
                  <a:lnTo>
                    <a:pt x="466784" y="53014"/>
                  </a:lnTo>
                  <a:lnTo>
                    <a:pt x="466751" y="52684"/>
                  </a:lnTo>
                  <a:lnTo>
                    <a:pt x="466376" y="51824"/>
                  </a:lnTo>
                  <a:lnTo>
                    <a:pt x="466343" y="51603"/>
                  </a:lnTo>
                  <a:lnTo>
                    <a:pt x="466343" y="51342"/>
                  </a:lnTo>
                  <a:lnTo>
                    <a:pt x="466387" y="51172"/>
                  </a:lnTo>
                  <a:lnTo>
                    <a:pt x="466442" y="51091"/>
                  </a:lnTo>
                  <a:lnTo>
                    <a:pt x="466464" y="51011"/>
                  </a:lnTo>
                  <a:lnTo>
                    <a:pt x="466497" y="50877"/>
                  </a:lnTo>
                  <a:lnTo>
                    <a:pt x="466519" y="50741"/>
                  </a:lnTo>
                  <a:lnTo>
                    <a:pt x="466519" y="50595"/>
                  </a:lnTo>
                  <a:lnTo>
                    <a:pt x="466475" y="50374"/>
                  </a:lnTo>
                  <a:lnTo>
                    <a:pt x="466475" y="50281"/>
                  </a:lnTo>
                  <a:lnTo>
                    <a:pt x="466497" y="50209"/>
                  </a:lnTo>
                  <a:lnTo>
                    <a:pt x="466552" y="50171"/>
                  </a:lnTo>
                  <a:lnTo>
                    <a:pt x="466597" y="50166"/>
                  </a:lnTo>
                  <a:lnTo>
                    <a:pt x="467005" y="50245"/>
                  </a:lnTo>
                  <a:lnTo>
                    <a:pt x="467126" y="50222"/>
                  </a:lnTo>
                  <a:lnTo>
                    <a:pt x="467247" y="50180"/>
                  </a:lnTo>
                  <a:lnTo>
                    <a:pt x="467303" y="50140"/>
                  </a:lnTo>
                  <a:lnTo>
                    <a:pt x="467358" y="50039"/>
                  </a:lnTo>
                  <a:lnTo>
                    <a:pt x="467391" y="49921"/>
                  </a:lnTo>
                  <a:lnTo>
                    <a:pt x="467369" y="49678"/>
                  </a:lnTo>
                  <a:lnTo>
                    <a:pt x="467336" y="49591"/>
                  </a:lnTo>
                  <a:lnTo>
                    <a:pt x="467259" y="49456"/>
                  </a:lnTo>
                  <a:lnTo>
                    <a:pt x="467192" y="49300"/>
                  </a:lnTo>
                  <a:lnTo>
                    <a:pt x="467148" y="48993"/>
                  </a:lnTo>
                  <a:lnTo>
                    <a:pt x="467082" y="48875"/>
                  </a:lnTo>
                  <a:lnTo>
                    <a:pt x="467038" y="48824"/>
                  </a:lnTo>
                  <a:lnTo>
                    <a:pt x="466817" y="48674"/>
                  </a:lnTo>
                  <a:lnTo>
                    <a:pt x="466685" y="48511"/>
                  </a:lnTo>
                  <a:lnTo>
                    <a:pt x="466663" y="48375"/>
                  </a:lnTo>
                  <a:lnTo>
                    <a:pt x="466707" y="48221"/>
                  </a:lnTo>
                  <a:lnTo>
                    <a:pt x="466740" y="48145"/>
                  </a:lnTo>
                  <a:lnTo>
                    <a:pt x="466828" y="48056"/>
                  </a:lnTo>
                  <a:lnTo>
                    <a:pt x="466883" y="47967"/>
                  </a:lnTo>
                  <a:lnTo>
                    <a:pt x="466983" y="47755"/>
                  </a:lnTo>
                  <a:lnTo>
                    <a:pt x="467027" y="47682"/>
                  </a:lnTo>
                  <a:lnTo>
                    <a:pt x="467159" y="47617"/>
                  </a:lnTo>
                  <a:lnTo>
                    <a:pt x="467413" y="47518"/>
                  </a:lnTo>
                  <a:lnTo>
                    <a:pt x="467468" y="47476"/>
                  </a:lnTo>
                  <a:lnTo>
                    <a:pt x="467512" y="47422"/>
                  </a:lnTo>
                  <a:lnTo>
                    <a:pt x="467534" y="47301"/>
                  </a:lnTo>
                  <a:lnTo>
                    <a:pt x="467534" y="47236"/>
                  </a:lnTo>
                  <a:lnTo>
                    <a:pt x="467523" y="47210"/>
                  </a:lnTo>
                  <a:lnTo>
                    <a:pt x="467468" y="47059"/>
                  </a:lnTo>
                  <a:lnTo>
                    <a:pt x="467148" y="46554"/>
                  </a:lnTo>
                  <a:lnTo>
                    <a:pt x="467082" y="46396"/>
                  </a:lnTo>
                  <a:lnTo>
                    <a:pt x="467060" y="46184"/>
                  </a:lnTo>
                  <a:lnTo>
                    <a:pt x="467126" y="45942"/>
                  </a:lnTo>
                  <a:lnTo>
                    <a:pt x="467126" y="45847"/>
                  </a:lnTo>
                  <a:lnTo>
                    <a:pt x="467049" y="45773"/>
                  </a:lnTo>
                  <a:lnTo>
                    <a:pt x="466905" y="45776"/>
                  </a:lnTo>
                  <a:lnTo>
                    <a:pt x="466806" y="45833"/>
                  </a:lnTo>
                  <a:lnTo>
                    <a:pt x="466685" y="45923"/>
                  </a:lnTo>
                  <a:lnTo>
                    <a:pt x="466574" y="45936"/>
                  </a:lnTo>
                  <a:lnTo>
                    <a:pt x="466519" y="45923"/>
                  </a:lnTo>
                  <a:lnTo>
                    <a:pt x="466475" y="45889"/>
                  </a:lnTo>
                  <a:lnTo>
                    <a:pt x="466431" y="45815"/>
                  </a:lnTo>
                  <a:lnTo>
                    <a:pt x="466420" y="45773"/>
                  </a:lnTo>
                  <a:lnTo>
                    <a:pt x="466442" y="45663"/>
                  </a:lnTo>
                  <a:lnTo>
                    <a:pt x="466552" y="45347"/>
                  </a:lnTo>
                  <a:lnTo>
                    <a:pt x="466707" y="45147"/>
                  </a:lnTo>
                  <a:lnTo>
                    <a:pt x="466806" y="45043"/>
                  </a:lnTo>
                  <a:lnTo>
                    <a:pt x="466917" y="44955"/>
                  </a:lnTo>
                  <a:lnTo>
                    <a:pt x="467082" y="44862"/>
                  </a:lnTo>
                  <a:lnTo>
                    <a:pt x="467236" y="44801"/>
                  </a:lnTo>
                  <a:lnTo>
                    <a:pt x="467468" y="44625"/>
                  </a:lnTo>
                  <a:lnTo>
                    <a:pt x="467534" y="44502"/>
                  </a:lnTo>
                  <a:lnTo>
                    <a:pt x="467567" y="44287"/>
                  </a:lnTo>
                  <a:lnTo>
                    <a:pt x="467567" y="44223"/>
                  </a:lnTo>
                  <a:lnTo>
                    <a:pt x="467556" y="44154"/>
                  </a:lnTo>
                  <a:lnTo>
                    <a:pt x="467490" y="44051"/>
                  </a:lnTo>
                  <a:lnTo>
                    <a:pt x="467236" y="43698"/>
                  </a:lnTo>
                  <a:lnTo>
                    <a:pt x="467236" y="43586"/>
                  </a:lnTo>
                  <a:lnTo>
                    <a:pt x="467270" y="43258"/>
                  </a:lnTo>
                  <a:lnTo>
                    <a:pt x="467314" y="43092"/>
                  </a:lnTo>
                  <a:lnTo>
                    <a:pt x="467446" y="42840"/>
                  </a:lnTo>
                  <a:lnTo>
                    <a:pt x="467523" y="42745"/>
                  </a:lnTo>
                  <a:lnTo>
                    <a:pt x="467645" y="42637"/>
                  </a:lnTo>
                  <a:lnTo>
                    <a:pt x="467733" y="42606"/>
                  </a:lnTo>
                  <a:lnTo>
                    <a:pt x="467943" y="42579"/>
                  </a:lnTo>
                  <a:lnTo>
                    <a:pt x="468152" y="42514"/>
                  </a:lnTo>
                  <a:lnTo>
                    <a:pt x="468218" y="42389"/>
                  </a:lnTo>
                  <a:lnTo>
                    <a:pt x="468262" y="42195"/>
                  </a:lnTo>
                  <a:lnTo>
                    <a:pt x="468307" y="42144"/>
                  </a:lnTo>
                  <a:lnTo>
                    <a:pt x="468384" y="42090"/>
                  </a:lnTo>
                  <a:lnTo>
                    <a:pt x="468494" y="42105"/>
                  </a:lnTo>
                  <a:lnTo>
                    <a:pt x="468627" y="42179"/>
                  </a:lnTo>
                  <a:lnTo>
                    <a:pt x="468737" y="42358"/>
                  </a:lnTo>
                  <a:lnTo>
                    <a:pt x="468814" y="42657"/>
                  </a:lnTo>
                  <a:lnTo>
                    <a:pt x="468858" y="42726"/>
                  </a:lnTo>
                  <a:lnTo>
                    <a:pt x="468913" y="42753"/>
                  </a:lnTo>
                  <a:lnTo>
                    <a:pt x="469002" y="42753"/>
                  </a:lnTo>
                  <a:lnTo>
                    <a:pt x="469101" y="42737"/>
                  </a:lnTo>
                  <a:lnTo>
                    <a:pt x="469189" y="42697"/>
                  </a:lnTo>
                  <a:lnTo>
                    <a:pt x="469311" y="42626"/>
                  </a:lnTo>
                  <a:lnTo>
                    <a:pt x="469399" y="42550"/>
                  </a:lnTo>
                  <a:lnTo>
                    <a:pt x="469509" y="42415"/>
                  </a:lnTo>
                  <a:lnTo>
                    <a:pt x="469598" y="42286"/>
                  </a:lnTo>
                  <a:lnTo>
                    <a:pt x="469664" y="42132"/>
                  </a:lnTo>
                  <a:lnTo>
                    <a:pt x="469664" y="42125"/>
                  </a:lnTo>
                  <a:lnTo>
                    <a:pt x="469818" y="41681"/>
                  </a:lnTo>
                  <a:lnTo>
                    <a:pt x="469829" y="41634"/>
                  </a:lnTo>
                  <a:lnTo>
                    <a:pt x="469917" y="41507"/>
                  </a:lnTo>
                  <a:lnTo>
                    <a:pt x="469973" y="41487"/>
                  </a:lnTo>
                  <a:lnTo>
                    <a:pt x="470028" y="41496"/>
                  </a:lnTo>
                  <a:lnTo>
                    <a:pt x="470105" y="41580"/>
                  </a:lnTo>
                  <a:lnTo>
                    <a:pt x="470116" y="41616"/>
                  </a:lnTo>
                  <a:lnTo>
                    <a:pt x="470182" y="41741"/>
                  </a:lnTo>
                  <a:lnTo>
                    <a:pt x="470271" y="41815"/>
                  </a:lnTo>
                  <a:lnTo>
                    <a:pt x="470337" y="41815"/>
                  </a:lnTo>
                  <a:lnTo>
                    <a:pt x="470436" y="41766"/>
                  </a:lnTo>
                  <a:lnTo>
                    <a:pt x="470546" y="41694"/>
                  </a:lnTo>
                  <a:lnTo>
                    <a:pt x="470723" y="41537"/>
                  </a:lnTo>
                  <a:lnTo>
                    <a:pt x="470855" y="41408"/>
                  </a:lnTo>
                  <a:lnTo>
                    <a:pt x="470888" y="41377"/>
                  </a:lnTo>
                  <a:lnTo>
                    <a:pt x="470899" y="41367"/>
                  </a:lnTo>
                  <a:lnTo>
                    <a:pt x="470944" y="41332"/>
                  </a:lnTo>
                  <a:lnTo>
                    <a:pt x="470955" y="41329"/>
                  </a:lnTo>
                  <a:lnTo>
                    <a:pt x="470999" y="41289"/>
                  </a:lnTo>
                  <a:lnTo>
                    <a:pt x="471109" y="41203"/>
                  </a:lnTo>
                  <a:lnTo>
                    <a:pt x="471109" y="41202"/>
                  </a:lnTo>
                  <a:lnTo>
                    <a:pt x="471109" y="41200"/>
                  </a:lnTo>
                  <a:lnTo>
                    <a:pt x="471109" y="41197"/>
                  </a:lnTo>
                  <a:lnTo>
                    <a:pt x="471120" y="41189"/>
                  </a:lnTo>
                  <a:lnTo>
                    <a:pt x="471142" y="41154"/>
                  </a:lnTo>
                  <a:lnTo>
                    <a:pt x="471153" y="41138"/>
                  </a:lnTo>
                  <a:lnTo>
                    <a:pt x="471153" y="41133"/>
                  </a:lnTo>
                  <a:lnTo>
                    <a:pt x="471197" y="41008"/>
                  </a:lnTo>
                  <a:lnTo>
                    <a:pt x="471230" y="40881"/>
                  </a:lnTo>
                  <a:lnTo>
                    <a:pt x="471286" y="40642"/>
                  </a:lnTo>
                  <a:lnTo>
                    <a:pt x="471275" y="40486"/>
                  </a:lnTo>
                  <a:lnTo>
                    <a:pt x="471186" y="40142"/>
                  </a:lnTo>
                  <a:lnTo>
                    <a:pt x="471153" y="39897"/>
                  </a:lnTo>
                  <a:lnTo>
                    <a:pt x="471153" y="39700"/>
                  </a:lnTo>
                  <a:lnTo>
                    <a:pt x="471252" y="38998"/>
                  </a:lnTo>
                  <a:lnTo>
                    <a:pt x="471252" y="38851"/>
                  </a:lnTo>
                  <a:lnTo>
                    <a:pt x="471186" y="38656"/>
                  </a:lnTo>
                  <a:lnTo>
                    <a:pt x="471142" y="38552"/>
                  </a:lnTo>
                  <a:lnTo>
                    <a:pt x="471021" y="38402"/>
                  </a:lnTo>
                  <a:lnTo>
                    <a:pt x="470866" y="38276"/>
                  </a:lnTo>
                  <a:lnTo>
                    <a:pt x="470734" y="38121"/>
                  </a:lnTo>
                  <a:lnTo>
                    <a:pt x="470646" y="37969"/>
                  </a:lnTo>
                  <a:lnTo>
                    <a:pt x="470613" y="37873"/>
                  </a:lnTo>
                  <a:lnTo>
                    <a:pt x="470602" y="37799"/>
                  </a:lnTo>
                  <a:lnTo>
                    <a:pt x="470624" y="37707"/>
                  </a:lnTo>
                  <a:lnTo>
                    <a:pt x="470690" y="37548"/>
                  </a:lnTo>
                  <a:lnTo>
                    <a:pt x="470679" y="37439"/>
                  </a:lnTo>
                  <a:lnTo>
                    <a:pt x="470668" y="37396"/>
                  </a:lnTo>
                  <a:lnTo>
                    <a:pt x="470602" y="37368"/>
                  </a:lnTo>
                  <a:lnTo>
                    <a:pt x="470513" y="37368"/>
                  </a:lnTo>
                  <a:lnTo>
                    <a:pt x="469906" y="37616"/>
                  </a:lnTo>
                  <a:lnTo>
                    <a:pt x="469686" y="37661"/>
                  </a:lnTo>
                  <a:lnTo>
                    <a:pt x="469498" y="37650"/>
                  </a:lnTo>
                  <a:lnTo>
                    <a:pt x="469410" y="37582"/>
                  </a:lnTo>
                  <a:lnTo>
                    <a:pt x="469333" y="37484"/>
                  </a:lnTo>
                  <a:lnTo>
                    <a:pt x="469289" y="37404"/>
                  </a:lnTo>
                  <a:lnTo>
                    <a:pt x="469289" y="37337"/>
                  </a:lnTo>
                  <a:lnTo>
                    <a:pt x="469311" y="37236"/>
                  </a:lnTo>
                  <a:lnTo>
                    <a:pt x="469344" y="37140"/>
                  </a:lnTo>
                  <a:lnTo>
                    <a:pt x="469564" y="36818"/>
                  </a:lnTo>
                  <a:lnTo>
                    <a:pt x="469586" y="36700"/>
                  </a:lnTo>
                  <a:lnTo>
                    <a:pt x="469575" y="36595"/>
                  </a:lnTo>
                  <a:lnTo>
                    <a:pt x="469542" y="36561"/>
                  </a:lnTo>
                  <a:lnTo>
                    <a:pt x="469498" y="36568"/>
                  </a:lnTo>
                  <a:lnTo>
                    <a:pt x="469388" y="36624"/>
                  </a:lnTo>
                  <a:lnTo>
                    <a:pt x="469233" y="36745"/>
                  </a:lnTo>
                  <a:lnTo>
                    <a:pt x="469167" y="36767"/>
                  </a:lnTo>
                  <a:lnTo>
                    <a:pt x="469112" y="36762"/>
                  </a:lnTo>
                  <a:lnTo>
                    <a:pt x="469090" y="36736"/>
                  </a:lnTo>
                  <a:lnTo>
                    <a:pt x="469057" y="36651"/>
                  </a:lnTo>
                  <a:lnTo>
                    <a:pt x="469035" y="36499"/>
                  </a:lnTo>
                  <a:lnTo>
                    <a:pt x="469013" y="36429"/>
                  </a:lnTo>
                  <a:lnTo>
                    <a:pt x="468880" y="36347"/>
                  </a:lnTo>
                  <a:lnTo>
                    <a:pt x="468836" y="36350"/>
                  </a:lnTo>
                  <a:lnTo>
                    <a:pt x="468759" y="36378"/>
                  </a:lnTo>
                  <a:lnTo>
                    <a:pt x="468296" y="36669"/>
                  </a:lnTo>
                  <a:lnTo>
                    <a:pt x="468163" y="36787"/>
                  </a:lnTo>
                  <a:lnTo>
                    <a:pt x="468042" y="37001"/>
                  </a:lnTo>
                  <a:lnTo>
                    <a:pt x="468020" y="37064"/>
                  </a:lnTo>
                  <a:lnTo>
                    <a:pt x="468031" y="37176"/>
                  </a:lnTo>
                  <a:lnTo>
                    <a:pt x="468097" y="37461"/>
                  </a:lnTo>
                  <a:lnTo>
                    <a:pt x="468086" y="37607"/>
                  </a:lnTo>
                  <a:lnTo>
                    <a:pt x="468042" y="37707"/>
                  </a:lnTo>
                  <a:lnTo>
                    <a:pt x="467998" y="37765"/>
                  </a:lnTo>
                  <a:lnTo>
                    <a:pt x="467909" y="37833"/>
                  </a:lnTo>
                  <a:lnTo>
                    <a:pt x="467832" y="37859"/>
                  </a:lnTo>
                  <a:lnTo>
                    <a:pt x="467777" y="37853"/>
                  </a:lnTo>
                  <a:lnTo>
                    <a:pt x="467689" y="37718"/>
                  </a:lnTo>
                  <a:lnTo>
                    <a:pt x="467656" y="37636"/>
                  </a:lnTo>
                  <a:lnTo>
                    <a:pt x="467656" y="37475"/>
                  </a:lnTo>
                  <a:lnTo>
                    <a:pt x="467634" y="37419"/>
                  </a:lnTo>
                  <a:lnTo>
                    <a:pt x="467490" y="37368"/>
                  </a:lnTo>
                  <a:lnTo>
                    <a:pt x="467435" y="37377"/>
                  </a:lnTo>
                  <a:lnTo>
                    <a:pt x="467214" y="37464"/>
                  </a:lnTo>
                  <a:lnTo>
                    <a:pt x="467137" y="37459"/>
                  </a:lnTo>
                  <a:lnTo>
                    <a:pt x="466983" y="37413"/>
                  </a:lnTo>
                  <a:lnTo>
                    <a:pt x="466828" y="37404"/>
                  </a:lnTo>
                  <a:lnTo>
                    <a:pt x="466762" y="37492"/>
                  </a:lnTo>
                  <a:lnTo>
                    <a:pt x="466707" y="37642"/>
                  </a:lnTo>
                  <a:lnTo>
                    <a:pt x="466641" y="37703"/>
                  </a:lnTo>
                  <a:lnTo>
                    <a:pt x="466608" y="37712"/>
                  </a:lnTo>
                  <a:lnTo>
                    <a:pt x="466530" y="37689"/>
                  </a:lnTo>
                  <a:lnTo>
                    <a:pt x="466497" y="37661"/>
                  </a:lnTo>
                  <a:lnTo>
                    <a:pt x="466442" y="37557"/>
                  </a:lnTo>
                  <a:lnTo>
                    <a:pt x="466343" y="37263"/>
                  </a:lnTo>
                  <a:lnTo>
                    <a:pt x="466155" y="36919"/>
                  </a:lnTo>
                  <a:lnTo>
                    <a:pt x="466089" y="36838"/>
                  </a:lnTo>
                  <a:lnTo>
                    <a:pt x="466012" y="36767"/>
                  </a:lnTo>
                  <a:lnTo>
                    <a:pt x="465946" y="36716"/>
                  </a:lnTo>
                  <a:lnTo>
                    <a:pt x="465846" y="36680"/>
                  </a:lnTo>
                  <a:lnTo>
                    <a:pt x="465526" y="36655"/>
                  </a:lnTo>
                  <a:lnTo>
                    <a:pt x="465416" y="36660"/>
                  </a:lnTo>
                  <a:lnTo>
                    <a:pt x="465328" y="36686"/>
                  </a:lnTo>
                  <a:lnTo>
                    <a:pt x="465239" y="36756"/>
                  </a:lnTo>
                  <a:lnTo>
                    <a:pt x="465107" y="36905"/>
                  </a:lnTo>
                  <a:lnTo>
                    <a:pt x="465008" y="36984"/>
                  </a:lnTo>
                  <a:lnTo>
                    <a:pt x="464875" y="37041"/>
                  </a:lnTo>
                  <a:lnTo>
                    <a:pt x="464787" y="37021"/>
                  </a:lnTo>
                  <a:lnTo>
                    <a:pt x="464699" y="36945"/>
                  </a:lnTo>
                  <a:lnTo>
                    <a:pt x="464533" y="36733"/>
                  </a:lnTo>
                  <a:lnTo>
                    <a:pt x="464434" y="36599"/>
                  </a:lnTo>
                  <a:lnTo>
                    <a:pt x="464390" y="36468"/>
                  </a:lnTo>
                  <a:lnTo>
                    <a:pt x="464368" y="36305"/>
                  </a:lnTo>
                  <a:lnTo>
                    <a:pt x="464379" y="36148"/>
                  </a:lnTo>
                  <a:lnTo>
                    <a:pt x="464445" y="35918"/>
                  </a:lnTo>
                  <a:lnTo>
                    <a:pt x="464522" y="35800"/>
                  </a:lnTo>
                  <a:lnTo>
                    <a:pt x="464600" y="35713"/>
                  </a:lnTo>
                  <a:lnTo>
                    <a:pt x="464655" y="35676"/>
                  </a:lnTo>
                  <a:lnTo>
                    <a:pt x="464710" y="35600"/>
                  </a:lnTo>
                  <a:lnTo>
                    <a:pt x="464776" y="35473"/>
                  </a:lnTo>
                  <a:lnTo>
                    <a:pt x="464776" y="35355"/>
                  </a:lnTo>
                  <a:lnTo>
                    <a:pt x="464721" y="35096"/>
                  </a:lnTo>
                  <a:lnTo>
                    <a:pt x="464754" y="34909"/>
                  </a:lnTo>
                  <a:lnTo>
                    <a:pt x="464732" y="34817"/>
                  </a:lnTo>
                  <a:lnTo>
                    <a:pt x="464633" y="34732"/>
                  </a:lnTo>
                  <a:lnTo>
                    <a:pt x="464511" y="34670"/>
                  </a:lnTo>
                  <a:lnTo>
                    <a:pt x="464456" y="34622"/>
                  </a:lnTo>
                  <a:lnTo>
                    <a:pt x="464401" y="34549"/>
                  </a:lnTo>
                  <a:lnTo>
                    <a:pt x="464346" y="34447"/>
                  </a:lnTo>
                  <a:lnTo>
                    <a:pt x="464302" y="34396"/>
                  </a:lnTo>
                  <a:lnTo>
                    <a:pt x="464269" y="34382"/>
                  </a:lnTo>
                  <a:lnTo>
                    <a:pt x="464224" y="34393"/>
                  </a:lnTo>
                  <a:lnTo>
                    <a:pt x="464147" y="34447"/>
                  </a:lnTo>
                  <a:lnTo>
                    <a:pt x="464125" y="34495"/>
                  </a:lnTo>
                  <a:lnTo>
                    <a:pt x="464136" y="34607"/>
                  </a:lnTo>
                  <a:lnTo>
                    <a:pt x="464246" y="34940"/>
                  </a:lnTo>
                  <a:lnTo>
                    <a:pt x="464246" y="35011"/>
                  </a:lnTo>
                  <a:lnTo>
                    <a:pt x="464235" y="35058"/>
                  </a:lnTo>
                  <a:lnTo>
                    <a:pt x="464202" y="35084"/>
                  </a:lnTo>
                  <a:lnTo>
                    <a:pt x="464169" y="35087"/>
                  </a:lnTo>
                  <a:lnTo>
                    <a:pt x="464081" y="35014"/>
                  </a:lnTo>
                  <a:lnTo>
                    <a:pt x="463971" y="34842"/>
                  </a:lnTo>
                  <a:lnTo>
                    <a:pt x="463882" y="34743"/>
                  </a:lnTo>
                  <a:lnTo>
                    <a:pt x="463651" y="34568"/>
                  </a:lnTo>
                  <a:lnTo>
                    <a:pt x="463209" y="34185"/>
                  </a:lnTo>
                  <a:lnTo>
                    <a:pt x="463022" y="34055"/>
                  </a:lnTo>
                  <a:lnTo>
                    <a:pt x="462989" y="34049"/>
                  </a:lnTo>
                  <a:lnTo>
                    <a:pt x="462945" y="34064"/>
                  </a:lnTo>
                  <a:lnTo>
                    <a:pt x="462856" y="34148"/>
                  </a:lnTo>
                  <a:lnTo>
                    <a:pt x="462834" y="34185"/>
                  </a:lnTo>
                  <a:lnTo>
                    <a:pt x="462757" y="34213"/>
                  </a:lnTo>
                  <a:lnTo>
                    <a:pt x="462658" y="34224"/>
                  </a:lnTo>
                  <a:lnTo>
                    <a:pt x="462547" y="34205"/>
                  </a:lnTo>
                  <a:lnTo>
                    <a:pt x="462448" y="34165"/>
                  </a:lnTo>
                  <a:lnTo>
                    <a:pt x="462327" y="34078"/>
                  </a:lnTo>
                  <a:lnTo>
                    <a:pt x="462117" y="33821"/>
                  </a:lnTo>
                  <a:lnTo>
                    <a:pt x="462051" y="33677"/>
                  </a:lnTo>
                  <a:lnTo>
                    <a:pt x="462018" y="33322"/>
                  </a:lnTo>
                  <a:lnTo>
                    <a:pt x="462018" y="33077"/>
                  </a:lnTo>
                  <a:lnTo>
                    <a:pt x="462062" y="32930"/>
                  </a:lnTo>
                  <a:lnTo>
                    <a:pt x="462117" y="32798"/>
                  </a:lnTo>
                  <a:lnTo>
                    <a:pt x="462349" y="32440"/>
                  </a:lnTo>
                  <a:lnTo>
                    <a:pt x="462481" y="32197"/>
                  </a:lnTo>
                  <a:lnTo>
                    <a:pt x="462580" y="32098"/>
                  </a:lnTo>
                  <a:lnTo>
                    <a:pt x="462713" y="32036"/>
                  </a:lnTo>
                  <a:lnTo>
                    <a:pt x="462801" y="32007"/>
                  </a:lnTo>
                  <a:lnTo>
                    <a:pt x="462911" y="31938"/>
                  </a:lnTo>
                  <a:lnTo>
                    <a:pt x="462945" y="31887"/>
                  </a:lnTo>
                  <a:lnTo>
                    <a:pt x="462956" y="31848"/>
                  </a:lnTo>
                  <a:lnTo>
                    <a:pt x="462956" y="31732"/>
                  </a:lnTo>
                  <a:lnTo>
                    <a:pt x="462867" y="31656"/>
                  </a:lnTo>
                  <a:lnTo>
                    <a:pt x="462713" y="31571"/>
                  </a:lnTo>
                  <a:lnTo>
                    <a:pt x="462669" y="31511"/>
                  </a:lnTo>
                  <a:lnTo>
                    <a:pt x="462680" y="31179"/>
                  </a:lnTo>
                  <a:lnTo>
                    <a:pt x="462669" y="31111"/>
                  </a:lnTo>
                  <a:lnTo>
                    <a:pt x="462614" y="31018"/>
                  </a:lnTo>
                  <a:lnTo>
                    <a:pt x="462481" y="30888"/>
                  </a:lnTo>
                  <a:lnTo>
                    <a:pt x="462216" y="30725"/>
                  </a:lnTo>
                  <a:lnTo>
                    <a:pt x="462150" y="30669"/>
                  </a:lnTo>
                  <a:lnTo>
                    <a:pt x="462018" y="30381"/>
                  </a:lnTo>
                  <a:lnTo>
                    <a:pt x="461863" y="29925"/>
                  </a:lnTo>
                  <a:lnTo>
                    <a:pt x="461786" y="29566"/>
                  </a:lnTo>
                  <a:lnTo>
                    <a:pt x="461742" y="29448"/>
                  </a:lnTo>
                  <a:lnTo>
                    <a:pt x="461698" y="29414"/>
                  </a:lnTo>
                  <a:lnTo>
                    <a:pt x="461610" y="29411"/>
                  </a:lnTo>
                  <a:lnTo>
                    <a:pt x="461466" y="29527"/>
                  </a:lnTo>
                  <a:lnTo>
                    <a:pt x="461389" y="29572"/>
                  </a:lnTo>
                  <a:lnTo>
                    <a:pt x="461268" y="29563"/>
                  </a:lnTo>
                  <a:lnTo>
                    <a:pt x="461212" y="29518"/>
                  </a:lnTo>
                  <a:lnTo>
                    <a:pt x="461179" y="29476"/>
                  </a:lnTo>
                  <a:lnTo>
                    <a:pt x="461124" y="29363"/>
                  </a:lnTo>
                  <a:lnTo>
                    <a:pt x="461102" y="29333"/>
                  </a:lnTo>
                  <a:lnTo>
                    <a:pt x="460981" y="29039"/>
                  </a:lnTo>
                  <a:lnTo>
                    <a:pt x="460914" y="28616"/>
                  </a:lnTo>
                  <a:lnTo>
                    <a:pt x="460848" y="28458"/>
                  </a:lnTo>
                  <a:lnTo>
                    <a:pt x="460804" y="28404"/>
                  </a:lnTo>
                  <a:lnTo>
                    <a:pt x="460727" y="28362"/>
                  </a:lnTo>
                  <a:lnTo>
                    <a:pt x="460539" y="28303"/>
                  </a:lnTo>
                  <a:lnTo>
                    <a:pt x="460440" y="28151"/>
                  </a:lnTo>
                  <a:lnTo>
                    <a:pt x="460429" y="27951"/>
                  </a:lnTo>
                  <a:lnTo>
                    <a:pt x="460440" y="27835"/>
                  </a:lnTo>
                  <a:lnTo>
                    <a:pt x="460528" y="27624"/>
                  </a:lnTo>
                  <a:lnTo>
                    <a:pt x="460650" y="27410"/>
                  </a:lnTo>
                  <a:lnTo>
                    <a:pt x="460705" y="27280"/>
                  </a:lnTo>
                  <a:lnTo>
                    <a:pt x="460738" y="27130"/>
                  </a:lnTo>
                  <a:lnTo>
                    <a:pt x="460727" y="26930"/>
                  </a:lnTo>
                  <a:lnTo>
                    <a:pt x="460705" y="26836"/>
                  </a:lnTo>
                  <a:lnTo>
                    <a:pt x="460628" y="26673"/>
                  </a:lnTo>
                  <a:lnTo>
                    <a:pt x="460330" y="26202"/>
                  </a:lnTo>
                  <a:lnTo>
                    <a:pt x="460175" y="25893"/>
                  </a:lnTo>
                  <a:lnTo>
                    <a:pt x="460109" y="25782"/>
                  </a:lnTo>
                  <a:lnTo>
                    <a:pt x="459888" y="25320"/>
                  </a:lnTo>
                  <a:lnTo>
                    <a:pt x="459833" y="25092"/>
                  </a:lnTo>
                  <a:lnTo>
                    <a:pt x="459833" y="24880"/>
                  </a:lnTo>
                  <a:lnTo>
                    <a:pt x="459888" y="24553"/>
                  </a:lnTo>
                  <a:lnTo>
                    <a:pt x="459944" y="24167"/>
                  </a:lnTo>
                  <a:lnTo>
                    <a:pt x="459899" y="23848"/>
                  </a:lnTo>
                  <a:lnTo>
                    <a:pt x="459899" y="23718"/>
                  </a:lnTo>
                  <a:lnTo>
                    <a:pt x="459966" y="23474"/>
                  </a:lnTo>
                  <a:lnTo>
                    <a:pt x="460131" y="22999"/>
                  </a:lnTo>
                  <a:lnTo>
                    <a:pt x="460142" y="22873"/>
                  </a:lnTo>
                  <a:lnTo>
                    <a:pt x="460120" y="22748"/>
                  </a:lnTo>
                  <a:lnTo>
                    <a:pt x="460065" y="22647"/>
                  </a:lnTo>
                  <a:lnTo>
                    <a:pt x="459944" y="22545"/>
                  </a:lnTo>
                  <a:lnTo>
                    <a:pt x="459789" y="22494"/>
                  </a:lnTo>
                  <a:lnTo>
                    <a:pt x="459480" y="22424"/>
                  </a:lnTo>
                  <a:lnTo>
                    <a:pt x="459293" y="22360"/>
                  </a:lnTo>
                  <a:lnTo>
                    <a:pt x="459127" y="22281"/>
                  </a:lnTo>
                  <a:lnTo>
                    <a:pt x="459017" y="22181"/>
                  </a:lnTo>
                  <a:lnTo>
                    <a:pt x="458940" y="22055"/>
                  </a:lnTo>
                  <a:lnTo>
                    <a:pt x="458940" y="22055"/>
                  </a:lnTo>
                  <a:lnTo>
                    <a:pt x="458906" y="21976"/>
                  </a:lnTo>
                  <a:lnTo>
                    <a:pt x="458906" y="21855"/>
                  </a:lnTo>
                  <a:lnTo>
                    <a:pt x="458962" y="21754"/>
                  </a:lnTo>
                  <a:lnTo>
                    <a:pt x="459083" y="21669"/>
                  </a:lnTo>
                  <a:lnTo>
                    <a:pt x="459204" y="21609"/>
                  </a:lnTo>
                  <a:lnTo>
                    <a:pt x="459359" y="21558"/>
                  </a:lnTo>
                  <a:lnTo>
                    <a:pt x="459524" y="21527"/>
                  </a:lnTo>
                  <a:lnTo>
                    <a:pt x="460076" y="21551"/>
                  </a:lnTo>
                  <a:lnTo>
                    <a:pt x="460230" y="21525"/>
                  </a:lnTo>
                  <a:lnTo>
                    <a:pt x="460363" y="21468"/>
                  </a:lnTo>
                  <a:lnTo>
                    <a:pt x="460473" y="21339"/>
                  </a:lnTo>
                  <a:lnTo>
                    <a:pt x="460495" y="21260"/>
                  </a:lnTo>
                  <a:lnTo>
                    <a:pt x="460484" y="21189"/>
                  </a:lnTo>
                  <a:lnTo>
                    <a:pt x="460396" y="20977"/>
                  </a:lnTo>
                  <a:lnTo>
                    <a:pt x="460164" y="20620"/>
                  </a:lnTo>
                  <a:lnTo>
                    <a:pt x="460043" y="20389"/>
                  </a:lnTo>
                  <a:lnTo>
                    <a:pt x="459955" y="20194"/>
                  </a:lnTo>
                  <a:lnTo>
                    <a:pt x="459833" y="19793"/>
                  </a:lnTo>
                  <a:lnTo>
                    <a:pt x="459712" y="19441"/>
                  </a:lnTo>
                  <a:lnTo>
                    <a:pt x="459679" y="19351"/>
                  </a:lnTo>
                  <a:lnTo>
                    <a:pt x="459657" y="19334"/>
                  </a:lnTo>
                  <a:lnTo>
                    <a:pt x="459613" y="19304"/>
                  </a:lnTo>
                  <a:lnTo>
                    <a:pt x="459546" y="19318"/>
                  </a:lnTo>
                  <a:lnTo>
                    <a:pt x="459502" y="19364"/>
                  </a:lnTo>
                  <a:lnTo>
                    <a:pt x="459447" y="19424"/>
                  </a:lnTo>
                  <a:lnTo>
                    <a:pt x="459392" y="19466"/>
                  </a:lnTo>
                  <a:lnTo>
                    <a:pt x="459271" y="19489"/>
                  </a:lnTo>
                  <a:lnTo>
                    <a:pt x="459138" y="19480"/>
                  </a:lnTo>
                  <a:lnTo>
                    <a:pt x="458984" y="19434"/>
                  </a:lnTo>
                  <a:lnTo>
                    <a:pt x="458862" y="19379"/>
                  </a:lnTo>
                  <a:lnTo>
                    <a:pt x="458730" y="19267"/>
                  </a:lnTo>
                  <a:lnTo>
                    <a:pt x="458642" y="19110"/>
                  </a:lnTo>
                  <a:lnTo>
                    <a:pt x="458620" y="18990"/>
                  </a:lnTo>
                  <a:lnTo>
                    <a:pt x="458620" y="18938"/>
                  </a:lnTo>
                  <a:lnTo>
                    <a:pt x="458620" y="18802"/>
                  </a:lnTo>
                  <a:lnTo>
                    <a:pt x="458564" y="18501"/>
                  </a:lnTo>
                  <a:lnTo>
                    <a:pt x="458542" y="18364"/>
                  </a:lnTo>
                  <a:lnTo>
                    <a:pt x="458498" y="18226"/>
                  </a:lnTo>
                  <a:lnTo>
                    <a:pt x="458432" y="18138"/>
                  </a:lnTo>
                  <a:lnTo>
                    <a:pt x="458377" y="18125"/>
                  </a:lnTo>
                  <a:lnTo>
                    <a:pt x="458322" y="18165"/>
                  </a:lnTo>
                  <a:lnTo>
                    <a:pt x="458256" y="18218"/>
                  </a:lnTo>
                  <a:lnTo>
                    <a:pt x="458145" y="18244"/>
                  </a:lnTo>
                  <a:lnTo>
                    <a:pt x="458046" y="18231"/>
                  </a:lnTo>
                  <a:lnTo>
                    <a:pt x="457980" y="18151"/>
                  </a:lnTo>
                  <a:lnTo>
                    <a:pt x="457958" y="18076"/>
                  </a:lnTo>
                  <a:lnTo>
                    <a:pt x="457980" y="17993"/>
                  </a:lnTo>
                  <a:lnTo>
                    <a:pt x="458090" y="17918"/>
                  </a:lnTo>
                  <a:lnTo>
                    <a:pt x="458156" y="17847"/>
                  </a:lnTo>
                  <a:lnTo>
                    <a:pt x="458167" y="17775"/>
                  </a:lnTo>
                  <a:lnTo>
                    <a:pt x="458167" y="17678"/>
                  </a:lnTo>
                  <a:lnTo>
                    <a:pt x="458112" y="17581"/>
                  </a:lnTo>
                  <a:lnTo>
                    <a:pt x="458079" y="17467"/>
                  </a:lnTo>
                  <a:lnTo>
                    <a:pt x="458046" y="17387"/>
                  </a:lnTo>
                  <a:lnTo>
                    <a:pt x="458035" y="17369"/>
                  </a:lnTo>
                  <a:lnTo>
                    <a:pt x="458035" y="17239"/>
                  </a:lnTo>
                  <a:lnTo>
                    <a:pt x="458046" y="17133"/>
                  </a:lnTo>
                  <a:lnTo>
                    <a:pt x="458090" y="17063"/>
                  </a:lnTo>
                  <a:lnTo>
                    <a:pt x="458178" y="17012"/>
                  </a:lnTo>
                  <a:lnTo>
                    <a:pt x="458289" y="16976"/>
                  </a:lnTo>
                  <a:lnTo>
                    <a:pt x="458377" y="16925"/>
                  </a:lnTo>
                  <a:lnTo>
                    <a:pt x="458377" y="16850"/>
                  </a:lnTo>
                  <a:lnTo>
                    <a:pt x="458377" y="16805"/>
                  </a:lnTo>
                  <a:lnTo>
                    <a:pt x="458322" y="16749"/>
                  </a:lnTo>
                  <a:lnTo>
                    <a:pt x="458289" y="16740"/>
                  </a:lnTo>
                  <a:lnTo>
                    <a:pt x="458156" y="16745"/>
                  </a:lnTo>
                  <a:lnTo>
                    <a:pt x="458024" y="16745"/>
                  </a:lnTo>
                  <a:lnTo>
                    <a:pt x="457947" y="16652"/>
                  </a:lnTo>
                  <a:lnTo>
                    <a:pt x="457903" y="16504"/>
                  </a:lnTo>
                  <a:lnTo>
                    <a:pt x="457891" y="16348"/>
                  </a:lnTo>
                  <a:lnTo>
                    <a:pt x="457869" y="16162"/>
                  </a:lnTo>
                  <a:lnTo>
                    <a:pt x="457858" y="16057"/>
                  </a:lnTo>
                  <a:lnTo>
                    <a:pt x="457847" y="15983"/>
                  </a:lnTo>
                  <a:lnTo>
                    <a:pt x="457803" y="15876"/>
                  </a:lnTo>
                  <a:lnTo>
                    <a:pt x="457748" y="15784"/>
                  </a:lnTo>
                  <a:lnTo>
                    <a:pt x="457660" y="15635"/>
                  </a:lnTo>
                  <a:lnTo>
                    <a:pt x="457594" y="15548"/>
                  </a:lnTo>
                  <a:lnTo>
                    <a:pt x="457494" y="15479"/>
                  </a:lnTo>
                  <a:lnTo>
                    <a:pt x="457362" y="15437"/>
                  </a:lnTo>
                  <a:lnTo>
                    <a:pt x="457296" y="15359"/>
                  </a:lnTo>
                  <a:lnTo>
                    <a:pt x="457274" y="15247"/>
                  </a:lnTo>
                  <a:lnTo>
                    <a:pt x="457285" y="15179"/>
                  </a:lnTo>
                  <a:lnTo>
                    <a:pt x="457296" y="15063"/>
                  </a:lnTo>
                  <a:lnTo>
                    <a:pt x="457285" y="14956"/>
                  </a:lnTo>
                  <a:lnTo>
                    <a:pt x="457240" y="14911"/>
                  </a:lnTo>
                  <a:lnTo>
                    <a:pt x="457174" y="14905"/>
                  </a:lnTo>
                  <a:lnTo>
                    <a:pt x="457009" y="14971"/>
                  </a:lnTo>
                  <a:lnTo>
                    <a:pt x="456766" y="15091"/>
                  </a:lnTo>
                  <a:lnTo>
                    <a:pt x="456523" y="15243"/>
                  </a:lnTo>
                  <a:lnTo>
                    <a:pt x="456303" y="15382"/>
                  </a:lnTo>
                  <a:lnTo>
                    <a:pt x="456148" y="15544"/>
                  </a:lnTo>
                  <a:lnTo>
                    <a:pt x="456038" y="15715"/>
                  </a:lnTo>
                  <a:lnTo>
                    <a:pt x="455950" y="15890"/>
                  </a:lnTo>
                  <a:lnTo>
                    <a:pt x="455839" y="16080"/>
                  </a:lnTo>
                  <a:lnTo>
                    <a:pt x="455817" y="16103"/>
                  </a:lnTo>
                  <a:lnTo>
                    <a:pt x="455762" y="16120"/>
                  </a:lnTo>
                  <a:lnTo>
                    <a:pt x="455696" y="16080"/>
                  </a:lnTo>
                  <a:lnTo>
                    <a:pt x="455541" y="15918"/>
                  </a:lnTo>
                  <a:lnTo>
                    <a:pt x="455409" y="15812"/>
                  </a:lnTo>
                  <a:lnTo>
                    <a:pt x="455266" y="15705"/>
                  </a:lnTo>
                  <a:lnTo>
                    <a:pt x="455100" y="15534"/>
                  </a:lnTo>
                  <a:lnTo>
                    <a:pt x="455023" y="15437"/>
                  </a:lnTo>
                  <a:lnTo>
                    <a:pt x="455023" y="15289"/>
                  </a:lnTo>
                  <a:lnTo>
                    <a:pt x="455034" y="15213"/>
                  </a:lnTo>
                  <a:lnTo>
                    <a:pt x="455067" y="15063"/>
                  </a:lnTo>
                  <a:lnTo>
                    <a:pt x="455089" y="14865"/>
                  </a:lnTo>
                  <a:lnTo>
                    <a:pt x="455188" y="14629"/>
                  </a:lnTo>
                  <a:lnTo>
                    <a:pt x="455321" y="14370"/>
                  </a:lnTo>
                  <a:lnTo>
                    <a:pt x="455409" y="14125"/>
                  </a:lnTo>
                  <a:lnTo>
                    <a:pt x="455431" y="13894"/>
                  </a:lnTo>
                  <a:lnTo>
                    <a:pt x="455420" y="13649"/>
                  </a:lnTo>
                  <a:lnTo>
                    <a:pt x="455343" y="13501"/>
                  </a:lnTo>
                  <a:lnTo>
                    <a:pt x="455232" y="13367"/>
                  </a:lnTo>
                  <a:lnTo>
                    <a:pt x="455045" y="13192"/>
                  </a:lnTo>
                  <a:lnTo>
                    <a:pt x="454879" y="13067"/>
                  </a:lnTo>
                  <a:lnTo>
                    <a:pt x="454791" y="12965"/>
                  </a:lnTo>
                  <a:lnTo>
                    <a:pt x="454714" y="12944"/>
                  </a:lnTo>
                  <a:lnTo>
                    <a:pt x="454604" y="12902"/>
                  </a:lnTo>
                  <a:lnTo>
                    <a:pt x="454593" y="12901"/>
                  </a:lnTo>
                  <a:lnTo>
                    <a:pt x="454537" y="12869"/>
                  </a:lnTo>
                  <a:lnTo>
                    <a:pt x="454504" y="12841"/>
                  </a:lnTo>
                  <a:lnTo>
                    <a:pt x="454504" y="12825"/>
                  </a:lnTo>
                  <a:lnTo>
                    <a:pt x="454493" y="12817"/>
                  </a:lnTo>
                  <a:lnTo>
                    <a:pt x="454493" y="12796"/>
                  </a:lnTo>
                  <a:lnTo>
                    <a:pt x="454482" y="12780"/>
                  </a:lnTo>
                  <a:lnTo>
                    <a:pt x="454493" y="12728"/>
                  </a:lnTo>
                  <a:lnTo>
                    <a:pt x="454515" y="12653"/>
                  </a:lnTo>
                  <a:lnTo>
                    <a:pt x="454559" y="12587"/>
                  </a:lnTo>
                  <a:lnTo>
                    <a:pt x="454570" y="12569"/>
                  </a:lnTo>
                  <a:lnTo>
                    <a:pt x="454725" y="12406"/>
                  </a:lnTo>
                  <a:lnTo>
                    <a:pt x="454913" y="12291"/>
                  </a:lnTo>
                  <a:lnTo>
                    <a:pt x="455056" y="12273"/>
                  </a:lnTo>
                  <a:lnTo>
                    <a:pt x="455144" y="12305"/>
                  </a:lnTo>
                  <a:lnTo>
                    <a:pt x="455232" y="12365"/>
                  </a:lnTo>
                  <a:lnTo>
                    <a:pt x="455321" y="12439"/>
                  </a:lnTo>
                  <a:lnTo>
                    <a:pt x="455376" y="12457"/>
                  </a:lnTo>
                  <a:lnTo>
                    <a:pt x="455442" y="12443"/>
                  </a:lnTo>
                  <a:lnTo>
                    <a:pt x="455497" y="12388"/>
                  </a:lnTo>
                  <a:lnTo>
                    <a:pt x="455508" y="12342"/>
                  </a:lnTo>
                  <a:lnTo>
                    <a:pt x="455464" y="12254"/>
                  </a:lnTo>
                  <a:lnTo>
                    <a:pt x="455431" y="12120"/>
                  </a:lnTo>
                  <a:lnTo>
                    <a:pt x="455387" y="11958"/>
                  </a:lnTo>
                  <a:lnTo>
                    <a:pt x="455299" y="11797"/>
                  </a:lnTo>
                  <a:lnTo>
                    <a:pt x="455166" y="11598"/>
                  </a:lnTo>
                  <a:lnTo>
                    <a:pt x="454957" y="11316"/>
                  </a:lnTo>
                  <a:lnTo>
                    <a:pt x="454813" y="11205"/>
                  </a:lnTo>
                  <a:lnTo>
                    <a:pt x="454714" y="11191"/>
                  </a:lnTo>
                  <a:lnTo>
                    <a:pt x="454648" y="11182"/>
                  </a:lnTo>
                  <a:lnTo>
                    <a:pt x="454615" y="11131"/>
                  </a:lnTo>
                  <a:lnTo>
                    <a:pt x="454593" y="11025"/>
                  </a:lnTo>
                  <a:lnTo>
                    <a:pt x="454593" y="10983"/>
                  </a:lnTo>
                  <a:lnTo>
                    <a:pt x="454593" y="10863"/>
                  </a:lnTo>
                  <a:lnTo>
                    <a:pt x="454615" y="10660"/>
                  </a:lnTo>
                  <a:lnTo>
                    <a:pt x="454626" y="10609"/>
                  </a:lnTo>
                  <a:lnTo>
                    <a:pt x="454648" y="10406"/>
                  </a:lnTo>
                  <a:lnTo>
                    <a:pt x="454670" y="10244"/>
                  </a:lnTo>
                  <a:lnTo>
                    <a:pt x="454670" y="10018"/>
                  </a:lnTo>
                  <a:lnTo>
                    <a:pt x="454659" y="9870"/>
                  </a:lnTo>
                  <a:lnTo>
                    <a:pt x="454593" y="9718"/>
                  </a:lnTo>
                  <a:lnTo>
                    <a:pt x="454427" y="9524"/>
                  </a:lnTo>
                  <a:lnTo>
                    <a:pt x="454306" y="9367"/>
                  </a:lnTo>
                  <a:lnTo>
                    <a:pt x="454273" y="9159"/>
                  </a:lnTo>
                  <a:lnTo>
                    <a:pt x="454273" y="9066"/>
                  </a:lnTo>
                  <a:lnTo>
                    <a:pt x="454306" y="8918"/>
                  </a:lnTo>
                  <a:lnTo>
                    <a:pt x="454361" y="8817"/>
                  </a:lnTo>
                  <a:lnTo>
                    <a:pt x="454394" y="8710"/>
                  </a:lnTo>
                  <a:lnTo>
                    <a:pt x="454394" y="8618"/>
                  </a:lnTo>
                  <a:lnTo>
                    <a:pt x="454394" y="8535"/>
                  </a:lnTo>
                  <a:lnTo>
                    <a:pt x="454372" y="8484"/>
                  </a:lnTo>
                  <a:lnTo>
                    <a:pt x="454339" y="8461"/>
                  </a:lnTo>
                  <a:lnTo>
                    <a:pt x="454295" y="8452"/>
                  </a:lnTo>
                  <a:lnTo>
                    <a:pt x="454206" y="8466"/>
                  </a:lnTo>
                  <a:lnTo>
                    <a:pt x="454052" y="8553"/>
                  </a:lnTo>
                  <a:lnTo>
                    <a:pt x="453931" y="8646"/>
                  </a:lnTo>
                  <a:lnTo>
                    <a:pt x="453842" y="8664"/>
                  </a:lnTo>
                  <a:lnTo>
                    <a:pt x="453732" y="8660"/>
                  </a:lnTo>
                  <a:lnTo>
                    <a:pt x="453633" y="8623"/>
                  </a:lnTo>
                  <a:lnTo>
                    <a:pt x="453533" y="8581"/>
                  </a:lnTo>
                  <a:lnTo>
                    <a:pt x="453412" y="8549"/>
                  </a:lnTo>
                  <a:lnTo>
                    <a:pt x="453324" y="8526"/>
                  </a:lnTo>
                  <a:lnTo>
                    <a:pt x="453247" y="8505"/>
                  </a:lnTo>
                  <a:lnTo>
                    <a:pt x="453037" y="8268"/>
                  </a:lnTo>
                  <a:lnTo>
                    <a:pt x="453037" y="8268"/>
                  </a:lnTo>
                  <a:lnTo>
                    <a:pt x="452375" y="7801"/>
                  </a:lnTo>
                  <a:lnTo>
                    <a:pt x="452099" y="7667"/>
                  </a:lnTo>
                  <a:lnTo>
                    <a:pt x="451956" y="7714"/>
                  </a:lnTo>
                  <a:lnTo>
                    <a:pt x="451106" y="8014"/>
                  </a:lnTo>
                  <a:lnTo>
                    <a:pt x="451018" y="8032"/>
                  </a:lnTo>
                  <a:lnTo>
                    <a:pt x="450367" y="8495"/>
                  </a:lnTo>
                  <a:lnTo>
                    <a:pt x="449661" y="8780"/>
                  </a:lnTo>
                  <a:lnTo>
                    <a:pt x="448966" y="8756"/>
                  </a:lnTo>
                  <a:lnTo>
                    <a:pt x="448282" y="8259"/>
                  </a:lnTo>
                  <a:lnTo>
                    <a:pt x="447951" y="7868"/>
                  </a:lnTo>
                  <a:lnTo>
                    <a:pt x="447443" y="7256"/>
                  </a:lnTo>
                  <a:lnTo>
                    <a:pt x="447013" y="6987"/>
                  </a:lnTo>
                  <a:lnTo>
                    <a:pt x="446340" y="6976"/>
                  </a:lnTo>
                  <a:lnTo>
                    <a:pt x="445910" y="7268"/>
                  </a:lnTo>
                  <a:lnTo>
                    <a:pt x="445612" y="7727"/>
                  </a:lnTo>
                  <a:lnTo>
                    <a:pt x="445435" y="8713"/>
                  </a:lnTo>
                  <a:lnTo>
                    <a:pt x="445181" y="9206"/>
                  </a:lnTo>
                  <a:lnTo>
                    <a:pt x="444872" y="9443"/>
                  </a:lnTo>
                  <a:lnTo>
                    <a:pt x="444508" y="9485"/>
                  </a:lnTo>
                  <a:lnTo>
                    <a:pt x="444078" y="9378"/>
                  </a:lnTo>
                  <a:lnTo>
                    <a:pt x="443769" y="8981"/>
                  </a:lnTo>
                  <a:lnTo>
                    <a:pt x="443637" y="8240"/>
                  </a:lnTo>
                  <a:lnTo>
                    <a:pt x="443769" y="7841"/>
                  </a:lnTo>
                  <a:lnTo>
                    <a:pt x="444497" y="6982"/>
                  </a:lnTo>
                  <a:lnTo>
                    <a:pt x="445016" y="6555"/>
                  </a:lnTo>
                  <a:lnTo>
                    <a:pt x="445501" y="5913"/>
                  </a:lnTo>
                  <a:lnTo>
                    <a:pt x="445590" y="5488"/>
                  </a:lnTo>
                  <a:lnTo>
                    <a:pt x="445556" y="5036"/>
                  </a:lnTo>
                  <a:lnTo>
                    <a:pt x="445446" y="4753"/>
                  </a:lnTo>
                  <a:lnTo>
                    <a:pt x="445071" y="4282"/>
                  </a:lnTo>
                  <a:lnTo>
                    <a:pt x="443979" y="3563"/>
                  </a:lnTo>
                  <a:lnTo>
                    <a:pt x="442522" y="2994"/>
                  </a:lnTo>
                  <a:lnTo>
                    <a:pt x="441849" y="2551"/>
                  </a:lnTo>
                  <a:lnTo>
                    <a:pt x="441044" y="2554"/>
                  </a:lnTo>
                  <a:lnTo>
                    <a:pt x="440481" y="2495"/>
                  </a:lnTo>
                  <a:lnTo>
                    <a:pt x="440084" y="2199"/>
                  </a:lnTo>
                  <a:lnTo>
                    <a:pt x="439941" y="1586"/>
                  </a:lnTo>
                  <a:lnTo>
                    <a:pt x="439532" y="831"/>
                  </a:lnTo>
                  <a:lnTo>
                    <a:pt x="439080" y="604"/>
                  </a:lnTo>
                  <a:lnTo>
                    <a:pt x="438517" y="321"/>
                  </a:lnTo>
                  <a:lnTo>
                    <a:pt x="437635" y="207"/>
                  </a:lnTo>
                  <a:lnTo>
                    <a:pt x="437006" y="604"/>
                  </a:lnTo>
                  <a:lnTo>
                    <a:pt x="436498" y="973"/>
                  </a:lnTo>
                  <a:lnTo>
                    <a:pt x="435869" y="1644"/>
                  </a:lnTo>
                  <a:lnTo>
                    <a:pt x="435814" y="2211"/>
                  </a:lnTo>
                  <a:lnTo>
                    <a:pt x="435439" y="2804"/>
                  </a:lnTo>
                  <a:lnTo>
                    <a:pt x="435185" y="3450"/>
                  </a:lnTo>
                  <a:lnTo>
                    <a:pt x="434910" y="3709"/>
                  </a:lnTo>
                  <a:lnTo>
                    <a:pt x="434667" y="3921"/>
                  </a:lnTo>
                  <a:lnTo>
                    <a:pt x="434104" y="4232"/>
                  </a:lnTo>
                  <a:lnTo>
                    <a:pt x="433718" y="4485"/>
                  </a:lnTo>
                  <a:lnTo>
                    <a:pt x="433652" y="4606"/>
                  </a:lnTo>
                  <a:lnTo>
                    <a:pt x="433575" y="4738"/>
                  </a:lnTo>
                  <a:lnTo>
                    <a:pt x="433542" y="4915"/>
                  </a:lnTo>
                  <a:lnTo>
                    <a:pt x="433508" y="5230"/>
                  </a:lnTo>
                  <a:lnTo>
                    <a:pt x="433542" y="5464"/>
                  </a:lnTo>
                  <a:lnTo>
                    <a:pt x="433663" y="5708"/>
                  </a:lnTo>
                  <a:lnTo>
                    <a:pt x="433707" y="5792"/>
                  </a:lnTo>
                  <a:lnTo>
                    <a:pt x="434248" y="6654"/>
                  </a:lnTo>
                  <a:lnTo>
                    <a:pt x="435009" y="6915"/>
                  </a:lnTo>
                  <a:lnTo>
                    <a:pt x="435682" y="7095"/>
                  </a:lnTo>
                  <a:lnTo>
                    <a:pt x="436178" y="7329"/>
                  </a:lnTo>
                  <a:lnTo>
                    <a:pt x="436509" y="7608"/>
                  </a:lnTo>
                  <a:lnTo>
                    <a:pt x="436576" y="7973"/>
                  </a:lnTo>
                  <a:lnTo>
                    <a:pt x="436322" y="8489"/>
                  </a:lnTo>
                  <a:lnTo>
                    <a:pt x="435792" y="8876"/>
                  </a:lnTo>
                  <a:lnTo>
                    <a:pt x="435208" y="8949"/>
                  </a:lnTo>
                  <a:lnTo>
                    <a:pt x="434358" y="8911"/>
                  </a:lnTo>
                  <a:lnTo>
                    <a:pt x="433740" y="8862"/>
                  </a:lnTo>
                  <a:lnTo>
                    <a:pt x="433166" y="8815"/>
                  </a:lnTo>
                  <a:lnTo>
                    <a:pt x="432582" y="9352"/>
                  </a:lnTo>
                  <a:lnTo>
                    <a:pt x="432350" y="9899"/>
                  </a:lnTo>
                  <a:lnTo>
                    <a:pt x="432350" y="10486"/>
                  </a:lnTo>
                  <a:lnTo>
                    <a:pt x="432648" y="10960"/>
                  </a:lnTo>
                  <a:lnTo>
                    <a:pt x="433166" y="11212"/>
                  </a:lnTo>
                  <a:lnTo>
                    <a:pt x="433707" y="11149"/>
                  </a:lnTo>
                  <a:lnTo>
                    <a:pt x="434568" y="10732"/>
                  </a:lnTo>
                  <a:lnTo>
                    <a:pt x="435428" y="10607"/>
                  </a:lnTo>
                  <a:lnTo>
                    <a:pt x="436443" y="10877"/>
                  </a:lnTo>
                  <a:lnTo>
                    <a:pt x="436918" y="11250"/>
                  </a:lnTo>
                  <a:lnTo>
                    <a:pt x="436951" y="11719"/>
                  </a:lnTo>
                  <a:lnTo>
                    <a:pt x="436796" y="11997"/>
                  </a:lnTo>
                  <a:lnTo>
                    <a:pt x="436509" y="12530"/>
                  </a:lnTo>
                  <a:lnTo>
                    <a:pt x="435362" y="13651"/>
                  </a:lnTo>
                  <a:lnTo>
                    <a:pt x="434435" y="14625"/>
                  </a:lnTo>
                  <a:lnTo>
                    <a:pt x="433795" y="15571"/>
                  </a:lnTo>
                  <a:lnTo>
                    <a:pt x="433177" y="16356"/>
                  </a:lnTo>
                  <a:lnTo>
                    <a:pt x="433034" y="16745"/>
                  </a:lnTo>
                  <a:lnTo>
                    <a:pt x="433001" y="17857"/>
                  </a:lnTo>
                  <a:lnTo>
                    <a:pt x="432968" y="18445"/>
                  </a:lnTo>
                  <a:lnTo>
                    <a:pt x="432615" y="19110"/>
                  </a:lnTo>
                  <a:lnTo>
                    <a:pt x="431820" y="20077"/>
                  </a:lnTo>
                  <a:lnTo>
                    <a:pt x="430927" y="20779"/>
                  </a:lnTo>
                  <a:lnTo>
                    <a:pt x="430000" y="21297"/>
                  </a:lnTo>
                  <a:lnTo>
                    <a:pt x="429183" y="21964"/>
                  </a:lnTo>
                  <a:lnTo>
                    <a:pt x="428852" y="22542"/>
                  </a:lnTo>
                  <a:lnTo>
                    <a:pt x="428897" y="23325"/>
                  </a:lnTo>
                  <a:lnTo>
                    <a:pt x="429261" y="24478"/>
                  </a:lnTo>
                  <a:lnTo>
                    <a:pt x="429393" y="24715"/>
                  </a:lnTo>
                  <a:lnTo>
                    <a:pt x="429890" y="25555"/>
                  </a:lnTo>
                  <a:lnTo>
                    <a:pt x="429923" y="26312"/>
                  </a:lnTo>
                  <a:lnTo>
                    <a:pt x="429845" y="26754"/>
                  </a:lnTo>
                  <a:lnTo>
                    <a:pt x="429514" y="27355"/>
                  </a:lnTo>
                  <a:lnTo>
                    <a:pt x="428930" y="28155"/>
                  </a:lnTo>
                  <a:lnTo>
                    <a:pt x="428852" y="28587"/>
                  </a:lnTo>
                  <a:lnTo>
                    <a:pt x="428996" y="28975"/>
                  </a:lnTo>
                  <a:lnTo>
                    <a:pt x="429349" y="29200"/>
                  </a:lnTo>
                  <a:lnTo>
                    <a:pt x="429945" y="29144"/>
                  </a:lnTo>
                  <a:lnTo>
                    <a:pt x="430563" y="29024"/>
                  </a:lnTo>
                  <a:lnTo>
                    <a:pt x="430971" y="28930"/>
                  </a:lnTo>
                  <a:lnTo>
                    <a:pt x="431291" y="28979"/>
                  </a:lnTo>
                  <a:lnTo>
                    <a:pt x="431401" y="29199"/>
                  </a:lnTo>
                  <a:lnTo>
                    <a:pt x="431324" y="29803"/>
                  </a:lnTo>
                  <a:lnTo>
                    <a:pt x="430629" y="32575"/>
                  </a:lnTo>
                  <a:lnTo>
                    <a:pt x="430364" y="33467"/>
                  </a:lnTo>
                  <a:lnTo>
                    <a:pt x="430165" y="34162"/>
                  </a:lnTo>
                  <a:lnTo>
                    <a:pt x="429393" y="35045"/>
                  </a:lnTo>
                  <a:lnTo>
                    <a:pt x="428499" y="35712"/>
                  </a:lnTo>
                  <a:lnTo>
                    <a:pt x="427672" y="36055"/>
                  </a:lnTo>
                  <a:lnTo>
                    <a:pt x="426591" y="36576"/>
                  </a:lnTo>
                  <a:lnTo>
                    <a:pt x="425796" y="37210"/>
                  </a:lnTo>
                  <a:lnTo>
                    <a:pt x="425443" y="37810"/>
                  </a:lnTo>
                  <a:lnTo>
                    <a:pt x="425366" y="38242"/>
                  </a:lnTo>
                  <a:lnTo>
                    <a:pt x="425476" y="39473"/>
                  </a:lnTo>
                  <a:lnTo>
                    <a:pt x="426160" y="40642"/>
                  </a:lnTo>
                  <a:lnTo>
                    <a:pt x="427142" y="41481"/>
                  </a:lnTo>
                  <a:lnTo>
                    <a:pt x="427308" y="41982"/>
                  </a:lnTo>
                  <a:lnTo>
                    <a:pt x="427142" y="42447"/>
                  </a:lnTo>
                  <a:lnTo>
                    <a:pt x="426491" y="42984"/>
                  </a:lnTo>
                  <a:lnTo>
                    <a:pt x="425940" y="43379"/>
                  </a:lnTo>
                  <a:lnTo>
                    <a:pt x="425366" y="43829"/>
                  </a:lnTo>
                  <a:lnTo>
                    <a:pt x="425189" y="44174"/>
                  </a:lnTo>
                  <a:lnTo>
                    <a:pt x="425079" y="44586"/>
                  </a:lnTo>
                  <a:lnTo>
                    <a:pt x="425388" y="45421"/>
                  </a:lnTo>
                  <a:lnTo>
                    <a:pt x="425752" y="46267"/>
                  </a:lnTo>
                  <a:lnTo>
                    <a:pt x="426469" y="47398"/>
                  </a:lnTo>
                  <a:lnTo>
                    <a:pt x="426944" y="48260"/>
                  </a:lnTo>
                  <a:lnTo>
                    <a:pt x="427120" y="49026"/>
                  </a:lnTo>
                  <a:lnTo>
                    <a:pt x="426966" y="49706"/>
                  </a:lnTo>
                  <a:lnTo>
                    <a:pt x="426502" y="49945"/>
                  </a:lnTo>
                  <a:lnTo>
                    <a:pt x="425752" y="50195"/>
                  </a:lnTo>
                  <a:lnTo>
                    <a:pt x="424870" y="50467"/>
                  </a:lnTo>
                  <a:lnTo>
                    <a:pt x="424197" y="50854"/>
                  </a:lnTo>
                  <a:lnTo>
                    <a:pt x="423821" y="51281"/>
                  </a:lnTo>
                  <a:lnTo>
                    <a:pt x="423766" y="51779"/>
                  </a:lnTo>
                  <a:lnTo>
                    <a:pt x="423987" y="52549"/>
                  </a:lnTo>
                  <a:lnTo>
                    <a:pt x="424505" y="53190"/>
                  </a:lnTo>
                  <a:lnTo>
                    <a:pt x="424594" y="53557"/>
                  </a:lnTo>
                  <a:lnTo>
                    <a:pt x="424439" y="54049"/>
                  </a:lnTo>
                  <a:lnTo>
                    <a:pt x="423832" y="54532"/>
                  </a:lnTo>
                  <a:lnTo>
                    <a:pt x="423557" y="54725"/>
                  </a:lnTo>
                  <a:lnTo>
                    <a:pt x="423126" y="54918"/>
                  </a:lnTo>
                  <a:lnTo>
                    <a:pt x="422464" y="55248"/>
                  </a:lnTo>
                  <a:lnTo>
                    <a:pt x="421924" y="55529"/>
                  </a:lnTo>
                  <a:lnTo>
                    <a:pt x="421758" y="55628"/>
                  </a:lnTo>
                  <a:lnTo>
                    <a:pt x="421504" y="55790"/>
                  </a:lnTo>
                  <a:lnTo>
                    <a:pt x="421284" y="55981"/>
                  </a:lnTo>
                  <a:lnTo>
                    <a:pt x="420732" y="56192"/>
                  </a:lnTo>
                  <a:lnTo>
                    <a:pt x="420401" y="56717"/>
                  </a:lnTo>
                  <a:lnTo>
                    <a:pt x="420225" y="57462"/>
                  </a:lnTo>
                  <a:lnTo>
                    <a:pt x="420655" y="58200"/>
                  </a:lnTo>
                  <a:lnTo>
                    <a:pt x="421604" y="58478"/>
                  </a:lnTo>
                  <a:lnTo>
                    <a:pt x="422222" y="58703"/>
                  </a:lnTo>
                  <a:lnTo>
                    <a:pt x="422586" y="58982"/>
                  </a:lnTo>
                  <a:lnTo>
                    <a:pt x="422652" y="59392"/>
                  </a:lnTo>
                  <a:lnTo>
                    <a:pt x="422497" y="59927"/>
                  </a:lnTo>
                  <a:lnTo>
                    <a:pt x="422376" y="60065"/>
                  </a:lnTo>
                  <a:lnTo>
                    <a:pt x="422133" y="60257"/>
                  </a:lnTo>
                  <a:lnTo>
                    <a:pt x="422045" y="60323"/>
                  </a:lnTo>
                  <a:lnTo>
                    <a:pt x="421207" y="60986"/>
                  </a:lnTo>
                  <a:lnTo>
                    <a:pt x="420887" y="61222"/>
                  </a:lnTo>
                  <a:lnTo>
                    <a:pt x="420754" y="61318"/>
                  </a:lnTo>
                  <a:lnTo>
                    <a:pt x="420147" y="61369"/>
                  </a:lnTo>
                  <a:lnTo>
                    <a:pt x="419872" y="61369"/>
                  </a:lnTo>
                  <a:lnTo>
                    <a:pt x="419651" y="61342"/>
                  </a:lnTo>
                  <a:lnTo>
                    <a:pt x="419530" y="61295"/>
                  </a:lnTo>
                  <a:lnTo>
                    <a:pt x="418768" y="61245"/>
                  </a:lnTo>
                  <a:lnTo>
                    <a:pt x="418106" y="61108"/>
                  </a:lnTo>
                  <a:lnTo>
                    <a:pt x="417555" y="60764"/>
                  </a:lnTo>
                  <a:lnTo>
                    <a:pt x="416826" y="60091"/>
                  </a:lnTo>
                  <a:lnTo>
                    <a:pt x="416253" y="59840"/>
                  </a:lnTo>
                  <a:lnTo>
                    <a:pt x="415745" y="59852"/>
                  </a:lnTo>
                  <a:lnTo>
                    <a:pt x="415194" y="60156"/>
                  </a:lnTo>
                  <a:lnTo>
                    <a:pt x="414863" y="60675"/>
                  </a:lnTo>
                  <a:lnTo>
                    <a:pt x="414818" y="61324"/>
                  </a:lnTo>
                  <a:lnTo>
                    <a:pt x="415116" y="61959"/>
                  </a:lnTo>
                  <a:lnTo>
                    <a:pt x="415955" y="62685"/>
                  </a:lnTo>
                  <a:lnTo>
                    <a:pt x="416540" y="63358"/>
                  </a:lnTo>
                  <a:lnTo>
                    <a:pt x="416882" y="64041"/>
                  </a:lnTo>
                  <a:lnTo>
                    <a:pt x="416926" y="64776"/>
                  </a:lnTo>
                  <a:lnTo>
                    <a:pt x="416606" y="65305"/>
                  </a:lnTo>
                  <a:lnTo>
                    <a:pt x="416087" y="65647"/>
                  </a:lnTo>
                  <a:lnTo>
                    <a:pt x="414973" y="66488"/>
                  </a:lnTo>
                  <a:lnTo>
                    <a:pt x="413947" y="67376"/>
                  </a:lnTo>
                  <a:lnTo>
                    <a:pt x="413042" y="68512"/>
                  </a:lnTo>
                  <a:lnTo>
                    <a:pt x="412546" y="69404"/>
                  </a:lnTo>
                  <a:lnTo>
                    <a:pt x="412479" y="70549"/>
                  </a:lnTo>
                  <a:lnTo>
                    <a:pt x="412413" y="71229"/>
                  </a:lnTo>
                  <a:lnTo>
                    <a:pt x="412336" y="71980"/>
                  </a:lnTo>
                  <a:lnTo>
                    <a:pt x="412259" y="72289"/>
                  </a:lnTo>
                  <a:lnTo>
                    <a:pt x="412038" y="72497"/>
                  </a:lnTo>
                  <a:lnTo>
                    <a:pt x="411486" y="72771"/>
                  </a:lnTo>
                  <a:lnTo>
                    <a:pt x="410902" y="73066"/>
                  </a:lnTo>
                  <a:lnTo>
                    <a:pt x="410527" y="73215"/>
                  </a:lnTo>
                  <a:lnTo>
                    <a:pt x="410262" y="73364"/>
                  </a:lnTo>
                  <a:lnTo>
                    <a:pt x="410196" y="73489"/>
                  </a:lnTo>
                  <a:lnTo>
                    <a:pt x="409865" y="73704"/>
                  </a:lnTo>
                  <a:lnTo>
                    <a:pt x="409754" y="73948"/>
                  </a:lnTo>
                  <a:lnTo>
                    <a:pt x="409809" y="74288"/>
                  </a:lnTo>
                  <a:lnTo>
                    <a:pt x="410207" y="76030"/>
                  </a:lnTo>
                  <a:lnTo>
                    <a:pt x="410924" y="77447"/>
                  </a:lnTo>
                  <a:lnTo>
                    <a:pt x="411983" y="78743"/>
                  </a:lnTo>
                  <a:lnTo>
                    <a:pt x="413108" y="79803"/>
                  </a:lnTo>
                  <a:lnTo>
                    <a:pt x="413362" y="80528"/>
                  </a:lnTo>
                  <a:lnTo>
                    <a:pt x="413263" y="80887"/>
                  </a:lnTo>
                  <a:lnTo>
                    <a:pt x="413009" y="81168"/>
                  </a:lnTo>
                  <a:lnTo>
                    <a:pt x="412358" y="81623"/>
                  </a:lnTo>
                  <a:lnTo>
                    <a:pt x="411486" y="81912"/>
                  </a:lnTo>
                  <a:lnTo>
                    <a:pt x="410880" y="82234"/>
                  </a:lnTo>
                  <a:lnTo>
                    <a:pt x="410725" y="82404"/>
                  </a:lnTo>
                  <a:lnTo>
                    <a:pt x="410571" y="82572"/>
                  </a:lnTo>
                  <a:lnTo>
                    <a:pt x="410427" y="82958"/>
                  </a:lnTo>
                  <a:lnTo>
                    <a:pt x="409986" y="84055"/>
                  </a:lnTo>
                  <a:lnTo>
                    <a:pt x="409953" y="84136"/>
                  </a:lnTo>
                  <a:lnTo>
                    <a:pt x="409854" y="84426"/>
                  </a:lnTo>
                  <a:lnTo>
                    <a:pt x="409092" y="86471"/>
                  </a:lnTo>
                  <a:lnTo>
                    <a:pt x="409004" y="86903"/>
                  </a:lnTo>
                  <a:lnTo>
                    <a:pt x="409048" y="87449"/>
                  </a:lnTo>
                  <a:lnTo>
                    <a:pt x="409203" y="87595"/>
                  </a:lnTo>
                  <a:lnTo>
                    <a:pt x="409467" y="87794"/>
                  </a:lnTo>
                  <a:lnTo>
                    <a:pt x="409898" y="87929"/>
                  </a:lnTo>
                  <a:lnTo>
                    <a:pt x="410284" y="88175"/>
                  </a:lnTo>
                  <a:lnTo>
                    <a:pt x="410460" y="88420"/>
                  </a:lnTo>
                  <a:lnTo>
                    <a:pt x="410681" y="88869"/>
                  </a:lnTo>
                  <a:lnTo>
                    <a:pt x="410703" y="89310"/>
                  </a:lnTo>
                  <a:lnTo>
                    <a:pt x="410648" y="89560"/>
                  </a:lnTo>
                  <a:lnTo>
                    <a:pt x="410571" y="89953"/>
                  </a:lnTo>
                  <a:lnTo>
                    <a:pt x="410218" y="90352"/>
                  </a:lnTo>
                  <a:lnTo>
                    <a:pt x="409688" y="90832"/>
                  </a:lnTo>
                  <a:lnTo>
                    <a:pt x="409313" y="91018"/>
                  </a:lnTo>
                  <a:lnTo>
                    <a:pt x="409059" y="91272"/>
                  </a:lnTo>
                  <a:lnTo>
                    <a:pt x="408894" y="91547"/>
                  </a:lnTo>
                  <a:lnTo>
                    <a:pt x="408828" y="91988"/>
                  </a:lnTo>
                  <a:lnTo>
                    <a:pt x="408861" y="92276"/>
                  </a:lnTo>
                  <a:lnTo>
                    <a:pt x="408872" y="92489"/>
                  </a:lnTo>
                  <a:lnTo>
                    <a:pt x="408960" y="93149"/>
                  </a:lnTo>
                  <a:lnTo>
                    <a:pt x="409004" y="93658"/>
                  </a:lnTo>
                  <a:lnTo>
                    <a:pt x="408971" y="93962"/>
                  </a:lnTo>
                  <a:lnTo>
                    <a:pt x="408794" y="94387"/>
                  </a:lnTo>
                  <a:lnTo>
                    <a:pt x="408519" y="95014"/>
                  </a:lnTo>
                  <a:lnTo>
                    <a:pt x="408507" y="95029"/>
                  </a:lnTo>
                  <a:lnTo>
                    <a:pt x="408044" y="95564"/>
                  </a:lnTo>
                  <a:lnTo>
                    <a:pt x="407746" y="95954"/>
                  </a:lnTo>
                  <a:lnTo>
                    <a:pt x="407581" y="96586"/>
                  </a:lnTo>
                  <a:lnTo>
                    <a:pt x="407581" y="96972"/>
                  </a:lnTo>
                  <a:lnTo>
                    <a:pt x="407691" y="97544"/>
                  </a:lnTo>
                  <a:lnTo>
                    <a:pt x="407812" y="98144"/>
                  </a:lnTo>
                  <a:lnTo>
                    <a:pt x="407823" y="98219"/>
                  </a:lnTo>
                  <a:lnTo>
                    <a:pt x="407901" y="98729"/>
                  </a:lnTo>
                  <a:lnTo>
                    <a:pt x="407901" y="99090"/>
                  </a:lnTo>
                  <a:lnTo>
                    <a:pt x="407735" y="99643"/>
                  </a:lnTo>
                  <a:lnTo>
                    <a:pt x="407724" y="99691"/>
                  </a:lnTo>
                  <a:lnTo>
                    <a:pt x="407713" y="100038"/>
                  </a:lnTo>
                  <a:lnTo>
                    <a:pt x="407570" y="100394"/>
                  </a:lnTo>
                  <a:lnTo>
                    <a:pt x="407382" y="100691"/>
                  </a:lnTo>
                  <a:lnTo>
                    <a:pt x="406963" y="101148"/>
                  </a:lnTo>
                  <a:lnTo>
                    <a:pt x="406444" y="101609"/>
                  </a:lnTo>
                  <a:lnTo>
                    <a:pt x="405694" y="102007"/>
                  </a:lnTo>
                  <a:lnTo>
                    <a:pt x="405187" y="102100"/>
                  </a:lnTo>
                  <a:lnTo>
                    <a:pt x="405087" y="102097"/>
                  </a:lnTo>
                  <a:lnTo>
                    <a:pt x="404745" y="102082"/>
                  </a:lnTo>
                  <a:lnTo>
                    <a:pt x="404160" y="102017"/>
                  </a:lnTo>
                  <a:lnTo>
                    <a:pt x="403664" y="101959"/>
                  </a:lnTo>
                  <a:lnTo>
                    <a:pt x="403046" y="101814"/>
                  </a:lnTo>
                  <a:lnTo>
                    <a:pt x="402627" y="101792"/>
                  </a:lnTo>
                  <a:lnTo>
                    <a:pt x="401777" y="101822"/>
                  </a:lnTo>
                  <a:lnTo>
                    <a:pt x="401744" y="101823"/>
                  </a:lnTo>
                  <a:lnTo>
                    <a:pt x="401314" y="101855"/>
                  </a:lnTo>
                  <a:lnTo>
                    <a:pt x="401005" y="101931"/>
                  </a:lnTo>
                  <a:lnTo>
                    <a:pt x="400740" y="102119"/>
                  </a:lnTo>
                  <a:lnTo>
                    <a:pt x="400608" y="102332"/>
                  </a:lnTo>
                  <a:lnTo>
                    <a:pt x="400597" y="102354"/>
                  </a:lnTo>
                  <a:lnTo>
                    <a:pt x="400233" y="102962"/>
                  </a:lnTo>
                  <a:lnTo>
                    <a:pt x="399957" y="103473"/>
                  </a:lnTo>
                  <a:lnTo>
                    <a:pt x="399924" y="103588"/>
                  </a:lnTo>
                  <a:lnTo>
                    <a:pt x="399836" y="103861"/>
                  </a:lnTo>
                  <a:lnTo>
                    <a:pt x="399560" y="104370"/>
                  </a:lnTo>
                  <a:lnTo>
                    <a:pt x="399185" y="104844"/>
                  </a:lnTo>
                  <a:lnTo>
                    <a:pt x="398799" y="105195"/>
                  </a:lnTo>
                  <a:lnTo>
                    <a:pt x="398357" y="105551"/>
                  </a:lnTo>
                  <a:lnTo>
                    <a:pt x="398004" y="105747"/>
                  </a:lnTo>
                  <a:lnTo>
                    <a:pt x="397397" y="105867"/>
                  </a:lnTo>
                  <a:lnTo>
                    <a:pt x="396724" y="105921"/>
                  </a:lnTo>
                  <a:lnTo>
                    <a:pt x="396614" y="105882"/>
                  </a:lnTo>
                  <a:lnTo>
                    <a:pt x="396559" y="105810"/>
                  </a:lnTo>
                  <a:lnTo>
                    <a:pt x="396559" y="105810"/>
                  </a:lnTo>
                  <a:lnTo>
                    <a:pt x="396537" y="105673"/>
                  </a:lnTo>
                  <a:lnTo>
                    <a:pt x="396570" y="105434"/>
                  </a:lnTo>
                  <a:lnTo>
                    <a:pt x="396504" y="105248"/>
                  </a:lnTo>
                  <a:lnTo>
                    <a:pt x="396393" y="105074"/>
                  </a:lnTo>
                  <a:lnTo>
                    <a:pt x="396382" y="104947"/>
                  </a:lnTo>
                  <a:lnTo>
                    <a:pt x="395875" y="104507"/>
                  </a:lnTo>
                  <a:lnTo>
                    <a:pt x="395797" y="104257"/>
                  </a:lnTo>
                  <a:lnTo>
                    <a:pt x="395555" y="103520"/>
                  </a:lnTo>
                  <a:lnTo>
                    <a:pt x="395477" y="102784"/>
                  </a:lnTo>
                  <a:lnTo>
                    <a:pt x="395444" y="102635"/>
                  </a:lnTo>
                  <a:lnTo>
                    <a:pt x="394904" y="102425"/>
                  </a:lnTo>
                  <a:lnTo>
                    <a:pt x="394518" y="102248"/>
                  </a:lnTo>
                  <a:lnTo>
                    <a:pt x="394429" y="102209"/>
                  </a:lnTo>
                  <a:lnTo>
                    <a:pt x="394054" y="102135"/>
                  </a:lnTo>
                  <a:lnTo>
                    <a:pt x="393348" y="102015"/>
                  </a:lnTo>
                  <a:lnTo>
                    <a:pt x="392929" y="101945"/>
                  </a:lnTo>
                  <a:lnTo>
                    <a:pt x="392532" y="101865"/>
                  </a:lnTo>
                  <a:lnTo>
                    <a:pt x="392300" y="101820"/>
                  </a:lnTo>
                  <a:lnTo>
                    <a:pt x="392256" y="101811"/>
                  </a:lnTo>
                  <a:lnTo>
                    <a:pt x="391980" y="101720"/>
                  </a:lnTo>
                  <a:lnTo>
                    <a:pt x="391914" y="101699"/>
                  </a:lnTo>
                  <a:lnTo>
                    <a:pt x="391539" y="101577"/>
                  </a:lnTo>
                  <a:lnTo>
                    <a:pt x="390888" y="101222"/>
                  </a:lnTo>
                  <a:lnTo>
                    <a:pt x="390513" y="100905"/>
                  </a:lnTo>
                  <a:lnTo>
                    <a:pt x="389509" y="99465"/>
                  </a:lnTo>
                  <a:lnTo>
                    <a:pt x="388979" y="98836"/>
                  </a:lnTo>
                  <a:lnTo>
                    <a:pt x="388494" y="98437"/>
                  </a:lnTo>
                  <a:lnTo>
                    <a:pt x="388041" y="98302"/>
                  </a:lnTo>
                  <a:lnTo>
                    <a:pt x="387810" y="98151"/>
                  </a:lnTo>
                  <a:lnTo>
                    <a:pt x="387479" y="97816"/>
                  </a:lnTo>
                  <a:lnTo>
                    <a:pt x="387037" y="97560"/>
                  </a:lnTo>
                  <a:lnTo>
                    <a:pt x="386706" y="97497"/>
                  </a:lnTo>
                  <a:lnTo>
                    <a:pt x="386232" y="97531"/>
                  </a:lnTo>
                  <a:lnTo>
                    <a:pt x="386044" y="97482"/>
                  </a:lnTo>
                  <a:lnTo>
                    <a:pt x="385824" y="97364"/>
                  </a:lnTo>
                  <a:lnTo>
                    <a:pt x="385581" y="97120"/>
                  </a:lnTo>
                  <a:lnTo>
                    <a:pt x="385404" y="97018"/>
                  </a:lnTo>
                  <a:lnTo>
                    <a:pt x="385184" y="96970"/>
                  </a:lnTo>
                  <a:lnTo>
                    <a:pt x="385040" y="96937"/>
                  </a:lnTo>
                  <a:lnTo>
                    <a:pt x="384577" y="96832"/>
                  </a:lnTo>
                  <a:lnTo>
                    <a:pt x="384389" y="96811"/>
                  </a:lnTo>
                  <a:lnTo>
                    <a:pt x="383871" y="96755"/>
                  </a:lnTo>
                  <a:lnTo>
                    <a:pt x="383683" y="96667"/>
                  </a:lnTo>
                  <a:lnTo>
                    <a:pt x="383529" y="96470"/>
                  </a:lnTo>
                  <a:lnTo>
                    <a:pt x="383429" y="96181"/>
                  </a:lnTo>
                  <a:lnTo>
                    <a:pt x="383275" y="95773"/>
                  </a:lnTo>
                  <a:lnTo>
                    <a:pt x="383021" y="95248"/>
                  </a:lnTo>
                  <a:lnTo>
                    <a:pt x="382525" y="94680"/>
                  </a:lnTo>
                  <a:lnTo>
                    <a:pt x="382205" y="94263"/>
                  </a:lnTo>
                  <a:lnTo>
                    <a:pt x="381962" y="94093"/>
                  </a:lnTo>
                  <a:lnTo>
                    <a:pt x="381940" y="94074"/>
                  </a:lnTo>
                  <a:lnTo>
                    <a:pt x="381763" y="93964"/>
                  </a:lnTo>
                  <a:lnTo>
                    <a:pt x="381631" y="93881"/>
                  </a:lnTo>
                  <a:lnTo>
                    <a:pt x="381510" y="93713"/>
                  </a:lnTo>
                  <a:lnTo>
                    <a:pt x="381465" y="93300"/>
                  </a:lnTo>
                  <a:lnTo>
                    <a:pt x="381201" y="92186"/>
                  </a:lnTo>
                  <a:lnTo>
                    <a:pt x="381024" y="91800"/>
                  </a:lnTo>
                  <a:lnTo>
                    <a:pt x="380737" y="91283"/>
                  </a:lnTo>
                  <a:lnTo>
                    <a:pt x="380726" y="91266"/>
                  </a:lnTo>
                  <a:lnTo>
                    <a:pt x="380428" y="90863"/>
                  </a:lnTo>
                  <a:lnTo>
                    <a:pt x="380252" y="90652"/>
                  </a:lnTo>
                  <a:lnTo>
                    <a:pt x="379943" y="90362"/>
                  </a:lnTo>
                  <a:lnTo>
                    <a:pt x="379766" y="90233"/>
                  </a:lnTo>
                  <a:lnTo>
                    <a:pt x="379115" y="89928"/>
                  </a:lnTo>
                  <a:lnTo>
                    <a:pt x="378685" y="89605"/>
                  </a:lnTo>
                  <a:lnTo>
                    <a:pt x="378443" y="89298"/>
                  </a:lnTo>
                  <a:lnTo>
                    <a:pt x="378409" y="89234"/>
                  </a:lnTo>
                  <a:lnTo>
                    <a:pt x="378409" y="89089"/>
                  </a:lnTo>
                  <a:lnTo>
                    <a:pt x="378409" y="88942"/>
                  </a:lnTo>
                  <a:lnTo>
                    <a:pt x="378597" y="88382"/>
                  </a:lnTo>
                  <a:lnTo>
                    <a:pt x="378520" y="87872"/>
                  </a:lnTo>
                  <a:lnTo>
                    <a:pt x="378354" y="87468"/>
                  </a:lnTo>
                  <a:lnTo>
                    <a:pt x="377935" y="87016"/>
                  </a:lnTo>
                  <a:lnTo>
                    <a:pt x="377803" y="86843"/>
                  </a:lnTo>
                  <a:lnTo>
                    <a:pt x="377659" y="86505"/>
                  </a:lnTo>
                  <a:lnTo>
                    <a:pt x="377637" y="85961"/>
                  </a:lnTo>
                  <a:lnTo>
                    <a:pt x="377461" y="85399"/>
                  </a:lnTo>
                  <a:lnTo>
                    <a:pt x="377196" y="84920"/>
                  </a:lnTo>
                  <a:lnTo>
                    <a:pt x="376777" y="84493"/>
                  </a:lnTo>
                  <a:lnTo>
                    <a:pt x="376688" y="84405"/>
                  </a:lnTo>
                  <a:lnTo>
                    <a:pt x="376214" y="83966"/>
                  </a:lnTo>
                  <a:lnTo>
                    <a:pt x="376103" y="83750"/>
                  </a:lnTo>
                  <a:lnTo>
                    <a:pt x="376048" y="83385"/>
                  </a:lnTo>
                  <a:lnTo>
                    <a:pt x="376070" y="82748"/>
                  </a:lnTo>
                  <a:lnTo>
                    <a:pt x="376059" y="82678"/>
                  </a:lnTo>
                  <a:lnTo>
                    <a:pt x="376070" y="82645"/>
                  </a:lnTo>
                  <a:lnTo>
                    <a:pt x="376070" y="82602"/>
                  </a:lnTo>
                  <a:lnTo>
                    <a:pt x="376126" y="81985"/>
                  </a:lnTo>
                  <a:lnTo>
                    <a:pt x="376159" y="81702"/>
                  </a:lnTo>
                  <a:lnTo>
                    <a:pt x="376103" y="81310"/>
                  </a:lnTo>
                  <a:lnTo>
                    <a:pt x="375883" y="80729"/>
                  </a:lnTo>
                  <a:lnTo>
                    <a:pt x="375552" y="80006"/>
                  </a:lnTo>
                  <a:lnTo>
                    <a:pt x="375386" y="79163"/>
                  </a:lnTo>
                  <a:lnTo>
                    <a:pt x="375265" y="78829"/>
                  </a:lnTo>
                  <a:lnTo>
                    <a:pt x="375077" y="78315"/>
                  </a:lnTo>
                  <a:lnTo>
                    <a:pt x="374757" y="77908"/>
                  </a:lnTo>
                  <a:lnTo>
                    <a:pt x="374724" y="77724"/>
                  </a:lnTo>
                  <a:lnTo>
                    <a:pt x="374669" y="77448"/>
                  </a:lnTo>
                  <a:lnTo>
                    <a:pt x="374658" y="77018"/>
                  </a:lnTo>
                  <a:lnTo>
                    <a:pt x="374647" y="76592"/>
                  </a:lnTo>
                  <a:lnTo>
                    <a:pt x="374625" y="75862"/>
                  </a:lnTo>
                  <a:lnTo>
                    <a:pt x="374437" y="75518"/>
                  </a:lnTo>
                  <a:lnTo>
                    <a:pt x="374140" y="75274"/>
                  </a:lnTo>
                  <a:lnTo>
                    <a:pt x="373974" y="75088"/>
                  </a:lnTo>
                  <a:lnTo>
                    <a:pt x="373831" y="74916"/>
                  </a:lnTo>
                  <a:lnTo>
                    <a:pt x="373445" y="74386"/>
                  </a:lnTo>
                  <a:lnTo>
                    <a:pt x="373014" y="73970"/>
                  </a:lnTo>
                  <a:lnTo>
                    <a:pt x="372650" y="73530"/>
                  </a:lnTo>
                  <a:lnTo>
                    <a:pt x="372496" y="73142"/>
                  </a:lnTo>
                  <a:lnTo>
                    <a:pt x="372452" y="73054"/>
                  </a:lnTo>
                  <a:lnTo>
                    <a:pt x="372440" y="72907"/>
                  </a:lnTo>
                  <a:lnTo>
                    <a:pt x="372628" y="72499"/>
                  </a:lnTo>
                  <a:lnTo>
                    <a:pt x="372672" y="72361"/>
                  </a:lnTo>
                  <a:lnTo>
                    <a:pt x="372749" y="72223"/>
                  </a:lnTo>
                  <a:lnTo>
                    <a:pt x="372816" y="72128"/>
                  </a:lnTo>
                  <a:lnTo>
                    <a:pt x="372893" y="72003"/>
                  </a:lnTo>
                  <a:lnTo>
                    <a:pt x="373025" y="71632"/>
                  </a:lnTo>
                  <a:lnTo>
                    <a:pt x="373036" y="71273"/>
                  </a:lnTo>
                  <a:lnTo>
                    <a:pt x="372970" y="70813"/>
                  </a:lnTo>
                  <a:lnTo>
                    <a:pt x="372727" y="70262"/>
                  </a:lnTo>
                  <a:lnTo>
                    <a:pt x="372617" y="70002"/>
                  </a:lnTo>
                  <a:lnTo>
                    <a:pt x="372297" y="69022"/>
                  </a:lnTo>
                  <a:lnTo>
                    <a:pt x="372010" y="68097"/>
                  </a:lnTo>
                  <a:lnTo>
                    <a:pt x="371624" y="67608"/>
                  </a:lnTo>
                  <a:lnTo>
                    <a:pt x="371381" y="67278"/>
                  </a:lnTo>
                  <a:lnTo>
                    <a:pt x="371150" y="66985"/>
                  </a:lnTo>
                  <a:lnTo>
                    <a:pt x="371127" y="66952"/>
                  </a:lnTo>
                  <a:lnTo>
                    <a:pt x="370443" y="65886"/>
                  </a:lnTo>
                  <a:lnTo>
                    <a:pt x="370212" y="65258"/>
                  </a:lnTo>
                  <a:lnTo>
                    <a:pt x="370135" y="65141"/>
                  </a:lnTo>
                  <a:lnTo>
                    <a:pt x="370013" y="64967"/>
                  </a:lnTo>
                  <a:lnTo>
                    <a:pt x="369594" y="64562"/>
                  </a:lnTo>
                  <a:lnTo>
                    <a:pt x="369473" y="64331"/>
                  </a:lnTo>
                  <a:lnTo>
                    <a:pt x="369439" y="63942"/>
                  </a:lnTo>
                  <a:lnTo>
                    <a:pt x="369451" y="63926"/>
                  </a:lnTo>
                  <a:lnTo>
                    <a:pt x="369428" y="63603"/>
                  </a:lnTo>
                  <a:lnTo>
                    <a:pt x="369428" y="63583"/>
                  </a:lnTo>
                  <a:lnTo>
                    <a:pt x="369384" y="62919"/>
                  </a:lnTo>
                  <a:lnTo>
                    <a:pt x="369461" y="62533"/>
                  </a:lnTo>
                  <a:lnTo>
                    <a:pt x="369748" y="62136"/>
                  </a:lnTo>
                  <a:lnTo>
                    <a:pt x="370113" y="61712"/>
                  </a:lnTo>
                  <a:lnTo>
                    <a:pt x="370068" y="61449"/>
                  </a:lnTo>
                  <a:lnTo>
                    <a:pt x="369947" y="61142"/>
                  </a:lnTo>
                  <a:lnTo>
                    <a:pt x="369506" y="60922"/>
                  </a:lnTo>
                  <a:lnTo>
                    <a:pt x="369175" y="60793"/>
                  </a:lnTo>
                  <a:lnTo>
                    <a:pt x="368921" y="60695"/>
                  </a:lnTo>
                  <a:lnTo>
                    <a:pt x="368138" y="60585"/>
                  </a:lnTo>
                  <a:lnTo>
                    <a:pt x="367564" y="60520"/>
                  </a:lnTo>
                  <a:lnTo>
                    <a:pt x="366990" y="60454"/>
                  </a:lnTo>
                  <a:lnTo>
                    <a:pt x="366670" y="60418"/>
                  </a:lnTo>
                  <a:lnTo>
                    <a:pt x="366163" y="60375"/>
                  </a:lnTo>
                  <a:lnTo>
                    <a:pt x="365501" y="60320"/>
                  </a:lnTo>
                  <a:lnTo>
                    <a:pt x="365490" y="60314"/>
                  </a:lnTo>
                  <a:lnTo>
                    <a:pt x="365357" y="60265"/>
                  </a:lnTo>
                  <a:lnTo>
                    <a:pt x="364795" y="60061"/>
                  </a:lnTo>
                  <a:lnTo>
                    <a:pt x="363945" y="59864"/>
                  </a:lnTo>
                  <a:lnTo>
                    <a:pt x="363592" y="59728"/>
                  </a:lnTo>
                  <a:lnTo>
                    <a:pt x="362985" y="59540"/>
                  </a:lnTo>
                  <a:lnTo>
                    <a:pt x="362522" y="59445"/>
                  </a:lnTo>
                  <a:lnTo>
                    <a:pt x="362136" y="59425"/>
                  </a:lnTo>
                  <a:lnTo>
                    <a:pt x="361727" y="59445"/>
                  </a:lnTo>
                  <a:lnTo>
                    <a:pt x="361639" y="59566"/>
                  </a:lnTo>
                  <a:lnTo>
                    <a:pt x="361727" y="59872"/>
                  </a:lnTo>
                  <a:lnTo>
                    <a:pt x="361816" y="60209"/>
                  </a:lnTo>
                  <a:lnTo>
                    <a:pt x="361783" y="60427"/>
                  </a:lnTo>
                  <a:lnTo>
                    <a:pt x="361672" y="61101"/>
                  </a:lnTo>
                  <a:lnTo>
                    <a:pt x="361540" y="61445"/>
                  </a:lnTo>
                  <a:lnTo>
                    <a:pt x="361429" y="61590"/>
                  </a:lnTo>
                  <a:lnTo>
                    <a:pt x="360999" y="62135"/>
                  </a:lnTo>
                  <a:lnTo>
                    <a:pt x="360679" y="62581"/>
                  </a:lnTo>
                  <a:lnTo>
                    <a:pt x="360657" y="62778"/>
                  </a:lnTo>
                  <a:lnTo>
                    <a:pt x="360756" y="63007"/>
                  </a:lnTo>
                  <a:lnTo>
                    <a:pt x="361098" y="63785"/>
                  </a:lnTo>
                  <a:lnTo>
                    <a:pt x="361264" y="64387"/>
                  </a:lnTo>
                  <a:lnTo>
                    <a:pt x="361297" y="64494"/>
                  </a:lnTo>
                  <a:lnTo>
                    <a:pt x="361551" y="65001"/>
                  </a:lnTo>
                  <a:lnTo>
                    <a:pt x="361970" y="65413"/>
                  </a:lnTo>
                  <a:lnTo>
                    <a:pt x="362224" y="65860"/>
                  </a:lnTo>
                  <a:lnTo>
                    <a:pt x="362235" y="66190"/>
                  </a:lnTo>
                  <a:lnTo>
                    <a:pt x="361981" y="66593"/>
                  </a:lnTo>
                  <a:lnTo>
                    <a:pt x="361860" y="66824"/>
                  </a:lnTo>
                  <a:lnTo>
                    <a:pt x="361474" y="67056"/>
                  </a:lnTo>
                  <a:lnTo>
                    <a:pt x="361132" y="67268"/>
                  </a:lnTo>
                  <a:lnTo>
                    <a:pt x="360944" y="67580"/>
                  </a:lnTo>
                  <a:lnTo>
                    <a:pt x="360745" y="67882"/>
                  </a:lnTo>
                  <a:lnTo>
                    <a:pt x="360503" y="68304"/>
                  </a:lnTo>
                  <a:lnTo>
                    <a:pt x="360161" y="68867"/>
                  </a:lnTo>
                  <a:lnTo>
                    <a:pt x="359984" y="69391"/>
                  </a:lnTo>
                  <a:lnTo>
                    <a:pt x="359642" y="69864"/>
                  </a:lnTo>
                  <a:lnTo>
                    <a:pt x="359333" y="70304"/>
                  </a:lnTo>
                  <a:lnTo>
                    <a:pt x="359179" y="70581"/>
                  </a:lnTo>
                  <a:lnTo>
                    <a:pt x="359046" y="70703"/>
                  </a:lnTo>
                  <a:lnTo>
                    <a:pt x="358958" y="70783"/>
                  </a:lnTo>
                  <a:lnTo>
                    <a:pt x="358848" y="70804"/>
                  </a:lnTo>
                  <a:lnTo>
                    <a:pt x="358715" y="70800"/>
                  </a:lnTo>
                  <a:lnTo>
                    <a:pt x="358660" y="70791"/>
                  </a:lnTo>
                  <a:lnTo>
                    <a:pt x="358473" y="70662"/>
                  </a:lnTo>
                  <a:lnTo>
                    <a:pt x="358131" y="70625"/>
                  </a:lnTo>
                  <a:lnTo>
                    <a:pt x="357965" y="70635"/>
                  </a:lnTo>
                  <a:lnTo>
                    <a:pt x="357733" y="70666"/>
                  </a:lnTo>
                  <a:lnTo>
                    <a:pt x="357557" y="70698"/>
                  </a:lnTo>
                  <a:lnTo>
                    <a:pt x="357391" y="70755"/>
                  </a:lnTo>
                  <a:lnTo>
                    <a:pt x="357248" y="70816"/>
                  </a:lnTo>
                  <a:lnTo>
                    <a:pt x="357060" y="70875"/>
                  </a:lnTo>
                  <a:lnTo>
                    <a:pt x="356928" y="70925"/>
                  </a:lnTo>
                  <a:lnTo>
                    <a:pt x="356796" y="70966"/>
                  </a:lnTo>
                  <a:lnTo>
                    <a:pt x="356641" y="71012"/>
                  </a:lnTo>
                  <a:lnTo>
                    <a:pt x="356553" y="71049"/>
                  </a:lnTo>
                  <a:lnTo>
                    <a:pt x="356365" y="71170"/>
                  </a:lnTo>
                  <a:lnTo>
                    <a:pt x="356100" y="71322"/>
                  </a:lnTo>
                  <a:lnTo>
                    <a:pt x="356045" y="71357"/>
                  </a:lnTo>
                  <a:lnTo>
                    <a:pt x="355880" y="71561"/>
                  </a:lnTo>
                  <a:lnTo>
                    <a:pt x="355792" y="71801"/>
                  </a:lnTo>
                  <a:lnTo>
                    <a:pt x="355637" y="72026"/>
                  </a:lnTo>
                  <a:lnTo>
                    <a:pt x="355317" y="72223"/>
                  </a:lnTo>
                  <a:lnTo>
                    <a:pt x="355041" y="72412"/>
                  </a:lnTo>
                  <a:lnTo>
                    <a:pt x="354876" y="72561"/>
                  </a:lnTo>
                  <a:lnTo>
                    <a:pt x="354765" y="72756"/>
                  </a:lnTo>
                  <a:lnTo>
                    <a:pt x="354699" y="72978"/>
                  </a:lnTo>
                  <a:lnTo>
                    <a:pt x="354677" y="73015"/>
                  </a:lnTo>
                  <a:lnTo>
                    <a:pt x="354655" y="73054"/>
                  </a:lnTo>
                  <a:lnTo>
                    <a:pt x="354556" y="73142"/>
                  </a:lnTo>
                  <a:lnTo>
                    <a:pt x="354424" y="73212"/>
                  </a:lnTo>
                  <a:lnTo>
                    <a:pt x="354302" y="73238"/>
                  </a:lnTo>
                  <a:lnTo>
                    <a:pt x="354258" y="73247"/>
                  </a:lnTo>
                  <a:lnTo>
                    <a:pt x="354081" y="73294"/>
                  </a:lnTo>
                  <a:lnTo>
                    <a:pt x="354026" y="73337"/>
                  </a:lnTo>
                  <a:lnTo>
                    <a:pt x="353563" y="73869"/>
                  </a:lnTo>
                  <a:lnTo>
                    <a:pt x="353397" y="74031"/>
                  </a:lnTo>
                  <a:lnTo>
                    <a:pt x="353243" y="74165"/>
                  </a:lnTo>
                  <a:lnTo>
                    <a:pt x="353144" y="74250"/>
                  </a:lnTo>
                  <a:lnTo>
                    <a:pt x="353077" y="74303"/>
                  </a:lnTo>
                  <a:lnTo>
                    <a:pt x="352912" y="74445"/>
                  </a:lnTo>
                  <a:lnTo>
                    <a:pt x="352724" y="74532"/>
                  </a:lnTo>
                  <a:lnTo>
                    <a:pt x="352548" y="74605"/>
                  </a:lnTo>
                  <a:lnTo>
                    <a:pt x="352482" y="74635"/>
                  </a:lnTo>
                  <a:lnTo>
                    <a:pt x="352371" y="74772"/>
                  </a:lnTo>
                  <a:lnTo>
                    <a:pt x="352206" y="75116"/>
                  </a:lnTo>
                  <a:lnTo>
                    <a:pt x="352129" y="75342"/>
                  </a:lnTo>
                  <a:lnTo>
                    <a:pt x="352029" y="75408"/>
                  </a:lnTo>
                  <a:lnTo>
                    <a:pt x="351996" y="75459"/>
                  </a:lnTo>
                  <a:lnTo>
                    <a:pt x="351886" y="75543"/>
                  </a:lnTo>
                  <a:lnTo>
                    <a:pt x="351831" y="75589"/>
                  </a:lnTo>
                  <a:lnTo>
                    <a:pt x="351577" y="75698"/>
                  </a:lnTo>
                  <a:lnTo>
                    <a:pt x="351301" y="75800"/>
                  </a:lnTo>
                  <a:lnTo>
                    <a:pt x="351235" y="75842"/>
                  </a:lnTo>
                  <a:lnTo>
                    <a:pt x="351147" y="75893"/>
                  </a:lnTo>
                  <a:lnTo>
                    <a:pt x="351025" y="75991"/>
                  </a:lnTo>
                  <a:lnTo>
                    <a:pt x="350904" y="76136"/>
                  </a:lnTo>
                  <a:lnTo>
                    <a:pt x="350794" y="76292"/>
                  </a:lnTo>
                  <a:lnTo>
                    <a:pt x="350739" y="76348"/>
                  </a:lnTo>
                  <a:lnTo>
                    <a:pt x="350661" y="76422"/>
                  </a:lnTo>
                  <a:lnTo>
                    <a:pt x="350463" y="76585"/>
                  </a:lnTo>
                  <a:lnTo>
                    <a:pt x="350308" y="76673"/>
                  </a:lnTo>
                  <a:lnTo>
                    <a:pt x="350121" y="76755"/>
                  </a:lnTo>
                  <a:lnTo>
                    <a:pt x="350099" y="76764"/>
                  </a:lnTo>
                  <a:lnTo>
                    <a:pt x="349889" y="76897"/>
                  </a:lnTo>
                  <a:lnTo>
                    <a:pt x="349779" y="76999"/>
                  </a:lnTo>
                  <a:lnTo>
                    <a:pt x="349745" y="77025"/>
                  </a:lnTo>
                  <a:lnTo>
                    <a:pt x="349712" y="77069"/>
                  </a:lnTo>
                  <a:lnTo>
                    <a:pt x="349503" y="77040"/>
                  </a:lnTo>
                  <a:lnTo>
                    <a:pt x="349337" y="76981"/>
                  </a:lnTo>
                  <a:lnTo>
                    <a:pt x="349260" y="77000"/>
                  </a:lnTo>
                  <a:lnTo>
                    <a:pt x="349216" y="77095"/>
                  </a:lnTo>
                  <a:lnTo>
                    <a:pt x="349106" y="77392"/>
                  </a:lnTo>
                  <a:lnTo>
                    <a:pt x="348973" y="77583"/>
                  </a:lnTo>
                  <a:lnTo>
                    <a:pt x="348587" y="77943"/>
                  </a:lnTo>
                  <a:lnTo>
                    <a:pt x="348433" y="78081"/>
                  </a:lnTo>
                  <a:lnTo>
                    <a:pt x="348466" y="78394"/>
                  </a:lnTo>
                  <a:lnTo>
                    <a:pt x="348455" y="78585"/>
                  </a:lnTo>
                  <a:lnTo>
                    <a:pt x="348267" y="78874"/>
                  </a:lnTo>
                  <a:lnTo>
                    <a:pt x="348201" y="79013"/>
                  </a:lnTo>
                  <a:lnTo>
                    <a:pt x="348157" y="79094"/>
                  </a:lnTo>
                  <a:lnTo>
                    <a:pt x="348135" y="79234"/>
                  </a:lnTo>
                  <a:lnTo>
                    <a:pt x="348057" y="79301"/>
                  </a:lnTo>
                  <a:lnTo>
                    <a:pt x="347925" y="79428"/>
                  </a:lnTo>
                  <a:lnTo>
                    <a:pt x="347826" y="79520"/>
                  </a:lnTo>
                  <a:lnTo>
                    <a:pt x="347682" y="79648"/>
                  </a:lnTo>
                  <a:lnTo>
                    <a:pt x="347594" y="79739"/>
                  </a:lnTo>
                  <a:lnTo>
                    <a:pt x="347517" y="79802"/>
                  </a:lnTo>
                  <a:lnTo>
                    <a:pt x="347506" y="79911"/>
                  </a:lnTo>
                  <a:lnTo>
                    <a:pt x="347506" y="79998"/>
                  </a:lnTo>
                  <a:lnTo>
                    <a:pt x="347550" y="80129"/>
                  </a:lnTo>
                  <a:lnTo>
                    <a:pt x="347649" y="80278"/>
                  </a:lnTo>
                  <a:lnTo>
                    <a:pt x="347815" y="80415"/>
                  </a:lnTo>
                  <a:lnTo>
                    <a:pt x="347881" y="80560"/>
                  </a:lnTo>
                  <a:lnTo>
                    <a:pt x="347892" y="80912"/>
                  </a:lnTo>
                  <a:lnTo>
                    <a:pt x="347892" y="81003"/>
                  </a:lnTo>
                  <a:lnTo>
                    <a:pt x="347815" y="81073"/>
                  </a:lnTo>
                  <a:lnTo>
                    <a:pt x="347693" y="81162"/>
                  </a:lnTo>
                  <a:lnTo>
                    <a:pt x="347384" y="81253"/>
                  </a:lnTo>
                  <a:lnTo>
                    <a:pt x="347186" y="81323"/>
                  </a:lnTo>
                  <a:lnTo>
                    <a:pt x="347031" y="81435"/>
                  </a:lnTo>
                  <a:lnTo>
                    <a:pt x="346910" y="81471"/>
                  </a:lnTo>
                  <a:lnTo>
                    <a:pt x="346866" y="81418"/>
                  </a:lnTo>
                  <a:lnTo>
                    <a:pt x="346789" y="81340"/>
                  </a:lnTo>
                  <a:lnTo>
                    <a:pt x="346689" y="81245"/>
                  </a:lnTo>
                  <a:lnTo>
                    <a:pt x="346634" y="81183"/>
                  </a:lnTo>
                  <a:lnTo>
                    <a:pt x="346491" y="81135"/>
                  </a:lnTo>
                  <a:lnTo>
                    <a:pt x="346402" y="81130"/>
                  </a:lnTo>
                  <a:lnTo>
                    <a:pt x="346325" y="81120"/>
                  </a:lnTo>
                  <a:lnTo>
                    <a:pt x="346248" y="81120"/>
                  </a:lnTo>
                  <a:lnTo>
                    <a:pt x="346182" y="81129"/>
                  </a:lnTo>
                  <a:lnTo>
                    <a:pt x="346049" y="81142"/>
                  </a:lnTo>
                  <a:lnTo>
                    <a:pt x="345983" y="81147"/>
                  </a:lnTo>
                  <a:lnTo>
                    <a:pt x="345939" y="81135"/>
                  </a:lnTo>
                  <a:lnTo>
                    <a:pt x="345884" y="81103"/>
                  </a:lnTo>
                  <a:lnTo>
                    <a:pt x="345840" y="81057"/>
                  </a:lnTo>
                  <a:lnTo>
                    <a:pt x="345807" y="81022"/>
                  </a:lnTo>
                  <a:lnTo>
                    <a:pt x="345774" y="80976"/>
                  </a:lnTo>
                  <a:lnTo>
                    <a:pt x="345718" y="80901"/>
                  </a:lnTo>
                  <a:lnTo>
                    <a:pt x="345652" y="80818"/>
                  </a:lnTo>
                  <a:lnTo>
                    <a:pt x="345663" y="80709"/>
                  </a:lnTo>
                  <a:lnTo>
                    <a:pt x="345410" y="80516"/>
                  </a:lnTo>
                  <a:lnTo>
                    <a:pt x="344483" y="80055"/>
                  </a:lnTo>
                  <a:lnTo>
                    <a:pt x="344086" y="79832"/>
                  </a:lnTo>
                  <a:lnTo>
                    <a:pt x="343766" y="79531"/>
                  </a:lnTo>
                  <a:lnTo>
                    <a:pt x="343732" y="79490"/>
                  </a:lnTo>
                  <a:lnTo>
                    <a:pt x="343589" y="79410"/>
                  </a:lnTo>
                  <a:lnTo>
                    <a:pt x="343446" y="79426"/>
                  </a:lnTo>
                  <a:lnTo>
                    <a:pt x="343258" y="79444"/>
                  </a:lnTo>
                  <a:lnTo>
                    <a:pt x="343037" y="79447"/>
                  </a:lnTo>
                  <a:lnTo>
                    <a:pt x="342982" y="79447"/>
                  </a:lnTo>
                  <a:lnTo>
                    <a:pt x="342861" y="79400"/>
                  </a:lnTo>
                  <a:lnTo>
                    <a:pt x="342729" y="79323"/>
                  </a:lnTo>
                  <a:lnTo>
                    <a:pt x="342453" y="79060"/>
                  </a:lnTo>
                  <a:lnTo>
                    <a:pt x="342055" y="78684"/>
                  </a:lnTo>
                  <a:lnTo>
                    <a:pt x="341813" y="78566"/>
                  </a:lnTo>
                  <a:lnTo>
                    <a:pt x="341702" y="78509"/>
                  </a:lnTo>
                  <a:lnTo>
                    <a:pt x="341504" y="78494"/>
                  </a:lnTo>
                  <a:lnTo>
                    <a:pt x="341338" y="78494"/>
                  </a:lnTo>
                  <a:lnTo>
                    <a:pt x="341173" y="78447"/>
                  </a:lnTo>
                  <a:lnTo>
                    <a:pt x="341063" y="78447"/>
                  </a:lnTo>
                  <a:lnTo>
                    <a:pt x="340842" y="78438"/>
                  </a:lnTo>
                  <a:lnTo>
                    <a:pt x="340544" y="78454"/>
                  </a:lnTo>
                  <a:lnTo>
                    <a:pt x="340467" y="78484"/>
                  </a:lnTo>
                  <a:lnTo>
                    <a:pt x="340301" y="78497"/>
                  </a:lnTo>
                  <a:lnTo>
                    <a:pt x="340301" y="78497"/>
                  </a:lnTo>
                  <a:lnTo>
                    <a:pt x="340257" y="78529"/>
                  </a:lnTo>
                  <a:lnTo>
                    <a:pt x="340257" y="78537"/>
                  </a:lnTo>
                  <a:lnTo>
                    <a:pt x="340202" y="78573"/>
                  </a:lnTo>
                  <a:lnTo>
                    <a:pt x="340103" y="78637"/>
                  </a:lnTo>
                  <a:lnTo>
                    <a:pt x="340025" y="78657"/>
                  </a:lnTo>
                  <a:lnTo>
                    <a:pt x="339915" y="78687"/>
                  </a:lnTo>
                  <a:lnTo>
                    <a:pt x="339805" y="78726"/>
                  </a:lnTo>
                  <a:lnTo>
                    <a:pt x="339694" y="78776"/>
                  </a:lnTo>
                  <a:lnTo>
                    <a:pt x="339606" y="78832"/>
                  </a:lnTo>
                  <a:lnTo>
                    <a:pt x="339540" y="78873"/>
                  </a:lnTo>
                  <a:lnTo>
                    <a:pt x="339507" y="78888"/>
                  </a:lnTo>
                  <a:lnTo>
                    <a:pt x="339474" y="78893"/>
                  </a:lnTo>
                  <a:lnTo>
                    <a:pt x="339441" y="78898"/>
                  </a:lnTo>
                  <a:lnTo>
                    <a:pt x="339374" y="78898"/>
                  </a:lnTo>
                  <a:lnTo>
                    <a:pt x="339275" y="78888"/>
                  </a:lnTo>
                  <a:lnTo>
                    <a:pt x="339154" y="78855"/>
                  </a:lnTo>
                  <a:lnTo>
                    <a:pt x="339010" y="78809"/>
                  </a:lnTo>
                  <a:lnTo>
                    <a:pt x="338867" y="78780"/>
                  </a:lnTo>
                  <a:lnTo>
                    <a:pt x="338712" y="78762"/>
                  </a:lnTo>
                  <a:lnTo>
                    <a:pt x="338481" y="78756"/>
                  </a:lnTo>
                  <a:lnTo>
                    <a:pt x="338359" y="78722"/>
                  </a:lnTo>
                  <a:lnTo>
                    <a:pt x="338293" y="78671"/>
                  </a:lnTo>
                  <a:lnTo>
                    <a:pt x="338260" y="78644"/>
                  </a:lnTo>
                  <a:lnTo>
                    <a:pt x="338028" y="78370"/>
                  </a:lnTo>
                  <a:lnTo>
                    <a:pt x="337896" y="78232"/>
                  </a:lnTo>
                  <a:lnTo>
                    <a:pt x="337764" y="78179"/>
                  </a:lnTo>
                  <a:lnTo>
                    <a:pt x="337532" y="78144"/>
                  </a:lnTo>
                  <a:lnTo>
                    <a:pt x="336980" y="77956"/>
                  </a:lnTo>
                  <a:lnTo>
                    <a:pt x="336958" y="77953"/>
                  </a:lnTo>
                  <a:lnTo>
                    <a:pt x="336826" y="77936"/>
                  </a:lnTo>
                  <a:lnTo>
                    <a:pt x="336627" y="77953"/>
                  </a:lnTo>
                  <a:lnTo>
                    <a:pt x="336252" y="78068"/>
                  </a:lnTo>
                  <a:lnTo>
                    <a:pt x="336197" y="78093"/>
                  </a:lnTo>
                  <a:lnTo>
                    <a:pt x="336142" y="78121"/>
                  </a:lnTo>
                  <a:lnTo>
                    <a:pt x="336042" y="78167"/>
                  </a:lnTo>
                  <a:lnTo>
                    <a:pt x="335833" y="78297"/>
                  </a:lnTo>
                  <a:lnTo>
                    <a:pt x="335734" y="78333"/>
                  </a:lnTo>
                  <a:lnTo>
                    <a:pt x="335557" y="78342"/>
                  </a:lnTo>
                  <a:lnTo>
                    <a:pt x="335447" y="78321"/>
                  </a:lnTo>
                  <a:lnTo>
                    <a:pt x="335381" y="78316"/>
                  </a:lnTo>
                  <a:lnTo>
                    <a:pt x="335292" y="78325"/>
                  </a:lnTo>
                  <a:lnTo>
                    <a:pt x="335248" y="78339"/>
                  </a:lnTo>
                  <a:lnTo>
                    <a:pt x="335193" y="78358"/>
                  </a:lnTo>
                  <a:lnTo>
                    <a:pt x="335060" y="78410"/>
                  </a:lnTo>
                  <a:lnTo>
                    <a:pt x="335038" y="78419"/>
                  </a:lnTo>
                  <a:lnTo>
                    <a:pt x="335038" y="78420"/>
                  </a:lnTo>
                  <a:lnTo>
                    <a:pt x="334983" y="78426"/>
                  </a:lnTo>
                  <a:lnTo>
                    <a:pt x="334961" y="78426"/>
                  </a:lnTo>
                  <a:lnTo>
                    <a:pt x="334917" y="78426"/>
                  </a:lnTo>
                  <a:lnTo>
                    <a:pt x="334829" y="78404"/>
                  </a:lnTo>
                  <a:lnTo>
                    <a:pt x="334774" y="78368"/>
                  </a:lnTo>
                  <a:lnTo>
                    <a:pt x="334674" y="78332"/>
                  </a:lnTo>
                  <a:lnTo>
                    <a:pt x="334597" y="78329"/>
                  </a:lnTo>
                  <a:lnTo>
                    <a:pt x="334520" y="78337"/>
                  </a:lnTo>
                  <a:lnTo>
                    <a:pt x="334443" y="78370"/>
                  </a:lnTo>
                  <a:lnTo>
                    <a:pt x="334399" y="78391"/>
                  </a:lnTo>
                  <a:lnTo>
                    <a:pt x="334343" y="78413"/>
                  </a:lnTo>
                  <a:lnTo>
                    <a:pt x="334299" y="78425"/>
                  </a:lnTo>
                  <a:lnTo>
                    <a:pt x="334266" y="78433"/>
                  </a:lnTo>
                  <a:lnTo>
                    <a:pt x="334266" y="78434"/>
                  </a:lnTo>
                  <a:lnTo>
                    <a:pt x="334255" y="78434"/>
                  </a:lnTo>
                  <a:lnTo>
                    <a:pt x="334189" y="78438"/>
                  </a:lnTo>
                  <a:lnTo>
                    <a:pt x="334123" y="78423"/>
                  </a:lnTo>
                  <a:lnTo>
                    <a:pt x="333935" y="78331"/>
                  </a:lnTo>
                  <a:lnTo>
                    <a:pt x="333538" y="78045"/>
                  </a:lnTo>
                  <a:lnTo>
                    <a:pt x="333041" y="77789"/>
                  </a:lnTo>
                  <a:lnTo>
                    <a:pt x="332843" y="77705"/>
                  </a:lnTo>
                  <a:lnTo>
                    <a:pt x="332677" y="77663"/>
                  </a:lnTo>
                  <a:lnTo>
                    <a:pt x="332302" y="77645"/>
                  </a:lnTo>
                  <a:lnTo>
                    <a:pt x="332059" y="77498"/>
                  </a:lnTo>
                  <a:lnTo>
                    <a:pt x="331817" y="77377"/>
                  </a:lnTo>
                  <a:lnTo>
                    <a:pt x="331574" y="77344"/>
                  </a:lnTo>
                  <a:lnTo>
                    <a:pt x="331144" y="77386"/>
                  </a:lnTo>
                  <a:lnTo>
                    <a:pt x="330868" y="77358"/>
                  </a:lnTo>
                  <a:lnTo>
                    <a:pt x="330614" y="77268"/>
                  </a:lnTo>
                  <a:lnTo>
                    <a:pt x="330427" y="77245"/>
                  </a:lnTo>
                  <a:lnTo>
                    <a:pt x="330129" y="77262"/>
                  </a:lnTo>
                  <a:lnTo>
                    <a:pt x="329864" y="77254"/>
                  </a:lnTo>
                  <a:lnTo>
                    <a:pt x="329334" y="77400"/>
                  </a:lnTo>
                  <a:lnTo>
                    <a:pt x="329202" y="77473"/>
                  </a:lnTo>
                  <a:lnTo>
                    <a:pt x="329025" y="77600"/>
                  </a:lnTo>
                  <a:lnTo>
                    <a:pt x="328937" y="77696"/>
                  </a:lnTo>
                  <a:lnTo>
                    <a:pt x="328926" y="77705"/>
                  </a:lnTo>
                  <a:lnTo>
                    <a:pt x="328761" y="77809"/>
                  </a:lnTo>
                  <a:lnTo>
                    <a:pt x="328529" y="77888"/>
                  </a:lnTo>
                  <a:lnTo>
                    <a:pt x="328374" y="77893"/>
                  </a:lnTo>
                  <a:lnTo>
                    <a:pt x="328242" y="77817"/>
                  </a:lnTo>
                  <a:lnTo>
                    <a:pt x="328198" y="77739"/>
                  </a:lnTo>
                  <a:lnTo>
                    <a:pt x="328176" y="77567"/>
                  </a:lnTo>
                  <a:lnTo>
                    <a:pt x="328187" y="77200"/>
                  </a:lnTo>
                  <a:lnTo>
                    <a:pt x="328154" y="77051"/>
                  </a:lnTo>
                  <a:lnTo>
                    <a:pt x="328066" y="76997"/>
                  </a:lnTo>
                  <a:lnTo>
                    <a:pt x="327856" y="76980"/>
                  </a:lnTo>
                  <a:lnTo>
                    <a:pt x="327635" y="77028"/>
                  </a:lnTo>
                  <a:lnTo>
                    <a:pt x="327282" y="77138"/>
                  </a:lnTo>
                  <a:lnTo>
                    <a:pt x="327028" y="77161"/>
                  </a:lnTo>
                  <a:lnTo>
                    <a:pt x="326808" y="77236"/>
                  </a:lnTo>
                  <a:lnTo>
                    <a:pt x="326775" y="77267"/>
                  </a:lnTo>
                  <a:lnTo>
                    <a:pt x="326775" y="77269"/>
                  </a:lnTo>
                  <a:lnTo>
                    <a:pt x="326730" y="77308"/>
                  </a:lnTo>
                  <a:lnTo>
                    <a:pt x="326664" y="77415"/>
                  </a:lnTo>
                  <a:lnTo>
                    <a:pt x="326653" y="77423"/>
                  </a:lnTo>
                  <a:lnTo>
                    <a:pt x="326653" y="77424"/>
                  </a:lnTo>
                  <a:lnTo>
                    <a:pt x="326620" y="77451"/>
                  </a:lnTo>
                  <a:lnTo>
                    <a:pt x="326598" y="77467"/>
                  </a:lnTo>
                  <a:lnTo>
                    <a:pt x="326576" y="77482"/>
                  </a:lnTo>
                  <a:lnTo>
                    <a:pt x="326532" y="77496"/>
                  </a:lnTo>
                  <a:lnTo>
                    <a:pt x="326521" y="77503"/>
                  </a:lnTo>
                  <a:lnTo>
                    <a:pt x="326477" y="77507"/>
                  </a:lnTo>
                  <a:lnTo>
                    <a:pt x="326444" y="77507"/>
                  </a:lnTo>
                  <a:lnTo>
                    <a:pt x="326422" y="77507"/>
                  </a:lnTo>
                  <a:lnTo>
                    <a:pt x="326355" y="77490"/>
                  </a:lnTo>
                  <a:lnTo>
                    <a:pt x="326289" y="77423"/>
                  </a:lnTo>
                  <a:lnTo>
                    <a:pt x="326223" y="77321"/>
                  </a:lnTo>
                  <a:lnTo>
                    <a:pt x="326179" y="77259"/>
                  </a:lnTo>
                  <a:lnTo>
                    <a:pt x="326168" y="77246"/>
                  </a:lnTo>
                  <a:lnTo>
                    <a:pt x="326124" y="77212"/>
                  </a:lnTo>
                  <a:lnTo>
                    <a:pt x="326080" y="77192"/>
                  </a:lnTo>
                  <a:lnTo>
                    <a:pt x="326036" y="77185"/>
                  </a:lnTo>
                  <a:lnTo>
                    <a:pt x="325969" y="77185"/>
                  </a:lnTo>
                  <a:lnTo>
                    <a:pt x="325859" y="77175"/>
                  </a:lnTo>
                  <a:lnTo>
                    <a:pt x="325760" y="77196"/>
                  </a:lnTo>
                  <a:lnTo>
                    <a:pt x="325671" y="77218"/>
                  </a:lnTo>
                  <a:lnTo>
                    <a:pt x="325594" y="77257"/>
                  </a:lnTo>
                  <a:lnTo>
                    <a:pt x="325561" y="77293"/>
                  </a:lnTo>
                  <a:lnTo>
                    <a:pt x="325484" y="77373"/>
                  </a:lnTo>
                  <a:lnTo>
                    <a:pt x="325451" y="77391"/>
                  </a:lnTo>
                  <a:lnTo>
                    <a:pt x="325418" y="77400"/>
                  </a:lnTo>
                  <a:lnTo>
                    <a:pt x="325385" y="77400"/>
                  </a:lnTo>
                  <a:lnTo>
                    <a:pt x="325351" y="77396"/>
                  </a:lnTo>
                  <a:lnTo>
                    <a:pt x="325142" y="77290"/>
                  </a:lnTo>
                  <a:lnTo>
                    <a:pt x="325020" y="77228"/>
                  </a:lnTo>
                  <a:lnTo>
                    <a:pt x="324667" y="76937"/>
                  </a:lnTo>
                  <a:lnTo>
                    <a:pt x="324568" y="76881"/>
                  </a:lnTo>
                  <a:lnTo>
                    <a:pt x="324380" y="76842"/>
                  </a:lnTo>
                  <a:lnTo>
                    <a:pt x="324226" y="76858"/>
                  </a:lnTo>
                  <a:lnTo>
                    <a:pt x="324072" y="76873"/>
                  </a:lnTo>
                  <a:lnTo>
                    <a:pt x="323873" y="76850"/>
                  </a:lnTo>
                  <a:lnTo>
                    <a:pt x="323763" y="76805"/>
                  </a:lnTo>
                  <a:lnTo>
                    <a:pt x="323652" y="76633"/>
                  </a:lnTo>
                  <a:lnTo>
                    <a:pt x="323575" y="76571"/>
                  </a:lnTo>
                  <a:lnTo>
                    <a:pt x="323509" y="76549"/>
                  </a:lnTo>
                  <a:lnTo>
                    <a:pt x="323299" y="76545"/>
                  </a:lnTo>
                  <a:lnTo>
                    <a:pt x="323244" y="76540"/>
                  </a:lnTo>
                  <a:lnTo>
                    <a:pt x="323145" y="76535"/>
                  </a:lnTo>
                  <a:lnTo>
                    <a:pt x="323057" y="76510"/>
                  </a:lnTo>
                  <a:lnTo>
                    <a:pt x="322979" y="76466"/>
                  </a:lnTo>
                  <a:lnTo>
                    <a:pt x="322880" y="76400"/>
                  </a:lnTo>
                  <a:lnTo>
                    <a:pt x="322792" y="76360"/>
                  </a:lnTo>
                  <a:lnTo>
                    <a:pt x="322748" y="76354"/>
                  </a:lnTo>
                  <a:lnTo>
                    <a:pt x="322737" y="76351"/>
                  </a:lnTo>
                  <a:lnTo>
                    <a:pt x="322714" y="76348"/>
                  </a:lnTo>
                  <a:lnTo>
                    <a:pt x="322681" y="76351"/>
                  </a:lnTo>
                  <a:lnTo>
                    <a:pt x="322560" y="76356"/>
                  </a:lnTo>
                  <a:lnTo>
                    <a:pt x="322472" y="76379"/>
                  </a:lnTo>
                  <a:lnTo>
                    <a:pt x="322450" y="76385"/>
                  </a:lnTo>
                  <a:lnTo>
                    <a:pt x="322262" y="76493"/>
                  </a:lnTo>
                  <a:lnTo>
                    <a:pt x="322240" y="76503"/>
                  </a:lnTo>
                  <a:lnTo>
                    <a:pt x="322240" y="76507"/>
                  </a:lnTo>
                  <a:lnTo>
                    <a:pt x="322119" y="76562"/>
                  </a:lnTo>
                  <a:lnTo>
                    <a:pt x="322008" y="76615"/>
                  </a:lnTo>
                  <a:lnTo>
                    <a:pt x="321942" y="76641"/>
                  </a:lnTo>
                  <a:lnTo>
                    <a:pt x="321887" y="76648"/>
                  </a:lnTo>
                  <a:lnTo>
                    <a:pt x="321843" y="76648"/>
                  </a:lnTo>
                  <a:lnTo>
                    <a:pt x="321810" y="76627"/>
                  </a:lnTo>
                  <a:lnTo>
                    <a:pt x="321755" y="76588"/>
                  </a:lnTo>
                  <a:lnTo>
                    <a:pt x="321733" y="76535"/>
                  </a:lnTo>
                  <a:lnTo>
                    <a:pt x="321722" y="76211"/>
                  </a:lnTo>
                  <a:lnTo>
                    <a:pt x="321688" y="75999"/>
                  </a:lnTo>
                  <a:lnTo>
                    <a:pt x="321600" y="75781"/>
                  </a:lnTo>
                  <a:lnTo>
                    <a:pt x="321556" y="75677"/>
                  </a:lnTo>
                  <a:lnTo>
                    <a:pt x="321457" y="75579"/>
                  </a:lnTo>
                  <a:lnTo>
                    <a:pt x="321181" y="75362"/>
                  </a:lnTo>
                  <a:lnTo>
                    <a:pt x="321026" y="75215"/>
                  </a:lnTo>
                  <a:lnTo>
                    <a:pt x="320949" y="75105"/>
                  </a:lnTo>
                  <a:lnTo>
                    <a:pt x="320762" y="74750"/>
                  </a:lnTo>
                  <a:lnTo>
                    <a:pt x="320618" y="74552"/>
                  </a:lnTo>
                  <a:lnTo>
                    <a:pt x="320486" y="74352"/>
                  </a:lnTo>
                  <a:lnTo>
                    <a:pt x="320376" y="74253"/>
                  </a:lnTo>
                  <a:lnTo>
                    <a:pt x="320232" y="74183"/>
                  </a:lnTo>
                  <a:lnTo>
                    <a:pt x="319978" y="74112"/>
                  </a:lnTo>
                  <a:lnTo>
                    <a:pt x="319493" y="74093"/>
                  </a:lnTo>
                  <a:lnTo>
                    <a:pt x="319272" y="74110"/>
                  </a:lnTo>
                  <a:lnTo>
                    <a:pt x="318820" y="74273"/>
                  </a:lnTo>
                  <a:lnTo>
                    <a:pt x="318357" y="74491"/>
                  </a:lnTo>
                  <a:lnTo>
                    <a:pt x="318092" y="74612"/>
                  </a:lnTo>
                  <a:lnTo>
                    <a:pt x="317606" y="74804"/>
                  </a:lnTo>
                  <a:lnTo>
                    <a:pt x="317452" y="74852"/>
                  </a:lnTo>
                  <a:lnTo>
                    <a:pt x="317330" y="74858"/>
                  </a:lnTo>
                  <a:lnTo>
                    <a:pt x="317143" y="74831"/>
                  </a:lnTo>
                  <a:lnTo>
                    <a:pt x="316966" y="74798"/>
                  </a:lnTo>
                  <a:lnTo>
                    <a:pt x="316823" y="74774"/>
                  </a:lnTo>
                  <a:lnTo>
                    <a:pt x="316691" y="74717"/>
                  </a:lnTo>
                  <a:lnTo>
                    <a:pt x="316691" y="74711"/>
                  </a:lnTo>
                  <a:lnTo>
                    <a:pt x="316602" y="74659"/>
                  </a:lnTo>
                  <a:lnTo>
                    <a:pt x="316558" y="74590"/>
                  </a:lnTo>
                  <a:lnTo>
                    <a:pt x="316525" y="74453"/>
                  </a:lnTo>
                  <a:lnTo>
                    <a:pt x="316470" y="74326"/>
                  </a:lnTo>
                  <a:lnTo>
                    <a:pt x="316415" y="74212"/>
                  </a:lnTo>
                  <a:lnTo>
                    <a:pt x="316382" y="74171"/>
                  </a:lnTo>
                  <a:lnTo>
                    <a:pt x="316382" y="74170"/>
                  </a:lnTo>
                  <a:lnTo>
                    <a:pt x="316382" y="74170"/>
                  </a:lnTo>
                  <a:lnTo>
                    <a:pt x="316348" y="74161"/>
                  </a:lnTo>
                  <a:lnTo>
                    <a:pt x="316326" y="74154"/>
                  </a:lnTo>
                  <a:lnTo>
                    <a:pt x="316271" y="74142"/>
                  </a:lnTo>
                  <a:lnTo>
                    <a:pt x="316194" y="74145"/>
                  </a:lnTo>
                  <a:lnTo>
                    <a:pt x="316106" y="74175"/>
                  </a:lnTo>
                  <a:lnTo>
                    <a:pt x="316017" y="74230"/>
                  </a:lnTo>
                  <a:lnTo>
                    <a:pt x="315907" y="74288"/>
                  </a:lnTo>
                  <a:lnTo>
                    <a:pt x="315841" y="74314"/>
                  </a:lnTo>
                  <a:lnTo>
                    <a:pt x="315797" y="74317"/>
                  </a:lnTo>
                  <a:lnTo>
                    <a:pt x="315731" y="74309"/>
                  </a:lnTo>
                  <a:lnTo>
                    <a:pt x="315653" y="74281"/>
                  </a:lnTo>
                  <a:lnTo>
                    <a:pt x="315653" y="74279"/>
                  </a:lnTo>
                  <a:lnTo>
                    <a:pt x="315631" y="74266"/>
                  </a:lnTo>
                  <a:lnTo>
                    <a:pt x="315411" y="74132"/>
                  </a:lnTo>
                  <a:lnTo>
                    <a:pt x="315267" y="74107"/>
                  </a:lnTo>
                  <a:lnTo>
                    <a:pt x="315124" y="74081"/>
                  </a:lnTo>
                  <a:lnTo>
                    <a:pt x="314870" y="73949"/>
                  </a:lnTo>
                  <a:lnTo>
                    <a:pt x="314616" y="73752"/>
                  </a:lnTo>
                  <a:lnTo>
                    <a:pt x="314473" y="73676"/>
                  </a:lnTo>
                  <a:lnTo>
                    <a:pt x="314109" y="73602"/>
                  </a:lnTo>
                  <a:lnTo>
                    <a:pt x="313800" y="73509"/>
                  </a:lnTo>
                  <a:lnTo>
                    <a:pt x="313612" y="73491"/>
                  </a:lnTo>
                  <a:lnTo>
                    <a:pt x="313601" y="73484"/>
                  </a:lnTo>
                  <a:lnTo>
                    <a:pt x="313480" y="73472"/>
                  </a:lnTo>
                  <a:lnTo>
                    <a:pt x="313347" y="73482"/>
                  </a:lnTo>
                  <a:lnTo>
                    <a:pt x="313281" y="73503"/>
                  </a:lnTo>
                  <a:lnTo>
                    <a:pt x="313204" y="73539"/>
                  </a:lnTo>
                  <a:lnTo>
                    <a:pt x="313149" y="73602"/>
                  </a:lnTo>
                  <a:lnTo>
                    <a:pt x="313105" y="73690"/>
                  </a:lnTo>
                  <a:lnTo>
                    <a:pt x="313050" y="73777"/>
                  </a:lnTo>
                  <a:lnTo>
                    <a:pt x="312983" y="73859"/>
                  </a:lnTo>
                  <a:lnTo>
                    <a:pt x="312906" y="73919"/>
                  </a:lnTo>
                  <a:lnTo>
                    <a:pt x="312851" y="73968"/>
                  </a:lnTo>
                  <a:lnTo>
                    <a:pt x="312840" y="73979"/>
                  </a:lnTo>
                  <a:lnTo>
                    <a:pt x="312840" y="73989"/>
                  </a:lnTo>
                  <a:lnTo>
                    <a:pt x="312829" y="73998"/>
                  </a:lnTo>
                  <a:lnTo>
                    <a:pt x="312829" y="74019"/>
                  </a:lnTo>
                  <a:lnTo>
                    <a:pt x="312829" y="74048"/>
                  </a:lnTo>
                  <a:lnTo>
                    <a:pt x="312840" y="74166"/>
                  </a:lnTo>
                  <a:lnTo>
                    <a:pt x="312840" y="74272"/>
                  </a:lnTo>
                  <a:lnTo>
                    <a:pt x="312829" y="74359"/>
                  </a:lnTo>
                  <a:lnTo>
                    <a:pt x="312785" y="74427"/>
                  </a:lnTo>
                  <a:lnTo>
                    <a:pt x="312730" y="74456"/>
                  </a:lnTo>
                  <a:lnTo>
                    <a:pt x="312675" y="74472"/>
                  </a:lnTo>
                  <a:lnTo>
                    <a:pt x="312564" y="74493"/>
                  </a:lnTo>
                  <a:lnTo>
                    <a:pt x="312421" y="74532"/>
                  </a:lnTo>
                  <a:lnTo>
                    <a:pt x="312244" y="74586"/>
                  </a:lnTo>
                  <a:lnTo>
                    <a:pt x="312222" y="74595"/>
                  </a:lnTo>
                  <a:lnTo>
                    <a:pt x="311979" y="74654"/>
                  </a:lnTo>
                  <a:lnTo>
                    <a:pt x="311538" y="74764"/>
                  </a:lnTo>
                  <a:lnTo>
                    <a:pt x="310975" y="74744"/>
                  </a:lnTo>
                  <a:lnTo>
                    <a:pt x="310854" y="74761"/>
                  </a:lnTo>
                  <a:lnTo>
                    <a:pt x="310391" y="74824"/>
                  </a:lnTo>
                  <a:lnTo>
                    <a:pt x="310082" y="74809"/>
                  </a:lnTo>
                  <a:lnTo>
                    <a:pt x="309949" y="74676"/>
                  </a:lnTo>
                  <a:lnTo>
                    <a:pt x="309938" y="74661"/>
                  </a:lnTo>
                  <a:lnTo>
                    <a:pt x="309861" y="74583"/>
                  </a:lnTo>
                  <a:lnTo>
                    <a:pt x="309806" y="74466"/>
                  </a:lnTo>
                  <a:lnTo>
                    <a:pt x="309762" y="74306"/>
                  </a:lnTo>
                  <a:lnTo>
                    <a:pt x="309729" y="74156"/>
                  </a:lnTo>
                  <a:lnTo>
                    <a:pt x="309729" y="74048"/>
                  </a:lnTo>
                  <a:lnTo>
                    <a:pt x="309740" y="73897"/>
                  </a:lnTo>
                  <a:lnTo>
                    <a:pt x="309762" y="73775"/>
                  </a:lnTo>
                  <a:lnTo>
                    <a:pt x="309806" y="73646"/>
                  </a:lnTo>
                  <a:lnTo>
                    <a:pt x="309806" y="73561"/>
                  </a:lnTo>
                  <a:lnTo>
                    <a:pt x="309784" y="73419"/>
                  </a:lnTo>
                  <a:lnTo>
                    <a:pt x="309762" y="73330"/>
                  </a:lnTo>
                  <a:lnTo>
                    <a:pt x="309718" y="73164"/>
                  </a:lnTo>
                  <a:lnTo>
                    <a:pt x="309684" y="73051"/>
                  </a:lnTo>
                  <a:lnTo>
                    <a:pt x="309662" y="73018"/>
                  </a:lnTo>
                  <a:lnTo>
                    <a:pt x="309596" y="72970"/>
                  </a:lnTo>
                  <a:lnTo>
                    <a:pt x="309574" y="72961"/>
                  </a:lnTo>
                  <a:lnTo>
                    <a:pt x="309100" y="72782"/>
                  </a:lnTo>
                  <a:lnTo>
                    <a:pt x="308835" y="72736"/>
                  </a:lnTo>
                  <a:lnTo>
                    <a:pt x="308272" y="72544"/>
                  </a:lnTo>
                  <a:lnTo>
                    <a:pt x="308085" y="72511"/>
                  </a:lnTo>
                  <a:lnTo>
                    <a:pt x="307941" y="72457"/>
                  </a:lnTo>
                  <a:lnTo>
                    <a:pt x="307732" y="72230"/>
                  </a:lnTo>
                  <a:lnTo>
                    <a:pt x="307677" y="72186"/>
                  </a:lnTo>
                  <a:lnTo>
                    <a:pt x="307621" y="72140"/>
                  </a:lnTo>
                  <a:lnTo>
                    <a:pt x="307588" y="72130"/>
                  </a:lnTo>
                  <a:lnTo>
                    <a:pt x="307423" y="72052"/>
                  </a:lnTo>
                  <a:lnTo>
                    <a:pt x="307323" y="72037"/>
                  </a:lnTo>
                  <a:lnTo>
                    <a:pt x="307191" y="72048"/>
                  </a:lnTo>
                  <a:lnTo>
                    <a:pt x="307059" y="72091"/>
                  </a:lnTo>
                  <a:lnTo>
                    <a:pt x="306816" y="72204"/>
                  </a:lnTo>
                  <a:lnTo>
                    <a:pt x="306661" y="72213"/>
                  </a:lnTo>
                  <a:lnTo>
                    <a:pt x="306452" y="72124"/>
                  </a:lnTo>
                  <a:lnTo>
                    <a:pt x="306099" y="71871"/>
                  </a:lnTo>
                  <a:lnTo>
                    <a:pt x="305911" y="71786"/>
                  </a:lnTo>
                  <a:lnTo>
                    <a:pt x="305801" y="71769"/>
                  </a:lnTo>
                  <a:lnTo>
                    <a:pt x="305349" y="71778"/>
                  </a:lnTo>
                  <a:lnTo>
                    <a:pt x="304973" y="71662"/>
                  </a:lnTo>
                  <a:lnTo>
                    <a:pt x="304797" y="71643"/>
                  </a:lnTo>
                  <a:lnTo>
                    <a:pt x="304642" y="71683"/>
                  </a:lnTo>
                  <a:lnTo>
                    <a:pt x="304091" y="71773"/>
                  </a:lnTo>
                  <a:lnTo>
                    <a:pt x="304014" y="71785"/>
                  </a:lnTo>
                  <a:lnTo>
                    <a:pt x="303749" y="71840"/>
                  </a:lnTo>
                  <a:lnTo>
                    <a:pt x="302756" y="72045"/>
                  </a:lnTo>
                  <a:lnTo>
                    <a:pt x="302535" y="72111"/>
                  </a:lnTo>
                  <a:lnTo>
                    <a:pt x="301917" y="72296"/>
                  </a:lnTo>
                  <a:lnTo>
                    <a:pt x="301674" y="72438"/>
                  </a:lnTo>
                  <a:lnTo>
                    <a:pt x="300891" y="72887"/>
                  </a:lnTo>
                  <a:lnTo>
                    <a:pt x="300582" y="72975"/>
                  </a:lnTo>
                  <a:lnTo>
                    <a:pt x="300428" y="73121"/>
                  </a:lnTo>
                  <a:lnTo>
                    <a:pt x="300306" y="73356"/>
                  </a:lnTo>
                  <a:lnTo>
                    <a:pt x="300185" y="73545"/>
                  </a:lnTo>
                  <a:lnTo>
                    <a:pt x="299424" y="74323"/>
                  </a:lnTo>
                  <a:lnTo>
                    <a:pt x="298861" y="74987"/>
                  </a:lnTo>
                  <a:lnTo>
                    <a:pt x="298486" y="75417"/>
                  </a:lnTo>
                  <a:lnTo>
                    <a:pt x="298287" y="75519"/>
                  </a:lnTo>
                  <a:lnTo>
                    <a:pt x="298177" y="75579"/>
                  </a:lnTo>
                  <a:lnTo>
                    <a:pt x="297747" y="75635"/>
                  </a:lnTo>
                  <a:lnTo>
                    <a:pt x="297548" y="75661"/>
                  </a:lnTo>
                  <a:lnTo>
                    <a:pt x="296886" y="76072"/>
                  </a:lnTo>
                  <a:lnTo>
                    <a:pt x="296279" y="76444"/>
                  </a:lnTo>
                  <a:lnTo>
                    <a:pt x="296169" y="76489"/>
                  </a:lnTo>
                  <a:lnTo>
                    <a:pt x="295959" y="76575"/>
                  </a:lnTo>
                  <a:lnTo>
                    <a:pt x="295540" y="76628"/>
                  </a:lnTo>
                  <a:lnTo>
                    <a:pt x="295198" y="76509"/>
                  </a:lnTo>
                  <a:lnTo>
                    <a:pt x="294988" y="76269"/>
                  </a:lnTo>
                  <a:lnTo>
                    <a:pt x="294977" y="76216"/>
                  </a:lnTo>
                  <a:lnTo>
                    <a:pt x="294966" y="76153"/>
                  </a:lnTo>
                  <a:lnTo>
                    <a:pt x="294933" y="75865"/>
                  </a:lnTo>
                  <a:lnTo>
                    <a:pt x="294801" y="75739"/>
                  </a:lnTo>
                  <a:lnTo>
                    <a:pt x="294580" y="75678"/>
                  </a:lnTo>
                  <a:lnTo>
                    <a:pt x="294558" y="75672"/>
                  </a:lnTo>
                  <a:lnTo>
                    <a:pt x="294393" y="75574"/>
                  </a:lnTo>
                  <a:lnTo>
                    <a:pt x="294095" y="75331"/>
                  </a:lnTo>
                  <a:lnTo>
                    <a:pt x="293819" y="75151"/>
                  </a:lnTo>
                  <a:lnTo>
                    <a:pt x="293322" y="74923"/>
                  </a:lnTo>
                  <a:lnTo>
                    <a:pt x="293124" y="74794"/>
                  </a:lnTo>
                  <a:lnTo>
                    <a:pt x="292892" y="74552"/>
                  </a:lnTo>
                  <a:lnTo>
                    <a:pt x="292738" y="74228"/>
                  </a:lnTo>
                  <a:lnTo>
                    <a:pt x="292407" y="73857"/>
                  </a:lnTo>
                  <a:lnTo>
                    <a:pt x="292263" y="73865"/>
                  </a:lnTo>
                  <a:lnTo>
                    <a:pt x="292131" y="73958"/>
                  </a:lnTo>
                  <a:lnTo>
                    <a:pt x="291590" y="74364"/>
                  </a:lnTo>
                  <a:lnTo>
                    <a:pt x="290310" y="74906"/>
                  </a:lnTo>
                  <a:lnTo>
                    <a:pt x="290079" y="74970"/>
                  </a:lnTo>
                  <a:lnTo>
                    <a:pt x="289991" y="74992"/>
                  </a:lnTo>
                  <a:lnTo>
                    <a:pt x="289847" y="75032"/>
                  </a:lnTo>
                  <a:lnTo>
                    <a:pt x="289715" y="75068"/>
                  </a:lnTo>
                  <a:lnTo>
                    <a:pt x="288964" y="75276"/>
                  </a:lnTo>
                  <a:lnTo>
                    <a:pt x="288567" y="75267"/>
                  </a:lnTo>
                  <a:lnTo>
                    <a:pt x="288468" y="75198"/>
                  </a:lnTo>
                  <a:lnTo>
                    <a:pt x="288336" y="75111"/>
                  </a:lnTo>
                  <a:lnTo>
                    <a:pt x="288236" y="75042"/>
                  </a:lnTo>
                  <a:lnTo>
                    <a:pt x="287905" y="74822"/>
                  </a:lnTo>
                  <a:lnTo>
                    <a:pt x="287343" y="74725"/>
                  </a:lnTo>
                  <a:lnTo>
                    <a:pt x="287100" y="74683"/>
                  </a:lnTo>
                  <a:lnTo>
                    <a:pt x="286802" y="74536"/>
                  </a:lnTo>
                  <a:lnTo>
                    <a:pt x="286647" y="74338"/>
                  </a:lnTo>
                  <a:lnTo>
                    <a:pt x="286405" y="73840"/>
                  </a:lnTo>
                  <a:lnTo>
                    <a:pt x="286173" y="73739"/>
                  </a:lnTo>
                  <a:lnTo>
                    <a:pt x="286074" y="73734"/>
                  </a:lnTo>
                  <a:lnTo>
                    <a:pt x="285908" y="73725"/>
                  </a:lnTo>
                  <a:lnTo>
                    <a:pt x="285820" y="73721"/>
                  </a:lnTo>
                  <a:lnTo>
                    <a:pt x="285610" y="73710"/>
                  </a:lnTo>
                  <a:lnTo>
                    <a:pt x="285379" y="73681"/>
                  </a:lnTo>
                  <a:lnTo>
                    <a:pt x="285257" y="73561"/>
                  </a:lnTo>
                  <a:lnTo>
                    <a:pt x="284959" y="73345"/>
                  </a:lnTo>
                  <a:lnTo>
                    <a:pt x="284827" y="73269"/>
                  </a:lnTo>
                  <a:lnTo>
                    <a:pt x="284673" y="73247"/>
                  </a:lnTo>
                  <a:lnTo>
                    <a:pt x="284485" y="73280"/>
                  </a:lnTo>
                  <a:lnTo>
                    <a:pt x="283812" y="73439"/>
                  </a:lnTo>
                  <a:lnTo>
                    <a:pt x="283713" y="73591"/>
                  </a:lnTo>
                  <a:lnTo>
                    <a:pt x="283580" y="73818"/>
                  </a:lnTo>
                  <a:lnTo>
                    <a:pt x="283492" y="74089"/>
                  </a:lnTo>
                  <a:lnTo>
                    <a:pt x="283349" y="74252"/>
                  </a:lnTo>
                  <a:lnTo>
                    <a:pt x="283117" y="74408"/>
                  </a:lnTo>
                  <a:lnTo>
                    <a:pt x="282753" y="74451"/>
                  </a:lnTo>
                  <a:lnTo>
                    <a:pt x="282576" y="74502"/>
                  </a:lnTo>
                  <a:lnTo>
                    <a:pt x="282422" y="74570"/>
                  </a:lnTo>
                  <a:lnTo>
                    <a:pt x="282223" y="74697"/>
                  </a:lnTo>
                  <a:lnTo>
                    <a:pt x="282058" y="74730"/>
                  </a:lnTo>
                  <a:lnTo>
                    <a:pt x="281793" y="74704"/>
                  </a:lnTo>
                  <a:lnTo>
                    <a:pt x="281616" y="74606"/>
                  </a:lnTo>
                  <a:lnTo>
                    <a:pt x="281241" y="74382"/>
                  </a:lnTo>
                  <a:lnTo>
                    <a:pt x="280977" y="74267"/>
                  </a:lnTo>
                  <a:lnTo>
                    <a:pt x="280756" y="74148"/>
                  </a:lnTo>
                  <a:lnTo>
                    <a:pt x="280546" y="74086"/>
                  </a:lnTo>
                  <a:lnTo>
                    <a:pt x="280414" y="74047"/>
                  </a:lnTo>
                  <a:lnTo>
                    <a:pt x="280050" y="73913"/>
                  </a:lnTo>
                  <a:lnTo>
                    <a:pt x="279719" y="73902"/>
                  </a:lnTo>
                  <a:lnTo>
                    <a:pt x="279299" y="73952"/>
                  </a:lnTo>
                  <a:lnTo>
                    <a:pt x="279079" y="73980"/>
                  </a:lnTo>
                  <a:lnTo>
                    <a:pt x="278869" y="74004"/>
                  </a:lnTo>
                  <a:lnTo>
                    <a:pt x="278836" y="74016"/>
                  </a:lnTo>
                  <a:lnTo>
                    <a:pt x="278538" y="74140"/>
                  </a:lnTo>
                  <a:lnTo>
                    <a:pt x="278196" y="74502"/>
                  </a:lnTo>
                  <a:lnTo>
                    <a:pt x="278053" y="74781"/>
                  </a:lnTo>
                  <a:lnTo>
                    <a:pt x="277865" y="75211"/>
                  </a:lnTo>
                  <a:lnTo>
                    <a:pt x="277468" y="76403"/>
                  </a:lnTo>
                  <a:lnTo>
                    <a:pt x="277347" y="76660"/>
                  </a:lnTo>
                  <a:lnTo>
                    <a:pt x="277225" y="76931"/>
                  </a:lnTo>
                  <a:lnTo>
                    <a:pt x="277027" y="77402"/>
                  </a:lnTo>
                  <a:lnTo>
                    <a:pt x="276795" y="77652"/>
                  </a:lnTo>
                  <a:lnTo>
                    <a:pt x="276674" y="77745"/>
                  </a:lnTo>
                  <a:lnTo>
                    <a:pt x="276023" y="77782"/>
                  </a:lnTo>
                  <a:lnTo>
                    <a:pt x="275824" y="77768"/>
                  </a:lnTo>
                  <a:lnTo>
                    <a:pt x="275471" y="77745"/>
                  </a:lnTo>
                  <a:lnTo>
                    <a:pt x="274831" y="77821"/>
                  </a:lnTo>
                  <a:lnTo>
                    <a:pt x="274566" y="77825"/>
                  </a:lnTo>
                  <a:lnTo>
                    <a:pt x="274500" y="77825"/>
                  </a:lnTo>
                  <a:lnTo>
                    <a:pt x="274070" y="77707"/>
                  </a:lnTo>
                  <a:lnTo>
                    <a:pt x="273871" y="77652"/>
                  </a:lnTo>
                  <a:lnTo>
                    <a:pt x="273121" y="77112"/>
                  </a:lnTo>
                  <a:lnTo>
                    <a:pt x="272989" y="77022"/>
                  </a:lnTo>
                  <a:lnTo>
                    <a:pt x="272007" y="76567"/>
                  </a:lnTo>
                  <a:lnTo>
                    <a:pt x="271720" y="76430"/>
                  </a:lnTo>
                  <a:lnTo>
                    <a:pt x="271477" y="76372"/>
                  </a:lnTo>
                  <a:lnTo>
                    <a:pt x="270738" y="75967"/>
                  </a:lnTo>
                  <a:lnTo>
                    <a:pt x="270473" y="75827"/>
                  </a:lnTo>
                  <a:lnTo>
                    <a:pt x="269789" y="75782"/>
                  </a:lnTo>
                  <a:lnTo>
                    <a:pt x="269491" y="75664"/>
                  </a:lnTo>
                  <a:lnTo>
                    <a:pt x="269469" y="75658"/>
                  </a:lnTo>
                  <a:lnTo>
                    <a:pt x="269259" y="75573"/>
                  </a:lnTo>
                  <a:lnTo>
                    <a:pt x="268796" y="75647"/>
                  </a:lnTo>
                  <a:lnTo>
                    <a:pt x="268310" y="76002"/>
                  </a:lnTo>
                  <a:lnTo>
                    <a:pt x="267825" y="76237"/>
                  </a:lnTo>
                  <a:lnTo>
                    <a:pt x="267527" y="76258"/>
                  </a:lnTo>
                  <a:lnTo>
                    <a:pt x="267086" y="76197"/>
                  </a:lnTo>
                  <a:lnTo>
                    <a:pt x="266843" y="76110"/>
                  </a:lnTo>
                  <a:lnTo>
                    <a:pt x="266479" y="75895"/>
                  </a:lnTo>
                  <a:lnTo>
                    <a:pt x="266269" y="75776"/>
                  </a:lnTo>
                  <a:lnTo>
                    <a:pt x="265994" y="75506"/>
                  </a:lnTo>
                  <a:lnTo>
                    <a:pt x="265630" y="75155"/>
                  </a:lnTo>
                  <a:lnTo>
                    <a:pt x="265453" y="74836"/>
                  </a:lnTo>
                  <a:lnTo>
                    <a:pt x="265332" y="74567"/>
                  </a:lnTo>
                  <a:lnTo>
                    <a:pt x="265144" y="74353"/>
                  </a:lnTo>
                  <a:lnTo>
                    <a:pt x="264990" y="74272"/>
                  </a:lnTo>
                  <a:lnTo>
                    <a:pt x="264460" y="74225"/>
                  </a:lnTo>
                  <a:lnTo>
                    <a:pt x="264184" y="74030"/>
                  </a:lnTo>
                  <a:lnTo>
                    <a:pt x="263721" y="73692"/>
                  </a:lnTo>
                  <a:lnTo>
                    <a:pt x="263599" y="73477"/>
                  </a:lnTo>
                  <a:lnTo>
                    <a:pt x="263577" y="73441"/>
                  </a:lnTo>
                  <a:lnTo>
                    <a:pt x="263489" y="73270"/>
                  </a:lnTo>
                  <a:lnTo>
                    <a:pt x="263610" y="72407"/>
                  </a:lnTo>
                  <a:lnTo>
                    <a:pt x="263699" y="71991"/>
                  </a:lnTo>
                  <a:lnTo>
                    <a:pt x="263677" y="71655"/>
                  </a:lnTo>
                  <a:lnTo>
                    <a:pt x="263555" y="71508"/>
                  </a:lnTo>
                  <a:lnTo>
                    <a:pt x="263357" y="71211"/>
                  </a:lnTo>
                  <a:lnTo>
                    <a:pt x="263257" y="71129"/>
                  </a:lnTo>
                  <a:lnTo>
                    <a:pt x="262959" y="70872"/>
                  </a:lnTo>
                  <a:lnTo>
                    <a:pt x="262816" y="70689"/>
                  </a:lnTo>
                  <a:lnTo>
                    <a:pt x="262794" y="70535"/>
                  </a:lnTo>
                  <a:lnTo>
                    <a:pt x="262783" y="70005"/>
                  </a:lnTo>
                  <a:lnTo>
                    <a:pt x="262783" y="69709"/>
                  </a:lnTo>
                  <a:lnTo>
                    <a:pt x="262783" y="69534"/>
                  </a:lnTo>
                  <a:lnTo>
                    <a:pt x="262562" y="68795"/>
                  </a:lnTo>
                  <a:lnTo>
                    <a:pt x="262584" y="68260"/>
                  </a:lnTo>
                  <a:lnTo>
                    <a:pt x="262551" y="67919"/>
                  </a:lnTo>
                  <a:lnTo>
                    <a:pt x="262540" y="67895"/>
                  </a:lnTo>
                  <a:lnTo>
                    <a:pt x="262419" y="67700"/>
                  </a:lnTo>
                  <a:lnTo>
                    <a:pt x="262176" y="67476"/>
                  </a:lnTo>
                  <a:lnTo>
                    <a:pt x="261933" y="67259"/>
                  </a:lnTo>
                  <a:lnTo>
                    <a:pt x="261702" y="67050"/>
                  </a:lnTo>
                  <a:lnTo>
                    <a:pt x="261029" y="66516"/>
                  </a:lnTo>
                  <a:lnTo>
                    <a:pt x="260422" y="66485"/>
                  </a:lnTo>
                  <a:lnTo>
                    <a:pt x="259661" y="66261"/>
                  </a:lnTo>
                  <a:lnTo>
                    <a:pt x="259087" y="66171"/>
                  </a:lnTo>
                  <a:lnTo>
                    <a:pt x="258679" y="66134"/>
                  </a:lnTo>
                  <a:lnTo>
                    <a:pt x="258524" y="66136"/>
                  </a:lnTo>
                  <a:lnTo>
                    <a:pt x="258348" y="66141"/>
                  </a:lnTo>
                  <a:lnTo>
                    <a:pt x="258116" y="65993"/>
                  </a:lnTo>
                  <a:lnTo>
                    <a:pt x="257951" y="65630"/>
                  </a:lnTo>
                  <a:lnTo>
                    <a:pt x="257873" y="65174"/>
                  </a:lnTo>
                  <a:lnTo>
                    <a:pt x="257928" y="64410"/>
                  </a:lnTo>
                  <a:lnTo>
                    <a:pt x="257984" y="63632"/>
                  </a:lnTo>
                  <a:lnTo>
                    <a:pt x="257995" y="62786"/>
                  </a:lnTo>
                  <a:lnTo>
                    <a:pt x="257973" y="62683"/>
                  </a:lnTo>
                  <a:lnTo>
                    <a:pt x="257774" y="62437"/>
                  </a:lnTo>
                  <a:lnTo>
                    <a:pt x="257597" y="62155"/>
                  </a:lnTo>
                  <a:lnTo>
                    <a:pt x="257498" y="62099"/>
                  </a:lnTo>
                  <a:lnTo>
                    <a:pt x="257244" y="62092"/>
                  </a:lnTo>
                  <a:lnTo>
                    <a:pt x="257013" y="62131"/>
                  </a:lnTo>
                  <a:lnTo>
                    <a:pt x="256329" y="62431"/>
                  </a:lnTo>
                  <a:lnTo>
                    <a:pt x="255755" y="62748"/>
                  </a:lnTo>
                  <a:lnTo>
                    <a:pt x="255358" y="63323"/>
                  </a:lnTo>
                  <a:lnTo>
                    <a:pt x="255038" y="63912"/>
                  </a:lnTo>
                  <a:lnTo>
                    <a:pt x="254630" y="64397"/>
                  </a:lnTo>
                  <a:lnTo>
                    <a:pt x="254122" y="64610"/>
                  </a:lnTo>
                  <a:lnTo>
                    <a:pt x="253945" y="64617"/>
                  </a:lnTo>
                  <a:lnTo>
                    <a:pt x="253824" y="64557"/>
                  </a:lnTo>
                  <a:lnTo>
                    <a:pt x="253537" y="64336"/>
                  </a:lnTo>
                  <a:lnTo>
                    <a:pt x="253096" y="64236"/>
                  </a:lnTo>
                  <a:lnTo>
                    <a:pt x="252677" y="64208"/>
                  </a:lnTo>
                  <a:lnTo>
                    <a:pt x="252445" y="64262"/>
                  </a:lnTo>
                  <a:lnTo>
                    <a:pt x="251938" y="64382"/>
                  </a:lnTo>
                  <a:lnTo>
                    <a:pt x="251805" y="64510"/>
                  </a:lnTo>
                  <a:lnTo>
                    <a:pt x="251584" y="64906"/>
                  </a:lnTo>
                  <a:lnTo>
                    <a:pt x="251331" y="65221"/>
                  </a:lnTo>
                  <a:lnTo>
                    <a:pt x="251110" y="65356"/>
                  </a:lnTo>
                  <a:lnTo>
                    <a:pt x="250945" y="65335"/>
                  </a:lnTo>
                  <a:lnTo>
                    <a:pt x="250448" y="65125"/>
                  </a:lnTo>
                  <a:lnTo>
                    <a:pt x="250371" y="65079"/>
                  </a:lnTo>
                  <a:lnTo>
                    <a:pt x="250205" y="64982"/>
                  </a:lnTo>
                  <a:lnTo>
                    <a:pt x="249985" y="64627"/>
                  </a:lnTo>
                  <a:lnTo>
                    <a:pt x="249896" y="64444"/>
                  </a:lnTo>
                  <a:lnTo>
                    <a:pt x="249852" y="64362"/>
                  </a:lnTo>
                  <a:lnTo>
                    <a:pt x="249753" y="64151"/>
                  </a:lnTo>
                  <a:lnTo>
                    <a:pt x="249654" y="63942"/>
                  </a:lnTo>
                  <a:lnTo>
                    <a:pt x="249554" y="63729"/>
                  </a:lnTo>
                  <a:lnTo>
                    <a:pt x="249345" y="63636"/>
                  </a:lnTo>
                  <a:lnTo>
                    <a:pt x="248749" y="63417"/>
                  </a:lnTo>
                  <a:lnTo>
                    <a:pt x="248628" y="63325"/>
                  </a:lnTo>
                  <a:lnTo>
                    <a:pt x="248606" y="63195"/>
                  </a:lnTo>
                  <a:lnTo>
                    <a:pt x="248594" y="63107"/>
                  </a:lnTo>
                  <a:lnTo>
                    <a:pt x="248606" y="62688"/>
                  </a:lnTo>
                  <a:lnTo>
                    <a:pt x="248606" y="62403"/>
                  </a:lnTo>
                  <a:lnTo>
                    <a:pt x="248749" y="61866"/>
                  </a:lnTo>
                  <a:lnTo>
                    <a:pt x="248716" y="61723"/>
                  </a:lnTo>
                  <a:lnTo>
                    <a:pt x="248363" y="61422"/>
                  </a:lnTo>
                  <a:lnTo>
                    <a:pt x="248197" y="61434"/>
                  </a:lnTo>
                  <a:lnTo>
                    <a:pt x="247910" y="61455"/>
                  </a:lnTo>
                  <a:lnTo>
                    <a:pt x="247326" y="61757"/>
                  </a:lnTo>
                  <a:lnTo>
                    <a:pt x="246995" y="62143"/>
                  </a:lnTo>
                  <a:lnTo>
                    <a:pt x="246752" y="62260"/>
                  </a:lnTo>
                  <a:lnTo>
                    <a:pt x="246465" y="62252"/>
                  </a:lnTo>
                  <a:lnTo>
                    <a:pt x="245958" y="61990"/>
                  </a:lnTo>
                  <a:lnTo>
                    <a:pt x="245715" y="61863"/>
                  </a:lnTo>
                  <a:lnTo>
                    <a:pt x="245185" y="61625"/>
                  </a:lnTo>
                  <a:lnTo>
                    <a:pt x="244567" y="61542"/>
                  </a:lnTo>
                  <a:lnTo>
                    <a:pt x="244269" y="61502"/>
                  </a:lnTo>
                  <a:lnTo>
                    <a:pt x="243762" y="61352"/>
                  </a:lnTo>
                  <a:lnTo>
                    <a:pt x="243354" y="61149"/>
                  </a:lnTo>
                  <a:lnTo>
                    <a:pt x="242946" y="61024"/>
                  </a:lnTo>
                  <a:lnTo>
                    <a:pt x="242129" y="61037"/>
                  </a:lnTo>
                  <a:lnTo>
                    <a:pt x="241588" y="61081"/>
                  </a:lnTo>
                  <a:lnTo>
                    <a:pt x="240706" y="61282"/>
                  </a:lnTo>
                  <a:lnTo>
                    <a:pt x="239978" y="61358"/>
                  </a:lnTo>
                  <a:lnTo>
                    <a:pt x="239591" y="61521"/>
                  </a:lnTo>
                  <a:lnTo>
                    <a:pt x="239029" y="61759"/>
                  </a:lnTo>
                  <a:lnTo>
                    <a:pt x="238279" y="61886"/>
                  </a:lnTo>
                  <a:lnTo>
                    <a:pt x="237848" y="61905"/>
                  </a:lnTo>
                  <a:lnTo>
                    <a:pt x="237396" y="61925"/>
                  </a:lnTo>
                  <a:lnTo>
                    <a:pt x="237197" y="62033"/>
                  </a:lnTo>
                  <a:lnTo>
                    <a:pt x="237109" y="62219"/>
                  </a:lnTo>
                  <a:lnTo>
                    <a:pt x="237109" y="62375"/>
                  </a:lnTo>
                  <a:lnTo>
                    <a:pt x="237131" y="62835"/>
                  </a:lnTo>
                  <a:lnTo>
                    <a:pt x="237109" y="63213"/>
                  </a:lnTo>
                  <a:lnTo>
                    <a:pt x="236833" y="63502"/>
                  </a:lnTo>
                  <a:lnTo>
                    <a:pt x="236039" y="64107"/>
                  </a:lnTo>
                  <a:lnTo>
                    <a:pt x="235873" y="64320"/>
                  </a:lnTo>
                  <a:lnTo>
                    <a:pt x="235586" y="64779"/>
                  </a:lnTo>
                  <a:lnTo>
                    <a:pt x="235564" y="65060"/>
                  </a:lnTo>
                  <a:lnTo>
                    <a:pt x="235796" y="65263"/>
                  </a:lnTo>
                  <a:lnTo>
                    <a:pt x="235973" y="65562"/>
                  </a:lnTo>
                  <a:lnTo>
                    <a:pt x="236127" y="65747"/>
                  </a:lnTo>
                  <a:lnTo>
                    <a:pt x="236249" y="65981"/>
                  </a:lnTo>
                  <a:lnTo>
                    <a:pt x="236226" y="66156"/>
                  </a:lnTo>
                  <a:lnTo>
                    <a:pt x="235818" y="66416"/>
                  </a:lnTo>
                  <a:lnTo>
                    <a:pt x="235708" y="66487"/>
                  </a:lnTo>
                  <a:lnTo>
                    <a:pt x="235322" y="66660"/>
                  </a:lnTo>
                  <a:lnTo>
                    <a:pt x="234770" y="66849"/>
                  </a:lnTo>
                  <a:lnTo>
                    <a:pt x="234406" y="66971"/>
                  </a:lnTo>
                  <a:lnTo>
                    <a:pt x="234252" y="67112"/>
                  </a:lnTo>
                  <a:lnTo>
                    <a:pt x="233943" y="67830"/>
                  </a:lnTo>
                  <a:lnTo>
                    <a:pt x="233755" y="67930"/>
                  </a:lnTo>
                  <a:lnTo>
                    <a:pt x="233468" y="67949"/>
                  </a:lnTo>
                  <a:lnTo>
                    <a:pt x="233192" y="67918"/>
                  </a:lnTo>
                  <a:lnTo>
                    <a:pt x="232817" y="67920"/>
                  </a:lnTo>
                  <a:lnTo>
                    <a:pt x="232243" y="68022"/>
                  </a:lnTo>
                  <a:lnTo>
                    <a:pt x="231924" y="67951"/>
                  </a:lnTo>
                  <a:lnTo>
                    <a:pt x="231449" y="67527"/>
                  </a:lnTo>
                  <a:lnTo>
                    <a:pt x="231217" y="67142"/>
                  </a:lnTo>
                  <a:lnTo>
                    <a:pt x="231140" y="66710"/>
                  </a:lnTo>
                  <a:lnTo>
                    <a:pt x="231052" y="66438"/>
                  </a:lnTo>
                  <a:lnTo>
                    <a:pt x="230997" y="66284"/>
                  </a:lnTo>
                  <a:lnTo>
                    <a:pt x="230886" y="66096"/>
                  </a:lnTo>
                  <a:lnTo>
                    <a:pt x="230456" y="65726"/>
                  </a:lnTo>
                  <a:lnTo>
                    <a:pt x="230236" y="65678"/>
                  </a:lnTo>
                  <a:lnTo>
                    <a:pt x="229397" y="65498"/>
                  </a:lnTo>
                  <a:lnTo>
                    <a:pt x="229198" y="65281"/>
                  </a:lnTo>
                  <a:lnTo>
                    <a:pt x="229143" y="65142"/>
                  </a:lnTo>
                  <a:lnTo>
                    <a:pt x="228867" y="64328"/>
                  </a:lnTo>
                  <a:lnTo>
                    <a:pt x="228636" y="64004"/>
                  </a:lnTo>
                  <a:lnTo>
                    <a:pt x="228426" y="63920"/>
                  </a:lnTo>
                  <a:lnTo>
                    <a:pt x="228040" y="63768"/>
                  </a:lnTo>
                  <a:lnTo>
                    <a:pt x="227599" y="63746"/>
                  </a:lnTo>
                  <a:lnTo>
                    <a:pt x="227212" y="63765"/>
                  </a:lnTo>
                  <a:lnTo>
                    <a:pt x="227058" y="63771"/>
                  </a:lnTo>
                  <a:lnTo>
                    <a:pt x="226573" y="63617"/>
                  </a:lnTo>
                  <a:lnTo>
                    <a:pt x="226164" y="63683"/>
                  </a:lnTo>
                  <a:lnTo>
                    <a:pt x="225734" y="63720"/>
                  </a:lnTo>
                  <a:lnTo>
                    <a:pt x="225524" y="63786"/>
                  </a:lnTo>
                  <a:lnTo>
                    <a:pt x="225127" y="63986"/>
                  </a:lnTo>
                  <a:lnTo>
                    <a:pt x="224399" y="64276"/>
                  </a:lnTo>
                  <a:lnTo>
                    <a:pt x="223682" y="64464"/>
                  </a:lnTo>
                  <a:lnTo>
                    <a:pt x="223362" y="64538"/>
                  </a:lnTo>
                  <a:lnTo>
                    <a:pt x="222921" y="64774"/>
                  </a:lnTo>
                  <a:lnTo>
                    <a:pt x="222700" y="64796"/>
                  </a:lnTo>
                  <a:lnTo>
                    <a:pt x="222027" y="64864"/>
                  </a:lnTo>
                  <a:lnTo>
                    <a:pt x="221332" y="64933"/>
                  </a:lnTo>
                  <a:lnTo>
                    <a:pt x="220780" y="65120"/>
                  </a:lnTo>
                  <a:lnTo>
                    <a:pt x="220515" y="65312"/>
                  </a:lnTo>
                  <a:lnTo>
                    <a:pt x="219986" y="66115"/>
                  </a:lnTo>
                  <a:lnTo>
                    <a:pt x="218695" y="67612"/>
                  </a:lnTo>
                  <a:lnTo>
                    <a:pt x="218375" y="67862"/>
                  </a:lnTo>
                  <a:lnTo>
                    <a:pt x="217900" y="68028"/>
                  </a:lnTo>
                  <a:lnTo>
                    <a:pt x="217856" y="68046"/>
                  </a:lnTo>
                  <a:lnTo>
                    <a:pt x="217625" y="68267"/>
                  </a:lnTo>
                  <a:lnTo>
                    <a:pt x="216930" y="69134"/>
                  </a:lnTo>
                  <a:lnTo>
                    <a:pt x="216279" y="69512"/>
                  </a:lnTo>
                  <a:lnTo>
                    <a:pt x="216168" y="69613"/>
                  </a:lnTo>
                  <a:lnTo>
                    <a:pt x="216146" y="69745"/>
                  </a:lnTo>
                  <a:lnTo>
                    <a:pt x="216124" y="70010"/>
                  </a:lnTo>
                  <a:lnTo>
                    <a:pt x="216058" y="70179"/>
                  </a:lnTo>
                  <a:lnTo>
                    <a:pt x="215793" y="70089"/>
                  </a:lnTo>
                  <a:lnTo>
                    <a:pt x="215473" y="69877"/>
                  </a:lnTo>
                  <a:lnTo>
                    <a:pt x="215120" y="69683"/>
                  </a:lnTo>
                  <a:lnTo>
                    <a:pt x="214833" y="69587"/>
                  </a:lnTo>
                  <a:lnTo>
                    <a:pt x="214370" y="69579"/>
                  </a:lnTo>
                  <a:lnTo>
                    <a:pt x="213874" y="69464"/>
                  </a:lnTo>
                  <a:lnTo>
                    <a:pt x="213344" y="69181"/>
                  </a:lnTo>
                  <a:lnTo>
                    <a:pt x="212715" y="68711"/>
                  </a:lnTo>
                  <a:lnTo>
                    <a:pt x="212450" y="68672"/>
                  </a:lnTo>
                  <a:lnTo>
                    <a:pt x="211965" y="68826"/>
                  </a:lnTo>
                  <a:lnTo>
                    <a:pt x="210795" y="69251"/>
                  </a:lnTo>
                  <a:lnTo>
                    <a:pt x="210663" y="69296"/>
                  </a:lnTo>
                  <a:lnTo>
                    <a:pt x="210464" y="69279"/>
                  </a:lnTo>
                  <a:lnTo>
                    <a:pt x="210166" y="69093"/>
                  </a:lnTo>
                  <a:lnTo>
                    <a:pt x="209913" y="68720"/>
                  </a:lnTo>
                  <a:lnTo>
                    <a:pt x="209725" y="68521"/>
                  </a:lnTo>
                  <a:lnTo>
                    <a:pt x="209460" y="68189"/>
                  </a:lnTo>
                  <a:lnTo>
                    <a:pt x="209151" y="67440"/>
                  </a:lnTo>
                  <a:lnTo>
                    <a:pt x="209008" y="67007"/>
                  </a:lnTo>
                  <a:lnTo>
                    <a:pt x="208975" y="66760"/>
                  </a:lnTo>
                  <a:lnTo>
                    <a:pt x="208876" y="65986"/>
                  </a:lnTo>
                  <a:lnTo>
                    <a:pt x="208876" y="65960"/>
                  </a:lnTo>
                  <a:lnTo>
                    <a:pt x="208787" y="65767"/>
                  </a:lnTo>
                  <a:lnTo>
                    <a:pt x="208478" y="65717"/>
                  </a:lnTo>
                  <a:lnTo>
                    <a:pt x="208015" y="65775"/>
                  </a:lnTo>
                  <a:lnTo>
                    <a:pt x="207883" y="65770"/>
                  </a:lnTo>
                  <a:lnTo>
                    <a:pt x="207265" y="65749"/>
                  </a:lnTo>
                  <a:lnTo>
                    <a:pt x="206879" y="65795"/>
                  </a:lnTo>
                  <a:lnTo>
                    <a:pt x="206867" y="65793"/>
                  </a:lnTo>
                  <a:lnTo>
                    <a:pt x="206029" y="65692"/>
                  </a:lnTo>
                  <a:lnTo>
                    <a:pt x="205279" y="65661"/>
                  </a:lnTo>
                  <a:lnTo>
                    <a:pt x="204892" y="65902"/>
                  </a:lnTo>
                  <a:lnTo>
                    <a:pt x="204804" y="65953"/>
                  </a:lnTo>
                  <a:lnTo>
                    <a:pt x="204606" y="66175"/>
                  </a:lnTo>
                  <a:lnTo>
                    <a:pt x="204264" y="66372"/>
                  </a:lnTo>
                  <a:lnTo>
                    <a:pt x="203844" y="66538"/>
                  </a:lnTo>
                  <a:lnTo>
                    <a:pt x="203502" y="66791"/>
                  </a:lnTo>
                  <a:lnTo>
                    <a:pt x="203370" y="67039"/>
                  </a:lnTo>
                  <a:lnTo>
                    <a:pt x="203370" y="67250"/>
                  </a:lnTo>
                  <a:lnTo>
                    <a:pt x="203370" y="67338"/>
                  </a:lnTo>
                  <a:lnTo>
                    <a:pt x="203436" y="67745"/>
                  </a:lnTo>
                  <a:lnTo>
                    <a:pt x="203414" y="68012"/>
                  </a:lnTo>
                  <a:lnTo>
                    <a:pt x="203370" y="68057"/>
                  </a:lnTo>
                  <a:lnTo>
                    <a:pt x="203271" y="68179"/>
                  </a:lnTo>
                  <a:lnTo>
                    <a:pt x="203138" y="68215"/>
                  </a:lnTo>
                  <a:lnTo>
                    <a:pt x="202565" y="68379"/>
                  </a:lnTo>
                  <a:lnTo>
                    <a:pt x="202399" y="68501"/>
                  </a:lnTo>
                  <a:lnTo>
                    <a:pt x="202223" y="68749"/>
                  </a:lnTo>
                  <a:lnTo>
                    <a:pt x="202223" y="68961"/>
                  </a:lnTo>
                  <a:lnTo>
                    <a:pt x="202189" y="69518"/>
                  </a:lnTo>
                  <a:lnTo>
                    <a:pt x="202223" y="69938"/>
                  </a:lnTo>
                  <a:lnTo>
                    <a:pt x="202123" y="70153"/>
                  </a:lnTo>
                  <a:lnTo>
                    <a:pt x="201958" y="70268"/>
                  </a:lnTo>
                  <a:lnTo>
                    <a:pt x="201395" y="70267"/>
                  </a:lnTo>
                  <a:lnTo>
                    <a:pt x="201274" y="70301"/>
                  </a:lnTo>
                  <a:lnTo>
                    <a:pt x="200899" y="70408"/>
                  </a:lnTo>
                  <a:lnTo>
                    <a:pt x="200667" y="70600"/>
                  </a:lnTo>
                  <a:lnTo>
                    <a:pt x="200457" y="70640"/>
                  </a:lnTo>
                  <a:lnTo>
                    <a:pt x="200226" y="70725"/>
                  </a:lnTo>
                  <a:lnTo>
                    <a:pt x="200027" y="70724"/>
                  </a:lnTo>
                  <a:lnTo>
                    <a:pt x="200016" y="70724"/>
                  </a:lnTo>
                  <a:lnTo>
                    <a:pt x="199806" y="70585"/>
                  </a:lnTo>
                  <a:lnTo>
                    <a:pt x="199685" y="70505"/>
                  </a:lnTo>
                  <a:lnTo>
                    <a:pt x="199453" y="70529"/>
                  </a:lnTo>
                  <a:lnTo>
                    <a:pt x="199177" y="70558"/>
                  </a:lnTo>
                  <a:lnTo>
                    <a:pt x="199067" y="70569"/>
                  </a:lnTo>
                  <a:lnTo>
                    <a:pt x="198703" y="70680"/>
                  </a:lnTo>
                  <a:lnTo>
                    <a:pt x="198306" y="70928"/>
                  </a:lnTo>
                  <a:lnTo>
                    <a:pt x="197986" y="71162"/>
                  </a:lnTo>
                  <a:lnTo>
                    <a:pt x="197898" y="71344"/>
                  </a:lnTo>
                  <a:lnTo>
                    <a:pt x="197887" y="71532"/>
                  </a:lnTo>
                  <a:lnTo>
                    <a:pt x="197975" y="71805"/>
                  </a:lnTo>
                  <a:lnTo>
                    <a:pt x="198085" y="72409"/>
                  </a:lnTo>
                  <a:lnTo>
                    <a:pt x="198074" y="72558"/>
                  </a:lnTo>
                  <a:lnTo>
                    <a:pt x="198074" y="72790"/>
                  </a:lnTo>
                  <a:lnTo>
                    <a:pt x="198030" y="73154"/>
                  </a:lnTo>
                  <a:lnTo>
                    <a:pt x="197920" y="73292"/>
                  </a:lnTo>
                  <a:lnTo>
                    <a:pt x="197335" y="73423"/>
                  </a:lnTo>
                  <a:lnTo>
                    <a:pt x="197147" y="73443"/>
                  </a:lnTo>
                  <a:lnTo>
                    <a:pt x="196673" y="73494"/>
                  </a:lnTo>
                  <a:lnTo>
                    <a:pt x="195856" y="73451"/>
                  </a:lnTo>
                  <a:lnTo>
                    <a:pt x="195537" y="73583"/>
                  </a:lnTo>
                  <a:lnTo>
                    <a:pt x="195272" y="73839"/>
                  </a:lnTo>
                  <a:lnTo>
                    <a:pt x="194952" y="74148"/>
                  </a:lnTo>
                  <a:lnTo>
                    <a:pt x="194830" y="74263"/>
                  </a:lnTo>
                  <a:lnTo>
                    <a:pt x="194422" y="74728"/>
                  </a:lnTo>
                  <a:lnTo>
                    <a:pt x="194312" y="75041"/>
                  </a:lnTo>
                  <a:lnTo>
                    <a:pt x="194202" y="75228"/>
                  </a:lnTo>
                  <a:lnTo>
                    <a:pt x="194080" y="75465"/>
                  </a:lnTo>
                  <a:lnTo>
                    <a:pt x="193473" y="76018"/>
                  </a:lnTo>
                  <a:lnTo>
                    <a:pt x="193429" y="76240"/>
                  </a:lnTo>
                  <a:lnTo>
                    <a:pt x="193506" y="76691"/>
                  </a:lnTo>
                  <a:lnTo>
                    <a:pt x="193617" y="76965"/>
                  </a:lnTo>
                  <a:lnTo>
                    <a:pt x="193749" y="77130"/>
                  </a:lnTo>
                  <a:lnTo>
                    <a:pt x="194025" y="77338"/>
                  </a:lnTo>
                  <a:lnTo>
                    <a:pt x="194477" y="77453"/>
                  </a:lnTo>
                  <a:lnTo>
                    <a:pt x="194632" y="77533"/>
                  </a:lnTo>
                  <a:lnTo>
                    <a:pt x="194830" y="77645"/>
                  </a:lnTo>
                  <a:lnTo>
                    <a:pt x="195007" y="77791"/>
                  </a:lnTo>
                  <a:lnTo>
                    <a:pt x="195206" y="78000"/>
                  </a:lnTo>
                  <a:lnTo>
                    <a:pt x="195272" y="78129"/>
                  </a:lnTo>
                  <a:lnTo>
                    <a:pt x="195338" y="78549"/>
                  </a:lnTo>
                  <a:lnTo>
                    <a:pt x="195338" y="79027"/>
                  </a:lnTo>
                  <a:lnTo>
                    <a:pt x="195360" y="79051"/>
                  </a:lnTo>
                  <a:lnTo>
                    <a:pt x="195371" y="79642"/>
                  </a:lnTo>
                  <a:lnTo>
                    <a:pt x="195305" y="79804"/>
                  </a:lnTo>
                  <a:lnTo>
                    <a:pt x="195294" y="79853"/>
                  </a:lnTo>
                  <a:lnTo>
                    <a:pt x="195294" y="80060"/>
                  </a:lnTo>
                  <a:lnTo>
                    <a:pt x="195360" y="80232"/>
                  </a:lnTo>
                  <a:lnTo>
                    <a:pt x="195757" y="80669"/>
                  </a:lnTo>
                  <a:lnTo>
                    <a:pt x="196607" y="81278"/>
                  </a:lnTo>
                  <a:lnTo>
                    <a:pt x="196728" y="81642"/>
                  </a:lnTo>
                  <a:lnTo>
                    <a:pt x="196783" y="81975"/>
                  </a:lnTo>
                  <a:lnTo>
                    <a:pt x="196816" y="82178"/>
                  </a:lnTo>
                  <a:lnTo>
                    <a:pt x="196872" y="82525"/>
                  </a:lnTo>
                  <a:lnTo>
                    <a:pt x="196827" y="82775"/>
                  </a:lnTo>
                  <a:lnTo>
                    <a:pt x="196673" y="83645"/>
                  </a:lnTo>
                  <a:lnTo>
                    <a:pt x="196563" y="84026"/>
                  </a:lnTo>
                  <a:lnTo>
                    <a:pt x="196519" y="84139"/>
                  </a:lnTo>
                  <a:lnTo>
                    <a:pt x="196210" y="84399"/>
                  </a:lnTo>
                  <a:lnTo>
                    <a:pt x="195614" y="84583"/>
                  </a:lnTo>
                  <a:lnTo>
                    <a:pt x="195360" y="84730"/>
                  </a:lnTo>
                  <a:lnTo>
                    <a:pt x="194919" y="85113"/>
                  </a:lnTo>
                  <a:lnTo>
                    <a:pt x="194853" y="85174"/>
                  </a:lnTo>
                  <a:lnTo>
                    <a:pt x="194621" y="85355"/>
                  </a:lnTo>
                  <a:lnTo>
                    <a:pt x="194257" y="85650"/>
                  </a:lnTo>
                  <a:lnTo>
                    <a:pt x="194014" y="85773"/>
                  </a:lnTo>
                  <a:lnTo>
                    <a:pt x="193859" y="85789"/>
                  </a:lnTo>
                  <a:lnTo>
                    <a:pt x="193562" y="85673"/>
                  </a:lnTo>
                  <a:lnTo>
                    <a:pt x="193253" y="85400"/>
                  </a:lnTo>
                  <a:lnTo>
                    <a:pt x="192734" y="84873"/>
                  </a:lnTo>
                  <a:lnTo>
                    <a:pt x="192569" y="84766"/>
                  </a:lnTo>
                  <a:lnTo>
                    <a:pt x="192238" y="84786"/>
                  </a:lnTo>
                  <a:lnTo>
                    <a:pt x="192094" y="84766"/>
                  </a:lnTo>
                  <a:lnTo>
                    <a:pt x="191885" y="84737"/>
                  </a:lnTo>
                  <a:lnTo>
                    <a:pt x="191576" y="84596"/>
                  </a:lnTo>
                  <a:lnTo>
                    <a:pt x="191388" y="84515"/>
                  </a:lnTo>
                  <a:lnTo>
                    <a:pt x="190947" y="84200"/>
                  </a:lnTo>
                  <a:lnTo>
                    <a:pt x="190859" y="84124"/>
                  </a:lnTo>
                  <a:lnTo>
                    <a:pt x="190737" y="84133"/>
                  </a:lnTo>
                  <a:lnTo>
                    <a:pt x="190583" y="84286"/>
                  </a:lnTo>
                  <a:lnTo>
                    <a:pt x="190362" y="84682"/>
                  </a:lnTo>
                  <a:lnTo>
                    <a:pt x="190329" y="84854"/>
                  </a:lnTo>
                  <a:lnTo>
                    <a:pt x="190241" y="85223"/>
                  </a:lnTo>
                  <a:lnTo>
                    <a:pt x="190241" y="85411"/>
                  </a:lnTo>
                  <a:lnTo>
                    <a:pt x="190186" y="85505"/>
                  </a:lnTo>
                  <a:lnTo>
                    <a:pt x="190009" y="85595"/>
                  </a:lnTo>
                  <a:lnTo>
                    <a:pt x="189888" y="85653"/>
                  </a:lnTo>
                  <a:lnTo>
                    <a:pt x="189634" y="85696"/>
                  </a:lnTo>
                  <a:lnTo>
                    <a:pt x="189512" y="85796"/>
                  </a:lnTo>
                  <a:lnTo>
                    <a:pt x="189413" y="85993"/>
                  </a:lnTo>
                  <a:lnTo>
                    <a:pt x="189148" y="86273"/>
                  </a:lnTo>
                  <a:lnTo>
                    <a:pt x="188928" y="86387"/>
                  </a:lnTo>
                  <a:lnTo>
                    <a:pt x="188652" y="86492"/>
                  </a:lnTo>
                  <a:lnTo>
                    <a:pt x="188464" y="86496"/>
                  </a:lnTo>
                  <a:lnTo>
                    <a:pt x="188266" y="86430"/>
                  </a:lnTo>
                  <a:lnTo>
                    <a:pt x="187880" y="86234"/>
                  </a:lnTo>
                  <a:lnTo>
                    <a:pt x="187648" y="86215"/>
                  </a:lnTo>
                  <a:lnTo>
                    <a:pt x="187328" y="86340"/>
                  </a:lnTo>
                  <a:lnTo>
                    <a:pt x="186986" y="86410"/>
                  </a:lnTo>
                  <a:lnTo>
                    <a:pt x="186688" y="86496"/>
                  </a:lnTo>
                  <a:lnTo>
                    <a:pt x="186335" y="86644"/>
                  </a:lnTo>
                  <a:lnTo>
                    <a:pt x="186114" y="86733"/>
                  </a:lnTo>
                  <a:lnTo>
                    <a:pt x="185927" y="86740"/>
                  </a:lnTo>
                  <a:lnTo>
                    <a:pt x="185728" y="86684"/>
                  </a:lnTo>
                  <a:lnTo>
                    <a:pt x="185596" y="86564"/>
                  </a:lnTo>
                  <a:lnTo>
                    <a:pt x="185508" y="86412"/>
                  </a:lnTo>
                  <a:lnTo>
                    <a:pt x="185485" y="86264"/>
                  </a:lnTo>
                  <a:lnTo>
                    <a:pt x="185474" y="85958"/>
                  </a:lnTo>
                  <a:lnTo>
                    <a:pt x="185441" y="85823"/>
                  </a:lnTo>
                  <a:lnTo>
                    <a:pt x="185408" y="85679"/>
                  </a:lnTo>
                  <a:lnTo>
                    <a:pt x="185188" y="85568"/>
                  </a:lnTo>
                  <a:lnTo>
                    <a:pt x="184812" y="85448"/>
                  </a:lnTo>
                  <a:lnTo>
                    <a:pt x="184459" y="85372"/>
                  </a:lnTo>
                  <a:lnTo>
                    <a:pt x="184018" y="85377"/>
                  </a:lnTo>
                  <a:lnTo>
                    <a:pt x="183367" y="85577"/>
                  </a:lnTo>
                  <a:lnTo>
                    <a:pt x="182860" y="85706"/>
                  </a:lnTo>
                  <a:lnTo>
                    <a:pt x="181502" y="85862"/>
                  </a:lnTo>
                  <a:lnTo>
                    <a:pt x="181194" y="85975"/>
                  </a:lnTo>
                  <a:lnTo>
                    <a:pt x="181039" y="86029"/>
                  </a:lnTo>
                  <a:lnTo>
                    <a:pt x="180907" y="86073"/>
                  </a:lnTo>
                  <a:lnTo>
                    <a:pt x="180587" y="86253"/>
                  </a:lnTo>
                  <a:lnTo>
                    <a:pt x="180300" y="86258"/>
                  </a:lnTo>
                  <a:lnTo>
                    <a:pt x="179936" y="86264"/>
                  </a:lnTo>
                  <a:lnTo>
                    <a:pt x="179848" y="86317"/>
                  </a:lnTo>
                  <a:lnTo>
                    <a:pt x="179406" y="87151"/>
                  </a:lnTo>
                  <a:lnTo>
                    <a:pt x="179197" y="87456"/>
                  </a:lnTo>
                  <a:lnTo>
                    <a:pt x="179108" y="87622"/>
                  </a:lnTo>
                  <a:lnTo>
                    <a:pt x="179130" y="87706"/>
                  </a:lnTo>
                  <a:lnTo>
                    <a:pt x="179318" y="87871"/>
                  </a:lnTo>
                  <a:lnTo>
                    <a:pt x="179660" y="88289"/>
                  </a:lnTo>
                  <a:lnTo>
                    <a:pt x="179881" y="88664"/>
                  </a:lnTo>
                  <a:lnTo>
                    <a:pt x="180057" y="88944"/>
                  </a:lnTo>
                  <a:lnTo>
                    <a:pt x="180134" y="89129"/>
                  </a:lnTo>
                  <a:lnTo>
                    <a:pt x="180145" y="89350"/>
                  </a:lnTo>
                  <a:lnTo>
                    <a:pt x="180101" y="89717"/>
                  </a:lnTo>
                  <a:lnTo>
                    <a:pt x="180201" y="90047"/>
                  </a:lnTo>
                  <a:lnTo>
                    <a:pt x="180355" y="90344"/>
                  </a:lnTo>
                  <a:lnTo>
                    <a:pt x="180487" y="90506"/>
                  </a:lnTo>
                  <a:lnTo>
                    <a:pt x="180664" y="90738"/>
                  </a:lnTo>
                  <a:lnTo>
                    <a:pt x="181149" y="91125"/>
                  </a:lnTo>
                  <a:lnTo>
                    <a:pt x="181525" y="91298"/>
                  </a:lnTo>
                  <a:lnTo>
                    <a:pt x="181668" y="91411"/>
                  </a:lnTo>
                  <a:lnTo>
                    <a:pt x="181690" y="91619"/>
                  </a:lnTo>
                  <a:lnTo>
                    <a:pt x="181701" y="91935"/>
                  </a:lnTo>
                  <a:lnTo>
                    <a:pt x="181900" y="92637"/>
                  </a:lnTo>
                  <a:lnTo>
                    <a:pt x="182142" y="93344"/>
                  </a:lnTo>
                  <a:lnTo>
                    <a:pt x="182176" y="93401"/>
                  </a:lnTo>
                  <a:lnTo>
                    <a:pt x="182352" y="93698"/>
                  </a:lnTo>
                  <a:lnTo>
                    <a:pt x="182352" y="93793"/>
                  </a:lnTo>
                  <a:lnTo>
                    <a:pt x="182297" y="93933"/>
                  </a:lnTo>
                  <a:lnTo>
                    <a:pt x="182153" y="94169"/>
                  </a:lnTo>
                  <a:lnTo>
                    <a:pt x="182120" y="94296"/>
                  </a:lnTo>
                  <a:lnTo>
                    <a:pt x="182109" y="94371"/>
                  </a:lnTo>
                  <a:lnTo>
                    <a:pt x="182120" y="94491"/>
                  </a:lnTo>
                  <a:lnTo>
                    <a:pt x="182176" y="94754"/>
                  </a:lnTo>
                  <a:lnTo>
                    <a:pt x="182330" y="95207"/>
                  </a:lnTo>
                  <a:lnTo>
                    <a:pt x="182363" y="95325"/>
                  </a:lnTo>
                  <a:lnTo>
                    <a:pt x="182352" y="95771"/>
                  </a:lnTo>
                  <a:lnTo>
                    <a:pt x="182363" y="96348"/>
                  </a:lnTo>
                  <a:lnTo>
                    <a:pt x="181569" y="97717"/>
                  </a:lnTo>
                  <a:lnTo>
                    <a:pt x="181999" y="97428"/>
                  </a:lnTo>
                  <a:lnTo>
                    <a:pt x="182308" y="97217"/>
                  </a:lnTo>
                  <a:lnTo>
                    <a:pt x="182551" y="97094"/>
                  </a:lnTo>
                  <a:lnTo>
                    <a:pt x="182815" y="97094"/>
                  </a:lnTo>
                  <a:lnTo>
                    <a:pt x="183003" y="97037"/>
                  </a:lnTo>
                  <a:lnTo>
                    <a:pt x="183058" y="96951"/>
                  </a:lnTo>
                  <a:lnTo>
                    <a:pt x="183157" y="96805"/>
                  </a:lnTo>
                  <a:lnTo>
                    <a:pt x="183378" y="96641"/>
                  </a:lnTo>
                  <a:lnTo>
                    <a:pt x="183753" y="96500"/>
                  </a:lnTo>
                  <a:lnTo>
                    <a:pt x="184095" y="96359"/>
                  </a:lnTo>
                  <a:lnTo>
                    <a:pt x="184349" y="96237"/>
                  </a:lnTo>
                  <a:lnTo>
                    <a:pt x="184647" y="96029"/>
                  </a:lnTo>
                  <a:lnTo>
                    <a:pt x="185011" y="95745"/>
                  </a:lnTo>
                  <a:lnTo>
                    <a:pt x="185254" y="95633"/>
                  </a:lnTo>
                  <a:lnTo>
                    <a:pt x="185530" y="95566"/>
                  </a:lnTo>
                  <a:lnTo>
                    <a:pt x="185783" y="95536"/>
                  </a:lnTo>
                  <a:lnTo>
                    <a:pt x="185927" y="95534"/>
                  </a:lnTo>
                  <a:lnTo>
                    <a:pt x="186026" y="95539"/>
                  </a:lnTo>
                  <a:lnTo>
                    <a:pt x="186092" y="95536"/>
                  </a:lnTo>
                  <a:lnTo>
                    <a:pt x="186258" y="95504"/>
                  </a:lnTo>
                  <a:lnTo>
                    <a:pt x="186379" y="95482"/>
                  </a:lnTo>
                  <a:lnTo>
                    <a:pt x="186545" y="95509"/>
                  </a:lnTo>
                  <a:lnTo>
                    <a:pt x="186754" y="95588"/>
                  </a:lnTo>
                  <a:lnTo>
                    <a:pt x="186909" y="95663"/>
                  </a:lnTo>
                  <a:lnTo>
                    <a:pt x="187063" y="95705"/>
                  </a:lnTo>
                  <a:lnTo>
                    <a:pt x="187493" y="95807"/>
                  </a:lnTo>
                  <a:lnTo>
                    <a:pt x="187571" y="95826"/>
                  </a:lnTo>
                  <a:lnTo>
                    <a:pt x="188056" y="95863"/>
                  </a:lnTo>
                  <a:lnTo>
                    <a:pt x="188354" y="95944"/>
                  </a:lnTo>
                  <a:lnTo>
                    <a:pt x="188575" y="96093"/>
                  </a:lnTo>
                  <a:lnTo>
                    <a:pt x="188795" y="96259"/>
                  </a:lnTo>
                  <a:lnTo>
                    <a:pt x="189259" y="96294"/>
                  </a:lnTo>
                  <a:lnTo>
                    <a:pt x="189612" y="96294"/>
                  </a:lnTo>
                  <a:lnTo>
                    <a:pt x="189821" y="96380"/>
                  </a:lnTo>
                  <a:lnTo>
                    <a:pt x="189965" y="96490"/>
                  </a:lnTo>
                  <a:lnTo>
                    <a:pt x="190009" y="96585"/>
                  </a:lnTo>
                  <a:lnTo>
                    <a:pt x="190020" y="96755"/>
                  </a:lnTo>
                  <a:lnTo>
                    <a:pt x="190031" y="97234"/>
                  </a:lnTo>
                  <a:lnTo>
                    <a:pt x="190053" y="97598"/>
                  </a:lnTo>
                  <a:lnTo>
                    <a:pt x="190186" y="98277"/>
                  </a:lnTo>
                  <a:lnTo>
                    <a:pt x="190340" y="98428"/>
                  </a:lnTo>
                  <a:lnTo>
                    <a:pt x="190428" y="98514"/>
                  </a:lnTo>
                  <a:lnTo>
                    <a:pt x="190638" y="98624"/>
                  </a:lnTo>
                  <a:lnTo>
                    <a:pt x="190781" y="98636"/>
                  </a:lnTo>
                  <a:lnTo>
                    <a:pt x="190870" y="98642"/>
                  </a:lnTo>
                  <a:lnTo>
                    <a:pt x="191344" y="98635"/>
                  </a:lnTo>
                  <a:lnTo>
                    <a:pt x="191421" y="98652"/>
                  </a:lnTo>
                  <a:lnTo>
                    <a:pt x="191664" y="98713"/>
                  </a:lnTo>
                  <a:lnTo>
                    <a:pt x="191907" y="98868"/>
                  </a:lnTo>
                  <a:lnTo>
                    <a:pt x="192249" y="98965"/>
                  </a:lnTo>
                  <a:lnTo>
                    <a:pt x="192558" y="99070"/>
                  </a:lnTo>
                  <a:lnTo>
                    <a:pt x="192822" y="99101"/>
                  </a:lnTo>
                  <a:lnTo>
                    <a:pt x="192955" y="99180"/>
                  </a:lnTo>
                  <a:lnTo>
                    <a:pt x="193032" y="99283"/>
                  </a:lnTo>
                  <a:lnTo>
                    <a:pt x="193043" y="99451"/>
                  </a:lnTo>
                  <a:lnTo>
                    <a:pt x="193021" y="99835"/>
                  </a:lnTo>
                  <a:lnTo>
                    <a:pt x="192922" y="100367"/>
                  </a:lnTo>
                  <a:lnTo>
                    <a:pt x="192955" y="100540"/>
                  </a:lnTo>
                  <a:lnTo>
                    <a:pt x="192933" y="100784"/>
                  </a:lnTo>
                  <a:lnTo>
                    <a:pt x="192833" y="101077"/>
                  </a:lnTo>
                  <a:lnTo>
                    <a:pt x="192811" y="101177"/>
                  </a:lnTo>
                  <a:lnTo>
                    <a:pt x="192833" y="101284"/>
                  </a:lnTo>
                  <a:lnTo>
                    <a:pt x="192966" y="101480"/>
                  </a:lnTo>
                  <a:lnTo>
                    <a:pt x="193076" y="101692"/>
                  </a:lnTo>
                  <a:lnTo>
                    <a:pt x="193175" y="101859"/>
                  </a:lnTo>
                  <a:lnTo>
                    <a:pt x="193209" y="102021"/>
                  </a:lnTo>
                  <a:lnTo>
                    <a:pt x="193209" y="102197"/>
                  </a:lnTo>
                  <a:lnTo>
                    <a:pt x="193231" y="102420"/>
                  </a:lnTo>
                  <a:lnTo>
                    <a:pt x="193308" y="102570"/>
                  </a:lnTo>
                  <a:lnTo>
                    <a:pt x="193473" y="102752"/>
                  </a:lnTo>
                  <a:lnTo>
                    <a:pt x="193628" y="103005"/>
                  </a:lnTo>
                  <a:lnTo>
                    <a:pt x="193738" y="103327"/>
                  </a:lnTo>
                  <a:lnTo>
                    <a:pt x="194179" y="104087"/>
                  </a:lnTo>
                  <a:lnTo>
                    <a:pt x="194301" y="104329"/>
                  </a:lnTo>
                  <a:lnTo>
                    <a:pt x="194378" y="104687"/>
                  </a:lnTo>
                  <a:lnTo>
                    <a:pt x="194422" y="105839"/>
                  </a:lnTo>
                  <a:lnTo>
                    <a:pt x="194455" y="106146"/>
                  </a:lnTo>
                  <a:lnTo>
                    <a:pt x="194676" y="106698"/>
                  </a:lnTo>
                  <a:lnTo>
                    <a:pt x="194886" y="106989"/>
                  </a:lnTo>
                  <a:lnTo>
                    <a:pt x="195217" y="107247"/>
                  </a:lnTo>
                  <a:lnTo>
                    <a:pt x="195757" y="107423"/>
                  </a:lnTo>
                  <a:lnTo>
                    <a:pt x="196000" y="107454"/>
                  </a:lnTo>
                  <a:lnTo>
                    <a:pt x="196033" y="107486"/>
                  </a:lnTo>
                  <a:lnTo>
                    <a:pt x="196320" y="107485"/>
                  </a:lnTo>
                  <a:lnTo>
                    <a:pt x="196353" y="107517"/>
                  </a:lnTo>
                  <a:lnTo>
                    <a:pt x="196651" y="107531"/>
                  </a:lnTo>
                  <a:lnTo>
                    <a:pt x="196894" y="107514"/>
                  </a:lnTo>
                  <a:lnTo>
                    <a:pt x="197544" y="107300"/>
                  </a:lnTo>
                  <a:lnTo>
                    <a:pt x="197787" y="107297"/>
                  </a:lnTo>
                  <a:lnTo>
                    <a:pt x="198063" y="107346"/>
                  </a:lnTo>
                  <a:lnTo>
                    <a:pt x="198394" y="107489"/>
                  </a:lnTo>
                  <a:lnTo>
                    <a:pt x="198670" y="107699"/>
                  </a:lnTo>
                  <a:lnTo>
                    <a:pt x="198869" y="108218"/>
                  </a:lnTo>
                  <a:lnTo>
                    <a:pt x="198924" y="108737"/>
                  </a:lnTo>
                  <a:lnTo>
                    <a:pt x="199200" y="109255"/>
                  </a:lnTo>
                  <a:lnTo>
                    <a:pt x="199387" y="109482"/>
                  </a:lnTo>
                  <a:lnTo>
                    <a:pt x="199619" y="109708"/>
                  </a:lnTo>
                  <a:lnTo>
                    <a:pt x="200248" y="109964"/>
                  </a:lnTo>
                  <a:lnTo>
                    <a:pt x="200479" y="109995"/>
                  </a:lnTo>
                  <a:lnTo>
                    <a:pt x="200843" y="109961"/>
                  </a:lnTo>
                  <a:lnTo>
                    <a:pt x="200921" y="109960"/>
                  </a:lnTo>
                  <a:lnTo>
                    <a:pt x="201119" y="109862"/>
                  </a:lnTo>
                  <a:lnTo>
                    <a:pt x="201219" y="109846"/>
                  </a:lnTo>
                  <a:lnTo>
                    <a:pt x="201748" y="109502"/>
                  </a:lnTo>
                  <a:lnTo>
                    <a:pt x="201847" y="109468"/>
                  </a:lnTo>
                  <a:lnTo>
                    <a:pt x="202090" y="109305"/>
                  </a:lnTo>
                  <a:lnTo>
                    <a:pt x="202973" y="108829"/>
                  </a:lnTo>
                  <a:lnTo>
                    <a:pt x="203326" y="108665"/>
                  </a:lnTo>
                  <a:lnTo>
                    <a:pt x="203524" y="108600"/>
                  </a:lnTo>
                  <a:lnTo>
                    <a:pt x="203624" y="108599"/>
                  </a:lnTo>
                  <a:lnTo>
                    <a:pt x="203833" y="108500"/>
                  </a:lnTo>
                  <a:lnTo>
                    <a:pt x="204793" y="108284"/>
                  </a:lnTo>
                  <a:lnTo>
                    <a:pt x="205235" y="108135"/>
                  </a:lnTo>
                  <a:lnTo>
                    <a:pt x="205621" y="108053"/>
                  </a:lnTo>
                  <a:lnTo>
                    <a:pt x="205852" y="107955"/>
                  </a:lnTo>
                  <a:lnTo>
                    <a:pt x="205930" y="107954"/>
                  </a:lnTo>
                  <a:lnTo>
                    <a:pt x="206051" y="107905"/>
                  </a:lnTo>
                  <a:lnTo>
                    <a:pt x="206217" y="107887"/>
                  </a:lnTo>
                  <a:lnTo>
                    <a:pt x="206481" y="107805"/>
                  </a:lnTo>
                  <a:lnTo>
                    <a:pt x="206912" y="107754"/>
                  </a:lnTo>
                  <a:lnTo>
                    <a:pt x="206989" y="107721"/>
                  </a:lnTo>
                  <a:lnTo>
                    <a:pt x="207364" y="107719"/>
                  </a:lnTo>
                  <a:lnTo>
                    <a:pt x="207728" y="107636"/>
                  </a:lnTo>
                  <a:lnTo>
                    <a:pt x="208037" y="107634"/>
                  </a:lnTo>
                  <a:lnTo>
                    <a:pt x="208511" y="107567"/>
                  </a:lnTo>
                  <a:lnTo>
                    <a:pt x="208986" y="107564"/>
                  </a:lnTo>
                  <a:lnTo>
                    <a:pt x="209129" y="107596"/>
                  </a:lnTo>
                  <a:lnTo>
                    <a:pt x="209339" y="107595"/>
                  </a:lnTo>
                  <a:lnTo>
                    <a:pt x="209560" y="107658"/>
                  </a:lnTo>
                  <a:lnTo>
                    <a:pt x="209736" y="107675"/>
                  </a:lnTo>
                  <a:lnTo>
                    <a:pt x="210155" y="107883"/>
                  </a:lnTo>
                  <a:lnTo>
                    <a:pt x="210718" y="108270"/>
                  </a:lnTo>
                  <a:lnTo>
                    <a:pt x="210850" y="108399"/>
                  </a:lnTo>
                  <a:lnTo>
                    <a:pt x="211237" y="108657"/>
                  </a:lnTo>
                  <a:lnTo>
                    <a:pt x="211832" y="109141"/>
                  </a:lnTo>
                  <a:lnTo>
                    <a:pt x="212825" y="109753"/>
                  </a:lnTo>
                  <a:lnTo>
                    <a:pt x="213498" y="110204"/>
                  </a:lnTo>
                  <a:lnTo>
                    <a:pt x="214171" y="110590"/>
                  </a:lnTo>
                  <a:lnTo>
                    <a:pt x="215286" y="111461"/>
                  </a:lnTo>
                  <a:lnTo>
                    <a:pt x="216499" y="112347"/>
                  </a:lnTo>
                  <a:lnTo>
                    <a:pt x="216841" y="112492"/>
                  </a:lnTo>
                  <a:lnTo>
                    <a:pt x="217547" y="112983"/>
                  </a:lnTo>
                  <a:lnTo>
                    <a:pt x="218099" y="113387"/>
                  </a:lnTo>
                  <a:lnTo>
                    <a:pt x="218629" y="113779"/>
                  </a:lnTo>
                  <a:lnTo>
                    <a:pt x="218982" y="113937"/>
                  </a:lnTo>
                  <a:lnTo>
                    <a:pt x="219213" y="113963"/>
                  </a:lnTo>
                  <a:lnTo>
                    <a:pt x="219423" y="113907"/>
                  </a:lnTo>
                  <a:lnTo>
                    <a:pt x="220085" y="113614"/>
                  </a:lnTo>
                  <a:lnTo>
                    <a:pt x="220240" y="113451"/>
                  </a:lnTo>
                  <a:lnTo>
                    <a:pt x="220306" y="113077"/>
                  </a:lnTo>
                  <a:lnTo>
                    <a:pt x="220350" y="112857"/>
                  </a:lnTo>
                  <a:lnTo>
                    <a:pt x="220504" y="112600"/>
                  </a:lnTo>
                  <a:lnTo>
                    <a:pt x="220747" y="112421"/>
                  </a:lnTo>
                  <a:lnTo>
                    <a:pt x="221045" y="112116"/>
                  </a:lnTo>
                  <a:lnTo>
                    <a:pt x="221453" y="111782"/>
                  </a:lnTo>
                  <a:lnTo>
                    <a:pt x="221563" y="111585"/>
                  </a:lnTo>
                  <a:lnTo>
                    <a:pt x="221475" y="111185"/>
                  </a:lnTo>
                  <a:lnTo>
                    <a:pt x="221387" y="110898"/>
                  </a:lnTo>
                  <a:lnTo>
                    <a:pt x="221354" y="110508"/>
                  </a:lnTo>
                  <a:lnTo>
                    <a:pt x="221398" y="110305"/>
                  </a:lnTo>
                  <a:lnTo>
                    <a:pt x="221530" y="110128"/>
                  </a:lnTo>
                  <a:lnTo>
                    <a:pt x="221674" y="110046"/>
                  </a:lnTo>
                  <a:lnTo>
                    <a:pt x="221718" y="110044"/>
                  </a:lnTo>
                  <a:lnTo>
                    <a:pt x="221894" y="110035"/>
                  </a:lnTo>
                  <a:lnTo>
                    <a:pt x="221894" y="110034"/>
                  </a:lnTo>
                  <a:lnTo>
                    <a:pt x="221983" y="110065"/>
                  </a:lnTo>
                  <a:lnTo>
                    <a:pt x="222159" y="110182"/>
                  </a:lnTo>
                  <a:lnTo>
                    <a:pt x="222479" y="110403"/>
                  </a:lnTo>
                  <a:lnTo>
                    <a:pt x="222722" y="110513"/>
                  </a:lnTo>
                  <a:lnTo>
                    <a:pt x="222943" y="110588"/>
                  </a:lnTo>
                  <a:lnTo>
                    <a:pt x="223472" y="110767"/>
                  </a:lnTo>
                  <a:lnTo>
                    <a:pt x="223869" y="110870"/>
                  </a:lnTo>
                  <a:lnTo>
                    <a:pt x="224134" y="110892"/>
                  </a:lnTo>
                  <a:lnTo>
                    <a:pt x="224454" y="110907"/>
                  </a:lnTo>
                  <a:lnTo>
                    <a:pt x="225050" y="110654"/>
                  </a:lnTo>
                  <a:lnTo>
                    <a:pt x="225116" y="110611"/>
                  </a:lnTo>
                  <a:lnTo>
                    <a:pt x="225447" y="110420"/>
                  </a:lnTo>
                  <a:lnTo>
                    <a:pt x="225635" y="110233"/>
                  </a:lnTo>
                  <a:lnTo>
                    <a:pt x="225767" y="110110"/>
                  </a:lnTo>
                  <a:lnTo>
                    <a:pt x="225844" y="110090"/>
                  </a:lnTo>
                  <a:lnTo>
                    <a:pt x="225966" y="110145"/>
                  </a:lnTo>
                  <a:lnTo>
                    <a:pt x="226043" y="110274"/>
                  </a:lnTo>
                  <a:lnTo>
                    <a:pt x="226054" y="110378"/>
                  </a:lnTo>
                  <a:lnTo>
                    <a:pt x="226208" y="110574"/>
                  </a:lnTo>
                  <a:lnTo>
                    <a:pt x="226308" y="110688"/>
                  </a:lnTo>
                  <a:lnTo>
                    <a:pt x="226595" y="110881"/>
                  </a:lnTo>
                  <a:lnTo>
                    <a:pt x="227113" y="111227"/>
                  </a:lnTo>
                  <a:lnTo>
                    <a:pt x="227245" y="111362"/>
                  </a:lnTo>
                  <a:lnTo>
                    <a:pt x="227290" y="111496"/>
                  </a:lnTo>
                  <a:lnTo>
                    <a:pt x="227257" y="111656"/>
                  </a:lnTo>
                  <a:lnTo>
                    <a:pt x="227080" y="112112"/>
                  </a:lnTo>
                  <a:lnTo>
                    <a:pt x="227025" y="112497"/>
                  </a:lnTo>
                  <a:lnTo>
                    <a:pt x="226904" y="112851"/>
                  </a:lnTo>
                  <a:lnTo>
                    <a:pt x="226804" y="113114"/>
                  </a:lnTo>
                  <a:lnTo>
                    <a:pt x="226793" y="113240"/>
                  </a:lnTo>
                  <a:lnTo>
                    <a:pt x="226826" y="113383"/>
                  </a:lnTo>
                  <a:lnTo>
                    <a:pt x="226926" y="113601"/>
                  </a:lnTo>
                  <a:lnTo>
                    <a:pt x="226926" y="113729"/>
                  </a:lnTo>
                  <a:lnTo>
                    <a:pt x="226782" y="114047"/>
                  </a:lnTo>
                  <a:lnTo>
                    <a:pt x="226727" y="114341"/>
                  </a:lnTo>
                  <a:lnTo>
                    <a:pt x="226661" y="114549"/>
                  </a:lnTo>
                  <a:lnTo>
                    <a:pt x="226539" y="114783"/>
                  </a:lnTo>
                  <a:lnTo>
                    <a:pt x="226506" y="114943"/>
                  </a:lnTo>
                  <a:lnTo>
                    <a:pt x="226573" y="115133"/>
                  </a:lnTo>
                  <a:lnTo>
                    <a:pt x="226628" y="115265"/>
                  </a:lnTo>
                  <a:lnTo>
                    <a:pt x="227190" y="115982"/>
                  </a:lnTo>
                  <a:lnTo>
                    <a:pt x="227356" y="116096"/>
                  </a:lnTo>
                  <a:lnTo>
                    <a:pt x="227621" y="116195"/>
                  </a:lnTo>
                  <a:lnTo>
                    <a:pt x="228018" y="116838"/>
                  </a:lnTo>
                  <a:lnTo>
                    <a:pt x="228139" y="116977"/>
                  </a:lnTo>
                  <a:lnTo>
                    <a:pt x="228250" y="117110"/>
                  </a:lnTo>
                  <a:lnTo>
                    <a:pt x="228503" y="117288"/>
                  </a:lnTo>
                  <a:lnTo>
                    <a:pt x="228790" y="117486"/>
                  </a:lnTo>
                  <a:lnTo>
                    <a:pt x="228945" y="117560"/>
                  </a:lnTo>
                  <a:lnTo>
                    <a:pt x="229044" y="117554"/>
                  </a:lnTo>
                  <a:lnTo>
                    <a:pt x="229408" y="117358"/>
                  </a:lnTo>
                  <a:lnTo>
                    <a:pt x="229662" y="117242"/>
                  </a:lnTo>
                  <a:lnTo>
                    <a:pt x="229916" y="117125"/>
                  </a:lnTo>
                  <a:lnTo>
                    <a:pt x="230280" y="117012"/>
                  </a:lnTo>
                  <a:lnTo>
                    <a:pt x="230379" y="116984"/>
                  </a:lnTo>
                  <a:lnTo>
                    <a:pt x="230622" y="116955"/>
                  </a:lnTo>
                  <a:lnTo>
                    <a:pt x="230931" y="117016"/>
                  </a:lnTo>
                  <a:lnTo>
                    <a:pt x="231273" y="117051"/>
                  </a:lnTo>
                  <a:lnTo>
                    <a:pt x="231394" y="117040"/>
                  </a:lnTo>
                  <a:lnTo>
                    <a:pt x="231582" y="117022"/>
                  </a:lnTo>
                  <a:lnTo>
                    <a:pt x="231703" y="117001"/>
                  </a:lnTo>
                  <a:lnTo>
                    <a:pt x="231957" y="116764"/>
                  </a:lnTo>
                  <a:lnTo>
                    <a:pt x="232464" y="116247"/>
                  </a:lnTo>
                  <a:lnTo>
                    <a:pt x="232508" y="116150"/>
                  </a:lnTo>
                  <a:lnTo>
                    <a:pt x="232564" y="116068"/>
                  </a:lnTo>
                  <a:lnTo>
                    <a:pt x="232597" y="116047"/>
                  </a:lnTo>
                  <a:lnTo>
                    <a:pt x="232663" y="115999"/>
                  </a:lnTo>
                  <a:lnTo>
                    <a:pt x="232905" y="115877"/>
                  </a:lnTo>
                  <a:lnTo>
                    <a:pt x="233082" y="115851"/>
                  </a:lnTo>
                  <a:lnTo>
                    <a:pt x="233424" y="116046"/>
                  </a:lnTo>
                  <a:lnTo>
                    <a:pt x="233887" y="116669"/>
                  </a:lnTo>
                  <a:lnTo>
                    <a:pt x="234230" y="117192"/>
                  </a:lnTo>
                  <a:lnTo>
                    <a:pt x="234340" y="117267"/>
                  </a:lnTo>
                  <a:lnTo>
                    <a:pt x="234605" y="117635"/>
                  </a:lnTo>
                  <a:lnTo>
                    <a:pt x="234704" y="117852"/>
                  </a:lnTo>
                  <a:lnTo>
                    <a:pt x="234924" y="118532"/>
                  </a:lnTo>
                  <a:lnTo>
                    <a:pt x="235002" y="119347"/>
                  </a:lnTo>
                  <a:lnTo>
                    <a:pt x="235057" y="119662"/>
                  </a:lnTo>
                  <a:lnTo>
                    <a:pt x="235068" y="119782"/>
                  </a:lnTo>
                  <a:lnTo>
                    <a:pt x="235244" y="120070"/>
                  </a:lnTo>
                  <a:lnTo>
                    <a:pt x="235498" y="120296"/>
                  </a:lnTo>
                  <a:lnTo>
                    <a:pt x="235763" y="120437"/>
                  </a:lnTo>
                  <a:lnTo>
                    <a:pt x="236039" y="120522"/>
                  </a:lnTo>
                  <a:lnTo>
                    <a:pt x="236193" y="120527"/>
                  </a:lnTo>
                  <a:lnTo>
                    <a:pt x="236866" y="120432"/>
                  </a:lnTo>
                  <a:lnTo>
                    <a:pt x="237341" y="120328"/>
                  </a:lnTo>
                  <a:lnTo>
                    <a:pt x="237617" y="120269"/>
                  </a:lnTo>
                  <a:lnTo>
                    <a:pt x="237959" y="120140"/>
                  </a:lnTo>
                  <a:lnTo>
                    <a:pt x="238091" y="120093"/>
                  </a:lnTo>
                  <a:lnTo>
                    <a:pt x="238246" y="119973"/>
                  </a:lnTo>
                  <a:lnTo>
                    <a:pt x="238323" y="119959"/>
                  </a:lnTo>
                  <a:lnTo>
                    <a:pt x="238587" y="119914"/>
                  </a:lnTo>
                  <a:lnTo>
                    <a:pt x="239018" y="119999"/>
                  </a:lnTo>
                  <a:lnTo>
                    <a:pt x="239316" y="120130"/>
                  </a:lnTo>
                  <a:lnTo>
                    <a:pt x="239922" y="120490"/>
                  </a:lnTo>
                  <a:lnTo>
                    <a:pt x="240033" y="120762"/>
                  </a:lnTo>
                  <a:lnTo>
                    <a:pt x="240088" y="121314"/>
                  </a:lnTo>
                  <a:lnTo>
                    <a:pt x="240143" y="121932"/>
                  </a:lnTo>
                  <a:lnTo>
                    <a:pt x="240154" y="122256"/>
                  </a:lnTo>
                  <a:lnTo>
                    <a:pt x="240165" y="122480"/>
                  </a:lnTo>
                  <a:lnTo>
                    <a:pt x="240176" y="122739"/>
                  </a:lnTo>
                  <a:lnTo>
                    <a:pt x="240154" y="122961"/>
                  </a:lnTo>
                  <a:lnTo>
                    <a:pt x="240077" y="123084"/>
                  </a:lnTo>
                  <a:lnTo>
                    <a:pt x="239922" y="123165"/>
                  </a:lnTo>
                  <a:lnTo>
                    <a:pt x="239823" y="123193"/>
                  </a:lnTo>
                  <a:lnTo>
                    <a:pt x="239525" y="123278"/>
                  </a:lnTo>
                  <a:lnTo>
                    <a:pt x="239382" y="123406"/>
                  </a:lnTo>
                  <a:lnTo>
                    <a:pt x="239294" y="123493"/>
                  </a:lnTo>
                  <a:lnTo>
                    <a:pt x="238918" y="123942"/>
                  </a:lnTo>
                  <a:lnTo>
                    <a:pt x="238742" y="124263"/>
                  </a:lnTo>
                  <a:lnTo>
                    <a:pt x="238665" y="124489"/>
                  </a:lnTo>
                  <a:lnTo>
                    <a:pt x="238554" y="124939"/>
                  </a:lnTo>
                  <a:lnTo>
                    <a:pt x="238532" y="125187"/>
                  </a:lnTo>
                  <a:lnTo>
                    <a:pt x="238609" y="125300"/>
                  </a:lnTo>
                  <a:lnTo>
                    <a:pt x="239161" y="125769"/>
                  </a:lnTo>
                  <a:lnTo>
                    <a:pt x="239790" y="125953"/>
                  </a:lnTo>
                  <a:lnTo>
                    <a:pt x="239945" y="126067"/>
                  </a:lnTo>
                  <a:lnTo>
                    <a:pt x="240121" y="126287"/>
                  </a:lnTo>
                  <a:lnTo>
                    <a:pt x="240408" y="126551"/>
                  </a:lnTo>
                  <a:lnTo>
                    <a:pt x="240915" y="127068"/>
                  </a:lnTo>
                  <a:lnTo>
                    <a:pt x="241092" y="127233"/>
                  </a:lnTo>
                  <a:lnTo>
                    <a:pt x="241346" y="127348"/>
                  </a:lnTo>
                  <a:lnTo>
                    <a:pt x="241478" y="127452"/>
                  </a:lnTo>
                  <a:lnTo>
                    <a:pt x="241500" y="127500"/>
                  </a:lnTo>
                  <a:lnTo>
                    <a:pt x="241588" y="127622"/>
                  </a:lnTo>
                  <a:lnTo>
                    <a:pt x="241655" y="127820"/>
                  </a:lnTo>
                  <a:lnTo>
                    <a:pt x="241721" y="128088"/>
                  </a:lnTo>
                  <a:lnTo>
                    <a:pt x="241842" y="128312"/>
                  </a:lnTo>
                  <a:lnTo>
                    <a:pt x="242008" y="128502"/>
                  </a:lnTo>
                  <a:lnTo>
                    <a:pt x="242173" y="128559"/>
                  </a:lnTo>
                  <a:lnTo>
                    <a:pt x="242383" y="128617"/>
                  </a:lnTo>
                  <a:lnTo>
                    <a:pt x="242593" y="128682"/>
                  </a:lnTo>
                  <a:lnTo>
                    <a:pt x="242703" y="128784"/>
                  </a:lnTo>
                  <a:lnTo>
                    <a:pt x="242879" y="128985"/>
                  </a:lnTo>
                  <a:lnTo>
                    <a:pt x="243045" y="129142"/>
                  </a:lnTo>
                  <a:lnTo>
                    <a:pt x="243210" y="129260"/>
                  </a:lnTo>
                  <a:lnTo>
                    <a:pt x="243332" y="129383"/>
                  </a:lnTo>
                  <a:lnTo>
                    <a:pt x="243464" y="129524"/>
                  </a:lnTo>
                  <a:lnTo>
                    <a:pt x="243663" y="129841"/>
                  </a:lnTo>
                  <a:lnTo>
                    <a:pt x="243696" y="130113"/>
                  </a:lnTo>
                  <a:lnTo>
                    <a:pt x="243652" y="130626"/>
                  </a:lnTo>
                  <a:lnTo>
                    <a:pt x="243707" y="130801"/>
                  </a:lnTo>
                  <a:lnTo>
                    <a:pt x="243806" y="130990"/>
                  </a:lnTo>
                  <a:lnTo>
                    <a:pt x="244115" y="131238"/>
                  </a:lnTo>
                  <a:lnTo>
                    <a:pt x="244192" y="131395"/>
                  </a:lnTo>
                  <a:lnTo>
                    <a:pt x="244281" y="131725"/>
                  </a:lnTo>
                  <a:lnTo>
                    <a:pt x="244269" y="131936"/>
                  </a:lnTo>
                  <a:lnTo>
                    <a:pt x="244181" y="132130"/>
                  </a:lnTo>
                  <a:lnTo>
                    <a:pt x="244005" y="132338"/>
                  </a:lnTo>
                  <a:lnTo>
                    <a:pt x="243961" y="132458"/>
                  </a:lnTo>
                  <a:lnTo>
                    <a:pt x="243983" y="133149"/>
                  </a:lnTo>
                  <a:lnTo>
                    <a:pt x="244027" y="133613"/>
                  </a:lnTo>
                  <a:lnTo>
                    <a:pt x="244148" y="133834"/>
                  </a:lnTo>
                  <a:lnTo>
                    <a:pt x="245042" y="134791"/>
                  </a:lnTo>
                  <a:lnTo>
                    <a:pt x="245263" y="135209"/>
                  </a:lnTo>
                  <a:lnTo>
                    <a:pt x="245527" y="135685"/>
                  </a:lnTo>
                  <a:lnTo>
                    <a:pt x="245571" y="135947"/>
                  </a:lnTo>
                  <a:lnTo>
                    <a:pt x="245505" y="136196"/>
                  </a:lnTo>
                  <a:lnTo>
                    <a:pt x="245296" y="136720"/>
                  </a:lnTo>
                  <a:lnTo>
                    <a:pt x="245351" y="137135"/>
                  </a:lnTo>
                  <a:lnTo>
                    <a:pt x="245285" y="137362"/>
                  </a:lnTo>
                  <a:lnTo>
                    <a:pt x="245064" y="137470"/>
                  </a:lnTo>
                  <a:lnTo>
                    <a:pt x="244810" y="137583"/>
                  </a:lnTo>
                  <a:lnTo>
                    <a:pt x="244468" y="137796"/>
                  </a:lnTo>
                  <a:lnTo>
                    <a:pt x="244402" y="137905"/>
                  </a:lnTo>
                  <a:lnTo>
                    <a:pt x="244446" y="138049"/>
                  </a:lnTo>
                  <a:lnTo>
                    <a:pt x="244490" y="138244"/>
                  </a:lnTo>
                  <a:lnTo>
                    <a:pt x="244578" y="138586"/>
                  </a:lnTo>
                  <a:lnTo>
                    <a:pt x="244744" y="139099"/>
                  </a:lnTo>
                  <a:lnTo>
                    <a:pt x="244920" y="139512"/>
                  </a:lnTo>
                  <a:lnTo>
                    <a:pt x="245075" y="139795"/>
                  </a:lnTo>
                  <a:lnTo>
                    <a:pt x="245240" y="140021"/>
                  </a:lnTo>
                  <a:lnTo>
                    <a:pt x="245516" y="140295"/>
                  </a:lnTo>
                  <a:lnTo>
                    <a:pt x="245715" y="140559"/>
                  </a:lnTo>
                  <a:lnTo>
                    <a:pt x="245891" y="140875"/>
                  </a:lnTo>
                  <a:lnTo>
                    <a:pt x="246002" y="141139"/>
                  </a:lnTo>
                  <a:lnTo>
                    <a:pt x="246134" y="141225"/>
                  </a:lnTo>
                  <a:lnTo>
                    <a:pt x="246355" y="141347"/>
                  </a:lnTo>
                  <a:lnTo>
                    <a:pt x="246675" y="141464"/>
                  </a:lnTo>
                  <a:lnTo>
                    <a:pt x="246984" y="141580"/>
                  </a:lnTo>
                  <a:lnTo>
                    <a:pt x="247138" y="141701"/>
                  </a:lnTo>
                  <a:lnTo>
                    <a:pt x="247193" y="141859"/>
                  </a:lnTo>
                  <a:lnTo>
                    <a:pt x="247138" y="142043"/>
                  </a:lnTo>
                  <a:lnTo>
                    <a:pt x="247061" y="142304"/>
                  </a:lnTo>
                  <a:lnTo>
                    <a:pt x="246962" y="142934"/>
                  </a:lnTo>
                  <a:lnTo>
                    <a:pt x="246774" y="143352"/>
                  </a:lnTo>
                  <a:lnTo>
                    <a:pt x="246708" y="143568"/>
                  </a:lnTo>
                  <a:lnTo>
                    <a:pt x="246675" y="144051"/>
                  </a:lnTo>
                  <a:lnTo>
                    <a:pt x="246498" y="144508"/>
                  </a:lnTo>
                  <a:lnTo>
                    <a:pt x="246355" y="144841"/>
                  </a:lnTo>
                  <a:lnTo>
                    <a:pt x="246288" y="145107"/>
                  </a:lnTo>
                  <a:lnTo>
                    <a:pt x="246278" y="145338"/>
                  </a:lnTo>
                  <a:lnTo>
                    <a:pt x="246300" y="145520"/>
                  </a:lnTo>
                  <a:lnTo>
                    <a:pt x="246410" y="145712"/>
                  </a:lnTo>
                  <a:lnTo>
                    <a:pt x="246575" y="146014"/>
                  </a:lnTo>
                  <a:lnTo>
                    <a:pt x="246609" y="146195"/>
                  </a:lnTo>
                  <a:lnTo>
                    <a:pt x="246355" y="146558"/>
                  </a:lnTo>
                  <a:lnTo>
                    <a:pt x="246233" y="146622"/>
                  </a:lnTo>
                  <a:lnTo>
                    <a:pt x="245991" y="146742"/>
                  </a:lnTo>
                  <a:lnTo>
                    <a:pt x="245792" y="146919"/>
                  </a:lnTo>
                  <a:lnTo>
                    <a:pt x="245560" y="147335"/>
                  </a:lnTo>
                  <a:lnTo>
                    <a:pt x="245373" y="147758"/>
                  </a:lnTo>
                  <a:lnTo>
                    <a:pt x="245351" y="148106"/>
                  </a:lnTo>
                  <a:lnTo>
                    <a:pt x="245329" y="148503"/>
                  </a:lnTo>
                  <a:lnTo>
                    <a:pt x="245307" y="148793"/>
                  </a:lnTo>
                  <a:lnTo>
                    <a:pt x="245329" y="149013"/>
                  </a:lnTo>
                  <a:lnTo>
                    <a:pt x="245384" y="149657"/>
                  </a:lnTo>
                  <a:lnTo>
                    <a:pt x="245362" y="150036"/>
                  </a:lnTo>
                  <a:lnTo>
                    <a:pt x="245229" y="150324"/>
                  </a:lnTo>
                  <a:lnTo>
                    <a:pt x="245053" y="150465"/>
                  </a:lnTo>
                  <a:lnTo>
                    <a:pt x="244788" y="150593"/>
                  </a:lnTo>
                  <a:lnTo>
                    <a:pt x="244424" y="150699"/>
                  </a:lnTo>
                  <a:lnTo>
                    <a:pt x="244181" y="150992"/>
                  </a:lnTo>
                  <a:lnTo>
                    <a:pt x="244027" y="151167"/>
                  </a:lnTo>
                  <a:lnTo>
                    <a:pt x="243961" y="151307"/>
                  </a:lnTo>
                  <a:lnTo>
                    <a:pt x="243950" y="151490"/>
                  </a:lnTo>
                  <a:lnTo>
                    <a:pt x="244060" y="151763"/>
                  </a:lnTo>
                  <a:lnTo>
                    <a:pt x="244159" y="152146"/>
                  </a:lnTo>
                  <a:lnTo>
                    <a:pt x="244225" y="152515"/>
                  </a:lnTo>
                  <a:lnTo>
                    <a:pt x="244192" y="152864"/>
                  </a:lnTo>
                  <a:lnTo>
                    <a:pt x="244159" y="152960"/>
                  </a:lnTo>
                  <a:lnTo>
                    <a:pt x="243983" y="153629"/>
                  </a:lnTo>
                  <a:lnTo>
                    <a:pt x="243905" y="154188"/>
                  </a:lnTo>
                  <a:lnTo>
                    <a:pt x="243883" y="154573"/>
                  </a:lnTo>
                  <a:lnTo>
                    <a:pt x="243850" y="154964"/>
                  </a:lnTo>
                  <a:lnTo>
                    <a:pt x="243663" y="155242"/>
                  </a:lnTo>
                  <a:lnTo>
                    <a:pt x="243475" y="155501"/>
                  </a:lnTo>
                  <a:lnTo>
                    <a:pt x="243332" y="155951"/>
                  </a:lnTo>
                  <a:lnTo>
                    <a:pt x="243365" y="156054"/>
                  </a:lnTo>
                  <a:lnTo>
                    <a:pt x="243299" y="156258"/>
                  </a:lnTo>
                  <a:lnTo>
                    <a:pt x="242791" y="157004"/>
                  </a:lnTo>
                  <a:lnTo>
                    <a:pt x="242129" y="157761"/>
                  </a:lnTo>
                  <a:lnTo>
                    <a:pt x="241886" y="158172"/>
                  </a:lnTo>
                  <a:lnTo>
                    <a:pt x="241754" y="158357"/>
                  </a:lnTo>
                  <a:lnTo>
                    <a:pt x="241412" y="158835"/>
                  </a:lnTo>
                  <a:lnTo>
                    <a:pt x="241004" y="159398"/>
                  </a:lnTo>
                  <a:lnTo>
                    <a:pt x="240518" y="159872"/>
                  </a:lnTo>
                  <a:lnTo>
                    <a:pt x="240320" y="160177"/>
                  </a:lnTo>
                  <a:lnTo>
                    <a:pt x="240342" y="160431"/>
                  </a:lnTo>
                  <a:lnTo>
                    <a:pt x="240364" y="160720"/>
                  </a:lnTo>
                  <a:lnTo>
                    <a:pt x="240452" y="161073"/>
                  </a:lnTo>
                  <a:lnTo>
                    <a:pt x="240529" y="161371"/>
                  </a:lnTo>
                  <a:lnTo>
                    <a:pt x="240618" y="161700"/>
                  </a:lnTo>
                  <a:lnTo>
                    <a:pt x="240640" y="162056"/>
                  </a:lnTo>
                  <a:lnTo>
                    <a:pt x="240662" y="162429"/>
                  </a:lnTo>
                  <a:lnTo>
                    <a:pt x="240728" y="162779"/>
                  </a:lnTo>
                  <a:lnTo>
                    <a:pt x="240805" y="163196"/>
                  </a:lnTo>
                  <a:lnTo>
                    <a:pt x="240849" y="163400"/>
                  </a:lnTo>
                  <a:lnTo>
                    <a:pt x="240871" y="163574"/>
                  </a:lnTo>
                  <a:lnTo>
                    <a:pt x="241004" y="163859"/>
                  </a:lnTo>
                  <a:lnTo>
                    <a:pt x="241235" y="164391"/>
                  </a:lnTo>
                  <a:lnTo>
                    <a:pt x="241533" y="164888"/>
                  </a:lnTo>
                  <a:lnTo>
                    <a:pt x="241655" y="165092"/>
                  </a:lnTo>
                  <a:lnTo>
                    <a:pt x="241831" y="165390"/>
                  </a:lnTo>
                  <a:lnTo>
                    <a:pt x="242030" y="165738"/>
                  </a:lnTo>
                  <a:lnTo>
                    <a:pt x="242107" y="165884"/>
                  </a:lnTo>
                  <a:lnTo>
                    <a:pt x="242339" y="166221"/>
                  </a:lnTo>
                  <a:lnTo>
                    <a:pt x="242416" y="166429"/>
                  </a:lnTo>
                  <a:lnTo>
                    <a:pt x="242648" y="166561"/>
                  </a:lnTo>
                  <a:lnTo>
                    <a:pt x="242946" y="166671"/>
                  </a:lnTo>
                  <a:lnTo>
                    <a:pt x="243133" y="166939"/>
                  </a:lnTo>
                  <a:lnTo>
                    <a:pt x="243266" y="167221"/>
                  </a:lnTo>
                  <a:lnTo>
                    <a:pt x="243475" y="167496"/>
                  </a:lnTo>
                  <a:lnTo>
                    <a:pt x="243828" y="167945"/>
                  </a:lnTo>
                  <a:lnTo>
                    <a:pt x="244082" y="168273"/>
                  </a:lnTo>
                  <a:lnTo>
                    <a:pt x="244126" y="168463"/>
                  </a:lnTo>
                  <a:lnTo>
                    <a:pt x="244181" y="168764"/>
                  </a:lnTo>
                  <a:lnTo>
                    <a:pt x="244192" y="169087"/>
                  </a:lnTo>
                  <a:lnTo>
                    <a:pt x="244192" y="169556"/>
                  </a:lnTo>
                  <a:lnTo>
                    <a:pt x="244148" y="169877"/>
                  </a:lnTo>
                  <a:lnTo>
                    <a:pt x="244137" y="170174"/>
                  </a:lnTo>
                  <a:lnTo>
                    <a:pt x="244170" y="170505"/>
                  </a:lnTo>
                  <a:lnTo>
                    <a:pt x="244203" y="170762"/>
                  </a:lnTo>
                  <a:lnTo>
                    <a:pt x="244325" y="171123"/>
                  </a:lnTo>
                  <a:lnTo>
                    <a:pt x="244435" y="171470"/>
                  </a:lnTo>
                  <a:lnTo>
                    <a:pt x="244700" y="171998"/>
                  </a:lnTo>
                  <a:lnTo>
                    <a:pt x="245020" y="172405"/>
                  </a:lnTo>
                  <a:lnTo>
                    <a:pt x="245174" y="172754"/>
                  </a:lnTo>
                  <a:lnTo>
                    <a:pt x="245263" y="172953"/>
                  </a:lnTo>
                  <a:lnTo>
                    <a:pt x="245285" y="173054"/>
                  </a:lnTo>
                  <a:lnTo>
                    <a:pt x="245494" y="173251"/>
                  </a:lnTo>
                  <a:lnTo>
                    <a:pt x="245560" y="173466"/>
                  </a:lnTo>
                  <a:lnTo>
                    <a:pt x="245571" y="173644"/>
                  </a:lnTo>
                  <a:lnTo>
                    <a:pt x="245494" y="174008"/>
                  </a:lnTo>
                  <a:lnTo>
                    <a:pt x="245395" y="174298"/>
                  </a:lnTo>
                  <a:lnTo>
                    <a:pt x="245307" y="174572"/>
                  </a:lnTo>
                  <a:lnTo>
                    <a:pt x="245174" y="174953"/>
                  </a:lnTo>
                  <a:lnTo>
                    <a:pt x="245174" y="174960"/>
                  </a:lnTo>
                  <a:lnTo>
                    <a:pt x="245108" y="175179"/>
                  </a:lnTo>
                  <a:lnTo>
                    <a:pt x="244920" y="175554"/>
                  </a:lnTo>
                  <a:lnTo>
                    <a:pt x="244600" y="175883"/>
                  </a:lnTo>
                  <a:lnTo>
                    <a:pt x="244512" y="176100"/>
                  </a:lnTo>
                  <a:lnTo>
                    <a:pt x="244347" y="176326"/>
                  </a:lnTo>
                  <a:lnTo>
                    <a:pt x="244281" y="176822"/>
                  </a:lnTo>
                  <a:lnTo>
                    <a:pt x="244225" y="176981"/>
                  </a:lnTo>
                  <a:lnTo>
                    <a:pt x="243850" y="177393"/>
                  </a:lnTo>
                  <a:lnTo>
                    <a:pt x="243376" y="177809"/>
                  </a:lnTo>
                  <a:lnTo>
                    <a:pt x="242934" y="177996"/>
                  </a:lnTo>
                  <a:lnTo>
                    <a:pt x="242703" y="178065"/>
                  </a:lnTo>
                  <a:lnTo>
                    <a:pt x="242471" y="178138"/>
                  </a:lnTo>
                  <a:lnTo>
                    <a:pt x="242272" y="178285"/>
                  </a:lnTo>
                  <a:lnTo>
                    <a:pt x="242052" y="178554"/>
                  </a:lnTo>
                  <a:lnTo>
                    <a:pt x="241864" y="178979"/>
                  </a:lnTo>
                  <a:lnTo>
                    <a:pt x="241809" y="179371"/>
                  </a:lnTo>
                  <a:lnTo>
                    <a:pt x="241743" y="179741"/>
                  </a:lnTo>
                  <a:lnTo>
                    <a:pt x="241566" y="180132"/>
                  </a:lnTo>
                  <a:lnTo>
                    <a:pt x="241291" y="180495"/>
                  </a:lnTo>
                  <a:lnTo>
                    <a:pt x="241026" y="180746"/>
                  </a:lnTo>
                  <a:lnTo>
                    <a:pt x="240507" y="181027"/>
                  </a:lnTo>
                  <a:lnTo>
                    <a:pt x="240165" y="181271"/>
                  </a:lnTo>
                  <a:lnTo>
                    <a:pt x="239989" y="181482"/>
                  </a:lnTo>
                  <a:lnTo>
                    <a:pt x="239845" y="181721"/>
                  </a:lnTo>
                  <a:lnTo>
                    <a:pt x="239845" y="181724"/>
                  </a:lnTo>
                  <a:lnTo>
                    <a:pt x="239768" y="181861"/>
                  </a:lnTo>
                  <a:lnTo>
                    <a:pt x="239581" y="182203"/>
                  </a:lnTo>
                  <a:lnTo>
                    <a:pt x="239316" y="182492"/>
                  </a:lnTo>
                  <a:lnTo>
                    <a:pt x="239018" y="182745"/>
                  </a:lnTo>
                  <a:lnTo>
                    <a:pt x="238819" y="182874"/>
                  </a:lnTo>
                  <a:lnTo>
                    <a:pt x="238698" y="182955"/>
                  </a:lnTo>
                  <a:lnTo>
                    <a:pt x="238444" y="183116"/>
                  </a:lnTo>
                  <a:lnTo>
                    <a:pt x="238246" y="183203"/>
                  </a:lnTo>
                  <a:lnTo>
                    <a:pt x="237948" y="183266"/>
                  </a:lnTo>
                  <a:lnTo>
                    <a:pt x="237650" y="183256"/>
                  </a:lnTo>
                  <a:lnTo>
                    <a:pt x="237341" y="183246"/>
                  </a:lnTo>
                  <a:lnTo>
                    <a:pt x="236800" y="183227"/>
                  </a:lnTo>
                  <a:lnTo>
                    <a:pt x="236149" y="182876"/>
                  </a:lnTo>
                  <a:lnTo>
                    <a:pt x="235741" y="182719"/>
                  </a:lnTo>
                  <a:lnTo>
                    <a:pt x="235642" y="182681"/>
                  </a:lnTo>
                  <a:lnTo>
                    <a:pt x="235377" y="182503"/>
                  </a:lnTo>
                  <a:lnTo>
                    <a:pt x="234991" y="182346"/>
                  </a:lnTo>
                  <a:lnTo>
                    <a:pt x="234616" y="182292"/>
                  </a:lnTo>
                  <a:lnTo>
                    <a:pt x="234274" y="182333"/>
                  </a:lnTo>
                  <a:lnTo>
                    <a:pt x="234075" y="182453"/>
                  </a:lnTo>
                  <a:lnTo>
                    <a:pt x="233887" y="182563"/>
                  </a:lnTo>
                  <a:lnTo>
                    <a:pt x="233567" y="182680"/>
                  </a:lnTo>
                  <a:lnTo>
                    <a:pt x="233314" y="182810"/>
                  </a:lnTo>
                  <a:lnTo>
                    <a:pt x="233104" y="182971"/>
                  </a:lnTo>
                  <a:lnTo>
                    <a:pt x="233016" y="183066"/>
                  </a:lnTo>
                  <a:lnTo>
                    <a:pt x="232894" y="183214"/>
                  </a:lnTo>
                  <a:lnTo>
                    <a:pt x="232773" y="183366"/>
                  </a:lnTo>
                  <a:lnTo>
                    <a:pt x="232552" y="183574"/>
                  </a:lnTo>
                  <a:lnTo>
                    <a:pt x="232221" y="183706"/>
                  </a:lnTo>
                  <a:lnTo>
                    <a:pt x="231935" y="183849"/>
                  </a:lnTo>
                  <a:lnTo>
                    <a:pt x="231714" y="184059"/>
                  </a:lnTo>
                  <a:lnTo>
                    <a:pt x="231515" y="184357"/>
                  </a:lnTo>
                  <a:lnTo>
                    <a:pt x="231438" y="184478"/>
                  </a:lnTo>
                  <a:lnTo>
                    <a:pt x="231228" y="184775"/>
                  </a:lnTo>
                  <a:lnTo>
                    <a:pt x="231052" y="184924"/>
                  </a:lnTo>
                  <a:lnTo>
                    <a:pt x="231041" y="184937"/>
                  </a:lnTo>
                  <a:lnTo>
                    <a:pt x="230986" y="184978"/>
                  </a:lnTo>
                  <a:lnTo>
                    <a:pt x="230886" y="185065"/>
                  </a:lnTo>
                  <a:lnTo>
                    <a:pt x="230622" y="185327"/>
                  </a:lnTo>
                  <a:lnTo>
                    <a:pt x="230489" y="185599"/>
                  </a:lnTo>
                  <a:lnTo>
                    <a:pt x="230236" y="185923"/>
                  </a:lnTo>
                  <a:lnTo>
                    <a:pt x="230059" y="186213"/>
                  </a:lnTo>
                  <a:lnTo>
                    <a:pt x="229849" y="186416"/>
                  </a:lnTo>
                  <a:lnTo>
                    <a:pt x="229629" y="186642"/>
                  </a:lnTo>
                  <a:lnTo>
                    <a:pt x="229320" y="186976"/>
                  </a:lnTo>
                  <a:lnTo>
                    <a:pt x="228867" y="187341"/>
                  </a:lnTo>
                  <a:lnTo>
                    <a:pt x="228404" y="187568"/>
                  </a:lnTo>
                  <a:lnTo>
                    <a:pt x="228018" y="187758"/>
                  </a:lnTo>
                  <a:lnTo>
                    <a:pt x="227632" y="187867"/>
                  </a:lnTo>
                  <a:lnTo>
                    <a:pt x="227268" y="187968"/>
                  </a:lnTo>
                  <a:lnTo>
                    <a:pt x="226914" y="188018"/>
                  </a:lnTo>
                  <a:lnTo>
                    <a:pt x="226308" y="188100"/>
                  </a:lnTo>
                  <a:lnTo>
                    <a:pt x="225535" y="188301"/>
                  </a:lnTo>
                  <a:lnTo>
                    <a:pt x="224962" y="188632"/>
                  </a:lnTo>
                  <a:lnTo>
                    <a:pt x="224598" y="188893"/>
                  </a:lnTo>
                  <a:lnTo>
                    <a:pt x="224300" y="189116"/>
                  </a:lnTo>
                  <a:lnTo>
                    <a:pt x="224013" y="189383"/>
                  </a:lnTo>
                  <a:lnTo>
                    <a:pt x="223582" y="189683"/>
                  </a:lnTo>
                  <a:lnTo>
                    <a:pt x="223351" y="189957"/>
                  </a:lnTo>
                  <a:lnTo>
                    <a:pt x="223075" y="190424"/>
                  </a:lnTo>
                  <a:lnTo>
                    <a:pt x="223042" y="190688"/>
                  </a:lnTo>
                  <a:lnTo>
                    <a:pt x="223064" y="191220"/>
                  </a:lnTo>
                  <a:lnTo>
                    <a:pt x="223108" y="191354"/>
                  </a:lnTo>
                  <a:lnTo>
                    <a:pt x="223130" y="191409"/>
                  </a:lnTo>
                  <a:lnTo>
                    <a:pt x="223229" y="191755"/>
                  </a:lnTo>
                  <a:lnTo>
                    <a:pt x="223274" y="192195"/>
                  </a:lnTo>
                  <a:lnTo>
                    <a:pt x="223207" y="192493"/>
                  </a:lnTo>
                  <a:lnTo>
                    <a:pt x="223064" y="192673"/>
                  </a:lnTo>
                  <a:lnTo>
                    <a:pt x="222777" y="193034"/>
                  </a:lnTo>
                  <a:lnTo>
                    <a:pt x="222501" y="193406"/>
                  </a:lnTo>
                  <a:lnTo>
                    <a:pt x="222170" y="193958"/>
                  </a:lnTo>
                  <a:lnTo>
                    <a:pt x="221961" y="194319"/>
                  </a:lnTo>
                  <a:lnTo>
                    <a:pt x="221707" y="194894"/>
                  </a:lnTo>
                  <a:lnTo>
                    <a:pt x="221563" y="195523"/>
                  </a:lnTo>
                  <a:lnTo>
                    <a:pt x="221442" y="196041"/>
                  </a:lnTo>
                  <a:lnTo>
                    <a:pt x="221420" y="196117"/>
                  </a:lnTo>
                  <a:lnTo>
                    <a:pt x="221354" y="196375"/>
                  </a:lnTo>
                  <a:lnTo>
                    <a:pt x="221310" y="196547"/>
                  </a:lnTo>
                  <a:lnTo>
                    <a:pt x="221155" y="197016"/>
                  </a:lnTo>
                  <a:lnTo>
                    <a:pt x="221056" y="197277"/>
                  </a:lnTo>
                  <a:lnTo>
                    <a:pt x="220780" y="197758"/>
                  </a:lnTo>
                  <a:lnTo>
                    <a:pt x="220571" y="198057"/>
                  </a:lnTo>
                  <a:lnTo>
                    <a:pt x="220273" y="198396"/>
                  </a:lnTo>
                  <a:lnTo>
                    <a:pt x="220085" y="198577"/>
                  </a:lnTo>
                  <a:lnTo>
                    <a:pt x="219699" y="198766"/>
                  </a:lnTo>
                  <a:lnTo>
                    <a:pt x="219445" y="198838"/>
                  </a:lnTo>
                  <a:lnTo>
                    <a:pt x="219291" y="198812"/>
                  </a:lnTo>
                  <a:lnTo>
                    <a:pt x="219092" y="198785"/>
                  </a:lnTo>
                  <a:lnTo>
                    <a:pt x="218905" y="198732"/>
                  </a:lnTo>
                  <a:lnTo>
                    <a:pt x="218474" y="198746"/>
                  </a:lnTo>
                  <a:lnTo>
                    <a:pt x="218320" y="198845"/>
                  </a:lnTo>
                  <a:lnTo>
                    <a:pt x="218198" y="198981"/>
                  </a:lnTo>
                  <a:lnTo>
                    <a:pt x="218011" y="199196"/>
                  </a:lnTo>
                  <a:lnTo>
                    <a:pt x="217812" y="199408"/>
                  </a:lnTo>
                  <a:lnTo>
                    <a:pt x="217349" y="200043"/>
                  </a:lnTo>
                  <a:lnTo>
                    <a:pt x="217117" y="200417"/>
                  </a:lnTo>
                  <a:lnTo>
                    <a:pt x="216963" y="200727"/>
                  </a:lnTo>
                  <a:lnTo>
                    <a:pt x="216841" y="201069"/>
                  </a:lnTo>
                  <a:lnTo>
                    <a:pt x="216698" y="201362"/>
                  </a:lnTo>
                  <a:lnTo>
                    <a:pt x="216665" y="201524"/>
                  </a:lnTo>
                  <a:lnTo>
                    <a:pt x="216565" y="201703"/>
                  </a:lnTo>
                  <a:lnTo>
                    <a:pt x="216455" y="202126"/>
                  </a:lnTo>
                  <a:lnTo>
                    <a:pt x="216378" y="202321"/>
                  </a:lnTo>
                  <a:lnTo>
                    <a:pt x="216102" y="202842"/>
                  </a:lnTo>
                  <a:lnTo>
                    <a:pt x="215970" y="203021"/>
                  </a:lnTo>
                  <a:lnTo>
                    <a:pt x="215881" y="203282"/>
                  </a:lnTo>
                  <a:lnTo>
                    <a:pt x="215782" y="203428"/>
                  </a:lnTo>
                  <a:lnTo>
                    <a:pt x="215683" y="203704"/>
                  </a:lnTo>
                  <a:lnTo>
                    <a:pt x="215540" y="203917"/>
                  </a:lnTo>
                  <a:lnTo>
                    <a:pt x="215418" y="204188"/>
                  </a:lnTo>
                  <a:lnTo>
                    <a:pt x="215363" y="204306"/>
                  </a:lnTo>
                  <a:lnTo>
                    <a:pt x="215219" y="204616"/>
                  </a:lnTo>
                  <a:lnTo>
                    <a:pt x="214988" y="205104"/>
                  </a:lnTo>
                  <a:lnTo>
                    <a:pt x="214866" y="205461"/>
                  </a:lnTo>
                  <a:lnTo>
                    <a:pt x="214712" y="205694"/>
                  </a:lnTo>
                  <a:lnTo>
                    <a:pt x="214491" y="206016"/>
                  </a:lnTo>
                  <a:lnTo>
                    <a:pt x="214249" y="206439"/>
                  </a:lnTo>
                  <a:lnTo>
                    <a:pt x="214039" y="206700"/>
                  </a:lnTo>
                  <a:lnTo>
                    <a:pt x="213807" y="206928"/>
                  </a:lnTo>
                  <a:lnTo>
                    <a:pt x="213421" y="207239"/>
                  </a:lnTo>
                  <a:lnTo>
                    <a:pt x="212428" y="207926"/>
                  </a:lnTo>
                  <a:lnTo>
                    <a:pt x="211358" y="208451"/>
                  </a:lnTo>
                  <a:lnTo>
                    <a:pt x="211270" y="208516"/>
                  </a:lnTo>
                  <a:lnTo>
                    <a:pt x="210740" y="208713"/>
                  </a:lnTo>
                  <a:lnTo>
                    <a:pt x="210475" y="208779"/>
                  </a:lnTo>
                  <a:lnTo>
                    <a:pt x="210266" y="208780"/>
                  </a:lnTo>
                  <a:lnTo>
                    <a:pt x="210122" y="208821"/>
                  </a:lnTo>
                  <a:lnTo>
                    <a:pt x="209626" y="208864"/>
                  </a:lnTo>
                  <a:lnTo>
                    <a:pt x="209405" y="208865"/>
                  </a:lnTo>
                  <a:lnTo>
                    <a:pt x="209251" y="208834"/>
                  </a:lnTo>
                  <a:lnTo>
                    <a:pt x="208390" y="208871"/>
                  </a:lnTo>
                  <a:lnTo>
                    <a:pt x="208048" y="208872"/>
                  </a:lnTo>
                  <a:lnTo>
                    <a:pt x="207794" y="208922"/>
                  </a:lnTo>
                  <a:lnTo>
                    <a:pt x="207629" y="208907"/>
                  </a:lnTo>
                  <a:lnTo>
                    <a:pt x="207496" y="208957"/>
                  </a:lnTo>
                  <a:lnTo>
                    <a:pt x="206989" y="208991"/>
                  </a:lnTo>
                  <a:lnTo>
                    <a:pt x="206735" y="208993"/>
                  </a:lnTo>
                  <a:lnTo>
                    <a:pt x="206062" y="209094"/>
                  </a:lnTo>
                  <a:lnTo>
                    <a:pt x="205555" y="209274"/>
                  </a:lnTo>
                  <a:lnTo>
                    <a:pt x="205213" y="209308"/>
                  </a:lnTo>
                  <a:lnTo>
                    <a:pt x="204661" y="209441"/>
                  </a:lnTo>
                  <a:lnTo>
                    <a:pt x="204551" y="209442"/>
                  </a:lnTo>
                  <a:lnTo>
                    <a:pt x="204242" y="209541"/>
                  </a:lnTo>
                  <a:lnTo>
                    <a:pt x="203933" y="209575"/>
                  </a:lnTo>
                  <a:lnTo>
                    <a:pt x="203591" y="209723"/>
                  </a:lnTo>
                  <a:lnTo>
                    <a:pt x="202907" y="209920"/>
                  </a:lnTo>
                  <a:lnTo>
                    <a:pt x="202609" y="209971"/>
                  </a:lnTo>
                  <a:lnTo>
                    <a:pt x="202090" y="210136"/>
                  </a:lnTo>
                  <a:lnTo>
                    <a:pt x="201572" y="210236"/>
                  </a:lnTo>
                  <a:lnTo>
                    <a:pt x="201395" y="210302"/>
                  </a:lnTo>
                  <a:lnTo>
                    <a:pt x="200832" y="210418"/>
                  </a:lnTo>
                  <a:lnTo>
                    <a:pt x="200513" y="210517"/>
                  </a:lnTo>
                  <a:lnTo>
                    <a:pt x="200402" y="210518"/>
                  </a:lnTo>
                  <a:lnTo>
                    <a:pt x="199950" y="210644"/>
                  </a:lnTo>
                  <a:lnTo>
                    <a:pt x="199486" y="210766"/>
                  </a:lnTo>
                  <a:lnTo>
                    <a:pt x="199343" y="210848"/>
                  </a:lnTo>
                  <a:lnTo>
                    <a:pt x="198571" y="211128"/>
                  </a:lnTo>
                  <a:lnTo>
                    <a:pt x="197898" y="211440"/>
                  </a:lnTo>
                  <a:lnTo>
                    <a:pt x="197522" y="211571"/>
                  </a:lnTo>
                  <a:lnTo>
                    <a:pt x="197324" y="211605"/>
                  </a:lnTo>
                  <a:lnTo>
                    <a:pt x="197048" y="211704"/>
                  </a:lnTo>
                  <a:lnTo>
                    <a:pt x="196850" y="211721"/>
                  </a:lnTo>
                  <a:lnTo>
                    <a:pt x="196408" y="211837"/>
                  </a:lnTo>
                  <a:lnTo>
                    <a:pt x="195856" y="211904"/>
                  </a:lnTo>
                  <a:lnTo>
                    <a:pt x="195779" y="211953"/>
                  </a:lnTo>
                  <a:lnTo>
                    <a:pt x="195029" y="212120"/>
                  </a:lnTo>
                  <a:lnTo>
                    <a:pt x="194941" y="212168"/>
                  </a:lnTo>
                  <a:lnTo>
                    <a:pt x="194753" y="212219"/>
                  </a:lnTo>
                  <a:lnTo>
                    <a:pt x="194389" y="212431"/>
                  </a:lnTo>
                  <a:lnTo>
                    <a:pt x="194268" y="212480"/>
                  </a:lnTo>
                  <a:lnTo>
                    <a:pt x="193374" y="213069"/>
                  </a:lnTo>
                  <a:lnTo>
                    <a:pt x="193076" y="213217"/>
                  </a:lnTo>
                  <a:lnTo>
                    <a:pt x="192227" y="213579"/>
                  </a:lnTo>
                  <a:lnTo>
                    <a:pt x="191907" y="213645"/>
                  </a:lnTo>
                  <a:lnTo>
                    <a:pt x="191631" y="213776"/>
                  </a:lnTo>
                  <a:lnTo>
                    <a:pt x="191421" y="213843"/>
                  </a:lnTo>
                  <a:lnTo>
                    <a:pt x="191212" y="213957"/>
                  </a:lnTo>
                  <a:lnTo>
                    <a:pt x="190682" y="214106"/>
                  </a:lnTo>
                  <a:lnTo>
                    <a:pt x="190373" y="214124"/>
                  </a:lnTo>
                  <a:lnTo>
                    <a:pt x="189722" y="214241"/>
                  </a:lnTo>
                  <a:lnTo>
                    <a:pt x="189623" y="214225"/>
                  </a:lnTo>
                  <a:lnTo>
                    <a:pt x="189413" y="214259"/>
                  </a:lnTo>
                  <a:lnTo>
                    <a:pt x="189237" y="214340"/>
                  </a:lnTo>
                  <a:lnTo>
                    <a:pt x="188795" y="214505"/>
                  </a:lnTo>
                  <a:lnTo>
                    <a:pt x="188144" y="214671"/>
                  </a:lnTo>
                  <a:lnTo>
                    <a:pt x="187692" y="214738"/>
                  </a:lnTo>
                  <a:lnTo>
                    <a:pt x="187008" y="214807"/>
                  </a:lnTo>
                  <a:lnTo>
                    <a:pt x="186556" y="214809"/>
                  </a:lnTo>
                  <a:lnTo>
                    <a:pt x="186125" y="214730"/>
                  </a:lnTo>
                  <a:lnTo>
                    <a:pt x="185949" y="214666"/>
                  </a:lnTo>
                  <a:lnTo>
                    <a:pt x="185210" y="214248"/>
                  </a:lnTo>
                  <a:lnTo>
                    <a:pt x="184967" y="214200"/>
                  </a:lnTo>
                  <a:lnTo>
                    <a:pt x="184857" y="214120"/>
                  </a:lnTo>
                  <a:lnTo>
                    <a:pt x="184492" y="213959"/>
                  </a:lnTo>
                  <a:lnTo>
                    <a:pt x="184360" y="213847"/>
                  </a:lnTo>
                  <a:lnTo>
                    <a:pt x="183985" y="213637"/>
                  </a:lnTo>
                  <a:lnTo>
                    <a:pt x="183334" y="213445"/>
                  </a:lnTo>
                  <a:lnTo>
                    <a:pt x="182826" y="213167"/>
                  </a:lnTo>
                  <a:lnTo>
                    <a:pt x="182793" y="213146"/>
                  </a:lnTo>
                  <a:lnTo>
                    <a:pt x="182595" y="213018"/>
                  </a:lnTo>
                  <a:lnTo>
                    <a:pt x="182429" y="212915"/>
                  </a:lnTo>
                  <a:lnTo>
                    <a:pt x="182087" y="212770"/>
                  </a:lnTo>
                  <a:lnTo>
                    <a:pt x="181889" y="212723"/>
                  </a:lnTo>
                  <a:lnTo>
                    <a:pt x="181635" y="212708"/>
                  </a:lnTo>
                  <a:lnTo>
                    <a:pt x="181293" y="212628"/>
                  </a:lnTo>
                  <a:lnTo>
                    <a:pt x="180962" y="212614"/>
                  </a:lnTo>
                  <a:lnTo>
                    <a:pt x="180708" y="212566"/>
                  </a:lnTo>
                  <a:lnTo>
                    <a:pt x="180112" y="212586"/>
                  </a:lnTo>
                  <a:lnTo>
                    <a:pt x="179859" y="212652"/>
                  </a:lnTo>
                  <a:lnTo>
                    <a:pt x="178998" y="212754"/>
                  </a:lnTo>
                  <a:lnTo>
                    <a:pt x="178645" y="212740"/>
                  </a:lnTo>
                  <a:lnTo>
                    <a:pt x="178226" y="212774"/>
                  </a:lnTo>
                  <a:lnTo>
                    <a:pt x="178093" y="212758"/>
                  </a:lnTo>
                  <a:lnTo>
                    <a:pt x="178049" y="212726"/>
                  </a:lnTo>
                  <a:lnTo>
                    <a:pt x="177806" y="212712"/>
                  </a:lnTo>
                  <a:lnTo>
                    <a:pt x="177233" y="212714"/>
                  </a:lnTo>
                  <a:lnTo>
                    <a:pt x="177133" y="212747"/>
                  </a:lnTo>
                  <a:lnTo>
                    <a:pt x="176858" y="212749"/>
                  </a:lnTo>
                  <a:lnTo>
                    <a:pt x="176383" y="212865"/>
                  </a:lnTo>
                  <a:lnTo>
                    <a:pt x="176129" y="212996"/>
                  </a:lnTo>
                  <a:lnTo>
                    <a:pt x="175909" y="213143"/>
                  </a:lnTo>
                  <a:lnTo>
                    <a:pt x="175489" y="213324"/>
                  </a:lnTo>
                  <a:lnTo>
                    <a:pt x="175324" y="213455"/>
                  </a:lnTo>
                  <a:lnTo>
                    <a:pt x="175004" y="213635"/>
                  </a:lnTo>
                  <a:lnTo>
                    <a:pt x="174254" y="214224"/>
                  </a:lnTo>
                  <a:lnTo>
                    <a:pt x="173658" y="214843"/>
                  </a:lnTo>
                  <a:lnTo>
                    <a:pt x="173338" y="215073"/>
                  </a:lnTo>
                  <a:lnTo>
                    <a:pt x="173150" y="215285"/>
                  </a:lnTo>
                  <a:lnTo>
                    <a:pt x="173095" y="215326"/>
                  </a:lnTo>
                  <a:lnTo>
                    <a:pt x="172797" y="215546"/>
                  </a:lnTo>
                  <a:lnTo>
                    <a:pt x="172433" y="215683"/>
                  </a:lnTo>
                  <a:lnTo>
                    <a:pt x="172113" y="215691"/>
                  </a:lnTo>
                  <a:lnTo>
                    <a:pt x="171793" y="215665"/>
                  </a:lnTo>
                  <a:lnTo>
                    <a:pt x="171639" y="215649"/>
                  </a:lnTo>
                  <a:lnTo>
                    <a:pt x="171142" y="215733"/>
                  </a:lnTo>
                  <a:lnTo>
                    <a:pt x="170701" y="215874"/>
                  </a:lnTo>
                  <a:lnTo>
                    <a:pt x="170249" y="215901"/>
                  </a:lnTo>
                  <a:lnTo>
                    <a:pt x="170061" y="215869"/>
                  </a:lnTo>
                  <a:lnTo>
                    <a:pt x="169785" y="215773"/>
                  </a:lnTo>
                  <a:lnTo>
                    <a:pt x="169322" y="215581"/>
                  </a:lnTo>
                  <a:lnTo>
                    <a:pt x="168881" y="215453"/>
                  </a:lnTo>
                  <a:lnTo>
                    <a:pt x="167943" y="215442"/>
                  </a:lnTo>
                  <a:lnTo>
                    <a:pt x="167744" y="215475"/>
                  </a:lnTo>
                  <a:lnTo>
                    <a:pt x="167490" y="215574"/>
                  </a:lnTo>
                  <a:lnTo>
                    <a:pt x="166840" y="215740"/>
                  </a:lnTo>
                  <a:lnTo>
                    <a:pt x="166365" y="215954"/>
                  </a:lnTo>
                  <a:lnTo>
                    <a:pt x="165946" y="216183"/>
                  </a:lnTo>
                  <a:lnTo>
                    <a:pt x="165449" y="216494"/>
                  </a:lnTo>
                  <a:lnTo>
                    <a:pt x="165240" y="216690"/>
                  </a:lnTo>
                  <a:lnTo>
                    <a:pt x="164898" y="216903"/>
                  </a:lnTo>
                  <a:lnTo>
                    <a:pt x="164611" y="217148"/>
                  </a:lnTo>
                  <a:lnTo>
                    <a:pt x="163519" y="217706"/>
                  </a:lnTo>
                  <a:lnTo>
                    <a:pt x="162526" y="218052"/>
                  </a:lnTo>
                  <a:lnTo>
                    <a:pt x="161842" y="218180"/>
                  </a:lnTo>
                  <a:lnTo>
                    <a:pt x="161522" y="218244"/>
                  </a:lnTo>
                  <a:lnTo>
                    <a:pt x="161202" y="218242"/>
                  </a:lnTo>
                  <a:lnTo>
                    <a:pt x="160915" y="218241"/>
                  </a:lnTo>
                  <a:lnTo>
                    <a:pt x="160694" y="218240"/>
                  </a:lnTo>
                  <a:lnTo>
                    <a:pt x="160595" y="218209"/>
                  </a:lnTo>
                  <a:lnTo>
                    <a:pt x="159712" y="218018"/>
                  </a:lnTo>
                  <a:lnTo>
                    <a:pt x="159414" y="217911"/>
                  </a:lnTo>
                  <a:lnTo>
                    <a:pt x="159094" y="217794"/>
                  </a:lnTo>
                  <a:lnTo>
                    <a:pt x="158863" y="217763"/>
                  </a:lnTo>
                  <a:lnTo>
                    <a:pt x="158598" y="217764"/>
                  </a:lnTo>
                  <a:lnTo>
                    <a:pt x="158399" y="217798"/>
                  </a:lnTo>
                  <a:lnTo>
                    <a:pt x="158212" y="217913"/>
                  </a:lnTo>
                  <a:lnTo>
                    <a:pt x="158068" y="217962"/>
                  </a:lnTo>
                  <a:lnTo>
                    <a:pt x="157770" y="218012"/>
                  </a:lnTo>
                  <a:lnTo>
                    <a:pt x="157395" y="218144"/>
                  </a:lnTo>
                  <a:lnTo>
                    <a:pt x="157197" y="218161"/>
                  </a:lnTo>
                  <a:lnTo>
                    <a:pt x="156910" y="218277"/>
                  </a:lnTo>
                  <a:lnTo>
                    <a:pt x="156513" y="218360"/>
                  </a:lnTo>
                  <a:lnTo>
                    <a:pt x="156391" y="218360"/>
                  </a:lnTo>
                  <a:lnTo>
                    <a:pt x="156171" y="218443"/>
                  </a:lnTo>
                  <a:lnTo>
                    <a:pt x="156016" y="218460"/>
                  </a:lnTo>
                  <a:lnTo>
                    <a:pt x="153909" y="218472"/>
                  </a:lnTo>
                  <a:lnTo>
                    <a:pt x="153534" y="218376"/>
                  </a:lnTo>
                  <a:lnTo>
                    <a:pt x="152916" y="218298"/>
                  </a:lnTo>
                  <a:lnTo>
                    <a:pt x="152475" y="218171"/>
                  </a:lnTo>
                  <a:lnTo>
                    <a:pt x="152276" y="218075"/>
                  </a:lnTo>
                  <a:lnTo>
                    <a:pt x="152099" y="218027"/>
                  </a:lnTo>
                  <a:lnTo>
                    <a:pt x="151724" y="217833"/>
                  </a:lnTo>
                  <a:lnTo>
                    <a:pt x="151393" y="217592"/>
                  </a:lnTo>
                  <a:lnTo>
                    <a:pt x="151195" y="217399"/>
                  </a:lnTo>
                  <a:lnTo>
                    <a:pt x="151007" y="217172"/>
                  </a:lnTo>
                  <a:lnTo>
                    <a:pt x="149275" y="214701"/>
                  </a:lnTo>
                  <a:lnTo>
                    <a:pt x="148889" y="214294"/>
                  </a:lnTo>
                  <a:lnTo>
                    <a:pt x="148425" y="213888"/>
                  </a:lnTo>
                  <a:lnTo>
                    <a:pt x="148128" y="213431"/>
                  </a:lnTo>
                  <a:lnTo>
                    <a:pt x="148061" y="213327"/>
                  </a:lnTo>
                  <a:lnTo>
                    <a:pt x="148028" y="213264"/>
                  </a:lnTo>
                  <a:lnTo>
                    <a:pt x="147962" y="213147"/>
                  </a:lnTo>
                  <a:lnTo>
                    <a:pt x="147465" y="212268"/>
                  </a:lnTo>
                  <a:lnTo>
                    <a:pt x="147201" y="211455"/>
                  </a:lnTo>
                  <a:lnTo>
                    <a:pt x="146848" y="210002"/>
                  </a:lnTo>
                  <a:lnTo>
                    <a:pt x="146638" y="209437"/>
                  </a:lnTo>
                  <a:lnTo>
                    <a:pt x="146462" y="208970"/>
                  </a:lnTo>
                  <a:lnTo>
                    <a:pt x="146307" y="208578"/>
                  </a:lnTo>
                  <a:lnTo>
                    <a:pt x="145954" y="208126"/>
                  </a:lnTo>
                  <a:lnTo>
                    <a:pt x="145789" y="208051"/>
                  </a:lnTo>
                  <a:lnTo>
                    <a:pt x="145336" y="207840"/>
                  </a:lnTo>
                  <a:lnTo>
                    <a:pt x="145193" y="207772"/>
                  </a:lnTo>
                  <a:lnTo>
                    <a:pt x="145038" y="207739"/>
                  </a:lnTo>
                  <a:lnTo>
                    <a:pt x="144288" y="207583"/>
                  </a:lnTo>
                  <a:lnTo>
                    <a:pt x="143725" y="207586"/>
                  </a:lnTo>
                  <a:lnTo>
                    <a:pt x="143383" y="207588"/>
                  </a:lnTo>
                  <a:lnTo>
                    <a:pt x="142688" y="207681"/>
                  </a:lnTo>
                  <a:lnTo>
                    <a:pt x="142269" y="207821"/>
                  </a:lnTo>
                  <a:lnTo>
                    <a:pt x="141695" y="207910"/>
                  </a:lnTo>
                  <a:lnTo>
                    <a:pt x="141618" y="207922"/>
                  </a:lnTo>
                  <a:lnTo>
                    <a:pt x="141265" y="207976"/>
                  </a:lnTo>
                  <a:lnTo>
                    <a:pt x="140349" y="208051"/>
                  </a:lnTo>
                  <a:lnTo>
                    <a:pt x="139952" y="208029"/>
                  </a:lnTo>
                  <a:lnTo>
                    <a:pt x="139676" y="207900"/>
                  </a:lnTo>
                  <a:lnTo>
                    <a:pt x="139367" y="207709"/>
                  </a:lnTo>
                  <a:lnTo>
                    <a:pt x="139047" y="207401"/>
                  </a:lnTo>
                  <a:lnTo>
                    <a:pt x="138904" y="207175"/>
                  </a:lnTo>
                  <a:lnTo>
                    <a:pt x="138661" y="206917"/>
                  </a:lnTo>
                  <a:lnTo>
                    <a:pt x="137304" y="205302"/>
                  </a:lnTo>
                  <a:lnTo>
                    <a:pt x="136874" y="204841"/>
                  </a:lnTo>
                  <a:lnTo>
                    <a:pt x="136510" y="204565"/>
                  </a:lnTo>
                  <a:lnTo>
                    <a:pt x="136090" y="204327"/>
                  </a:lnTo>
                  <a:lnTo>
                    <a:pt x="135627" y="204143"/>
                  </a:lnTo>
                  <a:lnTo>
                    <a:pt x="135108" y="204127"/>
                  </a:lnTo>
                  <a:lnTo>
                    <a:pt x="134557" y="204143"/>
                  </a:lnTo>
                  <a:lnTo>
                    <a:pt x="134116" y="204176"/>
                  </a:lnTo>
                  <a:lnTo>
                    <a:pt x="133928" y="204087"/>
                  </a:lnTo>
                  <a:lnTo>
                    <a:pt x="133807" y="204006"/>
                  </a:lnTo>
                  <a:lnTo>
                    <a:pt x="133763" y="204008"/>
                  </a:lnTo>
                  <a:lnTo>
                    <a:pt x="133663" y="204218"/>
                  </a:lnTo>
                  <a:lnTo>
                    <a:pt x="133542" y="204356"/>
                  </a:lnTo>
                  <a:lnTo>
                    <a:pt x="133299" y="204733"/>
                  </a:lnTo>
                  <a:lnTo>
                    <a:pt x="132979" y="205512"/>
                  </a:lnTo>
                  <a:lnTo>
                    <a:pt x="132814" y="205749"/>
                  </a:lnTo>
                  <a:lnTo>
                    <a:pt x="132648" y="205825"/>
                  </a:lnTo>
                  <a:lnTo>
                    <a:pt x="132405" y="205783"/>
                  </a:lnTo>
                  <a:lnTo>
                    <a:pt x="132174" y="205682"/>
                  </a:lnTo>
                  <a:lnTo>
                    <a:pt x="131865" y="205639"/>
                  </a:lnTo>
                  <a:lnTo>
                    <a:pt x="131600" y="205733"/>
                  </a:lnTo>
                  <a:lnTo>
                    <a:pt x="131137" y="205911"/>
                  </a:lnTo>
                  <a:lnTo>
                    <a:pt x="130938" y="205905"/>
                  </a:lnTo>
                  <a:lnTo>
                    <a:pt x="130695" y="205841"/>
                  </a:lnTo>
                  <a:lnTo>
                    <a:pt x="130320" y="205731"/>
                  </a:lnTo>
                  <a:lnTo>
                    <a:pt x="129967" y="205680"/>
                  </a:lnTo>
                  <a:lnTo>
                    <a:pt x="129316" y="205673"/>
                  </a:lnTo>
                  <a:lnTo>
                    <a:pt x="129051" y="205624"/>
                  </a:lnTo>
                  <a:lnTo>
                    <a:pt x="128853" y="205521"/>
                  </a:lnTo>
                  <a:lnTo>
                    <a:pt x="128687" y="205385"/>
                  </a:lnTo>
                  <a:lnTo>
                    <a:pt x="128577" y="205250"/>
                  </a:lnTo>
                  <a:lnTo>
                    <a:pt x="128478" y="205117"/>
                  </a:lnTo>
                  <a:lnTo>
                    <a:pt x="128036" y="205232"/>
                  </a:lnTo>
                  <a:lnTo>
                    <a:pt x="127772" y="205418"/>
                  </a:lnTo>
                  <a:lnTo>
                    <a:pt x="127441" y="205850"/>
                  </a:lnTo>
                  <a:lnTo>
                    <a:pt x="127275" y="206027"/>
                  </a:lnTo>
                  <a:lnTo>
                    <a:pt x="127110" y="206376"/>
                  </a:lnTo>
                  <a:lnTo>
                    <a:pt x="126944" y="206532"/>
                  </a:lnTo>
                  <a:lnTo>
                    <a:pt x="126723" y="206511"/>
                  </a:lnTo>
                  <a:lnTo>
                    <a:pt x="126569" y="206498"/>
                  </a:lnTo>
                  <a:lnTo>
                    <a:pt x="126282" y="206471"/>
                  </a:lnTo>
                  <a:lnTo>
                    <a:pt x="125984" y="206444"/>
                  </a:lnTo>
                  <a:lnTo>
                    <a:pt x="125753" y="206422"/>
                  </a:lnTo>
                  <a:lnTo>
                    <a:pt x="125664" y="206414"/>
                  </a:lnTo>
                  <a:lnTo>
                    <a:pt x="125532" y="206347"/>
                  </a:lnTo>
                  <a:lnTo>
                    <a:pt x="125455" y="206261"/>
                  </a:lnTo>
                  <a:lnTo>
                    <a:pt x="125234" y="206088"/>
                  </a:lnTo>
                  <a:lnTo>
                    <a:pt x="124837" y="205821"/>
                  </a:lnTo>
                  <a:lnTo>
                    <a:pt x="124605" y="205814"/>
                  </a:lnTo>
                  <a:lnTo>
                    <a:pt x="124296" y="205851"/>
                  </a:lnTo>
                  <a:lnTo>
                    <a:pt x="123932" y="205928"/>
                  </a:lnTo>
                  <a:lnTo>
                    <a:pt x="123634" y="206077"/>
                  </a:lnTo>
                  <a:lnTo>
                    <a:pt x="123380" y="206206"/>
                  </a:lnTo>
                  <a:lnTo>
                    <a:pt x="123127" y="206258"/>
                  </a:lnTo>
                  <a:lnTo>
                    <a:pt x="122884" y="206324"/>
                  </a:lnTo>
                  <a:lnTo>
                    <a:pt x="122443" y="206317"/>
                  </a:lnTo>
                  <a:lnTo>
                    <a:pt x="121593" y="206347"/>
                  </a:lnTo>
                  <a:lnTo>
                    <a:pt x="120777" y="206449"/>
                  </a:lnTo>
                  <a:lnTo>
                    <a:pt x="120203" y="206325"/>
                  </a:lnTo>
                  <a:lnTo>
                    <a:pt x="119762" y="206230"/>
                  </a:lnTo>
                  <a:lnTo>
                    <a:pt x="119342" y="206043"/>
                  </a:lnTo>
                  <a:lnTo>
                    <a:pt x="119077" y="205876"/>
                  </a:lnTo>
                  <a:lnTo>
                    <a:pt x="118835" y="205781"/>
                  </a:lnTo>
                  <a:lnTo>
                    <a:pt x="118548" y="205697"/>
                  </a:lnTo>
                  <a:lnTo>
                    <a:pt x="118217" y="205597"/>
                  </a:lnTo>
                  <a:lnTo>
                    <a:pt x="118118" y="205600"/>
                  </a:lnTo>
                  <a:lnTo>
                    <a:pt x="118029" y="205603"/>
                  </a:lnTo>
                  <a:lnTo>
                    <a:pt x="117919" y="205566"/>
                  </a:lnTo>
                  <a:lnTo>
                    <a:pt x="117798" y="205512"/>
                  </a:lnTo>
                  <a:lnTo>
                    <a:pt x="117533" y="205342"/>
                  </a:lnTo>
                  <a:lnTo>
                    <a:pt x="117235" y="205081"/>
                  </a:lnTo>
                  <a:lnTo>
                    <a:pt x="117114" y="205003"/>
                  </a:lnTo>
                  <a:lnTo>
                    <a:pt x="116981" y="204982"/>
                  </a:lnTo>
                  <a:lnTo>
                    <a:pt x="116860" y="204918"/>
                  </a:lnTo>
                  <a:lnTo>
                    <a:pt x="116749" y="204789"/>
                  </a:lnTo>
                  <a:lnTo>
                    <a:pt x="116628" y="204605"/>
                  </a:lnTo>
                  <a:lnTo>
                    <a:pt x="115988" y="204263"/>
                  </a:lnTo>
                  <a:lnTo>
                    <a:pt x="115569" y="204013"/>
                  </a:lnTo>
                  <a:lnTo>
                    <a:pt x="114995" y="203712"/>
                  </a:lnTo>
                  <a:lnTo>
                    <a:pt x="114664" y="203607"/>
                  </a:lnTo>
                  <a:lnTo>
                    <a:pt x="114477" y="203549"/>
                  </a:lnTo>
                  <a:lnTo>
                    <a:pt x="114245" y="203478"/>
                  </a:lnTo>
                  <a:lnTo>
                    <a:pt x="114124" y="203489"/>
                  </a:lnTo>
                  <a:lnTo>
                    <a:pt x="114013" y="203545"/>
                  </a:lnTo>
                  <a:lnTo>
                    <a:pt x="113892" y="203671"/>
                  </a:lnTo>
                  <a:lnTo>
                    <a:pt x="113715" y="203917"/>
                  </a:lnTo>
                  <a:lnTo>
                    <a:pt x="113495" y="204229"/>
                  </a:lnTo>
                  <a:lnTo>
                    <a:pt x="113340" y="204544"/>
                  </a:lnTo>
                  <a:lnTo>
                    <a:pt x="113241" y="204803"/>
                  </a:lnTo>
                  <a:lnTo>
                    <a:pt x="113142" y="204961"/>
                  </a:lnTo>
                  <a:lnTo>
                    <a:pt x="113009" y="205050"/>
                  </a:lnTo>
                  <a:lnTo>
                    <a:pt x="112800" y="205108"/>
                  </a:lnTo>
                  <a:lnTo>
                    <a:pt x="112711" y="205134"/>
                  </a:lnTo>
                  <a:lnTo>
                    <a:pt x="112447" y="205205"/>
                  </a:lnTo>
                  <a:lnTo>
                    <a:pt x="112105" y="205348"/>
                  </a:lnTo>
                  <a:lnTo>
                    <a:pt x="111718" y="205557"/>
                  </a:lnTo>
                  <a:lnTo>
                    <a:pt x="111531" y="205663"/>
                  </a:lnTo>
                  <a:lnTo>
                    <a:pt x="111156" y="205760"/>
                  </a:lnTo>
                  <a:lnTo>
                    <a:pt x="110759" y="206004"/>
                  </a:lnTo>
                  <a:lnTo>
                    <a:pt x="110571" y="206167"/>
                  </a:lnTo>
                  <a:lnTo>
                    <a:pt x="110494" y="206357"/>
                  </a:lnTo>
                  <a:lnTo>
                    <a:pt x="110483" y="206590"/>
                  </a:lnTo>
                  <a:lnTo>
                    <a:pt x="110648" y="207038"/>
                  </a:lnTo>
                  <a:lnTo>
                    <a:pt x="110935" y="207521"/>
                  </a:lnTo>
                  <a:lnTo>
                    <a:pt x="111211" y="207897"/>
                  </a:lnTo>
                  <a:lnTo>
                    <a:pt x="111387" y="208155"/>
                  </a:lnTo>
                  <a:lnTo>
                    <a:pt x="111652" y="208615"/>
                  </a:lnTo>
                  <a:lnTo>
                    <a:pt x="111785" y="209062"/>
                  </a:lnTo>
                  <a:lnTo>
                    <a:pt x="111751" y="209639"/>
                  </a:lnTo>
                  <a:lnTo>
                    <a:pt x="111763" y="209886"/>
                  </a:lnTo>
                  <a:lnTo>
                    <a:pt x="111763" y="210188"/>
                  </a:lnTo>
                  <a:lnTo>
                    <a:pt x="111818" y="210591"/>
                  </a:lnTo>
                  <a:lnTo>
                    <a:pt x="111807" y="210834"/>
                  </a:lnTo>
                  <a:lnTo>
                    <a:pt x="111763" y="211006"/>
                  </a:lnTo>
                  <a:lnTo>
                    <a:pt x="111751" y="211101"/>
                  </a:lnTo>
                  <a:lnTo>
                    <a:pt x="111785" y="211255"/>
                  </a:lnTo>
                  <a:lnTo>
                    <a:pt x="111851" y="211352"/>
                  </a:lnTo>
                  <a:lnTo>
                    <a:pt x="112060" y="211479"/>
                  </a:lnTo>
                  <a:lnTo>
                    <a:pt x="112237" y="211561"/>
                  </a:lnTo>
                  <a:lnTo>
                    <a:pt x="112469" y="211747"/>
                  </a:lnTo>
                  <a:lnTo>
                    <a:pt x="112689" y="211971"/>
                  </a:lnTo>
                  <a:lnTo>
                    <a:pt x="112921" y="212231"/>
                  </a:lnTo>
                  <a:lnTo>
                    <a:pt x="113164" y="212372"/>
                  </a:lnTo>
                  <a:lnTo>
                    <a:pt x="113373" y="212515"/>
                  </a:lnTo>
                  <a:lnTo>
                    <a:pt x="113462" y="212604"/>
                  </a:lnTo>
                  <a:lnTo>
                    <a:pt x="113517" y="212766"/>
                  </a:lnTo>
                  <a:lnTo>
                    <a:pt x="113539" y="212895"/>
                  </a:lnTo>
                  <a:lnTo>
                    <a:pt x="113440" y="213016"/>
                  </a:lnTo>
                  <a:lnTo>
                    <a:pt x="113373" y="213102"/>
                  </a:lnTo>
                  <a:lnTo>
                    <a:pt x="113208" y="213237"/>
                  </a:lnTo>
                  <a:lnTo>
                    <a:pt x="113020" y="213399"/>
                  </a:lnTo>
                  <a:lnTo>
                    <a:pt x="112899" y="213602"/>
                  </a:lnTo>
                  <a:lnTo>
                    <a:pt x="112800" y="213826"/>
                  </a:lnTo>
                  <a:lnTo>
                    <a:pt x="112778" y="214122"/>
                  </a:lnTo>
                  <a:lnTo>
                    <a:pt x="112745" y="214250"/>
                  </a:lnTo>
                  <a:lnTo>
                    <a:pt x="112634" y="214351"/>
                  </a:lnTo>
                  <a:lnTo>
                    <a:pt x="112502" y="214374"/>
                  </a:lnTo>
                  <a:lnTo>
                    <a:pt x="112369" y="214370"/>
                  </a:lnTo>
                  <a:lnTo>
                    <a:pt x="112215" y="214368"/>
                  </a:lnTo>
                  <a:lnTo>
                    <a:pt x="111906" y="214363"/>
                  </a:lnTo>
                  <a:lnTo>
                    <a:pt x="111807" y="214396"/>
                  </a:lnTo>
                  <a:lnTo>
                    <a:pt x="111751" y="214531"/>
                  </a:lnTo>
                  <a:lnTo>
                    <a:pt x="111729" y="214669"/>
                  </a:lnTo>
                  <a:lnTo>
                    <a:pt x="111685" y="214883"/>
                  </a:lnTo>
                  <a:lnTo>
                    <a:pt x="111630" y="215152"/>
                  </a:lnTo>
                  <a:lnTo>
                    <a:pt x="111520" y="215315"/>
                  </a:lnTo>
                  <a:lnTo>
                    <a:pt x="111310" y="215479"/>
                  </a:lnTo>
                  <a:lnTo>
                    <a:pt x="110990" y="215644"/>
                  </a:lnTo>
                  <a:lnTo>
                    <a:pt x="110748" y="215718"/>
                  </a:lnTo>
                  <a:lnTo>
                    <a:pt x="110428" y="215721"/>
                  </a:lnTo>
                  <a:lnTo>
                    <a:pt x="110262" y="215838"/>
                  </a:lnTo>
                  <a:lnTo>
                    <a:pt x="110052" y="216004"/>
                  </a:lnTo>
                  <a:lnTo>
                    <a:pt x="109843" y="216172"/>
                  </a:lnTo>
                  <a:lnTo>
                    <a:pt x="109766" y="216433"/>
                  </a:lnTo>
                  <a:lnTo>
                    <a:pt x="109677" y="216687"/>
                  </a:lnTo>
                  <a:lnTo>
                    <a:pt x="109578" y="216979"/>
                  </a:lnTo>
                  <a:lnTo>
                    <a:pt x="109556" y="217063"/>
                  </a:lnTo>
                  <a:lnTo>
                    <a:pt x="109468" y="217174"/>
                  </a:lnTo>
                  <a:lnTo>
                    <a:pt x="109247" y="217376"/>
                  </a:lnTo>
                  <a:lnTo>
                    <a:pt x="108971" y="217586"/>
                  </a:lnTo>
                  <a:lnTo>
                    <a:pt x="108773" y="217825"/>
                  </a:lnTo>
                  <a:lnTo>
                    <a:pt x="108662" y="217959"/>
                  </a:lnTo>
                  <a:lnTo>
                    <a:pt x="108475" y="218480"/>
                  </a:lnTo>
                  <a:lnTo>
                    <a:pt x="108375" y="218760"/>
                  </a:lnTo>
                  <a:lnTo>
                    <a:pt x="108331" y="219001"/>
                  </a:lnTo>
                  <a:lnTo>
                    <a:pt x="108210" y="219208"/>
                  </a:lnTo>
                  <a:lnTo>
                    <a:pt x="108066" y="219281"/>
                  </a:lnTo>
                  <a:lnTo>
                    <a:pt x="107934" y="219291"/>
                  </a:lnTo>
                  <a:lnTo>
                    <a:pt x="107725" y="219309"/>
                  </a:lnTo>
                  <a:lnTo>
                    <a:pt x="107228" y="219287"/>
                  </a:lnTo>
                  <a:lnTo>
                    <a:pt x="106974" y="219309"/>
                  </a:lnTo>
                  <a:lnTo>
                    <a:pt x="106952" y="219321"/>
                  </a:lnTo>
                  <a:lnTo>
                    <a:pt x="106765" y="219417"/>
                  </a:lnTo>
                  <a:lnTo>
                    <a:pt x="106577" y="219510"/>
                  </a:lnTo>
                  <a:lnTo>
                    <a:pt x="106500" y="219578"/>
                  </a:lnTo>
                  <a:lnTo>
                    <a:pt x="106445" y="219707"/>
                  </a:lnTo>
                  <a:lnTo>
                    <a:pt x="106412" y="219903"/>
                  </a:lnTo>
                  <a:lnTo>
                    <a:pt x="106367" y="220145"/>
                  </a:lnTo>
                  <a:lnTo>
                    <a:pt x="106301" y="220276"/>
                  </a:lnTo>
                  <a:lnTo>
                    <a:pt x="106103" y="220480"/>
                  </a:lnTo>
                  <a:lnTo>
                    <a:pt x="105959" y="220837"/>
                  </a:lnTo>
                  <a:lnTo>
                    <a:pt x="105849" y="221043"/>
                  </a:lnTo>
                  <a:lnTo>
                    <a:pt x="105352" y="221585"/>
                  </a:lnTo>
                  <a:lnTo>
                    <a:pt x="104900" y="222094"/>
                  </a:lnTo>
                  <a:lnTo>
                    <a:pt x="104768" y="222307"/>
                  </a:lnTo>
                  <a:lnTo>
                    <a:pt x="104668" y="222609"/>
                  </a:lnTo>
                  <a:lnTo>
                    <a:pt x="104580" y="223104"/>
                  </a:lnTo>
                  <a:lnTo>
                    <a:pt x="104481" y="223423"/>
                  </a:lnTo>
                  <a:lnTo>
                    <a:pt x="104459" y="223810"/>
                  </a:lnTo>
                  <a:lnTo>
                    <a:pt x="104459" y="224043"/>
                  </a:lnTo>
                  <a:lnTo>
                    <a:pt x="104580" y="224272"/>
                  </a:lnTo>
                  <a:lnTo>
                    <a:pt x="104701" y="224452"/>
                  </a:lnTo>
                  <a:lnTo>
                    <a:pt x="104856" y="224623"/>
                  </a:lnTo>
                  <a:lnTo>
                    <a:pt x="105088" y="224815"/>
                  </a:lnTo>
                  <a:lnTo>
                    <a:pt x="105286" y="224915"/>
                  </a:lnTo>
                  <a:lnTo>
                    <a:pt x="105573" y="225043"/>
                  </a:lnTo>
                  <a:lnTo>
                    <a:pt x="105606" y="225128"/>
                  </a:lnTo>
                  <a:lnTo>
                    <a:pt x="105617" y="225227"/>
                  </a:lnTo>
                  <a:lnTo>
                    <a:pt x="105639" y="225591"/>
                  </a:lnTo>
                  <a:lnTo>
                    <a:pt x="105661" y="225919"/>
                  </a:lnTo>
                  <a:lnTo>
                    <a:pt x="105716" y="226111"/>
                  </a:lnTo>
                  <a:lnTo>
                    <a:pt x="105805" y="226149"/>
                  </a:lnTo>
                  <a:lnTo>
                    <a:pt x="105970" y="226225"/>
                  </a:lnTo>
                  <a:lnTo>
                    <a:pt x="106334" y="226576"/>
                  </a:lnTo>
                  <a:lnTo>
                    <a:pt x="106423" y="227006"/>
                  </a:lnTo>
                  <a:lnTo>
                    <a:pt x="106400" y="227261"/>
                  </a:lnTo>
                  <a:lnTo>
                    <a:pt x="106334" y="228361"/>
                  </a:lnTo>
                  <a:lnTo>
                    <a:pt x="106423" y="228624"/>
                  </a:lnTo>
                  <a:lnTo>
                    <a:pt x="106478" y="228782"/>
                  </a:lnTo>
                  <a:lnTo>
                    <a:pt x="106566" y="229042"/>
                  </a:lnTo>
                  <a:lnTo>
                    <a:pt x="106820" y="229507"/>
                  </a:lnTo>
                  <a:lnTo>
                    <a:pt x="106996" y="230006"/>
                  </a:lnTo>
                  <a:lnTo>
                    <a:pt x="107316" y="230391"/>
                  </a:lnTo>
                  <a:lnTo>
                    <a:pt x="107647" y="230595"/>
                  </a:lnTo>
                  <a:lnTo>
                    <a:pt x="107956" y="230703"/>
                  </a:lnTo>
                  <a:lnTo>
                    <a:pt x="108265" y="230811"/>
                  </a:lnTo>
                  <a:lnTo>
                    <a:pt x="109026" y="231252"/>
                  </a:lnTo>
                  <a:lnTo>
                    <a:pt x="109589" y="231682"/>
                  </a:lnTo>
                  <a:lnTo>
                    <a:pt x="109909" y="231987"/>
                  </a:lnTo>
                  <a:lnTo>
                    <a:pt x="110019" y="232247"/>
                  </a:lnTo>
                  <a:lnTo>
                    <a:pt x="109953" y="232531"/>
                  </a:lnTo>
                  <a:lnTo>
                    <a:pt x="109567" y="233232"/>
                  </a:lnTo>
                  <a:lnTo>
                    <a:pt x="109357" y="233912"/>
                  </a:lnTo>
                  <a:lnTo>
                    <a:pt x="109324" y="234222"/>
                  </a:lnTo>
                  <a:lnTo>
                    <a:pt x="109291" y="234660"/>
                  </a:lnTo>
                  <a:lnTo>
                    <a:pt x="109247" y="235118"/>
                  </a:lnTo>
                  <a:lnTo>
                    <a:pt x="109192" y="236289"/>
                  </a:lnTo>
                  <a:lnTo>
                    <a:pt x="109148" y="236639"/>
                  </a:lnTo>
                  <a:lnTo>
                    <a:pt x="109688" y="237061"/>
                  </a:lnTo>
                  <a:lnTo>
                    <a:pt x="109876" y="237211"/>
                  </a:lnTo>
                  <a:lnTo>
                    <a:pt x="110549" y="237615"/>
                  </a:lnTo>
                  <a:lnTo>
                    <a:pt x="110604" y="237793"/>
                  </a:lnTo>
                  <a:lnTo>
                    <a:pt x="110637" y="237910"/>
                  </a:lnTo>
                  <a:lnTo>
                    <a:pt x="110604" y="238040"/>
                  </a:lnTo>
                  <a:lnTo>
                    <a:pt x="110571" y="238236"/>
                  </a:lnTo>
                  <a:lnTo>
                    <a:pt x="110273" y="238973"/>
                  </a:lnTo>
                  <a:lnTo>
                    <a:pt x="110207" y="239447"/>
                  </a:lnTo>
                  <a:lnTo>
                    <a:pt x="110262" y="239737"/>
                  </a:lnTo>
                  <a:lnTo>
                    <a:pt x="110372" y="239988"/>
                  </a:lnTo>
                  <a:lnTo>
                    <a:pt x="110494" y="240280"/>
                  </a:lnTo>
                  <a:lnTo>
                    <a:pt x="110681" y="240864"/>
                  </a:lnTo>
                  <a:lnTo>
                    <a:pt x="110869" y="241146"/>
                  </a:lnTo>
                  <a:lnTo>
                    <a:pt x="111112" y="241464"/>
                  </a:lnTo>
                  <a:lnTo>
                    <a:pt x="111156" y="241654"/>
                  </a:lnTo>
                  <a:lnTo>
                    <a:pt x="111211" y="242016"/>
                  </a:lnTo>
                  <a:lnTo>
                    <a:pt x="111222" y="242505"/>
                  </a:lnTo>
                  <a:lnTo>
                    <a:pt x="111365" y="242892"/>
                  </a:lnTo>
                  <a:lnTo>
                    <a:pt x="111994" y="243434"/>
                  </a:lnTo>
                  <a:lnTo>
                    <a:pt x="112347" y="243869"/>
                  </a:lnTo>
                  <a:lnTo>
                    <a:pt x="112601" y="244005"/>
                  </a:lnTo>
                  <a:lnTo>
                    <a:pt x="113230" y="244168"/>
                  </a:lnTo>
                  <a:lnTo>
                    <a:pt x="113417" y="244322"/>
                  </a:lnTo>
                  <a:lnTo>
                    <a:pt x="113440" y="244480"/>
                  </a:lnTo>
                  <a:lnTo>
                    <a:pt x="113462" y="244749"/>
                  </a:lnTo>
                  <a:lnTo>
                    <a:pt x="113417" y="245002"/>
                  </a:lnTo>
                  <a:lnTo>
                    <a:pt x="113362" y="245400"/>
                  </a:lnTo>
                  <a:lnTo>
                    <a:pt x="113263" y="245717"/>
                  </a:lnTo>
                  <a:lnTo>
                    <a:pt x="113086" y="245971"/>
                  </a:lnTo>
                  <a:lnTo>
                    <a:pt x="113009" y="246367"/>
                  </a:lnTo>
                  <a:lnTo>
                    <a:pt x="112998" y="246441"/>
                  </a:lnTo>
                  <a:lnTo>
                    <a:pt x="113031" y="246849"/>
                  </a:lnTo>
                  <a:lnTo>
                    <a:pt x="113020" y="247248"/>
                  </a:lnTo>
                  <a:lnTo>
                    <a:pt x="112987" y="247493"/>
                  </a:lnTo>
                  <a:lnTo>
                    <a:pt x="112767" y="247764"/>
                  </a:lnTo>
                  <a:lnTo>
                    <a:pt x="112524" y="247891"/>
                  </a:lnTo>
                  <a:lnTo>
                    <a:pt x="112060" y="247953"/>
                  </a:lnTo>
                  <a:lnTo>
                    <a:pt x="111718" y="247955"/>
                  </a:lnTo>
                  <a:lnTo>
                    <a:pt x="111707" y="247955"/>
                  </a:lnTo>
                  <a:lnTo>
                    <a:pt x="111619" y="247955"/>
                  </a:lnTo>
                  <a:lnTo>
                    <a:pt x="111189" y="247956"/>
                  </a:lnTo>
                  <a:lnTo>
                    <a:pt x="110450" y="247891"/>
                  </a:lnTo>
                  <a:lnTo>
                    <a:pt x="110085" y="247781"/>
                  </a:lnTo>
                  <a:lnTo>
                    <a:pt x="109810" y="247764"/>
                  </a:lnTo>
                  <a:lnTo>
                    <a:pt x="109622" y="247809"/>
                  </a:lnTo>
                  <a:lnTo>
                    <a:pt x="109070" y="248135"/>
                  </a:lnTo>
                  <a:lnTo>
                    <a:pt x="108618" y="248448"/>
                  </a:lnTo>
                  <a:lnTo>
                    <a:pt x="108331" y="248643"/>
                  </a:lnTo>
                  <a:lnTo>
                    <a:pt x="107504" y="249385"/>
                  </a:lnTo>
                  <a:lnTo>
                    <a:pt x="106941" y="250001"/>
                  </a:lnTo>
                  <a:lnTo>
                    <a:pt x="106665" y="250227"/>
                  </a:lnTo>
                  <a:lnTo>
                    <a:pt x="106356" y="250409"/>
                  </a:lnTo>
                  <a:lnTo>
                    <a:pt x="106235" y="250445"/>
                  </a:lnTo>
                  <a:lnTo>
                    <a:pt x="106169" y="250465"/>
                  </a:lnTo>
                  <a:lnTo>
                    <a:pt x="106003" y="250415"/>
                  </a:lnTo>
                  <a:lnTo>
                    <a:pt x="105694" y="250168"/>
                  </a:lnTo>
                  <a:lnTo>
                    <a:pt x="105319" y="249874"/>
                  </a:lnTo>
                  <a:lnTo>
                    <a:pt x="104988" y="249612"/>
                  </a:lnTo>
                  <a:lnTo>
                    <a:pt x="104558" y="249276"/>
                  </a:lnTo>
                  <a:lnTo>
                    <a:pt x="104293" y="249143"/>
                  </a:lnTo>
                  <a:lnTo>
                    <a:pt x="104106" y="249188"/>
                  </a:lnTo>
                  <a:lnTo>
                    <a:pt x="103841" y="249338"/>
                  </a:lnTo>
                  <a:lnTo>
                    <a:pt x="103433" y="249831"/>
                  </a:lnTo>
                  <a:lnTo>
                    <a:pt x="103190" y="250671"/>
                  </a:lnTo>
                  <a:lnTo>
                    <a:pt x="103024" y="251026"/>
                  </a:lnTo>
                  <a:lnTo>
                    <a:pt x="102715" y="251667"/>
                  </a:lnTo>
                  <a:lnTo>
                    <a:pt x="102384" y="252033"/>
                  </a:lnTo>
                  <a:lnTo>
                    <a:pt x="102175" y="252262"/>
                  </a:lnTo>
                  <a:lnTo>
                    <a:pt x="101976" y="252681"/>
                  </a:lnTo>
                  <a:lnTo>
                    <a:pt x="101524" y="253181"/>
                  </a:lnTo>
                  <a:lnTo>
                    <a:pt x="101447" y="253455"/>
                  </a:lnTo>
                  <a:lnTo>
                    <a:pt x="101314" y="253917"/>
                  </a:lnTo>
                  <a:lnTo>
                    <a:pt x="100928" y="254437"/>
                  </a:lnTo>
                  <a:lnTo>
                    <a:pt x="100421" y="255129"/>
                  </a:lnTo>
                  <a:lnTo>
                    <a:pt x="99737" y="255849"/>
                  </a:lnTo>
                  <a:lnTo>
                    <a:pt x="99560" y="256381"/>
                  </a:lnTo>
                  <a:lnTo>
                    <a:pt x="99406" y="256739"/>
                  </a:lnTo>
                  <a:lnTo>
                    <a:pt x="99328" y="256947"/>
                  </a:lnTo>
                  <a:lnTo>
                    <a:pt x="99240" y="257173"/>
                  </a:lnTo>
                  <a:lnTo>
                    <a:pt x="99075" y="257934"/>
                  </a:lnTo>
                  <a:lnTo>
                    <a:pt x="99064" y="258574"/>
                  </a:lnTo>
                  <a:lnTo>
                    <a:pt x="98975" y="258861"/>
                  </a:lnTo>
                  <a:lnTo>
                    <a:pt x="98633" y="259368"/>
                  </a:lnTo>
                  <a:lnTo>
                    <a:pt x="98368" y="259668"/>
                  </a:lnTo>
                  <a:lnTo>
                    <a:pt x="98291" y="259821"/>
                  </a:lnTo>
                  <a:lnTo>
                    <a:pt x="98225" y="259973"/>
                  </a:lnTo>
                  <a:lnTo>
                    <a:pt x="97993" y="260448"/>
                  </a:lnTo>
                  <a:lnTo>
                    <a:pt x="97585" y="261158"/>
                  </a:lnTo>
                  <a:lnTo>
                    <a:pt x="97188" y="261739"/>
                  </a:lnTo>
                  <a:lnTo>
                    <a:pt x="96967" y="262357"/>
                  </a:lnTo>
                  <a:lnTo>
                    <a:pt x="96769" y="262894"/>
                  </a:lnTo>
                  <a:lnTo>
                    <a:pt x="96537" y="263082"/>
                  </a:lnTo>
                  <a:lnTo>
                    <a:pt x="96283" y="263289"/>
                  </a:lnTo>
                  <a:lnTo>
                    <a:pt x="95897" y="263593"/>
                  </a:lnTo>
                  <a:lnTo>
                    <a:pt x="95643" y="264034"/>
                  </a:lnTo>
                  <a:lnTo>
                    <a:pt x="95533" y="264432"/>
                  </a:lnTo>
                  <a:lnTo>
                    <a:pt x="95588" y="264673"/>
                  </a:lnTo>
                  <a:lnTo>
                    <a:pt x="95798" y="264920"/>
                  </a:lnTo>
                  <a:lnTo>
                    <a:pt x="96272" y="265171"/>
                  </a:lnTo>
                  <a:lnTo>
                    <a:pt x="96405" y="265237"/>
                  </a:lnTo>
                  <a:lnTo>
                    <a:pt x="96482" y="265279"/>
                  </a:lnTo>
                  <a:lnTo>
                    <a:pt x="96945" y="265522"/>
                  </a:lnTo>
                  <a:lnTo>
                    <a:pt x="97375" y="265743"/>
                  </a:lnTo>
                  <a:lnTo>
                    <a:pt x="97552" y="266075"/>
                  </a:lnTo>
                  <a:lnTo>
                    <a:pt x="97563" y="266407"/>
                  </a:lnTo>
                  <a:lnTo>
                    <a:pt x="97155" y="267136"/>
                  </a:lnTo>
                  <a:lnTo>
                    <a:pt x="96714" y="267762"/>
                  </a:lnTo>
                  <a:lnTo>
                    <a:pt x="96449" y="268353"/>
                  </a:lnTo>
                  <a:lnTo>
                    <a:pt x="96360" y="268559"/>
                  </a:lnTo>
                  <a:lnTo>
                    <a:pt x="96261" y="268769"/>
                  </a:lnTo>
                  <a:lnTo>
                    <a:pt x="96305" y="269008"/>
                  </a:lnTo>
                  <a:lnTo>
                    <a:pt x="96504" y="269263"/>
                  </a:lnTo>
                  <a:lnTo>
                    <a:pt x="96592" y="269588"/>
                  </a:lnTo>
                  <a:lnTo>
                    <a:pt x="96482" y="269789"/>
                  </a:lnTo>
                  <a:lnTo>
                    <a:pt x="96427" y="269899"/>
                  </a:lnTo>
                  <a:lnTo>
                    <a:pt x="96184" y="270072"/>
                  </a:lnTo>
                  <a:lnTo>
                    <a:pt x="95566" y="270512"/>
                  </a:lnTo>
                  <a:lnTo>
                    <a:pt x="95367" y="270654"/>
                  </a:lnTo>
                  <a:lnTo>
                    <a:pt x="95114" y="270835"/>
                  </a:lnTo>
                  <a:lnTo>
                    <a:pt x="94672" y="271084"/>
                  </a:lnTo>
                  <a:lnTo>
                    <a:pt x="94452" y="271355"/>
                  </a:lnTo>
                  <a:lnTo>
                    <a:pt x="94408" y="272226"/>
                  </a:lnTo>
                  <a:lnTo>
                    <a:pt x="94408" y="272638"/>
                  </a:lnTo>
                  <a:lnTo>
                    <a:pt x="94374" y="273110"/>
                  </a:lnTo>
                  <a:lnTo>
                    <a:pt x="94396" y="273491"/>
                  </a:lnTo>
                  <a:lnTo>
                    <a:pt x="94496" y="273983"/>
                  </a:lnTo>
                  <a:lnTo>
                    <a:pt x="94374" y="274328"/>
                  </a:lnTo>
                  <a:lnTo>
                    <a:pt x="94231" y="274448"/>
                  </a:lnTo>
                  <a:lnTo>
                    <a:pt x="93790" y="274821"/>
                  </a:lnTo>
                  <a:lnTo>
                    <a:pt x="93293" y="275235"/>
                  </a:lnTo>
                  <a:lnTo>
                    <a:pt x="92863" y="275515"/>
                  </a:lnTo>
                  <a:lnTo>
                    <a:pt x="92686" y="275629"/>
                  </a:lnTo>
                  <a:lnTo>
                    <a:pt x="92300" y="275823"/>
                  </a:lnTo>
                  <a:lnTo>
                    <a:pt x="92046" y="275810"/>
                  </a:lnTo>
                  <a:lnTo>
                    <a:pt x="91804" y="275690"/>
                  </a:lnTo>
                  <a:lnTo>
                    <a:pt x="91263" y="275358"/>
                  </a:lnTo>
                  <a:lnTo>
                    <a:pt x="90623" y="275167"/>
                  </a:lnTo>
                  <a:lnTo>
                    <a:pt x="90127" y="275092"/>
                  </a:lnTo>
                  <a:lnTo>
                    <a:pt x="89818" y="275148"/>
                  </a:lnTo>
                  <a:lnTo>
                    <a:pt x="89432" y="275228"/>
                  </a:lnTo>
                  <a:lnTo>
                    <a:pt x="88946" y="275458"/>
                  </a:lnTo>
                  <a:lnTo>
                    <a:pt x="88549" y="275629"/>
                  </a:lnTo>
                  <a:lnTo>
                    <a:pt x="87832" y="275840"/>
                  </a:lnTo>
                  <a:lnTo>
                    <a:pt x="87214" y="276068"/>
                  </a:lnTo>
                  <a:lnTo>
                    <a:pt x="86938" y="276325"/>
                  </a:lnTo>
                  <a:lnTo>
                    <a:pt x="86740" y="276693"/>
                  </a:lnTo>
                  <a:lnTo>
                    <a:pt x="86530" y="276941"/>
                  </a:lnTo>
                  <a:lnTo>
                    <a:pt x="86453" y="277025"/>
                  </a:lnTo>
                  <a:lnTo>
                    <a:pt x="86122" y="277323"/>
                  </a:lnTo>
                  <a:lnTo>
                    <a:pt x="85747" y="277413"/>
                  </a:lnTo>
                  <a:lnTo>
                    <a:pt x="85372" y="277348"/>
                  </a:lnTo>
                  <a:lnTo>
                    <a:pt x="85041" y="277200"/>
                  </a:lnTo>
                  <a:lnTo>
                    <a:pt x="84908" y="277070"/>
                  </a:lnTo>
                  <a:lnTo>
                    <a:pt x="84831" y="276988"/>
                  </a:lnTo>
                  <a:lnTo>
                    <a:pt x="84588" y="276906"/>
                  </a:lnTo>
                  <a:lnTo>
                    <a:pt x="84301" y="276980"/>
                  </a:lnTo>
                  <a:lnTo>
                    <a:pt x="83948" y="277246"/>
                  </a:lnTo>
                  <a:lnTo>
                    <a:pt x="83816" y="277588"/>
                  </a:lnTo>
                  <a:lnTo>
                    <a:pt x="83805" y="277758"/>
                  </a:lnTo>
                  <a:lnTo>
                    <a:pt x="83728" y="278419"/>
                  </a:lnTo>
                  <a:lnTo>
                    <a:pt x="83573" y="278769"/>
                  </a:lnTo>
                  <a:lnTo>
                    <a:pt x="83209" y="279156"/>
                  </a:lnTo>
                  <a:lnTo>
                    <a:pt x="82371" y="279405"/>
                  </a:lnTo>
                  <a:lnTo>
                    <a:pt x="82227" y="279460"/>
                  </a:lnTo>
                  <a:lnTo>
                    <a:pt x="81631" y="279727"/>
                  </a:lnTo>
                  <a:lnTo>
                    <a:pt x="81179" y="279885"/>
                  </a:lnTo>
                  <a:lnTo>
                    <a:pt x="81035" y="280024"/>
                  </a:lnTo>
                  <a:lnTo>
                    <a:pt x="80837" y="280548"/>
                  </a:lnTo>
                  <a:lnTo>
                    <a:pt x="80605" y="281437"/>
                  </a:lnTo>
                  <a:lnTo>
                    <a:pt x="80396" y="281931"/>
                  </a:lnTo>
                  <a:lnTo>
                    <a:pt x="80197" y="282189"/>
                  </a:lnTo>
                  <a:lnTo>
                    <a:pt x="79822" y="282337"/>
                  </a:lnTo>
                  <a:lnTo>
                    <a:pt x="79524" y="282347"/>
                  </a:lnTo>
                  <a:lnTo>
                    <a:pt x="79149" y="282160"/>
                  </a:lnTo>
                  <a:lnTo>
                    <a:pt x="78829" y="282258"/>
                  </a:lnTo>
                  <a:lnTo>
                    <a:pt x="78641" y="282436"/>
                  </a:lnTo>
                  <a:lnTo>
                    <a:pt x="78421" y="282703"/>
                  </a:lnTo>
                  <a:lnTo>
                    <a:pt x="78024" y="283011"/>
                  </a:lnTo>
                  <a:lnTo>
                    <a:pt x="77880" y="283223"/>
                  </a:lnTo>
                  <a:lnTo>
                    <a:pt x="77703" y="283371"/>
                  </a:lnTo>
                  <a:lnTo>
                    <a:pt x="76821" y="284087"/>
                  </a:lnTo>
                  <a:lnTo>
                    <a:pt x="76755" y="284199"/>
                  </a:lnTo>
                  <a:lnTo>
                    <a:pt x="76788" y="284401"/>
                  </a:lnTo>
                  <a:lnTo>
                    <a:pt x="76865" y="284658"/>
                  </a:lnTo>
                  <a:lnTo>
                    <a:pt x="76931" y="284933"/>
                  </a:lnTo>
                  <a:lnTo>
                    <a:pt x="76997" y="285299"/>
                  </a:lnTo>
                  <a:lnTo>
                    <a:pt x="76975" y="285587"/>
                  </a:lnTo>
                  <a:lnTo>
                    <a:pt x="76920" y="285819"/>
                  </a:lnTo>
                  <a:lnTo>
                    <a:pt x="76700" y="286127"/>
                  </a:lnTo>
                  <a:lnTo>
                    <a:pt x="76556" y="286321"/>
                  </a:lnTo>
                  <a:lnTo>
                    <a:pt x="76413" y="286526"/>
                  </a:lnTo>
                  <a:lnTo>
                    <a:pt x="76060" y="286666"/>
                  </a:lnTo>
                  <a:lnTo>
                    <a:pt x="75773" y="286784"/>
                  </a:lnTo>
                  <a:lnTo>
                    <a:pt x="75497" y="286842"/>
                  </a:lnTo>
                  <a:lnTo>
                    <a:pt x="75111" y="286927"/>
                  </a:lnTo>
                  <a:lnTo>
                    <a:pt x="74603" y="286952"/>
                  </a:lnTo>
                  <a:lnTo>
                    <a:pt x="74294" y="286929"/>
                  </a:lnTo>
                  <a:lnTo>
                    <a:pt x="74151" y="286919"/>
                  </a:lnTo>
                  <a:lnTo>
                    <a:pt x="74096" y="286919"/>
                  </a:lnTo>
                  <a:lnTo>
                    <a:pt x="73930" y="286919"/>
                  </a:lnTo>
                  <a:lnTo>
                    <a:pt x="73765" y="286909"/>
                  </a:lnTo>
                  <a:lnTo>
                    <a:pt x="73621" y="286935"/>
                  </a:lnTo>
                  <a:lnTo>
                    <a:pt x="73599" y="286939"/>
                  </a:lnTo>
                  <a:lnTo>
                    <a:pt x="73445" y="286966"/>
                  </a:lnTo>
                  <a:lnTo>
                    <a:pt x="73290" y="287019"/>
                  </a:lnTo>
                  <a:lnTo>
                    <a:pt x="73169" y="287060"/>
                  </a:lnTo>
                  <a:lnTo>
                    <a:pt x="72937" y="287107"/>
                  </a:lnTo>
                  <a:lnTo>
                    <a:pt x="72750" y="287078"/>
                  </a:lnTo>
                  <a:lnTo>
                    <a:pt x="72650" y="287001"/>
                  </a:lnTo>
                  <a:lnTo>
                    <a:pt x="72518" y="286851"/>
                  </a:lnTo>
                  <a:lnTo>
                    <a:pt x="72474" y="286807"/>
                  </a:lnTo>
                  <a:lnTo>
                    <a:pt x="72286" y="286741"/>
                  </a:lnTo>
                  <a:lnTo>
                    <a:pt x="72021" y="286769"/>
                  </a:lnTo>
                  <a:lnTo>
                    <a:pt x="71690" y="286804"/>
                  </a:lnTo>
                  <a:lnTo>
                    <a:pt x="71514" y="286821"/>
                  </a:lnTo>
                  <a:lnTo>
                    <a:pt x="71426" y="286862"/>
                  </a:lnTo>
                  <a:lnTo>
                    <a:pt x="71371" y="286883"/>
                  </a:lnTo>
                  <a:lnTo>
                    <a:pt x="71349" y="286894"/>
                  </a:lnTo>
                  <a:lnTo>
                    <a:pt x="71249" y="286937"/>
                  </a:lnTo>
                  <a:lnTo>
                    <a:pt x="71128" y="287033"/>
                  </a:lnTo>
                  <a:lnTo>
                    <a:pt x="71073" y="287101"/>
                  </a:lnTo>
                  <a:lnTo>
                    <a:pt x="71084" y="287272"/>
                  </a:lnTo>
                  <a:lnTo>
                    <a:pt x="71128" y="287610"/>
                  </a:lnTo>
                  <a:lnTo>
                    <a:pt x="71227" y="287877"/>
                  </a:lnTo>
                  <a:lnTo>
                    <a:pt x="71227" y="287897"/>
                  </a:lnTo>
                  <a:lnTo>
                    <a:pt x="71260" y="287979"/>
                  </a:lnTo>
                  <a:lnTo>
                    <a:pt x="71315" y="288135"/>
                  </a:lnTo>
                  <a:lnTo>
                    <a:pt x="71360" y="288604"/>
                  </a:lnTo>
                  <a:lnTo>
                    <a:pt x="71327" y="288902"/>
                  </a:lnTo>
                  <a:lnTo>
                    <a:pt x="71238" y="289109"/>
                  </a:lnTo>
                  <a:lnTo>
                    <a:pt x="71117" y="289360"/>
                  </a:lnTo>
                  <a:lnTo>
                    <a:pt x="70852" y="289704"/>
                  </a:lnTo>
                  <a:lnTo>
                    <a:pt x="70587" y="289973"/>
                  </a:lnTo>
                  <a:lnTo>
                    <a:pt x="70422" y="290134"/>
                  </a:lnTo>
                  <a:lnTo>
                    <a:pt x="70378" y="290242"/>
                  </a:lnTo>
                  <a:lnTo>
                    <a:pt x="70422" y="290443"/>
                  </a:lnTo>
                  <a:lnTo>
                    <a:pt x="70565" y="290734"/>
                  </a:lnTo>
                  <a:lnTo>
                    <a:pt x="70874" y="291176"/>
                  </a:lnTo>
                  <a:lnTo>
                    <a:pt x="71018" y="291310"/>
                  </a:lnTo>
                  <a:lnTo>
                    <a:pt x="71150" y="291427"/>
                  </a:lnTo>
                  <a:lnTo>
                    <a:pt x="71481" y="291618"/>
                  </a:lnTo>
                  <a:lnTo>
                    <a:pt x="71779" y="291604"/>
                  </a:lnTo>
                  <a:lnTo>
                    <a:pt x="72386" y="291665"/>
                  </a:lnTo>
                  <a:lnTo>
                    <a:pt x="72926" y="291738"/>
                  </a:lnTo>
                  <a:lnTo>
                    <a:pt x="73103" y="291771"/>
                  </a:lnTo>
                  <a:lnTo>
                    <a:pt x="73577" y="292040"/>
                  </a:lnTo>
                  <a:lnTo>
                    <a:pt x="73853" y="292300"/>
                  </a:lnTo>
                  <a:lnTo>
                    <a:pt x="74041" y="292531"/>
                  </a:lnTo>
                  <a:lnTo>
                    <a:pt x="74305" y="292691"/>
                  </a:lnTo>
                  <a:lnTo>
                    <a:pt x="74559" y="292732"/>
                  </a:lnTo>
                  <a:lnTo>
                    <a:pt x="74747" y="292785"/>
                  </a:lnTo>
                  <a:lnTo>
                    <a:pt x="74912" y="292908"/>
                  </a:lnTo>
                  <a:lnTo>
                    <a:pt x="75188" y="293109"/>
                  </a:lnTo>
                  <a:lnTo>
                    <a:pt x="75398" y="293287"/>
                  </a:lnTo>
                  <a:lnTo>
                    <a:pt x="75762" y="293594"/>
                  </a:lnTo>
                  <a:lnTo>
                    <a:pt x="76037" y="293771"/>
                  </a:lnTo>
                  <a:lnTo>
                    <a:pt x="76512" y="293956"/>
                  </a:lnTo>
                  <a:lnTo>
                    <a:pt x="76986" y="294208"/>
                  </a:lnTo>
                  <a:lnTo>
                    <a:pt x="77108" y="294335"/>
                  </a:lnTo>
                  <a:lnTo>
                    <a:pt x="77251" y="294490"/>
                  </a:lnTo>
                  <a:lnTo>
                    <a:pt x="77560" y="294722"/>
                  </a:lnTo>
                  <a:lnTo>
                    <a:pt x="77979" y="294960"/>
                  </a:lnTo>
                  <a:lnTo>
                    <a:pt x="78288" y="295061"/>
                  </a:lnTo>
                  <a:lnTo>
                    <a:pt x="78476" y="295173"/>
                  </a:lnTo>
                  <a:lnTo>
                    <a:pt x="78619" y="295191"/>
                  </a:lnTo>
                  <a:lnTo>
                    <a:pt x="78840" y="295300"/>
                  </a:lnTo>
                  <a:lnTo>
                    <a:pt x="79006" y="295382"/>
                  </a:lnTo>
                  <a:lnTo>
                    <a:pt x="79314" y="295633"/>
                  </a:lnTo>
                  <a:lnTo>
                    <a:pt x="79347" y="295669"/>
                  </a:lnTo>
                  <a:lnTo>
                    <a:pt x="79524" y="295922"/>
                  </a:lnTo>
                  <a:lnTo>
                    <a:pt x="79601" y="296311"/>
                  </a:lnTo>
                  <a:lnTo>
                    <a:pt x="79557" y="296704"/>
                  </a:lnTo>
                  <a:lnTo>
                    <a:pt x="79469" y="296902"/>
                  </a:lnTo>
                  <a:lnTo>
                    <a:pt x="79480" y="297362"/>
                  </a:lnTo>
                  <a:lnTo>
                    <a:pt x="79623" y="297575"/>
                  </a:lnTo>
                  <a:lnTo>
                    <a:pt x="79844" y="297722"/>
                  </a:lnTo>
                  <a:lnTo>
                    <a:pt x="80385" y="297924"/>
                  </a:lnTo>
                  <a:lnTo>
                    <a:pt x="80760" y="298073"/>
                  </a:lnTo>
                  <a:lnTo>
                    <a:pt x="81124" y="298279"/>
                  </a:lnTo>
                  <a:lnTo>
                    <a:pt x="81422" y="298565"/>
                  </a:lnTo>
                  <a:lnTo>
                    <a:pt x="81731" y="298869"/>
                  </a:lnTo>
                  <a:lnTo>
                    <a:pt x="81973" y="299231"/>
                  </a:lnTo>
                  <a:lnTo>
                    <a:pt x="82128" y="299517"/>
                  </a:lnTo>
                  <a:lnTo>
                    <a:pt x="82227" y="299688"/>
                  </a:lnTo>
                  <a:lnTo>
                    <a:pt x="82404" y="299899"/>
                  </a:lnTo>
                  <a:lnTo>
                    <a:pt x="82646" y="300223"/>
                  </a:lnTo>
                  <a:lnTo>
                    <a:pt x="82977" y="300662"/>
                  </a:lnTo>
                  <a:lnTo>
                    <a:pt x="83077" y="300915"/>
                  </a:lnTo>
                  <a:lnTo>
                    <a:pt x="83099" y="301768"/>
                  </a:lnTo>
                  <a:lnTo>
                    <a:pt x="83099" y="302224"/>
                  </a:lnTo>
                  <a:lnTo>
                    <a:pt x="83154" y="302681"/>
                  </a:lnTo>
                  <a:lnTo>
                    <a:pt x="83165" y="302839"/>
                  </a:lnTo>
                  <a:lnTo>
                    <a:pt x="83121" y="302999"/>
                  </a:lnTo>
                  <a:lnTo>
                    <a:pt x="82966" y="303286"/>
                  </a:lnTo>
                  <a:lnTo>
                    <a:pt x="82845" y="303485"/>
                  </a:lnTo>
                  <a:lnTo>
                    <a:pt x="82691" y="303740"/>
                  </a:lnTo>
                  <a:lnTo>
                    <a:pt x="82624" y="304008"/>
                  </a:lnTo>
                  <a:lnTo>
                    <a:pt x="82470" y="304554"/>
                  </a:lnTo>
                  <a:lnTo>
                    <a:pt x="82459" y="305165"/>
                  </a:lnTo>
                  <a:lnTo>
                    <a:pt x="82514" y="305504"/>
                  </a:lnTo>
                  <a:lnTo>
                    <a:pt x="82558" y="305908"/>
                  </a:lnTo>
                  <a:lnTo>
                    <a:pt x="82624" y="306451"/>
                  </a:lnTo>
                  <a:lnTo>
                    <a:pt x="82691" y="306616"/>
                  </a:lnTo>
                  <a:lnTo>
                    <a:pt x="82779" y="306830"/>
                  </a:lnTo>
                  <a:lnTo>
                    <a:pt x="82801" y="306856"/>
                  </a:lnTo>
                  <a:lnTo>
                    <a:pt x="82856" y="306932"/>
                  </a:lnTo>
                  <a:lnTo>
                    <a:pt x="82944" y="307031"/>
                  </a:lnTo>
                  <a:lnTo>
                    <a:pt x="83132" y="307206"/>
                  </a:lnTo>
                  <a:lnTo>
                    <a:pt x="83397" y="307359"/>
                  </a:lnTo>
                  <a:lnTo>
                    <a:pt x="83595" y="307392"/>
                  </a:lnTo>
                  <a:lnTo>
                    <a:pt x="83783" y="307392"/>
                  </a:lnTo>
                  <a:lnTo>
                    <a:pt x="84092" y="307393"/>
                  </a:lnTo>
                  <a:lnTo>
                    <a:pt x="84566" y="307590"/>
                  </a:lnTo>
                  <a:lnTo>
                    <a:pt x="84897" y="307778"/>
                  </a:lnTo>
                  <a:lnTo>
                    <a:pt x="85206" y="308006"/>
                  </a:lnTo>
                  <a:lnTo>
                    <a:pt x="85515" y="308212"/>
                  </a:lnTo>
                  <a:lnTo>
                    <a:pt x="85813" y="308397"/>
                  </a:lnTo>
                  <a:lnTo>
                    <a:pt x="86265" y="308748"/>
                  </a:lnTo>
                  <a:lnTo>
                    <a:pt x="86298" y="308780"/>
                  </a:lnTo>
                  <a:lnTo>
                    <a:pt x="86640" y="308956"/>
                  </a:lnTo>
                  <a:lnTo>
                    <a:pt x="86949" y="309084"/>
                  </a:lnTo>
                  <a:lnTo>
                    <a:pt x="87148" y="309133"/>
                  </a:lnTo>
                  <a:lnTo>
                    <a:pt x="87181" y="309165"/>
                  </a:lnTo>
                  <a:lnTo>
                    <a:pt x="87391" y="309212"/>
                  </a:lnTo>
                  <a:lnTo>
                    <a:pt x="87788" y="309227"/>
                  </a:lnTo>
                  <a:lnTo>
                    <a:pt x="88361" y="309105"/>
                  </a:lnTo>
                  <a:lnTo>
                    <a:pt x="88869" y="308862"/>
                  </a:lnTo>
                  <a:lnTo>
                    <a:pt x="89178" y="308803"/>
                  </a:lnTo>
                  <a:lnTo>
                    <a:pt x="89255" y="309175"/>
                  </a:lnTo>
                  <a:lnTo>
                    <a:pt x="89354" y="309337"/>
                  </a:lnTo>
                  <a:lnTo>
                    <a:pt x="89465" y="309503"/>
                  </a:lnTo>
                  <a:lnTo>
                    <a:pt x="89708" y="309840"/>
                  </a:lnTo>
                  <a:lnTo>
                    <a:pt x="89763" y="310063"/>
                  </a:lnTo>
                  <a:lnTo>
                    <a:pt x="89719" y="310155"/>
                  </a:lnTo>
                  <a:lnTo>
                    <a:pt x="89652" y="310349"/>
                  </a:lnTo>
                  <a:lnTo>
                    <a:pt x="89531" y="310650"/>
                  </a:lnTo>
                  <a:lnTo>
                    <a:pt x="89465" y="311195"/>
                  </a:lnTo>
                  <a:lnTo>
                    <a:pt x="89332" y="311926"/>
                  </a:lnTo>
                  <a:lnTo>
                    <a:pt x="89123" y="312303"/>
                  </a:lnTo>
                  <a:lnTo>
                    <a:pt x="88659" y="312804"/>
                  </a:lnTo>
                  <a:lnTo>
                    <a:pt x="88384" y="313025"/>
                  </a:lnTo>
                  <a:lnTo>
                    <a:pt x="87898" y="313329"/>
                  </a:lnTo>
                  <a:lnTo>
                    <a:pt x="87699" y="313453"/>
                  </a:lnTo>
                  <a:lnTo>
                    <a:pt x="87523" y="313510"/>
                  </a:lnTo>
                  <a:lnTo>
                    <a:pt x="87369" y="313471"/>
                  </a:lnTo>
                  <a:lnTo>
                    <a:pt x="87214" y="313421"/>
                  </a:lnTo>
                  <a:lnTo>
                    <a:pt x="86993" y="313220"/>
                  </a:lnTo>
                  <a:lnTo>
                    <a:pt x="86751" y="313043"/>
                  </a:lnTo>
                  <a:lnTo>
                    <a:pt x="86442" y="312961"/>
                  </a:lnTo>
                  <a:lnTo>
                    <a:pt x="86188" y="312960"/>
                  </a:lnTo>
                  <a:lnTo>
                    <a:pt x="85669" y="312969"/>
                  </a:lnTo>
                  <a:lnTo>
                    <a:pt x="85239" y="312927"/>
                  </a:lnTo>
                  <a:lnTo>
                    <a:pt x="84996" y="312869"/>
                  </a:lnTo>
                  <a:lnTo>
                    <a:pt x="84798" y="312747"/>
                  </a:lnTo>
                  <a:lnTo>
                    <a:pt x="84489" y="312155"/>
                  </a:lnTo>
                  <a:lnTo>
                    <a:pt x="84070" y="311700"/>
                  </a:lnTo>
                  <a:lnTo>
                    <a:pt x="83716" y="311541"/>
                  </a:lnTo>
                  <a:lnTo>
                    <a:pt x="83319" y="311455"/>
                  </a:lnTo>
                  <a:lnTo>
                    <a:pt x="83110" y="311425"/>
                  </a:lnTo>
                  <a:lnTo>
                    <a:pt x="82878" y="311392"/>
                  </a:lnTo>
                  <a:lnTo>
                    <a:pt x="82569" y="311208"/>
                  </a:lnTo>
                  <a:lnTo>
                    <a:pt x="82139" y="311018"/>
                  </a:lnTo>
                  <a:lnTo>
                    <a:pt x="81995" y="310866"/>
                  </a:lnTo>
                  <a:lnTo>
                    <a:pt x="81764" y="310661"/>
                  </a:lnTo>
                  <a:lnTo>
                    <a:pt x="81466" y="310529"/>
                  </a:lnTo>
                  <a:lnTo>
                    <a:pt x="80914" y="310417"/>
                  </a:lnTo>
                  <a:lnTo>
                    <a:pt x="80517" y="310336"/>
                  </a:lnTo>
                  <a:lnTo>
                    <a:pt x="80020" y="310234"/>
                  </a:lnTo>
                  <a:lnTo>
                    <a:pt x="79612" y="310152"/>
                  </a:lnTo>
                  <a:lnTo>
                    <a:pt x="79193" y="310127"/>
                  </a:lnTo>
                  <a:lnTo>
                    <a:pt x="78851" y="310218"/>
                  </a:lnTo>
                  <a:lnTo>
                    <a:pt x="78663" y="310379"/>
                  </a:lnTo>
                  <a:lnTo>
                    <a:pt x="78421" y="310680"/>
                  </a:lnTo>
                  <a:lnTo>
                    <a:pt x="78123" y="310909"/>
                  </a:lnTo>
                  <a:lnTo>
                    <a:pt x="77924" y="311020"/>
                  </a:lnTo>
                  <a:lnTo>
                    <a:pt x="77715" y="311132"/>
                  </a:lnTo>
                  <a:lnTo>
                    <a:pt x="77659" y="311163"/>
                  </a:lnTo>
                  <a:lnTo>
                    <a:pt x="77483" y="311225"/>
                  </a:lnTo>
                  <a:lnTo>
                    <a:pt x="77340" y="311294"/>
                  </a:lnTo>
                  <a:lnTo>
                    <a:pt x="77141" y="311397"/>
                  </a:lnTo>
                  <a:lnTo>
                    <a:pt x="76997" y="311573"/>
                  </a:lnTo>
                  <a:lnTo>
                    <a:pt x="76766" y="311799"/>
                  </a:lnTo>
                  <a:lnTo>
                    <a:pt x="76567" y="312044"/>
                  </a:lnTo>
                  <a:lnTo>
                    <a:pt x="76137" y="312477"/>
                  </a:lnTo>
                  <a:lnTo>
                    <a:pt x="75916" y="312703"/>
                  </a:lnTo>
                  <a:lnTo>
                    <a:pt x="75828" y="312761"/>
                  </a:lnTo>
                  <a:lnTo>
                    <a:pt x="75751" y="312808"/>
                  </a:lnTo>
                  <a:lnTo>
                    <a:pt x="75585" y="312986"/>
                  </a:lnTo>
                  <a:lnTo>
                    <a:pt x="75519" y="313197"/>
                  </a:lnTo>
                  <a:lnTo>
                    <a:pt x="75574" y="313554"/>
                  </a:lnTo>
                  <a:lnTo>
                    <a:pt x="75707" y="313843"/>
                  </a:lnTo>
                  <a:lnTo>
                    <a:pt x="75828" y="314038"/>
                  </a:lnTo>
                  <a:lnTo>
                    <a:pt x="75916" y="314179"/>
                  </a:lnTo>
                  <a:lnTo>
                    <a:pt x="76015" y="314426"/>
                  </a:lnTo>
                  <a:lnTo>
                    <a:pt x="76027" y="314654"/>
                  </a:lnTo>
                  <a:lnTo>
                    <a:pt x="75982" y="314984"/>
                  </a:lnTo>
                  <a:lnTo>
                    <a:pt x="75916" y="315361"/>
                  </a:lnTo>
                  <a:lnTo>
                    <a:pt x="75916" y="315704"/>
                  </a:lnTo>
                  <a:lnTo>
                    <a:pt x="75916" y="315734"/>
                  </a:lnTo>
                  <a:lnTo>
                    <a:pt x="75894" y="315882"/>
                  </a:lnTo>
                  <a:lnTo>
                    <a:pt x="75530" y="316205"/>
                  </a:lnTo>
                  <a:lnTo>
                    <a:pt x="75442" y="316360"/>
                  </a:lnTo>
                  <a:lnTo>
                    <a:pt x="75353" y="316620"/>
                  </a:lnTo>
                  <a:lnTo>
                    <a:pt x="75254" y="316876"/>
                  </a:lnTo>
                  <a:lnTo>
                    <a:pt x="75199" y="317147"/>
                  </a:lnTo>
                  <a:lnTo>
                    <a:pt x="75122" y="317489"/>
                  </a:lnTo>
                  <a:lnTo>
                    <a:pt x="75078" y="317989"/>
                  </a:lnTo>
                  <a:lnTo>
                    <a:pt x="75078" y="318289"/>
                  </a:lnTo>
                  <a:lnTo>
                    <a:pt x="75012" y="318354"/>
                  </a:lnTo>
                  <a:lnTo>
                    <a:pt x="74989" y="318380"/>
                  </a:lnTo>
                  <a:lnTo>
                    <a:pt x="74824" y="318395"/>
                  </a:lnTo>
                  <a:lnTo>
                    <a:pt x="74758" y="318401"/>
                  </a:lnTo>
                  <a:lnTo>
                    <a:pt x="74438" y="318431"/>
                  </a:lnTo>
                  <a:lnTo>
                    <a:pt x="74195" y="318508"/>
                  </a:lnTo>
                  <a:lnTo>
                    <a:pt x="74118" y="318551"/>
                  </a:lnTo>
                  <a:lnTo>
                    <a:pt x="73974" y="318626"/>
                  </a:lnTo>
                  <a:lnTo>
                    <a:pt x="73798" y="318751"/>
                  </a:lnTo>
                  <a:lnTo>
                    <a:pt x="73522" y="319013"/>
                  </a:lnTo>
                  <a:lnTo>
                    <a:pt x="73169" y="319222"/>
                  </a:lnTo>
                  <a:lnTo>
                    <a:pt x="72948" y="319221"/>
                  </a:lnTo>
                  <a:lnTo>
                    <a:pt x="72728" y="319220"/>
                  </a:lnTo>
                  <a:lnTo>
                    <a:pt x="72375" y="319228"/>
                  </a:lnTo>
                  <a:lnTo>
                    <a:pt x="72132" y="319232"/>
                  </a:lnTo>
                  <a:lnTo>
                    <a:pt x="71867" y="319197"/>
                  </a:lnTo>
                  <a:lnTo>
                    <a:pt x="71724" y="319115"/>
                  </a:lnTo>
                  <a:lnTo>
                    <a:pt x="71613" y="319025"/>
                  </a:lnTo>
                  <a:lnTo>
                    <a:pt x="71470" y="318824"/>
                  </a:lnTo>
                  <a:lnTo>
                    <a:pt x="71349" y="318661"/>
                  </a:lnTo>
                  <a:lnTo>
                    <a:pt x="71139" y="318409"/>
                  </a:lnTo>
                  <a:lnTo>
                    <a:pt x="70885" y="318312"/>
                  </a:lnTo>
                  <a:lnTo>
                    <a:pt x="70698" y="318301"/>
                  </a:lnTo>
                  <a:lnTo>
                    <a:pt x="70433" y="318430"/>
                  </a:lnTo>
                  <a:lnTo>
                    <a:pt x="70124" y="318540"/>
                  </a:lnTo>
                  <a:lnTo>
                    <a:pt x="69815" y="318737"/>
                  </a:lnTo>
                  <a:lnTo>
                    <a:pt x="69671" y="318966"/>
                  </a:lnTo>
                  <a:lnTo>
                    <a:pt x="69539" y="319186"/>
                  </a:lnTo>
                  <a:lnTo>
                    <a:pt x="69528" y="319205"/>
                  </a:lnTo>
                  <a:lnTo>
                    <a:pt x="69407" y="319499"/>
                  </a:lnTo>
                  <a:lnTo>
                    <a:pt x="69296" y="319639"/>
                  </a:lnTo>
                  <a:lnTo>
                    <a:pt x="68888" y="319900"/>
                  </a:lnTo>
                  <a:lnTo>
                    <a:pt x="68546" y="320034"/>
                  </a:lnTo>
                  <a:lnTo>
                    <a:pt x="68314" y="320132"/>
                  </a:lnTo>
                  <a:lnTo>
                    <a:pt x="68028" y="320184"/>
                  </a:lnTo>
                  <a:lnTo>
                    <a:pt x="67851" y="320177"/>
                  </a:lnTo>
                  <a:lnTo>
                    <a:pt x="67619" y="320214"/>
                  </a:lnTo>
                  <a:lnTo>
                    <a:pt x="67509" y="320306"/>
                  </a:lnTo>
                  <a:lnTo>
                    <a:pt x="67421" y="320404"/>
                  </a:lnTo>
                  <a:lnTo>
                    <a:pt x="67388" y="320583"/>
                  </a:lnTo>
                  <a:lnTo>
                    <a:pt x="67366" y="320779"/>
                  </a:lnTo>
                  <a:lnTo>
                    <a:pt x="67388" y="320915"/>
                  </a:lnTo>
                  <a:lnTo>
                    <a:pt x="67564" y="321318"/>
                  </a:lnTo>
                  <a:lnTo>
                    <a:pt x="67619" y="321628"/>
                  </a:lnTo>
                  <a:lnTo>
                    <a:pt x="67697" y="321926"/>
                  </a:lnTo>
                  <a:lnTo>
                    <a:pt x="67785" y="322050"/>
                  </a:lnTo>
                  <a:lnTo>
                    <a:pt x="67939" y="322129"/>
                  </a:lnTo>
                  <a:lnTo>
                    <a:pt x="68414" y="322199"/>
                  </a:lnTo>
                  <a:lnTo>
                    <a:pt x="68844" y="322324"/>
                  </a:lnTo>
                  <a:lnTo>
                    <a:pt x="69120" y="322355"/>
                  </a:lnTo>
                  <a:lnTo>
                    <a:pt x="69340" y="322377"/>
                  </a:lnTo>
                  <a:lnTo>
                    <a:pt x="69793" y="322528"/>
                  </a:lnTo>
                  <a:lnTo>
                    <a:pt x="69903" y="322607"/>
                  </a:lnTo>
                  <a:lnTo>
                    <a:pt x="70058" y="322720"/>
                  </a:lnTo>
                  <a:lnTo>
                    <a:pt x="70168" y="322800"/>
                  </a:lnTo>
                  <a:lnTo>
                    <a:pt x="70278" y="322916"/>
                  </a:lnTo>
                  <a:lnTo>
                    <a:pt x="70322" y="322992"/>
                  </a:lnTo>
                  <a:lnTo>
                    <a:pt x="70455" y="323200"/>
                  </a:lnTo>
                  <a:lnTo>
                    <a:pt x="70576" y="323410"/>
                  </a:lnTo>
                  <a:lnTo>
                    <a:pt x="70642" y="323581"/>
                  </a:lnTo>
                  <a:lnTo>
                    <a:pt x="70698" y="323690"/>
                  </a:lnTo>
                  <a:lnTo>
                    <a:pt x="70709" y="323736"/>
                  </a:lnTo>
                  <a:lnTo>
                    <a:pt x="70863" y="324097"/>
                  </a:lnTo>
                  <a:lnTo>
                    <a:pt x="71194" y="324450"/>
                  </a:lnTo>
                  <a:lnTo>
                    <a:pt x="71459" y="324705"/>
                  </a:lnTo>
                  <a:lnTo>
                    <a:pt x="71735" y="324950"/>
                  </a:lnTo>
                  <a:lnTo>
                    <a:pt x="71856" y="325146"/>
                  </a:lnTo>
                  <a:lnTo>
                    <a:pt x="71867" y="325348"/>
                  </a:lnTo>
                  <a:lnTo>
                    <a:pt x="71856" y="325593"/>
                  </a:lnTo>
                  <a:lnTo>
                    <a:pt x="71702" y="325801"/>
                  </a:lnTo>
                  <a:lnTo>
                    <a:pt x="71459" y="326241"/>
                  </a:lnTo>
                  <a:lnTo>
                    <a:pt x="71426" y="326417"/>
                  </a:lnTo>
                  <a:lnTo>
                    <a:pt x="71393" y="326558"/>
                  </a:lnTo>
                  <a:lnTo>
                    <a:pt x="71393" y="326821"/>
                  </a:lnTo>
                  <a:lnTo>
                    <a:pt x="71371" y="326970"/>
                  </a:lnTo>
                  <a:lnTo>
                    <a:pt x="71337" y="327147"/>
                  </a:lnTo>
                  <a:lnTo>
                    <a:pt x="71260" y="327322"/>
                  </a:lnTo>
                  <a:lnTo>
                    <a:pt x="71205" y="327471"/>
                  </a:lnTo>
                  <a:lnTo>
                    <a:pt x="71040" y="327707"/>
                  </a:lnTo>
                  <a:lnTo>
                    <a:pt x="70653" y="328083"/>
                  </a:lnTo>
                  <a:lnTo>
                    <a:pt x="70157" y="328504"/>
                  </a:lnTo>
                  <a:lnTo>
                    <a:pt x="70036" y="328656"/>
                  </a:lnTo>
                  <a:lnTo>
                    <a:pt x="70024" y="328828"/>
                  </a:lnTo>
                  <a:lnTo>
                    <a:pt x="70223" y="329492"/>
                  </a:lnTo>
                  <a:lnTo>
                    <a:pt x="70234" y="329600"/>
                  </a:lnTo>
                  <a:lnTo>
                    <a:pt x="70223" y="329796"/>
                  </a:lnTo>
                  <a:lnTo>
                    <a:pt x="70245" y="330068"/>
                  </a:lnTo>
                  <a:lnTo>
                    <a:pt x="70333" y="330144"/>
                  </a:lnTo>
                  <a:lnTo>
                    <a:pt x="70510" y="330161"/>
                  </a:lnTo>
                  <a:lnTo>
                    <a:pt x="70874" y="330157"/>
                  </a:lnTo>
                  <a:lnTo>
                    <a:pt x="71095" y="330225"/>
                  </a:lnTo>
                  <a:lnTo>
                    <a:pt x="71293" y="330354"/>
                  </a:lnTo>
                  <a:lnTo>
                    <a:pt x="71569" y="330560"/>
                  </a:lnTo>
                  <a:lnTo>
                    <a:pt x="71878" y="330791"/>
                  </a:lnTo>
                  <a:lnTo>
                    <a:pt x="71977" y="330866"/>
                  </a:lnTo>
                  <a:lnTo>
                    <a:pt x="72143" y="330990"/>
                  </a:lnTo>
                  <a:lnTo>
                    <a:pt x="72397" y="331054"/>
                  </a:lnTo>
                  <a:lnTo>
                    <a:pt x="72584" y="331054"/>
                  </a:lnTo>
                  <a:lnTo>
                    <a:pt x="72783" y="331033"/>
                  </a:lnTo>
                  <a:lnTo>
                    <a:pt x="72981" y="330961"/>
                  </a:lnTo>
                  <a:lnTo>
                    <a:pt x="73290" y="330913"/>
                  </a:lnTo>
                  <a:lnTo>
                    <a:pt x="73610" y="330959"/>
                  </a:lnTo>
                  <a:lnTo>
                    <a:pt x="74107" y="331141"/>
                  </a:lnTo>
                  <a:lnTo>
                    <a:pt x="74239" y="331206"/>
                  </a:lnTo>
                  <a:lnTo>
                    <a:pt x="74338" y="331266"/>
                  </a:lnTo>
                  <a:lnTo>
                    <a:pt x="74471" y="331345"/>
                  </a:lnTo>
                  <a:lnTo>
                    <a:pt x="74614" y="331372"/>
                  </a:lnTo>
                  <a:lnTo>
                    <a:pt x="74791" y="331384"/>
                  </a:lnTo>
                  <a:lnTo>
                    <a:pt x="75166" y="331372"/>
                  </a:lnTo>
                  <a:lnTo>
                    <a:pt x="75365" y="331343"/>
                  </a:lnTo>
                  <a:lnTo>
                    <a:pt x="75519" y="331299"/>
                  </a:lnTo>
                  <a:lnTo>
                    <a:pt x="75651" y="331238"/>
                  </a:lnTo>
                  <a:lnTo>
                    <a:pt x="75751" y="331084"/>
                  </a:lnTo>
                  <a:lnTo>
                    <a:pt x="75817" y="330980"/>
                  </a:lnTo>
                  <a:lnTo>
                    <a:pt x="75993" y="330838"/>
                  </a:lnTo>
                  <a:lnTo>
                    <a:pt x="76203" y="330763"/>
                  </a:lnTo>
                  <a:lnTo>
                    <a:pt x="76291" y="330642"/>
                  </a:lnTo>
                  <a:lnTo>
                    <a:pt x="76313" y="330471"/>
                  </a:lnTo>
                  <a:lnTo>
                    <a:pt x="76457" y="330364"/>
                  </a:lnTo>
                  <a:lnTo>
                    <a:pt x="76490" y="330352"/>
                  </a:lnTo>
                  <a:lnTo>
                    <a:pt x="76622" y="330303"/>
                  </a:lnTo>
                  <a:lnTo>
                    <a:pt x="76744" y="330264"/>
                  </a:lnTo>
                  <a:lnTo>
                    <a:pt x="76887" y="330249"/>
                  </a:lnTo>
                  <a:lnTo>
                    <a:pt x="77019" y="330243"/>
                  </a:lnTo>
                  <a:lnTo>
                    <a:pt x="77108" y="330335"/>
                  </a:lnTo>
                  <a:lnTo>
                    <a:pt x="77582" y="330821"/>
                  </a:lnTo>
                  <a:lnTo>
                    <a:pt x="77715" y="330894"/>
                  </a:lnTo>
                  <a:lnTo>
                    <a:pt x="77968" y="330934"/>
                  </a:lnTo>
                  <a:lnTo>
                    <a:pt x="78178" y="330921"/>
                  </a:lnTo>
                  <a:lnTo>
                    <a:pt x="78851" y="330568"/>
                  </a:lnTo>
                  <a:lnTo>
                    <a:pt x="79193" y="330495"/>
                  </a:lnTo>
                  <a:lnTo>
                    <a:pt x="79336" y="330526"/>
                  </a:lnTo>
                  <a:lnTo>
                    <a:pt x="79601" y="330580"/>
                  </a:lnTo>
                  <a:lnTo>
                    <a:pt x="79899" y="330730"/>
                  </a:lnTo>
                  <a:lnTo>
                    <a:pt x="80186" y="331066"/>
                  </a:lnTo>
                  <a:lnTo>
                    <a:pt x="80340" y="331216"/>
                  </a:lnTo>
                  <a:lnTo>
                    <a:pt x="80528" y="331550"/>
                  </a:lnTo>
                  <a:lnTo>
                    <a:pt x="80605" y="331696"/>
                  </a:lnTo>
                  <a:lnTo>
                    <a:pt x="80716" y="331794"/>
                  </a:lnTo>
                  <a:lnTo>
                    <a:pt x="80958" y="331917"/>
                  </a:lnTo>
                  <a:lnTo>
                    <a:pt x="81444" y="332184"/>
                  </a:lnTo>
                  <a:lnTo>
                    <a:pt x="81863" y="332590"/>
                  </a:lnTo>
                  <a:lnTo>
                    <a:pt x="82006" y="332868"/>
                  </a:lnTo>
                  <a:lnTo>
                    <a:pt x="82128" y="333205"/>
                  </a:lnTo>
                  <a:lnTo>
                    <a:pt x="82271" y="333440"/>
                  </a:lnTo>
                  <a:lnTo>
                    <a:pt x="82227" y="333573"/>
                  </a:lnTo>
                  <a:lnTo>
                    <a:pt x="82117" y="333686"/>
                  </a:lnTo>
                  <a:lnTo>
                    <a:pt x="82017" y="333986"/>
                  </a:lnTo>
                  <a:lnTo>
                    <a:pt x="81863" y="334255"/>
                  </a:lnTo>
                  <a:lnTo>
                    <a:pt x="81731" y="334428"/>
                  </a:lnTo>
                  <a:lnTo>
                    <a:pt x="81620" y="334589"/>
                  </a:lnTo>
                  <a:lnTo>
                    <a:pt x="81554" y="334684"/>
                  </a:lnTo>
                  <a:lnTo>
                    <a:pt x="81400" y="334890"/>
                  </a:lnTo>
                  <a:lnTo>
                    <a:pt x="81311" y="335007"/>
                  </a:lnTo>
                  <a:lnTo>
                    <a:pt x="81190" y="335176"/>
                  </a:lnTo>
                  <a:lnTo>
                    <a:pt x="81069" y="335349"/>
                  </a:lnTo>
                  <a:lnTo>
                    <a:pt x="80903" y="335645"/>
                  </a:lnTo>
                  <a:lnTo>
                    <a:pt x="80804" y="335815"/>
                  </a:lnTo>
                  <a:lnTo>
                    <a:pt x="80705" y="335983"/>
                  </a:lnTo>
                  <a:lnTo>
                    <a:pt x="80627" y="336338"/>
                  </a:lnTo>
                  <a:lnTo>
                    <a:pt x="80528" y="336664"/>
                  </a:lnTo>
                  <a:lnTo>
                    <a:pt x="80440" y="336966"/>
                  </a:lnTo>
                  <a:lnTo>
                    <a:pt x="80307" y="337257"/>
                  </a:lnTo>
                  <a:lnTo>
                    <a:pt x="80208" y="337385"/>
                  </a:lnTo>
                  <a:lnTo>
                    <a:pt x="80153" y="337451"/>
                  </a:lnTo>
                  <a:lnTo>
                    <a:pt x="80043" y="337642"/>
                  </a:lnTo>
                  <a:lnTo>
                    <a:pt x="79855" y="338105"/>
                  </a:lnTo>
                  <a:lnTo>
                    <a:pt x="79712" y="338490"/>
                  </a:lnTo>
                  <a:lnTo>
                    <a:pt x="79535" y="338805"/>
                  </a:lnTo>
                  <a:lnTo>
                    <a:pt x="79513" y="338860"/>
                  </a:lnTo>
                  <a:lnTo>
                    <a:pt x="79381" y="339190"/>
                  </a:lnTo>
                  <a:lnTo>
                    <a:pt x="79248" y="339363"/>
                  </a:lnTo>
                  <a:lnTo>
                    <a:pt x="79116" y="339432"/>
                  </a:lnTo>
                  <a:lnTo>
                    <a:pt x="78851" y="339519"/>
                  </a:lnTo>
                  <a:lnTo>
                    <a:pt x="78630" y="339597"/>
                  </a:lnTo>
                  <a:lnTo>
                    <a:pt x="78443" y="339622"/>
                  </a:lnTo>
                  <a:lnTo>
                    <a:pt x="78178" y="339618"/>
                  </a:lnTo>
                  <a:lnTo>
                    <a:pt x="78024" y="339606"/>
                  </a:lnTo>
                  <a:lnTo>
                    <a:pt x="77770" y="339489"/>
                  </a:lnTo>
                  <a:lnTo>
                    <a:pt x="77560" y="339354"/>
                  </a:lnTo>
                  <a:lnTo>
                    <a:pt x="77406" y="339150"/>
                  </a:lnTo>
                  <a:lnTo>
                    <a:pt x="77273" y="338982"/>
                  </a:lnTo>
                  <a:lnTo>
                    <a:pt x="76986" y="338653"/>
                  </a:lnTo>
                  <a:lnTo>
                    <a:pt x="76755" y="338462"/>
                  </a:lnTo>
                  <a:lnTo>
                    <a:pt x="76600" y="338462"/>
                  </a:lnTo>
                  <a:lnTo>
                    <a:pt x="76523" y="338493"/>
                  </a:lnTo>
                  <a:lnTo>
                    <a:pt x="76446" y="338653"/>
                  </a:lnTo>
                  <a:lnTo>
                    <a:pt x="76391" y="338882"/>
                  </a:lnTo>
                  <a:lnTo>
                    <a:pt x="76346" y="339107"/>
                  </a:lnTo>
                  <a:lnTo>
                    <a:pt x="76236" y="339323"/>
                  </a:lnTo>
                  <a:lnTo>
                    <a:pt x="76137" y="339493"/>
                  </a:lnTo>
                  <a:lnTo>
                    <a:pt x="75938" y="339654"/>
                  </a:lnTo>
                  <a:lnTo>
                    <a:pt x="75795" y="339714"/>
                  </a:lnTo>
                  <a:lnTo>
                    <a:pt x="75629" y="339757"/>
                  </a:lnTo>
                  <a:lnTo>
                    <a:pt x="75574" y="339759"/>
                  </a:lnTo>
                  <a:lnTo>
                    <a:pt x="75519" y="339760"/>
                  </a:lnTo>
                  <a:lnTo>
                    <a:pt x="75353" y="339743"/>
                  </a:lnTo>
                  <a:lnTo>
                    <a:pt x="75133" y="339683"/>
                  </a:lnTo>
                  <a:lnTo>
                    <a:pt x="74901" y="339622"/>
                  </a:lnTo>
                  <a:lnTo>
                    <a:pt x="74658" y="339575"/>
                  </a:lnTo>
                  <a:lnTo>
                    <a:pt x="74449" y="339536"/>
                  </a:lnTo>
                  <a:lnTo>
                    <a:pt x="74283" y="339445"/>
                  </a:lnTo>
                  <a:lnTo>
                    <a:pt x="74162" y="339291"/>
                  </a:lnTo>
                  <a:lnTo>
                    <a:pt x="74129" y="339256"/>
                  </a:lnTo>
                  <a:lnTo>
                    <a:pt x="74008" y="339170"/>
                  </a:lnTo>
                  <a:lnTo>
                    <a:pt x="73897" y="339140"/>
                  </a:lnTo>
                  <a:lnTo>
                    <a:pt x="73809" y="339177"/>
                  </a:lnTo>
                  <a:lnTo>
                    <a:pt x="73765" y="339213"/>
                  </a:lnTo>
                  <a:lnTo>
                    <a:pt x="73721" y="339254"/>
                  </a:lnTo>
                  <a:lnTo>
                    <a:pt x="73643" y="339345"/>
                  </a:lnTo>
                  <a:lnTo>
                    <a:pt x="73467" y="339542"/>
                  </a:lnTo>
                  <a:lnTo>
                    <a:pt x="73290" y="339720"/>
                  </a:lnTo>
                  <a:lnTo>
                    <a:pt x="73169" y="339796"/>
                  </a:lnTo>
                  <a:lnTo>
                    <a:pt x="73003" y="339900"/>
                  </a:lnTo>
                  <a:lnTo>
                    <a:pt x="72860" y="340029"/>
                  </a:lnTo>
                  <a:lnTo>
                    <a:pt x="72805" y="340202"/>
                  </a:lnTo>
                  <a:lnTo>
                    <a:pt x="72728" y="340490"/>
                  </a:lnTo>
                  <a:lnTo>
                    <a:pt x="72639" y="340881"/>
                  </a:lnTo>
                  <a:lnTo>
                    <a:pt x="72606" y="340957"/>
                  </a:lnTo>
                  <a:lnTo>
                    <a:pt x="72540" y="340988"/>
                  </a:lnTo>
                  <a:lnTo>
                    <a:pt x="72275" y="341004"/>
                  </a:lnTo>
                  <a:lnTo>
                    <a:pt x="72253" y="341005"/>
                  </a:lnTo>
                  <a:lnTo>
                    <a:pt x="71977" y="341035"/>
                  </a:lnTo>
                  <a:lnTo>
                    <a:pt x="71724" y="341003"/>
                  </a:lnTo>
                  <a:lnTo>
                    <a:pt x="71613" y="340978"/>
                  </a:lnTo>
                  <a:lnTo>
                    <a:pt x="71426" y="340938"/>
                  </a:lnTo>
                  <a:lnTo>
                    <a:pt x="71260" y="340858"/>
                  </a:lnTo>
                  <a:lnTo>
                    <a:pt x="71073" y="340689"/>
                  </a:lnTo>
                  <a:lnTo>
                    <a:pt x="71029" y="340631"/>
                  </a:lnTo>
                  <a:lnTo>
                    <a:pt x="70984" y="340587"/>
                  </a:lnTo>
                  <a:lnTo>
                    <a:pt x="70852" y="340480"/>
                  </a:lnTo>
                  <a:lnTo>
                    <a:pt x="70720" y="340444"/>
                  </a:lnTo>
                  <a:lnTo>
                    <a:pt x="70433" y="340456"/>
                  </a:lnTo>
                  <a:lnTo>
                    <a:pt x="70333" y="340460"/>
                  </a:lnTo>
                  <a:lnTo>
                    <a:pt x="70058" y="340489"/>
                  </a:lnTo>
                  <a:lnTo>
                    <a:pt x="69881" y="340527"/>
                  </a:lnTo>
                  <a:lnTo>
                    <a:pt x="69694" y="340522"/>
                  </a:lnTo>
                  <a:lnTo>
                    <a:pt x="69561" y="340458"/>
                  </a:lnTo>
                  <a:lnTo>
                    <a:pt x="69517" y="340441"/>
                  </a:lnTo>
                  <a:lnTo>
                    <a:pt x="69263" y="340253"/>
                  </a:lnTo>
                  <a:lnTo>
                    <a:pt x="69098" y="340151"/>
                  </a:lnTo>
                  <a:lnTo>
                    <a:pt x="68888" y="340054"/>
                  </a:lnTo>
                  <a:lnTo>
                    <a:pt x="68789" y="339995"/>
                  </a:lnTo>
                  <a:lnTo>
                    <a:pt x="68601" y="339943"/>
                  </a:lnTo>
                  <a:lnTo>
                    <a:pt x="68425" y="339865"/>
                  </a:lnTo>
                  <a:lnTo>
                    <a:pt x="68160" y="339683"/>
                  </a:lnTo>
                  <a:lnTo>
                    <a:pt x="67906" y="339562"/>
                  </a:lnTo>
                  <a:lnTo>
                    <a:pt x="67741" y="339562"/>
                  </a:lnTo>
                  <a:lnTo>
                    <a:pt x="67664" y="339622"/>
                  </a:lnTo>
                  <a:lnTo>
                    <a:pt x="67586" y="339752"/>
                  </a:lnTo>
                  <a:lnTo>
                    <a:pt x="67432" y="339961"/>
                  </a:lnTo>
                  <a:lnTo>
                    <a:pt x="67310" y="340160"/>
                  </a:lnTo>
                  <a:lnTo>
                    <a:pt x="67222" y="340359"/>
                  </a:lnTo>
                  <a:lnTo>
                    <a:pt x="67112" y="340570"/>
                  </a:lnTo>
                  <a:lnTo>
                    <a:pt x="67035" y="340743"/>
                  </a:lnTo>
                  <a:lnTo>
                    <a:pt x="66957" y="340934"/>
                  </a:lnTo>
                  <a:lnTo>
                    <a:pt x="66902" y="341116"/>
                  </a:lnTo>
                  <a:lnTo>
                    <a:pt x="66858" y="341445"/>
                  </a:lnTo>
                  <a:lnTo>
                    <a:pt x="66891" y="341657"/>
                  </a:lnTo>
                  <a:lnTo>
                    <a:pt x="66968" y="341857"/>
                  </a:lnTo>
                  <a:lnTo>
                    <a:pt x="67079" y="342051"/>
                  </a:lnTo>
                  <a:lnTo>
                    <a:pt x="67299" y="342215"/>
                  </a:lnTo>
                  <a:lnTo>
                    <a:pt x="67443" y="342316"/>
                  </a:lnTo>
                  <a:lnTo>
                    <a:pt x="67597" y="342402"/>
                  </a:lnTo>
                  <a:lnTo>
                    <a:pt x="67730" y="342458"/>
                  </a:lnTo>
                  <a:lnTo>
                    <a:pt x="67807" y="342566"/>
                  </a:lnTo>
                  <a:lnTo>
                    <a:pt x="67840" y="342660"/>
                  </a:lnTo>
                  <a:lnTo>
                    <a:pt x="67752" y="342752"/>
                  </a:lnTo>
                  <a:lnTo>
                    <a:pt x="67619" y="342952"/>
                  </a:lnTo>
                  <a:lnTo>
                    <a:pt x="67531" y="343082"/>
                  </a:lnTo>
                  <a:lnTo>
                    <a:pt x="67332" y="343264"/>
                  </a:lnTo>
                  <a:lnTo>
                    <a:pt x="67101" y="343441"/>
                  </a:lnTo>
                  <a:lnTo>
                    <a:pt x="66935" y="343592"/>
                  </a:lnTo>
                  <a:lnTo>
                    <a:pt x="66814" y="343809"/>
                  </a:lnTo>
                  <a:lnTo>
                    <a:pt x="66814" y="344004"/>
                  </a:lnTo>
                  <a:lnTo>
                    <a:pt x="66814" y="344168"/>
                  </a:lnTo>
                  <a:lnTo>
                    <a:pt x="66792" y="344229"/>
                  </a:lnTo>
                  <a:lnTo>
                    <a:pt x="66792" y="344231"/>
                  </a:lnTo>
                  <a:lnTo>
                    <a:pt x="66737" y="344493"/>
                  </a:lnTo>
                  <a:lnTo>
                    <a:pt x="66748" y="344666"/>
                  </a:lnTo>
                  <a:lnTo>
                    <a:pt x="66836" y="344891"/>
                  </a:lnTo>
                  <a:lnTo>
                    <a:pt x="66913" y="345026"/>
                  </a:lnTo>
                  <a:lnTo>
                    <a:pt x="67068" y="345164"/>
                  </a:lnTo>
                  <a:lnTo>
                    <a:pt x="67310" y="345320"/>
                  </a:lnTo>
                  <a:lnTo>
                    <a:pt x="67597" y="345507"/>
                  </a:lnTo>
                  <a:lnTo>
                    <a:pt x="67719" y="345628"/>
                  </a:lnTo>
                  <a:lnTo>
                    <a:pt x="67763" y="345736"/>
                  </a:lnTo>
                  <a:lnTo>
                    <a:pt x="67741" y="345857"/>
                  </a:lnTo>
                  <a:lnTo>
                    <a:pt x="67697" y="345991"/>
                  </a:lnTo>
                  <a:lnTo>
                    <a:pt x="67664" y="346107"/>
                  </a:lnTo>
                  <a:lnTo>
                    <a:pt x="67641" y="346255"/>
                  </a:lnTo>
                  <a:lnTo>
                    <a:pt x="67708" y="346415"/>
                  </a:lnTo>
                  <a:lnTo>
                    <a:pt x="67774" y="346508"/>
                  </a:lnTo>
                  <a:lnTo>
                    <a:pt x="67829" y="346593"/>
                  </a:lnTo>
                  <a:lnTo>
                    <a:pt x="68149" y="346751"/>
                  </a:lnTo>
                  <a:lnTo>
                    <a:pt x="68182" y="346771"/>
                  </a:lnTo>
                  <a:lnTo>
                    <a:pt x="68358" y="346948"/>
                  </a:lnTo>
                  <a:lnTo>
                    <a:pt x="68403" y="346993"/>
                  </a:lnTo>
                  <a:lnTo>
                    <a:pt x="68612" y="347205"/>
                  </a:lnTo>
                  <a:lnTo>
                    <a:pt x="68689" y="347288"/>
                  </a:lnTo>
                  <a:lnTo>
                    <a:pt x="68734" y="347427"/>
                  </a:lnTo>
                  <a:lnTo>
                    <a:pt x="68745" y="347539"/>
                  </a:lnTo>
                  <a:lnTo>
                    <a:pt x="68756" y="347693"/>
                  </a:lnTo>
                  <a:lnTo>
                    <a:pt x="68712" y="347934"/>
                  </a:lnTo>
                  <a:lnTo>
                    <a:pt x="68689" y="348121"/>
                  </a:lnTo>
                  <a:lnTo>
                    <a:pt x="68590" y="348390"/>
                  </a:lnTo>
                  <a:lnTo>
                    <a:pt x="68546" y="348640"/>
                  </a:lnTo>
                  <a:lnTo>
                    <a:pt x="68535" y="348990"/>
                  </a:lnTo>
                  <a:lnTo>
                    <a:pt x="68612" y="349242"/>
                  </a:lnTo>
                  <a:lnTo>
                    <a:pt x="68634" y="349459"/>
                  </a:lnTo>
                  <a:lnTo>
                    <a:pt x="68623" y="349632"/>
                  </a:lnTo>
                  <a:lnTo>
                    <a:pt x="68557" y="349806"/>
                  </a:lnTo>
                  <a:lnTo>
                    <a:pt x="68425" y="350078"/>
                  </a:lnTo>
                  <a:lnTo>
                    <a:pt x="68281" y="350291"/>
                  </a:lnTo>
                  <a:lnTo>
                    <a:pt x="68226" y="350347"/>
                  </a:lnTo>
                  <a:lnTo>
                    <a:pt x="68204" y="350403"/>
                  </a:lnTo>
                  <a:lnTo>
                    <a:pt x="68215" y="350438"/>
                  </a:lnTo>
                  <a:lnTo>
                    <a:pt x="68248" y="350497"/>
                  </a:lnTo>
                  <a:lnTo>
                    <a:pt x="68370" y="350593"/>
                  </a:lnTo>
                  <a:lnTo>
                    <a:pt x="68469" y="350649"/>
                  </a:lnTo>
                  <a:lnTo>
                    <a:pt x="68634" y="350693"/>
                  </a:lnTo>
                  <a:lnTo>
                    <a:pt x="68811" y="350783"/>
                  </a:lnTo>
                  <a:lnTo>
                    <a:pt x="68998" y="350871"/>
                  </a:lnTo>
                  <a:lnTo>
                    <a:pt x="69440" y="351247"/>
                  </a:lnTo>
                  <a:lnTo>
                    <a:pt x="69495" y="351318"/>
                  </a:lnTo>
                  <a:lnTo>
                    <a:pt x="69616" y="351637"/>
                  </a:lnTo>
                  <a:lnTo>
                    <a:pt x="69738" y="351797"/>
                  </a:lnTo>
                  <a:lnTo>
                    <a:pt x="69771" y="351996"/>
                  </a:lnTo>
                  <a:lnTo>
                    <a:pt x="69804" y="352208"/>
                  </a:lnTo>
                  <a:lnTo>
                    <a:pt x="69837" y="352511"/>
                  </a:lnTo>
                  <a:lnTo>
                    <a:pt x="69815" y="352792"/>
                  </a:lnTo>
                  <a:lnTo>
                    <a:pt x="69782" y="353054"/>
                  </a:lnTo>
                  <a:lnTo>
                    <a:pt x="69782" y="353205"/>
                  </a:lnTo>
                  <a:lnTo>
                    <a:pt x="69782" y="353617"/>
                  </a:lnTo>
                  <a:lnTo>
                    <a:pt x="69727" y="353813"/>
                  </a:lnTo>
                  <a:lnTo>
                    <a:pt x="69716" y="354085"/>
                  </a:lnTo>
                  <a:lnTo>
                    <a:pt x="69727" y="354387"/>
                  </a:lnTo>
                  <a:lnTo>
                    <a:pt x="69793" y="354785"/>
                  </a:lnTo>
                  <a:lnTo>
                    <a:pt x="69793" y="355333"/>
                  </a:lnTo>
                  <a:lnTo>
                    <a:pt x="69815" y="355446"/>
                  </a:lnTo>
                  <a:lnTo>
                    <a:pt x="69859" y="355550"/>
                  </a:lnTo>
                  <a:lnTo>
                    <a:pt x="69991" y="355650"/>
                  </a:lnTo>
                  <a:lnTo>
                    <a:pt x="70080" y="355754"/>
                  </a:lnTo>
                  <a:lnTo>
                    <a:pt x="70179" y="356066"/>
                  </a:lnTo>
                  <a:lnTo>
                    <a:pt x="70157" y="356260"/>
                  </a:lnTo>
                  <a:lnTo>
                    <a:pt x="70091" y="356446"/>
                  </a:lnTo>
                  <a:lnTo>
                    <a:pt x="70036" y="356677"/>
                  </a:lnTo>
                  <a:lnTo>
                    <a:pt x="70047" y="356866"/>
                  </a:lnTo>
                  <a:lnTo>
                    <a:pt x="70069" y="357066"/>
                  </a:lnTo>
                  <a:lnTo>
                    <a:pt x="70047" y="357295"/>
                  </a:lnTo>
                  <a:lnTo>
                    <a:pt x="70036" y="357516"/>
                  </a:lnTo>
                  <a:lnTo>
                    <a:pt x="70002" y="357884"/>
                  </a:lnTo>
                  <a:lnTo>
                    <a:pt x="70036" y="358196"/>
                  </a:lnTo>
                  <a:lnTo>
                    <a:pt x="70157" y="358392"/>
                  </a:lnTo>
                  <a:lnTo>
                    <a:pt x="70267" y="358533"/>
                  </a:lnTo>
                  <a:lnTo>
                    <a:pt x="70378" y="358678"/>
                  </a:lnTo>
                  <a:lnTo>
                    <a:pt x="70521" y="358868"/>
                  </a:lnTo>
                  <a:lnTo>
                    <a:pt x="70830" y="359176"/>
                  </a:lnTo>
                  <a:lnTo>
                    <a:pt x="71128" y="359366"/>
                  </a:lnTo>
                  <a:lnTo>
                    <a:pt x="71249" y="359444"/>
                  </a:lnTo>
                  <a:lnTo>
                    <a:pt x="71591" y="359494"/>
                  </a:lnTo>
                  <a:lnTo>
                    <a:pt x="71878" y="359485"/>
                  </a:lnTo>
                  <a:lnTo>
                    <a:pt x="72121" y="359494"/>
                  </a:lnTo>
                  <a:lnTo>
                    <a:pt x="72242" y="359567"/>
                  </a:lnTo>
                  <a:lnTo>
                    <a:pt x="72209" y="359802"/>
                  </a:lnTo>
                  <a:lnTo>
                    <a:pt x="72220" y="360068"/>
                  </a:lnTo>
                  <a:lnTo>
                    <a:pt x="72088" y="360321"/>
                  </a:lnTo>
                  <a:lnTo>
                    <a:pt x="71999" y="360599"/>
                  </a:lnTo>
                  <a:lnTo>
                    <a:pt x="71922" y="360827"/>
                  </a:lnTo>
                  <a:lnTo>
                    <a:pt x="71801" y="360974"/>
                  </a:lnTo>
                  <a:lnTo>
                    <a:pt x="71613" y="361122"/>
                  </a:lnTo>
                  <a:lnTo>
                    <a:pt x="71271" y="361285"/>
                  </a:lnTo>
                  <a:lnTo>
                    <a:pt x="70995" y="361336"/>
                  </a:lnTo>
                  <a:lnTo>
                    <a:pt x="70664" y="361397"/>
                  </a:lnTo>
                  <a:lnTo>
                    <a:pt x="70411" y="361357"/>
                  </a:lnTo>
                  <a:lnTo>
                    <a:pt x="70201" y="361293"/>
                  </a:lnTo>
                  <a:lnTo>
                    <a:pt x="69760" y="361113"/>
                  </a:lnTo>
                  <a:lnTo>
                    <a:pt x="69528" y="360958"/>
                  </a:lnTo>
                  <a:lnTo>
                    <a:pt x="69374" y="360837"/>
                  </a:lnTo>
                  <a:lnTo>
                    <a:pt x="69252" y="360698"/>
                  </a:lnTo>
                  <a:lnTo>
                    <a:pt x="69087" y="360518"/>
                  </a:lnTo>
                  <a:lnTo>
                    <a:pt x="68833" y="360357"/>
                  </a:lnTo>
                  <a:lnTo>
                    <a:pt x="68689" y="360321"/>
                  </a:lnTo>
                  <a:lnTo>
                    <a:pt x="68491" y="360330"/>
                  </a:lnTo>
                  <a:lnTo>
                    <a:pt x="68193" y="360356"/>
                  </a:lnTo>
                  <a:lnTo>
                    <a:pt x="67961" y="360411"/>
                  </a:lnTo>
                  <a:lnTo>
                    <a:pt x="67564" y="360525"/>
                  </a:lnTo>
                  <a:lnTo>
                    <a:pt x="67233" y="360679"/>
                  </a:lnTo>
                  <a:lnTo>
                    <a:pt x="66869" y="361029"/>
                  </a:lnTo>
                  <a:lnTo>
                    <a:pt x="66726" y="361249"/>
                  </a:lnTo>
                  <a:lnTo>
                    <a:pt x="66604" y="361666"/>
                  </a:lnTo>
                  <a:lnTo>
                    <a:pt x="66571" y="361901"/>
                  </a:lnTo>
                  <a:lnTo>
                    <a:pt x="66395" y="362330"/>
                  </a:lnTo>
                  <a:lnTo>
                    <a:pt x="66284" y="362552"/>
                  </a:lnTo>
                  <a:lnTo>
                    <a:pt x="66240" y="362628"/>
                  </a:lnTo>
                  <a:lnTo>
                    <a:pt x="66207" y="362738"/>
                  </a:lnTo>
                  <a:lnTo>
                    <a:pt x="66218" y="362906"/>
                  </a:lnTo>
                  <a:lnTo>
                    <a:pt x="66251" y="363091"/>
                  </a:lnTo>
                  <a:lnTo>
                    <a:pt x="66295" y="363300"/>
                  </a:lnTo>
                  <a:lnTo>
                    <a:pt x="66284" y="363460"/>
                  </a:lnTo>
                  <a:lnTo>
                    <a:pt x="66218" y="363572"/>
                  </a:lnTo>
                  <a:lnTo>
                    <a:pt x="66075" y="363675"/>
                  </a:lnTo>
                  <a:lnTo>
                    <a:pt x="65909" y="363750"/>
                  </a:lnTo>
                  <a:lnTo>
                    <a:pt x="65744" y="363810"/>
                  </a:lnTo>
                  <a:lnTo>
                    <a:pt x="65589" y="363832"/>
                  </a:lnTo>
                  <a:lnTo>
                    <a:pt x="65457" y="363819"/>
                  </a:lnTo>
                  <a:lnTo>
                    <a:pt x="65258" y="363750"/>
                  </a:lnTo>
                  <a:lnTo>
                    <a:pt x="65082" y="363706"/>
                  </a:lnTo>
                  <a:lnTo>
                    <a:pt x="64938" y="363713"/>
                  </a:lnTo>
                  <a:lnTo>
                    <a:pt x="64762" y="363750"/>
                  </a:lnTo>
                  <a:lnTo>
                    <a:pt x="64607" y="363803"/>
                  </a:lnTo>
                  <a:lnTo>
                    <a:pt x="64398" y="363876"/>
                  </a:lnTo>
                  <a:lnTo>
                    <a:pt x="64287" y="363919"/>
                  </a:lnTo>
                  <a:lnTo>
                    <a:pt x="64221" y="364002"/>
                  </a:lnTo>
                  <a:lnTo>
                    <a:pt x="64067" y="364217"/>
                  </a:lnTo>
                  <a:lnTo>
                    <a:pt x="63978" y="364426"/>
                  </a:lnTo>
                  <a:lnTo>
                    <a:pt x="63923" y="364559"/>
                  </a:lnTo>
                  <a:lnTo>
                    <a:pt x="63890" y="364696"/>
                  </a:lnTo>
                  <a:lnTo>
                    <a:pt x="63879" y="364956"/>
                  </a:lnTo>
                  <a:lnTo>
                    <a:pt x="63857" y="365292"/>
                  </a:lnTo>
                  <a:lnTo>
                    <a:pt x="63846" y="365652"/>
                  </a:lnTo>
                  <a:lnTo>
                    <a:pt x="63802" y="365889"/>
                  </a:lnTo>
                  <a:lnTo>
                    <a:pt x="63692" y="366068"/>
                  </a:lnTo>
                  <a:lnTo>
                    <a:pt x="63581" y="366269"/>
                  </a:lnTo>
                  <a:lnTo>
                    <a:pt x="63327" y="366583"/>
                  </a:lnTo>
                  <a:lnTo>
                    <a:pt x="63228" y="366752"/>
                  </a:lnTo>
                  <a:lnTo>
                    <a:pt x="63162" y="366948"/>
                  </a:lnTo>
                  <a:lnTo>
                    <a:pt x="63151" y="367228"/>
                  </a:lnTo>
                  <a:lnTo>
                    <a:pt x="63206" y="367398"/>
                  </a:lnTo>
                  <a:lnTo>
                    <a:pt x="63217" y="367551"/>
                  </a:lnTo>
                  <a:lnTo>
                    <a:pt x="63195" y="367715"/>
                  </a:lnTo>
                  <a:lnTo>
                    <a:pt x="63162" y="367861"/>
                  </a:lnTo>
                  <a:lnTo>
                    <a:pt x="63063" y="368261"/>
                  </a:lnTo>
                  <a:lnTo>
                    <a:pt x="62941" y="368855"/>
                  </a:lnTo>
                  <a:lnTo>
                    <a:pt x="62853" y="369023"/>
                  </a:lnTo>
                  <a:lnTo>
                    <a:pt x="62776" y="369108"/>
                  </a:lnTo>
                  <a:lnTo>
                    <a:pt x="62632" y="369190"/>
                  </a:lnTo>
                  <a:lnTo>
                    <a:pt x="62555" y="369231"/>
                  </a:lnTo>
                  <a:lnTo>
                    <a:pt x="62478" y="369281"/>
                  </a:lnTo>
                  <a:lnTo>
                    <a:pt x="62357" y="369393"/>
                  </a:lnTo>
                  <a:lnTo>
                    <a:pt x="62279" y="369461"/>
                  </a:lnTo>
                  <a:lnTo>
                    <a:pt x="62202" y="369577"/>
                  </a:lnTo>
                  <a:lnTo>
                    <a:pt x="62202" y="369723"/>
                  </a:lnTo>
                  <a:lnTo>
                    <a:pt x="62202" y="369925"/>
                  </a:lnTo>
                  <a:lnTo>
                    <a:pt x="62202" y="370096"/>
                  </a:lnTo>
                  <a:lnTo>
                    <a:pt x="62125" y="370369"/>
                  </a:lnTo>
                  <a:lnTo>
                    <a:pt x="62070" y="370740"/>
                  </a:lnTo>
                  <a:lnTo>
                    <a:pt x="61959" y="370874"/>
                  </a:lnTo>
                  <a:lnTo>
                    <a:pt x="61794" y="370992"/>
                  </a:lnTo>
                  <a:lnTo>
                    <a:pt x="61562" y="371114"/>
                  </a:lnTo>
                  <a:lnTo>
                    <a:pt x="61408" y="371205"/>
                  </a:lnTo>
                  <a:lnTo>
                    <a:pt x="61308" y="371281"/>
                  </a:lnTo>
                  <a:lnTo>
                    <a:pt x="61264" y="371356"/>
                  </a:lnTo>
                  <a:lnTo>
                    <a:pt x="61154" y="371515"/>
                  </a:lnTo>
                  <a:lnTo>
                    <a:pt x="61143" y="371655"/>
                  </a:lnTo>
                  <a:lnTo>
                    <a:pt x="61165" y="371782"/>
                  </a:lnTo>
                  <a:lnTo>
                    <a:pt x="61353" y="372262"/>
                  </a:lnTo>
                  <a:lnTo>
                    <a:pt x="61419" y="372491"/>
                  </a:lnTo>
                  <a:lnTo>
                    <a:pt x="61463" y="372682"/>
                  </a:lnTo>
                  <a:lnTo>
                    <a:pt x="61452" y="372798"/>
                  </a:lnTo>
                  <a:lnTo>
                    <a:pt x="61430" y="372859"/>
                  </a:lnTo>
                  <a:lnTo>
                    <a:pt x="61275" y="372929"/>
                  </a:lnTo>
                  <a:lnTo>
                    <a:pt x="61022" y="373166"/>
                  </a:lnTo>
                  <a:lnTo>
                    <a:pt x="60867" y="373287"/>
                  </a:lnTo>
                  <a:lnTo>
                    <a:pt x="60679" y="373514"/>
                  </a:lnTo>
                  <a:lnTo>
                    <a:pt x="60536" y="373630"/>
                  </a:lnTo>
                  <a:lnTo>
                    <a:pt x="60260" y="373790"/>
                  </a:lnTo>
                  <a:lnTo>
                    <a:pt x="60062" y="373997"/>
                  </a:lnTo>
                  <a:lnTo>
                    <a:pt x="59830" y="374176"/>
                  </a:lnTo>
                  <a:lnTo>
                    <a:pt x="59587" y="374316"/>
                  </a:lnTo>
                  <a:lnTo>
                    <a:pt x="59311" y="374403"/>
                  </a:lnTo>
                  <a:lnTo>
                    <a:pt x="59124" y="374553"/>
                  </a:lnTo>
                  <a:lnTo>
                    <a:pt x="59003" y="374727"/>
                  </a:lnTo>
                  <a:lnTo>
                    <a:pt x="58815" y="374930"/>
                  </a:lnTo>
                  <a:lnTo>
                    <a:pt x="58705" y="374998"/>
                  </a:lnTo>
                  <a:lnTo>
                    <a:pt x="58032" y="375193"/>
                  </a:lnTo>
                  <a:lnTo>
                    <a:pt x="57932" y="375225"/>
                  </a:lnTo>
                  <a:lnTo>
                    <a:pt x="57590" y="375369"/>
                  </a:lnTo>
                  <a:lnTo>
                    <a:pt x="57491" y="375457"/>
                  </a:lnTo>
                  <a:lnTo>
                    <a:pt x="57337" y="375582"/>
                  </a:lnTo>
                  <a:lnTo>
                    <a:pt x="57072" y="375808"/>
                  </a:lnTo>
                  <a:lnTo>
                    <a:pt x="56851" y="376003"/>
                  </a:lnTo>
                  <a:lnTo>
                    <a:pt x="56663" y="376109"/>
                  </a:lnTo>
                  <a:lnTo>
                    <a:pt x="56277" y="376285"/>
                  </a:lnTo>
                  <a:lnTo>
                    <a:pt x="55825" y="376322"/>
                  </a:lnTo>
                  <a:lnTo>
                    <a:pt x="55516" y="376347"/>
                  </a:lnTo>
                  <a:lnTo>
                    <a:pt x="55362" y="376433"/>
                  </a:lnTo>
                  <a:lnTo>
                    <a:pt x="55042" y="376505"/>
                  </a:lnTo>
                  <a:lnTo>
                    <a:pt x="54744" y="376645"/>
                  </a:lnTo>
                  <a:lnTo>
                    <a:pt x="54369" y="376876"/>
                  </a:lnTo>
                  <a:lnTo>
                    <a:pt x="54181" y="377037"/>
                  </a:lnTo>
                  <a:lnTo>
                    <a:pt x="53982" y="377207"/>
                  </a:lnTo>
                  <a:lnTo>
                    <a:pt x="53927" y="377375"/>
                  </a:lnTo>
                  <a:lnTo>
                    <a:pt x="53784" y="377579"/>
                  </a:lnTo>
                  <a:lnTo>
                    <a:pt x="53541" y="377782"/>
                  </a:lnTo>
                  <a:lnTo>
                    <a:pt x="53398" y="377884"/>
                  </a:lnTo>
                  <a:lnTo>
                    <a:pt x="53221" y="377941"/>
                  </a:lnTo>
                  <a:lnTo>
                    <a:pt x="53056" y="378020"/>
                  </a:lnTo>
                  <a:lnTo>
                    <a:pt x="52890" y="378139"/>
                  </a:lnTo>
                  <a:lnTo>
                    <a:pt x="52736" y="378250"/>
                  </a:lnTo>
                  <a:lnTo>
                    <a:pt x="52714" y="378273"/>
                  </a:lnTo>
                  <a:lnTo>
                    <a:pt x="52592" y="378445"/>
                  </a:lnTo>
                  <a:lnTo>
                    <a:pt x="52449" y="378624"/>
                  </a:lnTo>
                  <a:lnTo>
                    <a:pt x="52339" y="378689"/>
                  </a:lnTo>
                  <a:lnTo>
                    <a:pt x="52195" y="378708"/>
                  </a:lnTo>
                  <a:lnTo>
                    <a:pt x="52041" y="378695"/>
                  </a:lnTo>
                  <a:lnTo>
                    <a:pt x="51875" y="378648"/>
                  </a:lnTo>
                  <a:lnTo>
                    <a:pt x="51643" y="378565"/>
                  </a:lnTo>
                  <a:lnTo>
                    <a:pt x="51478" y="378470"/>
                  </a:lnTo>
                  <a:lnTo>
                    <a:pt x="51235" y="378284"/>
                  </a:lnTo>
                  <a:lnTo>
                    <a:pt x="51103" y="378149"/>
                  </a:lnTo>
                  <a:lnTo>
                    <a:pt x="50926" y="377902"/>
                  </a:lnTo>
                  <a:lnTo>
                    <a:pt x="50717" y="377713"/>
                  </a:lnTo>
                  <a:lnTo>
                    <a:pt x="50562" y="377509"/>
                  </a:lnTo>
                  <a:lnTo>
                    <a:pt x="50331" y="377279"/>
                  </a:lnTo>
                  <a:lnTo>
                    <a:pt x="50286" y="377452"/>
                  </a:lnTo>
                  <a:lnTo>
                    <a:pt x="50253" y="377704"/>
                  </a:lnTo>
                  <a:lnTo>
                    <a:pt x="50209" y="377890"/>
                  </a:lnTo>
                  <a:lnTo>
                    <a:pt x="50088" y="378084"/>
                  </a:lnTo>
                  <a:lnTo>
                    <a:pt x="50011" y="378245"/>
                  </a:lnTo>
                  <a:lnTo>
                    <a:pt x="49878" y="378448"/>
                  </a:lnTo>
                  <a:lnTo>
                    <a:pt x="49834" y="378578"/>
                  </a:lnTo>
                  <a:lnTo>
                    <a:pt x="49724" y="378717"/>
                  </a:lnTo>
                  <a:lnTo>
                    <a:pt x="49547" y="378916"/>
                  </a:lnTo>
                  <a:lnTo>
                    <a:pt x="49382" y="379050"/>
                  </a:lnTo>
                  <a:lnTo>
                    <a:pt x="49216" y="379193"/>
                  </a:lnTo>
                  <a:lnTo>
                    <a:pt x="48918" y="379448"/>
                  </a:lnTo>
                  <a:lnTo>
                    <a:pt x="48764" y="379677"/>
                  </a:lnTo>
                  <a:lnTo>
                    <a:pt x="48654" y="379864"/>
                  </a:lnTo>
                  <a:lnTo>
                    <a:pt x="48521" y="380042"/>
                  </a:lnTo>
                  <a:lnTo>
                    <a:pt x="48411" y="380212"/>
                  </a:lnTo>
                  <a:lnTo>
                    <a:pt x="48113" y="380552"/>
                  </a:lnTo>
                  <a:lnTo>
                    <a:pt x="47859" y="380739"/>
                  </a:lnTo>
                  <a:lnTo>
                    <a:pt x="47705" y="380841"/>
                  </a:lnTo>
                  <a:lnTo>
                    <a:pt x="47561" y="380929"/>
                  </a:lnTo>
                  <a:lnTo>
                    <a:pt x="47363" y="381005"/>
                  </a:lnTo>
                  <a:lnTo>
                    <a:pt x="47142" y="381128"/>
                  </a:lnTo>
                  <a:lnTo>
                    <a:pt x="47021" y="381301"/>
                  </a:lnTo>
                  <a:lnTo>
                    <a:pt x="46977" y="381454"/>
                  </a:lnTo>
                  <a:lnTo>
                    <a:pt x="46932" y="381726"/>
                  </a:lnTo>
                  <a:lnTo>
                    <a:pt x="46955" y="382094"/>
                  </a:lnTo>
                  <a:lnTo>
                    <a:pt x="46932" y="382229"/>
                  </a:lnTo>
                  <a:lnTo>
                    <a:pt x="46811" y="382442"/>
                  </a:lnTo>
                  <a:lnTo>
                    <a:pt x="46723" y="382767"/>
                  </a:lnTo>
                  <a:lnTo>
                    <a:pt x="46712" y="382811"/>
                  </a:lnTo>
                  <a:lnTo>
                    <a:pt x="46634" y="383030"/>
                  </a:lnTo>
                  <a:lnTo>
                    <a:pt x="46546" y="383134"/>
                  </a:lnTo>
                  <a:lnTo>
                    <a:pt x="46326" y="383340"/>
                  </a:lnTo>
                  <a:lnTo>
                    <a:pt x="46215" y="383475"/>
                  </a:lnTo>
                  <a:lnTo>
                    <a:pt x="46094" y="383761"/>
                  </a:lnTo>
                  <a:lnTo>
                    <a:pt x="46028" y="383938"/>
                  </a:lnTo>
                  <a:lnTo>
                    <a:pt x="45995" y="384167"/>
                  </a:lnTo>
                  <a:lnTo>
                    <a:pt x="46006" y="384302"/>
                  </a:lnTo>
                  <a:lnTo>
                    <a:pt x="46050" y="384374"/>
                  </a:lnTo>
                  <a:lnTo>
                    <a:pt x="46116" y="384447"/>
                  </a:lnTo>
                  <a:lnTo>
                    <a:pt x="46204" y="384550"/>
                  </a:lnTo>
                  <a:lnTo>
                    <a:pt x="46259" y="384696"/>
                  </a:lnTo>
                  <a:lnTo>
                    <a:pt x="46292" y="384845"/>
                  </a:lnTo>
                  <a:lnTo>
                    <a:pt x="46292" y="384991"/>
                  </a:lnTo>
                  <a:lnTo>
                    <a:pt x="46270" y="385149"/>
                  </a:lnTo>
                  <a:lnTo>
                    <a:pt x="46193" y="385332"/>
                  </a:lnTo>
                  <a:lnTo>
                    <a:pt x="46127" y="385400"/>
                  </a:lnTo>
                  <a:lnTo>
                    <a:pt x="46061" y="385450"/>
                  </a:lnTo>
                  <a:lnTo>
                    <a:pt x="45928" y="385542"/>
                  </a:lnTo>
                  <a:lnTo>
                    <a:pt x="45741" y="385638"/>
                  </a:lnTo>
                  <a:lnTo>
                    <a:pt x="45421" y="385763"/>
                  </a:lnTo>
                  <a:lnTo>
                    <a:pt x="45322" y="385837"/>
                  </a:lnTo>
                  <a:lnTo>
                    <a:pt x="45046" y="385975"/>
                  </a:lnTo>
                  <a:lnTo>
                    <a:pt x="44924" y="386028"/>
                  </a:lnTo>
                  <a:lnTo>
                    <a:pt x="44825" y="386052"/>
                  </a:lnTo>
                  <a:lnTo>
                    <a:pt x="44693" y="386083"/>
                  </a:lnTo>
                  <a:lnTo>
                    <a:pt x="44538" y="386097"/>
                  </a:lnTo>
                  <a:lnTo>
                    <a:pt x="44417" y="386074"/>
                  </a:lnTo>
                  <a:lnTo>
                    <a:pt x="44295" y="386044"/>
                  </a:lnTo>
                  <a:lnTo>
                    <a:pt x="44097" y="386057"/>
                  </a:lnTo>
                  <a:lnTo>
                    <a:pt x="43953" y="386108"/>
                  </a:lnTo>
                  <a:lnTo>
                    <a:pt x="43766" y="386194"/>
                  </a:lnTo>
                  <a:lnTo>
                    <a:pt x="43567" y="386271"/>
                  </a:lnTo>
                  <a:lnTo>
                    <a:pt x="43347" y="386350"/>
                  </a:lnTo>
                  <a:lnTo>
                    <a:pt x="43115" y="386487"/>
                  </a:lnTo>
                  <a:lnTo>
                    <a:pt x="43027" y="386575"/>
                  </a:lnTo>
                  <a:lnTo>
                    <a:pt x="42938" y="386637"/>
                  </a:lnTo>
                  <a:lnTo>
                    <a:pt x="42718" y="386726"/>
                  </a:lnTo>
                  <a:lnTo>
                    <a:pt x="42475" y="386807"/>
                  </a:lnTo>
                  <a:lnTo>
                    <a:pt x="42166" y="386907"/>
                  </a:lnTo>
                  <a:lnTo>
                    <a:pt x="41824" y="386954"/>
                  </a:lnTo>
                  <a:lnTo>
                    <a:pt x="41592" y="386979"/>
                  </a:lnTo>
                  <a:lnTo>
                    <a:pt x="41361" y="386996"/>
                  </a:lnTo>
                  <a:lnTo>
                    <a:pt x="41317" y="387045"/>
                  </a:lnTo>
                  <a:lnTo>
                    <a:pt x="41339" y="387121"/>
                  </a:lnTo>
                  <a:lnTo>
                    <a:pt x="41471" y="387216"/>
                  </a:lnTo>
                  <a:lnTo>
                    <a:pt x="41659" y="387396"/>
                  </a:lnTo>
                  <a:lnTo>
                    <a:pt x="41912" y="387657"/>
                  </a:lnTo>
                  <a:lnTo>
                    <a:pt x="42155" y="387862"/>
                  </a:lnTo>
                  <a:lnTo>
                    <a:pt x="42409" y="388105"/>
                  </a:lnTo>
                  <a:lnTo>
                    <a:pt x="42497" y="388333"/>
                  </a:lnTo>
                  <a:lnTo>
                    <a:pt x="42574" y="388818"/>
                  </a:lnTo>
                  <a:lnTo>
                    <a:pt x="42585" y="389168"/>
                  </a:lnTo>
                  <a:lnTo>
                    <a:pt x="42696" y="389555"/>
                  </a:lnTo>
                  <a:lnTo>
                    <a:pt x="42861" y="389844"/>
                  </a:lnTo>
                  <a:lnTo>
                    <a:pt x="42971" y="390366"/>
                  </a:lnTo>
                  <a:lnTo>
                    <a:pt x="43060" y="390638"/>
                  </a:lnTo>
                  <a:lnTo>
                    <a:pt x="43181" y="390809"/>
                  </a:lnTo>
                  <a:lnTo>
                    <a:pt x="43633" y="391172"/>
                  </a:lnTo>
                  <a:lnTo>
                    <a:pt x="43799" y="391436"/>
                  </a:lnTo>
                  <a:lnTo>
                    <a:pt x="43931" y="391700"/>
                  </a:lnTo>
                  <a:lnTo>
                    <a:pt x="43931" y="391805"/>
                  </a:lnTo>
                  <a:lnTo>
                    <a:pt x="43865" y="391995"/>
                  </a:lnTo>
                  <a:lnTo>
                    <a:pt x="43799" y="392321"/>
                  </a:lnTo>
                  <a:lnTo>
                    <a:pt x="43678" y="392769"/>
                  </a:lnTo>
                  <a:lnTo>
                    <a:pt x="43578" y="392936"/>
                  </a:lnTo>
                  <a:lnTo>
                    <a:pt x="43192" y="393328"/>
                  </a:lnTo>
                  <a:lnTo>
                    <a:pt x="43049" y="393581"/>
                  </a:lnTo>
                  <a:lnTo>
                    <a:pt x="42850" y="394140"/>
                  </a:lnTo>
                  <a:lnTo>
                    <a:pt x="42817" y="394476"/>
                  </a:lnTo>
                  <a:lnTo>
                    <a:pt x="42696" y="394705"/>
                  </a:lnTo>
                  <a:lnTo>
                    <a:pt x="42552" y="394988"/>
                  </a:lnTo>
                  <a:lnTo>
                    <a:pt x="42431" y="395344"/>
                  </a:lnTo>
                  <a:lnTo>
                    <a:pt x="42265" y="395596"/>
                  </a:lnTo>
                  <a:lnTo>
                    <a:pt x="42133" y="395734"/>
                  </a:lnTo>
                  <a:lnTo>
                    <a:pt x="41813" y="396045"/>
                  </a:lnTo>
                  <a:lnTo>
                    <a:pt x="41747" y="396174"/>
                  </a:lnTo>
                  <a:lnTo>
                    <a:pt x="41526" y="397015"/>
                  </a:lnTo>
                  <a:lnTo>
                    <a:pt x="41162" y="397655"/>
                  </a:lnTo>
                  <a:lnTo>
                    <a:pt x="41052" y="398041"/>
                  </a:lnTo>
                  <a:lnTo>
                    <a:pt x="41030" y="398572"/>
                  </a:lnTo>
                  <a:lnTo>
                    <a:pt x="40975" y="398992"/>
                  </a:lnTo>
                  <a:lnTo>
                    <a:pt x="40853" y="399467"/>
                  </a:lnTo>
                  <a:lnTo>
                    <a:pt x="40688" y="399860"/>
                  </a:lnTo>
                  <a:lnTo>
                    <a:pt x="40577" y="400174"/>
                  </a:lnTo>
                  <a:lnTo>
                    <a:pt x="40544" y="400784"/>
                  </a:lnTo>
                  <a:lnTo>
                    <a:pt x="40500" y="400976"/>
                  </a:lnTo>
                  <a:lnTo>
                    <a:pt x="40390" y="401469"/>
                  </a:lnTo>
                  <a:lnTo>
                    <a:pt x="40202" y="402052"/>
                  </a:lnTo>
                  <a:lnTo>
                    <a:pt x="40114" y="402504"/>
                  </a:lnTo>
                  <a:lnTo>
                    <a:pt x="39970" y="402955"/>
                  </a:lnTo>
                  <a:lnTo>
                    <a:pt x="39960" y="403299"/>
                  </a:lnTo>
                  <a:lnTo>
                    <a:pt x="39993" y="403407"/>
                  </a:lnTo>
                  <a:lnTo>
                    <a:pt x="40081" y="403705"/>
                  </a:lnTo>
                  <a:lnTo>
                    <a:pt x="40246" y="404250"/>
                  </a:lnTo>
                  <a:lnTo>
                    <a:pt x="40268" y="404575"/>
                  </a:lnTo>
                  <a:lnTo>
                    <a:pt x="40257" y="404840"/>
                  </a:lnTo>
                  <a:lnTo>
                    <a:pt x="40213" y="405019"/>
                  </a:lnTo>
                  <a:lnTo>
                    <a:pt x="39982" y="405253"/>
                  </a:lnTo>
                  <a:lnTo>
                    <a:pt x="39706" y="405533"/>
                  </a:lnTo>
                  <a:lnTo>
                    <a:pt x="39518" y="405751"/>
                  </a:lnTo>
                  <a:lnTo>
                    <a:pt x="39231" y="406059"/>
                  </a:lnTo>
                  <a:lnTo>
                    <a:pt x="39033" y="406482"/>
                  </a:lnTo>
                  <a:lnTo>
                    <a:pt x="38978" y="406830"/>
                  </a:lnTo>
                  <a:lnTo>
                    <a:pt x="39022" y="406956"/>
                  </a:lnTo>
                  <a:lnTo>
                    <a:pt x="39143" y="407066"/>
                  </a:lnTo>
                  <a:lnTo>
                    <a:pt x="39485" y="407382"/>
                  </a:lnTo>
                  <a:lnTo>
                    <a:pt x="39904" y="407583"/>
                  </a:lnTo>
                  <a:lnTo>
                    <a:pt x="40092" y="407682"/>
                  </a:lnTo>
                  <a:lnTo>
                    <a:pt x="40224" y="407883"/>
                  </a:lnTo>
                  <a:lnTo>
                    <a:pt x="40291" y="408148"/>
                  </a:lnTo>
                  <a:lnTo>
                    <a:pt x="40268" y="408389"/>
                  </a:lnTo>
                  <a:lnTo>
                    <a:pt x="40246" y="408631"/>
                  </a:lnTo>
                  <a:lnTo>
                    <a:pt x="40268" y="408826"/>
                  </a:lnTo>
                  <a:lnTo>
                    <a:pt x="40434" y="409137"/>
                  </a:lnTo>
                  <a:lnTo>
                    <a:pt x="40632" y="409426"/>
                  </a:lnTo>
                  <a:lnTo>
                    <a:pt x="40798" y="409721"/>
                  </a:lnTo>
                  <a:lnTo>
                    <a:pt x="40853" y="409967"/>
                  </a:lnTo>
                  <a:lnTo>
                    <a:pt x="40886" y="410483"/>
                  </a:lnTo>
                  <a:lnTo>
                    <a:pt x="40831" y="410681"/>
                  </a:lnTo>
                  <a:lnTo>
                    <a:pt x="40621" y="411251"/>
                  </a:lnTo>
                  <a:lnTo>
                    <a:pt x="40445" y="411550"/>
                  </a:lnTo>
                  <a:lnTo>
                    <a:pt x="40301" y="411889"/>
                  </a:lnTo>
                  <a:lnTo>
                    <a:pt x="40301" y="411945"/>
                  </a:lnTo>
                  <a:lnTo>
                    <a:pt x="40313" y="412003"/>
                  </a:lnTo>
                  <a:lnTo>
                    <a:pt x="40566" y="412198"/>
                  </a:lnTo>
                  <a:lnTo>
                    <a:pt x="40765" y="412267"/>
                  </a:lnTo>
                  <a:lnTo>
                    <a:pt x="40930" y="412384"/>
                  </a:lnTo>
                  <a:lnTo>
                    <a:pt x="41140" y="412461"/>
                  </a:lnTo>
                  <a:lnTo>
                    <a:pt x="41626" y="412461"/>
                  </a:lnTo>
                  <a:lnTo>
                    <a:pt x="41835" y="412501"/>
                  </a:lnTo>
                  <a:lnTo>
                    <a:pt x="41967" y="412595"/>
                  </a:lnTo>
                  <a:lnTo>
                    <a:pt x="42001" y="412691"/>
                  </a:lnTo>
                  <a:lnTo>
                    <a:pt x="42045" y="413005"/>
                  </a:lnTo>
                  <a:lnTo>
                    <a:pt x="42023" y="413286"/>
                  </a:lnTo>
                  <a:lnTo>
                    <a:pt x="41957" y="413506"/>
                  </a:lnTo>
                  <a:lnTo>
                    <a:pt x="41493" y="414618"/>
                  </a:lnTo>
                  <a:lnTo>
                    <a:pt x="41030" y="415563"/>
                  </a:lnTo>
                  <a:lnTo>
                    <a:pt x="40820" y="416122"/>
                  </a:lnTo>
                  <a:lnTo>
                    <a:pt x="40710" y="416403"/>
                  </a:lnTo>
                  <a:lnTo>
                    <a:pt x="40566" y="416666"/>
                  </a:lnTo>
                  <a:lnTo>
                    <a:pt x="40478" y="417016"/>
                  </a:lnTo>
                  <a:lnTo>
                    <a:pt x="40401" y="417445"/>
                  </a:lnTo>
                  <a:lnTo>
                    <a:pt x="40412" y="417823"/>
                  </a:lnTo>
                  <a:lnTo>
                    <a:pt x="40434" y="418421"/>
                  </a:lnTo>
                  <a:lnTo>
                    <a:pt x="40401" y="418598"/>
                  </a:lnTo>
                  <a:lnTo>
                    <a:pt x="40125" y="418842"/>
                  </a:lnTo>
                  <a:lnTo>
                    <a:pt x="40059" y="418937"/>
                  </a:lnTo>
                  <a:lnTo>
                    <a:pt x="40026" y="419047"/>
                  </a:lnTo>
                  <a:lnTo>
                    <a:pt x="40059" y="419366"/>
                  </a:lnTo>
                  <a:lnTo>
                    <a:pt x="40015" y="419951"/>
                  </a:lnTo>
                  <a:lnTo>
                    <a:pt x="40136" y="420375"/>
                  </a:lnTo>
                  <a:lnTo>
                    <a:pt x="40235" y="420938"/>
                  </a:lnTo>
                  <a:lnTo>
                    <a:pt x="40235" y="421115"/>
                  </a:lnTo>
                  <a:lnTo>
                    <a:pt x="40202" y="421218"/>
                  </a:lnTo>
                  <a:lnTo>
                    <a:pt x="40026" y="421414"/>
                  </a:lnTo>
                  <a:lnTo>
                    <a:pt x="39860" y="421622"/>
                  </a:lnTo>
                  <a:lnTo>
                    <a:pt x="39695" y="421740"/>
                  </a:lnTo>
                  <a:lnTo>
                    <a:pt x="39573" y="421803"/>
                  </a:lnTo>
                  <a:lnTo>
                    <a:pt x="39529" y="421878"/>
                  </a:lnTo>
                  <a:lnTo>
                    <a:pt x="39540" y="422000"/>
                  </a:lnTo>
                  <a:lnTo>
                    <a:pt x="39695" y="422398"/>
                  </a:lnTo>
                  <a:lnTo>
                    <a:pt x="39695" y="422546"/>
                  </a:lnTo>
                  <a:lnTo>
                    <a:pt x="39629" y="422759"/>
                  </a:lnTo>
                  <a:lnTo>
                    <a:pt x="39496" y="423400"/>
                  </a:lnTo>
                  <a:lnTo>
                    <a:pt x="39275" y="423743"/>
                  </a:lnTo>
                  <a:lnTo>
                    <a:pt x="39143" y="424084"/>
                  </a:lnTo>
                  <a:lnTo>
                    <a:pt x="38900" y="424647"/>
                  </a:lnTo>
                  <a:lnTo>
                    <a:pt x="38724" y="424828"/>
                  </a:lnTo>
                  <a:lnTo>
                    <a:pt x="38437" y="425230"/>
                  </a:lnTo>
                  <a:lnTo>
                    <a:pt x="38282" y="425527"/>
                  </a:lnTo>
                  <a:lnTo>
                    <a:pt x="38095" y="425775"/>
                  </a:lnTo>
                  <a:lnTo>
                    <a:pt x="37764" y="426149"/>
                  </a:lnTo>
                  <a:lnTo>
                    <a:pt x="37411" y="426479"/>
                  </a:lnTo>
                  <a:lnTo>
                    <a:pt x="37091" y="427199"/>
                  </a:lnTo>
                  <a:lnTo>
                    <a:pt x="36903" y="427425"/>
                  </a:lnTo>
                  <a:lnTo>
                    <a:pt x="36804" y="427597"/>
                  </a:lnTo>
                  <a:lnTo>
                    <a:pt x="36804" y="427722"/>
                  </a:lnTo>
                  <a:lnTo>
                    <a:pt x="36991" y="427915"/>
                  </a:lnTo>
                  <a:lnTo>
                    <a:pt x="37190" y="428131"/>
                  </a:lnTo>
                  <a:lnTo>
                    <a:pt x="37510" y="428391"/>
                  </a:lnTo>
                  <a:lnTo>
                    <a:pt x="37709" y="428609"/>
                  </a:lnTo>
                  <a:lnTo>
                    <a:pt x="37808" y="428913"/>
                  </a:lnTo>
                  <a:lnTo>
                    <a:pt x="37885" y="429240"/>
                  </a:lnTo>
                  <a:lnTo>
                    <a:pt x="37940" y="429458"/>
                  </a:lnTo>
                  <a:lnTo>
                    <a:pt x="38084" y="429668"/>
                  </a:lnTo>
                  <a:lnTo>
                    <a:pt x="38360" y="430011"/>
                  </a:lnTo>
                  <a:lnTo>
                    <a:pt x="38492" y="430181"/>
                  </a:lnTo>
                  <a:lnTo>
                    <a:pt x="38768" y="430633"/>
                  </a:lnTo>
                  <a:lnTo>
                    <a:pt x="38933" y="430929"/>
                  </a:lnTo>
                  <a:lnTo>
                    <a:pt x="39044" y="431209"/>
                  </a:lnTo>
                  <a:lnTo>
                    <a:pt x="39110" y="431428"/>
                  </a:lnTo>
                  <a:lnTo>
                    <a:pt x="39298" y="431721"/>
                  </a:lnTo>
                  <a:lnTo>
                    <a:pt x="39507" y="431980"/>
                  </a:lnTo>
                  <a:lnTo>
                    <a:pt x="39551" y="432137"/>
                  </a:lnTo>
                  <a:lnTo>
                    <a:pt x="39551" y="432261"/>
                  </a:lnTo>
                  <a:lnTo>
                    <a:pt x="39419" y="432364"/>
                  </a:lnTo>
                  <a:lnTo>
                    <a:pt x="38735" y="432567"/>
                  </a:lnTo>
                  <a:lnTo>
                    <a:pt x="38492" y="432619"/>
                  </a:lnTo>
                  <a:lnTo>
                    <a:pt x="38294" y="432635"/>
                  </a:lnTo>
                  <a:lnTo>
                    <a:pt x="37985" y="432526"/>
                  </a:lnTo>
                  <a:lnTo>
                    <a:pt x="37852" y="432361"/>
                  </a:lnTo>
                  <a:lnTo>
                    <a:pt x="37676" y="432203"/>
                  </a:lnTo>
                  <a:lnTo>
                    <a:pt x="37565" y="432191"/>
                  </a:lnTo>
                  <a:lnTo>
                    <a:pt x="37378" y="432237"/>
                  </a:lnTo>
                  <a:lnTo>
                    <a:pt x="37367" y="432246"/>
                  </a:lnTo>
                  <a:lnTo>
                    <a:pt x="37312" y="432277"/>
                  </a:lnTo>
                  <a:lnTo>
                    <a:pt x="37234" y="432564"/>
                  </a:lnTo>
                  <a:lnTo>
                    <a:pt x="37157" y="433021"/>
                  </a:lnTo>
                  <a:lnTo>
                    <a:pt x="37190" y="433602"/>
                  </a:lnTo>
                  <a:lnTo>
                    <a:pt x="37135" y="434412"/>
                  </a:lnTo>
                  <a:lnTo>
                    <a:pt x="37080" y="434627"/>
                  </a:lnTo>
                  <a:lnTo>
                    <a:pt x="36793" y="435001"/>
                  </a:lnTo>
                  <a:lnTo>
                    <a:pt x="36683" y="435258"/>
                  </a:lnTo>
                  <a:lnTo>
                    <a:pt x="36683" y="435643"/>
                  </a:lnTo>
                  <a:lnTo>
                    <a:pt x="36749" y="435779"/>
                  </a:lnTo>
                  <a:lnTo>
                    <a:pt x="36859" y="435861"/>
                  </a:lnTo>
                  <a:lnTo>
                    <a:pt x="37047" y="435852"/>
                  </a:lnTo>
                  <a:lnTo>
                    <a:pt x="37786" y="435693"/>
                  </a:lnTo>
                  <a:lnTo>
                    <a:pt x="38117" y="435512"/>
                  </a:lnTo>
                  <a:lnTo>
                    <a:pt x="38294" y="435412"/>
                  </a:lnTo>
                  <a:lnTo>
                    <a:pt x="38746" y="435105"/>
                  </a:lnTo>
                  <a:lnTo>
                    <a:pt x="39132" y="435087"/>
                  </a:lnTo>
                  <a:lnTo>
                    <a:pt x="39286" y="435110"/>
                  </a:lnTo>
                  <a:lnTo>
                    <a:pt x="39419" y="435242"/>
                  </a:lnTo>
                  <a:lnTo>
                    <a:pt x="39441" y="435438"/>
                  </a:lnTo>
                  <a:lnTo>
                    <a:pt x="39463" y="435668"/>
                  </a:lnTo>
                  <a:lnTo>
                    <a:pt x="39474" y="435951"/>
                  </a:lnTo>
                  <a:lnTo>
                    <a:pt x="39452" y="436305"/>
                  </a:lnTo>
                  <a:lnTo>
                    <a:pt x="39540" y="436609"/>
                  </a:lnTo>
                  <a:lnTo>
                    <a:pt x="39816" y="437289"/>
                  </a:lnTo>
                  <a:lnTo>
                    <a:pt x="40081" y="437645"/>
                  </a:lnTo>
                  <a:lnTo>
                    <a:pt x="40335" y="437886"/>
                  </a:lnTo>
                  <a:lnTo>
                    <a:pt x="40500" y="438017"/>
                  </a:lnTo>
                  <a:lnTo>
                    <a:pt x="40787" y="438162"/>
                  </a:lnTo>
                  <a:lnTo>
                    <a:pt x="41305" y="438459"/>
                  </a:lnTo>
                  <a:lnTo>
                    <a:pt x="41659" y="438660"/>
                  </a:lnTo>
                  <a:lnTo>
                    <a:pt x="42177" y="438988"/>
                  </a:lnTo>
                  <a:lnTo>
                    <a:pt x="42795" y="439368"/>
                  </a:lnTo>
                  <a:lnTo>
                    <a:pt x="43027" y="439505"/>
                  </a:lnTo>
                  <a:lnTo>
                    <a:pt x="43314" y="439642"/>
                  </a:lnTo>
                  <a:lnTo>
                    <a:pt x="43645" y="439728"/>
                  </a:lnTo>
                  <a:lnTo>
                    <a:pt x="43887" y="439783"/>
                  </a:lnTo>
                  <a:lnTo>
                    <a:pt x="44075" y="439786"/>
                  </a:lnTo>
                  <a:lnTo>
                    <a:pt x="44671" y="439766"/>
                  </a:lnTo>
                  <a:lnTo>
                    <a:pt x="45057" y="439820"/>
                  </a:lnTo>
                  <a:lnTo>
                    <a:pt x="45344" y="439891"/>
                  </a:lnTo>
                  <a:lnTo>
                    <a:pt x="45498" y="439977"/>
                  </a:lnTo>
                  <a:lnTo>
                    <a:pt x="45664" y="440163"/>
                  </a:lnTo>
                  <a:lnTo>
                    <a:pt x="45873" y="440351"/>
                  </a:lnTo>
                  <a:lnTo>
                    <a:pt x="46017" y="440442"/>
                  </a:lnTo>
                  <a:lnTo>
                    <a:pt x="46248" y="440518"/>
                  </a:lnTo>
                  <a:lnTo>
                    <a:pt x="46480" y="440598"/>
                  </a:lnTo>
                  <a:lnTo>
                    <a:pt x="46601" y="440675"/>
                  </a:lnTo>
                  <a:lnTo>
                    <a:pt x="46955" y="440915"/>
                  </a:lnTo>
                  <a:lnTo>
                    <a:pt x="47219" y="441055"/>
                  </a:lnTo>
                  <a:lnTo>
                    <a:pt x="47528" y="441263"/>
                  </a:lnTo>
                  <a:lnTo>
                    <a:pt x="47947" y="441579"/>
                  </a:lnTo>
                  <a:lnTo>
                    <a:pt x="48212" y="441742"/>
                  </a:lnTo>
                  <a:lnTo>
                    <a:pt x="48289" y="441794"/>
                  </a:lnTo>
                  <a:lnTo>
                    <a:pt x="48488" y="441945"/>
                  </a:lnTo>
                  <a:lnTo>
                    <a:pt x="48532" y="442097"/>
                  </a:lnTo>
                  <a:lnTo>
                    <a:pt x="48543" y="442118"/>
                  </a:lnTo>
                  <a:lnTo>
                    <a:pt x="48554" y="442265"/>
                  </a:lnTo>
                  <a:lnTo>
                    <a:pt x="48488" y="442443"/>
                  </a:lnTo>
                  <a:lnTo>
                    <a:pt x="48345" y="442658"/>
                  </a:lnTo>
                  <a:lnTo>
                    <a:pt x="48256" y="442823"/>
                  </a:lnTo>
                  <a:lnTo>
                    <a:pt x="48234" y="442838"/>
                  </a:lnTo>
                  <a:lnTo>
                    <a:pt x="48157" y="442942"/>
                  </a:lnTo>
                  <a:lnTo>
                    <a:pt x="48113" y="443062"/>
                  </a:lnTo>
                  <a:lnTo>
                    <a:pt x="48069" y="443193"/>
                  </a:lnTo>
                  <a:lnTo>
                    <a:pt x="48058" y="443304"/>
                  </a:lnTo>
                  <a:lnTo>
                    <a:pt x="47980" y="443536"/>
                  </a:lnTo>
                  <a:lnTo>
                    <a:pt x="47936" y="443675"/>
                  </a:lnTo>
                  <a:lnTo>
                    <a:pt x="47859" y="444093"/>
                  </a:lnTo>
                  <a:lnTo>
                    <a:pt x="47837" y="444281"/>
                  </a:lnTo>
                  <a:lnTo>
                    <a:pt x="47837" y="444432"/>
                  </a:lnTo>
                  <a:lnTo>
                    <a:pt x="47870" y="444548"/>
                  </a:lnTo>
                  <a:lnTo>
                    <a:pt x="47925" y="444700"/>
                  </a:lnTo>
                  <a:lnTo>
                    <a:pt x="47969" y="444899"/>
                  </a:lnTo>
                  <a:lnTo>
                    <a:pt x="47980" y="445206"/>
                  </a:lnTo>
                  <a:lnTo>
                    <a:pt x="47980" y="445397"/>
                  </a:lnTo>
                  <a:lnTo>
                    <a:pt x="47958" y="445624"/>
                  </a:lnTo>
                  <a:lnTo>
                    <a:pt x="47936" y="445673"/>
                  </a:lnTo>
                  <a:lnTo>
                    <a:pt x="47848" y="445704"/>
                  </a:lnTo>
                  <a:lnTo>
                    <a:pt x="47418" y="445770"/>
                  </a:lnTo>
                  <a:lnTo>
                    <a:pt x="47308" y="445752"/>
                  </a:lnTo>
                  <a:lnTo>
                    <a:pt x="47230" y="445676"/>
                  </a:lnTo>
                  <a:lnTo>
                    <a:pt x="47131" y="445557"/>
                  </a:lnTo>
                  <a:lnTo>
                    <a:pt x="46977" y="445461"/>
                  </a:lnTo>
                  <a:lnTo>
                    <a:pt x="46778" y="445437"/>
                  </a:lnTo>
                  <a:lnTo>
                    <a:pt x="46601" y="445441"/>
                  </a:lnTo>
                  <a:lnTo>
                    <a:pt x="46381" y="445553"/>
                  </a:lnTo>
                  <a:lnTo>
                    <a:pt x="46259" y="445704"/>
                  </a:lnTo>
                  <a:lnTo>
                    <a:pt x="46171" y="445933"/>
                  </a:lnTo>
                  <a:lnTo>
                    <a:pt x="46039" y="446587"/>
                  </a:lnTo>
                  <a:lnTo>
                    <a:pt x="45983" y="446934"/>
                  </a:lnTo>
                  <a:lnTo>
                    <a:pt x="45675" y="447291"/>
                  </a:lnTo>
                  <a:lnTo>
                    <a:pt x="45509" y="447515"/>
                  </a:lnTo>
                  <a:lnTo>
                    <a:pt x="45299" y="447985"/>
                  </a:lnTo>
                  <a:lnTo>
                    <a:pt x="45134" y="448371"/>
                  </a:lnTo>
                  <a:lnTo>
                    <a:pt x="44869" y="448818"/>
                  </a:lnTo>
                  <a:lnTo>
                    <a:pt x="44604" y="449199"/>
                  </a:lnTo>
                  <a:lnTo>
                    <a:pt x="44307" y="449439"/>
                  </a:lnTo>
                  <a:lnTo>
                    <a:pt x="44108" y="449708"/>
                  </a:lnTo>
                  <a:lnTo>
                    <a:pt x="44086" y="450127"/>
                  </a:lnTo>
                  <a:lnTo>
                    <a:pt x="44185" y="450391"/>
                  </a:lnTo>
                  <a:lnTo>
                    <a:pt x="44516" y="451028"/>
                  </a:lnTo>
                  <a:lnTo>
                    <a:pt x="44626" y="451306"/>
                  </a:lnTo>
                  <a:lnTo>
                    <a:pt x="44748" y="451860"/>
                  </a:lnTo>
                  <a:lnTo>
                    <a:pt x="44814" y="452073"/>
                  </a:lnTo>
                  <a:lnTo>
                    <a:pt x="45035" y="452433"/>
                  </a:lnTo>
                  <a:lnTo>
                    <a:pt x="45443" y="452841"/>
                  </a:lnTo>
                  <a:lnTo>
                    <a:pt x="45697" y="453145"/>
                  </a:lnTo>
                  <a:lnTo>
                    <a:pt x="45708" y="453360"/>
                  </a:lnTo>
                  <a:lnTo>
                    <a:pt x="45675" y="453552"/>
                  </a:lnTo>
                  <a:lnTo>
                    <a:pt x="45377" y="453903"/>
                  </a:lnTo>
                  <a:lnTo>
                    <a:pt x="45167" y="454003"/>
                  </a:lnTo>
                  <a:lnTo>
                    <a:pt x="44913" y="454120"/>
                  </a:lnTo>
                  <a:lnTo>
                    <a:pt x="44792" y="454255"/>
                  </a:lnTo>
                  <a:lnTo>
                    <a:pt x="44648" y="454419"/>
                  </a:lnTo>
                  <a:lnTo>
                    <a:pt x="44163" y="455081"/>
                  </a:lnTo>
                  <a:lnTo>
                    <a:pt x="44152" y="455096"/>
                  </a:lnTo>
                  <a:lnTo>
                    <a:pt x="43832" y="455337"/>
                  </a:lnTo>
                  <a:lnTo>
                    <a:pt x="43214" y="455582"/>
                  </a:lnTo>
                  <a:lnTo>
                    <a:pt x="42883" y="455713"/>
                  </a:lnTo>
                  <a:lnTo>
                    <a:pt x="42740" y="455747"/>
                  </a:lnTo>
                  <a:lnTo>
                    <a:pt x="42354" y="455831"/>
                  </a:lnTo>
                  <a:lnTo>
                    <a:pt x="42001" y="455926"/>
                  </a:lnTo>
                  <a:lnTo>
                    <a:pt x="41714" y="455920"/>
                  </a:lnTo>
                  <a:lnTo>
                    <a:pt x="41405" y="455878"/>
                  </a:lnTo>
                  <a:lnTo>
                    <a:pt x="41228" y="455760"/>
                  </a:lnTo>
                  <a:lnTo>
                    <a:pt x="40897" y="455692"/>
                  </a:lnTo>
                  <a:lnTo>
                    <a:pt x="40688" y="455741"/>
                  </a:lnTo>
                  <a:lnTo>
                    <a:pt x="40555" y="455799"/>
                  </a:lnTo>
                  <a:lnTo>
                    <a:pt x="40379" y="455972"/>
                  </a:lnTo>
                  <a:lnTo>
                    <a:pt x="40268" y="456288"/>
                  </a:lnTo>
                  <a:lnTo>
                    <a:pt x="40125" y="456568"/>
                  </a:lnTo>
                  <a:lnTo>
                    <a:pt x="40004" y="456814"/>
                  </a:lnTo>
                  <a:lnTo>
                    <a:pt x="39893" y="457037"/>
                  </a:lnTo>
                  <a:lnTo>
                    <a:pt x="39816" y="457307"/>
                  </a:lnTo>
                  <a:lnTo>
                    <a:pt x="39518" y="457617"/>
                  </a:lnTo>
                  <a:lnTo>
                    <a:pt x="39342" y="457901"/>
                  </a:lnTo>
                  <a:lnTo>
                    <a:pt x="39143" y="458288"/>
                  </a:lnTo>
                  <a:lnTo>
                    <a:pt x="39121" y="458660"/>
                  </a:lnTo>
                  <a:lnTo>
                    <a:pt x="38989" y="459002"/>
                  </a:lnTo>
                  <a:lnTo>
                    <a:pt x="38823" y="459372"/>
                  </a:lnTo>
                  <a:lnTo>
                    <a:pt x="38790" y="459494"/>
                  </a:lnTo>
                  <a:lnTo>
                    <a:pt x="38790" y="459660"/>
                  </a:lnTo>
                  <a:lnTo>
                    <a:pt x="38856" y="459852"/>
                  </a:lnTo>
                  <a:lnTo>
                    <a:pt x="38878" y="459954"/>
                  </a:lnTo>
                  <a:lnTo>
                    <a:pt x="38933" y="460157"/>
                  </a:lnTo>
                  <a:lnTo>
                    <a:pt x="38911" y="460383"/>
                  </a:lnTo>
                  <a:lnTo>
                    <a:pt x="38823" y="460560"/>
                  </a:lnTo>
                  <a:lnTo>
                    <a:pt x="38713" y="460804"/>
                  </a:lnTo>
                  <a:lnTo>
                    <a:pt x="38625" y="460971"/>
                  </a:lnTo>
                  <a:lnTo>
                    <a:pt x="38393" y="461246"/>
                  </a:lnTo>
                  <a:lnTo>
                    <a:pt x="38073" y="461515"/>
                  </a:lnTo>
                  <a:lnTo>
                    <a:pt x="37764" y="461727"/>
                  </a:lnTo>
                  <a:lnTo>
                    <a:pt x="37289" y="461891"/>
                  </a:lnTo>
                  <a:lnTo>
                    <a:pt x="36727" y="462098"/>
                  </a:lnTo>
                  <a:lnTo>
                    <a:pt x="36539" y="462143"/>
                  </a:lnTo>
                  <a:lnTo>
                    <a:pt x="36197" y="462229"/>
                  </a:lnTo>
                  <a:lnTo>
                    <a:pt x="35469" y="462366"/>
                  </a:lnTo>
                  <a:lnTo>
                    <a:pt x="35182" y="462421"/>
                  </a:lnTo>
                  <a:lnTo>
                    <a:pt x="34939" y="462548"/>
                  </a:lnTo>
                  <a:lnTo>
                    <a:pt x="34818" y="462712"/>
                  </a:lnTo>
                  <a:lnTo>
                    <a:pt x="34608" y="463011"/>
                  </a:lnTo>
                  <a:lnTo>
                    <a:pt x="34454" y="463126"/>
                  </a:lnTo>
                  <a:lnTo>
                    <a:pt x="34145" y="463221"/>
                  </a:lnTo>
                  <a:lnTo>
                    <a:pt x="33726" y="463561"/>
                  </a:lnTo>
                  <a:lnTo>
                    <a:pt x="33726" y="463561"/>
                  </a:lnTo>
                  <a:lnTo>
                    <a:pt x="33384" y="463683"/>
                  </a:lnTo>
                  <a:lnTo>
                    <a:pt x="33042" y="464036"/>
                  </a:lnTo>
                  <a:lnTo>
                    <a:pt x="32567" y="464247"/>
                  </a:lnTo>
                  <a:lnTo>
                    <a:pt x="32170" y="464525"/>
                  </a:lnTo>
                  <a:lnTo>
                    <a:pt x="31740" y="464823"/>
                  </a:lnTo>
                  <a:lnTo>
                    <a:pt x="31332" y="464987"/>
                  </a:lnTo>
                  <a:lnTo>
                    <a:pt x="31067" y="465176"/>
                  </a:lnTo>
                  <a:lnTo>
                    <a:pt x="30802" y="465291"/>
                  </a:lnTo>
                  <a:lnTo>
                    <a:pt x="30493" y="465379"/>
                  </a:lnTo>
                  <a:lnTo>
                    <a:pt x="30041" y="465569"/>
                  </a:lnTo>
                  <a:lnTo>
                    <a:pt x="29688" y="465740"/>
                  </a:lnTo>
                  <a:lnTo>
                    <a:pt x="29390" y="465789"/>
                  </a:lnTo>
                  <a:lnTo>
                    <a:pt x="29169" y="465815"/>
                  </a:lnTo>
                  <a:lnTo>
                    <a:pt x="28882" y="465873"/>
                  </a:lnTo>
                  <a:lnTo>
                    <a:pt x="28176" y="466181"/>
                  </a:lnTo>
                  <a:lnTo>
                    <a:pt x="27415" y="466486"/>
                  </a:lnTo>
                  <a:lnTo>
                    <a:pt x="27117" y="466622"/>
                  </a:lnTo>
                  <a:lnTo>
                    <a:pt x="26819" y="466798"/>
                  </a:lnTo>
                  <a:lnTo>
                    <a:pt x="26543" y="467118"/>
                  </a:lnTo>
                  <a:lnTo>
                    <a:pt x="26146" y="467840"/>
                  </a:lnTo>
                  <a:lnTo>
                    <a:pt x="25760" y="468419"/>
                  </a:lnTo>
                  <a:lnTo>
                    <a:pt x="25263" y="469056"/>
                  </a:lnTo>
                  <a:lnTo>
                    <a:pt x="24899" y="469531"/>
                  </a:lnTo>
                  <a:lnTo>
                    <a:pt x="24513" y="469644"/>
                  </a:lnTo>
                  <a:lnTo>
                    <a:pt x="23487" y="469563"/>
                  </a:lnTo>
                  <a:lnTo>
                    <a:pt x="22704" y="469803"/>
                  </a:lnTo>
                  <a:lnTo>
                    <a:pt x="21623" y="470505"/>
                  </a:lnTo>
                  <a:lnTo>
                    <a:pt x="21402" y="470692"/>
                  </a:lnTo>
                  <a:lnTo>
                    <a:pt x="21071" y="470967"/>
                  </a:lnTo>
                  <a:lnTo>
                    <a:pt x="20442" y="471512"/>
                  </a:lnTo>
                  <a:lnTo>
                    <a:pt x="20001" y="471836"/>
                  </a:lnTo>
                  <a:lnTo>
                    <a:pt x="19449" y="472149"/>
                  </a:lnTo>
                  <a:lnTo>
                    <a:pt x="19151" y="472340"/>
                  </a:lnTo>
                  <a:lnTo>
                    <a:pt x="18920" y="472470"/>
                  </a:lnTo>
                  <a:lnTo>
                    <a:pt x="18743" y="472641"/>
                  </a:lnTo>
                  <a:lnTo>
                    <a:pt x="18644" y="472760"/>
                  </a:lnTo>
                  <a:lnTo>
                    <a:pt x="18599" y="472836"/>
                  </a:lnTo>
                  <a:lnTo>
                    <a:pt x="18599" y="472837"/>
                  </a:lnTo>
                  <a:lnTo>
                    <a:pt x="18478" y="472928"/>
                  </a:lnTo>
                  <a:lnTo>
                    <a:pt x="18202" y="473133"/>
                  </a:lnTo>
                  <a:lnTo>
                    <a:pt x="18059" y="473320"/>
                  </a:lnTo>
                  <a:lnTo>
                    <a:pt x="17982" y="473544"/>
                  </a:lnTo>
                  <a:lnTo>
                    <a:pt x="17926" y="473783"/>
                  </a:lnTo>
                  <a:lnTo>
                    <a:pt x="17926" y="473824"/>
                  </a:lnTo>
                  <a:lnTo>
                    <a:pt x="17971" y="474264"/>
                  </a:lnTo>
                  <a:lnTo>
                    <a:pt x="18037" y="474698"/>
                  </a:lnTo>
                  <a:lnTo>
                    <a:pt x="18103" y="475089"/>
                  </a:lnTo>
                  <a:lnTo>
                    <a:pt x="18070" y="475377"/>
                  </a:lnTo>
                  <a:lnTo>
                    <a:pt x="17816" y="475851"/>
                  </a:lnTo>
                  <a:lnTo>
                    <a:pt x="17750" y="476248"/>
                  </a:lnTo>
                  <a:lnTo>
                    <a:pt x="17695" y="476754"/>
                  </a:lnTo>
                  <a:lnTo>
                    <a:pt x="17695" y="477099"/>
                  </a:lnTo>
                  <a:lnTo>
                    <a:pt x="17617" y="477382"/>
                  </a:lnTo>
                  <a:lnTo>
                    <a:pt x="17430" y="477592"/>
                  </a:lnTo>
                  <a:lnTo>
                    <a:pt x="17165" y="477863"/>
                  </a:lnTo>
                  <a:lnTo>
                    <a:pt x="17011" y="478169"/>
                  </a:lnTo>
                  <a:lnTo>
                    <a:pt x="16856" y="478524"/>
                  </a:lnTo>
                  <a:lnTo>
                    <a:pt x="16779" y="478731"/>
                  </a:lnTo>
                  <a:lnTo>
                    <a:pt x="16735" y="479053"/>
                  </a:lnTo>
                  <a:lnTo>
                    <a:pt x="16790" y="479226"/>
                  </a:lnTo>
                  <a:lnTo>
                    <a:pt x="16856" y="479390"/>
                  </a:lnTo>
                  <a:lnTo>
                    <a:pt x="17132" y="479689"/>
                  </a:lnTo>
                  <a:lnTo>
                    <a:pt x="17518" y="480117"/>
                  </a:lnTo>
                  <a:lnTo>
                    <a:pt x="18125" y="480801"/>
                  </a:lnTo>
                  <a:lnTo>
                    <a:pt x="18644" y="481127"/>
                  </a:lnTo>
                  <a:lnTo>
                    <a:pt x="18864" y="481300"/>
                  </a:lnTo>
                  <a:lnTo>
                    <a:pt x="19184" y="481622"/>
                  </a:lnTo>
                  <a:lnTo>
                    <a:pt x="19637" y="482255"/>
                  </a:lnTo>
                  <a:lnTo>
                    <a:pt x="19857" y="482933"/>
                  </a:lnTo>
                  <a:lnTo>
                    <a:pt x="19923" y="483305"/>
                  </a:lnTo>
                  <a:lnTo>
                    <a:pt x="19846" y="483859"/>
                  </a:lnTo>
                  <a:lnTo>
                    <a:pt x="19857" y="484418"/>
                  </a:lnTo>
                  <a:lnTo>
                    <a:pt x="19736" y="484621"/>
                  </a:lnTo>
                  <a:lnTo>
                    <a:pt x="19427" y="484883"/>
                  </a:lnTo>
                  <a:lnTo>
                    <a:pt x="19129" y="485018"/>
                  </a:lnTo>
                  <a:lnTo>
                    <a:pt x="18599" y="485057"/>
                  </a:lnTo>
                  <a:lnTo>
                    <a:pt x="18269" y="485082"/>
                  </a:lnTo>
                  <a:lnTo>
                    <a:pt x="18048" y="485062"/>
                  </a:lnTo>
                  <a:lnTo>
                    <a:pt x="17695" y="485064"/>
                  </a:lnTo>
                  <a:lnTo>
                    <a:pt x="17640" y="485078"/>
                  </a:lnTo>
                  <a:lnTo>
                    <a:pt x="17331" y="485150"/>
                  </a:lnTo>
                  <a:lnTo>
                    <a:pt x="16978" y="485344"/>
                  </a:lnTo>
                  <a:lnTo>
                    <a:pt x="16172" y="486096"/>
                  </a:lnTo>
                  <a:lnTo>
                    <a:pt x="15874" y="486420"/>
                  </a:lnTo>
                  <a:lnTo>
                    <a:pt x="15422" y="486744"/>
                  </a:lnTo>
                  <a:lnTo>
                    <a:pt x="15102" y="486935"/>
                  </a:lnTo>
                  <a:lnTo>
                    <a:pt x="14970" y="487085"/>
                  </a:lnTo>
                  <a:lnTo>
                    <a:pt x="14760" y="487417"/>
                  </a:lnTo>
                  <a:lnTo>
                    <a:pt x="14606" y="487661"/>
                  </a:lnTo>
                  <a:lnTo>
                    <a:pt x="14297" y="488466"/>
                  </a:lnTo>
                  <a:lnTo>
                    <a:pt x="14142" y="488733"/>
                  </a:lnTo>
                  <a:lnTo>
                    <a:pt x="13932" y="488954"/>
                  </a:lnTo>
                  <a:lnTo>
                    <a:pt x="13557" y="489363"/>
                  </a:lnTo>
                  <a:lnTo>
                    <a:pt x="13160" y="489711"/>
                  </a:lnTo>
                  <a:lnTo>
                    <a:pt x="12984" y="489872"/>
                  </a:lnTo>
                  <a:lnTo>
                    <a:pt x="12818" y="490003"/>
                  </a:lnTo>
                  <a:lnTo>
                    <a:pt x="12675" y="490349"/>
                  </a:lnTo>
                  <a:lnTo>
                    <a:pt x="12597" y="490486"/>
                  </a:lnTo>
                  <a:lnTo>
                    <a:pt x="12498" y="490740"/>
                  </a:lnTo>
                  <a:lnTo>
                    <a:pt x="12355" y="491014"/>
                  </a:lnTo>
                  <a:lnTo>
                    <a:pt x="12178" y="491244"/>
                  </a:lnTo>
                  <a:lnTo>
                    <a:pt x="11858" y="491830"/>
                  </a:lnTo>
                  <a:lnTo>
                    <a:pt x="11351" y="492604"/>
                  </a:lnTo>
                  <a:lnTo>
                    <a:pt x="11086" y="492993"/>
                  </a:lnTo>
                  <a:lnTo>
                    <a:pt x="10777" y="493316"/>
                  </a:lnTo>
                  <a:lnTo>
                    <a:pt x="10545" y="493751"/>
                  </a:lnTo>
                  <a:lnTo>
                    <a:pt x="10325" y="494412"/>
                  </a:lnTo>
                  <a:lnTo>
                    <a:pt x="10314" y="494907"/>
                  </a:lnTo>
                  <a:lnTo>
                    <a:pt x="10501" y="495626"/>
                  </a:lnTo>
                  <a:lnTo>
                    <a:pt x="10446" y="495998"/>
                  </a:lnTo>
                  <a:lnTo>
                    <a:pt x="10424" y="496263"/>
                  </a:lnTo>
                  <a:lnTo>
                    <a:pt x="10314" y="496492"/>
                  </a:lnTo>
                  <a:lnTo>
                    <a:pt x="9972" y="496710"/>
                  </a:lnTo>
                  <a:lnTo>
                    <a:pt x="9608" y="497071"/>
                  </a:lnTo>
                  <a:lnTo>
                    <a:pt x="9299" y="497395"/>
                  </a:lnTo>
                  <a:lnTo>
                    <a:pt x="9045" y="497830"/>
                  </a:lnTo>
                  <a:lnTo>
                    <a:pt x="8946" y="498227"/>
                  </a:lnTo>
                  <a:lnTo>
                    <a:pt x="9067" y="498688"/>
                  </a:lnTo>
                  <a:lnTo>
                    <a:pt x="9310" y="499414"/>
                  </a:lnTo>
                  <a:lnTo>
                    <a:pt x="9332" y="499506"/>
                  </a:lnTo>
                  <a:lnTo>
                    <a:pt x="9464" y="500027"/>
                  </a:lnTo>
                  <a:lnTo>
                    <a:pt x="9420" y="500239"/>
                  </a:lnTo>
                  <a:lnTo>
                    <a:pt x="9243" y="500496"/>
                  </a:lnTo>
                  <a:lnTo>
                    <a:pt x="9078" y="500628"/>
                  </a:lnTo>
                  <a:lnTo>
                    <a:pt x="8879" y="500688"/>
                  </a:lnTo>
                  <a:lnTo>
                    <a:pt x="8626" y="500998"/>
                  </a:lnTo>
                  <a:lnTo>
                    <a:pt x="8449" y="501658"/>
                  </a:lnTo>
                  <a:lnTo>
                    <a:pt x="8372" y="502192"/>
                  </a:lnTo>
                  <a:lnTo>
                    <a:pt x="8372" y="502410"/>
                  </a:lnTo>
                  <a:lnTo>
                    <a:pt x="8515" y="503089"/>
                  </a:lnTo>
                  <a:lnTo>
                    <a:pt x="8593" y="503347"/>
                  </a:lnTo>
                  <a:lnTo>
                    <a:pt x="8736" y="503478"/>
                  </a:lnTo>
                  <a:lnTo>
                    <a:pt x="9111" y="503716"/>
                  </a:lnTo>
                  <a:lnTo>
                    <a:pt x="9288" y="503882"/>
                  </a:lnTo>
                  <a:lnTo>
                    <a:pt x="9343" y="504059"/>
                  </a:lnTo>
                  <a:lnTo>
                    <a:pt x="9310" y="504238"/>
                  </a:lnTo>
                  <a:lnTo>
                    <a:pt x="8990" y="504635"/>
                  </a:lnTo>
                  <a:lnTo>
                    <a:pt x="8791" y="504851"/>
                  </a:lnTo>
                  <a:lnTo>
                    <a:pt x="8559" y="505096"/>
                  </a:lnTo>
                  <a:lnTo>
                    <a:pt x="8339" y="505439"/>
                  </a:lnTo>
                  <a:lnTo>
                    <a:pt x="8328" y="505670"/>
                  </a:lnTo>
                  <a:lnTo>
                    <a:pt x="8427" y="506290"/>
                  </a:lnTo>
                  <a:lnTo>
                    <a:pt x="8460" y="507055"/>
                  </a:lnTo>
                  <a:lnTo>
                    <a:pt x="8537" y="507484"/>
                  </a:lnTo>
                  <a:lnTo>
                    <a:pt x="8515" y="507669"/>
                  </a:lnTo>
                  <a:lnTo>
                    <a:pt x="8372" y="507901"/>
                  </a:lnTo>
                  <a:lnTo>
                    <a:pt x="7986" y="508237"/>
                  </a:lnTo>
                  <a:lnTo>
                    <a:pt x="7258" y="508962"/>
                  </a:lnTo>
                  <a:lnTo>
                    <a:pt x="6298" y="510310"/>
                  </a:lnTo>
                  <a:lnTo>
                    <a:pt x="6110" y="510672"/>
                  </a:lnTo>
                  <a:lnTo>
                    <a:pt x="6022" y="511298"/>
                  </a:lnTo>
                  <a:lnTo>
                    <a:pt x="6143" y="511719"/>
                  </a:lnTo>
                  <a:lnTo>
                    <a:pt x="6154" y="512249"/>
                  </a:lnTo>
                  <a:lnTo>
                    <a:pt x="5922" y="512816"/>
                  </a:lnTo>
                  <a:lnTo>
                    <a:pt x="5592" y="513384"/>
                  </a:lnTo>
                  <a:lnTo>
                    <a:pt x="5382" y="513602"/>
                  </a:lnTo>
                  <a:lnTo>
                    <a:pt x="5205" y="513747"/>
                  </a:lnTo>
                  <a:lnTo>
                    <a:pt x="5912" y="514130"/>
                  </a:lnTo>
                  <a:lnTo>
                    <a:pt x="6342" y="514429"/>
                  </a:lnTo>
                  <a:lnTo>
                    <a:pt x="7224" y="514946"/>
                  </a:lnTo>
                  <a:lnTo>
                    <a:pt x="8074" y="515463"/>
                  </a:lnTo>
                  <a:lnTo>
                    <a:pt x="8934" y="516088"/>
                  </a:lnTo>
                  <a:lnTo>
                    <a:pt x="9398" y="516547"/>
                  </a:lnTo>
                  <a:lnTo>
                    <a:pt x="9718" y="517045"/>
                  </a:lnTo>
                  <a:lnTo>
                    <a:pt x="10567" y="517699"/>
                  </a:lnTo>
                  <a:lnTo>
                    <a:pt x="10998" y="518305"/>
                  </a:lnTo>
                  <a:lnTo>
                    <a:pt x="10965" y="518812"/>
                  </a:lnTo>
                  <a:lnTo>
                    <a:pt x="10788" y="519339"/>
                  </a:lnTo>
                  <a:lnTo>
                    <a:pt x="10623" y="519846"/>
                  </a:lnTo>
                  <a:lnTo>
                    <a:pt x="10479" y="520520"/>
                  </a:lnTo>
                  <a:lnTo>
                    <a:pt x="10468" y="521037"/>
                  </a:lnTo>
                  <a:lnTo>
                    <a:pt x="10468" y="521477"/>
                  </a:lnTo>
                  <a:lnTo>
                    <a:pt x="10567" y="521760"/>
                  </a:lnTo>
                  <a:lnTo>
                    <a:pt x="10590" y="521929"/>
                  </a:lnTo>
                  <a:lnTo>
                    <a:pt x="10887" y="522209"/>
                  </a:lnTo>
                  <a:lnTo>
                    <a:pt x="11428" y="522462"/>
                  </a:lnTo>
                  <a:lnTo>
                    <a:pt x="12112" y="523136"/>
                  </a:lnTo>
                  <a:lnTo>
                    <a:pt x="12156" y="523321"/>
                  </a:lnTo>
                  <a:lnTo>
                    <a:pt x="12134" y="523398"/>
                  </a:lnTo>
                  <a:lnTo>
                    <a:pt x="12145" y="523557"/>
                  </a:lnTo>
                  <a:lnTo>
                    <a:pt x="12178" y="523703"/>
                  </a:lnTo>
                  <a:lnTo>
                    <a:pt x="12289" y="523877"/>
                  </a:lnTo>
                  <a:lnTo>
                    <a:pt x="12730" y="524152"/>
                  </a:lnTo>
                  <a:lnTo>
                    <a:pt x="14153" y="524961"/>
                  </a:lnTo>
                  <a:lnTo>
                    <a:pt x="14903" y="525244"/>
                  </a:lnTo>
                  <a:lnTo>
                    <a:pt x="16183" y="525479"/>
                  </a:lnTo>
                  <a:lnTo>
                    <a:pt x="17121" y="525801"/>
                  </a:lnTo>
                  <a:lnTo>
                    <a:pt x="17386" y="525956"/>
                  </a:lnTo>
                  <a:lnTo>
                    <a:pt x="17518" y="526111"/>
                  </a:lnTo>
                  <a:lnTo>
                    <a:pt x="17573" y="526576"/>
                  </a:lnTo>
                  <a:lnTo>
                    <a:pt x="17739" y="527408"/>
                  </a:lnTo>
                  <a:lnTo>
                    <a:pt x="17739" y="527433"/>
                  </a:lnTo>
                  <a:lnTo>
                    <a:pt x="17794" y="527581"/>
                  </a:lnTo>
                  <a:lnTo>
                    <a:pt x="18015" y="527735"/>
                  </a:lnTo>
                  <a:lnTo>
                    <a:pt x="18500" y="528251"/>
                  </a:lnTo>
                  <a:lnTo>
                    <a:pt x="19085" y="528734"/>
                  </a:lnTo>
                  <a:lnTo>
                    <a:pt x="19581" y="529228"/>
                  </a:lnTo>
                  <a:lnTo>
                    <a:pt x="19769" y="529441"/>
                  </a:lnTo>
                  <a:lnTo>
                    <a:pt x="19802" y="529628"/>
                  </a:lnTo>
                  <a:lnTo>
                    <a:pt x="19780" y="529727"/>
                  </a:lnTo>
                  <a:lnTo>
                    <a:pt x="19339" y="530210"/>
                  </a:lnTo>
                  <a:lnTo>
                    <a:pt x="17926" y="531305"/>
                  </a:lnTo>
                  <a:lnTo>
                    <a:pt x="17607" y="531613"/>
                  </a:lnTo>
                  <a:lnTo>
                    <a:pt x="17474" y="532097"/>
                  </a:lnTo>
                  <a:lnTo>
                    <a:pt x="17408" y="532286"/>
                  </a:lnTo>
                  <a:lnTo>
                    <a:pt x="17276" y="532484"/>
                  </a:lnTo>
                  <a:lnTo>
                    <a:pt x="17077" y="532673"/>
                  </a:lnTo>
                  <a:lnTo>
                    <a:pt x="16724" y="532892"/>
                  </a:lnTo>
                  <a:lnTo>
                    <a:pt x="16371" y="532972"/>
                  </a:lnTo>
                  <a:lnTo>
                    <a:pt x="16040" y="532981"/>
                  </a:lnTo>
                  <a:lnTo>
                    <a:pt x="15808" y="533107"/>
                  </a:lnTo>
                  <a:lnTo>
                    <a:pt x="15786" y="533136"/>
                  </a:lnTo>
                  <a:lnTo>
                    <a:pt x="15245" y="533780"/>
                  </a:lnTo>
                  <a:lnTo>
                    <a:pt x="14925" y="534413"/>
                  </a:lnTo>
                  <a:lnTo>
                    <a:pt x="14407" y="535428"/>
                  </a:lnTo>
                  <a:lnTo>
                    <a:pt x="14197" y="535876"/>
                  </a:lnTo>
                  <a:lnTo>
                    <a:pt x="14197" y="535888"/>
                  </a:lnTo>
                  <a:lnTo>
                    <a:pt x="14087" y="536214"/>
                  </a:lnTo>
                  <a:lnTo>
                    <a:pt x="13944" y="536603"/>
                  </a:lnTo>
                  <a:lnTo>
                    <a:pt x="13800" y="537009"/>
                  </a:lnTo>
                  <a:lnTo>
                    <a:pt x="13712" y="537211"/>
                  </a:lnTo>
                  <a:lnTo>
                    <a:pt x="13028" y="538045"/>
                  </a:lnTo>
                  <a:lnTo>
                    <a:pt x="12774" y="538669"/>
                  </a:lnTo>
                  <a:lnTo>
                    <a:pt x="12454" y="539313"/>
                  </a:lnTo>
                  <a:lnTo>
                    <a:pt x="12498" y="539630"/>
                  </a:lnTo>
                  <a:lnTo>
                    <a:pt x="12719" y="540100"/>
                  </a:lnTo>
                  <a:lnTo>
                    <a:pt x="13017" y="540744"/>
                  </a:lnTo>
                  <a:lnTo>
                    <a:pt x="13083" y="541251"/>
                  </a:lnTo>
                  <a:lnTo>
                    <a:pt x="12906" y="541414"/>
                  </a:lnTo>
                  <a:lnTo>
                    <a:pt x="12697" y="541487"/>
                  </a:lnTo>
                  <a:lnTo>
                    <a:pt x="12366" y="541602"/>
                  </a:lnTo>
                  <a:lnTo>
                    <a:pt x="12300" y="541625"/>
                  </a:lnTo>
                  <a:lnTo>
                    <a:pt x="12090" y="541728"/>
                  </a:lnTo>
                  <a:lnTo>
                    <a:pt x="11925" y="541811"/>
                  </a:lnTo>
                  <a:lnTo>
                    <a:pt x="11759" y="541894"/>
                  </a:lnTo>
                  <a:lnTo>
                    <a:pt x="11428" y="542197"/>
                  </a:lnTo>
                  <a:lnTo>
                    <a:pt x="11229" y="542945"/>
                  </a:lnTo>
                  <a:lnTo>
                    <a:pt x="11053" y="543932"/>
                  </a:lnTo>
                  <a:lnTo>
                    <a:pt x="10865" y="544321"/>
                  </a:lnTo>
                  <a:lnTo>
                    <a:pt x="10269" y="544928"/>
                  </a:lnTo>
                  <a:lnTo>
                    <a:pt x="10236" y="545326"/>
                  </a:lnTo>
                  <a:lnTo>
                    <a:pt x="10358" y="545861"/>
                  </a:lnTo>
                  <a:lnTo>
                    <a:pt x="10501" y="546296"/>
                  </a:lnTo>
                  <a:lnTo>
                    <a:pt x="10590" y="547065"/>
                  </a:lnTo>
                  <a:lnTo>
                    <a:pt x="10501" y="547699"/>
                  </a:lnTo>
                  <a:lnTo>
                    <a:pt x="10071" y="548687"/>
                  </a:lnTo>
                  <a:lnTo>
                    <a:pt x="9221" y="549991"/>
                  </a:lnTo>
                  <a:lnTo>
                    <a:pt x="8802" y="550570"/>
                  </a:lnTo>
                  <a:lnTo>
                    <a:pt x="8405" y="551054"/>
                  </a:lnTo>
                  <a:lnTo>
                    <a:pt x="8306" y="551531"/>
                  </a:lnTo>
                  <a:lnTo>
                    <a:pt x="8250" y="551812"/>
                  </a:lnTo>
                  <a:lnTo>
                    <a:pt x="8041" y="552126"/>
                  </a:lnTo>
                  <a:lnTo>
                    <a:pt x="7831" y="552663"/>
                  </a:lnTo>
                  <a:lnTo>
                    <a:pt x="7390" y="553795"/>
                  </a:lnTo>
                  <a:lnTo>
                    <a:pt x="6717" y="554827"/>
                  </a:lnTo>
                  <a:lnTo>
                    <a:pt x="6320" y="555190"/>
                  </a:lnTo>
                  <a:lnTo>
                    <a:pt x="5735" y="556359"/>
                  </a:lnTo>
                  <a:lnTo>
                    <a:pt x="5735" y="556359"/>
                  </a:lnTo>
                  <a:lnTo>
                    <a:pt x="5205" y="556953"/>
                  </a:lnTo>
                  <a:lnTo>
                    <a:pt x="5051" y="557122"/>
                  </a:lnTo>
                  <a:lnTo>
                    <a:pt x="4786" y="557405"/>
                  </a:lnTo>
                  <a:lnTo>
                    <a:pt x="4411" y="557945"/>
                  </a:lnTo>
                  <a:lnTo>
                    <a:pt x="3959" y="558957"/>
                  </a:lnTo>
                  <a:lnTo>
                    <a:pt x="3837" y="559205"/>
                  </a:lnTo>
                  <a:lnTo>
                    <a:pt x="3760" y="559365"/>
                  </a:lnTo>
                  <a:lnTo>
                    <a:pt x="3628" y="559936"/>
                  </a:lnTo>
                  <a:lnTo>
                    <a:pt x="3561" y="560199"/>
                  </a:lnTo>
                  <a:lnTo>
                    <a:pt x="3572" y="560569"/>
                  </a:lnTo>
                  <a:lnTo>
                    <a:pt x="3837" y="560915"/>
                  </a:lnTo>
                  <a:lnTo>
                    <a:pt x="4499" y="561557"/>
                  </a:lnTo>
                  <a:lnTo>
                    <a:pt x="5051" y="562028"/>
                  </a:lnTo>
                  <a:lnTo>
                    <a:pt x="5569" y="562251"/>
                  </a:lnTo>
                  <a:lnTo>
                    <a:pt x="5856" y="562322"/>
                  </a:lnTo>
                  <a:lnTo>
                    <a:pt x="6596" y="562499"/>
                  </a:lnTo>
                  <a:lnTo>
                    <a:pt x="7037" y="562424"/>
                  </a:lnTo>
                  <a:lnTo>
                    <a:pt x="7743" y="562469"/>
                  </a:lnTo>
                  <a:lnTo>
                    <a:pt x="8692" y="562780"/>
                  </a:lnTo>
                  <a:lnTo>
                    <a:pt x="9243" y="562862"/>
                  </a:lnTo>
                  <a:lnTo>
                    <a:pt x="9563" y="562943"/>
                  </a:lnTo>
                  <a:lnTo>
                    <a:pt x="10590" y="563051"/>
                  </a:lnTo>
                  <a:lnTo>
                    <a:pt x="11207" y="563197"/>
                  </a:lnTo>
                  <a:lnTo>
                    <a:pt x="11263" y="563206"/>
                  </a:lnTo>
                  <a:lnTo>
                    <a:pt x="11858" y="563432"/>
                  </a:lnTo>
                  <a:lnTo>
                    <a:pt x="12377" y="563934"/>
                  </a:lnTo>
                  <a:lnTo>
                    <a:pt x="12564" y="564302"/>
                  </a:lnTo>
                  <a:lnTo>
                    <a:pt x="12686" y="564524"/>
                  </a:lnTo>
                  <a:lnTo>
                    <a:pt x="12829" y="564792"/>
                  </a:lnTo>
                  <a:lnTo>
                    <a:pt x="12818" y="565217"/>
                  </a:lnTo>
                  <a:lnTo>
                    <a:pt x="12609" y="565518"/>
                  </a:lnTo>
                  <a:lnTo>
                    <a:pt x="12244" y="565731"/>
                  </a:lnTo>
                  <a:lnTo>
                    <a:pt x="12090" y="565894"/>
                  </a:lnTo>
                  <a:lnTo>
                    <a:pt x="12002" y="566024"/>
                  </a:lnTo>
                  <a:lnTo>
                    <a:pt x="11891" y="566348"/>
                  </a:lnTo>
                  <a:lnTo>
                    <a:pt x="11869" y="566528"/>
                  </a:lnTo>
                  <a:lnTo>
                    <a:pt x="11869" y="566621"/>
                  </a:lnTo>
                  <a:lnTo>
                    <a:pt x="11748" y="567759"/>
                  </a:lnTo>
                  <a:lnTo>
                    <a:pt x="11726" y="568033"/>
                  </a:lnTo>
                  <a:lnTo>
                    <a:pt x="11704" y="569183"/>
                  </a:lnTo>
                  <a:lnTo>
                    <a:pt x="11450" y="570832"/>
                  </a:lnTo>
                  <a:lnTo>
                    <a:pt x="11340" y="571316"/>
                  </a:lnTo>
                  <a:lnTo>
                    <a:pt x="11130" y="571485"/>
                  </a:lnTo>
                  <a:lnTo>
                    <a:pt x="10744" y="571795"/>
                  </a:lnTo>
                  <a:lnTo>
                    <a:pt x="10523" y="572380"/>
                  </a:lnTo>
                  <a:lnTo>
                    <a:pt x="10247" y="572595"/>
                  </a:lnTo>
                  <a:lnTo>
                    <a:pt x="9486" y="572878"/>
                  </a:lnTo>
                  <a:lnTo>
                    <a:pt x="9221" y="573023"/>
                  </a:lnTo>
                  <a:lnTo>
                    <a:pt x="9089" y="573144"/>
                  </a:lnTo>
                  <a:lnTo>
                    <a:pt x="8934" y="573281"/>
                  </a:lnTo>
                  <a:lnTo>
                    <a:pt x="8648" y="573710"/>
                  </a:lnTo>
                  <a:lnTo>
                    <a:pt x="8548" y="574482"/>
                  </a:lnTo>
                  <a:lnTo>
                    <a:pt x="8460" y="575088"/>
                  </a:lnTo>
                  <a:lnTo>
                    <a:pt x="8284" y="575406"/>
                  </a:lnTo>
                  <a:lnTo>
                    <a:pt x="8250" y="575659"/>
                  </a:lnTo>
                  <a:lnTo>
                    <a:pt x="8427" y="576130"/>
                  </a:lnTo>
                  <a:lnTo>
                    <a:pt x="8526" y="577299"/>
                  </a:lnTo>
                  <a:lnTo>
                    <a:pt x="8758" y="578240"/>
                  </a:lnTo>
                  <a:lnTo>
                    <a:pt x="8879" y="579100"/>
                  </a:lnTo>
                  <a:lnTo>
                    <a:pt x="8890" y="579650"/>
                  </a:lnTo>
                  <a:lnTo>
                    <a:pt x="8912" y="580305"/>
                  </a:lnTo>
                  <a:lnTo>
                    <a:pt x="8957" y="580415"/>
                  </a:lnTo>
                  <a:lnTo>
                    <a:pt x="9707" y="582198"/>
                  </a:lnTo>
                  <a:lnTo>
                    <a:pt x="10170" y="583666"/>
                  </a:lnTo>
                  <a:lnTo>
                    <a:pt x="10137" y="583955"/>
                  </a:lnTo>
                  <a:lnTo>
                    <a:pt x="10137" y="583956"/>
                  </a:lnTo>
                  <a:lnTo>
                    <a:pt x="10236" y="584197"/>
                  </a:lnTo>
                  <a:lnTo>
                    <a:pt x="10391" y="584444"/>
                  </a:lnTo>
                  <a:lnTo>
                    <a:pt x="10634" y="584825"/>
                  </a:lnTo>
                  <a:lnTo>
                    <a:pt x="10689" y="585196"/>
                  </a:lnTo>
                  <a:lnTo>
                    <a:pt x="10380" y="585803"/>
                  </a:lnTo>
                  <a:lnTo>
                    <a:pt x="10137" y="586048"/>
                  </a:lnTo>
                  <a:lnTo>
                    <a:pt x="9685" y="586220"/>
                  </a:lnTo>
                  <a:lnTo>
                    <a:pt x="9475" y="586460"/>
                  </a:lnTo>
                  <a:lnTo>
                    <a:pt x="9486" y="586598"/>
                  </a:lnTo>
                  <a:lnTo>
                    <a:pt x="9630" y="587699"/>
                  </a:lnTo>
                  <a:lnTo>
                    <a:pt x="9652" y="588505"/>
                  </a:lnTo>
                  <a:lnTo>
                    <a:pt x="9431" y="589055"/>
                  </a:lnTo>
                  <a:lnTo>
                    <a:pt x="9232" y="589535"/>
                  </a:lnTo>
                  <a:lnTo>
                    <a:pt x="9122" y="590131"/>
                  </a:lnTo>
                  <a:lnTo>
                    <a:pt x="9210" y="590489"/>
                  </a:lnTo>
                  <a:lnTo>
                    <a:pt x="9376" y="590795"/>
                  </a:lnTo>
                  <a:lnTo>
                    <a:pt x="9530" y="591005"/>
                  </a:lnTo>
                  <a:lnTo>
                    <a:pt x="9608" y="591114"/>
                  </a:lnTo>
                  <a:lnTo>
                    <a:pt x="10247" y="592080"/>
                  </a:lnTo>
                  <a:lnTo>
                    <a:pt x="10314" y="592215"/>
                  </a:lnTo>
                  <a:lnTo>
                    <a:pt x="10314" y="592390"/>
                  </a:lnTo>
                  <a:lnTo>
                    <a:pt x="10159" y="592844"/>
                  </a:lnTo>
                  <a:lnTo>
                    <a:pt x="9950" y="593371"/>
                  </a:lnTo>
                  <a:lnTo>
                    <a:pt x="9883" y="594533"/>
                  </a:lnTo>
                  <a:lnTo>
                    <a:pt x="9376" y="595429"/>
                  </a:lnTo>
                  <a:lnTo>
                    <a:pt x="8857" y="596347"/>
                  </a:lnTo>
                  <a:lnTo>
                    <a:pt x="8747" y="597071"/>
                  </a:lnTo>
                  <a:lnTo>
                    <a:pt x="8957" y="598149"/>
                  </a:lnTo>
                  <a:lnTo>
                    <a:pt x="9552" y="599611"/>
                  </a:lnTo>
                  <a:lnTo>
                    <a:pt x="9707" y="599822"/>
                  </a:lnTo>
                  <a:lnTo>
                    <a:pt x="9806" y="599972"/>
                  </a:lnTo>
                  <a:lnTo>
                    <a:pt x="10336" y="600729"/>
                  </a:lnTo>
                  <a:lnTo>
                    <a:pt x="10755" y="601371"/>
                  </a:lnTo>
                  <a:lnTo>
                    <a:pt x="10766" y="601381"/>
                  </a:lnTo>
                  <a:lnTo>
                    <a:pt x="10898" y="601589"/>
                  </a:lnTo>
                  <a:lnTo>
                    <a:pt x="10898" y="601862"/>
                  </a:lnTo>
                  <a:lnTo>
                    <a:pt x="10634" y="602546"/>
                  </a:lnTo>
                  <a:lnTo>
                    <a:pt x="10490" y="602917"/>
                  </a:lnTo>
                  <a:lnTo>
                    <a:pt x="10457" y="603141"/>
                  </a:lnTo>
                  <a:lnTo>
                    <a:pt x="10578" y="603293"/>
                  </a:lnTo>
                  <a:lnTo>
                    <a:pt x="10832" y="603420"/>
                  </a:lnTo>
                  <a:lnTo>
                    <a:pt x="11582" y="603311"/>
                  </a:lnTo>
                  <a:lnTo>
                    <a:pt x="12465" y="602978"/>
                  </a:lnTo>
                  <a:lnTo>
                    <a:pt x="14396" y="601228"/>
                  </a:lnTo>
                  <a:lnTo>
                    <a:pt x="15257" y="600813"/>
                  </a:lnTo>
                  <a:lnTo>
                    <a:pt x="15731" y="600590"/>
                  </a:lnTo>
                  <a:lnTo>
                    <a:pt x="16294" y="600321"/>
                  </a:lnTo>
                  <a:lnTo>
                    <a:pt x="17331" y="599852"/>
                  </a:lnTo>
                  <a:lnTo>
                    <a:pt x="17607" y="599137"/>
                  </a:lnTo>
                  <a:lnTo>
                    <a:pt x="17728" y="598735"/>
                  </a:lnTo>
                  <a:lnTo>
                    <a:pt x="17938" y="598087"/>
                  </a:lnTo>
                  <a:lnTo>
                    <a:pt x="18191" y="597483"/>
                  </a:lnTo>
                  <a:lnTo>
                    <a:pt x="18467" y="597021"/>
                  </a:lnTo>
                  <a:lnTo>
                    <a:pt x="18721" y="596640"/>
                  </a:lnTo>
                  <a:lnTo>
                    <a:pt x="19008" y="596329"/>
                  </a:lnTo>
                  <a:lnTo>
                    <a:pt x="19107" y="596215"/>
                  </a:lnTo>
                  <a:lnTo>
                    <a:pt x="19107" y="596215"/>
                  </a:lnTo>
                  <a:lnTo>
                    <a:pt x="19504" y="596164"/>
                  </a:lnTo>
                  <a:lnTo>
                    <a:pt x="19802" y="595973"/>
                  </a:lnTo>
                  <a:lnTo>
                    <a:pt x="20034" y="595874"/>
                  </a:lnTo>
                  <a:lnTo>
                    <a:pt x="20155" y="595738"/>
                  </a:lnTo>
                  <a:lnTo>
                    <a:pt x="20232" y="595629"/>
                  </a:lnTo>
                  <a:lnTo>
                    <a:pt x="20332" y="595558"/>
                  </a:lnTo>
                  <a:lnTo>
                    <a:pt x="20486" y="595513"/>
                  </a:lnTo>
                  <a:lnTo>
                    <a:pt x="20707" y="595397"/>
                  </a:lnTo>
                  <a:lnTo>
                    <a:pt x="21038" y="595135"/>
                  </a:lnTo>
                  <a:lnTo>
                    <a:pt x="21280" y="594878"/>
                  </a:lnTo>
                  <a:lnTo>
                    <a:pt x="21358" y="594842"/>
                  </a:lnTo>
                  <a:lnTo>
                    <a:pt x="21611" y="594794"/>
                  </a:lnTo>
                  <a:lnTo>
                    <a:pt x="21766" y="594787"/>
                  </a:lnTo>
                  <a:lnTo>
                    <a:pt x="21788" y="594785"/>
                  </a:lnTo>
                  <a:lnTo>
                    <a:pt x="21920" y="594802"/>
                  </a:lnTo>
                  <a:lnTo>
                    <a:pt x="22119" y="594800"/>
                  </a:lnTo>
                  <a:lnTo>
                    <a:pt x="22483" y="594746"/>
                  </a:lnTo>
                  <a:lnTo>
                    <a:pt x="22781" y="594645"/>
                  </a:lnTo>
                  <a:lnTo>
                    <a:pt x="23079" y="594541"/>
                  </a:lnTo>
                  <a:lnTo>
                    <a:pt x="23222" y="594509"/>
                  </a:lnTo>
                  <a:lnTo>
                    <a:pt x="23498" y="594416"/>
                  </a:lnTo>
                  <a:lnTo>
                    <a:pt x="23708" y="594380"/>
                  </a:lnTo>
                  <a:lnTo>
                    <a:pt x="23829" y="594382"/>
                  </a:lnTo>
                  <a:lnTo>
                    <a:pt x="23995" y="594411"/>
                  </a:lnTo>
                  <a:lnTo>
                    <a:pt x="24072" y="594450"/>
                  </a:lnTo>
                  <a:lnTo>
                    <a:pt x="24204" y="594548"/>
                  </a:lnTo>
                  <a:lnTo>
                    <a:pt x="24282" y="594629"/>
                  </a:lnTo>
                  <a:lnTo>
                    <a:pt x="24359" y="594715"/>
                  </a:lnTo>
                  <a:lnTo>
                    <a:pt x="24447" y="594751"/>
                  </a:lnTo>
                  <a:lnTo>
                    <a:pt x="24557" y="594746"/>
                  </a:lnTo>
                  <a:lnTo>
                    <a:pt x="24811" y="594687"/>
                  </a:lnTo>
                  <a:lnTo>
                    <a:pt x="24999" y="594687"/>
                  </a:lnTo>
                  <a:lnTo>
                    <a:pt x="25109" y="594706"/>
                  </a:lnTo>
                  <a:lnTo>
                    <a:pt x="25694" y="594901"/>
                  </a:lnTo>
                  <a:lnTo>
                    <a:pt x="26069" y="595079"/>
                  </a:lnTo>
                  <a:lnTo>
                    <a:pt x="26168" y="595146"/>
                  </a:lnTo>
                  <a:lnTo>
                    <a:pt x="26356" y="595249"/>
                  </a:lnTo>
                  <a:lnTo>
                    <a:pt x="26455" y="595257"/>
                  </a:lnTo>
                  <a:lnTo>
                    <a:pt x="26587" y="595271"/>
                  </a:lnTo>
                  <a:lnTo>
                    <a:pt x="26676" y="595282"/>
                  </a:lnTo>
                  <a:lnTo>
                    <a:pt x="26885" y="595448"/>
                  </a:lnTo>
                  <a:lnTo>
                    <a:pt x="27382" y="595561"/>
                  </a:lnTo>
                  <a:lnTo>
                    <a:pt x="27558" y="595629"/>
                  </a:lnTo>
                  <a:lnTo>
                    <a:pt x="27713" y="595705"/>
                  </a:lnTo>
                  <a:lnTo>
                    <a:pt x="28088" y="595911"/>
                  </a:lnTo>
                  <a:lnTo>
                    <a:pt x="28253" y="596003"/>
                  </a:lnTo>
                  <a:lnTo>
                    <a:pt x="28353" y="596165"/>
                  </a:lnTo>
                  <a:lnTo>
                    <a:pt x="28430" y="596214"/>
                  </a:lnTo>
                  <a:lnTo>
                    <a:pt x="28463" y="596243"/>
                  </a:lnTo>
                  <a:lnTo>
                    <a:pt x="28562" y="596314"/>
                  </a:lnTo>
                  <a:lnTo>
                    <a:pt x="28562" y="596317"/>
                  </a:lnTo>
                  <a:lnTo>
                    <a:pt x="28618" y="596370"/>
                  </a:lnTo>
                  <a:lnTo>
                    <a:pt x="28651" y="596399"/>
                  </a:lnTo>
                  <a:lnTo>
                    <a:pt x="28706" y="596502"/>
                  </a:lnTo>
                  <a:lnTo>
                    <a:pt x="28761" y="596593"/>
                  </a:lnTo>
                  <a:lnTo>
                    <a:pt x="28860" y="596991"/>
                  </a:lnTo>
                  <a:lnTo>
                    <a:pt x="28959" y="597182"/>
                  </a:lnTo>
                  <a:lnTo>
                    <a:pt x="28959" y="597185"/>
                  </a:lnTo>
                  <a:lnTo>
                    <a:pt x="29180" y="597374"/>
                  </a:lnTo>
                  <a:lnTo>
                    <a:pt x="29346" y="597605"/>
                  </a:lnTo>
                  <a:lnTo>
                    <a:pt x="29445" y="597729"/>
                  </a:lnTo>
                  <a:lnTo>
                    <a:pt x="29633" y="598112"/>
                  </a:lnTo>
                  <a:lnTo>
                    <a:pt x="29721" y="598184"/>
                  </a:lnTo>
                  <a:lnTo>
                    <a:pt x="30294" y="598647"/>
                  </a:lnTo>
                  <a:lnTo>
                    <a:pt x="31210" y="598978"/>
                  </a:lnTo>
                  <a:lnTo>
                    <a:pt x="31861" y="599266"/>
                  </a:lnTo>
                  <a:lnTo>
                    <a:pt x="32369" y="599632"/>
                  </a:lnTo>
                  <a:lnTo>
                    <a:pt x="32490" y="600341"/>
                  </a:lnTo>
                  <a:lnTo>
                    <a:pt x="32600" y="601192"/>
                  </a:lnTo>
                  <a:lnTo>
                    <a:pt x="33163" y="602520"/>
                  </a:lnTo>
                  <a:lnTo>
                    <a:pt x="33262" y="603529"/>
                  </a:lnTo>
                  <a:lnTo>
                    <a:pt x="33251" y="604424"/>
                  </a:lnTo>
                  <a:lnTo>
                    <a:pt x="33251" y="604425"/>
                  </a:lnTo>
                  <a:lnTo>
                    <a:pt x="33240" y="604427"/>
                  </a:lnTo>
                  <a:lnTo>
                    <a:pt x="33240" y="604435"/>
                  </a:lnTo>
                  <a:lnTo>
                    <a:pt x="33240" y="604436"/>
                  </a:lnTo>
                  <a:lnTo>
                    <a:pt x="33240" y="604436"/>
                  </a:lnTo>
                  <a:lnTo>
                    <a:pt x="33229" y="604444"/>
                  </a:lnTo>
                  <a:lnTo>
                    <a:pt x="33229" y="604448"/>
                  </a:lnTo>
                  <a:lnTo>
                    <a:pt x="33229" y="604451"/>
                  </a:lnTo>
                  <a:lnTo>
                    <a:pt x="33218" y="604454"/>
                  </a:lnTo>
                  <a:lnTo>
                    <a:pt x="33218" y="604455"/>
                  </a:lnTo>
                  <a:lnTo>
                    <a:pt x="33207" y="604498"/>
                  </a:lnTo>
                  <a:lnTo>
                    <a:pt x="33196" y="604517"/>
                  </a:lnTo>
                  <a:lnTo>
                    <a:pt x="33185" y="604562"/>
                  </a:lnTo>
                  <a:lnTo>
                    <a:pt x="33362" y="604974"/>
                  </a:lnTo>
                  <a:lnTo>
                    <a:pt x="33649" y="605330"/>
                  </a:lnTo>
                  <a:lnTo>
                    <a:pt x="34046" y="605685"/>
                  </a:lnTo>
                  <a:lnTo>
                    <a:pt x="34266" y="605766"/>
                  </a:lnTo>
                  <a:lnTo>
                    <a:pt x="34366" y="605814"/>
                  </a:lnTo>
                  <a:lnTo>
                    <a:pt x="34377" y="605845"/>
                  </a:lnTo>
                  <a:lnTo>
                    <a:pt x="34509" y="606122"/>
                  </a:lnTo>
                  <a:lnTo>
                    <a:pt x="34719" y="606205"/>
                  </a:lnTo>
                  <a:lnTo>
                    <a:pt x="34995" y="606300"/>
                  </a:lnTo>
                  <a:lnTo>
                    <a:pt x="35083" y="606365"/>
                  </a:lnTo>
                  <a:lnTo>
                    <a:pt x="35083" y="606462"/>
                  </a:lnTo>
                  <a:lnTo>
                    <a:pt x="34928" y="606720"/>
                  </a:lnTo>
                  <a:lnTo>
                    <a:pt x="34851" y="606947"/>
                  </a:lnTo>
                  <a:lnTo>
                    <a:pt x="35061" y="607091"/>
                  </a:lnTo>
                  <a:lnTo>
                    <a:pt x="35326" y="607423"/>
                  </a:lnTo>
                  <a:lnTo>
                    <a:pt x="35568" y="607932"/>
                  </a:lnTo>
                  <a:lnTo>
                    <a:pt x="35635" y="608086"/>
                  </a:lnTo>
                  <a:lnTo>
                    <a:pt x="35601" y="608113"/>
                  </a:lnTo>
                  <a:lnTo>
                    <a:pt x="35657" y="608125"/>
                  </a:lnTo>
                  <a:lnTo>
                    <a:pt x="35690" y="608182"/>
                  </a:lnTo>
                  <a:lnTo>
                    <a:pt x="35734" y="608226"/>
                  </a:lnTo>
                  <a:lnTo>
                    <a:pt x="36528" y="608881"/>
                  </a:lnTo>
                  <a:lnTo>
                    <a:pt x="36583" y="608940"/>
                  </a:lnTo>
                  <a:lnTo>
                    <a:pt x="36638" y="608966"/>
                  </a:lnTo>
                  <a:lnTo>
                    <a:pt x="36672" y="608993"/>
                  </a:lnTo>
                  <a:lnTo>
                    <a:pt x="36859" y="609106"/>
                  </a:lnTo>
                  <a:lnTo>
                    <a:pt x="37289" y="609473"/>
                  </a:lnTo>
                  <a:lnTo>
                    <a:pt x="37367" y="609551"/>
                  </a:lnTo>
                  <a:lnTo>
                    <a:pt x="37433" y="609639"/>
                  </a:lnTo>
                  <a:lnTo>
                    <a:pt x="37532" y="609826"/>
                  </a:lnTo>
                  <a:lnTo>
                    <a:pt x="37598" y="609952"/>
                  </a:lnTo>
                  <a:lnTo>
                    <a:pt x="37786" y="610217"/>
                  </a:lnTo>
                  <a:lnTo>
                    <a:pt x="37951" y="610358"/>
                  </a:lnTo>
                  <a:lnTo>
                    <a:pt x="38040" y="610400"/>
                  </a:lnTo>
                  <a:lnTo>
                    <a:pt x="38128" y="610411"/>
                  </a:lnTo>
                  <a:lnTo>
                    <a:pt x="38271" y="610429"/>
                  </a:lnTo>
                  <a:lnTo>
                    <a:pt x="38426" y="610423"/>
                  </a:lnTo>
                  <a:lnTo>
                    <a:pt x="38591" y="610465"/>
                  </a:lnTo>
                  <a:lnTo>
                    <a:pt x="38812" y="610606"/>
                  </a:lnTo>
                  <a:lnTo>
                    <a:pt x="38922" y="610716"/>
                  </a:lnTo>
                  <a:lnTo>
                    <a:pt x="39022" y="610799"/>
                  </a:lnTo>
                  <a:lnTo>
                    <a:pt x="39187" y="610947"/>
                  </a:lnTo>
                  <a:lnTo>
                    <a:pt x="39331" y="611244"/>
                  </a:lnTo>
                  <a:lnTo>
                    <a:pt x="39485" y="611539"/>
                  </a:lnTo>
                  <a:lnTo>
                    <a:pt x="39584" y="611653"/>
                  </a:lnTo>
                  <a:lnTo>
                    <a:pt x="39706" y="611767"/>
                  </a:lnTo>
                  <a:lnTo>
                    <a:pt x="39915" y="611928"/>
                  </a:lnTo>
                  <a:lnTo>
                    <a:pt x="40158" y="612060"/>
                  </a:lnTo>
                  <a:lnTo>
                    <a:pt x="40467" y="612312"/>
                  </a:lnTo>
                  <a:lnTo>
                    <a:pt x="40743" y="612427"/>
                  </a:lnTo>
                  <a:lnTo>
                    <a:pt x="41250" y="612752"/>
                  </a:lnTo>
                  <a:lnTo>
                    <a:pt x="41250" y="612754"/>
                  </a:lnTo>
                  <a:lnTo>
                    <a:pt x="42100" y="612980"/>
                  </a:lnTo>
                  <a:lnTo>
                    <a:pt x="42365" y="612948"/>
                  </a:lnTo>
                  <a:lnTo>
                    <a:pt x="42519" y="612929"/>
                  </a:lnTo>
                  <a:lnTo>
                    <a:pt x="42872" y="612913"/>
                  </a:lnTo>
                  <a:lnTo>
                    <a:pt x="43479" y="612956"/>
                  </a:lnTo>
                  <a:lnTo>
                    <a:pt x="44086" y="612919"/>
                  </a:lnTo>
                  <a:lnTo>
                    <a:pt x="44472" y="612722"/>
                  </a:lnTo>
                  <a:lnTo>
                    <a:pt x="44880" y="612645"/>
                  </a:lnTo>
                  <a:lnTo>
                    <a:pt x="45277" y="612652"/>
                  </a:lnTo>
                  <a:lnTo>
                    <a:pt x="45355" y="612664"/>
                  </a:lnTo>
                  <a:lnTo>
                    <a:pt x="45785" y="612878"/>
                  </a:lnTo>
                  <a:lnTo>
                    <a:pt x="46105" y="613060"/>
                  </a:lnTo>
                  <a:lnTo>
                    <a:pt x="46568" y="613064"/>
                  </a:lnTo>
                  <a:lnTo>
                    <a:pt x="47175" y="612601"/>
                  </a:lnTo>
                  <a:lnTo>
                    <a:pt x="47793" y="612510"/>
                  </a:lnTo>
                  <a:lnTo>
                    <a:pt x="48256" y="612287"/>
                  </a:lnTo>
                  <a:lnTo>
                    <a:pt x="49150" y="611917"/>
                  </a:lnTo>
                  <a:lnTo>
                    <a:pt x="49404" y="611630"/>
                  </a:lnTo>
                  <a:lnTo>
                    <a:pt x="49911" y="610704"/>
                  </a:lnTo>
                  <a:lnTo>
                    <a:pt x="50353" y="610002"/>
                  </a:lnTo>
                  <a:lnTo>
                    <a:pt x="50573" y="609791"/>
                  </a:lnTo>
                  <a:lnTo>
                    <a:pt x="50948" y="609537"/>
                  </a:lnTo>
                  <a:lnTo>
                    <a:pt x="51511" y="608926"/>
                  </a:lnTo>
                  <a:lnTo>
                    <a:pt x="53023" y="608036"/>
                  </a:lnTo>
                  <a:lnTo>
                    <a:pt x="53298" y="607813"/>
                  </a:lnTo>
                  <a:lnTo>
                    <a:pt x="53309" y="607801"/>
                  </a:lnTo>
                  <a:lnTo>
                    <a:pt x="53376" y="607748"/>
                  </a:lnTo>
                  <a:lnTo>
                    <a:pt x="53839" y="607372"/>
                  </a:lnTo>
                  <a:lnTo>
                    <a:pt x="54589" y="606758"/>
                  </a:lnTo>
                  <a:lnTo>
                    <a:pt x="54821" y="606619"/>
                  </a:lnTo>
                  <a:lnTo>
                    <a:pt x="55262" y="606493"/>
                  </a:lnTo>
                  <a:lnTo>
                    <a:pt x="55726" y="606466"/>
                  </a:lnTo>
                  <a:lnTo>
                    <a:pt x="56002" y="606542"/>
                  </a:lnTo>
                  <a:lnTo>
                    <a:pt x="56310" y="606627"/>
                  </a:lnTo>
                  <a:lnTo>
                    <a:pt x="56873" y="606785"/>
                  </a:lnTo>
                  <a:lnTo>
                    <a:pt x="57006" y="606797"/>
                  </a:lnTo>
                  <a:lnTo>
                    <a:pt x="57149" y="606754"/>
                  </a:lnTo>
                  <a:lnTo>
                    <a:pt x="57182" y="606673"/>
                  </a:lnTo>
                  <a:lnTo>
                    <a:pt x="57248" y="606505"/>
                  </a:lnTo>
                  <a:lnTo>
                    <a:pt x="57370" y="606300"/>
                  </a:lnTo>
                  <a:lnTo>
                    <a:pt x="57656" y="606128"/>
                  </a:lnTo>
                  <a:lnTo>
                    <a:pt x="57778" y="606087"/>
                  </a:lnTo>
                  <a:lnTo>
                    <a:pt x="57965" y="606023"/>
                  </a:lnTo>
                  <a:lnTo>
                    <a:pt x="58296" y="605866"/>
                  </a:lnTo>
                  <a:lnTo>
                    <a:pt x="58859" y="605746"/>
                  </a:lnTo>
                  <a:lnTo>
                    <a:pt x="58936" y="605652"/>
                  </a:lnTo>
                  <a:lnTo>
                    <a:pt x="59256" y="605292"/>
                  </a:lnTo>
                  <a:lnTo>
                    <a:pt x="59389" y="605035"/>
                  </a:lnTo>
                  <a:lnTo>
                    <a:pt x="59521" y="604787"/>
                  </a:lnTo>
                  <a:lnTo>
                    <a:pt x="59808" y="604666"/>
                  </a:lnTo>
                  <a:lnTo>
                    <a:pt x="60084" y="604392"/>
                  </a:lnTo>
                  <a:lnTo>
                    <a:pt x="60282" y="604091"/>
                  </a:lnTo>
                  <a:lnTo>
                    <a:pt x="60393" y="603370"/>
                  </a:lnTo>
                  <a:lnTo>
                    <a:pt x="60525" y="603058"/>
                  </a:lnTo>
                  <a:lnTo>
                    <a:pt x="60834" y="602306"/>
                  </a:lnTo>
                  <a:lnTo>
                    <a:pt x="60911" y="601814"/>
                  </a:lnTo>
                  <a:lnTo>
                    <a:pt x="61010" y="601123"/>
                  </a:lnTo>
                  <a:lnTo>
                    <a:pt x="61297" y="600664"/>
                  </a:lnTo>
                  <a:lnTo>
                    <a:pt x="61430" y="600508"/>
                  </a:lnTo>
                  <a:lnTo>
                    <a:pt x="61650" y="599847"/>
                  </a:lnTo>
                  <a:lnTo>
                    <a:pt x="61783" y="599706"/>
                  </a:lnTo>
                  <a:lnTo>
                    <a:pt x="62015" y="599585"/>
                  </a:lnTo>
                  <a:lnTo>
                    <a:pt x="62213" y="599475"/>
                  </a:lnTo>
                  <a:lnTo>
                    <a:pt x="62368" y="599373"/>
                  </a:lnTo>
                  <a:lnTo>
                    <a:pt x="62743" y="599125"/>
                  </a:lnTo>
                  <a:lnTo>
                    <a:pt x="63239" y="598487"/>
                  </a:lnTo>
                  <a:lnTo>
                    <a:pt x="63791" y="597690"/>
                  </a:lnTo>
                  <a:lnTo>
                    <a:pt x="63846" y="597112"/>
                  </a:lnTo>
                  <a:lnTo>
                    <a:pt x="64133" y="596266"/>
                  </a:lnTo>
                  <a:lnTo>
                    <a:pt x="64354" y="596056"/>
                  </a:lnTo>
                  <a:lnTo>
                    <a:pt x="64751" y="595792"/>
                  </a:lnTo>
                  <a:lnTo>
                    <a:pt x="65004" y="595604"/>
                  </a:lnTo>
                  <a:lnTo>
                    <a:pt x="65347" y="595213"/>
                  </a:lnTo>
                  <a:lnTo>
                    <a:pt x="65677" y="594936"/>
                  </a:lnTo>
                  <a:lnTo>
                    <a:pt x="65821" y="594812"/>
                  </a:lnTo>
                  <a:lnTo>
                    <a:pt x="66086" y="594818"/>
                  </a:lnTo>
                  <a:lnTo>
                    <a:pt x="66295" y="594924"/>
                  </a:lnTo>
                  <a:lnTo>
                    <a:pt x="66494" y="595091"/>
                  </a:lnTo>
                  <a:lnTo>
                    <a:pt x="66692" y="595306"/>
                  </a:lnTo>
                  <a:lnTo>
                    <a:pt x="66946" y="595397"/>
                  </a:lnTo>
                  <a:lnTo>
                    <a:pt x="67233" y="595525"/>
                  </a:lnTo>
                  <a:lnTo>
                    <a:pt x="68270" y="595634"/>
                  </a:lnTo>
                  <a:lnTo>
                    <a:pt x="68392" y="595647"/>
                  </a:lnTo>
                  <a:lnTo>
                    <a:pt x="69098" y="595478"/>
                  </a:lnTo>
                  <a:lnTo>
                    <a:pt x="69230" y="595445"/>
                  </a:lnTo>
                  <a:lnTo>
                    <a:pt x="70201" y="595060"/>
                  </a:lnTo>
                  <a:lnTo>
                    <a:pt x="71426" y="594344"/>
                  </a:lnTo>
                  <a:lnTo>
                    <a:pt x="71889" y="594198"/>
                  </a:lnTo>
                  <a:lnTo>
                    <a:pt x="72275" y="594056"/>
                  </a:lnTo>
                  <a:lnTo>
                    <a:pt x="72441" y="594095"/>
                  </a:lnTo>
                  <a:lnTo>
                    <a:pt x="72584" y="594275"/>
                  </a:lnTo>
                  <a:lnTo>
                    <a:pt x="73026" y="594919"/>
                  </a:lnTo>
                  <a:lnTo>
                    <a:pt x="73147" y="595385"/>
                  </a:lnTo>
                  <a:lnTo>
                    <a:pt x="73301" y="595679"/>
                  </a:lnTo>
                  <a:lnTo>
                    <a:pt x="73412" y="595761"/>
                  </a:lnTo>
                  <a:lnTo>
                    <a:pt x="73632" y="595822"/>
                  </a:lnTo>
                  <a:lnTo>
                    <a:pt x="73665" y="595828"/>
                  </a:lnTo>
                  <a:lnTo>
                    <a:pt x="74184" y="595968"/>
                  </a:lnTo>
                  <a:lnTo>
                    <a:pt x="74603" y="596039"/>
                  </a:lnTo>
                  <a:lnTo>
                    <a:pt x="75254" y="596125"/>
                  </a:lnTo>
                  <a:lnTo>
                    <a:pt x="75651" y="595987"/>
                  </a:lnTo>
                  <a:lnTo>
                    <a:pt x="76027" y="595710"/>
                  </a:lnTo>
                  <a:lnTo>
                    <a:pt x="76788" y="595200"/>
                  </a:lnTo>
                  <a:lnTo>
                    <a:pt x="77097" y="595099"/>
                  </a:lnTo>
                  <a:lnTo>
                    <a:pt x="77472" y="595132"/>
                  </a:lnTo>
                  <a:lnTo>
                    <a:pt x="77715" y="595198"/>
                  </a:lnTo>
                  <a:lnTo>
                    <a:pt x="77869" y="595239"/>
                  </a:lnTo>
                  <a:lnTo>
                    <a:pt x="78410" y="595503"/>
                  </a:lnTo>
                  <a:lnTo>
                    <a:pt x="78730" y="595599"/>
                  </a:lnTo>
                  <a:lnTo>
                    <a:pt x="79171" y="595641"/>
                  </a:lnTo>
                  <a:lnTo>
                    <a:pt x="79557" y="595562"/>
                  </a:lnTo>
                  <a:lnTo>
                    <a:pt x="79723" y="595525"/>
                  </a:lnTo>
                  <a:lnTo>
                    <a:pt x="79932" y="595527"/>
                  </a:lnTo>
                  <a:lnTo>
                    <a:pt x="80241" y="595532"/>
                  </a:lnTo>
                  <a:lnTo>
                    <a:pt x="80705" y="595432"/>
                  </a:lnTo>
                  <a:lnTo>
                    <a:pt x="81245" y="595200"/>
                  </a:lnTo>
                  <a:lnTo>
                    <a:pt x="81918" y="594440"/>
                  </a:lnTo>
                  <a:lnTo>
                    <a:pt x="82337" y="594103"/>
                  </a:lnTo>
                  <a:lnTo>
                    <a:pt x="82371" y="594089"/>
                  </a:lnTo>
                  <a:lnTo>
                    <a:pt x="83231" y="593548"/>
                  </a:lnTo>
                  <a:lnTo>
                    <a:pt x="84301" y="593133"/>
                  </a:lnTo>
                  <a:lnTo>
                    <a:pt x="85173" y="592942"/>
                  </a:lnTo>
                  <a:lnTo>
                    <a:pt x="86486" y="593178"/>
                  </a:lnTo>
                  <a:lnTo>
                    <a:pt x="87148" y="593455"/>
                  </a:lnTo>
                  <a:lnTo>
                    <a:pt x="87766" y="593717"/>
                  </a:lnTo>
                  <a:lnTo>
                    <a:pt x="88714" y="594059"/>
                  </a:lnTo>
                  <a:lnTo>
                    <a:pt x="89443" y="594083"/>
                  </a:lnTo>
                  <a:lnTo>
                    <a:pt x="89509" y="594086"/>
                  </a:lnTo>
                  <a:lnTo>
                    <a:pt x="90116" y="593965"/>
                  </a:lnTo>
                  <a:lnTo>
                    <a:pt x="90535" y="593817"/>
                  </a:lnTo>
                  <a:lnTo>
                    <a:pt x="91054" y="593489"/>
                  </a:lnTo>
                  <a:lnTo>
                    <a:pt x="91473" y="593091"/>
                  </a:lnTo>
                  <a:lnTo>
                    <a:pt x="91671" y="592878"/>
                  </a:lnTo>
                  <a:lnTo>
                    <a:pt x="92157" y="592355"/>
                  </a:lnTo>
                  <a:lnTo>
                    <a:pt x="92499" y="592060"/>
                  </a:lnTo>
                  <a:lnTo>
                    <a:pt x="93028" y="591395"/>
                  </a:lnTo>
                  <a:lnTo>
                    <a:pt x="93061" y="591360"/>
                  </a:lnTo>
                  <a:lnTo>
                    <a:pt x="93271" y="591097"/>
                  </a:lnTo>
                  <a:lnTo>
                    <a:pt x="93304" y="591066"/>
                  </a:lnTo>
                  <a:lnTo>
                    <a:pt x="93569" y="590739"/>
                  </a:lnTo>
                  <a:lnTo>
                    <a:pt x="94021" y="590191"/>
                  </a:lnTo>
                  <a:lnTo>
                    <a:pt x="94452" y="589620"/>
                  </a:lnTo>
                  <a:lnTo>
                    <a:pt x="94628" y="589386"/>
                  </a:lnTo>
                  <a:lnTo>
                    <a:pt x="94739" y="589252"/>
                  </a:lnTo>
                  <a:lnTo>
                    <a:pt x="95202" y="588632"/>
                  </a:lnTo>
                  <a:lnTo>
                    <a:pt x="95566" y="588289"/>
                  </a:lnTo>
                  <a:lnTo>
                    <a:pt x="95930" y="588048"/>
                  </a:lnTo>
                  <a:lnTo>
                    <a:pt x="96989" y="587779"/>
                  </a:lnTo>
                  <a:lnTo>
                    <a:pt x="97519" y="587712"/>
                  </a:lnTo>
                  <a:lnTo>
                    <a:pt x="98093" y="587640"/>
                  </a:lnTo>
                  <a:lnTo>
                    <a:pt x="98710" y="587525"/>
                  </a:lnTo>
                  <a:lnTo>
                    <a:pt x="99538" y="587163"/>
                  </a:lnTo>
                  <a:lnTo>
                    <a:pt x="100034" y="586944"/>
                  </a:lnTo>
                  <a:lnTo>
                    <a:pt x="100586" y="586646"/>
                  </a:lnTo>
                  <a:lnTo>
                    <a:pt x="100862" y="586431"/>
                  </a:lnTo>
                  <a:lnTo>
                    <a:pt x="101204" y="586049"/>
                  </a:lnTo>
                  <a:lnTo>
                    <a:pt x="101590" y="585398"/>
                  </a:lnTo>
                  <a:lnTo>
                    <a:pt x="101833" y="584835"/>
                  </a:lnTo>
                  <a:lnTo>
                    <a:pt x="102098" y="584324"/>
                  </a:lnTo>
                  <a:lnTo>
                    <a:pt x="102164" y="584188"/>
                  </a:lnTo>
                  <a:lnTo>
                    <a:pt x="102892" y="583199"/>
                  </a:lnTo>
                  <a:lnTo>
                    <a:pt x="103212" y="582700"/>
                  </a:lnTo>
                  <a:lnTo>
                    <a:pt x="103400" y="582427"/>
                  </a:lnTo>
                  <a:lnTo>
                    <a:pt x="103532" y="582222"/>
                  </a:lnTo>
                  <a:lnTo>
                    <a:pt x="103995" y="581520"/>
                  </a:lnTo>
                  <a:lnTo>
                    <a:pt x="104106" y="581354"/>
                  </a:lnTo>
                  <a:lnTo>
                    <a:pt x="104459" y="580776"/>
                  </a:lnTo>
                  <a:lnTo>
                    <a:pt x="104900" y="580935"/>
                  </a:lnTo>
                  <a:lnTo>
                    <a:pt x="105374" y="581488"/>
                  </a:lnTo>
                  <a:lnTo>
                    <a:pt x="105562" y="582284"/>
                  </a:lnTo>
                  <a:lnTo>
                    <a:pt x="105617" y="582516"/>
                  </a:lnTo>
                  <a:lnTo>
                    <a:pt x="105750" y="583319"/>
                  </a:lnTo>
                  <a:lnTo>
                    <a:pt x="106147" y="584440"/>
                  </a:lnTo>
                  <a:lnTo>
                    <a:pt x="106434" y="585943"/>
                  </a:lnTo>
                  <a:lnTo>
                    <a:pt x="106930" y="586523"/>
                  </a:lnTo>
                  <a:lnTo>
                    <a:pt x="107581" y="586976"/>
                  </a:lnTo>
                  <a:lnTo>
                    <a:pt x="108552" y="587040"/>
                  </a:lnTo>
                  <a:lnTo>
                    <a:pt x="109391" y="587232"/>
                  </a:lnTo>
                  <a:lnTo>
                    <a:pt x="110428" y="587735"/>
                  </a:lnTo>
                  <a:lnTo>
                    <a:pt x="111178" y="588284"/>
                  </a:lnTo>
                  <a:lnTo>
                    <a:pt x="111454" y="588531"/>
                  </a:lnTo>
                  <a:lnTo>
                    <a:pt x="111575" y="588669"/>
                  </a:lnTo>
                  <a:lnTo>
                    <a:pt x="111630" y="588838"/>
                  </a:lnTo>
                  <a:lnTo>
                    <a:pt x="111641" y="588923"/>
                  </a:lnTo>
                  <a:lnTo>
                    <a:pt x="111630" y="589006"/>
                  </a:lnTo>
                  <a:lnTo>
                    <a:pt x="110593" y="590377"/>
                  </a:lnTo>
                  <a:lnTo>
                    <a:pt x="110582" y="590395"/>
                  </a:lnTo>
                  <a:lnTo>
                    <a:pt x="109975" y="592129"/>
                  </a:lnTo>
                  <a:lnTo>
                    <a:pt x="109843" y="592525"/>
                  </a:lnTo>
                  <a:lnTo>
                    <a:pt x="109368" y="593493"/>
                  </a:lnTo>
                  <a:lnTo>
                    <a:pt x="109368" y="593494"/>
                  </a:lnTo>
                  <a:lnTo>
                    <a:pt x="108839" y="593816"/>
                  </a:lnTo>
                  <a:lnTo>
                    <a:pt x="108276" y="594214"/>
                  </a:lnTo>
                  <a:lnTo>
                    <a:pt x="107846" y="594777"/>
                  </a:lnTo>
                  <a:lnTo>
                    <a:pt x="107482" y="595542"/>
                  </a:lnTo>
                  <a:lnTo>
                    <a:pt x="107449" y="595745"/>
                  </a:lnTo>
                  <a:lnTo>
                    <a:pt x="107349" y="596511"/>
                  </a:lnTo>
                  <a:lnTo>
                    <a:pt x="107118" y="596969"/>
                  </a:lnTo>
                  <a:lnTo>
                    <a:pt x="106047" y="597919"/>
                  </a:lnTo>
                  <a:lnTo>
                    <a:pt x="105628" y="598302"/>
                  </a:lnTo>
                  <a:lnTo>
                    <a:pt x="105066" y="598743"/>
                  </a:lnTo>
                  <a:lnTo>
                    <a:pt x="104988" y="598984"/>
                  </a:lnTo>
                  <a:lnTo>
                    <a:pt x="104977" y="599132"/>
                  </a:lnTo>
                  <a:lnTo>
                    <a:pt x="104955" y="599292"/>
                  </a:lnTo>
                  <a:lnTo>
                    <a:pt x="105165" y="600318"/>
                  </a:lnTo>
                  <a:lnTo>
                    <a:pt x="105176" y="600360"/>
                  </a:lnTo>
                  <a:lnTo>
                    <a:pt x="105143" y="601228"/>
                  </a:lnTo>
                  <a:lnTo>
                    <a:pt x="105021" y="601960"/>
                  </a:lnTo>
                  <a:lnTo>
                    <a:pt x="104856" y="602477"/>
                  </a:lnTo>
                  <a:lnTo>
                    <a:pt x="104315" y="603458"/>
                  </a:lnTo>
                  <a:lnTo>
                    <a:pt x="104039" y="603760"/>
                  </a:lnTo>
                  <a:lnTo>
                    <a:pt x="103300" y="604234"/>
                  </a:lnTo>
                  <a:lnTo>
                    <a:pt x="102031" y="604693"/>
                  </a:lnTo>
                  <a:lnTo>
                    <a:pt x="100498" y="605260"/>
                  </a:lnTo>
                  <a:lnTo>
                    <a:pt x="99792" y="605790"/>
                  </a:lnTo>
                  <a:lnTo>
                    <a:pt x="98953" y="607494"/>
                  </a:lnTo>
                  <a:lnTo>
                    <a:pt x="98733" y="608057"/>
                  </a:lnTo>
                  <a:lnTo>
                    <a:pt x="98721" y="608087"/>
                  </a:lnTo>
                  <a:lnTo>
                    <a:pt x="98368" y="609092"/>
                  </a:lnTo>
                  <a:lnTo>
                    <a:pt x="97861" y="609725"/>
                  </a:lnTo>
                  <a:lnTo>
                    <a:pt x="97011" y="610558"/>
                  </a:lnTo>
                  <a:lnTo>
                    <a:pt x="96416" y="611426"/>
                  </a:lnTo>
                  <a:lnTo>
                    <a:pt x="96316" y="612143"/>
                  </a:lnTo>
                  <a:lnTo>
                    <a:pt x="96261" y="613606"/>
                  </a:lnTo>
                  <a:lnTo>
                    <a:pt x="96272" y="615051"/>
                  </a:lnTo>
                  <a:lnTo>
                    <a:pt x="96129" y="615426"/>
                  </a:lnTo>
                  <a:lnTo>
                    <a:pt x="95930" y="615644"/>
                  </a:lnTo>
                  <a:lnTo>
                    <a:pt x="95787" y="615809"/>
                  </a:lnTo>
                  <a:lnTo>
                    <a:pt x="96228" y="615719"/>
                  </a:lnTo>
                  <a:lnTo>
                    <a:pt x="96438" y="615675"/>
                  </a:lnTo>
                  <a:lnTo>
                    <a:pt x="96780" y="615605"/>
                  </a:lnTo>
                  <a:lnTo>
                    <a:pt x="97773" y="615507"/>
                  </a:lnTo>
                  <a:lnTo>
                    <a:pt x="98148" y="615553"/>
                  </a:lnTo>
                  <a:lnTo>
                    <a:pt x="98710" y="615764"/>
                  </a:lnTo>
                  <a:lnTo>
                    <a:pt x="99207" y="615818"/>
                  </a:lnTo>
                  <a:lnTo>
                    <a:pt x="99946" y="615745"/>
                  </a:lnTo>
                  <a:lnTo>
                    <a:pt x="101358" y="615462"/>
                  </a:lnTo>
                  <a:lnTo>
                    <a:pt x="101998" y="615332"/>
                  </a:lnTo>
                  <a:lnTo>
                    <a:pt x="102749" y="615434"/>
                  </a:lnTo>
                  <a:lnTo>
                    <a:pt x="103355" y="615700"/>
                  </a:lnTo>
                  <a:lnTo>
                    <a:pt x="104039" y="615700"/>
                  </a:lnTo>
                  <a:lnTo>
                    <a:pt x="105518" y="615325"/>
                  </a:lnTo>
                  <a:lnTo>
                    <a:pt x="106224" y="615266"/>
                  </a:lnTo>
                  <a:lnTo>
                    <a:pt x="106412" y="615303"/>
                  </a:lnTo>
                  <a:lnTo>
                    <a:pt x="106919" y="615407"/>
                  </a:lnTo>
                  <a:lnTo>
                    <a:pt x="107824" y="615591"/>
                  </a:lnTo>
                  <a:lnTo>
                    <a:pt x="107989" y="615669"/>
                  </a:lnTo>
                  <a:lnTo>
                    <a:pt x="108199" y="615764"/>
                  </a:lnTo>
                  <a:lnTo>
                    <a:pt x="108386" y="616093"/>
                  </a:lnTo>
                  <a:lnTo>
                    <a:pt x="108607" y="616787"/>
                  </a:lnTo>
                  <a:lnTo>
                    <a:pt x="108552" y="617336"/>
                  </a:lnTo>
                  <a:lnTo>
                    <a:pt x="108872" y="618396"/>
                  </a:lnTo>
                  <a:lnTo>
                    <a:pt x="109578" y="619448"/>
                  </a:lnTo>
                  <a:lnTo>
                    <a:pt x="109975" y="620025"/>
                  </a:lnTo>
                  <a:lnTo>
                    <a:pt x="110284" y="621286"/>
                  </a:lnTo>
                  <a:lnTo>
                    <a:pt x="110472" y="622043"/>
                  </a:lnTo>
                  <a:lnTo>
                    <a:pt x="110604" y="622757"/>
                  </a:lnTo>
                  <a:lnTo>
                    <a:pt x="110770" y="623476"/>
                  </a:lnTo>
                  <a:lnTo>
                    <a:pt x="111012" y="624028"/>
                  </a:lnTo>
                  <a:lnTo>
                    <a:pt x="111972" y="625198"/>
                  </a:lnTo>
                  <a:lnTo>
                    <a:pt x="112491" y="625704"/>
                  </a:lnTo>
                  <a:lnTo>
                    <a:pt x="112723" y="625765"/>
                  </a:lnTo>
                  <a:lnTo>
                    <a:pt x="112899" y="625815"/>
                  </a:lnTo>
                  <a:lnTo>
                    <a:pt x="113495" y="625678"/>
                  </a:lnTo>
                  <a:lnTo>
                    <a:pt x="114113" y="625724"/>
                  </a:lnTo>
                  <a:lnTo>
                    <a:pt x="114775" y="625816"/>
                  </a:lnTo>
                  <a:lnTo>
                    <a:pt x="115150" y="625909"/>
                  </a:lnTo>
                  <a:lnTo>
                    <a:pt x="115514" y="626012"/>
                  </a:lnTo>
                  <a:lnTo>
                    <a:pt x="115867" y="626200"/>
                  </a:lnTo>
                  <a:lnTo>
                    <a:pt x="116121" y="626335"/>
                  </a:lnTo>
                  <a:lnTo>
                    <a:pt x="116176" y="626344"/>
                  </a:lnTo>
                  <a:lnTo>
                    <a:pt x="116231" y="626354"/>
                  </a:lnTo>
                  <a:lnTo>
                    <a:pt x="116650" y="626423"/>
                  </a:lnTo>
                  <a:lnTo>
                    <a:pt x="117025" y="626384"/>
                  </a:lnTo>
                  <a:lnTo>
                    <a:pt x="117489" y="626371"/>
                  </a:lnTo>
                  <a:lnTo>
                    <a:pt x="117963" y="626546"/>
                  </a:lnTo>
                  <a:lnTo>
                    <a:pt x="118393" y="626829"/>
                  </a:lnTo>
                  <a:lnTo>
                    <a:pt x="119199" y="627634"/>
                  </a:lnTo>
                  <a:lnTo>
                    <a:pt x="119442" y="628058"/>
                  </a:lnTo>
                  <a:lnTo>
                    <a:pt x="119927" y="628886"/>
                  </a:lnTo>
                  <a:lnTo>
                    <a:pt x="120357" y="629620"/>
                  </a:lnTo>
                  <a:lnTo>
                    <a:pt x="120732" y="630106"/>
                  </a:lnTo>
                  <a:lnTo>
                    <a:pt x="120765" y="630148"/>
                  </a:lnTo>
                  <a:lnTo>
                    <a:pt x="121152" y="630468"/>
                  </a:lnTo>
                  <a:lnTo>
                    <a:pt x="122034" y="631401"/>
                  </a:lnTo>
                  <a:lnTo>
                    <a:pt x="122266" y="632717"/>
                  </a:lnTo>
                  <a:lnTo>
                    <a:pt x="122332" y="633135"/>
                  </a:lnTo>
                  <a:lnTo>
                    <a:pt x="122542" y="633987"/>
                  </a:lnTo>
                  <a:lnTo>
                    <a:pt x="122895" y="634670"/>
                  </a:lnTo>
                  <a:lnTo>
                    <a:pt x="122928" y="634736"/>
                  </a:lnTo>
                  <a:lnTo>
                    <a:pt x="122983" y="634864"/>
                  </a:lnTo>
                  <a:lnTo>
                    <a:pt x="123215" y="635544"/>
                  </a:lnTo>
                  <a:lnTo>
                    <a:pt x="123248" y="635650"/>
                  </a:lnTo>
                  <a:lnTo>
                    <a:pt x="123270" y="635694"/>
                  </a:lnTo>
                  <a:lnTo>
                    <a:pt x="123667" y="636679"/>
                  </a:lnTo>
                  <a:lnTo>
                    <a:pt x="124186" y="637443"/>
                  </a:lnTo>
                  <a:lnTo>
                    <a:pt x="124384" y="637745"/>
                  </a:lnTo>
                  <a:lnTo>
                    <a:pt x="124771" y="638422"/>
                  </a:lnTo>
                  <a:lnTo>
                    <a:pt x="124793" y="638851"/>
                  </a:lnTo>
                  <a:lnTo>
                    <a:pt x="124804" y="639034"/>
                  </a:lnTo>
                  <a:lnTo>
                    <a:pt x="124726" y="639656"/>
                  </a:lnTo>
                  <a:lnTo>
                    <a:pt x="124671" y="640024"/>
                  </a:lnTo>
                  <a:lnTo>
                    <a:pt x="124638" y="640334"/>
                  </a:lnTo>
                  <a:lnTo>
                    <a:pt x="124748" y="640490"/>
                  </a:lnTo>
                  <a:lnTo>
                    <a:pt x="124980" y="640798"/>
                  </a:lnTo>
                  <a:lnTo>
                    <a:pt x="125344" y="641456"/>
                  </a:lnTo>
                  <a:lnTo>
                    <a:pt x="125532" y="641978"/>
                  </a:lnTo>
                  <a:lnTo>
                    <a:pt x="125675" y="643431"/>
                  </a:lnTo>
                  <a:lnTo>
                    <a:pt x="126028" y="644848"/>
                  </a:lnTo>
                  <a:lnTo>
                    <a:pt x="126084" y="645424"/>
                  </a:lnTo>
                  <a:lnTo>
                    <a:pt x="125554" y="646686"/>
                  </a:lnTo>
                  <a:lnTo>
                    <a:pt x="125422" y="647124"/>
                  </a:lnTo>
                  <a:lnTo>
                    <a:pt x="125433" y="647490"/>
                  </a:lnTo>
                  <a:lnTo>
                    <a:pt x="125587" y="648252"/>
                  </a:lnTo>
                  <a:lnTo>
                    <a:pt x="125598" y="648270"/>
                  </a:lnTo>
                  <a:lnTo>
                    <a:pt x="125797" y="648861"/>
                  </a:lnTo>
                  <a:lnTo>
                    <a:pt x="126227" y="649788"/>
                  </a:lnTo>
                  <a:lnTo>
                    <a:pt x="126447" y="650381"/>
                  </a:lnTo>
                  <a:lnTo>
                    <a:pt x="126492" y="650644"/>
                  </a:lnTo>
                  <a:lnTo>
                    <a:pt x="126503" y="650731"/>
                  </a:lnTo>
                  <a:lnTo>
                    <a:pt x="126547" y="650997"/>
                  </a:lnTo>
                  <a:lnTo>
                    <a:pt x="126580" y="651219"/>
                  </a:lnTo>
                  <a:lnTo>
                    <a:pt x="126756" y="651569"/>
                  </a:lnTo>
                  <a:lnTo>
                    <a:pt x="127132" y="652763"/>
                  </a:lnTo>
                  <a:lnTo>
                    <a:pt x="127253" y="653732"/>
                  </a:lnTo>
                  <a:lnTo>
                    <a:pt x="127363" y="653886"/>
                  </a:lnTo>
                  <a:lnTo>
                    <a:pt x="127683" y="653949"/>
                  </a:lnTo>
                  <a:lnTo>
                    <a:pt x="128014" y="654139"/>
                  </a:lnTo>
                  <a:lnTo>
                    <a:pt x="128555" y="654600"/>
                  </a:lnTo>
                  <a:lnTo>
                    <a:pt x="129404" y="655324"/>
                  </a:lnTo>
                  <a:lnTo>
                    <a:pt x="130298" y="656087"/>
                  </a:lnTo>
                  <a:lnTo>
                    <a:pt x="130894" y="656361"/>
                  </a:lnTo>
                  <a:lnTo>
                    <a:pt x="131699" y="656409"/>
                  </a:lnTo>
                  <a:lnTo>
                    <a:pt x="132141" y="656760"/>
                  </a:lnTo>
                  <a:lnTo>
                    <a:pt x="132560" y="657091"/>
                  </a:lnTo>
                  <a:lnTo>
                    <a:pt x="133012" y="657765"/>
                  </a:lnTo>
                  <a:lnTo>
                    <a:pt x="133387" y="658442"/>
                  </a:lnTo>
                  <a:lnTo>
                    <a:pt x="133542" y="659115"/>
                  </a:lnTo>
                  <a:lnTo>
                    <a:pt x="133641" y="659533"/>
                  </a:lnTo>
                  <a:lnTo>
                    <a:pt x="133729" y="659915"/>
                  </a:lnTo>
                  <a:lnTo>
                    <a:pt x="133773" y="660223"/>
                  </a:lnTo>
                  <a:lnTo>
                    <a:pt x="133862" y="660749"/>
                  </a:lnTo>
                  <a:lnTo>
                    <a:pt x="133972" y="661269"/>
                  </a:lnTo>
                  <a:lnTo>
                    <a:pt x="133983" y="661685"/>
                  </a:lnTo>
                  <a:lnTo>
                    <a:pt x="134005" y="662019"/>
                  </a:lnTo>
                  <a:lnTo>
                    <a:pt x="134038" y="662123"/>
                  </a:lnTo>
                  <a:lnTo>
                    <a:pt x="134182" y="662580"/>
                  </a:lnTo>
                  <a:lnTo>
                    <a:pt x="134447" y="663062"/>
                  </a:lnTo>
                  <a:lnTo>
                    <a:pt x="134447" y="663063"/>
                  </a:lnTo>
                  <a:lnTo>
                    <a:pt x="134689" y="663660"/>
                  </a:lnTo>
                  <a:lnTo>
                    <a:pt x="135031" y="664283"/>
                  </a:lnTo>
                  <a:lnTo>
                    <a:pt x="135142" y="664645"/>
                  </a:lnTo>
                  <a:lnTo>
                    <a:pt x="135142" y="664673"/>
                  </a:lnTo>
                  <a:lnTo>
                    <a:pt x="135186" y="665156"/>
                  </a:lnTo>
                  <a:lnTo>
                    <a:pt x="135219" y="665436"/>
                  </a:lnTo>
                  <a:lnTo>
                    <a:pt x="135241" y="665726"/>
                  </a:lnTo>
                  <a:lnTo>
                    <a:pt x="135340" y="665936"/>
                  </a:lnTo>
                  <a:lnTo>
                    <a:pt x="135395" y="665964"/>
                  </a:lnTo>
                  <a:lnTo>
                    <a:pt x="135660" y="666108"/>
                  </a:lnTo>
                  <a:lnTo>
                    <a:pt x="136101" y="666235"/>
                  </a:lnTo>
                  <a:lnTo>
                    <a:pt x="136609" y="666381"/>
                  </a:lnTo>
                  <a:lnTo>
                    <a:pt x="137458" y="666722"/>
                  </a:lnTo>
                  <a:lnTo>
                    <a:pt x="137756" y="667048"/>
                  </a:lnTo>
                  <a:lnTo>
                    <a:pt x="138231" y="667800"/>
                  </a:lnTo>
                  <a:lnTo>
                    <a:pt x="138959" y="668256"/>
                  </a:lnTo>
                  <a:lnTo>
                    <a:pt x="139853" y="669191"/>
                  </a:lnTo>
                  <a:lnTo>
                    <a:pt x="139897" y="669241"/>
                  </a:lnTo>
                  <a:lnTo>
                    <a:pt x="140515" y="669674"/>
                  </a:lnTo>
                  <a:lnTo>
                    <a:pt x="141408" y="670372"/>
                  </a:lnTo>
                  <a:lnTo>
                    <a:pt x="142026" y="670744"/>
                  </a:lnTo>
                  <a:lnTo>
                    <a:pt x="142258" y="671071"/>
                  </a:lnTo>
                  <a:lnTo>
                    <a:pt x="141905" y="672943"/>
                  </a:lnTo>
                  <a:lnTo>
                    <a:pt x="141872" y="673422"/>
                  </a:lnTo>
                  <a:lnTo>
                    <a:pt x="141750" y="674144"/>
                  </a:lnTo>
                  <a:lnTo>
                    <a:pt x="141276" y="675199"/>
                  </a:lnTo>
                  <a:lnTo>
                    <a:pt x="140824" y="676287"/>
                  </a:lnTo>
                  <a:lnTo>
                    <a:pt x="140857" y="676586"/>
                  </a:lnTo>
                  <a:lnTo>
                    <a:pt x="141055" y="676831"/>
                  </a:lnTo>
                  <a:lnTo>
                    <a:pt x="141408" y="677082"/>
                  </a:lnTo>
                  <a:lnTo>
                    <a:pt x="141552" y="677187"/>
                  </a:lnTo>
                  <a:lnTo>
                    <a:pt x="141596" y="677218"/>
                  </a:lnTo>
                  <a:lnTo>
                    <a:pt x="141618" y="677409"/>
                  </a:lnTo>
                  <a:lnTo>
                    <a:pt x="141607" y="677931"/>
                  </a:lnTo>
                  <a:lnTo>
                    <a:pt x="141519" y="678142"/>
                  </a:lnTo>
                  <a:lnTo>
                    <a:pt x="141210" y="678556"/>
                  </a:lnTo>
                  <a:lnTo>
                    <a:pt x="140802" y="679269"/>
                  </a:lnTo>
                  <a:lnTo>
                    <a:pt x="140360" y="679660"/>
                  </a:lnTo>
                  <a:lnTo>
                    <a:pt x="139864" y="680152"/>
                  </a:lnTo>
                  <a:lnTo>
                    <a:pt x="139610" y="680431"/>
                  </a:lnTo>
                  <a:lnTo>
                    <a:pt x="139588" y="680614"/>
                  </a:lnTo>
                  <a:lnTo>
                    <a:pt x="139632" y="680895"/>
                  </a:lnTo>
                  <a:lnTo>
                    <a:pt x="139698" y="681211"/>
                  </a:lnTo>
                  <a:lnTo>
                    <a:pt x="139853" y="681620"/>
                  </a:lnTo>
                  <a:lnTo>
                    <a:pt x="139908" y="681817"/>
                  </a:lnTo>
                  <a:lnTo>
                    <a:pt x="140018" y="682191"/>
                  </a:lnTo>
                  <a:lnTo>
                    <a:pt x="140095" y="682801"/>
                  </a:lnTo>
                  <a:lnTo>
                    <a:pt x="140095" y="683080"/>
                  </a:lnTo>
                  <a:lnTo>
                    <a:pt x="140051" y="683325"/>
                  </a:lnTo>
                  <a:lnTo>
                    <a:pt x="139786" y="683875"/>
                  </a:lnTo>
                  <a:lnTo>
                    <a:pt x="139621" y="684636"/>
                  </a:lnTo>
                  <a:lnTo>
                    <a:pt x="139522" y="685360"/>
                  </a:lnTo>
                  <a:lnTo>
                    <a:pt x="139092" y="686667"/>
                  </a:lnTo>
                  <a:lnTo>
                    <a:pt x="138904" y="687236"/>
                  </a:lnTo>
                  <a:lnTo>
                    <a:pt x="138705" y="687842"/>
                  </a:lnTo>
                  <a:lnTo>
                    <a:pt x="138540" y="688644"/>
                  </a:lnTo>
                  <a:lnTo>
                    <a:pt x="138507" y="689039"/>
                  </a:lnTo>
                  <a:lnTo>
                    <a:pt x="138452" y="689337"/>
                  </a:lnTo>
                  <a:lnTo>
                    <a:pt x="138429" y="689466"/>
                  </a:lnTo>
                  <a:lnTo>
                    <a:pt x="138418" y="689792"/>
                  </a:lnTo>
                  <a:lnTo>
                    <a:pt x="138418" y="690087"/>
                  </a:lnTo>
                  <a:lnTo>
                    <a:pt x="138418" y="690113"/>
                  </a:lnTo>
                  <a:lnTo>
                    <a:pt x="138352" y="690464"/>
                  </a:lnTo>
                  <a:lnTo>
                    <a:pt x="138341" y="691390"/>
                  </a:lnTo>
                  <a:lnTo>
                    <a:pt x="138341" y="691404"/>
                  </a:lnTo>
                  <a:lnTo>
                    <a:pt x="138330" y="691909"/>
                  </a:lnTo>
                  <a:lnTo>
                    <a:pt x="138385" y="692100"/>
                  </a:lnTo>
                  <a:lnTo>
                    <a:pt x="138407" y="692186"/>
                  </a:lnTo>
                  <a:lnTo>
                    <a:pt x="138452" y="692361"/>
                  </a:lnTo>
                  <a:lnTo>
                    <a:pt x="138849" y="692750"/>
                  </a:lnTo>
                  <a:lnTo>
                    <a:pt x="139003" y="692905"/>
                  </a:lnTo>
                  <a:lnTo>
                    <a:pt x="139511" y="693104"/>
                  </a:lnTo>
                  <a:lnTo>
                    <a:pt x="140349" y="693246"/>
                  </a:lnTo>
                  <a:lnTo>
                    <a:pt x="141662" y="693349"/>
                  </a:lnTo>
                  <a:lnTo>
                    <a:pt x="142457" y="693289"/>
                  </a:lnTo>
                  <a:lnTo>
                    <a:pt x="143008" y="693021"/>
                  </a:lnTo>
                  <a:lnTo>
                    <a:pt x="143185" y="692933"/>
                  </a:lnTo>
                  <a:lnTo>
                    <a:pt x="143339" y="692856"/>
                  </a:lnTo>
                  <a:lnTo>
                    <a:pt x="143383" y="692837"/>
                  </a:lnTo>
                  <a:lnTo>
                    <a:pt x="144045" y="692570"/>
                  </a:lnTo>
                  <a:lnTo>
                    <a:pt x="144520" y="692821"/>
                  </a:lnTo>
                  <a:lnTo>
                    <a:pt x="144939" y="693297"/>
                  </a:lnTo>
                  <a:lnTo>
                    <a:pt x="145491" y="693454"/>
                  </a:lnTo>
                  <a:lnTo>
                    <a:pt x="145965" y="693297"/>
                  </a:lnTo>
                  <a:lnTo>
                    <a:pt x="146153" y="692690"/>
                  </a:lnTo>
                  <a:lnTo>
                    <a:pt x="146528" y="691767"/>
                  </a:lnTo>
                  <a:lnTo>
                    <a:pt x="147101" y="690974"/>
                  </a:lnTo>
                  <a:lnTo>
                    <a:pt x="147477" y="690830"/>
                  </a:lnTo>
                  <a:lnTo>
                    <a:pt x="147973" y="690840"/>
                  </a:lnTo>
                  <a:lnTo>
                    <a:pt x="148613" y="690968"/>
                  </a:lnTo>
                  <a:lnTo>
                    <a:pt x="148856" y="690987"/>
                  </a:lnTo>
                  <a:lnTo>
                    <a:pt x="149054" y="691003"/>
                  </a:lnTo>
                  <a:lnTo>
                    <a:pt x="149518" y="690954"/>
                  </a:lnTo>
                  <a:lnTo>
                    <a:pt x="150301" y="690559"/>
                  </a:lnTo>
                  <a:lnTo>
                    <a:pt x="150588" y="690359"/>
                  </a:lnTo>
                  <a:lnTo>
                    <a:pt x="150665" y="690219"/>
                  </a:lnTo>
                  <a:lnTo>
                    <a:pt x="150787" y="689774"/>
                  </a:lnTo>
                  <a:lnTo>
                    <a:pt x="150797" y="688924"/>
                  </a:lnTo>
                  <a:lnTo>
                    <a:pt x="150919" y="688005"/>
                  </a:lnTo>
                  <a:lnTo>
                    <a:pt x="151084" y="687693"/>
                  </a:lnTo>
                  <a:lnTo>
                    <a:pt x="151250" y="686266"/>
                  </a:lnTo>
                  <a:lnTo>
                    <a:pt x="151537" y="685968"/>
                  </a:lnTo>
                  <a:lnTo>
                    <a:pt x="152320" y="685696"/>
                  </a:lnTo>
                  <a:lnTo>
                    <a:pt x="152397" y="685575"/>
                  </a:lnTo>
                  <a:lnTo>
                    <a:pt x="152486" y="685451"/>
                  </a:lnTo>
                  <a:lnTo>
                    <a:pt x="152927" y="684968"/>
                  </a:lnTo>
                  <a:lnTo>
                    <a:pt x="153159" y="684636"/>
                  </a:lnTo>
                  <a:lnTo>
                    <a:pt x="153457" y="684210"/>
                  </a:lnTo>
                  <a:lnTo>
                    <a:pt x="153545" y="683549"/>
                  </a:lnTo>
                  <a:lnTo>
                    <a:pt x="153545" y="683328"/>
                  </a:lnTo>
                  <a:lnTo>
                    <a:pt x="154372" y="682537"/>
                  </a:lnTo>
                  <a:lnTo>
                    <a:pt x="154438" y="682374"/>
                  </a:lnTo>
                  <a:lnTo>
                    <a:pt x="154538" y="681871"/>
                  </a:lnTo>
                  <a:lnTo>
                    <a:pt x="154571" y="681690"/>
                  </a:lnTo>
                  <a:lnTo>
                    <a:pt x="154648" y="681559"/>
                  </a:lnTo>
                  <a:lnTo>
                    <a:pt x="155222" y="681154"/>
                  </a:lnTo>
                  <a:lnTo>
                    <a:pt x="155785" y="680605"/>
                  </a:lnTo>
                  <a:lnTo>
                    <a:pt x="156248" y="679672"/>
                  </a:lnTo>
                  <a:lnTo>
                    <a:pt x="156557" y="678667"/>
                  </a:lnTo>
                  <a:lnTo>
                    <a:pt x="156590" y="678595"/>
                  </a:lnTo>
                  <a:lnTo>
                    <a:pt x="156689" y="678341"/>
                  </a:lnTo>
                  <a:lnTo>
                    <a:pt x="156844" y="678232"/>
                  </a:lnTo>
                  <a:lnTo>
                    <a:pt x="157285" y="678539"/>
                  </a:lnTo>
                  <a:lnTo>
                    <a:pt x="157814" y="678731"/>
                  </a:lnTo>
                  <a:lnTo>
                    <a:pt x="157947" y="678776"/>
                  </a:lnTo>
                  <a:lnTo>
                    <a:pt x="158841" y="679153"/>
                  </a:lnTo>
                  <a:lnTo>
                    <a:pt x="159525" y="679612"/>
                  </a:lnTo>
                  <a:lnTo>
                    <a:pt x="160032" y="679895"/>
                  </a:lnTo>
                  <a:lnTo>
                    <a:pt x="160374" y="679949"/>
                  </a:lnTo>
                  <a:lnTo>
                    <a:pt x="160573" y="679909"/>
                  </a:lnTo>
                  <a:lnTo>
                    <a:pt x="161191" y="679679"/>
                  </a:lnTo>
                  <a:lnTo>
                    <a:pt x="162482" y="679165"/>
                  </a:lnTo>
                  <a:lnTo>
                    <a:pt x="162846" y="678957"/>
                  </a:lnTo>
                  <a:lnTo>
                    <a:pt x="163441" y="678617"/>
                  </a:lnTo>
                  <a:lnTo>
                    <a:pt x="163750" y="678440"/>
                  </a:lnTo>
                  <a:lnTo>
                    <a:pt x="163827" y="678394"/>
                  </a:lnTo>
                  <a:lnTo>
                    <a:pt x="164346" y="678187"/>
                  </a:lnTo>
                  <a:lnTo>
                    <a:pt x="164743" y="678132"/>
                  </a:lnTo>
                  <a:lnTo>
                    <a:pt x="164821" y="678122"/>
                  </a:lnTo>
                  <a:lnTo>
                    <a:pt x="165339" y="678298"/>
                  </a:lnTo>
                  <a:lnTo>
                    <a:pt x="165946" y="678468"/>
                  </a:lnTo>
                  <a:lnTo>
                    <a:pt x="166928" y="678640"/>
                  </a:lnTo>
                  <a:lnTo>
                    <a:pt x="167446" y="678791"/>
                  </a:lnTo>
                  <a:lnTo>
                    <a:pt x="167579" y="678827"/>
                  </a:lnTo>
                  <a:lnTo>
                    <a:pt x="168130" y="678986"/>
                  </a:lnTo>
                  <a:lnTo>
                    <a:pt x="168759" y="678889"/>
                  </a:lnTo>
                  <a:lnTo>
                    <a:pt x="169035" y="678727"/>
                  </a:lnTo>
                  <a:lnTo>
                    <a:pt x="169388" y="678432"/>
                  </a:lnTo>
                  <a:lnTo>
                    <a:pt x="169653" y="678339"/>
                  </a:lnTo>
                  <a:lnTo>
                    <a:pt x="170282" y="678250"/>
                  </a:lnTo>
                  <a:lnTo>
                    <a:pt x="170878" y="678221"/>
                  </a:lnTo>
                  <a:lnTo>
                    <a:pt x="171021" y="678263"/>
                  </a:lnTo>
                  <a:lnTo>
                    <a:pt x="172058" y="678567"/>
                  </a:lnTo>
                  <a:lnTo>
                    <a:pt x="172511" y="678712"/>
                  </a:lnTo>
                  <a:lnTo>
                    <a:pt x="173228" y="679092"/>
                  </a:lnTo>
                  <a:lnTo>
                    <a:pt x="173669" y="679754"/>
                  </a:lnTo>
                  <a:lnTo>
                    <a:pt x="173503" y="680542"/>
                  </a:lnTo>
                  <a:lnTo>
                    <a:pt x="173614" y="680778"/>
                  </a:lnTo>
                  <a:lnTo>
                    <a:pt x="173691" y="680959"/>
                  </a:lnTo>
                  <a:lnTo>
                    <a:pt x="174188" y="681331"/>
                  </a:lnTo>
                  <a:lnTo>
                    <a:pt x="174342" y="681450"/>
                  </a:lnTo>
                  <a:lnTo>
                    <a:pt x="174640" y="681755"/>
                  </a:lnTo>
                  <a:lnTo>
                    <a:pt x="175192" y="682335"/>
                  </a:lnTo>
                  <a:lnTo>
                    <a:pt x="175478" y="682707"/>
                  </a:lnTo>
                  <a:lnTo>
                    <a:pt x="175644" y="682928"/>
                  </a:lnTo>
                  <a:lnTo>
                    <a:pt x="176538" y="683616"/>
                  </a:lnTo>
                  <a:lnTo>
                    <a:pt x="176924" y="684041"/>
                  </a:lnTo>
                  <a:lnTo>
                    <a:pt x="177178" y="684490"/>
                  </a:lnTo>
                  <a:lnTo>
                    <a:pt x="177255" y="685197"/>
                  </a:lnTo>
                  <a:lnTo>
                    <a:pt x="177255" y="686037"/>
                  </a:lnTo>
                  <a:lnTo>
                    <a:pt x="177475" y="686281"/>
                  </a:lnTo>
                  <a:lnTo>
                    <a:pt x="177972" y="686697"/>
                  </a:lnTo>
                  <a:lnTo>
                    <a:pt x="178601" y="687265"/>
                  </a:lnTo>
                  <a:lnTo>
                    <a:pt x="178700" y="687573"/>
                  </a:lnTo>
                  <a:lnTo>
                    <a:pt x="178634" y="687838"/>
                  </a:lnTo>
                  <a:lnTo>
                    <a:pt x="178579" y="688048"/>
                  </a:lnTo>
                  <a:lnTo>
                    <a:pt x="178645" y="688521"/>
                  </a:lnTo>
                  <a:lnTo>
                    <a:pt x="178766" y="689166"/>
                  </a:lnTo>
                  <a:lnTo>
                    <a:pt x="179009" y="689509"/>
                  </a:lnTo>
                  <a:lnTo>
                    <a:pt x="179329" y="690032"/>
                  </a:lnTo>
                  <a:lnTo>
                    <a:pt x="179903" y="690970"/>
                  </a:lnTo>
                  <a:lnTo>
                    <a:pt x="180498" y="691841"/>
                  </a:lnTo>
                  <a:lnTo>
                    <a:pt x="180841" y="692732"/>
                  </a:lnTo>
                  <a:lnTo>
                    <a:pt x="181116" y="693221"/>
                  </a:lnTo>
                  <a:lnTo>
                    <a:pt x="181591" y="693836"/>
                  </a:lnTo>
                  <a:lnTo>
                    <a:pt x="181767" y="694065"/>
                  </a:lnTo>
                  <a:lnTo>
                    <a:pt x="181944" y="694565"/>
                  </a:lnTo>
                  <a:lnTo>
                    <a:pt x="181999" y="694750"/>
                  </a:lnTo>
                  <a:lnTo>
                    <a:pt x="181977" y="695037"/>
                  </a:lnTo>
                  <a:lnTo>
                    <a:pt x="181745" y="696602"/>
                  </a:lnTo>
                  <a:lnTo>
                    <a:pt x="181745" y="697520"/>
                  </a:lnTo>
                  <a:lnTo>
                    <a:pt x="181933" y="698741"/>
                  </a:lnTo>
                  <a:lnTo>
                    <a:pt x="181966" y="699767"/>
                  </a:lnTo>
                  <a:lnTo>
                    <a:pt x="181878" y="700426"/>
                  </a:lnTo>
                  <a:lnTo>
                    <a:pt x="181547" y="700723"/>
                  </a:lnTo>
                  <a:lnTo>
                    <a:pt x="181282" y="701053"/>
                  </a:lnTo>
                  <a:lnTo>
                    <a:pt x="181160" y="701359"/>
                  </a:lnTo>
                  <a:lnTo>
                    <a:pt x="181072" y="701555"/>
                  </a:lnTo>
                  <a:lnTo>
                    <a:pt x="180807" y="702068"/>
                  </a:lnTo>
                  <a:lnTo>
                    <a:pt x="180675" y="702599"/>
                  </a:lnTo>
                  <a:lnTo>
                    <a:pt x="180498" y="702930"/>
                  </a:lnTo>
                  <a:lnTo>
                    <a:pt x="180145" y="703439"/>
                  </a:lnTo>
                  <a:lnTo>
                    <a:pt x="179583" y="703856"/>
                  </a:lnTo>
                  <a:lnTo>
                    <a:pt x="179075" y="704060"/>
                  </a:lnTo>
                  <a:lnTo>
                    <a:pt x="178435" y="704407"/>
                  </a:lnTo>
                  <a:lnTo>
                    <a:pt x="178160" y="704623"/>
                  </a:lnTo>
                  <a:lnTo>
                    <a:pt x="177685" y="704995"/>
                  </a:lnTo>
                  <a:lnTo>
                    <a:pt x="177409" y="705520"/>
                  </a:lnTo>
                  <a:lnTo>
                    <a:pt x="177012" y="705979"/>
                  </a:lnTo>
                  <a:lnTo>
                    <a:pt x="176891" y="706072"/>
                  </a:lnTo>
                  <a:lnTo>
                    <a:pt x="176538" y="706905"/>
                  </a:lnTo>
                  <a:lnTo>
                    <a:pt x="176361" y="707125"/>
                  </a:lnTo>
                  <a:lnTo>
                    <a:pt x="176085" y="707357"/>
                  </a:lnTo>
                  <a:lnTo>
                    <a:pt x="175920" y="707500"/>
                  </a:lnTo>
                  <a:lnTo>
                    <a:pt x="175765" y="707795"/>
                  </a:lnTo>
                  <a:lnTo>
                    <a:pt x="175666" y="707991"/>
                  </a:lnTo>
                  <a:lnTo>
                    <a:pt x="175500" y="708300"/>
                  </a:lnTo>
                  <a:lnTo>
                    <a:pt x="175125" y="708637"/>
                  </a:lnTo>
                  <a:lnTo>
                    <a:pt x="174585" y="709129"/>
                  </a:lnTo>
                  <a:lnTo>
                    <a:pt x="174342" y="709468"/>
                  </a:lnTo>
                  <a:lnTo>
                    <a:pt x="174011" y="709723"/>
                  </a:lnTo>
                  <a:lnTo>
                    <a:pt x="173404" y="709985"/>
                  </a:lnTo>
                  <a:lnTo>
                    <a:pt x="173250" y="710052"/>
                  </a:lnTo>
                  <a:lnTo>
                    <a:pt x="172742" y="710175"/>
                  </a:lnTo>
                  <a:lnTo>
                    <a:pt x="172720" y="710178"/>
                  </a:lnTo>
                  <a:lnTo>
                    <a:pt x="172246" y="710292"/>
                  </a:lnTo>
                  <a:lnTo>
                    <a:pt x="171440" y="710715"/>
                  </a:lnTo>
                  <a:lnTo>
                    <a:pt x="171330" y="710776"/>
                  </a:lnTo>
                  <a:lnTo>
                    <a:pt x="171142" y="710920"/>
                  </a:lnTo>
                  <a:lnTo>
                    <a:pt x="171120" y="711102"/>
                  </a:lnTo>
                  <a:lnTo>
                    <a:pt x="171098" y="711294"/>
                  </a:lnTo>
                  <a:lnTo>
                    <a:pt x="171120" y="711472"/>
                  </a:lnTo>
                  <a:lnTo>
                    <a:pt x="171242" y="711748"/>
                  </a:lnTo>
                  <a:lnTo>
                    <a:pt x="171330" y="712076"/>
                  </a:lnTo>
                  <a:lnTo>
                    <a:pt x="171650" y="713037"/>
                  </a:lnTo>
                  <a:lnTo>
                    <a:pt x="171683" y="713494"/>
                  </a:lnTo>
                  <a:lnTo>
                    <a:pt x="171628" y="713792"/>
                  </a:lnTo>
                  <a:lnTo>
                    <a:pt x="170646" y="715172"/>
                  </a:lnTo>
                  <a:lnTo>
                    <a:pt x="170337" y="715792"/>
                  </a:lnTo>
                  <a:lnTo>
                    <a:pt x="170216" y="716185"/>
                  </a:lnTo>
                  <a:lnTo>
                    <a:pt x="170105" y="716278"/>
                  </a:lnTo>
                  <a:lnTo>
                    <a:pt x="169785" y="716345"/>
                  </a:lnTo>
                  <a:lnTo>
                    <a:pt x="169234" y="716372"/>
                  </a:lnTo>
                  <a:lnTo>
                    <a:pt x="168307" y="716520"/>
                  </a:lnTo>
                  <a:lnTo>
                    <a:pt x="167535" y="717064"/>
                  </a:lnTo>
                  <a:lnTo>
                    <a:pt x="167215" y="717289"/>
                  </a:lnTo>
                  <a:lnTo>
                    <a:pt x="166840" y="717603"/>
                  </a:lnTo>
                  <a:lnTo>
                    <a:pt x="166299" y="717858"/>
                  </a:lnTo>
                  <a:lnTo>
                    <a:pt x="165946" y="717994"/>
                  </a:lnTo>
                  <a:lnTo>
                    <a:pt x="165869" y="718043"/>
                  </a:lnTo>
                  <a:lnTo>
                    <a:pt x="165593" y="718207"/>
                  </a:lnTo>
                  <a:lnTo>
                    <a:pt x="165174" y="718715"/>
                  </a:lnTo>
                  <a:lnTo>
                    <a:pt x="164732" y="719131"/>
                  </a:lnTo>
                  <a:lnTo>
                    <a:pt x="164258" y="719505"/>
                  </a:lnTo>
                  <a:lnTo>
                    <a:pt x="163673" y="719881"/>
                  </a:lnTo>
                  <a:lnTo>
                    <a:pt x="163254" y="720151"/>
                  </a:lnTo>
                  <a:lnTo>
                    <a:pt x="162901" y="720513"/>
                  </a:lnTo>
                  <a:lnTo>
                    <a:pt x="162592" y="721484"/>
                  </a:lnTo>
                  <a:lnTo>
                    <a:pt x="162338" y="721916"/>
                  </a:lnTo>
                  <a:lnTo>
                    <a:pt x="161886" y="722358"/>
                  </a:lnTo>
                  <a:lnTo>
                    <a:pt x="161588" y="722485"/>
                  </a:lnTo>
                  <a:lnTo>
                    <a:pt x="161257" y="722629"/>
                  </a:lnTo>
                  <a:lnTo>
                    <a:pt x="161069" y="722954"/>
                  </a:lnTo>
                  <a:lnTo>
                    <a:pt x="160926" y="723216"/>
                  </a:lnTo>
                  <a:lnTo>
                    <a:pt x="160827" y="723556"/>
                  </a:lnTo>
                  <a:lnTo>
                    <a:pt x="160650" y="723836"/>
                  </a:lnTo>
                  <a:lnTo>
                    <a:pt x="159878" y="724401"/>
                  </a:lnTo>
                  <a:lnTo>
                    <a:pt x="159624" y="724838"/>
                  </a:lnTo>
                  <a:lnTo>
                    <a:pt x="159392" y="725304"/>
                  </a:lnTo>
                  <a:lnTo>
                    <a:pt x="159403" y="725916"/>
                  </a:lnTo>
                  <a:lnTo>
                    <a:pt x="159403" y="726247"/>
                  </a:lnTo>
                  <a:lnTo>
                    <a:pt x="159216" y="726884"/>
                  </a:lnTo>
                  <a:lnTo>
                    <a:pt x="158951" y="727851"/>
                  </a:lnTo>
                  <a:lnTo>
                    <a:pt x="158940" y="728235"/>
                  </a:lnTo>
                  <a:lnTo>
                    <a:pt x="158918" y="728332"/>
                  </a:lnTo>
                  <a:lnTo>
                    <a:pt x="158885" y="728590"/>
                  </a:lnTo>
                  <a:lnTo>
                    <a:pt x="158774" y="728837"/>
                  </a:lnTo>
                  <a:lnTo>
                    <a:pt x="158587" y="729023"/>
                  </a:lnTo>
                  <a:lnTo>
                    <a:pt x="158466" y="729275"/>
                  </a:lnTo>
                  <a:lnTo>
                    <a:pt x="158388" y="729438"/>
                  </a:lnTo>
                  <a:lnTo>
                    <a:pt x="158123" y="729763"/>
                  </a:lnTo>
                  <a:lnTo>
                    <a:pt x="157638" y="730352"/>
                  </a:lnTo>
                  <a:lnTo>
                    <a:pt x="157517" y="730507"/>
                  </a:lnTo>
                  <a:lnTo>
                    <a:pt x="157484" y="730908"/>
                  </a:lnTo>
                  <a:lnTo>
                    <a:pt x="157693" y="731340"/>
                  </a:lnTo>
                  <a:lnTo>
                    <a:pt x="157704" y="731367"/>
                  </a:lnTo>
                  <a:lnTo>
                    <a:pt x="158476" y="732036"/>
                  </a:lnTo>
                  <a:lnTo>
                    <a:pt x="158675" y="732192"/>
                  </a:lnTo>
                  <a:lnTo>
                    <a:pt x="158774" y="732271"/>
                  </a:lnTo>
                  <a:lnTo>
                    <a:pt x="158962" y="732432"/>
                  </a:lnTo>
                  <a:lnTo>
                    <a:pt x="159194" y="732617"/>
                  </a:lnTo>
                  <a:lnTo>
                    <a:pt x="159514" y="732870"/>
                  </a:lnTo>
                  <a:lnTo>
                    <a:pt x="159878" y="733059"/>
                  </a:lnTo>
                  <a:lnTo>
                    <a:pt x="160275" y="733262"/>
                  </a:lnTo>
                  <a:lnTo>
                    <a:pt x="160705" y="733559"/>
                  </a:lnTo>
                  <a:lnTo>
                    <a:pt x="161113" y="733783"/>
                  </a:lnTo>
                  <a:lnTo>
                    <a:pt x="161753" y="734136"/>
                  </a:lnTo>
                  <a:lnTo>
                    <a:pt x="162173" y="734372"/>
                  </a:lnTo>
                  <a:lnTo>
                    <a:pt x="162338" y="734768"/>
                  </a:lnTo>
                  <a:lnTo>
                    <a:pt x="162316" y="735024"/>
                  </a:lnTo>
                  <a:lnTo>
                    <a:pt x="161400" y="737068"/>
                  </a:lnTo>
                  <a:lnTo>
                    <a:pt x="160738" y="737844"/>
                  </a:lnTo>
                  <a:lnTo>
                    <a:pt x="160297" y="738269"/>
                  </a:lnTo>
                  <a:lnTo>
                    <a:pt x="159834" y="738619"/>
                  </a:lnTo>
                  <a:lnTo>
                    <a:pt x="159701" y="739123"/>
                  </a:lnTo>
                  <a:lnTo>
                    <a:pt x="159580" y="739768"/>
                  </a:lnTo>
                  <a:lnTo>
                    <a:pt x="159480" y="740348"/>
                  </a:lnTo>
                  <a:lnTo>
                    <a:pt x="159139" y="740773"/>
                  </a:lnTo>
                  <a:lnTo>
                    <a:pt x="158609" y="741211"/>
                  </a:lnTo>
                  <a:lnTo>
                    <a:pt x="157638" y="741714"/>
                  </a:lnTo>
                  <a:lnTo>
                    <a:pt x="157495" y="741930"/>
                  </a:lnTo>
                  <a:lnTo>
                    <a:pt x="157395" y="742176"/>
                  </a:lnTo>
                  <a:lnTo>
                    <a:pt x="157075" y="742973"/>
                  </a:lnTo>
                  <a:lnTo>
                    <a:pt x="156413" y="744276"/>
                  </a:lnTo>
                  <a:lnTo>
                    <a:pt x="156027" y="744657"/>
                  </a:lnTo>
                  <a:lnTo>
                    <a:pt x="155078" y="745047"/>
                  </a:lnTo>
                  <a:lnTo>
                    <a:pt x="154659" y="745160"/>
                  </a:lnTo>
                  <a:lnTo>
                    <a:pt x="154383" y="745073"/>
                  </a:lnTo>
                  <a:lnTo>
                    <a:pt x="154152" y="744949"/>
                  </a:lnTo>
                  <a:lnTo>
                    <a:pt x="153920" y="744413"/>
                  </a:lnTo>
                  <a:lnTo>
                    <a:pt x="153346" y="743751"/>
                  </a:lnTo>
                  <a:lnTo>
                    <a:pt x="152309" y="743425"/>
                  </a:lnTo>
                  <a:lnTo>
                    <a:pt x="151791" y="743406"/>
                  </a:lnTo>
                  <a:lnTo>
                    <a:pt x="151426" y="743469"/>
                  </a:lnTo>
                  <a:lnTo>
                    <a:pt x="151007" y="743743"/>
                  </a:lnTo>
                  <a:lnTo>
                    <a:pt x="150864" y="743805"/>
                  </a:lnTo>
                  <a:lnTo>
                    <a:pt x="150147" y="744114"/>
                  </a:lnTo>
                  <a:lnTo>
                    <a:pt x="149738" y="744458"/>
                  </a:lnTo>
                  <a:lnTo>
                    <a:pt x="148966" y="745223"/>
                  </a:lnTo>
                  <a:lnTo>
                    <a:pt x="148845" y="745337"/>
                  </a:lnTo>
                  <a:lnTo>
                    <a:pt x="148359" y="745791"/>
                  </a:lnTo>
                  <a:lnTo>
                    <a:pt x="148260" y="745897"/>
                  </a:lnTo>
                  <a:lnTo>
                    <a:pt x="148172" y="746000"/>
                  </a:lnTo>
                  <a:lnTo>
                    <a:pt x="148106" y="746119"/>
                  </a:lnTo>
                  <a:lnTo>
                    <a:pt x="148039" y="746402"/>
                  </a:lnTo>
                  <a:lnTo>
                    <a:pt x="147940" y="746523"/>
                  </a:lnTo>
                  <a:lnTo>
                    <a:pt x="147719" y="746641"/>
                  </a:lnTo>
                  <a:lnTo>
                    <a:pt x="147377" y="746682"/>
                  </a:lnTo>
                  <a:lnTo>
                    <a:pt x="146969" y="746713"/>
                  </a:lnTo>
                  <a:lnTo>
                    <a:pt x="146550" y="746780"/>
                  </a:lnTo>
                  <a:lnTo>
                    <a:pt x="146175" y="746692"/>
                  </a:lnTo>
                  <a:lnTo>
                    <a:pt x="146064" y="746657"/>
                  </a:lnTo>
                  <a:lnTo>
                    <a:pt x="145921" y="746610"/>
                  </a:lnTo>
                  <a:lnTo>
                    <a:pt x="145722" y="746545"/>
                  </a:lnTo>
                  <a:lnTo>
                    <a:pt x="145413" y="746391"/>
                  </a:lnTo>
                  <a:lnTo>
                    <a:pt x="144531" y="746401"/>
                  </a:lnTo>
                  <a:lnTo>
                    <a:pt x="143582" y="746627"/>
                  </a:lnTo>
                  <a:lnTo>
                    <a:pt x="142975" y="746603"/>
                  </a:lnTo>
                  <a:lnTo>
                    <a:pt x="142335" y="746577"/>
                  </a:lnTo>
                  <a:lnTo>
                    <a:pt x="142280" y="746549"/>
                  </a:lnTo>
                  <a:lnTo>
                    <a:pt x="141828" y="746320"/>
                  </a:lnTo>
                  <a:lnTo>
                    <a:pt x="141022" y="745707"/>
                  </a:lnTo>
                  <a:lnTo>
                    <a:pt x="140669" y="745596"/>
                  </a:lnTo>
                  <a:lnTo>
                    <a:pt x="140195" y="745598"/>
                  </a:lnTo>
                  <a:lnTo>
                    <a:pt x="139897" y="745737"/>
                  </a:lnTo>
                  <a:lnTo>
                    <a:pt x="138540" y="747294"/>
                  </a:lnTo>
                  <a:lnTo>
                    <a:pt x="138087" y="747808"/>
                  </a:lnTo>
                  <a:lnTo>
                    <a:pt x="137503" y="748157"/>
                  </a:lnTo>
                  <a:lnTo>
                    <a:pt x="137028" y="748201"/>
                  </a:lnTo>
                  <a:lnTo>
                    <a:pt x="136764" y="748174"/>
                  </a:lnTo>
                  <a:lnTo>
                    <a:pt x="136333" y="748131"/>
                  </a:lnTo>
                  <a:lnTo>
                    <a:pt x="135947" y="748136"/>
                  </a:lnTo>
                  <a:lnTo>
                    <a:pt x="134943" y="748150"/>
                  </a:lnTo>
                  <a:lnTo>
                    <a:pt x="134347" y="748157"/>
                  </a:lnTo>
                  <a:lnTo>
                    <a:pt x="133740" y="748322"/>
                  </a:lnTo>
                  <a:lnTo>
                    <a:pt x="133023" y="748692"/>
                  </a:lnTo>
                  <a:lnTo>
                    <a:pt x="132957" y="748726"/>
                  </a:lnTo>
                  <a:lnTo>
                    <a:pt x="132626" y="749186"/>
                  </a:lnTo>
                  <a:lnTo>
                    <a:pt x="132074" y="749792"/>
                  </a:lnTo>
                  <a:lnTo>
                    <a:pt x="131754" y="749994"/>
                  </a:lnTo>
                  <a:lnTo>
                    <a:pt x="131567" y="750086"/>
                  </a:lnTo>
                  <a:lnTo>
                    <a:pt x="130949" y="750185"/>
                  </a:lnTo>
                  <a:lnTo>
                    <a:pt x="130464" y="750185"/>
                  </a:lnTo>
                  <a:lnTo>
                    <a:pt x="129923" y="750295"/>
                  </a:lnTo>
                  <a:lnTo>
                    <a:pt x="129625" y="750488"/>
                  </a:lnTo>
                  <a:lnTo>
                    <a:pt x="129140" y="750953"/>
                  </a:lnTo>
                  <a:lnTo>
                    <a:pt x="128798" y="751563"/>
                  </a:lnTo>
                  <a:lnTo>
                    <a:pt x="128301" y="752219"/>
                  </a:lnTo>
                  <a:lnTo>
                    <a:pt x="127904" y="752658"/>
                  </a:lnTo>
                  <a:lnTo>
                    <a:pt x="127562" y="752894"/>
                  </a:lnTo>
                  <a:lnTo>
                    <a:pt x="127154" y="752960"/>
                  </a:lnTo>
                  <a:lnTo>
                    <a:pt x="126547" y="752999"/>
                  </a:lnTo>
                  <a:lnTo>
                    <a:pt x="126260" y="753099"/>
                  </a:lnTo>
                  <a:lnTo>
                    <a:pt x="125686" y="753988"/>
                  </a:lnTo>
                  <a:lnTo>
                    <a:pt x="125543" y="754065"/>
                  </a:lnTo>
                  <a:lnTo>
                    <a:pt x="125179" y="753992"/>
                  </a:lnTo>
                  <a:lnTo>
                    <a:pt x="123502" y="753655"/>
                  </a:lnTo>
                  <a:lnTo>
                    <a:pt x="122851" y="753622"/>
                  </a:lnTo>
                  <a:lnTo>
                    <a:pt x="122454" y="753557"/>
                  </a:lnTo>
                  <a:lnTo>
                    <a:pt x="121979" y="753468"/>
                  </a:lnTo>
                  <a:lnTo>
                    <a:pt x="121582" y="753455"/>
                  </a:lnTo>
                  <a:lnTo>
                    <a:pt x="121494" y="753622"/>
                  </a:lnTo>
                  <a:lnTo>
                    <a:pt x="121416" y="753819"/>
                  </a:lnTo>
                  <a:lnTo>
                    <a:pt x="121461" y="754344"/>
                  </a:lnTo>
                  <a:lnTo>
                    <a:pt x="121549" y="755126"/>
                  </a:lnTo>
                  <a:lnTo>
                    <a:pt x="121207" y="756444"/>
                  </a:lnTo>
                  <a:lnTo>
                    <a:pt x="120854" y="757830"/>
                  </a:lnTo>
                  <a:lnTo>
                    <a:pt x="120236" y="760265"/>
                  </a:lnTo>
                  <a:lnTo>
                    <a:pt x="119894" y="761092"/>
                  </a:lnTo>
                  <a:lnTo>
                    <a:pt x="119442" y="761746"/>
                  </a:lnTo>
                  <a:lnTo>
                    <a:pt x="119044" y="762334"/>
                  </a:lnTo>
                  <a:lnTo>
                    <a:pt x="118713" y="763130"/>
                  </a:lnTo>
                  <a:lnTo>
                    <a:pt x="118283" y="764131"/>
                  </a:lnTo>
                  <a:lnTo>
                    <a:pt x="118184" y="764816"/>
                  </a:lnTo>
                  <a:lnTo>
                    <a:pt x="118129" y="765162"/>
                  </a:lnTo>
                  <a:lnTo>
                    <a:pt x="117930" y="765355"/>
                  </a:lnTo>
                  <a:lnTo>
                    <a:pt x="117632" y="765341"/>
                  </a:lnTo>
                  <a:lnTo>
                    <a:pt x="117235" y="765168"/>
                  </a:lnTo>
                  <a:lnTo>
                    <a:pt x="116783" y="765023"/>
                  </a:lnTo>
                  <a:lnTo>
                    <a:pt x="116562" y="765029"/>
                  </a:lnTo>
                  <a:lnTo>
                    <a:pt x="116264" y="765037"/>
                  </a:lnTo>
                  <a:lnTo>
                    <a:pt x="115966" y="764953"/>
                  </a:lnTo>
                  <a:lnTo>
                    <a:pt x="115392" y="764796"/>
                  </a:lnTo>
                  <a:lnTo>
                    <a:pt x="115216" y="764696"/>
                  </a:lnTo>
                  <a:lnTo>
                    <a:pt x="114686" y="764393"/>
                  </a:lnTo>
                  <a:lnTo>
                    <a:pt x="114102" y="763845"/>
                  </a:lnTo>
                  <a:lnTo>
                    <a:pt x="113815" y="763702"/>
                  </a:lnTo>
                  <a:lnTo>
                    <a:pt x="113726" y="763658"/>
                  </a:lnTo>
                  <a:lnTo>
                    <a:pt x="113417" y="763583"/>
                  </a:lnTo>
                  <a:lnTo>
                    <a:pt x="113064" y="763531"/>
                  </a:lnTo>
                  <a:lnTo>
                    <a:pt x="112590" y="763239"/>
                  </a:lnTo>
                  <a:lnTo>
                    <a:pt x="112469" y="763192"/>
                  </a:lnTo>
                  <a:lnTo>
                    <a:pt x="112270" y="763111"/>
                  </a:lnTo>
                  <a:lnTo>
                    <a:pt x="111972" y="763142"/>
                  </a:lnTo>
                  <a:lnTo>
                    <a:pt x="111387" y="763945"/>
                  </a:lnTo>
                  <a:lnTo>
                    <a:pt x="111255" y="764340"/>
                  </a:lnTo>
                  <a:lnTo>
                    <a:pt x="111178" y="765221"/>
                  </a:lnTo>
                  <a:lnTo>
                    <a:pt x="111023" y="765504"/>
                  </a:lnTo>
                  <a:lnTo>
                    <a:pt x="110803" y="765916"/>
                  </a:lnTo>
                  <a:lnTo>
                    <a:pt x="110571" y="766341"/>
                  </a:lnTo>
                  <a:lnTo>
                    <a:pt x="110659" y="766667"/>
                  </a:lnTo>
                  <a:lnTo>
                    <a:pt x="110913" y="767093"/>
                  </a:lnTo>
                  <a:lnTo>
                    <a:pt x="111057" y="767323"/>
                  </a:lnTo>
                  <a:lnTo>
                    <a:pt x="111343" y="767629"/>
                  </a:lnTo>
                  <a:lnTo>
                    <a:pt x="111432" y="767800"/>
                  </a:lnTo>
                  <a:lnTo>
                    <a:pt x="111332" y="767979"/>
                  </a:lnTo>
                  <a:lnTo>
                    <a:pt x="110858" y="768220"/>
                  </a:lnTo>
                  <a:lnTo>
                    <a:pt x="110328" y="768457"/>
                  </a:lnTo>
                  <a:lnTo>
                    <a:pt x="109788" y="768979"/>
                  </a:lnTo>
                  <a:lnTo>
                    <a:pt x="109490" y="769394"/>
                  </a:lnTo>
                  <a:lnTo>
                    <a:pt x="109324" y="769778"/>
                  </a:lnTo>
                  <a:lnTo>
                    <a:pt x="109258" y="769935"/>
                  </a:lnTo>
                  <a:lnTo>
                    <a:pt x="109070" y="770501"/>
                  </a:lnTo>
                  <a:lnTo>
                    <a:pt x="108861" y="770992"/>
                  </a:lnTo>
                  <a:lnTo>
                    <a:pt x="108353" y="771766"/>
                  </a:lnTo>
                  <a:lnTo>
                    <a:pt x="108221" y="772943"/>
                  </a:lnTo>
                  <a:lnTo>
                    <a:pt x="108088" y="773822"/>
                  </a:lnTo>
                  <a:lnTo>
                    <a:pt x="108111" y="774102"/>
                  </a:lnTo>
                  <a:lnTo>
                    <a:pt x="107934" y="774413"/>
                  </a:lnTo>
                  <a:lnTo>
                    <a:pt x="107747" y="774593"/>
                  </a:lnTo>
                  <a:lnTo>
                    <a:pt x="107228" y="774741"/>
                  </a:lnTo>
                  <a:lnTo>
                    <a:pt x="107206" y="774751"/>
                  </a:lnTo>
                  <a:lnTo>
                    <a:pt x="105849" y="775555"/>
                  </a:lnTo>
                  <a:lnTo>
                    <a:pt x="105176" y="775901"/>
                  </a:lnTo>
                  <a:lnTo>
                    <a:pt x="104933" y="775942"/>
                  </a:lnTo>
                  <a:lnTo>
                    <a:pt x="104635" y="775900"/>
                  </a:lnTo>
                  <a:lnTo>
                    <a:pt x="104128" y="775708"/>
                  </a:lnTo>
                  <a:lnTo>
                    <a:pt x="103797" y="775514"/>
                  </a:lnTo>
                  <a:lnTo>
                    <a:pt x="103565" y="775479"/>
                  </a:lnTo>
                  <a:lnTo>
                    <a:pt x="103300" y="775546"/>
                  </a:lnTo>
                  <a:lnTo>
                    <a:pt x="102771" y="775744"/>
                  </a:lnTo>
                  <a:lnTo>
                    <a:pt x="102384" y="776017"/>
                  </a:lnTo>
                  <a:lnTo>
                    <a:pt x="102065" y="776149"/>
                  </a:lnTo>
                  <a:lnTo>
                    <a:pt x="101866" y="776311"/>
                  </a:lnTo>
                  <a:lnTo>
                    <a:pt x="101678" y="776565"/>
                  </a:lnTo>
                  <a:lnTo>
                    <a:pt x="101436" y="776609"/>
                  </a:lnTo>
                  <a:lnTo>
                    <a:pt x="101027" y="776565"/>
                  </a:lnTo>
                  <a:lnTo>
                    <a:pt x="100818" y="776307"/>
                  </a:lnTo>
                  <a:lnTo>
                    <a:pt x="100619" y="775740"/>
                  </a:lnTo>
                  <a:lnTo>
                    <a:pt x="100409" y="775250"/>
                  </a:lnTo>
                  <a:lnTo>
                    <a:pt x="100399" y="774940"/>
                  </a:lnTo>
                  <a:lnTo>
                    <a:pt x="100454" y="774470"/>
                  </a:lnTo>
                  <a:lnTo>
                    <a:pt x="100465" y="774370"/>
                  </a:lnTo>
                  <a:lnTo>
                    <a:pt x="100454" y="773856"/>
                  </a:lnTo>
                  <a:lnTo>
                    <a:pt x="100376" y="772815"/>
                  </a:lnTo>
                  <a:lnTo>
                    <a:pt x="100310" y="771821"/>
                  </a:lnTo>
                  <a:lnTo>
                    <a:pt x="100189" y="771577"/>
                  </a:lnTo>
                  <a:lnTo>
                    <a:pt x="99670" y="771512"/>
                  </a:lnTo>
                  <a:lnTo>
                    <a:pt x="98854" y="771409"/>
                  </a:lnTo>
                  <a:lnTo>
                    <a:pt x="98545" y="771326"/>
                  </a:lnTo>
                  <a:lnTo>
                    <a:pt x="98424" y="771243"/>
                  </a:lnTo>
                  <a:lnTo>
                    <a:pt x="98269" y="771050"/>
                  </a:lnTo>
                  <a:lnTo>
                    <a:pt x="98004" y="770180"/>
                  </a:lnTo>
                  <a:lnTo>
                    <a:pt x="98037" y="769509"/>
                  </a:lnTo>
                  <a:lnTo>
                    <a:pt x="98049" y="769372"/>
                  </a:lnTo>
                  <a:lnTo>
                    <a:pt x="98082" y="768988"/>
                  </a:lnTo>
                  <a:lnTo>
                    <a:pt x="98115" y="768460"/>
                  </a:lnTo>
                  <a:lnTo>
                    <a:pt x="97971" y="768334"/>
                  </a:lnTo>
                  <a:lnTo>
                    <a:pt x="97784" y="768267"/>
                  </a:lnTo>
                  <a:lnTo>
                    <a:pt x="97563" y="768249"/>
                  </a:lnTo>
                  <a:lnTo>
                    <a:pt x="97409" y="768237"/>
                  </a:lnTo>
                  <a:lnTo>
                    <a:pt x="97133" y="768449"/>
                  </a:lnTo>
                  <a:lnTo>
                    <a:pt x="96747" y="768662"/>
                  </a:lnTo>
                  <a:lnTo>
                    <a:pt x="96195" y="769450"/>
                  </a:lnTo>
                  <a:lnTo>
                    <a:pt x="95908" y="769735"/>
                  </a:lnTo>
                  <a:lnTo>
                    <a:pt x="95886" y="769861"/>
                  </a:lnTo>
                  <a:lnTo>
                    <a:pt x="95864" y="769947"/>
                  </a:lnTo>
                  <a:lnTo>
                    <a:pt x="95765" y="770065"/>
                  </a:lnTo>
                  <a:lnTo>
                    <a:pt x="95577" y="770161"/>
                  </a:lnTo>
                  <a:lnTo>
                    <a:pt x="95522" y="770184"/>
                  </a:lnTo>
                  <a:lnTo>
                    <a:pt x="95345" y="770375"/>
                  </a:lnTo>
                  <a:lnTo>
                    <a:pt x="95279" y="770563"/>
                  </a:lnTo>
                  <a:lnTo>
                    <a:pt x="95235" y="770676"/>
                  </a:lnTo>
                  <a:lnTo>
                    <a:pt x="94860" y="770901"/>
                  </a:lnTo>
                  <a:lnTo>
                    <a:pt x="94772" y="771025"/>
                  </a:lnTo>
                  <a:lnTo>
                    <a:pt x="94628" y="771439"/>
                  </a:lnTo>
                  <a:lnTo>
                    <a:pt x="94441" y="771545"/>
                  </a:lnTo>
                  <a:lnTo>
                    <a:pt x="94308" y="771574"/>
                  </a:lnTo>
                  <a:lnTo>
                    <a:pt x="94099" y="771563"/>
                  </a:lnTo>
                  <a:lnTo>
                    <a:pt x="93911" y="771591"/>
                  </a:lnTo>
                  <a:lnTo>
                    <a:pt x="93812" y="771650"/>
                  </a:lnTo>
                  <a:lnTo>
                    <a:pt x="93712" y="771775"/>
                  </a:lnTo>
                  <a:lnTo>
                    <a:pt x="93624" y="772132"/>
                  </a:lnTo>
                  <a:lnTo>
                    <a:pt x="93580" y="772528"/>
                  </a:lnTo>
                  <a:lnTo>
                    <a:pt x="93569" y="772661"/>
                  </a:lnTo>
                  <a:lnTo>
                    <a:pt x="93492" y="772817"/>
                  </a:lnTo>
                  <a:lnTo>
                    <a:pt x="93315" y="772910"/>
                  </a:lnTo>
                  <a:lnTo>
                    <a:pt x="93238" y="772932"/>
                  </a:lnTo>
                  <a:lnTo>
                    <a:pt x="93150" y="772960"/>
                  </a:lnTo>
                  <a:lnTo>
                    <a:pt x="92918" y="773027"/>
                  </a:lnTo>
                  <a:lnTo>
                    <a:pt x="92808" y="773058"/>
                  </a:lnTo>
                  <a:lnTo>
                    <a:pt x="92742" y="773090"/>
                  </a:lnTo>
                  <a:lnTo>
                    <a:pt x="92576" y="773167"/>
                  </a:lnTo>
                  <a:lnTo>
                    <a:pt x="92455" y="773326"/>
                  </a:lnTo>
                  <a:lnTo>
                    <a:pt x="92377" y="773577"/>
                  </a:lnTo>
                  <a:lnTo>
                    <a:pt x="92344" y="773930"/>
                  </a:lnTo>
                  <a:lnTo>
                    <a:pt x="92058" y="774572"/>
                  </a:lnTo>
                  <a:lnTo>
                    <a:pt x="91892" y="774820"/>
                  </a:lnTo>
                  <a:lnTo>
                    <a:pt x="91484" y="775157"/>
                  </a:lnTo>
                  <a:lnTo>
                    <a:pt x="91440" y="775193"/>
                  </a:lnTo>
                  <a:lnTo>
                    <a:pt x="91197" y="775505"/>
                  </a:lnTo>
                  <a:lnTo>
                    <a:pt x="91098" y="775633"/>
                  </a:lnTo>
                  <a:lnTo>
                    <a:pt x="90866" y="775982"/>
                  </a:lnTo>
                  <a:lnTo>
                    <a:pt x="90866" y="776283"/>
                  </a:lnTo>
                  <a:lnTo>
                    <a:pt x="90998" y="776817"/>
                  </a:lnTo>
                  <a:lnTo>
                    <a:pt x="90987" y="777101"/>
                  </a:lnTo>
                  <a:lnTo>
                    <a:pt x="90866" y="777321"/>
                  </a:lnTo>
                  <a:lnTo>
                    <a:pt x="90259" y="777997"/>
                  </a:lnTo>
                  <a:lnTo>
                    <a:pt x="90005" y="778347"/>
                  </a:lnTo>
                  <a:lnTo>
                    <a:pt x="89873" y="778775"/>
                  </a:lnTo>
                  <a:lnTo>
                    <a:pt x="89708" y="779037"/>
                  </a:lnTo>
                  <a:lnTo>
                    <a:pt x="89443" y="779166"/>
                  </a:lnTo>
                  <a:lnTo>
                    <a:pt x="88836" y="779241"/>
                  </a:lnTo>
                  <a:lnTo>
                    <a:pt x="88549" y="779356"/>
                  </a:lnTo>
                  <a:lnTo>
                    <a:pt x="88328" y="779445"/>
                  </a:lnTo>
                  <a:lnTo>
                    <a:pt x="88097" y="779535"/>
                  </a:lnTo>
                  <a:lnTo>
                    <a:pt x="87788" y="779820"/>
                  </a:lnTo>
                  <a:lnTo>
                    <a:pt x="87567" y="779976"/>
                  </a:lnTo>
                  <a:lnTo>
                    <a:pt x="87424" y="780164"/>
                  </a:lnTo>
                  <a:lnTo>
                    <a:pt x="87402" y="780979"/>
                  </a:lnTo>
                  <a:lnTo>
                    <a:pt x="87391" y="781251"/>
                  </a:lnTo>
                  <a:lnTo>
                    <a:pt x="87391" y="781470"/>
                  </a:lnTo>
                  <a:lnTo>
                    <a:pt x="87644" y="782267"/>
                  </a:lnTo>
                  <a:lnTo>
                    <a:pt x="87578" y="782603"/>
                  </a:lnTo>
                  <a:lnTo>
                    <a:pt x="87534" y="782636"/>
                  </a:lnTo>
                  <a:lnTo>
                    <a:pt x="87379" y="782766"/>
                  </a:lnTo>
                  <a:lnTo>
                    <a:pt x="86729" y="783028"/>
                  </a:lnTo>
                  <a:lnTo>
                    <a:pt x="86398" y="783377"/>
                  </a:lnTo>
                  <a:lnTo>
                    <a:pt x="86199" y="783790"/>
                  </a:lnTo>
                  <a:lnTo>
                    <a:pt x="86188" y="784303"/>
                  </a:lnTo>
                  <a:lnTo>
                    <a:pt x="86177" y="784544"/>
                  </a:lnTo>
                  <a:lnTo>
                    <a:pt x="86177" y="784681"/>
                  </a:lnTo>
                  <a:lnTo>
                    <a:pt x="86166" y="785029"/>
                  </a:lnTo>
                  <a:lnTo>
                    <a:pt x="85879" y="785501"/>
                  </a:lnTo>
                  <a:lnTo>
                    <a:pt x="85713" y="785680"/>
                  </a:lnTo>
                  <a:lnTo>
                    <a:pt x="85559" y="785756"/>
                  </a:lnTo>
                  <a:lnTo>
                    <a:pt x="85316" y="785775"/>
                  </a:lnTo>
                  <a:lnTo>
                    <a:pt x="84776" y="785704"/>
                  </a:lnTo>
                  <a:lnTo>
                    <a:pt x="84290" y="785443"/>
                  </a:lnTo>
                  <a:lnTo>
                    <a:pt x="83551" y="784625"/>
                  </a:lnTo>
                  <a:lnTo>
                    <a:pt x="82823" y="783838"/>
                  </a:lnTo>
                  <a:lnTo>
                    <a:pt x="82150" y="783202"/>
                  </a:lnTo>
                  <a:lnTo>
                    <a:pt x="81962" y="782893"/>
                  </a:lnTo>
                  <a:lnTo>
                    <a:pt x="81907" y="782806"/>
                  </a:lnTo>
                  <a:lnTo>
                    <a:pt x="81841" y="782545"/>
                  </a:lnTo>
                  <a:lnTo>
                    <a:pt x="81973" y="781616"/>
                  </a:lnTo>
                  <a:lnTo>
                    <a:pt x="82117" y="780706"/>
                  </a:lnTo>
                  <a:lnTo>
                    <a:pt x="82084" y="780007"/>
                  </a:lnTo>
                  <a:lnTo>
                    <a:pt x="81995" y="779725"/>
                  </a:lnTo>
                  <a:lnTo>
                    <a:pt x="81719" y="779343"/>
                  </a:lnTo>
                  <a:lnTo>
                    <a:pt x="81510" y="778891"/>
                  </a:lnTo>
                  <a:lnTo>
                    <a:pt x="81366" y="778691"/>
                  </a:lnTo>
                  <a:lnTo>
                    <a:pt x="81444" y="778411"/>
                  </a:lnTo>
                  <a:lnTo>
                    <a:pt x="81532" y="778042"/>
                  </a:lnTo>
                  <a:lnTo>
                    <a:pt x="81411" y="777787"/>
                  </a:lnTo>
                  <a:lnTo>
                    <a:pt x="81356" y="777655"/>
                  </a:lnTo>
                  <a:lnTo>
                    <a:pt x="81146" y="777557"/>
                  </a:lnTo>
                  <a:lnTo>
                    <a:pt x="80694" y="777546"/>
                  </a:lnTo>
                  <a:lnTo>
                    <a:pt x="79855" y="777535"/>
                  </a:lnTo>
                  <a:lnTo>
                    <a:pt x="78818" y="777252"/>
                  </a:lnTo>
                  <a:lnTo>
                    <a:pt x="77505" y="776671"/>
                  </a:lnTo>
                  <a:lnTo>
                    <a:pt x="76545" y="776596"/>
                  </a:lnTo>
                  <a:lnTo>
                    <a:pt x="75773" y="776585"/>
                  </a:lnTo>
                  <a:lnTo>
                    <a:pt x="75508" y="776532"/>
                  </a:lnTo>
                  <a:lnTo>
                    <a:pt x="75442" y="776153"/>
                  </a:lnTo>
                  <a:lnTo>
                    <a:pt x="75398" y="775789"/>
                  </a:lnTo>
                  <a:lnTo>
                    <a:pt x="75320" y="774896"/>
                  </a:lnTo>
                  <a:lnTo>
                    <a:pt x="75287" y="774563"/>
                  </a:lnTo>
                  <a:lnTo>
                    <a:pt x="74989" y="773982"/>
                  </a:lnTo>
                  <a:lnTo>
                    <a:pt x="74758" y="773514"/>
                  </a:lnTo>
                  <a:lnTo>
                    <a:pt x="73776" y="772287"/>
                  </a:lnTo>
                  <a:lnTo>
                    <a:pt x="73312" y="770828"/>
                  </a:lnTo>
                  <a:lnTo>
                    <a:pt x="73202" y="770228"/>
                  </a:lnTo>
                  <a:lnTo>
                    <a:pt x="72937" y="769921"/>
                  </a:lnTo>
                  <a:lnTo>
                    <a:pt x="70554" y="768794"/>
                  </a:lnTo>
                  <a:lnTo>
                    <a:pt x="69352" y="768684"/>
                  </a:lnTo>
                  <a:lnTo>
                    <a:pt x="69208" y="768586"/>
                  </a:lnTo>
                  <a:lnTo>
                    <a:pt x="68987" y="768249"/>
                  </a:lnTo>
                  <a:lnTo>
                    <a:pt x="68723" y="767827"/>
                  </a:lnTo>
                  <a:lnTo>
                    <a:pt x="68237" y="767709"/>
                  </a:lnTo>
                  <a:lnTo>
                    <a:pt x="67939" y="767732"/>
                  </a:lnTo>
                  <a:lnTo>
                    <a:pt x="67531" y="767901"/>
                  </a:lnTo>
                  <a:lnTo>
                    <a:pt x="67090" y="768275"/>
                  </a:lnTo>
                  <a:lnTo>
                    <a:pt x="67090" y="768275"/>
                  </a:lnTo>
                  <a:lnTo>
                    <a:pt x="66549" y="768918"/>
                  </a:lnTo>
                  <a:lnTo>
                    <a:pt x="66505" y="769170"/>
                  </a:lnTo>
                  <a:lnTo>
                    <a:pt x="66406" y="769639"/>
                  </a:lnTo>
                  <a:lnTo>
                    <a:pt x="66406" y="770308"/>
                  </a:lnTo>
                  <a:lnTo>
                    <a:pt x="66406" y="770423"/>
                  </a:lnTo>
                  <a:lnTo>
                    <a:pt x="66362" y="770698"/>
                  </a:lnTo>
                  <a:lnTo>
                    <a:pt x="66339" y="770811"/>
                  </a:lnTo>
                  <a:lnTo>
                    <a:pt x="66130" y="770866"/>
                  </a:lnTo>
                  <a:lnTo>
                    <a:pt x="65722" y="770899"/>
                  </a:lnTo>
                  <a:lnTo>
                    <a:pt x="65126" y="770953"/>
                  </a:lnTo>
                  <a:lnTo>
                    <a:pt x="64221" y="771020"/>
                  </a:lnTo>
                  <a:lnTo>
                    <a:pt x="62820" y="771392"/>
                  </a:lnTo>
                  <a:lnTo>
                    <a:pt x="62743" y="771603"/>
                  </a:lnTo>
                  <a:lnTo>
                    <a:pt x="62632" y="771957"/>
                  </a:lnTo>
                  <a:lnTo>
                    <a:pt x="62456" y="772161"/>
                  </a:lnTo>
                  <a:lnTo>
                    <a:pt x="62026" y="772436"/>
                  </a:lnTo>
                  <a:lnTo>
                    <a:pt x="61893" y="772609"/>
                  </a:lnTo>
                  <a:lnTo>
                    <a:pt x="61816" y="773246"/>
                  </a:lnTo>
                  <a:lnTo>
                    <a:pt x="61783" y="773694"/>
                  </a:lnTo>
                  <a:lnTo>
                    <a:pt x="61871" y="774179"/>
                  </a:lnTo>
                  <a:lnTo>
                    <a:pt x="61904" y="774531"/>
                  </a:lnTo>
                  <a:lnTo>
                    <a:pt x="61639" y="774911"/>
                  </a:lnTo>
                  <a:lnTo>
                    <a:pt x="61253" y="775382"/>
                  </a:lnTo>
                  <a:lnTo>
                    <a:pt x="61088" y="775636"/>
                  </a:lnTo>
                  <a:lnTo>
                    <a:pt x="60624" y="776331"/>
                  </a:lnTo>
                  <a:lnTo>
                    <a:pt x="60216" y="777014"/>
                  </a:lnTo>
                  <a:lnTo>
                    <a:pt x="59885" y="777468"/>
                  </a:lnTo>
                  <a:lnTo>
                    <a:pt x="59411" y="777766"/>
                  </a:lnTo>
                  <a:lnTo>
                    <a:pt x="59190" y="777798"/>
                  </a:lnTo>
                  <a:lnTo>
                    <a:pt x="59058" y="777771"/>
                  </a:lnTo>
                  <a:lnTo>
                    <a:pt x="58848" y="777587"/>
                  </a:lnTo>
                  <a:lnTo>
                    <a:pt x="58341" y="776949"/>
                  </a:lnTo>
                  <a:lnTo>
                    <a:pt x="57756" y="776255"/>
                  </a:lnTo>
                  <a:lnTo>
                    <a:pt x="57458" y="776131"/>
                  </a:lnTo>
                  <a:lnTo>
                    <a:pt x="57370" y="776094"/>
                  </a:lnTo>
                  <a:lnTo>
                    <a:pt x="57094" y="776114"/>
                  </a:lnTo>
                  <a:lnTo>
                    <a:pt x="56906" y="776207"/>
                  </a:lnTo>
                  <a:lnTo>
                    <a:pt x="56542" y="776520"/>
                  </a:lnTo>
                  <a:lnTo>
                    <a:pt x="56266" y="776632"/>
                  </a:lnTo>
                  <a:lnTo>
                    <a:pt x="55847" y="776572"/>
                  </a:lnTo>
                  <a:lnTo>
                    <a:pt x="55538" y="776528"/>
                  </a:lnTo>
                  <a:lnTo>
                    <a:pt x="55472" y="776519"/>
                  </a:lnTo>
                  <a:lnTo>
                    <a:pt x="55053" y="776466"/>
                  </a:lnTo>
                  <a:lnTo>
                    <a:pt x="54854" y="776390"/>
                  </a:lnTo>
                  <a:lnTo>
                    <a:pt x="54667" y="776234"/>
                  </a:lnTo>
                  <a:lnTo>
                    <a:pt x="54556" y="775812"/>
                  </a:lnTo>
                  <a:lnTo>
                    <a:pt x="54358" y="775516"/>
                  </a:lnTo>
                  <a:lnTo>
                    <a:pt x="53938" y="775286"/>
                  </a:lnTo>
                  <a:lnTo>
                    <a:pt x="53486" y="775273"/>
                  </a:lnTo>
                  <a:lnTo>
                    <a:pt x="52791" y="775440"/>
                  </a:lnTo>
                  <a:lnTo>
                    <a:pt x="52493" y="775760"/>
                  </a:lnTo>
                  <a:lnTo>
                    <a:pt x="52030" y="775984"/>
                  </a:lnTo>
                  <a:lnTo>
                    <a:pt x="51941" y="776012"/>
                  </a:lnTo>
                  <a:lnTo>
                    <a:pt x="51070" y="776297"/>
                  </a:lnTo>
                  <a:lnTo>
                    <a:pt x="50794" y="776598"/>
                  </a:lnTo>
                  <a:lnTo>
                    <a:pt x="50540" y="776876"/>
                  </a:lnTo>
                  <a:lnTo>
                    <a:pt x="50617" y="777852"/>
                  </a:lnTo>
                  <a:lnTo>
                    <a:pt x="50673" y="778012"/>
                  </a:lnTo>
                  <a:lnTo>
                    <a:pt x="50882" y="778617"/>
                  </a:lnTo>
                  <a:lnTo>
                    <a:pt x="50948" y="778982"/>
                  </a:lnTo>
                  <a:lnTo>
                    <a:pt x="50981" y="779178"/>
                  </a:lnTo>
                  <a:lnTo>
                    <a:pt x="51125" y="779593"/>
                  </a:lnTo>
                  <a:lnTo>
                    <a:pt x="51169" y="779730"/>
                  </a:lnTo>
                  <a:lnTo>
                    <a:pt x="51224" y="780434"/>
                  </a:lnTo>
                  <a:lnTo>
                    <a:pt x="51555" y="781263"/>
                  </a:lnTo>
                  <a:lnTo>
                    <a:pt x="51677" y="781688"/>
                  </a:lnTo>
                  <a:lnTo>
                    <a:pt x="51886" y="783059"/>
                  </a:lnTo>
                  <a:lnTo>
                    <a:pt x="51853" y="783330"/>
                  </a:lnTo>
                  <a:lnTo>
                    <a:pt x="51842" y="783464"/>
                  </a:lnTo>
                  <a:lnTo>
                    <a:pt x="51599" y="783755"/>
                  </a:lnTo>
                  <a:lnTo>
                    <a:pt x="51037" y="784206"/>
                  </a:lnTo>
                  <a:lnTo>
                    <a:pt x="50695" y="784449"/>
                  </a:lnTo>
                  <a:lnTo>
                    <a:pt x="50386" y="784471"/>
                  </a:lnTo>
                  <a:lnTo>
                    <a:pt x="49624" y="784524"/>
                  </a:lnTo>
                  <a:lnTo>
                    <a:pt x="48025" y="784738"/>
                  </a:lnTo>
                  <a:lnTo>
                    <a:pt x="47539" y="784893"/>
                  </a:lnTo>
                  <a:lnTo>
                    <a:pt x="47032" y="785167"/>
                  </a:lnTo>
                  <a:lnTo>
                    <a:pt x="46248" y="785392"/>
                  </a:lnTo>
                  <a:lnTo>
                    <a:pt x="45697" y="785472"/>
                  </a:lnTo>
                  <a:lnTo>
                    <a:pt x="45465" y="785436"/>
                  </a:lnTo>
                  <a:lnTo>
                    <a:pt x="45244" y="785234"/>
                  </a:lnTo>
                  <a:lnTo>
                    <a:pt x="44803" y="784816"/>
                  </a:lnTo>
                  <a:lnTo>
                    <a:pt x="44439" y="784471"/>
                  </a:lnTo>
                  <a:lnTo>
                    <a:pt x="44152" y="784338"/>
                  </a:lnTo>
                  <a:lnTo>
                    <a:pt x="43810" y="784333"/>
                  </a:lnTo>
                  <a:lnTo>
                    <a:pt x="42861" y="784660"/>
                  </a:lnTo>
                  <a:lnTo>
                    <a:pt x="42475" y="784931"/>
                  </a:lnTo>
                  <a:lnTo>
                    <a:pt x="42232" y="785024"/>
                  </a:lnTo>
                  <a:lnTo>
                    <a:pt x="41967" y="785129"/>
                  </a:lnTo>
                  <a:lnTo>
                    <a:pt x="41670" y="785202"/>
                  </a:lnTo>
                  <a:lnTo>
                    <a:pt x="41317" y="785452"/>
                  </a:lnTo>
                  <a:lnTo>
                    <a:pt x="40809" y="785536"/>
                  </a:lnTo>
                  <a:lnTo>
                    <a:pt x="39794" y="785326"/>
                  </a:lnTo>
                  <a:lnTo>
                    <a:pt x="39000" y="785390"/>
                  </a:lnTo>
                  <a:lnTo>
                    <a:pt x="37786" y="786063"/>
                  </a:lnTo>
                  <a:lnTo>
                    <a:pt x="37102" y="787001"/>
                  </a:lnTo>
                  <a:lnTo>
                    <a:pt x="36153" y="787886"/>
                  </a:lnTo>
                  <a:lnTo>
                    <a:pt x="35326" y="788289"/>
                  </a:lnTo>
                  <a:lnTo>
                    <a:pt x="34057" y="788723"/>
                  </a:lnTo>
                  <a:lnTo>
                    <a:pt x="33461" y="788723"/>
                  </a:lnTo>
                  <a:lnTo>
                    <a:pt x="33284" y="788797"/>
                  </a:lnTo>
                  <a:lnTo>
                    <a:pt x="33229" y="788796"/>
                  </a:lnTo>
                  <a:lnTo>
                    <a:pt x="32942" y="788951"/>
                  </a:lnTo>
                  <a:lnTo>
                    <a:pt x="32832" y="789454"/>
                  </a:lnTo>
                  <a:lnTo>
                    <a:pt x="32678" y="789826"/>
                  </a:lnTo>
                  <a:lnTo>
                    <a:pt x="32358" y="790338"/>
                  </a:lnTo>
                  <a:lnTo>
                    <a:pt x="32115" y="790417"/>
                  </a:lnTo>
                  <a:lnTo>
                    <a:pt x="31861" y="790499"/>
                  </a:lnTo>
                  <a:lnTo>
                    <a:pt x="31806" y="790538"/>
                  </a:lnTo>
                  <a:lnTo>
                    <a:pt x="31199" y="790990"/>
                  </a:lnTo>
                  <a:lnTo>
                    <a:pt x="30515" y="791231"/>
                  </a:lnTo>
                  <a:lnTo>
                    <a:pt x="30328" y="791515"/>
                  </a:lnTo>
                  <a:lnTo>
                    <a:pt x="29820" y="792997"/>
                  </a:lnTo>
                  <a:lnTo>
                    <a:pt x="29423" y="793874"/>
                  </a:lnTo>
                  <a:lnTo>
                    <a:pt x="29280" y="794069"/>
                  </a:lnTo>
                  <a:lnTo>
                    <a:pt x="29357" y="794605"/>
                  </a:lnTo>
                  <a:lnTo>
                    <a:pt x="29710" y="795582"/>
                  </a:lnTo>
                  <a:lnTo>
                    <a:pt x="29732" y="795635"/>
                  </a:lnTo>
                  <a:lnTo>
                    <a:pt x="29941" y="796053"/>
                  </a:lnTo>
                  <a:lnTo>
                    <a:pt x="30703" y="796509"/>
                  </a:lnTo>
                  <a:lnTo>
                    <a:pt x="31607" y="797108"/>
                  </a:lnTo>
                  <a:lnTo>
                    <a:pt x="32336" y="797718"/>
                  </a:lnTo>
                  <a:lnTo>
                    <a:pt x="32634" y="797949"/>
                  </a:lnTo>
                  <a:lnTo>
                    <a:pt x="33141" y="798345"/>
                  </a:lnTo>
                  <a:lnTo>
                    <a:pt x="33924" y="799927"/>
                  </a:lnTo>
                  <a:lnTo>
                    <a:pt x="34145" y="800357"/>
                  </a:lnTo>
                  <a:lnTo>
                    <a:pt x="34233" y="800827"/>
                  </a:lnTo>
                  <a:lnTo>
                    <a:pt x="34608" y="801991"/>
                  </a:lnTo>
                  <a:lnTo>
                    <a:pt x="35127" y="802980"/>
                  </a:lnTo>
                  <a:lnTo>
                    <a:pt x="35348" y="803603"/>
                  </a:lnTo>
                  <a:lnTo>
                    <a:pt x="35403" y="803929"/>
                  </a:lnTo>
                  <a:lnTo>
                    <a:pt x="35248" y="804183"/>
                  </a:lnTo>
                  <a:lnTo>
                    <a:pt x="34763" y="804610"/>
                  </a:lnTo>
                  <a:lnTo>
                    <a:pt x="34134" y="805185"/>
                  </a:lnTo>
                  <a:lnTo>
                    <a:pt x="33814" y="805467"/>
                  </a:lnTo>
                  <a:lnTo>
                    <a:pt x="33792" y="805481"/>
                  </a:lnTo>
                  <a:lnTo>
                    <a:pt x="33759" y="805509"/>
                  </a:lnTo>
                  <a:lnTo>
                    <a:pt x="33450" y="806025"/>
                  </a:lnTo>
                  <a:lnTo>
                    <a:pt x="33218" y="807307"/>
                  </a:lnTo>
                  <a:lnTo>
                    <a:pt x="33009" y="807702"/>
                  </a:lnTo>
                  <a:lnTo>
                    <a:pt x="32435" y="808274"/>
                  </a:lnTo>
                  <a:lnTo>
                    <a:pt x="32303" y="808620"/>
                  </a:lnTo>
                  <a:lnTo>
                    <a:pt x="32181" y="808908"/>
                  </a:lnTo>
                  <a:lnTo>
                    <a:pt x="31894" y="810604"/>
                  </a:lnTo>
                  <a:lnTo>
                    <a:pt x="31773" y="811469"/>
                  </a:lnTo>
                  <a:lnTo>
                    <a:pt x="31265" y="812056"/>
                  </a:lnTo>
                  <a:lnTo>
                    <a:pt x="30990" y="812684"/>
                  </a:lnTo>
                  <a:lnTo>
                    <a:pt x="30758" y="813970"/>
                  </a:lnTo>
                  <a:lnTo>
                    <a:pt x="30603" y="814790"/>
                  </a:lnTo>
                  <a:lnTo>
                    <a:pt x="30692" y="814978"/>
                  </a:lnTo>
                  <a:lnTo>
                    <a:pt x="31387" y="815624"/>
                  </a:lnTo>
                  <a:lnTo>
                    <a:pt x="31453" y="815743"/>
                  </a:lnTo>
                  <a:lnTo>
                    <a:pt x="31552" y="815918"/>
                  </a:lnTo>
                  <a:lnTo>
                    <a:pt x="31563" y="816089"/>
                  </a:lnTo>
                  <a:lnTo>
                    <a:pt x="31486" y="816173"/>
                  </a:lnTo>
                  <a:lnTo>
                    <a:pt x="30912" y="816463"/>
                  </a:lnTo>
                  <a:lnTo>
                    <a:pt x="30206" y="817264"/>
                  </a:lnTo>
                  <a:lnTo>
                    <a:pt x="29566" y="817947"/>
                  </a:lnTo>
                  <a:lnTo>
                    <a:pt x="29280" y="818150"/>
                  </a:lnTo>
                  <a:lnTo>
                    <a:pt x="28353" y="818789"/>
                  </a:lnTo>
                  <a:lnTo>
                    <a:pt x="27393" y="819499"/>
                  </a:lnTo>
                  <a:lnTo>
                    <a:pt x="27040" y="819766"/>
                  </a:lnTo>
                  <a:lnTo>
                    <a:pt x="26599" y="820213"/>
                  </a:lnTo>
                  <a:lnTo>
                    <a:pt x="26499" y="820639"/>
                  </a:lnTo>
                  <a:lnTo>
                    <a:pt x="26576" y="820795"/>
                  </a:lnTo>
                  <a:lnTo>
                    <a:pt x="26852" y="821274"/>
                  </a:lnTo>
                  <a:lnTo>
                    <a:pt x="27117" y="821864"/>
                  </a:lnTo>
                  <a:lnTo>
                    <a:pt x="27371" y="822597"/>
                  </a:lnTo>
                  <a:lnTo>
                    <a:pt x="27746" y="824055"/>
                  </a:lnTo>
                  <a:lnTo>
                    <a:pt x="27889" y="824379"/>
                  </a:lnTo>
                  <a:lnTo>
                    <a:pt x="28000" y="824945"/>
                  </a:lnTo>
                  <a:lnTo>
                    <a:pt x="28066" y="825268"/>
                  </a:lnTo>
                  <a:lnTo>
                    <a:pt x="27989" y="825421"/>
                  </a:lnTo>
                  <a:lnTo>
                    <a:pt x="27834" y="825733"/>
                  </a:lnTo>
                  <a:lnTo>
                    <a:pt x="27547" y="826049"/>
                  </a:lnTo>
                  <a:lnTo>
                    <a:pt x="27492" y="826099"/>
                  </a:lnTo>
                  <a:lnTo>
                    <a:pt x="27404" y="826203"/>
                  </a:lnTo>
                  <a:lnTo>
                    <a:pt x="27150" y="826617"/>
                  </a:lnTo>
                  <a:lnTo>
                    <a:pt x="27051" y="827203"/>
                  </a:lnTo>
                  <a:lnTo>
                    <a:pt x="27106" y="827587"/>
                  </a:lnTo>
                  <a:lnTo>
                    <a:pt x="27139" y="827840"/>
                  </a:lnTo>
                  <a:lnTo>
                    <a:pt x="27040" y="828133"/>
                  </a:lnTo>
                  <a:lnTo>
                    <a:pt x="26698" y="828336"/>
                  </a:lnTo>
                  <a:lnTo>
                    <a:pt x="26356" y="828531"/>
                  </a:lnTo>
                  <a:lnTo>
                    <a:pt x="26168" y="828642"/>
                  </a:lnTo>
                  <a:lnTo>
                    <a:pt x="25782" y="829094"/>
                  </a:lnTo>
                  <a:lnTo>
                    <a:pt x="25021" y="829724"/>
                  </a:lnTo>
                  <a:lnTo>
                    <a:pt x="24502" y="830163"/>
                  </a:lnTo>
                  <a:lnTo>
                    <a:pt x="23973" y="830483"/>
                  </a:lnTo>
                  <a:lnTo>
                    <a:pt x="23377" y="830689"/>
                  </a:lnTo>
                  <a:lnTo>
                    <a:pt x="23289" y="830742"/>
                  </a:lnTo>
                  <a:lnTo>
                    <a:pt x="22858" y="830767"/>
                  </a:lnTo>
                  <a:lnTo>
                    <a:pt x="22373" y="830683"/>
                  </a:lnTo>
                  <a:lnTo>
                    <a:pt x="22075" y="830577"/>
                  </a:lnTo>
                  <a:lnTo>
                    <a:pt x="21678" y="830437"/>
                  </a:lnTo>
                  <a:lnTo>
                    <a:pt x="20508" y="830196"/>
                  </a:lnTo>
                  <a:lnTo>
                    <a:pt x="19968" y="830294"/>
                  </a:lnTo>
                  <a:lnTo>
                    <a:pt x="19493" y="830444"/>
                  </a:lnTo>
                  <a:lnTo>
                    <a:pt x="19295" y="830504"/>
                  </a:lnTo>
                  <a:lnTo>
                    <a:pt x="18908" y="830623"/>
                  </a:lnTo>
                  <a:lnTo>
                    <a:pt x="18379" y="830656"/>
                  </a:lnTo>
                  <a:lnTo>
                    <a:pt x="17871" y="830524"/>
                  </a:lnTo>
                  <a:lnTo>
                    <a:pt x="16889" y="830073"/>
                  </a:lnTo>
                  <a:lnTo>
                    <a:pt x="16371" y="829836"/>
                  </a:lnTo>
                  <a:lnTo>
                    <a:pt x="15632" y="829671"/>
                  </a:lnTo>
                  <a:lnTo>
                    <a:pt x="14374" y="829685"/>
                  </a:lnTo>
                  <a:lnTo>
                    <a:pt x="13701" y="829934"/>
                  </a:lnTo>
                  <a:lnTo>
                    <a:pt x="12619" y="830328"/>
                  </a:lnTo>
                  <a:lnTo>
                    <a:pt x="12035" y="830688"/>
                  </a:lnTo>
                  <a:lnTo>
                    <a:pt x="11836" y="830856"/>
                  </a:lnTo>
                  <a:lnTo>
                    <a:pt x="11461" y="831166"/>
                  </a:lnTo>
                  <a:lnTo>
                    <a:pt x="11263" y="831508"/>
                  </a:lnTo>
                  <a:lnTo>
                    <a:pt x="10876" y="831882"/>
                  </a:lnTo>
                  <a:lnTo>
                    <a:pt x="10402" y="832193"/>
                  </a:lnTo>
                  <a:lnTo>
                    <a:pt x="10192" y="832208"/>
                  </a:lnTo>
                  <a:lnTo>
                    <a:pt x="9828" y="832175"/>
                  </a:lnTo>
                  <a:lnTo>
                    <a:pt x="9464" y="832106"/>
                  </a:lnTo>
                  <a:lnTo>
                    <a:pt x="9111" y="832099"/>
                  </a:lnTo>
                  <a:lnTo>
                    <a:pt x="8813" y="832186"/>
                  </a:lnTo>
                  <a:lnTo>
                    <a:pt x="8394" y="832846"/>
                  </a:lnTo>
                  <a:lnTo>
                    <a:pt x="8273" y="832943"/>
                  </a:lnTo>
                  <a:lnTo>
                    <a:pt x="8118" y="833011"/>
                  </a:lnTo>
                  <a:lnTo>
                    <a:pt x="7787" y="833154"/>
                  </a:lnTo>
                  <a:lnTo>
                    <a:pt x="7600" y="833453"/>
                  </a:lnTo>
                  <a:lnTo>
                    <a:pt x="7445" y="833904"/>
                  </a:lnTo>
                  <a:lnTo>
                    <a:pt x="7224" y="834111"/>
                  </a:lnTo>
                  <a:lnTo>
                    <a:pt x="6893" y="834254"/>
                  </a:lnTo>
                  <a:lnTo>
                    <a:pt x="6662" y="834301"/>
                  </a:lnTo>
                  <a:lnTo>
                    <a:pt x="6055" y="834425"/>
                  </a:lnTo>
                  <a:lnTo>
                    <a:pt x="5283" y="834699"/>
                  </a:lnTo>
                  <a:lnTo>
                    <a:pt x="4687" y="835060"/>
                  </a:lnTo>
                  <a:lnTo>
                    <a:pt x="4444" y="835411"/>
                  </a:lnTo>
                  <a:lnTo>
                    <a:pt x="4290" y="835611"/>
                  </a:lnTo>
                  <a:lnTo>
                    <a:pt x="3793" y="836529"/>
                  </a:lnTo>
                  <a:lnTo>
                    <a:pt x="3672" y="837665"/>
                  </a:lnTo>
                  <a:lnTo>
                    <a:pt x="3561" y="838462"/>
                  </a:lnTo>
                  <a:lnTo>
                    <a:pt x="3484" y="838956"/>
                  </a:lnTo>
                  <a:lnTo>
                    <a:pt x="3462" y="840365"/>
                  </a:lnTo>
                  <a:lnTo>
                    <a:pt x="3241" y="841174"/>
                  </a:lnTo>
                  <a:lnTo>
                    <a:pt x="2999" y="842040"/>
                  </a:lnTo>
                  <a:lnTo>
                    <a:pt x="2977" y="842166"/>
                  </a:lnTo>
                  <a:lnTo>
                    <a:pt x="2866" y="842577"/>
                  </a:lnTo>
                  <a:lnTo>
                    <a:pt x="2502" y="844084"/>
                  </a:lnTo>
                  <a:lnTo>
                    <a:pt x="2392" y="844515"/>
                  </a:lnTo>
                  <a:lnTo>
                    <a:pt x="2061" y="845149"/>
                  </a:lnTo>
                  <a:lnTo>
                    <a:pt x="1984" y="845429"/>
                  </a:lnTo>
                  <a:lnTo>
                    <a:pt x="2293" y="846104"/>
                  </a:lnTo>
                  <a:lnTo>
                    <a:pt x="2403" y="846951"/>
                  </a:lnTo>
                  <a:lnTo>
                    <a:pt x="2546" y="848057"/>
                  </a:lnTo>
                  <a:lnTo>
                    <a:pt x="2877" y="848776"/>
                  </a:lnTo>
                  <a:lnTo>
                    <a:pt x="2933" y="848817"/>
                  </a:lnTo>
                  <a:lnTo>
                    <a:pt x="3716" y="849400"/>
                  </a:lnTo>
                  <a:lnTo>
                    <a:pt x="4577" y="849980"/>
                  </a:lnTo>
                  <a:lnTo>
                    <a:pt x="4753" y="850214"/>
                  </a:lnTo>
                  <a:lnTo>
                    <a:pt x="4742" y="850416"/>
                  </a:lnTo>
                  <a:lnTo>
                    <a:pt x="4731" y="850499"/>
                  </a:lnTo>
                  <a:lnTo>
                    <a:pt x="4687" y="850762"/>
                  </a:lnTo>
                  <a:lnTo>
                    <a:pt x="4400" y="851249"/>
                  </a:lnTo>
                  <a:lnTo>
                    <a:pt x="3661" y="852121"/>
                  </a:lnTo>
                  <a:lnTo>
                    <a:pt x="2635" y="853812"/>
                  </a:lnTo>
                  <a:lnTo>
                    <a:pt x="2403" y="854251"/>
                  </a:lnTo>
                  <a:lnTo>
                    <a:pt x="2094" y="854433"/>
                  </a:lnTo>
                  <a:lnTo>
                    <a:pt x="1785" y="854653"/>
                  </a:lnTo>
                  <a:lnTo>
                    <a:pt x="1487" y="854994"/>
                  </a:lnTo>
                  <a:lnTo>
                    <a:pt x="1399" y="855239"/>
                  </a:lnTo>
                  <a:lnTo>
                    <a:pt x="1443" y="855376"/>
                  </a:lnTo>
                  <a:lnTo>
                    <a:pt x="1686" y="855477"/>
                  </a:lnTo>
                  <a:lnTo>
                    <a:pt x="2116" y="855561"/>
                  </a:lnTo>
                  <a:lnTo>
                    <a:pt x="2844" y="855943"/>
                  </a:lnTo>
                  <a:lnTo>
                    <a:pt x="3528" y="856642"/>
                  </a:lnTo>
                  <a:lnTo>
                    <a:pt x="3981" y="857492"/>
                  </a:lnTo>
                  <a:lnTo>
                    <a:pt x="4223" y="858013"/>
                  </a:lnTo>
                  <a:lnTo>
                    <a:pt x="4422" y="858336"/>
                  </a:lnTo>
                  <a:lnTo>
                    <a:pt x="4422" y="858785"/>
                  </a:lnTo>
                  <a:lnTo>
                    <a:pt x="4400" y="858943"/>
                  </a:lnTo>
                  <a:lnTo>
                    <a:pt x="4389" y="859059"/>
                  </a:lnTo>
                  <a:lnTo>
                    <a:pt x="4378" y="859221"/>
                  </a:lnTo>
                  <a:lnTo>
                    <a:pt x="4345" y="859451"/>
                  </a:lnTo>
                  <a:lnTo>
                    <a:pt x="4554" y="860022"/>
                  </a:lnTo>
                  <a:lnTo>
                    <a:pt x="4753" y="860377"/>
                  </a:lnTo>
                  <a:lnTo>
                    <a:pt x="4985" y="860648"/>
                  </a:lnTo>
                  <a:lnTo>
                    <a:pt x="5062" y="860802"/>
                  </a:lnTo>
                  <a:lnTo>
                    <a:pt x="5084" y="861210"/>
                  </a:lnTo>
                  <a:lnTo>
                    <a:pt x="5073" y="861579"/>
                  </a:lnTo>
                  <a:lnTo>
                    <a:pt x="5084" y="861865"/>
                  </a:lnTo>
                  <a:lnTo>
                    <a:pt x="4863" y="862279"/>
                  </a:lnTo>
                  <a:lnTo>
                    <a:pt x="3859" y="863804"/>
                  </a:lnTo>
                  <a:lnTo>
                    <a:pt x="3771" y="863919"/>
                  </a:lnTo>
                  <a:lnTo>
                    <a:pt x="3617" y="864282"/>
                  </a:lnTo>
                  <a:lnTo>
                    <a:pt x="3561" y="864762"/>
                  </a:lnTo>
                  <a:lnTo>
                    <a:pt x="3561" y="864938"/>
                  </a:lnTo>
                  <a:lnTo>
                    <a:pt x="3451" y="865351"/>
                  </a:lnTo>
                  <a:lnTo>
                    <a:pt x="3230" y="865762"/>
                  </a:lnTo>
                  <a:lnTo>
                    <a:pt x="2701" y="865982"/>
                  </a:lnTo>
                  <a:lnTo>
                    <a:pt x="2227" y="866175"/>
                  </a:lnTo>
                  <a:lnTo>
                    <a:pt x="1818" y="866454"/>
                  </a:lnTo>
                  <a:lnTo>
                    <a:pt x="1487" y="866671"/>
                  </a:lnTo>
                  <a:lnTo>
                    <a:pt x="1057" y="866961"/>
                  </a:lnTo>
                  <a:lnTo>
                    <a:pt x="627" y="867250"/>
                  </a:lnTo>
                  <a:lnTo>
                    <a:pt x="571" y="867528"/>
                  </a:lnTo>
                  <a:lnTo>
                    <a:pt x="472" y="868055"/>
                  </a:lnTo>
                  <a:lnTo>
                    <a:pt x="583" y="868708"/>
                  </a:lnTo>
                  <a:lnTo>
                    <a:pt x="483" y="869339"/>
                  </a:lnTo>
                  <a:lnTo>
                    <a:pt x="561" y="869702"/>
                  </a:lnTo>
                  <a:lnTo>
                    <a:pt x="726" y="870095"/>
                  </a:lnTo>
                  <a:lnTo>
                    <a:pt x="748" y="870373"/>
                  </a:lnTo>
                  <a:lnTo>
                    <a:pt x="770" y="870657"/>
                  </a:lnTo>
                  <a:lnTo>
                    <a:pt x="660" y="871267"/>
                  </a:lnTo>
                  <a:lnTo>
                    <a:pt x="682" y="871512"/>
                  </a:lnTo>
                  <a:lnTo>
                    <a:pt x="847" y="871825"/>
                  </a:lnTo>
                  <a:lnTo>
                    <a:pt x="869" y="872238"/>
                  </a:lnTo>
                  <a:lnTo>
                    <a:pt x="880" y="872526"/>
                  </a:lnTo>
                  <a:lnTo>
                    <a:pt x="638" y="873191"/>
                  </a:lnTo>
                  <a:lnTo>
                    <a:pt x="792" y="873862"/>
                  </a:lnTo>
                  <a:lnTo>
                    <a:pt x="936" y="874212"/>
                  </a:lnTo>
                  <a:lnTo>
                    <a:pt x="1035" y="874452"/>
                  </a:lnTo>
                  <a:lnTo>
                    <a:pt x="1267" y="874695"/>
                  </a:lnTo>
                  <a:lnTo>
                    <a:pt x="1443" y="874879"/>
                  </a:lnTo>
                  <a:lnTo>
                    <a:pt x="1686" y="875118"/>
                  </a:lnTo>
                  <a:lnTo>
                    <a:pt x="2006" y="875468"/>
                  </a:lnTo>
                  <a:lnTo>
                    <a:pt x="2359" y="875899"/>
                  </a:lnTo>
                  <a:lnTo>
                    <a:pt x="2469" y="876071"/>
                  </a:lnTo>
                  <a:lnTo>
                    <a:pt x="2193" y="876732"/>
                  </a:lnTo>
                  <a:lnTo>
                    <a:pt x="2160" y="877186"/>
                  </a:lnTo>
                  <a:lnTo>
                    <a:pt x="2315" y="877471"/>
                  </a:lnTo>
                  <a:lnTo>
                    <a:pt x="2855" y="877843"/>
                  </a:lnTo>
                  <a:lnTo>
                    <a:pt x="4091" y="879280"/>
                  </a:lnTo>
                  <a:lnTo>
                    <a:pt x="5183" y="880543"/>
                  </a:lnTo>
                  <a:lnTo>
                    <a:pt x="5614" y="880917"/>
                  </a:lnTo>
                  <a:lnTo>
                    <a:pt x="6276" y="881399"/>
                  </a:lnTo>
                  <a:lnTo>
                    <a:pt x="6485" y="881843"/>
                  </a:lnTo>
                  <a:lnTo>
                    <a:pt x="6540" y="883039"/>
                  </a:lnTo>
                  <a:lnTo>
                    <a:pt x="6485" y="883762"/>
                  </a:lnTo>
                  <a:lnTo>
                    <a:pt x="6584" y="884298"/>
                  </a:lnTo>
                  <a:lnTo>
                    <a:pt x="6618" y="884520"/>
                  </a:lnTo>
                  <a:lnTo>
                    <a:pt x="6893" y="885014"/>
                  </a:lnTo>
                  <a:lnTo>
                    <a:pt x="6915" y="885060"/>
                  </a:lnTo>
                  <a:lnTo>
                    <a:pt x="7224" y="885550"/>
                  </a:lnTo>
                  <a:lnTo>
                    <a:pt x="7423" y="885971"/>
                  </a:lnTo>
                  <a:lnTo>
                    <a:pt x="7467" y="886342"/>
                  </a:lnTo>
                  <a:lnTo>
                    <a:pt x="6960" y="886903"/>
                  </a:lnTo>
                  <a:lnTo>
                    <a:pt x="6750" y="887135"/>
                  </a:lnTo>
                  <a:lnTo>
                    <a:pt x="6982" y="887881"/>
                  </a:lnTo>
                  <a:lnTo>
                    <a:pt x="7875" y="888653"/>
                  </a:lnTo>
                  <a:lnTo>
                    <a:pt x="8791" y="889626"/>
                  </a:lnTo>
                  <a:lnTo>
                    <a:pt x="9619" y="890769"/>
                  </a:lnTo>
                  <a:lnTo>
                    <a:pt x="10843" y="892227"/>
                  </a:lnTo>
                  <a:lnTo>
                    <a:pt x="10887" y="893323"/>
                  </a:lnTo>
                  <a:lnTo>
                    <a:pt x="11384" y="894494"/>
                  </a:lnTo>
                  <a:lnTo>
                    <a:pt x="11560" y="895857"/>
                  </a:lnTo>
                  <a:lnTo>
                    <a:pt x="11417" y="897028"/>
                  </a:lnTo>
                  <a:lnTo>
                    <a:pt x="11086" y="898204"/>
                  </a:lnTo>
                  <a:lnTo>
                    <a:pt x="10755" y="899376"/>
                  </a:lnTo>
                  <a:lnTo>
                    <a:pt x="10402" y="900030"/>
                  </a:lnTo>
                  <a:lnTo>
                    <a:pt x="9332" y="901975"/>
                  </a:lnTo>
                  <a:lnTo>
                    <a:pt x="9288" y="902048"/>
                  </a:lnTo>
                  <a:lnTo>
                    <a:pt x="9111" y="902203"/>
                  </a:lnTo>
                  <a:lnTo>
                    <a:pt x="8890" y="902401"/>
                  </a:lnTo>
                  <a:lnTo>
                    <a:pt x="7986" y="902890"/>
                  </a:lnTo>
                  <a:lnTo>
                    <a:pt x="7246" y="903477"/>
                  </a:lnTo>
                  <a:lnTo>
                    <a:pt x="7258" y="903893"/>
                  </a:lnTo>
                  <a:lnTo>
                    <a:pt x="7291" y="904342"/>
                  </a:lnTo>
                  <a:lnTo>
                    <a:pt x="7467" y="904804"/>
                  </a:lnTo>
                  <a:lnTo>
                    <a:pt x="7677" y="905201"/>
                  </a:lnTo>
                  <a:lnTo>
                    <a:pt x="7765" y="905491"/>
                  </a:lnTo>
                  <a:lnTo>
                    <a:pt x="7765" y="905966"/>
                  </a:lnTo>
                  <a:lnTo>
                    <a:pt x="7699" y="906246"/>
                  </a:lnTo>
                  <a:lnTo>
                    <a:pt x="7588" y="906880"/>
                  </a:lnTo>
                  <a:lnTo>
                    <a:pt x="7423" y="907422"/>
                  </a:lnTo>
                  <a:lnTo>
                    <a:pt x="7015" y="908199"/>
                  </a:lnTo>
                  <a:lnTo>
                    <a:pt x="6794" y="908612"/>
                  </a:lnTo>
                  <a:lnTo>
                    <a:pt x="6485" y="909203"/>
                  </a:lnTo>
                  <a:lnTo>
                    <a:pt x="6143" y="910319"/>
                  </a:lnTo>
                  <a:lnTo>
                    <a:pt x="5669" y="911263"/>
                  </a:lnTo>
                  <a:lnTo>
                    <a:pt x="4753" y="912640"/>
                  </a:lnTo>
                  <a:lnTo>
                    <a:pt x="4599" y="912914"/>
                  </a:lnTo>
                  <a:lnTo>
                    <a:pt x="4378" y="913524"/>
                  </a:lnTo>
                  <a:lnTo>
                    <a:pt x="4356" y="913842"/>
                  </a:lnTo>
                  <a:lnTo>
                    <a:pt x="4069" y="914481"/>
                  </a:lnTo>
                  <a:lnTo>
                    <a:pt x="3727" y="914866"/>
                  </a:lnTo>
                  <a:lnTo>
                    <a:pt x="3274" y="915682"/>
                  </a:lnTo>
                  <a:lnTo>
                    <a:pt x="3385" y="916048"/>
                  </a:lnTo>
                  <a:lnTo>
                    <a:pt x="3539" y="916323"/>
                  </a:lnTo>
                  <a:lnTo>
                    <a:pt x="3639" y="916688"/>
                  </a:lnTo>
                  <a:lnTo>
                    <a:pt x="3473" y="917004"/>
                  </a:lnTo>
                  <a:lnTo>
                    <a:pt x="3407" y="917179"/>
                  </a:lnTo>
                  <a:lnTo>
                    <a:pt x="3352" y="917370"/>
                  </a:lnTo>
                  <a:lnTo>
                    <a:pt x="3363" y="917522"/>
                  </a:lnTo>
                  <a:lnTo>
                    <a:pt x="3407" y="917560"/>
                  </a:lnTo>
                  <a:lnTo>
                    <a:pt x="3915" y="918451"/>
                  </a:lnTo>
                  <a:lnTo>
                    <a:pt x="4223" y="918995"/>
                  </a:lnTo>
                  <a:lnTo>
                    <a:pt x="4246" y="919029"/>
                  </a:lnTo>
                  <a:lnTo>
                    <a:pt x="4411" y="919326"/>
                  </a:lnTo>
                  <a:lnTo>
                    <a:pt x="4632" y="919728"/>
                  </a:lnTo>
                  <a:lnTo>
                    <a:pt x="4797" y="920005"/>
                  </a:lnTo>
                  <a:lnTo>
                    <a:pt x="4974" y="920322"/>
                  </a:lnTo>
                  <a:lnTo>
                    <a:pt x="5161" y="920676"/>
                  </a:lnTo>
                  <a:lnTo>
                    <a:pt x="5536" y="921536"/>
                  </a:lnTo>
                  <a:lnTo>
                    <a:pt x="5713" y="922160"/>
                  </a:lnTo>
                  <a:lnTo>
                    <a:pt x="5735" y="922741"/>
                  </a:lnTo>
                  <a:lnTo>
                    <a:pt x="5261" y="923509"/>
                  </a:lnTo>
                  <a:lnTo>
                    <a:pt x="5139" y="924166"/>
                  </a:lnTo>
                  <a:lnTo>
                    <a:pt x="5095" y="924404"/>
                  </a:lnTo>
                  <a:lnTo>
                    <a:pt x="5007" y="924641"/>
                  </a:lnTo>
                  <a:lnTo>
                    <a:pt x="4665" y="925143"/>
                  </a:lnTo>
                  <a:lnTo>
                    <a:pt x="4643" y="925163"/>
                  </a:lnTo>
                  <a:lnTo>
                    <a:pt x="4400" y="925448"/>
                  </a:lnTo>
                  <a:lnTo>
                    <a:pt x="3286" y="925907"/>
                  </a:lnTo>
                  <a:lnTo>
                    <a:pt x="3241" y="925926"/>
                  </a:lnTo>
                  <a:lnTo>
                    <a:pt x="2877" y="926602"/>
                  </a:lnTo>
                  <a:lnTo>
                    <a:pt x="2822" y="926932"/>
                  </a:lnTo>
                  <a:lnTo>
                    <a:pt x="2767" y="927259"/>
                  </a:lnTo>
                  <a:lnTo>
                    <a:pt x="2160" y="927662"/>
                  </a:lnTo>
                  <a:lnTo>
                    <a:pt x="2039" y="927771"/>
                  </a:lnTo>
                  <a:lnTo>
                    <a:pt x="1796" y="927999"/>
                  </a:lnTo>
                  <a:lnTo>
                    <a:pt x="1708" y="928218"/>
                  </a:lnTo>
                  <a:lnTo>
                    <a:pt x="1631" y="928387"/>
                  </a:lnTo>
                  <a:lnTo>
                    <a:pt x="1575" y="928894"/>
                  </a:lnTo>
                  <a:lnTo>
                    <a:pt x="1653" y="929199"/>
                  </a:lnTo>
                  <a:lnTo>
                    <a:pt x="1785" y="930529"/>
                  </a:lnTo>
                  <a:lnTo>
                    <a:pt x="1752" y="931355"/>
                  </a:lnTo>
                  <a:lnTo>
                    <a:pt x="1829" y="932032"/>
                  </a:lnTo>
                  <a:lnTo>
                    <a:pt x="1895" y="932832"/>
                  </a:lnTo>
                  <a:lnTo>
                    <a:pt x="2359" y="933433"/>
                  </a:lnTo>
                  <a:lnTo>
                    <a:pt x="2701" y="933817"/>
                  </a:lnTo>
                  <a:lnTo>
                    <a:pt x="3385" y="934851"/>
                  </a:lnTo>
                  <a:lnTo>
                    <a:pt x="3683" y="935087"/>
                  </a:lnTo>
                  <a:lnTo>
                    <a:pt x="4179" y="935166"/>
                  </a:lnTo>
                  <a:lnTo>
                    <a:pt x="4521" y="935363"/>
                  </a:lnTo>
                  <a:lnTo>
                    <a:pt x="4786" y="935608"/>
                  </a:lnTo>
                  <a:lnTo>
                    <a:pt x="5503" y="935924"/>
                  </a:lnTo>
                  <a:lnTo>
                    <a:pt x="6000" y="936094"/>
                  </a:lnTo>
                  <a:lnTo>
                    <a:pt x="6342" y="936170"/>
                  </a:lnTo>
                  <a:lnTo>
                    <a:pt x="6673" y="936259"/>
                  </a:lnTo>
                  <a:lnTo>
                    <a:pt x="7191" y="936563"/>
                  </a:lnTo>
                  <a:lnTo>
                    <a:pt x="7489" y="936769"/>
                  </a:lnTo>
                  <a:lnTo>
                    <a:pt x="7677" y="937053"/>
                  </a:lnTo>
                  <a:lnTo>
                    <a:pt x="7964" y="937619"/>
                  </a:lnTo>
                  <a:lnTo>
                    <a:pt x="8052" y="937990"/>
                  </a:lnTo>
                  <a:lnTo>
                    <a:pt x="7997" y="938488"/>
                  </a:lnTo>
                  <a:lnTo>
                    <a:pt x="7533" y="939158"/>
                  </a:lnTo>
                  <a:lnTo>
                    <a:pt x="5647" y="941222"/>
                  </a:lnTo>
                  <a:lnTo>
                    <a:pt x="5095" y="941806"/>
                  </a:lnTo>
                  <a:lnTo>
                    <a:pt x="3948" y="942608"/>
                  </a:lnTo>
                  <a:lnTo>
                    <a:pt x="2977" y="943492"/>
                  </a:lnTo>
                  <a:lnTo>
                    <a:pt x="2513" y="944140"/>
                  </a:lnTo>
                  <a:lnTo>
                    <a:pt x="2712" y="944796"/>
                  </a:lnTo>
                  <a:lnTo>
                    <a:pt x="3650" y="946100"/>
                  </a:lnTo>
                  <a:lnTo>
                    <a:pt x="4246" y="946744"/>
                  </a:lnTo>
                  <a:lnTo>
                    <a:pt x="5569" y="947912"/>
                  </a:lnTo>
                  <a:lnTo>
                    <a:pt x="5603" y="947943"/>
                  </a:lnTo>
                  <a:lnTo>
                    <a:pt x="6783" y="948868"/>
                  </a:lnTo>
                  <a:lnTo>
                    <a:pt x="7335" y="949449"/>
                  </a:lnTo>
                  <a:lnTo>
                    <a:pt x="7666" y="950377"/>
                  </a:lnTo>
                  <a:lnTo>
                    <a:pt x="7919" y="950532"/>
                  </a:lnTo>
                  <a:lnTo>
                    <a:pt x="8427" y="950698"/>
                  </a:lnTo>
                  <a:lnTo>
                    <a:pt x="8648" y="950980"/>
                  </a:lnTo>
                  <a:lnTo>
                    <a:pt x="8780" y="951907"/>
                  </a:lnTo>
                  <a:lnTo>
                    <a:pt x="8802" y="951999"/>
                  </a:lnTo>
                  <a:lnTo>
                    <a:pt x="8990" y="952717"/>
                  </a:lnTo>
                  <a:lnTo>
                    <a:pt x="9177" y="952923"/>
                  </a:lnTo>
                  <a:lnTo>
                    <a:pt x="9685" y="953044"/>
                  </a:lnTo>
                  <a:lnTo>
                    <a:pt x="11605" y="952451"/>
                  </a:lnTo>
                  <a:lnTo>
                    <a:pt x="12256" y="951924"/>
                  </a:lnTo>
                  <a:lnTo>
                    <a:pt x="12597" y="951785"/>
                  </a:lnTo>
                  <a:lnTo>
                    <a:pt x="15245" y="950725"/>
                  </a:lnTo>
                  <a:lnTo>
                    <a:pt x="17099" y="950366"/>
                  </a:lnTo>
                  <a:close/>
                </a:path>
              </a:pathLst>
            </a:custGeom>
            <a:solidFill>
              <a:srgbClr val="B7EFEE"/>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0" name="Google Shape;460;p56"/>
            <p:cNvSpPr/>
            <p:nvPr/>
          </p:nvSpPr>
          <p:spPr>
            <a:xfrm rot="10800000" flipH="1">
              <a:off x="6138831" y="5583310"/>
              <a:ext cx="471779" cy="445636"/>
            </a:xfrm>
            <a:custGeom>
              <a:avLst/>
              <a:gdLst/>
              <a:ahLst/>
              <a:cxnLst/>
              <a:rect l="l" t="t" r="r" b="b"/>
              <a:pathLst>
                <a:path w="471779" h="445636" extrusionOk="0">
                  <a:moveTo>
                    <a:pt x="246896" y="443799"/>
                  </a:moveTo>
                  <a:lnTo>
                    <a:pt x="247263" y="443259"/>
                  </a:lnTo>
                  <a:lnTo>
                    <a:pt x="247772" y="442608"/>
                  </a:lnTo>
                  <a:lnTo>
                    <a:pt x="248363" y="442200"/>
                  </a:lnTo>
                  <a:lnTo>
                    <a:pt x="248756" y="442145"/>
                  </a:lnTo>
                  <a:lnTo>
                    <a:pt x="249389" y="442123"/>
                  </a:lnTo>
                  <a:lnTo>
                    <a:pt x="249874" y="441958"/>
                  </a:lnTo>
                  <a:lnTo>
                    <a:pt x="250007" y="441814"/>
                  </a:lnTo>
                  <a:lnTo>
                    <a:pt x="250249" y="441550"/>
                  </a:lnTo>
                  <a:lnTo>
                    <a:pt x="250327" y="441186"/>
                  </a:lnTo>
                  <a:lnTo>
                    <a:pt x="250337" y="439708"/>
                  </a:lnTo>
                  <a:lnTo>
                    <a:pt x="250422" y="439466"/>
                  </a:lnTo>
                  <a:lnTo>
                    <a:pt x="250432" y="438837"/>
                  </a:lnTo>
                  <a:lnTo>
                    <a:pt x="250491" y="438573"/>
                  </a:lnTo>
                  <a:lnTo>
                    <a:pt x="250622" y="438352"/>
                  </a:lnTo>
                  <a:lnTo>
                    <a:pt x="252184" y="437349"/>
                  </a:lnTo>
                  <a:lnTo>
                    <a:pt x="253883" y="436665"/>
                  </a:lnTo>
                  <a:lnTo>
                    <a:pt x="254415" y="436456"/>
                  </a:lnTo>
                  <a:lnTo>
                    <a:pt x="255719" y="436290"/>
                  </a:lnTo>
                  <a:lnTo>
                    <a:pt x="256267" y="436158"/>
                  </a:lnTo>
                  <a:lnTo>
                    <a:pt x="256679" y="435993"/>
                  </a:lnTo>
                  <a:lnTo>
                    <a:pt x="256840" y="435993"/>
                  </a:lnTo>
                  <a:lnTo>
                    <a:pt x="257245" y="435860"/>
                  </a:lnTo>
                  <a:lnTo>
                    <a:pt x="258334" y="435353"/>
                  </a:lnTo>
                  <a:lnTo>
                    <a:pt x="259036" y="435177"/>
                  </a:lnTo>
                  <a:lnTo>
                    <a:pt x="260104" y="435067"/>
                  </a:lnTo>
                  <a:lnTo>
                    <a:pt x="261957" y="435111"/>
                  </a:lnTo>
                  <a:lnTo>
                    <a:pt x="262151" y="435199"/>
                  </a:lnTo>
                  <a:lnTo>
                    <a:pt x="262392" y="435199"/>
                  </a:lnTo>
                  <a:lnTo>
                    <a:pt x="262771" y="435342"/>
                  </a:lnTo>
                  <a:lnTo>
                    <a:pt x="263339" y="435441"/>
                  </a:lnTo>
                  <a:lnTo>
                    <a:pt x="263956" y="435750"/>
                  </a:lnTo>
                  <a:lnTo>
                    <a:pt x="264361" y="435706"/>
                  </a:lnTo>
                  <a:lnTo>
                    <a:pt x="264583" y="435618"/>
                  </a:lnTo>
                  <a:lnTo>
                    <a:pt x="264952" y="435232"/>
                  </a:lnTo>
                  <a:lnTo>
                    <a:pt x="265438" y="434350"/>
                  </a:lnTo>
                  <a:lnTo>
                    <a:pt x="266284" y="433710"/>
                  </a:lnTo>
                  <a:lnTo>
                    <a:pt x="267149" y="432939"/>
                  </a:lnTo>
                  <a:lnTo>
                    <a:pt x="267713" y="432950"/>
                  </a:lnTo>
                  <a:lnTo>
                    <a:pt x="268576" y="433380"/>
                  </a:lnTo>
                  <a:lnTo>
                    <a:pt x="269300" y="433556"/>
                  </a:lnTo>
                  <a:lnTo>
                    <a:pt x="270053" y="433523"/>
                  </a:lnTo>
                  <a:lnTo>
                    <a:pt x="270450" y="433380"/>
                  </a:lnTo>
                  <a:lnTo>
                    <a:pt x="270734" y="433203"/>
                  </a:lnTo>
                  <a:lnTo>
                    <a:pt x="270806" y="432994"/>
                  </a:lnTo>
                  <a:lnTo>
                    <a:pt x="270667" y="432773"/>
                  </a:lnTo>
                  <a:lnTo>
                    <a:pt x="270492" y="432619"/>
                  </a:lnTo>
                  <a:lnTo>
                    <a:pt x="270475" y="432343"/>
                  </a:lnTo>
                  <a:lnTo>
                    <a:pt x="270517" y="431704"/>
                  </a:lnTo>
                  <a:lnTo>
                    <a:pt x="270559" y="431119"/>
                  </a:lnTo>
                  <a:lnTo>
                    <a:pt x="270492" y="430458"/>
                  </a:lnTo>
                  <a:lnTo>
                    <a:pt x="270325" y="429587"/>
                  </a:lnTo>
                  <a:lnTo>
                    <a:pt x="270233" y="428727"/>
                  </a:lnTo>
                  <a:lnTo>
                    <a:pt x="270167" y="428429"/>
                  </a:lnTo>
                  <a:lnTo>
                    <a:pt x="270025" y="428264"/>
                  </a:lnTo>
                  <a:lnTo>
                    <a:pt x="269541" y="428164"/>
                  </a:lnTo>
                  <a:lnTo>
                    <a:pt x="269007" y="428054"/>
                  </a:lnTo>
                  <a:lnTo>
                    <a:pt x="268581" y="427779"/>
                  </a:lnTo>
                  <a:lnTo>
                    <a:pt x="268286" y="427481"/>
                  </a:lnTo>
                  <a:lnTo>
                    <a:pt x="267873" y="427349"/>
                  </a:lnTo>
                  <a:lnTo>
                    <a:pt x="267180" y="427128"/>
                  </a:lnTo>
                  <a:lnTo>
                    <a:pt x="266797" y="426786"/>
                  </a:lnTo>
                  <a:lnTo>
                    <a:pt x="266455" y="426422"/>
                  </a:lnTo>
                  <a:lnTo>
                    <a:pt x="266271" y="426246"/>
                  </a:lnTo>
                  <a:lnTo>
                    <a:pt x="266138" y="426246"/>
                  </a:lnTo>
                  <a:lnTo>
                    <a:pt x="266087" y="426334"/>
                  </a:lnTo>
                  <a:lnTo>
                    <a:pt x="266030" y="426433"/>
                  </a:lnTo>
                  <a:lnTo>
                    <a:pt x="265804" y="426687"/>
                  </a:lnTo>
                  <a:lnTo>
                    <a:pt x="265488" y="426797"/>
                  </a:lnTo>
                  <a:lnTo>
                    <a:pt x="265071" y="426929"/>
                  </a:lnTo>
                  <a:lnTo>
                    <a:pt x="264659" y="426919"/>
                  </a:lnTo>
                  <a:lnTo>
                    <a:pt x="264168" y="427040"/>
                  </a:lnTo>
                  <a:lnTo>
                    <a:pt x="263700" y="426841"/>
                  </a:lnTo>
                  <a:lnTo>
                    <a:pt x="263166" y="426775"/>
                  </a:lnTo>
                  <a:lnTo>
                    <a:pt x="262863" y="426599"/>
                  </a:lnTo>
                  <a:lnTo>
                    <a:pt x="262224" y="426533"/>
                  </a:lnTo>
                  <a:lnTo>
                    <a:pt x="260771" y="425827"/>
                  </a:lnTo>
                  <a:lnTo>
                    <a:pt x="260407" y="425485"/>
                  </a:lnTo>
                  <a:lnTo>
                    <a:pt x="259699" y="424647"/>
                  </a:lnTo>
                  <a:lnTo>
                    <a:pt x="259368" y="424052"/>
                  </a:lnTo>
                  <a:lnTo>
                    <a:pt x="259142" y="423357"/>
                  </a:lnTo>
                  <a:lnTo>
                    <a:pt x="259017" y="422222"/>
                  </a:lnTo>
                  <a:lnTo>
                    <a:pt x="258548" y="421946"/>
                  </a:lnTo>
                  <a:lnTo>
                    <a:pt x="257956" y="421781"/>
                  </a:lnTo>
                  <a:lnTo>
                    <a:pt x="257570" y="421781"/>
                  </a:lnTo>
                  <a:lnTo>
                    <a:pt x="256889" y="421902"/>
                  </a:lnTo>
                  <a:lnTo>
                    <a:pt x="256245" y="422166"/>
                  </a:lnTo>
                  <a:lnTo>
                    <a:pt x="255804" y="422354"/>
                  </a:lnTo>
                  <a:lnTo>
                    <a:pt x="255145" y="422552"/>
                  </a:lnTo>
                  <a:lnTo>
                    <a:pt x="254903" y="422574"/>
                  </a:lnTo>
                  <a:lnTo>
                    <a:pt x="254750" y="422497"/>
                  </a:lnTo>
                  <a:lnTo>
                    <a:pt x="254370" y="422321"/>
                  </a:lnTo>
                  <a:lnTo>
                    <a:pt x="253902" y="421990"/>
                  </a:lnTo>
                  <a:lnTo>
                    <a:pt x="253518" y="421439"/>
                  </a:lnTo>
                  <a:lnTo>
                    <a:pt x="253180" y="421053"/>
                  </a:lnTo>
                  <a:lnTo>
                    <a:pt x="252697" y="419509"/>
                  </a:lnTo>
                  <a:lnTo>
                    <a:pt x="252267" y="418197"/>
                  </a:lnTo>
                  <a:lnTo>
                    <a:pt x="251441" y="416455"/>
                  </a:lnTo>
                  <a:lnTo>
                    <a:pt x="251044" y="414217"/>
                  </a:lnTo>
                  <a:lnTo>
                    <a:pt x="250780" y="412828"/>
                  </a:lnTo>
                  <a:lnTo>
                    <a:pt x="250251" y="411438"/>
                  </a:lnTo>
                  <a:lnTo>
                    <a:pt x="249870" y="410645"/>
                  </a:lnTo>
                  <a:lnTo>
                    <a:pt x="249738" y="410071"/>
                  </a:lnTo>
                  <a:lnTo>
                    <a:pt x="249292" y="409553"/>
                  </a:lnTo>
                  <a:lnTo>
                    <a:pt x="248864" y="409266"/>
                  </a:lnTo>
                  <a:lnTo>
                    <a:pt x="248801" y="408936"/>
                  </a:lnTo>
                  <a:lnTo>
                    <a:pt x="248780" y="408814"/>
                  </a:lnTo>
                  <a:lnTo>
                    <a:pt x="249028" y="408087"/>
                  </a:lnTo>
                  <a:lnTo>
                    <a:pt x="249127" y="407194"/>
                  </a:lnTo>
                  <a:lnTo>
                    <a:pt x="249193" y="406565"/>
                  </a:lnTo>
                  <a:lnTo>
                    <a:pt x="249011" y="405033"/>
                  </a:lnTo>
                  <a:lnTo>
                    <a:pt x="248797" y="404051"/>
                  </a:lnTo>
                  <a:lnTo>
                    <a:pt x="248951" y="403665"/>
                  </a:lnTo>
                  <a:lnTo>
                    <a:pt x="249177" y="403213"/>
                  </a:lnTo>
                  <a:lnTo>
                    <a:pt x="249318" y="402673"/>
                  </a:lnTo>
                  <a:lnTo>
                    <a:pt x="249359" y="402519"/>
                  </a:lnTo>
                  <a:lnTo>
                    <a:pt x="249788" y="402023"/>
                  </a:lnTo>
                  <a:lnTo>
                    <a:pt x="250235" y="401427"/>
                  </a:lnTo>
                  <a:lnTo>
                    <a:pt x="250400" y="400887"/>
                  </a:lnTo>
                  <a:lnTo>
                    <a:pt x="250350" y="400049"/>
                  </a:lnTo>
                  <a:lnTo>
                    <a:pt x="250218" y="399266"/>
                  </a:lnTo>
                  <a:lnTo>
                    <a:pt x="250217" y="399244"/>
                  </a:lnTo>
                  <a:lnTo>
                    <a:pt x="250201" y="398560"/>
                  </a:lnTo>
                  <a:lnTo>
                    <a:pt x="250730" y="397237"/>
                  </a:lnTo>
                  <a:lnTo>
                    <a:pt x="251474" y="395936"/>
                  </a:lnTo>
                  <a:lnTo>
                    <a:pt x="252217" y="395054"/>
                  </a:lnTo>
                  <a:lnTo>
                    <a:pt x="253704" y="394227"/>
                  </a:lnTo>
                  <a:lnTo>
                    <a:pt x="254365" y="393786"/>
                  </a:lnTo>
                  <a:lnTo>
                    <a:pt x="255786" y="393367"/>
                  </a:lnTo>
                  <a:lnTo>
                    <a:pt x="257043" y="393092"/>
                  </a:lnTo>
                  <a:lnTo>
                    <a:pt x="257903" y="393103"/>
                  </a:lnTo>
                  <a:lnTo>
                    <a:pt x="258446" y="393334"/>
                  </a:lnTo>
                  <a:lnTo>
                    <a:pt x="258663" y="394029"/>
                  </a:lnTo>
                  <a:lnTo>
                    <a:pt x="258663" y="394029"/>
                  </a:lnTo>
                  <a:lnTo>
                    <a:pt x="258663" y="394757"/>
                  </a:lnTo>
                  <a:lnTo>
                    <a:pt x="258779" y="395176"/>
                  </a:lnTo>
                  <a:lnTo>
                    <a:pt x="259473" y="396080"/>
                  </a:lnTo>
                  <a:lnTo>
                    <a:pt x="260447" y="396774"/>
                  </a:lnTo>
                  <a:lnTo>
                    <a:pt x="261588" y="397281"/>
                  </a:lnTo>
                  <a:lnTo>
                    <a:pt x="262331" y="397546"/>
                  </a:lnTo>
                  <a:lnTo>
                    <a:pt x="263686" y="397513"/>
                  </a:lnTo>
                  <a:lnTo>
                    <a:pt x="265256" y="397436"/>
                  </a:lnTo>
                  <a:lnTo>
                    <a:pt x="266578" y="397711"/>
                  </a:lnTo>
                  <a:lnTo>
                    <a:pt x="267636" y="398274"/>
                  </a:lnTo>
                  <a:lnTo>
                    <a:pt x="268429" y="398792"/>
                  </a:lnTo>
                  <a:lnTo>
                    <a:pt x="269569" y="399817"/>
                  </a:lnTo>
                  <a:lnTo>
                    <a:pt x="270809" y="400788"/>
                  </a:lnTo>
                  <a:lnTo>
                    <a:pt x="271222" y="401361"/>
                  </a:lnTo>
                  <a:lnTo>
                    <a:pt x="271453" y="402045"/>
                  </a:lnTo>
                  <a:lnTo>
                    <a:pt x="271321" y="402475"/>
                  </a:lnTo>
                  <a:lnTo>
                    <a:pt x="271085" y="402827"/>
                  </a:lnTo>
                  <a:lnTo>
                    <a:pt x="271139" y="403147"/>
                  </a:lnTo>
                  <a:lnTo>
                    <a:pt x="271354" y="403445"/>
                  </a:lnTo>
                  <a:lnTo>
                    <a:pt x="271470" y="403941"/>
                  </a:lnTo>
                  <a:lnTo>
                    <a:pt x="271783" y="404349"/>
                  </a:lnTo>
                  <a:lnTo>
                    <a:pt x="271866" y="404812"/>
                  </a:lnTo>
                  <a:lnTo>
                    <a:pt x="271932" y="405275"/>
                  </a:lnTo>
                  <a:lnTo>
                    <a:pt x="272214" y="405628"/>
                  </a:lnTo>
                  <a:lnTo>
                    <a:pt x="272461" y="405871"/>
                  </a:lnTo>
                  <a:lnTo>
                    <a:pt x="272607" y="406124"/>
                  </a:lnTo>
                  <a:lnTo>
                    <a:pt x="272676" y="406234"/>
                  </a:lnTo>
                  <a:lnTo>
                    <a:pt x="272953" y="406400"/>
                  </a:lnTo>
                  <a:lnTo>
                    <a:pt x="273204" y="406289"/>
                  </a:lnTo>
                  <a:lnTo>
                    <a:pt x="273469" y="405760"/>
                  </a:lnTo>
                  <a:lnTo>
                    <a:pt x="273734" y="405396"/>
                  </a:lnTo>
                  <a:lnTo>
                    <a:pt x="274097" y="405132"/>
                  </a:lnTo>
                  <a:lnTo>
                    <a:pt x="274758" y="405099"/>
                  </a:lnTo>
                  <a:lnTo>
                    <a:pt x="275152" y="405055"/>
                  </a:lnTo>
                  <a:lnTo>
                    <a:pt x="275832" y="404801"/>
                  </a:lnTo>
                  <a:lnTo>
                    <a:pt x="276918" y="404647"/>
                  </a:lnTo>
                  <a:lnTo>
                    <a:pt x="277832" y="404382"/>
                  </a:lnTo>
                  <a:lnTo>
                    <a:pt x="278444" y="404117"/>
                  </a:lnTo>
                  <a:lnTo>
                    <a:pt x="278923" y="403941"/>
                  </a:lnTo>
                  <a:lnTo>
                    <a:pt x="279368" y="403897"/>
                  </a:lnTo>
                  <a:lnTo>
                    <a:pt x="279766" y="403776"/>
                  </a:lnTo>
                  <a:lnTo>
                    <a:pt x="280096" y="403676"/>
                  </a:lnTo>
                  <a:lnTo>
                    <a:pt x="280228" y="403279"/>
                  </a:lnTo>
                  <a:lnTo>
                    <a:pt x="280278" y="402651"/>
                  </a:lnTo>
                  <a:lnTo>
                    <a:pt x="280294" y="402386"/>
                  </a:lnTo>
                  <a:lnTo>
                    <a:pt x="279996" y="401912"/>
                  </a:lnTo>
                  <a:lnTo>
                    <a:pt x="279435" y="401251"/>
                  </a:lnTo>
                  <a:lnTo>
                    <a:pt x="279088" y="400622"/>
                  </a:lnTo>
                  <a:lnTo>
                    <a:pt x="279072" y="400490"/>
                  </a:lnTo>
                  <a:lnTo>
                    <a:pt x="279114" y="400413"/>
                  </a:lnTo>
                  <a:lnTo>
                    <a:pt x="279319" y="400027"/>
                  </a:lnTo>
                  <a:lnTo>
                    <a:pt x="279848" y="399751"/>
                  </a:lnTo>
                  <a:lnTo>
                    <a:pt x="280013" y="399487"/>
                  </a:lnTo>
                  <a:lnTo>
                    <a:pt x="280248" y="399034"/>
                  </a:lnTo>
                  <a:lnTo>
                    <a:pt x="280589" y="398924"/>
                  </a:lnTo>
                  <a:lnTo>
                    <a:pt x="280596" y="398649"/>
                  </a:lnTo>
                  <a:lnTo>
                    <a:pt x="280755" y="398097"/>
                  </a:lnTo>
                  <a:lnTo>
                    <a:pt x="280881" y="397811"/>
                  </a:lnTo>
                  <a:lnTo>
                    <a:pt x="281112" y="397601"/>
                  </a:lnTo>
                  <a:lnTo>
                    <a:pt x="281294" y="397458"/>
                  </a:lnTo>
                  <a:lnTo>
                    <a:pt x="281673" y="397414"/>
                  </a:lnTo>
                  <a:lnTo>
                    <a:pt x="281890" y="397392"/>
                  </a:lnTo>
                  <a:lnTo>
                    <a:pt x="282200" y="397458"/>
                  </a:lnTo>
                  <a:lnTo>
                    <a:pt x="282567" y="397568"/>
                  </a:lnTo>
                  <a:lnTo>
                    <a:pt x="283052" y="397623"/>
                  </a:lnTo>
                  <a:lnTo>
                    <a:pt x="283653" y="397469"/>
                  </a:lnTo>
                  <a:lnTo>
                    <a:pt x="284315" y="397083"/>
                  </a:lnTo>
                  <a:lnTo>
                    <a:pt x="285045" y="396488"/>
                  </a:lnTo>
                  <a:lnTo>
                    <a:pt x="285488" y="396135"/>
                  </a:lnTo>
                  <a:lnTo>
                    <a:pt x="286114" y="395473"/>
                  </a:lnTo>
                  <a:lnTo>
                    <a:pt x="286443" y="394823"/>
                  </a:lnTo>
                  <a:lnTo>
                    <a:pt x="286494" y="394525"/>
                  </a:lnTo>
                  <a:lnTo>
                    <a:pt x="286501" y="394216"/>
                  </a:lnTo>
                  <a:lnTo>
                    <a:pt x="286505" y="394106"/>
                  </a:lnTo>
                  <a:lnTo>
                    <a:pt x="286573" y="393908"/>
                  </a:lnTo>
                  <a:lnTo>
                    <a:pt x="286709" y="393775"/>
                  </a:lnTo>
                  <a:lnTo>
                    <a:pt x="287029" y="393555"/>
                  </a:lnTo>
                  <a:lnTo>
                    <a:pt x="287648" y="393478"/>
                  </a:lnTo>
                  <a:lnTo>
                    <a:pt x="288112" y="393268"/>
                  </a:lnTo>
                  <a:lnTo>
                    <a:pt x="288362" y="393081"/>
                  </a:lnTo>
                  <a:lnTo>
                    <a:pt x="288446" y="392893"/>
                  </a:lnTo>
                  <a:lnTo>
                    <a:pt x="288440" y="392452"/>
                  </a:lnTo>
                  <a:lnTo>
                    <a:pt x="288338" y="391669"/>
                  </a:lnTo>
                  <a:lnTo>
                    <a:pt x="288327" y="391228"/>
                  </a:lnTo>
                  <a:lnTo>
                    <a:pt x="288356" y="390490"/>
                  </a:lnTo>
                  <a:lnTo>
                    <a:pt x="288412" y="390115"/>
                  </a:lnTo>
                  <a:lnTo>
                    <a:pt x="288542" y="389784"/>
                  </a:lnTo>
                  <a:lnTo>
                    <a:pt x="288921" y="389365"/>
                  </a:lnTo>
                  <a:lnTo>
                    <a:pt x="289210" y="389189"/>
                  </a:lnTo>
                  <a:lnTo>
                    <a:pt x="289509" y="388990"/>
                  </a:lnTo>
                  <a:lnTo>
                    <a:pt x="290036" y="388737"/>
                  </a:lnTo>
                  <a:lnTo>
                    <a:pt x="291089" y="388406"/>
                  </a:lnTo>
                  <a:lnTo>
                    <a:pt x="292049" y="388097"/>
                  </a:lnTo>
                  <a:lnTo>
                    <a:pt x="292546" y="387755"/>
                  </a:lnTo>
                  <a:lnTo>
                    <a:pt x="292951" y="387402"/>
                  </a:lnTo>
                  <a:lnTo>
                    <a:pt x="293454" y="387226"/>
                  </a:lnTo>
                  <a:lnTo>
                    <a:pt x="293624" y="387072"/>
                  </a:lnTo>
                  <a:lnTo>
                    <a:pt x="293896" y="386675"/>
                  </a:lnTo>
                  <a:lnTo>
                    <a:pt x="294398" y="386201"/>
                  </a:lnTo>
                  <a:lnTo>
                    <a:pt x="294453" y="386168"/>
                  </a:lnTo>
                  <a:lnTo>
                    <a:pt x="294937" y="385815"/>
                  </a:lnTo>
                  <a:lnTo>
                    <a:pt x="295073" y="385638"/>
                  </a:lnTo>
                  <a:lnTo>
                    <a:pt x="295196" y="385319"/>
                  </a:lnTo>
                  <a:lnTo>
                    <a:pt x="295182" y="385164"/>
                  </a:lnTo>
                  <a:lnTo>
                    <a:pt x="295112" y="385054"/>
                  </a:lnTo>
                  <a:lnTo>
                    <a:pt x="294903" y="384889"/>
                  </a:lnTo>
                  <a:lnTo>
                    <a:pt x="294643" y="384701"/>
                  </a:lnTo>
                  <a:lnTo>
                    <a:pt x="294383" y="384558"/>
                  </a:lnTo>
                  <a:lnTo>
                    <a:pt x="294122" y="384260"/>
                  </a:lnTo>
                  <a:lnTo>
                    <a:pt x="294056" y="383874"/>
                  </a:lnTo>
                  <a:lnTo>
                    <a:pt x="294088" y="383543"/>
                  </a:lnTo>
                  <a:lnTo>
                    <a:pt x="294109" y="383356"/>
                  </a:lnTo>
                  <a:lnTo>
                    <a:pt x="294169" y="383180"/>
                  </a:lnTo>
                  <a:lnTo>
                    <a:pt x="294173" y="383169"/>
                  </a:lnTo>
                  <a:lnTo>
                    <a:pt x="294504" y="382639"/>
                  </a:lnTo>
                  <a:lnTo>
                    <a:pt x="294549" y="382562"/>
                  </a:lnTo>
                  <a:lnTo>
                    <a:pt x="294783" y="382187"/>
                  </a:lnTo>
                  <a:lnTo>
                    <a:pt x="294858" y="382066"/>
                  </a:lnTo>
                  <a:lnTo>
                    <a:pt x="294856" y="381978"/>
                  </a:lnTo>
                  <a:lnTo>
                    <a:pt x="294820" y="381912"/>
                  </a:lnTo>
                  <a:lnTo>
                    <a:pt x="294693" y="381702"/>
                  </a:lnTo>
                  <a:lnTo>
                    <a:pt x="294585" y="381493"/>
                  </a:lnTo>
                  <a:lnTo>
                    <a:pt x="294337" y="380996"/>
                  </a:lnTo>
                  <a:lnTo>
                    <a:pt x="294128" y="380644"/>
                  </a:lnTo>
                  <a:lnTo>
                    <a:pt x="293952" y="380324"/>
                  </a:lnTo>
                  <a:lnTo>
                    <a:pt x="293844" y="380115"/>
                  </a:lnTo>
                  <a:lnTo>
                    <a:pt x="293811" y="380026"/>
                  </a:lnTo>
                  <a:lnTo>
                    <a:pt x="293846" y="379949"/>
                  </a:lnTo>
                  <a:lnTo>
                    <a:pt x="293934" y="379894"/>
                  </a:lnTo>
                  <a:lnTo>
                    <a:pt x="294128" y="379751"/>
                  </a:lnTo>
                  <a:lnTo>
                    <a:pt x="294324" y="379585"/>
                  </a:lnTo>
                  <a:lnTo>
                    <a:pt x="294565" y="379398"/>
                  </a:lnTo>
                  <a:lnTo>
                    <a:pt x="294968" y="379133"/>
                  </a:lnTo>
                  <a:lnTo>
                    <a:pt x="295415" y="378835"/>
                  </a:lnTo>
                  <a:lnTo>
                    <a:pt x="295787" y="378394"/>
                  </a:lnTo>
                  <a:lnTo>
                    <a:pt x="296802" y="377171"/>
                  </a:lnTo>
                  <a:lnTo>
                    <a:pt x="297392" y="376619"/>
                  </a:lnTo>
                  <a:lnTo>
                    <a:pt x="298607" y="375616"/>
                  </a:lnTo>
                  <a:lnTo>
                    <a:pt x="298835" y="375373"/>
                  </a:lnTo>
                  <a:lnTo>
                    <a:pt x="298963" y="375131"/>
                  </a:lnTo>
                  <a:lnTo>
                    <a:pt x="299182" y="374734"/>
                  </a:lnTo>
                  <a:lnTo>
                    <a:pt x="299300" y="374513"/>
                  </a:lnTo>
                  <a:lnTo>
                    <a:pt x="299634" y="374139"/>
                  </a:lnTo>
                  <a:lnTo>
                    <a:pt x="299721" y="373951"/>
                  </a:lnTo>
                  <a:lnTo>
                    <a:pt x="300245" y="373378"/>
                  </a:lnTo>
                  <a:lnTo>
                    <a:pt x="300474" y="373025"/>
                  </a:lnTo>
                  <a:lnTo>
                    <a:pt x="300922" y="372606"/>
                  </a:lnTo>
                  <a:lnTo>
                    <a:pt x="301082" y="372198"/>
                  </a:lnTo>
                  <a:lnTo>
                    <a:pt x="301186" y="372022"/>
                  </a:lnTo>
                  <a:lnTo>
                    <a:pt x="301319" y="371801"/>
                  </a:lnTo>
                  <a:lnTo>
                    <a:pt x="301527" y="371691"/>
                  </a:lnTo>
                  <a:lnTo>
                    <a:pt x="301804" y="371625"/>
                  </a:lnTo>
                  <a:lnTo>
                    <a:pt x="302144" y="371625"/>
                  </a:lnTo>
                  <a:lnTo>
                    <a:pt x="302335" y="371647"/>
                  </a:lnTo>
                  <a:lnTo>
                    <a:pt x="302445" y="371547"/>
                  </a:lnTo>
                  <a:lnTo>
                    <a:pt x="302578" y="371470"/>
                  </a:lnTo>
                  <a:lnTo>
                    <a:pt x="302722" y="371327"/>
                  </a:lnTo>
                  <a:lnTo>
                    <a:pt x="302855" y="371261"/>
                  </a:lnTo>
                  <a:lnTo>
                    <a:pt x="302914" y="371195"/>
                  </a:lnTo>
                  <a:lnTo>
                    <a:pt x="303001" y="371162"/>
                  </a:lnTo>
                  <a:lnTo>
                    <a:pt x="303091" y="371095"/>
                  </a:lnTo>
                  <a:lnTo>
                    <a:pt x="303232" y="370985"/>
                  </a:lnTo>
                  <a:lnTo>
                    <a:pt x="303362" y="370963"/>
                  </a:lnTo>
                  <a:lnTo>
                    <a:pt x="303686" y="370809"/>
                  </a:lnTo>
                  <a:lnTo>
                    <a:pt x="303799" y="370721"/>
                  </a:lnTo>
                  <a:lnTo>
                    <a:pt x="303999" y="370511"/>
                  </a:lnTo>
                  <a:lnTo>
                    <a:pt x="304081" y="370434"/>
                  </a:lnTo>
                  <a:lnTo>
                    <a:pt x="304206" y="370235"/>
                  </a:lnTo>
                  <a:lnTo>
                    <a:pt x="304254" y="369706"/>
                  </a:lnTo>
                  <a:lnTo>
                    <a:pt x="304409" y="369364"/>
                  </a:lnTo>
                  <a:lnTo>
                    <a:pt x="304494" y="369276"/>
                  </a:lnTo>
                  <a:lnTo>
                    <a:pt x="304598" y="369199"/>
                  </a:lnTo>
                  <a:lnTo>
                    <a:pt x="304821" y="369100"/>
                  </a:lnTo>
                  <a:lnTo>
                    <a:pt x="304922" y="369023"/>
                  </a:lnTo>
                  <a:lnTo>
                    <a:pt x="304942" y="369012"/>
                  </a:lnTo>
                  <a:lnTo>
                    <a:pt x="305272" y="368670"/>
                  </a:lnTo>
                  <a:lnTo>
                    <a:pt x="305670" y="368383"/>
                  </a:lnTo>
                  <a:lnTo>
                    <a:pt x="305808" y="368240"/>
                  </a:lnTo>
                  <a:lnTo>
                    <a:pt x="306020" y="367887"/>
                  </a:lnTo>
                  <a:lnTo>
                    <a:pt x="306412" y="367611"/>
                  </a:lnTo>
                  <a:lnTo>
                    <a:pt x="306714" y="367369"/>
                  </a:lnTo>
                  <a:lnTo>
                    <a:pt x="307120" y="367137"/>
                  </a:lnTo>
                  <a:lnTo>
                    <a:pt x="307482" y="366784"/>
                  </a:lnTo>
                  <a:lnTo>
                    <a:pt x="307623" y="366597"/>
                  </a:lnTo>
                  <a:lnTo>
                    <a:pt x="307747" y="366487"/>
                  </a:lnTo>
                  <a:lnTo>
                    <a:pt x="307924" y="366409"/>
                  </a:lnTo>
                  <a:lnTo>
                    <a:pt x="308201" y="366332"/>
                  </a:lnTo>
                  <a:lnTo>
                    <a:pt x="308305" y="366277"/>
                  </a:lnTo>
                  <a:lnTo>
                    <a:pt x="308410" y="366156"/>
                  </a:lnTo>
                  <a:lnTo>
                    <a:pt x="308565" y="365935"/>
                  </a:lnTo>
                  <a:lnTo>
                    <a:pt x="308763" y="365748"/>
                  </a:lnTo>
                  <a:lnTo>
                    <a:pt x="309039" y="365605"/>
                  </a:lnTo>
                  <a:lnTo>
                    <a:pt x="309439" y="365472"/>
                  </a:lnTo>
                  <a:lnTo>
                    <a:pt x="309710" y="365296"/>
                  </a:lnTo>
                  <a:lnTo>
                    <a:pt x="309863" y="365230"/>
                  </a:lnTo>
                  <a:lnTo>
                    <a:pt x="309962" y="365164"/>
                  </a:lnTo>
                  <a:lnTo>
                    <a:pt x="310013" y="365098"/>
                  </a:lnTo>
                  <a:lnTo>
                    <a:pt x="310044" y="364833"/>
                  </a:lnTo>
                  <a:lnTo>
                    <a:pt x="309826" y="364723"/>
                  </a:lnTo>
                  <a:lnTo>
                    <a:pt x="309747" y="364668"/>
                  </a:lnTo>
                  <a:lnTo>
                    <a:pt x="309637" y="364524"/>
                  </a:lnTo>
                  <a:lnTo>
                    <a:pt x="309592" y="364315"/>
                  </a:lnTo>
                  <a:lnTo>
                    <a:pt x="309549" y="364116"/>
                  </a:lnTo>
                  <a:lnTo>
                    <a:pt x="309518" y="364072"/>
                  </a:lnTo>
                  <a:lnTo>
                    <a:pt x="309479" y="363918"/>
                  </a:lnTo>
                  <a:lnTo>
                    <a:pt x="309484" y="363796"/>
                  </a:lnTo>
                  <a:lnTo>
                    <a:pt x="309558" y="363587"/>
                  </a:lnTo>
                  <a:lnTo>
                    <a:pt x="309564" y="363256"/>
                  </a:lnTo>
                  <a:lnTo>
                    <a:pt x="309606" y="363069"/>
                  </a:lnTo>
                  <a:lnTo>
                    <a:pt x="309643" y="362771"/>
                  </a:lnTo>
                  <a:lnTo>
                    <a:pt x="309645" y="362374"/>
                  </a:lnTo>
                  <a:lnTo>
                    <a:pt x="309676" y="362253"/>
                  </a:lnTo>
                  <a:lnTo>
                    <a:pt x="309741" y="362143"/>
                  </a:lnTo>
                  <a:lnTo>
                    <a:pt x="309801" y="361966"/>
                  </a:lnTo>
                  <a:lnTo>
                    <a:pt x="309919" y="361823"/>
                  </a:lnTo>
                  <a:lnTo>
                    <a:pt x="309975" y="361669"/>
                  </a:lnTo>
                  <a:lnTo>
                    <a:pt x="309968" y="361569"/>
                  </a:lnTo>
                  <a:lnTo>
                    <a:pt x="310009" y="361393"/>
                  </a:lnTo>
                  <a:lnTo>
                    <a:pt x="309981" y="361250"/>
                  </a:lnTo>
                  <a:lnTo>
                    <a:pt x="309990" y="361117"/>
                  </a:lnTo>
                  <a:lnTo>
                    <a:pt x="310032" y="361073"/>
                  </a:lnTo>
                  <a:lnTo>
                    <a:pt x="310060" y="360996"/>
                  </a:lnTo>
                  <a:lnTo>
                    <a:pt x="310114" y="360588"/>
                  </a:lnTo>
                  <a:lnTo>
                    <a:pt x="310094" y="360378"/>
                  </a:lnTo>
                  <a:lnTo>
                    <a:pt x="310196" y="360081"/>
                  </a:lnTo>
                  <a:lnTo>
                    <a:pt x="310229" y="359827"/>
                  </a:lnTo>
                  <a:lnTo>
                    <a:pt x="310193" y="359706"/>
                  </a:lnTo>
                  <a:lnTo>
                    <a:pt x="310006" y="359441"/>
                  </a:lnTo>
                  <a:lnTo>
                    <a:pt x="309950" y="359331"/>
                  </a:lnTo>
                  <a:lnTo>
                    <a:pt x="309930" y="359232"/>
                  </a:lnTo>
                  <a:lnTo>
                    <a:pt x="309933" y="359022"/>
                  </a:lnTo>
                  <a:lnTo>
                    <a:pt x="309841" y="358581"/>
                  </a:lnTo>
                  <a:lnTo>
                    <a:pt x="309783" y="358306"/>
                  </a:lnTo>
                  <a:lnTo>
                    <a:pt x="309702" y="358118"/>
                  </a:lnTo>
                  <a:lnTo>
                    <a:pt x="309584" y="357931"/>
                  </a:lnTo>
                  <a:lnTo>
                    <a:pt x="309558" y="357567"/>
                  </a:lnTo>
                  <a:lnTo>
                    <a:pt x="309533" y="357170"/>
                  </a:lnTo>
                  <a:lnTo>
                    <a:pt x="309468" y="356927"/>
                  </a:lnTo>
                  <a:lnTo>
                    <a:pt x="309236" y="356420"/>
                  </a:lnTo>
                  <a:lnTo>
                    <a:pt x="309231" y="356310"/>
                  </a:lnTo>
                  <a:lnTo>
                    <a:pt x="309259" y="356001"/>
                  </a:lnTo>
                  <a:lnTo>
                    <a:pt x="309248" y="355737"/>
                  </a:lnTo>
                  <a:lnTo>
                    <a:pt x="309154" y="355582"/>
                  </a:lnTo>
                  <a:lnTo>
                    <a:pt x="308991" y="355450"/>
                  </a:lnTo>
                  <a:lnTo>
                    <a:pt x="308912" y="355307"/>
                  </a:lnTo>
                  <a:lnTo>
                    <a:pt x="308855" y="354766"/>
                  </a:lnTo>
                  <a:lnTo>
                    <a:pt x="308875" y="354414"/>
                  </a:lnTo>
                  <a:lnTo>
                    <a:pt x="308839" y="354182"/>
                  </a:lnTo>
                  <a:lnTo>
                    <a:pt x="308754" y="353609"/>
                  </a:lnTo>
                  <a:lnTo>
                    <a:pt x="308790" y="353421"/>
                  </a:lnTo>
                  <a:lnTo>
                    <a:pt x="308811" y="353190"/>
                  </a:lnTo>
                  <a:lnTo>
                    <a:pt x="308828" y="353013"/>
                  </a:lnTo>
                  <a:lnTo>
                    <a:pt x="308895" y="352760"/>
                  </a:lnTo>
                  <a:lnTo>
                    <a:pt x="308859" y="352440"/>
                  </a:lnTo>
                  <a:lnTo>
                    <a:pt x="308906" y="352208"/>
                  </a:lnTo>
                  <a:lnTo>
                    <a:pt x="308892" y="352032"/>
                  </a:lnTo>
                  <a:lnTo>
                    <a:pt x="308906" y="351878"/>
                  </a:lnTo>
                  <a:lnTo>
                    <a:pt x="308908" y="351845"/>
                  </a:lnTo>
                  <a:lnTo>
                    <a:pt x="308912" y="351800"/>
                  </a:lnTo>
                  <a:lnTo>
                    <a:pt x="308982" y="351525"/>
                  </a:lnTo>
                  <a:lnTo>
                    <a:pt x="308956" y="351315"/>
                  </a:lnTo>
                  <a:lnTo>
                    <a:pt x="308951" y="351282"/>
                  </a:lnTo>
                  <a:lnTo>
                    <a:pt x="308960" y="351139"/>
                  </a:lnTo>
                  <a:lnTo>
                    <a:pt x="308992" y="351051"/>
                  </a:lnTo>
                  <a:lnTo>
                    <a:pt x="309013" y="350984"/>
                  </a:lnTo>
                  <a:lnTo>
                    <a:pt x="309160" y="350797"/>
                  </a:lnTo>
                  <a:lnTo>
                    <a:pt x="309183" y="350665"/>
                  </a:lnTo>
                  <a:lnTo>
                    <a:pt x="309158" y="350510"/>
                  </a:lnTo>
                  <a:lnTo>
                    <a:pt x="309039" y="350290"/>
                  </a:lnTo>
                  <a:lnTo>
                    <a:pt x="309039" y="350191"/>
                  </a:lnTo>
                  <a:lnTo>
                    <a:pt x="309180" y="349959"/>
                  </a:lnTo>
                  <a:lnTo>
                    <a:pt x="309183" y="349728"/>
                  </a:lnTo>
                  <a:lnTo>
                    <a:pt x="309453" y="349518"/>
                  </a:lnTo>
                  <a:lnTo>
                    <a:pt x="309496" y="349419"/>
                  </a:lnTo>
                  <a:lnTo>
                    <a:pt x="309518" y="349320"/>
                  </a:lnTo>
                  <a:lnTo>
                    <a:pt x="309522" y="349165"/>
                  </a:lnTo>
                  <a:lnTo>
                    <a:pt x="309535" y="349110"/>
                  </a:lnTo>
                  <a:lnTo>
                    <a:pt x="309538" y="349088"/>
                  </a:lnTo>
                  <a:lnTo>
                    <a:pt x="309589" y="349000"/>
                  </a:lnTo>
                  <a:lnTo>
                    <a:pt x="309699" y="348868"/>
                  </a:lnTo>
                  <a:lnTo>
                    <a:pt x="309783" y="348548"/>
                  </a:lnTo>
                  <a:lnTo>
                    <a:pt x="309902" y="348405"/>
                  </a:lnTo>
                  <a:lnTo>
                    <a:pt x="309995" y="348173"/>
                  </a:lnTo>
                  <a:lnTo>
                    <a:pt x="310032" y="348129"/>
                  </a:lnTo>
                  <a:lnTo>
                    <a:pt x="310140" y="347975"/>
                  </a:lnTo>
                  <a:lnTo>
                    <a:pt x="310162" y="347831"/>
                  </a:lnTo>
                  <a:lnTo>
                    <a:pt x="310168" y="347677"/>
                  </a:lnTo>
                  <a:lnTo>
                    <a:pt x="310178" y="347456"/>
                  </a:lnTo>
                  <a:lnTo>
                    <a:pt x="310167" y="347280"/>
                  </a:lnTo>
                  <a:lnTo>
                    <a:pt x="310201" y="347092"/>
                  </a:lnTo>
                  <a:lnTo>
                    <a:pt x="310171" y="346883"/>
                  </a:lnTo>
                  <a:lnTo>
                    <a:pt x="310178" y="346740"/>
                  </a:lnTo>
                  <a:lnTo>
                    <a:pt x="310225" y="346552"/>
                  </a:lnTo>
                  <a:lnTo>
                    <a:pt x="310247" y="346464"/>
                  </a:lnTo>
                  <a:lnTo>
                    <a:pt x="310472" y="346078"/>
                  </a:lnTo>
                  <a:lnTo>
                    <a:pt x="310470" y="345924"/>
                  </a:lnTo>
                  <a:lnTo>
                    <a:pt x="310579" y="345648"/>
                  </a:lnTo>
                  <a:lnTo>
                    <a:pt x="310752" y="345571"/>
                  </a:lnTo>
                  <a:lnTo>
                    <a:pt x="310967" y="345593"/>
                  </a:lnTo>
                  <a:lnTo>
                    <a:pt x="311403" y="345681"/>
                  </a:lnTo>
                  <a:lnTo>
                    <a:pt x="311509" y="345703"/>
                  </a:lnTo>
                  <a:lnTo>
                    <a:pt x="312031" y="345780"/>
                  </a:lnTo>
                  <a:lnTo>
                    <a:pt x="312057" y="345803"/>
                  </a:lnTo>
                  <a:lnTo>
                    <a:pt x="312105" y="345957"/>
                  </a:lnTo>
                  <a:lnTo>
                    <a:pt x="312176" y="346045"/>
                  </a:lnTo>
                  <a:lnTo>
                    <a:pt x="312205" y="346122"/>
                  </a:lnTo>
                  <a:lnTo>
                    <a:pt x="312531" y="346376"/>
                  </a:lnTo>
                  <a:lnTo>
                    <a:pt x="312578" y="346409"/>
                  </a:lnTo>
                  <a:lnTo>
                    <a:pt x="312752" y="346453"/>
                  </a:lnTo>
                  <a:lnTo>
                    <a:pt x="312848" y="346519"/>
                  </a:lnTo>
                  <a:lnTo>
                    <a:pt x="312863" y="346563"/>
                  </a:lnTo>
                  <a:lnTo>
                    <a:pt x="312822" y="346707"/>
                  </a:lnTo>
                  <a:lnTo>
                    <a:pt x="312829" y="346729"/>
                  </a:lnTo>
                  <a:lnTo>
                    <a:pt x="312988" y="346751"/>
                  </a:lnTo>
                  <a:lnTo>
                    <a:pt x="313197" y="346905"/>
                  </a:lnTo>
                  <a:lnTo>
                    <a:pt x="313499" y="347004"/>
                  </a:lnTo>
                  <a:lnTo>
                    <a:pt x="313701" y="347070"/>
                  </a:lnTo>
                  <a:lnTo>
                    <a:pt x="313747" y="347048"/>
                  </a:lnTo>
                  <a:lnTo>
                    <a:pt x="313772" y="347015"/>
                  </a:lnTo>
                  <a:lnTo>
                    <a:pt x="313720" y="346905"/>
                  </a:lnTo>
                  <a:lnTo>
                    <a:pt x="313793" y="346684"/>
                  </a:lnTo>
                  <a:lnTo>
                    <a:pt x="313832" y="346640"/>
                  </a:lnTo>
                  <a:lnTo>
                    <a:pt x="313986" y="346674"/>
                  </a:lnTo>
                  <a:lnTo>
                    <a:pt x="314127" y="346640"/>
                  </a:lnTo>
                  <a:lnTo>
                    <a:pt x="314182" y="346662"/>
                  </a:lnTo>
                  <a:lnTo>
                    <a:pt x="314247" y="346662"/>
                  </a:lnTo>
                  <a:lnTo>
                    <a:pt x="314411" y="346618"/>
                  </a:lnTo>
                  <a:lnTo>
                    <a:pt x="314509" y="346684"/>
                  </a:lnTo>
                  <a:lnTo>
                    <a:pt x="314679" y="346927"/>
                  </a:lnTo>
                  <a:lnTo>
                    <a:pt x="314692" y="346993"/>
                  </a:lnTo>
                  <a:lnTo>
                    <a:pt x="314619" y="347104"/>
                  </a:lnTo>
                  <a:lnTo>
                    <a:pt x="314608" y="347170"/>
                  </a:lnTo>
                  <a:lnTo>
                    <a:pt x="314629" y="347236"/>
                  </a:lnTo>
                  <a:lnTo>
                    <a:pt x="314796" y="347236"/>
                  </a:lnTo>
                  <a:lnTo>
                    <a:pt x="314867" y="347203"/>
                  </a:lnTo>
                  <a:lnTo>
                    <a:pt x="315137" y="346971"/>
                  </a:lnTo>
                  <a:lnTo>
                    <a:pt x="315279" y="346905"/>
                  </a:lnTo>
                  <a:lnTo>
                    <a:pt x="315433" y="346740"/>
                  </a:lnTo>
                  <a:lnTo>
                    <a:pt x="315479" y="346519"/>
                  </a:lnTo>
                  <a:lnTo>
                    <a:pt x="315573" y="346354"/>
                  </a:lnTo>
                  <a:lnTo>
                    <a:pt x="315611" y="346177"/>
                  </a:lnTo>
                  <a:lnTo>
                    <a:pt x="315757" y="345836"/>
                  </a:lnTo>
                  <a:lnTo>
                    <a:pt x="315754" y="345725"/>
                  </a:lnTo>
                  <a:lnTo>
                    <a:pt x="315592" y="345505"/>
                  </a:lnTo>
                  <a:lnTo>
                    <a:pt x="315594" y="345417"/>
                  </a:lnTo>
                  <a:lnTo>
                    <a:pt x="315636" y="345317"/>
                  </a:lnTo>
                  <a:lnTo>
                    <a:pt x="315828" y="345086"/>
                  </a:lnTo>
                  <a:lnTo>
                    <a:pt x="316090" y="345031"/>
                  </a:lnTo>
                  <a:lnTo>
                    <a:pt x="316165" y="344799"/>
                  </a:lnTo>
                  <a:lnTo>
                    <a:pt x="316295" y="344700"/>
                  </a:lnTo>
                  <a:lnTo>
                    <a:pt x="316455" y="344645"/>
                  </a:lnTo>
                  <a:lnTo>
                    <a:pt x="316587" y="344523"/>
                  </a:lnTo>
                  <a:lnTo>
                    <a:pt x="316601" y="344490"/>
                  </a:lnTo>
                  <a:lnTo>
                    <a:pt x="316590" y="344457"/>
                  </a:lnTo>
                  <a:lnTo>
                    <a:pt x="316550" y="344435"/>
                  </a:lnTo>
                  <a:lnTo>
                    <a:pt x="316447" y="344468"/>
                  </a:lnTo>
                  <a:lnTo>
                    <a:pt x="316287" y="344557"/>
                  </a:lnTo>
                  <a:lnTo>
                    <a:pt x="316238" y="344545"/>
                  </a:lnTo>
                  <a:lnTo>
                    <a:pt x="316225" y="344523"/>
                  </a:lnTo>
                  <a:lnTo>
                    <a:pt x="316234" y="344490"/>
                  </a:lnTo>
                  <a:lnTo>
                    <a:pt x="316383" y="344347"/>
                  </a:lnTo>
                  <a:lnTo>
                    <a:pt x="316518" y="344270"/>
                  </a:lnTo>
                  <a:lnTo>
                    <a:pt x="316670" y="344259"/>
                  </a:lnTo>
                  <a:lnTo>
                    <a:pt x="316802" y="344215"/>
                  </a:lnTo>
                  <a:lnTo>
                    <a:pt x="316991" y="344071"/>
                  </a:lnTo>
                  <a:lnTo>
                    <a:pt x="316999" y="343884"/>
                  </a:lnTo>
                  <a:lnTo>
                    <a:pt x="316955" y="343763"/>
                  </a:lnTo>
                  <a:lnTo>
                    <a:pt x="316989" y="343454"/>
                  </a:lnTo>
                  <a:lnTo>
                    <a:pt x="317073" y="343322"/>
                  </a:lnTo>
                  <a:lnTo>
                    <a:pt x="317108" y="343145"/>
                  </a:lnTo>
                  <a:lnTo>
                    <a:pt x="317215" y="343057"/>
                  </a:lnTo>
                  <a:lnTo>
                    <a:pt x="317296" y="342936"/>
                  </a:lnTo>
                  <a:lnTo>
                    <a:pt x="317570" y="342605"/>
                  </a:lnTo>
                  <a:lnTo>
                    <a:pt x="317616" y="342506"/>
                  </a:lnTo>
                  <a:lnTo>
                    <a:pt x="317641" y="342307"/>
                  </a:lnTo>
                  <a:lnTo>
                    <a:pt x="317760" y="342241"/>
                  </a:lnTo>
                  <a:lnTo>
                    <a:pt x="318025" y="341888"/>
                  </a:lnTo>
                  <a:lnTo>
                    <a:pt x="318241" y="341712"/>
                  </a:lnTo>
                  <a:lnTo>
                    <a:pt x="318341" y="341712"/>
                  </a:lnTo>
                  <a:lnTo>
                    <a:pt x="318432" y="341756"/>
                  </a:lnTo>
                  <a:lnTo>
                    <a:pt x="318574" y="341778"/>
                  </a:lnTo>
                  <a:lnTo>
                    <a:pt x="318660" y="341767"/>
                  </a:lnTo>
                  <a:lnTo>
                    <a:pt x="318803" y="341712"/>
                  </a:lnTo>
                  <a:lnTo>
                    <a:pt x="318920" y="341624"/>
                  </a:lnTo>
                  <a:lnTo>
                    <a:pt x="319044" y="341503"/>
                  </a:lnTo>
                  <a:lnTo>
                    <a:pt x="319309" y="341359"/>
                  </a:lnTo>
                  <a:lnTo>
                    <a:pt x="319588" y="341150"/>
                  </a:lnTo>
                  <a:lnTo>
                    <a:pt x="319833" y="341006"/>
                  </a:lnTo>
                  <a:lnTo>
                    <a:pt x="320002" y="340885"/>
                  </a:lnTo>
                  <a:lnTo>
                    <a:pt x="320221" y="340764"/>
                  </a:lnTo>
                  <a:lnTo>
                    <a:pt x="320336" y="340698"/>
                  </a:lnTo>
                  <a:lnTo>
                    <a:pt x="320557" y="340643"/>
                  </a:lnTo>
                  <a:lnTo>
                    <a:pt x="320631" y="340609"/>
                  </a:lnTo>
                  <a:lnTo>
                    <a:pt x="320771" y="340477"/>
                  </a:lnTo>
                  <a:lnTo>
                    <a:pt x="320995" y="340367"/>
                  </a:lnTo>
                  <a:lnTo>
                    <a:pt x="321080" y="340290"/>
                  </a:lnTo>
                  <a:lnTo>
                    <a:pt x="321222" y="340190"/>
                  </a:lnTo>
                  <a:lnTo>
                    <a:pt x="321399" y="340168"/>
                  </a:lnTo>
                  <a:lnTo>
                    <a:pt x="321589" y="340146"/>
                  </a:lnTo>
                  <a:lnTo>
                    <a:pt x="321700" y="340124"/>
                  </a:lnTo>
                  <a:lnTo>
                    <a:pt x="321736" y="340124"/>
                  </a:lnTo>
                  <a:lnTo>
                    <a:pt x="321928" y="340036"/>
                  </a:lnTo>
                  <a:lnTo>
                    <a:pt x="321937" y="339981"/>
                  </a:lnTo>
                  <a:lnTo>
                    <a:pt x="321938" y="339981"/>
                  </a:lnTo>
                  <a:lnTo>
                    <a:pt x="322034" y="339816"/>
                  </a:lnTo>
                  <a:lnTo>
                    <a:pt x="322189" y="339738"/>
                  </a:lnTo>
                  <a:lnTo>
                    <a:pt x="322235" y="339716"/>
                  </a:lnTo>
                  <a:lnTo>
                    <a:pt x="322362" y="339738"/>
                  </a:lnTo>
                  <a:lnTo>
                    <a:pt x="322605" y="339849"/>
                  </a:lnTo>
                  <a:lnTo>
                    <a:pt x="322659" y="339849"/>
                  </a:lnTo>
                  <a:lnTo>
                    <a:pt x="323149" y="339860"/>
                  </a:lnTo>
                  <a:lnTo>
                    <a:pt x="323350" y="339771"/>
                  </a:lnTo>
                  <a:lnTo>
                    <a:pt x="323386" y="339760"/>
                  </a:lnTo>
                  <a:lnTo>
                    <a:pt x="323482" y="339650"/>
                  </a:lnTo>
                  <a:lnTo>
                    <a:pt x="323594" y="339463"/>
                  </a:lnTo>
                  <a:lnTo>
                    <a:pt x="323594" y="339463"/>
                  </a:lnTo>
                  <a:lnTo>
                    <a:pt x="323696" y="339352"/>
                  </a:lnTo>
                  <a:lnTo>
                    <a:pt x="323719" y="339341"/>
                  </a:lnTo>
                  <a:lnTo>
                    <a:pt x="323759" y="339319"/>
                  </a:lnTo>
                  <a:lnTo>
                    <a:pt x="323904" y="339286"/>
                  </a:lnTo>
                  <a:lnTo>
                    <a:pt x="324071" y="339143"/>
                  </a:lnTo>
                  <a:lnTo>
                    <a:pt x="324181" y="339099"/>
                  </a:lnTo>
                  <a:lnTo>
                    <a:pt x="324334" y="339077"/>
                  </a:lnTo>
                  <a:lnTo>
                    <a:pt x="324924" y="339154"/>
                  </a:lnTo>
                  <a:lnTo>
                    <a:pt x="325053" y="339154"/>
                  </a:lnTo>
                  <a:lnTo>
                    <a:pt x="325243" y="339110"/>
                  </a:lnTo>
                  <a:lnTo>
                    <a:pt x="325367" y="339011"/>
                  </a:lnTo>
                  <a:lnTo>
                    <a:pt x="325448" y="338956"/>
                  </a:lnTo>
                  <a:lnTo>
                    <a:pt x="325497" y="338834"/>
                  </a:lnTo>
                  <a:lnTo>
                    <a:pt x="325508" y="338592"/>
                  </a:lnTo>
                  <a:lnTo>
                    <a:pt x="325573" y="338514"/>
                  </a:lnTo>
                  <a:lnTo>
                    <a:pt x="325685" y="338426"/>
                  </a:lnTo>
                  <a:lnTo>
                    <a:pt x="325691" y="338338"/>
                  </a:lnTo>
                  <a:lnTo>
                    <a:pt x="325654" y="338272"/>
                  </a:lnTo>
                  <a:lnTo>
                    <a:pt x="325629" y="338106"/>
                  </a:lnTo>
                  <a:lnTo>
                    <a:pt x="325665" y="337897"/>
                  </a:lnTo>
                  <a:lnTo>
                    <a:pt x="325663" y="337798"/>
                  </a:lnTo>
                  <a:lnTo>
                    <a:pt x="325638" y="337710"/>
                  </a:lnTo>
                  <a:lnTo>
                    <a:pt x="325547" y="337588"/>
                  </a:lnTo>
                  <a:lnTo>
                    <a:pt x="325482" y="337456"/>
                  </a:lnTo>
                  <a:lnTo>
                    <a:pt x="325477" y="337291"/>
                  </a:lnTo>
                  <a:lnTo>
                    <a:pt x="325524" y="337180"/>
                  </a:lnTo>
                  <a:lnTo>
                    <a:pt x="325669" y="337059"/>
                  </a:lnTo>
                  <a:lnTo>
                    <a:pt x="325785" y="336993"/>
                  </a:lnTo>
                  <a:lnTo>
                    <a:pt x="325937" y="336817"/>
                  </a:lnTo>
                  <a:lnTo>
                    <a:pt x="325959" y="336684"/>
                  </a:lnTo>
                  <a:lnTo>
                    <a:pt x="325931" y="336530"/>
                  </a:lnTo>
                  <a:lnTo>
                    <a:pt x="325931" y="336431"/>
                  </a:lnTo>
                  <a:lnTo>
                    <a:pt x="325994" y="336144"/>
                  </a:lnTo>
                  <a:lnTo>
                    <a:pt x="326002" y="336111"/>
                  </a:lnTo>
                  <a:lnTo>
                    <a:pt x="326001" y="336111"/>
                  </a:lnTo>
                  <a:lnTo>
                    <a:pt x="326197" y="335879"/>
                  </a:lnTo>
                  <a:lnTo>
                    <a:pt x="326432" y="335482"/>
                  </a:lnTo>
                  <a:lnTo>
                    <a:pt x="326621" y="335174"/>
                  </a:lnTo>
                  <a:lnTo>
                    <a:pt x="326765" y="334854"/>
                  </a:lnTo>
                  <a:lnTo>
                    <a:pt x="326856" y="334600"/>
                  </a:lnTo>
                  <a:lnTo>
                    <a:pt x="326958" y="334457"/>
                  </a:lnTo>
                  <a:lnTo>
                    <a:pt x="327088" y="334270"/>
                  </a:lnTo>
                  <a:lnTo>
                    <a:pt x="327217" y="334104"/>
                  </a:lnTo>
                  <a:lnTo>
                    <a:pt x="327481" y="333983"/>
                  </a:lnTo>
                  <a:lnTo>
                    <a:pt x="327674" y="333983"/>
                  </a:lnTo>
                  <a:lnTo>
                    <a:pt x="328031" y="334181"/>
                  </a:lnTo>
                  <a:lnTo>
                    <a:pt x="328285" y="334358"/>
                  </a:lnTo>
                  <a:lnTo>
                    <a:pt x="328383" y="334479"/>
                  </a:lnTo>
                  <a:lnTo>
                    <a:pt x="328383" y="334479"/>
                  </a:lnTo>
                  <a:lnTo>
                    <a:pt x="328499" y="334556"/>
                  </a:lnTo>
                  <a:lnTo>
                    <a:pt x="328704" y="334589"/>
                  </a:lnTo>
                  <a:lnTo>
                    <a:pt x="328823" y="334634"/>
                  </a:lnTo>
                  <a:lnTo>
                    <a:pt x="329289" y="334876"/>
                  </a:lnTo>
                  <a:lnTo>
                    <a:pt x="329441" y="334931"/>
                  </a:lnTo>
                  <a:lnTo>
                    <a:pt x="329542" y="334942"/>
                  </a:lnTo>
                  <a:lnTo>
                    <a:pt x="329723" y="334887"/>
                  </a:lnTo>
                  <a:lnTo>
                    <a:pt x="329780" y="334843"/>
                  </a:lnTo>
                  <a:lnTo>
                    <a:pt x="329892" y="334678"/>
                  </a:lnTo>
                  <a:lnTo>
                    <a:pt x="330002" y="334435"/>
                  </a:lnTo>
                  <a:lnTo>
                    <a:pt x="330171" y="334159"/>
                  </a:lnTo>
                  <a:lnTo>
                    <a:pt x="330231" y="333928"/>
                  </a:lnTo>
                  <a:lnTo>
                    <a:pt x="330251" y="333729"/>
                  </a:lnTo>
                  <a:lnTo>
                    <a:pt x="330251" y="333410"/>
                  </a:lnTo>
                  <a:lnTo>
                    <a:pt x="330253" y="333399"/>
                  </a:lnTo>
                  <a:lnTo>
                    <a:pt x="330276" y="333211"/>
                  </a:lnTo>
                  <a:lnTo>
                    <a:pt x="330363" y="332991"/>
                  </a:lnTo>
                  <a:lnTo>
                    <a:pt x="330646" y="332671"/>
                  </a:lnTo>
                  <a:lnTo>
                    <a:pt x="330696" y="332594"/>
                  </a:lnTo>
                  <a:lnTo>
                    <a:pt x="330719" y="332505"/>
                  </a:lnTo>
                  <a:lnTo>
                    <a:pt x="330753" y="332197"/>
                  </a:lnTo>
                  <a:lnTo>
                    <a:pt x="330742" y="332131"/>
                  </a:lnTo>
                  <a:lnTo>
                    <a:pt x="330773" y="331954"/>
                  </a:lnTo>
                  <a:lnTo>
                    <a:pt x="330910" y="331612"/>
                  </a:lnTo>
                  <a:lnTo>
                    <a:pt x="330945" y="331403"/>
                  </a:lnTo>
                  <a:lnTo>
                    <a:pt x="330998" y="331315"/>
                  </a:lnTo>
                  <a:lnTo>
                    <a:pt x="331080" y="331227"/>
                  </a:lnTo>
                  <a:lnTo>
                    <a:pt x="331342" y="331105"/>
                  </a:lnTo>
                  <a:lnTo>
                    <a:pt x="331599" y="331072"/>
                  </a:lnTo>
                  <a:lnTo>
                    <a:pt x="331693" y="331050"/>
                  </a:lnTo>
                  <a:lnTo>
                    <a:pt x="331862" y="330940"/>
                  </a:lnTo>
                  <a:lnTo>
                    <a:pt x="332088" y="330730"/>
                  </a:lnTo>
                  <a:lnTo>
                    <a:pt x="332338" y="330653"/>
                  </a:lnTo>
                  <a:lnTo>
                    <a:pt x="332555" y="330466"/>
                  </a:lnTo>
                  <a:lnTo>
                    <a:pt x="332677" y="330422"/>
                  </a:lnTo>
                  <a:lnTo>
                    <a:pt x="332936" y="330356"/>
                  </a:lnTo>
                  <a:lnTo>
                    <a:pt x="333264" y="330190"/>
                  </a:lnTo>
                  <a:lnTo>
                    <a:pt x="333537" y="329936"/>
                  </a:lnTo>
                  <a:lnTo>
                    <a:pt x="333636" y="329793"/>
                  </a:lnTo>
                  <a:lnTo>
                    <a:pt x="333670" y="329639"/>
                  </a:lnTo>
                  <a:lnTo>
                    <a:pt x="333673" y="329264"/>
                  </a:lnTo>
                  <a:lnTo>
                    <a:pt x="333726" y="329121"/>
                  </a:lnTo>
                  <a:lnTo>
                    <a:pt x="333822" y="329032"/>
                  </a:lnTo>
                  <a:lnTo>
                    <a:pt x="334034" y="328911"/>
                  </a:lnTo>
                  <a:lnTo>
                    <a:pt x="334201" y="328768"/>
                  </a:lnTo>
                  <a:lnTo>
                    <a:pt x="334387" y="328658"/>
                  </a:lnTo>
                  <a:lnTo>
                    <a:pt x="334661" y="328503"/>
                  </a:lnTo>
                  <a:lnTo>
                    <a:pt x="334733" y="328481"/>
                  </a:lnTo>
                  <a:lnTo>
                    <a:pt x="335168" y="328228"/>
                  </a:lnTo>
                  <a:lnTo>
                    <a:pt x="335389" y="328007"/>
                  </a:lnTo>
                  <a:lnTo>
                    <a:pt x="335549" y="327897"/>
                  </a:lnTo>
                  <a:lnTo>
                    <a:pt x="335704" y="327842"/>
                  </a:lnTo>
                  <a:lnTo>
                    <a:pt x="336393" y="327654"/>
                  </a:lnTo>
                  <a:lnTo>
                    <a:pt x="336647" y="327555"/>
                  </a:lnTo>
                  <a:lnTo>
                    <a:pt x="337036" y="327345"/>
                  </a:lnTo>
                  <a:lnTo>
                    <a:pt x="337482" y="326761"/>
                  </a:lnTo>
                  <a:lnTo>
                    <a:pt x="337567" y="326673"/>
                  </a:lnTo>
                  <a:lnTo>
                    <a:pt x="337753" y="326574"/>
                  </a:lnTo>
                  <a:lnTo>
                    <a:pt x="337857" y="326463"/>
                  </a:lnTo>
                  <a:lnTo>
                    <a:pt x="337927" y="326331"/>
                  </a:lnTo>
                  <a:lnTo>
                    <a:pt x="337967" y="326044"/>
                  </a:lnTo>
                  <a:lnTo>
                    <a:pt x="338097" y="325868"/>
                  </a:lnTo>
                  <a:lnTo>
                    <a:pt x="338326" y="325780"/>
                  </a:lnTo>
                  <a:lnTo>
                    <a:pt x="338709" y="325725"/>
                  </a:lnTo>
                  <a:lnTo>
                    <a:pt x="338895" y="325648"/>
                  </a:lnTo>
                  <a:lnTo>
                    <a:pt x="338994" y="325570"/>
                  </a:lnTo>
                  <a:lnTo>
                    <a:pt x="339154" y="325295"/>
                  </a:lnTo>
                  <a:lnTo>
                    <a:pt x="339290" y="325218"/>
                  </a:lnTo>
                  <a:lnTo>
                    <a:pt x="339790" y="325151"/>
                  </a:lnTo>
                  <a:lnTo>
                    <a:pt x="340022" y="325063"/>
                  </a:lnTo>
                  <a:lnTo>
                    <a:pt x="340140" y="325030"/>
                  </a:lnTo>
                  <a:lnTo>
                    <a:pt x="340565" y="325041"/>
                  </a:lnTo>
                  <a:lnTo>
                    <a:pt x="341073" y="324920"/>
                  </a:lnTo>
                  <a:lnTo>
                    <a:pt x="341434" y="324743"/>
                  </a:lnTo>
                  <a:lnTo>
                    <a:pt x="341508" y="324710"/>
                  </a:lnTo>
                  <a:lnTo>
                    <a:pt x="341638" y="324677"/>
                  </a:lnTo>
                  <a:lnTo>
                    <a:pt x="341801" y="324633"/>
                  </a:lnTo>
                  <a:lnTo>
                    <a:pt x="341897" y="324633"/>
                  </a:lnTo>
                  <a:lnTo>
                    <a:pt x="342160" y="324655"/>
                  </a:lnTo>
                  <a:lnTo>
                    <a:pt x="342361" y="324633"/>
                  </a:lnTo>
                  <a:lnTo>
                    <a:pt x="342544" y="324567"/>
                  </a:lnTo>
                  <a:lnTo>
                    <a:pt x="343000" y="324291"/>
                  </a:lnTo>
                  <a:lnTo>
                    <a:pt x="343071" y="324280"/>
                  </a:lnTo>
                  <a:lnTo>
                    <a:pt x="343156" y="324302"/>
                  </a:lnTo>
                  <a:lnTo>
                    <a:pt x="343297" y="324302"/>
                  </a:lnTo>
                  <a:lnTo>
                    <a:pt x="343548" y="324203"/>
                  </a:lnTo>
                  <a:lnTo>
                    <a:pt x="343694" y="324104"/>
                  </a:lnTo>
                  <a:lnTo>
                    <a:pt x="343858" y="323950"/>
                  </a:lnTo>
                  <a:lnTo>
                    <a:pt x="344106" y="323575"/>
                  </a:lnTo>
                  <a:lnTo>
                    <a:pt x="344189" y="323487"/>
                  </a:lnTo>
                  <a:lnTo>
                    <a:pt x="344237" y="323442"/>
                  </a:lnTo>
                  <a:lnTo>
                    <a:pt x="344321" y="323387"/>
                  </a:lnTo>
                  <a:lnTo>
                    <a:pt x="344572" y="323145"/>
                  </a:lnTo>
                  <a:lnTo>
                    <a:pt x="344761" y="323023"/>
                  </a:lnTo>
                  <a:lnTo>
                    <a:pt x="345086" y="322715"/>
                  </a:lnTo>
                  <a:lnTo>
                    <a:pt x="345272" y="322450"/>
                  </a:lnTo>
                  <a:lnTo>
                    <a:pt x="345633" y="322395"/>
                  </a:lnTo>
                  <a:lnTo>
                    <a:pt x="345887" y="322417"/>
                  </a:lnTo>
                  <a:lnTo>
                    <a:pt x="346432" y="322318"/>
                  </a:lnTo>
                  <a:lnTo>
                    <a:pt x="346584" y="322318"/>
                  </a:lnTo>
                  <a:lnTo>
                    <a:pt x="346588" y="322318"/>
                  </a:lnTo>
                  <a:lnTo>
                    <a:pt x="346849" y="322362"/>
                  </a:lnTo>
                  <a:lnTo>
                    <a:pt x="346990" y="322351"/>
                  </a:lnTo>
                  <a:lnTo>
                    <a:pt x="347066" y="322329"/>
                  </a:lnTo>
                  <a:lnTo>
                    <a:pt x="347379" y="322119"/>
                  </a:lnTo>
                  <a:lnTo>
                    <a:pt x="347682" y="321899"/>
                  </a:lnTo>
                  <a:lnTo>
                    <a:pt x="347916" y="321678"/>
                  </a:lnTo>
                  <a:lnTo>
                    <a:pt x="347923" y="321678"/>
                  </a:lnTo>
                  <a:lnTo>
                    <a:pt x="348145" y="321480"/>
                  </a:lnTo>
                  <a:lnTo>
                    <a:pt x="348181" y="321447"/>
                  </a:lnTo>
                  <a:lnTo>
                    <a:pt x="348731" y="321094"/>
                  </a:lnTo>
                  <a:lnTo>
                    <a:pt x="348999" y="320962"/>
                  </a:lnTo>
                  <a:lnTo>
                    <a:pt x="349148" y="320796"/>
                  </a:lnTo>
                  <a:lnTo>
                    <a:pt x="349293" y="320565"/>
                  </a:lnTo>
                  <a:lnTo>
                    <a:pt x="349608" y="320069"/>
                  </a:lnTo>
                  <a:lnTo>
                    <a:pt x="349653" y="319991"/>
                  </a:lnTo>
                  <a:lnTo>
                    <a:pt x="350130" y="319617"/>
                  </a:lnTo>
                  <a:lnTo>
                    <a:pt x="350297" y="319561"/>
                  </a:lnTo>
                  <a:lnTo>
                    <a:pt x="350559" y="319363"/>
                  </a:lnTo>
                  <a:lnTo>
                    <a:pt x="350700" y="319319"/>
                  </a:lnTo>
                  <a:lnTo>
                    <a:pt x="351121" y="319308"/>
                  </a:lnTo>
                  <a:lnTo>
                    <a:pt x="351315" y="319297"/>
                  </a:lnTo>
                  <a:lnTo>
                    <a:pt x="351871" y="319264"/>
                  </a:lnTo>
                  <a:lnTo>
                    <a:pt x="352289" y="319286"/>
                  </a:lnTo>
                  <a:lnTo>
                    <a:pt x="352701" y="319242"/>
                  </a:lnTo>
                  <a:lnTo>
                    <a:pt x="352853" y="319231"/>
                  </a:lnTo>
                  <a:lnTo>
                    <a:pt x="353012" y="319242"/>
                  </a:lnTo>
                  <a:lnTo>
                    <a:pt x="353087" y="319242"/>
                  </a:lnTo>
                  <a:lnTo>
                    <a:pt x="353197" y="319297"/>
                  </a:lnTo>
                  <a:lnTo>
                    <a:pt x="353355" y="319418"/>
                  </a:lnTo>
                  <a:lnTo>
                    <a:pt x="353440" y="319429"/>
                  </a:lnTo>
                  <a:lnTo>
                    <a:pt x="353496" y="319407"/>
                  </a:lnTo>
                  <a:lnTo>
                    <a:pt x="353522" y="319363"/>
                  </a:lnTo>
                  <a:lnTo>
                    <a:pt x="353511" y="319297"/>
                  </a:lnTo>
                  <a:lnTo>
                    <a:pt x="353429" y="319153"/>
                  </a:lnTo>
                  <a:lnTo>
                    <a:pt x="353451" y="319109"/>
                  </a:lnTo>
                  <a:lnTo>
                    <a:pt x="353511" y="319054"/>
                  </a:lnTo>
                  <a:lnTo>
                    <a:pt x="353596" y="319032"/>
                  </a:lnTo>
                  <a:lnTo>
                    <a:pt x="353877" y="319054"/>
                  </a:lnTo>
                  <a:lnTo>
                    <a:pt x="354117" y="319043"/>
                  </a:lnTo>
                  <a:lnTo>
                    <a:pt x="354366" y="318955"/>
                  </a:lnTo>
                  <a:lnTo>
                    <a:pt x="354484" y="318856"/>
                  </a:lnTo>
                  <a:lnTo>
                    <a:pt x="354594" y="318801"/>
                  </a:lnTo>
                  <a:lnTo>
                    <a:pt x="354833" y="318757"/>
                  </a:lnTo>
                  <a:lnTo>
                    <a:pt x="355169" y="318734"/>
                  </a:lnTo>
                  <a:lnTo>
                    <a:pt x="355444" y="318779"/>
                  </a:lnTo>
                  <a:lnTo>
                    <a:pt x="355756" y="318789"/>
                  </a:lnTo>
                  <a:lnTo>
                    <a:pt x="356072" y="318900"/>
                  </a:lnTo>
                  <a:lnTo>
                    <a:pt x="356399" y="318911"/>
                  </a:lnTo>
                  <a:lnTo>
                    <a:pt x="356605" y="319032"/>
                  </a:lnTo>
                  <a:lnTo>
                    <a:pt x="356716" y="319054"/>
                  </a:lnTo>
                  <a:lnTo>
                    <a:pt x="356868" y="319032"/>
                  </a:lnTo>
                  <a:lnTo>
                    <a:pt x="357074" y="318966"/>
                  </a:lnTo>
                  <a:lnTo>
                    <a:pt x="357310" y="318823"/>
                  </a:lnTo>
                  <a:lnTo>
                    <a:pt x="357618" y="318679"/>
                  </a:lnTo>
                  <a:lnTo>
                    <a:pt x="357737" y="318602"/>
                  </a:lnTo>
                  <a:lnTo>
                    <a:pt x="357763" y="318536"/>
                  </a:lnTo>
                  <a:lnTo>
                    <a:pt x="357740" y="318371"/>
                  </a:lnTo>
                  <a:lnTo>
                    <a:pt x="357751" y="318238"/>
                  </a:lnTo>
                  <a:lnTo>
                    <a:pt x="357808" y="318172"/>
                  </a:lnTo>
                  <a:lnTo>
                    <a:pt x="357903" y="317985"/>
                  </a:lnTo>
                  <a:lnTo>
                    <a:pt x="358011" y="317610"/>
                  </a:lnTo>
                  <a:lnTo>
                    <a:pt x="358044" y="317433"/>
                  </a:lnTo>
                  <a:lnTo>
                    <a:pt x="358115" y="317257"/>
                  </a:lnTo>
                  <a:lnTo>
                    <a:pt x="358261" y="317026"/>
                  </a:lnTo>
                  <a:lnTo>
                    <a:pt x="358343" y="316849"/>
                  </a:lnTo>
                  <a:lnTo>
                    <a:pt x="358411" y="316761"/>
                  </a:lnTo>
                  <a:lnTo>
                    <a:pt x="358569" y="316673"/>
                  </a:lnTo>
                  <a:lnTo>
                    <a:pt x="358736" y="316584"/>
                  </a:lnTo>
                  <a:lnTo>
                    <a:pt x="358792" y="316474"/>
                  </a:lnTo>
                  <a:lnTo>
                    <a:pt x="358806" y="316441"/>
                  </a:lnTo>
                  <a:lnTo>
                    <a:pt x="358879" y="316342"/>
                  </a:lnTo>
                  <a:lnTo>
                    <a:pt x="358939" y="316320"/>
                  </a:lnTo>
                  <a:lnTo>
                    <a:pt x="359140" y="316298"/>
                  </a:lnTo>
                  <a:lnTo>
                    <a:pt x="359269" y="316243"/>
                  </a:lnTo>
                  <a:lnTo>
                    <a:pt x="359271" y="316243"/>
                  </a:lnTo>
                  <a:lnTo>
                    <a:pt x="359585" y="316220"/>
                  </a:lnTo>
                  <a:lnTo>
                    <a:pt x="359917" y="316099"/>
                  </a:lnTo>
                  <a:lnTo>
                    <a:pt x="360152" y="315989"/>
                  </a:lnTo>
                  <a:lnTo>
                    <a:pt x="360293" y="315956"/>
                  </a:lnTo>
                  <a:lnTo>
                    <a:pt x="360408" y="315967"/>
                  </a:lnTo>
                  <a:lnTo>
                    <a:pt x="360733" y="316121"/>
                  </a:lnTo>
                  <a:lnTo>
                    <a:pt x="360903" y="316154"/>
                  </a:lnTo>
                  <a:lnTo>
                    <a:pt x="360905" y="316154"/>
                  </a:lnTo>
                  <a:lnTo>
                    <a:pt x="361097" y="316088"/>
                  </a:lnTo>
                  <a:lnTo>
                    <a:pt x="361229" y="315923"/>
                  </a:lnTo>
                  <a:lnTo>
                    <a:pt x="361329" y="315868"/>
                  </a:lnTo>
                  <a:lnTo>
                    <a:pt x="361467" y="315846"/>
                  </a:lnTo>
                  <a:lnTo>
                    <a:pt x="361693" y="315879"/>
                  </a:lnTo>
                  <a:lnTo>
                    <a:pt x="361800" y="315868"/>
                  </a:lnTo>
                  <a:lnTo>
                    <a:pt x="361930" y="315757"/>
                  </a:lnTo>
                  <a:lnTo>
                    <a:pt x="362093" y="315548"/>
                  </a:lnTo>
                  <a:lnTo>
                    <a:pt x="362392" y="315008"/>
                  </a:lnTo>
                  <a:lnTo>
                    <a:pt x="362590" y="314732"/>
                  </a:lnTo>
                  <a:lnTo>
                    <a:pt x="362728" y="314368"/>
                  </a:lnTo>
                  <a:lnTo>
                    <a:pt x="362948" y="314225"/>
                  </a:lnTo>
                  <a:lnTo>
                    <a:pt x="363044" y="314137"/>
                  </a:lnTo>
                  <a:lnTo>
                    <a:pt x="363275" y="313663"/>
                  </a:lnTo>
                  <a:lnTo>
                    <a:pt x="363456" y="313398"/>
                  </a:lnTo>
                  <a:lnTo>
                    <a:pt x="363885" y="312924"/>
                  </a:lnTo>
                  <a:lnTo>
                    <a:pt x="364059" y="312825"/>
                  </a:lnTo>
                  <a:lnTo>
                    <a:pt x="364305" y="312792"/>
                  </a:lnTo>
                  <a:lnTo>
                    <a:pt x="364528" y="312836"/>
                  </a:lnTo>
                  <a:lnTo>
                    <a:pt x="364760" y="312781"/>
                  </a:lnTo>
                  <a:lnTo>
                    <a:pt x="364918" y="312770"/>
                  </a:lnTo>
                  <a:lnTo>
                    <a:pt x="365601" y="312814"/>
                  </a:lnTo>
                  <a:lnTo>
                    <a:pt x="365727" y="312858"/>
                  </a:lnTo>
                  <a:lnTo>
                    <a:pt x="365885" y="312935"/>
                  </a:lnTo>
                  <a:lnTo>
                    <a:pt x="366224" y="313056"/>
                  </a:lnTo>
                  <a:lnTo>
                    <a:pt x="366621" y="313255"/>
                  </a:lnTo>
                  <a:lnTo>
                    <a:pt x="366971" y="313255"/>
                  </a:lnTo>
                  <a:lnTo>
                    <a:pt x="367279" y="313222"/>
                  </a:lnTo>
                  <a:lnTo>
                    <a:pt x="367587" y="313233"/>
                  </a:lnTo>
                  <a:lnTo>
                    <a:pt x="367855" y="313200"/>
                  </a:lnTo>
                  <a:lnTo>
                    <a:pt x="368081" y="313200"/>
                  </a:lnTo>
                  <a:lnTo>
                    <a:pt x="368286" y="313178"/>
                  </a:lnTo>
                  <a:lnTo>
                    <a:pt x="368385" y="313144"/>
                  </a:lnTo>
                  <a:lnTo>
                    <a:pt x="368554" y="313067"/>
                  </a:lnTo>
                  <a:lnTo>
                    <a:pt x="368768" y="312913"/>
                  </a:lnTo>
                  <a:lnTo>
                    <a:pt x="368890" y="312847"/>
                  </a:lnTo>
                  <a:lnTo>
                    <a:pt x="369183" y="312814"/>
                  </a:lnTo>
                  <a:lnTo>
                    <a:pt x="369350" y="312847"/>
                  </a:lnTo>
                  <a:lnTo>
                    <a:pt x="369476" y="312902"/>
                  </a:lnTo>
                  <a:lnTo>
                    <a:pt x="369570" y="312968"/>
                  </a:lnTo>
                  <a:lnTo>
                    <a:pt x="369775" y="313188"/>
                  </a:lnTo>
                  <a:lnTo>
                    <a:pt x="369909" y="313299"/>
                  </a:lnTo>
                  <a:lnTo>
                    <a:pt x="370324" y="313541"/>
                  </a:lnTo>
                  <a:lnTo>
                    <a:pt x="370518" y="313696"/>
                  </a:lnTo>
                  <a:lnTo>
                    <a:pt x="370704" y="313773"/>
                  </a:lnTo>
                  <a:lnTo>
                    <a:pt x="370820" y="313795"/>
                  </a:lnTo>
                  <a:lnTo>
                    <a:pt x="371232" y="313751"/>
                  </a:lnTo>
                  <a:lnTo>
                    <a:pt x="371522" y="313685"/>
                  </a:lnTo>
                  <a:lnTo>
                    <a:pt x="371782" y="313652"/>
                  </a:lnTo>
                  <a:lnTo>
                    <a:pt x="372005" y="313607"/>
                  </a:lnTo>
                  <a:lnTo>
                    <a:pt x="372180" y="313618"/>
                  </a:lnTo>
                  <a:lnTo>
                    <a:pt x="372417" y="313707"/>
                  </a:lnTo>
                  <a:lnTo>
                    <a:pt x="372476" y="313718"/>
                  </a:lnTo>
                  <a:lnTo>
                    <a:pt x="372535" y="313696"/>
                  </a:lnTo>
                  <a:lnTo>
                    <a:pt x="372687" y="313585"/>
                  </a:lnTo>
                  <a:lnTo>
                    <a:pt x="372781" y="313574"/>
                  </a:lnTo>
                  <a:lnTo>
                    <a:pt x="372837" y="313596"/>
                  </a:lnTo>
                  <a:lnTo>
                    <a:pt x="372902" y="313707"/>
                  </a:lnTo>
                  <a:lnTo>
                    <a:pt x="373049" y="314126"/>
                  </a:lnTo>
                  <a:lnTo>
                    <a:pt x="373173" y="314291"/>
                  </a:lnTo>
                  <a:lnTo>
                    <a:pt x="373281" y="314324"/>
                  </a:lnTo>
                  <a:lnTo>
                    <a:pt x="373520" y="314335"/>
                  </a:lnTo>
                  <a:lnTo>
                    <a:pt x="373830" y="314390"/>
                  </a:lnTo>
                  <a:lnTo>
                    <a:pt x="374172" y="314434"/>
                  </a:lnTo>
                  <a:lnTo>
                    <a:pt x="374352" y="314501"/>
                  </a:lnTo>
                  <a:lnTo>
                    <a:pt x="374745" y="314842"/>
                  </a:lnTo>
                  <a:lnTo>
                    <a:pt x="374812" y="314964"/>
                  </a:lnTo>
                  <a:lnTo>
                    <a:pt x="374872" y="315184"/>
                  </a:lnTo>
                  <a:lnTo>
                    <a:pt x="374942" y="315294"/>
                  </a:lnTo>
                  <a:lnTo>
                    <a:pt x="375044" y="315372"/>
                  </a:lnTo>
                  <a:lnTo>
                    <a:pt x="375551" y="315691"/>
                  </a:lnTo>
                  <a:lnTo>
                    <a:pt x="375667" y="315724"/>
                  </a:lnTo>
                  <a:lnTo>
                    <a:pt x="375921" y="315735"/>
                  </a:lnTo>
                  <a:lnTo>
                    <a:pt x="376350" y="315625"/>
                  </a:lnTo>
                  <a:lnTo>
                    <a:pt x="376601" y="315603"/>
                  </a:lnTo>
                  <a:lnTo>
                    <a:pt x="377120" y="315636"/>
                  </a:lnTo>
                  <a:lnTo>
                    <a:pt x="377591" y="315636"/>
                  </a:lnTo>
                  <a:lnTo>
                    <a:pt x="377707" y="315724"/>
                  </a:lnTo>
                  <a:lnTo>
                    <a:pt x="377853" y="315978"/>
                  </a:lnTo>
                  <a:lnTo>
                    <a:pt x="377881" y="316033"/>
                  </a:lnTo>
                  <a:lnTo>
                    <a:pt x="377983" y="316099"/>
                  </a:lnTo>
                  <a:lnTo>
                    <a:pt x="378322" y="316088"/>
                  </a:lnTo>
                  <a:lnTo>
                    <a:pt x="378412" y="316110"/>
                  </a:lnTo>
                  <a:lnTo>
                    <a:pt x="378745" y="316232"/>
                  </a:lnTo>
                  <a:lnTo>
                    <a:pt x="378827" y="316220"/>
                  </a:lnTo>
                  <a:lnTo>
                    <a:pt x="379120" y="316077"/>
                  </a:lnTo>
                  <a:lnTo>
                    <a:pt x="379253" y="316033"/>
                  </a:lnTo>
                  <a:lnTo>
                    <a:pt x="379361" y="316000"/>
                  </a:lnTo>
                  <a:lnTo>
                    <a:pt x="379447" y="315967"/>
                  </a:lnTo>
                  <a:lnTo>
                    <a:pt x="379461" y="315967"/>
                  </a:lnTo>
                  <a:lnTo>
                    <a:pt x="379653" y="315868"/>
                  </a:lnTo>
                  <a:lnTo>
                    <a:pt x="379832" y="315791"/>
                  </a:lnTo>
                  <a:lnTo>
                    <a:pt x="380523" y="315449"/>
                  </a:lnTo>
                  <a:lnTo>
                    <a:pt x="380658" y="315405"/>
                  </a:lnTo>
                  <a:lnTo>
                    <a:pt x="381053" y="315305"/>
                  </a:lnTo>
                  <a:lnTo>
                    <a:pt x="381172" y="315228"/>
                  </a:lnTo>
                  <a:lnTo>
                    <a:pt x="381195" y="315184"/>
                  </a:lnTo>
                  <a:lnTo>
                    <a:pt x="381341" y="315052"/>
                  </a:lnTo>
                  <a:lnTo>
                    <a:pt x="381584" y="315041"/>
                  </a:lnTo>
                  <a:lnTo>
                    <a:pt x="381702" y="314986"/>
                  </a:lnTo>
                  <a:lnTo>
                    <a:pt x="382061" y="314699"/>
                  </a:lnTo>
                  <a:lnTo>
                    <a:pt x="382337" y="314534"/>
                  </a:lnTo>
                  <a:lnTo>
                    <a:pt x="382363" y="314512"/>
                  </a:lnTo>
                  <a:lnTo>
                    <a:pt x="382679" y="314247"/>
                  </a:lnTo>
                  <a:lnTo>
                    <a:pt x="382749" y="314159"/>
                  </a:lnTo>
                  <a:lnTo>
                    <a:pt x="382789" y="313916"/>
                  </a:lnTo>
                  <a:lnTo>
                    <a:pt x="382865" y="313453"/>
                  </a:lnTo>
                  <a:lnTo>
                    <a:pt x="382895" y="313409"/>
                  </a:lnTo>
                  <a:lnTo>
                    <a:pt x="383034" y="313188"/>
                  </a:lnTo>
                  <a:lnTo>
                    <a:pt x="383096" y="313111"/>
                  </a:lnTo>
                  <a:lnTo>
                    <a:pt x="383285" y="312869"/>
                  </a:lnTo>
                  <a:lnTo>
                    <a:pt x="383389" y="312770"/>
                  </a:lnTo>
                  <a:lnTo>
                    <a:pt x="383672" y="312549"/>
                  </a:lnTo>
                  <a:lnTo>
                    <a:pt x="383802" y="312450"/>
                  </a:lnTo>
                  <a:lnTo>
                    <a:pt x="384071" y="312384"/>
                  </a:lnTo>
                  <a:lnTo>
                    <a:pt x="384089" y="312384"/>
                  </a:lnTo>
                  <a:lnTo>
                    <a:pt x="384095" y="312373"/>
                  </a:lnTo>
                  <a:lnTo>
                    <a:pt x="384359" y="312318"/>
                  </a:lnTo>
                  <a:lnTo>
                    <a:pt x="384543" y="312185"/>
                  </a:lnTo>
                  <a:lnTo>
                    <a:pt x="384986" y="311733"/>
                  </a:lnTo>
                  <a:lnTo>
                    <a:pt x="385626" y="311171"/>
                  </a:lnTo>
                  <a:lnTo>
                    <a:pt x="385866" y="310807"/>
                  </a:lnTo>
                  <a:lnTo>
                    <a:pt x="385998" y="310377"/>
                  </a:lnTo>
                  <a:lnTo>
                    <a:pt x="386056" y="309947"/>
                  </a:lnTo>
                  <a:lnTo>
                    <a:pt x="386239" y="309693"/>
                  </a:lnTo>
                  <a:lnTo>
                    <a:pt x="386770" y="309285"/>
                  </a:lnTo>
                  <a:lnTo>
                    <a:pt x="386912" y="309197"/>
                  </a:lnTo>
                  <a:lnTo>
                    <a:pt x="387015" y="309131"/>
                  </a:lnTo>
                  <a:lnTo>
                    <a:pt x="387185" y="308800"/>
                  </a:lnTo>
                  <a:lnTo>
                    <a:pt x="387379" y="308326"/>
                  </a:lnTo>
                  <a:lnTo>
                    <a:pt x="387531" y="308161"/>
                  </a:lnTo>
                  <a:lnTo>
                    <a:pt x="387810" y="307907"/>
                  </a:lnTo>
                  <a:lnTo>
                    <a:pt x="388180" y="307389"/>
                  </a:lnTo>
                  <a:lnTo>
                    <a:pt x="388270" y="307202"/>
                  </a:lnTo>
                  <a:lnTo>
                    <a:pt x="388290" y="306992"/>
                  </a:lnTo>
                  <a:lnTo>
                    <a:pt x="388254" y="306838"/>
                  </a:lnTo>
                  <a:lnTo>
                    <a:pt x="388123" y="306628"/>
                  </a:lnTo>
                  <a:lnTo>
                    <a:pt x="387944" y="306187"/>
                  </a:lnTo>
                  <a:lnTo>
                    <a:pt x="387915" y="306077"/>
                  </a:lnTo>
                  <a:lnTo>
                    <a:pt x="387935" y="305151"/>
                  </a:lnTo>
                  <a:lnTo>
                    <a:pt x="387937" y="305018"/>
                  </a:lnTo>
                  <a:lnTo>
                    <a:pt x="387971" y="304886"/>
                  </a:lnTo>
                  <a:lnTo>
                    <a:pt x="388067" y="304677"/>
                  </a:lnTo>
                  <a:lnTo>
                    <a:pt x="388129" y="304500"/>
                  </a:lnTo>
                  <a:lnTo>
                    <a:pt x="388329" y="304147"/>
                  </a:lnTo>
                  <a:lnTo>
                    <a:pt x="388332" y="303949"/>
                  </a:lnTo>
                  <a:lnTo>
                    <a:pt x="388384" y="303695"/>
                  </a:lnTo>
                  <a:lnTo>
                    <a:pt x="388415" y="303541"/>
                  </a:lnTo>
                  <a:lnTo>
                    <a:pt x="388708" y="303111"/>
                  </a:lnTo>
                  <a:lnTo>
                    <a:pt x="388982" y="302835"/>
                  </a:lnTo>
                  <a:lnTo>
                    <a:pt x="389154" y="302571"/>
                  </a:lnTo>
                  <a:lnTo>
                    <a:pt x="389727" y="302152"/>
                  </a:lnTo>
                  <a:lnTo>
                    <a:pt x="390040" y="301920"/>
                  </a:lnTo>
                  <a:lnTo>
                    <a:pt x="390062" y="301920"/>
                  </a:lnTo>
                  <a:lnTo>
                    <a:pt x="390558" y="301711"/>
                  </a:lnTo>
                  <a:lnTo>
                    <a:pt x="390706" y="301634"/>
                  </a:lnTo>
                  <a:lnTo>
                    <a:pt x="390918" y="301512"/>
                  </a:lnTo>
                  <a:lnTo>
                    <a:pt x="391184" y="301468"/>
                  </a:lnTo>
                  <a:lnTo>
                    <a:pt x="391687" y="301501"/>
                  </a:lnTo>
                  <a:lnTo>
                    <a:pt x="392128" y="301611"/>
                  </a:lnTo>
                  <a:lnTo>
                    <a:pt x="392347" y="301611"/>
                  </a:lnTo>
                  <a:lnTo>
                    <a:pt x="392390" y="301567"/>
                  </a:lnTo>
                  <a:lnTo>
                    <a:pt x="392415" y="301501"/>
                  </a:lnTo>
                  <a:lnTo>
                    <a:pt x="392424" y="301248"/>
                  </a:lnTo>
                  <a:lnTo>
                    <a:pt x="392449" y="301159"/>
                  </a:lnTo>
                  <a:lnTo>
                    <a:pt x="392506" y="301082"/>
                  </a:lnTo>
                  <a:lnTo>
                    <a:pt x="392678" y="300917"/>
                  </a:lnTo>
                  <a:lnTo>
                    <a:pt x="392852" y="300807"/>
                  </a:lnTo>
                  <a:lnTo>
                    <a:pt x="393059" y="300630"/>
                  </a:lnTo>
                  <a:lnTo>
                    <a:pt x="393256" y="300520"/>
                  </a:lnTo>
                  <a:lnTo>
                    <a:pt x="393550" y="300399"/>
                  </a:lnTo>
                  <a:lnTo>
                    <a:pt x="393939" y="299936"/>
                  </a:lnTo>
                  <a:lnTo>
                    <a:pt x="394182" y="299847"/>
                  </a:lnTo>
                  <a:lnTo>
                    <a:pt x="394451" y="299792"/>
                  </a:lnTo>
                  <a:lnTo>
                    <a:pt x="394633" y="299748"/>
                  </a:lnTo>
                  <a:lnTo>
                    <a:pt x="394890" y="299594"/>
                  </a:lnTo>
                  <a:lnTo>
                    <a:pt x="395227" y="299274"/>
                  </a:lnTo>
                  <a:lnTo>
                    <a:pt x="395422" y="299164"/>
                  </a:lnTo>
                  <a:lnTo>
                    <a:pt x="395778" y="299064"/>
                  </a:lnTo>
                  <a:lnTo>
                    <a:pt x="396247" y="298998"/>
                  </a:lnTo>
                  <a:lnTo>
                    <a:pt x="396394" y="298998"/>
                  </a:lnTo>
                  <a:lnTo>
                    <a:pt x="396720" y="299087"/>
                  </a:lnTo>
                  <a:lnTo>
                    <a:pt x="397003" y="299131"/>
                  </a:lnTo>
                  <a:lnTo>
                    <a:pt x="397206" y="299274"/>
                  </a:lnTo>
                  <a:lnTo>
                    <a:pt x="397296" y="299340"/>
                  </a:lnTo>
                  <a:lnTo>
                    <a:pt x="397372" y="299362"/>
                  </a:lnTo>
                  <a:lnTo>
                    <a:pt x="397460" y="299340"/>
                  </a:lnTo>
                  <a:lnTo>
                    <a:pt x="397484" y="299318"/>
                  </a:lnTo>
                  <a:lnTo>
                    <a:pt x="397604" y="299208"/>
                  </a:lnTo>
                  <a:lnTo>
                    <a:pt x="397686" y="299020"/>
                  </a:lnTo>
                  <a:lnTo>
                    <a:pt x="397694" y="298844"/>
                  </a:lnTo>
                  <a:lnTo>
                    <a:pt x="397646" y="298624"/>
                  </a:lnTo>
                  <a:lnTo>
                    <a:pt x="397666" y="298480"/>
                  </a:lnTo>
                  <a:lnTo>
                    <a:pt x="397745" y="298381"/>
                  </a:lnTo>
                  <a:lnTo>
                    <a:pt x="397835" y="298337"/>
                  </a:lnTo>
                  <a:lnTo>
                    <a:pt x="397990" y="298359"/>
                  </a:lnTo>
                  <a:lnTo>
                    <a:pt x="398298" y="298502"/>
                  </a:lnTo>
                  <a:lnTo>
                    <a:pt x="398797" y="298844"/>
                  </a:lnTo>
                  <a:lnTo>
                    <a:pt x="398992" y="298910"/>
                  </a:lnTo>
                  <a:lnTo>
                    <a:pt x="399110" y="298932"/>
                  </a:lnTo>
                  <a:lnTo>
                    <a:pt x="399206" y="298921"/>
                  </a:lnTo>
                  <a:lnTo>
                    <a:pt x="399313" y="298877"/>
                  </a:lnTo>
                  <a:lnTo>
                    <a:pt x="399463" y="298789"/>
                  </a:lnTo>
                  <a:lnTo>
                    <a:pt x="399574" y="298756"/>
                  </a:lnTo>
                  <a:lnTo>
                    <a:pt x="399655" y="298756"/>
                  </a:lnTo>
                  <a:lnTo>
                    <a:pt x="399734" y="298778"/>
                  </a:lnTo>
                  <a:lnTo>
                    <a:pt x="399791" y="298833"/>
                  </a:lnTo>
                  <a:lnTo>
                    <a:pt x="399807" y="298877"/>
                  </a:lnTo>
                  <a:lnTo>
                    <a:pt x="399666" y="299064"/>
                  </a:lnTo>
                  <a:lnTo>
                    <a:pt x="399644" y="299164"/>
                  </a:lnTo>
                  <a:lnTo>
                    <a:pt x="399688" y="299252"/>
                  </a:lnTo>
                  <a:lnTo>
                    <a:pt x="399793" y="299296"/>
                  </a:lnTo>
                  <a:lnTo>
                    <a:pt x="399960" y="299296"/>
                  </a:lnTo>
                  <a:lnTo>
                    <a:pt x="400281" y="299197"/>
                  </a:lnTo>
                  <a:lnTo>
                    <a:pt x="400612" y="299120"/>
                  </a:lnTo>
                  <a:lnTo>
                    <a:pt x="400688" y="299131"/>
                  </a:lnTo>
                  <a:lnTo>
                    <a:pt x="400759" y="299175"/>
                  </a:lnTo>
                  <a:lnTo>
                    <a:pt x="400852" y="299252"/>
                  </a:lnTo>
                  <a:lnTo>
                    <a:pt x="400893" y="299296"/>
                  </a:lnTo>
                  <a:lnTo>
                    <a:pt x="400973" y="299329"/>
                  </a:lnTo>
                  <a:lnTo>
                    <a:pt x="401049" y="299329"/>
                  </a:lnTo>
                  <a:lnTo>
                    <a:pt x="401235" y="299208"/>
                  </a:lnTo>
                  <a:lnTo>
                    <a:pt x="401393" y="299186"/>
                  </a:lnTo>
                  <a:lnTo>
                    <a:pt x="401464" y="299208"/>
                  </a:lnTo>
                  <a:lnTo>
                    <a:pt x="401568" y="299307"/>
                  </a:lnTo>
                  <a:lnTo>
                    <a:pt x="401647" y="299340"/>
                  </a:lnTo>
                  <a:lnTo>
                    <a:pt x="401864" y="299395"/>
                  </a:lnTo>
                  <a:lnTo>
                    <a:pt x="402192" y="299417"/>
                  </a:lnTo>
                  <a:lnTo>
                    <a:pt x="402372" y="299495"/>
                  </a:lnTo>
                  <a:lnTo>
                    <a:pt x="402541" y="299638"/>
                  </a:lnTo>
                  <a:lnTo>
                    <a:pt x="402798" y="299947"/>
                  </a:lnTo>
                  <a:lnTo>
                    <a:pt x="402987" y="300288"/>
                  </a:lnTo>
                  <a:lnTo>
                    <a:pt x="403092" y="300553"/>
                  </a:lnTo>
                  <a:lnTo>
                    <a:pt x="403371" y="300917"/>
                  </a:lnTo>
                  <a:lnTo>
                    <a:pt x="403368" y="301049"/>
                  </a:lnTo>
                  <a:lnTo>
                    <a:pt x="403210" y="301347"/>
                  </a:lnTo>
                  <a:lnTo>
                    <a:pt x="403159" y="301501"/>
                  </a:lnTo>
                  <a:lnTo>
                    <a:pt x="403246" y="301920"/>
                  </a:lnTo>
                  <a:lnTo>
                    <a:pt x="403297" y="302041"/>
                  </a:lnTo>
                  <a:lnTo>
                    <a:pt x="403351" y="302108"/>
                  </a:lnTo>
                  <a:lnTo>
                    <a:pt x="403475" y="302152"/>
                  </a:lnTo>
                  <a:lnTo>
                    <a:pt x="404093" y="302174"/>
                  </a:lnTo>
                  <a:lnTo>
                    <a:pt x="404201" y="302196"/>
                  </a:lnTo>
                  <a:lnTo>
                    <a:pt x="404355" y="302273"/>
                  </a:lnTo>
                  <a:lnTo>
                    <a:pt x="404505" y="302405"/>
                  </a:lnTo>
                  <a:lnTo>
                    <a:pt x="404728" y="302714"/>
                  </a:lnTo>
                  <a:lnTo>
                    <a:pt x="405044" y="303012"/>
                  </a:lnTo>
                  <a:lnTo>
                    <a:pt x="405165" y="303089"/>
                  </a:lnTo>
                  <a:lnTo>
                    <a:pt x="405538" y="303265"/>
                  </a:lnTo>
                  <a:lnTo>
                    <a:pt x="405743" y="303298"/>
                  </a:lnTo>
                  <a:lnTo>
                    <a:pt x="406410" y="303254"/>
                  </a:lnTo>
                  <a:lnTo>
                    <a:pt x="406539" y="303276"/>
                  </a:lnTo>
                  <a:lnTo>
                    <a:pt x="406709" y="303320"/>
                  </a:lnTo>
                  <a:lnTo>
                    <a:pt x="407013" y="303552"/>
                  </a:lnTo>
                  <a:lnTo>
                    <a:pt x="407411" y="303960"/>
                  </a:lnTo>
                  <a:lnTo>
                    <a:pt x="407789" y="304214"/>
                  </a:lnTo>
                  <a:lnTo>
                    <a:pt x="407941" y="304280"/>
                  </a:lnTo>
                  <a:lnTo>
                    <a:pt x="408060" y="304313"/>
                  </a:lnTo>
                  <a:lnTo>
                    <a:pt x="408201" y="304302"/>
                  </a:lnTo>
                  <a:lnTo>
                    <a:pt x="408294" y="304280"/>
                  </a:lnTo>
                  <a:lnTo>
                    <a:pt x="408407" y="304214"/>
                  </a:lnTo>
                  <a:lnTo>
                    <a:pt x="408997" y="303662"/>
                  </a:lnTo>
                  <a:lnTo>
                    <a:pt x="409115" y="303574"/>
                  </a:lnTo>
                  <a:lnTo>
                    <a:pt x="409205" y="303541"/>
                  </a:lnTo>
                  <a:lnTo>
                    <a:pt x="409462" y="303298"/>
                  </a:lnTo>
                  <a:lnTo>
                    <a:pt x="409558" y="303166"/>
                  </a:lnTo>
                  <a:lnTo>
                    <a:pt x="409626" y="303122"/>
                  </a:lnTo>
                  <a:lnTo>
                    <a:pt x="409738" y="303133"/>
                  </a:lnTo>
                  <a:lnTo>
                    <a:pt x="409821" y="303199"/>
                  </a:lnTo>
                  <a:lnTo>
                    <a:pt x="409939" y="303398"/>
                  </a:lnTo>
                  <a:lnTo>
                    <a:pt x="410117" y="303607"/>
                  </a:lnTo>
                  <a:lnTo>
                    <a:pt x="410235" y="303817"/>
                  </a:lnTo>
                  <a:lnTo>
                    <a:pt x="410371" y="303872"/>
                  </a:lnTo>
                  <a:lnTo>
                    <a:pt x="410503" y="303883"/>
                  </a:lnTo>
                  <a:lnTo>
                    <a:pt x="410667" y="303795"/>
                  </a:lnTo>
                  <a:lnTo>
                    <a:pt x="410836" y="303651"/>
                  </a:lnTo>
                  <a:lnTo>
                    <a:pt x="410955" y="303497"/>
                  </a:lnTo>
                  <a:lnTo>
                    <a:pt x="411079" y="303210"/>
                  </a:lnTo>
                  <a:lnTo>
                    <a:pt x="411141" y="303144"/>
                  </a:lnTo>
                  <a:lnTo>
                    <a:pt x="411242" y="303078"/>
                  </a:lnTo>
                  <a:lnTo>
                    <a:pt x="411418" y="303056"/>
                  </a:lnTo>
                  <a:lnTo>
                    <a:pt x="411593" y="303144"/>
                  </a:lnTo>
                  <a:lnTo>
                    <a:pt x="411829" y="303387"/>
                  </a:lnTo>
                  <a:lnTo>
                    <a:pt x="411979" y="303431"/>
                  </a:lnTo>
                  <a:lnTo>
                    <a:pt x="412070" y="303420"/>
                  </a:lnTo>
                  <a:lnTo>
                    <a:pt x="412196" y="303376"/>
                  </a:lnTo>
                  <a:lnTo>
                    <a:pt x="412309" y="303243"/>
                  </a:lnTo>
                  <a:lnTo>
                    <a:pt x="412391" y="303188"/>
                  </a:lnTo>
                  <a:lnTo>
                    <a:pt x="412467" y="303166"/>
                  </a:lnTo>
                  <a:lnTo>
                    <a:pt x="412541" y="303177"/>
                  </a:lnTo>
                  <a:lnTo>
                    <a:pt x="412591" y="303210"/>
                  </a:lnTo>
                  <a:lnTo>
                    <a:pt x="412758" y="303409"/>
                  </a:lnTo>
                  <a:lnTo>
                    <a:pt x="412907" y="303541"/>
                  </a:lnTo>
                  <a:lnTo>
                    <a:pt x="413023" y="303684"/>
                  </a:lnTo>
                  <a:lnTo>
                    <a:pt x="413057" y="303750"/>
                  </a:lnTo>
                  <a:lnTo>
                    <a:pt x="413119" y="303784"/>
                  </a:lnTo>
                  <a:lnTo>
                    <a:pt x="413316" y="303795"/>
                  </a:lnTo>
                  <a:lnTo>
                    <a:pt x="413632" y="303717"/>
                  </a:lnTo>
                  <a:lnTo>
                    <a:pt x="413836" y="303740"/>
                  </a:lnTo>
                  <a:lnTo>
                    <a:pt x="414030" y="303828"/>
                  </a:lnTo>
                  <a:lnTo>
                    <a:pt x="414231" y="303971"/>
                  </a:lnTo>
                  <a:lnTo>
                    <a:pt x="414563" y="304147"/>
                  </a:lnTo>
                  <a:lnTo>
                    <a:pt x="414715" y="304203"/>
                  </a:lnTo>
                  <a:lnTo>
                    <a:pt x="415139" y="304313"/>
                  </a:lnTo>
                  <a:lnTo>
                    <a:pt x="415534" y="304357"/>
                  </a:lnTo>
                  <a:lnTo>
                    <a:pt x="415951" y="304357"/>
                  </a:lnTo>
                  <a:lnTo>
                    <a:pt x="416098" y="304313"/>
                  </a:lnTo>
                  <a:lnTo>
                    <a:pt x="416353" y="304203"/>
                  </a:lnTo>
                  <a:lnTo>
                    <a:pt x="416654" y="304170"/>
                  </a:lnTo>
                  <a:lnTo>
                    <a:pt x="416962" y="304335"/>
                  </a:lnTo>
                  <a:lnTo>
                    <a:pt x="417230" y="304622"/>
                  </a:lnTo>
                  <a:lnTo>
                    <a:pt x="417337" y="304688"/>
                  </a:lnTo>
                  <a:lnTo>
                    <a:pt x="417610" y="304787"/>
                  </a:lnTo>
                  <a:lnTo>
                    <a:pt x="418054" y="305129"/>
                  </a:lnTo>
                  <a:lnTo>
                    <a:pt x="418138" y="305162"/>
                  </a:lnTo>
                  <a:lnTo>
                    <a:pt x="418494" y="305195"/>
                  </a:lnTo>
                  <a:lnTo>
                    <a:pt x="418668" y="305228"/>
                  </a:lnTo>
                  <a:lnTo>
                    <a:pt x="418993" y="305283"/>
                  </a:lnTo>
                  <a:lnTo>
                    <a:pt x="419174" y="305305"/>
                  </a:lnTo>
                  <a:lnTo>
                    <a:pt x="419371" y="305305"/>
                  </a:lnTo>
                  <a:lnTo>
                    <a:pt x="419507" y="305261"/>
                  </a:lnTo>
                  <a:lnTo>
                    <a:pt x="419560" y="305228"/>
                  </a:lnTo>
                  <a:lnTo>
                    <a:pt x="419574" y="305206"/>
                  </a:lnTo>
                  <a:lnTo>
                    <a:pt x="419583" y="305074"/>
                  </a:lnTo>
                  <a:lnTo>
                    <a:pt x="419558" y="304853"/>
                  </a:lnTo>
                  <a:lnTo>
                    <a:pt x="419574" y="304765"/>
                  </a:lnTo>
                  <a:lnTo>
                    <a:pt x="419614" y="304688"/>
                  </a:lnTo>
                  <a:lnTo>
                    <a:pt x="419814" y="304467"/>
                  </a:lnTo>
                  <a:lnTo>
                    <a:pt x="420178" y="304147"/>
                  </a:lnTo>
                  <a:lnTo>
                    <a:pt x="420336" y="303960"/>
                  </a:lnTo>
                  <a:lnTo>
                    <a:pt x="420393" y="303850"/>
                  </a:lnTo>
                  <a:lnTo>
                    <a:pt x="420401" y="303662"/>
                  </a:lnTo>
                  <a:lnTo>
                    <a:pt x="420237" y="303232"/>
                  </a:lnTo>
                  <a:lnTo>
                    <a:pt x="420229" y="303155"/>
                  </a:lnTo>
                  <a:lnTo>
                    <a:pt x="420246" y="303111"/>
                  </a:lnTo>
                  <a:lnTo>
                    <a:pt x="420386" y="303012"/>
                  </a:lnTo>
                  <a:lnTo>
                    <a:pt x="420618" y="302946"/>
                  </a:lnTo>
                  <a:lnTo>
                    <a:pt x="420712" y="302890"/>
                  </a:lnTo>
                  <a:lnTo>
                    <a:pt x="420813" y="302802"/>
                  </a:lnTo>
                  <a:lnTo>
                    <a:pt x="420926" y="302670"/>
                  </a:lnTo>
                  <a:lnTo>
                    <a:pt x="421098" y="302571"/>
                  </a:lnTo>
                  <a:lnTo>
                    <a:pt x="421498" y="302571"/>
                  </a:lnTo>
                  <a:lnTo>
                    <a:pt x="421600" y="302516"/>
                  </a:lnTo>
                  <a:lnTo>
                    <a:pt x="421687" y="302328"/>
                  </a:lnTo>
                  <a:lnTo>
                    <a:pt x="421676" y="302273"/>
                  </a:lnTo>
                  <a:lnTo>
                    <a:pt x="421611" y="302196"/>
                  </a:lnTo>
                  <a:lnTo>
                    <a:pt x="421394" y="302075"/>
                  </a:lnTo>
                  <a:lnTo>
                    <a:pt x="421368" y="302009"/>
                  </a:lnTo>
                  <a:lnTo>
                    <a:pt x="421372" y="301898"/>
                  </a:lnTo>
                  <a:lnTo>
                    <a:pt x="421482" y="301667"/>
                  </a:lnTo>
                  <a:lnTo>
                    <a:pt x="421634" y="301413"/>
                  </a:lnTo>
                  <a:lnTo>
                    <a:pt x="421812" y="300961"/>
                  </a:lnTo>
                  <a:lnTo>
                    <a:pt x="421888" y="300818"/>
                  </a:lnTo>
                  <a:lnTo>
                    <a:pt x="421927" y="300785"/>
                  </a:lnTo>
                  <a:lnTo>
                    <a:pt x="421986" y="300729"/>
                  </a:lnTo>
                  <a:lnTo>
                    <a:pt x="422243" y="300575"/>
                  </a:lnTo>
                  <a:lnTo>
                    <a:pt x="422365" y="300553"/>
                  </a:lnTo>
                  <a:lnTo>
                    <a:pt x="422534" y="300542"/>
                  </a:lnTo>
                  <a:lnTo>
                    <a:pt x="422579" y="300564"/>
                  </a:lnTo>
                  <a:lnTo>
                    <a:pt x="422777" y="300630"/>
                  </a:lnTo>
                  <a:lnTo>
                    <a:pt x="422906" y="300663"/>
                  </a:lnTo>
                  <a:lnTo>
                    <a:pt x="423087" y="300641"/>
                  </a:lnTo>
                  <a:lnTo>
                    <a:pt x="423158" y="300597"/>
                  </a:lnTo>
                  <a:lnTo>
                    <a:pt x="430222" y="300884"/>
                  </a:lnTo>
                  <a:lnTo>
                    <a:pt x="432037" y="300862"/>
                  </a:lnTo>
                  <a:lnTo>
                    <a:pt x="433688" y="300763"/>
                  </a:lnTo>
                  <a:lnTo>
                    <a:pt x="434975" y="300619"/>
                  </a:lnTo>
                  <a:lnTo>
                    <a:pt x="436411" y="300366"/>
                  </a:lnTo>
                  <a:lnTo>
                    <a:pt x="441808" y="299153"/>
                  </a:lnTo>
                  <a:lnTo>
                    <a:pt x="457476" y="287223"/>
                  </a:lnTo>
                  <a:lnTo>
                    <a:pt x="472252" y="276330"/>
                  </a:lnTo>
                  <a:lnTo>
                    <a:pt x="471951" y="250596"/>
                  </a:lnTo>
                  <a:lnTo>
                    <a:pt x="471951" y="250596"/>
                  </a:lnTo>
                  <a:lnTo>
                    <a:pt x="471948" y="250309"/>
                  </a:lnTo>
                  <a:lnTo>
                    <a:pt x="471954" y="248126"/>
                  </a:lnTo>
                  <a:lnTo>
                    <a:pt x="471954" y="248115"/>
                  </a:lnTo>
                  <a:lnTo>
                    <a:pt x="471976" y="239493"/>
                  </a:lnTo>
                  <a:lnTo>
                    <a:pt x="455197" y="225226"/>
                  </a:lnTo>
                  <a:lnTo>
                    <a:pt x="448538" y="219503"/>
                  </a:lnTo>
                  <a:lnTo>
                    <a:pt x="443678" y="215964"/>
                  </a:lnTo>
                  <a:lnTo>
                    <a:pt x="435385" y="210076"/>
                  </a:lnTo>
                  <a:lnTo>
                    <a:pt x="429734" y="206019"/>
                  </a:lnTo>
                  <a:lnTo>
                    <a:pt x="416360" y="195588"/>
                  </a:lnTo>
                  <a:lnTo>
                    <a:pt x="391838" y="198466"/>
                  </a:lnTo>
                  <a:lnTo>
                    <a:pt x="382790" y="199282"/>
                  </a:lnTo>
                  <a:lnTo>
                    <a:pt x="379519" y="199436"/>
                  </a:lnTo>
                  <a:lnTo>
                    <a:pt x="375529" y="192975"/>
                  </a:lnTo>
                  <a:lnTo>
                    <a:pt x="372887" y="188874"/>
                  </a:lnTo>
                  <a:lnTo>
                    <a:pt x="372406" y="188124"/>
                  </a:lnTo>
                  <a:lnTo>
                    <a:pt x="371321" y="183030"/>
                  </a:lnTo>
                  <a:lnTo>
                    <a:pt x="371993" y="177164"/>
                  </a:lnTo>
                  <a:lnTo>
                    <a:pt x="372271" y="171927"/>
                  </a:lnTo>
                  <a:lnTo>
                    <a:pt x="373625" y="170659"/>
                  </a:lnTo>
                  <a:lnTo>
                    <a:pt x="375092" y="169281"/>
                  </a:lnTo>
                  <a:lnTo>
                    <a:pt x="378374" y="166701"/>
                  </a:lnTo>
                  <a:lnTo>
                    <a:pt x="378378" y="163404"/>
                  </a:lnTo>
                  <a:lnTo>
                    <a:pt x="378412" y="160483"/>
                  </a:lnTo>
                  <a:lnTo>
                    <a:pt x="378723" y="154330"/>
                  </a:lnTo>
                  <a:lnTo>
                    <a:pt x="379159" y="147494"/>
                  </a:lnTo>
                  <a:lnTo>
                    <a:pt x="379596" y="138530"/>
                  </a:lnTo>
                  <a:lnTo>
                    <a:pt x="380631" y="136502"/>
                  </a:lnTo>
                  <a:lnTo>
                    <a:pt x="382185" y="132455"/>
                  </a:lnTo>
                  <a:lnTo>
                    <a:pt x="384499" y="126744"/>
                  </a:lnTo>
                  <a:lnTo>
                    <a:pt x="384956" y="125586"/>
                  </a:lnTo>
                  <a:lnTo>
                    <a:pt x="385533" y="124947"/>
                  </a:lnTo>
                  <a:lnTo>
                    <a:pt x="387335" y="122720"/>
                  </a:lnTo>
                  <a:lnTo>
                    <a:pt x="388762" y="120955"/>
                  </a:lnTo>
                  <a:lnTo>
                    <a:pt x="393170" y="115729"/>
                  </a:lnTo>
                  <a:lnTo>
                    <a:pt x="393290" y="115498"/>
                  </a:lnTo>
                  <a:lnTo>
                    <a:pt x="392846" y="111275"/>
                  </a:lnTo>
                  <a:lnTo>
                    <a:pt x="392673" y="109610"/>
                  </a:lnTo>
                  <a:lnTo>
                    <a:pt x="392070" y="103755"/>
                  </a:lnTo>
                  <a:lnTo>
                    <a:pt x="391780" y="103083"/>
                  </a:lnTo>
                  <a:lnTo>
                    <a:pt x="391590" y="102631"/>
                  </a:lnTo>
                  <a:lnTo>
                    <a:pt x="389842" y="99136"/>
                  </a:lnTo>
                  <a:lnTo>
                    <a:pt x="389274" y="97901"/>
                  </a:lnTo>
                  <a:lnTo>
                    <a:pt x="388077" y="95277"/>
                  </a:lnTo>
                  <a:lnTo>
                    <a:pt x="386680" y="92399"/>
                  </a:lnTo>
                  <a:lnTo>
                    <a:pt x="384746" y="88308"/>
                  </a:lnTo>
                  <a:lnTo>
                    <a:pt x="382149" y="82917"/>
                  </a:lnTo>
                  <a:lnTo>
                    <a:pt x="374696" y="67415"/>
                  </a:lnTo>
                  <a:lnTo>
                    <a:pt x="371982" y="64096"/>
                  </a:lnTo>
                  <a:lnTo>
                    <a:pt x="363064" y="53070"/>
                  </a:lnTo>
                  <a:lnTo>
                    <a:pt x="349961" y="42761"/>
                  </a:lnTo>
                  <a:lnTo>
                    <a:pt x="342369" y="35021"/>
                  </a:lnTo>
                  <a:lnTo>
                    <a:pt x="333089" y="25572"/>
                  </a:lnTo>
                  <a:lnTo>
                    <a:pt x="330179" y="24437"/>
                  </a:lnTo>
                  <a:lnTo>
                    <a:pt x="327535" y="23488"/>
                  </a:lnTo>
                  <a:lnTo>
                    <a:pt x="322408" y="23621"/>
                  </a:lnTo>
                  <a:lnTo>
                    <a:pt x="317649" y="23599"/>
                  </a:lnTo>
                  <a:lnTo>
                    <a:pt x="312276" y="23687"/>
                  </a:lnTo>
                  <a:lnTo>
                    <a:pt x="307652" y="23896"/>
                  </a:lnTo>
                  <a:lnTo>
                    <a:pt x="300869" y="20037"/>
                  </a:lnTo>
                  <a:lnTo>
                    <a:pt x="296533" y="17832"/>
                  </a:lnTo>
                  <a:lnTo>
                    <a:pt x="290696" y="14999"/>
                  </a:lnTo>
                  <a:lnTo>
                    <a:pt x="279735" y="9927"/>
                  </a:lnTo>
                  <a:lnTo>
                    <a:pt x="269430" y="9056"/>
                  </a:lnTo>
                  <a:lnTo>
                    <a:pt x="266329" y="8846"/>
                  </a:lnTo>
                  <a:lnTo>
                    <a:pt x="251720" y="11404"/>
                  </a:lnTo>
                  <a:lnTo>
                    <a:pt x="246845" y="12154"/>
                  </a:lnTo>
                  <a:lnTo>
                    <a:pt x="246086" y="12275"/>
                  </a:lnTo>
                  <a:lnTo>
                    <a:pt x="241039" y="12815"/>
                  </a:lnTo>
                  <a:lnTo>
                    <a:pt x="238634" y="12838"/>
                  </a:lnTo>
                  <a:lnTo>
                    <a:pt x="235375" y="12584"/>
                  </a:lnTo>
                  <a:lnTo>
                    <a:pt x="232392" y="12374"/>
                  </a:lnTo>
                  <a:lnTo>
                    <a:pt x="231342" y="11977"/>
                  </a:lnTo>
                  <a:lnTo>
                    <a:pt x="229869" y="11503"/>
                  </a:lnTo>
                  <a:lnTo>
                    <a:pt x="227397" y="10709"/>
                  </a:lnTo>
                  <a:lnTo>
                    <a:pt x="224507" y="9243"/>
                  </a:lnTo>
                  <a:lnTo>
                    <a:pt x="222115" y="7722"/>
                  </a:lnTo>
                  <a:lnTo>
                    <a:pt x="220300" y="6200"/>
                  </a:lnTo>
                  <a:lnTo>
                    <a:pt x="217330" y="3521"/>
                  </a:lnTo>
                  <a:lnTo>
                    <a:pt x="215821" y="1205"/>
                  </a:lnTo>
                  <a:lnTo>
                    <a:pt x="215671" y="742"/>
                  </a:lnTo>
                  <a:lnTo>
                    <a:pt x="215550" y="820"/>
                  </a:lnTo>
                  <a:lnTo>
                    <a:pt x="215377" y="952"/>
                  </a:lnTo>
                  <a:lnTo>
                    <a:pt x="214874" y="1283"/>
                  </a:lnTo>
                  <a:lnTo>
                    <a:pt x="213969" y="2087"/>
                  </a:lnTo>
                  <a:lnTo>
                    <a:pt x="213449" y="2694"/>
                  </a:lnTo>
                  <a:lnTo>
                    <a:pt x="213127" y="3047"/>
                  </a:lnTo>
                  <a:lnTo>
                    <a:pt x="212936" y="3179"/>
                  </a:lnTo>
                  <a:lnTo>
                    <a:pt x="212730" y="3366"/>
                  </a:lnTo>
                  <a:lnTo>
                    <a:pt x="212353" y="3675"/>
                  </a:lnTo>
                  <a:lnTo>
                    <a:pt x="211900" y="4116"/>
                  </a:lnTo>
                  <a:lnTo>
                    <a:pt x="211674" y="4293"/>
                  </a:lnTo>
                  <a:lnTo>
                    <a:pt x="211431" y="4524"/>
                  </a:lnTo>
                  <a:lnTo>
                    <a:pt x="211370" y="4557"/>
                  </a:lnTo>
                  <a:lnTo>
                    <a:pt x="211239" y="4690"/>
                  </a:lnTo>
                  <a:lnTo>
                    <a:pt x="211067" y="4800"/>
                  </a:lnTo>
                  <a:lnTo>
                    <a:pt x="210957" y="4899"/>
                  </a:lnTo>
                  <a:lnTo>
                    <a:pt x="210752" y="5020"/>
                  </a:lnTo>
                  <a:lnTo>
                    <a:pt x="210635" y="5130"/>
                  </a:lnTo>
                  <a:lnTo>
                    <a:pt x="210391" y="5461"/>
                  </a:lnTo>
                  <a:lnTo>
                    <a:pt x="210242" y="5627"/>
                  </a:lnTo>
                  <a:lnTo>
                    <a:pt x="209461" y="6222"/>
                  </a:lnTo>
                  <a:lnTo>
                    <a:pt x="208957" y="6509"/>
                  </a:lnTo>
                  <a:lnTo>
                    <a:pt x="208312" y="7082"/>
                  </a:lnTo>
                  <a:lnTo>
                    <a:pt x="207980" y="7347"/>
                  </a:lnTo>
                  <a:lnTo>
                    <a:pt x="207810" y="7457"/>
                  </a:lnTo>
                  <a:lnTo>
                    <a:pt x="207499" y="7744"/>
                  </a:lnTo>
                  <a:lnTo>
                    <a:pt x="207029" y="8063"/>
                  </a:lnTo>
                  <a:lnTo>
                    <a:pt x="206685" y="8262"/>
                  </a:lnTo>
                  <a:lnTo>
                    <a:pt x="206214" y="8604"/>
                  </a:lnTo>
                  <a:lnTo>
                    <a:pt x="205411" y="9287"/>
                  </a:lnTo>
                  <a:lnTo>
                    <a:pt x="204928" y="9596"/>
                  </a:lnTo>
                  <a:lnTo>
                    <a:pt x="204607" y="9761"/>
                  </a:lnTo>
                  <a:lnTo>
                    <a:pt x="204031" y="10191"/>
                  </a:lnTo>
                  <a:lnTo>
                    <a:pt x="203485" y="10643"/>
                  </a:lnTo>
                  <a:lnTo>
                    <a:pt x="203149" y="10809"/>
                  </a:lnTo>
                  <a:lnTo>
                    <a:pt x="202843" y="10985"/>
                  </a:lnTo>
                  <a:lnTo>
                    <a:pt x="202610" y="11184"/>
                  </a:lnTo>
                  <a:lnTo>
                    <a:pt x="202232" y="11547"/>
                  </a:lnTo>
                  <a:lnTo>
                    <a:pt x="201968" y="11757"/>
                  </a:lnTo>
                  <a:lnTo>
                    <a:pt x="201715" y="11922"/>
                  </a:lnTo>
                  <a:lnTo>
                    <a:pt x="201418" y="12066"/>
                  </a:lnTo>
                  <a:lnTo>
                    <a:pt x="200866" y="12396"/>
                  </a:lnTo>
                  <a:lnTo>
                    <a:pt x="199936" y="13135"/>
                  </a:lnTo>
                  <a:lnTo>
                    <a:pt x="199225" y="13565"/>
                  </a:lnTo>
                  <a:lnTo>
                    <a:pt x="198918" y="13841"/>
                  </a:lnTo>
                  <a:lnTo>
                    <a:pt x="198090" y="14436"/>
                  </a:lnTo>
                  <a:lnTo>
                    <a:pt x="197710" y="14690"/>
                  </a:lnTo>
                  <a:lnTo>
                    <a:pt x="197296" y="14888"/>
                  </a:lnTo>
                  <a:lnTo>
                    <a:pt x="196424" y="15429"/>
                  </a:lnTo>
                  <a:lnTo>
                    <a:pt x="196148" y="15616"/>
                  </a:lnTo>
                  <a:lnTo>
                    <a:pt x="195665" y="16046"/>
                  </a:lnTo>
                  <a:lnTo>
                    <a:pt x="195518" y="16123"/>
                  </a:lnTo>
                  <a:lnTo>
                    <a:pt x="195379" y="16233"/>
                  </a:lnTo>
                  <a:lnTo>
                    <a:pt x="194829" y="16586"/>
                  </a:lnTo>
                  <a:lnTo>
                    <a:pt x="194531" y="16730"/>
                  </a:lnTo>
                  <a:lnTo>
                    <a:pt x="194128" y="16972"/>
                  </a:lnTo>
                  <a:lnTo>
                    <a:pt x="193670" y="17391"/>
                  </a:lnTo>
                  <a:lnTo>
                    <a:pt x="193552" y="17468"/>
                  </a:lnTo>
                  <a:lnTo>
                    <a:pt x="193058" y="17920"/>
                  </a:lnTo>
                  <a:lnTo>
                    <a:pt x="192857" y="18108"/>
                  </a:lnTo>
                  <a:lnTo>
                    <a:pt x="192558" y="18273"/>
                  </a:lnTo>
                  <a:lnTo>
                    <a:pt x="191754" y="18769"/>
                  </a:lnTo>
                  <a:lnTo>
                    <a:pt x="191272" y="19012"/>
                  </a:lnTo>
                  <a:lnTo>
                    <a:pt x="190754" y="19387"/>
                  </a:lnTo>
                  <a:lnTo>
                    <a:pt x="190388" y="19618"/>
                  </a:lnTo>
                  <a:lnTo>
                    <a:pt x="189756" y="20115"/>
                  </a:lnTo>
                  <a:lnTo>
                    <a:pt x="188783" y="20732"/>
                  </a:lnTo>
                  <a:lnTo>
                    <a:pt x="187886" y="21404"/>
                  </a:lnTo>
                  <a:lnTo>
                    <a:pt x="187508" y="21603"/>
                  </a:lnTo>
                  <a:lnTo>
                    <a:pt x="187004" y="21923"/>
                  </a:lnTo>
                  <a:lnTo>
                    <a:pt x="186166" y="22606"/>
                  </a:lnTo>
                  <a:lnTo>
                    <a:pt x="185431" y="23047"/>
                  </a:lnTo>
                  <a:lnTo>
                    <a:pt x="185170" y="23235"/>
                  </a:lnTo>
                  <a:lnTo>
                    <a:pt x="184755" y="23466"/>
                  </a:lnTo>
                  <a:lnTo>
                    <a:pt x="184271" y="23654"/>
                  </a:lnTo>
                  <a:lnTo>
                    <a:pt x="183617" y="24051"/>
                  </a:lnTo>
                  <a:lnTo>
                    <a:pt x="183083" y="24481"/>
                  </a:lnTo>
                  <a:lnTo>
                    <a:pt x="182557" y="24823"/>
                  </a:lnTo>
                  <a:lnTo>
                    <a:pt x="182350" y="24922"/>
                  </a:lnTo>
                  <a:lnTo>
                    <a:pt x="182185" y="25043"/>
                  </a:lnTo>
                  <a:lnTo>
                    <a:pt x="182108" y="25076"/>
                  </a:lnTo>
                  <a:lnTo>
                    <a:pt x="181362" y="25616"/>
                  </a:lnTo>
                  <a:lnTo>
                    <a:pt x="181062" y="25771"/>
                  </a:lnTo>
                  <a:lnTo>
                    <a:pt x="180884" y="25870"/>
                  </a:lnTo>
                  <a:lnTo>
                    <a:pt x="180733" y="25903"/>
                  </a:lnTo>
                  <a:lnTo>
                    <a:pt x="180404" y="26024"/>
                  </a:lnTo>
                  <a:lnTo>
                    <a:pt x="180186" y="26123"/>
                  </a:lnTo>
                  <a:lnTo>
                    <a:pt x="180037" y="26223"/>
                  </a:lnTo>
                  <a:lnTo>
                    <a:pt x="179235" y="26598"/>
                  </a:lnTo>
                  <a:lnTo>
                    <a:pt x="179120" y="26675"/>
                  </a:lnTo>
                  <a:lnTo>
                    <a:pt x="178735" y="27072"/>
                  </a:lnTo>
                  <a:lnTo>
                    <a:pt x="178424" y="27237"/>
                  </a:lnTo>
                  <a:lnTo>
                    <a:pt x="178107" y="27347"/>
                  </a:lnTo>
                  <a:lnTo>
                    <a:pt x="177555" y="27656"/>
                  </a:lnTo>
                  <a:lnTo>
                    <a:pt x="177027" y="28075"/>
                  </a:lnTo>
                  <a:lnTo>
                    <a:pt x="176834" y="28174"/>
                  </a:lnTo>
                  <a:lnTo>
                    <a:pt x="176602" y="28329"/>
                  </a:lnTo>
                  <a:lnTo>
                    <a:pt x="176479" y="28439"/>
                  </a:lnTo>
                  <a:lnTo>
                    <a:pt x="176410" y="28527"/>
                  </a:lnTo>
                  <a:lnTo>
                    <a:pt x="176202" y="28637"/>
                  </a:lnTo>
                  <a:lnTo>
                    <a:pt x="176032" y="28703"/>
                  </a:lnTo>
                  <a:lnTo>
                    <a:pt x="175673" y="28880"/>
                  </a:lnTo>
                  <a:lnTo>
                    <a:pt x="175440" y="29056"/>
                  </a:lnTo>
                  <a:lnTo>
                    <a:pt x="175272" y="29233"/>
                  </a:lnTo>
                  <a:lnTo>
                    <a:pt x="175018" y="29343"/>
                  </a:lnTo>
                  <a:lnTo>
                    <a:pt x="174702" y="29575"/>
                  </a:lnTo>
                  <a:lnTo>
                    <a:pt x="174258" y="29762"/>
                  </a:lnTo>
                  <a:lnTo>
                    <a:pt x="174090" y="29938"/>
                  </a:lnTo>
                  <a:lnTo>
                    <a:pt x="174043" y="30027"/>
                  </a:lnTo>
                  <a:lnTo>
                    <a:pt x="173908" y="30148"/>
                  </a:lnTo>
                  <a:lnTo>
                    <a:pt x="173603" y="30280"/>
                  </a:lnTo>
                  <a:lnTo>
                    <a:pt x="173318" y="30468"/>
                  </a:lnTo>
                  <a:lnTo>
                    <a:pt x="172837" y="30666"/>
                  </a:lnTo>
                  <a:lnTo>
                    <a:pt x="172668" y="30765"/>
                  </a:lnTo>
                  <a:lnTo>
                    <a:pt x="172240" y="31074"/>
                  </a:lnTo>
                  <a:lnTo>
                    <a:pt x="172167" y="31140"/>
                  </a:lnTo>
                  <a:lnTo>
                    <a:pt x="171595" y="31438"/>
                  </a:lnTo>
                  <a:lnTo>
                    <a:pt x="171385" y="31570"/>
                  </a:lnTo>
                  <a:lnTo>
                    <a:pt x="171208" y="31647"/>
                  </a:lnTo>
                  <a:lnTo>
                    <a:pt x="171085" y="31669"/>
                  </a:lnTo>
                  <a:lnTo>
                    <a:pt x="170920" y="31725"/>
                  </a:lnTo>
                  <a:lnTo>
                    <a:pt x="170653" y="31857"/>
                  </a:lnTo>
                  <a:lnTo>
                    <a:pt x="170140" y="32221"/>
                  </a:lnTo>
                  <a:lnTo>
                    <a:pt x="169504" y="32739"/>
                  </a:lnTo>
                  <a:lnTo>
                    <a:pt x="169174" y="32915"/>
                  </a:lnTo>
                  <a:lnTo>
                    <a:pt x="168962" y="33114"/>
                  </a:lnTo>
                  <a:lnTo>
                    <a:pt x="168817" y="33169"/>
                  </a:lnTo>
                  <a:lnTo>
                    <a:pt x="168427" y="33257"/>
                  </a:lnTo>
                  <a:lnTo>
                    <a:pt x="168362" y="33301"/>
                  </a:lnTo>
                  <a:lnTo>
                    <a:pt x="168235" y="33445"/>
                  </a:lnTo>
                  <a:lnTo>
                    <a:pt x="168015" y="33588"/>
                  </a:lnTo>
                  <a:lnTo>
                    <a:pt x="167860" y="33632"/>
                  </a:lnTo>
                  <a:lnTo>
                    <a:pt x="167590" y="33853"/>
                  </a:lnTo>
                  <a:lnTo>
                    <a:pt x="167156" y="34029"/>
                  </a:lnTo>
                  <a:lnTo>
                    <a:pt x="166794" y="34271"/>
                  </a:lnTo>
                  <a:lnTo>
                    <a:pt x="166697" y="34304"/>
                  </a:lnTo>
                  <a:lnTo>
                    <a:pt x="166537" y="34437"/>
                  </a:lnTo>
                  <a:lnTo>
                    <a:pt x="166301" y="34547"/>
                  </a:lnTo>
                  <a:lnTo>
                    <a:pt x="166099" y="34690"/>
                  </a:lnTo>
                  <a:lnTo>
                    <a:pt x="165966" y="34790"/>
                  </a:lnTo>
                  <a:lnTo>
                    <a:pt x="165513" y="34999"/>
                  </a:lnTo>
                  <a:lnTo>
                    <a:pt x="165077" y="35264"/>
                  </a:lnTo>
                  <a:lnTo>
                    <a:pt x="164886" y="35341"/>
                  </a:lnTo>
                  <a:lnTo>
                    <a:pt x="164658" y="35473"/>
                  </a:lnTo>
                  <a:lnTo>
                    <a:pt x="164403" y="35584"/>
                  </a:lnTo>
                  <a:lnTo>
                    <a:pt x="164178" y="35694"/>
                  </a:lnTo>
                  <a:lnTo>
                    <a:pt x="163842" y="35958"/>
                  </a:lnTo>
                  <a:lnTo>
                    <a:pt x="163781" y="36047"/>
                  </a:lnTo>
                  <a:lnTo>
                    <a:pt x="163628" y="36157"/>
                  </a:lnTo>
                  <a:lnTo>
                    <a:pt x="163433" y="36245"/>
                  </a:lnTo>
                  <a:lnTo>
                    <a:pt x="163260" y="36399"/>
                  </a:lnTo>
                  <a:lnTo>
                    <a:pt x="163157" y="36443"/>
                  </a:lnTo>
                  <a:lnTo>
                    <a:pt x="163124" y="36477"/>
                  </a:lnTo>
                  <a:lnTo>
                    <a:pt x="162990" y="36499"/>
                  </a:lnTo>
                  <a:lnTo>
                    <a:pt x="162715" y="36620"/>
                  </a:lnTo>
                  <a:lnTo>
                    <a:pt x="162376" y="36708"/>
                  </a:lnTo>
                  <a:lnTo>
                    <a:pt x="162111" y="36895"/>
                  </a:lnTo>
                  <a:lnTo>
                    <a:pt x="161865" y="37006"/>
                  </a:lnTo>
                  <a:lnTo>
                    <a:pt x="161794" y="37094"/>
                  </a:lnTo>
                  <a:lnTo>
                    <a:pt x="161729" y="37215"/>
                  </a:lnTo>
                  <a:lnTo>
                    <a:pt x="161586" y="37315"/>
                  </a:lnTo>
                  <a:lnTo>
                    <a:pt x="161296" y="37425"/>
                  </a:lnTo>
                  <a:lnTo>
                    <a:pt x="160758" y="37711"/>
                  </a:lnTo>
                  <a:lnTo>
                    <a:pt x="160577" y="37844"/>
                  </a:lnTo>
                  <a:lnTo>
                    <a:pt x="160471" y="37888"/>
                  </a:lnTo>
                  <a:lnTo>
                    <a:pt x="160114" y="38130"/>
                  </a:lnTo>
                  <a:lnTo>
                    <a:pt x="159723" y="38351"/>
                  </a:lnTo>
                  <a:lnTo>
                    <a:pt x="159091" y="38594"/>
                  </a:lnTo>
                  <a:lnTo>
                    <a:pt x="158649" y="38825"/>
                  </a:lnTo>
                  <a:lnTo>
                    <a:pt x="158443" y="39002"/>
                  </a:lnTo>
                  <a:lnTo>
                    <a:pt x="158231" y="39101"/>
                  </a:lnTo>
                  <a:lnTo>
                    <a:pt x="158152" y="39178"/>
                  </a:lnTo>
                  <a:lnTo>
                    <a:pt x="158109" y="39255"/>
                  </a:lnTo>
                  <a:lnTo>
                    <a:pt x="158007" y="39376"/>
                  </a:lnTo>
                  <a:lnTo>
                    <a:pt x="157953" y="39398"/>
                  </a:lnTo>
                  <a:lnTo>
                    <a:pt x="157838" y="39398"/>
                  </a:lnTo>
                  <a:lnTo>
                    <a:pt x="157711" y="39454"/>
                  </a:lnTo>
                  <a:lnTo>
                    <a:pt x="157590" y="39564"/>
                  </a:lnTo>
                  <a:lnTo>
                    <a:pt x="156454" y="40170"/>
                  </a:lnTo>
                  <a:lnTo>
                    <a:pt x="156111" y="40402"/>
                  </a:lnTo>
                  <a:lnTo>
                    <a:pt x="155838" y="40556"/>
                  </a:lnTo>
                  <a:lnTo>
                    <a:pt x="155537" y="40766"/>
                  </a:lnTo>
                  <a:lnTo>
                    <a:pt x="155304" y="40909"/>
                  </a:lnTo>
                  <a:lnTo>
                    <a:pt x="155141" y="40975"/>
                  </a:lnTo>
                  <a:lnTo>
                    <a:pt x="154934" y="41096"/>
                  </a:lnTo>
                  <a:lnTo>
                    <a:pt x="154341" y="41493"/>
                  </a:lnTo>
                  <a:lnTo>
                    <a:pt x="154155" y="41659"/>
                  </a:lnTo>
                  <a:lnTo>
                    <a:pt x="153923" y="41780"/>
                  </a:lnTo>
                  <a:lnTo>
                    <a:pt x="153266" y="42199"/>
                  </a:lnTo>
                  <a:lnTo>
                    <a:pt x="152993" y="42342"/>
                  </a:lnTo>
                  <a:lnTo>
                    <a:pt x="152375" y="42574"/>
                  </a:lnTo>
                  <a:lnTo>
                    <a:pt x="151990" y="42750"/>
                  </a:lnTo>
                  <a:lnTo>
                    <a:pt x="151361" y="42993"/>
                  </a:lnTo>
                  <a:lnTo>
                    <a:pt x="150905" y="43257"/>
                  </a:lnTo>
                  <a:lnTo>
                    <a:pt x="150297" y="43754"/>
                  </a:lnTo>
                  <a:lnTo>
                    <a:pt x="149963" y="43974"/>
                  </a:lnTo>
                  <a:lnTo>
                    <a:pt x="149427" y="44140"/>
                  </a:lnTo>
                  <a:lnTo>
                    <a:pt x="148769" y="44481"/>
                  </a:lnTo>
                  <a:lnTo>
                    <a:pt x="148711" y="44547"/>
                  </a:lnTo>
                  <a:lnTo>
                    <a:pt x="147964" y="44911"/>
                  </a:lnTo>
                  <a:lnTo>
                    <a:pt x="147831" y="44955"/>
                  </a:lnTo>
                  <a:lnTo>
                    <a:pt x="147104" y="45441"/>
                  </a:lnTo>
                  <a:lnTo>
                    <a:pt x="146944" y="45463"/>
                  </a:lnTo>
                  <a:lnTo>
                    <a:pt x="146705" y="45551"/>
                  </a:lnTo>
                  <a:lnTo>
                    <a:pt x="146266" y="45826"/>
                  </a:lnTo>
                  <a:lnTo>
                    <a:pt x="145855" y="45959"/>
                  </a:lnTo>
                  <a:lnTo>
                    <a:pt x="145306" y="46279"/>
                  </a:lnTo>
                  <a:lnTo>
                    <a:pt x="144861" y="46444"/>
                  </a:lnTo>
                  <a:lnTo>
                    <a:pt x="144682" y="46532"/>
                  </a:lnTo>
                  <a:lnTo>
                    <a:pt x="144487" y="46675"/>
                  </a:lnTo>
                  <a:lnTo>
                    <a:pt x="144302" y="46852"/>
                  </a:lnTo>
                  <a:lnTo>
                    <a:pt x="143939" y="46995"/>
                  </a:lnTo>
                  <a:lnTo>
                    <a:pt x="143650" y="47194"/>
                  </a:lnTo>
                  <a:lnTo>
                    <a:pt x="143223" y="47403"/>
                  </a:lnTo>
                  <a:lnTo>
                    <a:pt x="143125" y="47546"/>
                  </a:lnTo>
                  <a:lnTo>
                    <a:pt x="143025" y="47624"/>
                  </a:lnTo>
                  <a:lnTo>
                    <a:pt x="143011" y="47635"/>
                  </a:lnTo>
                  <a:lnTo>
                    <a:pt x="142883" y="47690"/>
                  </a:lnTo>
                  <a:lnTo>
                    <a:pt x="142681" y="47756"/>
                  </a:lnTo>
                  <a:lnTo>
                    <a:pt x="142539" y="47811"/>
                  </a:lnTo>
                  <a:lnTo>
                    <a:pt x="142319" y="47932"/>
                  </a:lnTo>
                  <a:lnTo>
                    <a:pt x="142065" y="48120"/>
                  </a:lnTo>
                  <a:lnTo>
                    <a:pt x="141933" y="48186"/>
                  </a:lnTo>
                  <a:lnTo>
                    <a:pt x="141496" y="48329"/>
                  </a:lnTo>
                  <a:lnTo>
                    <a:pt x="141331" y="48440"/>
                  </a:lnTo>
                  <a:lnTo>
                    <a:pt x="141125" y="48594"/>
                  </a:lnTo>
                  <a:lnTo>
                    <a:pt x="140796" y="48704"/>
                  </a:lnTo>
                  <a:lnTo>
                    <a:pt x="140626" y="48825"/>
                  </a:lnTo>
                  <a:lnTo>
                    <a:pt x="140509" y="48847"/>
                  </a:lnTo>
                  <a:lnTo>
                    <a:pt x="140071" y="48814"/>
                  </a:lnTo>
                  <a:lnTo>
                    <a:pt x="140017" y="48781"/>
                  </a:lnTo>
                  <a:lnTo>
                    <a:pt x="139969" y="48682"/>
                  </a:lnTo>
                  <a:lnTo>
                    <a:pt x="139847" y="48671"/>
                  </a:lnTo>
                  <a:lnTo>
                    <a:pt x="139769" y="48693"/>
                  </a:lnTo>
                  <a:lnTo>
                    <a:pt x="139640" y="48781"/>
                  </a:lnTo>
                  <a:lnTo>
                    <a:pt x="139580" y="48892"/>
                  </a:lnTo>
                  <a:lnTo>
                    <a:pt x="139568" y="49189"/>
                  </a:lnTo>
                  <a:lnTo>
                    <a:pt x="139518" y="49299"/>
                  </a:lnTo>
                  <a:lnTo>
                    <a:pt x="139367" y="49443"/>
                  </a:lnTo>
                  <a:lnTo>
                    <a:pt x="138928" y="49751"/>
                  </a:lnTo>
                  <a:lnTo>
                    <a:pt x="138257" y="50060"/>
                  </a:lnTo>
                  <a:lnTo>
                    <a:pt x="137913" y="50303"/>
                  </a:lnTo>
                  <a:lnTo>
                    <a:pt x="137616" y="50435"/>
                  </a:lnTo>
                  <a:lnTo>
                    <a:pt x="137306" y="50645"/>
                  </a:lnTo>
                  <a:lnTo>
                    <a:pt x="137032" y="50722"/>
                  </a:lnTo>
                  <a:lnTo>
                    <a:pt x="136632" y="50766"/>
                  </a:lnTo>
                  <a:lnTo>
                    <a:pt x="136501" y="50854"/>
                  </a:lnTo>
                  <a:lnTo>
                    <a:pt x="135947" y="51339"/>
                  </a:lnTo>
                  <a:lnTo>
                    <a:pt x="135759" y="51427"/>
                  </a:lnTo>
                  <a:lnTo>
                    <a:pt x="135698" y="51438"/>
                  </a:lnTo>
                  <a:lnTo>
                    <a:pt x="135555" y="51505"/>
                  </a:lnTo>
                  <a:lnTo>
                    <a:pt x="134887" y="51747"/>
                  </a:lnTo>
                  <a:lnTo>
                    <a:pt x="134733" y="51802"/>
                  </a:lnTo>
                  <a:lnTo>
                    <a:pt x="134566" y="51880"/>
                  </a:lnTo>
                  <a:lnTo>
                    <a:pt x="134447" y="51946"/>
                  </a:lnTo>
                  <a:lnTo>
                    <a:pt x="134301" y="52045"/>
                  </a:lnTo>
                  <a:lnTo>
                    <a:pt x="134188" y="52122"/>
                  </a:lnTo>
                  <a:lnTo>
                    <a:pt x="134129" y="52155"/>
                  </a:lnTo>
                  <a:lnTo>
                    <a:pt x="134053" y="52199"/>
                  </a:lnTo>
                  <a:lnTo>
                    <a:pt x="133867" y="52310"/>
                  </a:lnTo>
                  <a:lnTo>
                    <a:pt x="133704" y="52431"/>
                  </a:lnTo>
                  <a:lnTo>
                    <a:pt x="133595" y="52486"/>
                  </a:lnTo>
                  <a:lnTo>
                    <a:pt x="133507" y="52541"/>
                  </a:lnTo>
                  <a:lnTo>
                    <a:pt x="133425" y="52585"/>
                  </a:lnTo>
                  <a:lnTo>
                    <a:pt x="133322" y="52629"/>
                  </a:lnTo>
                  <a:lnTo>
                    <a:pt x="133219" y="52695"/>
                  </a:lnTo>
                  <a:lnTo>
                    <a:pt x="133157" y="52728"/>
                  </a:lnTo>
                  <a:lnTo>
                    <a:pt x="133102" y="52762"/>
                  </a:lnTo>
                  <a:lnTo>
                    <a:pt x="133017" y="52806"/>
                  </a:lnTo>
                  <a:lnTo>
                    <a:pt x="132932" y="52861"/>
                  </a:lnTo>
                  <a:lnTo>
                    <a:pt x="132756" y="52938"/>
                  </a:lnTo>
                  <a:lnTo>
                    <a:pt x="132683" y="52982"/>
                  </a:lnTo>
                  <a:lnTo>
                    <a:pt x="132620" y="53048"/>
                  </a:lnTo>
                  <a:lnTo>
                    <a:pt x="132530" y="53114"/>
                  </a:lnTo>
                  <a:lnTo>
                    <a:pt x="132464" y="53170"/>
                  </a:lnTo>
                  <a:lnTo>
                    <a:pt x="132381" y="53225"/>
                  </a:lnTo>
                  <a:lnTo>
                    <a:pt x="132306" y="53247"/>
                  </a:lnTo>
                  <a:lnTo>
                    <a:pt x="132235" y="53302"/>
                  </a:lnTo>
                  <a:lnTo>
                    <a:pt x="132120" y="53368"/>
                  </a:lnTo>
                  <a:lnTo>
                    <a:pt x="131969" y="53423"/>
                  </a:lnTo>
                  <a:lnTo>
                    <a:pt x="131841" y="53478"/>
                  </a:lnTo>
                  <a:lnTo>
                    <a:pt x="131665" y="53577"/>
                  </a:lnTo>
                  <a:lnTo>
                    <a:pt x="131560" y="53622"/>
                  </a:lnTo>
                  <a:lnTo>
                    <a:pt x="131420" y="53666"/>
                  </a:lnTo>
                  <a:lnTo>
                    <a:pt x="131269" y="53677"/>
                  </a:lnTo>
                  <a:lnTo>
                    <a:pt x="131187" y="53699"/>
                  </a:lnTo>
                  <a:lnTo>
                    <a:pt x="131174" y="53710"/>
                  </a:lnTo>
                  <a:lnTo>
                    <a:pt x="131080" y="53710"/>
                  </a:lnTo>
                  <a:lnTo>
                    <a:pt x="131016" y="53743"/>
                  </a:lnTo>
                  <a:lnTo>
                    <a:pt x="130986" y="53798"/>
                  </a:lnTo>
                  <a:lnTo>
                    <a:pt x="131013" y="53831"/>
                  </a:lnTo>
                  <a:lnTo>
                    <a:pt x="131026" y="53875"/>
                  </a:lnTo>
                  <a:lnTo>
                    <a:pt x="131024" y="53930"/>
                  </a:lnTo>
                  <a:lnTo>
                    <a:pt x="130919" y="53996"/>
                  </a:lnTo>
                  <a:lnTo>
                    <a:pt x="130883" y="54051"/>
                  </a:lnTo>
                  <a:lnTo>
                    <a:pt x="130837" y="54074"/>
                  </a:lnTo>
                  <a:lnTo>
                    <a:pt x="130779" y="54096"/>
                  </a:lnTo>
                  <a:lnTo>
                    <a:pt x="130741" y="54118"/>
                  </a:lnTo>
                  <a:lnTo>
                    <a:pt x="130705" y="54118"/>
                  </a:lnTo>
                  <a:lnTo>
                    <a:pt x="130668" y="54107"/>
                  </a:lnTo>
                  <a:lnTo>
                    <a:pt x="130625" y="54074"/>
                  </a:lnTo>
                  <a:lnTo>
                    <a:pt x="130555" y="54074"/>
                  </a:lnTo>
                  <a:lnTo>
                    <a:pt x="130479" y="54085"/>
                  </a:lnTo>
                  <a:lnTo>
                    <a:pt x="130422" y="54063"/>
                  </a:lnTo>
                  <a:lnTo>
                    <a:pt x="130390" y="54085"/>
                  </a:lnTo>
                  <a:lnTo>
                    <a:pt x="130342" y="54096"/>
                  </a:lnTo>
                  <a:lnTo>
                    <a:pt x="130312" y="54096"/>
                  </a:lnTo>
                  <a:lnTo>
                    <a:pt x="130291" y="54074"/>
                  </a:lnTo>
                  <a:lnTo>
                    <a:pt x="130285" y="54063"/>
                  </a:lnTo>
                  <a:lnTo>
                    <a:pt x="130241" y="54074"/>
                  </a:lnTo>
                  <a:lnTo>
                    <a:pt x="130245" y="54118"/>
                  </a:lnTo>
                  <a:lnTo>
                    <a:pt x="130252" y="54140"/>
                  </a:lnTo>
                  <a:lnTo>
                    <a:pt x="130261" y="54184"/>
                  </a:lnTo>
                  <a:lnTo>
                    <a:pt x="130239" y="54217"/>
                  </a:lnTo>
                  <a:lnTo>
                    <a:pt x="130235" y="54272"/>
                  </a:lnTo>
                  <a:lnTo>
                    <a:pt x="130241" y="54338"/>
                  </a:lnTo>
                  <a:lnTo>
                    <a:pt x="130198" y="54415"/>
                  </a:lnTo>
                  <a:lnTo>
                    <a:pt x="130127" y="54437"/>
                  </a:lnTo>
                  <a:lnTo>
                    <a:pt x="130095" y="54449"/>
                  </a:lnTo>
                  <a:lnTo>
                    <a:pt x="130078" y="54493"/>
                  </a:lnTo>
                  <a:lnTo>
                    <a:pt x="130052" y="54515"/>
                  </a:lnTo>
                  <a:lnTo>
                    <a:pt x="130013" y="54515"/>
                  </a:lnTo>
                  <a:lnTo>
                    <a:pt x="129989" y="54537"/>
                  </a:lnTo>
                  <a:lnTo>
                    <a:pt x="129924" y="54570"/>
                  </a:lnTo>
                  <a:lnTo>
                    <a:pt x="129918" y="54592"/>
                  </a:lnTo>
                  <a:lnTo>
                    <a:pt x="129881" y="54636"/>
                  </a:lnTo>
                  <a:lnTo>
                    <a:pt x="129870" y="54669"/>
                  </a:lnTo>
                  <a:lnTo>
                    <a:pt x="129851" y="54713"/>
                  </a:lnTo>
                  <a:lnTo>
                    <a:pt x="129838" y="54757"/>
                  </a:lnTo>
                  <a:lnTo>
                    <a:pt x="129758" y="54779"/>
                  </a:lnTo>
                  <a:lnTo>
                    <a:pt x="129716" y="54812"/>
                  </a:lnTo>
                  <a:lnTo>
                    <a:pt x="129663" y="54834"/>
                  </a:lnTo>
                  <a:lnTo>
                    <a:pt x="129628" y="54834"/>
                  </a:lnTo>
                  <a:lnTo>
                    <a:pt x="129562" y="54834"/>
                  </a:lnTo>
                  <a:lnTo>
                    <a:pt x="129523" y="54867"/>
                  </a:lnTo>
                  <a:lnTo>
                    <a:pt x="129456" y="54889"/>
                  </a:lnTo>
                  <a:lnTo>
                    <a:pt x="129404" y="54867"/>
                  </a:lnTo>
                  <a:lnTo>
                    <a:pt x="129353" y="54889"/>
                  </a:lnTo>
                  <a:lnTo>
                    <a:pt x="129329" y="54901"/>
                  </a:lnTo>
                  <a:lnTo>
                    <a:pt x="129301" y="54901"/>
                  </a:lnTo>
                  <a:lnTo>
                    <a:pt x="129289" y="54912"/>
                  </a:lnTo>
                  <a:lnTo>
                    <a:pt x="129277" y="54967"/>
                  </a:lnTo>
                  <a:lnTo>
                    <a:pt x="129289" y="54978"/>
                  </a:lnTo>
                  <a:lnTo>
                    <a:pt x="129308" y="55000"/>
                  </a:lnTo>
                  <a:lnTo>
                    <a:pt x="129202" y="55132"/>
                  </a:lnTo>
                  <a:lnTo>
                    <a:pt x="129161" y="55143"/>
                  </a:lnTo>
                  <a:lnTo>
                    <a:pt x="129129" y="55143"/>
                  </a:lnTo>
                  <a:lnTo>
                    <a:pt x="129113" y="55165"/>
                  </a:lnTo>
                  <a:lnTo>
                    <a:pt x="129106" y="55198"/>
                  </a:lnTo>
                  <a:lnTo>
                    <a:pt x="129119" y="55242"/>
                  </a:lnTo>
                  <a:lnTo>
                    <a:pt x="129101" y="55309"/>
                  </a:lnTo>
                  <a:lnTo>
                    <a:pt x="129071" y="55353"/>
                  </a:lnTo>
                  <a:lnTo>
                    <a:pt x="129049" y="55375"/>
                  </a:lnTo>
                  <a:lnTo>
                    <a:pt x="129024" y="55397"/>
                  </a:lnTo>
                  <a:lnTo>
                    <a:pt x="128979" y="55408"/>
                  </a:lnTo>
                  <a:lnTo>
                    <a:pt x="128952" y="55474"/>
                  </a:lnTo>
                  <a:lnTo>
                    <a:pt x="128916" y="55496"/>
                  </a:lnTo>
                  <a:lnTo>
                    <a:pt x="128909" y="55529"/>
                  </a:lnTo>
                  <a:lnTo>
                    <a:pt x="128862" y="55551"/>
                  </a:lnTo>
                  <a:lnTo>
                    <a:pt x="128820" y="55562"/>
                  </a:lnTo>
                  <a:lnTo>
                    <a:pt x="128771" y="55584"/>
                  </a:lnTo>
                  <a:lnTo>
                    <a:pt x="128746" y="55606"/>
                  </a:lnTo>
                  <a:lnTo>
                    <a:pt x="128703" y="55639"/>
                  </a:lnTo>
                  <a:lnTo>
                    <a:pt x="128669" y="55738"/>
                  </a:lnTo>
                  <a:lnTo>
                    <a:pt x="128648" y="55772"/>
                  </a:lnTo>
                  <a:lnTo>
                    <a:pt x="128578" y="55794"/>
                  </a:lnTo>
                  <a:lnTo>
                    <a:pt x="128540" y="55816"/>
                  </a:lnTo>
                  <a:lnTo>
                    <a:pt x="128535" y="55838"/>
                  </a:lnTo>
                  <a:lnTo>
                    <a:pt x="128542" y="55882"/>
                  </a:lnTo>
                  <a:lnTo>
                    <a:pt x="128528" y="55893"/>
                  </a:lnTo>
                  <a:lnTo>
                    <a:pt x="128539" y="55926"/>
                  </a:lnTo>
                  <a:lnTo>
                    <a:pt x="128510" y="55948"/>
                  </a:lnTo>
                  <a:lnTo>
                    <a:pt x="128474" y="55948"/>
                  </a:lnTo>
                  <a:lnTo>
                    <a:pt x="128451" y="55959"/>
                  </a:lnTo>
                  <a:lnTo>
                    <a:pt x="128421" y="55959"/>
                  </a:lnTo>
                  <a:lnTo>
                    <a:pt x="128397" y="55948"/>
                  </a:lnTo>
                  <a:lnTo>
                    <a:pt x="128362" y="55959"/>
                  </a:lnTo>
                  <a:lnTo>
                    <a:pt x="128344" y="55970"/>
                  </a:lnTo>
                  <a:lnTo>
                    <a:pt x="128335" y="56014"/>
                  </a:lnTo>
                  <a:lnTo>
                    <a:pt x="128322" y="56036"/>
                  </a:lnTo>
                  <a:lnTo>
                    <a:pt x="128292" y="56069"/>
                  </a:lnTo>
                  <a:lnTo>
                    <a:pt x="128270" y="56080"/>
                  </a:lnTo>
                  <a:lnTo>
                    <a:pt x="128236" y="56113"/>
                  </a:lnTo>
                  <a:lnTo>
                    <a:pt x="128213" y="56124"/>
                  </a:lnTo>
                  <a:lnTo>
                    <a:pt x="128187" y="56157"/>
                  </a:lnTo>
                  <a:lnTo>
                    <a:pt x="128159" y="56190"/>
                  </a:lnTo>
                  <a:lnTo>
                    <a:pt x="128155" y="56213"/>
                  </a:lnTo>
                  <a:lnTo>
                    <a:pt x="128152" y="56235"/>
                  </a:lnTo>
                  <a:lnTo>
                    <a:pt x="128131" y="56279"/>
                  </a:lnTo>
                  <a:lnTo>
                    <a:pt x="128119" y="56301"/>
                  </a:lnTo>
                  <a:lnTo>
                    <a:pt x="128100" y="56334"/>
                  </a:lnTo>
                  <a:lnTo>
                    <a:pt x="128082" y="56367"/>
                  </a:lnTo>
                  <a:lnTo>
                    <a:pt x="128044" y="56389"/>
                  </a:lnTo>
                  <a:lnTo>
                    <a:pt x="128027" y="56411"/>
                  </a:lnTo>
                  <a:lnTo>
                    <a:pt x="128009" y="56455"/>
                  </a:lnTo>
                  <a:lnTo>
                    <a:pt x="127996" y="56499"/>
                  </a:lnTo>
                  <a:lnTo>
                    <a:pt x="127971" y="56543"/>
                  </a:lnTo>
                  <a:lnTo>
                    <a:pt x="127933" y="56576"/>
                  </a:lnTo>
                  <a:lnTo>
                    <a:pt x="127912" y="56598"/>
                  </a:lnTo>
                  <a:lnTo>
                    <a:pt x="127893" y="56620"/>
                  </a:lnTo>
                  <a:lnTo>
                    <a:pt x="127845" y="56654"/>
                  </a:lnTo>
                  <a:lnTo>
                    <a:pt x="127785" y="56698"/>
                  </a:lnTo>
                  <a:lnTo>
                    <a:pt x="127746" y="56731"/>
                  </a:lnTo>
                  <a:lnTo>
                    <a:pt x="127702" y="56753"/>
                  </a:lnTo>
                  <a:lnTo>
                    <a:pt x="127632" y="56786"/>
                  </a:lnTo>
                  <a:lnTo>
                    <a:pt x="127538" y="56863"/>
                  </a:lnTo>
                  <a:lnTo>
                    <a:pt x="127454" y="56929"/>
                  </a:lnTo>
                  <a:lnTo>
                    <a:pt x="127398" y="56973"/>
                  </a:lnTo>
                  <a:lnTo>
                    <a:pt x="127357" y="57006"/>
                  </a:lnTo>
                  <a:lnTo>
                    <a:pt x="127307" y="57028"/>
                  </a:lnTo>
                  <a:lnTo>
                    <a:pt x="127255" y="57073"/>
                  </a:lnTo>
                  <a:lnTo>
                    <a:pt x="127229" y="57073"/>
                  </a:lnTo>
                  <a:lnTo>
                    <a:pt x="127227" y="57095"/>
                  </a:lnTo>
                  <a:lnTo>
                    <a:pt x="127219" y="57117"/>
                  </a:lnTo>
                  <a:lnTo>
                    <a:pt x="127179" y="57128"/>
                  </a:lnTo>
                  <a:lnTo>
                    <a:pt x="127142" y="57128"/>
                  </a:lnTo>
                  <a:lnTo>
                    <a:pt x="127092" y="57128"/>
                  </a:lnTo>
                  <a:lnTo>
                    <a:pt x="127044" y="57117"/>
                  </a:lnTo>
                  <a:lnTo>
                    <a:pt x="127006" y="57117"/>
                  </a:lnTo>
                  <a:lnTo>
                    <a:pt x="126972" y="57106"/>
                  </a:lnTo>
                  <a:lnTo>
                    <a:pt x="126913" y="57117"/>
                  </a:lnTo>
                  <a:lnTo>
                    <a:pt x="126896" y="57150"/>
                  </a:lnTo>
                  <a:lnTo>
                    <a:pt x="126867" y="57172"/>
                  </a:lnTo>
                  <a:lnTo>
                    <a:pt x="126873" y="57216"/>
                  </a:lnTo>
                  <a:lnTo>
                    <a:pt x="126855" y="57249"/>
                  </a:lnTo>
                  <a:lnTo>
                    <a:pt x="126838" y="57271"/>
                  </a:lnTo>
                  <a:lnTo>
                    <a:pt x="126819" y="57293"/>
                  </a:lnTo>
                  <a:lnTo>
                    <a:pt x="126791" y="57304"/>
                  </a:lnTo>
                  <a:lnTo>
                    <a:pt x="126754" y="57337"/>
                  </a:lnTo>
                  <a:lnTo>
                    <a:pt x="126679" y="57326"/>
                  </a:lnTo>
                  <a:lnTo>
                    <a:pt x="126624" y="57304"/>
                  </a:lnTo>
                  <a:lnTo>
                    <a:pt x="126576" y="57282"/>
                  </a:lnTo>
                  <a:lnTo>
                    <a:pt x="126544" y="57282"/>
                  </a:lnTo>
                  <a:lnTo>
                    <a:pt x="126514" y="57293"/>
                  </a:lnTo>
                  <a:lnTo>
                    <a:pt x="126464" y="57304"/>
                  </a:lnTo>
                  <a:lnTo>
                    <a:pt x="126410" y="57293"/>
                  </a:lnTo>
                  <a:lnTo>
                    <a:pt x="126385" y="57260"/>
                  </a:lnTo>
                  <a:lnTo>
                    <a:pt x="126344" y="57216"/>
                  </a:lnTo>
                  <a:lnTo>
                    <a:pt x="126300" y="57205"/>
                  </a:lnTo>
                  <a:lnTo>
                    <a:pt x="126263" y="57216"/>
                  </a:lnTo>
                  <a:lnTo>
                    <a:pt x="126242" y="57249"/>
                  </a:lnTo>
                  <a:lnTo>
                    <a:pt x="126207" y="57282"/>
                  </a:lnTo>
                  <a:lnTo>
                    <a:pt x="126169" y="57315"/>
                  </a:lnTo>
                  <a:lnTo>
                    <a:pt x="126150" y="57359"/>
                  </a:lnTo>
                  <a:lnTo>
                    <a:pt x="126145" y="57392"/>
                  </a:lnTo>
                  <a:lnTo>
                    <a:pt x="126156" y="57403"/>
                  </a:lnTo>
                  <a:lnTo>
                    <a:pt x="126182" y="57448"/>
                  </a:lnTo>
                  <a:lnTo>
                    <a:pt x="126191" y="57448"/>
                  </a:lnTo>
                  <a:lnTo>
                    <a:pt x="126207" y="57458"/>
                  </a:lnTo>
                  <a:lnTo>
                    <a:pt x="126229" y="57470"/>
                  </a:lnTo>
                  <a:lnTo>
                    <a:pt x="126223" y="57481"/>
                  </a:lnTo>
                  <a:lnTo>
                    <a:pt x="126197" y="57481"/>
                  </a:lnTo>
                  <a:lnTo>
                    <a:pt x="126156" y="57470"/>
                  </a:lnTo>
                  <a:lnTo>
                    <a:pt x="126154" y="57492"/>
                  </a:lnTo>
                  <a:lnTo>
                    <a:pt x="126171" y="57514"/>
                  </a:lnTo>
                  <a:lnTo>
                    <a:pt x="126196" y="57536"/>
                  </a:lnTo>
                  <a:lnTo>
                    <a:pt x="126196" y="57547"/>
                  </a:lnTo>
                  <a:lnTo>
                    <a:pt x="126175" y="57558"/>
                  </a:lnTo>
                  <a:lnTo>
                    <a:pt x="126177" y="57580"/>
                  </a:lnTo>
                  <a:lnTo>
                    <a:pt x="126218" y="57602"/>
                  </a:lnTo>
                  <a:lnTo>
                    <a:pt x="126231" y="57624"/>
                  </a:lnTo>
                  <a:lnTo>
                    <a:pt x="126253" y="57624"/>
                  </a:lnTo>
                  <a:lnTo>
                    <a:pt x="126263" y="57657"/>
                  </a:lnTo>
                  <a:lnTo>
                    <a:pt x="126268" y="57679"/>
                  </a:lnTo>
                  <a:lnTo>
                    <a:pt x="126266" y="57734"/>
                  </a:lnTo>
                  <a:lnTo>
                    <a:pt x="126242" y="57767"/>
                  </a:lnTo>
                  <a:lnTo>
                    <a:pt x="126231" y="57800"/>
                  </a:lnTo>
                  <a:lnTo>
                    <a:pt x="126204" y="57844"/>
                  </a:lnTo>
                  <a:lnTo>
                    <a:pt x="126188" y="57866"/>
                  </a:lnTo>
                  <a:lnTo>
                    <a:pt x="126164" y="57888"/>
                  </a:lnTo>
                  <a:lnTo>
                    <a:pt x="126132" y="57911"/>
                  </a:lnTo>
                  <a:lnTo>
                    <a:pt x="126105" y="57922"/>
                  </a:lnTo>
                  <a:lnTo>
                    <a:pt x="126080" y="57933"/>
                  </a:lnTo>
                  <a:lnTo>
                    <a:pt x="126042" y="57922"/>
                  </a:lnTo>
                  <a:lnTo>
                    <a:pt x="126023" y="57933"/>
                  </a:lnTo>
                  <a:lnTo>
                    <a:pt x="125991" y="57999"/>
                  </a:lnTo>
                  <a:lnTo>
                    <a:pt x="125973" y="58032"/>
                  </a:lnTo>
                  <a:lnTo>
                    <a:pt x="125945" y="58065"/>
                  </a:lnTo>
                  <a:lnTo>
                    <a:pt x="125915" y="58087"/>
                  </a:lnTo>
                  <a:lnTo>
                    <a:pt x="125916" y="58109"/>
                  </a:lnTo>
                  <a:lnTo>
                    <a:pt x="125937" y="58142"/>
                  </a:lnTo>
                  <a:lnTo>
                    <a:pt x="125937" y="58186"/>
                  </a:lnTo>
                  <a:lnTo>
                    <a:pt x="125911" y="58219"/>
                  </a:lnTo>
                  <a:lnTo>
                    <a:pt x="125892" y="58241"/>
                  </a:lnTo>
                  <a:lnTo>
                    <a:pt x="125889" y="58241"/>
                  </a:lnTo>
                  <a:lnTo>
                    <a:pt x="125857" y="58263"/>
                  </a:lnTo>
                  <a:lnTo>
                    <a:pt x="125833" y="58285"/>
                  </a:lnTo>
                  <a:lnTo>
                    <a:pt x="125778" y="58319"/>
                  </a:lnTo>
                  <a:lnTo>
                    <a:pt x="125752" y="58352"/>
                  </a:lnTo>
                  <a:lnTo>
                    <a:pt x="125686" y="58374"/>
                  </a:lnTo>
                  <a:lnTo>
                    <a:pt x="125648" y="58385"/>
                  </a:lnTo>
                  <a:lnTo>
                    <a:pt x="125617" y="58374"/>
                  </a:lnTo>
                  <a:lnTo>
                    <a:pt x="125593" y="58374"/>
                  </a:lnTo>
                  <a:lnTo>
                    <a:pt x="125573" y="58385"/>
                  </a:lnTo>
                  <a:lnTo>
                    <a:pt x="125547" y="58396"/>
                  </a:lnTo>
                  <a:lnTo>
                    <a:pt x="125514" y="58418"/>
                  </a:lnTo>
                  <a:lnTo>
                    <a:pt x="125477" y="58440"/>
                  </a:lnTo>
                  <a:lnTo>
                    <a:pt x="125447" y="58473"/>
                  </a:lnTo>
                  <a:lnTo>
                    <a:pt x="125429" y="58484"/>
                  </a:lnTo>
                  <a:lnTo>
                    <a:pt x="125398" y="58484"/>
                  </a:lnTo>
                  <a:lnTo>
                    <a:pt x="125369" y="58495"/>
                  </a:lnTo>
                  <a:lnTo>
                    <a:pt x="125343" y="58506"/>
                  </a:lnTo>
                  <a:lnTo>
                    <a:pt x="125321" y="58473"/>
                  </a:lnTo>
                  <a:lnTo>
                    <a:pt x="125302" y="58451"/>
                  </a:lnTo>
                  <a:lnTo>
                    <a:pt x="125310" y="58407"/>
                  </a:lnTo>
                  <a:lnTo>
                    <a:pt x="125318" y="58374"/>
                  </a:lnTo>
                  <a:lnTo>
                    <a:pt x="125306" y="58352"/>
                  </a:lnTo>
                  <a:lnTo>
                    <a:pt x="125280" y="58363"/>
                  </a:lnTo>
                  <a:lnTo>
                    <a:pt x="125255" y="58385"/>
                  </a:lnTo>
                  <a:lnTo>
                    <a:pt x="125227" y="58418"/>
                  </a:lnTo>
                  <a:lnTo>
                    <a:pt x="125228" y="58462"/>
                  </a:lnTo>
                  <a:lnTo>
                    <a:pt x="125231" y="58473"/>
                  </a:lnTo>
                  <a:lnTo>
                    <a:pt x="125227" y="58484"/>
                  </a:lnTo>
                  <a:lnTo>
                    <a:pt x="125239" y="58506"/>
                  </a:lnTo>
                  <a:lnTo>
                    <a:pt x="125249" y="58506"/>
                  </a:lnTo>
                  <a:lnTo>
                    <a:pt x="125265" y="58506"/>
                  </a:lnTo>
                  <a:lnTo>
                    <a:pt x="125272" y="58517"/>
                  </a:lnTo>
                  <a:lnTo>
                    <a:pt x="125271" y="58539"/>
                  </a:lnTo>
                  <a:lnTo>
                    <a:pt x="125273" y="58539"/>
                  </a:lnTo>
                  <a:lnTo>
                    <a:pt x="125253" y="58572"/>
                  </a:lnTo>
                  <a:lnTo>
                    <a:pt x="125237" y="58583"/>
                  </a:lnTo>
                  <a:lnTo>
                    <a:pt x="125225" y="58583"/>
                  </a:lnTo>
                  <a:lnTo>
                    <a:pt x="125205" y="58583"/>
                  </a:lnTo>
                  <a:lnTo>
                    <a:pt x="125193" y="58583"/>
                  </a:lnTo>
                  <a:lnTo>
                    <a:pt x="125179" y="58583"/>
                  </a:lnTo>
                  <a:lnTo>
                    <a:pt x="125168" y="58583"/>
                  </a:lnTo>
                  <a:lnTo>
                    <a:pt x="125156" y="58572"/>
                  </a:lnTo>
                  <a:lnTo>
                    <a:pt x="125145" y="58583"/>
                  </a:lnTo>
                  <a:lnTo>
                    <a:pt x="125142" y="58594"/>
                  </a:lnTo>
                  <a:lnTo>
                    <a:pt x="125146" y="58616"/>
                  </a:lnTo>
                  <a:lnTo>
                    <a:pt x="125167" y="58616"/>
                  </a:lnTo>
                  <a:lnTo>
                    <a:pt x="125174" y="58627"/>
                  </a:lnTo>
                  <a:lnTo>
                    <a:pt x="125175" y="58638"/>
                  </a:lnTo>
                  <a:lnTo>
                    <a:pt x="125179" y="58649"/>
                  </a:lnTo>
                  <a:lnTo>
                    <a:pt x="125173" y="58671"/>
                  </a:lnTo>
                  <a:lnTo>
                    <a:pt x="125168" y="58682"/>
                  </a:lnTo>
                  <a:lnTo>
                    <a:pt x="125160" y="58693"/>
                  </a:lnTo>
                  <a:lnTo>
                    <a:pt x="125154" y="58704"/>
                  </a:lnTo>
                  <a:lnTo>
                    <a:pt x="125145" y="58704"/>
                  </a:lnTo>
                  <a:lnTo>
                    <a:pt x="125134" y="58715"/>
                  </a:lnTo>
                  <a:lnTo>
                    <a:pt x="125119" y="58715"/>
                  </a:lnTo>
                  <a:lnTo>
                    <a:pt x="125101" y="58726"/>
                  </a:lnTo>
                  <a:lnTo>
                    <a:pt x="125079" y="58726"/>
                  </a:lnTo>
                  <a:lnTo>
                    <a:pt x="125066" y="58737"/>
                  </a:lnTo>
                  <a:lnTo>
                    <a:pt x="125056" y="58737"/>
                  </a:lnTo>
                  <a:lnTo>
                    <a:pt x="125036" y="58726"/>
                  </a:lnTo>
                  <a:lnTo>
                    <a:pt x="125018" y="58737"/>
                  </a:lnTo>
                  <a:lnTo>
                    <a:pt x="125012" y="58737"/>
                  </a:lnTo>
                  <a:lnTo>
                    <a:pt x="125008" y="58749"/>
                  </a:lnTo>
                  <a:lnTo>
                    <a:pt x="125005" y="58759"/>
                  </a:lnTo>
                  <a:lnTo>
                    <a:pt x="124992" y="58771"/>
                  </a:lnTo>
                  <a:lnTo>
                    <a:pt x="124987" y="58771"/>
                  </a:lnTo>
                  <a:lnTo>
                    <a:pt x="124974" y="58782"/>
                  </a:lnTo>
                  <a:lnTo>
                    <a:pt x="124983" y="58793"/>
                  </a:lnTo>
                  <a:lnTo>
                    <a:pt x="124990" y="58804"/>
                  </a:lnTo>
                  <a:lnTo>
                    <a:pt x="124995" y="58815"/>
                  </a:lnTo>
                  <a:lnTo>
                    <a:pt x="124995" y="58826"/>
                  </a:lnTo>
                  <a:lnTo>
                    <a:pt x="124988" y="58837"/>
                  </a:lnTo>
                  <a:lnTo>
                    <a:pt x="124985" y="58837"/>
                  </a:lnTo>
                  <a:lnTo>
                    <a:pt x="124981" y="58848"/>
                  </a:lnTo>
                  <a:lnTo>
                    <a:pt x="124973" y="58848"/>
                  </a:lnTo>
                  <a:lnTo>
                    <a:pt x="124962" y="58837"/>
                  </a:lnTo>
                  <a:lnTo>
                    <a:pt x="124942" y="58837"/>
                  </a:lnTo>
                  <a:lnTo>
                    <a:pt x="124932" y="58848"/>
                  </a:lnTo>
                  <a:lnTo>
                    <a:pt x="124917" y="58848"/>
                  </a:lnTo>
                  <a:lnTo>
                    <a:pt x="124904" y="58837"/>
                  </a:lnTo>
                  <a:lnTo>
                    <a:pt x="124883" y="58837"/>
                  </a:lnTo>
                  <a:lnTo>
                    <a:pt x="124869" y="58826"/>
                  </a:lnTo>
                  <a:lnTo>
                    <a:pt x="124859" y="58815"/>
                  </a:lnTo>
                  <a:lnTo>
                    <a:pt x="124852" y="58804"/>
                  </a:lnTo>
                  <a:lnTo>
                    <a:pt x="124843" y="58793"/>
                  </a:lnTo>
                  <a:lnTo>
                    <a:pt x="124836" y="58782"/>
                  </a:lnTo>
                  <a:lnTo>
                    <a:pt x="124824" y="58782"/>
                  </a:lnTo>
                  <a:lnTo>
                    <a:pt x="124815" y="58782"/>
                  </a:lnTo>
                  <a:lnTo>
                    <a:pt x="124800" y="58782"/>
                  </a:lnTo>
                  <a:lnTo>
                    <a:pt x="124795" y="58793"/>
                  </a:lnTo>
                  <a:lnTo>
                    <a:pt x="124787" y="58804"/>
                  </a:lnTo>
                  <a:lnTo>
                    <a:pt x="124790" y="58815"/>
                  </a:lnTo>
                  <a:lnTo>
                    <a:pt x="124774" y="58848"/>
                  </a:lnTo>
                  <a:lnTo>
                    <a:pt x="124767" y="58859"/>
                  </a:lnTo>
                  <a:lnTo>
                    <a:pt x="124753" y="58870"/>
                  </a:lnTo>
                  <a:lnTo>
                    <a:pt x="124755" y="58881"/>
                  </a:lnTo>
                  <a:lnTo>
                    <a:pt x="124762" y="58892"/>
                  </a:lnTo>
                  <a:lnTo>
                    <a:pt x="124756" y="58903"/>
                  </a:lnTo>
                  <a:lnTo>
                    <a:pt x="124751" y="58903"/>
                  </a:lnTo>
                  <a:lnTo>
                    <a:pt x="124753" y="58914"/>
                  </a:lnTo>
                  <a:lnTo>
                    <a:pt x="124763" y="58925"/>
                  </a:lnTo>
                  <a:lnTo>
                    <a:pt x="124779" y="58925"/>
                  </a:lnTo>
                  <a:lnTo>
                    <a:pt x="124798" y="58914"/>
                  </a:lnTo>
                  <a:lnTo>
                    <a:pt x="124805" y="58925"/>
                  </a:lnTo>
                  <a:lnTo>
                    <a:pt x="124821" y="58925"/>
                  </a:lnTo>
                  <a:lnTo>
                    <a:pt x="124827" y="58936"/>
                  </a:lnTo>
                  <a:lnTo>
                    <a:pt x="124834" y="58936"/>
                  </a:lnTo>
                  <a:lnTo>
                    <a:pt x="124847" y="58936"/>
                  </a:lnTo>
                  <a:lnTo>
                    <a:pt x="124861" y="58936"/>
                  </a:lnTo>
                  <a:lnTo>
                    <a:pt x="124870" y="58958"/>
                  </a:lnTo>
                  <a:lnTo>
                    <a:pt x="124869" y="58969"/>
                  </a:lnTo>
                  <a:lnTo>
                    <a:pt x="124856" y="58969"/>
                  </a:lnTo>
                  <a:lnTo>
                    <a:pt x="124843" y="58969"/>
                  </a:lnTo>
                  <a:lnTo>
                    <a:pt x="124833" y="58969"/>
                  </a:lnTo>
                  <a:lnTo>
                    <a:pt x="124823" y="58969"/>
                  </a:lnTo>
                  <a:lnTo>
                    <a:pt x="124804" y="58969"/>
                  </a:lnTo>
                  <a:lnTo>
                    <a:pt x="124793" y="58969"/>
                  </a:lnTo>
                  <a:lnTo>
                    <a:pt x="124766" y="58980"/>
                  </a:lnTo>
                  <a:lnTo>
                    <a:pt x="124753" y="58969"/>
                  </a:lnTo>
                  <a:lnTo>
                    <a:pt x="124730" y="58980"/>
                  </a:lnTo>
                  <a:lnTo>
                    <a:pt x="124721" y="58991"/>
                  </a:lnTo>
                  <a:lnTo>
                    <a:pt x="124725" y="59002"/>
                  </a:lnTo>
                  <a:lnTo>
                    <a:pt x="124712" y="59013"/>
                  </a:lnTo>
                  <a:lnTo>
                    <a:pt x="124713" y="59024"/>
                  </a:lnTo>
                  <a:lnTo>
                    <a:pt x="124721" y="59035"/>
                  </a:lnTo>
                  <a:lnTo>
                    <a:pt x="124730" y="59035"/>
                  </a:lnTo>
                  <a:lnTo>
                    <a:pt x="124744" y="59024"/>
                  </a:lnTo>
                  <a:lnTo>
                    <a:pt x="124752" y="59013"/>
                  </a:lnTo>
                  <a:lnTo>
                    <a:pt x="124765" y="59024"/>
                  </a:lnTo>
                  <a:lnTo>
                    <a:pt x="124772" y="59035"/>
                  </a:lnTo>
                  <a:lnTo>
                    <a:pt x="124777" y="59035"/>
                  </a:lnTo>
                  <a:lnTo>
                    <a:pt x="124785" y="59046"/>
                  </a:lnTo>
                  <a:lnTo>
                    <a:pt x="124795" y="59046"/>
                  </a:lnTo>
                  <a:lnTo>
                    <a:pt x="124809" y="59046"/>
                  </a:lnTo>
                  <a:lnTo>
                    <a:pt x="124822" y="59035"/>
                  </a:lnTo>
                  <a:lnTo>
                    <a:pt x="124836" y="59035"/>
                  </a:lnTo>
                  <a:lnTo>
                    <a:pt x="124845" y="59035"/>
                  </a:lnTo>
                  <a:lnTo>
                    <a:pt x="124853" y="59046"/>
                  </a:lnTo>
                  <a:lnTo>
                    <a:pt x="124856" y="59057"/>
                  </a:lnTo>
                  <a:lnTo>
                    <a:pt x="124854" y="59068"/>
                  </a:lnTo>
                  <a:lnTo>
                    <a:pt x="124840" y="59079"/>
                  </a:lnTo>
                  <a:lnTo>
                    <a:pt x="124827" y="59079"/>
                  </a:lnTo>
                  <a:lnTo>
                    <a:pt x="124809" y="59079"/>
                  </a:lnTo>
                  <a:lnTo>
                    <a:pt x="124792" y="59079"/>
                  </a:lnTo>
                  <a:lnTo>
                    <a:pt x="124778" y="59079"/>
                  </a:lnTo>
                  <a:lnTo>
                    <a:pt x="124772" y="59090"/>
                  </a:lnTo>
                  <a:lnTo>
                    <a:pt x="124761" y="59090"/>
                  </a:lnTo>
                  <a:lnTo>
                    <a:pt x="124749" y="59101"/>
                  </a:lnTo>
                  <a:lnTo>
                    <a:pt x="124733" y="59112"/>
                  </a:lnTo>
                  <a:lnTo>
                    <a:pt x="124708" y="59134"/>
                  </a:lnTo>
                  <a:lnTo>
                    <a:pt x="124708" y="59134"/>
                  </a:lnTo>
                  <a:lnTo>
                    <a:pt x="124715" y="59145"/>
                  </a:lnTo>
                  <a:lnTo>
                    <a:pt x="124724" y="59157"/>
                  </a:lnTo>
                  <a:lnTo>
                    <a:pt x="124730" y="59157"/>
                  </a:lnTo>
                  <a:lnTo>
                    <a:pt x="124741" y="59145"/>
                  </a:lnTo>
                  <a:lnTo>
                    <a:pt x="124748" y="59145"/>
                  </a:lnTo>
                  <a:lnTo>
                    <a:pt x="124759" y="59157"/>
                  </a:lnTo>
                  <a:lnTo>
                    <a:pt x="124767" y="59157"/>
                  </a:lnTo>
                  <a:lnTo>
                    <a:pt x="124778" y="59167"/>
                  </a:lnTo>
                  <a:lnTo>
                    <a:pt x="124787" y="59189"/>
                  </a:lnTo>
                  <a:lnTo>
                    <a:pt x="124792" y="59189"/>
                  </a:lnTo>
                  <a:lnTo>
                    <a:pt x="124793" y="59212"/>
                  </a:lnTo>
                  <a:lnTo>
                    <a:pt x="124798" y="59223"/>
                  </a:lnTo>
                  <a:lnTo>
                    <a:pt x="124791" y="59234"/>
                  </a:lnTo>
                  <a:lnTo>
                    <a:pt x="124778" y="59245"/>
                  </a:lnTo>
                  <a:lnTo>
                    <a:pt x="124767" y="59245"/>
                  </a:lnTo>
                  <a:lnTo>
                    <a:pt x="124762" y="59234"/>
                  </a:lnTo>
                  <a:lnTo>
                    <a:pt x="124746" y="59245"/>
                  </a:lnTo>
                  <a:lnTo>
                    <a:pt x="124746" y="59256"/>
                  </a:lnTo>
                  <a:lnTo>
                    <a:pt x="124752" y="59267"/>
                  </a:lnTo>
                  <a:lnTo>
                    <a:pt x="124763" y="59267"/>
                  </a:lnTo>
                  <a:lnTo>
                    <a:pt x="124781" y="59278"/>
                  </a:lnTo>
                  <a:lnTo>
                    <a:pt x="124778" y="59289"/>
                  </a:lnTo>
                  <a:lnTo>
                    <a:pt x="124763" y="59300"/>
                  </a:lnTo>
                  <a:lnTo>
                    <a:pt x="124753" y="59311"/>
                  </a:lnTo>
                  <a:lnTo>
                    <a:pt x="124740" y="59311"/>
                  </a:lnTo>
                  <a:lnTo>
                    <a:pt x="124737" y="59311"/>
                  </a:lnTo>
                  <a:lnTo>
                    <a:pt x="124739" y="59322"/>
                  </a:lnTo>
                  <a:lnTo>
                    <a:pt x="124730" y="59322"/>
                  </a:lnTo>
                  <a:lnTo>
                    <a:pt x="124723" y="59333"/>
                  </a:lnTo>
                  <a:lnTo>
                    <a:pt x="124713" y="59333"/>
                  </a:lnTo>
                  <a:lnTo>
                    <a:pt x="124697" y="59333"/>
                  </a:lnTo>
                  <a:lnTo>
                    <a:pt x="124693" y="59333"/>
                  </a:lnTo>
                  <a:lnTo>
                    <a:pt x="124681" y="59344"/>
                  </a:lnTo>
                  <a:lnTo>
                    <a:pt x="124676" y="59344"/>
                  </a:lnTo>
                  <a:lnTo>
                    <a:pt x="124682" y="59355"/>
                  </a:lnTo>
                  <a:lnTo>
                    <a:pt x="124682" y="59355"/>
                  </a:lnTo>
                  <a:lnTo>
                    <a:pt x="124692" y="59366"/>
                  </a:lnTo>
                  <a:lnTo>
                    <a:pt x="124702" y="59366"/>
                  </a:lnTo>
                  <a:lnTo>
                    <a:pt x="124709" y="59366"/>
                  </a:lnTo>
                  <a:lnTo>
                    <a:pt x="124718" y="59366"/>
                  </a:lnTo>
                  <a:lnTo>
                    <a:pt x="124721" y="59377"/>
                  </a:lnTo>
                  <a:lnTo>
                    <a:pt x="124727" y="59399"/>
                  </a:lnTo>
                  <a:lnTo>
                    <a:pt x="124729" y="59410"/>
                  </a:lnTo>
                  <a:lnTo>
                    <a:pt x="124721" y="59410"/>
                  </a:lnTo>
                  <a:lnTo>
                    <a:pt x="124713" y="59421"/>
                  </a:lnTo>
                  <a:lnTo>
                    <a:pt x="124701" y="59432"/>
                  </a:lnTo>
                  <a:lnTo>
                    <a:pt x="124692" y="59432"/>
                  </a:lnTo>
                  <a:lnTo>
                    <a:pt x="124688" y="59443"/>
                  </a:lnTo>
                  <a:lnTo>
                    <a:pt x="124682" y="59443"/>
                  </a:lnTo>
                  <a:lnTo>
                    <a:pt x="124670" y="59454"/>
                  </a:lnTo>
                  <a:lnTo>
                    <a:pt x="124646" y="59465"/>
                  </a:lnTo>
                  <a:lnTo>
                    <a:pt x="124622" y="59487"/>
                  </a:lnTo>
                  <a:lnTo>
                    <a:pt x="124601" y="59498"/>
                  </a:lnTo>
                  <a:lnTo>
                    <a:pt x="124589" y="59498"/>
                  </a:lnTo>
                  <a:lnTo>
                    <a:pt x="124573" y="59509"/>
                  </a:lnTo>
                  <a:lnTo>
                    <a:pt x="124570" y="59509"/>
                  </a:lnTo>
                  <a:lnTo>
                    <a:pt x="124545" y="59509"/>
                  </a:lnTo>
                  <a:lnTo>
                    <a:pt x="124527" y="59520"/>
                  </a:lnTo>
                  <a:lnTo>
                    <a:pt x="124507" y="59531"/>
                  </a:lnTo>
                  <a:lnTo>
                    <a:pt x="124483" y="59542"/>
                  </a:lnTo>
                  <a:lnTo>
                    <a:pt x="124446" y="59564"/>
                  </a:lnTo>
                  <a:lnTo>
                    <a:pt x="124424" y="59553"/>
                  </a:lnTo>
                  <a:lnTo>
                    <a:pt x="124407" y="59553"/>
                  </a:lnTo>
                  <a:lnTo>
                    <a:pt x="124397" y="59542"/>
                  </a:lnTo>
                  <a:lnTo>
                    <a:pt x="124378" y="59531"/>
                  </a:lnTo>
                  <a:lnTo>
                    <a:pt x="124370" y="59520"/>
                  </a:lnTo>
                  <a:lnTo>
                    <a:pt x="124367" y="59509"/>
                  </a:lnTo>
                  <a:lnTo>
                    <a:pt x="124367" y="59498"/>
                  </a:lnTo>
                  <a:lnTo>
                    <a:pt x="124371" y="59487"/>
                  </a:lnTo>
                  <a:lnTo>
                    <a:pt x="124378" y="59476"/>
                  </a:lnTo>
                  <a:lnTo>
                    <a:pt x="124365" y="59465"/>
                  </a:lnTo>
                  <a:lnTo>
                    <a:pt x="124338" y="59465"/>
                  </a:lnTo>
                  <a:lnTo>
                    <a:pt x="124296" y="59487"/>
                  </a:lnTo>
                  <a:lnTo>
                    <a:pt x="124274" y="59531"/>
                  </a:lnTo>
                  <a:lnTo>
                    <a:pt x="124249" y="59553"/>
                  </a:lnTo>
                  <a:lnTo>
                    <a:pt x="124187" y="59587"/>
                  </a:lnTo>
                  <a:lnTo>
                    <a:pt x="124131" y="59587"/>
                  </a:lnTo>
                  <a:lnTo>
                    <a:pt x="124106" y="59597"/>
                  </a:lnTo>
                  <a:lnTo>
                    <a:pt x="124077" y="59620"/>
                  </a:lnTo>
                  <a:lnTo>
                    <a:pt x="124047" y="59631"/>
                  </a:lnTo>
                  <a:lnTo>
                    <a:pt x="124040" y="59653"/>
                  </a:lnTo>
                  <a:lnTo>
                    <a:pt x="124025" y="59686"/>
                  </a:lnTo>
                  <a:lnTo>
                    <a:pt x="124028" y="59719"/>
                  </a:lnTo>
                  <a:lnTo>
                    <a:pt x="124060" y="59719"/>
                  </a:lnTo>
                  <a:lnTo>
                    <a:pt x="124074" y="59741"/>
                  </a:lnTo>
                  <a:lnTo>
                    <a:pt x="124079" y="59763"/>
                  </a:lnTo>
                  <a:lnTo>
                    <a:pt x="124092" y="59829"/>
                  </a:lnTo>
                  <a:lnTo>
                    <a:pt x="124106" y="59906"/>
                  </a:lnTo>
                  <a:lnTo>
                    <a:pt x="124077" y="59983"/>
                  </a:lnTo>
                  <a:lnTo>
                    <a:pt x="124055" y="60027"/>
                  </a:lnTo>
                  <a:lnTo>
                    <a:pt x="124008" y="60083"/>
                  </a:lnTo>
                  <a:lnTo>
                    <a:pt x="123956" y="60127"/>
                  </a:lnTo>
                  <a:lnTo>
                    <a:pt x="123895" y="60171"/>
                  </a:lnTo>
                  <a:lnTo>
                    <a:pt x="123853" y="60193"/>
                  </a:lnTo>
                  <a:lnTo>
                    <a:pt x="123794" y="60215"/>
                  </a:lnTo>
                  <a:lnTo>
                    <a:pt x="123740" y="60259"/>
                  </a:lnTo>
                  <a:lnTo>
                    <a:pt x="123646" y="60303"/>
                  </a:lnTo>
                  <a:lnTo>
                    <a:pt x="123570" y="60303"/>
                  </a:lnTo>
                  <a:lnTo>
                    <a:pt x="123530" y="60281"/>
                  </a:lnTo>
                  <a:lnTo>
                    <a:pt x="123479" y="60259"/>
                  </a:lnTo>
                  <a:lnTo>
                    <a:pt x="123405" y="60259"/>
                  </a:lnTo>
                  <a:lnTo>
                    <a:pt x="123343" y="60281"/>
                  </a:lnTo>
                  <a:lnTo>
                    <a:pt x="123299" y="60292"/>
                  </a:lnTo>
                  <a:lnTo>
                    <a:pt x="123257" y="60325"/>
                  </a:lnTo>
                  <a:lnTo>
                    <a:pt x="123233" y="60336"/>
                  </a:lnTo>
                  <a:lnTo>
                    <a:pt x="123215" y="60347"/>
                  </a:lnTo>
                  <a:lnTo>
                    <a:pt x="123198" y="60358"/>
                  </a:lnTo>
                  <a:lnTo>
                    <a:pt x="123151" y="60402"/>
                  </a:lnTo>
                  <a:lnTo>
                    <a:pt x="123112" y="60402"/>
                  </a:lnTo>
                  <a:lnTo>
                    <a:pt x="123070" y="60402"/>
                  </a:lnTo>
                  <a:lnTo>
                    <a:pt x="123028" y="60391"/>
                  </a:lnTo>
                  <a:lnTo>
                    <a:pt x="122977" y="60391"/>
                  </a:lnTo>
                  <a:lnTo>
                    <a:pt x="122945" y="60402"/>
                  </a:lnTo>
                  <a:lnTo>
                    <a:pt x="122915" y="60413"/>
                  </a:lnTo>
                  <a:lnTo>
                    <a:pt x="122881" y="60446"/>
                  </a:lnTo>
                  <a:lnTo>
                    <a:pt x="122868" y="60480"/>
                  </a:lnTo>
                  <a:lnTo>
                    <a:pt x="122844" y="60502"/>
                  </a:lnTo>
                  <a:lnTo>
                    <a:pt x="122800" y="60513"/>
                  </a:lnTo>
                  <a:lnTo>
                    <a:pt x="122768" y="60535"/>
                  </a:lnTo>
                  <a:lnTo>
                    <a:pt x="122768" y="60557"/>
                  </a:lnTo>
                  <a:lnTo>
                    <a:pt x="122785" y="60579"/>
                  </a:lnTo>
                  <a:lnTo>
                    <a:pt x="122819" y="60590"/>
                  </a:lnTo>
                  <a:lnTo>
                    <a:pt x="122849" y="60601"/>
                  </a:lnTo>
                  <a:lnTo>
                    <a:pt x="122881" y="60612"/>
                  </a:lnTo>
                  <a:lnTo>
                    <a:pt x="122913" y="60612"/>
                  </a:lnTo>
                  <a:lnTo>
                    <a:pt x="122910" y="60623"/>
                  </a:lnTo>
                  <a:lnTo>
                    <a:pt x="122866" y="60623"/>
                  </a:lnTo>
                  <a:lnTo>
                    <a:pt x="122836" y="60612"/>
                  </a:lnTo>
                  <a:lnTo>
                    <a:pt x="122802" y="60623"/>
                  </a:lnTo>
                  <a:lnTo>
                    <a:pt x="122772" y="60634"/>
                  </a:lnTo>
                  <a:lnTo>
                    <a:pt x="122755" y="60667"/>
                  </a:lnTo>
                  <a:lnTo>
                    <a:pt x="122768" y="60711"/>
                  </a:lnTo>
                  <a:lnTo>
                    <a:pt x="122792" y="60722"/>
                  </a:lnTo>
                  <a:lnTo>
                    <a:pt x="122802" y="60755"/>
                  </a:lnTo>
                  <a:lnTo>
                    <a:pt x="122807" y="60788"/>
                  </a:lnTo>
                  <a:lnTo>
                    <a:pt x="122773" y="60799"/>
                  </a:lnTo>
                  <a:lnTo>
                    <a:pt x="122798" y="60888"/>
                  </a:lnTo>
                  <a:lnTo>
                    <a:pt x="122772" y="60920"/>
                  </a:lnTo>
                  <a:lnTo>
                    <a:pt x="122730" y="60920"/>
                  </a:lnTo>
                  <a:lnTo>
                    <a:pt x="122669" y="60854"/>
                  </a:lnTo>
                  <a:lnTo>
                    <a:pt x="122632" y="60821"/>
                  </a:lnTo>
                  <a:lnTo>
                    <a:pt x="122598" y="60788"/>
                  </a:lnTo>
                  <a:lnTo>
                    <a:pt x="122570" y="60777"/>
                  </a:lnTo>
                  <a:lnTo>
                    <a:pt x="122516" y="60755"/>
                  </a:lnTo>
                  <a:lnTo>
                    <a:pt x="122478" y="60711"/>
                  </a:lnTo>
                  <a:lnTo>
                    <a:pt x="122412" y="60711"/>
                  </a:lnTo>
                  <a:lnTo>
                    <a:pt x="122366" y="60733"/>
                  </a:lnTo>
                  <a:lnTo>
                    <a:pt x="122322" y="60744"/>
                  </a:lnTo>
                  <a:lnTo>
                    <a:pt x="122290" y="60755"/>
                  </a:lnTo>
                  <a:lnTo>
                    <a:pt x="122300" y="60799"/>
                  </a:lnTo>
                  <a:lnTo>
                    <a:pt x="122270" y="60788"/>
                  </a:lnTo>
                  <a:lnTo>
                    <a:pt x="122218" y="60733"/>
                  </a:lnTo>
                  <a:lnTo>
                    <a:pt x="122147" y="60722"/>
                  </a:lnTo>
                  <a:lnTo>
                    <a:pt x="122100" y="60711"/>
                  </a:lnTo>
                  <a:lnTo>
                    <a:pt x="122046" y="60744"/>
                  </a:lnTo>
                  <a:lnTo>
                    <a:pt x="122036" y="60788"/>
                  </a:lnTo>
                  <a:lnTo>
                    <a:pt x="122032" y="60832"/>
                  </a:lnTo>
                  <a:lnTo>
                    <a:pt x="122042" y="60843"/>
                  </a:lnTo>
                  <a:lnTo>
                    <a:pt x="122076" y="60876"/>
                  </a:lnTo>
                  <a:lnTo>
                    <a:pt x="122125" y="60888"/>
                  </a:lnTo>
                  <a:lnTo>
                    <a:pt x="122162" y="60898"/>
                  </a:lnTo>
                  <a:lnTo>
                    <a:pt x="122189" y="60898"/>
                  </a:lnTo>
                  <a:lnTo>
                    <a:pt x="122196" y="60932"/>
                  </a:lnTo>
                  <a:lnTo>
                    <a:pt x="122199" y="60965"/>
                  </a:lnTo>
                  <a:lnTo>
                    <a:pt x="122199" y="60998"/>
                  </a:lnTo>
                  <a:lnTo>
                    <a:pt x="122209" y="61031"/>
                  </a:lnTo>
                  <a:lnTo>
                    <a:pt x="122214" y="61042"/>
                  </a:lnTo>
                  <a:lnTo>
                    <a:pt x="122226" y="61075"/>
                  </a:lnTo>
                  <a:lnTo>
                    <a:pt x="122236" y="61097"/>
                  </a:lnTo>
                  <a:lnTo>
                    <a:pt x="122248" y="61119"/>
                  </a:lnTo>
                  <a:lnTo>
                    <a:pt x="122234" y="61130"/>
                  </a:lnTo>
                  <a:lnTo>
                    <a:pt x="122199" y="61152"/>
                  </a:lnTo>
                  <a:lnTo>
                    <a:pt x="122157" y="61174"/>
                  </a:lnTo>
                  <a:lnTo>
                    <a:pt x="122086" y="61196"/>
                  </a:lnTo>
                  <a:lnTo>
                    <a:pt x="122054" y="61207"/>
                  </a:lnTo>
                  <a:lnTo>
                    <a:pt x="122006" y="61229"/>
                  </a:lnTo>
                  <a:lnTo>
                    <a:pt x="122005" y="61251"/>
                  </a:lnTo>
                  <a:lnTo>
                    <a:pt x="121950" y="61273"/>
                  </a:lnTo>
                  <a:lnTo>
                    <a:pt x="121928" y="61295"/>
                  </a:lnTo>
                  <a:lnTo>
                    <a:pt x="121896" y="61318"/>
                  </a:lnTo>
                  <a:lnTo>
                    <a:pt x="121904" y="61362"/>
                  </a:lnTo>
                  <a:lnTo>
                    <a:pt x="121897" y="61373"/>
                  </a:lnTo>
                  <a:lnTo>
                    <a:pt x="121888" y="61384"/>
                  </a:lnTo>
                  <a:lnTo>
                    <a:pt x="121882" y="61395"/>
                  </a:lnTo>
                  <a:lnTo>
                    <a:pt x="121879" y="61406"/>
                  </a:lnTo>
                  <a:lnTo>
                    <a:pt x="121879" y="61417"/>
                  </a:lnTo>
                  <a:lnTo>
                    <a:pt x="121878" y="61428"/>
                  </a:lnTo>
                  <a:lnTo>
                    <a:pt x="121883" y="61439"/>
                  </a:lnTo>
                  <a:lnTo>
                    <a:pt x="121896" y="61439"/>
                  </a:lnTo>
                  <a:lnTo>
                    <a:pt x="121907" y="61439"/>
                  </a:lnTo>
                  <a:lnTo>
                    <a:pt x="121922" y="61439"/>
                  </a:lnTo>
                  <a:lnTo>
                    <a:pt x="121939" y="61439"/>
                  </a:lnTo>
                  <a:lnTo>
                    <a:pt x="121937" y="61450"/>
                  </a:lnTo>
                  <a:lnTo>
                    <a:pt x="121920" y="61450"/>
                  </a:lnTo>
                  <a:lnTo>
                    <a:pt x="121908" y="61450"/>
                  </a:lnTo>
                  <a:lnTo>
                    <a:pt x="121895" y="61450"/>
                  </a:lnTo>
                  <a:lnTo>
                    <a:pt x="121889" y="61461"/>
                  </a:lnTo>
                  <a:lnTo>
                    <a:pt x="121877" y="61461"/>
                  </a:lnTo>
                  <a:lnTo>
                    <a:pt x="121860" y="61461"/>
                  </a:lnTo>
                  <a:lnTo>
                    <a:pt x="121843" y="61461"/>
                  </a:lnTo>
                  <a:lnTo>
                    <a:pt x="121825" y="61461"/>
                  </a:lnTo>
                  <a:lnTo>
                    <a:pt x="121818" y="61472"/>
                  </a:lnTo>
                  <a:lnTo>
                    <a:pt x="121818" y="61483"/>
                  </a:lnTo>
                  <a:lnTo>
                    <a:pt x="121816" y="61494"/>
                  </a:lnTo>
                  <a:lnTo>
                    <a:pt x="121814" y="61494"/>
                  </a:lnTo>
                  <a:lnTo>
                    <a:pt x="121807" y="61494"/>
                  </a:lnTo>
                  <a:lnTo>
                    <a:pt x="121800" y="61494"/>
                  </a:lnTo>
                  <a:lnTo>
                    <a:pt x="121804" y="61505"/>
                  </a:lnTo>
                  <a:lnTo>
                    <a:pt x="121810" y="61516"/>
                  </a:lnTo>
                  <a:lnTo>
                    <a:pt x="121809" y="61527"/>
                  </a:lnTo>
                  <a:lnTo>
                    <a:pt x="121805" y="61538"/>
                  </a:lnTo>
                  <a:lnTo>
                    <a:pt x="121807" y="61538"/>
                  </a:lnTo>
                  <a:lnTo>
                    <a:pt x="121816" y="61549"/>
                  </a:lnTo>
                  <a:lnTo>
                    <a:pt x="121820" y="61560"/>
                  </a:lnTo>
                  <a:lnTo>
                    <a:pt x="121826" y="61560"/>
                  </a:lnTo>
                  <a:lnTo>
                    <a:pt x="121841" y="61560"/>
                  </a:lnTo>
                  <a:lnTo>
                    <a:pt x="121851" y="61560"/>
                  </a:lnTo>
                  <a:lnTo>
                    <a:pt x="121857" y="61560"/>
                  </a:lnTo>
                  <a:lnTo>
                    <a:pt x="121865" y="61560"/>
                  </a:lnTo>
                  <a:lnTo>
                    <a:pt x="121866" y="61549"/>
                  </a:lnTo>
                  <a:lnTo>
                    <a:pt x="121875" y="61538"/>
                  </a:lnTo>
                  <a:lnTo>
                    <a:pt x="121880" y="61538"/>
                  </a:lnTo>
                  <a:lnTo>
                    <a:pt x="121886" y="61527"/>
                  </a:lnTo>
                  <a:lnTo>
                    <a:pt x="121894" y="61516"/>
                  </a:lnTo>
                  <a:lnTo>
                    <a:pt x="121899" y="61516"/>
                  </a:lnTo>
                  <a:lnTo>
                    <a:pt x="121914" y="61516"/>
                  </a:lnTo>
                  <a:lnTo>
                    <a:pt x="121921" y="61516"/>
                  </a:lnTo>
                  <a:lnTo>
                    <a:pt x="121935" y="61516"/>
                  </a:lnTo>
                  <a:lnTo>
                    <a:pt x="121949" y="61516"/>
                  </a:lnTo>
                  <a:lnTo>
                    <a:pt x="121970" y="61516"/>
                  </a:lnTo>
                  <a:lnTo>
                    <a:pt x="121986" y="61505"/>
                  </a:lnTo>
                  <a:lnTo>
                    <a:pt x="122011" y="61494"/>
                  </a:lnTo>
                  <a:lnTo>
                    <a:pt x="122021" y="61494"/>
                  </a:lnTo>
                  <a:lnTo>
                    <a:pt x="122033" y="61494"/>
                  </a:lnTo>
                  <a:lnTo>
                    <a:pt x="122046" y="61505"/>
                  </a:lnTo>
                  <a:lnTo>
                    <a:pt x="122054" y="61516"/>
                  </a:lnTo>
                  <a:lnTo>
                    <a:pt x="122049" y="61516"/>
                  </a:lnTo>
                  <a:lnTo>
                    <a:pt x="122044" y="61516"/>
                  </a:lnTo>
                  <a:lnTo>
                    <a:pt x="122036" y="61527"/>
                  </a:lnTo>
                  <a:lnTo>
                    <a:pt x="122031" y="61538"/>
                  </a:lnTo>
                  <a:lnTo>
                    <a:pt x="122024" y="61549"/>
                  </a:lnTo>
                  <a:lnTo>
                    <a:pt x="122015" y="61549"/>
                  </a:lnTo>
                  <a:lnTo>
                    <a:pt x="122000" y="61549"/>
                  </a:lnTo>
                  <a:lnTo>
                    <a:pt x="121989" y="61549"/>
                  </a:lnTo>
                  <a:lnTo>
                    <a:pt x="121973" y="61560"/>
                  </a:lnTo>
                  <a:lnTo>
                    <a:pt x="121967" y="61571"/>
                  </a:lnTo>
                  <a:lnTo>
                    <a:pt x="121952" y="61582"/>
                  </a:lnTo>
                  <a:lnTo>
                    <a:pt x="121948" y="61593"/>
                  </a:lnTo>
                  <a:lnTo>
                    <a:pt x="121939" y="61604"/>
                  </a:lnTo>
                  <a:lnTo>
                    <a:pt x="121919" y="61615"/>
                  </a:lnTo>
                  <a:lnTo>
                    <a:pt x="121916" y="61615"/>
                  </a:lnTo>
                  <a:lnTo>
                    <a:pt x="121916" y="61626"/>
                  </a:lnTo>
                  <a:lnTo>
                    <a:pt x="121915" y="61626"/>
                  </a:lnTo>
                  <a:lnTo>
                    <a:pt x="121907" y="61626"/>
                  </a:lnTo>
                  <a:lnTo>
                    <a:pt x="121900" y="61626"/>
                  </a:lnTo>
                  <a:lnTo>
                    <a:pt x="121893" y="61626"/>
                  </a:lnTo>
                  <a:lnTo>
                    <a:pt x="121885" y="61626"/>
                  </a:lnTo>
                  <a:lnTo>
                    <a:pt x="121883" y="61626"/>
                  </a:lnTo>
                  <a:lnTo>
                    <a:pt x="121880" y="61637"/>
                  </a:lnTo>
                  <a:lnTo>
                    <a:pt x="121876" y="61637"/>
                  </a:lnTo>
                  <a:lnTo>
                    <a:pt x="121869" y="61637"/>
                  </a:lnTo>
                  <a:lnTo>
                    <a:pt x="121866" y="61637"/>
                  </a:lnTo>
                  <a:lnTo>
                    <a:pt x="121868" y="61648"/>
                  </a:lnTo>
                  <a:lnTo>
                    <a:pt x="121878" y="61648"/>
                  </a:lnTo>
                  <a:lnTo>
                    <a:pt x="121887" y="61648"/>
                  </a:lnTo>
                  <a:lnTo>
                    <a:pt x="121890" y="61648"/>
                  </a:lnTo>
                  <a:lnTo>
                    <a:pt x="121897" y="61648"/>
                  </a:lnTo>
                  <a:lnTo>
                    <a:pt x="121900" y="61648"/>
                  </a:lnTo>
                  <a:lnTo>
                    <a:pt x="121906" y="61648"/>
                  </a:lnTo>
                  <a:lnTo>
                    <a:pt x="121905" y="61659"/>
                  </a:lnTo>
                  <a:lnTo>
                    <a:pt x="121908" y="61670"/>
                  </a:lnTo>
                  <a:lnTo>
                    <a:pt x="121904" y="61670"/>
                  </a:lnTo>
                  <a:lnTo>
                    <a:pt x="121886" y="61670"/>
                  </a:lnTo>
                  <a:lnTo>
                    <a:pt x="121878" y="61670"/>
                  </a:lnTo>
                  <a:lnTo>
                    <a:pt x="121874" y="61670"/>
                  </a:lnTo>
                  <a:lnTo>
                    <a:pt x="121878" y="61659"/>
                  </a:lnTo>
                  <a:lnTo>
                    <a:pt x="121876" y="61659"/>
                  </a:lnTo>
                  <a:lnTo>
                    <a:pt x="121866" y="61659"/>
                  </a:lnTo>
                  <a:lnTo>
                    <a:pt x="121855" y="61659"/>
                  </a:lnTo>
                  <a:lnTo>
                    <a:pt x="121852" y="61659"/>
                  </a:lnTo>
                  <a:lnTo>
                    <a:pt x="121848" y="61670"/>
                  </a:lnTo>
                  <a:lnTo>
                    <a:pt x="121847" y="61681"/>
                  </a:lnTo>
                  <a:lnTo>
                    <a:pt x="121844" y="61681"/>
                  </a:lnTo>
                  <a:lnTo>
                    <a:pt x="121841" y="61692"/>
                  </a:lnTo>
                  <a:lnTo>
                    <a:pt x="121840" y="61692"/>
                  </a:lnTo>
                  <a:lnTo>
                    <a:pt x="121840" y="61703"/>
                  </a:lnTo>
                  <a:lnTo>
                    <a:pt x="121852" y="61703"/>
                  </a:lnTo>
                  <a:lnTo>
                    <a:pt x="121858" y="61703"/>
                  </a:lnTo>
                  <a:lnTo>
                    <a:pt x="121857" y="61703"/>
                  </a:lnTo>
                  <a:lnTo>
                    <a:pt x="121850" y="61703"/>
                  </a:lnTo>
                  <a:lnTo>
                    <a:pt x="121845" y="61714"/>
                  </a:lnTo>
                  <a:lnTo>
                    <a:pt x="121844" y="61714"/>
                  </a:lnTo>
                  <a:lnTo>
                    <a:pt x="121850" y="61726"/>
                  </a:lnTo>
                  <a:lnTo>
                    <a:pt x="121854" y="61726"/>
                  </a:lnTo>
                  <a:lnTo>
                    <a:pt x="121863" y="61726"/>
                  </a:lnTo>
                  <a:lnTo>
                    <a:pt x="121869" y="61726"/>
                  </a:lnTo>
                  <a:lnTo>
                    <a:pt x="121876" y="61726"/>
                  </a:lnTo>
                  <a:lnTo>
                    <a:pt x="121883" y="61726"/>
                  </a:lnTo>
                  <a:lnTo>
                    <a:pt x="121895" y="61726"/>
                  </a:lnTo>
                  <a:lnTo>
                    <a:pt x="121899" y="61726"/>
                  </a:lnTo>
                  <a:lnTo>
                    <a:pt x="121899" y="61736"/>
                  </a:lnTo>
                  <a:lnTo>
                    <a:pt x="121904" y="61736"/>
                  </a:lnTo>
                  <a:lnTo>
                    <a:pt x="121908" y="61748"/>
                  </a:lnTo>
                  <a:lnTo>
                    <a:pt x="121911" y="61748"/>
                  </a:lnTo>
                  <a:lnTo>
                    <a:pt x="121915" y="61748"/>
                  </a:lnTo>
                  <a:lnTo>
                    <a:pt x="121919" y="61758"/>
                  </a:lnTo>
                  <a:lnTo>
                    <a:pt x="121933" y="61758"/>
                  </a:lnTo>
                  <a:lnTo>
                    <a:pt x="121940" y="61748"/>
                  </a:lnTo>
                  <a:lnTo>
                    <a:pt x="121947" y="61748"/>
                  </a:lnTo>
                  <a:lnTo>
                    <a:pt x="121954" y="61748"/>
                  </a:lnTo>
                  <a:lnTo>
                    <a:pt x="121969" y="61736"/>
                  </a:lnTo>
                  <a:lnTo>
                    <a:pt x="121976" y="61736"/>
                  </a:lnTo>
                  <a:lnTo>
                    <a:pt x="121984" y="61748"/>
                  </a:lnTo>
                  <a:lnTo>
                    <a:pt x="121993" y="61736"/>
                  </a:lnTo>
                  <a:lnTo>
                    <a:pt x="121999" y="61748"/>
                  </a:lnTo>
                  <a:lnTo>
                    <a:pt x="122001" y="61748"/>
                  </a:lnTo>
                  <a:lnTo>
                    <a:pt x="122001" y="61770"/>
                  </a:lnTo>
                  <a:lnTo>
                    <a:pt x="122002" y="61781"/>
                  </a:lnTo>
                  <a:lnTo>
                    <a:pt x="122000" y="61792"/>
                  </a:lnTo>
                  <a:lnTo>
                    <a:pt x="122003" y="61803"/>
                  </a:lnTo>
                  <a:lnTo>
                    <a:pt x="122002" y="61803"/>
                  </a:lnTo>
                  <a:lnTo>
                    <a:pt x="121997" y="61814"/>
                  </a:lnTo>
                  <a:lnTo>
                    <a:pt x="121984" y="61825"/>
                  </a:lnTo>
                  <a:lnTo>
                    <a:pt x="121975" y="61825"/>
                  </a:lnTo>
                  <a:lnTo>
                    <a:pt x="121959" y="61836"/>
                  </a:lnTo>
                  <a:lnTo>
                    <a:pt x="121950" y="61836"/>
                  </a:lnTo>
                  <a:lnTo>
                    <a:pt x="121930" y="61847"/>
                  </a:lnTo>
                  <a:lnTo>
                    <a:pt x="121921" y="61847"/>
                  </a:lnTo>
                  <a:lnTo>
                    <a:pt x="121911" y="61847"/>
                  </a:lnTo>
                  <a:lnTo>
                    <a:pt x="121899" y="61858"/>
                  </a:lnTo>
                  <a:lnTo>
                    <a:pt x="121893" y="61869"/>
                  </a:lnTo>
                  <a:lnTo>
                    <a:pt x="121888" y="61869"/>
                  </a:lnTo>
                  <a:lnTo>
                    <a:pt x="121880" y="61880"/>
                  </a:lnTo>
                  <a:lnTo>
                    <a:pt x="121869" y="61880"/>
                  </a:lnTo>
                  <a:lnTo>
                    <a:pt x="121863" y="61880"/>
                  </a:lnTo>
                  <a:lnTo>
                    <a:pt x="121862" y="61891"/>
                  </a:lnTo>
                  <a:lnTo>
                    <a:pt x="121869" y="61902"/>
                  </a:lnTo>
                  <a:lnTo>
                    <a:pt x="121876" y="61902"/>
                  </a:lnTo>
                  <a:lnTo>
                    <a:pt x="121878" y="61913"/>
                  </a:lnTo>
                  <a:lnTo>
                    <a:pt x="121873" y="61924"/>
                  </a:lnTo>
                  <a:lnTo>
                    <a:pt x="121871" y="61935"/>
                  </a:lnTo>
                  <a:lnTo>
                    <a:pt x="121865" y="61935"/>
                  </a:lnTo>
                  <a:lnTo>
                    <a:pt x="121858" y="61935"/>
                  </a:lnTo>
                  <a:lnTo>
                    <a:pt x="121852" y="61924"/>
                  </a:lnTo>
                  <a:lnTo>
                    <a:pt x="121845" y="61913"/>
                  </a:lnTo>
                  <a:lnTo>
                    <a:pt x="121837" y="61924"/>
                  </a:lnTo>
                  <a:lnTo>
                    <a:pt x="121832" y="61913"/>
                  </a:lnTo>
                  <a:lnTo>
                    <a:pt x="121831" y="61913"/>
                  </a:lnTo>
                  <a:lnTo>
                    <a:pt x="121825" y="61902"/>
                  </a:lnTo>
                  <a:lnTo>
                    <a:pt x="121812" y="61891"/>
                  </a:lnTo>
                  <a:lnTo>
                    <a:pt x="121801" y="61891"/>
                  </a:lnTo>
                  <a:lnTo>
                    <a:pt x="121789" y="61891"/>
                  </a:lnTo>
                  <a:lnTo>
                    <a:pt x="121780" y="61902"/>
                  </a:lnTo>
                  <a:lnTo>
                    <a:pt x="121779" y="61913"/>
                  </a:lnTo>
                  <a:lnTo>
                    <a:pt x="121776" y="61924"/>
                  </a:lnTo>
                  <a:lnTo>
                    <a:pt x="121771" y="61924"/>
                  </a:lnTo>
                  <a:lnTo>
                    <a:pt x="121757" y="61935"/>
                  </a:lnTo>
                  <a:lnTo>
                    <a:pt x="121754" y="61946"/>
                  </a:lnTo>
                  <a:lnTo>
                    <a:pt x="121747" y="61946"/>
                  </a:lnTo>
                  <a:lnTo>
                    <a:pt x="121735" y="61957"/>
                  </a:lnTo>
                  <a:lnTo>
                    <a:pt x="121729" y="61957"/>
                  </a:lnTo>
                  <a:lnTo>
                    <a:pt x="121732" y="61968"/>
                  </a:lnTo>
                  <a:lnTo>
                    <a:pt x="121735" y="61968"/>
                  </a:lnTo>
                  <a:lnTo>
                    <a:pt x="121741" y="61968"/>
                  </a:lnTo>
                  <a:lnTo>
                    <a:pt x="121750" y="61968"/>
                  </a:lnTo>
                  <a:lnTo>
                    <a:pt x="121749" y="61968"/>
                  </a:lnTo>
                  <a:lnTo>
                    <a:pt x="121745" y="61968"/>
                  </a:lnTo>
                  <a:lnTo>
                    <a:pt x="121741" y="61979"/>
                  </a:lnTo>
                  <a:lnTo>
                    <a:pt x="121750" y="61979"/>
                  </a:lnTo>
                  <a:lnTo>
                    <a:pt x="121757" y="61968"/>
                  </a:lnTo>
                  <a:lnTo>
                    <a:pt x="121764" y="61968"/>
                  </a:lnTo>
                  <a:lnTo>
                    <a:pt x="121769" y="61968"/>
                  </a:lnTo>
                  <a:lnTo>
                    <a:pt x="121778" y="61957"/>
                  </a:lnTo>
                  <a:lnTo>
                    <a:pt x="121787" y="61957"/>
                  </a:lnTo>
                  <a:lnTo>
                    <a:pt x="121791" y="61957"/>
                  </a:lnTo>
                  <a:lnTo>
                    <a:pt x="121789" y="61957"/>
                  </a:lnTo>
                  <a:lnTo>
                    <a:pt x="121786" y="61968"/>
                  </a:lnTo>
                  <a:lnTo>
                    <a:pt x="121780" y="61968"/>
                  </a:lnTo>
                  <a:lnTo>
                    <a:pt x="121775" y="61979"/>
                  </a:lnTo>
                  <a:lnTo>
                    <a:pt x="121765" y="61979"/>
                  </a:lnTo>
                  <a:lnTo>
                    <a:pt x="121757" y="61979"/>
                  </a:lnTo>
                  <a:lnTo>
                    <a:pt x="121750" y="61990"/>
                  </a:lnTo>
                  <a:lnTo>
                    <a:pt x="121743" y="61990"/>
                  </a:lnTo>
                  <a:lnTo>
                    <a:pt x="121737" y="62001"/>
                  </a:lnTo>
                  <a:lnTo>
                    <a:pt x="121734" y="62001"/>
                  </a:lnTo>
                  <a:lnTo>
                    <a:pt x="121729" y="62012"/>
                  </a:lnTo>
                  <a:lnTo>
                    <a:pt x="121724" y="62012"/>
                  </a:lnTo>
                  <a:lnTo>
                    <a:pt x="121723" y="62023"/>
                  </a:lnTo>
                  <a:lnTo>
                    <a:pt x="121725" y="62034"/>
                  </a:lnTo>
                  <a:lnTo>
                    <a:pt x="121728" y="62034"/>
                  </a:lnTo>
                  <a:lnTo>
                    <a:pt x="121733" y="62045"/>
                  </a:lnTo>
                  <a:lnTo>
                    <a:pt x="121735" y="62056"/>
                  </a:lnTo>
                  <a:lnTo>
                    <a:pt x="121732" y="62056"/>
                  </a:lnTo>
                  <a:lnTo>
                    <a:pt x="121727" y="62056"/>
                  </a:lnTo>
                  <a:lnTo>
                    <a:pt x="121724" y="62067"/>
                  </a:lnTo>
                  <a:lnTo>
                    <a:pt x="121732" y="62067"/>
                  </a:lnTo>
                  <a:lnTo>
                    <a:pt x="121738" y="62067"/>
                  </a:lnTo>
                  <a:lnTo>
                    <a:pt x="121745" y="62067"/>
                  </a:lnTo>
                  <a:lnTo>
                    <a:pt x="121751" y="62067"/>
                  </a:lnTo>
                  <a:lnTo>
                    <a:pt x="121751" y="62067"/>
                  </a:lnTo>
                  <a:lnTo>
                    <a:pt x="121745" y="62067"/>
                  </a:lnTo>
                  <a:lnTo>
                    <a:pt x="121737" y="62078"/>
                  </a:lnTo>
                  <a:lnTo>
                    <a:pt x="121725" y="62078"/>
                  </a:lnTo>
                  <a:lnTo>
                    <a:pt x="121717" y="62089"/>
                  </a:lnTo>
                  <a:lnTo>
                    <a:pt x="121713" y="62089"/>
                  </a:lnTo>
                  <a:lnTo>
                    <a:pt x="121711" y="62100"/>
                  </a:lnTo>
                  <a:lnTo>
                    <a:pt x="121716" y="62100"/>
                  </a:lnTo>
                  <a:lnTo>
                    <a:pt x="121725" y="62100"/>
                  </a:lnTo>
                  <a:lnTo>
                    <a:pt x="121732" y="62100"/>
                  </a:lnTo>
                  <a:lnTo>
                    <a:pt x="121735" y="62100"/>
                  </a:lnTo>
                  <a:lnTo>
                    <a:pt x="121735" y="62111"/>
                  </a:lnTo>
                  <a:lnTo>
                    <a:pt x="121740" y="62122"/>
                  </a:lnTo>
                  <a:lnTo>
                    <a:pt x="121747" y="62122"/>
                  </a:lnTo>
                  <a:lnTo>
                    <a:pt x="121756" y="62122"/>
                  </a:lnTo>
                  <a:lnTo>
                    <a:pt x="121761" y="62122"/>
                  </a:lnTo>
                  <a:lnTo>
                    <a:pt x="121767" y="62122"/>
                  </a:lnTo>
                  <a:lnTo>
                    <a:pt x="121769" y="62133"/>
                  </a:lnTo>
                  <a:lnTo>
                    <a:pt x="121770" y="62133"/>
                  </a:lnTo>
                  <a:lnTo>
                    <a:pt x="121773" y="62144"/>
                  </a:lnTo>
                  <a:lnTo>
                    <a:pt x="121779" y="62166"/>
                  </a:lnTo>
                  <a:lnTo>
                    <a:pt x="121782" y="62178"/>
                  </a:lnTo>
                  <a:lnTo>
                    <a:pt x="121754" y="62189"/>
                  </a:lnTo>
                  <a:lnTo>
                    <a:pt x="121745" y="62200"/>
                  </a:lnTo>
                  <a:lnTo>
                    <a:pt x="121750" y="62222"/>
                  </a:lnTo>
                  <a:lnTo>
                    <a:pt x="121736" y="62222"/>
                  </a:lnTo>
                  <a:lnTo>
                    <a:pt x="121717" y="62211"/>
                  </a:lnTo>
                  <a:lnTo>
                    <a:pt x="121711" y="62200"/>
                  </a:lnTo>
                  <a:lnTo>
                    <a:pt x="121687" y="62211"/>
                  </a:lnTo>
                  <a:lnTo>
                    <a:pt x="121673" y="62222"/>
                  </a:lnTo>
                  <a:lnTo>
                    <a:pt x="121652" y="62233"/>
                  </a:lnTo>
                  <a:lnTo>
                    <a:pt x="121653" y="62244"/>
                  </a:lnTo>
                  <a:lnTo>
                    <a:pt x="121660" y="62266"/>
                  </a:lnTo>
                  <a:lnTo>
                    <a:pt x="121677" y="62255"/>
                  </a:lnTo>
                  <a:lnTo>
                    <a:pt x="121691" y="62255"/>
                  </a:lnTo>
                  <a:lnTo>
                    <a:pt x="121702" y="62255"/>
                  </a:lnTo>
                  <a:lnTo>
                    <a:pt x="121713" y="62266"/>
                  </a:lnTo>
                  <a:lnTo>
                    <a:pt x="121692" y="62288"/>
                  </a:lnTo>
                  <a:lnTo>
                    <a:pt x="121685" y="62288"/>
                  </a:lnTo>
                  <a:lnTo>
                    <a:pt x="121693" y="62299"/>
                  </a:lnTo>
                  <a:lnTo>
                    <a:pt x="121717" y="62299"/>
                  </a:lnTo>
                  <a:lnTo>
                    <a:pt x="121728" y="62288"/>
                  </a:lnTo>
                  <a:lnTo>
                    <a:pt x="121750" y="62288"/>
                  </a:lnTo>
                  <a:lnTo>
                    <a:pt x="121765" y="62288"/>
                  </a:lnTo>
                  <a:lnTo>
                    <a:pt x="121762" y="62299"/>
                  </a:lnTo>
                  <a:lnTo>
                    <a:pt x="121753" y="62332"/>
                  </a:lnTo>
                  <a:lnTo>
                    <a:pt x="121736" y="62354"/>
                  </a:lnTo>
                  <a:lnTo>
                    <a:pt x="121722" y="62376"/>
                  </a:lnTo>
                  <a:lnTo>
                    <a:pt x="121717" y="62398"/>
                  </a:lnTo>
                  <a:lnTo>
                    <a:pt x="121721" y="62409"/>
                  </a:lnTo>
                  <a:lnTo>
                    <a:pt x="121746" y="62420"/>
                  </a:lnTo>
                  <a:lnTo>
                    <a:pt x="121767" y="62431"/>
                  </a:lnTo>
                  <a:lnTo>
                    <a:pt x="121779" y="62431"/>
                  </a:lnTo>
                  <a:lnTo>
                    <a:pt x="121764" y="62453"/>
                  </a:lnTo>
                  <a:lnTo>
                    <a:pt x="121738" y="62453"/>
                  </a:lnTo>
                  <a:lnTo>
                    <a:pt x="121730" y="62464"/>
                  </a:lnTo>
                  <a:lnTo>
                    <a:pt x="121745" y="62497"/>
                  </a:lnTo>
                  <a:lnTo>
                    <a:pt x="121779" y="62508"/>
                  </a:lnTo>
                  <a:lnTo>
                    <a:pt x="121793" y="62519"/>
                  </a:lnTo>
                  <a:lnTo>
                    <a:pt x="121810" y="62530"/>
                  </a:lnTo>
                  <a:lnTo>
                    <a:pt x="121800" y="62541"/>
                  </a:lnTo>
                  <a:lnTo>
                    <a:pt x="121749" y="62541"/>
                  </a:lnTo>
                  <a:lnTo>
                    <a:pt x="121714" y="62541"/>
                  </a:lnTo>
                  <a:lnTo>
                    <a:pt x="121698" y="62541"/>
                  </a:lnTo>
                  <a:lnTo>
                    <a:pt x="121682" y="62530"/>
                  </a:lnTo>
                  <a:lnTo>
                    <a:pt x="121666" y="62552"/>
                  </a:lnTo>
                  <a:lnTo>
                    <a:pt x="121668" y="62574"/>
                  </a:lnTo>
                  <a:lnTo>
                    <a:pt x="121673" y="62607"/>
                  </a:lnTo>
                  <a:lnTo>
                    <a:pt x="121674" y="62629"/>
                  </a:lnTo>
                  <a:lnTo>
                    <a:pt x="121664" y="62663"/>
                  </a:lnTo>
                  <a:lnTo>
                    <a:pt x="121648" y="62674"/>
                  </a:lnTo>
                  <a:lnTo>
                    <a:pt x="121613" y="62707"/>
                  </a:lnTo>
                  <a:lnTo>
                    <a:pt x="121596" y="62729"/>
                  </a:lnTo>
                  <a:lnTo>
                    <a:pt x="121581" y="62751"/>
                  </a:lnTo>
                  <a:lnTo>
                    <a:pt x="121566" y="62773"/>
                  </a:lnTo>
                  <a:lnTo>
                    <a:pt x="121553" y="62784"/>
                  </a:lnTo>
                  <a:lnTo>
                    <a:pt x="121553" y="62806"/>
                  </a:lnTo>
                  <a:lnTo>
                    <a:pt x="121552" y="62828"/>
                  </a:lnTo>
                  <a:lnTo>
                    <a:pt x="121541" y="62850"/>
                  </a:lnTo>
                  <a:lnTo>
                    <a:pt x="121526" y="62861"/>
                  </a:lnTo>
                  <a:lnTo>
                    <a:pt x="121504" y="62883"/>
                  </a:lnTo>
                  <a:lnTo>
                    <a:pt x="121501" y="62894"/>
                  </a:lnTo>
                  <a:lnTo>
                    <a:pt x="121484" y="62916"/>
                  </a:lnTo>
                  <a:lnTo>
                    <a:pt x="121473" y="62916"/>
                  </a:lnTo>
                  <a:lnTo>
                    <a:pt x="121450" y="62905"/>
                  </a:lnTo>
                  <a:lnTo>
                    <a:pt x="121422" y="62905"/>
                  </a:lnTo>
                  <a:lnTo>
                    <a:pt x="121425" y="62927"/>
                  </a:lnTo>
                  <a:lnTo>
                    <a:pt x="121401" y="62938"/>
                  </a:lnTo>
                  <a:lnTo>
                    <a:pt x="121369" y="62927"/>
                  </a:lnTo>
                  <a:lnTo>
                    <a:pt x="121353" y="62927"/>
                  </a:lnTo>
                  <a:lnTo>
                    <a:pt x="121324" y="62927"/>
                  </a:lnTo>
                  <a:lnTo>
                    <a:pt x="121294" y="62916"/>
                  </a:lnTo>
                  <a:lnTo>
                    <a:pt x="121265" y="62916"/>
                  </a:lnTo>
                  <a:lnTo>
                    <a:pt x="121264" y="62938"/>
                  </a:lnTo>
                  <a:lnTo>
                    <a:pt x="121270" y="62971"/>
                  </a:lnTo>
                  <a:lnTo>
                    <a:pt x="121267" y="62982"/>
                  </a:lnTo>
                  <a:lnTo>
                    <a:pt x="121254" y="63004"/>
                  </a:lnTo>
                  <a:lnTo>
                    <a:pt x="121238" y="63027"/>
                  </a:lnTo>
                  <a:lnTo>
                    <a:pt x="121214" y="63037"/>
                  </a:lnTo>
                  <a:lnTo>
                    <a:pt x="121203" y="63071"/>
                  </a:lnTo>
                  <a:lnTo>
                    <a:pt x="121157" y="63093"/>
                  </a:lnTo>
                  <a:lnTo>
                    <a:pt x="121178" y="63115"/>
                  </a:lnTo>
                  <a:lnTo>
                    <a:pt x="121179" y="63159"/>
                  </a:lnTo>
                  <a:lnTo>
                    <a:pt x="121181" y="63181"/>
                  </a:lnTo>
                  <a:lnTo>
                    <a:pt x="121175" y="63214"/>
                  </a:lnTo>
                  <a:lnTo>
                    <a:pt x="121175" y="63236"/>
                  </a:lnTo>
                  <a:lnTo>
                    <a:pt x="121164" y="63269"/>
                  </a:lnTo>
                  <a:lnTo>
                    <a:pt x="121153" y="63291"/>
                  </a:lnTo>
                  <a:lnTo>
                    <a:pt x="121141" y="63313"/>
                  </a:lnTo>
                  <a:lnTo>
                    <a:pt x="121128" y="63324"/>
                  </a:lnTo>
                  <a:lnTo>
                    <a:pt x="121103" y="63357"/>
                  </a:lnTo>
                  <a:lnTo>
                    <a:pt x="121082" y="63368"/>
                  </a:lnTo>
                  <a:lnTo>
                    <a:pt x="121056" y="63379"/>
                  </a:lnTo>
                  <a:lnTo>
                    <a:pt x="121032" y="63379"/>
                  </a:lnTo>
                  <a:lnTo>
                    <a:pt x="120987" y="63401"/>
                  </a:lnTo>
                  <a:lnTo>
                    <a:pt x="120956" y="63412"/>
                  </a:lnTo>
                  <a:lnTo>
                    <a:pt x="120929" y="63445"/>
                  </a:lnTo>
                  <a:lnTo>
                    <a:pt x="120916" y="63467"/>
                  </a:lnTo>
                  <a:lnTo>
                    <a:pt x="120915" y="63501"/>
                  </a:lnTo>
                  <a:lnTo>
                    <a:pt x="120901" y="63512"/>
                  </a:lnTo>
                  <a:lnTo>
                    <a:pt x="120890" y="63523"/>
                  </a:lnTo>
                  <a:lnTo>
                    <a:pt x="120869" y="63534"/>
                  </a:lnTo>
                  <a:lnTo>
                    <a:pt x="120854" y="63534"/>
                  </a:lnTo>
                  <a:lnTo>
                    <a:pt x="120843" y="63534"/>
                  </a:lnTo>
                  <a:lnTo>
                    <a:pt x="120829" y="63512"/>
                  </a:lnTo>
                  <a:lnTo>
                    <a:pt x="120805" y="63489"/>
                  </a:lnTo>
                  <a:lnTo>
                    <a:pt x="120793" y="63479"/>
                  </a:lnTo>
                  <a:lnTo>
                    <a:pt x="120747" y="63479"/>
                  </a:lnTo>
                  <a:lnTo>
                    <a:pt x="120722" y="63489"/>
                  </a:lnTo>
                  <a:lnTo>
                    <a:pt x="120703" y="63512"/>
                  </a:lnTo>
                  <a:lnTo>
                    <a:pt x="120686" y="63512"/>
                  </a:lnTo>
                  <a:lnTo>
                    <a:pt x="120672" y="63512"/>
                  </a:lnTo>
                  <a:lnTo>
                    <a:pt x="120647" y="63501"/>
                  </a:lnTo>
                  <a:lnTo>
                    <a:pt x="120625" y="63512"/>
                  </a:lnTo>
                  <a:lnTo>
                    <a:pt x="120606" y="63523"/>
                  </a:lnTo>
                  <a:lnTo>
                    <a:pt x="120583" y="63523"/>
                  </a:lnTo>
                  <a:lnTo>
                    <a:pt x="120558" y="63534"/>
                  </a:lnTo>
                  <a:lnTo>
                    <a:pt x="120534" y="63545"/>
                  </a:lnTo>
                  <a:lnTo>
                    <a:pt x="120511" y="63545"/>
                  </a:lnTo>
                  <a:lnTo>
                    <a:pt x="120502" y="63556"/>
                  </a:lnTo>
                  <a:lnTo>
                    <a:pt x="120502" y="63578"/>
                  </a:lnTo>
                  <a:lnTo>
                    <a:pt x="120466" y="63600"/>
                  </a:lnTo>
                  <a:lnTo>
                    <a:pt x="120456" y="63633"/>
                  </a:lnTo>
                  <a:lnTo>
                    <a:pt x="120431" y="63644"/>
                  </a:lnTo>
                  <a:lnTo>
                    <a:pt x="120406" y="63644"/>
                  </a:lnTo>
                  <a:lnTo>
                    <a:pt x="120386" y="63655"/>
                  </a:lnTo>
                  <a:lnTo>
                    <a:pt x="120370" y="63677"/>
                  </a:lnTo>
                  <a:lnTo>
                    <a:pt x="120355" y="63677"/>
                  </a:lnTo>
                  <a:lnTo>
                    <a:pt x="120334" y="63688"/>
                  </a:lnTo>
                  <a:lnTo>
                    <a:pt x="120313" y="63677"/>
                  </a:lnTo>
                  <a:lnTo>
                    <a:pt x="120297" y="63666"/>
                  </a:lnTo>
                  <a:lnTo>
                    <a:pt x="120255" y="63688"/>
                  </a:lnTo>
                  <a:lnTo>
                    <a:pt x="120222" y="63721"/>
                  </a:lnTo>
                  <a:lnTo>
                    <a:pt x="120197" y="63732"/>
                  </a:lnTo>
                  <a:lnTo>
                    <a:pt x="120177" y="63754"/>
                  </a:lnTo>
                  <a:lnTo>
                    <a:pt x="120137" y="63776"/>
                  </a:lnTo>
                  <a:lnTo>
                    <a:pt x="120111" y="63809"/>
                  </a:lnTo>
                  <a:lnTo>
                    <a:pt x="120087" y="63831"/>
                  </a:lnTo>
                  <a:lnTo>
                    <a:pt x="120069" y="63853"/>
                  </a:lnTo>
                  <a:lnTo>
                    <a:pt x="120051" y="63865"/>
                  </a:lnTo>
                  <a:lnTo>
                    <a:pt x="120037" y="63875"/>
                  </a:lnTo>
                  <a:lnTo>
                    <a:pt x="120011" y="63909"/>
                  </a:lnTo>
                  <a:lnTo>
                    <a:pt x="119976" y="63964"/>
                  </a:lnTo>
                  <a:lnTo>
                    <a:pt x="119965" y="63975"/>
                  </a:lnTo>
                  <a:lnTo>
                    <a:pt x="119949" y="63986"/>
                  </a:lnTo>
                  <a:lnTo>
                    <a:pt x="119934" y="63997"/>
                  </a:lnTo>
                  <a:lnTo>
                    <a:pt x="119913" y="64019"/>
                  </a:lnTo>
                  <a:lnTo>
                    <a:pt x="119922" y="64030"/>
                  </a:lnTo>
                  <a:lnTo>
                    <a:pt x="119943" y="64030"/>
                  </a:lnTo>
                  <a:lnTo>
                    <a:pt x="119954" y="64041"/>
                  </a:lnTo>
                  <a:lnTo>
                    <a:pt x="119928" y="64052"/>
                  </a:lnTo>
                  <a:lnTo>
                    <a:pt x="119925" y="64074"/>
                  </a:lnTo>
                  <a:lnTo>
                    <a:pt x="119961" y="64063"/>
                  </a:lnTo>
                  <a:lnTo>
                    <a:pt x="119982" y="64052"/>
                  </a:lnTo>
                  <a:lnTo>
                    <a:pt x="120007" y="64074"/>
                  </a:lnTo>
                  <a:lnTo>
                    <a:pt x="119951" y="64085"/>
                  </a:lnTo>
                  <a:lnTo>
                    <a:pt x="119934" y="64096"/>
                  </a:lnTo>
                  <a:lnTo>
                    <a:pt x="119899" y="64096"/>
                  </a:lnTo>
                  <a:lnTo>
                    <a:pt x="119908" y="64107"/>
                  </a:lnTo>
                  <a:lnTo>
                    <a:pt x="119931" y="64129"/>
                  </a:lnTo>
                  <a:lnTo>
                    <a:pt x="119939" y="64140"/>
                  </a:lnTo>
                  <a:lnTo>
                    <a:pt x="119917" y="64151"/>
                  </a:lnTo>
                  <a:lnTo>
                    <a:pt x="119902" y="64195"/>
                  </a:lnTo>
                  <a:lnTo>
                    <a:pt x="119899" y="64217"/>
                  </a:lnTo>
                  <a:lnTo>
                    <a:pt x="119934" y="64250"/>
                  </a:lnTo>
                  <a:lnTo>
                    <a:pt x="119971" y="64250"/>
                  </a:lnTo>
                  <a:lnTo>
                    <a:pt x="119989" y="64239"/>
                  </a:lnTo>
                  <a:lnTo>
                    <a:pt x="120011" y="64250"/>
                  </a:lnTo>
                  <a:lnTo>
                    <a:pt x="120018" y="64250"/>
                  </a:lnTo>
                  <a:lnTo>
                    <a:pt x="120011" y="64283"/>
                  </a:lnTo>
                  <a:lnTo>
                    <a:pt x="120004" y="64294"/>
                  </a:lnTo>
                  <a:lnTo>
                    <a:pt x="120025" y="64316"/>
                  </a:lnTo>
                  <a:lnTo>
                    <a:pt x="120032" y="64339"/>
                  </a:lnTo>
                  <a:lnTo>
                    <a:pt x="120032" y="64361"/>
                  </a:lnTo>
                  <a:lnTo>
                    <a:pt x="120007" y="64383"/>
                  </a:lnTo>
                  <a:lnTo>
                    <a:pt x="119993" y="64416"/>
                  </a:lnTo>
                  <a:lnTo>
                    <a:pt x="119978" y="64438"/>
                  </a:lnTo>
                  <a:lnTo>
                    <a:pt x="119965" y="64471"/>
                  </a:lnTo>
                  <a:lnTo>
                    <a:pt x="119945" y="64493"/>
                  </a:lnTo>
                  <a:lnTo>
                    <a:pt x="119924" y="64515"/>
                  </a:lnTo>
                  <a:lnTo>
                    <a:pt x="119889" y="64526"/>
                  </a:lnTo>
                  <a:lnTo>
                    <a:pt x="119854" y="64548"/>
                  </a:lnTo>
                  <a:lnTo>
                    <a:pt x="119843" y="64548"/>
                  </a:lnTo>
                  <a:lnTo>
                    <a:pt x="119811" y="64548"/>
                  </a:lnTo>
                  <a:lnTo>
                    <a:pt x="119782" y="64537"/>
                  </a:lnTo>
                  <a:lnTo>
                    <a:pt x="119768" y="64526"/>
                  </a:lnTo>
                  <a:lnTo>
                    <a:pt x="119739" y="64504"/>
                  </a:lnTo>
                  <a:lnTo>
                    <a:pt x="119688" y="64504"/>
                  </a:lnTo>
                  <a:lnTo>
                    <a:pt x="119692" y="64515"/>
                  </a:lnTo>
                  <a:lnTo>
                    <a:pt x="119674" y="64515"/>
                  </a:lnTo>
                  <a:lnTo>
                    <a:pt x="119647" y="64515"/>
                  </a:lnTo>
                  <a:lnTo>
                    <a:pt x="119634" y="64548"/>
                  </a:lnTo>
                  <a:lnTo>
                    <a:pt x="119630" y="64581"/>
                  </a:lnTo>
                  <a:lnTo>
                    <a:pt x="119637" y="64603"/>
                  </a:lnTo>
                  <a:lnTo>
                    <a:pt x="119660" y="64669"/>
                  </a:lnTo>
                  <a:lnTo>
                    <a:pt x="119651" y="64713"/>
                  </a:lnTo>
                  <a:lnTo>
                    <a:pt x="119630" y="64768"/>
                  </a:lnTo>
                  <a:lnTo>
                    <a:pt x="119618" y="64802"/>
                  </a:lnTo>
                  <a:lnTo>
                    <a:pt x="119598" y="64824"/>
                  </a:lnTo>
                  <a:lnTo>
                    <a:pt x="119558" y="64846"/>
                  </a:lnTo>
                  <a:lnTo>
                    <a:pt x="119525" y="64857"/>
                  </a:lnTo>
                  <a:lnTo>
                    <a:pt x="119496" y="64879"/>
                  </a:lnTo>
                  <a:lnTo>
                    <a:pt x="119479" y="64890"/>
                  </a:lnTo>
                  <a:lnTo>
                    <a:pt x="119457" y="64901"/>
                  </a:lnTo>
                  <a:lnTo>
                    <a:pt x="119436" y="64912"/>
                  </a:lnTo>
                  <a:lnTo>
                    <a:pt x="119413" y="64923"/>
                  </a:lnTo>
                  <a:lnTo>
                    <a:pt x="119387" y="64923"/>
                  </a:lnTo>
                  <a:lnTo>
                    <a:pt x="119365" y="64923"/>
                  </a:lnTo>
                  <a:lnTo>
                    <a:pt x="119346" y="64934"/>
                  </a:lnTo>
                  <a:lnTo>
                    <a:pt x="119311" y="64934"/>
                  </a:lnTo>
                  <a:lnTo>
                    <a:pt x="119284" y="64945"/>
                  </a:lnTo>
                  <a:lnTo>
                    <a:pt x="119260" y="64956"/>
                  </a:lnTo>
                  <a:lnTo>
                    <a:pt x="119224" y="65000"/>
                  </a:lnTo>
                  <a:lnTo>
                    <a:pt x="119174" y="65044"/>
                  </a:lnTo>
                  <a:lnTo>
                    <a:pt x="119123" y="65077"/>
                  </a:lnTo>
                  <a:lnTo>
                    <a:pt x="119095" y="65088"/>
                  </a:lnTo>
                  <a:lnTo>
                    <a:pt x="119059" y="65110"/>
                  </a:lnTo>
                  <a:lnTo>
                    <a:pt x="119005" y="65110"/>
                  </a:lnTo>
                  <a:lnTo>
                    <a:pt x="118972" y="65099"/>
                  </a:lnTo>
                  <a:lnTo>
                    <a:pt x="118924" y="65110"/>
                  </a:lnTo>
                  <a:lnTo>
                    <a:pt x="118881" y="65110"/>
                  </a:lnTo>
                  <a:lnTo>
                    <a:pt x="118852" y="65121"/>
                  </a:lnTo>
                  <a:lnTo>
                    <a:pt x="118821" y="65143"/>
                  </a:lnTo>
                  <a:lnTo>
                    <a:pt x="118781" y="65165"/>
                  </a:lnTo>
                  <a:lnTo>
                    <a:pt x="118778" y="65176"/>
                  </a:lnTo>
                  <a:lnTo>
                    <a:pt x="118800" y="65188"/>
                  </a:lnTo>
                  <a:lnTo>
                    <a:pt x="118829" y="65198"/>
                  </a:lnTo>
                  <a:lnTo>
                    <a:pt x="118833" y="65221"/>
                  </a:lnTo>
                  <a:lnTo>
                    <a:pt x="118814" y="65254"/>
                  </a:lnTo>
                  <a:lnTo>
                    <a:pt x="118796" y="65298"/>
                  </a:lnTo>
                  <a:lnTo>
                    <a:pt x="118790" y="65320"/>
                  </a:lnTo>
                  <a:lnTo>
                    <a:pt x="118778" y="65342"/>
                  </a:lnTo>
                  <a:lnTo>
                    <a:pt x="118761" y="65364"/>
                  </a:lnTo>
                  <a:lnTo>
                    <a:pt x="118747" y="65386"/>
                  </a:lnTo>
                  <a:lnTo>
                    <a:pt x="118721" y="65419"/>
                  </a:lnTo>
                  <a:lnTo>
                    <a:pt x="118692" y="65452"/>
                  </a:lnTo>
                  <a:lnTo>
                    <a:pt x="118657" y="65463"/>
                  </a:lnTo>
                  <a:lnTo>
                    <a:pt x="118614" y="65496"/>
                  </a:lnTo>
                  <a:lnTo>
                    <a:pt x="118575" y="65518"/>
                  </a:lnTo>
                  <a:lnTo>
                    <a:pt x="118546" y="65540"/>
                  </a:lnTo>
                  <a:lnTo>
                    <a:pt x="118514" y="65573"/>
                  </a:lnTo>
                  <a:lnTo>
                    <a:pt x="118498" y="65618"/>
                  </a:lnTo>
                  <a:lnTo>
                    <a:pt x="118451" y="65673"/>
                  </a:lnTo>
                  <a:lnTo>
                    <a:pt x="118413" y="65673"/>
                  </a:lnTo>
                  <a:lnTo>
                    <a:pt x="118398" y="65651"/>
                  </a:lnTo>
                  <a:lnTo>
                    <a:pt x="118406" y="65606"/>
                  </a:lnTo>
                  <a:lnTo>
                    <a:pt x="118380" y="65606"/>
                  </a:lnTo>
                  <a:lnTo>
                    <a:pt x="118360" y="65606"/>
                  </a:lnTo>
                  <a:lnTo>
                    <a:pt x="118340" y="65596"/>
                  </a:lnTo>
                  <a:lnTo>
                    <a:pt x="118322" y="65596"/>
                  </a:lnTo>
                  <a:lnTo>
                    <a:pt x="118309" y="65562"/>
                  </a:lnTo>
                  <a:lnTo>
                    <a:pt x="118280" y="65562"/>
                  </a:lnTo>
                  <a:lnTo>
                    <a:pt x="118263" y="65584"/>
                  </a:lnTo>
                  <a:lnTo>
                    <a:pt x="118251" y="65606"/>
                  </a:lnTo>
                  <a:lnTo>
                    <a:pt x="118240" y="65640"/>
                  </a:lnTo>
                  <a:lnTo>
                    <a:pt x="118246" y="65673"/>
                  </a:lnTo>
                  <a:lnTo>
                    <a:pt x="118261" y="65695"/>
                  </a:lnTo>
                  <a:lnTo>
                    <a:pt x="118230" y="65706"/>
                  </a:lnTo>
                  <a:lnTo>
                    <a:pt x="118183" y="65706"/>
                  </a:lnTo>
                  <a:lnTo>
                    <a:pt x="118148" y="65706"/>
                  </a:lnTo>
                  <a:lnTo>
                    <a:pt x="118083" y="65728"/>
                  </a:lnTo>
                  <a:lnTo>
                    <a:pt x="118037" y="65761"/>
                  </a:lnTo>
                  <a:lnTo>
                    <a:pt x="117991" y="65783"/>
                  </a:lnTo>
                  <a:lnTo>
                    <a:pt x="117970" y="65794"/>
                  </a:lnTo>
                  <a:lnTo>
                    <a:pt x="117942" y="65805"/>
                  </a:lnTo>
                  <a:lnTo>
                    <a:pt x="117924" y="65838"/>
                  </a:lnTo>
                  <a:lnTo>
                    <a:pt x="117892" y="65860"/>
                  </a:lnTo>
                  <a:lnTo>
                    <a:pt x="117856" y="65904"/>
                  </a:lnTo>
                  <a:lnTo>
                    <a:pt x="117830" y="65926"/>
                  </a:lnTo>
                  <a:lnTo>
                    <a:pt x="117791" y="65959"/>
                  </a:lnTo>
                  <a:lnTo>
                    <a:pt x="117754" y="65970"/>
                  </a:lnTo>
                  <a:lnTo>
                    <a:pt x="117723" y="66003"/>
                  </a:lnTo>
                  <a:lnTo>
                    <a:pt x="117663" y="66070"/>
                  </a:lnTo>
                  <a:lnTo>
                    <a:pt x="117640" y="66103"/>
                  </a:lnTo>
                  <a:lnTo>
                    <a:pt x="117572" y="66136"/>
                  </a:lnTo>
                  <a:lnTo>
                    <a:pt x="117547" y="66158"/>
                  </a:lnTo>
                  <a:lnTo>
                    <a:pt x="117525" y="66169"/>
                  </a:lnTo>
                  <a:lnTo>
                    <a:pt x="117488" y="66191"/>
                  </a:lnTo>
                  <a:lnTo>
                    <a:pt x="117464" y="66180"/>
                  </a:lnTo>
                  <a:lnTo>
                    <a:pt x="117446" y="66180"/>
                  </a:lnTo>
                  <a:lnTo>
                    <a:pt x="117409" y="66180"/>
                  </a:lnTo>
                  <a:lnTo>
                    <a:pt x="117391" y="66169"/>
                  </a:lnTo>
                  <a:lnTo>
                    <a:pt x="117380" y="66158"/>
                  </a:lnTo>
                  <a:lnTo>
                    <a:pt x="117368" y="66136"/>
                  </a:lnTo>
                  <a:lnTo>
                    <a:pt x="117353" y="66147"/>
                  </a:lnTo>
                  <a:lnTo>
                    <a:pt x="117335" y="66136"/>
                  </a:lnTo>
                  <a:lnTo>
                    <a:pt x="117317" y="66125"/>
                  </a:lnTo>
                  <a:lnTo>
                    <a:pt x="117292" y="66125"/>
                  </a:lnTo>
                  <a:lnTo>
                    <a:pt x="117271" y="66125"/>
                  </a:lnTo>
                  <a:lnTo>
                    <a:pt x="117265" y="66114"/>
                  </a:lnTo>
                  <a:lnTo>
                    <a:pt x="117261" y="66103"/>
                  </a:lnTo>
                  <a:lnTo>
                    <a:pt x="117242" y="66103"/>
                  </a:lnTo>
                  <a:lnTo>
                    <a:pt x="117238" y="66114"/>
                  </a:lnTo>
                  <a:lnTo>
                    <a:pt x="117232" y="66125"/>
                  </a:lnTo>
                  <a:lnTo>
                    <a:pt x="117218" y="66136"/>
                  </a:lnTo>
                  <a:lnTo>
                    <a:pt x="117199" y="66125"/>
                  </a:lnTo>
                  <a:lnTo>
                    <a:pt x="117191" y="66125"/>
                  </a:lnTo>
                  <a:lnTo>
                    <a:pt x="117207" y="66147"/>
                  </a:lnTo>
                  <a:lnTo>
                    <a:pt x="117218" y="66169"/>
                  </a:lnTo>
                  <a:lnTo>
                    <a:pt x="117231" y="66191"/>
                  </a:lnTo>
                  <a:lnTo>
                    <a:pt x="117253" y="66224"/>
                  </a:lnTo>
                  <a:lnTo>
                    <a:pt x="117280" y="66246"/>
                  </a:lnTo>
                  <a:lnTo>
                    <a:pt x="117279" y="66268"/>
                  </a:lnTo>
                  <a:lnTo>
                    <a:pt x="117270" y="66290"/>
                  </a:lnTo>
                  <a:lnTo>
                    <a:pt x="117248" y="66301"/>
                  </a:lnTo>
                  <a:lnTo>
                    <a:pt x="117225" y="66301"/>
                  </a:lnTo>
                  <a:lnTo>
                    <a:pt x="117185" y="66290"/>
                  </a:lnTo>
                  <a:lnTo>
                    <a:pt x="117166" y="66279"/>
                  </a:lnTo>
                  <a:lnTo>
                    <a:pt x="117138" y="66268"/>
                  </a:lnTo>
                  <a:lnTo>
                    <a:pt x="117115" y="66268"/>
                  </a:lnTo>
                  <a:lnTo>
                    <a:pt x="117088" y="66246"/>
                  </a:lnTo>
                  <a:lnTo>
                    <a:pt x="117063" y="66246"/>
                  </a:lnTo>
                  <a:lnTo>
                    <a:pt x="117039" y="66246"/>
                  </a:lnTo>
                  <a:lnTo>
                    <a:pt x="116997" y="66224"/>
                  </a:lnTo>
                  <a:lnTo>
                    <a:pt x="116949" y="66224"/>
                  </a:lnTo>
                  <a:lnTo>
                    <a:pt x="116923" y="66224"/>
                  </a:lnTo>
                  <a:lnTo>
                    <a:pt x="116891" y="66213"/>
                  </a:lnTo>
                  <a:lnTo>
                    <a:pt x="116871" y="66213"/>
                  </a:lnTo>
                  <a:lnTo>
                    <a:pt x="116838" y="66213"/>
                  </a:lnTo>
                  <a:lnTo>
                    <a:pt x="116815" y="66213"/>
                  </a:lnTo>
                  <a:lnTo>
                    <a:pt x="116796" y="66202"/>
                  </a:lnTo>
                  <a:lnTo>
                    <a:pt x="116790" y="66202"/>
                  </a:lnTo>
                  <a:lnTo>
                    <a:pt x="116789" y="66158"/>
                  </a:lnTo>
                  <a:lnTo>
                    <a:pt x="116789" y="66147"/>
                  </a:lnTo>
                  <a:lnTo>
                    <a:pt x="116767" y="66136"/>
                  </a:lnTo>
                  <a:lnTo>
                    <a:pt x="116745" y="66158"/>
                  </a:lnTo>
                  <a:lnTo>
                    <a:pt x="116734" y="66147"/>
                  </a:lnTo>
                  <a:lnTo>
                    <a:pt x="116719" y="66136"/>
                  </a:lnTo>
                  <a:lnTo>
                    <a:pt x="116693" y="66158"/>
                  </a:lnTo>
                  <a:lnTo>
                    <a:pt x="116689" y="66158"/>
                  </a:lnTo>
                  <a:lnTo>
                    <a:pt x="116681" y="66180"/>
                  </a:lnTo>
                  <a:lnTo>
                    <a:pt x="116678" y="66202"/>
                  </a:lnTo>
                  <a:lnTo>
                    <a:pt x="116687" y="66224"/>
                  </a:lnTo>
                  <a:lnTo>
                    <a:pt x="116720" y="66224"/>
                  </a:lnTo>
                  <a:lnTo>
                    <a:pt x="116741" y="66235"/>
                  </a:lnTo>
                  <a:lnTo>
                    <a:pt x="116745" y="66246"/>
                  </a:lnTo>
                  <a:lnTo>
                    <a:pt x="116729" y="66257"/>
                  </a:lnTo>
                  <a:lnTo>
                    <a:pt x="116707" y="66268"/>
                  </a:lnTo>
                  <a:lnTo>
                    <a:pt x="116688" y="66268"/>
                  </a:lnTo>
                  <a:lnTo>
                    <a:pt x="116670" y="66290"/>
                  </a:lnTo>
                  <a:lnTo>
                    <a:pt x="116656" y="66290"/>
                  </a:lnTo>
                  <a:lnTo>
                    <a:pt x="116649" y="66312"/>
                  </a:lnTo>
                  <a:lnTo>
                    <a:pt x="116631" y="66312"/>
                  </a:lnTo>
                  <a:lnTo>
                    <a:pt x="116620" y="66312"/>
                  </a:lnTo>
                  <a:lnTo>
                    <a:pt x="116176" y="66257"/>
                  </a:lnTo>
                  <a:lnTo>
                    <a:pt x="116146" y="66235"/>
                  </a:lnTo>
                  <a:lnTo>
                    <a:pt x="116117" y="66235"/>
                  </a:lnTo>
                  <a:lnTo>
                    <a:pt x="116114" y="66301"/>
                  </a:lnTo>
                  <a:lnTo>
                    <a:pt x="116162" y="66301"/>
                  </a:lnTo>
                  <a:lnTo>
                    <a:pt x="116170" y="66290"/>
                  </a:lnTo>
                  <a:lnTo>
                    <a:pt x="116636" y="66345"/>
                  </a:lnTo>
                  <a:lnTo>
                    <a:pt x="116648" y="66378"/>
                  </a:lnTo>
                  <a:lnTo>
                    <a:pt x="116665" y="66400"/>
                  </a:lnTo>
                  <a:lnTo>
                    <a:pt x="116679" y="66433"/>
                  </a:lnTo>
                  <a:lnTo>
                    <a:pt x="116710" y="66433"/>
                  </a:lnTo>
                  <a:lnTo>
                    <a:pt x="116732" y="66422"/>
                  </a:lnTo>
                  <a:lnTo>
                    <a:pt x="116761" y="66422"/>
                  </a:lnTo>
                  <a:lnTo>
                    <a:pt x="116788" y="66433"/>
                  </a:lnTo>
                  <a:lnTo>
                    <a:pt x="116805" y="66444"/>
                  </a:lnTo>
                  <a:lnTo>
                    <a:pt x="116805" y="66466"/>
                  </a:lnTo>
                  <a:lnTo>
                    <a:pt x="116796" y="66500"/>
                  </a:lnTo>
                  <a:lnTo>
                    <a:pt x="116787" y="66522"/>
                  </a:lnTo>
                  <a:lnTo>
                    <a:pt x="116773" y="66555"/>
                  </a:lnTo>
                  <a:lnTo>
                    <a:pt x="116757" y="66555"/>
                  </a:lnTo>
                  <a:lnTo>
                    <a:pt x="116730" y="66566"/>
                  </a:lnTo>
                  <a:lnTo>
                    <a:pt x="116720" y="66566"/>
                  </a:lnTo>
                  <a:lnTo>
                    <a:pt x="116699" y="66577"/>
                  </a:lnTo>
                  <a:lnTo>
                    <a:pt x="116673" y="66588"/>
                  </a:lnTo>
                  <a:lnTo>
                    <a:pt x="116644" y="66610"/>
                  </a:lnTo>
                  <a:lnTo>
                    <a:pt x="116623" y="66621"/>
                  </a:lnTo>
                  <a:lnTo>
                    <a:pt x="116617" y="66643"/>
                  </a:lnTo>
                  <a:lnTo>
                    <a:pt x="116621" y="66676"/>
                  </a:lnTo>
                  <a:lnTo>
                    <a:pt x="116613" y="66698"/>
                  </a:lnTo>
                  <a:lnTo>
                    <a:pt x="116586" y="66709"/>
                  </a:lnTo>
                  <a:lnTo>
                    <a:pt x="116554" y="66654"/>
                  </a:lnTo>
                  <a:lnTo>
                    <a:pt x="116447" y="66643"/>
                  </a:lnTo>
                  <a:lnTo>
                    <a:pt x="116431" y="66621"/>
                  </a:lnTo>
                  <a:lnTo>
                    <a:pt x="116430" y="66599"/>
                  </a:lnTo>
                  <a:lnTo>
                    <a:pt x="116445" y="66577"/>
                  </a:lnTo>
                  <a:lnTo>
                    <a:pt x="116467" y="66577"/>
                  </a:lnTo>
                  <a:lnTo>
                    <a:pt x="116508" y="66577"/>
                  </a:lnTo>
                  <a:lnTo>
                    <a:pt x="116510" y="66533"/>
                  </a:lnTo>
                  <a:lnTo>
                    <a:pt x="116449" y="66533"/>
                  </a:lnTo>
                  <a:lnTo>
                    <a:pt x="116403" y="66544"/>
                  </a:lnTo>
                  <a:lnTo>
                    <a:pt x="116365" y="66566"/>
                  </a:lnTo>
                  <a:lnTo>
                    <a:pt x="116371" y="66577"/>
                  </a:lnTo>
                  <a:lnTo>
                    <a:pt x="116366" y="66610"/>
                  </a:lnTo>
                  <a:lnTo>
                    <a:pt x="116371" y="66643"/>
                  </a:lnTo>
                  <a:lnTo>
                    <a:pt x="116361" y="66654"/>
                  </a:lnTo>
                  <a:lnTo>
                    <a:pt x="116328" y="66687"/>
                  </a:lnTo>
                  <a:lnTo>
                    <a:pt x="116296" y="66709"/>
                  </a:lnTo>
                  <a:lnTo>
                    <a:pt x="116277" y="66731"/>
                  </a:lnTo>
                  <a:lnTo>
                    <a:pt x="116258" y="66753"/>
                  </a:lnTo>
                  <a:lnTo>
                    <a:pt x="116264" y="66786"/>
                  </a:lnTo>
                  <a:lnTo>
                    <a:pt x="116256" y="66797"/>
                  </a:lnTo>
                  <a:lnTo>
                    <a:pt x="116268" y="66830"/>
                  </a:lnTo>
                  <a:lnTo>
                    <a:pt x="116291" y="66841"/>
                  </a:lnTo>
                  <a:lnTo>
                    <a:pt x="116320" y="66841"/>
                  </a:lnTo>
                  <a:lnTo>
                    <a:pt x="116342" y="66841"/>
                  </a:lnTo>
                  <a:lnTo>
                    <a:pt x="116357" y="66863"/>
                  </a:lnTo>
                  <a:lnTo>
                    <a:pt x="116354" y="66907"/>
                  </a:lnTo>
                  <a:lnTo>
                    <a:pt x="116343" y="66930"/>
                  </a:lnTo>
                  <a:lnTo>
                    <a:pt x="116323" y="66930"/>
                  </a:lnTo>
                  <a:lnTo>
                    <a:pt x="116300" y="66941"/>
                  </a:lnTo>
                  <a:lnTo>
                    <a:pt x="116272" y="66930"/>
                  </a:lnTo>
                  <a:lnTo>
                    <a:pt x="116249" y="66930"/>
                  </a:lnTo>
                  <a:lnTo>
                    <a:pt x="116240" y="66952"/>
                  </a:lnTo>
                  <a:lnTo>
                    <a:pt x="116243" y="66974"/>
                  </a:lnTo>
                  <a:lnTo>
                    <a:pt x="116233" y="66974"/>
                  </a:lnTo>
                  <a:lnTo>
                    <a:pt x="116214" y="66963"/>
                  </a:lnTo>
                  <a:lnTo>
                    <a:pt x="116182" y="66963"/>
                  </a:lnTo>
                  <a:lnTo>
                    <a:pt x="116174" y="66985"/>
                  </a:lnTo>
                  <a:lnTo>
                    <a:pt x="116162" y="66996"/>
                  </a:lnTo>
                  <a:lnTo>
                    <a:pt x="116141" y="67007"/>
                  </a:lnTo>
                  <a:lnTo>
                    <a:pt x="116127" y="67018"/>
                  </a:lnTo>
                  <a:lnTo>
                    <a:pt x="116098" y="67029"/>
                  </a:lnTo>
                  <a:lnTo>
                    <a:pt x="116096" y="67040"/>
                  </a:lnTo>
                  <a:lnTo>
                    <a:pt x="116114" y="67051"/>
                  </a:lnTo>
                  <a:lnTo>
                    <a:pt x="116127" y="67062"/>
                  </a:lnTo>
                  <a:lnTo>
                    <a:pt x="116130" y="67084"/>
                  </a:lnTo>
                  <a:lnTo>
                    <a:pt x="116133" y="67095"/>
                  </a:lnTo>
                  <a:lnTo>
                    <a:pt x="116136" y="67128"/>
                  </a:lnTo>
                  <a:lnTo>
                    <a:pt x="116130" y="67139"/>
                  </a:lnTo>
                  <a:lnTo>
                    <a:pt x="116117" y="67161"/>
                  </a:lnTo>
                  <a:lnTo>
                    <a:pt x="116104" y="67183"/>
                  </a:lnTo>
                  <a:lnTo>
                    <a:pt x="116080" y="67194"/>
                  </a:lnTo>
                  <a:lnTo>
                    <a:pt x="116066" y="67205"/>
                  </a:lnTo>
                  <a:lnTo>
                    <a:pt x="116069" y="67227"/>
                  </a:lnTo>
                  <a:lnTo>
                    <a:pt x="116069" y="67249"/>
                  </a:lnTo>
                  <a:lnTo>
                    <a:pt x="116055" y="67260"/>
                  </a:lnTo>
                  <a:lnTo>
                    <a:pt x="116037" y="67271"/>
                  </a:lnTo>
                  <a:lnTo>
                    <a:pt x="116013" y="67282"/>
                  </a:lnTo>
                  <a:lnTo>
                    <a:pt x="116006" y="67293"/>
                  </a:lnTo>
                  <a:lnTo>
                    <a:pt x="116016" y="67315"/>
                  </a:lnTo>
                  <a:lnTo>
                    <a:pt x="116015" y="67327"/>
                  </a:lnTo>
                  <a:lnTo>
                    <a:pt x="115992" y="67327"/>
                  </a:lnTo>
                  <a:lnTo>
                    <a:pt x="115972" y="67327"/>
                  </a:lnTo>
                  <a:lnTo>
                    <a:pt x="115933" y="67359"/>
                  </a:lnTo>
                  <a:lnTo>
                    <a:pt x="115942" y="67371"/>
                  </a:lnTo>
                  <a:lnTo>
                    <a:pt x="115962" y="67393"/>
                  </a:lnTo>
                  <a:lnTo>
                    <a:pt x="115982" y="67404"/>
                  </a:lnTo>
                  <a:lnTo>
                    <a:pt x="116002" y="67415"/>
                  </a:lnTo>
                  <a:lnTo>
                    <a:pt x="116013" y="67459"/>
                  </a:lnTo>
                  <a:lnTo>
                    <a:pt x="115990" y="67492"/>
                  </a:lnTo>
                  <a:lnTo>
                    <a:pt x="116003" y="67536"/>
                  </a:lnTo>
                  <a:lnTo>
                    <a:pt x="116018" y="67580"/>
                  </a:lnTo>
                  <a:lnTo>
                    <a:pt x="116047" y="67624"/>
                  </a:lnTo>
                  <a:lnTo>
                    <a:pt x="116083" y="67657"/>
                  </a:lnTo>
                  <a:lnTo>
                    <a:pt x="116097" y="67679"/>
                  </a:lnTo>
                  <a:lnTo>
                    <a:pt x="116107" y="67712"/>
                  </a:lnTo>
                  <a:lnTo>
                    <a:pt x="116127" y="67745"/>
                  </a:lnTo>
                  <a:lnTo>
                    <a:pt x="116153" y="67734"/>
                  </a:lnTo>
                  <a:lnTo>
                    <a:pt x="116169" y="67723"/>
                  </a:lnTo>
                  <a:lnTo>
                    <a:pt x="116190" y="67734"/>
                  </a:lnTo>
                  <a:lnTo>
                    <a:pt x="116217" y="67745"/>
                  </a:lnTo>
                  <a:lnTo>
                    <a:pt x="116224" y="67757"/>
                  </a:lnTo>
                  <a:lnTo>
                    <a:pt x="116266" y="67767"/>
                  </a:lnTo>
                  <a:lnTo>
                    <a:pt x="116312" y="67801"/>
                  </a:lnTo>
                  <a:lnTo>
                    <a:pt x="116332" y="67834"/>
                  </a:lnTo>
                  <a:lnTo>
                    <a:pt x="116344" y="67878"/>
                  </a:lnTo>
                  <a:lnTo>
                    <a:pt x="116353" y="67922"/>
                  </a:lnTo>
                  <a:lnTo>
                    <a:pt x="116368" y="67977"/>
                  </a:lnTo>
                  <a:lnTo>
                    <a:pt x="116374" y="68010"/>
                  </a:lnTo>
                  <a:lnTo>
                    <a:pt x="116377" y="68054"/>
                  </a:lnTo>
                  <a:lnTo>
                    <a:pt x="116346" y="68109"/>
                  </a:lnTo>
                  <a:lnTo>
                    <a:pt x="116311" y="68142"/>
                  </a:lnTo>
                  <a:lnTo>
                    <a:pt x="116264" y="68197"/>
                  </a:lnTo>
                  <a:lnTo>
                    <a:pt x="116238" y="68209"/>
                  </a:lnTo>
                  <a:lnTo>
                    <a:pt x="116226" y="68242"/>
                  </a:lnTo>
                  <a:lnTo>
                    <a:pt x="116237" y="68264"/>
                  </a:lnTo>
                  <a:lnTo>
                    <a:pt x="116260" y="68286"/>
                  </a:lnTo>
                  <a:lnTo>
                    <a:pt x="116270" y="68330"/>
                  </a:lnTo>
                  <a:lnTo>
                    <a:pt x="116279" y="68363"/>
                  </a:lnTo>
                  <a:lnTo>
                    <a:pt x="116280" y="68396"/>
                  </a:lnTo>
                  <a:lnTo>
                    <a:pt x="116287" y="68429"/>
                  </a:lnTo>
                  <a:lnTo>
                    <a:pt x="116280" y="68451"/>
                  </a:lnTo>
                  <a:lnTo>
                    <a:pt x="116259" y="68517"/>
                  </a:lnTo>
                  <a:lnTo>
                    <a:pt x="116248" y="68550"/>
                  </a:lnTo>
                  <a:lnTo>
                    <a:pt x="116244" y="68594"/>
                  </a:lnTo>
                  <a:lnTo>
                    <a:pt x="116219" y="68661"/>
                  </a:lnTo>
                  <a:lnTo>
                    <a:pt x="116223" y="68694"/>
                  </a:lnTo>
                  <a:lnTo>
                    <a:pt x="116222" y="68727"/>
                  </a:lnTo>
                  <a:lnTo>
                    <a:pt x="116206" y="68771"/>
                  </a:lnTo>
                  <a:lnTo>
                    <a:pt x="116192" y="68793"/>
                  </a:lnTo>
                  <a:lnTo>
                    <a:pt x="116173" y="68804"/>
                  </a:lnTo>
                  <a:lnTo>
                    <a:pt x="116139" y="68837"/>
                  </a:lnTo>
                  <a:lnTo>
                    <a:pt x="116123" y="68870"/>
                  </a:lnTo>
                  <a:lnTo>
                    <a:pt x="116119" y="68903"/>
                  </a:lnTo>
                  <a:lnTo>
                    <a:pt x="116104" y="68936"/>
                  </a:lnTo>
                  <a:lnTo>
                    <a:pt x="116088" y="68958"/>
                  </a:lnTo>
                  <a:lnTo>
                    <a:pt x="116055" y="68991"/>
                  </a:lnTo>
                  <a:lnTo>
                    <a:pt x="116024" y="69002"/>
                  </a:lnTo>
                  <a:lnTo>
                    <a:pt x="116004" y="69035"/>
                  </a:lnTo>
                  <a:lnTo>
                    <a:pt x="115990" y="69058"/>
                  </a:lnTo>
                  <a:lnTo>
                    <a:pt x="115982" y="69080"/>
                  </a:lnTo>
                  <a:lnTo>
                    <a:pt x="115982" y="69102"/>
                  </a:lnTo>
                  <a:lnTo>
                    <a:pt x="115988" y="69135"/>
                  </a:lnTo>
                  <a:lnTo>
                    <a:pt x="115986" y="69157"/>
                  </a:lnTo>
                  <a:lnTo>
                    <a:pt x="115966" y="69179"/>
                  </a:lnTo>
                  <a:lnTo>
                    <a:pt x="115949" y="69190"/>
                  </a:lnTo>
                  <a:lnTo>
                    <a:pt x="115916" y="69212"/>
                  </a:lnTo>
                  <a:lnTo>
                    <a:pt x="115884" y="69234"/>
                  </a:lnTo>
                  <a:lnTo>
                    <a:pt x="115861" y="69245"/>
                  </a:lnTo>
                  <a:lnTo>
                    <a:pt x="115839" y="69278"/>
                  </a:lnTo>
                  <a:lnTo>
                    <a:pt x="115810" y="69322"/>
                  </a:lnTo>
                  <a:lnTo>
                    <a:pt x="115784" y="69355"/>
                  </a:lnTo>
                  <a:lnTo>
                    <a:pt x="115760" y="69399"/>
                  </a:lnTo>
                  <a:lnTo>
                    <a:pt x="115744" y="69421"/>
                  </a:lnTo>
                  <a:lnTo>
                    <a:pt x="115712" y="69443"/>
                  </a:lnTo>
                  <a:lnTo>
                    <a:pt x="115681" y="69476"/>
                  </a:lnTo>
                  <a:lnTo>
                    <a:pt x="115643" y="69498"/>
                  </a:lnTo>
                  <a:lnTo>
                    <a:pt x="115627" y="69543"/>
                  </a:lnTo>
                  <a:lnTo>
                    <a:pt x="115603" y="69587"/>
                  </a:lnTo>
                  <a:lnTo>
                    <a:pt x="115582" y="69631"/>
                  </a:lnTo>
                  <a:lnTo>
                    <a:pt x="115567" y="69664"/>
                  </a:lnTo>
                  <a:lnTo>
                    <a:pt x="115542" y="69708"/>
                  </a:lnTo>
                  <a:lnTo>
                    <a:pt x="115508" y="69719"/>
                  </a:lnTo>
                  <a:lnTo>
                    <a:pt x="115480" y="69730"/>
                  </a:lnTo>
                  <a:lnTo>
                    <a:pt x="115456" y="69741"/>
                  </a:lnTo>
                  <a:lnTo>
                    <a:pt x="115429" y="69741"/>
                  </a:lnTo>
                  <a:lnTo>
                    <a:pt x="115408" y="69763"/>
                  </a:lnTo>
                  <a:lnTo>
                    <a:pt x="115390" y="69785"/>
                  </a:lnTo>
                  <a:lnTo>
                    <a:pt x="115380" y="69807"/>
                  </a:lnTo>
                  <a:lnTo>
                    <a:pt x="115360" y="69851"/>
                  </a:lnTo>
                  <a:lnTo>
                    <a:pt x="115329" y="69884"/>
                  </a:lnTo>
                  <a:lnTo>
                    <a:pt x="115300" y="69906"/>
                  </a:lnTo>
                  <a:lnTo>
                    <a:pt x="115269" y="69918"/>
                  </a:lnTo>
                  <a:lnTo>
                    <a:pt x="115230" y="69929"/>
                  </a:lnTo>
                  <a:lnTo>
                    <a:pt x="115183" y="69951"/>
                  </a:lnTo>
                  <a:lnTo>
                    <a:pt x="115160" y="69962"/>
                  </a:lnTo>
                  <a:lnTo>
                    <a:pt x="115139" y="69995"/>
                  </a:lnTo>
                  <a:lnTo>
                    <a:pt x="115083" y="70050"/>
                  </a:lnTo>
                  <a:lnTo>
                    <a:pt x="115055" y="70072"/>
                  </a:lnTo>
                  <a:lnTo>
                    <a:pt x="114988" y="70127"/>
                  </a:lnTo>
                  <a:lnTo>
                    <a:pt x="114923" y="70193"/>
                  </a:lnTo>
                  <a:lnTo>
                    <a:pt x="114871" y="70237"/>
                  </a:lnTo>
                  <a:lnTo>
                    <a:pt x="114797" y="70304"/>
                  </a:lnTo>
                  <a:lnTo>
                    <a:pt x="114760" y="70326"/>
                  </a:lnTo>
                  <a:lnTo>
                    <a:pt x="114739" y="70336"/>
                  </a:lnTo>
                  <a:lnTo>
                    <a:pt x="114696" y="70359"/>
                  </a:lnTo>
                  <a:lnTo>
                    <a:pt x="114667" y="70381"/>
                  </a:lnTo>
                  <a:lnTo>
                    <a:pt x="114625" y="70403"/>
                  </a:lnTo>
                  <a:lnTo>
                    <a:pt x="114589" y="70447"/>
                  </a:lnTo>
                  <a:lnTo>
                    <a:pt x="114534" y="70502"/>
                  </a:lnTo>
                  <a:lnTo>
                    <a:pt x="114496" y="70535"/>
                  </a:lnTo>
                  <a:lnTo>
                    <a:pt x="114459" y="70568"/>
                  </a:lnTo>
                  <a:lnTo>
                    <a:pt x="114420" y="70612"/>
                  </a:lnTo>
                  <a:lnTo>
                    <a:pt x="114391" y="70634"/>
                  </a:lnTo>
                  <a:lnTo>
                    <a:pt x="114335" y="70689"/>
                  </a:lnTo>
                  <a:lnTo>
                    <a:pt x="114301" y="70711"/>
                  </a:lnTo>
                  <a:lnTo>
                    <a:pt x="114245" y="70766"/>
                  </a:lnTo>
                  <a:lnTo>
                    <a:pt x="114187" y="70811"/>
                  </a:lnTo>
                  <a:lnTo>
                    <a:pt x="114154" y="70844"/>
                  </a:lnTo>
                  <a:lnTo>
                    <a:pt x="114121" y="70888"/>
                  </a:lnTo>
                  <a:lnTo>
                    <a:pt x="114097" y="70921"/>
                  </a:lnTo>
                  <a:lnTo>
                    <a:pt x="114072" y="70932"/>
                  </a:lnTo>
                  <a:lnTo>
                    <a:pt x="114049" y="70954"/>
                  </a:lnTo>
                  <a:lnTo>
                    <a:pt x="114018" y="70954"/>
                  </a:lnTo>
                  <a:lnTo>
                    <a:pt x="114000" y="70965"/>
                  </a:lnTo>
                  <a:lnTo>
                    <a:pt x="113983" y="71009"/>
                  </a:lnTo>
                  <a:lnTo>
                    <a:pt x="113964" y="71042"/>
                  </a:lnTo>
                  <a:lnTo>
                    <a:pt x="113937" y="71075"/>
                  </a:lnTo>
                  <a:lnTo>
                    <a:pt x="113895" y="71097"/>
                  </a:lnTo>
                  <a:lnTo>
                    <a:pt x="113858" y="71097"/>
                  </a:lnTo>
                  <a:lnTo>
                    <a:pt x="113846" y="71130"/>
                  </a:lnTo>
                  <a:lnTo>
                    <a:pt x="113830" y="71174"/>
                  </a:lnTo>
                  <a:lnTo>
                    <a:pt x="113705" y="71241"/>
                  </a:lnTo>
                  <a:lnTo>
                    <a:pt x="113616" y="71329"/>
                  </a:lnTo>
                  <a:lnTo>
                    <a:pt x="113492" y="71505"/>
                  </a:lnTo>
                  <a:lnTo>
                    <a:pt x="113381" y="71615"/>
                  </a:lnTo>
                  <a:lnTo>
                    <a:pt x="112903" y="71946"/>
                  </a:lnTo>
                  <a:lnTo>
                    <a:pt x="112753" y="71979"/>
                  </a:lnTo>
                  <a:lnTo>
                    <a:pt x="112701" y="71968"/>
                  </a:lnTo>
                  <a:lnTo>
                    <a:pt x="112650" y="71902"/>
                  </a:lnTo>
                  <a:lnTo>
                    <a:pt x="112649" y="71803"/>
                  </a:lnTo>
                  <a:lnTo>
                    <a:pt x="112686" y="71660"/>
                  </a:lnTo>
                  <a:lnTo>
                    <a:pt x="112658" y="71593"/>
                  </a:lnTo>
                  <a:lnTo>
                    <a:pt x="112620" y="71571"/>
                  </a:lnTo>
                  <a:lnTo>
                    <a:pt x="112513" y="71582"/>
                  </a:lnTo>
                  <a:lnTo>
                    <a:pt x="112438" y="71627"/>
                  </a:lnTo>
                  <a:lnTo>
                    <a:pt x="112392" y="71726"/>
                  </a:lnTo>
                  <a:lnTo>
                    <a:pt x="112348" y="71935"/>
                  </a:lnTo>
                  <a:lnTo>
                    <a:pt x="112292" y="72101"/>
                  </a:lnTo>
                  <a:lnTo>
                    <a:pt x="112133" y="72277"/>
                  </a:lnTo>
                  <a:lnTo>
                    <a:pt x="111954" y="72343"/>
                  </a:lnTo>
                  <a:lnTo>
                    <a:pt x="111829" y="72409"/>
                  </a:lnTo>
                  <a:lnTo>
                    <a:pt x="111838" y="72453"/>
                  </a:lnTo>
                  <a:lnTo>
                    <a:pt x="111897" y="72509"/>
                  </a:lnTo>
                  <a:lnTo>
                    <a:pt x="111898" y="72608"/>
                  </a:lnTo>
                  <a:lnTo>
                    <a:pt x="111880" y="72663"/>
                  </a:lnTo>
                  <a:lnTo>
                    <a:pt x="111781" y="72762"/>
                  </a:lnTo>
                  <a:lnTo>
                    <a:pt x="111663" y="72817"/>
                  </a:lnTo>
                  <a:lnTo>
                    <a:pt x="111504" y="72905"/>
                  </a:lnTo>
                  <a:lnTo>
                    <a:pt x="111394" y="73082"/>
                  </a:lnTo>
                  <a:lnTo>
                    <a:pt x="111256" y="73203"/>
                  </a:lnTo>
                  <a:lnTo>
                    <a:pt x="111196" y="73225"/>
                  </a:lnTo>
                  <a:lnTo>
                    <a:pt x="111032" y="73159"/>
                  </a:lnTo>
                  <a:lnTo>
                    <a:pt x="110920" y="73027"/>
                  </a:lnTo>
                  <a:lnTo>
                    <a:pt x="110851" y="73005"/>
                  </a:lnTo>
                  <a:lnTo>
                    <a:pt x="110783" y="73005"/>
                  </a:lnTo>
                  <a:lnTo>
                    <a:pt x="110726" y="73071"/>
                  </a:lnTo>
                  <a:lnTo>
                    <a:pt x="110725" y="73258"/>
                  </a:lnTo>
                  <a:lnTo>
                    <a:pt x="110696" y="73324"/>
                  </a:lnTo>
                  <a:lnTo>
                    <a:pt x="110658" y="73336"/>
                  </a:lnTo>
                  <a:lnTo>
                    <a:pt x="110529" y="73336"/>
                  </a:lnTo>
                  <a:lnTo>
                    <a:pt x="110488" y="73358"/>
                  </a:lnTo>
                  <a:lnTo>
                    <a:pt x="110503" y="73435"/>
                  </a:lnTo>
                  <a:lnTo>
                    <a:pt x="110609" y="73512"/>
                  </a:lnTo>
                  <a:lnTo>
                    <a:pt x="110611" y="73567"/>
                  </a:lnTo>
                  <a:lnTo>
                    <a:pt x="110559" y="73589"/>
                  </a:lnTo>
                  <a:lnTo>
                    <a:pt x="110394" y="73523"/>
                  </a:lnTo>
                  <a:lnTo>
                    <a:pt x="110358" y="73567"/>
                  </a:lnTo>
                  <a:lnTo>
                    <a:pt x="110397" y="73688"/>
                  </a:lnTo>
                  <a:lnTo>
                    <a:pt x="110358" y="73732"/>
                  </a:lnTo>
                  <a:lnTo>
                    <a:pt x="110273" y="73721"/>
                  </a:lnTo>
                  <a:lnTo>
                    <a:pt x="110167" y="73655"/>
                  </a:lnTo>
                  <a:lnTo>
                    <a:pt x="110102" y="73633"/>
                  </a:lnTo>
                  <a:lnTo>
                    <a:pt x="109974" y="73677"/>
                  </a:lnTo>
                  <a:lnTo>
                    <a:pt x="109825" y="73666"/>
                  </a:lnTo>
                  <a:lnTo>
                    <a:pt x="109790" y="73644"/>
                  </a:lnTo>
                  <a:lnTo>
                    <a:pt x="109762" y="73567"/>
                  </a:lnTo>
                  <a:lnTo>
                    <a:pt x="109717" y="73545"/>
                  </a:lnTo>
                  <a:lnTo>
                    <a:pt x="109643" y="73567"/>
                  </a:lnTo>
                  <a:lnTo>
                    <a:pt x="109541" y="73655"/>
                  </a:lnTo>
                  <a:lnTo>
                    <a:pt x="109360" y="73666"/>
                  </a:lnTo>
                  <a:lnTo>
                    <a:pt x="109351" y="73721"/>
                  </a:lnTo>
                  <a:lnTo>
                    <a:pt x="109437" y="73964"/>
                  </a:lnTo>
                  <a:lnTo>
                    <a:pt x="109535" y="73986"/>
                  </a:lnTo>
                  <a:lnTo>
                    <a:pt x="109632" y="73920"/>
                  </a:lnTo>
                  <a:lnTo>
                    <a:pt x="109689" y="73964"/>
                  </a:lnTo>
                  <a:lnTo>
                    <a:pt x="109634" y="74085"/>
                  </a:lnTo>
                  <a:lnTo>
                    <a:pt x="109623" y="74174"/>
                  </a:lnTo>
                  <a:lnTo>
                    <a:pt x="109649" y="74229"/>
                  </a:lnTo>
                  <a:lnTo>
                    <a:pt x="109784" y="74317"/>
                  </a:lnTo>
                  <a:lnTo>
                    <a:pt x="109811" y="74350"/>
                  </a:lnTo>
                  <a:lnTo>
                    <a:pt x="109805" y="74427"/>
                  </a:lnTo>
                  <a:lnTo>
                    <a:pt x="109755" y="74515"/>
                  </a:lnTo>
                  <a:lnTo>
                    <a:pt x="109743" y="74559"/>
                  </a:lnTo>
                  <a:lnTo>
                    <a:pt x="109813" y="74670"/>
                  </a:lnTo>
                  <a:lnTo>
                    <a:pt x="109820" y="74725"/>
                  </a:lnTo>
                  <a:lnTo>
                    <a:pt x="109757" y="74758"/>
                  </a:lnTo>
                  <a:lnTo>
                    <a:pt x="109710" y="74736"/>
                  </a:lnTo>
                  <a:lnTo>
                    <a:pt x="109644" y="74736"/>
                  </a:lnTo>
                  <a:lnTo>
                    <a:pt x="109601" y="74780"/>
                  </a:lnTo>
                  <a:lnTo>
                    <a:pt x="109436" y="74868"/>
                  </a:lnTo>
                  <a:lnTo>
                    <a:pt x="109243" y="75022"/>
                  </a:lnTo>
                  <a:lnTo>
                    <a:pt x="109117" y="75067"/>
                  </a:lnTo>
                  <a:lnTo>
                    <a:pt x="109084" y="75166"/>
                  </a:lnTo>
                  <a:lnTo>
                    <a:pt x="109155" y="75243"/>
                  </a:lnTo>
                  <a:lnTo>
                    <a:pt x="109175" y="75309"/>
                  </a:lnTo>
                  <a:lnTo>
                    <a:pt x="109057" y="75441"/>
                  </a:lnTo>
                  <a:lnTo>
                    <a:pt x="109021" y="75585"/>
                  </a:lnTo>
                  <a:lnTo>
                    <a:pt x="108797" y="75596"/>
                  </a:lnTo>
                  <a:lnTo>
                    <a:pt x="108681" y="75640"/>
                  </a:lnTo>
                  <a:lnTo>
                    <a:pt x="108455" y="75860"/>
                  </a:lnTo>
                  <a:lnTo>
                    <a:pt x="108307" y="76081"/>
                  </a:lnTo>
                  <a:lnTo>
                    <a:pt x="108069" y="76180"/>
                  </a:lnTo>
                  <a:lnTo>
                    <a:pt x="107814" y="76345"/>
                  </a:lnTo>
                  <a:lnTo>
                    <a:pt x="107670" y="76500"/>
                  </a:lnTo>
                  <a:lnTo>
                    <a:pt x="107657" y="76555"/>
                  </a:lnTo>
                  <a:lnTo>
                    <a:pt x="107666" y="76687"/>
                  </a:lnTo>
                  <a:lnTo>
                    <a:pt x="107700" y="76787"/>
                  </a:lnTo>
                  <a:lnTo>
                    <a:pt x="107682" y="77018"/>
                  </a:lnTo>
                  <a:lnTo>
                    <a:pt x="107654" y="77062"/>
                  </a:lnTo>
                  <a:lnTo>
                    <a:pt x="107613" y="77095"/>
                  </a:lnTo>
                  <a:lnTo>
                    <a:pt x="107398" y="77095"/>
                  </a:lnTo>
                  <a:lnTo>
                    <a:pt x="107384" y="77183"/>
                  </a:lnTo>
                  <a:lnTo>
                    <a:pt x="107436" y="77338"/>
                  </a:lnTo>
                  <a:lnTo>
                    <a:pt x="107361" y="77503"/>
                  </a:lnTo>
                  <a:lnTo>
                    <a:pt x="107195" y="77514"/>
                  </a:lnTo>
                  <a:lnTo>
                    <a:pt x="106942" y="77316"/>
                  </a:lnTo>
                  <a:lnTo>
                    <a:pt x="106806" y="77360"/>
                  </a:lnTo>
                  <a:lnTo>
                    <a:pt x="106769" y="77217"/>
                  </a:lnTo>
                  <a:lnTo>
                    <a:pt x="106722" y="77183"/>
                  </a:lnTo>
                  <a:lnTo>
                    <a:pt x="106668" y="77195"/>
                  </a:lnTo>
                  <a:lnTo>
                    <a:pt x="106637" y="77228"/>
                  </a:lnTo>
                  <a:lnTo>
                    <a:pt x="106595" y="77327"/>
                  </a:lnTo>
                  <a:lnTo>
                    <a:pt x="106537" y="77602"/>
                  </a:lnTo>
                  <a:lnTo>
                    <a:pt x="106475" y="77680"/>
                  </a:lnTo>
                  <a:lnTo>
                    <a:pt x="106380" y="77691"/>
                  </a:lnTo>
                  <a:lnTo>
                    <a:pt x="106193" y="77669"/>
                  </a:lnTo>
                  <a:lnTo>
                    <a:pt x="105977" y="77613"/>
                  </a:lnTo>
                  <a:lnTo>
                    <a:pt x="105849" y="77658"/>
                  </a:lnTo>
                  <a:lnTo>
                    <a:pt x="105708" y="77812"/>
                  </a:lnTo>
                  <a:lnTo>
                    <a:pt x="105627" y="77856"/>
                  </a:lnTo>
                  <a:lnTo>
                    <a:pt x="105523" y="77867"/>
                  </a:lnTo>
                  <a:lnTo>
                    <a:pt x="105477" y="77889"/>
                  </a:lnTo>
                  <a:lnTo>
                    <a:pt x="105480" y="78021"/>
                  </a:lnTo>
                  <a:lnTo>
                    <a:pt x="105374" y="78099"/>
                  </a:lnTo>
                  <a:lnTo>
                    <a:pt x="105353" y="78187"/>
                  </a:lnTo>
                  <a:lnTo>
                    <a:pt x="105310" y="78231"/>
                  </a:lnTo>
                  <a:lnTo>
                    <a:pt x="105200" y="78264"/>
                  </a:lnTo>
                  <a:lnTo>
                    <a:pt x="105018" y="78308"/>
                  </a:lnTo>
                  <a:lnTo>
                    <a:pt x="104892" y="78429"/>
                  </a:lnTo>
                  <a:lnTo>
                    <a:pt x="104534" y="78506"/>
                  </a:lnTo>
                  <a:lnTo>
                    <a:pt x="104430" y="78573"/>
                  </a:lnTo>
                  <a:lnTo>
                    <a:pt x="104324" y="78672"/>
                  </a:lnTo>
                  <a:lnTo>
                    <a:pt x="104074" y="78771"/>
                  </a:lnTo>
                  <a:lnTo>
                    <a:pt x="104048" y="78826"/>
                  </a:lnTo>
                  <a:lnTo>
                    <a:pt x="103957" y="78992"/>
                  </a:lnTo>
                  <a:lnTo>
                    <a:pt x="103832" y="79102"/>
                  </a:lnTo>
                  <a:lnTo>
                    <a:pt x="103792" y="79289"/>
                  </a:lnTo>
                  <a:lnTo>
                    <a:pt x="103766" y="79334"/>
                  </a:lnTo>
                  <a:lnTo>
                    <a:pt x="103706" y="79356"/>
                  </a:lnTo>
                  <a:lnTo>
                    <a:pt x="103516" y="79378"/>
                  </a:lnTo>
                  <a:lnTo>
                    <a:pt x="103431" y="79400"/>
                  </a:lnTo>
                  <a:lnTo>
                    <a:pt x="103299" y="79587"/>
                  </a:lnTo>
                  <a:lnTo>
                    <a:pt x="103242" y="79576"/>
                  </a:lnTo>
                  <a:lnTo>
                    <a:pt x="103130" y="79466"/>
                  </a:lnTo>
                  <a:lnTo>
                    <a:pt x="103061" y="79466"/>
                  </a:lnTo>
                  <a:lnTo>
                    <a:pt x="103027" y="79477"/>
                  </a:lnTo>
                  <a:lnTo>
                    <a:pt x="102916" y="79653"/>
                  </a:lnTo>
                  <a:lnTo>
                    <a:pt x="102847" y="79675"/>
                  </a:lnTo>
                  <a:lnTo>
                    <a:pt x="102650" y="79697"/>
                  </a:lnTo>
                  <a:lnTo>
                    <a:pt x="102616" y="79752"/>
                  </a:lnTo>
                  <a:lnTo>
                    <a:pt x="102639" y="79907"/>
                  </a:lnTo>
                  <a:lnTo>
                    <a:pt x="102620" y="79973"/>
                  </a:lnTo>
                  <a:lnTo>
                    <a:pt x="102577" y="80028"/>
                  </a:lnTo>
                  <a:lnTo>
                    <a:pt x="102392" y="80105"/>
                  </a:lnTo>
                  <a:lnTo>
                    <a:pt x="102398" y="80160"/>
                  </a:lnTo>
                  <a:lnTo>
                    <a:pt x="102439" y="80227"/>
                  </a:lnTo>
                  <a:lnTo>
                    <a:pt x="102439" y="80293"/>
                  </a:lnTo>
                  <a:lnTo>
                    <a:pt x="102409" y="80337"/>
                  </a:lnTo>
                  <a:lnTo>
                    <a:pt x="102295" y="80425"/>
                  </a:lnTo>
                  <a:lnTo>
                    <a:pt x="102203" y="80623"/>
                  </a:lnTo>
                  <a:lnTo>
                    <a:pt x="102180" y="80756"/>
                  </a:lnTo>
                  <a:lnTo>
                    <a:pt x="102068" y="80954"/>
                  </a:lnTo>
                  <a:lnTo>
                    <a:pt x="102083" y="81098"/>
                  </a:lnTo>
                  <a:lnTo>
                    <a:pt x="102049" y="81153"/>
                  </a:lnTo>
                  <a:lnTo>
                    <a:pt x="101690" y="81340"/>
                  </a:lnTo>
                  <a:lnTo>
                    <a:pt x="101618" y="81417"/>
                  </a:lnTo>
                  <a:lnTo>
                    <a:pt x="101479" y="81627"/>
                  </a:lnTo>
                  <a:lnTo>
                    <a:pt x="101238" y="81682"/>
                  </a:lnTo>
                  <a:lnTo>
                    <a:pt x="101052" y="81704"/>
                  </a:lnTo>
                  <a:lnTo>
                    <a:pt x="100991" y="81803"/>
                  </a:lnTo>
                  <a:lnTo>
                    <a:pt x="100882" y="81924"/>
                  </a:lnTo>
                  <a:lnTo>
                    <a:pt x="100801" y="82101"/>
                  </a:lnTo>
                  <a:lnTo>
                    <a:pt x="100609" y="82156"/>
                  </a:lnTo>
                  <a:lnTo>
                    <a:pt x="100255" y="82498"/>
                  </a:lnTo>
                  <a:lnTo>
                    <a:pt x="100155" y="82564"/>
                  </a:lnTo>
                  <a:lnTo>
                    <a:pt x="99981" y="82630"/>
                  </a:lnTo>
                  <a:lnTo>
                    <a:pt x="99851" y="82729"/>
                  </a:lnTo>
                  <a:lnTo>
                    <a:pt x="99768" y="82729"/>
                  </a:lnTo>
                  <a:lnTo>
                    <a:pt x="99676" y="82652"/>
                  </a:lnTo>
                  <a:lnTo>
                    <a:pt x="99573" y="82652"/>
                  </a:lnTo>
                  <a:lnTo>
                    <a:pt x="99518" y="82740"/>
                  </a:lnTo>
                  <a:lnTo>
                    <a:pt x="99554" y="82807"/>
                  </a:lnTo>
                  <a:lnTo>
                    <a:pt x="99529" y="82895"/>
                  </a:lnTo>
                  <a:lnTo>
                    <a:pt x="99501" y="82928"/>
                  </a:lnTo>
                  <a:lnTo>
                    <a:pt x="99448" y="82950"/>
                  </a:lnTo>
                  <a:lnTo>
                    <a:pt x="99319" y="83082"/>
                  </a:lnTo>
                  <a:lnTo>
                    <a:pt x="99269" y="83082"/>
                  </a:lnTo>
                  <a:lnTo>
                    <a:pt x="99159" y="83027"/>
                  </a:lnTo>
                  <a:lnTo>
                    <a:pt x="99087" y="83027"/>
                  </a:lnTo>
                  <a:lnTo>
                    <a:pt x="99003" y="83192"/>
                  </a:lnTo>
                  <a:lnTo>
                    <a:pt x="98971" y="83226"/>
                  </a:lnTo>
                  <a:lnTo>
                    <a:pt x="98884" y="83237"/>
                  </a:lnTo>
                  <a:lnTo>
                    <a:pt x="98708" y="83226"/>
                  </a:lnTo>
                  <a:lnTo>
                    <a:pt x="98588" y="83314"/>
                  </a:lnTo>
                  <a:lnTo>
                    <a:pt x="98548" y="83413"/>
                  </a:lnTo>
                  <a:lnTo>
                    <a:pt x="98483" y="83501"/>
                  </a:lnTo>
                  <a:lnTo>
                    <a:pt x="98313" y="83567"/>
                  </a:lnTo>
                  <a:lnTo>
                    <a:pt x="98175" y="83556"/>
                  </a:lnTo>
                  <a:lnTo>
                    <a:pt x="98087" y="83567"/>
                  </a:lnTo>
                  <a:lnTo>
                    <a:pt x="97919" y="83667"/>
                  </a:lnTo>
                  <a:lnTo>
                    <a:pt x="97695" y="83755"/>
                  </a:lnTo>
                  <a:lnTo>
                    <a:pt x="97651" y="83821"/>
                  </a:lnTo>
                  <a:lnTo>
                    <a:pt x="97599" y="83975"/>
                  </a:lnTo>
                  <a:lnTo>
                    <a:pt x="97339" y="84306"/>
                  </a:lnTo>
                  <a:lnTo>
                    <a:pt x="97219" y="84394"/>
                  </a:lnTo>
                  <a:lnTo>
                    <a:pt x="97042" y="84438"/>
                  </a:lnTo>
                  <a:lnTo>
                    <a:pt x="96912" y="84593"/>
                  </a:lnTo>
                  <a:lnTo>
                    <a:pt x="96810" y="84648"/>
                  </a:lnTo>
                  <a:lnTo>
                    <a:pt x="96532" y="84670"/>
                  </a:lnTo>
                  <a:lnTo>
                    <a:pt x="96413" y="84714"/>
                  </a:lnTo>
                  <a:lnTo>
                    <a:pt x="96391" y="84747"/>
                  </a:lnTo>
                  <a:lnTo>
                    <a:pt x="96361" y="84901"/>
                  </a:lnTo>
                  <a:lnTo>
                    <a:pt x="96266" y="84990"/>
                  </a:lnTo>
                  <a:lnTo>
                    <a:pt x="96188" y="85001"/>
                  </a:lnTo>
                  <a:lnTo>
                    <a:pt x="96026" y="85001"/>
                  </a:lnTo>
                  <a:lnTo>
                    <a:pt x="95805" y="84935"/>
                  </a:lnTo>
                  <a:lnTo>
                    <a:pt x="95660" y="84968"/>
                  </a:lnTo>
                  <a:lnTo>
                    <a:pt x="95602" y="85034"/>
                  </a:lnTo>
                  <a:lnTo>
                    <a:pt x="95615" y="85188"/>
                  </a:lnTo>
                  <a:lnTo>
                    <a:pt x="95536" y="85276"/>
                  </a:lnTo>
                  <a:lnTo>
                    <a:pt x="95338" y="85309"/>
                  </a:lnTo>
                  <a:lnTo>
                    <a:pt x="94907" y="85486"/>
                  </a:lnTo>
                  <a:lnTo>
                    <a:pt x="94815" y="85486"/>
                  </a:lnTo>
                  <a:lnTo>
                    <a:pt x="94577" y="85464"/>
                  </a:lnTo>
                  <a:lnTo>
                    <a:pt x="94247" y="85486"/>
                  </a:lnTo>
                  <a:lnTo>
                    <a:pt x="94083" y="85475"/>
                  </a:lnTo>
                  <a:lnTo>
                    <a:pt x="93660" y="85376"/>
                  </a:lnTo>
                  <a:lnTo>
                    <a:pt x="93353" y="85353"/>
                  </a:lnTo>
                  <a:lnTo>
                    <a:pt x="93129" y="85431"/>
                  </a:lnTo>
                  <a:lnTo>
                    <a:pt x="92950" y="85530"/>
                  </a:lnTo>
                  <a:lnTo>
                    <a:pt x="92814" y="85651"/>
                  </a:lnTo>
                  <a:lnTo>
                    <a:pt x="92723" y="85806"/>
                  </a:lnTo>
                  <a:lnTo>
                    <a:pt x="92688" y="85927"/>
                  </a:lnTo>
                  <a:lnTo>
                    <a:pt x="92709" y="86059"/>
                  </a:lnTo>
                  <a:lnTo>
                    <a:pt x="92755" y="86191"/>
                  </a:lnTo>
                  <a:lnTo>
                    <a:pt x="92814" y="86280"/>
                  </a:lnTo>
                  <a:lnTo>
                    <a:pt x="93266" y="86721"/>
                  </a:lnTo>
                  <a:lnTo>
                    <a:pt x="93332" y="86809"/>
                  </a:lnTo>
                  <a:lnTo>
                    <a:pt x="93368" y="86908"/>
                  </a:lnTo>
                  <a:lnTo>
                    <a:pt x="93281" y="87129"/>
                  </a:lnTo>
                  <a:lnTo>
                    <a:pt x="92783" y="88033"/>
                  </a:lnTo>
                  <a:lnTo>
                    <a:pt x="92531" y="88275"/>
                  </a:lnTo>
                  <a:lnTo>
                    <a:pt x="92221" y="88463"/>
                  </a:lnTo>
                  <a:lnTo>
                    <a:pt x="91768" y="88661"/>
                  </a:lnTo>
                  <a:lnTo>
                    <a:pt x="91413" y="88882"/>
                  </a:lnTo>
                  <a:lnTo>
                    <a:pt x="91046" y="89080"/>
                  </a:lnTo>
                  <a:lnTo>
                    <a:pt x="90506" y="89268"/>
                  </a:lnTo>
                  <a:lnTo>
                    <a:pt x="90320" y="89367"/>
                  </a:lnTo>
                  <a:lnTo>
                    <a:pt x="90101" y="89554"/>
                  </a:lnTo>
                  <a:lnTo>
                    <a:pt x="89750" y="89819"/>
                  </a:lnTo>
                  <a:lnTo>
                    <a:pt x="89591" y="89885"/>
                  </a:lnTo>
                  <a:lnTo>
                    <a:pt x="89335" y="89907"/>
                  </a:lnTo>
                  <a:lnTo>
                    <a:pt x="89215" y="89896"/>
                  </a:lnTo>
                  <a:lnTo>
                    <a:pt x="88968" y="89830"/>
                  </a:lnTo>
                  <a:lnTo>
                    <a:pt x="88857" y="89819"/>
                  </a:lnTo>
                  <a:lnTo>
                    <a:pt x="88721" y="89852"/>
                  </a:lnTo>
                  <a:lnTo>
                    <a:pt x="88601" y="89907"/>
                  </a:lnTo>
                  <a:lnTo>
                    <a:pt x="88511" y="89929"/>
                  </a:lnTo>
                  <a:lnTo>
                    <a:pt x="88347" y="89907"/>
                  </a:lnTo>
                  <a:lnTo>
                    <a:pt x="88190" y="89830"/>
                  </a:lnTo>
                  <a:lnTo>
                    <a:pt x="88027" y="89841"/>
                  </a:lnTo>
                  <a:lnTo>
                    <a:pt x="87937" y="89885"/>
                  </a:lnTo>
                  <a:lnTo>
                    <a:pt x="87750" y="90051"/>
                  </a:lnTo>
                  <a:lnTo>
                    <a:pt x="87613" y="90128"/>
                  </a:lnTo>
                  <a:lnTo>
                    <a:pt x="87185" y="90161"/>
                  </a:lnTo>
                  <a:lnTo>
                    <a:pt x="86910" y="90227"/>
                  </a:lnTo>
                  <a:lnTo>
                    <a:pt x="86714" y="90315"/>
                  </a:lnTo>
                  <a:lnTo>
                    <a:pt x="86511" y="90436"/>
                  </a:lnTo>
                  <a:lnTo>
                    <a:pt x="86357" y="90491"/>
                  </a:lnTo>
                  <a:lnTo>
                    <a:pt x="86328" y="90502"/>
                  </a:lnTo>
                  <a:lnTo>
                    <a:pt x="86164" y="90458"/>
                  </a:lnTo>
                  <a:lnTo>
                    <a:pt x="85967" y="90293"/>
                  </a:lnTo>
                  <a:lnTo>
                    <a:pt x="85833" y="90216"/>
                  </a:lnTo>
                  <a:lnTo>
                    <a:pt x="85582" y="90172"/>
                  </a:lnTo>
                  <a:lnTo>
                    <a:pt x="85469" y="90216"/>
                  </a:lnTo>
                  <a:lnTo>
                    <a:pt x="85350" y="90359"/>
                  </a:lnTo>
                  <a:lnTo>
                    <a:pt x="85251" y="90425"/>
                  </a:lnTo>
                  <a:lnTo>
                    <a:pt x="85182" y="90447"/>
                  </a:lnTo>
                  <a:lnTo>
                    <a:pt x="84951" y="90458"/>
                  </a:lnTo>
                  <a:lnTo>
                    <a:pt x="84733" y="90591"/>
                  </a:lnTo>
                  <a:lnTo>
                    <a:pt x="84486" y="90668"/>
                  </a:lnTo>
                  <a:lnTo>
                    <a:pt x="84445" y="90657"/>
                  </a:lnTo>
                  <a:lnTo>
                    <a:pt x="84344" y="90536"/>
                  </a:lnTo>
                  <a:lnTo>
                    <a:pt x="84230" y="90547"/>
                  </a:lnTo>
                  <a:lnTo>
                    <a:pt x="84046" y="90624"/>
                  </a:lnTo>
                  <a:lnTo>
                    <a:pt x="83991" y="90690"/>
                  </a:lnTo>
                  <a:lnTo>
                    <a:pt x="84001" y="90734"/>
                  </a:lnTo>
                  <a:lnTo>
                    <a:pt x="84125" y="90811"/>
                  </a:lnTo>
                  <a:lnTo>
                    <a:pt x="84157" y="90877"/>
                  </a:lnTo>
                  <a:lnTo>
                    <a:pt x="84129" y="91076"/>
                  </a:lnTo>
                  <a:lnTo>
                    <a:pt x="84059" y="91208"/>
                  </a:lnTo>
                  <a:lnTo>
                    <a:pt x="83835" y="91296"/>
                  </a:lnTo>
                  <a:lnTo>
                    <a:pt x="83729" y="91396"/>
                  </a:lnTo>
                  <a:lnTo>
                    <a:pt x="83584" y="91594"/>
                  </a:lnTo>
                  <a:lnTo>
                    <a:pt x="83519" y="91638"/>
                  </a:lnTo>
                  <a:lnTo>
                    <a:pt x="83413" y="91671"/>
                  </a:lnTo>
                  <a:lnTo>
                    <a:pt x="83312" y="91649"/>
                  </a:lnTo>
                  <a:lnTo>
                    <a:pt x="83099" y="91649"/>
                  </a:lnTo>
                  <a:lnTo>
                    <a:pt x="82968" y="91704"/>
                  </a:lnTo>
                  <a:lnTo>
                    <a:pt x="82779" y="91958"/>
                  </a:lnTo>
                  <a:lnTo>
                    <a:pt x="82591" y="92145"/>
                  </a:lnTo>
                  <a:lnTo>
                    <a:pt x="82556" y="92156"/>
                  </a:lnTo>
                  <a:lnTo>
                    <a:pt x="82355" y="92256"/>
                  </a:lnTo>
                  <a:lnTo>
                    <a:pt x="82294" y="92267"/>
                  </a:lnTo>
                  <a:lnTo>
                    <a:pt x="82191" y="92256"/>
                  </a:lnTo>
                  <a:lnTo>
                    <a:pt x="81986" y="92101"/>
                  </a:lnTo>
                  <a:lnTo>
                    <a:pt x="81864" y="92068"/>
                  </a:lnTo>
                  <a:lnTo>
                    <a:pt x="81750" y="92068"/>
                  </a:lnTo>
                  <a:lnTo>
                    <a:pt x="81645" y="92046"/>
                  </a:lnTo>
                  <a:lnTo>
                    <a:pt x="81588" y="92046"/>
                  </a:lnTo>
                  <a:lnTo>
                    <a:pt x="81482" y="92101"/>
                  </a:lnTo>
                  <a:lnTo>
                    <a:pt x="81411" y="92167"/>
                  </a:lnTo>
                  <a:lnTo>
                    <a:pt x="81299" y="92212"/>
                  </a:lnTo>
                  <a:lnTo>
                    <a:pt x="81223" y="92189"/>
                  </a:lnTo>
                  <a:lnTo>
                    <a:pt x="81183" y="92123"/>
                  </a:lnTo>
                  <a:lnTo>
                    <a:pt x="81149" y="92101"/>
                  </a:lnTo>
                  <a:lnTo>
                    <a:pt x="81033" y="92101"/>
                  </a:lnTo>
                  <a:lnTo>
                    <a:pt x="80892" y="92046"/>
                  </a:lnTo>
                  <a:lnTo>
                    <a:pt x="80801" y="92035"/>
                  </a:lnTo>
                  <a:lnTo>
                    <a:pt x="80653" y="92057"/>
                  </a:lnTo>
                  <a:lnTo>
                    <a:pt x="80531" y="92311"/>
                  </a:lnTo>
                  <a:lnTo>
                    <a:pt x="80455" y="92410"/>
                  </a:lnTo>
                  <a:lnTo>
                    <a:pt x="80341" y="92454"/>
                  </a:lnTo>
                  <a:lnTo>
                    <a:pt x="80248" y="92531"/>
                  </a:lnTo>
                  <a:lnTo>
                    <a:pt x="80231" y="92553"/>
                  </a:lnTo>
                  <a:lnTo>
                    <a:pt x="80199" y="92575"/>
                  </a:lnTo>
                  <a:lnTo>
                    <a:pt x="80009" y="92586"/>
                  </a:lnTo>
                  <a:lnTo>
                    <a:pt x="79915" y="92630"/>
                  </a:lnTo>
                  <a:lnTo>
                    <a:pt x="79840" y="92719"/>
                  </a:lnTo>
                  <a:lnTo>
                    <a:pt x="79681" y="93016"/>
                  </a:lnTo>
                  <a:lnTo>
                    <a:pt x="79605" y="93105"/>
                  </a:lnTo>
                  <a:lnTo>
                    <a:pt x="79400" y="93149"/>
                  </a:lnTo>
                  <a:lnTo>
                    <a:pt x="79263" y="93226"/>
                  </a:lnTo>
                  <a:lnTo>
                    <a:pt x="79076" y="93369"/>
                  </a:lnTo>
                  <a:lnTo>
                    <a:pt x="79005" y="93468"/>
                  </a:lnTo>
                  <a:lnTo>
                    <a:pt x="78871" y="93601"/>
                  </a:lnTo>
                  <a:lnTo>
                    <a:pt x="78827" y="93645"/>
                  </a:lnTo>
                  <a:lnTo>
                    <a:pt x="78767" y="93667"/>
                  </a:lnTo>
                  <a:lnTo>
                    <a:pt x="78517" y="93678"/>
                  </a:lnTo>
                  <a:lnTo>
                    <a:pt x="78412" y="93711"/>
                  </a:lnTo>
                  <a:lnTo>
                    <a:pt x="78323" y="93766"/>
                  </a:lnTo>
                  <a:lnTo>
                    <a:pt x="78255" y="93843"/>
                  </a:lnTo>
                  <a:lnTo>
                    <a:pt x="78232" y="94119"/>
                  </a:lnTo>
                  <a:lnTo>
                    <a:pt x="78205" y="94185"/>
                  </a:lnTo>
                  <a:lnTo>
                    <a:pt x="78147" y="94306"/>
                  </a:lnTo>
                  <a:lnTo>
                    <a:pt x="78106" y="94339"/>
                  </a:lnTo>
                  <a:lnTo>
                    <a:pt x="78059" y="94384"/>
                  </a:lnTo>
                  <a:lnTo>
                    <a:pt x="77959" y="94395"/>
                  </a:lnTo>
                  <a:lnTo>
                    <a:pt x="77907" y="94384"/>
                  </a:lnTo>
                  <a:lnTo>
                    <a:pt x="77686" y="94141"/>
                  </a:lnTo>
                  <a:lnTo>
                    <a:pt x="77577" y="94097"/>
                  </a:lnTo>
                  <a:lnTo>
                    <a:pt x="77538" y="94108"/>
                  </a:lnTo>
                  <a:lnTo>
                    <a:pt x="77497" y="94152"/>
                  </a:lnTo>
                  <a:lnTo>
                    <a:pt x="77466" y="94152"/>
                  </a:lnTo>
                  <a:lnTo>
                    <a:pt x="77308" y="94097"/>
                  </a:lnTo>
                  <a:lnTo>
                    <a:pt x="77171" y="94108"/>
                  </a:lnTo>
                  <a:lnTo>
                    <a:pt x="77097" y="94130"/>
                  </a:lnTo>
                  <a:lnTo>
                    <a:pt x="76905" y="94273"/>
                  </a:lnTo>
                  <a:lnTo>
                    <a:pt x="76790" y="94284"/>
                  </a:lnTo>
                  <a:lnTo>
                    <a:pt x="76711" y="94251"/>
                  </a:lnTo>
                  <a:lnTo>
                    <a:pt x="76579" y="94130"/>
                  </a:lnTo>
                  <a:lnTo>
                    <a:pt x="76483" y="94075"/>
                  </a:lnTo>
                  <a:lnTo>
                    <a:pt x="76400" y="94075"/>
                  </a:lnTo>
                  <a:lnTo>
                    <a:pt x="76283" y="94196"/>
                  </a:lnTo>
                  <a:lnTo>
                    <a:pt x="76342" y="94373"/>
                  </a:lnTo>
                  <a:lnTo>
                    <a:pt x="76339" y="94428"/>
                  </a:lnTo>
                  <a:lnTo>
                    <a:pt x="76143" y="94626"/>
                  </a:lnTo>
                  <a:lnTo>
                    <a:pt x="76109" y="94725"/>
                  </a:lnTo>
                  <a:lnTo>
                    <a:pt x="76130" y="94803"/>
                  </a:lnTo>
                  <a:lnTo>
                    <a:pt x="76125" y="94858"/>
                  </a:lnTo>
                  <a:lnTo>
                    <a:pt x="76017" y="94924"/>
                  </a:lnTo>
                  <a:lnTo>
                    <a:pt x="75994" y="94957"/>
                  </a:lnTo>
                  <a:lnTo>
                    <a:pt x="75975" y="95067"/>
                  </a:lnTo>
                  <a:lnTo>
                    <a:pt x="75997" y="95133"/>
                  </a:lnTo>
                  <a:lnTo>
                    <a:pt x="75996" y="95222"/>
                  </a:lnTo>
                  <a:lnTo>
                    <a:pt x="75969" y="95321"/>
                  </a:lnTo>
                  <a:lnTo>
                    <a:pt x="75939" y="95354"/>
                  </a:lnTo>
                  <a:lnTo>
                    <a:pt x="75909" y="95365"/>
                  </a:lnTo>
                  <a:lnTo>
                    <a:pt x="75888" y="95365"/>
                  </a:lnTo>
                  <a:lnTo>
                    <a:pt x="75836" y="95354"/>
                  </a:lnTo>
                  <a:lnTo>
                    <a:pt x="75749" y="95111"/>
                  </a:lnTo>
                  <a:lnTo>
                    <a:pt x="75694" y="95067"/>
                  </a:lnTo>
                  <a:lnTo>
                    <a:pt x="75643" y="95056"/>
                  </a:lnTo>
                  <a:lnTo>
                    <a:pt x="75600" y="95067"/>
                  </a:lnTo>
                  <a:lnTo>
                    <a:pt x="75560" y="95111"/>
                  </a:lnTo>
                  <a:lnTo>
                    <a:pt x="75515" y="95199"/>
                  </a:lnTo>
                  <a:lnTo>
                    <a:pt x="75475" y="95398"/>
                  </a:lnTo>
                  <a:lnTo>
                    <a:pt x="75296" y="95629"/>
                  </a:lnTo>
                  <a:lnTo>
                    <a:pt x="75218" y="95596"/>
                  </a:lnTo>
                  <a:lnTo>
                    <a:pt x="75199" y="95442"/>
                  </a:lnTo>
                  <a:lnTo>
                    <a:pt x="75168" y="95387"/>
                  </a:lnTo>
                  <a:lnTo>
                    <a:pt x="75127" y="95376"/>
                  </a:lnTo>
                  <a:lnTo>
                    <a:pt x="75032" y="95398"/>
                  </a:lnTo>
                  <a:lnTo>
                    <a:pt x="74877" y="95541"/>
                  </a:lnTo>
                  <a:lnTo>
                    <a:pt x="74819" y="95563"/>
                  </a:lnTo>
                  <a:lnTo>
                    <a:pt x="74773" y="95552"/>
                  </a:lnTo>
                  <a:lnTo>
                    <a:pt x="74723" y="95442"/>
                  </a:lnTo>
                  <a:lnTo>
                    <a:pt x="74670" y="95420"/>
                  </a:lnTo>
                  <a:lnTo>
                    <a:pt x="74584" y="95409"/>
                  </a:lnTo>
                  <a:lnTo>
                    <a:pt x="74460" y="95431"/>
                  </a:lnTo>
                  <a:lnTo>
                    <a:pt x="74320" y="95398"/>
                  </a:lnTo>
                  <a:lnTo>
                    <a:pt x="74284" y="95420"/>
                  </a:lnTo>
                  <a:lnTo>
                    <a:pt x="74243" y="95486"/>
                  </a:lnTo>
                  <a:lnTo>
                    <a:pt x="74207" y="95707"/>
                  </a:lnTo>
                  <a:lnTo>
                    <a:pt x="74138" y="95729"/>
                  </a:lnTo>
                  <a:lnTo>
                    <a:pt x="74101" y="95707"/>
                  </a:lnTo>
                  <a:lnTo>
                    <a:pt x="74085" y="95662"/>
                  </a:lnTo>
                  <a:lnTo>
                    <a:pt x="74108" y="95530"/>
                  </a:lnTo>
                  <a:lnTo>
                    <a:pt x="74099" y="95486"/>
                  </a:lnTo>
                  <a:lnTo>
                    <a:pt x="74039" y="95453"/>
                  </a:lnTo>
                  <a:lnTo>
                    <a:pt x="73953" y="95475"/>
                  </a:lnTo>
                  <a:lnTo>
                    <a:pt x="73901" y="95530"/>
                  </a:lnTo>
                  <a:lnTo>
                    <a:pt x="73864" y="95718"/>
                  </a:lnTo>
                  <a:lnTo>
                    <a:pt x="73791" y="95938"/>
                  </a:lnTo>
                  <a:lnTo>
                    <a:pt x="73719" y="96082"/>
                  </a:lnTo>
                  <a:lnTo>
                    <a:pt x="73552" y="96192"/>
                  </a:lnTo>
                  <a:lnTo>
                    <a:pt x="73381" y="96236"/>
                  </a:lnTo>
                  <a:lnTo>
                    <a:pt x="73352" y="96269"/>
                  </a:lnTo>
                  <a:lnTo>
                    <a:pt x="73299" y="96434"/>
                  </a:lnTo>
                  <a:lnTo>
                    <a:pt x="73250" y="96490"/>
                  </a:lnTo>
                  <a:lnTo>
                    <a:pt x="73174" y="96523"/>
                  </a:lnTo>
                  <a:lnTo>
                    <a:pt x="73022" y="96534"/>
                  </a:lnTo>
                  <a:lnTo>
                    <a:pt x="72822" y="96798"/>
                  </a:lnTo>
                  <a:lnTo>
                    <a:pt x="72671" y="96853"/>
                  </a:lnTo>
                  <a:lnTo>
                    <a:pt x="72459" y="97096"/>
                  </a:lnTo>
                  <a:lnTo>
                    <a:pt x="72222" y="97261"/>
                  </a:lnTo>
                  <a:lnTo>
                    <a:pt x="72202" y="97305"/>
                  </a:lnTo>
                  <a:lnTo>
                    <a:pt x="72202" y="97361"/>
                  </a:lnTo>
                  <a:lnTo>
                    <a:pt x="72287" y="97493"/>
                  </a:lnTo>
                  <a:lnTo>
                    <a:pt x="72302" y="97592"/>
                  </a:lnTo>
                  <a:lnTo>
                    <a:pt x="72264" y="97724"/>
                  </a:lnTo>
                  <a:lnTo>
                    <a:pt x="72204" y="97813"/>
                  </a:lnTo>
                  <a:lnTo>
                    <a:pt x="72127" y="97835"/>
                  </a:lnTo>
                  <a:lnTo>
                    <a:pt x="72067" y="97801"/>
                  </a:lnTo>
                  <a:lnTo>
                    <a:pt x="72035" y="97746"/>
                  </a:lnTo>
                  <a:lnTo>
                    <a:pt x="71998" y="97614"/>
                  </a:lnTo>
                  <a:lnTo>
                    <a:pt x="71920" y="97515"/>
                  </a:lnTo>
                  <a:lnTo>
                    <a:pt x="71904" y="97371"/>
                  </a:lnTo>
                  <a:lnTo>
                    <a:pt x="71947" y="97206"/>
                  </a:lnTo>
                  <a:lnTo>
                    <a:pt x="71936" y="97085"/>
                  </a:lnTo>
                  <a:lnTo>
                    <a:pt x="71914" y="97041"/>
                  </a:lnTo>
                  <a:lnTo>
                    <a:pt x="71849" y="96997"/>
                  </a:lnTo>
                  <a:lnTo>
                    <a:pt x="71761" y="96975"/>
                  </a:lnTo>
                  <a:lnTo>
                    <a:pt x="71715" y="97008"/>
                  </a:lnTo>
                  <a:lnTo>
                    <a:pt x="71592" y="97019"/>
                  </a:lnTo>
                  <a:lnTo>
                    <a:pt x="71500" y="97074"/>
                  </a:lnTo>
                  <a:lnTo>
                    <a:pt x="71518" y="97162"/>
                  </a:lnTo>
                  <a:lnTo>
                    <a:pt x="71607" y="97261"/>
                  </a:lnTo>
                  <a:lnTo>
                    <a:pt x="71626" y="97305"/>
                  </a:lnTo>
                  <a:lnTo>
                    <a:pt x="71612" y="97349"/>
                  </a:lnTo>
                  <a:lnTo>
                    <a:pt x="71521" y="97383"/>
                  </a:lnTo>
                  <a:lnTo>
                    <a:pt x="71461" y="97416"/>
                  </a:lnTo>
                  <a:lnTo>
                    <a:pt x="71458" y="97537"/>
                  </a:lnTo>
                  <a:lnTo>
                    <a:pt x="71579" y="97724"/>
                  </a:lnTo>
                  <a:lnTo>
                    <a:pt x="71579" y="97823"/>
                  </a:lnTo>
                  <a:lnTo>
                    <a:pt x="71539" y="97945"/>
                  </a:lnTo>
                  <a:lnTo>
                    <a:pt x="71461" y="97978"/>
                  </a:lnTo>
                  <a:lnTo>
                    <a:pt x="71337" y="98143"/>
                  </a:lnTo>
                  <a:lnTo>
                    <a:pt x="71263" y="98331"/>
                  </a:lnTo>
                  <a:lnTo>
                    <a:pt x="71072" y="98573"/>
                  </a:lnTo>
                  <a:lnTo>
                    <a:pt x="71057" y="98617"/>
                  </a:lnTo>
                  <a:lnTo>
                    <a:pt x="71061" y="98728"/>
                  </a:lnTo>
                  <a:lnTo>
                    <a:pt x="71229" y="99047"/>
                  </a:lnTo>
                  <a:lnTo>
                    <a:pt x="71303" y="99092"/>
                  </a:lnTo>
                  <a:lnTo>
                    <a:pt x="71487" y="99136"/>
                  </a:lnTo>
                  <a:lnTo>
                    <a:pt x="71555" y="99345"/>
                  </a:lnTo>
                  <a:lnTo>
                    <a:pt x="71596" y="99378"/>
                  </a:lnTo>
                  <a:lnTo>
                    <a:pt x="71725" y="99378"/>
                  </a:lnTo>
                  <a:lnTo>
                    <a:pt x="71792" y="99411"/>
                  </a:lnTo>
                  <a:lnTo>
                    <a:pt x="71897" y="99544"/>
                  </a:lnTo>
                  <a:lnTo>
                    <a:pt x="71959" y="99687"/>
                  </a:lnTo>
                  <a:lnTo>
                    <a:pt x="72010" y="99819"/>
                  </a:lnTo>
                  <a:lnTo>
                    <a:pt x="72131" y="100018"/>
                  </a:lnTo>
                  <a:lnTo>
                    <a:pt x="72193" y="100304"/>
                  </a:lnTo>
                  <a:lnTo>
                    <a:pt x="72280" y="100481"/>
                  </a:lnTo>
                  <a:lnTo>
                    <a:pt x="72318" y="100591"/>
                  </a:lnTo>
                  <a:lnTo>
                    <a:pt x="72354" y="100635"/>
                  </a:lnTo>
                  <a:lnTo>
                    <a:pt x="72450" y="100690"/>
                  </a:lnTo>
                  <a:lnTo>
                    <a:pt x="72504" y="100756"/>
                  </a:lnTo>
                  <a:lnTo>
                    <a:pt x="72505" y="100800"/>
                  </a:lnTo>
                  <a:lnTo>
                    <a:pt x="72467" y="100900"/>
                  </a:lnTo>
                  <a:lnTo>
                    <a:pt x="72481" y="100977"/>
                  </a:lnTo>
                  <a:lnTo>
                    <a:pt x="72527" y="101021"/>
                  </a:lnTo>
                  <a:lnTo>
                    <a:pt x="72769" y="101142"/>
                  </a:lnTo>
                  <a:lnTo>
                    <a:pt x="72835" y="101219"/>
                  </a:lnTo>
                  <a:lnTo>
                    <a:pt x="72861" y="101253"/>
                  </a:lnTo>
                  <a:lnTo>
                    <a:pt x="72880" y="101275"/>
                  </a:lnTo>
                  <a:lnTo>
                    <a:pt x="72948" y="101396"/>
                  </a:lnTo>
                  <a:lnTo>
                    <a:pt x="72942" y="101561"/>
                  </a:lnTo>
                  <a:lnTo>
                    <a:pt x="72910" y="101683"/>
                  </a:lnTo>
                  <a:lnTo>
                    <a:pt x="72840" y="101859"/>
                  </a:lnTo>
                  <a:lnTo>
                    <a:pt x="72782" y="101936"/>
                  </a:lnTo>
                  <a:lnTo>
                    <a:pt x="72675" y="102024"/>
                  </a:lnTo>
                  <a:lnTo>
                    <a:pt x="72640" y="102091"/>
                  </a:lnTo>
                  <a:lnTo>
                    <a:pt x="72638" y="102168"/>
                  </a:lnTo>
                  <a:lnTo>
                    <a:pt x="72672" y="102377"/>
                  </a:lnTo>
                  <a:lnTo>
                    <a:pt x="72649" y="102487"/>
                  </a:lnTo>
                  <a:lnTo>
                    <a:pt x="72588" y="102554"/>
                  </a:lnTo>
                  <a:lnTo>
                    <a:pt x="72397" y="102598"/>
                  </a:lnTo>
                  <a:lnTo>
                    <a:pt x="72360" y="102642"/>
                  </a:lnTo>
                  <a:lnTo>
                    <a:pt x="72334" y="102697"/>
                  </a:lnTo>
                  <a:lnTo>
                    <a:pt x="72331" y="102752"/>
                  </a:lnTo>
                  <a:lnTo>
                    <a:pt x="72353" y="102829"/>
                  </a:lnTo>
                  <a:lnTo>
                    <a:pt x="72470" y="103006"/>
                  </a:lnTo>
                  <a:lnTo>
                    <a:pt x="72468" y="103050"/>
                  </a:lnTo>
                  <a:lnTo>
                    <a:pt x="72467" y="103083"/>
                  </a:lnTo>
                  <a:lnTo>
                    <a:pt x="72416" y="103138"/>
                  </a:lnTo>
                  <a:lnTo>
                    <a:pt x="72312" y="103182"/>
                  </a:lnTo>
                  <a:lnTo>
                    <a:pt x="72266" y="103226"/>
                  </a:lnTo>
                  <a:lnTo>
                    <a:pt x="72247" y="103270"/>
                  </a:lnTo>
                  <a:lnTo>
                    <a:pt x="72243" y="103369"/>
                  </a:lnTo>
                  <a:lnTo>
                    <a:pt x="72217" y="103414"/>
                  </a:lnTo>
                  <a:lnTo>
                    <a:pt x="72172" y="103425"/>
                  </a:lnTo>
                  <a:lnTo>
                    <a:pt x="72059" y="103381"/>
                  </a:lnTo>
                  <a:lnTo>
                    <a:pt x="72016" y="103381"/>
                  </a:lnTo>
                  <a:lnTo>
                    <a:pt x="71993" y="103392"/>
                  </a:lnTo>
                  <a:lnTo>
                    <a:pt x="71985" y="103447"/>
                  </a:lnTo>
                  <a:lnTo>
                    <a:pt x="71992" y="103469"/>
                  </a:lnTo>
                  <a:lnTo>
                    <a:pt x="72022" y="103557"/>
                  </a:lnTo>
                  <a:lnTo>
                    <a:pt x="72030" y="103645"/>
                  </a:lnTo>
                  <a:lnTo>
                    <a:pt x="72006" y="103722"/>
                  </a:lnTo>
                  <a:lnTo>
                    <a:pt x="71954" y="103800"/>
                  </a:lnTo>
                  <a:lnTo>
                    <a:pt x="71637" y="104163"/>
                  </a:lnTo>
                  <a:lnTo>
                    <a:pt x="71444" y="104296"/>
                  </a:lnTo>
                  <a:lnTo>
                    <a:pt x="71265" y="104384"/>
                  </a:lnTo>
                  <a:lnTo>
                    <a:pt x="71210" y="104439"/>
                  </a:lnTo>
                  <a:lnTo>
                    <a:pt x="71173" y="104582"/>
                  </a:lnTo>
                  <a:lnTo>
                    <a:pt x="71230" y="104803"/>
                  </a:lnTo>
                  <a:lnTo>
                    <a:pt x="71223" y="104880"/>
                  </a:lnTo>
                  <a:lnTo>
                    <a:pt x="71203" y="104913"/>
                  </a:lnTo>
                  <a:lnTo>
                    <a:pt x="71062" y="105034"/>
                  </a:lnTo>
                  <a:lnTo>
                    <a:pt x="71035" y="105090"/>
                  </a:lnTo>
                  <a:lnTo>
                    <a:pt x="71080" y="105266"/>
                  </a:lnTo>
                  <a:lnTo>
                    <a:pt x="71080" y="105321"/>
                  </a:lnTo>
                  <a:lnTo>
                    <a:pt x="71029" y="105354"/>
                  </a:lnTo>
                  <a:lnTo>
                    <a:pt x="70878" y="105354"/>
                  </a:lnTo>
                  <a:lnTo>
                    <a:pt x="70846" y="105376"/>
                  </a:lnTo>
                  <a:lnTo>
                    <a:pt x="70825" y="105398"/>
                  </a:lnTo>
                  <a:lnTo>
                    <a:pt x="70826" y="105442"/>
                  </a:lnTo>
                  <a:lnTo>
                    <a:pt x="70848" y="105464"/>
                  </a:lnTo>
                  <a:lnTo>
                    <a:pt x="71026" y="105575"/>
                  </a:lnTo>
                  <a:lnTo>
                    <a:pt x="71048" y="105674"/>
                  </a:lnTo>
                  <a:lnTo>
                    <a:pt x="71021" y="105751"/>
                  </a:lnTo>
                  <a:lnTo>
                    <a:pt x="70910" y="105861"/>
                  </a:lnTo>
                  <a:lnTo>
                    <a:pt x="70891" y="105894"/>
                  </a:lnTo>
                  <a:lnTo>
                    <a:pt x="70897" y="105927"/>
                  </a:lnTo>
                  <a:lnTo>
                    <a:pt x="70954" y="106027"/>
                  </a:lnTo>
                  <a:lnTo>
                    <a:pt x="70972" y="106170"/>
                  </a:lnTo>
                  <a:lnTo>
                    <a:pt x="70999" y="106313"/>
                  </a:lnTo>
                  <a:lnTo>
                    <a:pt x="70999" y="106313"/>
                  </a:lnTo>
                  <a:lnTo>
                    <a:pt x="70999" y="106335"/>
                  </a:lnTo>
                  <a:lnTo>
                    <a:pt x="70836" y="106490"/>
                  </a:lnTo>
                  <a:lnTo>
                    <a:pt x="70753" y="106611"/>
                  </a:lnTo>
                  <a:lnTo>
                    <a:pt x="70740" y="106699"/>
                  </a:lnTo>
                  <a:lnTo>
                    <a:pt x="70772" y="106854"/>
                  </a:lnTo>
                  <a:lnTo>
                    <a:pt x="70876" y="106986"/>
                  </a:lnTo>
                  <a:lnTo>
                    <a:pt x="70945" y="107107"/>
                  </a:lnTo>
                  <a:lnTo>
                    <a:pt x="71017" y="107317"/>
                  </a:lnTo>
                  <a:lnTo>
                    <a:pt x="71012" y="107405"/>
                  </a:lnTo>
                  <a:lnTo>
                    <a:pt x="70956" y="107427"/>
                  </a:lnTo>
                  <a:lnTo>
                    <a:pt x="70827" y="107471"/>
                  </a:lnTo>
                  <a:lnTo>
                    <a:pt x="70790" y="107537"/>
                  </a:lnTo>
                  <a:lnTo>
                    <a:pt x="70790" y="107614"/>
                  </a:lnTo>
                  <a:lnTo>
                    <a:pt x="70786" y="107647"/>
                  </a:lnTo>
                  <a:lnTo>
                    <a:pt x="70804" y="107791"/>
                  </a:lnTo>
                  <a:lnTo>
                    <a:pt x="70750" y="107967"/>
                  </a:lnTo>
                  <a:lnTo>
                    <a:pt x="70765" y="108044"/>
                  </a:lnTo>
                  <a:lnTo>
                    <a:pt x="70817" y="108166"/>
                  </a:lnTo>
                  <a:lnTo>
                    <a:pt x="70832" y="108232"/>
                  </a:lnTo>
                  <a:lnTo>
                    <a:pt x="70797" y="108353"/>
                  </a:lnTo>
                  <a:lnTo>
                    <a:pt x="70728" y="108441"/>
                  </a:lnTo>
                  <a:lnTo>
                    <a:pt x="70632" y="108508"/>
                  </a:lnTo>
                  <a:lnTo>
                    <a:pt x="70430" y="108540"/>
                  </a:lnTo>
                  <a:lnTo>
                    <a:pt x="70273" y="108618"/>
                  </a:lnTo>
                  <a:lnTo>
                    <a:pt x="70149" y="108596"/>
                  </a:lnTo>
                  <a:lnTo>
                    <a:pt x="70098" y="108596"/>
                  </a:lnTo>
                  <a:lnTo>
                    <a:pt x="69910" y="108728"/>
                  </a:lnTo>
                  <a:lnTo>
                    <a:pt x="69888" y="108772"/>
                  </a:lnTo>
                  <a:lnTo>
                    <a:pt x="69834" y="108982"/>
                  </a:lnTo>
                  <a:lnTo>
                    <a:pt x="69873" y="109136"/>
                  </a:lnTo>
                  <a:lnTo>
                    <a:pt x="69857" y="109213"/>
                  </a:lnTo>
                  <a:lnTo>
                    <a:pt x="69683" y="109445"/>
                  </a:lnTo>
                  <a:lnTo>
                    <a:pt x="69530" y="109610"/>
                  </a:lnTo>
                  <a:lnTo>
                    <a:pt x="69404" y="109875"/>
                  </a:lnTo>
                  <a:lnTo>
                    <a:pt x="69362" y="109930"/>
                  </a:lnTo>
                  <a:lnTo>
                    <a:pt x="69302" y="109985"/>
                  </a:lnTo>
                  <a:lnTo>
                    <a:pt x="69262" y="109996"/>
                  </a:lnTo>
                  <a:lnTo>
                    <a:pt x="69223" y="109985"/>
                  </a:lnTo>
                  <a:lnTo>
                    <a:pt x="69171" y="109952"/>
                  </a:lnTo>
                  <a:lnTo>
                    <a:pt x="69083" y="109853"/>
                  </a:lnTo>
                  <a:lnTo>
                    <a:pt x="69032" y="109831"/>
                  </a:lnTo>
                  <a:lnTo>
                    <a:pt x="68992" y="109820"/>
                  </a:lnTo>
                  <a:lnTo>
                    <a:pt x="68878" y="109842"/>
                  </a:lnTo>
                  <a:lnTo>
                    <a:pt x="68756" y="109941"/>
                  </a:lnTo>
                  <a:lnTo>
                    <a:pt x="68707" y="109952"/>
                  </a:lnTo>
                  <a:lnTo>
                    <a:pt x="68646" y="109875"/>
                  </a:lnTo>
                  <a:lnTo>
                    <a:pt x="68555" y="109820"/>
                  </a:lnTo>
                  <a:lnTo>
                    <a:pt x="68558" y="109676"/>
                  </a:lnTo>
                  <a:lnTo>
                    <a:pt x="68540" y="109643"/>
                  </a:lnTo>
                  <a:lnTo>
                    <a:pt x="68508" y="109632"/>
                  </a:lnTo>
                  <a:lnTo>
                    <a:pt x="68445" y="109632"/>
                  </a:lnTo>
                  <a:lnTo>
                    <a:pt x="68399" y="109654"/>
                  </a:lnTo>
                  <a:lnTo>
                    <a:pt x="68368" y="109687"/>
                  </a:lnTo>
                  <a:lnTo>
                    <a:pt x="68312" y="109797"/>
                  </a:lnTo>
                  <a:lnTo>
                    <a:pt x="68264" y="109831"/>
                  </a:lnTo>
                  <a:lnTo>
                    <a:pt x="68170" y="109842"/>
                  </a:lnTo>
                  <a:lnTo>
                    <a:pt x="68151" y="109919"/>
                  </a:lnTo>
                  <a:lnTo>
                    <a:pt x="68158" y="110040"/>
                  </a:lnTo>
                  <a:lnTo>
                    <a:pt x="68234" y="110327"/>
                  </a:lnTo>
                  <a:lnTo>
                    <a:pt x="68219" y="110360"/>
                  </a:lnTo>
                  <a:lnTo>
                    <a:pt x="68185" y="110382"/>
                  </a:lnTo>
                  <a:lnTo>
                    <a:pt x="68140" y="110382"/>
                  </a:lnTo>
                  <a:lnTo>
                    <a:pt x="68041" y="110360"/>
                  </a:lnTo>
                  <a:lnTo>
                    <a:pt x="68005" y="110360"/>
                  </a:lnTo>
                  <a:lnTo>
                    <a:pt x="67985" y="110382"/>
                  </a:lnTo>
                  <a:lnTo>
                    <a:pt x="67984" y="110426"/>
                  </a:lnTo>
                  <a:lnTo>
                    <a:pt x="68015" y="110514"/>
                  </a:lnTo>
                  <a:lnTo>
                    <a:pt x="68080" y="110591"/>
                  </a:lnTo>
                  <a:lnTo>
                    <a:pt x="68069" y="110679"/>
                  </a:lnTo>
                  <a:lnTo>
                    <a:pt x="67994" y="110746"/>
                  </a:lnTo>
                  <a:lnTo>
                    <a:pt x="67922" y="110779"/>
                  </a:lnTo>
                  <a:lnTo>
                    <a:pt x="67809" y="110779"/>
                  </a:lnTo>
                  <a:lnTo>
                    <a:pt x="67681" y="110768"/>
                  </a:lnTo>
                  <a:lnTo>
                    <a:pt x="67639" y="110779"/>
                  </a:lnTo>
                  <a:lnTo>
                    <a:pt x="67598" y="110823"/>
                  </a:lnTo>
                  <a:lnTo>
                    <a:pt x="67563" y="110922"/>
                  </a:lnTo>
                  <a:lnTo>
                    <a:pt x="67542" y="110955"/>
                  </a:lnTo>
                  <a:lnTo>
                    <a:pt x="67523" y="111187"/>
                  </a:lnTo>
                  <a:lnTo>
                    <a:pt x="67486" y="111253"/>
                  </a:lnTo>
                  <a:lnTo>
                    <a:pt x="67407" y="111341"/>
                  </a:lnTo>
                  <a:lnTo>
                    <a:pt x="67355" y="111363"/>
                  </a:lnTo>
                  <a:lnTo>
                    <a:pt x="67221" y="111341"/>
                  </a:lnTo>
                  <a:lnTo>
                    <a:pt x="67136" y="111352"/>
                  </a:lnTo>
                  <a:lnTo>
                    <a:pt x="67117" y="111363"/>
                  </a:lnTo>
                  <a:lnTo>
                    <a:pt x="67093" y="111429"/>
                  </a:lnTo>
                  <a:lnTo>
                    <a:pt x="67039" y="111484"/>
                  </a:lnTo>
                  <a:lnTo>
                    <a:pt x="66927" y="111529"/>
                  </a:lnTo>
                  <a:lnTo>
                    <a:pt x="66812" y="111650"/>
                  </a:lnTo>
                  <a:lnTo>
                    <a:pt x="66776" y="111639"/>
                  </a:lnTo>
                  <a:lnTo>
                    <a:pt x="66757" y="111617"/>
                  </a:lnTo>
                  <a:lnTo>
                    <a:pt x="66727" y="111407"/>
                  </a:lnTo>
                  <a:lnTo>
                    <a:pt x="66665" y="111352"/>
                  </a:lnTo>
                  <a:lnTo>
                    <a:pt x="66597" y="111352"/>
                  </a:lnTo>
                  <a:lnTo>
                    <a:pt x="66559" y="111396"/>
                  </a:lnTo>
                  <a:lnTo>
                    <a:pt x="66549" y="111529"/>
                  </a:lnTo>
                  <a:lnTo>
                    <a:pt x="66567" y="111639"/>
                  </a:lnTo>
                  <a:lnTo>
                    <a:pt x="66553" y="111760"/>
                  </a:lnTo>
                  <a:lnTo>
                    <a:pt x="66496" y="111881"/>
                  </a:lnTo>
                  <a:lnTo>
                    <a:pt x="66450" y="111936"/>
                  </a:lnTo>
                  <a:lnTo>
                    <a:pt x="66410" y="111936"/>
                  </a:lnTo>
                  <a:lnTo>
                    <a:pt x="66287" y="111837"/>
                  </a:lnTo>
                  <a:lnTo>
                    <a:pt x="66257" y="111826"/>
                  </a:lnTo>
                  <a:lnTo>
                    <a:pt x="66209" y="111837"/>
                  </a:lnTo>
                  <a:lnTo>
                    <a:pt x="66084" y="111947"/>
                  </a:lnTo>
                  <a:lnTo>
                    <a:pt x="65774" y="112267"/>
                  </a:lnTo>
                  <a:lnTo>
                    <a:pt x="65590" y="112510"/>
                  </a:lnTo>
                  <a:lnTo>
                    <a:pt x="65504" y="112653"/>
                  </a:lnTo>
                  <a:lnTo>
                    <a:pt x="65494" y="112719"/>
                  </a:lnTo>
                  <a:lnTo>
                    <a:pt x="65524" y="112918"/>
                  </a:lnTo>
                  <a:lnTo>
                    <a:pt x="65502" y="112973"/>
                  </a:lnTo>
                  <a:lnTo>
                    <a:pt x="65458" y="113028"/>
                  </a:lnTo>
                  <a:lnTo>
                    <a:pt x="65325" y="113094"/>
                  </a:lnTo>
                  <a:lnTo>
                    <a:pt x="65224" y="113171"/>
                  </a:lnTo>
                  <a:lnTo>
                    <a:pt x="65118" y="113215"/>
                  </a:lnTo>
                  <a:lnTo>
                    <a:pt x="65076" y="113204"/>
                  </a:lnTo>
                  <a:lnTo>
                    <a:pt x="65046" y="113182"/>
                  </a:lnTo>
                  <a:lnTo>
                    <a:pt x="65001" y="113116"/>
                  </a:lnTo>
                  <a:lnTo>
                    <a:pt x="64953" y="113006"/>
                  </a:lnTo>
                  <a:lnTo>
                    <a:pt x="64911" y="112951"/>
                  </a:lnTo>
                  <a:lnTo>
                    <a:pt x="64816" y="112918"/>
                  </a:lnTo>
                  <a:lnTo>
                    <a:pt x="64751" y="112918"/>
                  </a:lnTo>
                  <a:lnTo>
                    <a:pt x="64655" y="112962"/>
                  </a:lnTo>
                  <a:lnTo>
                    <a:pt x="64620" y="112995"/>
                  </a:lnTo>
                  <a:lnTo>
                    <a:pt x="64580" y="113204"/>
                  </a:lnTo>
                  <a:lnTo>
                    <a:pt x="64414" y="113392"/>
                  </a:lnTo>
                  <a:lnTo>
                    <a:pt x="64368" y="113469"/>
                  </a:lnTo>
                  <a:lnTo>
                    <a:pt x="64361" y="113546"/>
                  </a:lnTo>
                  <a:lnTo>
                    <a:pt x="64426" y="113623"/>
                  </a:lnTo>
                  <a:lnTo>
                    <a:pt x="64485" y="113668"/>
                  </a:lnTo>
                  <a:lnTo>
                    <a:pt x="64675" y="113767"/>
                  </a:lnTo>
                  <a:lnTo>
                    <a:pt x="64750" y="113778"/>
                  </a:lnTo>
                  <a:lnTo>
                    <a:pt x="64840" y="113822"/>
                  </a:lnTo>
                  <a:lnTo>
                    <a:pt x="64932" y="113910"/>
                  </a:lnTo>
                  <a:lnTo>
                    <a:pt x="65004" y="113987"/>
                  </a:lnTo>
                  <a:lnTo>
                    <a:pt x="65030" y="114075"/>
                  </a:lnTo>
                  <a:lnTo>
                    <a:pt x="65084" y="114395"/>
                  </a:lnTo>
                  <a:lnTo>
                    <a:pt x="65249" y="114704"/>
                  </a:lnTo>
                  <a:lnTo>
                    <a:pt x="65336" y="114991"/>
                  </a:lnTo>
                  <a:lnTo>
                    <a:pt x="65437" y="115156"/>
                  </a:lnTo>
                  <a:lnTo>
                    <a:pt x="65475" y="115288"/>
                  </a:lnTo>
                  <a:lnTo>
                    <a:pt x="65463" y="115387"/>
                  </a:lnTo>
                  <a:lnTo>
                    <a:pt x="65393" y="115487"/>
                  </a:lnTo>
                  <a:lnTo>
                    <a:pt x="65405" y="115608"/>
                  </a:lnTo>
                  <a:lnTo>
                    <a:pt x="65453" y="115718"/>
                  </a:lnTo>
                  <a:lnTo>
                    <a:pt x="65483" y="115817"/>
                  </a:lnTo>
                  <a:lnTo>
                    <a:pt x="65481" y="115895"/>
                  </a:lnTo>
                  <a:lnTo>
                    <a:pt x="65402" y="116159"/>
                  </a:lnTo>
                  <a:lnTo>
                    <a:pt x="65333" y="116281"/>
                  </a:lnTo>
                  <a:lnTo>
                    <a:pt x="65069" y="116589"/>
                  </a:lnTo>
                  <a:lnTo>
                    <a:pt x="64892" y="116733"/>
                  </a:lnTo>
                  <a:lnTo>
                    <a:pt x="64656" y="116876"/>
                  </a:lnTo>
                  <a:lnTo>
                    <a:pt x="64337" y="117019"/>
                  </a:lnTo>
                  <a:lnTo>
                    <a:pt x="63912" y="117328"/>
                  </a:lnTo>
                  <a:lnTo>
                    <a:pt x="63776" y="117383"/>
                  </a:lnTo>
                  <a:lnTo>
                    <a:pt x="63698" y="117383"/>
                  </a:lnTo>
                  <a:lnTo>
                    <a:pt x="63641" y="117372"/>
                  </a:lnTo>
                  <a:lnTo>
                    <a:pt x="63470" y="117218"/>
                  </a:lnTo>
                  <a:lnTo>
                    <a:pt x="63406" y="117185"/>
                  </a:lnTo>
                  <a:lnTo>
                    <a:pt x="63311" y="117163"/>
                  </a:lnTo>
                  <a:lnTo>
                    <a:pt x="63183" y="117141"/>
                  </a:lnTo>
                  <a:lnTo>
                    <a:pt x="62794" y="117019"/>
                  </a:lnTo>
                  <a:lnTo>
                    <a:pt x="62588" y="117030"/>
                  </a:lnTo>
                  <a:lnTo>
                    <a:pt x="62453" y="117074"/>
                  </a:lnTo>
                  <a:lnTo>
                    <a:pt x="62339" y="117130"/>
                  </a:lnTo>
                  <a:lnTo>
                    <a:pt x="62287" y="117141"/>
                  </a:lnTo>
                  <a:lnTo>
                    <a:pt x="62131" y="117185"/>
                  </a:lnTo>
                  <a:lnTo>
                    <a:pt x="62048" y="117185"/>
                  </a:lnTo>
                  <a:lnTo>
                    <a:pt x="61924" y="117163"/>
                  </a:lnTo>
                  <a:lnTo>
                    <a:pt x="61792" y="117108"/>
                  </a:lnTo>
                  <a:lnTo>
                    <a:pt x="61671" y="117085"/>
                  </a:lnTo>
                  <a:lnTo>
                    <a:pt x="61567" y="117130"/>
                  </a:lnTo>
                  <a:lnTo>
                    <a:pt x="61446" y="117229"/>
                  </a:lnTo>
                  <a:lnTo>
                    <a:pt x="61341" y="117438"/>
                  </a:lnTo>
                  <a:lnTo>
                    <a:pt x="61143" y="117703"/>
                  </a:lnTo>
                  <a:lnTo>
                    <a:pt x="61071" y="117846"/>
                  </a:lnTo>
                  <a:lnTo>
                    <a:pt x="61061" y="117890"/>
                  </a:lnTo>
                  <a:lnTo>
                    <a:pt x="61064" y="117990"/>
                  </a:lnTo>
                  <a:lnTo>
                    <a:pt x="61103" y="118144"/>
                  </a:lnTo>
                  <a:lnTo>
                    <a:pt x="61104" y="118210"/>
                  </a:lnTo>
                  <a:lnTo>
                    <a:pt x="61072" y="118287"/>
                  </a:lnTo>
                  <a:lnTo>
                    <a:pt x="60947" y="118508"/>
                  </a:lnTo>
                  <a:lnTo>
                    <a:pt x="60950" y="118662"/>
                  </a:lnTo>
                  <a:lnTo>
                    <a:pt x="61017" y="118783"/>
                  </a:lnTo>
                  <a:lnTo>
                    <a:pt x="61082" y="118949"/>
                  </a:lnTo>
                  <a:lnTo>
                    <a:pt x="61117" y="119235"/>
                  </a:lnTo>
                  <a:lnTo>
                    <a:pt x="61318" y="119588"/>
                  </a:lnTo>
                  <a:lnTo>
                    <a:pt x="61357" y="119710"/>
                  </a:lnTo>
                  <a:lnTo>
                    <a:pt x="61348" y="119765"/>
                  </a:lnTo>
                  <a:lnTo>
                    <a:pt x="61320" y="119831"/>
                  </a:lnTo>
                  <a:lnTo>
                    <a:pt x="61007" y="120272"/>
                  </a:lnTo>
                  <a:lnTo>
                    <a:pt x="60902" y="120360"/>
                  </a:lnTo>
                  <a:lnTo>
                    <a:pt x="60777" y="120415"/>
                  </a:lnTo>
                  <a:lnTo>
                    <a:pt x="60568" y="120459"/>
                  </a:lnTo>
                  <a:lnTo>
                    <a:pt x="60412" y="120514"/>
                  </a:lnTo>
                  <a:lnTo>
                    <a:pt x="60390" y="120548"/>
                  </a:lnTo>
                  <a:lnTo>
                    <a:pt x="60320" y="120581"/>
                  </a:lnTo>
                  <a:lnTo>
                    <a:pt x="60102" y="120669"/>
                  </a:lnTo>
                  <a:lnTo>
                    <a:pt x="59985" y="120691"/>
                  </a:lnTo>
                  <a:lnTo>
                    <a:pt x="59874" y="120691"/>
                  </a:lnTo>
                  <a:lnTo>
                    <a:pt x="59637" y="120669"/>
                  </a:lnTo>
                  <a:lnTo>
                    <a:pt x="59473" y="120625"/>
                  </a:lnTo>
                  <a:lnTo>
                    <a:pt x="59269" y="120514"/>
                  </a:lnTo>
                  <a:lnTo>
                    <a:pt x="59011" y="120349"/>
                  </a:lnTo>
                  <a:lnTo>
                    <a:pt x="58806" y="120162"/>
                  </a:lnTo>
                  <a:lnTo>
                    <a:pt x="58694" y="119996"/>
                  </a:lnTo>
                  <a:lnTo>
                    <a:pt x="58688" y="119919"/>
                  </a:lnTo>
                  <a:lnTo>
                    <a:pt x="58719" y="119842"/>
                  </a:lnTo>
                  <a:lnTo>
                    <a:pt x="58708" y="119721"/>
                  </a:lnTo>
                  <a:lnTo>
                    <a:pt x="58677" y="119699"/>
                  </a:lnTo>
                  <a:lnTo>
                    <a:pt x="58536" y="119632"/>
                  </a:lnTo>
                  <a:lnTo>
                    <a:pt x="58285" y="119599"/>
                  </a:lnTo>
                  <a:lnTo>
                    <a:pt x="58121" y="119599"/>
                  </a:lnTo>
                  <a:lnTo>
                    <a:pt x="58033" y="119621"/>
                  </a:lnTo>
                  <a:lnTo>
                    <a:pt x="57970" y="119699"/>
                  </a:lnTo>
                  <a:lnTo>
                    <a:pt x="57962" y="119743"/>
                  </a:lnTo>
                  <a:lnTo>
                    <a:pt x="57986" y="119809"/>
                  </a:lnTo>
                  <a:lnTo>
                    <a:pt x="58065" y="119930"/>
                  </a:lnTo>
                  <a:lnTo>
                    <a:pt x="58121" y="120051"/>
                  </a:lnTo>
                  <a:lnTo>
                    <a:pt x="58121" y="120107"/>
                  </a:lnTo>
                  <a:lnTo>
                    <a:pt x="57992" y="120261"/>
                  </a:lnTo>
                  <a:lnTo>
                    <a:pt x="57921" y="120294"/>
                  </a:lnTo>
                  <a:lnTo>
                    <a:pt x="57769" y="120338"/>
                  </a:lnTo>
                  <a:lnTo>
                    <a:pt x="57606" y="120437"/>
                  </a:lnTo>
                  <a:lnTo>
                    <a:pt x="57431" y="120459"/>
                  </a:lnTo>
                  <a:lnTo>
                    <a:pt x="57341" y="120481"/>
                  </a:lnTo>
                  <a:lnTo>
                    <a:pt x="57105" y="120647"/>
                  </a:lnTo>
                  <a:lnTo>
                    <a:pt x="57006" y="120779"/>
                  </a:lnTo>
                  <a:lnTo>
                    <a:pt x="56998" y="120834"/>
                  </a:lnTo>
                  <a:lnTo>
                    <a:pt x="57046" y="121011"/>
                  </a:lnTo>
                  <a:lnTo>
                    <a:pt x="57053" y="121143"/>
                  </a:lnTo>
                  <a:lnTo>
                    <a:pt x="57157" y="121727"/>
                  </a:lnTo>
                  <a:lnTo>
                    <a:pt x="57163" y="122014"/>
                  </a:lnTo>
                  <a:lnTo>
                    <a:pt x="57132" y="122212"/>
                  </a:lnTo>
                  <a:lnTo>
                    <a:pt x="57016" y="122422"/>
                  </a:lnTo>
                  <a:lnTo>
                    <a:pt x="56831" y="122686"/>
                  </a:lnTo>
                  <a:lnTo>
                    <a:pt x="56812" y="122731"/>
                  </a:lnTo>
                  <a:lnTo>
                    <a:pt x="56757" y="122797"/>
                  </a:lnTo>
                  <a:lnTo>
                    <a:pt x="56546" y="123271"/>
                  </a:lnTo>
                  <a:lnTo>
                    <a:pt x="56404" y="123502"/>
                  </a:lnTo>
                  <a:lnTo>
                    <a:pt x="56235" y="123690"/>
                  </a:lnTo>
                  <a:lnTo>
                    <a:pt x="55856" y="123999"/>
                  </a:lnTo>
                  <a:lnTo>
                    <a:pt x="55754" y="124054"/>
                  </a:lnTo>
                  <a:lnTo>
                    <a:pt x="55194" y="124307"/>
                  </a:lnTo>
                  <a:lnTo>
                    <a:pt x="55138" y="124318"/>
                  </a:lnTo>
                  <a:lnTo>
                    <a:pt x="54997" y="124395"/>
                  </a:lnTo>
                  <a:lnTo>
                    <a:pt x="54645" y="124550"/>
                  </a:lnTo>
                  <a:lnTo>
                    <a:pt x="54417" y="124627"/>
                  </a:lnTo>
                  <a:lnTo>
                    <a:pt x="54034" y="124715"/>
                  </a:lnTo>
                  <a:lnTo>
                    <a:pt x="53779" y="124726"/>
                  </a:lnTo>
                  <a:lnTo>
                    <a:pt x="53654" y="124770"/>
                  </a:lnTo>
                  <a:lnTo>
                    <a:pt x="53354" y="124914"/>
                  </a:lnTo>
                  <a:lnTo>
                    <a:pt x="52744" y="125035"/>
                  </a:lnTo>
                  <a:lnTo>
                    <a:pt x="52626" y="125024"/>
                  </a:lnTo>
                  <a:lnTo>
                    <a:pt x="52502" y="124969"/>
                  </a:lnTo>
                  <a:lnTo>
                    <a:pt x="52223" y="124781"/>
                  </a:lnTo>
                  <a:lnTo>
                    <a:pt x="52063" y="124726"/>
                  </a:lnTo>
                  <a:lnTo>
                    <a:pt x="51768" y="124726"/>
                  </a:lnTo>
                  <a:lnTo>
                    <a:pt x="51577" y="124792"/>
                  </a:lnTo>
                  <a:lnTo>
                    <a:pt x="51418" y="124803"/>
                  </a:lnTo>
                  <a:lnTo>
                    <a:pt x="51190" y="124881"/>
                  </a:lnTo>
                  <a:lnTo>
                    <a:pt x="51089" y="124958"/>
                  </a:lnTo>
                  <a:lnTo>
                    <a:pt x="51048" y="124991"/>
                  </a:lnTo>
                  <a:lnTo>
                    <a:pt x="50934" y="125101"/>
                  </a:lnTo>
                  <a:lnTo>
                    <a:pt x="50674" y="125509"/>
                  </a:lnTo>
                  <a:lnTo>
                    <a:pt x="50436" y="125774"/>
                  </a:lnTo>
                  <a:lnTo>
                    <a:pt x="50360" y="125884"/>
                  </a:lnTo>
                  <a:lnTo>
                    <a:pt x="50125" y="126126"/>
                  </a:lnTo>
                  <a:lnTo>
                    <a:pt x="49948" y="126336"/>
                  </a:lnTo>
                  <a:lnTo>
                    <a:pt x="49815" y="126468"/>
                  </a:lnTo>
                  <a:lnTo>
                    <a:pt x="49071" y="127097"/>
                  </a:lnTo>
                  <a:lnTo>
                    <a:pt x="48996" y="127152"/>
                  </a:lnTo>
                  <a:lnTo>
                    <a:pt x="48733" y="127394"/>
                  </a:lnTo>
                  <a:lnTo>
                    <a:pt x="48445" y="127626"/>
                  </a:lnTo>
                  <a:lnTo>
                    <a:pt x="48098" y="127857"/>
                  </a:lnTo>
                  <a:lnTo>
                    <a:pt x="47653" y="128177"/>
                  </a:lnTo>
                  <a:lnTo>
                    <a:pt x="47413" y="128376"/>
                  </a:lnTo>
                  <a:lnTo>
                    <a:pt x="47166" y="128530"/>
                  </a:lnTo>
                  <a:lnTo>
                    <a:pt x="46818" y="128795"/>
                  </a:lnTo>
                  <a:lnTo>
                    <a:pt x="46270" y="129103"/>
                  </a:lnTo>
                  <a:lnTo>
                    <a:pt x="45709" y="129423"/>
                  </a:lnTo>
                  <a:lnTo>
                    <a:pt x="45299" y="129732"/>
                  </a:lnTo>
                  <a:lnTo>
                    <a:pt x="45225" y="129776"/>
                  </a:lnTo>
                  <a:lnTo>
                    <a:pt x="44888" y="129996"/>
                  </a:lnTo>
                  <a:lnTo>
                    <a:pt x="44712" y="130085"/>
                  </a:lnTo>
                  <a:lnTo>
                    <a:pt x="44417" y="130272"/>
                  </a:lnTo>
                  <a:lnTo>
                    <a:pt x="43755" y="130592"/>
                  </a:lnTo>
                  <a:lnTo>
                    <a:pt x="43646" y="130614"/>
                  </a:lnTo>
                  <a:lnTo>
                    <a:pt x="43472" y="130680"/>
                  </a:lnTo>
                  <a:lnTo>
                    <a:pt x="43294" y="130757"/>
                  </a:lnTo>
                  <a:lnTo>
                    <a:pt x="43072" y="130879"/>
                  </a:lnTo>
                  <a:lnTo>
                    <a:pt x="42194" y="131452"/>
                  </a:lnTo>
                  <a:lnTo>
                    <a:pt x="42070" y="131507"/>
                  </a:lnTo>
                  <a:lnTo>
                    <a:pt x="41675" y="131739"/>
                  </a:lnTo>
                  <a:lnTo>
                    <a:pt x="41356" y="131882"/>
                  </a:lnTo>
                  <a:lnTo>
                    <a:pt x="41159" y="132014"/>
                  </a:lnTo>
                  <a:lnTo>
                    <a:pt x="41066" y="132058"/>
                  </a:lnTo>
                  <a:lnTo>
                    <a:pt x="40864" y="132224"/>
                  </a:lnTo>
                  <a:lnTo>
                    <a:pt x="40496" y="132477"/>
                  </a:lnTo>
                  <a:lnTo>
                    <a:pt x="40327" y="132565"/>
                  </a:lnTo>
                  <a:lnTo>
                    <a:pt x="40132" y="132632"/>
                  </a:lnTo>
                  <a:lnTo>
                    <a:pt x="40058" y="132654"/>
                  </a:lnTo>
                  <a:lnTo>
                    <a:pt x="39815" y="132742"/>
                  </a:lnTo>
                  <a:lnTo>
                    <a:pt x="39766" y="132808"/>
                  </a:lnTo>
                  <a:lnTo>
                    <a:pt x="39567" y="133062"/>
                  </a:lnTo>
                  <a:lnTo>
                    <a:pt x="39442" y="133172"/>
                  </a:lnTo>
                  <a:lnTo>
                    <a:pt x="39240" y="133282"/>
                  </a:lnTo>
                  <a:lnTo>
                    <a:pt x="38936" y="133426"/>
                  </a:lnTo>
                  <a:lnTo>
                    <a:pt x="38551" y="133657"/>
                  </a:lnTo>
                  <a:lnTo>
                    <a:pt x="38158" y="133856"/>
                  </a:lnTo>
                  <a:lnTo>
                    <a:pt x="38018" y="133955"/>
                  </a:lnTo>
                  <a:lnTo>
                    <a:pt x="37745" y="134197"/>
                  </a:lnTo>
                  <a:lnTo>
                    <a:pt x="37603" y="134274"/>
                  </a:lnTo>
                  <a:lnTo>
                    <a:pt x="37237" y="134407"/>
                  </a:lnTo>
                  <a:lnTo>
                    <a:pt x="37021" y="134462"/>
                  </a:lnTo>
                  <a:lnTo>
                    <a:pt x="36858" y="134462"/>
                  </a:lnTo>
                  <a:lnTo>
                    <a:pt x="36709" y="134440"/>
                  </a:lnTo>
                  <a:lnTo>
                    <a:pt x="36621" y="134396"/>
                  </a:lnTo>
                  <a:lnTo>
                    <a:pt x="36510" y="134286"/>
                  </a:lnTo>
                  <a:lnTo>
                    <a:pt x="36459" y="134175"/>
                  </a:lnTo>
                  <a:lnTo>
                    <a:pt x="36349" y="134076"/>
                  </a:lnTo>
                  <a:lnTo>
                    <a:pt x="36159" y="134054"/>
                  </a:lnTo>
                  <a:lnTo>
                    <a:pt x="35591" y="134032"/>
                  </a:lnTo>
                  <a:lnTo>
                    <a:pt x="35457" y="133988"/>
                  </a:lnTo>
                  <a:lnTo>
                    <a:pt x="35279" y="133911"/>
                  </a:lnTo>
                  <a:lnTo>
                    <a:pt x="35167" y="133800"/>
                  </a:lnTo>
                  <a:lnTo>
                    <a:pt x="34995" y="133712"/>
                  </a:lnTo>
                  <a:lnTo>
                    <a:pt x="34815" y="133635"/>
                  </a:lnTo>
                  <a:lnTo>
                    <a:pt x="34696" y="133547"/>
                  </a:lnTo>
                  <a:lnTo>
                    <a:pt x="34641" y="133470"/>
                  </a:lnTo>
                  <a:lnTo>
                    <a:pt x="34599" y="133348"/>
                  </a:lnTo>
                  <a:lnTo>
                    <a:pt x="34542" y="133260"/>
                  </a:lnTo>
                  <a:lnTo>
                    <a:pt x="34346" y="133117"/>
                  </a:lnTo>
                  <a:lnTo>
                    <a:pt x="34169" y="133062"/>
                  </a:lnTo>
                  <a:lnTo>
                    <a:pt x="34043" y="133073"/>
                  </a:lnTo>
                  <a:lnTo>
                    <a:pt x="33953" y="133040"/>
                  </a:lnTo>
                  <a:lnTo>
                    <a:pt x="33836" y="132940"/>
                  </a:lnTo>
                  <a:lnTo>
                    <a:pt x="33735" y="132896"/>
                  </a:lnTo>
                  <a:lnTo>
                    <a:pt x="33645" y="132896"/>
                  </a:lnTo>
                  <a:lnTo>
                    <a:pt x="33568" y="132951"/>
                  </a:lnTo>
                  <a:lnTo>
                    <a:pt x="33499" y="132973"/>
                  </a:lnTo>
                  <a:lnTo>
                    <a:pt x="33233" y="133018"/>
                  </a:lnTo>
                  <a:lnTo>
                    <a:pt x="33086" y="132995"/>
                  </a:lnTo>
                  <a:lnTo>
                    <a:pt x="32992" y="133007"/>
                  </a:lnTo>
                  <a:lnTo>
                    <a:pt x="32790" y="133095"/>
                  </a:lnTo>
                  <a:lnTo>
                    <a:pt x="32763" y="133084"/>
                  </a:lnTo>
                  <a:lnTo>
                    <a:pt x="32658" y="133062"/>
                  </a:lnTo>
                  <a:lnTo>
                    <a:pt x="32439" y="132951"/>
                  </a:lnTo>
                  <a:lnTo>
                    <a:pt x="32328" y="132852"/>
                  </a:lnTo>
                  <a:lnTo>
                    <a:pt x="32162" y="132632"/>
                  </a:lnTo>
                  <a:lnTo>
                    <a:pt x="32098" y="132400"/>
                  </a:lnTo>
                  <a:lnTo>
                    <a:pt x="32071" y="132279"/>
                  </a:lnTo>
                  <a:lnTo>
                    <a:pt x="31977" y="132224"/>
                  </a:lnTo>
                  <a:lnTo>
                    <a:pt x="31812" y="132268"/>
                  </a:lnTo>
                  <a:lnTo>
                    <a:pt x="31676" y="132257"/>
                  </a:lnTo>
                  <a:lnTo>
                    <a:pt x="31570" y="132169"/>
                  </a:lnTo>
                  <a:lnTo>
                    <a:pt x="31488" y="132147"/>
                  </a:lnTo>
                  <a:lnTo>
                    <a:pt x="31392" y="132169"/>
                  </a:lnTo>
                  <a:lnTo>
                    <a:pt x="31327" y="132301"/>
                  </a:lnTo>
                  <a:lnTo>
                    <a:pt x="31271" y="132400"/>
                  </a:lnTo>
                  <a:lnTo>
                    <a:pt x="31236" y="132477"/>
                  </a:lnTo>
                  <a:lnTo>
                    <a:pt x="31170" y="132543"/>
                  </a:lnTo>
                  <a:lnTo>
                    <a:pt x="31054" y="132599"/>
                  </a:lnTo>
                  <a:lnTo>
                    <a:pt x="30980" y="132665"/>
                  </a:lnTo>
                  <a:lnTo>
                    <a:pt x="30967" y="132764"/>
                  </a:lnTo>
                  <a:lnTo>
                    <a:pt x="30916" y="132863"/>
                  </a:lnTo>
                  <a:lnTo>
                    <a:pt x="30853" y="132907"/>
                  </a:lnTo>
                  <a:lnTo>
                    <a:pt x="30787" y="132896"/>
                  </a:lnTo>
                  <a:lnTo>
                    <a:pt x="30739" y="132775"/>
                  </a:lnTo>
                  <a:lnTo>
                    <a:pt x="30701" y="132709"/>
                  </a:lnTo>
                  <a:lnTo>
                    <a:pt x="30647" y="132687"/>
                  </a:lnTo>
                  <a:lnTo>
                    <a:pt x="30596" y="132643"/>
                  </a:lnTo>
                  <a:lnTo>
                    <a:pt x="30574" y="132555"/>
                  </a:lnTo>
                  <a:lnTo>
                    <a:pt x="30526" y="132499"/>
                  </a:lnTo>
                  <a:lnTo>
                    <a:pt x="30432" y="132499"/>
                  </a:lnTo>
                  <a:lnTo>
                    <a:pt x="30331" y="132521"/>
                  </a:lnTo>
                  <a:lnTo>
                    <a:pt x="30285" y="132555"/>
                  </a:lnTo>
                  <a:lnTo>
                    <a:pt x="30230" y="132643"/>
                  </a:lnTo>
                  <a:lnTo>
                    <a:pt x="30188" y="132764"/>
                  </a:lnTo>
                  <a:lnTo>
                    <a:pt x="30152" y="132874"/>
                  </a:lnTo>
                  <a:lnTo>
                    <a:pt x="30116" y="133029"/>
                  </a:lnTo>
                  <a:lnTo>
                    <a:pt x="30054" y="133062"/>
                  </a:lnTo>
                  <a:lnTo>
                    <a:pt x="30004" y="133073"/>
                  </a:lnTo>
                  <a:lnTo>
                    <a:pt x="29894" y="133029"/>
                  </a:lnTo>
                  <a:lnTo>
                    <a:pt x="29766" y="133007"/>
                  </a:lnTo>
                  <a:lnTo>
                    <a:pt x="29626" y="133040"/>
                  </a:lnTo>
                  <a:lnTo>
                    <a:pt x="29514" y="133139"/>
                  </a:lnTo>
                  <a:lnTo>
                    <a:pt x="29410" y="133293"/>
                  </a:lnTo>
                  <a:lnTo>
                    <a:pt x="29293" y="133426"/>
                  </a:lnTo>
                  <a:lnTo>
                    <a:pt x="29147" y="133536"/>
                  </a:lnTo>
                  <a:lnTo>
                    <a:pt x="28985" y="133624"/>
                  </a:lnTo>
                  <a:lnTo>
                    <a:pt x="28812" y="133679"/>
                  </a:lnTo>
                  <a:lnTo>
                    <a:pt x="28643" y="133734"/>
                  </a:lnTo>
                  <a:lnTo>
                    <a:pt x="28354" y="133833"/>
                  </a:lnTo>
                  <a:lnTo>
                    <a:pt x="28264" y="133845"/>
                  </a:lnTo>
                  <a:lnTo>
                    <a:pt x="28187" y="133811"/>
                  </a:lnTo>
                  <a:lnTo>
                    <a:pt x="28067" y="133635"/>
                  </a:lnTo>
                  <a:lnTo>
                    <a:pt x="27899" y="133437"/>
                  </a:lnTo>
                  <a:lnTo>
                    <a:pt x="27682" y="133315"/>
                  </a:lnTo>
                  <a:lnTo>
                    <a:pt x="27471" y="133227"/>
                  </a:lnTo>
                  <a:lnTo>
                    <a:pt x="27395" y="133150"/>
                  </a:lnTo>
                  <a:lnTo>
                    <a:pt x="27267" y="133128"/>
                  </a:lnTo>
                  <a:lnTo>
                    <a:pt x="27126" y="133128"/>
                  </a:lnTo>
                  <a:lnTo>
                    <a:pt x="26979" y="133128"/>
                  </a:lnTo>
                  <a:lnTo>
                    <a:pt x="26900" y="133161"/>
                  </a:lnTo>
                  <a:lnTo>
                    <a:pt x="26865" y="133260"/>
                  </a:lnTo>
                  <a:lnTo>
                    <a:pt x="26797" y="133304"/>
                  </a:lnTo>
                  <a:lnTo>
                    <a:pt x="26725" y="133326"/>
                  </a:lnTo>
                  <a:lnTo>
                    <a:pt x="26694" y="133370"/>
                  </a:lnTo>
                  <a:lnTo>
                    <a:pt x="26676" y="133437"/>
                  </a:lnTo>
                  <a:lnTo>
                    <a:pt x="26608" y="133492"/>
                  </a:lnTo>
                  <a:lnTo>
                    <a:pt x="26474" y="133492"/>
                  </a:lnTo>
                  <a:lnTo>
                    <a:pt x="26398" y="133437"/>
                  </a:lnTo>
                  <a:lnTo>
                    <a:pt x="26321" y="133348"/>
                  </a:lnTo>
                  <a:lnTo>
                    <a:pt x="26246" y="133282"/>
                  </a:lnTo>
                  <a:lnTo>
                    <a:pt x="26149" y="133271"/>
                  </a:lnTo>
                  <a:lnTo>
                    <a:pt x="25915" y="133293"/>
                  </a:lnTo>
                  <a:lnTo>
                    <a:pt x="25309" y="133359"/>
                  </a:lnTo>
                  <a:lnTo>
                    <a:pt x="25037" y="133437"/>
                  </a:lnTo>
                  <a:lnTo>
                    <a:pt x="24820" y="133558"/>
                  </a:lnTo>
                  <a:lnTo>
                    <a:pt x="24761" y="133635"/>
                  </a:lnTo>
                  <a:lnTo>
                    <a:pt x="24701" y="133679"/>
                  </a:lnTo>
                  <a:lnTo>
                    <a:pt x="24550" y="133734"/>
                  </a:lnTo>
                  <a:lnTo>
                    <a:pt x="24394" y="133800"/>
                  </a:lnTo>
                  <a:lnTo>
                    <a:pt x="24185" y="133944"/>
                  </a:lnTo>
                  <a:lnTo>
                    <a:pt x="24108" y="134043"/>
                  </a:lnTo>
                  <a:lnTo>
                    <a:pt x="23966" y="134175"/>
                  </a:lnTo>
                  <a:lnTo>
                    <a:pt x="23901" y="134286"/>
                  </a:lnTo>
                  <a:lnTo>
                    <a:pt x="23823" y="134440"/>
                  </a:lnTo>
                  <a:lnTo>
                    <a:pt x="23761" y="134539"/>
                  </a:lnTo>
                  <a:lnTo>
                    <a:pt x="23655" y="134660"/>
                  </a:lnTo>
                  <a:lnTo>
                    <a:pt x="23543" y="134727"/>
                  </a:lnTo>
                  <a:lnTo>
                    <a:pt x="23470" y="134837"/>
                  </a:lnTo>
                  <a:lnTo>
                    <a:pt x="23378" y="135002"/>
                  </a:lnTo>
                  <a:lnTo>
                    <a:pt x="23330" y="135157"/>
                  </a:lnTo>
                  <a:lnTo>
                    <a:pt x="23300" y="135300"/>
                  </a:lnTo>
                  <a:lnTo>
                    <a:pt x="23257" y="135388"/>
                  </a:lnTo>
                  <a:lnTo>
                    <a:pt x="23195" y="135399"/>
                  </a:lnTo>
                  <a:lnTo>
                    <a:pt x="23131" y="135366"/>
                  </a:lnTo>
                  <a:lnTo>
                    <a:pt x="23062" y="135245"/>
                  </a:lnTo>
                  <a:lnTo>
                    <a:pt x="23027" y="135201"/>
                  </a:lnTo>
                  <a:lnTo>
                    <a:pt x="22946" y="135168"/>
                  </a:lnTo>
                  <a:lnTo>
                    <a:pt x="22877" y="135179"/>
                  </a:lnTo>
                  <a:lnTo>
                    <a:pt x="22801" y="135146"/>
                  </a:lnTo>
                  <a:lnTo>
                    <a:pt x="22742" y="135102"/>
                  </a:lnTo>
                  <a:lnTo>
                    <a:pt x="22654" y="135102"/>
                  </a:lnTo>
                  <a:lnTo>
                    <a:pt x="22580" y="135079"/>
                  </a:lnTo>
                  <a:lnTo>
                    <a:pt x="22534" y="135024"/>
                  </a:lnTo>
                  <a:lnTo>
                    <a:pt x="22440" y="135002"/>
                  </a:lnTo>
                  <a:lnTo>
                    <a:pt x="22338" y="135002"/>
                  </a:lnTo>
                  <a:lnTo>
                    <a:pt x="22205" y="135057"/>
                  </a:lnTo>
                  <a:lnTo>
                    <a:pt x="21881" y="135057"/>
                  </a:lnTo>
                  <a:lnTo>
                    <a:pt x="21790" y="135024"/>
                  </a:lnTo>
                  <a:lnTo>
                    <a:pt x="21659" y="135024"/>
                  </a:lnTo>
                  <a:lnTo>
                    <a:pt x="21571" y="135013"/>
                  </a:lnTo>
                  <a:lnTo>
                    <a:pt x="21490" y="134969"/>
                  </a:lnTo>
                  <a:lnTo>
                    <a:pt x="21436" y="134925"/>
                  </a:lnTo>
                  <a:lnTo>
                    <a:pt x="21360" y="134936"/>
                  </a:lnTo>
                  <a:lnTo>
                    <a:pt x="21303" y="135024"/>
                  </a:lnTo>
                  <a:lnTo>
                    <a:pt x="21301" y="135090"/>
                  </a:lnTo>
                  <a:lnTo>
                    <a:pt x="21298" y="135157"/>
                  </a:lnTo>
                  <a:lnTo>
                    <a:pt x="21243" y="135234"/>
                  </a:lnTo>
                  <a:lnTo>
                    <a:pt x="21215" y="135289"/>
                  </a:lnTo>
                  <a:lnTo>
                    <a:pt x="21222" y="135344"/>
                  </a:lnTo>
                  <a:lnTo>
                    <a:pt x="21263" y="135399"/>
                  </a:lnTo>
                  <a:lnTo>
                    <a:pt x="21252" y="135454"/>
                  </a:lnTo>
                  <a:lnTo>
                    <a:pt x="21202" y="135487"/>
                  </a:lnTo>
                  <a:lnTo>
                    <a:pt x="21070" y="135498"/>
                  </a:lnTo>
                  <a:lnTo>
                    <a:pt x="20805" y="135487"/>
                  </a:lnTo>
                  <a:lnTo>
                    <a:pt x="20594" y="135465"/>
                  </a:lnTo>
                  <a:lnTo>
                    <a:pt x="20487" y="135487"/>
                  </a:lnTo>
                  <a:lnTo>
                    <a:pt x="20410" y="135542"/>
                  </a:lnTo>
                  <a:lnTo>
                    <a:pt x="20322" y="135598"/>
                  </a:lnTo>
                  <a:lnTo>
                    <a:pt x="20235" y="135598"/>
                  </a:lnTo>
                  <a:lnTo>
                    <a:pt x="20192" y="135520"/>
                  </a:lnTo>
                  <a:lnTo>
                    <a:pt x="20141" y="135465"/>
                  </a:lnTo>
                  <a:lnTo>
                    <a:pt x="20024" y="135454"/>
                  </a:lnTo>
                  <a:lnTo>
                    <a:pt x="19912" y="135487"/>
                  </a:lnTo>
                  <a:lnTo>
                    <a:pt x="19777" y="135587"/>
                  </a:lnTo>
                  <a:lnTo>
                    <a:pt x="19706" y="135598"/>
                  </a:lnTo>
                  <a:lnTo>
                    <a:pt x="19656" y="135576"/>
                  </a:lnTo>
                  <a:lnTo>
                    <a:pt x="19520" y="135399"/>
                  </a:lnTo>
                  <a:lnTo>
                    <a:pt x="19386" y="135377"/>
                  </a:lnTo>
                  <a:lnTo>
                    <a:pt x="19285" y="135377"/>
                  </a:lnTo>
                  <a:lnTo>
                    <a:pt x="19134" y="135421"/>
                  </a:lnTo>
                  <a:lnTo>
                    <a:pt x="19056" y="135520"/>
                  </a:lnTo>
                  <a:lnTo>
                    <a:pt x="19026" y="135631"/>
                  </a:lnTo>
                  <a:lnTo>
                    <a:pt x="18990" y="135675"/>
                  </a:lnTo>
                  <a:lnTo>
                    <a:pt x="18980" y="135686"/>
                  </a:lnTo>
                  <a:lnTo>
                    <a:pt x="18897" y="135675"/>
                  </a:lnTo>
                  <a:lnTo>
                    <a:pt x="18834" y="135653"/>
                  </a:lnTo>
                  <a:lnTo>
                    <a:pt x="18775" y="135587"/>
                  </a:lnTo>
                  <a:lnTo>
                    <a:pt x="18678" y="135576"/>
                  </a:lnTo>
                  <a:lnTo>
                    <a:pt x="18591" y="135609"/>
                  </a:lnTo>
                  <a:lnTo>
                    <a:pt x="18522" y="135664"/>
                  </a:lnTo>
                  <a:lnTo>
                    <a:pt x="18470" y="135763"/>
                  </a:lnTo>
                  <a:lnTo>
                    <a:pt x="18433" y="135818"/>
                  </a:lnTo>
                  <a:lnTo>
                    <a:pt x="18374" y="135862"/>
                  </a:lnTo>
                  <a:lnTo>
                    <a:pt x="18169" y="135917"/>
                  </a:lnTo>
                  <a:lnTo>
                    <a:pt x="18014" y="135995"/>
                  </a:lnTo>
                  <a:lnTo>
                    <a:pt x="17861" y="135972"/>
                  </a:lnTo>
                  <a:lnTo>
                    <a:pt x="17475" y="135862"/>
                  </a:lnTo>
                  <a:lnTo>
                    <a:pt x="17353" y="135851"/>
                  </a:lnTo>
                  <a:lnTo>
                    <a:pt x="17217" y="135873"/>
                  </a:lnTo>
                  <a:lnTo>
                    <a:pt x="16998" y="135972"/>
                  </a:lnTo>
                  <a:lnTo>
                    <a:pt x="16778" y="136017"/>
                  </a:lnTo>
                  <a:lnTo>
                    <a:pt x="16642" y="136061"/>
                  </a:lnTo>
                  <a:lnTo>
                    <a:pt x="16539" y="136127"/>
                  </a:lnTo>
                  <a:lnTo>
                    <a:pt x="16445" y="136127"/>
                  </a:lnTo>
                  <a:lnTo>
                    <a:pt x="16373" y="136039"/>
                  </a:lnTo>
                  <a:lnTo>
                    <a:pt x="16294" y="136017"/>
                  </a:lnTo>
                  <a:lnTo>
                    <a:pt x="16250" y="136050"/>
                  </a:lnTo>
                  <a:lnTo>
                    <a:pt x="16229" y="136127"/>
                  </a:lnTo>
                  <a:lnTo>
                    <a:pt x="16166" y="136160"/>
                  </a:lnTo>
                  <a:lnTo>
                    <a:pt x="16072" y="136105"/>
                  </a:lnTo>
                  <a:lnTo>
                    <a:pt x="15971" y="136094"/>
                  </a:lnTo>
                  <a:lnTo>
                    <a:pt x="15850" y="136039"/>
                  </a:lnTo>
                  <a:lnTo>
                    <a:pt x="15762" y="136028"/>
                  </a:lnTo>
                  <a:lnTo>
                    <a:pt x="15722" y="136039"/>
                  </a:lnTo>
                  <a:lnTo>
                    <a:pt x="15711" y="136061"/>
                  </a:lnTo>
                  <a:lnTo>
                    <a:pt x="15731" y="136105"/>
                  </a:lnTo>
                  <a:lnTo>
                    <a:pt x="15765" y="136171"/>
                  </a:lnTo>
                  <a:lnTo>
                    <a:pt x="15756" y="136215"/>
                  </a:lnTo>
                  <a:lnTo>
                    <a:pt x="15713" y="136237"/>
                  </a:lnTo>
                  <a:lnTo>
                    <a:pt x="15557" y="136237"/>
                  </a:lnTo>
                  <a:lnTo>
                    <a:pt x="15302" y="136281"/>
                  </a:lnTo>
                  <a:lnTo>
                    <a:pt x="15044" y="136292"/>
                  </a:lnTo>
                  <a:lnTo>
                    <a:pt x="14794" y="136336"/>
                  </a:lnTo>
                  <a:lnTo>
                    <a:pt x="14353" y="136491"/>
                  </a:lnTo>
                  <a:lnTo>
                    <a:pt x="13964" y="136667"/>
                  </a:lnTo>
                  <a:lnTo>
                    <a:pt x="13838" y="136656"/>
                  </a:lnTo>
                  <a:lnTo>
                    <a:pt x="13705" y="136601"/>
                  </a:lnTo>
                  <a:lnTo>
                    <a:pt x="13602" y="136612"/>
                  </a:lnTo>
                  <a:lnTo>
                    <a:pt x="13489" y="136656"/>
                  </a:lnTo>
                  <a:lnTo>
                    <a:pt x="13452" y="136689"/>
                  </a:lnTo>
                  <a:lnTo>
                    <a:pt x="13443" y="136766"/>
                  </a:lnTo>
                  <a:lnTo>
                    <a:pt x="13434" y="136810"/>
                  </a:lnTo>
                  <a:lnTo>
                    <a:pt x="13403" y="136865"/>
                  </a:lnTo>
                  <a:lnTo>
                    <a:pt x="13329" y="136899"/>
                  </a:lnTo>
                  <a:lnTo>
                    <a:pt x="13248" y="136943"/>
                  </a:lnTo>
                  <a:lnTo>
                    <a:pt x="13218" y="136987"/>
                  </a:lnTo>
                  <a:lnTo>
                    <a:pt x="13244" y="137086"/>
                  </a:lnTo>
                  <a:lnTo>
                    <a:pt x="13229" y="137152"/>
                  </a:lnTo>
                  <a:lnTo>
                    <a:pt x="13168" y="137152"/>
                  </a:lnTo>
                  <a:lnTo>
                    <a:pt x="13097" y="137130"/>
                  </a:lnTo>
                  <a:lnTo>
                    <a:pt x="13031" y="137053"/>
                  </a:lnTo>
                  <a:lnTo>
                    <a:pt x="12924" y="136954"/>
                  </a:lnTo>
                  <a:lnTo>
                    <a:pt x="12776" y="136843"/>
                  </a:lnTo>
                  <a:lnTo>
                    <a:pt x="12711" y="136833"/>
                  </a:lnTo>
                  <a:lnTo>
                    <a:pt x="12651" y="136855"/>
                  </a:lnTo>
                  <a:lnTo>
                    <a:pt x="12632" y="136899"/>
                  </a:lnTo>
                  <a:lnTo>
                    <a:pt x="12571" y="136954"/>
                  </a:lnTo>
                  <a:lnTo>
                    <a:pt x="12491" y="136987"/>
                  </a:lnTo>
                  <a:lnTo>
                    <a:pt x="12447" y="137042"/>
                  </a:lnTo>
                  <a:lnTo>
                    <a:pt x="12430" y="137130"/>
                  </a:lnTo>
                  <a:lnTo>
                    <a:pt x="12476" y="137273"/>
                  </a:lnTo>
                  <a:lnTo>
                    <a:pt x="12485" y="137340"/>
                  </a:lnTo>
                  <a:lnTo>
                    <a:pt x="12466" y="137417"/>
                  </a:lnTo>
                  <a:lnTo>
                    <a:pt x="12433" y="137472"/>
                  </a:lnTo>
                  <a:lnTo>
                    <a:pt x="12369" y="137516"/>
                  </a:lnTo>
                  <a:lnTo>
                    <a:pt x="12309" y="137582"/>
                  </a:lnTo>
                  <a:lnTo>
                    <a:pt x="12253" y="137693"/>
                  </a:lnTo>
                  <a:lnTo>
                    <a:pt x="12274" y="137803"/>
                  </a:lnTo>
                  <a:lnTo>
                    <a:pt x="12324" y="137913"/>
                  </a:lnTo>
                  <a:lnTo>
                    <a:pt x="12479" y="138100"/>
                  </a:lnTo>
                  <a:lnTo>
                    <a:pt x="12571" y="138288"/>
                  </a:lnTo>
                  <a:lnTo>
                    <a:pt x="12663" y="138398"/>
                  </a:lnTo>
                  <a:lnTo>
                    <a:pt x="12715" y="138530"/>
                  </a:lnTo>
                  <a:lnTo>
                    <a:pt x="12694" y="138652"/>
                  </a:lnTo>
                  <a:lnTo>
                    <a:pt x="12612" y="138685"/>
                  </a:lnTo>
                  <a:lnTo>
                    <a:pt x="12371" y="138674"/>
                  </a:lnTo>
                  <a:lnTo>
                    <a:pt x="12244" y="138696"/>
                  </a:lnTo>
                  <a:lnTo>
                    <a:pt x="12143" y="138817"/>
                  </a:lnTo>
                  <a:lnTo>
                    <a:pt x="11984" y="139181"/>
                  </a:lnTo>
                  <a:lnTo>
                    <a:pt x="11919" y="139357"/>
                  </a:lnTo>
                  <a:lnTo>
                    <a:pt x="11921" y="139501"/>
                  </a:lnTo>
                  <a:lnTo>
                    <a:pt x="11957" y="139677"/>
                  </a:lnTo>
                  <a:lnTo>
                    <a:pt x="12004" y="139909"/>
                  </a:lnTo>
                  <a:lnTo>
                    <a:pt x="11954" y="140030"/>
                  </a:lnTo>
                  <a:lnTo>
                    <a:pt x="11797" y="140129"/>
                  </a:lnTo>
                  <a:lnTo>
                    <a:pt x="11561" y="140195"/>
                  </a:lnTo>
                  <a:lnTo>
                    <a:pt x="11355" y="140261"/>
                  </a:lnTo>
                  <a:lnTo>
                    <a:pt x="11233" y="140328"/>
                  </a:lnTo>
                  <a:lnTo>
                    <a:pt x="11187" y="140394"/>
                  </a:lnTo>
                  <a:lnTo>
                    <a:pt x="11196" y="140460"/>
                  </a:lnTo>
                  <a:lnTo>
                    <a:pt x="11165" y="140526"/>
                  </a:lnTo>
                  <a:lnTo>
                    <a:pt x="11092" y="140603"/>
                  </a:lnTo>
                  <a:lnTo>
                    <a:pt x="11005" y="140636"/>
                  </a:lnTo>
                  <a:lnTo>
                    <a:pt x="10943" y="140747"/>
                  </a:lnTo>
                  <a:lnTo>
                    <a:pt x="10908" y="140857"/>
                  </a:lnTo>
                  <a:lnTo>
                    <a:pt x="10794" y="140978"/>
                  </a:lnTo>
                  <a:lnTo>
                    <a:pt x="10629" y="141055"/>
                  </a:lnTo>
                  <a:lnTo>
                    <a:pt x="10519" y="141166"/>
                  </a:lnTo>
                  <a:lnTo>
                    <a:pt x="10451" y="141309"/>
                  </a:lnTo>
                  <a:lnTo>
                    <a:pt x="10402" y="141629"/>
                  </a:lnTo>
                  <a:lnTo>
                    <a:pt x="10426" y="142015"/>
                  </a:lnTo>
                  <a:lnTo>
                    <a:pt x="10406" y="142224"/>
                  </a:lnTo>
                  <a:lnTo>
                    <a:pt x="10369" y="142334"/>
                  </a:lnTo>
                  <a:lnTo>
                    <a:pt x="10262" y="142566"/>
                  </a:lnTo>
                  <a:lnTo>
                    <a:pt x="10160" y="142676"/>
                  </a:lnTo>
                  <a:lnTo>
                    <a:pt x="10117" y="142797"/>
                  </a:lnTo>
                  <a:lnTo>
                    <a:pt x="10142" y="142941"/>
                  </a:lnTo>
                  <a:lnTo>
                    <a:pt x="10301" y="143393"/>
                  </a:lnTo>
                  <a:lnTo>
                    <a:pt x="10299" y="143459"/>
                  </a:lnTo>
                  <a:lnTo>
                    <a:pt x="10223" y="143646"/>
                  </a:lnTo>
                  <a:lnTo>
                    <a:pt x="10062" y="143845"/>
                  </a:lnTo>
                  <a:lnTo>
                    <a:pt x="9968" y="143922"/>
                  </a:lnTo>
                  <a:lnTo>
                    <a:pt x="9554" y="144165"/>
                  </a:lnTo>
                  <a:lnTo>
                    <a:pt x="9372" y="144275"/>
                  </a:lnTo>
                  <a:lnTo>
                    <a:pt x="8684" y="144793"/>
                  </a:lnTo>
                  <a:lnTo>
                    <a:pt x="8319" y="145036"/>
                  </a:lnTo>
                  <a:lnTo>
                    <a:pt x="7942" y="145322"/>
                  </a:lnTo>
                  <a:lnTo>
                    <a:pt x="7656" y="145477"/>
                  </a:lnTo>
                  <a:lnTo>
                    <a:pt x="7297" y="145763"/>
                  </a:lnTo>
                  <a:lnTo>
                    <a:pt x="7126" y="145841"/>
                  </a:lnTo>
                  <a:lnTo>
                    <a:pt x="6808" y="146039"/>
                  </a:lnTo>
                  <a:lnTo>
                    <a:pt x="6474" y="146237"/>
                  </a:lnTo>
                  <a:lnTo>
                    <a:pt x="5863" y="146678"/>
                  </a:lnTo>
                  <a:lnTo>
                    <a:pt x="5576" y="146910"/>
                  </a:lnTo>
                  <a:lnTo>
                    <a:pt x="5319" y="147020"/>
                  </a:lnTo>
                  <a:lnTo>
                    <a:pt x="5132" y="147175"/>
                  </a:lnTo>
                  <a:lnTo>
                    <a:pt x="4664" y="147351"/>
                  </a:lnTo>
                  <a:lnTo>
                    <a:pt x="4342" y="147417"/>
                  </a:lnTo>
                  <a:lnTo>
                    <a:pt x="4085" y="147538"/>
                  </a:lnTo>
                  <a:lnTo>
                    <a:pt x="3536" y="147924"/>
                  </a:lnTo>
                  <a:lnTo>
                    <a:pt x="3248" y="148134"/>
                  </a:lnTo>
                  <a:lnTo>
                    <a:pt x="2965" y="148387"/>
                  </a:lnTo>
                  <a:lnTo>
                    <a:pt x="2757" y="148630"/>
                  </a:lnTo>
                  <a:lnTo>
                    <a:pt x="2551" y="148795"/>
                  </a:lnTo>
                  <a:lnTo>
                    <a:pt x="1867" y="149236"/>
                  </a:lnTo>
                  <a:lnTo>
                    <a:pt x="1630" y="149369"/>
                  </a:lnTo>
                  <a:lnTo>
                    <a:pt x="1514" y="149435"/>
                  </a:lnTo>
                  <a:lnTo>
                    <a:pt x="1158" y="149655"/>
                  </a:lnTo>
                  <a:lnTo>
                    <a:pt x="889" y="149876"/>
                  </a:lnTo>
                  <a:lnTo>
                    <a:pt x="711" y="149975"/>
                  </a:lnTo>
                  <a:lnTo>
                    <a:pt x="572" y="149997"/>
                  </a:lnTo>
                  <a:lnTo>
                    <a:pt x="472" y="150030"/>
                  </a:lnTo>
                  <a:lnTo>
                    <a:pt x="473" y="150030"/>
                  </a:lnTo>
                  <a:lnTo>
                    <a:pt x="616" y="150317"/>
                  </a:lnTo>
                  <a:lnTo>
                    <a:pt x="837" y="150526"/>
                  </a:lnTo>
                  <a:lnTo>
                    <a:pt x="1268" y="150758"/>
                  </a:lnTo>
                  <a:lnTo>
                    <a:pt x="1542" y="150857"/>
                  </a:lnTo>
                  <a:lnTo>
                    <a:pt x="1711" y="150967"/>
                  </a:lnTo>
                  <a:lnTo>
                    <a:pt x="2168" y="151199"/>
                  </a:lnTo>
                  <a:lnTo>
                    <a:pt x="2377" y="151386"/>
                  </a:lnTo>
                  <a:lnTo>
                    <a:pt x="2572" y="151497"/>
                  </a:lnTo>
                  <a:lnTo>
                    <a:pt x="3032" y="151783"/>
                  </a:lnTo>
                  <a:lnTo>
                    <a:pt x="3139" y="151894"/>
                  </a:lnTo>
                  <a:lnTo>
                    <a:pt x="3551" y="152180"/>
                  </a:lnTo>
                  <a:lnTo>
                    <a:pt x="3618" y="152202"/>
                  </a:lnTo>
                  <a:lnTo>
                    <a:pt x="3822" y="152235"/>
                  </a:lnTo>
                  <a:lnTo>
                    <a:pt x="3934" y="152280"/>
                  </a:lnTo>
                  <a:lnTo>
                    <a:pt x="4186" y="152467"/>
                  </a:lnTo>
                  <a:lnTo>
                    <a:pt x="4296" y="152754"/>
                  </a:lnTo>
                  <a:lnTo>
                    <a:pt x="4434" y="153525"/>
                  </a:lnTo>
                  <a:lnTo>
                    <a:pt x="4476" y="153647"/>
                  </a:lnTo>
                  <a:lnTo>
                    <a:pt x="4521" y="153713"/>
                  </a:lnTo>
                  <a:lnTo>
                    <a:pt x="4705" y="153900"/>
                  </a:lnTo>
                  <a:lnTo>
                    <a:pt x="4803" y="154044"/>
                  </a:lnTo>
                  <a:lnTo>
                    <a:pt x="4820" y="154066"/>
                  </a:lnTo>
                  <a:lnTo>
                    <a:pt x="5052" y="154297"/>
                  </a:lnTo>
                  <a:lnTo>
                    <a:pt x="5148" y="154419"/>
                  </a:lnTo>
                  <a:lnTo>
                    <a:pt x="5342" y="154771"/>
                  </a:lnTo>
                  <a:lnTo>
                    <a:pt x="5458" y="154937"/>
                  </a:lnTo>
                  <a:lnTo>
                    <a:pt x="5560" y="155135"/>
                  </a:lnTo>
                  <a:lnTo>
                    <a:pt x="5656" y="155411"/>
                  </a:lnTo>
                  <a:lnTo>
                    <a:pt x="5656" y="155675"/>
                  </a:lnTo>
                  <a:lnTo>
                    <a:pt x="5495" y="156304"/>
                  </a:lnTo>
                  <a:lnTo>
                    <a:pt x="5489" y="156403"/>
                  </a:lnTo>
                  <a:lnTo>
                    <a:pt x="5588" y="156988"/>
                  </a:lnTo>
                  <a:lnTo>
                    <a:pt x="5757" y="157274"/>
                  </a:lnTo>
                  <a:lnTo>
                    <a:pt x="5799" y="157451"/>
                  </a:lnTo>
                  <a:lnTo>
                    <a:pt x="5799" y="157561"/>
                  </a:lnTo>
                  <a:lnTo>
                    <a:pt x="5729" y="158123"/>
                  </a:lnTo>
                  <a:lnTo>
                    <a:pt x="5684" y="158311"/>
                  </a:lnTo>
                  <a:lnTo>
                    <a:pt x="5712" y="158586"/>
                  </a:lnTo>
                  <a:lnTo>
                    <a:pt x="5639" y="158763"/>
                  </a:lnTo>
                  <a:lnTo>
                    <a:pt x="5650" y="158895"/>
                  </a:lnTo>
                  <a:lnTo>
                    <a:pt x="5664" y="159060"/>
                  </a:lnTo>
                  <a:lnTo>
                    <a:pt x="5684" y="159270"/>
                  </a:lnTo>
                  <a:lnTo>
                    <a:pt x="5681" y="159347"/>
                  </a:lnTo>
                  <a:lnTo>
                    <a:pt x="5610" y="159590"/>
                  </a:lnTo>
                  <a:lnTo>
                    <a:pt x="5545" y="159876"/>
                  </a:lnTo>
                  <a:lnTo>
                    <a:pt x="5512" y="160031"/>
                  </a:lnTo>
                  <a:lnTo>
                    <a:pt x="5537" y="160130"/>
                  </a:lnTo>
                  <a:lnTo>
                    <a:pt x="5873" y="160758"/>
                  </a:lnTo>
                  <a:lnTo>
                    <a:pt x="5904" y="160858"/>
                  </a:lnTo>
                  <a:lnTo>
                    <a:pt x="6039" y="161078"/>
                  </a:lnTo>
                  <a:lnTo>
                    <a:pt x="6321" y="161387"/>
                  </a:lnTo>
                  <a:lnTo>
                    <a:pt x="6553" y="161640"/>
                  </a:lnTo>
                  <a:lnTo>
                    <a:pt x="6731" y="161806"/>
                  </a:lnTo>
                  <a:lnTo>
                    <a:pt x="6863" y="161971"/>
                  </a:lnTo>
                  <a:lnTo>
                    <a:pt x="7007" y="162236"/>
                  </a:lnTo>
                  <a:lnTo>
                    <a:pt x="7047" y="162555"/>
                  </a:lnTo>
                  <a:lnTo>
                    <a:pt x="7100" y="162710"/>
                  </a:lnTo>
                  <a:lnTo>
                    <a:pt x="7182" y="162842"/>
                  </a:lnTo>
                  <a:lnTo>
                    <a:pt x="7269" y="163041"/>
                  </a:lnTo>
                  <a:lnTo>
                    <a:pt x="7289" y="163195"/>
                  </a:lnTo>
                  <a:lnTo>
                    <a:pt x="7331" y="163349"/>
                  </a:lnTo>
                  <a:lnTo>
                    <a:pt x="7512" y="163504"/>
                  </a:lnTo>
                  <a:lnTo>
                    <a:pt x="7926" y="163680"/>
                  </a:lnTo>
                  <a:lnTo>
                    <a:pt x="8275" y="163989"/>
                  </a:lnTo>
                  <a:lnTo>
                    <a:pt x="8654" y="164794"/>
                  </a:lnTo>
                  <a:lnTo>
                    <a:pt x="8734" y="165566"/>
                  </a:lnTo>
                  <a:lnTo>
                    <a:pt x="8888" y="165918"/>
                  </a:lnTo>
                  <a:lnTo>
                    <a:pt x="9282" y="166547"/>
                  </a:lnTo>
                  <a:lnTo>
                    <a:pt x="9894" y="167208"/>
                  </a:lnTo>
                  <a:lnTo>
                    <a:pt x="10410" y="168234"/>
                  </a:lnTo>
                  <a:lnTo>
                    <a:pt x="10714" y="168697"/>
                  </a:lnTo>
                  <a:lnTo>
                    <a:pt x="10877" y="169270"/>
                  </a:lnTo>
                  <a:lnTo>
                    <a:pt x="10946" y="169788"/>
                  </a:lnTo>
                  <a:lnTo>
                    <a:pt x="10920" y="170273"/>
                  </a:lnTo>
                  <a:lnTo>
                    <a:pt x="10785" y="170692"/>
                  </a:lnTo>
                  <a:lnTo>
                    <a:pt x="10746" y="171574"/>
                  </a:lnTo>
                  <a:lnTo>
                    <a:pt x="10903" y="171982"/>
                  </a:lnTo>
                  <a:lnTo>
                    <a:pt x="10994" y="172523"/>
                  </a:lnTo>
                  <a:lnTo>
                    <a:pt x="11280" y="173140"/>
                  </a:lnTo>
                  <a:lnTo>
                    <a:pt x="12300" y="174287"/>
                  </a:lnTo>
                  <a:lnTo>
                    <a:pt x="12650" y="174573"/>
                  </a:lnTo>
                  <a:lnTo>
                    <a:pt x="13226" y="174904"/>
                  </a:lnTo>
                  <a:lnTo>
                    <a:pt x="13926" y="174981"/>
                  </a:lnTo>
                  <a:lnTo>
                    <a:pt x="14515" y="174893"/>
                  </a:lnTo>
                  <a:lnTo>
                    <a:pt x="14847" y="174783"/>
                  </a:lnTo>
                  <a:lnTo>
                    <a:pt x="16067" y="174121"/>
                  </a:lnTo>
                  <a:lnTo>
                    <a:pt x="16409" y="174188"/>
                  </a:lnTo>
                  <a:lnTo>
                    <a:pt x="16629" y="174518"/>
                  </a:lnTo>
                  <a:lnTo>
                    <a:pt x="16681" y="174695"/>
                  </a:lnTo>
                  <a:lnTo>
                    <a:pt x="16599" y="175334"/>
                  </a:lnTo>
                  <a:lnTo>
                    <a:pt x="16672" y="175930"/>
                  </a:lnTo>
                  <a:lnTo>
                    <a:pt x="16558" y="176580"/>
                  </a:lnTo>
                  <a:lnTo>
                    <a:pt x="16384" y="177153"/>
                  </a:lnTo>
                  <a:lnTo>
                    <a:pt x="16254" y="177749"/>
                  </a:lnTo>
                  <a:lnTo>
                    <a:pt x="16080" y="178278"/>
                  </a:lnTo>
                  <a:lnTo>
                    <a:pt x="16002" y="178554"/>
                  </a:lnTo>
                  <a:lnTo>
                    <a:pt x="16013" y="178752"/>
                  </a:lnTo>
                  <a:lnTo>
                    <a:pt x="16117" y="179017"/>
                  </a:lnTo>
                  <a:lnTo>
                    <a:pt x="16302" y="179337"/>
                  </a:lnTo>
                  <a:lnTo>
                    <a:pt x="16625" y="179579"/>
                  </a:lnTo>
                  <a:lnTo>
                    <a:pt x="17492" y="179998"/>
                  </a:lnTo>
                  <a:lnTo>
                    <a:pt x="19083" y="180406"/>
                  </a:lnTo>
                  <a:lnTo>
                    <a:pt x="19933" y="180230"/>
                  </a:lnTo>
                  <a:lnTo>
                    <a:pt x="21126" y="179777"/>
                  </a:lnTo>
                  <a:lnTo>
                    <a:pt x="21353" y="179645"/>
                  </a:lnTo>
                  <a:lnTo>
                    <a:pt x="21963" y="179292"/>
                  </a:lnTo>
                  <a:lnTo>
                    <a:pt x="22734" y="179028"/>
                  </a:lnTo>
                  <a:lnTo>
                    <a:pt x="23472" y="179182"/>
                  </a:lnTo>
                  <a:lnTo>
                    <a:pt x="24038" y="179733"/>
                  </a:lnTo>
                  <a:lnTo>
                    <a:pt x="24671" y="180605"/>
                  </a:lnTo>
                  <a:lnTo>
                    <a:pt x="25383" y="181398"/>
                  </a:lnTo>
                  <a:lnTo>
                    <a:pt x="25883" y="181795"/>
                  </a:lnTo>
                  <a:lnTo>
                    <a:pt x="26806" y="182005"/>
                  </a:lnTo>
                  <a:lnTo>
                    <a:pt x="28574" y="181806"/>
                  </a:lnTo>
                  <a:lnTo>
                    <a:pt x="29050" y="181707"/>
                  </a:lnTo>
                  <a:lnTo>
                    <a:pt x="29392" y="181553"/>
                  </a:lnTo>
                  <a:lnTo>
                    <a:pt x="29717" y="181553"/>
                  </a:lnTo>
                  <a:lnTo>
                    <a:pt x="30193" y="181740"/>
                  </a:lnTo>
                  <a:lnTo>
                    <a:pt x="31226" y="182490"/>
                  </a:lnTo>
                  <a:lnTo>
                    <a:pt x="31744" y="182942"/>
                  </a:lnTo>
                  <a:lnTo>
                    <a:pt x="32221" y="183184"/>
                  </a:lnTo>
                  <a:lnTo>
                    <a:pt x="32640" y="183085"/>
                  </a:lnTo>
                  <a:lnTo>
                    <a:pt x="32954" y="182931"/>
                  </a:lnTo>
                  <a:lnTo>
                    <a:pt x="33794" y="182049"/>
                  </a:lnTo>
                  <a:lnTo>
                    <a:pt x="34108" y="181806"/>
                  </a:lnTo>
                  <a:lnTo>
                    <a:pt x="34668" y="181619"/>
                  </a:lnTo>
                  <a:lnTo>
                    <a:pt x="34986" y="181685"/>
                  </a:lnTo>
                  <a:lnTo>
                    <a:pt x="35122" y="181806"/>
                  </a:lnTo>
                  <a:lnTo>
                    <a:pt x="35335" y="182314"/>
                  </a:lnTo>
                  <a:lnTo>
                    <a:pt x="35613" y="182699"/>
                  </a:lnTo>
                  <a:lnTo>
                    <a:pt x="35916" y="183394"/>
                  </a:lnTo>
                  <a:lnTo>
                    <a:pt x="36321" y="183648"/>
                  </a:lnTo>
                  <a:lnTo>
                    <a:pt x="36952" y="184254"/>
                  </a:lnTo>
                  <a:lnTo>
                    <a:pt x="37162" y="184585"/>
                  </a:lnTo>
                  <a:lnTo>
                    <a:pt x="37584" y="185544"/>
                  </a:lnTo>
                  <a:lnTo>
                    <a:pt x="38364" y="186360"/>
                  </a:lnTo>
                  <a:lnTo>
                    <a:pt x="38487" y="186790"/>
                  </a:lnTo>
                  <a:lnTo>
                    <a:pt x="38519" y="188069"/>
                  </a:lnTo>
                  <a:lnTo>
                    <a:pt x="38644" y="188488"/>
                  </a:lnTo>
                  <a:lnTo>
                    <a:pt x="38870" y="188874"/>
                  </a:lnTo>
                  <a:lnTo>
                    <a:pt x="40067" y="189502"/>
                  </a:lnTo>
                  <a:lnTo>
                    <a:pt x="40680" y="189690"/>
                  </a:lnTo>
                  <a:lnTo>
                    <a:pt x="41791" y="190164"/>
                  </a:lnTo>
                  <a:lnTo>
                    <a:pt x="42225" y="190208"/>
                  </a:lnTo>
                  <a:lnTo>
                    <a:pt x="42725" y="190131"/>
                  </a:lnTo>
                  <a:lnTo>
                    <a:pt x="43173" y="189789"/>
                  </a:lnTo>
                  <a:lnTo>
                    <a:pt x="43786" y="189061"/>
                  </a:lnTo>
                  <a:lnTo>
                    <a:pt x="44025" y="188863"/>
                  </a:lnTo>
                  <a:lnTo>
                    <a:pt x="44565" y="188609"/>
                  </a:lnTo>
                  <a:lnTo>
                    <a:pt x="45219" y="188775"/>
                  </a:lnTo>
                  <a:lnTo>
                    <a:pt x="46122" y="189205"/>
                  </a:lnTo>
                  <a:lnTo>
                    <a:pt x="46709" y="189502"/>
                  </a:lnTo>
                  <a:lnTo>
                    <a:pt x="47209" y="189557"/>
                  </a:lnTo>
                  <a:lnTo>
                    <a:pt x="47378" y="189579"/>
                  </a:lnTo>
                  <a:lnTo>
                    <a:pt x="47871" y="189668"/>
                  </a:lnTo>
                  <a:lnTo>
                    <a:pt x="48493" y="190042"/>
                  </a:lnTo>
                  <a:lnTo>
                    <a:pt x="49091" y="190494"/>
                  </a:lnTo>
                  <a:lnTo>
                    <a:pt x="49361" y="190781"/>
                  </a:lnTo>
                  <a:lnTo>
                    <a:pt x="49455" y="190892"/>
                  </a:lnTo>
                  <a:lnTo>
                    <a:pt x="49814" y="191035"/>
                  </a:lnTo>
                  <a:lnTo>
                    <a:pt x="50073" y="191057"/>
                  </a:lnTo>
                  <a:lnTo>
                    <a:pt x="50361" y="191024"/>
                  </a:lnTo>
                  <a:lnTo>
                    <a:pt x="50655" y="191035"/>
                  </a:lnTo>
                  <a:lnTo>
                    <a:pt x="51027" y="191002"/>
                  </a:lnTo>
                  <a:lnTo>
                    <a:pt x="51366" y="191024"/>
                  </a:lnTo>
                  <a:lnTo>
                    <a:pt x="51617" y="191002"/>
                  </a:lnTo>
                  <a:lnTo>
                    <a:pt x="51919" y="191046"/>
                  </a:lnTo>
                  <a:lnTo>
                    <a:pt x="52150" y="191057"/>
                  </a:lnTo>
                  <a:lnTo>
                    <a:pt x="52483" y="190980"/>
                  </a:lnTo>
                  <a:lnTo>
                    <a:pt x="52593" y="190969"/>
                  </a:lnTo>
                  <a:lnTo>
                    <a:pt x="52844" y="190858"/>
                  </a:lnTo>
                  <a:lnTo>
                    <a:pt x="53115" y="190660"/>
                  </a:lnTo>
                  <a:lnTo>
                    <a:pt x="53307" y="190561"/>
                  </a:lnTo>
                  <a:lnTo>
                    <a:pt x="53366" y="190539"/>
                  </a:lnTo>
                  <a:lnTo>
                    <a:pt x="53482" y="190461"/>
                  </a:lnTo>
                  <a:lnTo>
                    <a:pt x="53705" y="190329"/>
                  </a:lnTo>
                  <a:lnTo>
                    <a:pt x="53830" y="190274"/>
                  </a:lnTo>
                  <a:lnTo>
                    <a:pt x="53894" y="190252"/>
                  </a:lnTo>
                  <a:lnTo>
                    <a:pt x="54365" y="189987"/>
                  </a:lnTo>
                  <a:lnTo>
                    <a:pt x="54576" y="189932"/>
                  </a:lnTo>
                  <a:lnTo>
                    <a:pt x="54828" y="189833"/>
                  </a:lnTo>
                  <a:lnTo>
                    <a:pt x="55132" y="189734"/>
                  </a:lnTo>
                  <a:lnTo>
                    <a:pt x="55431" y="189546"/>
                  </a:lnTo>
                  <a:lnTo>
                    <a:pt x="55713" y="189392"/>
                  </a:lnTo>
                  <a:lnTo>
                    <a:pt x="55970" y="189216"/>
                  </a:lnTo>
                  <a:lnTo>
                    <a:pt x="56495" y="188951"/>
                  </a:lnTo>
                  <a:lnTo>
                    <a:pt x="56656" y="188852"/>
                  </a:lnTo>
                  <a:lnTo>
                    <a:pt x="56992" y="188620"/>
                  </a:lnTo>
                  <a:lnTo>
                    <a:pt x="57347" y="188422"/>
                  </a:lnTo>
                  <a:lnTo>
                    <a:pt x="57542" y="188367"/>
                  </a:lnTo>
                  <a:lnTo>
                    <a:pt x="57700" y="188355"/>
                  </a:lnTo>
                  <a:lnTo>
                    <a:pt x="57872" y="188300"/>
                  </a:lnTo>
                  <a:lnTo>
                    <a:pt x="58758" y="187926"/>
                  </a:lnTo>
                  <a:lnTo>
                    <a:pt x="58916" y="187881"/>
                  </a:lnTo>
                  <a:lnTo>
                    <a:pt x="59158" y="187793"/>
                  </a:lnTo>
                  <a:lnTo>
                    <a:pt x="59314" y="187749"/>
                  </a:lnTo>
                  <a:lnTo>
                    <a:pt x="59678" y="187727"/>
                  </a:lnTo>
                  <a:lnTo>
                    <a:pt x="60104" y="187672"/>
                  </a:lnTo>
                  <a:lnTo>
                    <a:pt x="60448" y="187672"/>
                  </a:lnTo>
                  <a:lnTo>
                    <a:pt x="60648" y="187705"/>
                  </a:lnTo>
                  <a:lnTo>
                    <a:pt x="60964" y="187705"/>
                  </a:lnTo>
                  <a:lnTo>
                    <a:pt x="62180" y="187683"/>
                  </a:lnTo>
                  <a:lnTo>
                    <a:pt x="62632" y="187672"/>
                  </a:lnTo>
                  <a:lnTo>
                    <a:pt x="62699" y="187694"/>
                  </a:lnTo>
                  <a:lnTo>
                    <a:pt x="62773" y="187694"/>
                  </a:lnTo>
                  <a:lnTo>
                    <a:pt x="63103" y="187661"/>
                  </a:lnTo>
                  <a:lnTo>
                    <a:pt x="63292" y="187661"/>
                  </a:lnTo>
                  <a:lnTo>
                    <a:pt x="63650" y="187760"/>
                  </a:lnTo>
                  <a:lnTo>
                    <a:pt x="63848" y="187749"/>
                  </a:lnTo>
                  <a:lnTo>
                    <a:pt x="63952" y="187716"/>
                  </a:lnTo>
                  <a:lnTo>
                    <a:pt x="64008" y="187716"/>
                  </a:lnTo>
                  <a:lnTo>
                    <a:pt x="64226" y="187760"/>
                  </a:lnTo>
                  <a:lnTo>
                    <a:pt x="64502" y="187837"/>
                  </a:lnTo>
                  <a:lnTo>
                    <a:pt x="64522" y="187970"/>
                  </a:lnTo>
                  <a:lnTo>
                    <a:pt x="64513" y="188113"/>
                  </a:lnTo>
                  <a:lnTo>
                    <a:pt x="64607" y="188466"/>
                  </a:lnTo>
                  <a:lnTo>
                    <a:pt x="64722" y="188775"/>
                  </a:lnTo>
                  <a:lnTo>
                    <a:pt x="64858" y="189205"/>
                  </a:lnTo>
                  <a:lnTo>
                    <a:pt x="64908" y="189337"/>
                  </a:lnTo>
                  <a:lnTo>
                    <a:pt x="65010" y="189723"/>
                  </a:lnTo>
                  <a:lnTo>
                    <a:pt x="65016" y="189866"/>
                  </a:lnTo>
                  <a:lnTo>
                    <a:pt x="65078" y="190274"/>
                  </a:lnTo>
                  <a:lnTo>
                    <a:pt x="65092" y="190528"/>
                  </a:lnTo>
                  <a:lnTo>
                    <a:pt x="65134" y="190869"/>
                  </a:lnTo>
                  <a:lnTo>
                    <a:pt x="65151" y="191222"/>
                  </a:lnTo>
                  <a:lnTo>
                    <a:pt x="65239" y="191619"/>
                  </a:lnTo>
                  <a:lnTo>
                    <a:pt x="65244" y="191785"/>
                  </a:lnTo>
                  <a:lnTo>
                    <a:pt x="65275" y="191994"/>
                  </a:lnTo>
                  <a:lnTo>
                    <a:pt x="65453" y="192843"/>
                  </a:lnTo>
                  <a:lnTo>
                    <a:pt x="65453" y="192986"/>
                  </a:lnTo>
                  <a:lnTo>
                    <a:pt x="65419" y="193163"/>
                  </a:lnTo>
                  <a:lnTo>
                    <a:pt x="65292" y="193483"/>
                  </a:lnTo>
                  <a:lnTo>
                    <a:pt x="65208" y="193758"/>
                  </a:lnTo>
                  <a:lnTo>
                    <a:pt x="65216" y="193968"/>
                  </a:lnTo>
                  <a:lnTo>
                    <a:pt x="65335" y="194265"/>
                  </a:lnTo>
                  <a:lnTo>
                    <a:pt x="65603" y="194673"/>
                  </a:lnTo>
                  <a:lnTo>
                    <a:pt x="65642" y="194717"/>
                  </a:lnTo>
                  <a:lnTo>
                    <a:pt x="65890" y="195037"/>
                  </a:lnTo>
                  <a:lnTo>
                    <a:pt x="65924" y="195059"/>
                  </a:lnTo>
                  <a:lnTo>
                    <a:pt x="66006" y="195324"/>
                  </a:lnTo>
                  <a:lnTo>
                    <a:pt x="65992" y="195544"/>
                  </a:lnTo>
                  <a:lnTo>
                    <a:pt x="65924" y="195787"/>
                  </a:lnTo>
                  <a:lnTo>
                    <a:pt x="65741" y="196096"/>
                  </a:lnTo>
                  <a:lnTo>
                    <a:pt x="65718" y="196151"/>
                  </a:lnTo>
                  <a:lnTo>
                    <a:pt x="65645" y="196305"/>
                  </a:lnTo>
                  <a:lnTo>
                    <a:pt x="65557" y="196437"/>
                  </a:lnTo>
                  <a:lnTo>
                    <a:pt x="65340" y="196856"/>
                  </a:lnTo>
                  <a:lnTo>
                    <a:pt x="65323" y="197044"/>
                  </a:lnTo>
                  <a:lnTo>
                    <a:pt x="65343" y="197341"/>
                  </a:lnTo>
                  <a:lnTo>
                    <a:pt x="65363" y="197430"/>
                  </a:lnTo>
                  <a:lnTo>
                    <a:pt x="65422" y="197694"/>
                  </a:lnTo>
                  <a:lnTo>
                    <a:pt x="65476" y="198080"/>
                  </a:lnTo>
                  <a:lnTo>
                    <a:pt x="65824" y="199161"/>
                  </a:lnTo>
                  <a:lnTo>
                    <a:pt x="65888" y="199359"/>
                  </a:lnTo>
                  <a:lnTo>
                    <a:pt x="65969" y="199492"/>
                  </a:lnTo>
                  <a:lnTo>
                    <a:pt x="66046" y="199602"/>
                  </a:lnTo>
                  <a:lnTo>
                    <a:pt x="66311" y="199855"/>
                  </a:lnTo>
                  <a:lnTo>
                    <a:pt x="66579" y="200208"/>
                  </a:lnTo>
                  <a:lnTo>
                    <a:pt x="66694" y="200429"/>
                  </a:lnTo>
                  <a:lnTo>
                    <a:pt x="66728" y="200594"/>
                  </a:lnTo>
                  <a:lnTo>
                    <a:pt x="66726" y="200638"/>
                  </a:lnTo>
                  <a:lnTo>
                    <a:pt x="66703" y="201024"/>
                  </a:lnTo>
                  <a:lnTo>
                    <a:pt x="66825" y="201873"/>
                  </a:lnTo>
                  <a:lnTo>
                    <a:pt x="66867" y="202160"/>
                  </a:lnTo>
                  <a:lnTo>
                    <a:pt x="66878" y="203097"/>
                  </a:lnTo>
                  <a:lnTo>
                    <a:pt x="66813" y="203659"/>
                  </a:lnTo>
                  <a:lnTo>
                    <a:pt x="66779" y="203770"/>
                  </a:lnTo>
                  <a:lnTo>
                    <a:pt x="66694" y="204398"/>
                  </a:lnTo>
                  <a:lnTo>
                    <a:pt x="66753" y="204872"/>
                  </a:lnTo>
                  <a:lnTo>
                    <a:pt x="66796" y="205225"/>
                  </a:lnTo>
                  <a:lnTo>
                    <a:pt x="66810" y="205534"/>
                  </a:lnTo>
                  <a:lnTo>
                    <a:pt x="66931" y="206118"/>
                  </a:lnTo>
                  <a:lnTo>
                    <a:pt x="67118" y="206636"/>
                  </a:lnTo>
                  <a:lnTo>
                    <a:pt x="67295" y="206978"/>
                  </a:lnTo>
                  <a:lnTo>
                    <a:pt x="67459" y="207176"/>
                  </a:lnTo>
                  <a:lnTo>
                    <a:pt x="67482" y="207199"/>
                  </a:lnTo>
                  <a:lnTo>
                    <a:pt x="67637" y="207419"/>
                  </a:lnTo>
                  <a:lnTo>
                    <a:pt x="67778" y="207573"/>
                  </a:lnTo>
                  <a:lnTo>
                    <a:pt x="67851" y="207695"/>
                  </a:lnTo>
                  <a:lnTo>
                    <a:pt x="68085" y="208014"/>
                  </a:lnTo>
                  <a:lnTo>
                    <a:pt x="68218" y="208224"/>
                  </a:lnTo>
                  <a:lnTo>
                    <a:pt x="68469" y="208444"/>
                  </a:lnTo>
                  <a:lnTo>
                    <a:pt x="68596" y="208610"/>
                  </a:lnTo>
                  <a:lnTo>
                    <a:pt x="68853" y="208996"/>
                  </a:lnTo>
                  <a:lnTo>
                    <a:pt x="69025" y="209426"/>
                  </a:lnTo>
                  <a:lnTo>
                    <a:pt x="69076" y="209690"/>
                  </a:lnTo>
                  <a:lnTo>
                    <a:pt x="69158" y="209988"/>
                  </a:lnTo>
                  <a:lnTo>
                    <a:pt x="69180" y="210209"/>
                  </a:lnTo>
                  <a:lnTo>
                    <a:pt x="69180" y="210473"/>
                  </a:lnTo>
                  <a:lnTo>
                    <a:pt x="69056" y="211091"/>
                  </a:lnTo>
                  <a:lnTo>
                    <a:pt x="69039" y="211234"/>
                  </a:lnTo>
                  <a:lnTo>
                    <a:pt x="69036" y="211366"/>
                  </a:lnTo>
                  <a:lnTo>
                    <a:pt x="69059" y="211598"/>
                  </a:lnTo>
                  <a:lnTo>
                    <a:pt x="69180" y="211906"/>
                  </a:lnTo>
                  <a:lnTo>
                    <a:pt x="69428" y="212325"/>
                  </a:lnTo>
                  <a:lnTo>
                    <a:pt x="69592" y="212667"/>
                  </a:lnTo>
                  <a:lnTo>
                    <a:pt x="69624" y="213097"/>
                  </a:lnTo>
                  <a:lnTo>
                    <a:pt x="69635" y="213241"/>
                  </a:lnTo>
                  <a:lnTo>
                    <a:pt x="69696" y="213472"/>
                  </a:lnTo>
                  <a:lnTo>
                    <a:pt x="69725" y="213638"/>
                  </a:lnTo>
                  <a:lnTo>
                    <a:pt x="69854" y="214101"/>
                  </a:lnTo>
                  <a:lnTo>
                    <a:pt x="69908" y="214354"/>
                  </a:lnTo>
                  <a:lnTo>
                    <a:pt x="69959" y="214486"/>
                  </a:lnTo>
                  <a:lnTo>
                    <a:pt x="70089" y="214707"/>
                  </a:lnTo>
                  <a:lnTo>
                    <a:pt x="70165" y="214751"/>
                  </a:lnTo>
                  <a:lnTo>
                    <a:pt x="70532" y="215115"/>
                  </a:lnTo>
                  <a:lnTo>
                    <a:pt x="70658" y="215258"/>
                  </a:lnTo>
                  <a:lnTo>
                    <a:pt x="70899" y="215633"/>
                  </a:lnTo>
                  <a:lnTo>
                    <a:pt x="71070" y="215964"/>
                  </a:lnTo>
                  <a:lnTo>
                    <a:pt x="71260" y="216251"/>
                  </a:lnTo>
                  <a:lnTo>
                    <a:pt x="71333" y="216328"/>
                  </a:lnTo>
                  <a:lnTo>
                    <a:pt x="71533" y="216460"/>
                  </a:lnTo>
                  <a:lnTo>
                    <a:pt x="71579" y="216537"/>
                  </a:lnTo>
                  <a:lnTo>
                    <a:pt x="71629" y="216581"/>
                  </a:lnTo>
                  <a:lnTo>
                    <a:pt x="71985" y="216846"/>
                  </a:lnTo>
                  <a:lnTo>
                    <a:pt x="72236" y="217122"/>
                  </a:lnTo>
                  <a:lnTo>
                    <a:pt x="72332" y="217254"/>
                  </a:lnTo>
                  <a:lnTo>
                    <a:pt x="72521" y="217651"/>
                  </a:lnTo>
                  <a:lnTo>
                    <a:pt x="72561" y="217882"/>
                  </a:lnTo>
                  <a:lnTo>
                    <a:pt x="72543" y="218456"/>
                  </a:lnTo>
                  <a:lnTo>
                    <a:pt x="72617" y="218886"/>
                  </a:lnTo>
                  <a:lnTo>
                    <a:pt x="72588" y="219007"/>
                  </a:lnTo>
                  <a:lnTo>
                    <a:pt x="72472" y="219194"/>
                  </a:lnTo>
                  <a:lnTo>
                    <a:pt x="72459" y="219294"/>
                  </a:lnTo>
                  <a:lnTo>
                    <a:pt x="72467" y="219393"/>
                  </a:lnTo>
                  <a:lnTo>
                    <a:pt x="72535" y="219657"/>
                  </a:lnTo>
                  <a:lnTo>
                    <a:pt x="72543" y="219812"/>
                  </a:lnTo>
                  <a:lnTo>
                    <a:pt x="72588" y="219977"/>
                  </a:lnTo>
                  <a:lnTo>
                    <a:pt x="72644" y="220099"/>
                  </a:lnTo>
                  <a:lnTo>
                    <a:pt x="72989" y="220584"/>
                  </a:lnTo>
                  <a:lnTo>
                    <a:pt x="73269" y="221080"/>
                  </a:lnTo>
                  <a:lnTo>
                    <a:pt x="73351" y="221388"/>
                  </a:lnTo>
                  <a:lnTo>
                    <a:pt x="73356" y="221819"/>
                  </a:lnTo>
                  <a:lnTo>
                    <a:pt x="73336" y="222039"/>
                  </a:lnTo>
                  <a:lnTo>
                    <a:pt x="73282" y="222260"/>
                  </a:lnTo>
                  <a:lnTo>
                    <a:pt x="73239" y="222381"/>
                  </a:lnTo>
                  <a:lnTo>
                    <a:pt x="73116" y="222723"/>
                  </a:lnTo>
                  <a:lnTo>
                    <a:pt x="72981" y="223296"/>
                  </a:lnTo>
                  <a:lnTo>
                    <a:pt x="72983" y="223472"/>
                  </a:lnTo>
                  <a:lnTo>
                    <a:pt x="73063" y="223704"/>
                  </a:lnTo>
                  <a:lnTo>
                    <a:pt x="73099" y="223869"/>
                  </a:lnTo>
                  <a:lnTo>
                    <a:pt x="73133" y="223925"/>
                  </a:lnTo>
                  <a:lnTo>
                    <a:pt x="73173" y="224035"/>
                  </a:lnTo>
                  <a:lnTo>
                    <a:pt x="73480" y="224531"/>
                  </a:lnTo>
                  <a:lnTo>
                    <a:pt x="73554" y="224718"/>
                  </a:lnTo>
                  <a:lnTo>
                    <a:pt x="73684" y="224972"/>
                  </a:lnTo>
                  <a:lnTo>
                    <a:pt x="73771" y="225093"/>
                  </a:lnTo>
                  <a:lnTo>
                    <a:pt x="73844" y="225159"/>
                  </a:lnTo>
                  <a:lnTo>
                    <a:pt x="73923" y="225214"/>
                  </a:lnTo>
                  <a:lnTo>
                    <a:pt x="74072" y="225292"/>
                  </a:lnTo>
                  <a:lnTo>
                    <a:pt x="74352" y="225270"/>
                  </a:lnTo>
                  <a:lnTo>
                    <a:pt x="74597" y="225292"/>
                  </a:lnTo>
                  <a:lnTo>
                    <a:pt x="74688" y="225336"/>
                  </a:lnTo>
                  <a:lnTo>
                    <a:pt x="75269" y="225777"/>
                  </a:lnTo>
                  <a:lnTo>
                    <a:pt x="75455" y="225876"/>
                  </a:lnTo>
                  <a:lnTo>
                    <a:pt x="75737" y="225975"/>
                  </a:lnTo>
                  <a:lnTo>
                    <a:pt x="75823" y="226019"/>
                  </a:lnTo>
                  <a:lnTo>
                    <a:pt x="75943" y="226064"/>
                  </a:lnTo>
                  <a:lnTo>
                    <a:pt x="76016" y="226119"/>
                  </a:lnTo>
                  <a:lnTo>
                    <a:pt x="76090" y="226196"/>
                  </a:lnTo>
                  <a:lnTo>
                    <a:pt x="76293" y="226460"/>
                  </a:lnTo>
                  <a:lnTo>
                    <a:pt x="76496" y="226681"/>
                  </a:lnTo>
                  <a:lnTo>
                    <a:pt x="76657" y="226890"/>
                  </a:lnTo>
                  <a:lnTo>
                    <a:pt x="76840" y="227056"/>
                  </a:lnTo>
                  <a:lnTo>
                    <a:pt x="76990" y="227144"/>
                  </a:lnTo>
                  <a:lnTo>
                    <a:pt x="77277" y="227287"/>
                  </a:lnTo>
                  <a:lnTo>
                    <a:pt x="77407" y="227309"/>
                  </a:lnTo>
                  <a:lnTo>
                    <a:pt x="77500" y="227497"/>
                  </a:lnTo>
                  <a:lnTo>
                    <a:pt x="77557" y="227783"/>
                  </a:lnTo>
                  <a:lnTo>
                    <a:pt x="77636" y="227971"/>
                  </a:lnTo>
                  <a:lnTo>
                    <a:pt x="77698" y="228059"/>
                  </a:lnTo>
                  <a:lnTo>
                    <a:pt x="77856" y="228202"/>
                  </a:lnTo>
                  <a:lnTo>
                    <a:pt x="77958" y="228302"/>
                  </a:lnTo>
                  <a:lnTo>
                    <a:pt x="78023" y="228423"/>
                  </a:lnTo>
                  <a:lnTo>
                    <a:pt x="78110" y="228710"/>
                  </a:lnTo>
                  <a:lnTo>
                    <a:pt x="78099" y="229051"/>
                  </a:lnTo>
                  <a:lnTo>
                    <a:pt x="78112" y="229316"/>
                  </a:lnTo>
                  <a:lnTo>
                    <a:pt x="78152" y="229470"/>
                  </a:lnTo>
                  <a:lnTo>
                    <a:pt x="78201" y="229548"/>
                  </a:lnTo>
                  <a:lnTo>
                    <a:pt x="78282" y="229636"/>
                  </a:lnTo>
                  <a:lnTo>
                    <a:pt x="78398" y="229735"/>
                  </a:lnTo>
                  <a:lnTo>
                    <a:pt x="78714" y="230044"/>
                  </a:lnTo>
                  <a:lnTo>
                    <a:pt x="78846" y="230132"/>
                  </a:lnTo>
                  <a:lnTo>
                    <a:pt x="78998" y="230231"/>
                  </a:lnTo>
                  <a:lnTo>
                    <a:pt x="79451" y="230496"/>
                  </a:lnTo>
                  <a:lnTo>
                    <a:pt x="79654" y="230595"/>
                  </a:lnTo>
                  <a:lnTo>
                    <a:pt x="80023" y="230716"/>
                  </a:lnTo>
                  <a:lnTo>
                    <a:pt x="80206" y="230804"/>
                  </a:lnTo>
                  <a:lnTo>
                    <a:pt x="80333" y="230893"/>
                  </a:lnTo>
                  <a:lnTo>
                    <a:pt x="80375" y="230959"/>
                  </a:lnTo>
                  <a:lnTo>
                    <a:pt x="80362" y="231091"/>
                  </a:lnTo>
                  <a:lnTo>
                    <a:pt x="80337" y="231146"/>
                  </a:lnTo>
                  <a:lnTo>
                    <a:pt x="80232" y="231268"/>
                  </a:lnTo>
                  <a:lnTo>
                    <a:pt x="80223" y="231345"/>
                  </a:lnTo>
                  <a:lnTo>
                    <a:pt x="80294" y="231543"/>
                  </a:lnTo>
                  <a:lnTo>
                    <a:pt x="80435" y="231764"/>
                  </a:lnTo>
                  <a:lnTo>
                    <a:pt x="80636" y="231918"/>
                  </a:lnTo>
                  <a:lnTo>
                    <a:pt x="81027" y="232161"/>
                  </a:lnTo>
                  <a:lnTo>
                    <a:pt x="81199" y="232238"/>
                  </a:lnTo>
                  <a:lnTo>
                    <a:pt x="81346" y="232271"/>
                  </a:lnTo>
                  <a:lnTo>
                    <a:pt x="81659" y="232293"/>
                  </a:lnTo>
                  <a:lnTo>
                    <a:pt x="82015" y="232348"/>
                  </a:lnTo>
                  <a:lnTo>
                    <a:pt x="82167" y="232403"/>
                  </a:lnTo>
                  <a:lnTo>
                    <a:pt x="82263" y="232469"/>
                  </a:lnTo>
                  <a:lnTo>
                    <a:pt x="82376" y="232580"/>
                  </a:lnTo>
                  <a:lnTo>
                    <a:pt x="82522" y="232767"/>
                  </a:lnTo>
                  <a:lnTo>
                    <a:pt x="82630" y="232999"/>
                  </a:lnTo>
                  <a:lnTo>
                    <a:pt x="82720" y="233098"/>
                  </a:lnTo>
                  <a:lnTo>
                    <a:pt x="82779" y="233120"/>
                  </a:lnTo>
                  <a:lnTo>
                    <a:pt x="82861" y="233186"/>
                  </a:lnTo>
                  <a:lnTo>
                    <a:pt x="83248" y="233307"/>
                  </a:lnTo>
                  <a:lnTo>
                    <a:pt x="83446" y="233396"/>
                  </a:lnTo>
                  <a:lnTo>
                    <a:pt x="83665" y="233539"/>
                  </a:lnTo>
                  <a:lnTo>
                    <a:pt x="83897" y="233715"/>
                  </a:lnTo>
                  <a:lnTo>
                    <a:pt x="84064" y="233980"/>
                  </a:lnTo>
                  <a:lnTo>
                    <a:pt x="84131" y="234112"/>
                  </a:lnTo>
                  <a:lnTo>
                    <a:pt x="84241" y="234266"/>
                  </a:lnTo>
                  <a:lnTo>
                    <a:pt x="84274" y="234344"/>
                  </a:lnTo>
                  <a:lnTo>
                    <a:pt x="84783" y="234950"/>
                  </a:lnTo>
                  <a:lnTo>
                    <a:pt x="84907" y="235138"/>
                  </a:lnTo>
                  <a:lnTo>
                    <a:pt x="85022" y="235270"/>
                  </a:lnTo>
                  <a:lnTo>
                    <a:pt x="85102" y="235325"/>
                  </a:lnTo>
                  <a:lnTo>
                    <a:pt x="85254" y="235457"/>
                  </a:lnTo>
                  <a:lnTo>
                    <a:pt x="85533" y="235579"/>
                  </a:lnTo>
                  <a:lnTo>
                    <a:pt x="85751" y="235722"/>
                  </a:lnTo>
                  <a:lnTo>
                    <a:pt x="85970" y="235998"/>
                  </a:lnTo>
                  <a:lnTo>
                    <a:pt x="86069" y="236152"/>
                  </a:lnTo>
                  <a:lnTo>
                    <a:pt x="86148" y="236405"/>
                  </a:lnTo>
                  <a:lnTo>
                    <a:pt x="86213" y="237001"/>
                  </a:lnTo>
                  <a:lnTo>
                    <a:pt x="86244" y="237111"/>
                  </a:lnTo>
                  <a:lnTo>
                    <a:pt x="86303" y="237288"/>
                  </a:lnTo>
                  <a:lnTo>
                    <a:pt x="86433" y="237475"/>
                  </a:lnTo>
                  <a:lnTo>
                    <a:pt x="86684" y="237784"/>
                  </a:lnTo>
                  <a:lnTo>
                    <a:pt x="87079" y="238181"/>
                  </a:lnTo>
                  <a:lnTo>
                    <a:pt x="87481" y="238787"/>
                  </a:lnTo>
                  <a:lnTo>
                    <a:pt x="87773" y="239140"/>
                  </a:lnTo>
                  <a:lnTo>
                    <a:pt x="87876" y="239272"/>
                  </a:lnTo>
                  <a:lnTo>
                    <a:pt x="87968" y="239427"/>
                  </a:lnTo>
                  <a:lnTo>
                    <a:pt x="88070" y="239713"/>
                  </a:lnTo>
                  <a:lnTo>
                    <a:pt x="88193" y="239934"/>
                  </a:lnTo>
                  <a:lnTo>
                    <a:pt x="88329" y="240121"/>
                  </a:lnTo>
                  <a:lnTo>
                    <a:pt x="88823" y="240673"/>
                  </a:lnTo>
                  <a:lnTo>
                    <a:pt x="88894" y="240750"/>
                  </a:lnTo>
                  <a:lnTo>
                    <a:pt x="89026" y="240893"/>
                  </a:lnTo>
                  <a:lnTo>
                    <a:pt x="89167" y="241003"/>
                  </a:lnTo>
                  <a:lnTo>
                    <a:pt x="89280" y="241136"/>
                  </a:lnTo>
                  <a:lnTo>
                    <a:pt x="89771" y="241863"/>
                  </a:lnTo>
                  <a:lnTo>
                    <a:pt x="89927" y="242018"/>
                  </a:lnTo>
                  <a:lnTo>
                    <a:pt x="90093" y="242150"/>
                  </a:lnTo>
                  <a:lnTo>
                    <a:pt x="90333" y="242392"/>
                  </a:lnTo>
                  <a:lnTo>
                    <a:pt x="90448" y="242525"/>
                  </a:lnTo>
                  <a:lnTo>
                    <a:pt x="90499" y="242602"/>
                  </a:lnTo>
                  <a:lnTo>
                    <a:pt x="90758" y="242767"/>
                  </a:lnTo>
                  <a:lnTo>
                    <a:pt x="91204" y="242999"/>
                  </a:lnTo>
                  <a:lnTo>
                    <a:pt x="91376" y="243109"/>
                  </a:lnTo>
                  <a:lnTo>
                    <a:pt x="91483" y="243208"/>
                  </a:lnTo>
                  <a:lnTo>
                    <a:pt x="91574" y="243319"/>
                  </a:lnTo>
                  <a:lnTo>
                    <a:pt x="91820" y="243517"/>
                  </a:lnTo>
                  <a:lnTo>
                    <a:pt x="92050" y="243738"/>
                  </a:lnTo>
                  <a:lnTo>
                    <a:pt x="92141" y="243848"/>
                  </a:lnTo>
                  <a:lnTo>
                    <a:pt x="92389" y="244024"/>
                  </a:lnTo>
                  <a:lnTo>
                    <a:pt x="92750" y="244179"/>
                  </a:lnTo>
                  <a:lnTo>
                    <a:pt x="93306" y="244498"/>
                  </a:lnTo>
                  <a:lnTo>
                    <a:pt x="93484" y="244664"/>
                  </a:lnTo>
                  <a:lnTo>
                    <a:pt x="93532" y="244752"/>
                  </a:lnTo>
                  <a:lnTo>
                    <a:pt x="93583" y="244807"/>
                  </a:lnTo>
                  <a:lnTo>
                    <a:pt x="93628" y="244928"/>
                  </a:lnTo>
                  <a:lnTo>
                    <a:pt x="93757" y="245182"/>
                  </a:lnTo>
                  <a:lnTo>
                    <a:pt x="94136" y="245458"/>
                  </a:lnTo>
                  <a:lnTo>
                    <a:pt x="94638" y="245954"/>
                  </a:lnTo>
                  <a:lnTo>
                    <a:pt x="94873" y="246240"/>
                  </a:lnTo>
                  <a:lnTo>
                    <a:pt x="94991" y="246516"/>
                  </a:lnTo>
                  <a:lnTo>
                    <a:pt x="95058" y="246637"/>
                  </a:lnTo>
                  <a:lnTo>
                    <a:pt x="95216" y="246979"/>
                  </a:lnTo>
                  <a:lnTo>
                    <a:pt x="95256" y="247122"/>
                  </a:lnTo>
                  <a:lnTo>
                    <a:pt x="95397" y="247486"/>
                  </a:lnTo>
                  <a:lnTo>
                    <a:pt x="95440" y="247630"/>
                  </a:lnTo>
                  <a:lnTo>
                    <a:pt x="95567" y="247817"/>
                  </a:lnTo>
                  <a:lnTo>
                    <a:pt x="95690" y="247960"/>
                  </a:lnTo>
                  <a:lnTo>
                    <a:pt x="95790" y="248038"/>
                  </a:lnTo>
                  <a:lnTo>
                    <a:pt x="95950" y="248115"/>
                  </a:lnTo>
                  <a:lnTo>
                    <a:pt x="96551" y="248523"/>
                  </a:lnTo>
                  <a:lnTo>
                    <a:pt x="96774" y="248721"/>
                  </a:lnTo>
                  <a:lnTo>
                    <a:pt x="97031" y="248920"/>
                  </a:lnTo>
                  <a:lnTo>
                    <a:pt x="97132" y="249008"/>
                  </a:lnTo>
                  <a:lnTo>
                    <a:pt x="97276" y="249118"/>
                  </a:lnTo>
                  <a:lnTo>
                    <a:pt x="97403" y="249239"/>
                  </a:lnTo>
                  <a:lnTo>
                    <a:pt x="97618" y="249405"/>
                  </a:lnTo>
                  <a:lnTo>
                    <a:pt x="97745" y="249482"/>
                  </a:lnTo>
                  <a:lnTo>
                    <a:pt x="97984" y="249703"/>
                  </a:lnTo>
                  <a:lnTo>
                    <a:pt x="98388" y="250155"/>
                  </a:lnTo>
                  <a:lnTo>
                    <a:pt x="98529" y="250364"/>
                  </a:lnTo>
                  <a:lnTo>
                    <a:pt x="98576" y="250541"/>
                  </a:lnTo>
                  <a:lnTo>
                    <a:pt x="98647" y="250695"/>
                  </a:lnTo>
                  <a:lnTo>
                    <a:pt x="98647" y="250794"/>
                  </a:lnTo>
                  <a:lnTo>
                    <a:pt x="98701" y="251081"/>
                  </a:lnTo>
                  <a:lnTo>
                    <a:pt x="98743" y="251180"/>
                  </a:lnTo>
                  <a:lnTo>
                    <a:pt x="98960" y="251489"/>
                  </a:lnTo>
                  <a:lnTo>
                    <a:pt x="99059" y="251599"/>
                  </a:lnTo>
                  <a:lnTo>
                    <a:pt x="99071" y="251632"/>
                  </a:lnTo>
                  <a:lnTo>
                    <a:pt x="99257" y="251676"/>
                  </a:lnTo>
                  <a:lnTo>
                    <a:pt x="99435" y="251775"/>
                  </a:lnTo>
                  <a:lnTo>
                    <a:pt x="99722" y="251875"/>
                  </a:lnTo>
                  <a:lnTo>
                    <a:pt x="99875" y="251886"/>
                  </a:lnTo>
                  <a:lnTo>
                    <a:pt x="99964" y="251919"/>
                  </a:lnTo>
                  <a:lnTo>
                    <a:pt x="100106" y="251985"/>
                  </a:lnTo>
                  <a:lnTo>
                    <a:pt x="100276" y="252139"/>
                  </a:lnTo>
                  <a:lnTo>
                    <a:pt x="100357" y="252283"/>
                  </a:lnTo>
                  <a:lnTo>
                    <a:pt x="100587" y="252580"/>
                  </a:lnTo>
                  <a:lnTo>
                    <a:pt x="100620" y="252624"/>
                  </a:lnTo>
                  <a:lnTo>
                    <a:pt x="100789" y="252812"/>
                  </a:lnTo>
                  <a:lnTo>
                    <a:pt x="101198" y="253220"/>
                  </a:lnTo>
                  <a:lnTo>
                    <a:pt x="101330" y="253539"/>
                  </a:lnTo>
                  <a:lnTo>
                    <a:pt x="101359" y="253672"/>
                  </a:lnTo>
                  <a:lnTo>
                    <a:pt x="101568" y="254146"/>
                  </a:lnTo>
                  <a:lnTo>
                    <a:pt x="101748" y="254421"/>
                  </a:lnTo>
                  <a:lnTo>
                    <a:pt x="101892" y="254598"/>
                  </a:lnTo>
                  <a:lnTo>
                    <a:pt x="102137" y="254829"/>
                  </a:lnTo>
                  <a:lnTo>
                    <a:pt x="102196" y="254874"/>
                  </a:lnTo>
                  <a:lnTo>
                    <a:pt x="102316" y="254973"/>
                  </a:lnTo>
                  <a:lnTo>
                    <a:pt x="102453" y="255050"/>
                  </a:lnTo>
                  <a:lnTo>
                    <a:pt x="102829" y="255149"/>
                  </a:lnTo>
                  <a:lnTo>
                    <a:pt x="103582" y="255182"/>
                  </a:lnTo>
                  <a:lnTo>
                    <a:pt x="103791" y="255226"/>
                  </a:lnTo>
                  <a:lnTo>
                    <a:pt x="103966" y="255248"/>
                  </a:lnTo>
                  <a:lnTo>
                    <a:pt x="104222" y="255226"/>
                  </a:lnTo>
                  <a:lnTo>
                    <a:pt x="104508" y="255237"/>
                  </a:lnTo>
                  <a:lnTo>
                    <a:pt x="104697" y="255403"/>
                  </a:lnTo>
                  <a:lnTo>
                    <a:pt x="105330" y="256153"/>
                  </a:lnTo>
                  <a:lnTo>
                    <a:pt x="105964" y="256990"/>
                  </a:lnTo>
                  <a:lnTo>
                    <a:pt x="106522" y="257443"/>
                  </a:lnTo>
                  <a:lnTo>
                    <a:pt x="107127" y="257641"/>
                  </a:lnTo>
                  <a:lnTo>
                    <a:pt x="107988" y="257652"/>
                  </a:lnTo>
                  <a:lnTo>
                    <a:pt x="108667" y="257983"/>
                  </a:lnTo>
                  <a:lnTo>
                    <a:pt x="109045" y="258269"/>
                  </a:lnTo>
                  <a:lnTo>
                    <a:pt x="109241" y="258633"/>
                  </a:lnTo>
                  <a:lnTo>
                    <a:pt x="109346" y="259240"/>
                  </a:lnTo>
                  <a:lnTo>
                    <a:pt x="109587" y="260100"/>
                  </a:lnTo>
                  <a:lnTo>
                    <a:pt x="109739" y="260794"/>
                  </a:lnTo>
                  <a:lnTo>
                    <a:pt x="109805" y="261687"/>
                  </a:lnTo>
                  <a:lnTo>
                    <a:pt x="109815" y="261831"/>
                  </a:lnTo>
                  <a:lnTo>
                    <a:pt x="110025" y="262559"/>
                  </a:lnTo>
                  <a:lnTo>
                    <a:pt x="110599" y="263253"/>
                  </a:lnTo>
                  <a:lnTo>
                    <a:pt x="110931" y="263749"/>
                  </a:lnTo>
                  <a:lnTo>
                    <a:pt x="111491" y="264212"/>
                  </a:lnTo>
                  <a:lnTo>
                    <a:pt x="112210" y="264477"/>
                  </a:lnTo>
                  <a:lnTo>
                    <a:pt x="112248" y="264532"/>
                  </a:lnTo>
                  <a:lnTo>
                    <a:pt x="112291" y="264598"/>
                  </a:lnTo>
                  <a:lnTo>
                    <a:pt x="112342" y="264686"/>
                  </a:lnTo>
                  <a:lnTo>
                    <a:pt x="112384" y="264764"/>
                  </a:lnTo>
                  <a:lnTo>
                    <a:pt x="112463" y="264863"/>
                  </a:lnTo>
                  <a:lnTo>
                    <a:pt x="112599" y="265017"/>
                  </a:lnTo>
                  <a:lnTo>
                    <a:pt x="112808" y="265172"/>
                  </a:lnTo>
                  <a:lnTo>
                    <a:pt x="112938" y="265271"/>
                  </a:lnTo>
                  <a:lnTo>
                    <a:pt x="113105" y="265370"/>
                  </a:lnTo>
                  <a:lnTo>
                    <a:pt x="113366" y="265491"/>
                  </a:lnTo>
                  <a:lnTo>
                    <a:pt x="113429" y="265535"/>
                  </a:lnTo>
                  <a:lnTo>
                    <a:pt x="113457" y="265591"/>
                  </a:lnTo>
                  <a:lnTo>
                    <a:pt x="113420" y="265679"/>
                  </a:lnTo>
                  <a:lnTo>
                    <a:pt x="113415" y="265767"/>
                  </a:lnTo>
                  <a:lnTo>
                    <a:pt x="113423" y="265844"/>
                  </a:lnTo>
                  <a:lnTo>
                    <a:pt x="113460" y="265943"/>
                  </a:lnTo>
                  <a:lnTo>
                    <a:pt x="113531" y="266032"/>
                  </a:lnTo>
                  <a:lnTo>
                    <a:pt x="113652" y="266131"/>
                  </a:lnTo>
                  <a:lnTo>
                    <a:pt x="113776" y="266263"/>
                  </a:lnTo>
                  <a:lnTo>
                    <a:pt x="113991" y="266395"/>
                  </a:lnTo>
                  <a:lnTo>
                    <a:pt x="114098" y="266528"/>
                  </a:lnTo>
                  <a:lnTo>
                    <a:pt x="114103" y="266638"/>
                  </a:lnTo>
                  <a:lnTo>
                    <a:pt x="114080" y="266792"/>
                  </a:lnTo>
                  <a:lnTo>
                    <a:pt x="114111" y="266980"/>
                  </a:lnTo>
                  <a:lnTo>
                    <a:pt x="114190" y="267112"/>
                  </a:lnTo>
                  <a:lnTo>
                    <a:pt x="114286" y="267145"/>
                  </a:lnTo>
                  <a:lnTo>
                    <a:pt x="114354" y="267200"/>
                  </a:lnTo>
                  <a:lnTo>
                    <a:pt x="114404" y="267233"/>
                  </a:lnTo>
                  <a:lnTo>
                    <a:pt x="114430" y="267289"/>
                  </a:lnTo>
                  <a:lnTo>
                    <a:pt x="114408" y="267487"/>
                  </a:lnTo>
                  <a:lnTo>
                    <a:pt x="114290" y="267663"/>
                  </a:lnTo>
                  <a:lnTo>
                    <a:pt x="114232" y="267807"/>
                  </a:lnTo>
                  <a:lnTo>
                    <a:pt x="114241" y="268027"/>
                  </a:lnTo>
                  <a:lnTo>
                    <a:pt x="114278" y="268204"/>
                  </a:lnTo>
                  <a:lnTo>
                    <a:pt x="114321" y="268270"/>
                  </a:lnTo>
                  <a:lnTo>
                    <a:pt x="114428" y="268358"/>
                  </a:lnTo>
                  <a:lnTo>
                    <a:pt x="114413" y="268523"/>
                  </a:lnTo>
                  <a:lnTo>
                    <a:pt x="114357" y="268590"/>
                  </a:lnTo>
                  <a:lnTo>
                    <a:pt x="114216" y="268733"/>
                  </a:lnTo>
                  <a:lnTo>
                    <a:pt x="113758" y="268843"/>
                  </a:lnTo>
                  <a:lnTo>
                    <a:pt x="113356" y="269008"/>
                  </a:lnTo>
                  <a:lnTo>
                    <a:pt x="112922" y="269328"/>
                  </a:lnTo>
                  <a:lnTo>
                    <a:pt x="112422" y="269913"/>
                  </a:lnTo>
                  <a:lnTo>
                    <a:pt x="112248" y="270464"/>
                  </a:lnTo>
                  <a:lnTo>
                    <a:pt x="112160" y="270850"/>
                  </a:lnTo>
                  <a:lnTo>
                    <a:pt x="112074" y="271236"/>
                  </a:lnTo>
                  <a:lnTo>
                    <a:pt x="111900" y="271567"/>
                  </a:lnTo>
                  <a:lnTo>
                    <a:pt x="111498" y="271732"/>
                  </a:lnTo>
                  <a:lnTo>
                    <a:pt x="111319" y="271820"/>
                  </a:lnTo>
                  <a:lnTo>
                    <a:pt x="111107" y="271919"/>
                  </a:lnTo>
                  <a:lnTo>
                    <a:pt x="110715" y="272261"/>
                  </a:lnTo>
                  <a:lnTo>
                    <a:pt x="110270" y="272945"/>
                  </a:lnTo>
                  <a:lnTo>
                    <a:pt x="109933" y="273794"/>
                  </a:lnTo>
                  <a:lnTo>
                    <a:pt x="109672" y="274345"/>
                  </a:lnTo>
                  <a:lnTo>
                    <a:pt x="109628" y="274808"/>
                  </a:lnTo>
                  <a:lnTo>
                    <a:pt x="109634" y="274830"/>
                  </a:lnTo>
                  <a:lnTo>
                    <a:pt x="109694" y="275117"/>
                  </a:lnTo>
                  <a:lnTo>
                    <a:pt x="109846" y="275459"/>
                  </a:lnTo>
                  <a:lnTo>
                    <a:pt x="109890" y="275734"/>
                  </a:lnTo>
                  <a:lnTo>
                    <a:pt x="109820" y="276164"/>
                  </a:lnTo>
                  <a:lnTo>
                    <a:pt x="109877" y="277190"/>
                  </a:lnTo>
                  <a:lnTo>
                    <a:pt x="110029" y="277553"/>
                  </a:lnTo>
                  <a:lnTo>
                    <a:pt x="110135" y="278094"/>
                  </a:lnTo>
                  <a:lnTo>
                    <a:pt x="110299" y="278414"/>
                  </a:lnTo>
                  <a:lnTo>
                    <a:pt x="110692" y="279957"/>
                  </a:lnTo>
                  <a:lnTo>
                    <a:pt x="110861" y="280387"/>
                  </a:lnTo>
                  <a:lnTo>
                    <a:pt x="110949" y="280960"/>
                  </a:lnTo>
                  <a:lnTo>
                    <a:pt x="111164" y="281545"/>
                  </a:lnTo>
                  <a:lnTo>
                    <a:pt x="111231" y="282118"/>
                  </a:lnTo>
                  <a:lnTo>
                    <a:pt x="111281" y="282581"/>
                  </a:lnTo>
                  <a:lnTo>
                    <a:pt x="111440" y="283099"/>
                  </a:lnTo>
                  <a:lnTo>
                    <a:pt x="111732" y="283695"/>
                  </a:lnTo>
                  <a:lnTo>
                    <a:pt x="112120" y="284378"/>
                  </a:lnTo>
                  <a:lnTo>
                    <a:pt x="112257" y="285249"/>
                  </a:lnTo>
                  <a:lnTo>
                    <a:pt x="112367" y="285514"/>
                  </a:lnTo>
                  <a:lnTo>
                    <a:pt x="112823" y="286473"/>
                  </a:lnTo>
                  <a:lnTo>
                    <a:pt x="113188" y="287024"/>
                  </a:lnTo>
                  <a:lnTo>
                    <a:pt x="113252" y="287377"/>
                  </a:lnTo>
                  <a:lnTo>
                    <a:pt x="113706" y="288425"/>
                  </a:lnTo>
                  <a:lnTo>
                    <a:pt x="114526" y="289737"/>
                  </a:lnTo>
                  <a:lnTo>
                    <a:pt x="114684" y="290068"/>
                  </a:lnTo>
                  <a:lnTo>
                    <a:pt x="114902" y="290520"/>
                  </a:lnTo>
                  <a:lnTo>
                    <a:pt x="115471" y="291269"/>
                  </a:lnTo>
                  <a:lnTo>
                    <a:pt x="115991" y="291920"/>
                  </a:lnTo>
                  <a:lnTo>
                    <a:pt x="116529" y="292416"/>
                  </a:lnTo>
                  <a:lnTo>
                    <a:pt x="117569" y="293210"/>
                  </a:lnTo>
                  <a:lnTo>
                    <a:pt x="118590" y="293949"/>
                  </a:lnTo>
                  <a:lnTo>
                    <a:pt x="119304" y="294676"/>
                  </a:lnTo>
                  <a:lnTo>
                    <a:pt x="119538" y="295117"/>
                  </a:lnTo>
                  <a:lnTo>
                    <a:pt x="119588" y="295448"/>
                  </a:lnTo>
                  <a:lnTo>
                    <a:pt x="119722" y="296066"/>
                  </a:lnTo>
                  <a:lnTo>
                    <a:pt x="119765" y="296231"/>
                  </a:lnTo>
                  <a:lnTo>
                    <a:pt x="119850" y="296396"/>
                  </a:lnTo>
                  <a:lnTo>
                    <a:pt x="119981" y="296562"/>
                  </a:lnTo>
                  <a:lnTo>
                    <a:pt x="122241" y="298612"/>
                  </a:lnTo>
                  <a:lnTo>
                    <a:pt x="122864" y="299550"/>
                  </a:lnTo>
                  <a:lnTo>
                    <a:pt x="122921" y="299759"/>
                  </a:lnTo>
                  <a:lnTo>
                    <a:pt x="122786" y="299991"/>
                  </a:lnTo>
                  <a:lnTo>
                    <a:pt x="122469" y="300101"/>
                  </a:lnTo>
                  <a:lnTo>
                    <a:pt x="121980" y="300233"/>
                  </a:lnTo>
                  <a:lnTo>
                    <a:pt x="121429" y="300377"/>
                  </a:lnTo>
                  <a:lnTo>
                    <a:pt x="120995" y="300586"/>
                  </a:lnTo>
                  <a:lnTo>
                    <a:pt x="120732" y="300994"/>
                  </a:lnTo>
                  <a:lnTo>
                    <a:pt x="120566" y="301358"/>
                  </a:lnTo>
                  <a:lnTo>
                    <a:pt x="120566" y="301667"/>
                  </a:lnTo>
                  <a:lnTo>
                    <a:pt x="120566" y="302196"/>
                  </a:lnTo>
                  <a:lnTo>
                    <a:pt x="120495" y="302637"/>
                  </a:lnTo>
                  <a:lnTo>
                    <a:pt x="120429" y="303023"/>
                  </a:lnTo>
                  <a:lnTo>
                    <a:pt x="120067" y="303828"/>
                  </a:lnTo>
                  <a:lnTo>
                    <a:pt x="119961" y="304236"/>
                  </a:lnTo>
                  <a:lnTo>
                    <a:pt x="119967" y="304489"/>
                  </a:lnTo>
                  <a:lnTo>
                    <a:pt x="120206" y="305018"/>
                  </a:lnTo>
                  <a:lnTo>
                    <a:pt x="120548" y="305404"/>
                  </a:lnTo>
                  <a:lnTo>
                    <a:pt x="120879" y="305504"/>
                  </a:lnTo>
                  <a:lnTo>
                    <a:pt x="121497" y="305603"/>
                  </a:lnTo>
                  <a:lnTo>
                    <a:pt x="121871" y="305647"/>
                  </a:lnTo>
                  <a:lnTo>
                    <a:pt x="122373" y="305669"/>
                  </a:lnTo>
                  <a:lnTo>
                    <a:pt x="123038" y="306110"/>
                  </a:lnTo>
                  <a:lnTo>
                    <a:pt x="123251" y="306309"/>
                  </a:lnTo>
                  <a:lnTo>
                    <a:pt x="123382" y="306683"/>
                  </a:lnTo>
                  <a:lnTo>
                    <a:pt x="123433" y="307709"/>
                  </a:lnTo>
                  <a:lnTo>
                    <a:pt x="123588" y="308271"/>
                  </a:lnTo>
                  <a:lnTo>
                    <a:pt x="123729" y="308911"/>
                  </a:lnTo>
                  <a:lnTo>
                    <a:pt x="123862" y="309230"/>
                  </a:lnTo>
                  <a:lnTo>
                    <a:pt x="124120" y="309859"/>
                  </a:lnTo>
                  <a:lnTo>
                    <a:pt x="124492" y="310366"/>
                  </a:lnTo>
                  <a:lnTo>
                    <a:pt x="124938" y="311127"/>
                  </a:lnTo>
                  <a:lnTo>
                    <a:pt x="125104" y="311292"/>
                  </a:lnTo>
                  <a:lnTo>
                    <a:pt x="125300" y="311744"/>
                  </a:lnTo>
                  <a:lnTo>
                    <a:pt x="125613" y="312152"/>
                  </a:lnTo>
                  <a:lnTo>
                    <a:pt x="126029" y="312703"/>
                  </a:lnTo>
                  <a:lnTo>
                    <a:pt x="126274" y="313222"/>
                  </a:lnTo>
                  <a:lnTo>
                    <a:pt x="126438" y="313652"/>
                  </a:lnTo>
                  <a:lnTo>
                    <a:pt x="126647" y="313762"/>
                  </a:lnTo>
                  <a:lnTo>
                    <a:pt x="127142" y="313938"/>
                  </a:lnTo>
                  <a:lnTo>
                    <a:pt x="127595" y="314015"/>
                  </a:lnTo>
                  <a:lnTo>
                    <a:pt x="127753" y="314081"/>
                  </a:lnTo>
                  <a:lnTo>
                    <a:pt x="127809" y="314192"/>
                  </a:lnTo>
                  <a:lnTo>
                    <a:pt x="127919" y="314622"/>
                  </a:lnTo>
                  <a:lnTo>
                    <a:pt x="127919" y="315228"/>
                  </a:lnTo>
                  <a:lnTo>
                    <a:pt x="128017" y="315537"/>
                  </a:lnTo>
                  <a:lnTo>
                    <a:pt x="128121" y="315757"/>
                  </a:lnTo>
                  <a:lnTo>
                    <a:pt x="128506" y="316320"/>
                  </a:lnTo>
                  <a:lnTo>
                    <a:pt x="128689" y="316650"/>
                  </a:lnTo>
                  <a:lnTo>
                    <a:pt x="129020" y="317114"/>
                  </a:lnTo>
                  <a:lnTo>
                    <a:pt x="129130" y="317478"/>
                  </a:lnTo>
                  <a:lnTo>
                    <a:pt x="129087" y="317841"/>
                  </a:lnTo>
                  <a:lnTo>
                    <a:pt x="128910" y="318216"/>
                  </a:lnTo>
                  <a:lnTo>
                    <a:pt x="128946" y="318415"/>
                  </a:lnTo>
                  <a:lnTo>
                    <a:pt x="128986" y="318459"/>
                  </a:lnTo>
                  <a:lnTo>
                    <a:pt x="129051" y="318536"/>
                  </a:lnTo>
                  <a:lnTo>
                    <a:pt x="129369" y="318646"/>
                  </a:lnTo>
                  <a:lnTo>
                    <a:pt x="129740" y="318779"/>
                  </a:lnTo>
                  <a:lnTo>
                    <a:pt x="130614" y="318757"/>
                  </a:lnTo>
                  <a:lnTo>
                    <a:pt x="130974" y="318933"/>
                  </a:lnTo>
                  <a:lnTo>
                    <a:pt x="131275" y="319330"/>
                  </a:lnTo>
                  <a:lnTo>
                    <a:pt x="131540" y="319528"/>
                  </a:lnTo>
                  <a:lnTo>
                    <a:pt x="131831" y="319605"/>
                  </a:lnTo>
                  <a:lnTo>
                    <a:pt x="132604" y="319672"/>
                  </a:lnTo>
                  <a:lnTo>
                    <a:pt x="132978" y="320046"/>
                  </a:lnTo>
                  <a:lnTo>
                    <a:pt x="133192" y="320355"/>
                  </a:lnTo>
                  <a:lnTo>
                    <a:pt x="133381" y="320752"/>
                  </a:lnTo>
                  <a:lnTo>
                    <a:pt x="133574" y="320951"/>
                  </a:lnTo>
                  <a:lnTo>
                    <a:pt x="133925" y="321248"/>
                  </a:lnTo>
                  <a:lnTo>
                    <a:pt x="134119" y="321303"/>
                  </a:lnTo>
                  <a:lnTo>
                    <a:pt x="134828" y="321281"/>
                  </a:lnTo>
                  <a:lnTo>
                    <a:pt x="135261" y="321336"/>
                  </a:lnTo>
                  <a:lnTo>
                    <a:pt x="135955" y="321744"/>
                  </a:lnTo>
                  <a:lnTo>
                    <a:pt x="136405" y="321877"/>
                  </a:lnTo>
                  <a:lnTo>
                    <a:pt x="137165" y="322296"/>
                  </a:lnTo>
                  <a:lnTo>
                    <a:pt x="137884" y="322582"/>
                  </a:lnTo>
                  <a:lnTo>
                    <a:pt x="138257" y="322671"/>
                  </a:lnTo>
                  <a:lnTo>
                    <a:pt x="138562" y="322671"/>
                  </a:lnTo>
                  <a:lnTo>
                    <a:pt x="139156" y="322494"/>
                  </a:lnTo>
                  <a:lnTo>
                    <a:pt x="139907" y="322274"/>
                  </a:lnTo>
                  <a:lnTo>
                    <a:pt x="140580" y="322152"/>
                  </a:lnTo>
                  <a:lnTo>
                    <a:pt x="141027" y="322141"/>
                  </a:lnTo>
                  <a:lnTo>
                    <a:pt x="141352" y="322130"/>
                  </a:lnTo>
                  <a:lnTo>
                    <a:pt x="141652" y="322196"/>
                  </a:lnTo>
                  <a:lnTo>
                    <a:pt x="142042" y="322263"/>
                  </a:lnTo>
                  <a:lnTo>
                    <a:pt x="142655" y="322263"/>
                  </a:lnTo>
                  <a:lnTo>
                    <a:pt x="143205" y="322196"/>
                  </a:lnTo>
                  <a:lnTo>
                    <a:pt x="143436" y="322086"/>
                  </a:lnTo>
                  <a:lnTo>
                    <a:pt x="143569" y="321976"/>
                  </a:lnTo>
                  <a:lnTo>
                    <a:pt x="143605" y="321722"/>
                  </a:lnTo>
                  <a:lnTo>
                    <a:pt x="143798" y="321447"/>
                  </a:lnTo>
                  <a:lnTo>
                    <a:pt x="143959" y="321348"/>
                  </a:lnTo>
                  <a:lnTo>
                    <a:pt x="144199" y="321314"/>
                  </a:lnTo>
                  <a:lnTo>
                    <a:pt x="144589" y="321414"/>
                  </a:lnTo>
                  <a:lnTo>
                    <a:pt x="145140" y="321733"/>
                  </a:lnTo>
                  <a:lnTo>
                    <a:pt x="146048" y="321987"/>
                  </a:lnTo>
                  <a:lnTo>
                    <a:pt x="147349" y="322671"/>
                  </a:lnTo>
                  <a:lnTo>
                    <a:pt x="147743" y="322781"/>
                  </a:lnTo>
                  <a:lnTo>
                    <a:pt x="147891" y="322726"/>
                  </a:lnTo>
                  <a:lnTo>
                    <a:pt x="148074" y="322274"/>
                  </a:lnTo>
                  <a:lnTo>
                    <a:pt x="148664" y="321844"/>
                  </a:lnTo>
                  <a:lnTo>
                    <a:pt x="149069" y="321447"/>
                  </a:lnTo>
                  <a:lnTo>
                    <a:pt x="149586" y="321160"/>
                  </a:lnTo>
                  <a:lnTo>
                    <a:pt x="149857" y="321171"/>
                  </a:lnTo>
                  <a:lnTo>
                    <a:pt x="150487" y="321469"/>
                  </a:lnTo>
                  <a:lnTo>
                    <a:pt x="151163" y="322141"/>
                  </a:lnTo>
                  <a:lnTo>
                    <a:pt x="151908" y="322362"/>
                  </a:lnTo>
                  <a:lnTo>
                    <a:pt x="152711" y="322296"/>
                  </a:lnTo>
                  <a:lnTo>
                    <a:pt x="152909" y="322329"/>
                  </a:lnTo>
                  <a:lnTo>
                    <a:pt x="153513" y="322682"/>
                  </a:lnTo>
                  <a:lnTo>
                    <a:pt x="154178" y="322924"/>
                  </a:lnTo>
                  <a:lnTo>
                    <a:pt x="154846" y="323520"/>
                  </a:lnTo>
                  <a:lnTo>
                    <a:pt x="155247" y="323751"/>
                  </a:lnTo>
                  <a:lnTo>
                    <a:pt x="155781" y="323961"/>
                  </a:lnTo>
                  <a:lnTo>
                    <a:pt x="156112" y="324060"/>
                  </a:lnTo>
                  <a:lnTo>
                    <a:pt x="156448" y="324093"/>
                  </a:lnTo>
                  <a:lnTo>
                    <a:pt x="156760" y="324225"/>
                  </a:lnTo>
                  <a:lnTo>
                    <a:pt x="157403" y="324600"/>
                  </a:lnTo>
                  <a:lnTo>
                    <a:pt x="157491" y="324633"/>
                  </a:lnTo>
                  <a:lnTo>
                    <a:pt x="157732" y="324721"/>
                  </a:lnTo>
                  <a:lnTo>
                    <a:pt x="157929" y="324788"/>
                  </a:lnTo>
                  <a:lnTo>
                    <a:pt x="158767" y="325317"/>
                  </a:lnTo>
                  <a:lnTo>
                    <a:pt x="159280" y="325714"/>
                  </a:lnTo>
                  <a:lnTo>
                    <a:pt x="159404" y="325868"/>
                  </a:lnTo>
                  <a:lnTo>
                    <a:pt x="159569" y="326066"/>
                  </a:lnTo>
                  <a:lnTo>
                    <a:pt x="159825" y="326419"/>
                  </a:lnTo>
                  <a:lnTo>
                    <a:pt x="160080" y="326750"/>
                  </a:lnTo>
                  <a:lnTo>
                    <a:pt x="160429" y="326915"/>
                  </a:lnTo>
                  <a:lnTo>
                    <a:pt x="161389" y="326783"/>
                  </a:lnTo>
                  <a:lnTo>
                    <a:pt x="161745" y="326849"/>
                  </a:lnTo>
                  <a:lnTo>
                    <a:pt x="162271" y="326827"/>
                  </a:lnTo>
                  <a:lnTo>
                    <a:pt x="162596" y="326695"/>
                  </a:lnTo>
                  <a:lnTo>
                    <a:pt x="163718" y="326375"/>
                  </a:lnTo>
                  <a:lnTo>
                    <a:pt x="164694" y="325945"/>
                  </a:lnTo>
                  <a:lnTo>
                    <a:pt x="164993" y="325857"/>
                  </a:lnTo>
                  <a:lnTo>
                    <a:pt x="165354" y="325912"/>
                  </a:lnTo>
                  <a:lnTo>
                    <a:pt x="165599" y="326254"/>
                  </a:lnTo>
                  <a:lnTo>
                    <a:pt x="165862" y="326640"/>
                  </a:lnTo>
                  <a:lnTo>
                    <a:pt x="166143" y="327224"/>
                  </a:lnTo>
                  <a:lnTo>
                    <a:pt x="166303" y="327588"/>
                  </a:lnTo>
                  <a:lnTo>
                    <a:pt x="166455" y="327985"/>
                  </a:lnTo>
                  <a:lnTo>
                    <a:pt x="166529" y="328272"/>
                  </a:lnTo>
                  <a:lnTo>
                    <a:pt x="166565" y="328647"/>
                  </a:lnTo>
                  <a:lnTo>
                    <a:pt x="166626" y="329010"/>
                  </a:lnTo>
                  <a:lnTo>
                    <a:pt x="166773" y="329275"/>
                  </a:lnTo>
                  <a:lnTo>
                    <a:pt x="166821" y="329297"/>
                  </a:lnTo>
                  <a:lnTo>
                    <a:pt x="167049" y="329407"/>
                  </a:lnTo>
                  <a:lnTo>
                    <a:pt x="167575" y="329672"/>
                  </a:lnTo>
                  <a:lnTo>
                    <a:pt x="167900" y="329859"/>
                  </a:lnTo>
                  <a:lnTo>
                    <a:pt x="168460" y="330466"/>
                  </a:lnTo>
                  <a:lnTo>
                    <a:pt x="168883" y="330841"/>
                  </a:lnTo>
                  <a:lnTo>
                    <a:pt x="169171" y="331138"/>
                  </a:lnTo>
                  <a:lnTo>
                    <a:pt x="169391" y="331403"/>
                  </a:lnTo>
                  <a:lnTo>
                    <a:pt x="169777" y="331811"/>
                  </a:lnTo>
                  <a:lnTo>
                    <a:pt x="170126" y="332285"/>
                  </a:lnTo>
                  <a:lnTo>
                    <a:pt x="170462" y="332594"/>
                  </a:lnTo>
                  <a:lnTo>
                    <a:pt x="170632" y="332759"/>
                  </a:lnTo>
                  <a:lnTo>
                    <a:pt x="170911" y="332936"/>
                  </a:lnTo>
                  <a:lnTo>
                    <a:pt x="171685" y="333189"/>
                  </a:lnTo>
                  <a:lnTo>
                    <a:pt x="172377" y="333597"/>
                  </a:lnTo>
                  <a:lnTo>
                    <a:pt x="173043" y="334192"/>
                  </a:lnTo>
                  <a:lnTo>
                    <a:pt x="173478" y="334799"/>
                  </a:lnTo>
                  <a:lnTo>
                    <a:pt x="174447" y="336398"/>
                  </a:lnTo>
                  <a:lnTo>
                    <a:pt x="174922" y="337037"/>
                  </a:lnTo>
                  <a:lnTo>
                    <a:pt x="175156" y="337963"/>
                  </a:lnTo>
                  <a:lnTo>
                    <a:pt x="175401" y="338526"/>
                  </a:lnTo>
                  <a:lnTo>
                    <a:pt x="175558" y="338944"/>
                  </a:lnTo>
                  <a:lnTo>
                    <a:pt x="175824" y="340411"/>
                  </a:lnTo>
                  <a:lnTo>
                    <a:pt x="176127" y="341370"/>
                  </a:lnTo>
                  <a:lnTo>
                    <a:pt x="176914" y="342208"/>
                  </a:lnTo>
                  <a:lnTo>
                    <a:pt x="177100" y="342550"/>
                  </a:lnTo>
                  <a:lnTo>
                    <a:pt x="177948" y="343344"/>
                  </a:lnTo>
                  <a:lnTo>
                    <a:pt x="178281" y="343906"/>
                  </a:lnTo>
                  <a:lnTo>
                    <a:pt x="178783" y="344513"/>
                  </a:lnTo>
                  <a:lnTo>
                    <a:pt x="179315" y="345814"/>
                  </a:lnTo>
                  <a:lnTo>
                    <a:pt x="179537" y="346210"/>
                  </a:lnTo>
                  <a:lnTo>
                    <a:pt x="179805" y="347092"/>
                  </a:lnTo>
                  <a:lnTo>
                    <a:pt x="180179" y="347964"/>
                  </a:lnTo>
                  <a:lnTo>
                    <a:pt x="180309" y="348140"/>
                  </a:lnTo>
                  <a:lnTo>
                    <a:pt x="181029" y="348779"/>
                  </a:lnTo>
                  <a:lnTo>
                    <a:pt x="181430" y="349353"/>
                  </a:lnTo>
                  <a:lnTo>
                    <a:pt x="181617" y="349617"/>
                  </a:lnTo>
                  <a:lnTo>
                    <a:pt x="182259" y="350533"/>
                  </a:lnTo>
                  <a:lnTo>
                    <a:pt x="182443" y="351227"/>
                  </a:lnTo>
                  <a:lnTo>
                    <a:pt x="182564" y="351933"/>
                  </a:lnTo>
                  <a:lnTo>
                    <a:pt x="182542" y="352616"/>
                  </a:lnTo>
                  <a:lnTo>
                    <a:pt x="182328" y="352903"/>
                  </a:lnTo>
                  <a:lnTo>
                    <a:pt x="182305" y="353068"/>
                  </a:lnTo>
                  <a:lnTo>
                    <a:pt x="182481" y="353344"/>
                  </a:lnTo>
                  <a:lnTo>
                    <a:pt x="182749" y="353620"/>
                  </a:lnTo>
                  <a:lnTo>
                    <a:pt x="182940" y="354094"/>
                  </a:lnTo>
                  <a:lnTo>
                    <a:pt x="183161" y="354965"/>
                  </a:lnTo>
                  <a:lnTo>
                    <a:pt x="183161" y="355637"/>
                  </a:lnTo>
                  <a:lnTo>
                    <a:pt x="183185" y="355880"/>
                  </a:lnTo>
                  <a:lnTo>
                    <a:pt x="183337" y="356211"/>
                  </a:lnTo>
                  <a:lnTo>
                    <a:pt x="183819" y="356707"/>
                  </a:lnTo>
                  <a:lnTo>
                    <a:pt x="184400" y="356994"/>
                  </a:lnTo>
                  <a:lnTo>
                    <a:pt x="185218" y="357181"/>
                  </a:lnTo>
                  <a:lnTo>
                    <a:pt x="185723" y="357368"/>
                  </a:lnTo>
                  <a:lnTo>
                    <a:pt x="186021" y="357501"/>
                  </a:lnTo>
                  <a:lnTo>
                    <a:pt x="186220" y="357699"/>
                  </a:lnTo>
                  <a:lnTo>
                    <a:pt x="186533" y="357854"/>
                  </a:lnTo>
                  <a:lnTo>
                    <a:pt x="187015" y="357799"/>
                  </a:lnTo>
                  <a:lnTo>
                    <a:pt x="187940" y="357633"/>
                  </a:lnTo>
                  <a:lnTo>
                    <a:pt x="188513" y="357490"/>
                  </a:lnTo>
                  <a:lnTo>
                    <a:pt x="189079" y="357280"/>
                  </a:lnTo>
                  <a:lnTo>
                    <a:pt x="189538" y="357005"/>
                  </a:lnTo>
                  <a:lnTo>
                    <a:pt x="189852" y="356972"/>
                  </a:lnTo>
                  <a:lnTo>
                    <a:pt x="190157" y="357181"/>
                  </a:lnTo>
                  <a:lnTo>
                    <a:pt x="190387" y="357556"/>
                  </a:lnTo>
                  <a:lnTo>
                    <a:pt x="190562" y="357975"/>
                  </a:lnTo>
                  <a:lnTo>
                    <a:pt x="190700" y="358151"/>
                  </a:lnTo>
                  <a:lnTo>
                    <a:pt x="191060" y="358372"/>
                  </a:lnTo>
                  <a:lnTo>
                    <a:pt x="191549" y="358548"/>
                  </a:lnTo>
                  <a:lnTo>
                    <a:pt x="192015" y="358570"/>
                  </a:lnTo>
                  <a:lnTo>
                    <a:pt x="192535" y="358581"/>
                  </a:lnTo>
                  <a:lnTo>
                    <a:pt x="192957" y="358416"/>
                  </a:lnTo>
                  <a:lnTo>
                    <a:pt x="193270" y="358328"/>
                  </a:lnTo>
                  <a:lnTo>
                    <a:pt x="193644" y="358261"/>
                  </a:lnTo>
                  <a:lnTo>
                    <a:pt x="193782" y="358229"/>
                  </a:lnTo>
                  <a:lnTo>
                    <a:pt x="194157" y="358229"/>
                  </a:lnTo>
                  <a:lnTo>
                    <a:pt x="194455" y="358394"/>
                  </a:lnTo>
                  <a:lnTo>
                    <a:pt x="194837" y="358592"/>
                  </a:lnTo>
                  <a:lnTo>
                    <a:pt x="195112" y="358725"/>
                  </a:lnTo>
                  <a:lnTo>
                    <a:pt x="195350" y="358901"/>
                  </a:lnTo>
                  <a:lnTo>
                    <a:pt x="195464" y="359144"/>
                  </a:lnTo>
                  <a:lnTo>
                    <a:pt x="195455" y="359441"/>
                  </a:lnTo>
                  <a:lnTo>
                    <a:pt x="195357" y="359717"/>
                  </a:lnTo>
                  <a:lnTo>
                    <a:pt x="195365" y="360059"/>
                  </a:lnTo>
                  <a:lnTo>
                    <a:pt x="195387" y="360489"/>
                  </a:lnTo>
                  <a:lnTo>
                    <a:pt x="195476" y="361205"/>
                  </a:lnTo>
                  <a:lnTo>
                    <a:pt x="195487" y="361327"/>
                  </a:lnTo>
                  <a:lnTo>
                    <a:pt x="195569" y="361514"/>
                  </a:lnTo>
                  <a:lnTo>
                    <a:pt x="195952" y="361922"/>
                  </a:lnTo>
                  <a:lnTo>
                    <a:pt x="196049" y="362099"/>
                  </a:lnTo>
                  <a:lnTo>
                    <a:pt x="196114" y="362429"/>
                  </a:lnTo>
                  <a:lnTo>
                    <a:pt x="196060" y="363069"/>
                  </a:lnTo>
                  <a:lnTo>
                    <a:pt x="196030" y="363686"/>
                  </a:lnTo>
                  <a:lnTo>
                    <a:pt x="196023" y="363973"/>
                  </a:lnTo>
                  <a:lnTo>
                    <a:pt x="196259" y="364447"/>
                  </a:lnTo>
                  <a:lnTo>
                    <a:pt x="196480" y="365197"/>
                  </a:lnTo>
                  <a:lnTo>
                    <a:pt x="196538" y="365362"/>
                  </a:lnTo>
                  <a:lnTo>
                    <a:pt x="196618" y="365616"/>
                  </a:lnTo>
                  <a:lnTo>
                    <a:pt x="196787" y="365935"/>
                  </a:lnTo>
                  <a:lnTo>
                    <a:pt x="197097" y="366211"/>
                  </a:lnTo>
                  <a:lnTo>
                    <a:pt x="197889" y="366950"/>
                  </a:lnTo>
                  <a:lnTo>
                    <a:pt x="198003" y="367137"/>
                  </a:lnTo>
                  <a:lnTo>
                    <a:pt x="198041" y="367446"/>
                  </a:lnTo>
                  <a:lnTo>
                    <a:pt x="197850" y="367666"/>
                  </a:lnTo>
                  <a:lnTo>
                    <a:pt x="197383" y="367931"/>
                  </a:lnTo>
                  <a:lnTo>
                    <a:pt x="197134" y="368218"/>
                  </a:lnTo>
                  <a:lnTo>
                    <a:pt x="196663" y="368780"/>
                  </a:lnTo>
                  <a:lnTo>
                    <a:pt x="196482" y="369640"/>
                  </a:lnTo>
                  <a:lnTo>
                    <a:pt x="196252" y="370081"/>
                  </a:lnTo>
                  <a:lnTo>
                    <a:pt x="196131" y="370677"/>
                  </a:lnTo>
                  <a:lnTo>
                    <a:pt x="195647" y="371459"/>
                  </a:lnTo>
                  <a:lnTo>
                    <a:pt x="195494" y="371944"/>
                  </a:lnTo>
                  <a:lnTo>
                    <a:pt x="195494" y="372727"/>
                  </a:lnTo>
                  <a:lnTo>
                    <a:pt x="195494" y="373036"/>
                  </a:lnTo>
                  <a:lnTo>
                    <a:pt x="195487" y="373234"/>
                  </a:lnTo>
                  <a:lnTo>
                    <a:pt x="195326" y="373631"/>
                  </a:lnTo>
                  <a:lnTo>
                    <a:pt x="195209" y="373896"/>
                  </a:lnTo>
                  <a:lnTo>
                    <a:pt x="195046" y="374271"/>
                  </a:lnTo>
                  <a:lnTo>
                    <a:pt x="194652" y="374657"/>
                  </a:lnTo>
                  <a:lnTo>
                    <a:pt x="194442" y="374767"/>
                  </a:lnTo>
                  <a:lnTo>
                    <a:pt x="194123" y="374822"/>
                  </a:lnTo>
                  <a:lnTo>
                    <a:pt x="194042" y="374877"/>
                  </a:lnTo>
                  <a:lnTo>
                    <a:pt x="194032" y="374921"/>
                  </a:lnTo>
                  <a:lnTo>
                    <a:pt x="193951" y="375274"/>
                  </a:lnTo>
                  <a:lnTo>
                    <a:pt x="194064" y="375936"/>
                  </a:lnTo>
                  <a:lnTo>
                    <a:pt x="194103" y="376222"/>
                  </a:lnTo>
                  <a:lnTo>
                    <a:pt x="194080" y="376586"/>
                  </a:lnTo>
                  <a:lnTo>
                    <a:pt x="193935" y="376763"/>
                  </a:lnTo>
                  <a:lnTo>
                    <a:pt x="193591" y="376928"/>
                  </a:lnTo>
                  <a:lnTo>
                    <a:pt x="193224" y="377016"/>
                  </a:lnTo>
                  <a:lnTo>
                    <a:pt x="192834" y="377182"/>
                  </a:lnTo>
                  <a:lnTo>
                    <a:pt x="192291" y="377435"/>
                  </a:lnTo>
                  <a:lnTo>
                    <a:pt x="192015" y="377656"/>
                  </a:lnTo>
                  <a:lnTo>
                    <a:pt x="191634" y="378086"/>
                  </a:lnTo>
                  <a:lnTo>
                    <a:pt x="191449" y="378560"/>
                  </a:lnTo>
                  <a:lnTo>
                    <a:pt x="191259" y="379221"/>
                  </a:lnTo>
                  <a:lnTo>
                    <a:pt x="191305" y="379618"/>
                  </a:lnTo>
                  <a:lnTo>
                    <a:pt x="191274" y="380070"/>
                  </a:lnTo>
                  <a:lnTo>
                    <a:pt x="191281" y="380412"/>
                  </a:lnTo>
                  <a:lnTo>
                    <a:pt x="191313" y="380633"/>
                  </a:lnTo>
                  <a:lnTo>
                    <a:pt x="191372" y="380677"/>
                  </a:lnTo>
                  <a:lnTo>
                    <a:pt x="191511" y="380776"/>
                  </a:lnTo>
                  <a:lnTo>
                    <a:pt x="191725" y="380952"/>
                  </a:lnTo>
                  <a:lnTo>
                    <a:pt x="191786" y="381272"/>
                  </a:lnTo>
                  <a:lnTo>
                    <a:pt x="191840" y="381647"/>
                  </a:lnTo>
                  <a:lnTo>
                    <a:pt x="191810" y="381890"/>
                  </a:lnTo>
                  <a:lnTo>
                    <a:pt x="191801" y="381967"/>
                  </a:lnTo>
                  <a:lnTo>
                    <a:pt x="191832" y="382143"/>
                  </a:lnTo>
                  <a:lnTo>
                    <a:pt x="191950" y="382242"/>
                  </a:lnTo>
                  <a:lnTo>
                    <a:pt x="191941" y="382463"/>
                  </a:lnTo>
                  <a:lnTo>
                    <a:pt x="192362" y="383091"/>
                  </a:lnTo>
                  <a:lnTo>
                    <a:pt x="192792" y="383632"/>
                  </a:lnTo>
                  <a:lnTo>
                    <a:pt x="193279" y="384084"/>
                  </a:lnTo>
                  <a:lnTo>
                    <a:pt x="194422" y="385484"/>
                  </a:lnTo>
                  <a:lnTo>
                    <a:pt x="194867" y="386168"/>
                  </a:lnTo>
                  <a:lnTo>
                    <a:pt x="194997" y="386554"/>
                  </a:lnTo>
                  <a:lnTo>
                    <a:pt x="195094" y="387667"/>
                  </a:lnTo>
                  <a:lnTo>
                    <a:pt x="195314" y="388097"/>
                  </a:lnTo>
                  <a:lnTo>
                    <a:pt x="196122" y="389001"/>
                  </a:lnTo>
                  <a:lnTo>
                    <a:pt x="196282" y="389299"/>
                  </a:lnTo>
                  <a:lnTo>
                    <a:pt x="196402" y="389696"/>
                  </a:lnTo>
                  <a:lnTo>
                    <a:pt x="196473" y="390864"/>
                  </a:lnTo>
                  <a:lnTo>
                    <a:pt x="196913" y="391725"/>
                  </a:lnTo>
                  <a:lnTo>
                    <a:pt x="196835" y="392342"/>
                  </a:lnTo>
                  <a:lnTo>
                    <a:pt x="196544" y="392651"/>
                  </a:lnTo>
                  <a:lnTo>
                    <a:pt x="196189" y="392882"/>
                  </a:lnTo>
                  <a:lnTo>
                    <a:pt x="195653" y="393059"/>
                  </a:lnTo>
                  <a:lnTo>
                    <a:pt x="194906" y="393467"/>
                  </a:lnTo>
                  <a:lnTo>
                    <a:pt x="193677" y="394470"/>
                  </a:lnTo>
                  <a:lnTo>
                    <a:pt x="193425" y="394558"/>
                  </a:lnTo>
                  <a:lnTo>
                    <a:pt x="191589" y="396179"/>
                  </a:lnTo>
                  <a:lnTo>
                    <a:pt x="190839" y="396962"/>
                  </a:lnTo>
                  <a:lnTo>
                    <a:pt x="190757" y="397315"/>
                  </a:lnTo>
                  <a:lnTo>
                    <a:pt x="190834" y="397899"/>
                  </a:lnTo>
                  <a:lnTo>
                    <a:pt x="191122" y="398373"/>
                  </a:lnTo>
                  <a:lnTo>
                    <a:pt x="191425" y="398836"/>
                  </a:lnTo>
                  <a:lnTo>
                    <a:pt x="191618" y="399123"/>
                  </a:lnTo>
                  <a:lnTo>
                    <a:pt x="191884" y="399586"/>
                  </a:lnTo>
                  <a:lnTo>
                    <a:pt x="191940" y="400126"/>
                  </a:lnTo>
                  <a:lnTo>
                    <a:pt x="192193" y="400325"/>
                  </a:lnTo>
                  <a:lnTo>
                    <a:pt x="192503" y="400413"/>
                  </a:lnTo>
                  <a:lnTo>
                    <a:pt x="192926" y="400391"/>
                  </a:lnTo>
                  <a:lnTo>
                    <a:pt x="193067" y="400380"/>
                  </a:lnTo>
                  <a:lnTo>
                    <a:pt x="193376" y="400468"/>
                  </a:lnTo>
                  <a:lnTo>
                    <a:pt x="193642" y="400733"/>
                  </a:lnTo>
                  <a:lnTo>
                    <a:pt x="193787" y="401063"/>
                  </a:lnTo>
                  <a:lnTo>
                    <a:pt x="193962" y="401460"/>
                  </a:lnTo>
                  <a:lnTo>
                    <a:pt x="194028" y="401791"/>
                  </a:lnTo>
                  <a:lnTo>
                    <a:pt x="193785" y="402188"/>
                  </a:lnTo>
                  <a:lnTo>
                    <a:pt x="193265" y="403103"/>
                  </a:lnTo>
                  <a:lnTo>
                    <a:pt x="193034" y="403268"/>
                  </a:lnTo>
                  <a:lnTo>
                    <a:pt x="192691" y="403379"/>
                  </a:lnTo>
                  <a:lnTo>
                    <a:pt x="192400" y="403434"/>
                  </a:lnTo>
                  <a:lnTo>
                    <a:pt x="193638" y="404779"/>
                  </a:lnTo>
                  <a:lnTo>
                    <a:pt x="194262" y="405650"/>
                  </a:lnTo>
                  <a:lnTo>
                    <a:pt x="194517" y="406146"/>
                  </a:lnTo>
                  <a:lnTo>
                    <a:pt x="194732" y="408032"/>
                  </a:lnTo>
                  <a:lnTo>
                    <a:pt x="194439" y="409035"/>
                  </a:lnTo>
                  <a:lnTo>
                    <a:pt x="194499" y="409840"/>
                  </a:lnTo>
                  <a:lnTo>
                    <a:pt x="194763" y="410126"/>
                  </a:lnTo>
                  <a:lnTo>
                    <a:pt x="195216" y="410468"/>
                  </a:lnTo>
                  <a:lnTo>
                    <a:pt x="195542" y="410589"/>
                  </a:lnTo>
                  <a:lnTo>
                    <a:pt x="195634" y="410689"/>
                  </a:lnTo>
                  <a:lnTo>
                    <a:pt x="195952" y="410733"/>
                  </a:lnTo>
                  <a:lnTo>
                    <a:pt x="196307" y="410920"/>
                  </a:lnTo>
                  <a:lnTo>
                    <a:pt x="197246" y="411780"/>
                  </a:lnTo>
                  <a:lnTo>
                    <a:pt x="197371" y="411990"/>
                  </a:lnTo>
                  <a:lnTo>
                    <a:pt x="197321" y="412607"/>
                  </a:lnTo>
                  <a:lnTo>
                    <a:pt x="197128" y="413225"/>
                  </a:lnTo>
                  <a:lnTo>
                    <a:pt x="196445" y="413886"/>
                  </a:lnTo>
                  <a:lnTo>
                    <a:pt x="195399" y="414691"/>
                  </a:lnTo>
                  <a:lnTo>
                    <a:pt x="194983" y="415198"/>
                  </a:lnTo>
                  <a:lnTo>
                    <a:pt x="194960" y="415452"/>
                  </a:lnTo>
                  <a:lnTo>
                    <a:pt x="195411" y="416279"/>
                  </a:lnTo>
                  <a:lnTo>
                    <a:pt x="195628" y="417139"/>
                  </a:lnTo>
                  <a:lnTo>
                    <a:pt x="195472" y="417723"/>
                  </a:lnTo>
                  <a:lnTo>
                    <a:pt x="194940" y="418793"/>
                  </a:lnTo>
                  <a:lnTo>
                    <a:pt x="194863" y="419498"/>
                  </a:lnTo>
                  <a:lnTo>
                    <a:pt x="194797" y="419620"/>
                  </a:lnTo>
                  <a:lnTo>
                    <a:pt x="194721" y="420612"/>
                  </a:lnTo>
                  <a:lnTo>
                    <a:pt x="194738" y="420810"/>
                  </a:lnTo>
                  <a:lnTo>
                    <a:pt x="194888" y="421031"/>
                  </a:lnTo>
                  <a:lnTo>
                    <a:pt x="195978" y="421836"/>
                  </a:lnTo>
                  <a:lnTo>
                    <a:pt x="196452" y="422299"/>
                  </a:lnTo>
                  <a:lnTo>
                    <a:pt x="196746" y="422707"/>
                  </a:lnTo>
                  <a:lnTo>
                    <a:pt x="196893" y="423071"/>
                  </a:lnTo>
                  <a:lnTo>
                    <a:pt x="196918" y="423534"/>
                  </a:lnTo>
                  <a:lnTo>
                    <a:pt x="197018" y="423743"/>
                  </a:lnTo>
                  <a:lnTo>
                    <a:pt x="196979" y="424294"/>
                  </a:lnTo>
                  <a:lnTo>
                    <a:pt x="197081" y="424581"/>
                  </a:lnTo>
                  <a:lnTo>
                    <a:pt x="197045" y="424945"/>
                  </a:lnTo>
                  <a:lnTo>
                    <a:pt x="197181" y="425243"/>
                  </a:lnTo>
                  <a:lnTo>
                    <a:pt x="197205" y="425717"/>
                  </a:lnTo>
                  <a:lnTo>
                    <a:pt x="197373" y="426147"/>
                  </a:lnTo>
                  <a:lnTo>
                    <a:pt x="197362" y="426411"/>
                  </a:lnTo>
                  <a:lnTo>
                    <a:pt x="197620" y="426742"/>
                  </a:lnTo>
                  <a:lnTo>
                    <a:pt x="197925" y="426841"/>
                  </a:lnTo>
                  <a:lnTo>
                    <a:pt x="198595" y="426897"/>
                  </a:lnTo>
                  <a:lnTo>
                    <a:pt x="198962" y="426830"/>
                  </a:lnTo>
                  <a:lnTo>
                    <a:pt x="199295" y="426665"/>
                  </a:lnTo>
                  <a:lnTo>
                    <a:pt x="199903" y="426808"/>
                  </a:lnTo>
                  <a:lnTo>
                    <a:pt x="201446" y="427955"/>
                  </a:lnTo>
                  <a:lnTo>
                    <a:pt x="201911" y="428650"/>
                  </a:lnTo>
                  <a:lnTo>
                    <a:pt x="203228" y="429300"/>
                  </a:lnTo>
                  <a:lnTo>
                    <a:pt x="204193" y="429344"/>
                  </a:lnTo>
                  <a:lnTo>
                    <a:pt x="204731" y="429642"/>
                  </a:lnTo>
                  <a:lnTo>
                    <a:pt x="205064" y="429741"/>
                  </a:lnTo>
                  <a:lnTo>
                    <a:pt x="205870" y="429719"/>
                  </a:lnTo>
                  <a:lnTo>
                    <a:pt x="206450" y="429521"/>
                  </a:lnTo>
                  <a:lnTo>
                    <a:pt x="206657" y="429587"/>
                  </a:lnTo>
                  <a:lnTo>
                    <a:pt x="206945" y="429818"/>
                  </a:lnTo>
                  <a:lnTo>
                    <a:pt x="207017" y="429995"/>
                  </a:lnTo>
                  <a:lnTo>
                    <a:pt x="207807" y="430844"/>
                  </a:lnTo>
                  <a:lnTo>
                    <a:pt x="208149" y="431428"/>
                  </a:lnTo>
                  <a:lnTo>
                    <a:pt x="208622" y="431935"/>
                  </a:lnTo>
                  <a:lnTo>
                    <a:pt x="208651" y="432387"/>
                  </a:lnTo>
                  <a:lnTo>
                    <a:pt x="208869" y="432619"/>
                  </a:lnTo>
                  <a:lnTo>
                    <a:pt x="209188" y="432740"/>
                  </a:lnTo>
                  <a:lnTo>
                    <a:pt x="210308" y="432883"/>
                  </a:lnTo>
                  <a:lnTo>
                    <a:pt x="210896" y="433137"/>
                  </a:lnTo>
                  <a:lnTo>
                    <a:pt x="211859" y="433126"/>
                  </a:lnTo>
                  <a:lnTo>
                    <a:pt x="212663" y="433324"/>
                  </a:lnTo>
                  <a:lnTo>
                    <a:pt x="213268" y="433567"/>
                  </a:lnTo>
                  <a:lnTo>
                    <a:pt x="214499" y="434493"/>
                  </a:lnTo>
                  <a:lnTo>
                    <a:pt x="214898" y="434945"/>
                  </a:lnTo>
                  <a:lnTo>
                    <a:pt x="215119" y="435364"/>
                  </a:lnTo>
                  <a:lnTo>
                    <a:pt x="215100" y="436456"/>
                  </a:lnTo>
                  <a:lnTo>
                    <a:pt x="215168" y="436787"/>
                  </a:lnTo>
                  <a:lnTo>
                    <a:pt x="215297" y="437128"/>
                  </a:lnTo>
                  <a:lnTo>
                    <a:pt x="215711" y="437636"/>
                  </a:lnTo>
                  <a:lnTo>
                    <a:pt x="216777" y="438551"/>
                  </a:lnTo>
                  <a:lnTo>
                    <a:pt x="216970" y="438617"/>
                  </a:lnTo>
                  <a:lnTo>
                    <a:pt x="217192" y="438595"/>
                  </a:lnTo>
                  <a:lnTo>
                    <a:pt x="217597" y="438330"/>
                  </a:lnTo>
                  <a:lnTo>
                    <a:pt x="217913" y="438297"/>
                  </a:lnTo>
                  <a:lnTo>
                    <a:pt x="219050" y="438694"/>
                  </a:lnTo>
                  <a:lnTo>
                    <a:pt x="220000" y="438870"/>
                  </a:lnTo>
                  <a:lnTo>
                    <a:pt x="220339" y="439003"/>
                  </a:lnTo>
                  <a:lnTo>
                    <a:pt x="220614" y="439256"/>
                  </a:lnTo>
                  <a:lnTo>
                    <a:pt x="220578" y="440105"/>
                  </a:lnTo>
                  <a:lnTo>
                    <a:pt x="220711" y="440381"/>
                  </a:lnTo>
                  <a:lnTo>
                    <a:pt x="221491" y="440789"/>
                  </a:lnTo>
                  <a:lnTo>
                    <a:pt x="221777" y="440833"/>
                  </a:lnTo>
                  <a:lnTo>
                    <a:pt x="222080" y="441009"/>
                  </a:lnTo>
                  <a:lnTo>
                    <a:pt x="222509" y="441043"/>
                  </a:lnTo>
                  <a:lnTo>
                    <a:pt x="222896" y="440932"/>
                  </a:lnTo>
                  <a:lnTo>
                    <a:pt x="223502" y="440502"/>
                  </a:lnTo>
                  <a:lnTo>
                    <a:pt x="224640" y="440447"/>
                  </a:lnTo>
                  <a:lnTo>
                    <a:pt x="225045" y="440701"/>
                  </a:lnTo>
                  <a:lnTo>
                    <a:pt x="225534" y="441230"/>
                  </a:lnTo>
                  <a:lnTo>
                    <a:pt x="226032" y="441428"/>
                  </a:lnTo>
                  <a:lnTo>
                    <a:pt x="226383" y="441671"/>
                  </a:lnTo>
                  <a:lnTo>
                    <a:pt x="226967" y="441858"/>
                  </a:lnTo>
                  <a:lnTo>
                    <a:pt x="227492" y="442255"/>
                  </a:lnTo>
                  <a:lnTo>
                    <a:pt x="228271" y="442465"/>
                  </a:lnTo>
                  <a:lnTo>
                    <a:pt x="229421" y="442575"/>
                  </a:lnTo>
                  <a:lnTo>
                    <a:pt x="230635" y="442829"/>
                  </a:lnTo>
                  <a:lnTo>
                    <a:pt x="231254" y="443182"/>
                  </a:lnTo>
                  <a:lnTo>
                    <a:pt x="232234" y="443964"/>
                  </a:lnTo>
                  <a:lnTo>
                    <a:pt x="232258" y="444483"/>
                  </a:lnTo>
                  <a:lnTo>
                    <a:pt x="232096" y="444780"/>
                  </a:lnTo>
                  <a:lnTo>
                    <a:pt x="232273" y="445001"/>
                  </a:lnTo>
                  <a:lnTo>
                    <a:pt x="234129" y="445563"/>
                  </a:lnTo>
                  <a:lnTo>
                    <a:pt x="235168" y="445640"/>
                  </a:lnTo>
                  <a:lnTo>
                    <a:pt x="236002" y="444868"/>
                  </a:lnTo>
                  <a:lnTo>
                    <a:pt x="236795" y="444383"/>
                  </a:lnTo>
                  <a:lnTo>
                    <a:pt x="237712" y="444207"/>
                  </a:lnTo>
                  <a:lnTo>
                    <a:pt x="238334" y="443942"/>
                  </a:lnTo>
                  <a:lnTo>
                    <a:pt x="239173" y="443645"/>
                  </a:lnTo>
                  <a:lnTo>
                    <a:pt x="239349" y="443578"/>
                  </a:lnTo>
                  <a:lnTo>
                    <a:pt x="239418" y="443534"/>
                  </a:lnTo>
                  <a:lnTo>
                    <a:pt x="239481" y="443446"/>
                  </a:lnTo>
                  <a:lnTo>
                    <a:pt x="239518" y="443358"/>
                  </a:lnTo>
                  <a:lnTo>
                    <a:pt x="239562" y="443314"/>
                  </a:lnTo>
                  <a:lnTo>
                    <a:pt x="239613" y="443303"/>
                  </a:lnTo>
                  <a:lnTo>
                    <a:pt x="239729" y="443347"/>
                  </a:lnTo>
                  <a:lnTo>
                    <a:pt x="240165" y="443545"/>
                  </a:lnTo>
                  <a:lnTo>
                    <a:pt x="240200" y="443556"/>
                  </a:lnTo>
                  <a:lnTo>
                    <a:pt x="240689" y="443711"/>
                  </a:lnTo>
                  <a:lnTo>
                    <a:pt x="240887" y="443777"/>
                  </a:lnTo>
                  <a:lnTo>
                    <a:pt x="241272" y="444019"/>
                  </a:lnTo>
                  <a:lnTo>
                    <a:pt x="242803" y="444505"/>
                  </a:lnTo>
                  <a:lnTo>
                    <a:pt x="243198" y="444725"/>
                  </a:lnTo>
                  <a:lnTo>
                    <a:pt x="243664" y="445122"/>
                  </a:lnTo>
                  <a:lnTo>
                    <a:pt x="244218" y="445387"/>
                  </a:lnTo>
                  <a:lnTo>
                    <a:pt x="245010" y="445828"/>
                  </a:lnTo>
                  <a:lnTo>
                    <a:pt x="245411" y="446114"/>
                  </a:lnTo>
                  <a:lnTo>
                    <a:pt x="245837" y="446335"/>
                  </a:lnTo>
                  <a:lnTo>
                    <a:pt x="246263" y="446379"/>
                  </a:lnTo>
                  <a:lnTo>
                    <a:pt x="246746" y="446258"/>
                  </a:lnTo>
                  <a:lnTo>
                    <a:pt x="247288" y="445982"/>
                  </a:lnTo>
                  <a:lnTo>
                    <a:pt x="247513" y="445750"/>
                  </a:lnTo>
                  <a:lnTo>
                    <a:pt x="247430" y="445409"/>
                  </a:lnTo>
                  <a:lnTo>
                    <a:pt x="247397" y="445199"/>
                  </a:lnTo>
                  <a:lnTo>
                    <a:pt x="247143" y="444868"/>
                  </a:lnTo>
                  <a:lnTo>
                    <a:pt x="246946" y="444549"/>
                  </a:lnTo>
                  <a:lnTo>
                    <a:pt x="246779" y="444119"/>
                  </a:lnTo>
                  <a:lnTo>
                    <a:pt x="246896" y="443799"/>
                  </a:lnTo>
                  <a:close/>
                </a:path>
              </a:pathLst>
            </a:custGeom>
            <a:solidFill>
              <a:srgbClr val="F2F2F2"/>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 name="Google Shape;461;p56"/>
            <p:cNvSpPr/>
            <p:nvPr/>
          </p:nvSpPr>
          <p:spPr>
            <a:xfrm rot="10800000" flipH="1">
              <a:off x="3344908" y="1808310"/>
              <a:ext cx="258195" cy="239698"/>
            </a:xfrm>
            <a:custGeom>
              <a:avLst/>
              <a:gdLst/>
              <a:ahLst/>
              <a:cxnLst/>
              <a:rect l="l" t="t" r="r" b="b"/>
              <a:pathLst>
                <a:path w="258195" h="239698" extrusionOk="0">
                  <a:moveTo>
                    <a:pt x="213973" y="231005"/>
                  </a:moveTo>
                  <a:lnTo>
                    <a:pt x="214304" y="230950"/>
                  </a:lnTo>
                  <a:lnTo>
                    <a:pt x="215175" y="230961"/>
                  </a:lnTo>
                  <a:lnTo>
                    <a:pt x="215760" y="230741"/>
                  </a:lnTo>
                  <a:lnTo>
                    <a:pt x="216985" y="230498"/>
                  </a:lnTo>
                  <a:lnTo>
                    <a:pt x="217183" y="230388"/>
                  </a:lnTo>
                  <a:lnTo>
                    <a:pt x="218243" y="230388"/>
                  </a:lnTo>
                  <a:lnTo>
                    <a:pt x="219931" y="230818"/>
                  </a:lnTo>
                  <a:lnTo>
                    <a:pt x="220604" y="230884"/>
                  </a:lnTo>
                  <a:lnTo>
                    <a:pt x="221023" y="231049"/>
                  </a:lnTo>
                  <a:lnTo>
                    <a:pt x="221475" y="231027"/>
                  </a:lnTo>
                  <a:lnTo>
                    <a:pt x="222027" y="230895"/>
                  </a:lnTo>
                  <a:lnTo>
                    <a:pt x="222612" y="230619"/>
                  </a:lnTo>
                  <a:lnTo>
                    <a:pt x="223252" y="230211"/>
                  </a:lnTo>
                  <a:lnTo>
                    <a:pt x="223913" y="229936"/>
                  </a:lnTo>
                  <a:lnTo>
                    <a:pt x="225072" y="229351"/>
                  </a:lnTo>
                  <a:lnTo>
                    <a:pt x="225546" y="228977"/>
                  </a:lnTo>
                  <a:lnTo>
                    <a:pt x="226837" y="227697"/>
                  </a:lnTo>
                  <a:lnTo>
                    <a:pt x="227753" y="227234"/>
                  </a:lnTo>
                  <a:lnTo>
                    <a:pt x="227952" y="227058"/>
                  </a:lnTo>
                  <a:lnTo>
                    <a:pt x="229507" y="226485"/>
                  </a:lnTo>
                  <a:lnTo>
                    <a:pt x="230577" y="225470"/>
                  </a:lnTo>
                  <a:lnTo>
                    <a:pt x="230831" y="225316"/>
                  </a:lnTo>
                  <a:lnTo>
                    <a:pt x="231074" y="225173"/>
                  </a:lnTo>
                  <a:lnTo>
                    <a:pt x="231703" y="224687"/>
                  </a:lnTo>
                  <a:lnTo>
                    <a:pt x="231902" y="224412"/>
                  </a:lnTo>
                  <a:lnTo>
                    <a:pt x="232001" y="224136"/>
                  </a:lnTo>
                  <a:lnTo>
                    <a:pt x="232067" y="223960"/>
                  </a:lnTo>
                  <a:lnTo>
                    <a:pt x="232122" y="223684"/>
                  </a:lnTo>
                  <a:lnTo>
                    <a:pt x="232122" y="223673"/>
                  </a:lnTo>
                  <a:lnTo>
                    <a:pt x="232111" y="223596"/>
                  </a:lnTo>
                  <a:lnTo>
                    <a:pt x="232045" y="223045"/>
                  </a:lnTo>
                  <a:lnTo>
                    <a:pt x="232166" y="222515"/>
                  </a:lnTo>
                  <a:lnTo>
                    <a:pt x="232221" y="222240"/>
                  </a:lnTo>
                  <a:lnTo>
                    <a:pt x="232210" y="221964"/>
                  </a:lnTo>
                  <a:lnTo>
                    <a:pt x="232155" y="221777"/>
                  </a:lnTo>
                  <a:lnTo>
                    <a:pt x="232045" y="221655"/>
                  </a:lnTo>
                  <a:lnTo>
                    <a:pt x="231802" y="221435"/>
                  </a:lnTo>
                  <a:lnTo>
                    <a:pt x="231339" y="221159"/>
                  </a:lnTo>
                  <a:lnTo>
                    <a:pt x="231261" y="221082"/>
                  </a:lnTo>
                  <a:lnTo>
                    <a:pt x="231074" y="221005"/>
                  </a:lnTo>
                  <a:lnTo>
                    <a:pt x="230809" y="220806"/>
                  </a:lnTo>
                  <a:lnTo>
                    <a:pt x="230555" y="220685"/>
                  </a:lnTo>
                  <a:lnTo>
                    <a:pt x="230456" y="220564"/>
                  </a:lnTo>
                  <a:lnTo>
                    <a:pt x="230368" y="220443"/>
                  </a:lnTo>
                  <a:lnTo>
                    <a:pt x="230213" y="220332"/>
                  </a:lnTo>
                  <a:lnTo>
                    <a:pt x="230059" y="220101"/>
                  </a:lnTo>
                  <a:lnTo>
                    <a:pt x="230004" y="220079"/>
                  </a:lnTo>
                  <a:lnTo>
                    <a:pt x="229905" y="220057"/>
                  </a:lnTo>
                  <a:lnTo>
                    <a:pt x="229761" y="220068"/>
                  </a:lnTo>
                  <a:lnTo>
                    <a:pt x="229342" y="220046"/>
                  </a:lnTo>
                  <a:lnTo>
                    <a:pt x="229154" y="219902"/>
                  </a:lnTo>
                  <a:lnTo>
                    <a:pt x="229143" y="219891"/>
                  </a:lnTo>
                  <a:lnTo>
                    <a:pt x="229132" y="219858"/>
                  </a:lnTo>
                  <a:lnTo>
                    <a:pt x="229121" y="219836"/>
                  </a:lnTo>
                  <a:lnTo>
                    <a:pt x="229099" y="219770"/>
                  </a:lnTo>
                  <a:lnTo>
                    <a:pt x="229066" y="219693"/>
                  </a:lnTo>
                  <a:lnTo>
                    <a:pt x="229022" y="219594"/>
                  </a:lnTo>
                  <a:lnTo>
                    <a:pt x="228956" y="219483"/>
                  </a:lnTo>
                  <a:lnTo>
                    <a:pt x="228889" y="219318"/>
                  </a:lnTo>
                  <a:lnTo>
                    <a:pt x="228735" y="219075"/>
                  </a:lnTo>
                  <a:lnTo>
                    <a:pt x="228625" y="218954"/>
                  </a:lnTo>
                  <a:lnTo>
                    <a:pt x="228558" y="218877"/>
                  </a:lnTo>
                  <a:lnTo>
                    <a:pt x="228525" y="218778"/>
                  </a:lnTo>
                  <a:lnTo>
                    <a:pt x="228437" y="218656"/>
                  </a:lnTo>
                  <a:lnTo>
                    <a:pt x="228338" y="218579"/>
                  </a:lnTo>
                  <a:lnTo>
                    <a:pt x="228062" y="218469"/>
                  </a:lnTo>
                  <a:lnTo>
                    <a:pt x="227830" y="218348"/>
                  </a:lnTo>
                  <a:lnTo>
                    <a:pt x="227610" y="218326"/>
                  </a:lnTo>
                  <a:lnTo>
                    <a:pt x="227554" y="218293"/>
                  </a:lnTo>
                  <a:lnTo>
                    <a:pt x="227433" y="218149"/>
                  </a:lnTo>
                  <a:lnTo>
                    <a:pt x="227411" y="217951"/>
                  </a:lnTo>
                  <a:lnTo>
                    <a:pt x="227356" y="217863"/>
                  </a:lnTo>
                  <a:lnTo>
                    <a:pt x="227301" y="217807"/>
                  </a:lnTo>
                  <a:lnTo>
                    <a:pt x="227135" y="217719"/>
                  </a:lnTo>
                  <a:lnTo>
                    <a:pt x="226771" y="217422"/>
                  </a:lnTo>
                  <a:lnTo>
                    <a:pt x="226694" y="217333"/>
                  </a:lnTo>
                  <a:lnTo>
                    <a:pt x="226639" y="217201"/>
                  </a:lnTo>
                  <a:lnTo>
                    <a:pt x="226694" y="217058"/>
                  </a:lnTo>
                  <a:lnTo>
                    <a:pt x="226793" y="216826"/>
                  </a:lnTo>
                  <a:lnTo>
                    <a:pt x="226815" y="216628"/>
                  </a:lnTo>
                  <a:lnTo>
                    <a:pt x="226716" y="216517"/>
                  </a:lnTo>
                  <a:lnTo>
                    <a:pt x="226451" y="216319"/>
                  </a:lnTo>
                  <a:lnTo>
                    <a:pt x="226319" y="216187"/>
                  </a:lnTo>
                  <a:lnTo>
                    <a:pt x="226131" y="215933"/>
                  </a:lnTo>
                  <a:lnTo>
                    <a:pt x="226131" y="215768"/>
                  </a:lnTo>
                  <a:lnTo>
                    <a:pt x="226142" y="215657"/>
                  </a:lnTo>
                  <a:lnTo>
                    <a:pt x="226275" y="215283"/>
                  </a:lnTo>
                  <a:lnTo>
                    <a:pt x="226374" y="214919"/>
                  </a:lnTo>
                  <a:lnTo>
                    <a:pt x="226440" y="214841"/>
                  </a:lnTo>
                  <a:lnTo>
                    <a:pt x="226539" y="214654"/>
                  </a:lnTo>
                  <a:lnTo>
                    <a:pt x="226617" y="214643"/>
                  </a:lnTo>
                  <a:lnTo>
                    <a:pt x="226804" y="214698"/>
                  </a:lnTo>
                  <a:lnTo>
                    <a:pt x="226914" y="214709"/>
                  </a:lnTo>
                  <a:lnTo>
                    <a:pt x="227003" y="214632"/>
                  </a:lnTo>
                  <a:lnTo>
                    <a:pt x="227058" y="214356"/>
                  </a:lnTo>
                  <a:lnTo>
                    <a:pt x="227058" y="214103"/>
                  </a:lnTo>
                  <a:lnTo>
                    <a:pt x="226992" y="214048"/>
                  </a:lnTo>
                  <a:lnTo>
                    <a:pt x="226881" y="214048"/>
                  </a:lnTo>
                  <a:lnTo>
                    <a:pt x="226815" y="214015"/>
                  </a:lnTo>
                  <a:lnTo>
                    <a:pt x="226793" y="213882"/>
                  </a:lnTo>
                  <a:lnTo>
                    <a:pt x="226804" y="213739"/>
                  </a:lnTo>
                  <a:lnTo>
                    <a:pt x="226837" y="213562"/>
                  </a:lnTo>
                  <a:lnTo>
                    <a:pt x="226970" y="213221"/>
                  </a:lnTo>
                  <a:lnTo>
                    <a:pt x="226970" y="212835"/>
                  </a:lnTo>
                  <a:lnTo>
                    <a:pt x="226937" y="212747"/>
                  </a:lnTo>
                  <a:lnTo>
                    <a:pt x="226804" y="212669"/>
                  </a:lnTo>
                  <a:lnTo>
                    <a:pt x="226451" y="212603"/>
                  </a:lnTo>
                  <a:lnTo>
                    <a:pt x="226142" y="212504"/>
                  </a:lnTo>
                  <a:lnTo>
                    <a:pt x="225944" y="212493"/>
                  </a:lnTo>
                  <a:lnTo>
                    <a:pt x="225778" y="212526"/>
                  </a:lnTo>
                  <a:lnTo>
                    <a:pt x="225635" y="212482"/>
                  </a:lnTo>
                  <a:lnTo>
                    <a:pt x="225557" y="212372"/>
                  </a:lnTo>
                  <a:lnTo>
                    <a:pt x="225579" y="212250"/>
                  </a:lnTo>
                  <a:lnTo>
                    <a:pt x="225679" y="212173"/>
                  </a:lnTo>
                  <a:lnTo>
                    <a:pt x="225888" y="212129"/>
                  </a:lnTo>
                  <a:lnTo>
                    <a:pt x="225999" y="212063"/>
                  </a:lnTo>
                  <a:lnTo>
                    <a:pt x="226087" y="211953"/>
                  </a:lnTo>
                  <a:lnTo>
                    <a:pt x="226098" y="211898"/>
                  </a:lnTo>
                  <a:lnTo>
                    <a:pt x="226032" y="211523"/>
                  </a:lnTo>
                  <a:lnTo>
                    <a:pt x="225966" y="211435"/>
                  </a:lnTo>
                  <a:lnTo>
                    <a:pt x="225877" y="211346"/>
                  </a:lnTo>
                  <a:lnTo>
                    <a:pt x="225833" y="211192"/>
                  </a:lnTo>
                  <a:lnTo>
                    <a:pt x="225833" y="210993"/>
                  </a:lnTo>
                  <a:lnTo>
                    <a:pt x="225800" y="210916"/>
                  </a:lnTo>
                  <a:lnTo>
                    <a:pt x="225712" y="210806"/>
                  </a:lnTo>
                  <a:lnTo>
                    <a:pt x="225447" y="210674"/>
                  </a:lnTo>
                  <a:lnTo>
                    <a:pt x="225392" y="210619"/>
                  </a:lnTo>
                  <a:lnTo>
                    <a:pt x="225315" y="210409"/>
                  </a:lnTo>
                  <a:lnTo>
                    <a:pt x="225326" y="210354"/>
                  </a:lnTo>
                  <a:lnTo>
                    <a:pt x="225502" y="210222"/>
                  </a:lnTo>
                  <a:lnTo>
                    <a:pt x="225524" y="210178"/>
                  </a:lnTo>
                  <a:lnTo>
                    <a:pt x="225502" y="210123"/>
                  </a:lnTo>
                  <a:lnTo>
                    <a:pt x="225425" y="210056"/>
                  </a:lnTo>
                  <a:lnTo>
                    <a:pt x="225425" y="210001"/>
                  </a:lnTo>
                  <a:lnTo>
                    <a:pt x="225502" y="209902"/>
                  </a:lnTo>
                  <a:lnTo>
                    <a:pt x="225624" y="209913"/>
                  </a:lnTo>
                  <a:lnTo>
                    <a:pt x="225712" y="209957"/>
                  </a:lnTo>
                  <a:lnTo>
                    <a:pt x="225778" y="210056"/>
                  </a:lnTo>
                  <a:lnTo>
                    <a:pt x="225822" y="210222"/>
                  </a:lnTo>
                  <a:lnTo>
                    <a:pt x="225910" y="210442"/>
                  </a:lnTo>
                  <a:lnTo>
                    <a:pt x="225988" y="210486"/>
                  </a:lnTo>
                  <a:lnTo>
                    <a:pt x="226054" y="210475"/>
                  </a:lnTo>
                  <a:lnTo>
                    <a:pt x="226109" y="210310"/>
                  </a:lnTo>
                  <a:lnTo>
                    <a:pt x="226175" y="210266"/>
                  </a:lnTo>
                  <a:lnTo>
                    <a:pt x="226473" y="210244"/>
                  </a:lnTo>
                  <a:lnTo>
                    <a:pt x="226595" y="210310"/>
                  </a:lnTo>
                  <a:lnTo>
                    <a:pt x="226639" y="210321"/>
                  </a:lnTo>
                  <a:lnTo>
                    <a:pt x="226760" y="210277"/>
                  </a:lnTo>
                  <a:lnTo>
                    <a:pt x="226793" y="210200"/>
                  </a:lnTo>
                  <a:lnTo>
                    <a:pt x="226760" y="209935"/>
                  </a:lnTo>
                  <a:lnTo>
                    <a:pt x="226760" y="209770"/>
                  </a:lnTo>
                  <a:lnTo>
                    <a:pt x="226804" y="209715"/>
                  </a:lnTo>
                  <a:lnTo>
                    <a:pt x="226859" y="209670"/>
                  </a:lnTo>
                  <a:lnTo>
                    <a:pt x="227025" y="209615"/>
                  </a:lnTo>
                  <a:lnTo>
                    <a:pt x="227124" y="209626"/>
                  </a:lnTo>
                  <a:lnTo>
                    <a:pt x="227201" y="209660"/>
                  </a:lnTo>
                  <a:lnTo>
                    <a:pt x="227422" y="210012"/>
                  </a:lnTo>
                  <a:lnTo>
                    <a:pt x="227543" y="210067"/>
                  </a:lnTo>
                  <a:lnTo>
                    <a:pt x="227588" y="210111"/>
                  </a:lnTo>
                  <a:lnTo>
                    <a:pt x="227632" y="210211"/>
                  </a:lnTo>
                  <a:lnTo>
                    <a:pt x="227709" y="210299"/>
                  </a:lnTo>
                  <a:lnTo>
                    <a:pt x="227786" y="210288"/>
                  </a:lnTo>
                  <a:lnTo>
                    <a:pt x="227908" y="210244"/>
                  </a:lnTo>
                  <a:lnTo>
                    <a:pt x="228018" y="210178"/>
                  </a:lnTo>
                  <a:lnTo>
                    <a:pt x="228095" y="210089"/>
                  </a:lnTo>
                  <a:lnTo>
                    <a:pt x="228194" y="210045"/>
                  </a:lnTo>
                  <a:lnTo>
                    <a:pt x="228349" y="209759"/>
                  </a:lnTo>
                  <a:lnTo>
                    <a:pt x="228492" y="209450"/>
                  </a:lnTo>
                  <a:lnTo>
                    <a:pt x="228580" y="209439"/>
                  </a:lnTo>
                  <a:lnTo>
                    <a:pt x="228658" y="209483"/>
                  </a:lnTo>
                  <a:lnTo>
                    <a:pt x="228790" y="209516"/>
                  </a:lnTo>
                  <a:lnTo>
                    <a:pt x="228867" y="209461"/>
                  </a:lnTo>
                  <a:lnTo>
                    <a:pt x="229011" y="209207"/>
                  </a:lnTo>
                  <a:lnTo>
                    <a:pt x="229022" y="209108"/>
                  </a:lnTo>
                  <a:lnTo>
                    <a:pt x="229011" y="209053"/>
                  </a:lnTo>
                  <a:lnTo>
                    <a:pt x="228956" y="208987"/>
                  </a:lnTo>
                  <a:lnTo>
                    <a:pt x="228956" y="208932"/>
                  </a:lnTo>
                  <a:lnTo>
                    <a:pt x="229022" y="208612"/>
                  </a:lnTo>
                  <a:lnTo>
                    <a:pt x="229187" y="208447"/>
                  </a:lnTo>
                  <a:lnTo>
                    <a:pt x="229353" y="208380"/>
                  </a:lnTo>
                  <a:lnTo>
                    <a:pt x="229430" y="208281"/>
                  </a:lnTo>
                  <a:lnTo>
                    <a:pt x="229452" y="208127"/>
                  </a:lnTo>
                  <a:lnTo>
                    <a:pt x="229562" y="207917"/>
                  </a:lnTo>
                  <a:lnTo>
                    <a:pt x="229607" y="207763"/>
                  </a:lnTo>
                  <a:lnTo>
                    <a:pt x="229673" y="207653"/>
                  </a:lnTo>
                  <a:lnTo>
                    <a:pt x="229673" y="207554"/>
                  </a:lnTo>
                  <a:lnTo>
                    <a:pt x="229629" y="207498"/>
                  </a:lnTo>
                  <a:lnTo>
                    <a:pt x="229618" y="207465"/>
                  </a:lnTo>
                  <a:lnTo>
                    <a:pt x="229629" y="207300"/>
                  </a:lnTo>
                  <a:lnTo>
                    <a:pt x="229871" y="206881"/>
                  </a:lnTo>
                  <a:lnTo>
                    <a:pt x="229905" y="206407"/>
                  </a:lnTo>
                  <a:lnTo>
                    <a:pt x="229882" y="206297"/>
                  </a:lnTo>
                  <a:lnTo>
                    <a:pt x="229971" y="206087"/>
                  </a:lnTo>
                  <a:lnTo>
                    <a:pt x="230037" y="206021"/>
                  </a:lnTo>
                  <a:lnTo>
                    <a:pt x="230114" y="205944"/>
                  </a:lnTo>
                  <a:lnTo>
                    <a:pt x="230202" y="205911"/>
                  </a:lnTo>
                  <a:lnTo>
                    <a:pt x="230313" y="205878"/>
                  </a:lnTo>
                  <a:lnTo>
                    <a:pt x="230423" y="205911"/>
                  </a:lnTo>
                  <a:lnTo>
                    <a:pt x="230533" y="205933"/>
                  </a:lnTo>
                  <a:lnTo>
                    <a:pt x="230677" y="205933"/>
                  </a:lnTo>
                  <a:lnTo>
                    <a:pt x="230765" y="205999"/>
                  </a:lnTo>
                  <a:lnTo>
                    <a:pt x="230765" y="206098"/>
                  </a:lnTo>
                  <a:lnTo>
                    <a:pt x="230776" y="206164"/>
                  </a:lnTo>
                  <a:lnTo>
                    <a:pt x="230853" y="206208"/>
                  </a:lnTo>
                  <a:lnTo>
                    <a:pt x="230920" y="206230"/>
                  </a:lnTo>
                  <a:lnTo>
                    <a:pt x="230931" y="206285"/>
                  </a:lnTo>
                  <a:lnTo>
                    <a:pt x="230975" y="206341"/>
                  </a:lnTo>
                  <a:lnTo>
                    <a:pt x="231074" y="206341"/>
                  </a:lnTo>
                  <a:lnTo>
                    <a:pt x="231118" y="206341"/>
                  </a:lnTo>
                  <a:lnTo>
                    <a:pt x="231162" y="206285"/>
                  </a:lnTo>
                  <a:lnTo>
                    <a:pt x="231184" y="206142"/>
                  </a:lnTo>
                  <a:lnTo>
                    <a:pt x="231217" y="206010"/>
                  </a:lnTo>
                  <a:lnTo>
                    <a:pt x="231261" y="205955"/>
                  </a:lnTo>
                  <a:lnTo>
                    <a:pt x="231339" y="205911"/>
                  </a:lnTo>
                  <a:lnTo>
                    <a:pt x="231405" y="205900"/>
                  </a:lnTo>
                  <a:lnTo>
                    <a:pt x="231482" y="205911"/>
                  </a:lnTo>
                  <a:lnTo>
                    <a:pt x="231548" y="205955"/>
                  </a:lnTo>
                  <a:lnTo>
                    <a:pt x="231593" y="206010"/>
                  </a:lnTo>
                  <a:lnTo>
                    <a:pt x="231604" y="206065"/>
                  </a:lnTo>
                  <a:lnTo>
                    <a:pt x="231615" y="206164"/>
                  </a:lnTo>
                  <a:lnTo>
                    <a:pt x="231637" y="206230"/>
                  </a:lnTo>
                  <a:lnTo>
                    <a:pt x="231714" y="206285"/>
                  </a:lnTo>
                  <a:lnTo>
                    <a:pt x="231813" y="206285"/>
                  </a:lnTo>
                  <a:lnTo>
                    <a:pt x="231890" y="206253"/>
                  </a:lnTo>
                  <a:lnTo>
                    <a:pt x="231946" y="206153"/>
                  </a:lnTo>
                  <a:lnTo>
                    <a:pt x="232023" y="206120"/>
                  </a:lnTo>
                  <a:lnTo>
                    <a:pt x="232111" y="206131"/>
                  </a:lnTo>
                  <a:lnTo>
                    <a:pt x="232199" y="206230"/>
                  </a:lnTo>
                  <a:lnTo>
                    <a:pt x="232243" y="206319"/>
                  </a:lnTo>
                  <a:lnTo>
                    <a:pt x="232288" y="206407"/>
                  </a:lnTo>
                  <a:lnTo>
                    <a:pt x="232343" y="206440"/>
                  </a:lnTo>
                  <a:lnTo>
                    <a:pt x="232630" y="206495"/>
                  </a:lnTo>
                  <a:lnTo>
                    <a:pt x="232828" y="206605"/>
                  </a:lnTo>
                  <a:lnTo>
                    <a:pt x="232905" y="206627"/>
                  </a:lnTo>
                  <a:lnTo>
                    <a:pt x="233104" y="206605"/>
                  </a:lnTo>
                  <a:lnTo>
                    <a:pt x="233336" y="206561"/>
                  </a:lnTo>
                  <a:lnTo>
                    <a:pt x="233435" y="206506"/>
                  </a:lnTo>
                  <a:lnTo>
                    <a:pt x="233578" y="206407"/>
                  </a:lnTo>
                  <a:lnTo>
                    <a:pt x="233832" y="205889"/>
                  </a:lnTo>
                  <a:lnTo>
                    <a:pt x="233976" y="205459"/>
                  </a:lnTo>
                  <a:lnTo>
                    <a:pt x="233921" y="205073"/>
                  </a:lnTo>
                  <a:lnTo>
                    <a:pt x="233590" y="204797"/>
                  </a:lnTo>
                  <a:lnTo>
                    <a:pt x="233545" y="204742"/>
                  </a:lnTo>
                  <a:lnTo>
                    <a:pt x="233512" y="204455"/>
                  </a:lnTo>
                  <a:lnTo>
                    <a:pt x="233534" y="204124"/>
                  </a:lnTo>
                  <a:lnTo>
                    <a:pt x="233590" y="203860"/>
                  </a:lnTo>
                  <a:lnTo>
                    <a:pt x="233501" y="203695"/>
                  </a:lnTo>
                  <a:lnTo>
                    <a:pt x="233369" y="203562"/>
                  </a:lnTo>
                  <a:lnTo>
                    <a:pt x="233303" y="203430"/>
                  </a:lnTo>
                  <a:lnTo>
                    <a:pt x="233248" y="203353"/>
                  </a:lnTo>
                  <a:lnTo>
                    <a:pt x="233292" y="203099"/>
                  </a:lnTo>
                  <a:lnTo>
                    <a:pt x="233369" y="202956"/>
                  </a:lnTo>
                  <a:lnTo>
                    <a:pt x="233479" y="202890"/>
                  </a:lnTo>
                  <a:lnTo>
                    <a:pt x="233832" y="202868"/>
                  </a:lnTo>
                  <a:lnTo>
                    <a:pt x="233965" y="202779"/>
                  </a:lnTo>
                  <a:lnTo>
                    <a:pt x="233998" y="202735"/>
                  </a:lnTo>
                  <a:lnTo>
                    <a:pt x="234042" y="202581"/>
                  </a:lnTo>
                  <a:lnTo>
                    <a:pt x="233987" y="202438"/>
                  </a:lnTo>
                  <a:lnTo>
                    <a:pt x="234075" y="202250"/>
                  </a:lnTo>
                  <a:lnTo>
                    <a:pt x="234042" y="201600"/>
                  </a:lnTo>
                  <a:lnTo>
                    <a:pt x="234119" y="201489"/>
                  </a:lnTo>
                  <a:lnTo>
                    <a:pt x="234505" y="201280"/>
                  </a:lnTo>
                  <a:lnTo>
                    <a:pt x="234792" y="201302"/>
                  </a:lnTo>
                  <a:lnTo>
                    <a:pt x="234947" y="201225"/>
                  </a:lnTo>
                  <a:lnTo>
                    <a:pt x="234991" y="201170"/>
                  </a:lnTo>
                  <a:lnTo>
                    <a:pt x="235057" y="201015"/>
                  </a:lnTo>
                  <a:lnTo>
                    <a:pt x="235057" y="200949"/>
                  </a:lnTo>
                  <a:lnTo>
                    <a:pt x="235024" y="200828"/>
                  </a:lnTo>
                  <a:lnTo>
                    <a:pt x="234858" y="200674"/>
                  </a:lnTo>
                  <a:lnTo>
                    <a:pt x="234748" y="200629"/>
                  </a:lnTo>
                  <a:lnTo>
                    <a:pt x="234593" y="200530"/>
                  </a:lnTo>
                  <a:lnTo>
                    <a:pt x="234428" y="200354"/>
                  </a:lnTo>
                  <a:lnTo>
                    <a:pt x="234263" y="200266"/>
                  </a:lnTo>
                  <a:lnTo>
                    <a:pt x="234207" y="200221"/>
                  </a:lnTo>
                  <a:lnTo>
                    <a:pt x="234097" y="200056"/>
                  </a:lnTo>
                  <a:lnTo>
                    <a:pt x="233998" y="199703"/>
                  </a:lnTo>
                  <a:lnTo>
                    <a:pt x="233766" y="199538"/>
                  </a:lnTo>
                  <a:lnTo>
                    <a:pt x="233722" y="199450"/>
                  </a:lnTo>
                  <a:lnTo>
                    <a:pt x="233722" y="199361"/>
                  </a:lnTo>
                  <a:lnTo>
                    <a:pt x="233810" y="199174"/>
                  </a:lnTo>
                  <a:lnTo>
                    <a:pt x="234152" y="198998"/>
                  </a:lnTo>
                  <a:lnTo>
                    <a:pt x="234329" y="198931"/>
                  </a:lnTo>
                  <a:lnTo>
                    <a:pt x="234737" y="198843"/>
                  </a:lnTo>
                  <a:lnTo>
                    <a:pt x="235035" y="198843"/>
                  </a:lnTo>
                  <a:lnTo>
                    <a:pt x="235134" y="198766"/>
                  </a:lnTo>
                  <a:lnTo>
                    <a:pt x="235344" y="198402"/>
                  </a:lnTo>
                  <a:lnTo>
                    <a:pt x="235355" y="198248"/>
                  </a:lnTo>
                  <a:lnTo>
                    <a:pt x="235322" y="198182"/>
                  </a:lnTo>
                  <a:lnTo>
                    <a:pt x="235013" y="197796"/>
                  </a:lnTo>
                  <a:lnTo>
                    <a:pt x="234991" y="197730"/>
                  </a:lnTo>
                  <a:lnTo>
                    <a:pt x="235013" y="197641"/>
                  </a:lnTo>
                  <a:lnTo>
                    <a:pt x="235189" y="197597"/>
                  </a:lnTo>
                  <a:lnTo>
                    <a:pt x="235267" y="197542"/>
                  </a:lnTo>
                  <a:lnTo>
                    <a:pt x="235399" y="197432"/>
                  </a:lnTo>
                  <a:lnTo>
                    <a:pt x="235487" y="197410"/>
                  </a:lnTo>
                  <a:lnTo>
                    <a:pt x="235520" y="197421"/>
                  </a:lnTo>
                  <a:lnTo>
                    <a:pt x="235620" y="197675"/>
                  </a:lnTo>
                  <a:lnTo>
                    <a:pt x="235675" y="197730"/>
                  </a:lnTo>
                  <a:lnTo>
                    <a:pt x="235785" y="197752"/>
                  </a:lnTo>
                  <a:lnTo>
                    <a:pt x="235940" y="197553"/>
                  </a:lnTo>
                  <a:lnTo>
                    <a:pt x="236006" y="197410"/>
                  </a:lnTo>
                  <a:lnTo>
                    <a:pt x="235995" y="197377"/>
                  </a:lnTo>
                  <a:lnTo>
                    <a:pt x="235896" y="197245"/>
                  </a:lnTo>
                  <a:lnTo>
                    <a:pt x="235884" y="197123"/>
                  </a:lnTo>
                  <a:lnTo>
                    <a:pt x="235951" y="197068"/>
                  </a:lnTo>
                  <a:lnTo>
                    <a:pt x="236171" y="197024"/>
                  </a:lnTo>
                  <a:lnTo>
                    <a:pt x="236237" y="196958"/>
                  </a:lnTo>
                  <a:lnTo>
                    <a:pt x="236259" y="196903"/>
                  </a:lnTo>
                  <a:lnTo>
                    <a:pt x="236293" y="196770"/>
                  </a:lnTo>
                  <a:lnTo>
                    <a:pt x="236271" y="196671"/>
                  </a:lnTo>
                  <a:lnTo>
                    <a:pt x="236083" y="196285"/>
                  </a:lnTo>
                  <a:lnTo>
                    <a:pt x="236061" y="196054"/>
                  </a:lnTo>
                  <a:lnTo>
                    <a:pt x="236017" y="195910"/>
                  </a:lnTo>
                  <a:lnTo>
                    <a:pt x="235984" y="195855"/>
                  </a:lnTo>
                  <a:lnTo>
                    <a:pt x="235873" y="195767"/>
                  </a:lnTo>
                  <a:lnTo>
                    <a:pt x="235829" y="195756"/>
                  </a:lnTo>
                  <a:lnTo>
                    <a:pt x="235719" y="195778"/>
                  </a:lnTo>
                  <a:lnTo>
                    <a:pt x="235653" y="195811"/>
                  </a:lnTo>
                  <a:lnTo>
                    <a:pt x="235598" y="195888"/>
                  </a:lnTo>
                  <a:lnTo>
                    <a:pt x="235564" y="195910"/>
                  </a:lnTo>
                  <a:lnTo>
                    <a:pt x="235531" y="195988"/>
                  </a:lnTo>
                  <a:lnTo>
                    <a:pt x="235454" y="196087"/>
                  </a:lnTo>
                  <a:lnTo>
                    <a:pt x="235355" y="196120"/>
                  </a:lnTo>
                  <a:lnTo>
                    <a:pt x="235300" y="196109"/>
                  </a:lnTo>
                  <a:lnTo>
                    <a:pt x="235255" y="195988"/>
                  </a:lnTo>
                  <a:lnTo>
                    <a:pt x="235255" y="195756"/>
                  </a:lnTo>
                  <a:lnTo>
                    <a:pt x="235233" y="195624"/>
                  </a:lnTo>
                  <a:lnTo>
                    <a:pt x="235189" y="195536"/>
                  </a:lnTo>
                  <a:lnTo>
                    <a:pt x="235046" y="195425"/>
                  </a:lnTo>
                  <a:lnTo>
                    <a:pt x="235024" y="195238"/>
                  </a:lnTo>
                  <a:lnTo>
                    <a:pt x="234969" y="195039"/>
                  </a:lnTo>
                  <a:lnTo>
                    <a:pt x="234969" y="194863"/>
                  </a:lnTo>
                  <a:lnTo>
                    <a:pt x="235222" y="195072"/>
                  </a:lnTo>
                  <a:lnTo>
                    <a:pt x="235322" y="195106"/>
                  </a:lnTo>
                  <a:lnTo>
                    <a:pt x="235366" y="195094"/>
                  </a:lnTo>
                  <a:lnTo>
                    <a:pt x="235542" y="194962"/>
                  </a:lnTo>
                  <a:lnTo>
                    <a:pt x="235664" y="194852"/>
                  </a:lnTo>
                  <a:lnTo>
                    <a:pt x="235906" y="194058"/>
                  </a:lnTo>
                  <a:lnTo>
                    <a:pt x="235940" y="193827"/>
                  </a:lnTo>
                  <a:lnTo>
                    <a:pt x="235918" y="193617"/>
                  </a:lnTo>
                  <a:lnTo>
                    <a:pt x="235730" y="193397"/>
                  </a:lnTo>
                  <a:lnTo>
                    <a:pt x="235664" y="193242"/>
                  </a:lnTo>
                  <a:lnTo>
                    <a:pt x="235653" y="192978"/>
                  </a:lnTo>
                  <a:lnTo>
                    <a:pt x="235697" y="192757"/>
                  </a:lnTo>
                  <a:lnTo>
                    <a:pt x="235785" y="192514"/>
                  </a:lnTo>
                  <a:lnTo>
                    <a:pt x="235918" y="192338"/>
                  </a:lnTo>
                  <a:lnTo>
                    <a:pt x="236193" y="192206"/>
                  </a:lnTo>
                  <a:lnTo>
                    <a:pt x="236326" y="192140"/>
                  </a:lnTo>
                  <a:lnTo>
                    <a:pt x="236491" y="192007"/>
                  </a:lnTo>
                  <a:lnTo>
                    <a:pt x="236613" y="191688"/>
                  </a:lnTo>
                  <a:lnTo>
                    <a:pt x="236524" y="191478"/>
                  </a:lnTo>
                  <a:lnTo>
                    <a:pt x="236458" y="191357"/>
                  </a:lnTo>
                  <a:lnTo>
                    <a:pt x="236425" y="191335"/>
                  </a:lnTo>
                  <a:lnTo>
                    <a:pt x="236304" y="191302"/>
                  </a:lnTo>
                  <a:lnTo>
                    <a:pt x="236149" y="191302"/>
                  </a:lnTo>
                  <a:lnTo>
                    <a:pt x="235962" y="191368"/>
                  </a:lnTo>
                  <a:lnTo>
                    <a:pt x="235862" y="191390"/>
                  </a:lnTo>
                  <a:lnTo>
                    <a:pt x="235785" y="191368"/>
                  </a:lnTo>
                  <a:lnTo>
                    <a:pt x="235620" y="191258"/>
                  </a:lnTo>
                  <a:lnTo>
                    <a:pt x="235542" y="191103"/>
                  </a:lnTo>
                  <a:lnTo>
                    <a:pt x="235278" y="190298"/>
                  </a:lnTo>
                  <a:lnTo>
                    <a:pt x="235233" y="190111"/>
                  </a:lnTo>
                  <a:lnTo>
                    <a:pt x="235222" y="190089"/>
                  </a:lnTo>
                  <a:lnTo>
                    <a:pt x="235189" y="190023"/>
                  </a:lnTo>
                  <a:lnTo>
                    <a:pt x="235112" y="189879"/>
                  </a:lnTo>
                  <a:lnTo>
                    <a:pt x="235101" y="189857"/>
                  </a:lnTo>
                  <a:lnTo>
                    <a:pt x="235101" y="189846"/>
                  </a:lnTo>
                  <a:lnTo>
                    <a:pt x="235101" y="189846"/>
                  </a:lnTo>
                  <a:lnTo>
                    <a:pt x="235101" y="189835"/>
                  </a:lnTo>
                  <a:lnTo>
                    <a:pt x="235002" y="189571"/>
                  </a:lnTo>
                  <a:lnTo>
                    <a:pt x="235013" y="189405"/>
                  </a:lnTo>
                  <a:lnTo>
                    <a:pt x="235002" y="189196"/>
                  </a:lnTo>
                  <a:lnTo>
                    <a:pt x="234980" y="189063"/>
                  </a:lnTo>
                  <a:lnTo>
                    <a:pt x="234858" y="188865"/>
                  </a:lnTo>
                  <a:lnTo>
                    <a:pt x="234671" y="188611"/>
                  </a:lnTo>
                  <a:lnTo>
                    <a:pt x="234605" y="188424"/>
                  </a:lnTo>
                  <a:lnTo>
                    <a:pt x="234483" y="188137"/>
                  </a:lnTo>
                  <a:lnTo>
                    <a:pt x="234406" y="187972"/>
                  </a:lnTo>
                  <a:lnTo>
                    <a:pt x="234373" y="187917"/>
                  </a:lnTo>
                  <a:lnTo>
                    <a:pt x="234362" y="187840"/>
                  </a:lnTo>
                  <a:lnTo>
                    <a:pt x="234362" y="187840"/>
                  </a:lnTo>
                  <a:lnTo>
                    <a:pt x="234362" y="187840"/>
                  </a:lnTo>
                  <a:lnTo>
                    <a:pt x="234351" y="187829"/>
                  </a:lnTo>
                  <a:lnTo>
                    <a:pt x="234351" y="187796"/>
                  </a:lnTo>
                  <a:lnTo>
                    <a:pt x="234351" y="187784"/>
                  </a:lnTo>
                  <a:lnTo>
                    <a:pt x="234296" y="187652"/>
                  </a:lnTo>
                  <a:lnTo>
                    <a:pt x="234285" y="187630"/>
                  </a:lnTo>
                  <a:lnTo>
                    <a:pt x="234285" y="187619"/>
                  </a:lnTo>
                  <a:lnTo>
                    <a:pt x="234252" y="187520"/>
                  </a:lnTo>
                  <a:lnTo>
                    <a:pt x="234174" y="187376"/>
                  </a:lnTo>
                  <a:lnTo>
                    <a:pt x="234174" y="187310"/>
                  </a:lnTo>
                  <a:lnTo>
                    <a:pt x="234218" y="187222"/>
                  </a:lnTo>
                  <a:lnTo>
                    <a:pt x="234384" y="187145"/>
                  </a:lnTo>
                  <a:lnTo>
                    <a:pt x="234428" y="187112"/>
                  </a:lnTo>
                  <a:lnTo>
                    <a:pt x="234516" y="187035"/>
                  </a:lnTo>
                  <a:lnTo>
                    <a:pt x="234571" y="186814"/>
                  </a:lnTo>
                  <a:lnTo>
                    <a:pt x="234605" y="186759"/>
                  </a:lnTo>
                  <a:lnTo>
                    <a:pt x="234616" y="186594"/>
                  </a:lnTo>
                  <a:lnTo>
                    <a:pt x="234593" y="186472"/>
                  </a:lnTo>
                  <a:lnTo>
                    <a:pt x="234560" y="186450"/>
                  </a:lnTo>
                  <a:lnTo>
                    <a:pt x="234240" y="186098"/>
                  </a:lnTo>
                  <a:lnTo>
                    <a:pt x="233998" y="186031"/>
                  </a:lnTo>
                  <a:lnTo>
                    <a:pt x="233689" y="186020"/>
                  </a:lnTo>
                  <a:lnTo>
                    <a:pt x="233369" y="185899"/>
                  </a:lnTo>
                  <a:lnTo>
                    <a:pt x="233214" y="185877"/>
                  </a:lnTo>
                  <a:lnTo>
                    <a:pt x="233060" y="185866"/>
                  </a:lnTo>
                  <a:lnTo>
                    <a:pt x="232905" y="185833"/>
                  </a:lnTo>
                  <a:lnTo>
                    <a:pt x="232784" y="185701"/>
                  </a:lnTo>
                  <a:lnTo>
                    <a:pt x="232762" y="185568"/>
                  </a:lnTo>
                  <a:lnTo>
                    <a:pt x="232894" y="185116"/>
                  </a:lnTo>
                  <a:lnTo>
                    <a:pt x="233016" y="184984"/>
                  </a:lnTo>
                  <a:lnTo>
                    <a:pt x="233159" y="184885"/>
                  </a:lnTo>
                  <a:lnTo>
                    <a:pt x="233225" y="184819"/>
                  </a:lnTo>
                  <a:lnTo>
                    <a:pt x="233281" y="184587"/>
                  </a:lnTo>
                  <a:lnTo>
                    <a:pt x="233380" y="184377"/>
                  </a:lnTo>
                  <a:lnTo>
                    <a:pt x="233413" y="184102"/>
                  </a:lnTo>
                  <a:lnTo>
                    <a:pt x="233457" y="183992"/>
                  </a:lnTo>
                  <a:lnTo>
                    <a:pt x="233468" y="183749"/>
                  </a:lnTo>
                  <a:lnTo>
                    <a:pt x="233523" y="183506"/>
                  </a:lnTo>
                  <a:lnTo>
                    <a:pt x="233711" y="183297"/>
                  </a:lnTo>
                  <a:lnTo>
                    <a:pt x="233799" y="183154"/>
                  </a:lnTo>
                  <a:lnTo>
                    <a:pt x="233954" y="183021"/>
                  </a:lnTo>
                  <a:lnTo>
                    <a:pt x="233998" y="182933"/>
                  </a:lnTo>
                  <a:lnTo>
                    <a:pt x="234053" y="182878"/>
                  </a:lnTo>
                  <a:lnTo>
                    <a:pt x="234108" y="182757"/>
                  </a:lnTo>
                  <a:lnTo>
                    <a:pt x="234119" y="182658"/>
                  </a:lnTo>
                  <a:lnTo>
                    <a:pt x="234119" y="182503"/>
                  </a:lnTo>
                  <a:lnTo>
                    <a:pt x="234086" y="182261"/>
                  </a:lnTo>
                  <a:lnTo>
                    <a:pt x="234130" y="182007"/>
                  </a:lnTo>
                  <a:lnTo>
                    <a:pt x="234196" y="181897"/>
                  </a:lnTo>
                  <a:lnTo>
                    <a:pt x="234285" y="181687"/>
                  </a:lnTo>
                  <a:lnTo>
                    <a:pt x="234296" y="181379"/>
                  </a:lnTo>
                  <a:lnTo>
                    <a:pt x="234318" y="181246"/>
                  </a:lnTo>
                  <a:lnTo>
                    <a:pt x="234549" y="180772"/>
                  </a:lnTo>
                  <a:lnTo>
                    <a:pt x="234660" y="180618"/>
                  </a:lnTo>
                  <a:lnTo>
                    <a:pt x="234880" y="180408"/>
                  </a:lnTo>
                  <a:lnTo>
                    <a:pt x="235035" y="180298"/>
                  </a:lnTo>
                  <a:lnTo>
                    <a:pt x="235189" y="180254"/>
                  </a:lnTo>
                  <a:lnTo>
                    <a:pt x="235289" y="180254"/>
                  </a:lnTo>
                  <a:lnTo>
                    <a:pt x="235542" y="180298"/>
                  </a:lnTo>
                  <a:lnTo>
                    <a:pt x="235929" y="180276"/>
                  </a:lnTo>
                  <a:lnTo>
                    <a:pt x="236039" y="180265"/>
                  </a:lnTo>
                  <a:lnTo>
                    <a:pt x="236171" y="180210"/>
                  </a:lnTo>
                  <a:lnTo>
                    <a:pt x="236381" y="180166"/>
                  </a:lnTo>
                  <a:lnTo>
                    <a:pt x="236635" y="180155"/>
                  </a:lnTo>
                  <a:lnTo>
                    <a:pt x="237076" y="180177"/>
                  </a:lnTo>
                  <a:lnTo>
                    <a:pt x="237219" y="180221"/>
                  </a:lnTo>
                  <a:lnTo>
                    <a:pt x="237407" y="180342"/>
                  </a:lnTo>
                  <a:lnTo>
                    <a:pt x="237727" y="180298"/>
                  </a:lnTo>
                  <a:lnTo>
                    <a:pt x="238014" y="180353"/>
                  </a:lnTo>
                  <a:lnTo>
                    <a:pt x="238168" y="180364"/>
                  </a:lnTo>
                  <a:lnTo>
                    <a:pt x="238334" y="180342"/>
                  </a:lnTo>
                  <a:lnTo>
                    <a:pt x="238543" y="180298"/>
                  </a:lnTo>
                  <a:lnTo>
                    <a:pt x="238753" y="180177"/>
                  </a:lnTo>
                  <a:lnTo>
                    <a:pt x="238952" y="180022"/>
                  </a:lnTo>
                  <a:lnTo>
                    <a:pt x="239625" y="179284"/>
                  </a:lnTo>
                  <a:lnTo>
                    <a:pt x="240011" y="179085"/>
                  </a:lnTo>
                  <a:lnTo>
                    <a:pt x="240805" y="178876"/>
                  </a:lnTo>
                  <a:lnTo>
                    <a:pt x="241026" y="178854"/>
                  </a:lnTo>
                  <a:lnTo>
                    <a:pt x="241180" y="178798"/>
                  </a:lnTo>
                  <a:lnTo>
                    <a:pt x="241346" y="178666"/>
                  </a:lnTo>
                  <a:lnTo>
                    <a:pt x="241357" y="178567"/>
                  </a:lnTo>
                  <a:lnTo>
                    <a:pt x="241335" y="178501"/>
                  </a:lnTo>
                  <a:lnTo>
                    <a:pt x="241202" y="178313"/>
                  </a:lnTo>
                  <a:lnTo>
                    <a:pt x="241180" y="178247"/>
                  </a:lnTo>
                  <a:lnTo>
                    <a:pt x="241103" y="178159"/>
                  </a:lnTo>
                  <a:lnTo>
                    <a:pt x="241026" y="178016"/>
                  </a:lnTo>
                  <a:lnTo>
                    <a:pt x="241048" y="177608"/>
                  </a:lnTo>
                  <a:lnTo>
                    <a:pt x="241059" y="177531"/>
                  </a:lnTo>
                  <a:lnTo>
                    <a:pt x="241037" y="177354"/>
                  </a:lnTo>
                  <a:lnTo>
                    <a:pt x="240960" y="177244"/>
                  </a:lnTo>
                  <a:lnTo>
                    <a:pt x="240927" y="177123"/>
                  </a:lnTo>
                  <a:lnTo>
                    <a:pt x="240695" y="176913"/>
                  </a:lnTo>
                  <a:lnTo>
                    <a:pt x="240584" y="176792"/>
                  </a:lnTo>
                  <a:lnTo>
                    <a:pt x="240540" y="176704"/>
                  </a:lnTo>
                  <a:lnTo>
                    <a:pt x="240562" y="176604"/>
                  </a:lnTo>
                  <a:lnTo>
                    <a:pt x="240651" y="176461"/>
                  </a:lnTo>
                  <a:lnTo>
                    <a:pt x="240739" y="176207"/>
                  </a:lnTo>
                  <a:lnTo>
                    <a:pt x="240739" y="175921"/>
                  </a:lnTo>
                  <a:lnTo>
                    <a:pt x="240717" y="175866"/>
                  </a:lnTo>
                  <a:lnTo>
                    <a:pt x="240662" y="175358"/>
                  </a:lnTo>
                  <a:lnTo>
                    <a:pt x="240529" y="175171"/>
                  </a:lnTo>
                  <a:lnTo>
                    <a:pt x="240419" y="174918"/>
                  </a:lnTo>
                  <a:lnTo>
                    <a:pt x="240408" y="174763"/>
                  </a:lnTo>
                  <a:lnTo>
                    <a:pt x="240275" y="174598"/>
                  </a:lnTo>
                  <a:lnTo>
                    <a:pt x="240231" y="174520"/>
                  </a:lnTo>
                  <a:lnTo>
                    <a:pt x="240187" y="174300"/>
                  </a:lnTo>
                  <a:lnTo>
                    <a:pt x="239823" y="173936"/>
                  </a:lnTo>
                  <a:lnTo>
                    <a:pt x="239669" y="173870"/>
                  </a:lnTo>
                  <a:lnTo>
                    <a:pt x="239415" y="173804"/>
                  </a:lnTo>
                  <a:lnTo>
                    <a:pt x="239128" y="173594"/>
                  </a:lnTo>
                  <a:lnTo>
                    <a:pt x="238941" y="173506"/>
                  </a:lnTo>
                  <a:lnTo>
                    <a:pt x="238852" y="173385"/>
                  </a:lnTo>
                  <a:lnTo>
                    <a:pt x="238819" y="173220"/>
                  </a:lnTo>
                  <a:lnTo>
                    <a:pt x="238852" y="173109"/>
                  </a:lnTo>
                  <a:lnTo>
                    <a:pt x="239084" y="172823"/>
                  </a:lnTo>
                  <a:lnTo>
                    <a:pt x="239128" y="172690"/>
                  </a:lnTo>
                  <a:lnTo>
                    <a:pt x="239117" y="172492"/>
                  </a:lnTo>
                  <a:lnTo>
                    <a:pt x="239018" y="172029"/>
                  </a:lnTo>
                  <a:lnTo>
                    <a:pt x="238985" y="171951"/>
                  </a:lnTo>
                  <a:lnTo>
                    <a:pt x="238985" y="171841"/>
                  </a:lnTo>
                  <a:lnTo>
                    <a:pt x="239018" y="171654"/>
                  </a:lnTo>
                  <a:lnTo>
                    <a:pt x="239029" y="171213"/>
                  </a:lnTo>
                  <a:lnTo>
                    <a:pt x="239073" y="171081"/>
                  </a:lnTo>
                  <a:lnTo>
                    <a:pt x="239139" y="170959"/>
                  </a:lnTo>
                  <a:lnTo>
                    <a:pt x="239238" y="170882"/>
                  </a:lnTo>
                  <a:lnTo>
                    <a:pt x="239327" y="170860"/>
                  </a:lnTo>
                  <a:lnTo>
                    <a:pt x="239525" y="170882"/>
                  </a:lnTo>
                  <a:lnTo>
                    <a:pt x="239956" y="171025"/>
                  </a:lnTo>
                  <a:lnTo>
                    <a:pt x="240287" y="171081"/>
                  </a:lnTo>
                  <a:lnTo>
                    <a:pt x="240441" y="171081"/>
                  </a:lnTo>
                  <a:lnTo>
                    <a:pt x="240640" y="170959"/>
                  </a:lnTo>
                  <a:lnTo>
                    <a:pt x="240893" y="170750"/>
                  </a:lnTo>
                  <a:lnTo>
                    <a:pt x="240949" y="170640"/>
                  </a:lnTo>
                  <a:lnTo>
                    <a:pt x="241037" y="170562"/>
                  </a:lnTo>
                  <a:lnTo>
                    <a:pt x="241434" y="170353"/>
                  </a:lnTo>
                  <a:lnTo>
                    <a:pt x="241644" y="170210"/>
                  </a:lnTo>
                  <a:lnTo>
                    <a:pt x="241732" y="170088"/>
                  </a:lnTo>
                  <a:lnTo>
                    <a:pt x="241787" y="170000"/>
                  </a:lnTo>
                  <a:lnTo>
                    <a:pt x="241809" y="169868"/>
                  </a:lnTo>
                  <a:lnTo>
                    <a:pt x="241798" y="169504"/>
                  </a:lnTo>
                  <a:lnTo>
                    <a:pt x="241831" y="169162"/>
                  </a:lnTo>
                  <a:lnTo>
                    <a:pt x="241743" y="168831"/>
                  </a:lnTo>
                  <a:lnTo>
                    <a:pt x="241776" y="168445"/>
                  </a:lnTo>
                  <a:lnTo>
                    <a:pt x="241732" y="168026"/>
                  </a:lnTo>
                  <a:lnTo>
                    <a:pt x="241666" y="167795"/>
                  </a:lnTo>
                  <a:lnTo>
                    <a:pt x="241622" y="167718"/>
                  </a:lnTo>
                  <a:lnTo>
                    <a:pt x="241611" y="167585"/>
                  </a:lnTo>
                  <a:lnTo>
                    <a:pt x="241633" y="167519"/>
                  </a:lnTo>
                  <a:lnTo>
                    <a:pt x="241897" y="167067"/>
                  </a:lnTo>
                  <a:lnTo>
                    <a:pt x="241975" y="166781"/>
                  </a:lnTo>
                  <a:lnTo>
                    <a:pt x="241986" y="166560"/>
                  </a:lnTo>
                  <a:lnTo>
                    <a:pt x="241953" y="166384"/>
                  </a:lnTo>
                  <a:lnTo>
                    <a:pt x="241886" y="166218"/>
                  </a:lnTo>
                  <a:lnTo>
                    <a:pt x="241875" y="165987"/>
                  </a:lnTo>
                  <a:lnTo>
                    <a:pt x="241909" y="165910"/>
                  </a:lnTo>
                  <a:lnTo>
                    <a:pt x="242074" y="165656"/>
                  </a:lnTo>
                  <a:lnTo>
                    <a:pt x="242107" y="165590"/>
                  </a:lnTo>
                  <a:lnTo>
                    <a:pt x="242162" y="165314"/>
                  </a:lnTo>
                  <a:lnTo>
                    <a:pt x="242206" y="164906"/>
                  </a:lnTo>
                  <a:lnTo>
                    <a:pt x="242184" y="164653"/>
                  </a:lnTo>
                  <a:lnTo>
                    <a:pt x="242074" y="164333"/>
                  </a:lnTo>
                  <a:lnTo>
                    <a:pt x="242019" y="164134"/>
                  </a:lnTo>
                  <a:lnTo>
                    <a:pt x="242052" y="163826"/>
                  </a:lnTo>
                  <a:lnTo>
                    <a:pt x="242041" y="163638"/>
                  </a:lnTo>
                  <a:lnTo>
                    <a:pt x="242008" y="163495"/>
                  </a:lnTo>
                  <a:lnTo>
                    <a:pt x="241831" y="163219"/>
                  </a:lnTo>
                  <a:lnTo>
                    <a:pt x="241787" y="163098"/>
                  </a:lnTo>
                  <a:lnTo>
                    <a:pt x="241798" y="162877"/>
                  </a:lnTo>
                  <a:lnTo>
                    <a:pt x="241820" y="162789"/>
                  </a:lnTo>
                  <a:lnTo>
                    <a:pt x="241853" y="162657"/>
                  </a:lnTo>
                  <a:lnTo>
                    <a:pt x="241809" y="162525"/>
                  </a:lnTo>
                  <a:lnTo>
                    <a:pt x="241798" y="162525"/>
                  </a:lnTo>
                  <a:lnTo>
                    <a:pt x="241787" y="162491"/>
                  </a:lnTo>
                  <a:lnTo>
                    <a:pt x="241787" y="162491"/>
                  </a:lnTo>
                  <a:lnTo>
                    <a:pt x="241787" y="162491"/>
                  </a:lnTo>
                  <a:lnTo>
                    <a:pt x="241787" y="162491"/>
                  </a:lnTo>
                  <a:lnTo>
                    <a:pt x="241776" y="162436"/>
                  </a:lnTo>
                  <a:lnTo>
                    <a:pt x="241765" y="162403"/>
                  </a:lnTo>
                  <a:lnTo>
                    <a:pt x="241732" y="162282"/>
                  </a:lnTo>
                  <a:lnTo>
                    <a:pt x="241743" y="162172"/>
                  </a:lnTo>
                  <a:lnTo>
                    <a:pt x="241776" y="162084"/>
                  </a:lnTo>
                  <a:lnTo>
                    <a:pt x="241853" y="161984"/>
                  </a:lnTo>
                  <a:lnTo>
                    <a:pt x="242041" y="161775"/>
                  </a:lnTo>
                  <a:lnTo>
                    <a:pt x="242085" y="161576"/>
                  </a:lnTo>
                  <a:lnTo>
                    <a:pt x="242052" y="161499"/>
                  </a:lnTo>
                  <a:lnTo>
                    <a:pt x="241953" y="161411"/>
                  </a:lnTo>
                  <a:lnTo>
                    <a:pt x="241798" y="161179"/>
                  </a:lnTo>
                  <a:lnTo>
                    <a:pt x="241732" y="160827"/>
                  </a:lnTo>
                  <a:lnTo>
                    <a:pt x="241588" y="160275"/>
                  </a:lnTo>
                  <a:lnTo>
                    <a:pt x="241566" y="160110"/>
                  </a:lnTo>
                  <a:lnTo>
                    <a:pt x="241578" y="159956"/>
                  </a:lnTo>
                  <a:lnTo>
                    <a:pt x="241600" y="159801"/>
                  </a:lnTo>
                  <a:lnTo>
                    <a:pt x="241688" y="159415"/>
                  </a:lnTo>
                  <a:lnTo>
                    <a:pt x="241765" y="159140"/>
                  </a:lnTo>
                  <a:lnTo>
                    <a:pt x="241699" y="158588"/>
                  </a:lnTo>
                  <a:lnTo>
                    <a:pt x="241555" y="158081"/>
                  </a:lnTo>
                  <a:lnTo>
                    <a:pt x="241302" y="157850"/>
                  </a:lnTo>
                  <a:lnTo>
                    <a:pt x="241059" y="157828"/>
                  </a:lnTo>
                  <a:lnTo>
                    <a:pt x="240408" y="157872"/>
                  </a:lnTo>
                  <a:lnTo>
                    <a:pt x="240209" y="157772"/>
                  </a:lnTo>
                  <a:lnTo>
                    <a:pt x="240110" y="157596"/>
                  </a:lnTo>
                  <a:lnTo>
                    <a:pt x="240055" y="157342"/>
                  </a:lnTo>
                  <a:lnTo>
                    <a:pt x="240077" y="157089"/>
                  </a:lnTo>
                  <a:lnTo>
                    <a:pt x="240253" y="156626"/>
                  </a:lnTo>
                  <a:lnTo>
                    <a:pt x="240253" y="156626"/>
                  </a:lnTo>
                  <a:lnTo>
                    <a:pt x="240309" y="156350"/>
                  </a:lnTo>
                  <a:lnTo>
                    <a:pt x="240253" y="156130"/>
                  </a:lnTo>
                  <a:lnTo>
                    <a:pt x="240143" y="155931"/>
                  </a:lnTo>
                  <a:lnTo>
                    <a:pt x="239878" y="155678"/>
                  </a:lnTo>
                  <a:lnTo>
                    <a:pt x="239525" y="155369"/>
                  </a:lnTo>
                  <a:lnTo>
                    <a:pt x="239360" y="155115"/>
                  </a:lnTo>
                  <a:lnTo>
                    <a:pt x="239294" y="154740"/>
                  </a:lnTo>
                  <a:lnTo>
                    <a:pt x="239150" y="154399"/>
                  </a:lnTo>
                  <a:lnTo>
                    <a:pt x="238819" y="154090"/>
                  </a:lnTo>
                  <a:lnTo>
                    <a:pt x="238665" y="153947"/>
                  </a:lnTo>
                  <a:lnTo>
                    <a:pt x="238609" y="153902"/>
                  </a:lnTo>
                  <a:lnTo>
                    <a:pt x="238477" y="153660"/>
                  </a:lnTo>
                  <a:lnTo>
                    <a:pt x="238455" y="153550"/>
                  </a:lnTo>
                  <a:lnTo>
                    <a:pt x="238389" y="153186"/>
                  </a:lnTo>
                  <a:lnTo>
                    <a:pt x="238367" y="153009"/>
                  </a:lnTo>
                  <a:lnTo>
                    <a:pt x="238444" y="152712"/>
                  </a:lnTo>
                  <a:lnTo>
                    <a:pt x="238455" y="152690"/>
                  </a:lnTo>
                  <a:lnTo>
                    <a:pt x="238477" y="152579"/>
                  </a:lnTo>
                  <a:lnTo>
                    <a:pt x="238565" y="152381"/>
                  </a:lnTo>
                  <a:lnTo>
                    <a:pt x="238621" y="152227"/>
                  </a:lnTo>
                  <a:lnTo>
                    <a:pt x="238676" y="151929"/>
                  </a:lnTo>
                  <a:lnTo>
                    <a:pt x="238830" y="151455"/>
                  </a:lnTo>
                  <a:lnTo>
                    <a:pt x="238874" y="151345"/>
                  </a:lnTo>
                  <a:lnTo>
                    <a:pt x="238985" y="151135"/>
                  </a:lnTo>
                  <a:lnTo>
                    <a:pt x="239194" y="150771"/>
                  </a:lnTo>
                  <a:lnTo>
                    <a:pt x="239382" y="150308"/>
                  </a:lnTo>
                  <a:lnTo>
                    <a:pt x="239470" y="150209"/>
                  </a:lnTo>
                  <a:lnTo>
                    <a:pt x="239569" y="149977"/>
                  </a:lnTo>
                  <a:lnTo>
                    <a:pt x="239569" y="149911"/>
                  </a:lnTo>
                  <a:lnTo>
                    <a:pt x="239558" y="149889"/>
                  </a:lnTo>
                  <a:lnTo>
                    <a:pt x="239426" y="149437"/>
                  </a:lnTo>
                  <a:lnTo>
                    <a:pt x="239426" y="149327"/>
                  </a:lnTo>
                  <a:lnTo>
                    <a:pt x="239426" y="149217"/>
                  </a:lnTo>
                  <a:lnTo>
                    <a:pt x="239470" y="149051"/>
                  </a:lnTo>
                  <a:lnTo>
                    <a:pt x="239514" y="148996"/>
                  </a:lnTo>
                  <a:lnTo>
                    <a:pt x="239647" y="148831"/>
                  </a:lnTo>
                  <a:lnTo>
                    <a:pt x="239713" y="148654"/>
                  </a:lnTo>
                  <a:lnTo>
                    <a:pt x="239713" y="148566"/>
                  </a:lnTo>
                  <a:lnTo>
                    <a:pt x="239757" y="148346"/>
                  </a:lnTo>
                  <a:lnTo>
                    <a:pt x="239757" y="148103"/>
                  </a:lnTo>
                  <a:lnTo>
                    <a:pt x="239757" y="148004"/>
                  </a:lnTo>
                  <a:lnTo>
                    <a:pt x="239823" y="147761"/>
                  </a:lnTo>
                  <a:lnTo>
                    <a:pt x="239856" y="147728"/>
                  </a:lnTo>
                  <a:lnTo>
                    <a:pt x="239967" y="147629"/>
                  </a:lnTo>
                  <a:lnTo>
                    <a:pt x="240198" y="147342"/>
                  </a:lnTo>
                  <a:lnTo>
                    <a:pt x="240209" y="147309"/>
                  </a:lnTo>
                  <a:lnTo>
                    <a:pt x="240397" y="146967"/>
                  </a:lnTo>
                  <a:lnTo>
                    <a:pt x="240606" y="146692"/>
                  </a:lnTo>
                  <a:lnTo>
                    <a:pt x="240882" y="146416"/>
                  </a:lnTo>
                  <a:lnTo>
                    <a:pt x="240938" y="146394"/>
                  </a:lnTo>
                  <a:lnTo>
                    <a:pt x="241224" y="146405"/>
                  </a:lnTo>
                  <a:lnTo>
                    <a:pt x="241401" y="146394"/>
                  </a:lnTo>
                  <a:lnTo>
                    <a:pt x="241588" y="146339"/>
                  </a:lnTo>
                  <a:lnTo>
                    <a:pt x="241721" y="146273"/>
                  </a:lnTo>
                  <a:lnTo>
                    <a:pt x="241864" y="146140"/>
                  </a:lnTo>
                  <a:lnTo>
                    <a:pt x="242019" y="145931"/>
                  </a:lnTo>
                  <a:lnTo>
                    <a:pt x="242239" y="145688"/>
                  </a:lnTo>
                  <a:lnTo>
                    <a:pt x="242228" y="145490"/>
                  </a:lnTo>
                  <a:lnTo>
                    <a:pt x="242118" y="145203"/>
                  </a:lnTo>
                  <a:lnTo>
                    <a:pt x="242107" y="145137"/>
                  </a:lnTo>
                  <a:lnTo>
                    <a:pt x="242041" y="144872"/>
                  </a:lnTo>
                  <a:lnTo>
                    <a:pt x="241975" y="144674"/>
                  </a:lnTo>
                  <a:lnTo>
                    <a:pt x="241975" y="144509"/>
                  </a:lnTo>
                  <a:lnTo>
                    <a:pt x="241986" y="144442"/>
                  </a:lnTo>
                  <a:lnTo>
                    <a:pt x="242228" y="143935"/>
                  </a:lnTo>
                  <a:lnTo>
                    <a:pt x="242361" y="143781"/>
                  </a:lnTo>
                  <a:lnTo>
                    <a:pt x="242615" y="143483"/>
                  </a:lnTo>
                  <a:lnTo>
                    <a:pt x="242780" y="143362"/>
                  </a:lnTo>
                  <a:lnTo>
                    <a:pt x="242923" y="143186"/>
                  </a:lnTo>
                  <a:lnTo>
                    <a:pt x="243012" y="142987"/>
                  </a:lnTo>
                  <a:lnTo>
                    <a:pt x="242990" y="142667"/>
                  </a:lnTo>
                  <a:lnTo>
                    <a:pt x="242990" y="142557"/>
                  </a:lnTo>
                  <a:lnTo>
                    <a:pt x="243100" y="142458"/>
                  </a:lnTo>
                  <a:lnTo>
                    <a:pt x="243453" y="142337"/>
                  </a:lnTo>
                  <a:lnTo>
                    <a:pt x="243552" y="142259"/>
                  </a:lnTo>
                  <a:lnTo>
                    <a:pt x="243597" y="142182"/>
                  </a:lnTo>
                  <a:lnTo>
                    <a:pt x="243585" y="142094"/>
                  </a:lnTo>
                  <a:lnTo>
                    <a:pt x="243464" y="141984"/>
                  </a:lnTo>
                  <a:lnTo>
                    <a:pt x="243409" y="141895"/>
                  </a:lnTo>
                  <a:lnTo>
                    <a:pt x="243111" y="141774"/>
                  </a:lnTo>
                  <a:lnTo>
                    <a:pt x="243056" y="141730"/>
                  </a:lnTo>
                  <a:lnTo>
                    <a:pt x="242968" y="141609"/>
                  </a:lnTo>
                  <a:lnTo>
                    <a:pt x="242957" y="141487"/>
                  </a:lnTo>
                  <a:lnTo>
                    <a:pt x="242968" y="141410"/>
                  </a:lnTo>
                  <a:lnTo>
                    <a:pt x="243089" y="141179"/>
                  </a:lnTo>
                  <a:lnTo>
                    <a:pt x="243321" y="140925"/>
                  </a:lnTo>
                  <a:lnTo>
                    <a:pt x="243398" y="140760"/>
                  </a:lnTo>
                  <a:lnTo>
                    <a:pt x="243453" y="140705"/>
                  </a:lnTo>
                  <a:lnTo>
                    <a:pt x="243530" y="140572"/>
                  </a:lnTo>
                  <a:lnTo>
                    <a:pt x="243597" y="140297"/>
                  </a:lnTo>
                  <a:lnTo>
                    <a:pt x="243608" y="140098"/>
                  </a:lnTo>
                  <a:lnTo>
                    <a:pt x="243585" y="139999"/>
                  </a:lnTo>
                  <a:lnTo>
                    <a:pt x="243464" y="139955"/>
                  </a:lnTo>
                  <a:lnTo>
                    <a:pt x="243266" y="139955"/>
                  </a:lnTo>
                  <a:lnTo>
                    <a:pt x="243056" y="140098"/>
                  </a:lnTo>
                  <a:lnTo>
                    <a:pt x="242868" y="140253"/>
                  </a:lnTo>
                  <a:lnTo>
                    <a:pt x="242692" y="140352"/>
                  </a:lnTo>
                  <a:lnTo>
                    <a:pt x="242471" y="140550"/>
                  </a:lnTo>
                  <a:lnTo>
                    <a:pt x="242350" y="140561"/>
                  </a:lnTo>
                  <a:lnTo>
                    <a:pt x="242284" y="140484"/>
                  </a:lnTo>
                  <a:lnTo>
                    <a:pt x="242394" y="140209"/>
                  </a:lnTo>
                  <a:lnTo>
                    <a:pt x="242537" y="139999"/>
                  </a:lnTo>
                  <a:lnTo>
                    <a:pt x="243244" y="139338"/>
                  </a:lnTo>
                  <a:lnTo>
                    <a:pt x="243431" y="139139"/>
                  </a:lnTo>
                  <a:lnTo>
                    <a:pt x="243530" y="138908"/>
                  </a:lnTo>
                  <a:lnTo>
                    <a:pt x="243552" y="138830"/>
                  </a:lnTo>
                  <a:lnTo>
                    <a:pt x="243575" y="138577"/>
                  </a:lnTo>
                  <a:lnTo>
                    <a:pt x="243530" y="138400"/>
                  </a:lnTo>
                  <a:lnTo>
                    <a:pt x="243453" y="138345"/>
                  </a:lnTo>
                  <a:lnTo>
                    <a:pt x="243398" y="138334"/>
                  </a:lnTo>
                  <a:lnTo>
                    <a:pt x="243188" y="138444"/>
                  </a:lnTo>
                  <a:lnTo>
                    <a:pt x="243133" y="138533"/>
                  </a:lnTo>
                  <a:lnTo>
                    <a:pt x="243001" y="138632"/>
                  </a:lnTo>
                  <a:lnTo>
                    <a:pt x="242846" y="138665"/>
                  </a:lnTo>
                  <a:lnTo>
                    <a:pt x="242725" y="138654"/>
                  </a:lnTo>
                  <a:lnTo>
                    <a:pt x="242504" y="138566"/>
                  </a:lnTo>
                  <a:lnTo>
                    <a:pt x="242383" y="138356"/>
                  </a:lnTo>
                  <a:lnTo>
                    <a:pt x="242295" y="138202"/>
                  </a:lnTo>
                  <a:lnTo>
                    <a:pt x="242250" y="138158"/>
                  </a:lnTo>
                  <a:lnTo>
                    <a:pt x="241743" y="138180"/>
                  </a:lnTo>
                  <a:lnTo>
                    <a:pt x="241500" y="138158"/>
                  </a:lnTo>
                  <a:lnTo>
                    <a:pt x="241324" y="137970"/>
                  </a:lnTo>
                  <a:lnTo>
                    <a:pt x="241280" y="137805"/>
                  </a:lnTo>
                  <a:lnTo>
                    <a:pt x="241269" y="137651"/>
                  </a:lnTo>
                  <a:lnTo>
                    <a:pt x="241269" y="137562"/>
                  </a:lnTo>
                  <a:lnTo>
                    <a:pt x="241291" y="137518"/>
                  </a:lnTo>
                  <a:lnTo>
                    <a:pt x="241566" y="137309"/>
                  </a:lnTo>
                  <a:lnTo>
                    <a:pt x="241776" y="137221"/>
                  </a:lnTo>
                  <a:lnTo>
                    <a:pt x="241942" y="137099"/>
                  </a:lnTo>
                  <a:lnTo>
                    <a:pt x="242151" y="136912"/>
                  </a:lnTo>
                  <a:lnTo>
                    <a:pt x="242306" y="136702"/>
                  </a:lnTo>
                  <a:lnTo>
                    <a:pt x="242515" y="136559"/>
                  </a:lnTo>
                  <a:lnTo>
                    <a:pt x="242692" y="136361"/>
                  </a:lnTo>
                  <a:lnTo>
                    <a:pt x="242714" y="136294"/>
                  </a:lnTo>
                  <a:lnTo>
                    <a:pt x="242791" y="136206"/>
                  </a:lnTo>
                  <a:lnTo>
                    <a:pt x="242813" y="136085"/>
                  </a:lnTo>
                  <a:lnTo>
                    <a:pt x="242824" y="135831"/>
                  </a:lnTo>
                  <a:lnTo>
                    <a:pt x="242802" y="135622"/>
                  </a:lnTo>
                  <a:lnTo>
                    <a:pt x="242648" y="135423"/>
                  </a:lnTo>
                  <a:lnTo>
                    <a:pt x="242593" y="135412"/>
                  </a:lnTo>
                  <a:lnTo>
                    <a:pt x="242526" y="135423"/>
                  </a:lnTo>
                  <a:lnTo>
                    <a:pt x="242383" y="135523"/>
                  </a:lnTo>
                  <a:lnTo>
                    <a:pt x="242361" y="135600"/>
                  </a:lnTo>
                  <a:lnTo>
                    <a:pt x="242262" y="135710"/>
                  </a:lnTo>
                  <a:lnTo>
                    <a:pt x="241975" y="136206"/>
                  </a:lnTo>
                  <a:lnTo>
                    <a:pt x="241842" y="136394"/>
                  </a:lnTo>
                  <a:lnTo>
                    <a:pt x="241721" y="136493"/>
                  </a:lnTo>
                  <a:lnTo>
                    <a:pt x="241478" y="136581"/>
                  </a:lnTo>
                  <a:lnTo>
                    <a:pt x="241357" y="136614"/>
                  </a:lnTo>
                  <a:lnTo>
                    <a:pt x="241324" y="136636"/>
                  </a:lnTo>
                  <a:lnTo>
                    <a:pt x="241114" y="136669"/>
                  </a:lnTo>
                  <a:lnTo>
                    <a:pt x="241004" y="136669"/>
                  </a:lnTo>
                  <a:lnTo>
                    <a:pt x="240529" y="136636"/>
                  </a:lnTo>
                  <a:lnTo>
                    <a:pt x="240375" y="136526"/>
                  </a:lnTo>
                  <a:lnTo>
                    <a:pt x="240287" y="136328"/>
                  </a:lnTo>
                  <a:lnTo>
                    <a:pt x="240386" y="136140"/>
                  </a:lnTo>
                  <a:lnTo>
                    <a:pt x="240651" y="135787"/>
                  </a:lnTo>
                  <a:lnTo>
                    <a:pt x="240750" y="135688"/>
                  </a:lnTo>
                  <a:lnTo>
                    <a:pt x="240938" y="135534"/>
                  </a:lnTo>
                  <a:lnTo>
                    <a:pt x="241158" y="135115"/>
                  </a:lnTo>
                  <a:lnTo>
                    <a:pt x="241136" y="134993"/>
                  </a:lnTo>
                  <a:lnTo>
                    <a:pt x="241048" y="134828"/>
                  </a:lnTo>
                  <a:lnTo>
                    <a:pt x="241004" y="134784"/>
                  </a:lnTo>
                  <a:lnTo>
                    <a:pt x="240827" y="134751"/>
                  </a:lnTo>
                  <a:lnTo>
                    <a:pt x="240684" y="134740"/>
                  </a:lnTo>
                  <a:lnTo>
                    <a:pt x="240430" y="134806"/>
                  </a:lnTo>
                  <a:lnTo>
                    <a:pt x="240275" y="134795"/>
                  </a:lnTo>
                  <a:lnTo>
                    <a:pt x="240209" y="134696"/>
                  </a:lnTo>
                  <a:lnTo>
                    <a:pt x="240198" y="134630"/>
                  </a:lnTo>
                  <a:lnTo>
                    <a:pt x="240220" y="134398"/>
                  </a:lnTo>
                  <a:lnTo>
                    <a:pt x="240287" y="134122"/>
                  </a:lnTo>
                  <a:lnTo>
                    <a:pt x="240397" y="133814"/>
                  </a:lnTo>
                  <a:lnTo>
                    <a:pt x="240386" y="133527"/>
                  </a:lnTo>
                  <a:lnTo>
                    <a:pt x="240419" y="133329"/>
                  </a:lnTo>
                  <a:lnTo>
                    <a:pt x="240518" y="133086"/>
                  </a:lnTo>
                  <a:lnTo>
                    <a:pt x="241026" y="132667"/>
                  </a:lnTo>
                  <a:lnTo>
                    <a:pt x="241136" y="132524"/>
                  </a:lnTo>
                  <a:lnTo>
                    <a:pt x="241191" y="132480"/>
                  </a:lnTo>
                  <a:lnTo>
                    <a:pt x="241257" y="132380"/>
                  </a:lnTo>
                  <a:lnTo>
                    <a:pt x="241257" y="132259"/>
                  </a:lnTo>
                  <a:lnTo>
                    <a:pt x="241235" y="132149"/>
                  </a:lnTo>
                  <a:lnTo>
                    <a:pt x="241202" y="132116"/>
                  </a:lnTo>
                  <a:lnTo>
                    <a:pt x="241169" y="131983"/>
                  </a:lnTo>
                  <a:lnTo>
                    <a:pt x="241081" y="131752"/>
                  </a:lnTo>
                  <a:lnTo>
                    <a:pt x="240915" y="131498"/>
                  </a:lnTo>
                  <a:lnTo>
                    <a:pt x="240739" y="131168"/>
                  </a:lnTo>
                  <a:lnTo>
                    <a:pt x="240584" y="130947"/>
                  </a:lnTo>
                  <a:lnTo>
                    <a:pt x="240518" y="130793"/>
                  </a:lnTo>
                  <a:lnTo>
                    <a:pt x="240452" y="130506"/>
                  </a:lnTo>
                  <a:lnTo>
                    <a:pt x="240375" y="130352"/>
                  </a:lnTo>
                  <a:lnTo>
                    <a:pt x="240143" y="129966"/>
                  </a:lnTo>
                  <a:lnTo>
                    <a:pt x="240110" y="129800"/>
                  </a:lnTo>
                  <a:lnTo>
                    <a:pt x="240165" y="129580"/>
                  </a:lnTo>
                  <a:lnTo>
                    <a:pt x="240154" y="129304"/>
                  </a:lnTo>
                  <a:lnTo>
                    <a:pt x="240077" y="128940"/>
                  </a:lnTo>
                  <a:lnTo>
                    <a:pt x="240099" y="128764"/>
                  </a:lnTo>
                  <a:lnTo>
                    <a:pt x="240209" y="128632"/>
                  </a:lnTo>
                  <a:lnTo>
                    <a:pt x="240342" y="128577"/>
                  </a:lnTo>
                  <a:lnTo>
                    <a:pt x="240397" y="128599"/>
                  </a:lnTo>
                  <a:lnTo>
                    <a:pt x="240584" y="128808"/>
                  </a:lnTo>
                  <a:lnTo>
                    <a:pt x="240750" y="128907"/>
                  </a:lnTo>
                  <a:lnTo>
                    <a:pt x="240893" y="128951"/>
                  </a:lnTo>
                  <a:lnTo>
                    <a:pt x="241158" y="128940"/>
                  </a:lnTo>
                  <a:lnTo>
                    <a:pt x="241533" y="128863"/>
                  </a:lnTo>
                  <a:lnTo>
                    <a:pt x="241809" y="128775"/>
                  </a:lnTo>
                  <a:lnTo>
                    <a:pt x="242008" y="128852"/>
                  </a:lnTo>
                  <a:lnTo>
                    <a:pt x="242195" y="128786"/>
                  </a:lnTo>
                  <a:lnTo>
                    <a:pt x="242206" y="128753"/>
                  </a:lnTo>
                  <a:lnTo>
                    <a:pt x="242173" y="128565"/>
                  </a:lnTo>
                  <a:lnTo>
                    <a:pt x="242206" y="128356"/>
                  </a:lnTo>
                  <a:lnTo>
                    <a:pt x="242262" y="128191"/>
                  </a:lnTo>
                  <a:lnTo>
                    <a:pt x="242537" y="127772"/>
                  </a:lnTo>
                  <a:lnTo>
                    <a:pt x="242758" y="127584"/>
                  </a:lnTo>
                  <a:lnTo>
                    <a:pt x="242979" y="127463"/>
                  </a:lnTo>
                  <a:lnTo>
                    <a:pt x="243012" y="127430"/>
                  </a:lnTo>
                  <a:lnTo>
                    <a:pt x="243045" y="127242"/>
                  </a:lnTo>
                  <a:lnTo>
                    <a:pt x="243012" y="127033"/>
                  </a:lnTo>
                  <a:lnTo>
                    <a:pt x="243056" y="126790"/>
                  </a:lnTo>
                  <a:lnTo>
                    <a:pt x="243078" y="126746"/>
                  </a:lnTo>
                  <a:lnTo>
                    <a:pt x="243111" y="126614"/>
                  </a:lnTo>
                  <a:lnTo>
                    <a:pt x="243210" y="126460"/>
                  </a:lnTo>
                  <a:lnTo>
                    <a:pt x="243199" y="126349"/>
                  </a:lnTo>
                  <a:lnTo>
                    <a:pt x="243111" y="126074"/>
                  </a:lnTo>
                  <a:lnTo>
                    <a:pt x="243122" y="126018"/>
                  </a:lnTo>
                  <a:lnTo>
                    <a:pt x="243232" y="125875"/>
                  </a:lnTo>
                  <a:lnTo>
                    <a:pt x="243376" y="125765"/>
                  </a:lnTo>
                  <a:lnTo>
                    <a:pt x="243597" y="125633"/>
                  </a:lnTo>
                  <a:lnTo>
                    <a:pt x="243795" y="125423"/>
                  </a:lnTo>
                  <a:lnTo>
                    <a:pt x="243839" y="125379"/>
                  </a:lnTo>
                  <a:lnTo>
                    <a:pt x="243905" y="125236"/>
                  </a:lnTo>
                  <a:lnTo>
                    <a:pt x="244170" y="124883"/>
                  </a:lnTo>
                  <a:lnTo>
                    <a:pt x="244358" y="124519"/>
                  </a:lnTo>
                  <a:lnTo>
                    <a:pt x="244402" y="124299"/>
                  </a:lnTo>
                  <a:lnTo>
                    <a:pt x="244634" y="124111"/>
                  </a:lnTo>
                  <a:lnTo>
                    <a:pt x="244766" y="123869"/>
                  </a:lnTo>
                  <a:lnTo>
                    <a:pt x="244865" y="123813"/>
                  </a:lnTo>
                  <a:lnTo>
                    <a:pt x="244943" y="123802"/>
                  </a:lnTo>
                  <a:lnTo>
                    <a:pt x="245218" y="123869"/>
                  </a:lnTo>
                  <a:lnTo>
                    <a:pt x="245263" y="123901"/>
                  </a:lnTo>
                  <a:lnTo>
                    <a:pt x="245494" y="124210"/>
                  </a:lnTo>
                  <a:lnTo>
                    <a:pt x="245693" y="124376"/>
                  </a:lnTo>
                  <a:lnTo>
                    <a:pt x="245958" y="124354"/>
                  </a:lnTo>
                  <a:lnTo>
                    <a:pt x="246090" y="124287"/>
                  </a:lnTo>
                  <a:lnTo>
                    <a:pt x="246167" y="124155"/>
                  </a:lnTo>
                  <a:lnTo>
                    <a:pt x="246222" y="123935"/>
                  </a:lnTo>
                  <a:lnTo>
                    <a:pt x="246266" y="123824"/>
                  </a:lnTo>
                  <a:lnTo>
                    <a:pt x="246322" y="123769"/>
                  </a:lnTo>
                  <a:lnTo>
                    <a:pt x="246741" y="123284"/>
                  </a:lnTo>
                  <a:lnTo>
                    <a:pt x="246884" y="123152"/>
                  </a:lnTo>
                  <a:lnTo>
                    <a:pt x="247215" y="122722"/>
                  </a:lnTo>
                  <a:lnTo>
                    <a:pt x="247480" y="122446"/>
                  </a:lnTo>
                  <a:lnTo>
                    <a:pt x="247502" y="122402"/>
                  </a:lnTo>
                  <a:lnTo>
                    <a:pt x="247491" y="122182"/>
                  </a:lnTo>
                  <a:lnTo>
                    <a:pt x="247601" y="121983"/>
                  </a:lnTo>
                  <a:lnTo>
                    <a:pt x="247723" y="121884"/>
                  </a:lnTo>
                  <a:lnTo>
                    <a:pt x="248076" y="121873"/>
                  </a:lnTo>
                  <a:lnTo>
                    <a:pt x="248197" y="121840"/>
                  </a:lnTo>
                  <a:lnTo>
                    <a:pt x="248330" y="121730"/>
                  </a:lnTo>
                  <a:lnTo>
                    <a:pt x="248572" y="121465"/>
                  </a:lnTo>
                  <a:lnTo>
                    <a:pt x="248760" y="121344"/>
                  </a:lnTo>
                  <a:lnTo>
                    <a:pt x="248992" y="121255"/>
                  </a:lnTo>
                  <a:lnTo>
                    <a:pt x="249047" y="121233"/>
                  </a:lnTo>
                  <a:lnTo>
                    <a:pt x="249179" y="121145"/>
                  </a:lnTo>
                  <a:lnTo>
                    <a:pt x="249212" y="121057"/>
                  </a:lnTo>
                  <a:lnTo>
                    <a:pt x="249113" y="120903"/>
                  </a:lnTo>
                  <a:lnTo>
                    <a:pt x="249036" y="120869"/>
                  </a:lnTo>
                  <a:lnTo>
                    <a:pt x="248749" y="120803"/>
                  </a:lnTo>
                  <a:lnTo>
                    <a:pt x="248705" y="120770"/>
                  </a:lnTo>
                  <a:lnTo>
                    <a:pt x="248705" y="120715"/>
                  </a:lnTo>
                  <a:lnTo>
                    <a:pt x="248760" y="120539"/>
                  </a:lnTo>
                  <a:lnTo>
                    <a:pt x="248948" y="120241"/>
                  </a:lnTo>
                  <a:lnTo>
                    <a:pt x="249025" y="120043"/>
                  </a:lnTo>
                  <a:lnTo>
                    <a:pt x="249080" y="119943"/>
                  </a:lnTo>
                  <a:lnTo>
                    <a:pt x="249157" y="119855"/>
                  </a:lnTo>
                  <a:lnTo>
                    <a:pt x="249245" y="119690"/>
                  </a:lnTo>
                  <a:lnTo>
                    <a:pt x="249499" y="119392"/>
                  </a:lnTo>
                  <a:lnTo>
                    <a:pt x="249488" y="119326"/>
                  </a:lnTo>
                  <a:lnTo>
                    <a:pt x="249466" y="119205"/>
                  </a:lnTo>
                  <a:lnTo>
                    <a:pt x="249444" y="119149"/>
                  </a:lnTo>
                  <a:lnTo>
                    <a:pt x="249312" y="119028"/>
                  </a:lnTo>
                  <a:lnTo>
                    <a:pt x="249168" y="118984"/>
                  </a:lnTo>
                  <a:lnTo>
                    <a:pt x="249080" y="118863"/>
                  </a:lnTo>
                  <a:lnTo>
                    <a:pt x="249124" y="118730"/>
                  </a:lnTo>
                  <a:lnTo>
                    <a:pt x="249179" y="118642"/>
                  </a:lnTo>
                  <a:lnTo>
                    <a:pt x="249190" y="118477"/>
                  </a:lnTo>
                  <a:lnTo>
                    <a:pt x="249058" y="118003"/>
                  </a:lnTo>
                  <a:lnTo>
                    <a:pt x="248936" y="117804"/>
                  </a:lnTo>
                  <a:lnTo>
                    <a:pt x="248881" y="117694"/>
                  </a:lnTo>
                  <a:lnTo>
                    <a:pt x="248881" y="117529"/>
                  </a:lnTo>
                  <a:lnTo>
                    <a:pt x="248926" y="117308"/>
                  </a:lnTo>
                  <a:lnTo>
                    <a:pt x="248970" y="117099"/>
                  </a:lnTo>
                  <a:lnTo>
                    <a:pt x="248959" y="116900"/>
                  </a:lnTo>
                  <a:lnTo>
                    <a:pt x="248870" y="116669"/>
                  </a:lnTo>
                  <a:lnTo>
                    <a:pt x="248826" y="116470"/>
                  </a:lnTo>
                  <a:lnTo>
                    <a:pt x="248959" y="116239"/>
                  </a:lnTo>
                  <a:lnTo>
                    <a:pt x="249014" y="116184"/>
                  </a:lnTo>
                  <a:lnTo>
                    <a:pt x="249113" y="116117"/>
                  </a:lnTo>
                  <a:lnTo>
                    <a:pt x="249157" y="116007"/>
                  </a:lnTo>
                  <a:lnTo>
                    <a:pt x="249168" y="115687"/>
                  </a:lnTo>
                  <a:lnTo>
                    <a:pt x="249146" y="115434"/>
                  </a:lnTo>
                  <a:lnTo>
                    <a:pt x="249201" y="115114"/>
                  </a:lnTo>
                  <a:lnTo>
                    <a:pt x="249124" y="114916"/>
                  </a:lnTo>
                  <a:lnTo>
                    <a:pt x="248859" y="114574"/>
                  </a:lnTo>
                  <a:lnTo>
                    <a:pt x="248815" y="114519"/>
                  </a:lnTo>
                  <a:lnTo>
                    <a:pt x="248595" y="114188"/>
                  </a:lnTo>
                  <a:lnTo>
                    <a:pt x="248429" y="114023"/>
                  </a:lnTo>
                  <a:lnTo>
                    <a:pt x="248539" y="113537"/>
                  </a:lnTo>
                  <a:lnTo>
                    <a:pt x="248716" y="113262"/>
                  </a:lnTo>
                  <a:lnTo>
                    <a:pt x="248881" y="113074"/>
                  </a:lnTo>
                  <a:lnTo>
                    <a:pt x="248870" y="112854"/>
                  </a:lnTo>
                  <a:lnTo>
                    <a:pt x="249036" y="112699"/>
                  </a:lnTo>
                  <a:lnTo>
                    <a:pt x="249234" y="112424"/>
                  </a:lnTo>
                  <a:lnTo>
                    <a:pt x="249389" y="112236"/>
                  </a:lnTo>
                  <a:lnTo>
                    <a:pt x="249466" y="112115"/>
                  </a:lnTo>
                  <a:lnTo>
                    <a:pt x="249510" y="112038"/>
                  </a:lnTo>
                  <a:lnTo>
                    <a:pt x="249709" y="111751"/>
                  </a:lnTo>
                  <a:lnTo>
                    <a:pt x="249753" y="111597"/>
                  </a:lnTo>
                  <a:lnTo>
                    <a:pt x="249764" y="111564"/>
                  </a:lnTo>
                  <a:lnTo>
                    <a:pt x="249720" y="111222"/>
                  </a:lnTo>
                  <a:lnTo>
                    <a:pt x="249709" y="111200"/>
                  </a:lnTo>
                  <a:lnTo>
                    <a:pt x="249709" y="111200"/>
                  </a:lnTo>
                  <a:lnTo>
                    <a:pt x="249709" y="111200"/>
                  </a:lnTo>
                  <a:lnTo>
                    <a:pt x="249709" y="111200"/>
                  </a:lnTo>
                  <a:lnTo>
                    <a:pt x="249444" y="110660"/>
                  </a:lnTo>
                  <a:lnTo>
                    <a:pt x="249356" y="110351"/>
                  </a:lnTo>
                  <a:lnTo>
                    <a:pt x="249389" y="110064"/>
                  </a:lnTo>
                  <a:lnTo>
                    <a:pt x="249576" y="109700"/>
                  </a:lnTo>
                  <a:lnTo>
                    <a:pt x="250150" y="109270"/>
                  </a:lnTo>
                  <a:lnTo>
                    <a:pt x="250470" y="109072"/>
                  </a:lnTo>
                  <a:lnTo>
                    <a:pt x="250658" y="109061"/>
                  </a:lnTo>
                  <a:lnTo>
                    <a:pt x="250647" y="108973"/>
                  </a:lnTo>
                  <a:lnTo>
                    <a:pt x="250636" y="108940"/>
                  </a:lnTo>
                  <a:lnTo>
                    <a:pt x="250658" y="108907"/>
                  </a:lnTo>
                  <a:lnTo>
                    <a:pt x="250911" y="108631"/>
                  </a:lnTo>
                  <a:lnTo>
                    <a:pt x="250945" y="108609"/>
                  </a:lnTo>
                  <a:lnTo>
                    <a:pt x="251099" y="108477"/>
                  </a:lnTo>
                  <a:lnTo>
                    <a:pt x="251286" y="108256"/>
                  </a:lnTo>
                  <a:lnTo>
                    <a:pt x="251309" y="108234"/>
                  </a:lnTo>
                  <a:lnTo>
                    <a:pt x="251364" y="108146"/>
                  </a:lnTo>
                  <a:lnTo>
                    <a:pt x="251386" y="108047"/>
                  </a:lnTo>
                  <a:lnTo>
                    <a:pt x="251386" y="107947"/>
                  </a:lnTo>
                  <a:lnTo>
                    <a:pt x="251375" y="107925"/>
                  </a:lnTo>
                  <a:lnTo>
                    <a:pt x="251298" y="107870"/>
                  </a:lnTo>
                  <a:lnTo>
                    <a:pt x="251198" y="107859"/>
                  </a:lnTo>
                  <a:lnTo>
                    <a:pt x="251110" y="107639"/>
                  </a:lnTo>
                  <a:lnTo>
                    <a:pt x="251121" y="107462"/>
                  </a:lnTo>
                  <a:lnTo>
                    <a:pt x="251187" y="107220"/>
                  </a:lnTo>
                  <a:lnTo>
                    <a:pt x="251231" y="106922"/>
                  </a:lnTo>
                  <a:lnTo>
                    <a:pt x="251353" y="106635"/>
                  </a:lnTo>
                  <a:lnTo>
                    <a:pt x="251452" y="106536"/>
                  </a:lnTo>
                  <a:lnTo>
                    <a:pt x="251629" y="106459"/>
                  </a:lnTo>
                  <a:lnTo>
                    <a:pt x="251706" y="106393"/>
                  </a:lnTo>
                  <a:lnTo>
                    <a:pt x="251717" y="106360"/>
                  </a:lnTo>
                  <a:lnTo>
                    <a:pt x="251706" y="106316"/>
                  </a:lnTo>
                  <a:lnTo>
                    <a:pt x="251617" y="106283"/>
                  </a:lnTo>
                  <a:lnTo>
                    <a:pt x="251264" y="106249"/>
                  </a:lnTo>
                  <a:lnTo>
                    <a:pt x="251077" y="106150"/>
                  </a:lnTo>
                  <a:lnTo>
                    <a:pt x="251044" y="106106"/>
                  </a:lnTo>
                  <a:lnTo>
                    <a:pt x="251022" y="105897"/>
                  </a:lnTo>
                  <a:lnTo>
                    <a:pt x="251022" y="105643"/>
                  </a:lnTo>
                  <a:lnTo>
                    <a:pt x="250845" y="105511"/>
                  </a:lnTo>
                  <a:lnTo>
                    <a:pt x="250735" y="105467"/>
                  </a:lnTo>
                  <a:lnTo>
                    <a:pt x="250647" y="105356"/>
                  </a:lnTo>
                  <a:lnTo>
                    <a:pt x="250514" y="105367"/>
                  </a:lnTo>
                  <a:lnTo>
                    <a:pt x="250316" y="105489"/>
                  </a:lnTo>
                  <a:lnTo>
                    <a:pt x="250238" y="105511"/>
                  </a:lnTo>
                  <a:lnTo>
                    <a:pt x="250040" y="105412"/>
                  </a:lnTo>
                  <a:lnTo>
                    <a:pt x="249907" y="105246"/>
                  </a:lnTo>
                  <a:lnTo>
                    <a:pt x="249720" y="104816"/>
                  </a:lnTo>
                  <a:lnTo>
                    <a:pt x="249698" y="104695"/>
                  </a:lnTo>
                  <a:lnTo>
                    <a:pt x="249709" y="104596"/>
                  </a:lnTo>
                  <a:lnTo>
                    <a:pt x="249775" y="104474"/>
                  </a:lnTo>
                  <a:lnTo>
                    <a:pt x="249841" y="104408"/>
                  </a:lnTo>
                  <a:lnTo>
                    <a:pt x="249963" y="104331"/>
                  </a:lnTo>
                  <a:lnTo>
                    <a:pt x="250216" y="104265"/>
                  </a:lnTo>
                  <a:lnTo>
                    <a:pt x="250338" y="104166"/>
                  </a:lnTo>
                  <a:lnTo>
                    <a:pt x="250360" y="104110"/>
                  </a:lnTo>
                  <a:lnTo>
                    <a:pt x="250349" y="103934"/>
                  </a:lnTo>
                  <a:lnTo>
                    <a:pt x="250327" y="103857"/>
                  </a:lnTo>
                  <a:lnTo>
                    <a:pt x="250183" y="103559"/>
                  </a:lnTo>
                  <a:lnTo>
                    <a:pt x="249963" y="103317"/>
                  </a:lnTo>
                  <a:lnTo>
                    <a:pt x="249951" y="103184"/>
                  </a:lnTo>
                  <a:lnTo>
                    <a:pt x="249974" y="103162"/>
                  </a:lnTo>
                  <a:lnTo>
                    <a:pt x="249996" y="102964"/>
                  </a:lnTo>
                  <a:lnTo>
                    <a:pt x="249907" y="102809"/>
                  </a:lnTo>
                  <a:lnTo>
                    <a:pt x="249808" y="102699"/>
                  </a:lnTo>
                  <a:lnTo>
                    <a:pt x="249632" y="102633"/>
                  </a:lnTo>
                  <a:lnTo>
                    <a:pt x="249576" y="102567"/>
                  </a:lnTo>
                  <a:lnTo>
                    <a:pt x="249598" y="102490"/>
                  </a:lnTo>
                  <a:lnTo>
                    <a:pt x="249676" y="102401"/>
                  </a:lnTo>
                  <a:lnTo>
                    <a:pt x="249709" y="102137"/>
                  </a:lnTo>
                  <a:lnTo>
                    <a:pt x="250018" y="101883"/>
                  </a:lnTo>
                  <a:lnTo>
                    <a:pt x="250216" y="101619"/>
                  </a:lnTo>
                  <a:lnTo>
                    <a:pt x="250404" y="101497"/>
                  </a:lnTo>
                  <a:lnTo>
                    <a:pt x="250558" y="101453"/>
                  </a:lnTo>
                  <a:lnTo>
                    <a:pt x="250580" y="101431"/>
                  </a:lnTo>
                  <a:lnTo>
                    <a:pt x="250680" y="101321"/>
                  </a:lnTo>
                  <a:lnTo>
                    <a:pt x="250878" y="101167"/>
                  </a:lnTo>
                  <a:lnTo>
                    <a:pt x="251143" y="100880"/>
                  </a:lnTo>
                  <a:lnTo>
                    <a:pt x="251264" y="100648"/>
                  </a:lnTo>
                  <a:lnTo>
                    <a:pt x="251397" y="100472"/>
                  </a:lnTo>
                  <a:lnTo>
                    <a:pt x="251573" y="100340"/>
                  </a:lnTo>
                  <a:lnTo>
                    <a:pt x="251772" y="100141"/>
                  </a:lnTo>
                  <a:lnTo>
                    <a:pt x="252202" y="99766"/>
                  </a:lnTo>
                  <a:lnTo>
                    <a:pt x="252346" y="99623"/>
                  </a:lnTo>
                  <a:lnTo>
                    <a:pt x="252357" y="99612"/>
                  </a:lnTo>
                  <a:lnTo>
                    <a:pt x="252390" y="99546"/>
                  </a:lnTo>
                  <a:lnTo>
                    <a:pt x="252522" y="99237"/>
                  </a:lnTo>
                  <a:lnTo>
                    <a:pt x="252699" y="99094"/>
                  </a:lnTo>
                  <a:lnTo>
                    <a:pt x="252853" y="99006"/>
                  </a:lnTo>
                  <a:lnTo>
                    <a:pt x="253107" y="98840"/>
                  </a:lnTo>
                  <a:lnTo>
                    <a:pt x="253339" y="98774"/>
                  </a:lnTo>
                  <a:lnTo>
                    <a:pt x="253604" y="98598"/>
                  </a:lnTo>
                  <a:lnTo>
                    <a:pt x="253692" y="98410"/>
                  </a:lnTo>
                  <a:lnTo>
                    <a:pt x="253769" y="98366"/>
                  </a:lnTo>
                  <a:lnTo>
                    <a:pt x="253968" y="98300"/>
                  </a:lnTo>
                  <a:lnTo>
                    <a:pt x="254045" y="98135"/>
                  </a:lnTo>
                  <a:lnTo>
                    <a:pt x="254265" y="98112"/>
                  </a:lnTo>
                  <a:lnTo>
                    <a:pt x="254387" y="98190"/>
                  </a:lnTo>
                  <a:lnTo>
                    <a:pt x="254475" y="98190"/>
                  </a:lnTo>
                  <a:lnTo>
                    <a:pt x="254541" y="98145"/>
                  </a:lnTo>
                  <a:lnTo>
                    <a:pt x="254817" y="97859"/>
                  </a:lnTo>
                  <a:lnTo>
                    <a:pt x="255325" y="97771"/>
                  </a:lnTo>
                  <a:lnTo>
                    <a:pt x="255479" y="97693"/>
                  </a:lnTo>
                  <a:lnTo>
                    <a:pt x="255678" y="97539"/>
                  </a:lnTo>
                  <a:lnTo>
                    <a:pt x="255832" y="97407"/>
                  </a:lnTo>
                  <a:lnTo>
                    <a:pt x="255998" y="97286"/>
                  </a:lnTo>
                  <a:lnTo>
                    <a:pt x="256119" y="97175"/>
                  </a:lnTo>
                  <a:lnTo>
                    <a:pt x="256207" y="97087"/>
                  </a:lnTo>
                  <a:lnTo>
                    <a:pt x="256251" y="97021"/>
                  </a:lnTo>
                  <a:lnTo>
                    <a:pt x="256329" y="96922"/>
                  </a:lnTo>
                  <a:lnTo>
                    <a:pt x="256483" y="96789"/>
                  </a:lnTo>
                  <a:lnTo>
                    <a:pt x="256902" y="96414"/>
                  </a:lnTo>
                  <a:lnTo>
                    <a:pt x="257035" y="96370"/>
                  </a:lnTo>
                  <a:lnTo>
                    <a:pt x="257178" y="96404"/>
                  </a:lnTo>
                  <a:lnTo>
                    <a:pt x="257774" y="96712"/>
                  </a:lnTo>
                  <a:lnTo>
                    <a:pt x="257939" y="96834"/>
                  </a:lnTo>
                  <a:lnTo>
                    <a:pt x="258072" y="96911"/>
                  </a:lnTo>
                  <a:lnTo>
                    <a:pt x="258226" y="96999"/>
                  </a:lnTo>
                  <a:lnTo>
                    <a:pt x="258281" y="96999"/>
                  </a:lnTo>
                  <a:lnTo>
                    <a:pt x="258381" y="97010"/>
                  </a:lnTo>
                  <a:lnTo>
                    <a:pt x="258458" y="97010"/>
                  </a:lnTo>
                  <a:lnTo>
                    <a:pt x="258513" y="96999"/>
                  </a:lnTo>
                  <a:lnTo>
                    <a:pt x="258557" y="96977"/>
                  </a:lnTo>
                  <a:lnTo>
                    <a:pt x="258480" y="96900"/>
                  </a:lnTo>
                  <a:lnTo>
                    <a:pt x="258348" y="96767"/>
                  </a:lnTo>
                  <a:lnTo>
                    <a:pt x="258138" y="96569"/>
                  </a:lnTo>
                  <a:lnTo>
                    <a:pt x="258028" y="96348"/>
                  </a:lnTo>
                  <a:lnTo>
                    <a:pt x="257995" y="96172"/>
                  </a:lnTo>
                  <a:lnTo>
                    <a:pt x="257984" y="96006"/>
                  </a:lnTo>
                  <a:lnTo>
                    <a:pt x="257995" y="95940"/>
                  </a:lnTo>
                  <a:lnTo>
                    <a:pt x="258006" y="95885"/>
                  </a:lnTo>
                  <a:lnTo>
                    <a:pt x="258072" y="95786"/>
                  </a:lnTo>
                  <a:lnTo>
                    <a:pt x="258160" y="95676"/>
                  </a:lnTo>
                  <a:lnTo>
                    <a:pt x="258624" y="95268"/>
                  </a:lnTo>
                  <a:lnTo>
                    <a:pt x="258668" y="95158"/>
                  </a:lnTo>
                  <a:lnTo>
                    <a:pt x="258646" y="95014"/>
                  </a:lnTo>
                  <a:lnTo>
                    <a:pt x="258590" y="94926"/>
                  </a:lnTo>
                  <a:lnTo>
                    <a:pt x="258568" y="94893"/>
                  </a:lnTo>
                  <a:lnTo>
                    <a:pt x="258127" y="94606"/>
                  </a:lnTo>
                  <a:lnTo>
                    <a:pt x="258028" y="94507"/>
                  </a:lnTo>
                  <a:lnTo>
                    <a:pt x="257873" y="94287"/>
                  </a:lnTo>
                  <a:lnTo>
                    <a:pt x="257807" y="94220"/>
                  </a:lnTo>
                  <a:lnTo>
                    <a:pt x="257664" y="94088"/>
                  </a:lnTo>
                  <a:lnTo>
                    <a:pt x="257035" y="93746"/>
                  </a:lnTo>
                  <a:lnTo>
                    <a:pt x="256858" y="93614"/>
                  </a:lnTo>
                  <a:lnTo>
                    <a:pt x="256737" y="93471"/>
                  </a:lnTo>
                  <a:lnTo>
                    <a:pt x="256682" y="93360"/>
                  </a:lnTo>
                  <a:lnTo>
                    <a:pt x="256671" y="93250"/>
                  </a:lnTo>
                  <a:lnTo>
                    <a:pt x="256726" y="93063"/>
                  </a:lnTo>
                  <a:lnTo>
                    <a:pt x="256770" y="92986"/>
                  </a:lnTo>
                  <a:lnTo>
                    <a:pt x="256792" y="92787"/>
                  </a:lnTo>
                  <a:lnTo>
                    <a:pt x="256737" y="92511"/>
                  </a:lnTo>
                  <a:lnTo>
                    <a:pt x="256715" y="92500"/>
                  </a:lnTo>
                  <a:lnTo>
                    <a:pt x="256627" y="92412"/>
                  </a:lnTo>
                  <a:lnTo>
                    <a:pt x="256505" y="92324"/>
                  </a:lnTo>
                  <a:lnTo>
                    <a:pt x="256229" y="92026"/>
                  </a:lnTo>
                  <a:lnTo>
                    <a:pt x="256119" y="91916"/>
                  </a:lnTo>
                  <a:lnTo>
                    <a:pt x="255965" y="91817"/>
                  </a:lnTo>
                  <a:lnTo>
                    <a:pt x="255545" y="91662"/>
                  </a:lnTo>
                  <a:lnTo>
                    <a:pt x="255413" y="91629"/>
                  </a:lnTo>
                  <a:lnTo>
                    <a:pt x="255314" y="91552"/>
                  </a:lnTo>
                  <a:lnTo>
                    <a:pt x="255170" y="91431"/>
                  </a:lnTo>
                  <a:lnTo>
                    <a:pt x="255115" y="91288"/>
                  </a:lnTo>
                  <a:lnTo>
                    <a:pt x="255060" y="90968"/>
                  </a:lnTo>
                  <a:lnTo>
                    <a:pt x="255071" y="90736"/>
                  </a:lnTo>
                  <a:lnTo>
                    <a:pt x="255082" y="90626"/>
                  </a:lnTo>
                  <a:lnTo>
                    <a:pt x="255082" y="90395"/>
                  </a:lnTo>
                  <a:lnTo>
                    <a:pt x="255060" y="90218"/>
                  </a:lnTo>
                  <a:lnTo>
                    <a:pt x="255005" y="90086"/>
                  </a:lnTo>
                  <a:lnTo>
                    <a:pt x="254961" y="90031"/>
                  </a:lnTo>
                  <a:lnTo>
                    <a:pt x="254872" y="89965"/>
                  </a:lnTo>
                  <a:lnTo>
                    <a:pt x="254574" y="89876"/>
                  </a:lnTo>
                  <a:lnTo>
                    <a:pt x="254332" y="89843"/>
                  </a:lnTo>
                  <a:lnTo>
                    <a:pt x="254100" y="89799"/>
                  </a:lnTo>
                  <a:lnTo>
                    <a:pt x="254001" y="89755"/>
                  </a:lnTo>
                  <a:lnTo>
                    <a:pt x="253813" y="89711"/>
                  </a:lnTo>
                  <a:lnTo>
                    <a:pt x="253559" y="89755"/>
                  </a:lnTo>
                  <a:lnTo>
                    <a:pt x="253372" y="89810"/>
                  </a:lnTo>
                  <a:lnTo>
                    <a:pt x="253250" y="89788"/>
                  </a:lnTo>
                  <a:lnTo>
                    <a:pt x="252666" y="89700"/>
                  </a:lnTo>
                  <a:lnTo>
                    <a:pt x="252268" y="89667"/>
                  </a:lnTo>
                  <a:lnTo>
                    <a:pt x="252114" y="89645"/>
                  </a:lnTo>
                  <a:lnTo>
                    <a:pt x="251860" y="89645"/>
                  </a:lnTo>
                  <a:lnTo>
                    <a:pt x="251540" y="89689"/>
                  </a:lnTo>
                  <a:lnTo>
                    <a:pt x="251441" y="89722"/>
                  </a:lnTo>
                  <a:lnTo>
                    <a:pt x="251242" y="89788"/>
                  </a:lnTo>
                  <a:lnTo>
                    <a:pt x="250967" y="89810"/>
                  </a:lnTo>
                  <a:lnTo>
                    <a:pt x="250923" y="89832"/>
                  </a:lnTo>
                  <a:lnTo>
                    <a:pt x="250746" y="89843"/>
                  </a:lnTo>
                  <a:lnTo>
                    <a:pt x="250680" y="89854"/>
                  </a:lnTo>
                  <a:lnTo>
                    <a:pt x="249918" y="89920"/>
                  </a:lnTo>
                  <a:lnTo>
                    <a:pt x="249632" y="89810"/>
                  </a:lnTo>
                  <a:lnTo>
                    <a:pt x="249532" y="89700"/>
                  </a:lnTo>
                  <a:lnTo>
                    <a:pt x="249400" y="89512"/>
                  </a:lnTo>
                  <a:lnTo>
                    <a:pt x="249345" y="89413"/>
                  </a:lnTo>
                  <a:lnTo>
                    <a:pt x="249312" y="89270"/>
                  </a:lnTo>
                  <a:lnTo>
                    <a:pt x="249279" y="89060"/>
                  </a:lnTo>
                  <a:lnTo>
                    <a:pt x="249146" y="88652"/>
                  </a:lnTo>
                  <a:lnTo>
                    <a:pt x="249102" y="88432"/>
                  </a:lnTo>
                  <a:lnTo>
                    <a:pt x="249014" y="88222"/>
                  </a:lnTo>
                  <a:lnTo>
                    <a:pt x="248870" y="88013"/>
                  </a:lnTo>
                  <a:lnTo>
                    <a:pt x="248815" y="87925"/>
                  </a:lnTo>
                  <a:lnTo>
                    <a:pt x="248716" y="87836"/>
                  </a:lnTo>
                  <a:lnTo>
                    <a:pt x="248285" y="87517"/>
                  </a:lnTo>
                  <a:lnTo>
                    <a:pt x="247999" y="87296"/>
                  </a:lnTo>
                  <a:lnTo>
                    <a:pt x="247491" y="87098"/>
                  </a:lnTo>
                  <a:lnTo>
                    <a:pt x="247039" y="86943"/>
                  </a:lnTo>
                  <a:lnTo>
                    <a:pt x="246796" y="86745"/>
                  </a:lnTo>
                  <a:lnTo>
                    <a:pt x="246597" y="86624"/>
                  </a:lnTo>
                  <a:lnTo>
                    <a:pt x="246586" y="86613"/>
                  </a:lnTo>
                  <a:lnTo>
                    <a:pt x="246410" y="86524"/>
                  </a:lnTo>
                  <a:lnTo>
                    <a:pt x="246035" y="86403"/>
                  </a:lnTo>
                  <a:lnTo>
                    <a:pt x="245450" y="86293"/>
                  </a:lnTo>
                  <a:lnTo>
                    <a:pt x="245251" y="86326"/>
                  </a:lnTo>
                  <a:lnTo>
                    <a:pt x="244865" y="86436"/>
                  </a:lnTo>
                  <a:lnTo>
                    <a:pt x="244645" y="86436"/>
                  </a:lnTo>
                  <a:lnTo>
                    <a:pt x="244479" y="86491"/>
                  </a:lnTo>
                  <a:lnTo>
                    <a:pt x="244281" y="86513"/>
                  </a:lnTo>
                  <a:lnTo>
                    <a:pt x="244192" y="86524"/>
                  </a:lnTo>
                  <a:lnTo>
                    <a:pt x="243839" y="86524"/>
                  </a:lnTo>
                  <a:lnTo>
                    <a:pt x="243762" y="86502"/>
                  </a:lnTo>
                  <a:lnTo>
                    <a:pt x="243685" y="86480"/>
                  </a:lnTo>
                  <a:lnTo>
                    <a:pt x="243519" y="86381"/>
                  </a:lnTo>
                  <a:lnTo>
                    <a:pt x="243453" y="86337"/>
                  </a:lnTo>
                  <a:lnTo>
                    <a:pt x="243144" y="86161"/>
                  </a:lnTo>
                  <a:lnTo>
                    <a:pt x="242681" y="85940"/>
                  </a:lnTo>
                  <a:lnTo>
                    <a:pt x="242504" y="85808"/>
                  </a:lnTo>
                  <a:lnTo>
                    <a:pt x="242250" y="85687"/>
                  </a:lnTo>
                  <a:lnTo>
                    <a:pt x="242041" y="85510"/>
                  </a:lnTo>
                  <a:lnTo>
                    <a:pt x="241986" y="85444"/>
                  </a:lnTo>
                  <a:lnTo>
                    <a:pt x="241953" y="85301"/>
                  </a:lnTo>
                  <a:lnTo>
                    <a:pt x="241975" y="85212"/>
                  </a:lnTo>
                  <a:lnTo>
                    <a:pt x="242041" y="85113"/>
                  </a:lnTo>
                  <a:lnTo>
                    <a:pt x="242041" y="85113"/>
                  </a:lnTo>
                  <a:lnTo>
                    <a:pt x="242195" y="85025"/>
                  </a:lnTo>
                  <a:lnTo>
                    <a:pt x="242239" y="84981"/>
                  </a:lnTo>
                  <a:lnTo>
                    <a:pt x="242272" y="84871"/>
                  </a:lnTo>
                  <a:lnTo>
                    <a:pt x="242284" y="84661"/>
                  </a:lnTo>
                  <a:lnTo>
                    <a:pt x="242250" y="84584"/>
                  </a:lnTo>
                  <a:lnTo>
                    <a:pt x="242239" y="84551"/>
                  </a:lnTo>
                  <a:lnTo>
                    <a:pt x="242184" y="84452"/>
                  </a:lnTo>
                  <a:lnTo>
                    <a:pt x="241897" y="84132"/>
                  </a:lnTo>
                  <a:lnTo>
                    <a:pt x="241721" y="83746"/>
                  </a:lnTo>
                  <a:lnTo>
                    <a:pt x="241588" y="83526"/>
                  </a:lnTo>
                  <a:lnTo>
                    <a:pt x="241555" y="83437"/>
                  </a:lnTo>
                  <a:lnTo>
                    <a:pt x="241478" y="83239"/>
                  </a:lnTo>
                  <a:lnTo>
                    <a:pt x="241015" y="82886"/>
                  </a:lnTo>
                  <a:lnTo>
                    <a:pt x="240827" y="82710"/>
                  </a:lnTo>
                  <a:lnTo>
                    <a:pt x="240551" y="82555"/>
                  </a:lnTo>
                  <a:lnTo>
                    <a:pt x="240430" y="82467"/>
                  </a:lnTo>
                  <a:lnTo>
                    <a:pt x="240209" y="82346"/>
                  </a:lnTo>
                  <a:lnTo>
                    <a:pt x="239746" y="82004"/>
                  </a:lnTo>
                  <a:lnTo>
                    <a:pt x="239426" y="81706"/>
                  </a:lnTo>
                  <a:lnTo>
                    <a:pt x="239250" y="81453"/>
                  </a:lnTo>
                  <a:lnTo>
                    <a:pt x="239139" y="81254"/>
                  </a:lnTo>
                  <a:lnTo>
                    <a:pt x="238830" y="80901"/>
                  </a:lnTo>
                  <a:lnTo>
                    <a:pt x="238742" y="80857"/>
                  </a:lnTo>
                  <a:lnTo>
                    <a:pt x="238587" y="80692"/>
                  </a:lnTo>
                  <a:lnTo>
                    <a:pt x="238455" y="80615"/>
                  </a:lnTo>
                  <a:lnTo>
                    <a:pt x="238290" y="80471"/>
                  </a:lnTo>
                  <a:lnTo>
                    <a:pt x="238058" y="80317"/>
                  </a:lnTo>
                  <a:lnTo>
                    <a:pt x="237948" y="80262"/>
                  </a:lnTo>
                  <a:lnTo>
                    <a:pt x="237760" y="80141"/>
                  </a:lnTo>
                  <a:lnTo>
                    <a:pt x="237385" y="79942"/>
                  </a:lnTo>
                  <a:lnTo>
                    <a:pt x="236679" y="79567"/>
                  </a:lnTo>
                  <a:lnTo>
                    <a:pt x="236138" y="79248"/>
                  </a:lnTo>
                  <a:lnTo>
                    <a:pt x="236083" y="79214"/>
                  </a:lnTo>
                  <a:lnTo>
                    <a:pt x="235906" y="79137"/>
                  </a:lnTo>
                  <a:lnTo>
                    <a:pt x="235620" y="79082"/>
                  </a:lnTo>
                  <a:lnTo>
                    <a:pt x="235178" y="79148"/>
                  </a:lnTo>
                  <a:lnTo>
                    <a:pt x="235057" y="79159"/>
                  </a:lnTo>
                  <a:lnTo>
                    <a:pt x="234902" y="79159"/>
                  </a:lnTo>
                  <a:lnTo>
                    <a:pt x="234803" y="79137"/>
                  </a:lnTo>
                  <a:lnTo>
                    <a:pt x="234583" y="78928"/>
                  </a:lnTo>
                  <a:lnTo>
                    <a:pt x="234009" y="78167"/>
                  </a:lnTo>
                  <a:lnTo>
                    <a:pt x="233899" y="78035"/>
                  </a:lnTo>
                  <a:lnTo>
                    <a:pt x="233667" y="77792"/>
                  </a:lnTo>
                  <a:lnTo>
                    <a:pt x="233523" y="77682"/>
                  </a:lnTo>
                  <a:lnTo>
                    <a:pt x="233281" y="77561"/>
                  </a:lnTo>
                  <a:lnTo>
                    <a:pt x="233137" y="77527"/>
                  </a:lnTo>
                  <a:lnTo>
                    <a:pt x="233016" y="77539"/>
                  </a:lnTo>
                  <a:lnTo>
                    <a:pt x="232872" y="77583"/>
                  </a:lnTo>
                  <a:lnTo>
                    <a:pt x="232806" y="77627"/>
                  </a:lnTo>
                  <a:lnTo>
                    <a:pt x="232729" y="77726"/>
                  </a:lnTo>
                  <a:lnTo>
                    <a:pt x="232718" y="77891"/>
                  </a:lnTo>
                  <a:lnTo>
                    <a:pt x="232762" y="78035"/>
                  </a:lnTo>
                  <a:lnTo>
                    <a:pt x="232806" y="78134"/>
                  </a:lnTo>
                  <a:lnTo>
                    <a:pt x="233049" y="78365"/>
                  </a:lnTo>
                  <a:lnTo>
                    <a:pt x="233071" y="78487"/>
                  </a:lnTo>
                  <a:lnTo>
                    <a:pt x="233049" y="78586"/>
                  </a:lnTo>
                  <a:lnTo>
                    <a:pt x="232939" y="78795"/>
                  </a:lnTo>
                  <a:lnTo>
                    <a:pt x="232806" y="78895"/>
                  </a:lnTo>
                  <a:lnTo>
                    <a:pt x="232652" y="78983"/>
                  </a:lnTo>
                  <a:lnTo>
                    <a:pt x="232508" y="79038"/>
                  </a:lnTo>
                  <a:lnTo>
                    <a:pt x="232255" y="79082"/>
                  </a:lnTo>
                  <a:lnTo>
                    <a:pt x="231979" y="79071"/>
                  </a:lnTo>
                  <a:lnTo>
                    <a:pt x="231968" y="79060"/>
                  </a:lnTo>
                  <a:lnTo>
                    <a:pt x="231791" y="79038"/>
                  </a:lnTo>
                  <a:lnTo>
                    <a:pt x="231526" y="78972"/>
                  </a:lnTo>
                  <a:lnTo>
                    <a:pt x="231239" y="78840"/>
                  </a:lnTo>
                  <a:lnTo>
                    <a:pt x="231041" y="78718"/>
                  </a:lnTo>
                  <a:lnTo>
                    <a:pt x="230853" y="78542"/>
                  </a:lnTo>
                  <a:lnTo>
                    <a:pt x="230809" y="78520"/>
                  </a:lnTo>
                  <a:lnTo>
                    <a:pt x="230379" y="78321"/>
                  </a:lnTo>
                  <a:lnTo>
                    <a:pt x="230048" y="78244"/>
                  </a:lnTo>
                  <a:lnTo>
                    <a:pt x="229849" y="78266"/>
                  </a:lnTo>
                  <a:lnTo>
                    <a:pt x="229717" y="78321"/>
                  </a:lnTo>
                  <a:lnTo>
                    <a:pt x="229463" y="78608"/>
                  </a:lnTo>
                  <a:lnTo>
                    <a:pt x="229419" y="78729"/>
                  </a:lnTo>
                  <a:lnTo>
                    <a:pt x="229419" y="78740"/>
                  </a:lnTo>
                  <a:lnTo>
                    <a:pt x="229209" y="79115"/>
                  </a:lnTo>
                  <a:lnTo>
                    <a:pt x="229176" y="79380"/>
                  </a:lnTo>
                  <a:lnTo>
                    <a:pt x="229165" y="79534"/>
                  </a:lnTo>
                  <a:lnTo>
                    <a:pt x="229132" y="79578"/>
                  </a:lnTo>
                  <a:lnTo>
                    <a:pt x="229044" y="79733"/>
                  </a:lnTo>
                  <a:lnTo>
                    <a:pt x="229000" y="79799"/>
                  </a:lnTo>
                  <a:lnTo>
                    <a:pt x="228856" y="79887"/>
                  </a:lnTo>
                  <a:lnTo>
                    <a:pt x="228823" y="79898"/>
                  </a:lnTo>
                  <a:lnTo>
                    <a:pt x="228603" y="79975"/>
                  </a:lnTo>
                  <a:lnTo>
                    <a:pt x="228580" y="79975"/>
                  </a:lnTo>
                  <a:lnTo>
                    <a:pt x="228547" y="79986"/>
                  </a:lnTo>
                  <a:lnTo>
                    <a:pt x="228415" y="79997"/>
                  </a:lnTo>
                  <a:lnTo>
                    <a:pt x="228294" y="79953"/>
                  </a:lnTo>
                  <a:lnTo>
                    <a:pt x="228150" y="79854"/>
                  </a:lnTo>
                  <a:lnTo>
                    <a:pt x="228029" y="79622"/>
                  </a:lnTo>
                  <a:lnTo>
                    <a:pt x="227963" y="79435"/>
                  </a:lnTo>
                  <a:lnTo>
                    <a:pt x="227919" y="79236"/>
                  </a:lnTo>
                  <a:lnTo>
                    <a:pt x="227919" y="78939"/>
                  </a:lnTo>
                  <a:lnTo>
                    <a:pt x="227941" y="78597"/>
                  </a:lnTo>
                  <a:lnTo>
                    <a:pt x="227874" y="78443"/>
                  </a:lnTo>
                  <a:lnTo>
                    <a:pt x="227808" y="78398"/>
                  </a:lnTo>
                  <a:lnTo>
                    <a:pt x="227720" y="78376"/>
                  </a:lnTo>
                  <a:lnTo>
                    <a:pt x="227521" y="78354"/>
                  </a:lnTo>
                  <a:lnTo>
                    <a:pt x="227477" y="78354"/>
                  </a:lnTo>
                  <a:lnTo>
                    <a:pt x="227334" y="78321"/>
                  </a:lnTo>
                  <a:lnTo>
                    <a:pt x="227245" y="78288"/>
                  </a:lnTo>
                  <a:lnTo>
                    <a:pt x="227135" y="78233"/>
                  </a:lnTo>
                  <a:lnTo>
                    <a:pt x="226926" y="78090"/>
                  </a:lnTo>
                  <a:lnTo>
                    <a:pt x="226672" y="77770"/>
                  </a:lnTo>
                  <a:lnTo>
                    <a:pt x="226617" y="77527"/>
                  </a:lnTo>
                  <a:lnTo>
                    <a:pt x="226595" y="77131"/>
                  </a:lnTo>
                  <a:lnTo>
                    <a:pt x="226595" y="76800"/>
                  </a:lnTo>
                  <a:lnTo>
                    <a:pt x="226650" y="76557"/>
                  </a:lnTo>
                  <a:lnTo>
                    <a:pt x="226716" y="76458"/>
                  </a:lnTo>
                  <a:lnTo>
                    <a:pt x="226904" y="76337"/>
                  </a:lnTo>
                  <a:lnTo>
                    <a:pt x="227025" y="76293"/>
                  </a:lnTo>
                  <a:lnTo>
                    <a:pt x="227235" y="76282"/>
                  </a:lnTo>
                  <a:lnTo>
                    <a:pt x="227245" y="76282"/>
                  </a:lnTo>
                  <a:lnTo>
                    <a:pt x="227257" y="76282"/>
                  </a:lnTo>
                  <a:lnTo>
                    <a:pt x="227257" y="76282"/>
                  </a:lnTo>
                  <a:lnTo>
                    <a:pt x="227643" y="76348"/>
                  </a:lnTo>
                  <a:lnTo>
                    <a:pt x="227753" y="76337"/>
                  </a:lnTo>
                  <a:lnTo>
                    <a:pt x="227819" y="76259"/>
                  </a:lnTo>
                  <a:lnTo>
                    <a:pt x="227863" y="76083"/>
                  </a:lnTo>
                  <a:lnTo>
                    <a:pt x="227808" y="75940"/>
                  </a:lnTo>
                  <a:lnTo>
                    <a:pt x="227632" y="75807"/>
                  </a:lnTo>
                  <a:lnTo>
                    <a:pt x="227400" y="75719"/>
                  </a:lnTo>
                  <a:lnTo>
                    <a:pt x="227135" y="75587"/>
                  </a:lnTo>
                  <a:lnTo>
                    <a:pt x="226948" y="75488"/>
                  </a:lnTo>
                  <a:lnTo>
                    <a:pt x="226738" y="75344"/>
                  </a:lnTo>
                  <a:lnTo>
                    <a:pt x="226705" y="75322"/>
                  </a:lnTo>
                  <a:lnTo>
                    <a:pt x="226639" y="75190"/>
                  </a:lnTo>
                  <a:lnTo>
                    <a:pt x="226617" y="75146"/>
                  </a:lnTo>
                  <a:lnTo>
                    <a:pt x="226484" y="74925"/>
                  </a:lnTo>
                  <a:lnTo>
                    <a:pt x="226363" y="74374"/>
                  </a:lnTo>
                  <a:lnTo>
                    <a:pt x="226208" y="74231"/>
                  </a:lnTo>
                  <a:lnTo>
                    <a:pt x="226021" y="74132"/>
                  </a:lnTo>
                  <a:lnTo>
                    <a:pt x="225833" y="74087"/>
                  </a:lnTo>
                  <a:lnTo>
                    <a:pt x="225502" y="74087"/>
                  </a:lnTo>
                  <a:lnTo>
                    <a:pt x="225348" y="74087"/>
                  </a:lnTo>
                  <a:lnTo>
                    <a:pt x="225304" y="74087"/>
                  </a:lnTo>
                  <a:lnTo>
                    <a:pt x="225149" y="74065"/>
                  </a:lnTo>
                  <a:lnTo>
                    <a:pt x="224951" y="73999"/>
                  </a:lnTo>
                  <a:lnTo>
                    <a:pt x="224885" y="73977"/>
                  </a:lnTo>
                  <a:lnTo>
                    <a:pt x="224642" y="73724"/>
                  </a:lnTo>
                  <a:lnTo>
                    <a:pt x="224609" y="73602"/>
                  </a:lnTo>
                  <a:lnTo>
                    <a:pt x="224587" y="73525"/>
                  </a:lnTo>
                  <a:lnTo>
                    <a:pt x="224564" y="73371"/>
                  </a:lnTo>
                  <a:lnTo>
                    <a:pt x="224598" y="73249"/>
                  </a:lnTo>
                  <a:lnTo>
                    <a:pt x="224653" y="73029"/>
                  </a:lnTo>
                  <a:lnTo>
                    <a:pt x="224542" y="72886"/>
                  </a:lnTo>
                  <a:lnTo>
                    <a:pt x="224476" y="72819"/>
                  </a:lnTo>
                  <a:lnTo>
                    <a:pt x="224355" y="72720"/>
                  </a:lnTo>
                  <a:lnTo>
                    <a:pt x="224256" y="72621"/>
                  </a:lnTo>
                  <a:lnTo>
                    <a:pt x="224145" y="72478"/>
                  </a:lnTo>
                  <a:lnTo>
                    <a:pt x="224090" y="72334"/>
                  </a:lnTo>
                  <a:lnTo>
                    <a:pt x="224090" y="72312"/>
                  </a:lnTo>
                  <a:lnTo>
                    <a:pt x="224057" y="72081"/>
                  </a:lnTo>
                  <a:lnTo>
                    <a:pt x="224035" y="71959"/>
                  </a:lnTo>
                  <a:lnTo>
                    <a:pt x="223891" y="71750"/>
                  </a:lnTo>
                  <a:lnTo>
                    <a:pt x="223869" y="71673"/>
                  </a:lnTo>
                  <a:lnTo>
                    <a:pt x="223759" y="71518"/>
                  </a:lnTo>
                  <a:lnTo>
                    <a:pt x="223638" y="71485"/>
                  </a:lnTo>
                  <a:lnTo>
                    <a:pt x="223461" y="71518"/>
                  </a:lnTo>
                  <a:lnTo>
                    <a:pt x="223340" y="71518"/>
                  </a:lnTo>
                  <a:lnTo>
                    <a:pt x="223031" y="71353"/>
                  </a:lnTo>
                  <a:lnTo>
                    <a:pt x="222799" y="71243"/>
                  </a:lnTo>
                  <a:lnTo>
                    <a:pt x="222711" y="71133"/>
                  </a:lnTo>
                  <a:lnTo>
                    <a:pt x="222645" y="71011"/>
                  </a:lnTo>
                  <a:lnTo>
                    <a:pt x="222612" y="70912"/>
                  </a:lnTo>
                  <a:lnTo>
                    <a:pt x="222579" y="70835"/>
                  </a:lnTo>
                  <a:lnTo>
                    <a:pt x="222557" y="70703"/>
                  </a:lnTo>
                  <a:lnTo>
                    <a:pt x="222534" y="70526"/>
                  </a:lnTo>
                  <a:lnTo>
                    <a:pt x="222523" y="70394"/>
                  </a:lnTo>
                  <a:lnTo>
                    <a:pt x="222501" y="70262"/>
                  </a:lnTo>
                  <a:lnTo>
                    <a:pt x="222457" y="70162"/>
                  </a:lnTo>
                  <a:lnTo>
                    <a:pt x="222446" y="70118"/>
                  </a:lnTo>
                  <a:lnTo>
                    <a:pt x="222413" y="70052"/>
                  </a:lnTo>
                  <a:lnTo>
                    <a:pt x="222402" y="70019"/>
                  </a:lnTo>
                  <a:lnTo>
                    <a:pt x="222380" y="69986"/>
                  </a:lnTo>
                  <a:lnTo>
                    <a:pt x="222347" y="69909"/>
                  </a:lnTo>
                  <a:lnTo>
                    <a:pt x="222325" y="69876"/>
                  </a:lnTo>
                  <a:lnTo>
                    <a:pt x="222292" y="69776"/>
                  </a:lnTo>
                  <a:lnTo>
                    <a:pt x="222259" y="69644"/>
                  </a:lnTo>
                  <a:lnTo>
                    <a:pt x="222237" y="69545"/>
                  </a:lnTo>
                  <a:lnTo>
                    <a:pt x="222225" y="69490"/>
                  </a:lnTo>
                  <a:lnTo>
                    <a:pt x="222214" y="69424"/>
                  </a:lnTo>
                  <a:lnTo>
                    <a:pt x="222214" y="69368"/>
                  </a:lnTo>
                  <a:lnTo>
                    <a:pt x="222203" y="69357"/>
                  </a:lnTo>
                  <a:lnTo>
                    <a:pt x="222170" y="69302"/>
                  </a:lnTo>
                  <a:lnTo>
                    <a:pt x="222170" y="69302"/>
                  </a:lnTo>
                  <a:lnTo>
                    <a:pt x="222170" y="69291"/>
                  </a:lnTo>
                  <a:lnTo>
                    <a:pt x="222148" y="69258"/>
                  </a:lnTo>
                  <a:lnTo>
                    <a:pt x="222137" y="69247"/>
                  </a:lnTo>
                  <a:lnTo>
                    <a:pt x="222137" y="69247"/>
                  </a:lnTo>
                  <a:lnTo>
                    <a:pt x="222126" y="69225"/>
                  </a:lnTo>
                  <a:lnTo>
                    <a:pt x="222126" y="69225"/>
                  </a:lnTo>
                  <a:lnTo>
                    <a:pt x="222115" y="69203"/>
                  </a:lnTo>
                  <a:lnTo>
                    <a:pt x="222060" y="69049"/>
                  </a:lnTo>
                  <a:lnTo>
                    <a:pt x="222060" y="68883"/>
                  </a:lnTo>
                  <a:lnTo>
                    <a:pt x="222093" y="68707"/>
                  </a:lnTo>
                  <a:lnTo>
                    <a:pt x="222159" y="68475"/>
                  </a:lnTo>
                  <a:lnTo>
                    <a:pt x="222126" y="68277"/>
                  </a:lnTo>
                  <a:lnTo>
                    <a:pt x="222082" y="68167"/>
                  </a:lnTo>
                  <a:lnTo>
                    <a:pt x="222038" y="68111"/>
                  </a:lnTo>
                  <a:lnTo>
                    <a:pt x="221961" y="68023"/>
                  </a:lnTo>
                  <a:lnTo>
                    <a:pt x="221729" y="67869"/>
                  </a:lnTo>
                  <a:lnTo>
                    <a:pt x="221486" y="67571"/>
                  </a:lnTo>
                  <a:lnTo>
                    <a:pt x="221387" y="67483"/>
                  </a:lnTo>
                  <a:lnTo>
                    <a:pt x="221232" y="67296"/>
                  </a:lnTo>
                  <a:lnTo>
                    <a:pt x="221232" y="67285"/>
                  </a:lnTo>
                  <a:lnTo>
                    <a:pt x="221144" y="67108"/>
                  </a:lnTo>
                  <a:lnTo>
                    <a:pt x="221056" y="66921"/>
                  </a:lnTo>
                  <a:lnTo>
                    <a:pt x="221001" y="66502"/>
                  </a:lnTo>
                  <a:lnTo>
                    <a:pt x="220968" y="66425"/>
                  </a:lnTo>
                  <a:lnTo>
                    <a:pt x="220891" y="66325"/>
                  </a:lnTo>
                  <a:lnTo>
                    <a:pt x="220846" y="66193"/>
                  </a:lnTo>
                  <a:lnTo>
                    <a:pt x="220813" y="66149"/>
                  </a:lnTo>
                  <a:lnTo>
                    <a:pt x="220780" y="66083"/>
                  </a:lnTo>
                  <a:lnTo>
                    <a:pt x="220747" y="66061"/>
                  </a:lnTo>
                  <a:lnTo>
                    <a:pt x="220703" y="65950"/>
                  </a:lnTo>
                  <a:lnTo>
                    <a:pt x="220571" y="65741"/>
                  </a:lnTo>
                  <a:lnTo>
                    <a:pt x="220427" y="65587"/>
                  </a:lnTo>
                  <a:lnTo>
                    <a:pt x="220405" y="65565"/>
                  </a:lnTo>
                  <a:lnTo>
                    <a:pt x="220162" y="65432"/>
                  </a:lnTo>
                  <a:lnTo>
                    <a:pt x="219975" y="65311"/>
                  </a:lnTo>
                  <a:lnTo>
                    <a:pt x="219776" y="65223"/>
                  </a:lnTo>
                  <a:lnTo>
                    <a:pt x="219522" y="65146"/>
                  </a:lnTo>
                  <a:lnTo>
                    <a:pt x="219489" y="65146"/>
                  </a:lnTo>
                  <a:lnTo>
                    <a:pt x="219247" y="64969"/>
                  </a:lnTo>
                  <a:lnTo>
                    <a:pt x="219203" y="64947"/>
                  </a:lnTo>
                  <a:lnTo>
                    <a:pt x="219169" y="64892"/>
                  </a:lnTo>
                  <a:lnTo>
                    <a:pt x="219136" y="64848"/>
                  </a:lnTo>
                  <a:lnTo>
                    <a:pt x="219136" y="64848"/>
                  </a:lnTo>
                  <a:lnTo>
                    <a:pt x="219048" y="64694"/>
                  </a:lnTo>
                  <a:lnTo>
                    <a:pt x="218971" y="64429"/>
                  </a:lnTo>
                  <a:lnTo>
                    <a:pt x="218496" y="63823"/>
                  </a:lnTo>
                  <a:lnTo>
                    <a:pt x="218397" y="63723"/>
                  </a:lnTo>
                  <a:lnTo>
                    <a:pt x="218187" y="63613"/>
                  </a:lnTo>
                  <a:lnTo>
                    <a:pt x="217812" y="63271"/>
                  </a:lnTo>
                  <a:lnTo>
                    <a:pt x="217636" y="63139"/>
                  </a:lnTo>
                  <a:lnTo>
                    <a:pt x="217415" y="63117"/>
                  </a:lnTo>
                  <a:lnTo>
                    <a:pt x="217294" y="63117"/>
                  </a:lnTo>
                  <a:lnTo>
                    <a:pt x="217183" y="63117"/>
                  </a:lnTo>
                  <a:lnTo>
                    <a:pt x="216897" y="63150"/>
                  </a:lnTo>
                  <a:lnTo>
                    <a:pt x="216444" y="63128"/>
                  </a:lnTo>
                  <a:lnTo>
                    <a:pt x="216411" y="63117"/>
                  </a:lnTo>
                  <a:lnTo>
                    <a:pt x="216190" y="63062"/>
                  </a:lnTo>
                  <a:lnTo>
                    <a:pt x="215881" y="62951"/>
                  </a:lnTo>
                  <a:lnTo>
                    <a:pt x="215595" y="62874"/>
                  </a:lnTo>
                  <a:lnTo>
                    <a:pt x="215153" y="62632"/>
                  </a:lnTo>
                  <a:lnTo>
                    <a:pt x="214999" y="62488"/>
                  </a:lnTo>
                  <a:lnTo>
                    <a:pt x="214922" y="62400"/>
                  </a:lnTo>
                  <a:lnTo>
                    <a:pt x="214701" y="62125"/>
                  </a:lnTo>
                  <a:lnTo>
                    <a:pt x="214558" y="62025"/>
                  </a:lnTo>
                  <a:lnTo>
                    <a:pt x="214403" y="61937"/>
                  </a:lnTo>
                  <a:lnTo>
                    <a:pt x="214348" y="61926"/>
                  </a:lnTo>
                  <a:lnTo>
                    <a:pt x="214249" y="61915"/>
                  </a:lnTo>
                  <a:lnTo>
                    <a:pt x="214138" y="61926"/>
                  </a:lnTo>
                  <a:lnTo>
                    <a:pt x="214017" y="61970"/>
                  </a:lnTo>
                  <a:lnTo>
                    <a:pt x="213995" y="61981"/>
                  </a:lnTo>
                  <a:lnTo>
                    <a:pt x="213697" y="62125"/>
                  </a:lnTo>
                  <a:lnTo>
                    <a:pt x="213410" y="62268"/>
                  </a:lnTo>
                  <a:lnTo>
                    <a:pt x="213267" y="62301"/>
                  </a:lnTo>
                  <a:lnTo>
                    <a:pt x="213156" y="62279"/>
                  </a:lnTo>
                  <a:lnTo>
                    <a:pt x="213013" y="62235"/>
                  </a:lnTo>
                  <a:lnTo>
                    <a:pt x="212715" y="62047"/>
                  </a:lnTo>
                  <a:lnTo>
                    <a:pt x="212538" y="61959"/>
                  </a:lnTo>
                  <a:lnTo>
                    <a:pt x="212241" y="61794"/>
                  </a:lnTo>
                  <a:lnTo>
                    <a:pt x="212009" y="61640"/>
                  </a:lnTo>
                  <a:lnTo>
                    <a:pt x="211777" y="61441"/>
                  </a:lnTo>
                  <a:lnTo>
                    <a:pt x="211380" y="61066"/>
                  </a:lnTo>
                  <a:lnTo>
                    <a:pt x="211292" y="60890"/>
                  </a:lnTo>
                  <a:lnTo>
                    <a:pt x="211226" y="60879"/>
                  </a:lnTo>
                  <a:lnTo>
                    <a:pt x="210994" y="60835"/>
                  </a:lnTo>
                  <a:lnTo>
                    <a:pt x="210740" y="60724"/>
                  </a:lnTo>
                  <a:lnTo>
                    <a:pt x="210630" y="60680"/>
                  </a:lnTo>
                  <a:lnTo>
                    <a:pt x="210343" y="60559"/>
                  </a:lnTo>
                  <a:lnTo>
                    <a:pt x="210332" y="60559"/>
                  </a:lnTo>
                  <a:lnTo>
                    <a:pt x="210188" y="60548"/>
                  </a:lnTo>
                  <a:lnTo>
                    <a:pt x="210067" y="60559"/>
                  </a:lnTo>
                  <a:lnTo>
                    <a:pt x="209537" y="60735"/>
                  </a:lnTo>
                  <a:lnTo>
                    <a:pt x="209416" y="60779"/>
                  </a:lnTo>
                  <a:lnTo>
                    <a:pt x="209262" y="60857"/>
                  </a:lnTo>
                  <a:lnTo>
                    <a:pt x="209129" y="60945"/>
                  </a:lnTo>
                  <a:lnTo>
                    <a:pt x="208997" y="61077"/>
                  </a:lnTo>
                  <a:lnTo>
                    <a:pt x="208864" y="61176"/>
                  </a:lnTo>
                  <a:lnTo>
                    <a:pt x="208677" y="61220"/>
                  </a:lnTo>
                  <a:lnTo>
                    <a:pt x="208489" y="61242"/>
                  </a:lnTo>
                  <a:lnTo>
                    <a:pt x="208412" y="61309"/>
                  </a:lnTo>
                  <a:lnTo>
                    <a:pt x="208291" y="61485"/>
                  </a:lnTo>
                  <a:lnTo>
                    <a:pt x="208114" y="61650"/>
                  </a:lnTo>
                  <a:lnTo>
                    <a:pt x="207938" y="61772"/>
                  </a:lnTo>
                  <a:lnTo>
                    <a:pt x="207695" y="61860"/>
                  </a:lnTo>
                  <a:lnTo>
                    <a:pt x="207474" y="61915"/>
                  </a:lnTo>
                  <a:lnTo>
                    <a:pt x="207176" y="61948"/>
                  </a:lnTo>
                  <a:lnTo>
                    <a:pt x="207011" y="61981"/>
                  </a:lnTo>
                  <a:lnTo>
                    <a:pt x="206603" y="61970"/>
                  </a:lnTo>
                  <a:lnTo>
                    <a:pt x="206261" y="62136"/>
                  </a:lnTo>
                  <a:lnTo>
                    <a:pt x="206073" y="62191"/>
                  </a:lnTo>
                  <a:lnTo>
                    <a:pt x="205930" y="62191"/>
                  </a:lnTo>
                  <a:lnTo>
                    <a:pt x="205786" y="62114"/>
                  </a:lnTo>
                  <a:lnTo>
                    <a:pt x="205643" y="62047"/>
                  </a:lnTo>
                  <a:lnTo>
                    <a:pt x="205400" y="62092"/>
                  </a:lnTo>
                  <a:lnTo>
                    <a:pt x="205047" y="62103"/>
                  </a:lnTo>
                  <a:lnTo>
                    <a:pt x="204782" y="62191"/>
                  </a:lnTo>
                  <a:lnTo>
                    <a:pt x="204319" y="62202"/>
                  </a:lnTo>
                  <a:lnTo>
                    <a:pt x="203513" y="62191"/>
                  </a:lnTo>
                  <a:lnTo>
                    <a:pt x="203348" y="62213"/>
                  </a:lnTo>
                  <a:lnTo>
                    <a:pt x="203116" y="62279"/>
                  </a:lnTo>
                  <a:lnTo>
                    <a:pt x="202984" y="62389"/>
                  </a:lnTo>
                  <a:lnTo>
                    <a:pt x="202818" y="62577"/>
                  </a:lnTo>
                  <a:lnTo>
                    <a:pt x="202741" y="62654"/>
                  </a:lnTo>
                  <a:lnTo>
                    <a:pt x="202598" y="62863"/>
                  </a:lnTo>
                  <a:lnTo>
                    <a:pt x="202388" y="63095"/>
                  </a:lnTo>
                  <a:lnTo>
                    <a:pt x="202167" y="63271"/>
                  </a:lnTo>
                  <a:lnTo>
                    <a:pt x="201947" y="63459"/>
                  </a:lnTo>
                  <a:lnTo>
                    <a:pt x="201903" y="63723"/>
                  </a:lnTo>
                  <a:lnTo>
                    <a:pt x="201870" y="64209"/>
                  </a:lnTo>
                  <a:lnTo>
                    <a:pt x="201858" y="64870"/>
                  </a:lnTo>
                  <a:lnTo>
                    <a:pt x="201748" y="65146"/>
                  </a:lnTo>
                  <a:lnTo>
                    <a:pt x="201627" y="65278"/>
                  </a:lnTo>
                  <a:lnTo>
                    <a:pt x="201417" y="65366"/>
                  </a:lnTo>
                  <a:lnTo>
                    <a:pt x="201064" y="65476"/>
                  </a:lnTo>
                  <a:lnTo>
                    <a:pt x="200799" y="65598"/>
                  </a:lnTo>
                  <a:lnTo>
                    <a:pt x="200523" y="65708"/>
                  </a:lnTo>
                  <a:lnTo>
                    <a:pt x="200358" y="65873"/>
                  </a:lnTo>
                  <a:lnTo>
                    <a:pt x="199850" y="66513"/>
                  </a:lnTo>
                  <a:lnTo>
                    <a:pt x="199398" y="67020"/>
                  </a:lnTo>
                  <a:lnTo>
                    <a:pt x="199023" y="67538"/>
                  </a:lnTo>
                  <a:lnTo>
                    <a:pt x="198902" y="67637"/>
                  </a:lnTo>
                  <a:lnTo>
                    <a:pt x="198769" y="67648"/>
                  </a:lnTo>
                  <a:lnTo>
                    <a:pt x="198659" y="67615"/>
                  </a:lnTo>
                  <a:lnTo>
                    <a:pt x="198471" y="67560"/>
                  </a:lnTo>
                  <a:lnTo>
                    <a:pt x="198151" y="67384"/>
                  </a:lnTo>
                  <a:lnTo>
                    <a:pt x="197898" y="67086"/>
                  </a:lnTo>
                  <a:lnTo>
                    <a:pt x="197787" y="66910"/>
                  </a:lnTo>
                  <a:lnTo>
                    <a:pt x="197732" y="66855"/>
                  </a:lnTo>
                  <a:lnTo>
                    <a:pt x="197611" y="66810"/>
                  </a:lnTo>
                  <a:lnTo>
                    <a:pt x="197534" y="66777"/>
                  </a:lnTo>
                  <a:lnTo>
                    <a:pt x="197379" y="66711"/>
                  </a:lnTo>
                  <a:lnTo>
                    <a:pt x="197059" y="66766"/>
                  </a:lnTo>
                  <a:lnTo>
                    <a:pt x="196706" y="66822"/>
                  </a:lnTo>
                  <a:lnTo>
                    <a:pt x="195890" y="66744"/>
                  </a:lnTo>
                  <a:lnTo>
                    <a:pt x="195878" y="66744"/>
                  </a:lnTo>
                  <a:lnTo>
                    <a:pt x="195338" y="66788"/>
                  </a:lnTo>
                  <a:lnTo>
                    <a:pt x="195150" y="66833"/>
                  </a:lnTo>
                  <a:lnTo>
                    <a:pt x="194919" y="66899"/>
                  </a:lnTo>
                  <a:lnTo>
                    <a:pt x="194709" y="67020"/>
                  </a:lnTo>
                  <a:lnTo>
                    <a:pt x="194389" y="67263"/>
                  </a:lnTo>
                  <a:lnTo>
                    <a:pt x="194124" y="67571"/>
                  </a:lnTo>
                  <a:lnTo>
                    <a:pt x="193859" y="68034"/>
                  </a:lnTo>
                  <a:lnTo>
                    <a:pt x="193451" y="68828"/>
                  </a:lnTo>
                  <a:lnTo>
                    <a:pt x="193164" y="69280"/>
                  </a:lnTo>
                  <a:lnTo>
                    <a:pt x="192988" y="69501"/>
                  </a:lnTo>
                  <a:lnTo>
                    <a:pt x="192690" y="69776"/>
                  </a:lnTo>
                  <a:lnTo>
                    <a:pt x="192138" y="70173"/>
                  </a:lnTo>
                  <a:lnTo>
                    <a:pt x="191885" y="70317"/>
                  </a:lnTo>
                  <a:lnTo>
                    <a:pt x="191598" y="70471"/>
                  </a:lnTo>
                  <a:lnTo>
                    <a:pt x="191300" y="70559"/>
                  </a:lnTo>
                  <a:lnTo>
                    <a:pt x="191090" y="70526"/>
                  </a:lnTo>
                  <a:lnTo>
                    <a:pt x="190627" y="70394"/>
                  </a:lnTo>
                  <a:lnTo>
                    <a:pt x="189667" y="69820"/>
                  </a:lnTo>
                  <a:lnTo>
                    <a:pt x="189181" y="69391"/>
                  </a:lnTo>
                  <a:lnTo>
                    <a:pt x="188696" y="68861"/>
                  </a:lnTo>
                  <a:lnTo>
                    <a:pt x="188409" y="68475"/>
                  </a:lnTo>
                  <a:lnTo>
                    <a:pt x="188255" y="68354"/>
                  </a:lnTo>
                  <a:lnTo>
                    <a:pt x="188189" y="68354"/>
                  </a:lnTo>
                  <a:lnTo>
                    <a:pt x="188045" y="68354"/>
                  </a:lnTo>
                  <a:lnTo>
                    <a:pt x="187813" y="68398"/>
                  </a:lnTo>
                  <a:lnTo>
                    <a:pt x="187571" y="68486"/>
                  </a:lnTo>
                  <a:lnTo>
                    <a:pt x="187118" y="68729"/>
                  </a:lnTo>
                  <a:lnTo>
                    <a:pt x="186787" y="68861"/>
                  </a:lnTo>
                  <a:lnTo>
                    <a:pt x="186556" y="68883"/>
                  </a:lnTo>
                  <a:lnTo>
                    <a:pt x="185750" y="68817"/>
                  </a:lnTo>
                  <a:lnTo>
                    <a:pt x="185408" y="68839"/>
                  </a:lnTo>
                  <a:lnTo>
                    <a:pt x="184901" y="68773"/>
                  </a:lnTo>
                  <a:lnTo>
                    <a:pt x="184669" y="68784"/>
                  </a:lnTo>
                  <a:lnTo>
                    <a:pt x="184139" y="68939"/>
                  </a:lnTo>
                  <a:lnTo>
                    <a:pt x="183875" y="69038"/>
                  </a:lnTo>
                  <a:lnTo>
                    <a:pt x="183577" y="69302"/>
                  </a:lnTo>
                  <a:lnTo>
                    <a:pt x="182959" y="69633"/>
                  </a:lnTo>
                  <a:lnTo>
                    <a:pt x="182551" y="69964"/>
                  </a:lnTo>
                  <a:lnTo>
                    <a:pt x="182330" y="70240"/>
                  </a:lnTo>
                  <a:lnTo>
                    <a:pt x="182231" y="70449"/>
                  </a:lnTo>
                  <a:lnTo>
                    <a:pt x="182176" y="70802"/>
                  </a:lnTo>
                  <a:lnTo>
                    <a:pt x="182076" y="70989"/>
                  </a:lnTo>
                  <a:lnTo>
                    <a:pt x="182021" y="70945"/>
                  </a:lnTo>
                  <a:lnTo>
                    <a:pt x="181988" y="70846"/>
                  </a:lnTo>
                  <a:lnTo>
                    <a:pt x="181977" y="70835"/>
                  </a:lnTo>
                  <a:lnTo>
                    <a:pt x="181602" y="70592"/>
                  </a:lnTo>
                  <a:lnTo>
                    <a:pt x="181480" y="70537"/>
                  </a:lnTo>
                  <a:lnTo>
                    <a:pt x="181149" y="70416"/>
                  </a:lnTo>
                  <a:lnTo>
                    <a:pt x="181105" y="70394"/>
                  </a:lnTo>
                  <a:lnTo>
                    <a:pt x="181006" y="70339"/>
                  </a:lnTo>
                  <a:lnTo>
                    <a:pt x="180829" y="70195"/>
                  </a:lnTo>
                  <a:lnTo>
                    <a:pt x="180653" y="70008"/>
                  </a:lnTo>
                  <a:lnTo>
                    <a:pt x="180487" y="69865"/>
                  </a:lnTo>
                  <a:lnTo>
                    <a:pt x="180289" y="69633"/>
                  </a:lnTo>
                  <a:lnTo>
                    <a:pt x="180267" y="69600"/>
                  </a:lnTo>
                  <a:lnTo>
                    <a:pt x="180068" y="69247"/>
                  </a:lnTo>
                  <a:lnTo>
                    <a:pt x="179792" y="68949"/>
                  </a:lnTo>
                  <a:lnTo>
                    <a:pt x="179461" y="68674"/>
                  </a:lnTo>
                  <a:lnTo>
                    <a:pt x="179141" y="68431"/>
                  </a:lnTo>
                  <a:lnTo>
                    <a:pt x="178722" y="68233"/>
                  </a:lnTo>
                  <a:lnTo>
                    <a:pt x="178689" y="68222"/>
                  </a:lnTo>
                  <a:lnTo>
                    <a:pt x="178402" y="68134"/>
                  </a:lnTo>
                  <a:lnTo>
                    <a:pt x="178270" y="68056"/>
                  </a:lnTo>
                  <a:lnTo>
                    <a:pt x="178170" y="68012"/>
                  </a:lnTo>
                  <a:lnTo>
                    <a:pt x="178160" y="68001"/>
                  </a:lnTo>
                  <a:lnTo>
                    <a:pt x="178104" y="67968"/>
                  </a:lnTo>
                  <a:lnTo>
                    <a:pt x="178027" y="67924"/>
                  </a:lnTo>
                  <a:lnTo>
                    <a:pt x="177718" y="67869"/>
                  </a:lnTo>
                  <a:lnTo>
                    <a:pt x="177398" y="67913"/>
                  </a:lnTo>
                  <a:lnTo>
                    <a:pt x="177034" y="67968"/>
                  </a:lnTo>
                  <a:lnTo>
                    <a:pt x="176361" y="68056"/>
                  </a:lnTo>
                  <a:lnTo>
                    <a:pt x="176030" y="68067"/>
                  </a:lnTo>
                  <a:lnTo>
                    <a:pt x="175887" y="68012"/>
                  </a:lnTo>
                  <a:lnTo>
                    <a:pt x="175556" y="67781"/>
                  </a:lnTo>
                  <a:lnTo>
                    <a:pt x="175368" y="67637"/>
                  </a:lnTo>
                  <a:lnTo>
                    <a:pt x="175214" y="67461"/>
                  </a:lnTo>
                  <a:lnTo>
                    <a:pt x="175048" y="67241"/>
                  </a:lnTo>
                  <a:lnTo>
                    <a:pt x="174916" y="66987"/>
                  </a:lnTo>
                  <a:lnTo>
                    <a:pt x="174838" y="66722"/>
                  </a:lnTo>
                  <a:lnTo>
                    <a:pt x="174794" y="66568"/>
                  </a:lnTo>
                  <a:lnTo>
                    <a:pt x="174761" y="66502"/>
                  </a:lnTo>
                  <a:lnTo>
                    <a:pt x="174662" y="66425"/>
                  </a:lnTo>
                  <a:lnTo>
                    <a:pt x="174530" y="66392"/>
                  </a:lnTo>
                  <a:lnTo>
                    <a:pt x="174408" y="66403"/>
                  </a:lnTo>
                  <a:lnTo>
                    <a:pt x="174298" y="66480"/>
                  </a:lnTo>
                  <a:lnTo>
                    <a:pt x="174132" y="66601"/>
                  </a:lnTo>
                  <a:lnTo>
                    <a:pt x="174055" y="66722"/>
                  </a:lnTo>
                  <a:lnTo>
                    <a:pt x="173989" y="66855"/>
                  </a:lnTo>
                  <a:lnTo>
                    <a:pt x="173945" y="67064"/>
                  </a:lnTo>
                  <a:lnTo>
                    <a:pt x="173945" y="67329"/>
                  </a:lnTo>
                  <a:lnTo>
                    <a:pt x="173912" y="67715"/>
                  </a:lnTo>
                  <a:lnTo>
                    <a:pt x="173790" y="67990"/>
                  </a:lnTo>
                  <a:lnTo>
                    <a:pt x="173757" y="68045"/>
                  </a:lnTo>
                  <a:lnTo>
                    <a:pt x="173625" y="68222"/>
                  </a:lnTo>
                  <a:lnTo>
                    <a:pt x="173603" y="68244"/>
                  </a:lnTo>
                  <a:lnTo>
                    <a:pt x="173459" y="68332"/>
                  </a:lnTo>
                  <a:lnTo>
                    <a:pt x="173382" y="68354"/>
                  </a:lnTo>
                  <a:lnTo>
                    <a:pt x="173051" y="68387"/>
                  </a:lnTo>
                  <a:lnTo>
                    <a:pt x="172841" y="68299"/>
                  </a:lnTo>
                  <a:lnTo>
                    <a:pt x="172654" y="68167"/>
                  </a:lnTo>
                  <a:lnTo>
                    <a:pt x="172444" y="68089"/>
                  </a:lnTo>
                  <a:lnTo>
                    <a:pt x="172135" y="67902"/>
                  </a:lnTo>
                  <a:lnTo>
                    <a:pt x="171970" y="67836"/>
                  </a:lnTo>
                  <a:lnTo>
                    <a:pt x="171694" y="67737"/>
                  </a:lnTo>
                  <a:lnTo>
                    <a:pt x="171440" y="67681"/>
                  </a:lnTo>
                  <a:lnTo>
                    <a:pt x="171165" y="67604"/>
                  </a:lnTo>
                  <a:lnTo>
                    <a:pt x="171021" y="67472"/>
                  </a:lnTo>
                  <a:lnTo>
                    <a:pt x="170657" y="67163"/>
                  </a:lnTo>
                  <a:lnTo>
                    <a:pt x="170381" y="66932"/>
                  </a:lnTo>
                  <a:lnTo>
                    <a:pt x="170172" y="66844"/>
                  </a:lnTo>
                  <a:lnTo>
                    <a:pt x="169587" y="66822"/>
                  </a:lnTo>
                  <a:lnTo>
                    <a:pt x="169223" y="66722"/>
                  </a:lnTo>
                  <a:lnTo>
                    <a:pt x="168859" y="66524"/>
                  </a:lnTo>
                  <a:lnTo>
                    <a:pt x="168561" y="66270"/>
                  </a:lnTo>
                  <a:lnTo>
                    <a:pt x="168373" y="65984"/>
                  </a:lnTo>
                  <a:lnTo>
                    <a:pt x="168539" y="65664"/>
                  </a:lnTo>
                  <a:lnTo>
                    <a:pt x="168693" y="65443"/>
                  </a:lnTo>
                  <a:lnTo>
                    <a:pt x="168693" y="65432"/>
                  </a:lnTo>
                  <a:lnTo>
                    <a:pt x="168770" y="65278"/>
                  </a:lnTo>
                  <a:lnTo>
                    <a:pt x="168792" y="65179"/>
                  </a:lnTo>
                  <a:lnTo>
                    <a:pt x="168815" y="64848"/>
                  </a:lnTo>
                  <a:lnTo>
                    <a:pt x="168837" y="64738"/>
                  </a:lnTo>
                  <a:lnTo>
                    <a:pt x="168881" y="64661"/>
                  </a:lnTo>
                  <a:lnTo>
                    <a:pt x="168980" y="64572"/>
                  </a:lnTo>
                  <a:lnTo>
                    <a:pt x="169134" y="64528"/>
                  </a:lnTo>
                  <a:lnTo>
                    <a:pt x="169322" y="64429"/>
                  </a:lnTo>
                  <a:lnTo>
                    <a:pt x="169874" y="63900"/>
                  </a:lnTo>
                  <a:lnTo>
                    <a:pt x="169929" y="63767"/>
                  </a:lnTo>
                  <a:lnTo>
                    <a:pt x="169918" y="63679"/>
                  </a:lnTo>
                  <a:lnTo>
                    <a:pt x="169807" y="63602"/>
                  </a:lnTo>
                  <a:lnTo>
                    <a:pt x="169642" y="63503"/>
                  </a:lnTo>
                  <a:lnTo>
                    <a:pt x="169046" y="63315"/>
                  </a:lnTo>
                  <a:lnTo>
                    <a:pt x="168837" y="63194"/>
                  </a:lnTo>
                  <a:lnTo>
                    <a:pt x="168660" y="63095"/>
                  </a:lnTo>
                  <a:lnTo>
                    <a:pt x="168153" y="62775"/>
                  </a:lnTo>
                  <a:lnTo>
                    <a:pt x="168075" y="62687"/>
                  </a:lnTo>
                  <a:lnTo>
                    <a:pt x="168042" y="62599"/>
                  </a:lnTo>
                  <a:lnTo>
                    <a:pt x="168053" y="62510"/>
                  </a:lnTo>
                  <a:lnTo>
                    <a:pt x="168097" y="62411"/>
                  </a:lnTo>
                  <a:lnTo>
                    <a:pt x="168263" y="62246"/>
                  </a:lnTo>
                  <a:lnTo>
                    <a:pt x="168616" y="61706"/>
                  </a:lnTo>
                  <a:lnTo>
                    <a:pt x="168726" y="61485"/>
                  </a:lnTo>
                  <a:lnTo>
                    <a:pt x="168792" y="61276"/>
                  </a:lnTo>
                  <a:lnTo>
                    <a:pt x="168825" y="61066"/>
                  </a:lnTo>
                  <a:lnTo>
                    <a:pt x="168803" y="60956"/>
                  </a:lnTo>
                  <a:lnTo>
                    <a:pt x="168726" y="60824"/>
                  </a:lnTo>
                  <a:lnTo>
                    <a:pt x="168572" y="60702"/>
                  </a:lnTo>
                  <a:lnTo>
                    <a:pt x="168340" y="60636"/>
                  </a:lnTo>
                  <a:lnTo>
                    <a:pt x="168031" y="60625"/>
                  </a:lnTo>
                  <a:lnTo>
                    <a:pt x="167733" y="60636"/>
                  </a:lnTo>
                  <a:lnTo>
                    <a:pt x="166906" y="60724"/>
                  </a:lnTo>
                  <a:lnTo>
                    <a:pt x="166156" y="60868"/>
                  </a:lnTo>
                  <a:lnTo>
                    <a:pt x="165957" y="60835"/>
                  </a:lnTo>
                  <a:lnTo>
                    <a:pt x="165869" y="60779"/>
                  </a:lnTo>
                  <a:lnTo>
                    <a:pt x="165791" y="60691"/>
                  </a:lnTo>
                  <a:lnTo>
                    <a:pt x="165725" y="60537"/>
                  </a:lnTo>
                  <a:lnTo>
                    <a:pt x="165703" y="60383"/>
                  </a:lnTo>
                  <a:lnTo>
                    <a:pt x="165692" y="60184"/>
                  </a:lnTo>
                  <a:lnTo>
                    <a:pt x="165736" y="59986"/>
                  </a:lnTo>
                  <a:lnTo>
                    <a:pt x="165814" y="59842"/>
                  </a:lnTo>
                  <a:lnTo>
                    <a:pt x="166133" y="59589"/>
                  </a:lnTo>
                  <a:lnTo>
                    <a:pt x="166343" y="59445"/>
                  </a:lnTo>
                  <a:lnTo>
                    <a:pt x="166520" y="59368"/>
                  </a:lnTo>
                  <a:lnTo>
                    <a:pt x="166818" y="59159"/>
                  </a:lnTo>
                  <a:lnTo>
                    <a:pt x="166928" y="59037"/>
                  </a:lnTo>
                  <a:lnTo>
                    <a:pt x="166983" y="58927"/>
                  </a:lnTo>
                  <a:lnTo>
                    <a:pt x="167038" y="58751"/>
                  </a:lnTo>
                  <a:lnTo>
                    <a:pt x="167027" y="58574"/>
                  </a:lnTo>
                  <a:lnTo>
                    <a:pt x="166961" y="58376"/>
                  </a:lnTo>
                  <a:lnTo>
                    <a:pt x="166928" y="58210"/>
                  </a:lnTo>
                  <a:lnTo>
                    <a:pt x="166939" y="58045"/>
                  </a:lnTo>
                  <a:lnTo>
                    <a:pt x="167060" y="57770"/>
                  </a:lnTo>
                  <a:lnTo>
                    <a:pt x="167193" y="57284"/>
                  </a:lnTo>
                  <a:lnTo>
                    <a:pt x="167215" y="56898"/>
                  </a:lnTo>
                  <a:lnTo>
                    <a:pt x="167159" y="56678"/>
                  </a:lnTo>
                  <a:lnTo>
                    <a:pt x="167049" y="56490"/>
                  </a:lnTo>
                  <a:lnTo>
                    <a:pt x="166586" y="56182"/>
                  </a:lnTo>
                  <a:lnTo>
                    <a:pt x="165968" y="55829"/>
                  </a:lnTo>
                  <a:lnTo>
                    <a:pt x="165571" y="55675"/>
                  </a:lnTo>
                  <a:lnTo>
                    <a:pt x="165130" y="55597"/>
                  </a:lnTo>
                  <a:lnTo>
                    <a:pt x="164512" y="55542"/>
                  </a:lnTo>
                  <a:lnTo>
                    <a:pt x="163750" y="55476"/>
                  </a:lnTo>
                  <a:lnTo>
                    <a:pt x="163287" y="55564"/>
                  </a:lnTo>
                  <a:lnTo>
                    <a:pt x="162846" y="55675"/>
                  </a:lnTo>
                  <a:lnTo>
                    <a:pt x="162680" y="55686"/>
                  </a:lnTo>
                  <a:lnTo>
                    <a:pt x="162537" y="55641"/>
                  </a:lnTo>
                  <a:lnTo>
                    <a:pt x="162426" y="55542"/>
                  </a:lnTo>
                  <a:lnTo>
                    <a:pt x="162294" y="55311"/>
                  </a:lnTo>
                  <a:lnTo>
                    <a:pt x="162184" y="54903"/>
                  </a:lnTo>
                  <a:lnTo>
                    <a:pt x="162095" y="54605"/>
                  </a:lnTo>
                  <a:lnTo>
                    <a:pt x="162007" y="54131"/>
                  </a:lnTo>
                  <a:lnTo>
                    <a:pt x="161996" y="53602"/>
                  </a:lnTo>
                  <a:lnTo>
                    <a:pt x="161963" y="53094"/>
                  </a:lnTo>
                  <a:lnTo>
                    <a:pt x="161919" y="52731"/>
                  </a:lnTo>
                  <a:lnTo>
                    <a:pt x="161842" y="52378"/>
                  </a:lnTo>
                  <a:lnTo>
                    <a:pt x="161566" y="51893"/>
                  </a:lnTo>
                  <a:lnTo>
                    <a:pt x="161411" y="51694"/>
                  </a:lnTo>
                  <a:lnTo>
                    <a:pt x="160849" y="51452"/>
                  </a:lnTo>
                  <a:lnTo>
                    <a:pt x="160584" y="51386"/>
                  </a:lnTo>
                  <a:lnTo>
                    <a:pt x="160330" y="51297"/>
                  </a:lnTo>
                  <a:lnTo>
                    <a:pt x="160098" y="51198"/>
                  </a:lnTo>
                  <a:lnTo>
                    <a:pt x="159635" y="50900"/>
                  </a:lnTo>
                  <a:lnTo>
                    <a:pt x="159480" y="50768"/>
                  </a:lnTo>
                  <a:lnTo>
                    <a:pt x="159381" y="50559"/>
                  </a:lnTo>
                  <a:lnTo>
                    <a:pt x="159139" y="50206"/>
                  </a:lnTo>
                  <a:lnTo>
                    <a:pt x="159050" y="49952"/>
                  </a:lnTo>
                  <a:lnTo>
                    <a:pt x="159072" y="49765"/>
                  </a:lnTo>
                  <a:lnTo>
                    <a:pt x="159348" y="49456"/>
                  </a:lnTo>
                  <a:lnTo>
                    <a:pt x="159613" y="49202"/>
                  </a:lnTo>
                  <a:lnTo>
                    <a:pt x="159845" y="49026"/>
                  </a:lnTo>
                  <a:lnTo>
                    <a:pt x="160032" y="48894"/>
                  </a:lnTo>
                  <a:lnTo>
                    <a:pt x="160132" y="48861"/>
                  </a:lnTo>
                  <a:lnTo>
                    <a:pt x="160562" y="48784"/>
                  </a:lnTo>
                  <a:lnTo>
                    <a:pt x="160694" y="48717"/>
                  </a:lnTo>
                  <a:lnTo>
                    <a:pt x="160782" y="48618"/>
                  </a:lnTo>
                  <a:lnTo>
                    <a:pt x="160805" y="48464"/>
                  </a:lnTo>
                  <a:lnTo>
                    <a:pt x="160849" y="48320"/>
                  </a:lnTo>
                  <a:lnTo>
                    <a:pt x="160849" y="48100"/>
                  </a:lnTo>
                  <a:lnTo>
                    <a:pt x="160727" y="47835"/>
                  </a:lnTo>
                  <a:lnTo>
                    <a:pt x="160341" y="47262"/>
                  </a:lnTo>
                  <a:lnTo>
                    <a:pt x="160209" y="46942"/>
                  </a:lnTo>
                  <a:lnTo>
                    <a:pt x="160220" y="46567"/>
                  </a:lnTo>
                  <a:lnTo>
                    <a:pt x="160374" y="46192"/>
                  </a:lnTo>
                  <a:lnTo>
                    <a:pt x="160485" y="45928"/>
                  </a:lnTo>
                  <a:lnTo>
                    <a:pt x="160518" y="45818"/>
                  </a:lnTo>
                  <a:lnTo>
                    <a:pt x="160727" y="45443"/>
                  </a:lnTo>
                  <a:lnTo>
                    <a:pt x="160860" y="45288"/>
                  </a:lnTo>
                  <a:lnTo>
                    <a:pt x="161124" y="45068"/>
                  </a:lnTo>
                  <a:lnTo>
                    <a:pt x="161246" y="44924"/>
                  </a:lnTo>
                  <a:lnTo>
                    <a:pt x="161323" y="44682"/>
                  </a:lnTo>
                  <a:lnTo>
                    <a:pt x="161235" y="44109"/>
                  </a:lnTo>
                  <a:lnTo>
                    <a:pt x="161158" y="43833"/>
                  </a:lnTo>
                  <a:lnTo>
                    <a:pt x="161058" y="43623"/>
                  </a:lnTo>
                  <a:lnTo>
                    <a:pt x="160716" y="42995"/>
                  </a:lnTo>
                  <a:lnTo>
                    <a:pt x="160308" y="42466"/>
                  </a:lnTo>
                  <a:lnTo>
                    <a:pt x="160198" y="42355"/>
                  </a:lnTo>
                  <a:lnTo>
                    <a:pt x="160087" y="42333"/>
                  </a:lnTo>
                  <a:lnTo>
                    <a:pt x="159867" y="42378"/>
                  </a:lnTo>
                  <a:lnTo>
                    <a:pt x="159646" y="42510"/>
                  </a:lnTo>
                  <a:lnTo>
                    <a:pt x="159470" y="42576"/>
                  </a:lnTo>
                  <a:lnTo>
                    <a:pt x="158907" y="42708"/>
                  </a:lnTo>
                  <a:lnTo>
                    <a:pt x="158543" y="42753"/>
                  </a:lnTo>
                  <a:lnTo>
                    <a:pt x="158135" y="42830"/>
                  </a:lnTo>
                  <a:lnTo>
                    <a:pt x="157980" y="42863"/>
                  </a:lnTo>
                  <a:lnTo>
                    <a:pt x="157870" y="42863"/>
                  </a:lnTo>
                  <a:lnTo>
                    <a:pt x="157770" y="42863"/>
                  </a:lnTo>
                  <a:lnTo>
                    <a:pt x="157605" y="42841"/>
                  </a:lnTo>
                  <a:lnTo>
                    <a:pt x="157373" y="42730"/>
                  </a:lnTo>
                  <a:lnTo>
                    <a:pt x="157042" y="42422"/>
                  </a:lnTo>
                  <a:lnTo>
                    <a:pt x="156965" y="42234"/>
                  </a:lnTo>
                  <a:lnTo>
                    <a:pt x="156943" y="41992"/>
                  </a:lnTo>
                  <a:lnTo>
                    <a:pt x="156888" y="41705"/>
                  </a:lnTo>
                  <a:lnTo>
                    <a:pt x="156877" y="41694"/>
                  </a:lnTo>
                  <a:lnTo>
                    <a:pt x="156678" y="41518"/>
                  </a:lnTo>
                  <a:lnTo>
                    <a:pt x="156457" y="41440"/>
                  </a:lnTo>
                  <a:lnTo>
                    <a:pt x="156104" y="41418"/>
                  </a:lnTo>
                  <a:lnTo>
                    <a:pt x="155862" y="41495"/>
                  </a:lnTo>
                  <a:lnTo>
                    <a:pt x="155674" y="41529"/>
                  </a:lnTo>
                  <a:lnTo>
                    <a:pt x="155564" y="41529"/>
                  </a:lnTo>
                  <a:lnTo>
                    <a:pt x="155454" y="41485"/>
                  </a:lnTo>
                  <a:lnTo>
                    <a:pt x="155299" y="41407"/>
                  </a:lnTo>
                  <a:lnTo>
                    <a:pt x="155133" y="41319"/>
                  </a:lnTo>
                  <a:lnTo>
                    <a:pt x="154858" y="41054"/>
                  </a:lnTo>
                  <a:lnTo>
                    <a:pt x="154560" y="40823"/>
                  </a:lnTo>
                  <a:lnTo>
                    <a:pt x="154350" y="40746"/>
                  </a:lnTo>
                  <a:lnTo>
                    <a:pt x="154085" y="40768"/>
                  </a:lnTo>
                  <a:lnTo>
                    <a:pt x="153821" y="40724"/>
                  </a:lnTo>
                  <a:lnTo>
                    <a:pt x="153732" y="40702"/>
                  </a:lnTo>
                  <a:lnTo>
                    <a:pt x="153633" y="40614"/>
                  </a:lnTo>
                  <a:lnTo>
                    <a:pt x="153479" y="39919"/>
                  </a:lnTo>
                  <a:lnTo>
                    <a:pt x="153467" y="39897"/>
                  </a:lnTo>
                  <a:lnTo>
                    <a:pt x="153390" y="39720"/>
                  </a:lnTo>
                  <a:lnTo>
                    <a:pt x="153313" y="39643"/>
                  </a:lnTo>
                  <a:lnTo>
                    <a:pt x="153170" y="39621"/>
                  </a:lnTo>
                  <a:lnTo>
                    <a:pt x="152927" y="39709"/>
                  </a:lnTo>
                  <a:lnTo>
                    <a:pt x="152695" y="39809"/>
                  </a:lnTo>
                  <a:lnTo>
                    <a:pt x="152342" y="39886"/>
                  </a:lnTo>
                  <a:lnTo>
                    <a:pt x="152177" y="39897"/>
                  </a:lnTo>
                  <a:lnTo>
                    <a:pt x="152011" y="39864"/>
                  </a:lnTo>
                  <a:lnTo>
                    <a:pt x="151835" y="39809"/>
                  </a:lnTo>
                  <a:lnTo>
                    <a:pt x="151526" y="39621"/>
                  </a:lnTo>
                  <a:lnTo>
                    <a:pt x="151382" y="39511"/>
                  </a:lnTo>
                  <a:lnTo>
                    <a:pt x="151140" y="39323"/>
                  </a:lnTo>
                  <a:lnTo>
                    <a:pt x="150974" y="39268"/>
                  </a:lnTo>
                  <a:lnTo>
                    <a:pt x="150886" y="39246"/>
                  </a:lnTo>
                  <a:lnTo>
                    <a:pt x="150720" y="39224"/>
                  </a:lnTo>
                  <a:lnTo>
                    <a:pt x="150478" y="39136"/>
                  </a:lnTo>
                  <a:lnTo>
                    <a:pt x="150290" y="39048"/>
                  </a:lnTo>
                  <a:lnTo>
                    <a:pt x="150180" y="38971"/>
                  </a:lnTo>
                  <a:lnTo>
                    <a:pt x="149981" y="38706"/>
                  </a:lnTo>
                  <a:lnTo>
                    <a:pt x="149562" y="37923"/>
                  </a:lnTo>
                  <a:lnTo>
                    <a:pt x="149474" y="37824"/>
                  </a:lnTo>
                  <a:lnTo>
                    <a:pt x="149352" y="37758"/>
                  </a:lnTo>
                  <a:lnTo>
                    <a:pt x="149297" y="37736"/>
                  </a:lnTo>
                  <a:lnTo>
                    <a:pt x="149209" y="37736"/>
                  </a:lnTo>
                  <a:lnTo>
                    <a:pt x="149131" y="37747"/>
                  </a:lnTo>
                  <a:lnTo>
                    <a:pt x="149032" y="37780"/>
                  </a:lnTo>
                  <a:lnTo>
                    <a:pt x="148878" y="37890"/>
                  </a:lnTo>
                  <a:lnTo>
                    <a:pt x="148790" y="37901"/>
                  </a:lnTo>
                  <a:lnTo>
                    <a:pt x="148712" y="37890"/>
                  </a:lnTo>
                  <a:lnTo>
                    <a:pt x="148635" y="37857"/>
                  </a:lnTo>
                  <a:lnTo>
                    <a:pt x="148525" y="37791"/>
                  </a:lnTo>
                  <a:lnTo>
                    <a:pt x="148481" y="37747"/>
                  </a:lnTo>
                  <a:lnTo>
                    <a:pt x="148271" y="37515"/>
                  </a:lnTo>
                  <a:lnTo>
                    <a:pt x="148094" y="37195"/>
                  </a:lnTo>
                  <a:lnTo>
                    <a:pt x="148006" y="36953"/>
                  </a:lnTo>
                  <a:lnTo>
                    <a:pt x="147929" y="36699"/>
                  </a:lnTo>
                  <a:lnTo>
                    <a:pt x="147830" y="36512"/>
                  </a:lnTo>
                  <a:lnTo>
                    <a:pt x="147708" y="36402"/>
                  </a:lnTo>
                  <a:lnTo>
                    <a:pt x="147333" y="36159"/>
                  </a:lnTo>
                  <a:lnTo>
                    <a:pt x="147157" y="36049"/>
                  </a:lnTo>
                  <a:lnTo>
                    <a:pt x="146947" y="35861"/>
                  </a:lnTo>
                  <a:lnTo>
                    <a:pt x="146837" y="35652"/>
                  </a:lnTo>
                  <a:lnTo>
                    <a:pt x="146726" y="35431"/>
                  </a:lnTo>
                  <a:lnTo>
                    <a:pt x="146506" y="35145"/>
                  </a:lnTo>
                  <a:lnTo>
                    <a:pt x="146307" y="34704"/>
                  </a:lnTo>
                  <a:lnTo>
                    <a:pt x="146208" y="34307"/>
                  </a:lnTo>
                  <a:lnTo>
                    <a:pt x="146164" y="34130"/>
                  </a:lnTo>
                  <a:lnTo>
                    <a:pt x="146086" y="33932"/>
                  </a:lnTo>
                  <a:lnTo>
                    <a:pt x="146042" y="33822"/>
                  </a:lnTo>
                  <a:lnTo>
                    <a:pt x="145877" y="33546"/>
                  </a:lnTo>
                  <a:lnTo>
                    <a:pt x="145789" y="33292"/>
                  </a:lnTo>
                  <a:lnTo>
                    <a:pt x="145733" y="32995"/>
                  </a:lnTo>
                  <a:lnTo>
                    <a:pt x="145755" y="32895"/>
                  </a:lnTo>
                  <a:lnTo>
                    <a:pt x="145766" y="32873"/>
                  </a:lnTo>
                  <a:lnTo>
                    <a:pt x="145833" y="32697"/>
                  </a:lnTo>
                  <a:lnTo>
                    <a:pt x="145855" y="32598"/>
                  </a:lnTo>
                  <a:lnTo>
                    <a:pt x="145932" y="32036"/>
                  </a:lnTo>
                  <a:lnTo>
                    <a:pt x="145921" y="31495"/>
                  </a:lnTo>
                  <a:lnTo>
                    <a:pt x="145888" y="31374"/>
                  </a:lnTo>
                  <a:lnTo>
                    <a:pt x="145822" y="31264"/>
                  </a:lnTo>
                  <a:lnTo>
                    <a:pt x="145778" y="31198"/>
                  </a:lnTo>
                  <a:lnTo>
                    <a:pt x="145689" y="31153"/>
                  </a:lnTo>
                  <a:lnTo>
                    <a:pt x="145579" y="31153"/>
                  </a:lnTo>
                  <a:lnTo>
                    <a:pt x="145424" y="31209"/>
                  </a:lnTo>
                  <a:lnTo>
                    <a:pt x="145226" y="31352"/>
                  </a:lnTo>
                  <a:lnTo>
                    <a:pt x="145071" y="31429"/>
                  </a:lnTo>
                  <a:lnTo>
                    <a:pt x="144829" y="31462"/>
                  </a:lnTo>
                  <a:lnTo>
                    <a:pt x="144630" y="31462"/>
                  </a:lnTo>
                  <a:lnTo>
                    <a:pt x="144520" y="31440"/>
                  </a:lnTo>
                  <a:lnTo>
                    <a:pt x="144387" y="31396"/>
                  </a:lnTo>
                  <a:lnTo>
                    <a:pt x="144222" y="31286"/>
                  </a:lnTo>
                  <a:lnTo>
                    <a:pt x="144067" y="31109"/>
                  </a:lnTo>
                  <a:lnTo>
                    <a:pt x="143946" y="30834"/>
                  </a:lnTo>
                  <a:lnTo>
                    <a:pt x="143891" y="30470"/>
                  </a:lnTo>
                  <a:lnTo>
                    <a:pt x="143725" y="30018"/>
                  </a:lnTo>
                  <a:lnTo>
                    <a:pt x="143560" y="29687"/>
                  </a:lnTo>
                  <a:lnTo>
                    <a:pt x="143339" y="29191"/>
                  </a:lnTo>
                  <a:lnTo>
                    <a:pt x="143008" y="28684"/>
                  </a:lnTo>
                  <a:lnTo>
                    <a:pt x="142765" y="28419"/>
                  </a:lnTo>
                  <a:lnTo>
                    <a:pt x="142721" y="28364"/>
                  </a:lnTo>
                  <a:lnTo>
                    <a:pt x="142390" y="28022"/>
                  </a:lnTo>
                  <a:lnTo>
                    <a:pt x="142313" y="27890"/>
                  </a:lnTo>
                  <a:lnTo>
                    <a:pt x="142269" y="27724"/>
                  </a:lnTo>
                  <a:lnTo>
                    <a:pt x="142269" y="27647"/>
                  </a:lnTo>
                  <a:lnTo>
                    <a:pt x="142468" y="27305"/>
                  </a:lnTo>
                  <a:lnTo>
                    <a:pt x="142490" y="27206"/>
                  </a:lnTo>
                  <a:lnTo>
                    <a:pt x="142490" y="27085"/>
                  </a:lnTo>
                  <a:lnTo>
                    <a:pt x="142434" y="26942"/>
                  </a:lnTo>
                  <a:lnTo>
                    <a:pt x="142357" y="26798"/>
                  </a:lnTo>
                  <a:lnTo>
                    <a:pt x="142026" y="26501"/>
                  </a:lnTo>
                  <a:lnTo>
                    <a:pt x="141938" y="26335"/>
                  </a:lnTo>
                  <a:lnTo>
                    <a:pt x="141905" y="26236"/>
                  </a:lnTo>
                  <a:lnTo>
                    <a:pt x="141905" y="26126"/>
                  </a:lnTo>
                  <a:lnTo>
                    <a:pt x="141927" y="25993"/>
                  </a:lnTo>
                  <a:lnTo>
                    <a:pt x="141960" y="25817"/>
                  </a:lnTo>
                  <a:lnTo>
                    <a:pt x="141916" y="25707"/>
                  </a:lnTo>
                  <a:lnTo>
                    <a:pt x="141783" y="25596"/>
                  </a:lnTo>
                  <a:lnTo>
                    <a:pt x="141706" y="25563"/>
                  </a:lnTo>
                  <a:lnTo>
                    <a:pt x="141618" y="25563"/>
                  </a:lnTo>
                  <a:lnTo>
                    <a:pt x="141452" y="25585"/>
                  </a:lnTo>
                  <a:lnTo>
                    <a:pt x="141022" y="25696"/>
                  </a:lnTo>
                  <a:lnTo>
                    <a:pt x="140790" y="25696"/>
                  </a:lnTo>
                  <a:lnTo>
                    <a:pt x="140592" y="25618"/>
                  </a:lnTo>
                  <a:lnTo>
                    <a:pt x="140471" y="25519"/>
                  </a:lnTo>
                  <a:lnTo>
                    <a:pt x="140382" y="25365"/>
                  </a:lnTo>
                  <a:lnTo>
                    <a:pt x="140349" y="25233"/>
                  </a:lnTo>
                  <a:lnTo>
                    <a:pt x="140327" y="25133"/>
                  </a:lnTo>
                  <a:lnTo>
                    <a:pt x="140349" y="24979"/>
                  </a:lnTo>
                  <a:lnTo>
                    <a:pt x="140349" y="24781"/>
                  </a:lnTo>
                  <a:lnTo>
                    <a:pt x="140371" y="24681"/>
                  </a:lnTo>
                  <a:lnTo>
                    <a:pt x="140493" y="24516"/>
                  </a:lnTo>
                  <a:lnTo>
                    <a:pt x="140515" y="24472"/>
                  </a:lnTo>
                  <a:lnTo>
                    <a:pt x="140537" y="24295"/>
                  </a:lnTo>
                  <a:lnTo>
                    <a:pt x="140515" y="24207"/>
                  </a:lnTo>
                  <a:lnTo>
                    <a:pt x="140449" y="24108"/>
                  </a:lnTo>
                  <a:lnTo>
                    <a:pt x="140382" y="24064"/>
                  </a:lnTo>
                  <a:lnTo>
                    <a:pt x="140118" y="23954"/>
                  </a:lnTo>
                  <a:lnTo>
                    <a:pt x="139985" y="23832"/>
                  </a:lnTo>
                  <a:lnTo>
                    <a:pt x="139952" y="23733"/>
                  </a:lnTo>
                  <a:lnTo>
                    <a:pt x="139919" y="23634"/>
                  </a:lnTo>
                  <a:lnTo>
                    <a:pt x="139952" y="23347"/>
                  </a:lnTo>
                  <a:lnTo>
                    <a:pt x="139897" y="23105"/>
                  </a:lnTo>
                  <a:lnTo>
                    <a:pt x="139643" y="22686"/>
                  </a:lnTo>
                  <a:lnTo>
                    <a:pt x="139533" y="22531"/>
                  </a:lnTo>
                  <a:lnTo>
                    <a:pt x="139445" y="22465"/>
                  </a:lnTo>
                  <a:lnTo>
                    <a:pt x="139356" y="22432"/>
                  </a:lnTo>
                  <a:lnTo>
                    <a:pt x="139058" y="22355"/>
                  </a:lnTo>
                  <a:lnTo>
                    <a:pt x="139003" y="22344"/>
                  </a:lnTo>
                  <a:lnTo>
                    <a:pt x="138794" y="22256"/>
                  </a:lnTo>
                  <a:lnTo>
                    <a:pt x="138661" y="22145"/>
                  </a:lnTo>
                  <a:lnTo>
                    <a:pt x="138595" y="22068"/>
                  </a:lnTo>
                  <a:lnTo>
                    <a:pt x="138540" y="21925"/>
                  </a:lnTo>
                  <a:lnTo>
                    <a:pt x="138540" y="21737"/>
                  </a:lnTo>
                  <a:lnTo>
                    <a:pt x="138584" y="21561"/>
                  </a:lnTo>
                  <a:lnTo>
                    <a:pt x="138672" y="21296"/>
                  </a:lnTo>
                  <a:lnTo>
                    <a:pt x="138716" y="21032"/>
                  </a:lnTo>
                  <a:lnTo>
                    <a:pt x="138705" y="20910"/>
                  </a:lnTo>
                  <a:lnTo>
                    <a:pt x="138639" y="20767"/>
                  </a:lnTo>
                  <a:lnTo>
                    <a:pt x="138407" y="20547"/>
                  </a:lnTo>
                  <a:lnTo>
                    <a:pt x="138330" y="20503"/>
                  </a:lnTo>
                  <a:lnTo>
                    <a:pt x="138231" y="20470"/>
                  </a:lnTo>
                  <a:lnTo>
                    <a:pt x="138010" y="20470"/>
                  </a:lnTo>
                  <a:lnTo>
                    <a:pt x="137900" y="20481"/>
                  </a:lnTo>
                  <a:lnTo>
                    <a:pt x="137503" y="20536"/>
                  </a:lnTo>
                  <a:lnTo>
                    <a:pt x="137392" y="20525"/>
                  </a:lnTo>
                  <a:lnTo>
                    <a:pt x="137304" y="20503"/>
                  </a:lnTo>
                  <a:lnTo>
                    <a:pt x="137072" y="20337"/>
                  </a:lnTo>
                  <a:lnTo>
                    <a:pt x="136786" y="20073"/>
                  </a:lnTo>
                  <a:lnTo>
                    <a:pt x="136730" y="20006"/>
                  </a:lnTo>
                  <a:lnTo>
                    <a:pt x="136708" y="19962"/>
                  </a:lnTo>
                  <a:lnTo>
                    <a:pt x="136708" y="19896"/>
                  </a:lnTo>
                  <a:lnTo>
                    <a:pt x="136730" y="19610"/>
                  </a:lnTo>
                  <a:lnTo>
                    <a:pt x="136741" y="19312"/>
                  </a:lnTo>
                  <a:lnTo>
                    <a:pt x="136764" y="19191"/>
                  </a:lnTo>
                  <a:lnTo>
                    <a:pt x="136852" y="19047"/>
                  </a:lnTo>
                  <a:lnTo>
                    <a:pt x="137017" y="18882"/>
                  </a:lnTo>
                  <a:lnTo>
                    <a:pt x="137260" y="18760"/>
                  </a:lnTo>
                  <a:lnTo>
                    <a:pt x="137293" y="18727"/>
                  </a:lnTo>
                  <a:lnTo>
                    <a:pt x="137348" y="18650"/>
                  </a:lnTo>
                  <a:lnTo>
                    <a:pt x="137370" y="18485"/>
                  </a:lnTo>
                  <a:lnTo>
                    <a:pt x="137337" y="18342"/>
                  </a:lnTo>
                  <a:lnTo>
                    <a:pt x="137282" y="18165"/>
                  </a:lnTo>
                  <a:lnTo>
                    <a:pt x="137216" y="18066"/>
                  </a:lnTo>
                  <a:lnTo>
                    <a:pt x="137105" y="18000"/>
                  </a:lnTo>
                  <a:lnTo>
                    <a:pt x="137039" y="18000"/>
                  </a:lnTo>
                  <a:lnTo>
                    <a:pt x="136951" y="18022"/>
                  </a:lnTo>
                  <a:lnTo>
                    <a:pt x="136598" y="18209"/>
                  </a:lnTo>
                  <a:lnTo>
                    <a:pt x="136377" y="18297"/>
                  </a:lnTo>
                  <a:lnTo>
                    <a:pt x="136201" y="18342"/>
                  </a:lnTo>
                  <a:lnTo>
                    <a:pt x="136002" y="18342"/>
                  </a:lnTo>
                  <a:lnTo>
                    <a:pt x="135903" y="18320"/>
                  </a:lnTo>
                  <a:lnTo>
                    <a:pt x="135837" y="18275"/>
                  </a:lnTo>
                  <a:lnTo>
                    <a:pt x="135770" y="18165"/>
                  </a:lnTo>
                  <a:lnTo>
                    <a:pt x="135748" y="17989"/>
                  </a:lnTo>
                  <a:lnTo>
                    <a:pt x="135748" y="17746"/>
                  </a:lnTo>
                  <a:lnTo>
                    <a:pt x="135815" y="17371"/>
                  </a:lnTo>
                  <a:lnTo>
                    <a:pt x="135815" y="17018"/>
                  </a:lnTo>
                  <a:lnTo>
                    <a:pt x="135881" y="16919"/>
                  </a:lnTo>
                  <a:lnTo>
                    <a:pt x="136090" y="16666"/>
                  </a:lnTo>
                  <a:lnTo>
                    <a:pt x="136212" y="16412"/>
                  </a:lnTo>
                  <a:lnTo>
                    <a:pt x="136234" y="16302"/>
                  </a:lnTo>
                  <a:lnTo>
                    <a:pt x="136212" y="16169"/>
                  </a:lnTo>
                  <a:lnTo>
                    <a:pt x="136068" y="15949"/>
                  </a:lnTo>
                  <a:lnTo>
                    <a:pt x="136068" y="15850"/>
                  </a:lnTo>
                  <a:lnTo>
                    <a:pt x="136113" y="15706"/>
                  </a:lnTo>
                  <a:lnTo>
                    <a:pt x="136090" y="15640"/>
                  </a:lnTo>
                  <a:lnTo>
                    <a:pt x="136046" y="15607"/>
                  </a:lnTo>
                  <a:lnTo>
                    <a:pt x="135947" y="15574"/>
                  </a:lnTo>
                  <a:lnTo>
                    <a:pt x="135627" y="15552"/>
                  </a:lnTo>
                  <a:lnTo>
                    <a:pt x="135473" y="15453"/>
                  </a:lnTo>
                  <a:lnTo>
                    <a:pt x="135406" y="15453"/>
                  </a:lnTo>
                  <a:lnTo>
                    <a:pt x="135263" y="15497"/>
                  </a:lnTo>
                  <a:lnTo>
                    <a:pt x="135175" y="15475"/>
                  </a:lnTo>
                  <a:lnTo>
                    <a:pt x="135120" y="15442"/>
                  </a:lnTo>
                  <a:lnTo>
                    <a:pt x="135075" y="15398"/>
                  </a:lnTo>
                  <a:lnTo>
                    <a:pt x="135064" y="15343"/>
                  </a:lnTo>
                  <a:lnTo>
                    <a:pt x="135031" y="15199"/>
                  </a:lnTo>
                  <a:lnTo>
                    <a:pt x="134987" y="15133"/>
                  </a:lnTo>
                  <a:lnTo>
                    <a:pt x="134932" y="15122"/>
                  </a:lnTo>
                  <a:lnTo>
                    <a:pt x="134877" y="15122"/>
                  </a:lnTo>
                  <a:lnTo>
                    <a:pt x="134789" y="15177"/>
                  </a:lnTo>
                  <a:lnTo>
                    <a:pt x="134711" y="15199"/>
                  </a:lnTo>
                  <a:lnTo>
                    <a:pt x="134645" y="15199"/>
                  </a:lnTo>
                  <a:lnTo>
                    <a:pt x="134458" y="15100"/>
                  </a:lnTo>
                  <a:lnTo>
                    <a:pt x="134402" y="15045"/>
                  </a:lnTo>
                  <a:lnTo>
                    <a:pt x="134303" y="14846"/>
                  </a:lnTo>
                  <a:lnTo>
                    <a:pt x="134270" y="14813"/>
                  </a:lnTo>
                  <a:lnTo>
                    <a:pt x="134248" y="14780"/>
                  </a:lnTo>
                  <a:lnTo>
                    <a:pt x="133619" y="14516"/>
                  </a:lnTo>
                  <a:lnTo>
                    <a:pt x="133244" y="14449"/>
                  </a:lnTo>
                  <a:lnTo>
                    <a:pt x="133034" y="14372"/>
                  </a:lnTo>
                  <a:lnTo>
                    <a:pt x="132935" y="14350"/>
                  </a:lnTo>
                  <a:lnTo>
                    <a:pt x="132549" y="14075"/>
                  </a:lnTo>
                  <a:lnTo>
                    <a:pt x="132472" y="13997"/>
                  </a:lnTo>
                  <a:lnTo>
                    <a:pt x="132427" y="13898"/>
                  </a:lnTo>
                  <a:lnTo>
                    <a:pt x="132438" y="13810"/>
                  </a:lnTo>
                  <a:lnTo>
                    <a:pt x="132472" y="13766"/>
                  </a:lnTo>
                  <a:lnTo>
                    <a:pt x="132516" y="13744"/>
                  </a:lnTo>
                  <a:lnTo>
                    <a:pt x="132692" y="13678"/>
                  </a:lnTo>
                  <a:lnTo>
                    <a:pt x="132725" y="13645"/>
                  </a:lnTo>
                  <a:lnTo>
                    <a:pt x="132725" y="13523"/>
                  </a:lnTo>
                  <a:lnTo>
                    <a:pt x="132703" y="13413"/>
                  </a:lnTo>
                  <a:lnTo>
                    <a:pt x="132571" y="13204"/>
                  </a:lnTo>
                  <a:lnTo>
                    <a:pt x="132549" y="13137"/>
                  </a:lnTo>
                  <a:lnTo>
                    <a:pt x="132549" y="13027"/>
                  </a:lnTo>
                  <a:lnTo>
                    <a:pt x="132560" y="12939"/>
                  </a:lnTo>
                  <a:lnTo>
                    <a:pt x="132593" y="12818"/>
                  </a:lnTo>
                  <a:lnTo>
                    <a:pt x="132637" y="12685"/>
                  </a:lnTo>
                  <a:lnTo>
                    <a:pt x="132648" y="12564"/>
                  </a:lnTo>
                  <a:lnTo>
                    <a:pt x="132637" y="12388"/>
                  </a:lnTo>
                  <a:lnTo>
                    <a:pt x="132593" y="12266"/>
                  </a:lnTo>
                  <a:lnTo>
                    <a:pt x="132527" y="12145"/>
                  </a:lnTo>
                  <a:lnTo>
                    <a:pt x="132461" y="12046"/>
                  </a:lnTo>
                  <a:lnTo>
                    <a:pt x="132328" y="11914"/>
                  </a:lnTo>
                  <a:lnTo>
                    <a:pt x="132207" y="11836"/>
                  </a:lnTo>
                  <a:lnTo>
                    <a:pt x="131887" y="11726"/>
                  </a:lnTo>
                  <a:lnTo>
                    <a:pt x="131754" y="11660"/>
                  </a:lnTo>
                  <a:lnTo>
                    <a:pt x="131655" y="11594"/>
                  </a:lnTo>
                  <a:lnTo>
                    <a:pt x="131600" y="11495"/>
                  </a:lnTo>
                  <a:lnTo>
                    <a:pt x="131578" y="11362"/>
                  </a:lnTo>
                  <a:lnTo>
                    <a:pt x="131611" y="11164"/>
                  </a:lnTo>
                  <a:lnTo>
                    <a:pt x="131589" y="11020"/>
                  </a:lnTo>
                  <a:lnTo>
                    <a:pt x="131578" y="10976"/>
                  </a:lnTo>
                  <a:lnTo>
                    <a:pt x="131446" y="10789"/>
                  </a:lnTo>
                  <a:lnTo>
                    <a:pt x="131435" y="10701"/>
                  </a:lnTo>
                  <a:lnTo>
                    <a:pt x="131457" y="10657"/>
                  </a:lnTo>
                  <a:lnTo>
                    <a:pt x="131490" y="10646"/>
                  </a:lnTo>
                  <a:lnTo>
                    <a:pt x="131556" y="10624"/>
                  </a:lnTo>
                  <a:lnTo>
                    <a:pt x="131710" y="10635"/>
                  </a:lnTo>
                  <a:lnTo>
                    <a:pt x="131732" y="10635"/>
                  </a:lnTo>
                  <a:lnTo>
                    <a:pt x="131754" y="10613"/>
                  </a:lnTo>
                  <a:lnTo>
                    <a:pt x="131766" y="10557"/>
                  </a:lnTo>
                  <a:lnTo>
                    <a:pt x="131754" y="10502"/>
                  </a:lnTo>
                  <a:lnTo>
                    <a:pt x="131655" y="10315"/>
                  </a:lnTo>
                  <a:lnTo>
                    <a:pt x="131556" y="10205"/>
                  </a:lnTo>
                  <a:lnTo>
                    <a:pt x="131457" y="10149"/>
                  </a:lnTo>
                  <a:lnTo>
                    <a:pt x="131390" y="10149"/>
                  </a:lnTo>
                  <a:lnTo>
                    <a:pt x="131280" y="10171"/>
                  </a:lnTo>
                  <a:lnTo>
                    <a:pt x="131137" y="10260"/>
                  </a:lnTo>
                  <a:lnTo>
                    <a:pt x="130982" y="10480"/>
                  </a:lnTo>
                  <a:lnTo>
                    <a:pt x="130883" y="10590"/>
                  </a:lnTo>
                  <a:lnTo>
                    <a:pt x="130784" y="10624"/>
                  </a:lnTo>
                  <a:lnTo>
                    <a:pt x="130662" y="10613"/>
                  </a:lnTo>
                  <a:lnTo>
                    <a:pt x="130530" y="10524"/>
                  </a:lnTo>
                  <a:lnTo>
                    <a:pt x="130265" y="10205"/>
                  </a:lnTo>
                  <a:lnTo>
                    <a:pt x="130166" y="10105"/>
                  </a:lnTo>
                  <a:lnTo>
                    <a:pt x="129702" y="9775"/>
                  </a:lnTo>
                  <a:lnTo>
                    <a:pt x="129460" y="9532"/>
                  </a:lnTo>
                  <a:lnTo>
                    <a:pt x="129316" y="9466"/>
                  </a:lnTo>
                  <a:lnTo>
                    <a:pt x="129062" y="9444"/>
                  </a:lnTo>
                  <a:lnTo>
                    <a:pt x="128897" y="9389"/>
                  </a:lnTo>
                  <a:lnTo>
                    <a:pt x="128842" y="9334"/>
                  </a:lnTo>
                  <a:lnTo>
                    <a:pt x="128765" y="9179"/>
                  </a:lnTo>
                  <a:lnTo>
                    <a:pt x="128765" y="9003"/>
                  </a:lnTo>
                  <a:lnTo>
                    <a:pt x="128820" y="8716"/>
                  </a:lnTo>
                  <a:lnTo>
                    <a:pt x="128930" y="8407"/>
                  </a:lnTo>
                  <a:lnTo>
                    <a:pt x="128919" y="8330"/>
                  </a:lnTo>
                  <a:lnTo>
                    <a:pt x="128875" y="8286"/>
                  </a:lnTo>
                  <a:lnTo>
                    <a:pt x="128776" y="8220"/>
                  </a:lnTo>
                  <a:lnTo>
                    <a:pt x="128555" y="8187"/>
                  </a:lnTo>
                  <a:lnTo>
                    <a:pt x="128345" y="8198"/>
                  </a:lnTo>
                  <a:lnTo>
                    <a:pt x="128224" y="8154"/>
                  </a:lnTo>
                  <a:lnTo>
                    <a:pt x="128180" y="8088"/>
                  </a:lnTo>
                  <a:lnTo>
                    <a:pt x="128147" y="8010"/>
                  </a:lnTo>
                  <a:lnTo>
                    <a:pt x="128158" y="7922"/>
                  </a:lnTo>
                  <a:lnTo>
                    <a:pt x="128202" y="7779"/>
                  </a:lnTo>
                  <a:lnTo>
                    <a:pt x="128180" y="7691"/>
                  </a:lnTo>
                  <a:lnTo>
                    <a:pt x="128113" y="7614"/>
                  </a:lnTo>
                  <a:lnTo>
                    <a:pt x="127860" y="7404"/>
                  </a:lnTo>
                  <a:lnTo>
                    <a:pt x="127794" y="7239"/>
                  </a:lnTo>
                  <a:lnTo>
                    <a:pt x="127783" y="7151"/>
                  </a:lnTo>
                  <a:lnTo>
                    <a:pt x="127794" y="7073"/>
                  </a:lnTo>
                  <a:lnTo>
                    <a:pt x="128058" y="6467"/>
                  </a:lnTo>
                  <a:lnTo>
                    <a:pt x="128091" y="6279"/>
                  </a:lnTo>
                  <a:lnTo>
                    <a:pt x="128081" y="6070"/>
                  </a:lnTo>
                  <a:lnTo>
                    <a:pt x="127992" y="5805"/>
                  </a:lnTo>
                  <a:lnTo>
                    <a:pt x="128003" y="5563"/>
                  </a:lnTo>
                  <a:lnTo>
                    <a:pt x="128058" y="5276"/>
                  </a:lnTo>
                  <a:lnTo>
                    <a:pt x="128058" y="5122"/>
                  </a:lnTo>
                  <a:lnTo>
                    <a:pt x="128036" y="5056"/>
                  </a:lnTo>
                  <a:lnTo>
                    <a:pt x="127937" y="4978"/>
                  </a:lnTo>
                  <a:lnTo>
                    <a:pt x="127794" y="4945"/>
                  </a:lnTo>
                  <a:lnTo>
                    <a:pt x="127705" y="4934"/>
                  </a:lnTo>
                  <a:lnTo>
                    <a:pt x="127352" y="5000"/>
                  </a:lnTo>
                  <a:lnTo>
                    <a:pt x="127110" y="5089"/>
                  </a:lnTo>
                  <a:lnTo>
                    <a:pt x="126966" y="5155"/>
                  </a:lnTo>
                  <a:lnTo>
                    <a:pt x="126745" y="5276"/>
                  </a:lnTo>
                  <a:lnTo>
                    <a:pt x="126668" y="5298"/>
                  </a:lnTo>
                  <a:lnTo>
                    <a:pt x="126613" y="5287"/>
                  </a:lnTo>
                  <a:lnTo>
                    <a:pt x="126547" y="5243"/>
                  </a:lnTo>
                  <a:lnTo>
                    <a:pt x="126403" y="5089"/>
                  </a:lnTo>
                  <a:lnTo>
                    <a:pt x="126304" y="5023"/>
                  </a:lnTo>
                  <a:lnTo>
                    <a:pt x="126227" y="5000"/>
                  </a:lnTo>
                  <a:lnTo>
                    <a:pt x="126150" y="5000"/>
                  </a:lnTo>
                  <a:lnTo>
                    <a:pt x="126039" y="5056"/>
                  </a:lnTo>
                  <a:lnTo>
                    <a:pt x="125664" y="5342"/>
                  </a:lnTo>
                  <a:lnTo>
                    <a:pt x="125466" y="5430"/>
                  </a:lnTo>
                  <a:lnTo>
                    <a:pt x="125234" y="5430"/>
                  </a:lnTo>
                  <a:lnTo>
                    <a:pt x="125035" y="5397"/>
                  </a:lnTo>
                  <a:lnTo>
                    <a:pt x="124815" y="5320"/>
                  </a:lnTo>
                  <a:lnTo>
                    <a:pt x="124638" y="5331"/>
                  </a:lnTo>
                  <a:lnTo>
                    <a:pt x="124473" y="5452"/>
                  </a:lnTo>
                  <a:lnTo>
                    <a:pt x="124285" y="5728"/>
                  </a:lnTo>
                  <a:lnTo>
                    <a:pt x="124087" y="5960"/>
                  </a:lnTo>
                  <a:lnTo>
                    <a:pt x="123998" y="6015"/>
                  </a:lnTo>
                  <a:lnTo>
                    <a:pt x="123910" y="6004"/>
                  </a:lnTo>
                  <a:lnTo>
                    <a:pt x="123877" y="5971"/>
                  </a:lnTo>
                  <a:lnTo>
                    <a:pt x="123866" y="5894"/>
                  </a:lnTo>
                  <a:lnTo>
                    <a:pt x="123921" y="5397"/>
                  </a:lnTo>
                  <a:lnTo>
                    <a:pt x="123954" y="5254"/>
                  </a:lnTo>
                  <a:lnTo>
                    <a:pt x="124042" y="5012"/>
                  </a:lnTo>
                  <a:lnTo>
                    <a:pt x="124053" y="4901"/>
                  </a:lnTo>
                  <a:lnTo>
                    <a:pt x="124042" y="4868"/>
                  </a:lnTo>
                  <a:lnTo>
                    <a:pt x="123943" y="4615"/>
                  </a:lnTo>
                  <a:lnTo>
                    <a:pt x="123921" y="4394"/>
                  </a:lnTo>
                  <a:lnTo>
                    <a:pt x="123877" y="4361"/>
                  </a:lnTo>
                  <a:lnTo>
                    <a:pt x="123800" y="4361"/>
                  </a:lnTo>
                  <a:lnTo>
                    <a:pt x="123722" y="4416"/>
                  </a:lnTo>
                  <a:lnTo>
                    <a:pt x="123524" y="4593"/>
                  </a:lnTo>
                  <a:lnTo>
                    <a:pt x="123447" y="4615"/>
                  </a:lnTo>
                  <a:lnTo>
                    <a:pt x="123347" y="4615"/>
                  </a:lnTo>
                  <a:lnTo>
                    <a:pt x="123292" y="4593"/>
                  </a:lnTo>
                  <a:lnTo>
                    <a:pt x="123082" y="4482"/>
                  </a:lnTo>
                  <a:lnTo>
                    <a:pt x="122862" y="4394"/>
                  </a:lnTo>
                  <a:lnTo>
                    <a:pt x="122818" y="4350"/>
                  </a:lnTo>
                  <a:lnTo>
                    <a:pt x="122696" y="4229"/>
                  </a:lnTo>
                  <a:lnTo>
                    <a:pt x="122674" y="4162"/>
                  </a:lnTo>
                  <a:lnTo>
                    <a:pt x="122597" y="3920"/>
                  </a:lnTo>
                  <a:lnTo>
                    <a:pt x="122498" y="3721"/>
                  </a:lnTo>
                  <a:lnTo>
                    <a:pt x="122398" y="3391"/>
                  </a:lnTo>
                  <a:lnTo>
                    <a:pt x="122299" y="3247"/>
                  </a:lnTo>
                  <a:lnTo>
                    <a:pt x="122123" y="3038"/>
                  </a:lnTo>
                  <a:lnTo>
                    <a:pt x="122045" y="2828"/>
                  </a:lnTo>
                  <a:lnTo>
                    <a:pt x="122056" y="2740"/>
                  </a:lnTo>
                  <a:lnTo>
                    <a:pt x="122112" y="2597"/>
                  </a:lnTo>
                  <a:lnTo>
                    <a:pt x="122123" y="2531"/>
                  </a:lnTo>
                  <a:lnTo>
                    <a:pt x="122078" y="2310"/>
                  </a:lnTo>
                  <a:lnTo>
                    <a:pt x="122068" y="2112"/>
                  </a:lnTo>
                  <a:lnTo>
                    <a:pt x="122023" y="1979"/>
                  </a:lnTo>
                  <a:lnTo>
                    <a:pt x="121957" y="1880"/>
                  </a:lnTo>
                  <a:lnTo>
                    <a:pt x="121902" y="1825"/>
                  </a:lnTo>
                  <a:lnTo>
                    <a:pt x="121825" y="1781"/>
                  </a:lnTo>
                  <a:lnTo>
                    <a:pt x="121505" y="1671"/>
                  </a:lnTo>
                  <a:lnTo>
                    <a:pt x="121383" y="1582"/>
                  </a:lnTo>
                  <a:lnTo>
                    <a:pt x="121152" y="1329"/>
                  </a:lnTo>
                  <a:lnTo>
                    <a:pt x="121041" y="1296"/>
                  </a:lnTo>
                  <a:lnTo>
                    <a:pt x="120821" y="1252"/>
                  </a:lnTo>
                  <a:lnTo>
                    <a:pt x="120688" y="1186"/>
                  </a:lnTo>
                  <a:lnTo>
                    <a:pt x="120512" y="1009"/>
                  </a:lnTo>
                  <a:lnTo>
                    <a:pt x="120435" y="965"/>
                  </a:lnTo>
                  <a:lnTo>
                    <a:pt x="120390" y="943"/>
                  </a:lnTo>
                  <a:lnTo>
                    <a:pt x="120324" y="954"/>
                  </a:lnTo>
                  <a:lnTo>
                    <a:pt x="120170" y="1064"/>
                  </a:lnTo>
                  <a:lnTo>
                    <a:pt x="120093" y="1086"/>
                  </a:lnTo>
                  <a:lnTo>
                    <a:pt x="119993" y="1086"/>
                  </a:lnTo>
                  <a:lnTo>
                    <a:pt x="119894" y="1042"/>
                  </a:lnTo>
                  <a:lnTo>
                    <a:pt x="119662" y="822"/>
                  </a:lnTo>
                  <a:lnTo>
                    <a:pt x="119563" y="789"/>
                  </a:lnTo>
                  <a:lnTo>
                    <a:pt x="119309" y="711"/>
                  </a:lnTo>
                  <a:lnTo>
                    <a:pt x="119221" y="667"/>
                  </a:lnTo>
                  <a:lnTo>
                    <a:pt x="119133" y="590"/>
                  </a:lnTo>
                  <a:lnTo>
                    <a:pt x="119044" y="480"/>
                  </a:lnTo>
                  <a:lnTo>
                    <a:pt x="118934" y="193"/>
                  </a:lnTo>
                  <a:lnTo>
                    <a:pt x="118835" y="83"/>
                  </a:lnTo>
                  <a:lnTo>
                    <a:pt x="118758" y="50"/>
                  </a:lnTo>
                  <a:lnTo>
                    <a:pt x="118680" y="39"/>
                  </a:lnTo>
                  <a:lnTo>
                    <a:pt x="118603" y="72"/>
                  </a:lnTo>
                  <a:lnTo>
                    <a:pt x="118548" y="160"/>
                  </a:lnTo>
                  <a:lnTo>
                    <a:pt x="118471" y="293"/>
                  </a:lnTo>
                  <a:lnTo>
                    <a:pt x="118327" y="469"/>
                  </a:lnTo>
                  <a:lnTo>
                    <a:pt x="118250" y="535"/>
                  </a:lnTo>
                  <a:lnTo>
                    <a:pt x="118129" y="579"/>
                  </a:lnTo>
                  <a:lnTo>
                    <a:pt x="117875" y="645"/>
                  </a:lnTo>
                  <a:lnTo>
                    <a:pt x="117213" y="634"/>
                  </a:lnTo>
                  <a:lnTo>
                    <a:pt x="116959" y="656"/>
                  </a:lnTo>
                  <a:lnTo>
                    <a:pt x="116816" y="711"/>
                  </a:lnTo>
                  <a:lnTo>
                    <a:pt x="116650" y="811"/>
                  </a:lnTo>
                  <a:lnTo>
                    <a:pt x="116551" y="888"/>
                  </a:lnTo>
                  <a:lnTo>
                    <a:pt x="116352" y="976"/>
                  </a:lnTo>
                  <a:lnTo>
                    <a:pt x="116099" y="1053"/>
                  </a:lnTo>
                  <a:lnTo>
                    <a:pt x="115944" y="1130"/>
                  </a:lnTo>
                  <a:lnTo>
                    <a:pt x="115889" y="1141"/>
                  </a:lnTo>
                  <a:lnTo>
                    <a:pt x="115834" y="1108"/>
                  </a:lnTo>
                  <a:lnTo>
                    <a:pt x="115757" y="1031"/>
                  </a:lnTo>
                  <a:lnTo>
                    <a:pt x="115701" y="998"/>
                  </a:lnTo>
                  <a:lnTo>
                    <a:pt x="115657" y="998"/>
                  </a:lnTo>
                  <a:lnTo>
                    <a:pt x="115536" y="1031"/>
                  </a:lnTo>
                  <a:lnTo>
                    <a:pt x="115492" y="1031"/>
                  </a:lnTo>
                  <a:lnTo>
                    <a:pt x="115414" y="965"/>
                  </a:lnTo>
                  <a:lnTo>
                    <a:pt x="115370" y="888"/>
                  </a:lnTo>
                  <a:lnTo>
                    <a:pt x="115293" y="667"/>
                  </a:lnTo>
                  <a:lnTo>
                    <a:pt x="115260" y="634"/>
                  </a:lnTo>
                  <a:lnTo>
                    <a:pt x="115205" y="612"/>
                  </a:lnTo>
                  <a:lnTo>
                    <a:pt x="115205" y="612"/>
                  </a:lnTo>
                  <a:lnTo>
                    <a:pt x="115161" y="623"/>
                  </a:lnTo>
                  <a:lnTo>
                    <a:pt x="115095" y="734"/>
                  </a:lnTo>
                  <a:lnTo>
                    <a:pt x="115039" y="899"/>
                  </a:lnTo>
                  <a:lnTo>
                    <a:pt x="114962" y="998"/>
                  </a:lnTo>
                  <a:lnTo>
                    <a:pt x="114907" y="1031"/>
                  </a:lnTo>
                  <a:lnTo>
                    <a:pt x="114852" y="1053"/>
                  </a:lnTo>
                  <a:lnTo>
                    <a:pt x="114664" y="1064"/>
                  </a:lnTo>
                  <a:lnTo>
                    <a:pt x="114389" y="1020"/>
                  </a:lnTo>
                  <a:lnTo>
                    <a:pt x="113804" y="778"/>
                  </a:lnTo>
                  <a:lnTo>
                    <a:pt x="113616" y="734"/>
                  </a:lnTo>
                  <a:lnTo>
                    <a:pt x="113407" y="734"/>
                  </a:lnTo>
                  <a:lnTo>
                    <a:pt x="113153" y="778"/>
                  </a:lnTo>
                  <a:lnTo>
                    <a:pt x="112932" y="789"/>
                  </a:lnTo>
                  <a:lnTo>
                    <a:pt x="112402" y="700"/>
                  </a:lnTo>
                  <a:lnTo>
                    <a:pt x="112292" y="767"/>
                  </a:lnTo>
                  <a:lnTo>
                    <a:pt x="112226" y="877"/>
                  </a:lnTo>
                  <a:lnTo>
                    <a:pt x="112182" y="1020"/>
                  </a:lnTo>
                  <a:lnTo>
                    <a:pt x="112138" y="1318"/>
                  </a:lnTo>
                  <a:lnTo>
                    <a:pt x="112094" y="1395"/>
                  </a:lnTo>
                  <a:lnTo>
                    <a:pt x="112061" y="1439"/>
                  </a:lnTo>
                  <a:lnTo>
                    <a:pt x="111873" y="1560"/>
                  </a:lnTo>
                  <a:lnTo>
                    <a:pt x="111763" y="1571"/>
                  </a:lnTo>
                  <a:lnTo>
                    <a:pt x="111520" y="1649"/>
                  </a:lnTo>
                  <a:lnTo>
                    <a:pt x="111443" y="1693"/>
                  </a:lnTo>
                  <a:lnTo>
                    <a:pt x="111310" y="1803"/>
                  </a:lnTo>
                  <a:lnTo>
                    <a:pt x="111156" y="1990"/>
                  </a:lnTo>
                  <a:lnTo>
                    <a:pt x="111112" y="2024"/>
                  </a:lnTo>
                  <a:lnTo>
                    <a:pt x="110703" y="2101"/>
                  </a:lnTo>
                  <a:lnTo>
                    <a:pt x="110361" y="2233"/>
                  </a:lnTo>
                  <a:lnTo>
                    <a:pt x="110196" y="2321"/>
                  </a:lnTo>
                  <a:lnTo>
                    <a:pt x="110052" y="2431"/>
                  </a:lnTo>
                  <a:lnTo>
                    <a:pt x="109721" y="2542"/>
                  </a:lnTo>
                  <a:lnTo>
                    <a:pt x="109490" y="2652"/>
                  </a:lnTo>
                  <a:lnTo>
                    <a:pt x="109137" y="2950"/>
                  </a:lnTo>
                  <a:lnTo>
                    <a:pt x="108971" y="3214"/>
                  </a:lnTo>
                  <a:lnTo>
                    <a:pt x="108894" y="3391"/>
                  </a:lnTo>
                  <a:lnTo>
                    <a:pt x="108762" y="3589"/>
                  </a:lnTo>
                  <a:lnTo>
                    <a:pt x="108596" y="3677"/>
                  </a:lnTo>
                  <a:lnTo>
                    <a:pt x="108475" y="3832"/>
                  </a:lnTo>
                  <a:lnTo>
                    <a:pt x="108254" y="3997"/>
                  </a:lnTo>
                  <a:lnTo>
                    <a:pt x="108011" y="4030"/>
                  </a:lnTo>
                  <a:lnTo>
                    <a:pt x="107647" y="4096"/>
                  </a:lnTo>
                  <a:lnTo>
                    <a:pt x="107261" y="4306"/>
                  </a:lnTo>
                  <a:lnTo>
                    <a:pt x="106831" y="4526"/>
                  </a:lnTo>
                  <a:lnTo>
                    <a:pt x="106412" y="4791"/>
                  </a:lnTo>
                  <a:lnTo>
                    <a:pt x="106412" y="4791"/>
                  </a:lnTo>
                  <a:lnTo>
                    <a:pt x="106180" y="5000"/>
                  </a:lnTo>
                  <a:lnTo>
                    <a:pt x="106025" y="5177"/>
                  </a:lnTo>
                  <a:lnTo>
                    <a:pt x="105694" y="5519"/>
                  </a:lnTo>
                  <a:lnTo>
                    <a:pt x="105430" y="5728"/>
                  </a:lnTo>
                  <a:lnTo>
                    <a:pt x="104966" y="5949"/>
                  </a:lnTo>
                  <a:lnTo>
                    <a:pt x="104933" y="5949"/>
                  </a:lnTo>
                  <a:lnTo>
                    <a:pt x="104690" y="6081"/>
                  </a:lnTo>
                  <a:lnTo>
                    <a:pt x="104569" y="6191"/>
                  </a:lnTo>
                  <a:lnTo>
                    <a:pt x="104393" y="6434"/>
                  </a:lnTo>
                  <a:lnTo>
                    <a:pt x="104315" y="6643"/>
                  </a:lnTo>
                  <a:lnTo>
                    <a:pt x="104293" y="6853"/>
                  </a:lnTo>
                  <a:lnTo>
                    <a:pt x="104271" y="6952"/>
                  </a:lnTo>
                  <a:lnTo>
                    <a:pt x="104205" y="7007"/>
                  </a:lnTo>
                  <a:lnTo>
                    <a:pt x="104017" y="7084"/>
                  </a:lnTo>
                  <a:lnTo>
                    <a:pt x="103962" y="7139"/>
                  </a:lnTo>
                  <a:lnTo>
                    <a:pt x="103940" y="7228"/>
                  </a:lnTo>
                  <a:lnTo>
                    <a:pt x="103918" y="7250"/>
                  </a:lnTo>
                  <a:lnTo>
                    <a:pt x="103863" y="7283"/>
                  </a:lnTo>
                  <a:lnTo>
                    <a:pt x="103797" y="7272"/>
                  </a:lnTo>
                  <a:lnTo>
                    <a:pt x="103576" y="7173"/>
                  </a:lnTo>
                  <a:lnTo>
                    <a:pt x="103378" y="7117"/>
                  </a:lnTo>
                  <a:lnTo>
                    <a:pt x="103278" y="7139"/>
                  </a:lnTo>
                  <a:lnTo>
                    <a:pt x="103190" y="7525"/>
                  </a:lnTo>
                  <a:lnTo>
                    <a:pt x="103300" y="7614"/>
                  </a:lnTo>
                  <a:lnTo>
                    <a:pt x="103179" y="7812"/>
                  </a:lnTo>
                  <a:lnTo>
                    <a:pt x="102870" y="8165"/>
                  </a:lnTo>
                  <a:lnTo>
                    <a:pt x="102760" y="8562"/>
                  </a:lnTo>
                  <a:lnTo>
                    <a:pt x="102671" y="8650"/>
                  </a:lnTo>
                  <a:lnTo>
                    <a:pt x="102638" y="8705"/>
                  </a:lnTo>
                  <a:lnTo>
                    <a:pt x="102484" y="8815"/>
                  </a:lnTo>
                  <a:lnTo>
                    <a:pt x="102241" y="8937"/>
                  </a:lnTo>
                  <a:lnTo>
                    <a:pt x="101998" y="9091"/>
                  </a:lnTo>
                  <a:lnTo>
                    <a:pt x="101789" y="9267"/>
                  </a:lnTo>
                  <a:lnTo>
                    <a:pt x="101656" y="9334"/>
                  </a:lnTo>
                  <a:lnTo>
                    <a:pt x="101425" y="9488"/>
                  </a:lnTo>
                  <a:lnTo>
                    <a:pt x="101281" y="9543"/>
                  </a:lnTo>
                  <a:lnTo>
                    <a:pt x="101050" y="9598"/>
                  </a:lnTo>
                  <a:lnTo>
                    <a:pt x="100840" y="9753"/>
                  </a:lnTo>
                  <a:lnTo>
                    <a:pt x="100674" y="9819"/>
                  </a:lnTo>
                  <a:lnTo>
                    <a:pt x="100222" y="9918"/>
                  </a:lnTo>
                  <a:lnTo>
                    <a:pt x="100046" y="9995"/>
                  </a:lnTo>
                  <a:lnTo>
                    <a:pt x="99979" y="10050"/>
                  </a:lnTo>
                  <a:lnTo>
                    <a:pt x="99814" y="10282"/>
                  </a:lnTo>
                  <a:lnTo>
                    <a:pt x="99516" y="10524"/>
                  </a:lnTo>
                  <a:lnTo>
                    <a:pt x="99428" y="10624"/>
                  </a:lnTo>
                  <a:lnTo>
                    <a:pt x="99406" y="10701"/>
                  </a:lnTo>
                  <a:lnTo>
                    <a:pt x="99428" y="10855"/>
                  </a:lnTo>
                  <a:lnTo>
                    <a:pt x="99406" y="10932"/>
                  </a:lnTo>
                  <a:lnTo>
                    <a:pt x="99306" y="11109"/>
                  </a:lnTo>
                  <a:lnTo>
                    <a:pt x="99053" y="11263"/>
                  </a:lnTo>
                  <a:lnTo>
                    <a:pt x="98380" y="11836"/>
                  </a:lnTo>
                  <a:lnTo>
                    <a:pt x="98247" y="11869"/>
                  </a:lnTo>
                  <a:lnTo>
                    <a:pt x="98082" y="11892"/>
                  </a:lnTo>
                  <a:lnTo>
                    <a:pt x="97916" y="11925"/>
                  </a:lnTo>
                  <a:lnTo>
                    <a:pt x="97751" y="11991"/>
                  </a:lnTo>
                  <a:lnTo>
                    <a:pt x="97629" y="12079"/>
                  </a:lnTo>
                  <a:lnTo>
                    <a:pt x="97387" y="12321"/>
                  </a:lnTo>
                  <a:lnTo>
                    <a:pt x="97265" y="12410"/>
                  </a:lnTo>
                  <a:lnTo>
                    <a:pt x="97133" y="12476"/>
                  </a:lnTo>
                  <a:lnTo>
                    <a:pt x="97033" y="12498"/>
                  </a:lnTo>
                  <a:lnTo>
                    <a:pt x="96857" y="12476"/>
                  </a:lnTo>
                  <a:lnTo>
                    <a:pt x="96559" y="12321"/>
                  </a:lnTo>
                  <a:lnTo>
                    <a:pt x="96338" y="12112"/>
                  </a:lnTo>
                  <a:lnTo>
                    <a:pt x="96206" y="12046"/>
                  </a:lnTo>
                  <a:lnTo>
                    <a:pt x="95974" y="11991"/>
                  </a:lnTo>
                  <a:lnTo>
                    <a:pt x="95765" y="11969"/>
                  </a:lnTo>
                  <a:lnTo>
                    <a:pt x="95489" y="11903"/>
                  </a:lnTo>
                  <a:lnTo>
                    <a:pt x="95323" y="11892"/>
                  </a:lnTo>
                  <a:lnTo>
                    <a:pt x="95014" y="11914"/>
                  </a:lnTo>
                  <a:lnTo>
                    <a:pt x="94694" y="12101"/>
                  </a:lnTo>
                  <a:lnTo>
                    <a:pt x="94529" y="12156"/>
                  </a:lnTo>
                  <a:lnTo>
                    <a:pt x="94463" y="12145"/>
                  </a:lnTo>
                  <a:lnTo>
                    <a:pt x="94374" y="12123"/>
                  </a:lnTo>
                  <a:lnTo>
                    <a:pt x="94143" y="11991"/>
                  </a:lnTo>
                  <a:lnTo>
                    <a:pt x="93988" y="11880"/>
                  </a:lnTo>
                  <a:lnTo>
                    <a:pt x="93834" y="11847"/>
                  </a:lnTo>
                  <a:lnTo>
                    <a:pt x="93712" y="11836"/>
                  </a:lnTo>
                  <a:lnTo>
                    <a:pt x="93613" y="11847"/>
                  </a:lnTo>
                  <a:lnTo>
                    <a:pt x="93580" y="11880"/>
                  </a:lnTo>
                  <a:lnTo>
                    <a:pt x="93503" y="11969"/>
                  </a:lnTo>
                  <a:lnTo>
                    <a:pt x="93503" y="11770"/>
                  </a:lnTo>
                  <a:lnTo>
                    <a:pt x="93580" y="11506"/>
                  </a:lnTo>
                  <a:lnTo>
                    <a:pt x="93580" y="11462"/>
                  </a:lnTo>
                  <a:lnTo>
                    <a:pt x="93558" y="11395"/>
                  </a:lnTo>
                  <a:lnTo>
                    <a:pt x="93492" y="11340"/>
                  </a:lnTo>
                  <a:lnTo>
                    <a:pt x="93348" y="11285"/>
                  </a:lnTo>
                  <a:lnTo>
                    <a:pt x="93062" y="11274"/>
                  </a:lnTo>
                  <a:lnTo>
                    <a:pt x="92973" y="11241"/>
                  </a:lnTo>
                  <a:lnTo>
                    <a:pt x="92929" y="11153"/>
                  </a:lnTo>
                  <a:lnTo>
                    <a:pt x="92830" y="10888"/>
                  </a:lnTo>
                  <a:lnTo>
                    <a:pt x="92797" y="10855"/>
                  </a:lnTo>
                  <a:lnTo>
                    <a:pt x="92686" y="10833"/>
                  </a:lnTo>
                  <a:lnTo>
                    <a:pt x="92477" y="10877"/>
                  </a:lnTo>
                  <a:lnTo>
                    <a:pt x="92256" y="10888"/>
                  </a:lnTo>
                  <a:lnTo>
                    <a:pt x="92058" y="10844"/>
                  </a:lnTo>
                  <a:lnTo>
                    <a:pt x="91947" y="10756"/>
                  </a:lnTo>
                  <a:lnTo>
                    <a:pt x="91793" y="10679"/>
                  </a:lnTo>
                  <a:lnTo>
                    <a:pt x="91683" y="10657"/>
                  </a:lnTo>
                  <a:lnTo>
                    <a:pt x="91473" y="10657"/>
                  </a:lnTo>
                  <a:lnTo>
                    <a:pt x="91396" y="10679"/>
                  </a:lnTo>
                  <a:lnTo>
                    <a:pt x="91274" y="10778"/>
                  </a:lnTo>
                  <a:lnTo>
                    <a:pt x="91252" y="10833"/>
                  </a:lnTo>
                  <a:lnTo>
                    <a:pt x="91230" y="11087"/>
                  </a:lnTo>
                  <a:lnTo>
                    <a:pt x="91197" y="11175"/>
                  </a:lnTo>
                  <a:lnTo>
                    <a:pt x="91098" y="11351"/>
                  </a:lnTo>
                  <a:lnTo>
                    <a:pt x="90745" y="11880"/>
                  </a:lnTo>
                  <a:lnTo>
                    <a:pt x="90645" y="11914"/>
                  </a:lnTo>
                  <a:lnTo>
                    <a:pt x="90590" y="11903"/>
                  </a:lnTo>
                  <a:lnTo>
                    <a:pt x="90524" y="11836"/>
                  </a:lnTo>
                  <a:lnTo>
                    <a:pt x="90447" y="11682"/>
                  </a:lnTo>
                  <a:lnTo>
                    <a:pt x="90403" y="11671"/>
                  </a:lnTo>
                  <a:lnTo>
                    <a:pt x="90358" y="11671"/>
                  </a:lnTo>
                  <a:lnTo>
                    <a:pt x="90072" y="11936"/>
                  </a:lnTo>
                  <a:lnTo>
                    <a:pt x="89972" y="11991"/>
                  </a:lnTo>
                  <a:lnTo>
                    <a:pt x="89763" y="12090"/>
                  </a:lnTo>
                  <a:lnTo>
                    <a:pt x="89608" y="12178"/>
                  </a:lnTo>
                  <a:lnTo>
                    <a:pt x="89553" y="12222"/>
                  </a:lnTo>
                  <a:lnTo>
                    <a:pt x="89410" y="12410"/>
                  </a:lnTo>
                  <a:lnTo>
                    <a:pt x="88990" y="12785"/>
                  </a:lnTo>
                  <a:lnTo>
                    <a:pt x="88957" y="12851"/>
                  </a:lnTo>
                  <a:lnTo>
                    <a:pt x="88946" y="12928"/>
                  </a:lnTo>
                  <a:lnTo>
                    <a:pt x="88990" y="13126"/>
                  </a:lnTo>
                  <a:lnTo>
                    <a:pt x="88990" y="13171"/>
                  </a:lnTo>
                  <a:lnTo>
                    <a:pt x="88968" y="13226"/>
                  </a:lnTo>
                  <a:lnTo>
                    <a:pt x="88891" y="13347"/>
                  </a:lnTo>
                  <a:lnTo>
                    <a:pt x="88869" y="13468"/>
                  </a:lnTo>
                  <a:lnTo>
                    <a:pt x="88902" y="13578"/>
                  </a:lnTo>
                  <a:lnTo>
                    <a:pt x="88990" y="13689"/>
                  </a:lnTo>
                  <a:lnTo>
                    <a:pt x="89045" y="13843"/>
                  </a:lnTo>
                  <a:lnTo>
                    <a:pt x="89035" y="13931"/>
                  </a:lnTo>
                  <a:lnTo>
                    <a:pt x="88990" y="14130"/>
                  </a:lnTo>
                  <a:lnTo>
                    <a:pt x="88891" y="14262"/>
                  </a:lnTo>
                  <a:lnTo>
                    <a:pt x="88726" y="14350"/>
                  </a:lnTo>
                  <a:lnTo>
                    <a:pt x="88626" y="14383"/>
                  </a:lnTo>
                  <a:lnTo>
                    <a:pt x="88472" y="14383"/>
                  </a:lnTo>
                  <a:lnTo>
                    <a:pt x="88395" y="14350"/>
                  </a:lnTo>
                  <a:lnTo>
                    <a:pt x="88306" y="14240"/>
                  </a:lnTo>
                  <a:lnTo>
                    <a:pt x="88196" y="14240"/>
                  </a:lnTo>
                  <a:lnTo>
                    <a:pt x="88130" y="14262"/>
                  </a:lnTo>
                  <a:lnTo>
                    <a:pt x="87887" y="14449"/>
                  </a:lnTo>
                  <a:lnTo>
                    <a:pt x="87722" y="14604"/>
                  </a:lnTo>
                  <a:lnTo>
                    <a:pt x="87666" y="14681"/>
                  </a:lnTo>
                  <a:lnTo>
                    <a:pt x="87611" y="14857"/>
                  </a:lnTo>
                  <a:lnTo>
                    <a:pt x="87523" y="14990"/>
                  </a:lnTo>
                  <a:lnTo>
                    <a:pt x="87468" y="15034"/>
                  </a:lnTo>
                  <a:lnTo>
                    <a:pt x="87369" y="15067"/>
                  </a:lnTo>
                  <a:lnTo>
                    <a:pt x="87026" y="15232"/>
                  </a:lnTo>
                  <a:lnTo>
                    <a:pt x="86795" y="15243"/>
                  </a:lnTo>
                  <a:lnTo>
                    <a:pt x="86773" y="15221"/>
                  </a:lnTo>
                  <a:lnTo>
                    <a:pt x="86729" y="15155"/>
                  </a:lnTo>
                  <a:lnTo>
                    <a:pt x="86740" y="15067"/>
                  </a:lnTo>
                  <a:lnTo>
                    <a:pt x="86850" y="14747"/>
                  </a:lnTo>
                  <a:lnTo>
                    <a:pt x="86883" y="14593"/>
                  </a:lnTo>
                  <a:lnTo>
                    <a:pt x="86883" y="14460"/>
                  </a:lnTo>
                  <a:lnTo>
                    <a:pt x="86872" y="14416"/>
                  </a:lnTo>
                  <a:lnTo>
                    <a:pt x="86839" y="14394"/>
                  </a:lnTo>
                  <a:lnTo>
                    <a:pt x="86773" y="14372"/>
                  </a:lnTo>
                  <a:lnTo>
                    <a:pt x="86695" y="14372"/>
                  </a:lnTo>
                  <a:lnTo>
                    <a:pt x="86475" y="14483"/>
                  </a:lnTo>
                  <a:lnTo>
                    <a:pt x="86354" y="14505"/>
                  </a:lnTo>
                  <a:lnTo>
                    <a:pt x="86265" y="14438"/>
                  </a:lnTo>
                  <a:lnTo>
                    <a:pt x="86210" y="14350"/>
                  </a:lnTo>
                  <a:lnTo>
                    <a:pt x="86177" y="14339"/>
                  </a:lnTo>
                  <a:lnTo>
                    <a:pt x="86067" y="14317"/>
                  </a:lnTo>
                  <a:lnTo>
                    <a:pt x="85736" y="14350"/>
                  </a:lnTo>
                  <a:lnTo>
                    <a:pt x="85504" y="14251"/>
                  </a:lnTo>
                  <a:lnTo>
                    <a:pt x="85338" y="14207"/>
                  </a:lnTo>
                  <a:lnTo>
                    <a:pt x="85041" y="14174"/>
                  </a:lnTo>
                  <a:lnTo>
                    <a:pt x="84996" y="14152"/>
                  </a:lnTo>
                  <a:lnTo>
                    <a:pt x="84974" y="14119"/>
                  </a:lnTo>
                  <a:lnTo>
                    <a:pt x="84875" y="13744"/>
                  </a:lnTo>
                  <a:lnTo>
                    <a:pt x="84776" y="13567"/>
                  </a:lnTo>
                  <a:lnTo>
                    <a:pt x="84665" y="13534"/>
                  </a:lnTo>
                  <a:lnTo>
                    <a:pt x="84533" y="13534"/>
                  </a:lnTo>
                  <a:lnTo>
                    <a:pt x="84379" y="13479"/>
                  </a:lnTo>
                  <a:lnTo>
                    <a:pt x="84323" y="13468"/>
                  </a:lnTo>
                  <a:lnTo>
                    <a:pt x="84202" y="13490"/>
                  </a:lnTo>
                  <a:lnTo>
                    <a:pt x="84103" y="13534"/>
                  </a:lnTo>
                  <a:lnTo>
                    <a:pt x="84070" y="13578"/>
                  </a:lnTo>
                  <a:lnTo>
                    <a:pt x="84048" y="13634"/>
                  </a:lnTo>
                  <a:lnTo>
                    <a:pt x="84048" y="13744"/>
                  </a:lnTo>
                  <a:lnTo>
                    <a:pt x="84081" y="13843"/>
                  </a:lnTo>
                  <a:lnTo>
                    <a:pt x="84202" y="14019"/>
                  </a:lnTo>
                  <a:lnTo>
                    <a:pt x="84191" y="14152"/>
                  </a:lnTo>
                  <a:lnTo>
                    <a:pt x="84103" y="14218"/>
                  </a:lnTo>
                  <a:lnTo>
                    <a:pt x="83915" y="14262"/>
                  </a:lnTo>
                  <a:lnTo>
                    <a:pt x="83794" y="14328"/>
                  </a:lnTo>
                  <a:lnTo>
                    <a:pt x="83750" y="14427"/>
                  </a:lnTo>
                  <a:lnTo>
                    <a:pt x="83816" y="14604"/>
                  </a:lnTo>
                  <a:lnTo>
                    <a:pt x="83794" y="14725"/>
                  </a:lnTo>
                  <a:lnTo>
                    <a:pt x="83739" y="14824"/>
                  </a:lnTo>
                  <a:lnTo>
                    <a:pt x="83672" y="14879"/>
                  </a:lnTo>
                  <a:lnTo>
                    <a:pt x="83385" y="15067"/>
                  </a:lnTo>
                  <a:lnTo>
                    <a:pt x="83330" y="15166"/>
                  </a:lnTo>
                  <a:lnTo>
                    <a:pt x="83275" y="15332"/>
                  </a:lnTo>
                  <a:lnTo>
                    <a:pt x="83231" y="15387"/>
                  </a:lnTo>
                  <a:lnTo>
                    <a:pt x="83198" y="15409"/>
                  </a:lnTo>
                  <a:lnTo>
                    <a:pt x="83121" y="15409"/>
                  </a:lnTo>
                  <a:lnTo>
                    <a:pt x="82856" y="15332"/>
                  </a:lnTo>
                  <a:lnTo>
                    <a:pt x="82646" y="15321"/>
                  </a:lnTo>
                  <a:lnTo>
                    <a:pt x="82492" y="15332"/>
                  </a:lnTo>
                  <a:lnTo>
                    <a:pt x="82360" y="15298"/>
                  </a:lnTo>
                  <a:lnTo>
                    <a:pt x="82238" y="15221"/>
                  </a:lnTo>
                  <a:lnTo>
                    <a:pt x="82128" y="15144"/>
                  </a:lnTo>
                  <a:lnTo>
                    <a:pt x="81907" y="14879"/>
                  </a:lnTo>
                  <a:lnTo>
                    <a:pt x="81775" y="14758"/>
                  </a:lnTo>
                  <a:lnTo>
                    <a:pt x="81709" y="14725"/>
                  </a:lnTo>
                  <a:lnTo>
                    <a:pt x="81488" y="14692"/>
                  </a:lnTo>
                  <a:lnTo>
                    <a:pt x="81378" y="14703"/>
                  </a:lnTo>
                  <a:lnTo>
                    <a:pt x="81157" y="14802"/>
                  </a:lnTo>
                  <a:lnTo>
                    <a:pt x="81058" y="14824"/>
                  </a:lnTo>
                  <a:lnTo>
                    <a:pt x="80815" y="14835"/>
                  </a:lnTo>
                  <a:lnTo>
                    <a:pt x="80627" y="14824"/>
                  </a:lnTo>
                  <a:lnTo>
                    <a:pt x="80495" y="14835"/>
                  </a:lnTo>
                  <a:lnTo>
                    <a:pt x="80285" y="14924"/>
                  </a:lnTo>
                  <a:lnTo>
                    <a:pt x="80065" y="14990"/>
                  </a:lnTo>
                  <a:lnTo>
                    <a:pt x="79998" y="15177"/>
                  </a:lnTo>
                  <a:lnTo>
                    <a:pt x="79954" y="15453"/>
                  </a:lnTo>
                  <a:lnTo>
                    <a:pt x="79789" y="15751"/>
                  </a:lnTo>
                  <a:lnTo>
                    <a:pt x="79678" y="15872"/>
                  </a:lnTo>
                  <a:lnTo>
                    <a:pt x="79369" y="16004"/>
                  </a:lnTo>
                  <a:lnTo>
                    <a:pt x="79171" y="16114"/>
                  </a:lnTo>
                  <a:lnTo>
                    <a:pt x="79127" y="16114"/>
                  </a:lnTo>
                  <a:lnTo>
                    <a:pt x="79083" y="16103"/>
                  </a:lnTo>
                  <a:lnTo>
                    <a:pt x="79028" y="16048"/>
                  </a:lnTo>
                  <a:lnTo>
                    <a:pt x="78895" y="15784"/>
                  </a:lnTo>
                  <a:lnTo>
                    <a:pt x="78840" y="15751"/>
                  </a:lnTo>
                  <a:lnTo>
                    <a:pt x="78752" y="15751"/>
                  </a:lnTo>
                  <a:lnTo>
                    <a:pt x="78675" y="15773"/>
                  </a:lnTo>
                  <a:lnTo>
                    <a:pt x="78608" y="15806"/>
                  </a:lnTo>
                  <a:lnTo>
                    <a:pt x="78443" y="16037"/>
                  </a:lnTo>
                  <a:lnTo>
                    <a:pt x="78222" y="16203"/>
                  </a:lnTo>
                  <a:lnTo>
                    <a:pt x="78090" y="16258"/>
                  </a:lnTo>
                  <a:lnTo>
                    <a:pt x="77968" y="16269"/>
                  </a:lnTo>
                  <a:lnTo>
                    <a:pt x="77781" y="16203"/>
                  </a:lnTo>
                  <a:lnTo>
                    <a:pt x="77626" y="16192"/>
                  </a:lnTo>
                  <a:lnTo>
                    <a:pt x="77582" y="16203"/>
                  </a:lnTo>
                  <a:lnTo>
                    <a:pt x="77505" y="16258"/>
                  </a:lnTo>
                  <a:lnTo>
                    <a:pt x="77384" y="16291"/>
                  </a:lnTo>
                  <a:lnTo>
                    <a:pt x="77064" y="16302"/>
                  </a:lnTo>
                  <a:lnTo>
                    <a:pt x="77019" y="16302"/>
                  </a:lnTo>
                  <a:lnTo>
                    <a:pt x="76766" y="16203"/>
                  </a:lnTo>
                  <a:lnTo>
                    <a:pt x="76534" y="16026"/>
                  </a:lnTo>
                  <a:lnTo>
                    <a:pt x="76479" y="16026"/>
                  </a:lnTo>
                  <a:lnTo>
                    <a:pt x="76424" y="15982"/>
                  </a:lnTo>
                  <a:lnTo>
                    <a:pt x="76236" y="15938"/>
                  </a:lnTo>
                  <a:lnTo>
                    <a:pt x="76027" y="15971"/>
                  </a:lnTo>
                  <a:lnTo>
                    <a:pt x="75861" y="15960"/>
                  </a:lnTo>
                  <a:lnTo>
                    <a:pt x="75530" y="15850"/>
                  </a:lnTo>
                  <a:lnTo>
                    <a:pt x="75331" y="15740"/>
                  </a:lnTo>
                  <a:lnTo>
                    <a:pt x="75177" y="15695"/>
                  </a:lnTo>
                  <a:lnTo>
                    <a:pt x="75067" y="15728"/>
                  </a:lnTo>
                  <a:lnTo>
                    <a:pt x="74802" y="15828"/>
                  </a:lnTo>
                  <a:lnTo>
                    <a:pt x="74570" y="15883"/>
                  </a:lnTo>
                  <a:lnTo>
                    <a:pt x="74261" y="15883"/>
                  </a:lnTo>
                  <a:lnTo>
                    <a:pt x="74063" y="15806"/>
                  </a:lnTo>
                  <a:lnTo>
                    <a:pt x="73787" y="15684"/>
                  </a:lnTo>
                  <a:lnTo>
                    <a:pt x="73687" y="15574"/>
                  </a:lnTo>
                  <a:lnTo>
                    <a:pt x="73710" y="15409"/>
                  </a:lnTo>
                  <a:lnTo>
                    <a:pt x="73809" y="15199"/>
                  </a:lnTo>
                  <a:lnTo>
                    <a:pt x="73842" y="15155"/>
                  </a:lnTo>
                  <a:lnTo>
                    <a:pt x="73875" y="15067"/>
                  </a:lnTo>
                  <a:lnTo>
                    <a:pt x="73952" y="14758"/>
                  </a:lnTo>
                  <a:lnTo>
                    <a:pt x="73930" y="14692"/>
                  </a:lnTo>
                  <a:lnTo>
                    <a:pt x="73831" y="14560"/>
                  </a:lnTo>
                  <a:lnTo>
                    <a:pt x="73721" y="14527"/>
                  </a:lnTo>
                  <a:lnTo>
                    <a:pt x="73423" y="14516"/>
                  </a:lnTo>
                  <a:lnTo>
                    <a:pt x="73213" y="14582"/>
                  </a:lnTo>
                  <a:lnTo>
                    <a:pt x="73136" y="14637"/>
                  </a:lnTo>
                  <a:lnTo>
                    <a:pt x="73037" y="14725"/>
                  </a:lnTo>
                  <a:lnTo>
                    <a:pt x="72849" y="14990"/>
                  </a:lnTo>
                  <a:lnTo>
                    <a:pt x="72783" y="15034"/>
                  </a:lnTo>
                  <a:lnTo>
                    <a:pt x="72695" y="15056"/>
                  </a:lnTo>
                  <a:lnTo>
                    <a:pt x="72606" y="15045"/>
                  </a:lnTo>
                  <a:lnTo>
                    <a:pt x="72529" y="15012"/>
                  </a:lnTo>
                  <a:lnTo>
                    <a:pt x="72231" y="14791"/>
                  </a:lnTo>
                  <a:lnTo>
                    <a:pt x="72099" y="14714"/>
                  </a:lnTo>
                  <a:lnTo>
                    <a:pt x="71856" y="14648"/>
                  </a:lnTo>
                  <a:lnTo>
                    <a:pt x="71514" y="14604"/>
                  </a:lnTo>
                  <a:lnTo>
                    <a:pt x="71227" y="14615"/>
                  </a:lnTo>
                  <a:lnTo>
                    <a:pt x="71073" y="14637"/>
                  </a:lnTo>
                  <a:lnTo>
                    <a:pt x="70918" y="14692"/>
                  </a:lnTo>
                  <a:lnTo>
                    <a:pt x="70720" y="14769"/>
                  </a:lnTo>
                  <a:lnTo>
                    <a:pt x="70444" y="14868"/>
                  </a:lnTo>
                  <a:lnTo>
                    <a:pt x="69738" y="15012"/>
                  </a:lnTo>
                  <a:lnTo>
                    <a:pt x="69528" y="15056"/>
                  </a:lnTo>
                  <a:lnTo>
                    <a:pt x="69330" y="15067"/>
                  </a:lnTo>
                  <a:lnTo>
                    <a:pt x="69098" y="15045"/>
                  </a:lnTo>
                  <a:lnTo>
                    <a:pt x="69087" y="15045"/>
                  </a:lnTo>
                  <a:lnTo>
                    <a:pt x="69087" y="15045"/>
                  </a:lnTo>
                  <a:lnTo>
                    <a:pt x="68888" y="15067"/>
                  </a:lnTo>
                  <a:lnTo>
                    <a:pt x="68634" y="15210"/>
                  </a:lnTo>
                  <a:lnTo>
                    <a:pt x="68392" y="15431"/>
                  </a:lnTo>
                  <a:lnTo>
                    <a:pt x="68226" y="15563"/>
                  </a:lnTo>
                  <a:lnTo>
                    <a:pt x="68039" y="15706"/>
                  </a:lnTo>
                  <a:lnTo>
                    <a:pt x="67796" y="15817"/>
                  </a:lnTo>
                  <a:lnTo>
                    <a:pt x="67674" y="15795"/>
                  </a:lnTo>
                  <a:lnTo>
                    <a:pt x="67509" y="15728"/>
                  </a:lnTo>
                  <a:lnTo>
                    <a:pt x="67321" y="15640"/>
                  </a:lnTo>
                  <a:lnTo>
                    <a:pt x="67145" y="15552"/>
                  </a:lnTo>
                  <a:lnTo>
                    <a:pt x="66891" y="15497"/>
                  </a:lnTo>
                  <a:lnTo>
                    <a:pt x="66704" y="15464"/>
                  </a:lnTo>
                  <a:lnTo>
                    <a:pt x="66516" y="15409"/>
                  </a:lnTo>
                  <a:lnTo>
                    <a:pt x="66306" y="15332"/>
                  </a:lnTo>
                  <a:lnTo>
                    <a:pt x="66008" y="15210"/>
                  </a:lnTo>
                  <a:lnTo>
                    <a:pt x="65876" y="15155"/>
                  </a:lnTo>
                  <a:lnTo>
                    <a:pt x="65766" y="15089"/>
                  </a:lnTo>
                  <a:lnTo>
                    <a:pt x="65655" y="15034"/>
                  </a:lnTo>
                  <a:lnTo>
                    <a:pt x="65501" y="14979"/>
                  </a:lnTo>
                  <a:lnTo>
                    <a:pt x="65402" y="14935"/>
                  </a:lnTo>
                  <a:lnTo>
                    <a:pt x="65280" y="14879"/>
                  </a:lnTo>
                  <a:lnTo>
                    <a:pt x="65170" y="14824"/>
                  </a:lnTo>
                  <a:lnTo>
                    <a:pt x="65060" y="14769"/>
                  </a:lnTo>
                  <a:lnTo>
                    <a:pt x="64949" y="14703"/>
                  </a:lnTo>
                  <a:lnTo>
                    <a:pt x="64817" y="14593"/>
                  </a:lnTo>
                  <a:lnTo>
                    <a:pt x="64431" y="14207"/>
                  </a:lnTo>
                  <a:lnTo>
                    <a:pt x="64133" y="14075"/>
                  </a:lnTo>
                  <a:lnTo>
                    <a:pt x="63769" y="13997"/>
                  </a:lnTo>
                  <a:lnTo>
                    <a:pt x="63526" y="13942"/>
                  </a:lnTo>
                  <a:lnTo>
                    <a:pt x="63339" y="13898"/>
                  </a:lnTo>
                  <a:lnTo>
                    <a:pt x="63140" y="13766"/>
                  </a:lnTo>
                  <a:lnTo>
                    <a:pt x="62886" y="13623"/>
                  </a:lnTo>
                  <a:lnTo>
                    <a:pt x="62721" y="13523"/>
                  </a:lnTo>
                  <a:lnTo>
                    <a:pt x="62279" y="13303"/>
                  </a:lnTo>
                  <a:lnTo>
                    <a:pt x="62103" y="13193"/>
                  </a:lnTo>
                  <a:lnTo>
                    <a:pt x="61959" y="13093"/>
                  </a:lnTo>
                  <a:lnTo>
                    <a:pt x="61772" y="13049"/>
                  </a:lnTo>
                  <a:lnTo>
                    <a:pt x="61319" y="13049"/>
                  </a:lnTo>
                  <a:lnTo>
                    <a:pt x="61044" y="13060"/>
                  </a:lnTo>
                  <a:lnTo>
                    <a:pt x="60768" y="13104"/>
                  </a:lnTo>
                  <a:lnTo>
                    <a:pt x="60481" y="13115"/>
                  </a:lnTo>
                  <a:lnTo>
                    <a:pt x="60304" y="13060"/>
                  </a:lnTo>
                  <a:lnTo>
                    <a:pt x="60139" y="12928"/>
                  </a:lnTo>
                  <a:lnTo>
                    <a:pt x="59918" y="12785"/>
                  </a:lnTo>
                  <a:lnTo>
                    <a:pt x="59665" y="12542"/>
                  </a:lnTo>
                  <a:lnTo>
                    <a:pt x="59378" y="12355"/>
                  </a:lnTo>
                  <a:lnTo>
                    <a:pt x="59168" y="12288"/>
                  </a:lnTo>
                  <a:lnTo>
                    <a:pt x="58914" y="12233"/>
                  </a:lnTo>
                  <a:lnTo>
                    <a:pt x="58660" y="12189"/>
                  </a:lnTo>
                  <a:lnTo>
                    <a:pt x="58440" y="12112"/>
                  </a:lnTo>
                  <a:lnTo>
                    <a:pt x="58230" y="12035"/>
                  </a:lnTo>
                  <a:lnTo>
                    <a:pt x="58021" y="12013"/>
                  </a:lnTo>
                  <a:lnTo>
                    <a:pt x="57844" y="11991"/>
                  </a:lnTo>
                  <a:lnTo>
                    <a:pt x="57601" y="11991"/>
                  </a:lnTo>
                  <a:lnTo>
                    <a:pt x="57359" y="12035"/>
                  </a:lnTo>
                  <a:lnTo>
                    <a:pt x="57050" y="12079"/>
                  </a:lnTo>
                  <a:lnTo>
                    <a:pt x="56763" y="12134"/>
                  </a:lnTo>
                  <a:lnTo>
                    <a:pt x="56586" y="12200"/>
                  </a:lnTo>
                  <a:lnTo>
                    <a:pt x="56487" y="12255"/>
                  </a:lnTo>
                  <a:lnTo>
                    <a:pt x="56035" y="12233"/>
                  </a:lnTo>
                  <a:lnTo>
                    <a:pt x="55538" y="12244"/>
                  </a:lnTo>
                  <a:lnTo>
                    <a:pt x="55229" y="12090"/>
                  </a:lnTo>
                  <a:lnTo>
                    <a:pt x="54953" y="11847"/>
                  </a:lnTo>
                  <a:lnTo>
                    <a:pt x="54799" y="11726"/>
                  </a:lnTo>
                  <a:lnTo>
                    <a:pt x="54644" y="11638"/>
                  </a:lnTo>
                  <a:lnTo>
                    <a:pt x="54479" y="11583"/>
                  </a:lnTo>
                  <a:lnTo>
                    <a:pt x="54303" y="11616"/>
                  </a:lnTo>
                  <a:lnTo>
                    <a:pt x="54148" y="11660"/>
                  </a:lnTo>
                  <a:lnTo>
                    <a:pt x="54005" y="11737"/>
                  </a:lnTo>
                  <a:lnTo>
                    <a:pt x="53839" y="11847"/>
                  </a:lnTo>
                  <a:lnTo>
                    <a:pt x="53497" y="11936"/>
                  </a:lnTo>
                  <a:lnTo>
                    <a:pt x="53034" y="12024"/>
                  </a:lnTo>
                  <a:lnTo>
                    <a:pt x="52570" y="12035"/>
                  </a:lnTo>
                  <a:lnTo>
                    <a:pt x="52151" y="11869"/>
                  </a:lnTo>
                  <a:lnTo>
                    <a:pt x="51831" y="11649"/>
                  </a:lnTo>
                  <a:lnTo>
                    <a:pt x="51423" y="11616"/>
                  </a:lnTo>
                  <a:lnTo>
                    <a:pt x="51092" y="11660"/>
                  </a:lnTo>
                  <a:lnTo>
                    <a:pt x="50871" y="11759"/>
                  </a:lnTo>
                  <a:lnTo>
                    <a:pt x="50761" y="11880"/>
                  </a:lnTo>
                  <a:lnTo>
                    <a:pt x="50463" y="12079"/>
                  </a:lnTo>
                  <a:lnTo>
                    <a:pt x="50198" y="12167"/>
                  </a:lnTo>
                  <a:lnTo>
                    <a:pt x="49900" y="12013"/>
                  </a:lnTo>
                  <a:lnTo>
                    <a:pt x="49668" y="11825"/>
                  </a:lnTo>
                  <a:lnTo>
                    <a:pt x="49393" y="11550"/>
                  </a:lnTo>
                  <a:lnTo>
                    <a:pt x="49018" y="11329"/>
                  </a:lnTo>
                  <a:lnTo>
                    <a:pt x="48687" y="11307"/>
                  </a:lnTo>
                  <a:lnTo>
                    <a:pt x="48345" y="11340"/>
                  </a:lnTo>
                  <a:lnTo>
                    <a:pt x="48002" y="11417"/>
                  </a:lnTo>
                  <a:lnTo>
                    <a:pt x="47484" y="11362"/>
                  </a:lnTo>
                  <a:lnTo>
                    <a:pt x="46767" y="11241"/>
                  </a:lnTo>
                  <a:lnTo>
                    <a:pt x="46160" y="11120"/>
                  </a:lnTo>
                  <a:lnTo>
                    <a:pt x="46017" y="11087"/>
                  </a:lnTo>
                  <a:lnTo>
                    <a:pt x="45630" y="11065"/>
                  </a:lnTo>
                  <a:lnTo>
                    <a:pt x="45366" y="11065"/>
                  </a:lnTo>
                  <a:lnTo>
                    <a:pt x="45068" y="11164"/>
                  </a:lnTo>
                  <a:lnTo>
                    <a:pt x="44814" y="11252"/>
                  </a:lnTo>
                  <a:lnTo>
                    <a:pt x="44516" y="11384"/>
                  </a:lnTo>
                  <a:lnTo>
                    <a:pt x="44295" y="11638"/>
                  </a:lnTo>
                  <a:lnTo>
                    <a:pt x="44196" y="11759"/>
                  </a:lnTo>
                  <a:lnTo>
                    <a:pt x="44097" y="11991"/>
                  </a:lnTo>
                  <a:lnTo>
                    <a:pt x="44086" y="12134"/>
                  </a:lnTo>
                  <a:lnTo>
                    <a:pt x="44064" y="12189"/>
                  </a:lnTo>
                  <a:lnTo>
                    <a:pt x="43942" y="12454"/>
                  </a:lnTo>
                  <a:lnTo>
                    <a:pt x="43887" y="12553"/>
                  </a:lnTo>
                  <a:lnTo>
                    <a:pt x="43810" y="12652"/>
                  </a:lnTo>
                  <a:lnTo>
                    <a:pt x="43645" y="12807"/>
                  </a:lnTo>
                  <a:lnTo>
                    <a:pt x="43236" y="12994"/>
                  </a:lnTo>
                  <a:lnTo>
                    <a:pt x="42541" y="13237"/>
                  </a:lnTo>
                  <a:lnTo>
                    <a:pt x="42001" y="13281"/>
                  </a:lnTo>
                  <a:lnTo>
                    <a:pt x="41681" y="13325"/>
                  </a:lnTo>
                  <a:lnTo>
                    <a:pt x="41261" y="13446"/>
                  </a:lnTo>
                  <a:lnTo>
                    <a:pt x="40875" y="13876"/>
                  </a:lnTo>
                  <a:lnTo>
                    <a:pt x="40632" y="14207"/>
                  </a:lnTo>
                  <a:lnTo>
                    <a:pt x="40489" y="14460"/>
                  </a:lnTo>
                  <a:lnTo>
                    <a:pt x="40379" y="14670"/>
                  </a:lnTo>
                  <a:lnTo>
                    <a:pt x="40301" y="14835"/>
                  </a:lnTo>
                  <a:lnTo>
                    <a:pt x="39728" y="15133"/>
                  </a:lnTo>
                  <a:lnTo>
                    <a:pt x="39253" y="15354"/>
                  </a:lnTo>
                  <a:lnTo>
                    <a:pt x="38492" y="15607"/>
                  </a:lnTo>
                  <a:lnTo>
                    <a:pt x="37929" y="15728"/>
                  </a:lnTo>
                  <a:lnTo>
                    <a:pt x="37499" y="15872"/>
                  </a:lnTo>
                  <a:lnTo>
                    <a:pt x="36771" y="15916"/>
                  </a:lnTo>
                  <a:lnTo>
                    <a:pt x="36010" y="16092"/>
                  </a:lnTo>
                  <a:lnTo>
                    <a:pt x="35679" y="16500"/>
                  </a:lnTo>
                  <a:lnTo>
                    <a:pt x="35447" y="16776"/>
                  </a:lnTo>
                  <a:lnTo>
                    <a:pt x="35193" y="17052"/>
                  </a:lnTo>
                  <a:lnTo>
                    <a:pt x="34862" y="17305"/>
                  </a:lnTo>
                  <a:lnTo>
                    <a:pt x="34300" y="17504"/>
                  </a:lnTo>
                  <a:lnTo>
                    <a:pt x="33836" y="17647"/>
                  </a:lnTo>
                  <a:lnTo>
                    <a:pt x="33417" y="17735"/>
                  </a:lnTo>
                  <a:lnTo>
                    <a:pt x="32931" y="17834"/>
                  </a:lnTo>
                  <a:lnTo>
                    <a:pt x="32523" y="17768"/>
                  </a:lnTo>
                  <a:lnTo>
                    <a:pt x="32314" y="17404"/>
                  </a:lnTo>
                  <a:lnTo>
                    <a:pt x="32137" y="16985"/>
                  </a:lnTo>
                  <a:lnTo>
                    <a:pt x="32016" y="16511"/>
                  </a:lnTo>
                  <a:lnTo>
                    <a:pt x="31850" y="16026"/>
                  </a:lnTo>
                  <a:lnTo>
                    <a:pt x="31619" y="15596"/>
                  </a:lnTo>
                  <a:lnTo>
                    <a:pt x="31332" y="15365"/>
                  </a:lnTo>
                  <a:lnTo>
                    <a:pt x="31034" y="15232"/>
                  </a:lnTo>
                  <a:lnTo>
                    <a:pt x="30714" y="15166"/>
                  </a:lnTo>
                  <a:lnTo>
                    <a:pt x="30449" y="15122"/>
                  </a:lnTo>
                  <a:lnTo>
                    <a:pt x="30250" y="15166"/>
                  </a:lnTo>
                  <a:lnTo>
                    <a:pt x="29997" y="15298"/>
                  </a:lnTo>
                  <a:lnTo>
                    <a:pt x="29732" y="15497"/>
                  </a:lnTo>
                  <a:lnTo>
                    <a:pt x="29522" y="15728"/>
                  </a:lnTo>
                  <a:lnTo>
                    <a:pt x="29401" y="15960"/>
                  </a:lnTo>
                  <a:lnTo>
                    <a:pt x="29290" y="16192"/>
                  </a:lnTo>
                  <a:lnTo>
                    <a:pt x="29180" y="16500"/>
                  </a:lnTo>
                  <a:lnTo>
                    <a:pt x="29015" y="16710"/>
                  </a:lnTo>
                  <a:lnTo>
                    <a:pt x="28860" y="16963"/>
                  </a:lnTo>
                  <a:lnTo>
                    <a:pt x="28739" y="17140"/>
                  </a:lnTo>
                  <a:lnTo>
                    <a:pt x="28651" y="17316"/>
                  </a:lnTo>
                  <a:lnTo>
                    <a:pt x="28595" y="17437"/>
                  </a:lnTo>
                  <a:lnTo>
                    <a:pt x="28573" y="17570"/>
                  </a:lnTo>
                  <a:lnTo>
                    <a:pt x="28452" y="17779"/>
                  </a:lnTo>
                  <a:lnTo>
                    <a:pt x="28253" y="17867"/>
                  </a:lnTo>
                  <a:lnTo>
                    <a:pt x="28077" y="17923"/>
                  </a:lnTo>
                  <a:lnTo>
                    <a:pt x="27878" y="17912"/>
                  </a:lnTo>
                  <a:lnTo>
                    <a:pt x="27735" y="17890"/>
                  </a:lnTo>
                  <a:lnTo>
                    <a:pt x="27569" y="17812"/>
                  </a:lnTo>
                  <a:lnTo>
                    <a:pt x="27426" y="17790"/>
                  </a:lnTo>
                  <a:lnTo>
                    <a:pt x="27139" y="17658"/>
                  </a:lnTo>
                  <a:lnTo>
                    <a:pt x="26819" y="17526"/>
                  </a:lnTo>
                  <a:lnTo>
                    <a:pt x="26532" y="17360"/>
                  </a:lnTo>
                  <a:lnTo>
                    <a:pt x="26201" y="17129"/>
                  </a:lnTo>
                  <a:lnTo>
                    <a:pt x="25804" y="16985"/>
                  </a:lnTo>
                  <a:lnTo>
                    <a:pt x="25539" y="16754"/>
                  </a:lnTo>
                  <a:lnTo>
                    <a:pt x="25076" y="16522"/>
                  </a:lnTo>
                  <a:lnTo>
                    <a:pt x="24524" y="16390"/>
                  </a:lnTo>
                  <a:lnTo>
                    <a:pt x="24160" y="16313"/>
                  </a:lnTo>
                  <a:lnTo>
                    <a:pt x="23829" y="16313"/>
                  </a:lnTo>
                  <a:lnTo>
                    <a:pt x="23697" y="16302"/>
                  </a:lnTo>
                  <a:lnTo>
                    <a:pt x="23564" y="16291"/>
                  </a:lnTo>
                  <a:lnTo>
                    <a:pt x="23421" y="16291"/>
                  </a:lnTo>
                  <a:lnTo>
                    <a:pt x="23244" y="16335"/>
                  </a:lnTo>
                  <a:lnTo>
                    <a:pt x="22869" y="16456"/>
                  </a:lnTo>
                  <a:lnTo>
                    <a:pt x="22814" y="16478"/>
                  </a:lnTo>
                  <a:lnTo>
                    <a:pt x="22627" y="16566"/>
                  </a:lnTo>
                  <a:lnTo>
                    <a:pt x="22494" y="16622"/>
                  </a:lnTo>
                  <a:lnTo>
                    <a:pt x="22384" y="16644"/>
                  </a:lnTo>
                  <a:lnTo>
                    <a:pt x="22185" y="16655"/>
                  </a:lnTo>
                  <a:lnTo>
                    <a:pt x="22009" y="16666"/>
                  </a:lnTo>
                  <a:lnTo>
                    <a:pt x="21887" y="16677"/>
                  </a:lnTo>
                  <a:lnTo>
                    <a:pt x="21689" y="16688"/>
                  </a:lnTo>
                  <a:lnTo>
                    <a:pt x="21589" y="16721"/>
                  </a:lnTo>
                  <a:lnTo>
                    <a:pt x="21457" y="16765"/>
                  </a:lnTo>
                  <a:lnTo>
                    <a:pt x="21203" y="17007"/>
                  </a:lnTo>
                  <a:lnTo>
                    <a:pt x="20872" y="17360"/>
                  </a:lnTo>
                  <a:lnTo>
                    <a:pt x="20729" y="17570"/>
                  </a:lnTo>
                  <a:lnTo>
                    <a:pt x="20541" y="17834"/>
                  </a:lnTo>
                  <a:lnTo>
                    <a:pt x="20497" y="18154"/>
                  </a:lnTo>
                  <a:lnTo>
                    <a:pt x="20541" y="18364"/>
                  </a:lnTo>
                  <a:lnTo>
                    <a:pt x="20828" y="18915"/>
                  </a:lnTo>
                  <a:lnTo>
                    <a:pt x="21358" y="19610"/>
                  </a:lnTo>
                  <a:lnTo>
                    <a:pt x="21777" y="19984"/>
                  </a:lnTo>
                  <a:lnTo>
                    <a:pt x="21965" y="20436"/>
                  </a:lnTo>
                  <a:lnTo>
                    <a:pt x="22108" y="20712"/>
                  </a:lnTo>
                  <a:lnTo>
                    <a:pt x="22251" y="21010"/>
                  </a:lnTo>
                  <a:lnTo>
                    <a:pt x="22329" y="21462"/>
                  </a:lnTo>
                  <a:lnTo>
                    <a:pt x="22483" y="21870"/>
                  </a:lnTo>
                  <a:lnTo>
                    <a:pt x="22737" y="22245"/>
                  </a:lnTo>
                  <a:lnTo>
                    <a:pt x="22891" y="22564"/>
                  </a:lnTo>
                  <a:lnTo>
                    <a:pt x="22958" y="22730"/>
                  </a:lnTo>
                  <a:lnTo>
                    <a:pt x="23057" y="22994"/>
                  </a:lnTo>
                  <a:lnTo>
                    <a:pt x="23079" y="23160"/>
                  </a:lnTo>
                  <a:lnTo>
                    <a:pt x="23123" y="23634"/>
                  </a:lnTo>
                  <a:lnTo>
                    <a:pt x="23057" y="23810"/>
                  </a:lnTo>
                  <a:lnTo>
                    <a:pt x="22946" y="24075"/>
                  </a:lnTo>
                  <a:lnTo>
                    <a:pt x="22693" y="24428"/>
                  </a:lnTo>
                  <a:lnTo>
                    <a:pt x="22461" y="24814"/>
                  </a:lnTo>
                  <a:lnTo>
                    <a:pt x="22318" y="25023"/>
                  </a:lnTo>
                  <a:lnTo>
                    <a:pt x="22130" y="25288"/>
                  </a:lnTo>
                  <a:lnTo>
                    <a:pt x="21755" y="25497"/>
                  </a:lnTo>
                  <a:lnTo>
                    <a:pt x="21490" y="25541"/>
                  </a:lnTo>
                  <a:lnTo>
                    <a:pt x="21336" y="25685"/>
                  </a:lnTo>
                  <a:lnTo>
                    <a:pt x="21303" y="25850"/>
                  </a:lnTo>
                  <a:lnTo>
                    <a:pt x="21303" y="25949"/>
                  </a:lnTo>
                  <a:lnTo>
                    <a:pt x="21336" y="26049"/>
                  </a:lnTo>
                  <a:lnTo>
                    <a:pt x="21347" y="26082"/>
                  </a:lnTo>
                  <a:lnTo>
                    <a:pt x="21402" y="26236"/>
                  </a:lnTo>
                  <a:lnTo>
                    <a:pt x="21479" y="26445"/>
                  </a:lnTo>
                  <a:lnTo>
                    <a:pt x="21523" y="26589"/>
                  </a:lnTo>
                  <a:lnTo>
                    <a:pt x="21512" y="26699"/>
                  </a:lnTo>
                  <a:lnTo>
                    <a:pt x="21490" y="26798"/>
                  </a:lnTo>
                  <a:lnTo>
                    <a:pt x="21457" y="26909"/>
                  </a:lnTo>
                  <a:lnTo>
                    <a:pt x="21413" y="27041"/>
                  </a:lnTo>
                  <a:lnTo>
                    <a:pt x="21336" y="27206"/>
                  </a:lnTo>
                  <a:lnTo>
                    <a:pt x="21247" y="27394"/>
                  </a:lnTo>
                  <a:lnTo>
                    <a:pt x="21170" y="27515"/>
                  </a:lnTo>
                  <a:lnTo>
                    <a:pt x="21005" y="27769"/>
                  </a:lnTo>
                  <a:lnTo>
                    <a:pt x="20828" y="28165"/>
                  </a:lnTo>
                  <a:lnTo>
                    <a:pt x="20674" y="28540"/>
                  </a:lnTo>
                  <a:lnTo>
                    <a:pt x="20641" y="28651"/>
                  </a:lnTo>
                  <a:lnTo>
                    <a:pt x="20641" y="28948"/>
                  </a:lnTo>
                  <a:lnTo>
                    <a:pt x="20508" y="29433"/>
                  </a:lnTo>
                  <a:lnTo>
                    <a:pt x="20398" y="29588"/>
                  </a:lnTo>
                  <a:lnTo>
                    <a:pt x="20199" y="29687"/>
                  </a:lnTo>
                  <a:lnTo>
                    <a:pt x="20001" y="29742"/>
                  </a:lnTo>
                  <a:lnTo>
                    <a:pt x="19813" y="29753"/>
                  </a:lnTo>
                  <a:lnTo>
                    <a:pt x="19670" y="29742"/>
                  </a:lnTo>
                  <a:lnTo>
                    <a:pt x="19394" y="29676"/>
                  </a:lnTo>
                  <a:lnTo>
                    <a:pt x="19118" y="29588"/>
                  </a:lnTo>
                  <a:lnTo>
                    <a:pt x="18864" y="29488"/>
                  </a:lnTo>
                  <a:lnTo>
                    <a:pt x="18655" y="29477"/>
                  </a:lnTo>
                  <a:lnTo>
                    <a:pt x="18434" y="29544"/>
                  </a:lnTo>
                  <a:lnTo>
                    <a:pt x="18257" y="29687"/>
                  </a:lnTo>
                  <a:lnTo>
                    <a:pt x="17904" y="30349"/>
                  </a:lnTo>
                  <a:lnTo>
                    <a:pt x="17673" y="30635"/>
                  </a:lnTo>
                  <a:lnTo>
                    <a:pt x="17540" y="30812"/>
                  </a:lnTo>
                  <a:lnTo>
                    <a:pt x="17287" y="30955"/>
                  </a:lnTo>
                  <a:lnTo>
                    <a:pt x="17121" y="31054"/>
                  </a:lnTo>
                  <a:lnTo>
                    <a:pt x="16978" y="31120"/>
                  </a:lnTo>
                  <a:lnTo>
                    <a:pt x="16591" y="31286"/>
                  </a:lnTo>
                  <a:lnTo>
                    <a:pt x="16316" y="31484"/>
                  </a:lnTo>
                  <a:lnTo>
                    <a:pt x="16260" y="31760"/>
                  </a:lnTo>
                  <a:lnTo>
                    <a:pt x="16051" y="32113"/>
                  </a:lnTo>
                  <a:lnTo>
                    <a:pt x="15907" y="32289"/>
                  </a:lnTo>
                  <a:lnTo>
                    <a:pt x="15753" y="32399"/>
                  </a:lnTo>
                  <a:lnTo>
                    <a:pt x="15565" y="32388"/>
                  </a:lnTo>
                  <a:lnTo>
                    <a:pt x="15422" y="32366"/>
                  </a:lnTo>
                  <a:lnTo>
                    <a:pt x="15146" y="32267"/>
                  </a:lnTo>
                  <a:lnTo>
                    <a:pt x="14837" y="32234"/>
                  </a:lnTo>
                  <a:lnTo>
                    <a:pt x="14617" y="32157"/>
                  </a:lnTo>
                  <a:lnTo>
                    <a:pt x="14451" y="32146"/>
                  </a:lnTo>
                  <a:lnTo>
                    <a:pt x="14252" y="32179"/>
                  </a:lnTo>
                  <a:lnTo>
                    <a:pt x="14142" y="32267"/>
                  </a:lnTo>
                  <a:lnTo>
                    <a:pt x="14010" y="32443"/>
                  </a:lnTo>
                  <a:lnTo>
                    <a:pt x="13524" y="33094"/>
                  </a:lnTo>
                  <a:lnTo>
                    <a:pt x="13370" y="33248"/>
                  </a:lnTo>
                  <a:lnTo>
                    <a:pt x="13171" y="33436"/>
                  </a:lnTo>
                  <a:lnTo>
                    <a:pt x="12752" y="33722"/>
                  </a:lnTo>
                  <a:lnTo>
                    <a:pt x="12531" y="33921"/>
                  </a:lnTo>
                  <a:lnTo>
                    <a:pt x="12311" y="34031"/>
                  </a:lnTo>
                  <a:lnTo>
                    <a:pt x="12123" y="34075"/>
                  </a:lnTo>
                  <a:lnTo>
                    <a:pt x="11759" y="34053"/>
                  </a:lnTo>
                  <a:lnTo>
                    <a:pt x="11307" y="34031"/>
                  </a:lnTo>
                  <a:lnTo>
                    <a:pt x="10832" y="33965"/>
                  </a:lnTo>
                  <a:lnTo>
                    <a:pt x="10523" y="33866"/>
                  </a:lnTo>
                  <a:lnTo>
                    <a:pt x="10148" y="33656"/>
                  </a:lnTo>
                  <a:lnTo>
                    <a:pt x="9663" y="33458"/>
                  </a:lnTo>
                  <a:lnTo>
                    <a:pt x="9486" y="33425"/>
                  </a:lnTo>
                  <a:lnTo>
                    <a:pt x="9321" y="33359"/>
                  </a:lnTo>
                  <a:lnTo>
                    <a:pt x="9133" y="33281"/>
                  </a:lnTo>
                  <a:lnTo>
                    <a:pt x="8924" y="33215"/>
                  </a:lnTo>
                  <a:lnTo>
                    <a:pt x="8758" y="33204"/>
                  </a:lnTo>
                  <a:lnTo>
                    <a:pt x="8416" y="33215"/>
                  </a:lnTo>
                  <a:lnTo>
                    <a:pt x="7919" y="33292"/>
                  </a:lnTo>
                  <a:lnTo>
                    <a:pt x="7611" y="33314"/>
                  </a:lnTo>
                  <a:lnTo>
                    <a:pt x="7213" y="33458"/>
                  </a:lnTo>
                  <a:lnTo>
                    <a:pt x="6860" y="33623"/>
                  </a:lnTo>
                  <a:lnTo>
                    <a:pt x="6684" y="33800"/>
                  </a:lnTo>
                  <a:lnTo>
                    <a:pt x="6496" y="34119"/>
                  </a:lnTo>
                  <a:lnTo>
                    <a:pt x="6364" y="34340"/>
                  </a:lnTo>
                  <a:lnTo>
                    <a:pt x="6253" y="34505"/>
                  </a:lnTo>
                  <a:lnTo>
                    <a:pt x="6088" y="34803"/>
                  </a:lnTo>
                  <a:lnTo>
                    <a:pt x="5956" y="34979"/>
                  </a:lnTo>
                  <a:lnTo>
                    <a:pt x="5878" y="35101"/>
                  </a:lnTo>
                  <a:lnTo>
                    <a:pt x="5845" y="35145"/>
                  </a:lnTo>
                  <a:lnTo>
                    <a:pt x="5702" y="35266"/>
                  </a:lnTo>
                  <a:lnTo>
                    <a:pt x="5581" y="35343"/>
                  </a:lnTo>
                  <a:lnTo>
                    <a:pt x="5470" y="35376"/>
                  </a:lnTo>
                  <a:lnTo>
                    <a:pt x="5305" y="35442"/>
                  </a:lnTo>
                  <a:lnTo>
                    <a:pt x="5084" y="35476"/>
                  </a:lnTo>
                  <a:lnTo>
                    <a:pt x="4908" y="35553"/>
                  </a:lnTo>
                  <a:lnTo>
                    <a:pt x="4709" y="35564"/>
                  </a:lnTo>
                  <a:lnTo>
                    <a:pt x="4554" y="35619"/>
                  </a:lnTo>
                  <a:lnTo>
                    <a:pt x="4345" y="35696"/>
                  </a:lnTo>
                  <a:lnTo>
                    <a:pt x="4157" y="35762"/>
                  </a:lnTo>
                  <a:lnTo>
                    <a:pt x="4025" y="35861"/>
                  </a:lnTo>
                  <a:lnTo>
                    <a:pt x="3903" y="35928"/>
                  </a:lnTo>
                  <a:lnTo>
                    <a:pt x="3771" y="36049"/>
                  </a:lnTo>
                  <a:lnTo>
                    <a:pt x="3639" y="36181"/>
                  </a:lnTo>
                  <a:lnTo>
                    <a:pt x="3539" y="36314"/>
                  </a:lnTo>
                  <a:lnTo>
                    <a:pt x="3495" y="36479"/>
                  </a:lnTo>
                  <a:lnTo>
                    <a:pt x="3429" y="36710"/>
                  </a:lnTo>
                  <a:lnTo>
                    <a:pt x="3352" y="36997"/>
                  </a:lnTo>
                  <a:lnTo>
                    <a:pt x="3352" y="37195"/>
                  </a:lnTo>
                  <a:lnTo>
                    <a:pt x="3230" y="37383"/>
                  </a:lnTo>
                  <a:lnTo>
                    <a:pt x="3197" y="37427"/>
                  </a:lnTo>
                  <a:lnTo>
                    <a:pt x="3032" y="37681"/>
                  </a:lnTo>
                  <a:lnTo>
                    <a:pt x="2822" y="37890"/>
                  </a:lnTo>
                  <a:lnTo>
                    <a:pt x="2635" y="38100"/>
                  </a:lnTo>
                  <a:lnTo>
                    <a:pt x="2480" y="38210"/>
                  </a:lnTo>
                  <a:lnTo>
                    <a:pt x="2403" y="38342"/>
                  </a:lnTo>
                  <a:lnTo>
                    <a:pt x="2182" y="38452"/>
                  </a:lnTo>
                  <a:lnTo>
                    <a:pt x="2083" y="38684"/>
                  </a:lnTo>
                  <a:lnTo>
                    <a:pt x="1940" y="38750"/>
                  </a:lnTo>
                  <a:lnTo>
                    <a:pt x="1840" y="38838"/>
                  </a:lnTo>
                  <a:lnTo>
                    <a:pt x="1741" y="38915"/>
                  </a:lnTo>
                  <a:lnTo>
                    <a:pt x="1642" y="38960"/>
                  </a:lnTo>
                  <a:lnTo>
                    <a:pt x="1542" y="39070"/>
                  </a:lnTo>
                  <a:lnTo>
                    <a:pt x="1553" y="39257"/>
                  </a:lnTo>
                  <a:lnTo>
                    <a:pt x="1509" y="39423"/>
                  </a:lnTo>
                  <a:lnTo>
                    <a:pt x="1432" y="39588"/>
                  </a:lnTo>
                  <a:lnTo>
                    <a:pt x="1410" y="39643"/>
                  </a:lnTo>
                  <a:lnTo>
                    <a:pt x="1267" y="39919"/>
                  </a:lnTo>
                  <a:lnTo>
                    <a:pt x="1200" y="40250"/>
                  </a:lnTo>
                  <a:lnTo>
                    <a:pt x="1123" y="40702"/>
                  </a:lnTo>
                  <a:lnTo>
                    <a:pt x="869" y="41209"/>
                  </a:lnTo>
                  <a:lnTo>
                    <a:pt x="472" y="42047"/>
                  </a:lnTo>
                  <a:lnTo>
                    <a:pt x="814" y="42488"/>
                  </a:lnTo>
                  <a:lnTo>
                    <a:pt x="1024" y="42785"/>
                  </a:lnTo>
                  <a:lnTo>
                    <a:pt x="1631" y="43590"/>
                  </a:lnTo>
                  <a:lnTo>
                    <a:pt x="2083" y="44164"/>
                  </a:lnTo>
                  <a:lnTo>
                    <a:pt x="2392" y="44539"/>
                  </a:lnTo>
                  <a:lnTo>
                    <a:pt x="2624" y="44847"/>
                  </a:lnTo>
                  <a:lnTo>
                    <a:pt x="2888" y="45244"/>
                  </a:lnTo>
                  <a:lnTo>
                    <a:pt x="3241" y="45718"/>
                  </a:lnTo>
                  <a:lnTo>
                    <a:pt x="3694" y="46380"/>
                  </a:lnTo>
                  <a:lnTo>
                    <a:pt x="4135" y="47053"/>
                  </a:lnTo>
                  <a:lnTo>
                    <a:pt x="4444" y="47560"/>
                  </a:lnTo>
                  <a:lnTo>
                    <a:pt x="4687" y="47946"/>
                  </a:lnTo>
                  <a:lnTo>
                    <a:pt x="5161" y="48673"/>
                  </a:lnTo>
                  <a:lnTo>
                    <a:pt x="5470" y="49224"/>
                  </a:lnTo>
                  <a:lnTo>
                    <a:pt x="5878" y="49952"/>
                  </a:lnTo>
                  <a:lnTo>
                    <a:pt x="6022" y="50195"/>
                  </a:lnTo>
                  <a:lnTo>
                    <a:pt x="6121" y="50316"/>
                  </a:lnTo>
                  <a:lnTo>
                    <a:pt x="6220" y="50415"/>
                  </a:lnTo>
                  <a:lnTo>
                    <a:pt x="6430" y="50680"/>
                  </a:lnTo>
                  <a:lnTo>
                    <a:pt x="6816" y="51220"/>
                  </a:lnTo>
                  <a:lnTo>
                    <a:pt x="7015" y="51463"/>
                  </a:lnTo>
                  <a:lnTo>
                    <a:pt x="7114" y="51540"/>
                  </a:lnTo>
                  <a:lnTo>
                    <a:pt x="7335" y="51694"/>
                  </a:lnTo>
                  <a:lnTo>
                    <a:pt x="7677" y="51970"/>
                  </a:lnTo>
                  <a:lnTo>
                    <a:pt x="7919" y="52212"/>
                  </a:lnTo>
                  <a:lnTo>
                    <a:pt x="8273" y="52631"/>
                  </a:lnTo>
                  <a:lnTo>
                    <a:pt x="8593" y="53072"/>
                  </a:lnTo>
                  <a:lnTo>
                    <a:pt x="9089" y="53833"/>
                  </a:lnTo>
                  <a:lnTo>
                    <a:pt x="9497" y="54528"/>
                  </a:lnTo>
                  <a:lnTo>
                    <a:pt x="9597" y="54682"/>
                  </a:lnTo>
                  <a:lnTo>
                    <a:pt x="9950" y="55377"/>
                  </a:lnTo>
                  <a:lnTo>
                    <a:pt x="10181" y="55950"/>
                  </a:lnTo>
                  <a:lnTo>
                    <a:pt x="10457" y="56402"/>
                  </a:lnTo>
                  <a:lnTo>
                    <a:pt x="10656" y="56799"/>
                  </a:lnTo>
                  <a:lnTo>
                    <a:pt x="10943" y="57483"/>
                  </a:lnTo>
                  <a:lnTo>
                    <a:pt x="11130" y="57836"/>
                  </a:lnTo>
                  <a:lnTo>
                    <a:pt x="11296" y="58277"/>
                  </a:lnTo>
                  <a:lnTo>
                    <a:pt x="11461" y="58674"/>
                  </a:lnTo>
                  <a:lnTo>
                    <a:pt x="11638" y="59093"/>
                  </a:lnTo>
                  <a:lnTo>
                    <a:pt x="11748" y="59401"/>
                  </a:lnTo>
                  <a:lnTo>
                    <a:pt x="11935" y="59842"/>
                  </a:lnTo>
                  <a:lnTo>
                    <a:pt x="12112" y="60349"/>
                  </a:lnTo>
                  <a:lnTo>
                    <a:pt x="12233" y="60603"/>
                  </a:lnTo>
                  <a:lnTo>
                    <a:pt x="12311" y="60890"/>
                  </a:lnTo>
                  <a:lnTo>
                    <a:pt x="12377" y="61033"/>
                  </a:lnTo>
                  <a:lnTo>
                    <a:pt x="12476" y="61187"/>
                  </a:lnTo>
                  <a:lnTo>
                    <a:pt x="12542" y="61441"/>
                  </a:lnTo>
                  <a:lnTo>
                    <a:pt x="12609" y="61650"/>
                  </a:lnTo>
                  <a:lnTo>
                    <a:pt x="12906" y="62510"/>
                  </a:lnTo>
                  <a:lnTo>
                    <a:pt x="13204" y="63128"/>
                  </a:lnTo>
                  <a:lnTo>
                    <a:pt x="13524" y="63701"/>
                  </a:lnTo>
                  <a:lnTo>
                    <a:pt x="13800" y="64142"/>
                  </a:lnTo>
                  <a:lnTo>
                    <a:pt x="14098" y="64837"/>
                  </a:lnTo>
                  <a:lnTo>
                    <a:pt x="14241" y="65146"/>
                  </a:lnTo>
                  <a:lnTo>
                    <a:pt x="14241" y="65146"/>
                  </a:lnTo>
                  <a:lnTo>
                    <a:pt x="14363" y="65432"/>
                  </a:lnTo>
                  <a:lnTo>
                    <a:pt x="14550" y="65851"/>
                  </a:lnTo>
                  <a:lnTo>
                    <a:pt x="14672" y="66348"/>
                  </a:lnTo>
                  <a:lnTo>
                    <a:pt x="14948" y="67042"/>
                  </a:lnTo>
                  <a:lnTo>
                    <a:pt x="15345" y="67693"/>
                  </a:lnTo>
                  <a:lnTo>
                    <a:pt x="15709" y="68861"/>
                  </a:lnTo>
                  <a:lnTo>
                    <a:pt x="15797" y="69291"/>
                  </a:lnTo>
                  <a:lnTo>
                    <a:pt x="15863" y="69457"/>
                  </a:lnTo>
                  <a:lnTo>
                    <a:pt x="16018" y="69743"/>
                  </a:lnTo>
                  <a:lnTo>
                    <a:pt x="16636" y="70306"/>
                  </a:lnTo>
                  <a:lnTo>
                    <a:pt x="17132" y="70548"/>
                  </a:lnTo>
                  <a:lnTo>
                    <a:pt x="17496" y="70769"/>
                  </a:lnTo>
                  <a:lnTo>
                    <a:pt x="17673" y="70846"/>
                  </a:lnTo>
                  <a:lnTo>
                    <a:pt x="17827" y="70868"/>
                  </a:lnTo>
                  <a:lnTo>
                    <a:pt x="18401" y="70868"/>
                  </a:lnTo>
                  <a:lnTo>
                    <a:pt x="18622" y="70934"/>
                  </a:lnTo>
                  <a:lnTo>
                    <a:pt x="18809" y="71022"/>
                  </a:lnTo>
                  <a:lnTo>
                    <a:pt x="19383" y="71419"/>
                  </a:lnTo>
                  <a:lnTo>
                    <a:pt x="19537" y="71552"/>
                  </a:lnTo>
                  <a:lnTo>
                    <a:pt x="19979" y="72026"/>
                  </a:lnTo>
                  <a:lnTo>
                    <a:pt x="20563" y="72853"/>
                  </a:lnTo>
                  <a:lnTo>
                    <a:pt x="20619" y="72930"/>
                  </a:lnTo>
                  <a:lnTo>
                    <a:pt x="20641" y="72985"/>
                  </a:lnTo>
                  <a:lnTo>
                    <a:pt x="20828" y="73393"/>
                  </a:lnTo>
                  <a:lnTo>
                    <a:pt x="20939" y="73580"/>
                  </a:lnTo>
                  <a:lnTo>
                    <a:pt x="20972" y="73702"/>
                  </a:lnTo>
                  <a:lnTo>
                    <a:pt x="21391" y="74385"/>
                  </a:lnTo>
                  <a:lnTo>
                    <a:pt x="21512" y="74628"/>
                  </a:lnTo>
                  <a:lnTo>
                    <a:pt x="21810" y="75510"/>
                  </a:lnTo>
                  <a:lnTo>
                    <a:pt x="21865" y="75785"/>
                  </a:lnTo>
                  <a:lnTo>
                    <a:pt x="21976" y="76193"/>
                  </a:lnTo>
                  <a:lnTo>
                    <a:pt x="22119" y="76557"/>
                  </a:lnTo>
                  <a:lnTo>
                    <a:pt x="22406" y="76987"/>
                  </a:lnTo>
                  <a:lnTo>
                    <a:pt x="22726" y="77307"/>
                  </a:lnTo>
                  <a:lnTo>
                    <a:pt x="22902" y="77395"/>
                  </a:lnTo>
                  <a:lnTo>
                    <a:pt x="23410" y="77527"/>
                  </a:lnTo>
                  <a:lnTo>
                    <a:pt x="23697" y="77517"/>
                  </a:lnTo>
                  <a:lnTo>
                    <a:pt x="24028" y="77572"/>
                  </a:lnTo>
                  <a:lnTo>
                    <a:pt x="24381" y="77726"/>
                  </a:lnTo>
                  <a:lnTo>
                    <a:pt x="24557" y="77781"/>
                  </a:lnTo>
                  <a:lnTo>
                    <a:pt x="25418" y="78277"/>
                  </a:lnTo>
                  <a:lnTo>
                    <a:pt x="26047" y="78740"/>
                  </a:lnTo>
                  <a:lnTo>
                    <a:pt x="26422" y="79104"/>
                  </a:lnTo>
                  <a:lnTo>
                    <a:pt x="26654" y="79303"/>
                  </a:lnTo>
                  <a:lnTo>
                    <a:pt x="26720" y="79369"/>
                  </a:lnTo>
                  <a:lnTo>
                    <a:pt x="26985" y="79644"/>
                  </a:lnTo>
                  <a:lnTo>
                    <a:pt x="27393" y="79942"/>
                  </a:lnTo>
                  <a:lnTo>
                    <a:pt x="27878" y="80405"/>
                  </a:lnTo>
                  <a:lnTo>
                    <a:pt x="28386" y="80758"/>
                  </a:lnTo>
                  <a:lnTo>
                    <a:pt x="28651" y="81023"/>
                  </a:lnTo>
                  <a:lnTo>
                    <a:pt x="28860" y="81056"/>
                  </a:lnTo>
                  <a:lnTo>
                    <a:pt x="29335" y="81012"/>
                  </a:lnTo>
                  <a:lnTo>
                    <a:pt x="29533" y="81023"/>
                  </a:lnTo>
                  <a:lnTo>
                    <a:pt x="29787" y="81133"/>
                  </a:lnTo>
                  <a:lnTo>
                    <a:pt x="29886" y="81177"/>
                  </a:lnTo>
                  <a:lnTo>
                    <a:pt x="30670" y="81640"/>
                  </a:lnTo>
                  <a:lnTo>
                    <a:pt x="30835" y="81728"/>
                  </a:lnTo>
                  <a:lnTo>
                    <a:pt x="31365" y="82103"/>
                  </a:lnTo>
                  <a:lnTo>
                    <a:pt x="31497" y="82191"/>
                  </a:lnTo>
                  <a:lnTo>
                    <a:pt x="31905" y="82456"/>
                  </a:lnTo>
                  <a:lnTo>
                    <a:pt x="32247" y="82632"/>
                  </a:lnTo>
                  <a:lnTo>
                    <a:pt x="32755" y="82985"/>
                  </a:lnTo>
                  <a:lnTo>
                    <a:pt x="33351" y="83316"/>
                  </a:lnTo>
                  <a:lnTo>
                    <a:pt x="34200" y="83845"/>
                  </a:lnTo>
                  <a:lnTo>
                    <a:pt x="34641" y="84055"/>
                  </a:lnTo>
                  <a:lnTo>
                    <a:pt x="35127" y="84242"/>
                  </a:lnTo>
                  <a:lnTo>
                    <a:pt x="35524" y="84474"/>
                  </a:lnTo>
                  <a:lnTo>
                    <a:pt x="35921" y="84760"/>
                  </a:lnTo>
                  <a:lnTo>
                    <a:pt x="36330" y="85135"/>
                  </a:lnTo>
                  <a:lnTo>
                    <a:pt x="36826" y="85543"/>
                  </a:lnTo>
                  <a:lnTo>
                    <a:pt x="37102" y="85697"/>
                  </a:lnTo>
                  <a:lnTo>
                    <a:pt x="37234" y="85709"/>
                  </a:lnTo>
                  <a:lnTo>
                    <a:pt x="37256" y="85720"/>
                  </a:lnTo>
                  <a:lnTo>
                    <a:pt x="37565" y="85885"/>
                  </a:lnTo>
                  <a:lnTo>
                    <a:pt x="37610" y="85951"/>
                  </a:lnTo>
                  <a:lnTo>
                    <a:pt x="38238" y="86491"/>
                  </a:lnTo>
                  <a:lnTo>
                    <a:pt x="38382" y="86580"/>
                  </a:lnTo>
                  <a:lnTo>
                    <a:pt x="38757" y="86745"/>
                  </a:lnTo>
                  <a:lnTo>
                    <a:pt x="38823" y="86778"/>
                  </a:lnTo>
                  <a:lnTo>
                    <a:pt x="39562" y="87318"/>
                  </a:lnTo>
                  <a:lnTo>
                    <a:pt x="40732" y="87881"/>
                  </a:lnTo>
                  <a:lnTo>
                    <a:pt x="41328" y="88222"/>
                  </a:lnTo>
                  <a:lnTo>
                    <a:pt x="41901" y="88597"/>
                  </a:lnTo>
                  <a:lnTo>
                    <a:pt x="42188" y="88906"/>
                  </a:lnTo>
                  <a:lnTo>
                    <a:pt x="42530" y="89171"/>
                  </a:lnTo>
                  <a:lnTo>
                    <a:pt x="43126" y="89512"/>
                  </a:lnTo>
                  <a:lnTo>
                    <a:pt x="43280" y="89579"/>
                  </a:lnTo>
                  <a:lnTo>
                    <a:pt x="43457" y="89612"/>
                  </a:lnTo>
                  <a:lnTo>
                    <a:pt x="43876" y="89810"/>
                  </a:lnTo>
                  <a:lnTo>
                    <a:pt x="43920" y="89854"/>
                  </a:lnTo>
                  <a:lnTo>
                    <a:pt x="44064" y="89975"/>
                  </a:lnTo>
                  <a:lnTo>
                    <a:pt x="44406" y="90383"/>
                  </a:lnTo>
                  <a:lnTo>
                    <a:pt x="44902" y="91166"/>
                  </a:lnTo>
                  <a:lnTo>
                    <a:pt x="45255" y="91607"/>
                  </a:lnTo>
                  <a:lnTo>
                    <a:pt x="45432" y="91751"/>
                  </a:lnTo>
                  <a:lnTo>
                    <a:pt x="45752" y="91861"/>
                  </a:lnTo>
                  <a:lnTo>
                    <a:pt x="46171" y="92070"/>
                  </a:lnTo>
                  <a:lnTo>
                    <a:pt x="46182" y="92081"/>
                  </a:lnTo>
                  <a:lnTo>
                    <a:pt x="46370" y="92258"/>
                  </a:lnTo>
                  <a:lnTo>
                    <a:pt x="46634" y="92567"/>
                  </a:lnTo>
                  <a:lnTo>
                    <a:pt x="46855" y="92864"/>
                  </a:lnTo>
                  <a:lnTo>
                    <a:pt x="46988" y="93019"/>
                  </a:lnTo>
                  <a:lnTo>
                    <a:pt x="47451" y="93427"/>
                  </a:lnTo>
                  <a:lnTo>
                    <a:pt x="47738" y="93636"/>
                  </a:lnTo>
                  <a:lnTo>
                    <a:pt x="47925" y="93713"/>
                  </a:lnTo>
                  <a:lnTo>
                    <a:pt x="48080" y="93724"/>
                  </a:lnTo>
                  <a:lnTo>
                    <a:pt x="48345" y="93812"/>
                  </a:lnTo>
                  <a:lnTo>
                    <a:pt x="48830" y="94022"/>
                  </a:lnTo>
                  <a:lnTo>
                    <a:pt x="49117" y="94033"/>
                  </a:lnTo>
                  <a:lnTo>
                    <a:pt x="49183" y="94044"/>
                  </a:lnTo>
                  <a:lnTo>
                    <a:pt x="49293" y="94066"/>
                  </a:lnTo>
                  <a:lnTo>
                    <a:pt x="49415" y="94154"/>
                  </a:lnTo>
                  <a:lnTo>
                    <a:pt x="49636" y="94253"/>
                  </a:lnTo>
                  <a:lnTo>
                    <a:pt x="50110" y="94287"/>
                  </a:lnTo>
                  <a:lnTo>
                    <a:pt x="50286" y="94342"/>
                  </a:lnTo>
                  <a:lnTo>
                    <a:pt x="50739" y="94540"/>
                  </a:lnTo>
                  <a:lnTo>
                    <a:pt x="51334" y="94628"/>
                  </a:lnTo>
                  <a:lnTo>
                    <a:pt x="51566" y="94661"/>
                  </a:lnTo>
                  <a:lnTo>
                    <a:pt x="52030" y="94882"/>
                  </a:lnTo>
                  <a:lnTo>
                    <a:pt x="52537" y="95025"/>
                  </a:lnTo>
                  <a:lnTo>
                    <a:pt x="52956" y="95257"/>
                  </a:lnTo>
                  <a:lnTo>
                    <a:pt x="53221" y="95433"/>
                  </a:lnTo>
                  <a:lnTo>
                    <a:pt x="53343" y="95543"/>
                  </a:lnTo>
                  <a:lnTo>
                    <a:pt x="53508" y="95775"/>
                  </a:lnTo>
                  <a:lnTo>
                    <a:pt x="53674" y="96106"/>
                  </a:lnTo>
                  <a:lnTo>
                    <a:pt x="54126" y="96558"/>
                  </a:lnTo>
                  <a:lnTo>
                    <a:pt x="54358" y="96856"/>
                  </a:lnTo>
                  <a:lnTo>
                    <a:pt x="54766" y="97219"/>
                  </a:lnTo>
                  <a:lnTo>
                    <a:pt x="54810" y="97297"/>
                  </a:lnTo>
                  <a:lnTo>
                    <a:pt x="55505" y="97925"/>
                  </a:lnTo>
                  <a:lnTo>
                    <a:pt x="55704" y="98057"/>
                  </a:lnTo>
                  <a:lnTo>
                    <a:pt x="56101" y="98388"/>
                  </a:lnTo>
                  <a:lnTo>
                    <a:pt x="56255" y="98487"/>
                  </a:lnTo>
                  <a:lnTo>
                    <a:pt x="56873" y="98763"/>
                  </a:lnTo>
                  <a:lnTo>
                    <a:pt x="57193" y="98995"/>
                  </a:lnTo>
                  <a:lnTo>
                    <a:pt x="57789" y="99248"/>
                  </a:lnTo>
                  <a:lnTo>
                    <a:pt x="58065" y="99458"/>
                  </a:lnTo>
                  <a:lnTo>
                    <a:pt x="58451" y="99832"/>
                  </a:lnTo>
                  <a:lnTo>
                    <a:pt x="58969" y="100185"/>
                  </a:lnTo>
                  <a:lnTo>
                    <a:pt x="59234" y="100461"/>
                  </a:lnTo>
                  <a:lnTo>
                    <a:pt x="59400" y="100759"/>
                  </a:lnTo>
                  <a:lnTo>
                    <a:pt x="59477" y="101056"/>
                  </a:lnTo>
                  <a:lnTo>
                    <a:pt x="59598" y="101332"/>
                  </a:lnTo>
                  <a:lnTo>
                    <a:pt x="59808" y="101663"/>
                  </a:lnTo>
                  <a:lnTo>
                    <a:pt x="59918" y="101982"/>
                  </a:lnTo>
                  <a:lnTo>
                    <a:pt x="60062" y="102534"/>
                  </a:lnTo>
                  <a:lnTo>
                    <a:pt x="60095" y="102876"/>
                  </a:lnTo>
                  <a:lnTo>
                    <a:pt x="60084" y="103184"/>
                  </a:lnTo>
                  <a:lnTo>
                    <a:pt x="60128" y="103680"/>
                  </a:lnTo>
                  <a:lnTo>
                    <a:pt x="60051" y="104011"/>
                  </a:lnTo>
                  <a:lnTo>
                    <a:pt x="59863" y="104551"/>
                  </a:lnTo>
                  <a:lnTo>
                    <a:pt x="59665" y="105500"/>
                  </a:lnTo>
                  <a:lnTo>
                    <a:pt x="59698" y="106426"/>
                  </a:lnTo>
                  <a:lnTo>
                    <a:pt x="59742" y="106723"/>
                  </a:lnTo>
                  <a:lnTo>
                    <a:pt x="59819" y="107043"/>
                  </a:lnTo>
                  <a:lnTo>
                    <a:pt x="60018" y="108102"/>
                  </a:lnTo>
                  <a:lnTo>
                    <a:pt x="60194" y="108730"/>
                  </a:lnTo>
                  <a:lnTo>
                    <a:pt x="60260" y="109623"/>
                  </a:lnTo>
                  <a:lnTo>
                    <a:pt x="60426" y="110241"/>
                  </a:lnTo>
                  <a:lnTo>
                    <a:pt x="60635" y="111299"/>
                  </a:lnTo>
                  <a:lnTo>
                    <a:pt x="60779" y="111619"/>
                  </a:lnTo>
                  <a:lnTo>
                    <a:pt x="60988" y="111939"/>
                  </a:lnTo>
                  <a:lnTo>
                    <a:pt x="61297" y="112534"/>
                  </a:lnTo>
                  <a:lnTo>
                    <a:pt x="61397" y="113019"/>
                  </a:lnTo>
                  <a:lnTo>
                    <a:pt x="61496" y="113284"/>
                  </a:lnTo>
                  <a:lnTo>
                    <a:pt x="61915" y="113901"/>
                  </a:lnTo>
                  <a:lnTo>
                    <a:pt x="62643" y="115114"/>
                  </a:lnTo>
                  <a:lnTo>
                    <a:pt x="62842" y="115743"/>
                  </a:lnTo>
                  <a:lnTo>
                    <a:pt x="62974" y="116029"/>
                  </a:lnTo>
                  <a:lnTo>
                    <a:pt x="63681" y="117088"/>
                  </a:lnTo>
                  <a:lnTo>
                    <a:pt x="63835" y="117430"/>
                  </a:lnTo>
                  <a:lnTo>
                    <a:pt x="63934" y="117860"/>
                  </a:lnTo>
                  <a:lnTo>
                    <a:pt x="64177" y="118720"/>
                  </a:lnTo>
                  <a:lnTo>
                    <a:pt x="64232" y="119183"/>
                  </a:lnTo>
                  <a:lnTo>
                    <a:pt x="64232" y="119436"/>
                  </a:lnTo>
                  <a:lnTo>
                    <a:pt x="64332" y="119866"/>
                  </a:lnTo>
                  <a:lnTo>
                    <a:pt x="64497" y="120318"/>
                  </a:lnTo>
                  <a:lnTo>
                    <a:pt x="65501" y="122656"/>
                  </a:lnTo>
                  <a:lnTo>
                    <a:pt x="65512" y="122755"/>
                  </a:lnTo>
                  <a:lnTo>
                    <a:pt x="65832" y="123438"/>
                  </a:lnTo>
                  <a:lnTo>
                    <a:pt x="65931" y="123692"/>
                  </a:lnTo>
                  <a:lnTo>
                    <a:pt x="65931" y="123692"/>
                  </a:lnTo>
                  <a:lnTo>
                    <a:pt x="66075" y="124045"/>
                  </a:lnTo>
                  <a:lnTo>
                    <a:pt x="66505" y="124905"/>
                  </a:lnTo>
                  <a:lnTo>
                    <a:pt x="66759" y="125544"/>
                  </a:lnTo>
                  <a:lnTo>
                    <a:pt x="67090" y="126206"/>
                  </a:lnTo>
                  <a:lnTo>
                    <a:pt x="67344" y="126636"/>
                  </a:lnTo>
                  <a:lnTo>
                    <a:pt x="67686" y="127518"/>
                  </a:lnTo>
                  <a:lnTo>
                    <a:pt x="67730" y="127628"/>
                  </a:lnTo>
                  <a:lnTo>
                    <a:pt x="67950" y="127992"/>
                  </a:lnTo>
                  <a:lnTo>
                    <a:pt x="68425" y="129007"/>
                  </a:lnTo>
                  <a:lnTo>
                    <a:pt x="68447" y="129139"/>
                  </a:lnTo>
                  <a:lnTo>
                    <a:pt x="68612" y="129392"/>
                  </a:lnTo>
                  <a:lnTo>
                    <a:pt x="68932" y="129800"/>
                  </a:lnTo>
                  <a:lnTo>
                    <a:pt x="69076" y="130043"/>
                  </a:lnTo>
                  <a:lnTo>
                    <a:pt x="69396" y="131101"/>
                  </a:lnTo>
                  <a:lnTo>
                    <a:pt x="69616" y="131542"/>
                  </a:lnTo>
                  <a:lnTo>
                    <a:pt x="69881" y="132149"/>
                  </a:lnTo>
                  <a:lnTo>
                    <a:pt x="69903" y="132248"/>
                  </a:lnTo>
                  <a:lnTo>
                    <a:pt x="70091" y="132590"/>
                  </a:lnTo>
                  <a:lnTo>
                    <a:pt x="70245" y="133042"/>
                  </a:lnTo>
                  <a:lnTo>
                    <a:pt x="70389" y="133273"/>
                  </a:lnTo>
                  <a:lnTo>
                    <a:pt x="70731" y="133747"/>
                  </a:lnTo>
                  <a:lnTo>
                    <a:pt x="70808" y="133858"/>
                  </a:lnTo>
                  <a:lnTo>
                    <a:pt x="71062" y="134100"/>
                  </a:lnTo>
                  <a:lnTo>
                    <a:pt x="71293" y="134387"/>
                  </a:lnTo>
                  <a:lnTo>
                    <a:pt x="71470" y="134751"/>
                  </a:lnTo>
                  <a:lnTo>
                    <a:pt x="71602" y="135170"/>
                  </a:lnTo>
                  <a:lnTo>
                    <a:pt x="71834" y="135710"/>
                  </a:lnTo>
                  <a:lnTo>
                    <a:pt x="72055" y="136118"/>
                  </a:lnTo>
                  <a:lnTo>
                    <a:pt x="72330" y="136427"/>
                  </a:lnTo>
                  <a:lnTo>
                    <a:pt x="72860" y="136757"/>
                  </a:lnTo>
                  <a:lnTo>
                    <a:pt x="73379" y="137210"/>
                  </a:lnTo>
                  <a:lnTo>
                    <a:pt x="73533" y="137309"/>
                  </a:lnTo>
                  <a:lnTo>
                    <a:pt x="73963" y="137496"/>
                  </a:lnTo>
                  <a:lnTo>
                    <a:pt x="74217" y="137507"/>
                  </a:lnTo>
                  <a:lnTo>
                    <a:pt x="74438" y="137485"/>
                  </a:lnTo>
                  <a:lnTo>
                    <a:pt x="74747" y="137640"/>
                  </a:lnTo>
                  <a:lnTo>
                    <a:pt x="75353" y="138114"/>
                  </a:lnTo>
                  <a:lnTo>
                    <a:pt x="75530" y="138180"/>
                  </a:lnTo>
                  <a:lnTo>
                    <a:pt x="75938" y="138290"/>
                  </a:lnTo>
                  <a:lnTo>
                    <a:pt x="76369" y="138566"/>
                  </a:lnTo>
                  <a:lnTo>
                    <a:pt x="76700" y="138841"/>
                  </a:lnTo>
                  <a:lnTo>
                    <a:pt x="76964" y="139183"/>
                  </a:lnTo>
                  <a:lnTo>
                    <a:pt x="77196" y="139470"/>
                  </a:lnTo>
                  <a:lnTo>
                    <a:pt x="77560" y="139977"/>
                  </a:lnTo>
                  <a:lnTo>
                    <a:pt x="77615" y="140098"/>
                  </a:lnTo>
                  <a:lnTo>
                    <a:pt x="77737" y="140330"/>
                  </a:lnTo>
                  <a:lnTo>
                    <a:pt x="78034" y="141047"/>
                  </a:lnTo>
                  <a:lnTo>
                    <a:pt x="78509" y="141554"/>
                  </a:lnTo>
                  <a:lnTo>
                    <a:pt x="79193" y="142127"/>
                  </a:lnTo>
                  <a:lnTo>
                    <a:pt x="79491" y="142403"/>
                  </a:lnTo>
                  <a:lnTo>
                    <a:pt x="79756" y="142711"/>
                  </a:lnTo>
                  <a:lnTo>
                    <a:pt x="79866" y="142844"/>
                  </a:lnTo>
                  <a:lnTo>
                    <a:pt x="80285" y="143274"/>
                  </a:lnTo>
                  <a:lnTo>
                    <a:pt x="81256" y="144420"/>
                  </a:lnTo>
                  <a:lnTo>
                    <a:pt x="81642" y="144762"/>
                  </a:lnTo>
                  <a:lnTo>
                    <a:pt x="81819" y="144894"/>
                  </a:lnTo>
                  <a:lnTo>
                    <a:pt x="82161" y="145027"/>
                  </a:lnTo>
                  <a:lnTo>
                    <a:pt x="82514" y="145071"/>
                  </a:lnTo>
                  <a:lnTo>
                    <a:pt x="83022" y="144983"/>
                  </a:lnTo>
                  <a:lnTo>
                    <a:pt x="83176" y="144983"/>
                  </a:lnTo>
                  <a:lnTo>
                    <a:pt x="83441" y="145049"/>
                  </a:lnTo>
                  <a:lnTo>
                    <a:pt x="83717" y="145214"/>
                  </a:lnTo>
                  <a:lnTo>
                    <a:pt x="84334" y="145655"/>
                  </a:lnTo>
                  <a:lnTo>
                    <a:pt x="84599" y="145755"/>
                  </a:lnTo>
                  <a:lnTo>
                    <a:pt x="85041" y="145876"/>
                  </a:lnTo>
                  <a:lnTo>
                    <a:pt x="86331" y="146471"/>
                  </a:lnTo>
                  <a:lnTo>
                    <a:pt x="86685" y="146714"/>
                  </a:lnTo>
                  <a:lnTo>
                    <a:pt x="86949" y="146857"/>
                  </a:lnTo>
                  <a:lnTo>
                    <a:pt x="87214" y="146835"/>
                  </a:lnTo>
                  <a:lnTo>
                    <a:pt x="87335" y="146769"/>
                  </a:lnTo>
                  <a:lnTo>
                    <a:pt x="87369" y="146747"/>
                  </a:lnTo>
                  <a:lnTo>
                    <a:pt x="87457" y="146758"/>
                  </a:lnTo>
                  <a:lnTo>
                    <a:pt x="87479" y="146747"/>
                  </a:lnTo>
                  <a:lnTo>
                    <a:pt x="87722" y="146637"/>
                  </a:lnTo>
                  <a:lnTo>
                    <a:pt x="88053" y="146615"/>
                  </a:lnTo>
                  <a:lnTo>
                    <a:pt x="88306" y="146659"/>
                  </a:lnTo>
                  <a:lnTo>
                    <a:pt x="88825" y="146835"/>
                  </a:lnTo>
                  <a:lnTo>
                    <a:pt x="89233" y="146890"/>
                  </a:lnTo>
                  <a:lnTo>
                    <a:pt x="89454" y="146967"/>
                  </a:lnTo>
                  <a:lnTo>
                    <a:pt x="89630" y="147078"/>
                  </a:lnTo>
                  <a:lnTo>
                    <a:pt x="89972" y="147331"/>
                  </a:lnTo>
                  <a:lnTo>
                    <a:pt x="90502" y="147838"/>
                  </a:lnTo>
                  <a:lnTo>
                    <a:pt x="91009" y="148158"/>
                  </a:lnTo>
                  <a:lnTo>
                    <a:pt x="91539" y="148357"/>
                  </a:lnTo>
                  <a:lnTo>
                    <a:pt x="91958" y="148643"/>
                  </a:lnTo>
                  <a:lnTo>
                    <a:pt x="92444" y="149029"/>
                  </a:lnTo>
                  <a:lnTo>
                    <a:pt x="93304" y="149525"/>
                  </a:lnTo>
                  <a:lnTo>
                    <a:pt x="93867" y="150021"/>
                  </a:lnTo>
                  <a:lnTo>
                    <a:pt x="95048" y="150815"/>
                  </a:lnTo>
                  <a:lnTo>
                    <a:pt x="95809" y="151411"/>
                  </a:lnTo>
                  <a:lnTo>
                    <a:pt x="96471" y="151830"/>
                  </a:lnTo>
                  <a:lnTo>
                    <a:pt x="96691" y="152105"/>
                  </a:lnTo>
                  <a:lnTo>
                    <a:pt x="97122" y="152370"/>
                  </a:lnTo>
                  <a:lnTo>
                    <a:pt x="97673" y="152855"/>
                  </a:lnTo>
                  <a:lnTo>
                    <a:pt x="98479" y="153472"/>
                  </a:lnTo>
                  <a:lnTo>
                    <a:pt x="99086" y="153958"/>
                  </a:lnTo>
                  <a:lnTo>
                    <a:pt x="99384" y="154233"/>
                  </a:lnTo>
                  <a:lnTo>
                    <a:pt x="99792" y="154498"/>
                  </a:lnTo>
                  <a:lnTo>
                    <a:pt x="100376" y="154906"/>
                  </a:lnTo>
                  <a:lnTo>
                    <a:pt x="100730" y="155159"/>
                  </a:lnTo>
                  <a:lnTo>
                    <a:pt x="101138" y="155457"/>
                  </a:lnTo>
                  <a:lnTo>
                    <a:pt x="101381" y="155700"/>
                  </a:lnTo>
                  <a:lnTo>
                    <a:pt x="101568" y="155799"/>
                  </a:lnTo>
                  <a:lnTo>
                    <a:pt x="101976" y="155953"/>
                  </a:lnTo>
                  <a:lnTo>
                    <a:pt x="102440" y="156030"/>
                  </a:lnTo>
                  <a:lnTo>
                    <a:pt x="102671" y="156030"/>
                  </a:lnTo>
                  <a:lnTo>
                    <a:pt x="102771" y="156008"/>
                  </a:lnTo>
                  <a:lnTo>
                    <a:pt x="102914" y="156030"/>
                  </a:lnTo>
                  <a:lnTo>
                    <a:pt x="103102" y="156019"/>
                  </a:lnTo>
                  <a:lnTo>
                    <a:pt x="103234" y="155975"/>
                  </a:lnTo>
                  <a:lnTo>
                    <a:pt x="103444" y="155931"/>
                  </a:lnTo>
                  <a:lnTo>
                    <a:pt x="103719" y="155942"/>
                  </a:lnTo>
                  <a:lnTo>
                    <a:pt x="104238" y="156052"/>
                  </a:lnTo>
                  <a:lnTo>
                    <a:pt x="104657" y="156130"/>
                  </a:lnTo>
                  <a:lnTo>
                    <a:pt x="104966" y="156196"/>
                  </a:lnTo>
                  <a:lnTo>
                    <a:pt x="105319" y="156306"/>
                  </a:lnTo>
                  <a:lnTo>
                    <a:pt x="105540" y="156416"/>
                  </a:lnTo>
                  <a:lnTo>
                    <a:pt x="106059" y="156593"/>
                  </a:lnTo>
                  <a:lnTo>
                    <a:pt x="107018" y="157199"/>
                  </a:lnTo>
                  <a:lnTo>
                    <a:pt x="107107" y="157254"/>
                  </a:lnTo>
                  <a:lnTo>
                    <a:pt x="107493" y="157673"/>
                  </a:lnTo>
                  <a:lnTo>
                    <a:pt x="108309" y="158655"/>
                  </a:lnTo>
                  <a:lnTo>
                    <a:pt x="108850" y="159140"/>
                  </a:lnTo>
                  <a:lnTo>
                    <a:pt x="109104" y="159316"/>
                  </a:lnTo>
                  <a:lnTo>
                    <a:pt x="109203" y="159382"/>
                  </a:lnTo>
                  <a:lnTo>
                    <a:pt x="109413" y="159437"/>
                  </a:lnTo>
                  <a:lnTo>
                    <a:pt x="109600" y="159404"/>
                  </a:lnTo>
                  <a:lnTo>
                    <a:pt x="110659" y="159018"/>
                  </a:lnTo>
                  <a:lnTo>
                    <a:pt x="110913" y="158952"/>
                  </a:lnTo>
                  <a:lnTo>
                    <a:pt x="111420" y="158908"/>
                  </a:lnTo>
                  <a:lnTo>
                    <a:pt x="111597" y="158941"/>
                  </a:lnTo>
                  <a:lnTo>
                    <a:pt x="112016" y="159228"/>
                  </a:lnTo>
                  <a:lnTo>
                    <a:pt x="112259" y="159360"/>
                  </a:lnTo>
                  <a:lnTo>
                    <a:pt x="112623" y="159448"/>
                  </a:lnTo>
                  <a:lnTo>
                    <a:pt x="112866" y="159526"/>
                  </a:lnTo>
                  <a:lnTo>
                    <a:pt x="113219" y="159570"/>
                  </a:lnTo>
                  <a:lnTo>
                    <a:pt x="113550" y="159526"/>
                  </a:lnTo>
                  <a:lnTo>
                    <a:pt x="113804" y="159404"/>
                  </a:lnTo>
                  <a:lnTo>
                    <a:pt x="114035" y="159338"/>
                  </a:lnTo>
                  <a:lnTo>
                    <a:pt x="114344" y="159349"/>
                  </a:lnTo>
                  <a:lnTo>
                    <a:pt x="114808" y="159404"/>
                  </a:lnTo>
                  <a:lnTo>
                    <a:pt x="115194" y="159481"/>
                  </a:lnTo>
                  <a:lnTo>
                    <a:pt x="115536" y="159559"/>
                  </a:lnTo>
                  <a:lnTo>
                    <a:pt x="115723" y="159669"/>
                  </a:lnTo>
                  <a:lnTo>
                    <a:pt x="115933" y="159845"/>
                  </a:lnTo>
                  <a:lnTo>
                    <a:pt x="116308" y="160022"/>
                  </a:lnTo>
                  <a:lnTo>
                    <a:pt x="116463" y="160132"/>
                  </a:lnTo>
                  <a:lnTo>
                    <a:pt x="116727" y="160297"/>
                  </a:lnTo>
                  <a:lnTo>
                    <a:pt x="116959" y="160408"/>
                  </a:lnTo>
                  <a:lnTo>
                    <a:pt x="117158" y="160463"/>
                  </a:lnTo>
                  <a:lnTo>
                    <a:pt x="117456" y="160529"/>
                  </a:lnTo>
                  <a:lnTo>
                    <a:pt x="117731" y="160661"/>
                  </a:lnTo>
                  <a:lnTo>
                    <a:pt x="118239" y="161025"/>
                  </a:lnTo>
                  <a:lnTo>
                    <a:pt x="118702" y="161444"/>
                  </a:lnTo>
                  <a:lnTo>
                    <a:pt x="119596" y="162525"/>
                  </a:lnTo>
                  <a:lnTo>
                    <a:pt x="119861" y="162966"/>
                  </a:lnTo>
                  <a:lnTo>
                    <a:pt x="120280" y="163462"/>
                  </a:lnTo>
                  <a:lnTo>
                    <a:pt x="120611" y="164024"/>
                  </a:lnTo>
                  <a:lnTo>
                    <a:pt x="121163" y="164675"/>
                  </a:lnTo>
                  <a:lnTo>
                    <a:pt x="121483" y="164983"/>
                  </a:lnTo>
                  <a:lnTo>
                    <a:pt x="121770" y="165347"/>
                  </a:lnTo>
                  <a:lnTo>
                    <a:pt x="122045" y="165755"/>
                  </a:lnTo>
                  <a:lnTo>
                    <a:pt x="122288" y="166097"/>
                  </a:lnTo>
                  <a:lnTo>
                    <a:pt x="122498" y="166439"/>
                  </a:lnTo>
                  <a:lnTo>
                    <a:pt x="122718" y="166792"/>
                  </a:lnTo>
                  <a:lnTo>
                    <a:pt x="123182" y="167288"/>
                  </a:lnTo>
                  <a:lnTo>
                    <a:pt x="123358" y="167442"/>
                  </a:lnTo>
                  <a:lnTo>
                    <a:pt x="123645" y="167618"/>
                  </a:lnTo>
                  <a:lnTo>
                    <a:pt x="123711" y="167651"/>
                  </a:lnTo>
                  <a:lnTo>
                    <a:pt x="123822" y="167718"/>
                  </a:lnTo>
                  <a:lnTo>
                    <a:pt x="124020" y="167839"/>
                  </a:lnTo>
                  <a:lnTo>
                    <a:pt x="124164" y="167938"/>
                  </a:lnTo>
                  <a:lnTo>
                    <a:pt x="124296" y="168004"/>
                  </a:lnTo>
                  <a:lnTo>
                    <a:pt x="124451" y="168071"/>
                  </a:lnTo>
                  <a:lnTo>
                    <a:pt x="124649" y="168115"/>
                  </a:lnTo>
                  <a:lnTo>
                    <a:pt x="124826" y="168115"/>
                  </a:lnTo>
                  <a:lnTo>
                    <a:pt x="125002" y="168093"/>
                  </a:lnTo>
                  <a:lnTo>
                    <a:pt x="125157" y="168026"/>
                  </a:lnTo>
                  <a:lnTo>
                    <a:pt x="125322" y="167916"/>
                  </a:lnTo>
                  <a:lnTo>
                    <a:pt x="125576" y="167795"/>
                  </a:lnTo>
                  <a:lnTo>
                    <a:pt x="125918" y="167707"/>
                  </a:lnTo>
                  <a:lnTo>
                    <a:pt x="126370" y="167685"/>
                  </a:lnTo>
                  <a:lnTo>
                    <a:pt x="126701" y="167762"/>
                  </a:lnTo>
                  <a:lnTo>
                    <a:pt x="127088" y="167960"/>
                  </a:lnTo>
                  <a:lnTo>
                    <a:pt x="127562" y="168203"/>
                  </a:lnTo>
                  <a:lnTo>
                    <a:pt x="127772" y="168280"/>
                  </a:lnTo>
                  <a:lnTo>
                    <a:pt x="127959" y="168302"/>
                  </a:lnTo>
                  <a:lnTo>
                    <a:pt x="128301" y="168236"/>
                  </a:lnTo>
                  <a:lnTo>
                    <a:pt x="128731" y="168071"/>
                  </a:lnTo>
                  <a:lnTo>
                    <a:pt x="128908" y="168037"/>
                  </a:lnTo>
                  <a:lnTo>
                    <a:pt x="129890" y="168004"/>
                  </a:lnTo>
                  <a:lnTo>
                    <a:pt x="130309" y="168203"/>
                  </a:lnTo>
                  <a:lnTo>
                    <a:pt x="130706" y="168445"/>
                  </a:lnTo>
                  <a:lnTo>
                    <a:pt x="131159" y="168787"/>
                  </a:lnTo>
                  <a:lnTo>
                    <a:pt x="131512" y="169096"/>
                  </a:lnTo>
                  <a:lnTo>
                    <a:pt x="131898" y="169427"/>
                  </a:lnTo>
                  <a:lnTo>
                    <a:pt x="132085" y="169581"/>
                  </a:lnTo>
                  <a:lnTo>
                    <a:pt x="132317" y="169857"/>
                  </a:lnTo>
                  <a:lnTo>
                    <a:pt x="132803" y="170342"/>
                  </a:lnTo>
                  <a:lnTo>
                    <a:pt x="133575" y="171312"/>
                  </a:lnTo>
                  <a:lnTo>
                    <a:pt x="134215" y="172040"/>
                  </a:lnTo>
                  <a:lnTo>
                    <a:pt x="134623" y="172580"/>
                  </a:lnTo>
                  <a:lnTo>
                    <a:pt x="135142" y="173175"/>
                  </a:lnTo>
                  <a:lnTo>
                    <a:pt x="135671" y="173903"/>
                  </a:lnTo>
                  <a:lnTo>
                    <a:pt x="136024" y="174322"/>
                  </a:lnTo>
                  <a:lnTo>
                    <a:pt x="136201" y="174543"/>
                  </a:lnTo>
                  <a:lnTo>
                    <a:pt x="136532" y="174962"/>
                  </a:lnTo>
                  <a:lnTo>
                    <a:pt x="136786" y="175237"/>
                  </a:lnTo>
                  <a:lnTo>
                    <a:pt x="137492" y="176318"/>
                  </a:lnTo>
                  <a:lnTo>
                    <a:pt x="137723" y="176604"/>
                  </a:lnTo>
                  <a:lnTo>
                    <a:pt x="138054" y="177034"/>
                  </a:lnTo>
                  <a:lnTo>
                    <a:pt x="138485" y="177751"/>
                  </a:lnTo>
                  <a:lnTo>
                    <a:pt x="139102" y="178611"/>
                  </a:lnTo>
                  <a:lnTo>
                    <a:pt x="139114" y="178688"/>
                  </a:lnTo>
                  <a:lnTo>
                    <a:pt x="139500" y="179328"/>
                  </a:lnTo>
                  <a:lnTo>
                    <a:pt x="140206" y="180375"/>
                  </a:lnTo>
                  <a:lnTo>
                    <a:pt x="140360" y="180629"/>
                  </a:lnTo>
                  <a:lnTo>
                    <a:pt x="140724" y="181103"/>
                  </a:lnTo>
                  <a:lnTo>
                    <a:pt x="140868" y="181357"/>
                  </a:lnTo>
                  <a:lnTo>
                    <a:pt x="140978" y="181621"/>
                  </a:lnTo>
                  <a:lnTo>
                    <a:pt x="141695" y="182867"/>
                  </a:lnTo>
                  <a:lnTo>
                    <a:pt x="142137" y="183727"/>
                  </a:lnTo>
                  <a:lnTo>
                    <a:pt x="142236" y="183981"/>
                  </a:lnTo>
                  <a:lnTo>
                    <a:pt x="142567" y="184675"/>
                  </a:lnTo>
                  <a:lnTo>
                    <a:pt x="142644" y="184774"/>
                  </a:lnTo>
                  <a:lnTo>
                    <a:pt x="142710" y="184885"/>
                  </a:lnTo>
                  <a:lnTo>
                    <a:pt x="143041" y="185447"/>
                  </a:lnTo>
                  <a:lnTo>
                    <a:pt x="143339" y="186164"/>
                  </a:lnTo>
                  <a:lnTo>
                    <a:pt x="143438" y="186351"/>
                  </a:lnTo>
                  <a:lnTo>
                    <a:pt x="143825" y="187332"/>
                  </a:lnTo>
                  <a:lnTo>
                    <a:pt x="144012" y="187895"/>
                  </a:lnTo>
                  <a:lnTo>
                    <a:pt x="144288" y="188523"/>
                  </a:lnTo>
                  <a:lnTo>
                    <a:pt x="144343" y="188611"/>
                  </a:lnTo>
                  <a:lnTo>
                    <a:pt x="145005" y="189736"/>
                  </a:lnTo>
                  <a:lnTo>
                    <a:pt x="145160" y="190089"/>
                  </a:lnTo>
                  <a:lnTo>
                    <a:pt x="145347" y="190431"/>
                  </a:lnTo>
                  <a:lnTo>
                    <a:pt x="145612" y="191026"/>
                  </a:lnTo>
                  <a:lnTo>
                    <a:pt x="145987" y="191666"/>
                  </a:lnTo>
                  <a:lnTo>
                    <a:pt x="146186" y="192140"/>
                  </a:lnTo>
                  <a:lnTo>
                    <a:pt x="146241" y="192184"/>
                  </a:lnTo>
                  <a:lnTo>
                    <a:pt x="146484" y="192702"/>
                  </a:lnTo>
                  <a:lnTo>
                    <a:pt x="147190" y="194080"/>
                  </a:lnTo>
                  <a:lnTo>
                    <a:pt x="147565" y="195061"/>
                  </a:lnTo>
                  <a:lnTo>
                    <a:pt x="147741" y="195580"/>
                  </a:lnTo>
                  <a:lnTo>
                    <a:pt x="148039" y="196274"/>
                  </a:lnTo>
                  <a:lnTo>
                    <a:pt x="148128" y="196550"/>
                  </a:lnTo>
                  <a:lnTo>
                    <a:pt x="148767" y="197928"/>
                  </a:lnTo>
                  <a:lnTo>
                    <a:pt x="148966" y="198292"/>
                  </a:lnTo>
                  <a:lnTo>
                    <a:pt x="149308" y="198821"/>
                  </a:lnTo>
                  <a:lnTo>
                    <a:pt x="149485" y="199262"/>
                  </a:lnTo>
                  <a:lnTo>
                    <a:pt x="149827" y="199869"/>
                  </a:lnTo>
                  <a:lnTo>
                    <a:pt x="150069" y="200376"/>
                  </a:lnTo>
                  <a:lnTo>
                    <a:pt x="150731" y="201445"/>
                  </a:lnTo>
                  <a:lnTo>
                    <a:pt x="151117" y="202294"/>
                  </a:lnTo>
                  <a:lnTo>
                    <a:pt x="151570" y="203066"/>
                  </a:lnTo>
                  <a:lnTo>
                    <a:pt x="151636" y="203243"/>
                  </a:lnTo>
                  <a:lnTo>
                    <a:pt x="151912" y="203695"/>
                  </a:lnTo>
                  <a:lnTo>
                    <a:pt x="152000" y="203882"/>
                  </a:lnTo>
                  <a:lnTo>
                    <a:pt x="152761" y="204996"/>
                  </a:lnTo>
                  <a:lnTo>
                    <a:pt x="153368" y="205878"/>
                  </a:lnTo>
                  <a:lnTo>
                    <a:pt x="153379" y="205889"/>
                  </a:lnTo>
                  <a:lnTo>
                    <a:pt x="153423" y="205966"/>
                  </a:lnTo>
                  <a:lnTo>
                    <a:pt x="153490" y="206043"/>
                  </a:lnTo>
                  <a:lnTo>
                    <a:pt x="153534" y="206098"/>
                  </a:lnTo>
                  <a:lnTo>
                    <a:pt x="153677" y="206285"/>
                  </a:lnTo>
                  <a:lnTo>
                    <a:pt x="153721" y="206330"/>
                  </a:lnTo>
                  <a:lnTo>
                    <a:pt x="153765" y="206374"/>
                  </a:lnTo>
                  <a:lnTo>
                    <a:pt x="153798" y="206407"/>
                  </a:lnTo>
                  <a:lnTo>
                    <a:pt x="153898" y="206550"/>
                  </a:lnTo>
                  <a:lnTo>
                    <a:pt x="154019" y="206638"/>
                  </a:lnTo>
                  <a:lnTo>
                    <a:pt x="154096" y="206649"/>
                  </a:lnTo>
                  <a:lnTo>
                    <a:pt x="154185" y="206649"/>
                  </a:lnTo>
                  <a:lnTo>
                    <a:pt x="154229" y="206583"/>
                  </a:lnTo>
                  <a:lnTo>
                    <a:pt x="154207" y="206495"/>
                  </a:lnTo>
                  <a:lnTo>
                    <a:pt x="154096" y="206385"/>
                  </a:lnTo>
                  <a:lnTo>
                    <a:pt x="154041" y="206341"/>
                  </a:lnTo>
                  <a:lnTo>
                    <a:pt x="153964" y="206263"/>
                  </a:lnTo>
                  <a:lnTo>
                    <a:pt x="153854" y="206131"/>
                  </a:lnTo>
                  <a:lnTo>
                    <a:pt x="153798" y="205966"/>
                  </a:lnTo>
                  <a:lnTo>
                    <a:pt x="153754" y="205370"/>
                  </a:lnTo>
                  <a:lnTo>
                    <a:pt x="154174" y="205437"/>
                  </a:lnTo>
                  <a:lnTo>
                    <a:pt x="154747" y="205437"/>
                  </a:lnTo>
                  <a:lnTo>
                    <a:pt x="154758" y="205437"/>
                  </a:lnTo>
                  <a:lnTo>
                    <a:pt x="154780" y="205624"/>
                  </a:lnTo>
                  <a:lnTo>
                    <a:pt x="154836" y="205778"/>
                  </a:lnTo>
                  <a:lnTo>
                    <a:pt x="155012" y="206021"/>
                  </a:lnTo>
                  <a:lnTo>
                    <a:pt x="155189" y="206208"/>
                  </a:lnTo>
                  <a:lnTo>
                    <a:pt x="155321" y="206407"/>
                  </a:lnTo>
                  <a:lnTo>
                    <a:pt x="155354" y="206473"/>
                  </a:lnTo>
                  <a:lnTo>
                    <a:pt x="155487" y="206727"/>
                  </a:lnTo>
                  <a:lnTo>
                    <a:pt x="155520" y="206782"/>
                  </a:lnTo>
                  <a:lnTo>
                    <a:pt x="155542" y="206892"/>
                  </a:lnTo>
                  <a:lnTo>
                    <a:pt x="155597" y="207223"/>
                  </a:lnTo>
                  <a:lnTo>
                    <a:pt x="155674" y="207289"/>
                  </a:lnTo>
                  <a:lnTo>
                    <a:pt x="155994" y="207289"/>
                  </a:lnTo>
                  <a:lnTo>
                    <a:pt x="156082" y="207267"/>
                  </a:lnTo>
                  <a:lnTo>
                    <a:pt x="156138" y="207223"/>
                  </a:lnTo>
                  <a:lnTo>
                    <a:pt x="156148" y="207168"/>
                  </a:lnTo>
                  <a:lnTo>
                    <a:pt x="155983" y="207157"/>
                  </a:lnTo>
                  <a:lnTo>
                    <a:pt x="155939" y="207101"/>
                  </a:lnTo>
                  <a:lnTo>
                    <a:pt x="155972" y="207024"/>
                  </a:lnTo>
                  <a:lnTo>
                    <a:pt x="156016" y="207002"/>
                  </a:lnTo>
                  <a:lnTo>
                    <a:pt x="156082" y="206969"/>
                  </a:lnTo>
                  <a:lnTo>
                    <a:pt x="156590" y="206903"/>
                  </a:lnTo>
                  <a:lnTo>
                    <a:pt x="156700" y="206881"/>
                  </a:lnTo>
                  <a:lnTo>
                    <a:pt x="156976" y="206826"/>
                  </a:lnTo>
                  <a:lnTo>
                    <a:pt x="157031" y="206826"/>
                  </a:lnTo>
                  <a:lnTo>
                    <a:pt x="157086" y="206782"/>
                  </a:lnTo>
                  <a:lnTo>
                    <a:pt x="157318" y="206616"/>
                  </a:lnTo>
                  <a:lnTo>
                    <a:pt x="157583" y="206627"/>
                  </a:lnTo>
                  <a:lnTo>
                    <a:pt x="157693" y="206638"/>
                  </a:lnTo>
                  <a:lnTo>
                    <a:pt x="157693" y="206638"/>
                  </a:lnTo>
                  <a:lnTo>
                    <a:pt x="158024" y="206605"/>
                  </a:lnTo>
                  <a:lnTo>
                    <a:pt x="158488" y="206473"/>
                  </a:lnTo>
                  <a:lnTo>
                    <a:pt x="158521" y="206462"/>
                  </a:lnTo>
                  <a:lnTo>
                    <a:pt x="158664" y="206407"/>
                  </a:lnTo>
                  <a:lnTo>
                    <a:pt x="159006" y="206208"/>
                  </a:lnTo>
                  <a:lnTo>
                    <a:pt x="159105" y="206131"/>
                  </a:lnTo>
                  <a:lnTo>
                    <a:pt x="159117" y="206054"/>
                  </a:lnTo>
                  <a:lnTo>
                    <a:pt x="159050" y="206021"/>
                  </a:lnTo>
                  <a:lnTo>
                    <a:pt x="158874" y="206043"/>
                  </a:lnTo>
                  <a:lnTo>
                    <a:pt x="158598" y="206175"/>
                  </a:lnTo>
                  <a:lnTo>
                    <a:pt x="158355" y="206275"/>
                  </a:lnTo>
                  <a:lnTo>
                    <a:pt x="158002" y="206396"/>
                  </a:lnTo>
                  <a:lnTo>
                    <a:pt x="157969" y="206407"/>
                  </a:lnTo>
                  <a:lnTo>
                    <a:pt x="157770" y="206462"/>
                  </a:lnTo>
                  <a:lnTo>
                    <a:pt x="157759" y="206462"/>
                  </a:lnTo>
                  <a:lnTo>
                    <a:pt x="157605" y="206495"/>
                  </a:lnTo>
                  <a:lnTo>
                    <a:pt x="157373" y="206473"/>
                  </a:lnTo>
                  <a:lnTo>
                    <a:pt x="157086" y="206539"/>
                  </a:lnTo>
                  <a:lnTo>
                    <a:pt x="156921" y="206627"/>
                  </a:lnTo>
                  <a:lnTo>
                    <a:pt x="156866" y="206660"/>
                  </a:lnTo>
                  <a:lnTo>
                    <a:pt x="156546" y="206671"/>
                  </a:lnTo>
                  <a:lnTo>
                    <a:pt x="156248" y="206771"/>
                  </a:lnTo>
                  <a:lnTo>
                    <a:pt x="156237" y="206771"/>
                  </a:lnTo>
                  <a:lnTo>
                    <a:pt x="156049" y="206837"/>
                  </a:lnTo>
                  <a:lnTo>
                    <a:pt x="155950" y="206826"/>
                  </a:lnTo>
                  <a:lnTo>
                    <a:pt x="155685" y="206727"/>
                  </a:lnTo>
                  <a:lnTo>
                    <a:pt x="155564" y="206616"/>
                  </a:lnTo>
                  <a:lnTo>
                    <a:pt x="155542" y="206550"/>
                  </a:lnTo>
                  <a:lnTo>
                    <a:pt x="155398" y="206407"/>
                  </a:lnTo>
                  <a:lnTo>
                    <a:pt x="155354" y="206263"/>
                  </a:lnTo>
                  <a:lnTo>
                    <a:pt x="155277" y="206087"/>
                  </a:lnTo>
                  <a:lnTo>
                    <a:pt x="155145" y="205922"/>
                  </a:lnTo>
                  <a:lnTo>
                    <a:pt x="155056" y="205679"/>
                  </a:lnTo>
                  <a:lnTo>
                    <a:pt x="155056" y="205459"/>
                  </a:lnTo>
                  <a:lnTo>
                    <a:pt x="155145" y="205370"/>
                  </a:lnTo>
                  <a:lnTo>
                    <a:pt x="155288" y="205315"/>
                  </a:lnTo>
                  <a:lnTo>
                    <a:pt x="155376" y="205337"/>
                  </a:lnTo>
                  <a:lnTo>
                    <a:pt x="155387" y="205426"/>
                  </a:lnTo>
                  <a:lnTo>
                    <a:pt x="155255" y="205580"/>
                  </a:lnTo>
                  <a:lnTo>
                    <a:pt x="155233" y="205734"/>
                  </a:lnTo>
                  <a:lnTo>
                    <a:pt x="155310" y="205878"/>
                  </a:lnTo>
                  <a:lnTo>
                    <a:pt x="155464" y="206032"/>
                  </a:lnTo>
                  <a:lnTo>
                    <a:pt x="155674" y="206131"/>
                  </a:lnTo>
                  <a:lnTo>
                    <a:pt x="155785" y="206153"/>
                  </a:lnTo>
                  <a:lnTo>
                    <a:pt x="155884" y="206407"/>
                  </a:lnTo>
                  <a:lnTo>
                    <a:pt x="155939" y="206473"/>
                  </a:lnTo>
                  <a:lnTo>
                    <a:pt x="155939" y="206473"/>
                  </a:lnTo>
                  <a:lnTo>
                    <a:pt x="155994" y="206605"/>
                  </a:lnTo>
                  <a:lnTo>
                    <a:pt x="156027" y="206638"/>
                  </a:lnTo>
                  <a:lnTo>
                    <a:pt x="156038" y="206638"/>
                  </a:lnTo>
                  <a:lnTo>
                    <a:pt x="156049" y="206649"/>
                  </a:lnTo>
                  <a:lnTo>
                    <a:pt x="156071" y="206649"/>
                  </a:lnTo>
                  <a:lnTo>
                    <a:pt x="156093" y="206649"/>
                  </a:lnTo>
                  <a:lnTo>
                    <a:pt x="156171" y="206616"/>
                  </a:lnTo>
                  <a:lnTo>
                    <a:pt x="156292" y="206506"/>
                  </a:lnTo>
                  <a:lnTo>
                    <a:pt x="156424" y="206407"/>
                  </a:lnTo>
                  <a:lnTo>
                    <a:pt x="156469" y="206374"/>
                  </a:lnTo>
                  <a:lnTo>
                    <a:pt x="156722" y="206263"/>
                  </a:lnTo>
                  <a:lnTo>
                    <a:pt x="156888" y="206197"/>
                  </a:lnTo>
                  <a:lnTo>
                    <a:pt x="157031" y="206186"/>
                  </a:lnTo>
                  <a:lnTo>
                    <a:pt x="157230" y="206109"/>
                  </a:lnTo>
                  <a:lnTo>
                    <a:pt x="157704" y="205789"/>
                  </a:lnTo>
                  <a:lnTo>
                    <a:pt x="157925" y="205690"/>
                  </a:lnTo>
                  <a:lnTo>
                    <a:pt x="158267" y="205668"/>
                  </a:lnTo>
                  <a:lnTo>
                    <a:pt x="158344" y="205591"/>
                  </a:lnTo>
                  <a:lnTo>
                    <a:pt x="158322" y="205514"/>
                  </a:lnTo>
                  <a:lnTo>
                    <a:pt x="158223" y="205503"/>
                  </a:lnTo>
                  <a:lnTo>
                    <a:pt x="157814" y="205613"/>
                  </a:lnTo>
                  <a:lnTo>
                    <a:pt x="157671" y="205668"/>
                  </a:lnTo>
                  <a:lnTo>
                    <a:pt x="157506" y="205800"/>
                  </a:lnTo>
                  <a:lnTo>
                    <a:pt x="157406" y="205867"/>
                  </a:lnTo>
                  <a:lnTo>
                    <a:pt x="157153" y="205966"/>
                  </a:lnTo>
                  <a:lnTo>
                    <a:pt x="157053" y="205955"/>
                  </a:lnTo>
                  <a:lnTo>
                    <a:pt x="157053" y="205856"/>
                  </a:lnTo>
                  <a:lnTo>
                    <a:pt x="157120" y="205756"/>
                  </a:lnTo>
                  <a:lnTo>
                    <a:pt x="157373" y="205558"/>
                  </a:lnTo>
                  <a:lnTo>
                    <a:pt x="157484" y="205514"/>
                  </a:lnTo>
                  <a:lnTo>
                    <a:pt x="157528" y="205470"/>
                  </a:lnTo>
                  <a:lnTo>
                    <a:pt x="157627" y="205392"/>
                  </a:lnTo>
                  <a:lnTo>
                    <a:pt x="157671" y="205370"/>
                  </a:lnTo>
                  <a:lnTo>
                    <a:pt x="157804" y="205271"/>
                  </a:lnTo>
                  <a:lnTo>
                    <a:pt x="157870" y="205238"/>
                  </a:lnTo>
                  <a:lnTo>
                    <a:pt x="158002" y="205172"/>
                  </a:lnTo>
                  <a:lnTo>
                    <a:pt x="158112" y="205139"/>
                  </a:lnTo>
                  <a:lnTo>
                    <a:pt x="158190" y="205095"/>
                  </a:lnTo>
                  <a:lnTo>
                    <a:pt x="158234" y="205084"/>
                  </a:lnTo>
                  <a:lnTo>
                    <a:pt x="158377" y="205029"/>
                  </a:lnTo>
                  <a:lnTo>
                    <a:pt x="158499" y="205007"/>
                  </a:lnTo>
                  <a:lnTo>
                    <a:pt x="158609" y="204974"/>
                  </a:lnTo>
                  <a:lnTo>
                    <a:pt x="158675" y="204974"/>
                  </a:lnTo>
                  <a:lnTo>
                    <a:pt x="158741" y="204952"/>
                  </a:lnTo>
                  <a:lnTo>
                    <a:pt x="158796" y="204929"/>
                  </a:lnTo>
                  <a:lnTo>
                    <a:pt x="158918" y="204896"/>
                  </a:lnTo>
                  <a:lnTo>
                    <a:pt x="159017" y="204852"/>
                  </a:lnTo>
                  <a:lnTo>
                    <a:pt x="159072" y="204808"/>
                  </a:lnTo>
                  <a:lnTo>
                    <a:pt x="159183" y="204797"/>
                  </a:lnTo>
                  <a:lnTo>
                    <a:pt x="159315" y="204808"/>
                  </a:lnTo>
                  <a:lnTo>
                    <a:pt x="159392" y="204841"/>
                  </a:lnTo>
                  <a:lnTo>
                    <a:pt x="159480" y="204852"/>
                  </a:lnTo>
                  <a:lnTo>
                    <a:pt x="159646" y="204786"/>
                  </a:lnTo>
                  <a:lnTo>
                    <a:pt x="159834" y="204742"/>
                  </a:lnTo>
                  <a:lnTo>
                    <a:pt x="159999" y="204698"/>
                  </a:lnTo>
                  <a:lnTo>
                    <a:pt x="160087" y="204654"/>
                  </a:lnTo>
                  <a:lnTo>
                    <a:pt x="160198" y="204632"/>
                  </a:lnTo>
                  <a:lnTo>
                    <a:pt x="160286" y="204610"/>
                  </a:lnTo>
                  <a:lnTo>
                    <a:pt x="160341" y="204588"/>
                  </a:lnTo>
                  <a:lnTo>
                    <a:pt x="160385" y="204588"/>
                  </a:lnTo>
                  <a:lnTo>
                    <a:pt x="160462" y="204588"/>
                  </a:lnTo>
                  <a:lnTo>
                    <a:pt x="160805" y="204588"/>
                  </a:lnTo>
                  <a:lnTo>
                    <a:pt x="161146" y="204610"/>
                  </a:lnTo>
                  <a:lnTo>
                    <a:pt x="161301" y="204621"/>
                  </a:lnTo>
                  <a:lnTo>
                    <a:pt x="161566" y="204632"/>
                  </a:lnTo>
                  <a:lnTo>
                    <a:pt x="161853" y="204698"/>
                  </a:lnTo>
                  <a:lnTo>
                    <a:pt x="161908" y="204742"/>
                  </a:lnTo>
                  <a:lnTo>
                    <a:pt x="161919" y="204797"/>
                  </a:lnTo>
                  <a:lnTo>
                    <a:pt x="161897" y="204830"/>
                  </a:lnTo>
                  <a:lnTo>
                    <a:pt x="161831" y="204852"/>
                  </a:lnTo>
                  <a:lnTo>
                    <a:pt x="161786" y="204852"/>
                  </a:lnTo>
                  <a:lnTo>
                    <a:pt x="161720" y="204830"/>
                  </a:lnTo>
                  <a:lnTo>
                    <a:pt x="161654" y="204808"/>
                  </a:lnTo>
                  <a:lnTo>
                    <a:pt x="161522" y="204786"/>
                  </a:lnTo>
                  <a:lnTo>
                    <a:pt x="161422" y="204764"/>
                  </a:lnTo>
                  <a:lnTo>
                    <a:pt x="161301" y="204753"/>
                  </a:lnTo>
                  <a:lnTo>
                    <a:pt x="161213" y="204753"/>
                  </a:lnTo>
                  <a:lnTo>
                    <a:pt x="161080" y="204764"/>
                  </a:lnTo>
                  <a:lnTo>
                    <a:pt x="161003" y="204786"/>
                  </a:lnTo>
                  <a:lnTo>
                    <a:pt x="160937" y="204797"/>
                  </a:lnTo>
                  <a:lnTo>
                    <a:pt x="160849" y="204808"/>
                  </a:lnTo>
                  <a:lnTo>
                    <a:pt x="160760" y="204830"/>
                  </a:lnTo>
                  <a:lnTo>
                    <a:pt x="160716" y="204852"/>
                  </a:lnTo>
                  <a:lnTo>
                    <a:pt x="160650" y="204852"/>
                  </a:lnTo>
                  <a:lnTo>
                    <a:pt x="160562" y="204874"/>
                  </a:lnTo>
                  <a:lnTo>
                    <a:pt x="160485" y="204874"/>
                  </a:lnTo>
                  <a:lnTo>
                    <a:pt x="160363" y="204907"/>
                  </a:lnTo>
                  <a:lnTo>
                    <a:pt x="160209" y="204929"/>
                  </a:lnTo>
                  <a:lnTo>
                    <a:pt x="160065" y="204984"/>
                  </a:lnTo>
                  <a:lnTo>
                    <a:pt x="159999" y="204984"/>
                  </a:lnTo>
                  <a:lnTo>
                    <a:pt x="159944" y="205007"/>
                  </a:lnTo>
                  <a:lnTo>
                    <a:pt x="159756" y="205062"/>
                  </a:lnTo>
                  <a:lnTo>
                    <a:pt x="159668" y="205095"/>
                  </a:lnTo>
                  <a:lnTo>
                    <a:pt x="159613" y="205139"/>
                  </a:lnTo>
                  <a:lnTo>
                    <a:pt x="159558" y="205150"/>
                  </a:lnTo>
                  <a:lnTo>
                    <a:pt x="159503" y="205172"/>
                  </a:lnTo>
                  <a:lnTo>
                    <a:pt x="159403" y="205183"/>
                  </a:lnTo>
                  <a:lnTo>
                    <a:pt x="159337" y="205205"/>
                  </a:lnTo>
                  <a:lnTo>
                    <a:pt x="159260" y="205249"/>
                  </a:lnTo>
                  <a:lnTo>
                    <a:pt x="159161" y="205271"/>
                  </a:lnTo>
                  <a:lnTo>
                    <a:pt x="159105" y="205293"/>
                  </a:lnTo>
                  <a:lnTo>
                    <a:pt x="159105" y="205382"/>
                  </a:lnTo>
                  <a:lnTo>
                    <a:pt x="159117" y="205415"/>
                  </a:lnTo>
                  <a:lnTo>
                    <a:pt x="159238" y="205437"/>
                  </a:lnTo>
                  <a:lnTo>
                    <a:pt x="159304" y="205448"/>
                  </a:lnTo>
                  <a:lnTo>
                    <a:pt x="159359" y="205448"/>
                  </a:lnTo>
                  <a:lnTo>
                    <a:pt x="159470" y="205459"/>
                  </a:lnTo>
                  <a:lnTo>
                    <a:pt x="159525" y="205448"/>
                  </a:lnTo>
                  <a:lnTo>
                    <a:pt x="159613" y="205392"/>
                  </a:lnTo>
                  <a:lnTo>
                    <a:pt x="159811" y="205271"/>
                  </a:lnTo>
                  <a:lnTo>
                    <a:pt x="159944" y="205227"/>
                  </a:lnTo>
                  <a:lnTo>
                    <a:pt x="160065" y="205150"/>
                  </a:lnTo>
                  <a:lnTo>
                    <a:pt x="160176" y="205117"/>
                  </a:lnTo>
                  <a:lnTo>
                    <a:pt x="160319" y="205095"/>
                  </a:lnTo>
                  <a:lnTo>
                    <a:pt x="160429" y="205040"/>
                  </a:lnTo>
                  <a:lnTo>
                    <a:pt x="160584" y="205018"/>
                  </a:lnTo>
                  <a:lnTo>
                    <a:pt x="160694" y="205007"/>
                  </a:lnTo>
                  <a:lnTo>
                    <a:pt x="160816" y="204996"/>
                  </a:lnTo>
                  <a:lnTo>
                    <a:pt x="160904" y="204984"/>
                  </a:lnTo>
                  <a:lnTo>
                    <a:pt x="161224" y="204929"/>
                  </a:lnTo>
                  <a:lnTo>
                    <a:pt x="161433" y="204929"/>
                  </a:lnTo>
                  <a:lnTo>
                    <a:pt x="161588" y="204929"/>
                  </a:lnTo>
                  <a:lnTo>
                    <a:pt x="161687" y="204929"/>
                  </a:lnTo>
                  <a:lnTo>
                    <a:pt x="161853" y="204929"/>
                  </a:lnTo>
                  <a:lnTo>
                    <a:pt x="161974" y="204984"/>
                  </a:lnTo>
                  <a:lnTo>
                    <a:pt x="162073" y="205007"/>
                  </a:lnTo>
                  <a:lnTo>
                    <a:pt x="162173" y="205051"/>
                  </a:lnTo>
                  <a:lnTo>
                    <a:pt x="162283" y="205095"/>
                  </a:lnTo>
                  <a:lnTo>
                    <a:pt x="162404" y="205117"/>
                  </a:lnTo>
                  <a:lnTo>
                    <a:pt x="162504" y="205161"/>
                  </a:lnTo>
                  <a:lnTo>
                    <a:pt x="162603" y="205205"/>
                  </a:lnTo>
                  <a:lnTo>
                    <a:pt x="162658" y="205216"/>
                  </a:lnTo>
                  <a:lnTo>
                    <a:pt x="162713" y="205249"/>
                  </a:lnTo>
                  <a:lnTo>
                    <a:pt x="162790" y="205282"/>
                  </a:lnTo>
                  <a:lnTo>
                    <a:pt x="162868" y="205315"/>
                  </a:lnTo>
                  <a:lnTo>
                    <a:pt x="162945" y="205337"/>
                  </a:lnTo>
                  <a:lnTo>
                    <a:pt x="163011" y="205359"/>
                  </a:lnTo>
                  <a:lnTo>
                    <a:pt x="163066" y="205359"/>
                  </a:lnTo>
                  <a:lnTo>
                    <a:pt x="163133" y="205404"/>
                  </a:lnTo>
                  <a:lnTo>
                    <a:pt x="163243" y="205448"/>
                  </a:lnTo>
                  <a:lnTo>
                    <a:pt x="163353" y="205503"/>
                  </a:lnTo>
                  <a:lnTo>
                    <a:pt x="163541" y="205536"/>
                  </a:lnTo>
                  <a:lnTo>
                    <a:pt x="163662" y="205602"/>
                  </a:lnTo>
                  <a:lnTo>
                    <a:pt x="163783" y="205646"/>
                  </a:lnTo>
                  <a:lnTo>
                    <a:pt x="163861" y="205679"/>
                  </a:lnTo>
                  <a:lnTo>
                    <a:pt x="163916" y="205679"/>
                  </a:lnTo>
                  <a:lnTo>
                    <a:pt x="164004" y="205745"/>
                  </a:lnTo>
                  <a:lnTo>
                    <a:pt x="164092" y="205811"/>
                  </a:lnTo>
                  <a:lnTo>
                    <a:pt x="164225" y="205922"/>
                  </a:lnTo>
                  <a:lnTo>
                    <a:pt x="164390" y="206043"/>
                  </a:lnTo>
                  <a:lnTo>
                    <a:pt x="164567" y="206175"/>
                  </a:lnTo>
                  <a:lnTo>
                    <a:pt x="164765" y="206285"/>
                  </a:lnTo>
                  <a:lnTo>
                    <a:pt x="164942" y="206352"/>
                  </a:lnTo>
                  <a:lnTo>
                    <a:pt x="165063" y="206352"/>
                  </a:lnTo>
                  <a:lnTo>
                    <a:pt x="165174" y="206341"/>
                  </a:lnTo>
                  <a:lnTo>
                    <a:pt x="165240" y="206341"/>
                  </a:lnTo>
                  <a:lnTo>
                    <a:pt x="165273" y="206275"/>
                  </a:lnTo>
                  <a:lnTo>
                    <a:pt x="165207" y="206186"/>
                  </a:lnTo>
                  <a:lnTo>
                    <a:pt x="164865" y="205988"/>
                  </a:lnTo>
                  <a:lnTo>
                    <a:pt x="164589" y="205911"/>
                  </a:lnTo>
                  <a:lnTo>
                    <a:pt x="164434" y="205822"/>
                  </a:lnTo>
                  <a:lnTo>
                    <a:pt x="164313" y="205723"/>
                  </a:lnTo>
                  <a:lnTo>
                    <a:pt x="164247" y="205613"/>
                  </a:lnTo>
                  <a:lnTo>
                    <a:pt x="164081" y="205459"/>
                  </a:lnTo>
                  <a:lnTo>
                    <a:pt x="164037" y="205437"/>
                  </a:lnTo>
                  <a:lnTo>
                    <a:pt x="164015" y="205404"/>
                  </a:lnTo>
                  <a:lnTo>
                    <a:pt x="163982" y="205370"/>
                  </a:lnTo>
                  <a:lnTo>
                    <a:pt x="163883" y="205315"/>
                  </a:lnTo>
                  <a:lnTo>
                    <a:pt x="163850" y="205304"/>
                  </a:lnTo>
                  <a:lnTo>
                    <a:pt x="163827" y="205282"/>
                  </a:lnTo>
                  <a:lnTo>
                    <a:pt x="163817" y="205271"/>
                  </a:lnTo>
                  <a:lnTo>
                    <a:pt x="163817" y="205249"/>
                  </a:lnTo>
                  <a:lnTo>
                    <a:pt x="163827" y="205216"/>
                  </a:lnTo>
                  <a:lnTo>
                    <a:pt x="163850" y="205205"/>
                  </a:lnTo>
                  <a:lnTo>
                    <a:pt x="163894" y="205194"/>
                  </a:lnTo>
                  <a:lnTo>
                    <a:pt x="163927" y="205172"/>
                  </a:lnTo>
                  <a:lnTo>
                    <a:pt x="163993" y="205150"/>
                  </a:lnTo>
                  <a:lnTo>
                    <a:pt x="164015" y="205139"/>
                  </a:lnTo>
                  <a:lnTo>
                    <a:pt x="164070" y="205106"/>
                  </a:lnTo>
                  <a:lnTo>
                    <a:pt x="164103" y="205084"/>
                  </a:lnTo>
                  <a:lnTo>
                    <a:pt x="164114" y="205073"/>
                  </a:lnTo>
                  <a:lnTo>
                    <a:pt x="164125" y="205051"/>
                  </a:lnTo>
                  <a:lnTo>
                    <a:pt x="164203" y="204996"/>
                  </a:lnTo>
                  <a:lnTo>
                    <a:pt x="164236" y="204940"/>
                  </a:lnTo>
                  <a:lnTo>
                    <a:pt x="164269" y="204907"/>
                  </a:lnTo>
                  <a:lnTo>
                    <a:pt x="164302" y="204863"/>
                  </a:lnTo>
                  <a:lnTo>
                    <a:pt x="164302" y="204819"/>
                  </a:lnTo>
                  <a:lnTo>
                    <a:pt x="164390" y="204731"/>
                  </a:lnTo>
                  <a:lnTo>
                    <a:pt x="164512" y="204907"/>
                  </a:lnTo>
                  <a:lnTo>
                    <a:pt x="164478" y="204952"/>
                  </a:lnTo>
                  <a:lnTo>
                    <a:pt x="164445" y="205007"/>
                  </a:lnTo>
                  <a:lnTo>
                    <a:pt x="164423" y="205073"/>
                  </a:lnTo>
                  <a:lnTo>
                    <a:pt x="164412" y="205117"/>
                  </a:lnTo>
                  <a:lnTo>
                    <a:pt x="164412" y="205183"/>
                  </a:lnTo>
                  <a:lnTo>
                    <a:pt x="164423" y="205249"/>
                  </a:lnTo>
                  <a:lnTo>
                    <a:pt x="164445" y="205348"/>
                  </a:lnTo>
                  <a:lnTo>
                    <a:pt x="164523" y="205415"/>
                  </a:lnTo>
                  <a:lnTo>
                    <a:pt x="164644" y="205536"/>
                  </a:lnTo>
                  <a:lnTo>
                    <a:pt x="164721" y="205635"/>
                  </a:lnTo>
                  <a:lnTo>
                    <a:pt x="164809" y="205723"/>
                  </a:lnTo>
                  <a:lnTo>
                    <a:pt x="164942" y="205845"/>
                  </a:lnTo>
                  <a:lnTo>
                    <a:pt x="165140" y="206010"/>
                  </a:lnTo>
                  <a:lnTo>
                    <a:pt x="165328" y="206131"/>
                  </a:lnTo>
                  <a:lnTo>
                    <a:pt x="165383" y="206164"/>
                  </a:lnTo>
                  <a:lnTo>
                    <a:pt x="165471" y="206219"/>
                  </a:lnTo>
                  <a:lnTo>
                    <a:pt x="165714" y="206407"/>
                  </a:lnTo>
                  <a:lnTo>
                    <a:pt x="165935" y="206473"/>
                  </a:lnTo>
                  <a:lnTo>
                    <a:pt x="166167" y="206561"/>
                  </a:lnTo>
                  <a:lnTo>
                    <a:pt x="167149" y="207113"/>
                  </a:lnTo>
                  <a:lnTo>
                    <a:pt x="167535" y="207289"/>
                  </a:lnTo>
                  <a:lnTo>
                    <a:pt x="167998" y="207465"/>
                  </a:lnTo>
                  <a:lnTo>
                    <a:pt x="167998" y="207465"/>
                  </a:lnTo>
                  <a:lnTo>
                    <a:pt x="168715" y="207796"/>
                  </a:lnTo>
                  <a:lnTo>
                    <a:pt x="168969" y="207950"/>
                  </a:lnTo>
                  <a:lnTo>
                    <a:pt x="169377" y="208149"/>
                  </a:lnTo>
                  <a:lnTo>
                    <a:pt x="170006" y="208369"/>
                  </a:lnTo>
                  <a:lnTo>
                    <a:pt x="170469" y="208557"/>
                  </a:lnTo>
                  <a:lnTo>
                    <a:pt x="171043" y="208822"/>
                  </a:lnTo>
                  <a:lnTo>
                    <a:pt x="171551" y="208987"/>
                  </a:lnTo>
                  <a:lnTo>
                    <a:pt x="172113" y="209262"/>
                  </a:lnTo>
                  <a:lnTo>
                    <a:pt x="172643" y="209450"/>
                  </a:lnTo>
                  <a:lnTo>
                    <a:pt x="172996" y="209615"/>
                  </a:lnTo>
                  <a:lnTo>
                    <a:pt x="173537" y="209825"/>
                  </a:lnTo>
                  <a:lnTo>
                    <a:pt x="174044" y="209990"/>
                  </a:lnTo>
                  <a:lnTo>
                    <a:pt x="174188" y="210012"/>
                  </a:lnTo>
                  <a:lnTo>
                    <a:pt x="174430" y="210100"/>
                  </a:lnTo>
                  <a:lnTo>
                    <a:pt x="175247" y="210299"/>
                  </a:lnTo>
                  <a:lnTo>
                    <a:pt x="175865" y="210354"/>
                  </a:lnTo>
                  <a:lnTo>
                    <a:pt x="175931" y="210376"/>
                  </a:lnTo>
                  <a:lnTo>
                    <a:pt x="176295" y="210431"/>
                  </a:lnTo>
                  <a:lnTo>
                    <a:pt x="177089" y="210398"/>
                  </a:lnTo>
                  <a:lnTo>
                    <a:pt x="177244" y="210420"/>
                  </a:lnTo>
                  <a:lnTo>
                    <a:pt x="177486" y="210420"/>
                  </a:lnTo>
                  <a:lnTo>
                    <a:pt x="177873" y="210475"/>
                  </a:lnTo>
                  <a:lnTo>
                    <a:pt x="178259" y="210508"/>
                  </a:lnTo>
                  <a:lnTo>
                    <a:pt x="178667" y="210508"/>
                  </a:lnTo>
                  <a:lnTo>
                    <a:pt x="179528" y="210575"/>
                  </a:lnTo>
                  <a:lnTo>
                    <a:pt x="180090" y="210575"/>
                  </a:lnTo>
                  <a:lnTo>
                    <a:pt x="180576" y="210519"/>
                  </a:lnTo>
                  <a:lnTo>
                    <a:pt x="180929" y="210387"/>
                  </a:lnTo>
                  <a:lnTo>
                    <a:pt x="181105" y="210365"/>
                  </a:lnTo>
                  <a:lnTo>
                    <a:pt x="181392" y="210288"/>
                  </a:lnTo>
                  <a:lnTo>
                    <a:pt x="181734" y="210310"/>
                  </a:lnTo>
                  <a:lnTo>
                    <a:pt x="181867" y="210277"/>
                  </a:lnTo>
                  <a:lnTo>
                    <a:pt x="182109" y="209990"/>
                  </a:lnTo>
                  <a:lnTo>
                    <a:pt x="182142" y="209913"/>
                  </a:lnTo>
                  <a:lnTo>
                    <a:pt x="182043" y="209726"/>
                  </a:lnTo>
                  <a:lnTo>
                    <a:pt x="181966" y="209682"/>
                  </a:lnTo>
                  <a:lnTo>
                    <a:pt x="181745" y="209593"/>
                  </a:lnTo>
                  <a:lnTo>
                    <a:pt x="181602" y="209582"/>
                  </a:lnTo>
                  <a:lnTo>
                    <a:pt x="181480" y="209593"/>
                  </a:lnTo>
                  <a:lnTo>
                    <a:pt x="181304" y="209660"/>
                  </a:lnTo>
                  <a:lnTo>
                    <a:pt x="181194" y="209759"/>
                  </a:lnTo>
                  <a:lnTo>
                    <a:pt x="181172" y="210023"/>
                  </a:lnTo>
                  <a:lnTo>
                    <a:pt x="181149" y="210056"/>
                  </a:lnTo>
                  <a:lnTo>
                    <a:pt x="181116" y="210067"/>
                  </a:lnTo>
                  <a:lnTo>
                    <a:pt x="180995" y="209990"/>
                  </a:lnTo>
                  <a:lnTo>
                    <a:pt x="180962" y="210056"/>
                  </a:lnTo>
                  <a:lnTo>
                    <a:pt x="180829" y="210178"/>
                  </a:lnTo>
                  <a:lnTo>
                    <a:pt x="180741" y="210222"/>
                  </a:lnTo>
                  <a:lnTo>
                    <a:pt x="180686" y="210222"/>
                  </a:lnTo>
                  <a:lnTo>
                    <a:pt x="180653" y="210189"/>
                  </a:lnTo>
                  <a:lnTo>
                    <a:pt x="180642" y="210134"/>
                  </a:lnTo>
                  <a:lnTo>
                    <a:pt x="180675" y="210045"/>
                  </a:lnTo>
                  <a:lnTo>
                    <a:pt x="180664" y="209979"/>
                  </a:lnTo>
                  <a:lnTo>
                    <a:pt x="180609" y="209946"/>
                  </a:lnTo>
                  <a:lnTo>
                    <a:pt x="180565" y="209935"/>
                  </a:lnTo>
                  <a:lnTo>
                    <a:pt x="180498" y="209957"/>
                  </a:lnTo>
                  <a:lnTo>
                    <a:pt x="180355" y="210123"/>
                  </a:lnTo>
                  <a:lnTo>
                    <a:pt x="180256" y="210178"/>
                  </a:lnTo>
                  <a:lnTo>
                    <a:pt x="180145" y="210178"/>
                  </a:lnTo>
                  <a:lnTo>
                    <a:pt x="179980" y="210111"/>
                  </a:lnTo>
                  <a:lnTo>
                    <a:pt x="179439" y="210089"/>
                  </a:lnTo>
                  <a:lnTo>
                    <a:pt x="179307" y="210145"/>
                  </a:lnTo>
                  <a:lnTo>
                    <a:pt x="179241" y="210156"/>
                  </a:lnTo>
                  <a:lnTo>
                    <a:pt x="179031" y="210045"/>
                  </a:lnTo>
                  <a:lnTo>
                    <a:pt x="178788" y="210023"/>
                  </a:lnTo>
                  <a:lnTo>
                    <a:pt x="178457" y="210045"/>
                  </a:lnTo>
                  <a:lnTo>
                    <a:pt x="178402" y="210078"/>
                  </a:lnTo>
                  <a:lnTo>
                    <a:pt x="178259" y="210100"/>
                  </a:lnTo>
                  <a:lnTo>
                    <a:pt x="178170" y="210167"/>
                  </a:lnTo>
                  <a:lnTo>
                    <a:pt x="178071" y="210211"/>
                  </a:lnTo>
                  <a:lnTo>
                    <a:pt x="178027" y="210189"/>
                  </a:lnTo>
                  <a:lnTo>
                    <a:pt x="177950" y="210045"/>
                  </a:lnTo>
                  <a:lnTo>
                    <a:pt x="177807" y="210001"/>
                  </a:lnTo>
                  <a:lnTo>
                    <a:pt x="177729" y="210023"/>
                  </a:lnTo>
                  <a:lnTo>
                    <a:pt x="177542" y="210200"/>
                  </a:lnTo>
                  <a:lnTo>
                    <a:pt x="177453" y="210244"/>
                  </a:lnTo>
                  <a:lnTo>
                    <a:pt x="177398" y="210244"/>
                  </a:lnTo>
                  <a:lnTo>
                    <a:pt x="177387" y="210145"/>
                  </a:lnTo>
                  <a:lnTo>
                    <a:pt x="177354" y="210134"/>
                  </a:lnTo>
                  <a:lnTo>
                    <a:pt x="177266" y="210167"/>
                  </a:lnTo>
                  <a:lnTo>
                    <a:pt x="177200" y="210233"/>
                  </a:lnTo>
                  <a:lnTo>
                    <a:pt x="177045" y="210255"/>
                  </a:lnTo>
                  <a:lnTo>
                    <a:pt x="176913" y="210244"/>
                  </a:lnTo>
                  <a:lnTo>
                    <a:pt x="176637" y="210178"/>
                  </a:lnTo>
                  <a:lnTo>
                    <a:pt x="176372" y="210023"/>
                  </a:lnTo>
                  <a:lnTo>
                    <a:pt x="176240" y="209913"/>
                  </a:lnTo>
                  <a:lnTo>
                    <a:pt x="176163" y="209880"/>
                  </a:lnTo>
                  <a:lnTo>
                    <a:pt x="176141" y="209891"/>
                  </a:lnTo>
                  <a:lnTo>
                    <a:pt x="176129" y="209913"/>
                  </a:lnTo>
                  <a:lnTo>
                    <a:pt x="176129" y="210100"/>
                  </a:lnTo>
                  <a:lnTo>
                    <a:pt x="176107" y="210145"/>
                  </a:lnTo>
                  <a:lnTo>
                    <a:pt x="176074" y="210156"/>
                  </a:lnTo>
                  <a:lnTo>
                    <a:pt x="176030" y="210145"/>
                  </a:lnTo>
                  <a:lnTo>
                    <a:pt x="175975" y="210001"/>
                  </a:lnTo>
                  <a:lnTo>
                    <a:pt x="175920" y="209968"/>
                  </a:lnTo>
                  <a:lnTo>
                    <a:pt x="175898" y="209990"/>
                  </a:lnTo>
                  <a:lnTo>
                    <a:pt x="175854" y="210134"/>
                  </a:lnTo>
                  <a:lnTo>
                    <a:pt x="175743" y="210167"/>
                  </a:lnTo>
                  <a:lnTo>
                    <a:pt x="175721" y="210134"/>
                  </a:lnTo>
                  <a:lnTo>
                    <a:pt x="175754" y="209979"/>
                  </a:lnTo>
                  <a:lnTo>
                    <a:pt x="175732" y="209946"/>
                  </a:lnTo>
                  <a:lnTo>
                    <a:pt x="175534" y="209979"/>
                  </a:lnTo>
                  <a:lnTo>
                    <a:pt x="175225" y="209968"/>
                  </a:lnTo>
                  <a:lnTo>
                    <a:pt x="175125" y="209990"/>
                  </a:lnTo>
                  <a:lnTo>
                    <a:pt x="175059" y="210034"/>
                  </a:lnTo>
                  <a:lnTo>
                    <a:pt x="174960" y="210012"/>
                  </a:lnTo>
                  <a:lnTo>
                    <a:pt x="174794" y="209869"/>
                  </a:lnTo>
                  <a:lnTo>
                    <a:pt x="174750" y="209869"/>
                  </a:lnTo>
                  <a:lnTo>
                    <a:pt x="174673" y="209913"/>
                  </a:lnTo>
                  <a:lnTo>
                    <a:pt x="174629" y="209913"/>
                  </a:lnTo>
                  <a:lnTo>
                    <a:pt x="174607" y="209869"/>
                  </a:lnTo>
                  <a:lnTo>
                    <a:pt x="174585" y="209737"/>
                  </a:lnTo>
                  <a:lnTo>
                    <a:pt x="174475" y="209593"/>
                  </a:lnTo>
                  <a:lnTo>
                    <a:pt x="174408" y="209538"/>
                  </a:lnTo>
                  <a:lnTo>
                    <a:pt x="174375" y="209538"/>
                  </a:lnTo>
                  <a:lnTo>
                    <a:pt x="174320" y="209582"/>
                  </a:lnTo>
                  <a:lnTo>
                    <a:pt x="174287" y="209704"/>
                  </a:lnTo>
                  <a:lnTo>
                    <a:pt x="174210" y="209715"/>
                  </a:lnTo>
                  <a:lnTo>
                    <a:pt x="173702" y="209615"/>
                  </a:lnTo>
                  <a:lnTo>
                    <a:pt x="173195" y="209439"/>
                  </a:lnTo>
                  <a:lnTo>
                    <a:pt x="172974" y="209296"/>
                  </a:lnTo>
                  <a:lnTo>
                    <a:pt x="172742" y="209031"/>
                  </a:lnTo>
                  <a:lnTo>
                    <a:pt x="172555" y="208590"/>
                  </a:lnTo>
                  <a:lnTo>
                    <a:pt x="172455" y="208502"/>
                  </a:lnTo>
                  <a:lnTo>
                    <a:pt x="172356" y="208458"/>
                  </a:lnTo>
                  <a:lnTo>
                    <a:pt x="172135" y="208402"/>
                  </a:lnTo>
                  <a:lnTo>
                    <a:pt x="171661" y="208314"/>
                  </a:lnTo>
                  <a:lnTo>
                    <a:pt x="171573" y="208325"/>
                  </a:lnTo>
                  <a:lnTo>
                    <a:pt x="171573" y="208358"/>
                  </a:lnTo>
                  <a:lnTo>
                    <a:pt x="171518" y="208447"/>
                  </a:lnTo>
                  <a:lnTo>
                    <a:pt x="171462" y="208469"/>
                  </a:lnTo>
                  <a:lnTo>
                    <a:pt x="171352" y="208380"/>
                  </a:lnTo>
                  <a:lnTo>
                    <a:pt x="171286" y="208303"/>
                  </a:lnTo>
                  <a:lnTo>
                    <a:pt x="171220" y="208259"/>
                  </a:lnTo>
                  <a:lnTo>
                    <a:pt x="170944" y="208160"/>
                  </a:lnTo>
                  <a:lnTo>
                    <a:pt x="170414" y="208050"/>
                  </a:lnTo>
                  <a:lnTo>
                    <a:pt x="170381" y="208028"/>
                  </a:lnTo>
                  <a:lnTo>
                    <a:pt x="170127" y="207972"/>
                  </a:lnTo>
                  <a:lnTo>
                    <a:pt x="170028" y="207939"/>
                  </a:lnTo>
                  <a:lnTo>
                    <a:pt x="169984" y="207884"/>
                  </a:lnTo>
                  <a:lnTo>
                    <a:pt x="170105" y="207873"/>
                  </a:lnTo>
                  <a:lnTo>
                    <a:pt x="171131" y="208061"/>
                  </a:lnTo>
                  <a:lnTo>
                    <a:pt x="171242" y="208050"/>
                  </a:lnTo>
                  <a:lnTo>
                    <a:pt x="171286" y="207950"/>
                  </a:lnTo>
                  <a:lnTo>
                    <a:pt x="171363" y="207950"/>
                  </a:lnTo>
                  <a:lnTo>
                    <a:pt x="171838" y="208094"/>
                  </a:lnTo>
                  <a:lnTo>
                    <a:pt x="171926" y="208182"/>
                  </a:lnTo>
                  <a:lnTo>
                    <a:pt x="172047" y="208248"/>
                  </a:lnTo>
                  <a:lnTo>
                    <a:pt x="172312" y="208303"/>
                  </a:lnTo>
                  <a:lnTo>
                    <a:pt x="172500" y="208369"/>
                  </a:lnTo>
                  <a:lnTo>
                    <a:pt x="172588" y="208436"/>
                  </a:lnTo>
                  <a:lnTo>
                    <a:pt x="172698" y="208546"/>
                  </a:lnTo>
                  <a:lnTo>
                    <a:pt x="172831" y="208766"/>
                  </a:lnTo>
                  <a:lnTo>
                    <a:pt x="172875" y="208888"/>
                  </a:lnTo>
                  <a:lnTo>
                    <a:pt x="172952" y="209009"/>
                  </a:lnTo>
                  <a:lnTo>
                    <a:pt x="173062" y="209097"/>
                  </a:lnTo>
                  <a:lnTo>
                    <a:pt x="173195" y="209174"/>
                  </a:lnTo>
                  <a:lnTo>
                    <a:pt x="173493" y="209174"/>
                  </a:lnTo>
                  <a:lnTo>
                    <a:pt x="173515" y="209152"/>
                  </a:lnTo>
                  <a:lnTo>
                    <a:pt x="173503" y="209097"/>
                  </a:lnTo>
                  <a:lnTo>
                    <a:pt x="173459" y="209064"/>
                  </a:lnTo>
                  <a:lnTo>
                    <a:pt x="173150" y="208998"/>
                  </a:lnTo>
                  <a:lnTo>
                    <a:pt x="173106" y="208965"/>
                  </a:lnTo>
                  <a:lnTo>
                    <a:pt x="173106" y="208932"/>
                  </a:lnTo>
                  <a:lnTo>
                    <a:pt x="173503" y="208965"/>
                  </a:lnTo>
                  <a:lnTo>
                    <a:pt x="173702" y="209009"/>
                  </a:lnTo>
                  <a:lnTo>
                    <a:pt x="174199" y="208954"/>
                  </a:lnTo>
                  <a:lnTo>
                    <a:pt x="174364" y="208921"/>
                  </a:lnTo>
                  <a:lnTo>
                    <a:pt x="174497" y="208810"/>
                  </a:lnTo>
                  <a:lnTo>
                    <a:pt x="174530" y="208711"/>
                  </a:lnTo>
                  <a:lnTo>
                    <a:pt x="174507" y="208601"/>
                  </a:lnTo>
                  <a:lnTo>
                    <a:pt x="174309" y="208502"/>
                  </a:lnTo>
                  <a:lnTo>
                    <a:pt x="173691" y="208380"/>
                  </a:lnTo>
                  <a:lnTo>
                    <a:pt x="173570" y="208347"/>
                  </a:lnTo>
                  <a:lnTo>
                    <a:pt x="173272" y="208127"/>
                  </a:lnTo>
                  <a:lnTo>
                    <a:pt x="173084" y="207961"/>
                  </a:lnTo>
                  <a:lnTo>
                    <a:pt x="172864" y="207785"/>
                  </a:lnTo>
                  <a:lnTo>
                    <a:pt x="172731" y="207653"/>
                  </a:lnTo>
                  <a:lnTo>
                    <a:pt x="172621" y="207454"/>
                  </a:lnTo>
                  <a:lnTo>
                    <a:pt x="172478" y="207377"/>
                  </a:lnTo>
                  <a:lnTo>
                    <a:pt x="172422" y="207278"/>
                  </a:lnTo>
                  <a:lnTo>
                    <a:pt x="172444" y="207157"/>
                  </a:lnTo>
                  <a:lnTo>
                    <a:pt x="172577" y="207068"/>
                  </a:lnTo>
                  <a:lnTo>
                    <a:pt x="172687" y="207002"/>
                  </a:lnTo>
                  <a:lnTo>
                    <a:pt x="172797" y="206793"/>
                  </a:lnTo>
                  <a:lnTo>
                    <a:pt x="173051" y="206782"/>
                  </a:lnTo>
                  <a:lnTo>
                    <a:pt x="173316" y="206815"/>
                  </a:lnTo>
                  <a:lnTo>
                    <a:pt x="173790" y="206958"/>
                  </a:lnTo>
                  <a:lnTo>
                    <a:pt x="174121" y="207123"/>
                  </a:lnTo>
                  <a:lnTo>
                    <a:pt x="174342" y="207212"/>
                  </a:lnTo>
                  <a:lnTo>
                    <a:pt x="174872" y="207344"/>
                  </a:lnTo>
                  <a:lnTo>
                    <a:pt x="175114" y="207377"/>
                  </a:lnTo>
                  <a:lnTo>
                    <a:pt x="175633" y="207543"/>
                  </a:lnTo>
                  <a:lnTo>
                    <a:pt x="176085" y="207620"/>
                  </a:lnTo>
                  <a:lnTo>
                    <a:pt x="176240" y="207620"/>
                  </a:lnTo>
                  <a:lnTo>
                    <a:pt x="176449" y="207576"/>
                  </a:lnTo>
                  <a:lnTo>
                    <a:pt x="176714" y="207543"/>
                  </a:lnTo>
                  <a:lnTo>
                    <a:pt x="176913" y="207498"/>
                  </a:lnTo>
                  <a:lnTo>
                    <a:pt x="177089" y="207421"/>
                  </a:lnTo>
                  <a:lnTo>
                    <a:pt x="177133" y="207278"/>
                  </a:lnTo>
                  <a:lnTo>
                    <a:pt x="177166" y="207079"/>
                  </a:lnTo>
                  <a:lnTo>
                    <a:pt x="177299" y="206804"/>
                  </a:lnTo>
                  <a:lnTo>
                    <a:pt x="177531" y="206517"/>
                  </a:lnTo>
                  <a:lnTo>
                    <a:pt x="177652" y="206407"/>
                  </a:lnTo>
                  <a:lnTo>
                    <a:pt x="177685" y="206374"/>
                  </a:lnTo>
                  <a:lnTo>
                    <a:pt x="177707" y="206352"/>
                  </a:lnTo>
                  <a:lnTo>
                    <a:pt x="177729" y="206341"/>
                  </a:lnTo>
                  <a:lnTo>
                    <a:pt x="177729" y="206297"/>
                  </a:lnTo>
                  <a:lnTo>
                    <a:pt x="177685" y="206142"/>
                  </a:lnTo>
                  <a:lnTo>
                    <a:pt x="177531" y="205889"/>
                  </a:lnTo>
                  <a:lnTo>
                    <a:pt x="177475" y="205834"/>
                  </a:lnTo>
                  <a:lnTo>
                    <a:pt x="177200" y="205811"/>
                  </a:lnTo>
                  <a:lnTo>
                    <a:pt x="177100" y="205800"/>
                  </a:lnTo>
                  <a:lnTo>
                    <a:pt x="176946" y="205767"/>
                  </a:lnTo>
                  <a:lnTo>
                    <a:pt x="176858" y="205767"/>
                  </a:lnTo>
                  <a:lnTo>
                    <a:pt x="176681" y="205767"/>
                  </a:lnTo>
                  <a:lnTo>
                    <a:pt x="176560" y="205789"/>
                  </a:lnTo>
                  <a:lnTo>
                    <a:pt x="176471" y="205811"/>
                  </a:lnTo>
                  <a:lnTo>
                    <a:pt x="176339" y="205867"/>
                  </a:lnTo>
                  <a:lnTo>
                    <a:pt x="176251" y="205922"/>
                  </a:lnTo>
                  <a:lnTo>
                    <a:pt x="176163" y="205988"/>
                  </a:lnTo>
                  <a:lnTo>
                    <a:pt x="176118" y="206010"/>
                  </a:lnTo>
                  <a:lnTo>
                    <a:pt x="176074" y="206010"/>
                  </a:lnTo>
                  <a:lnTo>
                    <a:pt x="176052" y="205988"/>
                  </a:lnTo>
                  <a:lnTo>
                    <a:pt x="176052" y="205955"/>
                  </a:lnTo>
                  <a:lnTo>
                    <a:pt x="176063" y="205933"/>
                  </a:lnTo>
                  <a:lnTo>
                    <a:pt x="176085" y="205900"/>
                  </a:lnTo>
                  <a:lnTo>
                    <a:pt x="176151" y="205822"/>
                  </a:lnTo>
                  <a:lnTo>
                    <a:pt x="176196" y="205778"/>
                  </a:lnTo>
                  <a:lnTo>
                    <a:pt x="176218" y="205734"/>
                  </a:lnTo>
                  <a:lnTo>
                    <a:pt x="176218" y="205602"/>
                  </a:lnTo>
                  <a:lnTo>
                    <a:pt x="176207" y="205525"/>
                  </a:lnTo>
                  <a:lnTo>
                    <a:pt x="176185" y="205437"/>
                  </a:lnTo>
                  <a:lnTo>
                    <a:pt x="176107" y="205348"/>
                  </a:lnTo>
                  <a:lnTo>
                    <a:pt x="175368" y="205293"/>
                  </a:lnTo>
                  <a:lnTo>
                    <a:pt x="175324" y="205271"/>
                  </a:lnTo>
                  <a:lnTo>
                    <a:pt x="175203" y="205271"/>
                  </a:lnTo>
                  <a:lnTo>
                    <a:pt x="175070" y="205227"/>
                  </a:lnTo>
                  <a:lnTo>
                    <a:pt x="175059" y="205205"/>
                  </a:lnTo>
                  <a:lnTo>
                    <a:pt x="175059" y="205172"/>
                  </a:lnTo>
                  <a:lnTo>
                    <a:pt x="175147" y="205117"/>
                  </a:lnTo>
                  <a:lnTo>
                    <a:pt x="175445" y="205095"/>
                  </a:lnTo>
                  <a:lnTo>
                    <a:pt x="175534" y="204996"/>
                  </a:lnTo>
                  <a:lnTo>
                    <a:pt x="175534" y="204940"/>
                  </a:lnTo>
                  <a:lnTo>
                    <a:pt x="175478" y="204841"/>
                  </a:lnTo>
                  <a:lnTo>
                    <a:pt x="175412" y="204775"/>
                  </a:lnTo>
                  <a:lnTo>
                    <a:pt x="175059" y="204665"/>
                  </a:lnTo>
                  <a:lnTo>
                    <a:pt x="174894" y="204643"/>
                  </a:lnTo>
                  <a:lnTo>
                    <a:pt x="174861" y="204632"/>
                  </a:lnTo>
                  <a:lnTo>
                    <a:pt x="174838" y="204588"/>
                  </a:lnTo>
                  <a:lnTo>
                    <a:pt x="174850" y="204532"/>
                  </a:lnTo>
                  <a:lnTo>
                    <a:pt x="174960" y="204444"/>
                  </a:lnTo>
                  <a:lnTo>
                    <a:pt x="174960" y="204301"/>
                  </a:lnTo>
                  <a:lnTo>
                    <a:pt x="174938" y="204224"/>
                  </a:lnTo>
                  <a:lnTo>
                    <a:pt x="174772" y="204102"/>
                  </a:lnTo>
                  <a:lnTo>
                    <a:pt x="174750" y="204058"/>
                  </a:lnTo>
                  <a:lnTo>
                    <a:pt x="174772" y="204003"/>
                  </a:lnTo>
                  <a:lnTo>
                    <a:pt x="174894" y="203970"/>
                  </a:lnTo>
                  <a:lnTo>
                    <a:pt x="175004" y="203838"/>
                  </a:lnTo>
                  <a:lnTo>
                    <a:pt x="175004" y="203750"/>
                  </a:lnTo>
                  <a:lnTo>
                    <a:pt x="174971" y="203672"/>
                  </a:lnTo>
                  <a:lnTo>
                    <a:pt x="174905" y="203617"/>
                  </a:lnTo>
                  <a:lnTo>
                    <a:pt x="174750" y="203518"/>
                  </a:lnTo>
                  <a:lnTo>
                    <a:pt x="174640" y="203496"/>
                  </a:lnTo>
                  <a:lnTo>
                    <a:pt x="174618" y="203452"/>
                  </a:lnTo>
                  <a:lnTo>
                    <a:pt x="174629" y="203397"/>
                  </a:lnTo>
                  <a:lnTo>
                    <a:pt x="174695" y="203375"/>
                  </a:lnTo>
                  <a:lnTo>
                    <a:pt x="174916" y="203408"/>
                  </a:lnTo>
                  <a:lnTo>
                    <a:pt x="175081" y="203463"/>
                  </a:lnTo>
                  <a:lnTo>
                    <a:pt x="175236" y="203496"/>
                  </a:lnTo>
                  <a:lnTo>
                    <a:pt x="175302" y="203474"/>
                  </a:lnTo>
                  <a:lnTo>
                    <a:pt x="175401" y="203474"/>
                  </a:lnTo>
                  <a:lnTo>
                    <a:pt x="175445" y="203518"/>
                  </a:lnTo>
                  <a:lnTo>
                    <a:pt x="175512" y="203540"/>
                  </a:lnTo>
                  <a:lnTo>
                    <a:pt x="175710" y="203529"/>
                  </a:lnTo>
                  <a:lnTo>
                    <a:pt x="175721" y="203518"/>
                  </a:lnTo>
                  <a:lnTo>
                    <a:pt x="175765" y="203474"/>
                  </a:lnTo>
                  <a:lnTo>
                    <a:pt x="175765" y="203463"/>
                  </a:lnTo>
                  <a:lnTo>
                    <a:pt x="175754" y="203386"/>
                  </a:lnTo>
                  <a:lnTo>
                    <a:pt x="175699" y="203287"/>
                  </a:lnTo>
                  <a:lnTo>
                    <a:pt x="175655" y="202790"/>
                  </a:lnTo>
                  <a:lnTo>
                    <a:pt x="175810" y="202801"/>
                  </a:lnTo>
                  <a:lnTo>
                    <a:pt x="175986" y="202901"/>
                  </a:lnTo>
                  <a:lnTo>
                    <a:pt x="176096" y="202967"/>
                  </a:lnTo>
                  <a:lnTo>
                    <a:pt x="176118" y="203011"/>
                  </a:lnTo>
                  <a:lnTo>
                    <a:pt x="176229" y="203265"/>
                  </a:lnTo>
                  <a:lnTo>
                    <a:pt x="176339" y="203386"/>
                  </a:lnTo>
                  <a:lnTo>
                    <a:pt x="176361" y="203408"/>
                  </a:lnTo>
                  <a:lnTo>
                    <a:pt x="176438" y="203452"/>
                  </a:lnTo>
                  <a:lnTo>
                    <a:pt x="176560" y="203529"/>
                  </a:lnTo>
                  <a:lnTo>
                    <a:pt x="176825" y="203606"/>
                  </a:lnTo>
                  <a:lnTo>
                    <a:pt x="177233" y="203639"/>
                  </a:lnTo>
                  <a:lnTo>
                    <a:pt x="177453" y="203684"/>
                  </a:lnTo>
                  <a:lnTo>
                    <a:pt x="177939" y="203750"/>
                  </a:lnTo>
                  <a:lnTo>
                    <a:pt x="178535" y="203981"/>
                  </a:lnTo>
                  <a:lnTo>
                    <a:pt x="178700" y="204025"/>
                  </a:lnTo>
                  <a:lnTo>
                    <a:pt x="178932" y="204047"/>
                  </a:lnTo>
                  <a:lnTo>
                    <a:pt x="179528" y="204268"/>
                  </a:lnTo>
                  <a:lnTo>
                    <a:pt x="179550" y="204301"/>
                  </a:lnTo>
                  <a:lnTo>
                    <a:pt x="179528" y="204345"/>
                  </a:lnTo>
                  <a:lnTo>
                    <a:pt x="179208" y="204356"/>
                  </a:lnTo>
                  <a:lnTo>
                    <a:pt x="179163" y="204389"/>
                  </a:lnTo>
                  <a:lnTo>
                    <a:pt x="179186" y="204577"/>
                  </a:lnTo>
                  <a:lnTo>
                    <a:pt x="179263" y="204709"/>
                  </a:lnTo>
                  <a:lnTo>
                    <a:pt x="179362" y="204764"/>
                  </a:lnTo>
                  <a:lnTo>
                    <a:pt x="179428" y="204775"/>
                  </a:lnTo>
                  <a:lnTo>
                    <a:pt x="179638" y="204775"/>
                  </a:lnTo>
                  <a:lnTo>
                    <a:pt x="179859" y="204775"/>
                  </a:lnTo>
                  <a:lnTo>
                    <a:pt x="180035" y="204731"/>
                  </a:lnTo>
                  <a:lnTo>
                    <a:pt x="180167" y="204687"/>
                  </a:lnTo>
                  <a:lnTo>
                    <a:pt x="180465" y="204665"/>
                  </a:lnTo>
                  <a:lnTo>
                    <a:pt x="180631" y="204709"/>
                  </a:lnTo>
                  <a:lnTo>
                    <a:pt x="181006" y="204720"/>
                  </a:lnTo>
                  <a:lnTo>
                    <a:pt x="181061" y="204764"/>
                  </a:lnTo>
                  <a:lnTo>
                    <a:pt x="181172" y="204907"/>
                  </a:lnTo>
                  <a:lnTo>
                    <a:pt x="181227" y="204907"/>
                  </a:lnTo>
                  <a:lnTo>
                    <a:pt x="181271" y="204863"/>
                  </a:lnTo>
                  <a:lnTo>
                    <a:pt x="181326" y="204863"/>
                  </a:lnTo>
                  <a:lnTo>
                    <a:pt x="181370" y="204940"/>
                  </a:lnTo>
                  <a:lnTo>
                    <a:pt x="181469" y="205051"/>
                  </a:lnTo>
                  <a:lnTo>
                    <a:pt x="181690" y="205128"/>
                  </a:lnTo>
                  <a:lnTo>
                    <a:pt x="182109" y="205205"/>
                  </a:lnTo>
                  <a:lnTo>
                    <a:pt x="182153" y="205194"/>
                  </a:lnTo>
                  <a:lnTo>
                    <a:pt x="182153" y="205194"/>
                  </a:lnTo>
                  <a:lnTo>
                    <a:pt x="182264" y="205382"/>
                  </a:lnTo>
                  <a:lnTo>
                    <a:pt x="182385" y="205470"/>
                  </a:lnTo>
                  <a:lnTo>
                    <a:pt x="182429" y="205547"/>
                  </a:lnTo>
                  <a:lnTo>
                    <a:pt x="182573" y="205690"/>
                  </a:lnTo>
                  <a:lnTo>
                    <a:pt x="182727" y="205789"/>
                  </a:lnTo>
                  <a:lnTo>
                    <a:pt x="182970" y="205911"/>
                  </a:lnTo>
                  <a:lnTo>
                    <a:pt x="183842" y="206230"/>
                  </a:lnTo>
                  <a:lnTo>
                    <a:pt x="183919" y="206253"/>
                  </a:lnTo>
                  <a:lnTo>
                    <a:pt x="183941" y="206263"/>
                  </a:lnTo>
                  <a:lnTo>
                    <a:pt x="183963" y="206285"/>
                  </a:lnTo>
                  <a:lnTo>
                    <a:pt x="183985" y="206297"/>
                  </a:lnTo>
                  <a:lnTo>
                    <a:pt x="184007" y="206308"/>
                  </a:lnTo>
                  <a:lnTo>
                    <a:pt x="184040" y="206319"/>
                  </a:lnTo>
                  <a:lnTo>
                    <a:pt x="184062" y="206341"/>
                  </a:lnTo>
                  <a:lnTo>
                    <a:pt x="184084" y="206352"/>
                  </a:lnTo>
                  <a:lnTo>
                    <a:pt x="184117" y="206363"/>
                  </a:lnTo>
                  <a:lnTo>
                    <a:pt x="184139" y="206374"/>
                  </a:lnTo>
                  <a:lnTo>
                    <a:pt x="184206" y="206418"/>
                  </a:lnTo>
                  <a:lnTo>
                    <a:pt x="184206" y="206407"/>
                  </a:lnTo>
                  <a:lnTo>
                    <a:pt x="184316" y="206440"/>
                  </a:lnTo>
                  <a:lnTo>
                    <a:pt x="184338" y="206451"/>
                  </a:lnTo>
                  <a:lnTo>
                    <a:pt x="184338" y="206451"/>
                  </a:lnTo>
                  <a:lnTo>
                    <a:pt x="184360" y="206462"/>
                  </a:lnTo>
                  <a:lnTo>
                    <a:pt x="184371" y="206473"/>
                  </a:lnTo>
                  <a:lnTo>
                    <a:pt x="184393" y="206473"/>
                  </a:lnTo>
                  <a:lnTo>
                    <a:pt x="184393" y="206473"/>
                  </a:lnTo>
                  <a:lnTo>
                    <a:pt x="184404" y="206484"/>
                  </a:lnTo>
                  <a:lnTo>
                    <a:pt x="184426" y="206495"/>
                  </a:lnTo>
                  <a:lnTo>
                    <a:pt x="184448" y="206495"/>
                  </a:lnTo>
                  <a:lnTo>
                    <a:pt x="184448" y="206506"/>
                  </a:lnTo>
                  <a:lnTo>
                    <a:pt x="184459" y="206506"/>
                  </a:lnTo>
                  <a:lnTo>
                    <a:pt x="184481" y="206506"/>
                  </a:lnTo>
                  <a:lnTo>
                    <a:pt x="184481" y="206506"/>
                  </a:lnTo>
                  <a:lnTo>
                    <a:pt x="184492" y="206506"/>
                  </a:lnTo>
                  <a:lnTo>
                    <a:pt x="184504" y="206506"/>
                  </a:lnTo>
                  <a:lnTo>
                    <a:pt x="184514" y="206517"/>
                  </a:lnTo>
                  <a:lnTo>
                    <a:pt x="184526" y="206517"/>
                  </a:lnTo>
                  <a:lnTo>
                    <a:pt x="184526" y="206528"/>
                  </a:lnTo>
                  <a:lnTo>
                    <a:pt x="184537" y="206539"/>
                  </a:lnTo>
                  <a:lnTo>
                    <a:pt x="184537" y="206550"/>
                  </a:lnTo>
                  <a:lnTo>
                    <a:pt x="184526" y="206561"/>
                  </a:lnTo>
                  <a:lnTo>
                    <a:pt x="184526" y="206572"/>
                  </a:lnTo>
                  <a:lnTo>
                    <a:pt x="184514" y="206572"/>
                  </a:lnTo>
                  <a:lnTo>
                    <a:pt x="184504" y="206583"/>
                  </a:lnTo>
                  <a:lnTo>
                    <a:pt x="184492" y="206594"/>
                  </a:lnTo>
                  <a:lnTo>
                    <a:pt x="184504" y="206605"/>
                  </a:lnTo>
                  <a:lnTo>
                    <a:pt x="184537" y="206583"/>
                  </a:lnTo>
                  <a:lnTo>
                    <a:pt x="184537" y="206583"/>
                  </a:lnTo>
                  <a:lnTo>
                    <a:pt x="184548" y="206561"/>
                  </a:lnTo>
                  <a:lnTo>
                    <a:pt x="184548" y="206550"/>
                  </a:lnTo>
                  <a:lnTo>
                    <a:pt x="184559" y="206550"/>
                  </a:lnTo>
                  <a:lnTo>
                    <a:pt x="184559" y="206539"/>
                  </a:lnTo>
                  <a:lnTo>
                    <a:pt x="184570" y="206539"/>
                  </a:lnTo>
                  <a:lnTo>
                    <a:pt x="184669" y="206583"/>
                  </a:lnTo>
                  <a:lnTo>
                    <a:pt x="184713" y="206594"/>
                  </a:lnTo>
                  <a:lnTo>
                    <a:pt x="184757" y="206594"/>
                  </a:lnTo>
                  <a:lnTo>
                    <a:pt x="184812" y="206605"/>
                  </a:lnTo>
                  <a:lnTo>
                    <a:pt x="184834" y="206605"/>
                  </a:lnTo>
                  <a:lnTo>
                    <a:pt x="184857" y="206605"/>
                  </a:lnTo>
                  <a:lnTo>
                    <a:pt x="184879" y="206616"/>
                  </a:lnTo>
                  <a:lnTo>
                    <a:pt x="184901" y="206616"/>
                  </a:lnTo>
                  <a:lnTo>
                    <a:pt x="184912" y="206616"/>
                  </a:lnTo>
                  <a:lnTo>
                    <a:pt x="184934" y="206627"/>
                  </a:lnTo>
                  <a:lnTo>
                    <a:pt x="184945" y="206638"/>
                  </a:lnTo>
                  <a:lnTo>
                    <a:pt x="184989" y="206660"/>
                  </a:lnTo>
                  <a:lnTo>
                    <a:pt x="185033" y="206683"/>
                  </a:lnTo>
                  <a:lnTo>
                    <a:pt x="185077" y="206705"/>
                  </a:lnTo>
                  <a:lnTo>
                    <a:pt x="185110" y="206716"/>
                  </a:lnTo>
                  <a:lnTo>
                    <a:pt x="185121" y="206727"/>
                  </a:lnTo>
                  <a:lnTo>
                    <a:pt x="185165" y="206738"/>
                  </a:lnTo>
                  <a:lnTo>
                    <a:pt x="185188" y="206749"/>
                  </a:lnTo>
                  <a:lnTo>
                    <a:pt x="185232" y="206749"/>
                  </a:lnTo>
                  <a:lnTo>
                    <a:pt x="185254" y="206749"/>
                  </a:lnTo>
                  <a:lnTo>
                    <a:pt x="185276" y="206771"/>
                  </a:lnTo>
                  <a:lnTo>
                    <a:pt x="185298" y="206782"/>
                  </a:lnTo>
                  <a:lnTo>
                    <a:pt x="185320" y="206782"/>
                  </a:lnTo>
                  <a:lnTo>
                    <a:pt x="185353" y="206793"/>
                  </a:lnTo>
                  <a:lnTo>
                    <a:pt x="185375" y="206815"/>
                  </a:lnTo>
                  <a:lnTo>
                    <a:pt x="185397" y="206837"/>
                  </a:lnTo>
                  <a:lnTo>
                    <a:pt x="185419" y="206837"/>
                  </a:lnTo>
                  <a:lnTo>
                    <a:pt x="185430" y="206848"/>
                  </a:lnTo>
                  <a:lnTo>
                    <a:pt x="185441" y="206859"/>
                  </a:lnTo>
                  <a:lnTo>
                    <a:pt x="185452" y="206881"/>
                  </a:lnTo>
                  <a:lnTo>
                    <a:pt x="185463" y="206892"/>
                  </a:lnTo>
                  <a:lnTo>
                    <a:pt x="185474" y="206892"/>
                  </a:lnTo>
                  <a:lnTo>
                    <a:pt x="185485" y="206903"/>
                  </a:lnTo>
                  <a:lnTo>
                    <a:pt x="185508" y="206925"/>
                  </a:lnTo>
                  <a:lnTo>
                    <a:pt x="185618" y="206980"/>
                  </a:lnTo>
                  <a:lnTo>
                    <a:pt x="185861" y="207146"/>
                  </a:lnTo>
                  <a:lnTo>
                    <a:pt x="185982" y="207212"/>
                  </a:lnTo>
                  <a:lnTo>
                    <a:pt x="186644" y="207476"/>
                  </a:lnTo>
                  <a:lnTo>
                    <a:pt x="187052" y="207741"/>
                  </a:lnTo>
                  <a:lnTo>
                    <a:pt x="187129" y="207807"/>
                  </a:lnTo>
                  <a:lnTo>
                    <a:pt x="187240" y="207851"/>
                  </a:lnTo>
                  <a:lnTo>
                    <a:pt x="187460" y="207873"/>
                  </a:lnTo>
                  <a:lnTo>
                    <a:pt x="187560" y="207928"/>
                  </a:lnTo>
                  <a:lnTo>
                    <a:pt x="187714" y="208138"/>
                  </a:lnTo>
                  <a:lnTo>
                    <a:pt x="187769" y="208248"/>
                  </a:lnTo>
                  <a:lnTo>
                    <a:pt x="187880" y="208336"/>
                  </a:lnTo>
                  <a:lnTo>
                    <a:pt x="188133" y="208480"/>
                  </a:lnTo>
                  <a:lnTo>
                    <a:pt x="188155" y="208623"/>
                  </a:lnTo>
                  <a:lnTo>
                    <a:pt x="187946" y="208524"/>
                  </a:lnTo>
                  <a:lnTo>
                    <a:pt x="187714" y="208380"/>
                  </a:lnTo>
                  <a:lnTo>
                    <a:pt x="187681" y="208391"/>
                  </a:lnTo>
                  <a:lnTo>
                    <a:pt x="187670" y="208414"/>
                  </a:lnTo>
                  <a:lnTo>
                    <a:pt x="187681" y="208458"/>
                  </a:lnTo>
                  <a:lnTo>
                    <a:pt x="187791" y="208568"/>
                  </a:lnTo>
                  <a:lnTo>
                    <a:pt x="187846" y="208733"/>
                  </a:lnTo>
                  <a:lnTo>
                    <a:pt x="187846" y="208799"/>
                  </a:lnTo>
                  <a:lnTo>
                    <a:pt x="187791" y="208832"/>
                  </a:lnTo>
                  <a:lnTo>
                    <a:pt x="187681" y="208822"/>
                  </a:lnTo>
                  <a:lnTo>
                    <a:pt x="187527" y="208689"/>
                  </a:lnTo>
                  <a:lnTo>
                    <a:pt x="187372" y="208645"/>
                  </a:lnTo>
                  <a:lnTo>
                    <a:pt x="187251" y="208557"/>
                  </a:lnTo>
                  <a:lnTo>
                    <a:pt x="187240" y="208436"/>
                  </a:lnTo>
                  <a:lnTo>
                    <a:pt x="187405" y="208292"/>
                  </a:lnTo>
                  <a:lnTo>
                    <a:pt x="187405" y="208237"/>
                  </a:lnTo>
                  <a:lnTo>
                    <a:pt x="187339" y="208204"/>
                  </a:lnTo>
                  <a:lnTo>
                    <a:pt x="187273" y="208237"/>
                  </a:lnTo>
                  <a:lnTo>
                    <a:pt x="187030" y="208436"/>
                  </a:lnTo>
                  <a:lnTo>
                    <a:pt x="186898" y="208436"/>
                  </a:lnTo>
                  <a:lnTo>
                    <a:pt x="186754" y="208380"/>
                  </a:lnTo>
                  <a:lnTo>
                    <a:pt x="186589" y="208347"/>
                  </a:lnTo>
                  <a:lnTo>
                    <a:pt x="186523" y="208369"/>
                  </a:lnTo>
                  <a:lnTo>
                    <a:pt x="186523" y="208424"/>
                  </a:lnTo>
                  <a:lnTo>
                    <a:pt x="186556" y="208480"/>
                  </a:lnTo>
                  <a:lnTo>
                    <a:pt x="186787" y="208634"/>
                  </a:lnTo>
                  <a:lnTo>
                    <a:pt x="186920" y="208744"/>
                  </a:lnTo>
                  <a:lnTo>
                    <a:pt x="186931" y="208788"/>
                  </a:lnTo>
                  <a:lnTo>
                    <a:pt x="186887" y="208810"/>
                  </a:lnTo>
                  <a:lnTo>
                    <a:pt x="186743" y="208799"/>
                  </a:lnTo>
                  <a:lnTo>
                    <a:pt x="186269" y="208601"/>
                  </a:lnTo>
                  <a:lnTo>
                    <a:pt x="186170" y="208502"/>
                  </a:lnTo>
                  <a:lnTo>
                    <a:pt x="186081" y="208358"/>
                  </a:lnTo>
                  <a:lnTo>
                    <a:pt x="186026" y="208314"/>
                  </a:lnTo>
                  <a:lnTo>
                    <a:pt x="185949" y="208292"/>
                  </a:lnTo>
                  <a:lnTo>
                    <a:pt x="185783" y="208314"/>
                  </a:lnTo>
                  <a:lnTo>
                    <a:pt x="185706" y="208358"/>
                  </a:lnTo>
                  <a:lnTo>
                    <a:pt x="185651" y="208436"/>
                  </a:lnTo>
                  <a:lnTo>
                    <a:pt x="185640" y="208524"/>
                  </a:lnTo>
                  <a:lnTo>
                    <a:pt x="185684" y="208579"/>
                  </a:lnTo>
                  <a:lnTo>
                    <a:pt x="186225" y="208832"/>
                  </a:lnTo>
                  <a:lnTo>
                    <a:pt x="186423" y="208910"/>
                  </a:lnTo>
                  <a:lnTo>
                    <a:pt x="186478" y="208954"/>
                  </a:lnTo>
                  <a:lnTo>
                    <a:pt x="186500" y="208987"/>
                  </a:lnTo>
                  <a:lnTo>
                    <a:pt x="186489" y="209031"/>
                  </a:lnTo>
                  <a:lnTo>
                    <a:pt x="186456" y="209053"/>
                  </a:lnTo>
                  <a:lnTo>
                    <a:pt x="186236" y="209042"/>
                  </a:lnTo>
                  <a:lnTo>
                    <a:pt x="186114" y="209064"/>
                  </a:lnTo>
                  <a:lnTo>
                    <a:pt x="185905" y="209218"/>
                  </a:lnTo>
                  <a:lnTo>
                    <a:pt x="185849" y="209240"/>
                  </a:lnTo>
                  <a:lnTo>
                    <a:pt x="185585" y="209218"/>
                  </a:lnTo>
                  <a:lnTo>
                    <a:pt x="185397" y="209252"/>
                  </a:lnTo>
                  <a:lnTo>
                    <a:pt x="185221" y="209252"/>
                  </a:lnTo>
                  <a:lnTo>
                    <a:pt x="184978" y="209185"/>
                  </a:lnTo>
                  <a:lnTo>
                    <a:pt x="184537" y="208998"/>
                  </a:lnTo>
                  <a:lnTo>
                    <a:pt x="183941" y="208932"/>
                  </a:lnTo>
                  <a:lnTo>
                    <a:pt x="183610" y="208799"/>
                  </a:lnTo>
                  <a:lnTo>
                    <a:pt x="183389" y="208722"/>
                  </a:lnTo>
                  <a:lnTo>
                    <a:pt x="183257" y="208623"/>
                  </a:lnTo>
                  <a:lnTo>
                    <a:pt x="183168" y="208502"/>
                  </a:lnTo>
                  <a:lnTo>
                    <a:pt x="183135" y="208480"/>
                  </a:lnTo>
                  <a:lnTo>
                    <a:pt x="183003" y="208535"/>
                  </a:lnTo>
                  <a:lnTo>
                    <a:pt x="183003" y="208590"/>
                  </a:lnTo>
                  <a:lnTo>
                    <a:pt x="183058" y="208700"/>
                  </a:lnTo>
                  <a:lnTo>
                    <a:pt x="183124" y="208766"/>
                  </a:lnTo>
                  <a:lnTo>
                    <a:pt x="183290" y="208877"/>
                  </a:lnTo>
                  <a:lnTo>
                    <a:pt x="183786" y="209108"/>
                  </a:lnTo>
                  <a:lnTo>
                    <a:pt x="184261" y="209130"/>
                  </a:lnTo>
                  <a:lnTo>
                    <a:pt x="184426" y="209174"/>
                  </a:lnTo>
                  <a:lnTo>
                    <a:pt x="184857" y="209340"/>
                  </a:lnTo>
                  <a:lnTo>
                    <a:pt x="185110" y="209384"/>
                  </a:lnTo>
                  <a:lnTo>
                    <a:pt x="185508" y="209384"/>
                  </a:lnTo>
                  <a:lnTo>
                    <a:pt x="185739" y="209417"/>
                  </a:lnTo>
                  <a:lnTo>
                    <a:pt x="185916" y="209406"/>
                  </a:lnTo>
                  <a:lnTo>
                    <a:pt x="186489" y="209307"/>
                  </a:lnTo>
                  <a:lnTo>
                    <a:pt x="187174" y="209296"/>
                  </a:lnTo>
                  <a:lnTo>
                    <a:pt x="187780" y="209395"/>
                  </a:lnTo>
                  <a:lnTo>
                    <a:pt x="188343" y="209604"/>
                  </a:lnTo>
                  <a:lnTo>
                    <a:pt x="189005" y="210045"/>
                  </a:lnTo>
                  <a:lnTo>
                    <a:pt x="189512" y="210431"/>
                  </a:lnTo>
                  <a:lnTo>
                    <a:pt x="189755" y="210652"/>
                  </a:lnTo>
                  <a:lnTo>
                    <a:pt x="189865" y="210784"/>
                  </a:lnTo>
                  <a:lnTo>
                    <a:pt x="190119" y="211038"/>
                  </a:lnTo>
                  <a:lnTo>
                    <a:pt x="190428" y="211280"/>
                  </a:lnTo>
                  <a:lnTo>
                    <a:pt x="190627" y="211468"/>
                  </a:lnTo>
                  <a:lnTo>
                    <a:pt x="191013" y="211732"/>
                  </a:lnTo>
                  <a:lnTo>
                    <a:pt x="191212" y="211920"/>
                  </a:lnTo>
                  <a:lnTo>
                    <a:pt x="191432" y="212074"/>
                  </a:lnTo>
                  <a:lnTo>
                    <a:pt x="191896" y="212515"/>
                  </a:lnTo>
                  <a:lnTo>
                    <a:pt x="192436" y="212967"/>
                  </a:lnTo>
                  <a:lnTo>
                    <a:pt x="192558" y="213099"/>
                  </a:lnTo>
                  <a:lnTo>
                    <a:pt x="192844" y="213364"/>
                  </a:lnTo>
                  <a:lnTo>
                    <a:pt x="193131" y="213585"/>
                  </a:lnTo>
                  <a:lnTo>
                    <a:pt x="193297" y="213750"/>
                  </a:lnTo>
                  <a:lnTo>
                    <a:pt x="193760" y="214158"/>
                  </a:lnTo>
                  <a:lnTo>
                    <a:pt x="194036" y="214434"/>
                  </a:lnTo>
                  <a:lnTo>
                    <a:pt x="194190" y="214544"/>
                  </a:lnTo>
                  <a:lnTo>
                    <a:pt x="194863" y="215205"/>
                  </a:lnTo>
                  <a:lnTo>
                    <a:pt x="195128" y="215536"/>
                  </a:lnTo>
                  <a:lnTo>
                    <a:pt x="195503" y="215878"/>
                  </a:lnTo>
                  <a:lnTo>
                    <a:pt x="195801" y="216242"/>
                  </a:lnTo>
                  <a:lnTo>
                    <a:pt x="196342" y="216859"/>
                  </a:lnTo>
                  <a:lnTo>
                    <a:pt x="196728" y="217256"/>
                  </a:lnTo>
                  <a:lnTo>
                    <a:pt x="197136" y="217730"/>
                  </a:lnTo>
                  <a:lnTo>
                    <a:pt x="197258" y="217852"/>
                  </a:lnTo>
                  <a:lnTo>
                    <a:pt x="197511" y="218204"/>
                  </a:lnTo>
                  <a:lnTo>
                    <a:pt x="197633" y="218348"/>
                  </a:lnTo>
                  <a:lnTo>
                    <a:pt x="197865" y="218689"/>
                  </a:lnTo>
                  <a:lnTo>
                    <a:pt x="197975" y="218822"/>
                  </a:lnTo>
                  <a:lnTo>
                    <a:pt x="198052" y="218954"/>
                  </a:lnTo>
                  <a:lnTo>
                    <a:pt x="198516" y="219527"/>
                  </a:lnTo>
                  <a:lnTo>
                    <a:pt x="198626" y="219693"/>
                  </a:lnTo>
                  <a:lnTo>
                    <a:pt x="198869" y="219957"/>
                  </a:lnTo>
                  <a:lnTo>
                    <a:pt x="199089" y="220255"/>
                  </a:lnTo>
                  <a:lnTo>
                    <a:pt x="199222" y="220465"/>
                  </a:lnTo>
                  <a:lnTo>
                    <a:pt x="199740" y="221082"/>
                  </a:lnTo>
                  <a:lnTo>
                    <a:pt x="200159" y="221545"/>
                  </a:lnTo>
                  <a:lnTo>
                    <a:pt x="200424" y="222008"/>
                  </a:lnTo>
                  <a:lnTo>
                    <a:pt x="200987" y="222846"/>
                  </a:lnTo>
                  <a:lnTo>
                    <a:pt x="201252" y="223111"/>
                  </a:lnTo>
                  <a:lnTo>
                    <a:pt x="201318" y="223221"/>
                  </a:lnTo>
                  <a:lnTo>
                    <a:pt x="201417" y="223331"/>
                  </a:lnTo>
                  <a:lnTo>
                    <a:pt x="201572" y="223563"/>
                  </a:lnTo>
                  <a:lnTo>
                    <a:pt x="201792" y="223805"/>
                  </a:lnTo>
                  <a:lnTo>
                    <a:pt x="201914" y="224004"/>
                  </a:lnTo>
                  <a:lnTo>
                    <a:pt x="202101" y="224213"/>
                  </a:lnTo>
                  <a:lnTo>
                    <a:pt x="202333" y="224368"/>
                  </a:lnTo>
                  <a:lnTo>
                    <a:pt x="202388" y="224368"/>
                  </a:lnTo>
                  <a:lnTo>
                    <a:pt x="202410" y="224335"/>
                  </a:lnTo>
                  <a:lnTo>
                    <a:pt x="202267" y="223805"/>
                  </a:lnTo>
                  <a:lnTo>
                    <a:pt x="202223" y="223684"/>
                  </a:lnTo>
                  <a:lnTo>
                    <a:pt x="201958" y="223342"/>
                  </a:lnTo>
                  <a:lnTo>
                    <a:pt x="201715" y="223144"/>
                  </a:lnTo>
                  <a:lnTo>
                    <a:pt x="201550" y="222967"/>
                  </a:lnTo>
                  <a:lnTo>
                    <a:pt x="201395" y="222758"/>
                  </a:lnTo>
                  <a:lnTo>
                    <a:pt x="201075" y="222163"/>
                  </a:lnTo>
                  <a:lnTo>
                    <a:pt x="200623" y="221755"/>
                  </a:lnTo>
                  <a:lnTo>
                    <a:pt x="200546" y="221600"/>
                  </a:lnTo>
                  <a:lnTo>
                    <a:pt x="200479" y="221270"/>
                  </a:lnTo>
                  <a:lnTo>
                    <a:pt x="200314" y="220906"/>
                  </a:lnTo>
                  <a:lnTo>
                    <a:pt x="199928" y="220520"/>
                  </a:lnTo>
                  <a:lnTo>
                    <a:pt x="199718" y="220476"/>
                  </a:lnTo>
                  <a:lnTo>
                    <a:pt x="199608" y="220421"/>
                  </a:lnTo>
                  <a:lnTo>
                    <a:pt x="199541" y="220299"/>
                  </a:lnTo>
                  <a:lnTo>
                    <a:pt x="199387" y="220134"/>
                  </a:lnTo>
                  <a:lnTo>
                    <a:pt x="199343" y="220057"/>
                  </a:lnTo>
                  <a:lnTo>
                    <a:pt x="199288" y="220013"/>
                  </a:lnTo>
                  <a:lnTo>
                    <a:pt x="199233" y="220001"/>
                  </a:lnTo>
                  <a:lnTo>
                    <a:pt x="199177" y="219946"/>
                  </a:lnTo>
                  <a:lnTo>
                    <a:pt x="199122" y="219781"/>
                  </a:lnTo>
                  <a:lnTo>
                    <a:pt x="198979" y="219649"/>
                  </a:lnTo>
                  <a:lnTo>
                    <a:pt x="198791" y="219307"/>
                  </a:lnTo>
                  <a:lnTo>
                    <a:pt x="198648" y="219131"/>
                  </a:lnTo>
                  <a:lnTo>
                    <a:pt x="198615" y="219042"/>
                  </a:lnTo>
                  <a:lnTo>
                    <a:pt x="198626" y="219020"/>
                  </a:lnTo>
                  <a:lnTo>
                    <a:pt x="198648" y="219020"/>
                  </a:lnTo>
                  <a:lnTo>
                    <a:pt x="198847" y="219164"/>
                  </a:lnTo>
                  <a:lnTo>
                    <a:pt x="199089" y="219219"/>
                  </a:lnTo>
                  <a:lnTo>
                    <a:pt x="199166" y="219219"/>
                  </a:lnTo>
                  <a:lnTo>
                    <a:pt x="199255" y="219097"/>
                  </a:lnTo>
                  <a:lnTo>
                    <a:pt x="199255" y="218921"/>
                  </a:lnTo>
                  <a:lnTo>
                    <a:pt x="199188" y="218667"/>
                  </a:lnTo>
                  <a:lnTo>
                    <a:pt x="199332" y="218800"/>
                  </a:lnTo>
                  <a:lnTo>
                    <a:pt x="199409" y="218932"/>
                  </a:lnTo>
                  <a:lnTo>
                    <a:pt x="199376" y="219119"/>
                  </a:lnTo>
                  <a:lnTo>
                    <a:pt x="199321" y="219263"/>
                  </a:lnTo>
                  <a:lnTo>
                    <a:pt x="199321" y="219428"/>
                  </a:lnTo>
                  <a:lnTo>
                    <a:pt x="199376" y="219671"/>
                  </a:lnTo>
                  <a:lnTo>
                    <a:pt x="199541" y="219969"/>
                  </a:lnTo>
                  <a:lnTo>
                    <a:pt x="199663" y="220134"/>
                  </a:lnTo>
                  <a:lnTo>
                    <a:pt x="199751" y="220211"/>
                  </a:lnTo>
                  <a:lnTo>
                    <a:pt x="200016" y="220354"/>
                  </a:lnTo>
                  <a:lnTo>
                    <a:pt x="200192" y="220487"/>
                  </a:lnTo>
                  <a:lnTo>
                    <a:pt x="200303" y="220509"/>
                  </a:lnTo>
                  <a:lnTo>
                    <a:pt x="200369" y="220553"/>
                  </a:lnTo>
                  <a:lnTo>
                    <a:pt x="200546" y="221016"/>
                  </a:lnTo>
                  <a:lnTo>
                    <a:pt x="200667" y="221402"/>
                  </a:lnTo>
                  <a:lnTo>
                    <a:pt x="200733" y="221556"/>
                  </a:lnTo>
                  <a:lnTo>
                    <a:pt x="200876" y="221788"/>
                  </a:lnTo>
                  <a:lnTo>
                    <a:pt x="200998" y="221876"/>
                  </a:lnTo>
                  <a:lnTo>
                    <a:pt x="201174" y="221953"/>
                  </a:lnTo>
                  <a:lnTo>
                    <a:pt x="201219" y="222041"/>
                  </a:lnTo>
                  <a:lnTo>
                    <a:pt x="201230" y="222174"/>
                  </a:lnTo>
                  <a:lnTo>
                    <a:pt x="201285" y="222295"/>
                  </a:lnTo>
                  <a:lnTo>
                    <a:pt x="201406" y="222449"/>
                  </a:lnTo>
                  <a:lnTo>
                    <a:pt x="201660" y="222714"/>
                  </a:lnTo>
                  <a:lnTo>
                    <a:pt x="201693" y="222780"/>
                  </a:lnTo>
                  <a:lnTo>
                    <a:pt x="201704" y="222879"/>
                  </a:lnTo>
                  <a:lnTo>
                    <a:pt x="201991" y="223122"/>
                  </a:lnTo>
                  <a:lnTo>
                    <a:pt x="202223" y="223298"/>
                  </a:lnTo>
                  <a:lnTo>
                    <a:pt x="202300" y="223386"/>
                  </a:lnTo>
                  <a:lnTo>
                    <a:pt x="202399" y="223695"/>
                  </a:lnTo>
                  <a:lnTo>
                    <a:pt x="202432" y="223971"/>
                  </a:lnTo>
                  <a:lnTo>
                    <a:pt x="202532" y="224257"/>
                  </a:lnTo>
                  <a:lnTo>
                    <a:pt x="202542" y="224368"/>
                  </a:lnTo>
                  <a:lnTo>
                    <a:pt x="202509" y="224621"/>
                  </a:lnTo>
                  <a:lnTo>
                    <a:pt x="202542" y="224886"/>
                  </a:lnTo>
                  <a:lnTo>
                    <a:pt x="202587" y="225062"/>
                  </a:lnTo>
                  <a:lnTo>
                    <a:pt x="202785" y="225525"/>
                  </a:lnTo>
                  <a:lnTo>
                    <a:pt x="203216" y="226154"/>
                  </a:lnTo>
                  <a:lnTo>
                    <a:pt x="203293" y="226319"/>
                  </a:lnTo>
                  <a:lnTo>
                    <a:pt x="203425" y="226551"/>
                  </a:lnTo>
                  <a:lnTo>
                    <a:pt x="203734" y="227290"/>
                  </a:lnTo>
                  <a:lnTo>
                    <a:pt x="203822" y="227455"/>
                  </a:lnTo>
                  <a:lnTo>
                    <a:pt x="204087" y="228072"/>
                  </a:lnTo>
                  <a:lnTo>
                    <a:pt x="204473" y="228734"/>
                  </a:lnTo>
                  <a:lnTo>
                    <a:pt x="204551" y="229021"/>
                  </a:lnTo>
                  <a:lnTo>
                    <a:pt x="204760" y="229561"/>
                  </a:lnTo>
                  <a:lnTo>
                    <a:pt x="205058" y="230288"/>
                  </a:lnTo>
                  <a:lnTo>
                    <a:pt x="205157" y="230730"/>
                  </a:lnTo>
                  <a:lnTo>
                    <a:pt x="205356" y="231270"/>
                  </a:lnTo>
                  <a:lnTo>
                    <a:pt x="205488" y="231788"/>
                  </a:lnTo>
                  <a:lnTo>
                    <a:pt x="205720" y="232383"/>
                  </a:lnTo>
                  <a:lnTo>
                    <a:pt x="205830" y="232802"/>
                  </a:lnTo>
                  <a:lnTo>
                    <a:pt x="205908" y="233012"/>
                  </a:lnTo>
                  <a:lnTo>
                    <a:pt x="206084" y="233332"/>
                  </a:lnTo>
                  <a:lnTo>
                    <a:pt x="206172" y="233828"/>
                  </a:lnTo>
                  <a:lnTo>
                    <a:pt x="206183" y="233839"/>
                  </a:lnTo>
                  <a:lnTo>
                    <a:pt x="205974" y="234192"/>
                  </a:lnTo>
                  <a:lnTo>
                    <a:pt x="205588" y="234423"/>
                  </a:lnTo>
                  <a:lnTo>
                    <a:pt x="205389" y="235085"/>
                  </a:lnTo>
                  <a:lnTo>
                    <a:pt x="205466" y="235349"/>
                  </a:lnTo>
                  <a:lnTo>
                    <a:pt x="205488" y="235746"/>
                  </a:lnTo>
                  <a:lnTo>
                    <a:pt x="205521" y="236022"/>
                  </a:lnTo>
                  <a:lnTo>
                    <a:pt x="205544" y="236661"/>
                  </a:lnTo>
                  <a:lnTo>
                    <a:pt x="205499" y="237367"/>
                  </a:lnTo>
                  <a:lnTo>
                    <a:pt x="205455" y="238018"/>
                  </a:lnTo>
                  <a:lnTo>
                    <a:pt x="205190" y="238492"/>
                  </a:lnTo>
                  <a:lnTo>
                    <a:pt x="204562" y="239197"/>
                  </a:lnTo>
                  <a:lnTo>
                    <a:pt x="204451" y="239550"/>
                  </a:lnTo>
                  <a:lnTo>
                    <a:pt x="204584" y="239738"/>
                  </a:lnTo>
                  <a:lnTo>
                    <a:pt x="204959" y="239605"/>
                  </a:lnTo>
                  <a:lnTo>
                    <a:pt x="205356" y="239330"/>
                  </a:lnTo>
                  <a:lnTo>
                    <a:pt x="205632" y="239296"/>
                  </a:lnTo>
                  <a:lnTo>
                    <a:pt x="206702" y="238018"/>
                  </a:lnTo>
                  <a:lnTo>
                    <a:pt x="207000" y="237400"/>
                  </a:lnTo>
                  <a:lnTo>
                    <a:pt x="207552" y="236595"/>
                  </a:lnTo>
                  <a:lnTo>
                    <a:pt x="208831" y="235085"/>
                  </a:lnTo>
                  <a:lnTo>
                    <a:pt x="209560" y="234368"/>
                  </a:lnTo>
                  <a:lnTo>
                    <a:pt x="210817" y="233475"/>
                  </a:lnTo>
                  <a:lnTo>
                    <a:pt x="211623" y="232659"/>
                  </a:lnTo>
                  <a:lnTo>
                    <a:pt x="211700" y="232449"/>
                  </a:lnTo>
                  <a:lnTo>
                    <a:pt x="211954" y="232119"/>
                  </a:lnTo>
                  <a:lnTo>
                    <a:pt x="212649" y="231645"/>
                  </a:lnTo>
                  <a:lnTo>
                    <a:pt x="213322" y="231391"/>
                  </a:lnTo>
                  <a:lnTo>
                    <a:pt x="213973" y="231005"/>
                  </a:lnTo>
                  <a:close/>
                </a:path>
              </a:pathLst>
            </a:custGeom>
            <a:solidFill>
              <a:srgbClr val="F2F2F2"/>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 name="Google Shape;462;p56"/>
            <p:cNvSpPr/>
            <p:nvPr/>
          </p:nvSpPr>
          <p:spPr>
            <a:xfrm rot="10800000" flipH="1">
              <a:off x="4782162" y="2902373"/>
              <a:ext cx="1538659" cy="1180348"/>
            </a:xfrm>
            <a:custGeom>
              <a:avLst/>
              <a:gdLst/>
              <a:ahLst/>
              <a:cxnLst/>
              <a:rect l="l" t="t" r="r" b="b"/>
              <a:pathLst>
                <a:path w="1538659" h="1180348" extrusionOk="0">
                  <a:moveTo>
                    <a:pt x="417038" y="1176688"/>
                  </a:moveTo>
                  <a:lnTo>
                    <a:pt x="417300" y="1176373"/>
                  </a:lnTo>
                  <a:lnTo>
                    <a:pt x="417399" y="1176228"/>
                  </a:lnTo>
                  <a:lnTo>
                    <a:pt x="417499" y="1176058"/>
                  </a:lnTo>
                  <a:lnTo>
                    <a:pt x="417608" y="1175782"/>
                  </a:lnTo>
                  <a:lnTo>
                    <a:pt x="417761" y="1175244"/>
                  </a:lnTo>
                  <a:lnTo>
                    <a:pt x="417845" y="1174983"/>
                  </a:lnTo>
                  <a:lnTo>
                    <a:pt x="417914" y="1174752"/>
                  </a:lnTo>
                  <a:lnTo>
                    <a:pt x="417953" y="1174530"/>
                  </a:lnTo>
                  <a:lnTo>
                    <a:pt x="417984" y="1174230"/>
                  </a:lnTo>
                  <a:lnTo>
                    <a:pt x="418015" y="1173730"/>
                  </a:lnTo>
                  <a:lnTo>
                    <a:pt x="418022" y="1173285"/>
                  </a:lnTo>
                  <a:lnTo>
                    <a:pt x="418028" y="1172920"/>
                  </a:lnTo>
                  <a:lnTo>
                    <a:pt x="418033" y="1172651"/>
                  </a:lnTo>
                  <a:lnTo>
                    <a:pt x="418119" y="1172483"/>
                  </a:lnTo>
                  <a:lnTo>
                    <a:pt x="418295" y="1172257"/>
                  </a:lnTo>
                  <a:lnTo>
                    <a:pt x="418503" y="1172116"/>
                  </a:lnTo>
                  <a:lnTo>
                    <a:pt x="418908" y="1171779"/>
                  </a:lnTo>
                  <a:lnTo>
                    <a:pt x="419042" y="1171544"/>
                  </a:lnTo>
                  <a:lnTo>
                    <a:pt x="419020" y="1171420"/>
                  </a:lnTo>
                  <a:lnTo>
                    <a:pt x="418983" y="1171217"/>
                  </a:lnTo>
                  <a:lnTo>
                    <a:pt x="418976" y="1170823"/>
                  </a:lnTo>
                  <a:lnTo>
                    <a:pt x="419067" y="1170555"/>
                  </a:lnTo>
                  <a:lnTo>
                    <a:pt x="419274" y="1170366"/>
                  </a:lnTo>
                  <a:lnTo>
                    <a:pt x="419520" y="1170269"/>
                  </a:lnTo>
                  <a:lnTo>
                    <a:pt x="420033" y="1170236"/>
                  </a:lnTo>
                  <a:lnTo>
                    <a:pt x="420553" y="1170269"/>
                  </a:lnTo>
                  <a:lnTo>
                    <a:pt x="420890" y="1170335"/>
                  </a:lnTo>
                  <a:lnTo>
                    <a:pt x="421149" y="1170529"/>
                  </a:lnTo>
                  <a:lnTo>
                    <a:pt x="421359" y="1170622"/>
                  </a:lnTo>
                  <a:lnTo>
                    <a:pt x="421669" y="1170588"/>
                  </a:lnTo>
                  <a:lnTo>
                    <a:pt x="422030" y="1170462"/>
                  </a:lnTo>
                  <a:lnTo>
                    <a:pt x="423551" y="1169604"/>
                  </a:lnTo>
                  <a:lnTo>
                    <a:pt x="423596" y="1169580"/>
                  </a:lnTo>
                  <a:lnTo>
                    <a:pt x="423602" y="1169576"/>
                  </a:lnTo>
                  <a:lnTo>
                    <a:pt x="423723" y="1169449"/>
                  </a:lnTo>
                  <a:lnTo>
                    <a:pt x="423757" y="1169414"/>
                  </a:lnTo>
                  <a:lnTo>
                    <a:pt x="423865" y="1169302"/>
                  </a:lnTo>
                  <a:lnTo>
                    <a:pt x="423905" y="1169248"/>
                  </a:lnTo>
                  <a:lnTo>
                    <a:pt x="423921" y="1169226"/>
                  </a:lnTo>
                  <a:lnTo>
                    <a:pt x="423981" y="1169044"/>
                  </a:lnTo>
                  <a:lnTo>
                    <a:pt x="424053" y="1168775"/>
                  </a:lnTo>
                  <a:lnTo>
                    <a:pt x="424114" y="1168609"/>
                  </a:lnTo>
                  <a:lnTo>
                    <a:pt x="424127" y="1168569"/>
                  </a:lnTo>
                  <a:lnTo>
                    <a:pt x="424174" y="1168426"/>
                  </a:lnTo>
                  <a:lnTo>
                    <a:pt x="424230" y="1168254"/>
                  </a:lnTo>
                  <a:lnTo>
                    <a:pt x="424280" y="1168158"/>
                  </a:lnTo>
                  <a:lnTo>
                    <a:pt x="424352" y="1168082"/>
                  </a:lnTo>
                  <a:lnTo>
                    <a:pt x="424438" y="1168025"/>
                  </a:lnTo>
                  <a:lnTo>
                    <a:pt x="424538" y="1167990"/>
                  </a:lnTo>
                  <a:lnTo>
                    <a:pt x="424655" y="1167960"/>
                  </a:lnTo>
                  <a:lnTo>
                    <a:pt x="424749" y="1167957"/>
                  </a:lnTo>
                  <a:lnTo>
                    <a:pt x="425236" y="1168048"/>
                  </a:lnTo>
                  <a:lnTo>
                    <a:pt x="426127" y="1168472"/>
                  </a:lnTo>
                  <a:lnTo>
                    <a:pt x="426229" y="1168521"/>
                  </a:lnTo>
                  <a:lnTo>
                    <a:pt x="426677" y="1168846"/>
                  </a:lnTo>
                  <a:lnTo>
                    <a:pt x="426976" y="1169246"/>
                  </a:lnTo>
                  <a:lnTo>
                    <a:pt x="427158" y="1169407"/>
                  </a:lnTo>
                  <a:lnTo>
                    <a:pt x="427855" y="1169575"/>
                  </a:lnTo>
                  <a:lnTo>
                    <a:pt x="428359" y="1169521"/>
                  </a:lnTo>
                  <a:lnTo>
                    <a:pt x="428507" y="1169386"/>
                  </a:lnTo>
                  <a:lnTo>
                    <a:pt x="428742" y="1168696"/>
                  </a:lnTo>
                  <a:lnTo>
                    <a:pt x="429117" y="1168226"/>
                  </a:lnTo>
                  <a:lnTo>
                    <a:pt x="429809" y="1167683"/>
                  </a:lnTo>
                  <a:lnTo>
                    <a:pt x="429920" y="1167581"/>
                  </a:lnTo>
                  <a:lnTo>
                    <a:pt x="430312" y="1167139"/>
                  </a:lnTo>
                  <a:lnTo>
                    <a:pt x="430450" y="1166968"/>
                  </a:lnTo>
                  <a:lnTo>
                    <a:pt x="430486" y="1166922"/>
                  </a:lnTo>
                  <a:lnTo>
                    <a:pt x="430789" y="1166735"/>
                  </a:lnTo>
                  <a:lnTo>
                    <a:pt x="431167" y="1166690"/>
                  </a:lnTo>
                  <a:lnTo>
                    <a:pt x="431613" y="1166624"/>
                  </a:lnTo>
                  <a:lnTo>
                    <a:pt x="432013" y="1166491"/>
                  </a:lnTo>
                  <a:lnTo>
                    <a:pt x="432371" y="1166290"/>
                  </a:lnTo>
                  <a:lnTo>
                    <a:pt x="432834" y="1165912"/>
                  </a:lnTo>
                  <a:lnTo>
                    <a:pt x="432993" y="1165851"/>
                  </a:lnTo>
                  <a:lnTo>
                    <a:pt x="433155" y="1165805"/>
                  </a:lnTo>
                  <a:lnTo>
                    <a:pt x="433294" y="1165770"/>
                  </a:lnTo>
                  <a:lnTo>
                    <a:pt x="433746" y="1165797"/>
                  </a:lnTo>
                  <a:lnTo>
                    <a:pt x="434347" y="1165998"/>
                  </a:lnTo>
                  <a:lnTo>
                    <a:pt x="434692" y="1166022"/>
                  </a:lnTo>
                  <a:lnTo>
                    <a:pt x="434934" y="1165974"/>
                  </a:lnTo>
                  <a:lnTo>
                    <a:pt x="435126" y="1165901"/>
                  </a:lnTo>
                  <a:lnTo>
                    <a:pt x="435202" y="1165852"/>
                  </a:lnTo>
                  <a:lnTo>
                    <a:pt x="435232" y="1165834"/>
                  </a:lnTo>
                  <a:lnTo>
                    <a:pt x="435469" y="1165652"/>
                  </a:lnTo>
                  <a:lnTo>
                    <a:pt x="435755" y="1165336"/>
                  </a:lnTo>
                  <a:lnTo>
                    <a:pt x="435875" y="1165297"/>
                  </a:lnTo>
                  <a:lnTo>
                    <a:pt x="436111" y="1165342"/>
                  </a:lnTo>
                  <a:lnTo>
                    <a:pt x="436480" y="1165500"/>
                  </a:lnTo>
                  <a:lnTo>
                    <a:pt x="436587" y="1165517"/>
                  </a:lnTo>
                  <a:lnTo>
                    <a:pt x="436808" y="1165481"/>
                  </a:lnTo>
                  <a:lnTo>
                    <a:pt x="436814" y="1165479"/>
                  </a:lnTo>
                  <a:lnTo>
                    <a:pt x="437052" y="1165411"/>
                  </a:lnTo>
                  <a:lnTo>
                    <a:pt x="437412" y="1165294"/>
                  </a:lnTo>
                  <a:lnTo>
                    <a:pt x="437540" y="1165246"/>
                  </a:lnTo>
                  <a:lnTo>
                    <a:pt x="437713" y="1165179"/>
                  </a:lnTo>
                  <a:lnTo>
                    <a:pt x="437992" y="1165098"/>
                  </a:lnTo>
                  <a:lnTo>
                    <a:pt x="438258" y="1165040"/>
                  </a:lnTo>
                  <a:lnTo>
                    <a:pt x="438463" y="1165004"/>
                  </a:lnTo>
                  <a:lnTo>
                    <a:pt x="438595" y="1164982"/>
                  </a:lnTo>
                  <a:lnTo>
                    <a:pt x="438782" y="1164960"/>
                  </a:lnTo>
                  <a:lnTo>
                    <a:pt x="438896" y="1164947"/>
                  </a:lnTo>
                  <a:lnTo>
                    <a:pt x="439276" y="1164981"/>
                  </a:lnTo>
                  <a:lnTo>
                    <a:pt x="439311" y="1164984"/>
                  </a:lnTo>
                  <a:lnTo>
                    <a:pt x="439419" y="1164993"/>
                  </a:lnTo>
                  <a:lnTo>
                    <a:pt x="439578" y="1165014"/>
                  </a:lnTo>
                  <a:lnTo>
                    <a:pt x="439766" y="1165040"/>
                  </a:lnTo>
                  <a:lnTo>
                    <a:pt x="440067" y="1165179"/>
                  </a:lnTo>
                  <a:lnTo>
                    <a:pt x="440501" y="1165352"/>
                  </a:lnTo>
                  <a:lnTo>
                    <a:pt x="441020" y="1165401"/>
                  </a:lnTo>
                  <a:lnTo>
                    <a:pt x="441217" y="1165406"/>
                  </a:lnTo>
                  <a:lnTo>
                    <a:pt x="441462" y="1165396"/>
                  </a:lnTo>
                  <a:lnTo>
                    <a:pt x="441727" y="1165355"/>
                  </a:lnTo>
                  <a:lnTo>
                    <a:pt x="442002" y="1165273"/>
                  </a:lnTo>
                  <a:lnTo>
                    <a:pt x="442032" y="1165262"/>
                  </a:lnTo>
                  <a:lnTo>
                    <a:pt x="442247" y="1165182"/>
                  </a:lnTo>
                  <a:lnTo>
                    <a:pt x="442440" y="1165141"/>
                  </a:lnTo>
                  <a:lnTo>
                    <a:pt x="442603" y="1165120"/>
                  </a:lnTo>
                  <a:lnTo>
                    <a:pt x="442838" y="1165141"/>
                  </a:lnTo>
                  <a:lnTo>
                    <a:pt x="443062" y="1165223"/>
                  </a:lnTo>
                  <a:lnTo>
                    <a:pt x="443317" y="1165314"/>
                  </a:lnTo>
                  <a:lnTo>
                    <a:pt x="443480" y="1165345"/>
                  </a:lnTo>
                  <a:lnTo>
                    <a:pt x="443704" y="1165345"/>
                  </a:lnTo>
                  <a:lnTo>
                    <a:pt x="443766" y="1165341"/>
                  </a:lnTo>
                  <a:lnTo>
                    <a:pt x="444142" y="1165314"/>
                  </a:lnTo>
                  <a:lnTo>
                    <a:pt x="444438" y="1165243"/>
                  </a:lnTo>
                  <a:lnTo>
                    <a:pt x="444693" y="1165172"/>
                  </a:lnTo>
                  <a:lnTo>
                    <a:pt x="444825" y="1165069"/>
                  </a:lnTo>
                  <a:lnTo>
                    <a:pt x="444957" y="1165029"/>
                  </a:lnTo>
                  <a:lnTo>
                    <a:pt x="444990" y="1165026"/>
                  </a:lnTo>
                  <a:lnTo>
                    <a:pt x="445075" y="1165021"/>
                  </a:lnTo>
                  <a:lnTo>
                    <a:pt x="445101" y="1165019"/>
                  </a:lnTo>
                  <a:lnTo>
                    <a:pt x="445325" y="1165069"/>
                  </a:lnTo>
                  <a:lnTo>
                    <a:pt x="445478" y="1165100"/>
                  </a:lnTo>
                  <a:lnTo>
                    <a:pt x="445611" y="1165100"/>
                  </a:lnTo>
                  <a:lnTo>
                    <a:pt x="445733" y="1165050"/>
                  </a:lnTo>
                  <a:lnTo>
                    <a:pt x="445865" y="1164968"/>
                  </a:lnTo>
                  <a:lnTo>
                    <a:pt x="446128" y="1164753"/>
                  </a:lnTo>
                  <a:lnTo>
                    <a:pt x="446140" y="1164744"/>
                  </a:lnTo>
                  <a:lnTo>
                    <a:pt x="446395" y="1164560"/>
                  </a:lnTo>
                  <a:lnTo>
                    <a:pt x="446496" y="1164408"/>
                  </a:lnTo>
                  <a:lnTo>
                    <a:pt x="446554" y="1164346"/>
                  </a:lnTo>
                  <a:lnTo>
                    <a:pt x="446619" y="1164276"/>
                  </a:lnTo>
                  <a:lnTo>
                    <a:pt x="446660" y="1164062"/>
                  </a:lnTo>
                  <a:lnTo>
                    <a:pt x="446720" y="1163857"/>
                  </a:lnTo>
                  <a:lnTo>
                    <a:pt x="446741" y="1163786"/>
                  </a:lnTo>
                  <a:lnTo>
                    <a:pt x="446762" y="1163619"/>
                  </a:lnTo>
                  <a:lnTo>
                    <a:pt x="446816" y="1163483"/>
                  </a:lnTo>
                  <a:lnTo>
                    <a:pt x="446883" y="1163325"/>
                  </a:lnTo>
                  <a:lnTo>
                    <a:pt x="446898" y="1163179"/>
                  </a:lnTo>
                  <a:lnTo>
                    <a:pt x="446909" y="1163010"/>
                  </a:lnTo>
                  <a:lnTo>
                    <a:pt x="446958" y="1162815"/>
                  </a:lnTo>
                  <a:lnTo>
                    <a:pt x="447007" y="1162685"/>
                  </a:lnTo>
                  <a:lnTo>
                    <a:pt x="447072" y="1162510"/>
                  </a:lnTo>
                  <a:lnTo>
                    <a:pt x="447080" y="1162397"/>
                  </a:lnTo>
                  <a:lnTo>
                    <a:pt x="447083" y="1162354"/>
                  </a:lnTo>
                  <a:lnTo>
                    <a:pt x="447099" y="1162229"/>
                  </a:lnTo>
                  <a:lnTo>
                    <a:pt x="447104" y="1162093"/>
                  </a:lnTo>
                  <a:lnTo>
                    <a:pt x="447098" y="1161954"/>
                  </a:lnTo>
                  <a:lnTo>
                    <a:pt x="447112" y="1161861"/>
                  </a:lnTo>
                  <a:lnTo>
                    <a:pt x="447147" y="1161746"/>
                  </a:lnTo>
                  <a:lnTo>
                    <a:pt x="447203" y="1161626"/>
                  </a:lnTo>
                  <a:lnTo>
                    <a:pt x="447219" y="1161589"/>
                  </a:lnTo>
                  <a:lnTo>
                    <a:pt x="447297" y="1161453"/>
                  </a:lnTo>
                  <a:lnTo>
                    <a:pt x="447369" y="1161316"/>
                  </a:lnTo>
                  <a:lnTo>
                    <a:pt x="447427" y="1161052"/>
                  </a:lnTo>
                  <a:lnTo>
                    <a:pt x="447477" y="1160837"/>
                  </a:lnTo>
                  <a:lnTo>
                    <a:pt x="447549" y="1160657"/>
                  </a:lnTo>
                  <a:lnTo>
                    <a:pt x="447654" y="1160419"/>
                  </a:lnTo>
                  <a:lnTo>
                    <a:pt x="447760" y="1160233"/>
                  </a:lnTo>
                  <a:lnTo>
                    <a:pt x="448040" y="1159649"/>
                  </a:lnTo>
                  <a:lnTo>
                    <a:pt x="448135" y="1159589"/>
                  </a:lnTo>
                  <a:lnTo>
                    <a:pt x="448245" y="1159563"/>
                  </a:lnTo>
                  <a:lnTo>
                    <a:pt x="448599" y="1159655"/>
                  </a:lnTo>
                  <a:lnTo>
                    <a:pt x="448607" y="1159659"/>
                  </a:lnTo>
                  <a:lnTo>
                    <a:pt x="448630" y="1159667"/>
                  </a:lnTo>
                  <a:lnTo>
                    <a:pt x="448748" y="1159705"/>
                  </a:lnTo>
                  <a:lnTo>
                    <a:pt x="448859" y="1159745"/>
                  </a:lnTo>
                  <a:lnTo>
                    <a:pt x="448922" y="1159753"/>
                  </a:lnTo>
                  <a:lnTo>
                    <a:pt x="449032" y="1159753"/>
                  </a:lnTo>
                  <a:lnTo>
                    <a:pt x="449165" y="1159745"/>
                  </a:lnTo>
                  <a:lnTo>
                    <a:pt x="449331" y="1159682"/>
                  </a:lnTo>
                  <a:lnTo>
                    <a:pt x="449449" y="1159643"/>
                  </a:lnTo>
                  <a:lnTo>
                    <a:pt x="449526" y="1159595"/>
                  </a:lnTo>
                  <a:lnTo>
                    <a:pt x="449552" y="1159580"/>
                  </a:lnTo>
                  <a:lnTo>
                    <a:pt x="449572" y="1159561"/>
                  </a:lnTo>
                  <a:lnTo>
                    <a:pt x="449717" y="1159431"/>
                  </a:lnTo>
                  <a:lnTo>
                    <a:pt x="449822" y="1159375"/>
                  </a:lnTo>
                  <a:lnTo>
                    <a:pt x="449867" y="1159352"/>
                  </a:lnTo>
                  <a:lnTo>
                    <a:pt x="450111" y="1159234"/>
                  </a:lnTo>
                  <a:lnTo>
                    <a:pt x="450255" y="1159169"/>
                  </a:lnTo>
                  <a:lnTo>
                    <a:pt x="450425" y="1159092"/>
                  </a:lnTo>
                  <a:lnTo>
                    <a:pt x="450452" y="1159076"/>
                  </a:lnTo>
                  <a:lnTo>
                    <a:pt x="450646" y="1158958"/>
                  </a:lnTo>
                  <a:lnTo>
                    <a:pt x="450827" y="1158864"/>
                  </a:lnTo>
                  <a:lnTo>
                    <a:pt x="450962" y="1158794"/>
                  </a:lnTo>
                  <a:lnTo>
                    <a:pt x="451087" y="1158691"/>
                  </a:lnTo>
                  <a:lnTo>
                    <a:pt x="451434" y="1158353"/>
                  </a:lnTo>
                  <a:lnTo>
                    <a:pt x="451654" y="1158132"/>
                  </a:lnTo>
                  <a:lnTo>
                    <a:pt x="451811" y="1157959"/>
                  </a:lnTo>
                  <a:lnTo>
                    <a:pt x="451969" y="1157818"/>
                  </a:lnTo>
                  <a:lnTo>
                    <a:pt x="452134" y="1157715"/>
                  </a:lnTo>
                  <a:lnTo>
                    <a:pt x="452386" y="1157581"/>
                  </a:lnTo>
                  <a:lnTo>
                    <a:pt x="452589" y="1157465"/>
                  </a:lnTo>
                  <a:lnTo>
                    <a:pt x="452908" y="1157358"/>
                  </a:lnTo>
                  <a:lnTo>
                    <a:pt x="453092" y="1157322"/>
                  </a:lnTo>
                  <a:lnTo>
                    <a:pt x="453462" y="1157248"/>
                  </a:lnTo>
                  <a:lnTo>
                    <a:pt x="453565" y="1157237"/>
                  </a:lnTo>
                  <a:lnTo>
                    <a:pt x="454126" y="1157174"/>
                  </a:lnTo>
                  <a:lnTo>
                    <a:pt x="454508" y="1157162"/>
                  </a:lnTo>
                  <a:lnTo>
                    <a:pt x="454827" y="1157112"/>
                  </a:lnTo>
                  <a:lnTo>
                    <a:pt x="455160" y="1157064"/>
                  </a:lnTo>
                  <a:lnTo>
                    <a:pt x="455392" y="1157026"/>
                  </a:lnTo>
                  <a:lnTo>
                    <a:pt x="455626" y="1156916"/>
                  </a:lnTo>
                  <a:lnTo>
                    <a:pt x="455946" y="1156756"/>
                  </a:lnTo>
                  <a:lnTo>
                    <a:pt x="456242" y="1156646"/>
                  </a:lnTo>
                  <a:lnTo>
                    <a:pt x="456488" y="1156535"/>
                  </a:lnTo>
                  <a:lnTo>
                    <a:pt x="456610" y="1156483"/>
                  </a:lnTo>
                  <a:lnTo>
                    <a:pt x="456776" y="1156413"/>
                  </a:lnTo>
                  <a:lnTo>
                    <a:pt x="456808" y="1156400"/>
                  </a:lnTo>
                  <a:lnTo>
                    <a:pt x="456921" y="1156365"/>
                  </a:lnTo>
                  <a:lnTo>
                    <a:pt x="457128" y="1156301"/>
                  </a:lnTo>
                  <a:lnTo>
                    <a:pt x="457374" y="1156264"/>
                  </a:lnTo>
                  <a:lnTo>
                    <a:pt x="457735" y="1156209"/>
                  </a:lnTo>
                  <a:lnTo>
                    <a:pt x="457780" y="1156203"/>
                  </a:lnTo>
                  <a:lnTo>
                    <a:pt x="458075" y="1156203"/>
                  </a:lnTo>
                  <a:lnTo>
                    <a:pt x="458346" y="1156178"/>
                  </a:lnTo>
                  <a:lnTo>
                    <a:pt x="458628" y="1156154"/>
                  </a:lnTo>
                  <a:lnTo>
                    <a:pt x="458887" y="1156080"/>
                  </a:lnTo>
                  <a:lnTo>
                    <a:pt x="459234" y="1155964"/>
                  </a:lnTo>
                  <a:lnTo>
                    <a:pt x="459256" y="1155957"/>
                  </a:lnTo>
                  <a:lnTo>
                    <a:pt x="459600" y="1155822"/>
                  </a:lnTo>
                  <a:lnTo>
                    <a:pt x="459908" y="1155711"/>
                  </a:lnTo>
                  <a:lnTo>
                    <a:pt x="460831" y="1155515"/>
                  </a:lnTo>
                  <a:lnTo>
                    <a:pt x="461851" y="1155488"/>
                  </a:lnTo>
                  <a:lnTo>
                    <a:pt x="462786" y="1155413"/>
                  </a:lnTo>
                  <a:lnTo>
                    <a:pt x="463287" y="1155296"/>
                  </a:lnTo>
                  <a:lnTo>
                    <a:pt x="463711" y="1155305"/>
                  </a:lnTo>
                  <a:lnTo>
                    <a:pt x="463999" y="1155386"/>
                  </a:lnTo>
                  <a:lnTo>
                    <a:pt x="464217" y="1155446"/>
                  </a:lnTo>
                  <a:lnTo>
                    <a:pt x="464579" y="1155460"/>
                  </a:lnTo>
                  <a:lnTo>
                    <a:pt x="465032" y="1155412"/>
                  </a:lnTo>
                  <a:lnTo>
                    <a:pt x="465234" y="1155390"/>
                  </a:lnTo>
                  <a:lnTo>
                    <a:pt x="466015" y="1155190"/>
                  </a:lnTo>
                  <a:lnTo>
                    <a:pt x="466563" y="1155048"/>
                  </a:lnTo>
                  <a:lnTo>
                    <a:pt x="467261" y="1154867"/>
                  </a:lnTo>
                  <a:lnTo>
                    <a:pt x="468032" y="1154928"/>
                  </a:lnTo>
                  <a:lnTo>
                    <a:pt x="468770" y="1154898"/>
                  </a:lnTo>
                  <a:lnTo>
                    <a:pt x="469914" y="1154688"/>
                  </a:lnTo>
                  <a:lnTo>
                    <a:pt x="470502" y="1154717"/>
                  </a:lnTo>
                  <a:lnTo>
                    <a:pt x="471315" y="1154959"/>
                  </a:lnTo>
                  <a:lnTo>
                    <a:pt x="471646" y="1155274"/>
                  </a:lnTo>
                  <a:lnTo>
                    <a:pt x="471812" y="1155620"/>
                  </a:lnTo>
                  <a:lnTo>
                    <a:pt x="471970" y="1155951"/>
                  </a:lnTo>
                  <a:lnTo>
                    <a:pt x="472308" y="1156222"/>
                  </a:lnTo>
                  <a:lnTo>
                    <a:pt x="472942" y="1156598"/>
                  </a:lnTo>
                  <a:lnTo>
                    <a:pt x="473709" y="1156779"/>
                  </a:lnTo>
                  <a:lnTo>
                    <a:pt x="473777" y="1156769"/>
                  </a:lnTo>
                  <a:lnTo>
                    <a:pt x="473951" y="1156480"/>
                  </a:lnTo>
                  <a:lnTo>
                    <a:pt x="474237" y="1156237"/>
                  </a:lnTo>
                  <a:lnTo>
                    <a:pt x="474421" y="1156129"/>
                  </a:lnTo>
                  <a:lnTo>
                    <a:pt x="474563" y="1156091"/>
                  </a:lnTo>
                  <a:lnTo>
                    <a:pt x="474712" y="1156119"/>
                  </a:lnTo>
                  <a:lnTo>
                    <a:pt x="474978" y="1156285"/>
                  </a:lnTo>
                  <a:lnTo>
                    <a:pt x="475666" y="1156714"/>
                  </a:lnTo>
                  <a:lnTo>
                    <a:pt x="476258" y="1157080"/>
                  </a:lnTo>
                  <a:lnTo>
                    <a:pt x="476693" y="1157376"/>
                  </a:lnTo>
                  <a:lnTo>
                    <a:pt x="476971" y="1157550"/>
                  </a:lnTo>
                  <a:lnTo>
                    <a:pt x="477267" y="1157636"/>
                  </a:lnTo>
                  <a:lnTo>
                    <a:pt x="477598" y="1157689"/>
                  </a:lnTo>
                  <a:lnTo>
                    <a:pt x="478033" y="1157707"/>
                  </a:lnTo>
                  <a:lnTo>
                    <a:pt x="478486" y="1157654"/>
                  </a:lnTo>
                  <a:lnTo>
                    <a:pt x="478990" y="1157479"/>
                  </a:lnTo>
                  <a:lnTo>
                    <a:pt x="479408" y="1157271"/>
                  </a:lnTo>
                  <a:lnTo>
                    <a:pt x="479617" y="1157097"/>
                  </a:lnTo>
                  <a:lnTo>
                    <a:pt x="479926" y="1157004"/>
                  </a:lnTo>
                  <a:lnTo>
                    <a:pt x="479964" y="1156993"/>
                  </a:lnTo>
                  <a:lnTo>
                    <a:pt x="480665" y="1156861"/>
                  </a:lnTo>
                  <a:lnTo>
                    <a:pt x="481054" y="1156604"/>
                  </a:lnTo>
                  <a:lnTo>
                    <a:pt x="481672" y="1155667"/>
                  </a:lnTo>
                  <a:lnTo>
                    <a:pt x="482129" y="1154631"/>
                  </a:lnTo>
                  <a:lnTo>
                    <a:pt x="482876" y="1153661"/>
                  </a:lnTo>
                  <a:lnTo>
                    <a:pt x="483265" y="1153371"/>
                  </a:lnTo>
                  <a:lnTo>
                    <a:pt x="484109" y="1153048"/>
                  </a:lnTo>
                  <a:lnTo>
                    <a:pt x="484986" y="1153050"/>
                  </a:lnTo>
                  <a:lnTo>
                    <a:pt x="486047" y="1152969"/>
                  </a:lnTo>
                  <a:lnTo>
                    <a:pt x="486835" y="1152861"/>
                  </a:lnTo>
                  <a:lnTo>
                    <a:pt x="487461" y="1152807"/>
                  </a:lnTo>
                  <a:lnTo>
                    <a:pt x="487604" y="1152800"/>
                  </a:lnTo>
                  <a:lnTo>
                    <a:pt x="488113" y="1152779"/>
                  </a:lnTo>
                  <a:lnTo>
                    <a:pt x="488685" y="1152725"/>
                  </a:lnTo>
                  <a:lnTo>
                    <a:pt x="496878" y="1153540"/>
                  </a:lnTo>
                  <a:lnTo>
                    <a:pt x="499026" y="1153407"/>
                  </a:lnTo>
                  <a:lnTo>
                    <a:pt x="502249" y="1151796"/>
                  </a:lnTo>
                  <a:lnTo>
                    <a:pt x="504397" y="1149918"/>
                  </a:lnTo>
                  <a:lnTo>
                    <a:pt x="507150" y="1148710"/>
                  </a:lnTo>
                  <a:lnTo>
                    <a:pt x="508229" y="1148559"/>
                  </a:lnTo>
                  <a:lnTo>
                    <a:pt x="510092" y="1148043"/>
                  </a:lnTo>
                  <a:lnTo>
                    <a:pt x="510198" y="1147868"/>
                  </a:lnTo>
                  <a:lnTo>
                    <a:pt x="510223" y="1147536"/>
                  </a:lnTo>
                  <a:lnTo>
                    <a:pt x="510198" y="1147059"/>
                  </a:lnTo>
                  <a:lnTo>
                    <a:pt x="510134" y="1145866"/>
                  </a:lnTo>
                  <a:lnTo>
                    <a:pt x="510093" y="1145109"/>
                  </a:lnTo>
                  <a:lnTo>
                    <a:pt x="510155" y="1144630"/>
                  </a:lnTo>
                  <a:lnTo>
                    <a:pt x="510351" y="1143803"/>
                  </a:lnTo>
                  <a:lnTo>
                    <a:pt x="510607" y="1143275"/>
                  </a:lnTo>
                  <a:lnTo>
                    <a:pt x="511008" y="1142803"/>
                  </a:lnTo>
                  <a:lnTo>
                    <a:pt x="512155" y="1141867"/>
                  </a:lnTo>
                  <a:lnTo>
                    <a:pt x="512546" y="1141548"/>
                  </a:lnTo>
                  <a:lnTo>
                    <a:pt x="513447" y="1141153"/>
                  </a:lnTo>
                  <a:lnTo>
                    <a:pt x="514685" y="1140925"/>
                  </a:lnTo>
                  <a:lnTo>
                    <a:pt x="515925" y="1140699"/>
                  </a:lnTo>
                  <a:lnTo>
                    <a:pt x="517497" y="1140062"/>
                  </a:lnTo>
                  <a:lnTo>
                    <a:pt x="521418" y="1137812"/>
                  </a:lnTo>
                  <a:lnTo>
                    <a:pt x="521455" y="1137789"/>
                  </a:lnTo>
                  <a:lnTo>
                    <a:pt x="521583" y="1137633"/>
                  </a:lnTo>
                  <a:lnTo>
                    <a:pt x="524072" y="1135482"/>
                  </a:lnTo>
                  <a:lnTo>
                    <a:pt x="527432" y="1133727"/>
                  </a:lnTo>
                  <a:lnTo>
                    <a:pt x="529747" y="1131947"/>
                  </a:lnTo>
                  <a:lnTo>
                    <a:pt x="531256" y="1131001"/>
                  </a:lnTo>
                  <a:lnTo>
                    <a:pt x="531411" y="1130952"/>
                  </a:lnTo>
                  <a:lnTo>
                    <a:pt x="532525" y="1130600"/>
                  </a:lnTo>
                  <a:lnTo>
                    <a:pt x="533239" y="1130278"/>
                  </a:lnTo>
                  <a:lnTo>
                    <a:pt x="534669" y="1129309"/>
                  </a:lnTo>
                  <a:lnTo>
                    <a:pt x="535935" y="1128794"/>
                  </a:lnTo>
                  <a:lnTo>
                    <a:pt x="536345" y="1128702"/>
                  </a:lnTo>
                  <a:lnTo>
                    <a:pt x="536849" y="1128623"/>
                  </a:lnTo>
                  <a:lnTo>
                    <a:pt x="537072" y="1128595"/>
                  </a:lnTo>
                  <a:lnTo>
                    <a:pt x="537228" y="1128577"/>
                  </a:lnTo>
                  <a:lnTo>
                    <a:pt x="537463" y="1128527"/>
                  </a:lnTo>
                  <a:lnTo>
                    <a:pt x="537685" y="1128482"/>
                  </a:lnTo>
                  <a:lnTo>
                    <a:pt x="537979" y="1128418"/>
                  </a:lnTo>
                  <a:lnTo>
                    <a:pt x="538047" y="1128404"/>
                  </a:lnTo>
                  <a:lnTo>
                    <a:pt x="538777" y="1128197"/>
                  </a:lnTo>
                  <a:lnTo>
                    <a:pt x="539019" y="1127993"/>
                  </a:lnTo>
                  <a:lnTo>
                    <a:pt x="539094" y="1127658"/>
                  </a:lnTo>
                  <a:lnTo>
                    <a:pt x="539260" y="1127045"/>
                  </a:lnTo>
                  <a:lnTo>
                    <a:pt x="539390" y="1126396"/>
                  </a:lnTo>
                  <a:lnTo>
                    <a:pt x="539390" y="1125708"/>
                  </a:lnTo>
                  <a:lnTo>
                    <a:pt x="539447" y="1124872"/>
                  </a:lnTo>
                  <a:lnTo>
                    <a:pt x="539688" y="1123906"/>
                  </a:lnTo>
                  <a:lnTo>
                    <a:pt x="539950" y="1123413"/>
                  </a:lnTo>
                  <a:lnTo>
                    <a:pt x="540126" y="1123083"/>
                  </a:lnTo>
                  <a:lnTo>
                    <a:pt x="540094" y="1122689"/>
                  </a:lnTo>
                  <a:lnTo>
                    <a:pt x="540000" y="1122295"/>
                  </a:lnTo>
                  <a:lnTo>
                    <a:pt x="539933" y="1121933"/>
                  </a:lnTo>
                  <a:lnTo>
                    <a:pt x="539921" y="1121870"/>
                  </a:lnTo>
                  <a:lnTo>
                    <a:pt x="539968" y="1121586"/>
                  </a:lnTo>
                  <a:lnTo>
                    <a:pt x="539992" y="1121428"/>
                  </a:lnTo>
                  <a:lnTo>
                    <a:pt x="540016" y="1121256"/>
                  </a:lnTo>
                  <a:lnTo>
                    <a:pt x="539933" y="1121017"/>
                  </a:lnTo>
                  <a:lnTo>
                    <a:pt x="539890" y="1120894"/>
                  </a:lnTo>
                  <a:lnTo>
                    <a:pt x="539778" y="1120567"/>
                  </a:lnTo>
                  <a:lnTo>
                    <a:pt x="539653" y="1120202"/>
                  </a:lnTo>
                  <a:lnTo>
                    <a:pt x="539527" y="1119823"/>
                  </a:lnTo>
                  <a:lnTo>
                    <a:pt x="539512" y="1119540"/>
                  </a:lnTo>
                  <a:lnTo>
                    <a:pt x="539575" y="1119319"/>
                  </a:lnTo>
                  <a:lnTo>
                    <a:pt x="539685" y="1119052"/>
                  </a:lnTo>
                  <a:lnTo>
                    <a:pt x="539762" y="1118867"/>
                  </a:lnTo>
                  <a:lnTo>
                    <a:pt x="540517" y="1117846"/>
                  </a:lnTo>
                  <a:lnTo>
                    <a:pt x="540679" y="1117749"/>
                  </a:lnTo>
                  <a:lnTo>
                    <a:pt x="540921" y="1117592"/>
                  </a:lnTo>
                  <a:lnTo>
                    <a:pt x="541115" y="1117453"/>
                  </a:lnTo>
                  <a:lnTo>
                    <a:pt x="541152" y="1117426"/>
                  </a:lnTo>
                  <a:lnTo>
                    <a:pt x="541183" y="1117408"/>
                  </a:lnTo>
                  <a:lnTo>
                    <a:pt x="541336" y="1117318"/>
                  </a:lnTo>
                  <a:lnTo>
                    <a:pt x="541502" y="1117236"/>
                  </a:lnTo>
                  <a:lnTo>
                    <a:pt x="541750" y="1117168"/>
                  </a:lnTo>
                  <a:lnTo>
                    <a:pt x="541967" y="1117128"/>
                  </a:lnTo>
                  <a:lnTo>
                    <a:pt x="542113" y="1117074"/>
                  </a:lnTo>
                  <a:lnTo>
                    <a:pt x="542124" y="1117069"/>
                  </a:lnTo>
                  <a:lnTo>
                    <a:pt x="542216" y="1117003"/>
                  </a:lnTo>
                  <a:lnTo>
                    <a:pt x="542324" y="1116878"/>
                  </a:lnTo>
                  <a:lnTo>
                    <a:pt x="542474" y="1116688"/>
                  </a:lnTo>
                  <a:lnTo>
                    <a:pt x="542573" y="1116554"/>
                  </a:lnTo>
                  <a:lnTo>
                    <a:pt x="542711" y="1116461"/>
                  </a:lnTo>
                  <a:lnTo>
                    <a:pt x="542958" y="1116510"/>
                  </a:lnTo>
                  <a:lnTo>
                    <a:pt x="543195" y="1116633"/>
                  </a:lnTo>
                  <a:lnTo>
                    <a:pt x="543491" y="1116662"/>
                  </a:lnTo>
                  <a:lnTo>
                    <a:pt x="543743" y="1116602"/>
                  </a:lnTo>
                  <a:lnTo>
                    <a:pt x="544169" y="1116449"/>
                  </a:lnTo>
                  <a:lnTo>
                    <a:pt x="544489" y="1116266"/>
                  </a:lnTo>
                  <a:lnTo>
                    <a:pt x="544869" y="1115991"/>
                  </a:lnTo>
                  <a:lnTo>
                    <a:pt x="544900" y="1115909"/>
                  </a:lnTo>
                  <a:lnTo>
                    <a:pt x="544824" y="1115574"/>
                  </a:lnTo>
                  <a:lnTo>
                    <a:pt x="544765" y="1115173"/>
                  </a:lnTo>
                  <a:lnTo>
                    <a:pt x="544748" y="1115057"/>
                  </a:lnTo>
                  <a:lnTo>
                    <a:pt x="544957" y="1114099"/>
                  </a:lnTo>
                  <a:lnTo>
                    <a:pt x="545070" y="1113788"/>
                  </a:lnTo>
                  <a:lnTo>
                    <a:pt x="546098" y="1110862"/>
                  </a:lnTo>
                  <a:lnTo>
                    <a:pt x="546121" y="1110770"/>
                  </a:lnTo>
                  <a:lnTo>
                    <a:pt x="546140" y="1110685"/>
                  </a:lnTo>
                  <a:lnTo>
                    <a:pt x="546182" y="1110553"/>
                  </a:lnTo>
                  <a:lnTo>
                    <a:pt x="546223" y="1110426"/>
                  </a:lnTo>
                  <a:lnTo>
                    <a:pt x="546232" y="1110274"/>
                  </a:lnTo>
                  <a:lnTo>
                    <a:pt x="546233" y="1110239"/>
                  </a:lnTo>
                  <a:lnTo>
                    <a:pt x="546246" y="1110191"/>
                  </a:lnTo>
                  <a:lnTo>
                    <a:pt x="546275" y="1110083"/>
                  </a:lnTo>
                  <a:lnTo>
                    <a:pt x="546642" y="1109664"/>
                  </a:lnTo>
                  <a:lnTo>
                    <a:pt x="547100" y="1109327"/>
                  </a:lnTo>
                  <a:lnTo>
                    <a:pt x="547489" y="1109137"/>
                  </a:lnTo>
                  <a:lnTo>
                    <a:pt x="547877" y="1108939"/>
                  </a:lnTo>
                  <a:lnTo>
                    <a:pt x="548152" y="1108818"/>
                  </a:lnTo>
                  <a:lnTo>
                    <a:pt x="548478" y="1108658"/>
                  </a:lnTo>
                  <a:lnTo>
                    <a:pt x="548692" y="1108498"/>
                  </a:lnTo>
                  <a:lnTo>
                    <a:pt x="549105" y="1108598"/>
                  </a:lnTo>
                  <a:lnTo>
                    <a:pt x="549592" y="1108606"/>
                  </a:lnTo>
                  <a:lnTo>
                    <a:pt x="550092" y="1108454"/>
                  </a:lnTo>
                  <a:lnTo>
                    <a:pt x="550652" y="1108018"/>
                  </a:lnTo>
                  <a:lnTo>
                    <a:pt x="552597" y="1105609"/>
                  </a:lnTo>
                  <a:lnTo>
                    <a:pt x="553782" y="1104602"/>
                  </a:lnTo>
                  <a:lnTo>
                    <a:pt x="553845" y="1104560"/>
                  </a:lnTo>
                  <a:lnTo>
                    <a:pt x="554841" y="1103891"/>
                  </a:lnTo>
                  <a:lnTo>
                    <a:pt x="554832" y="1103785"/>
                  </a:lnTo>
                  <a:lnTo>
                    <a:pt x="554873" y="1103729"/>
                  </a:lnTo>
                  <a:lnTo>
                    <a:pt x="554873" y="1103535"/>
                  </a:lnTo>
                  <a:lnTo>
                    <a:pt x="554972" y="1103114"/>
                  </a:lnTo>
                  <a:lnTo>
                    <a:pt x="555168" y="1102565"/>
                  </a:lnTo>
                  <a:lnTo>
                    <a:pt x="555282" y="1101950"/>
                  </a:lnTo>
                  <a:lnTo>
                    <a:pt x="555317" y="1101270"/>
                  </a:lnTo>
                  <a:lnTo>
                    <a:pt x="555416" y="1100639"/>
                  </a:lnTo>
                  <a:lnTo>
                    <a:pt x="555500" y="1099782"/>
                  </a:lnTo>
                  <a:lnTo>
                    <a:pt x="555516" y="1099652"/>
                  </a:lnTo>
                  <a:lnTo>
                    <a:pt x="555549" y="1099603"/>
                  </a:lnTo>
                  <a:lnTo>
                    <a:pt x="555631" y="1098844"/>
                  </a:lnTo>
                  <a:lnTo>
                    <a:pt x="555689" y="1098657"/>
                  </a:lnTo>
                  <a:lnTo>
                    <a:pt x="555697" y="1097937"/>
                  </a:lnTo>
                  <a:lnTo>
                    <a:pt x="555697" y="1097808"/>
                  </a:lnTo>
                  <a:lnTo>
                    <a:pt x="555699" y="1097500"/>
                  </a:lnTo>
                  <a:lnTo>
                    <a:pt x="555767" y="1096870"/>
                  </a:lnTo>
                  <a:lnTo>
                    <a:pt x="555945" y="1096432"/>
                  </a:lnTo>
                  <a:lnTo>
                    <a:pt x="556100" y="1096247"/>
                  </a:lnTo>
                  <a:lnTo>
                    <a:pt x="556141" y="1096256"/>
                  </a:lnTo>
                  <a:lnTo>
                    <a:pt x="556498" y="1096030"/>
                  </a:lnTo>
                  <a:lnTo>
                    <a:pt x="556612" y="1096013"/>
                  </a:lnTo>
                  <a:lnTo>
                    <a:pt x="556709" y="1095949"/>
                  </a:lnTo>
                  <a:lnTo>
                    <a:pt x="556921" y="1095869"/>
                  </a:lnTo>
                  <a:lnTo>
                    <a:pt x="556985" y="1095869"/>
                  </a:lnTo>
                  <a:lnTo>
                    <a:pt x="557277" y="1095740"/>
                  </a:lnTo>
                  <a:lnTo>
                    <a:pt x="557521" y="1095724"/>
                  </a:lnTo>
                  <a:lnTo>
                    <a:pt x="557878" y="1095629"/>
                  </a:lnTo>
                  <a:lnTo>
                    <a:pt x="558089" y="1095629"/>
                  </a:lnTo>
                  <a:lnTo>
                    <a:pt x="558431" y="1095516"/>
                  </a:lnTo>
                  <a:lnTo>
                    <a:pt x="558707" y="1095501"/>
                  </a:lnTo>
                  <a:lnTo>
                    <a:pt x="558951" y="1095420"/>
                  </a:lnTo>
                  <a:lnTo>
                    <a:pt x="559176" y="1095420"/>
                  </a:lnTo>
                  <a:lnTo>
                    <a:pt x="559469" y="1095341"/>
                  </a:lnTo>
                  <a:lnTo>
                    <a:pt x="560006" y="1095357"/>
                  </a:lnTo>
                  <a:lnTo>
                    <a:pt x="560491" y="1095311"/>
                  </a:lnTo>
                  <a:lnTo>
                    <a:pt x="560524" y="1095343"/>
                  </a:lnTo>
                  <a:lnTo>
                    <a:pt x="560799" y="1095360"/>
                  </a:lnTo>
                  <a:lnTo>
                    <a:pt x="560978" y="1095409"/>
                  </a:lnTo>
                  <a:lnTo>
                    <a:pt x="561790" y="1095410"/>
                  </a:lnTo>
                  <a:lnTo>
                    <a:pt x="561953" y="1095331"/>
                  </a:lnTo>
                  <a:lnTo>
                    <a:pt x="562050" y="1095234"/>
                  </a:lnTo>
                  <a:lnTo>
                    <a:pt x="562342" y="1095056"/>
                  </a:lnTo>
                  <a:lnTo>
                    <a:pt x="562342" y="1095023"/>
                  </a:lnTo>
                  <a:lnTo>
                    <a:pt x="562367" y="1094999"/>
                  </a:lnTo>
                  <a:lnTo>
                    <a:pt x="562928" y="1094265"/>
                  </a:lnTo>
                  <a:lnTo>
                    <a:pt x="563311" y="1093901"/>
                  </a:lnTo>
                  <a:lnTo>
                    <a:pt x="563514" y="1093700"/>
                  </a:lnTo>
                  <a:lnTo>
                    <a:pt x="563514" y="1093667"/>
                  </a:lnTo>
                  <a:lnTo>
                    <a:pt x="563987" y="1093086"/>
                  </a:lnTo>
                  <a:lnTo>
                    <a:pt x="564166" y="1092909"/>
                  </a:lnTo>
                  <a:lnTo>
                    <a:pt x="564491" y="1092602"/>
                  </a:lnTo>
                  <a:lnTo>
                    <a:pt x="564540" y="1092602"/>
                  </a:lnTo>
                  <a:lnTo>
                    <a:pt x="564880" y="1092262"/>
                  </a:lnTo>
                  <a:lnTo>
                    <a:pt x="565319" y="1091956"/>
                  </a:lnTo>
                  <a:lnTo>
                    <a:pt x="565482" y="1091810"/>
                  </a:lnTo>
                  <a:lnTo>
                    <a:pt x="565970" y="1091487"/>
                  </a:lnTo>
                  <a:lnTo>
                    <a:pt x="566262" y="1091359"/>
                  </a:lnTo>
                  <a:lnTo>
                    <a:pt x="566459" y="1091230"/>
                  </a:lnTo>
                  <a:lnTo>
                    <a:pt x="566555" y="1091230"/>
                  </a:lnTo>
                  <a:lnTo>
                    <a:pt x="566638" y="1091183"/>
                  </a:lnTo>
                  <a:lnTo>
                    <a:pt x="566766" y="1091183"/>
                  </a:lnTo>
                  <a:lnTo>
                    <a:pt x="566864" y="1091134"/>
                  </a:lnTo>
                  <a:lnTo>
                    <a:pt x="567173" y="1091136"/>
                  </a:lnTo>
                  <a:lnTo>
                    <a:pt x="567367" y="1091087"/>
                  </a:lnTo>
                  <a:lnTo>
                    <a:pt x="567627" y="1091088"/>
                  </a:lnTo>
                  <a:lnTo>
                    <a:pt x="567773" y="1091040"/>
                  </a:lnTo>
                  <a:lnTo>
                    <a:pt x="567924" y="1091040"/>
                  </a:lnTo>
                  <a:lnTo>
                    <a:pt x="568388" y="1091041"/>
                  </a:lnTo>
                  <a:lnTo>
                    <a:pt x="568422" y="1091074"/>
                  </a:lnTo>
                  <a:lnTo>
                    <a:pt x="568471" y="1091090"/>
                  </a:lnTo>
                  <a:lnTo>
                    <a:pt x="568747" y="1091058"/>
                  </a:lnTo>
                  <a:lnTo>
                    <a:pt x="568908" y="1090978"/>
                  </a:lnTo>
                  <a:lnTo>
                    <a:pt x="569721" y="1090802"/>
                  </a:lnTo>
                  <a:lnTo>
                    <a:pt x="569997" y="1090818"/>
                  </a:lnTo>
                  <a:lnTo>
                    <a:pt x="570094" y="1090771"/>
                  </a:lnTo>
                  <a:lnTo>
                    <a:pt x="570255" y="1090754"/>
                  </a:lnTo>
                  <a:lnTo>
                    <a:pt x="570468" y="1090658"/>
                  </a:lnTo>
                  <a:lnTo>
                    <a:pt x="570744" y="1090594"/>
                  </a:lnTo>
                  <a:lnTo>
                    <a:pt x="571248" y="1090303"/>
                  </a:lnTo>
                  <a:lnTo>
                    <a:pt x="571702" y="1089981"/>
                  </a:lnTo>
                  <a:lnTo>
                    <a:pt x="572109" y="1089659"/>
                  </a:lnTo>
                  <a:lnTo>
                    <a:pt x="572589" y="1089182"/>
                  </a:lnTo>
                  <a:lnTo>
                    <a:pt x="572630" y="1089191"/>
                  </a:lnTo>
                  <a:lnTo>
                    <a:pt x="572695" y="1089142"/>
                  </a:lnTo>
                  <a:lnTo>
                    <a:pt x="573239" y="1088602"/>
                  </a:lnTo>
                  <a:lnTo>
                    <a:pt x="573338" y="1088505"/>
                  </a:lnTo>
                  <a:lnTo>
                    <a:pt x="573403" y="1088440"/>
                  </a:lnTo>
                  <a:lnTo>
                    <a:pt x="573426" y="1088400"/>
                  </a:lnTo>
                  <a:lnTo>
                    <a:pt x="573476" y="1088400"/>
                  </a:lnTo>
                  <a:lnTo>
                    <a:pt x="573727" y="1088150"/>
                  </a:lnTo>
                  <a:lnTo>
                    <a:pt x="573809" y="1088053"/>
                  </a:lnTo>
                  <a:lnTo>
                    <a:pt x="573851" y="1088061"/>
                  </a:lnTo>
                  <a:lnTo>
                    <a:pt x="574167" y="1087762"/>
                  </a:lnTo>
                  <a:lnTo>
                    <a:pt x="574372" y="1087561"/>
                  </a:lnTo>
                  <a:lnTo>
                    <a:pt x="574372" y="1087528"/>
                  </a:lnTo>
                  <a:lnTo>
                    <a:pt x="574518" y="1087366"/>
                  </a:lnTo>
                  <a:lnTo>
                    <a:pt x="574761" y="1087011"/>
                  </a:lnTo>
                  <a:lnTo>
                    <a:pt x="574924" y="1086688"/>
                  </a:lnTo>
                  <a:lnTo>
                    <a:pt x="574989" y="1086478"/>
                  </a:lnTo>
                  <a:lnTo>
                    <a:pt x="575103" y="1086333"/>
                  </a:lnTo>
                  <a:lnTo>
                    <a:pt x="575153" y="1086333"/>
                  </a:lnTo>
                  <a:lnTo>
                    <a:pt x="575235" y="1086268"/>
                  </a:lnTo>
                  <a:lnTo>
                    <a:pt x="575835" y="1086270"/>
                  </a:lnTo>
                  <a:lnTo>
                    <a:pt x="575973" y="1086132"/>
                  </a:lnTo>
                  <a:lnTo>
                    <a:pt x="576029" y="1086140"/>
                  </a:lnTo>
                  <a:lnTo>
                    <a:pt x="576289" y="1085979"/>
                  </a:lnTo>
                  <a:lnTo>
                    <a:pt x="576582" y="1085851"/>
                  </a:lnTo>
                  <a:lnTo>
                    <a:pt x="577117" y="1085690"/>
                  </a:lnTo>
                  <a:lnTo>
                    <a:pt x="577668" y="1085610"/>
                  </a:lnTo>
                  <a:lnTo>
                    <a:pt x="577783" y="1085611"/>
                  </a:lnTo>
                  <a:lnTo>
                    <a:pt x="577865" y="1085659"/>
                  </a:lnTo>
                  <a:lnTo>
                    <a:pt x="578286" y="1085645"/>
                  </a:lnTo>
                  <a:lnTo>
                    <a:pt x="578401" y="1085677"/>
                  </a:lnTo>
                  <a:lnTo>
                    <a:pt x="578644" y="1085678"/>
                  </a:lnTo>
                  <a:lnTo>
                    <a:pt x="578723" y="1085646"/>
                  </a:lnTo>
                  <a:lnTo>
                    <a:pt x="578838" y="1085646"/>
                  </a:lnTo>
                  <a:lnTo>
                    <a:pt x="578937" y="1085581"/>
                  </a:lnTo>
                  <a:lnTo>
                    <a:pt x="579131" y="1085550"/>
                  </a:lnTo>
                  <a:lnTo>
                    <a:pt x="579245" y="1085469"/>
                  </a:lnTo>
                  <a:lnTo>
                    <a:pt x="579406" y="1085404"/>
                  </a:lnTo>
                  <a:lnTo>
                    <a:pt x="579698" y="1085227"/>
                  </a:lnTo>
                  <a:lnTo>
                    <a:pt x="579830" y="1085114"/>
                  </a:lnTo>
                  <a:lnTo>
                    <a:pt x="580269" y="1084905"/>
                  </a:lnTo>
                  <a:lnTo>
                    <a:pt x="580481" y="1084841"/>
                  </a:lnTo>
                  <a:lnTo>
                    <a:pt x="580642" y="1084745"/>
                  </a:lnTo>
                  <a:lnTo>
                    <a:pt x="580821" y="1084695"/>
                  </a:lnTo>
                  <a:lnTo>
                    <a:pt x="581242" y="1084487"/>
                  </a:lnTo>
                  <a:lnTo>
                    <a:pt x="581364" y="1084382"/>
                  </a:lnTo>
                  <a:lnTo>
                    <a:pt x="581470" y="1084261"/>
                  </a:lnTo>
                  <a:lnTo>
                    <a:pt x="581505" y="1084035"/>
                  </a:lnTo>
                  <a:lnTo>
                    <a:pt x="581570" y="1083921"/>
                  </a:lnTo>
                  <a:lnTo>
                    <a:pt x="581559" y="1083791"/>
                  </a:lnTo>
                  <a:lnTo>
                    <a:pt x="581393" y="1083338"/>
                  </a:lnTo>
                  <a:lnTo>
                    <a:pt x="581344" y="1083273"/>
                  </a:lnTo>
                  <a:lnTo>
                    <a:pt x="581199" y="1082820"/>
                  </a:lnTo>
                  <a:lnTo>
                    <a:pt x="581038" y="1082512"/>
                  </a:lnTo>
                  <a:lnTo>
                    <a:pt x="580196" y="1081684"/>
                  </a:lnTo>
                  <a:lnTo>
                    <a:pt x="579938" y="1081345"/>
                  </a:lnTo>
                  <a:lnTo>
                    <a:pt x="579807" y="1081101"/>
                  </a:lnTo>
                  <a:lnTo>
                    <a:pt x="579708" y="1080907"/>
                  </a:lnTo>
                  <a:lnTo>
                    <a:pt x="579533" y="1080307"/>
                  </a:lnTo>
                  <a:lnTo>
                    <a:pt x="579551" y="1079904"/>
                  </a:lnTo>
                  <a:lnTo>
                    <a:pt x="579580" y="1079648"/>
                  </a:lnTo>
                  <a:lnTo>
                    <a:pt x="579569" y="1079320"/>
                  </a:lnTo>
                  <a:lnTo>
                    <a:pt x="579488" y="1079078"/>
                  </a:lnTo>
                  <a:lnTo>
                    <a:pt x="579490" y="1078640"/>
                  </a:lnTo>
                  <a:lnTo>
                    <a:pt x="579768" y="1077928"/>
                  </a:lnTo>
                  <a:lnTo>
                    <a:pt x="580013" y="1076991"/>
                  </a:lnTo>
                  <a:lnTo>
                    <a:pt x="580058" y="1076671"/>
                  </a:lnTo>
                  <a:lnTo>
                    <a:pt x="580031" y="1076377"/>
                  </a:lnTo>
                  <a:lnTo>
                    <a:pt x="579951" y="1076166"/>
                  </a:lnTo>
                  <a:lnTo>
                    <a:pt x="579951" y="1076020"/>
                  </a:lnTo>
                  <a:lnTo>
                    <a:pt x="579902" y="1075987"/>
                  </a:lnTo>
                  <a:lnTo>
                    <a:pt x="579757" y="1075615"/>
                  </a:lnTo>
                  <a:lnTo>
                    <a:pt x="579564" y="1075388"/>
                  </a:lnTo>
                  <a:lnTo>
                    <a:pt x="579173" y="1075015"/>
                  </a:lnTo>
                  <a:lnTo>
                    <a:pt x="579060" y="1074966"/>
                  </a:lnTo>
                  <a:lnTo>
                    <a:pt x="578865" y="1074803"/>
                  </a:lnTo>
                  <a:lnTo>
                    <a:pt x="578720" y="1074738"/>
                  </a:lnTo>
                  <a:lnTo>
                    <a:pt x="578218" y="1074397"/>
                  </a:lnTo>
                  <a:lnTo>
                    <a:pt x="578136" y="1074299"/>
                  </a:lnTo>
                  <a:lnTo>
                    <a:pt x="578121" y="1074187"/>
                  </a:lnTo>
                  <a:lnTo>
                    <a:pt x="578138" y="1074041"/>
                  </a:lnTo>
                  <a:lnTo>
                    <a:pt x="578202" y="1073948"/>
                  </a:lnTo>
                  <a:lnTo>
                    <a:pt x="578691" y="1073574"/>
                  </a:lnTo>
                  <a:lnTo>
                    <a:pt x="578820" y="1073509"/>
                  </a:lnTo>
                  <a:lnTo>
                    <a:pt x="578885" y="1073509"/>
                  </a:lnTo>
                  <a:lnTo>
                    <a:pt x="579032" y="1073396"/>
                  </a:lnTo>
                  <a:lnTo>
                    <a:pt x="579323" y="1073251"/>
                  </a:lnTo>
                  <a:lnTo>
                    <a:pt x="580089" y="1072703"/>
                  </a:lnTo>
                  <a:lnTo>
                    <a:pt x="580837" y="1072106"/>
                  </a:lnTo>
                  <a:lnTo>
                    <a:pt x="581529" y="1071469"/>
                  </a:lnTo>
                  <a:lnTo>
                    <a:pt x="581862" y="1071057"/>
                  </a:lnTo>
                  <a:lnTo>
                    <a:pt x="581961" y="1070863"/>
                  </a:lnTo>
                  <a:lnTo>
                    <a:pt x="582073" y="1070734"/>
                  </a:lnTo>
                  <a:lnTo>
                    <a:pt x="582140" y="1070573"/>
                  </a:lnTo>
                  <a:lnTo>
                    <a:pt x="582424" y="1070289"/>
                  </a:lnTo>
                  <a:lnTo>
                    <a:pt x="582498" y="1070201"/>
                  </a:lnTo>
                  <a:lnTo>
                    <a:pt x="582937" y="1069943"/>
                  </a:lnTo>
                  <a:lnTo>
                    <a:pt x="583472" y="1069702"/>
                  </a:lnTo>
                  <a:lnTo>
                    <a:pt x="583748" y="1069653"/>
                  </a:lnTo>
                  <a:lnTo>
                    <a:pt x="584008" y="1069558"/>
                  </a:lnTo>
                  <a:lnTo>
                    <a:pt x="584286" y="1069381"/>
                  </a:lnTo>
                  <a:lnTo>
                    <a:pt x="584585" y="1069099"/>
                  </a:lnTo>
                  <a:lnTo>
                    <a:pt x="584822" y="1068847"/>
                  </a:lnTo>
                  <a:lnTo>
                    <a:pt x="585018" y="1068589"/>
                  </a:lnTo>
                  <a:lnTo>
                    <a:pt x="585457" y="1067992"/>
                  </a:lnTo>
                  <a:lnTo>
                    <a:pt x="585490" y="1067895"/>
                  </a:lnTo>
                  <a:lnTo>
                    <a:pt x="585556" y="1067814"/>
                  </a:lnTo>
                  <a:lnTo>
                    <a:pt x="585638" y="1067603"/>
                  </a:lnTo>
                  <a:lnTo>
                    <a:pt x="585800" y="1067312"/>
                  </a:lnTo>
                  <a:lnTo>
                    <a:pt x="585816" y="1067232"/>
                  </a:lnTo>
                  <a:lnTo>
                    <a:pt x="586029" y="1066844"/>
                  </a:lnTo>
                  <a:lnTo>
                    <a:pt x="586176" y="1066392"/>
                  </a:lnTo>
                  <a:lnTo>
                    <a:pt x="586241" y="1066295"/>
                  </a:lnTo>
                  <a:lnTo>
                    <a:pt x="586486" y="1065729"/>
                  </a:lnTo>
                  <a:lnTo>
                    <a:pt x="586568" y="1065421"/>
                  </a:lnTo>
                  <a:lnTo>
                    <a:pt x="586667" y="1065212"/>
                  </a:lnTo>
                  <a:lnTo>
                    <a:pt x="586667" y="1065147"/>
                  </a:lnTo>
                  <a:lnTo>
                    <a:pt x="586846" y="1064742"/>
                  </a:lnTo>
                  <a:lnTo>
                    <a:pt x="586991" y="1064500"/>
                  </a:lnTo>
                  <a:lnTo>
                    <a:pt x="587278" y="1064154"/>
                  </a:lnTo>
                  <a:lnTo>
                    <a:pt x="587319" y="1064160"/>
                  </a:lnTo>
                  <a:lnTo>
                    <a:pt x="587480" y="1064016"/>
                  </a:lnTo>
                  <a:lnTo>
                    <a:pt x="587709" y="1063888"/>
                  </a:lnTo>
                  <a:lnTo>
                    <a:pt x="588245" y="1063727"/>
                  </a:lnTo>
                  <a:lnTo>
                    <a:pt x="588781" y="1063696"/>
                  </a:lnTo>
                  <a:lnTo>
                    <a:pt x="588828" y="1063728"/>
                  </a:lnTo>
                  <a:lnTo>
                    <a:pt x="589024" y="1063712"/>
                  </a:lnTo>
                  <a:lnTo>
                    <a:pt x="589754" y="1063763"/>
                  </a:lnTo>
                  <a:lnTo>
                    <a:pt x="589917" y="1063731"/>
                  </a:lnTo>
                  <a:lnTo>
                    <a:pt x="589965" y="1063683"/>
                  </a:lnTo>
                  <a:lnTo>
                    <a:pt x="590096" y="1063683"/>
                  </a:lnTo>
                  <a:lnTo>
                    <a:pt x="590257" y="1063651"/>
                  </a:lnTo>
                  <a:lnTo>
                    <a:pt x="590339" y="1063602"/>
                  </a:lnTo>
                  <a:lnTo>
                    <a:pt x="590500" y="1063587"/>
                  </a:lnTo>
                  <a:lnTo>
                    <a:pt x="590696" y="1063506"/>
                  </a:lnTo>
                  <a:lnTo>
                    <a:pt x="590858" y="1063506"/>
                  </a:lnTo>
                  <a:lnTo>
                    <a:pt x="590954" y="1063539"/>
                  </a:lnTo>
                  <a:lnTo>
                    <a:pt x="591377" y="1063768"/>
                  </a:lnTo>
                  <a:lnTo>
                    <a:pt x="591669" y="1063995"/>
                  </a:lnTo>
                  <a:lnTo>
                    <a:pt x="592057" y="1064417"/>
                  </a:lnTo>
                  <a:lnTo>
                    <a:pt x="592300" y="1064595"/>
                  </a:lnTo>
                  <a:lnTo>
                    <a:pt x="592526" y="1064855"/>
                  </a:lnTo>
                  <a:lnTo>
                    <a:pt x="592948" y="1065212"/>
                  </a:lnTo>
                  <a:lnTo>
                    <a:pt x="593321" y="1065617"/>
                  </a:lnTo>
                  <a:lnTo>
                    <a:pt x="593498" y="1065860"/>
                  </a:lnTo>
                  <a:lnTo>
                    <a:pt x="593562" y="1066007"/>
                  </a:lnTo>
                  <a:lnTo>
                    <a:pt x="593887" y="1066380"/>
                  </a:lnTo>
                  <a:lnTo>
                    <a:pt x="594162" y="1066575"/>
                  </a:lnTo>
                  <a:lnTo>
                    <a:pt x="594308" y="1066639"/>
                  </a:lnTo>
                  <a:lnTo>
                    <a:pt x="594379" y="1066643"/>
                  </a:lnTo>
                  <a:lnTo>
                    <a:pt x="594598" y="1066655"/>
                  </a:lnTo>
                  <a:lnTo>
                    <a:pt x="595006" y="1066657"/>
                  </a:lnTo>
                  <a:lnTo>
                    <a:pt x="595428" y="1066530"/>
                  </a:lnTo>
                  <a:lnTo>
                    <a:pt x="595705" y="1066206"/>
                  </a:lnTo>
                  <a:lnTo>
                    <a:pt x="595867" y="1065850"/>
                  </a:lnTo>
                  <a:lnTo>
                    <a:pt x="595967" y="1065479"/>
                  </a:lnTo>
                  <a:lnTo>
                    <a:pt x="596001" y="1065236"/>
                  </a:lnTo>
                  <a:lnTo>
                    <a:pt x="596065" y="1064832"/>
                  </a:lnTo>
                  <a:lnTo>
                    <a:pt x="596065" y="1064589"/>
                  </a:lnTo>
                  <a:lnTo>
                    <a:pt x="596108" y="1064452"/>
                  </a:lnTo>
                  <a:lnTo>
                    <a:pt x="596099" y="1064233"/>
                  </a:lnTo>
                  <a:lnTo>
                    <a:pt x="596131" y="1064136"/>
                  </a:lnTo>
                  <a:lnTo>
                    <a:pt x="596166" y="1063440"/>
                  </a:lnTo>
                  <a:lnTo>
                    <a:pt x="596265" y="1062906"/>
                  </a:lnTo>
                  <a:lnTo>
                    <a:pt x="596347" y="1062697"/>
                  </a:lnTo>
                  <a:lnTo>
                    <a:pt x="596599" y="1062231"/>
                  </a:lnTo>
                  <a:lnTo>
                    <a:pt x="596739" y="1061905"/>
                  </a:lnTo>
                  <a:lnTo>
                    <a:pt x="596684" y="1061752"/>
                  </a:lnTo>
                  <a:lnTo>
                    <a:pt x="596478" y="1061185"/>
                  </a:lnTo>
                  <a:lnTo>
                    <a:pt x="596266" y="1060745"/>
                  </a:lnTo>
                  <a:lnTo>
                    <a:pt x="596236" y="1060231"/>
                  </a:lnTo>
                  <a:lnTo>
                    <a:pt x="596308" y="1059378"/>
                  </a:lnTo>
                  <a:lnTo>
                    <a:pt x="596504" y="1058926"/>
                  </a:lnTo>
                  <a:lnTo>
                    <a:pt x="596707" y="1058746"/>
                  </a:lnTo>
                  <a:lnTo>
                    <a:pt x="596812" y="1058654"/>
                  </a:lnTo>
                  <a:lnTo>
                    <a:pt x="596867" y="1058620"/>
                  </a:lnTo>
                  <a:lnTo>
                    <a:pt x="597084" y="1058485"/>
                  </a:lnTo>
                  <a:lnTo>
                    <a:pt x="597414" y="1058282"/>
                  </a:lnTo>
                  <a:lnTo>
                    <a:pt x="597919" y="1058121"/>
                  </a:lnTo>
                  <a:lnTo>
                    <a:pt x="598608" y="1057862"/>
                  </a:lnTo>
                  <a:lnTo>
                    <a:pt x="599073" y="1057688"/>
                  </a:lnTo>
                  <a:lnTo>
                    <a:pt x="599293" y="1057584"/>
                  </a:lnTo>
                  <a:lnTo>
                    <a:pt x="599663" y="1057411"/>
                  </a:lnTo>
                  <a:lnTo>
                    <a:pt x="600144" y="1057043"/>
                  </a:lnTo>
                  <a:lnTo>
                    <a:pt x="600293" y="1056687"/>
                  </a:lnTo>
                  <a:lnTo>
                    <a:pt x="600327" y="1055652"/>
                  </a:lnTo>
                  <a:lnTo>
                    <a:pt x="600436" y="1054517"/>
                  </a:lnTo>
                  <a:lnTo>
                    <a:pt x="600572" y="1053427"/>
                  </a:lnTo>
                  <a:lnTo>
                    <a:pt x="600891" y="1052744"/>
                  </a:lnTo>
                  <a:lnTo>
                    <a:pt x="601472" y="1052322"/>
                  </a:lnTo>
                  <a:lnTo>
                    <a:pt x="601569" y="1052387"/>
                  </a:lnTo>
                  <a:lnTo>
                    <a:pt x="601797" y="1052306"/>
                  </a:lnTo>
                  <a:lnTo>
                    <a:pt x="602078" y="1052186"/>
                  </a:lnTo>
                  <a:lnTo>
                    <a:pt x="602316" y="1052142"/>
                  </a:lnTo>
                  <a:lnTo>
                    <a:pt x="602510" y="1052053"/>
                  </a:lnTo>
                  <a:lnTo>
                    <a:pt x="602883" y="1051889"/>
                  </a:lnTo>
                  <a:lnTo>
                    <a:pt x="603137" y="1051829"/>
                  </a:lnTo>
                  <a:lnTo>
                    <a:pt x="603300" y="1051769"/>
                  </a:lnTo>
                  <a:lnTo>
                    <a:pt x="603689" y="1051710"/>
                  </a:lnTo>
                  <a:lnTo>
                    <a:pt x="604002" y="1051769"/>
                  </a:lnTo>
                  <a:lnTo>
                    <a:pt x="604389" y="1052037"/>
                  </a:lnTo>
                  <a:lnTo>
                    <a:pt x="604629" y="1052380"/>
                  </a:lnTo>
                  <a:lnTo>
                    <a:pt x="604837" y="1052664"/>
                  </a:lnTo>
                  <a:lnTo>
                    <a:pt x="605076" y="1052917"/>
                  </a:lnTo>
                  <a:lnTo>
                    <a:pt x="605314" y="1053096"/>
                  </a:lnTo>
                  <a:lnTo>
                    <a:pt x="605553" y="1053245"/>
                  </a:lnTo>
                  <a:lnTo>
                    <a:pt x="605792" y="1053320"/>
                  </a:lnTo>
                  <a:lnTo>
                    <a:pt x="605986" y="1053320"/>
                  </a:lnTo>
                  <a:lnTo>
                    <a:pt x="606210" y="1053230"/>
                  </a:lnTo>
                  <a:lnTo>
                    <a:pt x="606448" y="1053036"/>
                  </a:lnTo>
                  <a:lnTo>
                    <a:pt x="606702" y="1052858"/>
                  </a:lnTo>
                  <a:lnTo>
                    <a:pt x="607045" y="1052634"/>
                  </a:lnTo>
                  <a:lnTo>
                    <a:pt x="607329" y="1052455"/>
                  </a:lnTo>
                  <a:lnTo>
                    <a:pt x="607820" y="1052352"/>
                  </a:lnTo>
                  <a:lnTo>
                    <a:pt x="608297" y="1052351"/>
                  </a:lnTo>
                  <a:lnTo>
                    <a:pt x="608906" y="1052321"/>
                  </a:lnTo>
                  <a:lnTo>
                    <a:pt x="609362" y="1052295"/>
                  </a:lnTo>
                  <a:lnTo>
                    <a:pt x="609344" y="1052285"/>
                  </a:lnTo>
                  <a:lnTo>
                    <a:pt x="610061" y="1052022"/>
                  </a:lnTo>
                  <a:lnTo>
                    <a:pt x="610381" y="1051786"/>
                  </a:lnTo>
                  <a:lnTo>
                    <a:pt x="610565" y="1051650"/>
                  </a:lnTo>
                  <a:lnTo>
                    <a:pt x="610957" y="1051248"/>
                  </a:lnTo>
                  <a:lnTo>
                    <a:pt x="611478" y="1050941"/>
                  </a:lnTo>
                  <a:lnTo>
                    <a:pt x="611753" y="1050829"/>
                  </a:lnTo>
                  <a:lnTo>
                    <a:pt x="612330" y="1050707"/>
                  </a:lnTo>
                  <a:lnTo>
                    <a:pt x="612672" y="1050668"/>
                  </a:lnTo>
                  <a:lnTo>
                    <a:pt x="612991" y="1050629"/>
                  </a:lnTo>
                  <a:lnTo>
                    <a:pt x="613595" y="1050350"/>
                  </a:lnTo>
                  <a:lnTo>
                    <a:pt x="613856" y="1050163"/>
                  </a:lnTo>
                  <a:lnTo>
                    <a:pt x="614079" y="1049800"/>
                  </a:lnTo>
                  <a:lnTo>
                    <a:pt x="614162" y="1049680"/>
                  </a:lnTo>
                  <a:lnTo>
                    <a:pt x="614311" y="1049589"/>
                  </a:lnTo>
                  <a:lnTo>
                    <a:pt x="614530" y="1049508"/>
                  </a:lnTo>
                  <a:lnTo>
                    <a:pt x="614840" y="1049462"/>
                  </a:lnTo>
                  <a:lnTo>
                    <a:pt x="615013" y="1049497"/>
                  </a:lnTo>
                  <a:lnTo>
                    <a:pt x="615300" y="1049497"/>
                  </a:lnTo>
                  <a:lnTo>
                    <a:pt x="615691" y="1049497"/>
                  </a:lnTo>
                  <a:lnTo>
                    <a:pt x="615955" y="1049520"/>
                  </a:lnTo>
                  <a:lnTo>
                    <a:pt x="616167" y="1049520"/>
                  </a:lnTo>
                  <a:lnTo>
                    <a:pt x="616265" y="1049520"/>
                  </a:lnTo>
                  <a:lnTo>
                    <a:pt x="616329" y="1049517"/>
                  </a:lnTo>
                  <a:lnTo>
                    <a:pt x="616338" y="1049517"/>
                  </a:lnTo>
                  <a:lnTo>
                    <a:pt x="616529" y="1049508"/>
                  </a:lnTo>
                  <a:lnTo>
                    <a:pt x="616828" y="1049474"/>
                  </a:lnTo>
                  <a:lnTo>
                    <a:pt x="617139" y="1049359"/>
                  </a:lnTo>
                  <a:lnTo>
                    <a:pt x="617403" y="1049209"/>
                  </a:lnTo>
                  <a:lnTo>
                    <a:pt x="617632" y="1048969"/>
                  </a:lnTo>
                  <a:lnTo>
                    <a:pt x="617793" y="1048762"/>
                  </a:lnTo>
                  <a:lnTo>
                    <a:pt x="617955" y="1048555"/>
                  </a:lnTo>
                  <a:lnTo>
                    <a:pt x="618184" y="1048405"/>
                  </a:lnTo>
                  <a:lnTo>
                    <a:pt x="618417" y="1048362"/>
                  </a:lnTo>
                  <a:lnTo>
                    <a:pt x="618553" y="1048337"/>
                  </a:lnTo>
                  <a:lnTo>
                    <a:pt x="618851" y="1048280"/>
                  </a:lnTo>
                  <a:lnTo>
                    <a:pt x="619089" y="1048248"/>
                  </a:lnTo>
                  <a:lnTo>
                    <a:pt x="619196" y="1048233"/>
                  </a:lnTo>
                  <a:lnTo>
                    <a:pt x="619620" y="1048244"/>
                  </a:lnTo>
                  <a:lnTo>
                    <a:pt x="619908" y="1048268"/>
                  </a:lnTo>
                  <a:lnTo>
                    <a:pt x="620150" y="1048302"/>
                  </a:lnTo>
                  <a:lnTo>
                    <a:pt x="620529" y="1048257"/>
                  </a:lnTo>
                  <a:lnTo>
                    <a:pt x="620759" y="1048119"/>
                  </a:lnTo>
                  <a:lnTo>
                    <a:pt x="621023" y="1047935"/>
                  </a:lnTo>
                  <a:lnTo>
                    <a:pt x="621253" y="1047729"/>
                  </a:lnTo>
                  <a:lnTo>
                    <a:pt x="621483" y="1047613"/>
                  </a:lnTo>
                  <a:lnTo>
                    <a:pt x="621793" y="1047555"/>
                  </a:lnTo>
                  <a:lnTo>
                    <a:pt x="622346" y="1047639"/>
                  </a:lnTo>
                  <a:lnTo>
                    <a:pt x="622726" y="1047798"/>
                  </a:lnTo>
                  <a:lnTo>
                    <a:pt x="622882" y="1047829"/>
                  </a:lnTo>
                  <a:lnTo>
                    <a:pt x="623011" y="1047802"/>
                  </a:lnTo>
                  <a:lnTo>
                    <a:pt x="623167" y="1047617"/>
                  </a:lnTo>
                  <a:lnTo>
                    <a:pt x="623274" y="1047254"/>
                  </a:lnTo>
                  <a:lnTo>
                    <a:pt x="623332" y="1046866"/>
                  </a:lnTo>
                  <a:lnTo>
                    <a:pt x="623440" y="1046355"/>
                  </a:lnTo>
                  <a:lnTo>
                    <a:pt x="623509" y="1046249"/>
                  </a:lnTo>
                  <a:lnTo>
                    <a:pt x="623673" y="1045997"/>
                  </a:lnTo>
                  <a:lnTo>
                    <a:pt x="624147" y="1045446"/>
                  </a:lnTo>
                  <a:lnTo>
                    <a:pt x="624374" y="1045087"/>
                  </a:lnTo>
                  <a:lnTo>
                    <a:pt x="624648" y="1044770"/>
                  </a:lnTo>
                  <a:lnTo>
                    <a:pt x="624666" y="1044750"/>
                  </a:lnTo>
                  <a:lnTo>
                    <a:pt x="625001" y="1044604"/>
                  </a:lnTo>
                  <a:lnTo>
                    <a:pt x="625079" y="1044570"/>
                  </a:lnTo>
                  <a:lnTo>
                    <a:pt x="625373" y="1044562"/>
                  </a:lnTo>
                  <a:lnTo>
                    <a:pt x="625746" y="1044446"/>
                  </a:lnTo>
                  <a:lnTo>
                    <a:pt x="626122" y="1044374"/>
                  </a:lnTo>
                  <a:lnTo>
                    <a:pt x="626383" y="1044480"/>
                  </a:lnTo>
                  <a:lnTo>
                    <a:pt x="626465" y="1044742"/>
                  </a:lnTo>
                  <a:lnTo>
                    <a:pt x="626639" y="1045452"/>
                  </a:lnTo>
                  <a:lnTo>
                    <a:pt x="626914" y="1045824"/>
                  </a:lnTo>
                  <a:lnTo>
                    <a:pt x="626946" y="1045824"/>
                  </a:lnTo>
                  <a:lnTo>
                    <a:pt x="627057" y="1045865"/>
                  </a:lnTo>
                  <a:lnTo>
                    <a:pt x="627365" y="1045888"/>
                  </a:lnTo>
                  <a:lnTo>
                    <a:pt x="627743" y="1045794"/>
                  </a:lnTo>
                  <a:lnTo>
                    <a:pt x="628402" y="1045711"/>
                  </a:lnTo>
                  <a:lnTo>
                    <a:pt x="628927" y="1045631"/>
                  </a:lnTo>
                  <a:lnTo>
                    <a:pt x="629087" y="1045606"/>
                  </a:lnTo>
                  <a:lnTo>
                    <a:pt x="629306" y="1045533"/>
                  </a:lnTo>
                  <a:lnTo>
                    <a:pt x="629507" y="1045475"/>
                  </a:lnTo>
                  <a:lnTo>
                    <a:pt x="630156" y="1045284"/>
                  </a:lnTo>
                  <a:lnTo>
                    <a:pt x="630521" y="1045237"/>
                  </a:lnTo>
                  <a:lnTo>
                    <a:pt x="630739" y="1045075"/>
                  </a:lnTo>
                  <a:lnTo>
                    <a:pt x="630785" y="1044771"/>
                  </a:lnTo>
                  <a:lnTo>
                    <a:pt x="630739" y="1044423"/>
                  </a:lnTo>
                  <a:lnTo>
                    <a:pt x="630739" y="1044027"/>
                  </a:lnTo>
                  <a:lnTo>
                    <a:pt x="630762" y="1043689"/>
                  </a:lnTo>
                  <a:lnTo>
                    <a:pt x="630726" y="1043038"/>
                  </a:lnTo>
                  <a:lnTo>
                    <a:pt x="630833" y="1042789"/>
                  </a:lnTo>
                  <a:lnTo>
                    <a:pt x="630904" y="1042588"/>
                  </a:lnTo>
                  <a:lnTo>
                    <a:pt x="630916" y="1042376"/>
                  </a:lnTo>
                  <a:lnTo>
                    <a:pt x="630821" y="1042091"/>
                  </a:lnTo>
                  <a:lnTo>
                    <a:pt x="630739" y="1041926"/>
                  </a:lnTo>
                  <a:lnTo>
                    <a:pt x="630739" y="1041760"/>
                  </a:lnTo>
                  <a:lnTo>
                    <a:pt x="630739" y="1041665"/>
                  </a:lnTo>
                  <a:lnTo>
                    <a:pt x="630797" y="1041476"/>
                  </a:lnTo>
                  <a:lnTo>
                    <a:pt x="630814" y="1041441"/>
                  </a:lnTo>
                  <a:lnTo>
                    <a:pt x="630842" y="1041372"/>
                  </a:lnTo>
                  <a:lnTo>
                    <a:pt x="630916" y="1041205"/>
                  </a:lnTo>
                  <a:lnTo>
                    <a:pt x="630987" y="1040900"/>
                  </a:lnTo>
                  <a:lnTo>
                    <a:pt x="631196" y="1040395"/>
                  </a:lnTo>
                  <a:lnTo>
                    <a:pt x="631391" y="1040016"/>
                  </a:lnTo>
                  <a:lnTo>
                    <a:pt x="631688" y="1039873"/>
                  </a:lnTo>
                  <a:lnTo>
                    <a:pt x="631946" y="1039749"/>
                  </a:lnTo>
                  <a:lnTo>
                    <a:pt x="632135" y="1039737"/>
                  </a:lnTo>
                  <a:lnTo>
                    <a:pt x="632384" y="1039737"/>
                  </a:lnTo>
                  <a:lnTo>
                    <a:pt x="632668" y="1039784"/>
                  </a:lnTo>
                  <a:lnTo>
                    <a:pt x="632869" y="1039867"/>
                  </a:lnTo>
                  <a:lnTo>
                    <a:pt x="633059" y="1039904"/>
                  </a:lnTo>
                  <a:lnTo>
                    <a:pt x="633247" y="1039904"/>
                  </a:lnTo>
                  <a:lnTo>
                    <a:pt x="633496" y="1039891"/>
                  </a:lnTo>
                  <a:lnTo>
                    <a:pt x="633712" y="1039910"/>
                  </a:lnTo>
                  <a:lnTo>
                    <a:pt x="633910" y="1039915"/>
                  </a:lnTo>
                  <a:lnTo>
                    <a:pt x="634116" y="1039799"/>
                  </a:lnTo>
                  <a:lnTo>
                    <a:pt x="634217" y="1039667"/>
                  </a:lnTo>
                  <a:lnTo>
                    <a:pt x="634233" y="1039503"/>
                  </a:lnTo>
                  <a:lnTo>
                    <a:pt x="634248" y="1039325"/>
                  </a:lnTo>
                  <a:lnTo>
                    <a:pt x="634403" y="1039107"/>
                  </a:lnTo>
                  <a:lnTo>
                    <a:pt x="634683" y="1039015"/>
                  </a:lnTo>
                  <a:lnTo>
                    <a:pt x="634877" y="1038921"/>
                  </a:lnTo>
                  <a:lnTo>
                    <a:pt x="634947" y="1038859"/>
                  </a:lnTo>
                  <a:lnTo>
                    <a:pt x="634947" y="1038696"/>
                  </a:lnTo>
                  <a:lnTo>
                    <a:pt x="634985" y="1038534"/>
                  </a:lnTo>
                  <a:lnTo>
                    <a:pt x="635378" y="1038389"/>
                  </a:lnTo>
                  <a:lnTo>
                    <a:pt x="635532" y="1038389"/>
                  </a:lnTo>
                  <a:lnTo>
                    <a:pt x="635793" y="1038389"/>
                  </a:lnTo>
                  <a:lnTo>
                    <a:pt x="636088" y="1038378"/>
                  </a:lnTo>
                  <a:lnTo>
                    <a:pt x="636254" y="1038378"/>
                  </a:lnTo>
                  <a:lnTo>
                    <a:pt x="636522" y="1038340"/>
                  </a:lnTo>
                  <a:lnTo>
                    <a:pt x="637033" y="1038347"/>
                  </a:lnTo>
                  <a:lnTo>
                    <a:pt x="637112" y="1038348"/>
                  </a:lnTo>
                  <a:lnTo>
                    <a:pt x="637628" y="1038401"/>
                  </a:lnTo>
                  <a:lnTo>
                    <a:pt x="637789" y="1038386"/>
                  </a:lnTo>
                  <a:lnTo>
                    <a:pt x="637946" y="1038259"/>
                  </a:lnTo>
                  <a:lnTo>
                    <a:pt x="638021" y="1037998"/>
                  </a:lnTo>
                  <a:lnTo>
                    <a:pt x="638075" y="1037649"/>
                  </a:lnTo>
                  <a:lnTo>
                    <a:pt x="638176" y="1037316"/>
                  </a:lnTo>
                  <a:lnTo>
                    <a:pt x="638266" y="1037052"/>
                  </a:lnTo>
                  <a:lnTo>
                    <a:pt x="638399" y="1036836"/>
                  </a:lnTo>
                  <a:lnTo>
                    <a:pt x="638472" y="1036718"/>
                  </a:lnTo>
                  <a:lnTo>
                    <a:pt x="638515" y="1036702"/>
                  </a:lnTo>
                  <a:lnTo>
                    <a:pt x="638704" y="1036632"/>
                  </a:lnTo>
                  <a:lnTo>
                    <a:pt x="638836" y="1036570"/>
                  </a:lnTo>
                  <a:lnTo>
                    <a:pt x="638916" y="1036526"/>
                  </a:lnTo>
                  <a:lnTo>
                    <a:pt x="639062" y="1036447"/>
                  </a:lnTo>
                  <a:lnTo>
                    <a:pt x="639162" y="1036346"/>
                  </a:lnTo>
                  <a:lnTo>
                    <a:pt x="639308" y="1035999"/>
                  </a:lnTo>
                  <a:lnTo>
                    <a:pt x="639527" y="1035666"/>
                  </a:lnTo>
                  <a:lnTo>
                    <a:pt x="639845" y="1035182"/>
                  </a:lnTo>
                  <a:lnTo>
                    <a:pt x="640156" y="1034731"/>
                  </a:lnTo>
                  <a:lnTo>
                    <a:pt x="640562" y="1034368"/>
                  </a:lnTo>
                  <a:lnTo>
                    <a:pt x="640693" y="1034225"/>
                  </a:lnTo>
                  <a:lnTo>
                    <a:pt x="640800" y="1033953"/>
                  </a:lnTo>
                  <a:lnTo>
                    <a:pt x="640739" y="1033676"/>
                  </a:lnTo>
                  <a:lnTo>
                    <a:pt x="640676" y="1033576"/>
                  </a:lnTo>
                  <a:lnTo>
                    <a:pt x="640466" y="1033405"/>
                  </a:lnTo>
                  <a:lnTo>
                    <a:pt x="640279" y="1033078"/>
                  </a:lnTo>
                  <a:lnTo>
                    <a:pt x="640210" y="1032644"/>
                  </a:lnTo>
                  <a:lnTo>
                    <a:pt x="640202" y="1032266"/>
                  </a:lnTo>
                  <a:lnTo>
                    <a:pt x="640196" y="1032014"/>
                  </a:lnTo>
                  <a:lnTo>
                    <a:pt x="640288" y="1031706"/>
                  </a:lnTo>
                  <a:lnTo>
                    <a:pt x="640311" y="1031404"/>
                  </a:lnTo>
                  <a:lnTo>
                    <a:pt x="640291" y="1031161"/>
                  </a:lnTo>
                  <a:lnTo>
                    <a:pt x="640255" y="1030936"/>
                  </a:lnTo>
                  <a:lnTo>
                    <a:pt x="640243" y="1030783"/>
                  </a:lnTo>
                  <a:lnTo>
                    <a:pt x="640164" y="1030542"/>
                  </a:lnTo>
                  <a:lnTo>
                    <a:pt x="640195" y="1030332"/>
                  </a:lnTo>
                  <a:lnTo>
                    <a:pt x="640320" y="1030061"/>
                  </a:lnTo>
                  <a:lnTo>
                    <a:pt x="640513" y="1029890"/>
                  </a:lnTo>
                  <a:lnTo>
                    <a:pt x="640707" y="1029549"/>
                  </a:lnTo>
                  <a:lnTo>
                    <a:pt x="640924" y="1029269"/>
                  </a:lnTo>
                  <a:lnTo>
                    <a:pt x="641213" y="1029103"/>
                  </a:lnTo>
                  <a:lnTo>
                    <a:pt x="641380" y="1028985"/>
                  </a:lnTo>
                  <a:lnTo>
                    <a:pt x="641415" y="1028843"/>
                  </a:lnTo>
                  <a:lnTo>
                    <a:pt x="641427" y="1028665"/>
                  </a:lnTo>
                  <a:lnTo>
                    <a:pt x="641356" y="1028559"/>
                  </a:lnTo>
                  <a:lnTo>
                    <a:pt x="641285" y="1028394"/>
                  </a:lnTo>
                  <a:lnTo>
                    <a:pt x="641225" y="1028181"/>
                  </a:lnTo>
                  <a:lnTo>
                    <a:pt x="641225" y="1028015"/>
                  </a:lnTo>
                  <a:lnTo>
                    <a:pt x="641143" y="1027802"/>
                  </a:lnTo>
                  <a:lnTo>
                    <a:pt x="641083" y="1027636"/>
                  </a:lnTo>
                  <a:lnTo>
                    <a:pt x="641072" y="1027424"/>
                  </a:lnTo>
                  <a:lnTo>
                    <a:pt x="641038" y="1027263"/>
                  </a:lnTo>
                  <a:lnTo>
                    <a:pt x="640961" y="1027109"/>
                  </a:lnTo>
                  <a:lnTo>
                    <a:pt x="640923" y="1026988"/>
                  </a:lnTo>
                  <a:lnTo>
                    <a:pt x="640871" y="1026823"/>
                  </a:lnTo>
                  <a:lnTo>
                    <a:pt x="640846" y="1026612"/>
                  </a:lnTo>
                  <a:lnTo>
                    <a:pt x="640846" y="1026504"/>
                  </a:lnTo>
                  <a:lnTo>
                    <a:pt x="640846" y="1026383"/>
                  </a:lnTo>
                  <a:lnTo>
                    <a:pt x="640782" y="1026223"/>
                  </a:lnTo>
                  <a:lnTo>
                    <a:pt x="640719" y="1026115"/>
                  </a:lnTo>
                  <a:lnTo>
                    <a:pt x="640592" y="1025988"/>
                  </a:lnTo>
                  <a:lnTo>
                    <a:pt x="640210" y="1025608"/>
                  </a:lnTo>
                  <a:lnTo>
                    <a:pt x="639985" y="1025220"/>
                  </a:lnTo>
                  <a:lnTo>
                    <a:pt x="639822" y="1024777"/>
                  </a:lnTo>
                  <a:lnTo>
                    <a:pt x="639683" y="1024382"/>
                  </a:lnTo>
                  <a:lnTo>
                    <a:pt x="639543" y="1023947"/>
                  </a:lnTo>
                  <a:lnTo>
                    <a:pt x="639636" y="1023621"/>
                  </a:lnTo>
                  <a:lnTo>
                    <a:pt x="639841" y="1023378"/>
                  </a:lnTo>
                  <a:lnTo>
                    <a:pt x="639853" y="1023224"/>
                  </a:lnTo>
                  <a:lnTo>
                    <a:pt x="639853" y="1022999"/>
                  </a:lnTo>
                  <a:lnTo>
                    <a:pt x="639816" y="1022834"/>
                  </a:lnTo>
                  <a:lnTo>
                    <a:pt x="639758" y="1022598"/>
                  </a:lnTo>
                  <a:lnTo>
                    <a:pt x="639675" y="1022325"/>
                  </a:lnTo>
                  <a:lnTo>
                    <a:pt x="639686" y="1022148"/>
                  </a:lnTo>
                  <a:lnTo>
                    <a:pt x="639723" y="1021982"/>
                  </a:lnTo>
                  <a:lnTo>
                    <a:pt x="639805" y="1021875"/>
                  </a:lnTo>
                  <a:lnTo>
                    <a:pt x="639911" y="1021781"/>
                  </a:lnTo>
                  <a:lnTo>
                    <a:pt x="640089" y="1021640"/>
                  </a:lnTo>
                  <a:lnTo>
                    <a:pt x="640101" y="1021621"/>
                  </a:lnTo>
                  <a:lnTo>
                    <a:pt x="640255" y="1021379"/>
                  </a:lnTo>
                  <a:lnTo>
                    <a:pt x="640275" y="1021112"/>
                  </a:lnTo>
                  <a:lnTo>
                    <a:pt x="640291" y="1020917"/>
                  </a:lnTo>
                  <a:lnTo>
                    <a:pt x="640291" y="1020539"/>
                  </a:lnTo>
                  <a:lnTo>
                    <a:pt x="640291" y="1020400"/>
                  </a:lnTo>
                  <a:lnTo>
                    <a:pt x="640291" y="1020362"/>
                  </a:lnTo>
                  <a:lnTo>
                    <a:pt x="640302" y="1020125"/>
                  </a:lnTo>
                  <a:lnTo>
                    <a:pt x="640326" y="1019841"/>
                  </a:lnTo>
                  <a:lnTo>
                    <a:pt x="640291" y="1019558"/>
                  </a:lnTo>
                  <a:lnTo>
                    <a:pt x="640291" y="1019356"/>
                  </a:lnTo>
                  <a:lnTo>
                    <a:pt x="640338" y="1019025"/>
                  </a:lnTo>
                  <a:lnTo>
                    <a:pt x="640432" y="1018824"/>
                  </a:lnTo>
                  <a:lnTo>
                    <a:pt x="640515" y="1018563"/>
                  </a:lnTo>
                  <a:lnTo>
                    <a:pt x="640669" y="1018185"/>
                  </a:lnTo>
                  <a:lnTo>
                    <a:pt x="640729" y="1017842"/>
                  </a:lnTo>
                  <a:lnTo>
                    <a:pt x="640787" y="1017392"/>
                  </a:lnTo>
                  <a:lnTo>
                    <a:pt x="640795" y="1017170"/>
                  </a:lnTo>
                  <a:lnTo>
                    <a:pt x="640800" y="1017037"/>
                  </a:lnTo>
                  <a:lnTo>
                    <a:pt x="640787" y="1017008"/>
                  </a:lnTo>
                  <a:lnTo>
                    <a:pt x="640634" y="1016647"/>
                  </a:lnTo>
                  <a:lnTo>
                    <a:pt x="640504" y="1016424"/>
                  </a:lnTo>
                  <a:lnTo>
                    <a:pt x="640504" y="1016422"/>
                  </a:lnTo>
                  <a:lnTo>
                    <a:pt x="640456" y="1016162"/>
                  </a:lnTo>
                  <a:lnTo>
                    <a:pt x="640397" y="1015891"/>
                  </a:lnTo>
                  <a:lnTo>
                    <a:pt x="640397" y="1015571"/>
                  </a:lnTo>
                  <a:lnTo>
                    <a:pt x="640444" y="1015003"/>
                  </a:lnTo>
                  <a:lnTo>
                    <a:pt x="640480" y="1014636"/>
                  </a:lnTo>
                  <a:lnTo>
                    <a:pt x="640529" y="1014350"/>
                  </a:lnTo>
                  <a:lnTo>
                    <a:pt x="640551" y="1014222"/>
                  </a:lnTo>
                  <a:lnTo>
                    <a:pt x="640645" y="1014033"/>
                  </a:lnTo>
                  <a:lnTo>
                    <a:pt x="640684" y="1013970"/>
                  </a:lnTo>
                  <a:lnTo>
                    <a:pt x="640812" y="1013762"/>
                  </a:lnTo>
                  <a:lnTo>
                    <a:pt x="640930" y="1013595"/>
                  </a:lnTo>
                  <a:lnTo>
                    <a:pt x="640965" y="1013430"/>
                  </a:lnTo>
                  <a:lnTo>
                    <a:pt x="640977" y="1013134"/>
                  </a:lnTo>
                  <a:lnTo>
                    <a:pt x="640930" y="1012862"/>
                  </a:lnTo>
                  <a:lnTo>
                    <a:pt x="640859" y="1012649"/>
                  </a:lnTo>
                  <a:lnTo>
                    <a:pt x="640736" y="1012453"/>
                  </a:lnTo>
                  <a:lnTo>
                    <a:pt x="640559" y="1012176"/>
                  </a:lnTo>
                  <a:lnTo>
                    <a:pt x="640251" y="1011884"/>
                  </a:lnTo>
                  <a:lnTo>
                    <a:pt x="639926" y="1011640"/>
                  </a:lnTo>
                  <a:lnTo>
                    <a:pt x="639344" y="1011056"/>
                  </a:lnTo>
                  <a:lnTo>
                    <a:pt x="638858" y="1010520"/>
                  </a:lnTo>
                  <a:lnTo>
                    <a:pt x="638843" y="1010505"/>
                  </a:lnTo>
                  <a:lnTo>
                    <a:pt x="638601" y="1010082"/>
                  </a:lnTo>
                  <a:lnTo>
                    <a:pt x="638470" y="1009921"/>
                  </a:lnTo>
                  <a:lnTo>
                    <a:pt x="638470" y="1009873"/>
                  </a:lnTo>
                  <a:lnTo>
                    <a:pt x="638245" y="1009678"/>
                  </a:lnTo>
                  <a:lnTo>
                    <a:pt x="637855" y="1009483"/>
                  </a:lnTo>
                  <a:lnTo>
                    <a:pt x="637644" y="1009465"/>
                  </a:lnTo>
                  <a:lnTo>
                    <a:pt x="637449" y="1009497"/>
                  </a:lnTo>
                  <a:lnTo>
                    <a:pt x="637238" y="1009577"/>
                  </a:lnTo>
                  <a:lnTo>
                    <a:pt x="637141" y="1009576"/>
                  </a:lnTo>
                  <a:lnTo>
                    <a:pt x="636750" y="1009754"/>
                  </a:lnTo>
                  <a:lnTo>
                    <a:pt x="636652" y="1009754"/>
                  </a:lnTo>
                  <a:lnTo>
                    <a:pt x="636620" y="1009786"/>
                  </a:lnTo>
                  <a:lnTo>
                    <a:pt x="636505" y="1009818"/>
                  </a:lnTo>
                  <a:lnTo>
                    <a:pt x="636199" y="1009817"/>
                  </a:lnTo>
                  <a:lnTo>
                    <a:pt x="636069" y="1009784"/>
                  </a:lnTo>
                  <a:lnTo>
                    <a:pt x="635937" y="1009687"/>
                  </a:lnTo>
                  <a:lnTo>
                    <a:pt x="635743" y="1009491"/>
                  </a:lnTo>
                  <a:lnTo>
                    <a:pt x="635274" y="1008810"/>
                  </a:lnTo>
                  <a:lnTo>
                    <a:pt x="634822" y="1008324"/>
                  </a:lnTo>
                  <a:lnTo>
                    <a:pt x="633931" y="1007690"/>
                  </a:lnTo>
                  <a:lnTo>
                    <a:pt x="633688" y="1007576"/>
                  </a:lnTo>
                  <a:lnTo>
                    <a:pt x="633509" y="1007559"/>
                  </a:lnTo>
                  <a:lnTo>
                    <a:pt x="633348" y="1007494"/>
                  </a:lnTo>
                  <a:lnTo>
                    <a:pt x="632974" y="1007412"/>
                  </a:lnTo>
                  <a:lnTo>
                    <a:pt x="632616" y="1007411"/>
                  </a:lnTo>
                  <a:lnTo>
                    <a:pt x="631933" y="1007522"/>
                  </a:lnTo>
                  <a:lnTo>
                    <a:pt x="631252" y="1007731"/>
                  </a:lnTo>
                  <a:lnTo>
                    <a:pt x="630844" y="1007922"/>
                  </a:lnTo>
                  <a:lnTo>
                    <a:pt x="630650" y="1007971"/>
                  </a:lnTo>
                  <a:lnTo>
                    <a:pt x="630437" y="1008083"/>
                  </a:lnTo>
                  <a:lnTo>
                    <a:pt x="630308" y="1008099"/>
                  </a:lnTo>
                  <a:lnTo>
                    <a:pt x="630179" y="1008164"/>
                  </a:lnTo>
                  <a:lnTo>
                    <a:pt x="630033" y="1008196"/>
                  </a:lnTo>
                  <a:lnTo>
                    <a:pt x="629593" y="1008405"/>
                  </a:lnTo>
                  <a:lnTo>
                    <a:pt x="629416" y="1008453"/>
                  </a:lnTo>
                  <a:lnTo>
                    <a:pt x="629267" y="1008565"/>
                  </a:lnTo>
                  <a:lnTo>
                    <a:pt x="628798" y="1008580"/>
                  </a:lnTo>
                  <a:lnTo>
                    <a:pt x="628083" y="1008157"/>
                  </a:lnTo>
                  <a:lnTo>
                    <a:pt x="627581" y="1007752"/>
                  </a:lnTo>
                  <a:lnTo>
                    <a:pt x="627112" y="1007507"/>
                  </a:lnTo>
                  <a:lnTo>
                    <a:pt x="626965" y="1007474"/>
                  </a:lnTo>
                  <a:lnTo>
                    <a:pt x="626722" y="1007360"/>
                  </a:lnTo>
                  <a:lnTo>
                    <a:pt x="625635" y="1007195"/>
                  </a:lnTo>
                  <a:lnTo>
                    <a:pt x="625342" y="1007065"/>
                  </a:lnTo>
                  <a:lnTo>
                    <a:pt x="625196" y="1007032"/>
                  </a:lnTo>
                  <a:lnTo>
                    <a:pt x="624965" y="1006890"/>
                  </a:lnTo>
                  <a:lnTo>
                    <a:pt x="624695" y="1006771"/>
                  </a:lnTo>
                  <a:lnTo>
                    <a:pt x="624417" y="1006771"/>
                  </a:lnTo>
                  <a:lnTo>
                    <a:pt x="624206" y="1006851"/>
                  </a:lnTo>
                  <a:lnTo>
                    <a:pt x="623864" y="1007125"/>
                  </a:lnTo>
                  <a:lnTo>
                    <a:pt x="623816" y="1007157"/>
                  </a:lnTo>
                  <a:lnTo>
                    <a:pt x="623776" y="1007150"/>
                  </a:lnTo>
                  <a:lnTo>
                    <a:pt x="623219" y="1007843"/>
                  </a:lnTo>
                  <a:lnTo>
                    <a:pt x="623033" y="1008013"/>
                  </a:lnTo>
                  <a:lnTo>
                    <a:pt x="622789" y="1008383"/>
                  </a:lnTo>
                  <a:lnTo>
                    <a:pt x="622520" y="1008699"/>
                  </a:lnTo>
                  <a:lnTo>
                    <a:pt x="622332" y="1008885"/>
                  </a:lnTo>
                  <a:lnTo>
                    <a:pt x="622202" y="1008964"/>
                  </a:lnTo>
                  <a:lnTo>
                    <a:pt x="622137" y="1008996"/>
                  </a:lnTo>
                  <a:lnTo>
                    <a:pt x="621958" y="1009013"/>
                  </a:lnTo>
                  <a:lnTo>
                    <a:pt x="621829" y="1009077"/>
                  </a:lnTo>
                  <a:lnTo>
                    <a:pt x="621179" y="1009091"/>
                  </a:lnTo>
                  <a:lnTo>
                    <a:pt x="620983" y="1009042"/>
                  </a:lnTo>
                  <a:lnTo>
                    <a:pt x="620904" y="1009010"/>
                  </a:lnTo>
                  <a:lnTo>
                    <a:pt x="620772" y="1009010"/>
                  </a:lnTo>
                  <a:lnTo>
                    <a:pt x="620661" y="1008960"/>
                  </a:lnTo>
                  <a:lnTo>
                    <a:pt x="620546" y="1008960"/>
                  </a:lnTo>
                  <a:lnTo>
                    <a:pt x="620189" y="1008845"/>
                  </a:lnTo>
                  <a:lnTo>
                    <a:pt x="619831" y="1008780"/>
                  </a:lnTo>
                  <a:lnTo>
                    <a:pt x="619588" y="1008747"/>
                  </a:lnTo>
                  <a:lnTo>
                    <a:pt x="619217" y="1008746"/>
                  </a:lnTo>
                  <a:lnTo>
                    <a:pt x="618906" y="1008777"/>
                  </a:lnTo>
                  <a:lnTo>
                    <a:pt x="618810" y="1008825"/>
                  </a:lnTo>
                  <a:lnTo>
                    <a:pt x="618678" y="1008841"/>
                  </a:lnTo>
                  <a:lnTo>
                    <a:pt x="618532" y="1008906"/>
                  </a:lnTo>
                  <a:lnTo>
                    <a:pt x="618337" y="1009050"/>
                  </a:lnTo>
                  <a:lnTo>
                    <a:pt x="618257" y="1009066"/>
                  </a:lnTo>
                  <a:lnTo>
                    <a:pt x="618142" y="1009293"/>
                  </a:lnTo>
                  <a:lnTo>
                    <a:pt x="618092" y="1009487"/>
                  </a:lnTo>
                  <a:lnTo>
                    <a:pt x="618090" y="1009908"/>
                  </a:lnTo>
                  <a:lnTo>
                    <a:pt x="618099" y="1010190"/>
                  </a:lnTo>
                  <a:lnTo>
                    <a:pt x="618074" y="1010215"/>
                  </a:lnTo>
                  <a:lnTo>
                    <a:pt x="618058" y="1010457"/>
                  </a:lnTo>
                  <a:lnTo>
                    <a:pt x="618056" y="1010781"/>
                  </a:lnTo>
                  <a:lnTo>
                    <a:pt x="618079" y="1010805"/>
                  </a:lnTo>
                  <a:lnTo>
                    <a:pt x="618056" y="1010846"/>
                  </a:lnTo>
                  <a:lnTo>
                    <a:pt x="617972" y="1011493"/>
                  </a:lnTo>
                  <a:lnTo>
                    <a:pt x="617891" y="1011735"/>
                  </a:lnTo>
                  <a:lnTo>
                    <a:pt x="617834" y="1011824"/>
                  </a:lnTo>
                  <a:lnTo>
                    <a:pt x="617776" y="1011849"/>
                  </a:lnTo>
                  <a:lnTo>
                    <a:pt x="617744" y="1011913"/>
                  </a:lnTo>
                  <a:lnTo>
                    <a:pt x="617696" y="1011913"/>
                  </a:lnTo>
                  <a:lnTo>
                    <a:pt x="617647" y="1011961"/>
                  </a:lnTo>
                  <a:lnTo>
                    <a:pt x="617550" y="1011961"/>
                  </a:lnTo>
                  <a:lnTo>
                    <a:pt x="617332" y="1011906"/>
                  </a:lnTo>
                  <a:lnTo>
                    <a:pt x="617274" y="1011814"/>
                  </a:lnTo>
                  <a:lnTo>
                    <a:pt x="617160" y="1011765"/>
                  </a:lnTo>
                  <a:lnTo>
                    <a:pt x="617128" y="1011716"/>
                  </a:lnTo>
                  <a:lnTo>
                    <a:pt x="616721" y="1011521"/>
                  </a:lnTo>
                  <a:lnTo>
                    <a:pt x="616610" y="1011441"/>
                  </a:lnTo>
                  <a:lnTo>
                    <a:pt x="616302" y="1011164"/>
                  </a:lnTo>
                  <a:lnTo>
                    <a:pt x="616141" y="1010840"/>
                  </a:lnTo>
                  <a:lnTo>
                    <a:pt x="616125" y="1010323"/>
                  </a:lnTo>
                  <a:lnTo>
                    <a:pt x="616485" y="1009449"/>
                  </a:lnTo>
                  <a:lnTo>
                    <a:pt x="616551" y="1009239"/>
                  </a:lnTo>
                  <a:lnTo>
                    <a:pt x="616665" y="1008543"/>
                  </a:lnTo>
                  <a:lnTo>
                    <a:pt x="616782" y="1008220"/>
                  </a:lnTo>
                  <a:lnTo>
                    <a:pt x="617515" y="1006912"/>
                  </a:lnTo>
                  <a:lnTo>
                    <a:pt x="617744" y="1006589"/>
                  </a:lnTo>
                  <a:lnTo>
                    <a:pt x="617843" y="1006379"/>
                  </a:lnTo>
                  <a:lnTo>
                    <a:pt x="617981" y="1006242"/>
                  </a:lnTo>
                  <a:lnTo>
                    <a:pt x="618331" y="1005749"/>
                  </a:lnTo>
                  <a:lnTo>
                    <a:pt x="618495" y="1005410"/>
                  </a:lnTo>
                  <a:lnTo>
                    <a:pt x="618527" y="1005265"/>
                  </a:lnTo>
                  <a:lnTo>
                    <a:pt x="618592" y="1005233"/>
                  </a:lnTo>
                  <a:lnTo>
                    <a:pt x="618592" y="1005135"/>
                  </a:lnTo>
                  <a:lnTo>
                    <a:pt x="618772" y="1004635"/>
                  </a:lnTo>
                  <a:lnTo>
                    <a:pt x="618887" y="1004231"/>
                  </a:lnTo>
                  <a:lnTo>
                    <a:pt x="618887" y="1004149"/>
                  </a:lnTo>
                  <a:lnTo>
                    <a:pt x="618953" y="1004036"/>
                  </a:lnTo>
                  <a:lnTo>
                    <a:pt x="618986" y="1003874"/>
                  </a:lnTo>
                  <a:lnTo>
                    <a:pt x="619050" y="1003745"/>
                  </a:lnTo>
                  <a:lnTo>
                    <a:pt x="619117" y="1003389"/>
                  </a:lnTo>
                  <a:lnTo>
                    <a:pt x="619115" y="1002960"/>
                  </a:lnTo>
                  <a:lnTo>
                    <a:pt x="619054" y="1002887"/>
                  </a:lnTo>
                  <a:lnTo>
                    <a:pt x="619054" y="1002790"/>
                  </a:lnTo>
                  <a:lnTo>
                    <a:pt x="618991" y="1002676"/>
                  </a:lnTo>
                  <a:lnTo>
                    <a:pt x="618844" y="1002531"/>
                  </a:lnTo>
                  <a:lnTo>
                    <a:pt x="618389" y="1002303"/>
                  </a:lnTo>
                  <a:lnTo>
                    <a:pt x="617821" y="1002253"/>
                  </a:lnTo>
                  <a:lnTo>
                    <a:pt x="617756" y="1002317"/>
                  </a:lnTo>
                  <a:lnTo>
                    <a:pt x="617432" y="1002316"/>
                  </a:lnTo>
                  <a:lnTo>
                    <a:pt x="617349" y="1002364"/>
                  </a:lnTo>
                  <a:lnTo>
                    <a:pt x="617042" y="1002395"/>
                  </a:lnTo>
                  <a:lnTo>
                    <a:pt x="616863" y="1002395"/>
                  </a:lnTo>
                  <a:lnTo>
                    <a:pt x="616603" y="1002346"/>
                  </a:lnTo>
                  <a:lnTo>
                    <a:pt x="616327" y="1002103"/>
                  </a:lnTo>
                  <a:lnTo>
                    <a:pt x="616037" y="1001487"/>
                  </a:lnTo>
                  <a:lnTo>
                    <a:pt x="615698" y="1000499"/>
                  </a:lnTo>
                  <a:lnTo>
                    <a:pt x="615343" y="999834"/>
                  </a:lnTo>
                  <a:lnTo>
                    <a:pt x="615247" y="999720"/>
                  </a:lnTo>
                  <a:lnTo>
                    <a:pt x="615036" y="999380"/>
                  </a:lnTo>
                  <a:lnTo>
                    <a:pt x="615005" y="999283"/>
                  </a:lnTo>
                  <a:lnTo>
                    <a:pt x="614777" y="998959"/>
                  </a:lnTo>
                  <a:lnTo>
                    <a:pt x="614616" y="998796"/>
                  </a:lnTo>
                  <a:lnTo>
                    <a:pt x="614341" y="998586"/>
                  </a:lnTo>
                  <a:lnTo>
                    <a:pt x="614309" y="998521"/>
                  </a:lnTo>
                  <a:lnTo>
                    <a:pt x="614310" y="998213"/>
                  </a:lnTo>
                  <a:lnTo>
                    <a:pt x="614375" y="997986"/>
                  </a:lnTo>
                  <a:lnTo>
                    <a:pt x="614831" y="997826"/>
                  </a:lnTo>
                  <a:lnTo>
                    <a:pt x="615789" y="997861"/>
                  </a:lnTo>
                  <a:lnTo>
                    <a:pt x="616041" y="997643"/>
                  </a:lnTo>
                  <a:lnTo>
                    <a:pt x="616178" y="997490"/>
                  </a:lnTo>
                  <a:lnTo>
                    <a:pt x="616407" y="997118"/>
                  </a:lnTo>
                  <a:lnTo>
                    <a:pt x="616798" y="996602"/>
                  </a:lnTo>
                  <a:lnTo>
                    <a:pt x="617027" y="996198"/>
                  </a:lnTo>
                  <a:lnTo>
                    <a:pt x="617150" y="996078"/>
                  </a:lnTo>
                  <a:lnTo>
                    <a:pt x="617190" y="996085"/>
                  </a:lnTo>
                  <a:lnTo>
                    <a:pt x="617418" y="995892"/>
                  </a:lnTo>
                  <a:lnTo>
                    <a:pt x="617547" y="995844"/>
                  </a:lnTo>
                  <a:lnTo>
                    <a:pt x="617744" y="995698"/>
                  </a:lnTo>
                  <a:lnTo>
                    <a:pt x="617891" y="995554"/>
                  </a:lnTo>
                  <a:lnTo>
                    <a:pt x="617907" y="995472"/>
                  </a:lnTo>
                  <a:lnTo>
                    <a:pt x="618069" y="995311"/>
                  </a:lnTo>
                  <a:lnTo>
                    <a:pt x="618069" y="995263"/>
                  </a:lnTo>
                  <a:lnTo>
                    <a:pt x="618233" y="995053"/>
                  </a:lnTo>
                  <a:lnTo>
                    <a:pt x="618461" y="994665"/>
                  </a:lnTo>
                  <a:lnTo>
                    <a:pt x="618755" y="993987"/>
                  </a:lnTo>
                  <a:lnTo>
                    <a:pt x="618772" y="993976"/>
                  </a:lnTo>
                  <a:lnTo>
                    <a:pt x="619227" y="993632"/>
                  </a:lnTo>
                  <a:lnTo>
                    <a:pt x="619423" y="993536"/>
                  </a:lnTo>
                  <a:lnTo>
                    <a:pt x="619683" y="993456"/>
                  </a:lnTo>
                  <a:lnTo>
                    <a:pt x="619748" y="993407"/>
                  </a:lnTo>
                  <a:lnTo>
                    <a:pt x="619879" y="993407"/>
                  </a:lnTo>
                  <a:lnTo>
                    <a:pt x="620057" y="993343"/>
                  </a:lnTo>
                  <a:lnTo>
                    <a:pt x="620351" y="993296"/>
                  </a:lnTo>
                  <a:lnTo>
                    <a:pt x="621259" y="993055"/>
                  </a:lnTo>
                  <a:lnTo>
                    <a:pt x="621487" y="993040"/>
                  </a:lnTo>
                  <a:lnTo>
                    <a:pt x="621551" y="993008"/>
                  </a:lnTo>
                  <a:lnTo>
                    <a:pt x="622023" y="992929"/>
                  </a:lnTo>
                  <a:lnTo>
                    <a:pt x="622219" y="992945"/>
                  </a:lnTo>
                  <a:lnTo>
                    <a:pt x="622592" y="992898"/>
                  </a:lnTo>
                  <a:lnTo>
                    <a:pt x="622723" y="992882"/>
                  </a:lnTo>
                  <a:lnTo>
                    <a:pt x="622948" y="992785"/>
                  </a:lnTo>
                  <a:lnTo>
                    <a:pt x="623063" y="992721"/>
                  </a:lnTo>
                  <a:lnTo>
                    <a:pt x="623171" y="992615"/>
                  </a:lnTo>
                  <a:lnTo>
                    <a:pt x="623325" y="992430"/>
                  </a:lnTo>
                  <a:lnTo>
                    <a:pt x="623495" y="992115"/>
                  </a:lnTo>
                  <a:lnTo>
                    <a:pt x="623489" y="991978"/>
                  </a:lnTo>
                  <a:lnTo>
                    <a:pt x="623457" y="991962"/>
                  </a:lnTo>
                  <a:lnTo>
                    <a:pt x="623457" y="991671"/>
                  </a:lnTo>
                  <a:lnTo>
                    <a:pt x="623392" y="991282"/>
                  </a:lnTo>
                  <a:lnTo>
                    <a:pt x="623231" y="990877"/>
                  </a:lnTo>
                  <a:lnTo>
                    <a:pt x="623151" y="990747"/>
                  </a:lnTo>
                  <a:lnTo>
                    <a:pt x="623151" y="990618"/>
                  </a:lnTo>
                  <a:lnTo>
                    <a:pt x="623118" y="990553"/>
                  </a:lnTo>
                  <a:lnTo>
                    <a:pt x="623121" y="990230"/>
                  </a:lnTo>
                  <a:lnTo>
                    <a:pt x="623055" y="990213"/>
                  </a:lnTo>
                  <a:lnTo>
                    <a:pt x="623039" y="989792"/>
                  </a:lnTo>
                  <a:lnTo>
                    <a:pt x="622941" y="989598"/>
                  </a:lnTo>
                  <a:lnTo>
                    <a:pt x="622716" y="989451"/>
                  </a:lnTo>
                  <a:lnTo>
                    <a:pt x="622602" y="989322"/>
                  </a:lnTo>
                  <a:lnTo>
                    <a:pt x="622507" y="988997"/>
                  </a:lnTo>
                  <a:lnTo>
                    <a:pt x="622279" y="988689"/>
                  </a:lnTo>
                  <a:lnTo>
                    <a:pt x="621648" y="988072"/>
                  </a:lnTo>
                  <a:lnTo>
                    <a:pt x="621519" y="987910"/>
                  </a:lnTo>
                  <a:lnTo>
                    <a:pt x="621405" y="987829"/>
                  </a:lnTo>
                  <a:lnTo>
                    <a:pt x="621358" y="987749"/>
                  </a:lnTo>
                  <a:lnTo>
                    <a:pt x="621211" y="987634"/>
                  </a:lnTo>
                  <a:lnTo>
                    <a:pt x="621186" y="987440"/>
                  </a:lnTo>
                  <a:lnTo>
                    <a:pt x="621293" y="987231"/>
                  </a:lnTo>
                  <a:lnTo>
                    <a:pt x="621325" y="987231"/>
                  </a:lnTo>
                  <a:lnTo>
                    <a:pt x="621504" y="987053"/>
                  </a:lnTo>
                  <a:lnTo>
                    <a:pt x="621895" y="986844"/>
                  </a:lnTo>
                  <a:lnTo>
                    <a:pt x="622481" y="986797"/>
                  </a:lnTo>
                  <a:lnTo>
                    <a:pt x="622626" y="986797"/>
                  </a:lnTo>
                  <a:lnTo>
                    <a:pt x="622660" y="986830"/>
                  </a:lnTo>
                  <a:lnTo>
                    <a:pt x="622854" y="986847"/>
                  </a:lnTo>
                  <a:lnTo>
                    <a:pt x="623665" y="986801"/>
                  </a:lnTo>
                  <a:lnTo>
                    <a:pt x="623701" y="986769"/>
                  </a:lnTo>
                  <a:lnTo>
                    <a:pt x="623975" y="986770"/>
                  </a:lnTo>
                  <a:lnTo>
                    <a:pt x="624023" y="986737"/>
                  </a:lnTo>
                  <a:lnTo>
                    <a:pt x="624136" y="986738"/>
                  </a:lnTo>
                  <a:lnTo>
                    <a:pt x="624219" y="986689"/>
                  </a:lnTo>
                  <a:lnTo>
                    <a:pt x="624479" y="986625"/>
                  </a:lnTo>
                  <a:lnTo>
                    <a:pt x="624609" y="986625"/>
                  </a:lnTo>
                  <a:lnTo>
                    <a:pt x="624869" y="986529"/>
                  </a:lnTo>
                  <a:lnTo>
                    <a:pt x="625000" y="986513"/>
                  </a:lnTo>
                  <a:lnTo>
                    <a:pt x="625258" y="986400"/>
                  </a:lnTo>
                  <a:lnTo>
                    <a:pt x="625373" y="986385"/>
                  </a:lnTo>
                  <a:lnTo>
                    <a:pt x="625812" y="986192"/>
                  </a:lnTo>
                  <a:lnTo>
                    <a:pt x="625934" y="986071"/>
                  </a:lnTo>
                  <a:lnTo>
                    <a:pt x="625958" y="986079"/>
                  </a:lnTo>
                  <a:lnTo>
                    <a:pt x="626098" y="985958"/>
                  </a:lnTo>
                  <a:lnTo>
                    <a:pt x="626333" y="985692"/>
                  </a:lnTo>
                  <a:lnTo>
                    <a:pt x="626513" y="985320"/>
                  </a:lnTo>
                  <a:lnTo>
                    <a:pt x="626677" y="984592"/>
                  </a:lnTo>
                  <a:lnTo>
                    <a:pt x="626727" y="984496"/>
                  </a:lnTo>
                  <a:lnTo>
                    <a:pt x="626793" y="984123"/>
                  </a:lnTo>
                  <a:lnTo>
                    <a:pt x="626793" y="983881"/>
                  </a:lnTo>
                  <a:lnTo>
                    <a:pt x="626795" y="983541"/>
                  </a:lnTo>
                  <a:lnTo>
                    <a:pt x="626860" y="983299"/>
                  </a:lnTo>
                  <a:lnTo>
                    <a:pt x="626912" y="982652"/>
                  </a:lnTo>
                  <a:lnTo>
                    <a:pt x="626961" y="982377"/>
                  </a:lnTo>
                  <a:lnTo>
                    <a:pt x="627140" y="982231"/>
                  </a:lnTo>
                  <a:lnTo>
                    <a:pt x="627254" y="982233"/>
                  </a:lnTo>
                  <a:lnTo>
                    <a:pt x="627368" y="982345"/>
                  </a:lnTo>
                  <a:lnTo>
                    <a:pt x="627465" y="982572"/>
                  </a:lnTo>
                  <a:lnTo>
                    <a:pt x="627529" y="982637"/>
                  </a:lnTo>
                  <a:lnTo>
                    <a:pt x="627576" y="982831"/>
                  </a:lnTo>
                  <a:lnTo>
                    <a:pt x="627674" y="982993"/>
                  </a:lnTo>
                  <a:lnTo>
                    <a:pt x="627771" y="983286"/>
                  </a:lnTo>
                  <a:lnTo>
                    <a:pt x="627850" y="983383"/>
                  </a:lnTo>
                  <a:lnTo>
                    <a:pt x="627965" y="983707"/>
                  </a:lnTo>
                  <a:lnTo>
                    <a:pt x="628043" y="983772"/>
                  </a:lnTo>
                  <a:lnTo>
                    <a:pt x="628176" y="983982"/>
                  </a:lnTo>
                  <a:lnTo>
                    <a:pt x="628271" y="984063"/>
                  </a:lnTo>
                  <a:lnTo>
                    <a:pt x="628434" y="984112"/>
                  </a:lnTo>
                  <a:lnTo>
                    <a:pt x="628515" y="984194"/>
                  </a:lnTo>
                  <a:lnTo>
                    <a:pt x="628660" y="984259"/>
                  </a:lnTo>
                  <a:lnTo>
                    <a:pt x="628839" y="984389"/>
                  </a:lnTo>
                  <a:lnTo>
                    <a:pt x="629098" y="984406"/>
                  </a:lnTo>
                  <a:lnTo>
                    <a:pt x="629234" y="984357"/>
                  </a:lnTo>
                  <a:lnTo>
                    <a:pt x="629862" y="984133"/>
                  </a:lnTo>
                  <a:lnTo>
                    <a:pt x="630416" y="983827"/>
                  </a:lnTo>
                  <a:lnTo>
                    <a:pt x="630627" y="983747"/>
                  </a:lnTo>
                  <a:lnTo>
                    <a:pt x="630838" y="983700"/>
                  </a:lnTo>
                  <a:lnTo>
                    <a:pt x="631227" y="983717"/>
                  </a:lnTo>
                  <a:lnTo>
                    <a:pt x="631553" y="983880"/>
                  </a:lnTo>
                  <a:lnTo>
                    <a:pt x="631716" y="983928"/>
                  </a:lnTo>
                  <a:lnTo>
                    <a:pt x="632007" y="984189"/>
                  </a:lnTo>
                  <a:lnTo>
                    <a:pt x="632200" y="984464"/>
                  </a:lnTo>
                  <a:lnTo>
                    <a:pt x="632492" y="985015"/>
                  </a:lnTo>
                  <a:lnTo>
                    <a:pt x="632798" y="985437"/>
                  </a:lnTo>
                  <a:lnTo>
                    <a:pt x="632846" y="985470"/>
                  </a:lnTo>
                  <a:lnTo>
                    <a:pt x="632945" y="985470"/>
                  </a:lnTo>
                  <a:lnTo>
                    <a:pt x="633060" y="985373"/>
                  </a:lnTo>
                  <a:lnTo>
                    <a:pt x="633107" y="985373"/>
                  </a:lnTo>
                  <a:lnTo>
                    <a:pt x="633115" y="985365"/>
                  </a:lnTo>
                  <a:lnTo>
                    <a:pt x="633167" y="985271"/>
                  </a:lnTo>
                  <a:lnTo>
                    <a:pt x="633126" y="984871"/>
                  </a:lnTo>
                  <a:lnTo>
                    <a:pt x="632997" y="984386"/>
                  </a:lnTo>
                  <a:lnTo>
                    <a:pt x="632952" y="983383"/>
                  </a:lnTo>
                  <a:lnTo>
                    <a:pt x="632969" y="983043"/>
                  </a:lnTo>
                  <a:lnTo>
                    <a:pt x="633069" y="982525"/>
                  </a:lnTo>
                  <a:lnTo>
                    <a:pt x="633314" y="981685"/>
                  </a:lnTo>
                  <a:lnTo>
                    <a:pt x="633624" y="981184"/>
                  </a:lnTo>
                  <a:lnTo>
                    <a:pt x="633705" y="981112"/>
                  </a:lnTo>
                  <a:lnTo>
                    <a:pt x="633966" y="980926"/>
                  </a:lnTo>
                  <a:lnTo>
                    <a:pt x="634282" y="980870"/>
                  </a:lnTo>
                  <a:lnTo>
                    <a:pt x="634405" y="980717"/>
                  </a:lnTo>
                  <a:lnTo>
                    <a:pt x="634454" y="980522"/>
                  </a:lnTo>
                  <a:lnTo>
                    <a:pt x="634471" y="980280"/>
                  </a:lnTo>
                  <a:lnTo>
                    <a:pt x="634473" y="979908"/>
                  </a:lnTo>
                  <a:lnTo>
                    <a:pt x="634506" y="979698"/>
                  </a:lnTo>
                  <a:lnTo>
                    <a:pt x="634620" y="979455"/>
                  </a:lnTo>
                  <a:lnTo>
                    <a:pt x="634734" y="979278"/>
                  </a:lnTo>
                  <a:lnTo>
                    <a:pt x="634914" y="979100"/>
                  </a:lnTo>
                  <a:lnTo>
                    <a:pt x="634914" y="979068"/>
                  </a:lnTo>
                  <a:lnTo>
                    <a:pt x="635207" y="978907"/>
                  </a:lnTo>
                  <a:lnTo>
                    <a:pt x="635451" y="978891"/>
                  </a:lnTo>
                  <a:lnTo>
                    <a:pt x="635663" y="979022"/>
                  </a:lnTo>
                  <a:lnTo>
                    <a:pt x="635727" y="979022"/>
                  </a:lnTo>
                  <a:lnTo>
                    <a:pt x="636002" y="979232"/>
                  </a:lnTo>
                  <a:lnTo>
                    <a:pt x="636131" y="979234"/>
                  </a:lnTo>
                  <a:lnTo>
                    <a:pt x="636245" y="979331"/>
                  </a:lnTo>
                  <a:lnTo>
                    <a:pt x="636359" y="979364"/>
                  </a:lnTo>
                  <a:lnTo>
                    <a:pt x="636535" y="979526"/>
                  </a:lnTo>
                  <a:lnTo>
                    <a:pt x="636618" y="979559"/>
                  </a:lnTo>
                  <a:lnTo>
                    <a:pt x="636829" y="979592"/>
                  </a:lnTo>
                  <a:lnTo>
                    <a:pt x="637024" y="979576"/>
                  </a:lnTo>
                  <a:lnTo>
                    <a:pt x="637145" y="979531"/>
                  </a:lnTo>
                  <a:lnTo>
                    <a:pt x="637203" y="979464"/>
                  </a:lnTo>
                  <a:lnTo>
                    <a:pt x="637350" y="979399"/>
                  </a:lnTo>
                  <a:lnTo>
                    <a:pt x="637902" y="978980"/>
                  </a:lnTo>
                  <a:lnTo>
                    <a:pt x="638318" y="978585"/>
                  </a:lnTo>
                  <a:lnTo>
                    <a:pt x="638611" y="978295"/>
                  </a:lnTo>
                  <a:lnTo>
                    <a:pt x="638719" y="978193"/>
                  </a:lnTo>
                  <a:lnTo>
                    <a:pt x="639173" y="977770"/>
                  </a:lnTo>
                  <a:lnTo>
                    <a:pt x="639744" y="977400"/>
                  </a:lnTo>
                  <a:lnTo>
                    <a:pt x="639957" y="977191"/>
                  </a:lnTo>
                  <a:lnTo>
                    <a:pt x="640029" y="977150"/>
                  </a:lnTo>
                  <a:lnTo>
                    <a:pt x="640150" y="976933"/>
                  </a:lnTo>
                  <a:lnTo>
                    <a:pt x="640217" y="976625"/>
                  </a:lnTo>
                  <a:lnTo>
                    <a:pt x="640226" y="976553"/>
                  </a:lnTo>
                  <a:lnTo>
                    <a:pt x="640202" y="976528"/>
                  </a:lnTo>
                  <a:lnTo>
                    <a:pt x="640202" y="976366"/>
                  </a:lnTo>
                  <a:lnTo>
                    <a:pt x="640002" y="975743"/>
                  </a:lnTo>
                  <a:lnTo>
                    <a:pt x="639960" y="975719"/>
                  </a:lnTo>
                  <a:lnTo>
                    <a:pt x="639960" y="975670"/>
                  </a:lnTo>
                  <a:lnTo>
                    <a:pt x="639878" y="975540"/>
                  </a:lnTo>
                  <a:lnTo>
                    <a:pt x="639846" y="975411"/>
                  </a:lnTo>
                  <a:lnTo>
                    <a:pt x="639782" y="975297"/>
                  </a:lnTo>
                  <a:lnTo>
                    <a:pt x="639767" y="975184"/>
                  </a:lnTo>
                  <a:lnTo>
                    <a:pt x="639703" y="975070"/>
                  </a:lnTo>
                  <a:lnTo>
                    <a:pt x="639670" y="974941"/>
                  </a:lnTo>
                  <a:lnTo>
                    <a:pt x="639672" y="974584"/>
                  </a:lnTo>
                  <a:lnTo>
                    <a:pt x="639658" y="974147"/>
                  </a:lnTo>
                  <a:lnTo>
                    <a:pt x="639722" y="973856"/>
                  </a:lnTo>
                  <a:lnTo>
                    <a:pt x="639869" y="973517"/>
                  </a:lnTo>
                  <a:lnTo>
                    <a:pt x="640154" y="973137"/>
                  </a:lnTo>
                  <a:lnTo>
                    <a:pt x="640204" y="973105"/>
                  </a:lnTo>
                  <a:lnTo>
                    <a:pt x="640765" y="972503"/>
                  </a:lnTo>
                  <a:lnTo>
                    <a:pt x="640765" y="972391"/>
                  </a:lnTo>
                  <a:lnTo>
                    <a:pt x="640894" y="972148"/>
                  </a:lnTo>
                  <a:lnTo>
                    <a:pt x="641272" y="971648"/>
                  </a:lnTo>
                  <a:lnTo>
                    <a:pt x="641385" y="971373"/>
                  </a:lnTo>
                  <a:lnTo>
                    <a:pt x="641532" y="971163"/>
                  </a:lnTo>
                  <a:lnTo>
                    <a:pt x="641761" y="970970"/>
                  </a:lnTo>
                  <a:lnTo>
                    <a:pt x="641891" y="970906"/>
                  </a:lnTo>
                  <a:lnTo>
                    <a:pt x="642216" y="970825"/>
                  </a:lnTo>
                  <a:lnTo>
                    <a:pt x="642281" y="970761"/>
                  </a:lnTo>
                  <a:lnTo>
                    <a:pt x="642477" y="970664"/>
                  </a:lnTo>
                  <a:lnTo>
                    <a:pt x="642623" y="970535"/>
                  </a:lnTo>
                  <a:lnTo>
                    <a:pt x="642949" y="970164"/>
                  </a:lnTo>
                  <a:lnTo>
                    <a:pt x="643088" y="969966"/>
                  </a:lnTo>
                  <a:lnTo>
                    <a:pt x="643165" y="969787"/>
                  </a:lnTo>
                  <a:lnTo>
                    <a:pt x="643235" y="969662"/>
                  </a:lnTo>
                  <a:lnTo>
                    <a:pt x="643260" y="969617"/>
                  </a:lnTo>
                  <a:lnTo>
                    <a:pt x="643342" y="969435"/>
                  </a:lnTo>
                  <a:lnTo>
                    <a:pt x="643377" y="969340"/>
                  </a:lnTo>
                  <a:lnTo>
                    <a:pt x="643402" y="969265"/>
                  </a:lnTo>
                  <a:lnTo>
                    <a:pt x="643438" y="969210"/>
                  </a:lnTo>
                  <a:lnTo>
                    <a:pt x="643472" y="969135"/>
                  </a:lnTo>
                  <a:lnTo>
                    <a:pt x="643527" y="969070"/>
                  </a:lnTo>
                  <a:lnTo>
                    <a:pt x="643612" y="968982"/>
                  </a:lnTo>
                  <a:lnTo>
                    <a:pt x="643719" y="968895"/>
                  </a:lnTo>
                  <a:lnTo>
                    <a:pt x="643813" y="968844"/>
                  </a:lnTo>
                  <a:lnTo>
                    <a:pt x="643926" y="968837"/>
                  </a:lnTo>
                  <a:lnTo>
                    <a:pt x="644027" y="968832"/>
                  </a:lnTo>
                  <a:lnTo>
                    <a:pt x="644105" y="968877"/>
                  </a:lnTo>
                  <a:lnTo>
                    <a:pt x="644146" y="968900"/>
                  </a:lnTo>
                  <a:lnTo>
                    <a:pt x="644259" y="969051"/>
                  </a:lnTo>
                  <a:lnTo>
                    <a:pt x="644397" y="969240"/>
                  </a:lnTo>
                  <a:lnTo>
                    <a:pt x="644453" y="969379"/>
                  </a:lnTo>
                  <a:lnTo>
                    <a:pt x="644454" y="969384"/>
                  </a:lnTo>
                  <a:lnTo>
                    <a:pt x="644498" y="969624"/>
                  </a:lnTo>
                  <a:lnTo>
                    <a:pt x="644523" y="969768"/>
                  </a:lnTo>
                  <a:lnTo>
                    <a:pt x="644574" y="969899"/>
                  </a:lnTo>
                  <a:lnTo>
                    <a:pt x="644654" y="969940"/>
                  </a:lnTo>
                  <a:lnTo>
                    <a:pt x="644674" y="969950"/>
                  </a:lnTo>
                  <a:lnTo>
                    <a:pt x="644724" y="969932"/>
                  </a:lnTo>
                  <a:lnTo>
                    <a:pt x="644781" y="969912"/>
                  </a:lnTo>
                  <a:lnTo>
                    <a:pt x="644863" y="969843"/>
                  </a:lnTo>
                  <a:lnTo>
                    <a:pt x="644869" y="969831"/>
                  </a:lnTo>
                  <a:lnTo>
                    <a:pt x="644946" y="969639"/>
                  </a:lnTo>
                  <a:lnTo>
                    <a:pt x="644949" y="969630"/>
                  </a:lnTo>
                  <a:lnTo>
                    <a:pt x="644950" y="969629"/>
                  </a:lnTo>
                  <a:lnTo>
                    <a:pt x="644984" y="969500"/>
                  </a:lnTo>
                  <a:lnTo>
                    <a:pt x="645045" y="969356"/>
                  </a:lnTo>
                  <a:lnTo>
                    <a:pt x="645095" y="969265"/>
                  </a:lnTo>
                  <a:lnTo>
                    <a:pt x="645175" y="969200"/>
                  </a:lnTo>
                  <a:lnTo>
                    <a:pt x="645240" y="969170"/>
                  </a:lnTo>
                  <a:lnTo>
                    <a:pt x="645385" y="969145"/>
                  </a:lnTo>
                  <a:lnTo>
                    <a:pt x="645463" y="969133"/>
                  </a:lnTo>
                  <a:lnTo>
                    <a:pt x="645497" y="969126"/>
                  </a:lnTo>
                  <a:lnTo>
                    <a:pt x="645820" y="969109"/>
                  </a:lnTo>
                  <a:lnTo>
                    <a:pt x="646055" y="969069"/>
                  </a:lnTo>
                  <a:lnTo>
                    <a:pt x="646340" y="969004"/>
                  </a:lnTo>
                  <a:lnTo>
                    <a:pt x="646653" y="968992"/>
                  </a:lnTo>
                  <a:lnTo>
                    <a:pt x="646939" y="968965"/>
                  </a:lnTo>
                  <a:lnTo>
                    <a:pt x="647121" y="968979"/>
                  </a:lnTo>
                  <a:lnTo>
                    <a:pt x="647460" y="968952"/>
                  </a:lnTo>
                  <a:lnTo>
                    <a:pt x="647681" y="968900"/>
                  </a:lnTo>
                  <a:lnTo>
                    <a:pt x="647838" y="968914"/>
                  </a:lnTo>
                  <a:lnTo>
                    <a:pt x="648110" y="969044"/>
                  </a:lnTo>
                  <a:lnTo>
                    <a:pt x="648370" y="969160"/>
                  </a:lnTo>
                  <a:lnTo>
                    <a:pt x="648566" y="969304"/>
                  </a:lnTo>
                  <a:lnTo>
                    <a:pt x="648813" y="969421"/>
                  </a:lnTo>
                  <a:lnTo>
                    <a:pt x="648930" y="969471"/>
                  </a:lnTo>
                  <a:lnTo>
                    <a:pt x="649021" y="969511"/>
                  </a:lnTo>
                  <a:lnTo>
                    <a:pt x="649111" y="969541"/>
                  </a:lnTo>
                  <a:lnTo>
                    <a:pt x="649282" y="969575"/>
                  </a:lnTo>
                  <a:lnTo>
                    <a:pt x="649426" y="969586"/>
                  </a:lnTo>
                  <a:lnTo>
                    <a:pt x="649577" y="969616"/>
                  </a:lnTo>
                  <a:lnTo>
                    <a:pt x="649698" y="969661"/>
                  </a:lnTo>
                  <a:lnTo>
                    <a:pt x="649773" y="969705"/>
                  </a:lnTo>
                  <a:lnTo>
                    <a:pt x="649882" y="969756"/>
                  </a:lnTo>
                  <a:lnTo>
                    <a:pt x="649958" y="969806"/>
                  </a:lnTo>
                  <a:lnTo>
                    <a:pt x="650102" y="969901"/>
                  </a:lnTo>
                  <a:lnTo>
                    <a:pt x="650329" y="969961"/>
                  </a:lnTo>
                  <a:lnTo>
                    <a:pt x="650349" y="969966"/>
                  </a:lnTo>
                  <a:lnTo>
                    <a:pt x="650596" y="970045"/>
                  </a:lnTo>
                  <a:lnTo>
                    <a:pt x="650830" y="970162"/>
                  </a:lnTo>
                  <a:lnTo>
                    <a:pt x="651081" y="970390"/>
                  </a:lnTo>
                  <a:lnTo>
                    <a:pt x="651200" y="970518"/>
                  </a:lnTo>
                  <a:lnTo>
                    <a:pt x="651328" y="970646"/>
                  </a:lnTo>
                  <a:lnTo>
                    <a:pt x="651367" y="970671"/>
                  </a:lnTo>
                  <a:lnTo>
                    <a:pt x="651435" y="970716"/>
                  </a:lnTo>
                  <a:lnTo>
                    <a:pt x="651541" y="970765"/>
                  </a:lnTo>
                  <a:lnTo>
                    <a:pt x="651612" y="970778"/>
                  </a:lnTo>
                  <a:lnTo>
                    <a:pt x="651709" y="970778"/>
                  </a:lnTo>
                  <a:lnTo>
                    <a:pt x="651837" y="970760"/>
                  </a:lnTo>
                  <a:lnTo>
                    <a:pt x="651916" y="970721"/>
                  </a:lnTo>
                  <a:lnTo>
                    <a:pt x="652040" y="970591"/>
                  </a:lnTo>
                  <a:lnTo>
                    <a:pt x="652132" y="970395"/>
                  </a:lnTo>
                  <a:lnTo>
                    <a:pt x="652235" y="970266"/>
                  </a:lnTo>
                  <a:lnTo>
                    <a:pt x="652379" y="970123"/>
                  </a:lnTo>
                  <a:lnTo>
                    <a:pt x="652678" y="969966"/>
                  </a:lnTo>
                  <a:lnTo>
                    <a:pt x="652808" y="969888"/>
                  </a:lnTo>
                  <a:lnTo>
                    <a:pt x="652915" y="969778"/>
                  </a:lnTo>
                  <a:lnTo>
                    <a:pt x="652939" y="969758"/>
                  </a:lnTo>
                  <a:lnTo>
                    <a:pt x="653042" y="969673"/>
                  </a:lnTo>
                  <a:lnTo>
                    <a:pt x="653170" y="969595"/>
                  </a:lnTo>
                  <a:lnTo>
                    <a:pt x="653196" y="969565"/>
                  </a:lnTo>
                  <a:lnTo>
                    <a:pt x="653269" y="969485"/>
                  </a:lnTo>
                  <a:lnTo>
                    <a:pt x="653352" y="969358"/>
                  </a:lnTo>
                  <a:lnTo>
                    <a:pt x="653472" y="969095"/>
                  </a:lnTo>
                  <a:lnTo>
                    <a:pt x="653524" y="968835"/>
                  </a:lnTo>
                  <a:lnTo>
                    <a:pt x="653524" y="968550"/>
                  </a:lnTo>
                  <a:lnTo>
                    <a:pt x="653446" y="968303"/>
                  </a:lnTo>
                  <a:lnTo>
                    <a:pt x="653459" y="968042"/>
                  </a:lnTo>
                  <a:lnTo>
                    <a:pt x="653524" y="967899"/>
                  </a:lnTo>
                  <a:lnTo>
                    <a:pt x="653641" y="967796"/>
                  </a:lnTo>
                  <a:lnTo>
                    <a:pt x="653732" y="967762"/>
                  </a:lnTo>
                  <a:lnTo>
                    <a:pt x="653838" y="967691"/>
                  </a:lnTo>
                  <a:lnTo>
                    <a:pt x="653921" y="967586"/>
                  </a:lnTo>
                  <a:lnTo>
                    <a:pt x="653982" y="967442"/>
                  </a:lnTo>
                  <a:lnTo>
                    <a:pt x="654042" y="967304"/>
                  </a:lnTo>
                  <a:lnTo>
                    <a:pt x="654083" y="967223"/>
                  </a:lnTo>
                  <a:lnTo>
                    <a:pt x="654120" y="967023"/>
                  </a:lnTo>
                  <a:lnTo>
                    <a:pt x="654134" y="966883"/>
                  </a:lnTo>
                  <a:lnTo>
                    <a:pt x="654163" y="966681"/>
                  </a:lnTo>
                  <a:lnTo>
                    <a:pt x="654195" y="966498"/>
                  </a:lnTo>
                  <a:lnTo>
                    <a:pt x="654228" y="966333"/>
                  </a:lnTo>
                  <a:lnTo>
                    <a:pt x="654261" y="966263"/>
                  </a:lnTo>
                  <a:lnTo>
                    <a:pt x="654317" y="966178"/>
                  </a:lnTo>
                  <a:lnTo>
                    <a:pt x="654361" y="966142"/>
                  </a:lnTo>
                  <a:lnTo>
                    <a:pt x="654378" y="966127"/>
                  </a:lnTo>
                  <a:lnTo>
                    <a:pt x="654440" y="966090"/>
                  </a:lnTo>
                  <a:lnTo>
                    <a:pt x="654500" y="966080"/>
                  </a:lnTo>
                  <a:lnTo>
                    <a:pt x="654552" y="966080"/>
                  </a:lnTo>
                  <a:lnTo>
                    <a:pt x="654617" y="966109"/>
                  </a:lnTo>
                  <a:lnTo>
                    <a:pt x="654627" y="966113"/>
                  </a:lnTo>
                  <a:lnTo>
                    <a:pt x="654688" y="966146"/>
                  </a:lnTo>
                  <a:lnTo>
                    <a:pt x="654782" y="966207"/>
                  </a:lnTo>
                  <a:lnTo>
                    <a:pt x="654852" y="966263"/>
                  </a:lnTo>
                  <a:lnTo>
                    <a:pt x="654914" y="966315"/>
                  </a:lnTo>
                  <a:lnTo>
                    <a:pt x="654979" y="966342"/>
                  </a:lnTo>
                  <a:lnTo>
                    <a:pt x="655083" y="966390"/>
                  </a:lnTo>
                  <a:lnTo>
                    <a:pt x="655134" y="966414"/>
                  </a:lnTo>
                  <a:lnTo>
                    <a:pt x="655154" y="966423"/>
                  </a:lnTo>
                  <a:lnTo>
                    <a:pt x="655229" y="966456"/>
                  </a:lnTo>
                  <a:lnTo>
                    <a:pt x="655285" y="966493"/>
                  </a:lnTo>
                  <a:lnTo>
                    <a:pt x="655331" y="966507"/>
                  </a:lnTo>
                  <a:lnTo>
                    <a:pt x="655351" y="966509"/>
                  </a:lnTo>
                  <a:lnTo>
                    <a:pt x="655393" y="966512"/>
                  </a:lnTo>
                  <a:lnTo>
                    <a:pt x="655496" y="966469"/>
                  </a:lnTo>
                  <a:lnTo>
                    <a:pt x="655622" y="966408"/>
                  </a:lnTo>
                  <a:lnTo>
                    <a:pt x="655707" y="966357"/>
                  </a:lnTo>
                  <a:lnTo>
                    <a:pt x="655801" y="966267"/>
                  </a:lnTo>
                  <a:lnTo>
                    <a:pt x="655816" y="966259"/>
                  </a:lnTo>
                  <a:lnTo>
                    <a:pt x="655872" y="966225"/>
                  </a:lnTo>
                  <a:lnTo>
                    <a:pt x="655928" y="966188"/>
                  </a:lnTo>
                  <a:lnTo>
                    <a:pt x="655999" y="966132"/>
                  </a:lnTo>
                  <a:lnTo>
                    <a:pt x="656020" y="966113"/>
                  </a:lnTo>
                  <a:lnTo>
                    <a:pt x="656078" y="966061"/>
                  </a:lnTo>
                  <a:lnTo>
                    <a:pt x="656111" y="965995"/>
                  </a:lnTo>
                  <a:lnTo>
                    <a:pt x="656167" y="965874"/>
                  </a:lnTo>
                  <a:lnTo>
                    <a:pt x="656201" y="965756"/>
                  </a:lnTo>
                  <a:lnTo>
                    <a:pt x="656234" y="965614"/>
                  </a:lnTo>
                  <a:lnTo>
                    <a:pt x="656246" y="965563"/>
                  </a:lnTo>
                  <a:lnTo>
                    <a:pt x="656287" y="965399"/>
                  </a:lnTo>
                  <a:lnTo>
                    <a:pt x="656340" y="965293"/>
                  </a:lnTo>
                  <a:lnTo>
                    <a:pt x="656393" y="965176"/>
                  </a:lnTo>
                  <a:lnTo>
                    <a:pt x="656398" y="965164"/>
                  </a:lnTo>
                  <a:lnTo>
                    <a:pt x="656451" y="965064"/>
                  </a:lnTo>
                  <a:lnTo>
                    <a:pt x="656522" y="964888"/>
                  </a:lnTo>
                  <a:lnTo>
                    <a:pt x="656556" y="964754"/>
                  </a:lnTo>
                  <a:lnTo>
                    <a:pt x="656591" y="964611"/>
                  </a:lnTo>
                  <a:lnTo>
                    <a:pt x="656621" y="964557"/>
                  </a:lnTo>
                  <a:lnTo>
                    <a:pt x="656699" y="964336"/>
                  </a:lnTo>
                  <a:lnTo>
                    <a:pt x="656816" y="964180"/>
                  </a:lnTo>
                  <a:lnTo>
                    <a:pt x="656933" y="964089"/>
                  </a:lnTo>
                  <a:lnTo>
                    <a:pt x="657115" y="963998"/>
                  </a:lnTo>
                  <a:lnTo>
                    <a:pt x="657297" y="963868"/>
                  </a:lnTo>
                  <a:lnTo>
                    <a:pt x="657558" y="963725"/>
                  </a:lnTo>
                  <a:lnTo>
                    <a:pt x="657714" y="963530"/>
                  </a:lnTo>
                  <a:lnTo>
                    <a:pt x="657844" y="963335"/>
                  </a:lnTo>
                  <a:lnTo>
                    <a:pt x="657975" y="963153"/>
                  </a:lnTo>
                  <a:lnTo>
                    <a:pt x="658023" y="963096"/>
                  </a:lnTo>
                  <a:lnTo>
                    <a:pt x="658157" y="962944"/>
                  </a:lnTo>
                  <a:lnTo>
                    <a:pt x="658209" y="962710"/>
                  </a:lnTo>
                  <a:lnTo>
                    <a:pt x="658182" y="962398"/>
                  </a:lnTo>
                  <a:lnTo>
                    <a:pt x="658182" y="962086"/>
                  </a:lnTo>
                  <a:lnTo>
                    <a:pt x="658209" y="961852"/>
                  </a:lnTo>
                  <a:lnTo>
                    <a:pt x="658182" y="961658"/>
                  </a:lnTo>
                  <a:lnTo>
                    <a:pt x="658013" y="961397"/>
                  </a:lnTo>
                  <a:lnTo>
                    <a:pt x="657779" y="961210"/>
                  </a:lnTo>
                  <a:lnTo>
                    <a:pt x="657753" y="961189"/>
                  </a:lnTo>
                  <a:lnTo>
                    <a:pt x="657601" y="961117"/>
                  </a:lnTo>
                  <a:lnTo>
                    <a:pt x="657132" y="960743"/>
                  </a:lnTo>
                  <a:lnTo>
                    <a:pt x="656824" y="960321"/>
                  </a:lnTo>
                  <a:lnTo>
                    <a:pt x="656486" y="959592"/>
                  </a:lnTo>
                  <a:lnTo>
                    <a:pt x="656211" y="959138"/>
                  </a:lnTo>
                  <a:lnTo>
                    <a:pt x="655850" y="958818"/>
                  </a:lnTo>
                  <a:lnTo>
                    <a:pt x="655753" y="958729"/>
                  </a:lnTo>
                  <a:lnTo>
                    <a:pt x="655585" y="958575"/>
                  </a:lnTo>
                  <a:lnTo>
                    <a:pt x="655585" y="958269"/>
                  </a:lnTo>
                  <a:lnTo>
                    <a:pt x="655524" y="957823"/>
                  </a:lnTo>
                  <a:lnTo>
                    <a:pt x="655423" y="957478"/>
                  </a:lnTo>
                  <a:lnTo>
                    <a:pt x="655402" y="957010"/>
                  </a:lnTo>
                  <a:lnTo>
                    <a:pt x="655504" y="956400"/>
                  </a:lnTo>
                  <a:lnTo>
                    <a:pt x="655707" y="955953"/>
                  </a:lnTo>
                  <a:lnTo>
                    <a:pt x="656074" y="955567"/>
                  </a:lnTo>
                  <a:lnTo>
                    <a:pt x="656602" y="955222"/>
                  </a:lnTo>
                  <a:lnTo>
                    <a:pt x="656805" y="954957"/>
                  </a:lnTo>
                  <a:lnTo>
                    <a:pt x="656887" y="954653"/>
                  </a:lnTo>
                  <a:lnTo>
                    <a:pt x="657008" y="954388"/>
                  </a:lnTo>
                  <a:lnTo>
                    <a:pt x="657191" y="954125"/>
                  </a:lnTo>
                  <a:lnTo>
                    <a:pt x="657264" y="953944"/>
                  </a:lnTo>
                  <a:lnTo>
                    <a:pt x="657273" y="953922"/>
                  </a:lnTo>
                  <a:lnTo>
                    <a:pt x="657415" y="953780"/>
                  </a:lnTo>
                  <a:lnTo>
                    <a:pt x="657639" y="953597"/>
                  </a:lnTo>
                  <a:lnTo>
                    <a:pt x="658066" y="953353"/>
                  </a:lnTo>
                  <a:lnTo>
                    <a:pt x="658248" y="953129"/>
                  </a:lnTo>
                  <a:lnTo>
                    <a:pt x="658310" y="952824"/>
                  </a:lnTo>
                  <a:lnTo>
                    <a:pt x="658330" y="952702"/>
                  </a:lnTo>
                  <a:lnTo>
                    <a:pt x="658381" y="952552"/>
                  </a:lnTo>
                  <a:lnTo>
                    <a:pt x="658431" y="952397"/>
                  </a:lnTo>
                  <a:lnTo>
                    <a:pt x="658675" y="952113"/>
                  </a:lnTo>
                  <a:lnTo>
                    <a:pt x="658899" y="951808"/>
                  </a:lnTo>
                  <a:lnTo>
                    <a:pt x="659205" y="951382"/>
                  </a:lnTo>
                  <a:lnTo>
                    <a:pt x="659408" y="951117"/>
                  </a:lnTo>
                  <a:lnTo>
                    <a:pt x="659412" y="951074"/>
                  </a:lnTo>
                  <a:lnTo>
                    <a:pt x="659449" y="950752"/>
                  </a:lnTo>
                  <a:lnTo>
                    <a:pt x="659611" y="950427"/>
                  </a:lnTo>
                  <a:lnTo>
                    <a:pt x="659794" y="950183"/>
                  </a:lnTo>
                  <a:lnTo>
                    <a:pt x="659956" y="949899"/>
                  </a:lnTo>
                  <a:lnTo>
                    <a:pt x="659997" y="949756"/>
                  </a:lnTo>
                  <a:lnTo>
                    <a:pt x="660221" y="949330"/>
                  </a:lnTo>
                  <a:lnTo>
                    <a:pt x="660363" y="949004"/>
                  </a:lnTo>
                  <a:lnTo>
                    <a:pt x="660424" y="948658"/>
                  </a:lnTo>
                  <a:lnTo>
                    <a:pt x="660384" y="948252"/>
                  </a:lnTo>
                  <a:lnTo>
                    <a:pt x="660303" y="947846"/>
                  </a:lnTo>
                  <a:lnTo>
                    <a:pt x="660303" y="947802"/>
                  </a:lnTo>
                  <a:lnTo>
                    <a:pt x="660307" y="947698"/>
                  </a:lnTo>
                  <a:lnTo>
                    <a:pt x="660314" y="947564"/>
                  </a:lnTo>
                  <a:lnTo>
                    <a:pt x="660331" y="947426"/>
                  </a:lnTo>
                  <a:lnTo>
                    <a:pt x="660385" y="947293"/>
                  </a:lnTo>
                  <a:lnTo>
                    <a:pt x="660483" y="947136"/>
                  </a:lnTo>
                  <a:lnTo>
                    <a:pt x="660585" y="947033"/>
                  </a:lnTo>
                  <a:lnTo>
                    <a:pt x="660648" y="946972"/>
                  </a:lnTo>
                  <a:lnTo>
                    <a:pt x="660719" y="946864"/>
                  </a:lnTo>
                  <a:lnTo>
                    <a:pt x="660750" y="946826"/>
                  </a:lnTo>
                  <a:lnTo>
                    <a:pt x="660851" y="946701"/>
                  </a:lnTo>
                  <a:lnTo>
                    <a:pt x="660954" y="946574"/>
                  </a:lnTo>
                  <a:lnTo>
                    <a:pt x="661087" y="946441"/>
                  </a:lnTo>
                  <a:lnTo>
                    <a:pt x="661268" y="946326"/>
                  </a:lnTo>
                  <a:lnTo>
                    <a:pt x="661504" y="946187"/>
                  </a:lnTo>
                  <a:lnTo>
                    <a:pt x="661626" y="946115"/>
                  </a:lnTo>
                  <a:lnTo>
                    <a:pt x="661776" y="946012"/>
                  </a:lnTo>
                  <a:lnTo>
                    <a:pt x="661888" y="945895"/>
                  </a:lnTo>
                  <a:lnTo>
                    <a:pt x="661970" y="945795"/>
                  </a:lnTo>
                  <a:lnTo>
                    <a:pt x="662024" y="945717"/>
                  </a:lnTo>
                  <a:lnTo>
                    <a:pt x="662034" y="945697"/>
                  </a:lnTo>
                  <a:lnTo>
                    <a:pt x="662059" y="945648"/>
                  </a:lnTo>
                  <a:lnTo>
                    <a:pt x="662080" y="945601"/>
                  </a:lnTo>
                  <a:lnTo>
                    <a:pt x="662103" y="945542"/>
                  </a:lnTo>
                  <a:lnTo>
                    <a:pt x="662124" y="945427"/>
                  </a:lnTo>
                  <a:lnTo>
                    <a:pt x="662144" y="945260"/>
                  </a:lnTo>
                  <a:lnTo>
                    <a:pt x="662153" y="945204"/>
                  </a:lnTo>
                  <a:lnTo>
                    <a:pt x="662153" y="944940"/>
                  </a:lnTo>
                  <a:lnTo>
                    <a:pt x="662194" y="944533"/>
                  </a:lnTo>
                  <a:lnTo>
                    <a:pt x="662217" y="944427"/>
                  </a:lnTo>
                  <a:lnTo>
                    <a:pt x="662217" y="944403"/>
                  </a:lnTo>
                  <a:lnTo>
                    <a:pt x="662243" y="944287"/>
                  </a:lnTo>
                  <a:lnTo>
                    <a:pt x="662260" y="944170"/>
                  </a:lnTo>
                  <a:lnTo>
                    <a:pt x="662292" y="944074"/>
                  </a:lnTo>
                  <a:lnTo>
                    <a:pt x="662345" y="943983"/>
                  </a:lnTo>
                  <a:lnTo>
                    <a:pt x="662409" y="943883"/>
                  </a:lnTo>
                  <a:lnTo>
                    <a:pt x="662451" y="943793"/>
                  </a:lnTo>
                  <a:lnTo>
                    <a:pt x="662515" y="943670"/>
                  </a:lnTo>
                  <a:lnTo>
                    <a:pt x="662562" y="943602"/>
                  </a:lnTo>
                  <a:lnTo>
                    <a:pt x="662632" y="943485"/>
                  </a:lnTo>
                  <a:lnTo>
                    <a:pt x="662690" y="943384"/>
                  </a:lnTo>
                  <a:lnTo>
                    <a:pt x="662743" y="943331"/>
                  </a:lnTo>
                  <a:lnTo>
                    <a:pt x="662796" y="943293"/>
                  </a:lnTo>
                  <a:lnTo>
                    <a:pt x="662845" y="943251"/>
                  </a:lnTo>
                  <a:lnTo>
                    <a:pt x="662924" y="943204"/>
                  </a:lnTo>
                  <a:lnTo>
                    <a:pt x="663009" y="943166"/>
                  </a:lnTo>
                  <a:lnTo>
                    <a:pt x="663136" y="943129"/>
                  </a:lnTo>
                  <a:lnTo>
                    <a:pt x="663279" y="943092"/>
                  </a:lnTo>
                  <a:lnTo>
                    <a:pt x="663402" y="943044"/>
                  </a:lnTo>
                  <a:lnTo>
                    <a:pt x="663412" y="943041"/>
                  </a:lnTo>
                  <a:lnTo>
                    <a:pt x="663492" y="943006"/>
                  </a:lnTo>
                  <a:lnTo>
                    <a:pt x="663588" y="942949"/>
                  </a:lnTo>
                  <a:lnTo>
                    <a:pt x="663700" y="942880"/>
                  </a:lnTo>
                  <a:lnTo>
                    <a:pt x="663792" y="942812"/>
                  </a:lnTo>
                  <a:lnTo>
                    <a:pt x="663898" y="942736"/>
                  </a:lnTo>
                  <a:lnTo>
                    <a:pt x="663928" y="942715"/>
                  </a:lnTo>
                  <a:lnTo>
                    <a:pt x="664085" y="942604"/>
                  </a:lnTo>
                  <a:lnTo>
                    <a:pt x="664209" y="942514"/>
                  </a:lnTo>
                  <a:lnTo>
                    <a:pt x="664307" y="942465"/>
                  </a:lnTo>
                  <a:lnTo>
                    <a:pt x="664347" y="942444"/>
                  </a:lnTo>
                  <a:lnTo>
                    <a:pt x="664429" y="942391"/>
                  </a:lnTo>
                  <a:lnTo>
                    <a:pt x="664454" y="942375"/>
                  </a:lnTo>
                  <a:lnTo>
                    <a:pt x="664549" y="942316"/>
                  </a:lnTo>
                  <a:lnTo>
                    <a:pt x="664630" y="942274"/>
                  </a:lnTo>
                  <a:lnTo>
                    <a:pt x="664687" y="942227"/>
                  </a:lnTo>
                  <a:lnTo>
                    <a:pt x="664768" y="942142"/>
                  </a:lnTo>
                  <a:lnTo>
                    <a:pt x="664885" y="941993"/>
                  </a:lnTo>
                  <a:lnTo>
                    <a:pt x="665069" y="941766"/>
                  </a:lnTo>
                  <a:lnTo>
                    <a:pt x="665091" y="941738"/>
                  </a:lnTo>
                  <a:lnTo>
                    <a:pt x="665304" y="941494"/>
                  </a:lnTo>
                  <a:lnTo>
                    <a:pt x="665517" y="941245"/>
                  </a:lnTo>
                  <a:lnTo>
                    <a:pt x="665632" y="941109"/>
                  </a:lnTo>
                  <a:lnTo>
                    <a:pt x="665778" y="940867"/>
                  </a:lnTo>
                  <a:lnTo>
                    <a:pt x="665828" y="940738"/>
                  </a:lnTo>
                  <a:lnTo>
                    <a:pt x="665873" y="940236"/>
                  </a:lnTo>
                  <a:lnTo>
                    <a:pt x="665905" y="939537"/>
                  </a:lnTo>
                  <a:lnTo>
                    <a:pt x="665966" y="939052"/>
                  </a:lnTo>
                  <a:lnTo>
                    <a:pt x="665981" y="939001"/>
                  </a:lnTo>
                  <a:lnTo>
                    <a:pt x="666023" y="938874"/>
                  </a:lnTo>
                  <a:lnTo>
                    <a:pt x="666155" y="938638"/>
                  </a:lnTo>
                  <a:lnTo>
                    <a:pt x="666198" y="938561"/>
                  </a:lnTo>
                  <a:lnTo>
                    <a:pt x="666308" y="938371"/>
                  </a:lnTo>
                  <a:lnTo>
                    <a:pt x="666417" y="938204"/>
                  </a:lnTo>
                  <a:lnTo>
                    <a:pt x="666571" y="937978"/>
                  </a:lnTo>
                  <a:lnTo>
                    <a:pt x="666636" y="937886"/>
                  </a:lnTo>
                  <a:lnTo>
                    <a:pt x="666889" y="937442"/>
                  </a:lnTo>
                  <a:lnTo>
                    <a:pt x="667207" y="936839"/>
                  </a:lnTo>
                  <a:lnTo>
                    <a:pt x="667250" y="936605"/>
                  </a:lnTo>
                  <a:lnTo>
                    <a:pt x="667292" y="936319"/>
                  </a:lnTo>
                  <a:lnTo>
                    <a:pt x="667271" y="935940"/>
                  </a:lnTo>
                  <a:lnTo>
                    <a:pt x="667252" y="935630"/>
                  </a:lnTo>
                  <a:lnTo>
                    <a:pt x="667239" y="935434"/>
                  </a:lnTo>
                  <a:lnTo>
                    <a:pt x="667221" y="935197"/>
                  </a:lnTo>
                  <a:lnTo>
                    <a:pt x="667218" y="935159"/>
                  </a:lnTo>
                  <a:lnTo>
                    <a:pt x="667196" y="934849"/>
                  </a:lnTo>
                  <a:lnTo>
                    <a:pt x="667170" y="934506"/>
                  </a:lnTo>
                  <a:lnTo>
                    <a:pt x="666996" y="934159"/>
                  </a:lnTo>
                  <a:lnTo>
                    <a:pt x="666985" y="934136"/>
                  </a:lnTo>
                  <a:lnTo>
                    <a:pt x="666875" y="933990"/>
                  </a:lnTo>
                  <a:lnTo>
                    <a:pt x="666510" y="933503"/>
                  </a:lnTo>
                  <a:lnTo>
                    <a:pt x="666032" y="932839"/>
                  </a:lnTo>
                  <a:lnTo>
                    <a:pt x="665809" y="932394"/>
                  </a:lnTo>
                  <a:lnTo>
                    <a:pt x="665720" y="932120"/>
                  </a:lnTo>
                  <a:lnTo>
                    <a:pt x="665655" y="931861"/>
                  </a:lnTo>
                  <a:lnTo>
                    <a:pt x="665627" y="931629"/>
                  </a:lnTo>
                  <a:lnTo>
                    <a:pt x="665600" y="931314"/>
                  </a:lnTo>
                  <a:lnTo>
                    <a:pt x="665571" y="930971"/>
                  </a:lnTo>
                  <a:lnTo>
                    <a:pt x="665562" y="930729"/>
                  </a:lnTo>
                  <a:lnTo>
                    <a:pt x="665597" y="930532"/>
                  </a:lnTo>
                  <a:lnTo>
                    <a:pt x="665600" y="930525"/>
                  </a:lnTo>
                  <a:lnTo>
                    <a:pt x="665604" y="930518"/>
                  </a:lnTo>
                  <a:lnTo>
                    <a:pt x="665701" y="930368"/>
                  </a:lnTo>
                  <a:lnTo>
                    <a:pt x="665850" y="930136"/>
                  </a:lnTo>
                  <a:lnTo>
                    <a:pt x="665943" y="929905"/>
                  </a:lnTo>
                  <a:lnTo>
                    <a:pt x="665954" y="929869"/>
                  </a:lnTo>
                  <a:lnTo>
                    <a:pt x="666017" y="929673"/>
                  </a:lnTo>
                  <a:lnTo>
                    <a:pt x="666044" y="929488"/>
                  </a:lnTo>
                  <a:lnTo>
                    <a:pt x="666035" y="929265"/>
                  </a:lnTo>
                  <a:lnTo>
                    <a:pt x="665943" y="929051"/>
                  </a:lnTo>
                  <a:lnTo>
                    <a:pt x="665905" y="928984"/>
                  </a:lnTo>
                  <a:lnTo>
                    <a:pt x="665836" y="928896"/>
                  </a:lnTo>
                  <a:lnTo>
                    <a:pt x="665729" y="928813"/>
                  </a:lnTo>
                  <a:lnTo>
                    <a:pt x="665562" y="928696"/>
                  </a:lnTo>
                  <a:lnTo>
                    <a:pt x="665384" y="928573"/>
                  </a:lnTo>
                  <a:lnTo>
                    <a:pt x="665166" y="928422"/>
                  </a:lnTo>
                  <a:lnTo>
                    <a:pt x="665039" y="928319"/>
                  </a:lnTo>
                  <a:lnTo>
                    <a:pt x="664907" y="928226"/>
                  </a:lnTo>
                  <a:lnTo>
                    <a:pt x="664790" y="928118"/>
                  </a:lnTo>
                  <a:lnTo>
                    <a:pt x="664692" y="928012"/>
                  </a:lnTo>
                  <a:lnTo>
                    <a:pt x="664599" y="927885"/>
                  </a:lnTo>
                  <a:lnTo>
                    <a:pt x="664531" y="927772"/>
                  </a:lnTo>
                  <a:lnTo>
                    <a:pt x="664463" y="927610"/>
                  </a:lnTo>
                  <a:lnTo>
                    <a:pt x="664452" y="927581"/>
                  </a:lnTo>
                  <a:lnTo>
                    <a:pt x="664376" y="927359"/>
                  </a:lnTo>
                  <a:lnTo>
                    <a:pt x="664358" y="927307"/>
                  </a:lnTo>
                  <a:lnTo>
                    <a:pt x="664296" y="927142"/>
                  </a:lnTo>
                  <a:lnTo>
                    <a:pt x="664227" y="926931"/>
                  </a:lnTo>
                  <a:lnTo>
                    <a:pt x="664212" y="926809"/>
                  </a:lnTo>
                  <a:lnTo>
                    <a:pt x="664190" y="926584"/>
                  </a:lnTo>
                  <a:lnTo>
                    <a:pt x="664132" y="926245"/>
                  </a:lnTo>
                  <a:lnTo>
                    <a:pt x="664126" y="926202"/>
                  </a:lnTo>
                  <a:lnTo>
                    <a:pt x="664190" y="925854"/>
                  </a:lnTo>
                  <a:lnTo>
                    <a:pt x="664386" y="925521"/>
                  </a:lnTo>
                  <a:lnTo>
                    <a:pt x="664827" y="924859"/>
                  </a:lnTo>
                  <a:lnTo>
                    <a:pt x="664870" y="924756"/>
                  </a:lnTo>
                  <a:lnTo>
                    <a:pt x="664870" y="924654"/>
                  </a:lnTo>
                  <a:lnTo>
                    <a:pt x="664894" y="924536"/>
                  </a:lnTo>
                  <a:lnTo>
                    <a:pt x="664896" y="924001"/>
                  </a:lnTo>
                  <a:lnTo>
                    <a:pt x="664945" y="923904"/>
                  </a:lnTo>
                  <a:lnTo>
                    <a:pt x="664961" y="923759"/>
                  </a:lnTo>
                  <a:lnTo>
                    <a:pt x="665126" y="923372"/>
                  </a:lnTo>
                  <a:lnTo>
                    <a:pt x="665370" y="923016"/>
                  </a:lnTo>
                  <a:lnTo>
                    <a:pt x="665533" y="922693"/>
                  </a:lnTo>
                  <a:lnTo>
                    <a:pt x="665746" y="922257"/>
                  </a:lnTo>
                  <a:lnTo>
                    <a:pt x="665746" y="922177"/>
                  </a:lnTo>
                  <a:lnTo>
                    <a:pt x="665796" y="922047"/>
                  </a:lnTo>
                  <a:lnTo>
                    <a:pt x="665770" y="920655"/>
                  </a:lnTo>
                  <a:lnTo>
                    <a:pt x="665789" y="919328"/>
                  </a:lnTo>
                  <a:lnTo>
                    <a:pt x="665824" y="919150"/>
                  </a:lnTo>
                  <a:lnTo>
                    <a:pt x="665841" y="918617"/>
                  </a:lnTo>
                  <a:lnTo>
                    <a:pt x="665907" y="918325"/>
                  </a:lnTo>
                  <a:lnTo>
                    <a:pt x="665893" y="917662"/>
                  </a:lnTo>
                  <a:lnTo>
                    <a:pt x="665959" y="917354"/>
                  </a:lnTo>
                  <a:lnTo>
                    <a:pt x="666074" y="917063"/>
                  </a:lnTo>
                  <a:lnTo>
                    <a:pt x="666188" y="916885"/>
                  </a:lnTo>
                  <a:lnTo>
                    <a:pt x="666222" y="916756"/>
                  </a:lnTo>
                  <a:lnTo>
                    <a:pt x="666482" y="916288"/>
                  </a:lnTo>
                  <a:lnTo>
                    <a:pt x="666745" y="915997"/>
                  </a:lnTo>
                  <a:lnTo>
                    <a:pt x="667363" y="915692"/>
                  </a:lnTo>
                  <a:lnTo>
                    <a:pt x="667754" y="915418"/>
                  </a:lnTo>
                  <a:lnTo>
                    <a:pt x="668243" y="915000"/>
                  </a:lnTo>
                  <a:lnTo>
                    <a:pt x="668569" y="914774"/>
                  </a:lnTo>
                  <a:lnTo>
                    <a:pt x="668911" y="914451"/>
                  </a:lnTo>
                  <a:lnTo>
                    <a:pt x="668978" y="914322"/>
                  </a:lnTo>
                  <a:lnTo>
                    <a:pt x="669205" y="914064"/>
                  </a:lnTo>
                  <a:lnTo>
                    <a:pt x="669565" y="913499"/>
                  </a:lnTo>
                  <a:lnTo>
                    <a:pt x="669647" y="913418"/>
                  </a:lnTo>
                  <a:lnTo>
                    <a:pt x="669793" y="913128"/>
                  </a:lnTo>
                  <a:lnTo>
                    <a:pt x="669907" y="913014"/>
                  </a:lnTo>
                  <a:lnTo>
                    <a:pt x="669974" y="912853"/>
                  </a:lnTo>
                  <a:lnTo>
                    <a:pt x="670071" y="912724"/>
                  </a:lnTo>
                  <a:lnTo>
                    <a:pt x="670237" y="912353"/>
                  </a:lnTo>
                  <a:lnTo>
                    <a:pt x="670237" y="912272"/>
                  </a:lnTo>
                  <a:lnTo>
                    <a:pt x="670318" y="912078"/>
                  </a:lnTo>
                  <a:lnTo>
                    <a:pt x="670515" y="911755"/>
                  </a:lnTo>
                  <a:lnTo>
                    <a:pt x="670547" y="911593"/>
                  </a:lnTo>
                  <a:lnTo>
                    <a:pt x="670646" y="911399"/>
                  </a:lnTo>
                  <a:lnTo>
                    <a:pt x="670794" y="910979"/>
                  </a:lnTo>
                  <a:lnTo>
                    <a:pt x="670941" y="910397"/>
                  </a:lnTo>
                  <a:lnTo>
                    <a:pt x="670977" y="909539"/>
                  </a:lnTo>
                  <a:lnTo>
                    <a:pt x="670962" y="909263"/>
                  </a:lnTo>
                  <a:lnTo>
                    <a:pt x="670801" y="909037"/>
                  </a:lnTo>
                  <a:lnTo>
                    <a:pt x="670622" y="908859"/>
                  </a:lnTo>
                  <a:lnTo>
                    <a:pt x="670314" y="908679"/>
                  </a:lnTo>
                  <a:lnTo>
                    <a:pt x="670103" y="908517"/>
                  </a:lnTo>
                  <a:lnTo>
                    <a:pt x="669990" y="908484"/>
                  </a:lnTo>
                  <a:lnTo>
                    <a:pt x="669664" y="908272"/>
                  </a:lnTo>
                  <a:lnTo>
                    <a:pt x="669388" y="908142"/>
                  </a:lnTo>
                  <a:lnTo>
                    <a:pt x="669114" y="908061"/>
                  </a:lnTo>
                  <a:lnTo>
                    <a:pt x="668673" y="907994"/>
                  </a:lnTo>
                  <a:lnTo>
                    <a:pt x="668544" y="907928"/>
                  </a:lnTo>
                  <a:lnTo>
                    <a:pt x="668137" y="907814"/>
                  </a:lnTo>
                  <a:lnTo>
                    <a:pt x="667847" y="907667"/>
                  </a:lnTo>
                  <a:lnTo>
                    <a:pt x="667603" y="907505"/>
                  </a:lnTo>
                  <a:lnTo>
                    <a:pt x="667441" y="907390"/>
                  </a:lnTo>
                  <a:lnTo>
                    <a:pt x="667279" y="907195"/>
                  </a:lnTo>
                  <a:lnTo>
                    <a:pt x="667086" y="906872"/>
                  </a:lnTo>
                  <a:lnTo>
                    <a:pt x="666665" y="906013"/>
                  </a:lnTo>
                  <a:lnTo>
                    <a:pt x="666618" y="905801"/>
                  </a:lnTo>
                  <a:lnTo>
                    <a:pt x="666441" y="905485"/>
                  </a:lnTo>
                  <a:lnTo>
                    <a:pt x="666356" y="905031"/>
                  </a:lnTo>
                  <a:lnTo>
                    <a:pt x="666470" y="904689"/>
                  </a:lnTo>
                  <a:lnTo>
                    <a:pt x="666726" y="904575"/>
                  </a:lnTo>
                  <a:lnTo>
                    <a:pt x="667209" y="904377"/>
                  </a:lnTo>
                  <a:lnTo>
                    <a:pt x="667806" y="904121"/>
                  </a:lnTo>
                  <a:lnTo>
                    <a:pt x="668518" y="903780"/>
                  </a:lnTo>
                  <a:lnTo>
                    <a:pt x="669313" y="903496"/>
                  </a:lnTo>
                  <a:lnTo>
                    <a:pt x="670054" y="903439"/>
                  </a:lnTo>
                  <a:lnTo>
                    <a:pt x="670793" y="903525"/>
                  </a:lnTo>
                  <a:lnTo>
                    <a:pt x="671589" y="903581"/>
                  </a:lnTo>
                  <a:lnTo>
                    <a:pt x="672300" y="903581"/>
                  </a:lnTo>
                  <a:lnTo>
                    <a:pt x="672812" y="903552"/>
                  </a:lnTo>
                  <a:lnTo>
                    <a:pt x="673353" y="903382"/>
                  </a:lnTo>
                  <a:lnTo>
                    <a:pt x="674007" y="902956"/>
                  </a:lnTo>
                  <a:lnTo>
                    <a:pt x="674925" y="902275"/>
                  </a:lnTo>
                  <a:lnTo>
                    <a:pt x="675619" y="901096"/>
                  </a:lnTo>
                  <a:lnTo>
                    <a:pt x="676453" y="900263"/>
                  </a:lnTo>
                  <a:lnTo>
                    <a:pt x="677632" y="899500"/>
                  </a:lnTo>
                  <a:lnTo>
                    <a:pt x="678536" y="899014"/>
                  </a:lnTo>
                  <a:lnTo>
                    <a:pt x="679299" y="898459"/>
                  </a:lnTo>
                  <a:lnTo>
                    <a:pt x="679993" y="897766"/>
                  </a:lnTo>
                  <a:lnTo>
                    <a:pt x="680125" y="897742"/>
                  </a:lnTo>
                  <a:lnTo>
                    <a:pt x="680758" y="897627"/>
                  </a:lnTo>
                  <a:lnTo>
                    <a:pt x="681160" y="897579"/>
                  </a:lnTo>
                  <a:lnTo>
                    <a:pt x="681937" y="897488"/>
                  </a:lnTo>
                  <a:lnTo>
                    <a:pt x="682841" y="897210"/>
                  </a:lnTo>
                  <a:lnTo>
                    <a:pt x="683604" y="896517"/>
                  </a:lnTo>
                  <a:lnTo>
                    <a:pt x="683716" y="896252"/>
                  </a:lnTo>
                  <a:lnTo>
                    <a:pt x="683752" y="895867"/>
                  </a:lnTo>
                  <a:lnTo>
                    <a:pt x="683789" y="895244"/>
                  </a:lnTo>
                  <a:lnTo>
                    <a:pt x="683732" y="895088"/>
                  </a:lnTo>
                  <a:lnTo>
                    <a:pt x="683642" y="894842"/>
                  </a:lnTo>
                  <a:lnTo>
                    <a:pt x="683606" y="894604"/>
                  </a:lnTo>
                  <a:lnTo>
                    <a:pt x="683348" y="894236"/>
                  </a:lnTo>
                  <a:lnTo>
                    <a:pt x="683239" y="893687"/>
                  </a:lnTo>
                  <a:lnTo>
                    <a:pt x="683239" y="893467"/>
                  </a:lnTo>
                  <a:lnTo>
                    <a:pt x="683165" y="893175"/>
                  </a:lnTo>
                  <a:lnTo>
                    <a:pt x="683056" y="892844"/>
                  </a:lnTo>
                  <a:lnTo>
                    <a:pt x="682854" y="892497"/>
                  </a:lnTo>
                  <a:lnTo>
                    <a:pt x="682689" y="892185"/>
                  </a:lnTo>
                  <a:lnTo>
                    <a:pt x="681740" y="891437"/>
                  </a:lnTo>
                  <a:lnTo>
                    <a:pt x="681708" y="891437"/>
                  </a:lnTo>
                  <a:lnTo>
                    <a:pt x="681432" y="891178"/>
                  </a:lnTo>
                  <a:lnTo>
                    <a:pt x="681286" y="890983"/>
                  </a:lnTo>
                  <a:lnTo>
                    <a:pt x="681189" y="890771"/>
                  </a:lnTo>
                  <a:lnTo>
                    <a:pt x="681077" y="890610"/>
                  </a:lnTo>
                  <a:lnTo>
                    <a:pt x="680884" y="890139"/>
                  </a:lnTo>
                  <a:lnTo>
                    <a:pt x="680884" y="890075"/>
                  </a:lnTo>
                  <a:lnTo>
                    <a:pt x="680802" y="889880"/>
                  </a:lnTo>
                  <a:lnTo>
                    <a:pt x="680804" y="889800"/>
                  </a:lnTo>
                  <a:lnTo>
                    <a:pt x="680722" y="889638"/>
                  </a:lnTo>
                  <a:lnTo>
                    <a:pt x="680560" y="889151"/>
                  </a:lnTo>
                  <a:lnTo>
                    <a:pt x="680513" y="888924"/>
                  </a:lnTo>
                  <a:lnTo>
                    <a:pt x="680516" y="888747"/>
                  </a:lnTo>
                  <a:lnTo>
                    <a:pt x="680662" y="888354"/>
                  </a:lnTo>
                  <a:lnTo>
                    <a:pt x="680808" y="888092"/>
                  </a:lnTo>
                  <a:lnTo>
                    <a:pt x="681099" y="887815"/>
                  </a:lnTo>
                  <a:lnTo>
                    <a:pt x="681361" y="887670"/>
                  </a:lnTo>
                  <a:lnTo>
                    <a:pt x="681580" y="887437"/>
                  </a:lnTo>
                  <a:lnTo>
                    <a:pt x="681841" y="887378"/>
                  </a:lnTo>
                  <a:lnTo>
                    <a:pt x="682045" y="887189"/>
                  </a:lnTo>
                  <a:lnTo>
                    <a:pt x="682075" y="886854"/>
                  </a:lnTo>
                  <a:lnTo>
                    <a:pt x="681988" y="886722"/>
                  </a:lnTo>
                  <a:lnTo>
                    <a:pt x="681827" y="886519"/>
                  </a:lnTo>
                  <a:lnTo>
                    <a:pt x="681726" y="886388"/>
                  </a:lnTo>
                  <a:lnTo>
                    <a:pt x="681521" y="886155"/>
                  </a:lnTo>
                  <a:lnTo>
                    <a:pt x="681536" y="886009"/>
                  </a:lnTo>
                  <a:lnTo>
                    <a:pt x="681653" y="885849"/>
                  </a:lnTo>
                  <a:lnTo>
                    <a:pt x="681747" y="885771"/>
                  </a:lnTo>
                  <a:lnTo>
                    <a:pt x="681827" y="885704"/>
                  </a:lnTo>
                  <a:lnTo>
                    <a:pt x="682002" y="885471"/>
                  </a:lnTo>
                  <a:lnTo>
                    <a:pt x="682104" y="885237"/>
                  </a:lnTo>
                  <a:lnTo>
                    <a:pt x="682207" y="885092"/>
                  </a:lnTo>
                  <a:lnTo>
                    <a:pt x="682498" y="884932"/>
                  </a:lnTo>
                  <a:lnTo>
                    <a:pt x="682803" y="884772"/>
                  </a:lnTo>
                  <a:lnTo>
                    <a:pt x="682963" y="884655"/>
                  </a:lnTo>
                  <a:lnTo>
                    <a:pt x="683240" y="884437"/>
                  </a:lnTo>
                  <a:lnTo>
                    <a:pt x="683401" y="884219"/>
                  </a:lnTo>
                  <a:lnTo>
                    <a:pt x="683561" y="883956"/>
                  </a:lnTo>
                  <a:lnTo>
                    <a:pt x="683620" y="883766"/>
                  </a:lnTo>
                  <a:lnTo>
                    <a:pt x="683649" y="883578"/>
                  </a:lnTo>
                  <a:lnTo>
                    <a:pt x="683644" y="883308"/>
                  </a:lnTo>
                  <a:lnTo>
                    <a:pt x="683713" y="882784"/>
                  </a:lnTo>
                  <a:lnTo>
                    <a:pt x="683691" y="882465"/>
                  </a:lnTo>
                  <a:lnTo>
                    <a:pt x="683667" y="882056"/>
                  </a:lnTo>
                  <a:lnTo>
                    <a:pt x="683485" y="881556"/>
                  </a:lnTo>
                  <a:lnTo>
                    <a:pt x="683280" y="881124"/>
                  </a:lnTo>
                  <a:lnTo>
                    <a:pt x="682984" y="880691"/>
                  </a:lnTo>
                  <a:lnTo>
                    <a:pt x="682734" y="880281"/>
                  </a:lnTo>
                  <a:lnTo>
                    <a:pt x="682713" y="880221"/>
                  </a:lnTo>
                  <a:lnTo>
                    <a:pt x="682575" y="879804"/>
                  </a:lnTo>
                  <a:lnTo>
                    <a:pt x="682567" y="879770"/>
                  </a:lnTo>
                  <a:lnTo>
                    <a:pt x="682460" y="879280"/>
                  </a:lnTo>
                  <a:lnTo>
                    <a:pt x="682347" y="878758"/>
                  </a:lnTo>
                  <a:lnTo>
                    <a:pt x="682210" y="878257"/>
                  </a:lnTo>
                  <a:lnTo>
                    <a:pt x="682104" y="877999"/>
                  </a:lnTo>
                  <a:lnTo>
                    <a:pt x="682051" y="877870"/>
                  </a:lnTo>
                  <a:lnTo>
                    <a:pt x="681807" y="877536"/>
                  </a:lnTo>
                  <a:lnTo>
                    <a:pt x="680528" y="876238"/>
                  </a:lnTo>
                  <a:lnTo>
                    <a:pt x="680106" y="875945"/>
                  </a:lnTo>
                  <a:lnTo>
                    <a:pt x="679798" y="875846"/>
                  </a:lnTo>
                  <a:lnTo>
                    <a:pt x="679488" y="875652"/>
                  </a:lnTo>
                  <a:lnTo>
                    <a:pt x="679312" y="875488"/>
                  </a:lnTo>
                  <a:lnTo>
                    <a:pt x="679216" y="875310"/>
                  </a:lnTo>
                  <a:lnTo>
                    <a:pt x="679139" y="875164"/>
                  </a:lnTo>
                  <a:lnTo>
                    <a:pt x="679080" y="874849"/>
                  </a:lnTo>
                  <a:lnTo>
                    <a:pt x="679019" y="874598"/>
                  </a:lnTo>
                  <a:lnTo>
                    <a:pt x="679121" y="874323"/>
                  </a:lnTo>
                  <a:lnTo>
                    <a:pt x="679202" y="874015"/>
                  </a:lnTo>
                  <a:lnTo>
                    <a:pt x="679302" y="873854"/>
                  </a:lnTo>
                  <a:lnTo>
                    <a:pt x="679448" y="873725"/>
                  </a:lnTo>
                  <a:lnTo>
                    <a:pt x="679741" y="873548"/>
                  </a:lnTo>
                  <a:lnTo>
                    <a:pt x="680132" y="873371"/>
                  </a:lnTo>
                  <a:lnTo>
                    <a:pt x="680328" y="873242"/>
                  </a:lnTo>
                  <a:lnTo>
                    <a:pt x="680489" y="873212"/>
                  </a:lnTo>
                  <a:lnTo>
                    <a:pt x="680670" y="873131"/>
                  </a:lnTo>
                  <a:lnTo>
                    <a:pt x="681059" y="873067"/>
                  </a:lnTo>
                  <a:lnTo>
                    <a:pt x="681598" y="872892"/>
                  </a:lnTo>
                  <a:lnTo>
                    <a:pt x="681776" y="872795"/>
                  </a:lnTo>
                  <a:lnTo>
                    <a:pt x="681891" y="872779"/>
                  </a:lnTo>
                  <a:lnTo>
                    <a:pt x="682020" y="872715"/>
                  </a:lnTo>
                  <a:lnTo>
                    <a:pt x="682509" y="872619"/>
                  </a:lnTo>
                  <a:lnTo>
                    <a:pt x="683243" y="872299"/>
                  </a:lnTo>
                  <a:lnTo>
                    <a:pt x="683322" y="872299"/>
                  </a:lnTo>
                  <a:lnTo>
                    <a:pt x="683600" y="872187"/>
                  </a:lnTo>
                  <a:lnTo>
                    <a:pt x="683876" y="872140"/>
                  </a:lnTo>
                  <a:lnTo>
                    <a:pt x="684039" y="872027"/>
                  </a:lnTo>
                  <a:lnTo>
                    <a:pt x="684969" y="871059"/>
                  </a:lnTo>
                  <a:lnTo>
                    <a:pt x="685149" y="870833"/>
                  </a:lnTo>
                  <a:lnTo>
                    <a:pt x="685313" y="870462"/>
                  </a:lnTo>
                  <a:lnTo>
                    <a:pt x="685330" y="870316"/>
                  </a:lnTo>
                  <a:lnTo>
                    <a:pt x="685380" y="870219"/>
                  </a:lnTo>
                  <a:lnTo>
                    <a:pt x="685479" y="869831"/>
                  </a:lnTo>
                  <a:lnTo>
                    <a:pt x="685513" y="869265"/>
                  </a:lnTo>
                  <a:lnTo>
                    <a:pt x="685546" y="869088"/>
                  </a:lnTo>
                  <a:lnTo>
                    <a:pt x="685596" y="869006"/>
                  </a:lnTo>
                  <a:lnTo>
                    <a:pt x="685598" y="868699"/>
                  </a:lnTo>
                  <a:lnTo>
                    <a:pt x="685436" y="868149"/>
                  </a:lnTo>
                  <a:lnTo>
                    <a:pt x="685307" y="867824"/>
                  </a:lnTo>
                  <a:lnTo>
                    <a:pt x="685309" y="867629"/>
                  </a:lnTo>
                  <a:lnTo>
                    <a:pt x="685389" y="867517"/>
                  </a:lnTo>
                  <a:lnTo>
                    <a:pt x="685520" y="867436"/>
                  </a:lnTo>
                  <a:lnTo>
                    <a:pt x="685683" y="867389"/>
                  </a:lnTo>
                  <a:lnTo>
                    <a:pt x="686122" y="867342"/>
                  </a:lnTo>
                  <a:lnTo>
                    <a:pt x="686384" y="867359"/>
                  </a:lnTo>
                  <a:lnTo>
                    <a:pt x="686577" y="867441"/>
                  </a:lnTo>
                  <a:lnTo>
                    <a:pt x="686740" y="867441"/>
                  </a:lnTo>
                  <a:lnTo>
                    <a:pt x="686869" y="867522"/>
                  </a:lnTo>
                  <a:lnTo>
                    <a:pt x="687016" y="867555"/>
                  </a:lnTo>
                  <a:lnTo>
                    <a:pt x="687373" y="867541"/>
                  </a:lnTo>
                  <a:lnTo>
                    <a:pt x="687504" y="867509"/>
                  </a:lnTo>
                  <a:lnTo>
                    <a:pt x="687747" y="867429"/>
                  </a:lnTo>
                  <a:lnTo>
                    <a:pt x="687927" y="867289"/>
                  </a:lnTo>
                  <a:lnTo>
                    <a:pt x="688059" y="867164"/>
                  </a:lnTo>
                  <a:lnTo>
                    <a:pt x="688200" y="867010"/>
                  </a:lnTo>
                  <a:lnTo>
                    <a:pt x="688203" y="867006"/>
                  </a:lnTo>
                  <a:lnTo>
                    <a:pt x="688205" y="867004"/>
                  </a:lnTo>
                  <a:lnTo>
                    <a:pt x="688403" y="866855"/>
                  </a:lnTo>
                  <a:lnTo>
                    <a:pt x="688441" y="866827"/>
                  </a:lnTo>
                  <a:lnTo>
                    <a:pt x="688547" y="866752"/>
                  </a:lnTo>
                  <a:lnTo>
                    <a:pt x="688705" y="866669"/>
                  </a:lnTo>
                  <a:lnTo>
                    <a:pt x="688864" y="866580"/>
                  </a:lnTo>
                  <a:lnTo>
                    <a:pt x="688884" y="866571"/>
                  </a:lnTo>
                  <a:lnTo>
                    <a:pt x="688987" y="866525"/>
                  </a:lnTo>
                  <a:lnTo>
                    <a:pt x="689256" y="866469"/>
                  </a:lnTo>
                  <a:lnTo>
                    <a:pt x="689343" y="866457"/>
                  </a:lnTo>
                  <a:lnTo>
                    <a:pt x="689723" y="866401"/>
                  </a:lnTo>
                  <a:lnTo>
                    <a:pt x="690074" y="866352"/>
                  </a:lnTo>
                  <a:lnTo>
                    <a:pt x="690302" y="866305"/>
                  </a:lnTo>
                  <a:lnTo>
                    <a:pt x="690501" y="866271"/>
                  </a:lnTo>
                  <a:lnTo>
                    <a:pt x="690783" y="866201"/>
                  </a:lnTo>
                  <a:lnTo>
                    <a:pt x="690998" y="866124"/>
                  </a:lnTo>
                  <a:lnTo>
                    <a:pt x="691264" y="865986"/>
                  </a:lnTo>
                  <a:lnTo>
                    <a:pt x="691488" y="865893"/>
                  </a:lnTo>
                  <a:lnTo>
                    <a:pt x="691677" y="865764"/>
                  </a:lnTo>
                  <a:lnTo>
                    <a:pt x="691909" y="865556"/>
                  </a:lnTo>
                  <a:lnTo>
                    <a:pt x="692088" y="865431"/>
                  </a:lnTo>
                  <a:lnTo>
                    <a:pt x="692103" y="865420"/>
                  </a:lnTo>
                  <a:lnTo>
                    <a:pt x="692115" y="865411"/>
                  </a:lnTo>
                  <a:lnTo>
                    <a:pt x="692443" y="865273"/>
                  </a:lnTo>
                  <a:lnTo>
                    <a:pt x="692782" y="865134"/>
                  </a:lnTo>
                  <a:lnTo>
                    <a:pt x="693613" y="864990"/>
                  </a:lnTo>
                  <a:lnTo>
                    <a:pt x="694372" y="864845"/>
                  </a:lnTo>
                  <a:lnTo>
                    <a:pt x="695274" y="864268"/>
                  </a:lnTo>
                  <a:lnTo>
                    <a:pt x="695395" y="864090"/>
                  </a:lnTo>
                  <a:lnTo>
                    <a:pt x="695744" y="863582"/>
                  </a:lnTo>
                  <a:lnTo>
                    <a:pt x="696147" y="863018"/>
                  </a:lnTo>
                  <a:lnTo>
                    <a:pt x="696286" y="862823"/>
                  </a:lnTo>
                  <a:lnTo>
                    <a:pt x="696828" y="862210"/>
                  </a:lnTo>
                  <a:lnTo>
                    <a:pt x="697261" y="861993"/>
                  </a:lnTo>
                  <a:lnTo>
                    <a:pt x="697947" y="861632"/>
                  </a:lnTo>
                  <a:lnTo>
                    <a:pt x="698778" y="861307"/>
                  </a:lnTo>
                  <a:lnTo>
                    <a:pt x="699284" y="860839"/>
                  </a:lnTo>
                  <a:lnTo>
                    <a:pt x="699862" y="860405"/>
                  </a:lnTo>
                  <a:lnTo>
                    <a:pt x="700403" y="859864"/>
                  </a:lnTo>
                  <a:lnTo>
                    <a:pt x="700801" y="859358"/>
                  </a:lnTo>
                  <a:lnTo>
                    <a:pt x="701234" y="858528"/>
                  </a:lnTo>
                  <a:lnTo>
                    <a:pt x="701993" y="857806"/>
                  </a:lnTo>
                  <a:lnTo>
                    <a:pt x="702883" y="857408"/>
                  </a:lnTo>
                  <a:lnTo>
                    <a:pt x="703894" y="856539"/>
                  </a:lnTo>
                  <a:lnTo>
                    <a:pt x="704546" y="855670"/>
                  </a:lnTo>
                  <a:lnTo>
                    <a:pt x="704956" y="855136"/>
                  </a:lnTo>
                  <a:lnTo>
                    <a:pt x="705848" y="854046"/>
                  </a:lnTo>
                  <a:lnTo>
                    <a:pt x="706643" y="853351"/>
                  </a:lnTo>
                  <a:lnTo>
                    <a:pt x="707684" y="852657"/>
                  </a:lnTo>
                  <a:lnTo>
                    <a:pt x="708527" y="852509"/>
                  </a:lnTo>
                  <a:lnTo>
                    <a:pt x="709135" y="852340"/>
                  </a:lnTo>
                  <a:lnTo>
                    <a:pt x="709421" y="852261"/>
                  </a:lnTo>
                  <a:lnTo>
                    <a:pt x="710709" y="851681"/>
                  </a:lnTo>
                  <a:lnTo>
                    <a:pt x="711884" y="850521"/>
                  </a:lnTo>
                  <a:lnTo>
                    <a:pt x="712373" y="850262"/>
                  </a:lnTo>
                  <a:lnTo>
                    <a:pt x="713219" y="850039"/>
                  </a:lnTo>
                  <a:lnTo>
                    <a:pt x="713773" y="850107"/>
                  </a:lnTo>
                  <a:lnTo>
                    <a:pt x="714745" y="850629"/>
                  </a:lnTo>
                  <a:lnTo>
                    <a:pt x="715657" y="850793"/>
                  </a:lnTo>
                  <a:lnTo>
                    <a:pt x="716728" y="851218"/>
                  </a:lnTo>
                  <a:lnTo>
                    <a:pt x="717150" y="851189"/>
                  </a:lnTo>
                  <a:lnTo>
                    <a:pt x="717445" y="850997"/>
                  </a:lnTo>
                  <a:lnTo>
                    <a:pt x="717803" y="850608"/>
                  </a:lnTo>
                  <a:lnTo>
                    <a:pt x="718263" y="849768"/>
                  </a:lnTo>
                  <a:lnTo>
                    <a:pt x="719307" y="848771"/>
                  </a:lnTo>
                  <a:lnTo>
                    <a:pt x="719503" y="848448"/>
                  </a:lnTo>
                  <a:lnTo>
                    <a:pt x="719505" y="848028"/>
                  </a:lnTo>
                  <a:lnTo>
                    <a:pt x="719215" y="847701"/>
                  </a:lnTo>
                  <a:lnTo>
                    <a:pt x="719118" y="847314"/>
                  </a:lnTo>
                  <a:lnTo>
                    <a:pt x="719315" y="846828"/>
                  </a:lnTo>
                  <a:lnTo>
                    <a:pt x="719576" y="846504"/>
                  </a:lnTo>
                  <a:lnTo>
                    <a:pt x="719742" y="845665"/>
                  </a:lnTo>
                  <a:lnTo>
                    <a:pt x="720560" y="844827"/>
                  </a:lnTo>
                  <a:lnTo>
                    <a:pt x="721569" y="844152"/>
                  </a:lnTo>
                  <a:lnTo>
                    <a:pt x="721996" y="843507"/>
                  </a:lnTo>
                  <a:lnTo>
                    <a:pt x="722030" y="842923"/>
                  </a:lnTo>
                  <a:lnTo>
                    <a:pt x="721905" y="841695"/>
                  </a:lnTo>
                  <a:lnTo>
                    <a:pt x="722137" y="840724"/>
                  </a:lnTo>
                  <a:lnTo>
                    <a:pt x="722398" y="840240"/>
                  </a:lnTo>
                  <a:lnTo>
                    <a:pt x="722692" y="840014"/>
                  </a:lnTo>
                  <a:lnTo>
                    <a:pt x="723343" y="839790"/>
                  </a:lnTo>
                  <a:lnTo>
                    <a:pt x="723993" y="839889"/>
                  </a:lnTo>
                  <a:lnTo>
                    <a:pt x="724577" y="840442"/>
                  </a:lnTo>
                  <a:lnTo>
                    <a:pt x="725063" y="841190"/>
                  </a:lnTo>
                  <a:lnTo>
                    <a:pt x="725548" y="841709"/>
                  </a:lnTo>
                  <a:lnTo>
                    <a:pt x="725807" y="841840"/>
                  </a:lnTo>
                  <a:lnTo>
                    <a:pt x="726068" y="841841"/>
                  </a:lnTo>
                  <a:lnTo>
                    <a:pt x="726393" y="841648"/>
                  </a:lnTo>
                  <a:lnTo>
                    <a:pt x="726589" y="841260"/>
                  </a:lnTo>
                  <a:lnTo>
                    <a:pt x="726791" y="839935"/>
                  </a:lnTo>
                  <a:lnTo>
                    <a:pt x="726922" y="839578"/>
                  </a:lnTo>
                  <a:lnTo>
                    <a:pt x="727139" y="839441"/>
                  </a:lnTo>
                  <a:lnTo>
                    <a:pt x="727351" y="839335"/>
                  </a:lnTo>
                  <a:lnTo>
                    <a:pt x="727373" y="839332"/>
                  </a:lnTo>
                  <a:lnTo>
                    <a:pt x="727548" y="839304"/>
                  </a:lnTo>
                  <a:lnTo>
                    <a:pt x="727943" y="839259"/>
                  </a:lnTo>
                  <a:lnTo>
                    <a:pt x="728261" y="839259"/>
                  </a:lnTo>
                  <a:lnTo>
                    <a:pt x="728564" y="839289"/>
                  </a:lnTo>
                  <a:lnTo>
                    <a:pt x="729035" y="839531"/>
                  </a:lnTo>
                  <a:lnTo>
                    <a:pt x="729475" y="839760"/>
                  </a:lnTo>
                  <a:lnTo>
                    <a:pt x="729687" y="839881"/>
                  </a:lnTo>
                  <a:lnTo>
                    <a:pt x="729716" y="839892"/>
                  </a:lnTo>
                  <a:lnTo>
                    <a:pt x="729916" y="839971"/>
                  </a:lnTo>
                  <a:lnTo>
                    <a:pt x="730431" y="840002"/>
                  </a:lnTo>
                  <a:lnTo>
                    <a:pt x="730732" y="839967"/>
                  </a:lnTo>
                  <a:lnTo>
                    <a:pt x="730826" y="839957"/>
                  </a:lnTo>
                  <a:lnTo>
                    <a:pt x="731281" y="839789"/>
                  </a:lnTo>
                  <a:lnTo>
                    <a:pt x="731766" y="839623"/>
                  </a:lnTo>
                  <a:lnTo>
                    <a:pt x="732125" y="839526"/>
                  </a:lnTo>
                  <a:lnTo>
                    <a:pt x="732437" y="839467"/>
                  </a:lnTo>
                  <a:lnTo>
                    <a:pt x="732728" y="839331"/>
                  </a:lnTo>
                  <a:lnTo>
                    <a:pt x="733390" y="839045"/>
                  </a:lnTo>
                  <a:lnTo>
                    <a:pt x="734183" y="838730"/>
                  </a:lnTo>
                  <a:lnTo>
                    <a:pt x="734755" y="838584"/>
                  </a:lnTo>
                  <a:lnTo>
                    <a:pt x="735298" y="838738"/>
                  </a:lnTo>
                  <a:lnTo>
                    <a:pt x="735672" y="839031"/>
                  </a:lnTo>
                  <a:lnTo>
                    <a:pt x="735907" y="839398"/>
                  </a:lnTo>
                  <a:lnTo>
                    <a:pt x="736112" y="839786"/>
                  </a:lnTo>
                  <a:lnTo>
                    <a:pt x="736325" y="839903"/>
                  </a:lnTo>
                  <a:lnTo>
                    <a:pt x="736556" y="839850"/>
                  </a:lnTo>
                  <a:lnTo>
                    <a:pt x="737278" y="839666"/>
                  </a:lnTo>
                  <a:lnTo>
                    <a:pt x="738161" y="839311"/>
                  </a:lnTo>
                  <a:lnTo>
                    <a:pt x="738573" y="838945"/>
                  </a:lnTo>
                  <a:lnTo>
                    <a:pt x="738814" y="838429"/>
                  </a:lnTo>
                  <a:lnTo>
                    <a:pt x="738913" y="837712"/>
                  </a:lnTo>
                  <a:lnTo>
                    <a:pt x="738916" y="837602"/>
                  </a:lnTo>
                  <a:lnTo>
                    <a:pt x="738919" y="837554"/>
                  </a:lnTo>
                  <a:lnTo>
                    <a:pt x="738913" y="837444"/>
                  </a:lnTo>
                  <a:lnTo>
                    <a:pt x="738913" y="837431"/>
                  </a:lnTo>
                  <a:lnTo>
                    <a:pt x="738903" y="837388"/>
                  </a:lnTo>
                  <a:lnTo>
                    <a:pt x="738879" y="837284"/>
                  </a:lnTo>
                  <a:lnTo>
                    <a:pt x="738846" y="837183"/>
                  </a:lnTo>
                  <a:lnTo>
                    <a:pt x="738790" y="837105"/>
                  </a:lnTo>
                  <a:lnTo>
                    <a:pt x="738739" y="837059"/>
                  </a:lnTo>
                  <a:lnTo>
                    <a:pt x="738647" y="836983"/>
                  </a:lnTo>
                  <a:lnTo>
                    <a:pt x="738553" y="836827"/>
                  </a:lnTo>
                  <a:lnTo>
                    <a:pt x="738582" y="836628"/>
                  </a:lnTo>
                  <a:lnTo>
                    <a:pt x="738670" y="836478"/>
                  </a:lnTo>
                  <a:lnTo>
                    <a:pt x="738662" y="836381"/>
                  </a:lnTo>
                  <a:lnTo>
                    <a:pt x="738582" y="836267"/>
                  </a:lnTo>
                  <a:lnTo>
                    <a:pt x="738485" y="836231"/>
                  </a:lnTo>
                  <a:lnTo>
                    <a:pt x="738397" y="836143"/>
                  </a:lnTo>
                  <a:lnTo>
                    <a:pt x="738379" y="836037"/>
                  </a:lnTo>
                  <a:lnTo>
                    <a:pt x="738434" y="835868"/>
                  </a:lnTo>
                  <a:lnTo>
                    <a:pt x="738474" y="835777"/>
                  </a:lnTo>
                  <a:lnTo>
                    <a:pt x="738497" y="835677"/>
                  </a:lnTo>
                  <a:lnTo>
                    <a:pt x="738503" y="835541"/>
                  </a:lnTo>
                  <a:lnTo>
                    <a:pt x="738505" y="835528"/>
                  </a:lnTo>
                  <a:lnTo>
                    <a:pt x="738541" y="835322"/>
                  </a:lnTo>
                  <a:lnTo>
                    <a:pt x="738579" y="835192"/>
                  </a:lnTo>
                  <a:lnTo>
                    <a:pt x="738654" y="834923"/>
                  </a:lnTo>
                  <a:lnTo>
                    <a:pt x="738717" y="834651"/>
                  </a:lnTo>
                  <a:lnTo>
                    <a:pt x="738733" y="834519"/>
                  </a:lnTo>
                  <a:lnTo>
                    <a:pt x="738722" y="834321"/>
                  </a:lnTo>
                  <a:lnTo>
                    <a:pt x="738726" y="834314"/>
                  </a:lnTo>
                  <a:lnTo>
                    <a:pt x="738788" y="834144"/>
                  </a:lnTo>
                  <a:lnTo>
                    <a:pt x="738921" y="833957"/>
                  </a:lnTo>
                  <a:lnTo>
                    <a:pt x="739053" y="833725"/>
                  </a:lnTo>
                  <a:lnTo>
                    <a:pt x="739108" y="833538"/>
                  </a:lnTo>
                  <a:lnTo>
                    <a:pt x="739119" y="833339"/>
                  </a:lnTo>
                  <a:lnTo>
                    <a:pt x="739119" y="833336"/>
                  </a:lnTo>
                  <a:lnTo>
                    <a:pt x="739115" y="833078"/>
                  </a:lnTo>
                  <a:lnTo>
                    <a:pt x="739185" y="832785"/>
                  </a:lnTo>
                  <a:lnTo>
                    <a:pt x="739288" y="832509"/>
                  </a:lnTo>
                  <a:lnTo>
                    <a:pt x="739443" y="832216"/>
                  </a:lnTo>
                  <a:lnTo>
                    <a:pt x="739452" y="832076"/>
                  </a:lnTo>
                  <a:lnTo>
                    <a:pt x="739434" y="831961"/>
                  </a:lnTo>
                  <a:lnTo>
                    <a:pt x="739381" y="831759"/>
                  </a:lnTo>
                  <a:lnTo>
                    <a:pt x="739305" y="831493"/>
                  </a:lnTo>
                  <a:lnTo>
                    <a:pt x="739271" y="831251"/>
                  </a:lnTo>
                  <a:lnTo>
                    <a:pt x="739201" y="830975"/>
                  </a:lnTo>
                  <a:lnTo>
                    <a:pt x="739260" y="830524"/>
                  </a:lnTo>
                  <a:lnTo>
                    <a:pt x="739371" y="830152"/>
                  </a:lnTo>
                  <a:lnTo>
                    <a:pt x="739494" y="829795"/>
                  </a:lnTo>
                  <a:lnTo>
                    <a:pt x="739500" y="829598"/>
                  </a:lnTo>
                  <a:lnTo>
                    <a:pt x="739479" y="829526"/>
                  </a:lnTo>
                  <a:lnTo>
                    <a:pt x="739434" y="829475"/>
                  </a:lnTo>
                  <a:lnTo>
                    <a:pt x="739363" y="829413"/>
                  </a:lnTo>
                  <a:lnTo>
                    <a:pt x="739284" y="829352"/>
                  </a:lnTo>
                  <a:lnTo>
                    <a:pt x="739133" y="829184"/>
                  </a:lnTo>
                  <a:lnTo>
                    <a:pt x="739034" y="829028"/>
                  </a:lnTo>
                  <a:lnTo>
                    <a:pt x="739018" y="828992"/>
                  </a:lnTo>
                  <a:lnTo>
                    <a:pt x="738985" y="828920"/>
                  </a:lnTo>
                  <a:lnTo>
                    <a:pt x="738931" y="828821"/>
                  </a:lnTo>
                  <a:lnTo>
                    <a:pt x="738905" y="828707"/>
                  </a:lnTo>
                  <a:lnTo>
                    <a:pt x="738900" y="828667"/>
                  </a:lnTo>
                  <a:lnTo>
                    <a:pt x="738881" y="828550"/>
                  </a:lnTo>
                  <a:lnTo>
                    <a:pt x="738876" y="828406"/>
                  </a:lnTo>
                  <a:lnTo>
                    <a:pt x="738882" y="828389"/>
                  </a:lnTo>
                  <a:lnTo>
                    <a:pt x="738911" y="828307"/>
                  </a:lnTo>
                  <a:lnTo>
                    <a:pt x="738984" y="828118"/>
                  </a:lnTo>
                  <a:lnTo>
                    <a:pt x="739022" y="827936"/>
                  </a:lnTo>
                  <a:lnTo>
                    <a:pt x="739044" y="827850"/>
                  </a:lnTo>
                  <a:lnTo>
                    <a:pt x="739087" y="827678"/>
                  </a:lnTo>
                  <a:lnTo>
                    <a:pt x="739134" y="827594"/>
                  </a:lnTo>
                  <a:lnTo>
                    <a:pt x="739153" y="827562"/>
                  </a:lnTo>
                  <a:lnTo>
                    <a:pt x="739294" y="827432"/>
                  </a:lnTo>
                  <a:lnTo>
                    <a:pt x="739372" y="827341"/>
                  </a:lnTo>
                  <a:lnTo>
                    <a:pt x="739436" y="827187"/>
                  </a:lnTo>
                  <a:lnTo>
                    <a:pt x="739463" y="827032"/>
                  </a:lnTo>
                  <a:lnTo>
                    <a:pt x="739463" y="826786"/>
                  </a:lnTo>
                  <a:lnTo>
                    <a:pt x="739424" y="826643"/>
                  </a:lnTo>
                  <a:lnTo>
                    <a:pt x="739385" y="826437"/>
                  </a:lnTo>
                  <a:lnTo>
                    <a:pt x="739335" y="826307"/>
                  </a:lnTo>
                  <a:lnTo>
                    <a:pt x="739328" y="826277"/>
                  </a:lnTo>
                  <a:lnTo>
                    <a:pt x="739299" y="826127"/>
                  </a:lnTo>
                  <a:lnTo>
                    <a:pt x="739294" y="825953"/>
                  </a:lnTo>
                  <a:lnTo>
                    <a:pt x="739311" y="825751"/>
                  </a:lnTo>
                  <a:lnTo>
                    <a:pt x="739363" y="825577"/>
                  </a:lnTo>
                  <a:lnTo>
                    <a:pt x="739424" y="825121"/>
                  </a:lnTo>
                  <a:lnTo>
                    <a:pt x="739370" y="824844"/>
                  </a:lnTo>
                  <a:lnTo>
                    <a:pt x="739147" y="824490"/>
                  </a:lnTo>
                  <a:lnTo>
                    <a:pt x="738929" y="824168"/>
                  </a:lnTo>
                  <a:lnTo>
                    <a:pt x="738754" y="823929"/>
                  </a:lnTo>
                  <a:lnTo>
                    <a:pt x="738638" y="823755"/>
                  </a:lnTo>
                  <a:lnTo>
                    <a:pt x="738619" y="823695"/>
                  </a:lnTo>
                  <a:lnTo>
                    <a:pt x="738337" y="823400"/>
                  </a:lnTo>
                  <a:lnTo>
                    <a:pt x="737894" y="822868"/>
                  </a:lnTo>
                  <a:lnTo>
                    <a:pt x="737622" y="822307"/>
                  </a:lnTo>
                  <a:lnTo>
                    <a:pt x="737579" y="821846"/>
                  </a:lnTo>
                  <a:lnTo>
                    <a:pt x="737588" y="821702"/>
                  </a:lnTo>
                  <a:lnTo>
                    <a:pt x="737697" y="821304"/>
                  </a:lnTo>
                  <a:lnTo>
                    <a:pt x="737704" y="821267"/>
                  </a:lnTo>
                  <a:lnTo>
                    <a:pt x="737743" y="821069"/>
                  </a:lnTo>
                  <a:lnTo>
                    <a:pt x="737805" y="820806"/>
                  </a:lnTo>
                  <a:lnTo>
                    <a:pt x="737851" y="820626"/>
                  </a:lnTo>
                  <a:lnTo>
                    <a:pt x="737851" y="820454"/>
                  </a:lnTo>
                  <a:lnTo>
                    <a:pt x="737873" y="819931"/>
                  </a:lnTo>
                  <a:lnTo>
                    <a:pt x="737782" y="819450"/>
                  </a:lnTo>
                  <a:lnTo>
                    <a:pt x="737757" y="819317"/>
                  </a:lnTo>
                  <a:lnTo>
                    <a:pt x="737696" y="818870"/>
                  </a:lnTo>
                  <a:lnTo>
                    <a:pt x="737618" y="818561"/>
                  </a:lnTo>
                  <a:lnTo>
                    <a:pt x="737615" y="818545"/>
                  </a:lnTo>
                  <a:lnTo>
                    <a:pt x="737624" y="817615"/>
                  </a:lnTo>
                  <a:lnTo>
                    <a:pt x="737412" y="816880"/>
                  </a:lnTo>
                  <a:lnTo>
                    <a:pt x="737385" y="816750"/>
                  </a:lnTo>
                  <a:lnTo>
                    <a:pt x="737330" y="816474"/>
                  </a:lnTo>
                  <a:lnTo>
                    <a:pt x="737316" y="816364"/>
                  </a:lnTo>
                  <a:lnTo>
                    <a:pt x="737269" y="816008"/>
                  </a:lnTo>
                  <a:lnTo>
                    <a:pt x="737184" y="815266"/>
                  </a:lnTo>
                  <a:lnTo>
                    <a:pt x="737184" y="814988"/>
                  </a:lnTo>
                  <a:lnTo>
                    <a:pt x="737235" y="814634"/>
                  </a:lnTo>
                  <a:lnTo>
                    <a:pt x="737184" y="814180"/>
                  </a:lnTo>
                  <a:lnTo>
                    <a:pt x="737033" y="813675"/>
                  </a:lnTo>
                  <a:lnTo>
                    <a:pt x="736780" y="812994"/>
                  </a:lnTo>
                  <a:lnTo>
                    <a:pt x="736704" y="812640"/>
                  </a:lnTo>
                  <a:lnTo>
                    <a:pt x="736755" y="811807"/>
                  </a:lnTo>
                  <a:lnTo>
                    <a:pt x="736755" y="811353"/>
                  </a:lnTo>
                  <a:lnTo>
                    <a:pt x="736806" y="810999"/>
                  </a:lnTo>
                  <a:lnTo>
                    <a:pt x="736839" y="810775"/>
                  </a:lnTo>
                  <a:lnTo>
                    <a:pt x="736885" y="810464"/>
                  </a:lnTo>
                  <a:lnTo>
                    <a:pt x="736906" y="810318"/>
                  </a:lnTo>
                  <a:lnTo>
                    <a:pt x="736898" y="810279"/>
                  </a:lnTo>
                  <a:lnTo>
                    <a:pt x="736830" y="809933"/>
                  </a:lnTo>
                  <a:lnTo>
                    <a:pt x="736806" y="809813"/>
                  </a:lnTo>
                  <a:lnTo>
                    <a:pt x="736579" y="809460"/>
                  </a:lnTo>
                  <a:lnTo>
                    <a:pt x="736377" y="808980"/>
                  </a:lnTo>
                  <a:lnTo>
                    <a:pt x="736199" y="808526"/>
                  </a:lnTo>
                  <a:lnTo>
                    <a:pt x="736124" y="808197"/>
                  </a:lnTo>
                  <a:lnTo>
                    <a:pt x="735946" y="807592"/>
                  </a:lnTo>
                  <a:lnTo>
                    <a:pt x="735921" y="807113"/>
                  </a:lnTo>
                  <a:lnTo>
                    <a:pt x="735897" y="806582"/>
                  </a:lnTo>
                  <a:lnTo>
                    <a:pt x="735871" y="806254"/>
                  </a:lnTo>
                  <a:lnTo>
                    <a:pt x="735770" y="805950"/>
                  </a:lnTo>
                  <a:lnTo>
                    <a:pt x="735668" y="805730"/>
                  </a:lnTo>
                  <a:lnTo>
                    <a:pt x="735611" y="805536"/>
                  </a:lnTo>
                  <a:lnTo>
                    <a:pt x="735532" y="805342"/>
                  </a:lnTo>
                  <a:lnTo>
                    <a:pt x="735497" y="805216"/>
                  </a:lnTo>
                  <a:lnTo>
                    <a:pt x="735492" y="805175"/>
                  </a:lnTo>
                  <a:lnTo>
                    <a:pt x="735474" y="805033"/>
                  </a:lnTo>
                  <a:lnTo>
                    <a:pt x="735417" y="804793"/>
                  </a:lnTo>
                  <a:lnTo>
                    <a:pt x="735348" y="804564"/>
                  </a:lnTo>
                  <a:lnTo>
                    <a:pt x="735345" y="804525"/>
                  </a:lnTo>
                  <a:lnTo>
                    <a:pt x="735337" y="804428"/>
                  </a:lnTo>
                  <a:lnTo>
                    <a:pt x="735348" y="804302"/>
                  </a:lnTo>
                  <a:lnTo>
                    <a:pt x="735359" y="804256"/>
                  </a:lnTo>
                  <a:lnTo>
                    <a:pt x="735383" y="804153"/>
                  </a:lnTo>
                  <a:lnTo>
                    <a:pt x="735383" y="803982"/>
                  </a:lnTo>
                  <a:lnTo>
                    <a:pt x="735375" y="803837"/>
                  </a:lnTo>
                  <a:lnTo>
                    <a:pt x="735263" y="803470"/>
                  </a:lnTo>
                  <a:lnTo>
                    <a:pt x="735140" y="803163"/>
                  </a:lnTo>
                  <a:lnTo>
                    <a:pt x="735090" y="802832"/>
                  </a:lnTo>
                  <a:lnTo>
                    <a:pt x="735100" y="802655"/>
                  </a:lnTo>
                  <a:lnTo>
                    <a:pt x="735201" y="802418"/>
                  </a:lnTo>
                  <a:lnTo>
                    <a:pt x="735454" y="801579"/>
                  </a:lnTo>
                  <a:lnTo>
                    <a:pt x="735555" y="801150"/>
                  </a:lnTo>
                  <a:lnTo>
                    <a:pt x="735623" y="800945"/>
                  </a:lnTo>
                  <a:lnTo>
                    <a:pt x="735632" y="800918"/>
                  </a:lnTo>
                  <a:lnTo>
                    <a:pt x="735812" y="800431"/>
                  </a:lnTo>
                  <a:lnTo>
                    <a:pt x="735954" y="799917"/>
                  </a:lnTo>
                  <a:lnTo>
                    <a:pt x="735964" y="799845"/>
                  </a:lnTo>
                  <a:lnTo>
                    <a:pt x="735977" y="799757"/>
                  </a:lnTo>
                  <a:lnTo>
                    <a:pt x="735988" y="799632"/>
                  </a:lnTo>
                  <a:lnTo>
                    <a:pt x="735954" y="799506"/>
                  </a:lnTo>
                  <a:lnTo>
                    <a:pt x="735920" y="799438"/>
                  </a:lnTo>
                  <a:lnTo>
                    <a:pt x="735889" y="799349"/>
                  </a:lnTo>
                  <a:lnTo>
                    <a:pt x="735860" y="799178"/>
                  </a:lnTo>
                  <a:lnTo>
                    <a:pt x="735860" y="798994"/>
                  </a:lnTo>
                  <a:lnTo>
                    <a:pt x="735974" y="798696"/>
                  </a:lnTo>
                  <a:lnTo>
                    <a:pt x="736498" y="798183"/>
                  </a:lnTo>
                  <a:lnTo>
                    <a:pt x="736702" y="797880"/>
                  </a:lnTo>
                  <a:lnTo>
                    <a:pt x="736894" y="797627"/>
                  </a:lnTo>
                  <a:lnTo>
                    <a:pt x="737025" y="797546"/>
                  </a:lnTo>
                  <a:lnTo>
                    <a:pt x="737253" y="797517"/>
                  </a:lnTo>
                  <a:lnTo>
                    <a:pt x="737530" y="797627"/>
                  </a:lnTo>
                  <a:lnTo>
                    <a:pt x="737722" y="797849"/>
                  </a:lnTo>
                  <a:lnTo>
                    <a:pt x="737919" y="798041"/>
                  </a:lnTo>
                  <a:lnTo>
                    <a:pt x="738064" y="798270"/>
                  </a:lnTo>
                  <a:lnTo>
                    <a:pt x="738134" y="798440"/>
                  </a:lnTo>
                  <a:lnTo>
                    <a:pt x="738219" y="798554"/>
                  </a:lnTo>
                  <a:lnTo>
                    <a:pt x="738221" y="798555"/>
                  </a:lnTo>
                  <a:lnTo>
                    <a:pt x="738347" y="798639"/>
                  </a:lnTo>
                  <a:lnTo>
                    <a:pt x="738617" y="798767"/>
                  </a:lnTo>
                  <a:lnTo>
                    <a:pt x="738859" y="798782"/>
                  </a:lnTo>
                  <a:lnTo>
                    <a:pt x="739058" y="798710"/>
                  </a:lnTo>
                  <a:lnTo>
                    <a:pt x="739242" y="798639"/>
                  </a:lnTo>
                  <a:lnTo>
                    <a:pt x="739307" y="798623"/>
                  </a:lnTo>
                  <a:lnTo>
                    <a:pt x="739413" y="798596"/>
                  </a:lnTo>
                  <a:lnTo>
                    <a:pt x="739527" y="798596"/>
                  </a:lnTo>
                  <a:lnTo>
                    <a:pt x="739640" y="798753"/>
                  </a:lnTo>
                  <a:lnTo>
                    <a:pt x="739669" y="798895"/>
                  </a:lnTo>
                  <a:lnTo>
                    <a:pt x="739683" y="799022"/>
                  </a:lnTo>
                  <a:lnTo>
                    <a:pt x="739740" y="799150"/>
                  </a:lnTo>
                  <a:lnTo>
                    <a:pt x="739740" y="799194"/>
                  </a:lnTo>
                  <a:lnTo>
                    <a:pt x="739740" y="799335"/>
                  </a:lnTo>
                  <a:lnTo>
                    <a:pt x="739711" y="799633"/>
                  </a:lnTo>
                  <a:lnTo>
                    <a:pt x="739740" y="799903"/>
                  </a:lnTo>
                  <a:lnTo>
                    <a:pt x="739853" y="800173"/>
                  </a:lnTo>
                  <a:lnTo>
                    <a:pt x="739930" y="800256"/>
                  </a:lnTo>
                  <a:lnTo>
                    <a:pt x="740039" y="800371"/>
                  </a:lnTo>
                  <a:lnTo>
                    <a:pt x="740223" y="800471"/>
                  </a:lnTo>
                  <a:lnTo>
                    <a:pt x="740407" y="800485"/>
                  </a:lnTo>
                  <a:lnTo>
                    <a:pt x="740451" y="800482"/>
                  </a:lnTo>
                  <a:lnTo>
                    <a:pt x="740607" y="800471"/>
                  </a:lnTo>
                  <a:lnTo>
                    <a:pt x="740876" y="800414"/>
                  </a:lnTo>
                  <a:lnTo>
                    <a:pt x="741047" y="800391"/>
                  </a:lnTo>
                  <a:lnTo>
                    <a:pt x="741090" y="800386"/>
                  </a:lnTo>
                  <a:lnTo>
                    <a:pt x="741260" y="800371"/>
                  </a:lnTo>
                  <a:lnTo>
                    <a:pt x="741417" y="800456"/>
                  </a:lnTo>
                  <a:lnTo>
                    <a:pt x="741557" y="800465"/>
                  </a:lnTo>
                  <a:lnTo>
                    <a:pt x="741764" y="800465"/>
                  </a:lnTo>
                  <a:lnTo>
                    <a:pt x="741916" y="800449"/>
                  </a:lnTo>
                  <a:lnTo>
                    <a:pt x="741965" y="800440"/>
                  </a:lnTo>
                  <a:lnTo>
                    <a:pt x="742003" y="800433"/>
                  </a:lnTo>
                  <a:lnTo>
                    <a:pt x="742116" y="800353"/>
                  </a:lnTo>
                  <a:lnTo>
                    <a:pt x="742171" y="800273"/>
                  </a:lnTo>
                  <a:lnTo>
                    <a:pt x="742212" y="800162"/>
                  </a:lnTo>
                  <a:lnTo>
                    <a:pt x="742257" y="800047"/>
                  </a:lnTo>
                  <a:lnTo>
                    <a:pt x="742259" y="800042"/>
                  </a:lnTo>
                  <a:lnTo>
                    <a:pt x="742299" y="799938"/>
                  </a:lnTo>
                  <a:lnTo>
                    <a:pt x="742363" y="799810"/>
                  </a:lnTo>
                  <a:lnTo>
                    <a:pt x="742451" y="799707"/>
                  </a:lnTo>
                  <a:lnTo>
                    <a:pt x="742595" y="799579"/>
                  </a:lnTo>
                  <a:lnTo>
                    <a:pt x="742647" y="799546"/>
                  </a:lnTo>
                  <a:lnTo>
                    <a:pt x="742707" y="799507"/>
                  </a:lnTo>
                  <a:lnTo>
                    <a:pt x="743218" y="799011"/>
                  </a:lnTo>
                  <a:lnTo>
                    <a:pt x="743611" y="798627"/>
                  </a:lnTo>
                  <a:lnTo>
                    <a:pt x="743870" y="798331"/>
                  </a:lnTo>
                  <a:lnTo>
                    <a:pt x="744198" y="797633"/>
                  </a:lnTo>
                  <a:lnTo>
                    <a:pt x="744340" y="797058"/>
                  </a:lnTo>
                  <a:lnTo>
                    <a:pt x="744457" y="796639"/>
                  </a:lnTo>
                  <a:lnTo>
                    <a:pt x="744421" y="796348"/>
                  </a:lnTo>
                  <a:lnTo>
                    <a:pt x="744221" y="795717"/>
                  </a:lnTo>
                  <a:lnTo>
                    <a:pt x="744074" y="795434"/>
                  </a:lnTo>
                  <a:lnTo>
                    <a:pt x="744049" y="795139"/>
                  </a:lnTo>
                  <a:lnTo>
                    <a:pt x="744074" y="794835"/>
                  </a:lnTo>
                  <a:lnTo>
                    <a:pt x="744204" y="794432"/>
                  </a:lnTo>
                  <a:lnTo>
                    <a:pt x="744662" y="794110"/>
                  </a:lnTo>
                  <a:lnTo>
                    <a:pt x="745118" y="794145"/>
                  </a:lnTo>
                  <a:lnTo>
                    <a:pt x="745541" y="794472"/>
                  </a:lnTo>
                  <a:lnTo>
                    <a:pt x="745700" y="794893"/>
                  </a:lnTo>
                  <a:lnTo>
                    <a:pt x="745960" y="795153"/>
                  </a:lnTo>
                  <a:lnTo>
                    <a:pt x="746351" y="795188"/>
                  </a:lnTo>
                  <a:lnTo>
                    <a:pt x="747528" y="794416"/>
                  </a:lnTo>
                  <a:lnTo>
                    <a:pt x="747642" y="794248"/>
                  </a:lnTo>
                  <a:lnTo>
                    <a:pt x="747682" y="794059"/>
                  </a:lnTo>
                  <a:lnTo>
                    <a:pt x="747695" y="793999"/>
                  </a:lnTo>
                  <a:lnTo>
                    <a:pt x="747802" y="793731"/>
                  </a:lnTo>
                  <a:lnTo>
                    <a:pt x="747928" y="793499"/>
                  </a:lnTo>
                  <a:lnTo>
                    <a:pt x="748196" y="793266"/>
                  </a:lnTo>
                  <a:lnTo>
                    <a:pt x="748202" y="793250"/>
                  </a:lnTo>
                  <a:lnTo>
                    <a:pt x="748285" y="793017"/>
                  </a:lnTo>
                  <a:lnTo>
                    <a:pt x="748410" y="792678"/>
                  </a:lnTo>
                  <a:lnTo>
                    <a:pt x="748434" y="792631"/>
                  </a:lnTo>
                  <a:lnTo>
                    <a:pt x="748517" y="792464"/>
                  </a:lnTo>
                  <a:lnTo>
                    <a:pt x="748642" y="792268"/>
                  </a:lnTo>
                  <a:lnTo>
                    <a:pt x="748645" y="792241"/>
                  </a:lnTo>
                  <a:lnTo>
                    <a:pt x="748660" y="792107"/>
                  </a:lnTo>
                  <a:lnTo>
                    <a:pt x="748660" y="791786"/>
                  </a:lnTo>
                  <a:lnTo>
                    <a:pt x="748455" y="790662"/>
                  </a:lnTo>
                  <a:lnTo>
                    <a:pt x="748425" y="790112"/>
                  </a:lnTo>
                  <a:lnTo>
                    <a:pt x="748553" y="789912"/>
                  </a:lnTo>
                  <a:lnTo>
                    <a:pt x="748714" y="789805"/>
                  </a:lnTo>
                  <a:lnTo>
                    <a:pt x="748856" y="789680"/>
                  </a:lnTo>
                  <a:lnTo>
                    <a:pt x="748961" y="789576"/>
                  </a:lnTo>
                  <a:lnTo>
                    <a:pt x="749000" y="789538"/>
                  </a:lnTo>
                  <a:lnTo>
                    <a:pt x="749124" y="789305"/>
                  </a:lnTo>
                  <a:lnTo>
                    <a:pt x="749265" y="789122"/>
                  </a:lnTo>
                  <a:lnTo>
                    <a:pt x="749303" y="789073"/>
                  </a:lnTo>
                  <a:lnTo>
                    <a:pt x="749325" y="789002"/>
                  </a:lnTo>
                  <a:lnTo>
                    <a:pt x="749392" y="788788"/>
                  </a:lnTo>
                  <a:lnTo>
                    <a:pt x="749507" y="788635"/>
                  </a:lnTo>
                  <a:lnTo>
                    <a:pt x="749552" y="788574"/>
                  </a:lnTo>
                  <a:lnTo>
                    <a:pt x="749731" y="788306"/>
                  </a:lnTo>
                  <a:lnTo>
                    <a:pt x="749964" y="787913"/>
                  </a:lnTo>
                  <a:lnTo>
                    <a:pt x="750213" y="787556"/>
                  </a:lnTo>
                  <a:lnTo>
                    <a:pt x="750464" y="787271"/>
                  </a:lnTo>
                  <a:lnTo>
                    <a:pt x="750821" y="786986"/>
                  </a:lnTo>
                  <a:lnTo>
                    <a:pt x="750981" y="786825"/>
                  </a:lnTo>
                  <a:lnTo>
                    <a:pt x="751059" y="786670"/>
                  </a:lnTo>
                  <a:lnTo>
                    <a:pt x="751142" y="786504"/>
                  </a:lnTo>
                  <a:lnTo>
                    <a:pt x="751356" y="786272"/>
                  </a:lnTo>
                  <a:lnTo>
                    <a:pt x="751481" y="785969"/>
                  </a:lnTo>
                  <a:lnTo>
                    <a:pt x="751607" y="785665"/>
                  </a:lnTo>
                  <a:lnTo>
                    <a:pt x="751714" y="785487"/>
                  </a:lnTo>
                  <a:lnTo>
                    <a:pt x="751769" y="785385"/>
                  </a:lnTo>
                  <a:lnTo>
                    <a:pt x="751821" y="785290"/>
                  </a:lnTo>
                  <a:lnTo>
                    <a:pt x="751928" y="785166"/>
                  </a:lnTo>
                  <a:lnTo>
                    <a:pt x="752213" y="785023"/>
                  </a:lnTo>
                  <a:lnTo>
                    <a:pt x="752517" y="784987"/>
                  </a:lnTo>
                  <a:lnTo>
                    <a:pt x="752927" y="784970"/>
                  </a:lnTo>
                  <a:lnTo>
                    <a:pt x="753856" y="784854"/>
                  </a:lnTo>
                  <a:lnTo>
                    <a:pt x="754411" y="784729"/>
                  </a:lnTo>
                  <a:lnTo>
                    <a:pt x="754608" y="784659"/>
                  </a:lnTo>
                  <a:lnTo>
                    <a:pt x="754940" y="784492"/>
                  </a:lnTo>
                  <a:lnTo>
                    <a:pt x="755302" y="784282"/>
                  </a:lnTo>
                  <a:lnTo>
                    <a:pt x="755559" y="784070"/>
                  </a:lnTo>
                  <a:lnTo>
                    <a:pt x="755861" y="783950"/>
                  </a:lnTo>
                  <a:lnTo>
                    <a:pt x="756193" y="783828"/>
                  </a:lnTo>
                  <a:lnTo>
                    <a:pt x="756585" y="783693"/>
                  </a:lnTo>
                  <a:lnTo>
                    <a:pt x="756781" y="783602"/>
                  </a:lnTo>
                  <a:lnTo>
                    <a:pt x="757068" y="783451"/>
                  </a:lnTo>
                  <a:lnTo>
                    <a:pt x="757235" y="783316"/>
                  </a:lnTo>
                  <a:lnTo>
                    <a:pt x="757385" y="782954"/>
                  </a:lnTo>
                  <a:lnTo>
                    <a:pt x="757475" y="782622"/>
                  </a:lnTo>
                  <a:lnTo>
                    <a:pt x="757567" y="782320"/>
                  </a:lnTo>
                  <a:lnTo>
                    <a:pt x="757762" y="782064"/>
                  </a:lnTo>
                  <a:lnTo>
                    <a:pt x="757899" y="781884"/>
                  </a:lnTo>
                  <a:lnTo>
                    <a:pt x="758231" y="781627"/>
                  </a:lnTo>
                  <a:lnTo>
                    <a:pt x="758502" y="781491"/>
                  </a:lnTo>
                  <a:lnTo>
                    <a:pt x="758864" y="781430"/>
                  </a:lnTo>
                  <a:lnTo>
                    <a:pt x="759062" y="781373"/>
                  </a:lnTo>
                  <a:lnTo>
                    <a:pt x="759121" y="781355"/>
                  </a:lnTo>
                  <a:lnTo>
                    <a:pt x="759318" y="781325"/>
                  </a:lnTo>
                  <a:lnTo>
                    <a:pt x="759605" y="781175"/>
                  </a:lnTo>
                  <a:lnTo>
                    <a:pt x="759800" y="780857"/>
                  </a:lnTo>
                  <a:lnTo>
                    <a:pt x="759831" y="780495"/>
                  </a:lnTo>
                  <a:lnTo>
                    <a:pt x="759842" y="780201"/>
                  </a:lnTo>
                  <a:lnTo>
                    <a:pt x="759845" y="780118"/>
                  </a:lnTo>
                  <a:lnTo>
                    <a:pt x="759833" y="780036"/>
                  </a:lnTo>
                  <a:lnTo>
                    <a:pt x="759800" y="779832"/>
                  </a:lnTo>
                  <a:lnTo>
                    <a:pt x="759634" y="779455"/>
                  </a:lnTo>
                  <a:lnTo>
                    <a:pt x="759499" y="779093"/>
                  </a:lnTo>
                  <a:lnTo>
                    <a:pt x="759363" y="778671"/>
                  </a:lnTo>
                  <a:lnTo>
                    <a:pt x="759377" y="778489"/>
                  </a:lnTo>
                  <a:lnTo>
                    <a:pt x="759438" y="778384"/>
                  </a:lnTo>
                  <a:lnTo>
                    <a:pt x="759725" y="778202"/>
                  </a:lnTo>
                  <a:lnTo>
                    <a:pt x="760118" y="777991"/>
                  </a:lnTo>
                  <a:lnTo>
                    <a:pt x="760570" y="777901"/>
                  </a:lnTo>
                  <a:lnTo>
                    <a:pt x="760857" y="777886"/>
                  </a:lnTo>
                  <a:lnTo>
                    <a:pt x="761325" y="777870"/>
                  </a:lnTo>
                  <a:lnTo>
                    <a:pt x="761914" y="777991"/>
                  </a:lnTo>
                  <a:lnTo>
                    <a:pt x="762215" y="778233"/>
                  </a:lnTo>
                  <a:lnTo>
                    <a:pt x="762608" y="778414"/>
                  </a:lnTo>
                  <a:lnTo>
                    <a:pt x="762865" y="778474"/>
                  </a:lnTo>
                  <a:lnTo>
                    <a:pt x="763242" y="778520"/>
                  </a:lnTo>
                  <a:lnTo>
                    <a:pt x="763634" y="778520"/>
                  </a:lnTo>
                  <a:lnTo>
                    <a:pt x="764087" y="778504"/>
                  </a:lnTo>
                  <a:lnTo>
                    <a:pt x="764525" y="778595"/>
                  </a:lnTo>
                  <a:lnTo>
                    <a:pt x="764903" y="778836"/>
                  </a:lnTo>
                  <a:lnTo>
                    <a:pt x="765280" y="778956"/>
                  </a:lnTo>
                  <a:lnTo>
                    <a:pt x="765703" y="778926"/>
                  </a:lnTo>
                  <a:lnTo>
                    <a:pt x="765944" y="778821"/>
                  </a:lnTo>
                  <a:lnTo>
                    <a:pt x="766216" y="778671"/>
                  </a:lnTo>
                  <a:lnTo>
                    <a:pt x="766330" y="778602"/>
                  </a:lnTo>
                  <a:lnTo>
                    <a:pt x="766471" y="778520"/>
                  </a:lnTo>
                  <a:lnTo>
                    <a:pt x="766758" y="778474"/>
                  </a:lnTo>
                  <a:lnTo>
                    <a:pt x="767045" y="778474"/>
                  </a:lnTo>
                  <a:lnTo>
                    <a:pt x="767132" y="778470"/>
                  </a:lnTo>
                  <a:lnTo>
                    <a:pt x="767377" y="778459"/>
                  </a:lnTo>
                  <a:lnTo>
                    <a:pt x="767589" y="778459"/>
                  </a:lnTo>
                  <a:lnTo>
                    <a:pt x="767951" y="778429"/>
                  </a:lnTo>
                  <a:lnTo>
                    <a:pt x="768389" y="778369"/>
                  </a:lnTo>
                  <a:lnTo>
                    <a:pt x="768812" y="778308"/>
                  </a:lnTo>
                  <a:lnTo>
                    <a:pt x="769250" y="778247"/>
                  </a:lnTo>
                  <a:lnTo>
                    <a:pt x="769466" y="778198"/>
                  </a:lnTo>
                  <a:lnTo>
                    <a:pt x="769670" y="778162"/>
                  </a:lnTo>
                  <a:lnTo>
                    <a:pt x="769682" y="778160"/>
                  </a:lnTo>
                  <a:lnTo>
                    <a:pt x="769684" y="778160"/>
                  </a:lnTo>
                  <a:lnTo>
                    <a:pt x="769871" y="778094"/>
                  </a:lnTo>
                  <a:lnTo>
                    <a:pt x="770153" y="777973"/>
                  </a:lnTo>
                  <a:lnTo>
                    <a:pt x="770303" y="777869"/>
                  </a:lnTo>
                  <a:lnTo>
                    <a:pt x="770473" y="777774"/>
                  </a:lnTo>
                  <a:lnTo>
                    <a:pt x="770614" y="777652"/>
                  </a:lnTo>
                  <a:lnTo>
                    <a:pt x="770737" y="777587"/>
                  </a:lnTo>
                  <a:lnTo>
                    <a:pt x="770777" y="777582"/>
                  </a:lnTo>
                  <a:lnTo>
                    <a:pt x="770822" y="777577"/>
                  </a:lnTo>
                  <a:lnTo>
                    <a:pt x="770897" y="777577"/>
                  </a:lnTo>
                  <a:lnTo>
                    <a:pt x="771009" y="777577"/>
                  </a:lnTo>
                  <a:lnTo>
                    <a:pt x="771132" y="777587"/>
                  </a:lnTo>
                  <a:lnTo>
                    <a:pt x="771273" y="777624"/>
                  </a:lnTo>
                  <a:lnTo>
                    <a:pt x="771294" y="777633"/>
                  </a:lnTo>
                  <a:lnTo>
                    <a:pt x="771481" y="777718"/>
                  </a:lnTo>
                  <a:lnTo>
                    <a:pt x="771838" y="777944"/>
                  </a:lnTo>
                  <a:lnTo>
                    <a:pt x="772168" y="778133"/>
                  </a:lnTo>
                  <a:lnTo>
                    <a:pt x="772309" y="778198"/>
                  </a:lnTo>
                  <a:lnTo>
                    <a:pt x="772450" y="778255"/>
                  </a:lnTo>
                  <a:lnTo>
                    <a:pt x="772564" y="778274"/>
                  </a:lnTo>
                  <a:lnTo>
                    <a:pt x="772695" y="778283"/>
                  </a:lnTo>
                  <a:lnTo>
                    <a:pt x="772930" y="778283"/>
                  </a:lnTo>
                  <a:lnTo>
                    <a:pt x="773148" y="778283"/>
                  </a:lnTo>
                  <a:lnTo>
                    <a:pt x="773191" y="778283"/>
                  </a:lnTo>
                  <a:lnTo>
                    <a:pt x="773270" y="778283"/>
                  </a:lnTo>
                  <a:lnTo>
                    <a:pt x="773430" y="778283"/>
                  </a:lnTo>
                  <a:lnTo>
                    <a:pt x="773580" y="778311"/>
                  </a:lnTo>
                  <a:lnTo>
                    <a:pt x="773684" y="778330"/>
                  </a:lnTo>
                  <a:lnTo>
                    <a:pt x="773797" y="778386"/>
                  </a:lnTo>
                  <a:lnTo>
                    <a:pt x="773910" y="778442"/>
                  </a:lnTo>
                  <a:lnTo>
                    <a:pt x="773974" y="778494"/>
                  </a:lnTo>
                  <a:lnTo>
                    <a:pt x="774051" y="778556"/>
                  </a:lnTo>
                  <a:lnTo>
                    <a:pt x="774184" y="778621"/>
                  </a:lnTo>
                  <a:lnTo>
                    <a:pt x="774277" y="778668"/>
                  </a:lnTo>
                  <a:lnTo>
                    <a:pt x="774381" y="778687"/>
                  </a:lnTo>
                  <a:lnTo>
                    <a:pt x="774494" y="778687"/>
                  </a:lnTo>
                  <a:lnTo>
                    <a:pt x="774664" y="778668"/>
                  </a:lnTo>
                  <a:lnTo>
                    <a:pt x="774851" y="778602"/>
                  </a:lnTo>
                  <a:lnTo>
                    <a:pt x="776039" y="778122"/>
                  </a:lnTo>
                  <a:lnTo>
                    <a:pt x="777342" y="777870"/>
                  </a:lnTo>
                  <a:lnTo>
                    <a:pt x="777467" y="777781"/>
                  </a:lnTo>
                  <a:lnTo>
                    <a:pt x="777657" y="777661"/>
                  </a:lnTo>
                  <a:lnTo>
                    <a:pt x="777777" y="777506"/>
                  </a:lnTo>
                  <a:lnTo>
                    <a:pt x="777940" y="777291"/>
                  </a:lnTo>
                  <a:lnTo>
                    <a:pt x="778120" y="777197"/>
                  </a:lnTo>
                  <a:lnTo>
                    <a:pt x="778335" y="777128"/>
                  </a:lnTo>
                  <a:lnTo>
                    <a:pt x="778576" y="777103"/>
                  </a:lnTo>
                  <a:lnTo>
                    <a:pt x="778714" y="777119"/>
                  </a:lnTo>
                  <a:lnTo>
                    <a:pt x="778954" y="777275"/>
                  </a:lnTo>
                  <a:lnTo>
                    <a:pt x="779220" y="777731"/>
                  </a:lnTo>
                  <a:lnTo>
                    <a:pt x="779430" y="777941"/>
                  </a:lnTo>
                  <a:lnTo>
                    <a:pt x="780007" y="778019"/>
                  </a:lnTo>
                  <a:lnTo>
                    <a:pt x="780689" y="778019"/>
                  </a:lnTo>
                  <a:lnTo>
                    <a:pt x="781056" y="777914"/>
                  </a:lnTo>
                  <a:lnTo>
                    <a:pt x="781660" y="777705"/>
                  </a:lnTo>
                  <a:lnTo>
                    <a:pt x="781974" y="777338"/>
                  </a:lnTo>
                  <a:lnTo>
                    <a:pt x="782263" y="777128"/>
                  </a:lnTo>
                  <a:lnTo>
                    <a:pt x="782346" y="777071"/>
                  </a:lnTo>
                  <a:lnTo>
                    <a:pt x="782604" y="776892"/>
                  </a:lnTo>
                  <a:lnTo>
                    <a:pt x="783023" y="776736"/>
                  </a:lnTo>
                  <a:lnTo>
                    <a:pt x="783258" y="776635"/>
                  </a:lnTo>
                  <a:lnTo>
                    <a:pt x="783574" y="776500"/>
                  </a:lnTo>
                  <a:lnTo>
                    <a:pt x="783790" y="776410"/>
                  </a:lnTo>
                  <a:lnTo>
                    <a:pt x="784020" y="776316"/>
                  </a:lnTo>
                  <a:lnTo>
                    <a:pt x="784208" y="776212"/>
                  </a:lnTo>
                  <a:lnTo>
                    <a:pt x="784436" y="776106"/>
                  </a:lnTo>
                  <a:lnTo>
                    <a:pt x="784505" y="776055"/>
                  </a:lnTo>
                  <a:lnTo>
                    <a:pt x="784602" y="775985"/>
                  </a:lnTo>
                  <a:lnTo>
                    <a:pt x="784799" y="775879"/>
                  </a:lnTo>
                  <a:lnTo>
                    <a:pt x="785011" y="775712"/>
                  </a:lnTo>
                  <a:lnTo>
                    <a:pt x="785617" y="774894"/>
                  </a:lnTo>
                  <a:lnTo>
                    <a:pt x="785966" y="774426"/>
                  </a:lnTo>
                  <a:lnTo>
                    <a:pt x="786314" y="773956"/>
                  </a:lnTo>
                  <a:lnTo>
                    <a:pt x="786587" y="773592"/>
                  </a:lnTo>
                  <a:lnTo>
                    <a:pt x="786875" y="773304"/>
                  </a:lnTo>
                  <a:lnTo>
                    <a:pt x="786996" y="773123"/>
                  </a:lnTo>
                  <a:lnTo>
                    <a:pt x="787163" y="772926"/>
                  </a:lnTo>
                  <a:lnTo>
                    <a:pt x="787284" y="772775"/>
                  </a:lnTo>
                  <a:lnTo>
                    <a:pt x="787329" y="772623"/>
                  </a:lnTo>
                  <a:lnTo>
                    <a:pt x="787368" y="772468"/>
                  </a:lnTo>
                  <a:lnTo>
                    <a:pt x="787375" y="772441"/>
                  </a:lnTo>
                  <a:lnTo>
                    <a:pt x="787451" y="772290"/>
                  </a:lnTo>
                  <a:lnTo>
                    <a:pt x="787557" y="772169"/>
                  </a:lnTo>
                  <a:lnTo>
                    <a:pt x="787730" y="772057"/>
                  </a:lnTo>
                  <a:lnTo>
                    <a:pt x="787991" y="771735"/>
                  </a:lnTo>
                  <a:lnTo>
                    <a:pt x="788072" y="771563"/>
                  </a:lnTo>
                  <a:lnTo>
                    <a:pt x="788110" y="771431"/>
                  </a:lnTo>
                  <a:lnTo>
                    <a:pt x="788133" y="771352"/>
                  </a:lnTo>
                  <a:lnTo>
                    <a:pt x="788117" y="771139"/>
                  </a:lnTo>
                  <a:lnTo>
                    <a:pt x="788123" y="771110"/>
                  </a:lnTo>
                  <a:lnTo>
                    <a:pt x="788148" y="770973"/>
                  </a:lnTo>
                  <a:lnTo>
                    <a:pt x="788239" y="770791"/>
                  </a:lnTo>
                  <a:lnTo>
                    <a:pt x="788421" y="770503"/>
                  </a:lnTo>
                  <a:lnTo>
                    <a:pt x="788588" y="770262"/>
                  </a:lnTo>
                  <a:lnTo>
                    <a:pt x="788633" y="770201"/>
                  </a:lnTo>
                  <a:lnTo>
                    <a:pt x="788920" y="769913"/>
                  </a:lnTo>
                  <a:lnTo>
                    <a:pt x="789072" y="769716"/>
                  </a:lnTo>
                  <a:lnTo>
                    <a:pt x="789299" y="769443"/>
                  </a:lnTo>
                  <a:lnTo>
                    <a:pt x="789436" y="769277"/>
                  </a:lnTo>
                  <a:lnTo>
                    <a:pt x="789527" y="769034"/>
                  </a:lnTo>
                  <a:lnTo>
                    <a:pt x="789663" y="768717"/>
                  </a:lnTo>
                  <a:lnTo>
                    <a:pt x="789769" y="768413"/>
                  </a:lnTo>
                  <a:lnTo>
                    <a:pt x="789830" y="768232"/>
                  </a:lnTo>
                  <a:lnTo>
                    <a:pt x="789858" y="768198"/>
                  </a:lnTo>
                  <a:lnTo>
                    <a:pt x="789890" y="768162"/>
                  </a:lnTo>
                  <a:lnTo>
                    <a:pt x="789936" y="768110"/>
                  </a:lnTo>
                  <a:lnTo>
                    <a:pt x="790041" y="768058"/>
                  </a:lnTo>
                  <a:lnTo>
                    <a:pt x="790088" y="768035"/>
                  </a:lnTo>
                  <a:lnTo>
                    <a:pt x="790239" y="768020"/>
                  </a:lnTo>
                  <a:lnTo>
                    <a:pt x="790268" y="768017"/>
                  </a:lnTo>
                  <a:lnTo>
                    <a:pt x="790497" y="767989"/>
                  </a:lnTo>
                  <a:lnTo>
                    <a:pt x="790754" y="767989"/>
                  </a:lnTo>
                  <a:lnTo>
                    <a:pt x="790966" y="767959"/>
                  </a:lnTo>
                  <a:lnTo>
                    <a:pt x="791163" y="767928"/>
                  </a:lnTo>
                  <a:lnTo>
                    <a:pt x="791300" y="767853"/>
                  </a:lnTo>
                  <a:lnTo>
                    <a:pt x="791512" y="767701"/>
                  </a:lnTo>
                  <a:lnTo>
                    <a:pt x="791692" y="767604"/>
                  </a:lnTo>
                  <a:lnTo>
                    <a:pt x="791708" y="767595"/>
                  </a:lnTo>
                  <a:lnTo>
                    <a:pt x="791861" y="767384"/>
                  </a:lnTo>
                  <a:lnTo>
                    <a:pt x="792163" y="766900"/>
                  </a:lnTo>
                  <a:lnTo>
                    <a:pt x="792271" y="766696"/>
                  </a:lnTo>
                  <a:lnTo>
                    <a:pt x="792373" y="766508"/>
                  </a:lnTo>
                  <a:lnTo>
                    <a:pt x="792527" y="766270"/>
                  </a:lnTo>
                  <a:lnTo>
                    <a:pt x="792722" y="765964"/>
                  </a:lnTo>
                  <a:lnTo>
                    <a:pt x="792935" y="765665"/>
                  </a:lnTo>
                  <a:lnTo>
                    <a:pt x="793157" y="765333"/>
                  </a:lnTo>
                  <a:lnTo>
                    <a:pt x="793335" y="765057"/>
                  </a:lnTo>
                  <a:lnTo>
                    <a:pt x="793544" y="764692"/>
                  </a:lnTo>
                  <a:lnTo>
                    <a:pt x="793672" y="764447"/>
                  </a:lnTo>
                  <a:lnTo>
                    <a:pt x="793832" y="764202"/>
                  </a:lnTo>
                  <a:lnTo>
                    <a:pt x="793906" y="764000"/>
                  </a:lnTo>
                  <a:lnTo>
                    <a:pt x="793959" y="763765"/>
                  </a:lnTo>
                  <a:lnTo>
                    <a:pt x="793959" y="763499"/>
                  </a:lnTo>
                  <a:lnTo>
                    <a:pt x="793938" y="763361"/>
                  </a:lnTo>
                  <a:lnTo>
                    <a:pt x="793885" y="763126"/>
                  </a:lnTo>
                  <a:lnTo>
                    <a:pt x="793832" y="762988"/>
                  </a:lnTo>
                  <a:lnTo>
                    <a:pt x="793693" y="762775"/>
                  </a:lnTo>
                  <a:lnTo>
                    <a:pt x="793554" y="762615"/>
                  </a:lnTo>
                  <a:lnTo>
                    <a:pt x="793320" y="762413"/>
                  </a:lnTo>
                  <a:lnTo>
                    <a:pt x="793119" y="762264"/>
                  </a:lnTo>
                  <a:lnTo>
                    <a:pt x="792904" y="762072"/>
                  </a:lnTo>
                  <a:lnTo>
                    <a:pt x="792756" y="761891"/>
                  </a:lnTo>
                  <a:lnTo>
                    <a:pt x="792669" y="761818"/>
                  </a:lnTo>
                  <a:lnTo>
                    <a:pt x="792663" y="761810"/>
                  </a:lnTo>
                  <a:lnTo>
                    <a:pt x="792647" y="761790"/>
                  </a:lnTo>
                  <a:lnTo>
                    <a:pt x="792642" y="761761"/>
                  </a:lnTo>
                  <a:lnTo>
                    <a:pt x="792608" y="761591"/>
                  </a:lnTo>
                  <a:lnTo>
                    <a:pt x="792555" y="761418"/>
                  </a:lnTo>
                  <a:lnTo>
                    <a:pt x="792541" y="761244"/>
                  </a:lnTo>
                  <a:lnTo>
                    <a:pt x="792581" y="760965"/>
                  </a:lnTo>
                  <a:lnTo>
                    <a:pt x="792621" y="760725"/>
                  </a:lnTo>
                  <a:lnTo>
                    <a:pt x="792728" y="760419"/>
                  </a:lnTo>
                  <a:lnTo>
                    <a:pt x="792914" y="760073"/>
                  </a:lnTo>
                  <a:lnTo>
                    <a:pt x="793088" y="759807"/>
                  </a:lnTo>
                  <a:lnTo>
                    <a:pt x="793314" y="759528"/>
                  </a:lnTo>
                  <a:lnTo>
                    <a:pt x="793540" y="759275"/>
                  </a:lnTo>
                  <a:lnTo>
                    <a:pt x="793596" y="759198"/>
                  </a:lnTo>
                  <a:lnTo>
                    <a:pt x="793713" y="759035"/>
                  </a:lnTo>
                  <a:lnTo>
                    <a:pt x="793900" y="758849"/>
                  </a:lnTo>
                  <a:lnTo>
                    <a:pt x="794007" y="758716"/>
                  </a:lnTo>
                  <a:lnTo>
                    <a:pt x="794099" y="758529"/>
                  </a:lnTo>
                  <a:lnTo>
                    <a:pt x="794167" y="758356"/>
                  </a:lnTo>
                  <a:lnTo>
                    <a:pt x="794201" y="758207"/>
                  </a:lnTo>
                  <a:lnTo>
                    <a:pt x="794211" y="758077"/>
                  </a:lnTo>
                  <a:lnTo>
                    <a:pt x="794231" y="757857"/>
                  </a:lnTo>
                  <a:lnTo>
                    <a:pt x="794191" y="757707"/>
                  </a:lnTo>
                  <a:lnTo>
                    <a:pt x="794092" y="757528"/>
                  </a:lnTo>
                  <a:lnTo>
                    <a:pt x="794001" y="757368"/>
                  </a:lnTo>
                  <a:lnTo>
                    <a:pt x="793979" y="757283"/>
                  </a:lnTo>
                  <a:lnTo>
                    <a:pt x="793961" y="757218"/>
                  </a:lnTo>
                  <a:lnTo>
                    <a:pt x="793971" y="757078"/>
                  </a:lnTo>
                  <a:lnTo>
                    <a:pt x="793987" y="756937"/>
                  </a:lnTo>
                  <a:lnTo>
                    <a:pt x="793991" y="756889"/>
                  </a:lnTo>
                  <a:lnTo>
                    <a:pt x="794062" y="756759"/>
                  </a:lnTo>
                  <a:lnTo>
                    <a:pt x="794141" y="756549"/>
                  </a:lnTo>
                  <a:lnTo>
                    <a:pt x="794188" y="756463"/>
                  </a:lnTo>
                  <a:lnTo>
                    <a:pt x="794211" y="756420"/>
                  </a:lnTo>
                  <a:lnTo>
                    <a:pt x="794300" y="756305"/>
                  </a:lnTo>
                  <a:lnTo>
                    <a:pt x="794351" y="756240"/>
                  </a:lnTo>
                  <a:lnTo>
                    <a:pt x="794429" y="756181"/>
                  </a:lnTo>
                  <a:lnTo>
                    <a:pt x="794551" y="756090"/>
                  </a:lnTo>
                  <a:lnTo>
                    <a:pt x="794620" y="756036"/>
                  </a:lnTo>
                  <a:lnTo>
                    <a:pt x="794740" y="755941"/>
                  </a:lnTo>
                  <a:lnTo>
                    <a:pt x="794820" y="755888"/>
                  </a:lnTo>
                  <a:lnTo>
                    <a:pt x="794861" y="755861"/>
                  </a:lnTo>
                  <a:lnTo>
                    <a:pt x="795031" y="755771"/>
                  </a:lnTo>
                  <a:lnTo>
                    <a:pt x="795220" y="755701"/>
                  </a:lnTo>
                  <a:lnTo>
                    <a:pt x="795379" y="755626"/>
                  </a:lnTo>
                  <a:lnTo>
                    <a:pt x="795772" y="755323"/>
                  </a:lnTo>
                  <a:lnTo>
                    <a:pt x="796004" y="755019"/>
                  </a:lnTo>
                  <a:lnTo>
                    <a:pt x="796200" y="754787"/>
                  </a:lnTo>
                  <a:lnTo>
                    <a:pt x="796468" y="754644"/>
                  </a:lnTo>
                  <a:lnTo>
                    <a:pt x="796736" y="754520"/>
                  </a:lnTo>
                  <a:lnTo>
                    <a:pt x="797182" y="754234"/>
                  </a:lnTo>
                  <a:lnTo>
                    <a:pt x="797629" y="754038"/>
                  </a:lnTo>
                  <a:lnTo>
                    <a:pt x="797879" y="753895"/>
                  </a:lnTo>
                  <a:lnTo>
                    <a:pt x="798076" y="753752"/>
                  </a:lnTo>
                  <a:lnTo>
                    <a:pt x="798361" y="753484"/>
                  </a:lnTo>
                  <a:lnTo>
                    <a:pt x="798433" y="753401"/>
                  </a:lnTo>
                  <a:lnTo>
                    <a:pt x="798543" y="753264"/>
                  </a:lnTo>
                  <a:lnTo>
                    <a:pt x="798654" y="753117"/>
                  </a:lnTo>
                  <a:lnTo>
                    <a:pt x="798760" y="752960"/>
                  </a:lnTo>
                  <a:lnTo>
                    <a:pt x="798764" y="752953"/>
                  </a:lnTo>
                  <a:lnTo>
                    <a:pt x="798927" y="752753"/>
                  </a:lnTo>
                  <a:lnTo>
                    <a:pt x="799049" y="752601"/>
                  </a:lnTo>
                  <a:lnTo>
                    <a:pt x="799155" y="752443"/>
                  </a:lnTo>
                  <a:lnTo>
                    <a:pt x="799233" y="752248"/>
                  </a:lnTo>
                  <a:lnTo>
                    <a:pt x="799333" y="752037"/>
                  </a:lnTo>
                  <a:lnTo>
                    <a:pt x="799434" y="751890"/>
                  </a:lnTo>
                  <a:lnTo>
                    <a:pt x="799450" y="751873"/>
                  </a:lnTo>
                  <a:lnTo>
                    <a:pt x="799560" y="751764"/>
                  </a:lnTo>
                  <a:lnTo>
                    <a:pt x="799707" y="751616"/>
                  </a:lnTo>
                  <a:lnTo>
                    <a:pt x="799791" y="751521"/>
                  </a:lnTo>
                  <a:lnTo>
                    <a:pt x="799807" y="751499"/>
                  </a:lnTo>
                  <a:lnTo>
                    <a:pt x="799850" y="751432"/>
                  </a:lnTo>
                  <a:lnTo>
                    <a:pt x="799882" y="751353"/>
                  </a:lnTo>
                  <a:lnTo>
                    <a:pt x="799918" y="751274"/>
                  </a:lnTo>
                  <a:lnTo>
                    <a:pt x="799950" y="751179"/>
                  </a:lnTo>
                  <a:lnTo>
                    <a:pt x="799960" y="751121"/>
                  </a:lnTo>
                  <a:lnTo>
                    <a:pt x="799967" y="750806"/>
                  </a:lnTo>
                  <a:lnTo>
                    <a:pt x="799968" y="750749"/>
                  </a:lnTo>
                  <a:lnTo>
                    <a:pt x="799961" y="750440"/>
                  </a:lnTo>
                  <a:lnTo>
                    <a:pt x="799961" y="750150"/>
                  </a:lnTo>
                  <a:lnTo>
                    <a:pt x="799968" y="749940"/>
                  </a:lnTo>
                  <a:lnTo>
                    <a:pt x="800001" y="749729"/>
                  </a:lnTo>
                  <a:lnTo>
                    <a:pt x="800040" y="749571"/>
                  </a:lnTo>
                  <a:lnTo>
                    <a:pt x="800051" y="749536"/>
                  </a:lnTo>
                  <a:lnTo>
                    <a:pt x="800093" y="749387"/>
                  </a:lnTo>
                  <a:lnTo>
                    <a:pt x="800112" y="749255"/>
                  </a:lnTo>
                  <a:lnTo>
                    <a:pt x="800132" y="749097"/>
                  </a:lnTo>
                  <a:lnTo>
                    <a:pt x="800132" y="748933"/>
                  </a:lnTo>
                  <a:lnTo>
                    <a:pt x="800126" y="748762"/>
                  </a:lnTo>
                  <a:lnTo>
                    <a:pt x="800132" y="748604"/>
                  </a:lnTo>
                  <a:lnTo>
                    <a:pt x="800106" y="748459"/>
                  </a:lnTo>
                  <a:lnTo>
                    <a:pt x="800080" y="748298"/>
                  </a:lnTo>
                  <a:lnTo>
                    <a:pt x="800079" y="748295"/>
                  </a:lnTo>
                  <a:lnTo>
                    <a:pt x="800040" y="748176"/>
                  </a:lnTo>
                  <a:lnTo>
                    <a:pt x="800021" y="748051"/>
                  </a:lnTo>
                  <a:lnTo>
                    <a:pt x="800014" y="747880"/>
                  </a:lnTo>
                  <a:lnTo>
                    <a:pt x="800017" y="747565"/>
                  </a:lnTo>
                  <a:lnTo>
                    <a:pt x="800021" y="747261"/>
                  </a:lnTo>
                  <a:lnTo>
                    <a:pt x="800030" y="747206"/>
                  </a:lnTo>
                  <a:lnTo>
                    <a:pt x="800059" y="747031"/>
                  </a:lnTo>
                  <a:lnTo>
                    <a:pt x="800099" y="746932"/>
                  </a:lnTo>
                  <a:lnTo>
                    <a:pt x="800192" y="746794"/>
                  </a:lnTo>
                  <a:lnTo>
                    <a:pt x="800297" y="746649"/>
                  </a:lnTo>
                  <a:lnTo>
                    <a:pt x="800363" y="746564"/>
                  </a:lnTo>
                  <a:lnTo>
                    <a:pt x="800441" y="746485"/>
                  </a:lnTo>
                  <a:lnTo>
                    <a:pt x="800633" y="746386"/>
                  </a:lnTo>
                  <a:lnTo>
                    <a:pt x="800683" y="746351"/>
                  </a:lnTo>
                  <a:lnTo>
                    <a:pt x="800745" y="746307"/>
                  </a:lnTo>
                  <a:lnTo>
                    <a:pt x="800844" y="746242"/>
                  </a:lnTo>
                  <a:lnTo>
                    <a:pt x="800889" y="746202"/>
                  </a:lnTo>
                  <a:lnTo>
                    <a:pt x="800942" y="746143"/>
                  </a:lnTo>
                  <a:lnTo>
                    <a:pt x="800995" y="746070"/>
                  </a:lnTo>
                  <a:lnTo>
                    <a:pt x="801048" y="746005"/>
                  </a:lnTo>
                  <a:lnTo>
                    <a:pt x="801087" y="745945"/>
                  </a:lnTo>
                  <a:lnTo>
                    <a:pt x="801100" y="745873"/>
                  </a:lnTo>
                  <a:lnTo>
                    <a:pt x="801106" y="745833"/>
                  </a:lnTo>
                  <a:lnTo>
                    <a:pt x="801113" y="745781"/>
                  </a:lnTo>
                  <a:lnTo>
                    <a:pt x="801106" y="745682"/>
                  </a:lnTo>
                  <a:lnTo>
                    <a:pt x="801094" y="745652"/>
                  </a:lnTo>
                  <a:lnTo>
                    <a:pt x="801067" y="745590"/>
                  </a:lnTo>
                  <a:lnTo>
                    <a:pt x="801028" y="745498"/>
                  </a:lnTo>
                  <a:lnTo>
                    <a:pt x="800951" y="745376"/>
                  </a:lnTo>
                  <a:lnTo>
                    <a:pt x="800949" y="745373"/>
                  </a:lnTo>
                  <a:lnTo>
                    <a:pt x="800718" y="745057"/>
                  </a:lnTo>
                  <a:lnTo>
                    <a:pt x="800560" y="744840"/>
                  </a:lnTo>
                  <a:lnTo>
                    <a:pt x="800550" y="744825"/>
                  </a:lnTo>
                  <a:lnTo>
                    <a:pt x="800507" y="744761"/>
                  </a:lnTo>
                  <a:lnTo>
                    <a:pt x="800474" y="744689"/>
                  </a:lnTo>
                  <a:lnTo>
                    <a:pt x="800454" y="744597"/>
                  </a:lnTo>
                  <a:lnTo>
                    <a:pt x="800429" y="744498"/>
                  </a:lnTo>
                  <a:lnTo>
                    <a:pt x="800403" y="744379"/>
                  </a:lnTo>
                  <a:lnTo>
                    <a:pt x="800383" y="744017"/>
                  </a:lnTo>
                  <a:lnTo>
                    <a:pt x="800383" y="743840"/>
                  </a:lnTo>
                  <a:lnTo>
                    <a:pt x="800383" y="743656"/>
                  </a:lnTo>
                  <a:lnTo>
                    <a:pt x="800396" y="743583"/>
                  </a:lnTo>
                  <a:lnTo>
                    <a:pt x="800435" y="743484"/>
                  </a:lnTo>
                  <a:lnTo>
                    <a:pt x="800474" y="743359"/>
                  </a:lnTo>
                  <a:lnTo>
                    <a:pt x="800540" y="743221"/>
                  </a:lnTo>
                  <a:lnTo>
                    <a:pt x="800560" y="743136"/>
                  </a:lnTo>
                  <a:lnTo>
                    <a:pt x="800583" y="743080"/>
                  </a:lnTo>
                  <a:lnTo>
                    <a:pt x="800607" y="743024"/>
                  </a:lnTo>
                  <a:lnTo>
                    <a:pt x="800640" y="742905"/>
                  </a:lnTo>
                  <a:lnTo>
                    <a:pt x="800665" y="742780"/>
                  </a:lnTo>
                  <a:lnTo>
                    <a:pt x="800665" y="742708"/>
                  </a:lnTo>
                  <a:lnTo>
                    <a:pt x="800672" y="742596"/>
                  </a:lnTo>
                  <a:lnTo>
                    <a:pt x="800672" y="742504"/>
                  </a:lnTo>
                  <a:lnTo>
                    <a:pt x="800645" y="742326"/>
                  </a:lnTo>
                  <a:lnTo>
                    <a:pt x="800593" y="742208"/>
                  </a:lnTo>
                  <a:lnTo>
                    <a:pt x="800560" y="742103"/>
                  </a:lnTo>
                  <a:lnTo>
                    <a:pt x="800534" y="742004"/>
                  </a:lnTo>
                  <a:lnTo>
                    <a:pt x="800534" y="741999"/>
                  </a:lnTo>
                  <a:lnTo>
                    <a:pt x="800534" y="741918"/>
                  </a:lnTo>
                  <a:lnTo>
                    <a:pt x="800534" y="741846"/>
                  </a:lnTo>
                  <a:lnTo>
                    <a:pt x="800547" y="741780"/>
                  </a:lnTo>
                  <a:lnTo>
                    <a:pt x="800574" y="741662"/>
                  </a:lnTo>
                  <a:lnTo>
                    <a:pt x="800593" y="741596"/>
                  </a:lnTo>
                  <a:lnTo>
                    <a:pt x="800634" y="741541"/>
                  </a:lnTo>
                  <a:lnTo>
                    <a:pt x="800692" y="741464"/>
                  </a:lnTo>
                  <a:lnTo>
                    <a:pt x="800975" y="741208"/>
                  </a:lnTo>
                  <a:lnTo>
                    <a:pt x="801219" y="740997"/>
                  </a:lnTo>
                  <a:lnTo>
                    <a:pt x="801328" y="740917"/>
                  </a:lnTo>
                  <a:lnTo>
                    <a:pt x="801416" y="740852"/>
                  </a:lnTo>
                  <a:lnTo>
                    <a:pt x="801548" y="740734"/>
                  </a:lnTo>
                  <a:lnTo>
                    <a:pt x="801634" y="740681"/>
                  </a:lnTo>
                  <a:lnTo>
                    <a:pt x="801706" y="740642"/>
                  </a:lnTo>
                  <a:lnTo>
                    <a:pt x="801825" y="740609"/>
                  </a:lnTo>
                  <a:lnTo>
                    <a:pt x="801956" y="740583"/>
                  </a:lnTo>
                  <a:lnTo>
                    <a:pt x="802055" y="740569"/>
                  </a:lnTo>
                  <a:lnTo>
                    <a:pt x="802173" y="740589"/>
                  </a:lnTo>
                  <a:lnTo>
                    <a:pt x="802201" y="740606"/>
                  </a:lnTo>
                  <a:lnTo>
                    <a:pt x="802259" y="740642"/>
                  </a:lnTo>
                  <a:lnTo>
                    <a:pt x="802305" y="740655"/>
                  </a:lnTo>
                  <a:lnTo>
                    <a:pt x="802391" y="740648"/>
                  </a:lnTo>
                  <a:lnTo>
                    <a:pt x="802464" y="740629"/>
                  </a:lnTo>
                  <a:lnTo>
                    <a:pt x="802530" y="740562"/>
                  </a:lnTo>
                  <a:lnTo>
                    <a:pt x="802535" y="740556"/>
                  </a:lnTo>
                  <a:lnTo>
                    <a:pt x="802608" y="740451"/>
                  </a:lnTo>
                  <a:lnTo>
                    <a:pt x="802681" y="740333"/>
                  </a:lnTo>
                  <a:lnTo>
                    <a:pt x="802701" y="740273"/>
                  </a:lnTo>
                  <a:lnTo>
                    <a:pt x="802702" y="740266"/>
                  </a:lnTo>
                  <a:lnTo>
                    <a:pt x="802719" y="740201"/>
                  </a:lnTo>
                  <a:lnTo>
                    <a:pt x="802733" y="739997"/>
                  </a:lnTo>
                  <a:lnTo>
                    <a:pt x="802734" y="739974"/>
                  </a:lnTo>
                  <a:lnTo>
                    <a:pt x="802739" y="739786"/>
                  </a:lnTo>
                  <a:lnTo>
                    <a:pt x="802733" y="739668"/>
                  </a:lnTo>
                  <a:lnTo>
                    <a:pt x="802759" y="739602"/>
                  </a:lnTo>
                  <a:lnTo>
                    <a:pt x="802786" y="739536"/>
                  </a:lnTo>
                  <a:lnTo>
                    <a:pt x="802865" y="739457"/>
                  </a:lnTo>
                  <a:lnTo>
                    <a:pt x="802885" y="739438"/>
                  </a:lnTo>
                  <a:lnTo>
                    <a:pt x="803267" y="739214"/>
                  </a:lnTo>
                  <a:lnTo>
                    <a:pt x="803349" y="739167"/>
                  </a:lnTo>
                  <a:lnTo>
                    <a:pt x="803682" y="738977"/>
                  </a:lnTo>
                  <a:lnTo>
                    <a:pt x="803908" y="738832"/>
                  </a:lnTo>
                  <a:lnTo>
                    <a:pt x="803957" y="738799"/>
                  </a:lnTo>
                  <a:lnTo>
                    <a:pt x="804084" y="738726"/>
                  </a:lnTo>
                  <a:lnTo>
                    <a:pt x="804195" y="738661"/>
                  </a:lnTo>
                  <a:lnTo>
                    <a:pt x="804248" y="738628"/>
                  </a:lnTo>
                  <a:lnTo>
                    <a:pt x="804267" y="738615"/>
                  </a:lnTo>
                  <a:lnTo>
                    <a:pt x="804314" y="738576"/>
                  </a:lnTo>
                  <a:lnTo>
                    <a:pt x="804372" y="738516"/>
                  </a:lnTo>
                  <a:lnTo>
                    <a:pt x="804432" y="738438"/>
                  </a:lnTo>
                  <a:lnTo>
                    <a:pt x="804465" y="738365"/>
                  </a:lnTo>
                  <a:lnTo>
                    <a:pt x="804505" y="738286"/>
                  </a:lnTo>
                  <a:lnTo>
                    <a:pt x="804525" y="738214"/>
                  </a:lnTo>
                  <a:lnTo>
                    <a:pt x="804538" y="738135"/>
                  </a:lnTo>
                  <a:lnTo>
                    <a:pt x="804445" y="737780"/>
                  </a:lnTo>
                  <a:lnTo>
                    <a:pt x="804445" y="737748"/>
                  </a:lnTo>
                  <a:lnTo>
                    <a:pt x="804445" y="737714"/>
                  </a:lnTo>
                  <a:lnTo>
                    <a:pt x="804465" y="737655"/>
                  </a:lnTo>
                  <a:lnTo>
                    <a:pt x="804498" y="737602"/>
                  </a:lnTo>
                  <a:lnTo>
                    <a:pt x="804556" y="737470"/>
                  </a:lnTo>
                  <a:lnTo>
                    <a:pt x="804586" y="737423"/>
                  </a:lnTo>
                  <a:lnTo>
                    <a:pt x="804623" y="737365"/>
                  </a:lnTo>
                  <a:lnTo>
                    <a:pt x="804715" y="737247"/>
                  </a:lnTo>
                  <a:lnTo>
                    <a:pt x="804800" y="737135"/>
                  </a:lnTo>
                  <a:lnTo>
                    <a:pt x="804805" y="737130"/>
                  </a:lnTo>
                  <a:lnTo>
                    <a:pt x="804900" y="737010"/>
                  </a:lnTo>
                  <a:lnTo>
                    <a:pt x="804985" y="736904"/>
                  </a:lnTo>
                  <a:lnTo>
                    <a:pt x="805038" y="736865"/>
                  </a:lnTo>
                  <a:lnTo>
                    <a:pt x="805104" y="736819"/>
                  </a:lnTo>
                  <a:lnTo>
                    <a:pt x="805169" y="736773"/>
                  </a:lnTo>
                  <a:lnTo>
                    <a:pt x="805228" y="736746"/>
                  </a:lnTo>
                  <a:lnTo>
                    <a:pt x="805328" y="736707"/>
                  </a:lnTo>
                  <a:lnTo>
                    <a:pt x="805419" y="736700"/>
                  </a:lnTo>
                  <a:lnTo>
                    <a:pt x="805525" y="736687"/>
                  </a:lnTo>
                  <a:lnTo>
                    <a:pt x="805577" y="736681"/>
                  </a:lnTo>
                  <a:lnTo>
                    <a:pt x="805894" y="736687"/>
                  </a:lnTo>
                  <a:lnTo>
                    <a:pt x="806157" y="736694"/>
                  </a:lnTo>
                  <a:lnTo>
                    <a:pt x="806309" y="736694"/>
                  </a:lnTo>
                  <a:lnTo>
                    <a:pt x="806407" y="736687"/>
                  </a:lnTo>
                  <a:lnTo>
                    <a:pt x="806519" y="736687"/>
                  </a:lnTo>
                  <a:lnTo>
                    <a:pt x="806579" y="736681"/>
                  </a:lnTo>
                  <a:lnTo>
                    <a:pt x="806664" y="736654"/>
                  </a:lnTo>
                  <a:lnTo>
                    <a:pt x="806757" y="736602"/>
                  </a:lnTo>
                  <a:lnTo>
                    <a:pt x="806841" y="736562"/>
                  </a:lnTo>
                  <a:lnTo>
                    <a:pt x="806922" y="736537"/>
                  </a:lnTo>
                  <a:lnTo>
                    <a:pt x="806967" y="736523"/>
                  </a:lnTo>
                  <a:lnTo>
                    <a:pt x="807046" y="736490"/>
                  </a:lnTo>
                  <a:lnTo>
                    <a:pt x="807171" y="736444"/>
                  </a:lnTo>
                  <a:lnTo>
                    <a:pt x="807382" y="736398"/>
                  </a:lnTo>
                  <a:lnTo>
                    <a:pt x="807424" y="736384"/>
                  </a:lnTo>
                  <a:lnTo>
                    <a:pt x="807527" y="736352"/>
                  </a:lnTo>
                  <a:lnTo>
                    <a:pt x="807638" y="736292"/>
                  </a:lnTo>
                  <a:lnTo>
                    <a:pt x="807764" y="736174"/>
                  </a:lnTo>
                  <a:lnTo>
                    <a:pt x="807869" y="736049"/>
                  </a:lnTo>
                  <a:lnTo>
                    <a:pt x="807968" y="735917"/>
                  </a:lnTo>
                  <a:lnTo>
                    <a:pt x="808036" y="735861"/>
                  </a:lnTo>
                  <a:lnTo>
                    <a:pt x="808073" y="735832"/>
                  </a:lnTo>
                  <a:lnTo>
                    <a:pt x="808159" y="735766"/>
                  </a:lnTo>
                  <a:lnTo>
                    <a:pt x="808264" y="735733"/>
                  </a:lnTo>
                  <a:lnTo>
                    <a:pt x="808376" y="735694"/>
                  </a:lnTo>
                  <a:lnTo>
                    <a:pt x="808385" y="735691"/>
                  </a:lnTo>
                  <a:lnTo>
                    <a:pt x="808449" y="735674"/>
                  </a:lnTo>
                  <a:lnTo>
                    <a:pt x="808560" y="735641"/>
                  </a:lnTo>
                  <a:lnTo>
                    <a:pt x="808698" y="735588"/>
                  </a:lnTo>
                  <a:lnTo>
                    <a:pt x="808851" y="735503"/>
                  </a:lnTo>
                  <a:lnTo>
                    <a:pt x="809028" y="735437"/>
                  </a:lnTo>
                  <a:lnTo>
                    <a:pt x="809075" y="735425"/>
                  </a:lnTo>
                  <a:lnTo>
                    <a:pt x="809162" y="735402"/>
                  </a:lnTo>
                  <a:lnTo>
                    <a:pt x="809179" y="735398"/>
                  </a:lnTo>
                  <a:lnTo>
                    <a:pt x="809377" y="735391"/>
                  </a:lnTo>
                  <a:lnTo>
                    <a:pt x="809712" y="735398"/>
                  </a:lnTo>
                  <a:lnTo>
                    <a:pt x="809910" y="735398"/>
                  </a:lnTo>
                  <a:lnTo>
                    <a:pt x="810009" y="735384"/>
                  </a:lnTo>
                  <a:lnTo>
                    <a:pt x="810095" y="735345"/>
                  </a:lnTo>
                  <a:lnTo>
                    <a:pt x="810160" y="735299"/>
                  </a:lnTo>
                  <a:lnTo>
                    <a:pt x="810226" y="735220"/>
                  </a:lnTo>
                  <a:lnTo>
                    <a:pt x="810273" y="735141"/>
                  </a:lnTo>
                  <a:lnTo>
                    <a:pt x="810318" y="735036"/>
                  </a:lnTo>
                  <a:lnTo>
                    <a:pt x="810338" y="734950"/>
                  </a:lnTo>
                  <a:lnTo>
                    <a:pt x="810350" y="734829"/>
                  </a:lnTo>
                  <a:lnTo>
                    <a:pt x="810358" y="734753"/>
                  </a:lnTo>
                  <a:lnTo>
                    <a:pt x="810358" y="734715"/>
                  </a:lnTo>
                  <a:lnTo>
                    <a:pt x="810358" y="734674"/>
                  </a:lnTo>
                  <a:lnTo>
                    <a:pt x="810352" y="734585"/>
                  </a:lnTo>
                  <a:lnTo>
                    <a:pt x="810351" y="734582"/>
                  </a:lnTo>
                  <a:lnTo>
                    <a:pt x="810266" y="734489"/>
                  </a:lnTo>
                  <a:lnTo>
                    <a:pt x="810114" y="734318"/>
                  </a:lnTo>
                  <a:lnTo>
                    <a:pt x="809946" y="734154"/>
                  </a:lnTo>
                  <a:lnTo>
                    <a:pt x="809878" y="734088"/>
                  </a:lnTo>
                  <a:lnTo>
                    <a:pt x="809867" y="734071"/>
                  </a:lnTo>
                  <a:lnTo>
                    <a:pt x="809805" y="733970"/>
                  </a:lnTo>
                  <a:lnTo>
                    <a:pt x="809765" y="733877"/>
                  </a:lnTo>
                  <a:lnTo>
                    <a:pt x="809712" y="733746"/>
                  </a:lnTo>
                  <a:lnTo>
                    <a:pt x="809647" y="733601"/>
                  </a:lnTo>
                  <a:lnTo>
                    <a:pt x="809634" y="733509"/>
                  </a:lnTo>
                  <a:lnTo>
                    <a:pt x="809621" y="733430"/>
                  </a:lnTo>
                  <a:lnTo>
                    <a:pt x="809634" y="733338"/>
                  </a:lnTo>
                  <a:lnTo>
                    <a:pt x="809641" y="733220"/>
                  </a:lnTo>
                  <a:lnTo>
                    <a:pt x="809660" y="733101"/>
                  </a:lnTo>
                  <a:lnTo>
                    <a:pt x="809660" y="733036"/>
                  </a:lnTo>
                  <a:lnTo>
                    <a:pt x="809660" y="732976"/>
                  </a:lnTo>
                  <a:lnTo>
                    <a:pt x="809660" y="732884"/>
                  </a:lnTo>
                  <a:lnTo>
                    <a:pt x="809634" y="732811"/>
                  </a:lnTo>
                  <a:lnTo>
                    <a:pt x="809601" y="732726"/>
                  </a:lnTo>
                  <a:lnTo>
                    <a:pt x="809536" y="732620"/>
                  </a:lnTo>
                  <a:lnTo>
                    <a:pt x="809528" y="732607"/>
                  </a:lnTo>
                  <a:lnTo>
                    <a:pt x="809443" y="732482"/>
                  </a:lnTo>
                  <a:lnTo>
                    <a:pt x="809397" y="732404"/>
                  </a:lnTo>
                  <a:lnTo>
                    <a:pt x="809350" y="732325"/>
                  </a:lnTo>
                  <a:lnTo>
                    <a:pt x="809331" y="732278"/>
                  </a:lnTo>
                  <a:lnTo>
                    <a:pt x="809324" y="732153"/>
                  </a:lnTo>
                  <a:lnTo>
                    <a:pt x="809338" y="732113"/>
                  </a:lnTo>
                  <a:lnTo>
                    <a:pt x="809344" y="732094"/>
                  </a:lnTo>
                  <a:lnTo>
                    <a:pt x="809378" y="732043"/>
                  </a:lnTo>
                  <a:lnTo>
                    <a:pt x="809397" y="732015"/>
                  </a:lnTo>
                  <a:lnTo>
                    <a:pt x="809535" y="731910"/>
                  </a:lnTo>
                  <a:lnTo>
                    <a:pt x="809614" y="731838"/>
                  </a:lnTo>
                  <a:lnTo>
                    <a:pt x="809712" y="731746"/>
                  </a:lnTo>
                  <a:lnTo>
                    <a:pt x="809720" y="731735"/>
                  </a:lnTo>
                  <a:lnTo>
                    <a:pt x="809772" y="731660"/>
                  </a:lnTo>
                  <a:lnTo>
                    <a:pt x="809812" y="731601"/>
                  </a:lnTo>
                  <a:lnTo>
                    <a:pt x="809845" y="731522"/>
                  </a:lnTo>
                  <a:lnTo>
                    <a:pt x="809851" y="731410"/>
                  </a:lnTo>
                  <a:lnTo>
                    <a:pt x="809858" y="731265"/>
                  </a:lnTo>
                  <a:lnTo>
                    <a:pt x="809812" y="731061"/>
                  </a:lnTo>
                  <a:lnTo>
                    <a:pt x="809785" y="730831"/>
                  </a:lnTo>
                  <a:lnTo>
                    <a:pt x="809732" y="730719"/>
                  </a:lnTo>
                  <a:lnTo>
                    <a:pt x="809674" y="730574"/>
                  </a:lnTo>
                  <a:lnTo>
                    <a:pt x="809669" y="730565"/>
                  </a:lnTo>
                  <a:lnTo>
                    <a:pt x="809641" y="730489"/>
                  </a:lnTo>
                  <a:lnTo>
                    <a:pt x="809614" y="730390"/>
                  </a:lnTo>
                  <a:lnTo>
                    <a:pt x="809588" y="730278"/>
                  </a:lnTo>
                  <a:lnTo>
                    <a:pt x="809586" y="730256"/>
                  </a:lnTo>
                  <a:lnTo>
                    <a:pt x="809581" y="730173"/>
                  </a:lnTo>
                  <a:lnTo>
                    <a:pt x="809605" y="730066"/>
                  </a:lnTo>
                  <a:lnTo>
                    <a:pt x="809606" y="730061"/>
                  </a:lnTo>
                  <a:lnTo>
                    <a:pt x="809614" y="730028"/>
                  </a:lnTo>
                  <a:lnTo>
                    <a:pt x="809667" y="729936"/>
                  </a:lnTo>
                  <a:lnTo>
                    <a:pt x="809717" y="729898"/>
                  </a:lnTo>
                  <a:lnTo>
                    <a:pt x="809745" y="729877"/>
                  </a:lnTo>
                  <a:lnTo>
                    <a:pt x="809831" y="729831"/>
                  </a:lnTo>
                  <a:lnTo>
                    <a:pt x="809888" y="729785"/>
                  </a:lnTo>
                  <a:lnTo>
                    <a:pt x="809898" y="729778"/>
                  </a:lnTo>
                  <a:lnTo>
                    <a:pt x="809915" y="729771"/>
                  </a:lnTo>
                  <a:lnTo>
                    <a:pt x="809976" y="729745"/>
                  </a:lnTo>
                  <a:lnTo>
                    <a:pt x="810055" y="729732"/>
                  </a:lnTo>
                  <a:lnTo>
                    <a:pt x="810172" y="729716"/>
                  </a:lnTo>
                  <a:lnTo>
                    <a:pt x="810253" y="729706"/>
                  </a:lnTo>
                  <a:lnTo>
                    <a:pt x="810542" y="729719"/>
                  </a:lnTo>
                  <a:lnTo>
                    <a:pt x="810832" y="729732"/>
                  </a:lnTo>
                  <a:lnTo>
                    <a:pt x="810997" y="729745"/>
                  </a:lnTo>
                  <a:lnTo>
                    <a:pt x="811129" y="729739"/>
                  </a:lnTo>
                  <a:lnTo>
                    <a:pt x="811313" y="729739"/>
                  </a:lnTo>
                  <a:lnTo>
                    <a:pt x="811444" y="729725"/>
                  </a:lnTo>
                  <a:lnTo>
                    <a:pt x="811582" y="729712"/>
                  </a:lnTo>
                  <a:lnTo>
                    <a:pt x="811702" y="729706"/>
                  </a:lnTo>
                  <a:lnTo>
                    <a:pt x="811773" y="729693"/>
                  </a:lnTo>
                  <a:lnTo>
                    <a:pt x="811839" y="729673"/>
                  </a:lnTo>
                  <a:lnTo>
                    <a:pt x="811899" y="729653"/>
                  </a:lnTo>
                  <a:lnTo>
                    <a:pt x="811984" y="729607"/>
                  </a:lnTo>
                  <a:lnTo>
                    <a:pt x="812044" y="729554"/>
                  </a:lnTo>
                  <a:lnTo>
                    <a:pt x="812090" y="729515"/>
                  </a:lnTo>
                  <a:lnTo>
                    <a:pt x="812143" y="729436"/>
                  </a:lnTo>
                  <a:lnTo>
                    <a:pt x="812149" y="729311"/>
                  </a:lnTo>
                  <a:lnTo>
                    <a:pt x="812153" y="729290"/>
                  </a:lnTo>
                  <a:lnTo>
                    <a:pt x="812168" y="729206"/>
                  </a:lnTo>
                  <a:lnTo>
                    <a:pt x="812168" y="729048"/>
                  </a:lnTo>
                  <a:lnTo>
                    <a:pt x="812154" y="728984"/>
                  </a:lnTo>
                  <a:lnTo>
                    <a:pt x="812149" y="728962"/>
                  </a:lnTo>
                  <a:lnTo>
                    <a:pt x="812136" y="728877"/>
                  </a:lnTo>
                  <a:lnTo>
                    <a:pt x="812096" y="728778"/>
                  </a:lnTo>
                  <a:lnTo>
                    <a:pt x="812081" y="728743"/>
                  </a:lnTo>
                  <a:lnTo>
                    <a:pt x="812024" y="728607"/>
                  </a:lnTo>
                  <a:lnTo>
                    <a:pt x="811918" y="728442"/>
                  </a:lnTo>
                  <a:lnTo>
                    <a:pt x="811892" y="728403"/>
                  </a:lnTo>
                  <a:lnTo>
                    <a:pt x="811889" y="728390"/>
                  </a:lnTo>
                  <a:lnTo>
                    <a:pt x="811873" y="728317"/>
                  </a:lnTo>
                  <a:lnTo>
                    <a:pt x="811833" y="728219"/>
                  </a:lnTo>
                  <a:lnTo>
                    <a:pt x="811833" y="728146"/>
                  </a:lnTo>
                  <a:lnTo>
                    <a:pt x="811820" y="728080"/>
                  </a:lnTo>
                  <a:lnTo>
                    <a:pt x="811866" y="727343"/>
                  </a:lnTo>
                  <a:lnTo>
                    <a:pt x="811886" y="727284"/>
                  </a:lnTo>
                  <a:lnTo>
                    <a:pt x="811951" y="727120"/>
                  </a:lnTo>
                  <a:lnTo>
                    <a:pt x="811951" y="727047"/>
                  </a:lnTo>
                  <a:lnTo>
                    <a:pt x="811951" y="727016"/>
                  </a:lnTo>
                  <a:lnTo>
                    <a:pt x="811951" y="726988"/>
                  </a:lnTo>
                  <a:lnTo>
                    <a:pt x="811957" y="726904"/>
                  </a:lnTo>
                  <a:lnTo>
                    <a:pt x="811957" y="726896"/>
                  </a:lnTo>
                  <a:lnTo>
                    <a:pt x="811945" y="726817"/>
                  </a:lnTo>
                  <a:lnTo>
                    <a:pt x="811932" y="726738"/>
                  </a:lnTo>
                  <a:lnTo>
                    <a:pt x="811945" y="726679"/>
                  </a:lnTo>
                  <a:lnTo>
                    <a:pt x="811951" y="726633"/>
                  </a:lnTo>
                  <a:lnTo>
                    <a:pt x="811995" y="726546"/>
                  </a:lnTo>
                  <a:lnTo>
                    <a:pt x="811997" y="726541"/>
                  </a:lnTo>
                  <a:lnTo>
                    <a:pt x="812044" y="726468"/>
                  </a:lnTo>
                  <a:lnTo>
                    <a:pt x="812181" y="726343"/>
                  </a:lnTo>
                  <a:lnTo>
                    <a:pt x="812261" y="726251"/>
                  </a:lnTo>
                  <a:lnTo>
                    <a:pt x="812301" y="726192"/>
                  </a:lnTo>
                  <a:lnTo>
                    <a:pt x="812340" y="726146"/>
                  </a:lnTo>
                  <a:lnTo>
                    <a:pt x="812379" y="726087"/>
                  </a:lnTo>
                  <a:lnTo>
                    <a:pt x="812405" y="726034"/>
                  </a:lnTo>
                  <a:lnTo>
                    <a:pt x="812419" y="725981"/>
                  </a:lnTo>
                  <a:lnTo>
                    <a:pt x="812439" y="725929"/>
                  </a:lnTo>
                  <a:lnTo>
                    <a:pt x="812439" y="725810"/>
                  </a:lnTo>
                  <a:lnTo>
                    <a:pt x="812439" y="725731"/>
                  </a:lnTo>
                  <a:lnTo>
                    <a:pt x="812425" y="725665"/>
                  </a:lnTo>
                  <a:lnTo>
                    <a:pt x="812412" y="725560"/>
                  </a:lnTo>
                  <a:lnTo>
                    <a:pt x="812372" y="725429"/>
                  </a:lnTo>
                  <a:lnTo>
                    <a:pt x="812372" y="725418"/>
                  </a:lnTo>
                  <a:lnTo>
                    <a:pt x="812367" y="725350"/>
                  </a:lnTo>
                  <a:lnTo>
                    <a:pt x="812367" y="725290"/>
                  </a:lnTo>
                  <a:lnTo>
                    <a:pt x="812367" y="725192"/>
                  </a:lnTo>
                  <a:lnTo>
                    <a:pt x="812367" y="725106"/>
                  </a:lnTo>
                  <a:lnTo>
                    <a:pt x="812386" y="725040"/>
                  </a:lnTo>
                  <a:lnTo>
                    <a:pt x="812405" y="724942"/>
                  </a:lnTo>
                  <a:lnTo>
                    <a:pt x="812452" y="724876"/>
                  </a:lnTo>
                  <a:lnTo>
                    <a:pt x="812544" y="724777"/>
                  </a:lnTo>
                  <a:lnTo>
                    <a:pt x="812649" y="724646"/>
                  </a:lnTo>
                  <a:lnTo>
                    <a:pt x="812742" y="724521"/>
                  </a:lnTo>
                  <a:lnTo>
                    <a:pt x="812807" y="724448"/>
                  </a:lnTo>
                  <a:lnTo>
                    <a:pt x="812880" y="724382"/>
                  </a:lnTo>
                  <a:lnTo>
                    <a:pt x="812959" y="724323"/>
                  </a:lnTo>
                  <a:lnTo>
                    <a:pt x="813046" y="724257"/>
                  </a:lnTo>
                  <a:lnTo>
                    <a:pt x="813071" y="724238"/>
                  </a:lnTo>
                  <a:lnTo>
                    <a:pt x="813130" y="724178"/>
                  </a:lnTo>
                  <a:lnTo>
                    <a:pt x="813209" y="724126"/>
                  </a:lnTo>
                  <a:lnTo>
                    <a:pt x="813262" y="724073"/>
                  </a:lnTo>
                  <a:lnTo>
                    <a:pt x="813321" y="724001"/>
                  </a:lnTo>
                  <a:lnTo>
                    <a:pt x="813367" y="723909"/>
                  </a:lnTo>
                  <a:lnTo>
                    <a:pt x="813387" y="723790"/>
                  </a:lnTo>
                  <a:lnTo>
                    <a:pt x="813413" y="723665"/>
                  </a:lnTo>
                  <a:lnTo>
                    <a:pt x="813433" y="723560"/>
                  </a:lnTo>
                  <a:lnTo>
                    <a:pt x="813436" y="723553"/>
                  </a:lnTo>
                  <a:lnTo>
                    <a:pt x="813472" y="723474"/>
                  </a:lnTo>
                  <a:lnTo>
                    <a:pt x="813525" y="723409"/>
                  </a:lnTo>
                  <a:lnTo>
                    <a:pt x="813575" y="723340"/>
                  </a:lnTo>
                  <a:lnTo>
                    <a:pt x="813578" y="723336"/>
                  </a:lnTo>
                  <a:lnTo>
                    <a:pt x="813585" y="723332"/>
                  </a:lnTo>
                  <a:lnTo>
                    <a:pt x="813670" y="723277"/>
                  </a:lnTo>
                  <a:lnTo>
                    <a:pt x="813769" y="723244"/>
                  </a:lnTo>
                  <a:lnTo>
                    <a:pt x="813801" y="723230"/>
                  </a:lnTo>
                  <a:lnTo>
                    <a:pt x="813828" y="723218"/>
                  </a:lnTo>
                  <a:lnTo>
                    <a:pt x="813874" y="723172"/>
                  </a:lnTo>
                  <a:lnTo>
                    <a:pt x="813907" y="723119"/>
                  </a:lnTo>
                  <a:lnTo>
                    <a:pt x="813940" y="723053"/>
                  </a:lnTo>
                  <a:lnTo>
                    <a:pt x="813973" y="722987"/>
                  </a:lnTo>
                  <a:lnTo>
                    <a:pt x="813980" y="722895"/>
                  </a:lnTo>
                  <a:lnTo>
                    <a:pt x="813980" y="722797"/>
                  </a:lnTo>
                  <a:lnTo>
                    <a:pt x="813960" y="722639"/>
                  </a:lnTo>
                  <a:lnTo>
                    <a:pt x="813953" y="722428"/>
                  </a:lnTo>
                  <a:lnTo>
                    <a:pt x="813927" y="722191"/>
                  </a:lnTo>
                  <a:lnTo>
                    <a:pt x="813928" y="722166"/>
                  </a:lnTo>
                  <a:lnTo>
                    <a:pt x="813933" y="722066"/>
                  </a:lnTo>
                  <a:lnTo>
                    <a:pt x="813973" y="721915"/>
                  </a:lnTo>
                  <a:lnTo>
                    <a:pt x="814006" y="721698"/>
                  </a:lnTo>
                  <a:lnTo>
                    <a:pt x="814065" y="721467"/>
                  </a:lnTo>
                  <a:lnTo>
                    <a:pt x="814111" y="721283"/>
                  </a:lnTo>
                  <a:lnTo>
                    <a:pt x="814171" y="721178"/>
                  </a:lnTo>
                  <a:lnTo>
                    <a:pt x="814210" y="721119"/>
                  </a:lnTo>
                  <a:lnTo>
                    <a:pt x="814276" y="721053"/>
                  </a:lnTo>
                  <a:lnTo>
                    <a:pt x="814305" y="721014"/>
                  </a:lnTo>
                  <a:lnTo>
                    <a:pt x="814335" y="720974"/>
                  </a:lnTo>
                  <a:lnTo>
                    <a:pt x="814408" y="720882"/>
                  </a:lnTo>
                  <a:lnTo>
                    <a:pt x="814506" y="720737"/>
                  </a:lnTo>
                  <a:lnTo>
                    <a:pt x="814619" y="720579"/>
                  </a:lnTo>
                  <a:lnTo>
                    <a:pt x="814635" y="720555"/>
                  </a:lnTo>
                  <a:lnTo>
                    <a:pt x="814690" y="720474"/>
                  </a:lnTo>
                  <a:lnTo>
                    <a:pt x="814759" y="720421"/>
                  </a:lnTo>
                  <a:lnTo>
                    <a:pt x="814866" y="720355"/>
                  </a:lnTo>
                  <a:lnTo>
                    <a:pt x="815043" y="720268"/>
                  </a:lnTo>
                  <a:lnTo>
                    <a:pt x="815181" y="720213"/>
                  </a:lnTo>
                  <a:lnTo>
                    <a:pt x="815298" y="720157"/>
                  </a:lnTo>
                  <a:lnTo>
                    <a:pt x="815364" y="720131"/>
                  </a:lnTo>
                  <a:lnTo>
                    <a:pt x="815410" y="720096"/>
                  </a:lnTo>
                  <a:lnTo>
                    <a:pt x="815460" y="720055"/>
                  </a:lnTo>
                  <a:lnTo>
                    <a:pt x="815522" y="719994"/>
                  </a:lnTo>
                  <a:lnTo>
                    <a:pt x="815548" y="719918"/>
                  </a:lnTo>
                  <a:lnTo>
                    <a:pt x="815558" y="719847"/>
                  </a:lnTo>
                  <a:lnTo>
                    <a:pt x="815573" y="719779"/>
                  </a:lnTo>
                  <a:lnTo>
                    <a:pt x="815577" y="719760"/>
                  </a:lnTo>
                  <a:lnTo>
                    <a:pt x="815577" y="719728"/>
                  </a:lnTo>
                  <a:lnTo>
                    <a:pt x="815577" y="719709"/>
                  </a:lnTo>
                  <a:lnTo>
                    <a:pt x="815583" y="719658"/>
                  </a:lnTo>
                  <a:lnTo>
                    <a:pt x="815577" y="719598"/>
                  </a:lnTo>
                  <a:lnTo>
                    <a:pt x="815552" y="719542"/>
                  </a:lnTo>
                  <a:lnTo>
                    <a:pt x="815517" y="719465"/>
                  </a:lnTo>
                  <a:lnTo>
                    <a:pt x="815424" y="719312"/>
                  </a:lnTo>
                  <a:lnTo>
                    <a:pt x="815262" y="719043"/>
                  </a:lnTo>
                  <a:lnTo>
                    <a:pt x="815236" y="718982"/>
                  </a:lnTo>
                  <a:lnTo>
                    <a:pt x="815211" y="718916"/>
                  </a:lnTo>
                  <a:lnTo>
                    <a:pt x="815186" y="718805"/>
                  </a:lnTo>
                  <a:lnTo>
                    <a:pt x="815156" y="718698"/>
                  </a:lnTo>
                  <a:lnTo>
                    <a:pt x="815150" y="718632"/>
                  </a:lnTo>
                  <a:lnTo>
                    <a:pt x="815145" y="718550"/>
                  </a:lnTo>
                  <a:lnTo>
                    <a:pt x="815150" y="718484"/>
                  </a:lnTo>
                  <a:lnTo>
                    <a:pt x="815160" y="718388"/>
                  </a:lnTo>
                  <a:lnTo>
                    <a:pt x="815211" y="718317"/>
                  </a:lnTo>
                  <a:lnTo>
                    <a:pt x="815267" y="718195"/>
                  </a:lnTo>
                  <a:lnTo>
                    <a:pt x="815318" y="718103"/>
                  </a:lnTo>
                  <a:lnTo>
                    <a:pt x="815343" y="718042"/>
                  </a:lnTo>
                  <a:lnTo>
                    <a:pt x="815379" y="717971"/>
                  </a:lnTo>
                  <a:lnTo>
                    <a:pt x="815384" y="717900"/>
                  </a:lnTo>
                  <a:lnTo>
                    <a:pt x="815389" y="717812"/>
                  </a:lnTo>
                  <a:lnTo>
                    <a:pt x="815390" y="717803"/>
                  </a:lnTo>
                  <a:lnTo>
                    <a:pt x="815391" y="717796"/>
                  </a:lnTo>
                  <a:lnTo>
                    <a:pt x="815410" y="717676"/>
                  </a:lnTo>
                  <a:lnTo>
                    <a:pt x="815431" y="717585"/>
                  </a:lnTo>
                  <a:lnTo>
                    <a:pt x="815445" y="717524"/>
                  </a:lnTo>
                  <a:lnTo>
                    <a:pt x="815486" y="717447"/>
                  </a:lnTo>
                  <a:lnTo>
                    <a:pt x="815511" y="717361"/>
                  </a:lnTo>
                  <a:lnTo>
                    <a:pt x="815547" y="717262"/>
                  </a:lnTo>
                  <a:lnTo>
                    <a:pt x="815548" y="717259"/>
                  </a:lnTo>
                  <a:lnTo>
                    <a:pt x="815548" y="717259"/>
                  </a:lnTo>
                  <a:lnTo>
                    <a:pt x="815583" y="717214"/>
                  </a:lnTo>
                  <a:lnTo>
                    <a:pt x="815649" y="717173"/>
                  </a:lnTo>
                  <a:lnTo>
                    <a:pt x="815715" y="717146"/>
                  </a:lnTo>
                  <a:lnTo>
                    <a:pt x="815725" y="717142"/>
                  </a:lnTo>
                  <a:lnTo>
                    <a:pt x="815878" y="717097"/>
                  </a:lnTo>
                  <a:lnTo>
                    <a:pt x="816566" y="716940"/>
                  </a:lnTo>
                  <a:lnTo>
                    <a:pt x="817128" y="716769"/>
                  </a:lnTo>
                  <a:lnTo>
                    <a:pt x="817373" y="716597"/>
                  </a:lnTo>
                  <a:lnTo>
                    <a:pt x="817698" y="716314"/>
                  </a:lnTo>
                  <a:lnTo>
                    <a:pt x="817921" y="715994"/>
                  </a:lnTo>
                  <a:lnTo>
                    <a:pt x="818176" y="715651"/>
                  </a:lnTo>
                  <a:lnTo>
                    <a:pt x="818286" y="715554"/>
                  </a:lnTo>
                  <a:lnTo>
                    <a:pt x="818635" y="715368"/>
                  </a:lnTo>
                  <a:lnTo>
                    <a:pt x="819030" y="715238"/>
                  </a:lnTo>
                  <a:lnTo>
                    <a:pt x="819549" y="715078"/>
                  </a:lnTo>
                  <a:lnTo>
                    <a:pt x="819729" y="714984"/>
                  </a:lnTo>
                  <a:lnTo>
                    <a:pt x="819917" y="714883"/>
                  </a:lnTo>
                  <a:lnTo>
                    <a:pt x="820089" y="714804"/>
                  </a:lnTo>
                  <a:lnTo>
                    <a:pt x="820199" y="714752"/>
                  </a:lnTo>
                  <a:lnTo>
                    <a:pt x="820362" y="714675"/>
                  </a:lnTo>
                  <a:lnTo>
                    <a:pt x="820699" y="714569"/>
                  </a:lnTo>
                  <a:lnTo>
                    <a:pt x="820909" y="714502"/>
                  </a:lnTo>
                  <a:lnTo>
                    <a:pt x="821233" y="714395"/>
                  </a:lnTo>
                  <a:lnTo>
                    <a:pt x="821499" y="714330"/>
                  </a:lnTo>
                  <a:lnTo>
                    <a:pt x="821729" y="714279"/>
                  </a:lnTo>
                  <a:lnTo>
                    <a:pt x="821974" y="714265"/>
                  </a:lnTo>
                  <a:lnTo>
                    <a:pt x="822298" y="714229"/>
                  </a:lnTo>
                  <a:lnTo>
                    <a:pt x="822729" y="714200"/>
                  </a:lnTo>
                  <a:lnTo>
                    <a:pt x="822988" y="714200"/>
                  </a:lnTo>
                  <a:lnTo>
                    <a:pt x="823340" y="714193"/>
                  </a:lnTo>
                  <a:lnTo>
                    <a:pt x="823628" y="714200"/>
                  </a:lnTo>
                  <a:lnTo>
                    <a:pt x="823988" y="714229"/>
                  </a:lnTo>
                  <a:lnTo>
                    <a:pt x="824398" y="714279"/>
                  </a:lnTo>
                  <a:lnTo>
                    <a:pt x="824701" y="714330"/>
                  </a:lnTo>
                  <a:lnTo>
                    <a:pt x="825060" y="714452"/>
                  </a:lnTo>
                  <a:lnTo>
                    <a:pt x="825442" y="714581"/>
                  </a:lnTo>
                  <a:lnTo>
                    <a:pt x="825672" y="714668"/>
                  </a:lnTo>
                  <a:lnTo>
                    <a:pt x="825873" y="714790"/>
                  </a:lnTo>
                  <a:lnTo>
                    <a:pt x="826031" y="714927"/>
                  </a:lnTo>
                  <a:lnTo>
                    <a:pt x="826147" y="715049"/>
                  </a:lnTo>
                  <a:lnTo>
                    <a:pt x="826232" y="715154"/>
                  </a:lnTo>
                  <a:lnTo>
                    <a:pt x="826305" y="715280"/>
                  </a:lnTo>
                  <a:lnTo>
                    <a:pt x="826378" y="715397"/>
                  </a:lnTo>
                  <a:lnTo>
                    <a:pt x="826423" y="715478"/>
                  </a:lnTo>
                  <a:lnTo>
                    <a:pt x="826443" y="715498"/>
                  </a:lnTo>
                  <a:lnTo>
                    <a:pt x="826463" y="715518"/>
                  </a:lnTo>
                  <a:lnTo>
                    <a:pt x="826505" y="715563"/>
                  </a:lnTo>
                  <a:lnTo>
                    <a:pt x="826520" y="715579"/>
                  </a:lnTo>
                  <a:lnTo>
                    <a:pt x="826576" y="715620"/>
                  </a:lnTo>
                  <a:lnTo>
                    <a:pt x="826620" y="715640"/>
                  </a:lnTo>
                  <a:lnTo>
                    <a:pt x="826655" y="715648"/>
                  </a:lnTo>
                  <a:lnTo>
                    <a:pt x="826690" y="715656"/>
                  </a:lnTo>
                  <a:lnTo>
                    <a:pt x="826758" y="715656"/>
                  </a:lnTo>
                  <a:lnTo>
                    <a:pt x="826836" y="715632"/>
                  </a:lnTo>
                  <a:lnTo>
                    <a:pt x="826879" y="715600"/>
                  </a:lnTo>
                  <a:lnTo>
                    <a:pt x="826908" y="715579"/>
                  </a:lnTo>
                  <a:lnTo>
                    <a:pt x="826972" y="715518"/>
                  </a:lnTo>
                  <a:lnTo>
                    <a:pt x="827042" y="715466"/>
                  </a:lnTo>
                  <a:lnTo>
                    <a:pt x="827131" y="715446"/>
                  </a:lnTo>
                  <a:lnTo>
                    <a:pt x="827280" y="715417"/>
                  </a:lnTo>
                  <a:lnTo>
                    <a:pt x="827422" y="715393"/>
                  </a:lnTo>
                  <a:lnTo>
                    <a:pt x="827509" y="715359"/>
                  </a:lnTo>
                  <a:lnTo>
                    <a:pt x="827630" y="715313"/>
                  </a:lnTo>
                  <a:lnTo>
                    <a:pt x="827701" y="715278"/>
                  </a:lnTo>
                  <a:lnTo>
                    <a:pt x="827782" y="715227"/>
                  </a:lnTo>
                  <a:lnTo>
                    <a:pt x="827878" y="715156"/>
                  </a:lnTo>
                  <a:lnTo>
                    <a:pt x="827984" y="715050"/>
                  </a:lnTo>
                  <a:lnTo>
                    <a:pt x="828090" y="714924"/>
                  </a:lnTo>
                  <a:lnTo>
                    <a:pt x="828307" y="714636"/>
                  </a:lnTo>
                  <a:lnTo>
                    <a:pt x="828444" y="714474"/>
                  </a:lnTo>
                  <a:lnTo>
                    <a:pt x="828526" y="714363"/>
                  </a:lnTo>
                  <a:lnTo>
                    <a:pt x="828581" y="714272"/>
                  </a:lnTo>
                  <a:lnTo>
                    <a:pt x="828642" y="714135"/>
                  </a:lnTo>
                  <a:lnTo>
                    <a:pt x="828692" y="713994"/>
                  </a:lnTo>
                  <a:lnTo>
                    <a:pt x="828718" y="713959"/>
                  </a:lnTo>
                  <a:lnTo>
                    <a:pt x="828728" y="713946"/>
                  </a:lnTo>
                  <a:lnTo>
                    <a:pt x="828748" y="713918"/>
                  </a:lnTo>
                  <a:lnTo>
                    <a:pt x="828814" y="713847"/>
                  </a:lnTo>
                  <a:lnTo>
                    <a:pt x="828880" y="713787"/>
                  </a:lnTo>
                  <a:lnTo>
                    <a:pt x="828945" y="713716"/>
                  </a:lnTo>
                  <a:lnTo>
                    <a:pt x="829011" y="713655"/>
                  </a:lnTo>
                  <a:lnTo>
                    <a:pt x="829066" y="713615"/>
                  </a:lnTo>
                  <a:lnTo>
                    <a:pt x="829137" y="713604"/>
                  </a:lnTo>
                  <a:lnTo>
                    <a:pt x="829193" y="713591"/>
                  </a:lnTo>
                  <a:lnTo>
                    <a:pt x="829223" y="713584"/>
                  </a:lnTo>
                  <a:lnTo>
                    <a:pt x="829370" y="713599"/>
                  </a:lnTo>
                  <a:lnTo>
                    <a:pt x="829408" y="713612"/>
                  </a:lnTo>
                  <a:lnTo>
                    <a:pt x="829461" y="713630"/>
                  </a:lnTo>
                  <a:lnTo>
                    <a:pt x="829477" y="713635"/>
                  </a:lnTo>
                  <a:lnTo>
                    <a:pt x="829593" y="713711"/>
                  </a:lnTo>
                  <a:lnTo>
                    <a:pt x="829704" y="713792"/>
                  </a:lnTo>
                  <a:lnTo>
                    <a:pt x="829806" y="713852"/>
                  </a:lnTo>
                  <a:lnTo>
                    <a:pt x="829927" y="713893"/>
                  </a:lnTo>
                  <a:lnTo>
                    <a:pt x="830048" y="713928"/>
                  </a:lnTo>
                  <a:lnTo>
                    <a:pt x="830230" y="713989"/>
                  </a:lnTo>
                  <a:lnTo>
                    <a:pt x="830382" y="714024"/>
                  </a:lnTo>
                  <a:lnTo>
                    <a:pt x="830518" y="714034"/>
                  </a:lnTo>
                  <a:lnTo>
                    <a:pt x="830620" y="714049"/>
                  </a:lnTo>
                  <a:lnTo>
                    <a:pt x="830832" y="714064"/>
                  </a:lnTo>
                  <a:lnTo>
                    <a:pt x="831095" y="714070"/>
                  </a:lnTo>
                  <a:lnTo>
                    <a:pt x="831358" y="714070"/>
                  </a:lnTo>
                  <a:lnTo>
                    <a:pt x="831606" y="714070"/>
                  </a:lnTo>
                  <a:lnTo>
                    <a:pt x="831839" y="714075"/>
                  </a:lnTo>
                  <a:lnTo>
                    <a:pt x="831939" y="714064"/>
                  </a:lnTo>
                  <a:lnTo>
                    <a:pt x="832000" y="714049"/>
                  </a:lnTo>
                  <a:lnTo>
                    <a:pt x="832076" y="714029"/>
                  </a:lnTo>
                  <a:lnTo>
                    <a:pt x="832182" y="713968"/>
                  </a:lnTo>
                  <a:lnTo>
                    <a:pt x="832284" y="713903"/>
                  </a:lnTo>
                  <a:lnTo>
                    <a:pt x="832354" y="713852"/>
                  </a:lnTo>
                  <a:lnTo>
                    <a:pt x="832393" y="713828"/>
                  </a:lnTo>
                  <a:lnTo>
                    <a:pt x="832655" y="713442"/>
                  </a:lnTo>
                  <a:lnTo>
                    <a:pt x="834135" y="710699"/>
                  </a:lnTo>
                  <a:lnTo>
                    <a:pt x="834561" y="710055"/>
                  </a:lnTo>
                  <a:lnTo>
                    <a:pt x="835740" y="708736"/>
                  </a:lnTo>
                  <a:lnTo>
                    <a:pt x="836233" y="707930"/>
                  </a:lnTo>
                  <a:lnTo>
                    <a:pt x="836630" y="706737"/>
                  </a:lnTo>
                  <a:lnTo>
                    <a:pt x="837081" y="704545"/>
                  </a:lnTo>
                  <a:lnTo>
                    <a:pt x="837125" y="704400"/>
                  </a:lnTo>
                  <a:lnTo>
                    <a:pt x="837220" y="704087"/>
                  </a:lnTo>
                  <a:lnTo>
                    <a:pt x="837304" y="703920"/>
                  </a:lnTo>
                  <a:lnTo>
                    <a:pt x="837423" y="703705"/>
                  </a:lnTo>
                  <a:lnTo>
                    <a:pt x="837589" y="703455"/>
                  </a:lnTo>
                  <a:lnTo>
                    <a:pt x="837756" y="703169"/>
                  </a:lnTo>
                  <a:lnTo>
                    <a:pt x="837912" y="703002"/>
                  </a:lnTo>
                  <a:lnTo>
                    <a:pt x="838115" y="702800"/>
                  </a:lnTo>
                  <a:lnTo>
                    <a:pt x="838281" y="702633"/>
                  </a:lnTo>
                  <a:lnTo>
                    <a:pt x="838477" y="702414"/>
                  </a:lnTo>
                  <a:lnTo>
                    <a:pt x="838672" y="702026"/>
                  </a:lnTo>
                  <a:lnTo>
                    <a:pt x="838729" y="701777"/>
                  </a:lnTo>
                  <a:lnTo>
                    <a:pt x="838731" y="701764"/>
                  </a:lnTo>
                  <a:lnTo>
                    <a:pt x="838753" y="701571"/>
                  </a:lnTo>
                  <a:lnTo>
                    <a:pt x="838753" y="701316"/>
                  </a:lnTo>
                  <a:lnTo>
                    <a:pt x="838753" y="700903"/>
                  </a:lnTo>
                  <a:lnTo>
                    <a:pt x="838741" y="700600"/>
                  </a:lnTo>
                  <a:lnTo>
                    <a:pt x="838748" y="700532"/>
                  </a:lnTo>
                  <a:lnTo>
                    <a:pt x="838753" y="700484"/>
                  </a:lnTo>
                  <a:lnTo>
                    <a:pt x="838766" y="700357"/>
                  </a:lnTo>
                  <a:lnTo>
                    <a:pt x="838838" y="700054"/>
                  </a:lnTo>
                  <a:lnTo>
                    <a:pt x="838948" y="699787"/>
                  </a:lnTo>
                  <a:lnTo>
                    <a:pt x="839069" y="699592"/>
                  </a:lnTo>
                  <a:lnTo>
                    <a:pt x="839202" y="699410"/>
                  </a:lnTo>
                  <a:lnTo>
                    <a:pt x="839209" y="699403"/>
                  </a:lnTo>
                  <a:lnTo>
                    <a:pt x="839373" y="699216"/>
                  </a:lnTo>
                  <a:lnTo>
                    <a:pt x="839604" y="698937"/>
                  </a:lnTo>
                  <a:lnTo>
                    <a:pt x="839633" y="698898"/>
                  </a:lnTo>
                  <a:lnTo>
                    <a:pt x="839798" y="698670"/>
                  </a:lnTo>
                  <a:lnTo>
                    <a:pt x="839904" y="698538"/>
                  </a:lnTo>
                  <a:lnTo>
                    <a:pt x="840041" y="698366"/>
                  </a:lnTo>
                  <a:lnTo>
                    <a:pt x="840138" y="698209"/>
                  </a:lnTo>
                  <a:lnTo>
                    <a:pt x="840178" y="698117"/>
                  </a:lnTo>
                  <a:lnTo>
                    <a:pt x="840223" y="698014"/>
                  </a:lnTo>
                  <a:lnTo>
                    <a:pt x="840393" y="697662"/>
                  </a:lnTo>
                  <a:lnTo>
                    <a:pt x="840575" y="697189"/>
                  </a:lnTo>
                  <a:lnTo>
                    <a:pt x="840770" y="696728"/>
                  </a:lnTo>
                  <a:lnTo>
                    <a:pt x="840977" y="696303"/>
                  </a:lnTo>
                  <a:lnTo>
                    <a:pt x="841032" y="696237"/>
                  </a:lnTo>
                  <a:lnTo>
                    <a:pt x="841231" y="695999"/>
                  </a:lnTo>
                  <a:lnTo>
                    <a:pt x="841474" y="695745"/>
                  </a:lnTo>
                  <a:lnTo>
                    <a:pt x="841741" y="695514"/>
                  </a:lnTo>
                  <a:lnTo>
                    <a:pt x="842009" y="695368"/>
                  </a:lnTo>
                  <a:lnTo>
                    <a:pt x="842301" y="695271"/>
                  </a:lnTo>
                  <a:lnTo>
                    <a:pt x="842811" y="695224"/>
                  </a:lnTo>
                  <a:lnTo>
                    <a:pt x="845442" y="695831"/>
                  </a:lnTo>
                  <a:lnTo>
                    <a:pt x="845720" y="695874"/>
                  </a:lnTo>
                  <a:lnTo>
                    <a:pt x="845987" y="695916"/>
                  </a:lnTo>
                  <a:lnTo>
                    <a:pt x="846243" y="695916"/>
                  </a:lnTo>
                  <a:lnTo>
                    <a:pt x="846531" y="695938"/>
                  </a:lnTo>
                  <a:lnTo>
                    <a:pt x="846766" y="695938"/>
                  </a:lnTo>
                  <a:lnTo>
                    <a:pt x="847001" y="695927"/>
                  </a:lnTo>
                  <a:lnTo>
                    <a:pt x="847193" y="695906"/>
                  </a:lnTo>
                  <a:lnTo>
                    <a:pt x="847460" y="695831"/>
                  </a:lnTo>
                  <a:lnTo>
                    <a:pt x="847727" y="695714"/>
                  </a:lnTo>
                  <a:lnTo>
                    <a:pt x="848001" y="695632"/>
                  </a:lnTo>
                  <a:lnTo>
                    <a:pt x="848015" y="695628"/>
                  </a:lnTo>
                  <a:lnTo>
                    <a:pt x="848028" y="695622"/>
                  </a:lnTo>
                  <a:lnTo>
                    <a:pt x="848154" y="695564"/>
                  </a:lnTo>
                  <a:lnTo>
                    <a:pt x="848282" y="695490"/>
                  </a:lnTo>
                  <a:lnTo>
                    <a:pt x="848431" y="695404"/>
                  </a:lnTo>
                  <a:lnTo>
                    <a:pt x="848549" y="695308"/>
                  </a:lnTo>
                  <a:lnTo>
                    <a:pt x="848616" y="695254"/>
                  </a:lnTo>
                  <a:lnTo>
                    <a:pt x="848654" y="695223"/>
                  </a:lnTo>
                  <a:lnTo>
                    <a:pt x="848659" y="695218"/>
                  </a:lnTo>
                  <a:lnTo>
                    <a:pt x="848730" y="695116"/>
                  </a:lnTo>
                  <a:lnTo>
                    <a:pt x="848805" y="695020"/>
                  </a:lnTo>
                  <a:lnTo>
                    <a:pt x="848852" y="694926"/>
                  </a:lnTo>
                  <a:lnTo>
                    <a:pt x="848869" y="694892"/>
                  </a:lnTo>
                  <a:lnTo>
                    <a:pt x="848891" y="694799"/>
                  </a:lnTo>
                  <a:lnTo>
                    <a:pt x="848901" y="694753"/>
                  </a:lnTo>
                  <a:lnTo>
                    <a:pt x="848921" y="694572"/>
                  </a:lnTo>
                  <a:lnTo>
                    <a:pt x="848921" y="694402"/>
                  </a:lnTo>
                  <a:lnTo>
                    <a:pt x="848921" y="694359"/>
                  </a:lnTo>
                  <a:lnTo>
                    <a:pt x="848837" y="694103"/>
                  </a:lnTo>
                  <a:lnTo>
                    <a:pt x="848793" y="693978"/>
                  </a:lnTo>
                  <a:lnTo>
                    <a:pt x="848690" y="693671"/>
                  </a:lnTo>
                  <a:lnTo>
                    <a:pt x="848666" y="693601"/>
                  </a:lnTo>
                  <a:lnTo>
                    <a:pt x="848506" y="693313"/>
                  </a:lnTo>
                  <a:lnTo>
                    <a:pt x="848314" y="693036"/>
                  </a:lnTo>
                  <a:lnTo>
                    <a:pt x="848068" y="692812"/>
                  </a:lnTo>
                  <a:lnTo>
                    <a:pt x="847321" y="692268"/>
                  </a:lnTo>
                  <a:lnTo>
                    <a:pt x="846019" y="691446"/>
                  </a:lnTo>
                  <a:lnTo>
                    <a:pt x="845784" y="691340"/>
                  </a:lnTo>
                  <a:lnTo>
                    <a:pt x="845261" y="691105"/>
                  </a:lnTo>
                  <a:lnTo>
                    <a:pt x="844567" y="690827"/>
                  </a:lnTo>
                  <a:lnTo>
                    <a:pt x="844310" y="690710"/>
                  </a:lnTo>
                  <a:lnTo>
                    <a:pt x="844288" y="690692"/>
                  </a:lnTo>
                  <a:lnTo>
                    <a:pt x="844140" y="690571"/>
                  </a:lnTo>
                  <a:lnTo>
                    <a:pt x="843928" y="690344"/>
                  </a:lnTo>
                  <a:lnTo>
                    <a:pt x="843862" y="690273"/>
                  </a:lnTo>
                  <a:lnTo>
                    <a:pt x="843842" y="690222"/>
                  </a:lnTo>
                  <a:lnTo>
                    <a:pt x="843745" y="689974"/>
                  </a:lnTo>
                  <a:lnTo>
                    <a:pt x="843670" y="689739"/>
                  </a:lnTo>
                  <a:lnTo>
                    <a:pt x="843662" y="689515"/>
                  </a:lnTo>
                  <a:lnTo>
                    <a:pt x="843659" y="689430"/>
                  </a:lnTo>
                  <a:lnTo>
                    <a:pt x="843693" y="689081"/>
                  </a:lnTo>
                  <a:lnTo>
                    <a:pt x="843706" y="688955"/>
                  </a:lnTo>
                  <a:lnTo>
                    <a:pt x="843711" y="688842"/>
                  </a:lnTo>
                  <a:lnTo>
                    <a:pt x="843740" y="688151"/>
                  </a:lnTo>
                  <a:lnTo>
                    <a:pt x="843715" y="687948"/>
                  </a:lnTo>
                  <a:lnTo>
                    <a:pt x="843621" y="687733"/>
                  </a:lnTo>
                  <a:lnTo>
                    <a:pt x="843514" y="687634"/>
                  </a:lnTo>
                  <a:lnTo>
                    <a:pt x="843449" y="687615"/>
                  </a:lnTo>
                  <a:lnTo>
                    <a:pt x="843308" y="687597"/>
                  </a:lnTo>
                  <a:lnTo>
                    <a:pt x="842986" y="687533"/>
                  </a:lnTo>
                  <a:lnTo>
                    <a:pt x="842810" y="687472"/>
                  </a:lnTo>
                  <a:lnTo>
                    <a:pt x="842669" y="687340"/>
                  </a:lnTo>
                  <a:lnTo>
                    <a:pt x="842616" y="687235"/>
                  </a:lnTo>
                  <a:lnTo>
                    <a:pt x="842607" y="687120"/>
                  </a:lnTo>
                  <a:lnTo>
                    <a:pt x="842607" y="687024"/>
                  </a:lnTo>
                  <a:lnTo>
                    <a:pt x="842651" y="686936"/>
                  </a:lnTo>
                  <a:lnTo>
                    <a:pt x="842801" y="686839"/>
                  </a:lnTo>
                  <a:lnTo>
                    <a:pt x="842968" y="686690"/>
                  </a:lnTo>
                  <a:lnTo>
                    <a:pt x="843109" y="686549"/>
                  </a:lnTo>
                  <a:lnTo>
                    <a:pt x="843300" y="686309"/>
                  </a:lnTo>
                  <a:lnTo>
                    <a:pt x="843346" y="686250"/>
                  </a:lnTo>
                  <a:lnTo>
                    <a:pt x="843367" y="686232"/>
                  </a:lnTo>
                  <a:lnTo>
                    <a:pt x="843479" y="686136"/>
                  </a:lnTo>
                  <a:lnTo>
                    <a:pt x="843619" y="685978"/>
                  </a:lnTo>
                  <a:lnTo>
                    <a:pt x="843751" y="685890"/>
                  </a:lnTo>
                  <a:lnTo>
                    <a:pt x="843971" y="685767"/>
                  </a:lnTo>
                  <a:lnTo>
                    <a:pt x="844165" y="685635"/>
                  </a:lnTo>
                  <a:lnTo>
                    <a:pt x="844349" y="685520"/>
                  </a:lnTo>
                  <a:lnTo>
                    <a:pt x="844356" y="685514"/>
                  </a:lnTo>
                  <a:lnTo>
                    <a:pt x="844464" y="685415"/>
                  </a:lnTo>
                  <a:lnTo>
                    <a:pt x="844516" y="685327"/>
                  </a:lnTo>
                  <a:lnTo>
                    <a:pt x="844516" y="685265"/>
                  </a:lnTo>
                  <a:lnTo>
                    <a:pt x="844516" y="685160"/>
                  </a:lnTo>
                  <a:lnTo>
                    <a:pt x="844473" y="685019"/>
                  </a:lnTo>
                  <a:lnTo>
                    <a:pt x="844402" y="684923"/>
                  </a:lnTo>
                  <a:lnTo>
                    <a:pt x="844288" y="684835"/>
                  </a:lnTo>
                  <a:lnTo>
                    <a:pt x="844174" y="684712"/>
                  </a:lnTo>
                  <a:lnTo>
                    <a:pt x="844150" y="684655"/>
                  </a:lnTo>
                  <a:lnTo>
                    <a:pt x="844112" y="684562"/>
                  </a:lnTo>
                  <a:lnTo>
                    <a:pt x="844095" y="684483"/>
                  </a:lnTo>
                  <a:lnTo>
                    <a:pt x="844139" y="684360"/>
                  </a:lnTo>
                  <a:lnTo>
                    <a:pt x="844174" y="684281"/>
                  </a:lnTo>
                  <a:lnTo>
                    <a:pt x="844252" y="684184"/>
                  </a:lnTo>
                  <a:lnTo>
                    <a:pt x="844358" y="684123"/>
                  </a:lnTo>
                  <a:lnTo>
                    <a:pt x="844482" y="684087"/>
                  </a:lnTo>
                  <a:lnTo>
                    <a:pt x="844491" y="684085"/>
                  </a:lnTo>
                  <a:lnTo>
                    <a:pt x="844604" y="684052"/>
                  </a:lnTo>
                  <a:lnTo>
                    <a:pt x="844686" y="684003"/>
                  </a:lnTo>
                  <a:lnTo>
                    <a:pt x="844693" y="684000"/>
                  </a:lnTo>
                  <a:lnTo>
                    <a:pt x="844798" y="683929"/>
                  </a:lnTo>
                  <a:lnTo>
                    <a:pt x="844921" y="683798"/>
                  </a:lnTo>
                  <a:lnTo>
                    <a:pt x="845027" y="683657"/>
                  </a:lnTo>
                  <a:lnTo>
                    <a:pt x="845133" y="683463"/>
                  </a:lnTo>
                  <a:lnTo>
                    <a:pt x="845255" y="683288"/>
                  </a:lnTo>
                  <a:lnTo>
                    <a:pt x="845335" y="683112"/>
                  </a:lnTo>
                  <a:lnTo>
                    <a:pt x="845423" y="683015"/>
                  </a:lnTo>
                  <a:lnTo>
                    <a:pt x="845501" y="682945"/>
                  </a:lnTo>
                  <a:lnTo>
                    <a:pt x="845669" y="682874"/>
                  </a:lnTo>
                  <a:lnTo>
                    <a:pt x="845809" y="682822"/>
                  </a:lnTo>
                  <a:lnTo>
                    <a:pt x="845941" y="682769"/>
                  </a:lnTo>
                  <a:lnTo>
                    <a:pt x="846030" y="682734"/>
                  </a:lnTo>
                  <a:lnTo>
                    <a:pt x="846170" y="682725"/>
                  </a:lnTo>
                  <a:lnTo>
                    <a:pt x="846212" y="682725"/>
                  </a:lnTo>
                  <a:lnTo>
                    <a:pt x="846399" y="682725"/>
                  </a:lnTo>
                  <a:lnTo>
                    <a:pt x="846504" y="682734"/>
                  </a:lnTo>
                  <a:lnTo>
                    <a:pt x="846610" y="682725"/>
                  </a:lnTo>
                  <a:lnTo>
                    <a:pt x="846707" y="682699"/>
                  </a:lnTo>
                  <a:lnTo>
                    <a:pt x="846830" y="682576"/>
                  </a:lnTo>
                  <a:lnTo>
                    <a:pt x="846857" y="682539"/>
                  </a:lnTo>
                  <a:lnTo>
                    <a:pt x="846883" y="682505"/>
                  </a:lnTo>
                  <a:lnTo>
                    <a:pt x="847261" y="681415"/>
                  </a:lnTo>
                  <a:lnTo>
                    <a:pt x="847275" y="681368"/>
                  </a:lnTo>
                  <a:lnTo>
                    <a:pt x="847282" y="681344"/>
                  </a:lnTo>
                  <a:lnTo>
                    <a:pt x="847292" y="681290"/>
                  </a:lnTo>
                  <a:lnTo>
                    <a:pt x="847302" y="681221"/>
                  </a:lnTo>
                  <a:lnTo>
                    <a:pt x="847312" y="681152"/>
                  </a:lnTo>
                  <a:lnTo>
                    <a:pt x="847317" y="681048"/>
                  </a:lnTo>
                  <a:lnTo>
                    <a:pt x="847326" y="680904"/>
                  </a:lnTo>
                  <a:lnTo>
                    <a:pt x="847336" y="680746"/>
                  </a:lnTo>
                  <a:lnTo>
                    <a:pt x="847326" y="680657"/>
                  </a:lnTo>
                  <a:lnTo>
                    <a:pt x="847326" y="680543"/>
                  </a:lnTo>
                  <a:lnTo>
                    <a:pt x="847321" y="680509"/>
                  </a:lnTo>
                  <a:lnTo>
                    <a:pt x="847288" y="680306"/>
                  </a:lnTo>
                  <a:lnTo>
                    <a:pt x="847242" y="680024"/>
                  </a:lnTo>
                  <a:lnTo>
                    <a:pt x="847193" y="679708"/>
                  </a:lnTo>
                  <a:lnTo>
                    <a:pt x="847173" y="679509"/>
                  </a:lnTo>
                  <a:lnTo>
                    <a:pt x="847144" y="679300"/>
                  </a:lnTo>
                  <a:lnTo>
                    <a:pt x="847142" y="679285"/>
                  </a:lnTo>
                  <a:lnTo>
                    <a:pt x="847134" y="678911"/>
                  </a:lnTo>
                  <a:lnTo>
                    <a:pt x="847126" y="678520"/>
                  </a:lnTo>
                  <a:lnTo>
                    <a:pt x="847123" y="678447"/>
                  </a:lnTo>
                  <a:lnTo>
                    <a:pt x="847096" y="677902"/>
                  </a:lnTo>
                  <a:lnTo>
                    <a:pt x="847107" y="677762"/>
                  </a:lnTo>
                  <a:lnTo>
                    <a:pt x="847119" y="677585"/>
                  </a:lnTo>
                  <a:lnTo>
                    <a:pt x="847150" y="677392"/>
                  </a:lnTo>
                  <a:lnTo>
                    <a:pt x="847211" y="677214"/>
                  </a:lnTo>
                  <a:lnTo>
                    <a:pt x="847296" y="676983"/>
                  </a:lnTo>
                  <a:lnTo>
                    <a:pt x="847375" y="676789"/>
                  </a:lnTo>
                  <a:lnTo>
                    <a:pt x="847483" y="676658"/>
                  </a:lnTo>
                  <a:lnTo>
                    <a:pt x="847580" y="676560"/>
                  </a:lnTo>
                  <a:lnTo>
                    <a:pt x="847753" y="676388"/>
                  </a:lnTo>
                  <a:lnTo>
                    <a:pt x="848070" y="676094"/>
                  </a:lnTo>
                  <a:lnTo>
                    <a:pt x="848170" y="675994"/>
                  </a:lnTo>
                  <a:lnTo>
                    <a:pt x="848224" y="675924"/>
                  </a:lnTo>
                  <a:lnTo>
                    <a:pt x="848263" y="675831"/>
                  </a:lnTo>
                  <a:lnTo>
                    <a:pt x="848278" y="675739"/>
                  </a:lnTo>
                  <a:lnTo>
                    <a:pt x="848263" y="675553"/>
                  </a:lnTo>
                  <a:lnTo>
                    <a:pt x="848216" y="675414"/>
                  </a:lnTo>
                  <a:lnTo>
                    <a:pt x="848093" y="675151"/>
                  </a:lnTo>
                  <a:lnTo>
                    <a:pt x="847915" y="674827"/>
                  </a:lnTo>
                  <a:lnTo>
                    <a:pt x="847722" y="674588"/>
                  </a:lnTo>
                  <a:lnTo>
                    <a:pt x="846958" y="673691"/>
                  </a:lnTo>
                  <a:lnTo>
                    <a:pt x="846698" y="673235"/>
                  </a:lnTo>
                  <a:lnTo>
                    <a:pt x="846443" y="672362"/>
                  </a:lnTo>
                  <a:lnTo>
                    <a:pt x="846318" y="671357"/>
                  </a:lnTo>
                  <a:lnTo>
                    <a:pt x="846354" y="670840"/>
                  </a:lnTo>
                  <a:lnTo>
                    <a:pt x="846553" y="670324"/>
                  </a:lnTo>
                  <a:lnTo>
                    <a:pt x="847653" y="668938"/>
                  </a:lnTo>
                  <a:lnTo>
                    <a:pt x="847789" y="668727"/>
                  </a:lnTo>
                  <a:lnTo>
                    <a:pt x="847791" y="668725"/>
                  </a:lnTo>
                  <a:lnTo>
                    <a:pt x="847880" y="668561"/>
                  </a:lnTo>
                  <a:lnTo>
                    <a:pt x="848020" y="668377"/>
                  </a:lnTo>
                  <a:lnTo>
                    <a:pt x="848076" y="668304"/>
                  </a:lnTo>
                  <a:lnTo>
                    <a:pt x="848197" y="668078"/>
                  </a:lnTo>
                  <a:lnTo>
                    <a:pt x="848348" y="667867"/>
                  </a:lnTo>
                  <a:lnTo>
                    <a:pt x="848423" y="667701"/>
                  </a:lnTo>
                  <a:lnTo>
                    <a:pt x="848432" y="667676"/>
                  </a:lnTo>
                  <a:lnTo>
                    <a:pt x="848499" y="667474"/>
                  </a:lnTo>
                  <a:lnTo>
                    <a:pt x="848529" y="667263"/>
                  </a:lnTo>
                  <a:lnTo>
                    <a:pt x="848544" y="666931"/>
                  </a:lnTo>
                  <a:lnTo>
                    <a:pt x="848465" y="666356"/>
                  </a:lnTo>
                  <a:lnTo>
                    <a:pt x="848499" y="665969"/>
                  </a:lnTo>
                  <a:lnTo>
                    <a:pt x="848860" y="665257"/>
                  </a:lnTo>
                  <a:lnTo>
                    <a:pt x="849128" y="664354"/>
                  </a:lnTo>
                  <a:lnTo>
                    <a:pt x="849130" y="663900"/>
                  </a:lnTo>
                  <a:lnTo>
                    <a:pt x="848936" y="663415"/>
                  </a:lnTo>
                  <a:lnTo>
                    <a:pt x="848581" y="663025"/>
                  </a:lnTo>
                  <a:lnTo>
                    <a:pt x="848247" y="662755"/>
                  </a:lnTo>
                  <a:lnTo>
                    <a:pt x="848021" y="662551"/>
                  </a:lnTo>
                  <a:lnTo>
                    <a:pt x="847859" y="662313"/>
                  </a:lnTo>
                  <a:lnTo>
                    <a:pt x="847829" y="662268"/>
                  </a:lnTo>
                  <a:lnTo>
                    <a:pt x="847737" y="662056"/>
                  </a:lnTo>
                  <a:lnTo>
                    <a:pt x="847681" y="661929"/>
                  </a:lnTo>
                  <a:lnTo>
                    <a:pt x="847659" y="661736"/>
                  </a:lnTo>
                  <a:lnTo>
                    <a:pt x="847626" y="661553"/>
                  </a:lnTo>
                  <a:lnTo>
                    <a:pt x="847625" y="661544"/>
                  </a:lnTo>
                  <a:lnTo>
                    <a:pt x="847625" y="661340"/>
                  </a:lnTo>
                  <a:lnTo>
                    <a:pt x="847643" y="661314"/>
                  </a:lnTo>
                  <a:lnTo>
                    <a:pt x="847727" y="661193"/>
                  </a:lnTo>
                  <a:lnTo>
                    <a:pt x="847862" y="660922"/>
                  </a:lnTo>
                  <a:lnTo>
                    <a:pt x="847932" y="660752"/>
                  </a:lnTo>
                  <a:lnTo>
                    <a:pt x="848010" y="660560"/>
                  </a:lnTo>
                  <a:lnTo>
                    <a:pt x="848112" y="660288"/>
                  </a:lnTo>
                  <a:lnTo>
                    <a:pt x="848129" y="660159"/>
                  </a:lnTo>
                  <a:lnTo>
                    <a:pt x="848135" y="660118"/>
                  </a:lnTo>
                  <a:lnTo>
                    <a:pt x="848133" y="660112"/>
                  </a:lnTo>
                  <a:lnTo>
                    <a:pt x="848055" y="659847"/>
                  </a:lnTo>
                  <a:lnTo>
                    <a:pt x="847942" y="659575"/>
                  </a:lnTo>
                  <a:lnTo>
                    <a:pt x="847795" y="659360"/>
                  </a:lnTo>
                  <a:lnTo>
                    <a:pt x="847614" y="659100"/>
                  </a:lnTo>
                  <a:lnTo>
                    <a:pt x="847522" y="658851"/>
                  </a:lnTo>
                  <a:lnTo>
                    <a:pt x="847519" y="658831"/>
                  </a:lnTo>
                  <a:lnTo>
                    <a:pt x="847489" y="658681"/>
                  </a:lnTo>
                  <a:lnTo>
                    <a:pt x="847444" y="658454"/>
                  </a:lnTo>
                  <a:lnTo>
                    <a:pt x="847432" y="658172"/>
                  </a:lnTo>
                  <a:lnTo>
                    <a:pt x="847428" y="657974"/>
                  </a:lnTo>
                  <a:lnTo>
                    <a:pt x="847421" y="657651"/>
                  </a:lnTo>
                  <a:lnTo>
                    <a:pt x="847403" y="657067"/>
                  </a:lnTo>
                  <a:lnTo>
                    <a:pt x="847297" y="656714"/>
                  </a:lnTo>
                  <a:lnTo>
                    <a:pt x="847068" y="656342"/>
                  </a:lnTo>
                  <a:lnTo>
                    <a:pt x="846767" y="655953"/>
                  </a:lnTo>
                  <a:lnTo>
                    <a:pt x="846271" y="655458"/>
                  </a:lnTo>
                  <a:lnTo>
                    <a:pt x="845882" y="654963"/>
                  </a:lnTo>
                  <a:lnTo>
                    <a:pt x="845688" y="654751"/>
                  </a:lnTo>
                  <a:lnTo>
                    <a:pt x="845448" y="654326"/>
                  </a:lnTo>
                  <a:lnTo>
                    <a:pt x="845369" y="654185"/>
                  </a:lnTo>
                  <a:lnTo>
                    <a:pt x="845085" y="653560"/>
                  </a:lnTo>
                  <a:lnTo>
                    <a:pt x="844947" y="653408"/>
                  </a:lnTo>
                  <a:lnTo>
                    <a:pt x="844872" y="653348"/>
                  </a:lnTo>
                  <a:lnTo>
                    <a:pt x="844775" y="653281"/>
                  </a:lnTo>
                  <a:lnTo>
                    <a:pt x="844670" y="653244"/>
                  </a:lnTo>
                  <a:lnTo>
                    <a:pt x="844589" y="653199"/>
                  </a:lnTo>
                  <a:lnTo>
                    <a:pt x="844476" y="653192"/>
                  </a:lnTo>
                  <a:lnTo>
                    <a:pt x="844320" y="653192"/>
                  </a:lnTo>
                  <a:lnTo>
                    <a:pt x="844141" y="653207"/>
                  </a:lnTo>
                  <a:lnTo>
                    <a:pt x="843976" y="653229"/>
                  </a:lnTo>
                  <a:lnTo>
                    <a:pt x="843782" y="653229"/>
                  </a:lnTo>
                  <a:lnTo>
                    <a:pt x="843685" y="653229"/>
                  </a:lnTo>
                  <a:lnTo>
                    <a:pt x="843657" y="653222"/>
                  </a:lnTo>
                  <a:lnTo>
                    <a:pt x="843557" y="653195"/>
                  </a:lnTo>
                  <a:lnTo>
                    <a:pt x="843514" y="653184"/>
                  </a:lnTo>
                  <a:lnTo>
                    <a:pt x="843461" y="653110"/>
                  </a:lnTo>
                  <a:lnTo>
                    <a:pt x="843460" y="653097"/>
                  </a:lnTo>
                  <a:lnTo>
                    <a:pt x="843454" y="653050"/>
                  </a:lnTo>
                  <a:lnTo>
                    <a:pt x="843476" y="652987"/>
                  </a:lnTo>
                  <a:lnTo>
                    <a:pt x="843499" y="652923"/>
                  </a:lnTo>
                  <a:lnTo>
                    <a:pt x="843549" y="652872"/>
                  </a:lnTo>
                  <a:lnTo>
                    <a:pt x="843580" y="652841"/>
                  </a:lnTo>
                  <a:lnTo>
                    <a:pt x="843693" y="652759"/>
                  </a:lnTo>
                  <a:lnTo>
                    <a:pt x="843812" y="652677"/>
                  </a:lnTo>
                  <a:lnTo>
                    <a:pt x="843883" y="652622"/>
                  </a:lnTo>
                  <a:lnTo>
                    <a:pt x="843917" y="652595"/>
                  </a:lnTo>
                  <a:lnTo>
                    <a:pt x="844022" y="652528"/>
                  </a:lnTo>
                  <a:lnTo>
                    <a:pt x="844096" y="652453"/>
                  </a:lnTo>
                  <a:lnTo>
                    <a:pt x="844149" y="652379"/>
                  </a:lnTo>
                  <a:lnTo>
                    <a:pt x="844171" y="652282"/>
                  </a:lnTo>
                  <a:lnTo>
                    <a:pt x="844178" y="652125"/>
                  </a:lnTo>
                  <a:lnTo>
                    <a:pt x="844178" y="651968"/>
                  </a:lnTo>
                  <a:lnTo>
                    <a:pt x="844155" y="651767"/>
                  </a:lnTo>
                  <a:lnTo>
                    <a:pt x="844103" y="651573"/>
                  </a:lnTo>
                  <a:lnTo>
                    <a:pt x="844066" y="651431"/>
                  </a:lnTo>
                  <a:lnTo>
                    <a:pt x="844066" y="651359"/>
                  </a:lnTo>
                  <a:lnTo>
                    <a:pt x="844066" y="651282"/>
                  </a:lnTo>
                  <a:lnTo>
                    <a:pt x="844096" y="651065"/>
                  </a:lnTo>
                  <a:lnTo>
                    <a:pt x="844096" y="650909"/>
                  </a:lnTo>
                  <a:lnTo>
                    <a:pt x="844096" y="650870"/>
                  </a:lnTo>
                  <a:lnTo>
                    <a:pt x="844096" y="650775"/>
                  </a:lnTo>
                  <a:lnTo>
                    <a:pt x="844081" y="650670"/>
                  </a:lnTo>
                  <a:lnTo>
                    <a:pt x="844081" y="650596"/>
                  </a:lnTo>
                  <a:lnTo>
                    <a:pt x="844074" y="650499"/>
                  </a:lnTo>
                  <a:lnTo>
                    <a:pt x="844044" y="650431"/>
                  </a:lnTo>
                  <a:lnTo>
                    <a:pt x="843992" y="650319"/>
                  </a:lnTo>
                  <a:lnTo>
                    <a:pt x="843947" y="650267"/>
                  </a:lnTo>
                  <a:lnTo>
                    <a:pt x="843865" y="650237"/>
                  </a:lnTo>
                  <a:lnTo>
                    <a:pt x="843738" y="650208"/>
                  </a:lnTo>
                  <a:lnTo>
                    <a:pt x="843611" y="650215"/>
                  </a:lnTo>
                  <a:lnTo>
                    <a:pt x="843529" y="650237"/>
                  </a:lnTo>
                  <a:lnTo>
                    <a:pt x="843387" y="650297"/>
                  </a:lnTo>
                  <a:lnTo>
                    <a:pt x="843297" y="650334"/>
                  </a:lnTo>
                  <a:lnTo>
                    <a:pt x="843198" y="650341"/>
                  </a:lnTo>
                  <a:lnTo>
                    <a:pt x="843185" y="650342"/>
                  </a:lnTo>
                  <a:lnTo>
                    <a:pt x="843073" y="650342"/>
                  </a:lnTo>
                  <a:lnTo>
                    <a:pt x="842954" y="650305"/>
                  </a:lnTo>
                  <a:lnTo>
                    <a:pt x="842858" y="650258"/>
                  </a:lnTo>
                  <a:lnTo>
                    <a:pt x="842737" y="650200"/>
                  </a:lnTo>
                  <a:lnTo>
                    <a:pt x="842595" y="650140"/>
                  </a:lnTo>
                  <a:lnTo>
                    <a:pt x="842484" y="650111"/>
                  </a:lnTo>
                  <a:lnTo>
                    <a:pt x="842365" y="650111"/>
                  </a:lnTo>
                  <a:lnTo>
                    <a:pt x="842252" y="650133"/>
                  </a:lnTo>
                  <a:lnTo>
                    <a:pt x="842103" y="650215"/>
                  </a:lnTo>
                  <a:lnTo>
                    <a:pt x="841968" y="650290"/>
                  </a:lnTo>
                  <a:lnTo>
                    <a:pt x="841864" y="650342"/>
                  </a:lnTo>
                  <a:lnTo>
                    <a:pt x="841846" y="650347"/>
                  </a:lnTo>
                  <a:lnTo>
                    <a:pt x="841767" y="650372"/>
                  </a:lnTo>
                  <a:lnTo>
                    <a:pt x="841663" y="650387"/>
                  </a:lnTo>
                  <a:lnTo>
                    <a:pt x="841566" y="650387"/>
                  </a:lnTo>
                  <a:lnTo>
                    <a:pt x="841505" y="650364"/>
                  </a:lnTo>
                  <a:lnTo>
                    <a:pt x="841453" y="650319"/>
                  </a:lnTo>
                  <a:lnTo>
                    <a:pt x="841408" y="650267"/>
                  </a:lnTo>
                  <a:lnTo>
                    <a:pt x="841408" y="650252"/>
                  </a:lnTo>
                  <a:lnTo>
                    <a:pt x="841386" y="650155"/>
                  </a:lnTo>
                  <a:lnTo>
                    <a:pt x="841394" y="650096"/>
                  </a:lnTo>
                  <a:lnTo>
                    <a:pt x="841416" y="649976"/>
                  </a:lnTo>
                  <a:lnTo>
                    <a:pt x="841521" y="649797"/>
                  </a:lnTo>
                  <a:lnTo>
                    <a:pt x="841596" y="649670"/>
                  </a:lnTo>
                  <a:lnTo>
                    <a:pt x="841633" y="649583"/>
                  </a:lnTo>
                  <a:lnTo>
                    <a:pt x="841640" y="649566"/>
                  </a:lnTo>
                  <a:lnTo>
                    <a:pt x="841685" y="649462"/>
                  </a:lnTo>
                  <a:lnTo>
                    <a:pt x="841685" y="649380"/>
                  </a:lnTo>
                  <a:lnTo>
                    <a:pt x="841685" y="649275"/>
                  </a:lnTo>
                  <a:lnTo>
                    <a:pt x="841693" y="649215"/>
                  </a:lnTo>
                  <a:lnTo>
                    <a:pt x="841693" y="649156"/>
                  </a:lnTo>
                  <a:lnTo>
                    <a:pt x="841677" y="649111"/>
                  </a:lnTo>
                  <a:lnTo>
                    <a:pt x="841663" y="649059"/>
                  </a:lnTo>
                  <a:lnTo>
                    <a:pt x="841580" y="648969"/>
                  </a:lnTo>
                  <a:lnTo>
                    <a:pt x="841498" y="648887"/>
                  </a:lnTo>
                  <a:lnTo>
                    <a:pt x="841394" y="648842"/>
                  </a:lnTo>
                  <a:lnTo>
                    <a:pt x="841245" y="648783"/>
                  </a:lnTo>
                  <a:lnTo>
                    <a:pt x="841124" y="648738"/>
                  </a:lnTo>
                  <a:lnTo>
                    <a:pt x="841069" y="648710"/>
                  </a:lnTo>
                  <a:lnTo>
                    <a:pt x="841021" y="648686"/>
                  </a:lnTo>
                  <a:lnTo>
                    <a:pt x="840916" y="648611"/>
                  </a:lnTo>
                  <a:lnTo>
                    <a:pt x="840059" y="647740"/>
                  </a:lnTo>
                  <a:lnTo>
                    <a:pt x="839980" y="647688"/>
                  </a:lnTo>
                  <a:lnTo>
                    <a:pt x="839921" y="647661"/>
                  </a:lnTo>
                  <a:lnTo>
                    <a:pt x="839783" y="647642"/>
                  </a:lnTo>
                  <a:lnTo>
                    <a:pt x="839613" y="647622"/>
                  </a:lnTo>
                  <a:lnTo>
                    <a:pt x="839535" y="647610"/>
                  </a:lnTo>
                  <a:lnTo>
                    <a:pt x="839488" y="647602"/>
                  </a:lnTo>
                  <a:lnTo>
                    <a:pt x="839377" y="647596"/>
                  </a:lnTo>
                  <a:lnTo>
                    <a:pt x="839355" y="647596"/>
                  </a:lnTo>
                  <a:lnTo>
                    <a:pt x="839252" y="647596"/>
                  </a:lnTo>
                  <a:lnTo>
                    <a:pt x="839199" y="647584"/>
                  </a:lnTo>
                  <a:lnTo>
                    <a:pt x="839166" y="647576"/>
                  </a:lnTo>
                  <a:lnTo>
                    <a:pt x="839035" y="647550"/>
                  </a:lnTo>
                  <a:lnTo>
                    <a:pt x="838943" y="647511"/>
                  </a:lnTo>
                  <a:lnTo>
                    <a:pt x="838889" y="647487"/>
                  </a:lnTo>
                  <a:lnTo>
                    <a:pt x="838792" y="647445"/>
                  </a:lnTo>
                  <a:lnTo>
                    <a:pt x="838694" y="647393"/>
                  </a:lnTo>
                  <a:lnTo>
                    <a:pt x="837743" y="646913"/>
                  </a:lnTo>
                  <a:lnTo>
                    <a:pt x="837377" y="646686"/>
                  </a:lnTo>
                  <a:lnTo>
                    <a:pt x="836657" y="646253"/>
                  </a:lnTo>
                  <a:lnTo>
                    <a:pt x="836115" y="645917"/>
                  </a:lnTo>
                  <a:lnTo>
                    <a:pt x="835984" y="645832"/>
                  </a:lnTo>
                  <a:lnTo>
                    <a:pt x="835846" y="645734"/>
                  </a:lnTo>
                  <a:lnTo>
                    <a:pt x="835735" y="645629"/>
                  </a:lnTo>
                  <a:lnTo>
                    <a:pt x="835603" y="645511"/>
                  </a:lnTo>
                  <a:lnTo>
                    <a:pt x="835512" y="645386"/>
                  </a:lnTo>
                  <a:lnTo>
                    <a:pt x="835387" y="645229"/>
                  </a:lnTo>
                  <a:lnTo>
                    <a:pt x="835275" y="645142"/>
                  </a:lnTo>
                  <a:lnTo>
                    <a:pt x="835243" y="645117"/>
                  </a:lnTo>
                  <a:lnTo>
                    <a:pt x="835242" y="645116"/>
                  </a:lnTo>
                  <a:lnTo>
                    <a:pt x="835138" y="645032"/>
                  </a:lnTo>
                  <a:lnTo>
                    <a:pt x="834974" y="644960"/>
                  </a:lnTo>
                  <a:lnTo>
                    <a:pt x="834955" y="644957"/>
                  </a:lnTo>
                  <a:lnTo>
                    <a:pt x="834829" y="644934"/>
                  </a:lnTo>
                  <a:lnTo>
                    <a:pt x="834672" y="644927"/>
                  </a:lnTo>
                  <a:lnTo>
                    <a:pt x="834580" y="644921"/>
                  </a:lnTo>
                  <a:lnTo>
                    <a:pt x="834460" y="644964"/>
                  </a:lnTo>
                  <a:lnTo>
                    <a:pt x="834436" y="644973"/>
                  </a:lnTo>
                  <a:lnTo>
                    <a:pt x="834187" y="645176"/>
                  </a:lnTo>
                  <a:lnTo>
                    <a:pt x="833970" y="645334"/>
                  </a:lnTo>
                  <a:lnTo>
                    <a:pt x="833813" y="645452"/>
                  </a:lnTo>
                  <a:lnTo>
                    <a:pt x="833695" y="645504"/>
                  </a:lnTo>
                  <a:lnTo>
                    <a:pt x="833577" y="645557"/>
                  </a:lnTo>
                  <a:lnTo>
                    <a:pt x="833477" y="645589"/>
                  </a:lnTo>
                  <a:lnTo>
                    <a:pt x="833386" y="645622"/>
                  </a:lnTo>
                  <a:lnTo>
                    <a:pt x="833294" y="645642"/>
                  </a:lnTo>
                  <a:lnTo>
                    <a:pt x="833156" y="645642"/>
                  </a:lnTo>
                  <a:lnTo>
                    <a:pt x="833071" y="645616"/>
                  </a:lnTo>
                  <a:lnTo>
                    <a:pt x="832980" y="645589"/>
                  </a:lnTo>
                  <a:lnTo>
                    <a:pt x="832867" y="645557"/>
                  </a:lnTo>
                  <a:lnTo>
                    <a:pt x="832611" y="645465"/>
                  </a:lnTo>
                  <a:lnTo>
                    <a:pt x="832395" y="645406"/>
                  </a:lnTo>
                  <a:lnTo>
                    <a:pt x="832244" y="645347"/>
                  </a:lnTo>
                  <a:lnTo>
                    <a:pt x="832074" y="645308"/>
                  </a:lnTo>
                  <a:lnTo>
                    <a:pt x="831896" y="645288"/>
                  </a:lnTo>
                  <a:lnTo>
                    <a:pt x="831765" y="645294"/>
                  </a:lnTo>
                  <a:lnTo>
                    <a:pt x="831654" y="645314"/>
                  </a:lnTo>
                  <a:lnTo>
                    <a:pt x="831542" y="645353"/>
                  </a:lnTo>
                  <a:lnTo>
                    <a:pt x="831452" y="645387"/>
                  </a:lnTo>
                  <a:lnTo>
                    <a:pt x="831326" y="645385"/>
                  </a:lnTo>
                  <a:lnTo>
                    <a:pt x="831307" y="645386"/>
                  </a:lnTo>
                  <a:lnTo>
                    <a:pt x="831247" y="645391"/>
                  </a:lnTo>
                  <a:lnTo>
                    <a:pt x="831229" y="645386"/>
                  </a:lnTo>
                  <a:lnTo>
                    <a:pt x="831160" y="645366"/>
                  </a:lnTo>
                  <a:lnTo>
                    <a:pt x="831037" y="645299"/>
                  </a:lnTo>
                  <a:lnTo>
                    <a:pt x="830933" y="645225"/>
                  </a:lnTo>
                  <a:lnTo>
                    <a:pt x="830853" y="645163"/>
                  </a:lnTo>
                  <a:lnTo>
                    <a:pt x="830825" y="645127"/>
                  </a:lnTo>
                  <a:lnTo>
                    <a:pt x="830779" y="645065"/>
                  </a:lnTo>
                  <a:lnTo>
                    <a:pt x="830754" y="644930"/>
                  </a:lnTo>
                  <a:lnTo>
                    <a:pt x="830736" y="644758"/>
                  </a:lnTo>
                  <a:lnTo>
                    <a:pt x="830748" y="644635"/>
                  </a:lnTo>
                  <a:lnTo>
                    <a:pt x="830791" y="644456"/>
                  </a:lnTo>
                  <a:lnTo>
                    <a:pt x="830822" y="644333"/>
                  </a:lnTo>
                  <a:lnTo>
                    <a:pt x="830828" y="644229"/>
                  </a:lnTo>
                  <a:lnTo>
                    <a:pt x="830816" y="644143"/>
                  </a:lnTo>
                  <a:lnTo>
                    <a:pt x="830767" y="644026"/>
                  </a:lnTo>
                  <a:lnTo>
                    <a:pt x="830693" y="643940"/>
                  </a:lnTo>
                  <a:lnTo>
                    <a:pt x="830634" y="643874"/>
                  </a:lnTo>
                  <a:lnTo>
                    <a:pt x="830594" y="643829"/>
                  </a:lnTo>
                  <a:lnTo>
                    <a:pt x="830514" y="643756"/>
                  </a:lnTo>
                  <a:lnTo>
                    <a:pt x="830459" y="643694"/>
                  </a:lnTo>
                  <a:lnTo>
                    <a:pt x="830404" y="643583"/>
                  </a:lnTo>
                  <a:lnTo>
                    <a:pt x="830396" y="643565"/>
                  </a:lnTo>
                  <a:lnTo>
                    <a:pt x="830361" y="643485"/>
                  </a:lnTo>
                  <a:lnTo>
                    <a:pt x="830299" y="643424"/>
                  </a:lnTo>
                  <a:lnTo>
                    <a:pt x="830207" y="643331"/>
                  </a:lnTo>
                  <a:lnTo>
                    <a:pt x="830127" y="643252"/>
                  </a:lnTo>
                  <a:lnTo>
                    <a:pt x="830110" y="643221"/>
                  </a:lnTo>
                  <a:lnTo>
                    <a:pt x="830078" y="643159"/>
                  </a:lnTo>
                  <a:lnTo>
                    <a:pt x="830069" y="643126"/>
                  </a:lnTo>
                  <a:lnTo>
                    <a:pt x="830059" y="643086"/>
                  </a:lnTo>
                  <a:lnTo>
                    <a:pt x="830035" y="642987"/>
                  </a:lnTo>
                  <a:lnTo>
                    <a:pt x="830010" y="642913"/>
                  </a:lnTo>
                  <a:lnTo>
                    <a:pt x="829961" y="642864"/>
                  </a:lnTo>
                  <a:lnTo>
                    <a:pt x="829875" y="642840"/>
                  </a:lnTo>
                  <a:lnTo>
                    <a:pt x="829795" y="642834"/>
                  </a:lnTo>
                  <a:lnTo>
                    <a:pt x="829715" y="642809"/>
                  </a:lnTo>
                  <a:lnTo>
                    <a:pt x="829549" y="642803"/>
                  </a:lnTo>
                  <a:lnTo>
                    <a:pt x="829502" y="642791"/>
                  </a:lnTo>
                  <a:lnTo>
                    <a:pt x="829475" y="642784"/>
                  </a:lnTo>
                  <a:lnTo>
                    <a:pt x="829413" y="642741"/>
                  </a:lnTo>
                  <a:lnTo>
                    <a:pt x="829327" y="642680"/>
                  </a:lnTo>
                  <a:lnTo>
                    <a:pt x="829278" y="642618"/>
                  </a:lnTo>
                  <a:lnTo>
                    <a:pt x="829241" y="642551"/>
                  </a:lnTo>
                  <a:lnTo>
                    <a:pt x="829235" y="642477"/>
                  </a:lnTo>
                  <a:lnTo>
                    <a:pt x="829229" y="642397"/>
                  </a:lnTo>
                  <a:lnTo>
                    <a:pt x="829247" y="642225"/>
                  </a:lnTo>
                  <a:lnTo>
                    <a:pt x="829247" y="642114"/>
                  </a:lnTo>
                  <a:lnTo>
                    <a:pt x="829216" y="642053"/>
                  </a:lnTo>
                  <a:lnTo>
                    <a:pt x="829192" y="641973"/>
                  </a:lnTo>
                  <a:lnTo>
                    <a:pt x="829155" y="641912"/>
                  </a:lnTo>
                  <a:lnTo>
                    <a:pt x="829038" y="641746"/>
                  </a:lnTo>
                  <a:lnTo>
                    <a:pt x="828940" y="641617"/>
                  </a:lnTo>
                  <a:lnTo>
                    <a:pt x="828878" y="641554"/>
                  </a:lnTo>
                  <a:lnTo>
                    <a:pt x="828872" y="641549"/>
                  </a:lnTo>
                  <a:lnTo>
                    <a:pt x="828865" y="641546"/>
                  </a:lnTo>
                  <a:lnTo>
                    <a:pt x="828798" y="641524"/>
                  </a:lnTo>
                  <a:lnTo>
                    <a:pt x="828731" y="641506"/>
                  </a:lnTo>
                  <a:lnTo>
                    <a:pt x="828626" y="641518"/>
                  </a:lnTo>
                  <a:lnTo>
                    <a:pt x="828503" y="641537"/>
                  </a:lnTo>
                  <a:lnTo>
                    <a:pt x="828349" y="641537"/>
                  </a:lnTo>
                  <a:lnTo>
                    <a:pt x="827986" y="641681"/>
                  </a:lnTo>
                  <a:lnTo>
                    <a:pt x="827622" y="641726"/>
                  </a:lnTo>
                  <a:lnTo>
                    <a:pt x="827275" y="641567"/>
                  </a:lnTo>
                  <a:lnTo>
                    <a:pt x="827050" y="641459"/>
                  </a:lnTo>
                  <a:lnTo>
                    <a:pt x="826358" y="641484"/>
                  </a:lnTo>
                  <a:lnTo>
                    <a:pt x="825881" y="641378"/>
                  </a:lnTo>
                  <a:lnTo>
                    <a:pt x="825526" y="641050"/>
                  </a:lnTo>
                  <a:lnTo>
                    <a:pt x="825454" y="640979"/>
                  </a:lnTo>
                  <a:lnTo>
                    <a:pt x="825348" y="640898"/>
                  </a:lnTo>
                  <a:lnTo>
                    <a:pt x="825171" y="640767"/>
                  </a:lnTo>
                  <a:lnTo>
                    <a:pt x="825147" y="640745"/>
                  </a:lnTo>
                  <a:lnTo>
                    <a:pt x="825059" y="640665"/>
                  </a:lnTo>
                  <a:lnTo>
                    <a:pt x="824953" y="640600"/>
                  </a:lnTo>
                  <a:lnTo>
                    <a:pt x="824882" y="640549"/>
                  </a:lnTo>
                  <a:lnTo>
                    <a:pt x="824826" y="640498"/>
                  </a:lnTo>
                  <a:lnTo>
                    <a:pt x="824781" y="640438"/>
                  </a:lnTo>
                  <a:lnTo>
                    <a:pt x="824735" y="640377"/>
                  </a:lnTo>
                  <a:lnTo>
                    <a:pt x="824694" y="640326"/>
                  </a:lnTo>
                  <a:lnTo>
                    <a:pt x="824630" y="640223"/>
                  </a:lnTo>
                  <a:lnTo>
                    <a:pt x="824629" y="640220"/>
                  </a:lnTo>
                  <a:lnTo>
                    <a:pt x="824583" y="640128"/>
                  </a:lnTo>
                  <a:lnTo>
                    <a:pt x="824565" y="640069"/>
                  </a:lnTo>
                  <a:lnTo>
                    <a:pt x="824553" y="640027"/>
                  </a:lnTo>
                  <a:lnTo>
                    <a:pt x="824547" y="639936"/>
                  </a:lnTo>
                  <a:lnTo>
                    <a:pt x="824543" y="639880"/>
                  </a:lnTo>
                  <a:lnTo>
                    <a:pt x="824547" y="639820"/>
                  </a:lnTo>
                  <a:lnTo>
                    <a:pt x="824557" y="639763"/>
                  </a:lnTo>
                  <a:lnTo>
                    <a:pt x="824557" y="639759"/>
                  </a:lnTo>
                  <a:lnTo>
                    <a:pt x="824588" y="639718"/>
                  </a:lnTo>
                  <a:lnTo>
                    <a:pt x="824626" y="639695"/>
                  </a:lnTo>
                  <a:lnTo>
                    <a:pt x="824629" y="639693"/>
                  </a:lnTo>
                  <a:lnTo>
                    <a:pt x="824681" y="639684"/>
                  </a:lnTo>
                  <a:lnTo>
                    <a:pt x="824715" y="639678"/>
                  </a:lnTo>
                  <a:lnTo>
                    <a:pt x="824816" y="639668"/>
                  </a:lnTo>
                  <a:lnTo>
                    <a:pt x="824938" y="639663"/>
                  </a:lnTo>
                  <a:lnTo>
                    <a:pt x="824993" y="639657"/>
                  </a:lnTo>
                  <a:lnTo>
                    <a:pt x="825044" y="639652"/>
                  </a:lnTo>
                  <a:lnTo>
                    <a:pt x="825100" y="639637"/>
                  </a:lnTo>
                  <a:lnTo>
                    <a:pt x="825161" y="639612"/>
                  </a:lnTo>
                  <a:lnTo>
                    <a:pt x="825211" y="639592"/>
                  </a:lnTo>
                  <a:lnTo>
                    <a:pt x="825282" y="639561"/>
                  </a:lnTo>
                  <a:lnTo>
                    <a:pt x="825358" y="639495"/>
                  </a:lnTo>
                  <a:lnTo>
                    <a:pt x="825444" y="639435"/>
                  </a:lnTo>
                  <a:lnTo>
                    <a:pt x="825541" y="639354"/>
                  </a:lnTo>
                  <a:lnTo>
                    <a:pt x="825566" y="639345"/>
                  </a:lnTo>
                  <a:lnTo>
                    <a:pt x="825587" y="639338"/>
                  </a:lnTo>
                  <a:lnTo>
                    <a:pt x="825653" y="639313"/>
                  </a:lnTo>
                  <a:lnTo>
                    <a:pt x="825763" y="639250"/>
                  </a:lnTo>
                  <a:lnTo>
                    <a:pt x="825769" y="639247"/>
                  </a:lnTo>
                  <a:lnTo>
                    <a:pt x="825860" y="639212"/>
                  </a:lnTo>
                  <a:lnTo>
                    <a:pt x="825942" y="639181"/>
                  </a:lnTo>
                  <a:lnTo>
                    <a:pt x="826053" y="639136"/>
                  </a:lnTo>
                  <a:lnTo>
                    <a:pt x="826104" y="639105"/>
                  </a:lnTo>
                  <a:lnTo>
                    <a:pt x="826116" y="639092"/>
                  </a:lnTo>
                  <a:lnTo>
                    <a:pt x="826179" y="639029"/>
                  </a:lnTo>
                  <a:lnTo>
                    <a:pt x="826245" y="638964"/>
                  </a:lnTo>
                  <a:lnTo>
                    <a:pt x="826276" y="638888"/>
                  </a:lnTo>
                  <a:lnTo>
                    <a:pt x="826296" y="638802"/>
                  </a:lnTo>
                  <a:lnTo>
                    <a:pt x="826302" y="638731"/>
                  </a:lnTo>
                  <a:lnTo>
                    <a:pt x="826331" y="638670"/>
                  </a:lnTo>
                  <a:lnTo>
                    <a:pt x="826372" y="638614"/>
                  </a:lnTo>
                  <a:lnTo>
                    <a:pt x="826443" y="638528"/>
                  </a:lnTo>
                  <a:lnTo>
                    <a:pt x="826499" y="638462"/>
                  </a:lnTo>
                  <a:lnTo>
                    <a:pt x="826554" y="638417"/>
                  </a:lnTo>
                  <a:lnTo>
                    <a:pt x="826610" y="638381"/>
                  </a:lnTo>
                  <a:lnTo>
                    <a:pt x="826671" y="638335"/>
                  </a:lnTo>
                  <a:lnTo>
                    <a:pt x="826688" y="638330"/>
                  </a:lnTo>
                  <a:lnTo>
                    <a:pt x="826767" y="638300"/>
                  </a:lnTo>
                  <a:lnTo>
                    <a:pt x="826843" y="638275"/>
                  </a:lnTo>
                  <a:lnTo>
                    <a:pt x="826894" y="638262"/>
                  </a:lnTo>
                  <a:lnTo>
                    <a:pt x="826904" y="638260"/>
                  </a:lnTo>
                  <a:lnTo>
                    <a:pt x="826980" y="638244"/>
                  </a:lnTo>
                  <a:lnTo>
                    <a:pt x="827046" y="638239"/>
                  </a:lnTo>
                  <a:lnTo>
                    <a:pt x="827148" y="638229"/>
                  </a:lnTo>
                  <a:lnTo>
                    <a:pt x="827185" y="638232"/>
                  </a:lnTo>
                  <a:lnTo>
                    <a:pt x="827269" y="638239"/>
                  </a:lnTo>
                  <a:lnTo>
                    <a:pt x="827332" y="638260"/>
                  </a:lnTo>
                  <a:lnTo>
                    <a:pt x="827361" y="638270"/>
                  </a:lnTo>
                  <a:lnTo>
                    <a:pt x="827451" y="638285"/>
                  </a:lnTo>
                  <a:lnTo>
                    <a:pt x="827461" y="638285"/>
                  </a:lnTo>
                  <a:lnTo>
                    <a:pt x="827533" y="638285"/>
                  </a:lnTo>
                  <a:lnTo>
                    <a:pt x="827603" y="638275"/>
                  </a:lnTo>
                  <a:lnTo>
                    <a:pt x="827685" y="638239"/>
                  </a:lnTo>
                  <a:lnTo>
                    <a:pt x="827787" y="638199"/>
                  </a:lnTo>
                  <a:lnTo>
                    <a:pt x="827867" y="638158"/>
                  </a:lnTo>
                  <a:lnTo>
                    <a:pt x="827899" y="638137"/>
                  </a:lnTo>
                  <a:lnTo>
                    <a:pt x="827928" y="638118"/>
                  </a:lnTo>
                  <a:lnTo>
                    <a:pt x="827969" y="638057"/>
                  </a:lnTo>
                  <a:lnTo>
                    <a:pt x="827988" y="637991"/>
                  </a:lnTo>
                  <a:lnTo>
                    <a:pt x="827990" y="637984"/>
                  </a:lnTo>
                  <a:lnTo>
                    <a:pt x="828000" y="637885"/>
                  </a:lnTo>
                  <a:lnTo>
                    <a:pt x="828019" y="637799"/>
                  </a:lnTo>
                  <a:lnTo>
                    <a:pt x="828019" y="637738"/>
                  </a:lnTo>
                  <a:lnTo>
                    <a:pt x="828019" y="637667"/>
                  </a:lnTo>
                  <a:lnTo>
                    <a:pt x="828009" y="637596"/>
                  </a:lnTo>
                  <a:lnTo>
                    <a:pt x="828008" y="637594"/>
                  </a:lnTo>
                  <a:lnTo>
                    <a:pt x="827974" y="637525"/>
                  </a:lnTo>
                  <a:lnTo>
                    <a:pt x="827877" y="637414"/>
                  </a:lnTo>
                  <a:lnTo>
                    <a:pt x="827822" y="637343"/>
                  </a:lnTo>
                  <a:lnTo>
                    <a:pt x="827761" y="637277"/>
                  </a:lnTo>
                  <a:lnTo>
                    <a:pt x="827710" y="637216"/>
                  </a:lnTo>
                  <a:lnTo>
                    <a:pt x="827607" y="636907"/>
                  </a:lnTo>
                  <a:lnTo>
                    <a:pt x="827689" y="636578"/>
                  </a:lnTo>
                  <a:lnTo>
                    <a:pt x="828016" y="636370"/>
                  </a:lnTo>
                  <a:lnTo>
                    <a:pt x="828364" y="636006"/>
                  </a:lnTo>
                  <a:lnTo>
                    <a:pt x="828394" y="635960"/>
                  </a:lnTo>
                  <a:lnTo>
                    <a:pt x="828471" y="635894"/>
                  </a:lnTo>
                  <a:lnTo>
                    <a:pt x="828531" y="635818"/>
                  </a:lnTo>
                  <a:lnTo>
                    <a:pt x="828612" y="635747"/>
                  </a:lnTo>
                  <a:lnTo>
                    <a:pt x="828684" y="635687"/>
                  </a:lnTo>
                  <a:lnTo>
                    <a:pt x="828729" y="635651"/>
                  </a:lnTo>
                  <a:lnTo>
                    <a:pt x="828795" y="635600"/>
                  </a:lnTo>
                  <a:lnTo>
                    <a:pt x="828846" y="635565"/>
                  </a:lnTo>
                  <a:lnTo>
                    <a:pt x="828901" y="635545"/>
                  </a:lnTo>
                  <a:lnTo>
                    <a:pt x="828967" y="635530"/>
                  </a:lnTo>
                  <a:lnTo>
                    <a:pt x="829065" y="635518"/>
                  </a:lnTo>
                  <a:lnTo>
                    <a:pt x="829098" y="635514"/>
                  </a:lnTo>
                  <a:lnTo>
                    <a:pt x="829261" y="635535"/>
                  </a:lnTo>
                  <a:lnTo>
                    <a:pt x="829393" y="635550"/>
                  </a:lnTo>
                  <a:lnTo>
                    <a:pt x="829485" y="635568"/>
                  </a:lnTo>
                  <a:lnTo>
                    <a:pt x="829610" y="635567"/>
                  </a:lnTo>
                  <a:lnTo>
                    <a:pt x="829822" y="635648"/>
                  </a:lnTo>
                  <a:lnTo>
                    <a:pt x="830045" y="635749"/>
                  </a:lnTo>
                  <a:lnTo>
                    <a:pt x="830248" y="635871"/>
                  </a:lnTo>
                  <a:lnTo>
                    <a:pt x="830481" y="635982"/>
                  </a:lnTo>
                  <a:lnTo>
                    <a:pt x="830683" y="636012"/>
                  </a:lnTo>
                  <a:lnTo>
                    <a:pt x="830865" y="635982"/>
                  </a:lnTo>
                  <a:lnTo>
                    <a:pt x="830996" y="635901"/>
                  </a:lnTo>
                  <a:lnTo>
                    <a:pt x="831108" y="635790"/>
                  </a:lnTo>
                  <a:lnTo>
                    <a:pt x="831195" y="635681"/>
                  </a:lnTo>
                  <a:lnTo>
                    <a:pt x="831254" y="635538"/>
                  </a:lnTo>
                  <a:lnTo>
                    <a:pt x="831271" y="635387"/>
                  </a:lnTo>
                  <a:lnTo>
                    <a:pt x="831287" y="635186"/>
                  </a:lnTo>
                  <a:lnTo>
                    <a:pt x="831287" y="635043"/>
                  </a:lnTo>
                  <a:lnTo>
                    <a:pt x="831262" y="634858"/>
                  </a:lnTo>
                  <a:lnTo>
                    <a:pt x="831220" y="634690"/>
                  </a:lnTo>
                  <a:lnTo>
                    <a:pt x="831111" y="634447"/>
                  </a:lnTo>
                  <a:lnTo>
                    <a:pt x="831044" y="634254"/>
                  </a:lnTo>
                  <a:lnTo>
                    <a:pt x="830927" y="634078"/>
                  </a:lnTo>
                  <a:lnTo>
                    <a:pt x="830767" y="633893"/>
                  </a:lnTo>
                  <a:lnTo>
                    <a:pt x="830590" y="633733"/>
                  </a:lnTo>
                  <a:lnTo>
                    <a:pt x="830548" y="633633"/>
                  </a:lnTo>
                  <a:lnTo>
                    <a:pt x="830547" y="633615"/>
                  </a:lnTo>
                  <a:lnTo>
                    <a:pt x="830539" y="633507"/>
                  </a:lnTo>
                  <a:lnTo>
                    <a:pt x="830539" y="633347"/>
                  </a:lnTo>
                  <a:lnTo>
                    <a:pt x="830565" y="633188"/>
                  </a:lnTo>
                  <a:lnTo>
                    <a:pt x="830574" y="633173"/>
                  </a:lnTo>
                  <a:lnTo>
                    <a:pt x="830649" y="633045"/>
                  </a:lnTo>
                  <a:lnTo>
                    <a:pt x="830801" y="632869"/>
                  </a:lnTo>
                  <a:lnTo>
                    <a:pt x="830901" y="632776"/>
                  </a:lnTo>
                  <a:lnTo>
                    <a:pt x="830934" y="632701"/>
                  </a:lnTo>
                  <a:lnTo>
                    <a:pt x="830969" y="632575"/>
                  </a:lnTo>
                  <a:lnTo>
                    <a:pt x="830969" y="632499"/>
                  </a:lnTo>
                  <a:lnTo>
                    <a:pt x="830943" y="632399"/>
                  </a:lnTo>
                  <a:lnTo>
                    <a:pt x="830909" y="632180"/>
                  </a:lnTo>
                  <a:lnTo>
                    <a:pt x="830908" y="632134"/>
                  </a:lnTo>
                  <a:lnTo>
                    <a:pt x="830901" y="632004"/>
                  </a:lnTo>
                  <a:lnTo>
                    <a:pt x="830892" y="631853"/>
                  </a:lnTo>
                  <a:lnTo>
                    <a:pt x="830969" y="631685"/>
                  </a:lnTo>
                  <a:lnTo>
                    <a:pt x="831044" y="631500"/>
                  </a:lnTo>
                  <a:lnTo>
                    <a:pt x="831048" y="631483"/>
                  </a:lnTo>
                  <a:lnTo>
                    <a:pt x="831069" y="631400"/>
                  </a:lnTo>
                  <a:lnTo>
                    <a:pt x="831127" y="631274"/>
                  </a:lnTo>
                  <a:lnTo>
                    <a:pt x="831120" y="631215"/>
                  </a:lnTo>
                  <a:lnTo>
                    <a:pt x="831078" y="631156"/>
                  </a:lnTo>
                  <a:lnTo>
                    <a:pt x="830994" y="631131"/>
                  </a:lnTo>
                  <a:lnTo>
                    <a:pt x="830775" y="631131"/>
                  </a:lnTo>
                  <a:lnTo>
                    <a:pt x="830574" y="631114"/>
                  </a:lnTo>
                  <a:lnTo>
                    <a:pt x="830517" y="631106"/>
                  </a:lnTo>
                  <a:lnTo>
                    <a:pt x="830406" y="631089"/>
                  </a:lnTo>
                  <a:lnTo>
                    <a:pt x="830297" y="631047"/>
                  </a:lnTo>
                  <a:lnTo>
                    <a:pt x="830172" y="630944"/>
                  </a:lnTo>
                  <a:lnTo>
                    <a:pt x="830095" y="630879"/>
                  </a:lnTo>
                  <a:lnTo>
                    <a:pt x="829994" y="630728"/>
                  </a:lnTo>
                  <a:lnTo>
                    <a:pt x="829978" y="630683"/>
                  </a:lnTo>
                  <a:lnTo>
                    <a:pt x="829944" y="630585"/>
                  </a:lnTo>
                  <a:lnTo>
                    <a:pt x="829944" y="630476"/>
                  </a:lnTo>
                  <a:lnTo>
                    <a:pt x="829927" y="630224"/>
                  </a:lnTo>
                  <a:lnTo>
                    <a:pt x="829951" y="629888"/>
                  </a:lnTo>
                  <a:lnTo>
                    <a:pt x="829960" y="629712"/>
                  </a:lnTo>
                  <a:lnTo>
                    <a:pt x="829977" y="629553"/>
                  </a:lnTo>
                  <a:lnTo>
                    <a:pt x="830019" y="629401"/>
                  </a:lnTo>
                  <a:lnTo>
                    <a:pt x="830044" y="629309"/>
                  </a:lnTo>
                  <a:lnTo>
                    <a:pt x="830053" y="629242"/>
                  </a:lnTo>
                  <a:lnTo>
                    <a:pt x="830051" y="629232"/>
                  </a:lnTo>
                  <a:lnTo>
                    <a:pt x="830036" y="629158"/>
                  </a:lnTo>
                  <a:lnTo>
                    <a:pt x="830002" y="629057"/>
                  </a:lnTo>
                  <a:lnTo>
                    <a:pt x="829969" y="628990"/>
                  </a:lnTo>
                  <a:lnTo>
                    <a:pt x="829902" y="628914"/>
                  </a:lnTo>
                  <a:lnTo>
                    <a:pt x="829873" y="628892"/>
                  </a:lnTo>
                  <a:lnTo>
                    <a:pt x="829825" y="628856"/>
                  </a:lnTo>
                  <a:lnTo>
                    <a:pt x="829765" y="628803"/>
                  </a:lnTo>
                  <a:lnTo>
                    <a:pt x="829758" y="628797"/>
                  </a:lnTo>
                  <a:lnTo>
                    <a:pt x="829709" y="628738"/>
                  </a:lnTo>
                  <a:lnTo>
                    <a:pt x="829649" y="628654"/>
                  </a:lnTo>
                  <a:lnTo>
                    <a:pt x="829649" y="628652"/>
                  </a:lnTo>
                  <a:lnTo>
                    <a:pt x="829624" y="628570"/>
                  </a:lnTo>
                  <a:lnTo>
                    <a:pt x="829616" y="628469"/>
                  </a:lnTo>
                  <a:lnTo>
                    <a:pt x="829617" y="628445"/>
                  </a:lnTo>
                  <a:lnTo>
                    <a:pt x="829624" y="628344"/>
                  </a:lnTo>
                  <a:lnTo>
                    <a:pt x="829658" y="628218"/>
                  </a:lnTo>
                  <a:lnTo>
                    <a:pt x="829658" y="628134"/>
                  </a:lnTo>
                  <a:lnTo>
                    <a:pt x="829616" y="628050"/>
                  </a:lnTo>
                  <a:lnTo>
                    <a:pt x="829574" y="627949"/>
                  </a:lnTo>
                  <a:lnTo>
                    <a:pt x="829481" y="627890"/>
                  </a:lnTo>
                  <a:lnTo>
                    <a:pt x="829394" y="627838"/>
                  </a:lnTo>
                  <a:lnTo>
                    <a:pt x="829355" y="627815"/>
                  </a:lnTo>
                  <a:lnTo>
                    <a:pt x="829237" y="627764"/>
                  </a:lnTo>
                  <a:lnTo>
                    <a:pt x="829235" y="627764"/>
                  </a:lnTo>
                  <a:lnTo>
                    <a:pt x="829112" y="627756"/>
                  </a:lnTo>
                  <a:lnTo>
                    <a:pt x="827944" y="627848"/>
                  </a:lnTo>
                  <a:lnTo>
                    <a:pt x="827708" y="627873"/>
                  </a:lnTo>
                  <a:lnTo>
                    <a:pt x="827549" y="627915"/>
                  </a:lnTo>
                  <a:lnTo>
                    <a:pt x="827297" y="627991"/>
                  </a:lnTo>
                  <a:lnTo>
                    <a:pt x="827129" y="628050"/>
                  </a:lnTo>
                  <a:lnTo>
                    <a:pt x="826994" y="628125"/>
                  </a:lnTo>
                  <a:lnTo>
                    <a:pt x="826751" y="628310"/>
                  </a:lnTo>
                  <a:lnTo>
                    <a:pt x="826557" y="628461"/>
                  </a:lnTo>
                  <a:lnTo>
                    <a:pt x="826364" y="628562"/>
                  </a:lnTo>
                  <a:lnTo>
                    <a:pt x="826330" y="628569"/>
                  </a:lnTo>
                  <a:lnTo>
                    <a:pt x="826246" y="628587"/>
                  </a:lnTo>
                  <a:lnTo>
                    <a:pt x="826087" y="628612"/>
                  </a:lnTo>
                  <a:lnTo>
                    <a:pt x="825956" y="628619"/>
                  </a:lnTo>
                  <a:lnTo>
                    <a:pt x="825928" y="628621"/>
                  </a:lnTo>
                  <a:lnTo>
                    <a:pt x="825905" y="628619"/>
                  </a:lnTo>
                  <a:lnTo>
                    <a:pt x="825837" y="628615"/>
                  </a:lnTo>
                  <a:lnTo>
                    <a:pt x="825802" y="628612"/>
                  </a:lnTo>
                  <a:lnTo>
                    <a:pt x="825651" y="628553"/>
                  </a:lnTo>
                  <a:lnTo>
                    <a:pt x="825507" y="628495"/>
                  </a:lnTo>
                  <a:lnTo>
                    <a:pt x="825374" y="628427"/>
                  </a:lnTo>
                  <a:lnTo>
                    <a:pt x="825289" y="628352"/>
                  </a:lnTo>
                  <a:lnTo>
                    <a:pt x="825273" y="628329"/>
                  </a:lnTo>
                  <a:lnTo>
                    <a:pt x="825230" y="628268"/>
                  </a:lnTo>
                  <a:lnTo>
                    <a:pt x="825172" y="628176"/>
                  </a:lnTo>
                  <a:lnTo>
                    <a:pt x="825138" y="628066"/>
                  </a:lnTo>
                  <a:lnTo>
                    <a:pt x="825138" y="628047"/>
                  </a:lnTo>
                  <a:lnTo>
                    <a:pt x="825138" y="627932"/>
                  </a:lnTo>
                  <a:lnTo>
                    <a:pt x="825146" y="627781"/>
                  </a:lnTo>
                  <a:lnTo>
                    <a:pt x="825154" y="627763"/>
                  </a:lnTo>
                  <a:lnTo>
                    <a:pt x="825197" y="627655"/>
                  </a:lnTo>
                  <a:lnTo>
                    <a:pt x="825247" y="627529"/>
                  </a:lnTo>
                  <a:lnTo>
                    <a:pt x="825331" y="627403"/>
                  </a:lnTo>
                  <a:lnTo>
                    <a:pt x="825356" y="627328"/>
                  </a:lnTo>
                  <a:lnTo>
                    <a:pt x="825360" y="627304"/>
                  </a:lnTo>
                  <a:lnTo>
                    <a:pt x="825374" y="627219"/>
                  </a:lnTo>
                  <a:lnTo>
                    <a:pt x="825374" y="627126"/>
                  </a:lnTo>
                  <a:lnTo>
                    <a:pt x="825339" y="627017"/>
                  </a:lnTo>
                  <a:lnTo>
                    <a:pt x="825314" y="626908"/>
                  </a:lnTo>
                  <a:lnTo>
                    <a:pt x="825256" y="626790"/>
                  </a:lnTo>
                  <a:lnTo>
                    <a:pt x="825179" y="626723"/>
                  </a:lnTo>
                  <a:lnTo>
                    <a:pt x="825063" y="626673"/>
                  </a:lnTo>
                  <a:lnTo>
                    <a:pt x="824919" y="626639"/>
                  </a:lnTo>
                  <a:lnTo>
                    <a:pt x="824709" y="626589"/>
                  </a:lnTo>
                  <a:lnTo>
                    <a:pt x="824675" y="626571"/>
                  </a:lnTo>
                  <a:lnTo>
                    <a:pt x="824549" y="626505"/>
                  </a:lnTo>
                  <a:lnTo>
                    <a:pt x="824415" y="626404"/>
                  </a:lnTo>
                  <a:lnTo>
                    <a:pt x="824297" y="626301"/>
                  </a:lnTo>
                  <a:lnTo>
                    <a:pt x="824289" y="626295"/>
                  </a:lnTo>
                  <a:lnTo>
                    <a:pt x="824205" y="626236"/>
                  </a:lnTo>
                  <a:lnTo>
                    <a:pt x="824079" y="626169"/>
                  </a:lnTo>
                  <a:lnTo>
                    <a:pt x="823903" y="626144"/>
                  </a:lnTo>
                  <a:lnTo>
                    <a:pt x="823743" y="626094"/>
                  </a:lnTo>
                  <a:lnTo>
                    <a:pt x="823643" y="626052"/>
                  </a:lnTo>
                  <a:lnTo>
                    <a:pt x="823630" y="626041"/>
                  </a:lnTo>
                  <a:lnTo>
                    <a:pt x="823550" y="625976"/>
                  </a:lnTo>
                  <a:lnTo>
                    <a:pt x="823415" y="625791"/>
                  </a:lnTo>
                  <a:lnTo>
                    <a:pt x="823289" y="625581"/>
                  </a:lnTo>
                  <a:lnTo>
                    <a:pt x="823187" y="625419"/>
                  </a:lnTo>
                  <a:lnTo>
                    <a:pt x="823131" y="625330"/>
                  </a:lnTo>
                  <a:lnTo>
                    <a:pt x="823013" y="625195"/>
                  </a:lnTo>
                  <a:lnTo>
                    <a:pt x="822895" y="625044"/>
                  </a:lnTo>
                  <a:lnTo>
                    <a:pt x="822701" y="624859"/>
                  </a:lnTo>
                  <a:lnTo>
                    <a:pt x="822567" y="624734"/>
                  </a:lnTo>
                  <a:lnTo>
                    <a:pt x="822374" y="624616"/>
                  </a:lnTo>
                  <a:lnTo>
                    <a:pt x="822215" y="624549"/>
                  </a:lnTo>
                  <a:lnTo>
                    <a:pt x="822097" y="624507"/>
                  </a:lnTo>
                  <a:lnTo>
                    <a:pt x="821929" y="624456"/>
                  </a:lnTo>
                  <a:lnTo>
                    <a:pt x="821509" y="624448"/>
                  </a:lnTo>
                  <a:lnTo>
                    <a:pt x="820777" y="624423"/>
                  </a:lnTo>
                  <a:lnTo>
                    <a:pt x="820316" y="624406"/>
                  </a:lnTo>
                  <a:lnTo>
                    <a:pt x="820080" y="624406"/>
                  </a:lnTo>
                  <a:lnTo>
                    <a:pt x="819947" y="624398"/>
                  </a:lnTo>
                  <a:lnTo>
                    <a:pt x="819803" y="624414"/>
                  </a:lnTo>
                  <a:lnTo>
                    <a:pt x="819565" y="624444"/>
                  </a:lnTo>
                  <a:lnTo>
                    <a:pt x="819468" y="624456"/>
                  </a:lnTo>
                  <a:lnTo>
                    <a:pt x="819409" y="624478"/>
                  </a:lnTo>
                  <a:lnTo>
                    <a:pt x="819240" y="624540"/>
                  </a:lnTo>
                  <a:lnTo>
                    <a:pt x="819013" y="624675"/>
                  </a:lnTo>
                  <a:lnTo>
                    <a:pt x="818678" y="624834"/>
                  </a:lnTo>
                  <a:lnTo>
                    <a:pt x="818534" y="624977"/>
                  </a:lnTo>
                  <a:lnTo>
                    <a:pt x="818375" y="625187"/>
                  </a:lnTo>
                  <a:lnTo>
                    <a:pt x="818232" y="625338"/>
                  </a:lnTo>
                  <a:lnTo>
                    <a:pt x="818148" y="625439"/>
                  </a:lnTo>
                  <a:lnTo>
                    <a:pt x="818062" y="625673"/>
                  </a:lnTo>
                  <a:lnTo>
                    <a:pt x="818021" y="625879"/>
                  </a:lnTo>
                  <a:lnTo>
                    <a:pt x="817948" y="625976"/>
                  </a:lnTo>
                  <a:lnTo>
                    <a:pt x="817819" y="626006"/>
                  </a:lnTo>
                  <a:lnTo>
                    <a:pt x="817392" y="626052"/>
                  </a:lnTo>
                  <a:lnTo>
                    <a:pt x="817283" y="626068"/>
                  </a:lnTo>
                  <a:lnTo>
                    <a:pt x="817157" y="626102"/>
                  </a:lnTo>
                  <a:lnTo>
                    <a:pt x="817072" y="626136"/>
                  </a:lnTo>
                  <a:lnTo>
                    <a:pt x="816913" y="626203"/>
                  </a:lnTo>
                  <a:lnTo>
                    <a:pt x="816821" y="626236"/>
                  </a:lnTo>
                  <a:lnTo>
                    <a:pt x="816686" y="626287"/>
                  </a:lnTo>
                  <a:lnTo>
                    <a:pt x="816667" y="626288"/>
                  </a:lnTo>
                  <a:lnTo>
                    <a:pt x="816586" y="626295"/>
                  </a:lnTo>
                  <a:lnTo>
                    <a:pt x="816460" y="626295"/>
                  </a:lnTo>
                  <a:lnTo>
                    <a:pt x="816242" y="626245"/>
                  </a:lnTo>
                  <a:lnTo>
                    <a:pt x="816040" y="626177"/>
                  </a:lnTo>
                  <a:lnTo>
                    <a:pt x="815896" y="626127"/>
                  </a:lnTo>
                  <a:lnTo>
                    <a:pt x="815796" y="626119"/>
                  </a:lnTo>
                  <a:lnTo>
                    <a:pt x="815770" y="626121"/>
                  </a:lnTo>
                  <a:lnTo>
                    <a:pt x="815695" y="626127"/>
                  </a:lnTo>
                  <a:lnTo>
                    <a:pt x="815544" y="626194"/>
                  </a:lnTo>
                  <a:lnTo>
                    <a:pt x="815242" y="626345"/>
                  </a:lnTo>
                  <a:lnTo>
                    <a:pt x="815006" y="626446"/>
                  </a:lnTo>
                  <a:lnTo>
                    <a:pt x="814813" y="626522"/>
                  </a:lnTo>
                  <a:lnTo>
                    <a:pt x="814654" y="626589"/>
                  </a:lnTo>
                  <a:lnTo>
                    <a:pt x="814632" y="626594"/>
                  </a:lnTo>
                  <a:lnTo>
                    <a:pt x="814536" y="626614"/>
                  </a:lnTo>
                  <a:lnTo>
                    <a:pt x="814443" y="626614"/>
                  </a:lnTo>
                  <a:lnTo>
                    <a:pt x="814283" y="626564"/>
                  </a:lnTo>
                  <a:lnTo>
                    <a:pt x="814208" y="626497"/>
                  </a:lnTo>
                  <a:lnTo>
                    <a:pt x="814116" y="626446"/>
                  </a:lnTo>
                  <a:lnTo>
                    <a:pt x="814082" y="626379"/>
                  </a:lnTo>
                  <a:lnTo>
                    <a:pt x="814023" y="626278"/>
                  </a:lnTo>
                  <a:lnTo>
                    <a:pt x="814006" y="626177"/>
                  </a:lnTo>
                  <a:lnTo>
                    <a:pt x="813973" y="626026"/>
                  </a:lnTo>
                  <a:lnTo>
                    <a:pt x="813939" y="625909"/>
                  </a:lnTo>
                  <a:lnTo>
                    <a:pt x="813894" y="625515"/>
                  </a:lnTo>
                  <a:lnTo>
                    <a:pt x="813904" y="625383"/>
                  </a:lnTo>
                  <a:lnTo>
                    <a:pt x="813839" y="625214"/>
                  </a:lnTo>
                  <a:lnTo>
                    <a:pt x="813748" y="625123"/>
                  </a:lnTo>
                  <a:lnTo>
                    <a:pt x="813643" y="625084"/>
                  </a:lnTo>
                  <a:lnTo>
                    <a:pt x="813253" y="625019"/>
                  </a:lnTo>
                  <a:lnTo>
                    <a:pt x="813031" y="624993"/>
                  </a:lnTo>
                  <a:lnTo>
                    <a:pt x="812757" y="624954"/>
                  </a:lnTo>
                  <a:lnTo>
                    <a:pt x="812471" y="624941"/>
                  </a:lnTo>
                  <a:lnTo>
                    <a:pt x="812172" y="624863"/>
                  </a:lnTo>
                  <a:lnTo>
                    <a:pt x="811910" y="624758"/>
                  </a:lnTo>
                  <a:lnTo>
                    <a:pt x="811454" y="624497"/>
                  </a:lnTo>
                  <a:lnTo>
                    <a:pt x="811065" y="624105"/>
                  </a:lnTo>
                  <a:lnTo>
                    <a:pt x="810904" y="623717"/>
                  </a:lnTo>
                  <a:lnTo>
                    <a:pt x="810870" y="623611"/>
                  </a:lnTo>
                  <a:lnTo>
                    <a:pt x="810820" y="623546"/>
                  </a:lnTo>
                  <a:lnTo>
                    <a:pt x="810760" y="623458"/>
                  </a:lnTo>
                  <a:lnTo>
                    <a:pt x="810705" y="623397"/>
                  </a:lnTo>
                  <a:lnTo>
                    <a:pt x="810667" y="623342"/>
                  </a:lnTo>
                  <a:lnTo>
                    <a:pt x="810549" y="623261"/>
                  </a:lnTo>
                  <a:lnTo>
                    <a:pt x="809963" y="622838"/>
                  </a:lnTo>
                  <a:lnTo>
                    <a:pt x="809477" y="622221"/>
                  </a:lnTo>
                  <a:lnTo>
                    <a:pt x="809285" y="621702"/>
                  </a:lnTo>
                  <a:lnTo>
                    <a:pt x="809160" y="620600"/>
                  </a:lnTo>
                  <a:lnTo>
                    <a:pt x="808904" y="619888"/>
                  </a:lnTo>
                  <a:lnTo>
                    <a:pt x="807806" y="617809"/>
                  </a:lnTo>
                  <a:lnTo>
                    <a:pt x="807223" y="617062"/>
                  </a:lnTo>
                  <a:lnTo>
                    <a:pt x="807031" y="616544"/>
                  </a:lnTo>
                  <a:lnTo>
                    <a:pt x="806706" y="616346"/>
                  </a:lnTo>
                  <a:lnTo>
                    <a:pt x="806282" y="616247"/>
                  </a:lnTo>
                  <a:lnTo>
                    <a:pt x="806054" y="616019"/>
                  </a:lnTo>
                  <a:lnTo>
                    <a:pt x="805893" y="615727"/>
                  </a:lnTo>
                  <a:lnTo>
                    <a:pt x="805895" y="615370"/>
                  </a:lnTo>
                  <a:lnTo>
                    <a:pt x="805768" y="615016"/>
                  </a:lnTo>
                  <a:lnTo>
                    <a:pt x="805574" y="614721"/>
                  </a:lnTo>
                  <a:lnTo>
                    <a:pt x="805182" y="614462"/>
                  </a:lnTo>
                  <a:lnTo>
                    <a:pt x="804661" y="614296"/>
                  </a:lnTo>
                  <a:lnTo>
                    <a:pt x="804043" y="614293"/>
                  </a:lnTo>
                  <a:lnTo>
                    <a:pt x="803848" y="614131"/>
                  </a:lnTo>
                  <a:lnTo>
                    <a:pt x="803686" y="613773"/>
                  </a:lnTo>
                  <a:lnTo>
                    <a:pt x="803394" y="613611"/>
                  </a:lnTo>
                  <a:lnTo>
                    <a:pt x="803266" y="613582"/>
                  </a:lnTo>
                  <a:lnTo>
                    <a:pt x="803111" y="613515"/>
                  </a:lnTo>
                  <a:lnTo>
                    <a:pt x="802900" y="613482"/>
                  </a:lnTo>
                  <a:lnTo>
                    <a:pt x="802757" y="613449"/>
                  </a:lnTo>
                  <a:lnTo>
                    <a:pt x="802601" y="613416"/>
                  </a:lnTo>
                  <a:lnTo>
                    <a:pt x="802403" y="613405"/>
                  </a:lnTo>
                  <a:lnTo>
                    <a:pt x="802237" y="613361"/>
                  </a:lnTo>
                  <a:lnTo>
                    <a:pt x="802199" y="613342"/>
                  </a:lnTo>
                  <a:lnTo>
                    <a:pt x="802158" y="613335"/>
                  </a:lnTo>
                  <a:lnTo>
                    <a:pt x="802140" y="613312"/>
                  </a:lnTo>
                  <a:lnTo>
                    <a:pt x="801915" y="613010"/>
                  </a:lnTo>
                  <a:lnTo>
                    <a:pt x="801900" y="612541"/>
                  </a:lnTo>
                  <a:lnTo>
                    <a:pt x="801894" y="612485"/>
                  </a:lnTo>
                  <a:lnTo>
                    <a:pt x="801837" y="611951"/>
                  </a:lnTo>
                  <a:lnTo>
                    <a:pt x="801619" y="611633"/>
                  </a:lnTo>
                  <a:lnTo>
                    <a:pt x="801468" y="611406"/>
                  </a:lnTo>
                  <a:lnTo>
                    <a:pt x="801323" y="610914"/>
                  </a:lnTo>
                  <a:lnTo>
                    <a:pt x="801323" y="610654"/>
                  </a:lnTo>
                  <a:lnTo>
                    <a:pt x="801423" y="610234"/>
                  </a:lnTo>
                  <a:lnTo>
                    <a:pt x="801622" y="609717"/>
                  </a:lnTo>
                  <a:lnTo>
                    <a:pt x="801721" y="609620"/>
                  </a:lnTo>
                  <a:lnTo>
                    <a:pt x="801755" y="609201"/>
                  </a:lnTo>
                  <a:lnTo>
                    <a:pt x="801953" y="608585"/>
                  </a:lnTo>
                  <a:lnTo>
                    <a:pt x="803271" y="606262"/>
                  </a:lnTo>
                  <a:lnTo>
                    <a:pt x="803860" y="605585"/>
                  </a:lnTo>
                  <a:lnTo>
                    <a:pt x="803898" y="605164"/>
                  </a:lnTo>
                  <a:lnTo>
                    <a:pt x="803704" y="604776"/>
                  </a:lnTo>
                  <a:lnTo>
                    <a:pt x="803708" y="604031"/>
                  </a:lnTo>
                  <a:lnTo>
                    <a:pt x="803578" y="603771"/>
                  </a:lnTo>
                  <a:lnTo>
                    <a:pt x="802993" y="603347"/>
                  </a:lnTo>
                  <a:lnTo>
                    <a:pt x="802815" y="603250"/>
                  </a:lnTo>
                  <a:lnTo>
                    <a:pt x="802650" y="603153"/>
                  </a:lnTo>
                  <a:lnTo>
                    <a:pt x="802504" y="603043"/>
                  </a:lnTo>
                  <a:lnTo>
                    <a:pt x="802394" y="602960"/>
                  </a:lnTo>
                  <a:lnTo>
                    <a:pt x="802360" y="602885"/>
                  </a:lnTo>
                  <a:lnTo>
                    <a:pt x="802339" y="602795"/>
                  </a:lnTo>
                  <a:lnTo>
                    <a:pt x="802339" y="602705"/>
                  </a:lnTo>
                  <a:lnTo>
                    <a:pt x="802332" y="602635"/>
                  </a:lnTo>
                  <a:lnTo>
                    <a:pt x="802326" y="602574"/>
                  </a:lnTo>
                  <a:lnTo>
                    <a:pt x="802280" y="602339"/>
                  </a:lnTo>
                  <a:lnTo>
                    <a:pt x="801794" y="602046"/>
                  </a:lnTo>
                  <a:lnTo>
                    <a:pt x="801303" y="602270"/>
                  </a:lnTo>
                  <a:lnTo>
                    <a:pt x="800587" y="602169"/>
                  </a:lnTo>
                  <a:lnTo>
                    <a:pt x="800393" y="601908"/>
                  </a:lnTo>
                  <a:lnTo>
                    <a:pt x="800459" y="601424"/>
                  </a:lnTo>
                  <a:lnTo>
                    <a:pt x="800134" y="601196"/>
                  </a:lnTo>
                  <a:lnTo>
                    <a:pt x="799517" y="601096"/>
                  </a:lnTo>
                  <a:lnTo>
                    <a:pt x="799286" y="601192"/>
                  </a:lnTo>
                  <a:lnTo>
                    <a:pt x="799254" y="601418"/>
                  </a:lnTo>
                  <a:lnTo>
                    <a:pt x="799023" y="601577"/>
                  </a:lnTo>
                  <a:lnTo>
                    <a:pt x="798763" y="601545"/>
                  </a:lnTo>
                  <a:lnTo>
                    <a:pt x="798174" y="601963"/>
                  </a:lnTo>
                  <a:lnTo>
                    <a:pt x="797685" y="601991"/>
                  </a:lnTo>
                  <a:lnTo>
                    <a:pt x="796526" y="601601"/>
                  </a:lnTo>
                  <a:lnTo>
                    <a:pt x="796384" y="601530"/>
                  </a:lnTo>
                  <a:lnTo>
                    <a:pt x="796287" y="601477"/>
                  </a:lnTo>
                  <a:lnTo>
                    <a:pt x="796146" y="601380"/>
                  </a:lnTo>
                  <a:lnTo>
                    <a:pt x="795969" y="601292"/>
                  </a:lnTo>
                  <a:lnTo>
                    <a:pt x="795731" y="601195"/>
                  </a:lnTo>
                  <a:lnTo>
                    <a:pt x="795510" y="601098"/>
                  </a:lnTo>
                  <a:lnTo>
                    <a:pt x="795334" y="601001"/>
                  </a:lnTo>
                  <a:lnTo>
                    <a:pt x="795122" y="600895"/>
                  </a:lnTo>
                  <a:lnTo>
                    <a:pt x="794972" y="600727"/>
                  </a:lnTo>
                  <a:lnTo>
                    <a:pt x="794901" y="600551"/>
                  </a:lnTo>
                  <a:lnTo>
                    <a:pt x="794857" y="600401"/>
                  </a:lnTo>
                  <a:lnTo>
                    <a:pt x="794840" y="600198"/>
                  </a:lnTo>
                  <a:lnTo>
                    <a:pt x="794822" y="600039"/>
                  </a:lnTo>
                  <a:lnTo>
                    <a:pt x="794793" y="599873"/>
                  </a:lnTo>
                  <a:lnTo>
                    <a:pt x="794438" y="599127"/>
                  </a:lnTo>
                  <a:lnTo>
                    <a:pt x="794540" y="598513"/>
                  </a:lnTo>
                  <a:lnTo>
                    <a:pt x="794737" y="598157"/>
                  </a:lnTo>
                  <a:lnTo>
                    <a:pt x="794739" y="597897"/>
                  </a:lnTo>
                  <a:lnTo>
                    <a:pt x="794447" y="597442"/>
                  </a:lnTo>
                  <a:lnTo>
                    <a:pt x="794057" y="597116"/>
                  </a:lnTo>
                  <a:lnTo>
                    <a:pt x="792854" y="596755"/>
                  </a:lnTo>
                  <a:lnTo>
                    <a:pt x="791552" y="596425"/>
                  </a:lnTo>
                  <a:lnTo>
                    <a:pt x="791063" y="595969"/>
                  </a:lnTo>
                  <a:lnTo>
                    <a:pt x="790413" y="595705"/>
                  </a:lnTo>
                  <a:lnTo>
                    <a:pt x="789922" y="594632"/>
                  </a:lnTo>
                  <a:lnTo>
                    <a:pt x="789686" y="593627"/>
                  </a:lnTo>
                  <a:lnTo>
                    <a:pt x="789642" y="592948"/>
                  </a:lnTo>
                  <a:lnTo>
                    <a:pt x="789716" y="592371"/>
                  </a:lnTo>
                  <a:lnTo>
                    <a:pt x="790115" y="591839"/>
                  </a:lnTo>
                  <a:lnTo>
                    <a:pt x="790595" y="591119"/>
                  </a:lnTo>
                  <a:lnTo>
                    <a:pt x="790337" y="590805"/>
                  </a:lnTo>
                  <a:lnTo>
                    <a:pt x="789774" y="590510"/>
                  </a:lnTo>
                  <a:lnTo>
                    <a:pt x="789079" y="590303"/>
                  </a:lnTo>
                  <a:lnTo>
                    <a:pt x="788127" y="590063"/>
                  </a:lnTo>
                  <a:lnTo>
                    <a:pt x="787411" y="590156"/>
                  </a:lnTo>
                  <a:lnTo>
                    <a:pt x="786822" y="590086"/>
                  </a:lnTo>
                  <a:lnTo>
                    <a:pt x="786330" y="590126"/>
                  </a:lnTo>
                  <a:lnTo>
                    <a:pt x="785916" y="590022"/>
                  </a:lnTo>
                  <a:lnTo>
                    <a:pt x="785473" y="589638"/>
                  </a:lnTo>
                  <a:lnTo>
                    <a:pt x="785137" y="589302"/>
                  </a:lnTo>
                  <a:lnTo>
                    <a:pt x="784748" y="589106"/>
                  </a:lnTo>
                  <a:lnTo>
                    <a:pt x="784587" y="589071"/>
                  </a:lnTo>
                  <a:lnTo>
                    <a:pt x="784477" y="589047"/>
                  </a:lnTo>
                  <a:lnTo>
                    <a:pt x="784408" y="589032"/>
                  </a:lnTo>
                  <a:lnTo>
                    <a:pt x="783990" y="589101"/>
                  </a:lnTo>
                  <a:lnTo>
                    <a:pt x="783827" y="589263"/>
                  </a:lnTo>
                  <a:lnTo>
                    <a:pt x="783693" y="590007"/>
                  </a:lnTo>
                  <a:lnTo>
                    <a:pt x="783364" y="590523"/>
                  </a:lnTo>
                  <a:lnTo>
                    <a:pt x="783168" y="590587"/>
                  </a:lnTo>
                  <a:lnTo>
                    <a:pt x="782351" y="590550"/>
                  </a:lnTo>
                  <a:lnTo>
                    <a:pt x="782126" y="590386"/>
                  </a:lnTo>
                  <a:lnTo>
                    <a:pt x="782224" y="590129"/>
                  </a:lnTo>
                  <a:lnTo>
                    <a:pt x="782194" y="589934"/>
                  </a:lnTo>
                  <a:lnTo>
                    <a:pt x="781769" y="589770"/>
                  </a:lnTo>
                  <a:lnTo>
                    <a:pt x="781543" y="589575"/>
                  </a:lnTo>
                  <a:lnTo>
                    <a:pt x="781316" y="589056"/>
                  </a:lnTo>
                  <a:lnTo>
                    <a:pt x="781155" y="588892"/>
                  </a:lnTo>
                  <a:lnTo>
                    <a:pt x="780667" y="588730"/>
                  </a:lnTo>
                  <a:lnTo>
                    <a:pt x="780264" y="588654"/>
                  </a:lnTo>
                  <a:lnTo>
                    <a:pt x="780148" y="588640"/>
                  </a:lnTo>
                  <a:lnTo>
                    <a:pt x="780032" y="588613"/>
                  </a:lnTo>
                  <a:lnTo>
                    <a:pt x="779889" y="588592"/>
                  </a:lnTo>
                  <a:lnTo>
                    <a:pt x="779787" y="588545"/>
                  </a:lnTo>
                  <a:lnTo>
                    <a:pt x="779630" y="588476"/>
                  </a:lnTo>
                  <a:lnTo>
                    <a:pt x="779479" y="588422"/>
                  </a:lnTo>
                  <a:lnTo>
                    <a:pt x="779364" y="588401"/>
                  </a:lnTo>
                  <a:lnTo>
                    <a:pt x="779200" y="588361"/>
                  </a:lnTo>
                  <a:lnTo>
                    <a:pt x="779023" y="588286"/>
                  </a:lnTo>
                  <a:lnTo>
                    <a:pt x="778940" y="588233"/>
                  </a:lnTo>
                  <a:lnTo>
                    <a:pt x="778875" y="588039"/>
                  </a:lnTo>
                  <a:lnTo>
                    <a:pt x="779039" y="587783"/>
                  </a:lnTo>
                  <a:lnTo>
                    <a:pt x="779041" y="587523"/>
                  </a:lnTo>
                  <a:lnTo>
                    <a:pt x="778719" y="587068"/>
                  </a:lnTo>
                  <a:lnTo>
                    <a:pt x="779016" y="586422"/>
                  </a:lnTo>
                  <a:lnTo>
                    <a:pt x="779050" y="585841"/>
                  </a:lnTo>
                  <a:lnTo>
                    <a:pt x="778856" y="585450"/>
                  </a:lnTo>
                  <a:lnTo>
                    <a:pt x="778238" y="584962"/>
                  </a:lnTo>
                  <a:lnTo>
                    <a:pt x="778111" y="584638"/>
                  </a:lnTo>
                  <a:lnTo>
                    <a:pt x="778211" y="584378"/>
                  </a:lnTo>
                  <a:lnTo>
                    <a:pt x="778669" y="584057"/>
                  </a:lnTo>
                  <a:lnTo>
                    <a:pt x="778702" y="583800"/>
                  </a:lnTo>
                  <a:lnTo>
                    <a:pt x="778218" y="582469"/>
                  </a:lnTo>
                  <a:lnTo>
                    <a:pt x="778094" y="581561"/>
                  </a:lnTo>
                  <a:lnTo>
                    <a:pt x="778195" y="581011"/>
                  </a:lnTo>
                  <a:lnTo>
                    <a:pt x="778587" y="580592"/>
                  </a:lnTo>
                  <a:lnTo>
                    <a:pt x="778934" y="579881"/>
                  </a:lnTo>
                  <a:lnTo>
                    <a:pt x="779310" y="579448"/>
                  </a:lnTo>
                  <a:lnTo>
                    <a:pt x="779627" y="578726"/>
                  </a:lnTo>
                  <a:lnTo>
                    <a:pt x="779456" y="578135"/>
                  </a:lnTo>
                  <a:lnTo>
                    <a:pt x="778299" y="577890"/>
                  </a:lnTo>
                  <a:lnTo>
                    <a:pt x="777299" y="577478"/>
                  </a:lnTo>
                  <a:lnTo>
                    <a:pt x="776583" y="577120"/>
                  </a:lnTo>
                  <a:lnTo>
                    <a:pt x="775704" y="576823"/>
                  </a:lnTo>
                  <a:lnTo>
                    <a:pt x="775119" y="576529"/>
                  </a:lnTo>
                  <a:lnTo>
                    <a:pt x="774794" y="576237"/>
                  </a:lnTo>
                  <a:lnTo>
                    <a:pt x="774697" y="575847"/>
                  </a:lnTo>
                  <a:lnTo>
                    <a:pt x="774960" y="575524"/>
                  </a:lnTo>
                  <a:lnTo>
                    <a:pt x="775549" y="575106"/>
                  </a:lnTo>
                  <a:lnTo>
                    <a:pt x="775644" y="574650"/>
                  </a:lnTo>
                  <a:lnTo>
                    <a:pt x="781000" y="574553"/>
                  </a:lnTo>
                  <a:lnTo>
                    <a:pt x="794179" y="574523"/>
                  </a:lnTo>
                  <a:lnTo>
                    <a:pt x="795974" y="574599"/>
                  </a:lnTo>
                  <a:lnTo>
                    <a:pt x="797246" y="574508"/>
                  </a:lnTo>
                  <a:lnTo>
                    <a:pt x="814141" y="574470"/>
                  </a:lnTo>
                  <a:lnTo>
                    <a:pt x="831071" y="574530"/>
                  </a:lnTo>
                  <a:lnTo>
                    <a:pt x="832212" y="574570"/>
                  </a:lnTo>
                  <a:lnTo>
                    <a:pt x="843554" y="574492"/>
                  </a:lnTo>
                  <a:lnTo>
                    <a:pt x="912068" y="574428"/>
                  </a:lnTo>
                  <a:lnTo>
                    <a:pt x="912242" y="574412"/>
                  </a:lnTo>
                  <a:lnTo>
                    <a:pt x="912328" y="574399"/>
                  </a:lnTo>
                  <a:lnTo>
                    <a:pt x="912409" y="574336"/>
                  </a:lnTo>
                  <a:lnTo>
                    <a:pt x="912428" y="574268"/>
                  </a:lnTo>
                  <a:lnTo>
                    <a:pt x="912415" y="574187"/>
                  </a:lnTo>
                  <a:lnTo>
                    <a:pt x="912415" y="574088"/>
                  </a:lnTo>
                  <a:lnTo>
                    <a:pt x="912432" y="574002"/>
                  </a:lnTo>
                  <a:lnTo>
                    <a:pt x="912450" y="573930"/>
                  </a:lnTo>
                  <a:lnTo>
                    <a:pt x="912491" y="573840"/>
                  </a:lnTo>
                  <a:lnTo>
                    <a:pt x="912531" y="573777"/>
                  </a:lnTo>
                  <a:lnTo>
                    <a:pt x="912567" y="573682"/>
                  </a:lnTo>
                  <a:lnTo>
                    <a:pt x="912616" y="573601"/>
                  </a:lnTo>
                  <a:lnTo>
                    <a:pt x="912631" y="573511"/>
                  </a:lnTo>
                  <a:lnTo>
                    <a:pt x="912644" y="573403"/>
                  </a:lnTo>
                  <a:lnTo>
                    <a:pt x="912662" y="573264"/>
                  </a:lnTo>
                  <a:lnTo>
                    <a:pt x="912631" y="573174"/>
                  </a:lnTo>
                  <a:lnTo>
                    <a:pt x="912577" y="573106"/>
                  </a:lnTo>
                  <a:lnTo>
                    <a:pt x="912491" y="573083"/>
                  </a:lnTo>
                  <a:lnTo>
                    <a:pt x="912450" y="573138"/>
                  </a:lnTo>
                  <a:lnTo>
                    <a:pt x="912427" y="573188"/>
                  </a:lnTo>
                  <a:lnTo>
                    <a:pt x="912415" y="573214"/>
                  </a:lnTo>
                  <a:lnTo>
                    <a:pt x="912315" y="573309"/>
                  </a:lnTo>
                  <a:lnTo>
                    <a:pt x="912225" y="573336"/>
                  </a:lnTo>
                  <a:lnTo>
                    <a:pt x="912134" y="573318"/>
                  </a:lnTo>
                  <a:lnTo>
                    <a:pt x="912113" y="573281"/>
                  </a:lnTo>
                  <a:lnTo>
                    <a:pt x="912099" y="573255"/>
                  </a:lnTo>
                  <a:lnTo>
                    <a:pt x="912071" y="573156"/>
                  </a:lnTo>
                  <a:lnTo>
                    <a:pt x="912063" y="573070"/>
                  </a:lnTo>
                  <a:lnTo>
                    <a:pt x="912058" y="572980"/>
                  </a:lnTo>
                  <a:lnTo>
                    <a:pt x="912031" y="572917"/>
                  </a:lnTo>
                  <a:lnTo>
                    <a:pt x="911991" y="572827"/>
                  </a:lnTo>
                  <a:lnTo>
                    <a:pt x="911922" y="572764"/>
                  </a:lnTo>
                  <a:lnTo>
                    <a:pt x="911864" y="572669"/>
                  </a:lnTo>
                  <a:lnTo>
                    <a:pt x="911783" y="572611"/>
                  </a:lnTo>
                  <a:lnTo>
                    <a:pt x="911721" y="572574"/>
                  </a:lnTo>
                  <a:lnTo>
                    <a:pt x="911680" y="572539"/>
                  </a:lnTo>
                  <a:lnTo>
                    <a:pt x="911630" y="572502"/>
                  </a:lnTo>
                  <a:lnTo>
                    <a:pt x="911617" y="572426"/>
                  </a:lnTo>
                  <a:lnTo>
                    <a:pt x="911626" y="572381"/>
                  </a:lnTo>
                  <a:lnTo>
                    <a:pt x="911671" y="572350"/>
                  </a:lnTo>
                  <a:lnTo>
                    <a:pt x="911680" y="572345"/>
                  </a:lnTo>
                  <a:lnTo>
                    <a:pt x="911712" y="572335"/>
                  </a:lnTo>
                  <a:lnTo>
                    <a:pt x="911756" y="572322"/>
                  </a:lnTo>
                  <a:lnTo>
                    <a:pt x="911864" y="572295"/>
                  </a:lnTo>
                  <a:lnTo>
                    <a:pt x="911963" y="572282"/>
                  </a:lnTo>
                  <a:lnTo>
                    <a:pt x="912031" y="572255"/>
                  </a:lnTo>
                  <a:lnTo>
                    <a:pt x="912076" y="572178"/>
                  </a:lnTo>
                  <a:lnTo>
                    <a:pt x="912117" y="572093"/>
                  </a:lnTo>
                  <a:lnTo>
                    <a:pt x="912153" y="571980"/>
                  </a:lnTo>
                  <a:lnTo>
                    <a:pt x="912153" y="571885"/>
                  </a:lnTo>
                  <a:lnTo>
                    <a:pt x="912162" y="571737"/>
                  </a:lnTo>
                  <a:lnTo>
                    <a:pt x="912207" y="571485"/>
                  </a:lnTo>
                  <a:lnTo>
                    <a:pt x="912220" y="571399"/>
                  </a:lnTo>
                  <a:lnTo>
                    <a:pt x="912274" y="571313"/>
                  </a:lnTo>
                  <a:lnTo>
                    <a:pt x="912337" y="571237"/>
                  </a:lnTo>
                  <a:lnTo>
                    <a:pt x="912391" y="571216"/>
                  </a:lnTo>
                  <a:lnTo>
                    <a:pt x="912432" y="571201"/>
                  </a:lnTo>
                  <a:lnTo>
                    <a:pt x="912536" y="571201"/>
                  </a:lnTo>
                  <a:lnTo>
                    <a:pt x="912657" y="571214"/>
                  </a:lnTo>
                  <a:lnTo>
                    <a:pt x="912710" y="571214"/>
                  </a:lnTo>
                  <a:lnTo>
                    <a:pt x="912748" y="571214"/>
                  </a:lnTo>
                  <a:lnTo>
                    <a:pt x="912797" y="571196"/>
                  </a:lnTo>
                  <a:lnTo>
                    <a:pt x="912865" y="571165"/>
                  </a:lnTo>
                  <a:lnTo>
                    <a:pt x="912914" y="571129"/>
                  </a:lnTo>
                  <a:lnTo>
                    <a:pt x="913000" y="571021"/>
                  </a:lnTo>
                  <a:lnTo>
                    <a:pt x="913099" y="570913"/>
                  </a:lnTo>
                  <a:lnTo>
                    <a:pt x="913243" y="570706"/>
                  </a:lnTo>
                  <a:lnTo>
                    <a:pt x="913364" y="570570"/>
                  </a:lnTo>
                  <a:lnTo>
                    <a:pt x="913451" y="570471"/>
                  </a:lnTo>
                  <a:lnTo>
                    <a:pt x="913537" y="570345"/>
                  </a:lnTo>
                  <a:lnTo>
                    <a:pt x="913622" y="570215"/>
                  </a:lnTo>
                  <a:lnTo>
                    <a:pt x="913626" y="570129"/>
                  </a:lnTo>
                  <a:lnTo>
                    <a:pt x="913617" y="569980"/>
                  </a:lnTo>
                  <a:lnTo>
                    <a:pt x="913599" y="569895"/>
                  </a:lnTo>
                  <a:lnTo>
                    <a:pt x="913576" y="569778"/>
                  </a:lnTo>
                  <a:lnTo>
                    <a:pt x="913559" y="569625"/>
                  </a:lnTo>
                  <a:lnTo>
                    <a:pt x="913559" y="569499"/>
                  </a:lnTo>
                  <a:lnTo>
                    <a:pt x="913571" y="569417"/>
                  </a:lnTo>
                  <a:lnTo>
                    <a:pt x="913572" y="569404"/>
                  </a:lnTo>
                  <a:lnTo>
                    <a:pt x="913649" y="569327"/>
                  </a:lnTo>
                  <a:lnTo>
                    <a:pt x="913740" y="569300"/>
                  </a:lnTo>
                  <a:lnTo>
                    <a:pt x="913879" y="569296"/>
                  </a:lnTo>
                  <a:lnTo>
                    <a:pt x="914028" y="569327"/>
                  </a:lnTo>
                  <a:lnTo>
                    <a:pt x="914162" y="569359"/>
                  </a:lnTo>
                  <a:lnTo>
                    <a:pt x="914280" y="569350"/>
                  </a:lnTo>
                  <a:lnTo>
                    <a:pt x="914419" y="569350"/>
                  </a:lnTo>
                  <a:lnTo>
                    <a:pt x="914502" y="569350"/>
                  </a:lnTo>
                  <a:lnTo>
                    <a:pt x="914505" y="569350"/>
                  </a:lnTo>
                  <a:lnTo>
                    <a:pt x="914613" y="569332"/>
                  </a:lnTo>
                  <a:lnTo>
                    <a:pt x="914694" y="569296"/>
                  </a:lnTo>
                  <a:lnTo>
                    <a:pt x="914784" y="569242"/>
                  </a:lnTo>
                  <a:lnTo>
                    <a:pt x="914866" y="569165"/>
                  </a:lnTo>
                  <a:lnTo>
                    <a:pt x="914983" y="569093"/>
                  </a:lnTo>
                  <a:lnTo>
                    <a:pt x="915050" y="569012"/>
                  </a:lnTo>
                  <a:lnTo>
                    <a:pt x="915113" y="568936"/>
                  </a:lnTo>
                  <a:lnTo>
                    <a:pt x="915172" y="568827"/>
                  </a:lnTo>
                  <a:lnTo>
                    <a:pt x="915244" y="568701"/>
                  </a:lnTo>
                  <a:lnTo>
                    <a:pt x="915307" y="568607"/>
                  </a:lnTo>
                  <a:lnTo>
                    <a:pt x="915384" y="568503"/>
                  </a:lnTo>
                  <a:lnTo>
                    <a:pt x="915403" y="568478"/>
                  </a:lnTo>
                  <a:lnTo>
                    <a:pt x="915452" y="568418"/>
                  </a:lnTo>
                  <a:lnTo>
                    <a:pt x="915532" y="568359"/>
                  </a:lnTo>
                  <a:lnTo>
                    <a:pt x="915627" y="568345"/>
                  </a:lnTo>
                  <a:lnTo>
                    <a:pt x="915718" y="568327"/>
                  </a:lnTo>
                  <a:lnTo>
                    <a:pt x="915813" y="568341"/>
                  </a:lnTo>
                  <a:lnTo>
                    <a:pt x="915898" y="568359"/>
                  </a:lnTo>
                  <a:lnTo>
                    <a:pt x="915984" y="568386"/>
                  </a:lnTo>
                  <a:lnTo>
                    <a:pt x="916051" y="568431"/>
                  </a:lnTo>
                  <a:lnTo>
                    <a:pt x="916127" y="568512"/>
                  </a:lnTo>
                  <a:lnTo>
                    <a:pt x="916191" y="568593"/>
                  </a:lnTo>
                  <a:lnTo>
                    <a:pt x="916245" y="568692"/>
                  </a:lnTo>
                  <a:lnTo>
                    <a:pt x="916321" y="568791"/>
                  </a:lnTo>
                  <a:lnTo>
                    <a:pt x="916389" y="568913"/>
                  </a:lnTo>
                  <a:lnTo>
                    <a:pt x="916453" y="569084"/>
                  </a:lnTo>
                  <a:lnTo>
                    <a:pt x="916533" y="569282"/>
                  </a:lnTo>
                  <a:lnTo>
                    <a:pt x="916592" y="569435"/>
                  </a:lnTo>
                  <a:lnTo>
                    <a:pt x="916659" y="569521"/>
                  </a:lnTo>
                  <a:lnTo>
                    <a:pt x="916733" y="569606"/>
                  </a:lnTo>
                  <a:lnTo>
                    <a:pt x="916741" y="569616"/>
                  </a:lnTo>
                  <a:lnTo>
                    <a:pt x="916844" y="569679"/>
                  </a:lnTo>
                  <a:lnTo>
                    <a:pt x="916944" y="569697"/>
                  </a:lnTo>
                  <a:lnTo>
                    <a:pt x="917047" y="569674"/>
                  </a:lnTo>
                  <a:lnTo>
                    <a:pt x="917142" y="569625"/>
                  </a:lnTo>
                  <a:lnTo>
                    <a:pt x="917218" y="569553"/>
                  </a:lnTo>
                  <a:lnTo>
                    <a:pt x="917290" y="569435"/>
                  </a:lnTo>
                  <a:lnTo>
                    <a:pt x="917372" y="569323"/>
                  </a:lnTo>
                  <a:lnTo>
                    <a:pt x="917443" y="569215"/>
                  </a:lnTo>
                  <a:lnTo>
                    <a:pt x="917497" y="569089"/>
                  </a:lnTo>
                  <a:lnTo>
                    <a:pt x="917534" y="568972"/>
                  </a:lnTo>
                  <a:lnTo>
                    <a:pt x="917543" y="568863"/>
                  </a:lnTo>
                  <a:lnTo>
                    <a:pt x="917538" y="568724"/>
                  </a:lnTo>
                  <a:lnTo>
                    <a:pt x="917506" y="568584"/>
                  </a:lnTo>
                  <a:lnTo>
                    <a:pt x="917457" y="568499"/>
                  </a:lnTo>
                  <a:lnTo>
                    <a:pt x="917363" y="568413"/>
                  </a:lnTo>
                  <a:lnTo>
                    <a:pt x="917250" y="568327"/>
                  </a:lnTo>
                  <a:lnTo>
                    <a:pt x="917087" y="568228"/>
                  </a:lnTo>
                  <a:lnTo>
                    <a:pt x="916974" y="568125"/>
                  </a:lnTo>
                  <a:lnTo>
                    <a:pt x="916881" y="567994"/>
                  </a:lnTo>
                  <a:lnTo>
                    <a:pt x="916849" y="567895"/>
                  </a:lnTo>
                  <a:lnTo>
                    <a:pt x="916844" y="567810"/>
                  </a:lnTo>
                  <a:lnTo>
                    <a:pt x="916866" y="567742"/>
                  </a:lnTo>
                  <a:lnTo>
                    <a:pt x="916920" y="567692"/>
                  </a:lnTo>
                  <a:lnTo>
                    <a:pt x="916948" y="567680"/>
                  </a:lnTo>
                  <a:lnTo>
                    <a:pt x="917015" y="567647"/>
                  </a:lnTo>
                  <a:lnTo>
                    <a:pt x="917110" y="567652"/>
                  </a:lnTo>
                  <a:lnTo>
                    <a:pt x="917259" y="567647"/>
                  </a:lnTo>
                  <a:lnTo>
                    <a:pt x="917363" y="567670"/>
                  </a:lnTo>
                  <a:lnTo>
                    <a:pt x="917489" y="567724"/>
                  </a:lnTo>
                  <a:lnTo>
                    <a:pt x="917597" y="567841"/>
                  </a:lnTo>
                  <a:lnTo>
                    <a:pt x="917700" y="567954"/>
                  </a:lnTo>
                  <a:lnTo>
                    <a:pt x="917786" y="568062"/>
                  </a:lnTo>
                  <a:lnTo>
                    <a:pt x="917886" y="568201"/>
                  </a:lnTo>
                  <a:lnTo>
                    <a:pt x="917988" y="568314"/>
                  </a:lnTo>
                  <a:lnTo>
                    <a:pt x="918079" y="568399"/>
                  </a:lnTo>
                  <a:lnTo>
                    <a:pt x="918116" y="568416"/>
                  </a:lnTo>
                  <a:lnTo>
                    <a:pt x="918183" y="568445"/>
                  </a:lnTo>
                  <a:lnTo>
                    <a:pt x="918260" y="568431"/>
                  </a:lnTo>
                  <a:lnTo>
                    <a:pt x="918345" y="568395"/>
                  </a:lnTo>
                  <a:lnTo>
                    <a:pt x="918422" y="568314"/>
                  </a:lnTo>
                  <a:lnTo>
                    <a:pt x="918426" y="568197"/>
                  </a:lnTo>
                  <a:lnTo>
                    <a:pt x="918435" y="568057"/>
                  </a:lnTo>
                  <a:lnTo>
                    <a:pt x="918408" y="567927"/>
                  </a:lnTo>
                  <a:lnTo>
                    <a:pt x="918332" y="567801"/>
                  </a:lnTo>
                  <a:lnTo>
                    <a:pt x="918237" y="567670"/>
                  </a:lnTo>
                  <a:lnTo>
                    <a:pt x="918174" y="567548"/>
                  </a:lnTo>
                  <a:lnTo>
                    <a:pt x="918120" y="567422"/>
                  </a:lnTo>
                  <a:lnTo>
                    <a:pt x="918083" y="567314"/>
                  </a:lnTo>
                  <a:lnTo>
                    <a:pt x="918061" y="567193"/>
                  </a:lnTo>
                  <a:lnTo>
                    <a:pt x="918042" y="567129"/>
                  </a:lnTo>
                  <a:lnTo>
                    <a:pt x="918038" y="567039"/>
                  </a:lnTo>
                  <a:lnTo>
                    <a:pt x="918061" y="566949"/>
                  </a:lnTo>
                  <a:lnTo>
                    <a:pt x="918103" y="566856"/>
                  </a:lnTo>
                  <a:lnTo>
                    <a:pt x="918106" y="566850"/>
                  </a:lnTo>
                  <a:lnTo>
                    <a:pt x="918210" y="566765"/>
                  </a:lnTo>
                  <a:lnTo>
                    <a:pt x="918300" y="566733"/>
                  </a:lnTo>
                  <a:lnTo>
                    <a:pt x="918426" y="566711"/>
                  </a:lnTo>
                  <a:lnTo>
                    <a:pt x="918543" y="566720"/>
                  </a:lnTo>
                  <a:lnTo>
                    <a:pt x="918678" y="566720"/>
                  </a:lnTo>
                  <a:lnTo>
                    <a:pt x="918827" y="566747"/>
                  </a:lnTo>
                  <a:lnTo>
                    <a:pt x="918980" y="566805"/>
                  </a:lnTo>
                  <a:lnTo>
                    <a:pt x="919093" y="566877"/>
                  </a:lnTo>
                  <a:lnTo>
                    <a:pt x="919166" y="566954"/>
                  </a:lnTo>
                  <a:lnTo>
                    <a:pt x="919142" y="567098"/>
                  </a:lnTo>
                  <a:lnTo>
                    <a:pt x="919097" y="567251"/>
                  </a:lnTo>
                  <a:lnTo>
                    <a:pt x="919043" y="567395"/>
                  </a:lnTo>
                  <a:lnTo>
                    <a:pt x="919008" y="567508"/>
                  </a:lnTo>
                  <a:lnTo>
                    <a:pt x="918998" y="567616"/>
                  </a:lnTo>
                  <a:lnTo>
                    <a:pt x="918994" y="567751"/>
                  </a:lnTo>
                  <a:lnTo>
                    <a:pt x="919071" y="567850"/>
                  </a:lnTo>
                  <a:lnTo>
                    <a:pt x="919170" y="567909"/>
                  </a:lnTo>
                  <a:lnTo>
                    <a:pt x="919221" y="567940"/>
                  </a:lnTo>
                  <a:lnTo>
                    <a:pt x="919287" y="567981"/>
                  </a:lnTo>
                  <a:lnTo>
                    <a:pt x="919436" y="568003"/>
                  </a:lnTo>
                  <a:lnTo>
                    <a:pt x="919553" y="568003"/>
                  </a:lnTo>
                  <a:lnTo>
                    <a:pt x="919665" y="568030"/>
                  </a:lnTo>
                  <a:lnTo>
                    <a:pt x="919778" y="568026"/>
                  </a:lnTo>
                  <a:lnTo>
                    <a:pt x="919882" y="568008"/>
                  </a:lnTo>
                  <a:lnTo>
                    <a:pt x="920017" y="567981"/>
                  </a:lnTo>
                  <a:lnTo>
                    <a:pt x="920111" y="567949"/>
                  </a:lnTo>
                  <a:lnTo>
                    <a:pt x="920229" y="567891"/>
                  </a:lnTo>
                  <a:lnTo>
                    <a:pt x="920310" y="567832"/>
                  </a:lnTo>
                  <a:lnTo>
                    <a:pt x="920381" y="567765"/>
                  </a:lnTo>
                  <a:lnTo>
                    <a:pt x="920467" y="567715"/>
                  </a:lnTo>
                  <a:lnTo>
                    <a:pt x="920508" y="567661"/>
                  </a:lnTo>
                  <a:lnTo>
                    <a:pt x="920567" y="567598"/>
                  </a:lnTo>
                  <a:lnTo>
                    <a:pt x="920621" y="567517"/>
                  </a:lnTo>
                  <a:lnTo>
                    <a:pt x="920693" y="567404"/>
                  </a:lnTo>
                  <a:lnTo>
                    <a:pt x="920733" y="567301"/>
                  </a:lnTo>
                  <a:lnTo>
                    <a:pt x="920765" y="567219"/>
                  </a:lnTo>
                  <a:lnTo>
                    <a:pt x="920774" y="567197"/>
                  </a:lnTo>
                  <a:lnTo>
                    <a:pt x="920824" y="567134"/>
                  </a:lnTo>
                  <a:lnTo>
                    <a:pt x="920913" y="567102"/>
                  </a:lnTo>
                  <a:lnTo>
                    <a:pt x="921008" y="567098"/>
                  </a:lnTo>
                  <a:lnTo>
                    <a:pt x="921103" y="567148"/>
                  </a:lnTo>
                  <a:lnTo>
                    <a:pt x="921166" y="567211"/>
                  </a:lnTo>
                  <a:lnTo>
                    <a:pt x="921216" y="567296"/>
                  </a:lnTo>
                  <a:lnTo>
                    <a:pt x="921207" y="567422"/>
                  </a:lnTo>
                  <a:lnTo>
                    <a:pt x="921170" y="567521"/>
                  </a:lnTo>
                  <a:lnTo>
                    <a:pt x="921125" y="567620"/>
                  </a:lnTo>
                  <a:lnTo>
                    <a:pt x="921045" y="567683"/>
                  </a:lnTo>
                  <a:lnTo>
                    <a:pt x="920932" y="567769"/>
                  </a:lnTo>
                  <a:lnTo>
                    <a:pt x="920805" y="567877"/>
                  </a:lnTo>
                  <a:lnTo>
                    <a:pt x="920742" y="567972"/>
                  </a:lnTo>
                  <a:lnTo>
                    <a:pt x="920747" y="568084"/>
                  </a:lnTo>
                  <a:lnTo>
                    <a:pt x="920792" y="568188"/>
                  </a:lnTo>
                  <a:lnTo>
                    <a:pt x="920869" y="568278"/>
                  </a:lnTo>
                  <a:lnTo>
                    <a:pt x="920958" y="568332"/>
                  </a:lnTo>
                  <a:lnTo>
                    <a:pt x="920961" y="568332"/>
                  </a:lnTo>
                  <a:lnTo>
                    <a:pt x="921053" y="568336"/>
                  </a:lnTo>
                  <a:lnTo>
                    <a:pt x="921153" y="568336"/>
                  </a:lnTo>
                  <a:lnTo>
                    <a:pt x="921243" y="568305"/>
                  </a:lnTo>
                  <a:lnTo>
                    <a:pt x="921303" y="568276"/>
                  </a:lnTo>
                  <a:lnTo>
                    <a:pt x="921391" y="568233"/>
                  </a:lnTo>
                  <a:lnTo>
                    <a:pt x="921486" y="568215"/>
                  </a:lnTo>
                  <a:lnTo>
                    <a:pt x="921540" y="568300"/>
                  </a:lnTo>
                  <a:lnTo>
                    <a:pt x="921572" y="568372"/>
                  </a:lnTo>
                  <a:lnTo>
                    <a:pt x="921606" y="568404"/>
                  </a:lnTo>
                  <a:lnTo>
                    <a:pt x="921622" y="568418"/>
                  </a:lnTo>
                  <a:lnTo>
                    <a:pt x="921689" y="568436"/>
                  </a:lnTo>
                  <a:lnTo>
                    <a:pt x="921739" y="568431"/>
                  </a:lnTo>
                  <a:lnTo>
                    <a:pt x="921829" y="568386"/>
                  </a:lnTo>
                  <a:lnTo>
                    <a:pt x="921892" y="568310"/>
                  </a:lnTo>
                  <a:lnTo>
                    <a:pt x="921991" y="568161"/>
                  </a:lnTo>
                  <a:lnTo>
                    <a:pt x="922022" y="568012"/>
                  </a:lnTo>
                  <a:lnTo>
                    <a:pt x="922126" y="567832"/>
                  </a:lnTo>
                  <a:lnTo>
                    <a:pt x="922212" y="567755"/>
                  </a:lnTo>
                  <a:lnTo>
                    <a:pt x="922316" y="567733"/>
                  </a:lnTo>
                  <a:lnTo>
                    <a:pt x="922456" y="567720"/>
                  </a:lnTo>
                  <a:lnTo>
                    <a:pt x="922460" y="567719"/>
                  </a:lnTo>
                  <a:lnTo>
                    <a:pt x="922608" y="567724"/>
                  </a:lnTo>
                  <a:lnTo>
                    <a:pt x="922757" y="567724"/>
                  </a:lnTo>
                  <a:lnTo>
                    <a:pt x="922869" y="567710"/>
                  </a:lnTo>
                  <a:lnTo>
                    <a:pt x="922951" y="567665"/>
                  </a:lnTo>
                  <a:lnTo>
                    <a:pt x="922955" y="567620"/>
                  </a:lnTo>
                  <a:lnTo>
                    <a:pt x="922942" y="567535"/>
                  </a:lnTo>
                  <a:lnTo>
                    <a:pt x="922865" y="567458"/>
                  </a:lnTo>
                  <a:lnTo>
                    <a:pt x="922720" y="567328"/>
                  </a:lnTo>
                  <a:lnTo>
                    <a:pt x="922604" y="567260"/>
                  </a:lnTo>
                  <a:lnTo>
                    <a:pt x="922473" y="567179"/>
                  </a:lnTo>
                  <a:lnTo>
                    <a:pt x="922419" y="567129"/>
                  </a:lnTo>
                  <a:lnTo>
                    <a:pt x="922361" y="567039"/>
                  </a:lnTo>
                  <a:lnTo>
                    <a:pt x="922387" y="566958"/>
                  </a:lnTo>
                  <a:lnTo>
                    <a:pt x="922469" y="566913"/>
                  </a:lnTo>
                  <a:lnTo>
                    <a:pt x="922586" y="566886"/>
                  </a:lnTo>
                  <a:lnTo>
                    <a:pt x="922875" y="566834"/>
                  </a:lnTo>
                  <a:lnTo>
                    <a:pt x="922990" y="566809"/>
                  </a:lnTo>
                  <a:lnTo>
                    <a:pt x="923069" y="566755"/>
                  </a:lnTo>
                  <a:lnTo>
                    <a:pt x="923193" y="566705"/>
                  </a:lnTo>
                  <a:lnTo>
                    <a:pt x="923214" y="566696"/>
                  </a:lnTo>
                  <a:lnTo>
                    <a:pt x="923322" y="566632"/>
                  </a:lnTo>
                  <a:lnTo>
                    <a:pt x="923471" y="566611"/>
                  </a:lnTo>
                  <a:lnTo>
                    <a:pt x="923594" y="566632"/>
                  </a:lnTo>
                  <a:lnTo>
                    <a:pt x="923739" y="566712"/>
                  </a:lnTo>
                  <a:lnTo>
                    <a:pt x="923873" y="566787"/>
                  </a:lnTo>
                  <a:lnTo>
                    <a:pt x="923980" y="566873"/>
                  </a:lnTo>
                  <a:lnTo>
                    <a:pt x="924140" y="566985"/>
                  </a:lnTo>
                  <a:lnTo>
                    <a:pt x="924285" y="567141"/>
                  </a:lnTo>
                  <a:lnTo>
                    <a:pt x="924377" y="567248"/>
                  </a:lnTo>
                  <a:lnTo>
                    <a:pt x="924383" y="567255"/>
                  </a:lnTo>
                  <a:lnTo>
                    <a:pt x="924463" y="567333"/>
                  </a:lnTo>
                  <a:lnTo>
                    <a:pt x="924532" y="567350"/>
                  </a:lnTo>
                  <a:lnTo>
                    <a:pt x="924639" y="567350"/>
                  </a:lnTo>
                  <a:lnTo>
                    <a:pt x="924870" y="567323"/>
                  </a:lnTo>
                  <a:lnTo>
                    <a:pt x="924982" y="567307"/>
                  </a:lnTo>
                  <a:lnTo>
                    <a:pt x="925078" y="567280"/>
                  </a:lnTo>
                  <a:lnTo>
                    <a:pt x="925185" y="567285"/>
                  </a:lnTo>
                  <a:lnTo>
                    <a:pt x="925298" y="567285"/>
                  </a:lnTo>
                  <a:lnTo>
                    <a:pt x="925453" y="567275"/>
                  </a:lnTo>
                  <a:lnTo>
                    <a:pt x="925635" y="567253"/>
                  </a:lnTo>
                  <a:lnTo>
                    <a:pt x="925791" y="567226"/>
                  </a:lnTo>
                  <a:lnTo>
                    <a:pt x="925887" y="567200"/>
                  </a:lnTo>
                  <a:lnTo>
                    <a:pt x="925962" y="567167"/>
                  </a:lnTo>
                  <a:lnTo>
                    <a:pt x="926016" y="567098"/>
                  </a:lnTo>
                  <a:lnTo>
                    <a:pt x="926043" y="567028"/>
                  </a:lnTo>
                  <a:lnTo>
                    <a:pt x="926059" y="566937"/>
                  </a:lnTo>
                  <a:lnTo>
                    <a:pt x="926026" y="566873"/>
                  </a:lnTo>
                  <a:lnTo>
                    <a:pt x="925941" y="566777"/>
                  </a:lnTo>
                  <a:lnTo>
                    <a:pt x="925849" y="566664"/>
                  </a:lnTo>
                  <a:lnTo>
                    <a:pt x="925742" y="566525"/>
                  </a:lnTo>
                  <a:lnTo>
                    <a:pt x="925678" y="566381"/>
                  </a:lnTo>
                  <a:lnTo>
                    <a:pt x="925598" y="566209"/>
                  </a:lnTo>
                  <a:lnTo>
                    <a:pt x="925598" y="566065"/>
                  </a:lnTo>
                  <a:lnTo>
                    <a:pt x="925624" y="565915"/>
                  </a:lnTo>
                  <a:lnTo>
                    <a:pt x="925673" y="565818"/>
                  </a:lnTo>
                  <a:lnTo>
                    <a:pt x="925783" y="565721"/>
                  </a:lnTo>
                  <a:lnTo>
                    <a:pt x="925816" y="565702"/>
                  </a:lnTo>
                  <a:lnTo>
                    <a:pt x="925853" y="565702"/>
                  </a:lnTo>
                  <a:lnTo>
                    <a:pt x="925907" y="565735"/>
                  </a:lnTo>
                  <a:lnTo>
                    <a:pt x="925950" y="565793"/>
                  </a:lnTo>
                  <a:lnTo>
                    <a:pt x="925964" y="565889"/>
                  </a:lnTo>
                  <a:lnTo>
                    <a:pt x="925994" y="566015"/>
                  </a:lnTo>
                  <a:lnTo>
                    <a:pt x="926037" y="566091"/>
                  </a:lnTo>
                  <a:lnTo>
                    <a:pt x="926094" y="566160"/>
                  </a:lnTo>
                  <a:lnTo>
                    <a:pt x="926169" y="566205"/>
                  </a:lnTo>
                  <a:lnTo>
                    <a:pt x="926223" y="566215"/>
                  </a:lnTo>
                  <a:lnTo>
                    <a:pt x="926286" y="566226"/>
                  </a:lnTo>
                  <a:lnTo>
                    <a:pt x="926338" y="566226"/>
                  </a:lnTo>
                  <a:lnTo>
                    <a:pt x="926401" y="566211"/>
                  </a:lnTo>
                  <a:lnTo>
                    <a:pt x="926465" y="566172"/>
                  </a:lnTo>
                  <a:lnTo>
                    <a:pt x="926492" y="566118"/>
                  </a:lnTo>
                  <a:lnTo>
                    <a:pt x="926498" y="566055"/>
                  </a:lnTo>
                  <a:lnTo>
                    <a:pt x="926467" y="565964"/>
                  </a:lnTo>
                  <a:lnTo>
                    <a:pt x="926425" y="565874"/>
                  </a:lnTo>
                  <a:lnTo>
                    <a:pt x="926410" y="565799"/>
                  </a:lnTo>
                  <a:lnTo>
                    <a:pt x="926420" y="565714"/>
                  </a:lnTo>
                  <a:lnTo>
                    <a:pt x="926429" y="565663"/>
                  </a:lnTo>
                  <a:lnTo>
                    <a:pt x="926471" y="565597"/>
                  </a:lnTo>
                  <a:lnTo>
                    <a:pt x="926516" y="565564"/>
                  </a:lnTo>
                  <a:lnTo>
                    <a:pt x="926542" y="565557"/>
                  </a:lnTo>
                  <a:lnTo>
                    <a:pt x="926561" y="565552"/>
                  </a:lnTo>
                  <a:lnTo>
                    <a:pt x="926648" y="565543"/>
                  </a:lnTo>
                  <a:lnTo>
                    <a:pt x="926718" y="565558"/>
                  </a:lnTo>
                  <a:lnTo>
                    <a:pt x="926817" y="565582"/>
                  </a:lnTo>
                  <a:lnTo>
                    <a:pt x="926872" y="565594"/>
                  </a:lnTo>
                  <a:lnTo>
                    <a:pt x="926913" y="565603"/>
                  </a:lnTo>
                  <a:lnTo>
                    <a:pt x="926983" y="565615"/>
                  </a:lnTo>
                  <a:lnTo>
                    <a:pt x="927067" y="565609"/>
                  </a:lnTo>
                  <a:lnTo>
                    <a:pt x="927113" y="565561"/>
                  </a:lnTo>
                  <a:lnTo>
                    <a:pt x="927146" y="565485"/>
                  </a:lnTo>
                  <a:lnTo>
                    <a:pt x="927163" y="565419"/>
                  </a:lnTo>
                  <a:lnTo>
                    <a:pt x="927181" y="565332"/>
                  </a:lnTo>
                  <a:lnTo>
                    <a:pt x="927197" y="565242"/>
                  </a:lnTo>
                  <a:lnTo>
                    <a:pt x="927215" y="565112"/>
                  </a:lnTo>
                  <a:lnTo>
                    <a:pt x="927242" y="564983"/>
                  </a:lnTo>
                  <a:lnTo>
                    <a:pt x="927269" y="564874"/>
                  </a:lnTo>
                  <a:lnTo>
                    <a:pt x="927317" y="564757"/>
                  </a:lnTo>
                  <a:lnTo>
                    <a:pt x="927369" y="564636"/>
                  </a:lnTo>
                  <a:lnTo>
                    <a:pt x="927423" y="564546"/>
                  </a:lnTo>
                  <a:lnTo>
                    <a:pt x="927480" y="564489"/>
                  </a:lnTo>
                  <a:lnTo>
                    <a:pt x="927546" y="564428"/>
                  </a:lnTo>
                  <a:lnTo>
                    <a:pt x="927625" y="564377"/>
                  </a:lnTo>
                  <a:lnTo>
                    <a:pt x="927848" y="564280"/>
                  </a:lnTo>
                  <a:lnTo>
                    <a:pt x="927939" y="564271"/>
                  </a:lnTo>
                  <a:lnTo>
                    <a:pt x="928100" y="564304"/>
                  </a:lnTo>
                  <a:lnTo>
                    <a:pt x="928265" y="564361"/>
                  </a:lnTo>
                  <a:lnTo>
                    <a:pt x="928396" y="564417"/>
                  </a:lnTo>
                  <a:lnTo>
                    <a:pt x="928585" y="564511"/>
                  </a:lnTo>
                  <a:lnTo>
                    <a:pt x="928735" y="564576"/>
                  </a:lnTo>
                  <a:lnTo>
                    <a:pt x="928759" y="564587"/>
                  </a:lnTo>
                  <a:lnTo>
                    <a:pt x="928923" y="564615"/>
                  </a:lnTo>
                  <a:lnTo>
                    <a:pt x="929051" y="564615"/>
                  </a:lnTo>
                  <a:lnTo>
                    <a:pt x="929154" y="564563"/>
                  </a:lnTo>
                  <a:lnTo>
                    <a:pt x="929197" y="564502"/>
                  </a:lnTo>
                  <a:lnTo>
                    <a:pt x="929216" y="564413"/>
                  </a:lnTo>
                  <a:lnTo>
                    <a:pt x="929178" y="564318"/>
                  </a:lnTo>
                  <a:lnTo>
                    <a:pt x="929093" y="564158"/>
                  </a:lnTo>
                  <a:lnTo>
                    <a:pt x="929046" y="564022"/>
                  </a:lnTo>
                  <a:lnTo>
                    <a:pt x="928994" y="563871"/>
                  </a:lnTo>
                  <a:lnTo>
                    <a:pt x="928929" y="563712"/>
                  </a:lnTo>
                  <a:lnTo>
                    <a:pt x="928929" y="563552"/>
                  </a:lnTo>
                  <a:lnTo>
                    <a:pt x="928981" y="563429"/>
                  </a:lnTo>
                  <a:lnTo>
                    <a:pt x="929070" y="563349"/>
                  </a:lnTo>
                  <a:lnTo>
                    <a:pt x="929216" y="563288"/>
                  </a:lnTo>
                  <a:lnTo>
                    <a:pt x="929357" y="563241"/>
                  </a:lnTo>
                  <a:lnTo>
                    <a:pt x="929531" y="563189"/>
                  </a:lnTo>
                  <a:lnTo>
                    <a:pt x="929582" y="563191"/>
                  </a:lnTo>
                  <a:lnTo>
                    <a:pt x="929691" y="563194"/>
                  </a:lnTo>
                  <a:lnTo>
                    <a:pt x="929841" y="563218"/>
                  </a:lnTo>
                  <a:lnTo>
                    <a:pt x="929974" y="563283"/>
                  </a:lnTo>
                  <a:lnTo>
                    <a:pt x="930053" y="563363"/>
                  </a:lnTo>
                  <a:lnTo>
                    <a:pt x="930129" y="563505"/>
                  </a:lnTo>
                  <a:lnTo>
                    <a:pt x="930181" y="563683"/>
                  </a:lnTo>
                  <a:lnTo>
                    <a:pt x="930209" y="563909"/>
                  </a:lnTo>
                  <a:lnTo>
                    <a:pt x="930279" y="564069"/>
                  </a:lnTo>
                  <a:lnTo>
                    <a:pt x="930317" y="564191"/>
                  </a:lnTo>
                  <a:lnTo>
                    <a:pt x="930345" y="564356"/>
                  </a:lnTo>
                  <a:lnTo>
                    <a:pt x="930369" y="564502"/>
                  </a:lnTo>
                  <a:lnTo>
                    <a:pt x="930393" y="564615"/>
                  </a:lnTo>
                  <a:lnTo>
                    <a:pt x="930468" y="564737"/>
                  </a:lnTo>
                  <a:lnTo>
                    <a:pt x="930497" y="564772"/>
                  </a:lnTo>
                  <a:lnTo>
                    <a:pt x="930553" y="564841"/>
                  </a:lnTo>
                  <a:lnTo>
                    <a:pt x="930717" y="564902"/>
                  </a:lnTo>
                  <a:lnTo>
                    <a:pt x="930873" y="564911"/>
                  </a:lnTo>
                  <a:lnTo>
                    <a:pt x="931052" y="564836"/>
                  </a:lnTo>
                  <a:lnTo>
                    <a:pt x="931259" y="564747"/>
                  </a:lnTo>
                  <a:lnTo>
                    <a:pt x="931480" y="564643"/>
                  </a:lnTo>
                  <a:lnTo>
                    <a:pt x="931706" y="564507"/>
                  </a:lnTo>
                  <a:lnTo>
                    <a:pt x="931885" y="564427"/>
                  </a:lnTo>
                  <a:lnTo>
                    <a:pt x="932031" y="564337"/>
                  </a:lnTo>
                  <a:lnTo>
                    <a:pt x="932163" y="564295"/>
                  </a:lnTo>
                  <a:lnTo>
                    <a:pt x="932232" y="564271"/>
                  </a:lnTo>
                  <a:lnTo>
                    <a:pt x="932271" y="564257"/>
                  </a:lnTo>
                  <a:lnTo>
                    <a:pt x="932370" y="564248"/>
                  </a:lnTo>
                  <a:lnTo>
                    <a:pt x="932445" y="564281"/>
                  </a:lnTo>
                  <a:lnTo>
                    <a:pt x="932507" y="564370"/>
                  </a:lnTo>
                  <a:lnTo>
                    <a:pt x="932526" y="564450"/>
                  </a:lnTo>
                  <a:lnTo>
                    <a:pt x="932507" y="564620"/>
                  </a:lnTo>
                  <a:lnTo>
                    <a:pt x="932426" y="564751"/>
                  </a:lnTo>
                  <a:lnTo>
                    <a:pt x="932341" y="564855"/>
                  </a:lnTo>
                  <a:lnTo>
                    <a:pt x="932285" y="564949"/>
                  </a:lnTo>
                  <a:lnTo>
                    <a:pt x="932262" y="565005"/>
                  </a:lnTo>
                  <a:lnTo>
                    <a:pt x="932243" y="565090"/>
                  </a:lnTo>
                  <a:lnTo>
                    <a:pt x="932248" y="565227"/>
                  </a:lnTo>
                  <a:lnTo>
                    <a:pt x="932271" y="565321"/>
                  </a:lnTo>
                  <a:lnTo>
                    <a:pt x="932299" y="565340"/>
                  </a:lnTo>
                  <a:lnTo>
                    <a:pt x="932341" y="565368"/>
                  </a:lnTo>
                  <a:lnTo>
                    <a:pt x="932422" y="565396"/>
                  </a:lnTo>
                  <a:lnTo>
                    <a:pt x="932511" y="565415"/>
                  </a:lnTo>
                  <a:lnTo>
                    <a:pt x="932657" y="565415"/>
                  </a:lnTo>
                  <a:lnTo>
                    <a:pt x="932709" y="565405"/>
                  </a:lnTo>
                  <a:lnTo>
                    <a:pt x="932752" y="565438"/>
                  </a:lnTo>
                  <a:lnTo>
                    <a:pt x="932740" y="565500"/>
                  </a:lnTo>
                  <a:lnTo>
                    <a:pt x="932737" y="565514"/>
                  </a:lnTo>
                  <a:lnTo>
                    <a:pt x="932648" y="565565"/>
                  </a:lnTo>
                  <a:lnTo>
                    <a:pt x="932582" y="565631"/>
                  </a:lnTo>
                  <a:lnTo>
                    <a:pt x="932540" y="565702"/>
                  </a:lnTo>
                  <a:lnTo>
                    <a:pt x="932530" y="565810"/>
                  </a:lnTo>
                  <a:lnTo>
                    <a:pt x="932615" y="565866"/>
                  </a:lnTo>
                  <a:lnTo>
                    <a:pt x="932742" y="565928"/>
                  </a:lnTo>
                  <a:lnTo>
                    <a:pt x="932831" y="565965"/>
                  </a:lnTo>
                  <a:lnTo>
                    <a:pt x="932853" y="565967"/>
                  </a:lnTo>
                  <a:lnTo>
                    <a:pt x="932949" y="565975"/>
                  </a:lnTo>
                  <a:lnTo>
                    <a:pt x="933132" y="565932"/>
                  </a:lnTo>
                  <a:lnTo>
                    <a:pt x="933232" y="565857"/>
                  </a:lnTo>
                  <a:lnTo>
                    <a:pt x="933311" y="565805"/>
                  </a:lnTo>
                  <a:lnTo>
                    <a:pt x="933368" y="565749"/>
                  </a:lnTo>
                  <a:lnTo>
                    <a:pt x="933443" y="565716"/>
                  </a:lnTo>
                  <a:lnTo>
                    <a:pt x="933458" y="565706"/>
                  </a:lnTo>
                  <a:lnTo>
                    <a:pt x="933500" y="565678"/>
                  </a:lnTo>
                  <a:lnTo>
                    <a:pt x="933589" y="565664"/>
                  </a:lnTo>
                  <a:lnTo>
                    <a:pt x="933697" y="565678"/>
                  </a:lnTo>
                  <a:lnTo>
                    <a:pt x="933742" y="565684"/>
                  </a:lnTo>
                  <a:lnTo>
                    <a:pt x="933801" y="565692"/>
                  </a:lnTo>
                  <a:lnTo>
                    <a:pt x="933877" y="565697"/>
                  </a:lnTo>
                  <a:lnTo>
                    <a:pt x="933966" y="565688"/>
                  </a:lnTo>
                  <a:lnTo>
                    <a:pt x="934050" y="565674"/>
                  </a:lnTo>
                  <a:lnTo>
                    <a:pt x="934135" y="565645"/>
                  </a:lnTo>
                  <a:lnTo>
                    <a:pt x="934225" y="565612"/>
                  </a:lnTo>
                  <a:lnTo>
                    <a:pt x="934311" y="565591"/>
                  </a:lnTo>
                  <a:lnTo>
                    <a:pt x="934338" y="565584"/>
                  </a:lnTo>
                  <a:lnTo>
                    <a:pt x="934418" y="565570"/>
                  </a:lnTo>
                  <a:lnTo>
                    <a:pt x="934531" y="565570"/>
                  </a:lnTo>
                  <a:lnTo>
                    <a:pt x="934559" y="565570"/>
                  </a:lnTo>
                  <a:lnTo>
                    <a:pt x="934611" y="565565"/>
                  </a:lnTo>
                  <a:lnTo>
                    <a:pt x="934681" y="565556"/>
                  </a:lnTo>
                  <a:lnTo>
                    <a:pt x="934729" y="565518"/>
                  </a:lnTo>
                  <a:lnTo>
                    <a:pt x="934719" y="565372"/>
                  </a:lnTo>
                  <a:lnTo>
                    <a:pt x="934738" y="565255"/>
                  </a:lnTo>
                  <a:lnTo>
                    <a:pt x="934777" y="565191"/>
                  </a:lnTo>
                  <a:lnTo>
                    <a:pt x="934790" y="565170"/>
                  </a:lnTo>
                  <a:lnTo>
                    <a:pt x="934856" y="565156"/>
                  </a:lnTo>
                  <a:lnTo>
                    <a:pt x="934946" y="565166"/>
                  </a:lnTo>
                  <a:lnTo>
                    <a:pt x="935105" y="565219"/>
                  </a:lnTo>
                  <a:lnTo>
                    <a:pt x="935222" y="565266"/>
                  </a:lnTo>
                  <a:lnTo>
                    <a:pt x="935328" y="565272"/>
                  </a:lnTo>
                  <a:lnTo>
                    <a:pt x="935357" y="565266"/>
                  </a:lnTo>
                  <a:lnTo>
                    <a:pt x="935493" y="565237"/>
                  </a:lnTo>
                  <a:lnTo>
                    <a:pt x="935622" y="565195"/>
                  </a:lnTo>
                  <a:lnTo>
                    <a:pt x="935758" y="565184"/>
                  </a:lnTo>
                  <a:lnTo>
                    <a:pt x="935888" y="565165"/>
                  </a:lnTo>
                  <a:lnTo>
                    <a:pt x="935923" y="565160"/>
                  </a:lnTo>
                  <a:lnTo>
                    <a:pt x="936094" y="565172"/>
                  </a:lnTo>
                  <a:lnTo>
                    <a:pt x="936229" y="565172"/>
                  </a:lnTo>
                  <a:lnTo>
                    <a:pt x="936394" y="565207"/>
                  </a:lnTo>
                  <a:lnTo>
                    <a:pt x="936512" y="565289"/>
                  </a:lnTo>
                  <a:lnTo>
                    <a:pt x="936682" y="565507"/>
                  </a:lnTo>
                  <a:lnTo>
                    <a:pt x="936800" y="565660"/>
                  </a:lnTo>
                  <a:lnTo>
                    <a:pt x="936918" y="565801"/>
                  </a:lnTo>
                  <a:lnTo>
                    <a:pt x="937024" y="565878"/>
                  </a:lnTo>
                  <a:lnTo>
                    <a:pt x="937046" y="565888"/>
                  </a:lnTo>
                  <a:lnTo>
                    <a:pt x="937112" y="565919"/>
                  </a:lnTo>
                  <a:lnTo>
                    <a:pt x="937206" y="565919"/>
                  </a:lnTo>
                  <a:lnTo>
                    <a:pt x="937264" y="565907"/>
                  </a:lnTo>
                  <a:lnTo>
                    <a:pt x="937317" y="565860"/>
                  </a:lnTo>
                  <a:lnTo>
                    <a:pt x="937370" y="565795"/>
                  </a:lnTo>
                  <a:lnTo>
                    <a:pt x="937394" y="565672"/>
                  </a:lnTo>
                  <a:lnTo>
                    <a:pt x="937347" y="565554"/>
                  </a:lnTo>
                  <a:lnTo>
                    <a:pt x="937271" y="565372"/>
                  </a:lnTo>
                  <a:lnTo>
                    <a:pt x="937176" y="565225"/>
                  </a:lnTo>
                  <a:lnTo>
                    <a:pt x="937105" y="565048"/>
                  </a:lnTo>
                  <a:lnTo>
                    <a:pt x="937041" y="564872"/>
                  </a:lnTo>
                  <a:lnTo>
                    <a:pt x="937065" y="564731"/>
                  </a:lnTo>
                  <a:lnTo>
                    <a:pt x="937093" y="564706"/>
                  </a:lnTo>
                  <a:lnTo>
                    <a:pt x="937147" y="564660"/>
                  </a:lnTo>
                  <a:lnTo>
                    <a:pt x="937241" y="564637"/>
                  </a:lnTo>
                  <a:lnTo>
                    <a:pt x="937255" y="564634"/>
                  </a:lnTo>
                  <a:lnTo>
                    <a:pt x="937353" y="564613"/>
                  </a:lnTo>
                  <a:lnTo>
                    <a:pt x="937402" y="564613"/>
                  </a:lnTo>
                  <a:lnTo>
                    <a:pt x="937500" y="564613"/>
                  </a:lnTo>
                  <a:lnTo>
                    <a:pt x="937635" y="564619"/>
                  </a:lnTo>
                  <a:lnTo>
                    <a:pt x="937759" y="564643"/>
                  </a:lnTo>
                  <a:lnTo>
                    <a:pt x="937824" y="564695"/>
                  </a:lnTo>
                  <a:lnTo>
                    <a:pt x="937871" y="564784"/>
                  </a:lnTo>
                  <a:lnTo>
                    <a:pt x="937889" y="564913"/>
                  </a:lnTo>
                  <a:lnTo>
                    <a:pt x="937917" y="565060"/>
                  </a:lnTo>
                  <a:lnTo>
                    <a:pt x="937982" y="565189"/>
                  </a:lnTo>
                  <a:lnTo>
                    <a:pt x="938048" y="565289"/>
                  </a:lnTo>
                  <a:lnTo>
                    <a:pt x="938129" y="565346"/>
                  </a:lnTo>
                  <a:lnTo>
                    <a:pt x="938159" y="565366"/>
                  </a:lnTo>
                  <a:lnTo>
                    <a:pt x="938242" y="565366"/>
                  </a:lnTo>
                  <a:lnTo>
                    <a:pt x="938306" y="565319"/>
                  </a:lnTo>
                  <a:lnTo>
                    <a:pt x="938348" y="565178"/>
                  </a:lnTo>
                  <a:lnTo>
                    <a:pt x="938376" y="565072"/>
                  </a:lnTo>
                  <a:lnTo>
                    <a:pt x="938418" y="565025"/>
                  </a:lnTo>
                  <a:lnTo>
                    <a:pt x="938507" y="564966"/>
                  </a:lnTo>
                  <a:lnTo>
                    <a:pt x="938618" y="564931"/>
                  </a:lnTo>
                  <a:lnTo>
                    <a:pt x="938718" y="564866"/>
                  </a:lnTo>
                  <a:lnTo>
                    <a:pt x="938766" y="564754"/>
                  </a:lnTo>
                  <a:lnTo>
                    <a:pt x="938766" y="564643"/>
                  </a:lnTo>
                  <a:lnTo>
                    <a:pt x="938748" y="564519"/>
                  </a:lnTo>
                  <a:lnTo>
                    <a:pt x="938706" y="564401"/>
                  </a:lnTo>
                  <a:lnTo>
                    <a:pt x="938636" y="564254"/>
                  </a:lnTo>
                  <a:lnTo>
                    <a:pt x="938572" y="564149"/>
                  </a:lnTo>
                  <a:lnTo>
                    <a:pt x="938536" y="564037"/>
                  </a:lnTo>
                  <a:lnTo>
                    <a:pt x="938501" y="563943"/>
                  </a:lnTo>
                  <a:lnTo>
                    <a:pt x="938531" y="563877"/>
                  </a:lnTo>
                  <a:lnTo>
                    <a:pt x="938542" y="563854"/>
                  </a:lnTo>
                  <a:lnTo>
                    <a:pt x="938600" y="563825"/>
                  </a:lnTo>
                  <a:lnTo>
                    <a:pt x="938665" y="563825"/>
                  </a:lnTo>
                  <a:lnTo>
                    <a:pt x="938748" y="563837"/>
                  </a:lnTo>
                  <a:lnTo>
                    <a:pt x="938877" y="563901"/>
                  </a:lnTo>
                  <a:lnTo>
                    <a:pt x="938990" y="563939"/>
                  </a:lnTo>
                  <a:lnTo>
                    <a:pt x="939001" y="563943"/>
                  </a:lnTo>
                  <a:lnTo>
                    <a:pt x="939119" y="563972"/>
                  </a:lnTo>
                  <a:lnTo>
                    <a:pt x="939172" y="563949"/>
                  </a:lnTo>
                  <a:lnTo>
                    <a:pt x="939213" y="563878"/>
                  </a:lnTo>
                  <a:lnTo>
                    <a:pt x="939230" y="563796"/>
                  </a:lnTo>
                  <a:lnTo>
                    <a:pt x="939218" y="563666"/>
                  </a:lnTo>
                  <a:lnTo>
                    <a:pt x="939207" y="563472"/>
                  </a:lnTo>
                  <a:lnTo>
                    <a:pt x="939195" y="563355"/>
                  </a:lnTo>
                  <a:lnTo>
                    <a:pt x="939172" y="563266"/>
                  </a:lnTo>
                  <a:lnTo>
                    <a:pt x="939172" y="563137"/>
                  </a:lnTo>
                  <a:lnTo>
                    <a:pt x="939195" y="563031"/>
                  </a:lnTo>
                  <a:lnTo>
                    <a:pt x="939295" y="562884"/>
                  </a:lnTo>
                  <a:lnTo>
                    <a:pt x="939324" y="562863"/>
                  </a:lnTo>
                  <a:lnTo>
                    <a:pt x="939424" y="562790"/>
                  </a:lnTo>
                  <a:lnTo>
                    <a:pt x="939513" y="562784"/>
                  </a:lnTo>
                  <a:lnTo>
                    <a:pt x="939601" y="562813"/>
                  </a:lnTo>
                  <a:lnTo>
                    <a:pt x="939672" y="562902"/>
                  </a:lnTo>
                  <a:lnTo>
                    <a:pt x="939701" y="563002"/>
                  </a:lnTo>
                  <a:lnTo>
                    <a:pt x="939712" y="563149"/>
                  </a:lnTo>
                  <a:lnTo>
                    <a:pt x="939684" y="563278"/>
                  </a:lnTo>
                  <a:lnTo>
                    <a:pt x="939689" y="563390"/>
                  </a:lnTo>
                  <a:lnTo>
                    <a:pt x="939748" y="563508"/>
                  </a:lnTo>
                  <a:lnTo>
                    <a:pt x="939807" y="563556"/>
                  </a:lnTo>
                  <a:lnTo>
                    <a:pt x="939818" y="563566"/>
                  </a:lnTo>
                  <a:lnTo>
                    <a:pt x="939896" y="563596"/>
                  </a:lnTo>
                  <a:lnTo>
                    <a:pt x="939995" y="563543"/>
                  </a:lnTo>
                  <a:lnTo>
                    <a:pt x="940055" y="563460"/>
                  </a:lnTo>
                  <a:lnTo>
                    <a:pt x="940083" y="563372"/>
                  </a:lnTo>
                  <a:lnTo>
                    <a:pt x="940148" y="563243"/>
                  </a:lnTo>
                  <a:lnTo>
                    <a:pt x="940201" y="563166"/>
                  </a:lnTo>
                  <a:lnTo>
                    <a:pt x="940257" y="563073"/>
                  </a:lnTo>
                  <a:lnTo>
                    <a:pt x="940298" y="563048"/>
                  </a:lnTo>
                  <a:lnTo>
                    <a:pt x="940350" y="563016"/>
                  </a:lnTo>
                  <a:lnTo>
                    <a:pt x="940434" y="563007"/>
                  </a:lnTo>
                  <a:lnTo>
                    <a:pt x="940522" y="563038"/>
                  </a:lnTo>
                  <a:lnTo>
                    <a:pt x="940584" y="563104"/>
                  </a:lnTo>
                  <a:lnTo>
                    <a:pt x="940633" y="563219"/>
                  </a:lnTo>
                  <a:lnTo>
                    <a:pt x="940668" y="563316"/>
                  </a:lnTo>
                  <a:lnTo>
                    <a:pt x="940721" y="563399"/>
                  </a:lnTo>
                  <a:lnTo>
                    <a:pt x="940801" y="563488"/>
                  </a:lnTo>
                  <a:lnTo>
                    <a:pt x="940907" y="563567"/>
                  </a:lnTo>
                  <a:lnTo>
                    <a:pt x="941013" y="563651"/>
                  </a:lnTo>
                  <a:lnTo>
                    <a:pt x="941168" y="563743"/>
                  </a:lnTo>
                  <a:lnTo>
                    <a:pt x="941331" y="563845"/>
                  </a:lnTo>
                  <a:lnTo>
                    <a:pt x="941356" y="563864"/>
                  </a:lnTo>
                  <a:lnTo>
                    <a:pt x="941446" y="563929"/>
                  </a:lnTo>
                  <a:lnTo>
                    <a:pt x="941543" y="563982"/>
                  </a:lnTo>
                  <a:lnTo>
                    <a:pt x="941658" y="563999"/>
                  </a:lnTo>
                  <a:lnTo>
                    <a:pt x="941768" y="564012"/>
                  </a:lnTo>
                  <a:lnTo>
                    <a:pt x="941953" y="564012"/>
                  </a:lnTo>
                  <a:lnTo>
                    <a:pt x="942099" y="563990"/>
                  </a:lnTo>
                  <a:lnTo>
                    <a:pt x="942192" y="563968"/>
                  </a:lnTo>
                  <a:lnTo>
                    <a:pt x="942280" y="563924"/>
                  </a:lnTo>
                  <a:lnTo>
                    <a:pt x="942302" y="563863"/>
                  </a:lnTo>
                  <a:lnTo>
                    <a:pt x="942275" y="563766"/>
                  </a:lnTo>
                  <a:lnTo>
                    <a:pt x="942231" y="563642"/>
                  </a:lnTo>
                  <a:lnTo>
                    <a:pt x="942165" y="563540"/>
                  </a:lnTo>
                  <a:lnTo>
                    <a:pt x="942112" y="563435"/>
                  </a:lnTo>
                  <a:lnTo>
                    <a:pt x="942077" y="563333"/>
                  </a:lnTo>
                  <a:lnTo>
                    <a:pt x="942072" y="563227"/>
                  </a:lnTo>
                  <a:lnTo>
                    <a:pt x="942117" y="563152"/>
                  </a:lnTo>
                  <a:lnTo>
                    <a:pt x="942187" y="563104"/>
                  </a:lnTo>
                  <a:lnTo>
                    <a:pt x="942197" y="563101"/>
                  </a:lnTo>
                  <a:lnTo>
                    <a:pt x="942280" y="563077"/>
                  </a:lnTo>
                  <a:lnTo>
                    <a:pt x="942373" y="563082"/>
                  </a:lnTo>
                  <a:lnTo>
                    <a:pt x="942496" y="563104"/>
                  </a:lnTo>
                  <a:lnTo>
                    <a:pt x="942651" y="563149"/>
                  </a:lnTo>
                  <a:lnTo>
                    <a:pt x="942761" y="563135"/>
                  </a:lnTo>
                  <a:lnTo>
                    <a:pt x="942902" y="563113"/>
                  </a:lnTo>
                  <a:lnTo>
                    <a:pt x="943057" y="563095"/>
                  </a:lnTo>
                  <a:lnTo>
                    <a:pt x="943193" y="563095"/>
                  </a:lnTo>
                  <a:lnTo>
                    <a:pt x="943328" y="563108"/>
                  </a:lnTo>
                  <a:lnTo>
                    <a:pt x="943330" y="563108"/>
                  </a:lnTo>
                  <a:lnTo>
                    <a:pt x="943489" y="563161"/>
                  </a:lnTo>
                  <a:lnTo>
                    <a:pt x="943621" y="563201"/>
                  </a:lnTo>
                  <a:lnTo>
                    <a:pt x="943727" y="563267"/>
                  </a:lnTo>
                  <a:lnTo>
                    <a:pt x="943847" y="563316"/>
                  </a:lnTo>
                  <a:lnTo>
                    <a:pt x="943895" y="563311"/>
                  </a:lnTo>
                  <a:lnTo>
                    <a:pt x="943939" y="563307"/>
                  </a:lnTo>
                  <a:lnTo>
                    <a:pt x="944010" y="563254"/>
                  </a:lnTo>
                  <a:lnTo>
                    <a:pt x="944001" y="563188"/>
                  </a:lnTo>
                  <a:lnTo>
                    <a:pt x="943992" y="563168"/>
                  </a:lnTo>
                  <a:lnTo>
                    <a:pt x="943952" y="563077"/>
                  </a:lnTo>
                  <a:lnTo>
                    <a:pt x="943944" y="563039"/>
                  </a:lnTo>
                  <a:lnTo>
                    <a:pt x="943930" y="562980"/>
                  </a:lnTo>
                  <a:lnTo>
                    <a:pt x="943939" y="562914"/>
                  </a:lnTo>
                  <a:lnTo>
                    <a:pt x="943975" y="562857"/>
                  </a:lnTo>
                  <a:lnTo>
                    <a:pt x="944050" y="562817"/>
                  </a:lnTo>
                  <a:lnTo>
                    <a:pt x="944138" y="562791"/>
                  </a:lnTo>
                  <a:lnTo>
                    <a:pt x="944253" y="562773"/>
                  </a:lnTo>
                  <a:lnTo>
                    <a:pt x="944354" y="562738"/>
                  </a:lnTo>
                  <a:lnTo>
                    <a:pt x="944416" y="562689"/>
                  </a:lnTo>
                  <a:lnTo>
                    <a:pt x="944478" y="562619"/>
                  </a:lnTo>
                  <a:lnTo>
                    <a:pt x="944535" y="562548"/>
                  </a:lnTo>
                  <a:lnTo>
                    <a:pt x="944623" y="562464"/>
                  </a:lnTo>
                  <a:lnTo>
                    <a:pt x="944720" y="562358"/>
                  </a:lnTo>
                  <a:lnTo>
                    <a:pt x="944809" y="562314"/>
                  </a:lnTo>
                  <a:lnTo>
                    <a:pt x="944915" y="562275"/>
                  </a:lnTo>
                  <a:lnTo>
                    <a:pt x="945020" y="562191"/>
                  </a:lnTo>
                  <a:lnTo>
                    <a:pt x="945091" y="562111"/>
                  </a:lnTo>
                  <a:lnTo>
                    <a:pt x="945157" y="562028"/>
                  </a:lnTo>
                  <a:lnTo>
                    <a:pt x="945219" y="561966"/>
                  </a:lnTo>
                  <a:lnTo>
                    <a:pt x="945316" y="561917"/>
                  </a:lnTo>
                  <a:lnTo>
                    <a:pt x="945440" y="561900"/>
                  </a:lnTo>
                  <a:lnTo>
                    <a:pt x="945577" y="561904"/>
                  </a:lnTo>
                  <a:lnTo>
                    <a:pt x="945616" y="561903"/>
                  </a:lnTo>
                  <a:lnTo>
                    <a:pt x="945696" y="561900"/>
                  </a:lnTo>
                  <a:lnTo>
                    <a:pt x="945788" y="561886"/>
                  </a:lnTo>
                  <a:lnTo>
                    <a:pt x="945899" y="561869"/>
                  </a:lnTo>
                  <a:lnTo>
                    <a:pt x="946013" y="561851"/>
                  </a:lnTo>
                  <a:lnTo>
                    <a:pt x="946087" y="561851"/>
                  </a:lnTo>
                  <a:lnTo>
                    <a:pt x="946102" y="561851"/>
                  </a:lnTo>
                  <a:lnTo>
                    <a:pt x="946168" y="561878"/>
                  </a:lnTo>
                  <a:lnTo>
                    <a:pt x="946243" y="561944"/>
                  </a:lnTo>
                  <a:lnTo>
                    <a:pt x="946278" y="562019"/>
                  </a:lnTo>
                  <a:lnTo>
                    <a:pt x="946291" y="562129"/>
                  </a:lnTo>
                  <a:lnTo>
                    <a:pt x="946353" y="562225"/>
                  </a:lnTo>
                  <a:lnTo>
                    <a:pt x="946353" y="562226"/>
                  </a:lnTo>
                  <a:lnTo>
                    <a:pt x="946402" y="562305"/>
                  </a:lnTo>
                  <a:lnTo>
                    <a:pt x="946464" y="562345"/>
                  </a:lnTo>
                  <a:lnTo>
                    <a:pt x="946552" y="562341"/>
                  </a:lnTo>
                  <a:lnTo>
                    <a:pt x="946645" y="562341"/>
                  </a:lnTo>
                  <a:lnTo>
                    <a:pt x="946759" y="562363"/>
                  </a:lnTo>
                  <a:lnTo>
                    <a:pt x="946823" y="562374"/>
                  </a:lnTo>
                  <a:lnTo>
                    <a:pt x="946883" y="562385"/>
                  </a:lnTo>
                  <a:lnTo>
                    <a:pt x="946938" y="562392"/>
                  </a:lnTo>
                  <a:lnTo>
                    <a:pt x="946984" y="562398"/>
                  </a:lnTo>
                  <a:lnTo>
                    <a:pt x="947130" y="562403"/>
                  </a:lnTo>
                  <a:lnTo>
                    <a:pt x="947187" y="562358"/>
                  </a:lnTo>
                  <a:lnTo>
                    <a:pt x="947262" y="562310"/>
                  </a:lnTo>
                  <a:lnTo>
                    <a:pt x="947276" y="562235"/>
                  </a:lnTo>
                  <a:lnTo>
                    <a:pt x="947284" y="562169"/>
                  </a:lnTo>
                  <a:lnTo>
                    <a:pt x="947346" y="562089"/>
                  </a:lnTo>
                  <a:lnTo>
                    <a:pt x="947382" y="562041"/>
                  </a:lnTo>
                  <a:lnTo>
                    <a:pt x="947470" y="562019"/>
                  </a:lnTo>
                  <a:lnTo>
                    <a:pt x="947558" y="561992"/>
                  </a:lnTo>
                  <a:lnTo>
                    <a:pt x="947699" y="561966"/>
                  </a:lnTo>
                  <a:lnTo>
                    <a:pt x="947783" y="561966"/>
                  </a:lnTo>
                  <a:lnTo>
                    <a:pt x="947845" y="561953"/>
                  </a:lnTo>
                  <a:lnTo>
                    <a:pt x="947946" y="561900"/>
                  </a:lnTo>
                  <a:lnTo>
                    <a:pt x="948017" y="561860"/>
                  </a:lnTo>
                  <a:lnTo>
                    <a:pt x="948048" y="561811"/>
                  </a:lnTo>
                  <a:lnTo>
                    <a:pt x="948105" y="561736"/>
                  </a:lnTo>
                  <a:lnTo>
                    <a:pt x="948158" y="561684"/>
                  </a:lnTo>
                  <a:lnTo>
                    <a:pt x="948234" y="561609"/>
                  </a:lnTo>
                  <a:lnTo>
                    <a:pt x="948295" y="561560"/>
                  </a:lnTo>
                  <a:lnTo>
                    <a:pt x="948388" y="561525"/>
                  </a:lnTo>
                  <a:lnTo>
                    <a:pt x="948497" y="561507"/>
                  </a:lnTo>
                  <a:lnTo>
                    <a:pt x="948579" y="561463"/>
                  </a:lnTo>
                  <a:lnTo>
                    <a:pt x="948707" y="561481"/>
                  </a:lnTo>
                  <a:lnTo>
                    <a:pt x="948813" y="561463"/>
                  </a:lnTo>
                  <a:lnTo>
                    <a:pt x="948910" y="561441"/>
                  </a:lnTo>
                  <a:lnTo>
                    <a:pt x="949024" y="561379"/>
                  </a:lnTo>
                  <a:lnTo>
                    <a:pt x="949126" y="561304"/>
                  </a:lnTo>
                  <a:lnTo>
                    <a:pt x="949188" y="561260"/>
                  </a:lnTo>
                  <a:lnTo>
                    <a:pt x="949192" y="561257"/>
                  </a:lnTo>
                  <a:lnTo>
                    <a:pt x="949252" y="561219"/>
                  </a:lnTo>
                  <a:lnTo>
                    <a:pt x="949272" y="561207"/>
                  </a:lnTo>
                  <a:lnTo>
                    <a:pt x="949373" y="561106"/>
                  </a:lnTo>
                  <a:lnTo>
                    <a:pt x="949479" y="561022"/>
                  </a:lnTo>
                  <a:lnTo>
                    <a:pt x="949585" y="560965"/>
                  </a:lnTo>
                  <a:lnTo>
                    <a:pt x="949682" y="560947"/>
                  </a:lnTo>
                  <a:lnTo>
                    <a:pt x="949757" y="560942"/>
                  </a:lnTo>
                  <a:lnTo>
                    <a:pt x="949850" y="560942"/>
                  </a:lnTo>
                  <a:lnTo>
                    <a:pt x="949960" y="560951"/>
                  </a:lnTo>
                  <a:lnTo>
                    <a:pt x="950009" y="560973"/>
                  </a:lnTo>
                  <a:lnTo>
                    <a:pt x="950101" y="560991"/>
                  </a:lnTo>
                  <a:lnTo>
                    <a:pt x="950198" y="561004"/>
                  </a:lnTo>
                  <a:lnTo>
                    <a:pt x="950344" y="561004"/>
                  </a:lnTo>
                  <a:lnTo>
                    <a:pt x="950481" y="561009"/>
                  </a:lnTo>
                  <a:lnTo>
                    <a:pt x="950631" y="561035"/>
                  </a:lnTo>
                  <a:lnTo>
                    <a:pt x="950741" y="561101"/>
                  </a:lnTo>
                  <a:lnTo>
                    <a:pt x="950742" y="561102"/>
                  </a:lnTo>
                  <a:lnTo>
                    <a:pt x="950843" y="561216"/>
                  </a:lnTo>
                  <a:lnTo>
                    <a:pt x="950949" y="561366"/>
                  </a:lnTo>
                  <a:lnTo>
                    <a:pt x="951006" y="561551"/>
                  </a:lnTo>
                  <a:lnTo>
                    <a:pt x="951050" y="561736"/>
                  </a:lnTo>
                  <a:lnTo>
                    <a:pt x="951107" y="561878"/>
                  </a:lnTo>
                  <a:lnTo>
                    <a:pt x="951196" y="561984"/>
                  </a:lnTo>
                  <a:lnTo>
                    <a:pt x="951310" y="562072"/>
                  </a:lnTo>
                  <a:lnTo>
                    <a:pt x="951456" y="562107"/>
                  </a:lnTo>
                  <a:lnTo>
                    <a:pt x="951535" y="562109"/>
                  </a:lnTo>
                  <a:lnTo>
                    <a:pt x="951606" y="562111"/>
                  </a:lnTo>
                  <a:lnTo>
                    <a:pt x="951716" y="562072"/>
                  </a:lnTo>
                  <a:lnTo>
                    <a:pt x="951765" y="561988"/>
                  </a:lnTo>
                  <a:lnTo>
                    <a:pt x="951765" y="561882"/>
                  </a:lnTo>
                  <a:lnTo>
                    <a:pt x="951690" y="561758"/>
                  </a:lnTo>
                  <a:lnTo>
                    <a:pt x="951522" y="561556"/>
                  </a:lnTo>
                  <a:lnTo>
                    <a:pt x="951390" y="561428"/>
                  </a:lnTo>
                  <a:lnTo>
                    <a:pt x="951288" y="561344"/>
                  </a:lnTo>
                  <a:lnTo>
                    <a:pt x="951231" y="561269"/>
                  </a:lnTo>
                  <a:lnTo>
                    <a:pt x="951169" y="561189"/>
                  </a:lnTo>
                  <a:lnTo>
                    <a:pt x="951125" y="561097"/>
                  </a:lnTo>
                  <a:lnTo>
                    <a:pt x="951085" y="560960"/>
                  </a:lnTo>
                  <a:lnTo>
                    <a:pt x="951050" y="560832"/>
                  </a:lnTo>
                  <a:lnTo>
                    <a:pt x="951037" y="560709"/>
                  </a:lnTo>
                  <a:lnTo>
                    <a:pt x="951037" y="560554"/>
                  </a:lnTo>
                  <a:lnTo>
                    <a:pt x="951068" y="560391"/>
                  </a:lnTo>
                  <a:lnTo>
                    <a:pt x="951112" y="560281"/>
                  </a:lnTo>
                  <a:lnTo>
                    <a:pt x="951178" y="560109"/>
                  </a:lnTo>
                  <a:lnTo>
                    <a:pt x="951266" y="559990"/>
                  </a:lnTo>
                  <a:lnTo>
                    <a:pt x="951363" y="559871"/>
                  </a:lnTo>
                  <a:lnTo>
                    <a:pt x="951403" y="559822"/>
                  </a:lnTo>
                  <a:lnTo>
                    <a:pt x="951447" y="559769"/>
                  </a:lnTo>
                  <a:lnTo>
                    <a:pt x="951549" y="559703"/>
                  </a:lnTo>
                  <a:lnTo>
                    <a:pt x="951610" y="559694"/>
                  </a:lnTo>
                  <a:lnTo>
                    <a:pt x="951690" y="559725"/>
                  </a:lnTo>
                  <a:lnTo>
                    <a:pt x="951783" y="559805"/>
                  </a:lnTo>
                  <a:lnTo>
                    <a:pt x="951817" y="559839"/>
                  </a:lnTo>
                  <a:lnTo>
                    <a:pt x="951858" y="559879"/>
                  </a:lnTo>
                  <a:lnTo>
                    <a:pt x="951968" y="559902"/>
                  </a:lnTo>
                  <a:lnTo>
                    <a:pt x="952109" y="559893"/>
                  </a:lnTo>
                  <a:lnTo>
                    <a:pt x="952202" y="559844"/>
                  </a:lnTo>
                  <a:lnTo>
                    <a:pt x="952207" y="559842"/>
                  </a:lnTo>
                  <a:lnTo>
                    <a:pt x="952299" y="559809"/>
                  </a:lnTo>
                  <a:lnTo>
                    <a:pt x="952467" y="559796"/>
                  </a:lnTo>
                  <a:lnTo>
                    <a:pt x="952509" y="559803"/>
                  </a:lnTo>
                  <a:lnTo>
                    <a:pt x="952568" y="559813"/>
                  </a:lnTo>
                  <a:lnTo>
                    <a:pt x="952670" y="559813"/>
                  </a:lnTo>
                  <a:lnTo>
                    <a:pt x="952771" y="559822"/>
                  </a:lnTo>
                  <a:lnTo>
                    <a:pt x="952833" y="559840"/>
                  </a:lnTo>
                  <a:lnTo>
                    <a:pt x="952877" y="559863"/>
                  </a:lnTo>
                  <a:lnTo>
                    <a:pt x="952908" y="559879"/>
                  </a:lnTo>
                  <a:lnTo>
                    <a:pt x="952970" y="559954"/>
                  </a:lnTo>
                  <a:lnTo>
                    <a:pt x="953001" y="560051"/>
                  </a:lnTo>
                  <a:lnTo>
                    <a:pt x="953018" y="560166"/>
                  </a:lnTo>
                  <a:lnTo>
                    <a:pt x="953071" y="560232"/>
                  </a:lnTo>
                  <a:lnTo>
                    <a:pt x="953131" y="560270"/>
                  </a:lnTo>
                  <a:lnTo>
                    <a:pt x="953155" y="560285"/>
                  </a:lnTo>
                  <a:lnTo>
                    <a:pt x="953252" y="560303"/>
                  </a:lnTo>
                  <a:lnTo>
                    <a:pt x="953268" y="560305"/>
                  </a:lnTo>
                  <a:lnTo>
                    <a:pt x="953380" y="560321"/>
                  </a:lnTo>
                  <a:lnTo>
                    <a:pt x="953477" y="560360"/>
                  </a:lnTo>
                  <a:lnTo>
                    <a:pt x="953588" y="560418"/>
                  </a:lnTo>
                  <a:lnTo>
                    <a:pt x="953671" y="560501"/>
                  </a:lnTo>
                  <a:lnTo>
                    <a:pt x="953751" y="560603"/>
                  </a:lnTo>
                  <a:lnTo>
                    <a:pt x="953813" y="560709"/>
                  </a:lnTo>
                  <a:lnTo>
                    <a:pt x="953901" y="560845"/>
                  </a:lnTo>
                  <a:lnTo>
                    <a:pt x="953954" y="560916"/>
                  </a:lnTo>
                  <a:lnTo>
                    <a:pt x="953954" y="560916"/>
                  </a:lnTo>
                  <a:lnTo>
                    <a:pt x="954025" y="560965"/>
                  </a:lnTo>
                  <a:lnTo>
                    <a:pt x="954130" y="560960"/>
                  </a:lnTo>
                  <a:lnTo>
                    <a:pt x="954183" y="560898"/>
                  </a:lnTo>
                  <a:lnTo>
                    <a:pt x="954197" y="560793"/>
                  </a:lnTo>
                  <a:lnTo>
                    <a:pt x="954166" y="560651"/>
                  </a:lnTo>
                  <a:lnTo>
                    <a:pt x="954113" y="560528"/>
                  </a:lnTo>
                  <a:lnTo>
                    <a:pt x="954069" y="560400"/>
                  </a:lnTo>
                  <a:lnTo>
                    <a:pt x="954042" y="560254"/>
                  </a:lnTo>
                  <a:lnTo>
                    <a:pt x="954029" y="560104"/>
                  </a:lnTo>
                  <a:lnTo>
                    <a:pt x="954051" y="559985"/>
                  </a:lnTo>
                  <a:lnTo>
                    <a:pt x="954073" y="559835"/>
                  </a:lnTo>
                  <a:lnTo>
                    <a:pt x="954086" y="559707"/>
                  </a:lnTo>
                  <a:lnTo>
                    <a:pt x="954090" y="559676"/>
                  </a:lnTo>
                  <a:lnTo>
                    <a:pt x="954100" y="559566"/>
                  </a:lnTo>
                  <a:lnTo>
                    <a:pt x="954139" y="559447"/>
                  </a:lnTo>
                  <a:lnTo>
                    <a:pt x="954145" y="559440"/>
                  </a:lnTo>
                  <a:lnTo>
                    <a:pt x="954201" y="559359"/>
                  </a:lnTo>
                  <a:lnTo>
                    <a:pt x="954256" y="559317"/>
                  </a:lnTo>
                  <a:lnTo>
                    <a:pt x="954276" y="559302"/>
                  </a:lnTo>
                  <a:lnTo>
                    <a:pt x="954391" y="559293"/>
                  </a:lnTo>
                  <a:lnTo>
                    <a:pt x="954446" y="559318"/>
                  </a:lnTo>
                  <a:lnTo>
                    <a:pt x="954523" y="559355"/>
                  </a:lnTo>
                  <a:lnTo>
                    <a:pt x="954736" y="559492"/>
                  </a:lnTo>
                  <a:lnTo>
                    <a:pt x="954748" y="559500"/>
                  </a:lnTo>
                  <a:lnTo>
                    <a:pt x="955040" y="559707"/>
                  </a:lnTo>
                  <a:lnTo>
                    <a:pt x="955291" y="559879"/>
                  </a:lnTo>
                  <a:lnTo>
                    <a:pt x="955367" y="559944"/>
                  </a:lnTo>
                  <a:lnTo>
                    <a:pt x="955437" y="560003"/>
                  </a:lnTo>
                  <a:lnTo>
                    <a:pt x="955569" y="560082"/>
                  </a:lnTo>
                  <a:lnTo>
                    <a:pt x="955675" y="560078"/>
                  </a:lnTo>
                  <a:lnTo>
                    <a:pt x="955794" y="560065"/>
                  </a:lnTo>
                  <a:lnTo>
                    <a:pt x="955875" y="559994"/>
                  </a:lnTo>
                  <a:lnTo>
                    <a:pt x="955937" y="559915"/>
                  </a:lnTo>
                  <a:lnTo>
                    <a:pt x="955954" y="559805"/>
                  </a:lnTo>
                  <a:lnTo>
                    <a:pt x="955959" y="559677"/>
                  </a:lnTo>
                  <a:lnTo>
                    <a:pt x="955927" y="559513"/>
                  </a:lnTo>
                  <a:lnTo>
                    <a:pt x="955915" y="559355"/>
                  </a:lnTo>
                  <a:lnTo>
                    <a:pt x="955915" y="559319"/>
                  </a:lnTo>
                  <a:lnTo>
                    <a:pt x="955915" y="559209"/>
                  </a:lnTo>
                  <a:lnTo>
                    <a:pt x="955940" y="559084"/>
                  </a:lnTo>
                  <a:lnTo>
                    <a:pt x="955950" y="559037"/>
                  </a:lnTo>
                  <a:lnTo>
                    <a:pt x="955981" y="558900"/>
                  </a:lnTo>
                  <a:lnTo>
                    <a:pt x="955990" y="558763"/>
                  </a:lnTo>
                  <a:lnTo>
                    <a:pt x="955984" y="558636"/>
                  </a:lnTo>
                  <a:lnTo>
                    <a:pt x="955919" y="558472"/>
                  </a:lnTo>
                  <a:lnTo>
                    <a:pt x="955844" y="558380"/>
                  </a:lnTo>
                  <a:lnTo>
                    <a:pt x="955781" y="558256"/>
                  </a:lnTo>
                  <a:lnTo>
                    <a:pt x="955719" y="558137"/>
                  </a:lnTo>
                  <a:lnTo>
                    <a:pt x="955675" y="558053"/>
                  </a:lnTo>
                  <a:lnTo>
                    <a:pt x="955631" y="557965"/>
                  </a:lnTo>
                  <a:lnTo>
                    <a:pt x="955618" y="557855"/>
                  </a:lnTo>
                  <a:lnTo>
                    <a:pt x="955609" y="557775"/>
                  </a:lnTo>
                  <a:lnTo>
                    <a:pt x="955627" y="557687"/>
                  </a:lnTo>
                  <a:lnTo>
                    <a:pt x="955684" y="557595"/>
                  </a:lnTo>
                  <a:lnTo>
                    <a:pt x="955763" y="557520"/>
                  </a:lnTo>
                  <a:lnTo>
                    <a:pt x="955857" y="557462"/>
                  </a:lnTo>
                  <a:lnTo>
                    <a:pt x="955967" y="557418"/>
                  </a:lnTo>
                  <a:lnTo>
                    <a:pt x="956065" y="557400"/>
                  </a:lnTo>
                  <a:lnTo>
                    <a:pt x="956175" y="557405"/>
                  </a:lnTo>
                  <a:lnTo>
                    <a:pt x="956245" y="557427"/>
                  </a:lnTo>
                  <a:lnTo>
                    <a:pt x="956297" y="557475"/>
                  </a:lnTo>
                  <a:lnTo>
                    <a:pt x="956298" y="557476"/>
                  </a:lnTo>
                  <a:lnTo>
                    <a:pt x="956298" y="557476"/>
                  </a:lnTo>
                  <a:lnTo>
                    <a:pt x="956329" y="557564"/>
                  </a:lnTo>
                  <a:lnTo>
                    <a:pt x="956347" y="557855"/>
                  </a:lnTo>
                  <a:lnTo>
                    <a:pt x="956356" y="558084"/>
                  </a:lnTo>
                  <a:lnTo>
                    <a:pt x="956378" y="558283"/>
                  </a:lnTo>
                  <a:lnTo>
                    <a:pt x="956396" y="558486"/>
                  </a:lnTo>
                  <a:lnTo>
                    <a:pt x="956444" y="558653"/>
                  </a:lnTo>
                  <a:lnTo>
                    <a:pt x="956475" y="558808"/>
                  </a:lnTo>
                  <a:lnTo>
                    <a:pt x="956563" y="558905"/>
                  </a:lnTo>
                  <a:lnTo>
                    <a:pt x="956656" y="558958"/>
                  </a:lnTo>
                  <a:lnTo>
                    <a:pt x="956735" y="558971"/>
                  </a:lnTo>
                  <a:lnTo>
                    <a:pt x="956783" y="558990"/>
                  </a:lnTo>
                  <a:lnTo>
                    <a:pt x="956802" y="558997"/>
                  </a:lnTo>
                  <a:lnTo>
                    <a:pt x="956877" y="559019"/>
                  </a:lnTo>
                  <a:lnTo>
                    <a:pt x="956952" y="559077"/>
                  </a:lnTo>
                  <a:lnTo>
                    <a:pt x="957018" y="559183"/>
                  </a:lnTo>
                  <a:lnTo>
                    <a:pt x="957097" y="559249"/>
                  </a:lnTo>
                  <a:lnTo>
                    <a:pt x="957142" y="559273"/>
                  </a:lnTo>
                  <a:lnTo>
                    <a:pt x="957181" y="559293"/>
                  </a:lnTo>
                  <a:lnTo>
                    <a:pt x="957291" y="559306"/>
                  </a:lnTo>
                  <a:lnTo>
                    <a:pt x="957419" y="559306"/>
                  </a:lnTo>
                  <a:lnTo>
                    <a:pt x="957433" y="559300"/>
                  </a:lnTo>
                  <a:lnTo>
                    <a:pt x="957521" y="559258"/>
                  </a:lnTo>
                  <a:lnTo>
                    <a:pt x="957600" y="559196"/>
                  </a:lnTo>
                  <a:lnTo>
                    <a:pt x="957640" y="559151"/>
                  </a:lnTo>
                  <a:lnTo>
                    <a:pt x="957675" y="559112"/>
                  </a:lnTo>
                  <a:lnTo>
                    <a:pt x="957719" y="559024"/>
                  </a:lnTo>
                  <a:lnTo>
                    <a:pt x="957706" y="558874"/>
                  </a:lnTo>
                  <a:lnTo>
                    <a:pt x="957689" y="558750"/>
                  </a:lnTo>
                  <a:lnTo>
                    <a:pt x="957693" y="558578"/>
                  </a:lnTo>
                  <a:lnTo>
                    <a:pt x="957693" y="558406"/>
                  </a:lnTo>
                  <a:lnTo>
                    <a:pt x="957706" y="558274"/>
                  </a:lnTo>
                  <a:lnTo>
                    <a:pt x="957728" y="558172"/>
                  </a:lnTo>
                  <a:lnTo>
                    <a:pt x="957795" y="558097"/>
                  </a:lnTo>
                  <a:lnTo>
                    <a:pt x="957870" y="558040"/>
                  </a:lnTo>
                  <a:lnTo>
                    <a:pt x="957925" y="558025"/>
                  </a:lnTo>
                  <a:lnTo>
                    <a:pt x="957967" y="558014"/>
                  </a:lnTo>
                  <a:lnTo>
                    <a:pt x="958068" y="558049"/>
                  </a:lnTo>
                  <a:lnTo>
                    <a:pt x="958130" y="558155"/>
                  </a:lnTo>
                  <a:lnTo>
                    <a:pt x="958165" y="558344"/>
                  </a:lnTo>
                  <a:lnTo>
                    <a:pt x="958187" y="558481"/>
                  </a:lnTo>
                  <a:lnTo>
                    <a:pt x="958214" y="558636"/>
                  </a:lnTo>
                  <a:lnTo>
                    <a:pt x="958249" y="558803"/>
                  </a:lnTo>
                  <a:lnTo>
                    <a:pt x="958249" y="558858"/>
                  </a:lnTo>
                  <a:lnTo>
                    <a:pt x="958249" y="558900"/>
                  </a:lnTo>
                  <a:lnTo>
                    <a:pt x="958280" y="559033"/>
                  </a:lnTo>
                  <a:lnTo>
                    <a:pt x="958329" y="559130"/>
                  </a:lnTo>
                  <a:lnTo>
                    <a:pt x="958443" y="559178"/>
                  </a:lnTo>
                  <a:lnTo>
                    <a:pt x="958558" y="559165"/>
                  </a:lnTo>
                  <a:lnTo>
                    <a:pt x="958633" y="559081"/>
                  </a:lnTo>
                  <a:lnTo>
                    <a:pt x="958673" y="558949"/>
                  </a:lnTo>
                  <a:lnTo>
                    <a:pt x="958686" y="558812"/>
                  </a:lnTo>
                  <a:lnTo>
                    <a:pt x="958704" y="558702"/>
                  </a:lnTo>
                  <a:lnTo>
                    <a:pt x="958743" y="558583"/>
                  </a:lnTo>
                  <a:lnTo>
                    <a:pt x="958774" y="558542"/>
                  </a:lnTo>
                  <a:lnTo>
                    <a:pt x="958801" y="558508"/>
                  </a:lnTo>
                  <a:lnTo>
                    <a:pt x="958818" y="558491"/>
                  </a:lnTo>
                  <a:lnTo>
                    <a:pt x="958889" y="558428"/>
                  </a:lnTo>
                  <a:lnTo>
                    <a:pt x="958995" y="558419"/>
                  </a:lnTo>
                  <a:lnTo>
                    <a:pt x="959154" y="558455"/>
                  </a:lnTo>
                  <a:lnTo>
                    <a:pt x="959371" y="558512"/>
                  </a:lnTo>
                  <a:lnTo>
                    <a:pt x="959464" y="558534"/>
                  </a:lnTo>
                  <a:lnTo>
                    <a:pt x="959549" y="558540"/>
                  </a:lnTo>
                  <a:lnTo>
                    <a:pt x="959606" y="558540"/>
                  </a:lnTo>
                  <a:lnTo>
                    <a:pt x="959717" y="558488"/>
                  </a:lnTo>
                  <a:lnTo>
                    <a:pt x="959807" y="558475"/>
                  </a:lnTo>
                  <a:lnTo>
                    <a:pt x="959911" y="558463"/>
                  </a:lnTo>
                  <a:lnTo>
                    <a:pt x="959958" y="558463"/>
                  </a:lnTo>
                  <a:lnTo>
                    <a:pt x="959995" y="558463"/>
                  </a:lnTo>
                  <a:lnTo>
                    <a:pt x="960053" y="558501"/>
                  </a:lnTo>
                  <a:lnTo>
                    <a:pt x="960098" y="558598"/>
                  </a:lnTo>
                  <a:lnTo>
                    <a:pt x="960072" y="558689"/>
                  </a:lnTo>
                  <a:lnTo>
                    <a:pt x="960020" y="558805"/>
                  </a:lnTo>
                  <a:lnTo>
                    <a:pt x="960001" y="558902"/>
                  </a:lnTo>
                  <a:lnTo>
                    <a:pt x="960001" y="559018"/>
                  </a:lnTo>
                  <a:lnTo>
                    <a:pt x="960027" y="559135"/>
                  </a:lnTo>
                  <a:lnTo>
                    <a:pt x="960039" y="559148"/>
                  </a:lnTo>
                  <a:lnTo>
                    <a:pt x="960098" y="559212"/>
                  </a:lnTo>
                  <a:lnTo>
                    <a:pt x="960195" y="559251"/>
                  </a:lnTo>
                  <a:lnTo>
                    <a:pt x="960298" y="559264"/>
                  </a:lnTo>
                  <a:lnTo>
                    <a:pt x="960460" y="559283"/>
                  </a:lnTo>
                  <a:lnTo>
                    <a:pt x="960583" y="559303"/>
                  </a:lnTo>
                  <a:lnTo>
                    <a:pt x="960666" y="559296"/>
                  </a:lnTo>
                  <a:lnTo>
                    <a:pt x="960738" y="559238"/>
                  </a:lnTo>
                  <a:lnTo>
                    <a:pt x="960835" y="559128"/>
                  </a:lnTo>
                  <a:lnTo>
                    <a:pt x="960919" y="559083"/>
                  </a:lnTo>
                  <a:lnTo>
                    <a:pt x="960990" y="559025"/>
                  </a:lnTo>
                  <a:lnTo>
                    <a:pt x="961113" y="559018"/>
                  </a:lnTo>
                  <a:lnTo>
                    <a:pt x="961274" y="558992"/>
                  </a:lnTo>
                  <a:lnTo>
                    <a:pt x="961378" y="558967"/>
                  </a:lnTo>
                  <a:lnTo>
                    <a:pt x="961417" y="558896"/>
                  </a:lnTo>
                  <a:lnTo>
                    <a:pt x="961410" y="558831"/>
                  </a:lnTo>
                  <a:lnTo>
                    <a:pt x="961378" y="558753"/>
                  </a:lnTo>
                  <a:lnTo>
                    <a:pt x="961332" y="558718"/>
                  </a:lnTo>
                  <a:lnTo>
                    <a:pt x="961236" y="558644"/>
                  </a:lnTo>
                  <a:lnTo>
                    <a:pt x="961152" y="558585"/>
                  </a:lnTo>
                  <a:lnTo>
                    <a:pt x="961087" y="558501"/>
                  </a:lnTo>
                  <a:lnTo>
                    <a:pt x="961042" y="558392"/>
                  </a:lnTo>
                  <a:lnTo>
                    <a:pt x="961042" y="558378"/>
                  </a:lnTo>
                  <a:lnTo>
                    <a:pt x="961042" y="558314"/>
                  </a:lnTo>
                  <a:lnTo>
                    <a:pt x="961055" y="558217"/>
                  </a:lnTo>
                  <a:lnTo>
                    <a:pt x="961093" y="558140"/>
                  </a:lnTo>
                  <a:lnTo>
                    <a:pt x="961204" y="558030"/>
                  </a:lnTo>
                  <a:lnTo>
                    <a:pt x="961281" y="557939"/>
                  </a:lnTo>
                  <a:lnTo>
                    <a:pt x="961385" y="557842"/>
                  </a:lnTo>
                  <a:lnTo>
                    <a:pt x="961403" y="557771"/>
                  </a:lnTo>
                  <a:lnTo>
                    <a:pt x="961443" y="557616"/>
                  </a:lnTo>
                  <a:lnTo>
                    <a:pt x="961469" y="557513"/>
                  </a:lnTo>
                  <a:lnTo>
                    <a:pt x="961520" y="557442"/>
                  </a:lnTo>
                  <a:lnTo>
                    <a:pt x="961591" y="557409"/>
                  </a:lnTo>
                  <a:lnTo>
                    <a:pt x="961669" y="557377"/>
                  </a:lnTo>
                  <a:lnTo>
                    <a:pt x="961773" y="557371"/>
                  </a:lnTo>
                  <a:lnTo>
                    <a:pt x="961896" y="557377"/>
                  </a:lnTo>
                  <a:lnTo>
                    <a:pt x="961986" y="557396"/>
                  </a:lnTo>
                  <a:lnTo>
                    <a:pt x="962029" y="557423"/>
                  </a:lnTo>
                  <a:lnTo>
                    <a:pt x="962083" y="557455"/>
                  </a:lnTo>
                  <a:lnTo>
                    <a:pt x="962135" y="557500"/>
                  </a:lnTo>
                  <a:lnTo>
                    <a:pt x="962167" y="557571"/>
                  </a:lnTo>
                  <a:lnTo>
                    <a:pt x="962180" y="557642"/>
                  </a:lnTo>
                  <a:lnTo>
                    <a:pt x="962160" y="557726"/>
                  </a:lnTo>
                  <a:lnTo>
                    <a:pt x="962115" y="557823"/>
                  </a:lnTo>
                  <a:lnTo>
                    <a:pt x="962090" y="557926"/>
                  </a:lnTo>
                  <a:lnTo>
                    <a:pt x="962051" y="558030"/>
                  </a:lnTo>
                  <a:lnTo>
                    <a:pt x="962031" y="558114"/>
                  </a:lnTo>
                  <a:lnTo>
                    <a:pt x="962063" y="558191"/>
                  </a:lnTo>
                  <a:lnTo>
                    <a:pt x="962102" y="558249"/>
                  </a:lnTo>
                  <a:lnTo>
                    <a:pt x="962106" y="558254"/>
                  </a:lnTo>
                  <a:lnTo>
                    <a:pt x="962160" y="558314"/>
                  </a:lnTo>
                  <a:lnTo>
                    <a:pt x="962225" y="558340"/>
                  </a:lnTo>
                  <a:lnTo>
                    <a:pt x="962309" y="558340"/>
                  </a:lnTo>
                  <a:lnTo>
                    <a:pt x="962393" y="558314"/>
                  </a:lnTo>
                  <a:lnTo>
                    <a:pt x="962465" y="558256"/>
                  </a:lnTo>
                  <a:lnTo>
                    <a:pt x="962542" y="558159"/>
                  </a:lnTo>
                  <a:lnTo>
                    <a:pt x="962652" y="558043"/>
                  </a:lnTo>
                  <a:lnTo>
                    <a:pt x="962710" y="557939"/>
                  </a:lnTo>
                  <a:lnTo>
                    <a:pt x="962712" y="557925"/>
                  </a:lnTo>
                  <a:lnTo>
                    <a:pt x="962723" y="557862"/>
                  </a:lnTo>
                  <a:lnTo>
                    <a:pt x="962762" y="557758"/>
                  </a:lnTo>
                  <a:lnTo>
                    <a:pt x="962816" y="557665"/>
                  </a:lnTo>
                  <a:lnTo>
                    <a:pt x="962860" y="557583"/>
                  </a:lnTo>
                  <a:lnTo>
                    <a:pt x="962836" y="557510"/>
                  </a:lnTo>
                  <a:lnTo>
                    <a:pt x="962773" y="557433"/>
                  </a:lnTo>
                  <a:lnTo>
                    <a:pt x="962710" y="557375"/>
                  </a:lnTo>
                  <a:lnTo>
                    <a:pt x="962666" y="557307"/>
                  </a:lnTo>
                  <a:lnTo>
                    <a:pt x="962637" y="557292"/>
                  </a:lnTo>
                  <a:lnTo>
                    <a:pt x="962614" y="557230"/>
                  </a:lnTo>
                  <a:lnTo>
                    <a:pt x="962564" y="557094"/>
                  </a:lnTo>
                  <a:lnTo>
                    <a:pt x="962569" y="556992"/>
                  </a:lnTo>
                  <a:lnTo>
                    <a:pt x="962583" y="556909"/>
                  </a:lnTo>
                  <a:lnTo>
                    <a:pt x="962627" y="556813"/>
                  </a:lnTo>
                  <a:lnTo>
                    <a:pt x="962680" y="556788"/>
                  </a:lnTo>
                  <a:lnTo>
                    <a:pt x="962733" y="556792"/>
                  </a:lnTo>
                  <a:lnTo>
                    <a:pt x="962748" y="556793"/>
                  </a:lnTo>
                  <a:lnTo>
                    <a:pt x="962774" y="556841"/>
                  </a:lnTo>
                  <a:lnTo>
                    <a:pt x="962787" y="556866"/>
                  </a:lnTo>
                  <a:lnTo>
                    <a:pt x="962840" y="556963"/>
                  </a:lnTo>
                  <a:lnTo>
                    <a:pt x="962884" y="557040"/>
                  </a:lnTo>
                  <a:lnTo>
                    <a:pt x="962937" y="557103"/>
                  </a:lnTo>
                  <a:lnTo>
                    <a:pt x="963058" y="557166"/>
                  </a:lnTo>
                  <a:lnTo>
                    <a:pt x="963180" y="557190"/>
                  </a:lnTo>
                  <a:lnTo>
                    <a:pt x="963311" y="557215"/>
                  </a:lnTo>
                  <a:lnTo>
                    <a:pt x="963485" y="557224"/>
                  </a:lnTo>
                  <a:lnTo>
                    <a:pt x="963631" y="557224"/>
                  </a:lnTo>
                  <a:lnTo>
                    <a:pt x="963795" y="557210"/>
                  </a:lnTo>
                  <a:lnTo>
                    <a:pt x="963917" y="557176"/>
                  </a:lnTo>
                  <a:lnTo>
                    <a:pt x="964028" y="557157"/>
                  </a:lnTo>
                  <a:lnTo>
                    <a:pt x="964140" y="557108"/>
                  </a:lnTo>
                  <a:lnTo>
                    <a:pt x="964164" y="557026"/>
                  </a:lnTo>
                  <a:lnTo>
                    <a:pt x="964081" y="556958"/>
                  </a:lnTo>
                  <a:lnTo>
                    <a:pt x="964057" y="556944"/>
                  </a:lnTo>
                  <a:lnTo>
                    <a:pt x="963965" y="556895"/>
                  </a:lnTo>
                  <a:lnTo>
                    <a:pt x="963840" y="556866"/>
                  </a:lnTo>
                  <a:lnTo>
                    <a:pt x="963767" y="556837"/>
                  </a:lnTo>
                  <a:lnTo>
                    <a:pt x="963733" y="556754"/>
                  </a:lnTo>
                  <a:lnTo>
                    <a:pt x="963738" y="556703"/>
                  </a:lnTo>
                  <a:lnTo>
                    <a:pt x="963742" y="556667"/>
                  </a:lnTo>
                  <a:lnTo>
                    <a:pt x="963785" y="556585"/>
                  </a:lnTo>
                  <a:lnTo>
                    <a:pt x="963868" y="556493"/>
                  </a:lnTo>
                  <a:lnTo>
                    <a:pt x="963945" y="556415"/>
                  </a:lnTo>
                  <a:lnTo>
                    <a:pt x="964014" y="556347"/>
                  </a:lnTo>
                  <a:lnTo>
                    <a:pt x="964067" y="556260"/>
                  </a:lnTo>
                  <a:lnTo>
                    <a:pt x="964111" y="556120"/>
                  </a:lnTo>
                  <a:lnTo>
                    <a:pt x="964160" y="555945"/>
                  </a:lnTo>
                  <a:lnTo>
                    <a:pt x="964227" y="555771"/>
                  </a:lnTo>
                  <a:lnTo>
                    <a:pt x="964295" y="555591"/>
                  </a:lnTo>
                  <a:lnTo>
                    <a:pt x="964358" y="555461"/>
                  </a:lnTo>
                  <a:lnTo>
                    <a:pt x="964411" y="555373"/>
                  </a:lnTo>
                  <a:lnTo>
                    <a:pt x="964473" y="555312"/>
                  </a:lnTo>
                  <a:lnTo>
                    <a:pt x="964489" y="555296"/>
                  </a:lnTo>
                  <a:lnTo>
                    <a:pt x="964591" y="555272"/>
                  </a:lnTo>
                  <a:lnTo>
                    <a:pt x="964664" y="555339"/>
                  </a:lnTo>
                  <a:lnTo>
                    <a:pt x="964746" y="555456"/>
                  </a:lnTo>
                  <a:lnTo>
                    <a:pt x="964814" y="555606"/>
                  </a:lnTo>
                  <a:lnTo>
                    <a:pt x="964890" y="555707"/>
                  </a:lnTo>
                  <a:lnTo>
                    <a:pt x="964901" y="555722"/>
                  </a:lnTo>
                  <a:lnTo>
                    <a:pt x="964984" y="555795"/>
                  </a:lnTo>
                  <a:lnTo>
                    <a:pt x="965051" y="555853"/>
                  </a:lnTo>
                  <a:lnTo>
                    <a:pt x="965095" y="555882"/>
                  </a:lnTo>
                  <a:lnTo>
                    <a:pt x="965154" y="555877"/>
                  </a:lnTo>
                  <a:lnTo>
                    <a:pt x="965231" y="555829"/>
                  </a:lnTo>
                  <a:lnTo>
                    <a:pt x="965332" y="555742"/>
                  </a:lnTo>
                  <a:lnTo>
                    <a:pt x="965478" y="555620"/>
                  </a:lnTo>
                  <a:lnTo>
                    <a:pt x="965604" y="555504"/>
                  </a:lnTo>
                  <a:lnTo>
                    <a:pt x="965643" y="555412"/>
                  </a:lnTo>
                  <a:lnTo>
                    <a:pt x="965643" y="555330"/>
                  </a:lnTo>
                  <a:lnTo>
                    <a:pt x="965594" y="555316"/>
                  </a:lnTo>
                  <a:lnTo>
                    <a:pt x="965556" y="555305"/>
                  </a:lnTo>
                  <a:lnTo>
                    <a:pt x="965419" y="555286"/>
                  </a:lnTo>
                  <a:lnTo>
                    <a:pt x="965299" y="555252"/>
                  </a:lnTo>
                  <a:lnTo>
                    <a:pt x="965168" y="555204"/>
                  </a:lnTo>
                  <a:lnTo>
                    <a:pt x="965066" y="555150"/>
                  </a:lnTo>
                  <a:lnTo>
                    <a:pt x="964935" y="555087"/>
                  </a:lnTo>
                  <a:lnTo>
                    <a:pt x="964862" y="554986"/>
                  </a:lnTo>
                  <a:lnTo>
                    <a:pt x="964794" y="554918"/>
                  </a:lnTo>
                  <a:lnTo>
                    <a:pt x="964751" y="554840"/>
                  </a:lnTo>
                  <a:lnTo>
                    <a:pt x="964749" y="554835"/>
                  </a:lnTo>
                  <a:lnTo>
                    <a:pt x="964717" y="554753"/>
                  </a:lnTo>
                  <a:lnTo>
                    <a:pt x="964697" y="554674"/>
                  </a:lnTo>
                  <a:lnTo>
                    <a:pt x="964692" y="554656"/>
                  </a:lnTo>
                  <a:lnTo>
                    <a:pt x="964707" y="554630"/>
                  </a:lnTo>
                  <a:lnTo>
                    <a:pt x="964727" y="554593"/>
                  </a:lnTo>
                  <a:lnTo>
                    <a:pt x="964814" y="554515"/>
                  </a:lnTo>
                  <a:lnTo>
                    <a:pt x="964955" y="554414"/>
                  </a:lnTo>
                  <a:lnTo>
                    <a:pt x="965139" y="554297"/>
                  </a:lnTo>
                  <a:lnTo>
                    <a:pt x="965284" y="554200"/>
                  </a:lnTo>
                  <a:lnTo>
                    <a:pt x="965395" y="554108"/>
                  </a:lnTo>
                  <a:lnTo>
                    <a:pt x="965468" y="553987"/>
                  </a:lnTo>
                  <a:lnTo>
                    <a:pt x="965517" y="553900"/>
                  </a:lnTo>
                  <a:lnTo>
                    <a:pt x="965561" y="553847"/>
                  </a:lnTo>
                  <a:lnTo>
                    <a:pt x="965624" y="553823"/>
                  </a:lnTo>
                  <a:lnTo>
                    <a:pt x="965721" y="553769"/>
                  </a:lnTo>
                  <a:lnTo>
                    <a:pt x="965885" y="553750"/>
                  </a:lnTo>
                  <a:lnTo>
                    <a:pt x="966041" y="553730"/>
                  </a:lnTo>
                  <a:lnTo>
                    <a:pt x="966162" y="553716"/>
                  </a:lnTo>
                  <a:lnTo>
                    <a:pt x="966245" y="553692"/>
                  </a:lnTo>
                  <a:lnTo>
                    <a:pt x="966336" y="553643"/>
                  </a:lnTo>
                  <a:lnTo>
                    <a:pt x="966399" y="553551"/>
                  </a:lnTo>
                  <a:lnTo>
                    <a:pt x="966472" y="553459"/>
                  </a:lnTo>
                  <a:lnTo>
                    <a:pt x="966545" y="553357"/>
                  </a:lnTo>
                  <a:lnTo>
                    <a:pt x="966598" y="553265"/>
                  </a:lnTo>
                  <a:lnTo>
                    <a:pt x="966618" y="553144"/>
                  </a:lnTo>
                  <a:lnTo>
                    <a:pt x="966618" y="553018"/>
                  </a:lnTo>
                  <a:lnTo>
                    <a:pt x="966642" y="552849"/>
                  </a:lnTo>
                  <a:lnTo>
                    <a:pt x="966671" y="552742"/>
                  </a:lnTo>
                  <a:lnTo>
                    <a:pt x="966725" y="552669"/>
                  </a:lnTo>
                  <a:lnTo>
                    <a:pt x="966816" y="552572"/>
                  </a:lnTo>
                  <a:lnTo>
                    <a:pt x="966913" y="552475"/>
                  </a:lnTo>
                  <a:lnTo>
                    <a:pt x="967001" y="552412"/>
                  </a:lnTo>
                  <a:lnTo>
                    <a:pt x="967117" y="552345"/>
                  </a:lnTo>
                  <a:lnTo>
                    <a:pt x="967233" y="552286"/>
                  </a:lnTo>
                  <a:lnTo>
                    <a:pt x="967350" y="552228"/>
                  </a:lnTo>
                  <a:lnTo>
                    <a:pt x="967496" y="552199"/>
                  </a:lnTo>
                  <a:lnTo>
                    <a:pt x="967611" y="552166"/>
                  </a:lnTo>
                  <a:lnTo>
                    <a:pt x="967646" y="552156"/>
                  </a:lnTo>
                  <a:lnTo>
                    <a:pt x="967757" y="552126"/>
                  </a:lnTo>
                  <a:lnTo>
                    <a:pt x="967879" y="552102"/>
                  </a:lnTo>
                  <a:lnTo>
                    <a:pt x="967995" y="552083"/>
                  </a:lnTo>
                  <a:lnTo>
                    <a:pt x="968106" y="552078"/>
                  </a:lnTo>
                  <a:lnTo>
                    <a:pt x="968213" y="552088"/>
                  </a:lnTo>
                  <a:lnTo>
                    <a:pt x="968286" y="552122"/>
                  </a:lnTo>
                  <a:lnTo>
                    <a:pt x="968324" y="552204"/>
                  </a:lnTo>
                  <a:lnTo>
                    <a:pt x="968359" y="552311"/>
                  </a:lnTo>
                  <a:lnTo>
                    <a:pt x="968359" y="552441"/>
                  </a:lnTo>
                  <a:lnTo>
                    <a:pt x="968334" y="552553"/>
                  </a:lnTo>
                  <a:lnTo>
                    <a:pt x="968330" y="552684"/>
                  </a:lnTo>
                  <a:lnTo>
                    <a:pt x="968334" y="552873"/>
                  </a:lnTo>
                  <a:lnTo>
                    <a:pt x="968334" y="553033"/>
                  </a:lnTo>
                  <a:lnTo>
                    <a:pt x="968369" y="553222"/>
                  </a:lnTo>
                  <a:lnTo>
                    <a:pt x="968377" y="553348"/>
                  </a:lnTo>
                  <a:lnTo>
                    <a:pt x="968386" y="553408"/>
                  </a:lnTo>
                  <a:lnTo>
                    <a:pt x="968402" y="553537"/>
                  </a:lnTo>
                  <a:lnTo>
                    <a:pt x="968417" y="553643"/>
                  </a:lnTo>
                  <a:lnTo>
                    <a:pt x="968470" y="553750"/>
                  </a:lnTo>
                  <a:lnTo>
                    <a:pt x="968563" y="553881"/>
                  </a:lnTo>
                  <a:lnTo>
                    <a:pt x="968640" y="553958"/>
                  </a:lnTo>
                  <a:lnTo>
                    <a:pt x="968723" y="554012"/>
                  </a:lnTo>
                  <a:lnTo>
                    <a:pt x="968839" y="554070"/>
                  </a:lnTo>
                  <a:lnTo>
                    <a:pt x="968964" y="554118"/>
                  </a:lnTo>
                  <a:lnTo>
                    <a:pt x="969057" y="554152"/>
                  </a:lnTo>
                  <a:lnTo>
                    <a:pt x="969173" y="554118"/>
                  </a:lnTo>
                  <a:lnTo>
                    <a:pt x="969314" y="554075"/>
                  </a:lnTo>
                  <a:lnTo>
                    <a:pt x="969426" y="554007"/>
                  </a:lnTo>
                  <a:lnTo>
                    <a:pt x="969547" y="553963"/>
                  </a:lnTo>
                  <a:lnTo>
                    <a:pt x="969683" y="553900"/>
                  </a:lnTo>
                  <a:lnTo>
                    <a:pt x="969794" y="553890"/>
                  </a:lnTo>
                  <a:lnTo>
                    <a:pt x="969906" y="553876"/>
                  </a:lnTo>
                  <a:lnTo>
                    <a:pt x="969997" y="553886"/>
                  </a:lnTo>
                  <a:lnTo>
                    <a:pt x="970138" y="553944"/>
                  </a:lnTo>
                  <a:lnTo>
                    <a:pt x="970270" y="554016"/>
                  </a:lnTo>
                  <a:lnTo>
                    <a:pt x="970395" y="554050"/>
                  </a:lnTo>
                  <a:lnTo>
                    <a:pt x="970483" y="554050"/>
                  </a:lnTo>
                  <a:lnTo>
                    <a:pt x="970584" y="554036"/>
                  </a:lnTo>
                  <a:lnTo>
                    <a:pt x="970677" y="554002"/>
                  </a:lnTo>
                  <a:lnTo>
                    <a:pt x="970793" y="553900"/>
                  </a:lnTo>
                  <a:lnTo>
                    <a:pt x="970895" y="553808"/>
                  </a:lnTo>
                  <a:lnTo>
                    <a:pt x="970991" y="553760"/>
                  </a:lnTo>
                  <a:lnTo>
                    <a:pt x="971098" y="553701"/>
                  </a:lnTo>
                  <a:lnTo>
                    <a:pt x="971215" y="553648"/>
                  </a:lnTo>
                  <a:lnTo>
                    <a:pt x="971336" y="553619"/>
                  </a:lnTo>
                  <a:lnTo>
                    <a:pt x="971457" y="553600"/>
                  </a:lnTo>
                  <a:lnTo>
                    <a:pt x="971569" y="553614"/>
                  </a:lnTo>
                  <a:lnTo>
                    <a:pt x="971685" y="553629"/>
                  </a:lnTo>
                  <a:lnTo>
                    <a:pt x="971787" y="553658"/>
                  </a:lnTo>
                  <a:lnTo>
                    <a:pt x="971865" y="553697"/>
                  </a:lnTo>
                  <a:lnTo>
                    <a:pt x="971938" y="553764"/>
                  </a:lnTo>
                  <a:lnTo>
                    <a:pt x="971943" y="553770"/>
                  </a:lnTo>
                  <a:lnTo>
                    <a:pt x="972005" y="553823"/>
                  </a:lnTo>
                  <a:lnTo>
                    <a:pt x="972058" y="553886"/>
                  </a:lnTo>
                  <a:lnTo>
                    <a:pt x="972088" y="553992"/>
                  </a:lnTo>
                  <a:lnTo>
                    <a:pt x="972092" y="554113"/>
                  </a:lnTo>
                  <a:lnTo>
                    <a:pt x="972078" y="554278"/>
                  </a:lnTo>
                  <a:lnTo>
                    <a:pt x="972067" y="554386"/>
                  </a:lnTo>
                  <a:lnTo>
                    <a:pt x="972064" y="554419"/>
                  </a:lnTo>
                  <a:lnTo>
                    <a:pt x="972092" y="554549"/>
                  </a:lnTo>
                  <a:lnTo>
                    <a:pt x="972141" y="554656"/>
                  </a:lnTo>
                  <a:lnTo>
                    <a:pt x="972199" y="554748"/>
                  </a:lnTo>
                  <a:lnTo>
                    <a:pt x="972286" y="554864"/>
                  </a:lnTo>
                  <a:lnTo>
                    <a:pt x="972393" y="554966"/>
                  </a:lnTo>
                  <a:lnTo>
                    <a:pt x="972491" y="555034"/>
                  </a:lnTo>
                  <a:lnTo>
                    <a:pt x="972578" y="555092"/>
                  </a:lnTo>
                  <a:lnTo>
                    <a:pt x="972699" y="555126"/>
                  </a:lnTo>
                  <a:lnTo>
                    <a:pt x="972863" y="555160"/>
                  </a:lnTo>
                  <a:lnTo>
                    <a:pt x="973004" y="555179"/>
                  </a:lnTo>
                  <a:lnTo>
                    <a:pt x="973096" y="555150"/>
                  </a:lnTo>
                  <a:lnTo>
                    <a:pt x="973218" y="555073"/>
                  </a:lnTo>
                  <a:lnTo>
                    <a:pt x="973333" y="554981"/>
                  </a:lnTo>
                  <a:lnTo>
                    <a:pt x="973465" y="554898"/>
                  </a:lnTo>
                  <a:lnTo>
                    <a:pt x="973576" y="554811"/>
                  </a:lnTo>
                  <a:lnTo>
                    <a:pt x="973659" y="554705"/>
                  </a:lnTo>
                  <a:lnTo>
                    <a:pt x="973746" y="554593"/>
                  </a:lnTo>
                  <a:lnTo>
                    <a:pt x="973819" y="554467"/>
                  </a:lnTo>
                  <a:lnTo>
                    <a:pt x="973926" y="554360"/>
                  </a:lnTo>
                  <a:lnTo>
                    <a:pt x="974008" y="554288"/>
                  </a:lnTo>
                  <a:lnTo>
                    <a:pt x="974110" y="554200"/>
                  </a:lnTo>
                  <a:lnTo>
                    <a:pt x="974207" y="554138"/>
                  </a:lnTo>
                  <a:lnTo>
                    <a:pt x="974245" y="554132"/>
                  </a:lnTo>
                  <a:lnTo>
                    <a:pt x="974303" y="554123"/>
                  </a:lnTo>
                  <a:lnTo>
                    <a:pt x="974416" y="554152"/>
                  </a:lnTo>
                  <a:lnTo>
                    <a:pt x="974560" y="554288"/>
                  </a:lnTo>
                  <a:lnTo>
                    <a:pt x="974740" y="554438"/>
                  </a:lnTo>
                  <a:lnTo>
                    <a:pt x="974886" y="554554"/>
                  </a:lnTo>
                  <a:lnTo>
                    <a:pt x="974905" y="554599"/>
                  </a:lnTo>
                  <a:lnTo>
                    <a:pt x="974918" y="554630"/>
                  </a:lnTo>
                  <a:lnTo>
                    <a:pt x="974929" y="554656"/>
                  </a:lnTo>
                  <a:lnTo>
                    <a:pt x="974953" y="554792"/>
                  </a:lnTo>
                  <a:lnTo>
                    <a:pt x="974997" y="554927"/>
                  </a:lnTo>
                  <a:lnTo>
                    <a:pt x="975119" y="555068"/>
                  </a:lnTo>
                  <a:lnTo>
                    <a:pt x="975244" y="555194"/>
                  </a:lnTo>
                  <a:lnTo>
                    <a:pt x="975380" y="555296"/>
                  </a:lnTo>
                  <a:lnTo>
                    <a:pt x="975492" y="555354"/>
                  </a:lnTo>
                  <a:lnTo>
                    <a:pt x="975552" y="555371"/>
                  </a:lnTo>
                  <a:lnTo>
                    <a:pt x="975560" y="555373"/>
                  </a:lnTo>
                  <a:lnTo>
                    <a:pt x="975642" y="555373"/>
                  </a:lnTo>
                  <a:lnTo>
                    <a:pt x="975763" y="555334"/>
                  </a:lnTo>
                  <a:lnTo>
                    <a:pt x="975860" y="555296"/>
                  </a:lnTo>
                  <a:lnTo>
                    <a:pt x="975967" y="555272"/>
                  </a:lnTo>
                  <a:lnTo>
                    <a:pt x="976074" y="555272"/>
                  </a:lnTo>
                  <a:lnTo>
                    <a:pt x="976214" y="555296"/>
                  </a:lnTo>
                  <a:lnTo>
                    <a:pt x="976284" y="555331"/>
                  </a:lnTo>
                  <a:lnTo>
                    <a:pt x="976331" y="555354"/>
                  </a:lnTo>
                  <a:lnTo>
                    <a:pt x="976447" y="555393"/>
                  </a:lnTo>
                  <a:lnTo>
                    <a:pt x="976457" y="555397"/>
                  </a:lnTo>
                  <a:lnTo>
                    <a:pt x="976540" y="555431"/>
                  </a:lnTo>
                  <a:lnTo>
                    <a:pt x="976627" y="555436"/>
                  </a:lnTo>
                  <a:lnTo>
                    <a:pt x="976704" y="555417"/>
                  </a:lnTo>
                  <a:lnTo>
                    <a:pt x="976791" y="555373"/>
                  </a:lnTo>
                  <a:lnTo>
                    <a:pt x="976860" y="555315"/>
                  </a:lnTo>
                  <a:lnTo>
                    <a:pt x="976927" y="555238"/>
                  </a:lnTo>
                  <a:lnTo>
                    <a:pt x="976971" y="555131"/>
                  </a:lnTo>
                  <a:lnTo>
                    <a:pt x="977038" y="554981"/>
                  </a:lnTo>
                  <a:lnTo>
                    <a:pt x="977087" y="554831"/>
                  </a:lnTo>
                  <a:lnTo>
                    <a:pt x="977145" y="554690"/>
                  </a:lnTo>
                  <a:lnTo>
                    <a:pt x="977180" y="554564"/>
                  </a:lnTo>
                  <a:lnTo>
                    <a:pt x="977261" y="554472"/>
                  </a:lnTo>
                  <a:lnTo>
                    <a:pt x="977417" y="554375"/>
                  </a:lnTo>
                  <a:lnTo>
                    <a:pt x="977601" y="554264"/>
                  </a:lnTo>
                  <a:lnTo>
                    <a:pt x="977791" y="554162"/>
                  </a:lnTo>
                  <a:lnTo>
                    <a:pt x="977935" y="554070"/>
                  </a:lnTo>
                  <a:lnTo>
                    <a:pt x="978057" y="553987"/>
                  </a:lnTo>
                  <a:lnTo>
                    <a:pt x="978256" y="553842"/>
                  </a:lnTo>
                  <a:lnTo>
                    <a:pt x="978358" y="553735"/>
                  </a:lnTo>
                  <a:lnTo>
                    <a:pt x="978459" y="553604"/>
                  </a:lnTo>
                  <a:lnTo>
                    <a:pt x="978561" y="553512"/>
                  </a:lnTo>
                  <a:lnTo>
                    <a:pt x="978658" y="553474"/>
                  </a:lnTo>
                  <a:lnTo>
                    <a:pt x="978779" y="553440"/>
                  </a:lnTo>
                  <a:lnTo>
                    <a:pt x="978935" y="553445"/>
                  </a:lnTo>
                  <a:lnTo>
                    <a:pt x="979075" y="553503"/>
                  </a:lnTo>
                  <a:lnTo>
                    <a:pt x="979137" y="553544"/>
                  </a:lnTo>
                  <a:lnTo>
                    <a:pt x="979162" y="553561"/>
                  </a:lnTo>
                  <a:lnTo>
                    <a:pt x="979235" y="553653"/>
                  </a:lnTo>
                  <a:lnTo>
                    <a:pt x="979269" y="553803"/>
                  </a:lnTo>
                  <a:lnTo>
                    <a:pt x="979274" y="553939"/>
                  </a:lnTo>
                  <a:lnTo>
                    <a:pt x="979313" y="554065"/>
                  </a:lnTo>
                  <a:lnTo>
                    <a:pt x="979381" y="554128"/>
                  </a:lnTo>
                  <a:lnTo>
                    <a:pt x="979444" y="554157"/>
                  </a:lnTo>
                  <a:lnTo>
                    <a:pt x="979454" y="554162"/>
                  </a:lnTo>
                  <a:lnTo>
                    <a:pt x="979516" y="554162"/>
                  </a:lnTo>
                  <a:lnTo>
                    <a:pt x="979599" y="554094"/>
                  </a:lnTo>
                  <a:lnTo>
                    <a:pt x="979706" y="554045"/>
                  </a:lnTo>
                  <a:lnTo>
                    <a:pt x="979745" y="553987"/>
                  </a:lnTo>
                  <a:lnTo>
                    <a:pt x="979828" y="553915"/>
                  </a:lnTo>
                  <a:lnTo>
                    <a:pt x="979924" y="553876"/>
                  </a:lnTo>
                  <a:lnTo>
                    <a:pt x="979954" y="553881"/>
                  </a:lnTo>
                  <a:lnTo>
                    <a:pt x="980006" y="553890"/>
                  </a:lnTo>
                  <a:lnTo>
                    <a:pt x="980108" y="553939"/>
                  </a:lnTo>
                  <a:lnTo>
                    <a:pt x="980089" y="554055"/>
                  </a:lnTo>
                  <a:lnTo>
                    <a:pt x="980084" y="554200"/>
                  </a:lnTo>
                  <a:lnTo>
                    <a:pt x="980060" y="554307"/>
                  </a:lnTo>
                  <a:lnTo>
                    <a:pt x="980074" y="554346"/>
                  </a:lnTo>
                  <a:lnTo>
                    <a:pt x="980089" y="554389"/>
                  </a:lnTo>
                  <a:lnTo>
                    <a:pt x="980148" y="554443"/>
                  </a:lnTo>
                  <a:lnTo>
                    <a:pt x="980206" y="554461"/>
                  </a:lnTo>
                  <a:lnTo>
                    <a:pt x="980225" y="554467"/>
                  </a:lnTo>
                  <a:lnTo>
                    <a:pt x="980246" y="554467"/>
                  </a:lnTo>
                  <a:lnTo>
                    <a:pt x="980332" y="554467"/>
                  </a:lnTo>
                  <a:lnTo>
                    <a:pt x="980443" y="554443"/>
                  </a:lnTo>
                  <a:lnTo>
                    <a:pt x="980516" y="554327"/>
                  </a:lnTo>
                  <a:lnTo>
                    <a:pt x="980569" y="554162"/>
                  </a:lnTo>
                  <a:lnTo>
                    <a:pt x="980637" y="553968"/>
                  </a:lnTo>
                  <a:lnTo>
                    <a:pt x="980685" y="553852"/>
                  </a:lnTo>
                  <a:lnTo>
                    <a:pt x="980782" y="553774"/>
                  </a:lnTo>
                  <a:lnTo>
                    <a:pt x="980889" y="553740"/>
                  </a:lnTo>
                  <a:lnTo>
                    <a:pt x="981010" y="553769"/>
                  </a:lnTo>
                  <a:lnTo>
                    <a:pt x="981126" y="553789"/>
                  </a:lnTo>
                  <a:lnTo>
                    <a:pt x="981263" y="553827"/>
                  </a:lnTo>
                  <a:lnTo>
                    <a:pt x="981403" y="553856"/>
                  </a:lnTo>
                  <a:lnTo>
                    <a:pt x="981534" y="553876"/>
                  </a:lnTo>
                  <a:lnTo>
                    <a:pt x="981636" y="553871"/>
                  </a:lnTo>
                  <a:lnTo>
                    <a:pt x="981747" y="553847"/>
                  </a:lnTo>
                  <a:lnTo>
                    <a:pt x="981883" y="553813"/>
                  </a:lnTo>
                  <a:lnTo>
                    <a:pt x="982029" y="553779"/>
                  </a:lnTo>
                  <a:lnTo>
                    <a:pt x="982164" y="553706"/>
                  </a:lnTo>
                  <a:lnTo>
                    <a:pt x="982271" y="553614"/>
                  </a:lnTo>
                  <a:lnTo>
                    <a:pt x="982407" y="553522"/>
                  </a:lnTo>
                  <a:lnTo>
                    <a:pt x="982504" y="553479"/>
                  </a:lnTo>
                  <a:lnTo>
                    <a:pt x="982531" y="553477"/>
                  </a:lnTo>
                  <a:lnTo>
                    <a:pt x="982577" y="553474"/>
                  </a:lnTo>
                  <a:lnTo>
                    <a:pt x="982644" y="553537"/>
                  </a:lnTo>
                  <a:lnTo>
                    <a:pt x="982731" y="553634"/>
                  </a:lnTo>
                  <a:lnTo>
                    <a:pt x="982843" y="553740"/>
                  </a:lnTo>
                  <a:lnTo>
                    <a:pt x="982950" y="553813"/>
                  </a:lnTo>
                  <a:lnTo>
                    <a:pt x="983076" y="553842"/>
                  </a:lnTo>
                  <a:lnTo>
                    <a:pt x="983130" y="553848"/>
                  </a:lnTo>
                  <a:lnTo>
                    <a:pt x="983197" y="553856"/>
                  </a:lnTo>
                  <a:lnTo>
                    <a:pt x="983318" y="553837"/>
                  </a:lnTo>
                  <a:lnTo>
                    <a:pt x="983406" y="553750"/>
                  </a:lnTo>
                  <a:lnTo>
                    <a:pt x="983464" y="553634"/>
                  </a:lnTo>
                  <a:lnTo>
                    <a:pt x="983523" y="553449"/>
                  </a:lnTo>
                  <a:lnTo>
                    <a:pt x="983542" y="553393"/>
                  </a:lnTo>
                  <a:lnTo>
                    <a:pt x="983547" y="553382"/>
                  </a:lnTo>
                  <a:lnTo>
                    <a:pt x="983610" y="553372"/>
                  </a:lnTo>
                  <a:lnTo>
                    <a:pt x="983687" y="553382"/>
                  </a:lnTo>
                  <a:lnTo>
                    <a:pt x="983760" y="553469"/>
                  </a:lnTo>
                  <a:lnTo>
                    <a:pt x="983833" y="553585"/>
                  </a:lnTo>
                  <a:lnTo>
                    <a:pt x="983920" y="553706"/>
                  </a:lnTo>
                  <a:lnTo>
                    <a:pt x="983993" y="553769"/>
                  </a:lnTo>
                  <a:lnTo>
                    <a:pt x="984075" y="553813"/>
                  </a:lnTo>
                  <a:lnTo>
                    <a:pt x="984177" y="553832"/>
                  </a:lnTo>
                  <a:lnTo>
                    <a:pt x="984194" y="553829"/>
                  </a:lnTo>
                  <a:lnTo>
                    <a:pt x="984293" y="553813"/>
                  </a:lnTo>
                  <a:lnTo>
                    <a:pt x="984419" y="553755"/>
                  </a:lnTo>
                  <a:lnTo>
                    <a:pt x="984574" y="553687"/>
                  </a:lnTo>
                  <a:lnTo>
                    <a:pt x="984695" y="553600"/>
                  </a:lnTo>
                  <a:lnTo>
                    <a:pt x="984739" y="553532"/>
                  </a:lnTo>
                  <a:lnTo>
                    <a:pt x="984701" y="553420"/>
                  </a:lnTo>
                  <a:lnTo>
                    <a:pt x="984598" y="553338"/>
                  </a:lnTo>
                  <a:lnTo>
                    <a:pt x="984507" y="553265"/>
                  </a:lnTo>
                  <a:lnTo>
                    <a:pt x="984444" y="553173"/>
                  </a:lnTo>
                  <a:lnTo>
                    <a:pt x="984410" y="553047"/>
                  </a:lnTo>
                  <a:lnTo>
                    <a:pt x="984424" y="552965"/>
                  </a:lnTo>
                  <a:lnTo>
                    <a:pt x="984454" y="552916"/>
                  </a:lnTo>
                  <a:lnTo>
                    <a:pt x="984507" y="552907"/>
                  </a:lnTo>
                  <a:lnTo>
                    <a:pt x="984584" y="552931"/>
                  </a:lnTo>
                  <a:lnTo>
                    <a:pt x="984642" y="552979"/>
                  </a:lnTo>
                  <a:lnTo>
                    <a:pt x="984812" y="553125"/>
                  </a:lnTo>
                  <a:lnTo>
                    <a:pt x="984880" y="553168"/>
                  </a:lnTo>
                  <a:lnTo>
                    <a:pt x="984938" y="553168"/>
                  </a:lnTo>
                  <a:lnTo>
                    <a:pt x="985021" y="553100"/>
                  </a:lnTo>
                  <a:lnTo>
                    <a:pt x="985132" y="552970"/>
                  </a:lnTo>
                  <a:lnTo>
                    <a:pt x="985195" y="552873"/>
                  </a:lnTo>
                  <a:lnTo>
                    <a:pt x="985234" y="552810"/>
                  </a:lnTo>
                  <a:lnTo>
                    <a:pt x="985316" y="552771"/>
                  </a:lnTo>
                  <a:lnTo>
                    <a:pt x="985442" y="552742"/>
                  </a:lnTo>
                  <a:lnTo>
                    <a:pt x="985598" y="552708"/>
                  </a:lnTo>
                  <a:lnTo>
                    <a:pt x="985709" y="552674"/>
                  </a:lnTo>
                  <a:lnTo>
                    <a:pt x="985811" y="552640"/>
                  </a:lnTo>
                  <a:lnTo>
                    <a:pt x="985937" y="552577"/>
                  </a:lnTo>
                  <a:lnTo>
                    <a:pt x="986005" y="552565"/>
                  </a:lnTo>
                  <a:lnTo>
                    <a:pt x="986072" y="552553"/>
                  </a:lnTo>
                  <a:lnTo>
                    <a:pt x="986161" y="552587"/>
                  </a:lnTo>
                  <a:lnTo>
                    <a:pt x="986209" y="552655"/>
                  </a:lnTo>
                  <a:lnTo>
                    <a:pt x="986252" y="552771"/>
                  </a:lnTo>
                  <a:lnTo>
                    <a:pt x="986248" y="552907"/>
                  </a:lnTo>
                  <a:lnTo>
                    <a:pt x="986238" y="553052"/>
                  </a:lnTo>
                  <a:lnTo>
                    <a:pt x="986233" y="553154"/>
                  </a:lnTo>
                  <a:lnTo>
                    <a:pt x="986233" y="553173"/>
                  </a:lnTo>
                  <a:lnTo>
                    <a:pt x="986281" y="553260"/>
                  </a:lnTo>
                  <a:lnTo>
                    <a:pt x="986364" y="553280"/>
                  </a:lnTo>
                  <a:lnTo>
                    <a:pt x="986509" y="553290"/>
                  </a:lnTo>
                  <a:lnTo>
                    <a:pt x="986635" y="553270"/>
                  </a:lnTo>
                  <a:lnTo>
                    <a:pt x="986723" y="553283"/>
                  </a:lnTo>
                  <a:lnTo>
                    <a:pt x="986766" y="553290"/>
                  </a:lnTo>
                  <a:lnTo>
                    <a:pt x="986902" y="553353"/>
                  </a:lnTo>
                  <a:lnTo>
                    <a:pt x="986989" y="553425"/>
                  </a:lnTo>
                  <a:lnTo>
                    <a:pt x="987048" y="553483"/>
                  </a:lnTo>
                  <a:lnTo>
                    <a:pt x="987052" y="553561"/>
                  </a:lnTo>
                  <a:lnTo>
                    <a:pt x="987019" y="553658"/>
                  </a:lnTo>
                  <a:lnTo>
                    <a:pt x="986898" y="553784"/>
                  </a:lnTo>
                  <a:lnTo>
                    <a:pt x="986795" y="553823"/>
                  </a:lnTo>
                  <a:lnTo>
                    <a:pt x="986728" y="553895"/>
                  </a:lnTo>
                  <a:lnTo>
                    <a:pt x="986669" y="554007"/>
                  </a:lnTo>
                  <a:lnTo>
                    <a:pt x="986650" y="554079"/>
                  </a:lnTo>
                  <a:lnTo>
                    <a:pt x="986683" y="554133"/>
                  </a:lnTo>
                  <a:lnTo>
                    <a:pt x="986771" y="554215"/>
                  </a:lnTo>
                  <a:lnTo>
                    <a:pt x="986898" y="554317"/>
                  </a:lnTo>
                  <a:lnTo>
                    <a:pt x="987082" y="554433"/>
                  </a:lnTo>
                  <a:lnTo>
                    <a:pt x="987270" y="554511"/>
                  </a:lnTo>
                  <a:lnTo>
                    <a:pt x="987460" y="554598"/>
                  </a:lnTo>
                  <a:lnTo>
                    <a:pt x="987639" y="554709"/>
                  </a:lnTo>
                  <a:lnTo>
                    <a:pt x="987819" y="554806"/>
                  </a:lnTo>
                  <a:lnTo>
                    <a:pt x="987954" y="554889"/>
                  </a:lnTo>
                  <a:lnTo>
                    <a:pt x="988084" y="554914"/>
                  </a:lnTo>
                  <a:lnTo>
                    <a:pt x="988100" y="554918"/>
                  </a:lnTo>
                  <a:lnTo>
                    <a:pt x="988265" y="554937"/>
                  </a:lnTo>
                  <a:lnTo>
                    <a:pt x="988342" y="554932"/>
                  </a:lnTo>
                  <a:lnTo>
                    <a:pt x="988424" y="554864"/>
                  </a:lnTo>
                  <a:lnTo>
                    <a:pt x="988502" y="554753"/>
                  </a:lnTo>
                  <a:lnTo>
                    <a:pt x="988619" y="554612"/>
                  </a:lnTo>
                  <a:lnTo>
                    <a:pt x="988720" y="554462"/>
                  </a:lnTo>
                  <a:lnTo>
                    <a:pt x="988799" y="554389"/>
                  </a:lnTo>
                  <a:lnTo>
                    <a:pt x="988886" y="554356"/>
                  </a:lnTo>
                  <a:lnTo>
                    <a:pt x="988973" y="554360"/>
                  </a:lnTo>
                  <a:lnTo>
                    <a:pt x="988992" y="554360"/>
                  </a:lnTo>
                  <a:lnTo>
                    <a:pt x="989094" y="554438"/>
                  </a:lnTo>
                  <a:lnTo>
                    <a:pt x="989167" y="554506"/>
                  </a:lnTo>
                  <a:lnTo>
                    <a:pt x="989259" y="554554"/>
                  </a:lnTo>
                  <a:lnTo>
                    <a:pt x="989370" y="554603"/>
                  </a:lnTo>
                  <a:lnTo>
                    <a:pt x="989438" y="554651"/>
                  </a:lnTo>
                  <a:lnTo>
                    <a:pt x="989477" y="554724"/>
                  </a:lnTo>
                  <a:lnTo>
                    <a:pt x="989477" y="554826"/>
                  </a:lnTo>
                  <a:lnTo>
                    <a:pt x="989429" y="554923"/>
                  </a:lnTo>
                  <a:lnTo>
                    <a:pt x="989370" y="555019"/>
                  </a:lnTo>
                  <a:lnTo>
                    <a:pt x="989331" y="555116"/>
                  </a:lnTo>
                  <a:lnTo>
                    <a:pt x="989360" y="555228"/>
                  </a:lnTo>
                  <a:lnTo>
                    <a:pt x="989457" y="555388"/>
                  </a:lnTo>
                  <a:lnTo>
                    <a:pt x="989579" y="555616"/>
                  </a:lnTo>
                  <a:lnTo>
                    <a:pt x="989690" y="555814"/>
                  </a:lnTo>
                  <a:lnTo>
                    <a:pt x="989787" y="555984"/>
                  </a:lnTo>
                  <a:lnTo>
                    <a:pt x="989894" y="556095"/>
                  </a:lnTo>
                  <a:lnTo>
                    <a:pt x="989926" y="556114"/>
                  </a:lnTo>
                  <a:lnTo>
                    <a:pt x="989977" y="556144"/>
                  </a:lnTo>
                  <a:lnTo>
                    <a:pt x="990064" y="556158"/>
                  </a:lnTo>
                  <a:lnTo>
                    <a:pt x="990127" y="556144"/>
                  </a:lnTo>
                  <a:lnTo>
                    <a:pt x="990185" y="556023"/>
                  </a:lnTo>
                  <a:lnTo>
                    <a:pt x="990228" y="555892"/>
                  </a:lnTo>
                  <a:lnTo>
                    <a:pt x="990234" y="555674"/>
                  </a:lnTo>
                  <a:lnTo>
                    <a:pt x="990224" y="555431"/>
                  </a:lnTo>
                  <a:lnTo>
                    <a:pt x="990238" y="555262"/>
                  </a:lnTo>
                  <a:lnTo>
                    <a:pt x="990282" y="555058"/>
                  </a:lnTo>
                  <a:lnTo>
                    <a:pt x="990307" y="554932"/>
                  </a:lnTo>
                  <a:lnTo>
                    <a:pt x="990354" y="554831"/>
                  </a:lnTo>
                  <a:lnTo>
                    <a:pt x="990418" y="554738"/>
                  </a:lnTo>
                  <a:lnTo>
                    <a:pt x="990500" y="554666"/>
                  </a:lnTo>
                  <a:lnTo>
                    <a:pt x="990621" y="554593"/>
                  </a:lnTo>
                  <a:lnTo>
                    <a:pt x="990743" y="554520"/>
                  </a:lnTo>
                  <a:lnTo>
                    <a:pt x="990859" y="554433"/>
                  </a:lnTo>
                  <a:lnTo>
                    <a:pt x="991000" y="554346"/>
                  </a:lnTo>
                  <a:lnTo>
                    <a:pt x="991097" y="554268"/>
                  </a:lnTo>
                  <a:lnTo>
                    <a:pt x="991232" y="554152"/>
                  </a:lnTo>
                  <a:lnTo>
                    <a:pt x="991339" y="554070"/>
                  </a:lnTo>
                  <a:lnTo>
                    <a:pt x="991409" y="554016"/>
                  </a:lnTo>
                  <a:lnTo>
                    <a:pt x="991465" y="553973"/>
                  </a:lnTo>
                  <a:lnTo>
                    <a:pt x="991538" y="553939"/>
                  </a:lnTo>
                  <a:lnTo>
                    <a:pt x="991596" y="553973"/>
                  </a:lnTo>
                  <a:lnTo>
                    <a:pt x="991601" y="554055"/>
                  </a:lnTo>
                  <a:lnTo>
                    <a:pt x="991567" y="554167"/>
                  </a:lnTo>
                  <a:lnTo>
                    <a:pt x="991581" y="554264"/>
                  </a:lnTo>
                  <a:lnTo>
                    <a:pt x="991591" y="554419"/>
                  </a:lnTo>
                  <a:lnTo>
                    <a:pt x="991645" y="554642"/>
                  </a:lnTo>
                  <a:lnTo>
                    <a:pt x="991712" y="554802"/>
                  </a:lnTo>
                  <a:lnTo>
                    <a:pt x="991761" y="554966"/>
                  </a:lnTo>
                  <a:lnTo>
                    <a:pt x="991819" y="555068"/>
                  </a:lnTo>
                  <a:lnTo>
                    <a:pt x="991838" y="555082"/>
                  </a:lnTo>
                  <a:lnTo>
                    <a:pt x="991892" y="555121"/>
                  </a:lnTo>
                  <a:lnTo>
                    <a:pt x="991959" y="555121"/>
                  </a:lnTo>
                  <a:lnTo>
                    <a:pt x="992067" y="555087"/>
                  </a:lnTo>
                  <a:lnTo>
                    <a:pt x="992149" y="555015"/>
                  </a:lnTo>
                  <a:lnTo>
                    <a:pt x="992178" y="554932"/>
                  </a:lnTo>
                  <a:lnTo>
                    <a:pt x="992207" y="554787"/>
                  </a:lnTo>
                  <a:lnTo>
                    <a:pt x="992202" y="554656"/>
                  </a:lnTo>
                  <a:lnTo>
                    <a:pt x="992202" y="554540"/>
                  </a:lnTo>
                  <a:lnTo>
                    <a:pt x="992217" y="554433"/>
                  </a:lnTo>
                  <a:lnTo>
                    <a:pt x="992271" y="554375"/>
                  </a:lnTo>
                  <a:lnTo>
                    <a:pt x="992313" y="554350"/>
                  </a:lnTo>
                  <a:lnTo>
                    <a:pt x="992352" y="554327"/>
                  </a:lnTo>
                  <a:lnTo>
                    <a:pt x="992445" y="554336"/>
                  </a:lnTo>
                  <a:lnTo>
                    <a:pt x="992518" y="554399"/>
                  </a:lnTo>
                  <a:lnTo>
                    <a:pt x="992556" y="554506"/>
                  </a:lnTo>
                  <a:lnTo>
                    <a:pt x="992605" y="554642"/>
                  </a:lnTo>
                  <a:lnTo>
                    <a:pt x="992629" y="554772"/>
                  </a:lnTo>
                  <a:lnTo>
                    <a:pt x="992648" y="554822"/>
                  </a:lnTo>
                  <a:lnTo>
                    <a:pt x="992678" y="554898"/>
                  </a:lnTo>
                  <a:lnTo>
                    <a:pt x="992751" y="554961"/>
                  </a:lnTo>
                  <a:lnTo>
                    <a:pt x="992813" y="554995"/>
                  </a:lnTo>
                  <a:lnTo>
                    <a:pt x="992911" y="554995"/>
                  </a:lnTo>
                  <a:lnTo>
                    <a:pt x="993026" y="554986"/>
                  </a:lnTo>
                  <a:lnTo>
                    <a:pt x="993143" y="554961"/>
                  </a:lnTo>
                  <a:lnTo>
                    <a:pt x="993265" y="554908"/>
                  </a:lnTo>
                  <a:lnTo>
                    <a:pt x="993356" y="554879"/>
                  </a:lnTo>
                  <a:lnTo>
                    <a:pt x="993541" y="554831"/>
                  </a:lnTo>
                  <a:lnTo>
                    <a:pt x="993676" y="554797"/>
                  </a:lnTo>
                  <a:lnTo>
                    <a:pt x="993798" y="554758"/>
                  </a:lnTo>
                  <a:lnTo>
                    <a:pt x="993905" y="554719"/>
                  </a:lnTo>
                  <a:lnTo>
                    <a:pt x="993958" y="554661"/>
                  </a:lnTo>
                  <a:lnTo>
                    <a:pt x="994002" y="554588"/>
                  </a:lnTo>
                  <a:lnTo>
                    <a:pt x="994006" y="554506"/>
                  </a:lnTo>
                  <a:lnTo>
                    <a:pt x="993996" y="554399"/>
                  </a:lnTo>
                  <a:lnTo>
                    <a:pt x="993948" y="554268"/>
                  </a:lnTo>
                  <a:lnTo>
                    <a:pt x="993915" y="554123"/>
                  </a:lnTo>
                  <a:lnTo>
                    <a:pt x="993895" y="554026"/>
                  </a:lnTo>
                  <a:lnTo>
                    <a:pt x="993875" y="553905"/>
                  </a:lnTo>
                  <a:lnTo>
                    <a:pt x="993895" y="553793"/>
                  </a:lnTo>
                  <a:lnTo>
                    <a:pt x="993948" y="553716"/>
                  </a:lnTo>
                  <a:lnTo>
                    <a:pt x="994003" y="553704"/>
                  </a:lnTo>
                  <a:lnTo>
                    <a:pt x="994016" y="553701"/>
                  </a:lnTo>
                  <a:lnTo>
                    <a:pt x="994093" y="553706"/>
                  </a:lnTo>
                  <a:lnTo>
                    <a:pt x="994171" y="553798"/>
                  </a:lnTo>
                  <a:lnTo>
                    <a:pt x="994225" y="553919"/>
                  </a:lnTo>
                  <a:lnTo>
                    <a:pt x="994243" y="554070"/>
                  </a:lnTo>
                  <a:lnTo>
                    <a:pt x="994283" y="554210"/>
                  </a:lnTo>
                  <a:lnTo>
                    <a:pt x="994319" y="554305"/>
                  </a:lnTo>
                  <a:lnTo>
                    <a:pt x="994346" y="554370"/>
                  </a:lnTo>
                  <a:lnTo>
                    <a:pt x="994422" y="554499"/>
                  </a:lnTo>
                  <a:lnTo>
                    <a:pt x="994437" y="554525"/>
                  </a:lnTo>
                  <a:lnTo>
                    <a:pt x="994520" y="554666"/>
                  </a:lnTo>
                  <a:lnTo>
                    <a:pt x="994578" y="554760"/>
                  </a:lnTo>
                  <a:lnTo>
                    <a:pt x="994597" y="554792"/>
                  </a:lnTo>
                  <a:lnTo>
                    <a:pt x="994685" y="554879"/>
                  </a:lnTo>
                  <a:lnTo>
                    <a:pt x="994796" y="554990"/>
                  </a:lnTo>
                  <a:lnTo>
                    <a:pt x="994848" y="555031"/>
                  </a:lnTo>
                  <a:lnTo>
                    <a:pt x="994913" y="555083"/>
                  </a:lnTo>
                  <a:lnTo>
                    <a:pt x="995034" y="555136"/>
                  </a:lnTo>
                  <a:lnTo>
                    <a:pt x="995157" y="555178"/>
                  </a:lnTo>
                  <a:lnTo>
                    <a:pt x="995175" y="555184"/>
                  </a:lnTo>
                  <a:lnTo>
                    <a:pt x="995291" y="555204"/>
                  </a:lnTo>
                  <a:lnTo>
                    <a:pt x="995403" y="555213"/>
                  </a:lnTo>
                  <a:lnTo>
                    <a:pt x="995514" y="555204"/>
                  </a:lnTo>
                  <a:lnTo>
                    <a:pt x="995660" y="555189"/>
                  </a:lnTo>
                  <a:lnTo>
                    <a:pt x="995761" y="555170"/>
                  </a:lnTo>
                  <a:lnTo>
                    <a:pt x="995869" y="555121"/>
                  </a:lnTo>
                  <a:lnTo>
                    <a:pt x="995970" y="555053"/>
                  </a:lnTo>
                  <a:lnTo>
                    <a:pt x="996038" y="554976"/>
                  </a:lnTo>
                  <a:lnTo>
                    <a:pt x="996111" y="554879"/>
                  </a:lnTo>
                  <a:lnTo>
                    <a:pt x="996164" y="554792"/>
                  </a:lnTo>
                  <a:lnTo>
                    <a:pt x="996193" y="554685"/>
                  </a:lnTo>
                  <a:lnTo>
                    <a:pt x="996213" y="554588"/>
                  </a:lnTo>
                  <a:lnTo>
                    <a:pt x="996251" y="554511"/>
                  </a:lnTo>
                  <a:lnTo>
                    <a:pt x="996324" y="554457"/>
                  </a:lnTo>
                  <a:lnTo>
                    <a:pt x="996331" y="554455"/>
                  </a:lnTo>
                  <a:lnTo>
                    <a:pt x="996446" y="554419"/>
                  </a:lnTo>
                  <a:lnTo>
                    <a:pt x="996567" y="554385"/>
                  </a:lnTo>
                  <a:lnTo>
                    <a:pt x="996654" y="554374"/>
                  </a:lnTo>
                  <a:lnTo>
                    <a:pt x="996731" y="554365"/>
                  </a:lnTo>
                  <a:lnTo>
                    <a:pt x="996826" y="554350"/>
                  </a:lnTo>
                  <a:lnTo>
                    <a:pt x="996911" y="554336"/>
                  </a:lnTo>
                  <a:lnTo>
                    <a:pt x="997008" y="554336"/>
                  </a:lnTo>
                  <a:lnTo>
                    <a:pt x="997144" y="554360"/>
                  </a:lnTo>
                  <a:lnTo>
                    <a:pt x="997298" y="554419"/>
                  </a:lnTo>
                  <a:lnTo>
                    <a:pt x="997468" y="554467"/>
                  </a:lnTo>
                  <a:lnTo>
                    <a:pt x="997594" y="554525"/>
                  </a:lnTo>
                  <a:lnTo>
                    <a:pt x="997701" y="554564"/>
                  </a:lnTo>
                  <a:lnTo>
                    <a:pt x="997778" y="554574"/>
                  </a:lnTo>
                  <a:lnTo>
                    <a:pt x="997895" y="554574"/>
                  </a:lnTo>
                  <a:lnTo>
                    <a:pt x="998011" y="554583"/>
                  </a:lnTo>
                  <a:lnTo>
                    <a:pt x="998099" y="554622"/>
                  </a:lnTo>
                  <a:lnTo>
                    <a:pt x="998191" y="554671"/>
                  </a:lnTo>
                  <a:lnTo>
                    <a:pt x="998259" y="554729"/>
                  </a:lnTo>
                  <a:lnTo>
                    <a:pt x="998288" y="554840"/>
                  </a:lnTo>
                  <a:lnTo>
                    <a:pt x="998244" y="554918"/>
                  </a:lnTo>
                  <a:lnTo>
                    <a:pt x="998215" y="555010"/>
                  </a:lnTo>
                  <a:lnTo>
                    <a:pt x="998225" y="555078"/>
                  </a:lnTo>
                  <a:lnTo>
                    <a:pt x="998264" y="555165"/>
                  </a:lnTo>
                  <a:lnTo>
                    <a:pt x="998365" y="555228"/>
                  </a:lnTo>
                  <a:lnTo>
                    <a:pt x="998458" y="555291"/>
                  </a:lnTo>
                  <a:lnTo>
                    <a:pt x="998672" y="555431"/>
                  </a:lnTo>
                  <a:lnTo>
                    <a:pt x="998739" y="555504"/>
                  </a:lnTo>
                  <a:lnTo>
                    <a:pt x="998821" y="555601"/>
                  </a:lnTo>
                  <a:lnTo>
                    <a:pt x="998899" y="555698"/>
                  </a:lnTo>
                  <a:lnTo>
                    <a:pt x="998933" y="555824"/>
                  </a:lnTo>
                  <a:lnTo>
                    <a:pt x="999039" y="555969"/>
                  </a:lnTo>
                  <a:lnTo>
                    <a:pt x="999127" y="556042"/>
                  </a:lnTo>
                  <a:lnTo>
                    <a:pt x="999258" y="556105"/>
                  </a:lnTo>
                  <a:lnTo>
                    <a:pt x="999315" y="556107"/>
                  </a:lnTo>
                  <a:lnTo>
                    <a:pt x="999369" y="556110"/>
                  </a:lnTo>
                  <a:lnTo>
                    <a:pt x="999491" y="556071"/>
                  </a:lnTo>
                  <a:lnTo>
                    <a:pt x="999563" y="555974"/>
                  </a:lnTo>
                  <a:lnTo>
                    <a:pt x="999622" y="555843"/>
                  </a:lnTo>
                  <a:lnTo>
                    <a:pt x="999709" y="555708"/>
                  </a:lnTo>
                  <a:lnTo>
                    <a:pt x="999768" y="555577"/>
                  </a:lnTo>
                  <a:lnTo>
                    <a:pt x="999786" y="555407"/>
                  </a:lnTo>
                  <a:lnTo>
                    <a:pt x="999821" y="555247"/>
                  </a:lnTo>
                  <a:lnTo>
                    <a:pt x="999855" y="555102"/>
                  </a:lnTo>
                  <a:lnTo>
                    <a:pt x="999918" y="555000"/>
                  </a:lnTo>
                  <a:lnTo>
                    <a:pt x="999936" y="554989"/>
                  </a:lnTo>
                  <a:lnTo>
                    <a:pt x="999985" y="554961"/>
                  </a:lnTo>
                  <a:lnTo>
                    <a:pt x="1000072" y="554986"/>
                  </a:lnTo>
                  <a:lnTo>
                    <a:pt x="1000175" y="555141"/>
                  </a:lnTo>
                  <a:lnTo>
                    <a:pt x="1000300" y="555301"/>
                  </a:lnTo>
                  <a:lnTo>
                    <a:pt x="1000416" y="555431"/>
                  </a:lnTo>
                  <a:lnTo>
                    <a:pt x="1000483" y="555464"/>
                  </a:lnTo>
                  <a:lnTo>
                    <a:pt x="1000513" y="555480"/>
                  </a:lnTo>
                  <a:lnTo>
                    <a:pt x="1000616" y="555499"/>
                  </a:lnTo>
                  <a:lnTo>
                    <a:pt x="1000689" y="555494"/>
                  </a:lnTo>
                  <a:lnTo>
                    <a:pt x="1000795" y="555436"/>
                  </a:lnTo>
                  <a:lnTo>
                    <a:pt x="1000843" y="555388"/>
                  </a:lnTo>
                  <a:lnTo>
                    <a:pt x="1000829" y="555301"/>
                  </a:lnTo>
                  <a:lnTo>
                    <a:pt x="1000805" y="555179"/>
                  </a:lnTo>
                  <a:lnTo>
                    <a:pt x="1000737" y="555058"/>
                  </a:lnTo>
                  <a:lnTo>
                    <a:pt x="1000616" y="554908"/>
                  </a:lnTo>
                  <a:lnTo>
                    <a:pt x="1000548" y="554753"/>
                  </a:lnTo>
                  <a:lnTo>
                    <a:pt x="1000489" y="554651"/>
                  </a:lnTo>
                  <a:lnTo>
                    <a:pt x="1000475" y="554579"/>
                  </a:lnTo>
                  <a:lnTo>
                    <a:pt x="1000485" y="554506"/>
                  </a:lnTo>
                  <a:lnTo>
                    <a:pt x="1000558" y="554453"/>
                  </a:lnTo>
                  <a:lnTo>
                    <a:pt x="1000595" y="554451"/>
                  </a:lnTo>
                  <a:lnTo>
                    <a:pt x="1000669" y="554448"/>
                  </a:lnTo>
                  <a:lnTo>
                    <a:pt x="1000770" y="554491"/>
                  </a:lnTo>
                  <a:lnTo>
                    <a:pt x="1000873" y="554579"/>
                  </a:lnTo>
                  <a:lnTo>
                    <a:pt x="1000969" y="554638"/>
                  </a:lnTo>
                  <a:lnTo>
                    <a:pt x="1000975" y="554642"/>
                  </a:lnTo>
                  <a:lnTo>
                    <a:pt x="1001072" y="554675"/>
                  </a:lnTo>
                  <a:lnTo>
                    <a:pt x="1001212" y="554700"/>
                  </a:lnTo>
                  <a:lnTo>
                    <a:pt x="1001333" y="554690"/>
                  </a:lnTo>
                  <a:lnTo>
                    <a:pt x="1001455" y="554656"/>
                  </a:lnTo>
                  <a:lnTo>
                    <a:pt x="1001595" y="554579"/>
                  </a:lnTo>
                  <a:lnTo>
                    <a:pt x="1001726" y="554511"/>
                  </a:lnTo>
                  <a:lnTo>
                    <a:pt x="1001827" y="554428"/>
                  </a:lnTo>
                  <a:lnTo>
                    <a:pt x="1001934" y="554312"/>
                  </a:lnTo>
                  <a:lnTo>
                    <a:pt x="1002003" y="554210"/>
                  </a:lnTo>
                  <a:lnTo>
                    <a:pt x="1002051" y="554113"/>
                  </a:lnTo>
                  <a:lnTo>
                    <a:pt x="1002109" y="553992"/>
                  </a:lnTo>
                  <a:lnTo>
                    <a:pt x="1002173" y="553852"/>
                  </a:lnTo>
                  <a:lnTo>
                    <a:pt x="1002206" y="553711"/>
                  </a:lnTo>
                  <a:lnTo>
                    <a:pt x="1002240" y="553580"/>
                  </a:lnTo>
                  <a:lnTo>
                    <a:pt x="1002254" y="553449"/>
                  </a:lnTo>
                  <a:lnTo>
                    <a:pt x="1002274" y="553348"/>
                  </a:lnTo>
                  <a:lnTo>
                    <a:pt x="1002317" y="553231"/>
                  </a:lnTo>
                  <a:lnTo>
                    <a:pt x="1002352" y="553154"/>
                  </a:lnTo>
                  <a:lnTo>
                    <a:pt x="1002414" y="553096"/>
                  </a:lnTo>
                  <a:lnTo>
                    <a:pt x="1002507" y="553037"/>
                  </a:lnTo>
                  <a:lnTo>
                    <a:pt x="1002623" y="553018"/>
                  </a:lnTo>
                  <a:lnTo>
                    <a:pt x="1002778" y="553018"/>
                  </a:lnTo>
                  <a:lnTo>
                    <a:pt x="1002848" y="553040"/>
                  </a:lnTo>
                  <a:lnTo>
                    <a:pt x="1002900" y="553057"/>
                  </a:lnTo>
                  <a:lnTo>
                    <a:pt x="1003045" y="553091"/>
                  </a:lnTo>
                  <a:lnTo>
                    <a:pt x="1003176" y="553188"/>
                  </a:lnTo>
                  <a:lnTo>
                    <a:pt x="1003283" y="553260"/>
                  </a:lnTo>
                  <a:lnTo>
                    <a:pt x="1003404" y="553328"/>
                  </a:lnTo>
                  <a:lnTo>
                    <a:pt x="1003516" y="553386"/>
                  </a:lnTo>
                  <a:lnTo>
                    <a:pt x="1003656" y="553445"/>
                  </a:lnTo>
                  <a:lnTo>
                    <a:pt x="1003663" y="553445"/>
                  </a:lnTo>
                  <a:lnTo>
                    <a:pt x="1003758" y="553445"/>
                  </a:lnTo>
                  <a:lnTo>
                    <a:pt x="1003894" y="553415"/>
                  </a:lnTo>
                  <a:lnTo>
                    <a:pt x="1004010" y="553357"/>
                  </a:lnTo>
                  <a:lnTo>
                    <a:pt x="1004097" y="553280"/>
                  </a:lnTo>
                  <a:lnTo>
                    <a:pt x="1004170" y="553202"/>
                  </a:lnTo>
                  <a:lnTo>
                    <a:pt x="1004287" y="553100"/>
                  </a:lnTo>
                  <a:lnTo>
                    <a:pt x="1004388" y="553018"/>
                  </a:lnTo>
                  <a:lnTo>
                    <a:pt x="1004485" y="552936"/>
                  </a:lnTo>
                  <a:lnTo>
                    <a:pt x="1004597" y="552844"/>
                  </a:lnTo>
                  <a:lnTo>
                    <a:pt x="1004708" y="552747"/>
                  </a:lnTo>
                  <a:lnTo>
                    <a:pt x="1004781" y="552611"/>
                  </a:lnTo>
                  <a:lnTo>
                    <a:pt x="1004854" y="552475"/>
                  </a:lnTo>
                  <a:lnTo>
                    <a:pt x="1004912" y="552311"/>
                  </a:lnTo>
                  <a:lnTo>
                    <a:pt x="1004961" y="552175"/>
                  </a:lnTo>
                  <a:lnTo>
                    <a:pt x="1005028" y="552059"/>
                  </a:lnTo>
                  <a:lnTo>
                    <a:pt x="1005106" y="551952"/>
                  </a:lnTo>
                  <a:lnTo>
                    <a:pt x="1005198" y="551870"/>
                  </a:lnTo>
                  <a:lnTo>
                    <a:pt x="1005319" y="551826"/>
                  </a:lnTo>
                  <a:lnTo>
                    <a:pt x="1005642" y="551763"/>
                  </a:lnTo>
                  <a:lnTo>
                    <a:pt x="1005789" y="551792"/>
                  </a:lnTo>
                  <a:lnTo>
                    <a:pt x="1005945" y="551826"/>
                  </a:lnTo>
                  <a:lnTo>
                    <a:pt x="1006091" y="551894"/>
                  </a:lnTo>
                  <a:lnTo>
                    <a:pt x="1006265" y="551967"/>
                  </a:lnTo>
                  <a:lnTo>
                    <a:pt x="1006429" y="552063"/>
                  </a:lnTo>
                  <a:lnTo>
                    <a:pt x="1006546" y="552111"/>
                  </a:lnTo>
                  <a:lnTo>
                    <a:pt x="1006561" y="552117"/>
                  </a:lnTo>
                  <a:lnTo>
                    <a:pt x="1006672" y="552151"/>
                  </a:lnTo>
                  <a:lnTo>
                    <a:pt x="1006765" y="552151"/>
                  </a:lnTo>
                  <a:lnTo>
                    <a:pt x="1006846" y="552122"/>
                  </a:lnTo>
                  <a:lnTo>
                    <a:pt x="1006886" y="552049"/>
                  </a:lnTo>
                  <a:lnTo>
                    <a:pt x="1006891" y="551884"/>
                  </a:lnTo>
                  <a:lnTo>
                    <a:pt x="1006905" y="551734"/>
                  </a:lnTo>
                  <a:lnTo>
                    <a:pt x="1006905" y="551588"/>
                  </a:lnTo>
                  <a:lnTo>
                    <a:pt x="1006929" y="551487"/>
                  </a:lnTo>
                  <a:lnTo>
                    <a:pt x="1007050" y="551385"/>
                  </a:lnTo>
                  <a:lnTo>
                    <a:pt x="1007182" y="551283"/>
                  </a:lnTo>
                  <a:lnTo>
                    <a:pt x="1007273" y="551235"/>
                  </a:lnTo>
                  <a:lnTo>
                    <a:pt x="1007395" y="551152"/>
                  </a:lnTo>
                  <a:lnTo>
                    <a:pt x="1007516" y="551080"/>
                  </a:lnTo>
                  <a:lnTo>
                    <a:pt x="1007656" y="551022"/>
                  </a:lnTo>
                  <a:lnTo>
                    <a:pt x="1007793" y="551007"/>
                  </a:lnTo>
                  <a:lnTo>
                    <a:pt x="1007943" y="551026"/>
                  </a:lnTo>
                  <a:lnTo>
                    <a:pt x="1007983" y="551035"/>
                  </a:lnTo>
                  <a:lnTo>
                    <a:pt x="1008079" y="551056"/>
                  </a:lnTo>
                  <a:lnTo>
                    <a:pt x="1008186" y="551133"/>
                  </a:lnTo>
                  <a:lnTo>
                    <a:pt x="1008249" y="551160"/>
                  </a:lnTo>
                  <a:lnTo>
                    <a:pt x="1008287" y="551177"/>
                  </a:lnTo>
                  <a:lnTo>
                    <a:pt x="1008394" y="551220"/>
                  </a:lnTo>
                  <a:lnTo>
                    <a:pt x="1008452" y="551186"/>
                  </a:lnTo>
                  <a:lnTo>
                    <a:pt x="1008542" y="551101"/>
                  </a:lnTo>
                  <a:lnTo>
                    <a:pt x="1008549" y="551094"/>
                  </a:lnTo>
                  <a:lnTo>
                    <a:pt x="1008632" y="551070"/>
                  </a:lnTo>
                  <a:lnTo>
                    <a:pt x="1008719" y="551085"/>
                  </a:lnTo>
                  <a:lnTo>
                    <a:pt x="1008816" y="551148"/>
                  </a:lnTo>
                  <a:lnTo>
                    <a:pt x="1008893" y="551220"/>
                  </a:lnTo>
                  <a:lnTo>
                    <a:pt x="1008947" y="551278"/>
                  </a:lnTo>
                  <a:lnTo>
                    <a:pt x="1009029" y="551337"/>
                  </a:lnTo>
                  <a:lnTo>
                    <a:pt x="1009081" y="551347"/>
                  </a:lnTo>
                  <a:lnTo>
                    <a:pt x="1009170" y="551366"/>
                  </a:lnTo>
                  <a:lnTo>
                    <a:pt x="1009218" y="551369"/>
                  </a:lnTo>
                  <a:lnTo>
                    <a:pt x="1009296" y="551375"/>
                  </a:lnTo>
                  <a:lnTo>
                    <a:pt x="1009383" y="551438"/>
                  </a:lnTo>
                  <a:lnTo>
                    <a:pt x="1009460" y="551535"/>
                  </a:lnTo>
                  <a:lnTo>
                    <a:pt x="1009538" y="551666"/>
                  </a:lnTo>
                  <a:lnTo>
                    <a:pt x="1009616" y="551778"/>
                  </a:lnTo>
                  <a:lnTo>
                    <a:pt x="1009713" y="551816"/>
                  </a:lnTo>
                  <a:lnTo>
                    <a:pt x="1009810" y="551811"/>
                  </a:lnTo>
                  <a:lnTo>
                    <a:pt x="1009931" y="551792"/>
                  </a:lnTo>
                  <a:lnTo>
                    <a:pt x="1009999" y="551802"/>
                  </a:lnTo>
                  <a:lnTo>
                    <a:pt x="1010077" y="551855"/>
                  </a:lnTo>
                  <a:lnTo>
                    <a:pt x="1010106" y="551942"/>
                  </a:lnTo>
                  <a:lnTo>
                    <a:pt x="1010120" y="552059"/>
                  </a:lnTo>
                  <a:lnTo>
                    <a:pt x="1010091" y="552180"/>
                  </a:lnTo>
                  <a:lnTo>
                    <a:pt x="1010077" y="552286"/>
                  </a:lnTo>
                  <a:lnTo>
                    <a:pt x="1010101" y="552383"/>
                  </a:lnTo>
                  <a:lnTo>
                    <a:pt x="1010134" y="552490"/>
                  </a:lnTo>
                  <a:lnTo>
                    <a:pt x="1010213" y="552558"/>
                  </a:lnTo>
                  <a:lnTo>
                    <a:pt x="1010250" y="552575"/>
                  </a:lnTo>
                  <a:lnTo>
                    <a:pt x="1010318" y="552606"/>
                  </a:lnTo>
                  <a:lnTo>
                    <a:pt x="1010407" y="552621"/>
                  </a:lnTo>
                  <a:lnTo>
                    <a:pt x="1010513" y="552621"/>
                  </a:lnTo>
                  <a:lnTo>
                    <a:pt x="1010654" y="552606"/>
                  </a:lnTo>
                  <a:lnTo>
                    <a:pt x="1010800" y="552572"/>
                  </a:lnTo>
                  <a:lnTo>
                    <a:pt x="1010978" y="552480"/>
                  </a:lnTo>
                  <a:lnTo>
                    <a:pt x="1011100" y="552354"/>
                  </a:lnTo>
                  <a:lnTo>
                    <a:pt x="1011240" y="552214"/>
                  </a:lnTo>
                  <a:lnTo>
                    <a:pt x="1011328" y="552088"/>
                  </a:lnTo>
                  <a:lnTo>
                    <a:pt x="1011415" y="551981"/>
                  </a:lnTo>
                  <a:lnTo>
                    <a:pt x="1011473" y="551884"/>
                  </a:lnTo>
                  <a:lnTo>
                    <a:pt x="1011555" y="551782"/>
                  </a:lnTo>
                  <a:lnTo>
                    <a:pt x="1011652" y="551656"/>
                  </a:lnTo>
                  <a:lnTo>
                    <a:pt x="1011725" y="551540"/>
                  </a:lnTo>
                  <a:lnTo>
                    <a:pt x="1011774" y="551409"/>
                  </a:lnTo>
                  <a:lnTo>
                    <a:pt x="1011798" y="551264"/>
                  </a:lnTo>
                  <a:lnTo>
                    <a:pt x="1011812" y="551123"/>
                  </a:lnTo>
                  <a:lnTo>
                    <a:pt x="1011812" y="550959"/>
                  </a:lnTo>
                  <a:lnTo>
                    <a:pt x="1011822" y="550799"/>
                  </a:lnTo>
                  <a:lnTo>
                    <a:pt x="1011856" y="550697"/>
                  </a:lnTo>
                  <a:lnTo>
                    <a:pt x="1011905" y="550619"/>
                  </a:lnTo>
                  <a:lnTo>
                    <a:pt x="1011992" y="550566"/>
                  </a:lnTo>
                  <a:lnTo>
                    <a:pt x="1012100" y="550550"/>
                  </a:lnTo>
                  <a:lnTo>
                    <a:pt x="1012128" y="550547"/>
                  </a:lnTo>
                  <a:lnTo>
                    <a:pt x="1012258" y="550547"/>
                  </a:lnTo>
                  <a:lnTo>
                    <a:pt x="1012371" y="550547"/>
                  </a:lnTo>
                  <a:lnTo>
                    <a:pt x="1012482" y="550605"/>
                  </a:lnTo>
                  <a:lnTo>
                    <a:pt x="1012569" y="550682"/>
                  </a:lnTo>
                  <a:lnTo>
                    <a:pt x="1012618" y="550799"/>
                  </a:lnTo>
                  <a:lnTo>
                    <a:pt x="1012666" y="550886"/>
                  </a:lnTo>
                  <a:lnTo>
                    <a:pt x="1012724" y="550944"/>
                  </a:lnTo>
                  <a:lnTo>
                    <a:pt x="1012792" y="551007"/>
                  </a:lnTo>
                  <a:lnTo>
                    <a:pt x="1012879" y="551022"/>
                  </a:lnTo>
                  <a:lnTo>
                    <a:pt x="1012952" y="551022"/>
                  </a:lnTo>
                  <a:lnTo>
                    <a:pt x="1013025" y="551036"/>
                  </a:lnTo>
                  <a:lnTo>
                    <a:pt x="1013112" y="551085"/>
                  </a:lnTo>
                  <a:lnTo>
                    <a:pt x="1013214" y="551157"/>
                  </a:lnTo>
                  <a:lnTo>
                    <a:pt x="1013340" y="551206"/>
                  </a:lnTo>
                  <a:lnTo>
                    <a:pt x="1013404" y="551238"/>
                  </a:lnTo>
                  <a:lnTo>
                    <a:pt x="1013418" y="551245"/>
                  </a:lnTo>
                  <a:lnTo>
                    <a:pt x="1013529" y="551240"/>
                  </a:lnTo>
                  <a:lnTo>
                    <a:pt x="1013650" y="551191"/>
                  </a:lnTo>
                  <a:lnTo>
                    <a:pt x="1013762" y="551085"/>
                  </a:lnTo>
                  <a:lnTo>
                    <a:pt x="1013863" y="550954"/>
                  </a:lnTo>
                  <a:lnTo>
                    <a:pt x="1013946" y="550857"/>
                  </a:lnTo>
                  <a:lnTo>
                    <a:pt x="1014029" y="550741"/>
                  </a:lnTo>
                  <a:lnTo>
                    <a:pt x="1014120" y="550677"/>
                  </a:lnTo>
                  <a:lnTo>
                    <a:pt x="1014252" y="550653"/>
                  </a:lnTo>
                  <a:lnTo>
                    <a:pt x="1014349" y="550629"/>
                  </a:lnTo>
                  <a:lnTo>
                    <a:pt x="1014446" y="550619"/>
                  </a:lnTo>
                  <a:lnTo>
                    <a:pt x="1014503" y="550556"/>
                  </a:lnTo>
                  <a:lnTo>
                    <a:pt x="1014552" y="550430"/>
                  </a:lnTo>
                  <a:lnTo>
                    <a:pt x="1014606" y="550329"/>
                  </a:lnTo>
                  <a:lnTo>
                    <a:pt x="1014645" y="550217"/>
                  </a:lnTo>
                  <a:lnTo>
                    <a:pt x="1014683" y="550106"/>
                  </a:lnTo>
                  <a:lnTo>
                    <a:pt x="1014698" y="549989"/>
                  </a:lnTo>
                  <a:lnTo>
                    <a:pt x="1014732" y="549844"/>
                  </a:lnTo>
                  <a:lnTo>
                    <a:pt x="1014736" y="549742"/>
                  </a:lnTo>
                  <a:lnTo>
                    <a:pt x="1014752" y="549636"/>
                  </a:lnTo>
                  <a:lnTo>
                    <a:pt x="1014785" y="549563"/>
                  </a:lnTo>
                  <a:lnTo>
                    <a:pt x="1014848" y="549466"/>
                  </a:lnTo>
                  <a:lnTo>
                    <a:pt x="1014912" y="549403"/>
                  </a:lnTo>
                  <a:lnTo>
                    <a:pt x="1015017" y="549345"/>
                  </a:lnTo>
                  <a:lnTo>
                    <a:pt x="1015115" y="549321"/>
                  </a:lnTo>
                  <a:lnTo>
                    <a:pt x="1015226" y="549287"/>
                  </a:lnTo>
                  <a:lnTo>
                    <a:pt x="1015337" y="549238"/>
                  </a:lnTo>
                  <a:lnTo>
                    <a:pt x="1015416" y="549195"/>
                  </a:lnTo>
                  <a:lnTo>
                    <a:pt x="1015479" y="549098"/>
                  </a:lnTo>
                  <a:lnTo>
                    <a:pt x="1015484" y="549085"/>
                  </a:lnTo>
                  <a:lnTo>
                    <a:pt x="1015527" y="548986"/>
                  </a:lnTo>
                  <a:lnTo>
                    <a:pt x="1015580" y="548894"/>
                  </a:lnTo>
                  <a:lnTo>
                    <a:pt x="1015643" y="548812"/>
                  </a:lnTo>
                  <a:lnTo>
                    <a:pt x="1015736" y="548720"/>
                  </a:lnTo>
                  <a:lnTo>
                    <a:pt x="1015842" y="548628"/>
                  </a:lnTo>
                  <a:lnTo>
                    <a:pt x="1015896" y="548601"/>
                  </a:lnTo>
                  <a:lnTo>
                    <a:pt x="1015949" y="548574"/>
                  </a:lnTo>
                  <a:lnTo>
                    <a:pt x="1016060" y="548550"/>
                  </a:lnTo>
                  <a:lnTo>
                    <a:pt x="1016128" y="548573"/>
                  </a:lnTo>
                  <a:lnTo>
                    <a:pt x="1016133" y="548574"/>
                  </a:lnTo>
                  <a:lnTo>
                    <a:pt x="1016167" y="548647"/>
                  </a:lnTo>
                  <a:lnTo>
                    <a:pt x="1016119" y="548729"/>
                  </a:lnTo>
                  <a:lnTo>
                    <a:pt x="1016066" y="548812"/>
                  </a:lnTo>
                  <a:lnTo>
                    <a:pt x="1016041" y="548889"/>
                  </a:lnTo>
                  <a:lnTo>
                    <a:pt x="1016070" y="548957"/>
                  </a:lnTo>
                  <a:lnTo>
                    <a:pt x="1016123" y="549006"/>
                  </a:lnTo>
                  <a:lnTo>
                    <a:pt x="1016211" y="549040"/>
                  </a:lnTo>
                  <a:lnTo>
                    <a:pt x="1016332" y="549093"/>
                  </a:lnTo>
                  <a:lnTo>
                    <a:pt x="1016429" y="549107"/>
                  </a:lnTo>
                  <a:lnTo>
                    <a:pt x="1016540" y="549127"/>
                  </a:lnTo>
                  <a:lnTo>
                    <a:pt x="1016661" y="549137"/>
                  </a:lnTo>
                  <a:lnTo>
                    <a:pt x="1016768" y="549127"/>
                  </a:lnTo>
                  <a:lnTo>
                    <a:pt x="1016851" y="549112"/>
                  </a:lnTo>
                  <a:lnTo>
                    <a:pt x="1016874" y="549109"/>
                  </a:lnTo>
                  <a:lnTo>
                    <a:pt x="1016953" y="549098"/>
                  </a:lnTo>
                  <a:lnTo>
                    <a:pt x="1017025" y="549059"/>
                  </a:lnTo>
                  <a:lnTo>
                    <a:pt x="1017035" y="548967"/>
                  </a:lnTo>
                  <a:lnTo>
                    <a:pt x="1016957" y="548865"/>
                  </a:lnTo>
                  <a:lnTo>
                    <a:pt x="1016856" y="548812"/>
                  </a:lnTo>
                  <a:lnTo>
                    <a:pt x="1016754" y="548739"/>
                  </a:lnTo>
                  <a:lnTo>
                    <a:pt x="1016700" y="548666"/>
                  </a:lnTo>
                  <a:lnTo>
                    <a:pt x="1016696" y="548589"/>
                  </a:lnTo>
                  <a:lnTo>
                    <a:pt x="1016724" y="548521"/>
                  </a:lnTo>
                  <a:lnTo>
                    <a:pt x="1016793" y="548468"/>
                  </a:lnTo>
                  <a:lnTo>
                    <a:pt x="1016880" y="548439"/>
                  </a:lnTo>
                  <a:lnTo>
                    <a:pt x="1016981" y="548410"/>
                  </a:lnTo>
                  <a:lnTo>
                    <a:pt x="1017084" y="548405"/>
                  </a:lnTo>
                  <a:lnTo>
                    <a:pt x="1017190" y="548385"/>
                  </a:lnTo>
                  <a:lnTo>
                    <a:pt x="1017287" y="548356"/>
                  </a:lnTo>
                  <a:lnTo>
                    <a:pt x="1017398" y="548303"/>
                  </a:lnTo>
                  <a:lnTo>
                    <a:pt x="1017505" y="548235"/>
                  </a:lnTo>
                  <a:lnTo>
                    <a:pt x="1017603" y="548177"/>
                  </a:lnTo>
                  <a:lnTo>
                    <a:pt x="1017758" y="548104"/>
                  </a:lnTo>
                  <a:lnTo>
                    <a:pt x="1017932" y="547998"/>
                  </a:lnTo>
                  <a:lnTo>
                    <a:pt x="1018073" y="547891"/>
                  </a:lnTo>
                  <a:lnTo>
                    <a:pt x="1018180" y="547809"/>
                  </a:lnTo>
                  <a:lnTo>
                    <a:pt x="1018272" y="547717"/>
                  </a:lnTo>
                  <a:lnTo>
                    <a:pt x="1018330" y="547620"/>
                  </a:lnTo>
                  <a:lnTo>
                    <a:pt x="1018349" y="547503"/>
                  </a:lnTo>
                  <a:lnTo>
                    <a:pt x="1018340" y="547397"/>
                  </a:lnTo>
                  <a:lnTo>
                    <a:pt x="1018325" y="547285"/>
                  </a:lnTo>
                  <a:lnTo>
                    <a:pt x="1018295" y="547145"/>
                  </a:lnTo>
                  <a:lnTo>
                    <a:pt x="1018262" y="547004"/>
                  </a:lnTo>
                  <a:lnTo>
                    <a:pt x="1018204" y="546878"/>
                  </a:lnTo>
                  <a:lnTo>
                    <a:pt x="1018165" y="546786"/>
                  </a:lnTo>
                  <a:lnTo>
                    <a:pt x="1018092" y="546675"/>
                  </a:lnTo>
                  <a:lnTo>
                    <a:pt x="1018039" y="546544"/>
                  </a:lnTo>
                  <a:lnTo>
                    <a:pt x="1018024" y="546447"/>
                  </a:lnTo>
                  <a:lnTo>
                    <a:pt x="1018056" y="546391"/>
                  </a:lnTo>
                  <a:lnTo>
                    <a:pt x="1018068" y="546369"/>
                  </a:lnTo>
                  <a:lnTo>
                    <a:pt x="1018170" y="546331"/>
                  </a:lnTo>
                  <a:lnTo>
                    <a:pt x="1018461" y="546294"/>
                  </a:lnTo>
                  <a:lnTo>
                    <a:pt x="1018538" y="546272"/>
                  </a:lnTo>
                  <a:lnTo>
                    <a:pt x="1018607" y="546234"/>
                  </a:lnTo>
                  <a:lnTo>
                    <a:pt x="1018664" y="546166"/>
                  </a:lnTo>
                  <a:lnTo>
                    <a:pt x="1018704" y="546059"/>
                  </a:lnTo>
                  <a:lnTo>
                    <a:pt x="1018669" y="545991"/>
                  </a:lnTo>
                  <a:lnTo>
                    <a:pt x="1018519" y="545846"/>
                  </a:lnTo>
                  <a:lnTo>
                    <a:pt x="1018408" y="545744"/>
                  </a:lnTo>
                  <a:lnTo>
                    <a:pt x="1018295" y="545623"/>
                  </a:lnTo>
                  <a:lnTo>
                    <a:pt x="1018238" y="545536"/>
                  </a:lnTo>
                  <a:lnTo>
                    <a:pt x="1018224" y="545454"/>
                  </a:lnTo>
                  <a:lnTo>
                    <a:pt x="1018223" y="545377"/>
                  </a:lnTo>
                  <a:lnTo>
                    <a:pt x="1018264" y="545268"/>
                  </a:lnTo>
                  <a:lnTo>
                    <a:pt x="1018271" y="545267"/>
                  </a:lnTo>
                  <a:lnTo>
                    <a:pt x="1018341" y="545258"/>
                  </a:lnTo>
                  <a:lnTo>
                    <a:pt x="1018362" y="545255"/>
                  </a:lnTo>
                  <a:lnTo>
                    <a:pt x="1018441" y="545280"/>
                  </a:lnTo>
                  <a:lnTo>
                    <a:pt x="1018519" y="545358"/>
                  </a:lnTo>
                  <a:lnTo>
                    <a:pt x="1018616" y="545498"/>
                  </a:lnTo>
                  <a:lnTo>
                    <a:pt x="1018708" y="545625"/>
                  </a:lnTo>
                  <a:lnTo>
                    <a:pt x="1018762" y="545716"/>
                  </a:lnTo>
                  <a:lnTo>
                    <a:pt x="1018835" y="545782"/>
                  </a:lnTo>
                  <a:lnTo>
                    <a:pt x="1018862" y="545780"/>
                  </a:lnTo>
                  <a:lnTo>
                    <a:pt x="1018913" y="545776"/>
                  </a:lnTo>
                  <a:lnTo>
                    <a:pt x="1018944" y="545704"/>
                  </a:lnTo>
                  <a:lnTo>
                    <a:pt x="1018956" y="545583"/>
                  </a:lnTo>
                  <a:lnTo>
                    <a:pt x="1018932" y="545510"/>
                  </a:lnTo>
                  <a:lnTo>
                    <a:pt x="1018901" y="545437"/>
                  </a:lnTo>
                  <a:lnTo>
                    <a:pt x="1018865" y="545340"/>
                  </a:lnTo>
                  <a:lnTo>
                    <a:pt x="1018840" y="545183"/>
                  </a:lnTo>
                  <a:lnTo>
                    <a:pt x="1018847" y="545056"/>
                  </a:lnTo>
                  <a:lnTo>
                    <a:pt x="1018840" y="545001"/>
                  </a:lnTo>
                  <a:lnTo>
                    <a:pt x="1018750" y="544940"/>
                  </a:lnTo>
                  <a:lnTo>
                    <a:pt x="1018729" y="544935"/>
                  </a:lnTo>
                  <a:lnTo>
                    <a:pt x="1018604" y="544904"/>
                  </a:lnTo>
                  <a:lnTo>
                    <a:pt x="1018495" y="544880"/>
                  </a:lnTo>
                  <a:lnTo>
                    <a:pt x="1018431" y="544828"/>
                  </a:lnTo>
                  <a:lnTo>
                    <a:pt x="1018429" y="544826"/>
                  </a:lnTo>
                  <a:lnTo>
                    <a:pt x="1018398" y="544686"/>
                  </a:lnTo>
                  <a:lnTo>
                    <a:pt x="1018392" y="544522"/>
                  </a:lnTo>
                  <a:lnTo>
                    <a:pt x="1018337" y="544396"/>
                  </a:lnTo>
                  <a:lnTo>
                    <a:pt x="1018259" y="544323"/>
                  </a:lnTo>
                  <a:lnTo>
                    <a:pt x="1018113" y="544292"/>
                  </a:lnTo>
                  <a:lnTo>
                    <a:pt x="1017943" y="544299"/>
                  </a:lnTo>
                  <a:lnTo>
                    <a:pt x="1017792" y="544280"/>
                  </a:lnTo>
                  <a:lnTo>
                    <a:pt x="1017719" y="544243"/>
                  </a:lnTo>
                  <a:lnTo>
                    <a:pt x="1017695" y="544231"/>
                  </a:lnTo>
                  <a:lnTo>
                    <a:pt x="1017674" y="544198"/>
                  </a:lnTo>
                  <a:lnTo>
                    <a:pt x="1017653" y="544165"/>
                  </a:lnTo>
                  <a:lnTo>
                    <a:pt x="1017647" y="544080"/>
                  </a:lnTo>
                  <a:lnTo>
                    <a:pt x="1017671" y="543978"/>
                  </a:lnTo>
                  <a:lnTo>
                    <a:pt x="1017714" y="543881"/>
                  </a:lnTo>
                  <a:lnTo>
                    <a:pt x="1017750" y="543844"/>
                  </a:lnTo>
                  <a:lnTo>
                    <a:pt x="1017786" y="543808"/>
                  </a:lnTo>
                  <a:lnTo>
                    <a:pt x="1017858" y="543796"/>
                  </a:lnTo>
                  <a:lnTo>
                    <a:pt x="1017917" y="543809"/>
                  </a:lnTo>
                  <a:lnTo>
                    <a:pt x="1017962" y="543820"/>
                  </a:lnTo>
                  <a:lnTo>
                    <a:pt x="1017989" y="543835"/>
                  </a:lnTo>
                  <a:lnTo>
                    <a:pt x="1018089" y="543893"/>
                  </a:lnTo>
                  <a:lnTo>
                    <a:pt x="1018181" y="543966"/>
                  </a:lnTo>
                  <a:lnTo>
                    <a:pt x="1018252" y="544002"/>
                  </a:lnTo>
                  <a:lnTo>
                    <a:pt x="1018332" y="544026"/>
                  </a:lnTo>
                  <a:lnTo>
                    <a:pt x="1018386" y="544038"/>
                  </a:lnTo>
                  <a:lnTo>
                    <a:pt x="1018490" y="544038"/>
                  </a:lnTo>
                  <a:lnTo>
                    <a:pt x="1018556" y="543983"/>
                  </a:lnTo>
                  <a:lnTo>
                    <a:pt x="1018605" y="543915"/>
                  </a:lnTo>
                  <a:lnTo>
                    <a:pt x="1018616" y="543898"/>
                  </a:lnTo>
                  <a:lnTo>
                    <a:pt x="1018647" y="543784"/>
                  </a:lnTo>
                  <a:lnTo>
                    <a:pt x="1018629" y="543650"/>
                  </a:lnTo>
                  <a:lnTo>
                    <a:pt x="1018635" y="543493"/>
                  </a:lnTo>
                  <a:lnTo>
                    <a:pt x="1018647" y="543424"/>
                  </a:lnTo>
                  <a:lnTo>
                    <a:pt x="1018653" y="543396"/>
                  </a:lnTo>
                  <a:lnTo>
                    <a:pt x="1018665" y="543359"/>
                  </a:lnTo>
                  <a:lnTo>
                    <a:pt x="1018720" y="543335"/>
                  </a:lnTo>
                  <a:lnTo>
                    <a:pt x="1018804" y="543329"/>
                  </a:lnTo>
                  <a:lnTo>
                    <a:pt x="1018920" y="543378"/>
                  </a:lnTo>
                  <a:lnTo>
                    <a:pt x="1019078" y="543493"/>
                  </a:lnTo>
                  <a:lnTo>
                    <a:pt x="1019204" y="543608"/>
                  </a:lnTo>
                  <a:lnTo>
                    <a:pt x="1019350" y="543680"/>
                  </a:lnTo>
                  <a:lnTo>
                    <a:pt x="1019484" y="543753"/>
                  </a:lnTo>
                  <a:lnTo>
                    <a:pt x="1019574" y="543759"/>
                  </a:lnTo>
                  <a:lnTo>
                    <a:pt x="1019659" y="543759"/>
                  </a:lnTo>
                  <a:lnTo>
                    <a:pt x="1019762" y="543692"/>
                  </a:lnTo>
                  <a:lnTo>
                    <a:pt x="1019829" y="543602"/>
                  </a:lnTo>
                  <a:lnTo>
                    <a:pt x="1019878" y="543493"/>
                  </a:lnTo>
                  <a:lnTo>
                    <a:pt x="1019902" y="543347"/>
                  </a:lnTo>
                  <a:lnTo>
                    <a:pt x="1019907" y="543172"/>
                  </a:lnTo>
                  <a:lnTo>
                    <a:pt x="1019919" y="543022"/>
                  </a:lnTo>
                  <a:lnTo>
                    <a:pt x="1019926" y="542936"/>
                  </a:lnTo>
                  <a:lnTo>
                    <a:pt x="1019944" y="542711"/>
                  </a:lnTo>
                  <a:lnTo>
                    <a:pt x="1019962" y="542499"/>
                  </a:lnTo>
                  <a:lnTo>
                    <a:pt x="1019975" y="542324"/>
                  </a:lnTo>
                  <a:lnTo>
                    <a:pt x="1019980" y="542166"/>
                  </a:lnTo>
                  <a:lnTo>
                    <a:pt x="1019992" y="542003"/>
                  </a:lnTo>
                  <a:lnTo>
                    <a:pt x="1019992" y="541845"/>
                  </a:lnTo>
                  <a:lnTo>
                    <a:pt x="1020004" y="541730"/>
                  </a:lnTo>
                  <a:lnTo>
                    <a:pt x="1020017" y="541615"/>
                  </a:lnTo>
                  <a:lnTo>
                    <a:pt x="1020096" y="541561"/>
                  </a:lnTo>
                  <a:lnTo>
                    <a:pt x="1020174" y="541554"/>
                  </a:lnTo>
                  <a:lnTo>
                    <a:pt x="1020277" y="541591"/>
                  </a:lnTo>
                  <a:lnTo>
                    <a:pt x="1020447" y="541657"/>
                  </a:lnTo>
                  <a:lnTo>
                    <a:pt x="1020563" y="541657"/>
                  </a:lnTo>
                  <a:lnTo>
                    <a:pt x="1020641" y="541585"/>
                  </a:lnTo>
                  <a:lnTo>
                    <a:pt x="1020690" y="541488"/>
                  </a:lnTo>
                  <a:lnTo>
                    <a:pt x="1020750" y="541318"/>
                  </a:lnTo>
                  <a:lnTo>
                    <a:pt x="1020768" y="541178"/>
                  </a:lnTo>
                  <a:lnTo>
                    <a:pt x="1020804" y="541039"/>
                  </a:lnTo>
                  <a:lnTo>
                    <a:pt x="1020805" y="541038"/>
                  </a:lnTo>
                  <a:lnTo>
                    <a:pt x="1020847" y="540949"/>
                  </a:lnTo>
                  <a:lnTo>
                    <a:pt x="1020957" y="540864"/>
                  </a:lnTo>
                  <a:lnTo>
                    <a:pt x="1021139" y="540736"/>
                  </a:lnTo>
                  <a:lnTo>
                    <a:pt x="1021214" y="540675"/>
                  </a:lnTo>
                  <a:lnTo>
                    <a:pt x="1021302" y="540604"/>
                  </a:lnTo>
                  <a:lnTo>
                    <a:pt x="1021411" y="540512"/>
                  </a:lnTo>
                  <a:lnTo>
                    <a:pt x="1021448" y="540446"/>
                  </a:lnTo>
                  <a:lnTo>
                    <a:pt x="1021465" y="540337"/>
                  </a:lnTo>
                  <a:lnTo>
                    <a:pt x="1021448" y="540173"/>
                  </a:lnTo>
                  <a:lnTo>
                    <a:pt x="1021453" y="540034"/>
                  </a:lnTo>
                  <a:lnTo>
                    <a:pt x="1021482" y="539975"/>
                  </a:lnTo>
                  <a:lnTo>
                    <a:pt x="1021508" y="539919"/>
                  </a:lnTo>
                  <a:lnTo>
                    <a:pt x="1021611" y="539876"/>
                  </a:lnTo>
                  <a:lnTo>
                    <a:pt x="1021690" y="539876"/>
                  </a:lnTo>
                  <a:lnTo>
                    <a:pt x="1021883" y="539883"/>
                  </a:lnTo>
                  <a:lnTo>
                    <a:pt x="1022017" y="539913"/>
                  </a:lnTo>
                  <a:lnTo>
                    <a:pt x="1022145" y="539913"/>
                  </a:lnTo>
                  <a:lnTo>
                    <a:pt x="1022252" y="539922"/>
                  </a:lnTo>
                  <a:lnTo>
                    <a:pt x="1022272" y="539925"/>
                  </a:lnTo>
                  <a:lnTo>
                    <a:pt x="1022357" y="539858"/>
                  </a:lnTo>
                  <a:lnTo>
                    <a:pt x="1022454" y="539755"/>
                  </a:lnTo>
                  <a:lnTo>
                    <a:pt x="1022490" y="539646"/>
                  </a:lnTo>
                  <a:lnTo>
                    <a:pt x="1022496" y="539489"/>
                  </a:lnTo>
                  <a:lnTo>
                    <a:pt x="1022514" y="539325"/>
                  </a:lnTo>
                  <a:lnTo>
                    <a:pt x="1022539" y="539143"/>
                  </a:lnTo>
                  <a:lnTo>
                    <a:pt x="1022581" y="538992"/>
                  </a:lnTo>
                  <a:lnTo>
                    <a:pt x="1022702" y="538792"/>
                  </a:lnTo>
                  <a:lnTo>
                    <a:pt x="1022817" y="538628"/>
                  </a:lnTo>
                  <a:lnTo>
                    <a:pt x="1022957" y="538501"/>
                  </a:lnTo>
                  <a:lnTo>
                    <a:pt x="1023102" y="538344"/>
                  </a:lnTo>
                  <a:lnTo>
                    <a:pt x="1023248" y="538229"/>
                  </a:lnTo>
                  <a:lnTo>
                    <a:pt x="1023399" y="538090"/>
                  </a:lnTo>
                  <a:lnTo>
                    <a:pt x="1023526" y="537998"/>
                  </a:lnTo>
                  <a:lnTo>
                    <a:pt x="1023587" y="537968"/>
                  </a:lnTo>
                  <a:lnTo>
                    <a:pt x="1023666" y="537926"/>
                  </a:lnTo>
                  <a:lnTo>
                    <a:pt x="1023835" y="537884"/>
                  </a:lnTo>
                  <a:lnTo>
                    <a:pt x="1023974" y="537856"/>
                  </a:lnTo>
                  <a:lnTo>
                    <a:pt x="1023987" y="537853"/>
                  </a:lnTo>
                  <a:lnTo>
                    <a:pt x="1024114" y="537804"/>
                  </a:lnTo>
                  <a:lnTo>
                    <a:pt x="1024194" y="537726"/>
                  </a:lnTo>
                  <a:lnTo>
                    <a:pt x="1024230" y="537587"/>
                  </a:lnTo>
                  <a:lnTo>
                    <a:pt x="1024308" y="537442"/>
                  </a:lnTo>
                  <a:lnTo>
                    <a:pt x="1024447" y="537326"/>
                  </a:lnTo>
                  <a:lnTo>
                    <a:pt x="1024454" y="537320"/>
                  </a:lnTo>
                  <a:lnTo>
                    <a:pt x="1024624" y="537223"/>
                  </a:lnTo>
                  <a:lnTo>
                    <a:pt x="1024878" y="537163"/>
                  </a:lnTo>
                  <a:lnTo>
                    <a:pt x="1025096" y="537097"/>
                  </a:lnTo>
                  <a:lnTo>
                    <a:pt x="1025308" y="537041"/>
                  </a:lnTo>
                  <a:lnTo>
                    <a:pt x="1025392" y="537020"/>
                  </a:lnTo>
                  <a:lnTo>
                    <a:pt x="1025526" y="536987"/>
                  </a:lnTo>
                  <a:lnTo>
                    <a:pt x="1025745" y="536920"/>
                  </a:lnTo>
                  <a:lnTo>
                    <a:pt x="1025766" y="536917"/>
                  </a:lnTo>
                  <a:lnTo>
                    <a:pt x="1025884" y="536896"/>
                  </a:lnTo>
                  <a:lnTo>
                    <a:pt x="1026000" y="536884"/>
                  </a:lnTo>
                  <a:lnTo>
                    <a:pt x="1026117" y="536916"/>
                  </a:lnTo>
                  <a:lnTo>
                    <a:pt x="1026210" y="536995"/>
                  </a:lnTo>
                  <a:lnTo>
                    <a:pt x="1026216" y="537000"/>
                  </a:lnTo>
                  <a:lnTo>
                    <a:pt x="1026218" y="537001"/>
                  </a:lnTo>
                  <a:lnTo>
                    <a:pt x="1026248" y="537008"/>
                  </a:lnTo>
                  <a:lnTo>
                    <a:pt x="1026249" y="537009"/>
                  </a:lnTo>
                  <a:lnTo>
                    <a:pt x="1026252" y="537009"/>
                  </a:lnTo>
                  <a:lnTo>
                    <a:pt x="1026261" y="537012"/>
                  </a:lnTo>
                  <a:lnTo>
                    <a:pt x="1026272" y="537015"/>
                  </a:lnTo>
                  <a:lnTo>
                    <a:pt x="1026287" y="537019"/>
                  </a:lnTo>
                  <a:lnTo>
                    <a:pt x="1026293" y="537020"/>
                  </a:lnTo>
                  <a:lnTo>
                    <a:pt x="1026295" y="537022"/>
                  </a:lnTo>
                  <a:lnTo>
                    <a:pt x="1026300" y="537023"/>
                  </a:lnTo>
                  <a:lnTo>
                    <a:pt x="1026309" y="537025"/>
                  </a:lnTo>
                  <a:lnTo>
                    <a:pt x="1026309" y="537025"/>
                  </a:lnTo>
                  <a:lnTo>
                    <a:pt x="1026316" y="537030"/>
                  </a:lnTo>
                  <a:lnTo>
                    <a:pt x="1026324" y="537035"/>
                  </a:lnTo>
                  <a:lnTo>
                    <a:pt x="1026334" y="537043"/>
                  </a:lnTo>
                  <a:lnTo>
                    <a:pt x="1026342" y="537047"/>
                  </a:lnTo>
                  <a:lnTo>
                    <a:pt x="1026348" y="537051"/>
                  </a:lnTo>
                  <a:lnTo>
                    <a:pt x="1026350" y="537052"/>
                  </a:lnTo>
                  <a:lnTo>
                    <a:pt x="1026357" y="537057"/>
                  </a:lnTo>
                  <a:lnTo>
                    <a:pt x="1026362" y="537060"/>
                  </a:lnTo>
                  <a:lnTo>
                    <a:pt x="1026375" y="537069"/>
                  </a:lnTo>
                  <a:lnTo>
                    <a:pt x="1026378" y="537071"/>
                  </a:lnTo>
                  <a:lnTo>
                    <a:pt x="1026432" y="537106"/>
                  </a:lnTo>
                  <a:lnTo>
                    <a:pt x="1026450" y="537119"/>
                  </a:lnTo>
                  <a:lnTo>
                    <a:pt x="1026487" y="537162"/>
                  </a:lnTo>
                  <a:lnTo>
                    <a:pt x="1026506" y="537184"/>
                  </a:lnTo>
                  <a:lnTo>
                    <a:pt x="1026560" y="537287"/>
                  </a:lnTo>
                  <a:lnTo>
                    <a:pt x="1026571" y="537443"/>
                  </a:lnTo>
                  <a:lnTo>
                    <a:pt x="1026436" y="537738"/>
                  </a:lnTo>
                  <a:lnTo>
                    <a:pt x="1026425" y="537821"/>
                  </a:lnTo>
                  <a:lnTo>
                    <a:pt x="1026464" y="537905"/>
                  </a:lnTo>
                  <a:lnTo>
                    <a:pt x="1026591" y="538035"/>
                  </a:lnTo>
                  <a:lnTo>
                    <a:pt x="1026778" y="538140"/>
                  </a:lnTo>
                  <a:lnTo>
                    <a:pt x="1026946" y="538198"/>
                  </a:lnTo>
                  <a:lnTo>
                    <a:pt x="1027107" y="538238"/>
                  </a:lnTo>
                  <a:lnTo>
                    <a:pt x="1027376" y="538254"/>
                  </a:lnTo>
                  <a:lnTo>
                    <a:pt x="1027760" y="538198"/>
                  </a:lnTo>
                  <a:lnTo>
                    <a:pt x="1027801" y="538204"/>
                  </a:lnTo>
                  <a:lnTo>
                    <a:pt x="1027957" y="538359"/>
                  </a:lnTo>
                  <a:lnTo>
                    <a:pt x="1028059" y="538534"/>
                  </a:lnTo>
                  <a:lnTo>
                    <a:pt x="1028095" y="538564"/>
                  </a:lnTo>
                  <a:lnTo>
                    <a:pt x="1028245" y="538692"/>
                  </a:lnTo>
                  <a:lnTo>
                    <a:pt x="1028392" y="538765"/>
                  </a:lnTo>
                  <a:lnTo>
                    <a:pt x="1028597" y="538782"/>
                  </a:lnTo>
                  <a:lnTo>
                    <a:pt x="1028767" y="538779"/>
                  </a:lnTo>
                  <a:lnTo>
                    <a:pt x="1028936" y="538826"/>
                  </a:lnTo>
                  <a:lnTo>
                    <a:pt x="1029198" y="538954"/>
                  </a:lnTo>
                  <a:lnTo>
                    <a:pt x="1029354" y="539058"/>
                  </a:lnTo>
                  <a:lnTo>
                    <a:pt x="1029381" y="539092"/>
                  </a:lnTo>
                  <a:lnTo>
                    <a:pt x="1029435" y="539132"/>
                  </a:lnTo>
                  <a:lnTo>
                    <a:pt x="1029438" y="539141"/>
                  </a:lnTo>
                  <a:lnTo>
                    <a:pt x="1029450" y="539179"/>
                  </a:lnTo>
                  <a:lnTo>
                    <a:pt x="1029486" y="539320"/>
                  </a:lnTo>
                  <a:lnTo>
                    <a:pt x="1029463" y="539656"/>
                  </a:lnTo>
                  <a:lnTo>
                    <a:pt x="1029354" y="540003"/>
                  </a:lnTo>
                  <a:lnTo>
                    <a:pt x="1029387" y="540191"/>
                  </a:lnTo>
                  <a:lnTo>
                    <a:pt x="1029421" y="540231"/>
                  </a:lnTo>
                  <a:lnTo>
                    <a:pt x="1029562" y="540293"/>
                  </a:lnTo>
                  <a:lnTo>
                    <a:pt x="1029791" y="540298"/>
                  </a:lnTo>
                  <a:lnTo>
                    <a:pt x="1030214" y="540336"/>
                  </a:lnTo>
                  <a:lnTo>
                    <a:pt x="1030425" y="540279"/>
                  </a:lnTo>
                  <a:lnTo>
                    <a:pt x="1030572" y="540152"/>
                  </a:lnTo>
                  <a:lnTo>
                    <a:pt x="1030778" y="540119"/>
                  </a:lnTo>
                  <a:lnTo>
                    <a:pt x="1030885" y="540146"/>
                  </a:lnTo>
                  <a:lnTo>
                    <a:pt x="1031080" y="540245"/>
                  </a:lnTo>
                  <a:lnTo>
                    <a:pt x="1031187" y="540257"/>
                  </a:lnTo>
                  <a:lnTo>
                    <a:pt x="1031269" y="540215"/>
                  </a:lnTo>
                  <a:lnTo>
                    <a:pt x="1031521" y="539913"/>
                  </a:lnTo>
                  <a:lnTo>
                    <a:pt x="1031673" y="539814"/>
                  </a:lnTo>
                  <a:lnTo>
                    <a:pt x="1031898" y="539757"/>
                  </a:lnTo>
                  <a:lnTo>
                    <a:pt x="1032268" y="539806"/>
                  </a:lnTo>
                  <a:lnTo>
                    <a:pt x="1032465" y="539802"/>
                  </a:lnTo>
                  <a:lnTo>
                    <a:pt x="1032516" y="539780"/>
                  </a:lnTo>
                  <a:lnTo>
                    <a:pt x="1032680" y="539653"/>
                  </a:lnTo>
                  <a:lnTo>
                    <a:pt x="1032722" y="539588"/>
                  </a:lnTo>
                  <a:lnTo>
                    <a:pt x="1032883" y="539199"/>
                  </a:lnTo>
                  <a:lnTo>
                    <a:pt x="1033027" y="539081"/>
                  </a:lnTo>
                  <a:lnTo>
                    <a:pt x="1033202" y="538965"/>
                  </a:lnTo>
                  <a:lnTo>
                    <a:pt x="1033278" y="538846"/>
                  </a:lnTo>
                  <a:lnTo>
                    <a:pt x="1033293" y="538774"/>
                  </a:lnTo>
                  <a:lnTo>
                    <a:pt x="1033284" y="538706"/>
                  </a:lnTo>
                  <a:lnTo>
                    <a:pt x="1033159" y="538430"/>
                  </a:lnTo>
                  <a:lnTo>
                    <a:pt x="1033166" y="538362"/>
                  </a:lnTo>
                  <a:lnTo>
                    <a:pt x="1033216" y="538283"/>
                  </a:lnTo>
                  <a:lnTo>
                    <a:pt x="1033267" y="538272"/>
                  </a:lnTo>
                  <a:lnTo>
                    <a:pt x="1033304" y="538285"/>
                  </a:lnTo>
                  <a:lnTo>
                    <a:pt x="1033346" y="538328"/>
                  </a:lnTo>
                  <a:lnTo>
                    <a:pt x="1033439" y="538475"/>
                  </a:lnTo>
                  <a:lnTo>
                    <a:pt x="1033470" y="538500"/>
                  </a:lnTo>
                  <a:lnTo>
                    <a:pt x="1033512" y="538506"/>
                  </a:lnTo>
                  <a:lnTo>
                    <a:pt x="1033583" y="538464"/>
                  </a:lnTo>
                  <a:lnTo>
                    <a:pt x="1033648" y="538395"/>
                  </a:lnTo>
                  <a:lnTo>
                    <a:pt x="1033766" y="538176"/>
                  </a:lnTo>
                  <a:lnTo>
                    <a:pt x="1033840" y="538125"/>
                  </a:lnTo>
                  <a:lnTo>
                    <a:pt x="1033885" y="538120"/>
                  </a:lnTo>
                  <a:lnTo>
                    <a:pt x="1033952" y="538153"/>
                  </a:lnTo>
                  <a:lnTo>
                    <a:pt x="1034037" y="538292"/>
                  </a:lnTo>
                  <a:lnTo>
                    <a:pt x="1034240" y="538410"/>
                  </a:lnTo>
                  <a:lnTo>
                    <a:pt x="1034353" y="538438"/>
                  </a:lnTo>
                  <a:lnTo>
                    <a:pt x="1034429" y="538438"/>
                  </a:lnTo>
                  <a:lnTo>
                    <a:pt x="1034523" y="538404"/>
                  </a:lnTo>
                  <a:lnTo>
                    <a:pt x="1034585" y="538328"/>
                  </a:lnTo>
                  <a:lnTo>
                    <a:pt x="1034635" y="538077"/>
                  </a:lnTo>
                  <a:lnTo>
                    <a:pt x="1034728" y="537933"/>
                  </a:lnTo>
                  <a:lnTo>
                    <a:pt x="1034799" y="537863"/>
                  </a:lnTo>
                  <a:lnTo>
                    <a:pt x="1034906" y="537807"/>
                  </a:lnTo>
                  <a:lnTo>
                    <a:pt x="1034965" y="537742"/>
                  </a:lnTo>
                  <a:lnTo>
                    <a:pt x="1034956" y="537657"/>
                  </a:lnTo>
                  <a:lnTo>
                    <a:pt x="1034824" y="537420"/>
                  </a:lnTo>
                  <a:lnTo>
                    <a:pt x="1034799" y="537240"/>
                  </a:lnTo>
                  <a:lnTo>
                    <a:pt x="1034802" y="537062"/>
                  </a:lnTo>
                  <a:lnTo>
                    <a:pt x="1034818" y="536932"/>
                  </a:lnTo>
                  <a:lnTo>
                    <a:pt x="1034982" y="536662"/>
                  </a:lnTo>
                  <a:lnTo>
                    <a:pt x="1034996" y="536619"/>
                  </a:lnTo>
                  <a:lnTo>
                    <a:pt x="1034980" y="535804"/>
                  </a:lnTo>
                  <a:lnTo>
                    <a:pt x="1034864" y="535455"/>
                  </a:lnTo>
                  <a:lnTo>
                    <a:pt x="1034742" y="535227"/>
                  </a:lnTo>
                  <a:lnTo>
                    <a:pt x="1034714" y="535125"/>
                  </a:lnTo>
                  <a:lnTo>
                    <a:pt x="1034722" y="534924"/>
                  </a:lnTo>
                  <a:lnTo>
                    <a:pt x="1034793" y="534846"/>
                  </a:lnTo>
                  <a:lnTo>
                    <a:pt x="1034833" y="534761"/>
                  </a:lnTo>
                  <a:lnTo>
                    <a:pt x="1034886" y="534541"/>
                  </a:lnTo>
                  <a:lnTo>
                    <a:pt x="1034764" y="534375"/>
                  </a:lnTo>
                  <a:lnTo>
                    <a:pt x="1034561" y="534217"/>
                  </a:lnTo>
                  <a:lnTo>
                    <a:pt x="1034240" y="533898"/>
                  </a:lnTo>
                  <a:lnTo>
                    <a:pt x="1034226" y="533870"/>
                  </a:lnTo>
                  <a:lnTo>
                    <a:pt x="1034220" y="533777"/>
                  </a:lnTo>
                  <a:lnTo>
                    <a:pt x="1034232" y="533715"/>
                  </a:lnTo>
                  <a:lnTo>
                    <a:pt x="1034313" y="533574"/>
                  </a:lnTo>
                  <a:lnTo>
                    <a:pt x="1034638" y="533253"/>
                  </a:lnTo>
                  <a:lnTo>
                    <a:pt x="1034784" y="532748"/>
                  </a:lnTo>
                  <a:lnTo>
                    <a:pt x="1034788" y="532661"/>
                  </a:lnTo>
                  <a:lnTo>
                    <a:pt x="1034771" y="532542"/>
                  </a:lnTo>
                  <a:lnTo>
                    <a:pt x="1034764" y="532511"/>
                  </a:lnTo>
                  <a:lnTo>
                    <a:pt x="1034728" y="532438"/>
                  </a:lnTo>
                  <a:lnTo>
                    <a:pt x="1034525" y="532249"/>
                  </a:lnTo>
                  <a:lnTo>
                    <a:pt x="1034494" y="532198"/>
                  </a:lnTo>
                  <a:lnTo>
                    <a:pt x="1034449" y="532077"/>
                  </a:lnTo>
                  <a:lnTo>
                    <a:pt x="1034460" y="531860"/>
                  </a:lnTo>
                  <a:lnTo>
                    <a:pt x="1034440" y="531801"/>
                  </a:lnTo>
                  <a:lnTo>
                    <a:pt x="1034063" y="531426"/>
                  </a:lnTo>
                  <a:lnTo>
                    <a:pt x="1034009" y="531347"/>
                  </a:lnTo>
                  <a:lnTo>
                    <a:pt x="1034012" y="531189"/>
                  </a:lnTo>
                  <a:lnTo>
                    <a:pt x="1034063" y="530879"/>
                  </a:lnTo>
                  <a:lnTo>
                    <a:pt x="1034070" y="530724"/>
                  </a:lnTo>
                  <a:lnTo>
                    <a:pt x="1034048" y="530577"/>
                  </a:lnTo>
                  <a:lnTo>
                    <a:pt x="1034063" y="530425"/>
                  </a:lnTo>
                  <a:lnTo>
                    <a:pt x="1034065" y="530338"/>
                  </a:lnTo>
                  <a:lnTo>
                    <a:pt x="1034048" y="530289"/>
                  </a:lnTo>
                  <a:lnTo>
                    <a:pt x="1034017" y="530255"/>
                  </a:lnTo>
                  <a:lnTo>
                    <a:pt x="1033885" y="530233"/>
                  </a:lnTo>
                  <a:lnTo>
                    <a:pt x="1033828" y="530202"/>
                  </a:lnTo>
                  <a:lnTo>
                    <a:pt x="1033806" y="530151"/>
                  </a:lnTo>
                  <a:lnTo>
                    <a:pt x="1033814" y="530061"/>
                  </a:lnTo>
                  <a:lnTo>
                    <a:pt x="1033856" y="530010"/>
                  </a:lnTo>
                  <a:lnTo>
                    <a:pt x="1034063" y="529844"/>
                  </a:lnTo>
                  <a:lnTo>
                    <a:pt x="1034217" y="529742"/>
                  </a:lnTo>
                  <a:lnTo>
                    <a:pt x="1034328" y="529643"/>
                  </a:lnTo>
                  <a:lnTo>
                    <a:pt x="1034427" y="529474"/>
                  </a:lnTo>
                  <a:lnTo>
                    <a:pt x="1034446" y="529353"/>
                  </a:lnTo>
                  <a:lnTo>
                    <a:pt x="1034427" y="529311"/>
                  </a:lnTo>
                  <a:lnTo>
                    <a:pt x="1034353" y="529232"/>
                  </a:lnTo>
                  <a:lnTo>
                    <a:pt x="1034232" y="529210"/>
                  </a:lnTo>
                  <a:lnTo>
                    <a:pt x="1033992" y="529198"/>
                  </a:lnTo>
                  <a:lnTo>
                    <a:pt x="1033896" y="529136"/>
                  </a:lnTo>
                  <a:lnTo>
                    <a:pt x="1033862" y="529096"/>
                  </a:lnTo>
                  <a:lnTo>
                    <a:pt x="1033856" y="529063"/>
                  </a:lnTo>
                  <a:lnTo>
                    <a:pt x="1033956" y="528919"/>
                  </a:lnTo>
                  <a:lnTo>
                    <a:pt x="1034099" y="528775"/>
                  </a:lnTo>
                  <a:lnTo>
                    <a:pt x="1034102" y="528699"/>
                  </a:lnTo>
                  <a:lnTo>
                    <a:pt x="1034040" y="528589"/>
                  </a:lnTo>
                  <a:lnTo>
                    <a:pt x="1034037" y="528547"/>
                  </a:lnTo>
                  <a:lnTo>
                    <a:pt x="1034192" y="528245"/>
                  </a:lnTo>
                  <a:lnTo>
                    <a:pt x="1034232" y="528135"/>
                  </a:lnTo>
                  <a:lnTo>
                    <a:pt x="1034291" y="527890"/>
                  </a:lnTo>
                  <a:lnTo>
                    <a:pt x="1034336" y="527778"/>
                  </a:lnTo>
                  <a:lnTo>
                    <a:pt x="1034429" y="527622"/>
                  </a:lnTo>
                  <a:lnTo>
                    <a:pt x="1034440" y="527521"/>
                  </a:lnTo>
                  <a:lnTo>
                    <a:pt x="1034423" y="527434"/>
                  </a:lnTo>
                  <a:lnTo>
                    <a:pt x="1034404" y="527399"/>
                  </a:lnTo>
                  <a:lnTo>
                    <a:pt x="1034288" y="527300"/>
                  </a:lnTo>
                  <a:lnTo>
                    <a:pt x="1034150" y="527208"/>
                  </a:lnTo>
                  <a:lnTo>
                    <a:pt x="1034045" y="527202"/>
                  </a:lnTo>
                  <a:lnTo>
                    <a:pt x="1033856" y="527242"/>
                  </a:lnTo>
                  <a:lnTo>
                    <a:pt x="1033777" y="527224"/>
                  </a:lnTo>
                  <a:lnTo>
                    <a:pt x="1033746" y="527160"/>
                  </a:lnTo>
                  <a:lnTo>
                    <a:pt x="1033744" y="527090"/>
                  </a:lnTo>
                  <a:lnTo>
                    <a:pt x="1033769" y="526968"/>
                  </a:lnTo>
                  <a:lnTo>
                    <a:pt x="1033938" y="526692"/>
                  </a:lnTo>
                  <a:lnTo>
                    <a:pt x="1034014" y="526498"/>
                  </a:lnTo>
                  <a:lnTo>
                    <a:pt x="1034020" y="526438"/>
                  </a:lnTo>
                  <a:lnTo>
                    <a:pt x="1033989" y="526300"/>
                  </a:lnTo>
                  <a:lnTo>
                    <a:pt x="1033771" y="525993"/>
                  </a:lnTo>
                  <a:lnTo>
                    <a:pt x="1033749" y="525936"/>
                  </a:lnTo>
                  <a:lnTo>
                    <a:pt x="1033710" y="525750"/>
                  </a:lnTo>
                  <a:lnTo>
                    <a:pt x="1033704" y="525251"/>
                  </a:lnTo>
                  <a:lnTo>
                    <a:pt x="1033659" y="525109"/>
                  </a:lnTo>
                  <a:lnTo>
                    <a:pt x="1033546" y="524904"/>
                  </a:lnTo>
                  <a:lnTo>
                    <a:pt x="1033546" y="524712"/>
                  </a:lnTo>
                  <a:lnTo>
                    <a:pt x="1033572" y="524517"/>
                  </a:lnTo>
                  <a:lnTo>
                    <a:pt x="1033614" y="524453"/>
                  </a:lnTo>
                  <a:lnTo>
                    <a:pt x="1033826" y="524281"/>
                  </a:lnTo>
                  <a:lnTo>
                    <a:pt x="1034181" y="524059"/>
                  </a:lnTo>
                  <a:lnTo>
                    <a:pt x="1034347" y="523929"/>
                  </a:lnTo>
                  <a:lnTo>
                    <a:pt x="1034373" y="523849"/>
                  </a:lnTo>
                  <a:lnTo>
                    <a:pt x="1034364" y="523706"/>
                  </a:lnTo>
                  <a:lnTo>
                    <a:pt x="1034339" y="523624"/>
                  </a:lnTo>
                  <a:lnTo>
                    <a:pt x="1034277" y="523574"/>
                  </a:lnTo>
                  <a:lnTo>
                    <a:pt x="1034248" y="523579"/>
                  </a:lnTo>
                  <a:lnTo>
                    <a:pt x="1034065" y="523700"/>
                  </a:lnTo>
                  <a:lnTo>
                    <a:pt x="1034020" y="523715"/>
                  </a:lnTo>
                  <a:lnTo>
                    <a:pt x="1033902" y="523675"/>
                  </a:lnTo>
                  <a:lnTo>
                    <a:pt x="1033851" y="523635"/>
                  </a:lnTo>
                  <a:lnTo>
                    <a:pt x="1033811" y="523570"/>
                  </a:lnTo>
                  <a:lnTo>
                    <a:pt x="1033775" y="523458"/>
                  </a:lnTo>
                  <a:lnTo>
                    <a:pt x="1033766" y="523376"/>
                  </a:lnTo>
                  <a:lnTo>
                    <a:pt x="1033802" y="523224"/>
                  </a:lnTo>
                  <a:lnTo>
                    <a:pt x="1033856" y="523150"/>
                  </a:lnTo>
                  <a:lnTo>
                    <a:pt x="1034048" y="522958"/>
                  </a:lnTo>
                  <a:lnTo>
                    <a:pt x="1034184" y="522761"/>
                  </a:lnTo>
                  <a:lnTo>
                    <a:pt x="1034197" y="522629"/>
                  </a:lnTo>
                  <a:lnTo>
                    <a:pt x="1034170" y="522487"/>
                  </a:lnTo>
                  <a:lnTo>
                    <a:pt x="1034059" y="522366"/>
                  </a:lnTo>
                  <a:lnTo>
                    <a:pt x="1033690" y="522183"/>
                  </a:lnTo>
                  <a:lnTo>
                    <a:pt x="1033470" y="522031"/>
                  </a:lnTo>
                  <a:lnTo>
                    <a:pt x="1033382" y="521895"/>
                  </a:lnTo>
                  <a:lnTo>
                    <a:pt x="1033326" y="521718"/>
                  </a:lnTo>
                  <a:lnTo>
                    <a:pt x="1033222" y="521577"/>
                  </a:lnTo>
                  <a:lnTo>
                    <a:pt x="1033092" y="521504"/>
                  </a:lnTo>
                  <a:lnTo>
                    <a:pt x="1033050" y="521455"/>
                  </a:lnTo>
                  <a:lnTo>
                    <a:pt x="1032981" y="521242"/>
                  </a:lnTo>
                  <a:lnTo>
                    <a:pt x="1032970" y="521053"/>
                  </a:lnTo>
                  <a:lnTo>
                    <a:pt x="1032987" y="520787"/>
                  </a:lnTo>
                  <a:lnTo>
                    <a:pt x="1032993" y="520677"/>
                  </a:lnTo>
                  <a:lnTo>
                    <a:pt x="1033024" y="520581"/>
                  </a:lnTo>
                  <a:lnTo>
                    <a:pt x="1033239" y="520331"/>
                  </a:lnTo>
                  <a:lnTo>
                    <a:pt x="1033891" y="519719"/>
                  </a:lnTo>
                  <a:lnTo>
                    <a:pt x="1034009" y="519558"/>
                  </a:lnTo>
                  <a:lnTo>
                    <a:pt x="1034079" y="519378"/>
                  </a:lnTo>
                  <a:lnTo>
                    <a:pt x="1034195" y="519299"/>
                  </a:lnTo>
                  <a:lnTo>
                    <a:pt x="1034333" y="519228"/>
                  </a:lnTo>
                  <a:lnTo>
                    <a:pt x="1034398" y="519174"/>
                  </a:lnTo>
                  <a:lnTo>
                    <a:pt x="1034440" y="519062"/>
                  </a:lnTo>
                  <a:lnTo>
                    <a:pt x="1034548" y="518901"/>
                  </a:lnTo>
                  <a:lnTo>
                    <a:pt x="1034576" y="518881"/>
                  </a:lnTo>
                  <a:lnTo>
                    <a:pt x="1034708" y="518853"/>
                  </a:lnTo>
                  <a:lnTo>
                    <a:pt x="1035005" y="518864"/>
                  </a:lnTo>
                  <a:lnTo>
                    <a:pt x="1035115" y="518817"/>
                  </a:lnTo>
                  <a:lnTo>
                    <a:pt x="1035117" y="518792"/>
                  </a:lnTo>
                  <a:lnTo>
                    <a:pt x="1035039" y="518464"/>
                  </a:lnTo>
                  <a:lnTo>
                    <a:pt x="1035052" y="518442"/>
                  </a:lnTo>
                  <a:lnTo>
                    <a:pt x="1035106" y="518419"/>
                  </a:lnTo>
                  <a:lnTo>
                    <a:pt x="1035355" y="518416"/>
                  </a:lnTo>
                  <a:lnTo>
                    <a:pt x="1035447" y="518374"/>
                  </a:lnTo>
                  <a:lnTo>
                    <a:pt x="1035485" y="518314"/>
                  </a:lnTo>
                  <a:lnTo>
                    <a:pt x="1035512" y="518191"/>
                  </a:lnTo>
                  <a:lnTo>
                    <a:pt x="1035558" y="518137"/>
                  </a:lnTo>
                  <a:lnTo>
                    <a:pt x="1035690" y="518046"/>
                  </a:lnTo>
                  <a:lnTo>
                    <a:pt x="1035862" y="518004"/>
                  </a:lnTo>
                  <a:lnTo>
                    <a:pt x="1035969" y="517952"/>
                  </a:lnTo>
                  <a:lnTo>
                    <a:pt x="1036014" y="517903"/>
                  </a:lnTo>
                  <a:lnTo>
                    <a:pt x="1036116" y="517740"/>
                  </a:lnTo>
                  <a:lnTo>
                    <a:pt x="1036498" y="517497"/>
                  </a:lnTo>
                  <a:lnTo>
                    <a:pt x="1036582" y="517429"/>
                  </a:lnTo>
                  <a:lnTo>
                    <a:pt x="1036697" y="517308"/>
                  </a:lnTo>
                  <a:lnTo>
                    <a:pt x="1036895" y="516998"/>
                  </a:lnTo>
                  <a:lnTo>
                    <a:pt x="1037132" y="516739"/>
                  </a:lnTo>
                  <a:lnTo>
                    <a:pt x="1037344" y="516558"/>
                  </a:lnTo>
                  <a:lnTo>
                    <a:pt x="1037364" y="516521"/>
                  </a:lnTo>
                  <a:lnTo>
                    <a:pt x="1037714" y="516471"/>
                  </a:lnTo>
                  <a:lnTo>
                    <a:pt x="1037806" y="516445"/>
                  </a:lnTo>
                  <a:lnTo>
                    <a:pt x="1037936" y="516315"/>
                  </a:lnTo>
                  <a:lnTo>
                    <a:pt x="1038032" y="516186"/>
                  </a:lnTo>
                  <a:lnTo>
                    <a:pt x="1038255" y="515933"/>
                  </a:lnTo>
                  <a:lnTo>
                    <a:pt x="1038540" y="515658"/>
                  </a:lnTo>
                  <a:lnTo>
                    <a:pt x="1038605" y="515620"/>
                  </a:lnTo>
                  <a:lnTo>
                    <a:pt x="1038723" y="515611"/>
                  </a:lnTo>
                  <a:lnTo>
                    <a:pt x="1038977" y="515690"/>
                  </a:lnTo>
                  <a:lnTo>
                    <a:pt x="1039313" y="515761"/>
                  </a:lnTo>
                  <a:lnTo>
                    <a:pt x="1039480" y="515839"/>
                  </a:lnTo>
                  <a:lnTo>
                    <a:pt x="1039688" y="515969"/>
                  </a:lnTo>
                  <a:lnTo>
                    <a:pt x="1039787" y="516112"/>
                  </a:lnTo>
                  <a:lnTo>
                    <a:pt x="1039801" y="516243"/>
                  </a:lnTo>
                  <a:lnTo>
                    <a:pt x="1039748" y="516415"/>
                  </a:lnTo>
                  <a:lnTo>
                    <a:pt x="1039756" y="516567"/>
                  </a:lnTo>
                  <a:lnTo>
                    <a:pt x="1039866" y="516781"/>
                  </a:lnTo>
                  <a:lnTo>
                    <a:pt x="1039939" y="516840"/>
                  </a:lnTo>
                  <a:lnTo>
                    <a:pt x="1040156" y="516877"/>
                  </a:lnTo>
                  <a:lnTo>
                    <a:pt x="1040524" y="516880"/>
                  </a:lnTo>
                  <a:lnTo>
                    <a:pt x="1040738" y="516938"/>
                  </a:lnTo>
                  <a:lnTo>
                    <a:pt x="1040955" y="517077"/>
                  </a:lnTo>
                  <a:lnTo>
                    <a:pt x="1041118" y="517251"/>
                  </a:lnTo>
                  <a:lnTo>
                    <a:pt x="1041214" y="517340"/>
                  </a:lnTo>
                  <a:lnTo>
                    <a:pt x="1041263" y="517359"/>
                  </a:lnTo>
                  <a:lnTo>
                    <a:pt x="1041353" y="517356"/>
                  </a:lnTo>
                  <a:lnTo>
                    <a:pt x="1041511" y="517235"/>
                  </a:lnTo>
                  <a:lnTo>
                    <a:pt x="1041734" y="517213"/>
                  </a:lnTo>
                  <a:lnTo>
                    <a:pt x="1041937" y="517175"/>
                  </a:lnTo>
                  <a:lnTo>
                    <a:pt x="1042109" y="517083"/>
                  </a:lnTo>
                  <a:lnTo>
                    <a:pt x="1042366" y="517137"/>
                  </a:lnTo>
                  <a:lnTo>
                    <a:pt x="1042552" y="517148"/>
                  </a:lnTo>
                  <a:lnTo>
                    <a:pt x="1042769" y="517108"/>
                  </a:lnTo>
                  <a:lnTo>
                    <a:pt x="1042916" y="517029"/>
                  </a:lnTo>
                  <a:lnTo>
                    <a:pt x="1043009" y="516869"/>
                  </a:lnTo>
                  <a:lnTo>
                    <a:pt x="1043062" y="516652"/>
                  </a:lnTo>
                  <a:lnTo>
                    <a:pt x="1043062" y="516372"/>
                  </a:lnTo>
                  <a:lnTo>
                    <a:pt x="1043062" y="516130"/>
                  </a:lnTo>
                  <a:lnTo>
                    <a:pt x="1043212" y="515862"/>
                  </a:lnTo>
                  <a:lnTo>
                    <a:pt x="1043184" y="515658"/>
                  </a:lnTo>
                  <a:lnTo>
                    <a:pt x="1043105" y="515498"/>
                  </a:lnTo>
                  <a:lnTo>
                    <a:pt x="1043105" y="515352"/>
                  </a:lnTo>
                  <a:lnTo>
                    <a:pt x="1043082" y="515078"/>
                  </a:lnTo>
                  <a:lnTo>
                    <a:pt x="1043080" y="514805"/>
                  </a:lnTo>
                  <a:lnTo>
                    <a:pt x="1043046" y="514714"/>
                  </a:lnTo>
                  <a:lnTo>
                    <a:pt x="1042874" y="514570"/>
                  </a:lnTo>
                  <a:lnTo>
                    <a:pt x="1042680" y="514449"/>
                  </a:lnTo>
                  <a:lnTo>
                    <a:pt x="1042544" y="514327"/>
                  </a:lnTo>
                  <a:lnTo>
                    <a:pt x="1042453" y="514088"/>
                  </a:lnTo>
                  <a:lnTo>
                    <a:pt x="1042386" y="513970"/>
                  </a:lnTo>
                  <a:lnTo>
                    <a:pt x="1042377" y="513840"/>
                  </a:lnTo>
                  <a:lnTo>
                    <a:pt x="1042403" y="513699"/>
                  </a:lnTo>
                  <a:lnTo>
                    <a:pt x="1042394" y="513575"/>
                  </a:lnTo>
                  <a:lnTo>
                    <a:pt x="1042349" y="513482"/>
                  </a:lnTo>
                  <a:lnTo>
                    <a:pt x="1042176" y="513341"/>
                  </a:lnTo>
                  <a:lnTo>
                    <a:pt x="1042149" y="513299"/>
                  </a:lnTo>
                  <a:lnTo>
                    <a:pt x="1042126" y="513242"/>
                  </a:lnTo>
                  <a:lnTo>
                    <a:pt x="1042131" y="513105"/>
                  </a:lnTo>
                  <a:lnTo>
                    <a:pt x="1042171" y="513031"/>
                  </a:lnTo>
                  <a:lnTo>
                    <a:pt x="1042194" y="512940"/>
                  </a:lnTo>
                  <a:lnTo>
                    <a:pt x="1042176" y="512817"/>
                  </a:lnTo>
                  <a:lnTo>
                    <a:pt x="1042120" y="512755"/>
                  </a:lnTo>
                  <a:lnTo>
                    <a:pt x="1041875" y="512681"/>
                  </a:lnTo>
                  <a:lnTo>
                    <a:pt x="1041751" y="512585"/>
                  </a:lnTo>
                  <a:lnTo>
                    <a:pt x="1041700" y="512520"/>
                  </a:lnTo>
                  <a:lnTo>
                    <a:pt x="1041723" y="512379"/>
                  </a:lnTo>
                  <a:lnTo>
                    <a:pt x="1041810" y="512123"/>
                  </a:lnTo>
                  <a:lnTo>
                    <a:pt x="1041948" y="511229"/>
                  </a:lnTo>
                  <a:lnTo>
                    <a:pt x="1041979" y="511139"/>
                  </a:lnTo>
                  <a:lnTo>
                    <a:pt x="1041979" y="511068"/>
                  </a:lnTo>
                  <a:lnTo>
                    <a:pt x="1041957" y="510987"/>
                  </a:lnTo>
                  <a:lnTo>
                    <a:pt x="1041931" y="510952"/>
                  </a:lnTo>
                  <a:lnTo>
                    <a:pt x="1041455" y="510578"/>
                  </a:lnTo>
                  <a:lnTo>
                    <a:pt x="1041381" y="510552"/>
                  </a:lnTo>
                  <a:lnTo>
                    <a:pt x="1041240" y="510550"/>
                  </a:lnTo>
                  <a:lnTo>
                    <a:pt x="1041130" y="510443"/>
                  </a:lnTo>
                  <a:lnTo>
                    <a:pt x="1041102" y="510400"/>
                  </a:lnTo>
                  <a:lnTo>
                    <a:pt x="1041040" y="509985"/>
                  </a:lnTo>
                  <a:lnTo>
                    <a:pt x="1040899" y="509783"/>
                  </a:lnTo>
                  <a:lnTo>
                    <a:pt x="1040895" y="509698"/>
                  </a:lnTo>
                  <a:lnTo>
                    <a:pt x="1041054" y="509520"/>
                  </a:lnTo>
                  <a:lnTo>
                    <a:pt x="1041060" y="509377"/>
                  </a:lnTo>
                  <a:lnTo>
                    <a:pt x="1041037" y="509168"/>
                  </a:lnTo>
                  <a:lnTo>
                    <a:pt x="1041076" y="509053"/>
                  </a:lnTo>
                  <a:lnTo>
                    <a:pt x="1041118" y="508999"/>
                  </a:lnTo>
                  <a:lnTo>
                    <a:pt x="1041142" y="508877"/>
                  </a:lnTo>
                  <a:lnTo>
                    <a:pt x="1041087" y="508748"/>
                  </a:lnTo>
                  <a:lnTo>
                    <a:pt x="1041082" y="508660"/>
                  </a:lnTo>
                  <a:lnTo>
                    <a:pt x="1041093" y="508584"/>
                  </a:lnTo>
                  <a:lnTo>
                    <a:pt x="1041116" y="508539"/>
                  </a:lnTo>
                  <a:lnTo>
                    <a:pt x="1041226" y="508441"/>
                  </a:lnTo>
                  <a:lnTo>
                    <a:pt x="1041384" y="508348"/>
                  </a:lnTo>
                  <a:lnTo>
                    <a:pt x="1041452" y="508285"/>
                  </a:lnTo>
                  <a:lnTo>
                    <a:pt x="1041457" y="508151"/>
                  </a:lnTo>
                  <a:lnTo>
                    <a:pt x="1041421" y="508048"/>
                  </a:lnTo>
                  <a:lnTo>
                    <a:pt x="1041429" y="507916"/>
                  </a:lnTo>
                  <a:lnTo>
                    <a:pt x="1041466" y="507814"/>
                  </a:lnTo>
                  <a:lnTo>
                    <a:pt x="1041513" y="507775"/>
                  </a:lnTo>
                  <a:lnTo>
                    <a:pt x="1041576" y="507682"/>
                  </a:lnTo>
                  <a:lnTo>
                    <a:pt x="1041593" y="507609"/>
                  </a:lnTo>
                  <a:lnTo>
                    <a:pt x="1041584" y="507479"/>
                  </a:lnTo>
                  <a:lnTo>
                    <a:pt x="1041598" y="507412"/>
                  </a:lnTo>
                  <a:lnTo>
                    <a:pt x="1041754" y="507287"/>
                  </a:lnTo>
                  <a:lnTo>
                    <a:pt x="1041816" y="507222"/>
                  </a:lnTo>
                  <a:lnTo>
                    <a:pt x="1041883" y="507192"/>
                  </a:lnTo>
                  <a:lnTo>
                    <a:pt x="1042073" y="507150"/>
                  </a:lnTo>
                  <a:lnTo>
                    <a:pt x="1042329" y="507039"/>
                  </a:lnTo>
                  <a:lnTo>
                    <a:pt x="1042473" y="506943"/>
                  </a:lnTo>
                  <a:lnTo>
                    <a:pt x="1042479" y="506864"/>
                  </a:lnTo>
                  <a:lnTo>
                    <a:pt x="1042445" y="506755"/>
                  </a:lnTo>
                  <a:lnTo>
                    <a:pt x="1042445" y="506695"/>
                  </a:lnTo>
                  <a:lnTo>
                    <a:pt x="1042501" y="506580"/>
                  </a:lnTo>
                  <a:lnTo>
                    <a:pt x="1042631" y="506447"/>
                  </a:lnTo>
                  <a:lnTo>
                    <a:pt x="1042665" y="506094"/>
                  </a:lnTo>
                  <a:lnTo>
                    <a:pt x="1042772" y="506055"/>
                  </a:lnTo>
                  <a:lnTo>
                    <a:pt x="1042832" y="506092"/>
                  </a:lnTo>
                  <a:lnTo>
                    <a:pt x="1042986" y="506230"/>
                  </a:lnTo>
                  <a:lnTo>
                    <a:pt x="1043051" y="506239"/>
                  </a:lnTo>
                  <a:lnTo>
                    <a:pt x="1043125" y="506201"/>
                  </a:lnTo>
                  <a:lnTo>
                    <a:pt x="1043147" y="506092"/>
                  </a:lnTo>
                  <a:lnTo>
                    <a:pt x="1043147" y="505973"/>
                  </a:lnTo>
                  <a:lnTo>
                    <a:pt x="1043158" y="505892"/>
                  </a:lnTo>
                  <a:lnTo>
                    <a:pt x="1043223" y="505750"/>
                  </a:lnTo>
                  <a:lnTo>
                    <a:pt x="1043234" y="505565"/>
                  </a:lnTo>
                  <a:lnTo>
                    <a:pt x="1043325" y="505495"/>
                  </a:lnTo>
                  <a:lnTo>
                    <a:pt x="1043381" y="505469"/>
                  </a:lnTo>
                  <a:lnTo>
                    <a:pt x="1043616" y="505457"/>
                  </a:lnTo>
                  <a:lnTo>
                    <a:pt x="1043667" y="505430"/>
                  </a:lnTo>
                  <a:lnTo>
                    <a:pt x="1043756" y="505404"/>
                  </a:lnTo>
                  <a:lnTo>
                    <a:pt x="1043852" y="505432"/>
                  </a:lnTo>
                  <a:lnTo>
                    <a:pt x="1044053" y="505598"/>
                  </a:lnTo>
                  <a:lnTo>
                    <a:pt x="1044113" y="505633"/>
                  </a:lnTo>
                  <a:lnTo>
                    <a:pt x="1044183" y="505638"/>
                  </a:lnTo>
                  <a:lnTo>
                    <a:pt x="1044332" y="505598"/>
                  </a:lnTo>
                  <a:lnTo>
                    <a:pt x="1044569" y="505472"/>
                  </a:lnTo>
                  <a:lnTo>
                    <a:pt x="1044769" y="505348"/>
                  </a:lnTo>
                  <a:lnTo>
                    <a:pt x="1044928" y="505323"/>
                  </a:lnTo>
                  <a:lnTo>
                    <a:pt x="1044948" y="505263"/>
                  </a:lnTo>
                  <a:lnTo>
                    <a:pt x="1044923" y="505158"/>
                  </a:lnTo>
                  <a:lnTo>
                    <a:pt x="1044945" y="505075"/>
                  </a:lnTo>
                  <a:lnTo>
                    <a:pt x="1044973" y="505035"/>
                  </a:lnTo>
                  <a:lnTo>
                    <a:pt x="1045083" y="504959"/>
                  </a:lnTo>
                  <a:lnTo>
                    <a:pt x="1045106" y="504910"/>
                  </a:lnTo>
                  <a:lnTo>
                    <a:pt x="1045057" y="504671"/>
                  </a:lnTo>
                  <a:lnTo>
                    <a:pt x="1045057" y="504383"/>
                  </a:lnTo>
                  <a:lnTo>
                    <a:pt x="1045035" y="504206"/>
                  </a:lnTo>
                  <a:lnTo>
                    <a:pt x="1044914" y="503916"/>
                  </a:lnTo>
                  <a:lnTo>
                    <a:pt x="1044798" y="503641"/>
                  </a:lnTo>
                  <a:lnTo>
                    <a:pt x="1044713" y="503360"/>
                  </a:lnTo>
                  <a:lnTo>
                    <a:pt x="1044665" y="503145"/>
                  </a:lnTo>
                  <a:lnTo>
                    <a:pt x="1044524" y="502756"/>
                  </a:lnTo>
                  <a:lnTo>
                    <a:pt x="1044428" y="502556"/>
                  </a:lnTo>
                  <a:lnTo>
                    <a:pt x="1044216" y="501948"/>
                  </a:lnTo>
                  <a:lnTo>
                    <a:pt x="1044171" y="501733"/>
                  </a:lnTo>
                  <a:lnTo>
                    <a:pt x="1044155" y="501519"/>
                  </a:lnTo>
                  <a:lnTo>
                    <a:pt x="1044194" y="501296"/>
                  </a:lnTo>
                  <a:lnTo>
                    <a:pt x="1044254" y="501126"/>
                  </a:lnTo>
                  <a:lnTo>
                    <a:pt x="1044265" y="500943"/>
                  </a:lnTo>
                  <a:lnTo>
                    <a:pt x="1044245" y="500820"/>
                  </a:lnTo>
                  <a:lnTo>
                    <a:pt x="1044138" y="500554"/>
                  </a:lnTo>
                  <a:lnTo>
                    <a:pt x="1044126" y="500427"/>
                  </a:lnTo>
                  <a:lnTo>
                    <a:pt x="1044013" y="499886"/>
                  </a:lnTo>
                  <a:lnTo>
                    <a:pt x="1044022" y="499754"/>
                  </a:lnTo>
                  <a:lnTo>
                    <a:pt x="1043991" y="499632"/>
                  </a:lnTo>
                  <a:lnTo>
                    <a:pt x="1043511" y="499218"/>
                  </a:lnTo>
                  <a:lnTo>
                    <a:pt x="1043432" y="499133"/>
                  </a:lnTo>
                  <a:lnTo>
                    <a:pt x="1043311" y="498894"/>
                  </a:lnTo>
                  <a:lnTo>
                    <a:pt x="1043131" y="498414"/>
                  </a:lnTo>
                  <a:lnTo>
                    <a:pt x="1042913" y="497927"/>
                  </a:lnTo>
                  <a:lnTo>
                    <a:pt x="1042854" y="497820"/>
                  </a:lnTo>
                  <a:lnTo>
                    <a:pt x="1042812" y="497695"/>
                  </a:lnTo>
                  <a:lnTo>
                    <a:pt x="1042813" y="497694"/>
                  </a:lnTo>
                  <a:lnTo>
                    <a:pt x="1042981" y="497443"/>
                  </a:lnTo>
                  <a:lnTo>
                    <a:pt x="1043360" y="497141"/>
                  </a:lnTo>
                  <a:lnTo>
                    <a:pt x="1043484" y="496761"/>
                  </a:lnTo>
                  <a:lnTo>
                    <a:pt x="1043467" y="496063"/>
                  </a:lnTo>
                  <a:lnTo>
                    <a:pt x="1043337" y="495738"/>
                  </a:lnTo>
                  <a:lnTo>
                    <a:pt x="1043375" y="495415"/>
                  </a:lnTo>
                  <a:lnTo>
                    <a:pt x="1043026" y="494218"/>
                  </a:lnTo>
                  <a:lnTo>
                    <a:pt x="1043194" y="493474"/>
                  </a:lnTo>
                  <a:lnTo>
                    <a:pt x="1043168" y="492731"/>
                  </a:lnTo>
                  <a:lnTo>
                    <a:pt x="1042259" y="492144"/>
                  </a:lnTo>
                  <a:lnTo>
                    <a:pt x="1041969" y="491784"/>
                  </a:lnTo>
                  <a:lnTo>
                    <a:pt x="1041489" y="490808"/>
                  </a:lnTo>
                  <a:lnTo>
                    <a:pt x="1041267" y="489839"/>
                  </a:lnTo>
                  <a:lnTo>
                    <a:pt x="1041510" y="488064"/>
                  </a:lnTo>
                  <a:lnTo>
                    <a:pt x="1041879" y="486838"/>
                  </a:lnTo>
                  <a:lnTo>
                    <a:pt x="1041906" y="486221"/>
                  </a:lnTo>
                  <a:lnTo>
                    <a:pt x="1042037" y="485472"/>
                  </a:lnTo>
                  <a:lnTo>
                    <a:pt x="1042420" y="484288"/>
                  </a:lnTo>
                  <a:lnTo>
                    <a:pt x="1042492" y="483738"/>
                  </a:lnTo>
                  <a:lnTo>
                    <a:pt x="1041588" y="482600"/>
                  </a:lnTo>
                  <a:lnTo>
                    <a:pt x="1040358" y="481266"/>
                  </a:lnTo>
                  <a:lnTo>
                    <a:pt x="1040038" y="480745"/>
                  </a:lnTo>
                  <a:lnTo>
                    <a:pt x="1039848" y="479904"/>
                  </a:lnTo>
                  <a:lnTo>
                    <a:pt x="1039982" y="479678"/>
                  </a:lnTo>
                  <a:lnTo>
                    <a:pt x="1040150" y="478938"/>
                  </a:lnTo>
                  <a:lnTo>
                    <a:pt x="1040480" y="478714"/>
                  </a:lnTo>
                  <a:lnTo>
                    <a:pt x="1040935" y="478652"/>
                  </a:lnTo>
                  <a:lnTo>
                    <a:pt x="1041716" y="478788"/>
                  </a:lnTo>
                  <a:lnTo>
                    <a:pt x="1042235" y="479019"/>
                  </a:lnTo>
                  <a:lnTo>
                    <a:pt x="1042628" y="479021"/>
                  </a:lnTo>
                  <a:lnTo>
                    <a:pt x="1043151" y="478799"/>
                  </a:lnTo>
                  <a:lnTo>
                    <a:pt x="1043706" y="478804"/>
                  </a:lnTo>
                  <a:lnTo>
                    <a:pt x="1044747" y="479005"/>
                  </a:lnTo>
                  <a:lnTo>
                    <a:pt x="1045039" y="478944"/>
                  </a:lnTo>
                  <a:lnTo>
                    <a:pt x="1045401" y="478624"/>
                  </a:lnTo>
                  <a:lnTo>
                    <a:pt x="1045733" y="477979"/>
                  </a:lnTo>
                  <a:lnTo>
                    <a:pt x="1046134" y="476948"/>
                  </a:lnTo>
                  <a:lnTo>
                    <a:pt x="1046205" y="476238"/>
                  </a:lnTo>
                  <a:lnTo>
                    <a:pt x="1046336" y="476109"/>
                  </a:lnTo>
                  <a:lnTo>
                    <a:pt x="1046696" y="475984"/>
                  </a:lnTo>
                  <a:lnTo>
                    <a:pt x="1047648" y="475249"/>
                  </a:lnTo>
                  <a:lnTo>
                    <a:pt x="1047942" y="475121"/>
                  </a:lnTo>
                  <a:lnTo>
                    <a:pt x="1048332" y="475221"/>
                  </a:lnTo>
                  <a:lnTo>
                    <a:pt x="1048784" y="475742"/>
                  </a:lnTo>
                  <a:lnTo>
                    <a:pt x="1049075" y="475808"/>
                  </a:lnTo>
                  <a:lnTo>
                    <a:pt x="1050017" y="475102"/>
                  </a:lnTo>
                  <a:lnTo>
                    <a:pt x="1050968" y="474485"/>
                  </a:lnTo>
                  <a:lnTo>
                    <a:pt x="1051687" y="474013"/>
                  </a:lnTo>
                  <a:lnTo>
                    <a:pt x="1052135" y="473689"/>
                  </a:lnTo>
                  <a:lnTo>
                    <a:pt x="1052555" y="473250"/>
                  </a:lnTo>
                  <a:lnTo>
                    <a:pt x="1052694" y="472154"/>
                  </a:lnTo>
                  <a:lnTo>
                    <a:pt x="1052861" y="471865"/>
                  </a:lnTo>
                  <a:lnTo>
                    <a:pt x="1053218" y="471456"/>
                  </a:lnTo>
                  <a:lnTo>
                    <a:pt x="1053512" y="471216"/>
                  </a:lnTo>
                  <a:lnTo>
                    <a:pt x="1053717" y="471055"/>
                  </a:lnTo>
                  <a:lnTo>
                    <a:pt x="1053983" y="471108"/>
                  </a:lnTo>
                  <a:lnTo>
                    <a:pt x="1054208" y="471270"/>
                  </a:lnTo>
                  <a:lnTo>
                    <a:pt x="1054602" y="471387"/>
                  </a:lnTo>
                  <a:lnTo>
                    <a:pt x="1055329" y="471572"/>
                  </a:lnTo>
                  <a:lnTo>
                    <a:pt x="1056334" y="471533"/>
                  </a:lnTo>
                  <a:lnTo>
                    <a:pt x="1057200" y="471511"/>
                  </a:lnTo>
                  <a:lnTo>
                    <a:pt x="1058796" y="471720"/>
                  </a:lnTo>
                  <a:lnTo>
                    <a:pt x="1059740" y="471727"/>
                  </a:lnTo>
                  <a:lnTo>
                    <a:pt x="1060722" y="471346"/>
                  </a:lnTo>
                  <a:lnTo>
                    <a:pt x="1061605" y="471226"/>
                  </a:lnTo>
                  <a:lnTo>
                    <a:pt x="1064192" y="469793"/>
                  </a:lnTo>
                  <a:lnTo>
                    <a:pt x="1064878" y="469669"/>
                  </a:lnTo>
                  <a:lnTo>
                    <a:pt x="1066215" y="469614"/>
                  </a:lnTo>
                  <a:lnTo>
                    <a:pt x="1066575" y="469489"/>
                  </a:lnTo>
                  <a:lnTo>
                    <a:pt x="1067070" y="468879"/>
                  </a:lnTo>
                  <a:lnTo>
                    <a:pt x="1067765" y="467495"/>
                  </a:lnTo>
                  <a:lnTo>
                    <a:pt x="1068193" y="467078"/>
                  </a:lnTo>
                  <a:lnTo>
                    <a:pt x="1068617" y="466921"/>
                  </a:lnTo>
                  <a:lnTo>
                    <a:pt x="1070316" y="466611"/>
                  </a:lnTo>
                  <a:lnTo>
                    <a:pt x="1071166" y="466262"/>
                  </a:lnTo>
                  <a:lnTo>
                    <a:pt x="1071211" y="466238"/>
                  </a:lnTo>
                  <a:lnTo>
                    <a:pt x="1071217" y="466233"/>
                  </a:lnTo>
                  <a:lnTo>
                    <a:pt x="1071245" y="466213"/>
                  </a:lnTo>
                  <a:lnTo>
                    <a:pt x="1071287" y="466183"/>
                  </a:lnTo>
                  <a:lnTo>
                    <a:pt x="1071322" y="466147"/>
                  </a:lnTo>
                  <a:lnTo>
                    <a:pt x="1071444" y="466036"/>
                  </a:lnTo>
                  <a:lnTo>
                    <a:pt x="1071528" y="465952"/>
                  </a:lnTo>
                  <a:lnTo>
                    <a:pt x="1071573" y="465894"/>
                  </a:lnTo>
                  <a:lnTo>
                    <a:pt x="1071621" y="465841"/>
                  </a:lnTo>
                  <a:lnTo>
                    <a:pt x="1071635" y="465810"/>
                  </a:lnTo>
                  <a:lnTo>
                    <a:pt x="1071639" y="465758"/>
                  </a:lnTo>
                  <a:lnTo>
                    <a:pt x="1071642" y="465705"/>
                  </a:lnTo>
                  <a:lnTo>
                    <a:pt x="1071639" y="465632"/>
                  </a:lnTo>
                  <a:lnTo>
                    <a:pt x="1071621" y="465545"/>
                  </a:lnTo>
                  <a:lnTo>
                    <a:pt x="1071595" y="465453"/>
                  </a:lnTo>
                  <a:lnTo>
                    <a:pt x="1071576" y="465385"/>
                  </a:lnTo>
                  <a:lnTo>
                    <a:pt x="1071510" y="465264"/>
                  </a:lnTo>
                  <a:lnTo>
                    <a:pt x="1071482" y="465195"/>
                  </a:lnTo>
                  <a:lnTo>
                    <a:pt x="1071454" y="465138"/>
                  </a:lnTo>
                  <a:lnTo>
                    <a:pt x="1071368" y="465062"/>
                  </a:lnTo>
                  <a:lnTo>
                    <a:pt x="1071218" y="464930"/>
                  </a:lnTo>
                  <a:lnTo>
                    <a:pt x="1071121" y="464850"/>
                  </a:lnTo>
                  <a:lnTo>
                    <a:pt x="1071050" y="464794"/>
                  </a:lnTo>
                  <a:lnTo>
                    <a:pt x="1070984" y="464718"/>
                  </a:lnTo>
                  <a:lnTo>
                    <a:pt x="1070967" y="464680"/>
                  </a:lnTo>
                  <a:lnTo>
                    <a:pt x="1070957" y="464649"/>
                  </a:lnTo>
                  <a:lnTo>
                    <a:pt x="1070956" y="464644"/>
                  </a:lnTo>
                  <a:lnTo>
                    <a:pt x="1070956" y="464599"/>
                  </a:lnTo>
                  <a:lnTo>
                    <a:pt x="1070956" y="464541"/>
                  </a:lnTo>
                  <a:lnTo>
                    <a:pt x="1070964" y="464467"/>
                  </a:lnTo>
                  <a:lnTo>
                    <a:pt x="1070967" y="464412"/>
                  </a:lnTo>
                  <a:lnTo>
                    <a:pt x="1070995" y="464339"/>
                  </a:lnTo>
                  <a:lnTo>
                    <a:pt x="1071009" y="464297"/>
                  </a:lnTo>
                  <a:lnTo>
                    <a:pt x="1071037" y="464249"/>
                  </a:lnTo>
                  <a:lnTo>
                    <a:pt x="1071068" y="464213"/>
                  </a:lnTo>
                  <a:lnTo>
                    <a:pt x="1071429" y="463842"/>
                  </a:lnTo>
                  <a:lnTo>
                    <a:pt x="1071513" y="463765"/>
                  </a:lnTo>
                  <a:lnTo>
                    <a:pt x="1071530" y="463734"/>
                  </a:lnTo>
                  <a:lnTo>
                    <a:pt x="1071538" y="463719"/>
                  </a:lnTo>
                  <a:lnTo>
                    <a:pt x="1071562" y="463685"/>
                  </a:lnTo>
                  <a:lnTo>
                    <a:pt x="1071583" y="463640"/>
                  </a:lnTo>
                  <a:lnTo>
                    <a:pt x="1071610" y="463571"/>
                  </a:lnTo>
                  <a:lnTo>
                    <a:pt x="1071639" y="463500"/>
                  </a:lnTo>
                  <a:lnTo>
                    <a:pt x="1071663" y="463445"/>
                  </a:lnTo>
                  <a:lnTo>
                    <a:pt x="1071680" y="463393"/>
                  </a:lnTo>
                  <a:lnTo>
                    <a:pt x="1071691" y="463348"/>
                  </a:lnTo>
                  <a:lnTo>
                    <a:pt x="1071698" y="463292"/>
                  </a:lnTo>
                  <a:lnTo>
                    <a:pt x="1071698" y="463243"/>
                  </a:lnTo>
                  <a:lnTo>
                    <a:pt x="1071680" y="463153"/>
                  </a:lnTo>
                  <a:lnTo>
                    <a:pt x="1071670" y="463059"/>
                  </a:lnTo>
                  <a:lnTo>
                    <a:pt x="1071659" y="462990"/>
                  </a:lnTo>
                  <a:lnTo>
                    <a:pt x="1071652" y="462948"/>
                  </a:lnTo>
                  <a:lnTo>
                    <a:pt x="1071625" y="462891"/>
                  </a:lnTo>
                  <a:lnTo>
                    <a:pt x="1071610" y="462867"/>
                  </a:lnTo>
                  <a:lnTo>
                    <a:pt x="1071573" y="462822"/>
                  </a:lnTo>
                  <a:lnTo>
                    <a:pt x="1071534" y="462794"/>
                  </a:lnTo>
                  <a:lnTo>
                    <a:pt x="1070925" y="462357"/>
                  </a:lnTo>
                  <a:lnTo>
                    <a:pt x="1070920" y="462348"/>
                  </a:lnTo>
                  <a:lnTo>
                    <a:pt x="1070904" y="462325"/>
                  </a:lnTo>
                  <a:lnTo>
                    <a:pt x="1070869" y="462294"/>
                  </a:lnTo>
                  <a:lnTo>
                    <a:pt x="1070819" y="462252"/>
                  </a:lnTo>
                  <a:lnTo>
                    <a:pt x="1070807" y="462241"/>
                  </a:lnTo>
                  <a:lnTo>
                    <a:pt x="1070775" y="462202"/>
                  </a:lnTo>
                  <a:lnTo>
                    <a:pt x="1070769" y="462192"/>
                  </a:lnTo>
                  <a:lnTo>
                    <a:pt x="1070765" y="462190"/>
                  </a:lnTo>
                  <a:lnTo>
                    <a:pt x="1070730" y="462161"/>
                  </a:lnTo>
                  <a:lnTo>
                    <a:pt x="1070699" y="462120"/>
                  </a:lnTo>
                  <a:lnTo>
                    <a:pt x="1070689" y="462102"/>
                  </a:lnTo>
                  <a:lnTo>
                    <a:pt x="1070675" y="462078"/>
                  </a:lnTo>
                  <a:lnTo>
                    <a:pt x="1070651" y="462026"/>
                  </a:lnTo>
                  <a:lnTo>
                    <a:pt x="1070633" y="461988"/>
                  </a:lnTo>
                  <a:lnTo>
                    <a:pt x="1070626" y="461974"/>
                  </a:lnTo>
                  <a:lnTo>
                    <a:pt x="1070612" y="461907"/>
                  </a:lnTo>
                  <a:lnTo>
                    <a:pt x="1070612" y="461905"/>
                  </a:lnTo>
                  <a:lnTo>
                    <a:pt x="1070598" y="461848"/>
                  </a:lnTo>
                  <a:lnTo>
                    <a:pt x="1070598" y="461814"/>
                  </a:lnTo>
                  <a:lnTo>
                    <a:pt x="1070594" y="461765"/>
                  </a:lnTo>
                  <a:lnTo>
                    <a:pt x="1070632" y="461477"/>
                  </a:lnTo>
                  <a:lnTo>
                    <a:pt x="1070654" y="461306"/>
                  </a:lnTo>
                  <a:lnTo>
                    <a:pt x="1070664" y="461215"/>
                  </a:lnTo>
                  <a:lnTo>
                    <a:pt x="1070675" y="461114"/>
                  </a:lnTo>
                  <a:lnTo>
                    <a:pt x="1070685" y="461038"/>
                  </a:lnTo>
                  <a:lnTo>
                    <a:pt x="1070688" y="460978"/>
                  </a:lnTo>
                  <a:lnTo>
                    <a:pt x="1070696" y="460906"/>
                  </a:lnTo>
                  <a:lnTo>
                    <a:pt x="1070696" y="460843"/>
                  </a:lnTo>
                  <a:lnTo>
                    <a:pt x="1070696" y="460752"/>
                  </a:lnTo>
                  <a:lnTo>
                    <a:pt x="1070675" y="460645"/>
                  </a:lnTo>
                  <a:lnTo>
                    <a:pt x="1070667" y="460575"/>
                  </a:lnTo>
                  <a:lnTo>
                    <a:pt x="1070651" y="460523"/>
                  </a:lnTo>
                  <a:lnTo>
                    <a:pt x="1070626" y="460484"/>
                  </a:lnTo>
                  <a:lnTo>
                    <a:pt x="1070570" y="460439"/>
                  </a:lnTo>
                  <a:lnTo>
                    <a:pt x="1070510" y="460402"/>
                  </a:lnTo>
                  <a:lnTo>
                    <a:pt x="1070487" y="460384"/>
                  </a:lnTo>
                  <a:lnTo>
                    <a:pt x="1070434" y="460346"/>
                  </a:lnTo>
                  <a:lnTo>
                    <a:pt x="1070344" y="460290"/>
                  </a:lnTo>
                  <a:lnTo>
                    <a:pt x="1070250" y="460263"/>
                  </a:lnTo>
                  <a:lnTo>
                    <a:pt x="1070240" y="460258"/>
                  </a:lnTo>
                  <a:lnTo>
                    <a:pt x="1070142" y="460224"/>
                  </a:lnTo>
                  <a:lnTo>
                    <a:pt x="1070003" y="460218"/>
                  </a:lnTo>
                  <a:lnTo>
                    <a:pt x="1069578" y="460224"/>
                  </a:lnTo>
                  <a:lnTo>
                    <a:pt x="1069408" y="460228"/>
                  </a:lnTo>
                  <a:lnTo>
                    <a:pt x="1069402" y="460228"/>
                  </a:lnTo>
                  <a:lnTo>
                    <a:pt x="1069276" y="460218"/>
                  </a:lnTo>
                  <a:lnTo>
                    <a:pt x="1069213" y="460213"/>
                  </a:lnTo>
                  <a:lnTo>
                    <a:pt x="1069168" y="460200"/>
                  </a:lnTo>
                  <a:lnTo>
                    <a:pt x="1069126" y="460186"/>
                  </a:lnTo>
                  <a:lnTo>
                    <a:pt x="1069074" y="460161"/>
                  </a:lnTo>
                  <a:lnTo>
                    <a:pt x="1069063" y="460156"/>
                  </a:lnTo>
                  <a:lnTo>
                    <a:pt x="1069024" y="460134"/>
                  </a:lnTo>
                  <a:lnTo>
                    <a:pt x="1068983" y="460099"/>
                  </a:lnTo>
                  <a:lnTo>
                    <a:pt x="1068942" y="460057"/>
                  </a:lnTo>
                  <a:lnTo>
                    <a:pt x="1068921" y="460026"/>
                  </a:lnTo>
                  <a:lnTo>
                    <a:pt x="1068903" y="459992"/>
                  </a:lnTo>
                  <a:lnTo>
                    <a:pt x="1068892" y="459962"/>
                  </a:lnTo>
                  <a:lnTo>
                    <a:pt x="1068889" y="459953"/>
                  </a:lnTo>
                  <a:lnTo>
                    <a:pt x="1068875" y="459876"/>
                  </a:lnTo>
                  <a:lnTo>
                    <a:pt x="1068854" y="459567"/>
                  </a:lnTo>
                  <a:lnTo>
                    <a:pt x="1068861" y="459469"/>
                  </a:lnTo>
                  <a:lnTo>
                    <a:pt x="1068864" y="459403"/>
                  </a:lnTo>
                  <a:lnTo>
                    <a:pt x="1068889" y="459275"/>
                  </a:lnTo>
                  <a:lnTo>
                    <a:pt x="1068945" y="459045"/>
                  </a:lnTo>
                  <a:lnTo>
                    <a:pt x="1069008" y="458809"/>
                  </a:lnTo>
                  <a:lnTo>
                    <a:pt x="1069018" y="458763"/>
                  </a:lnTo>
                  <a:lnTo>
                    <a:pt x="1069029" y="458715"/>
                  </a:lnTo>
                  <a:lnTo>
                    <a:pt x="1069053" y="458624"/>
                  </a:lnTo>
                  <a:lnTo>
                    <a:pt x="1069066" y="458558"/>
                  </a:lnTo>
                  <a:lnTo>
                    <a:pt x="1069077" y="458465"/>
                  </a:lnTo>
                  <a:lnTo>
                    <a:pt x="1069077" y="458300"/>
                  </a:lnTo>
                  <a:lnTo>
                    <a:pt x="1069077" y="458179"/>
                  </a:lnTo>
                  <a:lnTo>
                    <a:pt x="1069074" y="458082"/>
                  </a:lnTo>
                  <a:lnTo>
                    <a:pt x="1069060" y="458013"/>
                  </a:lnTo>
                  <a:lnTo>
                    <a:pt x="1068997" y="457893"/>
                  </a:lnTo>
                  <a:lnTo>
                    <a:pt x="1068541" y="457091"/>
                  </a:lnTo>
                  <a:lnTo>
                    <a:pt x="1068531" y="457063"/>
                  </a:lnTo>
                  <a:lnTo>
                    <a:pt x="1068517" y="457021"/>
                  </a:lnTo>
                  <a:lnTo>
                    <a:pt x="1068489" y="456958"/>
                  </a:lnTo>
                  <a:lnTo>
                    <a:pt x="1068457" y="456854"/>
                  </a:lnTo>
                  <a:lnTo>
                    <a:pt x="1068434" y="456750"/>
                  </a:lnTo>
                  <a:lnTo>
                    <a:pt x="1068415" y="456670"/>
                  </a:lnTo>
                  <a:lnTo>
                    <a:pt x="1068409" y="456620"/>
                  </a:lnTo>
                  <a:lnTo>
                    <a:pt x="1068399" y="456548"/>
                  </a:lnTo>
                  <a:lnTo>
                    <a:pt x="1068399" y="456510"/>
                  </a:lnTo>
                  <a:lnTo>
                    <a:pt x="1068412" y="456461"/>
                  </a:lnTo>
                  <a:lnTo>
                    <a:pt x="1068441" y="456412"/>
                  </a:lnTo>
                  <a:lnTo>
                    <a:pt x="1068475" y="456371"/>
                  </a:lnTo>
                  <a:lnTo>
                    <a:pt x="1068513" y="456353"/>
                  </a:lnTo>
                  <a:lnTo>
                    <a:pt x="1068552" y="456341"/>
                  </a:lnTo>
                  <a:lnTo>
                    <a:pt x="1068617" y="456321"/>
                  </a:lnTo>
                  <a:lnTo>
                    <a:pt x="1068930" y="456297"/>
                  </a:lnTo>
                  <a:lnTo>
                    <a:pt x="1069181" y="456276"/>
                  </a:lnTo>
                  <a:lnTo>
                    <a:pt x="1069268" y="456263"/>
                  </a:lnTo>
                  <a:lnTo>
                    <a:pt x="1069334" y="456248"/>
                  </a:lnTo>
                  <a:lnTo>
                    <a:pt x="1069415" y="456224"/>
                  </a:lnTo>
                  <a:lnTo>
                    <a:pt x="1069696" y="456127"/>
                  </a:lnTo>
                  <a:lnTo>
                    <a:pt x="1069930" y="456043"/>
                  </a:lnTo>
                  <a:lnTo>
                    <a:pt x="1070015" y="456017"/>
                  </a:lnTo>
                  <a:lnTo>
                    <a:pt x="1070051" y="456005"/>
                  </a:lnTo>
                  <a:lnTo>
                    <a:pt x="1070094" y="455987"/>
                  </a:lnTo>
                  <a:lnTo>
                    <a:pt x="1070160" y="455960"/>
                  </a:lnTo>
                  <a:lnTo>
                    <a:pt x="1070201" y="455929"/>
                  </a:lnTo>
                  <a:lnTo>
                    <a:pt x="1070260" y="455883"/>
                  </a:lnTo>
                  <a:lnTo>
                    <a:pt x="1070368" y="455792"/>
                  </a:lnTo>
                  <a:lnTo>
                    <a:pt x="1070375" y="455786"/>
                  </a:lnTo>
                  <a:lnTo>
                    <a:pt x="1070385" y="455777"/>
                  </a:lnTo>
                  <a:lnTo>
                    <a:pt x="1070483" y="455672"/>
                  </a:lnTo>
                  <a:lnTo>
                    <a:pt x="1070528" y="455616"/>
                  </a:lnTo>
                  <a:lnTo>
                    <a:pt x="1070584" y="455553"/>
                  </a:lnTo>
                  <a:lnTo>
                    <a:pt x="1070664" y="455393"/>
                  </a:lnTo>
                  <a:lnTo>
                    <a:pt x="1070805" y="455140"/>
                  </a:lnTo>
                  <a:lnTo>
                    <a:pt x="1071140" y="454109"/>
                  </a:lnTo>
                  <a:lnTo>
                    <a:pt x="1071177" y="453888"/>
                  </a:lnTo>
                  <a:lnTo>
                    <a:pt x="1071180" y="453867"/>
                  </a:lnTo>
                  <a:lnTo>
                    <a:pt x="1071203" y="453697"/>
                  </a:lnTo>
                  <a:lnTo>
                    <a:pt x="1071209" y="453556"/>
                  </a:lnTo>
                  <a:lnTo>
                    <a:pt x="1071209" y="453486"/>
                  </a:lnTo>
                  <a:lnTo>
                    <a:pt x="1071209" y="453372"/>
                  </a:lnTo>
                  <a:lnTo>
                    <a:pt x="1071203" y="453264"/>
                  </a:lnTo>
                  <a:lnTo>
                    <a:pt x="1071177" y="453136"/>
                  </a:lnTo>
                  <a:lnTo>
                    <a:pt x="1071126" y="453002"/>
                  </a:lnTo>
                  <a:lnTo>
                    <a:pt x="1071050" y="452862"/>
                  </a:lnTo>
                  <a:lnTo>
                    <a:pt x="1070929" y="452729"/>
                  </a:lnTo>
                  <a:lnTo>
                    <a:pt x="1070712" y="452532"/>
                  </a:lnTo>
                  <a:lnTo>
                    <a:pt x="1070483" y="452333"/>
                  </a:lnTo>
                  <a:lnTo>
                    <a:pt x="1070456" y="452293"/>
                  </a:lnTo>
                  <a:lnTo>
                    <a:pt x="1070425" y="452245"/>
                  </a:lnTo>
                  <a:lnTo>
                    <a:pt x="1070387" y="452200"/>
                  </a:lnTo>
                  <a:lnTo>
                    <a:pt x="1070361" y="452117"/>
                  </a:lnTo>
                  <a:lnTo>
                    <a:pt x="1070317" y="451977"/>
                  </a:lnTo>
                  <a:lnTo>
                    <a:pt x="1070285" y="451862"/>
                  </a:lnTo>
                  <a:lnTo>
                    <a:pt x="1070272" y="451716"/>
                  </a:lnTo>
                  <a:lnTo>
                    <a:pt x="1070304" y="451608"/>
                  </a:lnTo>
                  <a:lnTo>
                    <a:pt x="1070361" y="451512"/>
                  </a:lnTo>
                  <a:lnTo>
                    <a:pt x="1070470" y="451392"/>
                  </a:lnTo>
                  <a:lnTo>
                    <a:pt x="1070550" y="451268"/>
                  </a:lnTo>
                  <a:lnTo>
                    <a:pt x="1070552" y="451264"/>
                  </a:lnTo>
                  <a:lnTo>
                    <a:pt x="1070616" y="451168"/>
                  </a:lnTo>
                  <a:lnTo>
                    <a:pt x="1070674" y="451066"/>
                  </a:lnTo>
                  <a:lnTo>
                    <a:pt x="1070687" y="450965"/>
                  </a:lnTo>
                  <a:lnTo>
                    <a:pt x="1070692" y="450729"/>
                  </a:lnTo>
                  <a:lnTo>
                    <a:pt x="1070716" y="450385"/>
                  </a:lnTo>
                  <a:lnTo>
                    <a:pt x="1070724" y="450252"/>
                  </a:lnTo>
                  <a:lnTo>
                    <a:pt x="1070738" y="450080"/>
                  </a:lnTo>
                  <a:lnTo>
                    <a:pt x="1070756" y="449862"/>
                  </a:lnTo>
                  <a:lnTo>
                    <a:pt x="1070759" y="449838"/>
                  </a:lnTo>
                  <a:lnTo>
                    <a:pt x="1070776" y="449672"/>
                  </a:lnTo>
                  <a:lnTo>
                    <a:pt x="1070814" y="449506"/>
                  </a:lnTo>
                  <a:lnTo>
                    <a:pt x="1070871" y="449353"/>
                  </a:lnTo>
                  <a:lnTo>
                    <a:pt x="1070919" y="449259"/>
                  </a:lnTo>
                  <a:lnTo>
                    <a:pt x="1071220" y="448551"/>
                  </a:lnTo>
                  <a:lnTo>
                    <a:pt x="1071485" y="448197"/>
                  </a:lnTo>
                  <a:lnTo>
                    <a:pt x="1072526" y="444717"/>
                  </a:lnTo>
                  <a:lnTo>
                    <a:pt x="1072641" y="444557"/>
                  </a:lnTo>
                  <a:lnTo>
                    <a:pt x="1072731" y="444455"/>
                  </a:lnTo>
                  <a:lnTo>
                    <a:pt x="1072855" y="444354"/>
                  </a:lnTo>
                  <a:lnTo>
                    <a:pt x="1073069" y="444196"/>
                  </a:lnTo>
                  <a:lnTo>
                    <a:pt x="1073475" y="443948"/>
                  </a:lnTo>
                  <a:lnTo>
                    <a:pt x="1073722" y="443790"/>
                  </a:lnTo>
                  <a:lnTo>
                    <a:pt x="1073819" y="443749"/>
                  </a:lnTo>
                  <a:lnTo>
                    <a:pt x="1073903" y="443712"/>
                  </a:lnTo>
                  <a:lnTo>
                    <a:pt x="1074027" y="443678"/>
                  </a:lnTo>
                  <a:lnTo>
                    <a:pt x="1074286" y="443656"/>
                  </a:lnTo>
                  <a:lnTo>
                    <a:pt x="1074374" y="443666"/>
                  </a:lnTo>
                  <a:lnTo>
                    <a:pt x="1074478" y="443678"/>
                  </a:lnTo>
                  <a:lnTo>
                    <a:pt x="1074509" y="443696"/>
                  </a:lnTo>
                  <a:lnTo>
                    <a:pt x="1074532" y="443709"/>
                  </a:lnTo>
                  <a:lnTo>
                    <a:pt x="1074658" y="443779"/>
                  </a:lnTo>
                  <a:lnTo>
                    <a:pt x="1074895" y="444084"/>
                  </a:lnTo>
                  <a:lnTo>
                    <a:pt x="1075053" y="444230"/>
                  </a:lnTo>
                  <a:lnTo>
                    <a:pt x="1075198" y="444332"/>
                  </a:lnTo>
                  <a:lnTo>
                    <a:pt x="1075288" y="444396"/>
                  </a:lnTo>
                  <a:lnTo>
                    <a:pt x="1075323" y="444421"/>
                  </a:lnTo>
                  <a:lnTo>
                    <a:pt x="1075425" y="444453"/>
                  </a:lnTo>
                  <a:lnTo>
                    <a:pt x="1075469" y="444466"/>
                  </a:lnTo>
                  <a:lnTo>
                    <a:pt x="1075560" y="444472"/>
                  </a:lnTo>
                  <a:lnTo>
                    <a:pt x="1075650" y="444477"/>
                  </a:lnTo>
                  <a:lnTo>
                    <a:pt x="1075728" y="444455"/>
                  </a:lnTo>
                  <a:lnTo>
                    <a:pt x="1075744" y="444444"/>
                  </a:lnTo>
                  <a:lnTo>
                    <a:pt x="1075886" y="444343"/>
                  </a:lnTo>
                  <a:lnTo>
                    <a:pt x="1075893" y="444329"/>
                  </a:lnTo>
                  <a:lnTo>
                    <a:pt x="1075931" y="444252"/>
                  </a:lnTo>
                  <a:lnTo>
                    <a:pt x="1075987" y="444106"/>
                  </a:lnTo>
                  <a:lnTo>
                    <a:pt x="1075987" y="443971"/>
                  </a:lnTo>
                  <a:lnTo>
                    <a:pt x="1075954" y="443859"/>
                  </a:lnTo>
                  <a:lnTo>
                    <a:pt x="1075796" y="443475"/>
                  </a:lnTo>
                  <a:lnTo>
                    <a:pt x="1075650" y="443082"/>
                  </a:lnTo>
                  <a:lnTo>
                    <a:pt x="1075570" y="442924"/>
                  </a:lnTo>
                  <a:lnTo>
                    <a:pt x="1075537" y="442777"/>
                  </a:lnTo>
                  <a:lnTo>
                    <a:pt x="1075525" y="442654"/>
                  </a:lnTo>
                  <a:lnTo>
                    <a:pt x="1075514" y="442541"/>
                  </a:lnTo>
                  <a:lnTo>
                    <a:pt x="1075458" y="442327"/>
                  </a:lnTo>
                  <a:lnTo>
                    <a:pt x="1075418" y="442219"/>
                  </a:lnTo>
                  <a:lnTo>
                    <a:pt x="1074936" y="441278"/>
                  </a:lnTo>
                  <a:lnTo>
                    <a:pt x="1074669" y="441032"/>
                  </a:lnTo>
                  <a:lnTo>
                    <a:pt x="1074500" y="440919"/>
                  </a:lnTo>
                  <a:lnTo>
                    <a:pt x="1074353" y="440874"/>
                  </a:lnTo>
                  <a:lnTo>
                    <a:pt x="1074162" y="440807"/>
                  </a:lnTo>
                  <a:lnTo>
                    <a:pt x="1074018" y="440786"/>
                  </a:lnTo>
                  <a:lnTo>
                    <a:pt x="1073936" y="440775"/>
                  </a:lnTo>
                  <a:lnTo>
                    <a:pt x="1073925" y="440773"/>
                  </a:lnTo>
                  <a:lnTo>
                    <a:pt x="1073283" y="440604"/>
                  </a:lnTo>
                  <a:lnTo>
                    <a:pt x="1073058" y="440503"/>
                  </a:lnTo>
                  <a:lnTo>
                    <a:pt x="1072911" y="440446"/>
                  </a:lnTo>
                  <a:lnTo>
                    <a:pt x="1072821" y="440368"/>
                  </a:lnTo>
                  <a:lnTo>
                    <a:pt x="1072720" y="440256"/>
                  </a:lnTo>
                  <a:lnTo>
                    <a:pt x="1072607" y="440109"/>
                  </a:lnTo>
                  <a:lnTo>
                    <a:pt x="1072567" y="439934"/>
                  </a:lnTo>
                  <a:lnTo>
                    <a:pt x="1072353" y="438380"/>
                  </a:lnTo>
                  <a:lnTo>
                    <a:pt x="1072258" y="437755"/>
                  </a:lnTo>
                  <a:lnTo>
                    <a:pt x="1072190" y="437396"/>
                  </a:lnTo>
                  <a:lnTo>
                    <a:pt x="1072066" y="436888"/>
                  </a:lnTo>
                  <a:lnTo>
                    <a:pt x="1072033" y="436573"/>
                  </a:lnTo>
                  <a:lnTo>
                    <a:pt x="1071976" y="436325"/>
                  </a:lnTo>
                  <a:lnTo>
                    <a:pt x="1071908" y="436111"/>
                  </a:lnTo>
                  <a:lnTo>
                    <a:pt x="1071908" y="435886"/>
                  </a:lnTo>
                  <a:lnTo>
                    <a:pt x="1071919" y="435728"/>
                  </a:lnTo>
                  <a:lnTo>
                    <a:pt x="1071886" y="435515"/>
                  </a:lnTo>
                  <a:lnTo>
                    <a:pt x="1071818" y="435267"/>
                  </a:lnTo>
                  <a:lnTo>
                    <a:pt x="1071660" y="435143"/>
                  </a:lnTo>
                  <a:lnTo>
                    <a:pt x="1071277" y="434963"/>
                  </a:lnTo>
                  <a:lnTo>
                    <a:pt x="1070934" y="434839"/>
                  </a:lnTo>
                  <a:lnTo>
                    <a:pt x="1070905" y="434828"/>
                  </a:lnTo>
                  <a:lnTo>
                    <a:pt x="1070654" y="434713"/>
                  </a:lnTo>
                  <a:lnTo>
                    <a:pt x="1070552" y="434662"/>
                  </a:lnTo>
                  <a:lnTo>
                    <a:pt x="1070483" y="434605"/>
                  </a:lnTo>
                  <a:lnTo>
                    <a:pt x="1070454" y="434540"/>
                  </a:lnTo>
                  <a:lnTo>
                    <a:pt x="1070439" y="434505"/>
                  </a:lnTo>
                  <a:lnTo>
                    <a:pt x="1070375" y="434365"/>
                  </a:lnTo>
                  <a:lnTo>
                    <a:pt x="1070318" y="434258"/>
                  </a:lnTo>
                  <a:lnTo>
                    <a:pt x="1070268" y="434162"/>
                  </a:lnTo>
                  <a:lnTo>
                    <a:pt x="1070204" y="434067"/>
                  </a:lnTo>
                  <a:lnTo>
                    <a:pt x="1070182" y="434050"/>
                  </a:lnTo>
                  <a:lnTo>
                    <a:pt x="1070112" y="433999"/>
                  </a:lnTo>
                  <a:lnTo>
                    <a:pt x="1070077" y="433972"/>
                  </a:lnTo>
                  <a:lnTo>
                    <a:pt x="1069957" y="433903"/>
                  </a:lnTo>
                  <a:lnTo>
                    <a:pt x="1069910" y="433885"/>
                  </a:lnTo>
                  <a:lnTo>
                    <a:pt x="1069799" y="433845"/>
                  </a:lnTo>
                  <a:lnTo>
                    <a:pt x="1069743" y="433838"/>
                  </a:lnTo>
                  <a:lnTo>
                    <a:pt x="1069659" y="433827"/>
                  </a:lnTo>
                  <a:lnTo>
                    <a:pt x="1069513" y="433845"/>
                  </a:lnTo>
                  <a:lnTo>
                    <a:pt x="1069493" y="433856"/>
                  </a:lnTo>
                  <a:lnTo>
                    <a:pt x="1069259" y="433991"/>
                  </a:lnTo>
                  <a:lnTo>
                    <a:pt x="1068981" y="434187"/>
                  </a:lnTo>
                  <a:lnTo>
                    <a:pt x="1068804" y="434307"/>
                  </a:lnTo>
                  <a:lnTo>
                    <a:pt x="1068619" y="434378"/>
                  </a:lnTo>
                  <a:lnTo>
                    <a:pt x="1068506" y="434422"/>
                  </a:lnTo>
                  <a:lnTo>
                    <a:pt x="1068264" y="434485"/>
                  </a:lnTo>
                  <a:lnTo>
                    <a:pt x="1068137" y="434485"/>
                  </a:lnTo>
                  <a:lnTo>
                    <a:pt x="1067947" y="434454"/>
                  </a:lnTo>
                  <a:lnTo>
                    <a:pt x="1067783" y="434403"/>
                  </a:lnTo>
                  <a:lnTo>
                    <a:pt x="1067694" y="434358"/>
                  </a:lnTo>
                  <a:lnTo>
                    <a:pt x="1067675" y="434334"/>
                  </a:lnTo>
                  <a:lnTo>
                    <a:pt x="1067651" y="434304"/>
                  </a:lnTo>
                  <a:lnTo>
                    <a:pt x="1067624" y="434270"/>
                  </a:lnTo>
                  <a:lnTo>
                    <a:pt x="1067587" y="434168"/>
                  </a:lnTo>
                  <a:lnTo>
                    <a:pt x="1067599" y="434029"/>
                  </a:lnTo>
                  <a:lnTo>
                    <a:pt x="1067637" y="433915"/>
                  </a:lnTo>
                  <a:lnTo>
                    <a:pt x="1067758" y="433713"/>
                  </a:lnTo>
                  <a:lnTo>
                    <a:pt x="1067871" y="433548"/>
                  </a:lnTo>
                  <a:lnTo>
                    <a:pt x="1067935" y="433427"/>
                  </a:lnTo>
                  <a:lnTo>
                    <a:pt x="1068011" y="433314"/>
                  </a:lnTo>
                  <a:lnTo>
                    <a:pt x="1068056" y="433243"/>
                  </a:lnTo>
                  <a:lnTo>
                    <a:pt x="1068068" y="433174"/>
                  </a:lnTo>
                  <a:lnTo>
                    <a:pt x="1068068" y="433067"/>
                  </a:lnTo>
                  <a:lnTo>
                    <a:pt x="1068056" y="432952"/>
                  </a:lnTo>
                  <a:lnTo>
                    <a:pt x="1068030" y="432844"/>
                  </a:lnTo>
                  <a:lnTo>
                    <a:pt x="1067954" y="432744"/>
                  </a:lnTo>
                  <a:lnTo>
                    <a:pt x="1067885" y="432655"/>
                  </a:lnTo>
                  <a:lnTo>
                    <a:pt x="1067834" y="432566"/>
                  </a:lnTo>
                  <a:lnTo>
                    <a:pt x="1067744" y="432477"/>
                  </a:lnTo>
                  <a:lnTo>
                    <a:pt x="1067675" y="432414"/>
                  </a:lnTo>
                  <a:lnTo>
                    <a:pt x="1067592" y="432350"/>
                  </a:lnTo>
                  <a:lnTo>
                    <a:pt x="1067453" y="432299"/>
                  </a:lnTo>
                  <a:lnTo>
                    <a:pt x="1067308" y="432218"/>
                  </a:lnTo>
                  <a:lnTo>
                    <a:pt x="1067199" y="432154"/>
                  </a:lnTo>
                  <a:lnTo>
                    <a:pt x="1067105" y="432098"/>
                  </a:lnTo>
                  <a:lnTo>
                    <a:pt x="1066984" y="432002"/>
                  </a:lnTo>
                  <a:lnTo>
                    <a:pt x="1066857" y="431895"/>
                  </a:lnTo>
                  <a:lnTo>
                    <a:pt x="1066749" y="431793"/>
                  </a:lnTo>
                  <a:lnTo>
                    <a:pt x="1066699" y="431729"/>
                  </a:lnTo>
                  <a:lnTo>
                    <a:pt x="1066648" y="431660"/>
                  </a:lnTo>
                  <a:lnTo>
                    <a:pt x="1066553" y="431477"/>
                  </a:lnTo>
                  <a:lnTo>
                    <a:pt x="1066502" y="431344"/>
                  </a:lnTo>
                  <a:lnTo>
                    <a:pt x="1066483" y="431205"/>
                  </a:lnTo>
                  <a:lnTo>
                    <a:pt x="1066458" y="431014"/>
                  </a:lnTo>
                  <a:lnTo>
                    <a:pt x="1066407" y="430444"/>
                  </a:lnTo>
                  <a:lnTo>
                    <a:pt x="1066388" y="430280"/>
                  </a:lnTo>
                  <a:lnTo>
                    <a:pt x="1066375" y="430206"/>
                  </a:lnTo>
                  <a:lnTo>
                    <a:pt x="1066356" y="430109"/>
                  </a:lnTo>
                  <a:lnTo>
                    <a:pt x="1066331" y="429969"/>
                  </a:lnTo>
                  <a:lnTo>
                    <a:pt x="1066262" y="429760"/>
                  </a:lnTo>
                  <a:lnTo>
                    <a:pt x="1066204" y="429583"/>
                  </a:lnTo>
                  <a:lnTo>
                    <a:pt x="1066153" y="429444"/>
                  </a:lnTo>
                  <a:lnTo>
                    <a:pt x="1066107" y="429336"/>
                  </a:lnTo>
                  <a:lnTo>
                    <a:pt x="1066091" y="429297"/>
                  </a:lnTo>
                  <a:lnTo>
                    <a:pt x="1066040" y="429190"/>
                  </a:lnTo>
                  <a:lnTo>
                    <a:pt x="1065945" y="429063"/>
                  </a:lnTo>
                  <a:lnTo>
                    <a:pt x="1065837" y="428886"/>
                  </a:lnTo>
                  <a:lnTo>
                    <a:pt x="1065683" y="428723"/>
                  </a:lnTo>
                  <a:lnTo>
                    <a:pt x="1065393" y="428468"/>
                  </a:lnTo>
                  <a:lnTo>
                    <a:pt x="1065280" y="428373"/>
                  </a:lnTo>
                  <a:lnTo>
                    <a:pt x="1065204" y="428278"/>
                  </a:lnTo>
                  <a:lnTo>
                    <a:pt x="1065194" y="428259"/>
                  </a:lnTo>
                  <a:lnTo>
                    <a:pt x="1065178" y="428228"/>
                  </a:lnTo>
                  <a:lnTo>
                    <a:pt x="1065153" y="428164"/>
                  </a:lnTo>
                  <a:lnTo>
                    <a:pt x="1065146" y="428069"/>
                  </a:lnTo>
                  <a:lnTo>
                    <a:pt x="1065146" y="427986"/>
                  </a:lnTo>
                  <a:lnTo>
                    <a:pt x="1065148" y="427944"/>
                  </a:lnTo>
                  <a:lnTo>
                    <a:pt x="1065153" y="427879"/>
                  </a:lnTo>
                  <a:lnTo>
                    <a:pt x="1065176" y="427818"/>
                  </a:lnTo>
                  <a:lnTo>
                    <a:pt x="1065190" y="427778"/>
                  </a:lnTo>
                  <a:lnTo>
                    <a:pt x="1065241" y="427683"/>
                  </a:lnTo>
                  <a:lnTo>
                    <a:pt x="1065280" y="427652"/>
                  </a:lnTo>
                  <a:lnTo>
                    <a:pt x="1065305" y="427632"/>
                  </a:lnTo>
                  <a:lnTo>
                    <a:pt x="1065476" y="427556"/>
                  </a:lnTo>
                  <a:lnTo>
                    <a:pt x="1065730" y="427442"/>
                  </a:lnTo>
                  <a:lnTo>
                    <a:pt x="1065899" y="427374"/>
                  </a:lnTo>
                  <a:lnTo>
                    <a:pt x="1065920" y="427366"/>
                  </a:lnTo>
                  <a:lnTo>
                    <a:pt x="1066046" y="427289"/>
                  </a:lnTo>
                  <a:lnTo>
                    <a:pt x="1066211" y="427214"/>
                  </a:lnTo>
                  <a:lnTo>
                    <a:pt x="1066370" y="427106"/>
                  </a:lnTo>
                  <a:lnTo>
                    <a:pt x="1066458" y="427037"/>
                  </a:lnTo>
                  <a:lnTo>
                    <a:pt x="1066561" y="426945"/>
                  </a:lnTo>
                  <a:lnTo>
                    <a:pt x="1066578" y="426929"/>
                  </a:lnTo>
                  <a:lnTo>
                    <a:pt x="1066623" y="426885"/>
                  </a:lnTo>
                  <a:lnTo>
                    <a:pt x="1066712" y="426779"/>
                  </a:lnTo>
                  <a:lnTo>
                    <a:pt x="1066724" y="426765"/>
                  </a:lnTo>
                  <a:lnTo>
                    <a:pt x="1066825" y="426631"/>
                  </a:lnTo>
                  <a:lnTo>
                    <a:pt x="1066920" y="426479"/>
                  </a:lnTo>
                  <a:lnTo>
                    <a:pt x="1066984" y="426347"/>
                  </a:lnTo>
                  <a:lnTo>
                    <a:pt x="1067002" y="426292"/>
                  </a:lnTo>
                  <a:lnTo>
                    <a:pt x="1067016" y="426251"/>
                  </a:lnTo>
                  <a:lnTo>
                    <a:pt x="1067035" y="426036"/>
                  </a:lnTo>
                  <a:lnTo>
                    <a:pt x="1067079" y="425865"/>
                  </a:lnTo>
                  <a:lnTo>
                    <a:pt x="1067118" y="425777"/>
                  </a:lnTo>
                  <a:lnTo>
                    <a:pt x="1067131" y="425758"/>
                  </a:lnTo>
                  <a:lnTo>
                    <a:pt x="1067187" y="425687"/>
                  </a:lnTo>
                  <a:lnTo>
                    <a:pt x="1067294" y="425586"/>
                  </a:lnTo>
                  <a:lnTo>
                    <a:pt x="1067390" y="425516"/>
                  </a:lnTo>
                  <a:lnTo>
                    <a:pt x="1067472" y="425472"/>
                  </a:lnTo>
                  <a:lnTo>
                    <a:pt x="1067599" y="425434"/>
                  </a:lnTo>
                  <a:lnTo>
                    <a:pt x="1067732" y="425408"/>
                  </a:lnTo>
                  <a:lnTo>
                    <a:pt x="1067947" y="425415"/>
                  </a:lnTo>
                  <a:lnTo>
                    <a:pt x="1068911" y="425364"/>
                  </a:lnTo>
                  <a:lnTo>
                    <a:pt x="1069139" y="425344"/>
                  </a:lnTo>
                  <a:lnTo>
                    <a:pt x="1069266" y="425332"/>
                  </a:lnTo>
                  <a:lnTo>
                    <a:pt x="1069418" y="425327"/>
                  </a:lnTo>
                  <a:lnTo>
                    <a:pt x="1069551" y="425318"/>
                  </a:lnTo>
                  <a:lnTo>
                    <a:pt x="1069608" y="425314"/>
                  </a:lnTo>
                  <a:lnTo>
                    <a:pt x="1069741" y="425288"/>
                  </a:lnTo>
                  <a:lnTo>
                    <a:pt x="1069836" y="425276"/>
                  </a:lnTo>
                  <a:lnTo>
                    <a:pt x="1069995" y="425244"/>
                  </a:lnTo>
                  <a:lnTo>
                    <a:pt x="1070128" y="425187"/>
                  </a:lnTo>
                  <a:lnTo>
                    <a:pt x="1070132" y="425185"/>
                  </a:lnTo>
                  <a:lnTo>
                    <a:pt x="1070204" y="425143"/>
                  </a:lnTo>
                  <a:lnTo>
                    <a:pt x="1070293" y="425067"/>
                  </a:lnTo>
                  <a:lnTo>
                    <a:pt x="1070375" y="424978"/>
                  </a:lnTo>
                  <a:lnTo>
                    <a:pt x="1070413" y="424902"/>
                  </a:lnTo>
                  <a:lnTo>
                    <a:pt x="1070451" y="424820"/>
                  </a:lnTo>
                  <a:lnTo>
                    <a:pt x="1070457" y="424693"/>
                  </a:lnTo>
                  <a:lnTo>
                    <a:pt x="1070462" y="424607"/>
                  </a:lnTo>
                  <a:lnTo>
                    <a:pt x="1070464" y="424573"/>
                  </a:lnTo>
                  <a:lnTo>
                    <a:pt x="1070460" y="424557"/>
                  </a:lnTo>
                  <a:lnTo>
                    <a:pt x="1070439" y="424478"/>
                  </a:lnTo>
                  <a:lnTo>
                    <a:pt x="1070425" y="424408"/>
                  </a:lnTo>
                  <a:lnTo>
                    <a:pt x="1070381" y="424326"/>
                  </a:lnTo>
                  <a:lnTo>
                    <a:pt x="1070271" y="424215"/>
                  </a:lnTo>
                  <a:lnTo>
                    <a:pt x="1070217" y="424161"/>
                  </a:lnTo>
                  <a:lnTo>
                    <a:pt x="1069709" y="423698"/>
                  </a:lnTo>
                  <a:lnTo>
                    <a:pt x="1069557" y="423566"/>
                  </a:lnTo>
                  <a:lnTo>
                    <a:pt x="1069430" y="423446"/>
                  </a:lnTo>
                  <a:lnTo>
                    <a:pt x="1069241" y="423278"/>
                  </a:lnTo>
                  <a:lnTo>
                    <a:pt x="1069171" y="423218"/>
                  </a:lnTo>
                  <a:lnTo>
                    <a:pt x="1069038" y="423040"/>
                  </a:lnTo>
                  <a:lnTo>
                    <a:pt x="1068892" y="422869"/>
                  </a:lnTo>
                  <a:lnTo>
                    <a:pt x="1068868" y="422815"/>
                  </a:lnTo>
                  <a:lnTo>
                    <a:pt x="1068829" y="422729"/>
                  </a:lnTo>
                  <a:lnTo>
                    <a:pt x="1068791" y="422682"/>
                  </a:lnTo>
                  <a:lnTo>
                    <a:pt x="1068746" y="422622"/>
                  </a:lnTo>
                  <a:lnTo>
                    <a:pt x="1068708" y="422508"/>
                  </a:lnTo>
                  <a:lnTo>
                    <a:pt x="1068692" y="422462"/>
                  </a:lnTo>
                  <a:lnTo>
                    <a:pt x="1068663" y="422381"/>
                  </a:lnTo>
                  <a:lnTo>
                    <a:pt x="1068630" y="422229"/>
                  </a:lnTo>
                  <a:lnTo>
                    <a:pt x="1068626" y="422210"/>
                  </a:lnTo>
                  <a:lnTo>
                    <a:pt x="1068601" y="422027"/>
                  </a:lnTo>
                  <a:lnTo>
                    <a:pt x="1068604" y="421949"/>
                  </a:lnTo>
                  <a:lnTo>
                    <a:pt x="1068607" y="421887"/>
                  </a:lnTo>
                  <a:lnTo>
                    <a:pt x="1068619" y="421780"/>
                  </a:lnTo>
                  <a:lnTo>
                    <a:pt x="1068663" y="421665"/>
                  </a:lnTo>
                  <a:lnTo>
                    <a:pt x="1068746" y="421545"/>
                  </a:lnTo>
                  <a:lnTo>
                    <a:pt x="1068804" y="421437"/>
                  </a:lnTo>
                  <a:lnTo>
                    <a:pt x="1068892" y="421323"/>
                  </a:lnTo>
                  <a:lnTo>
                    <a:pt x="1068935" y="421280"/>
                  </a:lnTo>
                  <a:lnTo>
                    <a:pt x="1069019" y="421197"/>
                  </a:lnTo>
                  <a:lnTo>
                    <a:pt x="1069146" y="421115"/>
                  </a:lnTo>
                  <a:lnTo>
                    <a:pt x="1069247" y="421051"/>
                  </a:lnTo>
                  <a:lnTo>
                    <a:pt x="1069412" y="420938"/>
                  </a:lnTo>
                  <a:lnTo>
                    <a:pt x="1070077" y="420633"/>
                  </a:lnTo>
                  <a:lnTo>
                    <a:pt x="1070261" y="420544"/>
                  </a:lnTo>
                  <a:lnTo>
                    <a:pt x="1070349" y="420506"/>
                  </a:lnTo>
                  <a:lnTo>
                    <a:pt x="1070464" y="420449"/>
                  </a:lnTo>
                  <a:lnTo>
                    <a:pt x="1070578" y="420398"/>
                  </a:lnTo>
                  <a:lnTo>
                    <a:pt x="1070698" y="420354"/>
                  </a:lnTo>
                  <a:lnTo>
                    <a:pt x="1070806" y="420322"/>
                  </a:lnTo>
                  <a:lnTo>
                    <a:pt x="1070952" y="420272"/>
                  </a:lnTo>
                  <a:lnTo>
                    <a:pt x="1071136" y="420241"/>
                  </a:lnTo>
                  <a:lnTo>
                    <a:pt x="1071384" y="420181"/>
                  </a:lnTo>
                  <a:lnTo>
                    <a:pt x="1071402" y="420177"/>
                  </a:lnTo>
                  <a:lnTo>
                    <a:pt x="1071541" y="420139"/>
                  </a:lnTo>
                  <a:lnTo>
                    <a:pt x="1071637" y="420121"/>
                  </a:lnTo>
                  <a:lnTo>
                    <a:pt x="1071725" y="420075"/>
                  </a:lnTo>
                  <a:lnTo>
                    <a:pt x="1071808" y="420038"/>
                  </a:lnTo>
                  <a:lnTo>
                    <a:pt x="1071934" y="419962"/>
                  </a:lnTo>
                  <a:lnTo>
                    <a:pt x="1071966" y="419918"/>
                  </a:lnTo>
                  <a:lnTo>
                    <a:pt x="1072023" y="419842"/>
                  </a:lnTo>
                  <a:lnTo>
                    <a:pt x="1072061" y="419740"/>
                  </a:lnTo>
                  <a:lnTo>
                    <a:pt x="1072128" y="418954"/>
                  </a:lnTo>
                  <a:lnTo>
                    <a:pt x="1072055" y="418277"/>
                  </a:lnTo>
                  <a:lnTo>
                    <a:pt x="1072023" y="418182"/>
                  </a:lnTo>
                  <a:lnTo>
                    <a:pt x="1071979" y="418074"/>
                  </a:lnTo>
                  <a:lnTo>
                    <a:pt x="1071471" y="417029"/>
                  </a:lnTo>
                  <a:lnTo>
                    <a:pt x="1071427" y="416966"/>
                  </a:lnTo>
                  <a:lnTo>
                    <a:pt x="1071358" y="416897"/>
                  </a:lnTo>
                  <a:lnTo>
                    <a:pt x="1071300" y="416826"/>
                  </a:lnTo>
                  <a:lnTo>
                    <a:pt x="1071218" y="416770"/>
                  </a:lnTo>
                  <a:lnTo>
                    <a:pt x="1071161" y="416744"/>
                  </a:lnTo>
                  <a:lnTo>
                    <a:pt x="1071053" y="416738"/>
                  </a:lnTo>
                  <a:lnTo>
                    <a:pt x="1070952" y="416731"/>
                  </a:lnTo>
                  <a:lnTo>
                    <a:pt x="1070844" y="416738"/>
                  </a:lnTo>
                  <a:lnTo>
                    <a:pt x="1070762" y="416770"/>
                  </a:lnTo>
                  <a:lnTo>
                    <a:pt x="1070628" y="416839"/>
                  </a:lnTo>
                  <a:lnTo>
                    <a:pt x="1070612" y="416848"/>
                  </a:lnTo>
                  <a:lnTo>
                    <a:pt x="1070527" y="416890"/>
                  </a:lnTo>
                  <a:lnTo>
                    <a:pt x="1070432" y="416915"/>
                  </a:lnTo>
                  <a:lnTo>
                    <a:pt x="1070337" y="416915"/>
                  </a:lnTo>
                  <a:lnTo>
                    <a:pt x="1070248" y="416915"/>
                  </a:lnTo>
                  <a:lnTo>
                    <a:pt x="1070153" y="416890"/>
                  </a:lnTo>
                  <a:lnTo>
                    <a:pt x="1070092" y="416838"/>
                  </a:lnTo>
                  <a:lnTo>
                    <a:pt x="1070067" y="416809"/>
                  </a:lnTo>
                  <a:lnTo>
                    <a:pt x="1070060" y="416771"/>
                  </a:lnTo>
                  <a:lnTo>
                    <a:pt x="1070038" y="416710"/>
                  </a:lnTo>
                  <a:lnTo>
                    <a:pt x="1069996" y="416600"/>
                  </a:lnTo>
                  <a:lnTo>
                    <a:pt x="1069979" y="416569"/>
                  </a:lnTo>
                  <a:lnTo>
                    <a:pt x="1069960" y="416535"/>
                  </a:lnTo>
                  <a:lnTo>
                    <a:pt x="1069946" y="416500"/>
                  </a:lnTo>
                  <a:lnTo>
                    <a:pt x="1069928" y="416442"/>
                  </a:lnTo>
                  <a:lnTo>
                    <a:pt x="1069921" y="416407"/>
                  </a:lnTo>
                  <a:lnTo>
                    <a:pt x="1069933" y="416350"/>
                  </a:lnTo>
                  <a:lnTo>
                    <a:pt x="1069980" y="415604"/>
                  </a:lnTo>
                  <a:lnTo>
                    <a:pt x="1069983" y="415497"/>
                  </a:lnTo>
                  <a:lnTo>
                    <a:pt x="1069991" y="415417"/>
                  </a:lnTo>
                  <a:lnTo>
                    <a:pt x="1069994" y="415350"/>
                  </a:lnTo>
                  <a:lnTo>
                    <a:pt x="1069991" y="415297"/>
                  </a:lnTo>
                  <a:lnTo>
                    <a:pt x="1069989" y="415254"/>
                  </a:lnTo>
                  <a:lnTo>
                    <a:pt x="1069983" y="415211"/>
                  </a:lnTo>
                  <a:lnTo>
                    <a:pt x="1069961" y="415163"/>
                  </a:lnTo>
                  <a:lnTo>
                    <a:pt x="1069942" y="415094"/>
                  </a:lnTo>
                  <a:lnTo>
                    <a:pt x="1069878" y="414936"/>
                  </a:lnTo>
                  <a:lnTo>
                    <a:pt x="1069850" y="414874"/>
                  </a:lnTo>
                  <a:lnTo>
                    <a:pt x="1069822" y="414839"/>
                  </a:lnTo>
                  <a:lnTo>
                    <a:pt x="1069780" y="414797"/>
                  </a:lnTo>
                  <a:lnTo>
                    <a:pt x="1069581" y="414604"/>
                  </a:lnTo>
                  <a:lnTo>
                    <a:pt x="1069523" y="414561"/>
                  </a:lnTo>
                  <a:lnTo>
                    <a:pt x="1069461" y="414519"/>
                  </a:lnTo>
                  <a:lnTo>
                    <a:pt x="1069389" y="414476"/>
                  </a:lnTo>
                  <a:lnTo>
                    <a:pt x="1069303" y="414426"/>
                  </a:lnTo>
                  <a:lnTo>
                    <a:pt x="1069200" y="414377"/>
                  </a:lnTo>
                  <a:lnTo>
                    <a:pt x="1068841" y="414217"/>
                  </a:lnTo>
                  <a:lnTo>
                    <a:pt x="1068793" y="414201"/>
                  </a:lnTo>
                  <a:lnTo>
                    <a:pt x="1068755" y="414185"/>
                  </a:lnTo>
                  <a:lnTo>
                    <a:pt x="1068694" y="414174"/>
                  </a:lnTo>
                  <a:lnTo>
                    <a:pt x="1067150" y="413901"/>
                  </a:lnTo>
                  <a:lnTo>
                    <a:pt x="1065294" y="413401"/>
                  </a:lnTo>
                  <a:lnTo>
                    <a:pt x="1064741" y="413137"/>
                  </a:lnTo>
                  <a:lnTo>
                    <a:pt x="1064353" y="412780"/>
                  </a:lnTo>
                  <a:lnTo>
                    <a:pt x="1064126" y="412457"/>
                  </a:lnTo>
                  <a:lnTo>
                    <a:pt x="1064045" y="412322"/>
                  </a:lnTo>
                  <a:lnTo>
                    <a:pt x="1063984" y="412212"/>
                  </a:lnTo>
                  <a:lnTo>
                    <a:pt x="1063941" y="412053"/>
                  </a:lnTo>
                  <a:lnTo>
                    <a:pt x="1063881" y="411796"/>
                  </a:lnTo>
                  <a:lnTo>
                    <a:pt x="1063871" y="411728"/>
                  </a:lnTo>
                  <a:lnTo>
                    <a:pt x="1063856" y="411619"/>
                  </a:lnTo>
                  <a:lnTo>
                    <a:pt x="1063843" y="411472"/>
                  </a:lnTo>
                  <a:lnTo>
                    <a:pt x="1063831" y="411282"/>
                  </a:lnTo>
                  <a:lnTo>
                    <a:pt x="1063843" y="411098"/>
                  </a:lnTo>
                  <a:lnTo>
                    <a:pt x="1063898" y="410731"/>
                  </a:lnTo>
                  <a:lnTo>
                    <a:pt x="1063972" y="410352"/>
                  </a:lnTo>
                  <a:lnTo>
                    <a:pt x="1063980" y="410289"/>
                  </a:lnTo>
                  <a:lnTo>
                    <a:pt x="1063997" y="410150"/>
                  </a:lnTo>
                  <a:lnTo>
                    <a:pt x="1064015" y="410022"/>
                  </a:lnTo>
                  <a:lnTo>
                    <a:pt x="1064009" y="409967"/>
                  </a:lnTo>
                  <a:lnTo>
                    <a:pt x="1063997" y="409820"/>
                  </a:lnTo>
                  <a:lnTo>
                    <a:pt x="1063978" y="409729"/>
                  </a:lnTo>
                  <a:lnTo>
                    <a:pt x="1063929" y="409600"/>
                  </a:lnTo>
                  <a:lnTo>
                    <a:pt x="1063789" y="409362"/>
                  </a:lnTo>
                  <a:lnTo>
                    <a:pt x="1063440" y="408783"/>
                  </a:lnTo>
                  <a:lnTo>
                    <a:pt x="1108787" y="408727"/>
                  </a:lnTo>
                  <a:lnTo>
                    <a:pt x="1114147" y="408905"/>
                  </a:lnTo>
                  <a:lnTo>
                    <a:pt x="1114340" y="408903"/>
                  </a:lnTo>
                  <a:lnTo>
                    <a:pt x="1117197" y="408885"/>
                  </a:lnTo>
                  <a:lnTo>
                    <a:pt x="1146274" y="408701"/>
                  </a:lnTo>
                  <a:lnTo>
                    <a:pt x="1152343" y="408714"/>
                  </a:lnTo>
                  <a:lnTo>
                    <a:pt x="1152474" y="408777"/>
                  </a:lnTo>
                  <a:lnTo>
                    <a:pt x="1164317" y="408709"/>
                  </a:lnTo>
                  <a:lnTo>
                    <a:pt x="1164515" y="408771"/>
                  </a:lnTo>
                  <a:lnTo>
                    <a:pt x="1180700" y="408798"/>
                  </a:lnTo>
                  <a:lnTo>
                    <a:pt x="1188499" y="408700"/>
                  </a:lnTo>
                  <a:lnTo>
                    <a:pt x="1188891" y="408761"/>
                  </a:lnTo>
                  <a:lnTo>
                    <a:pt x="1217765" y="408690"/>
                  </a:lnTo>
                  <a:lnTo>
                    <a:pt x="1223091" y="408671"/>
                  </a:lnTo>
                  <a:lnTo>
                    <a:pt x="1254521" y="408601"/>
                  </a:lnTo>
                  <a:lnTo>
                    <a:pt x="1290668" y="408649"/>
                  </a:lnTo>
                  <a:lnTo>
                    <a:pt x="1291490" y="409548"/>
                  </a:lnTo>
                  <a:lnTo>
                    <a:pt x="1291819" y="410096"/>
                  </a:lnTo>
                  <a:lnTo>
                    <a:pt x="1292575" y="410641"/>
                  </a:lnTo>
                  <a:lnTo>
                    <a:pt x="1292906" y="411283"/>
                  </a:lnTo>
                  <a:lnTo>
                    <a:pt x="1294053" y="412213"/>
                  </a:lnTo>
                  <a:lnTo>
                    <a:pt x="1294286" y="412729"/>
                  </a:lnTo>
                  <a:lnTo>
                    <a:pt x="1294910" y="413275"/>
                  </a:lnTo>
                  <a:lnTo>
                    <a:pt x="1295173" y="413369"/>
                  </a:lnTo>
                  <a:lnTo>
                    <a:pt x="1295694" y="413335"/>
                  </a:lnTo>
                  <a:lnTo>
                    <a:pt x="1295855" y="412978"/>
                  </a:lnTo>
                  <a:lnTo>
                    <a:pt x="1296503" y="412360"/>
                  </a:lnTo>
                  <a:lnTo>
                    <a:pt x="1297353" y="412643"/>
                  </a:lnTo>
                  <a:lnTo>
                    <a:pt x="1297715" y="412868"/>
                  </a:lnTo>
                  <a:lnTo>
                    <a:pt x="1297749" y="413288"/>
                  </a:lnTo>
                  <a:lnTo>
                    <a:pt x="1297395" y="413710"/>
                  </a:lnTo>
                  <a:lnTo>
                    <a:pt x="1297564" y="414614"/>
                  </a:lnTo>
                  <a:lnTo>
                    <a:pt x="1297373" y="415196"/>
                  </a:lnTo>
                  <a:lnTo>
                    <a:pt x="1298099" y="416292"/>
                  </a:lnTo>
                  <a:lnTo>
                    <a:pt x="1298198" y="416615"/>
                  </a:lnTo>
                  <a:lnTo>
                    <a:pt x="1298759" y="417386"/>
                  </a:lnTo>
                  <a:lnTo>
                    <a:pt x="1299252" y="417836"/>
                  </a:lnTo>
                  <a:lnTo>
                    <a:pt x="1299776" y="418059"/>
                  </a:lnTo>
                  <a:lnTo>
                    <a:pt x="1300068" y="418057"/>
                  </a:lnTo>
                  <a:lnTo>
                    <a:pt x="1300427" y="417891"/>
                  </a:lnTo>
                  <a:lnTo>
                    <a:pt x="1301076" y="417239"/>
                  </a:lnTo>
                  <a:lnTo>
                    <a:pt x="1301435" y="417334"/>
                  </a:lnTo>
                  <a:lnTo>
                    <a:pt x="1301760" y="417204"/>
                  </a:lnTo>
                  <a:lnTo>
                    <a:pt x="1302733" y="416453"/>
                  </a:lnTo>
                  <a:lnTo>
                    <a:pt x="1303482" y="416092"/>
                  </a:lnTo>
                  <a:lnTo>
                    <a:pt x="1303611" y="415867"/>
                  </a:lnTo>
                  <a:lnTo>
                    <a:pt x="1303671" y="415185"/>
                  </a:lnTo>
                  <a:lnTo>
                    <a:pt x="1304158" y="414892"/>
                  </a:lnTo>
                  <a:lnTo>
                    <a:pt x="1304319" y="414534"/>
                  </a:lnTo>
                  <a:lnTo>
                    <a:pt x="1304838" y="414109"/>
                  </a:lnTo>
                  <a:lnTo>
                    <a:pt x="1304933" y="413688"/>
                  </a:lnTo>
                  <a:lnTo>
                    <a:pt x="1305030" y="413495"/>
                  </a:lnTo>
                  <a:lnTo>
                    <a:pt x="1305322" y="413268"/>
                  </a:lnTo>
                  <a:lnTo>
                    <a:pt x="1305514" y="412717"/>
                  </a:lnTo>
                  <a:lnTo>
                    <a:pt x="1305839" y="412616"/>
                  </a:lnTo>
                  <a:lnTo>
                    <a:pt x="1306558" y="412839"/>
                  </a:lnTo>
                  <a:lnTo>
                    <a:pt x="1307212" y="412835"/>
                  </a:lnTo>
                  <a:lnTo>
                    <a:pt x="1307535" y="412571"/>
                  </a:lnTo>
                  <a:lnTo>
                    <a:pt x="1307664" y="412151"/>
                  </a:lnTo>
                  <a:lnTo>
                    <a:pt x="1308052" y="411825"/>
                  </a:lnTo>
                  <a:lnTo>
                    <a:pt x="1308050" y="411374"/>
                  </a:lnTo>
                  <a:lnTo>
                    <a:pt x="1308340" y="411047"/>
                  </a:lnTo>
                  <a:lnTo>
                    <a:pt x="1308668" y="411045"/>
                  </a:lnTo>
                  <a:lnTo>
                    <a:pt x="1309522" y="411978"/>
                  </a:lnTo>
                  <a:lnTo>
                    <a:pt x="1309785" y="412072"/>
                  </a:lnTo>
                  <a:lnTo>
                    <a:pt x="1310077" y="412071"/>
                  </a:lnTo>
                  <a:lnTo>
                    <a:pt x="1310564" y="411613"/>
                  </a:lnTo>
                  <a:lnTo>
                    <a:pt x="1311151" y="411480"/>
                  </a:lnTo>
                  <a:lnTo>
                    <a:pt x="1311566" y="411181"/>
                  </a:lnTo>
                  <a:lnTo>
                    <a:pt x="1311806" y="411020"/>
                  </a:lnTo>
                  <a:lnTo>
                    <a:pt x="1312097" y="410914"/>
                  </a:lnTo>
                  <a:lnTo>
                    <a:pt x="1312352" y="410890"/>
                  </a:lnTo>
                  <a:lnTo>
                    <a:pt x="1312565" y="410896"/>
                  </a:lnTo>
                  <a:lnTo>
                    <a:pt x="1312655" y="411032"/>
                  </a:lnTo>
                  <a:lnTo>
                    <a:pt x="1312701" y="411250"/>
                  </a:lnTo>
                  <a:lnTo>
                    <a:pt x="1312773" y="411453"/>
                  </a:lnTo>
                  <a:lnTo>
                    <a:pt x="1312883" y="411602"/>
                  </a:lnTo>
                  <a:lnTo>
                    <a:pt x="1313043" y="411723"/>
                  </a:lnTo>
                  <a:lnTo>
                    <a:pt x="1313244" y="411952"/>
                  </a:lnTo>
                  <a:lnTo>
                    <a:pt x="1313181" y="412470"/>
                  </a:lnTo>
                  <a:lnTo>
                    <a:pt x="1313905" y="413209"/>
                  </a:lnTo>
                  <a:lnTo>
                    <a:pt x="1314135" y="413624"/>
                  </a:lnTo>
                  <a:lnTo>
                    <a:pt x="1314365" y="413786"/>
                  </a:lnTo>
                  <a:lnTo>
                    <a:pt x="1314561" y="413818"/>
                  </a:lnTo>
                  <a:lnTo>
                    <a:pt x="1314822" y="413686"/>
                  </a:lnTo>
                  <a:lnTo>
                    <a:pt x="1315175" y="412844"/>
                  </a:lnTo>
                  <a:lnTo>
                    <a:pt x="1315532" y="412677"/>
                  </a:lnTo>
                  <a:lnTo>
                    <a:pt x="1316023" y="412674"/>
                  </a:lnTo>
                  <a:lnTo>
                    <a:pt x="1317560" y="413150"/>
                  </a:lnTo>
                  <a:lnTo>
                    <a:pt x="1318315" y="413953"/>
                  </a:lnTo>
                  <a:lnTo>
                    <a:pt x="1318970" y="414175"/>
                  </a:lnTo>
                  <a:lnTo>
                    <a:pt x="1319299" y="414624"/>
                  </a:lnTo>
                  <a:lnTo>
                    <a:pt x="1319824" y="414944"/>
                  </a:lnTo>
                  <a:lnTo>
                    <a:pt x="1320281" y="414911"/>
                  </a:lnTo>
                  <a:lnTo>
                    <a:pt x="1320739" y="415131"/>
                  </a:lnTo>
                  <a:lnTo>
                    <a:pt x="1321000" y="415099"/>
                  </a:lnTo>
                  <a:lnTo>
                    <a:pt x="1321324" y="414870"/>
                  </a:lnTo>
                  <a:lnTo>
                    <a:pt x="1322171" y="414542"/>
                  </a:lnTo>
                  <a:lnTo>
                    <a:pt x="1322203" y="414478"/>
                  </a:lnTo>
                  <a:lnTo>
                    <a:pt x="1322498" y="414506"/>
                  </a:lnTo>
                  <a:lnTo>
                    <a:pt x="1323968" y="414755"/>
                  </a:lnTo>
                  <a:lnTo>
                    <a:pt x="1324820" y="415300"/>
                  </a:lnTo>
                  <a:lnTo>
                    <a:pt x="1325576" y="416006"/>
                  </a:lnTo>
                  <a:lnTo>
                    <a:pt x="1325714" y="417233"/>
                  </a:lnTo>
                  <a:lnTo>
                    <a:pt x="1324842" y="418598"/>
                  </a:lnTo>
                  <a:lnTo>
                    <a:pt x="1325042" y="419144"/>
                  </a:lnTo>
                  <a:lnTo>
                    <a:pt x="1326119" y="419009"/>
                  </a:lnTo>
                  <a:lnTo>
                    <a:pt x="1326480" y="419330"/>
                  </a:lnTo>
                  <a:lnTo>
                    <a:pt x="1326808" y="419392"/>
                  </a:lnTo>
                  <a:lnTo>
                    <a:pt x="1327910" y="418350"/>
                  </a:lnTo>
                  <a:lnTo>
                    <a:pt x="1328331" y="418120"/>
                  </a:lnTo>
                  <a:lnTo>
                    <a:pt x="1328691" y="418281"/>
                  </a:lnTo>
                  <a:lnTo>
                    <a:pt x="1329182" y="418341"/>
                  </a:lnTo>
                  <a:lnTo>
                    <a:pt x="1329771" y="418725"/>
                  </a:lnTo>
                  <a:lnTo>
                    <a:pt x="1330228" y="418592"/>
                  </a:lnTo>
                  <a:lnTo>
                    <a:pt x="1331044" y="418586"/>
                  </a:lnTo>
                  <a:lnTo>
                    <a:pt x="1331954" y="417999"/>
                  </a:lnTo>
                  <a:lnTo>
                    <a:pt x="1332735" y="417961"/>
                  </a:lnTo>
                  <a:lnTo>
                    <a:pt x="1332963" y="417862"/>
                  </a:lnTo>
                  <a:lnTo>
                    <a:pt x="1333612" y="417148"/>
                  </a:lnTo>
                  <a:lnTo>
                    <a:pt x="1334266" y="417239"/>
                  </a:lnTo>
                  <a:lnTo>
                    <a:pt x="1334987" y="417721"/>
                  </a:lnTo>
                  <a:lnTo>
                    <a:pt x="1335999" y="417843"/>
                  </a:lnTo>
                  <a:lnTo>
                    <a:pt x="1336556" y="418259"/>
                  </a:lnTo>
                  <a:lnTo>
                    <a:pt x="1337407" y="418544"/>
                  </a:lnTo>
                  <a:lnTo>
                    <a:pt x="1337517" y="418834"/>
                  </a:lnTo>
                  <a:lnTo>
                    <a:pt x="1337732" y="419534"/>
                  </a:lnTo>
                  <a:lnTo>
                    <a:pt x="1337811" y="419882"/>
                  </a:lnTo>
                  <a:lnTo>
                    <a:pt x="1337818" y="420038"/>
                  </a:lnTo>
                  <a:lnTo>
                    <a:pt x="1337825" y="420167"/>
                  </a:lnTo>
                  <a:lnTo>
                    <a:pt x="1337798" y="420223"/>
                  </a:lnTo>
                  <a:lnTo>
                    <a:pt x="1337682" y="420465"/>
                  </a:lnTo>
                  <a:lnTo>
                    <a:pt x="1337650" y="420548"/>
                  </a:lnTo>
                  <a:lnTo>
                    <a:pt x="1337523" y="421033"/>
                  </a:lnTo>
                  <a:lnTo>
                    <a:pt x="1337200" y="421649"/>
                  </a:lnTo>
                  <a:lnTo>
                    <a:pt x="1337234" y="422070"/>
                  </a:lnTo>
                  <a:lnTo>
                    <a:pt x="1337794" y="422553"/>
                  </a:lnTo>
                  <a:lnTo>
                    <a:pt x="1337925" y="422876"/>
                  </a:lnTo>
                  <a:lnTo>
                    <a:pt x="1338352" y="423226"/>
                  </a:lnTo>
                  <a:lnTo>
                    <a:pt x="1338618" y="423809"/>
                  </a:lnTo>
                  <a:lnTo>
                    <a:pt x="1339340" y="424385"/>
                  </a:lnTo>
                  <a:lnTo>
                    <a:pt x="1339766" y="424543"/>
                  </a:lnTo>
                  <a:lnTo>
                    <a:pt x="1340388" y="424959"/>
                  </a:lnTo>
                  <a:lnTo>
                    <a:pt x="1340812" y="425023"/>
                  </a:lnTo>
                  <a:lnTo>
                    <a:pt x="1341824" y="424853"/>
                  </a:lnTo>
                  <a:lnTo>
                    <a:pt x="1342151" y="425111"/>
                  </a:lnTo>
                  <a:lnTo>
                    <a:pt x="1342317" y="425497"/>
                  </a:lnTo>
                  <a:lnTo>
                    <a:pt x="1342224" y="426403"/>
                  </a:lnTo>
                  <a:lnTo>
                    <a:pt x="1342622" y="427241"/>
                  </a:lnTo>
                  <a:lnTo>
                    <a:pt x="1342465" y="428049"/>
                  </a:lnTo>
                  <a:lnTo>
                    <a:pt x="1342564" y="428342"/>
                  </a:lnTo>
                  <a:lnTo>
                    <a:pt x="1342958" y="428791"/>
                  </a:lnTo>
                  <a:lnTo>
                    <a:pt x="1342960" y="429114"/>
                  </a:lnTo>
                  <a:lnTo>
                    <a:pt x="1343195" y="429920"/>
                  </a:lnTo>
                  <a:lnTo>
                    <a:pt x="1343165" y="430211"/>
                  </a:lnTo>
                  <a:lnTo>
                    <a:pt x="1342971" y="430568"/>
                  </a:lnTo>
                  <a:lnTo>
                    <a:pt x="1343038" y="430990"/>
                  </a:lnTo>
                  <a:lnTo>
                    <a:pt x="1343268" y="431215"/>
                  </a:lnTo>
                  <a:lnTo>
                    <a:pt x="1343531" y="431309"/>
                  </a:lnTo>
                  <a:lnTo>
                    <a:pt x="1343759" y="431308"/>
                  </a:lnTo>
                  <a:lnTo>
                    <a:pt x="1343985" y="431080"/>
                  </a:lnTo>
                  <a:lnTo>
                    <a:pt x="1344344" y="431044"/>
                  </a:lnTo>
                  <a:lnTo>
                    <a:pt x="1344639" y="431303"/>
                  </a:lnTo>
                  <a:lnTo>
                    <a:pt x="1345359" y="431328"/>
                  </a:lnTo>
                  <a:lnTo>
                    <a:pt x="1345718" y="431456"/>
                  </a:lnTo>
                  <a:lnTo>
                    <a:pt x="1346047" y="431777"/>
                  </a:lnTo>
                  <a:lnTo>
                    <a:pt x="1346181" y="432230"/>
                  </a:lnTo>
                  <a:lnTo>
                    <a:pt x="1345957" y="433136"/>
                  </a:lnTo>
                  <a:lnTo>
                    <a:pt x="1345993" y="433653"/>
                  </a:lnTo>
                  <a:lnTo>
                    <a:pt x="1345801" y="434302"/>
                  </a:lnTo>
                  <a:lnTo>
                    <a:pt x="1345836" y="434625"/>
                  </a:lnTo>
                  <a:lnTo>
                    <a:pt x="1346430" y="435527"/>
                  </a:lnTo>
                  <a:lnTo>
                    <a:pt x="1347218" y="436168"/>
                  </a:lnTo>
                  <a:lnTo>
                    <a:pt x="1347743" y="436779"/>
                  </a:lnTo>
                  <a:lnTo>
                    <a:pt x="1348043" y="437488"/>
                  </a:lnTo>
                  <a:lnTo>
                    <a:pt x="1348146" y="438586"/>
                  </a:lnTo>
                  <a:lnTo>
                    <a:pt x="1348021" y="439171"/>
                  </a:lnTo>
                  <a:lnTo>
                    <a:pt x="1348186" y="439557"/>
                  </a:lnTo>
                  <a:lnTo>
                    <a:pt x="1348350" y="439750"/>
                  </a:lnTo>
                  <a:lnTo>
                    <a:pt x="1349166" y="439938"/>
                  </a:lnTo>
                  <a:lnTo>
                    <a:pt x="1349724" y="440258"/>
                  </a:lnTo>
                  <a:lnTo>
                    <a:pt x="1350053" y="440613"/>
                  </a:lnTo>
                  <a:lnTo>
                    <a:pt x="1350251" y="441032"/>
                  </a:lnTo>
                  <a:lnTo>
                    <a:pt x="1350711" y="441480"/>
                  </a:lnTo>
                  <a:lnTo>
                    <a:pt x="1350843" y="441803"/>
                  </a:lnTo>
                  <a:lnTo>
                    <a:pt x="1350780" y="442258"/>
                  </a:lnTo>
                  <a:lnTo>
                    <a:pt x="1350848" y="442481"/>
                  </a:lnTo>
                  <a:lnTo>
                    <a:pt x="1351607" y="443707"/>
                  </a:lnTo>
                  <a:lnTo>
                    <a:pt x="1352005" y="444739"/>
                  </a:lnTo>
                  <a:lnTo>
                    <a:pt x="1352333" y="444993"/>
                  </a:lnTo>
                  <a:lnTo>
                    <a:pt x="1352985" y="445023"/>
                  </a:lnTo>
                  <a:lnTo>
                    <a:pt x="1353280" y="445215"/>
                  </a:lnTo>
                  <a:lnTo>
                    <a:pt x="1353607" y="445213"/>
                  </a:lnTo>
                  <a:lnTo>
                    <a:pt x="1354292" y="445272"/>
                  </a:lnTo>
                  <a:lnTo>
                    <a:pt x="1355275" y="445946"/>
                  </a:lnTo>
                  <a:lnTo>
                    <a:pt x="1355538" y="446203"/>
                  </a:lnTo>
                  <a:lnTo>
                    <a:pt x="1355704" y="446558"/>
                  </a:lnTo>
                  <a:lnTo>
                    <a:pt x="1355743" y="447429"/>
                  </a:lnTo>
                  <a:lnTo>
                    <a:pt x="1355941" y="447882"/>
                  </a:lnTo>
                  <a:lnTo>
                    <a:pt x="1356860" y="448684"/>
                  </a:lnTo>
                  <a:lnTo>
                    <a:pt x="1357058" y="449006"/>
                  </a:lnTo>
                  <a:lnTo>
                    <a:pt x="1358465" y="449902"/>
                  </a:lnTo>
                  <a:lnTo>
                    <a:pt x="1359153" y="449964"/>
                  </a:lnTo>
                  <a:lnTo>
                    <a:pt x="1359479" y="450218"/>
                  </a:lnTo>
                  <a:lnTo>
                    <a:pt x="1359806" y="450313"/>
                  </a:lnTo>
                  <a:lnTo>
                    <a:pt x="1361699" y="450368"/>
                  </a:lnTo>
                  <a:lnTo>
                    <a:pt x="1361884" y="450414"/>
                  </a:lnTo>
                  <a:lnTo>
                    <a:pt x="1362056" y="450471"/>
                  </a:lnTo>
                  <a:lnTo>
                    <a:pt x="1362220" y="450511"/>
                  </a:lnTo>
                  <a:lnTo>
                    <a:pt x="1362553" y="450413"/>
                  </a:lnTo>
                  <a:lnTo>
                    <a:pt x="1362839" y="450321"/>
                  </a:lnTo>
                  <a:lnTo>
                    <a:pt x="1363253" y="450109"/>
                  </a:lnTo>
                  <a:lnTo>
                    <a:pt x="1363392" y="450059"/>
                  </a:lnTo>
                  <a:lnTo>
                    <a:pt x="1363516" y="450048"/>
                  </a:lnTo>
                  <a:lnTo>
                    <a:pt x="1363654" y="450056"/>
                  </a:lnTo>
                  <a:lnTo>
                    <a:pt x="1364114" y="450214"/>
                  </a:lnTo>
                  <a:lnTo>
                    <a:pt x="1364213" y="450220"/>
                  </a:lnTo>
                  <a:lnTo>
                    <a:pt x="1364295" y="450209"/>
                  </a:lnTo>
                  <a:lnTo>
                    <a:pt x="1364455" y="450149"/>
                  </a:lnTo>
                  <a:lnTo>
                    <a:pt x="1364752" y="449980"/>
                  </a:lnTo>
                  <a:lnTo>
                    <a:pt x="1364864" y="449930"/>
                  </a:lnTo>
                  <a:lnTo>
                    <a:pt x="1365037" y="449879"/>
                  </a:lnTo>
                  <a:lnTo>
                    <a:pt x="1365290" y="449841"/>
                  </a:lnTo>
                  <a:lnTo>
                    <a:pt x="1365480" y="449771"/>
                  </a:lnTo>
                  <a:lnTo>
                    <a:pt x="1365618" y="449749"/>
                  </a:lnTo>
                  <a:lnTo>
                    <a:pt x="1365796" y="449780"/>
                  </a:lnTo>
                  <a:lnTo>
                    <a:pt x="1365942" y="449841"/>
                  </a:lnTo>
                  <a:lnTo>
                    <a:pt x="1366109" y="449991"/>
                  </a:lnTo>
                  <a:lnTo>
                    <a:pt x="1366239" y="450087"/>
                  </a:lnTo>
                  <a:lnTo>
                    <a:pt x="1366349" y="450132"/>
                  </a:lnTo>
                  <a:lnTo>
                    <a:pt x="1366594" y="450189"/>
                  </a:lnTo>
                  <a:lnTo>
                    <a:pt x="1366752" y="450200"/>
                  </a:lnTo>
                  <a:lnTo>
                    <a:pt x="1366916" y="450183"/>
                  </a:lnTo>
                  <a:lnTo>
                    <a:pt x="1367263" y="450033"/>
                  </a:lnTo>
                  <a:lnTo>
                    <a:pt x="1367367" y="450011"/>
                  </a:lnTo>
                  <a:lnTo>
                    <a:pt x="1367494" y="450031"/>
                  </a:lnTo>
                  <a:lnTo>
                    <a:pt x="1367638" y="450084"/>
                  </a:lnTo>
                  <a:lnTo>
                    <a:pt x="1367714" y="450135"/>
                  </a:lnTo>
                  <a:lnTo>
                    <a:pt x="1367858" y="450377"/>
                  </a:lnTo>
                  <a:lnTo>
                    <a:pt x="1367906" y="450482"/>
                  </a:lnTo>
                  <a:lnTo>
                    <a:pt x="1367906" y="450569"/>
                  </a:lnTo>
                  <a:lnTo>
                    <a:pt x="1367883" y="450707"/>
                  </a:lnTo>
                  <a:lnTo>
                    <a:pt x="1367768" y="450882"/>
                  </a:lnTo>
                  <a:lnTo>
                    <a:pt x="1367762" y="451007"/>
                  </a:lnTo>
                  <a:lnTo>
                    <a:pt x="1367779" y="451096"/>
                  </a:lnTo>
                  <a:lnTo>
                    <a:pt x="1367895" y="451447"/>
                  </a:lnTo>
                  <a:lnTo>
                    <a:pt x="1367971" y="451556"/>
                  </a:lnTo>
                  <a:lnTo>
                    <a:pt x="1368053" y="451610"/>
                  </a:lnTo>
                  <a:lnTo>
                    <a:pt x="1368225" y="451652"/>
                  </a:lnTo>
                  <a:lnTo>
                    <a:pt x="1368369" y="451708"/>
                  </a:lnTo>
                  <a:lnTo>
                    <a:pt x="1368575" y="451898"/>
                  </a:lnTo>
                  <a:lnTo>
                    <a:pt x="1368899" y="452090"/>
                  </a:lnTo>
                  <a:lnTo>
                    <a:pt x="1369068" y="452153"/>
                  </a:lnTo>
                  <a:lnTo>
                    <a:pt x="1369382" y="452233"/>
                  </a:lnTo>
                  <a:lnTo>
                    <a:pt x="1369700" y="452340"/>
                  </a:lnTo>
                  <a:lnTo>
                    <a:pt x="1369946" y="452472"/>
                  </a:lnTo>
                  <a:lnTo>
                    <a:pt x="1370056" y="452574"/>
                  </a:lnTo>
                  <a:lnTo>
                    <a:pt x="1370197" y="452752"/>
                  </a:lnTo>
                  <a:lnTo>
                    <a:pt x="1370476" y="453220"/>
                  </a:lnTo>
                  <a:lnTo>
                    <a:pt x="1370575" y="453361"/>
                  </a:lnTo>
                  <a:lnTo>
                    <a:pt x="1370756" y="453529"/>
                  </a:lnTo>
                  <a:lnTo>
                    <a:pt x="1370854" y="453595"/>
                  </a:lnTo>
                  <a:lnTo>
                    <a:pt x="1371199" y="453707"/>
                  </a:lnTo>
                  <a:lnTo>
                    <a:pt x="1371283" y="453690"/>
                  </a:lnTo>
                  <a:lnTo>
                    <a:pt x="1371371" y="453643"/>
                  </a:lnTo>
                  <a:lnTo>
                    <a:pt x="1371709" y="453527"/>
                  </a:lnTo>
                  <a:lnTo>
                    <a:pt x="1372000" y="453496"/>
                  </a:lnTo>
                  <a:lnTo>
                    <a:pt x="1372113" y="453535"/>
                  </a:lnTo>
                  <a:lnTo>
                    <a:pt x="1372183" y="453580"/>
                  </a:lnTo>
                  <a:lnTo>
                    <a:pt x="1372268" y="453634"/>
                  </a:lnTo>
                  <a:lnTo>
                    <a:pt x="1372477" y="453817"/>
                  </a:lnTo>
                  <a:lnTo>
                    <a:pt x="1372595" y="453969"/>
                  </a:lnTo>
                  <a:lnTo>
                    <a:pt x="1372716" y="454198"/>
                  </a:lnTo>
                  <a:lnTo>
                    <a:pt x="1372835" y="454471"/>
                  </a:lnTo>
                  <a:lnTo>
                    <a:pt x="1372956" y="454646"/>
                  </a:lnTo>
                  <a:lnTo>
                    <a:pt x="1373033" y="454717"/>
                  </a:lnTo>
                  <a:lnTo>
                    <a:pt x="1373143" y="454790"/>
                  </a:lnTo>
                  <a:lnTo>
                    <a:pt x="1373320" y="454864"/>
                  </a:lnTo>
                  <a:lnTo>
                    <a:pt x="1373498" y="454956"/>
                  </a:lnTo>
                  <a:lnTo>
                    <a:pt x="1373588" y="455041"/>
                  </a:lnTo>
                  <a:lnTo>
                    <a:pt x="1373648" y="455132"/>
                  </a:lnTo>
                  <a:lnTo>
                    <a:pt x="1373696" y="455278"/>
                  </a:lnTo>
                  <a:lnTo>
                    <a:pt x="1373695" y="455307"/>
                  </a:lnTo>
                  <a:lnTo>
                    <a:pt x="1373687" y="455724"/>
                  </a:lnTo>
                  <a:lnTo>
                    <a:pt x="1373744" y="455946"/>
                  </a:lnTo>
                  <a:lnTo>
                    <a:pt x="1373797" y="456017"/>
                  </a:lnTo>
                  <a:lnTo>
                    <a:pt x="1373904" y="456115"/>
                  </a:lnTo>
                  <a:lnTo>
                    <a:pt x="1374147" y="456245"/>
                  </a:lnTo>
                  <a:lnTo>
                    <a:pt x="1374291" y="456343"/>
                  </a:lnTo>
                  <a:lnTo>
                    <a:pt x="1374460" y="456533"/>
                  </a:lnTo>
                  <a:lnTo>
                    <a:pt x="1374531" y="456660"/>
                  </a:lnTo>
                  <a:lnTo>
                    <a:pt x="1374551" y="456806"/>
                  </a:lnTo>
                  <a:lnTo>
                    <a:pt x="1374548" y="456975"/>
                  </a:lnTo>
                  <a:lnTo>
                    <a:pt x="1374556" y="457015"/>
                  </a:lnTo>
                  <a:lnTo>
                    <a:pt x="1374641" y="457147"/>
                  </a:lnTo>
                  <a:lnTo>
                    <a:pt x="1374782" y="457272"/>
                  </a:lnTo>
                  <a:lnTo>
                    <a:pt x="1374917" y="457353"/>
                  </a:lnTo>
                  <a:lnTo>
                    <a:pt x="1375278" y="457480"/>
                  </a:lnTo>
                  <a:lnTo>
                    <a:pt x="1375405" y="457500"/>
                  </a:lnTo>
                  <a:lnTo>
                    <a:pt x="1375594" y="457460"/>
                  </a:lnTo>
                  <a:lnTo>
                    <a:pt x="1375831" y="457339"/>
                  </a:lnTo>
                  <a:lnTo>
                    <a:pt x="1376040" y="457356"/>
                  </a:lnTo>
                  <a:lnTo>
                    <a:pt x="1376404" y="457268"/>
                  </a:lnTo>
                  <a:lnTo>
                    <a:pt x="1376576" y="457266"/>
                  </a:lnTo>
                  <a:lnTo>
                    <a:pt x="1376683" y="457299"/>
                  </a:lnTo>
                  <a:lnTo>
                    <a:pt x="1376853" y="457438"/>
                  </a:lnTo>
                  <a:lnTo>
                    <a:pt x="1376918" y="457471"/>
                  </a:lnTo>
                  <a:lnTo>
                    <a:pt x="1377036" y="457471"/>
                  </a:lnTo>
                  <a:lnTo>
                    <a:pt x="1377273" y="457424"/>
                  </a:lnTo>
                  <a:lnTo>
                    <a:pt x="1377369" y="457429"/>
                  </a:lnTo>
                  <a:lnTo>
                    <a:pt x="1377527" y="457491"/>
                  </a:lnTo>
                  <a:lnTo>
                    <a:pt x="1377846" y="457674"/>
                  </a:lnTo>
                  <a:lnTo>
                    <a:pt x="1378091" y="457768"/>
                  </a:lnTo>
                  <a:lnTo>
                    <a:pt x="1378486" y="457838"/>
                  </a:lnTo>
                  <a:lnTo>
                    <a:pt x="1378656" y="457853"/>
                  </a:lnTo>
                  <a:lnTo>
                    <a:pt x="1378845" y="457810"/>
                  </a:lnTo>
                  <a:lnTo>
                    <a:pt x="1379082" y="457782"/>
                  </a:lnTo>
                  <a:lnTo>
                    <a:pt x="1379098" y="457789"/>
                  </a:lnTo>
                  <a:lnTo>
                    <a:pt x="1379098" y="457789"/>
                  </a:lnTo>
                  <a:lnTo>
                    <a:pt x="1379120" y="457798"/>
                  </a:lnTo>
                  <a:lnTo>
                    <a:pt x="1379146" y="457809"/>
                  </a:lnTo>
                  <a:lnTo>
                    <a:pt x="1379162" y="457815"/>
                  </a:lnTo>
                  <a:lnTo>
                    <a:pt x="1379189" y="457827"/>
                  </a:lnTo>
                  <a:lnTo>
                    <a:pt x="1379206" y="457838"/>
                  </a:lnTo>
                  <a:lnTo>
                    <a:pt x="1379372" y="457934"/>
                  </a:lnTo>
                  <a:lnTo>
                    <a:pt x="1379454" y="457965"/>
                  </a:lnTo>
                  <a:lnTo>
                    <a:pt x="1379705" y="457993"/>
                  </a:lnTo>
                  <a:lnTo>
                    <a:pt x="1379954" y="458103"/>
                  </a:lnTo>
                  <a:lnTo>
                    <a:pt x="1380089" y="458199"/>
                  </a:lnTo>
                  <a:lnTo>
                    <a:pt x="1380191" y="458298"/>
                  </a:lnTo>
                  <a:lnTo>
                    <a:pt x="1380278" y="458427"/>
                  </a:lnTo>
                  <a:lnTo>
                    <a:pt x="1380385" y="458736"/>
                  </a:lnTo>
                  <a:lnTo>
                    <a:pt x="1380399" y="458777"/>
                  </a:lnTo>
                  <a:lnTo>
                    <a:pt x="1380433" y="458968"/>
                  </a:lnTo>
                  <a:lnTo>
                    <a:pt x="1380439" y="459310"/>
                  </a:lnTo>
                  <a:lnTo>
                    <a:pt x="1380518" y="459508"/>
                  </a:lnTo>
                  <a:lnTo>
                    <a:pt x="1380676" y="459609"/>
                  </a:lnTo>
                  <a:lnTo>
                    <a:pt x="1381136" y="459817"/>
                  </a:lnTo>
                  <a:lnTo>
                    <a:pt x="1381378" y="459944"/>
                  </a:lnTo>
                  <a:lnTo>
                    <a:pt x="1381483" y="460062"/>
                  </a:lnTo>
                  <a:lnTo>
                    <a:pt x="1381680" y="460370"/>
                  </a:lnTo>
                  <a:lnTo>
                    <a:pt x="1381742" y="460440"/>
                  </a:lnTo>
                  <a:lnTo>
                    <a:pt x="1381861" y="460534"/>
                  </a:lnTo>
                  <a:lnTo>
                    <a:pt x="1382033" y="460616"/>
                  </a:lnTo>
                  <a:lnTo>
                    <a:pt x="1382106" y="460616"/>
                  </a:lnTo>
                  <a:lnTo>
                    <a:pt x="1382434" y="460511"/>
                  </a:lnTo>
                  <a:lnTo>
                    <a:pt x="1382544" y="460449"/>
                  </a:lnTo>
                  <a:lnTo>
                    <a:pt x="1382589" y="460414"/>
                  </a:lnTo>
                  <a:lnTo>
                    <a:pt x="1382685" y="460342"/>
                  </a:lnTo>
                  <a:lnTo>
                    <a:pt x="1382879" y="460116"/>
                  </a:lnTo>
                  <a:lnTo>
                    <a:pt x="1382970" y="460043"/>
                  </a:lnTo>
                  <a:lnTo>
                    <a:pt x="1383071" y="459993"/>
                  </a:lnTo>
                  <a:lnTo>
                    <a:pt x="1383263" y="459995"/>
                  </a:lnTo>
                  <a:lnTo>
                    <a:pt x="1383404" y="460054"/>
                  </a:lnTo>
                  <a:lnTo>
                    <a:pt x="1383520" y="460060"/>
                  </a:lnTo>
                  <a:lnTo>
                    <a:pt x="1383943" y="459770"/>
                  </a:lnTo>
                  <a:lnTo>
                    <a:pt x="1384019" y="459738"/>
                  </a:lnTo>
                  <a:lnTo>
                    <a:pt x="1384157" y="459716"/>
                  </a:lnTo>
                  <a:lnTo>
                    <a:pt x="1384208" y="459727"/>
                  </a:lnTo>
                  <a:lnTo>
                    <a:pt x="1384259" y="459806"/>
                  </a:lnTo>
                  <a:lnTo>
                    <a:pt x="1384318" y="459986"/>
                  </a:lnTo>
                  <a:lnTo>
                    <a:pt x="1384369" y="460015"/>
                  </a:lnTo>
                  <a:lnTo>
                    <a:pt x="1384476" y="460020"/>
                  </a:lnTo>
                  <a:lnTo>
                    <a:pt x="1384742" y="459834"/>
                  </a:lnTo>
                  <a:lnTo>
                    <a:pt x="1384843" y="459798"/>
                  </a:lnTo>
                  <a:lnTo>
                    <a:pt x="1384990" y="459795"/>
                  </a:lnTo>
                  <a:lnTo>
                    <a:pt x="1385103" y="459814"/>
                  </a:lnTo>
                  <a:lnTo>
                    <a:pt x="1385275" y="459879"/>
                  </a:lnTo>
                  <a:lnTo>
                    <a:pt x="1385729" y="460131"/>
                  </a:lnTo>
                  <a:lnTo>
                    <a:pt x="1385828" y="460161"/>
                  </a:lnTo>
                  <a:lnTo>
                    <a:pt x="1386104" y="460207"/>
                  </a:lnTo>
                  <a:lnTo>
                    <a:pt x="1386195" y="460243"/>
                  </a:lnTo>
                  <a:lnTo>
                    <a:pt x="1386364" y="460362"/>
                  </a:lnTo>
                  <a:lnTo>
                    <a:pt x="1386505" y="460500"/>
                  </a:lnTo>
                  <a:lnTo>
                    <a:pt x="1386623" y="460553"/>
                  </a:lnTo>
                  <a:lnTo>
                    <a:pt x="1386829" y="460612"/>
                  </a:lnTo>
                  <a:lnTo>
                    <a:pt x="1386973" y="460677"/>
                  </a:lnTo>
                  <a:lnTo>
                    <a:pt x="1387030" y="460723"/>
                  </a:lnTo>
                  <a:lnTo>
                    <a:pt x="1387162" y="460864"/>
                  </a:lnTo>
                  <a:lnTo>
                    <a:pt x="1387199" y="460962"/>
                  </a:lnTo>
                  <a:lnTo>
                    <a:pt x="1387281" y="461075"/>
                  </a:lnTo>
                  <a:lnTo>
                    <a:pt x="1387422" y="461182"/>
                  </a:lnTo>
                  <a:lnTo>
                    <a:pt x="1387456" y="461190"/>
                  </a:lnTo>
                  <a:lnTo>
                    <a:pt x="1387555" y="461174"/>
                  </a:lnTo>
                  <a:lnTo>
                    <a:pt x="1387687" y="461069"/>
                  </a:lnTo>
                  <a:lnTo>
                    <a:pt x="1387772" y="460982"/>
                  </a:lnTo>
                  <a:lnTo>
                    <a:pt x="1388003" y="460683"/>
                  </a:lnTo>
                  <a:lnTo>
                    <a:pt x="1388093" y="460612"/>
                  </a:lnTo>
                  <a:lnTo>
                    <a:pt x="1388280" y="460573"/>
                  </a:lnTo>
                  <a:lnTo>
                    <a:pt x="1388483" y="460426"/>
                  </a:lnTo>
                  <a:lnTo>
                    <a:pt x="1388548" y="460398"/>
                  </a:lnTo>
                  <a:lnTo>
                    <a:pt x="1388604" y="460401"/>
                  </a:lnTo>
                  <a:lnTo>
                    <a:pt x="1388790" y="460444"/>
                  </a:lnTo>
                  <a:lnTo>
                    <a:pt x="1388928" y="460446"/>
                  </a:lnTo>
                  <a:lnTo>
                    <a:pt x="1389101" y="460353"/>
                  </a:lnTo>
                  <a:lnTo>
                    <a:pt x="1389343" y="460127"/>
                  </a:lnTo>
                  <a:lnTo>
                    <a:pt x="1389445" y="460071"/>
                  </a:lnTo>
                  <a:lnTo>
                    <a:pt x="1389640" y="460011"/>
                  </a:lnTo>
                  <a:lnTo>
                    <a:pt x="1389741" y="459995"/>
                  </a:lnTo>
                  <a:lnTo>
                    <a:pt x="1389927" y="459890"/>
                  </a:lnTo>
                  <a:lnTo>
                    <a:pt x="1390190" y="459834"/>
                  </a:lnTo>
                  <a:lnTo>
                    <a:pt x="1390257" y="459837"/>
                  </a:lnTo>
                  <a:lnTo>
                    <a:pt x="1390336" y="459846"/>
                  </a:lnTo>
                  <a:lnTo>
                    <a:pt x="1390463" y="459897"/>
                  </a:lnTo>
                  <a:lnTo>
                    <a:pt x="1390633" y="460020"/>
                  </a:lnTo>
                  <a:lnTo>
                    <a:pt x="1390714" y="460116"/>
                  </a:lnTo>
                  <a:lnTo>
                    <a:pt x="1390760" y="460190"/>
                  </a:lnTo>
                  <a:lnTo>
                    <a:pt x="1390824" y="460379"/>
                  </a:lnTo>
                  <a:lnTo>
                    <a:pt x="1390887" y="460477"/>
                  </a:lnTo>
                  <a:lnTo>
                    <a:pt x="1390940" y="460536"/>
                  </a:lnTo>
                  <a:lnTo>
                    <a:pt x="1391053" y="460598"/>
                  </a:lnTo>
                  <a:lnTo>
                    <a:pt x="1391183" y="460562"/>
                  </a:lnTo>
                  <a:lnTo>
                    <a:pt x="1391282" y="460511"/>
                  </a:lnTo>
                  <a:lnTo>
                    <a:pt x="1391307" y="460477"/>
                  </a:lnTo>
                  <a:lnTo>
                    <a:pt x="1391341" y="460460"/>
                  </a:lnTo>
                  <a:lnTo>
                    <a:pt x="1391366" y="460429"/>
                  </a:lnTo>
                  <a:lnTo>
                    <a:pt x="1391468" y="460395"/>
                  </a:lnTo>
                  <a:lnTo>
                    <a:pt x="1391558" y="460390"/>
                  </a:lnTo>
                  <a:lnTo>
                    <a:pt x="1391756" y="460483"/>
                  </a:lnTo>
                  <a:lnTo>
                    <a:pt x="1391849" y="460494"/>
                  </a:lnTo>
                  <a:lnTo>
                    <a:pt x="1391942" y="460446"/>
                  </a:lnTo>
                  <a:lnTo>
                    <a:pt x="1392182" y="460257"/>
                  </a:lnTo>
                  <a:lnTo>
                    <a:pt x="1392303" y="460203"/>
                  </a:lnTo>
                  <a:lnTo>
                    <a:pt x="1392342" y="460196"/>
                  </a:lnTo>
                  <a:lnTo>
                    <a:pt x="1392574" y="460229"/>
                  </a:lnTo>
                  <a:lnTo>
                    <a:pt x="1392760" y="460283"/>
                  </a:lnTo>
                  <a:lnTo>
                    <a:pt x="1393254" y="460494"/>
                  </a:lnTo>
                  <a:lnTo>
                    <a:pt x="1393440" y="460553"/>
                  </a:lnTo>
                  <a:lnTo>
                    <a:pt x="1393649" y="460582"/>
                  </a:lnTo>
                  <a:lnTo>
                    <a:pt x="1393826" y="460551"/>
                  </a:lnTo>
                  <a:lnTo>
                    <a:pt x="1393982" y="460489"/>
                  </a:lnTo>
                  <a:lnTo>
                    <a:pt x="1394301" y="460272"/>
                  </a:lnTo>
                  <a:lnTo>
                    <a:pt x="1394506" y="460183"/>
                  </a:lnTo>
                  <a:lnTo>
                    <a:pt x="1394684" y="460172"/>
                  </a:lnTo>
                  <a:lnTo>
                    <a:pt x="1394930" y="460238"/>
                  </a:lnTo>
                  <a:lnTo>
                    <a:pt x="1395119" y="460266"/>
                  </a:lnTo>
                  <a:lnTo>
                    <a:pt x="1395404" y="460266"/>
                  </a:lnTo>
                  <a:lnTo>
                    <a:pt x="1395607" y="460279"/>
                  </a:lnTo>
                  <a:lnTo>
                    <a:pt x="1395807" y="460272"/>
                  </a:lnTo>
                  <a:lnTo>
                    <a:pt x="1395965" y="460176"/>
                  </a:lnTo>
                  <a:lnTo>
                    <a:pt x="1396106" y="460136"/>
                  </a:lnTo>
                  <a:lnTo>
                    <a:pt x="1396253" y="460043"/>
                  </a:lnTo>
                  <a:lnTo>
                    <a:pt x="1396484" y="460011"/>
                  </a:lnTo>
                  <a:lnTo>
                    <a:pt x="1396642" y="459973"/>
                  </a:lnTo>
                  <a:lnTo>
                    <a:pt x="1396941" y="459948"/>
                  </a:lnTo>
                  <a:lnTo>
                    <a:pt x="1397145" y="459981"/>
                  </a:lnTo>
                  <a:lnTo>
                    <a:pt x="1397466" y="460102"/>
                  </a:lnTo>
                  <a:lnTo>
                    <a:pt x="1397573" y="460167"/>
                  </a:lnTo>
                  <a:lnTo>
                    <a:pt x="1397717" y="460299"/>
                  </a:lnTo>
                  <a:lnTo>
                    <a:pt x="1397808" y="460333"/>
                  </a:lnTo>
                  <a:lnTo>
                    <a:pt x="1397895" y="460322"/>
                  </a:lnTo>
                  <a:lnTo>
                    <a:pt x="1398115" y="460232"/>
                  </a:lnTo>
                  <a:lnTo>
                    <a:pt x="1398203" y="460229"/>
                  </a:lnTo>
                  <a:lnTo>
                    <a:pt x="1398301" y="460339"/>
                  </a:lnTo>
                  <a:lnTo>
                    <a:pt x="1398482" y="460666"/>
                  </a:lnTo>
                  <a:lnTo>
                    <a:pt x="1398502" y="460731"/>
                  </a:lnTo>
                  <a:lnTo>
                    <a:pt x="1398530" y="460993"/>
                  </a:lnTo>
                  <a:lnTo>
                    <a:pt x="1398592" y="461204"/>
                  </a:lnTo>
                  <a:lnTo>
                    <a:pt x="1398705" y="461360"/>
                  </a:lnTo>
                  <a:lnTo>
                    <a:pt x="1398801" y="461458"/>
                  </a:lnTo>
                  <a:lnTo>
                    <a:pt x="1398888" y="461653"/>
                  </a:lnTo>
                  <a:lnTo>
                    <a:pt x="1399009" y="461760"/>
                  </a:lnTo>
                  <a:lnTo>
                    <a:pt x="1399060" y="461827"/>
                  </a:lnTo>
                  <a:lnTo>
                    <a:pt x="1399066" y="461916"/>
                  </a:lnTo>
                  <a:lnTo>
                    <a:pt x="1399015" y="461969"/>
                  </a:lnTo>
                  <a:lnTo>
                    <a:pt x="1398874" y="462070"/>
                  </a:lnTo>
                  <a:lnTo>
                    <a:pt x="1398623" y="462166"/>
                  </a:lnTo>
                  <a:lnTo>
                    <a:pt x="1398550" y="462240"/>
                  </a:lnTo>
                  <a:lnTo>
                    <a:pt x="1398541" y="462305"/>
                  </a:lnTo>
                  <a:lnTo>
                    <a:pt x="1398547" y="462336"/>
                  </a:lnTo>
                  <a:lnTo>
                    <a:pt x="1398679" y="462482"/>
                  </a:lnTo>
                  <a:lnTo>
                    <a:pt x="1398750" y="462544"/>
                  </a:lnTo>
                  <a:lnTo>
                    <a:pt x="1398775" y="462727"/>
                  </a:lnTo>
                  <a:lnTo>
                    <a:pt x="1398744" y="462879"/>
                  </a:lnTo>
                  <a:lnTo>
                    <a:pt x="1398674" y="463066"/>
                  </a:lnTo>
                  <a:lnTo>
                    <a:pt x="1398612" y="463178"/>
                  </a:lnTo>
                  <a:lnTo>
                    <a:pt x="1398566" y="463223"/>
                  </a:lnTo>
                  <a:lnTo>
                    <a:pt x="1398355" y="463361"/>
                  </a:lnTo>
                  <a:lnTo>
                    <a:pt x="1398194" y="463489"/>
                  </a:lnTo>
                  <a:lnTo>
                    <a:pt x="1398126" y="463601"/>
                  </a:lnTo>
                  <a:lnTo>
                    <a:pt x="1398087" y="463728"/>
                  </a:lnTo>
                  <a:lnTo>
                    <a:pt x="1398107" y="463911"/>
                  </a:lnTo>
                  <a:lnTo>
                    <a:pt x="1398194" y="463980"/>
                  </a:lnTo>
                  <a:lnTo>
                    <a:pt x="1398270" y="463982"/>
                  </a:lnTo>
                  <a:lnTo>
                    <a:pt x="1398403" y="463962"/>
                  </a:lnTo>
                  <a:lnTo>
                    <a:pt x="1398459" y="463965"/>
                  </a:lnTo>
                  <a:lnTo>
                    <a:pt x="1398569" y="464030"/>
                  </a:lnTo>
                  <a:lnTo>
                    <a:pt x="1398645" y="464120"/>
                  </a:lnTo>
                  <a:lnTo>
                    <a:pt x="1398677" y="464188"/>
                  </a:lnTo>
                  <a:lnTo>
                    <a:pt x="1398688" y="464272"/>
                  </a:lnTo>
                  <a:lnTo>
                    <a:pt x="1398677" y="464335"/>
                  </a:lnTo>
                  <a:lnTo>
                    <a:pt x="1398631" y="464416"/>
                  </a:lnTo>
                  <a:lnTo>
                    <a:pt x="1398629" y="464503"/>
                  </a:lnTo>
                  <a:lnTo>
                    <a:pt x="1398688" y="464568"/>
                  </a:lnTo>
                  <a:lnTo>
                    <a:pt x="1398815" y="464656"/>
                  </a:lnTo>
                  <a:lnTo>
                    <a:pt x="1398874" y="464800"/>
                  </a:lnTo>
                  <a:lnTo>
                    <a:pt x="1398854" y="464873"/>
                  </a:lnTo>
                  <a:lnTo>
                    <a:pt x="1398679" y="465003"/>
                  </a:lnTo>
                  <a:lnTo>
                    <a:pt x="1398654" y="465113"/>
                  </a:lnTo>
                  <a:lnTo>
                    <a:pt x="1398685" y="465149"/>
                  </a:lnTo>
                  <a:lnTo>
                    <a:pt x="1398792" y="465169"/>
                  </a:lnTo>
                  <a:lnTo>
                    <a:pt x="1398981" y="465248"/>
                  </a:lnTo>
                  <a:lnTo>
                    <a:pt x="1399004" y="465271"/>
                  </a:lnTo>
                  <a:lnTo>
                    <a:pt x="1398832" y="465496"/>
                  </a:lnTo>
                  <a:lnTo>
                    <a:pt x="1398832" y="465642"/>
                  </a:lnTo>
                  <a:lnTo>
                    <a:pt x="1398922" y="465749"/>
                  </a:lnTo>
                  <a:lnTo>
                    <a:pt x="1398925" y="465834"/>
                  </a:lnTo>
                  <a:lnTo>
                    <a:pt x="1398894" y="465925"/>
                  </a:lnTo>
                  <a:lnTo>
                    <a:pt x="1398778" y="466060"/>
                  </a:lnTo>
                  <a:lnTo>
                    <a:pt x="1398668" y="466240"/>
                  </a:lnTo>
                  <a:lnTo>
                    <a:pt x="1398609" y="466410"/>
                  </a:lnTo>
                  <a:lnTo>
                    <a:pt x="1398620" y="466480"/>
                  </a:lnTo>
                  <a:lnTo>
                    <a:pt x="1398668" y="466553"/>
                  </a:lnTo>
                  <a:lnTo>
                    <a:pt x="1398789" y="466565"/>
                  </a:lnTo>
                  <a:lnTo>
                    <a:pt x="1398863" y="466641"/>
                  </a:lnTo>
                  <a:lnTo>
                    <a:pt x="1398922" y="466852"/>
                  </a:lnTo>
                  <a:lnTo>
                    <a:pt x="1399026" y="467103"/>
                  </a:lnTo>
                  <a:lnTo>
                    <a:pt x="1399077" y="467176"/>
                  </a:lnTo>
                  <a:lnTo>
                    <a:pt x="1399159" y="467247"/>
                  </a:lnTo>
                  <a:lnTo>
                    <a:pt x="1399269" y="467301"/>
                  </a:lnTo>
                  <a:lnTo>
                    <a:pt x="1399320" y="467366"/>
                  </a:lnTo>
                  <a:lnTo>
                    <a:pt x="1399331" y="467391"/>
                  </a:lnTo>
                  <a:lnTo>
                    <a:pt x="1399272" y="467577"/>
                  </a:lnTo>
                  <a:lnTo>
                    <a:pt x="1399275" y="467641"/>
                  </a:lnTo>
                  <a:lnTo>
                    <a:pt x="1399303" y="467684"/>
                  </a:lnTo>
                  <a:lnTo>
                    <a:pt x="1399427" y="467681"/>
                  </a:lnTo>
                  <a:lnTo>
                    <a:pt x="1399537" y="467610"/>
                  </a:lnTo>
                  <a:lnTo>
                    <a:pt x="1399625" y="467605"/>
                  </a:lnTo>
                  <a:lnTo>
                    <a:pt x="1399667" y="467715"/>
                  </a:lnTo>
                  <a:lnTo>
                    <a:pt x="1399687" y="467909"/>
                  </a:lnTo>
                  <a:lnTo>
                    <a:pt x="1399723" y="467974"/>
                  </a:lnTo>
                  <a:lnTo>
                    <a:pt x="1399850" y="468025"/>
                  </a:lnTo>
                  <a:lnTo>
                    <a:pt x="1400166" y="468048"/>
                  </a:lnTo>
                  <a:lnTo>
                    <a:pt x="1400333" y="468085"/>
                  </a:lnTo>
                  <a:lnTo>
                    <a:pt x="1400454" y="468226"/>
                  </a:lnTo>
                  <a:lnTo>
                    <a:pt x="1400463" y="468298"/>
                  </a:lnTo>
                  <a:lnTo>
                    <a:pt x="1400446" y="468412"/>
                  </a:lnTo>
                  <a:lnTo>
                    <a:pt x="1400313" y="468825"/>
                  </a:lnTo>
                  <a:lnTo>
                    <a:pt x="1400338" y="469006"/>
                  </a:lnTo>
                  <a:lnTo>
                    <a:pt x="1400417" y="469125"/>
                  </a:lnTo>
                  <a:lnTo>
                    <a:pt x="1400618" y="469365"/>
                  </a:lnTo>
                  <a:lnTo>
                    <a:pt x="1400903" y="469658"/>
                  </a:lnTo>
                  <a:lnTo>
                    <a:pt x="1400973" y="469743"/>
                  </a:lnTo>
                  <a:lnTo>
                    <a:pt x="1400999" y="469850"/>
                  </a:lnTo>
                  <a:lnTo>
                    <a:pt x="1400990" y="469982"/>
                  </a:lnTo>
                  <a:lnTo>
                    <a:pt x="1401004" y="470049"/>
                  </a:lnTo>
                  <a:lnTo>
                    <a:pt x="1401083" y="470151"/>
                  </a:lnTo>
                  <a:lnTo>
                    <a:pt x="1401173" y="470230"/>
                  </a:lnTo>
                  <a:lnTo>
                    <a:pt x="1401224" y="470340"/>
                  </a:lnTo>
                  <a:lnTo>
                    <a:pt x="1401442" y="470478"/>
                  </a:lnTo>
                  <a:lnTo>
                    <a:pt x="1401622" y="470667"/>
                  </a:lnTo>
                  <a:lnTo>
                    <a:pt x="1401732" y="470844"/>
                  </a:lnTo>
                  <a:lnTo>
                    <a:pt x="1401964" y="471276"/>
                  </a:lnTo>
                  <a:lnTo>
                    <a:pt x="1401964" y="471355"/>
                  </a:lnTo>
                  <a:lnTo>
                    <a:pt x="1401938" y="471423"/>
                  </a:lnTo>
                  <a:lnTo>
                    <a:pt x="1401783" y="471510"/>
                  </a:lnTo>
                  <a:lnTo>
                    <a:pt x="1401650" y="471642"/>
                  </a:lnTo>
                  <a:lnTo>
                    <a:pt x="1401619" y="471711"/>
                  </a:lnTo>
                  <a:lnTo>
                    <a:pt x="1401616" y="471789"/>
                  </a:lnTo>
                  <a:lnTo>
                    <a:pt x="1401628" y="471840"/>
                  </a:lnTo>
                  <a:lnTo>
                    <a:pt x="1401676" y="471916"/>
                  </a:lnTo>
                  <a:lnTo>
                    <a:pt x="1402031" y="472122"/>
                  </a:lnTo>
                  <a:lnTo>
                    <a:pt x="1402065" y="472150"/>
                  </a:lnTo>
                  <a:lnTo>
                    <a:pt x="1402082" y="472184"/>
                  </a:lnTo>
                  <a:lnTo>
                    <a:pt x="1402088" y="472296"/>
                  </a:lnTo>
                  <a:lnTo>
                    <a:pt x="1402079" y="472367"/>
                  </a:lnTo>
                  <a:lnTo>
                    <a:pt x="1402051" y="472426"/>
                  </a:lnTo>
                  <a:lnTo>
                    <a:pt x="1402054" y="472522"/>
                  </a:lnTo>
                  <a:lnTo>
                    <a:pt x="1402144" y="472686"/>
                  </a:lnTo>
                  <a:lnTo>
                    <a:pt x="1402161" y="472765"/>
                  </a:lnTo>
                  <a:lnTo>
                    <a:pt x="1402144" y="472821"/>
                  </a:lnTo>
                  <a:lnTo>
                    <a:pt x="1402074" y="472931"/>
                  </a:lnTo>
                  <a:lnTo>
                    <a:pt x="1402040" y="473042"/>
                  </a:lnTo>
                  <a:lnTo>
                    <a:pt x="1402028" y="473168"/>
                  </a:lnTo>
                  <a:lnTo>
                    <a:pt x="1402059" y="473258"/>
                  </a:lnTo>
                  <a:lnTo>
                    <a:pt x="1402133" y="473379"/>
                  </a:lnTo>
                  <a:lnTo>
                    <a:pt x="1402184" y="473436"/>
                  </a:lnTo>
                  <a:lnTo>
                    <a:pt x="1402477" y="473701"/>
                  </a:lnTo>
                  <a:lnTo>
                    <a:pt x="1402596" y="473875"/>
                  </a:lnTo>
                  <a:lnTo>
                    <a:pt x="1402703" y="474150"/>
                  </a:lnTo>
                  <a:lnTo>
                    <a:pt x="1402725" y="474181"/>
                  </a:lnTo>
                  <a:lnTo>
                    <a:pt x="1402745" y="474293"/>
                  </a:lnTo>
                  <a:lnTo>
                    <a:pt x="1402816" y="474417"/>
                  </a:lnTo>
                  <a:lnTo>
                    <a:pt x="1402917" y="474525"/>
                  </a:lnTo>
                  <a:lnTo>
                    <a:pt x="1402979" y="474558"/>
                  </a:lnTo>
                  <a:lnTo>
                    <a:pt x="1403171" y="474834"/>
                  </a:lnTo>
                  <a:lnTo>
                    <a:pt x="1403261" y="474880"/>
                  </a:lnTo>
                  <a:lnTo>
                    <a:pt x="1403352" y="474888"/>
                  </a:lnTo>
                  <a:lnTo>
                    <a:pt x="1403422" y="474916"/>
                  </a:lnTo>
                  <a:lnTo>
                    <a:pt x="1403532" y="475041"/>
                  </a:lnTo>
                  <a:lnTo>
                    <a:pt x="1403702" y="475430"/>
                  </a:lnTo>
                  <a:lnTo>
                    <a:pt x="1403812" y="475675"/>
                  </a:lnTo>
                  <a:lnTo>
                    <a:pt x="1403826" y="475765"/>
                  </a:lnTo>
                  <a:lnTo>
                    <a:pt x="1403772" y="475869"/>
                  </a:lnTo>
                  <a:lnTo>
                    <a:pt x="1403769" y="475897"/>
                  </a:lnTo>
                  <a:lnTo>
                    <a:pt x="1403814" y="476151"/>
                  </a:lnTo>
                  <a:lnTo>
                    <a:pt x="1403953" y="476399"/>
                  </a:lnTo>
                  <a:lnTo>
                    <a:pt x="1404144" y="476645"/>
                  </a:lnTo>
                  <a:lnTo>
                    <a:pt x="1404280" y="476774"/>
                  </a:lnTo>
                  <a:lnTo>
                    <a:pt x="1404390" y="476844"/>
                  </a:lnTo>
                  <a:lnTo>
                    <a:pt x="1404520" y="476868"/>
                  </a:lnTo>
                  <a:lnTo>
                    <a:pt x="1404616" y="476859"/>
                  </a:lnTo>
                  <a:lnTo>
                    <a:pt x="1404774" y="476808"/>
                  </a:lnTo>
                  <a:lnTo>
                    <a:pt x="1405039" y="476667"/>
                  </a:lnTo>
                  <a:lnTo>
                    <a:pt x="1405090" y="476667"/>
                  </a:lnTo>
                  <a:lnTo>
                    <a:pt x="1405149" y="476701"/>
                  </a:lnTo>
                  <a:lnTo>
                    <a:pt x="1405166" y="476746"/>
                  </a:lnTo>
                  <a:lnTo>
                    <a:pt x="1405169" y="476828"/>
                  </a:lnTo>
                  <a:lnTo>
                    <a:pt x="1405126" y="476935"/>
                  </a:lnTo>
                  <a:lnTo>
                    <a:pt x="1405095" y="476977"/>
                  </a:lnTo>
                  <a:lnTo>
                    <a:pt x="1404980" y="477051"/>
                  </a:lnTo>
                  <a:lnTo>
                    <a:pt x="1404751" y="477105"/>
                  </a:lnTo>
                  <a:lnTo>
                    <a:pt x="1404714" y="477135"/>
                  </a:lnTo>
                  <a:lnTo>
                    <a:pt x="1404661" y="477212"/>
                  </a:lnTo>
                  <a:lnTo>
                    <a:pt x="1404661" y="477225"/>
                  </a:lnTo>
                  <a:lnTo>
                    <a:pt x="1404664" y="477341"/>
                  </a:lnTo>
                  <a:lnTo>
                    <a:pt x="1404757" y="477442"/>
                  </a:lnTo>
                  <a:lnTo>
                    <a:pt x="1404858" y="477476"/>
                  </a:lnTo>
                  <a:lnTo>
                    <a:pt x="1404980" y="477467"/>
                  </a:lnTo>
                  <a:lnTo>
                    <a:pt x="1405078" y="477444"/>
                  </a:lnTo>
                  <a:lnTo>
                    <a:pt x="1405151" y="477423"/>
                  </a:lnTo>
                  <a:lnTo>
                    <a:pt x="1405203" y="477396"/>
                  </a:lnTo>
                  <a:lnTo>
                    <a:pt x="1405211" y="477391"/>
                  </a:lnTo>
                  <a:lnTo>
                    <a:pt x="1405272" y="477362"/>
                  </a:lnTo>
                  <a:lnTo>
                    <a:pt x="1405334" y="477344"/>
                  </a:lnTo>
                  <a:lnTo>
                    <a:pt x="1405397" y="477326"/>
                  </a:lnTo>
                  <a:lnTo>
                    <a:pt x="1405483" y="477320"/>
                  </a:lnTo>
                  <a:lnTo>
                    <a:pt x="1405553" y="477347"/>
                  </a:lnTo>
                  <a:lnTo>
                    <a:pt x="1405564" y="477355"/>
                  </a:lnTo>
                  <a:lnTo>
                    <a:pt x="1405615" y="477386"/>
                  </a:lnTo>
                  <a:lnTo>
                    <a:pt x="1405681" y="477438"/>
                  </a:lnTo>
                  <a:lnTo>
                    <a:pt x="1405764" y="477478"/>
                  </a:lnTo>
                  <a:lnTo>
                    <a:pt x="1405854" y="477520"/>
                  </a:lnTo>
                  <a:lnTo>
                    <a:pt x="1405927" y="477541"/>
                  </a:lnTo>
                  <a:lnTo>
                    <a:pt x="1406000" y="477547"/>
                  </a:lnTo>
                  <a:lnTo>
                    <a:pt x="1406020" y="477548"/>
                  </a:lnTo>
                  <a:lnTo>
                    <a:pt x="1406107" y="477556"/>
                  </a:lnTo>
                  <a:lnTo>
                    <a:pt x="1406193" y="477565"/>
                  </a:lnTo>
                  <a:lnTo>
                    <a:pt x="1406269" y="477600"/>
                  </a:lnTo>
                  <a:lnTo>
                    <a:pt x="1406294" y="477666"/>
                  </a:lnTo>
                  <a:lnTo>
                    <a:pt x="1406283" y="477728"/>
                  </a:lnTo>
                  <a:lnTo>
                    <a:pt x="1406269" y="477805"/>
                  </a:lnTo>
                  <a:lnTo>
                    <a:pt x="1406256" y="477876"/>
                  </a:lnTo>
                  <a:lnTo>
                    <a:pt x="1406231" y="477970"/>
                  </a:lnTo>
                  <a:lnTo>
                    <a:pt x="1406269" y="478050"/>
                  </a:lnTo>
                  <a:lnTo>
                    <a:pt x="1406277" y="478057"/>
                  </a:lnTo>
                  <a:lnTo>
                    <a:pt x="1406335" y="478116"/>
                  </a:lnTo>
                  <a:lnTo>
                    <a:pt x="1406422" y="478192"/>
                  </a:lnTo>
                  <a:lnTo>
                    <a:pt x="1406530" y="478257"/>
                  </a:lnTo>
                  <a:lnTo>
                    <a:pt x="1406560" y="478274"/>
                  </a:lnTo>
                  <a:lnTo>
                    <a:pt x="1406657" y="478351"/>
                  </a:lnTo>
                  <a:lnTo>
                    <a:pt x="1406733" y="478402"/>
                  </a:lnTo>
                  <a:lnTo>
                    <a:pt x="1406761" y="478483"/>
                  </a:lnTo>
                  <a:lnTo>
                    <a:pt x="1406765" y="478596"/>
                  </a:lnTo>
                  <a:lnTo>
                    <a:pt x="1406727" y="478708"/>
                  </a:lnTo>
                  <a:lnTo>
                    <a:pt x="1406706" y="478842"/>
                  </a:lnTo>
                  <a:lnTo>
                    <a:pt x="1406695" y="478985"/>
                  </a:lnTo>
                  <a:lnTo>
                    <a:pt x="1406706" y="479133"/>
                  </a:lnTo>
                  <a:lnTo>
                    <a:pt x="1406737" y="479274"/>
                  </a:lnTo>
                  <a:lnTo>
                    <a:pt x="1406772" y="479407"/>
                  </a:lnTo>
                  <a:lnTo>
                    <a:pt x="1406820" y="479486"/>
                  </a:lnTo>
                  <a:lnTo>
                    <a:pt x="1406841" y="479493"/>
                  </a:lnTo>
                  <a:lnTo>
                    <a:pt x="1406913" y="479517"/>
                  </a:lnTo>
                  <a:lnTo>
                    <a:pt x="1407014" y="479493"/>
                  </a:lnTo>
                  <a:lnTo>
                    <a:pt x="1407066" y="479441"/>
                  </a:lnTo>
                  <a:lnTo>
                    <a:pt x="1407128" y="479351"/>
                  </a:lnTo>
                  <a:lnTo>
                    <a:pt x="1407156" y="479265"/>
                  </a:lnTo>
                  <a:lnTo>
                    <a:pt x="1407170" y="479143"/>
                  </a:lnTo>
                  <a:lnTo>
                    <a:pt x="1407190" y="479019"/>
                  </a:lnTo>
                  <a:lnTo>
                    <a:pt x="1407225" y="478884"/>
                  </a:lnTo>
                  <a:lnTo>
                    <a:pt x="1407249" y="478781"/>
                  </a:lnTo>
                  <a:lnTo>
                    <a:pt x="1407249" y="478700"/>
                  </a:lnTo>
                  <a:lnTo>
                    <a:pt x="1407270" y="478593"/>
                  </a:lnTo>
                  <a:lnTo>
                    <a:pt x="1407281" y="478499"/>
                  </a:lnTo>
                  <a:lnTo>
                    <a:pt x="1407287" y="478462"/>
                  </a:lnTo>
                  <a:lnTo>
                    <a:pt x="1407305" y="478368"/>
                  </a:lnTo>
                  <a:lnTo>
                    <a:pt x="1407371" y="478292"/>
                  </a:lnTo>
                  <a:lnTo>
                    <a:pt x="1407457" y="478295"/>
                  </a:lnTo>
                  <a:lnTo>
                    <a:pt x="1407530" y="478341"/>
                  </a:lnTo>
                  <a:lnTo>
                    <a:pt x="1407575" y="478413"/>
                  </a:lnTo>
                  <a:lnTo>
                    <a:pt x="1407627" y="478483"/>
                  </a:lnTo>
                  <a:lnTo>
                    <a:pt x="1407703" y="478590"/>
                  </a:lnTo>
                  <a:lnTo>
                    <a:pt x="1407744" y="478684"/>
                  </a:lnTo>
                  <a:lnTo>
                    <a:pt x="1407786" y="478800"/>
                  </a:lnTo>
                  <a:lnTo>
                    <a:pt x="1407801" y="478884"/>
                  </a:lnTo>
                  <a:lnTo>
                    <a:pt x="1407807" y="478915"/>
                  </a:lnTo>
                  <a:lnTo>
                    <a:pt x="1407852" y="479019"/>
                  </a:lnTo>
                  <a:lnTo>
                    <a:pt x="1407897" y="479085"/>
                  </a:lnTo>
                  <a:lnTo>
                    <a:pt x="1407994" y="479302"/>
                  </a:lnTo>
                  <a:lnTo>
                    <a:pt x="1408080" y="479427"/>
                  </a:lnTo>
                  <a:lnTo>
                    <a:pt x="1408174" y="479583"/>
                  </a:lnTo>
                  <a:lnTo>
                    <a:pt x="1408264" y="479724"/>
                  </a:lnTo>
                  <a:lnTo>
                    <a:pt x="1408347" y="479819"/>
                  </a:lnTo>
                  <a:lnTo>
                    <a:pt x="1408371" y="479846"/>
                  </a:lnTo>
                  <a:lnTo>
                    <a:pt x="1408412" y="479902"/>
                  </a:lnTo>
                  <a:lnTo>
                    <a:pt x="1408427" y="479922"/>
                  </a:lnTo>
                  <a:lnTo>
                    <a:pt x="1408503" y="480019"/>
                  </a:lnTo>
                  <a:lnTo>
                    <a:pt x="1408624" y="480098"/>
                  </a:lnTo>
                  <a:lnTo>
                    <a:pt x="1408794" y="480185"/>
                  </a:lnTo>
                  <a:lnTo>
                    <a:pt x="1408819" y="480197"/>
                  </a:lnTo>
                  <a:lnTo>
                    <a:pt x="1408936" y="480250"/>
                  </a:lnTo>
                  <a:lnTo>
                    <a:pt x="1409067" y="480316"/>
                  </a:lnTo>
                  <a:lnTo>
                    <a:pt x="1409182" y="480372"/>
                  </a:lnTo>
                  <a:lnTo>
                    <a:pt x="1409296" y="480427"/>
                  </a:lnTo>
                  <a:lnTo>
                    <a:pt x="1409375" y="480520"/>
                  </a:lnTo>
                  <a:lnTo>
                    <a:pt x="1409424" y="480645"/>
                  </a:lnTo>
                  <a:lnTo>
                    <a:pt x="1409452" y="480825"/>
                  </a:lnTo>
                  <a:lnTo>
                    <a:pt x="1409483" y="480936"/>
                  </a:lnTo>
                  <a:lnTo>
                    <a:pt x="1409545" y="481054"/>
                  </a:lnTo>
                  <a:lnTo>
                    <a:pt x="1409611" y="481154"/>
                  </a:lnTo>
                  <a:lnTo>
                    <a:pt x="1409684" y="481255"/>
                  </a:lnTo>
                  <a:lnTo>
                    <a:pt x="1409774" y="481362"/>
                  </a:lnTo>
                  <a:lnTo>
                    <a:pt x="1409829" y="481380"/>
                  </a:lnTo>
                  <a:lnTo>
                    <a:pt x="1409888" y="481399"/>
                  </a:lnTo>
                  <a:lnTo>
                    <a:pt x="1410082" y="481379"/>
                  </a:lnTo>
                  <a:lnTo>
                    <a:pt x="1410111" y="481347"/>
                  </a:lnTo>
                  <a:lnTo>
                    <a:pt x="1410161" y="481292"/>
                  </a:lnTo>
                  <a:lnTo>
                    <a:pt x="1410238" y="481171"/>
                  </a:lnTo>
                  <a:lnTo>
                    <a:pt x="1410300" y="481054"/>
                  </a:lnTo>
                  <a:lnTo>
                    <a:pt x="1410327" y="481000"/>
                  </a:lnTo>
                  <a:lnTo>
                    <a:pt x="1410373" y="480908"/>
                  </a:lnTo>
                  <a:lnTo>
                    <a:pt x="1410480" y="480647"/>
                  </a:lnTo>
                  <a:lnTo>
                    <a:pt x="1410530" y="480493"/>
                  </a:lnTo>
                  <a:lnTo>
                    <a:pt x="1410576" y="480401"/>
                  </a:lnTo>
                  <a:lnTo>
                    <a:pt x="1410677" y="480396"/>
                  </a:lnTo>
                  <a:lnTo>
                    <a:pt x="1410758" y="480437"/>
                  </a:lnTo>
                  <a:lnTo>
                    <a:pt x="1410839" y="480544"/>
                  </a:lnTo>
                  <a:lnTo>
                    <a:pt x="1410879" y="480599"/>
                  </a:lnTo>
                  <a:lnTo>
                    <a:pt x="1410910" y="480644"/>
                  </a:lnTo>
                  <a:lnTo>
                    <a:pt x="1410915" y="480656"/>
                  </a:lnTo>
                  <a:lnTo>
                    <a:pt x="1410956" y="480751"/>
                  </a:lnTo>
                  <a:lnTo>
                    <a:pt x="1410951" y="480868"/>
                  </a:lnTo>
                  <a:lnTo>
                    <a:pt x="1410917" y="480912"/>
                  </a:lnTo>
                  <a:lnTo>
                    <a:pt x="1410900" y="480934"/>
                  </a:lnTo>
                  <a:lnTo>
                    <a:pt x="1410794" y="481030"/>
                  </a:lnTo>
                  <a:lnTo>
                    <a:pt x="1410748" y="481090"/>
                  </a:lnTo>
                  <a:lnTo>
                    <a:pt x="1410738" y="481141"/>
                  </a:lnTo>
                  <a:lnTo>
                    <a:pt x="1410733" y="481166"/>
                  </a:lnTo>
                  <a:lnTo>
                    <a:pt x="1410773" y="481233"/>
                  </a:lnTo>
                  <a:lnTo>
                    <a:pt x="1410844" y="481262"/>
                  </a:lnTo>
                  <a:lnTo>
                    <a:pt x="1410931" y="481278"/>
                  </a:lnTo>
                  <a:lnTo>
                    <a:pt x="1411073" y="481273"/>
                  </a:lnTo>
                  <a:lnTo>
                    <a:pt x="1411270" y="481273"/>
                  </a:lnTo>
                  <a:lnTo>
                    <a:pt x="1411412" y="481248"/>
                  </a:lnTo>
                  <a:lnTo>
                    <a:pt x="1411534" y="481186"/>
                  </a:lnTo>
                  <a:lnTo>
                    <a:pt x="1411676" y="481161"/>
                  </a:lnTo>
                  <a:lnTo>
                    <a:pt x="1411752" y="481186"/>
                  </a:lnTo>
                  <a:lnTo>
                    <a:pt x="1411864" y="481233"/>
                  </a:lnTo>
                  <a:lnTo>
                    <a:pt x="1411955" y="481299"/>
                  </a:lnTo>
                  <a:lnTo>
                    <a:pt x="1412077" y="481359"/>
                  </a:lnTo>
                  <a:lnTo>
                    <a:pt x="1412168" y="481374"/>
                  </a:lnTo>
                  <a:lnTo>
                    <a:pt x="1412407" y="481350"/>
                  </a:lnTo>
                  <a:lnTo>
                    <a:pt x="1412543" y="481293"/>
                  </a:lnTo>
                  <a:lnTo>
                    <a:pt x="1412757" y="481197"/>
                  </a:lnTo>
                  <a:lnTo>
                    <a:pt x="1412949" y="481110"/>
                  </a:lnTo>
                  <a:lnTo>
                    <a:pt x="1413178" y="481060"/>
                  </a:lnTo>
                  <a:lnTo>
                    <a:pt x="1413355" y="481040"/>
                  </a:lnTo>
                  <a:lnTo>
                    <a:pt x="1413492" y="480974"/>
                  </a:lnTo>
                  <a:lnTo>
                    <a:pt x="1413634" y="480913"/>
                  </a:lnTo>
                  <a:lnTo>
                    <a:pt x="1413786" y="480807"/>
                  </a:lnTo>
                  <a:lnTo>
                    <a:pt x="1413959" y="480741"/>
                  </a:lnTo>
                  <a:lnTo>
                    <a:pt x="1414035" y="480745"/>
                  </a:lnTo>
                  <a:lnTo>
                    <a:pt x="1414050" y="480807"/>
                  </a:lnTo>
                  <a:lnTo>
                    <a:pt x="1414025" y="480893"/>
                  </a:lnTo>
                  <a:lnTo>
                    <a:pt x="1413924" y="481061"/>
                  </a:lnTo>
                  <a:lnTo>
                    <a:pt x="1413943" y="481126"/>
                  </a:lnTo>
                  <a:lnTo>
                    <a:pt x="1413967" y="481142"/>
                  </a:lnTo>
                  <a:lnTo>
                    <a:pt x="1414009" y="481172"/>
                  </a:lnTo>
                  <a:lnTo>
                    <a:pt x="1414085" y="481166"/>
                  </a:lnTo>
                  <a:lnTo>
                    <a:pt x="1414146" y="481116"/>
                  </a:lnTo>
                  <a:lnTo>
                    <a:pt x="1414268" y="481040"/>
                  </a:lnTo>
                  <a:lnTo>
                    <a:pt x="1414319" y="480994"/>
                  </a:lnTo>
                  <a:lnTo>
                    <a:pt x="1414435" y="480974"/>
                  </a:lnTo>
                  <a:lnTo>
                    <a:pt x="1414501" y="480964"/>
                  </a:lnTo>
                  <a:lnTo>
                    <a:pt x="1414593" y="480999"/>
                  </a:lnTo>
                  <a:lnTo>
                    <a:pt x="1414648" y="481075"/>
                  </a:lnTo>
                  <a:lnTo>
                    <a:pt x="1414775" y="481258"/>
                  </a:lnTo>
                  <a:lnTo>
                    <a:pt x="1414867" y="481415"/>
                  </a:lnTo>
                  <a:lnTo>
                    <a:pt x="1414953" y="481557"/>
                  </a:lnTo>
                  <a:lnTo>
                    <a:pt x="1415039" y="481613"/>
                  </a:lnTo>
                  <a:lnTo>
                    <a:pt x="1415085" y="481617"/>
                  </a:lnTo>
                  <a:lnTo>
                    <a:pt x="1415146" y="481617"/>
                  </a:lnTo>
                  <a:lnTo>
                    <a:pt x="1415257" y="481627"/>
                  </a:lnTo>
                  <a:lnTo>
                    <a:pt x="1415330" y="481666"/>
                  </a:lnTo>
                  <a:lnTo>
                    <a:pt x="1415343" y="481674"/>
                  </a:lnTo>
                  <a:lnTo>
                    <a:pt x="1415450" y="481689"/>
                  </a:lnTo>
                  <a:lnTo>
                    <a:pt x="1415556" y="481689"/>
                  </a:lnTo>
                  <a:lnTo>
                    <a:pt x="1415668" y="481664"/>
                  </a:lnTo>
                  <a:lnTo>
                    <a:pt x="1415795" y="481643"/>
                  </a:lnTo>
                  <a:lnTo>
                    <a:pt x="1415942" y="481617"/>
                  </a:lnTo>
                  <a:lnTo>
                    <a:pt x="1416175" y="481572"/>
                  </a:lnTo>
                  <a:lnTo>
                    <a:pt x="1416216" y="481566"/>
                  </a:lnTo>
                  <a:lnTo>
                    <a:pt x="1416480" y="481526"/>
                  </a:lnTo>
                  <a:lnTo>
                    <a:pt x="1416677" y="481491"/>
                  </a:lnTo>
                  <a:lnTo>
                    <a:pt x="1416895" y="481481"/>
                  </a:lnTo>
                  <a:lnTo>
                    <a:pt x="1417175" y="481496"/>
                  </a:lnTo>
                  <a:lnTo>
                    <a:pt x="1417372" y="481501"/>
                  </a:lnTo>
                  <a:lnTo>
                    <a:pt x="1417575" y="481506"/>
                  </a:lnTo>
                  <a:lnTo>
                    <a:pt x="1417783" y="481537"/>
                  </a:lnTo>
                  <a:lnTo>
                    <a:pt x="1417895" y="481582"/>
                  </a:lnTo>
                  <a:lnTo>
                    <a:pt x="1417976" y="481633"/>
                  </a:lnTo>
                  <a:lnTo>
                    <a:pt x="1418118" y="481765"/>
                  </a:lnTo>
                  <a:lnTo>
                    <a:pt x="1418235" y="481927"/>
                  </a:lnTo>
                  <a:lnTo>
                    <a:pt x="1418306" y="482029"/>
                  </a:lnTo>
                  <a:lnTo>
                    <a:pt x="1418311" y="482099"/>
                  </a:lnTo>
                  <a:lnTo>
                    <a:pt x="1418270" y="482143"/>
                  </a:lnTo>
                  <a:lnTo>
                    <a:pt x="1418255" y="482160"/>
                  </a:lnTo>
                  <a:lnTo>
                    <a:pt x="1418158" y="482205"/>
                  </a:lnTo>
                  <a:lnTo>
                    <a:pt x="1418011" y="482251"/>
                  </a:lnTo>
                  <a:lnTo>
                    <a:pt x="1417958" y="482284"/>
                  </a:lnTo>
                  <a:lnTo>
                    <a:pt x="1417937" y="482298"/>
                  </a:lnTo>
                  <a:lnTo>
                    <a:pt x="1417930" y="482302"/>
                  </a:lnTo>
                  <a:lnTo>
                    <a:pt x="1417930" y="482312"/>
                  </a:lnTo>
                  <a:lnTo>
                    <a:pt x="1417925" y="482388"/>
                  </a:lnTo>
                  <a:lnTo>
                    <a:pt x="1417925" y="482480"/>
                  </a:lnTo>
                  <a:lnTo>
                    <a:pt x="1417961" y="482519"/>
                  </a:lnTo>
                  <a:lnTo>
                    <a:pt x="1418067" y="482560"/>
                  </a:lnTo>
                  <a:lnTo>
                    <a:pt x="1418148" y="482550"/>
                  </a:lnTo>
                  <a:lnTo>
                    <a:pt x="1418255" y="482515"/>
                  </a:lnTo>
                  <a:lnTo>
                    <a:pt x="1418377" y="482454"/>
                  </a:lnTo>
                  <a:lnTo>
                    <a:pt x="1418468" y="482454"/>
                  </a:lnTo>
                  <a:lnTo>
                    <a:pt x="1418564" y="482444"/>
                  </a:lnTo>
                  <a:lnTo>
                    <a:pt x="1418676" y="482480"/>
                  </a:lnTo>
                  <a:lnTo>
                    <a:pt x="1418808" y="482566"/>
                  </a:lnTo>
                  <a:lnTo>
                    <a:pt x="1418945" y="482657"/>
                  </a:lnTo>
                  <a:lnTo>
                    <a:pt x="1419016" y="482778"/>
                  </a:lnTo>
                  <a:lnTo>
                    <a:pt x="1419092" y="482991"/>
                  </a:lnTo>
                  <a:lnTo>
                    <a:pt x="1419158" y="483210"/>
                  </a:lnTo>
                  <a:lnTo>
                    <a:pt x="1419264" y="483422"/>
                  </a:lnTo>
                  <a:lnTo>
                    <a:pt x="1419335" y="483575"/>
                  </a:lnTo>
                  <a:lnTo>
                    <a:pt x="1419487" y="483690"/>
                  </a:lnTo>
                  <a:lnTo>
                    <a:pt x="1419635" y="483797"/>
                  </a:lnTo>
                  <a:lnTo>
                    <a:pt x="1419736" y="483914"/>
                  </a:lnTo>
                  <a:lnTo>
                    <a:pt x="1419756" y="484016"/>
                  </a:lnTo>
                  <a:lnTo>
                    <a:pt x="1419756" y="484111"/>
                  </a:lnTo>
                  <a:lnTo>
                    <a:pt x="1419721" y="484218"/>
                  </a:lnTo>
                  <a:lnTo>
                    <a:pt x="1419726" y="484274"/>
                  </a:lnTo>
                  <a:lnTo>
                    <a:pt x="1419731" y="484330"/>
                  </a:lnTo>
                  <a:lnTo>
                    <a:pt x="1419791" y="484380"/>
                  </a:lnTo>
                  <a:lnTo>
                    <a:pt x="1419837" y="484420"/>
                  </a:lnTo>
                  <a:lnTo>
                    <a:pt x="1420066" y="484669"/>
                  </a:lnTo>
                  <a:lnTo>
                    <a:pt x="1420253" y="484872"/>
                  </a:lnTo>
                  <a:lnTo>
                    <a:pt x="1420360" y="484958"/>
                  </a:lnTo>
                  <a:lnTo>
                    <a:pt x="1420497" y="485003"/>
                  </a:lnTo>
                  <a:lnTo>
                    <a:pt x="1420598" y="485009"/>
                  </a:lnTo>
                  <a:lnTo>
                    <a:pt x="1420715" y="485060"/>
                  </a:lnTo>
                  <a:lnTo>
                    <a:pt x="1420789" y="485169"/>
                  </a:lnTo>
                  <a:lnTo>
                    <a:pt x="1420785" y="485235"/>
                  </a:lnTo>
                  <a:lnTo>
                    <a:pt x="1420671" y="485343"/>
                  </a:lnTo>
                  <a:lnTo>
                    <a:pt x="1420620" y="485489"/>
                  </a:lnTo>
                  <a:lnTo>
                    <a:pt x="1420608" y="485590"/>
                  </a:lnTo>
                  <a:lnTo>
                    <a:pt x="1420633" y="485672"/>
                  </a:lnTo>
                  <a:lnTo>
                    <a:pt x="1420741" y="485742"/>
                  </a:lnTo>
                  <a:lnTo>
                    <a:pt x="1420842" y="485786"/>
                  </a:lnTo>
                  <a:lnTo>
                    <a:pt x="1420963" y="485837"/>
                  </a:lnTo>
                  <a:lnTo>
                    <a:pt x="1421077" y="485900"/>
                  </a:lnTo>
                  <a:lnTo>
                    <a:pt x="1421235" y="486040"/>
                  </a:lnTo>
                  <a:lnTo>
                    <a:pt x="1421369" y="486135"/>
                  </a:lnTo>
                  <a:lnTo>
                    <a:pt x="1421383" y="486143"/>
                  </a:lnTo>
                  <a:lnTo>
                    <a:pt x="1421495" y="486211"/>
                  </a:lnTo>
                  <a:lnTo>
                    <a:pt x="1421590" y="486204"/>
                  </a:lnTo>
                  <a:lnTo>
                    <a:pt x="1421635" y="486135"/>
                  </a:lnTo>
                  <a:lnTo>
                    <a:pt x="1421616" y="486059"/>
                  </a:lnTo>
                  <a:lnTo>
                    <a:pt x="1421552" y="485976"/>
                  </a:lnTo>
                  <a:lnTo>
                    <a:pt x="1421470" y="485888"/>
                  </a:lnTo>
                  <a:lnTo>
                    <a:pt x="1421412" y="485834"/>
                  </a:lnTo>
                  <a:lnTo>
                    <a:pt x="1421381" y="485805"/>
                  </a:lnTo>
                  <a:lnTo>
                    <a:pt x="1421378" y="485780"/>
                  </a:lnTo>
                  <a:lnTo>
                    <a:pt x="1421369" y="485710"/>
                  </a:lnTo>
                  <a:lnTo>
                    <a:pt x="1421376" y="485658"/>
                  </a:lnTo>
                  <a:lnTo>
                    <a:pt x="1421381" y="485621"/>
                  </a:lnTo>
                  <a:lnTo>
                    <a:pt x="1421464" y="485565"/>
                  </a:lnTo>
                  <a:lnTo>
                    <a:pt x="1421533" y="485546"/>
                  </a:lnTo>
                  <a:lnTo>
                    <a:pt x="1421641" y="485583"/>
                  </a:lnTo>
                  <a:lnTo>
                    <a:pt x="1421743" y="485678"/>
                  </a:lnTo>
                  <a:lnTo>
                    <a:pt x="1421755" y="485805"/>
                  </a:lnTo>
                  <a:lnTo>
                    <a:pt x="1421812" y="485925"/>
                  </a:lnTo>
                  <a:lnTo>
                    <a:pt x="1421882" y="486065"/>
                  </a:lnTo>
                  <a:lnTo>
                    <a:pt x="1421952" y="486153"/>
                  </a:lnTo>
                  <a:lnTo>
                    <a:pt x="1422047" y="486204"/>
                  </a:lnTo>
                  <a:lnTo>
                    <a:pt x="1422142" y="486287"/>
                  </a:lnTo>
                  <a:lnTo>
                    <a:pt x="1422322" y="486454"/>
                  </a:lnTo>
                  <a:lnTo>
                    <a:pt x="1422334" y="486545"/>
                  </a:lnTo>
                  <a:lnTo>
                    <a:pt x="1422336" y="486664"/>
                  </a:lnTo>
                  <a:lnTo>
                    <a:pt x="1422327" y="486798"/>
                  </a:lnTo>
                  <a:lnTo>
                    <a:pt x="1422305" y="486883"/>
                  </a:lnTo>
                  <a:lnTo>
                    <a:pt x="1422297" y="486978"/>
                  </a:lnTo>
                  <a:lnTo>
                    <a:pt x="1422280" y="487081"/>
                  </a:lnTo>
                  <a:lnTo>
                    <a:pt x="1422288" y="487168"/>
                  </a:lnTo>
                  <a:lnTo>
                    <a:pt x="1422325" y="487242"/>
                  </a:lnTo>
                  <a:lnTo>
                    <a:pt x="1422379" y="487287"/>
                  </a:lnTo>
                  <a:lnTo>
                    <a:pt x="1422450" y="487338"/>
                  </a:lnTo>
                  <a:lnTo>
                    <a:pt x="1422558" y="487357"/>
                  </a:lnTo>
                  <a:lnTo>
                    <a:pt x="1422699" y="487366"/>
                  </a:lnTo>
                  <a:lnTo>
                    <a:pt x="1422793" y="487366"/>
                  </a:lnTo>
                  <a:lnTo>
                    <a:pt x="1422898" y="487383"/>
                  </a:lnTo>
                  <a:lnTo>
                    <a:pt x="1422994" y="487409"/>
                  </a:lnTo>
                  <a:lnTo>
                    <a:pt x="1423076" y="487451"/>
                  </a:lnTo>
                  <a:lnTo>
                    <a:pt x="1423104" y="487505"/>
                  </a:lnTo>
                  <a:lnTo>
                    <a:pt x="1423099" y="487561"/>
                  </a:lnTo>
                  <a:lnTo>
                    <a:pt x="1423025" y="487715"/>
                  </a:lnTo>
                  <a:lnTo>
                    <a:pt x="1422968" y="487841"/>
                  </a:lnTo>
                  <a:lnTo>
                    <a:pt x="1422943" y="487958"/>
                  </a:lnTo>
                  <a:lnTo>
                    <a:pt x="1422950" y="487974"/>
                  </a:lnTo>
                  <a:lnTo>
                    <a:pt x="1422983" y="488043"/>
                  </a:lnTo>
                  <a:lnTo>
                    <a:pt x="1423011" y="488060"/>
                  </a:lnTo>
                  <a:lnTo>
                    <a:pt x="1423113" y="488123"/>
                  </a:lnTo>
                  <a:lnTo>
                    <a:pt x="1423226" y="488193"/>
                  </a:lnTo>
                  <a:lnTo>
                    <a:pt x="1423303" y="488253"/>
                  </a:lnTo>
                  <a:lnTo>
                    <a:pt x="1423365" y="488343"/>
                  </a:lnTo>
                  <a:lnTo>
                    <a:pt x="1423402" y="488462"/>
                  </a:lnTo>
                  <a:lnTo>
                    <a:pt x="1423447" y="488561"/>
                  </a:lnTo>
                  <a:lnTo>
                    <a:pt x="1423535" y="488626"/>
                  </a:lnTo>
                  <a:lnTo>
                    <a:pt x="1423637" y="488663"/>
                  </a:lnTo>
                  <a:lnTo>
                    <a:pt x="1423753" y="488703"/>
                  </a:lnTo>
                  <a:lnTo>
                    <a:pt x="1423804" y="488757"/>
                  </a:lnTo>
                  <a:lnTo>
                    <a:pt x="1423827" y="488836"/>
                  </a:lnTo>
                  <a:lnTo>
                    <a:pt x="1423816" y="488904"/>
                  </a:lnTo>
                  <a:lnTo>
                    <a:pt x="1423796" y="489006"/>
                  </a:lnTo>
                  <a:lnTo>
                    <a:pt x="1423767" y="489122"/>
                  </a:lnTo>
                  <a:lnTo>
                    <a:pt x="1423748" y="489233"/>
                  </a:lnTo>
                  <a:lnTo>
                    <a:pt x="1423787" y="489278"/>
                  </a:lnTo>
                  <a:lnTo>
                    <a:pt x="1423858" y="489264"/>
                  </a:lnTo>
                  <a:lnTo>
                    <a:pt x="1423963" y="489210"/>
                  </a:lnTo>
                  <a:lnTo>
                    <a:pt x="1424028" y="489176"/>
                  </a:lnTo>
                  <a:lnTo>
                    <a:pt x="1424105" y="489167"/>
                  </a:lnTo>
                  <a:lnTo>
                    <a:pt x="1424170" y="489179"/>
                  </a:lnTo>
                  <a:lnTo>
                    <a:pt x="1424269" y="489225"/>
                  </a:lnTo>
                  <a:lnTo>
                    <a:pt x="1424371" y="489319"/>
                  </a:lnTo>
                  <a:lnTo>
                    <a:pt x="1424521" y="489429"/>
                  </a:lnTo>
                  <a:lnTo>
                    <a:pt x="1424632" y="489491"/>
                  </a:lnTo>
                  <a:lnTo>
                    <a:pt x="1424756" y="489491"/>
                  </a:lnTo>
                  <a:lnTo>
                    <a:pt x="1424757" y="489490"/>
                  </a:lnTo>
                  <a:lnTo>
                    <a:pt x="1424871" y="489412"/>
                  </a:lnTo>
                  <a:lnTo>
                    <a:pt x="1424977" y="489288"/>
                  </a:lnTo>
                  <a:lnTo>
                    <a:pt x="1425070" y="489221"/>
                  </a:lnTo>
                  <a:lnTo>
                    <a:pt x="1425079" y="489221"/>
                  </a:lnTo>
                  <a:lnTo>
                    <a:pt x="1425176" y="489212"/>
                  </a:lnTo>
                  <a:lnTo>
                    <a:pt x="1425274" y="489238"/>
                  </a:lnTo>
                  <a:lnTo>
                    <a:pt x="1425318" y="489292"/>
                  </a:lnTo>
                  <a:lnTo>
                    <a:pt x="1425358" y="489412"/>
                  </a:lnTo>
                  <a:lnTo>
                    <a:pt x="1425384" y="489660"/>
                  </a:lnTo>
                  <a:lnTo>
                    <a:pt x="1425402" y="489880"/>
                  </a:lnTo>
                  <a:lnTo>
                    <a:pt x="1425408" y="489956"/>
                  </a:lnTo>
                  <a:lnTo>
                    <a:pt x="1425415" y="490053"/>
                  </a:lnTo>
                  <a:lnTo>
                    <a:pt x="1425454" y="490159"/>
                  </a:lnTo>
                  <a:lnTo>
                    <a:pt x="1425495" y="490274"/>
                  </a:lnTo>
                  <a:lnTo>
                    <a:pt x="1425534" y="490328"/>
                  </a:lnTo>
                  <a:lnTo>
                    <a:pt x="1425553" y="490354"/>
                  </a:lnTo>
                  <a:lnTo>
                    <a:pt x="1425624" y="490447"/>
                  </a:lnTo>
                  <a:lnTo>
                    <a:pt x="1425717" y="490561"/>
                  </a:lnTo>
                  <a:lnTo>
                    <a:pt x="1425743" y="490682"/>
                  </a:lnTo>
                  <a:lnTo>
                    <a:pt x="1425686" y="490783"/>
                  </a:lnTo>
                  <a:lnTo>
                    <a:pt x="1425675" y="490796"/>
                  </a:lnTo>
                  <a:lnTo>
                    <a:pt x="1425575" y="490924"/>
                  </a:lnTo>
                  <a:lnTo>
                    <a:pt x="1425446" y="491027"/>
                  </a:lnTo>
                  <a:lnTo>
                    <a:pt x="1425380" y="491163"/>
                  </a:lnTo>
                  <a:lnTo>
                    <a:pt x="1425362" y="491233"/>
                  </a:lnTo>
                  <a:lnTo>
                    <a:pt x="1425340" y="491318"/>
                  </a:lnTo>
                  <a:lnTo>
                    <a:pt x="1425415" y="491464"/>
                  </a:lnTo>
                  <a:lnTo>
                    <a:pt x="1425517" y="491557"/>
                  </a:lnTo>
                  <a:lnTo>
                    <a:pt x="1425606" y="491654"/>
                  </a:lnTo>
                  <a:lnTo>
                    <a:pt x="1425614" y="491691"/>
                  </a:lnTo>
                  <a:lnTo>
                    <a:pt x="1425628" y="491752"/>
                  </a:lnTo>
                  <a:lnTo>
                    <a:pt x="1425606" y="491840"/>
                  </a:lnTo>
                  <a:lnTo>
                    <a:pt x="1425570" y="492004"/>
                  </a:lnTo>
                  <a:lnTo>
                    <a:pt x="1425560" y="492154"/>
                  </a:lnTo>
                  <a:lnTo>
                    <a:pt x="1425580" y="492321"/>
                  </a:lnTo>
                  <a:lnTo>
                    <a:pt x="1425581" y="492324"/>
                  </a:lnTo>
                  <a:lnTo>
                    <a:pt x="1425689" y="492392"/>
                  </a:lnTo>
                  <a:lnTo>
                    <a:pt x="1425713" y="492401"/>
                  </a:lnTo>
                  <a:lnTo>
                    <a:pt x="1425882" y="492465"/>
                  </a:lnTo>
                  <a:lnTo>
                    <a:pt x="1426063" y="492512"/>
                  </a:lnTo>
                  <a:lnTo>
                    <a:pt x="1426260" y="492574"/>
                  </a:lnTo>
                  <a:lnTo>
                    <a:pt x="1426406" y="492698"/>
                  </a:lnTo>
                  <a:lnTo>
                    <a:pt x="1426494" y="492838"/>
                  </a:lnTo>
                  <a:lnTo>
                    <a:pt x="1426592" y="492973"/>
                  </a:lnTo>
                  <a:lnTo>
                    <a:pt x="1426660" y="493103"/>
                  </a:lnTo>
                  <a:lnTo>
                    <a:pt x="1426753" y="493196"/>
                  </a:lnTo>
                  <a:lnTo>
                    <a:pt x="1426815" y="493289"/>
                  </a:lnTo>
                  <a:lnTo>
                    <a:pt x="1426872" y="493393"/>
                  </a:lnTo>
                  <a:lnTo>
                    <a:pt x="1426934" y="493512"/>
                  </a:lnTo>
                  <a:lnTo>
                    <a:pt x="1426966" y="493688"/>
                  </a:lnTo>
                  <a:lnTo>
                    <a:pt x="1426966" y="493922"/>
                  </a:lnTo>
                  <a:lnTo>
                    <a:pt x="1426976" y="494118"/>
                  </a:lnTo>
                  <a:lnTo>
                    <a:pt x="1427013" y="494248"/>
                  </a:lnTo>
                  <a:lnTo>
                    <a:pt x="1427064" y="494326"/>
                  </a:lnTo>
                  <a:lnTo>
                    <a:pt x="1427158" y="494404"/>
                  </a:lnTo>
                  <a:lnTo>
                    <a:pt x="1427287" y="494502"/>
                  </a:lnTo>
                  <a:lnTo>
                    <a:pt x="1427355" y="494596"/>
                  </a:lnTo>
                  <a:lnTo>
                    <a:pt x="1427391" y="494746"/>
                  </a:lnTo>
                  <a:lnTo>
                    <a:pt x="1427475" y="494901"/>
                  </a:lnTo>
                  <a:lnTo>
                    <a:pt x="1427547" y="495010"/>
                  </a:lnTo>
                  <a:lnTo>
                    <a:pt x="1427646" y="495125"/>
                  </a:lnTo>
                  <a:lnTo>
                    <a:pt x="1427790" y="495233"/>
                  </a:lnTo>
                  <a:lnTo>
                    <a:pt x="1427874" y="495301"/>
                  </a:lnTo>
                  <a:lnTo>
                    <a:pt x="1427942" y="495415"/>
                  </a:lnTo>
                  <a:lnTo>
                    <a:pt x="1428003" y="495529"/>
                  </a:lnTo>
                  <a:lnTo>
                    <a:pt x="1427967" y="495680"/>
                  </a:lnTo>
                  <a:lnTo>
                    <a:pt x="1427963" y="495871"/>
                  </a:lnTo>
                  <a:lnTo>
                    <a:pt x="1427926" y="496011"/>
                  </a:lnTo>
                  <a:lnTo>
                    <a:pt x="1427988" y="496146"/>
                  </a:lnTo>
                  <a:lnTo>
                    <a:pt x="1428061" y="496250"/>
                  </a:lnTo>
                  <a:lnTo>
                    <a:pt x="1428122" y="496343"/>
                  </a:lnTo>
                  <a:lnTo>
                    <a:pt x="1428211" y="496405"/>
                  </a:lnTo>
                  <a:lnTo>
                    <a:pt x="1428331" y="496436"/>
                  </a:lnTo>
                  <a:lnTo>
                    <a:pt x="1428351" y="496441"/>
                  </a:lnTo>
                  <a:lnTo>
                    <a:pt x="1428458" y="496457"/>
                  </a:lnTo>
                  <a:lnTo>
                    <a:pt x="1428533" y="496468"/>
                  </a:lnTo>
                  <a:lnTo>
                    <a:pt x="1428668" y="496432"/>
                  </a:lnTo>
                  <a:lnTo>
                    <a:pt x="1428865" y="496312"/>
                  </a:lnTo>
                  <a:lnTo>
                    <a:pt x="1429005" y="496261"/>
                  </a:lnTo>
                  <a:lnTo>
                    <a:pt x="1429134" y="496261"/>
                  </a:lnTo>
                  <a:lnTo>
                    <a:pt x="1429332" y="496250"/>
                  </a:lnTo>
                  <a:lnTo>
                    <a:pt x="1429576" y="496271"/>
                  </a:lnTo>
                  <a:lnTo>
                    <a:pt x="1429814" y="496343"/>
                  </a:lnTo>
                  <a:lnTo>
                    <a:pt x="1430017" y="496432"/>
                  </a:lnTo>
                  <a:lnTo>
                    <a:pt x="1430213" y="496551"/>
                  </a:lnTo>
                  <a:lnTo>
                    <a:pt x="1430322" y="496675"/>
                  </a:lnTo>
                  <a:lnTo>
                    <a:pt x="1430370" y="496815"/>
                  </a:lnTo>
                  <a:lnTo>
                    <a:pt x="1430359" y="496934"/>
                  </a:lnTo>
                  <a:lnTo>
                    <a:pt x="1430292" y="497111"/>
                  </a:lnTo>
                  <a:lnTo>
                    <a:pt x="1430209" y="497297"/>
                  </a:lnTo>
                  <a:lnTo>
                    <a:pt x="1430198" y="497315"/>
                  </a:lnTo>
                  <a:lnTo>
                    <a:pt x="1430146" y="497401"/>
                  </a:lnTo>
                  <a:lnTo>
                    <a:pt x="1430146" y="497439"/>
                  </a:lnTo>
                  <a:lnTo>
                    <a:pt x="1430146" y="497489"/>
                  </a:lnTo>
                  <a:lnTo>
                    <a:pt x="1430213" y="497598"/>
                  </a:lnTo>
                  <a:lnTo>
                    <a:pt x="1430374" y="497707"/>
                  </a:lnTo>
                  <a:lnTo>
                    <a:pt x="1430478" y="497815"/>
                  </a:lnTo>
                  <a:lnTo>
                    <a:pt x="1430530" y="497940"/>
                  </a:lnTo>
                  <a:lnTo>
                    <a:pt x="1430474" y="498132"/>
                  </a:lnTo>
                  <a:lnTo>
                    <a:pt x="1430432" y="498360"/>
                  </a:lnTo>
                  <a:lnTo>
                    <a:pt x="1430401" y="498598"/>
                  </a:lnTo>
                  <a:lnTo>
                    <a:pt x="1430401" y="498738"/>
                  </a:lnTo>
                  <a:lnTo>
                    <a:pt x="1430514" y="498837"/>
                  </a:lnTo>
                  <a:lnTo>
                    <a:pt x="1430629" y="498853"/>
                  </a:lnTo>
                  <a:lnTo>
                    <a:pt x="1430758" y="498847"/>
                  </a:lnTo>
                  <a:lnTo>
                    <a:pt x="1430925" y="498822"/>
                  </a:lnTo>
                  <a:lnTo>
                    <a:pt x="1431106" y="498811"/>
                  </a:lnTo>
                  <a:lnTo>
                    <a:pt x="1431261" y="498822"/>
                  </a:lnTo>
                  <a:lnTo>
                    <a:pt x="1431350" y="498930"/>
                  </a:lnTo>
                  <a:lnTo>
                    <a:pt x="1431355" y="499137"/>
                  </a:lnTo>
                  <a:lnTo>
                    <a:pt x="1431350" y="499356"/>
                  </a:lnTo>
                  <a:lnTo>
                    <a:pt x="1431407" y="499501"/>
                  </a:lnTo>
                  <a:lnTo>
                    <a:pt x="1431464" y="499693"/>
                  </a:lnTo>
                  <a:lnTo>
                    <a:pt x="1431522" y="499910"/>
                  </a:lnTo>
                  <a:lnTo>
                    <a:pt x="1431563" y="500123"/>
                  </a:lnTo>
                  <a:lnTo>
                    <a:pt x="1431614" y="500288"/>
                  </a:lnTo>
                  <a:lnTo>
                    <a:pt x="1431651" y="500413"/>
                  </a:lnTo>
                  <a:lnTo>
                    <a:pt x="1431724" y="500480"/>
                  </a:lnTo>
                  <a:lnTo>
                    <a:pt x="1431848" y="500501"/>
                  </a:lnTo>
                  <a:lnTo>
                    <a:pt x="1432071" y="500491"/>
                  </a:lnTo>
                  <a:lnTo>
                    <a:pt x="1432211" y="500470"/>
                  </a:lnTo>
                  <a:lnTo>
                    <a:pt x="1432372" y="500470"/>
                  </a:lnTo>
                  <a:lnTo>
                    <a:pt x="1432564" y="500496"/>
                  </a:lnTo>
                  <a:lnTo>
                    <a:pt x="1432720" y="500538"/>
                  </a:lnTo>
                  <a:lnTo>
                    <a:pt x="1432813" y="500589"/>
                  </a:lnTo>
                  <a:lnTo>
                    <a:pt x="1432865" y="500641"/>
                  </a:lnTo>
                  <a:lnTo>
                    <a:pt x="1432891" y="500740"/>
                  </a:lnTo>
                  <a:lnTo>
                    <a:pt x="1432922" y="500869"/>
                  </a:lnTo>
                  <a:lnTo>
                    <a:pt x="1432885" y="501056"/>
                  </a:lnTo>
                  <a:lnTo>
                    <a:pt x="1432881" y="501269"/>
                  </a:lnTo>
                  <a:lnTo>
                    <a:pt x="1432906" y="501414"/>
                  </a:lnTo>
                  <a:lnTo>
                    <a:pt x="1433040" y="501605"/>
                  </a:lnTo>
                  <a:lnTo>
                    <a:pt x="1433262" y="501676"/>
                  </a:lnTo>
                  <a:lnTo>
                    <a:pt x="1433469" y="501715"/>
                  </a:lnTo>
                  <a:lnTo>
                    <a:pt x="1433690" y="501742"/>
                  </a:lnTo>
                  <a:lnTo>
                    <a:pt x="1433769" y="501794"/>
                  </a:lnTo>
                  <a:lnTo>
                    <a:pt x="1433787" y="501805"/>
                  </a:lnTo>
                  <a:lnTo>
                    <a:pt x="1433767" y="501877"/>
                  </a:lnTo>
                  <a:lnTo>
                    <a:pt x="1433716" y="501899"/>
                  </a:lnTo>
                  <a:lnTo>
                    <a:pt x="1433663" y="501922"/>
                  </a:lnTo>
                  <a:lnTo>
                    <a:pt x="1433391" y="501968"/>
                  </a:lnTo>
                  <a:lnTo>
                    <a:pt x="1433145" y="501981"/>
                  </a:lnTo>
                  <a:lnTo>
                    <a:pt x="1432996" y="502059"/>
                  </a:lnTo>
                  <a:lnTo>
                    <a:pt x="1432994" y="502066"/>
                  </a:lnTo>
                  <a:lnTo>
                    <a:pt x="1432976" y="502163"/>
                  </a:lnTo>
                  <a:lnTo>
                    <a:pt x="1433066" y="502331"/>
                  </a:lnTo>
                  <a:lnTo>
                    <a:pt x="1433177" y="502519"/>
                  </a:lnTo>
                  <a:lnTo>
                    <a:pt x="1433294" y="502726"/>
                  </a:lnTo>
                  <a:lnTo>
                    <a:pt x="1433397" y="502933"/>
                  </a:lnTo>
                  <a:lnTo>
                    <a:pt x="1433514" y="503109"/>
                  </a:lnTo>
                  <a:lnTo>
                    <a:pt x="1433572" y="503181"/>
                  </a:lnTo>
                  <a:lnTo>
                    <a:pt x="1433586" y="503199"/>
                  </a:lnTo>
                  <a:lnTo>
                    <a:pt x="1433690" y="503212"/>
                  </a:lnTo>
                  <a:lnTo>
                    <a:pt x="1433806" y="503180"/>
                  </a:lnTo>
                  <a:lnTo>
                    <a:pt x="1433942" y="503135"/>
                  </a:lnTo>
                  <a:lnTo>
                    <a:pt x="1433993" y="503120"/>
                  </a:lnTo>
                  <a:lnTo>
                    <a:pt x="1434118" y="503082"/>
                  </a:lnTo>
                  <a:lnTo>
                    <a:pt x="1434234" y="503044"/>
                  </a:lnTo>
                  <a:lnTo>
                    <a:pt x="1434351" y="503030"/>
                  </a:lnTo>
                  <a:lnTo>
                    <a:pt x="1434474" y="503044"/>
                  </a:lnTo>
                  <a:lnTo>
                    <a:pt x="1434578" y="503122"/>
                  </a:lnTo>
                  <a:lnTo>
                    <a:pt x="1434674" y="503241"/>
                  </a:lnTo>
                  <a:lnTo>
                    <a:pt x="1434786" y="503382"/>
                  </a:lnTo>
                  <a:lnTo>
                    <a:pt x="1434898" y="503489"/>
                  </a:lnTo>
                  <a:lnTo>
                    <a:pt x="1434991" y="503596"/>
                  </a:lnTo>
                  <a:lnTo>
                    <a:pt x="1435068" y="503770"/>
                  </a:lnTo>
                  <a:lnTo>
                    <a:pt x="1435160" y="503873"/>
                  </a:lnTo>
                  <a:lnTo>
                    <a:pt x="1435307" y="503960"/>
                  </a:lnTo>
                  <a:lnTo>
                    <a:pt x="1435447" y="504043"/>
                  </a:lnTo>
                  <a:lnTo>
                    <a:pt x="1435594" y="504125"/>
                  </a:lnTo>
                  <a:lnTo>
                    <a:pt x="1435817" y="504169"/>
                  </a:lnTo>
                  <a:lnTo>
                    <a:pt x="1436134" y="504222"/>
                  </a:lnTo>
                  <a:lnTo>
                    <a:pt x="1436386" y="504291"/>
                  </a:lnTo>
                  <a:lnTo>
                    <a:pt x="1436576" y="504378"/>
                  </a:lnTo>
                  <a:lnTo>
                    <a:pt x="1436713" y="504480"/>
                  </a:lnTo>
                  <a:lnTo>
                    <a:pt x="1436796" y="504567"/>
                  </a:lnTo>
                  <a:lnTo>
                    <a:pt x="1436810" y="504656"/>
                  </a:lnTo>
                  <a:lnTo>
                    <a:pt x="1436810" y="504825"/>
                  </a:lnTo>
                  <a:lnTo>
                    <a:pt x="1436814" y="505039"/>
                  </a:lnTo>
                  <a:lnTo>
                    <a:pt x="1436873" y="505161"/>
                  </a:lnTo>
                  <a:lnTo>
                    <a:pt x="1436980" y="505239"/>
                  </a:lnTo>
                  <a:lnTo>
                    <a:pt x="1437091" y="505302"/>
                  </a:lnTo>
                  <a:lnTo>
                    <a:pt x="1437242" y="505346"/>
                  </a:lnTo>
                  <a:lnTo>
                    <a:pt x="1437364" y="505419"/>
                  </a:lnTo>
                  <a:lnTo>
                    <a:pt x="1437519" y="505564"/>
                  </a:lnTo>
                  <a:lnTo>
                    <a:pt x="1437602" y="505661"/>
                  </a:lnTo>
                  <a:lnTo>
                    <a:pt x="1437705" y="505720"/>
                  </a:lnTo>
                  <a:lnTo>
                    <a:pt x="1437850" y="505798"/>
                  </a:lnTo>
                  <a:lnTo>
                    <a:pt x="1438070" y="505865"/>
                  </a:lnTo>
                  <a:lnTo>
                    <a:pt x="1438298" y="505929"/>
                  </a:lnTo>
                  <a:lnTo>
                    <a:pt x="1438389" y="505938"/>
                  </a:lnTo>
                  <a:lnTo>
                    <a:pt x="1438605" y="505958"/>
                  </a:lnTo>
                  <a:lnTo>
                    <a:pt x="1438906" y="505953"/>
                  </a:lnTo>
                  <a:lnTo>
                    <a:pt x="1439145" y="505924"/>
                  </a:lnTo>
                  <a:lnTo>
                    <a:pt x="1439324" y="505841"/>
                  </a:lnTo>
                  <a:lnTo>
                    <a:pt x="1439431" y="505768"/>
                  </a:lnTo>
                  <a:lnTo>
                    <a:pt x="1439543" y="505671"/>
                  </a:lnTo>
                  <a:lnTo>
                    <a:pt x="1439592" y="505560"/>
                  </a:lnTo>
                  <a:lnTo>
                    <a:pt x="1439611" y="505429"/>
                  </a:lnTo>
                  <a:lnTo>
                    <a:pt x="1439611" y="505233"/>
                  </a:lnTo>
                  <a:lnTo>
                    <a:pt x="1439622" y="505166"/>
                  </a:lnTo>
                  <a:lnTo>
                    <a:pt x="1439631" y="505118"/>
                  </a:lnTo>
                  <a:lnTo>
                    <a:pt x="1439699" y="505098"/>
                  </a:lnTo>
                  <a:lnTo>
                    <a:pt x="1439821" y="505122"/>
                  </a:lnTo>
                  <a:lnTo>
                    <a:pt x="1439976" y="505195"/>
                  </a:lnTo>
                  <a:lnTo>
                    <a:pt x="1440132" y="505316"/>
                  </a:lnTo>
                  <a:lnTo>
                    <a:pt x="1440278" y="505443"/>
                  </a:lnTo>
                  <a:lnTo>
                    <a:pt x="1440453" y="505570"/>
                  </a:lnTo>
                  <a:lnTo>
                    <a:pt x="1440686" y="505701"/>
                  </a:lnTo>
                  <a:lnTo>
                    <a:pt x="1440847" y="505778"/>
                  </a:lnTo>
                  <a:lnTo>
                    <a:pt x="1440946" y="505790"/>
                  </a:lnTo>
                  <a:lnTo>
                    <a:pt x="1440964" y="505792"/>
                  </a:lnTo>
                  <a:lnTo>
                    <a:pt x="1441057" y="505739"/>
                  </a:lnTo>
                  <a:lnTo>
                    <a:pt x="1441109" y="505642"/>
                  </a:lnTo>
                  <a:lnTo>
                    <a:pt x="1441209" y="505491"/>
                  </a:lnTo>
                  <a:lnTo>
                    <a:pt x="1441289" y="505452"/>
                  </a:lnTo>
                  <a:lnTo>
                    <a:pt x="1441502" y="505423"/>
                  </a:lnTo>
                  <a:lnTo>
                    <a:pt x="1441774" y="505444"/>
                  </a:lnTo>
                  <a:lnTo>
                    <a:pt x="1441994" y="505494"/>
                  </a:lnTo>
                  <a:lnTo>
                    <a:pt x="1442122" y="505580"/>
                  </a:lnTo>
                  <a:lnTo>
                    <a:pt x="1442215" y="505765"/>
                  </a:lnTo>
                  <a:lnTo>
                    <a:pt x="1442343" y="505900"/>
                  </a:lnTo>
                  <a:lnTo>
                    <a:pt x="1442421" y="506156"/>
                  </a:lnTo>
                  <a:lnTo>
                    <a:pt x="1442429" y="506362"/>
                  </a:lnTo>
                  <a:lnTo>
                    <a:pt x="1442458" y="506640"/>
                  </a:lnTo>
                  <a:lnTo>
                    <a:pt x="1442421" y="506790"/>
                  </a:lnTo>
                  <a:lnTo>
                    <a:pt x="1442421" y="506982"/>
                  </a:lnTo>
                  <a:lnTo>
                    <a:pt x="1442493" y="507167"/>
                  </a:lnTo>
                  <a:lnTo>
                    <a:pt x="1442557" y="507338"/>
                  </a:lnTo>
                  <a:lnTo>
                    <a:pt x="1442614" y="507509"/>
                  </a:lnTo>
                  <a:lnTo>
                    <a:pt x="1442656" y="507737"/>
                  </a:lnTo>
                  <a:lnTo>
                    <a:pt x="1442714" y="507923"/>
                  </a:lnTo>
                  <a:lnTo>
                    <a:pt x="1442827" y="508150"/>
                  </a:lnTo>
                  <a:lnTo>
                    <a:pt x="1442906" y="508349"/>
                  </a:lnTo>
                  <a:lnTo>
                    <a:pt x="1442913" y="508491"/>
                  </a:lnTo>
                  <a:lnTo>
                    <a:pt x="1442899" y="508641"/>
                  </a:lnTo>
                  <a:lnTo>
                    <a:pt x="1442821" y="508827"/>
                  </a:lnTo>
                  <a:lnTo>
                    <a:pt x="1442763" y="509012"/>
                  </a:lnTo>
                  <a:lnTo>
                    <a:pt x="1442721" y="509168"/>
                  </a:lnTo>
                  <a:lnTo>
                    <a:pt x="1442714" y="509282"/>
                  </a:lnTo>
                  <a:lnTo>
                    <a:pt x="1442717" y="509284"/>
                  </a:lnTo>
                  <a:lnTo>
                    <a:pt x="1442821" y="509346"/>
                  </a:lnTo>
                  <a:lnTo>
                    <a:pt x="1442928" y="509360"/>
                  </a:lnTo>
                  <a:lnTo>
                    <a:pt x="1443084" y="509311"/>
                  </a:lnTo>
                  <a:lnTo>
                    <a:pt x="1443163" y="509168"/>
                  </a:lnTo>
                  <a:lnTo>
                    <a:pt x="1443204" y="509026"/>
                  </a:lnTo>
                  <a:lnTo>
                    <a:pt x="1443206" y="509018"/>
                  </a:lnTo>
                  <a:lnTo>
                    <a:pt x="1443319" y="508848"/>
                  </a:lnTo>
                  <a:lnTo>
                    <a:pt x="1443476" y="508699"/>
                  </a:lnTo>
                  <a:lnTo>
                    <a:pt x="1443604" y="508555"/>
                  </a:lnTo>
                  <a:lnTo>
                    <a:pt x="1443711" y="508413"/>
                  </a:lnTo>
                  <a:lnTo>
                    <a:pt x="1443839" y="508343"/>
                  </a:lnTo>
                  <a:lnTo>
                    <a:pt x="1444075" y="508321"/>
                  </a:lnTo>
                  <a:lnTo>
                    <a:pt x="1444288" y="508321"/>
                  </a:lnTo>
                  <a:lnTo>
                    <a:pt x="1444473" y="508364"/>
                  </a:lnTo>
                  <a:lnTo>
                    <a:pt x="1444681" y="508413"/>
                  </a:lnTo>
                  <a:lnTo>
                    <a:pt x="1444859" y="508514"/>
                  </a:lnTo>
                  <a:lnTo>
                    <a:pt x="1444917" y="508620"/>
                  </a:lnTo>
                  <a:lnTo>
                    <a:pt x="1444925" y="508634"/>
                  </a:lnTo>
                  <a:lnTo>
                    <a:pt x="1444937" y="508656"/>
                  </a:lnTo>
                  <a:lnTo>
                    <a:pt x="1444887" y="508819"/>
                  </a:lnTo>
                  <a:lnTo>
                    <a:pt x="1444803" y="509025"/>
                  </a:lnTo>
                  <a:lnTo>
                    <a:pt x="1444780" y="509082"/>
                  </a:lnTo>
                  <a:lnTo>
                    <a:pt x="1444778" y="509109"/>
                  </a:lnTo>
                  <a:lnTo>
                    <a:pt x="1444766" y="509225"/>
                  </a:lnTo>
                  <a:lnTo>
                    <a:pt x="1444809" y="509290"/>
                  </a:lnTo>
                  <a:lnTo>
                    <a:pt x="1444916" y="509296"/>
                  </a:lnTo>
                  <a:lnTo>
                    <a:pt x="1445036" y="509261"/>
                  </a:lnTo>
                  <a:lnTo>
                    <a:pt x="1445172" y="509154"/>
                  </a:lnTo>
                  <a:lnTo>
                    <a:pt x="1445351" y="509012"/>
                  </a:lnTo>
                  <a:lnTo>
                    <a:pt x="1445514" y="508912"/>
                  </a:lnTo>
                  <a:lnTo>
                    <a:pt x="1445749" y="508848"/>
                  </a:lnTo>
                  <a:lnTo>
                    <a:pt x="1445949" y="508848"/>
                  </a:lnTo>
                  <a:lnTo>
                    <a:pt x="1446241" y="508855"/>
                  </a:lnTo>
                  <a:lnTo>
                    <a:pt x="1446447" y="508905"/>
                  </a:lnTo>
                  <a:lnTo>
                    <a:pt x="1446533" y="508998"/>
                  </a:lnTo>
                  <a:lnTo>
                    <a:pt x="1446533" y="509161"/>
                  </a:lnTo>
                  <a:lnTo>
                    <a:pt x="1446533" y="509317"/>
                  </a:lnTo>
                  <a:lnTo>
                    <a:pt x="1446604" y="509475"/>
                  </a:lnTo>
                  <a:lnTo>
                    <a:pt x="1446725" y="509557"/>
                  </a:lnTo>
                  <a:lnTo>
                    <a:pt x="1446740" y="509566"/>
                  </a:lnTo>
                  <a:lnTo>
                    <a:pt x="1446853" y="509566"/>
                  </a:lnTo>
                  <a:lnTo>
                    <a:pt x="1446968" y="509525"/>
                  </a:lnTo>
                  <a:lnTo>
                    <a:pt x="1447117" y="509418"/>
                  </a:lnTo>
                  <a:lnTo>
                    <a:pt x="1447196" y="509347"/>
                  </a:lnTo>
                  <a:lnTo>
                    <a:pt x="1447587" y="508958"/>
                  </a:lnTo>
                  <a:lnTo>
                    <a:pt x="1447744" y="508919"/>
                  </a:lnTo>
                  <a:lnTo>
                    <a:pt x="1447901" y="508891"/>
                  </a:lnTo>
                  <a:lnTo>
                    <a:pt x="1448036" y="508962"/>
                  </a:lnTo>
                  <a:lnTo>
                    <a:pt x="1448143" y="509018"/>
                  </a:lnTo>
                  <a:lnTo>
                    <a:pt x="1448136" y="509146"/>
                  </a:lnTo>
                  <a:lnTo>
                    <a:pt x="1448001" y="509275"/>
                  </a:lnTo>
                  <a:lnTo>
                    <a:pt x="1447922" y="509439"/>
                  </a:lnTo>
                  <a:lnTo>
                    <a:pt x="1447865" y="509595"/>
                  </a:lnTo>
                  <a:lnTo>
                    <a:pt x="1447908" y="509737"/>
                  </a:lnTo>
                  <a:lnTo>
                    <a:pt x="1447947" y="509776"/>
                  </a:lnTo>
                  <a:lnTo>
                    <a:pt x="1447972" y="509802"/>
                  </a:lnTo>
                  <a:lnTo>
                    <a:pt x="1448065" y="509788"/>
                  </a:lnTo>
                  <a:lnTo>
                    <a:pt x="1448085" y="509776"/>
                  </a:lnTo>
                  <a:lnTo>
                    <a:pt x="1448162" y="509727"/>
                  </a:lnTo>
                  <a:lnTo>
                    <a:pt x="1448236" y="509681"/>
                  </a:lnTo>
                  <a:lnTo>
                    <a:pt x="1448442" y="509467"/>
                  </a:lnTo>
                  <a:lnTo>
                    <a:pt x="1448555" y="509383"/>
                  </a:lnTo>
                  <a:lnTo>
                    <a:pt x="1448557" y="509382"/>
                  </a:lnTo>
                  <a:lnTo>
                    <a:pt x="1448720" y="509303"/>
                  </a:lnTo>
                  <a:lnTo>
                    <a:pt x="1448820" y="509311"/>
                  </a:lnTo>
                  <a:lnTo>
                    <a:pt x="1448884" y="509403"/>
                  </a:lnTo>
                  <a:lnTo>
                    <a:pt x="1448920" y="509546"/>
                  </a:lnTo>
                  <a:lnTo>
                    <a:pt x="1448926" y="509731"/>
                  </a:lnTo>
                  <a:lnTo>
                    <a:pt x="1448969" y="509902"/>
                  </a:lnTo>
                  <a:lnTo>
                    <a:pt x="1449033" y="510066"/>
                  </a:lnTo>
                  <a:lnTo>
                    <a:pt x="1449097" y="510151"/>
                  </a:lnTo>
                  <a:lnTo>
                    <a:pt x="1449212" y="510237"/>
                  </a:lnTo>
                  <a:lnTo>
                    <a:pt x="1449390" y="510250"/>
                  </a:lnTo>
                  <a:lnTo>
                    <a:pt x="1449453" y="510245"/>
                  </a:lnTo>
                  <a:lnTo>
                    <a:pt x="1449618" y="510229"/>
                  </a:lnTo>
                  <a:lnTo>
                    <a:pt x="1449989" y="510153"/>
                  </a:lnTo>
                  <a:lnTo>
                    <a:pt x="1450131" y="510101"/>
                  </a:lnTo>
                  <a:lnTo>
                    <a:pt x="1450345" y="509980"/>
                  </a:lnTo>
                  <a:lnTo>
                    <a:pt x="1450509" y="509844"/>
                  </a:lnTo>
                  <a:lnTo>
                    <a:pt x="1450673" y="509688"/>
                  </a:lnTo>
                  <a:lnTo>
                    <a:pt x="1450858" y="509461"/>
                  </a:lnTo>
                  <a:lnTo>
                    <a:pt x="1451046" y="509272"/>
                  </a:lnTo>
                  <a:lnTo>
                    <a:pt x="1451086" y="509232"/>
                  </a:lnTo>
                  <a:lnTo>
                    <a:pt x="1451242" y="509146"/>
                  </a:lnTo>
                  <a:lnTo>
                    <a:pt x="1451435" y="509132"/>
                  </a:lnTo>
                  <a:lnTo>
                    <a:pt x="1451592" y="509175"/>
                  </a:lnTo>
                  <a:lnTo>
                    <a:pt x="1451749" y="509296"/>
                  </a:lnTo>
                  <a:lnTo>
                    <a:pt x="1451912" y="509503"/>
                  </a:lnTo>
                  <a:lnTo>
                    <a:pt x="1452105" y="509673"/>
                  </a:lnTo>
                  <a:lnTo>
                    <a:pt x="1452276" y="509766"/>
                  </a:lnTo>
                  <a:lnTo>
                    <a:pt x="1452447" y="509809"/>
                  </a:lnTo>
                  <a:lnTo>
                    <a:pt x="1452470" y="509802"/>
                  </a:lnTo>
                  <a:lnTo>
                    <a:pt x="1452554" y="509780"/>
                  </a:lnTo>
                  <a:lnTo>
                    <a:pt x="1452660" y="509716"/>
                  </a:lnTo>
                  <a:lnTo>
                    <a:pt x="1452764" y="509585"/>
                  </a:lnTo>
                  <a:lnTo>
                    <a:pt x="1452767" y="509581"/>
                  </a:lnTo>
                  <a:lnTo>
                    <a:pt x="1452896" y="509539"/>
                  </a:lnTo>
                  <a:lnTo>
                    <a:pt x="1453002" y="509595"/>
                  </a:lnTo>
                  <a:lnTo>
                    <a:pt x="1453145" y="509652"/>
                  </a:lnTo>
                  <a:lnTo>
                    <a:pt x="1453259" y="509809"/>
                  </a:lnTo>
                  <a:lnTo>
                    <a:pt x="1453422" y="510030"/>
                  </a:lnTo>
                  <a:lnTo>
                    <a:pt x="1453544" y="510264"/>
                  </a:lnTo>
                  <a:lnTo>
                    <a:pt x="1453622" y="510557"/>
                  </a:lnTo>
                  <a:lnTo>
                    <a:pt x="1453694" y="510777"/>
                  </a:lnTo>
                  <a:lnTo>
                    <a:pt x="1453801" y="510892"/>
                  </a:lnTo>
                  <a:lnTo>
                    <a:pt x="1453922" y="510906"/>
                  </a:lnTo>
                  <a:lnTo>
                    <a:pt x="1454099" y="510856"/>
                  </a:lnTo>
                  <a:lnTo>
                    <a:pt x="1454128" y="510849"/>
                  </a:lnTo>
                  <a:lnTo>
                    <a:pt x="1454300" y="510721"/>
                  </a:lnTo>
                  <a:lnTo>
                    <a:pt x="1454427" y="510592"/>
                  </a:lnTo>
                  <a:lnTo>
                    <a:pt x="1454490" y="510576"/>
                  </a:lnTo>
                  <a:lnTo>
                    <a:pt x="1454570" y="510557"/>
                  </a:lnTo>
                  <a:lnTo>
                    <a:pt x="1454698" y="510557"/>
                  </a:lnTo>
                  <a:lnTo>
                    <a:pt x="1454798" y="510628"/>
                  </a:lnTo>
                  <a:lnTo>
                    <a:pt x="1454834" y="510756"/>
                  </a:lnTo>
                  <a:lnTo>
                    <a:pt x="1454827" y="510906"/>
                  </a:lnTo>
                  <a:lnTo>
                    <a:pt x="1454741" y="511063"/>
                  </a:lnTo>
                  <a:lnTo>
                    <a:pt x="1454677" y="511275"/>
                  </a:lnTo>
                  <a:lnTo>
                    <a:pt x="1454592" y="511518"/>
                  </a:lnTo>
                  <a:lnTo>
                    <a:pt x="1454578" y="511703"/>
                  </a:lnTo>
                  <a:lnTo>
                    <a:pt x="1454656" y="511817"/>
                  </a:lnTo>
                  <a:lnTo>
                    <a:pt x="1454805" y="511895"/>
                  </a:lnTo>
                  <a:lnTo>
                    <a:pt x="1454990" y="512002"/>
                  </a:lnTo>
                  <a:lnTo>
                    <a:pt x="1455147" y="512088"/>
                  </a:lnTo>
                  <a:lnTo>
                    <a:pt x="1455211" y="512208"/>
                  </a:lnTo>
                  <a:lnTo>
                    <a:pt x="1455198" y="512365"/>
                  </a:lnTo>
                  <a:lnTo>
                    <a:pt x="1455233" y="512522"/>
                  </a:lnTo>
                  <a:lnTo>
                    <a:pt x="1455332" y="512636"/>
                  </a:lnTo>
                  <a:lnTo>
                    <a:pt x="1455412" y="512698"/>
                  </a:lnTo>
                  <a:lnTo>
                    <a:pt x="1455433" y="512714"/>
                  </a:lnTo>
                  <a:lnTo>
                    <a:pt x="1455468" y="512733"/>
                  </a:lnTo>
                  <a:lnTo>
                    <a:pt x="1455582" y="512793"/>
                  </a:lnTo>
                  <a:lnTo>
                    <a:pt x="1455618" y="512877"/>
                  </a:lnTo>
                  <a:lnTo>
                    <a:pt x="1455589" y="512956"/>
                  </a:lnTo>
                  <a:lnTo>
                    <a:pt x="1455512" y="513015"/>
                  </a:lnTo>
                  <a:lnTo>
                    <a:pt x="1455439" y="513070"/>
                  </a:lnTo>
                  <a:lnTo>
                    <a:pt x="1455211" y="513120"/>
                  </a:lnTo>
                  <a:lnTo>
                    <a:pt x="1455052" y="513203"/>
                  </a:lnTo>
                  <a:lnTo>
                    <a:pt x="1455048" y="513206"/>
                  </a:lnTo>
                  <a:lnTo>
                    <a:pt x="1455045" y="513209"/>
                  </a:lnTo>
                  <a:lnTo>
                    <a:pt x="1454984" y="513341"/>
                  </a:lnTo>
                  <a:lnTo>
                    <a:pt x="1454961" y="513448"/>
                  </a:lnTo>
                  <a:lnTo>
                    <a:pt x="1454955" y="513625"/>
                  </a:lnTo>
                  <a:lnTo>
                    <a:pt x="1455019" y="513804"/>
                  </a:lnTo>
                  <a:lnTo>
                    <a:pt x="1455147" y="513946"/>
                  </a:lnTo>
                  <a:lnTo>
                    <a:pt x="1455332" y="514131"/>
                  </a:lnTo>
                  <a:lnTo>
                    <a:pt x="1455511" y="514230"/>
                  </a:lnTo>
                  <a:lnTo>
                    <a:pt x="1455724" y="514323"/>
                  </a:lnTo>
                  <a:lnTo>
                    <a:pt x="1455909" y="514380"/>
                  </a:lnTo>
                  <a:lnTo>
                    <a:pt x="1456117" y="514473"/>
                  </a:lnTo>
                  <a:lnTo>
                    <a:pt x="1456266" y="514537"/>
                  </a:lnTo>
                  <a:lnTo>
                    <a:pt x="1456358" y="514701"/>
                  </a:lnTo>
                  <a:lnTo>
                    <a:pt x="1456373" y="514907"/>
                  </a:lnTo>
                  <a:lnTo>
                    <a:pt x="1456417" y="514971"/>
                  </a:lnTo>
                  <a:lnTo>
                    <a:pt x="1456451" y="515021"/>
                  </a:lnTo>
                  <a:lnTo>
                    <a:pt x="1456579" y="515035"/>
                  </a:lnTo>
                  <a:lnTo>
                    <a:pt x="1456686" y="514957"/>
                  </a:lnTo>
                  <a:lnTo>
                    <a:pt x="1456748" y="514892"/>
                  </a:lnTo>
                  <a:lnTo>
                    <a:pt x="1456793" y="514843"/>
                  </a:lnTo>
                  <a:lnTo>
                    <a:pt x="1456893" y="514815"/>
                  </a:lnTo>
                  <a:lnTo>
                    <a:pt x="1457078" y="514829"/>
                  </a:lnTo>
                  <a:lnTo>
                    <a:pt x="1457164" y="514900"/>
                  </a:lnTo>
                  <a:lnTo>
                    <a:pt x="1457213" y="515035"/>
                  </a:lnTo>
                  <a:lnTo>
                    <a:pt x="1457213" y="515192"/>
                  </a:lnTo>
                  <a:lnTo>
                    <a:pt x="1457199" y="515342"/>
                  </a:lnTo>
                  <a:lnTo>
                    <a:pt x="1457135" y="515434"/>
                  </a:lnTo>
                  <a:lnTo>
                    <a:pt x="1457032" y="515517"/>
                  </a:lnTo>
                  <a:lnTo>
                    <a:pt x="1456879" y="515548"/>
                  </a:lnTo>
                  <a:lnTo>
                    <a:pt x="1456686" y="515598"/>
                  </a:lnTo>
                  <a:lnTo>
                    <a:pt x="1456508" y="515603"/>
                  </a:lnTo>
                  <a:lnTo>
                    <a:pt x="1456408" y="515605"/>
                  </a:lnTo>
                  <a:lnTo>
                    <a:pt x="1456351" y="515628"/>
                  </a:lnTo>
                  <a:lnTo>
                    <a:pt x="1456195" y="515690"/>
                  </a:lnTo>
                  <a:lnTo>
                    <a:pt x="1456123" y="515826"/>
                  </a:lnTo>
                  <a:lnTo>
                    <a:pt x="1456144" y="515976"/>
                  </a:lnTo>
                  <a:lnTo>
                    <a:pt x="1456266" y="516096"/>
                  </a:lnTo>
                  <a:lnTo>
                    <a:pt x="1456451" y="516196"/>
                  </a:lnTo>
                  <a:lnTo>
                    <a:pt x="1456608" y="516281"/>
                  </a:lnTo>
                  <a:lnTo>
                    <a:pt x="1456764" y="516359"/>
                  </a:lnTo>
                  <a:lnTo>
                    <a:pt x="1456857" y="516509"/>
                  </a:lnTo>
                  <a:lnTo>
                    <a:pt x="1456822" y="516674"/>
                  </a:lnTo>
                  <a:lnTo>
                    <a:pt x="1456758" y="516845"/>
                  </a:lnTo>
                  <a:lnTo>
                    <a:pt x="1456708" y="517036"/>
                  </a:lnTo>
                  <a:lnTo>
                    <a:pt x="1456686" y="517257"/>
                  </a:lnTo>
                  <a:lnTo>
                    <a:pt x="1456733" y="517345"/>
                  </a:lnTo>
                  <a:lnTo>
                    <a:pt x="1456736" y="517350"/>
                  </a:lnTo>
                  <a:lnTo>
                    <a:pt x="1456822" y="517449"/>
                  </a:lnTo>
                  <a:lnTo>
                    <a:pt x="1456828" y="517454"/>
                  </a:lnTo>
                  <a:lnTo>
                    <a:pt x="1456950" y="517541"/>
                  </a:lnTo>
                  <a:lnTo>
                    <a:pt x="1457121" y="517578"/>
                  </a:lnTo>
                  <a:lnTo>
                    <a:pt x="1457168" y="517591"/>
                  </a:lnTo>
                  <a:lnTo>
                    <a:pt x="1457177" y="517593"/>
                  </a:lnTo>
                  <a:lnTo>
                    <a:pt x="1457320" y="517634"/>
                  </a:lnTo>
                  <a:lnTo>
                    <a:pt x="1457527" y="517749"/>
                  </a:lnTo>
                  <a:lnTo>
                    <a:pt x="1457712" y="517856"/>
                  </a:lnTo>
                  <a:lnTo>
                    <a:pt x="1457926" y="517961"/>
                  </a:lnTo>
                  <a:lnTo>
                    <a:pt x="1457980" y="517986"/>
                  </a:lnTo>
                  <a:lnTo>
                    <a:pt x="1458040" y="518012"/>
                  </a:lnTo>
                  <a:lnTo>
                    <a:pt x="1458132" y="517976"/>
                  </a:lnTo>
                  <a:lnTo>
                    <a:pt x="1458218" y="517897"/>
                  </a:lnTo>
                  <a:lnTo>
                    <a:pt x="1458250" y="517862"/>
                  </a:lnTo>
                  <a:lnTo>
                    <a:pt x="1458275" y="517834"/>
                  </a:lnTo>
                  <a:lnTo>
                    <a:pt x="1458367" y="517834"/>
                  </a:lnTo>
                  <a:lnTo>
                    <a:pt x="1458482" y="517912"/>
                  </a:lnTo>
                  <a:lnTo>
                    <a:pt x="1458538" y="517998"/>
                  </a:lnTo>
                  <a:lnTo>
                    <a:pt x="1458575" y="518140"/>
                  </a:lnTo>
                  <a:lnTo>
                    <a:pt x="1458575" y="518276"/>
                  </a:lnTo>
                  <a:lnTo>
                    <a:pt x="1458546" y="518468"/>
                  </a:lnTo>
                  <a:lnTo>
                    <a:pt x="1458589" y="518574"/>
                  </a:lnTo>
                  <a:lnTo>
                    <a:pt x="1458724" y="518603"/>
                  </a:lnTo>
                  <a:lnTo>
                    <a:pt x="1458880" y="518531"/>
                  </a:lnTo>
                  <a:lnTo>
                    <a:pt x="1459088" y="518396"/>
                  </a:lnTo>
                  <a:lnTo>
                    <a:pt x="1459237" y="518289"/>
                  </a:lnTo>
                  <a:lnTo>
                    <a:pt x="1459430" y="518161"/>
                  </a:lnTo>
                  <a:lnTo>
                    <a:pt x="1459593" y="518132"/>
                  </a:lnTo>
                  <a:lnTo>
                    <a:pt x="1459743" y="518154"/>
                  </a:lnTo>
                  <a:lnTo>
                    <a:pt x="1459886" y="518183"/>
                  </a:lnTo>
                  <a:lnTo>
                    <a:pt x="1460042" y="518297"/>
                  </a:lnTo>
                  <a:lnTo>
                    <a:pt x="1460121" y="518418"/>
                  </a:lnTo>
                  <a:lnTo>
                    <a:pt x="1460170" y="518539"/>
                  </a:lnTo>
                  <a:lnTo>
                    <a:pt x="1460149" y="518731"/>
                  </a:lnTo>
                  <a:lnTo>
                    <a:pt x="1460121" y="518972"/>
                  </a:lnTo>
                  <a:lnTo>
                    <a:pt x="1460142" y="519158"/>
                  </a:lnTo>
                  <a:lnTo>
                    <a:pt x="1460220" y="519308"/>
                  </a:lnTo>
                  <a:lnTo>
                    <a:pt x="1460335" y="519400"/>
                  </a:lnTo>
                  <a:lnTo>
                    <a:pt x="1460527" y="519507"/>
                  </a:lnTo>
                  <a:lnTo>
                    <a:pt x="1460722" y="519583"/>
                  </a:lnTo>
                  <a:lnTo>
                    <a:pt x="1460726" y="519586"/>
                  </a:lnTo>
                  <a:lnTo>
                    <a:pt x="1460933" y="519656"/>
                  </a:lnTo>
                  <a:lnTo>
                    <a:pt x="1461089" y="519685"/>
                  </a:lnTo>
                  <a:lnTo>
                    <a:pt x="1461268" y="519692"/>
                  </a:lnTo>
                  <a:lnTo>
                    <a:pt x="1461431" y="519685"/>
                  </a:lnTo>
                  <a:lnTo>
                    <a:pt x="1461588" y="519672"/>
                  </a:lnTo>
                  <a:lnTo>
                    <a:pt x="1461596" y="519670"/>
                  </a:lnTo>
                  <a:lnTo>
                    <a:pt x="1461788" y="519629"/>
                  </a:lnTo>
                  <a:lnTo>
                    <a:pt x="1462030" y="519563"/>
                  </a:lnTo>
                  <a:lnTo>
                    <a:pt x="1462265" y="519485"/>
                  </a:lnTo>
                  <a:lnTo>
                    <a:pt x="1462443" y="519479"/>
                  </a:lnTo>
                  <a:lnTo>
                    <a:pt x="1462593" y="519507"/>
                  </a:lnTo>
                  <a:lnTo>
                    <a:pt x="1462622" y="519600"/>
                  </a:lnTo>
                  <a:lnTo>
                    <a:pt x="1462572" y="519777"/>
                  </a:lnTo>
                  <a:lnTo>
                    <a:pt x="1462498" y="519885"/>
                  </a:lnTo>
                  <a:lnTo>
                    <a:pt x="1462451" y="519956"/>
                  </a:lnTo>
                  <a:lnTo>
                    <a:pt x="1462350" y="520119"/>
                  </a:lnTo>
                  <a:lnTo>
                    <a:pt x="1462201" y="520269"/>
                  </a:lnTo>
                  <a:lnTo>
                    <a:pt x="1462045" y="520432"/>
                  </a:lnTo>
                  <a:lnTo>
                    <a:pt x="1461938" y="520618"/>
                  </a:lnTo>
                  <a:lnTo>
                    <a:pt x="1461874" y="520817"/>
                  </a:lnTo>
                  <a:lnTo>
                    <a:pt x="1461868" y="520870"/>
                  </a:lnTo>
                  <a:lnTo>
                    <a:pt x="1461862" y="520931"/>
                  </a:lnTo>
                  <a:lnTo>
                    <a:pt x="1461852" y="521017"/>
                  </a:lnTo>
                  <a:lnTo>
                    <a:pt x="1461942" y="521238"/>
                  </a:lnTo>
                  <a:lnTo>
                    <a:pt x="1462012" y="521277"/>
                  </a:lnTo>
                  <a:lnTo>
                    <a:pt x="1462156" y="521261"/>
                  </a:lnTo>
                  <a:lnTo>
                    <a:pt x="1462220" y="521237"/>
                  </a:lnTo>
                  <a:lnTo>
                    <a:pt x="1462337" y="521192"/>
                  </a:lnTo>
                  <a:lnTo>
                    <a:pt x="1462495" y="521129"/>
                  </a:lnTo>
                  <a:lnTo>
                    <a:pt x="1462525" y="521117"/>
                  </a:lnTo>
                  <a:lnTo>
                    <a:pt x="1462531" y="521110"/>
                  </a:lnTo>
                  <a:lnTo>
                    <a:pt x="1462632" y="521005"/>
                  </a:lnTo>
                  <a:lnTo>
                    <a:pt x="1462754" y="520877"/>
                  </a:lnTo>
                  <a:lnTo>
                    <a:pt x="1462872" y="520775"/>
                  </a:lnTo>
                  <a:lnTo>
                    <a:pt x="1463010" y="520685"/>
                  </a:lnTo>
                  <a:lnTo>
                    <a:pt x="1463203" y="520658"/>
                  </a:lnTo>
                  <a:lnTo>
                    <a:pt x="1463390" y="520647"/>
                  </a:lnTo>
                  <a:lnTo>
                    <a:pt x="1463395" y="520645"/>
                  </a:lnTo>
                  <a:lnTo>
                    <a:pt x="1463497" y="520604"/>
                  </a:lnTo>
                  <a:lnTo>
                    <a:pt x="1463609" y="520503"/>
                  </a:lnTo>
                  <a:lnTo>
                    <a:pt x="1463679" y="520375"/>
                  </a:lnTo>
                  <a:lnTo>
                    <a:pt x="1463754" y="520326"/>
                  </a:lnTo>
                  <a:lnTo>
                    <a:pt x="1463903" y="520300"/>
                  </a:lnTo>
                  <a:lnTo>
                    <a:pt x="1463962" y="520277"/>
                  </a:lnTo>
                  <a:lnTo>
                    <a:pt x="1464053" y="520242"/>
                  </a:lnTo>
                  <a:lnTo>
                    <a:pt x="1464160" y="520135"/>
                  </a:lnTo>
                  <a:lnTo>
                    <a:pt x="1464293" y="519996"/>
                  </a:lnTo>
                  <a:lnTo>
                    <a:pt x="1464400" y="519915"/>
                  </a:lnTo>
                  <a:lnTo>
                    <a:pt x="1464502" y="519873"/>
                  </a:lnTo>
                  <a:lnTo>
                    <a:pt x="1464635" y="519915"/>
                  </a:lnTo>
                  <a:lnTo>
                    <a:pt x="1464758" y="520022"/>
                  </a:lnTo>
                  <a:lnTo>
                    <a:pt x="1464881" y="520140"/>
                  </a:lnTo>
                  <a:lnTo>
                    <a:pt x="1464977" y="520274"/>
                  </a:lnTo>
                  <a:lnTo>
                    <a:pt x="1464993" y="520412"/>
                  </a:lnTo>
                  <a:lnTo>
                    <a:pt x="1464934" y="520471"/>
                  </a:lnTo>
                  <a:lnTo>
                    <a:pt x="1464856" y="520481"/>
                  </a:lnTo>
                  <a:lnTo>
                    <a:pt x="1464758" y="520492"/>
                  </a:lnTo>
                  <a:lnTo>
                    <a:pt x="1464587" y="520508"/>
                  </a:lnTo>
                  <a:lnTo>
                    <a:pt x="1464443" y="520529"/>
                  </a:lnTo>
                  <a:lnTo>
                    <a:pt x="1464357" y="520578"/>
                  </a:lnTo>
                  <a:lnTo>
                    <a:pt x="1464361" y="520622"/>
                  </a:lnTo>
                  <a:lnTo>
                    <a:pt x="1464363" y="520663"/>
                  </a:lnTo>
                  <a:lnTo>
                    <a:pt x="1464368" y="520781"/>
                  </a:lnTo>
                  <a:lnTo>
                    <a:pt x="1464455" y="520956"/>
                  </a:lnTo>
                  <a:lnTo>
                    <a:pt x="1464459" y="520963"/>
                  </a:lnTo>
                  <a:lnTo>
                    <a:pt x="1464472" y="520973"/>
                  </a:lnTo>
                  <a:lnTo>
                    <a:pt x="1464609" y="521074"/>
                  </a:lnTo>
                  <a:lnTo>
                    <a:pt x="1464716" y="521154"/>
                  </a:lnTo>
                  <a:lnTo>
                    <a:pt x="1464822" y="521229"/>
                  </a:lnTo>
                  <a:lnTo>
                    <a:pt x="1464940" y="521304"/>
                  </a:lnTo>
                  <a:lnTo>
                    <a:pt x="1465047" y="521389"/>
                  </a:lnTo>
                  <a:lnTo>
                    <a:pt x="1465159" y="521513"/>
                  </a:lnTo>
                  <a:lnTo>
                    <a:pt x="1465218" y="521635"/>
                  </a:lnTo>
                  <a:lnTo>
                    <a:pt x="1465229" y="521849"/>
                  </a:lnTo>
                  <a:lnTo>
                    <a:pt x="1465239" y="522035"/>
                  </a:lnTo>
                  <a:lnTo>
                    <a:pt x="1465265" y="522148"/>
                  </a:lnTo>
                  <a:lnTo>
                    <a:pt x="1465335" y="522265"/>
                  </a:lnTo>
                  <a:lnTo>
                    <a:pt x="1465410" y="522356"/>
                  </a:lnTo>
                  <a:lnTo>
                    <a:pt x="1465469" y="522511"/>
                  </a:lnTo>
                  <a:lnTo>
                    <a:pt x="1465464" y="522655"/>
                  </a:lnTo>
                  <a:lnTo>
                    <a:pt x="1465453" y="522777"/>
                  </a:lnTo>
                  <a:lnTo>
                    <a:pt x="1465404" y="522970"/>
                  </a:lnTo>
                  <a:lnTo>
                    <a:pt x="1465271" y="523200"/>
                  </a:lnTo>
                  <a:lnTo>
                    <a:pt x="1465137" y="523371"/>
                  </a:lnTo>
                  <a:lnTo>
                    <a:pt x="1465105" y="523553"/>
                  </a:lnTo>
                  <a:lnTo>
                    <a:pt x="1465116" y="523755"/>
                  </a:lnTo>
                  <a:lnTo>
                    <a:pt x="1465116" y="524006"/>
                  </a:lnTo>
                  <a:lnTo>
                    <a:pt x="1465137" y="524225"/>
                  </a:lnTo>
                  <a:lnTo>
                    <a:pt x="1465051" y="524464"/>
                  </a:lnTo>
                  <a:lnTo>
                    <a:pt x="1464988" y="524518"/>
                  </a:lnTo>
                  <a:lnTo>
                    <a:pt x="1464966" y="524536"/>
                  </a:lnTo>
                  <a:lnTo>
                    <a:pt x="1464838" y="524636"/>
                  </a:lnTo>
                  <a:lnTo>
                    <a:pt x="1464694" y="524764"/>
                  </a:lnTo>
                  <a:lnTo>
                    <a:pt x="1464692" y="524769"/>
                  </a:lnTo>
                  <a:lnTo>
                    <a:pt x="1464566" y="524941"/>
                  </a:lnTo>
                  <a:lnTo>
                    <a:pt x="1464581" y="525069"/>
                  </a:lnTo>
                  <a:lnTo>
                    <a:pt x="1464673" y="525198"/>
                  </a:lnTo>
                  <a:lnTo>
                    <a:pt x="1464812" y="525288"/>
                  </a:lnTo>
                  <a:lnTo>
                    <a:pt x="1464934" y="525438"/>
                  </a:lnTo>
                  <a:lnTo>
                    <a:pt x="1464993" y="525581"/>
                  </a:lnTo>
                  <a:lnTo>
                    <a:pt x="1464934" y="525688"/>
                  </a:lnTo>
                  <a:lnTo>
                    <a:pt x="1464833" y="525720"/>
                  </a:lnTo>
                  <a:lnTo>
                    <a:pt x="1464651" y="525774"/>
                  </a:lnTo>
                  <a:lnTo>
                    <a:pt x="1464475" y="525833"/>
                  </a:lnTo>
                  <a:lnTo>
                    <a:pt x="1464368" y="525908"/>
                  </a:lnTo>
                  <a:lnTo>
                    <a:pt x="1464331" y="525972"/>
                  </a:lnTo>
                  <a:lnTo>
                    <a:pt x="1464395" y="526073"/>
                  </a:lnTo>
                  <a:lnTo>
                    <a:pt x="1464517" y="526084"/>
                  </a:lnTo>
                  <a:lnTo>
                    <a:pt x="1464720" y="526111"/>
                  </a:lnTo>
                  <a:lnTo>
                    <a:pt x="1464934" y="526143"/>
                  </a:lnTo>
                  <a:lnTo>
                    <a:pt x="1465122" y="526174"/>
                  </a:lnTo>
                  <a:lnTo>
                    <a:pt x="1465212" y="526206"/>
                  </a:lnTo>
                  <a:lnTo>
                    <a:pt x="1465287" y="526302"/>
                  </a:lnTo>
                  <a:lnTo>
                    <a:pt x="1465335" y="526372"/>
                  </a:lnTo>
                  <a:lnTo>
                    <a:pt x="1465340" y="526468"/>
                  </a:lnTo>
                  <a:lnTo>
                    <a:pt x="1465330" y="526516"/>
                  </a:lnTo>
                  <a:lnTo>
                    <a:pt x="1465255" y="526618"/>
                  </a:lnTo>
                  <a:lnTo>
                    <a:pt x="1465105" y="526751"/>
                  </a:lnTo>
                  <a:lnTo>
                    <a:pt x="1464929" y="526922"/>
                  </a:lnTo>
                  <a:lnTo>
                    <a:pt x="1464801" y="527055"/>
                  </a:lnTo>
                  <a:lnTo>
                    <a:pt x="1464716" y="527183"/>
                  </a:lnTo>
                  <a:lnTo>
                    <a:pt x="1464694" y="527333"/>
                  </a:lnTo>
                  <a:lnTo>
                    <a:pt x="1464748" y="527456"/>
                  </a:lnTo>
                  <a:lnTo>
                    <a:pt x="1464808" y="527481"/>
                  </a:lnTo>
                  <a:lnTo>
                    <a:pt x="1464865" y="527504"/>
                  </a:lnTo>
                  <a:lnTo>
                    <a:pt x="1465009" y="527493"/>
                  </a:lnTo>
                  <a:lnTo>
                    <a:pt x="1465191" y="527446"/>
                  </a:lnTo>
                  <a:lnTo>
                    <a:pt x="1465194" y="527445"/>
                  </a:lnTo>
                  <a:lnTo>
                    <a:pt x="1465208" y="527437"/>
                  </a:lnTo>
                  <a:lnTo>
                    <a:pt x="1465357" y="527365"/>
                  </a:lnTo>
                  <a:lnTo>
                    <a:pt x="1465479" y="527290"/>
                  </a:lnTo>
                  <a:lnTo>
                    <a:pt x="1465592" y="527237"/>
                  </a:lnTo>
                  <a:lnTo>
                    <a:pt x="1465709" y="527178"/>
                  </a:lnTo>
                  <a:lnTo>
                    <a:pt x="1465848" y="527194"/>
                  </a:lnTo>
                  <a:lnTo>
                    <a:pt x="1465913" y="527258"/>
                  </a:lnTo>
                  <a:lnTo>
                    <a:pt x="1465929" y="527334"/>
                  </a:lnTo>
                  <a:lnTo>
                    <a:pt x="1465939" y="527376"/>
                  </a:lnTo>
                  <a:lnTo>
                    <a:pt x="1465928" y="527461"/>
                  </a:lnTo>
                  <a:lnTo>
                    <a:pt x="1465864" y="527553"/>
                  </a:lnTo>
                  <a:lnTo>
                    <a:pt x="1465661" y="527686"/>
                  </a:lnTo>
                  <a:lnTo>
                    <a:pt x="1465491" y="527818"/>
                  </a:lnTo>
                  <a:lnTo>
                    <a:pt x="1465436" y="527861"/>
                  </a:lnTo>
                  <a:lnTo>
                    <a:pt x="1465420" y="527886"/>
                  </a:lnTo>
                  <a:lnTo>
                    <a:pt x="1465351" y="527985"/>
                  </a:lnTo>
                  <a:lnTo>
                    <a:pt x="1465330" y="528081"/>
                  </a:lnTo>
                  <a:lnTo>
                    <a:pt x="1465378" y="528225"/>
                  </a:lnTo>
                  <a:lnTo>
                    <a:pt x="1465522" y="528370"/>
                  </a:lnTo>
                  <a:lnTo>
                    <a:pt x="1465682" y="528567"/>
                  </a:lnTo>
                  <a:lnTo>
                    <a:pt x="1465853" y="528802"/>
                  </a:lnTo>
                  <a:lnTo>
                    <a:pt x="1465982" y="528946"/>
                  </a:lnTo>
                  <a:lnTo>
                    <a:pt x="1466120" y="529144"/>
                  </a:lnTo>
                  <a:lnTo>
                    <a:pt x="1466265" y="529358"/>
                  </a:lnTo>
                  <a:lnTo>
                    <a:pt x="1466479" y="529555"/>
                  </a:lnTo>
                  <a:lnTo>
                    <a:pt x="1466623" y="529699"/>
                  </a:lnTo>
                  <a:lnTo>
                    <a:pt x="1466746" y="529801"/>
                  </a:lnTo>
                  <a:lnTo>
                    <a:pt x="1466933" y="529912"/>
                  </a:lnTo>
                  <a:lnTo>
                    <a:pt x="1467035" y="530019"/>
                  </a:lnTo>
                  <a:lnTo>
                    <a:pt x="1467088" y="530132"/>
                  </a:lnTo>
                  <a:lnTo>
                    <a:pt x="1467029" y="530167"/>
                  </a:lnTo>
                  <a:lnTo>
                    <a:pt x="1466965" y="530207"/>
                  </a:lnTo>
                  <a:lnTo>
                    <a:pt x="1466810" y="530265"/>
                  </a:lnTo>
                  <a:lnTo>
                    <a:pt x="1466623" y="530334"/>
                  </a:lnTo>
                  <a:lnTo>
                    <a:pt x="1466415" y="530355"/>
                  </a:lnTo>
                  <a:lnTo>
                    <a:pt x="1466238" y="530355"/>
                  </a:lnTo>
                  <a:lnTo>
                    <a:pt x="1466084" y="530308"/>
                  </a:lnTo>
                  <a:lnTo>
                    <a:pt x="1466072" y="530301"/>
                  </a:lnTo>
                  <a:lnTo>
                    <a:pt x="1465939" y="530222"/>
                  </a:lnTo>
                  <a:lnTo>
                    <a:pt x="1465832" y="530100"/>
                  </a:lnTo>
                  <a:lnTo>
                    <a:pt x="1465774" y="529967"/>
                  </a:lnTo>
                  <a:lnTo>
                    <a:pt x="1465774" y="529966"/>
                  </a:lnTo>
                  <a:lnTo>
                    <a:pt x="1465709" y="529934"/>
                  </a:lnTo>
                  <a:lnTo>
                    <a:pt x="1465707" y="529934"/>
                  </a:lnTo>
                  <a:lnTo>
                    <a:pt x="1465640" y="529940"/>
                  </a:lnTo>
                  <a:lnTo>
                    <a:pt x="1465533" y="530019"/>
                  </a:lnTo>
                  <a:lnTo>
                    <a:pt x="1465479" y="530169"/>
                  </a:lnTo>
                  <a:lnTo>
                    <a:pt x="1465479" y="530323"/>
                  </a:lnTo>
                  <a:lnTo>
                    <a:pt x="1465501" y="530436"/>
                  </a:lnTo>
                  <a:lnTo>
                    <a:pt x="1465553" y="530512"/>
                  </a:lnTo>
                  <a:lnTo>
                    <a:pt x="1465592" y="530569"/>
                  </a:lnTo>
                  <a:lnTo>
                    <a:pt x="1465742" y="530682"/>
                  </a:lnTo>
                  <a:lnTo>
                    <a:pt x="1465960" y="530799"/>
                  </a:lnTo>
                  <a:lnTo>
                    <a:pt x="1466031" y="530847"/>
                  </a:lnTo>
                  <a:lnTo>
                    <a:pt x="1466053" y="530863"/>
                  </a:lnTo>
                  <a:lnTo>
                    <a:pt x="1466180" y="530949"/>
                  </a:lnTo>
                  <a:lnTo>
                    <a:pt x="1466356" y="531067"/>
                  </a:lnTo>
                  <a:lnTo>
                    <a:pt x="1466490" y="531232"/>
                  </a:lnTo>
                  <a:lnTo>
                    <a:pt x="1466569" y="531514"/>
                  </a:lnTo>
                  <a:lnTo>
                    <a:pt x="1466612" y="531814"/>
                  </a:lnTo>
                  <a:lnTo>
                    <a:pt x="1466607" y="532059"/>
                  </a:lnTo>
                  <a:lnTo>
                    <a:pt x="1466633" y="532278"/>
                  </a:lnTo>
                  <a:lnTo>
                    <a:pt x="1466698" y="532487"/>
                  </a:lnTo>
                  <a:lnTo>
                    <a:pt x="1466832" y="532631"/>
                  </a:lnTo>
                  <a:lnTo>
                    <a:pt x="1466943" y="532722"/>
                  </a:lnTo>
                  <a:lnTo>
                    <a:pt x="1467059" y="532739"/>
                  </a:lnTo>
                  <a:lnTo>
                    <a:pt x="1467114" y="532748"/>
                  </a:lnTo>
                  <a:lnTo>
                    <a:pt x="1467259" y="532695"/>
                  </a:lnTo>
                  <a:lnTo>
                    <a:pt x="1467382" y="532508"/>
                  </a:lnTo>
                  <a:lnTo>
                    <a:pt x="1467398" y="532337"/>
                  </a:lnTo>
                  <a:lnTo>
                    <a:pt x="1467467" y="532107"/>
                  </a:lnTo>
                  <a:lnTo>
                    <a:pt x="1467509" y="532045"/>
                  </a:lnTo>
                  <a:lnTo>
                    <a:pt x="1467552" y="531980"/>
                  </a:lnTo>
                  <a:lnTo>
                    <a:pt x="1467622" y="531899"/>
                  </a:lnTo>
                  <a:lnTo>
                    <a:pt x="1467751" y="531867"/>
                  </a:lnTo>
                  <a:lnTo>
                    <a:pt x="1467917" y="531862"/>
                  </a:lnTo>
                  <a:lnTo>
                    <a:pt x="1468120" y="531948"/>
                  </a:lnTo>
                  <a:lnTo>
                    <a:pt x="1468302" y="532038"/>
                  </a:lnTo>
                  <a:lnTo>
                    <a:pt x="1468563" y="532160"/>
                  </a:lnTo>
                  <a:lnTo>
                    <a:pt x="1468787" y="532273"/>
                  </a:lnTo>
                  <a:lnTo>
                    <a:pt x="1468932" y="532369"/>
                  </a:lnTo>
                  <a:lnTo>
                    <a:pt x="1468986" y="532444"/>
                  </a:lnTo>
                  <a:lnTo>
                    <a:pt x="1469018" y="532540"/>
                  </a:lnTo>
                  <a:lnTo>
                    <a:pt x="1469001" y="532620"/>
                  </a:lnTo>
                  <a:lnTo>
                    <a:pt x="1468953" y="532695"/>
                  </a:lnTo>
                  <a:lnTo>
                    <a:pt x="1468900" y="532765"/>
                  </a:lnTo>
                  <a:lnTo>
                    <a:pt x="1468873" y="532866"/>
                  </a:lnTo>
                  <a:lnTo>
                    <a:pt x="1468948" y="532978"/>
                  </a:lnTo>
                  <a:lnTo>
                    <a:pt x="1469077" y="533040"/>
                  </a:lnTo>
                  <a:lnTo>
                    <a:pt x="1469082" y="533042"/>
                  </a:lnTo>
                  <a:lnTo>
                    <a:pt x="1469178" y="533048"/>
                  </a:lnTo>
                  <a:lnTo>
                    <a:pt x="1469247" y="533015"/>
                  </a:lnTo>
                  <a:lnTo>
                    <a:pt x="1469279" y="532872"/>
                  </a:lnTo>
                  <a:lnTo>
                    <a:pt x="1469327" y="532754"/>
                  </a:lnTo>
                  <a:lnTo>
                    <a:pt x="1469335" y="532741"/>
                  </a:lnTo>
                  <a:lnTo>
                    <a:pt x="1469392" y="532652"/>
                  </a:lnTo>
                  <a:lnTo>
                    <a:pt x="1469477" y="532631"/>
                  </a:lnTo>
                  <a:lnTo>
                    <a:pt x="1469573" y="532695"/>
                  </a:lnTo>
                  <a:lnTo>
                    <a:pt x="1469738" y="532786"/>
                  </a:lnTo>
                  <a:lnTo>
                    <a:pt x="1469849" y="532860"/>
                  </a:lnTo>
                  <a:lnTo>
                    <a:pt x="1469873" y="532877"/>
                  </a:lnTo>
                  <a:lnTo>
                    <a:pt x="1470001" y="532951"/>
                  </a:lnTo>
                  <a:lnTo>
                    <a:pt x="1470182" y="533015"/>
                  </a:lnTo>
                  <a:lnTo>
                    <a:pt x="1470316" y="533031"/>
                  </a:lnTo>
                  <a:lnTo>
                    <a:pt x="1470450" y="532935"/>
                  </a:lnTo>
                  <a:lnTo>
                    <a:pt x="1470529" y="532802"/>
                  </a:lnTo>
                  <a:lnTo>
                    <a:pt x="1470583" y="532631"/>
                  </a:lnTo>
                  <a:lnTo>
                    <a:pt x="1470631" y="532466"/>
                  </a:lnTo>
                  <a:lnTo>
                    <a:pt x="1470700" y="532252"/>
                  </a:lnTo>
                  <a:lnTo>
                    <a:pt x="1470743" y="531974"/>
                  </a:lnTo>
                  <a:lnTo>
                    <a:pt x="1470807" y="531841"/>
                  </a:lnTo>
                  <a:lnTo>
                    <a:pt x="1470968" y="531649"/>
                  </a:lnTo>
                  <a:lnTo>
                    <a:pt x="1471069" y="531632"/>
                  </a:lnTo>
                  <a:lnTo>
                    <a:pt x="1471277" y="531600"/>
                  </a:lnTo>
                  <a:lnTo>
                    <a:pt x="1471476" y="531546"/>
                  </a:lnTo>
                  <a:lnTo>
                    <a:pt x="1471684" y="531440"/>
                  </a:lnTo>
                  <a:lnTo>
                    <a:pt x="1471795" y="531337"/>
                  </a:lnTo>
                  <a:lnTo>
                    <a:pt x="1471822" y="531311"/>
                  </a:lnTo>
                  <a:lnTo>
                    <a:pt x="1471972" y="531183"/>
                  </a:lnTo>
                  <a:lnTo>
                    <a:pt x="1472068" y="531088"/>
                  </a:lnTo>
                  <a:lnTo>
                    <a:pt x="1472164" y="530997"/>
                  </a:lnTo>
                  <a:lnTo>
                    <a:pt x="1472354" y="530954"/>
                  </a:lnTo>
                  <a:lnTo>
                    <a:pt x="1472367" y="530951"/>
                  </a:lnTo>
                  <a:lnTo>
                    <a:pt x="1472378" y="530949"/>
                  </a:lnTo>
                  <a:lnTo>
                    <a:pt x="1472555" y="530932"/>
                  </a:lnTo>
                  <a:lnTo>
                    <a:pt x="1472694" y="530896"/>
                  </a:lnTo>
                  <a:lnTo>
                    <a:pt x="1472718" y="530868"/>
                  </a:lnTo>
                  <a:lnTo>
                    <a:pt x="1472747" y="530836"/>
                  </a:lnTo>
                  <a:lnTo>
                    <a:pt x="1472737" y="530665"/>
                  </a:lnTo>
                  <a:lnTo>
                    <a:pt x="1472656" y="530489"/>
                  </a:lnTo>
                  <a:lnTo>
                    <a:pt x="1472571" y="530314"/>
                  </a:lnTo>
                  <a:lnTo>
                    <a:pt x="1472566" y="530094"/>
                  </a:lnTo>
                  <a:lnTo>
                    <a:pt x="1472566" y="529975"/>
                  </a:lnTo>
                  <a:lnTo>
                    <a:pt x="1472566" y="529923"/>
                  </a:lnTo>
                  <a:lnTo>
                    <a:pt x="1472645" y="529854"/>
                  </a:lnTo>
                  <a:lnTo>
                    <a:pt x="1472720" y="529859"/>
                  </a:lnTo>
                  <a:lnTo>
                    <a:pt x="1472816" y="529955"/>
                  </a:lnTo>
                  <a:lnTo>
                    <a:pt x="1472918" y="530143"/>
                  </a:lnTo>
                  <a:lnTo>
                    <a:pt x="1473025" y="530318"/>
                  </a:lnTo>
                  <a:lnTo>
                    <a:pt x="1473148" y="530532"/>
                  </a:lnTo>
                  <a:lnTo>
                    <a:pt x="1473198" y="530631"/>
                  </a:lnTo>
                  <a:lnTo>
                    <a:pt x="1473228" y="530693"/>
                  </a:lnTo>
                  <a:lnTo>
                    <a:pt x="1473340" y="530804"/>
                  </a:lnTo>
                  <a:lnTo>
                    <a:pt x="1473442" y="530842"/>
                  </a:lnTo>
                  <a:lnTo>
                    <a:pt x="1473564" y="530831"/>
                  </a:lnTo>
                  <a:lnTo>
                    <a:pt x="1473671" y="530772"/>
                  </a:lnTo>
                  <a:lnTo>
                    <a:pt x="1473749" y="530727"/>
                  </a:lnTo>
                  <a:lnTo>
                    <a:pt x="1473789" y="530703"/>
                  </a:lnTo>
                  <a:lnTo>
                    <a:pt x="1473874" y="530693"/>
                  </a:lnTo>
                  <a:lnTo>
                    <a:pt x="1473938" y="530761"/>
                  </a:lnTo>
                  <a:lnTo>
                    <a:pt x="1474018" y="530890"/>
                  </a:lnTo>
                  <a:lnTo>
                    <a:pt x="1474056" y="530954"/>
                  </a:lnTo>
                  <a:lnTo>
                    <a:pt x="1474163" y="531136"/>
                  </a:lnTo>
                  <a:lnTo>
                    <a:pt x="1474280" y="531290"/>
                  </a:lnTo>
                  <a:lnTo>
                    <a:pt x="1474436" y="531467"/>
                  </a:lnTo>
                  <a:lnTo>
                    <a:pt x="1474558" y="531595"/>
                  </a:lnTo>
                  <a:lnTo>
                    <a:pt x="1474617" y="531719"/>
                  </a:lnTo>
                  <a:lnTo>
                    <a:pt x="1474628" y="531745"/>
                  </a:lnTo>
                  <a:lnTo>
                    <a:pt x="1474660" y="531824"/>
                  </a:lnTo>
                  <a:lnTo>
                    <a:pt x="1474650" y="531963"/>
                  </a:lnTo>
                  <a:lnTo>
                    <a:pt x="1474590" y="532059"/>
                  </a:lnTo>
                  <a:lnTo>
                    <a:pt x="1474494" y="532134"/>
                  </a:lnTo>
                  <a:lnTo>
                    <a:pt x="1474377" y="532235"/>
                  </a:lnTo>
                  <a:lnTo>
                    <a:pt x="1474276" y="532337"/>
                  </a:lnTo>
                  <a:lnTo>
                    <a:pt x="1474195" y="532449"/>
                  </a:lnTo>
                  <a:lnTo>
                    <a:pt x="1474174" y="532540"/>
                  </a:lnTo>
                  <a:lnTo>
                    <a:pt x="1474280" y="532631"/>
                  </a:lnTo>
                  <a:lnTo>
                    <a:pt x="1474436" y="532774"/>
                  </a:lnTo>
                  <a:lnTo>
                    <a:pt x="1474558" y="532909"/>
                  </a:lnTo>
                  <a:lnTo>
                    <a:pt x="1474671" y="532999"/>
                  </a:lnTo>
                  <a:lnTo>
                    <a:pt x="1474761" y="533090"/>
                  </a:lnTo>
                  <a:lnTo>
                    <a:pt x="1474772" y="533191"/>
                  </a:lnTo>
                  <a:lnTo>
                    <a:pt x="1474703" y="533251"/>
                  </a:lnTo>
                  <a:lnTo>
                    <a:pt x="1474548" y="533277"/>
                  </a:lnTo>
                  <a:lnTo>
                    <a:pt x="1474366" y="533277"/>
                  </a:lnTo>
                  <a:lnTo>
                    <a:pt x="1474179" y="533266"/>
                  </a:lnTo>
                  <a:lnTo>
                    <a:pt x="1473966" y="533293"/>
                  </a:lnTo>
                  <a:lnTo>
                    <a:pt x="1473853" y="533347"/>
                  </a:lnTo>
                  <a:lnTo>
                    <a:pt x="1473773" y="533469"/>
                  </a:lnTo>
                  <a:lnTo>
                    <a:pt x="1473767" y="533597"/>
                  </a:lnTo>
                  <a:lnTo>
                    <a:pt x="1473784" y="533709"/>
                  </a:lnTo>
                  <a:lnTo>
                    <a:pt x="1473859" y="533816"/>
                  </a:lnTo>
                  <a:lnTo>
                    <a:pt x="1473971" y="533833"/>
                  </a:lnTo>
                  <a:lnTo>
                    <a:pt x="1474169" y="533784"/>
                  </a:lnTo>
                  <a:lnTo>
                    <a:pt x="1474425" y="533709"/>
                  </a:lnTo>
                  <a:lnTo>
                    <a:pt x="1474612" y="533661"/>
                  </a:lnTo>
                  <a:lnTo>
                    <a:pt x="1474778" y="533657"/>
                  </a:lnTo>
                  <a:lnTo>
                    <a:pt x="1474992" y="533646"/>
                  </a:lnTo>
                  <a:lnTo>
                    <a:pt x="1475141" y="533677"/>
                  </a:lnTo>
                  <a:lnTo>
                    <a:pt x="1475205" y="533811"/>
                  </a:lnTo>
                  <a:lnTo>
                    <a:pt x="1475178" y="533976"/>
                  </a:lnTo>
                  <a:lnTo>
                    <a:pt x="1475114" y="534142"/>
                  </a:lnTo>
                  <a:lnTo>
                    <a:pt x="1475141" y="534260"/>
                  </a:lnTo>
                  <a:lnTo>
                    <a:pt x="1475274" y="534340"/>
                  </a:lnTo>
                  <a:lnTo>
                    <a:pt x="1475412" y="534315"/>
                  </a:lnTo>
                  <a:lnTo>
                    <a:pt x="1475419" y="534313"/>
                  </a:lnTo>
                  <a:lnTo>
                    <a:pt x="1475569" y="534243"/>
                  </a:lnTo>
                  <a:lnTo>
                    <a:pt x="1475632" y="534225"/>
                  </a:lnTo>
                  <a:lnTo>
                    <a:pt x="1475703" y="534207"/>
                  </a:lnTo>
                  <a:lnTo>
                    <a:pt x="1475825" y="534207"/>
                  </a:lnTo>
                  <a:lnTo>
                    <a:pt x="1475932" y="534239"/>
                  </a:lnTo>
                  <a:lnTo>
                    <a:pt x="1475970" y="534257"/>
                  </a:lnTo>
                  <a:lnTo>
                    <a:pt x="1475999" y="534273"/>
                  </a:lnTo>
                  <a:lnTo>
                    <a:pt x="1476054" y="534303"/>
                  </a:lnTo>
                  <a:lnTo>
                    <a:pt x="1476146" y="534425"/>
                  </a:lnTo>
                  <a:lnTo>
                    <a:pt x="1476237" y="534575"/>
                  </a:lnTo>
                  <a:lnTo>
                    <a:pt x="1476263" y="534740"/>
                  </a:lnTo>
                  <a:lnTo>
                    <a:pt x="1476317" y="535039"/>
                  </a:lnTo>
                  <a:lnTo>
                    <a:pt x="1476349" y="535248"/>
                  </a:lnTo>
                  <a:lnTo>
                    <a:pt x="1476387" y="535450"/>
                  </a:lnTo>
                  <a:lnTo>
                    <a:pt x="1476462" y="535653"/>
                  </a:lnTo>
                  <a:lnTo>
                    <a:pt x="1476545" y="535831"/>
                  </a:lnTo>
                  <a:lnTo>
                    <a:pt x="1476552" y="535845"/>
                  </a:lnTo>
                  <a:lnTo>
                    <a:pt x="1476643" y="535990"/>
                  </a:lnTo>
                  <a:lnTo>
                    <a:pt x="1476719" y="536114"/>
                  </a:lnTo>
                  <a:lnTo>
                    <a:pt x="1476734" y="536140"/>
                  </a:lnTo>
                  <a:lnTo>
                    <a:pt x="1476748" y="536157"/>
                  </a:lnTo>
                  <a:lnTo>
                    <a:pt x="1476873" y="536299"/>
                  </a:lnTo>
                  <a:lnTo>
                    <a:pt x="1476910" y="536330"/>
                  </a:lnTo>
                  <a:lnTo>
                    <a:pt x="1476964" y="536374"/>
                  </a:lnTo>
                  <a:lnTo>
                    <a:pt x="1477054" y="536401"/>
                  </a:lnTo>
                  <a:lnTo>
                    <a:pt x="1477156" y="536385"/>
                  </a:lnTo>
                  <a:lnTo>
                    <a:pt x="1477236" y="536294"/>
                  </a:lnTo>
                  <a:lnTo>
                    <a:pt x="1477295" y="536246"/>
                  </a:lnTo>
                  <a:lnTo>
                    <a:pt x="1477375" y="536214"/>
                  </a:lnTo>
                  <a:lnTo>
                    <a:pt x="1477450" y="536214"/>
                  </a:lnTo>
                  <a:lnTo>
                    <a:pt x="1477552" y="536214"/>
                  </a:lnTo>
                  <a:lnTo>
                    <a:pt x="1477672" y="536214"/>
                  </a:lnTo>
                  <a:lnTo>
                    <a:pt x="1477674" y="536214"/>
                  </a:lnTo>
                  <a:lnTo>
                    <a:pt x="1477744" y="536214"/>
                  </a:lnTo>
                  <a:lnTo>
                    <a:pt x="1477862" y="536187"/>
                  </a:lnTo>
                  <a:lnTo>
                    <a:pt x="1477947" y="536145"/>
                  </a:lnTo>
                  <a:lnTo>
                    <a:pt x="1478027" y="536113"/>
                  </a:lnTo>
                  <a:lnTo>
                    <a:pt x="1478042" y="536111"/>
                  </a:lnTo>
                  <a:lnTo>
                    <a:pt x="1478107" y="536102"/>
                  </a:lnTo>
                  <a:lnTo>
                    <a:pt x="1478182" y="536119"/>
                  </a:lnTo>
                  <a:lnTo>
                    <a:pt x="1478300" y="536183"/>
                  </a:lnTo>
                  <a:lnTo>
                    <a:pt x="1478486" y="536321"/>
                  </a:lnTo>
                  <a:lnTo>
                    <a:pt x="1478668" y="536449"/>
                  </a:lnTo>
                  <a:lnTo>
                    <a:pt x="1478834" y="536562"/>
                  </a:lnTo>
                  <a:lnTo>
                    <a:pt x="1478946" y="536588"/>
                  </a:lnTo>
                  <a:lnTo>
                    <a:pt x="1479063" y="536615"/>
                  </a:lnTo>
                  <a:lnTo>
                    <a:pt x="1479129" y="536615"/>
                  </a:lnTo>
                  <a:lnTo>
                    <a:pt x="1479170" y="536615"/>
                  </a:lnTo>
                  <a:lnTo>
                    <a:pt x="1479256" y="536647"/>
                  </a:lnTo>
                  <a:lnTo>
                    <a:pt x="1479298" y="536695"/>
                  </a:lnTo>
                  <a:lnTo>
                    <a:pt x="1479320" y="536775"/>
                  </a:lnTo>
                  <a:lnTo>
                    <a:pt x="1479331" y="536904"/>
                  </a:lnTo>
                  <a:lnTo>
                    <a:pt x="1479336" y="537052"/>
                  </a:lnTo>
                  <a:lnTo>
                    <a:pt x="1479379" y="537142"/>
                  </a:lnTo>
                  <a:lnTo>
                    <a:pt x="1479390" y="537165"/>
                  </a:lnTo>
                  <a:lnTo>
                    <a:pt x="1479497" y="537250"/>
                  </a:lnTo>
                  <a:lnTo>
                    <a:pt x="1479570" y="537282"/>
                  </a:lnTo>
                  <a:lnTo>
                    <a:pt x="1479619" y="537304"/>
                  </a:lnTo>
                  <a:lnTo>
                    <a:pt x="1479721" y="537347"/>
                  </a:lnTo>
                  <a:lnTo>
                    <a:pt x="1479765" y="537351"/>
                  </a:lnTo>
                  <a:lnTo>
                    <a:pt x="1479822" y="537357"/>
                  </a:lnTo>
                  <a:lnTo>
                    <a:pt x="1479929" y="537351"/>
                  </a:lnTo>
                  <a:lnTo>
                    <a:pt x="1479934" y="537350"/>
                  </a:lnTo>
                  <a:lnTo>
                    <a:pt x="1480054" y="537310"/>
                  </a:lnTo>
                  <a:lnTo>
                    <a:pt x="1480074" y="537304"/>
                  </a:lnTo>
                  <a:lnTo>
                    <a:pt x="1480186" y="537223"/>
                  </a:lnTo>
                  <a:lnTo>
                    <a:pt x="1480213" y="537037"/>
                  </a:lnTo>
                  <a:lnTo>
                    <a:pt x="1480196" y="536866"/>
                  </a:lnTo>
                  <a:lnTo>
                    <a:pt x="1480232" y="536777"/>
                  </a:lnTo>
                  <a:lnTo>
                    <a:pt x="1480245" y="536743"/>
                  </a:lnTo>
                  <a:lnTo>
                    <a:pt x="1480277" y="536658"/>
                  </a:lnTo>
                  <a:lnTo>
                    <a:pt x="1480341" y="536636"/>
                  </a:lnTo>
                  <a:lnTo>
                    <a:pt x="1480448" y="536647"/>
                  </a:lnTo>
                  <a:lnTo>
                    <a:pt x="1480527" y="536775"/>
                  </a:lnTo>
                  <a:lnTo>
                    <a:pt x="1480608" y="536908"/>
                  </a:lnTo>
                  <a:lnTo>
                    <a:pt x="1480672" y="537031"/>
                  </a:lnTo>
                  <a:lnTo>
                    <a:pt x="1480683" y="537052"/>
                  </a:lnTo>
                  <a:lnTo>
                    <a:pt x="1480734" y="537177"/>
                  </a:lnTo>
                  <a:lnTo>
                    <a:pt x="1480763" y="537250"/>
                  </a:lnTo>
                  <a:lnTo>
                    <a:pt x="1480833" y="537501"/>
                  </a:lnTo>
                  <a:lnTo>
                    <a:pt x="1480912" y="537790"/>
                  </a:lnTo>
                  <a:lnTo>
                    <a:pt x="1480987" y="537965"/>
                  </a:lnTo>
                  <a:lnTo>
                    <a:pt x="1481057" y="538040"/>
                  </a:lnTo>
                  <a:lnTo>
                    <a:pt x="1481076" y="538051"/>
                  </a:lnTo>
                  <a:lnTo>
                    <a:pt x="1481158" y="538099"/>
                  </a:lnTo>
                  <a:lnTo>
                    <a:pt x="1481329" y="538115"/>
                  </a:lnTo>
                  <a:lnTo>
                    <a:pt x="1481527" y="538126"/>
                  </a:lnTo>
                  <a:lnTo>
                    <a:pt x="1481666" y="538136"/>
                  </a:lnTo>
                  <a:lnTo>
                    <a:pt x="1481848" y="538121"/>
                  </a:lnTo>
                  <a:lnTo>
                    <a:pt x="1482062" y="538110"/>
                  </a:lnTo>
                  <a:lnTo>
                    <a:pt x="1482275" y="538104"/>
                  </a:lnTo>
                  <a:lnTo>
                    <a:pt x="1482387" y="538115"/>
                  </a:lnTo>
                  <a:lnTo>
                    <a:pt x="1482500" y="538158"/>
                  </a:lnTo>
                  <a:lnTo>
                    <a:pt x="1482575" y="538243"/>
                  </a:lnTo>
                  <a:lnTo>
                    <a:pt x="1482660" y="538371"/>
                  </a:lnTo>
                  <a:lnTo>
                    <a:pt x="1482721" y="538406"/>
                  </a:lnTo>
                  <a:lnTo>
                    <a:pt x="1482799" y="538452"/>
                  </a:lnTo>
                  <a:lnTo>
                    <a:pt x="1482932" y="538452"/>
                  </a:lnTo>
                  <a:lnTo>
                    <a:pt x="1483023" y="538452"/>
                  </a:lnTo>
                  <a:lnTo>
                    <a:pt x="1483098" y="538484"/>
                  </a:lnTo>
                  <a:lnTo>
                    <a:pt x="1483105" y="538502"/>
                  </a:lnTo>
                  <a:lnTo>
                    <a:pt x="1483135" y="538585"/>
                  </a:lnTo>
                  <a:lnTo>
                    <a:pt x="1483103" y="538772"/>
                  </a:lnTo>
                  <a:lnTo>
                    <a:pt x="1483034" y="538927"/>
                  </a:lnTo>
                  <a:lnTo>
                    <a:pt x="1482985" y="539109"/>
                  </a:lnTo>
                  <a:lnTo>
                    <a:pt x="1482985" y="539198"/>
                  </a:lnTo>
                  <a:lnTo>
                    <a:pt x="1482985" y="539291"/>
                  </a:lnTo>
                  <a:lnTo>
                    <a:pt x="1483013" y="539477"/>
                  </a:lnTo>
                  <a:lnTo>
                    <a:pt x="1483059" y="539550"/>
                  </a:lnTo>
                  <a:lnTo>
                    <a:pt x="1483077" y="539578"/>
                  </a:lnTo>
                  <a:lnTo>
                    <a:pt x="1483194" y="539669"/>
                  </a:lnTo>
                  <a:lnTo>
                    <a:pt x="1483338" y="539717"/>
                  </a:lnTo>
                  <a:lnTo>
                    <a:pt x="1483457" y="539717"/>
                  </a:lnTo>
                  <a:lnTo>
                    <a:pt x="1483585" y="539669"/>
                  </a:lnTo>
                  <a:lnTo>
                    <a:pt x="1483767" y="539573"/>
                  </a:lnTo>
                  <a:lnTo>
                    <a:pt x="1483916" y="539477"/>
                  </a:lnTo>
                  <a:lnTo>
                    <a:pt x="1484006" y="539434"/>
                  </a:lnTo>
                  <a:lnTo>
                    <a:pt x="1484060" y="539408"/>
                  </a:lnTo>
                  <a:lnTo>
                    <a:pt x="1484183" y="539360"/>
                  </a:lnTo>
                  <a:lnTo>
                    <a:pt x="1484333" y="539370"/>
                  </a:lnTo>
                  <a:lnTo>
                    <a:pt x="1484445" y="539397"/>
                  </a:lnTo>
                  <a:lnTo>
                    <a:pt x="1484525" y="539462"/>
                  </a:lnTo>
                  <a:lnTo>
                    <a:pt x="1484579" y="539573"/>
                  </a:lnTo>
                  <a:lnTo>
                    <a:pt x="1484594" y="539685"/>
                  </a:lnTo>
                  <a:lnTo>
                    <a:pt x="1484509" y="539781"/>
                  </a:lnTo>
                  <a:lnTo>
                    <a:pt x="1484370" y="539883"/>
                  </a:lnTo>
                  <a:lnTo>
                    <a:pt x="1484290" y="539963"/>
                  </a:lnTo>
                  <a:lnTo>
                    <a:pt x="1484287" y="539991"/>
                  </a:lnTo>
                  <a:lnTo>
                    <a:pt x="1484280" y="540059"/>
                  </a:lnTo>
                  <a:lnTo>
                    <a:pt x="1484365" y="540123"/>
                  </a:lnTo>
                  <a:lnTo>
                    <a:pt x="1484515" y="540214"/>
                  </a:lnTo>
                  <a:lnTo>
                    <a:pt x="1484611" y="540316"/>
                  </a:lnTo>
                  <a:lnTo>
                    <a:pt x="1484750" y="540401"/>
                  </a:lnTo>
                  <a:lnTo>
                    <a:pt x="1484889" y="540454"/>
                  </a:lnTo>
                  <a:lnTo>
                    <a:pt x="1484935" y="540469"/>
                  </a:lnTo>
                  <a:lnTo>
                    <a:pt x="1484984" y="540485"/>
                  </a:lnTo>
                  <a:lnTo>
                    <a:pt x="1485022" y="540497"/>
                  </a:lnTo>
                  <a:lnTo>
                    <a:pt x="1485236" y="540540"/>
                  </a:lnTo>
                  <a:lnTo>
                    <a:pt x="1485445" y="540561"/>
                  </a:lnTo>
                  <a:lnTo>
                    <a:pt x="1485594" y="540583"/>
                  </a:lnTo>
                  <a:lnTo>
                    <a:pt x="1485705" y="540556"/>
                  </a:lnTo>
                  <a:lnTo>
                    <a:pt x="1485733" y="540551"/>
                  </a:lnTo>
                  <a:lnTo>
                    <a:pt x="1485819" y="540422"/>
                  </a:lnTo>
                  <a:lnTo>
                    <a:pt x="1485898" y="540219"/>
                  </a:lnTo>
                  <a:lnTo>
                    <a:pt x="1485984" y="540080"/>
                  </a:lnTo>
                  <a:lnTo>
                    <a:pt x="1486107" y="539984"/>
                  </a:lnTo>
                  <a:lnTo>
                    <a:pt x="1486315" y="539920"/>
                  </a:lnTo>
                  <a:lnTo>
                    <a:pt x="1486545" y="539894"/>
                  </a:lnTo>
                  <a:lnTo>
                    <a:pt x="1486727" y="539899"/>
                  </a:lnTo>
                  <a:lnTo>
                    <a:pt x="1486755" y="539911"/>
                  </a:lnTo>
                  <a:lnTo>
                    <a:pt x="1486809" y="539935"/>
                  </a:lnTo>
                  <a:lnTo>
                    <a:pt x="1486849" y="539952"/>
                  </a:lnTo>
                  <a:lnTo>
                    <a:pt x="1486999" y="540070"/>
                  </a:lnTo>
                  <a:lnTo>
                    <a:pt x="1487042" y="540204"/>
                  </a:lnTo>
                  <a:lnTo>
                    <a:pt x="1487101" y="540417"/>
                  </a:lnTo>
                  <a:lnTo>
                    <a:pt x="1487080" y="540519"/>
                  </a:lnTo>
                  <a:lnTo>
                    <a:pt x="1486988" y="540545"/>
                  </a:lnTo>
                  <a:lnTo>
                    <a:pt x="1486871" y="540523"/>
                  </a:lnTo>
                  <a:lnTo>
                    <a:pt x="1486782" y="540489"/>
                  </a:lnTo>
                  <a:lnTo>
                    <a:pt x="1486759" y="540481"/>
                  </a:lnTo>
                  <a:lnTo>
                    <a:pt x="1486625" y="540476"/>
                  </a:lnTo>
                  <a:lnTo>
                    <a:pt x="1486475" y="540487"/>
                  </a:lnTo>
                  <a:lnTo>
                    <a:pt x="1486408" y="540512"/>
                  </a:lnTo>
                  <a:lnTo>
                    <a:pt x="1486364" y="540529"/>
                  </a:lnTo>
                  <a:lnTo>
                    <a:pt x="1486287" y="540602"/>
                  </a:lnTo>
                  <a:lnTo>
                    <a:pt x="1486267" y="540620"/>
                  </a:lnTo>
                  <a:lnTo>
                    <a:pt x="1486235" y="540722"/>
                  </a:lnTo>
                  <a:lnTo>
                    <a:pt x="1486267" y="540823"/>
                  </a:lnTo>
                  <a:lnTo>
                    <a:pt x="1486353" y="540887"/>
                  </a:lnTo>
                  <a:lnTo>
                    <a:pt x="1486513" y="540983"/>
                  </a:lnTo>
                  <a:lnTo>
                    <a:pt x="1486727" y="541085"/>
                  </a:lnTo>
                  <a:lnTo>
                    <a:pt x="1486883" y="541128"/>
                  </a:lnTo>
                  <a:lnTo>
                    <a:pt x="1486962" y="541148"/>
                  </a:lnTo>
                  <a:lnTo>
                    <a:pt x="1487208" y="541229"/>
                  </a:lnTo>
                  <a:lnTo>
                    <a:pt x="1487362" y="541293"/>
                  </a:lnTo>
                  <a:lnTo>
                    <a:pt x="1487612" y="541333"/>
                  </a:lnTo>
                  <a:lnTo>
                    <a:pt x="1487779" y="541293"/>
                  </a:lnTo>
                  <a:lnTo>
                    <a:pt x="1487950" y="541250"/>
                  </a:lnTo>
                  <a:lnTo>
                    <a:pt x="1488084" y="541218"/>
                  </a:lnTo>
                  <a:lnTo>
                    <a:pt x="1488175" y="541229"/>
                  </a:lnTo>
                  <a:lnTo>
                    <a:pt x="1488260" y="541261"/>
                  </a:lnTo>
                  <a:lnTo>
                    <a:pt x="1488303" y="541378"/>
                  </a:lnTo>
                  <a:lnTo>
                    <a:pt x="1488266" y="541522"/>
                  </a:lnTo>
                  <a:lnTo>
                    <a:pt x="1488281" y="541682"/>
                  </a:lnTo>
                  <a:lnTo>
                    <a:pt x="1488330" y="541736"/>
                  </a:lnTo>
                  <a:lnTo>
                    <a:pt x="1488415" y="541774"/>
                  </a:lnTo>
                  <a:lnTo>
                    <a:pt x="1488505" y="541774"/>
                  </a:lnTo>
                  <a:lnTo>
                    <a:pt x="1488512" y="541774"/>
                  </a:lnTo>
                  <a:lnTo>
                    <a:pt x="1488591" y="541678"/>
                  </a:lnTo>
                  <a:lnTo>
                    <a:pt x="1488688" y="541597"/>
                  </a:lnTo>
                  <a:lnTo>
                    <a:pt x="1488822" y="541549"/>
                  </a:lnTo>
                  <a:lnTo>
                    <a:pt x="1488912" y="541597"/>
                  </a:lnTo>
                  <a:lnTo>
                    <a:pt x="1488923" y="541635"/>
                  </a:lnTo>
                  <a:lnTo>
                    <a:pt x="1488907" y="541717"/>
                  </a:lnTo>
                  <a:lnTo>
                    <a:pt x="1488901" y="541747"/>
                  </a:lnTo>
                  <a:lnTo>
                    <a:pt x="1488858" y="541864"/>
                  </a:lnTo>
                  <a:lnTo>
                    <a:pt x="1488843" y="542020"/>
                  </a:lnTo>
                  <a:lnTo>
                    <a:pt x="1488869" y="542110"/>
                  </a:lnTo>
                  <a:lnTo>
                    <a:pt x="1488961" y="542206"/>
                  </a:lnTo>
                  <a:lnTo>
                    <a:pt x="1489089" y="542270"/>
                  </a:lnTo>
                  <a:lnTo>
                    <a:pt x="1489206" y="542382"/>
                  </a:lnTo>
                  <a:lnTo>
                    <a:pt x="1489367" y="542569"/>
                  </a:lnTo>
                  <a:lnTo>
                    <a:pt x="1489510" y="542751"/>
                  </a:lnTo>
                  <a:lnTo>
                    <a:pt x="1489655" y="542900"/>
                  </a:lnTo>
                  <a:lnTo>
                    <a:pt x="1489837" y="543034"/>
                  </a:lnTo>
                  <a:lnTo>
                    <a:pt x="1489911" y="543076"/>
                  </a:lnTo>
                  <a:lnTo>
                    <a:pt x="1489986" y="543119"/>
                  </a:lnTo>
                  <a:lnTo>
                    <a:pt x="1489989" y="543121"/>
                  </a:lnTo>
                  <a:lnTo>
                    <a:pt x="1490173" y="543216"/>
                  </a:lnTo>
                  <a:lnTo>
                    <a:pt x="1490429" y="543344"/>
                  </a:lnTo>
                  <a:lnTo>
                    <a:pt x="1490574" y="543429"/>
                  </a:lnTo>
                  <a:lnTo>
                    <a:pt x="1490666" y="543552"/>
                  </a:lnTo>
                  <a:lnTo>
                    <a:pt x="1490658" y="543626"/>
                  </a:lnTo>
                  <a:lnTo>
                    <a:pt x="1490655" y="543659"/>
                  </a:lnTo>
                  <a:lnTo>
                    <a:pt x="1490638" y="543691"/>
                  </a:lnTo>
                  <a:lnTo>
                    <a:pt x="1490574" y="543824"/>
                  </a:lnTo>
                  <a:lnTo>
                    <a:pt x="1490547" y="543973"/>
                  </a:lnTo>
                  <a:lnTo>
                    <a:pt x="1490591" y="544102"/>
                  </a:lnTo>
                  <a:lnTo>
                    <a:pt x="1490687" y="544193"/>
                  </a:lnTo>
                  <a:lnTo>
                    <a:pt x="1490826" y="544246"/>
                  </a:lnTo>
                  <a:lnTo>
                    <a:pt x="1490976" y="544240"/>
                  </a:lnTo>
                  <a:lnTo>
                    <a:pt x="1491024" y="544205"/>
                  </a:lnTo>
                  <a:lnTo>
                    <a:pt x="1491098" y="544150"/>
                  </a:lnTo>
                  <a:lnTo>
                    <a:pt x="1491179" y="544043"/>
                  </a:lnTo>
                  <a:lnTo>
                    <a:pt x="1491179" y="543898"/>
                  </a:lnTo>
                  <a:lnTo>
                    <a:pt x="1491151" y="543749"/>
                  </a:lnTo>
                  <a:lnTo>
                    <a:pt x="1491061" y="543515"/>
                  </a:lnTo>
                  <a:lnTo>
                    <a:pt x="1490980" y="543306"/>
                  </a:lnTo>
                  <a:lnTo>
                    <a:pt x="1490948" y="543151"/>
                  </a:lnTo>
                  <a:lnTo>
                    <a:pt x="1490927" y="542985"/>
                  </a:lnTo>
                  <a:lnTo>
                    <a:pt x="1490927" y="542831"/>
                  </a:lnTo>
                  <a:lnTo>
                    <a:pt x="1490948" y="542638"/>
                  </a:lnTo>
                  <a:lnTo>
                    <a:pt x="1491029" y="542495"/>
                  </a:lnTo>
                  <a:lnTo>
                    <a:pt x="1491179" y="542393"/>
                  </a:lnTo>
                  <a:lnTo>
                    <a:pt x="1491225" y="542378"/>
                  </a:lnTo>
                  <a:lnTo>
                    <a:pt x="1491328" y="542345"/>
                  </a:lnTo>
                  <a:lnTo>
                    <a:pt x="1491510" y="542334"/>
                  </a:lnTo>
                  <a:lnTo>
                    <a:pt x="1491568" y="542393"/>
                  </a:lnTo>
                  <a:lnTo>
                    <a:pt x="1491536" y="542521"/>
                  </a:lnTo>
                  <a:lnTo>
                    <a:pt x="1491489" y="542724"/>
                  </a:lnTo>
                  <a:lnTo>
                    <a:pt x="1491414" y="542921"/>
                  </a:lnTo>
                  <a:lnTo>
                    <a:pt x="1491371" y="543055"/>
                  </a:lnTo>
                  <a:lnTo>
                    <a:pt x="1491350" y="543124"/>
                  </a:lnTo>
                  <a:lnTo>
                    <a:pt x="1491386" y="543242"/>
                  </a:lnTo>
                  <a:lnTo>
                    <a:pt x="1491499" y="543301"/>
                  </a:lnTo>
                  <a:lnTo>
                    <a:pt x="1491664" y="543387"/>
                  </a:lnTo>
                  <a:lnTo>
                    <a:pt x="1491820" y="543472"/>
                  </a:lnTo>
                  <a:lnTo>
                    <a:pt x="1491959" y="543594"/>
                  </a:lnTo>
                  <a:lnTo>
                    <a:pt x="1492070" y="543723"/>
                  </a:lnTo>
                  <a:lnTo>
                    <a:pt x="1492145" y="543904"/>
                  </a:lnTo>
                  <a:lnTo>
                    <a:pt x="1492220" y="544155"/>
                  </a:lnTo>
                  <a:lnTo>
                    <a:pt x="1492279" y="544411"/>
                  </a:lnTo>
                  <a:lnTo>
                    <a:pt x="1492343" y="544615"/>
                  </a:lnTo>
                  <a:lnTo>
                    <a:pt x="1492418" y="544780"/>
                  </a:lnTo>
                  <a:lnTo>
                    <a:pt x="1492541" y="544919"/>
                  </a:lnTo>
                  <a:lnTo>
                    <a:pt x="1492701" y="544978"/>
                  </a:lnTo>
                  <a:lnTo>
                    <a:pt x="1492856" y="544972"/>
                  </a:lnTo>
                  <a:lnTo>
                    <a:pt x="1493066" y="544925"/>
                  </a:lnTo>
                  <a:lnTo>
                    <a:pt x="1493070" y="544924"/>
                  </a:lnTo>
                  <a:lnTo>
                    <a:pt x="1493273" y="544796"/>
                  </a:lnTo>
                  <a:lnTo>
                    <a:pt x="1493428" y="544604"/>
                  </a:lnTo>
                  <a:lnTo>
                    <a:pt x="1493577" y="544444"/>
                  </a:lnTo>
                  <a:lnTo>
                    <a:pt x="1493768" y="544283"/>
                  </a:lnTo>
                  <a:lnTo>
                    <a:pt x="1493887" y="544303"/>
                  </a:lnTo>
                  <a:lnTo>
                    <a:pt x="1493956" y="544359"/>
                  </a:lnTo>
                  <a:lnTo>
                    <a:pt x="1494044" y="544478"/>
                  </a:lnTo>
                  <a:lnTo>
                    <a:pt x="1494107" y="544622"/>
                  </a:lnTo>
                  <a:lnTo>
                    <a:pt x="1494075" y="544734"/>
                  </a:lnTo>
                  <a:lnTo>
                    <a:pt x="1493937" y="544804"/>
                  </a:lnTo>
                  <a:lnTo>
                    <a:pt x="1493749" y="544865"/>
                  </a:lnTo>
                  <a:lnTo>
                    <a:pt x="1493455" y="544979"/>
                  </a:lnTo>
                  <a:lnTo>
                    <a:pt x="1493242" y="545097"/>
                  </a:lnTo>
                  <a:lnTo>
                    <a:pt x="1493129" y="545248"/>
                  </a:lnTo>
                  <a:lnTo>
                    <a:pt x="1493035" y="545441"/>
                  </a:lnTo>
                  <a:lnTo>
                    <a:pt x="1493042" y="545648"/>
                  </a:lnTo>
                  <a:lnTo>
                    <a:pt x="1493148" y="545829"/>
                  </a:lnTo>
                  <a:lnTo>
                    <a:pt x="1493305" y="546042"/>
                  </a:lnTo>
                  <a:lnTo>
                    <a:pt x="1493455" y="546217"/>
                  </a:lnTo>
                  <a:lnTo>
                    <a:pt x="1493599" y="546343"/>
                  </a:lnTo>
                  <a:lnTo>
                    <a:pt x="1493718" y="546468"/>
                  </a:lnTo>
                  <a:lnTo>
                    <a:pt x="1493800" y="546524"/>
                  </a:lnTo>
                  <a:lnTo>
                    <a:pt x="1493887" y="546530"/>
                  </a:lnTo>
                  <a:lnTo>
                    <a:pt x="1493975" y="546455"/>
                  </a:lnTo>
                  <a:lnTo>
                    <a:pt x="1493980" y="546425"/>
                  </a:lnTo>
                  <a:lnTo>
                    <a:pt x="1493994" y="546343"/>
                  </a:lnTo>
                  <a:lnTo>
                    <a:pt x="1493962" y="546149"/>
                  </a:lnTo>
                  <a:lnTo>
                    <a:pt x="1493950" y="545886"/>
                  </a:lnTo>
                  <a:lnTo>
                    <a:pt x="1493943" y="545723"/>
                  </a:lnTo>
                  <a:lnTo>
                    <a:pt x="1493975" y="545598"/>
                  </a:lnTo>
                  <a:lnTo>
                    <a:pt x="1494081" y="545592"/>
                  </a:lnTo>
                  <a:lnTo>
                    <a:pt x="1494138" y="545608"/>
                  </a:lnTo>
                  <a:lnTo>
                    <a:pt x="1494213" y="545629"/>
                  </a:lnTo>
                  <a:lnTo>
                    <a:pt x="1494351" y="545704"/>
                  </a:lnTo>
                  <a:lnTo>
                    <a:pt x="1494507" y="545786"/>
                  </a:lnTo>
                  <a:lnTo>
                    <a:pt x="1494626" y="545880"/>
                  </a:lnTo>
                  <a:lnTo>
                    <a:pt x="1494746" y="546036"/>
                  </a:lnTo>
                  <a:lnTo>
                    <a:pt x="1494845" y="546180"/>
                  </a:lnTo>
                  <a:lnTo>
                    <a:pt x="1494896" y="546349"/>
                  </a:lnTo>
                  <a:lnTo>
                    <a:pt x="1494883" y="546512"/>
                  </a:lnTo>
                  <a:lnTo>
                    <a:pt x="1494858" y="546787"/>
                  </a:lnTo>
                  <a:lnTo>
                    <a:pt x="1494845" y="547050"/>
                  </a:lnTo>
                  <a:lnTo>
                    <a:pt x="1494834" y="547218"/>
                  </a:lnTo>
                  <a:lnTo>
                    <a:pt x="1494843" y="547542"/>
                  </a:lnTo>
                  <a:lnTo>
                    <a:pt x="1494890" y="547828"/>
                  </a:lnTo>
                  <a:lnTo>
                    <a:pt x="1494928" y="548035"/>
                  </a:lnTo>
                  <a:lnTo>
                    <a:pt x="1494942" y="548161"/>
                  </a:lnTo>
                  <a:lnTo>
                    <a:pt x="1494923" y="548293"/>
                  </a:lnTo>
                  <a:lnTo>
                    <a:pt x="1494867" y="548447"/>
                  </a:lnTo>
                  <a:lnTo>
                    <a:pt x="1494867" y="548448"/>
                  </a:lnTo>
                  <a:lnTo>
                    <a:pt x="1494721" y="548565"/>
                  </a:lnTo>
                  <a:lnTo>
                    <a:pt x="1494611" y="548635"/>
                  </a:lnTo>
                  <a:lnTo>
                    <a:pt x="1494486" y="548715"/>
                  </a:lnTo>
                  <a:lnTo>
                    <a:pt x="1494401" y="548908"/>
                  </a:lnTo>
                  <a:lnTo>
                    <a:pt x="1494355" y="549114"/>
                  </a:lnTo>
                  <a:lnTo>
                    <a:pt x="1494326" y="549335"/>
                  </a:lnTo>
                  <a:lnTo>
                    <a:pt x="1494341" y="549490"/>
                  </a:lnTo>
                  <a:lnTo>
                    <a:pt x="1494401" y="549593"/>
                  </a:lnTo>
                  <a:lnTo>
                    <a:pt x="1494501" y="549616"/>
                  </a:lnTo>
                  <a:lnTo>
                    <a:pt x="1494571" y="549603"/>
                  </a:lnTo>
                  <a:lnTo>
                    <a:pt x="1494655" y="549588"/>
                  </a:lnTo>
                  <a:lnTo>
                    <a:pt x="1494811" y="549499"/>
                  </a:lnTo>
                  <a:lnTo>
                    <a:pt x="1494904" y="549429"/>
                  </a:lnTo>
                  <a:lnTo>
                    <a:pt x="1494984" y="549396"/>
                  </a:lnTo>
                  <a:lnTo>
                    <a:pt x="1495007" y="549386"/>
                  </a:lnTo>
                  <a:lnTo>
                    <a:pt x="1495106" y="549415"/>
                  </a:lnTo>
                  <a:lnTo>
                    <a:pt x="1495153" y="549490"/>
                  </a:lnTo>
                  <a:lnTo>
                    <a:pt x="1495177" y="549635"/>
                  </a:lnTo>
                  <a:lnTo>
                    <a:pt x="1495190" y="549753"/>
                  </a:lnTo>
                  <a:lnTo>
                    <a:pt x="1495256" y="549842"/>
                  </a:lnTo>
                  <a:lnTo>
                    <a:pt x="1495373" y="549884"/>
                  </a:lnTo>
                  <a:lnTo>
                    <a:pt x="1495397" y="549884"/>
                  </a:lnTo>
                  <a:lnTo>
                    <a:pt x="1495543" y="549884"/>
                  </a:lnTo>
                  <a:lnTo>
                    <a:pt x="1495768" y="549865"/>
                  </a:lnTo>
                  <a:lnTo>
                    <a:pt x="1495914" y="549814"/>
                  </a:lnTo>
                  <a:lnTo>
                    <a:pt x="1496111" y="549715"/>
                  </a:lnTo>
                  <a:lnTo>
                    <a:pt x="1496365" y="549612"/>
                  </a:lnTo>
                  <a:lnTo>
                    <a:pt x="1496466" y="549541"/>
                  </a:lnTo>
                  <a:lnTo>
                    <a:pt x="1496602" y="549447"/>
                  </a:lnTo>
                  <a:lnTo>
                    <a:pt x="1496615" y="549444"/>
                  </a:lnTo>
                  <a:lnTo>
                    <a:pt x="1496786" y="549401"/>
                  </a:lnTo>
                  <a:lnTo>
                    <a:pt x="1496907" y="549410"/>
                  </a:lnTo>
                  <a:lnTo>
                    <a:pt x="1496978" y="549476"/>
                  </a:lnTo>
                  <a:lnTo>
                    <a:pt x="1497057" y="549616"/>
                  </a:lnTo>
                  <a:lnTo>
                    <a:pt x="1497119" y="549748"/>
                  </a:lnTo>
                  <a:lnTo>
                    <a:pt x="1497096" y="549832"/>
                  </a:lnTo>
                  <a:lnTo>
                    <a:pt x="1497006" y="549884"/>
                  </a:lnTo>
                  <a:lnTo>
                    <a:pt x="1496851" y="549912"/>
                  </a:lnTo>
                  <a:lnTo>
                    <a:pt x="1496709" y="549945"/>
                  </a:lnTo>
                  <a:lnTo>
                    <a:pt x="1496559" y="550020"/>
                  </a:lnTo>
                  <a:lnTo>
                    <a:pt x="1496442" y="550086"/>
                  </a:lnTo>
                  <a:lnTo>
                    <a:pt x="1496349" y="550175"/>
                  </a:lnTo>
                  <a:lnTo>
                    <a:pt x="1496339" y="550278"/>
                  </a:lnTo>
                  <a:lnTo>
                    <a:pt x="1496340" y="550280"/>
                  </a:lnTo>
                  <a:lnTo>
                    <a:pt x="1496395" y="550396"/>
                  </a:lnTo>
                  <a:lnTo>
                    <a:pt x="1496532" y="550452"/>
                  </a:lnTo>
                  <a:lnTo>
                    <a:pt x="1496691" y="550536"/>
                  </a:lnTo>
                  <a:lnTo>
                    <a:pt x="1496828" y="550574"/>
                  </a:lnTo>
                  <a:lnTo>
                    <a:pt x="1496969" y="550626"/>
                  </a:lnTo>
                  <a:lnTo>
                    <a:pt x="1497128" y="550682"/>
                  </a:lnTo>
                  <a:lnTo>
                    <a:pt x="1497269" y="550719"/>
                  </a:lnTo>
                  <a:lnTo>
                    <a:pt x="1497374" y="550731"/>
                  </a:lnTo>
                  <a:lnTo>
                    <a:pt x="1497391" y="550734"/>
                  </a:lnTo>
                  <a:lnTo>
                    <a:pt x="1497537" y="550668"/>
                  </a:lnTo>
                  <a:lnTo>
                    <a:pt x="1497649" y="550555"/>
                  </a:lnTo>
                  <a:lnTo>
                    <a:pt x="1497762" y="550428"/>
                  </a:lnTo>
                  <a:lnTo>
                    <a:pt x="1497889" y="550283"/>
                  </a:lnTo>
                  <a:lnTo>
                    <a:pt x="1498020" y="550156"/>
                  </a:lnTo>
                  <a:lnTo>
                    <a:pt x="1498157" y="550048"/>
                  </a:lnTo>
                  <a:lnTo>
                    <a:pt x="1498288" y="549959"/>
                  </a:lnTo>
                  <a:lnTo>
                    <a:pt x="1498438" y="549898"/>
                  </a:lnTo>
                  <a:lnTo>
                    <a:pt x="1498580" y="549870"/>
                  </a:lnTo>
                  <a:lnTo>
                    <a:pt x="1498738" y="549814"/>
                  </a:lnTo>
                  <a:lnTo>
                    <a:pt x="1498828" y="549729"/>
                  </a:lnTo>
                  <a:lnTo>
                    <a:pt x="1498894" y="549569"/>
                  </a:lnTo>
                  <a:lnTo>
                    <a:pt x="1498965" y="549410"/>
                  </a:lnTo>
                  <a:lnTo>
                    <a:pt x="1499016" y="549288"/>
                  </a:lnTo>
                  <a:lnTo>
                    <a:pt x="1499059" y="549234"/>
                  </a:lnTo>
                  <a:lnTo>
                    <a:pt x="1499073" y="549218"/>
                  </a:lnTo>
                  <a:lnTo>
                    <a:pt x="1499148" y="549199"/>
                  </a:lnTo>
                  <a:lnTo>
                    <a:pt x="1499246" y="549208"/>
                  </a:lnTo>
                  <a:lnTo>
                    <a:pt x="1499335" y="549279"/>
                  </a:lnTo>
                  <a:lnTo>
                    <a:pt x="1499420" y="549382"/>
                  </a:lnTo>
                  <a:lnTo>
                    <a:pt x="1499481" y="549490"/>
                  </a:lnTo>
                  <a:lnTo>
                    <a:pt x="1499537" y="549593"/>
                  </a:lnTo>
                  <a:lnTo>
                    <a:pt x="1499566" y="549720"/>
                  </a:lnTo>
                  <a:lnTo>
                    <a:pt x="1499518" y="549785"/>
                  </a:lnTo>
                  <a:lnTo>
                    <a:pt x="1499396" y="549823"/>
                  </a:lnTo>
                  <a:lnTo>
                    <a:pt x="1499256" y="549879"/>
                  </a:lnTo>
                  <a:lnTo>
                    <a:pt x="1499138" y="549973"/>
                  </a:lnTo>
                  <a:lnTo>
                    <a:pt x="1499067" y="550100"/>
                  </a:lnTo>
                  <a:lnTo>
                    <a:pt x="1499040" y="550222"/>
                  </a:lnTo>
                  <a:lnTo>
                    <a:pt x="1499058" y="550349"/>
                  </a:lnTo>
                  <a:lnTo>
                    <a:pt x="1499133" y="550489"/>
                  </a:lnTo>
                  <a:lnTo>
                    <a:pt x="1499194" y="550612"/>
                  </a:lnTo>
                  <a:lnTo>
                    <a:pt x="1499275" y="550771"/>
                  </a:lnTo>
                  <a:lnTo>
                    <a:pt x="1499364" y="550888"/>
                  </a:lnTo>
                  <a:lnTo>
                    <a:pt x="1499472" y="550987"/>
                  </a:lnTo>
                  <a:lnTo>
                    <a:pt x="1499599" y="551029"/>
                  </a:lnTo>
                  <a:lnTo>
                    <a:pt x="1499739" y="551020"/>
                  </a:lnTo>
                  <a:lnTo>
                    <a:pt x="1499918" y="550949"/>
                  </a:lnTo>
                  <a:lnTo>
                    <a:pt x="1500068" y="550870"/>
                  </a:lnTo>
                  <a:lnTo>
                    <a:pt x="1500190" y="550842"/>
                  </a:lnTo>
                  <a:lnTo>
                    <a:pt x="1500280" y="550870"/>
                  </a:lnTo>
                  <a:lnTo>
                    <a:pt x="1500382" y="550940"/>
                  </a:lnTo>
                  <a:lnTo>
                    <a:pt x="1500453" y="551062"/>
                  </a:lnTo>
                  <a:lnTo>
                    <a:pt x="1500561" y="551231"/>
                  </a:lnTo>
                  <a:lnTo>
                    <a:pt x="1500674" y="551316"/>
                  </a:lnTo>
                  <a:lnTo>
                    <a:pt x="1500717" y="551423"/>
                  </a:lnTo>
                  <a:lnTo>
                    <a:pt x="1500692" y="551546"/>
                  </a:lnTo>
                  <a:lnTo>
                    <a:pt x="1500665" y="551616"/>
                  </a:lnTo>
                  <a:lnTo>
                    <a:pt x="1500580" y="551681"/>
                  </a:lnTo>
                  <a:lnTo>
                    <a:pt x="1500561" y="551696"/>
                  </a:lnTo>
                  <a:lnTo>
                    <a:pt x="1500382" y="551757"/>
                  </a:lnTo>
                  <a:lnTo>
                    <a:pt x="1500199" y="551832"/>
                  </a:lnTo>
                  <a:lnTo>
                    <a:pt x="1500026" y="551907"/>
                  </a:lnTo>
                  <a:lnTo>
                    <a:pt x="1499814" y="552001"/>
                  </a:lnTo>
                  <a:lnTo>
                    <a:pt x="1499674" y="552085"/>
                  </a:lnTo>
                  <a:lnTo>
                    <a:pt x="1499556" y="552203"/>
                  </a:lnTo>
                  <a:lnTo>
                    <a:pt x="1499521" y="552258"/>
                  </a:lnTo>
                  <a:lnTo>
                    <a:pt x="1499481" y="552320"/>
                  </a:lnTo>
                  <a:lnTo>
                    <a:pt x="1499453" y="552437"/>
                  </a:lnTo>
                  <a:lnTo>
                    <a:pt x="1499462" y="552620"/>
                  </a:lnTo>
                  <a:lnTo>
                    <a:pt x="1499458" y="552724"/>
                  </a:lnTo>
                  <a:lnTo>
                    <a:pt x="1499383" y="552893"/>
                  </a:lnTo>
                  <a:lnTo>
                    <a:pt x="1499313" y="553034"/>
                  </a:lnTo>
                  <a:lnTo>
                    <a:pt x="1499308" y="553047"/>
                  </a:lnTo>
                  <a:lnTo>
                    <a:pt x="1499171" y="553188"/>
                  </a:lnTo>
                  <a:lnTo>
                    <a:pt x="1499083" y="553306"/>
                  </a:lnTo>
                  <a:lnTo>
                    <a:pt x="1499073" y="553320"/>
                  </a:lnTo>
                  <a:lnTo>
                    <a:pt x="1499087" y="553414"/>
                  </a:lnTo>
                  <a:lnTo>
                    <a:pt x="1499175" y="553517"/>
                  </a:lnTo>
                  <a:lnTo>
                    <a:pt x="1499279" y="553578"/>
                  </a:lnTo>
                  <a:lnTo>
                    <a:pt x="1499387" y="553615"/>
                  </a:lnTo>
                  <a:lnTo>
                    <a:pt x="1499560" y="553620"/>
                  </a:lnTo>
                  <a:lnTo>
                    <a:pt x="1499753" y="553564"/>
                  </a:lnTo>
                  <a:lnTo>
                    <a:pt x="1499904" y="553540"/>
                  </a:lnTo>
                  <a:lnTo>
                    <a:pt x="1500040" y="553545"/>
                  </a:lnTo>
                  <a:lnTo>
                    <a:pt x="1500195" y="553583"/>
                  </a:lnTo>
                  <a:lnTo>
                    <a:pt x="1500313" y="553639"/>
                  </a:lnTo>
                  <a:lnTo>
                    <a:pt x="1500407" y="553719"/>
                  </a:lnTo>
                  <a:lnTo>
                    <a:pt x="1500453" y="553822"/>
                  </a:lnTo>
                  <a:lnTo>
                    <a:pt x="1500486" y="553986"/>
                  </a:lnTo>
                  <a:lnTo>
                    <a:pt x="1500430" y="554179"/>
                  </a:lnTo>
                  <a:lnTo>
                    <a:pt x="1500388" y="554366"/>
                  </a:lnTo>
                  <a:lnTo>
                    <a:pt x="1500350" y="554470"/>
                  </a:lnTo>
                  <a:lnTo>
                    <a:pt x="1500284" y="554672"/>
                  </a:lnTo>
                  <a:lnTo>
                    <a:pt x="1500294" y="554883"/>
                  </a:lnTo>
                  <a:lnTo>
                    <a:pt x="1500299" y="555099"/>
                  </a:lnTo>
                  <a:lnTo>
                    <a:pt x="1500340" y="555253"/>
                  </a:lnTo>
                  <a:lnTo>
                    <a:pt x="1500505" y="555357"/>
                  </a:lnTo>
                  <a:lnTo>
                    <a:pt x="1500711" y="555390"/>
                  </a:lnTo>
                  <a:lnTo>
                    <a:pt x="1500881" y="555385"/>
                  </a:lnTo>
                  <a:lnTo>
                    <a:pt x="1501097" y="555380"/>
                  </a:lnTo>
                  <a:lnTo>
                    <a:pt x="1501308" y="555394"/>
                  </a:lnTo>
                  <a:lnTo>
                    <a:pt x="1501501" y="555413"/>
                  </a:lnTo>
                  <a:lnTo>
                    <a:pt x="1501656" y="555455"/>
                  </a:lnTo>
                  <a:lnTo>
                    <a:pt x="1501820" y="555512"/>
                  </a:lnTo>
                  <a:lnTo>
                    <a:pt x="1502022" y="555568"/>
                  </a:lnTo>
                  <a:lnTo>
                    <a:pt x="1502149" y="555634"/>
                  </a:lnTo>
                  <a:lnTo>
                    <a:pt x="1502271" y="555765"/>
                  </a:lnTo>
                  <a:lnTo>
                    <a:pt x="1502388" y="555953"/>
                  </a:lnTo>
                  <a:lnTo>
                    <a:pt x="1502450" y="556108"/>
                  </a:lnTo>
                  <a:lnTo>
                    <a:pt x="1502478" y="556281"/>
                  </a:lnTo>
                  <a:lnTo>
                    <a:pt x="1502501" y="556493"/>
                  </a:lnTo>
                  <a:lnTo>
                    <a:pt x="1502474" y="556693"/>
                  </a:lnTo>
                  <a:lnTo>
                    <a:pt x="1502468" y="556956"/>
                  </a:lnTo>
                  <a:lnTo>
                    <a:pt x="1502446" y="557250"/>
                  </a:lnTo>
                  <a:lnTo>
                    <a:pt x="1502446" y="557492"/>
                  </a:lnTo>
                  <a:lnTo>
                    <a:pt x="1502496" y="557697"/>
                  </a:lnTo>
                  <a:lnTo>
                    <a:pt x="1502578" y="557859"/>
                  </a:lnTo>
                  <a:lnTo>
                    <a:pt x="1502768" y="557961"/>
                  </a:lnTo>
                  <a:lnTo>
                    <a:pt x="1502974" y="557998"/>
                  </a:lnTo>
                  <a:lnTo>
                    <a:pt x="1503179" y="557991"/>
                  </a:lnTo>
                  <a:lnTo>
                    <a:pt x="1503429" y="557925"/>
                  </a:lnTo>
                  <a:lnTo>
                    <a:pt x="1503649" y="557741"/>
                  </a:lnTo>
                  <a:lnTo>
                    <a:pt x="1503832" y="557441"/>
                  </a:lnTo>
                  <a:lnTo>
                    <a:pt x="1503987" y="557169"/>
                  </a:lnTo>
                  <a:lnTo>
                    <a:pt x="1504134" y="556905"/>
                  </a:lnTo>
                  <a:lnTo>
                    <a:pt x="1504265" y="556678"/>
                  </a:lnTo>
                  <a:lnTo>
                    <a:pt x="1504434" y="556487"/>
                  </a:lnTo>
                  <a:lnTo>
                    <a:pt x="1504574" y="556370"/>
                  </a:lnTo>
                  <a:lnTo>
                    <a:pt x="1504721" y="556363"/>
                  </a:lnTo>
                  <a:lnTo>
                    <a:pt x="1504831" y="556399"/>
                  </a:lnTo>
                  <a:lnTo>
                    <a:pt x="1504896" y="556509"/>
                  </a:lnTo>
                  <a:lnTo>
                    <a:pt x="1504918" y="556678"/>
                  </a:lnTo>
                  <a:lnTo>
                    <a:pt x="1504860" y="556883"/>
                  </a:lnTo>
                  <a:lnTo>
                    <a:pt x="1504785" y="556987"/>
                  </a:lnTo>
                  <a:lnTo>
                    <a:pt x="1504727" y="557067"/>
                  </a:lnTo>
                  <a:lnTo>
                    <a:pt x="1504566" y="557265"/>
                  </a:lnTo>
                  <a:lnTo>
                    <a:pt x="1504419" y="557507"/>
                  </a:lnTo>
                  <a:lnTo>
                    <a:pt x="1504401" y="557598"/>
                  </a:lnTo>
                  <a:lnTo>
                    <a:pt x="1504383" y="557690"/>
                  </a:lnTo>
                  <a:lnTo>
                    <a:pt x="1504427" y="557873"/>
                  </a:lnTo>
                  <a:lnTo>
                    <a:pt x="1504588" y="557983"/>
                  </a:lnTo>
                  <a:lnTo>
                    <a:pt x="1504779" y="558101"/>
                  </a:lnTo>
                  <a:lnTo>
                    <a:pt x="1505073" y="558211"/>
                  </a:lnTo>
                  <a:lnTo>
                    <a:pt x="1505330" y="558299"/>
                  </a:lnTo>
                  <a:lnTo>
                    <a:pt x="1505527" y="558357"/>
                  </a:lnTo>
                  <a:lnTo>
                    <a:pt x="1505726" y="558394"/>
                  </a:lnTo>
                  <a:lnTo>
                    <a:pt x="1505872" y="558489"/>
                  </a:lnTo>
                  <a:lnTo>
                    <a:pt x="1505917" y="558614"/>
                  </a:lnTo>
                  <a:lnTo>
                    <a:pt x="1505902" y="558775"/>
                  </a:lnTo>
                  <a:lnTo>
                    <a:pt x="1505822" y="558915"/>
                  </a:lnTo>
                  <a:lnTo>
                    <a:pt x="1505751" y="559000"/>
                  </a:lnTo>
                  <a:lnTo>
                    <a:pt x="1505682" y="559083"/>
                  </a:lnTo>
                  <a:lnTo>
                    <a:pt x="1505571" y="559259"/>
                  </a:lnTo>
                  <a:lnTo>
                    <a:pt x="1505569" y="559273"/>
                  </a:lnTo>
                  <a:lnTo>
                    <a:pt x="1505535" y="559465"/>
                  </a:lnTo>
                  <a:lnTo>
                    <a:pt x="1505527" y="559714"/>
                  </a:lnTo>
                  <a:lnTo>
                    <a:pt x="1505601" y="559963"/>
                  </a:lnTo>
                  <a:lnTo>
                    <a:pt x="1505659" y="560139"/>
                  </a:lnTo>
                  <a:lnTo>
                    <a:pt x="1505784" y="560279"/>
                  </a:lnTo>
                  <a:lnTo>
                    <a:pt x="1505939" y="560477"/>
                  </a:lnTo>
                  <a:lnTo>
                    <a:pt x="1506027" y="560609"/>
                  </a:lnTo>
                  <a:lnTo>
                    <a:pt x="1506049" y="560821"/>
                  </a:lnTo>
                  <a:lnTo>
                    <a:pt x="1505997" y="561034"/>
                  </a:lnTo>
                  <a:lnTo>
                    <a:pt x="1505968" y="561225"/>
                  </a:lnTo>
                  <a:lnTo>
                    <a:pt x="1505953" y="561357"/>
                  </a:lnTo>
                  <a:lnTo>
                    <a:pt x="1505989" y="561562"/>
                  </a:lnTo>
                  <a:lnTo>
                    <a:pt x="1506085" y="561672"/>
                  </a:lnTo>
                  <a:lnTo>
                    <a:pt x="1506240" y="561701"/>
                  </a:lnTo>
                  <a:lnTo>
                    <a:pt x="1506459" y="561672"/>
                  </a:lnTo>
                  <a:lnTo>
                    <a:pt x="1506665" y="561606"/>
                  </a:lnTo>
                  <a:lnTo>
                    <a:pt x="1506885" y="561459"/>
                  </a:lnTo>
                  <a:lnTo>
                    <a:pt x="1506958" y="561364"/>
                  </a:lnTo>
                  <a:lnTo>
                    <a:pt x="1507062" y="561195"/>
                  </a:lnTo>
                  <a:lnTo>
                    <a:pt x="1507209" y="561027"/>
                  </a:lnTo>
                  <a:lnTo>
                    <a:pt x="1507355" y="560953"/>
                  </a:lnTo>
                  <a:lnTo>
                    <a:pt x="1507502" y="560975"/>
                  </a:lnTo>
                  <a:lnTo>
                    <a:pt x="1507605" y="561093"/>
                  </a:lnTo>
                  <a:lnTo>
                    <a:pt x="1507633" y="561298"/>
                  </a:lnTo>
                  <a:lnTo>
                    <a:pt x="1507722" y="561437"/>
                  </a:lnTo>
                  <a:lnTo>
                    <a:pt x="1507840" y="561511"/>
                  </a:lnTo>
                  <a:lnTo>
                    <a:pt x="1507979" y="561547"/>
                  </a:lnTo>
                  <a:lnTo>
                    <a:pt x="1508089" y="561518"/>
                  </a:lnTo>
                  <a:lnTo>
                    <a:pt x="1508192" y="561415"/>
                  </a:lnTo>
                  <a:lnTo>
                    <a:pt x="1508272" y="561254"/>
                  </a:lnTo>
                  <a:lnTo>
                    <a:pt x="1508419" y="561049"/>
                  </a:lnTo>
                  <a:lnTo>
                    <a:pt x="1508544" y="560931"/>
                  </a:lnTo>
                  <a:lnTo>
                    <a:pt x="1508668" y="560880"/>
                  </a:lnTo>
                  <a:lnTo>
                    <a:pt x="1508830" y="560865"/>
                  </a:lnTo>
                  <a:lnTo>
                    <a:pt x="1508977" y="561005"/>
                  </a:lnTo>
                  <a:lnTo>
                    <a:pt x="1509094" y="561115"/>
                  </a:lnTo>
                  <a:lnTo>
                    <a:pt x="1509211" y="561217"/>
                  </a:lnTo>
                  <a:lnTo>
                    <a:pt x="1509343" y="561239"/>
                  </a:lnTo>
                  <a:lnTo>
                    <a:pt x="1509506" y="561173"/>
                  </a:lnTo>
                  <a:lnTo>
                    <a:pt x="1509637" y="560968"/>
                  </a:lnTo>
                  <a:lnTo>
                    <a:pt x="1509703" y="560763"/>
                  </a:lnTo>
                  <a:lnTo>
                    <a:pt x="1509821" y="560675"/>
                  </a:lnTo>
                  <a:lnTo>
                    <a:pt x="1509938" y="560704"/>
                  </a:lnTo>
                  <a:lnTo>
                    <a:pt x="1510063" y="560829"/>
                  </a:lnTo>
                  <a:lnTo>
                    <a:pt x="1510159" y="560997"/>
                  </a:lnTo>
                  <a:lnTo>
                    <a:pt x="1510261" y="561078"/>
                  </a:lnTo>
                  <a:lnTo>
                    <a:pt x="1510371" y="561203"/>
                  </a:lnTo>
                  <a:lnTo>
                    <a:pt x="1510415" y="561401"/>
                  </a:lnTo>
                  <a:lnTo>
                    <a:pt x="1510334" y="561430"/>
                  </a:lnTo>
                  <a:lnTo>
                    <a:pt x="1510290" y="561460"/>
                  </a:lnTo>
                  <a:lnTo>
                    <a:pt x="1510224" y="561503"/>
                  </a:lnTo>
                  <a:lnTo>
                    <a:pt x="1510048" y="561577"/>
                  </a:lnTo>
                  <a:lnTo>
                    <a:pt x="1509894" y="561679"/>
                  </a:lnTo>
                  <a:lnTo>
                    <a:pt x="1509806" y="561811"/>
                  </a:lnTo>
                  <a:lnTo>
                    <a:pt x="1509797" y="561861"/>
                  </a:lnTo>
                  <a:lnTo>
                    <a:pt x="1509777" y="561973"/>
                  </a:lnTo>
                  <a:lnTo>
                    <a:pt x="1509850" y="562083"/>
                  </a:lnTo>
                  <a:lnTo>
                    <a:pt x="1510004" y="562171"/>
                  </a:lnTo>
                  <a:lnTo>
                    <a:pt x="1510159" y="562237"/>
                  </a:lnTo>
                  <a:lnTo>
                    <a:pt x="1510305" y="562332"/>
                  </a:lnTo>
                  <a:lnTo>
                    <a:pt x="1510400" y="562450"/>
                  </a:lnTo>
                  <a:lnTo>
                    <a:pt x="1510408" y="562582"/>
                  </a:lnTo>
                  <a:lnTo>
                    <a:pt x="1510342" y="562684"/>
                  </a:lnTo>
                  <a:lnTo>
                    <a:pt x="1510313" y="562701"/>
                  </a:lnTo>
                  <a:lnTo>
                    <a:pt x="1510159" y="562794"/>
                  </a:lnTo>
                  <a:lnTo>
                    <a:pt x="1509990" y="562875"/>
                  </a:lnTo>
                  <a:lnTo>
                    <a:pt x="1509902" y="562978"/>
                  </a:lnTo>
                  <a:lnTo>
                    <a:pt x="1509872" y="563095"/>
                  </a:lnTo>
                  <a:lnTo>
                    <a:pt x="1509887" y="563196"/>
                  </a:lnTo>
                  <a:lnTo>
                    <a:pt x="1509908" y="563330"/>
                  </a:lnTo>
                  <a:lnTo>
                    <a:pt x="1509974" y="563623"/>
                  </a:lnTo>
                  <a:lnTo>
                    <a:pt x="1509997" y="563880"/>
                  </a:lnTo>
                  <a:lnTo>
                    <a:pt x="1510077" y="564056"/>
                  </a:lnTo>
                  <a:lnTo>
                    <a:pt x="1510187" y="564107"/>
                  </a:lnTo>
                  <a:lnTo>
                    <a:pt x="1510320" y="564100"/>
                  </a:lnTo>
                  <a:lnTo>
                    <a:pt x="1510408" y="563924"/>
                  </a:lnTo>
                  <a:lnTo>
                    <a:pt x="1510489" y="563792"/>
                  </a:lnTo>
                  <a:lnTo>
                    <a:pt x="1510635" y="563755"/>
                  </a:lnTo>
                  <a:lnTo>
                    <a:pt x="1510790" y="563784"/>
                  </a:lnTo>
                  <a:lnTo>
                    <a:pt x="1510921" y="563828"/>
                  </a:lnTo>
                  <a:lnTo>
                    <a:pt x="1510914" y="563946"/>
                  </a:lnTo>
                  <a:lnTo>
                    <a:pt x="1510899" y="563995"/>
                  </a:lnTo>
                  <a:lnTo>
                    <a:pt x="1510877" y="564070"/>
                  </a:lnTo>
                  <a:lnTo>
                    <a:pt x="1510746" y="564202"/>
                  </a:lnTo>
                  <a:lnTo>
                    <a:pt x="1510496" y="564400"/>
                  </a:lnTo>
                  <a:lnTo>
                    <a:pt x="1510305" y="564540"/>
                  </a:lnTo>
                  <a:lnTo>
                    <a:pt x="1510195" y="564708"/>
                  </a:lnTo>
                  <a:lnTo>
                    <a:pt x="1510129" y="564950"/>
                  </a:lnTo>
                  <a:lnTo>
                    <a:pt x="1510112" y="565051"/>
                  </a:lnTo>
                  <a:lnTo>
                    <a:pt x="1510085" y="565222"/>
                  </a:lnTo>
                  <a:lnTo>
                    <a:pt x="1510093" y="565434"/>
                  </a:lnTo>
                  <a:lnTo>
                    <a:pt x="1510202" y="565603"/>
                  </a:lnTo>
                  <a:lnTo>
                    <a:pt x="1510386" y="565764"/>
                  </a:lnTo>
                  <a:lnTo>
                    <a:pt x="1510525" y="565882"/>
                  </a:lnTo>
                  <a:lnTo>
                    <a:pt x="1510716" y="565926"/>
                  </a:lnTo>
                  <a:lnTo>
                    <a:pt x="1510981" y="565999"/>
                  </a:lnTo>
                  <a:lnTo>
                    <a:pt x="1511200" y="566102"/>
                  </a:lnTo>
                  <a:lnTo>
                    <a:pt x="1511383" y="566212"/>
                  </a:lnTo>
                  <a:lnTo>
                    <a:pt x="1511552" y="566248"/>
                  </a:lnTo>
                  <a:lnTo>
                    <a:pt x="1511781" y="566212"/>
                  </a:lnTo>
                  <a:lnTo>
                    <a:pt x="1511986" y="566080"/>
                  </a:lnTo>
                  <a:lnTo>
                    <a:pt x="1512161" y="565874"/>
                  </a:lnTo>
                  <a:lnTo>
                    <a:pt x="1512360" y="565728"/>
                  </a:lnTo>
                  <a:lnTo>
                    <a:pt x="1512558" y="565588"/>
                  </a:lnTo>
                  <a:lnTo>
                    <a:pt x="1512583" y="565560"/>
                  </a:lnTo>
                  <a:lnTo>
                    <a:pt x="1512683" y="565449"/>
                  </a:lnTo>
                  <a:lnTo>
                    <a:pt x="1512639" y="565302"/>
                  </a:lnTo>
                  <a:lnTo>
                    <a:pt x="1512514" y="565192"/>
                  </a:lnTo>
                  <a:lnTo>
                    <a:pt x="1512279" y="565104"/>
                  </a:lnTo>
                  <a:lnTo>
                    <a:pt x="1512191" y="565016"/>
                  </a:lnTo>
                  <a:lnTo>
                    <a:pt x="1512184" y="564913"/>
                  </a:lnTo>
                  <a:lnTo>
                    <a:pt x="1512183" y="564899"/>
                  </a:lnTo>
                  <a:lnTo>
                    <a:pt x="1512183" y="564745"/>
                  </a:lnTo>
                  <a:lnTo>
                    <a:pt x="1512286" y="564686"/>
                  </a:lnTo>
                  <a:lnTo>
                    <a:pt x="1512404" y="564650"/>
                  </a:lnTo>
                  <a:lnTo>
                    <a:pt x="1512573" y="564672"/>
                  </a:lnTo>
                  <a:lnTo>
                    <a:pt x="1512792" y="564782"/>
                  </a:lnTo>
                  <a:lnTo>
                    <a:pt x="1512969" y="564943"/>
                  </a:lnTo>
                  <a:lnTo>
                    <a:pt x="1513145" y="565082"/>
                  </a:lnTo>
                  <a:lnTo>
                    <a:pt x="1513299" y="565207"/>
                  </a:lnTo>
                  <a:lnTo>
                    <a:pt x="1513497" y="565346"/>
                  </a:lnTo>
                  <a:lnTo>
                    <a:pt x="1513718" y="565464"/>
                  </a:lnTo>
                  <a:lnTo>
                    <a:pt x="1513915" y="565669"/>
                  </a:lnTo>
                  <a:lnTo>
                    <a:pt x="1514092" y="565882"/>
                  </a:lnTo>
                  <a:lnTo>
                    <a:pt x="1514283" y="566058"/>
                  </a:lnTo>
                  <a:lnTo>
                    <a:pt x="1514466" y="566248"/>
                  </a:lnTo>
                  <a:lnTo>
                    <a:pt x="1514665" y="566439"/>
                  </a:lnTo>
                  <a:lnTo>
                    <a:pt x="1514884" y="566586"/>
                  </a:lnTo>
                  <a:lnTo>
                    <a:pt x="1515045" y="566659"/>
                  </a:lnTo>
                  <a:lnTo>
                    <a:pt x="1515207" y="566666"/>
                  </a:lnTo>
                  <a:lnTo>
                    <a:pt x="1515501" y="566637"/>
                  </a:lnTo>
                  <a:lnTo>
                    <a:pt x="1515684" y="566637"/>
                  </a:lnTo>
                  <a:lnTo>
                    <a:pt x="1515845" y="566681"/>
                  </a:lnTo>
                  <a:lnTo>
                    <a:pt x="1515985" y="566784"/>
                  </a:lnTo>
                  <a:lnTo>
                    <a:pt x="1516074" y="566930"/>
                  </a:lnTo>
                  <a:lnTo>
                    <a:pt x="1516146" y="567106"/>
                  </a:lnTo>
                  <a:lnTo>
                    <a:pt x="1516205" y="567260"/>
                  </a:lnTo>
                  <a:lnTo>
                    <a:pt x="1516337" y="567481"/>
                  </a:lnTo>
                  <a:lnTo>
                    <a:pt x="1516470" y="567642"/>
                  </a:lnTo>
                  <a:lnTo>
                    <a:pt x="1516587" y="567693"/>
                  </a:lnTo>
                  <a:lnTo>
                    <a:pt x="1516727" y="567700"/>
                  </a:lnTo>
                  <a:lnTo>
                    <a:pt x="1516875" y="567602"/>
                  </a:lnTo>
                  <a:lnTo>
                    <a:pt x="1516880" y="567598"/>
                  </a:lnTo>
                  <a:lnTo>
                    <a:pt x="1516887" y="567577"/>
                  </a:lnTo>
                  <a:lnTo>
                    <a:pt x="1516940" y="567407"/>
                  </a:lnTo>
                  <a:lnTo>
                    <a:pt x="1517049" y="567151"/>
                  </a:lnTo>
                  <a:lnTo>
                    <a:pt x="1517151" y="566945"/>
                  </a:lnTo>
                  <a:lnTo>
                    <a:pt x="1517240" y="566718"/>
                  </a:lnTo>
                  <a:lnTo>
                    <a:pt x="1517277" y="566600"/>
                  </a:lnTo>
                  <a:lnTo>
                    <a:pt x="1517402" y="566520"/>
                  </a:lnTo>
                  <a:lnTo>
                    <a:pt x="1517577" y="566476"/>
                  </a:lnTo>
                  <a:lnTo>
                    <a:pt x="1517717" y="566527"/>
                  </a:lnTo>
                  <a:lnTo>
                    <a:pt x="1517812" y="566644"/>
                  </a:lnTo>
                  <a:lnTo>
                    <a:pt x="1517856" y="566806"/>
                  </a:lnTo>
                  <a:lnTo>
                    <a:pt x="1517879" y="566989"/>
                  </a:lnTo>
                  <a:lnTo>
                    <a:pt x="1517820" y="567187"/>
                  </a:lnTo>
                  <a:lnTo>
                    <a:pt x="1517724" y="567422"/>
                  </a:lnTo>
                  <a:lnTo>
                    <a:pt x="1517644" y="567664"/>
                  </a:lnTo>
                  <a:lnTo>
                    <a:pt x="1517598" y="567781"/>
                  </a:lnTo>
                  <a:lnTo>
                    <a:pt x="1517541" y="567928"/>
                  </a:lnTo>
                  <a:lnTo>
                    <a:pt x="1517511" y="568163"/>
                  </a:lnTo>
                  <a:lnTo>
                    <a:pt x="1517520" y="568188"/>
                  </a:lnTo>
                  <a:lnTo>
                    <a:pt x="1517571" y="568331"/>
                  </a:lnTo>
                  <a:lnTo>
                    <a:pt x="1517717" y="568375"/>
                  </a:lnTo>
                  <a:lnTo>
                    <a:pt x="1517915" y="568361"/>
                  </a:lnTo>
                  <a:lnTo>
                    <a:pt x="1518062" y="568228"/>
                  </a:lnTo>
                  <a:lnTo>
                    <a:pt x="1518180" y="568111"/>
                  </a:lnTo>
                  <a:lnTo>
                    <a:pt x="1518341" y="568001"/>
                  </a:lnTo>
                  <a:lnTo>
                    <a:pt x="1518466" y="568001"/>
                  </a:lnTo>
                  <a:lnTo>
                    <a:pt x="1518598" y="568053"/>
                  </a:lnTo>
                  <a:lnTo>
                    <a:pt x="1518627" y="568155"/>
                  </a:lnTo>
                  <a:lnTo>
                    <a:pt x="1518620" y="568331"/>
                  </a:lnTo>
                  <a:lnTo>
                    <a:pt x="1518590" y="568537"/>
                  </a:lnTo>
                  <a:lnTo>
                    <a:pt x="1518634" y="568647"/>
                  </a:lnTo>
                  <a:lnTo>
                    <a:pt x="1518745" y="568749"/>
                  </a:lnTo>
                  <a:lnTo>
                    <a:pt x="1518862" y="568749"/>
                  </a:lnTo>
                  <a:lnTo>
                    <a:pt x="1518970" y="568713"/>
                  </a:lnTo>
                  <a:lnTo>
                    <a:pt x="1519016" y="568698"/>
                  </a:lnTo>
                  <a:lnTo>
                    <a:pt x="1519067" y="568537"/>
                  </a:lnTo>
                  <a:lnTo>
                    <a:pt x="1519067" y="568384"/>
                  </a:lnTo>
                  <a:lnTo>
                    <a:pt x="1519067" y="568295"/>
                  </a:lnTo>
                  <a:lnTo>
                    <a:pt x="1519089" y="568148"/>
                  </a:lnTo>
                  <a:lnTo>
                    <a:pt x="1519163" y="568111"/>
                  </a:lnTo>
                  <a:lnTo>
                    <a:pt x="1519287" y="568111"/>
                  </a:lnTo>
                  <a:lnTo>
                    <a:pt x="1519420" y="568214"/>
                  </a:lnTo>
                  <a:lnTo>
                    <a:pt x="1519530" y="568463"/>
                  </a:lnTo>
                  <a:lnTo>
                    <a:pt x="1519691" y="568823"/>
                  </a:lnTo>
                  <a:lnTo>
                    <a:pt x="1519808" y="569094"/>
                  </a:lnTo>
                  <a:lnTo>
                    <a:pt x="1519897" y="569285"/>
                  </a:lnTo>
                  <a:lnTo>
                    <a:pt x="1519977" y="569380"/>
                  </a:lnTo>
                  <a:lnTo>
                    <a:pt x="1520087" y="569402"/>
                  </a:lnTo>
                  <a:lnTo>
                    <a:pt x="1520198" y="569373"/>
                  </a:lnTo>
                  <a:lnTo>
                    <a:pt x="1520308" y="569329"/>
                  </a:lnTo>
                  <a:lnTo>
                    <a:pt x="1520329" y="569310"/>
                  </a:lnTo>
                  <a:lnTo>
                    <a:pt x="1520417" y="569233"/>
                  </a:lnTo>
                  <a:lnTo>
                    <a:pt x="1520491" y="569065"/>
                  </a:lnTo>
                  <a:lnTo>
                    <a:pt x="1520506" y="568874"/>
                  </a:lnTo>
                  <a:lnTo>
                    <a:pt x="1520491" y="568720"/>
                  </a:lnTo>
                  <a:lnTo>
                    <a:pt x="1520492" y="568711"/>
                  </a:lnTo>
                  <a:lnTo>
                    <a:pt x="1520513" y="568544"/>
                  </a:lnTo>
                  <a:lnTo>
                    <a:pt x="1520689" y="568405"/>
                  </a:lnTo>
                  <a:lnTo>
                    <a:pt x="1520877" y="568300"/>
                  </a:lnTo>
                  <a:lnTo>
                    <a:pt x="1520887" y="568295"/>
                  </a:lnTo>
                  <a:lnTo>
                    <a:pt x="1520917" y="568140"/>
                  </a:lnTo>
                  <a:lnTo>
                    <a:pt x="1520807" y="568053"/>
                  </a:lnTo>
                  <a:lnTo>
                    <a:pt x="1520768" y="567971"/>
                  </a:lnTo>
                  <a:lnTo>
                    <a:pt x="1520748" y="567928"/>
                  </a:lnTo>
                  <a:lnTo>
                    <a:pt x="1520755" y="567811"/>
                  </a:lnTo>
                  <a:lnTo>
                    <a:pt x="1520814" y="567759"/>
                  </a:lnTo>
                  <a:lnTo>
                    <a:pt x="1520931" y="567737"/>
                  </a:lnTo>
                  <a:lnTo>
                    <a:pt x="1521064" y="567803"/>
                  </a:lnTo>
                  <a:lnTo>
                    <a:pt x="1521225" y="567972"/>
                  </a:lnTo>
                  <a:lnTo>
                    <a:pt x="1521364" y="568126"/>
                  </a:lnTo>
                  <a:lnTo>
                    <a:pt x="1521489" y="568243"/>
                  </a:lnTo>
                  <a:lnTo>
                    <a:pt x="1521665" y="568339"/>
                  </a:lnTo>
                  <a:lnTo>
                    <a:pt x="1521848" y="568383"/>
                  </a:lnTo>
                  <a:lnTo>
                    <a:pt x="1522061" y="568390"/>
                  </a:lnTo>
                  <a:lnTo>
                    <a:pt x="1522230" y="568331"/>
                  </a:lnTo>
                  <a:lnTo>
                    <a:pt x="1522348" y="568221"/>
                  </a:lnTo>
                  <a:lnTo>
                    <a:pt x="1522479" y="568207"/>
                  </a:lnTo>
                  <a:lnTo>
                    <a:pt x="1522605" y="568251"/>
                  </a:lnTo>
                  <a:lnTo>
                    <a:pt x="1522752" y="568251"/>
                  </a:lnTo>
                  <a:lnTo>
                    <a:pt x="1522877" y="568214"/>
                  </a:lnTo>
                  <a:lnTo>
                    <a:pt x="1523023" y="568140"/>
                  </a:lnTo>
                  <a:lnTo>
                    <a:pt x="1523140" y="567979"/>
                  </a:lnTo>
                  <a:lnTo>
                    <a:pt x="1523243" y="567854"/>
                  </a:lnTo>
                  <a:lnTo>
                    <a:pt x="1523390" y="567803"/>
                  </a:lnTo>
                  <a:lnTo>
                    <a:pt x="1523536" y="567811"/>
                  </a:lnTo>
                  <a:lnTo>
                    <a:pt x="1523639" y="567898"/>
                  </a:lnTo>
                  <a:lnTo>
                    <a:pt x="1523727" y="568031"/>
                  </a:lnTo>
                  <a:lnTo>
                    <a:pt x="1523815" y="568280"/>
                  </a:lnTo>
                  <a:lnTo>
                    <a:pt x="1523838" y="568507"/>
                  </a:lnTo>
                  <a:lnTo>
                    <a:pt x="1523918" y="568698"/>
                  </a:lnTo>
                  <a:lnTo>
                    <a:pt x="1524006" y="568962"/>
                  </a:lnTo>
                  <a:lnTo>
                    <a:pt x="1524065" y="569219"/>
                  </a:lnTo>
                  <a:lnTo>
                    <a:pt x="1524095" y="569439"/>
                  </a:lnTo>
                  <a:lnTo>
                    <a:pt x="1524095" y="569681"/>
                  </a:lnTo>
                  <a:lnTo>
                    <a:pt x="1524153" y="569849"/>
                  </a:lnTo>
                  <a:lnTo>
                    <a:pt x="1524285" y="569959"/>
                  </a:lnTo>
                  <a:lnTo>
                    <a:pt x="1524439" y="570003"/>
                  </a:lnTo>
                  <a:lnTo>
                    <a:pt x="1524645" y="569996"/>
                  </a:lnTo>
                  <a:lnTo>
                    <a:pt x="1524757" y="569900"/>
                  </a:lnTo>
                  <a:lnTo>
                    <a:pt x="1524798" y="569864"/>
                  </a:lnTo>
                  <a:lnTo>
                    <a:pt x="1524923" y="569629"/>
                  </a:lnTo>
                  <a:lnTo>
                    <a:pt x="1525024" y="569466"/>
                  </a:lnTo>
                  <a:lnTo>
                    <a:pt x="1525078" y="569321"/>
                  </a:lnTo>
                  <a:lnTo>
                    <a:pt x="1525152" y="569116"/>
                  </a:lnTo>
                  <a:lnTo>
                    <a:pt x="1525342" y="568925"/>
                  </a:lnTo>
                  <a:lnTo>
                    <a:pt x="1525540" y="568815"/>
                  </a:lnTo>
                  <a:lnTo>
                    <a:pt x="1525833" y="568705"/>
                  </a:lnTo>
                  <a:lnTo>
                    <a:pt x="1526274" y="568588"/>
                  </a:lnTo>
                  <a:lnTo>
                    <a:pt x="1526611" y="568500"/>
                  </a:lnTo>
                  <a:lnTo>
                    <a:pt x="1526766" y="568405"/>
                  </a:lnTo>
                  <a:lnTo>
                    <a:pt x="1526847" y="568294"/>
                  </a:lnTo>
                  <a:lnTo>
                    <a:pt x="1526890" y="568236"/>
                  </a:lnTo>
                  <a:lnTo>
                    <a:pt x="1526846" y="568038"/>
                  </a:lnTo>
                  <a:lnTo>
                    <a:pt x="1526736" y="567730"/>
                  </a:lnTo>
                  <a:lnTo>
                    <a:pt x="1526575" y="567451"/>
                  </a:lnTo>
                  <a:lnTo>
                    <a:pt x="1526553" y="567340"/>
                  </a:lnTo>
                  <a:lnTo>
                    <a:pt x="1526531" y="567224"/>
                  </a:lnTo>
                  <a:lnTo>
                    <a:pt x="1526583" y="567084"/>
                  </a:lnTo>
                  <a:lnTo>
                    <a:pt x="1526685" y="567048"/>
                  </a:lnTo>
                  <a:lnTo>
                    <a:pt x="1526868" y="567070"/>
                  </a:lnTo>
                  <a:lnTo>
                    <a:pt x="1526985" y="567158"/>
                  </a:lnTo>
                  <a:lnTo>
                    <a:pt x="1527147" y="567290"/>
                  </a:lnTo>
                  <a:lnTo>
                    <a:pt x="1527316" y="567451"/>
                  </a:lnTo>
                  <a:lnTo>
                    <a:pt x="1527449" y="567591"/>
                  </a:lnTo>
                  <a:lnTo>
                    <a:pt x="1527712" y="567788"/>
                  </a:lnTo>
                  <a:lnTo>
                    <a:pt x="1528020" y="567994"/>
                  </a:lnTo>
                  <a:lnTo>
                    <a:pt x="1528380" y="568236"/>
                  </a:lnTo>
                  <a:lnTo>
                    <a:pt x="1528629" y="568456"/>
                  </a:lnTo>
                  <a:lnTo>
                    <a:pt x="1528858" y="568647"/>
                  </a:lnTo>
                  <a:lnTo>
                    <a:pt x="1529041" y="568764"/>
                  </a:lnTo>
                  <a:lnTo>
                    <a:pt x="1529239" y="568918"/>
                  </a:lnTo>
                  <a:lnTo>
                    <a:pt x="1529437" y="569131"/>
                  </a:lnTo>
                  <a:lnTo>
                    <a:pt x="1529576" y="569365"/>
                  </a:lnTo>
                  <a:lnTo>
                    <a:pt x="1529708" y="569615"/>
                  </a:lnTo>
                  <a:lnTo>
                    <a:pt x="1529855" y="569725"/>
                  </a:lnTo>
                  <a:lnTo>
                    <a:pt x="1530017" y="569717"/>
                  </a:lnTo>
                  <a:lnTo>
                    <a:pt x="1530186" y="569607"/>
                  </a:lnTo>
                  <a:lnTo>
                    <a:pt x="1530317" y="569534"/>
                  </a:lnTo>
                  <a:lnTo>
                    <a:pt x="1530370" y="569471"/>
                  </a:lnTo>
                  <a:lnTo>
                    <a:pt x="1530435" y="569395"/>
                  </a:lnTo>
                  <a:lnTo>
                    <a:pt x="1530486" y="569248"/>
                  </a:lnTo>
                  <a:lnTo>
                    <a:pt x="1530486" y="569065"/>
                  </a:lnTo>
                  <a:lnTo>
                    <a:pt x="1530428" y="568896"/>
                  </a:lnTo>
                  <a:lnTo>
                    <a:pt x="1530229" y="568698"/>
                  </a:lnTo>
                  <a:lnTo>
                    <a:pt x="1529965" y="568500"/>
                  </a:lnTo>
                  <a:lnTo>
                    <a:pt x="1529767" y="568361"/>
                  </a:lnTo>
                  <a:lnTo>
                    <a:pt x="1529591" y="568221"/>
                  </a:lnTo>
                  <a:lnTo>
                    <a:pt x="1529467" y="568001"/>
                  </a:lnTo>
                  <a:lnTo>
                    <a:pt x="1529474" y="567938"/>
                  </a:lnTo>
                  <a:lnTo>
                    <a:pt x="1529489" y="567825"/>
                  </a:lnTo>
                  <a:lnTo>
                    <a:pt x="1529525" y="567671"/>
                  </a:lnTo>
                  <a:lnTo>
                    <a:pt x="1529635" y="567539"/>
                  </a:lnTo>
                  <a:lnTo>
                    <a:pt x="1529811" y="567370"/>
                  </a:lnTo>
                  <a:lnTo>
                    <a:pt x="1529929" y="567231"/>
                  </a:lnTo>
                  <a:lnTo>
                    <a:pt x="1530076" y="567099"/>
                  </a:lnTo>
                  <a:lnTo>
                    <a:pt x="1530215" y="567062"/>
                  </a:lnTo>
                  <a:lnTo>
                    <a:pt x="1530339" y="567114"/>
                  </a:lnTo>
                  <a:lnTo>
                    <a:pt x="1530333" y="567312"/>
                  </a:lnTo>
                  <a:lnTo>
                    <a:pt x="1530369" y="567510"/>
                  </a:lnTo>
                  <a:lnTo>
                    <a:pt x="1530405" y="567642"/>
                  </a:lnTo>
                  <a:lnTo>
                    <a:pt x="1530494" y="567715"/>
                  </a:lnTo>
                  <a:lnTo>
                    <a:pt x="1530640" y="567752"/>
                  </a:lnTo>
                  <a:lnTo>
                    <a:pt x="1530890" y="567788"/>
                  </a:lnTo>
                  <a:lnTo>
                    <a:pt x="1531147" y="567833"/>
                  </a:lnTo>
                  <a:lnTo>
                    <a:pt x="1531352" y="567884"/>
                  </a:lnTo>
                  <a:lnTo>
                    <a:pt x="1531573" y="567950"/>
                  </a:lnTo>
                  <a:lnTo>
                    <a:pt x="1531748" y="568053"/>
                  </a:lnTo>
                  <a:lnTo>
                    <a:pt x="1531903" y="568207"/>
                  </a:lnTo>
                  <a:lnTo>
                    <a:pt x="1531969" y="568368"/>
                  </a:lnTo>
                  <a:lnTo>
                    <a:pt x="1531969" y="568507"/>
                  </a:lnTo>
                  <a:lnTo>
                    <a:pt x="1531836" y="568654"/>
                  </a:lnTo>
                  <a:lnTo>
                    <a:pt x="1531801" y="568679"/>
                  </a:lnTo>
                  <a:lnTo>
                    <a:pt x="1531624" y="568801"/>
                  </a:lnTo>
                  <a:lnTo>
                    <a:pt x="1531492" y="568925"/>
                  </a:lnTo>
                  <a:lnTo>
                    <a:pt x="1531411" y="569057"/>
                  </a:lnTo>
                  <a:lnTo>
                    <a:pt x="1531411" y="569219"/>
                  </a:lnTo>
                  <a:lnTo>
                    <a:pt x="1531430" y="569248"/>
                  </a:lnTo>
                  <a:lnTo>
                    <a:pt x="1531485" y="569329"/>
                  </a:lnTo>
                  <a:lnTo>
                    <a:pt x="1531668" y="569402"/>
                  </a:lnTo>
                  <a:lnTo>
                    <a:pt x="1531873" y="569439"/>
                  </a:lnTo>
                  <a:lnTo>
                    <a:pt x="1532086" y="569490"/>
                  </a:lnTo>
                  <a:lnTo>
                    <a:pt x="1532292" y="569563"/>
                  </a:lnTo>
                  <a:lnTo>
                    <a:pt x="1532439" y="569666"/>
                  </a:lnTo>
                  <a:lnTo>
                    <a:pt x="1532600" y="569798"/>
                  </a:lnTo>
                  <a:lnTo>
                    <a:pt x="1532732" y="569886"/>
                  </a:lnTo>
                  <a:lnTo>
                    <a:pt x="1532857" y="569901"/>
                  </a:lnTo>
                  <a:lnTo>
                    <a:pt x="1532945" y="569849"/>
                  </a:lnTo>
                  <a:lnTo>
                    <a:pt x="1533032" y="569783"/>
                  </a:lnTo>
                  <a:lnTo>
                    <a:pt x="1533151" y="569791"/>
                  </a:lnTo>
                  <a:lnTo>
                    <a:pt x="1533261" y="569835"/>
                  </a:lnTo>
                  <a:lnTo>
                    <a:pt x="1533348" y="569959"/>
                  </a:lnTo>
                  <a:lnTo>
                    <a:pt x="1533488" y="570099"/>
                  </a:lnTo>
                  <a:lnTo>
                    <a:pt x="1533635" y="570231"/>
                  </a:lnTo>
                  <a:lnTo>
                    <a:pt x="1533810" y="570341"/>
                  </a:lnTo>
                  <a:lnTo>
                    <a:pt x="1533943" y="570443"/>
                  </a:lnTo>
                  <a:lnTo>
                    <a:pt x="1534089" y="570539"/>
                  </a:lnTo>
                  <a:lnTo>
                    <a:pt x="1534230" y="570656"/>
                  </a:lnTo>
                  <a:lnTo>
                    <a:pt x="1534391" y="570781"/>
                  </a:lnTo>
                  <a:lnTo>
                    <a:pt x="1534501" y="570854"/>
                  </a:lnTo>
                  <a:lnTo>
                    <a:pt x="1534604" y="570905"/>
                  </a:lnTo>
                  <a:lnTo>
                    <a:pt x="1534772" y="570913"/>
                  </a:lnTo>
                  <a:lnTo>
                    <a:pt x="1535022" y="570971"/>
                  </a:lnTo>
                  <a:lnTo>
                    <a:pt x="1535213" y="571052"/>
                  </a:lnTo>
                  <a:lnTo>
                    <a:pt x="1535388" y="571081"/>
                  </a:lnTo>
                  <a:lnTo>
                    <a:pt x="1535594" y="571169"/>
                  </a:lnTo>
                  <a:lnTo>
                    <a:pt x="1535679" y="571180"/>
                  </a:lnTo>
                  <a:lnTo>
                    <a:pt x="1535711" y="571184"/>
                  </a:lnTo>
                  <a:lnTo>
                    <a:pt x="1535748" y="571118"/>
                  </a:lnTo>
                  <a:lnTo>
                    <a:pt x="1535741" y="570979"/>
                  </a:lnTo>
                  <a:lnTo>
                    <a:pt x="1535645" y="570832"/>
                  </a:lnTo>
                  <a:lnTo>
                    <a:pt x="1535536" y="570634"/>
                  </a:lnTo>
                  <a:lnTo>
                    <a:pt x="1535525" y="570601"/>
                  </a:lnTo>
                  <a:lnTo>
                    <a:pt x="1535492" y="570487"/>
                  </a:lnTo>
                  <a:lnTo>
                    <a:pt x="1535528" y="570355"/>
                  </a:lnTo>
                  <a:lnTo>
                    <a:pt x="1535601" y="570333"/>
                  </a:lnTo>
                  <a:lnTo>
                    <a:pt x="1535741" y="570377"/>
                  </a:lnTo>
                  <a:lnTo>
                    <a:pt x="1535866" y="570561"/>
                  </a:lnTo>
                  <a:lnTo>
                    <a:pt x="1535990" y="570781"/>
                  </a:lnTo>
                  <a:lnTo>
                    <a:pt x="1536107" y="570935"/>
                  </a:lnTo>
                  <a:lnTo>
                    <a:pt x="1536181" y="571037"/>
                  </a:lnTo>
                  <a:lnTo>
                    <a:pt x="1536276" y="571111"/>
                  </a:lnTo>
                  <a:lnTo>
                    <a:pt x="1536445" y="571118"/>
                  </a:lnTo>
                  <a:lnTo>
                    <a:pt x="1536475" y="571040"/>
                  </a:lnTo>
                  <a:lnTo>
                    <a:pt x="1536519" y="570920"/>
                  </a:lnTo>
                  <a:lnTo>
                    <a:pt x="1536497" y="570641"/>
                  </a:lnTo>
                  <a:lnTo>
                    <a:pt x="1536510" y="570410"/>
                  </a:lnTo>
                  <a:lnTo>
                    <a:pt x="1536511" y="570385"/>
                  </a:lnTo>
                  <a:lnTo>
                    <a:pt x="1536570" y="570194"/>
                  </a:lnTo>
                  <a:lnTo>
                    <a:pt x="1536666" y="570040"/>
                  </a:lnTo>
                  <a:lnTo>
                    <a:pt x="1536805" y="570011"/>
                  </a:lnTo>
                  <a:lnTo>
                    <a:pt x="1536929" y="570018"/>
                  </a:lnTo>
                  <a:lnTo>
                    <a:pt x="1537114" y="570077"/>
                  </a:lnTo>
                  <a:lnTo>
                    <a:pt x="1537231" y="570128"/>
                  </a:lnTo>
                  <a:lnTo>
                    <a:pt x="1537377" y="570179"/>
                  </a:lnTo>
                  <a:lnTo>
                    <a:pt x="1537590" y="570187"/>
                  </a:lnTo>
                  <a:lnTo>
                    <a:pt x="1537737" y="570223"/>
                  </a:lnTo>
                  <a:lnTo>
                    <a:pt x="1537891" y="570326"/>
                  </a:lnTo>
                  <a:lnTo>
                    <a:pt x="1537979" y="570495"/>
                  </a:lnTo>
                  <a:lnTo>
                    <a:pt x="1538082" y="570685"/>
                  </a:lnTo>
                  <a:lnTo>
                    <a:pt x="1538199" y="570803"/>
                  </a:lnTo>
                  <a:lnTo>
                    <a:pt x="1538360" y="570876"/>
                  </a:lnTo>
                  <a:lnTo>
                    <a:pt x="1538500" y="570847"/>
                  </a:lnTo>
                  <a:lnTo>
                    <a:pt x="1538603" y="570773"/>
                  </a:lnTo>
                  <a:lnTo>
                    <a:pt x="1538691" y="570678"/>
                  </a:lnTo>
                  <a:lnTo>
                    <a:pt x="1538713" y="570561"/>
                  </a:lnTo>
                  <a:lnTo>
                    <a:pt x="1538742" y="570414"/>
                  </a:lnTo>
                  <a:lnTo>
                    <a:pt x="1538735" y="570267"/>
                  </a:lnTo>
                  <a:lnTo>
                    <a:pt x="1538720" y="570055"/>
                  </a:lnTo>
                  <a:lnTo>
                    <a:pt x="1538713" y="569844"/>
                  </a:lnTo>
                  <a:lnTo>
                    <a:pt x="1538713" y="569842"/>
                  </a:lnTo>
                  <a:lnTo>
                    <a:pt x="1538742" y="569659"/>
                  </a:lnTo>
                  <a:lnTo>
                    <a:pt x="1538860" y="569505"/>
                  </a:lnTo>
                  <a:lnTo>
                    <a:pt x="1539007" y="569380"/>
                  </a:lnTo>
                  <a:lnTo>
                    <a:pt x="1539058" y="569197"/>
                  </a:lnTo>
                  <a:lnTo>
                    <a:pt x="1539091" y="569033"/>
                  </a:lnTo>
                  <a:lnTo>
                    <a:pt x="1539116" y="568903"/>
                  </a:lnTo>
                  <a:lnTo>
                    <a:pt x="1539132" y="568588"/>
                  </a:lnTo>
                  <a:lnTo>
                    <a:pt x="1539102" y="568251"/>
                  </a:lnTo>
                  <a:lnTo>
                    <a:pt x="1539065" y="567847"/>
                  </a:lnTo>
                  <a:lnTo>
                    <a:pt x="1539029" y="567517"/>
                  </a:lnTo>
                  <a:lnTo>
                    <a:pt x="1538969" y="567172"/>
                  </a:lnTo>
                  <a:lnTo>
                    <a:pt x="1538882" y="566842"/>
                  </a:lnTo>
                  <a:lnTo>
                    <a:pt x="1538816" y="566586"/>
                  </a:lnTo>
                  <a:lnTo>
                    <a:pt x="1538720" y="566336"/>
                  </a:lnTo>
                  <a:lnTo>
                    <a:pt x="1538463" y="566087"/>
                  </a:lnTo>
                  <a:lnTo>
                    <a:pt x="1538338" y="565911"/>
                  </a:lnTo>
                  <a:lnTo>
                    <a:pt x="1537979" y="565603"/>
                  </a:lnTo>
                  <a:lnTo>
                    <a:pt x="1537656" y="565390"/>
                  </a:lnTo>
                  <a:lnTo>
                    <a:pt x="1537267" y="565207"/>
                  </a:lnTo>
                  <a:lnTo>
                    <a:pt x="1536901" y="565046"/>
                  </a:lnTo>
                  <a:lnTo>
                    <a:pt x="1536622" y="564965"/>
                  </a:lnTo>
                  <a:lnTo>
                    <a:pt x="1536342" y="564899"/>
                  </a:lnTo>
                  <a:lnTo>
                    <a:pt x="1535932" y="564826"/>
                  </a:lnTo>
                  <a:lnTo>
                    <a:pt x="1535675" y="564804"/>
                  </a:lnTo>
                  <a:lnTo>
                    <a:pt x="1535323" y="564826"/>
                  </a:lnTo>
                  <a:lnTo>
                    <a:pt x="1534956" y="564789"/>
                  </a:lnTo>
                  <a:lnTo>
                    <a:pt x="1534632" y="564701"/>
                  </a:lnTo>
                  <a:lnTo>
                    <a:pt x="1534435" y="564591"/>
                  </a:lnTo>
                  <a:lnTo>
                    <a:pt x="1534295" y="564400"/>
                  </a:lnTo>
                  <a:lnTo>
                    <a:pt x="1534266" y="564078"/>
                  </a:lnTo>
                  <a:lnTo>
                    <a:pt x="1534260" y="563894"/>
                  </a:lnTo>
                  <a:lnTo>
                    <a:pt x="1534874" y="562499"/>
                  </a:lnTo>
                  <a:lnTo>
                    <a:pt x="1535263" y="561916"/>
                  </a:lnTo>
                  <a:lnTo>
                    <a:pt x="1535782" y="561394"/>
                  </a:lnTo>
                  <a:lnTo>
                    <a:pt x="1535956" y="561002"/>
                  </a:lnTo>
                  <a:lnTo>
                    <a:pt x="1536093" y="560578"/>
                  </a:lnTo>
                  <a:lnTo>
                    <a:pt x="1536104" y="560542"/>
                  </a:lnTo>
                  <a:lnTo>
                    <a:pt x="1536197" y="560234"/>
                  </a:lnTo>
                  <a:lnTo>
                    <a:pt x="1536208" y="560005"/>
                  </a:lnTo>
                  <a:lnTo>
                    <a:pt x="1535922" y="559741"/>
                  </a:lnTo>
                  <a:lnTo>
                    <a:pt x="1535738" y="559638"/>
                  </a:lnTo>
                  <a:lnTo>
                    <a:pt x="1535497" y="559432"/>
                  </a:lnTo>
                  <a:lnTo>
                    <a:pt x="1535085" y="559317"/>
                  </a:lnTo>
                  <a:lnTo>
                    <a:pt x="1534706" y="559283"/>
                  </a:lnTo>
                  <a:lnTo>
                    <a:pt x="1534247" y="559157"/>
                  </a:lnTo>
                  <a:lnTo>
                    <a:pt x="1534030" y="559077"/>
                  </a:lnTo>
                  <a:lnTo>
                    <a:pt x="1533686" y="559100"/>
                  </a:lnTo>
                  <a:lnTo>
                    <a:pt x="1533376" y="559214"/>
                  </a:lnTo>
                  <a:lnTo>
                    <a:pt x="1533261" y="559329"/>
                  </a:lnTo>
                  <a:lnTo>
                    <a:pt x="1533133" y="559562"/>
                  </a:lnTo>
                  <a:lnTo>
                    <a:pt x="1533102" y="559853"/>
                  </a:lnTo>
                  <a:lnTo>
                    <a:pt x="1533203" y="560597"/>
                  </a:lnTo>
                  <a:lnTo>
                    <a:pt x="1533210" y="560826"/>
                  </a:lnTo>
                  <a:lnTo>
                    <a:pt x="1533164" y="560972"/>
                  </a:lnTo>
                  <a:lnTo>
                    <a:pt x="1533124" y="561098"/>
                  </a:lnTo>
                  <a:lnTo>
                    <a:pt x="1532866" y="561341"/>
                  </a:lnTo>
                  <a:lnTo>
                    <a:pt x="1532393" y="561456"/>
                  </a:lnTo>
                  <a:lnTo>
                    <a:pt x="1532005" y="561470"/>
                  </a:lnTo>
                  <a:lnTo>
                    <a:pt x="1531662" y="561384"/>
                  </a:lnTo>
                  <a:lnTo>
                    <a:pt x="1531203" y="561370"/>
                  </a:lnTo>
                  <a:lnTo>
                    <a:pt x="1530902" y="561284"/>
                  </a:lnTo>
                  <a:lnTo>
                    <a:pt x="1530633" y="561128"/>
                  </a:lnTo>
                  <a:lnTo>
                    <a:pt x="1530629" y="561126"/>
                  </a:lnTo>
                  <a:lnTo>
                    <a:pt x="1530572" y="560883"/>
                  </a:lnTo>
                  <a:lnTo>
                    <a:pt x="1530530" y="560608"/>
                  </a:lnTo>
                  <a:lnTo>
                    <a:pt x="1530658" y="560210"/>
                  </a:lnTo>
                  <a:lnTo>
                    <a:pt x="1530902" y="559694"/>
                  </a:lnTo>
                  <a:lnTo>
                    <a:pt x="1531146" y="559250"/>
                  </a:lnTo>
                  <a:lnTo>
                    <a:pt x="1531201" y="558988"/>
                  </a:lnTo>
                  <a:lnTo>
                    <a:pt x="1531246" y="558777"/>
                  </a:lnTo>
                  <a:lnTo>
                    <a:pt x="1531246" y="558133"/>
                  </a:lnTo>
                  <a:lnTo>
                    <a:pt x="1531218" y="557732"/>
                  </a:lnTo>
                  <a:lnTo>
                    <a:pt x="1531272" y="557227"/>
                  </a:lnTo>
                  <a:lnTo>
                    <a:pt x="1531275" y="557202"/>
                  </a:lnTo>
                  <a:lnTo>
                    <a:pt x="1531361" y="556743"/>
                  </a:lnTo>
                  <a:lnTo>
                    <a:pt x="1531547" y="556285"/>
                  </a:lnTo>
                  <a:lnTo>
                    <a:pt x="1531761" y="556027"/>
                  </a:lnTo>
                  <a:lnTo>
                    <a:pt x="1532063" y="555683"/>
                  </a:lnTo>
                  <a:lnTo>
                    <a:pt x="1532235" y="555497"/>
                  </a:lnTo>
                  <a:lnTo>
                    <a:pt x="1532550" y="555225"/>
                  </a:lnTo>
                  <a:lnTo>
                    <a:pt x="1532880" y="555067"/>
                  </a:lnTo>
                  <a:lnTo>
                    <a:pt x="1533210" y="554767"/>
                  </a:lnTo>
                  <a:lnTo>
                    <a:pt x="1533553" y="554351"/>
                  </a:lnTo>
                  <a:lnTo>
                    <a:pt x="1533854" y="553893"/>
                  </a:lnTo>
                  <a:lnTo>
                    <a:pt x="1534270" y="553420"/>
                  </a:lnTo>
                  <a:lnTo>
                    <a:pt x="1534399" y="553248"/>
                  </a:lnTo>
                  <a:lnTo>
                    <a:pt x="1534850" y="552769"/>
                  </a:lnTo>
                  <a:lnTo>
                    <a:pt x="1535072" y="552532"/>
                  </a:lnTo>
                  <a:lnTo>
                    <a:pt x="1535517" y="551945"/>
                  </a:lnTo>
                  <a:lnTo>
                    <a:pt x="1535755" y="551684"/>
                  </a:lnTo>
                  <a:lnTo>
                    <a:pt x="1535890" y="551536"/>
                  </a:lnTo>
                  <a:lnTo>
                    <a:pt x="1535962" y="551458"/>
                  </a:lnTo>
                  <a:lnTo>
                    <a:pt x="1536320" y="550957"/>
                  </a:lnTo>
                  <a:lnTo>
                    <a:pt x="1536464" y="550670"/>
                  </a:lnTo>
                  <a:lnTo>
                    <a:pt x="1536464" y="550298"/>
                  </a:lnTo>
                  <a:lnTo>
                    <a:pt x="1536392" y="549911"/>
                  </a:lnTo>
                  <a:lnTo>
                    <a:pt x="1536206" y="549452"/>
                  </a:lnTo>
                  <a:lnTo>
                    <a:pt x="1536177" y="549066"/>
                  </a:lnTo>
                  <a:lnTo>
                    <a:pt x="1536091" y="548636"/>
                  </a:lnTo>
                  <a:lnTo>
                    <a:pt x="1535948" y="548371"/>
                  </a:lnTo>
                  <a:lnTo>
                    <a:pt x="1535597" y="547985"/>
                  </a:lnTo>
                  <a:lnTo>
                    <a:pt x="1535162" y="547986"/>
                  </a:lnTo>
                  <a:lnTo>
                    <a:pt x="1534815" y="548332"/>
                  </a:lnTo>
                  <a:lnTo>
                    <a:pt x="1534426" y="549111"/>
                  </a:lnTo>
                  <a:lnTo>
                    <a:pt x="1534428" y="549632"/>
                  </a:lnTo>
                  <a:lnTo>
                    <a:pt x="1534331" y="549945"/>
                  </a:lnTo>
                  <a:lnTo>
                    <a:pt x="1534530" y="550559"/>
                  </a:lnTo>
                  <a:lnTo>
                    <a:pt x="1534500" y="551176"/>
                  </a:lnTo>
                  <a:lnTo>
                    <a:pt x="1534174" y="551565"/>
                  </a:lnTo>
                  <a:lnTo>
                    <a:pt x="1533686" y="551697"/>
                  </a:lnTo>
                  <a:lnTo>
                    <a:pt x="1533163" y="551506"/>
                  </a:lnTo>
                  <a:lnTo>
                    <a:pt x="1532803" y="551116"/>
                  </a:lnTo>
                  <a:lnTo>
                    <a:pt x="1532572" y="550600"/>
                  </a:lnTo>
                  <a:lnTo>
                    <a:pt x="1532399" y="549558"/>
                  </a:lnTo>
                  <a:lnTo>
                    <a:pt x="1532382" y="549553"/>
                  </a:lnTo>
                  <a:lnTo>
                    <a:pt x="1531899" y="548561"/>
                  </a:lnTo>
                  <a:lnTo>
                    <a:pt x="1531620" y="548300"/>
                  </a:lnTo>
                  <a:lnTo>
                    <a:pt x="1531371" y="548127"/>
                  </a:lnTo>
                  <a:lnTo>
                    <a:pt x="1531035" y="547986"/>
                  </a:lnTo>
                  <a:lnTo>
                    <a:pt x="1530743" y="548008"/>
                  </a:lnTo>
                  <a:lnTo>
                    <a:pt x="1530592" y="548213"/>
                  </a:lnTo>
                  <a:lnTo>
                    <a:pt x="1530365" y="548462"/>
                  </a:lnTo>
                  <a:lnTo>
                    <a:pt x="1530201" y="548733"/>
                  </a:lnTo>
                  <a:lnTo>
                    <a:pt x="1529931" y="548993"/>
                  </a:lnTo>
                  <a:lnTo>
                    <a:pt x="1529650" y="549090"/>
                  </a:lnTo>
                  <a:lnTo>
                    <a:pt x="1529303" y="549090"/>
                  </a:lnTo>
                  <a:lnTo>
                    <a:pt x="1529127" y="549015"/>
                  </a:lnTo>
                  <a:lnTo>
                    <a:pt x="1528946" y="548938"/>
                  </a:lnTo>
                  <a:lnTo>
                    <a:pt x="1528663" y="548668"/>
                  </a:lnTo>
                  <a:lnTo>
                    <a:pt x="1528523" y="548332"/>
                  </a:lnTo>
                  <a:lnTo>
                    <a:pt x="1528555" y="547986"/>
                  </a:lnTo>
                  <a:lnTo>
                    <a:pt x="1528674" y="547705"/>
                  </a:lnTo>
                  <a:lnTo>
                    <a:pt x="1528902" y="547326"/>
                  </a:lnTo>
                  <a:lnTo>
                    <a:pt x="1529054" y="546925"/>
                  </a:lnTo>
                  <a:lnTo>
                    <a:pt x="1529129" y="546471"/>
                  </a:lnTo>
                  <a:lnTo>
                    <a:pt x="1529151" y="546081"/>
                  </a:lnTo>
                  <a:lnTo>
                    <a:pt x="1528989" y="545692"/>
                  </a:lnTo>
                  <a:lnTo>
                    <a:pt x="1528816" y="545291"/>
                  </a:lnTo>
                  <a:lnTo>
                    <a:pt x="1528523" y="545118"/>
                  </a:lnTo>
                  <a:lnTo>
                    <a:pt x="1528455" y="545101"/>
                  </a:lnTo>
                  <a:lnTo>
                    <a:pt x="1528220" y="545043"/>
                  </a:lnTo>
                  <a:lnTo>
                    <a:pt x="1527894" y="544999"/>
                  </a:lnTo>
                  <a:lnTo>
                    <a:pt x="1527613" y="544999"/>
                  </a:lnTo>
                  <a:lnTo>
                    <a:pt x="1527408" y="545129"/>
                  </a:lnTo>
                  <a:lnTo>
                    <a:pt x="1526844" y="545497"/>
                  </a:lnTo>
                  <a:lnTo>
                    <a:pt x="1526466" y="545789"/>
                  </a:lnTo>
                  <a:lnTo>
                    <a:pt x="1526086" y="545951"/>
                  </a:lnTo>
                  <a:lnTo>
                    <a:pt x="1525659" y="545953"/>
                  </a:lnTo>
                  <a:lnTo>
                    <a:pt x="1525352" y="545911"/>
                  </a:lnTo>
                  <a:lnTo>
                    <a:pt x="1525048" y="545695"/>
                  </a:lnTo>
                  <a:lnTo>
                    <a:pt x="1524797" y="545367"/>
                  </a:lnTo>
                  <a:lnTo>
                    <a:pt x="1524505" y="544967"/>
                  </a:lnTo>
                  <a:lnTo>
                    <a:pt x="1524289" y="544533"/>
                  </a:lnTo>
                  <a:lnTo>
                    <a:pt x="1524181" y="544036"/>
                  </a:lnTo>
                  <a:lnTo>
                    <a:pt x="1524148" y="543636"/>
                  </a:lnTo>
                  <a:lnTo>
                    <a:pt x="1524191" y="543084"/>
                  </a:lnTo>
                  <a:lnTo>
                    <a:pt x="1524191" y="542585"/>
                  </a:lnTo>
                  <a:lnTo>
                    <a:pt x="1524300" y="542228"/>
                  </a:lnTo>
                  <a:lnTo>
                    <a:pt x="1524483" y="542001"/>
                  </a:lnTo>
                  <a:lnTo>
                    <a:pt x="1524754" y="541904"/>
                  </a:lnTo>
                  <a:lnTo>
                    <a:pt x="1525252" y="541872"/>
                  </a:lnTo>
                  <a:lnTo>
                    <a:pt x="1525663" y="541828"/>
                  </a:lnTo>
                  <a:lnTo>
                    <a:pt x="1526043" y="541709"/>
                  </a:lnTo>
                  <a:lnTo>
                    <a:pt x="1526346" y="541515"/>
                  </a:lnTo>
                  <a:lnTo>
                    <a:pt x="1526563" y="541232"/>
                  </a:lnTo>
                  <a:lnTo>
                    <a:pt x="1526639" y="540919"/>
                  </a:lnTo>
                  <a:lnTo>
                    <a:pt x="1526671" y="540540"/>
                  </a:lnTo>
                  <a:lnTo>
                    <a:pt x="1526628" y="540108"/>
                  </a:lnTo>
                  <a:lnTo>
                    <a:pt x="1526466" y="539717"/>
                  </a:lnTo>
                  <a:lnTo>
                    <a:pt x="1526151" y="539425"/>
                  </a:lnTo>
                  <a:lnTo>
                    <a:pt x="1525670" y="539038"/>
                  </a:lnTo>
                  <a:lnTo>
                    <a:pt x="1525015" y="538781"/>
                  </a:lnTo>
                  <a:lnTo>
                    <a:pt x="1523751" y="538617"/>
                  </a:lnTo>
                  <a:lnTo>
                    <a:pt x="1521922" y="538625"/>
                  </a:lnTo>
                  <a:lnTo>
                    <a:pt x="1521098" y="539059"/>
                  </a:lnTo>
                  <a:lnTo>
                    <a:pt x="1520723" y="539620"/>
                  </a:lnTo>
                  <a:lnTo>
                    <a:pt x="1520652" y="539709"/>
                  </a:lnTo>
                  <a:lnTo>
                    <a:pt x="1520403" y="540021"/>
                  </a:lnTo>
                  <a:lnTo>
                    <a:pt x="1520208" y="540238"/>
                  </a:lnTo>
                  <a:lnTo>
                    <a:pt x="1519922" y="540627"/>
                  </a:lnTo>
                  <a:lnTo>
                    <a:pt x="1519727" y="540890"/>
                  </a:lnTo>
                  <a:lnTo>
                    <a:pt x="1519463" y="541016"/>
                  </a:lnTo>
                  <a:lnTo>
                    <a:pt x="1519017" y="541016"/>
                  </a:lnTo>
                  <a:lnTo>
                    <a:pt x="1518547" y="540937"/>
                  </a:lnTo>
                  <a:lnTo>
                    <a:pt x="1518295" y="540852"/>
                  </a:lnTo>
                  <a:lnTo>
                    <a:pt x="1518169" y="540810"/>
                  </a:lnTo>
                  <a:lnTo>
                    <a:pt x="1517871" y="540639"/>
                  </a:lnTo>
                  <a:lnTo>
                    <a:pt x="1517630" y="540387"/>
                  </a:lnTo>
                  <a:lnTo>
                    <a:pt x="1517551" y="540124"/>
                  </a:lnTo>
                  <a:lnTo>
                    <a:pt x="1517574" y="539872"/>
                  </a:lnTo>
                  <a:lnTo>
                    <a:pt x="1517768" y="539678"/>
                  </a:lnTo>
                  <a:lnTo>
                    <a:pt x="1518077" y="539552"/>
                  </a:lnTo>
                  <a:lnTo>
                    <a:pt x="1518501" y="539299"/>
                  </a:lnTo>
                  <a:lnTo>
                    <a:pt x="1518856" y="539105"/>
                  </a:lnTo>
                  <a:lnTo>
                    <a:pt x="1519120" y="538853"/>
                  </a:lnTo>
                  <a:lnTo>
                    <a:pt x="1519257" y="538659"/>
                  </a:lnTo>
                  <a:lnTo>
                    <a:pt x="1519383" y="538442"/>
                  </a:lnTo>
                  <a:lnTo>
                    <a:pt x="1519497" y="538189"/>
                  </a:lnTo>
                  <a:lnTo>
                    <a:pt x="1519497" y="537983"/>
                  </a:lnTo>
                  <a:lnTo>
                    <a:pt x="1519392" y="537685"/>
                  </a:lnTo>
                  <a:lnTo>
                    <a:pt x="1518602" y="536738"/>
                  </a:lnTo>
                  <a:lnTo>
                    <a:pt x="1518479" y="536485"/>
                  </a:lnTo>
                  <a:lnTo>
                    <a:pt x="1518260" y="536004"/>
                  </a:lnTo>
                  <a:lnTo>
                    <a:pt x="1518258" y="535994"/>
                  </a:lnTo>
                  <a:lnTo>
                    <a:pt x="1518123" y="535534"/>
                  </a:lnTo>
                  <a:lnTo>
                    <a:pt x="1518020" y="535077"/>
                  </a:lnTo>
                  <a:lnTo>
                    <a:pt x="1518009" y="534687"/>
                  </a:lnTo>
                  <a:lnTo>
                    <a:pt x="1518066" y="534345"/>
                  </a:lnTo>
                  <a:lnTo>
                    <a:pt x="1518283" y="534001"/>
                  </a:lnTo>
                  <a:lnTo>
                    <a:pt x="1518547" y="533783"/>
                  </a:lnTo>
                  <a:lnTo>
                    <a:pt x="1518833" y="533486"/>
                  </a:lnTo>
                  <a:lnTo>
                    <a:pt x="1519073" y="533383"/>
                  </a:lnTo>
                  <a:lnTo>
                    <a:pt x="1519383" y="533326"/>
                  </a:lnTo>
                  <a:lnTo>
                    <a:pt x="1519773" y="533337"/>
                  </a:lnTo>
                  <a:lnTo>
                    <a:pt x="1520116" y="533360"/>
                  </a:lnTo>
                  <a:lnTo>
                    <a:pt x="1520284" y="533360"/>
                  </a:lnTo>
                  <a:lnTo>
                    <a:pt x="1520286" y="533360"/>
                  </a:lnTo>
                  <a:lnTo>
                    <a:pt x="1520380" y="533360"/>
                  </a:lnTo>
                  <a:lnTo>
                    <a:pt x="1520574" y="533290"/>
                  </a:lnTo>
                  <a:lnTo>
                    <a:pt x="1520849" y="533177"/>
                  </a:lnTo>
                  <a:lnTo>
                    <a:pt x="1521089" y="533039"/>
                  </a:lnTo>
                  <a:lnTo>
                    <a:pt x="1521421" y="532799"/>
                  </a:lnTo>
                  <a:lnTo>
                    <a:pt x="1521674" y="532535"/>
                  </a:lnTo>
                  <a:lnTo>
                    <a:pt x="1521972" y="532090"/>
                  </a:lnTo>
                  <a:lnTo>
                    <a:pt x="1522132" y="531758"/>
                  </a:lnTo>
                  <a:lnTo>
                    <a:pt x="1522281" y="531322"/>
                  </a:lnTo>
                  <a:lnTo>
                    <a:pt x="1522372" y="530991"/>
                  </a:lnTo>
                  <a:lnTo>
                    <a:pt x="1522441" y="530659"/>
                  </a:lnTo>
                  <a:lnTo>
                    <a:pt x="1522396" y="530304"/>
                  </a:lnTo>
                  <a:lnTo>
                    <a:pt x="1522234" y="529892"/>
                  </a:lnTo>
                  <a:lnTo>
                    <a:pt x="1521949" y="529400"/>
                  </a:lnTo>
                  <a:lnTo>
                    <a:pt x="1521640" y="529022"/>
                  </a:lnTo>
                  <a:lnTo>
                    <a:pt x="1521414" y="528880"/>
                  </a:lnTo>
                  <a:lnTo>
                    <a:pt x="1521350" y="528839"/>
                  </a:lnTo>
                  <a:lnTo>
                    <a:pt x="1521238" y="528770"/>
                  </a:lnTo>
                  <a:lnTo>
                    <a:pt x="1520838" y="528553"/>
                  </a:lnTo>
                  <a:lnTo>
                    <a:pt x="1520288" y="528587"/>
                  </a:lnTo>
                  <a:lnTo>
                    <a:pt x="1519830" y="528748"/>
                  </a:lnTo>
                  <a:lnTo>
                    <a:pt x="1519826" y="528749"/>
                  </a:lnTo>
                  <a:lnTo>
                    <a:pt x="1519371" y="528908"/>
                  </a:lnTo>
                  <a:lnTo>
                    <a:pt x="1518925" y="529033"/>
                  </a:lnTo>
                  <a:lnTo>
                    <a:pt x="1518696" y="529159"/>
                  </a:lnTo>
                  <a:lnTo>
                    <a:pt x="1518238" y="529446"/>
                  </a:lnTo>
                  <a:lnTo>
                    <a:pt x="1517802" y="529835"/>
                  </a:lnTo>
                  <a:lnTo>
                    <a:pt x="1517551" y="530155"/>
                  </a:lnTo>
                  <a:lnTo>
                    <a:pt x="1517368" y="530499"/>
                  </a:lnTo>
                  <a:lnTo>
                    <a:pt x="1517127" y="530945"/>
                  </a:lnTo>
                  <a:lnTo>
                    <a:pt x="1516761" y="531357"/>
                  </a:lnTo>
                  <a:lnTo>
                    <a:pt x="1516382" y="531620"/>
                  </a:lnTo>
                  <a:lnTo>
                    <a:pt x="1516294" y="531639"/>
                  </a:lnTo>
                  <a:lnTo>
                    <a:pt x="1516071" y="531686"/>
                  </a:lnTo>
                  <a:lnTo>
                    <a:pt x="1516004" y="531701"/>
                  </a:lnTo>
                  <a:lnTo>
                    <a:pt x="1515668" y="531667"/>
                  </a:lnTo>
                  <a:lnTo>
                    <a:pt x="1515409" y="531643"/>
                  </a:lnTo>
                  <a:lnTo>
                    <a:pt x="1515177" y="531477"/>
                  </a:lnTo>
                  <a:lnTo>
                    <a:pt x="1515008" y="531357"/>
                  </a:lnTo>
                  <a:lnTo>
                    <a:pt x="1514699" y="531048"/>
                  </a:lnTo>
                  <a:lnTo>
                    <a:pt x="1514390" y="530773"/>
                  </a:lnTo>
                  <a:lnTo>
                    <a:pt x="1513988" y="530556"/>
                  </a:lnTo>
                  <a:lnTo>
                    <a:pt x="1513588" y="530510"/>
                  </a:lnTo>
                  <a:lnTo>
                    <a:pt x="1513210" y="530544"/>
                  </a:lnTo>
                  <a:lnTo>
                    <a:pt x="1512855" y="530705"/>
                  </a:lnTo>
                  <a:lnTo>
                    <a:pt x="1512604" y="530876"/>
                  </a:lnTo>
                  <a:lnTo>
                    <a:pt x="1512500" y="531139"/>
                  </a:lnTo>
                  <a:lnTo>
                    <a:pt x="1512534" y="531518"/>
                  </a:lnTo>
                  <a:lnTo>
                    <a:pt x="1512675" y="531930"/>
                  </a:lnTo>
                  <a:lnTo>
                    <a:pt x="1512683" y="531952"/>
                  </a:lnTo>
                  <a:lnTo>
                    <a:pt x="1512900" y="532318"/>
                  </a:lnTo>
                  <a:lnTo>
                    <a:pt x="1513086" y="532607"/>
                  </a:lnTo>
                  <a:lnTo>
                    <a:pt x="1513187" y="532765"/>
                  </a:lnTo>
                  <a:lnTo>
                    <a:pt x="1513439" y="533131"/>
                  </a:lnTo>
                  <a:lnTo>
                    <a:pt x="1513600" y="533532"/>
                  </a:lnTo>
                  <a:lnTo>
                    <a:pt x="1513668" y="533875"/>
                  </a:lnTo>
                  <a:lnTo>
                    <a:pt x="1513645" y="534207"/>
                  </a:lnTo>
                  <a:lnTo>
                    <a:pt x="1513543" y="534607"/>
                  </a:lnTo>
                  <a:lnTo>
                    <a:pt x="1513405" y="534939"/>
                  </a:lnTo>
                  <a:lnTo>
                    <a:pt x="1513313" y="535202"/>
                  </a:lnTo>
                  <a:lnTo>
                    <a:pt x="1513107" y="535397"/>
                  </a:lnTo>
                  <a:lnTo>
                    <a:pt x="1512900" y="535568"/>
                  </a:lnTo>
                  <a:lnTo>
                    <a:pt x="1512660" y="535751"/>
                  </a:lnTo>
                  <a:lnTo>
                    <a:pt x="1512419" y="535889"/>
                  </a:lnTo>
                  <a:lnTo>
                    <a:pt x="1512053" y="535958"/>
                  </a:lnTo>
                  <a:lnTo>
                    <a:pt x="1511642" y="535981"/>
                  </a:lnTo>
                  <a:lnTo>
                    <a:pt x="1511062" y="535778"/>
                  </a:lnTo>
                  <a:lnTo>
                    <a:pt x="1510759" y="535511"/>
                  </a:lnTo>
                  <a:lnTo>
                    <a:pt x="1510668" y="535437"/>
                  </a:lnTo>
                  <a:lnTo>
                    <a:pt x="1510450" y="535260"/>
                  </a:lnTo>
                  <a:lnTo>
                    <a:pt x="1510421" y="535223"/>
                  </a:lnTo>
                  <a:lnTo>
                    <a:pt x="1510129" y="534859"/>
                  </a:lnTo>
                  <a:lnTo>
                    <a:pt x="1509888" y="534481"/>
                  </a:lnTo>
                  <a:lnTo>
                    <a:pt x="1509682" y="534173"/>
                  </a:lnTo>
                  <a:lnTo>
                    <a:pt x="1509580" y="533841"/>
                  </a:lnTo>
                  <a:lnTo>
                    <a:pt x="1509511" y="533451"/>
                  </a:lnTo>
                  <a:lnTo>
                    <a:pt x="1509420" y="533062"/>
                  </a:lnTo>
                  <a:lnTo>
                    <a:pt x="1509294" y="532639"/>
                  </a:lnTo>
                  <a:lnTo>
                    <a:pt x="1509271" y="532215"/>
                  </a:lnTo>
                  <a:lnTo>
                    <a:pt x="1509224" y="531907"/>
                  </a:lnTo>
                  <a:lnTo>
                    <a:pt x="1509420" y="531597"/>
                  </a:lnTo>
                  <a:lnTo>
                    <a:pt x="1509721" y="531325"/>
                  </a:lnTo>
                  <a:lnTo>
                    <a:pt x="1509775" y="531277"/>
                  </a:lnTo>
                  <a:lnTo>
                    <a:pt x="1510186" y="531116"/>
                  </a:lnTo>
                  <a:lnTo>
                    <a:pt x="1510576" y="530979"/>
                  </a:lnTo>
                  <a:lnTo>
                    <a:pt x="1510897" y="530796"/>
                  </a:lnTo>
                  <a:lnTo>
                    <a:pt x="1510919" y="530774"/>
                  </a:lnTo>
                  <a:lnTo>
                    <a:pt x="1511252" y="530452"/>
                  </a:lnTo>
                  <a:lnTo>
                    <a:pt x="1511446" y="530167"/>
                  </a:lnTo>
                  <a:lnTo>
                    <a:pt x="1511629" y="529949"/>
                  </a:lnTo>
                  <a:lnTo>
                    <a:pt x="1511977" y="529796"/>
                  </a:lnTo>
                  <a:lnTo>
                    <a:pt x="1512152" y="529695"/>
                  </a:lnTo>
                  <a:lnTo>
                    <a:pt x="1512305" y="529638"/>
                  </a:lnTo>
                  <a:lnTo>
                    <a:pt x="1512700" y="529433"/>
                  </a:lnTo>
                  <a:lnTo>
                    <a:pt x="1512812" y="529353"/>
                  </a:lnTo>
                  <a:lnTo>
                    <a:pt x="1512908" y="529268"/>
                  </a:lnTo>
                  <a:lnTo>
                    <a:pt x="1513080" y="529071"/>
                  </a:lnTo>
                  <a:lnTo>
                    <a:pt x="1513207" y="528868"/>
                  </a:lnTo>
                  <a:lnTo>
                    <a:pt x="1513354" y="528522"/>
                  </a:lnTo>
                  <a:lnTo>
                    <a:pt x="1513363" y="528451"/>
                  </a:lnTo>
                  <a:lnTo>
                    <a:pt x="1513390" y="528358"/>
                  </a:lnTo>
                  <a:lnTo>
                    <a:pt x="1513343" y="528166"/>
                  </a:lnTo>
                  <a:lnTo>
                    <a:pt x="1513287" y="528033"/>
                  </a:lnTo>
                  <a:lnTo>
                    <a:pt x="1513252" y="527994"/>
                  </a:lnTo>
                  <a:lnTo>
                    <a:pt x="1513153" y="527664"/>
                  </a:lnTo>
                  <a:lnTo>
                    <a:pt x="1512984" y="526985"/>
                  </a:lnTo>
                  <a:lnTo>
                    <a:pt x="1512984" y="526898"/>
                  </a:lnTo>
                  <a:lnTo>
                    <a:pt x="1513004" y="526847"/>
                  </a:lnTo>
                  <a:lnTo>
                    <a:pt x="1513137" y="526708"/>
                  </a:lnTo>
                  <a:lnTo>
                    <a:pt x="1513162" y="526655"/>
                  </a:lnTo>
                  <a:lnTo>
                    <a:pt x="1513142" y="526514"/>
                  </a:lnTo>
                  <a:lnTo>
                    <a:pt x="1513122" y="526489"/>
                  </a:lnTo>
                  <a:lnTo>
                    <a:pt x="1513082" y="526351"/>
                  </a:lnTo>
                  <a:lnTo>
                    <a:pt x="1513069" y="526154"/>
                  </a:lnTo>
                  <a:lnTo>
                    <a:pt x="1513075" y="525761"/>
                  </a:lnTo>
                  <a:lnTo>
                    <a:pt x="1513046" y="525629"/>
                  </a:lnTo>
                  <a:lnTo>
                    <a:pt x="1513006" y="525569"/>
                  </a:lnTo>
                  <a:lnTo>
                    <a:pt x="1512973" y="525549"/>
                  </a:lnTo>
                  <a:lnTo>
                    <a:pt x="1512866" y="525538"/>
                  </a:lnTo>
                  <a:lnTo>
                    <a:pt x="1512694" y="525660"/>
                  </a:lnTo>
                  <a:lnTo>
                    <a:pt x="1512564" y="525694"/>
                  </a:lnTo>
                  <a:lnTo>
                    <a:pt x="1512426" y="525640"/>
                  </a:lnTo>
                  <a:lnTo>
                    <a:pt x="1512120" y="525457"/>
                  </a:lnTo>
                  <a:lnTo>
                    <a:pt x="1511898" y="525392"/>
                  </a:lnTo>
                  <a:lnTo>
                    <a:pt x="1511856" y="525366"/>
                  </a:lnTo>
                  <a:lnTo>
                    <a:pt x="1511810" y="525296"/>
                  </a:lnTo>
                  <a:lnTo>
                    <a:pt x="1511850" y="525167"/>
                  </a:lnTo>
                  <a:lnTo>
                    <a:pt x="1511895" y="525122"/>
                  </a:lnTo>
                  <a:lnTo>
                    <a:pt x="1511986" y="525062"/>
                  </a:lnTo>
                  <a:lnTo>
                    <a:pt x="1512056" y="525039"/>
                  </a:lnTo>
                  <a:lnTo>
                    <a:pt x="1512386" y="525051"/>
                  </a:lnTo>
                  <a:lnTo>
                    <a:pt x="1512770" y="525133"/>
                  </a:lnTo>
                  <a:lnTo>
                    <a:pt x="1512928" y="525113"/>
                  </a:lnTo>
                  <a:lnTo>
                    <a:pt x="1513178" y="525107"/>
                  </a:lnTo>
                  <a:lnTo>
                    <a:pt x="1513269" y="525093"/>
                  </a:lnTo>
                  <a:lnTo>
                    <a:pt x="1513300" y="525031"/>
                  </a:lnTo>
                  <a:lnTo>
                    <a:pt x="1513292" y="524890"/>
                  </a:lnTo>
                  <a:lnTo>
                    <a:pt x="1513261" y="524769"/>
                  </a:lnTo>
                  <a:lnTo>
                    <a:pt x="1513278" y="524642"/>
                  </a:lnTo>
                  <a:lnTo>
                    <a:pt x="1513540" y="524199"/>
                  </a:lnTo>
                  <a:lnTo>
                    <a:pt x="1513551" y="524126"/>
                  </a:lnTo>
                  <a:lnTo>
                    <a:pt x="1513543" y="524097"/>
                  </a:lnTo>
                  <a:lnTo>
                    <a:pt x="1513452" y="523996"/>
                  </a:lnTo>
                  <a:lnTo>
                    <a:pt x="1513381" y="523974"/>
                  </a:lnTo>
                  <a:lnTo>
                    <a:pt x="1513258" y="523872"/>
                  </a:lnTo>
                  <a:lnTo>
                    <a:pt x="1513202" y="523807"/>
                  </a:lnTo>
                  <a:lnTo>
                    <a:pt x="1513145" y="523650"/>
                  </a:lnTo>
                  <a:lnTo>
                    <a:pt x="1513153" y="523539"/>
                  </a:lnTo>
                  <a:lnTo>
                    <a:pt x="1513142" y="523460"/>
                  </a:lnTo>
                  <a:lnTo>
                    <a:pt x="1513057" y="523382"/>
                  </a:lnTo>
                  <a:lnTo>
                    <a:pt x="1512798" y="523221"/>
                  </a:lnTo>
                  <a:lnTo>
                    <a:pt x="1512727" y="523148"/>
                  </a:lnTo>
                  <a:lnTo>
                    <a:pt x="1512711" y="523077"/>
                  </a:lnTo>
                  <a:lnTo>
                    <a:pt x="1512720" y="523023"/>
                  </a:lnTo>
                  <a:lnTo>
                    <a:pt x="1512784" y="522947"/>
                  </a:lnTo>
                  <a:lnTo>
                    <a:pt x="1512827" y="522927"/>
                  </a:lnTo>
                  <a:lnTo>
                    <a:pt x="1512885" y="522877"/>
                  </a:lnTo>
                  <a:lnTo>
                    <a:pt x="1512917" y="522775"/>
                  </a:lnTo>
                  <a:lnTo>
                    <a:pt x="1512917" y="522730"/>
                  </a:lnTo>
                  <a:lnTo>
                    <a:pt x="1512807" y="522561"/>
                  </a:lnTo>
                  <a:lnTo>
                    <a:pt x="1512809" y="522482"/>
                  </a:lnTo>
                  <a:lnTo>
                    <a:pt x="1512834" y="522377"/>
                  </a:lnTo>
                  <a:lnTo>
                    <a:pt x="1512827" y="522231"/>
                  </a:lnTo>
                  <a:lnTo>
                    <a:pt x="1512716" y="521944"/>
                  </a:lnTo>
                  <a:lnTo>
                    <a:pt x="1512609" y="521752"/>
                  </a:lnTo>
                  <a:lnTo>
                    <a:pt x="1512482" y="521439"/>
                  </a:lnTo>
                  <a:lnTo>
                    <a:pt x="1512389" y="521264"/>
                  </a:lnTo>
                  <a:lnTo>
                    <a:pt x="1512265" y="521081"/>
                  </a:lnTo>
                  <a:lnTo>
                    <a:pt x="1512169" y="520979"/>
                  </a:lnTo>
                  <a:lnTo>
                    <a:pt x="1512118" y="520948"/>
                  </a:lnTo>
                  <a:lnTo>
                    <a:pt x="1511997" y="520914"/>
                  </a:lnTo>
                  <a:lnTo>
                    <a:pt x="1511867" y="520898"/>
                  </a:lnTo>
                  <a:lnTo>
                    <a:pt x="1511794" y="520869"/>
                  </a:lnTo>
                  <a:lnTo>
                    <a:pt x="1511709" y="520782"/>
                  </a:lnTo>
                  <a:lnTo>
                    <a:pt x="1511611" y="520635"/>
                  </a:lnTo>
                  <a:lnTo>
                    <a:pt x="1511548" y="520584"/>
                  </a:lnTo>
                  <a:lnTo>
                    <a:pt x="1511547" y="520584"/>
                  </a:lnTo>
                  <a:lnTo>
                    <a:pt x="1511354" y="520568"/>
                  </a:lnTo>
                  <a:lnTo>
                    <a:pt x="1511156" y="520599"/>
                  </a:lnTo>
                  <a:lnTo>
                    <a:pt x="1511071" y="520581"/>
                  </a:lnTo>
                  <a:lnTo>
                    <a:pt x="1511020" y="520500"/>
                  </a:lnTo>
                  <a:lnTo>
                    <a:pt x="1511001" y="520409"/>
                  </a:lnTo>
                  <a:lnTo>
                    <a:pt x="1511071" y="520347"/>
                  </a:lnTo>
                  <a:lnTo>
                    <a:pt x="1511223" y="520291"/>
                  </a:lnTo>
                  <a:lnTo>
                    <a:pt x="1511249" y="520249"/>
                  </a:lnTo>
                  <a:lnTo>
                    <a:pt x="1511249" y="520215"/>
                  </a:lnTo>
                  <a:lnTo>
                    <a:pt x="1511216" y="520117"/>
                  </a:lnTo>
                  <a:lnTo>
                    <a:pt x="1511167" y="520063"/>
                  </a:lnTo>
                  <a:lnTo>
                    <a:pt x="1511088" y="520046"/>
                  </a:lnTo>
                  <a:lnTo>
                    <a:pt x="1510975" y="520103"/>
                  </a:lnTo>
                  <a:lnTo>
                    <a:pt x="1510868" y="520218"/>
                  </a:lnTo>
                  <a:lnTo>
                    <a:pt x="1510801" y="520266"/>
                  </a:lnTo>
                  <a:lnTo>
                    <a:pt x="1510671" y="520275"/>
                  </a:lnTo>
                  <a:lnTo>
                    <a:pt x="1510600" y="520266"/>
                  </a:lnTo>
                  <a:lnTo>
                    <a:pt x="1510457" y="520142"/>
                  </a:lnTo>
                  <a:lnTo>
                    <a:pt x="1510120" y="519781"/>
                  </a:lnTo>
                  <a:lnTo>
                    <a:pt x="1509940" y="519563"/>
                  </a:lnTo>
                  <a:lnTo>
                    <a:pt x="1509839" y="519417"/>
                  </a:lnTo>
                  <a:lnTo>
                    <a:pt x="1509839" y="519324"/>
                  </a:lnTo>
                  <a:lnTo>
                    <a:pt x="1509861" y="519282"/>
                  </a:lnTo>
                  <a:lnTo>
                    <a:pt x="1509948" y="519250"/>
                  </a:lnTo>
                  <a:lnTo>
                    <a:pt x="1510084" y="519243"/>
                  </a:lnTo>
                  <a:lnTo>
                    <a:pt x="1510194" y="519212"/>
                  </a:lnTo>
                  <a:lnTo>
                    <a:pt x="1510211" y="519183"/>
                  </a:lnTo>
                  <a:lnTo>
                    <a:pt x="1510227" y="519087"/>
                  </a:lnTo>
                  <a:lnTo>
                    <a:pt x="1510165" y="518969"/>
                  </a:lnTo>
                  <a:lnTo>
                    <a:pt x="1510084" y="518703"/>
                  </a:lnTo>
                  <a:lnTo>
                    <a:pt x="1510084" y="518647"/>
                  </a:lnTo>
                  <a:lnTo>
                    <a:pt x="1510123" y="518574"/>
                  </a:lnTo>
                  <a:lnTo>
                    <a:pt x="1510183" y="518537"/>
                  </a:lnTo>
                  <a:lnTo>
                    <a:pt x="1510392" y="518515"/>
                  </a:lnTo>
                  <a:lnTo>
                    <a:pt x="1510459" y="518498"/>
                  </a:lnTo>
                  <a:lnTo>
                    <a:pt x="1510479" y="518479"/>
                  </a:lnTo>
                  <a:lnTo>
                    <a:pt x="1510488" y="518372"/>
                  </a:lnTo>
                  <a:lnTo>
                    <a:pt x="1510422" y="518055"/>
                  </a:lnTo>
                  <a:lnTo>
                    <a:pt x="1510493" y="517878"/>
                  </a:lnTo>
                  <a:lnTo>
                    <a:pt x="1510538" y="517838"/>
                  </a:lnTo>
                  <a:lnTo>
                    <a:pt x="1510629" y="517807"/>
                  </a:lnTo>
                  <a:lnTo>
                    <a:pt x="1510705" y="517760"/>
                  </a:lnTo>
                  <a:lnTo>
                    <a:pt x="1511388" y="517198"/>
                  </a:lnTo>
                  <a:lnTo>
                    <a:pt x="1511388" y="517197"/>
                  </a:lnTo>
                  <a:lnTo>
                    <a:pt x="1511582" y="517088"/>
                  </a:lnTo>
                  <a:lnTo>
                    <a:pt x="1511644" y="517012"/>
                  </a:lnTo>
                  <a:lnTo>
                    <a:pt x="1511633" y="516913"/>
                  </a:lnTo>
                  <a:lnTo>
                    <a:pt x="1511599" y="516829"/>
                  </a:lnTo>
                  <a:lnTo>
                    <a:pt x="1511511" y="516702"/>
                  </a:lnTo>
                  <a:lnTo>
                    <a:pt x="1511396" y="516563"/>
                  </a:lnTo>
                  <a:lnTo>
                    <a:pt x="1511359" y="516460"/>
                  </a:lnTo>
                  <a:lnTo>
                    <a:pt x="1511373" y="516344"/>
                  </a:lnTo>
                  <a:lnTo>
                    <a:pt x="1511526" y="515989"/>
                  </a:lnTo>
                  <a:lnTo>
                    <a:pt x="1511562" y="515845"/>
                  </a:lnTo>
                  <a:lnTo>
                    <a:pt x="1511565" y="515768"/>
                  </a:lnTo>
                  <a:lnTo>
                    <a:pt x="1511540" y="515658"/>
                  </a:lnTo>
                  <a:lnTo>
                    <a:pt x="1511480" y="515555"/>
                  </a:lnTo>
                  <a:lnTo>
                    <a:pt x="1511385" y="515459"/>
                  </a:lnTo>
                  <a:lnTo>
                    <a:pt x="1511319" y="515352"/>
                  </a:lnTo>
                  <a:lnTo>
                    <a:pt x="1511293" y="515168"/>
                  </a:lnTo>
                  <a:lnTo>
                    <a:pt x="1511292" y="515157"/>
                  </a:lnTo>
                  <a:lnTo>
                    <a:pt x="1511292" y="515153"/>
                  </a:lnTo>
                  <a:lnTo>
                    <a:pt x="1511294" y="515147"/>
                  </a:lnTo>
                  <a:lnTo>
                    <a:pt x="1511295" y="515139"/>
                  </a:lnTo>
                  <a:lnTo>
                    <a:pt x="1511319" y="515027"/>
                  </a:lnTo>
                  <a:lnTo>
                    <a:pt x="1511353" y="514990"/>
                  </a:lnTo>
                  <a:lnTo>
                    <a:pt x="1511381" y="514957"/>
                  </a:lnTo>
                  <a:lnTo>
                    <a:pt x="1511407" y="514948"/>
                  </a:lnTo>
                  <a:lnTo>
                    <a:pt x="1511520" y="515002"/>
                  </a:lnTo>
                  <a:lnTo>
                    <a:pt x="1511703" y="515151"/>
                  </a:lnTo>
                  <a:lnTo>
                    <a:pt x="1511821" y="515216"/>
                  </a:lnTo>
                  <a:lnTo>
                    <a:pt x="1511910" y="515216"/>
                  </a:lnTo>
                  <a:lnTo>
                    <a:pt x="1512024" y="515154"/>
                  </a:lnTo>
                  <a:lnTo>
                    <a:pt x="1512056" y="515069"/>
                  </a:lnTo>
                  <a:lnTo>
                    <a:pt x="1512044" y="515004"/>
                  </a:lnTo>
                  <a:lnTo>
                    <a:pt x="1511847" y="514731"/>
                  </a:lnTo>
                  <a:lnTo>
                    <a:pt x="1511852" y="514712"/>
                  </a:lnTo>
                  <a:lnTo>
                    <a:pt x="1511864" y="514660"/>
                  </a:lnTo>
                  <a:lnTo>
                    <a:pt x="1511910" y="514602"/>
                  </a:lnTo>
                  <a:lnTo>
                    <a:pt x="1512082" y="514570"/>
                  </a:lnTo>
                  <a:lnTo>
                    <a:pt x="1512104" y="514506"/>
                  </a:lnTo>
                  <a:lnTo>
                    <a:pt x="1512095" y="514438"/>
                  </a:lnTo>
                  <a:lnTo>
                    <a:pt x="1511957" y="514198"/>
                  </a:lnTo>
                  <a:lnTo>
                    <a:pt x="1511926" y="514041"/>
                  </a:lnTo>
                  <a:lnTo>
                    <a:pt x="1511930" y="513972"/>
                  </a:lnTo>
                  <a:lnTo>
                    <a:pt x="1511971" y="513941"/>
                  </a:lnTo>
                  <a:lnTo>
                    <a:pt x="1512064" y="513919"/>
                  </a:lnTo>
                  <a:lnTo>
                    <a:pt x="1512118" y="513922"/>
                  </a:lnTo>
                  <a:lnTo>
                    <a:pt x="1512220" y="513961"/>
                  </a:lnTo>
                  <a:lnTo>
                    <a:pt x="1512296" y="513970"/>
                  </a:lnTo>
                  <a:lnTo>
                    <a:pt x="1512383" y="513939"/>
                  </a:lnTo>
                  <a:lnTo>
                    <a:pt x="1512434" y="513891"/>
                  </a:lnTo>
                  <a:lnTo>
                    <a:pt x="1512460" y="513817"/>
                  </a:lnTo>
                  <a:lnTo>
                    <a:pt x="1512515" y="513654"/>
                  </a:lnTo>
                  <a:lnTo>
                    <a:pt x="1512513" y="513525"/>
                  </a:lnTo>
                  <a:lnTo>
                    <a:pt x="1512493" y="513449"/>
                  </a:lnTo>
                  <a:lnTo>
                    <a:pt x="1512432" y="513344"/>
                  </a:lnTo>
                  <a:lnTo>
                    <a:pt x="1512457" y="513259"/>
                  </a:lnTo>
                  <a:lnTo>
                    <a:pt x="1512522" y="513217"/>
                  </a:lnTo>
                  <a:lnTo>
                    <a:pt x="1512646" y="513192"/>
                  </a:lnTo>
                  <a:lnTo>
                    <a:pt x="1512950" y="513047"/>
                  </a:lnTo>
                  <a:lnTo>
                    <a:pt x="1512990" y="513014"/>
                  </a:lnTo>
                  <a:lnTo>
                    <a:pt x="1513001" y="512920"/>
                  </a:lnTo>
                  <a:lnTo>
                    <a:pt x="1512961" y="512799"/>
                  </a:lnTo>
                  <a:lnTo>
                    <a:pt x="1512874" y="512690"/>
                  </a:lnTo>
                  <a:lnTo>
                    <a:pt x="1512812" y="512524"/>
                  </a:lnTo>
                  <a:lnTo>
                    <a:pt x="1512789" y="512368"/>
                  </a:lnTo>
                  <a:lnTo>
                    <a:pt x="1512798" y="512303"/>
                  </a:lnTo>
                  <a:lnTo>
                    <a:pt x="1512827" y="512221"/>
                  </a:lnTo>
                  <a:lnTo>
                    <a:pt x="1512941" y="512059"/>
                  </a:lnTo>
                  <a:lnTo>
                    <a:pt x="1512968" y="512022"/>
                  </a:lnTo>
                  <a:lnTo>
                    <a:pt x="1513133" y="511908"/>
                  </a:lnTo>
                  <a:lnTo>
                    <a:pt x="1513289" y="511754"/>
                  </a:lnTo>
                  <a:lnTo>
                    <a:pt x="1513452" y="511531"/>
                  </a:lnTo>
                  <a:lnTo>
                    <a:pt x="1513597" y="511381"/>
                  </a:lnTo>
                  <a:lnTo>
                    <a:pt x="1513796" y="511235"/>
                  </a:lnTo>
                  <a:lnTo>
                    <a:pt x="1513896" y="511144"/>
                  </a:lnTo>
                  <a:lnTo>
                    <a:pt x="1513968" y="511052"/>
                  </a:lnTo>
                  <a:lnTo>
                    <a:pt x="1514051" y="510888"/>
                  </a:lnTo>
                  <a:lnTo>
                    <a:pt x="1514070" y="510804"/>
                  </a:lnTo>
                  <a:lnTo>
                    <a:pt x="1514059" y="510775"/>
                  </a:lnTo>
                  <a:lnTo>
                    <a:pt x="1513992" y="510736"/>
                  </a:lnTo>
                  <a:lnTo>
                    <a:pt x="1513845" y="510758"/>
                  </a:lnTo>
                  <a:lnTo>
                    <a:pt x="1513805" y="510750"/>
                  </a:lnTo>
                  <a:lnTo>
                    <a:pt x="1513765" y="510699"/>
                  </a:lnTo>
                  <a:lnTo>
                    <a:pt x="1513608" y="510304"/>
                  </a:lnTo>
                  <a:lnTo>
                    <a:pt x="1513605" y="510124"/>
                  </a:lnTo>
                  <a:lnTo>
                    <a:pt x="1513658" y="509958"/>
                  </a:lnTo>
                  <a:lnTo>
                    <a:pt x="1513726" y="509907"/>
                  </a:lnTo>
                  <a:lnTo>
                    <a:pt x="1513825" y="509870"/>
                  </a:lnTo>
                  <a:lnTo>
                    <a:pt x="1513963" y="509878"/>
                  </a:lnTo>
                  <a:lnTo>
                    <a:pt x="1514102" y="509929"/>
                  </a:lnTo>
                  <a:lnTo>
                    <a:pt x="1514173" y="509920"/>
                  </a:lnTo>
                  <a:lnTo>
                    <a:pt x="1514234" y="509893"/>
                  </a:lnTo>
                  <a:lnTo>
                    <a:pt x="1514256" y="509864"/>
                  </a:lnTo>
                  <a:lnTo>
                    <a:pt x="1514316" y="509647"/>
                  </a:lnTo>
                  <a:lnTo>
                    <a:pt x="1514429" y="509473"/>
                  </a:lnTo>
                  <a:lnTo>
                    <a:pt x="1514564" y="509360"/>
                  </a:lnTo>
                  <a:lnTo>
                    <a:pt x="1514751" y="509337"/>
                  </a:lnTo>
                  <a:lnTo>
                    <a:pt x="1514990" y="509362"/>
                  </a:lnTo>
                  <a:lnTo>
                    <a:pt x="1515052" y="509348"/>
                  </a:lnTo>
                  <a:lnTo>
                    <a:pt x="1515095" y="509323"/>
                  </a:lnTo>
                  <a:lnTo>
                    <a:pt x="1515117" y="509267"/>
                  </a:lnTo>
                  <a:lnTo>
                    <a:pt x="1515140" y="509156"/>
                  </a:lnTo>
                  <a:lnTo>
                    <a:pt x="1515103" y="508940"/>
                  </a:lnTo>
                  <a:lnTo>
                    <a:pt x="1515117" y="508830"/>
                  </a:lnTo>
                  <a:lnTo>
                    <a:pt x="1515103" y="508734"/>
                  </a:lnTo>
                  <a:lnTo>
                    <a:pt x="1515148" y="508424"/>
                  </a:lnTo>
                  <a:lnTo>
                    <a:pt x="1515224" y="508300"/>
                  </a:lnTo>
                  <a:lnTo>
                    <a:pt x="1515300" y="508128"/>
                  </a:lnTo>
                  <a:lnTo>
                    <a:pt x="1515414" y="508023"/>
                  </a:lnTo>
                  <a:lnTo>
                    <a:pt x="1515487" y="508004"/>
                  </a:lnTo>
                  <a:lnTo>
                    <a:pt x="1515613" y="507930"/>
                  </a:lnTo>
                  <a:lnTo>
                    <a:pt x="1515702" y="507814"/>
                  </a:lnTo>
                  <a:lnTo>
                    <a:pt x="1515720" y="507744"/>
                  </a:lnTo>
                  <a:lnTo>
                    <a:pt x="1515715" y="507544"/>
                  </a:lnTo>
                  <a:lnTo>
                    <a:pt x="1515746" y="507440"/>
                  </a:lnTo>
                  <a:lnTo>
                    <a:pt x="1515809" y="507372"/>
                  </a:lnTo>
                  <a:lnTo>
                    <a:pt x="1515967" y="507338"/>
                  </a:lnTo>
                  <a:lnTo>
                    <a:pt x="1516023" y="507344"/>
                  </a:lnTo>
                  <a:lnTo>
                    <a:pt x="1516077" y="507398"/>
                  </a:lnTo>
                  <a:lnTo>
                    <a:pt x="1516099" y="507468"/>
                  </a:lnTo>
                  <a:lnTo>
                    <a:pt x="1516155" y="507558"/>
                  </a:lnTo>
                  <a:lnTo>
                    <a:pt x="1516240" y="507623"/>
                  </a:lnTo>
                  <a:lnTo>
                    <a:pt x="1516316" y="507660"/>
                  </a:lnTo>
                  <a:lnTo>
                    <a:pt x="1516466" y="507640"/>
                  </a:lnTo>
                  <a:lnTo>
                    <a:pt x="1516556" y="507521"/>
                  </a:lnTo>
                  <a:lnTo>
                    <a:pt x="1516581" y="507412"/>
                  </a:lnTo>
                  <a:lnTo>
                    <a:pt x="1516579" y="507349"/>
                  </a:lnTo>
                  <a:lnTo>
                    <a:pt x="1516530" y="507217"/>
                  </a:lnTo>
                  <a:lnTo>
                    <a:pt x="1516438" y="507020"/>
                  </a:lnTo>
                  <a:lnTo>
                    <a:pt x="1516429" y="506918"/>
                  </a:lnTo>
                  <a:lnTo>
                    <a:pt x="1516449" y="506889"/>
                  </a:lnTo>
                  <a:lnTo>
                    <a:pt x="1516519" y="506853"/>
                  </a:lnTo>
                  <a:lnTo>
                    <a:pt x="1516652" y="506811"/>
                  </a:lnTo>
                  <a:lnTo>
                    <a:pt x="1516675" y="506777"/>
                  </a:lnTo>
                  <a:lnTo>
                    <a:pt x="1516691" y="506695"/>
                  </a:lnTo>
                  <a:lnTo>
                    <a:pt x="1516525" y="506462"/>
                  </a:lnTo>
                  <a:lnTo>
                    <a:pt x="1516466" y="506335"/>
                  </a:lnTo>
                  <a:lnTo>
                    <a:pt x="1516384" y="506199"/>
                  </a:lnTo>
                  <a:lnTo>
                    <a:pt x="1516367" y="506106"/>
                  </a:lnTo>
                  <a:lnTo>
                    <a:pt x="1516458" y="506036"/>
                  </a:lnTo>
                  <a:lnTo>
                    <a:pt x="1516528" y="505996"/>
                  </a:lnTo>
                  <a:lnTo>
                    <a:pt x="1516613" y="505993"/>
                  </a:lnTo>
                  <a:lnTo>
                    <a:pt x="1516748" y="506016"/>
                  </a:lnTo>
                  <a:lnTo>
                    <a:pt x="1516909" y="505996"/>
                  </a:lnTo>
                  <a:lnTo>
                    <a:pt x="1516948" y="505973"/>
                  </a:lnTo>
                  <a:lnTo>
                    <a:pt x="1516960" y="505917"/>
                  </a:lnTo>
                  <a:lnTo>
                    <a:pt x="1516954" y="505881"/>
                  </a:lnTo>
                  <a:lnTo>
                    <a:pt x="1516894" y="505805"/>
                  </a:lnTo>
                  <a:lnTo>
                    <a:pt x="1516638" y="505562"/>
                  </a:lnTo>
                  <a:lnTo>
                    <a:pt x="1516613" y="505522"/>
                  </a:lnTo>
                  <a:lnTo>
                    <a:pt x="1516606" y="505469"/>
                  </a:lnTo>
                  <a:lnTo>
                    <a:pt x="1516641" y="505441"/>
                  </a:lnTo>
                  <a:lnTo>
                    <a:pt x="1516697" y="505410"/>
                  </a:lnTo>
                  <a:lnTo>
                    <a:pt x="1516818" y="505390"/>
                  </a:lnTo>
                  <a:lnTo>
                    <a:pt x="1516878" y="505365"/>
                  </a:lnTo>
                  <a:lnTo>
                    <a:pt x="1516932" y="505277"/>
                  </a:lnTo>
                  <a:lnTo>
                    <a:pt x="1516968" y="505169"/>
                  </a:lnTo>
                  <a:lnTo>
                    <a:pt x="1517064" y="505057"/>
                  </a:lnTo>
                  <a:lnTo>
                    <a:pt x="1517135" y="505026"/>
                  </a:lnTo>
                  <a:lnTo>
                    <a:pt x="1517282" y="505015"/>
                  </a:lnTo>
                  <a:lnTo>
                    <a:pt x="1517349" y="504979"/>
                  </a:lnTo>
                  <a:lnTo>
                    <a:pt x="1517391" y="504883"/>
                  </a:lnTo>
                  <a:lnTo>
                    <a:pt x="1517385" y="504803"/>
                  </a:lnTo>
                  <a:lnTo>
                    <a:pt x="1517349" y="504738"/>
                  </a:lnTo>
                  <a:lnTo>
                    <a:pt x="1517231" y="504657"/>
                  </a:lnTo>
                  <a:lnTo>
                    <a:pt x="1517199" y="504600"/>
                  </a:lnTo>
                  <a:lnTo>
                    <a:pt x="1517405" y="504445"/>
                  </a:lnTo>
                  <a:lnTo>
                    <a:pt x="1517623" y="504405"/>
                  </a:lnTo>
                  <a:lnTo>
                    <a:pt x="1517603" y="504189"/>
                  </a:lnTo>
                  <a:lnTo>
                    <a:pt x="1517862" y="503969"/>
                  </a:lnTo>
                  <a:lnTo>
                    <a:pt x="1517862" y="503653"/>
                  </a:lnTo>
                  <a:lnTo>
                    <a:pt x="1517961" y="503492"/>
                  </a:lnTo>
                  <a:lnTo>
                    <a:pt x="1518128" y="503462"/>
                  </a:lnTo>
                  <a:lnTo>
                    <a:pt x="1518421" y="503371"/>
                  </a:lnTo>
                  <a:lnTo>
                    <a:pt x="1518599" y="503266"/>
                  </a:lnTo>
                  <a:lnTo>
                    <a:pt x="1518703" y="503137"/>
                  </a:lnTo>
                  <a:lnTo>
                    <a:pt x="1518782" y="503007"/>
                  </a:lnTo>
                  <a:lnTo>
                    <a:pt x="1518831" y="502824"/>
                  </a:lnTo>
                  <a:lnTo>
                    <a:pt x="1518793" y="502680"/>
                  </a:lnTo>
                  <a:lnTo>
                    <a:pt x="1518740" y="502548"/>
                  </a:lnTo>
                  <a:lnTo>
                    <a:pt x="1518737" y="502500"/>
                  </a:lnTo>
                  <a:lnTo>
                    <a:pt x="1518757" y="502466"/>
                  </a:lnTo>
                  <a:lnTo>
                    <a:pt x="1518849" y="502424"/>
                  </a:lnTo>
                  <a:lnTo>
                    <a:pt x="1519016" y="502381"/>
                  </a:lnTo>
                  <a:lnTo>
                    <a:pt x="1519383" y="502390"/>
                  </a:lnTo>
                  <a:lnTo>
                    <a:pt x="1519451" y="502317"/>
                  </a:lnTo>
                  <a:lnTo>
                    <a:pt x="1519496" y="502192"/>
                  </a:lnTo>
                  <a:lnTo>
                    <a:pt x="1519563" y="502075"/>
                  </a:lnTo>
                  <a:lnTo>
                    <a:pt x="1519663" y="501973"/>
                  </a:lnTo>
                  <a:lnTo>
                    <a:pt x="1519759" y="501953"/>
                  </a:lnTo>
                  <a:lnTo>
                    <a:pt x="1519795" y="501964"/>
                  </a:lnTo>
                  <a:lnTo>
                    <a:pt x="1519851" y="502044"/>
                  </a:lnTo>
                  <a:lnTo>
                    <a:pt x="1520047" y="502500"/>
                  </a:lnTo>
                  <a:lnTo>
                    <a:pt x="1520130" y="502593"/>
                  </a:lnTo>
                  <a:lnTo>
                    <a:pt x="1520181" y="502621"/>
                  </a:lnTo>
                  <a:lnTo>
                    <a:pt x="1520233" y="502636"/>
                  </a:lnTo>
                  <a:lnTo>
                    <a:pt x="1520380" y="502621"/>
                  </a:lnTo>
                  <a:lnTo>
                    <a:pt x="1520557" y="502667"/>
                  </a:lnTo>
                  <a:lnTo>
                    <a:pt x="1520590" y="502663"/>
                  </a:lnTo>
                  <a:lnTo>
                    <a:pt x="1520639" y="502613"/>
                  </a:lnTo>
                  <a:lnTo>
                    <a:pt x="1520650" y="502573"/>
                  </a:lnTo>
                  <a:lnTo>
                    <a:pt x="1520636" y="502297"/>
                  </a:lnTo>
                  <a:lnTo>
                    <a:pt x="1520757" y="502207"/>
                  </a:lnTo>
                  <a:lnTo>
                    <a:pt x="1520833" y="502181"/>
                  </a:lnTo>
                  <a:lnTo>
                    <a:pt x="1520944" y="502181"/>
                  </a:lnTo>
                  <a:lnTo>
                    <a:pt x="1521175" y="502432"/>
                  </a:lnTo>
                  <a:lnTo>
                    <a:pt x="1521237" y="502460"/>
                  </a:lnTo>
                  <a:lnTo>
                    <a:pt x="1521353" y="502482"/>
                  </a:lnTo>
                  <a:lnTo>
                    <a:pt x="1521460" y="502466"/>
                  </a:lnTo>
                  <a:lnTo>
                    <a:pt x="1521629" y="502364"/>
                  </a:lnTo>
                  <a:lnTo>
                    <a:pt x="1521799" y="502310"/>
                  </a:lnTo>
                  <a:lnTo>
                    <a:pt x="1521991" y="502173"/>
                  </a:lnTo>
                  <a:lnTo>
                    <a:pt x="1522109" y="502158"/>
                  </a:lnTo>
                  <a:lnTo>
                    <a:pt x="1522179" y="502170"/>
                  </a:lnTo>
                  <a:lnTo>
                    <a:pt x="1522329" y="502260"/>
                  </a:lnTo>
                  <a:lnTo>
                    <a:pt x="1522399" y="502280"/>
                  </a:lnTo>
                  <a:lnTo>
                    <a:pt x="1522515" y="502274"/>
                  </a:lnTo>
                  <a:lnTo>
                    <a:pt x="1522597" y="502249"/>
                  </a:lnTo>
                  <a:lnTo>
                    <a:pt x="1522699" y="502176"/>
                  </a:lnTo>
                  <a:lnTo>
                    <a:pt x="1522814" y="502049"/>
                  </a:lnTo>
                  <a:lnTo>
                    <a:pt x="1523023" y="501890"/>
                  </a:lnTo>
                  <a:lnTo>
                    <a:pt x="1523119" y="501789"/>
                  </a:lnTo>
                  <a:lnTo>
                    <a:pt x="1523136" y="501604"/>
                  </a:lnTo>
                  <a:lnTo>
                    <a:pt x="1523094" y="501425"/>
                  </a:lnTo>
                  <a:lnTo>
                    <a:pt x="1523082" y="501267"/>
                  </a:lnTo>
                  <a:lnTo>
                    <a:pt x="1523091" y="501138"/>
                  </a:lnTo>
                  <a:lnTo>
                    <a:pt x="1523133" y="500966"/>
                  </a:lnTo>
                  <a:lnTo>
                    <a:pt x="1523178" y="500876"/>
                  </a:lnTo>
                  <a:lnTo>
                    <a:pt x="1523342" y="500712"/>
                  </a:lnTo>
                  <a:lnTo>
                    <a:pt x="1523509" y="500402"/>
                  </a:lnTo>
                  <a:lnTo>
                    <a:pt x="1523540" y="500259"/>
                  </a:lnTo>
                  <a:lnTo>
                    <a:pt x="1523556" y="499942"/>
                  </a:lnTo>
                  <a:lnTo>
                    <a:pt x="1523590" y="499799"/>
                  </a:lnTo>
                  <a:lnTo>
                    <a:pt x="1523641" y="499712"/>
                  </a:lnTo>
                  <a:lnTo>
                    <a:pt x="1523796" y="499514"/>
                  </a:lnTo>
                  <a:lnTo>
                    <a:pt x="1523866" y="499381"/>
                  </a:lnTo>
                  <a:lnTo>
                    <a:pt x="1523911" y="499266"/>
                  </a:lnTo>
                  <a:lnTo>
                    <a:pt x="1524031" y="499082"/>
                  </a:lnTo>
                  <a:lnTo>
                    <a:pt x="1524095" y="499037"/>
                  </a:lnTo>
                  <a:lnTo>
                    <a:pt x="1524210" y="499060"/>
                  </a:lnTo>
                  <a:lnTo>
                    <a:pt x="1524299" y="499122"/>
                  </a:lnTo>
                  <a:lnTo>
                    <a:pt x="1524493" y="499348"/>
                  </a:lnTo>
                  <a:lnTo>
                    <a:pt x="1524566" y="499393"/>
                  </a:lnTo>
                  <a:lnTo>
                    <a:pt x="1524618" y="499399"/>
                  </a:lnTo>
                  <a:lnTo>
                    <a:pt x="1524640" y="499390"/>
                  </a:lnTo>
                  <a:lnTo>
                    <a:pt x="1524725" y="499311"/>
                  </a:lnTo>
                  <a:lnTo>
                    <a:pt x="1524808" y="499057"/>
                  </a:lnTo>
                  <a:lnTo>
                    <a:pt x="1524846" y="499024"/>
                  </a:lnTo>
                  <a:lnTo>
                    <a:pt x="1524958" y="498975"/>
                  </a:lnTo>
                  <a:lnTo>
                    <a:pt x="1525080" y="498872"/>
                  </a:lnTo>
                  <a:lnTo>
                    <a:pt x="1525192" y="498865"/>
                  </a:lnTo>
                  <a:lnTo>
                    <a:pt x="1525246" y="498899"/>
                  </a:lnTo>
                  <a:lnTo>
                    <a:pt x="1525446" y="498978"/>
                  </a:lnTo>
                  <a:lnTo>
                    <a:pt x="1525506" y="498967"/>
                  </a:lnTo>
                  <a:lnTo>
                    <a:pt x="1525548" y="498933"/>
                  </a:lnTo>
                  <a:lnTo>
                    <a:pt x="1525556" y="498902"/>
                  </a:lnTo>
                  <a:lnTo>
                    <a:pt x="1525554" y="498821"/>
                  </a:lnTo>
                  <a:lnTo>
                    <a:pt x="1525520" y="498730"/>
                  </a:lnTo>
                  <a:lnTo>
                    <a:pt x="1525522" y="498687"/>
                  </a:lnTo>
                  <a:lnTo>
                    <a:pt x="1525567" y="498615"/>
                  </a:lnTo>
                  <a:lnTo>
                    <a:pt x="1525630" y="498569"/>
                  </a:lnTo>
                  <a:lnTo>
                    <a:pt x="1525698" y="498470"/>
                  </a:lnTo>
                  <a:lnTo>
                    <a:pt x="1525759" y="498155"/>
                  </a:lnTo>
                  <a:lnTo>
                    <a:pt x="1525805" y="498025"/>
                  </a:lnTo>
                  <a:lnTo>
                    <a:pt x="1525904" y="497873"/>
                  </a:lnTo>
                  <a:lnTo>
                    <a:pt x="1525968" y="497831"/>
                  </a:lnTo>
                  <a:lnTo>
                    <a:pt x="1526058" y="497800"/>
                  </a:lnTo>
                  <a:lnTo>
                    <a:pt x="1526160" y="497706"/>
                  </a:lnTo>
                  <a:lnTo>
                    <a:pt x="1526189" y="497622"/>
                  </a:lnTo>
                  <a:lnTo>
                    <a:pt x="1526160" y="497563"/>
                  </a:lnTo>
                  <a:lnTo>
                    <a:pt x="1526124" y="497526"/>
                  </a:lnTo>
                  <a:lnTo>
                    <a:pt x="1526056" y="497541"/>
                  </a:lnTo>
                  <a:lnTo>
                    <a:pt x="1525955" y="497636"/>
                  </a:lnTo>
                  <a:lnTo>
                    <a:pt x="1525921" y="497650"/>
                  </a:lnTo>
                  <a:lnTo>
                    <a:pt x="1525855" y="497639"/>
                  </a:lnTo>
                  <a:lnTo>
                    <a:pt x="1525819" y="497546"/>
                  </a:lnTo>
                  <a:lnTo>
                    <a:pt x="1525898" y="497450"/>
                  </a:lnTo>
                  <a:lnTo>
                    <a:pt x="1526053" y="497320"/>
                  </a:lnTo>
                  <a:lnTo>
                    <a:pt x="1526067" y="497208"/>
                  </a:lnTo>
                  <a:lnTo>
                    <a:pt x="1526064" y="497069"/>
                  </a:lnTo>
                  <a:lnTo>
                    <a:pt x="1526093" y="496974"/>
                  </a:lnTo>
                  <a:lnTo>
                    <a:pt x="1526154" y="496864"/>
                  </a:lnTo>
                  <a:lnTo>
                    <a:pt x="1526350" y="496658"/>
                  </a:lnTo>
                  <a:lnTo>
                    <a:pt x="1526420" y="496547"/>
                  </a:lnTo>
                  <a:lnTo>
                    <a:pt x="1526488" y="496238"/>
                  </a:lnTo>
                  <a:lnTo>
                    <a:pt x="1526564" y="496133"/>
                  </a:lnTo>
                  <a:lnTo>
                    <a:pt x="1526600" y="495975"/>
                  </a:lnTo>
                  <a:lnTo>
                    <a:pt x="1526578" y="495922"/>
                  </a:lnTo>
                  <a:lnTo>
                    <a:pt x="1526549" y="495806"/>
                  </a:lnTo>
                  <a:lnTo>
                    <a:pt x="1526578" y="495687"/>
                  </a:lnTo>
                  <a:lnTo>
                    <a:pt x="1526615" y="495631"/>
                  </a:lnTo>
                  <a:lnTo>
                    <a:pt x="1526752" y="495482"/>
                  </a:lnTo>
                  <a:lnTo>
                    <a:pt x="1527058" y="495203"/>
                  </a:lnTo>
                  <a:lnTo>
                    <a:pt x="1527114" y="495107"/>
                  </a:lnTo>
                  <a:lnTo>
                    <a:pt x="1527111" y="494988"/>
                  </a:lnTo>
                  <a:lnTo>
                    <a:pt x="1527055" y="494923"/>
                  </a:lnTo>
                  <a:lnTo>
                    <a:pt x="1526928" y="494842"/>
                  </a:lnTo>
                  <a:lnTo>
                    <a:pt x="1526872" y="494755"/>
                  </a:lnTo>
                  <a:lnTo>
                    <a:pt x="1526841" y="494633"/>
                  </a:lnTo>
                  <a:lnTo>
                    <a:pt x="1526846" y="494498"/>
                  </a:lnTo>
                  <a:lnTo>
                    <a:pt x="1526883" y="494450"/>
                  </a:lnTo>
                  <a:lnTo>
                    <a:pt x="1526928" y="494439"/>
                  </a:lnTo>
                  <a:lnTo>
                    <a:pt x="1526955" y="494458"/>
                  </a:lnTo>
                  <a:lnTo>
                    <a:pt x="1526990" y="494541"/>
                  </a:lnTo>
                  <a:lnTo>
                    <a:pt x="1527066" y="494579"/>
                  </a:lnTo>
                  <a:lnTo>
                    <a:pt x="1527122" y="494577"/>
                  </a:lnTo>
                  <a:lnTo>
                    <a:pt x="1527205" y="494515"/>
                  </a:lnTo>
                  <a:lnTo>
                    <a:pt x="1527281" y="494391"/>
                  </a:lnTo>
                  <a:lnTo>
                    <a:pt x="1527441" y="494210"/>
                  </a:lnTo>
                  <a:lnTo>
                    <a:pt x="1527444" y="494123"/>
                  </a:lnTo>
                  <a:lnTo>
                    <a:pt x="1527428" y="494061"/>
                  </a:lnTo>
                  <a:lnTo>
                    <a:pt x="1527218" y="493860"/>
                  </a:lnTo>
                  <a:lnTo>
                    <a:pt x="1527227" y="493804"/>
                  </a:lnTo>
                  <a:lnTo>
                    <a:pt x="1527309" y="493712"/>
                  </a:lnTo>
                  <a:lnTo>
                    <a:pt x="1527374" y="493562"/>
                  </a:lnTo>
                  <a:lnTo>
                    <a:pt x="1527551" y="493534"/>
                  </a:lnTo>
                  <a:lnTo>
                    <a:pt x="1527631" y="493455"/>
                  </a:lnTo>
                  <a:lnTo>
                    <a:pt x="1527656" y="493311"/>
                  </a:lnTo>
                  <a:lnTo>
                    <a:pt x="1527593" y="493145"/>
                  </a:lnTo>
                  <a:lnTo>
                    <a:pt x="1527600" y="493085"/>
                  </a:lnTo>
                  <a:lnTo>
                    <a:pt x="1527653" y="493040"/>
                  </a:lnTo>
                  <a:lnTo>
                    <a:pt x="1527718" y="493006"/>
                  </a:lnTo>
                  <a:lnTo>
                    <a:pt x="1527828" y="492993"/>
                  </a:lnTo>
                  <a:lnTo>
                    <a:pt x="1527901" y="492967"/>
                  </a:lnTo>
                  <a:lnTo>
                    <a:pt x="1527997" y="492897"/>
                  </a:lnTo>
                  <a:lnTo>
                    <a:pt x="1528033" y="492812"/>
                  </a:lnTo>
                  <a:lnTo>
                    <a:pt x="1528079" y="492592"/>
                  </a:lnTo>
                  <a:lnTo>
                    <a:pt x="1528082" y="492417"/>
                  </a:lnTo>
                  <a:lnTo>
                    <a:pt x="1528051" y="492375"/>
                  </a:lnTo>
                  <a:lnTo>
                    <a:pt x="1527881" y="492276"/>
                  </a:lnTo>
                  <a:lnTo>
                    <a:pt x="1527861" y="492155"/>
                  </a:lnTo>
                  <a:lnTo>
                    <a:pt x="1527867" y="492026"/>
                  </a:lnTo>
                  <a:lnTo>
                    <a:pt x="1527910" y="491879"/>
                  </a:lnTo>
                  <a:lnTo>
                    <a:pt x="1527935" y="491631"/>
                  </a:lnTo>
                  <a:lnTo>
                    <a:pt x="1527955" y="491408"/>
                  </a:lnTo>
                  <a:lnTo>
                    <a:pt x="1527991" y="491360"/>
                  </a:lnTo>
                  <a:lnTo>
                    <a:pt x="1528046" y="491343"/>
                  </a:lnTo>
                  <a:lnTo>
                    <a:pt x="1528107" y="491354"/>
                  </a:lnTo>
                  <a:lnTo>
                    <a:pt x="1528249" y="491425"/>
                  </a:lnTo>
                  <a:lnTo>
                    <a:pt x="1528345" y="491434"/>
                  </a:lnTo>
                  <a:lnTo>
                    <a:pt x="1528421" y="491419"/>
                  </a:lnTo>
                  <a:lnTo>
                    <a:pt x="1528519" y="491329"/>
                  </a:lnTo>
                  <a:lnTo>
                    <a:pt x="1528598" y="491211"/>
                  </a:lnTo>
                  <a:lnTo>
                    <a:pt x="1528609" y="490918"/>
                  </a:lnTo>
                  <a:lnTo>
                    <a:pt x="1528700" y="490753"/>
                  </a:lnTo>
                  <a:lnTo>
                    <a:pt x="1528714" y="490672"/>
                  </a:lnTo>
                  <a:lnTo>
                    <a:pt x="1528691" y="490624"/>
                  </a:lnTo>
                  <a:lnTo>
                    <a:pt x="1528626" y="490574"/>
                  </a:lnTo>
                  <a:lnTo>
                    <a:pt x="1528544" y="490561"/>
                  </a:lnTo>
                  <a:lnTo>
                    <a:pt x="1528479" y="490516"/>
                  </a:lnTo>
                  <a:lnTo>
                    <a:pt x="1528459" y="490444"/>
                  </a:lnTo>
                  <a:lnTo>
                    <a:pt x="1528457" y="490376"/>
                  </a:lnTo>
                  <a:lnTo>
                    <a:pt x="1528493" y="490272"/>
                  </a:lnTo>
                  <a:lnTo>
                    <a:pt x="1528626" y="490029"/>
                  </a:lnTo>
                  <a:lnTo>
                    <a:pt x="1528669" y="489989"/>
                  </a:lnTo>
                  <a:lnTo>
                    <a:pt x="1528823" y="489913"/>
                  </a:lnTo>
                  <a:lnTo>
                    <a:pt x="1528899" y="489860"/>
                  </a:lnTo>
                  <a:lnTo>
                    <a:pt x="1528897" y="489812"/>
                  </a:lnTo>
                  <a:lnTo>
                    <a:pt x="1528883" y="489772"/>
                  </a:lnTo>
                  <a:lnTo>
                    <a:pt x="1528818" y="489719"/>
                  </a:lnTo>
                  <a:lnTo>
                    <a:pt x="1528787" y="489631"/>
                  </a:lnTo>
                  <a:lnTo>
                    <a:pt x="1528796" y="489587"/>
                  </a:lnTo>
                  <a:lnTo>
                    <a:pt x="1528823" y="489547"/>
                  </a:lnTo>
                  <a:lnTo>
                    <a:pt x="1528858" y="489533"/>
                  </a:lnTo>
                  <a:lnTo>
                    <a:pt x="1528954" y="489535"/>
                  </a:lnTo>
                  <a:lnTo>
                    <a:pt x="1529117" y="489620"/>
                  </a:lnTo>
                  <a:lnTo>
                    <a:pt x="1529345" y="489806"/>
                  </a:lnTo>
                  <a:lnTo>
                    <a:pt x="1529439" y="489821"/>
                  </a:lnTo>
                  <a:lnTo>
                    <a:pt x="1529535" y="489806"/>
                  </a:lnTo>
                  <a:lnTo>
                    <a:pt x="1529588" y="489778"/>
                  </a:lnTo>
                  <a:lnTo>
                    <a:pt x="1529651" y="489714"/>
                  </a:lnTo>
                  <a:lnTo>
                    <a:pt x="1529684" y="489643"/>
                  </a:lnTo>
                  <a:lnTo>
                    <a:pt x="1529707" y="489491"/>
                  </a:lnTo>
                  <a:lnTo>
                    <a:pt x="1529732" y="489457"/>
                  </a:lnTo>
                  <a:lnTo>
                    <a:pt x="1529785" y="489431"/>
                  </a:lnTo>
                  <a:lnTo>
                    <a:pt x="1529865" y="489434"/>
                  </a:lnTo>
                  <a:lnTo>
                    <a:pt x="1529932" y="489488"/>
                  </a:lnTo>
                  <a:lnTo>
                    <a:pt x="1530031" y="489493"/>
                  </a:lnTo>
                  <a:lnTo>
                    <a:pt x="1530091" y="489437"/>
                  </a:lnTo>
                  <a:lnTo>
                    <a:pt x="1530102" y="489243"/>
                  </a:lnTo>
                  <a:lnTo>
                    <a:pt x="1530124" y="489189"/>
                  </a:lnTo>
                  <a:lnTo>
                    <a:pt x="1530173" y="489152"/>
                  </a:lnTo>
                  <a:lnTo>
                    <a:pt x="1530327" y="489133"/>
                  </a:lnTo>
                  <a:lnTo>
                    <a:pt x="1530423" y="489093"/>
                  </a:lnTo>
                  <a:lnTo>
                    <a:pt x="1530437" y="489053"/>
                  </a:lnTo>
                  <a:lnTo>
                    <a:pt x="1530378" y="488921"/>
                  </a:lnTo>
                  <a:lnTo>
                    <a:pt x="1530280" y="488830"/>
                  </a:lnTo>
                  <a:lnTo>
                    <a:pt x="1530147" y="488667"/>
                  </a:lnTo>
                  <a:lnTo>
                    <a:pt x="1530079" y="488611"/>
                  </a:lnTo>
                  <a:lnTo>
                    <a:pt x="1529997" y="488599"/>
                  </a:lnTo>
                  <a:lnTo>
                    <a:pt x="1529955" y="488636"/>
                  </a:lnTo>
                  <a:lnTo>
                    <a:pt x="1529932" y="488720"/>
                  </a:lnTo>
                  <a:lnTo>
                    <a:pt x="1529990" y="488816"/>
                  </a:lnTo>
                  <a:lnTo>
                    <a:pt x="1529995" y="488884"/>
                  </a:lnTo>
                  <a:lnTo>
                    <a:pt x="1529958" y="488935"/>
                  </a:lnTo>
                  <a:lnTo>
                    <a:pt x="1529899" y="488937"/>
                  </a:lnTo>
                  <a:lnTo>
                    <a:pt x="1529769" y="488848"/>
                  </a:lnTo>
                  <a:lnTo>
                    <a:pt x="1529606" y="488769"/>
                  </a:lnTo>
                  <a:lnTo>
                    <a:pt x="1529586" y="488743"/>
                  </a:lnTo>
                  <a:lnTo>
                    <a:pt x="1529586" y="488695"/>
                  </a:lnTo>
                  <a:lnTo>
                    <a:pt x="1529633" y="488644"/>
                  </a:lnTo>
                  <a:lnTo>
                    <a:pt x="1529738" y="488608"/>
                  </a:lnTo>
                  <a:lnTo>
                    <a:pt x="1529794" y="488566"/>
                  </a:lnTo>
                  <a:lnTo>
                    <a:pt x="1529814" y="488490"/>
                  </a:lnTo>
                  <a:lnTo>
                    <a:pt x="1529760" y="488425"/>
                  </a:lnTo>
                  <a:lnTo>
                    <a:pt x="1529608" y="488414"/>
                  </a:lnTo>
                  <a:lnTo>
                    <a:pt x="1529479" y="488383"/>
                  </a:lnTo>
                  <a:lnTo>
                    <a:pt x="1529292" y="488385"/>
                  </a:lnTo>
                  <a:lnTo>
                    <a:pt x="1529236" y="488354"/>
                  </a:lnTo>
                  <a:lnTo>
                    <a:pt x="1529207" y="488312"/>
                  </a:lnTo>
                  <a:lnTo>
                    <a:pt x="1529205" y="488216"/>
                  </a:lnTo>
                  <a:lnTo>
                    <a:pt x="1529236" y="488173"/>
                  </a:lnTo>
                  <a:lnTo>
                    <a:pt x="1529267" y="488047"/>
                  </a:lnTo>
                  <a:lnTo>
                    <a:pt x="1529261" y="487974"/>
                  </a:lnTo>
                  <a:lnTo>
                    <a:pt x="1529233" y="487912"/>
                  </a:lnTo>
                  <a:lnTo>
                    <a:pt x="1529241" y="487847"/>
                  </a:lnTo>
                  <a:lnTo>
                    <a:pt x="1529329" y="487791"/>
                  </a:lnTo>
                  <a:lnTo>
                    <a:pt x="1529504" y="487757"/>
                  </a:lnTo>
                  <a:lnTo>
                    <a:pt x="1529600" y="487715"/>
                  </a:lnTo>
                  <a:lnTo>
                    <a:pt x="1529645" y="487663"/>
                  </a:lnTo>
                  <a:lnTo>
                    <a:pt x="1529811" y="487364"/>
                  </a:lnTo>
                  <a:lnTo>
                    <a:pt x="1529825" y="487297"/>
                  </a:lnTo>
                  <a:lnTo>
                    <a:pt x="1529820" y="487195"/>
                  </a:lnTo>
                  <a:lnTo>
                    <a:pt x="1529755" y="487060"/>
                  </a:lnTo>
                  <a:lnTo>
                    <a:pt x="1529729" y="486933"/>
                  </a:lnTo>
                  <a:lnTo>
                    <a:pt x="1529766" y="486804"/>
                  </a:lnTo>
                  <a:lnTo>
                    <a:pt x="1529916" y="486569"/>
                  </a:lnTo>
                  <a:lnTo>
                    <a:pt x="1529916" y="486518"/>
                  </a:lnTo>
                  <a:lnTo>
                    <a:pt x="1529890" y="486491"/>
                  </a:lnTo>
                  <a:lnTo>
                    <a:pt x="1529817" y="486471"/>
                  </a:lnTo>
                  <a:lnTo>
                    <a:pt x="1529704" y="486549"/>
                  </a:lnTo>
                  <a:lnTo>
                    <a:pt x="1529625" y="486553"/>
                  </a:lnTo>
                  <a:lnTo>
                    <a:pt x="1529577" y="486516"/>
                  </a:lnTo>
                  <a:lnTo>
                    <a:pt x="1529532" y="486446"/>
                  </a:lnTo>
                  <a:lnTo>
                    <a:pt x="1529526" y="486357"/>
                  </a:lnTo>
                  <a:lnTo>
                    <a:pt x="1529689" y="486169"/>
                  </a:lnTo>
                  <a:lnTo>
                    <a:pt x="1529715" y="486084"/>
                  </a:lnTo>
                  <a:lnTo>
                    <a:pt x="1529715" y="486028"/>
                  </a:lnTo>
                  <a:lnTo>
                    <a:pt x="1529667" y="485963"/>
                  </a:lnTo>
                  <a:lnTo>
                    <a:pt x="1529636" y="485941"/>
                  </a:lnTo>
                  <a:lnTo>
                    <a:pt x="1529526" y="485919"/>
                  </a:lnTo>
                  <a:lnTo>
                    <a:pt x="1529439" y="485926"/>
                  </a:lnTo>
                  <a:lnTo>
                    <a:pt x="1529394" y="485921"/>
                  </a:lnTo>
                  <a:lnTo>
                    <a:pt x="1529334" y="485890"/>
                  </a:lnTo>
                  <a:lnTo>
                    <a:pt x="1529281" y="485830"/>
                  </a:lnTo>
                  <a:lnTo>
                    <a:pt x="1529278" y="485684"/>
                  </a:lnTo>
                  <a:lnTo>
                    <a:pt x="1529363" y="485580"/>
                  </a:lnTo>
                  <a:lnTo>
                    <a:pt x="1529368" y="485521"/>
                  </a:lnTo>
                  <a:lnTo>
                    <a:pt x="1529334" y="485444"/>
                  </a:lnTo>
                  <a:lnTo>
                    <a:pt x="1529207" y="485323"/>
                  </a:lnTo>
                  <a:lnTo>
                    <a:pt x="1529165" y="485261"/>
                  </a:lnTo>
                  <a:lnTo>
                    <a:pt x="1529129" y="485077"/>
                  </a:lnTo>
                  <a:lnTo>
                    <a:pt x="1529097" y="485016"/>
                  </a:lnTo>
                  <a:lnTo>
                    <a:pt x="1529061" y="484985"/>
                  </a:lnTo>
                  <a:lnTo>
                    <a:pt x="1528999" y="484957"/>
                  </a:lnTo>
                  <a:lnTo>
                    <a:pt x="1528807" y="484979"/>
                  </a:lnTo>
                  <a:lnTo>
                    <a:pt x="1528727" y="484959"/>
                  </a:lnTo>
                  <a:lnTo>
                    <a:pt x="1528666" y="484909"/>
                  </a:lnTo>
                  <a:lnTo>
                    <a:pt x="1528589" y="484796"/>
                  </a:lnTo>
                  <a:lnTo>
                    <a:pt x="1528448" y="484708"/>
                  </a:lnTo>
                  <a:lnTo>
                    <a:pt x="1528386" y="484641"/>
                  </a:lnTo>
                  <a:lnTo>
                    <a:pt x="1528345" y="484523"/>
                  </a:lnTo>
                  <a:lnTo>
                    <a:pt x="1528345" y="484418"/>
                  </a:lnTo>
                  <a:lnTo>
                    <a:pt x="1528401" y="484364"/>
                  </a:lnTo>
                  <a:lnTo>
                    <a:pt x="1528491" y="484317"/>
                  </a:lnTo>
                  <a:lnTo>
                    <a:pt x="1528533" y="484266"/>
                  </a:lnTo>
                  <a:lnTo>
                    <a:pt x="1528536" y="484199"/>
                  </a:lnTo>
                  <a:lnTo>
                    <a:pt x="1528491" y="484125"/>
                  </a:lnTo>
                  <a:lnTo>
                    <a:pt x="1528417" y="484049"/>
                  </a:lnTo>
                  <a:lnTo>
                    <a:pt x="1528299" y="484023"/>
                  </a:lnTo>
                  <a:lnTo>
                    <a:pt x="1528256" y="484029"/>
                  </a:lnTo>
                  <a:lnTo>
                    <a:pt x="1528180" y="484108"/>
                  </a:lnTo>
                  <a:lnTo>
                    <a:pt x="1528107" y="484108"/>
                  </a:lnTo>
                  <a:lnTo>
                    <a:pt x="1528073" y="484049"/>
                  </a:lnTo>
                  <a:lnTo>
                    <a:pt x="1528037" y="483877"/>
                  </a:lnTo>
                  <a:lnTo>
                    <a:pt x="1527983" y="483786"/>
                  </a:lnTo>
                  <a:lnTo>
                    <a:pt x="1527935" y="483739"/>
                  </a:lnTo>
                  <a:lnTo>
                    <a:pt x="1527861" y="483702"/>
                  </a:lnTo>
                  <a:lnTo>
                    <a:pt x="1527729" y="483668"/>
                  </a:lnTo>
                  <a:lnTo>
                    <a:pt x="1527669" y="483634"/>
                  </a:lnTo>
                  <a:lnTo>
                    <a:pt x="1527647" y="483556"/>
                  </a:lnTo>
                  <a:lnTo>
                    <a:pt x="1527692" y="483453"/>
                  </a:lnTo>
                  <a:lnTo>
                    <a:pt x="1527681" y="483324"/>
                  </a:lnTo>
                  <a:lnTo>
                    <a:pt x="1527692" y="483259"/>
                  </a:lnTo>
                  <a:lnTo>
                    <a:pt x="1527723" y="483239"/>
                  </a:lnTo>
                  <a:lnTo>
                    <a:pt x="1527834" y="483208"/>
                  </a:lnTo>
                  <a:lnTo>
                    <a:pt x="1527946" y="483147"/>
                  </a:lnTo>
                  <a:lnTo>
                    <a:pt x="1527991" y="482964"/>
                  </a:lnTo>
                  <a:lnTo>
                    <a:pt x="1528037" y="482893"/>
                  </a:lnTo>
                  <a:lnTo>
                    <a:pt x="1528093" y="482850"/>
                  </a:lnTo>
                  <a:lnTo>
                    <a:pt x="1528127" y="482780"/>
                  </a:lnTo>
                  <a:lnTo>
                    <a:pt x="1528138" y="482709"/>
                  </a:lnTo>
                  <a:lnTo>
                    <a:pt x="1528225" y="482613"/>
                  </a:lnTo>
                  <a:lnTo>
                    <a:pt x="1528375" y="482520"/>
                  </a:lnTo>
                  <a:lnTo>
                    <a:pt x="1528408" y="482466"/>
                  </a:lnTo>
                  <a:lnTo>
                    <a:pt x="1528386" y="482372"/>
                  </a:lnTo>
                  <a:lnTo>
                    <a:pt x="1528352" y="482340"/>
                  </a:lnTo>
                  <a:lnTo>
                    <a:pt x="1528327" y="482258"/>
                  </a:lnTo>
                  <a:lnTo>
                    <a:pt x="1528336" y="482135"/>
                  </a:lnTo>
                  <a:lnTo>
                    <a:pt x="1528325" y="482066"/>
                  </a:lnTo>
                  <a:lnTo>
                    <a:pt x="1528172" y="481892"/>
                  </a:lnTo>
                  <a:lnTo>
                    <a:pt x="1528155" y="481843"/>
                  </a:lnTo>
                  <a:lnTo>
                    <a:pt x="1528153" y="481680"/>
                  </a:lnTo>
                  <a:lnTo>
                    <a:pt x="1528037" y="481548"/>
                  </a:lnTo>
                  <a:lnTo>
                    <a:pt x="1528017" y="481514"/>
                  </a:lnTo>
                  <a:lnTo>
                    <a:pt x="1528011" y="481452"/>
                  </a:lnTo>
                  <a:lnTo>
                    <a:pt x="1528048" y="481277"/>
                  </a:lnTo>
                  <a:lnTo>
                    <a:pt x="1528051" y="481198"/>
                  </a:lnTo>
                  <a:lnTo>
                    <a:pt x="1527946" y="481052"/>
                  </a:lnTo>
                  <a:lnTo>
                    <a:pt x="1527930" y="480989"/>
                  </a:lnTo>
                  <a:lnTo>
                    <a:pt x="1527935" y="480927"/>
                  </a:lnTo>
                  <a:lnTo>
                    <a:pt x="1528008" y="480874"/>
                  </a:lnTo>
                  <a:lnTo>
                    <a:pt x="1528186" y="480824"/>
                  </a:lnTo>
                  <a:lnTo>
                    <a:pt x="1528254" y="480781"/>
                  </a:lnTo>
                  <a:lnTo>
                    <a:pt x="1528336" y="480623"/>
                  </a:lnTo>
                  <a:lnTo>
                    <a:pt x="1528339" y="480552"/>
                  </a:lnTo>
                  <a:lnTo>
                    <a:pt x="1528321" y="480482"/>
                  </a:lnTo>
                  <a:lnTo>
                    <a:pt x="1528276" y="480417"/>
                  </a:lnTo>
                  <a:lnTo>
                    <a:pt x="1528172" y="480321"/>
                  </a:lnTo>
                  <a:lnTo>
                    <a:pt x="1527988" y="480273"/>
                  </a:lnTo>
                  <a:lnTo>
                    <a:pt x="1527890" y="480161"/>
                  </a:lnTo>
                  <a:lnTo>
                    <a:pt x="1527867" y="480076"/>
                  </a:lnTo>
                  <a:lnTo>
                    <a:pt x="1527785" y="479940"/>
                  </a:lnTo>
                  <a:lnTo>
                    <a:pt x="1527703" y="479873"/>
                  </a:lnTo>
                  <a:lnTo>
                    <a:pt x="1527334" y="479631"/>
                  </a:lnTo>
                  <a:lnTo>
                    <a:pt x="1527165" y="479453"/>
                  </a:lnTo>
                  <a:lnTo>
                    <a:pt x="1527055" y="479397"/>
                  </a:lnTo>
                  <a:lnTo>
                    <a:pt x="1526739" y="479359"/>
                  </a:lnTo>
                  <a:lnTo>
                    <a:pt x="1526649" y="479323"/>
                  </a:lnTo>
                  <a:lnTo>
                    <a:pt x="1526510" y="479222"/>
                  </a:lnTo>
                  <a:lnTo>
                    <a:pt x="1526442" y="479142"/>
                  </a:lnTo>
                  <a:lnTo>
                    <a:pt x="1526414" y="479064"/>
                  </a:lnTo>
                  <a:lnTo>
                    <a:pt x="1526412" y="478982"/>
                  </a:lnTo>
                  <a:lnTo>
                    <a:pt x="1526462" y="478852"/>
                  </a:lnTo>
                  <a:lnTo>
                    <a:pt x="1526482" y="478711"/>
                  </a:lnTo>
                  <a:lnTo>
                    <a:pt x="1526473" y="478669"/>
                  </a:lnTo>
                  <a:lnTo>
                    <a:pt x="1526372" y="478435"/>
                  </a:lnTo>
                  <a:lnTo>
                    <a:pt x="1526366" y="478327"/>
                  </a:lnTo>
                  <a:lnTo>
                    <a:pt x="1526420" y="478066"/>
                  </a:lnTo>
                  <a:lnTo>
                    <a:pt x="1526437" y="477581"/>
                  </a:lnTo>
                  <a:lnTo>
                    <a:pt x="1526462" y="477434"/>
                  </a:lnTo>
                  <a:lnTo>
                    <a:pt x="1526527" y="477341"/>
                  </a:lnTo>
                  <a:lnTo>
                    <a:pt x="1526702" y="477217"/>
                  </a:lnTo>
                  <a:lnTo>
                    <a:pt x="1526781" y="477116"/>
                  </a:lnTo>
                  <a:lnTo>
                    <a:pt x="1526807" y="477011"/>
                  </a:lnTo>
                  <a:lnTo>
                    <a:pt x="1526792" y="476746"/>
                  </a:lnTo>
                  <a:lnTo>
                    <a:pt x="1526846" y="476698"/>
                  </a:lnTo>
                  <a:lnTo>
                    <a:pt x="1527015" y="476591"/>
                  </a:lnTo>
                  <a:lnTo>
                    <a:pt x="1527024" y="476515"/>
                  </a:lnTo>
                  <a:lnTo>
                    <a:pt x="1527001" y="476385"/>
                  </a:lnTo>
                  <a:lnTo>
                    <a:pt x="1527007" y="476301"/>
                  </a:lnTo>
                  <a:lnTo>
                    <a:pt x="1527083" y="476227"/>
                  </a:lnTo>
                  <a:lnTo>
                    <a:pt x="1527162" y="476187"/>
                  </a:lnTo>
                  <a:lnTo>
                    <a:pt x="1527247" y="476118"/>
                  </a:lnTo>
                  <a:lnTo>
                    <a:pt x="1527292" y="476015"/>
                  </a:lnTo>
                  <a:lnTo>
                    <a:pt x="1527292" y="475903"/>
                  </a:lnTo>
                  <a:lnTo>
                    <a:pt x="1527190" y="475705"/>
                  </a:lnTo>
                  <a:lnTo>
                    <a:pt x="1527156" y="475613"/>
                  </a:lnTo>
                  <a:lnTo>
                    <a:pt x="1527147" y="475435"/>
                  </a:lnTo>
                  <a:lnTo>
                    <a:pt x="1527210" y="475342"/>
                  </a:lnTo>
                  <a:lnTo>
                    <a:pt x="1527249" y="475327"/>
                  </a:lnTo>
                  <a:lnTo>
                    <a:pt x="1527325" y="475251"/>
                  </a:lnTo>
                  <a:lnTo>
                    <a:pt x="1527320" y="475142"/>
                  </a:lnTo>
                  <a:lnTo>
                    <a:pt x="1527213" y="475021"/>
                  </a:lnTo>
                  <a:lnTo>
                    <a:pt x="1527198" y="474972"/>
                  </a:lnTo>
                  <a:lnTo>
                    <a:pt x="1527193" y="474854"/>
                  </a:lnTo>
                  <a:lnTo>
                    <a:pt x="1527218" y="474789"/>
                  </a:lnTo>
                  <a:lnTo>
                    <a:pt x="1527221" y="474713"/>
                  </a:lnTo>
                  <a:lnTo>
                    <a:pt x="1527190" y="474643"/>
                  </a:lnTo>
                  <a:lnTo>
                    <a:pt x="1527122" y="474570"/>
                  </a:lnTo>
                  <a:lnTo>
                    <a:pt x="1527064" y="474538"/>
                  </a:lnTo>
                  <a:lnTo>
                    <a:pt x="1526877" y="474499"/>
                  </a:lnTo>
                  <a:lnTo>
                    <a:pt x="1526837" y="474476"/>
                  </a:lnTo>
                  <a:lnTo>
                    <a:pt x="1526807" y="474440"/>
                  </a:lnTo>
                  <a:lnTo>
                    <a:pt x="1526795" y="474372"/>
                  </a:lnTo>
                  <a:lnTo>
                    <a:pt x="1526826" y="474293"/>
                  </a:lnTo>
                  <a:lnTo>
                    <a:pt x="1526841" y="474155"/>
                  </a:lnTo>
                  <a:lnTo>
                    <a:pt x="1526832" y="474116"/>
                  </a:lnTo>
                  <a:lnTo>
                    <a:pt x="1526745" y="474070"/>
                  </a:lnTo>
                  <a:lnTo>
                    <a:pt x="1526493" y="474047"/>
                  </a:lnTo>
                  <a:lnTo>
                    <a:pt x="1526338" y="473963"/>
                  </a:lnTo>
                  <a:lnTo>
                    <a:pt x="1526293" y="473909"/>
                  </a:lnTo>
                  <a:lnTo>
                    <a:pt x="1526228" y="473746"/>
                  </a:lnTo>
                  <a:lnTo>
                    <a:pt x="1526118" y="473540"/>
                  </a:lnTo>
                  <a:lnTo>
                    <a:pt x="1526064" y="473462"/>
                  </a:lnTo>
                  <a:lnTo>
                    <a:pt x="1526019" y="473428"/>
                  </a:lnTo>
                  <a:lnTo>
                    <a:pt x="1525886" y="473270"/>
                  </a:lnTo>
                  <a:lnTo>
                    <a:pt x="1525765" y="473214"/>
                  </a:lnTo>
                  <a:lnTo>
                    <a:pt x="1525627" y="473125"/>
                  </a:lnTo>
                  <a:lnTo>
                    <a:pt x="1525548" y="473035"/>
                  </a:lnTo>
                  <a:lnTo>
                    <a:pt x="1525511" y="472951"/>
                  </a:lnTo>
                  <a:lnTo>
                    <a:pt x="1525509" y="472774"/>
                  </a:lnTo>
                  <a:lnTo>
                    <a:pt x="1525458" y="472734"/>
                  </a:lnTo>
                  <a:lnTo>
                    <a:pt x="1525373" y="472703"/>
                  </a:lnTo>
                  <a:lnTo>
                    <a:pt x="1525312" y="472663"/>
                  </a:lnTo>
                  <a:lnTo>
                    <a:pt x="1525212" y="472472"/>
                  </a:lnTo>
                  <a:lnTo>
                    <a:pt x="1524947" y="472345"/>
                  </a:lnTo>
                  <a:lnTo>
                    <a:pt x="1524840" y="472269"/>
                  </a:lnTo>
                  <a:lnTo>
                    <a:pt x="1524786" y="472209"/>
                  </a:lnTo>
                  <a:lnTo>
                    <a:pt x="1524640" y="471914"/>
                  </a:lnTo>
                  <a:lnTo>
                    <a:pt x="1524643" y="471809"/>
                  </a:lnTo>
                  <a:lnTo>
                    <a:pt x="1524690" y="471673"/>
                  </a:lnTo>
                  <a:lnTo>
                    <a:pt x="1524701" y="471592"/>
                  </a:lnTo>
                  <a:lnTo>
                    <a:pt x="1524659" y="471536"/>
                  </a:lnTo>
                  <a:lnTo>
                    <a:pt x="1524631" y="471414"/>
                  </a:lnTo>
                  <a:lnTo>
                    <a:pt x="1524640" y="471169"/>
                  </a:lnTo>
                  <a:lnTo>
                    <a:pt x="1524600" y="471059"/>
                  </a:lnTo>
                  <a:lnTo>
                    <a:pt x="1524540" y="471023"/>
                  </a:lnTo>
                  <a:lnTo>
                    <a:pt x="1524355" y="470963"/>
                  </a:lnTo>
                  <a:lnTo>
                    <a:pt x="1524103" y="470833"/>
                  </a:lnTo>
                  <a:lnTo>
                    <a:pt x="1523957" y="470808"/>
                  </a:lnTo>
                  <a:lnTo>
                    <a:pt x="1523824" y="470766"/>
                  </a:lnTo>
                  <a:lnTo>
                    <a:pt x="1523725" y="470636"/>
                  </a:lnTo>
                  <a:lnTo>
                    <a:pt x="1523596" y="470588"/>
                  </a:lnTo>
                  <a:lnTo>
                    <a:pt x="1523489" y="470512"/>
                  </a:lnTo>
                  <a:lnTo>
                    <a:pt x="1523393" y="470388"/>
                  </a:lnTo>
                  <a:lnTo>
                    <a:pt x="1523156" y="469946"/>
                  </a:lnTo>
                  <a:lnTo>
                    <a:pt x="1523105" y="469816"/>
                  </a:lnTo>
                  <a:lnTo>
                    <a:pt x="1522984" y="469644"/>
                  </a:lnTo>
                  <a:lnTo>
                    <a:pt x="1522896" y="469564"/>
                  </a:lnTo>
                  <a:lnTo>
                    <a:pt x="1522625" y="469404"/>
                  </a:lnTo>
                  <a:lnTo>
                    <a:pt x="1522591" y="469367"/>
                  </a:lnTo>
                  <a:lnTo>
                    <a:pt x="1522498" y="469207"/>
                  </a:lnTo>
                  <a:lnTo>
                    <a:pt x="1522343" y="469099"/>
                  </a:lnTo>
                  <a:lnTo>
                    <a:pt x="1522306" y="468905"/>
                  </a:lnTo>
                  <a:lnTo>
                    <a:pt x="1522279" y="468857"/>
                  </a:lnTo>
                  <a:lnTo>
                    <a:pt x="1522233" y="468818"/>
                  </a:lnTo>
                  <a:lnTo>
                    <a:pt x="1522106" y="468744"/>
                  </a:lnTo>
                  <a:lnTo>
                    <a:pt x="1521886" y="468668"/>
                  </a:lnTo>
                  <a:lnTo>
                    <a:pt x="1521652" y="468412"/>
                  </a:lnTo>
                  <a:lnTo>
                    <a:pt x="1521561" y="468352"/>
                  </a:lnTo>
                  <a:lnTo>
                    <a:pt x="1521435" y="468309"/>
                  </a:lnTo>
                  <a:lnTo>
                    <a:pt x="1521197" y="468309"/>
                  </a:lnTo>
                  <a:lnTo>
                    <a:pt x="1521054" y="468259"/>
                  </a:lnTo>
                  <a:lnTo>
                    <a:pt x="1520876" y="468085"/>
                  </a:lnTo>
                  <a:lnTo>
                    <a:pt x="1520831" y="468065"/>
                  </a:lnTo>
                  <a:lnTo>
                    <a:pt x="1520732" y="468050"/>
                  </a:lnTo>
                  <a:lnTo>
                    <a:pt x="1520599" y="468076"/>
                  </a:lnTo>
                  <a:lnTo>
                    <a:pt x="1520362" y="468163"/>
                  </a:lnTo>
                  <a:lnTo>
                    <a:pt x="1520058" y="468169"/>
                  </a:lnTo>
                  <a:lnTo>
                    <a:pt x="1519958" y="468191"/>
                  </a:lnTo>
                  <a:lnTo>
                    <a:pt x="1519922" y="468220"/>
                  </a:lnTo>
                  <a:lnTo>
                    <a:pt x="1519846" y="468383"/>
                  </a:lnTo>
                  <a:lnTo>
                    <a:pt x="1519691" y="468488"/>
                  </a:lnTo>
                  <a:lnTo>
                    <a:pt x="1519646" y="468615"/>
                  </a:lnTo>
                  <a:lnTo>
                    <a:pt x="1519586" y="468718"/>
                  </a:lnTo>
                  <a:lnTo>
                    <a:pt x="1519527" y="468747"/>
                  </a:lnTo>
                  <a:lnTo>
                    <a:pt x="1519398" y="468772"/>
                  </a:lnTo>
                  <a:lnTo>
                    <a:pt x="1519347" y="468803"/>
                  </a:lnTo>
                  <a:lnTo>
                    <a:pt x="1519302" y="468956"/>
                  </a:lnTo>
                  <a:lnTo>
                    <a:pt x="1519273" y="468997"/>
                  </a:lnTo>
                  <a:lnTo>
                    <a:pt x="1519191" y="469004"/>
                  </a:lnTo>
                  <a:lnTo>
                    <a:pt x="1519056" y="468975"/>
                  </a:lnTo>
                  <a:lnTo>
                    <a:pt x="1518965" y="468986"/>
                  </a:lnTo>
                  <a:lnTo>
                    <a:pt x="1518709" y="469156"/>
                  </a:lnTo>
                  <a:lnTo>
                    <a:pt x="1518520" y="469258"/>
                  </a:lnTo>
                  <a:lnTo>
                    <a:pt x="1518336" y="469401"/>
                  </a:lnTo>
                  <a:lnTo>
                    <a:pt x="1518114" y="469497"/>
                  </a:lnTo>
                  <a:lnTo>
                    <a:pt x="1517950" y="469531"/>
                  </a:lnTo>
                  <a:lnTo>
                    <a:pt x="1517749" y="469542"/>
                  </a:lnTo>
                  <a:lnTo>
                    <a:pt x="1517693" y="469576"/>
                  </a:lnTo>
                  <a:lnTo>
                    <a:pt x="1517626" y="469678"/>
                  </a:lnTo>
                  <a:lnTo>
                    <a:pt x="1517575" y="469805"/>
                  </a:lnTo>
                  <a:lnTo>
                    <a:pt x="1517411" y="470042"/>
                  </a:lnTo>
                  <a:lnTo>
                    <a:pt x="1517352" y="470174"/>
                  </a:lnTo>
                  <a:lnTo>
                    <a:pt x="1517160" y="470286"/>
                  </a:lnTo>
                  <a:lnTo>
                    <a:pt x="1517047" y="470433"/>
                  </a:lnTo>
                  <a:lnTo>
                    <a:pt x="1516951" y="470467"/>
                  </a:lnTo>
                  <a:lnTo>
                    <a:pt x="1516818" y="470475"/>
                  </a:lnTo>
                  <a:lnTo>
                    <a:pt x="1516697" y="470515"/>
                  </a:lnTo>
                  <a:lnTo>
                    <a:pt x="1516630" y="470565"/>
                  </a:lnTo>
                  <a:lnTo>
                    <a:pt x="1516588" y="470630"/>
                  </a:lnTo>
                  <a:lnTo>
                    <a:pt x="1516446" y="470991"/>
                  </a:lnTo>
                  <a:lnTo>
                    <a:pt x="1516367" y="471110"/>
                  </a:lnTo>
                  <a:lnTo>
                    <a:pt x="1516274" y="471163"/>
                  </a:lnTo>
                  <a:lnTo>
                    <a:pt x="1516037" y="471231"/>
                  </a:lnTo>
                  <a:lnTo>
                    <a:pt x="1515786" y="471338"/>
                  </a:lnTo>
                  <a:lnTo>
                    <a:pt x="1515695" y="471353"/>
                  </a:lnTo>
                  <a:lnTo>
                    <a:pt x="1515613" y="471344"/>
                  </a:lnTo>
                  <a:lnTo>
                    <a:pt x="1515365" y="471096"/>
                  </a:lnTo>
                  <a:lnTo>
                    <a:pt x="1515323" y="471025"/>
                  </a:lnTo>
                  <a:lnTo>
                    <a:pt x="1515281" y="470884"/>
                  </a:lnTo>
                  <a:lnTo>
                    <a:pt x="1515222" y="470797"/>
                  </a:lnTo>
                  <a:lnTo>
                    <a:pt x="1514985" y="470710"/>
                  </a:lnTo>
                  <a:lnTo>
                    <a:pt x="1514841" y="470515"/>
                  </a:lnTo>
                  <a:lnTo>
                    <a:pt x="1514778" y="470450"/>
                  </a:lnTo>
                  <a:lnTo>
                    <a:pt x="1514714" y="470419"/>
                  </a:lnTo>
                  <a:lnTo>
                    <a:pt x="1514564" y="470411"/>
                  </a:lnTo>
                  <a:lnTo>
                    <a:pt x="1514510" y="470368"/>
                  </a:lnTo>
                  <a:lnTo>
                    <a:pt x="1514497" y="470326"/>
                  </a:lnTo>
                  <a:lnTo>
                    <a:pt x="1514432" y="470277"/>
                  </a:lnTo>
                  <a:lnTo>
                    <a:pt x="1514307" y="470252"/>
                  </a:lnTo>
                  <a:lnTo>
                    <a:pt x="1514229" y="470216"/>
                  </a:lnTo>
                  <a:lnTo>
                    <a:pt x="1514175" y="470094"/>
                  </a:lnTo>
                  <a:lnTo>
                    <a:pt x="1514175" y="469875"/>
                  </a:lnTo>
                  <a:lnTo>
                    <a:pt x="1514042" y="469728"/>
                  </a:lnTo>
                  <a:lnTo>
                    <a:pt x="1514011" y="469720"/>
                  </a:lnTo>
                  <a:lnTo>
                    <a:pt x="1513769" y="469728"/>
                  </a:lnTo>
                  <a:lnTo>
                    <a:pt x="1513675" y="469703"/>
                  </a:lnTo>
                  <a:lnTo>
                    <a:pt x="1513503" y="469562"/>
                  </a:lnTo>
                  <a:lnTo>
                    <a:pt x="1513410" y="469449"/>
                  </a:lnTo>
                  <a:lnTo>
                    <a:pt x="1513280" y="469258"/>
                  </a:lnTo>
                  <a:lnTo>
                    <a:pt x="1513165" y="469164"/>
                  </a:lnTo>
                  <a:lnTo>
                    <a:pt x="1513120" y="469111"/>
                  </a:lnTo>
                  <a:lnTo>
                    <a:pt x="1513100" y="469032"/>
                  </a:lnTo>
                  <a:lnTo>
                    <a:pt x="1513108" y="468975"/>
                  </a:lnTo>
                  <a:lnTo>
                    <a:pt x="1513156" y="468919"/>
                  </a:lnTo>
                  <a:lnTo>
                    <a:pt x="1513227" y="468879"/>
                  </a:lnTo>
                  <a:lnTo>
                    <a:pt x="1513244" y="468851"/>
                  </a:lnTo>
                  <a:lnTo>
                    <a:pt x="1513272" y="468736"/>
                  </a:lnTo>
                  <a:lnTo>
                    <a:pt x="1513272" y="468609"/>
                  </a:lnTo>
                  <a:lnTo>
                    <a:pt x="1513213" y="468507"/>
                  </a:lnTo>
                  <a:lnTo>
                    <a:pt x="1513196" y="468412"/>
                  </a:lnTo>
                  <a:lnTo>
                    <a:pt x="1513207" y="468374"/>
                  </a:lnTo>
                  <a:lnTo>
                    <a:pt x="1513238" y="468338"/>
                  </a:lnTo>
                  <a:lnTo>
                    <a:pt x="1513272" y="468202"/>
                  </a:lnTo>
                  <a:lnTo>
                    <a:pt x="1513261" y="468115"/>
                  </a:lnTo>
                  <a:lnTo>
                    <a:pt x="1513278" y="467989"/>
                  </a:lnTo>
                  <a:lnTo>
                    <a:pt x="1513365" y="467752"/>
                  </a:lnTo>
                  <a:lnTo>
                    <a:pt x="1513388" y="467661"/>
                  </a:lnTo>
                  <a:lnTo>
                    <a:pt x="1513381" y="467591"/>
                  </a:lnTo>
                  <a:lnTo>
                    <a:pt x="1513359" y="467503"/>
                  </a:lnTo>
                  <a:lnTo>
                    <a:pt x="1513292" y="467346"/>
                  </a:lnTo>
                  <a:lnTo>
                    <a:pt x="1513278" y="467190"/>
                  </a:lnTo>
                  <a:lnTo>
                    <a:pt x="1513298" y="467118"/>
                  </a:lnTo>
                  <a:lnTo>
                    <a:pt x="1513408" y="467024"/>
                  </a:lnTo>
                  <a:lnTo>
                    <a:pt x="1513416" y="466942"/>
                  </a:lnTo>
                  <a:lnTo>
                    <a:pt x="1513334" y="466841"/>
                  </a:lnTo>
                  <a:lnTo>
                    <a:pt x="1513244" y="466776"/>
                  </a:lnTo>
                  <a:lnTo>
                    <a:pt x="1512961" y="466616"/>
                  </a:lnTo>
                  <a:lnTo>
                    <a:pt x="1512635" y="466486"/>
                  </a:lnTo>
                  <a:lnTo>
                    <a:pt x="1512544" y="466430"/>
                  </a:lnTo>
                  <a:lnTo>
                    <a:pt x="1512355" y="466151"/>
                  </a:lnTo>
                  <a:lnTo>
                    <a:pt x="1512325" y="466077"/>
                  </a:lnTo>
                  <a:lnTo>
                    <a:pt x="1512336" y="465998"/>
                  </a:lnTo>
                  <a:lnTo>
                    <a:pt x="1512290" y="465731"/>
                  </a:lnTo>
                  <a:lnTo>
                    <a:pt x="1512426" y="465479"/>
                  </a:lnTo>
                  <a:lnTo>
                    <a:pt x="1512423" y="465405"/>
                  </a:lnTo>
                  <a:lnTo>
                    <a:pt x="1512408" y="465369"/>
                  </a:lnTo>
                  <a:lnTo>
                    <a:pt x="1512299" y="465260"/>
                  </a:lnTo>
                  <a:lnTo>
                    <a:pt x="1512247" y="465175"/>
                  </a:lnTo>
                  <a:lnTo>
                    <a:pt x="1512189" y="464941"/>
                  </a:lnTo>
                  <a:lnTo>
                    <a:pt x="1512102" y="464684"/>
                  </a:lnTo>
                  <a:lnTo>
                    <a:pt x="1512033" y="464413"/>
                  </a:lnTo>
                  <a:lnTo>
                    <a:pt x="1511983" y="464317"/>
                  </a:lnTo>
                  <a:lnTo>
                    <a:pt x="1511910" y="464241"/>
                  </a:lnTo>
                  <a:lnTo>
                    <a:pt x="1511783" y="464185"/>
                  </a:lnTo>
                  <a:lnTo>
                    <a:pt x="1511636" y="464174"/>
                  </a:lnTo>
                  <a:lnTo>
                    <a:pt x="1511388" y="464224"/>
                  </a:lnTo>
                  <a:lnTo>
                    <a:pt x="1511258" y="464239"/>
                  </a:lnTo>
                  <a:lnTo>
                    <a:pt x="1510883" y="464458"/>
                  </a:lnTo>
                  <a:lnTo>
                    <a:pt x="1510321" y="464661"/>
                  </a:lnTo>
                  <a:lnTo>
                    <a:pt x="1509703" y="464822"/>
                  </a:lnTo>
                  <a:lnTo>
                    <a:pt x="1509147" y="465036"/>
                  </a:lnTo>
                  <a:lnTo>
                    <a:pt x="1508946" y="465090"/>
                  </a:lnTo>
                  <a:lnTo>
                    <a:pt x="1508857" y="465076"/>
                  </a:lnTo>
                  <a:lnTo>
                    <a:pt x="1508673" y="465073"/>
                  </a:lnTo>
                  <a:lnTo>
                    <a:pt x="1508382" y="465003"/>
                  </a:lnTo>
                  <a:lnTo>
                    <a:pt x="1508143" y="464977"/>
                  </a:lnTo>
                  <a:lnTo>
                    <a:pt x="1507748" y="464898"/>
                  </a:lnTo>
                  <a:lnTo>
                    <a:pt x="1507585" y="464882"/>
                  </a:lnTo>
                  <a:lnTo>
                    <a:pt x="1507364" y="464858"/>
                  </a:lnTo>
                  <a:lnTo>
                    <a:pt x="1507206" y="464828"/>
                  </a:lnTo>
                  <a:lnTo>
                    <a:pt x="1507040" y="464760"/>
                  </a:lnTo>
                  <a:lnTo>
                    <a:pt x="1506910" y="464675"/>
                  </a:lnTo>
                  <a:lnTo>
                    <a:pt x="1506799" y="464577"/>
                  </a:lnTo>
                  <a:lnTo>
                    <a:pt x="1506726" y="464481"/>
                  </a:lnTo>
                  <a:lnTo>
                    <a:pt x="1506382" y="464139"/>
                  </a:lnTo>
                  <a:lnTo>
                    <a:pt x="1506109" y="463810"/>
                  </a:lnTo>
                  <a:lnTo>
                    <a:pt x="1505989" y="463703"/>
                  </a:lnTo>
                  <a:lnTo>
                    <a:pt x="1505877" y="463558"/>
                  </a:lnTo>
                  <a:lnTo>
                    <a:pt x="1505840" y="463471"/>
                  </a:lnTo>
                  <a:lnTo>
                    <a:pt x="1505804" y="463325"/>
                  </a:lnTo>
                  <a:lnTo>
                    <a:pt x="1505750" y="462761"/>
                  </a:lnTo>
                  <a:lnTo>
                    <a:pt x="1505733" y="462705"/>
                  </a:lnTo>
                  <a:lnTo>
                    <a:pt x="1505640" y="462584"/>
                  </a:lnTo>
                  <a:lnTo>
                    <a:pt x="1505567" y="462530"/>
                  </a:lnTo>
                  <a:lnTo>
                    <a:pt x="1505415" y="462448"/>
                  </a:lnTo>
                  <a:lnTo>
                    <a:pt x="1505344" y="462389"/>
                  </a:lnTo>
                  <a:lnTo>
                    <a:pt x="1505282" y="462217"/>
                  </a:lnTo>
                  <a:lnTo>
                    <a:pt x="1505228" y="461929"/>
                  </a:lnTo>
                  <a:lnTo>
                    <a:pt x="1505155" y="461746"/>
                  </a:lnTo>
                  <a:lnTo>
                    <a:pt x="1505050" y="461568"/>
                  </a:lnTo>
                  <a:lnTo>
                    <a:pt x="1505014" y="461483"/>
                  </a:lnTo>
                  <a:lnTo>
                    <a:pt x="1504989" y="461380"/>
                  </a:lnTo>
                  <a:lnTo>
                    <a:pt x="1504983" y="461199"/>
                  </a:lnTo>
                  <a:lnTo>
                    <a:pt x="1504963" y="461132"/>
                  </a:lnTo>
                  <a:lnTo>
                    <a:pt x="1504732" y="460621"/>
                  </a:lnTo>
                  <a:lnTo>
                    <a:pt x="1504607" y="460418"/>
                  </a:lnTo>
                  <a:lnTo>
                    <a:pt x="1504523" y="460337"/>
                  </a:lnTo>
                  <a:lnTo>
                    <a:pt x="1504391" y="460260"/>
                  </a:lnTo>
                  <a:lnTo>
                    <a:pt x="1504077" y="460203"/>
                  </a:lnTo>
                  <a:lnTo>
                    <a:pt x="1503772" y="460187"/>
                  </a:lnTo>
                  <a:lnTo>
                    <a:pt x="1503654" y="460147"/>
                  </a:lnTo>
                  <a:lnTo>
                    <a:pt x="1503527" y="460082"/>
                  </a:lnTo>
                  <a:lnTo>
                    <a:pt x="1503355" y="459975"/>
                  </a:lnTo>
                  <a:lnTo>
                    <a:pt x="1503052" y="459730"/>
                  </a:lnTo>
                  <a:lnTo>
                    <a:pt x="1502878" y="459550"/>
                  </a:lnTo>
                  <a:lnTo>
                    <a:pt x="1502813" y="459457"/>
                  </a:lnTo>
                  <a:lnTo>
                    <a:pt x="1502746" y="459290"/>
                  </a:lnTo>
                  <a:lnTo>
                    <a:pt x="1502733" y="459146"/>
                  </a:lnTo>
                  <a:lnTo>
                    <a:pt x="1502847" y="458896"/>
                  </a:lnTo>
                  <a:lnTo>
                    <a:pt x="1502980" y="458653"/>
                  </a:lnTo>
                  <a:lnTo>
                    <a:pt x="1503217" y="458380"/>
                  </a:lnTo>
                  <a:lnTo>
                    <a:pt x="1503309" y="458239"/>
                  </a:lnTo>
                  <a:lnTo>
                    <a:pt x="1503436" y="457818"/>
                  </a:lnTo>
                  <a:lnTo>
                    <a:pt x="1503578" y="457632"/>
                  </a:lnTo>
                  <a:lnTo>
                    <a:pt x="1503690" y="457212"/>
                  </a:lnTo>
                  <a:lnTo>
                    <a:pt x="1503690" y="456962"/>
                  </a:lnTo>
                  <a:lnTo>
                    <a:pt x="1503654" y="456752"/>
                  </a:lnTo>
                  <a:lnTo>
                    <a:pt x="1503690" y="456401"/>
                  </a:lnTo>
                  <a:lnTo>
                    <a:pt x="1503693" y="456214"/>
                  </a:lnTo>
                  <a:lnTo>
                    <a:pt x="1503674" y="456090"/>
                  </a:lnTo>
                  <a:lnTo>
                    <a:pt x="1503690" y="455926"/>
                  </a:lnTo>
                  <a:lnTo>
                    <a:pt x="1503820" y="455617"/>
                  </a:lnTo>
                  <a:lnTo>
                    <a:pt x="1503877" y="455441"/>
                  </a:lnTo>
                  <a:lnTo>
                    <a:pt x="1503911" y="455247"/>
                  </a:lnTo>
                  <a:lnTo>
                    <a:pt x="1503913" y="455157"/>
                  </a:lnTo>
                  <a:lnTo>
                    <a:pt x="1503900" y="455120"/>
                  </a:lnTo>
                  <a:lnTo>
                    <a:pt x="1503888" y="454976"/>
                  </a:lnTo>
                  <a:lnTo>
                    <a:pt x="1503713" y="454641"/>
                  </a:lnTo>
                  <a:lnTo>
                    <a:pt x="1503420" y="454226"/>
                  </a:lnTo>
                  <a:lnTo>
                    <a:pt x="1503377" y="454136"/>
                  </a:lnTo>
                  <a:lnTo>
                    <a:pt x="1503298" y="453886"/>
                  </a:lnTo>
                  <a:lnTo>
                    <a:pt x="1503318" y="453719"/>
                  </a:lnTo>
                  <a:lnTo>
                    <a:pt x="1503380" y="453529"/>
                  </a:lnTo>
                  <a:lnTo>
                    <a:pt x="1503543" y="453236"/>
                  </a:lnTo>
                  <a:lnTo>
                    <a:pt x="1503913" y="452619"/>
                  </a:lnTo>
                  <a:lnTo>
                    <a:pt x="1503992" y="452439"/>
                  </a:lnTo>
                  <a:lnTo>
                    <a:pt x="1504032" y="452233"/>
                  </a:lnTo>
                  <a:lnTo>
                    <a:pt x="1504027" y="452126"/>
                  </a:lnTo>
                  <a:lnTo>
                    <a:pt x="1503992" y="451985"/>
                  </a:lnTo>
                  <a:lnTo>
                    <a:pt x="1503854" y="451809"/>
                  </a:lnTo>
                  <a:lnTo>
                    <a:pt x="1503549" y="451508"/>
                  </a:lnTo>
                  <a:lnTo>
                    <a:pt x="1503405" y="451336"/>
                  </a:lnTo>
                  <a:lnTo>
                    <a:pt x="1503244" y="451091"/>
                  </a:lnTo>
                  <a:lnTo>
                    <a:pt x="1503126" y="450851"/>
                  </a:lnTo>
                  <a:lnTo>
                    <a:pt x="1503072" y="450605"/>
                  </a:lnTo>
                  <a:lnTo>
                    <a:pt x="1503050" y="450420"/>
                  </a:lnTo>
                  <a:lnTo>
                    <a:pt x="1503056" y="450158"/>
                  </a:lnTo>
                  <a:lnTo>
                    <a:pt x="1503106" y="449963"/>
                  </a:lnTo>
                  <a:lnTo>
                    <a:pt x="1503199" y="449662"/>
                  </a:lnTo>
                  <a:lnTo>
                    <a:pt x="1503239" y="449605"/>
                  </a:lnTo>
                  <a:lnTo>
                    <a:pt x="1503394" y="449253"/>
                  </a:lnTo>
                  <a:lnTo>
                    <a:pt x="1503498" y="449077"/>
                  </a:lnTo>
                  <a:lnTo>
                    <a:pt x="1503657" y="448855"/>
                  </a:lnTo>
                  <a:lnTo>
                    <a:pt x="1503961" y="448297"/>
                  </a:lnTo>
                  <a:lnTo>
                    <a:pt x="1504027" y="448083"/>
                  </a:lnTo>
                  <a:lnTo>
                    <a:pt x="1504099" y="447949"/>
                  </a:lnTo>
                  <a:lnTo>
                    <a:pt x="1504241" y="447775"/>
                  </a:lnTo>
                  <a:lnTo>
                    <a:pt x="1504447" y="447569"/>
                  </a:lnTo>
                  <a:lnTo>
                    <a:pt x="1504447" y="447569"/>
                  </a:lnTo>
                  <a:lnTo>
                    <a:pt x="1504505" y="447529"/>
                  </a:lnTo>
                  <a:lnTo>
                    <a:pt x="1504543" y="447504"/>
                  </a:lnTo>
                  <a:lnTo>
                    <a:pt x="1504578" y="447481"/>
                  </a:lnTo>
                  <a:lnTo>
                    <a:pt x="1504632" y="447444"/>
                  </a:lnTo>
                  <a:lnTo>
                    <a:pt x="1504666" y="447421"/>
                  </a:lnTo>
                  <a:lnTo>
                    <a:pt x="1504712" y="447390"/>
                  </a:lnTo>
                  <a:lnTo>
                    <a:pt x="1504754" y="447362"/>
                  </a:lnTo>
                  <a:lnTo>
                    <a:pt x="1504797" y="447333"/>
                  </a:lnTo>
                  <a:lnTo>
                    <a:pt x="1504815" y="447321"/>
                  </a:lnTo>
                  <a:lnTo>
                    <a:pt x="1504824" y="447314"/>
                  </a:lnTo>
                  <a:lnTo>
                    <a:pt x="1504838" y="447307"/>
                  </a:lnTo>
                  <a:lnTo>
                    <a:pt x="1504844" y="447302"/>
                  </a:lnTo>
                  <a:lnTo>
                    <a:pt x="1505538" y="446450"/>
                  </a:lnTo>
                  <a:lnTo>
                    <a:pt x="1505450" y="446147"/>
                  </a:lnTo>
                  <a:lnTo>
                    <a:pt x="1505447" y="444388"/>
                  </a:lnTo>
                  <a:lnTo>
                    <a:pt x="1503303" y="443066"/>
                  </a:lnTo>
                  <a:lnTo>
                    <a:pt x="1500921" y="442173"/>
                  </a:lnTo>
                  <a:lnTo>
                    <a:pt x="1498186" y="441291"/>
                  </a:lnTo>
                  <a:lnTo>
                    <a:pt x="1498114" y="439877"/>
                  </a:lnTo>
                  <a:lnTo>
                    <a:pt x="1499304" y="438645"/>
                  </a:lnTo>
                  <a:lnTo>
                    <a:pt x="1499896" y="437179"/>
                  </a:lnTo>
                  <a:lnTo>
                    <a:pt x="1499347" y="435627"/>
                  </a:lnTo>
                  <a:lnTo>
                    <a:pt x="1497603" y="434607"/>
                  </a:lnTo>
                  <a:lnTo>
                    <a:pt x="1497558" y="432653"/>
                  </a:lnTo>
                  <a:lnTo>
                    <a:pt x="1497568" y="432607"/>
                  </a:lnTo>
                  <a:lnTo>
                    <a:pt x="1497402" y="432315"/>
                  </a:lnTo>
                  <a:lnTo>
                    <a:pt x="1496519" y="430030"/>
                  </a:lnTo>
                  <a:lnTo>
                    <a:pt x="1495391" y="428996"/>
                  </a:lnTo>
                  <a:lnTo>
                    <a:pt x="1494982" y="427876"/>
                  </a:lnTo>
                  <a:lnTo>
                    <a:pt x="1495022" y="427532"/>
                  </a:lnTo>
                  <a:lnTo>
                    <a:pt x="1495846" y="426360"/>
                  </a:lnTo>
                  <a:lnTo>
                    <a:pt x="1496147" y="425193"/>
                  </a:lnTo>
                  <a:lnTo>
                    <a:pt x="1496095" y="423940"/>
                  </a:lnTo>
                  <a:lnTo>
                    <a:pt x="1495651" y="422343"/>
                  </a:lnTo>
                  <a:lnTo>
                    <a:pt x="1495124" y="421482"/>
                  </a:lnTo>
                  <a:lnTo>
                    <a:pt x="1493721" y="419847"/>
                  </a:lnTo>
                  <a:lnTo>
                    <a:pt x="1492274" y="418385"/>
                  </a:lnTo>
                  <a:lnTo>
                    <a:pt x="1491942" y="418157"/>
                  </a:lnTo>
                  <a:lnTo>
                    <a:pt x="1491055" y="417599"/>
                  </a:lnTo>
                  <a:lnTo>
                    <a:pt x="1490485" y="417226"/>
                  </a:lnTo>
                  <a:lnTo>
                    <a:pt x="1490261" y="416954"/>
                  </a:lnTo>
                  <a:lnTo>
                    <a:pt x="1490261" y="416458"/>
                  </a:lnTo>
                  <a:lnTo>
                    <a:pt x="1490485" y="415813"/>
                  </a:lnTo>
                  <a:lnTo>
                    <a:pt x="1490818" y="415067"/>
                  </a:lnTo>
                  <a:lnTo>
                    <a:pt x="1491597" y="413940"/>
                  </a:lnTo>
                  <a:lnTo>
                    <a:pt x="1492027" y="412638"/>
                  </a:lnTo>
                  <a:lnTo>
                    <a:pt x="1492675" y="411558"/>
                  </a:lnTo>
                  <a:lnTo>
                    <a:pt x="1493148" y="410041"/>
                  </a:lnTo>
                  <a:lnTo>
                    <a:pt x="1493290" y="408766"/>
                  </a:lnTo>
                  <a:lnTo>
                    <a:pt x="1493215" y="408147"/>
                  </a:lnTo>
                  <a:lnTo>
                    <a:pt x="1492842" y="407849"/>
                  </a:lnTo>
                  <a:lnTo>
                    <a:pt x="1492222" y="407824"/>
                  </a:lnTo>
                  <a:lnTo>
                    <a:pt x="1491676" y="407724"/>
                  </a:lnTo>
                  <a:lnTo>
                    <a:pt x="1491229" y="407452"/>
                  </a:lnTo>
                  <a:lnTo>
                    <a:pt x="1490757" y="407105"/>
                  </a:lnTo>
                  <a:lnTo>
                    <a:pt x="1490584" y="406831"/>
                  </a:lnTo>
                  <a:lnTo>
                    <a:pt x="1490559" y="406385"/>
                  </a:lnTo>
                  <a:lnTo>
                    <a:pt x="1490584" y="405839"/>
                  </a:lnTo>
                  <a:lnTo>
                    <a:pt x="1490534" y="405194"/>
                  </a:lnTo>
                  <a:lnTo>
                    <a:pt x="1490571" y="404750"/>
                  </a:lnTo>
                  <a:lnTo>
                    <a:pt x="1489790" y="403731"/>
                  </a:lnTo>
                  <a:lnTo>
                    <a:pt x="1489203" y="402816"/>
                  </a:lnTo>
                  <a:lnTo>
                    <a:pt x="1488938" y="402167"/>
                  </a:lnTo>
                  <a:lnTo>
                    <a:pt x="1489374" y="401127"/>
                  </a:lnTo>
                  <a:lnTo>
                    <a:pt x="1490347" y="400919"/>
                  </a:lnTo>
                  <a:lnTo>
                    <a:pt x="1490777" y="400829"/>
                  </a:lnTo>
                  <a:lnTo>
                    <a:pt x="1491448" y="400551"/>
                  </a:lnTo>
                  <a:lnTo>
                    <a:pt x="1492010" y="400318"/>
                  </a:lnTo>
                  <a:lnTo>
                    <a:pt x="1493074" y="399425"/>
                  </a:lnTo>
                  <a:lnTo>
                    <a:pt x="1494010" y="398362"/>
                  </a:lnTo>
                  <a:lnTo>
                    <a:pt x="1494654" y="397395"/>
                  </a:lnTo>
                  <a:lnTo>
                    <a:pt x="1494265" y="396833"/>
                  </a:lnTo>
                  <a:lnTo>
                    <a:pt x="1493967" y="395855"/>
                  </a:lnTo>
                  <a:lnTo>
                    <a:pt x="1493287" y="395090"/>
                  </a:lnTo>
                  <a:lnTo>
                    <a:pt x="1492404" y="394179"/>
                  </a:lnTo>
                  <a:lnTo>
                    <a:pt x="1492941" y="393439"/>
                  </a:lnTo>
                  <a:lnTo>
                    <a:pt x="1493141" y="392617"/>
                  </a:lnTo>
                  <a:lnTo>
                    <a:pt x="1493491" y="391708"/>
                  </a:lnTo>
                  <a:lnTo>
                    <a:pt x="1494180" y="391349"/>
                  </a:lnTo>
                  <a:lnTo>
                    <a:pt x="1494860" y="390627"/>
                  </a:lnTo>
                  <a:lnTo>
                    <a:pt x="1495595" y="390191"/>
                  </a:lnTo>
                  <a:lnTo>
                    <a:pt x="1496009" y="389946"/>
                  </a:lnTo>
                  <a:lnTo>
                    <a:pt x="1496775" y="389309"/>
                  </a:lnTo>
                  <a:lnTo>
                    <a:pt x="1496052" y="388671"/>
                  </a:lnTo>
                  <a:lnTo>
                    <a:pt x="1495030" y="388331"/>
                  </a:lnTo>
                  <a:lnTo>
                    <a:pt x="1494349" y="387396"/>
                  </a:lnTo>
                  <a:lnTo>
                    <a:pt x="1494605" y="386631"/>
                  </a:lnTo>
                  <a:lnTo>
                    <a:pt x="1495263" y="386283"/>
                  </a:lnTo>
                  <a:lnTo>
                    <a:pt x="1494845" y="385935"/>
                  </a:lnTo>
                  <a:lnTo>
                    <a:pt x="1494539" y="385847"/>
                  </a:lnTo>
                  <a:lnTo>
                    <a:pt x="1494159" y="385707"/>
                  </a:lnTo>
                  <a:lnTo>
                    <a:pt x="1493687" y="385618"/>
                  </a:lnTo>
                  <a:lnTo>
                    <a:pt x="1493370" y="385555"/>
                  </a:lnTo>
                  <a:lnTo>
                    <a:pt x="1493065" y="385402"/>
                  </a:lnTo>
                  <a:lnTo>
                    <a:pt x="1492785" y="385135"/>
                  </a:lnTo>
                  <a:lnTo>
                    <a:pt x="1492480" y="384907"/>
                  </a:lnTo>
                  <a:lnTo>
                    <a:pt x="1492122" y="384736"/>
                  </a:lnTo>
                  <a:lnTo>
                    <a:pt x="1491997" y="384398"/>
                  </a:lnTo>
                  <a:lnTo>
                    <a:pt x="1491921" y="384145"/>
                  </a:lnTo>
                  <a:lnTo>
                    <a:pt x="1491858" y="384005"/>
                  </a:lnTo>
                  <a:lnTo>
                    <a:pt x="1491679" y="383827"/>
                  </a:lnTo>
                  <a:lnTo>
                    <a:pt x="1491438" y="383751"/>
                  </a:lnTo>
                  <a:lnTo>
                    <a:pt x="1491299" y="383598"/>
                  </a:lnTo>
                  <a:lnTo>
                    <a:pt x="1491299" y="383294"/>
                  </a:lnTo>
                  <a:lnTo>
                    <a:pt x="1491476" y="383040"/>
                  </a:lnTo>
                  <a:lnTo>
                    <a:pt x="1491514" y="382861"/>
                  </a:lnTo>
                  <a:lnTo>
                    <a:pt x="1491375" y="382633"/>
                  </a:lnTo>
                  <a:lnTo>
                    <a:pt x="1490904" y="382341"/>
                  </a:lnTo>
                  <a:lnTo>
                    <a:pt x="1490650" y="382138"/>
                  </a:lnTo>
                  <a:lnTo>
                    <a:pt x="1490383" y="382036"/>
                  </a:lnTo>
                  <a:lnTo>
                    <a:pt x="1490091" y="381807"/>
                  </a:lnTo>
                  <a:lnTo>
                    <a:pt x="1489938" y="381604"/>
                  </a:lnTo>
                  <a:lnTo>
                    <a:pt x="1489900" y="381350"/>
                  </a:lnTo>
                  <a:lnTo>
                    <a:pt x="1489761" y="381122"/>
                  </a:lnTo>
                  <a:lnTo>
                    <a:pt x="1489531" y="380855"/>
                  </a:lnTo>
                  <a:lnTo>
                    <a:pt x="1489379" y="380537"/>
                  </a:lnTo>
                  <a:lnTo>
                    <a:pt x="1488985" y="380284"/>
                  </a:lnTo>
                  <a:lnTo>
                    <a:pt x="1488375" y="380118"/>
                  </a:lnTo>
                  <a:lnTo>
                    <a:pt x="1487740" y="380054"/>
                  </a:lnTo>
                  <a:lnTo>
                    <a:pt x="1487192" y="380029"/>
                  </a:lnTo>
                  <a:lnTo>
                    <a:pt x="1486862" y="379953"/>
                  </a:lnTo>
                  <a:lnTo>
                    <a:pt x="1486494" y="379750"/>
                  </a:lnTo>
                  <a:lnTo>
                    <a:pt x="1486289" y="379356"/>
                  </a:lnTo>
                  <a:lnTo>
                    <a:pt x="1486176" y="378899"/>
                  </a:lnTo>
                  <a:lnTo>
                    <a:pt x="1486061" y="378581"/>
                  </a:lnTo>
                  <a:lnTo>
                    <a:pt x="1485875" y="378131"/>
                  </a:lnTo>
                  <a:lnTo>
                    <a:pt x="1485822" y="377722"/>
                  </a:lnTo>
                  <a:lnTo>
                    <a:pt x="1485822" y="377277"/>
                  </a:lnTo>
                  <a:lnTo>
                    <a:pt x="1485674" y="376948"/>
                  </a:lnTo>
                  <a:lnTo>
                    <a:pt x="1485323" y="376743"/>
                  </a:lnTo>
                  <a:lnTo>
                    <a:pt x="1484825" y="376566"/>
                  </a:lnTo>
                  <a:lnTo>
                    <a:pt x="1483490" y="376529"/>
                  </a:lnTo>
                  <a:lnTo>
                    <a:pt x="1482769" y="376244"/>
                  </a:lnTo>
                  <a:lnTo>
                    <a:pt x="1482350" y="376053"/>
                  </a:lnTo>
                  <a:lnTo>
                    <a:pt x="1481981" y="375723"/>
                  </a:lnTo>
                  <a:lnTo>
                    <a:pt x="1481643" y="375411"/>
                  </a:lnTo>
                  <a:lnTo>
                    <a:pt x="1481588" y="375075"/>
                  </a:lnTo>
                  <a:lnTo>
                    <a:pt x="1481511" y="374821"/>
                  </a:lnTo>
                  <a:lnTo>
                    <a:pt x="1481359" y="374516"/>
                  </a:lnTo>
                  <a:lnTo>
                    <a:pt x="1481321" y="374313"/>
                  </a:lnTo>
                  <a:lnTo>
                    <a:pt x="1481346" y="373970"/>
                  </a:lnTo>
                  <a:lnTo>
                    <a:pt x="1481295" y="373627"/>
                  </a:lnTo>
                  <a:lnTo>
                    <a:pt x="1481219" y="373297"/>
                  </a:lnTo>
                  <a:lnTo>
                    <a:pt x="1481041" y="372967"/>
                  </a:lnTo>
                  <a:lnTo>
                    <a:pt x="1480634" y="372636"/>
                  </a:lnTo>
                  <a:lnTo>
                    <a:pt x="1480151" y="372243"/>
                  </a:lnTo>
                  <a:lnTo>
                    <a:pt x="1479859" y="371964"/>
                  </a:lnTo>
                  <a:lnTo>
                    <a:pt x="1479738" y="371707"/>
                  </a:lnTo>
                  <a:lnTo>
                    <a:pt x="1479712" y="371360"/>
                  </a:lnTo>
                  <a:lnTo>
                    <a:pt x="1479525" y="371041"/>
                  </a:lnTo>
                  <a:lnTo>
                    <a:pt x="1479232" y="370747"/>
                  </a:lnTo>
                  <a:lnTo>
                    <a:pt x="1478912" y="370454"/>
                  </a:lnTo>
                  <a:lnTo>
                    <a:pt x="1478805" y="370108"/>
                  </a:lnTo>
                  <a:lnTo>
                    <a:pt x="1478805" y="369574"/>
                  </a:lnTo>
                  <a:lnTo>
                    <a:pt x="1478884" y="368908"/>
                  </a:lnTo>
                  <a:lnTo>
                    <a:pt x="1478991" y="368188"/>
                  </a:lnTo>
                  <a:lnTo>
                    <a:pt x="1479018" y="367442"/>
                  </a:lnTo>
                  <a:lnTo>
                    <a:pt x="1479151" y="366989"/>
                  </a:lnTo>
                  <a:lnTo>
                    <a:pt x="1479418" y="366082"/>
                  </a:lnTo>
                  <a:lnTo>
                    <a:pt x="1479552" y="365336"/>
                  </a:lnTo>
                  <a:lnTo>
                    <a:pt x="1479685" y="364536"/>
                  </a:lnTo>
                  <a:lnTo>
                    <a:pt x="1479685" y="363950"/>
                  </a:lnTo>
                  <a:lnTo>
                    <a:pt x="1479529" y="363582"/>
                  </a:lnTo>
                  <a:lnTo>
                    <a:pt x="1479309" y="363195"/>
                  </a:lnTo>
                  <a:lnTo>
                    <a:pt x="1477637" y="362551"/>
                  </a:lnTo>
                  <a:lnTo>
                    <a:pt x="1477030" y="361607"/>
                  </a:lnTo>
                  <a:lnTo>
                    <a:pt x="1476678" y="361091"/>
                  </a:lnTo>
                  <a:lnTo>
                    <a:pt x="1476324" y="360012"/>
                  </a:lnTo>
                  <a:lnTo>
                    <a:pt x="1475796" y="359497"/>
                  </a:lnTo>
                  <a:lnTo>
                    <a:pt x="1475139" y="359164"/>
                  </a:lnTo>
                  <a:lnTo>
                    <a:pt x="1474477" y="358907"/>
                  </a:lnTo>
                  <a:lnTo>
                    <a:pt x="1474089" y="358554"/>
                  </a:lnTo>
                  <a:lnTo>
                    <a:pt x="1473039" y="357824"/>
                  </a:lnTo>
                  <a:lnTo>
                    <a:pt x="1471425" y="356415"/>
                  </a:lnTo>
                  <a:lnTo>
                    <a:pt x="1468006" y="355518"/>
                  </a:lnTo>
                  <a:lnTo>
                    <a:pt x="1466824" y="354834"/>
                  </a:lnTo>
                  <a:lnTo>
                    <a:pt x="1466034" y="353974"/>
                  </a:lnTo>
                  <a:lnTo>
                    <a:pt x="1465102" y="351514"/>
                  </a:lnTo>
                  <a:lnTo>
                    <a:pt x="1463761" y="349716"/>
                  </a:lnTo>
                  <a:lnTo>
                    <a:pt x="1462853" y="349093"/>
                  </a:lnTo>
                  <a:lnTo>
                    <a:pt x="1461903" y="348534"/>
                  </a:lnTo>
                  <a:lnTo>
                    <a:pt x="1460234" y="348275"/>
                  </a:lnTo>
                  <a:lnTo>
                    <a:pt x="1458471" y="346682"/>
                  </a:lnTo>
                  <a:lnTo>
                    <a:pt x="1457049" y="343754"/>
                  </a:lnTo>
                  <a:lnTo>
                    <a:pt x="1455618" y="340728"/>
                  </a:lnTo>
                  <a:lnTo>
                    <a:pt x="1452010" y="337877"/>
                  </a:lnTo>
                  <a:lnTo>
                    <a:pt x="1448700" y="336886"/>
                  </a:lnTo>
                  <a:lnTo>
                    <a:pt x="1445463" y="337258"/>
                  </a:lnTo>
                  <a:lnTo>
                    <a:pt x="1441183" y="338013"/>
                  </a:lnTo>
                  <a:lnTo>
                    <a:pt x="1438079" y="337678"/>
                  </a:lnTo>
                  <a:lnTo>
                    <a:pt x="1435581" y="337337"/>
                  </a:lnTo>
                  <a:lnTo>
                    <a:pt x="1434051" y="337343"/>
                  </a:lnTo>
                  <a:lnTo>
                    <a:pt x="1431868" y="336588"/>
                  </a:lnTo>
                  <a:lnTo>
                    <a:pt x="1430106" y="334827"/>
                  </a:lnTo>
                  <a:lnTo>
                    <a:pt x="1429603" y="333077"/>
                  </a:lnTo>
                  <a:lnTo>
                    <a:pt x="1429603" y="330885"/>
                  </a:lnTo>
                  <a:lnTo>
                    <a:pt x="1430571" y="328546"/>
                  </a:lnTo>
                  <a:lnTo>
                    <a:pt x="1432121" y="325685"/>
                  </a:lnTo>
                  <a:lnTo>
                    <a:pt x="1432037" y="323908"/>
                  </a:lnTo>
                  <a:lnTo>
                    <a:pt x="1431365" y="322248"/>
                  </a:lnTo>
                  <a:lnTo>
                    <a:pt x="1430190" y="319395"/>
                  </a:lnTo>
                  <a:lnTo>
                    <a:pt x="1428847" y="316293"/>
                  </a:lnTo>
                  <a:lnTo>
                    <a:pt x="1427672" y="314197"/>
                  </a:lnTo>
                  <a:lnTo>
                    <a:pt x="1425434" y="313556"/>
                  </a:lnTo>
                  <a:lnTo>
                    <a:pt x="1423980" y="313860"/>
                  </a:lnTo>
                  <a:lnTo>
                    <a:pt x="1421631" y="314783"/>
                  </a:lnTo>
                  <a:lnTo>
                    <a:pt x="1419029" y="315455"/>
                  </a:lnTo>
                  <a:lnTo>
                    <a:pt x="1416912" y="315405"/>
                  </a:lnTo>
                  <a:lnTo>
                    <a:pt x="1415993" y="314977"/>
                  </a:lnTo>
                  <a:lnTo>
                    <a:pt x="1415774" y="314927"/>
                  </a:lnTo>
                  <a:lnTo>
                    <a:pt x="1414900" y="314726"/>
                  </a:lnTo>
                  <a:lnTo>
                    <a:pt x="1409910" y="314407"/>
                  </a:lnTo>
                  <a:lnTo>
                    <a:pt x="1408085" y="314005"/>
                  </a:lnTo>
                  <a:lnTo>
                    <a:pt x="1407437" y="314111"/>
                  </a:lnTo>
                  <a:lnTo>
                    <a:pt x="1406637" y="314241"/>
                  </a:lnTo>
                  <a:lnTo>
                    <a:pt x="1405509" y="314080"/>
                  </a:lnTo>
                  <a:lnTo>
                    <a:pt x="1404865" y="313060"/>
                  </a:lnTo>
                  <a:lnTo>
                    <a:pt x="1404758" y="311128"/>
                  </a:lnTo>
                  <a:lnTo>
                    <a:pt x="1405295" y="309517"/>
                  </a:lnTo>
                  <a:lnTo>
                    <a:pt x="1406252" y="307389"/>
                  </a:lnTo>
                  <a:lnTo>
                    <a:pt x="1406746" y="305679"/>
                  </a:lnTo>
                  <a:lnTo>
                    <a:pt x="1407725" y="303474"/>
                  </a:lnTo>
                  <a:lnTo>
                    <a:pt x="1408304" y="302170"/>
                  </a:lnTo>
                  <a:lnTo>
                    <a:pt x="1408432" y="299746"/>
                  </a:lnTo>
                  <a:lnTo>
                    <a:pt x="1408217" y="298847"/>
                  </a:lnTo>
                  <a:lnTo>
                    <a:pt x="1407666" y="297707"/>
                  </a:lnTo>
                  <a:lnTo>
                    <a:pt x="1406560" y="297026"/>
                  </a:lnTo>
                  <a:lnTo>
                    <a:pt x="1405497" y="296218"/>
                  </a:lnTo>
                  <a:lnTo>
                    <a:pt x="1404434" y="295155"/>
                  </a:lnTo>
                  <a:lnTo>
                    <a:pt x="1403328" y="294220"/>
                  </a:lnTo>
                  <a:lnTo>
                    <a:pt x="1401924" y="293668"/>
                  </a:lnTo>
                  <a:lnTo>
                    <a:pt x="1401039" y="293429"/>
                  </a:lnTo>
                  <a:lnTo>
                    <a:pt x="1400345" y="292962"/>
                  </a:lnTo>
                  <a:lnTo>
                    <a:pt x="1399459" y="292291"/>
                  </a:lnTo>
                  <a:lnTo>
                    <a:pt x="1398384" y="291351"/>
                  </a:lnTo>
                  <a:lnTo>
                    <a:pt x="1397820" y="290251"/>
                  </a:lnTo>
                  <a:lnTo>
                    <a:pt x="1397579" y="289392"/>
                  </a:lnTo>
                  <a:lnTo>
                    <a:pt x="1397525" y="288722"/>
                  </a:lnTo>
                  <a:lnTo>
                    <a:pt x="1397364" y="288239"/>
                  </a:lnTo>
                  <a:lnTo>
                    <a:pt x="1396639" y="288050"/>
                  </a:lnTo>
                  <a:lnTo>
                    <a:pt x="1395753" y="287648"/>
                  </a:lnTo>
                  <a:lnTo>
                    <a:pt x="1395081" y="287219"/>
                  </a:lnTo>
                  <a:lnTo>
                    <a:pt x="1395001" y="286226"/>
                  </a:lnTo>
                  <a:lnTo>
                    <a:pt x="1395269" y="285716"/>
                  </a:lnTo>
                  <a:lnTo>
                    <a:pt x="1395350" y="285233"/>
                  </a:lnTo>
                  <a:lnTo>
                    <a:pt x="1395699" y="284964"/>
                  </a:lnTo>
                  <a:lnTo>
                    <a:pt x="1395672" y="284616"/>
                  </a:lnTo>
                  <a:lnTo>
                    <a:pt x="1395914" y="284320"/>
                  </a:lnTo>
                  <a:lnTo>
                    <a:pt x="1396304" y="284004"/>
                  </a:lnTo>
                  <a:lnTo>
                    <a:pt x="1396021" y="283596"/>
                  </a:lnTo>
                  <a:lnTo>
                    <a:pt x="1395511" y="283274"/>
                  </a:lnTo>
                  <a:lnTo>
                    <a:pt x="1394893" y="282791"/>
                  </a:lnTo>
                  <a:lnTo>
                    <a:pt x="1394517" y="282603"/>
                  </a:lnTo>
                  <a:lnTo>
                    <a:pt x="1394491" y="281932"/>
                  </a:lnTo>
                  <a:lnTo>
                    <a:pt x="1394571" y="281154"/>
                  </a:lnTo>
                  <a:lnTo>
                    <a:pt x="1394571" y="280805"/>
                  </a:lnTo>
                  <a:lnTo>
                    <a:pt x="1394517" y="280268"/>
                  </a:lnTo>
                  <a:lnTo>
                    <a:pt x="1394291" y="279813"/>
                  </a:lnTo>
                  <a:lnTo>
                    <a:pt x="1394190" y="279685"/>
                  </a:lnTo>
                  <a:lnTo>
                    <a:pt x="1393831" y="279804"/>
                  </a:lnTo>
                  <a:lnTo>
                    <a:pt x="1393428" y="280214"/>
                  </a:lnTo>
                  <a:lnTo>
                    <a:pt x="1392759" y="280095"/>
                  </a:lnTo>
                  <a:lnTo>
                    <a:pt x="1392740" y="279593"/>
                  </a:lnTo>
                  <a:lnTo>
                    <a:pt x="1392660" y="278833"/>
                  </a:lnTo>
                  <a:lnTo>
                    <a:pt x="1392637" y="278242"/>
                  </a:lnTo>
                  <a:lnTo>
                    <a:pt x="1392516" y="277716"/>
                  </a:lnTo>
                  <a:lnTo>
                    <a:pt x="1392139" y="277403"/>
                  </a:lnTo>
                  <a:lnTo>
                    <a:pt x="1392113" y="276992"/>
                  </a:lnTo>
                  <a:lnTo>
                    <a:pt x="1391683" y="276938"/>
                  </a:lnTo>
                  <a:lnTo>
                    <a:pt x="1391149" y="277084"/>
                  </a:lnTo>
                  <a:lnTo>
                    <a:pt x="1390941" y="276860"/>
                  </a:lnTo>
                  <a:lnTo>
                    <a:pt x="1390475" y="276535"/>
                  </a:lnTo>
                  <a:lnTo>
                    <a:pt x="1390206" y="276052"/>
                  </a:lnTo>
                  <a:lnTo>
                    <a:pt x="1390126" y="275569"/>
                  </a:lnTo>
                  <a:lnTo>
                    <a:pt x="1389777" y="275193"/>
                  </a:lnTo>
                  <a:lnTo>
                    <a:pt x="1389939" y="274571"/>
                  </a:lnTo>
                  <a:lnTo>
                    <a:pt x="1389711" y="274097"/>
                  </a:lnTo>
                  <a:lnTo>
                    <a:pt x="1389562" y="273859"/>
                  </a:lnTo>
                  <a:lnTo>
                    <a:pt x="1389285" y="273701"/>
                  </a:lnTo>
                  <a:lnTo>
                    <a:pt x="1389057" y="273632"/>
                  </a:lnTo>
                  <a:lnTo>
                    <a:pt x="1388731" y="273563"/>
                  </a:lnTo>
                  <a:lnTo>
                    <a:pt x="1388434" y="273384"/>
                  </a:lnTo>
                  <a:lnTo>
                    <a:pt x="1388275" y="273236"/>
                  </a:lnTo>
                  <a:lnTo>
                    <a:pt x="1388236" y="273107"/>
                  </a:lnTo>
                  <a:lnTo>
                    <a:pt x="1388166" y="272860"/>
                  </a:lnTo>
                  <a:lnTo>
                    <a:pt x="1388057" y="272662"/>
                  </a:lnTo>
                  <a:lnTo>
                    <a:pt x="1387939" y="272514"/>
                  </a:lnTo>
                  <a:lnTo>
                    <a:pt x="1387691" y="272435"/>
                  </a:lnTo>
                  <a:lnTo>
                    <a:pt x="1387414" y="272395"/>
                  </a:lnTo>
                  <a:lnTo>
                    <a:pt x="1387137" y="272365"/>
                  </a:lnTo>
                  <a:lnTo>
                    <a:pt x="1386691" y="272158"/>
                  </a:lnTo>
                  <a:lnTo>
                    <a:pt x="1386443" y="272039"/>
                  </a:lnTo>
                  <a:lnTo>
                    <a:pt x="1386196" y="271900"/>
                  </a:lnTo>
                  <a:lnTo>
                    <a:pt x="1385958" y="271623"/>
                  </a:lnTo>
                  <a:lnTo>
                    <a:pt x="1385800" y="271426"/>
                  </a:lnTo>
                  <a:lnTo>
                    <a:pt x="1385265" y="271060"/>
                  </a:lnTo>
                  <a:lnTo>
                    <a:pt x="1384949" y="270911"/>
                  </a:lnTo>
                  <a:lnTo>
                    <a:pt x="1384691" y="270951"/>
                  </a:lnTo>
                  <a:lnTo>
                    <a:pt x="1384364" y="271050"/>
                  </a:lnTo>
                  <a:lnTo>
                    <a:pt x="1384196" y="271178"/>
                  </a:lnTo>
                  <a:lnTo>
                    <a:pt x="1383968" y="271188"/>
                  </a:lnTo>
                  <a:lnTo>
                    <a:pt x="1383691" y="271108"/>
                  </a:lnTo>
                  <a:lnTo>
                    <a:pt x="1383295" y="271010"/>
                  </a:lnTo>
                  <a:lnTo>
                    <a:pt x="1382968" y="270941"/>
                  </a:lnTo>
                  <a:lnTo>
                    <a:pt x="1382338" y="270685"/>
                  </a:lnTo>
                  <a:lnTo>
                    <a:pt x="1381882" y="270711"/>
                  </a:lnTo>
                  <a:lnTo>
                    <a:pt x="1381425" y="270631"/>
                  </a:lnTo>
                  <a:lnTo>
                    <a:pt x="1380969" y="270389"/>
                  </a:lnTo>
                  <a:lnTo>
                    <a:pt x="1380753" y="269957"/>
                  </a:lnTo>
                  <a:lnTo>
                    <a:pt x="1380485" y="269880"/>
                  </a:lnTo>
                  <a:lnTo>
                    <a:pt x="1380056" y="269691"/>
                  </a:lnTo>
                  <a:lnTo>
                    <a:pt x="1379680" y="269397"/>
                  </a:lnTo>
                  <a:lnTo>
                    <a:pt x="1379202" y="269344"/>
                  </a:lnTo>
                  <a:lnTo>
                    <a:pt x="1379193" y="269343"/>
                  </a:lnTo>
                  <a:lnTo>
                    <a:pt x="1378767" y="269397"/>
                  </a:lnTo>
                  <a:lnTo>
                    <a:pt x="1378417" y="269665"/>
                  </a:lnTo>
                  <a:lnTo>
                    <a:pt x="1377988" y="269530"/>
                  </a:lnTo>
                  <a:lnTo>
                    <a:pt x="1377558" y="269530"/>
                  </a:lnTo>
                  <a:lnTo>
                    <a:pt x="1377424" y="269182"/>
                  </a:lnTo>
                  <a:lnTo>
                    <a:pt x="1377236" y="268673"/>
                  </a:lnTo>
                  <a:lnTo>
                    <a:pt x="1376877" y="268428"/>
                  </a:lnTo>
                  <a:lnTo>
                    <a:pt x="1376521" y="268142"/>
                  </a:lnTo>
                  <a:lnTo>
                    <a:pt x="1375471" y="267892"/>
                  </a:lnTo>
                  <a:lnTo>
                    <a:pt x="1375251" y="267720"/>
                  </a:lnTo>
                  <a:lnTo>
                    <a:pt x="1374334" y="267326"/>
                  </a:lnTo>
                  <a:lnTo>
                    <a:pt x="1373941" y="267242"/>
                  </a:lnTo>
                  <a:lnTo>
                    <a:pt x="1373711" y="267201"/>
                  </a:lnTo>
                  <a:lnTo>
                    <a:pt x="1373513" y="267211"/>
                  </a:lnTo>
                  <a:lnTo>
                    <a:pt x="1373196" y="267201"/>
                  </a:lnTo>
                  <a:lnTo>
                    <a:pt x="1372830" y="267250"/>
                  </a:lnTo>
                  <a:lnTo>
                    <a:pt x="1372612" y="267270"/>
                  </a:lnTo>
                  <a:lnTo>
                    <a:pt x="1372384" y="267260"/>
                  </a:lnTo>
                  <a:lnTo>
                    <a:pt x="1372166" y="267221"/>
                  </a:lnTo>
                  <a:lnTo>
                    <a:pt x="1371909" y="267131"/>
                  </a:lnTo>
                  <a:lnTo>
                    <a:pt x="1371513" y="266982"/>
                  </a:lnTo>
                  <a:lnTo>
                    <a:pt x="1371289" y="266816"/>
                  </a:lnTo>
                  <a:lnTo>
                    <a:pt x="1371013" y="266756"/>
                  </a:lnTo>
                  <a:lnTo>
                    <a:pt x="1370744" y="266882"/>
                  </a:lnTo>
                  <a:lnTo>
                    <a:pt x="1370350" y="267109"/>
                  </a:lnTo>
                  <a:lnTo>
                    <a:pt x="1370246" y="267388"/>
                  </a:lnTo>
                  <a:lnTo>
                    <a:pt x="1370117" y="267438"/>
                  </a:lnTo>
                  <a:lnTo>
                    <a:pt x="1369939" y="267358"/>
                  </a:lnTo>
                  <a:lnTo>
                    <a:pt x="1369632" y="267221"/>
                  </a:lnTo>
                  <a:lnTo>
                    <a:pt x="1369345" y="267131"/>
                  </a:lnTo>
                  <a:lnTo>
                    <a:pt x="1369077" y="267012"/>
                  </a:lnTo>
                  <a:lnTo>
                    <a:pt x="1368790" y="266874"/>
                  </a:lnTo>
                  <a:lnTo>
                    <a:pt x="1368620" y="266750"/>
                  </a:lnTo>
                  <a:lnTo>
                    <a:pt x="1368495" y="266900"/>
                  </a:lnTo>
                  <a:lnTo>
                    <a:pt x="1368424" y="267201"/>
                  </a:lnTo>
                  <a:lnTo>
                    <a:pt x="1368325" y="267250"/>
                  </a:lnTo>
                  <a:lnTo>
                    <a:pt x="1368204" y="267181"/>
                  </a:lnTo>
                  <a:lnTo>
                    <a:pt x="1367844" y="266969"/>
                  </a:lnTo>
                  <a:lnTo>
                    <a:pt x="1367505" y="266885"/>
                  </a:lnTo>
                  <a:lnTo>
                    <a:pt x="1366975" y="266699"/>
                  </a:lnTo>
                  <a:lnTo>
                    <a:pt x="1366519" y="266458"/>
                  </a:lnTo>
                  <a:lnTo>
                    <a:pt x="1366170" y="265786"/>
                  </a:lnTo>
                  <a:lnTo>
                    <a:pt x="1365906" y="265518"/>
                  </a:lnTo>
                  <a:lnTo>
                    <a:pt x="1365203" y="265867"/>
                  </a:lnTo>
                  <a:lnTo>
                    <a:pt x="1364612" y="266430"/>
                  </a:lnTo>
                  <a:lnTo>
                    <a:pt x="1364167" y="266755"/>
                  </a:lnTo>
                  <a:lnTo>
                    <a:pt x="1363914" y="266941"/>
                  </a:lnTo>
                  <a:lnTo>
                    <a:pt x="1363548" y="267351"/>
                  </a:lnTo>
                  <a:lnTo>
                    <a:pt x="1363340" y="267141"/>
                  </a:lnTo>
                  <a:lnTo>
                    <a:pt x="1363209" y="266927"/>
                  </a:lnTo>
                  <a:lnTo>
                    <a:pt x="1362955" y="266674"/>
                  </a:lnTo>
                  <a:lnTo>
                    <a:pt x="1362637" y="266526"/>
                  </a:lnTo>
                  <a:lnTo>
                    <a:pt x="1362341" y="266398"/>
                  </a:lnTo>
                  <a:lnTo>
                    <a:pt x="1361685" y="266293"/>
                  </a:lnTo>
                  <a:lnTo>
                    <a:pt x="1361304" y="266250"/>
                  </a:lnTo>
                  <a:lnTo>
                    <a:pt x="1360987" y="266441"/>
                  </a:lnTo>
                  <a:lnTo>
                    <a:pt x="1360542" y="266483"/>
                  </a:lnTo>
                  <a:lnTo>
                    <a:pt x="1360225" y="266377"/>
                  </a:lnTo>
                  <a:lnTo>
                    <a:pt x="1359907" y="266208"/>
                  </a:lnTo>
                  <a:lnTo>
                    <a:pt x="1359611" y="265976"/>
                  </a:lnTo>
                  <a:lnTo>
                    <a:pt x="1359378" y="265870"/>
                  </a:lnTo>
                  <a:lnTo>
                    <a:pt x="1359082" y="265679"/>
                  </a:lnTo>
                  <a:lnTo>
                    <a:pt x="1358976" y="265510"/>
                  </a:lnTo>
                  <a:lnTo>
                    <a:pt x="1359209" y="265087"/>
                  </a:lnTo>
                  <a:lnTo>
                    <a:pt x="1359145" y="264770"/>
                  </a:lnTo>
                  <a:lnTo>
                    <a:pt x="1358743" y="264453"/>
                  </a:lnTo>
                  <a:lnTo>
                    <a:pt x="1358447" y="264136"/>
                  </a:lnTo>
                  <a:lnTo>
                    <a:pt x="1358214" y="263797"/>
                  </a:lnTo>
                  <a:lnTo>
                    <a:pt x="1357854" y="263543"/>
                  </a:lnTo>
                  <a:lnTo>
                    <a:pt x="1357770" y="263268"/>
                  </a:lnTo>
                  <a:lnTo>
                    <a:pt x="1357643" y="262803"/>
                  </a:lnTo>
                  <a:lnTo>
                    <a:pt x="1357389" y="262337"/>
                  </a:lnTo>
                  <a:lnTo>
                    <a:pt x="1356982" y="261562"/>
                  </a:lnTo>
                  <a:lnTo>
                    <a:pt x="1356364" y="261003"/>
                  </a:lnTo>
                  <a:lnTo>
                    <a:pt x="1355972" y="260284"/>
                  </a:lnTo>
                  <a:lnTo>
                    <a:pt x="1355611" y="259802"/>
                  </a:lnTo>
                  <a:lnTo>
                    <a:pt x="1355368" y="259581"/>
                  </a:lnTo>
                  <a:lnTo>
                    <a:pt x="1355066" y="258977"/>
                  </a:lnTo>
                  <a:lnTo>
                    <a:pt x="1354495" y="258942"/>
                  </a:lnTo>
                  <a:lnTo>
                    <a:pt x="1353454" y="258909"/>
                  </a:lnTo>
                  <a:lnTo>
                    <a:pt x="1352679" y="258926"/>
                  </a:lnTo>
                  <a:lnTo>
                    <a:pt x="1352368" y="258898"/>
                  </a:lnTo>
                  <a:lnTo>
                    <a:pt x="1351840" y="259006"/>
                  </a:lnTo>
                  <a:lnTo>
                    <a:pt x="1351366" y="259209"/>
                  </a:lnTo>
                  <a:lnTo>
                    <a:pt x="1351000" y="259291"/>
                  </a:lnTo>
                  <a:lnTo>
                    <a:pt x="1350770" y="259318"/>
                  </a:lnTo>
                  <a:lnTo>
                    <a:pt x="1350566" y="259278"/>
                  </a:lnTo>
                  <a:lnTo>
                    <a:pt x="1350377" y="259183"/>
                  </a:lnTo>
                  <a:lnTo>
                    <a:pt x="1350187" y="259034"/>
                  </a:lnTo>
                  <a:lnTo>
                    <a:pt x="1350052" y="258898"/>
                  </a:lnTo>
                  <a:lnTo>
                    <a:pt x="1349943" y="258601"/>
                  </a:lnTo>
                  <a:lnTo>
                    <a:pt x="1349835" y="258181"/>
                  </a:lnTo>
                  <a:lnTo>
                    <a:pt x="1349767" y="257721"/>
                  </a:lnTo>
                  <a:lnTo>
                    <a:pt x="1349808" y="257396"/>
                  </a:lnTo>
                  <a:lnTo>
                    <a:pt x="1349835" y="257098"/>
                  </a:lnTo>
                  <a:lnTo>
                    <a:pt x="1349862" y="256719"/>
                  </a:lnTo>
                  <a:lnTo>
                    <a:pt x="1349754" y="256367"/>
                  </a:lnTo>
                  <a:lnTo>
                    <a:pt x="1349686" y="256056"/>
                  </a:lnTo>
                  <a:lnTo>
                    <a:pt x="1349767" y="255799"/>
                  </a:lnTo>
                  <a:lnTo>
                    <a:pt x="1350147" y="255541"/>
                  </a:lnTo>
                  <a:lnTo>
                    <a:pt x="1350377" y="255217"/>
                  </a:lnTo>
                  <a:lnTo>
                    <a:pt x="1350431" y="254932"/>
                  </a:lnTo>
                  <a:lnTo>
                    <a:pt x="1350472" y="254527"/>
                  </a:lnTo>
                  <a:lnTo>
                    <a:pt x="1350377" y="254188"/>
                  </a:lnTo>
                  <a:lnTo>
                    <a:pt x="1350214" y="253999"/>
                  </a:lnTo>
                  <a:lnTo>
                    <a:pt x="1350011" y="253904"/>
                  </a:lnTo>
                  <a:lnTo>
                    <a:pt x="1349833" y="253821"/>
                  </a:lnTo>
                  <a:lnTo>
                    <a:pt x="1349821" y="253470"/>
                  </a:lnTo>
                  <a:lnTo>
                    <a:pt x="1349781" y="253173"/>
                  </a:lnTo>
                  <a:lnTo>
                    <a:pt x="1349740" y="252739"/>
                  </a:lnTo>
                  <a:lnTo>
                    <a:pt x="1349591" y="252401"/>
                  </a:lnTo>
                  <a:lnTo>
                    <a:pt x="1349483" y="252171"/>
                  </a:lnTo>
                  <a:lnTo>
                    <a:pt x="1349442" y="251819"/>
                  </a:lnTo>
                  <a:lnTo>
                    <a:pt x="1349523" y="251562"/>
                  </a:lnTo>
                  <a:lnTo>
                    <a:pt x="1349740" y="251385"/>
                  </a:lnTo>
                  <a:lnTo>
                    <a:pt x="1350002" y="251179"/>
                  </a:lnTo>
                  <a:lnTo>
                    <a:pt x="1350063" y="250903"/>
                  </a:lnTo>
                  <a:lnTo>
                    <a:pt x="1350125" y="250473"/>
                  </a:lnTo>
                  <a:lnTo>
                    <a:pt x="1350248" y="250012"/>
                  </a:lnTo>
                  <a:lnTo>
                    <a:pt x="1350278" y="249613"/>
                  </a:lnTo>
                  <a:lnTo>
                    <a:pt x="1350063" y="248998"/>
                  </a:lnTo>
                  <a:lnTo>
                    <a:pt x="1350063" y="248567"/>
                  </a:lnTo>
                  <a:lnTo>
                    <a:pt x="1349848" y="248077"/>
                  </a:lnTo>
                  <a:lnTo>
                    <a:pt x="1349510" y="247523"/>
                  </a:lnTo>
                  <a:lnTo>
                    <a:pt x="1349110" y="247246"/>
                  </a:lnTo>
                  <a:lnTo>
                    <a:pt x="1348342" y="246878"/>
                  </a:lnTo>
                  <a:lnTo>
                    <a:pt x="1347634" y="246571"/>
                  </a:lnTo>
                  <a:lnTo>
                    <a:pt x="1346313" y="246571"/>
                  </a:lnTo>
                  <a:lnTo>
                    <a:pt x="1345636" y="246632"/>
                  </a:lnTo>
                  <a:lnTo>
                    <a:pt x="1345052" y="246878"/>
                  </a:lnTo>
                  <a:lnTo>
                    <a:pt x="1344683" y="246725"/>
                  </a:lnTo>
                  <a:lnTo>
                    <a:pt x="1344345" y="246479"/>
                  </a:lnTo>
                  <a:lnTo>
                    <a:pt x="1343800" y="246127"/>
                  </a:lnTo>
                  <a:lnTo>
                    <a:pt x="1343272" y="245960"/>
                  </a:lnTo>
                  <a:lnTo>
                    <a:pt x="1342136" y="246009"/>
                  </a:lnTo>
                  <a:lnTo>
                    <a:pt x="1341785" y="245841"/>
                  </a:lnTo>
                  <a:lnTo>
                    <a:pt x="1341124" y="245196"/>
                  </a:lnTo>
                  <a:lnTo>
                    <a:pt x="1340769" y="244378"/>
                  </a:lnTo>
                  <a:lnTo>
                    <a:pt x="1340318" y="243714"/>
                  </a:lnTo>
                  <a:lnTo>
                    <a:pt x="1339887" y="243375"/>
                  </a:lnTo>
                  <a:lnTo>
                    <a:pt x="1339549" y="242885"/>
                  </a:lnTo>
                  <a:lnTo>
                    <a:pt x="1339303" y="242393"/>
                  </a:lnTo>
                  <a:lnTo>
                    <a:pt x="1338873" y="242085"/>
                  </a:lnTo>
                  <a:lnTo>
                    <a:pt x="1338596" y="241901"/>
                  </a:lnTo>
                  <a:lnTo>
                    <a:pt x="1338596" y="241624"/>
                  </a:lnTo>
                  <a:lnTo>
                    <a:pt x="1338658" y="240887"/>
                  </a:lnTo>
                  <a:lnTo>
                    <a:pt x="1338565" y="239935"/>
                  </a:lnTo>
                  <a:lnTo>
                    <a:pt x="1338227" y="238952"/>
                  </a:lnTo>
                  <a:lnTo>
                    <a:pt x="1337482" y="237395"/>
                  </a:lnTo>
                  <a:lnTo>
                    <a:pt x="1337295" y="235450"/>
                  </a:lnTo>
                  <a:lnTo>
                    <a:pt x="1336978" y="234114"/>
                  </a:lnTo>
                  <a:lnTo>
                    <a:pt x="1334945" y="231014"/>
                  </a:lnTo>
                  <a:lnTo>
                    <a:pt x="1334186" y="229160"/>
                  </a:lnTo>
                  <a:lnTo>
                    <a:pt x="1334354" y="228725"/>
                  </a:lnTo>
                  <a:lnTo>
                    <a:pt x="1334536" y="228347"/>
                  </a:lnTo>
                  <a:lnTo>
                    <a:pt x="1334760" y="228039"/>
                  </a:lnTo>
                  <a:lnTo>
                    <a:pt x="1335209" y="227675"/>
                  </a:lnTo>
                  <a:lnTo>
                    <a:pt x="1335727" y="227423"/>
                  </a:lnTo>
                  <a:lnTo>
                    <a:pt x="1336050" y="227325"/>
                  </a:lnTo>
                  <a:lnTo>
                    <a:pt x="1336414" y="227198"/>
                  </a:lnTo>
                  <a:lnTo>
                    <a:pt x="1336594" y="227047"/>
                  </a:lnTo>
                  <a:lnTo>
                    <a:pt x="1337680" y="226131"/>
                  </a:lnTo>
                  <a:lnTo>
                    <a:pt x="1338281" y="224810"/>
                  </a:lnTo>
                  <a:lnTo>
                    <a:pt x="1337884" y="223213"/>
                  </a:lnTo>
                  <a:lnTo>
                    <a:pt x="1337173" y="221664"/>
                  </a:lnTo>
                  <a:lnTo>
                    <a:pt x="1336779" y="220806"/>
                  </a:lnTo>
                  <a:lnTo>
                    <a:pt x="1336435" y="220251"/>
                  </a:lnTo>
                  <a:lnTo>
                    <a:pt x="1335736" y="219722"/>
                  </a:lnTo>
                  <a:lnTo>
                    <a:pt x="1335166" y="219353"/>
                  </a:lnTo>
                  <a:lnTo>
                    <a:pt x="1334372" y="218982"/>
                  </a:lnTo>
                  <a:lnTo>
                    <a:pt x="1333764" y="218559"/>
                  </a:lnTo>
                  <a:lnTo>
                    <a:pt x="1333129" y="218004"/>
                  </a:lnTo>
                  <a:lnTo>
                    <a:pt x="1332362" y="217607"/>
                  </a:lnTo>
                  <a:lnTo>
                    <a:pt x="1331886" y="217376"/>
                  </a:lnTo>
                  <a:lnTo>
                    <a:pt x="1331523" y="216873"/>
                  </a:lnTo>
                  <a:lnTo>
                    <a:pt x="1331221" y="215484"/>
                  </a:lnTo>
                  <a:lnTo>
                    <a:pt x="1331201" y="214699"/>
                  </a:lnTo>
                  <a:lnTo>
                    <a:pt x="1331181" y="213772"/>
                  </a:lnTo>
                  <a:lnTo>
                    <a:pt x="1331382" y="212827"/>
                  </a:lnTo>
                  <a:lnTo>
                    <a:pt x="1331845" y="212058"/>
                  </a:lnTo>
                  <a:lnTo>
                    <a:pt x="1331886" y="211514"/>
                  </a:lnTo>
                  <a:lnTo>
                    <a:pt x="1332208" y="210529"/>
                  </a:lnTo>
                  <a:lnTo>
                    <a:pt x="1332691" y="209744"/>
                  </a:lnTo>
                  <a:lnTo>
                    <a:pt x="1333175" y="209139"/>
                  </a:lnTo>
                  <a:lnTo>
                    <a:pt x="1333900" y="208656"/>
                  </a:lnTo>
                  <a:lnTo>
                    <a:pt x="1334665" y="208315"/>
                  </a:lnTo>
                  <a:lnTo>
                    <a:pt x="1335148" y="207972"/>
                  </a:lnTo>
                  <a:lnTo>
                    <a:pt x="1335531" y="207569"/>
                  </a:lnTo>
                  <a:lnTo>
                    <a:pt x="1335672" y="207106"/>
                  </a:lnTo>
                  <a:lnTo>
                    <a:pt x="1335531" y="206623"/>
                  </a:lnTo>
                  <a:lnTo>
                    <a:pt x="1335269" y="206201"/>
                  </a:lnTo>
                  <a:lnTo>
                    <a:pt x="1335007" y="205899"/>
                  </a:lnTo>
                  <a:lnTo>
                    <a:pt x="1334766" y="205618"/>
                  </a:lnTo>
                  <a:lnTo>
                    <a:pt x="1334464" y="205477"/>
                  </a:lnTo>
                  <a:lnTo>
                    <a:pt x="1334343" y="205214"/>
                  </a:lnTo>
                  <a:lnTo>
                    <a:pt x="1334182" y="204933"/>
                  </a:lnTo>
                  <a:lnTo>
                    <a:pt x="1333779" y="204651"/>
                  </a:lnTo>
                  <a:lnTo>
                    <a:pt x="1333497" y="204490"/>
                  </a:lnTo>
                  <a:lnTo>
                    <a:pt x="1333557" y="204068"/>
                  </a:lnTo>
                  <a:lnTo>
                    <a:pt x="1333698" y="203765"/>
                  </a:lnTo>
                  <a:lnTo>
                    <a:pt x="1333456" y="203463"/>
                  </a:lnTo>
                  <a:lnTo>
                    <a:pt x="1333215" y="203081"/>
                  </a:lnTo>
                  <a:lnTo>
                    <a:pt x="1333114" y="202678"/>
                  </a:lnTo>
                  <a:lnTo>
                    <a:pt x="1333337" y="202143"/>
                  </a:lnTo>
                  <a:lnTo>
                    <a:pt x="1333337" y="201855"/>
                  </a:lnTo>
                  <a:lnTo>
                    <a:pt x="1333455" y="201330"/>
                  </a:lnTo>
                  <a:lnTo>
                    <a:pt x="1333675" y="200484"/>
                  </a:lnTo>
                  <a:lnTo>
                    <a:pt x="1333855" y="199919"/>
                  </a:lnTo>
                  <a:lnTo>
                    <a:pt x="1334242" y="198815"/>
                  </a:lnTo>
                  <a:lnTo>
                    <a:pt x="1334504" y="198150"/>
                  </a:lnTo>
                  <a:lnTo>
                    <a:pt x="1334725" y="197446"/>
                  </a:lnTo>
                  <a:lnTo>
                    <a:pt x="1334685" y="197104"/>
                  </a:lnTo>
                  <a:lnTo>
                    <a:pt x="1334504" y="196580"/>
                  </a:lnTo>
                  <a:lnTo>
                    <a:pt x="1334604" y="196218"/>
                  </a:lnTo>
                  <a:lnTo>
                    <a:pt x="1334544" y="195816"/>
                  </a:lnTo>
                  <a:lnTo>
                    <a:pt x="1334443" y="195353"/>
                  </a:lnTo>
                  <a:lnTo>
                    <a:pt x="1334685" y="194970"/>
                  </a:lnTo>
                  <a:lnTo>
                    <a:pt x="1334826" y="194688"/>
                  </a:lnTo>
                  <a:lnTo>
                    <a:pt x="1334766" y="194346"/>
                  </a:lnTo>
                  <a:lnTo>
                    <a:pt x="1334533" y="194115"/>
                  </a:lnTo>
                  <a:lnTo>
                    <a:pt x="1334078" y="194014"/>
                  </a:lnTo>
                  <a:lnTo>
                    <a:pt x="1333780" y="194159"/>
                  </a:lnTo>
                  <a:lnTo>
                    <a:pt x="1333577" y="194200"/>
                  </a:lnTo>
                  <a:lnTo>
                    <a:pt x="1333279" y="194159"/>
                  </a:lnTo>
                  <a:lnTo>
                    <a:pt x="1332995" y="194038"/>
                  </a:lnTo>
                  <a:lnTo>
                    <a:pt x="1332792" y="194051"/>
                  </a:lnTo>
                  <a:lnTo>
                    <a:pt x="1332602" y="194132"/>
                  </a:lnTo>
                  <a:lnTo>
                    <a:pt x="1332426" y="194118"/>
                  </a:lnTo>
                  <a:lnTo>
                    <a:pt x="1332318" y="194038"/>
                  </a:lnTo>
                  <a:lnTo>
                    <a:pt x="1332277" y="193820"/>
                  </a:lnTo>
                  <a:lnTo>
                    <a:pt x="1332223" y="193536"/>
                  </a:lnTo>
                  <a:lnTo>
                    <a:pt x="1332182" y="193252"/>
                  </a:lnTo>
                  <a:lnTo>
                    <a:pt x="1332020" y="193130"/>
                  </a:lnTo>
                  <a:lnTo>
                    <a:pt x="1331911" y="192994"/>
                  </a:lnTo>
                  <a:lnTo>
                    <a:pt x="1331925" y="192657"/>
                  </a:lnTo>
                  <a:lnTo>
                    <a:pt x="1332020" y="192237"/>
                  </a:lnTo>
                  <a:lnTo>
                    <a:pt x="1333060" y="191928"/>
                  </a:lnTo>
                  <a:lnTo>
                    <a:pt x="1333144" y="191384"/>
                  </a:lnTo>
                  <a:lnTo>
                    <a:pt x="1333773" y="190839"/>
                  </a:lnTo>
                  <a:lnTo>
                    <a:pt x="1333857" y="190251"/>
                  </a:lnTo>
                  <a:lnTo>
                    <a:pt x="1333972" y="189696"/>
                  </a:lnTo>
                  <a:lnTo>
                    <a:pt x="1333395" y="189623"/>
                  </a:lnTo>
                  <a:lnTo>
                    <a:pt x="1332808" y="189497"/>
                  </a:lnTo>
                  <a:lnTo>
                    <a:pt x="1332430" y="189245"/>
                  </a:lnTo>
                  <a:lnTo>
                    <a:pt x="1331801" y="189119"/>
                  </a:lnTo>
                  <a:lnTo>
                    <a:pt x="1331381" y="188742"/>
                  </a:lnTo>
                  <a:lnTo>
                    <a:pt x="1330710" y="188742"/>
                  </a:lnTo>
                  <a:lnTo>
                    <a:pt x="1330388" y="189253"/>
                  </a:lnTo>
                  <a:lnTo>
                    <a:pt x="1330071" y="189231"/>
                  </a:lnTo>
                  <a:lnTo>
                    <a:pt x="1329708" y="189062"/>
                  </a:lnTo>
                  <a:lnTo>
                    <a:pt x="1329470" y="189015"/>
                  </a:lnTo>
                  <a:lnTo>
                    <a:pt x="1329189" y="188976"/>
                  </a:lnTo>
                  <a:lnTo>
                    <a:pt x="1328986" y="189138"/>
                  </a:lnTo>
                  <a:lnTo>
                    <a:pt x="1328851" y="189247"/>
                  </a:lnTo>
                  <a:lnTo>
                    <a:pt x="1328688" y="189287"/>
                  </a:lnTo>
                  <a:lnTo>
                    <a:pt x="1328526" y="189273"/>
                  </a:lnTo>
                  <a:lnTo>
                    <a:pt x="1328336" y="189341"/>
                  </a:lnTo>
                  <a:lnTo>
                    <a:pt x="1328079" y="189517"/>
                  </a:lnTo>
                  <a:lnTo>
                    <a:pt x="1327686" y="189679"/>
                  </a:lnTo>
                  <a:lnTo>
                    <a:pt x="1327497" y="189720"/>
                  </a:lnTo>
                  <a:lnTo>
                    <a:pt x="1327344" y="189744"/>
                  </a:lnTo>
                  <a:lnTo>
                    <a:pt x="1327045" y="189604"/>
                  </a:lnTo>
                  <a:lnTo>
                    <a:pt x="1327045" y="189129"/>
                  </a:lnTo>
                  <a:lnTo>
                    <a:pt x="1326853" y="188891"/>
                  </a:lnTo>
                  <a:lnTo>
                    <a:pt x="1326649" y="188721"/>
                  </a:lnTo>
                  <a:lnTo>
                    <a:pt x="1326535" y="188461"/>
                  </a:lnTo>
                  <a:lnTo>
                    <a:pt x="1326343" y="188280"/>
                  </a:lnTo>
                  <a:lnTo>
                    <a:pt x="1326093" y="188189"/>
                  </a:lnTo>
                  <a:lnTo>
                    <a:pt x="1325980" y="188020"/>
                  </a:lnTo>
                  <a:lnTo>
                    <a:pt x="1325844" y="187852"/>
                  </a:lnTo>
                  <a:lnTo>
                    <a:pt x="1325618" y="187849"/>
                  </a:lnTo>
                  <a:lnTo>
                    <a:pt x="1325425" y="187974"/>
                  </a:lnTo>
                  <a:lnTo>
                    <a:pt x="1325243" y="187974"/>
                  </a:lnTo>
                  <a:lnTo>
                    <a:pt x="1325002" y="187829"/>
                  </a:lnTo>
                  <a:lnTo>
                    <a:pt x="1324910" y="187677"/>
                  </a:lnTo>
                  <a:lnTo>
                    <a:pt x="1324720" y="187604"/>
                  </a:lnTo>
                  <a:lnTo>
                    <a:pt x="1324463" y="187690"/>
                  </a:lnTo>
                  <a:lnTo>
                    <a:pt x="1324228" y="187656"/>
                  </a:lnTo>
                  <a:lnTo>
                    <a:pt x="1324097" y="187500"/>
                  </a:lnTo>
                  <a:lnTo>
                    <a:pt x="1323881" y="187500"/>
                  </a:lnTo>
                  <a:lnTo>
                    <a:pt x="1323680" y="187521"/>
                  </a:lnTo>
                  <a:lnTo>
                    <a:pt x="1323487" y="187374"/>
                  </a:lnTo>
                  <a:lnTo>
                    <a:pt x="1323397" y="187102"/>
                  </a:lnTo>
                  <a:lnTo>
                    <a:pt x="1323385" y="186796"/>
                  </a:lnTo>
                  <a:lnTo>
                    <a:pt x="1323317" y="186570"/>
                  </a:lnTo>
                  <a:lnTo>
                    <a:pt x="1323249" y="186264"/>
                  </a:lnTo>
                  <a:lnTo>
                    <a:pt x="1323253" y="186011"/>
                  </a:lnTo>
                  <a:lnTo>
                    <a:pt x="1322889" y="185647"/>
                  </a:lnTo>
                  <a:lnTo>
                    <a:pt x="1322701" y="185225"/>
                  </a:lnTo>
                  <a:lnTo>
                    <a:pt x="1322561" y="184639"/>
                  </a:lnTo>
                  <a:lnTo>
                    <a:pt x="1322537" y="184054"/>
                  </a:lnTo>
                  <a:lnTo>
                    <a:pt x="1322116" y="183376"/>
                  </a:lnTo>
                  <a:lnTo>
                    <a:pt x="1321811" y="182884"/>
                  </a:lnTo>
                  <a:lnTo>
                    <a:pt x="1321456" y="181778"/>
                  </a:lnTo>
                  <a:lnTo>
                    <a:pt x="1320519" y="179408"/>
                  </a:lnTo>
                  <a:lnTo>
                    <a:pt x="1320411" y="179182"/>
                  </a:lnTo>
                  <a:lnTo>
                    <a:pt x="1319890" y="177756"/>
                  </a:lnTo>
                  <a:lnTo>
                    <a:pt x="1319726" y="176937"/>
                  </a:lnTo>
                  <a:lnTo>
                    <a:pt x="1319702" y="176210"/>
                  </a:lnTo>
                  <a:lnTo>
                    <a:pt x="1319773" y="175110"/>
                  </a:lnTo>
                  <a:lnTo>
                    <a:pt x="1319908" y="173834"/>
                  </a:lnTo>
                  <a:lnTo>
                    <a:pt x="1319902" y="172927"/>
                  </a:lnTo>
                  <a:lnTo>
                    <a:pt x="1319945" y="172839"/>
                  </a:lnTo>
                  <a:lnTo>
                    <a:pt x="1319886" y="172536"/>
                  </a:lnTo>
                  <a:lnTo>
                    <a:pt x="1320107" y="171286"/>
                  </a:lnTo>
                  <a:lnTo>
                    <a:pt x="1320040" y="169777"/>
                  </a:lnTo>
                  <a:lnTo>
                    <a:pt x="1319759" y="168827"/>
                  </a:lnTo>
                  <a:lnTo>
                    <a:pt x="1319536" y="168233"/>
                  </a:lnTo>
                  <a:lnTo>
                    <a:pt x="1318798" y="167227"/>
                  </a:lnTo>
                  <a:lnTo>
                    <a:pt x="1317824" y="166288"/>
                  </a:lnTo>
                  <a:lnTo>
                    <a:pt x="1316851" y="165349"/>
                  </a:lnTo>
                  <a:lnTo>
                    <a:pt x="1315857" y="164594"/>
                  </a:lnTo>
                  <a:lnTo>
                    <a:pt x="1315054" y="163625"/>
                  </a:lnTo>
                  <a:lnTo>
                    <a:pt x="1314267" y="162636"/>
                  </a:lnTo>
                  <a:lnTo>
                    <a:pt x="1313862" y="162329"/>
                  </a:lnTo>
                  <a:lnTo>
                    <a:pt x="1313333" y="161613"/>
                  </a:lnTo>
                  <a:lnTo>
                    <a:pt x="1312701" y="161329"/>
                  </a:lnTo>
                  <a:lnTo>
                    <a:pt x="1311850" y="161202"/>
                  </a:lnTo>
                  <a:lnTo>
                    <a:pt x="1310902" y="161603"/>
                  </a:lnTo>
                  <a:lnTo>
                    <a:pt x="1310424" y="161561"/>
                  </a:lnTo>
                  <a:lnTo>
                    <a:pt x="1310013" y="161482"/>
                  </a:lnTo>
                  <a:lnTo>
                    <a:pt x="1309763" y="161357"/>
                  </a:lnTo>
                  <a:lnTo>
                    <a:pt x="1309489" y="161186"/>
                  </a:lnTo>
                  <a:lnTo>
                    <a:pt x="1309295" y="160935"/>
                  </a:lnTo>
                  <a:lnTo>
                    <a:pt x="1308924" y="160056"/>
                  </a:lnTo>
                  <a:lnTo>
                    <a:pt x="1307429" y="156208"/>
                  </a:lnTo>
                  <a:lnTo>
                    <a:pt x="1307198" y="155674"/>
                  </a:lnTo>
                  <a:lnTo>
                    <a:pt x="1307096" y="155274"/>
                  </a:lnTo>
                  <a:lnTo>
                    <a:pt x="1307050" y="155024"/>
                  </a:lnTo>
                  <a:lnTo>
                    <a:pt x="1307084" y="154842"/>
                  </a:lnTo>
                  <a:lnTo>
                    <a:pt x="1307187" y="154774"/>
                  </a:lnTo>
                  <a:lnTo>
                    <a:pt x="1307346" y="154580"/>
                  </a:lnTo>
                  <a:lnTo>
                    <a:pt x="1307472" y="154443"/>
                  </a:lnTo>
                  <a:lnTo>
                    <a:pt x="1307540" y="154283"/>
                  </a:lnTo>
                  <a:lnTo>
                    <a:pt x="1307472" y="154101"/>
                  </a:lnTo>
                  <a:lnTo>
                    <a:pt x="1307312" y="153919"/>
                  </a:lnTo>
                  <a:lnTo>
                    <a:pt x="1307221" y="153737"/>
                  </a:lnTo>
                  <a:lnTo>
                    <a:pt x="1307164" y="153601"/>
                  </a:lnTo>
                  <a:lnTo>
                    <a:pt x="1307096" y="153144"/>
                  </a:lnTo>
                  <a:lnTo>
                    <a:pt x="1307039" y="152655"/>
                  </a:lnTo>
                  <a:lnTo>
                    <a:pt x="1306959" y="152234"/>
                  </a:lnTo>
                  <a:lnTo>
                    <a:pt x="1306788" y="152040"/>
                  </a:lnTo>
                  <a:lnTo>
                    <a:pt x="1306571" y="151881"/>
                  </a:lnTo>
                  <a:lnTo>
                    <a:pt x="1306264" y="151687"/>
                  </a:lnTo>
                  <a:lnTo>
                    <a:pt x="1305705" y="151493"/>
                  </a:lnTo>
                  <a:lnTo>
                    <a:pt x="1305249" y="151460"/>
                  </a:lnTo>
                  <a:lnTo>
                    <a:pt x="1304805" y="151516"/>
                  </a:lnTo>
                  <a:lnTo>
                    <a:pt x="1304429" y="151539"/>
                  </a:lnTo>
                  <a:lnTo>
                    <a:pt x="1304232" y="151603"/>
                  </a:lnTo>
                  <a:lnTo>
                    <a:pt x="1304136" y="151718"/>
                  </a:lnTo>
                  <a:lnTo>
                    <a:pt x="1304002" y="151909"/>
                  </a:lnTo>
                  <a:lnTo>
                    <a:pt x="1303867" y="151929"/>
                  </a:lnTo>
                  <a:lnTo>
                    <a:pt x="1303656" y="151833"/>
                  </a:lnTo>
                  <a:lnTo>
                    <a:pt x="1303521" y="151641"/>
                  </a:lnTo>
                  <a:lnTo>
                    <a:pt x="1303387" y="151449"/>
                  </a:lnTo>
                  <a:lnTo>
                    <a:pt x="1303233" y="151295"/>
                  </a:lnTo>
                  <a:lnTo>
                    <a:pt x="1302619" y="150833"/>
                  </a:lnTo>
                  <a:lnTo>
                    <a:pt x="1301872" y="150407"/>
                  </a:lnTo>
                  <a:lnTo>
                    <a:pt x="1301648" y="150197"/>
                  </a:lnTo>
                  <a:lnTo>
                    <a:pt x="1301135" y="149183"/>
                  </a:lnTo>
                  <a:lnTo>
                    <a:pt x="1300813" y="148188"/>
                  </a:lnTo>
                  <a:lnTo>
                    <a:pt x="1300755" y="147223"/>
                  </a:lnTo>
                  <a:lnTo>
                    <a:pt x="1300521" y="146376"/>
                  </a:lnTo>
                  <a:lnTo>
                    <a:pt x="1300052" y="145661"/>
                  </a:lnTo>
                  <a:lnTo>
                    <a:pt x="1299350" y="145059"/>
                  </a:lnTo>
                  <a:lnTo>
                    <a:pt x="1298648" y="144592"/>
                  </a:lnTo>
                  <a:lnTo>
                    <a:pt x="1297829" y="144211"/>
                  </a:lnTo>
                  <a:lnTo>
                    <a:pt x="1297349" y="143869"/>
                  </a:lnTo>
                  <a:lnTo>
                    <a:pt x="1297262" y="143607"/>
                  </a:lnTo>
                  <a:lnTo>
                    <a:pt x="1297203" y="143413"/>
                  </a:lnTo>
                  <a:lnTo>
                    <a:pt x="1297310" y="143259"/>
                  </a:lnTo>
                  <a:lnTo>
                    <a:pt x="1297475" y="143123"/>
                  </a:lnTo>
                  <a:lnTo>
                    <a:pt x="1297504" y="142938"/>
                  </a:lnTo>
                  <a:lnTo>
                    <a:pt x="1297514" y="142647"/>
                  </a:lnTo>
                  <a:lnTo>
                    <a:pt x="1297427" y="142405"/>
                  </a:lnTo>
                  <a:lnTo>
                    <a:pt x="1297252" y="142240"/>
                  </a:lnTo>
                  <a:lnTo>
                    <a:pt x="1297145" y="142056"/>
                  </a:lnTo>
                  <a:lnTo>
                    <a:pt x="1297164" y="141726"/>
                  </a:lnTo>
                  <a:lnTo>
                    <a:pt x="1297145" y="141425"/>
                  </a:lnTo>
                  <a:lnTo>
                    <a:pt x="1296912" y="141192"/>
                  </a:lnTo>
                  <a:lnTo>
                    <a:pt x="1296601" y="140891"/>
                  </a:lnTo>
                  <a:lnTo>
                    <a:pt x="1296262" y="140659"/>
                  </a:lnTo>
                  <a:lnTo>
                    <a:pt x="1295883" y="140475"/>
                  </a:lnTo>
                  <a:lnTo>
                    <a:pt x="1295670" y="140398"/>
                  </a:lnTo>
                  <a:lnTo>
                    <a:pt x="1295281" y="140436"/>
                  </a:lnTo>
                  <a:lnTo>
                    <a:pt x="1295049" y="140436"/>
                  </a:lnTo>
                  <a:lnTo>
                    <a:pt x="1294748" y="140406"/>
                  </a:lnTo>
                  <a:lnTo>
                    <a:pt x="1294505" y="140378"/>
                  </a:lnTo>
                  <a:lnTo>
                    <a:pt x="1294340" y="140388"/>
                  </a:lnTo>
                  <a:lnTo>
                    <a:pt x="1294224" y="140465"/>
                  </a:lnTo>
                  <a:lnTo>
                    <a:pt x="1294126" y="140572"/>
                  </a:lnTo>
                  <a:lnTo>
                    <a:pt x="1294000" y="140736"/>
                  </a:lnTo>
                  <a:lnTo>
                    <a:pt x="1293971" y="140950"/>
                  </a:lnTo>
                  <a:lnTo>
                    <a:pt x="1293961" y="141173"/>
                  </a:lnTo>
                  <a:lnTo>
                    <a:pt x="1293932" y="141299"/>
                  </a:lnTo>
                  <a:lnTo>
                    <a:pt x="1293787" y="141405"/>
                  </a:lnTo>
                  <a:lnTo>
                    <a:pt x="1293630" y="141405"/>
                  </a:lnTo>
                  <a:lnTo>
                    <a:pt x="1293084" y="141190"/>
                  </a:lnTo>
                  <a:lnTo>
                    <a:pt x="1292850" y="141113"/>
                  </a:lnTo>
                  <a:lnTo>
                    <a:pt x="1292693" y="141113"/>
                  </a:lnTo>
                  <a:lnTo>
                    <a:pt x="1292576" y="141269"/>
                  </a:lnTo>
                  <a:lnTo>
                    <a:pt x="1292381" y="141503"/>
                  </a:lnTo>
                  <a:lnTo>
                    <a:pt x="1292166" y="141620"/>
                  </a:lnTo>
                  <a:lnTo>
                    <a:pt x="1291971" y="141581"/>
                  </a:lnTo>
                  <a:lnTo>
                    <a:pt x="1291717" y="141326"/>
                  </a:lnTo>
                  <a:lnTo>
                    <a:pt x="1290319" y="140078"/>
                  </a:lnTo>
                  <a:lnTo>
                    <a:pt x="1289968" y="139907"/>
                  </a:lnTo>
                  <a:lnTo>
                    <a:pt x="1289831" y="139853"/>
                  </a:lnTo>
                  <a:lnTo>
                    <a:pt x="1289556" y="139904"/>
                  </a:lnTo>
                  <a:lnTo>
                    <a:pt x="1289281" y="139965"/>
                  </a:lnTo>
                  <a:lnTo>
                    <a:pt x="1289069" y="140153"/>
                  </a:lnTo>
                  <a:lnTo>
                    <a:pt x="1288806" y="140490"/>
                  </a:lnTo>
                  <a:lnTo>
                    <a:pt x="1288569" y="140690"/>
                  </a:lnTo>
                  <a:lnTo>
                    <a:pt x="1288369" y="140802"/>
                  </a:lnTo>
                  <a:lnTo>
                    <a:pt x="1288057" y="140864"/>
                  </a:lnTo>
                  <a:lnTo>
                    <a:pt x="1287707" y="140901"/>
                  </a:lnTo>
                  <a:lnTo>
                    <a:pt x="1287407" y="140939"/>
                  </a:lnTo>
                  <a:lnTo>
                    <a:pt x="1286994" y="141100"/>
                  </a:lnTo>
                  <a:lnTo>
                    <a:pt x="1286128" y="141536"/>
                  </a:lnTo>
                  <a:lnTo>
                    <a:pt x="1285474" y="141584"/>
                  </a:lnTo>
                  <a:lnTo>
                    <a:pt x="1285077" y="141501"/>
                  </a:lnTo>
                  <a:lnTo>
                    <a:pt x="1284638" y="141201"/>
                  </a:lnTo>
                  <a:lnTo>
                    <a:pt x="1284149" y="140298"/>
                  </a:lnTo>
                  <a:lnTo>
                    <a:pt x="1283797" y="139998"/>
                  </a:lnTo>
                  <a:lnTo>
                    <a:pt x="1281949" y="139062"/>
                  </a:lnTo>
                  <a:lnTo>
                    <a:pt x="1279976" y="138557"/>
                  </a:lnTo>
                  <a:lnTo>
                    <a:pt x="1279145" y="138564"/>
                  </a:lnTo>
                  <a:lnTo>
                    <a:pt x="1278053" y="138920"/>
                  </a:lnTo>
                  <a:lnTo>
                    <a:pt x="1276260" y="139238"/>
                  </a:lnTo>
                  <a:lnTo>
                    <a:pt x="1275078" y="139246"/>
                  </a:lnTo>
                  <a:lnTo>
                    <a:pt x="1273455" y="138913"/>
                  </a:lnTo>
                  <a:lnTo>
                    <a:pt x="1272493" y="138877"/>
                  </a:lnTo>
                  <a:lnTo>
                    <a:pt x="1271790" y="138449"/>
                  </a:lnTo>
                  <a:lnTo>
                    <a:pt x="1271393" y="138367"/>
                  </a:lnTo>
                  <a:lnTo>
                    <a:pt x="1270019" y="138279"/>
                  </a:lnTo>
                  <a:lnTo>
                    <a:pt x="1269632" y="138293"/>
                  </a:lnTo>
                  <a:lnTo>
                    <a:pt x="1269457" y="138368"/>
                  </a:lnTo>
                  <a:lnTo>
                    <a:pt x="1269132" y="138467"/>
                  </a:lnTo>
                  <a:lnTo>
                    <a:pt x="1268882" y="138555"/>
                  </a:lnTo>
                  <a:lnTo>
                    <a:pt x="1268745" y="138555"/>
                  </a:lnTo>
                  <a:lnTo>
                    <a:pt x="1268470" y="138405"/>
                  </a:lnTo>
                  <a:lnTo>
                    <a:pt x="1268320" y="138368"/>
                  </a:lnTo>
                  <a:lnTo>
                    <a:pt x="1268158" y="138443"/>
                  </a:lnTo>
                  <a:lnTo>
                    <a:pt x="1268095" y="138593"/>
                  </a:lnTo>
                  <a:lnTo>
                    <a:pt x="1267933" y="138804"/>
                  </a:lnTo>
                  <a:lnTo>
                    <a:pt x="1267771" y="138891"/>
                  </a:lnTo>
                  <a:lnTo>
                    <a:pt x="1267421" y="138942"/>
                  </a:lnTo>
                  <a:lnTo>
                    <a:pt x="1267021" y="138980"/>
                  </a:lnTo>
                  <a:lnTo>
                    <a:pt x="1266546" y="139029"/>
                  </a:lnTo>
                  <a:lnTo>
                    <a:pt x="1266202" y="139025"/>
                  </a:lnTo>
                  <a:lnTo>
                    <a:pt x="1265604" y="139049"/>
                  </a:lnTo>
                  <a:lnTo>
                    <a:pt x="1265139" y="139049"/>
                  </a:lnTo>
                  <a:lnTo>
                    <a:pt x="1264842" y="139137"/>
                  </a:lnTo>
                  <a:lnTo>
                    <a:pt x="1264673" y="139188"/>
                  </a:lnTo>
                  <a:lnTo>
                    <a:pt x="1264414" y="139278"/>
                  </a:lnTo>
                  <a:lnTo>
                    <a:pt x="1264226" y="139296"/>
                  </a:lnTo>
                  <a:lnTo>
                    <a:pt x="1264003" y="139272"/>
                  </a:lnTo>
                  <a:lnTo>
                    <a:pt x="1263968" y="139274"/>
                  </a:lnTo>
                  <a:lnTo>
                    <a:pt x="1263719" y="139291"/>
                  </a:lnTo>
                  <a:lnTo>
                    <a:pt x="1263523" y="139469"/>
                  </a:lnTo>
                  <a:lnTo>
                    <a:pt x="1263465" y="139683"/>
                  </a:lnTo>
                  <a:lnTo>
                    <a:pt x="1263314" y="139791"/>
                  </a:lnTo>
                  <a:lnTo>
                    <a:pt x="1263169" y="139791"/>
                  </a:lnTo>
                  <a:lnTo>
                    <a:pt x="1262867" y="139605"/>
                  </a:lnTo>
                  <a:lnTo>
                    <a:pt x="1262540" y="139308"/>
                  </a:lnTo>
                  <a:lnTo>
                    <a:pt x="1262323" y="139115"/>
                  </a:lnTo>
                  <a:lnTo>
                    <a:pt x="1262111" y="139018"/>
                  </a:lnTo>
                  <a:lnTo>
                    <a:pt x="1261978" y="139005"/>
                  </a:lnTo>
                  <a:lnTo>
                    <a:pt x="1261743" y="138983"/>
                  </a:lnTo>
                  <a:lnTo>
                    <a:pt x="1261296" y="139001"/>
                  </a:lnTo>
                  <a:lnTo>
                    <a:pt x="1261054" y="138928"/>
                  </a:lnTo>
                  <a:lnTo>
                    <a:pt x="1260909" y="138825"/>
                  </a:lnTo>
                  <a:lnTo>
                    <a:pt x="1260712" y="138282"/>
                  </a:lnTo>
                  <a:lnTo>
                    <a:pt x="1260625" y="138161"/>
                  </a:lnTo>
                  <a:lnTo>
                    <a:pt x="1260256" y="137938"/>
                  </a:lnTo>
                  <a:lnTo>
                    <a:pt x="1259906" y="137642"/>
                  </a:lnTo>
                  <a:lnTo>
                    <a:pt x="1259696" y="137208"/>
                  </a:lnTo>
                  <a:lnTo>
                    <a:pt x="1259564" y="137057"/>
                  </a:lnTo>
                  <a:lnTo>
                    <a:pt x="1259376" y="136944"/>
                  </a:lnTo>
                  <a:lnTo>
                    <a:pt x="1259226" y="136907"/>
                  </a:lnTo>
                  <a:lnTo>
                    <a:pt x="1259089" y="136907"/>
                  </a:lnTo>
                  <a:lnTo>
                    <a:pt x="1258877" y="136957"/>
                  </a:lnTo>
                  <a:lnTo>
                    <a:pt x="1258689" y="136970"/>
                  </a:lnTo>
                  <a:lnTo>
                    <a:pt x="1258552" y="136920"/>
                  </a:lnTo>
                  <a:lnTo>
                    <a:pt x="1258377" y="136733"/>
                  </a:lnTo>
                  <a:lnTo>
                    <a:pt x="1258227" y="136682"/>
                  </a:lnTo>
                  <a:lnTo>
                    <a:pt x="1258077" y="136707"/>
                  </a:lnTo>
                  <a:lnTo>
                    <a:pt x="1257940" y="136832"/>
                  </a:lnTo>
                  <a:lnTo>
                    <a:pt x="1257777" y="136957"/>
                  </a:lnTo>
                  <a:lnTo>
                    <a:pt x="1257652" y="137082"/>
                  </a:lnTo>
                  <a:lnTo>
                    <a:pt x="1257527" y="137207"/>
                  </a:lnTo>
                  <a:lnTo>
                    <a:pt x="1257440" y="137344"/>
                  </a:lnTo>
                  <a:lnTo>
                    <a:pt x="1257265" y="137456"/>
                  </a:lnTo>
                  <a:lnTo>
                    <a:pt x="1257115" y="137519"/>
                  </a:lnTo>
                  <a:lnTo>
                    <a:pt x="1256953" y="137507"/>
                  </a:lnTo>
                  <a:lnTo>
                    <a:pt x="1256721" y="137448"/>
                  </a:lnTo>
                  <a:lnTo>
                    <a:pt x="1256214" y="137267"/>
                  </a:lnTo>
                  <a:lnTo>
                    <a:pt x="1255361" y="137199"/>
                  </a:lnTo>
                  <a:lnTo>
                    <a:pt x="1254904" y="137089"/>
                  </a:lnTo>
                  <a:lnTo>
                    <a:pt x="1254405" y="136932"/>
                  </a:lnTo>
                  <a:lnTo>
                    <a:pt x="1254167" y="136869"/>
                  </a:lnTo>
                  <a:lnTo>
                    <a:pt x="1253955" y="136794"/>
                  </a:lnTo>
                  <a:lnTo>
                    <a:pt x="1253805" y="136745"/>
                  </a:lnTo>
                  <a:lnTo>
                    <a:pt x="1253693" y="136632"/>
                  </a:lnTo>
                  <a:lnTo>
                    <a:pt x="1253605" y="136495"/>
                  </a:lnTo>
                  <a:lnTo>
                    <a:pt x="1253355" y="136370"/>
                  </a:lnTo>
                  <a:lnTo>
                    <a:pt x="1253118" y="136296"/>
                  </a:lnTo>
                  <a:lnTo>
                    <a:pt x="1252943" y="136296"/>
                  </a:lnTo>
                  <a:lnTo>
                    <a:pt x="1252681" y="136308"/>
                  </a:lnTo>
                  <a:lnTo>
                    <a:pt x="1252431" y="136407"/>
                  </a:lnTo>
                  <a:lnTo>
                    <a:pt x="1252156" y="136570"/>
                  </a:lnTo>
                  <a:lnTo>
                    <a:pt x="1251906" y="136682"/>
                  </a:lnTo>
                  <a:lnTo>
                    <a:pt x="1251719" y="136757"/>
                  </a:lnTo>
                  <a:lnTo>
                    <a:pt x="1251569" y="136895"/>
                  </a:lnTo>
                  <a:lnTo>
                    <a:pt x="1251419" y="137069"/>
                  </a:lnTo>
                  <a:lnTo>
                    <a:pt x="1251332" y="137157"/>
                  </a:lnTo>
                  <a:lnTo>
                    <a:pt x="1251219" y="137157"/>
                  </a:lnTo>
                  <a:lnTo>
                    <a:pt x="1251044" y="137132"/>
                  </a:lnTo>
                  <a:lnTo>
                    <a:pt x="1250682" y="137082"/>
                  </a:lnTo>
                  <a:lnTo>
                    <a:pt x="1250357" y="137082"/>
                  </a:lnTo>
                  <a:lnTo>
                    <a:pt x="1250045" y="137094"/>
                  </a:lnTo>
                  <a:lnTo>
                    <a:pt x="1249733" y="137169"/>
                  </a:lnTo>
                  <a:lnTo>
                    <a:pt x="1249420" y="137169"/>
                  </a:lnTo>
                  <a:lnTo>
                    <a:pt x="1248983" y="137132"/>
                  </a:lnTo>
                  <a:lnTo>
                    <a:pt x="1248546" y="137144"/>
                  </a:lnTo>
                  <a:lnTo>
                    <a:pt x="1247911" y="137447"/>
                  </a:lnTo>
                  <a:lnTo>
                    <a:pt x="1247753" y="137526"/>
                  </a:lnTo>
                  <a:lnTo>
                    <a:pt x="1247701" y="137597"/>
                  </a:lnTo>
                  <a:lnTo>
                    <a:pt x="1247625" y="137705"/>
                  </a:lnTo>
                  <a:lnTo>
                    <a:pt x="1247548" y="137820"/>
                  </a:lnTo>
                  <a:lnTo>
                    <a:pt x="1247497" y="137954"/>
                  </a:lnTo>
                  <a:lnTo>
                    <a:pt x="1247420" y="138178"/>
                  </a:lnTo>
                  <a:lnTo>
                    <a:pt x="1247388" y="138319"/>
                  </a:lnTo>
                  <a:lnTo>
                    <a:pt x="1247308" y="138532"/>
                  </a:lnTo>
                  <a:lnTo>
                    <a:pt x="1247260" y="138632"/>
                  </a:lnTo>
                  <a:lnTo>
                    <a:pt x="1247190" y="138772"/>
                  </a:lnTo>
                  <a:lnTo>
                    <a:pt x="1247158" y="138875"/>
                  </a:lnTo>
                  <a:lnTo>
                    <a:pt x="1247158" y="138958"/>
                  </a:lnTo>
                  <a:lnTo>
                    <a:pt x="1247171" y="139035"/>
                  </a:lnTo>
                  <a:lnTo>
                    <a:pt x="1247222" y="139137"/>
                  </a:lnTo>
                  <a:lnTo>
                    <a:pt x="1247203" y="139316"/>
                  </a:lnTo>
                  <a:lnTo>
                    <a:pt x="1247139" y="139392"/>
                  </a:lnTo>
                  <a:lnTo>
                    <a:pt x="1247062" y="139469"/>
                  </a:lnTo>
                  <a:lnTo>
                    <a:pt x="1246966" y="139578"/>
                  </a:lnTo>
                  <a:lnTo>
                    <a:pt x="1246902" y="139750"/>
                  </a:lnTo>
                  <a:lnTo>
                    <a:pt x="1246870" y="139840"/>
                  </a:lnTo>
                  <a:lnTo>
                    <a:pt x="1246787" y="139949"/>
                  </a:lnTo>
                  <a:lnTo>
                    <a:pt x="1246678" y="140063"/>
                  </a:lnTo>
                  <a:lnTo>
                    <a:pt x="1246582" y="140134"/>
                  </a:lnTo>
                  <a:lnTo>
                    <a:pt x="1246493" y="140205"/>
                  </a:lnTo>
                  <a:lnTo>
                    <a:pt x="1246390" y="140230"/>
                  </a:lnTo>
                  <a:lnTo>
                    <a:pt x="1246269" y="140210"/>
                  </a:lnTo>
                  <a:lnTo>
                    <a:pt x="1246141" y="140146"/>
                  </a:lnTo>
                  <a:lnTo>
                    <a:pt x="1246026" y="140025"/>
                  </a:lnTo>
                  <a:lnTo>
                    <a:pt x="1245930" y="139961"/>
                  </a:lnTo>
                  <a:lnTo>
                    <a:pt x="1245834" y="139956"/>
                  </a:lnTo>
                  <a:lnTo>
                    <a:pt x="1245726" y="140037"/>
                  </a:lnTo>
                  <a:lnTo>
                    <a:pt x="1245524" y="140119"/>
                  </a:lnTo>
                  <a:lnTo>
                    <a:pt x="1245309" y="140078"/>
                  </a:lnTo>
                  <a:lnTo>
                    <a:pt x="1245120" y="139984"/>
                  </a:lnTo>
                  <a:lnTo>
                    <a:pt x="1244605" y="139802"/>
                  </a:lnTo>
                  <a:lnTo>
                    <a:pt x="1239552" y="136913"/>
                  </a:lnTo>
                  <a:lnTo>
                    <a:pt x="1238807" y="136659"/>
                  </a:lnTo>
                  <a:lnTo>
                    <a:pt x="1237630" y="136784"/>
                  </a:lnTo>
                  <a:lnTo>
                    <a:pt x="1236723" y="137027"/>
                  </a:lnTo>
                  <a:lnTo>
                    <a:pt x="1235777" y="137228"/>
                  </a:lnTo>
                  <a:lnTo>
                    <a:pt x="1234951" y="137147"/>
                  </a:lnTo>
                  <a:lnTo>
                    <a:pt x="1234317" y="136890"/>
                  </a:lnTo>
                  <a:lnTo>
                    <a:pt x="1233722" y="136604"/>
                  </a:lnTo>
                  <a:lnTo>
                    <a:pt x="1232595" y="135980"/>
                  </a:lnTo>
                  <a:lnTo>
                    <a:pt x="1231648" y="135457"/>
                  </a:lnTo>
                  <a:lnTo>
                    <a:pt x="1230611" y="134895"/>
                  </a:lnTo>
                  <a:lnTo>
                    <a:pt x="1229868" y="134620"/>
                  </a:lnTo>
                  <a:lnTo>
                    <a:pt x="1228817" y="134413"/>
                  </a:lnTo>
                  <a:lnTo>
                    <a:pt x="1228075" y="134418"/>
                  </a:lnTo>
                  <a:lnTo>
                    <a:pt x="1227160" y="134816"/>
                  </a:lnTo>
                  <a:lnTo>
                    <a:pt x="1225980" y="135040"/>
                  </a:lnTo>
                  <a:lnTo>
                    <a:pt x="1224624" y="135052"/>
                  </a:lnTo>
                  <a:lnTo>
                    <a:pt x="1223836" y="134975"/>
                  </a:lnTo>
                  <a:lnTo>
                    <a:pt x="1223161" y="134861"/>
                  </a:lnTo>
                  <a:lnTo>
                    <a:pt x="1221297" y="134511"/>
                  </a:lnTo>
                  <a:lnTo>
                    <a:pt x="1220365" y="134462"/>
                  </a:lnTo>
                  <a:lnTo>
                    <a:pt x="1219081" y="134189"/>
                  </a:lnTo>
                  <a:lnTo>
                    <a:pt x="1218115" y="133867"/>
                  </a:lnTo>
                  <a:lnTo>
                    <a:pt x="1217527" y="133559"/>
                  </a:lnTo>
                  <a:lnTo>
                    <a:pt x="1216477" y="133268"/>
                  </a:lnTo>
                  <a:lnTo>
                    <a:pt x="1212714" y="133214"/>
                  </a:lnTo>
                  <a:lnTo>
                    <a:pt x="1212370" y="133054"/>
                  </a:lnTo>
                  <a:lnTo>
                    <a:pt x="1212182" y="132964"/>
                  </a:lnTo>
                  <a:lnTo>
                    <a:pt x="1212055" y="132838"/>
                  </a:lnTo>
                  <a:lnTo>
                    <a:pt x="1211967" y="132725"/>
                  </a:lnTo>
                  <a:lnTo>
                    <a:pt x="1211879" y="132535"/>
                  </a:lnTo>
                  <a:lnTo>
                    <a:pt x="1211803" y="132296"/>
                  </a:lnTo>
                  <a:lnTo>
                    <a:pt x="1211639" y="131980"/>
                  </a:lnTo>
                  <a:lnTo>
                    <a:pt x="1211488" y="131880"/>
                  </a:lnTo>
                  <a:lnTo>
                    <a:pt x="1211324" y="131892"/>
                  </a:lnTo>
                  <a:lnTo>
                    <a:pt x="1211134" y="132031"/>
                  </a:lnTo>
                  <a:lnTo>
                    <a:pt x="1210920" y="132157"/>
                  </a:lnTo>
                  <a:lnTo>
                    <a:pt x="1210743" y="132233"/>
                  </a:lnTo>
                  <a:lnTo>
                    <a:pt x="1210516" y="132132"/>
                  </a:lnTo>
                  <a:lnTo>
                    <a:pt x="1210403" y="132018"/>
                  </a:lnTo>
                  <a:lnTo>
                    <a:pt x="1210264" y="131906"/>
                  </a:lnTo>
                  <a:lnTo>
                    <a:pt x="1210188" y="131753"/>
                  </a:lnTo>
                  <a:lnTo>
                    <a:pt x="1209961" y="131527"/>
                  </a:lnTo>
                  <a:lnTo>
                    <a:pt x="1209784" y="131477"/>
                  </a:lnTo>
                  <a:lnTo>
                    <a:pt x="1209463" y="131515"/>
                  </a:lnTo>
                  <a:lnTo>
                    <a:pt x="1209053" y="131653"/>
                  </a:lnTo>
                  <a:lnTo>
                    <a:pt x="1208788" y="131767"/>
                  </a:lnTo>
                  <a:lnTo>
                    <a:pt x="1208435" y="131906"/>
                  </a:lnTo>
                  <a:lnTo>
                    <a:pt x="1208258" y="132006"/>
                  </a:lnTo>
                  <a:lnTo>
                    <a:pt x="1208119" y="132157"/>
                  </a:lnTo>
                  <a:lnTo>
                    <a:pt x="1207980" y="132535"/>
                  </a:lnTo>
                  <a:lnTo>
                    <a:pt x="1207715" y="132952"/>
                  </a:lnTo>
                  <a:lnTo>
                    <a:pt x="1207438" y="133266"/>
                  </a:lnTo>
                  <a:lnTo>
                    <a:pt x="1207186" y="133444"/>
                  </a:lnTo>
                  <a:lnTo>
                    <a:pt x="1206971" y="133544"/>
                  </a:lnTo>
                  <a:lnTo>
                    <a:pt x="1206731" y="133556"/>
                  </a:lnTo>
                  <a:lnTo>
                    <a:pt x="1206517" y="133544"/>
                  </a:lnTo>
                  <a:lnTo>
                    <a:pt x="1206277" y="133456"/>
                  </a:lnTo>
                  <a:lnTo>
                    <a:pt x="1206050" y="133393"/>
                  </a:lnTo>
                  <a:lnTo>
                    <a:pt x="1205773" y="133430"/>
                  </a:lnTo>
                  <a:lnTo>
                    <a:pt x="1205457" y="133430"/>
                  </a:lnTo>
                  <a:lnTo>
                    <a:pt x="1205180" y="133468"/>
                  </a:lnTo>
                  <a:lnTo>
                    <a:pt x="1204990" y="133607"/>
                  </a:lnTo>
                  <a:lnTo>
                    <a:pt x="1204764" y="133885"/>
                  </a:lnTo>
                  <a:lnTo>
                    <a:pt x="1204637" y="134048"/>
                  </a:lnTo>
                  <a:lnTo>
                    <a:pt x="1204562" y="134237"/>
                  </a:lnTo>
                  <a:lnTo>
                    <a:pt x="1204600" y="134490"/>
                  </a:lnTo>
                  <a:lnTo>
                    <a:pt x="1204523" y="134653"/>
                  </a:lnTo>
                  <a:lnTo>
                    <a:pt x="1204423" y="134755"/>
                  </a:lnTo>
                  <a:lnTo>
                    <a:pt x="1204233" y="134792"/>
                  </a:lnTo>
                  <a:lnTo>
                    <a:pt x="1204006" y="134767"/>
                  </a:lnTo>
                  <a:lnTo>
                    <a:pt x="1203829" y="134755"/>
                  </a:lnTo>
                  <a:lnTo>
                    <a:pt x="1203729" y="134603"/>
                  </a:lnTo>
                  <a:lnTo>
                    <a:pt x="1203678" y="134338"/>
                  </a:lnTo>
                  <a:lnTo>
                    <a:pt x="1203627" y="134112"/>
                  </a:lnTo>
                  <a:lnTo>
                    <a:pt x="1203476" y="133973"/>
                  </a:lnTo>
                  <a:lnTo>
                    <a:pt x="1203413" y="133809"/>
                  </a:lnTo>
                  <a:lnTo>
                    <a:pt x="1203262" y="133645"/>
                  </a:lnTo>
                  <a:lnTo>
                    <a:pt x="1202998" y="133532"/>
                  </a:lnTo>
                  <a:lnTo>
                    <a:pt x="1202770" y="133418"/>
                  </a:lnTo>
                  <a:lnTo>
                    <a:pt x="1202555" y="133203"/>
                  </a:lnTo>
                  <a:lnTo>
                    <a:pt x="1202366" y="133090"/>
                  </a:lnTo>
                  <a:lnTo>
                    <a:pt x="1202051" y="133052"/>
                  </a:lnTo>
                  <a:lnTo>
                    <a:pt x="1201710" y="133015"/>
                  </a:lnTo>
                  <a:lnTo>
                    <a:pt x="1201547" y="132901"/>
                  </a:lnTo>
                  <a:lnTo>
                    <a:pt x="1201408" y="132737"/>
                  </a:lnTo>
                  <a:lnTo>
                    <a:pt x="1201194" y="132535"/>
                  </a:lnTo>
                  <a:lnTo>
                    <a:pt x="1200802" y="132447"/>
                  </a:lnTo>
                  <a:lnTo>
                    <a:pt x="1200474" y="132498"/>
                  </a:lnTo>
                  <a:lnTo>
                    <a:pt x="1200209" y="132649"/>
                  </a:lnTo>
                  <a:lnTo>
                    <a:pt x="1199994" y="132850"/>
                  </a:lnTo>
                  <a:lnTo>
                    <a:pt x="1199667" y="133178"/>
                  </a:lnTo>
                  <a:lnTo>
                    <a:pt x="1199414" y="133519"/>
                  </a:lnTo>
                  <a:lnTo>
                    <a:pt x="1199251" y="133758"/>
                  </a:lnTo>
                  <a:lnTo>
                    <a:pt x="1199112" y="133910"/>
                  </a:lnTo>
                  <a:lnTo>
                    <a:pt x="1198821" y="134061"/>
                  </a:lnTo>
                  <a:lnTo>
                    <a:pt x="1198506" y="134112"/>
                  </a:lnTo>
                  <a:lnTo>
                    <a:pt x="1198153" y="134010"/>
                  </a:lnTo>
                  <a:lnTo>
                    <a:pt x="1197976" y="133934"/>
                  </a:lnTo>
                  <a:lnTo>
                    <a:pt x="1197774" y="133871"/>
                  </a:lnTo>
                  <a:lnTo>
                    <a:pt x="1197559" y="133746"/>
                  </a:lnTo>
                  <a:lnTo>
                    <a:pt x="1197459" y="133620"/>
                  </a:lnTo>
                  <a:lnTo>
                    <a:pt x="1197383" y="133393"/>
                  </a:lnTo>
                  <a:lnTo>
                    <a:pt x="1197295" y="133040"/>
                  </a:lnTo>
                  <a:lnTo>
                    <a:pt x="1197181" y="132725"/>
                  </a:lnTo>
                  <a:lnTo>
                    <a:pt x="1197055" y="132460"/>
                  </a:lnTo>
                  <a:lnTo>
                    <a:pt x="1196802" y="131918"/>
                  </a:lnTo>
                  <a:lnTo>
                    <a:pt x="1196639" y="131804"/>
                  </a:lnTo>
                  <a:lnTo>
                    <a:pt x="1196159" y="131590"/>
                  </a:lnTo>
                  <a:lnTo>
                    <a:pt x="1195718" y="131338"/>
                  </a:lnTo>
                  <a:lnTo>
                    <a:pt x="1195428" y="131173"/>
                  </a:lnTo>
                  <a:lnTo>
                    <a:pt x="1195117" y="130991"/>
                  </a:lnTo>
                  <a:lnTo>
                    <a:pt x="1195075" y="130746"/>
                  </a:lnTo>
                  <a:lnTo>
                    <a:pt x="1195100" y="130493"/>
                  </a:lnTo>
                  <a:lnTo>
                    <a:pt x="1195124" y="129939"/>
                  </a:lnTo>
                  <a:lnTo>
                    <a:pt x="1195061" y="129459"/>
                  </a:lnTo>
                  <a:lnTo>
                    <a:pt x="1195036" y="128779"/>
                  </a:lnTo>
                  <a:lnTo>
                    <a:pt x="1195036" y="128463"/>
                  </a:lnTo>
                  <a:lnTo>
                    <a:pt x="1195049" y="128262"/>
                  </a:lnTo>
                  <a:lnTo>
                    <a:pt x="1195012" y="127972"/>
                  </a:lnTo>
                  <a:lnTo>
                    <a:pt x="1194847" y="127682"/>
                  </a:lnTo>
                  <a:lnTo>
                    <a:pt x="1194671" y="127417"/>
                  </a:lnTo>
                  <a:lnTo>
                    <a:pt x="1194469" y="127341"/>
                  </a:lnTo>
                  <a:lnTo>
                    <a:pt x="1194128" y="127341"/>
                  </a:lnTo>
                  <a:lnTo>
                    <a:pt x="1193750" y="127454"/>
                  </a:lnTo>
                  <a:lnTo>
                    <a:pt x="1193295" y="127707"/>
                  </a:lnTo>
                  <a:lnTo>
                    <a:pt x="1192942" y="128123"/>
                  </a:lnTo>
                  <a:lnTo>
                    <a:pt x="1192602" y="128753"/>
                  </a:lnTo>
                  <a:lnTo>
                    <a:pt x="1192160" y="129510"/>
                  </a:lnTo>
                  <a:lnTo>
                    <a:pt x="1191870" y="130278"/>
                  </a:lnTo>
                  <a:lnTo>
                    <a:pt x="1191454" y="130593"/>
                  </a:lnTo>
                  <a:lnTo>
                    <a:pt x="1191075" y="130934"/>
                  </a:lnTo>
                  <a:lnTo>
                    <a:pt x="1190848" y="131236"/>
                  </a:lnTo>
                  <a:lnTo>
                    <a:pt x="1190722" y="131338"/>
                  </a:lnTo>
                  <a:lnTo>
                    <a:pt x="1190520" y="131363"/>
                  </a:lnTo>
                  <a:lnTo>
                    <a:pt x="1190230" y="131249"/>
                  </a:lnTo>
                  <a:lnTo>
                    <a:pt x="1189927" y="131111"/>
                  </a:lnTo>
                  <a:lnTo>
                    <a:pt x="1189675" y="131036"/>
                  </a:lnTo>
                  <a:lnTo>
                    <a:pt x="1189386" y="130960"/>
                  </a:lnTo>
                  <a:lnTo>
                    <a:pt x="1188767" y="129972"/>
                  </a:lnTo>
                  <a:lnTo>
                    <a:pt x="1188062" y="129502"/>
                  </a:lnTo>
                  <a:lnTo>
                    <a:pt x="1186218" y="128784"/>
                  </a:lnTo>
                  <a:lnTo>
                    <a:pt x="1185036" y="128665"/>
                  </a:lnTo>
                  <a:lnTo>
                    <a:pt x="1184554" y="128496"/>
                  </a:lnTo>
                  <a:lnTo>
                    <a:pt x="1183765" y="128503"/>
                  </a:lnTo>
                  <a:lnTo>
                    <a:pt x="1182851" y="128771"/>
                  </a:lnTo>
                  <a:lnTo>
                    <a:pt x="1182020" y="128780"/>
                  </a:lnTo>
                  <a:lnTo>
                    <a:pt x="1181193" y="129134"/>
                  </a:lnTo>
                  <a:lnTo>
                    <a:pt x="1180669" y="129138"/>
                  </a:lnTo>
                  <a:lnTo>
                    <a:pt x="1179834" y="128754"/>
                  </a:lnTo>
                  <a:lnTo>
                    <a:pt x="1179221" y="128761"/>
                  </a:lnTo>
                  <a:lnTo>
                    <a:pt x="1178350" y="129073"/>
                  </a:lnTo>
                  <a:lnTo>
                    <a:pt x="1177829" y="129421"/>
                  </a:lnTo>
                  <a:lnTo>
                    <a:pt x="1176955" y="129645"/>
                  </a:lnTo>
                  <a:lnTo>
                    <a:pt x="1176348" y="130171"/>
                  </a:lnTo>
                  <a:lnTo>
                    <a:pt x="1176214" y="130076"/>
                  </a:lnTo>
                  <a:lnTo>
                    <a:pt x="1176049" y="129888"/>
                  </a:lnTo>
                  <a:lnTo>
                    <a:pt x="1175873" y="129635"/>
                  </a:lnTo>
                  <a:lnTo>
                    <a:pt x="1175747" y="129434"/>
                  </a:lnTo>
                  <a:lnTo>
                    <a:pt x="1175469" y="129220"/>
                  </a:lnTo>
                  <a:lnTo>
                    <a:pt x="1175104" y="129069"/>
                  </a:lnTo>
                  <a:lnTo>
                    <a:pt x="1174687" y="128916"/>
                  </a:lnTo>
                  <a:lnTo>
                    <a:pt x="1174271" y="128828"/>
                  </a:lnTo>
                  <a:lnTo>
                    <a:pt x="1173804" y="128879"/>
                  </a:lnTo>
                  <a:lnTo>
                    <a:pt x="1173034" y="129106"/>
                  </a:lnTo>
                  <a:lnTo>
                    <a:pt x="1172593" y="129220"/>
                  </a:lnTo>
                  <a:lnTo>
                    <a:pt x="1172353" y="129194"/>
                  </a:lnTo>
                  <a:lnTo>
                    <a:pt x="1172202" y="129157"/>
                  </a:lnTo>
                  <a:lnTo>
                    <a:pt x="1172050" y="129043"/>
                  </a:lnTo>
                  <a:lnTo>
                    <a:pt x="1171873" y="128892"/>
                  </a:lnTo>
                  <a:lnTo>
                    <a:pt x="1171722" y="128690"/>
                  </a:lnTo>
                  <a:lnTo>
                    <a:pt x="1171558" y="128538"/>
                  </a:lnTo>
                  <a:lnTo>
                    <a:pt x="1171357" y="128501"/>
                  </a:lnTo>
                  <a:lnTo>
                    <a:pt x="1171028" y="128564"/>
                  </a:lnTo>
                  <a:lnTo>
                    <a:pt x="1170826" y="128589"/>
                  </a:lnTo>
                  <a:lnTo>
                    <a:pt x="1170599" y="128514"/>
                  </a:lnTo>
                  <a:lnTo>
                    <a:pt x="1170385" y="128526"/>
                  </a:lnTo>
                  <a:lnTo>
                    <a:pt x="1170145" y="128577"/>
                  </a:lnTo>
                  <a:lnTo>
                    <a:pt x="1169881" y="128602"/>
                  </a:lnTo>
                  <a:lnTo>
                    <a:pt x="1169628" y="128551"/>
                  </a:lnTo>
                  <a:lnTo>
                    <a:pt x="1169212" y="128413"/>
                  </a:lnTo>
                  <a:lnTo>
                    <a:pt x="1168909" y="128413"/>
                  </a:lnTo>
                  <a:lnTo>
                    <a:pt x="1168644" y="128514"/>
                  </a:lnTo>
                  <a:lnTo>
                    <a:pt x="1168455" y="128551"/>
                  </a:lnTo>
                  <a:lnTo>
                    <a:pt x="1168243" y="128475"/>
                  </a:lnTo>
                  <a:lnTo>
                    <a:pt x="1167492" y="127705"/>
                  </a:lnTo>
                  <a:lnTo>
                    <a:pt x="1167010" y="127537"/>
                  </a:lnTo>
                  <a:lnTo>
                    <a:pt x="1166639" y="127428"/>
                  </a:lnTo>
                  <a:lnTo>
                    <a:pt x="1166092" y="127202"/>
                  </a:lnTo>
                  <a:lnTo>
                    <a:pt x="1165428" y="126884"/>
                  </a:lnTo>
                  <a:lnTo>
                    <a:pt x="1164850" y="126480"/>
                  </a:lnTo>
                  <a:lnTo>
                    <a:pt x="1164329" y="126105"/>
                  </a:lnTo>
                  <a:lnTo>
                    <a:pt x="1163895" y="125584"/>
                  </a:lnTo>
                  <a:lnTo>
                    <a:pt x="1163751" y="124891"/>
                  </a:lnTo>
                  <a:lnTo>
                    <a:pt x="1163635" y="124111"/>
                  </a:lnTo>
                  <a:lnTo>
                    <a:pt x="1163375" y="123793"/>
                  </a:lnTo>
                  <a:lnTo>
                    <a:pt x="1162991" y="123514"/>
                  </a:lnTo>
                  <a:lnTo>
                    <a:pt x="1162739" y="123389"/>
                  </a:lnTo>
                  <a:lnTo>
                    <a:pt x="1162305" y="123447"/>
                  </a:lnTo>
                  <a:lnTo>
                    <a:pt x="1161872" y="123823"/>
                  </a:lnTo>
                  <a:lnTo>
                    <a:pt x="1161583" y="124285"/>
                  </a:lnTo>
                  <a:lnTo>
                    <a:pt x="1161216" y="124906"/>
                  </a:lnTo>
                  <a:lnTo>
                    <a:pt x="1160802" y="125123"/>
                  </a:lnTo>
                  <a:lnTo>
                    <a:pt x="1160282" y="125267"/>
                  </a:lnTo>
                  <a:lnTo>
                    <a:pt x="1159877" y="125497"/>
                  </a:lnTo>
                  <a:lnTo>
                    <a:pt x="1159588" y="126018"/>
                  </a:lnTo>
                  <a:lnTo>
                    <a:pt x="1159385" y="126596"/>
                  </a:lnTo>
                  <a:lnTo>
                    <a:pt x="1159235" y="127196"/>
                  </a:lnTo>
                  <a:lnTo>
                    <a:pt x="1159004" y="127221"/>
                  </a:lnTo>
                  <a:lnTo>
                    <a:pt x="1158352" y="127531"/>
                  </a:lnTo>
                  <a:lnTo>
                    <a:pt x="1157882" y="127780"/>
                  </a:lnTo>
                  <a:lnTo>
                    <a:pt x="1157506" y="127954"/>
                  </a:lnTo>
                  <a:lnTo>
                    <a:pt x="1157101" y="127694"/>
                  </a:lnTo>
                  <a:lnTo>
                    <a:pt x="1156726" y="127751"/>
                  </a:lnTo>
                  <a:lnTo>
                    <a:pt x="1156119" y="127780"/>
                  </a:lnTo>
                  <a:lnTo>
                    <a:pt x="1155483" y="127954"/>
                  </a:lnTo>
                  <a:lnTo>
                    <a:pt x="1154992" y="127521"/>
                  </a:lnTo>
                  <a:lnTo>
                    <a:pt x="1154272" y="127543"/>
                  </a:lnTo>
                  <a:lnTo>
                    <a:pt x="1153806" y="127983"/>
                  </a:lnTo>
                  <a:lnTo>
                    <a:pt x="1153199" y="128098"/>
                  </a:lnTo>
                  <a:lnTo>
                    <a:pt x="1152563" y="127722"/>
                  </a:lnTo>
                  <a:lnTo>
                    <a:pt x="1152100" y="127462"/>
                  </a:lnTo>
                  <a:lnTo>
                    <a:pt x="1151753" y="127000"/>
                  </a:lnTo>
                  <a:lnTo>
                    <a:pt x="1151131" y="126865"/>
                  </a:lnTo>
                  <a:lnTo>
                    <a:pt x="1150127" y="127003"/>
                  </a:lnTo>
                  <a:lnTo>
                    <a:pt x="1149689" y="126792"/>
                  </a:lnTo>
                  <a:lnTo>
                    <a:pt x="1148943" y="126755"/>
                  </a:lnTo>
                  <a:lnTo>
                    <a:pt x="1148423" y="127020"/>
                  </a:lnTo>
                  <a:lnTo>
                    <a:pt x="1145758" y="127259"/>
                  </a:lnTo>
                  <a:lnTo>
                    <a:pt x="1144452" y="127878"/>
                  </a:lnTo>
                  <a:lnTo>
                    <a:pt x="1143946" y="128277"/>
                  </a:lnTo>
                  <a:lnTo>
                    <a:pt x="1141868" y="127383"/>
                  </a:lnTo>
                  <a:lnTo>
                    <a:pt x="1139987" y="127445"/>
                  </a:lnTo>
                  <a:lnTo>
                    <a:pt x="1139416" y="127190"/>
                  </a:lnTo>
                  <a:lnTo>
                    <a:pt x="1138674" y="127239"/>
                  </a:lnTo>
                  <a:lnTo>
                    <a:pt x="1137884" y="126947"/>
                  </a:lnTo>
                  <a:lnTo>
                    <a:pt x="1137098" y="126955"/>
                  </a:lnTo>
                  <a:lnTo>
                    <a:pt x="1136561" y="127515"/>
                  </a:lnTo>
                  <a:lnTo>
                    <a:pt x="1135972" y="127835"/>
                  </a:lnTo>
                  <a:lnTo>
                    <a:pt x="1135722" y="127615"/>
                  </a:lnTo>
                  <a:lnTo>
                    <a:pt x="1135957" y="126945"/>
                  </a:lnTo>
                  <a:lnTo>
                    <a:pt x="1135890" y="126441"/>
                  </a:lnTo>
                  <a:lnTo>
                    <a:pt x="1135319" y="126039"/>
                  </a:lnTo>
                  <a:lnTo>
                    <a:pt x="1134615" y="126073"/>
                  </a:lnTo>
                  <a:lnTo>
                    <a:pt x="1133943" y="125905"/>
                  </a:lnTo>
                  <a:lnTo>
                    <a:pt x="1133305" y="126106"/>
                  </a:lnTo>
                  <a:lnTo>
                    <a:pt x="1132667" y="125973"/>
                  </a:lnTo>
                  <a:lnTo>
                    <a:pt x="1132197" y="125704"/>
                  </a:lnTo>
                  <a:lnTo>
                    <a:pt x="1131727" y="125636"/>
                  </a:lnTo>
                  <a:lnTo>
                    <a:pt x="1131157" y="125938"/>
                  </a:lnTo>
                  <a:lnTo>
                    <a:pt x="1130922" y="126308"/>
                  </a:lnTo>
                  <a:lnTo>
                    <a:pt x="1130821" y="126845"/>
                  </a:lnTo>
                  <a:lnTo>
                    <a:pt x="1130452" y="127247"/>
                  </a:lnTo>
                  <a:lnTo>
                    <a:pt x="1129975" y="127454"/>
                  </a:lnTo>
                  <a:lnTo>
                    <a:pt x="1128571" y="127625"/>
                  </a:lnTo>
                  <a:lnTo>
                    <a:pt x="1127762" y="127413"/>
                  </a:lnTo>
                  <a:lnTo>
                    <a:pt x="1127337" y="127710"/>
                  </a:lnTo>
                  <a:lnTo>
                    <a:pt x="1126869" y="127880"/>
                  </a:lnTo>
                  <a:lnTo>
                    <a:pt x="1126189" y="127880"/>
                  </a:lnTo>
                  <a:lnTo>
                    <a:pt x="1125466" y="128136"/>
                  </a:lnTo>
                  <a:lnTo>
                    <a:pt x="1124572" y="128008"/>
                  </a:lnTo>
                  <a:lnTo>
                    <a:pt x="1123770" y="127817"/>
                  </a:lnTo>
                  <a:lnTo>
                    <a:pt x="1123332" y="127691"/>
                  </a:lnTo>
                  <a:lnTo>
                    <a:pt x="1122966" y="127773"/>
                  </a:lnTo>
                  <a:lnTo>
                    <a:pt x="1122605" y="127976"/>
                  </a:lnTo>
                  <a:lnTo>
                    <a:pt x="1122377" y="128182"/>
                  </a:lnTo>
                  <a:lnTo>
                    <a:pt x="1122057" y="128547"/>
                  </a:lnTo>
                  <a:lnTo>
                    <a:pt x="1121736" y="128913"/>
                  </a:lnTo>
                  <a:lnTo>
                    <a:pt x="1121462" y="129165"/>
                  </a:lnTo>
                  <a:lnTo>
                    <a:pt x="1121211" y="129324"/>
                  </a:lnTo>
                  <a:lnTo>
                    <a:pt x="1120891" y="129484"/>
                  </a:lnTo>
                  <a:lnTo>
                    <a:pt x="1120571" y="129507"/>
                  </a:lnTo>
                  <a:lnTo>
                    <a:pt x="1120181" y="129416"/>
                  </a:lnTo>
                  <a:lnTo>
                    <a:pt x="1119884" y="129279"/>
                  </a:lnTo>
                  <a:lnTo>
                    <a:pt x="1119656" y="128981"/>
                  </a:lnTo>
                  <a:lnTo>
                    <a:pt x="1119453" y="128591"/>
                  </a:lnTo>
                  <a:lnTo>
                    <a:pt x="1118964" y="128081"/>
                  </a:lnTo>
                  <a:lnTo>
                    <a:pt x="1118131" y="128002"/>
                  </a:lnTo>
                  <a:lnTo>
                    <a:pt x="1117565" y="128181"/>
                  </a:lnTo>
                  <a:lnTo>
                    <a:pt x="1116567" y="128794"/>
                  </a:lnTo>
                  <a:lnTo>
                    <a:pt x="1115823" y="128845"/>
                  </a:lnTo>
                  <a:lnTo>
                    <a:pt x="1115259" y="129237"/>
                  </a:lnTo>
                  <a:lnTo>
                    <a:pt x="1114165" y="129123"/>
                  </a:lnTo>
                  <a:lnTo>
                    <a:pt x="1113507" y="129203"/>
                  </a:lnTo>
                  <a:lnTo>
                    <a:pt x="1112498" y="129626"/>
                  </a:lnTo>
                  <a:lnTo>
                    <a:pt x="1111897" y="130134"/>
                  </a:lnTo>
                  <a:lnTo>
                    <a:pt x="1111284" y="130190"/>
                  </a:lnTo>
                  <a:lnTo>
                    <a:pt x="1110407" y="130006"/>
                  </a:lnTo>
                  <a:lnTo>
                    <a:pt x="1109790" y="129643"/>
                  </a:lnTo>
                  <a:lnTo>
                    <a:pt x="1108225" y="128807"/>
                  </a:lnTo>
                  <a:lnTo>
                    <a:pt x="1107228" y="127978"/>
                  </a:lnTo>
                  <a:lnTo>
                    <a:pt x="1106488" y="127537"/>
                  </a:lnTo>
                  <a:lnTo>
                    <a:pt x="1105924" y="127318"/>
                  </a:lnTo>
                  <a:lnTo>
                    <a:pt x="1104815" y="127247"/>
                  </a:lnTo>
                  <a:lnTo>
                    <a:pt x="1104070" y="127456"/>
                  </a:lnTo>
                  <a:lnTo>
                    <a:pt x="1103176" y="127497"/>
                  </a:lnTo>
                  <a:lnTo>
                    <a:pt x="1102011" y="127603"/>
                  </a:lnTo>
                  <a:lnTo>
                    <a:pt x="1101816" y="126732"/>
                  </a:lnTo>
                  <a:lnTo>
                    <a:pt x="1101773" y="126265"/>
                  </a:lnTo>
                  <a:lnTo>
                    <a:pt x="1101220" y="125712"/>
                  </a:lnTo>
                  <a:lnTo>
                    <a:pt x="1100828" y="124955"/>
                  </a:lnTo>
                  <a:lnTo>
                    <a:pt x="1100142" y="124218"/>
                  </a:lnTo>
                  <a:lnTo>
                    <a:pt x="1099972" y="123933"/>
                  </a:lnTo>
                  <a:lnTo>
                    <a:pt x="1099742" y="123658"/>
                  </a:lnTo>
                  <a:lnTo>
                    <a:pt x="1099583" y="123613"/>
                  </a:lnTo>
                  <a:lnTo>
                    <a:pt x="1098989" y="123613"/>
                  </a:lnTo>
                  <a:lnTo>
                    <a:pt x="1098531" y="123704"/>
                  </a:lnTo>
                  <a:lnTo>
                    <a:pt x="1098096" y="123864"/>
                  </a:lnTo>
                  <a:lnTo>
                    <a:pt x="1097503" y="124070"/>
                  </a:lnTo>
                  <a:lnTo>
                    <a:pt x="1097113" y="124115"/>
                  </a:lnTo>
                  <a:lnTo>
                    <a:pt x="1096633" y="124206"/>
                  </a:lnTo>
                  <a:lnTo>
                    <a:pt x="1096245" y="124253"/>
                  </a:lnTo>
                  <a:lnTo>
                    <a:pt x="1095466" y="124300"/>
                  </a:lnTo>
                  <a:lnTo>
                    <a:pt x="1094652" y="124358"/>
                  </a:lnTo>
                  <a:lnTo>
                    <a:pt x="1094289" y="124452"/>
                  </a:lnTo>
                  <a:lnTo>
                    <a:pt x="1093695" y="124753"/>
                  </a:lnTo>
                  <a:lnTo>
                    <a:pt x="1093120" y="124957"/>
                  </a:lnTo>
                  <a:lnTo>
                    <a:pt x="1092182" y="125193"/>
                  </a:lnTo>
                  <a:lnTo>
                    <a:pt x="1091469" y="125540"/>
                  </a:lnTo>
                  <a:lnTo>
                    <a:pt x="1090245" y="125932"/>
                  </a:lnTo>
                  <a:lnTo>
                    <a:pt x="1089149" y="126151"/>
                  </a:lnTo>
                  <a:lnTo>
                    <a:pt x="1088161" y="126260"/>
                  </a:lnTo>
                  <a:lnTo>
                    <a:pt x="1087063" y="127138"/>
                  </a:lnTo>
                  <a:lnTo>
                    <a:pt x="1086351" y="128180"/>
                  </a:lnTo>
                  <a:lnTo>
                    <a:pt x="1084797" y="128728"/>
                  </a:lnTo>
                  <a:lnTo>
                    <a:pt x="1083223" y="128399"/>
                  </a:lnTo>
                  <a:lnTo>
                    <a:pt x="1082235" y="128235"/>
                  </a:lnTo>
                  <a:lnTo>
                    <a:pt x="1081357" y="128070"/>
                  </a:lnTo>
                  <a:lnTo>
                    <a:pt x="1080614" y="127807"/>
                  </a:lnTo>
                  <a:lnTo>
                    <a:pt x="1079825" y="127737"/>
                  </a:lnTo>
                  <a:lnTo>
                    <a:pt x="1079063" y="127969"/>
                  </a:lnTo>
                  <a:lnTo>
                    <a:pt x="1078834" y="129276"/>
                  </a:lnTo>
                  <a:lnTo>
                    <a:pt x="1078779" y="130373"/>
                  </a:lnTo>
                  <a:lnTo>
                    <a:pt x="1078779" y="131579"/>
                  </a:lnTo>
                  <a:lnTo>
                    <a:pt x="1078246" y="132418"/>
                  </a:lnTo>
                  <a:lnTo>
                    <a:pt x="1077078" y="131799"/>
                  </a:lnTo>
                  <a:lnTo>
                    <a:pt x="1076309" y="131140"/>
                  </a:lnTo>
                  <a:lnTo>
                    <a:pt x="1075706" y="130428"/>
                  </a:lnTo>
                  <a:lnTo>
                    <a:pt x="1074868" y="129911"/>
                  </a:lnTo>
                  <a:lnTo>
                    <a:pt x="1073732" y="129770"/>
                  </a:lnTo>
                  <a:lnTo>
                    <a:pt x="1072213" y="128762"/>
                  </a:lnTo>
                  <a:lnTo>
                    <a:pt x="1071211" y="128366"/>
                  </a:lnTo>
                  <a:lnTo>
                    <a:pt x="1070822" y="127929"/>
                  </a:lnTo>
                  <a:lnTo>
                    <a:pt x="1070652" y="127454"/>
                  </a:lnTo>
                  <a:lnTo>
                    <a:pt x="1070703" y="126721"/>
                  </a:lnTo>
                  <a:lnTo>
                    <a:pt x="1070988" y="126345"/>
                  </a:lnTo>
                  <a:lnTo>
                    <a:pt x="1070807" y="125863"/>
                  </a:lnTo>
                  <a:lnTo>
                    <a:pt x="1070187" y="125465"/>
                  </a:lnTo>
                  <a:lnTo>
                    <a:pt x="1069692" y="125244"/>
                  </a:lnTo>
                  <a:lnTo>
                    <a:pt x="1069120" y="125504"/>
                  </a:lnTo>
                  <a:lnTo>
                    <a:pt x="1068601" y="125971"/>
                  </a:lnTo>
                  <a:lnTo>
                    <a:pt x="1067872" y="125867"/>
                  </a:lnTo>
                  <a:lnTo>
                    <a:pt x="1067093" y="126334"/>
                  </a:lnTo>
                  <a:lnTo>
                    <a:pt x="1066469" y="126750"/>
                  </a:lnTo>
                  <a:lnTo>
                    <a:pt x="1066158" y="127321"/>
                  </a:lnTo>
                  <a:lnTo>
                    <a:pt x="1065378" y="127997"/>
                  </a:lnTo>
                  <a:lnTo>
                    <a:pt x="1064651" y="127633"/>
                  </a:lnTo>
                  <a:lnTo>
                    <a:pt x="1063976" y="126905"/>
                  </a:lnTo>
                  <a:lnTo>
                    <a:pt x="1063767" y="126127"/>
                  </a:lnTo>
                  <a:lnTo>
                    <a:pt x="1063560" y="125347"/>
                  </a:lnTo>
                  <a:lnTo>
                    <a:pt x="1062624" y="124673"/>
                  </a:lnTo>
                  <a:lnTo>
                    <a:pt x="1062072" y="124244"/>
                  </a:lnTo>
                  <a:lnTo>
                    <a:pt x="1062090" y="124216"/>
                  </a:lnTo>
                  <a:lnTo>
                    <a:pt x="1062468" y="123634"/>
                  </a:lnTo>
                  <a:lnTo>
                    <a:pt x="1062883" y="123167"/>
                  </a:lnTo>
                  <a:lnTo>
                    <a:pt x="1063237" y="122635"/>
                  </a:lnTo>
                  <a:lnTo>
                    <a:pt x="1063955" y="121538"/>
                  </a:lnTo>
                  <a:lnTo>
                    <a:pt x="1064158" y="121087"/>
                  </a:lnTo>
                  <a:lnTo>
                    <a:pt x="1064524" y="120507"/>
                  </a:lnTo>
                  <a:lnTo>
                    <a:pt x="1064692" y="120022"/>
                  </a:lnTo>
                  <a:lnTo>
                    <a:pt x="1064874" y="119733"/>
                  </a:lnTo>
                  <a:lnTo>
                    <a:pt x="1065079" y="118926"/>
                  </a:lnTo>
                  <a:lnTo>
                    <a:pt x="1065126" y="117612"/>
                  </a:lnTo>
                  <a:lnTo>
                    <a:pt x="1064818" y="116994"/>
                  </a:lnTo>
                  <a:lnTo>
                    <a:pt x="1064741" y="116686"/>
                  </a:lnTo>
                  <a:lnTo>
                    <a:pt x="1064547" y="115741"/>
                  </a:lnTo>
                  <a:lnTo>
                    <a:pt x="1064235" y="115273"/>
                  </a:lnTo>
                  <a:lnTo>
                    <a:pt x="1064229" y="115267"/>
                  </a:lnTo>
                  <a:lnTo>
                    <a:pt x="1064027" y="115377"/>
                  </a:lnTo>
                  <a:lnTo>
                    <a:pt x="1063144" y="115221"/>
                  </a:lnTo>
                  <a:lnTo>
                    <a:pt x="1062572" y="114961"/>
                  </a:lnTo>
                  <a:lnTo>
                    <a:pt x="1062104" y="115117"/>
                  </a:lnTo>
                  <a:lnTo>
                    <a:pt x="1061221" y="114858"/>
                  </a:lnTo>
                  <a:lnTo>
                    <a:pt x="1060597" y="114442"/>
                  </a:lnTo>
                  <a:lnTo>
                    <a:pt x="1060233" y="113767"/>
                  </a:lnTo>
                  <a:lnTo>
                    <a:pt x="1060006" y="113107"/>
                  </a:lnTo>
                  <a:lnTo>
                    <a:pt x="1059870" y="112729"/>
                  </a:lnTo>
                  <a:lnTo>
                    <a:pt x="1060442" y="112261"/>
                  </a:lnTo>
                  <a:lnTo>
                    <a:pt x="1060805" y="111742"/>
                  </a:lnTo>
                  <a:lnTo>
                    <a:pt x="1061117" y="111014"/>
                  </a:lnTo>
                  <a:lnTo>
                    <a:pt x="1061637" y="111014"/>
                  </a:lnTo>
                  <a:lnTo>
                    <a:pt x="1062208" y="110859"/>
                  </a:lnTo>
                  <a:lnTo>
                    <a:pt x="1062847" y="110438"/>
                  </a:lnTo>
                  <a:lnTo>
                    <a:pt x="1062847" y="109707"/>
                  </a:lnTo>
                  <a:lnTo>
                    <a:pt x="1062748" y="109242"/>
                  </a:lnTo>
                  <a:lnTo>
                    <a:pt x="1062315" y="108544"/>
                  </a:lnTo>
                  <a:lnTo>
                    <a:pt x="1061995" y="108174"/>
                  </a:lnTo>
                  <a:lnTo>
                    <a:pt x="1061585" y="107379"/>
                  </a:lnTo>
                  <a:lnTo>
                    <a:pt x="1062104" y="106652"/>
                  </a:lnTo>
                  <a:lnTo>
                    <a:pt x="1062364" y="105821"/>
                  </a:lnTo>
                  <a:lnTo>
                    <a:pt x="1062052" y="104991"/>
                  </a:lnTo>
                  <a:lnTo>
                    <a:pt x="1062364" y="104368"/>
                  </a:lnTo>
                  <a:lnTo>
                    <a:pt x="1062312" y="103796"/>
                  </a:lnTo>
                  <a:lnTo>
                    <a:pt x="1062156" y="103224"/>
                  </a:lnTo>
                  <a:lnTo>
                    <a:pt x="1062417" y="102290"/>
                  </a:lnTo>
                  <a:lnTo>
                    <a:pt x="1062468" y="101459"/>
                  </a:lnTo>
                  <a:lnTo>
                    <a:pt x="1062624" y="100628"/>
                  </a:lnTo>
                  <a:lnTo>
                    <a:pt x="1063247" y="99798"/>
                  </a:lnTo>
                  <a:lnTo>
                    <a:pt x="1063902" y="99230"/>
                  </a:lnTo>
                  <a:lnTo>
                    <a:pt x="1064390" y="99798"/>
                  </a:lnTo>
                  <a:lnTo>
                    <a:pt x="1064754" y="100524"/>
                  </a:lnTo>
                  <a:lnTo>
                    <a:pt x="1065483" y="100836"/>
                  </a:lnTo>
                  <a:lnTo>
                    <a:pt x="1066262" y="100680"/>
                  </a:lnTo>
                  <a:lnTo>
                    <a:pt x="1066885" y="100784"/>
                  </a:lnTo>
                  <a:lnTo>
                    <a:pt x="1067843" y="101272"/>
                  </a:lnTo>
                  <a:lnTo>
                    <a:pt x="1068058" y="101208"/>
                  </a:lnTo>
                  <a:lnTo>
                    <a:pt x="1068680" y="101231"/>
                  </a:lnTo>
                  <a:lnTo>
                    <a:pt x="1069631" y="101434"/>
                  </a:lnTo>
                  <a:lnTo>
                    <a:pt x="1070581" y="101767"/>
                  </a:lnTo>
                  <a:lnTo>
                    <a:pt x="1071037" y="102254"/>
                  </a:lnTo>
                  <a:lnTo>
                    <a:pt x="1071520" y="102362"/>
                  </a:lnTo>
                  <a:lnTo>
                    <a:pt x="1071947" y="102131"/>
                  </a:lnTo>
                  <a:lnTo>
                    <a:pt x="1072540" y="101986"/>
                  </a:lnTo>
                  <a:lnTo>
                    <a:pt x="1073065" y="101255"/>
                  </a:lnTo>
                  <a:lnTo>
                    <a:pt x="1073592" y="100903"/>
                  </a:lnTo>
                  <a:lnTo>
                    <a:pt x="1075060" y="100204"/>
                  </a:lnTo>
                  <a:lnTo>
                    <a:pt x="1075950" y="99986"/>
                  </a:lnTo>
                  <a:lnTo>
                    <a:pt x="1076229" y="99844"/>
                  </a:lnTo>
                  <a:lnTo>
                    <a:pt x="1077372" y="98914"/>
                  </a:lnTo>
                  <a:lnTo>
                    <a:pt x="1077267" y="98068"/>
                  </a:lnTo>
                  <a:lnTo>
                    <a:pt x="1077437" y="97511"/>
                  </a:lnTo>
                  <a:lnTo>
                    <a:pt x="1078072" y="97800"/>
                  </a:lnTo>
                  <a:lnTo>
                    <a:pt x="1078823" y="98215"/>
                  </a:lnTo>
                  <a:lnTo>
                    <a:pt x="1079172" y="97928"/>
                  </a:lnTo>
                  <a:lnTo>
                    <a:pt x="1079567" y="97526"/>
                  </a:lnTo>
                  <a:lnTo>
                    <a:pt x="1080087" y="96526"/>
                  </a:lnTo>
                  <a:lnTo>
                    <a:pt x="1080173" y="96155"/>
                  </a:lnTo>
                  <a:lnTo>
                    <a:pt x="1080232" y="95394"/>
                  </a:lnTo>
                  <a:lnTo>
                    <a:pt x="1080436" y="94553"/>
                  </a:lnTo>
                  <a:lnTo>
                    <a:pt x="1080414" y="93435"/>
                  </a:lnTo>
                  <a:lnTo>
                    <a:pt x="1080351" y="93044"/>
                  </a:lnTo>
                  <a:lnTo>
                    <a:pt x="1080080" y="92328"/>
                  </a:lnTo>
                  <a:lnTo>
                    <a:pt x="1079787" y="91890"/>
                  </a:lnTo>
                  <a:lnTo>
                    <a:pt x="1077529" y="89566"/>
                  </a:lnTo>
                  <a:lnTo>
                    <a:pt x="1077078" y="89231"/>
                  </a:lnTo>
                  <a:lnTo>
                    <a:pt x="1076584" y="88861"/>
                  </a:lnTo>
                  <a:lnTo>
                    <a:pt x="1076160" y="88479"/>
                  </a:lnTo>
                  <a:lnTo>
                    <a:pt x="1075334" y="88139"/>
                  </a:lnTo>
                  <a:lnTo>
                    <a:pt x="1074475" y="88192"/>
                  </a:lnTo>
                  <a:lnTo>
                    <a:pt x="1073481" y="88282"/>
                  </a:lnTo>
                  <a:lnTo>
                    <a:pt x="1072649" y="87602"/>
                  </a:lnTo>
                  <a:lnTo>
                    <a:pt x="1071735" y="87494"/>
                  </a:lnTo>
                  <a:lnTo>
                    <a:pt x="1070769" y="87387"/>
                  </a:lnTo>
                  <a:lnTo>
                    <a:pt x="1069748" y="87172"/>
                  </a:lnTo>
                  <a:lnTo>
                    <a:pt x="1068782" y="86582"/>
                  </a:lnTo>
                  <a:lnTo>
                    <a:pt x="1067868" y="86475"/>
                  </a:lnTo>
                  <a:lnTo>
                    <a:pt x="1067224" y="86636"/>
                  </a:lnTo>
                  <a:lnTo>
                    <a:pt x="1066579" y="86206"/>
                  </a:lnTo>
                  <a:lnTo>
                    <a:pt x="1066150" y="85562"/>
                  </a:lnTo>
                  <a:lnTo>
                    <a:pt x="1065867" y="84979"/>
                  </a:lnTo>
                  <a:lnTo>
                    <a:pt x="1065130" y="83899"/>
                  </a:lnTo>
                  <a:lnTo>
                    <a:pt x="1065021" y="83201"/>
                  </a:lnTo>
                  <a:lnTo>
                    <a:pt x="1064914" y="82611"/>
                  </a:lnTo>
                  <a:lnTo>
                    <a:pt x="1064548" y="81872"/>
                  </a:lnTo>
                  <a:lnTo>
                    <a:pt x="1063733" y="82611"/>
                  </a:lnTo>
                  <a:lnTo>
                    <a:pt x="1063143" y="83040"/>
                  </a:lnTo>
                  <a:lnTo>
                    <a:pt x="1062336" y="82879"/>
                  </a:lnTo>
                  <a:lnTo>
                    <a:pt x="1062175" y="82074"/>
                  </a:lnTo>
                  <a:lnTo>
                    <a:pt x="1061961" y="81215"/>
                  </a:lnTo>
                  <a:lnTo>
                    <a:pt x="1061315" y="80571"/>
                  </a:lnTo>
                  <a:lnTo>
                    <a:pt x="1060886" y="80839"/>
                  </a:lnTo>
                  <a:lnTo>
                    <a:pt x="1060618" y="81537"/>
                  </a:lnTo>
                  <a:lnTo>
                    <a:pt x="1059973" y="81752"/>
                  </a:lnTo>
                  <a:lnTo>
                    <a:pt x="1059645" y="82563"/>
                  </a:lnTo>
                  <a:lnTo>
                    <a:pt x="1058953" y="81537"/>
                  </a:lnTo>
                  <a:lnTo>
                    <a:pt x="1058523" y="80893"/>
                  </a:lnTo>
                  <a:lnTo>
                    <a:pt x="1058040" y="80571"/>
                  </a:lnTo>
                  <a:lnTo>
                    <a:pt x="1058255" y="79927"/>
                  </a:lnTo>
                  <a:lnTo>
                    <a:pt x="1058147" y="79283"/>
                  </a:lnTo>
                  <a:lnTo>
                    <a:pt x="1057341" y="78907"/>
                  </a:lnTo>
                  <a:lnTo>
                    <a:pt x="1056536" y="78531"/>
                  </a:lnTo>
                  <a:lnTo>
                    <a:pt x="1055999" y="78155"/>
                  </a:lnTo>
                  <a:lnTo>
                    <a:pt x="1056536" y="77833"/>
                  </a:lnTo>
                  <a:lnTo>
                    <a:pt x="1057073" y="77994"/>
                  </a:lnTo>
                  <a:lnTo>
                    <a:pt x="1057611" y="78102"/>
                  </a:lnTo>
                  <a:lnTo>
                    <a:pt x="1058094" y="77833"/>
                  </a:lnTo>
                  <a:lnTo>
                    <a:pt x="1058416" y="77726"/>
                  </a:lnTo>
                  <a:lnTo>
                    <a:pt x="1059060" y="77672"/>
                  </a:lnTo>
                  <a:lnTo>
                    <a:pt x="1059328" y="77135"/>
                  </a:lnTo>
                  <a:lnTo>
                    <a:pt x="1059705" y="76384"/>
                  </a:lnTo>
                  <a:lnTo>
                    <a:pt x="1060134" y="75902"/>
                  </a:lnTo>
                  <a:lnTo>
                    <a:pt x="1060457" y="75580"/>
                  </a:lnTo>
                  <a:lnTo>
                    <a:pt x="1060779" y="74935"/>
                  </a:lnTo>
                  <a:lnTo>
                    <a:pt x="1061715" y="74605"/>
                  </a:lnTo>
                  <a:lnTo>
                    <a:pt x="1061605" y="73957"/>
                  </a:lnTo>
                  <a:lnTo>
                    <a:pt x="1061410" y="73550"/>
                  </a:lnTo>
                  <a:lnTo>
                    <a:pt x="1060829" y="72904"/>
                  </a:lnTo>
                  <a:lnTo>
                    <a:pt x="1060134" y="72548"/>
                  </a:lnTo>
                  <a:lnTo>
                    <a:pt x="1058837" y="72003"/>
                  </a:lnTo>
                  <a:lnTo>
                    <a:pt x="1058079" y="70961"/>
                  </a:lnTo>
                  <a:lnTo>
                    <a:pt x="1057844" y="68851"/>
                  </a:lnTo>
                  <a:lnTo>
                    <a:pt x="1058453" y="67024"/>
                  </a:lnTo>
                  <a:lnTo>
                    <a:pt x="1058565" y="65615"/>
                  </a:lnTo>
                  <a:lnTo>
                    <a:pt x="1058717" y="65099"/>
                  </a:lnTo>
                  <a:lnTo>
                    <a:pt x="1058807" y="64483"/>
                  </a:lnTo>
                  <a:lnTo>
                    <a:pt x="1058819" y="63105"/>
                  </a:lnTo>
                  <a:lnTo>
                    <a:pt x="1058741" y="62488"/>
                  </a:lnTo>
                  <a:lnTo>
                    <a:pt x="1058344" y="62275"/>
                  </a:lnTo>
                  <a:lnTo>
                    <a:pt x="1057831" y="61671"/>
                  </a:lnTo>
                  <a:lnTo>
                    <a:pt x="1057458" y="61268"/>
                  </a:lnTo>
                  <a:lnTo>
                    <a:pt x="1057256" y="60746"/>
                  </a:lnTo>
                  <a:lnTo>
                    <a:pt x="1056893" y="60181"/>
                  </a:lnTo>
                  <a:lnTo>
                    <a:pt x="1056813" y="59739"/>
                  </a:lnTo>
                  <a:lnTo>
                    <a:pt x="1056451" y="59095"/>
                  </a:lnTo>
                  <a:lnTo>
                    <a:pt x="1056491" y="58491"/>
                  </a:lnTo>
                  <a:lnTo>
                    <a:pt x="1056732" y="58249"/>
                  </a:lnTo>
                  <a:lnTo>
                    <a:pt x="1056813" y="57887"/>
                  </a:lnTo>
                  <a:lnTo>
                    <a:pt x="1056874" y="57587"/>
                  </a:lnTo>
                  <a:lnTo>
                    <a:pt x="1056934" y="57284"/>
                  </a:lnTo>
                  <a:lnTo>
                    <a:pt x="1057256" y="56479"/>
                  </a:lnTo>
                  <a:lnTo>
                    <a:pt x="1057408" y="56176"/>
                  </a:lnTo>
                  <a:lnTo>
                    <a:pt x="1057579" y="55834"/>
                  </a:lnTo>
                  <a:lnTo>
                    <a:pt x="1057579" y="54948"/>
                  </a:lnTo>
                  <a:lnTo>
                    <a:pt x="1057256" y="54506"/>
                  </a:lnTo>
                  <a:lnTo>
                    <a:pt x="1057337" y="53620"/>
                  </a:lnTo>
                  <a:lnTo>
                    <a:pt x="1057539" y="53178"/>
                  </a:lnTo>
                  <a:lnTo>
                    <a:pt x="1057780" y="52815"/>
                  </a:lnTo>
                  <a:lnTo>
                    <a:pt x="1058022" y="52654"/>
                  </a:lnTo>
                  <a:lnTo>
                    <a:pt x="1058077" y="52233"/>
                  </a:lnTo>
                  <a:lnTo>
                    <a:pt x="1057809" y="51987"/>
                  </a:lnTo>
                  <a:lnTo>
                    <a:pt x="1057529" y="51874"/>
                  </a:lnTo>
                  <a:lnTo>
                    <a:pt x="1057194" y="51852"/>
                  </a:lnTo>
                  <a:lnTo>
                    <a:pt x="1056724" y="51718"/>
                  </a:lnTo>
                  <a:lnTo>
                    <a:pt x="1056354" y="51561"/>
                  </a:lnTo>
                  <a:lnTo>
                    <a:pt x="1056131" y="51348"/>
                  </a:lnTo>
                  <a:lnTo>
                    <a:pt x="1055907" y="50846"/>
                  </a:lnTo>
                  <a:lnTo>
                    <a:pt x="1055426" y="49939"/>
                  </a:lnTo>
                  <a:lnTo>
                    <a:pt x="1055191" y="49224"/>
                  </a:lnTo>
                  <a:lnTo>
                    <a:pt x="1055101" y="48867"/>
                  </a:lnTo>
                  <a:lnTo>
                    <a:pt x="1054821" y="48654"/>
                  </a:lnTo>
                  <a:lnTo>
                    <a:pt x="1054676" y="48464"/>
                  </a:lnTo>
                  <a:lnTo>
                    <a:pt x="1054608" y="48217"/>
                  </a:lnTo>
                  <a:lnTo>
                    <a:pt x="1054620" y="47871"/>
                  </a:lnTo>
                  <a:lnTo>
                    <a:pt x="1054698" y="47434"/>
                  </a:lnTo>
                  <a:lnTo>
                    <a:pt x="1054608" y="47177"/>
                  </a:lnTo>
                  <a:lnTo>
                    <a:pt x="1054251" y="46932"/>
                  </a:lnTo>
                  <a:lnTo>
                    <a:pt x="1054016" y="46607"/>
                  </a:lnTo>
                  <a:lnTo>
                    <a:pt x="1054004" y="46406"/>
                  </a:lnTo>
                  <a:lnTo>
                    <a:pt x="1054071" y="45936"/>
                  </a:lnTo>
                  <a:lnTo>
                    <a:pt x="1054094" y="45411"/>
                  </a:lnTo>
                  <a:lnTo>
                    <a:pt x="1053873" y="45127"/>
                  </a:lnTo>
                  <a:lnTo>
                    <a:pt x="1053511" y="44764"/>
                  </a:lnTo>
                  <a:lnTo>
                    <a:pt x="1053108" y="44201"/>
                  </a:lnTo>
                  <a:lnTo>
                    <a:pt x="1052785" y="43678"/>
                  </a:lnTo>
                  <a:lnTo>
                    <a:pt x="1052584" y="43033"/>
                  </a:lnTo>
                  <a:lnTo>
                    <a:pt x="1052584" y="42591"/>
                  </a:lnTo>
                  <a:lnTo>
                    <a:pt x="1052704" y="42067"/>
                  </a:lnTo>
                  <a:lnTo>
                    <a:pt x="1052949" y="41628"/>
                  </a:lnTo>
                  <a:lnTo>
                    <a:pt x="1053168" y="40884"/>
                  </a:lnTo>
                  <a:lnTo>
                    <a:pt x="1053253" y="40692"/>
                  </a:lnTo>
                  <a:lnTo>
                    <a:pt x="1053900" y="39903"/>
                  </a:lnTo>
                  <a:lnTo>
                    <a:pt x="1054102" y="39337"/>
                  </a:lnTo>
                  <a:lnTo>
                    <a:pt x="1054158" y="38642"/>
                  </a:lnTo>
                  <a:lnTo>
                    <a:pt x="1053895" y="37294"/>
                  </a:lnTo>
                  <a:lnTo>
                    <a:pt x="1053967" y="36582"/>
                  </a:lnTo>
                  <a:lnTo>
                    <a:pt x="1054370" y="35661"/>
                  </a:lnTo>
                  <a:lnTo>
                    <a:pt x="1054902" y="34920"/>
                  </a:lnTo>
                  <a:lnTo>
                    <a:pt x="1055188" y="34324"/>
                  </a:lnTo>
                  <a:lnTo>
                    <a:pt x="1055310" y="33597"/>
                  </a:lnTo>
                  <a:lnTo>
                    <a:pt x="1055423" y="32171"/>
                  </a:lnTo>
                  <a:lnTo>
                    <a:pt x="1055795" y="31241"/>
                  </a:lnTo>
                  <a:lnTo>
                    <a:pt x="1056131" y="30596"/>
                  </a:lnTo>
                  <a:lnTo>
                    <a:pt x="1056495" y="30316"/>
                  </a:lnTo>
                  <a:lnTo>
                    <a:pt x="1056775" y="29923"/>
                  </a:lnTo>
                  <a:lnTo>
                    <a:pt x="1056748" y="29615"/>
                  </a:lnTo>
                  <a:lnTo>
                    <a:pt x="1056720" y="29278"/>
                  </a:lnTo>
                  <a:lnTo>
                    <a:pt x="1056608" y="28774"/>
                  </a:lnTo>
                  <a:lnTo>
                    <a:pt x="1056261" y="28680"/>
                  </a:lnTo>
                  <a:lnTo>
                    <a:pt x="1055925" y="28683"/>
                  </a:lnTo>
                  <a:lnTo>
                    <a:pt x="1055629" y="28769"/>
                  </a:lnTo>
                  <a:lnTo>
                    <a:pt x="1055081" y="29020"/>
                  </a:lnTo>
                  <a:lnTo>
                    <a:pt x="1054695" y="29430"/>
                  </a:lnTo>
                  <a:lnTo>
                    <a:pt x="1054284" y="29634"/>
                  </a:lnTo>
                  <a:lnTo>
                    <a:pt x="1054057" y="29680"/>
                  </a:lnTo>
                  <a:lnTo>
                    <a:pt x="1053852" y="29566"/>
                  </a:lnTo>
                  <a:lnTo>
                    <a:pt x="1053696" y="29347"/>
                  </a:lnTo>
                  <a:lnTo>
                    <a:pt x="1053542" y="29234"/>
                  </a:lnTo>
                  <a:lnTo>
                    <a:pt x="1053048" y="29220"/>
                  </a:lnTo>
                  <a:lnTo>
                    <a:pt x="1052597" y="29304"/>
                  </a:lnTo>
                  <a:lnTo>
                    <a:pt x="1052034" y="29417"/>
                  </a:lnTo>
                  <a:lnTo>
                    <a:pt x="1051104" y="29923"/>
                  </a:lnTo>
                  <a:lnTo>
                    <a:pt x="1050386" y="30135"/>
                  </a:lnTo>
                  <a:lnTo>
                    <a:pt x="1049527" y="30135"/>
                  </a:lnTo>
                  <a:lnTo>
                    <a:pt x="1048540" y="30036"/>
                  </a:lnTo>
                  <a:lnTo>
                    <a:pt x="1047512" y="29726"/>
                  </a:lnTo>
                  <a:lnTo>
                    <a:pt x="1046836" y="29443"/>
                  </a:lnTo>
                  <a:lnTo>
                    <a:pt x="1046318" y="29563"/>
                  </a:lnTo>
                  <a:lnTo>
                    <a:pt x="1045912" y="29403"/>
                  </a:lnTo>
                  <a:lnTo>
                    <a:pt x="1045400" y="29188"/>
                  </a:lnTo>
                  <a:lnTo>
                    <a:pt x="1044927" y="29133"/>
                  </a:lnTo>
                  <a:lnTo>
                    <a:pt x="1044654" y="29297"/>
                  </a:lnTo>
                  <a:lnTo>
                    <a:pt x="1044418" y="29505"/>
                  </a:lnTo>
                  <a:lnTo>
                    <a:pt x="1044056" y="30038"/>
                  </a:lnTo>
                  <a:lnTo>
                    <a:pt x="1043861" y="30375"/>
                  </a:lnTo>
                  <a:lnTo>
                    <a:pt x="1043770" y="30559"/>
                  </a:lnTo>
                  <a:lnTo>
                    <a:pt x="1043744" y="30705"/>
                  </a:lnTo>
                  <a:lnTo>
                    <a:pt x="1043755" y="30894"/>
                  </a:lnTo>
                  <a:lnTo>
                    <a:pt x="1043792" y="30963"/>
                  </a:lnTo>
                  <a:lnTo>
                    <a:pt x="1043800" y="31136"/>
                  </a:lnTo>
                  <a:lnTo>
                    <a:pt x="1044063" y="31850"/>
                  </a:lnTo>
                  <a:lnTo>
                    <a:pt x="1044081" y="32122"/>
                  </a:lnTo>
                  <a:lnTo>
                    <a:pt x="1044176" y="32469"/>
                  </a:lnTo>
                  <a:lnTo>
                    <a:pt x="1044183" y="32632"/>
                  </a:lnTo>
                  <a:lnTo>
                    <a:pt x="1044162" y="32706"/>
                  </a:lnTo>
                  <a:lnTo>
                    <a:pt x="1044128" y="32754"/>
                  </a:lnTo>
                  <a:lnTo>
                    <a:pt x="1044033" y="32827"/>
                  </a:lnTo>
                  <a:lnTo>
                    <a:pt x="1043812" y="33039"/>
                  </a:lnTo>
                  <a:lnTo>
                    <a:pt x="1043518" y="33212"/>
                  </a:lnTo>
                  <a:lnTo>
                    <a:pt x="1043218" y="33530"/>
                  </a:lnTo>
                  <a:lnTo>
                    <a:pt x="1043119" y="33603"/>
                  </a:lnTo>
                  <a:lnTo>
                    <a:pt x="1042905" y="33668"/>
                  </a:lnTo>
                  <a:lnTo>
                    <a:pt x="1042509" y="33667"/>
                  </a:lnTo>
                  <a:lnTo>
                    <a:pt x="1042382" y="33728"/>
                  </a:lnTo>
                  <a:lnTo>
                    <a:pt x="1042379" y="33670"/>
                  </a:lnTo>
                  <a:lnTo>
                    <a:pt x="1042323" y="33604"/>
                  </a:lnTo>
                  <a:lnTo>
                    <a:pt x="1042178" y="33589"/>
                  </a:lnTo>
                  <a:lnTo>
                    <a:pt x="1041999" y="33631"/>
                  </a:lnTo>
                  <a:lnTo>
                    <a:pt x="1041835" y="33726"/>
                  </a:lnTo>
                  <a:lnTo>
                    <a:pt x="1041781" y="33723"/>
                  </a:lnTo>
                  <a:lnTo>
                    <a:pt x="1041736" y="33688"/>
                  </a:lnTo>
                  <a:lnTo>
                    <a:pt x="1041714" y="33626"/>
                  </a:lnTo>
                  <a:lnTo>
                    <a:pt x="1041713" y="33599"/>
                  </a:lnTo>
                  <a:lnTo>
                    <a:pt x="1041716" y="33200"/>
                  </a:lnTo>
                  <a:lnTo>
                    <a:pt x="1041667" y="33060"/>
                  </a:lnTo>
                  <a:lnTo>
                    <a:pt x="1041609" y="32958"/>
                  </a:lnTo>
                  <a:lnTo>
                    <a:pt x="1041469" y="32834"/>
                  </a:lnTo>
                  <a:lnTo>
                    <a:pt x="1041325" y="32800"/>
                  </a:lnTo>
                  <a:lnTo>
                    <a:pt x="1041265" y="32733"/>
                  </a:lnTo>
                  <a:lnTo>
                    <a:pt x="1041268" y="32667"/>
                  </a:lnTo>
                  <a:lnTo>
                    <a:pt x="1041333" y="32590"/>
                  </a:lnTo>
                  <a:lnTo>
                    <a:pt x="1041359" y="32528"/>
                  </a:lnTo>
                  <a:lnTo>
                    <a:pt x="1041297" y="32369"/>
                  </a:lnTo>
                  <a:lnTo>
                    <a:pt x="1041228" y="32353"/>
                  </a:lnTo>
                  <a:lnTo>
                    <a:pt x="1041132" y="32380"/>
                  </a:lnTo>
                  <a:lnTo>
                    <a:pt x="1041073" y="32423"/>
                  </a:lnTo>
                  <a:lnTo>
                    <a:pt x="1040969" y="32542"/>
                  </a:lnTo>
                  <a:lnTo>
                    <a:pt x="1040890" y="32566"/>
                  </a:lnTo>
                  <a:lnTo>
                    <a:pt x="1040748" y="32565"/>
                  </a:lnTo>
                  <a:lnTo>
                    <a:pt x="1040624" y="32475"/>
                  </a:lnTo>
                  <a:lnTo>
                    <a:pt x="1040602" y="32418"/>
                  </a:lnTo>
                  <a:lnTo>
                    <a:pt x="1040609" y="32304"/>
                  </a:lnTo>
                  <a:lnTo>
                    <a:pt x="1040745" y="32033"/>
                  </a:lnTo>
                  <a:lnTo>
                    <a:pt x="1040752" y="31992"/>
                  </a:lnTo>
                  <a:lnTo>
                    <a:pt x="1040727" y="31829"/>
                  </a:lnTo>
                  <a:lnTo>
                    <a:pt x="1040684" y="31736"/>
                  </a:lnTo>
                  <a:lnTo>
                    <a:pt x="1040622" y="31667"/>
                  </a:lnTo>
                  <a:lnTo>
                    <a:pt x="1040425" y="31642"/>
                  </a:lnTo>
                  <a:lnTo>
                    <a:pt x="1040303" y="31653"/>
                  </a:lnTo>
                  <a:lnTo>
                    <a:pt x="1040251" y="31692"/>
                  </a:lnTo>
                  <a:lnTo>
                    <a:pt x="1040023" y="31847"/>
                  </a:lnTo>
                  <a:lnTo>
                    <a:pt x="1039775" y="31899"/>
                  </a:lnTo>
                  <a:lnTo>
                    <a:pt x="1039622" y="31971"/>
                  </a:lnTo>
                  <a:lnTo>
                    <a:pt x="1039500" y="31934"/>
                  </a:lnTo>
                  <a:lnTo>
                    <a:pt x="1039258" y="31726"/>
                  </a:lnTo>
                  <a:lnTo>
                    <a:pt x="1039058" y="31629"/>
                  </a:lnTo>
                  <a:lnTo>
                    <a:pt x="1038966" y="31618"/>
                  </a:lnTo>
                  <a:lnTo>
                    <a:pt x="1038878" y="31628"/>
                  </a:lnTo>
                  <a:lnTo>
                    <a:pt x="1038832" y="31650"/>
                  </a:lnTo>
                  <a:lnTo>
                    <a:pt x="1038789" y="31708"/>
                  </a:lnTo>
                  <a:lnTo>
                    <a:pt x="1038701" y="31738"/>
                  </a:lnTo>
                  <a:lnTo>
                    <a:pt x="1038636" y="31733"/>
                  </a:lnTo>
                  <a:lnTo>
                    <a:pt x="1038599" y="31709"/>
                  </a:lnTo>
                  <a:lnTo>
                    <a:pt x="1038561" y="31628"/>
                  </a:lnTo>
                  <a:lnTo>
                    <a:pt x="1038542" y="31393"/>
                  </a:lnTo>
                  <a:lnTo>
                    <a:pt x="1038497" y="31372"/>
                  </a:lnTo>
                  <a:lnTo>
                    <a:pt x="1038420" y="31369"/>
                  </a:lnTo>
                  <a:lnTo>
                    <a:pt x="1038283" y="31416"/>
                  </a:lnTo>
                  <a:lnTo>
                    <a:pt x="1038203" y="31423"/>
                  </a:lnTo>
                  <a:lnTo>
                    <a:pt x="1038088" y="31392"/>
                  </a:lnTo>
                  <a:lnTo>
                    <a:pt x="1038036" y="31340"/>
                  </a:lnTo>
                  <a:lnTo>
                    <a:pt x="1037952" y="31197"/>
                  </a:lnTo>
                  <a:lnTo>
                    <a:pt x="1037911" y="30952"/>
                  </a:lnTo>
                  <a:lnTo>
                    <a:pt x="1037883" y="30919"/>
                  </a:lnTo>
                  <a:lnTo>
                    <a:pt x="1037845" y="30902"/>
                  </a:lnTo>
                  <a:lnTo>
                    <a:pt x="1037789" y="30912"/>
                  </a:lnTo>
                  <a:lnTo>
                    <a:pt x="1037728" y="30948"/>
                  </a:lnTo>
                  <a:lnTo>
                    <a:pt x="1037662" y="31063"/>
                  </a:lnTo>
                  <a:lnTo>
                    <a:pt x="1037592" y="31109"/>
                  </a:lnTo>
                  <a:lnTo>
                    <a:pt x="1037304" y="31046"/>
                  </a:lnTo>
                  <a:lnTo>
                    <a:pt x="1037203" y="31037"/>
                  </a:lnTo>
                  <a:lnTo>
                    <a:pt x="1037164" y="31053"/>
                  </a:lnTo>
                  <a:lnTo>
                    <a:pt x="1037110" y="31110"/>
                  </a:lnTo>
                  <a:lnTo>
                    <a:pt x="1037097" y="31193"/>
                  </a:lnTo>
                  <a:lnTo>
                    <a:pt x="1037261" y="31410"/>
                  </a:lnTo>
                  <a:lnTo>
                    <a:pt x="1037205" y="31472"/>
                  </a:lnTo>
                  <a:lnTo>
                    <a:pt x="1037012" y="31478"/>
                  </a:lnTo>
                  <a:lnTo>
                    <a:pt x="1036533" y="31400"/>
                  </a:lnTo>
                  <a:lnTo>
                    <a:pt x="1036116" y="31396"/>
                  </a:lnTo>
                  <a:lnTo>
                    <a:pt x="1035955" y="31372"/>
                  </a:lnTo>
                  <a:lnTo>
                    <a:pt x="1035683" y="31252"/>
                  </a:lnTo>
                  <a:lnTo>
                    <a:pt x="1035618" y="31203"/>
                  </a:lnTo>
                  <a:lnTo>
                    <a:pt x="1035491" y="31041"/>
                  </a:lnTo>
                  <a:lnTo>
                    <a:pt x="1035378" y="30977"/>
                  </a:lnTo>
                  <a:lnTo>
                    <a:pt x="1035324" y="30982"/>
                  </a:lnTo>
                  <a:lnTo>
                    <a:pt x="1035213" y="31082"/>
                  </a:lnTo>
                  <a:lnTo>
                    <a:pt x="1035188" y="31181"/>
                  </a:lnTo>
                  <a:lnTo>
                    <a:pt x="1035216" y="31288"/>
                  </a:lnTo>
                  <a:lnTo>
                    <a:pt x="1035339" y="31491"/>
                  </a:lnTo>
                  <a:lnTo>
                    <a:pt x="1035339" y="31653"/>
                  </a:lnTo>
                  <a:lnTo>
                    <a:pt x="1035313" y="31715"/>
                  </a:lnTo>
                  <a:lnTo>
                    <a:pt x="1035145" y="31841"/>
                  </a:lnTo>
                  <a:lnTo>
                    <a:pt x="1035044" y="31876"/>
                  </a:lnTo>
                  <a:lnTo>
                    <a:pt x="1034907" y="31893"/>
                  </a:lnTo>
                  <a:lnTo>
                    <a:pt x="1034717" y="31873"/>
                  </a:lnTo>
                  <a:lnTo>
                    <a:pt x="1034593" y="31920"/>
                  </a:lnTo>
                  <a:lnTo>
                    <a:pt x="1034624" y="32042"/>
                  </a:lnTo>
                  <a:lnTo>
                    <a:pt x="1034688" y="32116"/>
                  </a:lnTo>
                  <a:lnTo>
                    <a:pt x="1034824" y="32210"/>
                  </a:lnTo>
                  <a:lnTo>
                    <a:pt x="1035076" y="32342"/>
                  </a:lnTo>
                  <a:lnTo>
                    <a:pt x="1035121" y="32383"/>
                  </a:lnTo>
                  <a:lnTo>
                    <a:pt x="1035173" y="32486"/>
                  </a:lnTo>
                  <a:lnTo>
                    <a:pt x="1035181" y="32569"/>
                  </a:lnTo>
                  <a:lnTo>
                    <a:pt x="1035134" y="32689"/>
                  </a:lnTo>
                  <a:lnTo>
                    <a:pt x="1034953" y="32873"/>
                  </a:lnTo>
                  <a:lnTo>
                    <a:pt x="1034863" y="33015"/>
                  </a:lnTo>
                  <a:lnTo>
                    <a:pt x="1034859" y="33137"/>
                  </a:lnTo>
                  <a:lnTo>
                    <a:pt x="1034896" y="33318"/>
                  </a:lnTo>
                  <a:lnTo>
                    <a:pt x="1034878" y="33377"/>
                  </a:lnTo>
                  <a:lnTo>
                    <a:pt x="1034846" y="33415"/>
                  </a:lnTo>
                  <a:lnTo>
                    <a:pt x="1034805" y="33427"/>
                  </a:lnTo>
                  <a:lnTo>
                    <a:pt x="1034570" y="33427"/>
                  </a:lnTo>
                  <a:lnTo>
                    <a:pt x="1034514" y="33498"/>
                  </a:lnTo>
                  <a:lnTo>
                    <a:pt x="1034505" y="33557"/>
                  </a:lnTo>
                  <a:lnTo>
                    <a:pt x="1034550" y="33657"/>
                  </a:lnTo>
                  <a:lnTo>
                    <a:pt x="1034656" y="33767"/>
                  </a:lnTo>
                  <a:lnTo>
                    <a:pt x="1034719" y="34007"/>
                  </a:lnTo>
                  <a:lnTo>
                    <a:pt x="1034774" y="34120"/>
                  </a:lnTo>
                  <a:lnTo>
                    <a:pt x="1035290" y="34804"/>
                  </a:lnTo>
                  <a:lnTo>
                    <a:pt x="1035315" y="34922"/>
                  </a:lnTo>
                  <a:lnTo>
                    <a:pt x="1035238" y="35082"/>
                  </a:lnTo>
                  <a:lnTo>
                    <a:pt x="1035233" y="35349"/>
                  </a:lnTo>
                  <a:lnTo>
                    <a:pt x="1035197" y="35474"/>
                  </a:lnTo>
                  <a:lnTo>
                    <a:pt x="1035046" y="35551"/>
                  </a:lnTo>
                  <a:lnTo>
                    <a:pt x="1034939" y="35555"/>
                  </a:lnTo>
                  <a:lnTo>
                    <a:pt x="1034740" y="35523"/>
                  </a:lnTo>
                  <a:lnTo>
                    <a:pt x="1034572" y="35557"/>
                  </a:lnTo>
                  <a:lnTo>
                    <a:pt x="1034536" y="35605"/>
                  </a:lnTo>
                  <a:lnTo>
                    <a:pt x="1034499" y="35839"/>
                  </a:lnTo>
                  <a:lnTo>
                    <a:pt x="1034362" y="35981"/>
                  </a:lnTo>
                  <a:lnTo>
                    <a:pt x="1034200" y="36333"/>
                  </a:lnTo>
                  <a:lnTo>
                    <a:pt x="1034174" y="36460"/>
                  </a:lnTo>
                  <a:lnTo>
                    <a:pt x="1034192" y="36588"/>
                  </a:lnTo>
                  <a:lnTo>
                    <a:pt x="1034235" y="36713"/>
                  </a:lnTo>
                  <a:lnTo>
                    <a:pt x="1034380" y="37005"/>
                  </a:lnTo>
                  <a:lnTo>
                    <a:pt x="1034403" y="37089"/>
                  </a:lnTo>
                  <a:lnTo>
                    <a:pt x="1034392" y="37239"/>
                  </a:lnTo>
                  <a:lnTo>
                    <a:pt x="1034282" y="37386"/>
                  </a:lnTo>
                  <a:lnTo>
                    <a:pt x="1034204" y="37431"/>
                  </a:lnTo>
                  <a:lnTo>
                    <a:pt x="1034104" y="37455"/>
                  </a:lnTo>
                  <a:lnTo>
                    <a:pt x="1033959" y="37426"/>
                  </a:lnTo>
                  <a:lnTo>
                    <a:pt x="1033710" y="37246"/>
                  </a:lnTo>
                  <a:lnTo>
                    <a:pt x="1033599" y="37247"/>
                  </a:lnTo>
                  <a:lnTo>
                    <a:pt x="1033507" y="37294"/>
                  </a:lnTo>
                  <a:lnTo>
                    <a:pt x="1033483" y="37323"/>
                  </a:lnTo>
                  <a:lnTo>
                    <a:pt x="1033453" y="37447"/>
                  </a:lnTo>
                  <a:lnTo>
                    <a:pt x="1033446" y="37753"/>
                  </a:lnTo>
                  <a:lnTo>
                    <a:pt x="1033518" y="37916"/>
                  </a:lnTo>
                  <a:lnTo>
                    <a:pt x="1033574" y="38148"/>
                  </a:lnTo>
                  <a:lnTo>
                    <a:pt x="1033545" y="38187"/>
                  </a:lnTo>
                  <a:lnTo>
                    <a:pt x="1033466" y="38219"/>
                  </a:lnTo>
                  <a:lnTo>
                    <a:pt x="1033320" y="38183"/>
                  </a:lnTo>
                  <a:lnTo>
                    <a:pt x="1033201" y="38114"/>
                  </a:lnTo>
                  <a:lnTo>
                    <a:pt x="1033024" y="37950"/>
                  </a:lnTo>
                  <a:lnTo>
                    <a:pt x="1032887" y="37885"/>
                  </a:lnTo>
                  <a:lnTo>
                    <a:pt x="1032814" y="37876"/>
                  </a:lnTo>
                  <a:lnTo>
                    <a:pt x="1032553" y="37899"/>
                  </a:lnTo>
                  <a:lnTo>
                    <a:pt x="1032430" y="37861"/>
                  </a:lnTo>
                  <a:lnTo>
                    <a:pt x="1032427" y="37846"/>
                  </a:lnTo>
                  <a:lnTo>
                    <a:pt x="1032407" y="37811"/>
                  </a:lnTo>
                  <a:lnTo>
                    <a:pt x="1032422" y="37695"/>
                  </a:lnTo>
                  <a:lnTo>
                    <a:pt x="1032445" y="37672"/>
                  </a:lnTo>
                  <a:lnTo>
                    <a:pt x="1032551" y="37652"/>
                  </a:lnTo>
                  <a:lnTo>
                    <a:pt x="1032685" y="37717"/>
                  </a:lnTo>
                  <a:lnTo>
                    <a:pt x="1032725" y="37690"/>
                  </a:lnTo>
                  <a:lnTo>
                    <a:pt x="1032665" y="37527"/>
                  </a:lnTo>
                  <a:lnTo>
                    <a:pt x="1032708" y="37460"/>
                  </a:lnTo>
                  <a:lnTo>
                    <a:pt x="1032706" y="37399"/>
                  </a:lnTo>
                  <a:lnTo>
                    <a:pt x="1032687" y="37373"/>
                  </a:lnTo>
                  <a:lnTo>
                    <a:pt x="1032443" y="37293"/>
                  </a:lnTo>
                  <a:lnTo>
                    <a:pt x="1032302" y="37306"/>
                  </a:lnTo>
                  <a:lnTo>
                    <a:pt x="1032250" y="37351"/>
                  </a:lnTo>
                  <a:lnTo>
                    <a:pt x="1032226" y="37458"/>
                  </a:lnTo>
                  <a:lnTo>
                    <a:pt x="1032153" y="37515"/>
                  </a:lnTo>
                  <a:lnTo>
                    <a:pt x="1032033" y="37539"/>
                  </a:lnTo>
                  <a:lnTo>
                    <a:pt x="1031748" y="37393"/>
                  </a:lnTo>
                  <a:lnTo>
                    <a:pt x="1031662" y="37384"/>
                  </a:lnTo>
                  <a:lnTo>
                    <a:pt x="1031499" y="37414"/>
                  </a:lnTo>
                  <a:lnTo>
                    <a:pt x="1031415" y="37339"/>
                  </a:lnTo>
                  <a:lnTo>
                    <a:pt x="1031283" y="37320"/>
                  </a:lnTo>
                  <a:lnTo>
                    <a:pt x="1031240" y="37449"/>
                  </a:lnTo>
                  <a:lnTo>
                    <a:pt x="1031197" y="37726"/>
                  </a:lnTo>
                  <a:lnTo>
                    <a:pt x="1031157" y="37796"/>
                  </a:lnTo>
                  <a:lnTo>
                    <a:pt x="1031048" y="37890"/>
                  </a:lnTo>
                  <a:lnTo>
                    <a:pt x="1030840" y="37920"/>
                  </a:lnTo>
                  <a:lnTo>
                    <a:pt x="1030772" y="37991"/>
                  </a:lnTo>
                  <a:lnTo>
                    <a:pt x="1030767" y="38227"/>
                  </a:lnTo>
                  <a:lnTo>
                    <a:pt x="1030734" y="38351"/>
                  </a:lnTo>
                  <a:lnTo>
                    <a:pt x="1030646" y="38397"/>
                  </a:lnTo>
                  <a:lnTo>
                    <a:pt x="1030571" y="38404"/>
                  </a:lnTo>
                  <a:lnTo>
                    <a:pt x="1030454" y="38370"/>
                  </a:lnTo>
                  <a:lnTo>
                    <a:pt x="1030388" y="38328"/>
                  </a:lnTo>
                  <a:lnTo>
                    <a:pt x="1030235" y="38329"/>
                  </a:lnTo>
                  <a:lnTo>
                    <a:pt x="1030157" y="38372"/>
                  </a:lnTo>
                  <a:lnTo>
                    <a:pt x="1030082" y="38441"/>
                  </a:lnTo>
                  <a:lnTo>
                    <a:pt x="1030030" y="38523"/>
                  </a:lnTo>
                  <a:lnTo>
                    <a:pt x="1029972" y="38577"/>
                  </a:lnTo>
                  <a:lnTo>
                    <a:pt x="1029753" y="38690"/>
                  </a:lnTo>
                  <a:lnTo>
                    <a:pt x="1029679" y="38712"/>
                  </a:lnTo>
                  <a:lnTo>
                    <a:pt x="1029460" y="38725"/>
                  </a:lnTo>
                  <a:lnTo>
                    <a:pt x="1029387" y="38775"/>
                  </a:lnTo>
                  <a:lnTo>
                    <a:pt x="1029360" y="38910"/>
                  </a:lnTo>
                  <a:lnTo>
                    <a:pt x="1029469" y="39077"/>
                  </a:lnTo>
                  <a:lnTo>
                    <a:pt x="1029520" y="39244"/>
                  </a:lnTo>
                  <a:lnTo>
                    <a:pt x="1029505" y="39365"/>
                  </a:lnTo>
                  <a:lnTo>
                    <a:pt x="1029387" y="39529"/>
                  </a:lnTo>
                  <a:lnTo>
                    <a:pt x="1029313" y="39570"/>
                  </a:lnTo>
                  <a:lnTo>
                    <a:pt x="1029247" y="39576"/>
                  </a:lnTo>
                  <a:lnTo>
                    <a:pt x="1028930" y="39380"/>
                  </a:lnTo>
                  <a:lnTo>
                    <a:pt x="1028765" y="39368"/>
                  </a:lnTo>
                  <a:lnTo>
                    <a:pt x="1028633" y="39380"/>
                  </a:lnTo>
                  <a:lnTo>
                    <a:pt x="1028569" y="39410"/>
                  </a:lnTo>
                  <a:lnTo>
                    <a:pt x="1028425" y="39561"/>
                  </a:lnTo>
                  <a:lnTo>
                    <a:pt x="1028306" y="39791"/>
                  </a:lnTo>
                  <a:lnTo>
                    <a:pt x="1028269" y="39914"/>
                  </a:lnTo>
                  <a:lnTo>
                    <a:pt x="1028162" y="40041"/>
                  </a:lnTo>
                  <a:lnTo>
                    <a:pt x="1028095" y="40080"/>
                  </a:lnTo>
                  <a:lnTo>
                    <a:pt x="1027891" y="40138"/>
                  </a:lnTo>
                  <a:lnTo>
                    <a:pt x="1027522" y="40175"/>
                  </a:lnTo>
                  <a:lnTo>
                    <a:pt x="1027447" y="40151"/>
                  </a:lnTo>
                  <a:lnTo>
                    <a:pt x="1027348" y="40023"/>
                  </a:lnTo>
                  <a:lnTo>
                    <a:pt x="1027198" y="39713"/>
                  </a:lnTo>
                  <a:lnTo>
                    <a:pt x="1027148" y="39641"/>
                  </a:lnTo>
                  <a:lnTo>
                    <a:pt x="1027060" y="39590"/>
                  </a:lnTo>
                  <a:lnTo>
                    <a:pt x="1026879" y="39527"/>
                  </a:lnTo>
                  <a:lnTo>
                    <a:pt x="1026641" y="39404"/>
                  </a:lnTo>
                  <a:lnTo>
                    <a:pt x="1026504" y="39304"/>
                  </a:lnTo>
                  <a:lnTo>
                    <a:pt x="1026436" y="39285"/>
                  </a:lnTo>
                  <a:lnTo>
                    <a:pt x="1026311" y="39190"/>
                  </a:lnTo>
                  <a:lnTo>
                    <a:pt x="1026250" y="39119"/>
                  </a:lnTo>
                  <a:lnTo>
                    <a:pt x="1026227" y="39022"/>
                  </a:lnTo>
                  <a:lnTo>
                    <a:pt x="1026306" y="38915"/>
                  </a:lnTo>
                  <a:lnTo>
                    <a:pt x="1026418" y="38827"/>
                  </a:lnTo>
                  <a:lnTo>
                    <a:pt x="1026459" y="38758"/>
                  </a:lnTo>
                  <a:lnTo>
                    <a:pt x="1026433" y="38567"/>
                  </a:lnTo>
                  <a:lnTo>
                    <a:pt x="1026356" y="38465"/>
                  </a:lnTo>
                  <a:lnTo>
                    <a:pt x="1026223" y="38351"/>
                  </a:lnTo>
                  <a:lnTo>
                    <a:pt x="1026132" y="38338"/>
                  </a:lnTo>
                  <a:lnTo>
                    <a:pt x="1026091" y="38376"/>
                  </a:lnTo>
                  <a:lnTo>
                    <a:pt x="1026121" y="38527"/>
                  </a:lnTo>
                  <a:lnTo>
                    <a:pt x="1026109" y="38564"/>
                  </a:lnTo>
                  <a:lnTo>
                    <a:pt x="1026067" y="38590"/>
                  </a:lnTo>
                  <a:lnTo>
                    <a:pt x="1025947" y="38545"/>
                  </a:lnTo>
                  <a:lnTo>
                    <a:pt x="1025811" y="38352"/>
                  </a:lnTo>
                  <a:lnTo>
                    <a:pt x="1025643" y="38285"/>
                  </a:lnTo>
                  <a:lnTo>
                    <a:pt x="1025555" y="38188"/>
                  </a:lnTo>
                  <a:lnTo>
                    <a:pt x="1025525" y="38096"/>
                  </a:lnTo>
                  <a:lnTo>
                    <a:pt x="1025532" y="37999"/>
                  </a:lnTo>
                  <a:lnTo>
                    <a:pt x="1025637" y="37760"/>
                  </a:lnTo>
                  <a:lnTo>
                    <a:pt x="1025605" y="37615"/>
                  </a:lnTo>
                  <a:lnTo>
                    <a:pt x="1025467" y="37489"/>
                  </a:lnTo>
                  <a:lnTo>
                    <a:pt x="1025396" y="37449"/>
                  </a:lnTo>
                  <a:lnTo>
                    <a:pt x="1025374" y="37381"/>
                  </a:lnTo>
                  <a:lnTo>
                    <a:pt x="1025363" y="37152"/>
                  </a:lnTo>
                  <a:lnTo>
                    <a:pt x="1025320" y="37077"/>
                  </a:lnTo>
                  <a:lnTo>
                    <a:pt x="1025086" y="36965"/>
                  </a:lnTo>
                  <a:lnTo>
                    <a:pt x="1024991" y="36820"/>
                  </a:lnTo>
                  <a:lnTo>
                    <a:pt x="1024926" y="36784"/>
                  </a:lnTo>
                  <a:lnTo>
                    <a:pt x="1024838" y="36699"/>
                  </a:lnTo>
                  <a:lnTo>
                    <a:pt x="1024815" y="36619"/>
                  </a:lnTo>
                  <a:lnTo>
                    <a:pt x="1024867" y="36554"/>
                  </a:lnTo>
                  <a:lnTo>
                    <a:pt x="1024969" y="36503"/>
                  </a:lnTo>
                  <a:lnTo>
                    <a:pt x="1025721" y="36516"/>
                  </a:lnTo>
                  <a:lnTo>
                    <a:pt x="1025786" y="36455"/>
                  </a:lnTo>
                  <a:lnTo>
                    <a:pt x="1025798" y="36391"/>
                  </a:lnTo>
                  <a:lnTo>
                    <a:pt x="1025768" y="36269"/>
                  </a:lnTo>
                  <a:lnTo>
                    <a:pt x="1025635" y="36123"/>
                  </a:lnTo>
                  <a:lnTo>
                    <a:pt x="1025465" y="36008"/>
                  </a:lnTo>
                  <a:lnTo>
                    <a:pt x="1025318" y="35976"/>
                  </a:lnTo>
                  <a:lnTo>
                    <a:pt x="1025243" y="35981"/>
                  </a:lnTo>
                  <a:lnTo>
                    <a:pt x="1024959" y="36167"/>
                  </a:lnTo>
                  <a:lnTo>
                    <a:pt x="1024905" y="36182"/>
                  </a:lnTo>
                  <a:lnTo>
                    <a:pt x="1024849" y="36176"/>
                  </a:lnTo>
                  <a:lnTo>
                    <a:pt x="1024684" y="36103"/>
                  </a:lnTo>
                  <a:lnTo>
                    <a:pt x="1024302" y="36113"/>
                  </a:lnTo>
                  <a:lnTo>
                    <a:pt x="1024154" y="36073"/>
                  </a:lnTo>
                  <a:lnTo>
                    <a:pt x="1023928" y="35962"/>
                  </a:lnTo>
                  <a:lnTo>
                    <a:pt x="1023584" y="35599"/>
                  </a:lnTo>
                  <a:lnTo>
                    <a:pt x="1023463" y="35361"/>
                  </a:lnTo>
                  <a:lnTo>
                    <a:pt x="1023335" y="35217"/>
                  </a:lnTo>
                  <a:lnTo>
                    <a:pt x="1023267" y="35181"/>
                  </a:lnTo>
                  <a:lnTo>
                    <a:pt x="1023080" y="35156"/>
                  </a:lnTo>
                  <a:lnTo>
                    <a:pt x="1022929" y="35188"/>
                  </a:lnTo>
                  <a:lnTo>
                    <a:pt x="1022850" y="35266"/>
                  </a:lnTo>
                  <a:lnTo>
                    <a:pt x="1022832" y="35323"/>
                  </a:lnTo>
                  <a:lnTo>
                    <a:pt x="1022853" y="35422"/>
                  </a:lnTo>
                  <a:lnTo>
                    <a:pt x="1023112" y="35626"/>
                  </a:lnTo>
                  <a:lnTo>
                    <a:pt x="1023138" y="35684"/>
                  </a:lnTo>
                  <a:lnTo>
                    <a:pt x="1023084" y="35827"/>
                  </a:lnTo>
                  <a:lnTo>
                    <a:pt x="1022916" y="35874"/>
                  </a:lnTo>
                  <a:lnTo>
                    <a:pt x="1022864" y="35919"/>
                  </a:lnTo>
                  <a:lnTo>
                    <a:pt x="1022916" y="36049"/>
                  </a:lnTo>
                  <a:lnTo>
                    <a:pt x="1022974" y="36129"/>
                  </a:lnTo>
                  <a:lnTo>
                    <a:pt x="1022993" y="36238"/>
                  </a:lnTo>
                  <a:lnTo>
                    <a:pt x="1022898" y="36523"/>
                  </a:lnTo>
                  <a:lnTo>
                    <a:pt x="1022895" y="36630"/>
                  </a:lnTo>
                  <a:lnTo>
                    <a:pt x="1022912" y="36714"/>
                  </a:lnTo>
                  <a:lnTo>
                    <a:pt x="1023116" y="36994"/>
                  </a:lnTo>
                  <a:lnTo>
                    <a:pt x="1023241" y="37204"/>
                  </a:lnTo>
                  <a:lnTo>
                    <a:pt x="1023278" y="37357"/>
                  </a:lnTo>
                  <a:lnTo>
                    <a:pt x="1023241" y="37423"/>
                  </a:lnTo>
                  <a:lnTo>
                    <a:pt x="1023200" y="37435"/>
                  </a:lnTo>
                  <a:lnTo>
                    <a:pt x="1023125" y="37422"/>
                  </a:lnTo>
                  <a:lnTo>
                    <a:pt x="1022880" y="37307"/>
                  </a:lnTo>
                  <a:lnTo>
                    <a:pt x="1022645" y="37247"/>
                  </a:lnTo>
                  <a:lnTo>
                    <a:pt x="1022443" y="37143"/>
                  </a:lnTo>
                  <a:lnTo>
                    <a:pt x="1022335" y="37130"/>
                  </a:lnTo>
                  <a:lnTo>
                    <a:pt x="1021990" y="37202"/>
                  </a:lnTo>
                  <a:lnTo>
                    <a:pt x="1021904" y="37258"/>
                  </a:lnTo>
                  <a:lnTo>
                    <a:pt x="1021728" y="37424"/>
                  </a:lnTo>
                  <a:lnTo>
                    <a:pt x="1021660" y="37421"/>
                  </a:lnTo>
                  <a:lnTo>
                    <a:pt x="1021537" y="37262"/>
                  </a:lnTo>
                  <a:lnTo>
                    <a:pt x="1021411" y="37230"/>
                  </a:lnTo>
                  <a:lnTo>
                    <a:pt x="1021358" y="37234"/>
                  </a:lnTo>
                  <a:lnTo>
                    <a:pt x="1021097" y="37370"/>
                  </a:lnTo>
                  <a:lnTo>
                    <a:pt x="1020927" y="37404"/>
                  </a:lnTo>
                  <a:lnTo>
                    <a:pt x="1020736" y="37388"/>
                  </a:lnTo>
                  <a:lnTo>
                    <a:pt x="1020568" y="37393"/>
                  </a:lnTo>
                  <a:lnTo>
                    <a:pt x="1020309" y="37523"/>
                  </a:lnTo>
                  <a:lnTo>
                    <a:pt x="1020195" y="37642"/>
                  </a:lnTo>
                  <a:lnTo>
                    <a:pt x="1020114" y="37690"/>
                  </a:lnTo>
                  <a:lnTo>
                    <a:pt x="1020025" y="37638"/>
                  </a:lnTo>
                  <a:lnTo>
                    <a:pt x="1019982" y="37483"/>
                  </a:lnTo>
                  <a:lnTo>
                    <a:pt x="1019950" y="37442"/>
                  </a:lnTo>
                  <a:lnTo>
                    <a:pt x="1019618" y="37464"/>
                  </a:lnTo>
                  <a:lnTo>
                    <a:pt x="1019421" y="37459"/>
                  </a:lnTo>
                  <a:lnTo>
                    <a:pt x="1019263" y="37433"/>
                  </a:lnTo>
                  <a:lnTo>
                    <a:pt x="1019009" y="37349"/>
                  </a:lnTo>
                  <a:lnTo>
                    <a:pt x="1018893" y="37333"/>
                  </a:lnTo>
                  <a:lnTo>
                    <a:pt x="1018785" y="37277"/>
                  </a:lnTo>
                  <a:lnTo>
                    <a:pt x="1018753" y="37234"/>
                  </a:lnTo>
                  <a:lnTo>
                    <a:pt x="1018762" y="37166"/>
                  </a:lnTo>
                  <a:lnTo>
                    <a:pt x="1018878" y="37116"/>
                  </a:lnTo>
                  <a:lnTo>
                    <a:pt x="1019159" y="37072"/>
                  </a:lnTo>
                  <a:lnTo>
                    <a:pt x="1019250" y="37027"/>
                  </a:lnTo>
                  <a:lnTo>
                    <a:pt x="1019302" y="36885"/>
                  </a:lnTo>
                  <a:lnTo>
                    <a:pt x="1019317" y="36704"/>
                  </a:lnTo>
                  <a:lnTo>
                    <a:pt x="1019197" y="36444"/>
                  </a:lnTo>
                  <a:lnTo>
                    <a:pt x="1018896" y="35941"/>
                  </a:lnTo>
                  <a:lnTo>
                    <a:pt x="1018822" y="35628"/>
                  </a:lnTo>
                  <a:lnTo>
                    <a:pt x="1018747" y="35518"/>
                  </a:lnTo>
                  <a:lnTo>
                    <a:pt x="1018733" y="35489"/>
                  </a:lnTo>
                  <a:lnTo>
                    <a:pt x="1018611" y="35432"/>
                  </a:lnTo>
                  <a:lnTo>
                    <a:pt x="1018486" y="35426"/>
                  </a:lnTo>
                  <a:lnTo>
                    <a:pt x="1018327" y="35447"/>
                  </a:lnTo>
                  <a:lnTo>
                    <a:pt x="1018054" y="35550"/>
                  </a:lnTo>
                  <a:lnTo>
                    <a:pt x="1017847" y="35512"/>
                  </a:lnTo>
                  <a:lnTo>
                    <a:pt x="1017801" y="35491"/>
                  </a:lnTo>
                  <a:lnTo>
                    <a:pt x="1017698" y="35396"/>
                  </a:lnTo>
                  <a:lnTo>
                    <a:pt x="1017556" y="35112"/>
                  </a:lnTo>
                  <a:lnTo>
                    <a:pt x="1017524" y="35087"/>
                  </a:lnTo>
                  <a:lnTo>
                    <a:pt x="1017449" y="35095"/>
                  </a:lnTo>
                  <a:lnTo>
                    <a:pt x="1017436" y="35140"/>
                  </a:lnTo>
                  <a:lnTo>
                    <a:pt x="1017459" y="35259"/>
                  </a:lnTo>
                  <a:lnTo>
                    <a:pt x="1017500" y="35333"/>
                  </a:lnTo>
                  <a:lnTo>
                    <a:pt x="1017472" y="35470"/>
                  </a:lnTo>
                  <a:lnTo>
                    <a:pt x="1017384" y="35537"/>
                  </a:lnTo>
                  <a:lnTo>
                    <a:pt x="1017326" y="35551"/>
                  </a:lnTo>
                  <a:lnTo>
                    <a:pt x="1017300" y="35551"/>
                  </a:lnTo>
                  <a:lnTo>
                    <a:pt x="1017244" y="35545"/>
                  </a:lnTo>
                  <a:lnTo>
                    <a:pt x="1017040" y="35452"/>
                  </a:lnTo>
                  <a:lnTo>
                    <a:pt x="1016949" y="35460"/>
                  </a:lnTo>
                  <a:lnTo>
                    <a:pt x="1016745" y="35549"/>
                  </a:lnTo>
                  <a:lnTo>
                    <a:pt x="1016516" y="35714"/>
                  </a:lnTo>
                  <a:lnTo>
                    <a:pt x="1016345" y="35797"/>
                  </a:lnTo>
                  <a:lnTo>
                    <a:pt x="1016125" y="35825"/>
                  </a:lnTo>
                  <a:lnTo>
                    <a:pt x="1015910" y="35794"/>
                  </a:lnTo>
                  <a:lnTo>
                    <a:pt x="1015843" y="35756"/>
                  </a:lnTo>
                  <a:lnTo>
                    <a:pt x="1015673" y="35609"/>
                  </a:lnTo>
                  <a:lnTo>
                    <a:pt x="1015606" y="35489"/>
                  </a:lnTo>
                  <a:lnTo>
                    <a:pt x="1015596" y="35367"/>
                  </a:lnTo>
                  <a:lnTo>
                    <a:pt x="1015608" y="35051"/>
                  </a:lnTo>
                  <a:lnTo>
                    <a:pt x="1015571" y="34937"/>
                  </a:lnTo>
                  <a:lnTo>
                    <a:pt x="1015503" y="34803"/>
                  </a:lnTo>
                  <a:lnTo>
                    <a:pt x="1015358" y="34636"/>
                  </a:lnTo>
                  <a:lnTo>
                    <a:pt x="1015207" y="34510"/>
                  </a:lnTo>
                  <a:lnTo>
                    <a:pt x="1014983" y="34269"/>
                  </a:lnTo>
                  <a:lnTo>
                    <a:pt x="1014493" y="33796"/>
                  </a:lnTo>
                  <a:lnTo>
                    <a:pt x="1014383" y="33711"/>
                  </a:lnTo>
                  <a:lnTo>
                    <a:pt x="1014104" y="33639"/>
                  </a:lnTo>
                  <a:lnTo>
                    <a:pt x="1013987" y="33625"/>
                  </a:lnTo>
                  <a:lnTo>
                    <a:pt x="1013940" y="33635"/>
                  </a:lnTo>
                  <a:lnTo>
                    <a:pt x="1013783" y="33733"/>
                  </a:lnTo>
                  <a:lnTo>
                    <a:pt x="1013641" y="33793"/>
                  </a:lnTo>
                  <a:lnTo>
                    <a:pt x="1013557" y="33794"/>
                  </a:lnTo>
                  <a:lnTo>
                    <a:pt x="1013460" y="33760"/>
                  </a:lnTo>
                  <a:lnTo>
                    <a:pt x="1013371" y="33673"/>
                  </a:lnTo>
                  <a:lnTo>
                    <a:pt x="1013324" y="33565"/>
                  </a:lnTo>
                  <a:lnTo>
                    <a:pt x="1013312" y="33224"/>
                  </a:lnTo>
                  <a:lnTo>
                    <a:pt x="1013292" y="33125"/>
                  </a:lnTo>
                  <a:lnTo>
                    <a:pt x="1013178" y="32996"/>
                  </a:lnTo>
                  <a:lnTo>
                    <a:pt x="1013081" y="32950"/>
                  </a:lnTo>
                  <a:lnTo>
                    <a:pt x="1012898" y="32905"/>
                  </a:lnTo>
                  <a:lnTo>
                    <a:pt x="1012735" y="32827"/>
                  </a:lnTo>
                  <a:lnTo>
                    <a:pt x="1012665" y="32776"/>
                  </a:lnTo>
                  <a:lnTo>
                    <a:pt x="1012566" y="32660"/>
                  </a:lnTo>
                  <a:lnTo>
                    <a:pt x="1012480" y="32600"/>
                  </a:lnTo>
                  <a:lnTo>
                    <a:pt x="1012226" y="32563"/>
                  </a:lnTo>
                  <a:lnTo>
                    <a:pt x="1011929" y="32608"/>
                  </a:lnTo>
                  <a:lnTo>
                    <a:pt x="1011779" y="32574"/>
                  </a:lnTo>
                  <a:lnTo>
                    <a:pt x="1011466" y="32405"/>
                  </a:lnTo>
                  <a:lnTo>
                    <a:pt x="1011297" y="32348"/>
                  </a:lnTo>
                  <a:lnTo>
                    <a:pt x="1011166" y="32324"/>
                  </a:lnTo>
                  <a:lnTo>
                    <a:pt x="1011047" y="32330"/>
                  </a:lnTo>
                  <a:lnTo>
                    <a:pt x="1010888" y="32416"/>
                  </a:lnTo>
                  <a:lnTo>
                    <a:pt x="1010754" y="32402"/>
                  </a:lnTo>
                  <a:lnTo>
                    <a:pt x="1010662" y="32286"/>
                  </a:lnTo>
                  <a:lnTo>
                    <a:pt x="1010578" y="32094"/>
                  </a:lnTo>
                  <a:lnTo>
                    <a:pt x="1010440" y="31979"/>
                  </a:lnTo>
                  <a:lnTo>
                    <a:pt x="1010347" y="31955"/>
                  </a:lnTo>
                  <a:lnTo>
                    <a:pt x="1010304" y="31983"/>
                  </a:lnTo>
                  <a:lnTo>
                    <a:pt x="1010263" y="32044"/>
                  </a:lnTo>
                  <a:lnTo>
                    <a:pt x="1010234" y="32119"/>
                  </a:lnTo>
                  <a:lnTo>
                    <a:pt x="1010202" y="32198"/>
                  </a:lnTo>
                  <a:lnTo>
                    <a:pt x="1010203" y="32313"/>
                  </a:lnTo>
                  <a:lnTo>
                    <a:pt x="1010259" y="32535"/>
                  </a:lnTo>
                  <a:lnTo>
                    <a:pt x="1010254" y="32647"/>
                  </a:lnTo>
                  <a:lnTo>
                    <a:pt x="1010234" y="32728"/>
                  </a:lnTo>
                  <a:lnTo>
                    <a:pt x="1010134" y="32778"/>
                  </a:lnTo>
                  <a:lnTo>
                    <a:pt x="1009971" y="32761"/>
                  </a:lnTo>
                  <a:lnTo>
                    <a:pt x="1009888" y="32723"/>
                  </a:lnTo>
                  <a:lnTo>
                    <a:pt x="1009661" y="32532"/>
                  </a:lnTo>
                  <a:lnTo>
                    <a:pt x="1009510" y="32498"/>
                  </a:lnTo>
                  <a:lnTo>
                    <a:pt x="1009426" y="32590"/>
                  </a:lnTo>
                  <a:lnTo>
                    <a:pt x="1009394" y="32664"/>
                  </a:lnTo>
                  <a:lnTo>
                    <a:pt x="1009413" y="32991"/>
                  </a:lnTo>
                  <a:lnTo>
                    <a:pt x="1009397" y="33181"/>
                  </a:lnTo>
                  <a:lnTo>
                    <a:pt x="1009243" y="33303"/>
                  </a:lnTo>
                  <a:lnTo>
                    <a:pt x="1009114" y="33348"/>
                  </a:lnTo>
                  <a:lnTo>
                    <a:pt x="1009045" y="33337"/>
                  </a:lnTo>
                  <a:lnTo>
                    <a:pt x="1008980" y="33265"/>
                  </a:lnTo>
                  <a:lnTo>
                    <a:pt x="1008919" y="33040"/>
                  </a:lnTo>
                  <a:lnTo>
                    <a:pt x="1008819" y="32825"/>
                  </a:lnTo>
                  <a:lnTo>
                    <a:pt x="1008840" y="32708"/>
                  </a:lnTo>
                  <a:lnTo>
                    <a:pt x="1008894" y="32601"/>
                  </a:lnTo>
                  <a:lnTo>
                    <a:pt x="1009021" y="32437"/>
                  </a:lnTo>
                  <a:lnTo>
                    <a:pt x="1009100" y="32298"/>
                  </a:lnTo>
                  <a:lnTo>
                    <a:pt x="1009099" y="32106"/>
                  </a:lnTo>
                  <a:lnTo>
                    <a:pt x="1009077" y="32040"/>
                  </a:lnTo>
                  <a:lnTo>
                    <a:pt x="1008957" y="31998"/>
                  </a:lnTo>
                  <a:lnTo>
                    <a:pt x="1008887" y="32003"/>
                  </a:lnTo>
                  <a:lnTo>
                    <a:pt x="1008772" y="32066"/>
                  </a:lnTo>
                  <a:lnTo>
                    <a:pt x="1008679" y="32181"/>
                  </a:lnTo>
                  <a:lnTo>
                    <a:pt x="1008557" y="32390"/>
                  </a:lnTo>
                  <a:lnTo>
                    <a:pt x="1008462" y="32647"/>
                  </a:lnTo>
                  <a:lnTo>
                    <a:pt x="1008358" y="32834"/>
                  </a:lnTo>
                  <a:lnTo>
                    <a:pt x="1008219" y="32922"/>
                  </a:lnTo>
                  <a:lnTo>
                    <a:pt x="1007966" y="33009"/>
                  </a:lnTo>
                  <a:lnTo>
                    <a:pt x="1007755" y="33002"/>
                  </a:lnTo>
                  <a:lnTo>
                    <a:pt x="1007456" y="32945"/>
                  </a:lnTo>
                  <a:lnTo>
                    <a:pt x="1007288" y="32827"/>
                  </a:lnTo>
                  <a:lnTo>
                    <a:pt x="1007079" y="32573"/>
                  </a:lnTo>
                  <a:lnTo>
                    <a:pt x="1006798" y="32555"/>
                  </a:lnTo>
                  <a:lnTo>
                    <a:pt x="1006662" y="32426"/>
                  </a:lnTo>
                  <a:lnTo>
                    <a:pt x="1006499" y="32324"/>
                  </a:lnTo>
                  <a:lnTo>
                    <a:pt x="1006483" y="32173"/>
                  </a:lnTo>
                  <a:lnTo>
                    <a:pt x="1006561" y="32038"/>
                  </a:lnTo>
                  <a:lnTo>
                    <a:pt x="1006808" y="31768"/>
                  </a:lnTo>
                  <a:lnTo>
                    <a:pt x="1006875" y="31659"/>
                  </a:lnTo>
                  <a:lnTo>
                    <a:pt x="1006993" y="31547"/>
                  </a:lnTo>
                  <a:lnTo>
                    <a:pt x="1007181" y="31438"/>
                  </a:lnTo>
                  <a:lnTo>
                    <a:pt x="1007265" y="31364"/>
                  </a:lnTo>
                  <a:lnTo>
                    <a:pt x="1007284" y="31319"/>
                  </a:lnTo>
                  <a:lnTo>
                    <a:pt x="1007285" y="31224"/>
                  </a:lnTo>
                  <a:lnTo>
                    <a:pt x="1007233" y="31147"/>
                  </a:lnTo>
                  <a:lnTo>
                    <a:pt x="1007155" y="31099"/>
                  </a:lnTo>
                  <a:lnTo>
                    <a:pt x="1007101" y="31082"/>
                  </a:lnTo>
                  <a:lnTo>
                    <a:pt x="1007028" y="31087"/>
                  </a:lnTo>
                  <a:lnTo>
                    <a:pt x="1006950" y="31147"/>
                  </a:lnTo>
                  <a:lnTo>
                    <a:pt x="1006839" y="31356"/>
                  </a:lnTo>
                  <a:lnTo>
                    <a:pt x="1006763" y="31432"/>
                  </a:lnTo>
                  <a:lnTo>
                    <a:pt x="1006683" y="31451"/>
                  </a:lnTo>
                  <a:lnTo>
                    <a:pt x="1006522" y="31445"/>
                  </a:lnTo>
                  <a:lnTo>
                    <a:pt x="1006451" y="31411"/>
                  </a:lnTo>
                  <a:lnTo>
                    <a:pt x="1006248" y="31220"/>
                  </a:lnTo>
                  <a:lnTo>
                    <a:pt x="1006087" y="31132"/>
                  </a:lnTo>
                  <a:lnTo>
                    <a:pt x="1005893" y="30955"/>
                  </a:lnTo>
                  <a:lnTo>
                    <a:pt x="1005827" y="30820"/>
                  </a:lnTo>
                  <a:lnTo>
                    <a:pt x="1005719" y="30378"/>
                  </a:lnTo>
                  <a:lnTo>
                    <a:pt x="1005467" y="29912"/>
                  </a:lnTo>
                  <a:lnTo>
                    <a:pt x="1005375" y="29778"/>
                  </a:lnTo>
                  <a:lnTo>
                    <a:pt x="1005343" y="29663"/>
                  </a:lnTo>
                  <a:lnTo>
                    <a:pt x="1005334" y="29564"/>
                  </a:lnTo>
                  <a:lnTo>
                    <a:pt x="1005337" y="29515"/>
                  </a:lnTo>
                  <a:lnTo>
                    <a:pt x="1005383" y="28973"/>
                  </a:lnTo>
                  <a:lnTo>
                    <a:pt x="1005361" y="28928"/>
                  </a:lnTo>
                  <a:lnTo>
                    <a:pt x="1005349" y="28887"/>
                  </a:lnTo>
                  <a:lnTo>
                    <a:pt x="1005196" y="28748"/>
                  </a:lnTo>
                  <a:lnTo>
                    <a:pt x="1005124" y="28711"/>
                  </a:lnTo>
                  <a:lnTo>
                    <a:pt x="1005044" y="28714"/>
                  </a:lnTo>
                  <a:lnTo>
                    <a:pt x="1004866" y="28824"/>
                  </a:lnTo>
                  <a:lnTo>
                    <a:pt x="1004785" y="28905"/>
                  </a:lnTo>
                  <a:lnTo>
                    <a:pt x="1004738" y="28939"/>
                  </a:lnTo>
                  <a:lnTo>
                    <a:pt x="1004628" y="28973"/>
                  </a:lnTo>
                  <a:lnTo>
                    <a:pt x="1004551" y="28977"/>
                  </a:lnTo>
                  <a:lnTo>
                    <a:pt x="1004438" y="28977"/>
                  </a:lnTo>
                  <a:lnTo>
                    <a:pt x="1004348" y="28982"/>
                  </a:lnTo>
                  <a:lnTo>
                    <a:pt x="1004259" y="29019"/>
                  </a:lnTo>
                  <a:lnTo>
                    <a:pt x="1004213" y="29083"/>
                  </a:lnTo>
                  <a:lnTo>
                    <a:pt x="1004200" y="29164"/>
                  </a:lnTo>
                  <a:lnTo>
                    <a:pt x="1004200" y="29231"/>
                  </a:lnTo>
                  <a:lnTo>
                    <a:pt x="1004243" y="29274"/>
                  </a:lnTo>
                  <a:lnTo>
                    <a:pt x="1004302" y="29346"/>
                  </a:lnTo>
                  <a:lnTo>
                    <a:pt x="1004408" y="29405"/>
                  </a:lnTo>
                  <a:lnTo>
                    <a:pt x="1004607" y="29490"/>
                  </a:lnTo>
                  <a:lnTo>
                    <a:pt x="1004793" y="29532"/>
                  </a:lnTo>
                  <a:lnTo>
                    <a:pt x="1004836" y="29612"/>
                  </a:lnTo>
                  <a:lnTo>
                    <a:pt x="1004819" y="29714"/>
                  </a:lnTo>
                  <a:lnTo>
                    <a:pt x="1004742" y="29808"/>
                  </a:lnTo>
                  <a:lnTo>
                    <a:pt x="1004624" y="29863"/>
                  </a:lnTo>
                  <a:lnTo>
                    <a:pt x="1004314" y="29973"/>
                  </a:lnTo>
                  <a:lnTo>
                    <a:pt x="1004010" y="30095"/>
                  </a:lnTo>
                  <a:lnTo>
                    <a:pt x="1003679" y="30265"/>
                  </a:lnTo>
                  <a:lnTo>
                    <a:pt x="1003500" y="30282"/>
                  </a:lnTo>
                  <a:lnTo>
                    <a:pt x="1003336" y="30277"/>
                  </a:lnTo>
                  <a:lnTo>
                    <a:pt x="1003093" y="30206"/>
                  </a:lnTo>
                  <a:lnTo>
                    <a:pt x="1002784" y="30086"/>
                  </a:lnTo>
                  <a:lnTo>
                    <a:pt x="1002699" y="29998"/>
                  </a:lnTo>
                  <a:lnTo>
                    <a:pt x="1002690" y="29900"/>
                  </a:lnTo>
                  <a:lnTo>
                    <a:pt x="1002839" y="29757"/>
                  </a:lnTo>
                  <a:lnTo>
                    <a:pt x="1003047" y="29548"/>
                  </a:lnTo>
                  <a:lnTo>
                    <a:pt x="1003111" y="29384"/>
                  </a:lnTo>
                  <a:lnTo>
                    <a:pt x="1003148" y="29168"/>
                  </a:lnTo>
                  <a:lnTo>
                    <a:pt x="1003140" y="29040"/>
                  </a:lnTo>
                  <a:lnTo>
                    <a:pt x="1003005" y="28731"/>
                  </a:lnTo>
                  <a:lnTo>
                    <a:pt x="1002984" y="28465"/>
                  </a:lnTo>
                  <a:lnTo>
                    <a:pt x="1002941" y="28269"/>
                  </a:lnTo>
                  <a:lnTo>
                    <a:pt x="1002860" y="28117"/>
                  </a:lnTo>
                  <a:lnTo>
                    <a:pt x="1002759" y="28062"/>
                  </a:lnTo>
                  <a:lnTo>
                    <a:pt x="1002632" y="28062"/>
                  </a:lnTo>
                  <a:lnTo>
                    <a:pt x="1002471" y="28117"/>
                  </a:lnTo>
                  <a:lnTo>
                    <a:pt x="1002313" y="28223"/>
                  </a:lnTo>
                  <a:lnTo>
                    <a:pt x="1002068" y="28430"/>
                  </a:lnTo>
                  <a:lnTo>
                    <a:pt x="1001852" y="28630"/>
                  </a:lnTo>
                  <a:lnTo>
                    <a:pt x="1001762" y="28808"/>
                  </a:lnTo>
                  <a:lnTo>
                    <a:pt x="1001741" y="28948"/>
                  </a:lnTo>
                  <a:lnTo>
                    <a:pt x="1001745" y="29180"/>
                  </a:lnTo>
                  <a:lnTo>
                    <a:pt x="1001800" y="29367"/>
                  </a:lnTo>
                  <a:lnTo>
                    <a:pt x="1001949" y="29684"/>
                  </a:lnTo>
                  <a:lnTo>
                    <a:pt x="1001995" y="29854"/>
                  </a:lnTo>
                  <a:lnTo>
                    <a:pt x="1001965" y="29909"/>
                  </a:lnTo>
                  <a:lnTo>
                    <a:pt x="1001889" y="29985"/>
                  </a:lnTo>
                  <a:lnTo>
                    <a:pt x="1001797" y="30006"/>
                  </a:lnTo>
                  <a:lnTo>
                    <a:pt x="1001673" y="29981"/>
                  </a:lnTo>
                  <a:lnTo>
                    <a:pt x="1001588" y="29922"/>
                  </a:lnTo>
                  <a:lnTo>
                    <a:pt x="1001474" y="29794"/>
                  </a:lnTo>
                  <a:lnTo>
                    <a:pt x="1001296" y="29472"/>
                  </a:lnTo>
                  <a:lnTo>
                    <a:pt x="1001185" y="28854"/>
                  </a:lnTo>
                  <a:lnTo>
                    <a:pt x="1001148" y="28736"/>
                  </a:lnTo>
                  <a:lnTo>
                    <a:pt x="1001012" y="28626"/>
                  </a:lnTo>
                  <a:lnTo>
                    <a:pt x="1000859" y="28507"/>
                  </a:lnTo>
                  <a:lnTo>
                    <a:pt x="1000791" y="28414"/>
                  </a:lnTo>
                  <a:lnTo>
                    <a:pt x="1000715" y="28274"/>
                  </a:lnTo>
                  <a:lnTo>
                    <a:pt x="1000617" y="28062"/>
                  </a:lnTo>
                  <a:lnTo>
                    <a:pt x="1000317" y="27477"/>
                  </a:lnTo>
                  <a:lnTo>
                    <a:pt x="1000253" y="27329"/>
                  </a:lnTo>
                  <a:lnTo>
                    <a:pt x="1000240" y="27223"/>
                  </a:lnTo>
                  <a:lnTo>
                    <a:pt x="1000244" y="27122"/>
                  </a:lnTo>
                  <a:lnTo>
                    <a:pt x="1000278" y="27003"/>
                  </a:lnTo>
                  <a:lnTo>
                    <a:pt x="1000460" y="26778"/>
                  </a:lnTo>
                  <a:lnTo>
                    <a:pt x="1000736" y="26532"/>
                  </a:lnTo>
                  <a:lnTo>
                    <a:pt x="1000783" y="26368"/>
                  </a:lnTo>
                  <a:lnTo>
                    <a:pt x="1000736" y="26232"/>
                  </a:lnTo>
                  <a:lnTo>
                    <a:pt x="1000660" y="26151"/>
                  </a:lnTo>
                  <a:lnTo>
                    <a:pt x="1000529" y="26046"/>
                  </a:lnTo>
                  <a:lnTo>
                    <a:pt x="1000320" y="25977"/>
                  </a:lnTo>
                  <a:lnTo>
                    <a:pt x="1000083" y="25943"/>
                  </a:lnTo>
                  <a:lnTo>
                    <a:pt x="999816" y="25982"/>
                  </a:lnTo>
                  <a:lnTo>
                    <a:pt x="999655" y="26062"/>
                  </a:lnTo>
                  <a:lnTo>
                    <a:pt x="999401" y="26262"/>
                  </a:lnTo>
                  <a:lnTo>
                    <a:pt x="999223" y="26439"/>
                  </a:lnTo>
                  <a:lnTo>
                    <a:pt x="999160" y="26612"/>
                  </a:lnTo>
                  <a:lnTo>
                    <a:pt x="999117" y="26807"/>
                  </a:lnTo>
                  <a:lnTo>
                    <a:pt x="999066" y="26986"/>
                  </a:lnTo>
                  <a:lnTo>
                    <a:pt x="998985" y="27129"/>
                  </a:lnTo>
                  <a:lnTo>
                    <a:pt x="998875" y="27295"/>
                  </a:lnTo>
                  <a:lnTo>
                    <a:pt x="998633" y="27486"/>
                  </a:lnTo>
                  <a:lnTo>
                    <a:pt x="998463" y="27554"/>
                  </a:lnTo>
                  <a:lnTo>
                    <a:pt x="998328" y="27583"/>
                  </a:lnTo>
                  <a:lnTo>
                    <a:pt x="998189" y="27605"/>
                  </a:lnTo>
                  <a:lnTo>
                    <a:pt x="997980" y="27612"/>
                  </a:lnTo>
                  <a:lnTo>
                    <a:pt x="997832" y="27600"/>
                  </a:lnTo>
                  <a:lnTo>
                    <a:pt x="997709" y="27520"/>
                  </a:lnTo>
                  <a:lnTo>
                    <a:pt x="997573" y="27359"/>
                  </a:lnTo>
                  <a:lnTo>
                    <a:pt x="997409" y="27083"/>
                  </a:lnTo>
                  <a:lnTo>
                    <a:pt x="997226" y="26855"/>
                  </a:lnTo>
                  <a:lnTo>
                    <a:pt x="996874" y="26515"/>
                  </a:lnTo>
                  <a:lnTo>
                    <a:pt x="996717" y="26316"/>
                  </a:lnTo>
                  <a:lnTo>
                    <a:pt x="996565" y="26198"/>
                  </a:lnTo>
                  <a:lnTo>
                    <a:pt x="996438" y="26122"/>
                  </a:lnTo>
                  <a:lnTo>
                    <a:pt x="996357" y="26108"/>
                  </a:lnTo>
                  <a:lnTo>
                    <a:pt x="996259" y="26122"/>
                  </a:lnTo>
                  <a:lnTo>
                    <a:pt x="996116" y="26185"/>
                  </a:lnTo>
                  <a:lnTo>
                    <a:pt x="995771" y="26478"/>
                  </a:lnTo>
                  <a:lnTo>
                    <a:pt x="995619" y="26609"/>
                  </a:lnTo>
                  <a:lnTo>
                    <a:pt x="995475" y="26706"/>
                  </a:lnTo>
                  <a:lnTo>
                    <a:pt x="995334" y="26740"/>
                  </a:lnTo>
                  <a:lnTo>
                    <a:pt x="995191" y="26723"/>
                  </a:lnTo>
                  <a:lnTo>
                    <a:pt x="995047" y="26681"/>
                  </a:lnTo>
                  <a:lnTo>
                    <a:pt x="994826" y="26591"/>
                  </a:lnTo>
                  <a:lnTo>
                    <a:pt x="994729" y="26520"/>
                  </a:lnTo>
                  <a:lnTo>
                    <a:pt x="994584" y="26368"/>
                  </a:lnTo>
                  <a:lnTo>
                    <a:pt x="994457" y="26143"/>
                  </a:lnTo>
                  <a:lnTo>
                    <a:pt x="994402" y="26041"/>
                  </a:lnTo>
                  <a:lnTo>
                    <a:pt x="994301" y="25918"/>
                  </a:lnTo>
                  <a:lnTo>
                    <a:pt x="994177" y="25786"/>
                  </a:lnTo>
                  <a:lnTo>
                    <a:pt x="994093" y="25536"/>
                  </a:lnTo>
                  <a:lnTo>
                    <a:pt x="994068" y="25228"/>
                  </a:lnTo>
                  <a:lnTo>
                    <a:pt x="994055" y="24740"/>
                  </a:lnTo>
                  <a:lnTo>
                    <a:pt x="994068" y="24478"/>
                  </a:lnTo>
                  <a:lnTo>
                    <a:pt x="994161" y="24092"/>
                  </a:lnTo>
                  <a:lnTo>
                    <a:pt x="994195" y="23952"/>
                  </a:lnTo>
                  <a:lnTo>
                    <a:pt x="994190" y="23761"/>
                  </a:lnTo>
                  <a:lnTo>
                    <a:pt x="994207" y="23668"/>
                  </a:lnTo>
                  <a:lnTo>
                    <a:pt x="994266" y="23524"/>
                  </a:lnTo>
                  <a:lnTo>
                    <a:pt x="994377" y="23388"/>
                  </a:lnTo>
                  <a:lnTo>
                    <a:pt x="994453" y="23202"/>
                  </a:lnTo>
                  <a:lnTo>
                    <a:pt x="994471" y="23059"/>
                  </a:lnTo>
                  <a:lnTo>
                    <a:pt x="994462" y="22940"/>
                  </a:lnTo>
                  <a:lnTo>
                    <a:pt x="994393" y="22838"/>
                  </a:lnTo>
                  <a:lnTo>
                    <a:pt x="994237" y="22804"/>
                  </a:lnTo>
                  <a:lnTo>
                    <a:pt x="993974" y="22813"/>
                  </a:lnTo>
                  <a:lnTo>
                    <a:pt x="993753" y="22864"/>
                  </a:lnTo>
                  <a:lnTo>
                    <a:pt x="993376" y="23037"/>
                  </a:lnTo>
                  <a:lnTo>
                    <a:pt x="993093" y="23186"/>
                  </a:lnTo>
                  <a:lnTo>
                    <a:pt x="992957" y="23241"/>
                  </a:lnTo>
                  <a:lnTo>
                    <a:pt x="992884" y="23257"/>
                  </a:lnTo>
                  <a:lnTo>
                    <a:pt x="992791" y="23232"/>
                  </a:lnTo>
                  <a:lnTo>
                    <a:pt x="992702" y="23160"/>
                  </a:lnTo>
                  <a:lnTo>
                    <a:pt x="992592" y="23139"/>
                  </a:lnTo>
                  <a:lnTo>
                    <a:pt x="992499" y="23143"/>
                  </a:lnTo>
                  <a:lnTo>
                    <a:pt x="992389" y="23168"/>
                  </a:lnTo>
                  <a:lnTo>
                    <a:pt x="992207" y="23257"/>
                  </a:lnTo>
                  <a:lnTo>
                    <a:pt x="991880" y="23393"/>
                  </a:lnTo>
                  <a:lnTo>
                    <a:pt x="991668" y="23482"/>
                  </a:lnTo>
                  <a:lnTo>
                    <a:pt x="991532" y="23515"/>
                  </a:lnTo>
                  <a:lnTo>
                    <a:pt x="991418" y="23515"/>
                  </a:lnTo>
                  <a:lnTo>
                    <a:pt x="991316" y="23512"/>
                  </a:lnTo>
                  <a:lnTo>
                    <a:pt x="991202" y="23444"/>
                  </a:lnTo>
                  <a:lnTo>
                    <a:pt x="991138" y="23363"/>
                  </a:lnTo>
                  <a:lnTo>
                    <a:pt x="991121" y="23270"/>
                  </a:lnTo>
                  <a:lnTo>
                    <a:pt x="991142" y="23160"/>
                  </a:lnTo>
                  <a:lnTo>
                    <a:pt x="991176" y="23092"/>
                  </a:lnTo>
                  <a:lnTo>
                    <a:pt x="991286" y="22974"/>
                  </a:lnTo>
                  <a:lnTo>
                    <a:pt x="991392" y="22893"/>
                  </a:lnTo>
                  <a:lnTo>
                    <a:pt x="991613" y="22765"/>
                  </a:lnTo>
                  <a:lnTo>
                    <a:pt x="991715" y="22655"/>
                  </a:lnTo>
                  <a:lnTo>
                    <a:pt x="991791" y="22533"/>
                  </a:lnTo>
                  <a:lnTo>
                    <a:pt x="991782" y="22388"/>
                  </a:lnTo>
                  <a:lnTo>
                    <a:pt x="991689" y="22198"/>
                  </a:lnTo>
                  <a:lnTo>
                    <a:pt x="991562" y="21969"/>
                  </a:lnTo>
                  <a:lnTo>
                    <a:pt x="991524" y="21859"/>
                  </a:lnTo>
                  <a:lnTo>
                    <a:pt x="991473" y="21719"/>
                  </a:lnTo>
                  <a:lnTo>
                    <a:pt x="991388" y="21639"/>
                  </a:lnTo>
                  <a:lnTo>
                    <a:pt x="991291" y="21576"/>
                  </a:lnTo>
                  <a:lnTo>
                    <a:pt x="991188" y="21554"/>
                  </a:lnTo>
                  <a:lnTo>
                    <a:pt x="990972" y="21554"/>
                  </a:lnTo>
                  <a:lnTo>
                    <a:pt x="990672" y="21563"/>
                  </a:lnTo>
                  <a:lnTo>
                    <a:pt x="990447" y="21482"/>
                  </a:lnTo>
                  <a:lnTo>
                    <a:pt x="990302" y="21389"/>
                  </a:lnTo>
                  <a:lnTo>
                    <a:pt x="990061" y="21173"/>
                  </a:lnTo>
                  <a:lnTo>
                    <a:pt x="989865" y="21004"/>
                  </a:lnTo>
                  <a:lnTo>
                    <a:pt x="989756" y="20974"/>
                  </a:lnTo>
                  <a:lnTo>
                    <a:pt x="989658" y="20990"/>
                  </a:lnTo>
                  <a:lnTo>
                    <a:pt x="989573" y="21041"/>
                  </a:lnTo>
                  <a:lnTo>
                    <a:pt x="989472" y="21185"/>
                  </a:lnTo>
                  <a:lnTo>
                    <a:pt x="989352" y="21211"/>
                  </a:lnTo>
                  <a:lnTo>
                    <a:pt x="989243" y="21228"/>
                  </a:lnTo>
                  <a:lnTo>
                    <a:pt x="989128" y="21245"/>
                  </a:lnTo>
                  <a:lnTo>
                    <a:pt x="988997" y="21270"/>
                  </a:lnTo>
                  <a:lnTo>
                    <a:pt x="988933" y="21338"/>
                  </a:lnTo>
                  <a:lnTo>
                    <a:pt x="988827" y="21503"/>
                  </a:lnTo>
                  <a:lnTo>
                    <a:pt x="988738" y="21583"/>
                  </a:lnTo>
                  <a:lnTo>
                    <a:pt x="988675" y="21601"/>
                  </a:lnTo>
                  <a:lnTo>
                    <a:pt x="988607" y="21583"/>
                  </a:lnTo>
                  <a:lnTo>
                    <a:pt x="988488" y="21550"/>
                  </a:lnTo>
                  <a:lnTo>
                    <a:pt x="988374" y="21524"/>
                  </a:lnTo>
                  <a:lnTo>
                    <a:pt x="988255" y="21546"/>
                  </a:lnTo>
                  <a:lnTo>
                    <a:pt x="988128" y="21601"/>
                  </a:lnTo>
                  <a:lnTo>
                    <a:pt x="988031" y="21677"/>
                  </a:lnTo>
                  <a:lnTo>
                    <a:pt x="987877" y="21829"/>
                  </a:lnTo>
                  <a:lnTo>
                    <a:pt x="987826" y="21961"/>
                  </a:lnTo>
                  <a:lnTo>
                    <a:pt x="987801" y="22066"/>
                  </a:lnTo>
                  <a:lnTo>
                    <a:pt x="987771" y="22160"/>
                  </a:lnTo>
                  <a:lnTo>
                    <a:pt x="987665" y="22211"/>
                  </a:lnTo>
                  <a:lnTo>
                    <a:pt x="987594" y="22185"/>
                  </a:lnTo>
                  <a:lnTo>
                    <a:pt x="987504" y="22096"/>
                  </a:lnTo>
                  <a:lnTo>
                    <a:pt x="987419" y="21995"/>
                  </a:lnTo>
                  <a:lnTo>
                    <a:pt x="987407" y="21931"/>
                  </a:lnTo>
                  <a:lnTo>
                    <a:pt x="987415" y="21859"/>
                  </a:lnTo>
                  <a:lnTo>
                    <a:pt x="987440" y="21753"/>
                  </a:lnTo>
                  <a:lnTo>
                    <a:pt x="987534" y="21592"/>
                  </a:lnTo>
                  <a:lnTo>
                    <a:pt x="987674" y="21389"/>
                  </a:lnTo>
                  <a:lnTo>
                    <a:pt x="987691" y="21254"/>
                  </a:lnTo>
                  <a:lnTo>
                    <a:pt x="987623" y="21156"/>
                  </a:lnTo>
                  <a:lnTo>
                    <a:pt x="987449" y="21038"/>
                  </a:lnTo>
                  <a:lnTo>
                    <a:pt x="987322" y="20983"/>
                  </a:lnTo>
                  <a:lnTo>
                    <a:pt x="987166" y="20905"/>
                  </a:lnTo>
                  <a:lnTo>
                    <a:pt x="987046" y="20762"/>
                  </a:lnTo>
                  <a:lnTo>
                    <a:pt x="987005" y="20639"/>
                  </a:lnTo>
                  <a:lnTo>
                    <a:pt x="986991" y="20486"/>
                  </a:lnTo>
                  <a:lnTo>
                    <a:pt x="987021" y="20406"/>
                  </a:lnTo>
                  <a:lnTo>
                    <a:pt x="987127" y="20296"/>
                  </a:lnTo>
                  <a:lnTo>
                    <a:pt x="987212" y="20236"/>
                  </a:lnTo>
                  <a:lnTo>
                    <a:pt x="987412" y="20181"/>
                  </a:lnTo>
                  <a:lnTo>
                    <a:pt x="987686" y="20126"/>
                  </a:lnTo>
                  <a:lnTo>
                    <a:pt x="987835" y="20067"/>
                  </a:lnTo>
                  <a:lnTo>
                    <a:pt x="987953" y="19935"/>
                  </a:lnTo>
                  <a:lnTo>
                    <a:pt x="988034" y="19758"/>
                  </a:lnTo>
                  <a:lnTo>
                    <a:pt x="988052" y="19546"/>
                  </a:lnTo>
                  <a:lnTo>
                    <a:pt x="988038" y="19228"/>
                  </a:lnTo>
                  <a:lnTo>
                    <a:pt x="988038" y="19003"/>
                  </a:lnTo>
                  <a:lnTo>
                    <a:pt x="988102" y="18750"/>
                  </a:lnTo>
                  <a:lnTo>
                    <a:pt x="988111" y="18589"/>
                  </a:lnTo>
                  <a:lnTo>
                    <a:pt x="988123" y="18457"/>
                  </a:lnTo>
                  <a:lnTo>
                    <a:pt x="988102" y="18318"/>
                  </a:lnTo>
                  <a:lnTo>
                    <a:pt x="987979" y="18173"/>
                  </a:lnTo>
                  <a:lnTo>
                    <a:pt x="987826" y="18059"/>
                  </a:lnTo>
                  <a:lnTo>
                    <a:pt x="987649" y="17966"/>
                  </a:lnTo>
                  <a:lnTo>
                    <a:pt x="987467" y="17948"/>
                  </a:lnTo>
                  <a:lnTo>
                    <a:pt x="987221" y="17987"/>
                  </a:lnTo>
                  <a:lnTo>
                    <a:pt x="986928" y="18072"/>
                  </a:lnTo>
                  <a:lnTo>
                    <a:pt x="986703" y="18067"/>
                  </a:lnTo>
                  <a:lnTo>
                    <a:pt x="986572" y="18038"/>
                  </a:lnTo>
                  <a:lnTo>
                    <a:pt x="986381" y="17991"/>
                  </a:lnTo>
                  <a:lnTo>
                    <a:pt x="986254" y="18024"/>
                  </a:lnTo>
                  <a:lnTo>
                    <a:pt x="986135" y="18093"/>
                  </a:lnTo>
                  <a:lnTo>
                    <a:pt x="985999" y="18228"/>
                  </a:lnTo>
                  <a:lnTo>
                    <a:pt x="985834" y="18343"/>
                  </a:lnTo>
                  <a:lnTo>
                    <a:pt x="985643" y="18470"/>
                  </a:lnTo>
                  <a:lnTo>
                    <a:pt x="985457" y="18541"/>
                  </a:lnTo>
                  <a:lnTo>
                    <a:pt x="985300" y="18541"/>
                  </a:lnTo>
                  <a:lnTo>
                    <a:pt x="985211" y="18512"/>
                  </a:lnTo>
                  <a:lnTo>
                    <a:pt x="985100" y="18427"/>
                  </a:lnTo>
                  <a:lnTo>
                    <a:pt x="985058" y="18321"/>
                  </a:lnTo>
                  <a:lnTo>
                    <a:pt x="984969" y="18072"/>
                  </a:lnTo>
                  <a:lnTo>
                    <a:pt x="984826" y="17351"/>
                  </a:lnTo>
                  <a:lnTo>
                    <a:pt x="984745" y="17102"/>
                  </a:lnTo>
                  <a:lnTo>
                    <a:pt x="984592" y="16864"/>
                  </a:lnTo>
                  <a:lnTo>
                    <a:pt x="984532" y="16796"/>
                  </a:lnTo>
                  <a:lnTo>
                    <a:pt x="984418" y="16745"/>
                  </a:lnTo>
                  <a:lnTo>
                    <a:pt x="984308" y="16720"/>
                  </a:lnTo>
                  <a:lnTo>
                    <a:pt x="984189" y="16724"/>
                  </a:lnTo>
                  <a:lnTo>
                    <a:pt x="984096" y="16745"/>
                  </a:lnTo>
                  <a:lnTo>
                    <a:pt x="984032" y="16830"/>
                  </a:lnTo>
                  <a:lnTo>
                    <a:pt x="984041" y="16932"/>
                  </a:lnTo>
                  <a:lnTo>
                    <a:pt x="984108" y="17029"/>
                  </a:lnTo>
                  <a:lnTo>
                    <a:pt x="984223" y="17135"/>
                  </a:lnTo>
                  <a:lnTo>
                    <a:pt x="984262" y="17220"/>
                  </a:lnTo>
                  <a:lnTo>
                    <a:pt x="984257" y="17304"/>
                  </a:lnTo>
                  <a:lnTo>
                    <a:pt x="984219" y="17381"/>
                  </a:lnTo>
                  <a:lnTo>
                    <a:pt x="984117" y="17419"/>
                  </a:lnTo>
                  <a:lnTo>
                    <a:pt x="983917" y="17410"/>
                  </a:lnTo>
                  <a:lnTo>
                    <a:pt x="983727" y="17431"/>
                  </a:lnTo>
                  <a:lnTo>
                    <a:pt x="983477" y="17458"/>
                  </a:lnTo>
                  <a:lnTo>
                    <a:pt x="983383" y="17410"/>
                  </a:lnTo>
                  <a:lnTo>
                    <a:pt x="983367" y="17334"/>
                  </a:lnTo>
                  <a:lnTo>
                    <a:pt x="983397" y="17228"/>
                  </a:lnTo>
                  <a:lnTo>
                    <a:pt x="983468" y="17003"/>
                  </a:lnTo>
                  <a:lnTo>
                    <a:pt x="983485" y="16872"/>
                  </a:lnTo>
                  <a:lnTo>
                    <a:pt x="983427" y="16745"/>
                  </a:lnTo>
                  <a:lnTo>
                    <a:pt x="983316" y="16648"/>
                  </a:lnTo>
                  <a:lnTo>
                    <a:pt x="983184" y="16601"/>
                  </a:lnTo>
                  <a:lnTo>
                    <a:pt x="983061" y="16619"/>
                  </a:lnTo>
                  <a:lnTo>
                    <a:pt x="982934" y="16695"/>
                  </a:lnTo>
                  <a:lnTo>
                    <a:pt x="982718" y="16893"/>
                  </a:lnTo>
                  <a:lnTo>
                    <a:pt x="982574" y="17025"/>
                  </a:lnTo>
                  <a:lnTo>
                    <a:pt x="982514" y="17135"/>
                  </a:lnTo>
                  <a:lnTo>
                    <a:pt x="982544" y="17288"/>
                  </a:lnTo>
                  <a:lnTo>
                    <a:pt x="982684" y="17444"/>
                  </a:lnTo>
                  <a:lnTo>
                    <a:pt x="982765" y="17584"/>
                  </a:lnTo>
                  <a:lnTo>
                    <a:pt x="982778" y="17699"/>
                  </a:lnTo>
                  <a:lnTo>
                    <a:pt x="982714" y="17813"/>
                  </a:lnTo>
                  <a:lnTo>
                    <a:pt x="982574" y="17932"/>
                  </a:lnTo>
                  <a:lnTo>
                    <a:pt x="982265" y="18076"/>
                  </a:lnTo>
                  <a:lnTo>
                    <a:pt x="981913" y="18109"/>
                  </a:lnTo>
                  <a:lnTo>
                    <a:pt x="981764" y="18046"/>
                  </a:lnTo>
                  <a:lnTo>
                    <a:pt x="981637" y="17881"/>
                  </a:lnTo>
                  <a:lnTo>
                    <a:pt x="981480" y="17550"/>
                  </a:lnTo>
                  <a:lnTo>
                    <a:pt x="981442" y="17355"/>
                  </a:lnTo>
                  <a:lnTo>
                    <a:pt x="981433" y="17131"/>
                  </a:lnTo>
                  <a:lnTo>
                    <a:pt x="981471" y="16996"/>
                  </a:lnTo>
                  <a:lnTo>
                    <a:pt x="981485" y="16792"/>
                  </a:lnTo>
                  <a:lnTo>
                    <a:pt x="981485" y="16626"/>
                  </a:lnTo>
                  <a:lnTo>
                    <a:pt x="981407" y="16525"/>
                  </a:lnTo>
                  <a:lnTo>
                    <a:pt x="981340" y="16403"/>
                  </a:lnTo>
                  <a:lnTo>
                    <a:pt x="981090" y="16258"/>
                  </a:lnTo>
                  <a:lnTo>
                    <a:pt x="980733" y="16127"/>
                  </a:lnTo>
                  <a:lnTo>
                    <a:pt x="980509" y="16110"/>
                  </a:lnTo>
                  <a:lnTo>
                    <a:pt x="980344" y="16131"/>
                  </a:lnTo>
                  <a:lnTo>
                    <a:pt x="980136" y="16165"/>
                  </a:lnTo>
                  <a:lnTo>
                    <a:pt x="979979" y="16271"/>
                  </a:lnTo>
                  <a:lnTo>
                    <a:pt x="979843" y="16516"/>
                  </a:lnTo>
                  <a:lnTo>
                    <a:pt x="979762" y="16724"/>
                  </a:lnTo>
                  <a:lnTo>
                    <a:pt x="979670" y="16868"/>
                  </a:lnTo>
                  <a:lnTo>
                    <a:pt x="979466" y="17021"/>
                  </a:lnTo>
                  <a:lnTo>
                    <a:pt x="979242" y="17164"/>
                  </a:lnTo>
                  <a:lnTo>
                    <a:pt x="979042" y="17385"/>
                  </a:lnTo>
                  <a:lnTo>
                    <a:pt x="978949" y="17500"/>
                  </a:lnTo>
                  <a:lnTo>
                    <a:pt x="978821" y="17550"/>
                  </a:lnTo>
                  <a:lnTo>
                    <a:pt x="978597" y="17461"/>
                  </a:lnTo>
                  <a:lnTo>
                    <a:pt x="978322" y="17186"/>
                  </a:lnTo>
                  <a:lnTo>
                    <a:pt x="978190" y="17076"/>
                  </a:lnTo>
                  <a:lnTo>
                    <a:pt x="978055" y="16970"/>
                  </a:lnTo>
                  <a:lnTo>
                    <a:pt x="977864" y="16906"/>
                  </a:lnTo>
                  <a:lnTo>
                    <a:pt x="977626" y="16847"/>
                  </a:lnTo>
                  <a:lnTo>
                    <a:pt x="977431" y="16842"/>
                  </a:lnTo>
                  <a:lnTo>
                    <a:pt x="977300" y="16821"/>
                  </a:lnTo>
                  <a:lnTo>
                    <a:pt x="977240" y="16792"/>
                  </a:lnTo>
                  <a:lnTo>
                    <a:pt x="977198" y="16720"/>
                  </a:lnTo>
                  <a:lnTo>
                    <a:pt x="977169" y="16626"/>
                  </a:lnTo>
                  <a:lnTo>
                    <a:pt x="977194" y="16504"/>
                  </a:lnTo>
                  <a:lnTo>
                    <a:pt x="977385" y="16322"/>
                  </a:lnTo>
                  <a:lnTo>
                    <a:pt x="977457" y="16182"/>
                  </a:lnTo>
                  <a:lnTo>
                    <a:pt x="977470" y="16067"/>
                  </a:lnTo>
                  <a:lnTo>
                    <a:pt x="977457" y="15978"/>
                  </a:lnTo>
                  <a:lnTo>
                    <a:pt x="977422" y="15920"/>
                  </a:lnTo>
                  <a:lnTo>
                    <a:pt x="977337" y="15860"/>
                  </a:lnTo>
                  <a:lnTo>
                    <a:pt x="977160" y="15869"/>
                  </a:lnTo>
                  <a:lnTo>
                    <a:pt x="976973" y="15923"/>
                  </a:lnTo>
                  <a:lnTo>
                    <a:pt x="976888" y="15927"/>
                  </a:lnTo>
                  <a:lnTo>
                    <a:pt x="976825" y="15885"/>
                  </a:lnTo>
                  <a:lnTo>
                    <a:pt x="976791" y="15830"/>
                  </a:lnTo>
                  <a:lnTo>
                    <a:pt x="976791" y="15759"/>
                  </a:lnTo>
                  <a:lnTo>
                    <a:pt x="976872" y="15631"/>
                  </a:lnTo>
                  <a:lnTo>
                    <a:pt x="977148" y="15359"/>
                  </a:lnTo>
                  <a:lnTo>
                    <a:pt x="977304" y="15228"/>
                  </a:lnTo>
                  <a:lnTo>
                    <a:pt x="977512" y="15110"/>
                  </a:lnTo>
                  <a:lnTo>
                    <a:pt x="977880" y="14856"/>
                  </a:lnTo>
                  <a:lnTo>
                    <a:pt x="978216" y="14669"/>
                  </a:lnTo>
                  <a:lnTo>
                    <a:pt x="978287" y="14577"/>
                  </a:lnTo>
                  <a:lnTo>
                    <a:pt x="978287" y="14483"/>
                  </a:lnTo>
                  <a:lnTo>
                    <a:pt x="978135" y="14419"/>
                  </a:lnTo>
                  <a:lnTo>
                    <a:pt x="977788" y="14382"/>
                  </a:lnTo>
                  <a:lnTo>
                    <a:pt x="977367" y="14394"/>
                  </a:lnTo>
                  <a:lnTo>
                    <a:pt x="977079" y="14352"/>
                  </a:lnTo>
                  <a:lnTo>
                    <a:pt x="976863" y="14309"/>
                  </a:lnTo>
                  <a:lnTo>
                    <a:pt x="976697" y="14271"/>
                  </a:lnTo>
                  <a:lnTo>
                    <a:pt x="976656" y="14216"/>
                  </a:lnTo>
                  <a:lnTo>
                    <a:pt x="976651" y="14122"/>
                  </a:lnTo>
                  <a:lnTo>
                    <a:pt x="976685" y="14039"/>
                  </a:lnTo>
                  <a:lnTo>
                    <a:pt x="976740" y="13864"/>
                  </a:lnTo>
                  <a:lnTo>
                    <a:pt x="976778" y="13632"/>
                  </a:lnTo>
                  <a:lnTo>
                    <a:pt x="976808" y="13462"/>
                  </a:lnTo>
                  <a:lnTo>
                    <a:pt x="976796" y="13326"/>
                  </a:lnTo>
                  <a:lnTo>
                    <a:pt x="976757" y="13191"/>
                  </a:lnTo>
                  <a:lnTo>
                    <a:pt x="976693" y="13140"/>
                  </a:lnTo>
                  <a:lnTo>
                    <a:pt x="976600" y="13127"/>
                  </a:lnTo>
                  <a:lnTo>
                    <a:pt x="976486" y="13174"/>
                  </a:lnTo>
                  <a:lnTo>
                    <a:pt x="976401" y="13322"/>
                  </a:lnTo>
                  <a:lnTo>
                    <a:pt x="976359" y="13662"/>
                  </a:lnTo>
                  <a:lnTo>
                    <a:pt x="976333" y="13848"/>
                  </a:lnTo>
                  <a:lnTo>
                    <a:pt x="976202" y="14004"/>
                  </a:lnTo>
                  <a:lnTo>
                    <a:pt x="976122" y="14046"/>
                  </a:lnTo>
                  <a:lnTo>
                    <a:pt x="975990" y="14076"/>
                  </a:lnTo>
                  <a:lnTo>
                    <a:pt x="975841" y="14081"/>
                  </a:lnTo>
                  <a:lnTo>
                    <a:pt x="975600" y="13970"/>
                  </a:lnTo>
                  <a:lnTo>
                    <a:pt x="975468" y="13851"/>
                  </a:lnTo>
                  <a:lnTo>
                    <a:pt x="975367" y="13657"/>
                  </a:lnTo>
                  <a:lnTo>
                    <a:pt x="975303" y="13441"/>
                  </a:lnTo>
                  <a:lnTo>
                    <a:pt x="975286" y="13106"/>
                  </a:lnTo>
                  <a:lnTo>
                    <a:pt x="975303" y="12924"/>
                  </a:lnTo>
                  <a:lnTo>
                    <a:pt x="975227" y="12822"/>
                  </a:lnTo>
                  <a:lnTo>
                    <a:pt x="975133" y="12805"/>
                  </a:lnTo>
                  <a:lnTo>
                    <a:pt x="975061" y="12839"/>
                  </a:lnTo>
                  <a:lnTo>
                    <a:pt x="975006" y="12975"/>
                  </a:lnTo>
                  <a:lnTo>
                    <a:pt x="974972" y="13089"/>
                  </a:lnTo>
                  <a:lnTo>
                    <a:pt x="974884" y="13204"/>
                  </a:lnTo>
                  <a:lnTo>
                    <a:pt x="974739" y="13292"/>
                  </a:lnTo>
                  <a:lnTo>
                    <a:pt x="974675" y="13386"/>
                  </a:lnTo>
                  <a:lnTo>
                    <a:pt x="974671" y="13466"/>
                  </a:lnTo>
                  <a:lnTo>
                    <a:pt x="974705" y="13577"/>
                  </a:lnTo>
                  <a:lnTo>
                    <a:pt x="974828" y="13716"/>
                  </a:lnTo>
                  <a:lnTo>
                    <a:pt x="975019" y="13890"/>
                  </a:lnTo>
                  <a:lnTo>
                    <a:pt x="975103" y="14093"/>
                  </a:lnTo>
                  <a:lnTo>
                    <a:pt x="975116" y="14288"/>
                  </a:lnTo>
                  <a:lnTo>
                    <a:pt x="975091" y="14432"/>
                  </a:lnTo>
                  <a:lnTo>
                    <a:pt x="975015" y="14568"/>
                  </a:lnTo>
                  <a:lnTo>
                    <a:pt x="974879" y="14640"/>
                  </a:lnTo>
                  <a:lnTo>
                    <a:pt x="974785" y="14610"/>
                  </a:lnTo>
                  <a:lnTo>
                    <a:pt x="974744" y="14432"/>
                  </a:lnTo>
                  <a:lnTo>
                    <a:pt x="974663" y="14271"/>
                  </a:lnTo>
                  <a:lnTo>
                    <a:pt x="974565" y="14157"/>
                  </a:lnTo>
                  <a:lnTo>
                    <a:pt x="974447" y="14115"/>
                  </a:lnTo>
                  <a:lnTo>
                    <a:pt x="974345" y="14122"/>
                  </a:lnTo>
                  <a:lnTo>
                    <a:pt x="974222" y="14161"/>
                  </a:lnTo>
                  <a:lnTo>
                    <a:pt x="974099" y="14280"/>
                  </a:lnTo>
                  <a:lnTo>
                    <a:pt x="974010" y="14432"/>
                  </a:lnTo>
                  <a:lnTo>
                    <a:pt x="973920" y="14627"/>
                  </a:lnTo>
                  <a:lnTo>
                    <a:pt x="973862" y="14839"/>
                  </a:lnTo>
                  <a:lnTo>
                    <a:pt x="973840" y="15127"/>
                  </a:lnTo>
                  <a:lnTo>
                    <a:pt x="973794" y="15283"/>
                  </a:lnTo>
                  <a:lnTo>
                    <a:pt x="973700" y="15364"/>
                  </a:lnTo>
                  <a:lnTo>
                    <a:pt x="973565" y="15356"/>
                  </a:lnTo>
                  <a:lnTo>
                    <a:pt x="973455" y="15262"/>
                  </a:lnTo>
                  <a:lnTo>
                    <a:pt x="973301" y="15042"/>
                  </a:lnTo>
                  <a:lnTo>
                    <a:pt x="973230" y="14945"/>
                  </a:lnTo>
                  <a:lnTo>
                    <a:pt x="973128" y="14873"/>
                  </a:lnTo>
                  <a:lnTo>
                    <a:pt x="972852" y="14724"/>
                  </a:lnTo>
                  <a:lnTo>
                    <a:pt x="972632" y="14499"/>
                  </a:lnTo>
                  <a:lnTo>
                    <a:pt x="972399" y="14280"/>
                  </a:lnTo>
                  <a:lnTo>
                    <a:pt x="972246" y="14067"/>
                  </a:lnTo>
                  <a:lnTo>
                    <a:pt x="972199" y="13949"/>
                  </a:lnTo>
                  <a:lnTo>
                    <a:pt x="972199" y="13830"/>
                  </a:lnTo>
                  <a:lnTo>
                    <a:pt x="972259" y="13738"/>
                  </a:lnTo>
                  <a:lnTo>
                    <a:pt x="972407" y="13720"/>
                  </a:lnTo>
                  <a:lnTo>
                    <a:pt x="972678" y="13814"/>
                  </a:lnTo>
                  <a:lnTo>
                    <a:pt x="972857" y="13835"/>
                  </a:lnTo>
                  <a:lnTo>
                    <a:pt x="973005" y="13809"/>
                  </a:lnTo>
                  <a:lnTo>
                    <a:pt x="973124" y="13690"/>
                  </a:lnTo>
                  <a:lnTo>
                    <a:pt x="973170" y="13606"/>
                  </a:lnTo>
                  <a:lnTo>
                    <a:pt x="973234" y="13551"/>
                  </a:lnTo>
                  <a:lnTo>
                    <a:pt x="973378" y="13432"/>
                  </a:lnTo>
                  <a:lnTo>
                    <a:pt x="973522" y="13297"/>
                  </a:lnTo>
                  <a:lnTo>
                    <a:pt x="973637" y="13212"/>
                  </a:lnTo>
                  <a:lnTo>
                    <a:pt x="973832" y="13177"/>
                  </a:lnTo>
                  <a:lnTo>
                    <a:pt x="973925" y="13119"/>
                  </a:lnTo>
                  <a:lnTo>
                    <a:pt x="973944" y="13051"/>
                  </a:lnTo>
                  <a:lnTo>
                    <a:pt x="973895" y="12964"/>
                  </a:lnTo>
                  <a:lnTo>
                    <a:pt x="973708" y="12739"/>
                  </a:lnTo>
                  <a:lnTo>
                    <a:pt x="973631" y="12590"/>
                  </a:lnTo>
                  <a:lnTo>
                    <a:pt x="973505" y="12380"/>
                  </a:lnTo>
                  <a:lnTo>
                    <a:pt x="973300" y="12139"/>
                  </a:lnTo>
                  <a:lnTo>
                    <a:pt x="973192" y="12061"/>
                  </a:lnTo>
                  <a:lnTo>
                    <a:pt x="973053" y="11958"/>
                  </a:lnTo>
                  <a:lnTo>
                    <a:pt x="973008" y="11852"/>
                  </a:lnTo>
                  <a:lnTo>
                    <a:pt x="972956" y="11752"/>
                  </a:lnTo>
                  <a:lnTo>
                    <a:pt x="972967" y="11542"/>
                  </a:lnTo>
                  <a:lnTo>
                    <a:pt x="972926" y="11410"/>
                  </a:lnTo>
                  <a:lnTo>
                    <a:pt x="972834" y="11342"/>
                  </a:lnTo>
                  <a:lnTo>
                    <a:pt x="972666" y="11312"/>
                  </a:lnTo>
                  <a:lnTo>
                    <a:pt x="972467" y="11328"/>
                  </a:lnTo>
                  <a:lnTo>
                    <a:pt x="972300" y="11371"/>
                  </a:lnTo>
                  <a:lnTo>
                    <a:pt x="972085" y="11521"/>
                  </a:lnTo>
                  <a:lnTo>
                    <a:pt x="971949" y="11659"/>
                  </a:lnTo>
                  <a:lnTo>
                    <a:pt x="971852" y="11808"/>
                  </a:lnTo>
                  <a:lnTo>
                    <a:pt x="971738" y="11973"/>
                  </a:lnTo>
                  <a:lnTo>
                    <a:pt x="971580" y="12088"/>
                  </a:lnTo>
                  <a:lnTo>
                    <a:pt x="971480" y="12120"/>
                  </a:lnTo>
                  <a:lnTo>
                    <a:pt x="971382" y="12104"/>
                  </a:lnTo>
                  <a:lnTo>
                    <a:pt x="971320" y="12068"/>
                  </a:lnTo>
                  <a:lnTo>
                    <a:pt x="971274" y="12001"/>
                  </a:lnTo>
                  <a:lnTo>
                    <a:pt x="971290" y="11906"/>
                  </a:lnTo>
                  <a:lnTo>
                    <a:pt x="971328" y="11789"/>
                  </a:lnTo>
                  <a:lnTo>
                    <a:pt x="971402" y="11648"/>
                  </a:lnTo>
                  <a:lnTo>
                    <a:pt x="971417" y="11557"/>
                  </a:lnTo>
                  <a:lnTo>
                    <a:pt x="971398" y="11488"/>
                  </a:lnTo>
                  <a:lnTo>
                    <a:pt x="971352" y="11431"/>
                  </a:lnTo>
                  <a:lnTo>
                    <a:pt x="971190" y="11336"/>
                  </a:lnTo>
                  <a:lnTo>
                    <a:pt x="970900" y="11174"/>
                  </a:lnTo>
                  <a:lnTo>
                    <a:pt x="970688" y="11025"/>
                  </a:lnTo>
                  <a:lnTo>
                    <a:pt x="970606" y="10919"/>
                  </a:lnTo>
                  <a:lnTo>
                    <a:pt x="970533" y="10792"/>
                  </a:lnTo>
                  <a:lnTo>
                    <a:pt x="970498" y="10708"/>
                  </a:lnTo>
                  <a:lnTo>
                    <a:pt x="970481" y="10585"/>
                  </a:lnTo>
                  <a:lnTo>
                    <a:pt x="970487" y="10433"/>
                  </a:lnTo>
                  <a:lnTo>
                    <a:pt x="970509" y="10303"/>
                  </a:lnTo>
                  <a:lnTo>
                    <a:pt x="970554" y="10217"/>
                  </a:lnTo>
                  <a:lnTo>
                    <a:pt x="970639" y="10160"/>
                  </a:lnTo>
                  <a:lnTo>
                    <a:pt x="970810" y="10087"/>
                  </a:lnTo>
                  <a:lnTo>
                    <a:pt x="970911" y="10000"/>
                  </a:lnTo>
                  <a:lnTo>
                    <a:pt x="970929" y="9900"/>
                  </a:lnTo>
                  <a:lnTo>
                    <a:pt x="970880" y="9812"/>
                  </a:lnTo>
                  <a:lnTo>
                    <a:pt x="970799" y="9675"/>
                  </a:lnTo>
                  <a:lnTo>
                    <a:pt x="970745" y="9576"/>
                  </a:lnTo>
                  <a:lnTo>
                    <a:pt x="970736" y="9490"/>
                  </a:lnTo>
                  <a:lnTo>
                    <a:pt x="970777" y="9357"/>
                  </a:lnTo>
                  <a:lnTo>
                    <a:pt x="970891" y="9162"/>
                  </a:lnTo>
                  <a:lnTo>
                    <a:pt x="971076" y="8939"/>
                  </a:lnTo>
                  <a:lnTo>
                    <a:pt x="971195" y="8723"/>
                  </a:lnTo>
                  <a:lnTo>
                    <a:pt x="971274" y="8530"/>
                  </a:lnTo>
                  <a:lnTo>
                    <a:pt x="971287" y="8289"/>
                  </a:lnTo>
                  <a:lnTo>
                    <a:pt x="971242" y="8112"/>
                  </a:lnTo>
                  <a:lnTo>
                    <a:pt x="971173" y="8002"/>
                  </a:lnTo>
                  <a:lnTo>
                    <a:pt x="971051" y="7891"/>
                  </a:lnTo>
                  <a:lnTo>
                    <a:pt x="970758" y="7655"/>
                  </a:lnTo>
                  <a:lnTo>
                    <a:pt x="970614" y="7430"/>
                  </a:lnTo>
                  <a:lnTo>
                    <a:pt x="970500" y="7229"/>
                  </a:lnTo>
                  <a:lnTo>
                    <a:pt x="970416" y="7114"/>
                  </a:lnTo>
                  <a:lnTo>
                    <a:pt x="970273" y="7001"/>
                  </a:lnTo>
                  <a:lnTo>
                    <a:pt x="970169" y="6934"/>
                  </a:lnTo>
                  <a:lnTo>
                    <a:pt x="970063" y="6879"/>
                  </a:lnTo>
                  <a:lnTo>
                    <a:pt x="969928" y="6895"/>
                  </a:lnTo>
                  <a:lnTo>
                    <a:pt x="969792" y="6966"/>
                  </a:lnTo>
                  <a:lnTo>
                    <a:pt x="969676" y="7020"/>
                  </a:lnTo>
                  <a:lnTo>
                    <a:pt x="969602" y="7183"/>
                  </a:lnTo>
                  <a:lnTo>
                    <a:pt x="969621" y="7324"/>
                  </a:lnTo>
                  <a:lnTo>
                    <a:pt x="969695" y="7546"/>
                  </a:lnTo>
                  <a:lnTo>
                    <a:pt x="969706" y="7625"/>
                  </a:lnTo>
                  <a:lnTo>
                    <a:pt x="969797" y="7920"/>
                  </a:lnTo>
                  <a:lnTo>
                    <a:pt x="969786" y="8112"/>
                  </a:lnTo>
                  <a:lnTo>
                    <a:pt x="969732" y="8343"/>
                  </a:lnTo>
                  <a:lnTo>
                    <a:pt x="969665" y="8482"/>
                  </a:lnTo>
                  <a:lnTo>
                    <a:pt x="969591" y="8682"/>
                  </a:lnTo>
                  <a:lnTo>
                    <a:pt x="969485" y="8909"/>
                  </a:lnTo>
                  <a:lnTo>
                    <a:pt x="969353" y="9037"/>
                  </a:lnTo>
                  <a:lnTo>
                    <a:pt x="969214" y="9140"/>
                  </a:lnTo>
                  <a:lnTo>
                    <a:pt x="968962" y="9173"/>
                  </a:lnTo>
                  <a:lnTo>
                    <a:pt x="968815" y="9143"/>
                  </a:lnTo>
                  <a:lnTo>
                    <a:pt x="968612" y="9084"/>
                  </a:lnTo>
                  <a:lnTo>
                    <a:pt x="968460" y="9067"/>
                  </a:lnTo>
                  <a:lnTo>
                    <a:pt x="968341" y="9021"/>
                  </a:lnTo>
                  <a:lnTo>
                    <a:pt x="968259" y="8967"/>
                  </a:lnTo>
                  <a:lnTo>
                    <a:pt x="968176" y="8872"/>
                  </a:lnTo>
                  <a:lnTo>
                    <a:pt x="968064" y="8630"/>
                  </a:lnTo>
                  <a:lnTo>
                    <a:pt x="967988" y="8395"/>
                  </a:lnTo>
                  <a:lnTo>
                    <a:pt x="967928" y="8112"/>
                  </a:lnTo>
                  <a:lnTo>
                    <a:pt x="967910" y="7982"/>
                  </a:lnTo>
                  <a:lnTo>
                    <a:pt x="967947" y="7763"/>
                  </a:lnTo>
                  <a:lnTo>
                    <a:pt x="968129" y="7174"/>
                  </a:lnTo>
                  <a:lnTo>
                    <a:pt x="968278" y="6808"/>
                  </a:lnTo>
                  <a:lnTo>
                    <a:pt x="968512" y="6291"/>
                  </a:lnTo>
                  <a:lnTo>
                    <a:pt x="968590" y="6120"/>
                  </a:lnTo>
                  <a:lnTo>
                    <a:pt x="968723" y="5759"/>
                  </a:lnTo>
                  <a:lnTo>
                    <a:pt x="968786" y="5485"/>
                  </a:lnTo>
                  <a:lnTo>
                    <a:pt x="968761" y="5290"/>
                  </a:lnTo>
                  <a:lnTo>
                    <a:pt x="968667" y="5072"/>
                  </a:lnTo>
                  <a:lnTo>
                    <a:pt x="968566" y="4940"/>
                  </a:lnTo>
                  <a:lnTo>
                    <a:pt x="968436" y="4832"/>
                  </a:lnTo>
                  <a:lnTo>
                    <a:pt x="968267" y="4769"/>
                  </a:lnTo>
                  <a:lnTo>
                    <a:pt x="968059" y="4732"/>
                  </a:lnTo>
                  <a:lnTo>
                    <a:pt x="967800" y="4745"/>
                  </a:lnTo>
                  <a:lnTo>
                    <a:pt x="967546" y="4799"/>
                  </a:lnTo>
                  <a:lnTo>
                    <a:pt x="967347" y="4903"/>
                  </a:lnTo>
                  <a:lnTo>
                    <a:pt x="967012" y="5168"/>
                  </a:lnTo>
                  <a:lnTo>
                    <a:pt x="966783" y="5254"/>
                  </a:lnTo>
                  <a:lnTo>
                    <a:pt x="966590" y="5258"/>
                  </a:lnTo>
                  <a:lnTo>
                    <a:pt x="966490" y="5200"/>
                  </a:lnTo>
                  <a:lnTo>
                    <a:pt x="966425" y="5117"/>
                  </a:lnTo>
                  <a:lnTo>
                    <a:pt x="966314" y="4921"/>
                  </a:lnTo>
                  <a:lnTo>
                    <a:pt x="966183" y="4699"/>
                  </a:lnTo>
                  <a:lnTo>
                    <a:pt x="966034" y="4550"/>
                  </a:lnTo>
                  <a:lnTo>
                    <a:pt x="965945" y="4444"/>
                  </a:lnTo>
                  <a:lnTo>
                    <a:pt x="965869" y="4305"/>
                  </a:lnTo>
                  <a:lnTo>
                    <a:pt x="965869" y="4184"/>
                  </a:lnTo>
                  <a:lnTo>
                    <a:pt x="965937" y="4018"/>
                  </a:lnTo>
                  <a:lnTo>
                    <a:pt x="966118" y="3753"/>
                  </a:lnTo>
                  <a:lnTo>
                    <a:pt x="966270" y="3500"/>
                  </a:lnTo>
                  <a:lnTo>
                    <a:pt x="966311" y="3359"/>
                  </a:lnTo>
                  <a:lnTo>
                    <a:pt x="966339" y="3153"/>
                  </a:lnTo>
                  <a:lnTo>
                    <a:pt x="966246" y="2963"/>
                  </a:lnTo>
                  <a:lnTo>
                    <a:pt x="966127" y="2887"/>
                  </a:lnTo>
                  <a:lnTo>
                    <a:pt x="965967" y="2855"/>
                  </a:lnTo>
                  <a:lnTo>
                    <a:pt x="965727" y="2857"/>
                  </a:lnTo>
                  <a:lnTo>
                    <a:pt x="965472" y="2922"/>
                  </a:lnTo>
                  <a:lnTo>
                    <a:pt x="965207" y="3110"/>
                  </a:lnTo>
                  <a:lnTo>
                    <a:pt x="964938" y="3292"/>
                  </a:lnTo>
                  <a:lnTo>
                    <a:pt x="964778" y="3354"/>
                  </a:lnTo>
                  <a:lnTo>
                    <a:pt x="964658" y="3337"/>
                  </a:lnTo>
                  <a:lnTo>
                    <a:pt x="964534" y="3229"/>
                  </a:lnTo>
                  <a:lnTo>
                    <a:pt x="964442" y="3088"/>
                  </a:lnTo>
                  <a:lnTo>
                    <a:pt x="964377" y="2956"/>
                  </a:lnTo>
                  <a:lnTo>
                    <a:pt x="964292" y="2898"/>
                  </a:lnTo>
                  <a:lnTo>
                    <a:pt x="964137" y="2837"/>
                  </a:lnTo>
                  <a:lnTo>
                    <a:pt x="963983" y="2828"/>
                  </a:lnTo>
                  <a:lnTo>
                    <a:pt x="963780" y="2898"/>
                  </a:lnTo>
                  <a:lnTo>
                    <a:pt x="963619" y="3093"/>
                  </a:lnTo>
                  <a:lnTo>
                    <a:pt x="963522" y="3283"/>
                  </a:lnTo>
                  <a:lnTo>
                    <a:pt x="963332" y="3709"/>
                  </a:lnTo>
                  <a:lnTo>
                    <a:pt x="963338" y="3896"/>
                  </a:lnTo>
                  <a:lnTo>
                    <a:pt x="963370" y="4061"/>
                  </a:lnTo>
                  <a:lnTo>
                    <a:pt x="963443" y="4167"/>
                  </a:lnTo>
                  <a:lnTo>
                    <a:pt x="963565" y="4260"/>
                  </a:lnTo>
                  <a:lnTo>
                    <a:pt x="963749" y="4311"/>
                  </a:lnTo>
                  <a:lnTo>
                    <a:pt x="964054" y="4485"/>
                  </a:lnTo>
                  <a:lnTo>
                    <a:pt x="964176" y="4669"/>
                  </a:lnTo>
                  <a:lnTo>
                    <a:pt x="964363" y="5092"/>
                  </a:lnTo>
                  <a:lnTo>
                    <a:pt x="964401" y="5200"/>
                  </a:lnTo>
                  <a:lnTo>
                    <a:pt x="964425" y="5534"/>
                  </a:lnTo>
                  <a:lnTo>
                    <a:pt x="964420" y="6011"/>
                  </a:lnTo>
                  <a:lnTo>
                    <a:pt x="964420" y="6228"/>
                  </a:lnTo>
                  <a:lnTo>
                    <a:pt x="964336" y="6559"/>
                  </a:lnTo>
                  <a:lnTo>
                    <a:pt x="964126" y="6819"/>
                  </a:lnTo>
                  <a:lnTo>
                    <a:pt x="963950" y="6928"/>
                  </a:lnTo>
                  <a:lnTo>
                    <a:pt x="963763" y="6949"/>
                  </a:lnTo>
                  <a:lnTo>
                    <a:pt x="963617" y="6912"/>
                  </a:lnTo>
                  <a:lnTo>
                    <a:pt x="963375" y="6793"/>
                  </a:lnTo>
                  <a:lnTo>
                    <a:pt x="963267" y="6705"/>
                  </a:lnTo>
                  <a:lnTo>
                    <a:pt x="963167" y="6548"/>
                  </a:lnTo>
                  <a:lnTo>
                    <a:pt x="963093" y="6367"/>
                  </a:lnTo>
                  <a:lnTo>
                    <a:pt x="962860" y="5751"/>
                  </a:lnTo>
                  <a:lnTo>
                    <a:pt x="962802" y="5461"/>
                  </a:lnTo>
                  <a:lnTo>
                    <a:pt x="962802" y="5198"/>
                  </a:lnTo>
                  <a:lnTo>
                    <a:pt x="962873" y="5003"/>
                  </a:lnTo>
                  <a:lnTo>
                    <a:pt x="962992" y="4734"/>
                  </a:lnTo>
                  <a:lnTo>
                    <a:pt x="963066" y="4490"/>
                  </a:lnTo>
                  <a:lnTo>
                    <a:pt x="963093" y="4338"/>
                  </a:lnTo>
                  <a:lnTo>
                    <a:pt x="963061" y="4236"/>
                  </a:lnTo>
                  <a:lnTo>
                    <a:pt x="963022" y="4140"/>
                  </a:lnTo>
                  <a:lnTo>
                    <a:pt x="962881" y="4104"/>
                  </a:lnTo>
                  <a:lnTo>
                    <a:pt x="962629" y="4195"/>
                  </a:lnTo>
                  <a:lnTo>
                    <a:pt x="962395" y="4262"/>
                  </a:lnTo>
                  <a:lnTo>
                    <a:pt x="962183" y="4308"/>
                  </a:lnTo>
                  <a:lnTo>
                    <a:pt x="961864" y="4376"/>
                  </a:lnTo>
                  <a:lnTo>
                    <a:pt x="961636" y="4439"/>
                  </a:lnTo>
                  <a:lnTo>
                    <a:pt x="961346" y="4544"/>
                  </a:lnTo>
                  <a:lnTo>
                    <a:pt x="960999" y="4677"/>
                  </a:lnTo>
                  <a:lnTo>
                    <a:pt x="960735" y="4721"/>
                  </a:lnTo>
                  <a:lnTo>
                    <a:pt x="960499" y="4712"/>
                  </a:lnTo>
                  <a:lnTo>
                    <a:pt x="960312" y="4656"/>
                  </a:lnTo>
                  <a:lnTo>
                    <a:pt x="960149" y="4531"/>
                  </a:lnTo>
                  <a:lnTo>
                    <a:pt x="959997" y="4311"/>
                  </a:lnTo>
                  <a:lnTo>
                    <a:pt x="959905" y="4037"/>
                  </a:lnTo>
                  <a:lnTo>
                    <a:pt x="959753" y="3805"/>
                  </a:lnTo>
                  <a:lnTo>
                    <a:pt x="959552" y="3652"/>
                  </a:lnTo>
                  <a:lnTo>
                    <a:pt x="959487" y="3552"/>
                  </a:lnTo>
                  <a:lnTo>
                    <a:pt x="959481" y="3394"/>
                  </a:lnTo>
                  <a:lnTo>
                    <a:pt x="959541" y="3203"/>
                  </a:lnTo>
                  <a:lnTo>
                    <a:pt x="959612" y="2985"/>
                  </a:lnTo>
                  <a:lnTo>
                    <a:pt x="959604" y="2716"/>
                  </a:lnTo>
                  <a:lnTo>
                    <a:pt x="959660" y="2451"/>
                  </a:lnTo>
                  <a:lnTo>
                    <a:pt x="959788" y="2205"/>
                  </a:lnTo>
                  <a:lnTo>
                    <a:pt x="960060" y="1936"/>
                  </a:lnTo>
                  <a:lnTo>
                    <a:pt x="960255" y="1754"/>
                  </a:lnTo>
                  <a:lnTo>
                    <a:pt x="960298" y="1527"/>
                  </a:lnTo>
                  <a:lnTo>
                    <a:pt x="960296" y="1377"/>
                  </a:lnTo>
                  <a:lnTo>
                    <a:pt x="960255" y="726"/>
                  </a:lnTo>
                  <a:lnTo>
                    <a:pt x="960195" y="520"/>
                  </a:lnTo>
                  <a:lnTo>
                    <a:pt x="960138" y="399"/>
                  </a:lnTo>
                  <a:lnTo>
                    <a:pt x="959972" y="330"/>
                  </a:lnTo>
                  <a:lnTo>
                    <a:pt x="959801" y="323"/>
                  </a:lnTo>
                  <a:lnTo>
                    <a:pt x="959580" y="409"/>
                  </a:lnTo>
                  <a:lnTo>
                    <a:pt x="959438" y="485"/>
                  </a:lnTo>
                  <a:lnTo>
                    <a:pt x="959249" y="661"/>
                  </a:lnTo>
                  <a:lnTo>
                    <a:pt x="959139" y="841"/>
                  </a:lnTo>
                  <a:lnTo>
                    <a:pt x="959037" y="1038"/>
                  </a:lnTo>
                  <a:lnTo>
                    <a:pt x="958939" y="1269"/>
                  </a:lnTo>
                  <a:lnTo>
                    <a:pt x="958855" y="1437"/>
                  </a:lnTo>
                  <a:lnTo>
                    <a:pt x="958776" y="1534"/>
                  </a:lnTo>
                  <a:lnTo>
                    <a:pt x="958656" y="1627"/>
                  </a:lnTo>
                  <a:lnTo>
                    <a:pt x="958581" y="1735"/>
                  </a:lnTo>
                  <a:lnTo>
                    <a:pt x="958543" y="1824"/>
                  </a:lnTo>
                  <a:lnTo>
                    <a:pt x="958521" y="1984"/>
                  </a:lnTo>
                  <a:lnTo>
                    <a:pt x="958535" y="2161"/>
                  </a:lnTo>
                  <a:lnTo>
                    <a:pt x="958572" y="2280"/>
                  </a:lnTo>
                  <a:lnTo>
                    <a:pt x="958686" y="2567"/>
                  </a:lnTo>
                  <a:lnTo>
                    <a:pt x="958700" y="2922"/>
                  </a:lnTo>
                  <a:lnTo>
                    <a:pt x="958700" y="3292"/>
                  </a:lnTo>
                  <a:lnTo>
                    <a:pt x="958686" y="3777"/>
                  </a:lnTo>
                  <a:lnTo>
                    <a:pt x="958706" y="4007"/>
                  </a:lnTo>
                  <a:lnTo>
                    <a:pt x="958692" y="4360"/>
                  </a:lnTo>
                  <a:lnTo>
                    <a:pt x="958682" y="4463"/>
                  </a:lnTo>
                  <a:lnTo>
                    <a:pt x="958643" y="4563"/>
                  </a:lnTo>
                  <a:lnTo>
                    <a:pt x="958586" y="4652"/>
                  </a:lnTo>
                  <a:lnTo>
                    <a:pt x="958505" y="4775"/>
                  </a:lnTo>
                  <a:lnTo>
                    <a:pt x="958318" y="4872"/>
                  </a:lnTo>
                  <a:lnTo>
                    <a:pt x="958128" y="4907"/>
                  </a:lnTo>
                  <a:lnTo>
                    <a:pt x="957859" y="4899"/>
                  </a:lnTo>
                  <a:lnTo>
                    <a:pt x="957501" y="4845"/>
                  </a:lnTo>
                  <a:lnTo>
                    <a:pt x="957314" y="4753"/>
                  </a:lnTo>
                  <a:lnTo>
                    <a:pt x="957142" y="4574"/>
                  </a:lnTo>
                  <a:lnTo>
                    <a:pt x="956880" y="4121"/>
                  </a:lnTo>
                  <a:lnTo>
                    <a:pt x="956687" y="3978"/>
                  </a:lnTo>
                  <a:lnTo>
                    <a:pt x="956538" y="3942"/>
                  </a:lnTo>
                  <a:lnTo>
                    <a:pt x="956293" y="3939"/>
                  </a:lnTo>
                  <a:lnTo>
                    <a:pt x="956060" y="4002"/>
                  </a:lnTo>
                  <a:lnTo>
                    <a:pt x="955805" y="4165"/>
                  </a:lnTo>
                  <a:lnTo>
                    <a:pt x="955450" y="4498"/>
                  </a:lnTo>
                  <a:lnTo>
                    <a:pt x="955249" y="4747"/>
                  </a:lnTo>
                  <a:lnTo>
                    <a:pt x="954980" y="4927"/>
                  </a:lnTo>
                  <a:lnTo>
                    <a:pt x="954731" y="5027"/>
                  </a:lnTo>
                  <a:lnTo>
                    <a:pt x="954511" y="5043"/>
                  </a:lnTo>
                  <a:lnTo>
                    <a:pt x="954385" y="4981"/>
                  </a:lnTo>
                  <a:lnTo>
                    <a:pt x="954242" y="4758"/>
                  </a:lnTo>
                  <a:lnTo>
                    <a:pt x="954134" y="4461"/>
                  </a:lnTo>
                  <a:lnTo>
                    <a:pt x="954044" y="4338"/>
                  </a:lnTo>
                  <a:lnTo>
                    <a:pt x="953916" y="4240"/>
                  </a:lnTo>
                  <a:lnTo>
                    <a:pt x="953537" y="4162"/>
                  </a:lnTo>
                  <a:lnTo>
                    <a:pt x="953189" y="4015"/>
                  </a:lnTo>
                  <a:lnTo>
                    <a:pt x="952665" y="3595"/>
                  </a:lnTo>
                  <a:lnTo>
                    <a:pt x="952419" y="3446"/>
                  </a:lnTo>
                  <a:lnTo>
                    <a:pt x="951996" y="3107"/>
                  </a:lnTo>
                  <a:lnTo>
                    <a:pt x="951806" y="2999"/>
                  </a:lnTo>
                  <a:lnTo>
                    <a:pt x="951659" y="2956"/>
                  </a:lnTo>
                  <a:lnTo>
                    <a:pt x="951518" y="2931"/>
                  </a:lnTo>
                  <a:lnTo>
                    <a:pt x="951390" y="2947"/>
                  </a:lnTo>
                  <a:lnTo>
                    <a:pt x="951159" y="3053"/>
                  </a:lnTo>
                  <a:lnTo>
                    <a:pt x="951038" y="3076"/>
                  </a:lnTo>
                  <a:lnTo>
                    <a:pt x="950850" y="3086"/>
                  </a:lnTo>
                  <a:lnTo>
                    <a:pt x="950696" y="3081"/>
                  </a:lnTo>
                  <a:lnTo>
                    <a:pt x="950465" y="2982"/>
                  </a:lnTo>
                  <a:lnTo>
                    <a:pt x="950184" y="2921"/>
                  </a:lnTo>
                  <a:lnTo>
                    <a:pt x="950034" y="2945"/>
                  </a:lnTo>
                  <a:lnTo>
                    <a:pt x="949898" y="2988"/>
                  </a:lnTo>
                  <a:lnTo>
                    <a:pt x="949828" y="3057"/>
                  </a:lnTo>
                  <a:lnTo>
                    <a:pt x="949814" y="3203"/>
                  </a:lnTo>
                  <a:lnTo>
                    <a:pt x="949875" y="3371"/>
                  </a:lnTo>
                  <a:lnTo>
                    <a:pt x="950006" y="3512"/>
                  </a:lnTo>
                  <a:lnTo>
                    <a:pt x="950447" y="3784"/>
                  </a:lnTo>
                  <a:lnTo>
                    <a:pt x="950878" y="4093"/>
                  </a:lnTo>
                  <a:lnTo>
                    <a:pt x="951028" y="4275"/>
                  </a:lnTo>
                  <a:lnTo>
                    <a:pt x="951090" y="4435"/>
                  </a:lnTo>
                  <a:lnTo>
                    <a:pt x="951117" y="4706"/>
                  </a:lnTo>
                  <a:lnTo>
                    <a:pt x="951090" y="4960"/>
                  </a:lnTo>
                  <a:lnTo>
                    <a:pt x="951015" y="5106"/>
                  </a:lnTo>
                  <a:lnTo>
                    <a:pt x="950892" y="5199"/>
                  </a:lnTo>
                  <a:lnTo>
                    <a:pt x="950747" y="5246"/>
                  </a:lnTo>
                  <a:lnTo>
                    <a:pt x="950611" y="5269"/>
                  </a:lnTo>
                  <a:lnTo>
                    <a:pt x="950465" y="5269"/>
                  </a:lnTo>
                  <a:lnTo>
                    <a:pt x="950021" y="5124"/>
                  </a:lnTo>
                  <a:lnTo>
                    <a:pt x="949354" y="4843"/>
                  </a:lnTo>
                  <a:lnTo>
                    <a:pt x="949031" y="4777"/>
                  </a:lnTo>
                  <a:lnTo>
                    <a:pt x="948552" y="4773"/>
                  </a:lnTo>
                  <a:lnTo>
                    <a:pt x="948333" y="4731"/>
                  </a:lnTo>
                  <a:lnTo>
                    <a:pt x="948126" y="4656"/>
                  </a:lnTo>
                  <a:lnTo>
                    <a:pt x="947910" y="4562"/>
                  </a:lnTo>
                  <a:lnTo>
                    <a:pt x="947789" y="4435"/>
                  </a:lnTo>
                  <a:lnTo>
                    <a:pt x="947681" y="4215"/>
                  </a:lnTo>
                  <a:lnTo>
                    <a:pt x="947652" y="3994"/>
                  </a:lnTo>
                  <a:lnTo>
                    <a:pt x="947629" y="3278"/>
                  </a:lnTo>
                  <a:lnTo>
                    <a:pt x="947587" y="3053"/>
                  </a:lnTo>
                  <a:lnTo>
                    <a:pt x="947512" y="2865"/>
                  </a:lnTo>
                  <a:lnTo>
                    <a:pt x="947366" y="2663"/>
                  </a:lnTo>
                  <a:lnTo>
                    <a:pt x="947174" y="2538"/>
                  </a:lnTo>
                  <a:lnTo>
                    <a:pt x="946945" y="2438"/>
                  </a:lnTo>
                  <a:lnTo>
                    <a:pt x="946715" y="2438"/>
                  </a:lnTo>
                  <a:lnTo>
                    <a:pt x="946382" y="2532"/>
                  </a:lnTo>
                  <a:lnTo>
                    <a:pt x="946143" y="2663"/>
                  </a:lnTo>
                  <a:lnTo>
                    <a:pt x="945988" y="2861"/>
                  </a:lnTo>
                  <a:lnTo>
                    <a:pt x="945946" y="3038"/>
                  </a:lnTo>
                  <a:lnTo>
                    <a:pt x="945922" y="3212"/>
                  </a:lnTo>
                  <a:lnTo>
                    <a:pt x="945913" y="3386"/>
                  </a:lnTo>
                  <a:lnTo>
                    <a:pt x="945946" y="3606"/>
                  </a:lnTo>
                  <a:lnTo>
                    <a:pt x="946011" y="3779"/>
                  </a:lnTo>
                  <a:lnTo>
                    <a:pt x="946128" y="3948"/>
                  </a:lnTo>
                  <a:lnTo>
                    <a:pt x="946288" y="4060"/>
                  </a:lnTo>
                  <a:lnTo>
                    <a:pt x="946485" y="4125"/>
                  </a:lnTo>
                  <a:lnTo>
                    <a:pt x="946753" y="4144"/>
                  </a:lnTo>
                  <a:lnTo>
                    <a:pt x="946991" y="4257"/>
                  </a:lnTo>
                  <a:lnTo>
                    <a:pt x="947207" y="4318"/>
                  </a:lnTo>
                  <a:lnTo>
                    <a:pt x="947347" y="4416"/>
                  </a:lnTo>
                  <a:lnTo>
                    <a:pt x="947522" y="4562"/>
                  </a:lnTo>
                  <a:lnTo>
                    <a:pt x="947591" y="4731"/>
                  </a:lnTo>
                  <a:lnTo>
                    <a:pt x="947582" y="4904"/>
                  </a:lnTo>
                  <a:lnTo>
                    <a:pt x="947483" y="5077"/>
                  </a:lnTo>
                  <a:lnTo>
                    <a:pt x="947272" y="5344"/>
                  </a:lnTo>
                  <a:lnTo>
                    <a:pt x="946940" y="5654"/>
                  </a:lnTo>
                  <a:lnTo>
                    <a:pt x="946757" y="5893"/>
                  </a:lnTo>
                  <a:lnTo>
                    <a:pt x="946630" y="6168"/>
                  </a:lnTo>
                  <a:lnTo>
                    <a:pt x="946541" y="6576"/>
                  </a:lnTo>
                  <a:lnTo>
                    <a:pt x="946499" y="6942"/>
                  </a:lnTo>
                  <a:lnTo>
                    <a:pt x="946453" y="7392"/>
                  </a:lnTo>
                  <a:lnTo>
                    <a:pt x="946410" y="7776"/>
                  </a:lnTo>
                  <a:lnTo>
                    <a:pt x="946359" y="8015"/>
                  </a:lnTo>
                  <a:lnTo>
                    <a:pt x="946278" y="8155"/>
                  </a:lnTo>
                  <a:lnTo>
                    <a:pt x="946086" y="8286"/>
                  </a:lnTo>
                  <a:lnTo>
                    <a:pt x="945922" y="8348"/>
                  </a:lnTo>
                  <a:lnTo>
                    <a:pt x="945622" y="8418"/>
                  </a:lnTo>
                  <a:lnTo>
                    <a:pt x="945449" y="8507"/>
                  </a:lnTo>
                  <a:lnTo>
                    <a:pt x="945209" y="8638"/>
                  </a:lnTo>
                  <a:lnTo>
                    <a:pt x="944965" y="8728"/>
                  </a:lnTo>
                  <a:lnTo>
                    <a:pt x="944731" y="8755"/>
                  </a:lnTo>
                  <a:lnTo>
                    <a:pt x="944596" y="8686"/>
                  </a:lnTo>
                  <a:lnTo>
                    <a:pt x="944478" y="8592"/>
                  </a:lnTo>
                  <a:lnTo>
                    <a:pt x="944019" y="8123"/>
                  </a:lnTo>
                  <a:lnTo>
                    <a:pt x="943784" y="7724"/>
                  </a:lnTo>
                  <a:lnTo>
                    <a:pt x="943742" y="7589"/>
                  </a:lnTo>
                  <a:lnTo>
                    <a:pt x="943704" y="7457"/>
                  </a:lnTo>
                  <a:lnTo>
                    <a:pt x="943727" y="7111"/>
                  </a:lnTo>
                  <a:lnTo>
                    <a:pt x="943812" y="6731"/>
                  </a:lnTo>
                  <a:lnTo>
                    <a:pt x="944004" y="6351"/>
                  </a:lnTo>
                  <a:lnTo>
                    <a:pt x="944098" y="6033"/>
                  </a:lnTo>
                  <a:lnTo>
                    <a:pt x="944173" y="5799"/>
                  </a:lnTo>
                  <a:lnTo>
                    <a:pt x="944159" y="5452"/>
                  </a:lnTo>
                  <a:lnTo>
                    <a:pt x="944178" y="4998"/>
                  </a:lnTo>
                  <a:lnTo>
                    <a:pt x="944150" y="4758"/>
                  </a:lnTo>
                  <a:lnTo>
                    <a:pt x="944009" y="4463"/>
                  </a:lnTo>
                  <a:lnTo>
                    <a:pt x="943821" y="4238"/>
                  </a:lnTo>
                  <a:lnTo>
                    <a:pt x="943644" y="3962"/>
                  </a:lnTo>
                  <a:lnTo>
                    <a:pt x="943427" y="3596"/>
                  </a:lnTo>
                  <a:lnTo>
                    <a:pt x="943358" y="3413"/>
                  </a:lnTo>
                  <a:lnTo>
                    <a:pt x="943287" y="3203"/>
                  </a:lnTo>
                  <a:lnTo>
                    <a:pt x="943264" y="2969"/>
                  </a:lnTo>
                  <a:lnTo>
                    <a:pt x="943202" y="2813"/>
                  </a:lnTo>
                  <a:lnTo>
                    <a:pt x="942883" y="2645"/>
                  </a:lnTo>
                  <a:lnTo>
                    <a:pt x="942602" y="2636"/>
                  </a:lnTo>
                  <a:lnTo>
                    <a:pt x="942364" y="2692"/>
                  </a:lnTo>
                  <a:lnTo>
                    <a:pt x="942181" y="2823"/>
                  </a:lnTo>
                  <a:lnTo>
                    <a:pt x="942045" y="3038"/>
                  </a:lnTo>
                  <a:lnTo>
                    <a:pt x="941997" y="3156"/>
                  </a:lnTo>
                  <a:lnTo>
                    <a:pt x="941997" y="3315"/>
                  </a:lnTo>
                  <a:lnTo>
                    <a:pt x="942045" y="3521"/>
                  </a:lnTo>
                  <a:lnTo>
                    <a:pt x="942185" y="3840"/>
                  </a:lnTo>
                  <a:lnTo>
                    <a:pt x="942227" y="4032"/>
                  </a:lnTo>
                  <a:lnTo>
                    <a:pt x="942232" y="4431"/>
                  </a:lnTo>
                  <a:lnTo>
                    <a:pt x="942264" y="4608"/>
                  </a:lnTo>
                  <a:lnTo>
                    <a:pt x="942335" y="4735"/>
                  </a:lnTo>
                  <a:lnTo>
                    <a:pt x="942448" y="4856"/>
                  </a:lnTo>
                  <a:lnTo>
                    <a:pt x="942748" y="5096"/>
                  </a:lnTo>
                  <a:lnTo>
                    <a:pt x="942912" y="5288"/>
                  </a:lnTo>
                  <a:lnTo>
                    <a:pt x="942983" y="5452"/>
                  </a:lnTo>
                  <a:lnTo>
                    <a:pt x="942973" y="5569"/>
                  </a:lnTo>
                  <a:lnTo>
                    <a:pt x="942935" y="5705"/>
                  </a:lnTo>
                  <a:lnTo>
                    <a:pt x="942743" y="5841"/>
                  </a:lnTo>
                  <a:lnTo>
                    <a:pt x="942533" y="5912"/>
                  </a:lnTo>
                  <a:lnTo>
                    <a:pt x="942237" y="5991"/>
                  </a:lnTo>
                  <a:lnTo>
                    <a:pt x="941843" y="5991"/>
                  </a:lnTo>
                  <a:lnTo>
                    <a:pt x="941070" y="5944"/>
                  </a:lnTo>
                  <a:lnTo>
                    <a:pt x="940526" y="5987"/>
                  </a:lnTo>
                  <a:lnTo>
                    <a:pt x="940188" y="6070"/>
                  </a:lnTo>
                  <a:lnTo>
                    <a:pt x="939930" y="6141"/>
                  </a:lnTo>
                  <a:lnTo>
                    <a:pt x="939728" y="6206"/>
                  </a:lnTo>
                  <a:lnTo>
                    <a:pt x="939489" y="6310"/>
                  </a:lnTo>
                  <a:lnTo>
                    <a:pt x="939213" y="6318"/>
                  </a:lnTo>
                  <a:lnTo>
                    <a:pt x="939057" y="6351"/>
                  </a:lnTo>
                  <a:lnTo>
                    <a:pt x="938832" y="6403"/>
                  </a:lnTo>
                  <a:lnTo>
                    <a:pt x="938537" y="6497"/>
                  </a:lnTo>
                  <a:lnTo>
                    <a:pt x="938269" y="6628"/>
                  </a:lnTo>
                  <a:lnTo>
                    <a:pt x="938190" y="6731"/>
                  </a:lnTo>
                  <a:lnTo>
                    <a:pt x="938162" y="6862"/>
                  </a:lnTo>
                  <a:lnTo>
                    <a:pt x="938157" y="7012"/>
                  </a:lnTo>
                  <a:lnTo>
                    <a:pt x="938181" y="7186"/>
                  </a:lnTo>
                  <a:lnTo>
                    <a:pt x="938200" y="7349"/>
                  </a:lnTo>
                  <a:lnTo>
                    <a:pt x="938237" y="7434"/>
                  </a:lnTo>
                  <a:lnTo>
                    <a:pt x="938275" y="7518"/>
                  </a:lnTo>
                  <a:lnTo>
                    <a:pt x="938415" y="7664"/>
                  </a:lnTo>
                  <a:lnTo>
                    <a:pt x="938621" y="7776"/>
                  </a:lnTo>
                  <a:lnTo>
                    <a:pt x="939011" y="7992"/>
                  </a:lnTo>
                  <a:lnTo>
                    <a:pt x="939372" y="8146"/>
                  </a:lnTo>
                  <a:lnTo>
                    <a:pt x="939657" y="8184"/>
                  </a:lnTo>
                  <a:lnTo>
                    <a:pt x="939897" y="8296"/>
                  </a:lnTo>
                  <a:lnTo>
                    <a:pt x="940145" y="8503"/>
                  </a:lnTo>
                  <a:lnTo>
                    <a:pt x="940230" y="8718"/>
                  </a:lnTo>
                  <a:lnTo>
                    <a:pt x="940211" y="8938"/>
                  </a:lnTo>
                  <a:lnTo>
                    <a:pt x="940075" y="9042"/>
                  </a:lnTo>
                  <a:lnTo>
                    <a:pt x="939765" y="9163"/>
                  </a:lnTo>
                  <a:lnTo>
                    <a:pt x="939480" y="9257"/>
                  </a:lnTo>
                  <a:lnTo>
                    <a:pt x="939278" y="9430"/>
                  </a:lnTo>
                  <a:lnTo>
                    <a:pt x="939180" y="9632"/>
                  </a:lnTo>
                  <a:lnTo>
                    <a:pt x="939030" y="9992"/>
                  </a:lnTo>
                  <a:lnTo>
                    <a:pt x="938888" y="10166"/>
                  </a:lnTo>
                  <a:lnTo>
                    <a:pt x="938757" y="10273"/>
                  </a:lnTo>
                  <a:lnTo>
                    <a:pt x="938532" y="10340"/>
                  </a:lnTo>
                  <a:lnTo>
                    <a:pt x="938425" y="10340"/>
                  </a:lnTo>
                  <a:lnTo>
                    <a:pt x="938279" y="10283"/>
                  </a:lnTo>
                  <a:lnTo>
                    <a:pt x="938101" y="10161"/>
                  </a:lnTo>
                  <a:lnTo>
                    <a:pt x="937867" y="9894"/>
                  </a:lnTo>
                  <a:lnTo>
                    <a:pt x="937515" y="9510"/>
                  </a:lnTo>
                  <a:lnTo>
                    <a:pt x="937248" y="9290"/>
                  </a:lnTo>
                  <a:lnTo>
                    <a:pt x="937008" y="9261"/>
                  </a:lnTo>
                  <a:lnTo>
                    <a:pt x="936633" y="9299"/>
                  </a:lnTo>
                  <a:lnTo>
                    <a:pt x="936356" y="9374"/>
                  </a:lnTo>
                  <a:lnTo>
                    <a:pt x="936056" y="9534"/>
                  </a:lnTo>
                  <a:lnTo>
                    <a:pt x="935874" y="9674"/>
                  </a:lnTo>
                  <a:lnTo>
                    <a:pt x="935789" y="9796"/>
                  </a:lnTo>
                  <a:lnTo>
                    <a:pt x="935756" y="9940"/>
                  </a:lnTo>
                  <a:lnTo>
                    <a:pt x="935785" y="10096"/>
                  </a:lnTo>
                  <a:lnTo>
                    <a:pt x="935874" y="10240"/>
                  </a:lnTo>
                  <a:lnTo>
                    <a:pt x="936052" y="10541"/>
                  </a:lnTo>
                  <a:lnTo>
                    <a:pt x="936155" y="10869"/>
                  </a:lnTo>
                  <a:lnTo>
                    <a:pt x="936202" y="11281"/>
                  </a:lnTo>
                  <a:lnTo>
                    <a:pt x="936202" y="11581"/>
                  </a:lnTo>
                  <a:lnTo>
                    <a:pt x="936160" y="11740"/>
                  </a:lnTo>
                  <a:lnTo>
                    <a:pt x="936099" y="11942"/>
                  </a:lnTo>
                  <a:lnTo>
                    <a:pt x="935991" y="12148"/>
                  </a:lnTo>
                  <a:lnTo>
                    <a:pt x="935766" y="12349"/>
                  </a:lnTo>
                  <a:lnTo>
                    <a:pt x="935531" y="12481"/>
                  </a:lnTo>
                  <a:lnTo>
                    <a:pt x="935400" y="12527"/>
                  </a:lnTo>
                  <a:lnTo>
                    <a:pt x="935241" y="12499"/>
                  </a:lnTo>
                  <a:lnTo>
                    <a:pt x="934997" y="12415"/>
                  </a:lnTo>
                  <a:lnTo>
                    <a:pt x="934668" y="12345"/>
                  </a:lnTo>
                  <a:lnTo>
                    <a:pt x="934326" y="12298"/>
                  </a:lnTo>
                  <a:lnTo>
                    <a:pt x="934045" y="12260"/>
                  </a:lnTo>
                  <a:lnTo>
                    <a:pt x="933815" y="12185"/>
                  </a:lnTo>
                  <a:lnTo>
                    <a:pt x="933670" y="12054"/>
                  </a:lnTo>
                  <a:lnTo>
                    <a:pt x="933511" y="11783"/>
                  </a:lnTo>
                  <a:lnTo>
                    <a:pt x="933407" y="11473"/>
                  </a:lnTo>
                  <a:lnTo>
                    <a:pt x="933111" y="10742"/>
                  </a:lnTo>
                  <a:lnTo>
                    <a:pt x="932990" y="10419"/>
                  </a:lnTo>
                  <a:lnTo>
                    <a:pt x="932905" y="10283"/>
                  </a:lnTo>
                  <a:lnTo>
                    <a:pt x="932746" y="10204"/>
                  </a:lnTo>
                  <a:lnTo>
                    <a:pt x="932567" y="10198"/>
                  </a:lnTo>
                  <a:lnTo>
                    <a:pt x="932367" y="10250"/>
                  </a:lnTo>
                  <a:lnTo>
                    <a:pt x="932198" y="10354"/>
                  </a:lnTo>
                  <a:lnTo>
                    <a:pt x="932071" y="10546"/>
                  </a:lnTo>
                  <a:lnTo>
                    <a:pt x="932019" y="10719"/>
                  </a:lnTo>
                  <a:lnTo>
                    <a:pt x="931977" y="11094"/>
                  </a:lnTo>
                  <a:lnTo>
                    <a:pt x="931860" y="11304"/>
                  </a:lnTo>
                  <a:lnTo>
                    <a:pt x="931710" y="11403"/>
                  </a:lnTo>
                  <a:lnTo>
                    <a:pt x="931592" y="11483"/>
                  </a:lnTo>
                  <a:lnTo>
                    <a:pt x="931490" y="11548"/>
                  </a:lnTo>
                  <a:lnTo>
                    <a:pt x="931419" y="11614"/>
                  </a:lnTo>
                  <a:lnTo>
                    <a:pt x="931400" y="11731"/>
                  </a:lnTo>
                  <a:lnTo>
                    <a:pt x="931410" y="11858"/>
                  </a:lnTo>
                  <a:lnTo>
                    <a:pt x="931452" y="12058"/>
                  </a:lnTo>
                  <a:lnTo>
                    <a:pt x="931442" y="12275"/>
                  </a:lnTo>
                  <a:lnTo>
                    <a:pt x="931354" y="12495"/>
                  </a:lnTo>
                  <a:lnTo>
                    <a:pt x="931298" y="12556"/>
                  </a:lnTo>
                  <a:lnTo>
                    <a:pt x="931180" y="12621"/>
                  </a:lnTo>
                  <a:lnTo>
                    <a:pt x="931067" y="12658"/>
                  </a:lnTo>
                  <a:lnTo>
                    <a:pt x="930912" y="12691"/>
                  </a:lnTo>
                  <a:lnTo>
                    <a:pt x="930772" y="12687"/>
                  </a:lnTo>
                  <a:lnTo>
                    <a:pt x="930514" y="12710"/>
                  </a:lnTo>
                  <a:lnTo>
                    <a:pt x="930406" y="12762"/>
                  </a:lnTo>
                  <a:lnTo>
                    <a:pt x="930312" y="12935"/>
                  </a:lnTo>
                  <a:lnTo>
                    <a:pt x="930219" y="13197"/>
                  </a:lnTo>
                  <a:lnTo>
                    <a:pt x="930204" y="13362"/>
                  </a:lnTo>
                  <a:lnTo>
                    <a:pt x="930210" y="13488"/>
                  </a:lnTo>
                  <a:lnTo>
                    <a:pt x="930308" y="13666"/>
                  </a:lnTo>
                  <a:lnTo>
                    <a:pt x="930491" y="13839"/>
                  </a:lnTo>
                  <a:lnTo>
                    <a:pt x="930744" y="14026"/>
                  </a:lnTo>
                  <a:lnTo>
                    <a:pt x="930856" y="14139"/>
                  </a:lnTo>
                  <a:lnTo>
                    <a:pt x="930898" y="14257"/>
                  </a:lnTo>
                  <a:lnTo>
                    <a:pt x="930856" y="14430"/>
                  </a:lnTo>
                  <a:lnTo>
                    <a:pt x="930716" y="14613"/>
                  </a:lnTo>
                  <a:lnTo>
                    <a:pt x="930561" y="14795"/>
                  </a:lnTo>
                  <a:lnTo>
                    <a:pt x="930373" y="14997"/>
                  </a:lnTo>
                  <a:lnTo>
                    <a:pt x="930266" y="15076"/>
                  </a:lnTo>
                  <a:lnTo>
                    <a:pt x="930064" y="15124"/>
                  </a:lnTo>
                  <a:lnTo>
                    <a:pt x="929806" y="15142"/>
                  </a:lnTo>
                  <a:lnTo>
                    <a:pt x="929553" y="15114"/>
                  </a:lnTo>
                  <a:lnTo>
                    <a:pt x="929216" y="15007"/>
                  </a:lnTo>
                  <a:lnTo>
                    <a:pt x="928929" y="14907"/>
                  </a:lnTo>
                  <a:lnTo>
                    <a:pt x="928718" y="14828"/>
                  </a:lnTo>
                  <a:lnTo>
                    <a:pt x="928526" y="14824"/>
                  </a:lnTo>
                  <a:lnTo>
                    <a:pt x="928353" y="14866"/>
                  </a:lnTo>
                  <a:lnTo>
                    <a:pt x="928071" y="14945"/>
                  </a:lnTo>
                  <a:lnTo>
                    <a:pt x="927682" y="15090"/>
                  </a:lnTo>
                  <a:lnTo>
                    <a:pt x="927353" y="15194"/>
                  </a:lnTo>
                  <a:lnTo>
                    <a:pt x="927147" y="15273"/>
                  </a:lnTo>
                  <a:lnTo>
                    <a:pt x="926992" y="15367"/>
                  </a:lnTo>
                  <a:lnTo>
                    <a:pt x="926890" y="15517"/>
                  </a:lnTo>
                  <a:lnTo>
                    <a:pt x="926842" y="15695"/>
                  </a:lnTo>
                  <a:lnTo>
                    <a:pt x="926861" y="15976"/>
                  </a:lnTo>
                  <a:lnTo>
                    <a:pt x="926997" y="16544"/>
                  </a:lnTo>
                  <a:lnTo>
                    <a:pt x="927049" y="16927"/>
                  </a:lnTo>
                  <a:lnTo>
                    <a:pt x="927007" y="17256"/>
                  </a:lnTo>
                  <a:lnTo>
                    <a:pt x="926884" y="17565"/>
                  </a:lnTo>
                  <a:lnTo>
                    <a:pt x="926707" y="17781"/>
                  </a:lnTo>
                  <a:lnTo>
                    <a:pt x="926519" y="17925"/>
                  </a:lnTo>
                  <a:lnTo>
                    <a:pt x="926327" y="17968"/>
                  </a:lnTo>
                  <a:lnTo>
                    <a:pt x="926163" y="17963"/>
                  </a:lnTo>
                  <a:lnTo>
                    <a:pt x="926022" y="17939"/>
                  </a:lnTo>
                  <a:lnTo>
                    <a:pt x="925947" y="17906"/>
                  </a:lnTo>
                  <a:lnTo>
                    <a:pt x="925890" y="17883"/>
                  </a:lnTo>
                  <a:lnTo>
                    <a:pt x="925698" y="17762"/>
                  </a:lnTo>
                  <a:lnTo>
                    <a:pt x="925596" y="17681"/>
                  </a:lnTo>
                  <a:lnTo>
                    <a:pt x="925511" y="17598"/>
                  </a:lnTo>
                  <a:lnTo>
                    <a:pt x="925454" y="17448"/>
                  </a:lnTo>
                  <a:lnTo>
                    <a:pt x="925361" y="17256"/>
                  </a:lnTo>
                  <a:lnTo>
                    <a:pt x="925159" y="17129"/>
                  </a:lnTo>
                  <a:lnTo>
                    <a:pt x="924990" y="17082"/>
                  </a:lnTo>
                  <a:lnTo>
                    <a:pt x="924850" y="17082"/>
                  </a:lnTo>
                  <a:lnTo>
                    <a:pt x="924727" y="17143"/>
                  </a:lnTo>
                  <a:lnTo>
                    <a:pt x="924587" y="17335"/>
                  </a:lnTo>
                  <a:lnTo>
                    <a:pt x="924470" y="17466"/>
                  </a:lnTo>
                  <a:lnTo>
                    <a:pt x="924320" y="17527"/>
                  </a:lnTo>
                  <a:lnTo>
                    <a:pt x="924118" y="17556"/>
                  </a:lnTo>
                  <a:lnTo>
                    <a:pt x="923902" y="17556"/>
                  </a:lnTo>
                  <a:lnTo>
                    <a:pt x="923570" y="17490"/>
                  </a:lnTo>
                  <a:lnTo>
                    <a:pt x="923247" y="17396"/>
                  </a:lnTo>
                  <a:lnTo>
                    <a:pt x="922768" y="17208"/>
                  </a:lnTo>
                  <a:lnTo>
                    <a:pt x="922478" y="17063"/>
                  </a:lnTo>
                  <a:lnTo>
                    <a:pt x="922243" y="16871"/>
                  </a:lnTo>
                  <a:lnTo>
                    <a:pt x="922013" y="16613"/>
                  </a:lnTo>
                  <a:lnTo>
                    <a:pt x="921849" y="16351"/>
                  </a:lnTo>
                  <a:lnTo>
                    <a:pt x="921722" y="16075"/>
                  </a:lnTo>
                  <a:lnTo>
                    <a:pt x="921609" y="15944"/>
                  </a:lnTo>
                  <a:lnTo>
                    <a:pt x="921417" y="15770"/>
                  </a:lnTo>
                  <a:lnTo>
                    <a:pt x="921263" y="15634"/>
                  </a:lnTo>
                  <a:lnTo>
                    <a:pt x="921165" y="15578"/>
                  </a:lnTo>
                  <a:lnTo>
                    <a:pt x="920977" y="15414"/>
                  </a:lnTo>
                  <a:lnTo>
                    <a:pt x="920597" y="15119"/>
                  </a:lnTo>
                  <a:lnTo>
                    <a:pt x="920296" y="14940"/>
                  </a:lnTo>
                  <a:lnTo>
                    <a:pt x="920053" y="14847"/>
                  </a:lnTo>
                  <a:lnTo>
                    <a:pt x="919819" y="14838"/>
                  </a:lnTo>
                  <a:lnTo>
                    <a:pt x="919617" y="14861"/>
                  </a:lnTo>
                  <a:lnTo>
                    <a:pt x="919233" y="15034"/>
                  </a:lnTo>
                  <a:lnTo>
                    <a:pt x="919012" y="15165"/>
                  </a:lnTo>
                  <a:lnTo>
                    <a:pt x="918923" y="15325"/>
                  </a:lnTo>
                  <a:lnTo>
                    <a:pt x="918881" y="15588"/>
                  </a:lnTo>
                  <a:lnTo>
                    <a:pt x="918927" y="15863"/>
                  </a:lnTo>
                  <a:lnTo>
                    <a:pt x="919064" y="16346"/>
                  </a:lnTo>
                  <a:lnTo>
                    <a:pt x="919110" y="16819"/>
                  </a:lnTo>
                  <a:lnTo>
                    <a:pt x="919106" y="16988"/>
                  </a:lnTo>
                  <a:lnTo>
                    <a:pt x="919002" y="17265"/>
                  </a:lnTo>
                  <a:lnTo>
                    <a:pt x="918783" y="17569"/>
                  </a:lnTo>
                  <a:lnTo>
                    <a:pt x="918416" y="17846"/>
                  </a:lnTo>
                  <a:lnTo>
                    <a:pt x="918023" y="18198"/>
                  </a:lnTo>
                  <a:lnTo>
                    <a:pt x="917770" y="18530"/>
                  </a:lnTo>
                  <a:lnTo>
                    <a:pt x="917639" y="18812"/>
                  </a:lnTo>
                  <a:lnTo>
                    <a:pt x="917539" y="19055"/>
                  </a:lnTo>
                  <a:lnTo>
                    <a:pt x="917371" y="19327"/>
                  </a:lnTo>
                  <a:lnTo>
                    <a:pt x="917230" y="19476"/>
                  </a:lnTo>
                  <a:lnTo>
                    <a:pt x="916968" y="19636"/>
                  </a:lnTo>
                  <a:lnTo>
                    <a:pt x="916770" y="19668"/>
                  </a:lnTo>
                  <a:lnTo>
                    <a:pt x="916639" y="19641"/>
                  </a:lnTo>
                  <a:lnTo>
                    <a:pt x="916457" y="19561"/>
                  </a:lnTo>
                  <a:lnTo>
                    <a:pt x="916072" y="19435"/>
                  </a:lnTo>
                  <a:lnTo>
                    <a:pt x="915444" y="19266"/>
                  </a:lnTo>
                  <a:lnTo>
                    <a:pt x="914989" y="19168"/>
                  </a:lnTo>
                  <a:lnTo>
                    <a:pt x="914769" y="19214"/>
                  </a:lnTo>
                  <a:lnTo>
                    <a:pt x="914515" y="19397"/>
                  </a:lnTo>
                  <a:lnTo>
                    <a:pt x="914276" y="19612"/>
                  </a:lnTo>
                  <a:lnTo>
                    <a:pt x="914094" y="19926"/>
                  </a:lnTo>
                  <a:lnTo>
                    <a:pt x="913967" y="20264"/>
                  </a:lnTo>
                  <a:lnTo>
                    <a:pt x="913957" y="20517"/>
                  </a:lnTo>
                  <a:lnTo>
                    <a:pt x="914032" y="20920"/>
                  </a:lnTo>
                  <a:lnTo>
                    <a:pt x="914107" y="21436"/>
                  </a:lnTo>
                  <a:lnTo>
                    <a:pt x="914079" y="21815"/>
                  </a:lnTo>
                  <a:lnTo>
                    <a:pt x="914051" y="21918"/>
                  </a:lnTo>
                  <a:lnTo>
                    <a:pt x="913727" y="22396"/>
                  </a:lnTo>
                  <a:lnTo>
                    <a:pt x="913512" y="22663"/>
                  </a:lnTo>
                  <a:lnTo>
                    <a:pt x="913231" y="23230"/>
                  </a:lnTo>
                  <a:lnTo>
                    <a:pt x="913048" y="23746"/>
                  </a:lnTo>
                  <a:lnTo>
                    <a:pt x="912879" y="24354"/>
                  </a:lnTo>
                  <a:lnTo>
                    <a:pt x="912771" y="24654"/>
                  </a:lnTo>
                  <a:lnTo>
                    <a:pt x="912687" y="25184"/>
                  </a:lnTo>
                  <a:lnTo>
                    <a:pt x="912706" y="25441"/>
                  </a:lnTo>
                  <a:lnTo>
                    <a:pt x="912762" y="25620"/>
                  </a:lnTo>
                  <a:lnTo>
                    <a:pt x="912950" y="25803"/>
                  </a:lnTo>
                  <a:lnTo>
                    <a:pt x="913165" y="25897"/>
                  </a:lnTo>
                  <a:lnTo>
                    <a:pt x="913596" y="25953"/>
                  </a:lnTo>
                  <a:lnTo>
                    <a:pt x="913901" y="26079"/>
                  </a:lnTo>
                  <a:lnTo>
                    <a:pt x="914196" y="26224"/>
                  </a:lnTo>
                  <a:lnTo>
                    <a:pt x="914553" y="26580"/>
                  </a:lnTo>
                  <a:lnTo>
                    <a:pt x="914713" y="26805"/>
                  </a:lnTo>
                  <a:lnTo>
                    <a:pt x="914773" y="27053"/>
                  </a:lnTo>
                  <a:lnTo>
                    <a:pt x="914792" y="27428"/>
                  </a:lnTo>
                  <a:lnTo>
                    <a:pt x="914731" y="27616"/>
                  </a:lnTo>
                  <a:lnTo>
                    <a:pt x="914623" y="27790"/>
                  </a:lnTo>
                  <a:lnTo>
                    <a:pt x="914281" y="28178"/>
                  </a:lnTo>
                  <a:lnTo>
                    <a:pt x="913994" y="28408"/>
                  </a:lnTo>
                  <a:lnTo>
                    <a:pt x="913794" y="28563"/>
                  </a:lnTo>
                  <a:lnTo>
                    <a:pt x="913569" y="28703"/>
                  </a:lnTo>
                  <a:lnTo>
                    <a:pt x="913348" y="28797"/>
                  </a:lnTo>
                  <a:lnTo>
                    <a:pt x="913221" y="28830"/>
                  </a:lnTo>
                  <a:lnTo>
                    <a:pt x="913052" y="28830"/>
                  </a:lnTo>
                  <a:lnTo>
                    <a:pt x="912841" y="28783"/>
                  </a:lnTo>
                  <a:lnTo>
                    <a:pt x="912583" y="28619"/>
                  </a:lnTo>
                  <a:lnTo>
                    <a:pt x="912335" y="28511"/>
                  </a:lnTo>
                  <a:lnTo>
                    <a:pt x="911993" y="28305"/>
                  </a:lnTo>
                  <a:lnTo>
                    <a:pt x="911796" y="28132"/>
                  </a:lnTo>
                  <a:lnTo>
                    <a:pt x="911679" y="27963"/>
                  </a:lnTo>
                  <a:lnTo>
                    <a:pt x="911618" y="27771"/>
                  </a:lnTo>
                  <a:lnTo>
                    <a:pt x="911721" y="27434"/>
                  </a:lnTo>
                  <a:lnTo>
                    <a:pt x="912031" y="26876"/>
                  </a:lnTo>
                  <a:lnTo>
                    <a:pt x="912181" y="26524"/>
                  </a:lnTo>
                  <a:lnTo>
                    <a:pt x="912250" y="26126"/>
                  </a:lnTo>
                  <a:lnTo>
                    <a:pt x="912264" y="25803"/>
                  </a:lnTo>
                  <a:lnTo>
                    <a:pt x="912237" y="25541"/>
                  </a:lnTo>
                  <a:lnTo>
                    <a:pt x="912199" y="25085"/>
                  </a:lnTo>
                  <a:lnTo>
                    <a:pt x="912077" y="24818"/>
                  </a:lnTo>
                  <a:lnTo>
                    <a:pt x="911852" y="24635"/>
                  </a:lnTo>
                  <a:lnTo>
                    <a:pt x="911430" y="24598"/>
                  </a:lnTo>
                  <a:lnTo>
                    <a:pt x="910980" y="24692"/>
                  </a:lnTo>
                  <a:lnTo>
                    <a:pt x="910689" y="24818"/>
                  </a:lnTo>
                  <a:lnTo>
                    <a:pt x="910558" y="24992"/>
                  </a:lnTo>
                  <a:lnTo>
                    <a:pt x="910436" y="25175"/>
                  </a:lnTo>
                  <a:lnTo>
                    <a:pt x="910399" y="25358"/>
                  </a:lnTo>
                  <a:lnTo>
                    <a:pt x="910384" y="25503"/>
                  </a:lnTo>
                  <a:lnTo>
                    <a:pt x="910436" y="25699"/>
                  </a:lnTo>
                  <a:lnTo>
                    <a:pt x="910520" y="26032"/>
                  </a:lnTo>
                  <a:lnTo>
                    <a:pt x="910643" y="26325"/>
                  </a:lnTo>
                  <a:lnTo>
                    <a:pt x="910712" y="26672"/>
                  </a:lnTo>
                  <a:lnTo>
                    <a:pt x="910656" y="27112"/>
                  </a:lnTo>
                  <a:lnTo>
                    <a:pt x="910614" y="27332"/>
                  </a:lnTo>
                  <a:lnTo>
                    <a:pt x="910487" y="27590"/>
                  </a:lnTo>
                  <a:lnTo>
                    <a:pt x="910276" y="27838"/>
                  </a:lnTo>
                  <a:lnTo>
                    <a:pt x="909999" y="28035"/>
                  </a:lnTo>
                  <a:lnTo>
                    <a:pt x="909724" y="28105"/>
                  </a:lnTo>
                  <a:lnTo>
                    <a:pt x="909530" y="28153"/>
                  </a:lnTo>
                  <a:lnTo>
                    <a:pt x="909305" y="28128"/>
                  </a:lnTo>
                  <a:lnTo>
                    <a:pt x="909184" y="28026"/>
                  </a:lnTo>
                  <a:lnTo>
                    <a:pt x="909020" y="27834"/>
                  </a:lnTo>
                  <a:lnTo>
                    <a:pt x="908836" y="27707"/>
                  </a:lnTo>
                  <a:lnTo>
                    <a:pt x="908621" y="27665"/>
                  </a:lnTo>
                  <a:lnTo>
                    <a:pt x="908284" y="27684"/>
                  </a:lnTo>
                  <a:lnTo>
                    <a:pt x="908002" y="27684"/>
                  </a:lnTo>
                  <a:lnTo>
                    <a:pt x="907815" y="27618"/>
                  </a:lnTo>
                  <a:lnTo>
                    <a:pt x="907538" y="27487"/>
                  </a:lnTo>
                  <a:lnTo>
                    <a:pt x="907350" y="27459"/>
                  </a:lnTo>
                  <a:lnTo>
                    <a:pt x="907205" y="27491"/>
                  </a:lnTo>
                  <a:lnTo>
                    <a:pt x="907041" y="27618"/>
                  </a:lnTo>
                  <a:lnTo>
                    <a:pt x="906830" y="27815"/>
                  </a:lnTo>
                  <a:lnTo>
                    <a:pt x="906689" y="28059"/>
                  </a:lnTo>
                  <a:lnTo>
                    <a:pt x="906464" y="28471"/>
                  </a:lnTo>
                  <a:lnTo>
                    <a:pt x="906342" y="28653"/>
                  </a:lnTo>
                  <a:lnTo>
                    <a:pt x="906179" y="28776"/>
                  </a:lnTo>
                  <a:lnTo>
                    <a:pt x="906052" y="28776"/>
                  </a:lnTo>
                  <a:lnTo>
                    <a:pt x="905986" y="28742"/>
                  </a:lnTo>
                  <a:lnTo>
                    <a:pt x="905897" y="28686"/>
                  </a:lnTo>
                  <a:lnTo>
                    <a:pt x="905700" y="28518"/>
                  </a:lnTo>
                  <a:lnTo>
                    <a:pt x="905550" y="28363"/>
                  </a:lnTo>
                  <a:lnTo>
                    <a:pt x="905372" y="28180"/>
                  </a:lnTo>
                  <a:lnTo>
                    <a:pt x="905193" y="27955"/>
                  </a:lnTo>
                  <a:lnTo>
                    <a:pt x="904973" y="27572"/>
                  </a:lnTo>
                  <a:lnTo>
                    <a:pt x="904716" y="27210"/>
                  </a:lnTo>
                  <a:lnTo>
                    <a:pt x="904457" y="26916"/>
                  </a:lnTo>
                  <a:lnTo>
                    <a:pt x="904274" y="26774"/>
                  </a:lnTo>
                  <a:lnTo>
                    <a:pt x="904054" y="26676"/>
                  </a:lnTo>
                  <a:lnTo>
                    <a:pt x="903937" y="26578"/>
                  </a:lnTo>
                  <a:lnTo>
                    <a:pt x="903703" y="26339"/>
                  </a:lnTo>
                  <a:lnTo>
                    <a:pt x="903341" y="25917"/>
                  </a:lnTo>
                  <a:lnTo>
                    <a:pt x="902853" y="25510"/>
                  </a:lnTo>
                  <a:lnTo>
                    <a:pt x="902492" y="25270"/>
                  </a:lnTo>
                  <a:lnTo>
                    <a:pt x="902146" y="25092"/>
                  </a:lnTo>
                  <a:lnTo>
                    <a:pt x="901790" y="24985"/>
                  </a:lnTo>
                  <a:lnTo>
                    <a:pt x="901396" y="24867"/>
                  </a:lnTo>
                  <a:lnTo>
                    <a:pt x="901129" y="24779"/>
                  </a:lnTo>
                  <a:lnTo>
                    <a:pt x="900931" y="24685"/>
                  </a:lnTo>
                  <a:lnTo>
                    <a:pt x="900641" y="24455"/>
                  </a:lnTo>
                  <a:lnTo>
                    <a:pt x="900462" y="24277"/>
                  </a:lnTo>
                  <a:lnTo>
                    <a:pt x="900379" y="24173"/>
                  </a:lnTo>
                  <a:lnTo>
                    <a:pt x="900275" y="24010"/>
                  </a:lnTo>
                  <a:lnTo>
                    <a:pt x="900110" y="23663"/>
                  </a:lnTo>
                  <a:lnTo>
                    <a:pt x="899820" y="23068"/>
                  </a:lnTo>
                  <a:lnTo>
                    <a:pt x="899614" y="22674"/>
                  </a:lnTo>
                  <a:lnTo>
                    <a:pt x="899337" y="22299"/>
                  </a:lnTo>
                  <a:lnTo>
                    <a:pt x="898966" y="21957"/>
                  </a:lnTo>
                  <a:lnTo>
                    <a:pt x="898639" y="21803"/>
                  </a:lnTo>
                  <a:lnTo>
                    <a:pt x="898516" y="21761"/>
                  </a:lnTo>
                  <a:lnTo>
                    <a:pt x="898053" y="21574"/>
                  </a:lnTo>
                  <a:lnTo>
                    <a:pt x="897251" y="21245"/>
                  </a:lnTo>
                  <a:lnTo>
                    <a:pt x="896842" y="21118"/>
                  </a:lnTo>
                  <a:lnTo>
                    <a:pt x="896078" y="20903"/>
                  </a:lnTo>
                  <a:lnTo>
                    <a:pt x="895488" y="20791"/>
                  </a:lnTo>
                  <a:lnTo>
                    <a:pt x="895046" y="20800"/>
                  </a:lnTo>
                  <a:lnTo>
                    <a:pt x="894535" y="20833"/>
                  </a:lnTo>
                  <a:lnTo>
                    <a:pt x="894202" y="20870"/>
                  </a:lnTo>
                  <a:lnTo>
                    <a:pt x="893889" y="20918"/>
                  </a:lnTo>
                  <a:lnTo>
                    <a:pt x="893551" y="20926"/>
                  </a:lnTo>
                  <a:lnTo>
                    <a:pt x="893302" y="20884"/>
                  </a:lnTo>
                  <a:lnTo>
                    <a:pt x="892941" y="20730"/>
                  </a:lnTo>
                  <a:lnTo>
                    <a:pt x="892529" y="20420"/>
                  </a:lnTo>
                  <a:lnTo>
                    <a:pt x="891957" y="19900"/>
                  </a:lnTo>
                  <a:lnTo>
                    <a:pt x="891582" y="19600"/>
                  </a:lnTo>
                  <a:lnTo>
                    <a:pt x="890648" y="18752"/>
                  </a:lnTo>
                  <a:lnTo>
                    <a:pt x="890236" y="18382"/>
                  </a:lnTo>
                  <a:lnTo>
                    <a:pt x="890044" y="18307"/>
                  </a:lnTo>
                  <a:lnTo>
                    <a:pt x="889875" y="18321"/>
                  </a:lnTo>
                  <a:lnTo>
                    <a:pt x="889719" y="18410"/>
                  </a:lnTo>
                  <a:lnTo>
                    <a:pt x="889603" y="18579"/>
                  </a:lnTo>
                  <a:lnTo>
                    <a:pt x="889542" y="18738"/>
                  </a:lnTo>
                  <a:lnTo>
                    <a:pt x="889509" y="18865"/>
                  </a:lnTo>
                  <a:lnTo>
                    <a:pt x="889528" y="19160"/>
                  </a:lnTo>
                  <a:lnTo>
                    <a:pt x="889598" y="19506"/>
                  </a:lnTo>
                  <a:lnTo>
                    <a:pt x="889678" y="19760"/>
                  </a:lnTo>
                  <a:lnTo>
                    <a:pt x="889823" y="20012"/>
                  </a:lnTo>
                  <a:lnTo>
                    <a:pt x="889973" y="20172"/>
                  </a:lnTo>
                  <a:lnTo>
                    <a:pt x="890451" y="20608"/>
                  </a:lnTo>
                  <a:lnTo>
                    <a:pt x="890751" y="20978"/>
                  </a:lnTo>
                  <a:lnTo>
                    <a:pt x="891267" y="21559"/>
                  </a:lnTo>
                  <a:lnTo>
                    <a:pt x="891361" y="21699"/>
                  </a:lnTo>
                  <a:lnTo>
                    <a:pt x="891459" y="21873"/>
                  </a:lnTo>
                  <a:lnTo>
                    <a:pt x="891582" y="22290"/>
                  </a:lnTo>
                  <a:lnTo>
                    <a:pt x="891609" y="22561"/>
                  </a:lnTo>
                  <a:lnTo>
                    <a:pt x="891601" y="22805"/>
                  </a:lnTo>
                  <a:lnTo>
                    <a:pt x="891549" y="23073"/>
                  </a:lnTo>
                  <a:lnTo>
                    <a:pt x="891426" y="23429"/>
                  </a:lnTo>
                  <a:lnTo>
                    <a:pt x="891351" y="23598"/>
                  </a:lnTo>
                  <a:lnTo>
                    <a:pt x="891145" y="23804"/>
                  </a:lnTo>
                  <a:lnTo>
                    <a:pt x="890995" y="23898"/>
                  </a:lnTo>
                  <a:lnTo>
                    <a:pt x="890705" y="24015"/>
                  </a:lnTo>
                  <a:lnTo>
                    <a:pt x="890442" y="24061"/>
                  </a:lnTo>
                  <a:lnTo>
                    <a:pt x="890165" y="24066"/>
                  </a:lnTo>
                  <a:lnTo>
                    <a:pt x="889851" y="24066"/>
                  </a:lnTo>
                  <a:lnTo>
                    <a:pt x="889640" y="24029"/>
                  </a:lnTo>
                  <a:lnTo>
                    <a:pt x="889462" y="23982"/>
                  </a:lnTo>
                  <a:lnTo>
                    <a:pt x="889148" y="23836"/>
                  </a:lnTo>
                  <a:lnTo>
                    <a:pt x="888932" y="23644"/>
                  </a:lnTo>
                  <a:lnTo>
                    <a:pt x="888707" y="23330"/>
                  </a:lnTo>
                  <a:lnTo>
                    <a:pt x="888675" y="23186"/>
                  </a:lnTo>
                  <a:lnTo>
                    <a:pt x="888698" y="23049"/>
                  </a:lnTo>
                  <a:lnTo>
                    <a:pt x="888800" y="22918"/>
                  </a:lnTo>
                  <a:lnTo>
                    <a:pt x="888969" y="22819"/>
                  </a:lnTo>
                  <a:lnTo>
                    <a:pt x="889307" y="22655"/>
                  </a:lnTo>
                  <a:lnTo>
                    <a:pt x="889504" y="22426"/>
                  </a:lnTo>
                  <a:lnTo>
                    <a:pt x="889682" y="22065"/>
                  </a:lnTo>
                  <a:lnTo>
                    <a:pt x="889725" y="21882"/>
                  </a:lnTo>
                  <a:lnTo>
                    <a:pt x="889706" y="21643"/>
                  </a:lnTo>
                  <a:lnTo>
                    <a:pt x="889579" y="21249"/>
                  </a:lnTo>
                  <a:lnTo>
                    <a:pt x="889509" y="20851"/>
                  </a:lnTo>
                  <a:lnTo>
                    <a:pt x="889467" y="20393"/>
                  </a:lnTo>
                  <a:lnTo>
                    <a:pt x="889406" y="20172"/>
                  </a:lnTo>
                  <a:lnTo>
                    <a:pt x="889227" y="19787"/>
                  </a:lnTo>
                  <a:lnTo>
                    <a:pt x="889125" y="19502"/>
                  </a:lnTo>
                  <a:lnTo>
                    <a:pt x="889134" y="19141"/>
                  </a:lnTo>
                  <a:lnTo>
                    <a:pt x="889077" y="18743"/>
                  </a:lnTo>
                  <a:lnTo>
                    <a:pt x="888975" y="18363"/>
                  </a:lnTo>
                  <a:lnTo>
                    <a:pt x="888838" y="18167"/>
                  </a:lnTo>
                  <a:lnTo>
                    <a:pt x="888702" y="18021"/>
                  </a:lnTo>
                  <a:lnTo>
                    <a:pt x="888543" y="17923"/>
                  </a:lnTo>
                  <a:lnTo>
                    <a:pt x="888323" y="17937"/>
                  </a:lnTo>
                  <a:lnTo>
                    <a:pt x="888093" y="18017"/>
                  </a:lnTo>
                  <a:lnTo>
                    <a:pt x="887887" y="18152"/>
                  </a:lnTo>
                  <a:lnTo>
                    <a:pt x="887614" y="18400"/>
                  </a:lnTo>
                  <a:lnTo>
                    <a:pt x="887525" y="18541"/>
                  </a:lnTo>
                  <a:lnTo>
                    <a:pt x="887456" y="18756"/>
                  </a:lnTo>
                  <a:lnTo>
                    <a:pt x="887427" y="19062"/>
                  </a:lnTo>
                  <a:lnTo>
                    <a:pt x="887399" y="19572"/>
                  </a:lnTo>
                  <a:lnTo>
                    <a:pt x="887362" y="20078"/>
                  </a:lnTo>
                  <a:lnTo>
                    <a:pt x="887314" y="20266"/>
                  </a:lnTo>
                  <a:lnTo>
                    <a:pt x="887225" y="20430"/>
                  </a:lnTo>
                  <a:lnTo>
                    <a:pt x="887127" y="20537"/>
                  </a:lnTo>
                  <a:lnTo>
                    <a:pt x="886977" y="20618"/>
                  </a:lnTo>
                  <a:lnTo>
                    <a:pt x="886837" y="20631"/>
                  </a:lnTo>
                  <a:lnTo>
                    <a:pt x="886630" y="20599"/>
                  </a:lnTo>
                  <a:lnTo>
                    <a:pt x="886456" y="20524"/>
                  </a:lnTo>
                  <a:lnTo>
                    <a:pt x="886311" y="20439"/>
                  </a:lnTo>
                  <a:lnTo>
                    <a:pt x="885993" y="20275"/>
                  </a:lnTo>
                  <a:lnTo>
                    <a:pt x="885734" y="20125"/>
                  </a:lnTo>
                  <a:lnTo>
                    <a:pt x="885382" y="19980"/>
                  </a:lnTo>
                  <a:lnTo>
                    <a:pt x="885218" y="19872"/>
                  </a:lnTo>
                  <a:lnTo>
                    <a:pt x="885040" y="19722"/>
                  </a:lnTo>
                  <a:lnTo>
                    <a:pt x="884867" y="19619"/>
                  </a:lnTo>
                  <a:lnTo>
                    <a:pt x="884745" y="19600"/>
                  </a:lnTo>
                  <a:lnTo>
                    <a:pt x="884642" y="19643"/>
                  </a:lnTo>
                  <a:lnTo>
                    <a:pt x="884586" y="19746"/>
                  </a:lnTo>
                  <a:lnTo>
                    <a:pt x="884557" y="19900"/>
                  </a:lnTo>
                  <a:lnTo>
                    <a:pt x="884605" y="20120"/>
                  </a:lnTo>
                  <a:lnTo>
                    <a:pt x="884647" y="20318"/>
                  </a:lnTo>
                  <a:lnTo>
                    <a:pt x="884642" y="20551"/>
                  </a:lnTo>
                  <a:lnTo>
                    <a:pt x="884586" y="20711"/>
                  </a:lnTo>
                  <a:lnTo>
                    <a:pt x="884524" y="20818"/>
                  </a:lnTo>
                  <a:lnTo>
                    <a:pt x="884393" y="20918"/>
                  </a:lnTo>
                  <a:lnTo>
                    <a:pt x="884234" y="20968"/>
                  </a:lnTo>
                  <a:lnTo>
                    <a:pt x="884055" y="20978"/>
                  </a:lnTo>
                  <a:lnTo>
                    <a:pt x="883811" y="20926"/>
                  </a:lnTo>
                  <a:lnTo>
                    <a:pt x="883577" y="20824"/>
                  </a:lnTo>
                  <a:lnTo>
                    <a:pt x="883277" y="20668"/>
                  </a:lnTo>
                  <a:lnTo>
                    <a:pt x="882798" y="20355"/>
                  </a:lnTo>
                  <a:lnTo>
                    <a:pt x="882541" y="20177"/>
                  </a:lnTo>
                  <a:lnTo>
                    <a:pt x="882330" y="19937"/>
                  </a:lnTo>
                  <a:lnTo>
                    <a:pt x="882156" y="19708"/>
                  </a:lnTo>
                  <a:lnTo>
                    <a:pt x="882058" y="19544"/>
                  </a:lnTo>
                  <a:lnTo>
                    <a:pt x="881969" y="19333"/>
                  </a:lnTo>
                  <a:lnTo>
                    <a:pt x="881922" y="19056"/>
                  </a:lnTo>
                  <a:lnTo>
                    <a:pt x="881954" y="18752"/>
                  </a:lnTo>
                  <a:lnTo>
                    <a:pt x="882016" y="18560"/>
                  </a:lnTo>
                  <a:lnTo>
                    <a:pt x="882138" y="18344"/>
                  </a:lnTo>
                  <a:lnTo>
                    <a:pt x="882223" y="18260"/>
                  </a:lnTo>
                  <a:lnTo>
                    <a:pt x="882429" y="18152"/>
                  </a:lnTo>
                  <a:lnTo>
                    <a:pt x="882667" y="18073"/>
                  </a:lnTo>
                  <a:lnTo>
                    <a:pt x="882874" y="17885"/>
                  </a:lnTo>
                  <a:lnTo>
                    <a:pt x="882977" y="17665"/>
                  </a:lnTo>
                  <a:lnTo>
                    <a:pt x="883033" y="17473"/>
                  </a:lnTo>
                  <a:lnTo>
                    <a:pt x="883010" y="17309"/>
                  </a:lnTo>
                  <a:lnTo>
                    <a:pt x="882921" y="17140"/>
                  </a:lnTo>
                  <a:lnTo>
                    <a:pt x="882733" y="16990"/>
                  </a:lnTo>
                  <a:lnTo>
                    <a:pt x="882480" y="16878"/>
                  </a:lnTo>
                  <a:lnTo>
                    <a:pt x="882227" y="16882"/>
                  </a:lnTo>
                  <a:lnTo>
                    <a:pt x="881964" y="16963"/>
                  </a:lnTo>
                  <a:lnTo>
                    <a:pt x="881219" y="17337"/>
                  </a:lnTo>
                  <a:lnTo>
                    <a:pt x="881027" y="17369"/>
                  </a:lnTo>
                  <a:lnTo>
                    <a:pt x="880886" y="17379"/>
                  </a:lnTo>
                  <a:lnTo>
                    <a:pt x="880745" y="17379"/>
                  </a:lnTo>
                  <a:lnTo>
                    <a:pt x="880473" y="17319"/>
                  </a:lnTo>
                  <a:lnTo>
                    <a:pt x="880266" y="17290"/>
                  </a:lnTo>
                  <a:lnTo>
                    <a:pt x="880056" y="17304"/>
                  </a:lnTo>
                  <a:lnTo>
                    <a:pt x="879920" y="17337"/>
                  </a:lnTo>
                  <a:lnTo>
                    <a:pt x="879643" y="17459"/>
                  </a:lnTo>
                  <a:lnTo>
                    <a:pt x="879339" y="17656"/>
                  </a:lnTo>
                  <a:lnTo>
                    <a:pt x="879080" y="17796"/>
                  </a:lnTo>
                  <a:lnTo>
                    <a:pt x="878907" y="17857"/>
                  </a:lnTo>
                  <a:lnTo>
                    <a:pt x="878766" y="17852"/>
                  </a:lnTo>
                  <a:lnTo>
                    <a:pt x="878607" y="17806"/>
                  </a:lnTo>
                  <a:lnTo>
                    <a:pt x="878363" y="17694"/>
                  </a:lnTo>
                  <a:lnTo>
                    <a:pt x="878186" y="17627"/>
                  </a:lnTo>
                  <a:lnTo>
                    <a:pt x="877959" y="17581"/>
                  </a:lnTo>
                  <a:lnTo>
                    <a:pt x="877547" y="17473"/>
                  </a:lnTo>
                  <a:lnTo>
                    <a:pt x="877098" y="17492"/>
                  </a:lnTo>
                  <a:lnTo>
                    <a:pt x="876919" y="17534"/>
                  </a:lnTo>
                  <a:lnTo>
                    <a:pt x="876645" y="17663"/>
                  </a:lnTo>
                  <a:lnTo>
                    <a:pt x="876491" y="17830"/>
                  </a:lnTo>
                  <a:lnTo>
                    <a:pt x="876336" y="18025"/>
                  </a:lnTo>
                  <a:lnTo>
                    <a:pt x="876262" y="18200"/>
                  </a:lnTo>
                  <a:lnTo>
                    <a:pt x="876282" y="18367"/>
                  </a:lnTo>
                  <a:lnTo>
                    <a:pt x="876317" y="18602"/>
                  </a:lnTo>
                  <a:lnTo>
                    <a:pt x="876350" y="18723"/>
                  </a:lnTo>
                  <a:lnTo>
                    <a:pt x="876457" y="18871"/>
                  </a:lnTo>
                  <a:lnTo>
                    <a:pt x="876611" y="19032"/>
                  </a:lnTo>
                  <a:lnTo>
                    <a:pt x="876665" y="19206"/>
                  </a:lnTo>
                  <a:lnTo>
                    <a:pt x="876752" y="19374"/>
                  </a:lnTo>
                  <a:lnTo>
                    <a:pt x="876866" y="19468"/>
                  </a:lnTo>
                  <a:lnTo>
                    <a:pt x="877081" y="19542"/>
                  </a:lnTo>
                  <a:lnTo>
                    <a:pt x="877350" y="19568"/>
                  </a:lnTo>
                  <a:lnTo>
                    <a:pt x="877625" y="19555"/>
                  </a:lnTo>
                  <a:lnTo>
                    <a:pt x="878041" y="19474"/>
                  </a:lnTo>
                  <a:lnTo>
                    <a:pt x="878417" y="19421"/>
                  </a:lnTo>
                  <a:lnTo>
                    <a:pt x="878753" y="19495"/>
                  </a:lnTo>
                  <a:lnTo>
                    <a:pt x="879009" y="19689"/>
                  </a:lnTo>
                  <a:lnTo>
                    <a:pt x="879176" y="19972"/>
                  </a:lnTo>
                  <a:lnTo>
                    <a:pt x="879209" y="20461"/>
                  </a:lnTo>
                  <a:lnTo>
                    <a:pt x="879190" y="20763"/>
                  </a:lnTo>
                  <a:lnTo>
                    <a:pt x="879042" y="21199"/>
                  </a:lnTo>
                  <a:lnTo>
                    <a:pt x="878867" y="21507"/>
                  </a:lnTo>
                  <a:lnTo>
                    <a:pt x="878652" y="21749"/>
                  </a:lnTo>
                  <a:lnTo>
                    <a:pt x="878384" y="21951"/>
                  </a:lnTo>
                  <a:lnTo>
                    <a:pt x="878001" y="22205"/>
                  </a:lnTo>
                  <a:lnTo>
                    <a:pt x="877686" y="22292"/>
                  </a:lnTo>
                  <a:lnTo>
                    <a:pt x="877424" y="22292"/>
                  </a:lnTo>
                  <a:lnTo>
                    <a:pt x="877155" y="22258"/>
                  </a:lnTo>
                  <a:lnTo>
                    <a:pt x="876961" y="22145"/>
                  </a:lnTo>
                  <a:lnTo>
                    <a:pt x="876759" y="21910"/>
                  </a:lnTo>
                  <a:lnTo>
                    <a:pt x="876537" y="21581"/>
                  </a:lnTo>
                  <a:lnTo>
                    <a:pt x="876296" y="21427"/>
                  </a:lnTo>
                  <a:lnTo>
                    <a:pt x="876095" y="21467"/>
                  </a:lnTo>
                  <a:lnTo>
                    <a:pt x="875954" y="21575"/>
                  </a:lnTo>
                  <a:lnTo>
                    <a:pt x="875806" y="21803"/>
                  </a:lnTo>
                  <a:lnTo>
                    <a:pt x="875773" y="22010"/>
                  </a:lnTo>
                  <a:lnTo>
                    <a:pt x="875799" y="22286"/>
                  </a:lnTo>
                  <a:lnTo>
                    <a:pt x="876000" y="22808"/>
                  </a:lnTo>
                  <a:lnTo>
                    <a:pt x="876195" y="23339"/>
                  </a:lnTo>
                  <a:lnTo>
                    <a:pt x="876202" y="23593"/>
                  </a:lnTo>
                  <a:lnTo>
                    <a:pt x="876215" y="23996"/>
                  </a:lnTo>
                  <a:lnTo>
                    <a:pt x="876088" y="24305"/>
                  </a:lnTo>
                  <a:lnTo>
                    <a:pt x="875900" y="24506"/>
                  </a:lnTo>
                  <a:lnTo>
                    <a:pt x="875671" y="24587"/>
                  </a:lnTo>
                  <a:lnTo>
                    <a:pt x="875377" y="24600"/>
                  </a:lnTo>
                  <a:lnTo>
                    <a:pt x="875107" y="24539"/>
                  </a:lnTo>
                  <a:lnTo>
                    <a:pt x="874833" y="24372"/>
                  </a:lnTo>
                  <a:lnTo>
                    <a:pt x="874443" y="24037"/>
                  </a:lnTo>
                  <a:lnTo>
                    <a:pt x="874174" y="23856"/>
                  </a:lnTo>
                  <a:lnTo>
                    <a:pt x="873939" y="23741"/>
                  </a:lnTo>
                  <a:lnTo>
                    <a:pt x="873712" y="23741"/>
                  </a:lnTo>
                  <a:lnTo>
                    <a:pt x="873516" y="23849"/>
                  </a:lnTo>
                  <a:lnTo>
                    <a:pt x="873349" y="24130"/>
                  </a:lnTo>
                  <a:lnTo>
                    <a:pt x="873255" y="24413"/>
                  </a:lnTo>
                  <a:lnTo>
                    <a:pt x="873140" y="24761"/>
                  </a:lnTo>
                  <a:lnTo>
                    <a:pt x="873000" y="25272"/>
                  </a:lnTo>
                  <a:lnTo>
                    <a:pt x="872825" y="25559"/>
                  </a:lnTo>
                  <a:lnTo>
                    <a:pt x="872664" y="25861"/>
                  </a:lnTo>
                  <a:lnTo>
                    <a:pt x="872362" y="26197"/>
                  </a:lnTo>
                  <a:lnTo>
                    <a:pt x="871932" y="26519"/>
                  </a:lnTo>
                  <a:lnTo>
                    <a:pt x="871597" y="26660"/>
                  </a:lnTo>
                  <a:lnTo>
                    <a:pt x="871274" y="26727"/>
                  </a:lnTo>
                  <a:lnTo>
                    <a:pt x="871079" y="26714"/>
                  </a:lnTo>
                  <a:lnTo>
                    <a:pt x="870838" y="26680"/>
                  </a:lnTo>
                  <a:lnTo>
                    <a:pt x="870361" y="26579"/>
                  </a:lnTo>
                  <a:lnTo>
                    <a:pt x="870065" y="26519"/>
                  </a:lnTo>
                  <a:lnTo>
                    <a:pt x="869723" y="26445"/>
                  </a:lnTo>
                  <a:lnTo>
                    <a:pt x="869287" y="26290"/>
                  </a:lnTo>
                  <a:lnTo>
                    <a:pt x="868944" y="26063"/>
                  </a:lnTo>
                  <a:lnTo>
                    <a:pt x="868757" y="25807"/>
                  </a:lnTo>
                  <a:lnTo>
                    <a:pt x="868576" y="25459"/>
                  </a:lnTo>
                  <a:lnTo>
                    <a:pt x="868394" y="24876"/>
                  </a:lnTo>
                  <a:lnTo>
                    <a:pt x="868193" y="24352"/>
                  </a:lnTo>
                  <a:lnTo>
                    <a:pt x="867971" y="23983"/>
                  </a:lnTo>
                  <a:lnTo>
                    <a:pt x="867743" y="23856"/>
                  </a:lnTo>
                  <a:lnTo>
                    <a:pt x="867427" y="23808"/>
                  </a:lnTo>
                  <a:lnTo>
                    <a:pt x="867118" y="23882"/>
                  </a:lnTo>
                  <a:lnTo>
                    <a:pt x="866883" y="24017"/>
                  </a:lnTo>
                  <a:lnTo>
                    <a:pt x="866756" y="24191"/>
                  </a:lnTo>
                  <a:lnTo>
                    <a:pt x="866662" y="24379"/>
                  </a:lnTo>
                  <a:lnTo>
                    <a:pt x="866648" y="24546"/>
                  </a:lnTo>
                  <a:lnTo>
                    <a:pt x="866648" y="24715"/>
                  </a:lnTo>
                  <a:lnTo>
                    <a:pt x="866770" y="24989"/>
                  </a:lnTo>
                  <a:lnTo>
                    <a:pt x="867065" y="25553"/>
                  </a:lnTo>
                  <a:lnTo>
                    <a:pt x="867226" y="25888"/>
                  </a:lnTo>
                  <a:lnTo>
                    <a:pt x="867266" y="26164"/>
                  </a:lnTo>
                  <a:lnTo>
                    <a:pt x="867219" y="26385"/>
                  </a:lnTo>
                  <a:lnTo>
                    <a:pt x="867132" y="26559"/>
                  </a:lnTo>
                  <a:lnTo>
                    <a:pt x="867031" y="26707"/>
                  </a:lnTo>
                  <a:lnTo>
                    <a:pt x="866890" y="26834"/>
                  </a:lnTo>
                  <a:lnTo>
                    <a:pt x="866628" y="27036"/>
                  </a:lnTo>
                  <a:lnTo>
                    <a:pt x="866226" y="27297"/>
                  </a:lnTo>
                  <a:lnTo>
                    <a:pt x="866024" y="27364"/>
                  </a:lnTo>
                  <a:lnTo>
                    <a:pt x="865876" y="27351"/>
                  </a:lnTo>
                  <a:lnTo>
                    <a:pt x="865729" y="27310"/>
                  </a:lnTo>
                  <a:lnTo>
                    <a:pt x="865649" y="27236"/>
                  </a:lnTo>
                  <a:lnTo>
                    <a:pt x="865619" y="27080"/>
                  </a:lnTo>
                  <a:lnTo>
                    <a:pt x="865644" y="26887"/>
                  </a:lnTo>
                  <a:lnTo>
                    <a:pt x="865728" y="26667"/>
                  </a:lnTo>
                  <a:lnTo>
                    <a:pt x="865718" y="26458"/>
                  </a:lnTo>
                  <a:lnTo>
                    <a:pt x="865623" y="26259"/>
                  </a:lnTo>
                  <a:lnTo>
                    <a:pt x="865325" y="25994"/>
                  </a:lnTo>
                  <a:lnTo>
                    <a:pt x="865007" y="25893"/>
                  </a:lnTo>
                  <a:lnTo>
                    <a:pt x="864640" y="25904"/>
                  </a:lnTo>
                  <a:lnTo>
                    <a:pt x="864311" y="25983"/>
                  </a:lnTo>
                  <a:lnTo>
                    <a:pt x="864014" y="26218"/>
                  </a:lnTo>
                  <a:lnTo>
                    <a:pt x="863798" y="26526"/>
                  </a:lnTo>
                  <a:lnTo>
                    <a:pt x="863611" y="26876"/>
                  </a:lnTo>
                  <a:lnTo>
                    <a:pt x="863407" y="27064"/>
                  </a:lnTo>
                  <a:lnTo>
                    <a:pt x="863245" y="27274"/>
                  </a:lnTo>
                  <a:lnTo>
                    <a:pt x="863145" y="27551"/>
                  </a:lnTo>
                  <a:lnTo>
                    <a:pt x="863134" y="27785"/>
                  </a:lnTo>
                  <a:lnTo>
                    <a:pt x="863187" y="28026"/>
                  </a:lnTo>
                  <a:lnTo>
                    <a:pt x="863271" y="28355"/>
                  </a:lnTo>
                  <a:lnTo>
                    <a:pt x="863512" y="28768"/>
                  </a:lnTo>
                  <a:lnTo>
                    <a:pt x="863611" y="29092"/>
                  </a:lnTo>
                  <a:lnTo>
                    <a:pt x="863647" y="29300"/>
                  </a:lnTo>
                  <a:lnTo>
                    <a:pt x="863584" y="29536"/>
                  </a:lnTo>
                  <a:lnTo>
                    <a:pt x="863491" y="29714"/>
                  </a:lnTo>
                  <a:lnTo>
                    <a:pt x="863302" y="29901"/>
                  </a:lnTo>
                  <a:lnTo>
                    <a:pt x="863130" y="29975"/>
                  </a:lnTo>
                  <a:lnTo>
                    <a:pt x="862973" y="29996"/>
                  </a:lnTo>
                  <a:lnTo>
                    <a:pt x="862706" y="29996"/>
                  </a:lnTo>
                  <a:lnTo>
                    <a:pt x="862455" y="29938"/>
                  </a:lnTo>
                  <a:lnTo>
                    <a:pt x="862273" y="29865"/>
                  </a:lnTo>
                  <a:lnTo>
                    <a:pt x="862099" y="29756"/>
                  </a:lnTo>
                  <a:lnTo>
                    <a:pt x="861969" y="29640"/>
                  </a:lnTo>
                  <a:lnTo>
                    <a:pt x="861864" y="29442"/>
                  </a:lnTo>
                  <a:lnTo>
                    <a:pt x="861781" y="29180"/>
                  </a:lnTo>
                  <a:lnTo>
                    <a:pt x="861760" y="28914"/>
                  </a:lnTo>
                  <a:lnTo>
                    <a:pt x="861833" y="28507"/>
                  </a:lnTo>
                  <a:lnTo>
                    <a:pt x="862036" y="28161"/>
                  </a:lnTo>
                  <a:lnTo>
                    <a:pt x="862455" y="27618"/>
                  </a:lnTo>
                  <a:lnTo>
                    <a:pt x="862670" y="27316"/>
                  </a:lnTo>
                  <a:lnTo>
                    <a:pt x="862754" y="27106"/>
                  </a:lnTo>
                  <a:lnTo>
                    <a:pt x="862769" y="26897"/>
                  </a:lnTo>
                  <a:lnTo>
                    <a:pt x="862716" y="26751"/>
                  </a:lnTo>
                  <a:lnTo>
                    <a:pt x="862580" y="26526"/>
                  </a:lnTo>
                  <a:lnTo>
                    <a:pt x="862273" y="26025"/>
                  </a:lnTo>
                  <a:lnTo>
                    <a:pt x="862089" y="25805"/>
                  </a:lnTo>
                  <a:lnTo>
                    <a:pt x="861912" y="25721"/>
                  </a:lnTo>
                  <a:lnTo>
                    <a:pt x="861765" y="25706"/>
                  </a:lnTo>
                  <a:lnTo>
                    <a:pt x="861446" y="25742"/>
                  </a:lnTo>
                  <a:lnTo>
                    <a:pt x="861252" y="25815"/>
                  </a:lnTo>
                  <a:lnTo>
                    <a:pt x="861013" y="26025"/>
                  </a:lnTo>
                  <a:lnTo>
                    <a:pt x="860672" y="26328"/>
                  </a:lnTo>
                  <a:lnTo>
                    <a:pt x="860364" y="26719"/>
                  </a:lnTo>
                  <a:lnTo>
                    <a:pt x="860024" y="27133"/>
                  </a:lnTo>
                  <a:lnTo>
                    <a:pt x="859872" y="27257"/>
                  </a:lnTo>
                  <a:lnTo>
                    <a:pt x="859610" y="27398"/>
                  </a:lnTo>
                  <a:lnTo>
                    <a:pt x="859407" y="27493"/>
                  </a:lnTo>
                  <a:lnTo>
                    <a:pt x="859135" y="27572"/>
                  </a:lnTo>
                  <a:lnTo>
                    <a:pt x="858947" y="27576"/>
                  </a:lnTo>
                  <a:lnTo>
                    <a:pt x="858392" y="27514"/>
                  </a:lnTo>
                  <a:lnTo>
                    <a:pt x="857869" y="27514"/>
                  </a:lnTo>
                  <a:lnTo>
                    <a:pt x="857624" y="27551"/>
                  </a:lnTo>
                  <a:lnTo>
                    <a:pt x="857430" y="27671"/>
                  </a:lnTo>
                  <a:lnTo>
                    <a:pt x="857237" y="27864"/>
                  </a:lnTo>
                  <a:lnTo>
                    <a:pt x="857069" y="28156"/>
                  </a:lnTo>
                  <a:lnTo>
                    <a:pt x="856924" y="28455"/>
                  </a:lnTo>
                  <a:lnTo>
                    <a:pt x="856714" y="28768"/>
                  </a:lnTo>
                  <a:lnTo>
                    <a:pt x="856306" y="29149"/>
                  </a:lnTo>
                  <a:lnTo>
                    <a:pt x="855930" y="29374"/>
                  </a:lnTo>
                  <a:lnTo>
                    <a:pt x="855622" y="29546"/>
                  </a:lnTo>
                  <a:lnTo>
                    <a:pt x="855204" y="29729"/>
                  </a:lnTo>
                  <a:lnTo>
                    <a:pt x="854801" y="29844"/>
                  </a:lnTo>
                  <a:lnTo>
                    <a:pt x="854356" y="29907"/>
                  </a:lnTo>
                  <a:lnTo>
                    <a:pt x="854100" y="29917"/>
                  </a:lnTo>
                  <a:lnTo>
                    <a:pt x="853927" y="29855"/>
                  </a:lnTo>
                  <a:lnTo>
                    <a:pt x="853744" y="29718"/>
                  </a:lnTo>
                  <a:lnTo>
                    <a:pt x="853415" y="29462"/>
                  </a:lnTo>
                  <a:lnTo>
                    <a:pt x="853159" y="29117"/>
                  </a:lnTo>
                  <a:lnTo>
                    <a:pt x="853013" y="28768"/>
                  </a:lnTo>
                  <a:lnTo>
                    <a:pt x="852971" y="28543"/>
                  </a:lnTo>
                  <a:lnTo>
                    <a:pt x="853028" y="28350"/>
                  </a:lnTo>
                  <a:lnTo>
                    <a:pt x="853180" y="28156"/>
                  </a:lnTo>
                  <a:lnTo>
                    <a:pt x="853671" y="27686"/>
                  </a:lnTo>
                  <a:lnTo>
                    <a:pt x="854503" y="27158"/>
                  </a:lnTo>
                  <a:lnTo>
                    <a:pt x="854764" y="26913"/>
                  </a:lnTo>
                  <a:lnTo>
                    <a:pt x="854790" y="26761"/>
                  </a:lnTo>
                  <a:lnTo>
                    <a:pt x="854754" y="26656"/>
                  </a:lnTo>
                  <a:lnTo>
                    <a:pt x="854508" y="26515"/>
                  </a:lnTo>
                  <a:lnTo>
                    <a:pt x="854273" y="26469"/>
                  </a:lnTo>
                  <a:lnTo>
                    <a:pt x="854053" y="26526"/>
                  </a:lnTo>
                  <a:lnTo>
                    <a:pt x="853870" y="26610"/>
                  </a:lnTo>
                  <a:lnTo>
                    <a:pt x="853494" y="26876"/>
                  </a:lnTo>
                  <a:lnTo>
                    <a:pt x="853190" y="27112"/>
                  </a:lnTo>
                  <a:lnTo>
                    <a:pt x="852657" y="27535"/>
                  </a:lnTo>
                  <a:lnTo>
                    <a:pt x="852186" y="27738"/>
                  </a:lnTo>
                  <a:lnTo>
                    <a:pt x="851961" y="27776"/>
                  </a:lnTo>
                  <a:lnTo>
                    <a:pt x="851455" y="27837"/>
                  </a:lnTo>
                  <a:lnTo>
                    <a:pt x="851146" y="27942"/>
                  </a:lnTo>
                  <a:lnTo>
                    <a:pt x="850895" y="28151"/>
                  </a:lnTo>
                  <a:lnTo>
                    <a:pt x="850749" y="28308"/>
                  </a:lnTo>
                  <a:lnTo>
                    <a:pt x="850638" y="28579"/>
                  </a:lnTo>
                  <a:lnTo>
                    <a:pt x="850623" y="28877"/>
                  </a:lnTo>
                  <a:lnTo>
                    <a:pt x="850665" y="29249"/>
                  </a:lnTo>
                  <a:lnTo>
                    <a:pt x="850722" y="29473"/>
                  </a:lnTo>
                  <a:lnTo>
                    <a:pt x="850790" y="29609"/>
                  </a:lnTo>
                  <a:lnTo>
                    <a:pt x="850911" y="29798"/>
                  </a:lnTo>
                  <a:lnTo>
                    <a:pt x="851136" y="29991"/>
                  </a:lnTo>
                  <a:lnTo>
                    <a:pt x="851554" y="30262"/>
                  </a:lnTo>
                  <a:lnTo>
                    <a:pt x="851873" y="30466"/>
                  </a:lnTo>
                  <a:lnTo>
                    <a:pt x="852516" y="30779"/>
                  </a:lnTo>
                  <a:lnTo>
                    <a:pt x="853138" y="31130"/>
                  </a:lnTo>
                  <a:lnTo>
                    <a:pt x="853713" y="31458"/>
                  </a:lnTo>
                  <a:lnTo>
                    <a:pt x="854095" y="31840"/>
                  </a:lnTo>
                  <a:lnTo>
                    <a:pt x="854393" y="32217"/>
                  </a:lnTo>
                  <a:lnTo>
                    <a:pt x="854544" y="32608"/>
                  </a:lnTo>
                  <a:lnTo>
                    <a:pt x="854560" y="32885"/>
                  </a:lnTo>
                  <a:lnTo>
                    <a:pt x="854519" y="33215"/>
                  </a:lnTo>
                  <a:lnTo>
                    <a:pt x="854424" y="33507"/>
                  </a:lnTo>
                  <a:lnTo>
                    <a:pt x="854179" y="33925"/>
                  </a:lnTo>
                  <a:lnTo>
                    <a:pt x="853938" y="34161"/>
                  </a:lnTo>
                  <a:lnTo>
                    <a:pt x="853765" y="34285"/>
                  </a:lnTo>
                  <a:lnTo>
                    <a:pt x="853541" y="34421"/>
                  </a:lnTo>
                  <a:lnTo>
                    <a:pt x="853389" y="34458"/>
                  </a:lnTo>
                  <a:lnTo>
                    <a:pt x="853248" y="34458"/>
                  </a:lnTo>
                  <a:lnTo>
                    <a:pt x="853117" y="34447"/>
                  </a:lnTo>
                  <a:lnTo>
                    <a:pt x="852902" y="34321"/>
                  </a:lnTo>
                  <a:lnTo>
                    <a:pt x="852463" y="34035"/>
                  </a:lnTo>
                  <a:lnTo>
                    <a:pt x="851978" y="33596"/>
                  </a:lnTo>
                  <a:lnTo>
                    <a:pt x="851679" y="33439"/>
                  </a:lnTo>
                  <a:lnTo>
                    <a:pt x="851198" y="33350"/>
                  </a:lnTo>
                  <a:lnTo>
                    <a:pt x="850576" y="33256"/>
                  </a:lnTo>
                  <a:lnTo>
                    <a:pt x="850294" y="33199"/>
                  </a:lnTo>
                  <a:lnTo>
                    <a:pt x="850084" y="33104"/>
                  </a:lnTo>
                  <a:lnTo>
                    <a:pt x="849859" y="32942"/>
                  </a:lnTo>
                  <a:lnTo>
                    <a:pt x="849666" y="32614"/>
                  </a:lnTo>
                  <a:lnTo>
                    <a:pt x="849551" y="32259"/>
                  </a:lnTo>
                  <a:lnTo>
                    <a:pt x="849504" y="31934"/>
                  </a:lnTo>
                  <a:lnTo>
                    <a:pt x="849368" y="31694"/>
                  </a:lnTo>
                  <a:lnTo>
                    <a:pt x="849222" y="31464"/>
                  </a:lnTo>
                  <a:lnTo>
                    <a:pt x="848981" y="31297"/>
                  </a:lnTo>
                  <a:lnTo>
                    <a:pt x="848699" y="31156"/>
                  </a:lnTo>
                  <a:lnTo>
                    <a:pt x="848343" y="31025"/>
                  </a:lnTo>
                  <a:lnTo>
                    <a:pt x="847789" y="30895"/>
                  </a:lnTo>
                  <a:lnTo>
                    <a:pt x="847329" y="30899"/>
                  </a:lnTo>
                  <a:lnTo>
                    <a:pt x="846895" y="31019"/>
                  </a:lnTo>
                  <a:lnTo>
                    <a:pt x="846576" y="31250"/>
                  </a:lnTo>
                  <a:lnTo>
                    <a:pt x="846435" y="31538"/>
                  </a:lnTo>
                  <a:lnTo>
                    <a:pt x="846419" y="31730"/>
                  </a:lnTo>
                  <a:lnTo>
                    <a:pt x="846456" y="31944"/>
                  </a:lnTo>
                  <a:lnTo>
                    <a:pt x="846555" y="32284"/>
                  </a:lnTo>
                  <a:lnTo>
                    <a:pt x="846654" y="32545"/>
                  </a:lnTo>
                  <a:lnTo>
                    <a:pt x="846754" y="32818"/>
                  </a:lnTo>
                  <a:lnTo>
                    <a:pt x="846795" y="33037"/>
                  </a:lnTo>
                  <a:lnTo>
                    <a:pt x="846728" y="33282"/>
                  </a:lnTo>
                  <a:lnTo>
                    <a:pt x="846612" y="33428"/>
                  </a:lnTo>
                  <a:lnTo>
                    <a:pt x="846440" y="33549"/>
                  </a:lnTo>
                  <a:lnTo>
                    <a:pt x="846232" y="33590"/>
                  </a:lnTo>
                  <a:lnTo>
                    <a:pt x="845928" y="33570"/>
                  </a:lnTo>
                  <a:lnTo>
                    <a:pt x="845766" y="33512"/>
                  </a:lnTo>
                  <a:lnTo>
                    <a:pt x="845358" y="33261"/>
                  </a:lnTo>
                  <a:lnTo>
                    <a:pt x="844449" y="32671"/>
                  </a:lnTo>
                  <a:lnTo>
                    <a:pt x="843748" y="32358"/>
                  </a:lnTo>
                  <a:lnTo>
                    <a:pt x="843292" y="32284"/>
                  </a:lnTo>
                  <a:lnTo>
                    <a:pt x="843010" y="32320"/>
                  </a:lnTo>
                  <a:lnTo>
                    <a:pt x="842796" y="32457"/>
                  </a:lnTo>
                  <a:lnTo>
                    <a:pt x="842513" y="32676"/>
                  </a:lnTo>
                  <a:lnTo>
                    <a:pt x="842246" y="32963"/>
                  </a:lnTo>
                  <a:lnTo>
                    <a:pt x="842080" y="33235"/>
                  </a:lnTo>
                  <a:lnTo>
                    <a:pt x="842004" y="33489"/>
                  </a:lnTo>
                  <a:lnTo>
                    <a:pt x="841996" y="33611"/>
                  </a:lnTo>
                  <a:lnTo>
                    <a:pt x="842039" y="33735"/>
                  </a:lnTo>
                  <a:lnTo>
                    <a:pt x="842101" y="33831"/>
                  </a:lnTo>
                  <a:lnTo>
                    <a:pt x="842205" y="33916"/>
                  </a:lnTo>
                  <a:lnTo>
                    <a:pt x="842401" y="34043"/>
                  </a:lnTo>
                  <a:lnTo>
                    <a:pt x="842659" y="34138"/>
                  </a:lnTo>
                  <a:lnTo>
                    <a:pt x="843063" y="34251"/>
                  </a:lnTo>
                  <a:lnTo>
                    <a:pt x="843641" y="34366"/>
                  </a:lnTo>
                  <a:lnTo>
                    <a:pt x="843933" y="34433"/>
                  </a:lnTo>
                  <a:lnTo>
                    <a:pt x="844162" y="34446"/>
                  </a:lnTo>
                  <a:lnTo>
                    <a:pt x="844553" y="34407"/>
                  </a:lnTo>
                  <a:lnTo>
                    <a:pt x="844815" y="34361"/>
                  </a:lnTo>
                  <a:lnTo>
                    <a:pt x="845070" y="34329"/>
                  </a:lnTo>
                  <a:lnTo>
                    <a:pt x="845220" y="34251"/>
                  </a:lnTo>
                  <a:lnTo>
                    <a:pt x="845448" y="34133"/>
                  </a:lnTo>
                  <a:lnTo>
                    <a:pt x="845585" y="34120"/>
                  </a:lnTo>
                  <a:lnTo>
                    <a:pt x="845703" y="34178"/>
                  </a:lnTo>
                  <a:lnTo>
                    <a:pt x="845781" y="34381"/>
                  </a:lnTo>
                  <a:lnTo>
                    <a:pt x="845827" y="34571"/>
                  </a:lnTo>
                  <a:lnTo>
                    <a:pt x="845860" y="34779"/>
                  </a:lnTo>
                  <a:lnTo>
                    <a:pt x="845971" y="34994"/>
                  </a:lnTo>
                  <a:lnTo>
                    <a:pt x="846043" y="35204"/>
                  </a:lnTo>
                  <a:lnTo>
                    <a:pt x="846062" y="35425"/>
                  </a:lnTo>
                  <a:lnTo>
                    <a:pt x="846017" y="35855"/>
                  </a:lnTo>
                  <a:lnTo>
                    <a:pt x="845925" y="36182"/>
                  </a:lnTo>
                  <a:lnTo>
                    <a:pt x="845748" y="36403"/>
                  </a:lnTo>
                  <a:lnTo>
                    <a:pt x="845475" y="36534"/>
                  </a:lnTo>
                  <a:lnTo>
                    <a:pt x="845240" y="36586"/>
                  </a:lnTo>
                  <a:lnTo>
                    <a:pt x="845037" y="36613"/>
                  </a:lnTo>
                  <a:lnTo>
                    <a:pt x="844815" y="36573"/>
                  </a:lnTo>
                  <a:lnTo>
                    <a:pt x="844430" y="36463"/>
                  </a:lnTo>
                  <a:lnTo>
                    <a:pt x="844240" y="36430"/>
                  </a:lnTo>
                  <a:lnTo>
                    <a:pt x="844097" y="36403"/>
                  </a:lnTo>
                  <a:lnTo>
                    <a:pt x="843915" y="36449"/>
                  </a:lnTo>
                  <a:lnTo>
                    <a:pt x="843698" y="36553"/>
                  </a:lnTo>
                  <a:lnTo>
                    <a:pt x="843516" y="36704"/>
                  </a:lnTo>
                  <a:lnTo>
                    <a:pt x="843412" y="36867"/>
                  </a:lnTo>
                  <a:lnTo>
                    <a:pt x="843300" y="37096"/>
                  </a:lnTo>
                  <a:lnTo>
                    <a:pt x="843262" y="37337"/>
                  </a:lnTo>
                  <a:lnTo>
                    <a:pt x="843275" y="37526"/>
                  </a:lnTo>
                  <a:lnTo>
                    <a:pt x="843365" y="37780"/>
                  </a:lnTo>
                  <a:lnTo>
                    <a:pt x="843477" y="37975"/>
                  </a:lnTo>
                  <a:lnTo>
                    <a:pt x="843620" y="38145"/>
                  </a:lnTo>
                  <a:lnTo>
                    <a:pt x="843816" y="38289"/>
                  </a:lnTo>
                  <a:lnTo>
                    <a:pt x="844071" y="38341"/>
                  </a:lnTo>
                  <a:lnTo>
                    <a:pt x="844332" y="38373"/>
                  </a:lnTo>
                  <a:lnTo>
                    <a:pt x="844587" y="38373"/>
                  </a:lnTo>
                  <a:lnTo>
                    <a:pt x="844992" y="38257"/>
                  </a:lnTo>
                  <a:lnTo>
                    <a:pt x="845240" y="38270"/>
                  </a:lnTo>
                  <a:lnTo>
                    <a:pt x="845495" y="38380"/>
                  </a:lnTo>
                  <a:lnTo>
                    <a:pt x="845683" y="38563"/>
                  </a:lnTo>
                  <a:lnTo>
                    <a:pt x="845925" y="38733"/>
                  </a:lnTo>
                  <a:lnTo>
                    <a:pt x="846193" y="38856"/>
                  </a:lnTo>
                  <a:lnTo>
                    <a:pt x="846610" y="39020"/>
                  </a:lnTo>
                  <a:lnTo>
                    <a:pt x="847093" y="39189"/>
                  </a:lnTo>
                  <a:lnTo>
                    <a:pt x="847505" y="39359"/>
                  </a:lnTo>
                  <a:lnTo>
                    <a:pt x="847877" y="39366"/>
                  </a:lnTo>
                  <a:lnTo>
                    <a:pt x="848047" y="39281"/>
                  </a:lnTo>
                  <a:lnTo>
                    <a:pt x="848269" y="39072"/>
                  </a:lnTo>
                  <a:lnTo>
                    <a:pt x="848498" y="38753"/>
                  </a:lnTo>
                  <a:lnTo>
                    <a:pt x="848550" y="38570"/>
                  </a:lnTo>
                  <a:lnTo>
                    <a:pt x="848510" y="38393"/>
                  </a:lnTo>
                  <a:lnTo>
                    <a:pt x="848353" y="38237"/>
                  </a:lnTo>
                  <a:lnTo>
                    <a:pt x="848093" y="38145"/>
                  </a:lnTo>
                  <a:lnTo>
                    <a:pt x="847793" y="38100"/>
                  </a:lnTo>
                  <a:lnTo>
                    <a:pt x="847648" y="38054"/>
                  </a:lnTo>
                  <a:lnTo>
                    <a:pt x="847551" y="38008"/>
                  </a:lnTo>
                  <a:lnTo>
                    <a:pt x="847453" y="37937"/>
                  </a:lnTo>
                  <a:lnTo>
                    <a:pt x="847427" y="37832"/>
                  </a:lnTo>
                  <a:lnTo>
                    <a:pt x="847446" y="37675"/>
                  </a:lnTo>
                  <a:lnTo>
                    <a:pt x="847616" y="37284"/>
                  </a:lnTo>
                  <a:lnTo>
                    <a:pt x="848008" y="36495"/>
                  </a:lnTo>
                  <a:lnTo>
                    <a:pt x="848420" y="35947"/>
                  </a:lnTo>
                  <a:lnTo>
                    <a:pt x="848570" y="35803"/>
                  </a:lnTo>
                  <a:lnTo>
                    <a:pt x="848771" y="35745"/>
                  </a:lnTo>
                  <a:lnTo>
                    <a:pt x="849000" y="35752"/>
                  </a:lnTo>
                  <a:lnTo>
                    <a:pt x="849313" y="35836"/>
                  </a:lnTo>
                  <a:lnTo>
                    <a:pt x="849686" y="36018"/>
                  </a:lnTo>
                  <a:lnTo>
                    <a:pt x="849953" y="36273"/>
                  </a:lnTo>
                  <a:lnTo>
                    <a:pt x="850071" y="36528"/>
                  </a:lnTo>
                  <a:lnTo>
                    <a:pt x="850110" y="36782"/>
                  </a:lnTo>
                  <a:lnTo>
                    <a:pt x="850090" y="37043"/>
                  </a:lnTo>
                  <a:lnTo>
                    <a:pt x="849960" y="37369"/>
                  </a:lnTo>
                  <a:lnTo>
                    <a:pt x="849881" y="37682"/>
                  </a:lnTo>
                  <a:lnTo>
                    <a:pt x="849901" y="37832"/>
                  </a:lnTo>
                  <a:lnTo>
                    <a:pt x="850045" y="38042"/>
                  </a:lnTo>
                  <a:lnTo>
                    <a:pt x="850181" y="38139"/>
                  </a:lnTo>
                  <a:lnTo>
                    <a:pt x="850593" y="38308"/>
                  </a:lnTo>
                  <a:lnTo>
                    <a:pt x="850835" y="38440"/>
                  </a:lnTo>
                  <a:lnTo>
                    <a:pt x="851050" y="38641"/>
                  </a:lnTo>
                  <a:lnTo>
                    <a:pt x="851188" y="38863"/>
                  </a:lnTo>
                  <a:lnTo>
                    <a:pt x="851253" y="39124"/>
                  </a:lnTo>
                  <a:lnTo>
                    <a:pt x="851305" y="39476"/>
                  </a:lnTo>
                  <a:lnTo>
                    <a:pt x="851253" y="40077"/>
                  </a:lnTo>
                  <a:lnTo>
                    <a:pt x="851194" y="40455"/>
                  </a:lnTo>
                  <a:lnTo>
                    <a:pt x="851103" y="40755"/>
                  </a:lnTo>
                  <a:lnTo>
                    <a:pt x="850971" y="40945"/>
                  </a:lnTo>
                  <a:lnTo>
                    <a:pt x="850730" y="41043"/>
                  </a:lnTo>
                  <a:lnTo>
                    <a:pt x="850548" y="41068"/>
                  </a:lnTo>
                  <a:lnTo>
                    <a:pt x="850391" y="41049"/>
                  </a:lnTo>
                  <a:lnTo>
                    <a:pt x="850175" y="40945"/>
                  </a:lnTo>
                  <a:lnTo>
                    <a:pt x="849940" y="40730"/>
                  </a:lnTo>
                  <a:lnTo>
                    <a:pt x="849738" y="40592"/>
                  </a:lnTo>
                  <a:lnTo>
                    <a:pt x="849536" y="40540"/>
                  </a:lnTo>
                  <a:lnTo>
                    <a:pt x="848903" y="40573"/>
                  </a:lnTo>
                  <a:lnTo>
                    <a:pt x="848321" y="40625"/>
                  </a:lnTo>
                  <a:lnTo>
                    <a:pt x="847636" y="40612"/>
                  </a:lnTo>
                  <a:lnTo>
                    <a:pt x="847322" y="40723"/>
                  </a:lnTo>
                  <a:lnTo>
                    <a:pt x="846996" y="40808"/>
                  </a:lnTo>
                  <a:lnTo>
                    <a:pt x="846735" y="40846"/>
                  </a:lnTo>
                  <a:lnTo>
                    <a:pt x="846382" y="40840"/>
                  </a:lnTo>
                  <a:lnTo>
                    <a:pt x="846023" y="40755"/>
                  </a:lnTo>
                  <a:lnTo>
                    <a:pt x="845795" y="40663"/>
                  </a:lnTo>
                  <a:lnTo>
                    <a:pt x="845416" y="40605"/>
                  </a:lnTo>
                  <a:lnTo>
                    <a:pt x="844972" y="40605"/>
                  </a:lnTo>
                  <a:lnTo>
                    <a:pt x="844841" y="40716"/>
                  </a:lnTo>
                  <a:lnTo>
                    <a:pt x="844737" y="40846"/>
                  </a:lnTo>
                  <a:lnTo>
                    <a:pt x="844730" y="40996"/>
                  </a:lnTo>
                  <a:lnTo>
                    <a:pt x="844757" y="41128"/>
                  </a:lnTo>
                  <a:lnTo>
                    <a:pt x="844880" y="41381"/>
                  </a:lnTo>
                  <a:lnTo>
                    <a:pt x="845193" y="41727"/>
                  </a:lnTo>
                  <a:lnTo>
                    <a:pt x="845546" y="42034"/>
                  </a:lnTo>
                  <a:lnTo>
                    <a:pt x="845775" y="42230"/>
                  </a:lnTo>
                  <a:lnTo>
                    <a:pt x="845873" y="42490"/>
                  </a:lnTo>
                  <a:lnTo>
                    <a:pt x="845853" y="42817"/>
                  </a:lnTo>
                  <a:lnTo>
                    <a:pt x="845736" y="43130"/>
                  </a:lnTo>
                  <a:lnTo>
                    <a:pt x="845488" y="43619"/>
                  </a:lnTo>
                  <a:lnTo>
                    <a:pt x="845435" y="43789"/>
                  </a:lnTo>
                  <a:lnTo>
                    <a:pt x="845442" y="43913"/>
                  </a:lnTo>
                  <a:lnTo>
                    <a:pt x="845507" y="44044"/>
                  </a:lnTo>
                  <a:lnTo>
                    <a:pt x="845697" y="44148"/>
                  </a:lnTo>
                  <a:lnTo>
                    <a:pt x="845958" y="44167"/>
                  </a:lnTo>
                  <a:lnTo>
                    <a:pt x="846128" y="44142"/>
                  </a:lnTo>
                  <a:lnTo>
                    <a:pt x="846473" y="43991"/>
                  </a:lnTo>
                  <a:lnTo>
                    <a:pt x="847375" y="43561"/>
                  </a:lnTo>
                  <a:lnTo>
                    <a:pt x="847851" y="43456"/>
                  </a:lnTo>
                  <a:lnTo>
                    <a:pt x="848190" y="43515"/>
                  </a:lnTo>
                  <a:lnTo>
                    <a:pt x="848700" y="43724"/>
                  </a:lnTo>
                  <a:lnTo>
                    <a:pt x="849072" y="43984"/>
                  </a:lnTo>
                  <a:lnTo>
                    <a:pt x="849320" y="44109"/>
                  </a:lnTo>
                  <a:lnTo>
                    <a:pt x="849476" y="44135"/>
                  </a:lnTo>
                  <a:lnTo>
                    <a:pt x="849660" y="44135"/>
                  </a:lnTo>
                  <a:lnTo>
                    <a:pt x="849946" y="44194"/>
                  </a:lnTo>
                  <a:lnTo>
                    <a:pt x="850103" y="44285"/>
                  </a:lnTo>
                  <a:lnTo>
                    <a:pt x="850319" y="44514"/>
                  </a:lnTo>
                  <a:lnTo>
                    <a:pt x="850358" y="44735"/>
                  </a:lnTo>
                  <a:lnTo>
                    <a:pt x="850286" y="44963"/>
                  </a:lnTo>
                  <a:lnTo>
                    <a:pt x="850058" y="45238"/>
                  </a:lnTo>
                  <a:lnTo>
                    <a:pt x="849679" y="45564"/>
                  </a:lnTo>
                  <a:lnTo>
                    <a:pt x="849307" y="45968"/>
                  </a:lnTo>
                  <a:lnTo>
                    <a:pt x="849216" y="46138"/>
                  </a:lnTo>
                  <a:lnTo>
                    <a:pt x="849203" y="46321"/>
                  </a:lnTo>
                  <a:lnTo>
                    <a:pt x="849222" y="46497"/>
                  </a:lnTo>
                  <a:lnTo>
                    <a:pt x="849326" y="46777"/>
                  </a:lnTo>
                  <a:lnTo>
                    <a:pt x="849411" y="46992"/>
                  </a:lnTo>
                  <a:lnTo>
                    <a:pt x="849373" y="47202"/>
                  </a:lnTo>
                  <a:lnTo>
                    <a:pt x="849157" y="47423"/>
                  </a:lnTo>
                  <a:lnTo>
                    <a:pt x="848870" y="47625"/>
                  </a:lnTo>
                  <a:lnTo>
                    <a:pt x="848608" y="47710"/>
                  </a:lnTo>
                  <a:lnTo>
                    <a:pt x="848386" y="47743"/>
                  </a:lnTo>
                  <a:lnTo>
                    <a:pt x="847910" y="47854"/>
                  </a:lnTo>
                  <a:lnTo>
                    <a:pt x="847746" y="47933"/>
                  </a:lnTo>
                  <a:lnTo>
                    <a:pt x="847688" y="48004"/>
                  </a:lnTo>
                  <a:lnTo>
                    <a:pt x="847642" y="48069"/>
                  </a:lnTo>
                  <a:lnTo>
                    <a:pt x="847623" y="48161"/>
                  </a:lnTo>
                  <a:lnTo>
                    <a:pt x="847642" y="48304"/>
                  </a:lnTo>
                  <a:lnTo>
                    <a:pt x="847740" y="48506"/>
                  </a:lnTo>
                  <a:lnTo>
                    <a:pt x="847786" y="48702"/>
                  </a:lnTo>
                  <a:lnTo>
                    <a:pt x="847766" y="48931"/>
                  </a:lnTo>
                  <a:lnTo>
                    <a:pt x="847662" y="49074"/>
                  </a:lnTo>
                  <a:lnTo>
                    <a:pt x="847545" y="49159"/>
                  </a:lnTo>
                  <a:lnTo>
                    <a:pt x="847400" y="49185"/>
                  </a:lnTo>
                  <a:lnTo>
                    <a:pt x="847172" y="49172"/>
                  </a:lnTo>
                  <a:lnTo>
                    <a:pt x="846911" y="49152"/>
                  </a:lnTo>
                  <a:lnTo>
                    <a:pt x="846663" y="49159"/>
                  </a:lnTo>
                  <a:lnTo>
                    <a:pt x="846128" y="49179"/>
                  </a:lnTo>
                  <a:lnTo>
                    <a:pt x="845618" y="49224"/>
                  </a:lnTo>
                  <a:lnTo>
                    <a:pt x="845298" y="49277"/>
                  </a:lnTo>
                  <a:lnTo>
                    <a:pt x="844992" y="49407"/>
                  </a:lnTo>
                  <a:lnTo>
                    <a:pt x="844705" y="49615"/>
                  </a:lnTo>
                  <a:lnTo>
                    <a:pt x="844535" y="49798"/>
                  </a:lnTo>
                  <a:lnTo>
                    <a:pt x="844423" y="49981"/>
                  </a:lnTo>
                  <a:lnTo>
                    <a:pt x="844338" y="50163"/>
                  </a:lnTo>
                  <a:lnTo>
                    <a:pt x="844312" y="50333"/>
                  </a:lnTo>
                  <a:lnTo>
                    <a:pt x="844338" y="50614"/>
                  </a:lnTo>
                  <a:lnTo>
                    <a:pt x="844450" y="51038"/>
                  </a:lnTo>
                  <a:lnTo>
                    <a:pt x="844698" y="51619"/>
                  </a:lnTo>
                  <a:lnTo>
                    <a:pt x="844815" y="52017"/>
                  </a:lnTo>
                  <a:lnTo>
                    <a:pt x="844828" y="52212"/>
                  </a:lnTo>
                  <a:lnTo>
                    <a:pt x="844783" y="52363"/>
                  </a:lnTo>
                  <a:lnTo>
                    <a:pt x="844645" y="52473"/>
                  </a:lnTo>
                  <a:lnTo>
                    <a:pt x="844488" y="52551"/>
                  </a:lnTo>
                  <a:lnTo>
                    <a:pt x="844293" y="52584"/>
                  </a:lnTo>
                  <a:lnTo>
                    <a:pt x="844052" y="52578"/>
                  </a:lnTo>
                  <a:lnTo>
                    <a:pt x="843770" y="52453"/>
                  </a:lnTo>
                  <a:lnTo>
                    <a:pt x="843444" y="52303"/>
                  </a:lnTo>
                  <a:lnTo>
                    <a:pt x="843228" y="52121"/>
                  </a:lnTo>
                  <a:lnTo>
                    <a:pt x="843078" y="51971"/>
                  </a:lnTo>
                  <a:lnTo>
                    <a:pt x="843020" y="51788"/>
                  </a:lnTo>
                  <a:lnTo>
                    <a:pt x="843046" y="51599"/>
                  </a:lnTo>
                  <a:lnTo>
                    <a:pt x="843007" y="51339"/>
                  </a:lnTo>
                  <a:lnTo>
                    <a:pt x="842935" y="51149"/>
                  </a:lnTo>
                  <a:lnTo>
                    <a:pt x="842778" y="50959"/>
                  </a:lnTo>
                  <a:lnTo>
                    <a:pt x="842570" y="50894"/>
                  </a:lnTo>
                  <a:lnTo>
                    <a:pt x="842275" y="50927"/>
                  </a:lnTo>
                  <a:lnTo>
                    <a:pt x="841930" y="51051"/>
                  </a:lnTo>
                  <a:lnTo>
                    <a:pt x="841668" y="51227"/>
                  </a:lnTo>
                  <a:lnTo>
                    <a:pt x="841382" y="51501"/>
                  </a:lnTo>
                  <a:lnTo>
                    <a:pt x="841244" y="51670"/>
                  </a:lnTo>
                  <a:lnTo>
                    <a:pt x="841094" y="51990"/>
                  </a:lnTo>
                  <a:lnTo>
                    <a:pt x="841062" y="52265"/>
                  </a:lnTo>
                  <a:lnTo>
                    <a:pt x="841094" y="52441"/>
                  </a:lnTo>
                  <a:lnTo>
                    <a:pt x="841165" y="52766"/>
                  </a:lnTo>
                  <a:lnTo>
                    <a:pt x="841277" y="53296"/>
                  </a:lnTo>
                  <a:lnTo>
                    <a:pt x="841322" y="53412"/>
                  </a:lnTo>
                  <a:lnTo>
                    <a:pt x="841420" y="53850"/>
                  </a:lnTo>
                  <a:lnTo>
                    <a:pt x="841400" y="54235"/>
                  </a:lnTo>
                  <a:lnTo>
                    <a:pt x="841329" y="54718"/>
                  </a:lnTo>
                  <a:lnTo>
                    <a:pt x="841152" y="55304"/>
                  </a:lnTo>
                  <a:lnTo>
                    <a:pt x="841100" y="55501"/>
                  </a:lnTo>
                  <a:lnTo>
                    <a:pt x="840910" y="55651"/>
                  </a:lnTo>
                  <a:lnTo>
                    <a:pt x="840604" y="55690"/>
                  </a:lnTo>
                  <a:lnTo>
                    <a:pt x="840284" y="55689"/>
                  </a:lnTo>
                  <a:lnTo>
                    <a:pt x="839871" y="55711"/>
                  </a:lnTo>
                  <a:lnTo>
                    <a:pt x="839642" y="55792"/>
                  </a:lnTo>
                  <a:lnTo>
                    <a:pt x="839469" y="56055"/>
                  </a:lnTo>
                  <a:lnTo>
                    <a:pt x="839435" y="56423"/>
                  </a:lnTo>
                  <a:lnTo>
                    <a:pt x="839412" y="57098"/>
                  </a:lnTo>
                  <a:lnTo>
                    <a:pt x="839424" y="58106"/>
                  </a:lnTo>
                  <a:lnTo>
                    <a:pt x="839389" y="59435"/>
                  </a:lnTo>
                  <a:lnTo>
                    <a:pt x="839378" y="60213"/>
                  </a:lnTo>
                  <a:lnTo>
                    <a:pt x="839240" y="61348"/>
                  </a:lnTo>
                  <a:lnTo>
                    <a:pt x="839183" y="62458"/>
                  </a:lnTo>
                  <a:lnTo>
                    <a:pt x="839126" y="63214"/>
                  </a:lnTo>
                  <a:lnTo>
                    <a:pt x="839114" y="63478"/>
                  </a:lnTo>
                  <a:lnTo>
                    <a:pt x="839161" y="63672"/>
                  </a:lnTo>
                  <a:lnTo>
                    <a:pt x="839240" y="63901"/>
                  </a:lnTo>
                  <a:lnTo>
                    <a:pt x="839378" y="64096"/>
                  </a:lnTo>
                  <a:lnTo>
                    <a:pt x="839550" y="64279"/>
                  </a:lnTo>
                  <a:lnTo>
                    <a:pt x="839837" y="64577"/>
                  </a:lnTo>
                  <a:lnTo>
                    <a:pt x="840157" y="64795"/>
                  </a:lnTo>
                  <a:lnTo>
                    <a:pt x="840569" y="64944"/>
                  </a:lnTo>
                  <a:lnTo>
                    <a:pt x="841269" y="65013"/>
                  </a:lnTo>
                  <a:lnTo>
                    <a:pt x="841579" y="65093"/>
                  </a:lnTo>
                  <a:lnTo>
                    <a:pt x="841705" y="65219"/>
                  </a:lnTo>
                  <a:lnTo>
                    <a:pt x="841739" y="65459"/>
                  </a:lnTo>
                  <a:lnTo>
                    <a:pt x="841601" y="65654"/>
                  </a:lnTo>
                  <a:lnTo>
                    <a:pt x="841258" y="65883"/>
                  </a:lnTo>
                  <a:lnTo>
                    <a:pt x="840524" y="66055"/>
                  </a:lnTo>
                  <a:lnTo>
                    <a:pt x="839676" y="66284"/>
                  </a:lnTo>
                  <a:lnTo>
                    <a:pt x="838931" y="66628"/>
                  </a:lnTo>
                  <a:lnTo>
                    <a:pt x="838670" y="66878"/>
                  </a:lnTo>
                  <a:lnTo>
                    <a:pt x="838329" y="66827"/>
                  </a:lnTo>
                  <a:lnTo>
                    <a:pt x="837950" y="66681"/>
                  </a:lnTo>
                  <a:lnTo>
                    <a:pt x="837572" y="66324"/>
                  </a:lnTo>
                  <a:lnTo>
                    <a:pt x="837005" y="65945"/>
                  </a:lnTo>
                  <a:lnTo>
                    <a:pt x="836506" y="65599"/>
                  </a:lnTo>
                  <a:lnTo>
                    <a:pt x="835975" y="65232"/>
                  </a:lnTo>
                  <a:lnTo>
                    <a:pt x="835324" y="64959"/>
                  </a:lnTo>
                  <a:lnTo>
                    <a:pt x="834673" y="64686"/>
                  </a:lnTo>
                  <a:lnTo>
                    <a:pt x="834358" y="64497"/>
                  </a:lnTo>
                  <a:lnTo>
                    <a:pt x="833601" y="64203"/>
                  </a:lnTo>
                  <a:lnTo>
                    <a:pt x="832761" y="63930"/>
                  </a:lnTo>
                  <a:lnTo>
                    <a:pt x="832110" y="63720"/>
                  </a:lnTo>
                  <a:lnTo>
                    <a:pt x="831437" y="63472"/>
                  </a:lnTo>
                  <a:lnTo>
                    <a:pt x="830870" y="63158"/>
                  </a:lnTo>
                  <a:lnTo>
                    <a:pt x="830030" y="62759"/>
                  </a:lnTo>
                  <a:lnTo>
                    <a:pt x="829379" y="62486"/>
                  </a:lnTo>
                  <a:lnTo>
                    <a:pt x="828791" y="62192"/>
                  </a:lnTo>
                  <a:lnTo>
                    <a:pt x="828161" y="61814"/>
                  </a:lnTo>
                  <a:lnTo>
                    <a:pt x="827761" y="61499"/>
                  </a:lnTo>
                  <a:lnTo>
                    <a:pt x="827236" y="61037"/>
                  </a:lnTo>
                  <a:lnTo>
                    <a:pt x="826957" y="60709"/>
                  </a:lnTo>
                  <a:lnTo>
                    <a:pt x="826837" y="59945"/>
                  </a:lnTo>
                  <a:lnTo>
                    <a:pt x="826858" y="59399"/>
                  </a:lnTo>
                  <a:lnTo>
                    <a:pt x="826858" y="58833"/>
                  </a:lnTo>
                  <a:lnTo>
                    <a:pt x="826732" y="58266"/>
                  </a:lnTo>
                  <a:lnTo>
                    <a:pt x="826574" y="57705"/>
                  </a:lnTo>
                  <a:lnTo>
                    <a:pt x="826395" y="56956"/>
                  </a:lnTo>
                  <a:lnTo>
                    <a:pt x="826207" y="56452"/>
                  </a:lnTo>
                  <a:lnTo>
                    <a:pt x="825954" y="56053"/>
                  </a:lnTo>
                  <a:lnTo>
                    <a:pt x="826123" y="55675"/>
                  </a:lnTo>
                  <a:lnTo>
                    <a:pt x="826165" y="55319"/>
                  </a:lnTo>
                  <a:lnTo>
                    <a:pt x="825912" y="54878"/>
                  </a:lnTo>
                  <a:lnTo>
                    <a:pt x="825619" y="54521"/>
                  </a:lnTo>
                  <a:lnTo>
                    <a:pt x="825493" y="54205"/>
                  </a:lnTo>
                  <a:lnTo>
                    <a:pt x="825598" y="53659"/>
                  </a:lnTo>
                  <a:lnTo>
                    <a:pt x="825493" y="53387"/>
                  </a:lnTo>
                  <a:lnTo>
                    <a:pt x="825429" y="53009"/>
                  </a:lnTo>
                  <a:lnTo>
                    <a:pt x="825261" y="52547"/>
                  </a:lnTo>
                  <a:lnTo>
                    <a:pt x="824989" y="52254"/>
                  </a:lnTo>
                  <a:lnTo>
                    <a:pt x="824452" y="52038"/>
                  </a:lnTo>
                  <a:lnTo>
                    <a:pt x="823519" y="51425"/>
                  </a:lnTo>
                  <a:lnTo>
                    <a:pt x="821483" y="50339"/>
                  </a:lnTo>
                  <a:lnTo>
                    <a:pt x="821187" y="50238"/>
                  </a:lnTo>
                  <a:lnTo>
                    <a:pt x="820947" y="49846"/>
                  </a:lnTo>
                  <a:lnTo>
                    <a:pt x="820773" y="49454"/>
                  </a:lnTo>
                  <a:lnTo>
                    <a:pt x="820540" y="49033"/>
                  </a:lnTo>
                  <a:lnTo>
                    <a:pt x="820163" y="48889"/>
                  </a:lnTo>
                  <a:lnTo>
                    <a:pt x="819465" y="48779"/>
                  </a:lnTo>
                  <a:lnTo>
                    <a:pt x="818246" y="48627"/>
                  </a:lnTo>
                  <a:lnTo>
                    <a:pt x="817898" y="48540"/>
                  </a:lnTo>
                  <a:lnTo>
                    <a:pt x="816325" y="47750"/>
                  </a:lnTo>
                  <a:lnTo>
                    <a:pt x="814935" y="46973"/>
                  </a:lnTo>
                  <a:lnTo>
                    <a:pt x="813846" y="46560"/>
                  </a:lnTo>
                  <a:lnTo>
                    <a:pt x="813084" y="46494"/>
                  </a:lnTo>
                  <a:lnTo>
                    <a:pt x="812561" y="46777"/>
                  </a:lnTo>
                  <a:lnTo>
                    <a:pt x="811603" y="47778"/>
                  </a:lnTo>
                  <a:lnTo>
                    <a:pt x="811036" y="48127"/>
                  </a:lnTo>
                  <a:lnTo>
                    <a:pt x="810450" y="48579"/>
                  </a:lnTo>
                  <a:lnTo>
                    <a:pt x="810135" y="48915"/>
                  </a:lnTo>
                  <a:lnTo>
                    <a:pt x="809841" y="49293"/>
                  </a:lnTo>
                  <a:lnTo>
                    <a:pt x="809463" y="49566"/>
                  </a:lnTo>
                  <a:lnTo>
                    <a:pt x="809023" y="49681"/>
                  </a:lnTo>
                  <a:lnTo>
                    <a:pt x="808686" y="49607"/>
                  </a:lnTo>
                  <a:lnTo>
                    <a:pt x="808182" y="49503"/>
                  </a:lnTo>
                  <a:lnTo>
                    <a:pt x="807615" y="49356"/>
                  </a:lnTo>
                  <a:lnTo>
                    <a:pt x="807195" y="49189"/>
                  </a:lnTo>
                  <a:lnTo>
                    <a:pt x="806606" y="49083"/>
                  </a:lnTo>
                  <a:lnTo>
                    <a:pt x="806059" y="49041"/>
                  </a:lnTo>
                  <a:lnTo>
                    <a:pt x="805534" y="48936"/>
                  </a:lnTo>
                  <a:lnTo>
                    <a:pt x="805030" y="48747"/>
                  </a:lnTo>
                  <a:lnTo>
                    <a:pt x="804505" y="48474"/>
                  </a:lnTo>
                  <a:lnTo>
                    <a:pt x="804021" y="48075"/>
                  </a:lnTo>
                  <a:lnTo>
                    <a:pt x="803686" y="47677"/>
                  </a:lnTo>
                  <a:lnTo>
                    <a:pt x="803514" y="47540"/>
                  </a:lnTo>
                  <a:lnTo>
                    <a:pt x="803182" y="47278"/>
                  </a:lnTo>
                  <a:lnTo>
                    <a:pt x="802782" y="47025"/>
                  </a:lnTo>
                  <a:lnTo>
                    <a:pt x="802280" y="46842"/>
                  </a:lnTo>
                  <a:lnTo>
                    <a:pt x="800691" y="46299"/>
                  </a:lnTo>
                  <a:lnTo>
                    <a:pt x="799101" y="45318"/>
                  </a:lnTo>
                  <a:lnTo>
                    <a:pt x="797206" y="44449"/>
                  </a:lnTo>
                  <a:lnTo>
                    <a:pt x="796465" y="44187"/>
                  </a:lnTo>
                  <a:lnTo>
                    <a:pt x="795049" y="43861"/>
                  </a:lnTo>
                  <a:lnTo>
                    <a:pt x="793437" y="43904"/>
                  </a:lnTo>
                  <a:lnTo>
                    <a:pt x="792393" y="44035"/>
                  </a:lnTo>
                  <a:lnTo>
                    <a:pt x="789909" y="44470"/>
                  </a:lnTo>
                  <a:lnTo>
                    <a:pt x="787427" y="44710"/>
                  </a:lnTo>
                  <a:lnTo>
                    <a:pt x="786585" y="44570"/>
                  </a:lnTo>
                  <a:lnTo>
                    <a:pt x="786039" y="44401"/>
                  </a:lnTo>
                  <a:lnTo>
                    <a:pt x="785555" y="44171"/>
                  </a:lnTo>
                  <a:lnTo>
                    <a:pt x="785072" y="44024"/>
                  </a:lnTo>
                  <a:lnTo>
                    <a:pt x="784684" y="44033"/>
                  </a:lnTo>
                  <a:lnTo>
                    <a:pt x="784379" y="44464"/>
                  </a:lnTo>
                  <a:lnTo>
                    <a:pt x="784333" y="44818"/>
                  </a:lnTo>
                  <a:lnTo>
                    <a:pt x="783876" y="45123"/>
                  </a:lnTo>
                  <a:lnTo>
                    <a:pt x="783659" y="45210"/>
                  </a:lnTo>
                  <a:lnTo>
                    <a:pt x="783223" y="45253"/>
                  </a:lnTo>
                  <a:lnTo>
                    <a:pt x="782722" y="45318"/>
                  </a:lnTo>
                  <a:lnTo>
                    <a:pt x="782509" y="45325"/>
                  </a:lnTo>
                  <a:lnTo>
                    <a:pt x="782279" y="45262"/>
                  </a:lnTo>
                  <a:lnTo>
                    <a:pt x="781942" y="45283"/>
                  </a:lnTo>
                  <a:lnTo>
                    <a:pt x="781628" y="45367"/>
                  </a:lnTo>
                  <a:lnTo>
                    <a:pt x="781312" y="45409"/>
                  </a:lnTo>
                  <a:lnTo>
                    <a:pt x="781207" y="45640"/>
                  </a:lnTo>
                  <a:lnTo>
                    <a:pt x="781017" y="45913"/>
                  </a:lnTo>
                  <a:lnTo>
                    <a:pt x="780661" y="46061"/>
                  </a:lnTo>
                  <a:lnTo>
                    <a:pt x="780387" y="46081"/>
                  </a:lnTo>
                  <a:lnTo>
                    <a:pt x="780009" y="46123"/>
                  </a:lnTo>
                  <a:lnTo>
                    <a:pt x="779590" y="46102"/>
                  </a:lnTo>
                  <a:lnTo>
                    <a:pt x="779274" y="45976"/>
                  </a:lnTo>
                  <a:lnTo>
                    <a:pt x="779001" y="45703"/>
                  </a:lnTo>
                  <a:lnTo>
                    <a:pt x="778728" y="45304"/>
                  </a:lnTo>
                  <a:lnTo>
                    <a:pt x="778518" y="44947"/>
                  </a:lnTo>
                  <a:lnTo>
                    <a:pt x="778350" y="44633"/>
                  </a:lnTo>
                  <a:lnTo>
                    <a:pt x="778182" y="44380"/>
                  </a:lnTo>
                  <a:lnTo>
                    <a:pt x="777929" y="44275"/>
                  </a:lnTo>
                  <a:lnTo>
                    <a:pt x="777538" y="44078"/>
                  </a:lnTo>
                  <a:lnTo>
                    <a:pt x="776688" y="44100"/>
                  </a:lnTo>
                  <a:lnTo>
                    <a:pt x="776274" y="44143"/>
                  </a:lnTo>
                  <a:lnTo>
                    <a:pt x="775621" y="44492"/>
                  </a:lnTo>
                  <a:lnTo>
                    <a:pt x="775230" y="44796"/>
                  </a:lnTo>
                  <a:lnTo>
                    <a:pt x="774837" y="44970"/>
                  </a:lnTo>
                  <a:lnTo>
                    <a:pt x="774420" y="44961"/>
                  </a:lnTo>
                  <a:lnTo>
                    <a:pt x="774077" y="44913"/>
                  </a:lnTo>
                  <a:lnTo>
                    <a:pt x="773685" y="44685"/>
                  </a:lnTo>
                  <a:lnTo>
                    <a:pt x="773476" y="44338"/>
                  </a:lnTo>
                  <a:lnTo>
                    <a:pt x="773413" y="44150"/>
                  </a:lnTo>
                  <a:lnTo>
                    <a:pt x="772930" y="44002"/>
                  </a:lnTo>
                  <a:lnTo>
                    <a:pt x="772845" y="43814"/>
                  </a:lnTo>
                  <a:lnTo>
                    <a:pt x="772657" y="43310"/>
                  </a:lnTo>
                  <a:lnTo>
                    <a:pt x="772510" y="42952"/>
                  </a:lnTo>
                  <a:lnTo>
                    <a:pt x="772299" y="42659"/>
                  </a:lnTo>
                  <a:lnTo>
                    <a:pt x="772048" y="42407"/>
                  </a:lnTo>
                  <a:lnTo>
                    <a:pt x="771711" y="42323"/>
                  </a:lnTo>
                  <a:lnTo>
                    <a:pt x="771137" y="42514"/>
                  </a:lnTo>
                  <a:lnTo>
                    <a:pt x="770386" y="42498"/>
                  </a:lnTo>
                  <a:lnTo>
                    <a:pt x="770109" y="42482"/>
                  </a:lnTo>
                  <a:lnTo>
                    <a:pt x="769521" y="42383"/>
                  </a:lnTo>
                  <a:lnTo>
                    <a:pt x="767708" y="42252"/>
                  </a:lnTo>
                  <a:lnTo>
                    <a:pt x="766419" y="42252"/>
                  </a:lnTo>
                  <a:lnTo>
                    <a:pt x="765912" y="42334"/>
                  </a:lnTo>
                  <a:lnTo>
                    <a:pt x="765554" y="42334"/>
                  </a:lnTo>
                  <a:lnTo>
                    <a:pt x="765292" y="42285"/>
                  </a:lnTo>
                  <a:lnTo>
                    <a:pt x="764982" y="42089"/>
                  </a:lnTo>
                  <a:lnTo>
                    <a:pt x="764687" y="41845"/>
                  </a:lnTo>
                  <a:lnTo>
                    <a:pt x="764279" y="41469"/>
                  </a:lnTo>
                  <a:lnTo>
                    <a:pt x="763676" y="40817"/>
                  </a:lnTo>
                  <a:lnTo>
                    <a:pt x="763300" y="40181"/>
                  </a:lnTo>
                  <a:lnTo>
                    <a:pt x="763023" y="39854"/>
                  </a:lnTo>
                  <a:lnTo>
                    <a:pt x="762467" y="39478"/>
                  </a:lnTo>
                  <a:lnTo>
                    <a:pt x="761650" y="39087"/>
                  </a:lnTo>
                  <a:lnTo>
                    <a:pt x="761095" y="38892"/>
                  </a:lnTo>
                  <a:lnTo>
                    <a:pt x="760670" y="38760"/>
                  </a:lnTo>
                  <a:lnTo>
                    <a:pt x="759969" y="38614"/>
                  </a:lnTo>
                  <a:lnTo>
                    <a:pt x="759560" y="38565"/>
                  </a:lnTo>
                  <a:lnTo>
                    <a:pt x="759169" y="38597"/>
                  </a:lnTo>
                  <a:lnTo>
                    <a:pt x="758727" y="38695"/>
                  </a:lnTo>
                  <a:lnTo>
                    <a:pt x="758238" y="38728"/>
                  </a:lnTo>
                  <a:lnTo>
                    <a:pt x="757389" y="39038"/>
                  </a:lnTo>
                  <a:lnTo>
                    <a:pt x="756883" y="39233"/>
                  </a:lnTo>
                  <a:lnTo>
                    <a:pt x="756328" y="39413"/>
                  </a:lnTo>
                  <a:lnTo>
                    <a:pt x="755690" y="39528"/>
                  </a:lnTo>
                  <a:lnTo>
                    <a:pt x="755298" y="39495"/>
                  </a:lnTo>
                  <a:lnTo>
                    <a:pt x="755098" y="39409"/>
                  </a:lnTo>
                  <a:lnTo>
                    <a:pt x="754821" y="39281"/>
                  </a:lnTo>
                  <a:lnTo>
                    <a:pt x="754637" y="39132"/>
                  </a:lnTo>
                  <a:lnTo>
                    <a:pt x="754462" y="39078"/>
                  </a:lnTo>
                  <a:lnTo>
                    <a:pt x="754212" y="39085"/>
                  </a:lnTo>
                  <a:lnTo>
                    <a:pt x="753758" y="39152"/>
                  </a:lnTo>
                  <a:lnTo>
                    <a:pt x="753454" y="39199"/>
                  </a:lnTo>
                  <a:lnTo>
                    <a:pt x="753393" y="39206"/>
                  </a:lnTo>
                  <a:lnTo>
                    <a:pt x="752764" y="38977"/>
                  </a:lnTo>
                  <a:lnTo>
                    <a:pt x="752391" y="38713"/>
                  </a:lnTo>
                  <a:lnTo>
                    <a:pt x="751782" y="38679"/>
                  </a:lnTo>
                  <a:lnTo>
                    <a:pt x="751302" y="38571"/>
                  </a:lnTo>
                  <a:lnTo>
                    <a:pt x="750788" y="38558"/>
                  </a:lnTo>
                  <a:lnTo>
                    <a:pt x="750524" y="38584"/>
                  </a:lnTo>
                  <a:lnTo>
                    <a:pt x="750274" y="38659"/>
                  </a:lnTo>
                  <a:lnTo>
                    <a:pt x="750091" y="38746"/>
                  </a:lnTo>
                  <a:lnTo>
                    <a:pt x="749408" y="39402"/>
                  </a:lnTo>
                  <a:lnTo>
                    <a:pt x="749231" y="39544"/>
                  </a:lnTo>
                  <a:lnTo>
                    <a:pt x="748920" y="39639"/>
                  </a:lnTo>
                  <a:lnTo>
                    <a:pt x="748434" y="39788"/>
                  </a:lnTo>
                  <a:lnTo>
                    <a:pt x="748142" y="39814"/>
                  </a:lnTo>
                  <a:lnTo>
                    <a:pt x="747520" y="39754"/>
                  </a:lnTo>
                  <a:lnTo>
                    <a:pt x="746552" y="39538"/>
                  </a:lnTo>
                  <a:lnTo>
                    <a:pt x="745626" y="39490"/>
                  </a:lnTo>
                  <a:lnTo>
                    <a:pt x="745280" y="39490"/>
                  </a:lnTo>
                  <a:lnTo>
                    <a:pt x="744313" y="39646"/>
                  </a:lnTo>
                  <a:lnTo>
                    <a:pt x="743318" y="39984"/>
                  </a:lnTo>
                  <a:lnTo>
                    <a:pt x="742838" y="40071"/>
                  </a:lnTo>
                  <a:lnTo>
                    <a:pt x="742526" y="40052"/>
                  </a:lnTo>
                  <a:lnTo>
                    <a:pt x="742296" y="40038"/>
                  </a:lnTo>
                  <a:lnTo>
                    <a:pt x="741421" y="39731"/>
                  </a:lnTo>
                  <a:lnTo>
                    <a:pt x="740920" y="39555"/>
                  </a:lnTo>
                  <a:lnTo>
                    <a:pt x="740472" y="39594"/>
                  </a:lnTo>
                  <a:lnTo>
                    <a:pt x="739926" y="39594"/>
                  </a:lnTo>
                  <a:lnTo>
                    <a:pt x="739422" y="39594"/>
                  </a:lnTo>
                  <a:lnTo>
                    <a:pt x="738939" y="39615"/>
                  </a:lnTo>
                  <a:lnTo>
                    <a:pt x="738581" y="39615"/>
                  </a:lnTo>
                  <a:lnTo>
                    <a:pt x="738140" y="39615"/>
                  </a:lnTo>
                  <a:lnTo>
                    <a:pt x="737573" y="39447"/>
                  </a:lnTo>
                  <a:lnTo>
                    <a:pt x="737110" y="39279"/>
                  </a:lnTo>
                  <a:lnTo>
                    <a:pt x="736733" y="39132"/>
                  </a:lnTo>
                  <a:lnTo>
                    <a:pt x="736313" y="39069"/>
                  </a:lnTo>
                  <a:lnTo>
                    <a:pt x="735788" y="39048"/>
                  </a:lnTo>
                  <a:lnTo>
                    <a:pt x="735262" y="38775"/>
                  </a:lnTo>
                  <a:lnTo>
                    <a:pt x="734905" y="38544"/>
                  </a:lnTo>
                  <a:lnTo>
                    <a:pt x="734526" y="38355"/>
                  </a:lnTo>
                  <a:lnTo>
                    <a:pt x="734254" y="38061"/>
                  </a:lnTo>
                  <a:lnTo>
                    <a:pt x="734022" y="37704"/>
                  </a:lnTo>
                  <a:lnTo>
                    <a:pt x="733896" y="37305"/>
                  </a:lnTo>
                  <a:lnTo>
                    <a:pt x="733813" y="37012"/>
                  </a:lnTo>
                  <a:lnTo>
                    <a:pt x="733813" y="36675"/>
                  </a:lnTo>
                  <a:lnTo>
                    <a:pt x="733917" y="36318"/>
                  </a:lnTo>
                  <a:lnTo>
                    <a:pt x="733980" y="35793"/>
                  </a:lnTo>
                  <a:lnTo>
                    <a:pt x="734022" y="35458"/>
                  </a:lnTo>
                  <a:lnTo>
                    <a:pt x="734022" y="35164"/>
                  </a:lnTo>
                  <a:lnTo>
                    <a:pt x="733871" y="34846"/>
                  </a:lnTo>
                  <a:lnTo>
                    <a:pt x="733776" y="34719"/>
                  </a:lnTo>
                  <a:lnTo>
                    <a:pt x="733480" y="34117"/>
                  </a:lnTo>
                  <a:lnTo>
                    <a:pt x="732973" y="33029"/>
                  </a:lnTo>
                  <a:lnTo>
                    <a:pt x="732613" y="32511"/>
                  </a:lnTo>
                  <a:lnTo>
                    <a:pt x="731873" y="31803"/>
                  </a:lnTo>
                  <a:lnTo>
                    <a:pt x="730958" y="31100"/>
                  </a:lnTo>
                  <a:lnTo>
                    <a:pt x="730678" y="30885"/>
                  </a:lnTo>
                  <a:lnTo>
                    <a:pt x="730594" y="30840"/>
                  </a:lnTo>
                  <a:lnTo>
                    <a:pt x="730262" y="30840"/>
                  </a:lnTo>
                  <a:lnTo>
                    <a:pt x="729968" y="30861"/>
                  </a:lnTo>
                  <a:lnTo>
                    <a:pt x="729611" y="30944"/>
                  </a:lnTo>
                  <a:lnTo>
                    <a:pt x="729338" y="30861"/>
                  </a:lnTo>
                  <a:lnTo>
                    <a:pt x="729170" y="30545"/>
                  </a:lnTo>
                  <a:lnTo>
                    <a:pt x="729149" y="30230"/>
                  </a:lnTo>
                  <a:lnTo>
                    <a:pt x="729128" y="30020"/>
                  </a:lnTo>
                  <a:lnTo>
                    <a:pt x="728917" y="29821"/>
                  </a:lnTo>
                  <a:lnTo>
                    <a:pt x="728331" y="29479"/>
                  </a:lnTo>
                  <a:lnTo>
                    <a:pt x="727940" y="29321"/>
                  </a:lnTo>
                  <a:lnTo>
                    <a:pt x="727655" y="29289"/>
                  </a:lnTo>
                  <a:lnTo>
                    <a:pt x="727178" y="29215"/>
                  </a:lnTo>
                  <a:lnTo>
                    <a:pt x="726862" y="29078"/>
                  </a:lnTo>
                  <a:lnTo>
                    <a:pt x="726502" y="28814"/>
                  </a:lnTo>
                  <a:lnTo>
                    <a:pt x="726068" y="28455"/>
                  </a:lnTo>
                  <a:lnTo>
                    <a:pt x="725360" y="27842"/>
                  </a:lnTo>
                  <a:lnTo>
                    <a:pt x="725223" y="27415"/>
                  </a:lnTo>
                  <a:lnTo>
                    <a:pt x="725105" y="27125"/>
                  </a:lnTo>
                  <a:lnTo>
                    <a:pt x="724960" y="26438"/>
                  </a:lnTo>
                  <a:lnTo>
                    <a:pt x="724736" y="25420"/>
                  </a:lnTo>
                  <a:lnTo>
                    <a:pt x="724577" y="24985"/>
                  </a:lnTo>
                  <a:lnTo>
                    <a:pt x="724325" y="24285"/>
                  </a:lnTo>
                  <a:lnTo>
                    <a:pt x="724075" y="23757"/>
                  </a:lnTo>
                  <a:lnTo>
                    <a:pt x="723560" y="22595"/>
                  </a:lnTo>
                  <a:lnTo>
                    <a:pt x="723215" y="22053"/>
                  </a:lnTo>
                  <a:lnTo>
                    <a:pt x="722344" y="21300"/>
                  </a:lnTo>
                  <a:lnTo>
                    <a:pt x="721753" y="21013"/>
                  </a:lnTo>
                  <a:lnTo>
                    <a:pt x="721249" y="20804"/>
                  </a:lnTo>
                  <a:lnTo>
                    <a:pt x="720787" y="20510"/>
                  </a:lnTo>
                  <a:lnTo>
                    <a:pt x="720389" y="20321"/>
                  </a:lnTo>
                  <a:lnTo>
                    <a:pt x="719737" y="20468"/>
                  </a:lnTo>
                  <a:lnTo>
                    <a:pt x="719190" y="20804"/>
                  </a:lnTo>
                  <a:lnTo>
                    <a:pt x="718876" y="20762"/>
                  </a:lnTo>
                  <a:lnTo>
                    <a:pt x="718750" y="20468"/>
                  </a:lnTo>
                  <a:lnTo>
                    <a:pt x="718623" y="20279"/>
                  </a:lnTo>
                  <a:lnTo>
                    <a:pt x="718330" y="20027"/>
                  </a:lnTo>
                  <a:lnTo>
                    <a:pt x="718098" y="19691"/>
                  </a:lnTo>
                  <a:lnTo>
                    <a:pt x="717972" y="19397"/>
                  </a:lnTo>
                  <a:lnTo>
                    <a:pt x="717678" y="19209"/>
                  </a:lnTo>
                  <a:lnTo>
                    <a:pt x="717405" y="18935"/>
                  </a:lnTo>
                  <a:lnTo>
                    <a:pt x="717447" y="18788"/>
                  </a:lnTo>
                  <a:lnTo>
                    <a:pt x="717510" y="18558"/>
                  </a:lnTo>
                  <a:lnTo>
                    <a:pt x="717405" y="18431"/>
                  </a:lnTo>
                  <a:lnTo>
                    <a:pt x="717259" y="18306"/>
                  </a:lnTo>
                  <a:lnTo>
                    <a:pt x="717174" y="18096"/>
                  </a:lnTo>
                  <a:lnTo>
                    <a:pt x="717114" y="17988"/>
                  </a:lnTo>
                  <a:lnTo>
                    <a:pt x="717101" y="17978"/>
                  </a:lnTo>
                  <a:lnTo>
                    <a:pt x="716925" y="17906"/>
                  </a:lnTo>
                  <a:lnTo>
                    <a:pt x="716859" y="17906"/>
                  </a:lnTo>
                  <a:lnTo>
                    <a:pt x="716627" y="17969"/>
                  </a:lnTo>
                  <a:lnTo>
                    <a:pt x="716397" y="17990"/>
                  </a:lnTo>
                  <a:lnTo>
                    <a:pt x="716123" y="17865"/>
                  </a:lnTo>
                  <a:lnTo>
                    <a:pt x="715893" y="17676"/>
                  </a:lnTo>
                  <a:lnTo>
                    <a:pt x="715725" y="17592"/>
                  </a:lnTo>
                  <a:lnTo>
                    <a:pt x="715415" y="17554"/>
                  </a:lnTo>
                  <a:lnTo>
                    <a:pt x="715131" y="17659"/>
                  </a:lnTo>
                  <a:lnTo>
                    <a:pt x="714789" y="17848"/>
                  </a:lnTo>
                  <a:lnTo>
                    <a:pt x="714565" y="18037"/>
                  </a:lnTo>
                  <a:lnTo>
                    <a:pt x="714366" y="18178"/>
                  </a:lnTo>
                  <a:lnTo>
                    <a:pt x="713768" y="18482"/>
                  </a:lnTo>
                  <a:lnTo>
                    <a:pt x="713767" y="18754"/>
                  </a:lnTo>
                  <a:lnTo>
                    <a:pt x="713687" y="19345"/>
                  </a:lnTo>
                  <a:lnTo>
                    <a:pt x="713683" y="19376"/>
                  </a:lnTo>
                  <a:lnTo>
                    <a:pt x="713676" y="19382"/>
                  </a:lnTo>
                  <a:lnTo>
                    <a:pt x="712667" y="19761"/>
                  </a:lnTo>
                  <a:lnTo>
                    <a:pt x="711297" y="19952"/>
                  </a:lnTo>
                  <a:lnTo>
                    <a:pt x="710528" y="20307"/>
                  </a:lnTo>
                  <a:lnTo>
                    <a:pt x="709337" y="20936"/>
                  </a:lnTo>
                  <a:lnTo>
                    <a:pt x="708999" y="21169"/>
                  </a:lnTo>
                  <a:lnTo>
                    <a:pt x="708719" y="21288"/>
                  </a:lnTo>
                  <a:lnTo>
                    <a:pt x="708150" y="21417"/>
                  </a:lnTo>
                  <a:lnTo>
                    <a:pt x="707761" y="21641"/>
                  </a:lnTo>
                  <a:lnTo>
                    <a:pt x="707199" y="22064"/>
                  </a:lnTo>
                  <a:lnTo>
                    <a:pt x="706731" y="22420"/>
                  </a:lnTo>
                  <a:lnTo>
                    <a:pt x="705301" y="22952"/>
                  </a:lnTo>
                  <a:lnTo>
                    <a:pt x="704197" y="24195"/>
                  </a:lnTo>
                  <a:lnTo>
                    <a:pt x="703734" y="24695"/>
                  </a:lnTo>
                  <a:lnTo>
                    <a:pt x="703091" y="25193"/>
                  </a:lnTo>
                  <a:lnTo>
                    <a:pt x="702546" y="25466"/>
                  </a:lnTo>
                  <a:lnTo>
                    <a:pt x="702324" y="25674"/>
                  </a:lnTo>
                  <a:lnTo>
                    <a:pt x="702089" y="25909"/>
                  </a:lnTo>
                  <a:lnTo>
                    <a:pt x="701904" y="26119"/>
                  </a:lnTo>
                  <a:lnTo>
                    <a:pt x="701891" y="26140"/>
                  </a:lnTo>
                  <a:lnTo>
                    <a:pt x="701356" y="26843"/>
                  </a:lnTo>
                  <a:lnTo>
                    <a:pt x="700925" y="27859"/>
                  </a:lnTo>
                  <a:lnTo>
                    <a:pt x="700685" y="28565"/>
                  </a:lnTo>
                  <a:lnTo>
                    <a:pt x="700590" y="28845"/>
                  </a:lnTo>
                  <a:lnTo>
                    <a:pt x="700401" y="29694"/>
                  </a:lnTo>
                  <a:lnTo>
                    <a:pt x="700190" y="29841"/>
                  </a:lnTo>
                  <a:lnTo>
                    <a:pt x="699866" y="29894"/>
                  </a:lnTo>
                  <a:lnTo>
                    <a:pt x="699444" y="29750"/>
                  </a:lnTo>
                  <a:lnTo>
                    <a:pt x="699407" y="29740"/>
                  </a:lnTo>
                  <a:lnTo>
                    <a:pt x="699323" y="29664"/>
                  </a:lnTo>
                  <a:lnTo>
                    <a:pt x="699237" y="29617"/>
                  </a:lnTo>
                  <a:lnTo>
                    <a:pt x="698320" y="28913"/>
                  </a:lnTo>
                  <a:lnTo>
                    <a:pt x="698026" y="28573"/>
                  </a:lnTo>
                  <a:lnTo>
                    <a:pt x="697700" y="28020"/>
                  </a:lnTo>
                  <a:lnTo>
                    <a:pt x="697636" y="27823"/>
                  </a:lnTo>
                  <a:lnTo>
                    <a:pt x="697261" y="27256"/>
                  </a:lnTo>
                  <a:lnTo>
                    <a:pt x="696899" y="26930"/>
                  </a:lnTo>
                  <a:lnTo>
                    <a:pt x="696573" y="26896"/>
                  </a:lnTo>
                  <a:lnTo>
                    <a:pt x="696159" y="27039"/>
                  </a:lnTo>
                  <a:lnTo>
                    <a:pt x="695928" y="27183"/>
                  </a:lnTo>
                  <a:lnTo>
                    <a:pt x="695665" y="27505"/>
                  </a:lnTo>
                  <a:lnTo>
                    <a:pt x="695482" y="27976"/>
                  </a:lnTo>
                  <a:lnTo>
                    <a:pt x="695401" y="28464"/>
                  </a:lnTo>
                  <a:lnTo>
                    <a:pt x="695368" y="28755"/>
                  </a:lnTo>
                  <a:lnTo>
                    <a:pt x="695334" y="29024"/>
                  </a:lnTo>
                  <a:lnTo>
                    <a:pt x="695290" y="29225"/>
                  </a:lnTo>
                  <a:lnTo>
                    <a:pt x="695211" y="29426"/>
                  </a:lnTo>
                  <a:lnTo>
                    <a:pt x="695177" y="29651"/>
                  </a:lnTo>
                  <a:lnTo>
                    <a:pt x="695232" y="30092"/>
                  </a:lnTo>
                  <a:lnTo>
                    <a:pt x="695796" y="30983"/>
                  </a:lnTo>
                  <a:lnTo>
                    <a:pt x="695825" y="31203"/>
                  </a:lnTo>
                  <a:lnTo>
                    <a:pt x="695880" y="31612"/>
                  </a:lnTo>
                  <a:lnTo>
                    <a:pt x="696619" y="33198"/>
                  </a:lnTo>
                  <a:lnTo>
                    <a:pt x="696804" y="33596"/>
                  </a:lnTo>
                  <a:lnTo>
                    <a:pt x="696918" y="34830"/>
                  </a:lnTo>
                  <a:lnTo>
                    <a:pt x="696811" y="35434"/>
                  </a:lnTo>
                  <a:lnTo>
                    <a:pt x="696676" y="35749"/>
                  </a:lnTo>
                  <a:lnTo>
                    <a:pt x="696328" y="36145"/>
                  </a:lnTo>
                  <a:lnTo>
                    <a:pt x="695905" y="36470"/>
                  </a:lnTo>
                  <a:lnTo>
                    <a:pt x="695615" y="36694"/>
                  </a:lnTo>
                  <a:lnTo>
                    <a:pt x="695604" y="36905"/>
                  </a:lnTo>
                  <a:lnTo>
                    <a:pt x="695603" y="36924"/>
                  </a:lnTo>
                  <a:lnTo>
                    <a:pt x="695857" y="37355"/>
                  </a:lnTo>
                  <a:lnTo>
                    <a:pt x="696398" y="37991"/>
                  </a:lnTo>
                  <a:lnTo>
                    <a:pt x="697067" y="38725"/>
                  </a:lnTo>
                  <a:lnTo>
                    <a:pt x="697680" y="39109"/>
                  </a:lnTo>
                  <a:lnTo>
                    <a:pt x="698163" y="39332"/>
                  </a:lnTo>
                  <a:lnTo>
                    <a:pt x="698463" y="39569"/>
                  </a:lnTo>
                  <a:lnTo>
                    <a:pt x="698777" y="39946"/>
                  </a:lnTo>
                  <a:lnTo>
                    <a:pt x="699021" y="40427"/>
                  </a:lnTo>
                  <a:lnTo>
                    <a:pt x="699216" y="40581"/>
                  </a:lnTo>
                  <a:lnTo>
                    <a:pt x="699816" y="40713"/>
                  </a:lnTo>
                  <a:lnTo>
                    <a:pt x="700759" y="40999"/>
                  </a:lnTo>
                  <a:lnTo>
                    <a:pt x="701730" y="41181"/>
                  </a:lnTo>
                  <a:lnTo>
                    <a:pt x="702379" y="41383"/>
                  </a:lnTo>
                  <a:lnTo>
                    <a:pt x="702639" y="41887"/>
                  </a:lnTo>
                  <a:lnTo>
                    <a:pt x="702703" y="42183"/>
                  </a:lnTo>
                  <a:lnTo>
                    <a:pt x="702741" y="42359"/>
                  </a:lnTo>
                  <a:lnTo>
                    <a:pt x="702720" y="42666"/>
                  </a:lnTo>
                  <a:lnTo>
                    <a:pt x="702462" y="42917"/>
                  </a:lnTo>
                  <a:lnTo>
                    <a:pt x="701799" y="43259"/>
                  </a:lnTo>
                  <a:lnTo>
                    <a:pt x="701617" y="43496"/>
                  </a:lnTo>
                  <a:lnTo>
                    <a:pt x="701536" y="43966"/>
                  </a:lnTo>
                  <a:lnTo>
                    <a:pt x="701638" y="44458"/>
                  </a:lnTo>
                  <a:lnTo>
                    <a:pt x="701799" y="45233"/>
                  </a:lnTo>
                  <a:lnTo>
                    <a:pt x="701812" y="45540"/>
                  </a:lnTo>
                  <a:lnTo>
                    <a:pt x="701764" y="45735"/>
                  </a:lnTo>
                  <a:lnTo>
                    <a:pt x="701589" y="46014"/>
                  </a:lnTo>
                  <a:lnTo>
                    <a:pt x="701506" y="46251"/>
                  </a:lnTo>
                  <a:lnTo>
                    <a:pt x="701500" y="46545"/>
                  </a:lnTo>
                  <a:lnTo>
                    <a:pt x="701575" y="47054"/>
                  </a:lnTo>
                  <a:lnTo>
                    <a:pt x="701688" y="47438"/>
                  </a:lnTo>
                  <a:lnTo>
                    <a:pt x="701910" y="47835"/>
                  </a:lnTo>
                  <a:lnTo>
                    <a:pt x="702093" y="48650"/>
                  </a:lnTo>
                  <a:lnTo>
                    <a:pt x="702646" y="49848"/>
                  </a:lnTo>
                  <a:lnTo>
                    <a:pt x="702987" y="50482"/>
                  </a:lnTo>
                  <a:lnTo>
                    <a:pt x="703314" y="50904"/>
                  </a:lnTo>
                  <a:lnTo>
                    <a:pt x="703624" y="51427"/>
                  </a:lnTo>
                  <a:lnTo>
                    <a:pt x="703900" y="52090"/>
                  </a:lnTo>
                  <a:lnTo>
                    <a:pt x="703979" y="52562"/>
                  </a:lnTo>
                  <a:lnTo>
                    <a:pt x="703858" y="52913"/>
                  </a:lnTo>
                  <a:lnTo>
                    <a:pt x="703732" y="53213"/>
                  </a:lnTo>
                  <a:lnTo>
                    <a:pt x="703635" y="54127"/>
                  </a:lnTo>
                  <a:lnTo>
                    <a:pt x="703716" y="54695"/>
                  </a:lnTo>
                  <a:lnTo>
                    <a:pt x="703755" y="54977"/>
                  </a:lnTo>
                  <a:lnTo>
                    <a:pt x="703784" y="55153"/>
                  </a:lnTo>
                  <a:lnTo>
                    <a:pt x="704330" y="57459"/>
                  </a:lnTo>
                  <a:lnTo>
                    <a:pt x="704359" y="57631"/>
                  </a:lnTo>
                  <a:lnTo>
                    <a:pt x="704425" y="57897"/>
                  </a:lnTo>
                  <a:lnTo>
                    <a:pt x="704586" y="58380"/>
                  </a:lnTo>
                  <a:lnTo>
                    <a:pt x="704988" y="59015"/>
                  </a:lnTo>
                  <a:lnTo>
                    <a:pt x="705074" y="59151"/>
                  </a:lnTo>
                  <a:lnTo>
                    <a:pt x="705239" y="59620"/>
                  </a:lnTo>
                  <a:lnTo>
                    <a:pt x="705286" y="59977"/>
                  </a:lnTo>
                  <a:lnTo>
                    <a:pt x="705269" y="60316"/>
                  </a:lnTo>
                  <a:lnTo>
                    <a:pt x="705066" y="61370"/>
                  </a:lnTo>
                  <a:lnTo>
                    <a:pt x="705065" y="61790"/>
                  </a:lnTo>
                  <a:lnTo>
                    <a:pt x="705288" y="62925"/>
                  </a:lnTo>
                  <a:lnTo>
                    <a:pt x="705270" y="63039"/>
                  </a:lnTo>
                  <a:lnTo>
                    <a:pt x="705270" y="63131"/>
                  </a:lnTo>
                  <a:lnTo>
                    <a:pt x="705244" y="63261"/>
                  </a:lnTo>
                  <a:lnTo>
                    <a:pt x="705205" y="63365"/>
                  </a:lnTo>
                  <a:lnTo>
                    <a:pt x="705107" y="63464"/>
                  </a:lnTo>
                  <a:lnTo>
                    <a:pt x="705009" y="63548"/>
                  </a:lnTo>
                  <a:lnTo>
                    <a:pt x="704944" y="63627"/>
                  </a:lnTo>
                  <a:lnTo>
                    <a:pt x="704852" y="63679"/>
                  </a:lnTo>
                  <a:lnTo>
                    <a:pt x="704827" y="63691"/>
                  </a:lnTo>
                  <a:lnTo>
                    <a:pt x="704740" y="63731"/>
                  </a:lnTo>
                  <a:lnTo>
                    <a:pt x="704597" y="63796"/>
                  </a:lnTo>
                  <a:lnTo>
                    <a:pt x="704454" y="63907"/>
                  </a:lnTo>
                  <a:lnTo>
                    <a:pt x="704369" y="63973"/>
                  </a:lnTo>
                  <a:lnTo>
                    <a:pt x="704238" y="64090"/>
                  </a:lnTo>
                  <a:lnTo>
                    <a:pt x="704120" y="64195"/>
                  </a:lnTo>
                  <a:lnTo>
                    <a:pt x="704029" y="64305"/>
                  </a:lnTo>
                  <a:lnTo>
                    <a:pt x="703990" y="64383"/>
                  </a:lnTo>
                  <a:lnTo>
                    <a:pt x="703964" y="64468"/>
                  </a:lnTo>
                  <a:lnTo>
                    <a:pt x="703925" y="64586"/>
                  </a:lnTo>
                  <a:lnTo>
                    <a:pt x="703793" y="65114"/>
                  </a:lnTo>
                  <a:lnTo>
                    <a:pt x="703774" y="65818"/>
                  </a:lnTo>
                  <a:lnTo>
                    <a:pt x="703579" y="66298"/>
                  </a:lnTo>
                  <a:lnTo>
                    <a:pt x="703302" y="66700"/>
                  </a:lnTo>
                  <a:lnTo>
                    <a:pt x="703086" y="67034"/>
                  </a:lnTo>
                  <a:lnTo>
                    <a:pt x="702636" y="67868"/>
                  </a:lnTo>
                  <a:lnTo>
                    <a:pt x="702538" y="68405"/>
                  </a:lnTo>
                  <a:lnTo>
                    <a:pt x="702588" y="68936"/>
                  </a:lnTo>
                  <a:lnTo>
                    <a:pt x="702724" y="69417"/>
                  </a:lnTo>
                  <a:lnTo>
                    <a:pt x="702937" y="70177"/>
                  </a:lnTo>
                  <a:lnTo>
                    <a:pt x="702943" y="71056"/>
                  </a:lnTo>
                  <a:lnTo>
                    <a:pt x="702867" y="71628"/>
                  </a:lnTo>
                  <a:lnTo>
                    <a:pt x="702672" y="71991"/>
                  </a:lnTo>
                  <a:lnTo>
                    <a:pt x="702376" y="72399"/>
                  </a:lnTo>
                  <a:lnTo>
                    <a:pt x="702237" y="72787"/>
                  </a:lnTo>
                  <a:lnTo>
                    <a:pt x="702228" y="72809"/>
                  </a:lnTo>
                  <a:lnTo>
                    <a:pt x="702051" y="73295"/>
                  </a:lnTo>
                  <a:lnTo>
                    <a:pt x="701741" y="73779"/>
                  </a:lnTo>
                  <a:lnTo>
                    <a:pt x="701587" y="74112"/>
                  </a:lnTo>
                  <a:lnTo>
                    <a:pt x="701470" y="74429"/>
                  </a:lnTo>
                  <a:lnTo>
                    <a:pt x="701434" y="74645"/>
                  </a:lnTo>
                  <a:lnTo>
                    <a:pt x="701434" y="74888"/>
                  </a:lnTo>
                  <a:lnTo>
                    <a:pt x="701516" y="75113"/>
                  </a:lnTo>
                  <a:lnTo>
                    <a:pt x="701650" y="75294"/>
                  </a:lnTo>
                  <a:lnTo>
                    <a:pt x="701795" y="75456"/>
                  </a:lnTo>
                  <a:lnTo>
                    <a:pt x="701860" y="75630"/>
                  </a:lnTo>
                  <a:lnTo>
                    <a:pt x="701887" y="75769"/>
                  </a:lnTo>
                  <a:lnTo>
                    <a:pt x="701915" y="75853"/>
                  </a:lnTo>
                  <a:lnTo>
                    <a:pt x="701909" y="75959"/>
                  </a:lnTo>
                  <a:lnTo>
                    <a:pt x="701898" y="76054"/>
                  </a:lnTo>
                  <a:lnTo>
                    <a:pt x="701860" y="76187"/>
                  </a:lnTo>
                  <a:lnTo>
                    <a:pt x="701787" y="76365"/>
                  </a:lnTo>
                  <a:lnTo>
                    <a:pt x="701784" y="76371"/>
                  </a:lnTo>
                  <a:lnTo>
                    <a:pt x="701681" y="76593"/>
                  </a:lnTo>
                  <a:lnTo>
                    <a:pt x="701597" y="76816"/>
                  </a:lnTo>
                  <a:lnTo>
                    <a:pt x="701548" y="76945"/>
                  </a:lnTo>
                  <a:lnTo>
                    <a:pt x="701519" y="77106"/>
                  </a:lnTo>
                  <a:lnTo>
                    <a:pt x="701506" y="77260"/>
                  </a:lnTo>
                  <a:lnTo>
                    <a:pt x="701486" y="77389"/>
                  </a:lnTo>
                  <a:lnTo>
                    <a:pt x="701338" y="77815"/>
                  </a:lnTo>
                  <a:lnTo>
                    <a:pt x="701118" y="78135"/>
                  </a:lnTo>
                  <a:lnTo>
                    <a:pt x="701000" y="78360"/>
                  </a:lnTo>
                  <a:lnTo>
                    <a:pt x="700892" y="78622"/>
                  </a:lnTo>
                  <a:lnTo>
                    <a:pt x="700775" y="79046"/>
                  </a:lnTo>
                  <a:lnTo>
                    <a:pt x="700548" y="79891"/>
                  </a:lnTo>
                  <a:lnTo>
                    <a:pt x="700271" y="82627"/>
                  </a:lnTo>
                  <a:lnTo>
                    <a:pt x="700002" y="83890"/>
                  </a:lnTo>
                  <a:lnTo>
                    <a:pt x="699549" y="85412"/>
                  </a:lnTo>
                  <a:lnTo>
                    <a:pt x="699494" y="85641"/>
                  </a:lnTo>
                  <a:lnTo>
                    <a:pt x="699115" y="87225"/>
                  </a:lnTo>
                  <a:lnTo>
                    <a:pt x="698687" y="88484"/>
                  </a:lnTo>
                  <a:lnTo>
                    <a:pt x="698678" y="88514"/>
                  </a:lnTo>
                  <a:lnTo>
                    <a:pt x="698295" y="89857"/>
                  </a:lnTo>
                  <a:lnTo>
                    <a:pt x="698280" y="89898"/>
                  </a:lnTo>
                  <a:lnTo>
                    <a:pt x="698126" y="90545"/>
                  </a:lnTo>
                  <a:lnTo>
                    <a:pt x="698092" y="90983"/>
                  </a:lnTo>
                  <a:lnTo>
                    <a:pt x="698221" y="91371"/>
                  </a:lnTo>
                  <a:lnTo>
                    <a:pt x="698466" y="91599"/>
                  </a:lnTo>
                  <a:lnTo>
                    <a:pt x="699432" y="92139"/>
                  </a:lnTo>
                  <a:lnTo>
                    <a:pt x="699654" y="92289"/>
                  </a:lnTo>
                  <a:lnTo>
                    <a:pt x="699857" y="92397"/>
                  </a:lnTo>
                  <a:lnTo>
                    <a:pt x="700069" y="92553"/>
                  </a:lnTo>
                  <a:lnTo>
                    <a:pt x="700194" y="92655"/>
                  </a:lnTo>
                  <a:lnTo>
                    <a:pt x="700237" y="92687"/>
                  </a:lnTo>
                  <a:lnTo>
                    <a:pt x="700265" y="92708"/>
                  </a:lnTo>
                  <a:lnTo>
                    <a:pt x="700306" y="92739"/>
                  </a:lnTo>
                  <a:lnTo>
                    <a:pt x="700365" y="92800"/>
                  </a:lnTo>
                  <a:lnTo>
                    <a:pt x="700430" y="92869"/>
                  </a:lnTo>
                  <a:lnTo>
                    <a:pt x="700460" y="92909"/>
                  </a:lnTo>
                  <a:lnTo>
                    <a:pt x="700471" y="93012"/>
                  </a:lnTo>
                  <a:lnTo>
                    <a:pt x="700498" y="93162"/>
                  </a:lnTo>
                  <a:lnTo>
                    <a:pt x="700502" y="93279"/>
                  </a:lnTo>
                  <a:lnTo>
                    <a:pt x="700504" y="93331"/>
                  </a:lnTo>
                  <a:lnTo>
                    <a:pt x="700459" y="93579"/>
                  </a:lnTo>
                  <a:lnTo>
                    <a:pt x="700435" y="93719"/>
                  </a:lnTo>
                  <a:lnTo>
                    <a:pt x="700391" y="93894"/>
                  </a:lnTo>
                  <a:lnTo>
                    <a:pt x="700374" y="94036"/>
                  </a:lnTo>
                  <a:lnTo>
                    <a:pt x="700368" y="94295"/>
                  </a:lnTo>
                  <a:lnTo>
                    <a:pt x="700355" y="94462"/>
                  </a:lnTo>
                  <a:lnTo>
                    <a:pt x="700348" y="94548"/>
                  </a:lnTo>
                  <a:lnTo>
                    <a:pt x="700331" y="94733"/>
                  </a:lnTo>
                  <a:lnTo>
                    <a:pt x="700316" y="94794"/>
                  </a:lnTo>
                  <a:lnTo>
                    <a:pt x="700215" y="95114"/>
                  </a:lnTo>
                  <a:lnTo>
                    <a:pt x="699704" y="96717"/>
                  </a:lnTo>
                  <a:lnTo>
                    <a:pt x="699321" y="97427"/>
                  </a:lnTo>
                  <a:lnTo>
                    <a:pt x="699078" y="97877"/>
                  </a:lnTo>
                  <a:lnTo>
                    <a:pt x="698544" y="98520"/>
                  </a:lnTo>
                  <a:lnTo>
                    <a:pt x="698411" y="98833"/>
                  </a:lnTo>
                  <a:lnTo>
                    <a:pt x="698422" y="98858"/>
                  </a:lnTo>
                  <a:lnTo>
                    <a:pt x="698897" y="99914"/>
                  </a:lnTo>
                  <a:lnTo>
                    <a:pt x="699314" y="100611"/>
                  </a:lnTo>
                  <a:lnTo>
                    <a:pt x="699360" y="101010"/>
                  </a:lnTo>
                  <a:lnTo>
                    <a:pt x="699285" y="101784"/>
                  </a:lnTo>
                  <a:lnTo>
                    <a:pt x="699216" y="102204"/>
                  </a:lnTo>
                  <a:lnTo>
                    <a:pt x="699033" y="102772"/>
                  </a:lnTo>
                  <a:lnTo>
                    <a:pt x="698768" y="103127"/>
                  </a:lnTo>
                  <a:lnTo>
                    <a:pt x="698520" y="103369"/>
                  </a:lnTo>
                  <a:lnTo>
                    <a:pt x="697632" y="103948"/>
                  </a:lnTo>
                  <a:lnTo>
                    <a:pt x="697381" y="104255"/>
                  </a:lnTo>
                  <a:lnTo>
                    <a:pt x="697266" y="104544"/>
                  </a:lnTo>
                  <a:lnTo>
                    <a:pt x="697278" y="105325"/>
                  </a:lnTo>
                  <a:lnTo>
                    <a:pt x="697067" y="106522"/>
                  </a:lnTo>
                  <a:lnTo>
                    <a:pt x="696493" y="107732"/>
                  </a:lnTo>
                  <a:lnTo>
                    <a:pt x="696262" y="108037"/>
                  </a:lnTo>
                  <a:lnTo>
                    <a:pt x="696033" y="108339"/>
                  </a:lnTo>
                  <a:lnTo>
                    <a:pt x="695766" y="108454"/>
                  </a:lnTo>
                  <a:lnTo>
                    <a:pt x="695003" y="108801"/>
                  </a:lnTo>
                  <a:lnTo>
                    <a:pt x="694860" y="108875"/>
                  </a:lnTo>
                  <a:lnTo>
                    <a:pt x="694732" y="108940"/>
                  </a:lnTo>
                  <a:lnTo>
                    <a:pt x="694405" y="109110"/>
                  </a:lnTo>
                  <a:lnTo>
                    <a:pt x="694289" y="109148"/>
                  </a:lnTo>
                  <a:lnTo>
                    <a:pt x="694141" y="109155"/>
                  </a:lnTo>
                  <a:lnTo>
                    <a:pt x="693961" y="109155"/>
                  </a:lnTo>
                  <a:lnTo>
                    <a:pt x="693756" y="109142"/>
                  </a:lnTo>
                  <a:lnTo>
                    <a:pt x="693627" y="109135"/>
                  </a:lnTo>
                  <a:lnTo>
                    <a:pt x="693466" y="109097"/>
                  </a:lnTo>
                  <a:lnTo>
                    <a:pt x="693335" y="109065"/>
                  </a:lnTo>
                  <a:lnTo>
                    <a:pt x="693040" y="108967"/>
                  </a:lnTo>
                  <a:lnTo>
                    <a:pt x="692946" y="108935"/>
                  </a:lnTo>
                  <a:lnTo>
                    <a:pt x="692892" y="108915"/>
                  </a:lnTo>
                  <a:lnTo>
                    <a:pt x="692356" y="108724"/>
                  </a:lnTo>
                  <a:lnTo>
                    <a:pt x="691969" y="108643"/>
                  </a:lnTo>
                  <a:lnTo>
                    <a:pt x="691614" y="108692"/>
                  </a:lnTo>
                  <a:lnTo>
                    <a:pt x="690898" y="109363"/>
                  </a:lnTo>
                  <a:lnTo>
                    <a:pt x="690757" y="109581"/>
                  </a:lnTo>
                  <a:lnTo>
                    <a:pt x="690551" y="109755"/>
                  </a:lnTo>
                  <a:lnTo>
                    <a:pt x="690089" y="110124"/>
                  </a:lnTo>
                  <a:lnTo>
                    <a:pt x="689776" y="110286"/>
                  </a:lnTo>
                  <a:lnTo>
                    <a:pt x="689267" y="110414"/>
                  </a:lnTo>
                  <a:lnTo>
                    <a:pt x="688035" y="110449"/>
                  </a:lnTo>
                  <a:lnTo>
                    <a:pt x="687480" y="110475"/>
                  </a:lnTo>
                  <a:lnTo>
                    <a:pt x="686875" y="110328"/>
                  </a:lnTo>
                  <a:lnTo>
                    <a:pt x="686651" y="110279"/>
                  </a:lnTo>
                  <a:lnTo>
                    <a:pt x="685814" y="110294"/>
                  </a:lnTo>
                  <a:lnTo>
                    <a:pt x="685376" y="110302"/>
                  </a:lnTo>
                  <a:lnTo>
                    <a:pt x="684654" y="110391"/>
                  </a:lnTo>
                  <a:lnTo>
                    <a:pt x="683962" y="110629"/>
                  </a:lnTo>
                  <a:lnTo>
                    <a:pt x="683633" y="110807"/>
                  </a:lnTo>
                  <a:lnTo>
                    <a:pt x="683090" y="111194"/>
                  </a:lnTo>
                  <a:lnTo>
                    <a:pt x="682882" y="111261"/>
                  </a:lnTo>
                  <a:lnTo>
                    <a:pt x="682754" y="111312"/>
                  </a:lnTo>
                  <a:lnTo>
                    <a:pt x="682626" y="111361"/>
                  </a:lnTo>
                  <a:lnTo>
                    <a:pt x="682523" y="111399"/>
                  </a:lnTo>
                  <a:lnTo>
                    <a:pt x="682423" y="111430"/>
                  </a:lnTo>
                  <a:lnTo>
                    <a:pt x="682360" y="111448"/>
                  </a:lnTo>
                  <a:lnTo>
                    <a:pt x="682285" y="111474"/>
                  </a:lnTo>
                  <a:lnTo>
                    <a:pt x="682176" y="111511"/>
                  </a:lnTo>
                  <a:lnTo>
                    <a:pt x="682097" y="111555"/>
                  </a:lnTo>
                  <a:lnTo>
                    <a:pt x="682000" y="111624"/>
                  </a:lnTo>
                  <a:lnTo>
                    <a:pt x="681901" y="111702"/>
                  </a:lnTo>
                  <a:lnTo>
                    <a:pt x="681807" y="111786"/>
                  </a:lnTo>
                  <a:lnTo>
                    <a:pt x="681741" y="111871"/>
                  </a:lnTo>
                  <a:lnTo>
                    <a:pt x="681681" y="111964"/>
                  </a:lnTo>
                  <a:lnTo>
                    <a:pt x="681606" y="112065"/>
                  </a:lnTo>
                  <a:lnTo>
                    <a:pt x="681552" y="112136"/>
                  </a:lnTo>
                  <a:lnTo>
                    <a:pt x="681547" y="112142"/>
                  </a:lnTo>
                  <a:lnTo>
                    <a:pt x="681466" y="112233"/>
                  </a:lnTo>
                  <a:lnTo>
                    <a:pt x="681400" y="112302"/>
                  </a:lnTo>
                  <a:lnTo>
                    <a:pt x="681340" y="112343"/>
                  </a:lnTo>
                  <a:lnTo>
                    <a:pt x="681261" y="112383"/>
                  </a:lnTo>
                  <a:lnTo>
                    <a:pt x="681186" y="112397"/>
                  </a:lnTo>
                  <a:lnTo>
                    <a:pt x="681021" y="112426"/>
                  </a:lnTo>
                  <a:lnTo>
                    <a:pt x="680885" y="112458"/>
                  </a:lnTo>
                  <a:lnTo>
                    <a:pt x="680855" y="112465"/>
                  </a:lnTo>
                  <a:lnTo>
                    <a:pt x="680831" y="112475"/>
                  </a:lnTo>
                  <a:lnTo>
                    <a:pt x="680649" y="112565"/>
                  </a:lnTo>
                  <a:lnTo>
                    <a:pt x="680538" y="112620"/>
                  </a:lnTo>
                  <a:lnTo>
                    <a:pt x="679296" y="113235"/>
                  </a:lnTo>
                  <a:lnTo>
                    <a:pt x="679112" y="113364"/>
                  </a:lnTo>
                  <a:lnTo>
                    <a:pt x="679052" y="113566"/>
                  </a:lnTo>
                  <a:lnTo>
                    <a:pt x="679040" y="113798"/>
                  </a:lnTo>
                  <a:lnTo>
                    <a:pt x="679071" y="114014"/>
                  </a:lnTo>
                  <a:lnTo>
                    <a:pt x="679095" y="114195"/>
                  </a:lnTo>
                  <a:lnTo>
                    <a:pt x="679071" y="114397"/>
                  </a:lnTo>
                  <a:lnTo>
                    <a:pt x="679022" y="114601"/>
                  </a:lnTo>
                  <a:lnTo>
                    <a:pt x="679021" y="114617"/>
                  </a:lnTo>
                  <a:lnTo>
                    <a:pt x="679053" y="114824"/>
                  </a:lnTo>
                  <a:lnTo>
                    <a:pt x="679133" y="114974"/>
                  </a:lnTo>
                  <a:lnTo>
                    <a:pt x="679166" y="115187"/>
                  </a:lnTo>
                  <a:lnTo>
                    <a:pt x="679114" y="115420"/>
                  </a:lnTo>
                  <a:lnTo>
                    <a:pt x="679036" y="115645"/>
                  </a:lnTo>
                  <a:lnTo>
                    <a:pt x="678982" y="115799"/>
                  </a:lnTo>
                  <a:lnTo>
                    <a:pt x="678950" y="115890"/>
                  </a:lnTo>
                  <a:lnTo>
                    <a:pt x="678796" y="116167"/>
                  </a:lnTo>
                  <a:lnTo>
                    <a:pt x="678795" y="116365"/>
                  </a:lnTo>
                  <a:lnTo>
                    <a:pt x="678827" y="116863"/>
                  </a:lnTo>
                  <a:lnTo>
                    <a:pt x="679085" y="117513"/>
                  </a:lnTo>
                  <a:lnTo>
                    <a:pt x="679231" y="117788"/>
                  </a:lnTo>
                  <a:lnTo>
                    <a:pt x="679278" y="117844"/>
                  </a:lnTo>
                  <a:lnTo>
                    <a:pt x="679332" y="117902"/>
                  </a:lnTo>
                  <a:lnTo>
                    <a:pt x="679371" y="117967"/>
                  </a:lnTo>
                  <a:lnTo>
                    <a:pt x="679440" y="118097"/>
                  </a:lnTo>
                  <a:lnTo>
                    <a:pt x="679657" y="118675"/>
                  </a:lnTo>
                  <a:lnTo>
                    <a:pt x="679654" y="118757"/>
                  </a:lnTo>
                  <a:lnTo>
                    <a:pt x="679641" y="118844"/>
                  </a:lnTo>
                  <a:lnTo>
                    <a:pt x="679615" y="118933"/>
                  </a:lnTo>
                  <a:lnTo>
                    <a:pt x="679443" y="119366"/>
                  </a:lnTo>
                  <a:lnTo>
                    <a:pt x="679364" y="119560"/>
                  </a:lnTo>
                  <a:lnTo>
                    <a:pt x="679326" y="119745"/>
                  </a:lnTo>
                  <a:lnTo>
                    <a:pt x="679306" y="119881"/>
                  </a:lnTo>
                  <a:lnTo>
                    <a:pt x="679364" y="120037"/>
                  </a:lnTo>
                  <a:lnTo>
                    <a:pt x="679501" y="120232"/>
                  </a:lnTo>
                  <a:lnTo>
                    <a:pt x="679560" y="120368"/>
                  </a:lnTo>
                  <a:lnTo>
                    <a:pt x="679560" y="120504"/>
                  </a:lnTo>
                  <a:lnTo>
                    <a:pt x="679462" y="120660"/>
                  </a:lnTo>
                  <a:lnTo>
                    <a:pt x="679395" y="120695"/>
                  </a:lnTo>
                  <a:lnTo>
                    <a:pt x="679257" y="120767"/>
                  </a:lnTo>
                  <a:lnTo>
                    <a:pt x="679004" y="120826"/>
                  </a:lnTo>
                  <a:lnTo>
                    <a:pt x="678727" y="120977"/>
                  </a:lnTo>
                  <a:lnTo>
                    <a:pt x="678001" y="121467"/>
                  </a:lnTo>
                  <a:lnTo>
                    <a:pt x="677978" y="121484"/>
                  </a:lnTo>
                  <a:lnTo>
                    <a:pt x="677743" y="121652"/>
                  </a:lnTo>
                  <a:lnTo>
                    <a:pt x="677273" y="121987"/>
                  </a:lnTo>
                  <a:lnTo>
                    <a:pt x="676168" y="122773"/>
                  </a:lnTo>
                  <a:lnTo>
                    <a:pt x="675922" y="123326"/>
                  </a:lnTo>
                  <a:lnTo>
                    <a:pt x="675751" y="124035"/>
                  </a:lnTo>
                  <a:lnTo>
                    <a:pt x="675796" y="124223"/>
                  </a:lnTo>
                  <a:lnTo>
                    <a:pt x="675884" y="124343"/>
                  </a:lnTo>
                  <a:lnTo>
                    <a:pt x="675964" y="124569"/>
                  </a:lnTo>
                  <a:lnTo>
                    <a:pt x="675920" y="124987"/>
                  </a:lnTo>
                  <a:lnTo>
                    <a:pt x="675916" y="125063"/>
                  </a:lnTo>
                  <a:lnTo>
                    <a:pt x="675906" y="125237"/>
                  </a:lnTo>
                  <a:lnTo>
                    <a:pt x="675864" y="125502"/>
                  </a:lnTo>
                  <a:lnTo>
                    <a:pt x="675739" y="125780"/>
                  </a:lnTo>
                  <a:lnTo>
                    <a:pt x="675516" y="125947"/>
                  </a:lnTo>
                  <a:lnTo>
                    <a:pt x="675507" y="125952"/>
                  </a:lnTo>
                  <a:lnTo>
                    <a:pt x="675209" y="126128"/>
                  </a:lnTo>
                  <a:lnTo>
                    <a:pt x="674972" y="126378"/>
                  </a:lnTo>
                  <a:lnTo>
                    <a:pt x="674777" y="126685"/>
                  </a:lnTo>
                  <a:lnTo>
                    <a:pt x="674694" y="126977"/>
                  </a:lnTo>
                  <a:lnTo>
                    <a:pt x="674680" y="127284"/>
                  </a:lnTo>
                  <a:lnTo>
                    <a:pt x="674694" y="127519"/>
                  </a:lnTo>
                  <a:lnTo>
                    <a:pt x="674680" y="127895"/>
                  </a:lnTo>
                  <a:lnTo>
                    <a:pt x="674679" y="128141"/>
                  </a:lnTo>
                  <a:lnTo>
                    <a:pt x="674513" y="128633"/>
                  </a:lnTo>
                  <a:lnTo>
                    <a:pt x="674402" y="128996"/>
                  </a:lnTo>
                  <a:lnTo>
                    <a:pt x="674360" y="129580"/>
                  </a:lnTo>
                  <a:lnTo>
                    <a:pt x="674373" y="130095"/>
                  </a:lnTo>
                  <a:lnTo>
                    <a:pt x="674415" y="130610"/>
                  </a:lnTo>
                  <a:lnTo>
                    <a:pt x="674429" y="131167"/>
                  </a:lnTo>
                  <a:lnTo>
                    <a:pt x="674472" y="132006"/>
                  </a:lnTo>
                  <a:lnTo>
                    <a:pt x="674507" y="132711"/>
                  </a:lnTo>
                  <a:lnTo>
                    <a:pt x="674518" y="133193"/>
                  </a:lnTo>
                  <a:lnTo>
                    <a:pt x="674519" y="133197"/>
                  </a:lnTo>
                  <a:lnTo>
                    <a:pt x="674540" y="133369"/>
                  </a:lnTo>
                  <a:lnTo>
                    <a:pt x="674547" y="133444"/>
                  </a:lnTo>
                  <a:lnTo>
                    <a:pt x="674560" y="133585"/>
                  </a:lnTo>
                  <a:lnTo>
                    <a:pt x="674571" y="133686"/>
                  </a:lnTo>
                  <a:lnTo>
                    <a:pt x="674541" y="133794"/>
                  </a:lnTo>
                  <a:lnTo>
                    <a:pt x="674532" y="133805"/>
                  </a:lnTo>
                  <a:lnTo>
                    <a:pt x="674353" y="133940"/>
                  </a:lnTo>
                  <a:lnTo>
                    <a:pt x="674017" y="134318"/>
                  </a:lnTo>
                  <a:lnTo>
                    <a:pt x="673774" y="134562"/>
                  </a:lnTo>
                  <a:lnTo>
                    <a:pt x="673496" y="134831"/>
                  </a:lnTo>
                  <a:lnTo>
                    <a:pt x="673327" y="134996"/>
                  </a:lnTo>
                  <a:lnTo>
                    <a:pt x="673143" y="135176"/>
                  </a:lnTo>
                  <a:lnTo>
                    <a:pt x="672874" y="135427"/>
                  </a:lnTo>
                  <a:lnTo>
                    <a:pt x="672696" y="135611"/>
                  </a:lnTo>
                  <a:lnTo>
                    <a:pt x="672621" y="135688"/>
                  </a:lnTo>
                  <a:lnTo>
                    <a:pt x="672386" y="136016"/>
                  </a:lnTo>
                  <a:lnTo>
                    <a:pt x="672235" y="136296"/>
                  </a:lnTo>
                  <a:lnTo>
                    <a:pt x="672077" y="136744"/>
                  </a:lnTo>
                  <a:lnTo>
                    <a:pt x="671853" y="137138"/>
                  </a:lnTo>
                  <a:lnTo>
                    <a:pt x="671629" y="137533"/>
                  </a:lnTo>
                  <a:lnTo>
                    <a:pt x="671379" y="137862"/>
                  </a:lnTo>
                  <a:lnTo>
                    <a:pt x="670955" y="138551"/>
                  </a:lnTo>
                  <a:lnTo>
                    <a:pt x="670895" y="138717"/>
                  </a:lnTo>
                  <a:lnTo>
                    <a:pt x="670876" y="138771"/>
                  </a:lnTo>
                  <a:lnTo>
                    <a:pt x="670816" y="138990"/>
                  </a:lnTo>
                  <a:lnTo>
                    <a:pt x="670815" y="138993"/>
                  </a:lnTo>
                  <a:lnTo>
                    <a:pt x="670730" y="139194"/>
                  </a:lnTo>
                  <a:lnTo>
                    <a:pt x="670676" y="139388"/>
                  </a:lnTo>
                  <a:lnTo>
                    <a:pt x="670668" y="139433"/>
                  </a:lnTo>
                  <a:lnTo>
                    <a:pt x="670667" y="139436"/>
                  </a:lnTo>
                  <a:lnTo>
                    <a:pt x="670648" y="139564"/>
                  </a:lnTo>
                  <a:lnTo>
                    <a:pt x="670644" y="139770"/>
                  </a:lnTo>
                  <a:lnTo>
                    <a:pt x="670652" y="139975"/>
                  </a:lnTo>
                  <a:lnTo>
                    <a:pt x="670656" y="140158"/>
                  </a:lnTo>
                  <a:lnTo>
                    <a:pt x="670656" y="140348"/>
                  </a:lnTo>
                  <a:lnTo>
                    <a:pt x="670675" y="140460"/>
                  </a:lnTo>
                  <a:lnTo>
                    <a:pt x="670901" y="141240"/>
                  </a:lnTo>
                  <a:lnTo>
                    <a:pt x="671777" y="142990"/>
                  </a:lnTo>
                  <a:lnTo>
                    <a:pt x="672461" y="143964"/>
                  </a:lnTo>
                  <a:lnTo>
                    <a:pt x="672832" y="144567"/>
                  </a:lnTo>
                  <a:lnTo>
                    <a:pt x="672931" y="144919"/>
                  </a:lnTo>
                  <a:lnTo>
                    <a:pt x="672968" y="145121"/>
                  </a:lnTo>
                  <a:lnTo>
                    <a:pt x="672972" y="145158"/>
                  </a:lnTo>
                  <a:lnTo>
                    <a:pt x="672995" y="145335"/>
                  </a:lnTo>
                  <a:lnTo>
                    <a:pt x="672970" y="145518"/>
                  </a:lnTo>
                  <a:lnTo>
                    <a:pt x="672968" y="145533"/>
                  </a:lnTo>
                  <a:lnTo>
                    <a:pt x="672749" y="146656"/>
                  </a:lnTo>
                  <a:lnTo>
                    <a:pt x="672707" y="146936"/>
                  </a:lnTo>
                  <a:lnTo>
                    <a:pt x="672557" y="147572"/>
                  </a:lnTo>
                  <a:lnTo>
                    <a:pt x="672527" y="147698"/>
                  </a:lnTo>
                  <a:lnTo>
                    <a:pt x="672518" y="147774"/>
                  </a:lnTo>
                  <a:lnTo>
                    <a:pt x="672460" y="148258"/>
                  </a:lnTo>
                  <a:lnTo>
                    <a:pt x="672482" y="148796"/>
                  </a:lnTo>
                  <a:lnTo>
                    <a:pt x="672505" y="149580"/>
                  </a:lnTo>
                  <a:lnTo>
                    <a:pt x="672498" y="149710"/>
                  </a:lnTo>
                  <a:lnTo>
                    <a:pt x="672460" y="150386"/>
                  </a:lnTo>
                  <a:lnTo>
                    <a:pt x="672416" y="150991"/>
                  </a:lnTo>
                  <a:lnTo>
                    <a:pt x="672303" y="151417"/>
                  </a:lnTo>
                  <a:lnTo>
                    <a:pt x="672123" y="151955"/>
                  </a:lnTo>
                  <a:lnTo>
                    <a:pt x="672101" y="152739"/>
                  </a:lnTo>
                  <a:lnTo>
                    <a:pt x="672118" y="152925"/>
                  </a:lnTo>
                  <a:lnTo>
                    <a:pt x="672147" y="153253"/>
                  </a:lnTo>
                  <a:lnTo>
                    <a:pt x="672233" y="153644"/>
                  </a:lnTo>
                  <a:lnTo>
                    <a:pt x="672389" y="154115"/>
                  </a:lnTo>
                  <a:lnTo>
                    <a:pt x="672606" y="154527"/>
                  </a:lnTo>
                  <a:lnTo>
                    <a:pt x="672802" y="154821"/>
                  </a:lnTo>
                  <a:lnTo>
                    <a:pt x="673069" y="155412"/>
                  </a:lnTo>
                  <a:lnTo>
                    <a:pt x="673167" y="155666"/>
                  </a:lnTo>
                  <a:lnTo>
                    <a:pt x="673273" y="156216"/>
                  </a:lnTo>
                  <a:lnTo>
                    <a:pt x="673293" y="157001"/>
                  </a:lnTo>
                  <a:lnTo>
                    <a:pt x="673376" y="158214"/>
                  </a:lnTo>
                  <a:lnTo>
                    <a:pt x="674152" y="160224"/>
                  </a:lnTo>
                  <a:lnTo>
                    <a:pt x="674371" y="160959"/>
                  </a:lnTo>
                  <a:lnTo>
                    <a:pt x="674455" y="161297"/>
                  </a:lnTo>
                  <a:lnTo>
                    <a:pt x="674489" y="161487"/>
                  </a:lnTo>
                  <a:lnTo>
                    <a:pt x="674494" y="161723"/>
                  </a:lnTo>
                  <a:lnTo>
                    <a:pt x="674489" y="161908"/>
                  </a:lnTo>
                  <a:lnTo>
                    <a:pt x="674478" y="162105"/>
                  </a:lnTo>
                  <a:lnTo>
                    <a:pt x="674472" y="162222"/>
                  </a:lnTo>
                  <a:lnTo>
                    <a:pt x="674444" y="162345"/>
                  </a:lnTo>
                  <a:lnTo>
                    <a:pt x="674411" y="162474"/>
                  </a:lnTo>
                  <a:lnTo>
                    <a:pt x="673938" y="163821"/>
                  </a:lnTo>
                  <a:lnTo>
                    <a:pt x="673903" y="164063"/>
                  </a:lnTo>
                  <a:lnTo>
                    <a:pt x="673945" y="164522"/>
                  </a:lnTo>
                  <a:lnTo>
                    <a:pt x="674063" y="164911"/>
                  </a:lnTo>
                  <a:lnTo>
                    <a:pt x="674108" y="165019"/>
                  </a:lnTo>
                  <a:lnTo>
                    <a:pt x="674115" y="165042"/>
                  </a:lnTo>
                  <a:lnTo>
                    <a:pt x="674152" y="165177"/>
                  </a:lnTo>
                  <a:lnTo>
                    <a:pt x="674176" y="165274"/>
                  </a:lnTo>
                  <a:lnTo>
                    <a:pt x="674182" y="165550"/>
                  </a:lnTo>
                  <a:lnTo>
                    <a:pt x="674152" y="165827"/>
                  </a:lnTo>
                  <a:lnTo>
                    <a:pt x="674123" y="166037"/>
                  </a:lnTo>
                  <a:lnTo>
                    <a:pt x="674041" y="166224"/>
                  </a:lnTo>
                  <a:lnTo>
                    <a:pt x="673943" y="166418"/>
                  </a:lnTo>
                  <a:lnTo>
                    <a:pt x="673816" y="166531"/>
                  </a:lnTo>
                  <a:lnTo>
                    <a:pt x="673681" y="166613"/>
                  </a:lnTo>
                  <a:lnTo>
                    <a:pt x="673532" y="166674"/>
                  </a:lnTo>
                  <a:lnTo>
                    <a:pt x="673353" y="166704"/>
                  </a:lnTo>
                  <a:lnTo>
                    <a:pt x="673184" y="166704"/>
                  </a:lnTo>
                  <a:lnTo>
                    <a:pt x="672974" y="166674"/>
                  </a:lnTo>
                  <a:lnTo>
                    <a:pt x="672856" y="166641"/>
                  </a:lnTo>
                  <a:lnTo>
                    <a:pt x="672628" y="166520"/>
                  </a:lnTo>
                  <a:lnTo>
                    <a:pt x="672449" y="166455"/>
                  </a:lnTo>
                  <a:lnTo>
                    <a:pt x="672286" y="166438"/>
                  </a:lnTo>
                  <a:lnTo>
                    <a:pt x="672155" y="166430"/>
                  </a:lnTo>
                  <a:lnTo>
                    <a:pt x="672034" y="166479"/>
                  </a:lnTo>
                  <a:lnTo>
                    <a:pt x="671912" y="166544"/>
                  </a:lnTo>
                  <a:lnTo>
                    <a:pt x="671806" y="166641"/>
                  </a:lnTo>
                  <a:lnTo>
                    <a:pt x="671724" y="166722"/>
                  </a:lnTo>
                  <a:lnTo>
                    <a:pt x="671586" y="166845"/>
                  </a:lnTo>
                  <a:lnTo>
                    <a:pt x="671439" y="166918"/>
                  </a:lnTo>
                  <a:lnTo>
                    <a:pt x="671236" y="167007"/>
                  </a:lnTo>
                  <a:lnTo>
                    <a:pt x="671073" y="167088"/>
                  </a:lnTo>
                  <a:lnTo>
                    <a:pt x="670935" y="167137"/>
                  </a:lnTo>
                  <a:lnTo>
                    <a:pt x="670813" y="167300"/>
                  </a:lnTo>
                  <a:lnTo>
                    <a:pt x="670740" y="167414"/>
                  </a:lnTo>
                  <a:lnTo>
                    <a:pt x="670634" y="167585"/>
                  </a:lnTo>
                  <a:lnTo>
                    <a:pt x="670590" y="167697"/>
                  </a:lnTo>
                  <a:lnTo>
                    <a:pt x="670560" y="167764"/>
                  </a:lnTo>
                  <a:lnTo>
                    <a:pt x="670451" y="168009"/>
                  </a:lnTo>
                  <a:lnTo>
                    <a:pt x="670327" y="168193"/>
                  </a:lnTo>
                  <a:lnTo>
                    <a:pt x="670170" y="168391"/>
                  </a:lnTo>
                  <a:lnTo>
                    <a:pt x="669984" y="168450"/>
                  </a:lnTo>
                  <a:lnTo>
                    <a:pt x="669984" y="168450"/>
                  </a:lnTo>
                  <a:lnTo>
                    <a:pt x="669796" y="168431"/>
                  </a:lnTo>
                  <a:lnTo>
                    <a:pt x="669660" y="168356"/>
                  </a:lnTo>
                  <a:lnTo>
                    <a:pt x="669544" y="168221"/>
                  </a:lnTo>
                  <a:lnTo>
                    <a:pt x="669526" y="168199"/>
                  </a:lnTo>
                  <a:lnTo>
                    <a:pt x="669389" y="168028"/>
                  </a:lnTo>
                  <a:lnTo>
                    <a:pt x="669062" y="167875"/>
                  </a:lnTo>
                  <a:lnTo>
                    <a:pt x="668734" y="167797"/>
                  </a:lnTo>
                  <a:lnTo>
                    <a:pt x="668406" y="167739"/>
                  </a:lnTo>
                  <a:lnTo>
                    <a:pt x="667943" y="167739"/>
                  </a:lnTo>
                  <a:lnTo>
                    <a:pt x="667404" y="167759"/>
                  </a:lnTo>
                  <a:lnTo>
                    <a:pt x="666938" y="167833"/>
                  </a:lnTo>
                  <a:lnTo>
                    <a:pt x="665759" y="168212"/>
                  </a:lnTo>
                  <a:lnTo>
                    <a:pt x="665181" y="168236"/>
                  </a:lnTo>
                  <a:lnTo>
                    <a:pt x="664946" y="168272"/>
                  </a:lnTo>
                  <a:lnTo>
                    <a:pt x="664511" y="168306"/>
                  </a:lnTo>
                  <a:lnTo>
                    <a:pt x="663362" y="168591"/>
                  </a:lnTo>
                  <a:lnTo>
                    <a:pt x="662257" y="168981"/>
                  </a:lnTo>
                  <a:lnTo>
                    <a:pt x="661405" y="169282"/>
                  </a:lnTo>
                  <a:lnTo>
                    <a:pt x="660614" y="169628"/>
                  </a:lnTo>
                  <a:lnTo>
                    <a:pt x="659977" y="169994"/>
                  </a:lnTo>
                  <a:lnTo>
                    <a:pt x="659264" y="170630"/>
                  </a:lnTo>
                  <a:lnTo>
                    <a:pt x="658968" y="170962"/>
                  </a:lnTo>
                  <a:lnTo>
                    <a:pt x="658608" y="171363"/>
                  </a:lnTo>
                  <a:lnTo>
                    <a:pt x="658126" y="171845"/>
                  </a:lnTo>
                  <a:lnTo>
                    <a:pt x="658087" y="171884"/>
                  </a:lnTo>
                  <a:lnTo>
                    <a:pt x="657612" y="172160"/>
                  </a:lnTo>
                  <a:lnTo>
                    <a:pt x="657337" y="172320"/>
                  </a:lnTo>
                  <a:lnTo>
                    <a:pt x="657149" y="172418"/>
                  </a:lnTo>
                  <a:lnTo>
                    <a:pt x="657058" y="172465"/>
                  </a:lnTo>
                  <a:lnTo>
                    <a:pt x="656810" y="172593"/>
                  </a:lnTo>
                  <a:lnTo>
                    <a:pt x="656656" y="172694"/>
                  </a:lnTo>
                  <a:lnTo>
                    <a:pt x="656652" y="172697"/>
                  </a:lnTo>
                  <a:lnTo>
                    <a:pt x="656434" y="172937"/>
                  </a:lnTo>
                  <a:lnTo>
                    <a:pt x="656172" y="173199"/>
                  </a:lnTo>
                  <a:lnTo>
                    <a:pt x="655944" y="173393"/>
                  </a:lnTo>
                  <a:lnTo>
                    <a:pt x="655737" y="173621"/>
                  </a:lnTo>
                  <a:lnTo>
                    <a:pt x="655383" y="173919"/>
                  </a:lnTo>
                  <a:lnTo>
                    <a:pt x="655214" y="174081"/>
                  </a:lnTo>
                  <a:lnTo>
                    <a:pt x="654849" y="174350"/>
                  </a:lnTo>
                  <a:lnTo>
                    <a:pt x="654290" y="174769"/>
                  </a:lnTo>
                  <a:lnTo>
                    <a:pt x="654039" y="174897"/>
                  </a:lnTo>
                  <a:lnTo>
                    <a:pt x="653857" y="174993"/>
                  </a:lnTo>
                  <a:lnTo>
                    <a:pt x="653708" y="175090"/>
                  </a:lnTo>
                  <a:lnTo>
                    <a:pt x="653590" y="175175"/>
                  </a:lnTo>
                  <a:lnTo>
                    <a:pt x="653460" y="175296"/>
                  </a:lnTo>
                  <a:lnTo>
                    <a:pt x="653440" y="175314"/>
                  </a:lnTo>
                  <a:lnTo>
                    <a:pt x="653215" y="175561"/>
                  </a:lnTo>
                  <a:lnTo>
                    <a:pt x="652723" y="176127"/>
                  </a:lnTo>
                  <a:lnTo>
                    <a:pt x="652391" y="176448"/>
                  </a:lnTo>
                  <a:lnTo>
                    <a:pt x="652209" y="176576"/>
                  </a:lnTo>
                  <a:lnTo>
                    <a:pt x="652027" y="176694"/>
                  </a:lnTo>
                  <a:lnTo>
                    <a:pt x="651856" y="176769"/>
                  </a:lnTo>
                  <a:lnTo>
                    <a:pt x="651527" y="176926"/>
                  </a:lnTo>
                  <a:lnTo>
                    <a:pt x="650146" y="178052"/>
                  </a:lnTo>
                  <a:lnTo>
                    <a:pt x="649822" y="178206"/>
                  </a:lnTo>
                  <a:lnTo>
                    <a:pt x="649558" y="178373"/>
                  </a:lnTo>
                  <a:lnTo>
                    <a:pt x="649377" y="178485"/>
                  </a:lnTo>
                  <a:lnTo>
                    <a:pt x="649251" y="178610"/>
                  </a:lnTo>
                  <a:lnTo>
                    <a:pt x="649112" y="178764"/>
                  </a:lnTo>
                  <a:lnTo>
                    <a:pt x="649042" y="178903"/>
                  </a:lnTo>
                  <a:lnTo>
                    <a:pt x="649015" y="179028"/>
                  </a:lnTo>
                  <a:lnTo>
                    <a:pt x="648958" y="179182"/>
                  </a:lnTo>
                  <a:lnTo>
                    <a:pt x="648889" y="179307"/>
                  </a:lnTo>
                  <a:lnTo>
                    <a:pt x="648750" y="179432"/>
                  </a:lnTo>
                  <a:lnTo>
                    <a:pt x="648624" y="179530"/>
                  </a:lnTo>
                  <a:lnTo>
                    <a:pt x="648440" y="179682"/>
                  </a:lnTo>
                  <a:lnTo>
                    <a:pt x="648256" y="179753"/>
                  </a:lnTo>
                  <a:lnTo>
                    <a:pt x="647930" y="179823"/>
                  </a:lnTo>
                  <a:lnTo>
                    <a:pt x="647780" y="179831"/>
                  </a:lnTo>
                  <a:lnTo>
                    <a:pt x="647772" y="179833"/>
                  </a:lnTo>
                  <a:lnTo>
                    <a:pt x="647568" y="179886"/>
                  </a:lnTo>
                  <a:lnTo>
                    <a:pt x="647160" y="180260"/>
                  </a:lnTo>
                  <a:lnTo>
                    <a:pt x="646996" y="180427"/>
                  </a:lnTo>
                  <a:lnTo>
                    <a:pt x="646830" y="180556"/>
                  </a:lnTo>
                  <a:lnTo>
                    <a:pt x="646583" y="180730"/>
                  </a:lnTo>
                  <a:lnTo>
                    <a:pt x="646324" y="180951"/>
                  </a:lnTo>
                  <a:lnTo>
                    <a:pt x="646073" y="181146"/>
                  </a:lnTo>
                  <a:lnTo>
                    <a:pt x="645930" y="181359"/>
                  </a:lnTo>
                  <a:lnTo>
                    <a:pt x="645881" y="181467"/>
                  </a:lnTo>
                  <a:lnTo>
                    <a:pt x="645852" y="181551"/>
                  </a:lnTo>
                  <a:lnTo>
                    <a:pt x="645839" y="181631"/>
                  </a:lnTo>
                  <a:lnTo>
                    <a:pt x="645827" y="181720"/>
                  </a:lnTo>
                  <a:lnTo>
                    <a:pt x="645773" y="181876"/>
                  </a:lnTo>
                  <a:lnTo>
                    <a:pt x="645683" y="182087"/>
                  </a:lnTo>
                  <a:lnTo>
                    <a:pt x="645597" y="182244"/>
                  </a:lnTo>
                  <a:lnTo>
                    <a:pt x="645568" y="182297"/>
                  </a:lnTo>
                  <a:lnTo>
                    <a:pt x="645522" y="182339"/>
                  </a:lnTo>
                  <a:lnTo>
                    <a:pt x="645514" y="182346"/>
                  </a:lnTo>
                  <a:lnTo>
                    <a:pt x="645508" y="182349"/>
                  </a:lnTo>
                  <a:lnTo>
                    <a:pt x="645442" y="182388"/>
                  </a:lnTo>
                  <a:lnTo>
                    <a:pt x="645409" y="182411"/>
                  </a:lnTo>
                  <a:lnTo>
                    <a:pt x="645382" y="182430"/>
                  </a:lnTo>
                  <a:lnTo>
                    <a:pt x="645315" y="182454"/>
                  </a:lnTo>
                  <a:lnTo>
                    <a:pt x="645244" y="182459"/>
                  </a:lnTo>
                  <a:lnTo>
                    <a:pt x="645165" y="182459"/>
                  </a:lnTo>
                  <a:lnTo>
                    <a:pt x="645075" y="182448"/>
                  </a:lnTo>
                  <a:lnTo>
                    <a:pt x="645042" y="182442"/>
                  </a:lnTo>
                  <a:lnTo>
                    <a:pt x="644955" y="182424"/>
                  </a:lnTo>
                  <a:lnTo>
                    <a:pt x="644934" y="182420"/>
                  </a:lnTo>
                  <a:lnTo>
                    <a:pt x="644864" y="182405"/>
                  </a:lnTo>
                  <a:lnTo>
                    <a:pt x="644846" y="182400"/>
                  </a:lnTo>
                  <a:lnTo>
                    <a:pt x="644744" y="182363"/>
                  </a:lnTo>
                  <a:lnTo>
                    <a:pt x="644647" y="182363"/>
                  </a:lnTo>
                  <a:lnTo>
                    <a:pt x="644593" y="182351"/>
                  </a:lnTo>
                  <a:lnTo>
                    <a:pt x="644552" y="182334"/>
                  </a:lnTo>
                  <a:lnTo>
                    <a:pt x="644509" y="182315"/>
                  </a:lnTo>
                  <a:lnTo>
                    <a:pt x="644406" y="182304"/>
                  </a:lnTo>
                  <a:lnTo>
                    <a:pt x="644403" y="182303"/>
                  </a:lnTo>
                  <a:lnTo>
                    <a:pt x="644327" y="182293"/>
                  </a:lnTo>
                  <a:lnTo>
                    <a:pt x="644316" y="182292"/>
                  </a:lnTo>
                  <a:lnTo>
                    <a:pt x="644283" y="182300"/>
                  </a:lnTo>
                  <a:lnTo>
                    <a:pt x="644220" y="182315"/>
                  </a:lnTo>
                  <a:lnTo>
                    <a:pt x="644130" y="182380"/>
                  </a:lnTo>
                  <a:lnTo>
                    <a:pt x="644129" y="182382"/>
                  </a:lnTo>
                  <a:lnTo>
                    <a:pt x="644069" y="182454"/>
                  </a:lnTo>
                  <a:lnTo>
                    <a:pt x="644032" y="182538"/>
                  </a:lnTo>
                  <a:lnTo>
                    <a:pt x="644018" y="182599"/>
                  </a:lnTo>
                  <a:lnTo>
                    <a:pt x="644002" y="182659"/>
                  </a:lnTo>
                  <a:lnTo>
                    <a:pt x="643978" y="182773"/>
                  </a:lnTo>
                  <a:lnTo>
                    <a:pt x="643955" y="182839"/>
                  </a:lnTo>
                  <a:lnTo>
                    <a:pt x="643906" y="182936"/>
                  </a:lnTo>
                  <a:lnTo>
                    <a:pt x="643852" y="183074"/>
                  </a:lnTo>
                  <a:lnTo>
                    <a:pt x="643848" y="183145"/>
                  </a:lnTo>
                  <a:lnTo>
                    <a:pt x="643846" y="183171"/>
                  </a:lnTo>
                  <a:lnTo>
                    <a:pt x="643857" y="183291"/>
                  </a:lnTo>
                  <a:lnTo>
                    <a:pt x="643912" y="183444"/>
                  </a:lnTo>
                  <a:lnTo>
                    <a:pt x="643954" y="183555"/>
                  </a:lnTo>
                  <a:lnTo>
                    <a:pt x="644032" y="183699"/>
                  </a:lnTo>
                  <a:lnTo>
                    <a:pt x="644064" y="183757"/>
                  </a:lnTo>
                  <a:lnTo>
                    <a:pt x="644149" y="183948"/>
                  </a:lnTo>
                  <a:lnTo>
                    <a:pt x="644263" y="184195"/>
                  </a:lnTo>
                  <a:lnTo>
                    <a:pt x="644347" y="184384"/>
                  </a:lnTo>
                  <a:lnTo>
                    <a:pt x="644411" y="184505"/>
                  </a:lnTo>
                  <a:lnTo>
                    <a:pt x="644438" y="184660"/>
                  </a:lnTo>
                  <a:lnTo>
                    <a:pt x="644460" y="184843"/>
                  </a:lnTo>
                  <a:lnTo>
                    <a:pt x="644432" y="184949"/>
                  </a:lnTo>
                  <a:lnTo>
                    <a:pt x="644390" y="185055"/>
                  </a:lnTo>
                  <a:lnTo>
                    <a:pt x="644276" y="185153"/>
                  </a:lnTo>
                  <a:lnTo>
                    <a:pt x="644170" y="185246"/>
                  </a:lnTo>
                  <a:lnTo>
                    <a:pt x="644058" y="185329"/>
                  </a:lnTo>
                  <a:lnTo>
                    <a:pt x="643926" y="185465"/>
                  </a:lnTo>
                  <a:lnTo>
                    <a:pt x="643717" y="185632"/>
                  </a:lnTo>
                  <a:lnTo>
                    <a:pt x="643426" y="185770"/>
                  </a:lnTo>
                  <a:lnTo>
                    <a:pt x="643104" y="186019"/>
                  </a:lnTo>
                  <a:lnTo>
                    <a:pt x="642932" y="186191"/>
                  </a:lnTo>
                  <a:lnTo>
                    <a:pt x="642752" y="186306"/>
                  </a:lnTo>
                  <a:lnTo>
                    <a:pt x="642622" y="186317"/>
                  </a:lnTo>
                  <a:lnTo>
                    <a:pt x="642385" y="186316"/>
                  </a:lnTo>
                  <a:lnTo>
                    <a:pt x="642383" y="186316"/>
                  </a:lnTo>
                  <a:lnTo>
                    <a:pt x="642190" y="186246"/>
                  </a:lnTo>
                  <a:lnTo>
                    <a:pt x="641863" y="186064"/>
                  </a:lnTo>
                  <a:lnTo>
                    <a:pt x="641626" y="186007"/>
                  </a:lnTo>
                  <a:lnTo>
                    <a:pt x="641431" y="185952"/>
                  </a:lnTo>
                  <a:lnTo>
                    <a:pt x="641250" y="185924"/>
                  </a:lnTo>
                  <a:lnTo>
                    <a:pt x="641040" y="185966"/>
                  </a:lnTo>
                  <a:lnTo>
                    <a:pt x="640733" y="186091"/>
                  </a:lnTo>
                  <a:lnTo>
                    <a:pt x="640538" y="186230"/>
                  </a:lnTo>
                  <a:lnTo>
                    <a:pt x="640524" y="186239"/>
                  </a:lnTo>
                  <a:lnTo>
                    <a:pt x="640330" y="186356"/>
                  </a:lnTo>
                  <a:lnTo>
                    <a:pt x="640204" y="186496"/>
                  </a:lnTo>
                  <a:lnTo>
                    <a:pt x="640120" y="186635"/>
                  </a:lnTo>
                  <a:lnTo>
                    <a:pt x="640050" y="186732"/>
                  </a:lnTo>
                  <a:lnTo>
                    <a:pt x="639981" y="186899"/>
                  </a:lnTo>
                  <a:lnTo>
                    <a:pt x="639925" y="187038"/>
                  </a:lnTo>
                  <a:lnTo>
                    <a:pt x="639800" y="187220"/>
                  </a:lnTo>
                  <a:lnTo>
                    <a:pt x="639689" y="187345"/>
                  </a:lnTo>
                  <a:lnTo>
                    <a:pt x="639479" y="187485"/>
                  </a:lnTo>
                  <a:lnTo>
                    <a:pt x="639284" y="187610"/>
                  </a:lnTo>
                  <a:lnTo>
                    <a:pt x="639200" y="187708"/>
                  </a:lnTo>
                  <a:lnTo>
                    <a:pt x="639061" y="187861"/>
                  </a:lnTo>
                  <a:lnTo>
                    <a:pt x="638922" y="187972"/>
                  </a:lnTo>
                  <a:lnTo>
                    <a:pt x="638709" y="188108"/>
                  </a:lnTo>
                  <a:lnTo>
                    <a:pt x="638617" y="188178"/>
                  </a:lnTo>
                  <a:lnTo>
                    <a:pt x="638476" y="188284"/>
                  </a:lnTo>
                  <a:lnTo>
                    <a:pt x="638370" y="188419"/>
                  </a:lnTo>
                  <a:lnTo>
                    <a:pt x="638244" y="188562"/>
                  </a:lnTo>
                  <a:lnTo>
                    <a:pt x="638221" y="188588"/>
                  </a:lnTo>
                  <a:lnTo>
                    <a:pt x="638099" y="188766"/>
                  </a:lnTo>
                  <a:lnTo>
                    <a:pt x="638067" y="188814"/>
                  </a:lnTo>
                  <a:lnTo>
                    <a:pt x="637897" y="189032"/>
                  </a:lnTo>
                  <a:lnTo>
                    <a:pt x="637763" y="189159"/>
                  </a:lnTo>
                  <a:lnTo>
                    <a:pt x="637693" y="189223"/>
                  </a:lnTo>
                  <a:lnTo>
                    <a:pt x="637593" y="189272"/>
                  </a:lnTo>
                  <a:lnTo>
                    <a:pt x="637452" y="189335"/>
                  </a:lnTo>
                  <a:lnTo>
                    <a:pt x="637375" y="189392"/>
                  </a:lnTo>
                  <a:lnTo>
                    <a:pt x="637262" y="189470"/>
                  </a:lnTo>
                  <a:lnTo>
                    <a:pt x="637208" y="189516"/>
                  </a:lnTo>
                  <a:lnTo>
                    <a:pt x="637149" y="189568"/>
                  </a:lnTo>
                  <a:lnTo>
                    <a:pt x="637015" y="189717"/>
                  </a:lnTo>
                  <a:lnTo>
                    <a:pt x="636859" y="189908"/>
                  </a:lnTo>
                  <a:lnTo>
                    <a:pt x="636705" y="190048"/>
                  </a:lnTo>
                  <a:lnTo>
                    <a:pt x="636537" y="190242"/>
                  </a:lnTo>
                  <a:lnTo>
                    <a:pt x="636370" y="190341"/>
                  </a:lnTo>
                  <a:lnTo>
                    <a:pt x="636161" y="190508"/>
                  </a:lnTo>
                  <a:lnTo>
                    <a:pt x="635980" y="190633"/>
                  </a:lnTo>
                  <a:lnTo>
                    <a:pt x="635771" y="190731"/>
                  </a:lnTo>
                  <a:lnTo>
                    <a:pt x="635561" y="190786"/>
                  </a:lnTo>
                  <a:lnTo>
                    <a:pt x="635142" y="190884"/>
                  </a:lnTo>
                  <a:lnTo>
                    <a:pt x="635026" y="190912"/>
                  </a:lnTo>
                  <a:lnTo>
                    <a:pt x="634851" y="190953"/>
                  </a:lnTo>
                  <a:lnTo>
                    <a:pt x="634622" y="190997"/>
                  </a:lnTo>
                  <a:lnTo>
                    <a:pt x="634350" y="191044"/>
                  </a:lnTo>
                  <a:lnTo>
                    <a:pt x="634269" y="191058"/>
                  </a:lnTo>
                  <a:lnTo>
                    <a:pt x="633907" y="191111"/>
                  </a:lnTo>
                  <a:lnTo>
                    <a:pt x="633495" y="191228"/>
                  </a:lnTo>
                  <a:lnTo>
                    <a:pt x="633137" y="191444"/>
                  </a:lnTo>
                  <a:lnTo>
                    <a:pt x="632901" y="191703"/>
                  </a:lnTo>
                  <a:lnTo>
                    <a:pt x="632796" y="191887"/>
                  </a:lnTo>
                  <a:lnTo>
                    <a:pt x="632791" y="191897"/>
                  </a:lnTo>
                  <a:lnTo>
                    <a:pt x="632792" y="191971"/>
                  </a:lnTo>
                  <a:lnTo>
                    <a:pt x="632795" y="192206"/>
                  </a:lnTo>
                  <a:lnTo>
                    <a:pt x="632773" y="192345"/>
                  </a:lnTo>
                  <a:lnTo>
                    <a:pt x="632656" y="192530"/>
                  </a:lnTo>
                  <a:lnTo>
                    <a:pt x="632162" y="192913"/>
                  </a:lnTo>
                  <a:lnTo>
                    <a:pt x="632077" y="192988"/>
                  </a:lnTo>
                  <a:lnTo>
                    <a:pt x="631894" y="193125"/>
                  </a:lnTo>
                  <a:lnTo>
                    <a:pt x="630505" y="194437"/>
                  </a:lnTo>
                  <a:lnTo>
                    <a:pt x="630489" y="194445"/>
                  </a:lnTo>
                  <a:lnTo>
                    <a:pt x="630314" y="194552"/>
                  </a:lnTo>
                  <a:lnTo>
                    <a:pt x="630148" y="194635"/>
                  </a:lnTo>
                  <a:lnTo>
                    <a:pt x="629966" y="194709"/>
                  </a:lnTo>
                  <a:lnTo>
                    <a:pt x="629834" y="194759"/>
                  </a:lnTo>
                  <a:lnTo>
                    <a:pt x="629677" y="194808"/>
                  </a:lnTo>
                  <a:lnTo>
                    <a:pt x="629462" y="194850"/>
                  </a:lnTo>
                  <a:lnTo>
                    <a:pt x="629173" y="194883"/>
                  </a:lnTo>
                  <a:lnTo>
                    <a:pt x="628858" y="194924"/>
                  </a:lnTo>
                  <a:lnTo>
                    <a:pt x="628478" y="194971"/>
                  </a:lnTo>
                  <a:lnTo>
                    <a:pt x="628329" y="194990"/>
                  </a:lnTo>
                  <a:lnTo>
                    <a:pt x="628151" y="195018"/>
                  </a:lnTo>
                  <a:lnTo>
                    <a:pt x="627907" y="195056"/>
                  </a:lnTo>
                  <a:lnTo>
                    <a:pt x="627602" y="195139"/>
                  </a:lnTo>
                  <a:lnTo>
                    <a:pt x="627565" y="195151"/>
                  </a:lnTo>
                  <a:lnTo>
                    <a:pt x="627312" y="195238"/>
                  </a:lnTo>
                  <a:lnTo>
                    <a:pt x="627096" y="195329"/>
                  </a:lnTo>
                  <a:lnTo>
                    <a:pt x="626734" y="195486"/>
                  </a:lnTo>
                  <a:lnTo>
                    <a:pt x="626443" y="195652"/>
                  </a:lnTo>
                  <a:lnTo>
                    <a:pt x="625963" y="195990"/>
                  </a:lnTo>
                  <a:lnTo>
                    <a:pt x="625741" y="196147"/>
                  </a:lnTo>
                  <a:lnTo>
                    <a:pt x="625614" y="196281"/>
                  </a:lnTo>
                  <a:lnTo>
                    <a:pt x="625584" y="196312"/>
                  </a:lnTo>
                  <a:lnTo>
                    <a:pt x="625294" y="196643"/>
                  </a:lnTo>
                  <a:lnTo>
                    <a:pt x="625215" y="196755"/>
                  </a:lnTo>
                  <a:lnTo>
                    <a:pt x="625141" y="196861"/>
                  </a:lnTo>
                  <a:lnTo>
                    <a:pt x="625104" y="196915"/>
                  </a:lnTo>
                  <a:lnTo>
                    <a:pt x="624938" y="197238"/>
                  </a:lnTo>
                  <a:lnTo>
                    <a:pt x="624823" y="197519"/>
                  </a:lnTo>
                  <a:lnTo>
                    <a:pt x="624740" y="197816"/>
                  </a:lnTo>
                  <a:lnTo>
                    <a:pt x="624631" y="198439"/>
                  </a:lnTo>
                  <a:lnTo>
                    <a:pt x="624592" y="199443"/>
                  </a:lnTo>
                  <a:lnTo>
                    <a:pt x="624226" y="200801"/>
                  </a:lnTo>
                  <a:lnTo>
                    <a:pt x="623963" y="201123"/>
                  </a:lnTo>
                  <a:lnTo>
                    <a:pt x="622815" y="201732"/>
                  </a:lnTo>
                  <a:lnTo>
                    <a:pt x="622813" y="201732"/>
                  </a:lnTo>
                  <a:lnTo>
                    <a:pt x="622159" y="201730"/>
                  </a:lnTo>
                  <a:lnTo>
                    <a:pt x="620393" y="201302"/>
                  </a:lnTo>
                  <a:lnTo>
                    <a:pt x="618558" y="201198"/>
                  </a:lnTo>
                  <a:lnTo>
                    <a:pt x="617609" y="200903"/>
                  </a:lnTo>
                  <a:lnTo>
                    <a:pt x="617053" y="200545"/>
                  </a:lnTo>
                  <a:lnTo>
                    <a:pt x="616744" y="200238"/>
                  </a:lnTo>
                  <a:lnTo>
                    <a:pt x="616732" y="200224"/>
                  </a:lnTo>
                  <a:lnTo>
                    <a:pt x="616543" y="200000"/>
                  </a:lnTo>
                  <a:lnTo>
                    <a:pt x="616232" y="199653"/>
                  </a:lnTo>
                  <a:lnTo>
                    <a:pt x="616067" y="199452"/>
                  </a:lnTo>
                  <a:lnTo>
                    <a:pt x="615811" y="199141"/>
                  </a:lnTo>
                  <a:lnTo>
                    <a:pt x="615518" y="198922"/>
                  </a:lnTo>
                  <a:lnTo>
                    <a:pt x="615244" y="198720"/>
                  </a:lnTo>
                  <a:lnTo>
                    <a:pt x="614969" y="198519"/>
                  </a:lnTo>
                  <a:lnTo>
                    <a:pt x="614530" y="198336"/>
                  </a:lnTo>
                  <a:lnTo>
                    <a:pt x="614274" y="198245"/>
                  </a:lnTo>
                  <a:lnTo>
                    <a:pt x="614054" y="198081"/>
                  </a:lnTo>
                  <a:lnTo>
                    <a:pt x="613743" y="197861"/>
                  </a:lnTo>
                  <a:lnTo>
                    <a:pt x="613414" y="197587"/>
                  </a:lnTo>
                  <a:lnTo>
                    <a:pt x="613103" y="197422"/>
                  </a:lnTo>
                  <a:lnTo>
                    <a:pt x="612637" y="197361"/>
                  </a:lnTo>
                  <a:lnTo>
                    <a:pt x="611944" y="197200"/>
                  </a:lnTo>
                  <a:lnTo>
                    <a:pt x="611564" y="197048"/>
                  </a:lnTo>
                  <a:lnTo>
                    <a:pt x="611424" y="196730"/>
                  </a:lnTo>
                  <a:lnTo>
                    <a:pt x="611188" y="195938"/>
                  </a:lnTo>
                  <a:lnTo>
                    <a:pt x="611201" y="194961"/>
                  </a:lnTo>
                  <a:lnTo>
                    <a:pt x="611416" y="194291"/>
                  </a:lnTo>
                  <a:lnTo>
                    <a:pt x="611510" y="194039"/>
                  </a:lnTo>
                  <a:lnTo>
                    <a:pt x="611604" y="193832"/>
                  </a:lnTo>
                  <a:lnTo>
                    <a:pt x="611688" y="193664"/>
                  </a:lnTo>
                  <a:lnTo>
                    <a:pt x="611753" y="193439"/>
                  </a:lnTo>
                  <a:lnTo>
                    <a:pt x="611772" y="193149"/>
                  </a:lnTo>
                  <a:lnTo>
                    <a:pt x="611772" y="192905"/>
                  </a:lnTo>
                  <a:lnTo>
                    <a:pt x="611800" y="192549"/>
                  </a:lnTo>
                  <a:lnTo>
                    <a:pt x="611800" y="192297"/>
                  </a:lnTo>
                  <a:lnTo>
                    <a:pt x="611875" y="192034"/>
                  </a:lnTo>
                  <a:lnTo>
                    <a:pt x="611922" y="191884"/>
                  </a:lnTo>
                  <a:lnTo>
                    <a:pt x="611967" y="191708"/>
                  </a:lnTo>
                  <a:lnTo>
                    <a:pt x="612055" y="191487"/>
                  </a:lnTo>
                  <a:lnTo>
                    <a:pt x="612159" y="191295"/>
                  </a:lnTo>
                  <a:lnTo>
                    <a:pt x="612233" y="191156"/>
                  </a:lnTo>
                  <a:lnTo>
                    <a:pt x="612313" y="191018"/>
                  </a:lnTo>
                  <a:lnTo>
                    <a:pt x="612317" y="191012"/>
                  </a:lnTo>
                  <a:lnTo>
                    <a:pt x="612392" y="190889"/>
                  </a:lnTo>
                  <a:lnTo>
                    <a:pt x="612430" y="190826"/>
                  </a:lnTo>
                  <a:lnTo>
                    <a:pt x="612516" y="190655"/>
                  </a:lnTo>
                  <a:lnTo>
                    <a:pt x="612520" y="190646"/>
                  </a:lnTo>
                  <a:lnTo>
                    <a:pt x="612566" y="190529"/>
                  </a:lnTo>
                  <a:lnTo>
                    <a:pt x="612569" y="190521"/>
                  </a:lnTo>
                  <a:lnTo>
                    <a:pt x="612584" y="190474"/>
                  </a:lnTo>
                  <a:lnTo>
                    <a:pt x="612591" y="190441"/>
                  </a:lnTo>
                  <a:lnTo>
                    <a:pt x="612590" y="190427"/>
                  </a:lnTo>
                  <a:lnTo>
                    <a:pt x="612586" y="190320"/>
                  </a:lnTo>
                  <a:lnTo>
                    <a:pt x="612586" y="190308"/>
                  </a:lnTo>
                  <a:lnTo>
                    <a:pt x="612567" y="190226"/>
                  </a:lnTo>
                  <a:lnTo>
                    <a:pt x="612560" y="190194"/>
                  </a:lnTo>
                  <a:lnTo>
                    <a:pt x="612554" y="190164"/>
                  </a:lnTo>
                  <a:lnTo>
                    <a:pt x="612504" y="190065"/>
                  </a:lnTo>
                  <a:lnTo>
                    <a:pt x="612468" y="189993"/>
                  </a:lnTo>
                  <a:lnTo>
                    <a:pt x="612364" y="189830"/>
                  </a:lnTo>
                  <a:lnTo>
                    <a:pt x="612279" y="189679"/>
                  </a:lnTo>
                  <a:lnTo>
                    <a:pt x="612232" y="189575"/>
                  </a:lnTo>
                  <a:lnTo>
                    <a:pt x="612157" y="189397"/>
                  </a:lnTo>
                  <a:lnTo>
                    <a:pt x="612090" y="189227"/>
                  </a:lnTo>
                  <a:lnTo>
                    <a:pt x="612034" y="189086"/>
                  </a:lnTo>
                  <a:lnTo>
                    <a:pt x="611968" y="188916"/>
                  </a:lnTo>
                  <a:lnTo>
                    <a:pt x="611817" y="188304"/>
                  </a:lnTo>
                  <a:lnTo>
                    <a:pt x="611798" y="188182"/>
                  </a:lnTo>
                  <a:lnTo>
                    <a:pt x="611763" y="187993"/>
                  </a:lnTo>
                  <a:lnTo>
                    <a:pt x="611748" y="187677"/>
                  </a:lnTo>
                  <a:lnTo>
                    <a:pt x="611737" y="187527"/>
                  </a:lnTo>
                  <a:lnTo>
                    <a:pt x="611726" y="187423"/>
                  </a:lnTo>
                  <a:lnTo>
                    <a:pt x="611691" y="187298"/>
                  </a:lnTo>
                  <a:lnTo>
                    <a:pt x="611657" y="187160"/>
                  </a:lnTo>
                  <a:lnTo>
                    <a:pt x="611615" y="187023"/>
                  </a:lnTo>
                  <a:lnTo>
                    <a:pt x="611486" y="186833"/>
                  </a:lnTo>
                  <a:lnTo>
                    <a:pt x="611294" y="186623"/>
                  </a:lnTo>
                  <a:lnTo>
                    <a:pt x="611289" y="186619"/>
                  </a:lnTo>
                  <a:lnTo>
                    <a:pt x="611209" y="186528"/>
                  </a:lnTo>
                  <a:lnTo>
                    <a:pt x="611145" y="186451"/>
                  </a:lnTo>
                  <a:lnTo>
                    <a:pt x="610888" y="186133"/>
                  </a:lnTo>
                  <a:lnTo>
                    <a:pt x="610879" y="186124"/>
                  </a:lnTo>
                  <a:lnTo>
                    <a:pt x="610776" y="185940"/>
                  </a:lnTo>
                  <a:lnTo>
                    <a:pt x="610716" y="185798"/>
                  </a:lnTo>
                  <a:lnTo>
                    <a:pt x="610572" y="185430"/>
                  </a:lnTo>
                  <a:lnTo>
                    <a:pt x="610497" y="185310"/>
                  </a:lnTo>
                  <a:lnTo>
                    <a:pt x="610415" y="185177"/>
                  </a:lnTo>
                  <a:lnTo>
                    <a:pt x="610216" y="184857"/>
                  </a:lnTo>
                  <a:lnTo>
                    <a:pt x="610167" y="184778"/>
                  </a:lnTo>
                  <a:lnTo>
                    <a:pt x="610132" y="184751"/>
                  </a:lnTo>
                  <a:lnTo>
                    <a:pt x="610131" y="184748"/>
                  </a:lnTo>
                  <a:lnTo>
                    <a:pt x="609897" y="184574"/>
                  </a:lnTo>
                  <a:lnTo>
                    <a:pt x="609622" y="184419"/>
                  </a:lnTo>
                  <a:lnTo>
                    <a:pt x="609105" y="184152"/>
                  </a:lnTo>
                  <a:lnTo>
                    <a:pt x="608890" y="184068"/>
                  </a:lnTo>
                  <a:lnTo>
                    <a:pt x="608760" y="184044"/>
                  </a:lnTo>
                  <a:lnTo>
                    <a:pt x="608711" y="184035"/>
                  </a:lnTo>
                  <a:lnTo>
                    <a:pt x="608488" y="184021"/>
                  </a:lnTo>
                  <a:lnTo>
                    <a:pt x="607538" y="184034"/>
                  </a:lnTo>
                  <a:lnTo>
                    <a:pt x="607398" y="184069"/>
                  </a:lnTo>
                  <a:lnTo>
                    <a:pt x="607257" y="184117"/>
                  </a:lnTo>
                  <a:lnTo>
                    <a:pt x="607072" y="184174"/>
                  </a:lnTo>
                  <a:lnTo>
                    <a:pt x="606993" y="184198"/>
                  </a:lnTo>
                  <a:lnTo>
                    <a:pt x="606885" y="184218"/>
                  </a:lnTo>
                  <a:lnTo>
                    <a:pt x="606730" y="184246"/>
                  </a:lnTo>
                  <a:lnTo>
                    <a:pt x="606512" y="184274"/>
                  </a:lnTo>
                  <a:lnTo>
                    <a:pt x="606337" y="184281"/>
                  </a:lnTo>
                  <a:lnTo>
                    <a:pt x="606043" y="184251"/>
                  </a:lnTo>
                  <a:lnTo>
                    <a:pt x="605808" y="184227"/>
                  </a:lnTo>
                  <a:lnTo>
                    <a:pt x="605573" y="184149"/>
                  </a:lnTo>
                  <a:lnTo>
                    <a:pt x="605455" y="184109"/>
                  </a:lnTo>
                  <a:lnTo>
                    <a:pt x="605188" y="183971"/>
                  </a:lnTo>
                  <a:lnTo>
                    <a:pt x="604804" y="183805"/>
                  </a:lnTo>
                  <a:lnTo>
                    <a:pt x="604408" y="183703"/>
                  </a:lnTo>
                  <a:lnTo>
                    <a:pt x="604012" y="183613"/>
                  </a:lnTo>
                  <a:lnTo>
                    <a:pt x="603602" y="183580"/>
                  </a:lnTo>
                  <a:lnTo>
                    <a:pt x="603320" y="183555"/>
                  </a:lnTo>
                  <a:lnTo>
                    <a:pt x="603038" y="183516"/>
                  </a:lnTo>
                  <a:lnTo>
                    <a:pt x="602792" y="183431"/>
                  </a:lnTo>
                  <a:lnTo>
                    <a:pt x="602757" y="183419"/>
                  </a:lnTo>
                  <a:lnTo>
                    <a:pt x="602749" y="183414"/>
                  </a:lnTo>
                  <a:lnTo>
                    <a:pt x="602644" y="183346"/>
                  </a:lnTo>
                  <a:lnTo>
                    <a:pt x="602471" y="183155"/>
                  </a:lnTo>
                  <a:lnTo>
                    <a:pt x="602458" y="183102"/>
                  </a:lnTo>
                  <a:lnTo>
                    <a:pt x="602466" y="182972"/>
                  </a:lnTo>
                  <a:lnTo>
                    <a:pt x="602467" y="182963"/>
                  </a:lnTo>
                  <a:lnTo>
                    <a:pt x="602507" y="182791"/>
                  </a:lnTo>
                  <a:lnTo>
                    <a:pt x="602684" y="182517"/>
                  </a:lnTo>
                  <a:lnTo>
                    <a:pt x="602813" y="182367"/>
                  </a:lnTo>
                  <a:lnTo>
                    <a:pt x="602829" y="182348"/>
                  </a:lnTo>
                  <a:lnTo>
                    <a:pt x="602877" y="182300"/>
                  </a:lnTo>
                  <a:lnTo>
                    <a:pt x="602990" y="182187"/>
                  </a:lnTo>
                  <a:lnTo>
                    <a:pt x="603071" y="182002"/>
                  </a:lnTo>
                  <a:lnTo>
                    <a:pt x="603143" y="181825"/>
                  </a:lnTo>
                  <a:lnTo>
                    <a:pt x="603159" y="181688"/>
                  </a:lnTo>
                  <a:lnTo>
                    <a:pt x="603151" y="181551"/>
                  </a:lnTo>
                  <a:lnTo>
                    <a:pt x="603047" y="181334"/>
                  </a:lnTo>
                  <a:lnTo>
                    <a:pt x="602918" y="181068"/>
                  </a:lnTo>
                  <a:lnTo>
                    <a:pt x="602829" y="180899"/>
                  </a:lnTo>
                  <a:lnTo>
                    <a:pt x="602825" y="180895"/>
                  </a:lnTo>
                  <a:lnTo>
                    <a:pt x="602652" y="180682"/>
                  </a:lnTo>
                  <a:lnTo>
                    <a:pt x="602039" y="180143"/>
                  </a:lnTo>
                  <a:lnTo>
                    <a:pt x="601973" y="180057"/>
                  </a:lnTo>
                  <a:lnTo>
                    <a:pt x="601846" y="179894"/>
                  </a:lnTo>
                  <a:lnTo>
                    <a:pt x="601621" y="179531"/>
                  </a:lnTo>
                  <a:lnTo>
                    <a:pt x="601498" y="179291"/>
                  </a:lnTo>
                  <a:lnTo>
                    <a:pt x="601468" y="179233"/>
                  </a:lnTo>
                  <a:lnTo>
                    <a:pt x="601346" y="178596"/>
                  </a:lnTo>
                  <a:lnTo>
                    <a:pt x="601254" y="177043"/>
                  </a:lnTo>
                  <a:lnTo>
                    <a:pt x="601184" y="176461"/>
                  </a:lnTo>
                  <a:lnTo>
                    <a:pt x="601143" y="176283"/>
                  </a:lnTo>
                  <a:lnTo>
                    <a:pt x="601143" y="175969"/>
                  </a:lnTo>
                  <a:lnTo>
                    <a:pt x="601280" y="175708"/>
                  </a:lnTo>
                  <a:lnTo>
                    <a:pt x="601445" y="175503"/>
                  </a:lnTo>
                  <a:lnTo>
                    <a:pt x="601733" y="175202"/>
                  </a:lnTo>
                  <a:lnTo>
                    <a:pt x="601803" y="174933"/>
                  </a:lnTo>
                  <a:lnTo>
                    <a:pt x="601746" y="174628"/>
                  </a:lnTo>
                  <a:lnTo>
                    <a:pt x="601430" y="174272"/>
                  </a:lnTo>
                  <a:lnTo>
                    <a:pt x="600815" y="173779"/>
                  </a:lnTo>
                  <a:lnTo>
                    <a:pt x="600404" y="173396"/>
                  </a:lnTo>
                  <a:lnTo>
                    <a:pt x="600231" y="172955"/>
                  </a:lnTo>
                  <a:lnTo>
                    <a:pt x="600269" y="172233"/>
                  </a:lnTo>
                  <a:lnTo>
                    <a:pt x="600266" y="172172"/>
                  </a:lnTo>
                  <a:lnTo>
                    <a:pt x="600253" y="171642"/>
                  </a:lnTo>
                  <a:lnTo>
                    <a:pt x="600253" y="171637"/>
                  </a:lnTo>
                  <a:lnTo>
                    <a:pt x="600316" y="171039"/>
                  </a:lnTo>
                  <a:lnTo>
                    <a:pt x="600325" y="170973"/>
                  </a:lnTo>
                  <a:lnTo>
                    <a:pt x="600379" y="170599"/>
                  </a:lnTo>
                  <a:lnTo>
                    <a:pt x="600979" y="169962"/>
                  </a:lnTo>
                  <a:lnTo>
                    <a:pt x="601472" y="169455"/>
                  </a:lnTo>
                  <a:lnTo>
                    <a:pt x="601715" y="168935"/>
                  </a:lnTo>
                  <a:lnTo>
                    <a:pt x="601720" y="168919"/>
                  </a:lnTo>
                  <a:lnTo>
                    <a:pt x="601720" y="168874"/>
                  </a:lnTo>
                  <a:lnTo>
                    <a:pt x="601724" y="168135"/>
                  </a:lnTo>
                  <a:lnTo>
                    <a:pt x="601776" y="167946"/>
                  </a:lnTo>
                  <a:lnTo>
                    <a:pt x="601810" y="167757"/>
                  </a:lnTo>
                  <a:lnTo>
                    <a:pt x="601835" y="167559"/>
                  </a:lnTo>
                  <a:lnTo>
                    <a:pt x="601836" y="167559"/>
                  </a:lnTo>
                  <a:lnTo>
                    <a:pt x="601871" y="167414"/>
                  </a:lnTo>
                  <a:lnTo>
                    <a:pt x="601878" y="167277"/>
                  </a:lnTo>
                  <a:lnTo>
                    <a:pt x="601905" y="167105"/>
                  </a:lnTo>
                  <a:lnTo>
                    <a:pt x="601964" y="166951"/>
                  </a:lnTo>
                  <a:lnTo>
                    <a:pt x="601964" y="166788"/>
                  </a:lnTo>
                  <a:lnTo>
                    <a:pt x="601939" y="166633"/>
                  </a:lnTo>
                  <a:lnTo>
                    <a:pt x="601905" y="166513"/>
                  </a:lnTo>
                  <a:lnTo>
                    <a:pt x="601784" y="166299"/>
                  </a:lnTo>
                  <a:lnTo>
                    <a:pt x="601681" y="166161"/>
                  </a:lnTo>
                  <a:lnTo>
                    <a:pt x="601587" y="165990"/>
                  </a:lnTo>
                  <a:lnTo>
                    <a:pt x="601519" y="165853"/>
                  </a:lnTo>
                  <a:lnTo>
                    <a:pt x="601519" y="165707"/>
                  </a:lnTo>
                  <a:lnTo>
                    <a:pt x="601510" y="165544"/>
                  </a:lnTo>
                  <a:lnTo>
                    <a:pt x="601505" y="165446"/>
                  </a:lnTo>
                  <a:lnTo>
                    <a:pt x="601516" y="165319"/>
                  </a:lnTo>
                  <a:lnTo>
                    <a:pt x="601526" y="165203"/>
                  </a:lnTo>
                  <a:lnTo>
                    <a:pt x="601516" y="165077"/>
                  </a:lnTo>
                  <a:lnTo>
                    <a:pt x="601505" y="164930"/>
                  </a:lnTo>
                  <a:lnTo>
                    <a:pt x="601484" y="164719"/>
                  </a:lnTo>
                  <a:lnTo>
                    <a:pt x="601463" y="164508"/>
                  </a:lnTo>
                  <a:lnTo>
                    <a:pt x="601442" y="164383"/>
                  </a:lnTo>
                  <a:lnTo>
                    <a:pt x="601410" y="164246"/>
                  </a:lnTo>
                  <a:lnTo>
                    <a:pt x="601369" y="164067"/>
                  </a:lnTo>
                  <a:lnTo>
                    <a:pt x="601285" y="163910"/>
                  </a:lnTo>
                  <a:lnTo>
                    <a:pt x="601232" y="163772"/>
                  </a:lnTo>
                  <a:lnTo>
                    <a:pt x="601169" y="163614"/>
                  </a:lnTo>
                  <a:lnTo>
                    <a:pt x="601127" y="163489"/>
                  </a:lnTo>
                  <a:lnTo>
                    <a:pt x="601116" y="163320"/>
                  </a:lnTo>
                  <a:lnTo>
                    <a:pt x="601116" y="163141"/>
                  </a:lnTo>
                  <a:lnTo>
                    <a:pt x="601106" y="162994"/>
                  </a:lnTo>
                  <a:lnTo>
                    <a:pt x="601114" y="162762"/>
                  </a:lnTo>
                  <a:lnTo>
                    <a:pt x="601017" y="162342"/>
                  </a:lnTo>
                  <a:lnTo>
                    <a:pt x="600726" y="161647"/>
                  </a:lnTo>
                  <a:lnTo>
                    <a:pt x="600684" y="161521"/>
                  </a:lnTo>
                  <a:lnTo>
                    <a:pt x="600647" y="161281"/>
                  </a:lnTo>
                  <a:lnTo>
                    <a:pt x="600629" y="161042"/>
                  </a:lnTo>
                  <a:lnTo>
                    <a:pt x="600620" y="160848"/>
                  </a:lnTo>
                  <a:lnTo>
                    <a:pt x="600673" y="160644"/>
                  </a:lnTo>
                  <a:lnTo>
                    <a:pt x="600745" y="160485"/>
                  </a:lnTo>
                  <a:lnTo>
                    <a:pt x="600913" y="160318"/>
                  </a:lnTo>
                  <a:lnTo>
                    <a:pt x="601135" y="160131"/>
                  </a:lnTo>
                  <a:lnTo>
                    <a:pt x="601315" y="160045"/>
                  </a:lnTo>
                  <a:lnTo>
                    <a:pt x="601320" y="160043"/>
                  </a:lnTo>
                  <a:lnTo>
                    <a:pt x="601341" y="160038"/>
                  </a:lnTo>
                  <a:lnTo>
                    <a:pt x="601470" y="160001"/>
                  </a:lnTo>
                  <a:lnTo>
                    <a:pt x="601604" y="159964"/>
                  </a:lnTo>
                  <a:lnTo>
                    <a:pt x="601824" y="159841"/>
                  </a:lnTo>
                  <a:lnTo>
                    <a:pt x="601890" y="159826"/>
                  </a:lnTo>
                  <a:lnTo>
                    <a:pt x="602015" y="159796"/>
                  </a:lnTo>
                  <a:lnTo>
                    <a:pt x="602123" y="159773"/>
                  </a:lnTo>
                  <a:lnTo>
                    <a:pt x="602205" y="159760"/>
                  </a:lnTo>
                  <a:lnTo>
                    <a:pt x="602271" y="159743"/>
                  </a:lnTo>
                  <a:lnTo>
                    <a:pt x="602326" y="159710"/>
                  </a:lnTo>
                  <a:lnTo>
                    <a:pt x="602389" y="159602"/>
                  </a:lnTo>
                  <a:lnTo>
                    <a:pt x="602451" y="159487"/>
                  </a:lnTo>
                  <a:lnTo>
                    <a:pt x="602501" y="159311"/>
                  </a:lnTo>
                  <a:lnTo>
                    <a:pt x="602521" y="159162"/>
                  </a:lnTo>
                  <a:lnTo>
                    <a:pt x="602563" y="158938"/>
                  </a:lnTo>
                  <a:lnTo>
                    <a:pt x="602572" y="158891"/>
                  </a:lnTo>
                  <a:lnTo>
                    <a:pt x="602594" y="158727"/>
                  </a:lnTo>
                  <a:lnTo>
                    <a:pt x="602603" y="158660"/>
                  </a:lnTo>
                  <a:lnTo>
                    <a:pt x="602659" y="158455"/>
                  </a:lnTo>
                  <a:lnTo>
                    <a:pt x="602662" y="158451"/>
                  </a:lnTo>
                  <a:lnTo>
                    <a:pt x="602706" y="158363"/>
                  </a:lnTo>
                  <a:lnTo>
                    <a:pt x="602762" y="158275"/>
                  </a:lnTo>
                  <a:lnTo>
                    <a:pt x="602766" y="158262"/>
                  </a:lnTo>
                  <a:lnTo>
                    <a:pt x="602786" y="158218"/>
                  </a:lnTo>
                  <a:lnTo>
                    <a:pt x="602802" y="158183"/>
                  </a:lnTo>
                  <a:lnTo>
                    <a:pt x="602829" y="158090"/>
                  </a:lnTo>
                  <a:lnTo>
                    <a:pt x="602833" y="158064"/>
                  </a:lnTo>
                  <a:lnTo>
                    <a:pt x="602829" y="158034"/>
                  </a:lnTo>
                  <a:lnTo>
                    <a:pt x="602813" y="157964"/>
                  </a:lnTo>
                  <a:lnTo>
                    <a:pt x="602772" y="157895"/>
                  </a:lnTo>
                  <a:lnTo>
                    <a:pt x="602762" y="157878"/>
                  </a:lnTo>
                  <a:lnTo>
                    <a:pt x="602691" y="157759"/>
                  </a:lnTo>
                  <a:lnTo>
                    <a:pt x="602681" y="157732"/>
                  </a:lnTo>
                  <a:lnTo>
                    <a:pt x="602645" y="157639"/>
                  </a:lnTo>
                  <a:lnTo>
                    <a:pt x="602576" y="157494"/>
                  </a:lnTo>
                  <a:lnTo>
                    <a:pt x="602570" y="157484"/>
                  </a:lnTo>
                  <a:lnTo>
                    <a:pt x="602475" y="157298"/>
                  </a:lnTo>
                  <a:lnTo>
                    <a:pt x="602377" y="157184"/>
                  </a:lnTo>
                  <a:lnTo>
                    <a:pt x="602347" y="157149"/>
                  </a:lnTo>
                  <a:lnTo>
                    <a:pt x="602280" y="157046"/>
                  </a:lnTo>
                  <a:lnTo>
                    <a:pt x="602132" y="156903"/>
                  </a:lnTo>
                  <a:lnTo>
                    <a:pt x="602119" y="156891"/>
                  </a:lnTo>
                  <a:lnTo>
                    <a:pt x="601838" y="156621"/>
                  </a:lnTo>
                  <a:lnTo>
                    <a:pt x="601754" y="156551"/>
                  </a:lnTo>
                  <a:lnTo>
                    <a:pt x="601627" y="156462"/>
                  </a:lnTo>
                  <a:lnTo>
                    <a:pt x="601528" y="156397"/>
                  </a:lnTo>
                  <a:lnTo>
                    <a:pt x="601415" y="156346"/>
                  </a:lnTo>
                  <a:lnTo>
                    <a:pt x="601405" y="156343"/>
                  </a:lnTo>
                  <a:lnTo>
                    <a:pt x="601355" y="156326"/>
                  </a:lnTo>
                  <a:lnTo>
                    <a:pt x="601247" y="156322"/>
                  </a:lnTo>
                  <a:lnTo>
                    <a:pt x="601034" y="156302"/>
                  </a:lnTo>
                  <a:lnTo>
                    <a:pt x="600850" y="156294"/>
                  </a:lnTo>
                  <a:lnTo>
                    <a:pt x="600800" y="156289"/>
                  </a:lnTo>
                  <a:lnTo>
                    <a:pt x="600753" y="156283"/>
                  </a:lnTo>
                  <a:lnTo>
                    <a:pt x="600718" y="156259"/>
                  </a:lnTo>
                  <a:lnTo>
                    <a:pt x="600707" y="156251"/>
                  </a:lnTo>
                  <a:lnTo>
                    <a:pt x="600656" y="156200"/>
                  </a:lnTo>
                  <a:lnTo>
                    <a:pt x="600600" y="156141"/>
                  </a:lnTo>
                  <a:lnTo>
                    <a:pt x="600594" y="156134"/>
                  </a:lnTo>
                  <a:lnTo>
                    <a:pt x="600572" y="156080"/>
                  </a:lnTo>
                  <a:lnTo>
                    <a:pt x="600570" y="156075"/>
                  </a:lnTo>
                  <a:lnTo>
                    <a:pt x="600548" y="156002"/>
                  </a:lnTo>
                  <a:lnTo>
                    <a:pt x="600543" y="155970"/>
                  </a:lnTo>
                  <a:lnTo>
                    <a:pt x="600540" y="155933"/>
                  </a:lnTo>
                  <a:lnTo>
                    <a:pt x="600540" y="155864"/>
                  </a:lnTo>
                  <a:lnTo>
                    <a:pt x="600565" y="155805"/>
                  </a:lnTo>
                  <a:lnTo>
                    <a:pt x="600566" y="155803"/>
                  </a:lnTo>
                  <a:lnTo>
                    <a:pt x="600643" y="155702"/>
                  </a:lnTo>
                  <a:lnTo>
                    <a:pt x="600697" y="155624"/>
                  </a:lnTo>
                  <a:lnTo>
                    <a:pt x="600769" y="155551"/>
                  </a:lnTo>
                  <a:lnTo>
                    <a:pt x="600869" y="155489"/>
                  </a:lnTo>
                  <a:lnTo>
                    <a:pt x="600964" y="155424"/>
                  </a:lnTo>
                  <a:lnTo>
                    <a:pt x="601042" y="155368"/>
                  </a:lnTo>
                  <a:lnTo>
                    <a:pt x="601120" y="155316"/>
                  </a:lnTo>
                  <a:lnTo>
                    <a:pt x="601159" y="155284"/>
                  </a:lnTo>
                  <a:lnTo>
                    <a:pt x="601183" y="155249"/>
                  </a:lnTo>
                  <a:lnTo>
                    <a:pt x="601218" y="155162"/>
                  </a:lnTo>
                  <a:lnTo>
                    <a:pt x="601286" y="155014"/>
                  </a:lnTo>
                  <a:lnTo>
                    <a:pt x="601345" y="154879"/>
                  </a:lnTo>
                  <a:lnTo>
                    <a:pt x="601402" y="154752"/>
                  </a:lnTo>
                  <a:lnTo>
                    <a:pt x="601437" y="154670"/>
                  </a:lnTo>
                  <a:lnTo>
                    <a:pt x="601456" y="154601"/>
                  </a:lnTo>
                  <a:lnTo>
                    <a:pt x="601469" y="154532"/>
                  </a:lnTo>
                  <a:lnTo>
                    <a:pt x="601474" y="154468"/>
                  </a:lnTo>
                  <a:lnTo>
                    <a:pt x="601474" y="154465"/>
                  </a:lnTo>
                  <a:lnTo>
                    <a:pt x="601474" y="154463"/>
                  </a:lnTo>
                  <a:lnTo>
                    <a:pt x="601472" y="154428"/>
                  </a:lnTo>
                  <a:lnTo>
                    <a:pt x="601431" y="154352"/>
                  </a:lnTo>
                  <a:lnTo>
                    <a:pt x="601355" y="154236"/>
                  </a:lnTo>
                  <a:lnTo>
                    <a:pt x="601346" y="154224"/>
                  </a:lnTo>
                  <a:lnTo>
                    <a:pt x="601121" y="153906"/>
                  </a:lnTo>
                  <a:lnTo>
                    <a:pt x="600907" y="153693"/>
                  </a:lnTo>
                  <a:lnTo>
                    <a:pt x="600557" y="153449"/>
                  </a:lnTo>
                  <a:lnTo>
                    <a:pt x="600282" y="153266"/>
                  </a:lnTo>
                  <a:lnTo>
                    <a:pt x="599977" y="153037"/>
                  </a:lnTo>
                  <a:lnTo>
                    <a:pt x="599763" y="152839"/>
                  </a:lnTo>
                  <a:lnTo>
                    <a:pt x="599581" y="152687"/>
                  </a:lnTo>
                  <a:lnTo>
                    <a:pt x="599373" y="152463"/>
                  </a:lnTo>
                  <a:lnTo>
                    <a:pt x="599174" y="152216"/>
                  </a:lnTo>
                  <a:lnTo>
                    <a:pt x="599130" y="152112"/>
                  </a:lnTo>
                  <a:lnTo>
                    <a:pt x="599067" y="151968"/>
                  </a:lnTo>
                  <a:lnTo>
                    <a:pt x="599062" y="151958"/>
                  </a:lnTo>
                  <a:lnTo>
                    <a:pt x="598936" y="151730"/>
                  </a:lnTo>
                  <a:lnTo>
                    <a:pt x="598924" y="151630"/>
                  </a:lnTo>
                  <a:lnTo>
                    <a:pt x="598910" y="151515"/>
                  </a:lnTo>
                  <a:lnTo>
                    <a:pt x="598910" y="151324"/>
                  </a:lnTo>
                  <a:lnTo>
                    <a:pt x="598939" y="151223"/>
                  </a:lnTo>
                  <a:lnTo>
                    <a:pt x="599046" y="150796"/>
                  </a:lnTo>
                  <a:lnTo>
                    <a:pt x="599138" y="150537"/>
                  </a:lnTo>
                  <a:lnTo>
                    <a:pt x="599274" y="150231"/>
                  </a:lnTo>
                  <a:lnTo>
                    <a:pt x="599419" y="150034"/>
                  </a:lnTo>
                  <a:lnTo>
                    <a:pt x="599526" y="149912"/>
                  </a:lnTo>
                  <a:lnTo>
                    <a:pt x="599684" y="149748"/>
                  </a:lnTo>
                  <a:lnTo>
                    <a:pt x="599802" y="149605"/>
                  </a:lnTo>
                  <a:lnTo>
                    <a:pt x="599858" y="149453"/>
                  </a:lnTo>
                  <a:lnTo>
                    <a:pt x="599893" y="149290"/>
                  </a:lnTo>
                  <a:lnTo>
                    <a:pt x="599883" y="149142"/>
                  </a:lnTo>
                  <a:lnTo>
                    <a:pt x="599878" y="148989"/>
                  </a:lnTo>
                  <a:lnTo>
                    <a:pt x="599806" y="148846"/>
                  </a:lnTo>
                  <a:lnTo>
                    <a:pt x="599710" y="148719"/>
                  </a:lnTo>
                  <a:lnTo>
                    <a:pt x="599519" y="148443"/>
                  </a:lnTo>
                  <a:lnTo>
                    <a:pt x="599440" y="148326"/>
                  </a:lnTo>
                  <a:lnTo>
                    <a:pt x="599236" y="148093"/>
                  </a:lnTo>
                  <a:lnTo>
                    <a:pt x="599199" y="148052"/>
                  </a:lnTo>
                  <a:lnTo>
                    <a:pt x="598719" y="147624"/>
                  </a:lnTo>
                  <a:lnTo>
                    <a:pt x="598487" y="147332"/>
                  </a:lnTo>
                  <a:lnTo>
                    <a:pt x="598403" y="147208"/>
                  </a:lnTo>
                  <a:lnTo>
                    <a:pt x="598290" y="147063"/>
                  </a:lnTo>
                  <a:lnTo>
                    <a:pt x="598106" y="146766"/>
                  </a:lnTo>
                  <a:lnTo>
                    <a:pt x="597966" y="146570"/>
                  </a:lnTo>
                  <a:lnTo>
                    <a:pt x="597848" y="146375"/>
                  </a:lnTo>
                  <a:lnTo>
                    <a:pt x="597742" y="146140"/>
                  </a:lnTo>
                  <a:lnTo>
                    <a:pt x="597584" y="145898"/>
                  </a:lnTo>
                  <a:lnTo>
                    <a:pt x="597391" y="145613"/>
                  </a:lnTo>
                  <a:lnTo>
                    <a:pt x="597196" y="145437"/>
                  </a:lnTo>
                  <a:lnTo>
                    <a:pt x="597193" y="145435"/>
                  </a:lnTo>
                  <a:lnTo>
                    <a:pt x="596941" y="145242"/>
                  </a:lnTo>
                  <a:lnTo>
                    <a:pt x="596727" y="145125"/>
                  </a:lnTo>
                  <a:lnTo>
                    <a:pt x="596532" y="145007"/>
                  </a:lnTo>
                  <a:lnTo>
                    <a:pt x="596375" y="144832"/>
                  </a:lnTo>
                  <a:lnTo>
                    <a:pt x="596278" y="144657"/>
                  </a:lnTo>
                  <a:lnTo>
                    <a:pt x="596160" y="144500"/>
                  </a:lnTo>
                  <a:lnTo>
                    <a:pt x="596023" y="144325"/>
                  </a:lnTo>
                  <a:lnTo>
                    <a:pt x="595906" y="144148"/>
                  </a:lnTo>
                  <a:lnTo>
                    <a:pt x="595717" y="144012"/>
                  </a:lnTo>
                  <a:lnTo>
                    <a:pt x="595305" y="143711"/>
                  </a:lnTo>
                  <a:lnTo>
                    <a:pt x="594492" y="143067"/>
                  </a:lnTo>
                  <a:lnTo>
                    <a:pt x="594177" y="142864"/>
                  </a:lnTo>
                  <a:lnTo>
                    <a:pt x="593881" y="142694"/>
                  </a:lnTo>
                  <a:lnTo>
                    <a:pt x="593848" y="142675"/>
                  </a:lnTo>
                  <a:lnTo>
                    <a:pt x="593652" y="142556"/>
                  </a:lnTo>
                  <a:lnTo>
                    <a:pt x="593512" y="142395"/>
                  </a:lnTo>
                  <a:lnTo>
                    <a:pt x="593372" y="142080"/>
                  </a:lnTo>
                  <a:lnTo>
                    <a:pt x="593154" y="141339"/>
                  </a:lnTo>
                  <a:lnTo>
                    <a:pt x="593152" y="141332"/>
                  </a:lnTo>
                  <a:lnTo>
                    <a:pt x="593001" y="140911"/>
                  </a:lnTo>
                  <a:lnTo>
                    <a:pt x="592861" y="140618"/>
                  </a:lnTo>
                  <a:lnTo>
                    <a:pt x="592671" y="140436"/>
                  </a:lnTo>
                  <a:lnTo>
                    <a:pt x="592294" y="140128"/>
                  </a:lnTo>
                  <a:lnTo>
                    <a:pt x="592020" y="139932"/>
                  </a:lnTo>
                  <a:lnTo>
                    <a:pt x="591698" y="139736"/>
                  </a:lnTo>
                  <a:lnTo>
                    <a:pt x="591574" y="139671"/>
                  </a:lnTo>
                  <a:lnTo>
                    <a:pt x="591461" y="139610"/>
                  </a:lnTo>
                  <a:lnTo>
                    <a:pt x="591216" y="139449"/>
                  </a:lnTo>
                  <a:lnTo>
                    <a:pt x="590963" y="139148"/>
                  </a:lnTo>
                  <a:lnTo>
                    <a:pt x="590754" y="138868"/>
                  </a:lnTo>
                  <a:lnTo>
                    <a:pt x="590620" y="138554"/>
                  </a:lnTo>
                  <a:lnTo>
                    <a:pt x="590580" y="138417"/>
                  </a:lnTo>
                  <a:lnTo>
                    <a:pt x="590501" y="138148"/>
                  </a:lnTo>
                  <a:lnTo>
                    <a:pt x="590489" y="138087"/>
                  </a:lnTo>
                  <a:lnTo>
                    <a:pt x="590438" y="137833"/>
                  </a:lnTo>
                  <a:lnTo>
                    <a:pt x="590354" y="137462"/>
                  </a:lnTo>
                  <a:lnTo>
                    <a:pt x="590343" y="137192"/>
                  </a:lnTo>
                  <a:lnTo>
                    <a:pt x="590332" y="136905"/>
                  </a:lnTo>
                  <a:lnTo>
                    <a:pt x="590320" y="136742"/>
                  </a:lnTo>
                  <a:lnTo>
                    <a:pt x="590295" y="136618"/>
                  </a:lnTo>
                  <a:lnTo>
                    <a:pt x="590295" y="136393"/>
                  </a:lnTo>
                  <a:lnTo>
                    <a:pt x="590295" y="136131"/>
                  </a:lnTo>
                  <a:lnTo>
                    <a:pt x="590308" y="135955"/>
                  </a:lnTo>
                  <a:lnTo>
                    <a:pt x="590308" y="135780"/>
                  </a:lnTo>
                  <a:lnTo>
                    <a:pt x="590295" y="135568"/>
                  </a:lnTo>
                  <a:lnTo>
                    <a:pt x="590308" y="135418"/>
                  </a:lnTo>
                  <a:lnTo>
                    <a:pt x="590308" y="135218"/>
                  </a:lnTo>
                  <a:lnTo>
                    <a:pt x="590257" y="135030"/>
                  </a:lnTo>
                  <a:lnTo>
                    <a:pt x="590195" y="134844"/>
                  </a:lnTo>
                  <a:lnTo>
                    <a:pt x="590170" y="134756"/>
                  </a:lnTo>
                  <a:lnTo>
                    <a:pt x="590107" y="134669"/>
                  </a:lnTo>
                  <a:lnTo>
                    <a:pt x="589995" y="134568"/>
                  </a:lnTo>
                  <a:lnTo>
                    <a:pt x="589907" y="134506"/>
                  </a:lnTo>
                  <a:lnTo>
                    <a:pt x="589795" y="134444"/>
                  </a:lnTo>
                  <a:lnTo>
                    <a:pt x="589718" y="134423"/>
                  </a:lnTo>
                  <a:lnTo>
                    <a:pt x="589245" y="134031"/>
                  </a:lnTo>
                  <a:lnTo>
                    <a:pt x="589235" y="134016"/>
                  </a:lnTo>
                  <a:lnTo>
                    <a:pt x="589208" y="133968"/>
                  </a:lnTo>
                  <a:lnTo>
                    <a:pt x="589157" y="133818"/>
                  </a:lnTo>
                  <a:lnTo>
                    <a:pt x="589120" y="133682"/>
                  </a:lnTo>
                  <a:lnTo>
                    <a:pt x="589082" y="133532"/>
                  </a:lnTo>
                  <a:lnTo>
                    <a:pt x="589058" y="133394"/>
                  </a:lnTo>
                  <a:lnTo>
                    <a:pt x="589020" y="133282"/>
                  </a:lnTo>
                  <a:lnTo>
                    <a:pt x="589007" y="133157"/>
                  </a:lnTo>
                  <a:lnTo>
                    <a:pt x="588995" y="133044"/>
                  </a:lnTo>
                  <a:lnTo>
                    <a:pt x="588970" y="132844"/>
                  </a:lnTo>
                  <a:lnTo>
                    <a:pt x="588932" y="132719"/>
                  </a:lnTo>
                  <a:lnTo>
                    <a:pt x="588932" y="132520"/>
                  </a:lnTo>
                  <a:lnTo>
                    <a:pt x="588945" y="132382"/>
                  </a:lnTo>
                  <a:lnTo>
                    <a:pt x="588983" y="132245"/>
                  </a:lnTo>
                  <a:lnTo>
                    <a:pt x="589045" y="132032"/>
                  </a:lnTo>
                  <a:lnTo>
                    <a:pt x="589089" y="131731"/>
                  </a:lnTo>
                  <a:lnTo>
                    <a:pt x="589103" y="131284"/>
                  </a:lnTo>
                  <a:lnTo>
                    <a:pt x="589105" y="131199"/>
                  </a:lnTo>
                  <a:lnTo>
                    <a:pt x="589137" y="130882"/>
                  </a:lnTo>
                  <a:lnTo>
                    <a:pt x="589104" y="130474"/>
                  </a:lnTo>
                  <a:lnTo>
                    <a:pt x="588989" y="130098"/>
                  </a:lnTo>
                  <a:lnTo>
                    <a:pt x="588891" y="129657"/>
                  </a:lnTo>
                  <a:lnTo>
                    <a:pt x="588799" y="129172"/>
                  </a:lnTo>
                  <a:lnTo>
                    <a:pt x="588757" y="128860"/>
                  </a:lnTo>
                  <a:lnTo>
                    <a:pt x="588699" y="128489"/>
                  </a:lnTo>
                  <a:lnTo>
                    <a:pt x="588598" y="126866"/>
                  </a:lnTo>
                  <a:lnTo>
                    <a:pt x="588533" y="126539"/>
                  </a:lnTo>
                  <a:lnTo>
                    <a:pt x="588516" y="126245"/>
                  </a:lnTo>
                  <a:lnTo>
                    <a:pt x="588533" y="125885"/>
                  </a:lnTo>
                  <a:lnTo>
                    <a:pt x="588533" y="125576"/>
                  </a:lnTo>
                  <a:lnTo>
                    <a:pt x="588548" y="125216"/>
                  </a:lnTo>
                  <a:lnTo>
                    <a:pt x="588646" y="124857"/>
                  </a:lnTo>
                  <a:lnTo>
                    <a:pt x="588713" y="124351"/>
                  </a:lnTo>
                  <a:lnTo>
                    <a:pt x="588630" y="123991"/>
                  </a:lnTo>
                  <a:lnTo>
                    <a:pt x="588562" y="123558"/>
                  </a:lnTo>
                  <a:lnTo>
                    <a:pt x="588522" y="123199"/>
                  </a:lnTo>
                  <a:lnTo>
                    <a:pt x="588517" y="123139"/>
                  </a:lnTo>
                  <a:lnTo>
                    <a:pt x="588414" y="121645"/>
                  </a:lnTo>
                  <a:lnTo>
                    <a:pt x="588359" y="121411"/>
                  </a:lnTo>
                  <a:lnTo>
                    <a:pt x="588329" y="121279"/>
                  </a:lnTo>
                  <a:lnTo>
                    <a:pt x="588269" y="121087"/>
                  </a:lnTo>
                  <a:lnTo>
                    <a:pt x="588065" y="120590"/>
                  </a:lnTo>
                  <a:lnTo>
                    <a:pt x="587918" y="120165"/>
                  </a:lnTo>
                  <a:lnTo>
                    <a:pt x="587812" y="119872"/>
                  </a:lnTo>
                  <a:lnTo>
                    <a:pt x="587738" y="119562"/>
                  </a:lnTo>
                  <a:lnTo>
                    <a:pt x="587813" y="118929"/>
                  </a:lnTo>
                  <a:lnTo>
                    <a:pt x="587830" y="118505"/>
                  </a:lnTo>
                  <a:lnTo>
                    <a:pt x="587748" y="118048"/>
                  </a:lnTo>
                  <a:lnTo>
                    <a:pt x="587682" y="117672"/>
                  </a:lnTo>
                  <a:lnTo>
                    <a:pt x="587633" y="117264"/>
                  </a:lnTo>
                  <a:lnTo>
                    <a:pt x="587633" y="116758"/>
                  </a:lnTo>
                  <a:lnTo>
                    <a:pt x="587667" y="116514"/>
                  </a:lnTo>
                  <a:lnTo>
                    <a:pt x="587699" y="116203"/>
                  </a:lnTo>
                  <a:lnTo>
                    <a:pt x="587780" y="115811"/>
                  </a:lnTo>
                  <a:lnTo>
                    <a:pt x="587846" y="115485"/>
                  </a:lnTo>
                  <a:lnTo>
                    <a:pt x="587895" y="115191"/>
                  </a:lnTo>
                  <a:lnTo>
                    <a:pt x="587960" y="114816"/>
                  </a:lnTo>
                  <a:lnTo>
                    <a:pt x="588075" y="114505"/>
                  </a:lnTo>
                  <a:lnTo>
                    <a:pt x="588123" y="114195"/>
                  </a:lnTo>
                  <a:lnTo>
                    <a:pt x="588190" y="113819"/>
                  </a:lnTo>
                  <a:lnTo>
                    <a:pt x="588238" y="113362"/>
                  </a:lnTo>
                  <a:lnTo>
                    <a:pt x="588238" y="113018"/>
                  </a:lnTo>
                  <a:lnTo>
                    <a:pt x="588207" y="112806"/>
                  </a:lnTo>
                  <a:lnTo>
                    <a:pt x="588193" y="112227"/>
                  </a:lnTo>
                  <a:lnTo>
                    <a:pt x="588203" y="111748"/>
                  </a:lnTo>
                  <a:lnTo>
                    <a:pt x="588205" y="111730"/>
                  </a:lnTo>
                  <a:lnTo>
                    <a:pt x="588205" y="111452"/>
                  </a:lnTo>
                  <a:lnTo>
                    <a:pt x="588205" y="111076"/>
                  </a:lnTo>
                  <a:lnTo>
                    <a:pt x="588255" y="110668"/>
                  </a:lnTo>
                  <a:lnTo>
                    <a:pt x="588353" y="110243"/>
                  </a:lnTo>
                  <a:lnTo>
                    <a:pt x="588385" y="109867"/>
                  </a:lnTo>
                  <a:lnTo>
                    <a:pt x="588353" y="109558"/>
                  </a:lnTo>
                  <a:lnTo>
                    <a:pt x="588353" y="109166"/>
                  </a:lnTo>
                  <a:lnTo>
                    <a:pt x="588385" y="108855"/>
                  </a:lnTo>
                  <a:lnTo>
                    <a:pt x="588516" y="108464"/>
                  </a:lnTo>
                  <a:lnTo>
                    <a:pt x="588581" y="108056"/>
                  </a:lnTo>
                  <a:lnTo>
                    <a:pt x="588630" y="107728"/>
                  </a:lnTo>
                  <a:lnTo>
                    <a:pt x="588713" y="107435"/>
                  </a:lnTo>
                  <a:lnTo>
                    <a:pt x="588754" y="106964"/>
                  </a:lnTo>
                  <a:lnTo>
                    <a:pt x="588681" y="105744"/>
                  </a:lnTo>
                  <a:lnTo>
                    <a:pt x="588724" y="103950"/>
                  </a:lnTo>
                  <a:lnTo>
                    <a:pt x="588728" y="103762"/>
                  </a:lnTo>
                  <a:lnTo>
                    <a:pt x="588728" y="103450"/>
                  </a:lnTo>
                  <a:lnTo>
                    <a:pt x="588728" y="103042"/>
                  </a:lnTo>
                  <a:lnTo>
                    <a:pt x="588744" y="102618"/>
                  </a:lnTo>
                  <a:lnTo>
                    <a:pt x="588744" y="102292"/>
                  </a:lnTo>
                  <a:lnTo>
                    <a:pt x="588713" y="101704"/>
                  </a:lnTo>
                  <a:lnTo>
                    <a:pt x="588679" y="101410"/>
                  </a:lnTo>
                  <a:lnTo>
                    <a:pt x="588679" y="101148"/>
                  </a:lnTo>
                  <a:lnTo>
                    <a:pt x="588630" y="100838"/>
                  </a:lnTo>
                  <a:lnTo>
                    <a:pt x="588581" y="100544"/>
                  </a:lnTo>
                  <a:lnTo>
                    <a:pt x="588500" y="100251"/>
                  </a:lnTo>
                  <a:lnTo>
                    <a:pt x="588386" y="100008"/>
                  </a:lnTo>
                  <a:lnTo>
                    <a:pt x="588205" y="99793"/>
                  </a:lnTo>
                  <a:lnTo>
                    <a:pt x="588091" y="99580"/>
                  </a:lnTo>
                  <a:lnTo>
                    <a:pt x="588026" y="99402"/>
                  </a:lnTo>
                  <a:lnTo>
                    <a:pt x="587993" y="99189"/>
                  </a:lnTo>
                  <a:lnTo>
                    <a:pt x="587960" y="98911"/>
                  </a:lnTo>
                  <a:lnTo>
                    <a:pt x="588010" y="98373"/>
                  </a:lnTo>
                  <a:lnTo>
                    <a:pt x="588042" y="97964"/>
                  </a:lnTo>
                  <a:lnTo>
                    <a:pt x="588091" y="97606"/>
                  </a:lnTo>
                  <a:lnTo>
                    <a:pt x="588190" y="97132"/>
                  </a:lnTo>
                  <a:lnTo>
                    <a:pt x="588222" y="96642"/>
                  </a:lnTo>
                  <a:lnTo>
                    <a:pt x="588255" y="96218"/>
                  </a:lnTo>
                  <a:lnTo>
                    <a:pt x="588336" y="95907"/>
                  </a:lnTo>
                  <a:lnTo>
                    <a:pt x="588434" y="95080"/>
                  </a:lnTo>
                  <a:lnTo>
                    <a:pt x="588843" y="94296"/>
                  </a:lnTo>
                  <a:lnTo>
                    <a:pt x="589050" y="93604"/>
                  </a:lnTo>
                  <a:lnTo>
                    <a:pt x="589205" y="92243"/>
                  </a:lnTo>
                  <a:lnTo>
                    <a:pt x="589414" y="90765"/>
                  </a:lnTo>
                  <a:lnTo>
                    <a:pt x="589562" y="90315"/>
                  </a:lnTo>
                  <a:lnTo>
                    <a:pt x="589636" y="90114"/>
                  </a:lnTo>
                  <a:lnTo>
                    <a:pt x="589665" y="90038"/>
                  </a:lnTo>
                  <a:lnTo>
                    <a:pt x="589694" y="89690"/>
                  </a:lnTo>
                  <a:lnTo>
                    <a:pt x="589676" y="89570"/>
                  </a:lnTo>
                  <a:lnTo>
                    <a:pt x="589644" y="89360"/>
                  </a:lnTo>
                  <a:lnTo>
                    <a:pt x="589594" y="89261"/>
                  </a:lnTo>
                  <a:lnTo>
                    <a:pt x="589464" y="89017"/>
                  </a:lnTo>
                  <a:lnTo>
                    <a:pt x="589382" y="88804"/>
                  </a:lnTo>
                  <a:lnTo>
                    <a:pt x="589284" y="88543"/>
                  </a:lnTo>
                  <a:lnTo>
                    <a:pt x="589234" y="88266"/>
                  </a:lnTo>
                  <a:lnTo>
                    <a:pt x="589169" y="87923"/>
                  </a:lnTo>
                  <a:lnTo>
                    <a:pt x="589137" y="87612"/>
                  </a:lnTo>
                  <a:lnTo>
                    <a:pt x="589186" y="87057"/>
                  </a:lnTo>
                  <a:lnTo>
                    <a:pt x="589169" y="86698"/>
                  </a:lnTo>
                  <a:lnTo>
                    <a:pt x="589169" y="86159"/>
                  </a:lnTo>
                  <a:lnTo>
                    <a:pt x="589186" y="85702"/>
                  </a:lnTo>
                  <a:lnTo>
                    <a:pt x="589187" y="85697"/>
                  </a:lnTo>
                  <a:lnTo>
                    <a:pt x="589224" y="85496"/>
                  </a:lnTo>
                  <a:lnTo>
                    <a:pt x="589286" y="85260"/>
                  </a:lnTo>
                  <a:lnTo>
                    <a:pt x="589368" y="84934"/>
                  </a:lnTo>
                  <a:lnTo>
                    <a:pt x="589447" y="84668"/>
                  </a:lnTo>
                  <a:lnTo>
                    <a:pt x="589614" y="84157"/>
                  </a:lnTo>
                  <a:lnTo>
                    <a:pt x="589709" y="83917"/>
                  </a:lnTo>
                  <a:lnTo>
                    <a:pt x="589924" y="83260"/>
                  </a:lnTo>
                  <a:lnTo>
                    <a:pt x="589944" y="83190"/>
                  </a:lnTo>
                  <a:lnTo>
                    <a:pt x="590296" y="81984"/>
                  </a:lnTo>
                  <a:lnTo>
                    <a:pt x="590541" y="81546"/>
                  </a:lnTo>
                  <a:lnTo>
                    <a:pt x="590971" y="80991"/>
                  </a:lnTo>
                  <a:lnTo>
                    <a:pt x="591610" y="80484"/>
                  </a:lnTo>
                  <a:lnTo>
                    <a:pt x="591614" y="80420"/>
                  </a:lnTo>
                  <a:lnTo>
                    <a:pt x="591611" y="80402"/>
                  </a:lnTo>
                  <a:lnTo>
                    <a:pt x="590969" y="79900"/>
                  </a:lnTo>
                  <a:lnTo>
                    <a:pt x="590959" y="79892"/>
                  </a:lnTo>
                  <a:lnTo>
                    <a:pt x="590477" y="79692"/>
                  </a:lnTo>
                  <a:lnTo>
                    <a:pt x="589742" y="79335"/>
                  </a:lnTo>
                  <a:lnTo>
                    <a:pt x="588690" y="79049"/>
                  </a:lnTo>
                  <a:lnTo>
                    <a:pt x="588180" y="79002"/>
                  </a:lnTo>
                  <a:lnTo>
                    <a:pt x="587451" y="78898"/>
                  </a:lnTo>
                  <a:lnTo>
                    <a:pt x="586677" y="78808"/>
                  </a:lnTo>
                  <a:lnTo>
                    <a:pt x="586006" y="78785"/>
                  </a:lnTo>
                  <a:lnTo>
                    <a:pt x="585950" y="78826"/>
                  </a:lnTo>
                  <a:lnTo>
                    <a:pt x="585750" y="78973"/>
                  </a:lnTo>
                  <a:lnTo>
                    <a:pt x="585495" y="79078"/>
                  </a:lnTo>
                  <a:lnTo>
                    <a:pt x="585079" y="79191"/>
                  </a:lnTo>
                  <a:lnTo>
                    <a:pt x="584414" y="79278"/>
                  </a:lnTo>
                  <a:lnTo>
                    <a:pt x="583401" y="78969"/>
                  </a:lnTo>
                  <a:lnTo>
                    <a:pt x="582423" y="78888"/>
                  </a:lnTo>
                  <a:lnTo>
                    <a:pt x="581443" y="78779"/>
                  </a:lnTo>
                  <a:lnTo>
                    <a:pt x="580917" y="78901"/>
                  </a:lnTo>
                  <a:lnTo>
                    <a:pt x="580583" y="79118"/>
                  </a:lnTo>
                  <a:lnTo>
                    <a:pt x="580450" y="79336"/>
                  </a:lnTo>
                  <a:lnTo>
                    <a:pt x="580354" y="79635"/>
                  </a:lnTo>
                  <a:lnTo>
                    <a:pt x="580094" y="80442"/>
                  </a:lnTo>
                  <a:lnTo>
                    <a:pt x="579851" y="81077"/>
                  </a:lnTo>
                  <a:lnTo>
                    <a:pt x="579555" y="81596"/>
                  </a:lnTo>
                  <a:lnTo>
                    <a:pt x="579290" y="81938"/>
                  </a:lnTo>
                  <a:lnTo>
                    <a:pt x="579095" y="82190"/>
                  </a:lnTo>
                  <a:lnTo>
                    <a:pt x="578466" y="82812"/>
                  </a:lnTo>
                  <a:lnTo>
                    <a:pt x="577819" y="83132"/>
                  </a:lnTo>
                  <a:lnTo>
                    <a:pt x="576947" y="83562"/>
                  </a:lnTo>
                  <a:lnTo>
                    <a:pt x="575858" y="83972"/>
                  </a:lnTo>
                  <a:lnTo>
                    <a:pt x="575278" y="84408"/>
                  </a:lnTo>
                  <a:lnTo>
                    <a:pt x="574013" y="86012"/>
                  </a:lnTo>
                  <a:lnTo>
                    <a:pt x="573616" y="86387"/>
                  </a:lnTo>
                  <a:lnTo>
                    <a:pt x="573182" y="86473"/>
                  </a:lnTo>
                  <a:lnTo>
                    <a:pt x="572811" y="86473"/>
                  </a:lnTo>
                  <a:lnTo>
                    <a:pt x="572185" y="86456"/>
                  </a:lnTo>
                  <a:lnTo>
                    <a:pt x="570596" y="86186"/>
                  </a:lnTo>
                  <a:lnTo>
                    <a:pt x="569535" y="86354"/>
                  </a:lnTo>
                  <a:lnTo>
                    <a:pt x="568920" y="86566"/>
                  </a:lnTo>
                  <a:lnTo>
                    <a:pt x="568903" y="86569"/>
                  </a:lnTo>
                  <a:lnTo>
                    <a:pt x="568706" y="86601"/>
                  </a:lnTo>
                  <a:lnTo>
                    <a:pt x="568467" y="86601"/>
                  </a:lnTo>
                  <a:lnTo>
                    <a:pt x="567746" y="85964"/>
                  </a:lnTo>
                  <a:lnTo>
                    <a:pt x="567257" y="85109"/>
                  </a:lnTo>
                  <a:lnTo>
                    <a:pt x="567072" y="84574"/>
                  </a:lnTo>
                  <a:lnTo>
                    <a:pt x="566951" y="84395"/>
                  </a:lnTo>
                  <a:lnTo>
                    <a:pt x="566766" y="84261"/>
                  </a:lnTo>
                  <a:lnTo>
                    <a:pt x="566464" y="84098"/>
                  </a:lnTo>
                  <a:lnTo>
                    <a:pt x="566269" y="84061"/>
                  </a:lnTo>
                  <a:lnTo>
                    <a:pt x="565821" y="84053"/>
                  </a:lnTo>
                  <a:lnTo>
                    <a:pt x="565527" y="84101"/>
                  </a:lnTo>
                  <a:lnTo>
                    <a:pt x="565510" y="84100"/>
                  </a:lnTo>
                  <a:lnTo>
                    <a:pt x="565237" y="84099"/>
                  </a:lnTo>
                  <a:lnTo>
                    <a:pt x="564894" y="84056"/>
                  </a:lnTo>
                  <a:lnTo>
                    <a:pt x="564609" y="84016"/>
                  </a:lnTo>
                  <a:lnTo>
                    <a:pt x="564087" y="84039"/>
                  </a:lnTo>
                  <a:lnTo>
                    <a:pt x="564081" y="84040"/>
                  </a:lnTo>
                  <a:lnTo>
                    <a:pt x="563576" y="84148"/>
                  </a:lnTo>
                  <a:lnTo>
                    <a:pt x="562885" y="84326"/>
                  </a:lnTo>
                  <a:lnTo>
                    <a:pt x="562876" y="84330"/>
                  </a:lnTo>
                  <a:lnTo>
                    <a:pt x="562406" y="84628"/>
                  </a:lnTo>
                  <a:lnTo>
                    <a:pt x="562390" y="84641"/>
                  </a:lnTo>
                  <a:lnTo>
                    <a:pt x="562210" y="84837"/>
                  </a:lnTo>
                  <a:lnTo>
                    <a:pt x="562079" y="84967"/>
                  </a:lnTo>
                  <a:lnTo>
                    <a:pt x="561965" y="85180"/>
                  </a:lnTo>
                  <a:lnTo>
                    <a:pt x="561915" y="85391"/>
                  </a:lnTo>
                  <a:lnTo>
                    <a:pt x="561899" y="85604"/>
                  </a:lnTo>
                  <a:lnTo>
                    <a:pt x="561867" y="85947"/>
                  </a:lnTo>
                  <a:lnTo>
                    <a:pt x="561834" y="86322"/>
                  </a:lnTo>
                  <a:lnTo>
                    <a:pt x="561817" y="86567"/>
                  </a:lnTo>
                  <a:lnTo>
                    <a:pt x="561785" y="86828"/>
                  </a:lnTo>
                  <a:lnTo>
                    <a:pt x="561748" y="86992"/>
                  </a:lnTo>
                  <a:lnTo>
                    <a:pt x="561723" y="87038"/>
                  </a:lnTo>
                  <a:lnTo>
                    <a:pt x="561595" y="87278"/>
                  </a:lnTo>
                  <a:lnTo>
                    <a:pt x="561433" y="87525"/>
                  </a:lnTo>
                  <a:lnTo>
                    <a:pt x="561281" y="87715"/>
                  </a:lnTo>
                  <a:lnTo>
                    <a:pt x="560949" y="87924"/>
                  </a:lnTo>
                  <a:lnTo>
                    <a:pt x="560531" y="88218"/>
                  </a:lnTo>
                  <a:lnTo>
                    <a:pt x="560279" y="88388"/>
                  </a:lnTo>
                  <a:lnTo>
                    <a:pt x="560234" y="88419"/>
                  </a:lnTo>
                  <a:lnTo>
                    <a:pt x="560134" y="88486"/>
                  </a:lnTo>
                  <a:lnTo>
                    <a:pt x="559950" y="88665"/>
                  </a:lnTo>
                  <a:lnTo>
                    <a:pt x="559817" y="88846"/>
                  </a:lnTo>
                  <a:lnTo>
                    <a:pt x="559751" y="89045"/>
                  </a:lnTo>
                  <a:lnTo>
                    <a:pt x="559712" y="89216"/>
                  </a:lnTo>
                  <a:lnTo>
                    <a:pt x="559653" y="89336"/>
                  </a:lnTo>
                  <a:lnTo>
                    <a:pt x="559597" y="89446"/>
                  </a:lnTo>
                  <a:lnTo>
                    <a:pt x="559589" y="89463"/>
                  </a:lnTo>
                  <a:lnTo>
                    <a:pt x="559446" y="89739"/>
                  </a:lnTo>
                  <a:lnTo>
                    <a:pt x="559398" y="89788"/>
                  </a:lnTo>
                  <a:lnTo>
                    <a:pt x="559265" y="89920"/>
                  </a:lnTo>
                  <a:lnTo>
                    <a:pt x="559199" y="89997"/>
                  </a:lnTo>
                  <a:lnTo>
                    <a:pt x="558391" y="90448"/>
                  </a:lnTo>
                  <a:lnTo>
                    <a:pt x="557423" y="90868"/>
                  </a:lnTo>
                  <a:lnTo>
                    <a:pt x="557176" y="91028"/>
                  </a:lnTo>
                  <a:lnTo>
                    <a:pt x="556846" y="91350"/>
                  </a:lnTo>
                  <a:lnTo>
                    <a:pt x="556783" y="91460"/>
                  </a:lnTo>
                  <a:lnTo>
                    <a:pt x="556517" y="91887"/>
                  </a:lnTo>
                  <a:lnTo>
                    <a:pt x="556393" y="92238"/>
                  </a:lnTo>
                  <a:lnTo>
                    <a:pt x="556184" y="92724"/>
                  </a:lnTo>
                  <a:lnTo>
                    <a:pt x="556118" y="93170"/>
                  </a:lnTo>
                  <a:lnTo>
                    <a:pt x="556079" y="93703"/>
                  </a:lnTo>
                  <a:lnTo>
                    <a:pt x="556089" y="94187"/>
                  </a:lnTo>
                  <a:lnTo>
                    <a:pt x="556023" y="94548"/>
                  </a:lnTo>
                  <a:lnTo>
                    <a:pt x="555908" y="94824"/>
                  </a:lnTo>
                  <a:lnTo>
                    <a:pt x="555756" y="95023"/>
                  </a:lnTo>
                  <a:lnTo>
                    <a:pt x="555680" y="95166"/>
                  </a:lnTo>
                  <a:lnTo>
                    <a:pt x="555595" y="95585"/>
                  </a:lnTo>
                  <a:lnTo>
                    <a:pt x="555559" y="96348"/>
                  </a:lnTo>
                  <a:lnTo>
                    <a:pt x="555544" y="96920"/>
                  </a:lnTo>
                  <a:lnTo>
                    <a:pt x="555462" y="97474"/>
                  </a:lnTo>
                  <a:lnTo>
                    <a:pt x="555429" y="97752"/>
                  </a:lnTo>
                  <a:lnTo>
                    <a:pt x="555423" y="97788"/>
                  </a:lnTo>
                  <a:lnTo>
                    <a:pt x="555373" y="98057"/>
                  </a:lnTo>
                  <a:lnTo>
                    <a:pt x="555373" y="98135"/>
                  </a:lnTo>
                  <a:lnTo>
                    <a:pt x="555373" y="98210"/>
                  </a:lnTo>
                  <a:lnTo>
                    <a:pt x="555365" y="98297"/>
                  </a:lnTo>
                  <a:lnTo>
                    <a:pt x="555365" y="98337"/>
                  </a:lnTo>
                  <a:lnTo>
                    <a:pt x="555347" y="98415"/>
                  </a:lnTo>
                  <a:lnTo>
                    <a:pt x="555330" y="98472"/>
                  </a:lnTo>
                  <a:lnTo>
                    <a:pt x="555312" y="98537"/>
                  </a:lnTo>
                  <a:lnTo>
                    <a:pt x="555299" y="98603"/>
                  </a:lnTo>
                  <a:lnTo>
                    <a:pt x="555286" y="98708"/>
                  </a:lnTo>
                  <a:lnTo>
                    <a:pt x="555286" y="98770"/>
                  </a:lnTo>
                  <a:lnTo>
                    <a:pt x="555291" y="98884"/>
                  </a:lnTo>
                  <a:lnTo>
                    <a:pt x="555341" y="99014"/>
                  </a:lnTo>
                  <a:lnTo>
                    <a:pt x="555445" y="99153"/>
                  </a:lnTo>
                  <a:lnTo>
                    <a:pt x="555531" y="99252"/>
                  </a:lnTo>
                  <a:lnTo>
                    <a:pt x="555610" y="99352"/>
                  </a:lnTo>
                  <a:lnTo>
                    <a:pt x="555655" y="99443"/>
                  </a:lnTo>
                  <a:lnTo>
                    <a:pt x="555675" y="99533"/>
                  </a:lnTo>
                  <a:lnTo>
                    <a:pt x="555671" y="99659"/>
                  </a:lnTo>
                  <a:lnTo>
                    <a:pt x="555635" y="99738"/>
                  </a:lnTo>
                  <a:lnTo>
                    <a:pt x="555596" y="99824"/>
                  </a:lnTo>
                  <a:lnTo>
                    <a:pt x="555521" y="99889"/>
                  </a:lnTo>
                  <a:lnTo>
                    <a:pt x="555369" y="99949"/>
                  </a:lnTo>
                  <a:lnTo>
                    <a:pt x="555274" y="100009"/>
                  </a:lnTo>
                  <a:lnTo>
                    <a:pt x="555179" y="100069"/>
                  </a:lnTo>
                  <a:lnTo>
                    <a:pt x="555039" y="100175"/>
                  </a:lnTo>
                  <a:lnTo>
                    <a:pt x="554868" y="100332"/>
                  </a:lnTo>
                  <a:lnTo>
                    <a:pt x="554717" y="100505"/>
                  </a:lnTo>
                  <a:lnTo>
                    <a:pt x="554662" y="100596"/>
                  </a:lnTo>
                  <a:lnTo>
                    <a:pt x="554648" y="100671"/>
                  </a:lnTo>
                  <a:lnTo>
                    <a:pt x="554642" y="100785"/>
                  </a:lnTo>
                  <a:lnTo>
                    <a:pt x="554682" y="100891"/>
                  </a:lnTo>
                  <a:lnTo>
                    <a:pt x="554758" y="100992"/>
                  </a:lnTo>
                  <a:lnTo>
                    <a:pt x="554874" y="101152"/>
                  </a:lnTo>
                  <a:lnTo>
                    <a:pt x="555528" y="101738"/>
                  </a:lnTo>
                  <a:lnTo>
                    <a:pt x="555625" y="101891"/>
                  </a:lnTo>
                  <a:lnTo>
                    <a:pt x="555751" y="102113"/>
                  </a:lnTo>
                  <a:lnTo>
                    <a:pt x="555759" y="102126"/>
                  </a:lnTo>
                  <a:lnTo>
                    <a:pt x="555916" y="102478"/>
                  </a:lnTo>
                  <a:lnTo>
                    <a:pt x="556033" y="102783"/>
                  </a:lnTo>
                  <a:lnTo>
                    <a:pt x="556038" y="102797"/>
                  </a:lnTo>
                  <a:lnTo>
                    <a:pt x="556127" y="103018"/>
                  </a:lnTo>
                  <a:lnTo>
                    <a:pt x="556182" y="103293"/>
                  </a:lnTo>
                  <a:lnTo>
                    <a:pt x="556158" y="103551"/>
                  </a:lnTo>
                  <a:lnTo>
                    <a:pt x="556152" y="103592"/>
                  </a:lnTo>
                  <a:lnTo>
                    <a:pt x="556111" y="103825"/>
                  </a:lnTo>
                  <a:lnTo>
                    <a:pt x="556072" y="104108"/>
                  </a:lnTo>
                  <a:lnTo>
                    <a:pt x="556041" y="104475"/>
                  </a:lnTo>
                  <a:lnTo>
                    <a:pt x="556009" y="104992"/>
                  </a:lnTo>
                  <a:lnTo>
                    <a:pt x="555994" y="105423"/>
                  </a:lnTo>
                  <a:lnTo>
                    <a:pt x="555967" y="105811"/>
                  </a:lnTo>
                  <a:lnTo>
                    <a:pt x="555996" y="106260"/>
                  </a:lnTo>
                  <a:lnTo>
                    <a:pt x="556024" y="106567"/>
                  </a:lnTo>
                  <a:lnTo>
                    <a:pt x="556052" y="106989"/>
                  </a:lnTo>
                  <a:lnTo>
                    <a:pt x="556024" y="107269"/>
                  </a:lnTo>
                  <a:lnTo>
                    <a:pt x="555870" y="107810"/>
                  </a:lnTo>
                  <a:lnTo>
                    <a:pt x="555694" y="108193"/>
                  </a:lnTo>
                  <a:lnTo>
                    <a:pt x="555674" y="108234"/>
                  </a:lnTo>
                  <a:lnTo>
                    <a:pt x="555564" y="108500"/>
                  </a:lnTo>
                  <a:lnTo>
                    <a:pt x="555381" y="108937"/>
                  </a:lnTo>
                  <a:lnTo>
                    <a:pt x="555294" y="109177"/>
                  </a:lnTo>
                  <a:lnTo>
                    <a:pt x="555169" y="109528"/>
                  </a:lnTo>
                  <a:lnTo>
                    <a:pt x="555135" y="109623"/>
                  </a:lnTo>
                  <a:lnTo>
                    <a:pt x="554911" y="110206"/>
                  </a:lnTo>
                  <a:lnTo>
                    <a:pt x="554890" y="110260"/>
                  </a:lnTo>
                  <a:lnTo>
                    <a:pt x="554881" y="110293"/>
                  </a:lnTo>
                  <a:lnTo>
                    <a:pt x="554759" y="110766"/>
                  </a:lnTo>
                  <a:lnTo>
                    <a:pt x="554509" y="111421"/>
                  </a:lnTo>
                  <a:lnTo>
                    <a:pt x="554340" y="111870"/>
                  </a:lnTo>
                  <a:lnTo>
                    <a:pt x="554144" y="112318"/>
                  </a:lnTo>
                  <a:lnTo>
                    <a:pt x="553929" y="112740"/>
                  </a:lnTo>
                  <a:lnTo>
                    <a:pt x="553498" y="113904"/>
                  </a:lnTo>
                  <a:lnTo>
                    <a:pt x="553125" y="115142"/>
                  </a:lnTo>
                  <a:lnTo>
                    <a:pt x="552547" y="117869"/>
                  </a:lnTo>
                  <a:lnTo>
                    <a:pt x="552665" y="119141"/>
                  </a:lnTo>
                  <a:lnTo>
                    <a:pt x="552663" y="119158"/>
                  </a:lnTo>
                  <a:lnTo>
                    <a:pt x="552663" y="119158"/>
                  </a:lnTo>
                  <a:lnTo>
                    <a:pt x="551159" y="121791"/>
                  </a:lnTo>
                  <a:lnTo>
                    <a:pt x="551145" y="121815"/>
                  </a:lnTo>
                  <a:lnTo>
                    <a:pt x="549957" y="124592"/>
                  </a:lnTo>
                  <a:lnTo>
                    <a:pt x="549272" y="126404"/>
                  </a:lnTo>
                  <a:lnTo>
                    <a:pt x="548910" y="127430"/>
                  </a:lnTo>
                  <a:lnTo>
                    <a:pt x="548503" y="128654"/>
                  </a:lnTo>
                  <a:lnTo>
                    <a:pt x="548021" y="129185"/>
                  </a:lnTo>
                  <a:lnTo>
                    <a:pt x="547716" y="129171"/>
                  </a:lnTo>
                  <a:lnTo>
                    <a:pt x="547488" y="129101"/>
                  </a:lnTo>
                  <a:lnTo>
                    <a:pt x="547410" y="129076"/>
                  </a:lnTo>
                  <a:lnTo>
                    <a:pt x="546988" y="128880"/>
                  </a:lnTo>
                  <a:lnTo>
                    <a:pt x="546292" y="128490"/>
                  </a:lnTo>
                  <a:lnTo>
                    <a:pt x="545975" y="128450"/>
                  </a:lnTo>
                  <a:lnTo>
                    <a:pt x="545232" y="128486"/>
                  </a:lnTo>
                  <a:lnTo>
                    <a:pt x="544650" y="128508"/>
                  </a:lnTo>
                  <a:lnTo>
                    <a:pt x="543816" y="128610"/>
                  </a:lnTo>
                  <a:lnTo>
                    <a:pt x="543572" y="128836"/>
                  </a:lnTo>
                  <a:lnTo>
                    <a:pt x="543070" y="129432"/>
                  </a:lnTo>
                  <a:lnTo>
                    <a:pt x="542880" y="129527"/>
                  </a:lnTo>
                  <a:lnTo>
                    <a:pt x="542669" y="129557"/>
                  </a:lnTo>
                  <a:lnTo>
                    <a:pt x="542036" y="129513"/>
                  </a:lnTo>
                  <a:lnTo>
                    <a:pt x="541591" y="129557"/>
                  </a:lnTo>
                  <a:lnTo>
                    <a:pt x="540768" y="129877"/>
                  </a:lnTo>
                  <a:lnTo>
                    <a:pt x="540215" y="129957"/>
                  </a:lnTo>
                  <a:lnTo>
                    <a:pt x="539822" y="129834"/>
                  </a:lnTo>
                  <a:lnTo>
                    <a:pt x="539383" y="129621"/>
                  </a:lnTo>
                  <a:lnTo>
                    <a:pt x="539314" y="129589"/>
                  </a:lnTo>
                  <a:lnTo>
                    <a:pt x="539095" y="129483"/>
                  </a:lnTo>
                  <a:lnTo>
                    <a:pt x="538984" y="129429"/>
                  </a:lnTo>
                  <a:lnTo>
                    <a:pt x="538352" y="129101"/>
                  </a:lnTo>
                  <a:lnTo>
                    <a:pt x="537885" y="128963"/>
                  </a:lnTo>
                  <a:lnTo>
                    <a:pt x="537581" y="128911"/>
                  </a:lnTo>
                  <a:lnTo>
                    <a:pt x="537569" y="128910"/>
                  </a:lnTo>
                  <a:lnTo>
                    <a:pt x="537147" y="128882"/>
                  </a:lnTo>
                  <a:lnTo>
                    <a:pt x="535581" y="128675"/>
                  </a:lnTo>
                  <a:lnTo>
                    <a:pt x="535556" y="128672"/>
                  </a:lnTo>
                  <a:lnTo>
                    <a:pt x="535072" y="128607"/>
                  </a:lnTo>
                  <a:lnTo>
                    <a:pt x="534591" y="128511"/>
                  </a:lnTo>
                  <a:lnTo>
                    <a:pt x="534262" y="128415"/>
                  </a:lnTo>
                  <a:lnTo>
                    <a:pt x="534001" y="128304"/>
                  </a:lnTo>
                  <a:lnTo>
                    <a:pt x="533685" y="128168"/>
                  </a:lnTo>
                  <a:lnTo>
                    <a:pt x="533438" y="128058"/>
                  </a:lnTo>
                  <a:lnTo>
                    <a:pt x="532742" y="127935"/>
                  </a:lnTo>
                  <a:lnTo>
                    <a:pt x="532611" y="127956"/>
                  </a:lnTo>
                  <a:lnTo>
                    <a:pt x="532480" y="127992"/>
                  </a:lnTo>
                  <a:lnTo>
                    <a:pt x="532342" y="128065"/>
                  </a:lnTo>
                  <a:lnTo>
                    <a:pt x="532219" y="128189"/>
                  </a:lnTo>
                  <a:lnTo>
                    <a:pt x="532124" y="128349"/>
                  </a:lnTo>
                  <a:lnTo>
                    <a:pt x="532081" y="128422"/>
                  </a:lnTo>
                  <a:lnTo>
                    <a:pt x="532052" y="128472"/>
                  </a:lnTo>
                  <a:lnTo>
                    <a:pt x="531971" y="128544"/>
                  </a:lnTo>
                  <a:lnTo>
                    <a:pt x="531921" y="128588"/>
                  </a:lnTo>
                  <a:lnTo>
                    <a:pt x="531882" y="128610"/>
                  </a:lnTo>
                  <a:lnTo>
                    <a:pt x="531769" y="128675"/>
                  </a:lnTo>
                  <a:lnTo>
                    <a:pt x="531587" y="128732"/>
                  </a:lnTo>
                  <a:lnTo>
                    <a:pt x="531406" y="128769"/>
                  </a:lnTo>
                  <a:lnTo>
                    <a:pt x="531231" y="128791"/>
                  </a:lnTo>
                  <a:lnTo>
                    <a:pt x="531028" y="128805"/>
                  </a:lnTo>
                  <a:lnTo>
                    <a:pt x="530774" y="128791"/>
                  </a:lnTo>
                  <a:lnTo>
                    <a:pt x="530505" y="128769"/>
                  </a:lnTo>
                  <a:lnTo>
                    <a:pt x="530449" y="128764"/>
                  </a:lnTo>
                  <a:lnTo>
                    <a:pt x="530113" y="128732"/>
                  </a:lnTo>
                  <a:lnTo>
                    <a:pt x="529779" y="128682"/>
                  </a:lnTo>
                  <a:lnTo>
                    <a:pt x="529504" y="128667"/>
                  </a:lnTo>
                  <a:lnTo>
                    <a:pt x="529322" y="128675"/>
                  </a:lnTo>
                  <a:lnTo>
                    <a:pt x="529104" y="128675"/>
                  </a:lnTo>
                  <a:lnTo>
                    <a:pt x="528922" y="128682"/>
                  </a:lnTo>
                  <a:lnTo>
                    <a:pt x="528697" y="128689"/>
                  </a:lnTo>
                  <a:lnTo>
                    <a:pt x="528508" y="128718"/>
                  </a:lnTo>
                  <a:lnTo>
                    <a:pt x="528305" y="128762"/>
                  </a:lnTo>
                  <a:lnTo>
                    <a:pt x="528087" y="128849"/>
                  </a:lnTo>
                  <a:lnTo>
                    <a:pt x="527862" y="128936"/>
                  </a:lnTo>
                  <a:lnTo>
                    <a:pt x="527651" y="129016"/>
                  </a:lnTo>
                  <a:lnTo>
                    <a:pt x="527369" y="129139"/>
                  </a:lnTo>
                  <a:lnTo>
                    <a:pt x="527114" y="129212"/>
                  </a:lnTo>
                  <a:lnTo>
                    <a:pt x="526838" y="129291"/>
                  </a:lnTo>
                  <a:lnTo>
                    <a:pt x="526562" y="129378"/>
                  </a:lnTo>
                  <a:lnTo>
                    <a:pt x="526308" y="129480"/>
                  </a:lnTo>
                  <a:lnTo>
                    <a:pt x="525995" y="129609"/>
                  </a:lnTo>
                  <a:lnTo>
                    <a:pt x="525938" y="129633"/>
                  </a:lnTo>
                  <a:lnTo>
                    <a:pt x="525774" y="129712"/>
                  </a:lnTo>
                  <a:lnTo>
                    <a:pt x="525597" y="129800"/>
                  </a:lnTo>
                  <a:lnTo>
                    <a:pt x="525530" y="129827"/>
                  </a:lnTo>
                  <a:lnTo>
                    <a:pt x="525248" y="129945"/>
                  </a:lnTo>
                  <a:lnTo>
                    <a:pt x="524994" y="130075"/>
                  </a:lnTo>
                  <a:lnTo>
                    <a:pt x="524982" y="130084"/>
                  </a:lnTo>
                  <a:lnTo>
                    <a:pt x="524871" y="130170"/>
                  </a:lnTo>
                  <a:lnTo>
                    <a:pt x="524747" y="130264"/>
                  </a:lnTo>
                  <a:lnTo>
                    <a:pt x="524595" y="130351"/>
                  </a:lnTo>
                  <a:lnTo>
                    <a:pt x="524334" y="130409"/>
                  </a:lnTo>
                  <a:lnTo>
                    <a:pt x="524240" y="130432"/>
                  </a:lnTo>
                  <a:lnTo>
                    <a:pt x="524159" y="130452"/>
                  </a:lnTo>
                  <a:lnTo>
                    <a:pt x="523568" y="130423"/>
                  </a:lnTo>
                  <a:lnTo>
                    <a:pt x="522795" y="130270"/>
                  </a:lnTo>
                  <a:lnTo>
                    <a:pt x="522505" y="130313"/>
                  </a:lnTo>
                  <a:lnTo>
                    <a:pt x="522340" y="130430"/>
                  </a:lnTo>
                  <a:lnTo>
                    <a:pt x="522206" y="130525"/>
                  </a:lnTo>
                  <a:lnTo>
                    <a:pt x="521970" y="130576"/>
                  </a:lnTo>
                  <a:lnTo>
                    <a:pt x="521921" y="130586"/>
                  </a:lnTo>
                  <a:lnTo>
                    <a:pt x="521019" y="130568"/>
                  </a:lnTo>
                  <a:lnTo>
                    <a:pt x="519735" y="130470"/>
                  </a:lnTo>
                  <a:lnTo>
                    <a:pt x="519254" y="130234"/>
                  </a:lnTo>
                  <a:lnTo>
                    <a:pt x="519118" y="130174"/>
                  </a:lnTo>
                  <a:lnTo>
                    <a:pt x="518966" y="130107"/>
                  </a:lnTo>
                  <a:lnTo>
                    <a:pt x="518839" y="130048"/>
                  </a:lnTo>
                  <a:lnTo>
                    <a:pt x="518695" y="130006"/>
                  </a:lnTo>
                  <a:lnTo>
                    <a:pt x="518526" y="129937"/>
                  </a:lnTo>
                  <a:lnTo>
                    <a:pt x="518398" y="129896"/>
                  </a:lnTo>
                  <a:lnTo>
                    <a:pt x="518254" y="129845"/>
                  </a:lnTo>
                  <a:lnTo>
                    <a:pt x="518135" y="129803"/>
                  </a:lnTo>
                  <a:lnTo>
                    <a:pt x="518026" y="129760"/>
                  </a:lnTo>
                  <a:lnTo>
                    <a:pt x="517932" y="129735"/>
                  </a:lnTo>
                  <a:lnTo>
                    <a:pt x="517847" y="129675"/>
                  </a:lnTo>
                  <a:lnTo>
                    <a:pt x="517780" y="129624"/>
                  </a:lnTo>
                  <a:lnTo>
                    <a:pt x="517695" y="129574"/>
                  </a:lnTo>
                  <a:lnTo>
                    <a:pt x="517635" y="129541"/>
                  </a:lnTo>
                  <a:lnTo>
                    <a:pt x="517568" y="129481"/>
                  </a:lnTo>
                  <a:lnTo>
                    <a:pt x="517475" y="129438"/>
                  </a:lnTo>
                  <a:lnTo>
                    <a:pt x="517373" y="129387"/>
                  </a:lnTo>
                  <a:lnTo>
                    <a:pt x="517271" y="129345"/>
                  </a:lnTo>
                  <a:lnTo>
                    <a:pt x="517179" y="129311"/>
                  </a:lnTo>
                  <a:lnTo>
                    <a:pt x="516783" y="129253"/>
                  </a:lnTo>
                  <a:lnTo>
                    <a:pt x="516260" y="129264"/>
                  </a:lnTo>
                  <a:lnTo>
                    <a:pt x="515984" y="129333"/>
                  </a:lnTo>
                  <a:lnTo>
                    <a:pt x="515468" y="129660"/>
                  </a:lnTo>
                  <a:lnTo>
                    <a:pt x="515197" y="129764"/>
                  </a:lnTo>
                  <a:lnTo>
                    <a:pt x="514560" y="129942"/>
                  </a:lnTo>
                  <a:lnTo>
                    <a:pt x="514154" y="130006"/>
                  </a:lnTo>
                  <a:lnTo>
                    <a:pt x="514052" y="130012"/>
                  </a:lnTo>
                  <a:lnTo>
                    <a:pt x="513399" y="129977"/>
                  </a:lnTo>
                  <a:lnTo>
                    <a:pt x="512902" y="129905"/>
                  </a:lnTo>
                  <a:lnTo>
                    <a:pt x="512549" y="129869"/>
                  </a:lnTo>
                  <a:lnTo>
                    <a:pt x="512304" y="129878"/>
                  </a:lnTo>
                  <a:lnTo>
                    <a:pt x="511959" y="129914"/>
                  </a:lnTo>
                  <a:lnTo>
                    <a:pt x="511896" y="129916"/>
                  </a:lnTo>
                  <a:lnTo>
                    <a:pt x="511442" y="129950"/>
                  </a:lnTo>
                  <a:lnTo>
                    <a:pt x="511291" y="129923"/>
                  </a:lnTo>
                  <a:lnTo>
                    <a:pt x="511140" y="129853"/>
                  </a:lnTo>
                  <a:lnTo>
                    <a:pt x="511052" y="129793"/>
                  </a:lnTo>
                  <a:lnTo>
                    <a:pt x="511008" y="129762"/>
                  </a:lnTo>
                  <a:lnTo>
                    <a:pt x="510925" y="129669"/>
                  </a:lnTo>
                  <a:lnTo>
                    <a:pt x="510627" y="129061"/>
                  </a:lnTo>
                  <a:lnTo>
                    <a:pt x="510046" y="127875"/>
                  </a:lnTo>
                  <a:lnTo>
                    <a:pt x="509602" y="127439"/>
                  </a:lnTo>
                  <a:lnTo>
                    <a:pt x="508984" y="127183"/>
                  </a:lnTo>
                  <a:lnTo>
                    <a:pt x="508300" y="127063"/>
                  </a:lnTo>
                  <a:lnTo>
                    <a:pt x="507232" y="127089"/>
                  </a:lnTo>
                  <a:lnTo>
                    <a:pt x="506137" y="127084"/>
                  </a:lnTo>
                  <a:lnTo>
                    <a:pt x="505496" y="127181"/>
                  </a:lnTo>
                  <a:lnTo>
                    <a:pt x="505127" y="127491"/>
                  </a:lnTo>
                  <a:lnTo>
                    <a:pt x="504859" y="127704"/>
                  </a:lnTo>
                  <a:lnTo>
                    <a:pt x="504439" y="128037"/>
                  </a:lnTo>
                  <a:lnTo>
                    <a:pt x="504269" y="128147"/>
                  </a:lnTo>
                  <a:lnTo>
                    <a:pt x="504000" y="128256"/>
                  </a:lnTo>
                  <a:lnTo>
                    <a:pt x="503791" y="128316"/>
                  </a:lnTo>
                  <a:lnTo>
                    <a:pt x="503512" y="128366"/>
                  </a:lnTo>
                  <a:lnTo>
                    <a:pt x="503233" y="128416"/>
                  </a:lnTo>
                  <a:lnTo>
                    <a:pt x="502863" y="128505"/>
                  </a:lnTo>
                  <a:lnTo>
                    <a:pt x="502534" y="128565"/>
                  </a:lnTo>
                  <a:lnTo>
                    <a:pt x="502275" y="128645"/>
                  </a:lnTo>
                  <a:lnTo>
                    <a:pt x="502136" y="128705"/>
                  </a:lnTo>
                  <a:lnTo>
                    <a:pt x="501956" y="128784"/>
                  </a:lnTo>
                  <a:lnTo>
                    <a:pt x="501787" y="128864"/>
                  </a:lnTo>
                  <a:lnTo>
                    <a:pt x="501590" y="128900"/>
                  </a:lnTo>
                  <a:lnTo>
                    <a:pt x="501568" y="128904"/>
                  </a:lnTo>
                  <a:lnTo>
                    <a:pt x="501481" y="128916"/>
                  </a:lnTo>
                  <a:lnTo>
                    <a:pt x="501219" y="128954"/>
                  </a:lnTo>
                  <a:lnTo>
                    <a:pt x="500851" y="128994"/>
                  </a:lnTo>
                  <a:lnTo>
                    <a:pt x="500551" y="129033"/>
                  </a:lnTo>
                  <a:lnTo>
                    <a:pt x="500372" y="129087"/>
                  </a:lnTo>
                  <a:lnTo>
                    <a:pt x="500195" y="129194"/>
                  </a:lnTo>
                  <a:lnTo>
                    <a:pt x="499849" y="129407"/>
                  </a:lnTo>
                  <a:lnTo>
                    <a:pt x="499509" y="129710"/>
                  </a:lnTo>
                  <a:lnTo>
                    <a:pt x="499504" y="129720"/>
                  </a:lnTo>
                  <a:lnTo>
                    <a:pt x="499288" y="130085"/>
                  </a:lnTo>
                  <a:lnTo>
                    <a:pt x="499038" y="130331"/>
                  </a:lnTo>
                  <a:lnTo>
                    <a:pt x="498921" y="130434"/>
                  </a:lnTo>
                  <a:lnTo>
                    <a:pt x="498567" y="130742"/>
                  </a:lnTo>
                  <a:lnTo>
                    <a:pt x="498232" y="130843"/>
                  </a:lnTo>
                  <a:lnTo>
                    <a:pt x="497493" y="130885"/>
                  </a:lnTo>
                  <a:lnTo>
                    <a:pt x="497115" y="130834"/>
                  </a:lnTo>
                  <a:lnTo>
                    <a:pt x="496200" y="130683"/>
                  </a:lnTo>
                  <a:lnTo>
                    <a:pt x="495672" y="130473"/>
                  </a:lnTo>
                  <a:lnTo>
                    <a:pt x="495530" y="130348"/>
                  </a:lnTo>
                  <a:lnTo>
                    <a:pt x="495420" y="130105"/>
                  </a:lnTo>
                  <a:lnTo>
                    <a:pt x="495409" y="129945"/>
                  </a:lnTo>
                  <a:lnTo>
                    <a:pt x="495395" y="129761"/>
                  </a:lnTo>
                  <a:lnTo>
                    <a:pt x="495370" y="129501"/>
                  </a:lnTo>
                  <a:lnTo>
                    <a:pt x="495387" y="129039"/>
                  </a:lnTo>
                  <a:lnTo>
                    <a:pt x="495244" y="128829"/>
                  </a:lnTo>
                  <a:lnTo>
                    <a:pt x="494961" y="128631"/>
                  </a:lnTo>
                  <a:lnTo>
                    <a:pt x="494799" y="128318"/>
                  </a:lnTo>
                  <a:lnTo>
                    <a:pt x="494640" y="128008"/>
                  </a:lnTo>
                  <a:lnTo>
                    <a:pt x="494086" y="127538"/>
                  </a:lnTo>
                  <a:lnTo>
                    <a:pt x="493977" y="127345"/>
                  </a:lnTo>
                  <a:lnTo>
                    <a:pt x="493977" y="127077"/>
                  </a:lnTo>
                  <a:lnTo>
                    <a:pt x="494036" y="126850"/>
                  </a:lnTo>
                  <a:lnTo>
                    <a:pt x="494128" y="126599"/>
                  </a:lnTo>
                  <a:lnTo>
                    <a:pt x="494073" y="126396"/>
                  </a:lnTo>
                  <a:lnTo>
                    <a:pt x="493941" y="126091"/>
                  </a:lnTo>
                  <a:lnTo>
                    <a:pt x="493941" y="125640"/>
                  </a:lnTo>
                  <a:lnTo>
                    <a:pt x="493914" y="125161"/>
                  </a:lnTo>
                  <a:lnTo>
                    <a:pt x="493808" y="124630"/>
                  </a:lnTo>
                  <a:lnTo>
                    <a:pt x="493586" y="124132"/>
                  </a:lnTo>
                  <a:lnTo>
                    <a:pt x="493574" y="124106"/>
                  </a:lnTo>
                  <a:lnTo>
                    <a:pt x="493514" y="123952"/>
                  </a:lnTo>
                  <a:lnTo>
                    <a:pt x="493433" y="123738"/>
                  </a:lnTo>
                  <a:lnTo>
                    <a:pt x="493413" y="123550"/>
                  </a:lnTo>
                  <a:lnTo>
                    <a:pt x="493413" y="123322"/>
                  </a:lnTo>
                  <a:lnTo>
                    <a:pt x="493379" y="122980"/>
                  </a:lnTo>
                  <a:lnTo>
                    <a:pt x="493360" y="122795"/>
                  </a:lnTo>
                  <a:lnTo>
                    <a:pt x="493339" y="122585"/>
                  </a:lnTo>
                  <a:lnTo>
                    <a:pt x="493309" y="122380"/>
                  </a:lnTo>
                  <a:lnTo>
                    <a:pt x="493300" y="122323"/>
                  </a:lnTo>
                  <a:lnTo>
                    <a:pt x="493213" y="122157"/>
                  </a:lnTo>
                  <a:lnTo>
                    <a:pt x="493165" y="122002"/>
                  </a:lnTo>
                  <a:lnTo>
                    <a:pt x="493153" y="121806"/>
                  </a:lnTo>
                  <a:lnTo>
                    <a:pt x="493152" y="121787"/>
                  </a:lnTo>
                  <a:lnTo>
                    <a:pt x="493178" y="121593"/>
                  </a:lnTo>
                  <a:lnTo>
                    <a:pt x="493213" y="121443"/>
                  </a:lnTo>
                  <a:lnTo>
                    <a:pt x="493225" y="121389"/>
                  </a:lnTo>
                  <a:lnTo>
                    <a:pt x="493224" y="121375"/>
                  </a:lnTo>
                  <a:lnTo>
                    <a:pt x="493208" y="121191"/>
                  </a:lnTo>
                  <a:lnTo>
                    <a:pt x="493185" y="121131"/>
                  </a:lnTo>
                  <a:lnTo>
                    <a:pt x="493176" y="121110"/>
                  </a:lnTo>
                  <a:lnTo>
                    <a:pt x="493058" y="120944"/>
                  </a:lnTo>
                  <a:lnTo>
                    <a:pt x="493017" y="120911"/>
                  </a:lnTo>
                  <a:lnTo>
                    <a:pt x="492946" y="120853"/>
                  </a:lnTo>
                  <a:lnTo>
                    <a:pt x="492861" y="120817"/>
                  </a:lnTo>
                  <a:lnTo>
                    <a:pt x="492844" y="120810"/>
                  </a:lnTo>
                  <a:lnTo>
                    <a:pt x="492662" y="120783"/>
                  </a:lnTo>
                  <a:lnTo>
                    <a:pt x="492377" y="120745"/>
                  </a:lnTo>
                  <a:lnTo>
                    <a:pt x="492238" y="120742"/>
                  </a:lnTo>
                  <a:lnTo>
                    <a:pt x="492200" y="120741"/>
                  </a:lnTo>
                  <a:lnTo>
                    <a:pt x="492002" y="120751"/>
                  </a:lnTo>
                  <a:lnTo>
                    <a:pt x="491841" y="120783"/>
                  </a:lnTo>
                  <a:lnTo>
                    <a:pt x="491626" y="120816"/>
                  </a:lnTo>
                  <a:lnTo>
                    <a:pt x="491471" y="120842"/>
                  </a:lnTo>
                  <a:lnTo>
                    <a:pt x="491294" y="120891"/>
                  </a:lnTo>
                  <a:lnTo>
                    <a:pt x="491101" y="120923"/>
                  </a:lnTo>
                  <a:lnTo>
                    <a:pt x="490956" y="120938"/>
                  </a:lnTo>
                  <a:lnTo>
                    <a:pt x="490756" y="120953"/>
                  </a:lnTo>
                  <a:lnTo>
                    <a:pt x="490131" y="120950"/>
                  </a:lnTo>
                  <a:lnTo>
                    <a:pt x="489336" y="120907"/>
                  </a:lnTo>
                  <a:lnTo>
                    <a:pt x="489120" y="120879"/>
                  </a:lnTo>
                  <a:lnTo>
                    <a:pt x="488862" y="120879"/>
                  </a:lnTo>
                  <a:lnTo>
                    <a:pt x="488618" y="120879"/>
                  </a:lnTo>
                  <a:lnTo>
                    <a:pt x="488333" y="120864"/>
                  </a:lnTo>
                  <a:lnTo>
                    <a:pt x="488146" y="120864"/>
                  </a:lnTo>
                  <a:lnTo>
                    <a:pt x="488003" y="120879"/>
                  </a:lnTo>
                  <a:lnTo>
                    <a:pt x="487831" y="120965"/>
                  </a:lnTo>
                  <a:lnTo>
                    <a:pt x="487659" y="121022"/>
                  </a:lnTo>
                  <a:lnTo>
                    <a:pt x="487501" y="121094"/>
                  </a:lnTo>
                  <a:lnTo>
                    <a:pt x="487343" y="121151"/>
                  </a:lnTo>
                  <a:lnTo>
                    <a:pt x="487142" y="121223"/>
                  </a:lnTo>
                  <a:lnTo>
                    <a:pt x="486999" y="121266"/>
                  </a:lnTo>
                  <a:lnTo>
                    <a:pt x="486827" y="121309"/>
                  </a:lnTo>
                  <a:lnTo>
                    <a:pt x="486712" y="121337"/>
                  </a:lnTo>
                  <a:lnTo>
                    <a:pt x="486568" y="121352"/>
                  </a:lnTo>
                  <a:lnTo>
                    <a:pt x="486383" y="121366"/>
                  </a:lnTo>
                  <a:lnTo>
                    <a:pt x="486240" y="121352"/>
                  </a:lnTo>
                  <a:lnTo>
                    <a:pt x="485996" y="121351"/>
                  </a:lnTo>
                  <a:lnTo>
                    <a:pt x="485379" y="121348"/>
                  </a:lnTo>
                  <a:lnTo>
                    <a:pt x="484511" y="121401"/>
                  </a:lnTo>
                  <a:lnTo>
                    <a:pt x="483937" y="121436"/>
                  </a:lnTo>
                  <a:lnTo>
                    <a:pt x="483137" y="121557"/>
                  </a:lnTo>
                  <a:lnTo>
                    <a:pt x="481938" y="121644"/>
                  </a:lnTo>
                  <a:lnTo>
                    <a:pt x="481633" y="121656"/>
                  </a:lnTo>
                  <a:lnTo>
                    <a:pt x="480268" y="121712"/>
                  </a:lnTo>
                  <a:lnTo>
                    <a:pt x="480234" y="121713"/>
                  </a:lnTo>
                  <a:lnTo>
                    <a:pt x="480140" y="121712"/>
                  </a:lnTo>
                  <a:lnTo>
                    <a:pt x="479313" y="121700"/>
                  </a:lnTo>
                  <a:lnTo>
                    <a:pt x="479214" y="121699"/>
                  </a:lnTo>
                  <a:lnTo>
                    <a:pt x="478904" y="121678"/>
                  </a:lnTo>
                  <a:lnTo>
                    <a:pt x="477701" y="121596"/>
                  </a:lnTo>
                  <a:lnTo>
                    <a:pt x="476719" y="121094"/>
                  </a:lnTo>
                  <a:lnTo>
                    <a:pt x="475033" y="119936"/>
                  </a:lnTo>
                  <a:lnTo>
                    <a:pt x="473396" y="119282"/>
                  </a:lnTo>
                  <a:lnTo>
                    <a:pt x="472188" y="118578"/>
                  </a:lnTo>
                  <a:lnTo>
                    <a:pt x="471031" y="117564"/>
                  </a:lnTo>
                  <a:lnTo>
                    <a:pt x="470628" y="117395"/>
                  </a:lnTo>
                  <a:lnTo>
                    <a:pt x="470617" y="117393"/>
                  </a:lnTo>
                  <a:lnTo>
                    <a:pt x="469871" y="117519"/>
                  </a:lnTo>
                  <a:lnTo>
                    <a:pt x="468642" y="117864"/>
                  </a:lnTo>
                  <a:lnTo>
                    <a:pt x="467144" y="117903"/>
                  </a:lnTo>
                  <a:lnTo>
                    <a:pt x="465569" y="117481"/>
                  </a:lnTo>
                  <a:lnTo>
                    <a:pt x="462727" y="116636"/>
                  </a:lnTo>
                  <a:lnTo>
                    <a:pt x="460769" y="116384"/>
                  </a:lnTo>
                  <a:lnTo>
                    <a:pt x="459763" y="115902"/>
                  </a:lnTo>
                  <a:lnTo>
                    <a:pt x="457922" y="114535"/>
                  </a:lnTo>
                  <a:lnTo>
                    <a:pt x="455266" y="112562"/>
                  </a:lnTo>
                  <a:lnTo>
                    <a:pt x="454620" y="111860"/>
                  </a:lnTo>
                  <a:lnTo>
                    <a:pt x="454281" y="111521"/>
                  </a:lnTo>
                  <a:lnTo>
                    <a:pt x="453664" y="111292"/>
                  </a:lnTo>
                  <a:lnTo>
                    <a:pt x="453222" y="111237"/>
                  </a:lnTo>
                  <a:lnTo>
                    <a:pt x="452594" y="111038"/>
                  </a:lnTo>
                  <a:lnTo>
                    <a:pt x="452593" y="111037"/>
                  </a:lnTo>
                  <a:lnTo>
                    <a:pt x="452323" y="110962"/>
                  </a:lnTo>
                  <a:lnTo>
                    <a:pt x="452009" y="110897"/>
                  </a:lnTo>
                  <a:lnTo>
                    <a:pt x="451717" y="110846"/>
                  </a:lnTo>
                  <a:lnTo>
                    <a:pt x="451705" y="110841"/>
                  </a:lnTo>
                  <a:lnTo>
                    <a:pt x="451549" y="110822"/>
                  </a:lnTo>
                  <a:lnTo>
                    <a:pt x="451220" y="110757"/>
                  </a:lnTo>
                  <a:lnTo>
                    <a:pt x="450914" y="110735"/>
                  </a:lnTo>
                  <a:lnTo>
                    <a:pt x="450717" y="110735"/>
                  </a:lnTo>
                  <a:lnTo>
                    <a:pt x="450476" y="110735"/>
                  </a:lnTo>
                  <a:lnTo>
                    <a:pt x="450061" y="110735"/>
                  </a:lnTo>
                  <a:lnTo>
                    <a:pt x="449667" y="110757"/>
                  </a:lnTo>
                  <a:lnTo>
                    <a:pt x="449186" y="110844"/>
                  </a:lnTo>
                  <a:lnTo>
                    <a:pt x="448837" y="110887"/>
                  </a:lnTo>
                  <a:lnTo>
                    <a:pt x="448639" y="110931"/>
                  </a:lnTo>
                  <a:lnTo>
                    <a:pt x="448311" y="110997"/>
                  </a:lnTo>
                  <a:lnTo>
                    <a:pt x="448006" y="111128"/>
                  </a:lnTo>
                  <a:lnTo>
                    <a:pt x="447699" y="111238"/>
                  </a:lnTo>
                  <a:lnTo>
                    <a:pt x="447525" y="111259"/>
                  </a:lnTo>
                  <a:lnTo>
                    <a:pt x="447305" y="111281"/>
                  </a:lnTo>
                  <a:lnTo>
                    <a:pt x="447065" y="111238"/>
                  </a:lnTo>
                  <a:lnTo>
                    <a:pt x="446802" y="111172"/>
                  </a:lnTo>
                  <a:lnTo>
                    <a:pt x="446519" y="111063"/>
                  </a:lnTo>
                  <a:lnTo>
                    <a:pt x="446300" y="111018"/>
                  </a:lnTo>
                  <a:lnTo>
                    <a:pt x="445921" y="110902"/>
                  </a:lnTo>
                  <a:lnTo>
                    <a:pt x="445680" y="110853"/>
                  </a:lnTo>
                  <a:lnTo>
                    <a:pt x="445575" y="110827"/>
                  </a:lnTo>
                  <a:lnTo>
                    <a:pt x="445433" y="110791"/>
                  </a:lnTo>
                  <a:lnTo>
                    <a:pt x="445179" y="110770"/>
                  </a:lnTo>
                  <a:lnTo>
                    <a:pt x="444973" y="110764"/>
                  </a:lnTo>
                  <a:lnTo>
                    <a:pt x="444766" y="110770"/>
                  </a:lnTo>
                  <a:lnTo>
                    <a:pt x="444630" y="110798"/>
                  </a:lnTo>
                  <a:lnTo>
                    <a:pt x="444492" y="110866"/>
                  </a:lnTo>
                  <a:lnTo>
                    <a:pt x="444320" y="110977"/>
                  </a:lnTo>
                  <a:lnTo>
                    <a:pt x="444138" y="111103"/>
                  </a:lnTo>
                  <a:lnTo>
                    <a:pt x="444094" y="111134"/>
                  </a:lnTo>
                  <a:lnTo>
                    <a:pt x="444071" y="111154"/>
                  </a:lnTo>
                  <a:lnTo>
                    <a:pt x="443873" y="111327"/>
                  </a:lnTo>
                  <a:lnTo>
                    <a:pt x="443610" y="111499"/>
                  </a:lnTo>
                  <a:lnTo>
                    <a:pt x="443155" y="111757"/>
                  </a:lnTo>
                  <a:lnTo>
                    <a:pt x="442686" y="112084"/>
                  </a:lnTo>
                  <a:lnTo>
                    <a:pt x="442279" y="112348"/>
                  </a:lnTo>
                  <a:lnTo>
                    <a:pt x="441769" y="112694"/>
                  </a:lnTo>
                  <a:lnTo>
                    <a:pt x="441341" y="112939"/>
                  </a:lnTo>
                  <a:lnTo>
                    <a:pt x="440872" y="113305"/>
                  </a:lnTo>
                  <a:lnTo>
                    <a:pt x="440586" y="113570"/>
                  </a:lnTo>
                  <a:lnTo>
                    <a:pt x="440339" y="113768"/>
                  </a:lnTo>
                  <a:lnTo>
                    <a:pt x="440280" y="113815"/>
                  </a:lnTo>
                  <a:lnTo>
                    <a:pt x="439955" y="113998"/>
                  </a:lnTo>
                  <a:lnTo>
                    <a:pt x="439486" y="114120"/>
                  </a:lnTo>
                  <a:lnTo>
                    <a:pt x="439099" y="114100"/>
                  </a:lnTo>
                  <a:lnTo>
                    <a:pt x="438813" y="114100"/>
                  </a:lnTo>
                  <a:lnTo>
                    <a:pt x="438528" y="114141"/>
                  </a:lnTo>
                  <a:lnTo>
                    <a:pt x="438019" y="114242"/>
                  </a:lnTo>
                  <a:lnTo>
                    <a:pt x="437672" y="114365"/>
                  </a:lnTo>
                  <a:lnTo>
                    <a:pt x="437386" y="114507"/>
                  </a:lnTo>
                  <a:lnTo>
                    <a:pt x="437169" y="114542"/>
                  </a:lnTo>
                  <a:lnTo>
                    <a:pt x="437020" y="114772"/>
                  </a:lnTo>
                  <a:lnTo>
                    <a:pt x="437016" y="114776"/>
                  </a:lnTo>
                  <a:lnTo>
                    <a:pt x="436715" y="115077"/>
                  </a:lnTo>
                  <a:lnTo>
                    <a:pt x="436306" y="115546"/>
                  </a:lnTo>
                  <a:lnTo>
                    <a:pt x="435826" y="115988"/>
                  </a:lnTo>
                  <a:lnTo>
                    <a:pt x="435740" y="116044"/>
                  </a:lnTo>
                  <a:lnTo>
                    <a:pt x="435499" y="116202"/>
                  </a:lnTo>
                  <a:lnTo>
                    <a:pt x="435273" y="116327"/>
                  </a:lnTo>
                  <a:lnTo>
                    <a:pt x="434970" y="116453"/>
                  </a:lnTo>
                  <a:lnTo>
                    <a:pt x="434518" y="116655"/>
                  </a:lnTo>
                  <a:lnTo>
                    <a:pt x="434103" y="116843"/>
                  </a:lnTo>
                  <a:lnTo>
                    <a:pt x="434100" y="116844"/>
                  </a:lnTo>
                  <a:lnTo>
                    <a:pt x="433650" y="117081"/>
                  </a:lnTo>
                  <a:lnTo>
                    <a:pt x="433410" y="117270"/>
                  </a:lnTo>
                  <a:lnTo>
                    <a:pt x="433197" y="117584"/>
                  </a:lnTo>
                  <a:lnTo>
                    <a:pt x="432983" y="118025"/>
                  </a:lnTo>
                  <a:lnTo>
                    <a:pt x="432819" y="118414"/>
                  </a:lnTo>
                  <a:lnTo>
                    <a:pt x="432530" y="118854"/>
                  </a:lnTo>
                  <a:lnTo>
                    <a:pt x="432269" y="119234"/>
                  </a:lnTo>
                  <a:lnTo>
                    <a:pt x="432253" y="119257"/>
                  </a:lnTo>
                  <a:lnTo>
                    <a:pt x="432234" y="119283"/>
                  </a:lnTo>
                  <a:lnTo>
                    <a:pt x="432163" y="119381"/>
                  </a:lnTo>
                  <a:lnTo>
                    <a:pt x="431937" y="119618"/>
                  </a:lnTo>
                  <a:lnTo>
                    <a:pt x="431217" y="120105"/>
                  </a:lnTo>
                  <a:lnTo>
                    <a:pt x="430394" y="120730"/>
                  </a:lnTo>
                  <a:lnTo>
                    <a:pt x="429960" y="121019"/>
                  </a:lnTo>
                  <a:lnTo>
                    <a:pt x="429454" y="121284"/>
                  </a:lnTo>
                  <a:lnTo>
                    <a:pt x="428876" y="121765"/>
                  </a:lnTo>
                  <a:lnTo>
                    <a:pt x="428081" y="122367"/>
                  </a:lnTo>
                  <a:lnTo>
                    <a:pt x="427287" y="123114"/>
                  </a:lnTo>
                  <a:lnTo>
                    <a:pt x="426420" y="123836"/>
                  </a:lnTo>
                  <a:lnTo>
                    <a:pt x="425744" y="124288"/>
                  </a:lnTo>
                  <a:lnTo>
                    <a:pt x="424967" y="124913"/>
                  </a:lnTo>
                  <a:lnTo>
                    <a:pt x="424384" y="125366"/>
                  </a:lnTo>
                  <a:lnTo>
                    <a:pt x="423606" y="125884"/>
                  </a:lnTo>
                  <a:lnTo>
                    <a:pt x="423002" y="126209"/>
                  </a:lnTo>
                  <a:lnTo>
                    <a:pt x="422505" y="126360"/>
                  </a:lnTo>
                  <a:lnTo>
                    <a:pt x="421835" y="126403"/>
                  </a:lnTo>
                  <a:lnTo>
                    <a:pt x="420928" y="126468"/>
                  </a:lnTo>
                  <a:lnTo>
                    <a:pt x="420151" y="126533"/>
                  </a:lnTo>
                  <a:lnTo>
                    <a:pt x="419579" y="126579"/>
                  </a:lnTo>
                  <a:lnTo>
                    <a:pt x="418161" y="126424"/>
                  </a:lnTo>
                  <a:lnTo>
                    <a:pt x="417772" y="126382"/>
                  </a:lnTo>
                  <a:lnTo>
                    <a:pt x="417462" y="126368"/>
                  </a:lnTo>
                  <a:lnTo>
                    <a:pt x="416449" y="126328"/>
                  </a:lnTo>
                  <a:lnTo>
                    <a:pt x="415180" y="126246"/>
                  </a:lnTo>
                  <a:lnTo>
                    <a:pt x="414423" y="126191"/>
                  </a:lnTo>
                  <a:lnTo>
                    <a:pt x="413287" y="126107"/>
                  </a:lnTo>
                  <a:lnTo>
                    <a:pt x="412821" y="126137"/>
                  </a:lnTo>
                  <a:lnTo>
                    <a:pt x="412035" y="126228"/>
                  </a:lnTo>
                  <a:lnTo>
                    <a:pt x="411247" y="126357"/>
                  </a:lnTo>
                  <a:lnTo>
                    <a:pt x="410527" y="126419"/>
                  </a:lnTo>
                  <a:lnTo>
                    <a:pt x="409977" y="126667"/>
                  </a:lnTo>
                  <a:lnTo>
                    <a:pt x="409452" y="127087"/>
                  </a:lnTo>
                  <a:lnTo>
                    <a:pt x="408959" y="127863"/>
                  </a:lnTo>
                  <a:lnTo>
                    <a:pt x="408703" y="128801"/>
                  </a:lnTo>
                  <a:lnTo>
                    <a:pt x="408611" y="129216"/>
                  </a:lnTo>
                  <a:lnTo>
                    <a:pt x="408223" y="130522"/>
                  </a:lnTo>
                  <a:lnTo>
                    <a:pt x="408271" y="130892"/>
                  </a:lnTo>
                  <a:lnTo>
                    <a:pt x="408352" y="131199"/>
                  </a:lnTo>
                  <a:lnTo>
                    <a:pt x="408545" y="131608"/>
                  </a:lnTo>
                  <a:lnTo>
                    <a:pt x="408534" y="131897"/>
                  </a:lnTo>
                  <a:lnTo>
                    <a:pt x="408142" y="132470"/>
                  </a:lnTo>
                  <a:lnTo>
                    <a:pt x="407917" y="133001"/>
                  </a:lnTo>
                  <a:lnTo>
                    <a:pt x="407922" y="133332"/>
                  </a:lnTo>
                  <a:lnTo>
                    <a:pt x="407933" y="134016"/>
                  </a:lnTo>
                  <a:lnTo>
                    <a:pt x="407992" y="134606"/>
                  </a:lnTo>
                  <a:lnTo>
                    <a:pt x="408225" y="135557"/>
                  </a:lnTo>
                  <a:lnTo>
                    <a:pt x="408225" y="136558"/>
                  </a:lnTo>
                  <a:lnTo>
                    <a:pt x="408119" y="137034"/>
                  </a:lnTo>
                  <a:lnTo>
                    <a:pt x="407928" y="138154"/>
                  </a:lnTo>
                  <a:lnTo>
                    <a:pt x="407479" y="139415"/>
                  </a:lnTo>
                  <a:lnTo>
                    <a:pt x="407018" y="140205"/>
                  </a:lnTo>
                  <a:lnTo>
                    <a:pt x="406616" y="140748"/>
                  </a:lnTo>
                  <a:lnTo>
                    <a:pt x="406419" y="140919"/>
                  </a:lnTo>
                  <a:lnTo>
                    <a:pt x="406292" y="140997"/>
                  </a:lnTo>
                  <a:lnTo>
                    <a:pt x="406159" y="141013"/>
                  </a:lnTo>
                  <a:lnTo>
                    <a:pt x="406044" y="140997"/>
                  </a:lnTo>
                  <a:lnTo>
                    <a:pt x="405811" y="140966"/>
                  </a:lnTo>
                  <a:lnTo>
                    <a:pt x="405733" y="141002"/>
                  </a:lnTo>
                  <a:lnTo>
                    <a:pt x="405679" y="141045"/>
                  </a:lnTo>
                  <a:lnTo>
                    <a:pt x="405259" y="141377"/>
                  </a:lnTo>
                  <a:lnTo>
                    <a:pt x="405162" y="141435"/>
                  </a:lnTo>
                  <a:lnTo>
                    <a:pt x="405018" y="141512"/>
                  </a:lnTo>
                  <a:lnTo>
                    <a:pt x="404842" y="141619"/>
                  </a:lnTo>
                  <a:lnTo>
                    <a:pt x="404782" y="141663"/>
                  </a:lnTo>
                  <a:lnTo>
                    <a:pt x="404689" y="141737"/>
                  </a:lnTo>
                  <a:lnTo>
                    <a:pt x="404684" y="141747"/>
                  </a:lnTo>
                  <a:lnTo>
                    <a:pt x="404652" y="141796"/>
                  </a:lnTo>
                  <a:lnTo>
                    <a:pt x="404601" y="141876"/>
                  </a:lnTo>
                  <a:lnTo>
                    <a:pt x="404561" y="141932"/>
                  </a:lnTo>
                  <a:lnTo>
                    <a:pt x="404446" y="142037"/>
                  </a:lnTo>
                  <a:lnTo>
                    <a:pt x="404086" y="142310"/>
                  </a:lnTo>
                  <a:lnTo>
                    <a:pt x="404015" y="142346"/>
                  </a:lnTo>
                  <a:lnTo>
                    <a:pt x="403983" y="142597"/>
                  </a:lnTo>
                  <a:lnTo>
                    <a:pt x="403665" y="142840"/>
                  </a:lnTo>
                  <a:lnTo>
                    <a:pt x="403197" y="142915"/>
                  </a:lnTo>
                  <a:lnTo>
                    <a:pt x="402747" y="143177"/>
                  </a:lnTo>
                  <a:lnTo>
                    <a:pt x="402261" y="143382"/>
                  </a:lnTo>
                  <a:lnTo>
                    <a:pt x="401699" y="143720"/>
                  </a:lnTo>
                  <a:lnTo>
                    <a:pt x="401287" y="144150"/>
                  </a:lnTo>
                  <a:lnTo>
                    <a:pt x="401062" y="144523"/>
                  </a:lnTo>
                  <a:lnTo>
                    <a:pt x="400763" y="144692"/>
                  </a:lnTo>
                  <a:lnTo>
                    <a:pt x="400482" y="144917"/>
                  </a:lnTo>
                  <a:lnTo>
                    <a:pt x="400183" y="145347"/>
                  </a:lnTo>
                  <a:lnTo>
                    <a:pt x="399753" y="145889"/>
                  </a:lnTo>
                  <a:lnTo>
                    <a:pt x="399453" y="146039"/>
                  </a:lnTo>
                  <a:lnTo>
                    <a:pt x="398835" y="146301"/>
                  </a:lnTo>
                  <a:lnTo>
                    <a:pt x="398217" y="146151"/>
                  </a:lnTo>
                  <a:lnTo>
                    <a:pt x="397768" y="146058"/>
                  </a:lnTo>
                  <a:lnTo>
                    <a:pt x="397394" y="146039"/>
                  </a:lnTo>
                  <a:lnTo>
                    <a:pt x="396982" y="146338"/>
                  </a:lnTo>
                  <a:lnTo>
                    <a:pt x="396944" y="146372"/>
                  </a:lnTo>
                  <a:lnTo>
                    <a:pt x="396814" y="146488"/>
                  </a:lnTo>
                  <a:lnTo>
                    <a:pt x="396477" y="146694"/>
                  </a:lnTo>
                  <a:lnTo>
                    <a:pt x="396121" y="147068"/>
                  </a:lnTo>
                  <a:lnTo>
                    <a:pt x="395822" y="147479"/>
                  </a:lnTo>
                  <a:lnTo>
                    <a:pt x="395578" y="147891"/>
                  </a:lnTo>
                  <a:lnTo>
                    <a:pt x="395260" y="148134"/>
                  </a:lnTo>
                  <a:lnTo>
                    <a:pt x="394361" y="148789"/>
                  </a:lnTo>
                  <a:lnTo>
                    <a:pt x="393650" y="149350"/>
                  </a:lnTo>
                  <a:lnTo>
                    <a:pt x="393291" y="149493"/>
                  </a:lnTo>
                  <a:lnTo>
                    <a:pt x="392907" y="149895"/>
                  </a:lnTo>
                  <a:lnTo>
                    <a:pt x="392879" y="149936"/>
                  </a:lnTo>
                  <a:lnTo>
                    <a:pt x="392859" y="149981"/>
                  </a:lnTo>
                  <a:lnTo>
                    <a:pt x="392841" y="150023"/>
                  </a:lnTo>
                  <a:lnTo>
                    <a:pt x="392817" y="150064"/>
                  </a:lnTo>
                  <a:lnTo>
                    <a:pt x="392783" y="150086"/>
                  </a:lnTo>
                  <a:lnTo>
                    <a:pt x="392778" y="150089"/>
                  </a:lnTo>
                  <a:lnTo>
                    <a:pt x="392754" y="150097"/>
                  </a:lnTo>
                  <a:lnTo>
                    <a:pt x="392700" y="150097"/>
                  </a:lnTo>
                  <a:lnTo>
                    <a:pt x="392624" y="150089"/>
                  </a:lnTo>
                  <a:lnTo>
                    <a:pt x="392537" y="150093"/>
                  </a:lnTo>
                  <a:lnTo>
                    <a:pt x="392366" y="150163"/>
                  </a:lnTo>
                  <a:lnTo>
                    <a:pt x="392156" y="150254"/>
                  </a:lnTo>
                  <a:lnTo>
                    <a:pt x="392020" y="150388"/>
                  </a:lnTo>
                  <a:lnTo>
                    <a:pt x="391934" y="150501"/>
                  </a:lnTo>
                  <a:lnTo>
                    <a:pt x="391877" y="150614"/>
                  </a:lnTo>
                  <a:lnTo>
                    <a:pt x="391863" y="150698"/>
                  </a:lnTo>
                  <a:lnTo>
                    <a:pt x="391752" y="150821"/>
                  </a:lnTo>
                  <a:lnTo>
                    <a:pt x="391654" y="150894"/>
                  </a:lnTo>
                  <a:lnTo>
                    <a:pt x="391386" y="151073"/>
                  </a:lnTo>
                  <a:lnTo>
                    <a:pt x="390655" y="151181"/>
                  </a:lnTo>
                  <a:lnTo>
                    <a:pt x="390317" y="150940"/>
                  </a:lnTo>
                  <a:lnTo>
                    <a:pt x="389849" y="150659"/>
                  </a:lnTo>
                  <a:lnTo>
                    <a:pt x="389243" y="150643"/>
                  </a:lnTo>
                  <a:lnTo>
                    <a:pt x="389243" y="150883"/>
                  </a:lnTo>
                  <a:lnTo>
                    <a:pt x="389243" y="151294"/>
                  </a:lnTo>
                  <a:lnTo>
                    <a:pt x="389243" y="151552"/>
                  </a:lnTo>
                  <a:lnTo>
                    <a:pt x="389288" y="152070"/>
                  </a:lnTo>
                  <a:lnTo>
                    <a:pt x="389314" y="152463"/>
                  </a:lnTo>
                  <a:lnTo>
                    <a:pt x="389288" y="152614"/>
                  </a:lnTo>
                  <a:lnTo>
                    <a:pt x="389190" y="152936"/>
                  </a:lnTo>
                  <a:lnTo>
                    <a:pt x="389127" y="153177"/>
                  </a:lnTo>
                  <a:lnTo>
                    <a:pt x="389194" y="153484"/>
                  </a:lnTo>
                  <a:lnTo>
                    <a:pt x="389448" y="153793"/>
                  </a:lnTo>
                  <a:lnTo>
                    <a:pt x="389698" y="153677"/>
                  </a:lnTo>
                  <a:lnTo>
                    <a:pt x="389958" y="153551"/>
                  </a:lnTo>
                  <a:lnTo>
                    <a:pt x="390197" y="153564"/>
                  </a:lnTo>
                  <a:lnTo>
                    <a:pt x="390296" y="153570"/>
                  </a:lnTo>
                  <a:lnTo>
                    <a:pt x="390440" y="153632"/>
                  </a:lnTo>
                  <a:lnTo>
                    <a:pt x="390833" y="154069"/>
                  </a:lnTo>
                  <a:lnTo>
                    <a:pt x="391055" y="154301"/>
                  </a:lnTo>
                  <a:lnTo>
                    <a:pt x="391234" y="154390"/>
                  </a:lnTo>
                  <a:lnTo>
                    <a:pt x="391476" y="154604"/>
                  </a:lnTo>
                  <a:lnTo>
                    <a:pt x="391672" y="154800"/>
                  </a:lnTo>
                  <a:lnTo>
                    <a:pt x="391832" y="154988"/>
                  </a:lnTo>
                  <a:lnTo>
                    <a:pt x="392002" y="155220"/>
                  </a:lnTo>
                  <a:lnTo>
                    <a:pt x="392127" y="155345"/>
                  </a:lnTo>
                  <a:lnTo>
                    <a:pt x="392271" y="155575"/>
                  </a:lnTo>
                  <a:lnTo>
                    <a:pt x="392314" y="155711"/>
                  </a:lnTo>
                  <a:lnTo>
                    <a:pt x="392431" y="155953"/>
                  </a:lnTo>
                  <a:lnTo>
                    <a:pt x="392600" y="156077"/>
                  </a:lnTo>
                  <a:lnTo>
                    <a:pt x="392903" y="156086"/>
                  </a:lnTo>
                  <a:lnTo>
                    <a:pt x="393081" y="156100"/>
                  </a:lnTo>
                  <a:lnTo>
                    <a:pt x="393450" y="156351"/>
                  </a:lnTo>
                  <a:lnTo>
                    <a:pt x="393941" y="156674"/>
                  </a:lnTo>
                  <a:lnTo>
                    <a:pt x="394441" y="157019"/>
                  </a:lnTo>
                  <a:lnTo>
                    <a:pt x="394689" y="157168"/>
                  </a:lnTo>
                  <a:lnTo>
                    <a:pt x="394810" y="157241"/>
                  </a:lnTo>
                  <a:lnTo>
                    <a:pt x="394936" y="157308"/>
                  </a:lnTo>
                  <a:lnTo>
                    <a:pt x="395172" y="157353"/>
                  </a:lnTo>
                  <a:lnTo>
                    <a:pt x="395440" y="157469"/>
                  </a:lnTo>
                  <a:lnTo>
                    <a:pt x="395760" y="157522"/>
                  </a:lnTo>
                  <a:lnTo>
                    <a:pt x="396029" y="157467"/>
                  </a:lnTo>
                  <a:lnTo>
                    <a:pt x="396281" y="157508"/>
                  </a:lnTo>
                  <a:lnTo>
                    <a:pt x="396477" y="157396"/>
                  </a:lnTo>
                  <a:lnTo>
                    <a:pt x="396764" y="157396"/>
                  </a:lnTo>
                  <a:lnTo>
                    <a:pt x="397068" y="157253"/>
                  </a:lnTo>
                  <a:lnTo>
                    <a:pt x="397427" y="156983"/>
                  </a:lnTo>
                  <a:lnTo>
                    <a:pt x="397535" y="156662"/>
                  </a:lnTo>
                  <a:lnTo>
                    <a:pt x="397588" y="156410"/>
                  </a:lnTo>
                  <a:lnTo>
                    <a:pt x="397607" y="156195"/>
                  </a:lnTo>
                  <a:lnTo>
                    <a:pt x="397851" y="156019"/>
                  </a:lnTo>
                  <a:lnTo>
                    <a:pt x="398144" y="155980"/>
                  </a:lnTo>
                  <a:lnTo>
                    <a:pt x="398557" y="155980"/>
                  </a:lnTo>
                  <a:lnTo>
                    <a:pt x="398700" y="155999"/>
                  </a:lnTo>
                  <a:lnTo>
                    <a:pt x="398951" y="155980"/>
                  </a:lnTo>
                  <a:lnTo>
                    <a:pt x="399273" y="155980"/>
                  </a:lnTo>
                  <a:lnTo>
                    <a:pt x="399524" y="155980"/>
                  </a:lnTo>
                  <a:lnTo>
                    <a:pt x="399703" y="156034"/>
                  </a:lnTo>
                  <a:lnTo>
                    <a:pt x="399865" y="156034"/>
                  </a:lnTo>
                  <a:lnTo>
                    <a:pt x="400098" y="156034"/>
                  </a:lnTo>
                  <a:lnTo>
                    <a:pt x="400259" y="156106"/>
                  </a:lnTo>
                  <a:lnTo>
                    <a:pt x="400457" y="156106"/>
                  </a:lnTo>
                  <a:lnTo>
                    <a:pt x="400653" y="156106"/>
                  </a:lnTo>
                  <a:lnTo>
                    <a:pt x="400868" y="156088"/>
                  </a:lnTo>
                  <a:lnTo>
                    <a:pt x="401101" y="156088"/>
                  </a:lnTo>
                  <a:lnTo>
                    <a:pt x="401353" y="156052"/>
                  </a:lnTo>
                  <a:lnTo>
                    <a:pt x="401568" y="155962"/>
                  </a:lnTo>
                  <a:lnTo>
                    <a:pt x="401783" y="155962"/>
                  </a:lnTo>
                  <a:lnTo>
                    <a:pt x="402033" y="155945"/>
                  </a:lnTo>
                  <a:lnTo>
                    <a:pt x="402357" y="155999"/>
                  </a:lnTo>
                  <a:lnTo>
                    <a:pt x="402786" y="156016"/>
                  </a:lnTo>
                  <a:lnTo>
                    <a:pt x="403216" y="156016"/>
                  </a:lnTo>
                  <a:lnTo>
                    <a:pt x="403359" y="156034"/>
                  </a:lnTo>
                  <a:lnTo>
                    <a:pt x="403593" y="156034"/>
                  </a:lnTo>
                  <a:lnTo>
                    <a:pt x="403916" y="156034"/>
                  </a:lnTo>
                  <a:lnTo>
                    <a:pt x="404238" y="156052"/>
                  </a:lnTo>
                  <a:lnTo>
                    <a:pt x="404504" y="156042"/>
                  </a:lnTo>
                  <a:lnTo>
                    <a:pt x="404794" y="155927"/>
                  </a:lnTo>
                  <a:lnTo>
                    <a:pt x="405152" y="155908"/>
                  </a:lnTo>
                  <a:lnTo>
                    <a:pt x="405511" y="155784"/>
                  </a:lnTo>
                  <a:lnTo>
                    <a:pt x="405618" y="155658"/>
                  </a:lnTo>
                  <a:lnTo>
                    <a:pt x="405815" y="155587"/>
                  </a:lnTo>
                  <a:lnTo>
                    <a:pt x="405994" y="155497"/>
                  </a:lnTo>
                  <a:lnTo>
                    <a:pt x="406138" y="155443"/>
                  </a:lnTo>
                  <a:lnTo>
                    <a:pt x="406461" y="155317"/>
                  </a:lnTo>
                  <a:lnTo>
                    <a:pt x="406765" y="155246"/>
                  </a:lnTo>
                  <a:lnTo>
                    <a:pt x="407088" y="155067"/>
                  </a:lnTo>
                  <a:lnTo>
                    <a:pt x="407374" y="155139"/>
                  </a:lnTo>
                  <a:lnTo>
                    <a:pt x="407607" y="155443"/>
                  </a:lnTo>
                  <a:lnTo>
                    <a:pt x="407733" y="155891"/>
                  </a:lnTo>
                  <a:lnTo>
                    <a:pt x="407859" y="156232"/>
                  </a:lnTo>
                  <a:lnTo>
                    <a:pt x="408074" y="156572"/>
                  </a:lnTo>
                  <a:lnTo>
                    <a:pt x="408629" y="156662"/>
                  </a:lnTo>
                  <a:lnTo>
                    <a:pt x="409078" y="156518"/>
                  </a:lnTo>
                  <a:lnTo>
                    <a:pt x="409759" y="156662"/>
                  </a:lnTo>
                  <a:lnTo>
                    <a:pt x="410385" y="156876"/>
                  </a:lnTo>
                  <a:lnTo>
                    <a:pt x="410726" y="157127"/>
                  </a:lnTo>
                  <a:lnTo>
                    <a:pt x="411102" y="157574"/>
                  </a:lnTo>
                  <a:lnTo>
                    <a:pt x="411494" y="157718"/>
                  </a:lnTo>
                  <a:lnTo>
                    <a:pt x="411730" y="157915"/>
                  </a:lnTo>
                  <a:lnTo>
                    <a:pt x="412052" y="157933"/>
                  </a:lnTo>
                  <a:lnTo>
                    <a:pt x="412393" y="157879"/>
                  </a:lnTo>
                  <a:lnTo>
                    <a:pt x="412626" y="158022"/>
                  </a:lnTo>
                  <a:lnTo>
                    <a:pt x="412877" y="158471"/>
                  </a:lnTo>
                  <a:lnTo>
                    <a:pt x="412877" y="158739"/>
                  </a:lnTo>
                  <a:lnTo>
                    <a:pt x="412877" y="158990"/>
                  </a:lnTo>
                  <a:lnTo>
                    <a:pt x="412895" y="159348"/>
                  </a:lnTo>
                  <a:lnTo>
                    <a:pt x="413056" y="159760"/>
                  </a:lnTo>
                  <a:lnTo>
                    <a:pt x="413092" y="160207"/>
                  </a:lnTo>
                  <a:lnTo>
                    <a:pt x="413092" y="160530"/>
                  </a:lnTo>
                  <a:lnTo>
                    <a:pt x="413039" y="160942"/>
                  </a:lnTo>
                  <a:lnTo>
                    <a:pt x="412948" y="161175"/>
                  </a:lnTo>
                  <a:lnTo>
                    <a:pt x="412806" y="161372"/>
                  </a:lnTo>
                  <a:lnTo>
                    <a:pt x="412591" y="161569"/>
                  </a:lnTo>
                  <a:lnTo>
                    <a:pt x="412447" y="162034"/>
                  </a:lnTo>
                  <a:lnTo>
                    <a:pt x="412213" y="162894"/>
                  </a:lnTo>
                  <a:lnTo>
                    <a:pt x="412304" y="163557"/>
                  </a:lnTo>
                  <a:lnTo>
                    <a:pt x="412339" y="164184"/>
                  </a:lnTo>
                  <a:lnTo>
                    <a:pt x="412608" y="164847"/>
                  </a:lnTo>
                  <a:lnTo>
                    <a:pt x="412895" y="165581"/>
                  </a:lnTo>
                  <a:lnTo>
                    <a:pt x="413092" y="166190"/>
                  </a:lnTo>
                  <a:lnTo>
                    <a:pt x="413092" y="166566"/>
                  </a:lnTo>
                  <a:lnTo>
                    <a:pt x="413254" y="167068"/>
                  </a:lnTo>
                  <a:lnTo>
                    <a:pt x="413343" y="167372"/>
                  </a:lnTo>
                  <a:lnTo>
                    <a:pt x="413056" y="167515"/>
                  </a:lnTo>
                  <a:lnTo>
                    <a:pt x="412638" y="167914"/>
                  </a:lnTo>
                  <a:lnTo>
                    <a:pt x="412232" y="168340"/>
                  </a:lnTo>
                  <a:lnTo>
                    <a:pt x="411981" y="168590"/>
                  </a:lnTo>
                  <a:lnTo>
                    <a:pt x="411318" y="169379"/>
                  </a:lnTo>
                  <a:lnTo>
                    <a:pt x="411426" y="169594"/>
                  </a:lnTo>
                  <a:lnTo>
                    <a:pt x="411372" y="170095"/>
                  </a:lnTo>
                  <a:lnTo>
                    <a:pt x="411259" y="170548"/>
                  </a:lnTo>
                  <a:lnTo>
                    <a:pt x="411405" y="170782"/>
                  </a:lnTo>
                  <a:lnTo>
                    <a:pt x="411654" y="171089"/>
                  </a:lnTo>
                  <a:lnTo>
                    <a:pt x="412236" y="171766"/>
                  </a:lnTo>
                  <a:lnTo>
                    <a:pt x="412626" y="171940"/>
                  </a:lnTo>
                  <a:lnTo>
                    <a:pt x="412770" y="172118"/>
                  </a:lnTo>
                  <a:lnTo>
                    <a:pt x="413056" y="172316"/>
                  </a:lnTo>
                  <a:lnTo>
                    <a:pt x="413558" y="172531"/>
                  </a:lnTo>
                  <a:lnTo>
                    <a:pt x="413870" y="173147"/>
                  </a:lnTo>
                  <a:lnTo>
                    <a:pt x="414604" y="173231"/>
                  </a:lnTo>
                  <a:lnTo>
                    <a:pt x="415491" y="173070"/>
                  </a:lnTo>
                  <a:lnTo>
                    <a:pt x="417247" y="172749"/>
                  </a:lnTo>
                  <a:lnTo>
                    <a:pt x="417400" y="172725"/>
                  </a:lnTo>
                  <a:lnTo>
                    <a:pt x="417546" y="172717"/>
                  </a:lnTo>
                  <a:lnTo>
                    <a:pt x="417771" y="172734"/>
                  </a:lnTo>
                  <a:lnTo>
                    <a:pt x="418038" y="172749"/>
                  </a:lnTo>
                  <a:lnTo>
                    <a:pt x="418207" y="172790"/>
                  </a:lnTo>
                  <a:lnTo>
                    <a:pt x="418409" y="172878"/>
                  </a:lnTo>
                  <a:lnTo>
                    <a:pt x="419353" y="173724"/>
                  </a:lnTo>
                  <a:lnTo>
                    <a:pt x="419629" y="174017"/>
                  </a:lnTo>
                  <a:lnTo>
                    <a:pt x="420205" y="174627"/>
                  </a:lnTo>
                  <a:lnTo>
                    <a:pt x="420742" y="175156"/>
                  </a:lnTo>
                  <a:lnTo>
                    <a:pt x="421569" y="175685"/>
                  </a:lnTo>
                  <a:lnTo>
                    <a:pt x="422657" y="176213"/>
                  </a:lnTo>
                  <a:lnTo>
                    <a:pt x="423324" y="176565"/>
                  </a:lnTo>
                  <a:lnTo>
                    <a:pt x="423987" y="176916"/>
                  </a:lnTo>
                  <a:lnTo>
                    <a:pt x="424666" y="177362"/>
                  </a:lnTo>
                  <a:lnTo>
                    <a:pt x="424922" y="177556"/>
                  </a:lnTo>
                  <a:lnTo>
                    <a:pt x="424951" y="177578"/>
                  </a:lnTo>
                  <a:lnTo>
                    <a:pt x="425229" y="177788"/>
                  </a:lnTo>
                  <a:lnTo>
                    <a:pt x="425904" y="178101"/>
                  </a:lnTo>
                  <a:lnTo>
                    <a:pt x="426457" y="178272"/>
                  </a:lnTo>
                  <a:lnTo>
                    <a:pt x="426626" y="178242"/>
                  </a:lnTo>
                  <a:lnTo>
                    <a:pt x="426933" y="178263"/>
                  </a:lnTo>
                  <a:lnTo>
                    <a:pt x="427100" y="178334"/>
                  </a:lnTo>
                  <a:lnTo>
                    <a:pt x="427218" y="178592"/>
                  </a:lnTo>
                  <a:lnTo>
                    <a:pt x="427342" y="178865"/>
                  </a:lnTo>
                  <a:lnTo>
                    <a:pt x="427436" y="178940"/>
                  </a:lnTo>
                  <a:lnTo>
                    <a:pt x="427897" y="179241"/>
                  </a:lnTo>
                  <a:lnTo>
                    <a:pt x="428433" y="179473"/>
                  </a:lnTo>
                  <a:lnTo>
                    <a:pt x="428851" y="179548"/>
                  </a:lnTo>
                  <a:lnTo>
                    <a:pt x="429389" y="179353"/>
                  </a:lnTo>
                  <a:lnTo>
                    <a:pt x="430106" y="179116"/>
                  </a:lnTo>
                  <a:lnTo>
                    <a:pt x="430613" y="178799"/>
                  </a:lnTo>
                  <a:lnTo>
                    <a:pt x="430739" y="178720"/>
                  </a:lnTo>
                  <a:lnTo>
                    <a:pt x="431120" y="178585"/>
                  </a:lnTo>
                  <a:lnTo>
                    <a:pt x="431515" y="178585"/>
                  </a:lnTo>
                  <a:lnTo>
                    <a:pt x="432000" y="178802"/>
                  </a:lnTo>
                  <a:lnTo>
                    <a:pt x="432299" y="179121"/>
                  </a:lnTo>
                  <a:lnTo>
                    <a:pt x="432321" y="179145"/>
                  </a:lnTo>
                  <a:lnTo>
                    <a:pt x="432730" y="179316"/>
                  </a:lnTo>
                  <a:lnTo>
                    <a:pt x="433268" y="179331"/>
                  </a:lnTo>
                  <a:lnTo>
                    <a:pt x="434037" y="179227"/>
                  </a:lnTo>
                  <a:lnTo>
                    <a:pt x="434542" y="179256"/>
                  </a:lnTo>
                  <a:lnTo>
                    <a:pt x="434923" y="179330"/>
                  </a:lnTo>
                  <a:lnTo>
                    <a:pt x="435044" y="179353"/>
                  </a:lnTo>
                  <a:lnTo>
                    <a:pt x="435326" y="179365"/>
                  </a:lnTo>
                  <a:lnTo>
                    <a:pt x="435594" y="179484"/>
                  </a:lnTo>
                  <a:lnTo>
                    <a:pt x="436059" y="179788"/>
                  </a:lnTo>
                  <a:lnTo>
                    <a:pt x="436551" y="179845"/>
                  </a:lnTo>
                  <a:lnTo>
                    <a:pt x="436573" y="179847"/>
                  </a:lnTo>
                  <a:lnTo>
                    <a:pt x="437051" y="179890"/>
                  </a:lnTo>
                  <a:lnTo>
                    <a:pt x="437619" y="179801"/>
                  </a:lnTo>
                  <a:lnTo>
                    <a:pt x="438378" y="179548"/>
                  </a:lnTo>
                  <a:lnTo>
                    <a:pt x="438582" y="179470"/>
                  </a:lnTo>
                  <a:lnTo>
                    <a:pt x="438912" y="179469"/>
                  </a:lnTo>
                  <a:lnTo>
                    <a:pt x="439136" y="179484"/>
                  </a:lnTo>
                  <a:lnTo>
                    <a:pt x="439450" y="179446"/>
                  </a:lnTo>
                  <a:lnTo>
                    <a:pt x="439874" y="179238"/>
                  </a:lnTo>
                  <a:lnTo>
                    <a:pt x="440144" y="179108"/>
                  </a:lnTo>
                  <a:lnTo>
                    <a:pt x="440379" y="179152"/>
                  </a:lnTo>
                  <a:lnTo>
                    <a:pt x="440930" y="179428"/>
                  </a:lnTo>
                  <a:lnTo>
                    <a:pt x="441236" y="179808"/>
                  </a:lnTo>
                  <a:lnTo>
                    <a:pt x="441330" y="180271"/>
                  </a:lnTo>
                  <a:lnTo>
                    <a:pt x="441422" y="180682"/>
                  </a:lnTo>
                  <a:lnTo>
                    <a:pt x="441483" y="180940"/>
                  </a:lnTo>
                  <a:lnTo>
                    <a:pt x="441808" y="181716"/>
                  </a:lnTo>
                  <a:lnTo>
                    <a:pt x="442365" y="182689"/>
                  </a:lnTo>
                  <a:lnTo>
                    <a:pt x="443311" y="183953"/>
                  </a:lnTo>
                  <a:lnTo>
                    <a:pt x="444063" y="185184"/>
                  </a:lnTo>
                  <a:lnTo>
                    <a:pt x="444420" y="186349"/>
                  </a:lnTo>
                  <a:lnTo>
                    <a:pt x="444385" y="187385"/>
                  </a:lnTo>
                  <a:lnTo>
                    <a:pt x="444219" y="187935"/>
                  </a:lnTo>
                  <a:lnTo>
                    <a:pt x="443893" y="188318"/>
                  </a:lnTo>
                  <a:lnTo>
                    <a:pt x="443791" y="188442"/>
                  </a:lnTo>
                  <a:lnTo>
                    <a:pt x="443221" y="188743"/>
                  </a:lnTo>
                  <a:lnTo>
                    <a:pt x="442781" y="189206"/>
                  </a:lnTo>
                  <a:lnTo>
                    <a:pt x="442665" y="189600"/>
                  </a:lnTo>
                  <a:lnTo>
                    <a:pt x="442433" y="190132"/>
                  </a:lnTo>
                  <a:lnTo>
                    <a:pt x="442017" y="190594"/>
                  </a:lnTo>
                  <a:lnTo>
                    <a:pt x="441924" y="191057"/>
                  </a:lnTo>
                  <a:lnTo>
                    <a:pt x="441739" y="191936"/>
                  </a:lnTo>
                  <a:lnTo>
                    <a:pt x="441484" y="192746"/>
                  </a:lnTo>
                  <a:lnTo>
                    <a:pt x="441368" y="193140"/>
                  </a:lnTo>
                  <a:lnTo>
                    <a:pt x="441368" y="193602"/>
                  </a:lnTo>
                  <a:lnTo>
                    <a:pt x="441299" y="194482"/>
                  </a:lnTo>
                  <a:lnTo>
                    <a:pt x="441600" y="194829"/>
                  </a:lnTo>
                  <a:lnTo>
                    <a:pt x="441901" y="195384"/>
                  </a:lnTo>
                  <a:lnTo>
                    <a:pt x="441808" y="196818"/>
                  </a:lnTo>
                  <a:lnTo>
                    <a:pt x="441693" y="197258"/>
                  </a:lnTo>
                  <a:lnTo>
                    <a:pt x="441739" y="197934"/>
                  </a:lnTo>
                  <a:lnTo>
                    <a:pt x="442132" y="197814"/>
                  </a:lnTo>
                  <a:lnTo>
                    <a:pt x="442433" y="197605"/>
                  </a:lnTo>
                  <a:lnTo>
                    <a:pt x="442781" y="197374"/>
                  </a:lnTo>
                  <a:lnTo>
                    <a:pt x="443476" y="197304"/>
                  </a:lnTo>
                  <a:lnTo>
                    <a:pt x="443915" y="197096"/>
                  </a:lnTo>
                  <a:lnTo>
                    <a:pt x="444355" y="196841"/>
                  </a:lnTo>
                  <a:lnTo>
                    <a:pt x="444749" y="196379"/>
                  </a:lnTo>
                  <a:lnTo>
                    <a:pt x="445027" y="196240"/>
                  </a:lnTo>
                  <a:lnTo>
                    <a:pt x="445489" y="196356"/>
                  </a:lnTo>
                  <a:lnTo>
                    <a:pt x="445814" y="196518"/>
                  </a:lnTo>
                  <a:lnTo>
                    <a:pt x="446184" y="196704"/>
                  </a:lnTo>
                  <a:lnTo>
                    <a:pt x="446416" y="196611"/>
                  </a:lnTo>
                  <a:lnTo>
                    <a:pt x="446787" y="196102"/>
                  </a:lnTo>
                  <a:lnTo>
                    <a:pt x="446994" y="195824"/>
                  </a:lnTo>
                  <a:lnTo>
                    <a:pt x="447596" y="195337"/>
                  </a:lnTo>
                  <a:lnTo>
                    <a:pt x="448060" y="194852"/>
                  </a:lnTo>
                  <a:lnTo>
                    <a:pt x="448562" y="194570"/>
                  </a:lnTo>
                  <a:lnTo>
                    <a:pt x="448563" y="194570"/>
                  </a:lnTo>
                  <a:lnTo>
                    <a:pt x="448563" y="194570"/>
                  </a:lnTo>
                  <a:lnTo>
                    <a:pt x="448791" y="194990"/>
                  </a:lnTo>
                  <a:lnTo>
                    <a:pt x="448989" y="195323"/>
                  </a:lnTo>
                  <a:lnTo>
                    <a:pt x="449235" y="195753"/>
                  </a:lnTo>
                  <a:lnTo>
                    <a:pt x="449444" y="196124"/>
                  </a:lnTo>
                  <a:lnTo>
                    <a:pt x="449950" y="196357"/>
                  </a:lnTo>
                  <a:lnTo>
                    <a:pt x="450541" y="196419"/>
                  </a:lnTo>
                  <a:lnTo>
                    <a:pt x="450973" y="196036"/>
                  </a:lnTo>
                  <a:lnTo>
                    <a:pt x="451219" y="195889"/>
                  </a:lnTo>
                  <a:lnTo>
                    <a:pt x="451511" y="196182"/>
                  </a:lnTo>
                  <a:lnTo>
                    <a:pt x="451603" y="197045"/>
                  </a:lnTo>
                  <a:lnTo>
                    <a:pt x="451736" y="197687"/>
                  </a:lnTo>
                  <a:lnTo>
                    <a:pt x="451625" y="198037"/>
                  </a:lnTo>
                  <a:lnTo>
                    <a:pt x="451552" y="198192"/>
                  </a:lnTo>
                  <a:lnTo>
                    <a:pt x="451481" y="198313"/>
                  </a:lnTo>
                  <a:lnTo>
                    <a:pt x="451490" y="198475"/>
                  </a:lnTo>
                  <a:lnTo>
                    <a:pt x="451638" y="198598"/>
                  </a:lnTo>
                  <a:lnTo>
                    <a:pt x="451921" y="198867"/>
                  </a:lnTo>
                  <a:lnTo>
                    <a:pt x="452001" y="199008"/>
                  </a:lnTo>
                  <a:lnTo>
                    <a:pt x="452154" y="199278"/>
                  </a:lnTo>
                  <a:lnTo>
                    <a:pt x="452906" y="199991"/>
                  </a:lnTo>
                  <a:lnTo>
                    <a:pt x="454965" y="201775"/>
                  </a:lnTo>
                  <a:lnTo>
                    <a:pt x="455783" y="202295"/>
                  </a:lnTo>
                  <a:lnTo>
                    <a:pt x="456231" y="202502"/>
                  </a:lnTo>
                  <a:lnTo>
                    <a:pt x="456486" y="202587"/>
                  </a:lnTo>
                  <a:lnTo>
                    <a:pt x="456669" y="202619"/>
                  </a:lnTo>
                  <a:lnTo>
                    <a:pt x="456839" y="202647"/>
                  </a:lnTo>
                  <a:lnTo>
                    <a:pt x="458665" y="203000"/>
                  </a:lnTo>
                  <a:lnTo>
                    <a:pt x="458680" y="203005"/>
                  </a:lnTo>
                  <a:lnTo>
                    <a:pt x="459018" y="203085"/>
                  </a:lnTo>
                  <a:lnTo>
                    <a:pt x="459415" y="203242"/>
                  </a:lnTo>
                  <a:lnTo>
                    <a:pt x="459420" y="203244"/>
                  </a:lnTo>
                  <a:lnTo>
                    <a:pt x="459447" y="203258"/>
                  </a:lnTo>
                  <a:lnTo>
                    <a:pt x="459724" y="203402"/>
                  </a:lnTo>
                  <a:lnTo>
                    <a:pt x="459760" y="203419"/>
                  </a:lnTo>
                  <a:lnTo>
                    <a:pt x="460175" y="203621"/>
                  </a:lnTo>
                  <a:lnTo>
                    <a:pt x="460528" y="203791"/>
                  </a:lnTo>
                  <a:lnTo>
                    <a:pt x="460771" y="204010"/>
                  </a:lnTo>
                  <a:lnTo>
                    <a:pt x="460807" y="204234"/>
                  </a:lnTo>
                  <a:lnTo>
                    <a:pt x="460778" y="204539"/>
                  </a:lnTo>
                  <a:lnTo>
                    <a:pt x="460623" y="204766"/>
                  </a:lnTo>
                  <a:lnTo>
                    <a:pt x="460527" y="204999"/>
                  </a:lnTo>
                  <a:lnTo>
                    <a:pt x="460362" y="205357"/>
                  </a:lnTo>
                  <a:lnTo>
                    <a:pt x="460253" y="205618"/>
                  </a:lnTo>
                  <a:lnTo>
                    <a:pt x="460248" y="205880"/>
                  </a:lnTo>
                  <a:lnTo>
                    <a:pt x="460183" y="206044"/>
                  </a:lnTo>
                  <a:lnTo>
                    <a:pt x="460321" y="206498"/>
                  </a:lnTo>
                  <a:lnTo>
                    <a:pt x="460568" y="206952"/>
                  </a:lnTo>
                  <a:lnTo>
                    <a:pt x="460940" y="207267"/>
                  </a:lnTo>
                  <a:lnTo>
                    <a:pt x="461518" y="207473"/>
                  </a:lnTo>
                  <a:lnTo>
                    <a:pt x="461916" y="207226"/>
                  </a:lnTo>
                  <a:lnTo>
                    <a:pt x="462316" y="207116"/>
                  </a:lnTo>
                  <a:lnTo>
                    <a:pt x="462609" y="207465"/>
                  </a:lnTo>
                  <a:lnTo>
                    <a:pt x="462707" y="207622"/>
                  </a:lnTo>
                  <a:lnTo>
                    <a:pt x="462914" y="207952"/>
                  </a:lnTo>
                  <a:lnTo>
                    <a:pt x="463824" y="208851"/>
                  </a:lnTo>
                  <a:lnTo>
                    <a:pt x="464588" y="209898"/>
                  </a:lnTo>
                  <a:lnTo>
                    <a:pt x="464682" y="210036"/>
                  </a:lnTo>
                  <a:lnTo>
                    <a:pt x="464936" y="210408"/>
                  </a:lnTo>
                  <a:lnTo>
                    <a:pt x="465146" y="210728"/>
                  </a:lnTo>
                  <a:lnTo>
                    <a:pt x="465584" y="211294"/>
                  </a:lnTo>
                  <a:lnTo>
                    <a:pt x="465632" y="211380"/>
                  </a:lnTo>
                  <a:lnTo>
                    <a:pt x="465662" y="211437"/>
                  </a:lnTo>
                  <a:lnTo>
                    <a:pt x="465693" y="211489"/>
                  </a:lnTo>
                  <a:lnTo>
                    <a:pt x="465712" y="211522"/>
                  </a:lnTo>
                  <a:lnTo>
                    <a:pt x="465985" y="211887"/>
                  </a:lnTo>
                  <a:lnTo>
                    <a:pt x="466169" y="212088"/>
                  </a:lnTo>
                  <a:lnTo>
                    <a:pt x="466173" y="212092"/>
                  </a:lnTo>
                  <a:lnTo>
                    <a:pt x="466177" y="212096"/>
                  </a:lnTo>
                  <a:lnTo>
                    <a:pt x="466433" y="212261"/>
                  </a:lnTo>
                  <a:lnTo>
                    <a:pt x="466688" y="212508"/>
                  </a:lnTo>
                  <a:lnTo>
                    <a:pt x="466707" y="212525"/>
                  </a:lnTo>
                  <a:lnTo>
                    <a:pt x="466779" y="212642"/>
                  </a:lnTo>
                  <a:lnTo>
                    <a:pt x="466935" y="212899"/>
                  </a:lnTo>
                  <a:lnTo>
                    <a:pt x="467070" y="213159"/>
                  </a:lnTo>
                  <a:lnTo>
                    <a:pt x="467164" y="213338"/>
                  </a:lnTo>
                  <a:lnTo>
                    <a:pt x="467574" y="214013"/>
                  </a:lnTo>
                  <a:lnTo>
                    <a:pt x="467958" y="214533"/>
                  </a:lnTo>
                  <a:lnTo>
                    <a:pt x="468716" y="215445"/>
                  </a:lnTo>
                  <a:lnTo>
                    <a:pt x="468888" y="215704"/>
                  </a:lnTo>
                  <a:lnTo>
                    <a:pt x="468917" y="215746"/>
                  </a:lnTo>
                  <a:lnTo>
                    <a:pt x="469108" y="216184"/>
                  </a:lnTo>
                  <a:lnTo>
                    <a:pt x="469245" y="216613"/>
                  </a:lnTo>
                  <a:lnTo>
                    <a:pt x="469282" y="216868"/>
                  </a:lnTo>
                  <a:lnTo>
                    <a:pt x="469263" y="217105"/>
                  </a:lnTo>
                  <a:lnTo>
                    <a:pt x="469254" y="217270"/>
                  </a:lnTo>
                  <a:lnTo>
                    <a:pt x="469068" y="217580"/>
                  </a:lnTo>
                  <a:lnTo>
                    <a:pt x="468956" y="218147"/>
                  </a:lnTo>
                  <a:lnTo>
                    <a:pt x="468944" y="218555"/>
                  </a:lnTo>
                  <a:lnTo>
                    <a:pt x="468956" y="219185"/>
                  </a:lnTo>
                  <a:lnTo>
                    <a:pt x="468993" y="219506"/>
                  </a:lnTo>
                  <a:lnTo>
                    <a:pt x="469112" y="219665"/>
                  </a:lnTo>
                  <a:lnTo>
                    <a:pt x="469389" y="219629"/>
                  </a:lnTo>
                  <a:lnTo>
                    <a:pt x="469846" y="219531"/>
                  </a:lnTo>
                  <a:lnTo>
                    <a:pt x="470229" y="219247"/>
                  </a:lnTo>
                  <a:lnTo>
                    <a:pt x="470822" y="218765"/>
                  </a:lnTo>
                  <a:lnTo>
                    <a:pt x="471345" y="218465"/>
                  </a:lnTo>
                  <a:lnTo>
                    <a:pt x="471527" y="218445"/>
                  </a:lnTo>
                  <a:lnTo>
                    <a:pt x="472397" y="218261"/>
                  </a:lnTo>
                  <a:lnTo>
                    <a:pt x="472738" y="218086"/>
                  </a:lnTo>
                  <a:lnTo>
                    <a:pt x="473244" y="217715"/>
                  </a:lnTo>
                  <a:lnTo>
                    <a:pt x="473578" y="217283"/>
                  </a:lnTo>
                  <a:lnTo>
                    <a:pt x="474011" y="217197"/>
                  </a:lnTo>
                  <a:lnTo>
                    <a:pt x="474381" y="217160"/>
                  </a:lnTo>
                  <a:lnTo>
                    <a:pt x="474665" y="217111"/>
                  </a:lnTo>
                  <a:lnTo>
                    <a:pt x="474912" y="216974"/>
                  </a:lnTo>
                  <a:lnTo>
                    <a:pt x="475147" y="216900"/>
                  </a:lnTo>
                  <a:lnTo>
                    <a:pt x="475456" y="216900"/>
                  </a:lnTo>
                  <a:lnTo>
                    <a:pt x="475765" y="216926"/>
                  </a:lnTo>
                  <a:lnTo>
                    <a:pt x="476197" y="216926"/>
                  </a:lnTo>
                  <a:lnTo>
                    <a:pt x="476654" y="216814"/>
                  </a:lnTo>
                  <a:lnTo>
                    <a:pt x="477001" y="216839"/>
                  </a:lnTo>
                  <a:lnTo>
                    <a:pt x="477252" y="217021"/>
                  </a:lnTo>
                  <a:lnTo>
                    <a:pt x="477252" y="217021"/>
                  </a:lnTo>
                  <a:lnTo>
                    <a:pt x="476889" y="217555"/>
                  </a:lnTo>
                  <a:lnTo>
                    <a:pt x="476815" y="217888"/>
                  </a:lnTo>
                  <a:lnTo>
                    <a:pt x="476803" y="218209"/>
                  </a:lnTo>
                  <a:lnTo>
                    <a:pt x="476556" y="218481"/>
                  </a:lnTo>
                  <a:lnTo>
                    <a:pt x="476532" y="218876"/>
                  </a:lnTo>
                  <a:lnTo>
                    <a:pt x="476556" y="219396"/>
                  </a:lnTo>
                  <a:lnTo>
                    <a:pt x="476716" y="219963"/>
                  </a:lnTo>
                  <a:lnTo>
                    <a:pt x="476951" y="220284"/>
                  </a:lnTo>
                  <a:lnTo>
                    <a:pt x="477260" y="220507"/>
                  </a:lnTo>
                  <a:lnTo>
                    <a:pt x="477594" y="220963"/>
                  </a:lnTo>
                  <a:lnTo>
                    <a:pt x="478076" y="221477"/>
                  </a:lnTo>
                  <a:lnTo>
                    <a:pt x="478478" y="222387"/>
                  </a:lnTo>
                  <a:lnTo>
                    <a:pt x="478725" y="222746"/>
                  </a:lnTo>
                  <a:lnTo>
                    <a:pt x="479102" y="223046"/>
                  </a:lnTo>
                  <a:lnTo>
                    <a:pt x="479769" y="223421"/>
                  </a:lnTo>
                  <a:lnTo>
                    <a:pt x="480325" y="223828"/>
                  </a:lnTo>
                  <a:lnTo>
                    <a:pt x="480720" y="224150"/>
                  </a:lnTo>
                  <a:lnTo>
                    <a:pt x="481054" y="224186"/>
                  </a:lnTo>
                  <a:lnTo>
                    <a:pt x="481536" y="224075"/>
                  </a:lnTo>
                  <a:lnTo>
                    <a:pt x="482079" y="223890"/>
                  </a:lnTo>
                  <a:lnTo>
                    <a:pt x="482326" y="223951"/>
                  </a:lnTo>
                  <a:lnTo>
                    <a:pt x="482747" y="224038"/>
                  </a:lnTo>
                  <a:lnTo>
                    <a:pt x="483291" y="224112"/>
                  </a:lnTo>
                  <a:lnTo>
                    <a:pt x="483847" y="224310"/>
                  </a:lnTo>
                  <a:lnTo>
                    <a:pt x="484658" y="224411"/>
                  </a:lnTo>
                  <a:lnTo>
                    <a:pt x="485344" y="224484"/>
                  </a:lnTo>
                  <a:lnTo>
                    <a:pt x="485844" y="224901"/>
                  </a:lnTo>
                  <a:lnTo>
                    <a:pt x="485740" y="225961"/>
                  </a:lnTo>
                  <a:lnTo>
                    <a:pt x="485696" y="226142"/>
                  </a:lnTo>
                  <a:lnTo>
                    <a:pt x="485481" y="226559"/>
                  </a:lnTo>
                  <a:lnTo>
                    <a:pt x="485434" y="226805"/>
                  </a:lnTo>
                  <a:lnTo>
                    <a:pt x="485390" y="227384"/>
                  </a:lnTo>
                  <a:lnTo>
                    <a:pt x="485411" y="227657"/>
                  </a:lnTo>
                  <a:lnTo>
                    <a:pt x="485353" y="228276"/>
                  </a:lnTo>
                  <a:lnTo>
                    <a:pt x="485341" y="228732"/>
                  </a:lnTo>
                  <a:lnTo>
                    <a:pt x="485339" y="229235"/>
                  </a:lnTo>
                  <a:lnTo>
                    <a:pt x="485203" y="229509"/>
                  </a:lnTo>
                  <a:lnTo>
                    <a:pt x="485193" y="229660"/>
                  </a:lnTo>
                  <a:lnTo>
                    <a:pt x="485254" y="229762"/>
                  </a:lnTo>
                  <a:lnTo>
                    <a:pt x="485397" y="229774"/>
                  </a:lnTo>
                  <a:lnTo>
                    <a:pt x="485551" y="229759"/>
                  </a:lnTo>
                  <a:lnTo>
                    <a:pt x="485832" y="229795"/>
                  </a:lnTo>
                  <a:lnTo>
                    <a:pt x="486112" y="229923"/>
                  </a:lnTo>
                  <a:lnTo>
                    <a:pt x="486544" y="230063"/>
                  </a:lnTo>
                  <a:lnTo>
                    <a:pt x="486989" y="230144"/>
                  </a:lnTo>
                  <a:lnTo>
                    <a:pt x="487223" y="230185"/>
                  </a:lnTo>
                  <a:lnTo>
                    <a:pt x="487498" y="230216"/>
                  </a:lnTo>
                  <a:lnTo>
                    <a:pt x="488410" y="229711"/>
                  </a:lnTo>
                  <a:lnTo>
                    <a:pt x="489263" y="229581"/>
                  </a:lnTo>
                  <a:lnTo>
                    <a:pt x="489273" y="229583"/>
                  </a:lnTo>
                  <a:lnTo>
                    <a:pt x="489447" y="229613"/>
                  </a:lnTo>
                  <a:lnTo>
                    <a:pt x="489525" y="229635"/>
                  </a:lnTo>
                  <a:lnTo>
                    <a:pt x="489624" y="229662"/>
                  </a:lnTo>
                  <a:lnTo>
                    <a:pt x="489994" y="229783"/>
                  </a:lnTo>
                  <a:lnTo>
                    <a:pt x="490222" y="229843"/>
                  </a:lnTo>
                  <a:lnTo>
                    <a:pt x="490533" y="229931"/>
                  </a:lnTo>
                  <a:lnTo>
                    <a:pt x="490620" y="229966"/>
                  </a:lnTo>
                  <a:lnTo>
                    <a:pt x="490694" y="230003"/>
                  </a:lnTo>
                  <a:lnTo>
                    <a:pt x="490765" y="230036"/>
                  </a:lnTo>
                  <a:lnTo>
                    <a:pt x="490843" y="230084"/>
                  </a:lnTo>
                  <a:lnTo>
                    <a:pt x="490916" y="230124"/>
                  </a:lnTo>
                  <a:lnTo>
                    <a:pt x="490931" y="230131"/>
                  </a:lnTo>
                  <a:lnTo>
                    <a:pt x="490972" y="230155"/>
                  </a:lnTo>
                  <a:lnTo>
                    <a:pt x="491016" y="230182"/>
                  </a:lnTo>
                  <a:lnTo>
                    <a:pt x="491073" y="230219"/>
                  </a:lnTo>
                  <a:lnTo>
                    <a:pt x="491141" y="230270"/>
                  </a:lnTo>
                  <a:lnTo>
                    <a:pt x="491251" y="230387"/>
                  </a:lnTo>
                  <a:lnTo>
                    <a:pt x="491416" y="230523"/>
                  </a:lnTo>
                  <a:lnTo>
                    <a:pt x="491550" y="230609"/>
                  </a:lnTo>
                  <a:lnTo>
                    <a:pt x="491662" y="230682"/>
                  </a:lnTo>
                  <a:lnTo>
                    <a:pt x="491743" y="230744"/>
                  </a:lnTo>
                  <a:lnTo>
                    <a:pt x="491811" y="230795"/>
                  </a:lnTo>
                  <a:lnTo>
                    <a:pt x="491865" y="230818"/>
                  </a:lnTo>
                  <a:lnTo>
                    <a:pt x="491923" y="230849"/>
                  </a:lnTo>
                  <a:lnTo>
                    <a:pt x="492011" y="230875"/>
                  </a:lnTo>
                  <a:lnTo>
                    <a:pt x="492153" y="230913"/>
                  </a:lnTo>
                  <a:lnTo>
                    <a:pt x="492237" y="230942"/>
                  </a:lnTo>
                  <a:lnTo>
                    <a:pt x="492272" y="230954"/>
                  </a:lnTo>
                  <a:lnTo>
                    <a:pt x="492404" y="230995"/>
                  </a:lnTo>
                  <a:lnTo>
                    <a:pt x="492467" y="231007"/>
                  </a:lnTo>
                  <a:lnTo>
                    <a:pt x="492488" y="231011"/>
                  </a:lnTo>
                  <a:lnTo>
                    <a:pt x="492529" y="231018"/>
                  </a:lnTo>
                  <a:lnTo>
                    <a:pt x="492586" y="231018"/>
                  </a:lnTo>
                  <a:lnTo>
                    <a:pt x="492651" y="231012"/>
                  </a:lnTo>
                  <a:lnTo>
                    <a:pt x="492658" y="231011"/>
                  </a:lnTo>
                  <a:lnTo>
                    <a:pt x="492715" y="231001"/>
                  </a:lnTo>
                  <a:lnTo>
                    <a:pt x="492776" y="230980"/>
                  </a:lnTo>
                  <a:lnTo>
                    <a:pt x="492844" y="230950"/>
                  </a:lnTo>
                  <a:lnTo>
                    <a:pt x="492895" y="230929"/>
                  </a:lnTo>
                  <a:lnTo>
                    <a:pt x="492956" y="230896"/>
                  </a:lnTo>
                  <a:lnTo>
                    <a:pt x="492985" y="230873"/>
                  </a:lnTo>
                  <a:lnTo>
                    <a:pt x="493036" y="230835"/>
                  </a:lnTo>
                  <a:lnTo>
                    <a:pt x="493144" y="230737"/>
                  </a:lnTo>
                  <a:lnTo>
                    <a:pt x="493261" y="230591"/>
                  </a:lnTo>
                  <a:lnTo>
                    <a:pt x="493368" y="230436"/>
                  </a:lnTo>
                  <a:lnTo>
                    <a:pt x="493392" y="230393"/>
                  </a:lnTo>
                  <a:lnTo>
                    <a:pt x="493417" y="230353"/>
                  </a:lnTo>
                  <a:lnTo>
                    <a:pt x="493443" y="230311"/>
                  </a:lnTo>
                  <a:lnTo>
                    <a:pt x="493444" y="230305"/>
                  </a:lnTo>
                  <a:lnTo>
                    <a:pt x="493669" y="229925"/>
                  </a:lnTo>
                  <a:lnTo>
                    <a:pt x="493981" y="229404"/>
                  </a:lnTo>
                  <a:lnTo>
                    <a:pt x="494110" y="229187"/>
                  </a:lnTo>
                  <a:lnTo>
                    <a:pt x="494293" y="228958"/>
                  </a:lnTo>
                  <a:lnTo>
                    <a:pt x="494428" y="228860"/>
                  </a:lnTo>
                  <a:lnTo>
                    <a:pt x="494692" y="228767"/>
                  </a:lnTo>
                  <a:lnTo>
                    <a:pt x="494975" y="228748"/>
                  </a:lnTo>
                  <a:lnTo>
                    <a:pt x="495274" y="228643"/>
                  </a:lnTo>
                  <a:lnTo>
                    <a:pt x="495492" y="228548"/>
                  </a:lnTo>
                  <a:lnTo>
                    <a:pt x="495669" y="228471"/>
                  </a:lnTo>
                  <a:lnTo>
                    <a:pt x="496048" y="228530"/>
                  </a:lnTo>
                  <a:lnTo>
                    <a:pt x="496761" y="228676"/>
                  </a:lnTo>
                  <a:lnTo>
                    <a:pt x="497076" y="228775"/>
                  </a:lnTo>
                  <a:lnTo>
                    <a:pt x="497406" y="228852"/>
                  </a:lnTo>
                  <a:lnTo>
                    <a:pt x="497897" y="229013"/>
                  </a:lnTo>
                  <a:lnTo>
                    <a:pt x="498373" y="229197"/>
                  </a:lnTo>
                  <a:lnTo>
                    <a:pt x="498955" y="229167"/>
                  </a:lnTo>
                  <a:lnTo>
                    <a:pt x="499415" y="229151"/>
                  </a:lnTo>
                  <a:lnTo>
                    <a:pt x="499761" y="229105"/>
                  </a:lnTo>
                  <a:lnTo>
                    <a:pt x="500152" y="229044"/>
                  </a:lnTo>
                  <a:lnTo>
                    <a:pt x="500600" y="228932"/>
                  </a:lnTo>
                  <a:lnTo>
                    <a:pt x="500788" y="228982"/>
                  </a:lnTo>
                  <a:lnTo>
                    <a:pt x="500889" y="229011"/>
                  </a:lnTo>
                  <a:lnTo>
                    <a:pt x="501219" y="229094"/>
                  </a:lnTo>
                  <a:lnTo>
                    <a:pt x="501335" y="229120"/>
                  </a:lnTo>
                  <a:lnTo>
                    <a:pt x="501423" y="229141"/>
                  </a:lnTo>
                  <a:lnTo>
                    <a:pt x="501558" y="229159"/>
                  </a:lnTo>
                  <a:lnTo>
                    <a:pt x="501707" y="229159"/>
                  </a:lnTo>
                  <a:lnTo>
                    <a:pt x="501866" y="229154"/>
                  </a:lnTo>
                  <a:lnTo>
                    <a:pt x="502005" y="229136"/>
                  </a:lnTo>
                  <a:lnTo>
                    <a:pt x="502135" y="229104"/>
                  </a:lnTo>
                  <a:lnTo>
                    <a:pt x="502303" y="229053"/>
                  </a:lnTo>
                  <a:lnTo>
                    <a:pt x="502531" y="228875"/>
                  </a:lnTo>
                  <a:lnTo>
                    <a:pt x="502796" y="228731"/>
                  </a:lnTo>
                  <a:lnTo>
                    <a:pt x="503263" y="228433"/>
                  </a:lnTo>
                  <a:lnTo>
                    <a:pt x="503608" y="228362"/>
                  </a:lnTo>
                  <a:lnTo>
                    <a:pt x="503825" y="228362"/>
                  </a:lnTo>
                  <a:lnTo>
                    <a:pt x="504017" y="228372"/>
                  </a:lnTo>
                  <a:lnTo>
                    <a:pt x="504123" y="228377"/>
                  </a:lnTo>
                  <a:lnTo>
                    <a:pt x="504195" y="228337"/>
                  </a:lnTo>
                  <a:lnTo>
                    <a:pt x="504437" y="228169"/>
                  </a:lnTo>
                  <a:lnTo>
                    <a:pt x="504726" y="228120"/>
                  </a:lnTo>
                  <a:lnTo>
                    <a:pt x="504951" y="228072"/>
                  </a:lnTo>
                  <a:lnTo>
                    <a:pt x="505056" y="227915"/>
                  </a:lnTo>
                  <a:lnTo>
                    <a:pt x="505160" y="227610"/>
                  </a:lnTo>
                  <a:lnTo>
                    <a:pt x="505305" y="227088"/>
                  </a:lnTo>
                  <a:lnTo>
                    <a:pt x="505369" y="226622"/>
                  </a:lnTo>
                  <a:lnTo>
                    <a:pt x="505474" y="226220"/>
                  </a:lnTo>
                  <a:lnTo>
                    <a:pt x="505538" y="225835"/>
                  </a:lnTo>
                  <a:lnTo>
                    <a:pt x="505836" y="225392"/>
                  </a:lnTo>
                  <a:lnTo>
                    <a:pt x="506246" y="225119"/>
                  </a:lnTo>
                  <a:lnTo>
                    <a:pt x="506841" y="224882"/>
                  </a:lnTo>
                  <a:lnTo>
                    <a:pt x="507146" y="224879"/>
                  </a:lnTo>
                  <a:lnTo>
                    <a:pt x="507396" y="224974"/>
                  </a:lnTo>
                  <a:lnTo>
                    <a:pt x="507613" y="225184"/>
                  </a:lnTo>
                  <a:lnTo>
                    <a:pt x="507814" y="225280"/>
                  </a:lnTo>
                  <a:lnTo>
                    <a:pt x="507926" y="225216"/>
                  </a:lnTo>
                  <a:lnTo>
                    <a:pt x="508022" y="225007"/>
                  </a:lnTo>
                  <a:lnTo>
                    <a:pt x="508103" y="224677"/>
                  </a:lnTo>
                  <a:lnTo>
                    <a:pt x="508296" y="224517"/>
                  </a:lnTo>
                  <a:lnTo>
                    <a:pt x="508633" y="224452"/>
                  </a:lnTo>
                  <a:lnTo>
                    <a:pt x="509020" y="224275"/>
                  </a:lnTo>
                  <a:lnTo>
                    <a:pt x="509222" y="224108"/>
                  </a:lnTo>
                  <a:lnTo>
                    <a:pt x="509280" y="224074"/>
                  </a:lnTo>
                  <a:lnTo>
                    <a:pt x="509396" y="223974"/>
                  </a:lnTo>
                  <a:lnTo>
                    <a:pt x="509524" y="223852"/>
                  </a:lnTo>
                  <a:lnTo>
                    <a:pt x="509657" y="223704"/>
                  </a:lnTo>
                  <a:lnTo>
                    <a:pt x="510267" y="223579"/>
                  </a:lnTo>
                  <a:lnTo>
                    <a:pt x="510425" y="223511"/>
                  </a:lnTo>
                  <a:lnTo>
                    <a:pt x="510425" y="223354"/>
                  </a:lnTo>
                  <a:lnTo>
                    <a:pt x="510403" y="223084"/>
                  </a:lnTo>
                  <a:lnTo>
                    <a:pt x="510267" y="222679"/>
                  </a:lnTo>
                  <a:lnTo>
                    <a:pt x="510081" y="221966"/>
                  </a:lnTo>
                  <a:lnTo>
                    <a:pt x="510111" y="221820"/>
                  </a:lnTo>
                  <a:lnTo>
                    <a:pt x="510152" y="221646"/>
                  </a:lnTo>
                  <a:lnTo>
                    <a:pt x="510239" y="221402"/>
                  </a:lnTo>
                  <a:lnTo>
                    <a:pt x="510308" y="221182"/>
                  </a:lnTo>
                  <a:lnTo>
                    <a:pt x="510372" y="221013"/>
                  </a:lnTo>
                  <a:lnTo>
                    <a:pt x="510424" y="220880"/>
                  </a:lnTo>
                  <a:lnTo>
                    <a:pt x="510380" y="220608"/>
                  </a:lnTo>
                  <a:lnTo>
                    <a:pt x="510605" y="220091"/>
                  </a:lnTo>
                  <a:lnTo>
                    <a:pt x="510943" y="219573"/>
                  </a:lnTo>
                  <a:lnTo>
                    <a:pt x="511213" y="219484"/>
                  </a:lnTo>
                  <a:lnTo>
                    <a:pt x="511438" y="219371"/>
                  </a:lnTo>
                  <a:lnTo>
                    <a:pt x="511619" y="219304"/>
                  </a:lnTo>
                  <a:lnTo>
                    <a:pt x="511819" y="219364"/>
                  </a:lnTo>
                  <a:lnTo>
                    <a:pt x="511856" y="219548"/>
                  </a:lnTo>
                  <a:lnTo>
                    <a:pt x="511863" y="219737"/>
                  </a:lnTo>
                  <a:lnTo>
                    <a:pt x="511824" y="219881"/>
                  </a:lnTo>
                  <a:lnTo>
                    <a:pt x="511739" y="219966"/>
                  </a:lnTo>
                  <a:lnTo>
                    <a:pt x="511628" y="220057"/>
                  </a:lnTo>
                  <a:lnTo>
                    <a:pt x="511523" y="220129"/>
                  </a:lnTo>
                  <a:lnTo>
                    <a:pt x="511406" y="220227"/>
                  </a:lnTo>
                  <a:lnTo>
                    <a:pt x="511328" y="220435"/>
                  </a:lnTo>
                  <a:lnTo>
                    <a:pt x="511510" y="220775"/>
                  </a:lnTo>
                  <a:lnTo>
                    <a:pt x="511765" y="221069"/>
                  </a:lnTo>
                  <a:lnTo>
                    <a:pt x="511928" y="221311"/>
                  </a:lnTo>
                  <a:lnTo>
                    <a:pt x="512046" y="221597"/>
                  </a:lnTo>
                  <a:lnTo>
                    <a:pt x="512216" y="221840"/>
                  </a:lnTo>
                  <a:lnTo>
                    <a:pt x="512562" y="222012"/>
                  </a:lnTo>
                  <a:lnTo>
                    <a:pt x="512811" y="222333"/>
                  </a:lnTo>
                  <a:lnTo>
                    <a:pt x="512882" y="222751"/>
                  </a:lnTo>
                  <a:lnTo>
                    <a:pt x="513019" y="223540"/>
                  </a:lnTo>
                  <a:lnTo>
                    <a:pt x="513097" y="224083"/>
                  </a:lnTo>
                  <a:lnTo>
                    <a:pt x="513065" y="224434"/>
                  </a:lnTo>
                  <a:lnTo>
                    <a:pt x="512719" y="224787"/>
                  </a:lnTo>
                  <a:lnTo>
                    <a:pt x="512673" y="225153"/>
                  </a:lnTo>
                  <a:lnTo>
                    <a:pt x="512726" y="225649"/>
                  </a:lnTo>
                  <a:lnTo>
                    <a:pt x="512588" y="225839"/>
                  </a:lnTo>
                  <a:lnTo>
                    <a:pt x="512464" y="225989"/>
                  </a:lnTo>
                  <a:lnTo>
                    <a:pt x="512281" y="226165"/>
                  </a:lnTo>
                  <a:lnTo>
                    <a:pt x="512294" y="226380"/>
                  </a:lnTo>
                  <a:lnTo>
                    <a:pt x="512288" y="226825"/>
                  </a:lnTo>
                  <a:lnTo>
                    <a:pt x="512274" y="227268"/>
                  </a:lnTo>
                  <a:lnTo>
                    <a:pt x="512189" y="227634"/>
                  </a:lnTo>
                  <a:lnTo>
                    <a:pt x="512144" y="227928"/>
                  </a:lnTo>
                  <a:lnTo>
                    <a:pt x="512138" y="228352"/>
                  </a:lnTo>
                  <a:lnTo>
                    <a:pt x="512118" y="228744"/>
                  </a:lnTo>
                  <a:lnTo>
                    <a:pt x="512091" y="228888"/>
                  </a:lnTo>
                  <a:lnTo>
                    <a:pt x="511961" y="229109"/>
                  </a:lnTo>
                  <a:lnTo>
                    <a:pt x="511778" y="229397"/>
                  </a:lnTo>
                  <a:lnTo>
                    <a:pt x="511661" y="229671"/>
                  </a:lnTo>
                  <a:lnTo>
                    <a:pt x="511543" y="230063"/>
                  </a:lnTo>
                  <a:lnTo>
                    <a:pt x="511425" y="230297"/>
                  </a:lnTo>
                  <a:lnTo>
                    <a:pt x="511425" y="230298"/>
                  </a:lnTo>
                  <a:lnTo>
                    <a:pt x="511500" y="230492"/>
                  </a:lnTo>
                  <a:lnTo>
                    <a:pt x="511545" y="230605"/>
                  </a:lnTo>
                  <a:lnTo>
                    <a:pt x="511428" y="230888"/>
                  </a:lnTo>
                  <a:lnTo>
                    <a:pt x="511252" y="231106"/>
                  </a:lnTo>
                  <a:lnTo>
                    <a:pt x="511192" y="231190"/>
                  </a:lnTo>
                  <a:lnTo>
                    <a:pt x="511022" y="231366"/>
                  </a:lnTo>
                  <a:lnTo>
                    <a:pt x="511021" y="231367"/>
                  </a:lnTo>
                  <a:lnTo>
                    <a:pt x="511017" y="231376"/>
                  </a:lnTo>
                  <a:lnTo>
                    <a:pt x="510827" y="231732"/>
                  </a:lnTo>
                  <a:lnTo>
                    <a:pt x="510722" y="232412"/>
                  </a:lnTo>
                  <a:lnTo>
                    <a:pt x="510733" y="233191"/>
                  </a:lnTo>
                  <a:lnTo>
                    <a:pt x="510766" y="233968"/>
                  </a:lnTo>
                  <a:lnTo>
                    <a:pt x="510667" y="234636"/>
                  </a:lnTo>
                  <a:lnTo>
                    <a:pt x="510678" y="235271"/>
                  </a:lnTo>
                  <a:lnTo>
                    <a:pt x="510766" y="235797"/>
                  </a:lnTo>
                  <a:lnTo>
                    <a:pt x="511029" y="236554"/>
                  </a:lnTo>
                  <a:lnTo>
                    <a:pt x="511172" y="237017"/>
                  </a:lnTo>
                  <a:lnTo>
                    <a:pt x="511824" y="237254"/>
                  </a:lnTo>
                  <a:lnTo>
                    <a:pt x="511879" y="237292"/>
                  </a:lnTo>
                  <a:lnTo>
                    <a:pt x="512204" y="237515"/>
                  </a:lnTo>
                  <a:lnTo>
                    <a:pt x="512258" y="237554"/>
                  </a:lnTo>
                  <a:lnTo>
                    <a:pt x="512362" y="237661"/>
                  </a:lnTo>
                  <a:lnTo>
                    <a:pt x="512548" y="237854"/>
                  </a:lnTo>
                  <a:lnTo>
                    <a:pt x="512550" y="237862"/>
                  </a:lnTo>
                  <a:lnTo>
                    <a:pt x="512604" y="238071"/>
                  </a:lnTo>
                  <a:lnTo>
                    <a:pt x="512621" y="238133"/>
                  </a:lnTo>
                  <a:lnTo>
                    <a:pt x="512579" y="238287"/>
                  </a:lnTo>
                  <a:lnTo>
                    <a:pt x="512482" y="238640"/>
                  </a:lnTo>
                  <a:lnTo>
                    <a:pt x="512300" y="239322"/>
                  </a:lnTo>
                  <a:lnTo>
                    <a:pt x="512273" y="239397"/>
                  </a:lnTo>
                  <a:lnTo>
                    <a:pt x="512217" y="239769"/>
                  </a:lnTo>
                  <a:lnTo>
                    <a:pt x="512085" y="239972"/>
                  </a:lnTo>
                  <a:lnTo>
                    <a:pt x="511739" y="240240"/>
                  </a:lnTo>
                  <a:lnTo>
                    <a:pt x="511684" y="240554"/>
                  </a:lnTo>
                  <a:lnTo>
                    <a:pt x="511588" y="240931"/>
                  </a:lnTo>
                  <a:lnTo>
                    <a:pt x="511448" y="241124"/>
                  </a:lnTo>
                  <a:lnTo>
                    <a:pt x="511137" y="241434"/>
                  </a:lnTo>
                  <a:lnTo>
                    <a:pt x="510900" y="241908"/>
                  </a:lnTo>
                  <a:lnTo>
                    <a:pt x="510708" y="242314"/>
                  </a:lnTo>
                  <a:lnTo>
                    <a:pt x="510522" y="242810"/>
                  </a:lnTo>
                  <a:lnTo>
                    <a:pt x="510412" y="243187"/>
                  </a:lnTo>
                  <a:lnTo>
                    <a:pt x="510412" y="243497"/>
                  </a:lnTo>
                  <a:lnTo>
                    <a:pt x="510286" y="243726"/>
                  </a:lnTo>
                  <a:lnTo>
                    <a:pt x="510131" y="244207"/>
                  </a:lnTo>
                  <a:lnTo>
                    <a:pt x="509613" y="244843"/>
                  </a:lnTo>
                  <a:lnTo>
                    <a:pt x="509324" y="245434"/>
                  </a:lnTo>
                  <a:lnTo>
                    <a:pt x="509095" y="245679"/>
                  </a:lnTo>
                  <a:lnTo>
                    <a:pt x="508941" y="245976"/>
                  </a:lnTo>
                  <a:lnTo>
                    <a:pt x="508737" y="246283"/>
                  </a:lnTo>
                  <a:lnTo>
                    <a:pt x="508439" y="246622"/>
                  </a:lnTo>
                  <a:lnTo>
                    <a:pt x="508125" y="246826"/>
                  </a:lnTo>
                  <a:lnTo>
                    <a:pt x="507960" y="246911"/>
                  </a:lnTo>
                  <a:lnTo>
                    <a:pt x="507795" y="247049"/>
                  </a:lnTo>
                  <a:lnTo>
                    <a:pt x="507469" y="247389"/>
                  </a:lnTo>
                  <a:lnTo>
                    <a:pt x="507240" y="247869"/>
                  </a:lnTo>
                  <a:lnTo>
                    <a:pt x="507173" y="247996"/>
                  </a:lnTo>
                  <a:lnTo>
                    <a:pt x="507060" y="248209"/>
                  </a:lnTo>
                  <a:lnTo>
                    <a:pt x="506908" y="248495"/>
                  </a:lnTo>
                  <a:lnTo>
                    <a:pt x="506601" y="249081"/>
                  </a:lnTo>
                  <a:lnTo>
                    <a:pt x="506518" y="249238"/>
                  </a:lnTo>
                  <a:lnTo>
                    <a:pt x="506339" y="249861"/>
                  </a:lnTo>
                  <a:lnTo>
                    <a:pt x="506142" y="250589"/>
                  </a:lnTo>
                  <a:lnTo>
                    <a:pt x="506088" y="251015"/>
                  </a:lnTo>
                  <a:lnTo>
                    <a:pt x="506175" y="251460"/>
                  </a:lnTo>
                  <a:lnTo>
                    <a:pt x="506175" y="252495"/>
                  </a:lnTo>
                  <a:lnTo>
                    <a:pt x="506099" y="252930"/>
                  </a:lnTo>
                  <a:lnTo>
                    <a:pt x="505913" y="253454"/>
                  </a:lnTo>
                  <a:lnTo>
                    <a:pt x="505780" y="253841"/>
                  </a:lnTo>
                  <a:lnTo>
                    <a:pt x="505655" y="254075"/>
                  </a:lnTo>
                  <a:lnTo>
                    <a:pt x="505336" y="254669"/>
                  </a:lnTo>
                  <a:lnTo>
                    <a:pt x="504725" y="255671"/>
                  </a:lnTo>
                  <a:lnTo>
                    <a:pt x="504563" y="256026"/>
                  </a:lnTo>
                  <a:lnTo>
                    <a:pt x="504299" y="256613"/>
                  </a:lnTo>
                  <a:lnTo>
                    <a:pt x="504172" y="256802"/>
                  </a:lnTo>
                  <a:lnTo>
                    <a:pt x="503866" y="257148"/>
                  </a:lnTo>
                  <a:lnTo>
                    <a:pt x="503587" y="257507"/>
                  </a:lnTo>
                  <a:lnTo>
                    <a:pt x="503387" y="257759"/>
                  </a:lnTo>
                  <a:lnTo>
                    <a:pt x="503001" y="258185"/>
                  </a:lnTo>
                  <a:lnTo>
                    <a:pt x="502603" y="258504"/>
                  </a:lnTo>
                  <a:lnTo>
                    <a:pt x="502314" y="258795"/>
                  </a:lnTo>
                  <a:lnTo>
                    <a:pt x="502230" y="258993"/>
                  </a:lnTo>
                  <a:lnTo>
                    <a:pt x="502159" y="259161"/>
                  </a:lnTo>
                  <a:lnTo>
                    <a:pt x="502117" y="259260"/>
                  </a:lnTo>
                  <a:lnTo>
                    <a:pt x="502046" y="259554"/>
                  </a:lnTo>
                  <a:lnTo>
                    <a:pt x="502024" y="259643"/>
                  </a:lnTo>
                  <a:lnTo>
                    <a:pt x="501735" y="260139"/>
                  </a:lnTo>
                  <a:lnTo>
                    <a:pt x="501459" y="260560"/>
                  </a:lnTo>
                  <a:lnTo>
                    <a:pt x="501366" y="260763"/>
                  </a:lnTo>
                  <a:lnTo>
                    <a:pt x="501166" y="261309"/>
                  </a:lnTo>
                  <a:lnTo>
                    <a:pt x="500993" y="261733"/>
                  </a:lnTo>
                  <a:lnTo>
                    <a:pt x="500914" y="262012"/>
                  </a:lnTo>
                  <a:lnTo>
                    <a:pt x="500918" y="262078"/>
                  </a:lnTo>
                  <a:lnTo>
                    <a:pt x="500714" y="262411"/>
                  </a:lnTo>
                  <a:lnTo>
                    <a:pt x="500501" y="262784"/>
                  </a:lnTo>
                  <a:lnTo>
                    <a:pt x="500395" y="263116"/>
                  </a:lnTo>
                  <a:lnTo>
                    <a:pt x="500248" y="263474"/>
                  </a:lnTo>
                  <a:lnTo>
                    <a:pt x="500009" y="263794"/>
                  </a:lnTo>
                  <a:lnTo>
                    <a:pt x="499849" y="264179"/>
                  </a:lnTo>
                  <a:lnTo>
                    <a:pt x="499596" y="264644"/>
                  </a:lnTo>
                  <a:lnTo>
                    <a:pt x="499398" y="265203"/>
                  </a:lnTo>
                  <a:lnTo>
                    <a:pt x="499091" y="265748"/>
                  </a:lnTo>
                  <a:lnTo>
                    <a:pt x="498945" y="266000"/>
                  </a:lnTo>
                  <a:lnTo>
                    <a:pt x="498822" y="266299"/>
                  </a:lnTo>
                  <a:lnTo>
                    <a:pt x="498771" y="266535"/>
                  </a:lnTo>
                  <a:lnTo>
                    <a:pt x="498604" y="266774"/>
                  </a:lnTo>
                  <a:lnTo>
                    <a:pt x="498798" y="267173"/>
                  </a:lnTo>
                  <a:lnTo>
                    <a:pt x="499247" y="267369"/>
                  </a:lnTo>
                  <a:lnTo>
                    <a:pt x="499736" y="267599"/>
                  </a:lnTo>
                  <a:lnTo>
                    <a:pt x="499965" y="267858"/>
                  </a:lnTo>
                  <a:lnTo>
                    <a:pt x="499965" y="268210"/>
                  </a:lnTo>
                  <a:lnTo>
                    <a:pt x="499939" y="268732"/>
                  </a:lnTo>
                  <a:lnTo>
                    <a:pt x="499951" y="269310"/>
                  </a:lnTo>
                  <a:lnTo>
                    <a:pt x="499980" y="269952"/>
                  </a:lnTo>
                  <a:lnTo>
                    <a:pt x="499629" y="270914"/>
                  </a:lnTo>
                  <a:lnTo>
                    <a:pt x="499401" y="271075"/>
                  </a:lnTo>
                  <a:lnTo>
                    <a:pt x="499311" y="271371"/>
                  </a:lnTo>
                  <a:lnTo>
                    <a:pt x="499131" y="271614"/>
                  </a:lnTo>
                  <a:lnTo>
                    <a:pt x="498875" y="271897"/>
                  </a:lnTo>
                  <a:lnTo>
                    <a:pt x="498720" y="271986"/>
                  </a:lnTo>
                  <a:lnTo>
                    <a:pt x="498245" y="272204"/>
                  </a:lnTo>
                  <a:lnTo>
                    <a:pt x="497757" y="272320"/>
                  </a:lnTo>
                  <a:lnTo>
                    <a:pt x="497115" y="272474"/>
                  </a:lnTo>
                  <a:lnTo>
                    <a:pt x="497113" y="272475"/>
                  </a:lnTo>
                  <a:lnTo>
                    <a:pt x="496819" y="272615"/>
                  </a:lnTo>
                  <a:lnTo>
                    <a:pt x="496562" y="272795"/>
                  </a:lnTo>
                  <a:lnTo>
                    <a:pt x="496326" y="273466"/>
                  </a:lnTo>
                  <a:lnTo>
                    <a:pt x="496112" y="274077"/>
                  </a:lnTo>
                  <a:lnTo>
                    <a:pt x="495853" y="274749"/>
                  </a:lnTo>
                  <a:lnTo>
                    <a:pt x="495669" y="275070"/>
                  </a:lnTo>
                  <a:lnTo>
                    <a:pt x="494868" y="275463"/>
                  </a:lnTo>
                  <a:lnTo>
                    <a:pt x="494798" y="275567"/>
                  </a:lnTo>
                  <a:lnTo>
                    <a:pt x="494569" y="275860"/>
                  </a:lnTo>
                  <a:lnTo>
                    <a:pt x="494293" y="276214"/>
                  </a:lnTo>
                  <a:lnTo>
                    <a:pt x="492521" y="277989"/>
                  </a:lnTo>
                  <a:lnTo>
                    <a:pt x="492106" y="278352"/>
                  </a:lnTo>
                  <a:lnTo>
                    <a:pt x="491580" y="278789"/>
                  </a:lnTo>
                  <a:lnTo>
                    <a:pt x="491130" y="279174"/>
                  </a:lnTo>
                  <a:lnTo>
                    <a:pt x="490758" y="279584"/>
                  </a:lnTo>
                  <a:lnTo>
                    <a:pt x="490251" y="279874"/>
                  </a:lnTo>
                  <a:lnTo>
                    <a:pt x="489894" y="280084"/>
                  </a:lnTo>
                  <a:lnTo>
                    <a:pt x="489535" y="280210"/>
                  </a:lnTo>
                  <a:lnTo>
                    <a:pt x="489387" y="280547"/>
                  </a:lnTo>
                  <a:lnTo>
                    <a:pt x="489321" y="280888"/>
                  </a:lnTo>
                  <a:lnTo>
                    <a:pt x="489187" y="280948"/>
                  </a:lnTo>
                  <a:lnTo>
                    <a:pt x="488775" y="281133"/>
                  </a:lnTo>
                  <a:lnTo>
                    <a:pt x="488339" y="281214"/>
                  </a:lnTo>
                  <a:lnTo>
                    <a:pt x="487766" y="281214"/>
                  </a:lnTo>
                  <a:lnTo>
                    <a:pt x="487056" y="281188"/>
                  </a:lnTo>
                  <a:lnTo>
                    <a:pt x="486564" y="281411"/>
                  </a:lnTo>
                  <a:lnTo>
                    <a:pt x="486374" y="281790"/>
                  </a:lnTo>
                  <a:lnTo>
                    <a:pt x="486416" y="282295"/>
                  </a:lnTo>
                  <a:lnTo>
                    <a:pt x="486564" y="282864"/>
                  </a:lnTo>
                  <a:lnTo>
                    <a:pt x="486564" y="283264"/>
                  </a:lnTo>
                  <a:lnTo>
                    <a:pt x="486353" y="283537"/>
                  </a:lnTo>
                  <a:lnTo>
                    <a:pt x="486037" y="283769"/>
                  </a:lnTo>
                  <a:lnTo>
                    <a:pt x="485679" y="283790"/>
                  </a:lnTo>
                  <a:lnTo>
                    <a:pt x="485216" y="283790"/>
                  </a:lnTo>
                  <a:lnTo>
                    <a:pt x="484647" y="283811"/>
                  </a:lnTo>
                  <a:lnTo>
                    <a:pt x="483741" y="283938"/>
                  </a:lnTo>
                  <a:lnTo>
                    <a:pt x="483017" y="284346"/>
                  </a:lnTo>
                  <a:lnTo>
                    <a:pt x="482539" y="284296"/>
                  </a:lnTo>
                  <a:lnTo>
                    <a:pt x="482329" y="284611"/>
                  </a:lnTo>
                  <a:lnTo>
                    <a:pt x="482097" y="284970"/>
                  </a:lnTo>
                  <a:lnTo>
                    <a:pt x="482139" y="285391"/>
                  </a:lnTo>
                  <a:lnTo>
                    <a:pt x="482076" y="285875"/>
                  </a:lnTo>
                  <a:lnTo>
                    <a:pt x="481654" y="286106"/>
                  </a:lnTo>
                  <a:lnTo>
                    <a:pt x="481338" y="286402"/>
                  </a:lnTo>
                  <a:lnTo>
                    <a:pt x="481039" y="286915"/>
                  </a:lnTo>
                  <a:lnTo>
                    <a:pt x="480895" y="287138"/>
                  </a:lnTo>
                  <a:lnTo>
                    <a:pt x="480853" y="287539"/>
                  </a:lnTo>
                  <a:lnTo>
                    <a:pt x="480832" y="287897"/>
                  </a:lnTo>
                  <a:lnTo>
                    <a:pt x="481001" y="288781"/>
                  </a:lnTo>
                  <a:lnTo>
                    <a:pt x="480959" y="289455"/>
                  </a:lnTo>
                  <a:lnTo>
                    <a:pt x="480495" y="289981"/>
                  </a:lnTo>
                  <a:lnTo>
                    <a:pt x="480031" y="290297"/>
                  </a:lnTo>
                  <a:lnTo>
                    <a:pt x="479526" y="290656"/>
                  </a:lnTo>
                  <a:lnTo>
                    <a:pt x="479105" y="290781"/>
                  </a:lnTo>
                  <a:lnTo>
                    <a:pt x="478704" y="291077"/>
                  </a:lnTo>
                  <a:lnTo>
                    <a:pt x="478577" y="291792"/>
                  </a:lnTo>
                  <a:lnTo>
                    <a:pt x="478852" y="292193"/>
                  </a:lnTo>
                  <a:lnTo>
                    <a:pt x="479378" y="292445"/>
                  </a:lnTo>
                  <a:lnTo>
                    <a:pt x="479884" y="292614"/>
                  </a:lnTo>
                  <a:lnTo>
                    <a:pt x="480432" y="292740"/>
                  </a:lnTo>
                  <a:lnTo>
                    <a:pt x="481142" y="292963"/>
                  </a:lnTo>
                  <a:lnTo>
                    <a:pt x="480916" y="293519"/>
                  </a:lnTo>
                  <a:lnTo>
                    <a:pt x="480559" y="293751"/>
                  </a:lnTo>
                  <a:lnTo>
                    <a:pt x="480411" y="294235"/>
                  </a:lnTo>
                  <a:lnTo>
                    <a:pt x="480664" y="294551"/>
                  </a:lnTo>
                  <a:lnTo>
                    <a:pt x="480770" y="294972"/>
                  </a:lnTo>
                  <a:lnTo>
                    <a:pt x="480706" y="295625"/>
                  </a:lnTo>
                  <a:lnTo>
                    <a:pt x="481064" y="295898"/>
                  </a:lnTo>
                  <a:lnTo>
                    <a:pt x="481254" y="296278"/>
                  </a:lnTo>
                  <a:lnTo>
                    <a:pt x="481254" y="296425"/>
                  </a:lnTo>
                  <a:lnTo>
                    <a:pt x="480980" y="296847"/>
                  </a:lnTo>
                  <a:lnTo>
                    <a:pt x="480853" y="297036"/>
                  </a:lnTo>
                  <a:lnTo>
                    <a:pt x="480980" y="297416"/>
                  </a:lnTo>
                  <a:lnTo>
                    <a:pt x="481169" y="297941"/>
                  </a:lnTo>
                  <a:lnTo>
                    <a:pt x="481359" y="298446"/>
                  </a:lnTo>
                  <a:lnTo>
                    <a:pt x="481569" y="298784"/>
                  </a:lnTo>
                  <a:lnTo>
                    <a:pt x="481717" y="299036"/>
                  </a:lnTo>
                  <a:lnTo>
                    <a:pt x="481696" y="300026"/>
                  </a:lnTo>
                  <a:lnTo>
                    <a:pt x="481774" y="300655"/>
                  </a:lnTo>
                  <a:lnTo>
                    <a:pt x="481022" y="300848"/>
                  </a:lnTo>
                  <a:lnTo>
                    <a:pt x="480643" y="300827"/>
                  </a:lnTo>
                  <a:lnTo>
                    <a:pt x="480031" y="300890"/>
                  </a:lnTo>
                  <a:lnTo>
                    <a:pt x="479484" y="301205"/>
                  </a:lnTo>
                  <a:lnTo>
                    <a:pt x="478704" y="301880"/>
                  </a:lnTo>
                  <a:lnTo>
                    <a:pt x="478388" y="302301"/>
                  </a:lnTo>
                  <a:lnTo>
                    <a:pt x="478325" y="302806"/>
                  </a:lnTo>
                  <a:lnTo>
                    <a:pt x="478135" y="303565"/>
                  </a:lnTo>
                  <a:lnTo>
                    <a:pt x="477861" y="304111"/>
                  </a:lnTo>
                  <a:lnTo>
                    <a:pt x="477650" y="304364"/>
                  </a:lnTo>
                  <a:lnTo>
                    <a:pt x="477208" y="304701"/>
                  </a:lnTo>
                  <a:lnTo>
                    <a:pt x="476997" y="305164"/>
                  </a:lnTo>
                  <a:lnTo>
                    <a:pt x="476849" y="305775"/>
                  </a:lnTo>
                  <a:lnTo>
                    <a:pt x="476491" y="305838"/>
                  </a:lnTo>
                  <a:lnTo>
                    <a:pt x="475944" y="305880"/>
                  </a:lnTo>
                  <a:lnTo>
                    <a:pt x="475923" y="306155"/>
                  </a:lnTo>
                  <a:lnTo>
                    <a:pt x="476175" y="306597"/>
                  </a:lnTo>
                  <a:lnTo>
                    <a:pt x="476491" y="307060"/>
                  </a:lnTo>
                  <a:lnTo>
                    <a:pt x="476745" y="307502"/>
                  </a:lnTo>
                  <a:lnTo>
                    <a:pt x="476934" y="307986"/>
                  </a:lnTo>
                  <a:lnTo>
                    <a:pt x="476934" y="308323"/>
                  </a:lnTo>
                  <a:lnTo>
                    <a:pt x="476997" y="308618"/>
                  </a:lnTo>
                  <a:lnTo>
                    <a:pt x="477356" y="308913"/>
                  </a:lnTo>
                  <a:lnTo>
                    <a:pt x="477609" y="309334"/>
                  </a:lnTo>
                  <a:lnTo>
                    <a:pt x="477819" y="309881"/>
                  </a:lnTo>
                  <a:lnTo>
                    <a:pt x="477791" y="310499"/>
                  </a:lnTo>
                  <a:lnTo>
                    <a:pt x="477858" y="310714"/>
                  </a:lnTo>
                  <a:lnTo>
                    <a:pt x="477916" y="310868"/>
                  </a:lnTo>
                  <a:lnTo>
                    <a:pt x="478598" y="312617"/>
                  </a:lnTo>
                  <a:lnTo>
                    <a:pt x="478935" y="313108"/>
                  </a:lnTo>
                  <a:lnTo>
                    <a:pt x="479038" y="313189"/>
                  </a:lnTo>
                  <a:lnTo>
                    <a:pt x="479246" y="313293"/>
                  </a:lnTo>
                  <a:lnTo>
                    <a:pt x="479446" y="313436"/>
                  </a:lnTo>
                  <a:lnTo>
                    <a:pt x="480140" y="315082"/>
                  </a:lnTo>
                  <a:lnTo>
                    <a:pt x="480455" y="315452"/>
                  </a:lnTo>
                  <a:lnTo>
                    <a:pt x="480719" y="315633"/>
                  </a:lnTo>
                  <a:lnTo>
                    <a:pt x="481627" y="315853"/>
                  </a:lnTo>
                  <a:lnTo>
                    <a:pt x="482170" y="316191"/>
                  </a:lnTo>
                  <a:lnTo>
                    <a:pt x="482170" y="316192"/>
                  </a:lnTo>
                  <a:lnTo>
                    <a:pt x="482669" y="316591"/>
                  </a:lnTo>
                  <a:lnTo>
                    <a:pt x="482698" y="317145"/>
                  </a:lnTo>
                  <a:lnTo>
                    <a:pt x="482854" y="317486"/>
                  </a:lnTo>
                  <a:lnTo>
                    <a:pt x="483210" y="318012"/>
                  </a:lnTo>
                  <a:lnTo>
                    <a:pt x="483224" y="318438"/>
                  </a:lnTo>
                  <a:lnTo>
                    <a:pt x="482882" y="318950"/>
                  </a:lnTo>
                  <a:lnTo>
                    <a:pt x="482612" y="319262"/>
                  </a:lnTo>
                  <a:lnTo>
                    <a:pt x="481959" y="319674"/>
                  </a:lnTo>
                  <a:lnTo>
                    <a:pt x="481205" y="319788"/>
                  </a:lnTo>
                  <a:lnTo>
                    <a:pt x="480522" y="320044"/>
                  </a:lnTo>
                  <a:lnTo>
                    <a:pt x="479911" y="319987"/>
                  </a:lnTo>
                  <a:lnTo>
                    <a:pt x="479751" y="319855"/>
                  </a:lnTo>
                  <a:lnTo>
                    <a:pt x="479470" y="320029"/>
                  </a:lnTo>
                  <a:lnTo>
                    <a:pt x="479504" y="320238"/>
                  </a:lnTo>
                  <a:lnTo>
                    <a:pt x="479542" y="320470"/>
                  </a:lnTo>
                  <a:lnTo>
                    <a:pt x="479659" y="320868"/>
                  </a:lnTo>
                  <a:lnTo>
                    <a:pt x="479655" y="321153"/>
                  </a:lnTo>
                  <a:lnTo>
                    <a:pt x="479214" y="321342"/>
                  </a:lnTo>
                  <a:lnTo>
                    <a:pt x="479054" y="321512"/>
                  </a:lnTo>
                  <a:lnTo>
                    <a:pt x="478967" y="321674"/>
                  </a:lnTo>
                  <a:lnTo>
                    <a:pt x="478957" y="321690"/>
                  </a:lnTo>
                  <a:lnTo>
                    <a:pt x="478873" y="321823"/>
                  </a:lnTo>
                  <a:lnTo>
                    <a:pt x="478873" y="321823"/>
                  </a:lnTo>
                  <a:lnTo>
                    <a:pt x="478830" y="321941"/>
                  </a:lnTo>
                  <a:lnTo>
                    <a:pt x="478820" y="321966"/>
                  </a:lnTo>
                  <a:lnTo>
                    <a:pt x="478799" y="322023"/>
                  </a:lnTo>
                  <a:lnTo>
                    <a:pt x="478800" y="322047"/>
                  </a:lnTo>
                  <a:lnTo>
                    <a:pt x="478805" y="322129"/>
                  </a:lnTo>
                  <a:lnTo>
                    <a:pt x="478805" y="322296"/>
                  </a:lnTo>
                  <a:lnTo>
                    <a:pt x="478817" y="322368"/>
                  </a:lnTo>
                  <a:lnTo>
                    <a:pt x="478830" y="322452"/>
                  </a:lnTo>
                  <a:lnTo>
                    <a:pt x="478835" y="322467"/>
                  </a:lnTo>
                  <a:lnTo>
                    <a:pt x="478867" y="322564"/>
                  </a:lnTo>
                  <a:lnTo>
                    <a:pt x="478898" y="322657"/>
                  </a:lnTo>
                  <a:lnTo>
                    <a:pt x="478981" y="322740"/>
                  </a:lnTo>
                  <a:lnTo>
                    <a:pt x="479199" y="323212"/>
                  </a:lnTo>
                  <a:lnTo>
                    <a:pt x="479839" y="323668"/>
                  </a:lnTo>
                  <a:lnTo>
                    <a:pt x="480264" y="324279"/>
                  </a:lnTo>
                  <a:lnTo>
                    <a:pt x="480317" y="324440"/>
                  </a:lnTo>
                  <a:lnTo>
                    <a:pt x="480333" y="324528"/>
                  </a:lnTo>
                  <a:lnTo>
                    <a:pt x="480344" y="324588"/>
                  </a:lnTo>
                  <a:lnTo>
                    <a:pt x="480379" y="324702"/>
                  </a:lnTo>
                  <a:lnTo>
                    <a:pt x="480418" y="324764"/>
                  </a:lnTo>
                  <a:lnTo>
                    <a:pt x="480515" y="324833"/>
                  </a:lnTo>
                  <a:lnTo>
                    <a:pt x="480622" y="324899"/>
                  </a:lnTo>
                  <a:lnTo>
                    <a:pt x="480851" y="325003"/>
                  </a:lnTo>
                  <a:lnTo>
                    <a:pt x="481102" y="325129"/>
                  </a:lnTo>
                  <a:lnTo>
                    <a:pt x="481250" y="325201"/>
                  </a:lnTo>
                  <a:lnTo>
                    <a:pt x="481429" y="325306"/>
                  </a:lnTo>
                  <a:lnTo>
                    <a:pt x="481552" y="325359"/>
                  </a:lnTo>
                  <a:lnTo>
                    <a:pt x="481679" y="325420"/>
                  </a:lnTo>
                  <a:lnTo>
                    <a:pt x="481779" y="325442"/>
                  </a:lnTo>
                  <a:lnTo>
                    <a:pt x="481894" y="325459"/>
                  </a:lnTo>
                  <a:lnTo>
                    <a:pt x="482016" y="325477"/>
                  </a:lnTo>
                  <a:lnTo>
                    <a:pt x="482332" y="325503"/>
                  </a:lnTo>
                  <a:lnTo>
                    <a:pt x="482645" y="325483"/>
                  </a:lnTo>
                  <a:lnTo>
                    <a:pt x="482919" y="325476"/>
                  </a:lnTo>
                  <a:lnTo>
                    <a:pt x="483169" y="325474"/>
                  </a:lnTo>
                  <a:lnTo>
                    <a:pt x="483435" y="325383"/>
                  </a:lnTo>
                  <a:lnTo>
                    <a:pt x="483718" y="325333"/>
                  </a:lnTo>
                  <a:lnTo>
                    <a:pt x="483927" y="325391"/>
                  </a:lnTo>
                  <a:lnTo>
                    <a:pt x="484014" y="325629"/>
                  </a:lnTo>
                  <a:lnTo>
                    <a:pt x="484151" y="325875"/>
                  </a:lnTo>
                  <a:lnTo>
                    <a:pt x="484145" y="326026"/>
                  </a:lnTo>
                  <a:lnTo>
                    <a:pt x="484114" y="326164"/>
                  </a:lnTo>
                  <a:lnTo>
                    <a:pt x="484141" y="326328"/>
                  </a:lnTo>
                  <a:lnTo>
                    <a:pt x="484175" y="326486"/>
                  </a:lnTo>
                  <a:lnTo>
                    <a:pt x="484203" y="326595"/>
                  </a:lnTo>
                  <a:lnTo>
                    <a:pt x="484250" y="326725"/>
                  </a:lnTo>
                  <a:lnTo>
                    <a:pt x="484306" y="326854"/>
                  </a:lnTo>
                  <a:lnTo>
                    <a:pt x="484360" y="326957"/>
                  </a:lnTo>
                  <a:lnTo>
                    <a:pt x="484428" y="327039"/>
                  </a:lnTo>
                  <a:lnTo>
                    <a:pt x="484511" y="327101"/>
                  </a:lnTo>
                  <a:lnTo>
                    <a:pt x="484620" y="327196"/>
                  </a:lnTo>
                  <a:lnTo>
                    <a:pt x="484791" y="327319"/>
                  </a:lnTo>
                  <a:lnTo>
                    <a:pt x="484894" y="327429"/>
                  </a:lnTo>
                  <a:lnTo>
                    <a:pt x="484937" y="327485"/>
                  </a:lnTo>
                  <a:lnTo>
                    <a:pt x="484942" y="327493"/>
                  </a:lnTo>
                  <a:lnTo>
                    <a:pt x="484962" y="327518"/>
                  </a:lnTo>
                  <a:lnTo>
                    <a:pt x="484976" y="327559"/>
                  </a:lnTo>
                  <a:lnTo>
                    <a:pt x="485003" y="327634"/>
                  </a:lnTo>
                  <a:lnTo>
                    <a:pt x="485059" y="328723"/>
                  </a:lnTo>
                  <a:lnTo>
                    <a:pt x="485089" y="328854"/>
                  </a:lnTo>
                  <a:lnTo>
                    <a:pt x="485275" y="329142"/>
                  </a:lnTo>
                  <a:lnTo>
                    <a:pt x="485280" y="329145"/>
                  </a:lnTo>
                  <a:lnTo>
                    <a:pt x="485760" y="329787"/>
                  </a:lnTo>
                  <a:lnTo>
                    <a:pt x="485873" y="330103"/>
                  </a:lnTo>
                  <a:lnTo>
                    <a:pt x="485963" y="330496"/>
                  </a:lnTo>
                  <a:lnTo>
                    <a:pt x="485912" y="331255"/>
                  </a:lnTo>
                  <a:lnTo>
                    <a:pt x="485697" y="332810"/>
                  </a:lnTo>
                  <a:lnTo>
                    <a:pt x="485621" y="333784"/>
                  </a:lnTo>
                  <a:lnTo>
                    <a:pt x="485964" y="334136"/>
                  </a:lnTo>
                  <a:lnTo>
                    <a:pt x="485945" y="334284"/>
                  </a:lnTo>
                  <a:lnTo>
                    <a:pt x="485978" y="334635"/>
                  </a:lnTo>
                  <a:lnTo>
                    <a:pt x="486046" y="334935"/>
                  </a:lnTo>
                  <a:lnTo>
                    <a:pt x="486196" y="335236"/>
                  </a:lnTo>
                  <a:lnTo>
                    <a:pt x="486530" y="335686"/>
                  </a:lnTo>
                  <a:lnTo>
                    <a:pt x="486730" y="336053"/>
                  </a:lnTo>
                  <a:lnTo>
                    <a:pt x="486863" y="336454"/>
                  </a:lnTo>
                  <a:lnTo>
                    <a:pt x="486830" y="336804"/>
                  </a:lnTo>
                  <a:lnTo>
                    <a:pt x="486816" y="336890"/>
                  </a:lnTo>
                  <a:lnTo>
                    <a:pt x="486570" y="337200"/>
                  </a:lnTo>
                  <a:lnTo>
                    <a:pt x="486139" y="337516"/>
                  </a:lnTo>
                  <a:lnTo>
                    <a:pt x="485404" y="337880"/>
                  </a:lnTo>
                  <a:lnTo>
                    <a:pt x="485621" y="338540"/>
                  </a:lnTo>
                  <a:lnTo>
                    <a:pt x="486000" y="339211"/>
                  </a:lnTo>
                  <a:lnTo>
                    <a:pt x="486296" y="340109"/>
                  </a:lnTo>
                  <a:lnTo>
                    <a:pt x="486179" y="340543"/>
                  </a:lnTo>
                  <a:lnTo>
                    <a:pt x="486095" y="341010"/>
                  </a:lnTo>
                  <a:lnTo>
                    <a:pt x="486020" y="341350"/>
                  </a:lnTo>
                  <a:lnTo>
                    <a:pt x="486051" y="342107"/>
                  </a:lnTo>
                  <a:lnTo>
                    <a:pt x="486089" y="342828"/>
                  </a:lnTo>
                  <a:lnTo>
                    <a:pt x="486127" y="343397"/>
                  </a:lnTo>
                  <a:lnTo>
                    <a:pt x="486178" y="343700"/>
                  </a:lnTo>
                  <a:lnTo>
                    <a:pt x="485823" y="344042"/>
                  </a:lnTo>
                  <a:lnTo>
                    <a:pt x="485494" y="344371"/>
                  </a:lnTo>
                  <a:lnTo>
                    <a:pt x="485228" y="344575"/>
                  </a:lnTo>
                  <a:lnTo>
                    <a:pt x="485022" y="344828"/>
                  </a:lnTo>
                  <a:lnTo>
                    <a:pt x="484805" y="345109"/>
                  </a:lnTo>
                  <a:lnTo>
                    <a:pt x="484683" y="345280"/>
                  </a:lnTo>
                  <a:lnTo>
                    <a:pt x="484618" y="345372"/>
                  </a:lnTo>
                  <a:lnTo>
                    <a:pt x="484449" y="345635"/>
                  </a:lnTo>
                  <a:lnTo>
                    <a:pt x="484242" y="345973"/>
                  </a:lnTo>
                  <a:lnTo>
                    <a:pt x="484003" y="346401"/>
                  </a:lnTo>
                  <a:lnTo>
                    <a:pt x="483849" y="346657"/>
                  </a:lnTo>
                  <a:lnTo>
                    <a:pt x="483824" y="346721"/>
                  </a:lnTo>
                  <a:lnTo>
                    <a:pt x="483779" y="346831"/>
                  </a:lnTo>
                  <a:lnTo>
                    <a:pt x="483719" y="346995"/>
                  </a:lnTo>
                  <a:lnTo>
                    <a:pt x="483702" y="347151"/>
                  </a:lnTo>
                  <a:lnTo>
                    <a:pt x="483736" y="347462"/>
                  </a:lnTo>
                  <a:lnTo>
                    <a:pt x="483831" y="347765"/>
                  </a:lnTo>
                  <a:lnTo>
                    <a:pt x="483883" y="347990"/>
                  </a:lnTo>
                  <a:lnTo>
                    <a:pt x="483961" y="348320"/>
                  </a:lnTo>
                  <a:lnTo>
                    <a:pt x="483996" y="348562"/>
                  </a:lnTo>
                  <a:lnTo>
                    <a:pt x="484049" y="348786"/>
                  </a:lnTo>
                  <a:lnTo>
                    <a:pt x="484100" y="349004"/>
                  </a:lnTo>
                  <a:lnTo>
                    <a:pt x="484204" y="349211"/>
                  </a:lnTo>
                  <a:lnTo>
                    <a:pt x="484308" y="349454"/>
                  </a:lnTo>
                  <a:lnTo>
                    <a:pt x="484430" y="349676"/>
                  </a:lnTo>
                  <a:lnTo>
                    <a:pt x="484562" y="349835"/>
                  </a:lnTo>
                  <a:lnTo>
                    <a:pt x="484703" y="349985"/>
                  </a:lnTo>
                  <a:lnTo>
                    <a:pt x="484834" y="350116"/>
                  </a:lnTo>
                  <a:lnTo>
                    <a:pt x="484984" y="350210"/>
                  </a:lnTo>
                  <a:lnTo>
                    <a:pt x="485097" y="350332"/>
                  </a:lnTo>
                  <a:lnTo>
                    <a:pt x="485585" y="351894"/>
                  </a:lnTo>
                  <a:lnTo>
                    <a:pt x="485912" y="352651"/>
                  </a:lnTo>
                  <a:lnTo>
                    <a:pt x="485901" y="353171"/>
                  </a:lnTo>
                  <a:lnTo>
                    <a:pt x="485813" y="353708"/>
                  </a:lnTo>
                  <a:lnTo>
                    <a:pt x="485860" y="354007"/>
                  </a:lnTo>
                  <a:lnTo>
                    <a:pt x="485723" y="354282"/>
                  </a:lnTo>
                  <a:lnTo>
                    <a:pt x="485430" y="354401"/>
                  </a:lnTo>
                  <a:lnTo>
                    <a:pt x="485318" y="354429"/>
                  </a:lnTo>
                  <a:lnTo>
                    <a:pt x="485248" y="354598"/>
                  </a:lnTo>
                  <a:lnTo>
                    <a:pt x="485199" y="354775"/>
                  </a:lnTo>
                  <a:lnTo>
                    <a:pt x="485164" y="354979"/>
                  </a:lnTo>
                  <a:lnTo>
                    <a:pt x="485153" y="355082"/>
                  </a:lnTo>
                  <a:lnTo>
                    <a:pt x="485150" y="355119"/>
                  </a:lnTo>
                  <a:lnTo>
                    <a:pt x="485171" y="355295"/>
                  </a:lnTo>
                  <a:lnTo>
                    <a:pt x="485156" y="355506"/>
                  </a:lnTo>
                  <a:lnTo>
                    <a:pt x="485149" y="355587"/>
                  </a:lnTo>
                  <a:lnTo>
                    <a:pt x="485135" y="355717"/>
                  </a:lnTo>
                  <a:lnTo>
                    <a:pt x="485065" y="355984"/>
                  </a:lnTo>
                  <a:lnTo>
                    <a:pt x="484990" y="356157"/>
                  </a:lnTo>
                  <a:lnTo>
                    <a:pt x="484692" y="356514"/>
                  </a:lnTo>
                  <a:lnTo>
                    <a:pt x="484246" y="356722"/>
                  </a:lnTo>
                  <a:lnTo>
                    <a:pt x="483924" y="356835"/>
                  </a:lnTo>
                  <a:lnTo>
                    <a:pt x="483467" y="356921"/>
                  </a:lnTo>
                  <a:lnTo>
                    <a:pt x="483110" y="357104"/>
                  </a:lnTo>
                  <a:lnTo>
                    <a:pt x="482688" y="357278"/>
                  </a:lnTo>
                  <a:lnTo>
                    <a:pt x="482492" y="357596"/>
                  </a:lnTo>
                  <a:lnTo>
                    <a:pt x="482402" y="357686"/>
                  </a:lnTo>
                  <a:lnTo>
                    <a:pt x="482204" y="357976"/>
                  </a:lnTo>
                  <a:lnTo>
                    <a:pt x="482014" y="358131"/>
                  </a:lnTo>
                  <a:lnTo>
                    <a:pt x="481776" y="358273"/>
                  </a:lnTo>
                  <a:lnTo>
                    <a:pt x="481423" y="358653"/>
                  </a:lnTo>
                  <a:lnTo>
                    <a:pt x="480808" y="358882"/>
                  </a:lnTo>
                  <a:lnTo>
                    <a:pt x="480122" y="358864"/>
                  </a:lnTo>
                  <a:lnTo>
                    <a:pt x="479955" y="358892"/>
                  </a:lnTo>
                  <a:lnTo>
                    <a:pt x="479696" y="358935"/>
                  </a:lnTo>
                  <a:lnTo>
                    <a:pt x="479260" y="358959"/>
                  </a:lnTo>
                  <a:lnTo>
                    <a:pt x="478917" y="359012"/>
                  </a:lnTo>
                  <a:lnTo>
                    <a:pt x="478636" y="359108"/>
                  </a:lnTo>
                  <a:lnTo>
                    <a:pt x="478310" y="359222"/>
                  </a:lnTo>
                  <a:lnTo>
                    <a:pt x="478002" y="359328"/>
                  </a:lnTo>
                  <a:lnTo>
                    <a:pt x="477978" y="359338"/>
                  </a:lnTo>
                  <a:lnTo>
                    <a:pt x="477783" y="359424"/>
                  </a:lnTo>
                  <a:lnTo>
                    <a:pt x="477435" y="359349"/>
                  </a:lnTo>
                  <a:lnTo>
                    <a:pt x="477009" y="359334"/>
                  </a:lnTo>
                  <a:lnTo>
                    <a:pt x="476708" y="359207"/>
                  </a:lnTo>
                  <a:lnTo>
                    <a:pt x="476330" y="359065"/>
                  </a:lnTo>
                  <a:lnTo>
                    <a:pt x="476074" y="358821"/>
                  </a:lnTo>
                  <a:lnTo>
                    <a:pt x="475950" y="359475"/>
                  </a:lnTo>
                  <a:lnTo>
                    <a:pt x="475539" y="359949"/>
                  </a:lnTo>
                  <a:lnTo>
                    <a:pt x="475191" y="360154"/>
                  </a:lnTo>
                  <a:lnTo>
                    <a:pt x="474764" y="360281"/>
                  </a:lnTo>
                  <a:lnTo>
                    <a:pt x="474212" y="360265"/>
                  </a:lnTo>
                  <a:lnTo>
                    <a:pt x="473659" y="360281"/>
                  </a:lnTo>
                  <a:lnTo>
                    <a:pt x="473247" y="360281"/>
                  </a:lnTo>
                  <a:lnTo>
                    <a:pt x="472805" y="359981"/>
                  </a:lnTo>
                  <a:lnTo>
                    <a:pt x="472330" y="360059"/>
                  </a:lnTo>
                  <a:lnTo>
                    <a:pt x="471793" y="360218"/>
                  </a:lnTo>
                  <a:lnTo>
                    <a:pt x="471335" y="360296"/>
                  </a:lnTo>
                  <a:lnTo>
                    <a:pt x="470920" y="360373"/>
                  </a:lnTo>
                  <a:lnTo>
                    <a:pt x="470340" y="360265"/>
                  </a:lnTo>
                  <a:lnTo>
                    <a:pt x="470008" y="360233"/>
                  </a:lnTo>
                  <a:lnTo>
                    <a:pt x="469581" y="360249"/>
                  </a:lnTo>
                  <a:lnTo>
                    <a:pt x="469217" y="360391"/>
                  </a:lnTo>
                  <a:lnTo>
                    <a:pt x="468711" y="360628"/>
                  </a:lnTo>
                  <a:lnTo>
                    <a:pt x="468106" y="360976"/>
                  </a:lnTo>
                  <a:lnTo>
                    <a:pt x="468037" y="361000"/>
                  </a:lnTo>
                  <a:lnTo>
                    <a:pt x="468007" y="361007"/>
                  </a:lnTo>
                  <a:lnTo>
                    <a:pt x="467762" y="361068"/>
                  </a:lnTo>
                  <a:lnTo>
                    <a:pt x="467546" y="361146"/>
                  </a:lnTo>
                  <a:lnTo>
                    <a:pt x="467513" y="361162"/>
                  </a:lnTo>
                  <a:lnTo>
                    <a:pt x="467262" y="361284"/>
                  </a:lnTo>
                  <a:lnTo>
                    <a:pt x="466986" y="361447"/>
                  </a:lnTo>
                  <a:lnTo>
                    <a:pt x="466839" y="361551"/>
                  </a:lnTo>
                  <a:lnTo>
                    <a:pt x="466572" y="361680"/>
                  </a:lnTo>
                  <a:lnTo>
                    <a:pt x="466366" y="361757"/>
                  </a:lnTo>
                  <a:lnTo>
                    <a:pt x="466210" y="361800"/>
                  </a:lnTo>
                  <a:lnTo>
                    <a:pt x="466090" y="361818"/>
                  </a:lnTo>
                  <a:lnTo>
                    <a:pt x="465927" y="361818"/>
                  </a:lnTo>
                  <a:lnTo>
                    <a:pt x="465590" y="361834"/>
                  </a:lnTo>
                  <a:lnTo>
                    <a:pt x="465375" y="361870"/>
                  </a:lnTo>
                  <a:lnTo>
                    <a:pt x="465194" y="361904"/>
                  </a:lnTo>
                  <a:lnTo>
                    <a:pt x="465013" y="361972"/>
                  </a:lnTo>
                  <a:lnTo>
                    <a:pt x="464850" y="362058"/>
                  </a:lnTo>
                  <a:lnTo>
                    <a:pt x="464703" y="362153"/>
                  </a:lnTo>
                  <a:lnTo>
                    <a:pt x="464600" y="362214"/>
                  </a:lnTo>
                  <a:lnTo>
                    <a:pt x="464513" y="362300"/>
                  </a:lnTo>
                  <a:lnTo>
                    <a:pt x="464367" y="362489"/>
                  </a:lnTo>
                  <a:lnTo>
                    <a:pt x="464491" y="362840"/>
                  </a:lnTo>
                  <a:lnTo>
                    <a:pt x="464366" y="363329"/>
                  </a:lnTo>
                  <a:lnTo>
                    <a:pt x="464208" y="363834"/>
                  </a:lnTo>
                  <a:lnTo>
                    <a:pt x="463590" y="364552"/>
                  </a:lnTo>
                  <a:lnTo>
                    <a:pt x="463551" y="364702"/>
                  </a:lnTo>
                  <a:lnTo>
                    <a:pt x="463495" y="365118"/>
                  </a:lnTo>
                  <a:lnTo>
                    <a:pt x="463410" y="365515"/>
                  </a:lnTo>
                  <a:lnTo>
                    <a:pt x="463410" y="365780"/>
                  </a:lnTo>
                  <a:lnTo>
                    <a:pt x="463448" y="366092"/>
                  </a:lnTo>
                  <a:lnTo>
                    <a:pt x="463458" y="366754"/>
                  </a:lnTo>
                  <a:lnTo>
                    <a:pt x="463476" y="367113"/>
                  </a:lnTo>
                  <a:lnTo>
                    <a:pt x="463499" y="367309"/>
                  </a:lnTo>
                  <a:lnTo>
                    <a:pt x="463354" y="367657"/>
                  </a:lnTo>
                  <a:lnTo>
                    <a:pt x="463227" y="368130"/>
                  </a:lnTo>
                  <a:lnTo>
                    <a:pt x="463433" y="368873"/>
                  </a:lnTo>
                  <a:lnTo>
                    <a:pt x="463544" y="369363"/>
                  </a:lnTo>
                  <a:lnTo>
                    <a:pt x="463512" y="369536"/>
                  </a:lnTo>
                  <a:lnTo>
                    <a:pt x="463054" y="369805"/>
                  </a:lnTo>
                  <a:lnTo>
                    <a:pt x="462690" y="369994"/>
                  </a:lnTo>
                  <a:lnTo>
                    <a:pt x="462706" y="370610"/>
                  </a:lnTo>
                  <a:lnTo>
                    <a:pt x="462832" y="370926"/>
                  </a:lnTo>
                  <a:lnTo>
                    <a:pt x="462991" y="371226"/>
                  </a:lnTo>
                  <a:lnTo>
                    <a:pt x="463038" y="371431"/>
                  </a:lnTo>
                  <a:lnTo>
                    <a:pt x="463066" y="371702"/>
                  </a:lnTo>
                  <a:lnTo>
                    <a:pt x="462959" y="371763"/>
                  </a:lnTo>
                  <a:lnTo>
                    <a:pt x="462472" y="372391"/>
                  </a:lnTo>
                  <a:lnTo>
                    <a:pt x="462199" y="372703"/>
                  </a:lnTo>
                  <a:lnTo>
                    <a:pt x="461962" y="373007"/>
                  </a:lnTo>
                  <a:lnTo>
                    <a:pt x="461744" y="373498"/>
                  </a:lnTo>
                  <a:lnTo>
                    <a:pt x="461789" y="373911"/>
                  </a:lnTo>
                  <a:lnTo>
                    <a:pt x="461805" y="374163"/>
                  </a:lnTo>
                  <a:lnTo>
                    <a:pt x="461900" y="374432"/>
                  </a:lnTo>
                  <a:lnTo>
                    <a:pt x="461774" y="374653"/>
                  </a:lnTo>
                  <a:lnTo>
                    <a:pt x="461552" y="374922"/>
                  </a:lnTo>
                  <a:lnTo>
                    <a:pt x="461442" y="375396"/>
                  </a:lnTo>
                  <a:lnTo>
                    <a:pt x="461442" y="375727"/>
                  </a:lnTo>
                  <a:lnTo>
                    <a:pt x="461473" y="376170"/>
                  </a:lnTo>
                  <a:lnTo>
                    <a:pt x="461425" y="376422"/>
                  </a:lnTo>
                  <a:lnTo>
                    <a:pt x="461173" y="376785"/>
                  </a:lnTo>
                  <a:lnTo>
                    <a:pt x="460746" y="376865"/>
                  </a:lnTo>
                  <a:lnTo>
                    <a:pt x="460193" y="376912"/>
                  </a:lnTo>
                  <a:lnTo>
                    <a:pt x="459822" y="376837"/>
                  </a:lnTo>
                  <a:lnTo>
                    <a:pt x="459671" y="376893"/>
                  </a:lnTo>
                  <a:lnTo>
                    <a:pt x="459454" y="376979"/>
                  </a:lnTo>
                  <a:lnTo>
                    <a:pt x="459189" y="377035"/>
                  </a:lnTo>
                  <a:lnTo>
                    <a:pt x="459087" y="377052"/>
                  </a:lnTo>
                  <a:lnTo>
                    <a:pt x="458952" y="377073"/>
                  </a:lnTo>
                  <a:lnTo>
                    <a:pt x="458649" y="377093"/>
                  </a:lnTo>
                  <a:lnTo>
                    <a:pt x="458412" y="377130"/>
                  </a:lnTo>
                  <a:lnTo>
                    <a:pt x="458251" y="377168"/>
                  </a:lnTo>
                  <a:lnTo>
                    <a:pt x="458015" y="377281"/>
                  </a:lnTo>
                  <a:lnTo>
                    <a:pt x="457864" y="377405"/>
                  </a:lnTo>
                  <a:lnTo>
                    <a:pt x="457769" y="377527"/>
                  </a:lnTo>
                  <a:lnTo>
                    <a:pt x="457655" y="377659"/>
                  </a:lnTo>
                  <a:lnTo>
                    <a:pt x="457579" y="377773"/>
                  </a:lnTo>
                  <a:lnTo>
                    <a:pt x="457399" y="377839"/>
                  </a:lnTo>
                  <a:lnTo>
                    <a:pt x="457143" y="377804"/>
                  </a:lnTo>
                  <a:lnTo>
                    <a:pt x="456907" y="377934"/>
                  </a:lnTo>
                  <a:lnTo>
                    <a:pt x="456698" y="378050"/>
                  </a:lnTo>
                  <a:lnTo>
                    <a:pt x="456586" y="378085"/>
                  </a:lnTo>
                  <a:lnTo>
                    <a:pt x="456394" y="377989"/>
                  </a:lnTo>
                  <a:lnTo>
                    <a:pt x="456258" y="377874"/>
                  </a:lnTo>
                  <a:lnTo>
                    <a:pt x="456083" y="377722"/>
                  </a:lnTo>
                  <a:lnTo>
                    <a:pt x="455964" y="377646"/>
                  </a:lnTo>
                  <a:lnTo>
                    <a:pt x="455762" y="377597"/>
                  </a:lnTo>
                  <a:lnTo>
                    <a:pt x="455499" y="377532"/>
                  </a:lnTo>
                  <a:lnTo>
                    <a:pt x="455311" y="377470"/>
                  </a:lnTo>
                  <a:lnTo>
                    <a:pt x="455134" y="377411"/>
                  </a:lnTo>
                  <a:lnTo>
                    <a:pt x="455098" y="377287"/>
                  </a:lnTo>
                  <a:lnTo>
                    <a:pt x="455069" y="377188"/>
                  </a:lnTo>
                  <a:lnTo>
                    <a:pt x="454954" y="376965"/>
                  </a:lnTo>
                  <a:lnTo>
                    <a:pt x="454791" y="376932"/>
                  </a:lnTo>
                  <a:lnTo>
                    <a:pt x="454579" y="376979"/>
                  </a:lnTo>
                  <a:lnTo>
                    <a:pt x="454390" y="376959"/>
                  </a:lnTo>
                  <a:lnTo>
                    <a:pt x="454228" y="376979"/>
                  </a:lnTo>
                  <a:lnTo>
                    <a:pt x="454201" y="376976"/>
                  </a:lnTo>
                  <a:lnTo>
                    <a:pt x="454125" y="376965"/>
                  </a:lnTo>
                  <a:lnTo>
                    <a:pt x="453955" y="376941"/>
                  </a:lnTo>
                  <a:lnTo>
                    <a:pt x="453689" y="376874"/>
                  </a:lnTo>
                  <a:lnTo>
                    <a:pt x="453453" y="376790"/>
                  </a:lnTo>
                  <a:lnTo>
                    <a:pt x="453283" y="376713"/>
                  </a:lnTo>
                  <a:lnTo>
                    <a:pt x="453064" y="376638"/>
                  </a:lnTo>
                  <a:lnTo>
                    <a:pt x="452743" y="376600"/>
                  </a:lnTo>
                  <a:lnTo>
                    <a:pt x="452525" y="376581"/>
                  </a:lnTo>
                  <a:lnTo>
                    <a:pt x="452223" y="376534"/>
                  </a:lnTo>
                  <a:lnTo>
                    <a:pt x="452024" y="376478"/>
                  </a:lnTo>
                  <a:lnTo>
                    <a:pt x="451685" y="376347"/>
                  </a:lnTo>
                  <a:lnTo>
                    <a:pt x="451654" y="376335"/>
                  </a:lnTo>
                  <a:lnTo>
                    <a:pt x="451352" y="376203"/>
                  </a:lnTo>
                  <a:lnTo>
                    <a:pt x="451067" y="376052"/>
                  </a:lnTo>
                  <a:lnTo>
                    <a:pt x="450821" y="375910"/>
                  </a:lnTo>
                  <a:lnTo>
                    <a:pt x="450820" y="375909"/>
                  </a:lnTo>
                  <a:lnTo>
                    <a:pt x="450652" y="375759"/>
                  </a:lnTo>
                  <a:lnTo>
                    <a:pt x="450585" y="375616"/>
                  </a:lnTo>
                  <a:lnTo>
                    <a:pt x="450453" y="375465"/>
                  </a:lnTo>
                  <a:lnTo>
                    <a:pt x="450358" y="375333"/>
                  </a:lnTo>
                  <a:lnTo>
                    <a:pt x="450340" y="375325"/>
                  </a:lnTo>
                  <a:lnTo>
                    <a:pt x="450226" y="375276"/>
                  </a:lnTo>
                  <a:lnTo>
                    <a:pt x="450157" y="375262"/>
                  </a:lnTo>
                  <a:lnTo>
                    <a:pt x="450083" y="375248"/>
                  </a:lnTo>
                  <a:lnTo>
                    <a:pt x="449988" y="375210"/>
                  </a:lnTo>
                  <a:lnTo>
                    <a:pt x="449827" y="375201"/>
                  </a:lnTo>
                  <a:lnTo>
                    <a:pt x="449709" y="375204"/>
                  </a:lnTo>
                  <a:lnTo>
                    <a:pt x="449606" y="375238"/>
                  </a:lnTo>
                  <a:lnTo>
                    <a:pt x="449536" y="375278"/>
                  </a:lnTo>
                  <a:lnTo>
                    <a:pt x="449451" y="375325"/>
                  </a:lnTo>
                  <a:lnTo>
                    <a:pt x="449447" y="375328"/>
                  </a:lnTo>
                  <a:lnTo>
                    <a:pt x="449333" y="375397"/>
                  </a:lnTo>
                  <a:lnTo>
                    <a:pt x="449254" y="375441"/>
                  </a:lnTo>
                  <a:lnTo>
                    <a:pt x="449145" y="375515"/>
                  </a:lnTo>
                  <a:lnTo>
                    <a:pt x="449046" y="375600"/>
                  </a:lnTo>
                  <a:lnTo>
                    <a:pt x="448937" y="375684"/>
                  </a:lnTo>
                  <a:lnTo>
                    <a:pt x="448803" y="375773"/>
                  </a:lnTo>
                  <a:lnTo>
                    <a:pt x="448578" y="375882"/>
                  </a:lnTo>
                  <a:lnTo>
                    <a:pt x="448491" y="375924"/>
                  </a:lnTo>
                  <a:lnTo>
                    <a:pt x="448268" y="376018"/>
                  </a:lnTo>
                  <a:lnTo>
                    <a:pt x="448028" y="376097"/>
                  </a:lnTo>
                  <a:lnTo>
                    <a:pt x="447587" y="376251"/>
                  </a:lnTo>
                  <a:lnTo>
                    <a:pt x="447496" y="376283"/>
                  </a:lnTo>
                  <a:lnTo>
                    <a:pt x="447476" y="376292"/>
                  </a:lnTo>
                  <a:lnTo>
                    <a:pt x="447292" y="376382"/>
                  </a:lnTo>
                  <a:lnTo>
                    <a:pt x="447131" y="376474"/>
                  </a:lnTo>
                  <a:lnTo>
                    <a:pt x="446920" y="376604"/>
                  </a:lnTo>
                  <a:lnTo>
                    <a:pt x="446516" y="376859"/>
                  </a:lnTo>
                  <a:lnTo>
                    <a:pt x="445631" y="377665"/>
                  </a:lnTo>
                  <a:lnTo>
                    <a:pt x="445550" y="377748"/>
                  </a:lnTo>
                  <a:lnTo>
                    <a:pt x="445527" y="377808"/>
                  </a:lnTo>
                  <a:lnTo>
                    <a:pt x="445499" y="377905"/>
                  </a:lnTo>
                  <a:lnTo>
                    <a:pt x="445494" y="378021"/>
                  </a:lnTo>
                  <a:lnTo>
                    <a:pt x="445462" y="378166"/>
                  </a:lnTo>
                  <a:lnTo>
                    <a:pt x="445438" y="378295"/>
                  </a:lnTo>
                  <a:lnTo>
                    <a:pt x="445392" y="378420"/>
                  </a:lnTo>
                  <a:lnTo>
                    <a:pt x="445327" y="378517"/>
                  </a:lnTo>
                  <a:lnTo>
                    <a:pt x="445234" y="378637"/>
                  </a:lnTo>
                  <a:lnTo>
                    <a:pt x="445137" y="378730"/>
                  </a:lnTo>
                  <a:lnTo>
                    <a:pt x="445068" y="378788"/>
                  </a:lnTo>
                  <a:lnTo>
                    <a:pt x="445053" y="378801"/>
                  </a:lnTo>
                  <a:lnTo>
                    <a:pt x="444938" y="378893"/>
                  </a:lnTo>
                  <a:lnTo>
                    <a:pt x="444849" y="378963"/>
                  </a:lnTo>
                  <a:lnTo>
                    <a:pt x="444752" y="379055"/>
                  </a:lnTo>
                  <a:lnTo>
                    <a:pt x="444558" y="379256"/>
                  </a:lnTo>
                  <a:lnTo>
                    <a:pt x="444321" y="379492"/>
                  </a:lnTo>
                  <a:lnTo>
                    <a:pt x="444099" y="379773"/>
                  </a:lnTo>
                  <a:lnTo>
                    <a:pt x="443932" y="379974"/>
                  </a:lnTo>
                  <a:lnTo>
                    <a:pt x="443834" y="380107"/>
                  </a:lnTo>
                  <a:lnTo>
                    <a:pt x="443765" y="380253"/>
                  </a:lnTo>
                  <a:lnTo>
                    <a:pt x="443722" y="380370"/>
                  </a:lnTo>
                  <a:lnTo>
                    <a:pt x="443718" y="380379"/>
                  </a:lnTo>
                  <a:lnTo>
                    <a:pt x="443660" y="380531"/>
                  </a:lnTo>
                  <a:lnTo>
                    <a:pt x="443619" y="380675"/>
                  </a:lnTo>
                  <a:lnTo>
                    <a:pt x="443596" y="380791"/>
                  </a:lnTo>
                  <a:lnTo>
                    <a:pt x="443579" y="380907"/>
                  </a:lnTo>
                  <a:lnTo>
                    <a:pt x="443579" y="381047"/>
                  </a:lnTo>
                  <a:lnTo>
                    <a:pt x="443566" y="381160"/>
                  </a:lnTo>
                  <a:lnTo>
                    <a:pt x="443562" y="381209"/>
                  </a:lnTo>
                  <a:lnTo>
                    <a:pt x="443503" y="381376"/>
                  </a:lnTo>
                  <a:lnTo>
                    <a:pt x="443273" y="382955"/>
                  </a:lnTo>
                  <a:lnTo>
                    <a:pt x="442905" y="383446"/>
                  </a:lnTo>
                  <a:lnTo>
                    <a:pt x="442795" y="383762"/>
                  </a:lnTo>
                  <a:lnTo>
                    <a:pt x="443178" y="384265"/>
                  </a:lnTo>
                  <a:lnTo>
                    <a:pt x="443139" y="384872"/>
                  </a:lnTo>
                  <a:lnTo>
                    <a:pt x="443139" y="385405"/>
                  </a:lnTo>
                  <a:lnTo>
                    <a:pt x="443083" y="386069"/>
                  </a:lnTo>
                  <a:lnTo>
                    <a:pt x="443158" y="387018"/>
                  </a:lnTo>
                  <a:lnTo>
                    <a:pt x="443329" y="387607"/>
                  </a:lnTo>
                  <a:lnTo>
                    <a:pt x="443481" y="387949"/>
                  </a:lnTo>
                  <a:lnTo>
                    <a:pt x="443462" y="388138"/>
                  </a:lnTo>
                  <a:lnTo>
                    <a:pt x="443044" y="388443"/>
                  </a:lnTo>
                  <a:lnTo>
                    <a:pt x="442836" y="388841"/>
                  </a:lnTo>
                  <a:lnTo>
                    <a:pt x="442683" y="389106"/>
                  </a:lnTo>
                  <a:lnTo>
                    <a:pt x="442113" y="389448"/>
                  </a:lnTo>
                  <a:lnTo>
                    <a:pt x="441695" y="389999"/>
                  </a:lnTo>
                  <a:lnTo>
                    <a:pt x="441334" y="390512"/>
                  </a:lnTo>
                  <a:lnTo>
                    <a:pt x="441354" y="390967"/>
                  </a:lnTo>
                  <a:lnTo>
                    <a:pt x="441429" y="391404"/>
                  </a:lnTo>
                  <a:lnTo>
                    <a:pt x="441012" y="391538"/>
                  </a:lnTo>
                  <a:lnTo>
                    <a:pt x="440841" y="391727"/>
                  </a:lnTo>
                  <a:lnTo>
                    <a:pt x="440650" y="392164"/>
                  </a:lnTo>
                  <a:lnTo>
                    <a:pt x="440403" y="392961"/>
                  </a:lnTo>
                  <a:lnTo>
                    <a:pt x="440213" y="393683"/>
                  </a:lnTo>
                  <a:lnTo>
                    <a:pt x="440047" y="394212"/>
                  </a:lnTo>
                  <a:lnTo>
                    <a:pt x="439625" y="393702"/>
                  </a:lnTo>
                  <a:lnTo>
                    <a:pt x="439283" y="393721"/>
                  </a:lnTo>
                  <a:lnTo>
                    <a:pt x="438941" y="394005"/>
                  </a:lnTo>
                  <a:lnTo>
                    <a:pt x="438674" y="394025"/>
                  </a:lnTo>
                  <a:lnTo>
                    <a:pt x="438237" y="394328"/>
                  </a:lnTo>
                  <a:lnTo>
                    <a:pt x="437820" y="394366"/>
                  </a:lnTo>
                  <a:lnTo>
                    <a:pt x="437553" y="394157"/>
                  </a:lnTo>
                  <a:lnTo>
                    <a:pt x="437307" y="393721"/>
                  </a:lnTo>
                  <a:lnTo>
                    <a:pt x="436737" y="394062"/>
                  </a:lnTo>
                  <a:lnTo>
                    <a:pt x="435976" y="394423"/>
                  </a:lnTo>
                  <a:lnTo>
                    <a:pt x="435692" y="394727"/>
                  </a:lnTo>
                  <a:lnTo>
                    <a:pt x="435407" y="395183"/>
                  </a:lnTo>
                  <a:lnTo>
                    <a:pt x="434908" y="395477"/>
                  </a:lnTo>
                  <a:lnTo>
                    <a:pt x="434676" y="395855"/>
                  </a:lnTo>
                  <a:lnTo>
                    <a:pt x="434574" y="396130"/>
                  </a:lnTo>
                  <a:lnTo>
                    <a:pt x="434419" y="396384"/>
                  </a:lnTo>
                  <a:lnTo>
                    <a:pt x="434340" y="396474"/>
                  </a:lnTo>
                  <a:lnTo>
                    <a:pt x="434258" y="396578"/>
                  </a:lnTo>
                  <a:lnTo>
                    <a:pt x="434052" y="396817"/>
                  </a:lnTo>
                  <a:lnTo>
                    <a:pt x="434015" y="396874"/>
                  </a:lnTo>
                  <a:lnTo>
                    <a:pt x="433938" y="396993"/>
                  </a:lnTo>
                  <a:lnTo>
                    <a:pt x="433880" y="397091"/>
                  </a:lnTo>
                  <a:lnTo>
                    <a:pt x="433845" y="397179"/>
                  </a:lnTo>
                  <a:lnTo>
                    <a:pt x="433730" y="397571"/>
                  </a:lnTo>
                  <a:lnTo>
                    <a:pt x="433708" y="397659"/>
                  </a:lnTo>
                  <a:lnTo>
                    <a:pt x="433609" y="398058"/>
                  </a:lnTo>
                  <a:lnTo>
                    <a:pt x="433560" y="398293"/>
                  </a:lnTo>
                  <a:lnTo>
                    <a:pt x="433535" y="398469"/>
                  </a:lnTo>
                  <a:lnTo>
                    <a:pt x="433524" y="398572"/>
                  </a:lnTo>
                  <a:lnTo>
                    <a:pt x="433483" y="398680"/>
                  </a:lnTo>
                  <a:lnTo>
                    <a:pt x="433447" y="398814"/>
                  </a:lnTo>
                  <a:lnTo>
                    <a:pt x="433409" y="398911"/>
                  </a:lnTo>
                  <a:lnTo>
                    <a:pt x="433154" y="399322"/>
                  </a:lnTo>
                  <a:lnTo>
                    <a:pt x="433010" y="399499"/>
                  </a:lnTo>
                  <a:lnTo>
                    <a:pt x="432958" y="399614"/>
                  </a:lnTo>
                  <a:lnTo>
                    <a:pt x="432954" y="399622"/>
                  </a:lnTo>
                  <a:lnTo>
                    <a:pt x="432957" y="399628"/>
                  </a:lnTo>
                  <a:lnTo>
                    <a:pt x="432999" y="399765"/>
                  </a:lnTo>
                  <a:lnTo>
                    <a:pt x="433054" y="399942"/>
                  </a:lnTo>
                  <a:lnTo>
                    <a:pt x="433076" y="400065"/>
                  </a:lnTo>
                  <a:lnTo>
                    <a:pt x="433087" y="400231"/>
                  </a:lnTo>
                  <a:lnTo>
                    <a:pt x="433054" y="400342"/>
                  </a:lnTo>
                  <a:lnTo>
                    <a:pt x="432966" y="400431"/>
                  </a:lnTo>
                  <a:lnTo>
                    <a:pt x="432799" y="400563"/>
                  </a:lnTo>
                  <a:lnTo>
                    <a:pt x="432703" y="400623"/>
                  </a:lnTo>
                  <a:lnTo>
                    <a:pt x="432590" y="400692"/>
                  </a:lnTo>
                  <a:lnTo>
                    <a:pt x="432566" y="400708"/>
                  </a:lnTo>
                  <a:lnTo>
                    <a:pt x="432255" y="400852"/>
                  </a:lnTo>
                  <a:lnTo>
                    <a:pt x="432078" y="401006"/>
                  </a:lnTo>
                  <a:lnTo>
                    <a:pt x="432011" y="401118"/>
                  </a:lnTo>
                  <a:lnTo>
                    <a:pt x="431884" y="401430"/>
                  </a:lnTo>
                  <a:lnTo>
                    <a:pt x="432028" y="401693"/>
                  </a:lnTo>
                  <a:lnTo>
                    <a:pt x="432597" y="402199"/>
                  </a:lnTo>
                  <a:lnTo>
                    <a:pt x="433238" y="402891"/>
                  </a:lnTo>
                  <a:lnTo>
                    <a:pt x="433262" y="402956"/>
                  </a:lnTo>
                  <a:lnTo>
                    <a:pt x="433279" y="403024"/>
                  </a:lnTo>
                  <a:lnTo>
                    <a:pt x="433282" y="403097"/>
                  </a:lnTo>
                  <a:lnTo>
                    <a:pt x="433270" y="403186"/>
                  </a:lnTo>
                  <a:lnTo>
                    <a:pt x="433255" y="403275"/>
                  </a:lnTo>
                  <a:lnTo>
                    <a:pt x="433218" y="403369"/>
                  </a:lnTo>
                  <a:lnTo>
                    <a:pt x="433165" y="403450"/>
                  </a:lnTo>
                  <a:lnTo>
                    <a:pt x="433141" y="403563"/>
                  </a:lnTo>
                  <a:lnTo>
                    <a:pt x="433124" y="403624"/>
                  </a:lnTo>
                  <a:lnTo>
                    <a:pt x="433124" y="403630"/>
                  </a:lnTo>
                  <a:lnTo>
                    <a:pt x="433120" y="403737"/>
                  </a:lnTo>
                  <a:lnTo>
                    <a:pt x="433112" y="403940"/>
                  </a:lnTo>
                  <a:lnTo>
                    <a:pt x="433110" y="404177"/>
                  </a:lnTo>
                  <a:lnTo>
                    <a:pt x="433124" y="404303"/>
                  </a:lnTo>
                  <a:lnTo>
                    <a:pt x="433141" y="404412"/>
                  </a:lnTo>
                  <a:lnTo>
                    <a:pt x="433142" y="404429"/>
                  </a:lnTo>
                  <a:lnTo>
                    <a:pt x="433149" y="404526"/>
                  </a:lnTo>
                  <a:lnTo>
                    <a:pt x="433149" y="404651"/>
                  </a:lnTo>
                  <a:lnTo>
                    <a:pt x="433129" y="404765"/>
                  </a:lnTo>
                  <a:lnTo>
                    <a:pt x="433129" y="404854"/>
                  </a:lnTo>
                  <a:lnTo>
                    <a:pt x="433177" y="405089"/>
                  </a:lnTo>
                  <a:lnTo>
                    <a:pt x="433214" y="405178"/>
                  </a:lnTo>
                  <a:lnTo>
                    <a:pt x="433253" y="405296"/>
                  </a:lnTo>
                  <a:lnTo>
                    <a:pt x="433365" y="405573"/>
                  </a:lnTo>
                  <a:lnTo>
                    <a:pt x="433405" y="405675"/>
                  </a:lnTo>
                  <a:lnTo>
                    <a:pt x="433453" y="405795"/>
                  </a:lnTo>
                  <a:lnTo>
                    <a:pt x="433543" y="405972"/>
                  </a:lnTo>
                  <a:lnTo>
                    <a:pt x="433607" y="406107"/>
                  </a:lnTo>
                  <a:lnTo>
                    <a:pt x="433628" y="406165"/>
                  </a:lnTo>
                  <a:lnTo>
                    <a:pt x="433698" y="406367"/>
                  </a:lnTo>
                  <a:lnTo>
                    <a:pt x="433621" y="406782"/>
                  </a:lnTo>
                  <a:lnTo>
                    <a:pt x="433401" y="407172"/>
                  </a:lnTo>
                  <a:lnTo>
                    <a:pt x="433352" y="407260"/>
                  </a:lnTo>
                  <a:lnTo>
                    <a:pt x="433325" y="407308"/>
                  </a:lnTo>
                  <a:lnTo>
                    <a:pt x="433265" y="407358"/>
                  </a:lnTo>
                  <a:lnTo>
                    <a:pt x="433121" y="407525"/>
                  </a:lnTo>
                  <a:lnTo>
                    <a:pt x="432988" y="407690"/>
                  </a:lnTo>
                  <a:lnTo>
                    <a:pt x="432932" y="407835"/>
                  </a:lnTo>
                  <a:lnTo>
                    <a:pt x="432921" y="407968"/>
                  </a:lnTo>
                  <a:lnTo>
                    <a:pt x="432887" y="408234"/>
                  </a:lnTo>
                  <a:lnTo>
                    <a:pt x="432887" y="408356"/>
                  </a:lnTo>
                  <a:lnTo>
                    <a:pt x="432863" y="408487"/>
                  </a:lnTo>
                  <a:lnTo>
                    <a:pt x="432735" y="408891"/>
                  </a:lnTo>
                  <a:lnTo>
                    <a:pt x="432648" y="409163"/>
                  </a:lnTo>
                  <a:lnTo>
                    <a:pt x="432638" y="409183"/>
                  </a:lnTo>
                  <a:lnTo>
                    <a:pt x="432558" y="409359"/>
                  </a:lnTo>
                  <a:lnTo>
                    <a:pt x="432550" y="409378"/>
                  </a:lnTo>
                  <a:lnTo>
                    <a:pt x="432443" y="409582"/>
                  </a:lnTo>
                  <a:lnTo>
                    <a:pt x="432267" y="409826"/>
                  </a:lnTo>
                  <a:lnTo>
                    <a:pt x="432161" y="409965"/>
                  </a:lnTo>
                  <a:lnTo>
                    <a:pt x="432043" y="410118"/>
                  </a:lnTo>
                  <a:lnTo>
                    <a:pt x="431848" y="410342"/>
                  </a:lnTo>
                  <a:lnTo>
                    <a:pt x="431634" y="410557"/>
                  </a:lnTo>
                  <a:lnTo>
                    <a:pt x="431360" y="410849"/>
                  </a:lnTo>
                  <a:lnTo>
                    <a:pt x="431243" y="410976"/>
                  </a:lnTo>
                  <a:lnTo>
                    <a:pt x="431098" y="411083"/>
                  </a:lnTo>
                  <a:lnTo>
                    <a:pt x="430951" y="411200"/>
                  </a:lnTo>
                  <a:lnTo>
                    <a:pt x="430814" y="411287"/>
                  </a:lnTo>
                  <a:lnTo>
                    <a:pt x="430580" y="411453"/>
                  </a:lnTo>
                  <a:lnTo>
                    <a:pt x="430534" y="411500"/>
                  </a:lnTo>
                  <a:lnTo>
                    <a:pt x="430493" y="411540"/>
                  </a:lnTo>
                  <a:lnTo>
                    <a:pt x="430415" y="411667"/>
                  </a:lnTo>
                  <a:lnTo>
                    <a:pt x="430326" y="412042"/>
                  </a:lnTo>
                  <a:lnTo>
                    <a:pt x="430258" y="412448"/>
                  </a:lnTo>
                  <a:lnTo>
                    <a:pt x="430259" y="412457"/>
                  </a:lnTo>
                  <a:lnTo>
                    <a:pt x="430279" y="412651"/>
                  </a:lnTo>
                  <a:lnTo>
                    <a:pt x="430259" y="412826"/>
                  </a:lnTo>
                  <a:lnTo>
                    <a:pt x="430279" y="412992"/>
                  </a:lnTo>
                  <a:lnTo>
                    <a:pt x="430346" y="413158"/>
                  </a:lnTo>
                  <a:lnTo>
                    <a:pt x="430493" y="413323"/>
                  </a:lnTo>
                  <a:lnTo>
                    <a:pt x="430678" y="413537"/>
                  </a:lnTo>
                  <a:lnTo>
                    <a:pt x="430795" y="413654"/>
                  </a:lnTo>
                  <a:lnTo>
                    <a:pt x="430922" y="413801"/>
                  </a:lnTo>
                  <a:lnTo>
                    <a:pt x="430971" y="413908"/>
                  </a:lnTo>
                  <a:lnTo>
                    <a:pt x="431039" y="414093"/>
                  </a:lnTo>
                  <a:lnTo>
                    <a:pt x="431150" y="414736"/>
                  </a:lnTo>
                  <a:lnTo>
                    <a:pt x="431234" y="415308"/>
                  </a:lnTo>
                  <a:lnTo>
                    <a:pt x="431256" y="415414"/>
                  </a:lnTo>
                  <a:lnTo>
                    <a:pt x="431308" y="415674"/>
                  </a:lnTo>
                  <a:lnTo>
                    <a:pt x="431393" y="415966"/>
                  </a:lnTo>
                  <a:lnTo>
                    <a:pt x="431564" y="416331"/>
                  </a:lnTo>
                  <a:lnTo>
                    <a:pt x="431674" y="416672"/>
                  </a:lnTo>
                  <a:lnTo>
                    <a:pt x="431845" y="417013"/>
                  </a:lnTo>
                  <a:lnTo>
                    <a:pt x="432002" y="417159"/>
                  </a:lnTo>
                  <a:lnTo>
                    <a:pt x="432270" y="417451"/>
                  </a:lnTo>
                  <a:lnTo>
                    <a:pt x="432526" y="417719"/>
                  </a:lnTo>
                  <a:lnTo>
                    <a:pt x="432619" y="417794"/>
                  </a:lnTo>
                  <a:lnTo>
                    <a:pt x="432722" y="417878"/>
                  </a:lnTo>
                  <a:lnTo>
                    <a:pt x="432753" y="417926"/>
                  </a:lnTo>
                  <a:lnTo>
                    <a:pt x="432779" y="417967"/>
                  </a:lnTo>
                  <a:lnTo>
                    <a:pt x="432831" y="418048"/>
                  </a:lnTo>
                  <a:lnTo>
                    <a:pt x="432867" y="418231"/>
                  </a:lnTo>
                  <a:lnTo>
                    <a:pt x="432881" y="418389"/>
                  </a:lnTo>
                  <a:lnTo>
                    <a:pt x="432881" y="418596"/>
                  </a:lnTo>
                  <a:lnTo>
                    <a:pt x="432905" y="418888"/>
                  </a:lnTo>
                  <a:lnTo>
                    <a:pt x="432978" y="419169"/>
                  </a:lnTo>
                  <a:lnTo>
                    <a:pt x="433111" y="419498"/>
                  </a:lnTo>
                  <a:lnTo>
                    <a:pt x="433197" y="419692"/>
                  </a:lnTo>
                  <a:lnTo>
                    <a:pt x="433355" y="419887"/>
                  </a:lnTo>
                  <a:lnTo>
                    <a:pt x="433502" y="420021"/>
                  </a:lnTo>
                  <a:lnTo>
                    <a:pt x="433782" y="420289"/>
                  </a:lnTo>
                  <a:lnTo>
                    <a:pt x="433976" y="420483"/>
                  </a:lnTo>
                  <a:lnTo>
                    <a:pt x="433978" y="420489"/>
                  </a:lnTo>
                  <a:lnTo>
                    <a:pt x="434038" y="420654"/>
                  </a:lnTo>
                  <a:lnTo>
                    <a:pt x="434050" y="420775"/>
                  </a:lnTo>
                  <a:lnTo>
                    <a:pt x="434002" y="420934"/>
                  </a:lnTo>
                  <a:lnTo>
                    <a:pt x="433940" y="421129"/>
                  </a:lnTo>
                  <a:lnTo>
                    <a:pt x="433718" y="421673"/>
                  </a:lnTo>
                  <a:lnTo>
                    <a:pt x="433135" y="422383"/>
                  </a:lnTo>
                  <a:lnTo>
                    <a:pt x="432941" y="422663"/>
                  </a:lnTo>
                  <a:lnTo>
                    <a:pt x="432919" y="422706"/>
                  </a:lnTo>
                  <a:lnTo>
                    <a:pt x="432855" y="422834"/>
                  </a:lnTo>
                  <a:lnTo>
                    <a:pt x="432831" y="422979"/>
                  </a:lnTo>
                  <a:lnTo>
                    <a:pt x="432819" y="423430"/>
                  </a:lnTo>
                  <a:lnTo>
                    <a:pt x="432814" y="423507"/>
                  </a:lnTo>
                  <a:lnTo>
                    <a:pt x="432795" y="423857"/>
                  </a:lnTo>
                  <a:lnTo>
                    <a:pt x="432807" y="424149"/>
                  </a:lnTo>
                  <a:lnTo>
                    <a:pt x="432814" y="424195"/>
                  </a:lnTo>
                  <a:lnTo>
                    <a:pt x="432855" y="424429"/>
                  </a:lnTo>
                  <a:lnTo>
                    <a:pt x="432917" y="424599"/>
                  </a:lnTo>
                  <a:lnTo>
                    <a:pt x="433234" y="425159"/>
                  </a:lnTo>
                  <a:lnTo>
                    <a:pt x="433241" y="425172"/>
                  </a:lnTo>
                  <a:lnTo>
                    <a:pt x="433331" y="425318"/>
                  </a:lnTo>
                  <a:lnTo>
                    <a:pt x="433465" y="425647"/>
                  </a:lnTo>
                  <a:lnTo>
                    <a:pt x="433550" y="425823"/>
                  </a:lnTo>
                  <a:lnTo>
                    <a:pt x="433635" y="426001"/>
                  </a:lnTo>
                  <a:lnTo>
                    <a:pt x="433758" y="426293"/>
                  </a:lnTo>
                  <a:lnTo>
                    <a:pt x="433816" y="426448"/>
                  </a:lnTo>
                  <a:lnTo>
                    <a:pt x="433830" y="426487"/>
                  </a:lnTo>
                  <a:lnTo>
                    <a:pt x="433839" y="426553"/>
                  </a:lnTo>
                  <a:lnTo>
                    <a:pt x="433959" y="426691"/>
                  </a:lnTo>
                  <a:lnTo>
                    <a:pt x="433974" y="426939"/>
                  </a:lnTo>
                  <a:lnTo>
                    <a:pt x="433900" y="427151"/>
                  </a:lnTo>
                  <a:lnTo>
                    <a:pt x="433660" y="427334"/>
                  </a:lnTo>
                  <a:lnTo>
                    <a:pt x="433361" y="427469"/>
                  </a:lnTo>
                  <a:lnTo>
                    <a:pt x="432751" y="427815"/>
                  </a:lnTo>
                  <a:lnTo>
                    <a:pt x="432640" y="428012"/>
                  </a:lnTo>
                  <a:lnTo>
                    <a:pt x="432499" y="428195"/>
                  </a:lnTo>
                  <a:lnTo>
                    <a:pt x="432524" y="428561"/>
                  </a:lnTo>
                  <a:lnTo>
                    <a:pt x="432729" y="429237"/>
                  </a:lnTo>
                  <a:lnTo>
                    <a:pt x="432736" y="429353"/>
                  </a:lnTo>
                  <a:lnTo>
                    <a:pt x="432761" y="429458"/>
                  </a:lnTo>
                  <a:lnTo>
                    <a:pt x="432770" y="429497"/>
                  </a:lnTo>
                  <a:lnTo>
                    <a:pt x="432776" y="429508"/>
                  </a:lnTo>
                  <a:lnTo>
                    <a:pt x="432812" y="429586"/>
                  </a:lnTo>
                  <a:lnTo>
                    <a:pt x="432840" y="429635"/>
                  </a:lnTo>
                  <a:lnTo>
                    <a:pt x="432915" y="429675"/>
                  </a:lnTo>
                  <a:lnTo>
                    <a:pt x="433011" y="429723"/>
                  </a:lnTo>
                  <a:lnTo>
                    <a:pt x="433107" y="429778"/>
                  </a:lnTo>
                  <a:lnTo>
                    <a:pt x="433126" y="429800"/>
                  </a:lnTo>
                  <a:lnTo>
                    <a:pt x="433148" y="429826"/>
                  </a:lnTo>
                  <a:lnTo>
                    <a:pt x="433244" y="429895"/>
                  </a:lnTo>
                  <a:lnTo>
                    <a:pt x="433367" y="430072"/>
                  </a:lnTo>
                  <a:lnTo>
                    <a:pt x="433476" y="430237"/>
                  </a:lnTo>
                  <a:lnTo>
                    <a:pt x="433552" y="430388"/>
                  </a:lnTo>
                  <a:lnTo>
                    <a:pt x="433628" y="430539"/>
                  </a:lnTo>
                  <a:lnTo>
                    <a:pt x="433655" y="430641"/>
                  </a:lnTo>
                  <a:lnTo>
                    <a:pt x="433676" y="430778"/>
                  </a:lnTo>
                  <a:lnTo>
                    <a:pt x="433683" y="430950"/>
                  </a:lnTo>
                  <a:lnTo>
                    <a:pt x="433689" y="431279"/>
                  </a:lnTo>
                  <a:lnTo>
                    <a:pt x="433698" y="431351"/>
                  </a:lnTo>
                  <a:lnTo>
                    <a:pt x="433637" y="431573"/>
                  </a:lnTo>
                  <a:lnTo>
                    <a:pt x="433662" y="431830"/>
                  </a:lnTo>
                  <a:lnTo>
                    <a:pt x="433724" y="432024"/>
                  </a:lnTo>
                  <a:lnTo>
                    <a:pt x="433794" y="432085"/>
                  </a:lnTo>
                  <a:lnTo>
                    <a:pt x="433828" y="432114"/>
                  </a:lnTo>
                  <a:lnTo>
                    <a:pt x="433971" y="432239"/>
                  </a:lnTo>
                  <a:lnTo>
                    <a:pt x="434023" y="432313"/>
                  </a:lnTo>
                  <a:lnTo>
                    <a:pt x="434085" y="432458"/>
                  </a:lnTo>
                  <a:lnTo>
                    <a:pt x="434092" y="432594"/>
                  </a:lnTo>
                  <a:lnTo>
                    <a:pt x="434095" y="432749"/>
                  </a:lnTo>
                  <a:lnTo>
                    <a:pt x="434050" y="432927"/>
                  </a:lnTo>
                  <a:lnTo>
                    <a:pt x="433901" y="433045"/>
                  </a:lnTo>
                  <a:lnTo>
                    <a:pt x="433785" y="433121"/>
                  </a:lnTo>
                  <a:lnTo>
                    <a:pt x="433717" y="433279"/>
                  </a:lnTo>
                  <a:lnTo>
                    <a:pt x="433698" y="433359"/>
                  </a:lnTo>
                  <a:lnTo>
                    <a:pt x="433454" y="434238"/>
                  </a:lnTo>
                  <a:lnTo>
                    <a:pt x="433161" y="435873"/>
                  </a:lnTo>
                  <a:lnTo>
                    <a:pt x="433116" y="436102"/>
                  </a:lnTo>
                  <a:lnTo>
                    <a:pt x="433090" y="436291"/>
                  </a:lnTo>
                  <a:lnTo>
                    <a:pt x="433053" y="436410"/>
                  </a:lnTo>
                  <a:lnTo>
                    <a:pt x="433047" y="436428"/>
                  </a:lnTo>
                  <a:lnTo>
                    <a:pt x="433013" y="436539"/>
                  </a:lnTo>
                  <a:lnTo>
                    <a:pt x="432971" y="436616"/>
                  </a:lnTo>
                  <a:lnTo>
                    <a:pt x="432970" y="436616"/>
                  </a:lnTo>
                  <a:lnTo>
                    <a:pt x="432867" y="436702"/>
                  </a:lnTo>
                  <a:lnTo>
                    <a:pt x="432637" y="436821"/>
                  </a:lnTo>
                  <a:lnTo>
                    <a:pt x="432429" y="436948"/>
                  </a:lnTo>
                  <a:lnTo>
                    <a:pt x="431056" y="438333"/>
                  </a:lnTo>
                  <a:lnTo>
                    <a:pt x="429314" y="440302"/>
                  </a:lnTo>
                  <a:lnTo>
                    <a:pt x="428797" y="440991"/>
                  </a:lnTo>
                  <a:lnTo>
                    <a:pt x="428709" y="441111"/>
                  </a:lnTo>
                  <a:lnTo>
                    <a:pt x="428601" y="441257"/>
                  </a:lnTo>
                  <a:lnTo>
                    <a:pt x="428515" y="441402"/>
                  </a:lnTo>
                  <a:lnTo>
                    <a:pt x="428421" y="441564"/>
                  </a:lnTo>
                  <a:lnTo>
                    <a:pt x="428326" y="441814"/>
                  </a:lnTo>
                  <a:lnTo>
                    <a:pt x="428258" y="442104"/>
                  </a:lnTo>
                  <a:lnTo>
                    <a:pt x="428108" y="442733"/>
                  </a:lnTo>
                  <a:lnTo>
                    <a:pt x="428035" y="443037"/>
                  </a:lnTo>
                  <a:lnTo>
                    <a:pt x="427975" y="443260"/>
                  </a:lnTo>
                  <a:lnTo>
                    <a:pt x="427923" y="443431"/>
                  </a:lnTo>
                  <a:lnTo>
                    <a:pt x="427899" y="443484"/>
                  </a:lnTo>
                  <a:lnTo>
                    <a:pt x="427870" y="443545"/>
                  </a:lnTo>
                  <a:lnTo>
                    <a:pt x="427856" y="443636"/>
                  </a:lnTo>
                  <a:lnTo>
                    <a:pt x="427804" y="443680"/>
                  </a:lnTo>
                  <a:lnTo>
                    <a:pt x="427724" y="443776"/>
                  </a:lnTo>
                  <a:lnTo>
                    <a:pt x="427684" y="443826"/>
                  </a:lnTo>
                  <a:lnTo>
                    <a:pt x="427307" y="444228"/>
                  </a:lnTo>
                  <a:lnTo>
                    <a:pt x="427204" y="444331"/>
                  </a:lnTo>
                  <a:lnTo>
                    <a:pt x="426981" y="444467"/>
                  </a:lnTo>
                  <a:lnTo>
                    <a:pt x="426749" y="444613"/>
                  </a:lnTo>
                  <a:lnTo>
                    <a:pt x="426596" y="444673"/>
                  </a:lnTo>
                  <a:lnTo>
                    <a:pt x="426582" y="444676"/>
                  </a:lnTo>
                  <a:lnTo>
                    <a:pt x="426548" y="444681"/>
                  </a:lnTo>
                  <a:lnTo>
                    <a:pt x="426501" y="444690"/>
                  </a:lnTo>
                  <a:lnTo>
                    <a:pt x="426305" y="444724"/>
                  </a:lnTo>
                  <a:lnTo>
                    <a:pt x="426056" y="444742"/>
                  </a:lnTo>
                  <a:lnTo>
                    <a:pt x="425868" y="444733"/>
                  </a:lnTo>
                  <a:lnTo>
                    <a:pt x="425662" y="444699"/>
                  </a:lnTo>
                  <a:lnTo>
                    <a:pt x="425482" y="444690"/>
                  </a:lnTo>
                  <a:lnTo>
                    <a:pt x="425345" y="444673"/>
                  </a:lnTo>
                  <a:lnTo>
                    <a:pt x="425113" y="444673"/>
                  </a:lnTo>
                  <a:lnTo>
                    <a:pt x="424552" y="444722"/>
                  </a:lnTo>
                  <a:lnTo>
                    <a:pt x="423820" y="444980"/>
                  </a:lnTo>
                  <a:lnTo>
                    <a:pt x="423283" y="445168"/>
                  </a:lnTo>
                  <a:lnTo>
                    <a:pt x="423160" y="445221"/>
                  </a:lnTo>
                  <a:lnTo>
                    <a:pt x="423070" y="445262"/>
                  </a:lnTo>
                  <a:lnTo>
                    <a:pt x="423031" y="445281"/>
                  </a:lnTo>
                  <a:lnTo>
                    <a:pt x="422895" y="445409"/>
                  </a:lnTo>
                  <a:lnTo>
                    <a:pt x="422890" y="445418"/>
                  </a:lnTo>
                  <a:lnTo>
                    <a:pt x="422829" y="445531"/>
                  </a:lnTo>
                  <a:lnTo>
                    <a:pt x="422826" y="445538"/>
                  </a:lnTo>
                  <a:lnTo>
                    <a:pt x="422765" y="445786"/>
                  </a:lnTo>
                  <a:lnTo>
                    <a:pt x="422763" y="445797"/>
                  </a:lnTo>
                  <a:lnTo>
                    <a:pt x="422715" y="446043"/>
                  </a:lnTo>
                  <a:lnTo>
                    <a:pt x="422677" y="446146"/>
                  </a:lnTo>
                  <a:lnTo>
                    <a:pt x="422638" y="446257"/>
                  </a:lnTo>
                  <a:lnTo>
                    <a:pt x="422560" y="446480"/>
                  </a:lnTo>
                  <a:lnTo>
                    <a:pt x="422449" y="446685"/>
                  </a:lnTo>
                  <a:lnTo>
                    <a:pt x="422312" y="446830"/>
                  </a:lnTo>
                  <a:lnTo>
                    <a:pt x="422201" y="447010"/>
                  </a:lnTo>
                  <a:lnTo>
                    <a:pt x="422158" y="447139"/>
                  </a:lnTo>
                  <a:lnTo>
                    <a:pt x="422149" y="447242"/>
                  </a:lnTo>
                  <a:lnTo>
                    <a:pt x="422149" y="447387"/>
                  </a:lnTo>
                  <a:lnTo>
                    <a:pt x="422158" y="447411"/>
                  </a:lnTo>
                  <a:lnTo>
                    <a:pt x="422251" y="447669"/>
                  </a:lnTo>
                  <a:lnTo>
                    <a:pt x="422524" y="448441"/>
                  </a:lnTo>
                  <a:lnTo>
                    <a:pt x="422612" y="448676"/>
                  </a:lnTo>
                  <a:lnTo>
                    <a:pt x="422878" y="449373"/>
                  </a:lnTo>
                  <a:lnTo>
                    <a:pt x="422955" y="449577"/>
                  </a:lnTo>
                  <a:lnTo>
                    <a:pt x="422715" y="450829"/>
                  </a:lnTo>
                  <a:lnTo>
                    <a:pt x="422749" y="451043"/>
                  </a:lnTo>
                  <a:lnTo>
                    <a:pt x="422822" y="451503"/>
                  </a:lnTo>
                  <a:lnTo>
                    <a:pt x="422826" y="451532"/>
                  </a:lnTo>
                  <a:lnTo>
                    <a:pt x="422895" y="451909"/>
                  </a:lnTo>
                  <a:lnTo>
                    <a:pt x="422981" y="452345"/>
                  </a:lnTo>
                  <a:lnTo>
                    <a:pt x="423015" y="452671"/>
                  </a:lnTo>
                  <a:lnTo>
                    <a:pt x="423031" y="452987"/>
                  </a:lnTo>
                  <a:lnTo>
                    <a:pt x="423031" y="453002"/>
                  </a:lnTo>
                  <a:lnTo>
                    <a:pt x="423040" y="453372"/>
                  </a:lnTo>
                  <a:lnTo>
                    <a:pt x="422974" y="454370"/>
                  </a:lnTo>
                  <a:lnTo>
                    <a:pt x="423020" y="456649"/>
                  </a:lnTo>
                  <a:lnTo>
                    <a:pt x="423043" y="457022"/>
                  </a:lnTo>
                  <a:lnTo>
                    <a:pt x="423032" y="457279"/>
                  </a:lnTo>
                  <a:lnTo>
                    <a:pt x="423032" y="457653"/>
                  </a:lnTo>
                  <a:lnTo>
                    <a:pt x="423005" y="457943"/>
                  </a:lnTo>
                  <a:lnTo>
                    <a:pt x="423002" y="457981"/>
                  </a:lnTo>
                  <a:lnTo>
                    <a:pt x="422982" y="458207"/>
                  </a:lnTo>
                  <a:lnTo>
                    <a:pt x="422982" y="458374"/>
                  </a:lnTo>
                  <a:lnTo>
                    <a:pt x="422970" y="458601"/>
                  </a:lnTo>
                  <a:lnTo>
                    <a:pt x="422994" y="458817"/>
                  </a:lnTo>
                  <a:lnTo>
                    <a:pt x="423023" y="458975"/>
                  </a:lnTo>
                  <a:lnTo>
                    <a:pt x="423032" y="459013"/>
                  </a:lnTo>
                  <a:lnTo>
                    <a:pt x="423064" y="459085"/>
                  </a:lnTo>
                  <a:lnTo>
                    <a:pt x="423172" y="459333"/>
                  </a:lnTo>
                  <a:lnTo>
                    <a:pt x="423279" y="459580"/>
                  </a:lnTo>
                  <a:lnTo>
                    <a:pt x="423360" y="459814"/>
                  </a:lnTo>
                  <a:lnTo>
                    <a:pt x="423370" y="459895"/>
                  </a:lnTo>
                  <a:lnTo>
                    <a:pt x="423404" y="459994"/>
                  </a:lnTo>
                  <a:lnTo>
                    <a:pt x="423419" y="460061"/>
                  </a:lnTo>
                  <a:lnTo>
                    <a:pt x="423515" y="460297"/>
                  </a:lnTo>
                  <a:lnTo>
                    <a:pt x="423558" y="460511"/>
                  </a:lnTo>
                  <a:lnTo>
                    <a:pt x="423544" y="460616"/>
                  </a:lnTo>
                  <a:lnTo>
                    <a:pt x="423536" y="460682"/>
                  </a:lnTo>
                  <a:lnTo>
                    <a:pt x="423489" y="460789"/>
                  </a:lnTo>
                  <a:lnTo>
                    <a:pt x="423461" y="460854"/>
                  </a:lnTo>
                  <a:lnTo>
                    <a:pt x="423322" y="461025"/>
                  </a:lnTo>
                  <a:lnTo>
                    <a:pt x="423151" y="461218"/>
                  </a:lnTo>
                  <a:lnTo>
                    <a:pt x="422980" y="461443"/>
                  </a:lnTo>
                  <a:lnTo>
                    <a:pt x="422862" y="461614"/>
                  </a:lnTo>
                  <a:lnTo>
                    <a:pt x="422786" y="461806"/>
                  </a:lnTo>
                  <a:lnTo>
                    <a:pt x="422764" y="462073"/>
                  </a:lnTo>
                  <a:lnTo>
                    <a:pt x="423023" y="464065"/>
                  </a:lnTo>
                  <a:lnTo>
                    <a:pt x="423243" y="464754"/>
                  </a:lnTo>
                  <a:lnTo>
                    <a:pt x="423425" y="465805"/>
                  </a:lnTo>
                  <a:lnTo>
                    <a:pt x="423531" y="467974"/>
                  </a:lnTo>
                  <a:lnTo>
                    <a:pt x="423621" y="468926"/>
                  </a:lnTo>
                  <a:lnTo>
                    <a:pt x="423636" y="469067"/>
                  </a:lnTo>
                  <a:lnTo>
                    <a:pt x="423738" y="470029"/>
                  </a:lnTo>
                  <a:lnTo>
                    <a:pt x="423747" y="470236"/>
                  </a:lnTo>
                  <a:lnTo>
                    <a:pt x="423772" y="470732"/>
                  </a:lnTo>
                  <a:lnTo>
                    <a:pt x="423868" y="471525"/>
                  </a:lnTo>
                  <a:lnTo>
                    <a:pt x="423699" y="472044"/>
                  </a:lnTo>
                  <a:lnTo>
                    <a:pt x="423252" y="472572"/>
                  </a:lnTo>
                  <a:lnTo>
                    <a:pt x="423085" y="472945"/>
                  </a:lnTo>
                  <a:lnTo>
                    <a:pt x="422850" y="473926"/>
                  </a:lnTo>
                  <a:lnTo>
                    <a:pt x="422549" y="475164"/>
                  </a:lnTo>
                  <a:lnTo>
                    <a:pt x="422439" y="475535"/>
                  </a:lnTo>
                  <a:lnTo>
                    <a:pt x="422339" y="475873"/>
                  </a:lnTo>
                  <a:lnTo>
                    <a:pt x="422315" y="475950"/>
                  </a:lnTo>
                  <a:lnTo>
                    <a:pt x="422115" y="477020"/>
                  </a:lnTo>
                  <a:lnTo>
                    <a:pt x="422014" y="477639"/>
                  </a:lnTo>
                  <a:lnTo>
                    <a:pt x="421813" y="478358"/>
                  </a:lnTo>
                  <a:lnTo>
                    <a:pt x="421646" y="478927"/>
                  </a:lnTo>
                  <a:lnTo>
                    <a:pt x="421646" y="478967"/>
                  </a:lnTo>
                  <a:lnTo>
                    <a:pt x="421643" y="479688"/>
                  </a:lnTo>
                  <a:lnTo>
                    <a:pt x="421584" y="480170"/>
                  </a:lnTo>
                  <a:lnTo>
                    <a:pt x="421582" y="480190"/>
                  </a:lnTo>
                  <a:lnTo>
                    <a:pt x="421576" y="480312"/>
                  </a:lnTo>
                  <a:lnTo>
                    <a:pt x="421440" y="480505"/>
                  </a:lnTo>
                  <a:lnTo>
                    <a:pt x="421431" y="480528"/>
                  </a:lnTo>
                  <a:lnTo>
                    <a:pt x="420976" y="481128"/>
                  </a:lnTo>
                  <a:lnTo>
                    <a:pt x="420840" y="481305"/>
                  </a:lnTo>
                  <a:lnTo>
                    <a:pt x="420772" y="481405"/>
                  </a:lnTo>
                  <a:lnTo>
                    <a:pt x="420682" y="481534"/>
                  </a:lnTo>
                  <a:lnTo>
                    <a:pt x="420335" y="481695"/>
                  </a:lnTo>
                  <a:lnTo>
                    <a:pt x="419791" y="482148"/>
                  </a:lnTo>
                  <a:lnTo>
                    <a:pt x="419102" y="482655"/>
                  </a:lnTo>
                  <a:lnTo>
                    <a:pt x="418976" y="483216"/>
                  </a:lnTo>
                  <a:lnTo>
                    <a:pt x="418722" y="483597"/>
                  </a:lnTo>
                  <a:lnTo>
                    <a:pt x="418159" y="483778"/>
                  </a:lnTo>
                  <a:lnTo>
                    <a:pt x="417652" y="484050"/>
                  </a:lnTo>
                  <a:lnTo>
                    <a:pt x="416763" y="484403"/>
                  </a:lnTo>
                  <a:lnTo>
                    <a:pt x="416292" y="484784"/>
                  </a:lnTo>
                  <a:lnTo>
                    <a:pt x="416237" y="485291"/>
                  </a:lnTo>
                  <a:lnTo>
                    <a:pt x="416075" y="485962"/>
                  </a:lnTo>
                  <a:lnTo>
                    <a:pt x="415766" y="486269"/>
                  </a:lnTo>
                  <a:lnTo>
                    <a:pt x="415622" y="486886"/>
                  </a:lnTo>
                  <a:lnTo>
                    <a:pt x="415349" y="487610"/>
                  </a:lnTo>
                  <a:lnTo>
                    <a:pt x="415222" y="488570"/>
                  </a:lnTo>
                  <a:lnTo>
                    <a:pt x="415179" y="489263"/>
                  </a:lnTo>
                  <a:lnTo>
                    <a:pt x="414939" y="489771"/>
                  </a:lnTo>
                  <a:lnTo>
                    <a:pt x="414493" y="490763"/>
                  </a:lnTo>
                  <a:lnTo>
                    <a:pt x="414267" y="491208"/>
                  </a:lnTo>
                  <a:lnTo>
                    <a:pt x="414316" y="491722"/>
                  </a:lnTo>
                  <a:lnTo>
                    <a:pt x="414189" y="492030"/>
                  </a:lnTo>
                  <a:lnTo>
                    <a:pt x="413845" y="492320"/>
                  </a:lnTo>
                  <a:lnTo>
                    <a:pt x="413392" y="492520"/>
                  </a:lnTo>
                  <a:lnTo>
                    <a:pt x="413059" y="492650"/>
                  </a:lnTo>
                  <a:lnTo>
                    <a:pt x="413057" y="492651"/>
                  </a:lnTo>
                  <a:lnTo>
                    <a:pt x="413060" y="492823"/>
                  </a:lnTo>
                  <a:lnTo>
                    <a:pt x="413050" y="492931"/>
                  </a:lnTo>
                  <a:lnTo>
                    <a:pt x="413127" y="493316"/>
                  </a:lnTo>
                  <a:lnTo>
                    <a:pt x="413188" y="493617"/>
                  </a:lnTo>
                  <a:lnTo>
                    <a:pt x="413329" y="494162"/>
                  </a:lnTo>
                  <a:lnTo>
                    <a:pt x="413381" y="494361"/>
                  </a:lnTo>
                  <a:lnTo>
                    <a:pt x="413440" y="494699"/>
                  </a:lnTo>
                  <a:lnTo>
                    <a:pt x="413381" y="495008"/>
                  </a:lnTo>
                  <a:lnTo>
                    <a:pt x="413308" y="495449"/>
                  </a:lnTo>
                  <a:lnTo>
                    <a:pt x="413160" y="495728"/>
                  </a:lnTo>
                  <a:lnTo>
                    <a:pt x="412831" y="496058"/>
                  </a:lnTo>
                  <a:lnTo>
                    <a:pt x="412778" y="496111"/>
                  </a:lnTo>
                  <a:lnTo>
                    <a:pt x="412720" y="496155"/>
                  </a:lnTo>
                  <a:lnTo>
                    <a:pt x="412410" y="496390"/>
                  </a:lnTo>
                  <a:lnTo>
                    <a:pt x="412205" y="496566"/>
                  </a:lnTo>
                  <a:lnTo>
                    <a:pt x="412178" y="496629"/>
                  </a:lnTo>
                  <a:lnTo>
                    <a:pt x="412116" y="496772"/>
                  </a:lnTo>
                  <a:lnTo>
                    <a:pt x="411984" y="497095"/>
                  </a:lnTo>
                  <a:lnTo>
                    <a:pt x="411763" y="497451"/>
                  </a:lnTo>
                  <a:lnTo>
                    <a:pt x="411763" y="497658"/>
                  </a:lnTo>
                  <a:lnTo>
                    <a:pt x="411890" y="497853"/>
                  </a:lnTo>
                  <a:lnTo>
                    <a:pt x="411998" y="498161"/>
                  </a:lnTo>
                  <a:lnTo>
                    <a:pt x="412002" y="498250"/>
                  </a:lnTo>
                  <a:lnTo>
                    <a:pt x="412014" y="498595"/>
                  </a:lnTo>
                  <a:lnTo>
                    <a:pt x="412057" y="499829"/>
                  </a:lnTo>
                  <a:lnTo>
                    <a:pt x="412057" y="499906"/>
                  </a:lnTo>
                  <a:lnTo>
                    <a:pt x="411948" y="500227"/>
                  </a:lnTo>
                  <a:lnTo>
                    <a:pt x="411844" y="500558"/>
                  </a:lnTo>
                  <a:lnTo>
                    <a:pt x="411603" y="500616"/>
                  </a:lnTo>
                  <a:lnTo>
                    <a:pt x="411362" y="500673"/>
                  </a:lnTo>
                  <a:lnTo>
                    <a:pt x="411155" y="500743"/>
                  </a:lnTo>
                  <a:lnTo>
                    <a:pt x="411075" y="500891"/>
                  </a:lnTo>
                  <a:lnTo>
                    <a:pt x="411087" y="501144"/>
                  </a:lnTo>
                  <a:lnTo>
                    <a:pt x="411179" y="501407"/>
                  </a:lnTo>
                  <a:lnTo>
                    <a:pt x="411270" y="501648"/>
                  </a:lnTo>
                  <a:lnTo>
                    <a:pt x="411431" y="502153"/>
                  </a:lnTo>
                  <a:lnTo>
                    <a:pt x="411469" y="502621"/>
                  </a:lnTo>
                  <a:lnTo>
                    <a:pt x="411380" y="502857"/>
                  </a:lnTo>
                  <a:lnTo>
                    <a:pt x="411292" y="503166"/>
                  </a:lnTo>
                  <a:lnTo>
                    <a:pt x="411292" y="503754"/>
                  </a:lnTo>
                  <a:lnTo>
                    <a:pt x="411297" y="503905"/>
                  </a:lnTo>
                  <a:lnTo>
                    <a:pt x="411287" y="503997"/>
                  </a:lnTo>
                  <a:lnTo>
                    <a:pt x="411204" y="504248"/>
                  </a:lnTo>
                  <a:lnTo>
                    <a:pt x="411073" y="504615"/>
                  </a:lnTo>
                  <a:lnTo>
                    <a:pt x="410863" y="504852"/>
                  </a:lnTo>
                  <a:lnTo>
                    <a:pt x="410547" y="505232"/>
                  </a:lnTo>
                  <a:lnTo>
                    <a:pt x="410495" y="505639"/>
                  </a:lnTo>
                  <a:lnTo>
                    <a:pt x="410627" y="505823"/>
                  </a:lnTo>
                  <a:lnTo>
                    <a:pt x="410863" y="506086"/>
                  </a:lnTo>
                  <a:lnTo>
                    <a:pt x="411165" y="506112"/>
                  </a:lnTo>
                  <a:lnTo>
                    <a:pt x="411388" y="506125"/>
                  </a:lnTo>
                  <a:lnTo>
                    <a:pt x="411751" y="506358"/>
                  </a:lnTo>
                  <a:lnTo>
                    <a:pt x="411901" y="506454"/>
                  </a:lnTo>
                  <a:lnTo>
                    <a:pt x="411953" y="506821"/>
                  </a:lnTo>
                  <a:lnTo>
                    <a:pt x="411794" y="506868"/>
                  </a:lnTo>
                  <a:lnTo>
                    <a:pt x="411599" y="506926"/>
                  </a:lnTo>
                  <a:lnTo>
                    <a:pt x="411270" y="507070"/>
                  </a:lnTo>
                  <a:lnTo>
                    <a:pt x="411021" y="507281"/>
                  </a:lnTo>
                  <a:lnTo>
                    <a:pt x="410810" y="507465"/>
                  </a:lnTo>
                  <a:lnTo>
                    <a:pt x="410666" y="507674"/>
                  </a:lnTo>
                  <a:lnTo>
                    <a:pt x="410666" y="507910"/>
                  </a:lnTo>
                  <a:lnTo>
                    <a:pt x="410863" y="508265"/>
                  </a:lnTo>
                  <a:lnTo>
                    <a:pt x="410994" y="508515"/>
                  </a:lnTo>
                  <a:lnTo>
                    <a:pt x="410863" y="508843"/>
                  </a:lnTo>
                  <a:lnTo>
                    <a:pt x="410639" y="509092"/>
                  </a:lnTo>
                  <a:lnTo>
                    <a:pt x="410443" y="509421"/>
                  </a:lnTo>
                  <a:lnTo>
                    <a:pt x="410167" y="509781"/>
                  </a:lnTo>
                  <a:lnTo>
                    <a:pt x="409851" y="510097"/>
                  </a:lnTo>
                  <a:lnTo>
                    <a:pt x="409746" y="510872"/>
                  </a:lnTo>
                  <a:lnTo>
                    <a:pt x="410049" y="511436"/>
                  </a:lnTo>
                  <a:lnTo>
                    <a:pt x="410534" y="511725"/>
                  </a:lnTo>
                  <a:lnTo>
                    <a:pt x="410745" y="511935"/>
                  </a:lnTo>
                  <a:lnTo>
                    <a:pt x="410875" y="512311"/>
                  </a:lnTo>
                  <a:lnTo>
                    <a:pt x="410876" y="512579"/>
                  </a:lnTo>
                  <a:lnTo>
                    <a:pt x="410692" y="513117"/>
                  </a:lnTo>
                  <a:lnTo>
                    <a:pt x="410652" y="513577"/>
                  </a:lnTo>
                  <a:lnTo>
                    <a:pt x="410744" y="513957"/>
                  </a:lnTo>
                  <a:lnTo>
                    <a:pt x="410915" y="514456"/>
                  </a:lnTo>
                  <a:lnTo>
                    <a:pt x="411059" y="514890"/>
                  </a:lnTo>
                  <a:lnTo>
                    <a:pt x="411310" y="515519"/>
                  </a:lnTo>
                  <a:lnTo>
                    <a:pt x="411506" y="515940"/>
                  </a:lnTo>
                  <a:lnTo>
                    <a:pt x="411598" y="516176"/>
                  </a:lnTo>
                  <a:lnTo>
                    <a:pt x="411204" y="516570"/>
                  </a:lnTo>
                  <a:lnTo>
                    <a:pt x="410955" y="516728"/>
                  </a:lnTo>
                  <a:lnTo>
                    <a:pt x="410705" y="516927"/>
                  </a:lnTo>
                  <a:lnTo>
                    <a:pt x="410756" y="517056"/>
                  </a:lnTo>
                  <a:lnTo>
                    <a:pt x="410786" y="517182"/>
                  </a:lnTo>
                  <a:lnTo>
                    <a:pt x="410805" y="517262"/>
                  </a:lnTo>
                  <a:lnTo>
                    <a:pt x="410805" y="517541"/>
                  </a:lnTo>
                  <a:lnTo>
                    <a:pt x="410744" y="517928"/>
                  </a:lnTo>
                  <a:lnTo>
                    <a:pt x="410551" y="518485"/>
                  </a:lnTo>
                  <a:lnTo>
                    <a:pt x="410478" y="518740"/>
                  </a:lnTo>
                  <a:lnTo>
                    <a:pt x="410478" y="518970"/>
                  </a:lnTo>
                  <a:lnTo>
                    <a:pt x="410514" y="519357"/>
                  </a:lnTo>
                  <a:lnTo>
                    <a:pt x="410502" y="519441"/>
                  </a:lnTo>
                  <a:lnTo>
                    <a:pt x="410478" y="519624"/>
                  </a:lnTo>
                  <a:lnTo>
                    <a:pt x="410381" y="520011"/>
                  </a:lnTo>
                  <a:lnTo>
                    <a:pt x="410308" y="520266"/>
                  </a:lnTo>
                  <a:lnTo>
                    <a:pt x="410303" y="520298"/>
                  </a:lnTo>
                  <a:lnTo>
                    <a:pt x="410273" y="520418"/>
                  </a:lnTo>
                  <a:lnTo>
                    <a:pt x="410447" y="520834"/>
                  </a:lnTo>
                  <a:lnTo>
                    <a:pt x="410518" y="520966"/>
                  </a:lnTo>
                  <a:lnTo>
                    <a:pt x="410560" y="521202"/>
                  </a:lnTo>
                  <a:lnTo>
                    <a:pt x="410620" y="521580"/>
                  </a:lnTo>
                  <a:lnTo>
                    <a:pt x="410620" y="521835"/>
                  </a:lnTo>
                  <a:lnTo>
                    <a:pt x="410713" y="522060"/>
                  </a:lnTo>
                  <a:lnTo>
                    <a:pt x="410835" y="522244"/>
                  </a:lnTo>
                  <a:lnTo>
                    <a:pt x="411030" y="522530"/>
                  </a:lnTo>
                  <a:lnTo>
                    <a:pt x="411101" y="522786"/>
                  </a:lnTo>
                  <a:lnTo>
                    <a:pt x="410968" y="523052"/>
                  </a:lnTo>
                  <a:lnTo>
                    <a:pt x="410754" y="523277"/>
                  </a:lnTo>
                  <a:lnTo>
                    <a:pt x="410723" y="523665"/>
                  </a:lnTo>
                  <a:lnTo>
                    <a:pt x="410457" y="523972"/>
                  </a:lnTo>
                  <a:lnTo>
                    <a:pt x="409986" y="524002"/>
                  </a:lnTo>
                  <a:lnTo>
                    <a:pt x="409761" y="523797"/>
                  </a:lnTo>
                  <a:lnTo>
                    <a:pt x="409642" y="523395"/>
                  </a:lnTo>
                  <a:lnTo>
                    <a:pt x="408922" y="523527"/>
                  </a:lnTo>
                  <a:lnTo>
                    <a:pt x="408695" y="523562"/>
                  </a:lnTo>
                  <a:lnTo>
                    <a:pt x="408413" y="523581"/>
                  </a:lnTo>
                  <a:lnTo>
                    <a:pt x="408095" y="523581"/>
                  </a:lnTo>
                  <a:lnTo>
                    <a:pt x="408082" y="523579"/>
                  </a:lnTo>
                  <a:lnTo>
                    <a:pt x="407767" y="523536"/>
                  </a:lnTo>
                  <a:lnTo>
                    <a:pt x="407340" y="523508"/>
                  </a:lnTo>
                  <a:lnTo>
                    <a:pt x="407068" y="523445"/>
                  </a:lnTo>
                  <a:lnTo>
                    <a:pt x="406859" y="523354"/>
                  </a:lnTo>
                  <a:lnTo>
                    <a:pt x="406641" y="523236"/>
                  </a:lnTo>
                  <a:lnTo>
                    <a:pt x="406405" y="523131"/>
                  </a:lnTo>
                  <a:lnTo>
                    <a:pt x="406395" y="523127"/>
                  </a:lnTo>
                  <a:lnTo>
                    <a:pt x="406259" y="523082"/>
                  </a:lnTo>
                  <a:lnTo>
                    <a:pt x="406159" y="523073"/>
                  </a:lnTo>
                  <a:lnTo>
                    <a:pt x="405971" y="523125"/>
                  </a:lnTo>
                  <a:lnTo>
                    <a:pt x="405931" y="523136"/>
                  </a:lnTo>
                  <a:lnTo>
                    <a:pt x="405823" y="523207"/>
                  </a:lnTo>
                  <a:lnTo>
                    <a:pt x="405614" y="523345"/>
                  </a:lnTo>
                  <a:lnTo>
                    <a:pt x="405422" y="523430"/>
                  </a:lnTo>
                  <a:lnTo>
                    <a:pt x="405204" y="523527"/>
                  </a:lnTo>
                  <a:lnTo>
                    <a:pt x="404904" y="523645"/>
                  </a:lnTo>
                  <a:lnTo>
                    <a:pt x="404640" y="523727"/>
                  </a:lnTo>
                  <a:lnTo>
                    <a:pt x="404514" y="523744"/>
                  </a:lnTo>
                  <a:lnTo>
                    <a:pt x="404323" y="523763"/>
                  </a:lnTo>
                  <a:lnTo>
                    <a:pt x="404078" y="523718"/>
                  </a:lnTo>
                  <a:lnTo>
                    <a:pt x="403732" y="523590"/>
                  </a:lnTo>
                  <a:lnTo>
                    <a:pt x="403706" y="523581"/>
                  </a:lnTo>
                  <a:lnTo>
                    <a:pt x="403597" y="523545"/>
                  </a:lnTo>
                  <a:lnTo>
                    <a:pt x="403432" y="523491"/>
                  </a:lnTo>
                  <a:lnTo>
                    <a:pt x="403214" y="523472"/>
                  </a:lnTo>
                  <a:lnTo>
                    <a:pt x="403023" y="523472"/>
                  </a:lnTo>
                  <a:lnTo>
                    <a:pt x="402850" y="523500"/>
                  </a:lnTo>
                  <a:lnTo>
                    <a:pt x="402614" y="523554"/>
                  </a:lnTo>
                  <a:lnTo>
                    <a:pt x="402296" y="523663"/>
                  </a:lnTo>
                  <a:lnTo>
                    <a:pt x="402191" y="523685"/>
                  </a:lnTo>
                  <a:lnTo>
                    <a:pt x="402123" y="523699"/>
                  </a:lnTo>
                  <a:lnTo>
                    <a:pt x="401923" y="523744"/>
                  </a:lnTo>
                  <a:lnTo>
                    <a:pt x="401669" y="523727"/>
                  </a:lnTo>
                  <a:lnTo>
                    <a:pt x="401460" y="523708"/>
                  </a:lnTo>
                  <a:lnTo>
                    <a:pt x="401324" y="523678"/>
                  </a:lnTo>
                  <a:lnTo>
                    <a:pt x="401296" y="523672"/>
                  </a:lnTo>
                  <a:lnTo>
                    <a:pt x="401069" y="523635"/>
                  </a:lnTo>
                  <a:lnTo>
                    <a:pt x="400859" y="523626"/>
                  </a:lnTo>
                  <a:lnTo>
                    <a:pt x="400559" y="523626"/>
                  </a:lnTo>
                  <a:lnTo>
                    <a:pt x="400224" y="523663"/>
                  </a:lnTo>
                  <a:lnTo>
                    <a:pt x="400051" y="523699"/>
                  </a:lnTo>
                  <a:lnTo>
                    <a:pt x="399787" y="523899"/>
                  </a:lnTo>
                  <a:lnTo>
                    <a:pt x="399660" y="524004"/>
                  </a:lnTo>
                  <a:lnTo>
                    <a:pt x="399533" y="524108"/>
                  </a:lnTo>
                  <a:lnTo>
                    <a:pt x="399315" y="524408"/>
                  </a:lnTo>
                  <a:lnTo>
                    <a:pt x="399268" y="524480"/>
                  </a:lnTo>
                  <a:lnTo>
                    <a:pt x="399254" y="524504"/>
                  </a:lnTo>
                  <a:lnTo>
                    <a:pt x="399142" y="524681"/>
                  </a:lnTo>
                  <a:lnTo>
                    <a:pt x="399006" y="525043"/>
                  </a:lnTo>
                  <a:lnTo>
                    <a:pt x="398905" y="525234"/>
                  </a:lnTo>
                  <a:lnTo>
                    <a:pt x="398806" y="525380"/>
                  </a:lnTo>
                  <a:lnTo>
                    <a:pt x="398697" y="525506"/>
                  </a:lnTo>
                  <a:lnTo>
                    <a:pt x="398533" y="525607"/>
                  </a:lnTo>
                  <a:lnTo>
                    <a:pt x="398465" y="525646"/>
                  </a:lnTo>
                  <a:lnTo>
                    <a:pt x="398378" y="525697"/>
                  </a:lnTo>
                  <a:lnTo>
                    <a:pt x="398284" y="525733"/>
                  </a:lnTo>
                  <a:lnTo>
                    <a:pt x="398215" y="525761"/>
                  </a:lnTo>
                  <a:lnTo>
                    <a:pt x="398088" y="525770"/>
                  </a:lnTo>
                  <a:lnTo>
                    <a:pt x="397906" y="525688"/>
                  </a:lnTo>
                  <a:lnTo>
                    <a:pt x="397715" y="525598"/>
                  </a:lnTo>
                  <a:lnTo>
                    <a:pt x="397569" y="525516"/>
                  </a:lnTo>
                  <a:lnTo>
                    <a:pt x="397557" y="525515"/>
                  </a:lnTo>
                  <a:lnTo>
                    <a:pt x="397451" y="525506"/>
                  </a:lnTo>
                  <a:lnTo>
                    <a:pt x="397333" y="525498"/>
                  </a:lnTo>
                  <a:lnTo>
                    <a:pt x="397185" y="525586"/>
                  </a:lnTo>
                  <a:lnTo>
                    <a:pt x="397134" y="525615"/>
                  </a:lnTo>
                  <a:lnTo>
                    <a:pt x="396988" y="525743"/>
                  </a:lnTo>
                  <a:lnTo>
                    <a:pt x="396679" y="525934"/>
                  </a:lnTo>
                  <a:lnTo>
                    <a:pt x="396316" y="526130"/>
                  </a:lnTo>
                  <a:lnTo>
                    <a:pt x="395912" y="526423"/>
                  </a:lnTo>
                  <a:lnTo>
                    <a:pt x="395395" y="526759"/>
                  </a:lnTo>
                  <a:lnTo>
                    <a:pt x="394833" y="527006"/>
                  </a:lnTo>
                  <a:lnTo>
                    <a:pt x="393980" y="527500"/>
                  </a:lnTo>
                  <a:lnTo>
                    <a:pt x="393635" y="527655"/>
                  </a:lnTo>
                  <a:lnTo>
                    <a:pt x="393328" y="527791"/>
                  </a:lnTo>
                  <a:lnTo>
                    <a:pt x="393304" y="527799"/>
                  </a:lnTo>
                  <a:lnTo>
                    <a:pt x="393146" y="527848"/>
                  </a:lnTo>
                  <a:lnTo>
                    <a:pt x="392919" y="527917"/>
                  </a:lnTo>
                  <a:lnTo>
                    <a:pt x="392692" y="527939"/>
                  </a:lnTo>
                  <a:lnTo>
                    <a:pt x="392442" y="527939"/>
                  </a:lnTo>
                  <a:lnTo>
                    <a:pt x="392215" y="527893"/>
                  </a:lnTo>
                  <a:lnTo>
                    <a:pt x="391942" y="527859"/>
                  </a:lnTo>
                  <a:lnTo>
                    <a:pt x="391703" y="527837"/>
                  </a:lnTo>
                  <a:lnTo>
                    <a:pt x="391374" y="527870"/>
                  </a:lnTo>
                  <a:lnTo>
                    <a:pt x="391194" y="527881"/>
                  </a:lnTo>
                  <a:lnTo>
                    <a:pt x="389730" y="528127"/>
                  </a:lnTo>
                  <a:lnTo>
                    <a:pt x="389421" y="528230"/>
                  </a:lnTo>
                  <a:lnTo>
                    <a:pt x="389033" y="528359"/>
                  </a:lnTo>
                  <a:lnTo>
                    <a:pt x="388848" y="528444"/>
                  </a:lnTo>
                  <a:lnTo>
                    <a:pt x="388659" y="528530"/>
                  </a:lnTo>
                  <a:lnTo>
                    <a:pt x="388385" y="528654"/>
                  </a:lnTo>
                  <a:lnTo>
                    <a:pt x="388215" y="528793"/>
                  </a:lnTo>
                  <a:lnTo>
                    <a:pt x="388136" y="528858"/>
                  </a:lnTo>
                  <a:lnTo>
                    <a:pt x="387864" y="529165"/>
                  </a:lnTo>
                  <a:lnTo>
                    <a:pt x="387705" y="529404"/>
                  </a:lnTo>
                  <a:lnTo>
                    <a:pt x="387663" y="529794"/>
                  </a:lnTo>
                  <a:lnTo>
                    <a:pt x="387818" y="530823"/>
                  </a:lnTo>
                  <a:lnTo>
                    <a:pt x="387888" y="531137"/>
                  </a:lnTo>
                  <a:lnTo>
                    <a:pt x="388051" y="531966"/>
                  </a:lnTo>
                  <a:lnTo>
                    <a:pt x="388170" y="532762"/>
                  </a:lnTo>
                  <a:lnTo>
                    <a:pt x="388170" y="532848"/>
                  </a:lnTo>
                  <a:lnTo>
                    <a:pt x="388198" y="534049"/>
                  </a:lnTo>
                  <a:lnTo>
                    <a:pt x="388295" y="534400"/>
                  </a:lnTo>
                  <a:lnTo>
                    <a:pt x="388295" y="534820"/>
                  </a:lnTo>
                  <a:lnTo>
                    <a:pt x="388318" y="535319"/>
                  </a:lnTo>
                  <a:lnTo>
                    <a:pt x="388226" y="535819"/>
                  </a:lnTo>
                  <a:lnTo>
                    <a:pt x="388057" y="536477"/>
                  </a:lnTo>
                  <a:lnTo>
                    <a:pt x="387977" y="536761"/>
                  </a:lnTo>
                  <a:lnTo>
                    <a:pt x="387738" y="537068"/>
                  </a:lnTo>
                  <a:lnTo>
                    <a:pt x="387071" y="537849"/>
                  </a:lnTo>
                  <a:lnTo>
                    <a:pt x="386422" y="538860"/>
                  </a:lnTo>
                  <a:lnTo>
                    <a:pt x="386289" y="539227"/>
                  </a:lnTo>
                  <a:lnTo>
                    <a:pt x="386060" y="539582"/>
                  </a:lnTo>
                  <a:lnTo>
                    <a:pt x="385739" y="540155"/>
                  </a:lnTo>
                  <a:lnTo>
                    <a:pt x="385750" y="540556"/>
                  </a:lnTo>
                  <a:lnTo>
                    <a:pt x="385750" y="540696"/>
                  </a:lnTo>
                  <a:lnTo>
                    <a:pt x="385750" y="540832"/>
                  </a:lnTo>
                  <a:lnTo>
                    <a:pt x="385670" y="541325"/>
                  </a:lnTo>
                  <a:lnTo>
                    <a:pt x="385704" y="541612"/>
                  </a:lnTo>
                  <a:lnTo>
                    <a:pt x="385864" y="541830"/>
                  </a:lnTo>
                  <a:lnTo>
                    <a:pt x="385955" y="542051"/>
                  </a:lnTo>
                  <a:lnTo>
                    <a:pt x="385880" y="542302"/>
                  </a:lnTo>
                  <a:lnTo>
                    <a:pt x="385829" y="542472"/>
                  </a:lnTo>
                  <a:lnTo>
                    <a:pt x="385580" y="543074"/>
                  </a:lnTo>
                  <a:lnTo>
                    <a:pt x="385318" y="543539"/>
                  </a:lnTo>
                  <a:lnTo>
                    <a:pt x="384955" y="544068"/>
                  </a:lnTo>
                  <a:lnTo>
                    <a:pt x="384943" y="544085"/>
                  </a:lnTo>
                  <a:lnTo>
                    <a:pt x="384682" y="544436"/>
                  </a:lnTo>
                  <a:lnTo>
                    <a:pt x="384654" y="544468"/>
                  </a:lnTo>
                  <a:lnTo>
                    <a:pt x="384449" y="544704"/>
                  </a:lnTo>
                  <a:lnTo>
                    <a:pt x="384375" y="544788"/>
                  </a:lnTo>
                  <a:lnTo>
                    <a:pt x="384333" y="544829"/>
                  </a:lnTo>
                  <a:lnTo>
                    <a:pt x="384161" y="544994"/>
                  </a:lnTo>
                  <a:lnTo>
                    <a:pt x="384086" y="545097"/>
                  </a:lnTo>
                  <a:lnTo>
                    <a:pt x="383993" y="545192"/>
                  </a:lnTo>
                  <a:lnTo>
                    <a:pt x="383626" y="545719"/>
                  </a:lnTo>
                  <a:lnTo>
                    <a:pt x="383353" y="546105"/>
                  </a:lnTo>
                  <a:lnTo>
                    <a:pt x="383058" y="546412"/>
                  </a:lnTo>
                  <a:lnTo>
                    <a:pt x="382923" y="546529"/>
                  </a:lnTo>
                  <a:lnTo>
                    <a:pt x="382693" y="546957"/>
                  </a:lnTo>
                  <a:lnTo>
                    <a:pt x="382648" y="547331"/>
                  </a:lnTo>
                  <a:lnTo>
                    <a:pt x="382603" y="547592"/>
                  </a:lnTo>
                  <a:lnTo>
                    <a:pt x="382614" y="547786"/>
                  </a:lnTo>
                  <a:lnTo>
                    <a:pt x="382645" y="548090"/>
                  </a:lnTo>
                  <a:lnTo>
                    <a:pt x="382894" y="548372"/>
                  </a:lnTo>
                  <a:lnTo>
                    <a:pt x="383160" y="548804"/>
                  </a:lnTo>
                  <a:lnTo>
                    <a:pt x="383608" y="548854"/>
                  </a:lnTo>
                  <a:lnTo>
                    <a:pt x="384489" y="549119"/>
                  </a:lnTo>
                  <a:lnTo>
                    <a:pt x="384870" y="549302"/>
                  </a:lnTo>
                  <a:lnTo>
                    <a:pt x="385153" y="549634"/>
                  </a:lnTo>
                  <a:lnTo>
                    <a:pt x="385514" y="550108"/>
                  </a:lnTo>
                  <a:lnTo>
                    <a:pt x="385718" y="550712"/>
                  </a:lnTo>
                  <a:lnTo>
                    <a:pt x="385767" y="551127"/>
                  </a:lnTo>
                  <a:lnTo>
                    <a:pt x="385916" y="551791"/>
                  </a:lnTo>
                  <a:lnTo>
                    <a:pt x="386083" y="552372"/>
                  </a:lnTo>
                  <a:lnTo>
                    <a:pt x="386431" y="553235"/>
                  </a:lnTo>
                  <a:lnTo>
                    <a:pt x="386747" y="553916"/>
                  </a:lnTo>
                  <a:lnTo>
                    <a:pt x="386914" y="554696"/>
                  </a:lnTo>
                  <a:lnTo>
                    <a:pt x="386653" y="555502"/>
                  </a:lnTo>
                  <a:lnTo>
                    <a:pt x="386102" y="556265"/>
                  </a:lnTo>
                  <a:lnTo>
                    <a:pt x="385126" y="556605"/>
                  </a:lnTo>
                  <a:lnTo>
                    <a:pt x="384405" y="556732"/>
                  </a:lnTo>
                  <a:lnTo>
                    <a:pt x="383726" y="556690"/>
                  </a:lnTo>
                  <a:lnTo>
                    <a:pt x="383005" y="556774"/>
                  </a:lnTo>
                  <a:lnTo>
                    <a:pt x="382241" y="556774"/>
                  </a:lnTo>
                  <a:lnTo>
                    <a:pt x="381350" y="556944"/>
                  </a:lnTo>
                  <a:lnTo>
                    <a:pt x="380331" y="557198"/>
                  </a:lnTo>
                  <a:lnTo>
                    <a:pt x="379271" y="557326"/>
                  </a:lnTo>
                  <a:lnTo>
                    <a:pt x="378421" y="557538"/>
                  </a:lnTo>
                  <a:lnTo>
                    <a:pt x="377913" y="558174"/>
                  </a:lnTo>
                  <a:lnTo>
                    <a:pt x="377531" y="558428"/>
                  </a:lnTo>
                  <a:lnTo>
                    <a:pt x="376683" y="558894"/>
                  </a:lnTo>
                  <a:lnTo>
                    <a:pt x="376046" y="559319"/>
                  </a:lnTo>
                  <a:lnTo>
                    <a:pt x="375536" y="559870"/>
                  </a:lnTo>
                  <a:lnTo>
                    <a:pt x="374773" y="560336"/>
                  </a:lnTo>
                  <a:lnTo>
                    <a:pt x="374433" y="560633"/>
                  </a:lnTo>
                  <a:lnTo>
                    <a:pt x="373500" y="560845"/>
                  </a:lnTo>
                  <a:lnTo>
                    <a:pt x="372609" y="561099"/>
                  </a:lnTo>
                  <a:lnTo>
                    <a:pt x="371760" y="561057"/>
                  </a:lnTo>
                  <a:lnTo>
                    <a:pt x="371039" y="561015"/>
                  </a:lnTo>
                  <a:lnTo>
                    <a:pt x="370021" y="561184"/>
                  </a:lnTo>
                  <a:lnTo>
                    <a:pt x="368765" y="561705"/>
                  </a:lnTo>
                  <a:lnTo>
                    <a:pt x="367729" y="561608"/>
                  </a:lnTo>
                  <a:lnTo>
                    <a:pt x="366923" y="561863"/>
                  </a:lnTo>
                  <a:lnTo>
                    <a:pt x="366414" y="561905"/>
                  </a:lnTo>
                  <a:lnTo>
                    <a:pt x="365904" y="562075"/>
                  </a:lnTo>
                  <a:lnTo>
                    <a:pt x="365183" y="562244"/>
                  </a:lnTo>
                  <a:lnTo>
                    <a:pt x="364462" y="562287"/>
                  </a:lnTo>
                  <a:lnTo>
                    <a:pt x="363698" y="562287"/>
                  </a:lnTo>
                  <a:lnTo>
                    <a:pt x="363104" y="562372"/>
                  </a:lnTo>
                  <a:lnTo>
                    <a:pt x="362722" y="562541"/>
                  </a:lnTo>
                  <a:lnTo>
                    <a:pt x="362001" y="563262"/>
                  </a:lnTo>
                  <a:lnTo>
                    <a:pt x="361534" y="563432"/>
                  </a:lnTo>
                  <a:lnTo>
                    <a:pt x="360856" y="563601"/>
                  </a:lnTo>
                  <a:lnTo>
                    <a:pt x="360113" y="563824"/>
                  </a:lnTo>
                  <a:lnTo>
                    <a:pt x="359741" y="564298"/>
                  </a:lnTo>
                  <a:lnTo>
                    <a:pt x="359335" y="564636"/>
                  </a:lnTo>
                  <a:lnTo>
                    <a:pt x="358904" y="564988"/>
                  </a:lnTo>
                  <a:lnTo>
                    <a:pt x="358456" y="565853"/>
                  </a:lnTo>
                  <a:lnTo>
                    <a:pt x="357914" y="566259"/>
                  </a:lnTo>
                  <a:lnTo>
                    <a:pt x="356967" y="567037"/>
                  </a:lnTo>
                  <a:lnTo>
                    <a:pt x="355867" y="567761"/>
                  </a:lnTo>
                  <a:lnTo>
                    <a:pt x="355637" y="568025"/>
                  </a:lnTo>
                  <a:lnTo>
                    <a:pt x="354869" y="568220"/>
                  </a:lnTo>
                  <a:lnTo>
                    <a:pt x="354327" y="568322"/>
                  </a:lnTo>
                  <a:lnTo>
                    <a:pt x="353887" y="568085"/>
                  </a:lnTo>
                  <a:lnTo>
                    <a:pt x="353211" y="567814"/>
                  </a:lnTo>
                  <a:lnTo>
                    <a:pt x="352805" y="568220"/>
                  </a:lnTo>
                  <a:lnTo>
                    <a:pt x="352332" y="568558"/>
                  </a:lnTo>
                  <a:lnTo>
                    <a:pt x="352162" y="568930"/>
                  </a:lnTo>
                  <a:lnTo>
                    <a:pt x="352129" y="569708"/>
                  </a:lnTo>
                  <a:lnTo>
                    <a:pt x="351723" y="570080"/>
                  </a:lnTo>
                  <a:lnTo>
                    <a:pt x="351215" y="570181"/>
                  </a:lnTo>
                  <a:lnTo>
                    <a:pt x="350741" y="570587"/>
                  </a:lnTo>
                  <a:lnTo>
                    <a:pt x="350606" y="570858"/>
                  </a:lnTo>
                  <a:lnTo>
                    <a:pt x="350335" y="571094"/>
                  </a:lnTo>
                  <a:lnTo>
                    <a:pt x="349997" y="571297"/>
                  </a:lnTo>
                  <a:lnTo>
                    <a:pt x="349895" y="571601"/>
                  </a:lnTo>
                  <a:lnTo>
                    <a:pt x="350099" y="571770"/>
                  </a:lnTo>
                  <a:lnTo>
                    <a:pt x="350572" y="571872"/>
                  </a:lnTo>
                  <a:lnTo>
                    <a:pt x="350741" y="572244"/>
                  </a:lnTo>
                  <a:lnTo>
                    <a:pt x="350775" y="572447"/>
                  </a:lnTo>
                  <a:lnTo>
                    <a:pt x="350911" y="572819"/>
                  </a:lnTo>
                  <a:lnTo>
                    <a:pt x="351153" y="573152"/>
                  </a:lnTo>
                  <a:lnTo>
                    <a:pt x="351544" y="573130"/>
                  </a:lnTo>
                  <a:lnTo>
                    <a:pt x="351890" y="573130"/>
                  </a:lnTo>
                  <a:lnTo>
                    <a:pt x="352303" y="573087"/>
                  </a:lnTo>
                  <a:lnTo>
                    <a:pt x="352671" y="573065"/>
                  </a:lnTo>
                  <a:lnTo>
                    <a:pt x="353192" y="572783"/>
                  </a:lnTo>
                  <a:lnTo>
                    <a:pt x="353583" y="572805"/>
                  </a:lnTo>
                  <a:lnTo>
                    <a:pt x="353951" y="573672"/>
                  </a:lnTo>
                  <a:lnTo>
                    <a:pt x="354037" y="574149"/>
                  </a:lnTo>
                  <a:lnTo>
                    <a:pt x="354298" y="574452"/>
                  </a:lnTo>
                  <a:lnTo>
                    <a:pt x="354666" y="574821"/>
                  </a:lnTo>
                  <a:lnTo>
                    <a:pt x="355036" y="574929"/>
                  </a:lnTo>
                  <a:lnTo>
                    <a:pt x="355404" y="574994"/>
                  </a:lnTo>
                  <a:lnTo>
                    <a:pt x="355925" y="575254"/>
                  </a:lnTo>
                  <a:lnTo>
                    <a:pt x="356228" y="575363"/>
                  </a:lnTo>
                  <a:lnTo>
                    <a:pt x="356576" y="575363"/>
                  </a:lnTo>
                  <a:lnTo>
                    <a:pt x="356857" y="575363"/>
                  </a:lnTo>
                  <a:lnTo>
                    <a:pt x="357270" y="575840"/>
                  </a:lnTo>
                  <a:lnTo>
                    <a:pt x="357465" y="576273"/>
                  </a:lnTo>
                  <a:lnTo>
                    <a:pt x="357529" y="576598"/>
                  </a:lnTo>
                  <a:lnTo>
                    <a:pt x="357594" y="576967"/>
                  </a:lnTo>
                  <a:lnTo>
                    <a:pt x="357942" y="577292"/>
                  </a:lnTo>
                  <a:lnTo>
                    <a:pt x="358375" y="577508"/>
                  </a:lnTo>
                  <a:lnTo>
                    <a:pt x="358723" y="577834"/>
                  </a:lnTo>
                  <a:lnTo>
                    <a:pt x="359179" y="578831"/>
                  </a:lnTo>
                  <a:lnTo>
                    <a:pt x="359308" y="579286"/>
                  </a:lnTo>
                  <a:lnTo>
                    <a:pt x="359568" y="579676"/>
                  </a:lnTo>
                  <a:lnTo>
                    <a:pt x="359851" y="580478"/>
                  </a:lnTo>
                  <a:lnTo>
                    <a:pt x="360241" y="580998"/>
                  </a:lnTo>
                  <a:lnTo>
                    <a:pt x="361332" y="581058"/>
                  </a:lnTo>
                  <a:lnTo>
                    <a:pt x="362165" y="581326"/>
                  </a:lnTo>
                  <a:lnTo>
                    <a:pt x="362729" y="581487"/>
                  </a:lnTo>
                  <a:lnTo>
                    <a:pt x="363804" y="582185"/>
                  </a:lnTo>
                  <a:lnTo>
                    <a:pt x="364450" y="582935"/>
                  </a:lnTo>
                  <a:lnTo>
                    <a:pt x="364313" y="583474"/>
                  </a:lnTo>
                  <a:lnTo>
                    <a:pt x="364287" y="584064"/>
                  </a:lnTo>
                  <a:lnTo>
                    <a:pt x="364287" y="584869"/>
                  </a:lnTo>
                  <a:lnTo>
                    <a:pt x="364422" y="585245"/>
                  </a:lnTo>
                  <a:lnTo>
                    <a:pt x="364717" y="585728"/>
                  </a:lnTo>
                  <a:lnTo>
                    <a:pt x="364878" y="586265"/>
                  </a:lnTo>
                  <a:lnTo>
                    <a:pt x="365442" y="586668"/>
                  </a:lnTo>
                  <a:lnTo>
                    <a:pt x="366006" y="586802"/>
                  </a:lnTo>
                  <a:lnTo>
                    <a:pt x="366570" y="587124"/>
                  </a:lnTo>
                  <a:lnTo>
                    <a:pt x="366974" y="587312"/>
                  </a:lnTo>
                  <a:lnTo>
                    <a:pt x="367511" y="587312"/>
                  </a:lnTo>
                  <a:lnTo>
                    <a:pt x="367967" y="587312"/>
                  </a:lnTo>
                  <a:lnTo>
                    <a:pt x="368147" y="587226"/>
                  </a:lnTo>
                  <a:lnTo>
                    <a:pt x="368531" y="587339"/>
                  </a:lnTo>
                  <a:lnTo>
                    <a:pt x="368773" y="587339"/>
                  </a:lnTo>
                  <a:lnTo>
                    <a:pt x="369095" y="587124"/>
                  </a:lnTo>
                  <a:lnTo>
                    <a:pt x="369256" y="586936"/>
                  </a:lnTo>
                  <a:lnTo>
                    <a:pt x="369498" y="586722"/>
                  </a:lnTo>
                  <a:lnTo>
                    <a:pt x="369928" y="586561"/>
                  </a:lnTo>
                  <a:lnTo>
                    <a:pt x="370546" y="586480"/>
                  </a:lnTo>
                  <a:lnTo>
                    <a:pt x="371056" y="586668"/>
                  </a:lnTo>
                  <a:lnTo>
                    <a:pt x="371513" y="586990"/>
                  </a:lnTo>
                  <a:lnTo>
                    <a:pt x="372211" y="587178"/>
                  </a:lnTo>
                  <a:lnTo>
                    <a:pt x="372722" y="587500"/>
                  </a:lnTo>
                  <a:lnTo>
                    <a:pt x="373044" y="587795"/>
                  </a:lnTo>
                  <a:lnTo>
                    <a:pt x="373259" y="588279"/>
                  </a:lnTo>
                  <a:lnTo>
                    <a:pt x="373124" y="588869"/>
                  </a:lnTo>
                  <a:lnTo>
                    <a:pt x="373098" y="589433"/>
                  </a:lnTo>
                  <a:lnTo>
                    <a:pt x="373366" y="590050"/>
                  </a:lnTo>
                  <a:lnTo>
                    <a:pt x="373474" y="590560"/>
                  </a:lnTo>
                  <a:lnTo>
                    <a:pt x="373474" y="591017"/>
                  </a:lnTo>
                  <a:lnTo>
                    <a:pt x="373608" y="591903"/>
                  </a:lnTo>
                  <a:lnTo>
                    <a:pt x="373957" y="592064"/>
                  </a:lnTo>
                  <a:lnTo>
                    <a:pt x="374387" y="592574"/>
                  </a:lnTo>
                  <a:lnTo>
                    <a:pt x="374978" y="593084"/>
                  </a:lnTo>
                  <a:lnTo>
                    <a:pt x="375032" y="593406"/>
                  </a:lnTo>
                  <a:lnTo>
                    <a:pt x="374871" y="593674"/>
                  </a:lnTo>
                  <a:lnTo>
                    <a:pt x="375489" y="593956"/>
                  </a:lnTo>
                  <a:lnTo>
                    <a:pt x="375918" y="594332"/>
                  </a:lnTo>
                  <a:lnTo>
                    <a:pt x="376375" y="594815"/>
                  </a:lnTo>
                  <a:lnTo>
                    <a:pt x="376832" y="595567"/>
                  </a:lnTo>
                  <a:lnTo>
                    <a:pt x="377054" y="596286"/>
                  </a:lnTo>
                  <a:lnTo>
                    <a:pt x="377359" y="596480"/>
                  </a:lnTo>
                  <a:lnTo>
                    <a:pt x="377611" y="597204"/>
                  </a:lnTo>
                  <a:lnTo>
                    <a:pt x="377745" y="597741"/>
                  </a:lnTo>
                  <a:lnTo>
                    <a:pt x="378041" y="598063"/>
                  </a:lnTo>
                  <a:lnTo>
                    <a:pt x="378121" y="598466"/>
                  </a:lnTo>
                  <a:lnTo>
                    <a:pt x="378335" y="599057"/>
                  </a:lnTo>
                  <a:lnTo>
                    <a:pt x="378766" y="599996"/>
                  </a:lnTo>
                  <a:lnTo>
                    <a:pt x="379222" y="600372"/>
                  </a:lnTo>
                  <a:lnTo>
                    <a:pt x="379893" y="600909"/>
                  </a:lnTo>
                  <a:lnTo>
                    <a:pt x="380108" y="601392"/>
                  </a:lnTo>
                  <a:lnTo>
                    <a:pt x="380404" y="601808"/>
                  </a:lnTo>
                  <a:lnTo>
                    <a:pt x="380619" y="602264"/>
                  </a:lnTo>
                  <a:lnTo>
                    <a:pt x="381183" y="602667"/>
                  </a:lnTo>
                  <a:lnTo>
                    <a:pt x="381586" y="602882"/>
                  </a:lnTo>
                  <a:lnTo>
                    <a:pt x="382478" y="603390"/>
                  </a:lnTo>
                  <a:lnTo>
                    <a:pt x="382881" y="603952"/>
                  </a:lnTo>
                  <a:lnTo>
                    <a:pt x="383747" y="605164"/>
                  </a:lnTo>
                  <a:lnTo>
                    <a:pt x="383874" y="605692"/>
                  </a:lnTo>
                  <a:lnTo>
                    <a:pt x="384311" y="606771"/>
                  </a:lnTo>
                  <a:lnTo>
                    <a:pt x="384393" y="607016"/>
                  </a:lnTo>
                  <a:lnTo>
                    <a:pt x="384393" y="607307"/>
                  </a:lnTo>
                  <a:lnTo>
                    <a:pt x="383412" y="608213"/>
                  </a:lnTo>
                  <a:lnTo>
                    <a:pt x="383247" y="608571"/>
                  </a:lnTo>
                  <a:lnTo>
                    <a:pt x="383259" y="609368"/>
                  </a:lnTo>
                  <a:lnTo>
                    <a:pt x="383231" y="610278"/>
                  </a:lnTo>
                  <a:lnTo>
                    <a:pt x="383179" y="611018"/>
                  </a:lnTo>
                  <a:lnTo>
                    <a:pt x="383285" y="611575"/>
                  </a:lnTo>
                  <a:lnTo>
                    <a:pt x="383459" y="612908"/>
                  </a:lnTo>
                  <a:lnTo>
                    <a:pt x="383667" y="613403"/>
                  </a:lnTo>
                  <a:lnTo>
                    <a:pt x="383797" y="614018"/>
                  </a:lnTo>
                  <a:lnTo>
                    <a:pt x="383779" y="614765"/>
                  </a:lnTo>
                  <a:lnTo>
                    <a:pt x="383616" y="615315"/>
                  </a:lnTo>
                  <a:lnTo>
                    <a:pt x="383174" y="616011"/>
                  </a:lnTo>
                  <a:lnTo>
                    <a:pt x="382439" y="616676"/>
                  </a:lnTo>
                  <a:lnTo>
                    <a:pt x="382143" y="617066"/>
                  </a:lnTo>
                  <a:lnTo>
                    <a:pt x="381717" y="617858"/>
                  </a:lnTo>
                  <a:lnTo>
                    <a:pt x="381194" y="618167"/>
                  </a:lnTo>
                  <a:lnTo>
                    <a:pt x="380753" y="618523"/>
                  </a:lnTo>
                  <a:lnTo>
                    <a:pt x="380492" y="618977"/>
                  </a:lnTo>
                  <a:lnTo>
                    <a:pt x="380115" y="619966"/>
                  </a:lnTo>
                  <a:lnTo>
                    <a:pt x="380001" y="620111"/>
                  </a:lnTo>
                  <a:lnTo>
                    <a:pt x="379608" y="620402"/>
                  </a:lnTo>
                  <a:lnTo>
                    <a:pt x="378955" y="620613"/>
                  </a:lnTo>
                  <a:lnTo>
                    <a:pt x="378899" y="620653"/>
                  </a:lnTo>
                  <a:lnTo>
                    <a:pt x="378528" y="620920"/>
                  </a:lnTo>
                  <a:lnTo>
                    <a:pt x="378252" y="621244"/>
                  </a:lnTo>
                  <a:lnTo>
                    <a:pt x="378087" y="621552"/>
                  </a:lnTo>
                  <a:lnTo>
                    <a:pt x="377842" y="622412"/>
                  </a:lnTo>
                  <a:lnTo>
                    <a:pt x="377694" y="622687"/>
                  </a:lnTo>
                  <a:lnTo>
                    <a:pt x="376828" y="623173"/>
                  </a:lnTo>
                  <a:lnTo>
                    <a:pt x="376452" y="623545"/>
                  </a:lnTo>
                  <a:lnTo>
                    <a:pt x="376224" y="624259"/>
                  </a:lnTo>
                  <a:lnTo>
                    <a:pt x="376075" y="625702"/>
                  </a:lnTo>
                  <a:lnTo>
                    <a:pt x="373864" y="629867"/>
                  </a:lnTo>
                  <a:lnTo>
                    <a:pt x="373159" y="635086"/>
                  </a:lnTo>
                  <a:lnTo>
                    <a:pt x="370585" y="641878"/>
                  </a:lnTo>
                  <a:lnTo>
                    <a:pt x="369605" y="645623"/>
                  </a:lnTo>
                  <a:lnTo>
                    <a:pt x="369506" y="646449"/>
                  </a:lnTo>
                  <a:lnTo>
                    <a:pt x="369404" y="648477"/>
                  </a:lnTo>
                  <a:lnTo>
                    <a:pt x="369209" y="649805"/>
                  </a:lnTo>
                  <a:lnTo>
                    <a:pt x="369206" y="650664"/>
                  </a:lnTo>
                  <a:lnTo>
                    <a:pt x="369467" y="652044"/>
                  </a:lnTo>
                  <a:lnTo>
                    <a:pt x="369467" y="652336"/>
                  </a:lnTo>
                  <a:lnTo>
                    <a:pt x="369628" y="653161"/>
                  </a:lnTo>
                  <a:lnTo>
                    <a:pt x="369725" y="654039"/>
                  </a:lnTo>
                  <a:lnTo>
                    <a:pt x="370458" y="655257"/>
                  </a:lnTo>
                  <a:lnTo>
                    <a:pt x="369282" y="657216"/>
                  </a:lnTo>
                  <a:lnTo>
                    <a:pt x="365305" y="658549"/>
                  </a:lnTo>
                  <a:lnTo>
                    <a:pt x="362181" y="659056"/>
                  </a:lnTo>
                  <a:lnTo>
                    <a:pt x="360492" y="659478"/>
                  </a:lnTo>
                  <a:lnTo>
                    <a:pt x="359478" y="660449"/>
                  </a:lnTo>
                  <a:lnTo>
                    <a:pt x="359140" y="661630"/>
                  </a:lnTo>
                  <a:lnTo>
                    <a:pt x="358734" y="662977"/>
                  </a:lnTo>
                  <a:lnTo>
                    <a:pt x="358734" y="664131"/>
                  </a:lnTo>
                  <a:lnTo>
                    <a:pt x="359351" y="665302"/>
                  </a:lnTo>
                  <a:lnTo>
                    <a:pt x="360238" y="666357"/>
                  </a:lnTo>
                  <a:lnTo>
                    <a:pt x="360646" y="667160"/>
                  </a:lnTo>
                  <a:lnTo>
                    <a:pt x="361368" y="667448"/>
                  </a:lnTo>
                  <a:lnTo>
                    <a:pt x="361682" y="667666"/>
                  </a:lnTo>
                  <a:lnTo>
                    <a:pt x="362461" y="668205"/>
                  </a:lnTo>
                  <a:lnTo>
                    <a:pt x="363063" y="669251"/>
                  </a:lnTo>
                  <a:lnTo>
                    <a:pt x="364290" y="670513"/>
                  </a:lnTo>
                  <a:lnTo>
                    <a:pt x="364669" y="671304"/>
                  </a:lnTo>
                  <a:lnTo>
                    <a:pt x="365444" y="674984"/>
                  </a:lnTo>
                  <a:lnTo>
                    <a:pt x="365842" y="676246"/>
                  </a:lnTo>
                  <a:lnTo>
                    <a:pt x="366275" y="676895"/>
                  </a:lnTo>
                  <a:lnTo>
                    <a:pt x="366310" y="677653"/>
                  </a:lnTo>
                  <a:lnTo>
                    <a:pt x="365916" y="678033"/>
                  </a:lnTo>
                  <a:lnTo>
                    <a:pt x="365343" y="678084"/>
                  </a:lnTo>
                  <a:lnTo>
                    <a:pt x="364759" y="678266"/>
                  </a:lnTo>
                  <a:lnTo>
                    <a:pt x="364369" y="679057"/>
                  </a:lnTo>
                  <a:lnTo>
                    <a:pt x="363713" y="679924"/>
                  </a:lnTo>
                  <a:lnTo>
                    <a:pt x="363279" y="680419"/>
                  </a:lnTo>
                  <a:lnTo>
                    <a:pt x="362694" y="681081"/>
                  </a:lnTo>
                  <a:lnTo>
                    <a:pt x="362304" y="682405"/>
                  </a:lnTo>
                  <a:lnTo>
                    <a:pt x="361409" y="684195"/>
                  </a:lnTo>
                  <a:lnTo>
                    <a:pt x="361253" y="684934"/>
                  </a:lnTo>
                  <a:lnTo>
                    <a:pt x="361876" y="686530"/>
                  </a:lnTo>
                  <a:lnTo>
                    <a:pt x="362578" y="688009"/>
                  </a:lnTo>
                  <a:lnTo>
                    <a:pt x="363357" y="689566"/>
                  </a:lnTo>
                  <a:lnTo>
                    <a:pt x="364330" y="689878"/>
                  </a:lnTo>
                  <a:lnTo>
                    <a:pt x="365304" y="690306"/>
                  </a:lnTo>
                  <a:lnTo>
                    <a:pt x="366356" y="690695"/>
                  </a:lnTo>
                  <a:lnTo>
                    <a:pt x="367259" y="691839"/>
                  </a:lnTo>
                  <a:lnTo>
                    <a:pt x="367280" y="693586"/>
                  </a:lnTo>
                  <a:lnTo>
                    <a:pt x="366246" y="695174"/>
                  </a:lnTo>
                  <a:lnTo>
                    <a:pt x="365887" y="696403"/>
                  </a:lnTo>
                  <a:lnTo>
                    <a:pt x="366426" y="698726"/>
                  </a:lnTo>
                  <a:lnTo>
                    <a:pt x="366436" y="698772"/>
                  </a:lnTo>
                  <a:lnTo>
                    <a:pt x="366815" y="700990"/>
                  </a:lnTo>
                  <a:lnTo>
                    <a:pt x="367424" y="708104"/>
                  </a:lnTo>
                  <a:lnTo>
                    <a:pt x="367917" y="711216"/>
                  </a:lnTo>
                  <a:lnTo>
                    <a:pt x="368267" y="712982"/>
                  </a:lnTo>
                  <a:lnTo>
                    <a:pt x="368266" y="713545"/>
                  </a:lnTo>
                  <a:lnTo>
                    <a:pt x="368687" y="714224"/>
                  </a:lnTo>
                  <a:lnTo>
                    <a:pt x="369555" y="714890"/>
                  </a:lnTo>
                  <a:lnTo>
                    <a:pt x="370502" y="715387"/>
                  </a:lnTo>
                  <a:lnTo>
                    <a:pt x="371097" y="716527"/>
                  </a:lnTo>
                  <a:lnTo>
                    <a:pt x="372593" y="719311"/>
                  </a:lnTo>
                  <a:lnTo>
                    <a:pt x="373935" y="722020"/>
                  </a:lnTo>
                  <a:lnTo>
                    <a:pt x="374103" y="723326"/>
                  </a:lnTo>
                  <a:lnTo>
                    <a:pt x="374248" y="724298"/>
                  </a:lnTo>
                  <a:lnTo>
                    <a:pt x="374488" y="728570"/>
                  </a:lnTo>
                  <a:lnTo>
                    <a:pt x="374630" y="733038"/>
                  </a:lnTo>
                  <a:lnTo>
                    <a:pt x="374725" y="734188"/>
                  </a:lnTo>
                  <a:lnTo>
                    <a:pt x="374986" y="735499"/>
                  </a:lnTo>
                  <a:lnTo>
                    <a:pt x="375601" y="738007"/>
                  </a:lnTo>
                  <a:lnTo>
                    <a:pt x="376170" y="739158"/>
                  </a:lnTo>
                  <a:lnTo>
                    <a:pt x="378250" y="741334"/>
                  </a:lnTo>
                  <a:lnTo>
                    <a:pt x="384128" y="743471"/>
                  </a:lnTo>
                  <a:lnTo>
                    <a:pt x="387257" y="746843"/>
                  </a:lnTo>
                  <a:lnTo>
                    <a:pt x="388421" y="749111"/>
                  </a:lnTo>
                  <a:lnTo>
                    <a:pt x="394812" y="751935"/>
                  </a:lnTo>
                  <a:lnTo>
                    <a:pt x="397129" y="752559"/>
                  </a:lnTo>
                  <a:lnTo>
                    <a:pt x="399201" y="753552"/>
                  </a:lnTo>
                  <a:lnTo>
                    <a:pt x="399903" y="753766"/>
                  </a:lnTo>
                  <a:lnTo>
                    <a:pt x="399983" y="754562"/>
                  </a:lnTo>
                  <a:lnTo>
                    <a:pt x="400070" y="755430"/>
                  </a:lnTo>
                  <a:lnTo>
                    <a:pt x="400970" y="758047"/>
                  </a:lnTo>
                  <a:lnTo>
                    <a:pt x="401477" y="759726"/>
                  </a:lnTo>
                  <a:lnTo>
                    <a:pt x="401829" y="761328"/>
                  </a:lnTo>
                  <a:lnTo>
                    <a:pt x="401634" y="764687"/>
                  </a:lnTo>
                  <a:lnTo>
                    <a:pt x="401399" y="768514"/>
                  </a:lnTo>
                  <a:lnTo>
                    <a:pt x="401141" y="772139"/>
                  </a:lnTo>
                  <a:lnTo>
                    <a:pt x="398790" y="795007"/>
                  </a:lnTo>
                  <a:lnTo>
                    <a:pt x="397306" y="801010"/>
                  </a:lnTo>
                  <a:lnTo>
                    <a:pt x="396729" y="804631"/>
                  </a:lnTo>
                  <a:lnTo>
                    <a:pt x="396637" y="805205"/>
                  </a:lnTo>
                  <a:lnTo>
                    <a:pt x="396562" y="805407"/>
                  </a:lnTo>
                  <a:lnTo>
                    <a:pt x="395683" y="807780"/>
                  </a:lnTo>
                  <a:lnTo>
                    <a:pt x="393380" y="810478"/>
                  </a:lnTo>
                  <a:lnTo>
                    <a:pt x="392916" y="811021"/>
                  </a:lnTo>
                  <a:lnTo>
                    <a:pt x="390113" y="813742"/>
                  </a:lnTo>
                  <a:lnTo>
                    <a:pt x="390113" y="813742"/>
                  </a:lnTo>
                  <a:lnTo>
                    <a:pt x="389576" y="814264"/>
                  </a:lnTo>
                  <a:lnTo>
                    <a:pt x="387096" y="816457"/>
                  </a:lnTo>
                  <a:lnTo>
                    <a:pt x="385569" y="817220"/>
                  </a:lnTo>
                  <a:lnTo>
                    <a:pt x="383660" y="817887"/>
                  </a:lnTo>
                  <a:lnTo>
                    <a:pt x="382722" y="817916"/>
                  </a:lnTo>
                  <a:lnTo>
                    <a:pt x="380511" y="817983"/>
                  </a:lnTo>
                  <a:lnTo>
                    <a:pt x="377163" y="817916"/>
                  </a:lnTo>
                  <a:lnTo>
                    <a:pt x="375740" y="817887"/>
                  </a:lnTo>
                  <a:lnTo>
                    <a:pt x="372210" y="817411"/>
                  </a:lnTo>
                  <a:lnTo>
                    <a:pt x="368299" y="816361"/>
                  </a:lnTo>
                  <a:lnTo>
                    <a:pt x="365532" y="815312"/>
                  </a:lnTo>
                  <a:lnTo>
                    <a:pt x="363232" y="814393"/>
                  </a:lnTo>
                  <a:lnTo>
                    <a:pt x="362668" y="814168"/>
                  </a:lnTo>
                  <a:lnTo>
                    <a:pt x="360711" y="812752"/>
                  </a:lnTo>
                  <a:lnTo>
                    <a:pt x="359901" y="812166"/>
                  </a:lnTo>
                  <a:lnTo>
                    <a:pt x="357419" y="810207"/>
                  </a:lnTo>
                  <a:lnTo>
                    <a:pt x="356241" y="809521"/>
                  </a:lnTo>
                  <a:lnTo>
                    <a:pt x="354670" y="808736"/>
                  </a:lnTo>
                  <a:lnTo>
                    <a:pt x="343645" y="803434"/>
                  </a:lnTo>
                  <a:lnTo>
                    <a:pt x="325037" y="794487"/>
                  </a:lnTo>
                  <a:lnTo>
                    <a:pt x="311167" y="786163"/>
                  </a:lnTo>
                  <a:lnTo>
                    <a:pt x="311037" y="786081"/>
                  </a:lnTo>
                  <a:lnTo>
                    <a:pt x="310997" y="786047"/>
                  </a:lnTo>
                  <a:lnTo>
                    <a:pt x="310973" y="786013"/>
                  </a:lnTo>
                  <a:lnTo>
                    <a:pt x="310973" y="786013"/>
                  </a:lnTo>
                  <a:lnTo>
                    <a:pt x="310963" y="785940"/>
                  </a:lnTo>
                  <a:lnTo>
                    <a:pt x="310954" y="785857"/>
                  </a:lnTo>
                  <a:lnTo>
                    <a:pt x="310979" y="785576"/>
                  </a:lnTo>
                  <a:lnTo>
                    <a:pt x="311042" y="785182"/>
                  </a:lnTo>
                  <a:lnTo>
                    <a:pt x="311056" y="784716"/>
                  </a:lnTo>
                  <a:lnTo>
                    <a:pt x="311080" y="784143"/>
                  </a:lnTo>
                  <a:lnTo>
                    <a:pt x="311086" y="784032"/>
                  </a:lnTo>
                  <a:lnTo>
                    <a:pt x="311129" y="783580"/>
                  </a:lnTo>
                  <a:lnTo>
                    <a:pt x="311336" y="783209"/>
                  </a:lnTo>
                  <a:lnTo>
                    <a:pt x="311347" y="783188"/>
                  </a:lnTo>
                  <a:lnTo>
                    <a:pt x="311639" y="782853"/>
                  </a:lnTo>
                  <a:lnTo>
                    <a:pt x="311887" y="782518"/>
                  </a:lnTo>
                  <a:lnTo>
                    <a:pt x="312513" y="781891"/>
                  </a:lnTo>
                  <a:lnTo>
                    <a:pt x="312703" y="781600"/>
                  </a:lnTo>
                  <a:lnTo>
                    <a:pt x="312705" y="781592"/>
                  </a:lnTo>
                  <a:lnTo>
                    <a:pt x="312790" y="781368"/>
                  </a:lnTo>
                  <a:lnTo>
                    <a:pt x="312834" y="781134"/>
                  </a:lnTo>
                  <a:lnTo>
                    <a:pt x="312819" y="780974"/>
                  </a:lnTo>
                  <a:lnTo>
                    <a:pt x="312790" y="780683"/>
                  </a:lnTo>
                  <a:lnTo>
                    <a:pt x="312627" y="780263"/>
                  </a:lnTo>
                  <a:lnTo>
                    <a:pt x="312615" y="780232"/>
                  </a:lnTo>
                  <a:lnTo>
                    <a:pt x="312368" y="780012"/>
                  </a:lnTo>
                  <a:lnTo>
                    <a:pt x="312091" y="779766"/>
                  </a:lnTo>
                  <a:lnTo>
                    <a:pt x="311872" y="779576"/>
                  </a:lnTo>
                  <a:lnTo>
                    <a:pt x="311712" y="779285"/>
                  </a:lnTo>
                  <a:lnTo>
                    <a:pt x="311493" y="778950"/>
                  </a:lnTo>
                  <a:lnTo>
                    <a:pt x="311246" y="778644"/>
                  </a:lnTo>
                  <a:lnTo>
                    <a:pt x="311056" y="778353"/>
                  </a:lnTo>
                  <a:lnTo>
                    <a:pt x="310802" y="777494"/>
                  </a:lnTo>
                  <a:lnTo>
                    <a:pt x="310614" y="775933"/>
                  </a:lnTo>
                  <a:lnTo>
                    <a:pt x="310600" y="774443"/>
                  </a:lnTo>
                  <a:lnTo>
                    <a:pt x="311003" y="772462"/>
                  </a:lnTo>
                  <a:lnTo>
                    <a:pt x="311021" y="772361"/>
                  </a:lnTo>
                  <a:lnTo>
                    <a:pt x="311089" y="771958"/>
                  </a:lnTo>
                  <a:lnTo>
                    <a:pt x="311118" y="771848"/>
                  </a:lnTo>
                  <a:lnTo>
                    <a:pt x="311175" y="771626"/>
                  </a:lnTo>
                  <a:lnTo>
                    <a:pt x="311218" y="771422"/>
                  </a:lnTo>
                  <a:lnTo>
                    <a:pt x="311209" y="771328"/>
                  </a:lnTo>
                  <a:lnTo>
                    <a:pt x="311209" y="771328"/>
                  </a:lnTo>
                  <a:lnTo>
                    <a:pt x="311196" y="771176"/>
                  </a:lnTo>
                  <a:lnTo>
                    <a:pt x="311121" y="770943"/>
                  </a:lnTo>
                  <a:lnTo>
                    <a:pt x="311110" y="770909"/>
                  </a:lnTo>
                  <a:lnTo>
                    <a:pt x="310872" y="770574"/>
                  </a:lnTo>
                  <a:lnTo>
                    <a:pt x="310843" y="770534"/>
                  </a:lnTo>
                  <a:lnTo>
                    <a:pt x="310834" y="770519"/>
                  </a:lnTo>
                  <a:lnTo>
                    <a:pt x="310639" y="770181"/>
                  </a:lnTo>
                  <a:lnTo>
                    <a:pt x="310553" y="769977"/>
                  </a:lnTo>
                  <a:lnTo>
                    <a:pt x="310457" y="769763"/>
                  </a:lnTo>
                  <a:lnTo>
                    <a:pt x="310403" y="769591"/>
                  </a:lnTo>
                  <a:lnTo>
                    <a:pt x="310114" y="768374"/>
                  </a:lnTo>
                  <a:lnTo>
                    <a:pt x="310030" y="766771"/>
                  </a:lnTo>
                  <a:lnTo>
                    <a:pt x="310159" y="764381"/>
                  </a:lnTo>
                  <a:lnTo>
                    <a:pt x="310156" y="761480"/>
                  </a:lnTo>
                  <a:lnTo>
                    <a:pt x="310122" y="760548"/>
                  </a:lnTo>
                  <a:lnTo>
                    <a:pt x="310074" y="759192"/>
                  </a:lnTo>
                  <a:lnTo>
                    <a:pt x="310000" y="758787"/>
                  </a:lnTo>
                  <a:lnTo>
                    <a:pt x="309837" y="758158"/>
                  </a:lnTo>
                  <a:lnTo>
                    <a:pt x="309673" y="757756"/>
                  </a:lnTo>
                  <a:lnTo>
                    <a:pt x="309612" y="757443"/>
                  </a:lnTo>
                  <a:lnTo>
                    <a:pt x="309410" y="757079"/>
                  </a:lnTo>
                  <a:lnTo>
                    <a:pt x="308983" y="756464"/>
                  </a:lnTo>
                  <a:lnTo>
                    <a:pt x="308234" y="755433"/>
                  </a:lnTo>
                  <a:lnTo>
                    <a:pt x="307290" y="754024"/>
                  </a:lnTo>
                  <a:lnTo>
                    <a:pt x="307076" y="753773"/>
                  </a:lnTo>
                  <a:lnTo>
                    <a:pt x="307076" y="753772"/>
                  </a:lnTo>
                  <a:lnTo>
                    <a:pt x="306763" y="753403"/>
                  </a:lnTo>
                  <a:lnTo>
                    <a:pt x="306151" y="752687"/>
                  </a:lnTo>
                  <a:lnTo>
                    <a:pt x="305903" y="752410"/>
                  </a:lnTo>
                  <a:lnTo>
                    <a:pt x="305004" y="751633"/>
                  </a:lnTo>
                  <a:lnTo>
                    <a:pt x="304113" y="750988"/>
                  </a:lnTo>
                  <a:lnTo>
                    <a:pt x="301914" y="749174"/>
                  </a:lnTo>
                  <a:lnTo>
                    <a:pt x="299815" y="747620"/>
                  </a:lnTo>
                  <a:lnTo>
                    <a:pt x="298806" y="746697"/>
                  </a:lnTo>
                  <a:lnTo>
                    <a:pt x="297325" y="745694"/>
                  </a:lnTo>
                  <a:lnTo>
                    <a:pt x="296060" y="744282"/>
                  </a:lnTo>
                  <a:lnTo>
                    <a:pt x="295569" y="743758"/>
                  </a:lnTo>
                  <a:lnTo>
                    <a:pt x="294340" y="742444"/>
                  </a:lnTo>
                  <a:lnTo>
                    <a:pt x="292943" y="740487"/>
                  </a:lnTo>
                  <a:lnTo>
                    <a:pt x="292933" y="740473"/>
                  </a:lnTo>
                  <a:lnTo>
                    <a:pt x="286581" y="732904"/>
                  </a:lnTo>
                  <a:lnTo>
                    <a:pt x="285781" y="731914"/>
                  </a:lnTo>
                  <a:lnTo>
                    <a:pt x="285406" y="731509"/>
                  </a:lnTo>
                  <a:lnTo>
                    <a:pt x="285076" y="731152"/>
                  </a:lnTo>
                  <a:lnTo>
                    <a:pt x="284867" y="730904"/>
                  </a:lnTo>
                  <a:lnTo>
                    <a:pt x="284637" y="730714"/>
                  </a:lnTo>
                  <a:lnTo>
                    <a:pt x="284335" y="730589"/>
                  </a:lnTo>
                  <a:lnTo>
                    <a:pt x="282929" y="730010"/>
                  </a:lnTo>
                  <a:lnTo>
                    <a:pt x="280756" y="729114"/>
                  </a:lnTo>
                  <a:lnTo>
                    <a:pt x="280214" y="728407"/>
                  </a:lnTo>
                  <a:lnTo>
                    <a:pt x="279824" y="728247"/>
                  </a:lnTo>
                  <a:lnTo>
                    <a:pt x="279442" y="728100"/>
                  </a:lnTo>
                  <a:lnTo>
                    <a:pt x="278423" y="727720"/>
                  </a:lnTo>
                  <a:lnTo>
                    <a:pt x="277575" y="727467"/>
                  </a:lnTo>
                  <a:lnTo>
                    <a:pt x="276387" y="727214"/>
                  </a:lnTo>
                  <a:lnTo>
                    <a:pt x="275198" y="727003"/>
                  </a:lnTo>
                  <a:lnTo>
                    <a:pt x="273840" y="726834"/>
                  </a:lnTo>
                  <a:lnTo>
                    <a:pt x="272270" y="726876"/>
                  </a:lnTo>
                  <a:lnTo>
                    <a:pt x="271082" y="726876"/>
                  </a:lnTo>
                  <a:lnTo>
                    <a:pt x="267643" y="727497"/>
                  </a:lnTo>
                  <a:lnTo>
                    <a:pt x="266499" y="727376"/>
                  </a:lnTo>
                  <a:lnTo>
                    <a:pt x="266481" y="727477"/>
                  </a:lnTo>
                  <a:lnTo>
                    <a:pt x="266462" y="727575"/>
                  </a:lnTo>
                  <a:lnTo>
                    <a:pt x="266452" y="727623"/>
                  </a:lnTo>
                  <a:lnTo>
                    <a:pt x="266443" y="727670"/>
                  </a:lnTo>
                  <a:lnTo>
                    <a:pt x="266432" y="727717"/>
                  </a:lnTo>
                  <a:lnTo>
                    <a:pt x="266421" y="727763"/>
                  </a:lnTo>
                  <a:lnTo>
                    <a:pt x="266408" y="727808"/>
                  </a:lnTo>
                  <a:lnTo>
                    <a:pt x="266396" y="727853"/>
                  </a:lnTo>
                  <a:lnTo>
                    <a:pt x="266384" y="727898"/>
                  </a:lnTo>
                  <a:lnTo>
                    <a:pt x="266371" y="727941"/>
                  </a:lnTo>
                  <a:lnTo>
                    <a:pt x="266359" y="727984"/>
                  </a:lnTo>
                  <a:lnTo>
                    <a:pt x="266344" y="728027"/>
                  </a:lnTo>
                  <a:lnTo>
                    <a:pt x="266330" y="728068"/>
                  </a:lnTo>
                  <a:lnTo>
                    <a:pt x="266316" y="728109"/>
                  </a:lnTo>
                  <a:lnTo>
                    <a:pt x="266301" y="728150"/>
                  </a:lnTo>
                  <a:lnTo>
                    <a:pt x="266286" y="728190"/>
                  </a:lnTo>
                  <a:lnTo>
                    <a:pt x="266270" y="728229"/>
                  </a:lnTo>
                  <a:lnTo>
                    <a:pt x="266255" y="728267"/>
                  </a:lnTo>
                  <a:lnTo>
                    <a:pt x="266239" y="728305"/>
                  </a:lnTo>
                  <a:lnTo>
                    <a:pt x="266222" y="728343"/>
                  </a:lnTo>
                  <a:lnTo>
                    <a:pt x="266204" y="728379"/>
                  </a:lnTo>
                  <a:lnTo>
                    <a:pt x="266187" y="728415"/>
                  </a:lnTo>
                  <a:lnTo>
                    <a:pt x="266169" y="728451"/>
                  </a:lnTo>
                  <a:lnTo>
                    <a:pt x="266150" y="728485"/>
                  </a:lnTo>
                  <a:lnTo>
                    <a:pt x="266131" y="728520"/>
                  </a:lnTo>
                  <a:lnTo>
                    <a:pt x="266113" y="728553"/>
                  </a:lnTo>
                  <a:lnTo>
                    <a:pt x="266093" y="728586"/>
                  </a:lnTo>
                  <a:lnTo>
                    <a:pt x="266073" y="728618"/>
                  </a:lnTo>
                  <a:lnTo>
                    <a:pt x="266052" y="728650"/>
                  </a:lnTo>
                  <a:lnTo>
                    <a:pt x="266031" y="728681"/>
                  </a:lnTo>
                  <a:lnTo>
                    <a:pt x="266010" y="728711"/>
                  </a:lnTo>
                  <a:lnTo>
                    <a:pt x="265988" y="728741"/>
                  </a:lnTo>
                  <a:lnTo>
                    <a:pt x="265966" y="728770"/>
                  </a:lnTo>
                  <a:lnTo>
                    <a:pt x="265944" y="728798"/>
                  </a:lnTo>
                  <a:lnTo>
                    <a:pt x="265921" y="728826"/>
                  </a:lnTo>
                  <a:lnTo>
                    <a:pt x="265898" y="728853"/>
                  </a:lnTo>
                  <a:lnTo>
                    <a:pt x="265874" y="728880"/>
                  </a:lnTo>
                  <a:lnTo>
                    <a:pt x="265850" y="728906"/>
                  </a:lnTo>
                  <a:lnTo>
                    <a:pt x="265826" y="728931"/>
                  </a:lnTo>
                  <a:lnTo>
                    <a:pt x="265802" y="728956"/>
                  </a:lnTo>
                  <a:lnTo>
                    <a:pt x="265776" y="728980"/>
                  </a:lnTo>
                  <a:lnTo>
                    <a:pt x="265751" y="729003"/>
                  </a:lnTo>
                  <a:lnTo>
                    <a:pt x="265724" y="729026"/>
                  </a:lnTo>
                  <a:lnTo>
                    <a:pt x="265698" y="729048"/>
                  </a:lnTo>
                  <a:lnTo>
                    <a:pt x="265671" y="729070"/>
                  </a:lnTo>
                  <a:lnTo>
                    <a:pt x="265644" y="729091"/>
                  </a:lnTo>
                  <a:lnTo>
                    <a:pt x="265616" y="729111"/>
                  </a:lnTo>
                  <a:lnTo>
                    <a:pt x="265589" y="729131"/>
                  </a:lnTo>
                  <a:lnTo>
                    <a:pt x="265560" y="729150"/>
                  </a:lnTo>
                  <a:lnTo>
                    <a:pt x="265531" y="729168"/>
                  </a:lnTo>
                  <a:lnTo>
                    <a:pt x="265501" y="729186"/>
                  </a:lnTo>
                  <a:lnTo>
                    <a:pt x="265472" y="729203"/>
                  </a:lnTo>
                  <a:lnTo>
                    <a:pt x="265442" y="729219"/>
                  </a:lnTo>
                  <a:lnTo>
                    <a:pt x="265412" y="729235"/>
                  </a:lnTo>
                  <a:lnTo>
                    <a:pt x="265381" y="729250"/>
                  </a:lnTo>
                  <a:lnTo>
                    <a:pt x="265349" y="729265"/>
                  </a:lnTo>
                  <a:lnTo>
                    <a:pt x="265318" y="729279"/>
                  </a:lnTo>
                  <a:lnTo>
                    <a:pt x="265286" y="729292"/>
                  </a:lnTo>
                  <a:lnTo>
                    <a:pt x="265253" y="729305"/>
                  </a:lnTo>
                  <a:lnTo>
                    <a:pt x="265220" y="729317"/>
                  </a:lnTo>
                  <a:lnTo>
                    <a:pt x="265187" y="729328"/>
                  </a:lnTo>
                  <a:lnTo>
                    <a:pt x="265107" y="729351"/>
                  </a:lnTo>
                  <a:lnTo>
                    <a:pt x="264771" y="729389"/>
                  </a:lnTo>
                  <a:lnTo>
                    <a:pt x="264531" y="729449"/>
                  </a:lnTo>
                  <a:lnTo>
                    <a:pt x="264363" y="729552"/>
                  </a:lnTo>
                  <a:lnTo>
                    <a:pt x="264248" y="729650"/>
                  </a:lnTo>
                  <a:lnTo>
                    <a:pt x="264143" y="729738"/>
                  </a:lnTo>
                  <a:lnTo>
                    <a:pt x="264107" y="729769"/>
                  </a:lnTo>
                  <a:lnTo>
                    <a:pt x="264064" y="729805"/>
                  </a:lnTo>
                  <a:lnTo>
                    <a:pt x="264024" y="729837"/>
                  </a:lnTo>
                  <a:lnTo>
                    <a:pt x="264001" y="729854"/>
                  </a:lnTo>
                  <a:lnTo>
                    <a:pt x="263978" y="729870"/>
                  </a:lnTo>
                  <a:lnTo>
                    <a:pt x="263956" y="729885"/>
                  </a:lnTo>
                  <a:lnTo>
                    <a:pt x="263934" y="729899"/>
                  </a:lnTo>
                  <a:lnTo>
                    <a:pt x="263913" y="729911"/>
                  </a:lnTo>
                  <a:lnTo>
                    <a:pt x="263892" y="729923"/>
                  </a:lnTo>
                  <a:lnTo>
                    <a:pt x="263871" y="729934"/>
                  </a:lnTo>
                  <a:lnTo>
                    <a:pt x="263850" y="729944"/>
                  </a:lnTo>
                  <a:lnTo>
                    <a:pt x="263831" y="729952"/>
                  </a:lnTo>
                  <a:lnTo>
                    <a:pt x="263812" y="729959"/>
                  </a:lnTo>
                  <a:lnTo>
                    <a:pt x="263792" y="729966"/>
                  </a:lnTo>
                  <a:lnTo>
                    <a:pt x="263774" y="729972"/>
                  </a:lnTo>
                  <a:lnTo>
                    <a:pt x="263753" y="729978"/>
                  </a:lnTo>
                  <a:lnTo>
                    <a:pt x="263732" y="729983"/>
                  </a:lnTo>
                  <a:lnTo>
                    <a:pt x="263711" y="729988"/>
                  </a:lnTo>
                  <a:lnTo>
                    <a:pt x="263689" y="729992"/>
                  </a:lnTo>
                  <a:lnTo>
                    <a:pt x="263667" y="729996"/>
                  </a:lnTo>
                  <a:lnTo>
                    <a:pt x="263645" y="729999"/>
                  </a:lnTo>
                  <a:lnTo>
                    <a:pt x="263620" y="730002"/>
                  </a:lnTo>
                  <a:lnTo>
                    <a:pt x="263597" y="730004"/>
                  </a:lnTo>
                  <a:lnTo>
                    <a:pt x="263572" y="730006"/>
                  </a:lnTo>
                  <a:lnTo>
                    <a:pt x="263546" y="730007"/>
                  </a:lnTo>
                  <a:lnTo>
                    <a:pt x="263493" y="730008"/>
                  </a:lnTo>
                  <a:lnTo>
                    <a:pt x="263448" y="730007"/>
                  </a:lnTo>
                  <a:lnTo>
                    <a:pt x="263401" y="730006"/>
                  </a:lnTo>
                  <a:lnTo>
                    <a:pt x="263350" y="730002"/>
                  </a:lnTo>
                  <a:lnTo>
                    <a:pt x="263295" y="729998"/>
                  </a:lnTo>
                  <a:lnTo>
                    <a:pt x="263246" y="729993"/>
                  </a:lnTo>
                  <a:lnTo>
                    <a:pt x="263192" y="729987"/>
                  </a:lnTo>
                  <a:lnTo>
                    <a:pt x="263010" y="729964"/>
                  </a:lnTo>
                  <a:lnTo>
                    <a:pt x="262942" y="729956"/>
                  </a:lnTo>
                  <a:lnTo>
                    <a:pt x="262875" y="729949"/>
                  </a:lnTo>
                  <a:lnTo>
                    <a:pt x="262815" y="729944"/>
                  </a:lnTo>
                  <a:lnTo>
                    <a:pt x="262751" y="729941"/>
                  </a:lnTo>
                  <a:lnTo>
                    <a:pt x="262721" y="729940"/>
                  </a:lnTo>
                  <a:lnTo>
                    <a:pt x="262692" y="729939"/>
                  </a:lnTo>
                  <a:lnTo>
                    <a:pt x="262665" y="729939"/>
                  </a:lnTo>
                  <a:lnTo>
                    <a:pt x="262638" y="729940"/>
                  </a:lnTo>
                  <a:lnTo>
                    <a:pt x="262612" y="729941"/>
                  </a:lnTo>
                  <a:lnTo>
                    <a:pt x="262587" y="729943"/>
                  </a:lnTo>
                  <a:lnTo>
                    <a:pt x="262559" y="729946"/>
                  </a:lnTo>
                  <a:lnTo>
                    <a:pt x="262533" y="729949"/>
                  </a:lnTo>
                  <a:lnTo>
                    <a:pt x="262506" y="729954"/>
                  </a:lnTo>
                  <a:lnTo>
                    <a:pt x="262481" y="729958"/>
                  </a:lnTo>
                  <a:lnTo>
                    <a:pt x="262456" y="729964"/>
                  </a:lnTo>
                  <a:lnTo>
                    <a:pt x="262433" y="729971"/>
                  </a:lnTo>
                  <a:lnTo>
                    <a:pt x="262410" y="729978"/>
                  </a:lnTo>
                  <a:lnTo>
                    <a:pt x="262388" y="729986"/>
                  </a:lnTo>
                  <a:lnTo>
                    <a:pt x="262367" y="729995"/>
                  </a:lnTo>
                  <a:lnTo>
                    <a:pt x="262346" y="730004"/>
                  </a:lnTo>
                  <a:lnTo>
                    <a:pt x="262326" y="730015"/>
                  </a:lnTo>
                  <a:lnTo>
                    <a:pt x="262306" y="730026"/>
                  </a:lnTo>
                  <a:lnTo>
                    <a:pt x="262288" y="730038"/>
                  </a:lnTo>
                  <a:lnTo>
                    <a:pt x="262270" y="730051"/>
                  </a:lnTo>
                  <a:lnTo>
                    <a:pt x="262252" y="730065"/>
                  </a:lnTo>
                  <a:lnTo>
                    <a:pt x="262236" y="730079"/>
                  </a:lnTo>
                  <a:lnTo>
                    <a:pt x="262220" y="730094"/>
                  </a:lnTo>
                  <a:lnTo>
                    <a:pt x="262206" y="730110"/>
                  </a:lnTo>
                  <a:lnTo>
                    <a:pt x="262190" y="730128"/>
                  </a:lnTo>
                  <a:lnTo>
                    <a:pt x="262175" y="730148"/>
                  </a:lnTo>
                  <a:lnTo>
                    <a:pt x="262162" y="730167"/>
                  </a:lnTo>
                  <a:lnTo>
                    <a:pt x="262147" y="730188"/>
                  </a:lnTo>
                  <a:lnTo>
                    <a:pt x="262101" y="730260"/>
                  </a:lnTo>
                  <a:lnTo>
                    <a:pt x="262083" y="730287"/>
                  </a:lnTo>
                  <a:lnTo>
                    <a:pt x="262065" y="730314"/>
                  </a:lnTo>
                  <a:lnTo>
                    <a:pt x="262047" y="730336"/>
                  </a:lnTo>
                  <a:lnTo>
                    <a:pt x="262028" y="730358"/>
                  </a:lnTo>
                  <a:lnTo>
                    <a:pt x="262010" y="730378"/>
                  </a:lnTo>
                  <a:lnTo>
                    <a:pt x="261991" y="730395"/>
                  </a:lnTo>
                  <a:lnTo>
                    <a:pt x="261981" y="730403"/>
                  </a:lnTo>
                  <a:lnTo>
                    <a:pt x="261972" y="730410"/>
                  </a:lnTo>
                  <a:lnTo>
                    <a:pt x="261952" y="730423"/>
                  </a:lnTo>
                  <a:lnTo>
                    <a:pt x="261931" y="730436"/>
                  </a:lnTo>
                  <a:lnTo>
                    <a:pt x="261911" y="730449"/>
                  </a:lnTo>
                  <a:lnTo>
                    <a:pt x="261890" y="730460"/>
                  </a:lnTo>
                  <a:lnTo>
                    <a:pt x="261869" y="730471"/>
                  </a:lnTo>
                  <a:lnTo>
                    <a:pt x="261848" y="730482"/>
                  </a:lnTo>
                  <a:lnTo>
                    <a:pt x="261827" y="730491"/>
                  </a:lnTo>
                  <a:lnTo>
                    <a:pt x="261806" y="730500"/>
                  </a:lnTo>
                  <a:lnTo>
                    <a:pt x="261787" y="730508"/>
                  </a:lnTo>
                  <a:lnTo>
                    <a:pt x="261767" y="730515"/>
                  </a:lnTo>
                  <a:lnTo>
                    <a:pt x="261747" y="730521"/>
                  </a:lnTo>
                  <a:lnTo>
                    <a:pt x="261727" y="730526"/>
                  </a:lnTo>
                  <a:lnTo>
                    <a:pt x="261708" y="730530"/>
                  </a:lnTo>
                  <a:lnTo>
                    <a:pt x="261690" y="730533"/>
                  </a:lnTo>
                  <a:lnTo>
                    <a:pt x="261672" y="730536"/>
                  </a:lnTo>
                  <a:lnTo>
                    <a:pt x="261654" y="730537"/>
                  </a:lnTo>
                  <a:lnTo>
                    <a:pt x="261633" y="730538"/>
                  </a:lnTo>
                  <a:lnTo>
                    <a:pt x="261611" y="730537"/>
                  </a:lnTo>
                  <a:lnTo>
                    <a:pt x="261589" y="730535"/>
                  </a:lnTo>
                  <a:lnTo>
                    <a:pt x="261565" y="730532"/>
                  </a:lnTo>
                  <a:lnTo>
                    <a:pt x="261542" y="730527"/>
                  </a:lnTo>
                  <a:lnTo>
                    <a:pt x="261516" y="730521"/>
                  </a:lnTo>
                  <a:lnTo>
                    <a:pt x="261491" y="730514"/>
                  </a:lnTo>
                  <a:lnTo>
                    <a:pt x="261466" y="730505"/>
                  </a:lnTo>
                  <a:lnTo>
                    <a:pt x="261439" y="730495"/>
                  </a:lnTo>
                  <a:lnTo>
                    <a:pt x="261413" y="730484"/>
                  </a:lnTo>
                  <a:lnTo>
                    <a:pt x="261386" y="730472"/>
                  </a:lnTo>
                  <a:lnTo>
                    <a:pt x="261359" y="730458"/>
                  </a:lnTo>
                  <a:lnTo>
                    <a:pt x="261332" y="730444"/>
                  </a:lnTo>
                  <a:lnTo>
                    <a:pt x="261307" y="730429"/>
                  </a:lnTo>
                  <a:lnTo>
                    <a:pt x="261281" y="730413"/>
                  </a:lnTo>
                  <a:lnTo>
                    <a:pt x="261257" y="730396"/>
                  </a:lnTo>
                  <a:lnTo>
                    <a:pt x="261238" y="730382"/>
                  </a:lnTo>
                  <a:lnTo>
                    <a:pt x="261221" y="730366"/>
                  </a:lnTo>
                  <a:lnTo>
                    <a:pt x="261203" y="730348"/>
                  </a:lnTo>
                  <a:lnTo>
                    <a:pt x="261188" y="730328"/>
                  </a:lnTo>
                  <a:lnTo>
                    <a:pt x="261172" y="730306"/>
                  </a:lnTo>
                  <a:lnTo>
                    <a:pt x="261158" y="730283"/>
                  </a:lnTo>
                  <a:lnTo>
                    <a:pt x="261143" y="730257"/>
                  </a:lnTo>
                  <a:lnTo>
                    <a:pt x="261131" y="730230"/>
                  </a:lnTo>
                  <a:lnTo>
                    <a:pt x="261120" y="730205"/>
                  </a:lnTo>
                  <a:lnTo>
                    <a:pt x="261110" y="730179"/>
                  </a:lnTo>
                  <a:lnTo>
                    <a:pt x="261102" y="730150"/>
                  </a:lnTo>
                  <a:lnTo>
                    <a:pt x="261092" y="730119"/>
                  </a:lnTo>
                  <a:lnTo>
                    <a:pt x="261074" y="730059"/>
                  </a:lnTo>
                  <a:lnTo>
                    <a:pt x="261044" y="729945"/>
                  </a:lnTo>
                  <a:lnTo>
                    <a:pt x="261032" y="729900"/>
                  </a:lnTo>
                  <a:lnTo>
                    <a:pt x="261019" y="729855"/>
                  </a:lnTo>
                  <a:lnTo>
                    <a:pt x="261005" y="729815"/>
                  </a:lnTo>
                  <a:lnTo>
                    <a:pt x="260998" y="729793"/>
                  </a:lnTo>
                  <a:lnTo>
                    <a:pt x="260989" y="729772"/>
                  </a:lnTo>
                  <a:lnTo>
                    <a:pt x="260981" y="729752"/>
                  </a:lnTo>
                  <a:lnTo>
                    <a:pt x="260972" y="729734"/>
                  </a:lnTo>
                  <a:lnTo>
                    <a:pt x="260964" y="729716"/>
                  </a:lnTo>
                  <a:lnTo>
                    <a:pt x="260955" y="729698"/>
                  </a:lnTo>
                  <a:lnTo>
                    <a:pt x="260946" y="729682"/>
                  </a:lnTo>
                  <a:lnTo>
                    <a:pt x="260936" y="729667"/>
                  </a:lnTo>
                  <a:lnTo>
                    <a:pt x="260911" y="729629"/>
                  </a:lnTo>
                  <a:lnTo>
                    <a:pt x="260883" y="729591"/>
                  </a:lnTo>
                  <a:lnTo>
                    <a:pt x="260854" y="729552"/>
                  </a:lnTo>
                  <a:lnTo>
                    <a:pt x="260823" y="729514"/>
                  </a:lnTo>
                  <a:lnTo>
                    <a:pt x="260791" y="729475"/>
                  </a:lnTo>
                  <a:lnTo>
                    <a:pt x="260757" y="729436"/>
                  </a:lnTo>
                  <a:lnTo>
                    <a:pt x="260721" y="729397"/>
                  </a:lnTo>
                  <a:lnTo>
                    <a:pt x="260682" y="729357"/>
                  </a:lnTo>
                  <a:lnTo>
                    <a:pt x="260644" y="729317"/>
                  </a:lnTo>
                  <a:lnTo>
                    <a:pt x="260602" y="729277"/>
                  </a:lnTo>
                  <a:lnTo>
                    <a:pt x="260559" y="729236"/>
                  </a:lnTo>
                  <a:lnTo>
                    <a:pt x="260511" y="729193"/>
                  </a:lnTo>
                  <a:lnTo>
                    <a:pt x="260463" y="729149"/>
                  </a:lnTo>
                  <a:lnTo>
                    <a:pt x="260409" y="729102"/>
                  </a:lnTo>
                  <a:lnTo>
                    <a:pt x="260261" y="728974"/>
                  </a:lnTo>
                  <a:lnTo>
                    <a:pt x="260177" y="728903"/>
                  </a:lnTo>
                  <a:lnTo>
                    <a:pt x="260100" y="728838"/>
                  </a:lnTo>
                  <a:lnTo>
                    <a:pt x="260026" y="728777"/>
                  </a:lnTo>
                  <a:lnTo>
                    <a:pt x="259955" y="728720"/>
                  </a:lnTo>
                  <a:lnTo>
                    <a:pt x="259886" y="728665"/>
                  </a:lnTo>
                  <a:lnTo>
                    <a:pt x="259818" y="728613"/>
                  </a:lnTo>
                  <a:lnTo>
                    <a:pt x="259753" y="728563"/>
                  </a:lnTo>
                  <a:lnTo>
                    <a:pt x="259688" y="728516"/>
                  </a:lnTo>
                  <a:lnTo>
                    <a:pt x="259624" y="728470"/>
                  </a:lnTo>
                  <a:lnTo>
                    <a:pt x="259561" y="728426"/>
                  </a:lnTo>
                  <a:lnTo>
                    <a:pt x="259499" y="728384"/>
                  </a:lnTo>
                  <a:lnTo>
                    <a:pt x="259438" y="728344"/>
                  </a:lnTo>
                  <a:lnTo>
                    <a:pt x="259378" y="728306"/>
                  </a:lnTo>
                  <a:lnTo>
                    <a:pt x="259317" y="728270"/>
                  </a:lnTo>
                  <a:lnTo>
                    <a:pt x="259259" y="728235"/>
                  </a:lnTo>
                  <a:lnTo>
                    <a:pt x="259199" y="728203"/>
                  </a:lnTo>
                  <a:lnTo>
                    <a:pt x="259141" y="728171"/>
                  </a:lnTo>
                  <a:lnTo>
                    <a:pt x="259082" y="728141"/>
                  </a:lnTo>
                  <a:lnTo>
                    <a:pt x="259024" y="728113"/>
                  </a:lnTo>
                  <a:lnTo>
                    <a:pt x="258967" y="728087"/>
                  </a:lnTo>
                  <a:lnTo>
                    <a:pt x="258909" y="728062"/>
                  </a:lnTo>
                  <a:lnTo>
                    <a:pt x="258853" y="728039"/>
                  </a:lnTo>
                  <a:lnTo>
                    <a:pt x="258796" y="728018"/>
                  </a:lnTo>
                  <a:lnTo>
                    <a:pt x="258740" y="727999"/>
                  </a:lnTo>
                  <a:lnTo>
                    <a:pt x="258684" y="727981"/>
                  </a:lnTo>
                  <a:lnTo>
                    <a:pt x="258659" y="727974"/>
                  </a:lnTo>
                  <a:lnTo>
                    <a:pt x="258621" y="727967"/>
                  </a:lnTo>
                  <a:lnTo>
                    <a:pt x="258537" y="727942"/>
                  </a:lnTo>
                  <a:lnTo>
                    <a:pt x="258331" y="727908"/>
                  </a:lnTo>
                  <a:lnTo>
                    <a:pt x="258123" y="727903"/>
                  </a:lnTo>
                  <a:lnTo>
                    <a:pt x="257802" y="727925"/>
                  </a:lnTo>
                  <a:lnTo>
                    <a:pt x="257604" y="727917"/>
                  </a:lnTo>
                  <a:lnTo>
                    <a:pt x="257428" y="727878"/>
                  </a:lnTo>
                  <a:lnTo>
                    <a:pt x="257159" y="727791"/>
                  </a:lnTo>
                  <a:lnTo>
                    <a:pt x="256974" y="727743"/>
                  </a:lnTo>
                  <a:lnTo>
                    <a:pt x="256756" y="727729"/>
                  </a:lnTo>
                  <a:lnTo>
                    <a:pt x="256575" y="727759"/>
                  </a:lnTo>
                  <a:lnTo>
                    <a:pt x="256358" y="727824"/>
                  </a:lnTo>
                  <a:lnTo>
                    <a:pt x="255972" y="727959"/>
                  </a:lnTo>
                  <a:lnTo>
                    <a:pt x="255736" y="728010"/>
                  </a:lnTo>
                  <a:lnTo>
                    <a:pt x="255581" y="728013"/>
                  </a:lnTo>
                  <a:lnTo>
                    <a:pt x="255407" y="727998"/>
                  </a:lnTo>
                  <a:lnTo>
                    <a:pt x="255176" y="727957"/>
                  </a:lnTo>
                  <a:lnTo>
                    <a:pt x="255029" y="727920"/>
                  </a:lnTo>
                  <a:lnTo>
                    <a:pt x="254974" y="727903"/>
                  </a:lnTo>
                  <a:lnTo>
                    <a:pt x="254915" y="727884"/>
                  </a:lnTo>
                  <a:lnTo>
                    <a:pt x="254858" y="727864"/>
                  </a:lnTo>
                  <a:lnTo>
                    <a:pt x="254800" y="727843"/>
                  </a:lnTo>
                  <a:lnTo>
                    <a:pt x="254742" y="727820"/>
                  </a:lnTo>
                  <a:lnTo>
                    <a:pt x="254685" y="727795"/>
                  </a:lnTo>
                  <a:lnTo>
                    <a:pt x="254627" y="727763"/>
                  </a:lnTo>
                  <a:lnTo>
                    <a:pt x="254570" y="727731"/>
                  </a:lnTo>
                  <a:lnTo>
                    <a:pt x="254514" y="727697"/>
                  </a:lnTo>
                  <a:lnTo>
                    <a:pt x="254458" y="727662"/>
                  </a:lnTo>
                  <a:lnTo>
                    <a:pt x="254404" y="727627"/>
                  </a:lnTo>
                  <a:lnTo>
                    <a:pt x="254351" y="727591"/>
                  </a:lnTo>
                  <a:lnTo>
                    <a:pt x="254300" y="727554"/>
                  </a:lnTo>
                  <a:lnTo>
                    <a:pt x="254248" y="727516"/>
                  </a:lnTo>
                  <a:lnTo>
                    <a:pt x="254198" y="727477"/>
                  </a:lnTo>
                  <a:lnTo>
                    <a:pt x="254148" y="727438"/>
                  </a:lnTo>
                  <a:lnTo>
                    <a:pt x="254100" y="727397"/>
                  </a:lnTo>
                  <a:lnTo>
                    <a:pt x="254053" y="727356"/>
                  </a:lnTo>
                  <a:lnTo>
                    <a:pt x="254005" y="727314"/>
                  </a:lnTo>
                  <a:lnTo>
                    <a:pt x="253960" y="727271"/>
                  </a:lnTo>
                  <a:lnTo>
                    <a:pt x="253915" y="727227"/>
                  </a:lnTo>
                  <a:lnTo>
                    <a:pt x="253872" y="727182"/>
                  </a:lnTo>
                  <a:lnTo>
                    <a:pt x="253848" y="727159"/>
                  </a:lnTo>
                  <a:lnTo>
                    <a:pt x="253826" y="727134"/>
                  </a:lnTo>
                  <a:lnTo>
                    <a:pt x="253804" y="727108"/>
                  </a:lnTo>
                  <a:lnTo>
                    <a:pt x="253783" y="727081"/>
                  </a:lnTo>
                  <a:lnTo>
                    <a:pt x="253761" y="727052"/>
                  </a:lnTo>
                  <a:lnTo>
                    <a:pt x="253740" y="727023"/>
                  </a:lnTo>
                  <a:lnTo>
                    <a:pt x="253718" y="726991"/>
                  </a:lnTo>
                  <a:lnTo>
                    <a:pt x="253697" y="726959"/>
                  </a:lnTo>
                  <a:lnTo>
                    <a:pt x="253676" y="726927"/>
                  </a:lnTo>
                  <a:lnTo>
                    <a:pt x="253655" y="726893"/>
                  </a:lnTo>
                  <a:lnTo>
                    <a:pt x="253634" y="726858"/>
                  </a:lnTo>
                  <a:lnTo>
                    <a:pt x="253612" y="726819"/>
                  </a:lnTo>
                  <a:lnTo>
                    <a:pt x="253568" y="726741"/>
                  </a:lnTo>
                  <a:lnTo>
                    <a:pt x="253484" y="726588"/>
                  </a:lnTo>
                  <a:lnTo>
                    <a:pt x="253449" y="726525"/>
                  </a:lnTo>
                  <a:lnTo>
                    <a:pt x="253411" y="726459"/>
                  </a:lnTo>
                  <a:lnTo>
                    <a:pt x="253377" y="726401"/>
                  </a:lnTo>
                  <a:lnTo>
                    <a:pt x="253356" y="726367"/>
                  </a:lnTo>
                  <a:lnTo>
                    <a:pt x="253335" y="726336"/>
                  </a:lnTo>
                  <a:lnTo>
                    <a:pt x="253315" y="726305"/>
                  </a:lnTo>
                  <a:lnTo>
                    <a:pt x="253295" y="726276"/>
                  </a:lnTo>
                  <a:lnTo>
                    <a:pt x="253275" y="726248"/>
                  </a:lnTo>
                  <a:lnTo>
                    <a:pt x="253254" y="726222"/>
                  </a:lnTo>
                  <a:lnTo>
                    <a:pt x="253234" y="726196"/>
                  </a:lnTo>
                  <a:lnTo>
                    <a:pt x="253213" y="726171"/>
                  </a:lnTo>
                  <a:lnTo>
                    <a:pt x="253160" y="726110"/>
                  </a:lnTo>
                  <a:lnTo>
                    <a:pt x="253108" y="726053"/>
                  </a:lnTo>
                  <a:lnTo>
                    <a:pt x="253058" y="725999"/>
                  </a:lnTo>
                  <a:lnTo>
                    <a:pt x="253009" y="725947"/>
                  </a:lnTo>
                  <a:lnTo>
                    <a:pt x="252960" y="725898"/>
                  </a:lnTo>
                  <a:lnTo>
                    <a:pt x="252913" y="725852"/>
                  </a:lnTo>
                  <a:lnTo>
                    <a:pt x="252865" y="725808"/>
                  </a:lnTo>
                  <a:lnTo>
                    <a:pt x="252819" y="725767"/>
                  </a:lnTo>
                  <a:lnTo>
                    <a:pt x="252790" y="725742"/>
                  </a:lnTo>
                  <a:lnTo>
                    <a:pt x="252762" y="725719"/>
                  </a:lnTo>
                  <a:lnTo>
                    <a:pt x="252732" y="725695"/>
                  </a:lnTo>
                  <a:lnTo>
                    <a:pt x="252702" y="725671"/>
                  </a:lnTo>
                  <a:lnTo>
                    <a:pt x="252671" y="725648"/>
                  </a:lnTo>
                  <a:lnTo>
                    <a:pt x="252640" y="725625"/>
                  </a:lnTo>
                  <a:lnTo>
                    <a:pt x="252608" y="725602"/>
                  </a:lnTo>
                  <a:lnTo>
                    <a:pt x="252575" y="725579"/>
                  </a:lnTo>
                  <a:lnTo>
                    <a:pt x="252542" y="725557"/>
                  </a:lnTo>
                  <a:lnTo>
                    <a:pt x="252508" y="725534"/>
                  </a:lnTo>
                  <a:lnTo>
                    <a:pt x="252474" y="725512"/>
                  </a:lnTo>
                  <a:lnTo>
                    <a:pt x="252438" y="725490"/>
                  </a:lnTo>
                  <a:lnTo>
                    <a:pt x="252366" y="725447"/>
                  </a:lnTo>
                  <a:lnTo>
                    <a:pt x="252289" y="725404"/>
                  </a:lnTo>
                  <a:lnTo>
                    <a:pt x="252212" y="725362"/>
                  </a:lnTo>
                  <a:lnTo>
                    <a:pt x="252131" y="725321"/>
                  </a:lnTo>
                  <a:lnTo>
                    <a:pt x="252047" y="725280"/>
                  </a:lnTo>
                  <a:lnTo>
                    <a:pt x="251959" y="725239"/>
                  </a:lnTo>
                  <a:lnTo>
                    <a:pt x="251868" y="725199"/>
                  </a:lnTo>
                  <a:lnTo>
                    <a:pt x="251773" y="725159"/>
                  </a:lnTo>
                  <a:lnTo>
                    <a:pt x="251673" y="725118"/>
                  </a:lnTo>
                  <a:lnTo>
                    <a:pt x="251567" y="725076"/>
                  </a:lnTo>
                  <a:lnTo>
                    <a:pt x="251541" y="725067"/>
                  </a:lnTo>
                  <a:lnTo>
                    <a:pt x="251515" y="725058"/>
                  </a:lnTo>
                  <a:lnTo>
                    <a:pt x="251488" y="725050"/>
                  </a:lnTo>
                  <a:lnTo>
                    <a:pt x="251460" y="725042"/>
                  </a:lnTo>
                  <a:lnTo>
                    <a:pt x="251430" y="725035"/>
                  </a:lnTo>
                  <a:lnTo>
                    <a:pt x="251400" y="725028"/>
                  </a:lnTo>
                  <a:lnTo>
                    <a:pt x="251368" y="725022"/>
                  </a:lnTo>
                  <a:lnTo>
                    <a:pt x="251334" y="725016"/>
                  </a:lnTo>
                  <a:lnTo>
                    <a:pt x="251272" y="725006"/>
                  </a:lnTo>
                  <a:lnTo>
                    <a:pt x="251203" y="724998"/>
                  </a:lnTo>
                  <a:lnTo>
                    <a:pt x="251133" y="724990"/>
                  </a:lnTo>
                  <a:lnTo>
                    <a:pt x="250954" y="724972"/>
                  </a:lnTo>
                  <a:lnTo>
                    <a:pt x="250903" y="724966"/>
                  </a:lnTo>
                  <a:lnTo>
                    <a:pt x="250857" y="724960"/>
                  </a:lnTo>
                  <a:lnTo>
                    <a:pt x="250807" y="724952"/>
                  </a:lnTo>
                  <a:lnTo>
                    <a:pt x="250759" y="724944"/>
                  </a:lnTo>
                  <a:lnTo>
                    <a:pt x="250716" y="724935"/>
                  </a:lnTo>
                  <a:lnTo>
                    <a:pt x="250675" y="724926"/>
                  </a:lnTo>
                  <a:lnTo>
                    <a:pt x="250651" y="724919"/>
                  </a:lnTo>
                  <a:lnTo>
                    <a:pt x="250628" y="724913"/>
                  </a:lnTo>
                  <a:lnTo>
                    <a:pt x="250606" y="724905"/>
                  </a:lnTo>
                  <a:lnTo>
                    <a:pt x="250585" y="724898"/>
                  </a:lnTo>
                  <a:lnTo>
                    <a:pt x="250564" y="724890"/>
                  </a:lnTo>
                  <a:lnTo>
                    <a:pt x="250544" y="724882"/>
                  </a:lnTo>
                  <a:lnTo>
                    <a:pt x="250525" y="724873"/>
                  </a:lnTo>
                  <a:lnTo>
                    <a:pt x="250506" y="724863"/>
                  </a:lnTo>
                  <a:lnTo>
                    <a:pt x="250489" y="724854"/>
                  </a:lnTo>
                  <a:lnTo>
                    <a:pt x="250471" y="724844"/>
                  </a:lnTo>
                  <a:lnTo>
                    <a:pt x="250455" y="724833"/>
                  </a:lnTo>
                  <a:lnTo>
                    <a:pt x="250439" y="724822"/>
                  </a:lnTo>
                  <a:lnTo>
                    <a:pt x="250424" y="724810"/>
                  </a:lnTo>
                  <a:lnTo>
                    <a:pt x="250408" y="724799"/>
                  </a:lnTo>
                  <a:lnTo>
                    <a:pt x="250395" y="724786"/>
                  </a:lnTo>
                  <a:lnTo>
                    <a:pt x="250381" y="724773"/>
                  </a:lnTo>
                  <a:lnTo>
                    <a:pt x="250367" y="724759"/>
                  </a:lnTo>
                  <a:lnTo>
                    <a:pt x="250355" y="724743"/>
                  </a:lnTo>
                  <a:lnTo>
                    <a:pt x="250342" y="724727"/>
                  </a:lnTo>
                  <a:lnTo>
                    <a:pt x="250330" y="724709"/>
                  </a:lnTo>
                  <a:lnTo>
                    <a:pt x="250319" y="724690"/>
                  </a:lnTo>
                  <a:lnTo>
                    <a:pt x="250307" y="724670"/>
                  </a:lnTo>
                  <a:lnTo>
                    <a:pt x="250296" y="724648"/>
                  </a:lnTo>
                  <a:lnTo>
                    <a:pt x="250285" y="724624"/>
                  </a:lnTo>
                  <a:lnTo>
                    <a:pt x="250268" y="724584"/>
                  </a:lnTo>
                  <a:lnTo>
                    <a:pt x="250250" y="724537"/>
                  </a:lnTo>
                  <a:lnTo>
                    <a:pt x="250235" y="724491"/>
                  </a:lnTo>
                  <a:lnTo>
                    <a:pt x="250198" y="724379"/>
                  </a:lnTo>
                  <a:lnTo>
                    <a:pt x="250178" y="724323"/>
                  </a:lnTo>
                  <a:lnTo>
                    <a:pt x="250168" y="724297"/>
                  </a:lnTo>
                  <a:lnTo>
                    <a:pt x="250157" y="724272"/>
                  </a:lnTo>
                  <a:lnTo>
                    <a:pt x="250147" y="724249"/>
                  </a:lnTo>
                  <a:lnTo>
                    <a:pt x="250137" y="724227"/>
                  </a:lnTo>
                  <a:lnTo>
                    <a:pt x="250127" y="724207"/>
                  </a:lnTo>
                  <a:lnTo>
                    <a:pt x="250117" y="724189"/>
                  </a:lnTo>
                  <a:lnTo>
                    <a:pt x="250106" y="724171"/>
                  </a:lnTo>
                  <a:lnTo>
                    <a:pt x="250095" y="724154"/>
                  </a:lnTo>
                  <a:lnTo>
                    <a:pt x="250084" y="724138"/>
                  </a:lnTo>
                  <a:lnTo>
                    <a:pt x="250073" y="724123"/>
                  </a:lnTo>
                  <a:lnTo>
                    <a:pt x="250061" y="724109"/>
                  </a:lnTo>
                  <a:lnTo>
                    <a:pt x="250049" y="724096"/>
                  </a:lnTo>
                  <a:lnTo>
                    <a:pt x="250010" y="724056"/>
                  </a:lnTo>
                  <a:lnTo>
                    <a:pt x="249975" y="724021"/>
                  </a:lnTo>
                  <a:lnTo>
                    <a:pt x="249940" y="723990"/>
                  </a:lnTo>
                  <a:lnTo>
                    <a:pt x="249907" y="723962"/>
                  </a:lnTo>
                  <a:lnTo>
                    <a:pt x="249875" y="723938"/>
                  </a:lnTo>
                  <a:lnTo>
                    <a:pt x="249859" y="723926"/>
                  </a:lnTo>
                  <a:lnTo>
                    <a:pt x="249843" y="723916"/>
                  </a:lnTo>
                  <a:lnTo>
                    <a:pt x="249828" y="723906"/>
                  </a:lnTo>
                  <a:lnTo>
                    <a:pt x="249812" y="723898"/>
                  </a:lnTo>
                  <a:lnTo>
                    <a:pt x="249798" y="723889"/>
                  </a:lnTo>
                  <a:lnTo>
                    <a:pt x="249783" y="723882"/>
                  </a:lnTo>
                  <a:lnTo>
                    <a:pt x="249766" y="723874"/>
                  </a:lnTo>
                  <a:lnTo>
                    <a:pt x="249748" y="723867"/>
                  </a:lnTo>
                  <a:lnTo>
                    <a:pt x="249730" y="723860"/>
                  </a:lnTo>
                  <a:lnTo>
                    <a:pt x="249711" y="723854"/>
                  </a:lnTo>
                  <a:lnTo>
                    <a:pt x="249691" y="723848"/>
                  </a:lnTo>
                  <a:lnTo>
                    <a:pt x="249671" y="723843"/>
                  </a:lnTo>
                  <a:lnTo>
                    <a:pt x="249651" y="723839"/>
                  </a:lnTo>
                  <a:lnTo>
                    <a:pt x="249630" y="723834"/>
                  </a:lnTo>
                  <a:lnTo>
                    <a:pt x="249609" y="723831"/>
                  </a:lnTo>
                  <a:lnTo>
                    <a:pt x="249587" y="723828"/>
                  </a:lnTo>
                  <a:lnTo>
                    <a:pt x="249565" y="723825"/>
                  </a:lnTo>
                  <a:lnTo>
                    <a:pt x="249543" y="723823"/>
                  </a:lnTo>
                  <a:lnTo>
                    <a:pt x="249521" y="723822"/>
                  </a:lnTo>
                  <a:lnTo>
                    <a:pt x="249498" y="723821"/>
                  </a:lnTo>
                  <a:lnTo>
                    <a:pt x="249476" y="723821"/>
                  </a:lnTo>
                  <a:lnTo>
                    <a:pt x="249453" y="723821"/>
                  </a:lnTo>
                  <a:lnTo>
                    <a:pt x="249431" y="723822"/>
                  </a:lnTo>
                  <a:lnTo>
                    <a:pt x="249408" y="723823"/>
                  </a:lnTo>
                  <a:lnTo>
                    <a:pt x="249385" y="723826"/>
                  </a:lnTo>
                  <a:lnTo>
                    <a:pt x="249363" y="723828"/>
                  </a:lnTo>
                  <a:lnTo>
                    <a:pt x="249341" y="723831"/>
                  </a:lnTo>
                  <a:lnTo>
                    <a:pt x="249319" y="723835"/>
                  </a:lnTo>
                  <a:lnTo>
                    <a:pt x="249297" y="723839"/>
                  </a:lnTo>
                  <a:lnTo>
                    <a:pt x="249276" y="723844"/>
                  </a:lnTo>
                  <a:lnTo>
                    <a:pt x="249255" y="723849"/>
                  </a:lnTo>
                  <a:lnTo>
                    <a:pt x="249235" y="723855"/>
                  </a:lnTo>
                  <a:lnTo>
                    <a:pt x="249216" y="723861"/>
                  </a:lnTo>
                  <a:lnTo>
                    <a:pt x="249196" y="723868"/>
                  </a:lnTo>
                  <a:lnTo>
                    <a:pt x="249177" y="723875"/>
                  </a:lnTo>
                  <a:lnTo>
                    <a:pt x="249159" y="723883"/>
                  </a:lnTo>
                  <a:lnTo>
                    <a:pt x="249142" y="723891"/>
                  </a:lnTo>
                  <a:lnTo>
                    <a:pt x="249125" y="723900"/>
                  </a:lnTo>
                  <a:lnTo>
                    <a:pt x="249093" y="723917"/>
                  </a:lnTo>
                  <a:lnTo>
                    <a:pt x="249063" y="723937"/>
                  </a:lnTo>
                  <a:lnTo>
                    <a:pt x="249034" y="723958"/>
                  </a:lnTo>
                  <a:lnTo>
                    <a:pt x="249005" y="723981"/>
                  </a:lnTo>
                  <a:lnTo>
                    <a:pt x="248976" y="724005"/>
                  </a:lnTo>
                  <a:lnTo>
                    <a:pt x="248949" y="724032"/>
                  </a:lnTo>
                  <a:lnTo>
                    <a:pt x="248921" y="724062"/>
                  </a:lnTo>
                  <a:lnTo>
                    <a:pt x="248902" y="724083"/>
                  </a:lnTo>
                  <a:lnTo>
                    <a:pt x="248892" y="724098"/>
                  </a:lnTo>
                  <a:lnTo>
                    <a:pt x="248865" y="724145"/>
                  </a:lnTo>
                  <a:lnTo>
                    <a:pt x="248838" y="724192"/>
                  </a:lnTo>
                  <a:lnTo>
                    <a:pt x="248814" y="724241"/>
                  </a:lnTo>
                  <a:lnTo>
                    <a:pt x="248790" y="724289"/>
                  </a:lnTo>
                  <a:lnTo>
                    <a:pt x="248768" y="724338"/>
                  </a:lnTo>
                  <a:lnTo>
                    <a:pt x="248747" y="724387"/>
                  </a:lnTo>
                  <a:lnTo>
                    <a:pt x="248728" y="724437"/>
                  </a:lnTo>
                  <a:lnTo>
                    <a:pt x="248720" y="724457"/>
                  </a:lnTo>
                  <a:lnTo>
                    <a:pt x="248714" y="724477"/>
                  </a:lnTo>
                  <a:lnTo>
                    <a:pt x="248708" y="724498"/>
                  </a:lnTo>
                  <a:lnTo>
                    <a:pt x="248701" y="724519"/>
                  </a:lnTo>
                  <a:lnTo>
                    <a:pt x="248697" y="724542"/>
                  </a:lnTo>
                  <a:lnTo>
                    <a:pt x="248692" y="724564"/>
                  </a:lnTo>
                  <a:lnTo>
                    <a:pt x="248687" y="724588"/>
                  </a:lnTo>
                  <a:lnTo>
                    <a:pt x="248683" y="724613"/>
                  </a:lnTo>
                  <a:lnTo>
                    <a:pt x="248676" y="724663"/>
                  </a:lnTo>
                  <a:lnTo>
                    <a:pt x="248669" y="724719"/>
                  </a:lnTo>
                  <a:lnTo>
                    <a:pt x="248664" y="724779"/>
                  </a:lnTo>
                  <a:lnTo>
                    <a:pt x="248652" y="724944"/>
                  </a:lnTo>
                  <a:lnTo>
                    <a:pt x="248646" y="724995"/>
                  </a:lnTo>
                  <a:lnTo>
                    <a:pt x="248641" y="725040"/>
                  </a:lnTo>
                  <a:lnTo>
                    <a:pt x="248633" y="725092"/>
                  </a:lnTo>
                  <a:lnTo>
                    <a:pt x="248629" y="725116"/>
                  </a:lnTo>
                  <a:lnTo>
                    <a:pt x="248623" y="725140"/>
                  </a:lnTo>
                  <a:lnTo>
                    <a:pt x="248619" y="725162"/>
                  </a:lnTo>
                  <a:lnTo>
                    <a:pt x="248613" y="725184"/>
                  </a:lnTo>
                  <a:lnTo>
                    <a:pt x="248607" y="725205"/>
                  </a:lnTo>
                  <a:lnTo>
                    <a:pt x="248600" y="725226"/>
                  </a:lnTo>
                  <a:lnTo>
                    <a:pt x="248583" y="725276"/>
                  </a:lnTo>
                  <a:lnTo>
                    <a:pt x="248567" y="725323"/>
                  </a:lnTo>
                  <a:lnTo>
                    <a:pt x="248549" y="725369"/>
                  </a:lnTo>
                  <a:lnTo>
                    <a:pt x="248533" y="725413"/>
                  </a:lnTo>
                  <a:lnTo>
                    <a:pt x="248515" y="725455"/>
                  </a:lnTo>
                  <a:lnTo>
                    <a:pt x="248497" y="725496"/>
                  </a:lnTo>
                  <a:lnTo>
                    <a:pt x="248480" y="725536"/>
                  </a:lnTo>
                  <a:lnTo>
                    <a:pt x="248462" y="725574"/>
                  </a:lnTo>
                  <a:lnTo>
                    <a:pt x="248443" y="725610"/>
                  </a:lnTo>
                  <a:lnTo>
                    <a:pt x="248425" y="725646"/>
                  </a:lnTo>
                  <a:lnTo>
                    <a:pt x="248406" y="725680"/>
                  </a:lnTo>
                  <a:lnTo>
                    <a:pt x="248386" y="725713"/>
                  </a:lnTo>
                  <a:lnTo>
                    <a:pt x="248366" y="725745"/>
                  </a:lnTo>
                  <a:lnTo>
                    <a:pt x="248345" y="725776"/>
                  </a:lnTo>
                  <a:lnTo>
                    <a:pt x="248324" y="725805"/>
                  </a:lnTo>
                  <a:lnTo>
                    <a:pt x="248303" y="725834"/>
                  </a:lnTo>
                  <a:lnTo>
                    <a:pt x="248277" y="725868"/>
                  </a:lnTo>
                  <a:lnTo>
                    <a:pt x="248249" y="725901"/>
                  </a:lnTo>
                  <a:lnTo>
                    <a:pt x="248220" y="725934"/>
                  </a:lnTo>
                  <a:lnTo>
                    <a:pt x="248191" y="725966"/>
                  </a:lnTo>
                  <a:lnTo>
                    <a:pt x="248161" y="725997"/>
                  </a:lnTo>
                  <a:lnTo>
                    <a:pt x="248130" y="726027"/>
                  </a:lnTo>
                  <a:lnTo>
                    <a:pt x="248099" y="726056"/>
                  </a:lnTo>
                  <a:lnTo>
                    <a:pt x="248068" y="726084"/>
                  </a:lnTo>
                  <a:lnTo>
                    <a:pt x="248036" y="726111"/>
                  </a:lnTo>
                  <a:lnTo>
                    <a:pt x="248004" y="726137"/>
                  </a:lnTo>
                  <a:lnTo>
                    <a:pt x="247971" y="726162"/>
                  </a:lnTo>
                  <a:lnTo>
                    <a:pt x="247939" y="726185"/>
                  </a:lnTo>
                  <a:lnTo>
                    <a:pt x="247906" y="726207"/>
                  </a:lnTo>
                  <a:lnTo>
                    <a:pt x="247874" y="726227"/>
                  </a:lnTo>
                  <a:lnTo>
                    <a:pt x="247841" y="726247"/>
                  </a:lnTo>
                  <a:lnTo>
                    <a:pt x="247809" y="726264"/>
                  </a:lnTo>
                  <a:lnTo>
                    <a:pt x="247771" y="726284"/>
                  </a:lnTo>
                  <a:lnTo>
                    <a:pt x="247768" y="726285"/>
                  </a:lnTo>
                  <a:lnTo>
                    <a:pt x="247556" y="726370"/>
                  </a:lnTo>
                  <a:lnTo>
                    <a:pt x="247330" y="726420"/>
                  </a:lnTo>
                  <a:lnTo>
                    <a:pt x="247147" y="726419"/>
                  </a:lnTo>
                  <a:lnTo>
                    <a:pt x="247003" y="726371"/>
                  </a:lnTo>
                  <a:lnTo>
                    <a:pt x="246735" y="726233"/>
                  </a:lnTo>
                  <a:lnTo>
                    <a:pt x="246573" y="726179"/>
                  </a:lnTo>
                  <a:lnTo>
                    <a:pt x="246452" y="726176"/>
                  </a:lnTo>
                  <a:lnTo>
                    <a:pt x="246437" y="726177"/>
                  </a:lnTo>
                  <a:lnTo>
                    <a:pt x="246413" y="726181"/>
                  </a:lnTo>
                  <a:lnTo>
                    <a:pt x="246389" y="726185"/>
                  </a:lnTo>
                  <a:lnTo>
                    <a:pt x="246364" y="726191"/>
                  </a:lnTo>
                  <a:lnTo>
                    <a:pt x="246319" y="726202"/>
                  </a:lnTo>
                  <a:lnTo>
                    <a:pt x="246271" y="726216"/>
                  </a:lnTo>
                  <a:lnTo>
                    <a:pt x="246223" y="726231"/>
                  </a:lnTo>
                  <a:lnTo>
                    <a:pt x="246111" y="726268"/>
                  </a:lnTo>
                  <a:lnTo>
                    <a:pt x="246055" y="726285"/>
                  </a:lnTo>
                  <a:lnTo>
                    <a:pt x="246027" y="726293"/>
                  </a:lnTo>
                  <a:lnTo>
                    <a:pt x="246002" y="726300"/>
                  </a:lnTo>
                  <a:lnTo>
                    <a:pt x="245977" y="726306"/>
                  </a:lnTo>
                  <a:lnTo>
                    <a:pt x="245953" y="726310"/>
                  </a:lnTo>
                  <a:lnTo>
                    <a:pt x="245930" y="726314"/>
                  </a:lnTo>
                  <a:lnTo>
                    <a:pt x="245908" y="726317"/>
                  </a:lnTo>
                  <a:lnTo>
                    <a:pt x="245886" y="726319"/>
                  </a:lnTo>
                  <a:lnTo>
                    <a:pt x="245865" y="726320"/>
                  </a:lnTo>
                  <a:lnTo>
                    <a:pt x="245844" y="726320"/>
                  </a:lnTo>
                  <a:lnTo>
                    <a:pt x="245824" y="726320"/>
                  </a:lnTo>
                  <a:lnTo>
                    <a:pt x="245805" y="726318"/>
                  </a:lnTo>
                  <a:lnTo>
                    <a:pt x="245785" y="726315"/>
                  </a:lnTo>
                  <a:lnTo>
                    <a:pt x="245769" y="726312"/>
                  </a:lnTo>
                  <a:lnTo>
                    <a:pt x="245751" y="726308"/>
                  </a:lnTo>
                  <a:lnTo>
                    <a:pt x="245734" y="726304"/>
                  </a:lnTo>
                  <a:lnTo>
                    <a:pt x="245715" y="726298"/>
                  </a:lnTo>
                  <a:lnTo>
                    <a:pt x="245697" y="726292"/>
                  </a:lnTo>
                  <a:lnTo>
                    <a:pt x="245678" y="726284"/>
                  </a:lnTo>
                  <a:lnTo>
                    <a:pt x="245659" y="726276"/>
                  </a:lnTo>
                  <a:lnTo>
                    <a:pt x="245639" y="726267"/>
                  </a:lnTo>
                  <a:lnTo>
                    <a:pt x="245602" y="726249"/>
                  </a:lnTo>
                  <a:lnTo>
                    <a:pt x="245561" y="726227"/>
                  </a:lnTo>
                  <a:lnTo>
                    <a:pt x="245521" y="726203"/>
                  </a:lnTo>
                  <a:lnTo>
                    <a:pt x="245410" y="726138"/>
                  </a:lnTo>
                  <a:lnTo>
                    <a:pt x="245376" y="726119"/>
                  </a:lnTo>
                  <a:lnTo>
                    <a:pt x="245346" y="726102"/>
                  </a:lnTo>
                  <a:lnTo>
                    <a:pt x="245311" y="726085"/>
                  </a:lnTo>
                  <a:lnTo>
                    <a:pt x="245278" y="726070"/>
                  </a:lnTo>
                  <a:lnTo>
                    <a:pt x="245247" y="726058"/>
                  </a:lnTo>
                  <a:lnTo>
                    <a:pt x="245216" y="726048"/>
                  </a:lnTo>
                  <a:lnTo>
                    <a:pt x="245193" y="726041"/>
                  </a:lnTo>
                  <a:lnTo>
                    <a:pt x="245169" y="726035"/>
                  </a:lnTo>
                  <a:lnTo>
                    <a:pt x="245144" y="726030"/>
                  </a:lnTo>
                  <a:lnTo>
                    <a:pt x="245119" y="726024"/>
                  </a:lnTo>
                  <a:lnTo>
                    <a:pt x="245093" y="726020"/>
                  </a:lnTo>
                  <a:lnTo>
                    <a:pt x="245066" y="726015"/>
                  </a:lnTo>
                  <a:lnTo>
                    <a:pt x="245037" y="726011"/>
                  </a:lnTo>
                  <a:lnTo>
                    <a:pt x="245009" y="726008"/>
                  </a:lnTo>
                  <a:lnTo>
                    <a:pt x="244957" y="726003"/>
                  </a:lnTo>
                  <a:lnTo>
                    <a:pt x="244899" y="725998"/>
                  </a:lnTo>
                  <a:lnTo>
                    <a:pt x="244842" y="725995"/>
                  </a:lnTo>
                  <a:lnTo>
                    <a:pt x="244698" y="725987"/>
                  </a:lnTo>
                  <a:lnTo>
                    <a:pt x="244619" y="725982"/>
                  </a:lnTo>
                  <a:lnTo>
                    <a:pt x="244578" y="725978"/>
                  </a:lnTo>
                  <a:lnTo>
                    <a:pt x="244541" y="725974"/>
                  </a:lnTo>
                  <a:lnTo>
                    <a:pt x="244504" y="725969"/>
                  </a:lnTo>
                  <a:lnTo>
                    <a:pt x="244470" y="725964"/>
                  </a:lnTo>
                  <a:lnTo>
                    <a:pt x="244433" y="725957"/>
                  </a:lnTo>
                  <a:lnTo>
                    <a:pt x="244394" y="725950"/>
                  </a:lnTo>
                  <a:lnTo>
                    <a:pt x="244355" y="725941"/>
                  </a:lnTo>
                  <a:lnTo>
                    <a:pt x="244316" y="725933"/>
                  </a:lnTo>
                  <a:lnTo>
                    <a:pt x="244276" y="725923"/>
                  </a:lnTo>
                  <a:lnTo>
                    <a:pt x="244235" y="725912"/>
                  </a:lnTo>
                  <a:lnTo>
                    <a:pt x="244193" y="725901"/>
                  </a:lnTo>
                  <a:lnTo>
                    <a:pt x="244150" y="725889"/>
                  </a:lnTo>
                  <a:lnTo>
                    <a:pt x="244059" y="725861"/>
                  </a:lnTo>
                  <a:lnTo>
                    <a:pt x="243957" y="725828"/>
                  </a:lnTo>
                  <a:lnTo>
                    <a:pt x="243851" y="725792"/>
                  </a:lnTo>
                  <a:lnTo>
                    <a:pt x="243639" y="725718"/>
                  </a:lnTo>
                  <a:lnTo>
                    <a:pt x="243550" y="725688"/>
                  </a:lnTo>
                  <a:lnTo>
                    <a:pt x="243456" y="725657"/>
                  </a:lnTo>
                  <a:lnTo>
                    <a:pt x="243372" y="725630"/>
                  </a:lnTo>
                  <a:lnTo>
                    <a:pt x="243323" y="725615"/>
                  </a:lnTo>
                  <a:lnTo>
                    <a:pt x="243274" y="725602"/>
                  </a:lnTo>
                  <a:lnTo>
                    <a:pt x="243228" y="725589"/>
                  </a:lnTo>
                  <a:lnTo>
                    <a:pt x="243183" y="725578"/>
                  </a:lnTo>
                  <a:lnTo>
                    <a:pt x="243139" y="725567"/>
                  </a:lnTo>
                  <a:lnTo>
                    <a:pt x="243096" y="725557"/>
                  </a:lnTo>
                  <a:lnTo>
                    <a:pt x="243053" y="725549"/>
                  </a:lnTo>
                  <a:lnTo>
                    <a:pt x="243012" y="725541"/>
                  </a:lnTo>
                  <a:lnTo>
                    <a:pt x="242958" y="725532"/>
                  </a:lnTo>
                  <a:lnTo>
                    <a:pt x="242904" y="725524"/>
                  </a:lnTo>
                  <a:lnTo>
                    <a:pt x="242639" y="725503"/>
                  </a:lnTo>
                  <a:lnTo>
                    <a:pt x="242334" y="725502"/>
                  </a:lnTo>
                  <a:lnTo>
                    <a:pt x="242301" y="725502"/>
                  </a:lnTo>
                  <a:lnTo>
                    <a:pt x="242240" y="725504"/>
                  </a:lnTo>
                  <a:lnTo>
                    <a:pt x="241766" y="725520"/>
                  </a:lnTo>
                  <a:lnTo>
                    <a:pt x="241571" y="725521"/>
                  </a:lnTo>
                  <a:lnTo>
                    <a:pt x="241541" y="725521"/>
                  </a:lnTo>
                  <a:lnTo>
                    <a:pt x="241479" y="725519"/>
                  </a:lnTo>
                  <a:lnTo>
                    <a:pt x="241419" y="725516"/>
                  </a:lnTo>
                  <a:lnTo>
                    <a:pt x="241359" y="725513"/>
                  </a:lnTo>
                  <a:lnTo>
                    <a:pt x="241302" y="725508"/>
                  </a:lnTo>
                  <a:lnTo>
                    <a:pt x="241246" y="725502"/>
                  </a:lnTo>
                  <a:lnTo>
                    <a:pt x="241192" y="725495"/>
                  </a:lnTo>
                  <a:lnTo>
                    <a:pt x="241164" y="725491"/>
                  </a:lnTo>
                  <a:lnTo>
                    <a:pt x="241139" y="725488"/>
                  </a:lnTo>
                  <a:lnTo>
                    <a:pt x="241088" y="725479"/>
                  </a:lnTo>
                  <a:lnTo>
                    <a:pt x="241038" y="725469"/>
                  </a:lnTo>
                  <a:lnTo>
                    <a:pt x="240957" y="725451"/>
                  </a:lnTo>
                  <a:lnTo>
                    <a:pt x="240876" y="725431"/>
                  </a:lnTo>
                  <a:lnTo>
                    <a:pt x="240792" y="725409"/>
                  </a:lnTo>
                  <a:lnTo>
                    <a:pt x="240708" y="725386"/>
                  </a:lnTo>
                  <a:lnTo>
                    <a:pt x="240622" y="725360"/>
                  </a:lnTo>
                  <a:lnTo>
                    <a:pt x="240535" y="725332"/>
                  </a:lnTo>
                  <a:lnTo>
                    <a:pt x="240445" y="725302"/>
                  </a:lnTo>
                  <a:lnTo>
                    <a:pt x="240354" y="725269"/>
                  </a:lnTo>
                  <a:lnTo>
                    <a:pt x="240262" y="725235"/>
                  </a:lnTo>
                  <a:lnTo>
                    <a:pt x="240167" y="725199"/>
                  </a:lnTo>
                  <a:lnTo>
                    <a:pt x="240070" y="725160"/>
                  </a:lnTo>
                  <a:lnTo>
                    <a:pt x="239969" y="725118"/>
                  </a:lnTo>
                  <a:lnTo>
                    <a:pt x="239865" y="725073"/>
                  </a:lnTo>
                  <a:lnTo>
                    <a:pt x="239755" y="725025"/>
                  </a:lnTo>
                  <a:lnTo>
                    <a:pt x="239636" y="724972"/>
                  </a:lnTo>
                  <a:lnTo>
                    <a:pt x="239504" y="724912"/>
                  </a:lnTo>
                  <a:lnTo>
                    <a:pt x="239461" y="724891"/>
                  </a:lnTo>
                  <a:lnTo>
                    <a:pt x="239417" y="724868"/>
                  </a:lnTo>
                  <a:lnTo>
                    <a:pt x="239370" y="724843"/>
                  </a:lnTo>
                  <a:lnTo>
                    <a:pt x="239321" y="724815"/>
                  </a:lnTo>
                  <a:lnTo>
                    <a:pt x="239276" y="724788"/>
                  </a:lnTo>
                  <a:lnTo>
                    <a:pt x="239226" y="724757"/>
                  </a:lnTo>
                  <a:lnTo>
                    <a:pt x="239049" y="724644"/>
                  </a:lnTo>
                  <a:lnTo>
                    <a:pt x="238976" y="724599"/>
                  </a:lnTo>
                  <a:lnTo>
                    <a:pt x="238937" y="724575"/>
                  </a:lnTo>
                  <a:lnTo>
                    <a:pt x="238900" y="724554"/>
                  </a:lnTo>
                  <a:lnTo>
                    <a:pt x="238865" y="724534"/>
                  </a:lnTo>
                  <a:lnTo>
                    <a:pt x="238831" y="724516"/>
                  </a:lnTo>
                  <a:lnTo>
                    <a:pt x="238790" y="724495"/>
                  </a:lnTo>
                  <a:lnTo>
                    <a:pt x="238752" y="724477"/>
                  </a:lnTo>
                  <a:lnTo>
                    <a:pt x="238713" y="724460"/>
                  </a:lnTo>
                  <a:lnTo>
                    <a:pt x="238676" y="724444"/>
                  </a:lnTo>
                  <a:lnTo>
                    <a:pt x="238639" y="724430"/>
                  </a:lnTo>
                  <a:lnTo>
                    <a:pt x="238603" y="724418"/>
                  </a:lnTo>
                  <a:lnTo>
                    <a:pt x="238566" y="724407"/>
                  </a:lnTo>
                  <a:lnTo>
                    <a:pt x="238530" y="724398"/>
                  </a:lnTo>
                  <a:lnTo>
                    <a:pt x="238455" y="724381"/>
                  </a:lnTo>
                  <a:lnTo>
                    <a:pt x="238387" y="724367"/>
                  </a:lnTo>
                  <a:lnTo>
                    <a:pt x="238323" y="724355"/>
                  </a:lnTo>
                  <a:lnTo>
                    <a:pt x="238292" y="724351"/>
                  </a:lnTo>
                  <a:lnTo>
                    <a:pt x="238262" y="724346"/>
                  </a:lnTo>
                  <a:lnTo>
                    <a:pt x="238232" y="724343"/>
                  </a:lnTo>
                  <a:lnTo>
                    <a:pt x="238204" y="724340"/>
                  </a:lnTo>
                  <a:lnTo>
                    <a:pt x="238176" y="724338"/>
                  </a:lnTo>
                  <a:lnTo>
                    <a:pt x="238148" y="724337"/>
                  </a:lnTo>
                  <a:lnTo>
                    <a:pt x="238122" y="724336"/>
                  </a:lnTo>
                  <a:lnTo>
                    <a:pt x="238095" y="724335"/>
                  </a:lnTo>
                  <a:lnTo>
                    <a:pt x="238070" y="724336"/>
                  </a:lnTo>
                  <a:lnTo>
                    <a:pt x="238045" y="724337"/>
                  </a:lnTo>
                  <a:lnTo>
                    <a:pt x="238029" y="724338"/>
                  </a:lnTo>
                  <a:lnTo>
                    <a:pt x="238013" y="724340"/>
                  </a:lnTo>
                  <a:lnTo>
                    <a:pt x="237995" y="724343"/>
                  </a:lnTo>
                  <a:lnTo>
                    <a:pt x="237977" y="724347"/>
                  </a:lnTo>
                  <a:lnTo>
                    <a:pt x="237957" y="724352"/>
                  </a:lnTo>
                  <a:lnTo>
                    <a:pt x="237938" y="724357"/>
                  </a:lnTo>
                  <a:lnTo>
                    <a:pt x="237918" y="724364"/>
                  </a:lnTo>
                  <a:lnTo>
                    <a:pt x="237896" y="724372"/>
                  </a:lnTo>
                  <a:lnTo>
                    <a:pt x="237856" y="724387"/>
                  </a:lnTo>
                  <a:lnTo>
                    <a:pt x="237811" y="724405"/>
                  </a:lnTo>
                  <a:lnTo>
                    <a:pt x="237768" y="724424"/>
                  </a:lnTo>
                  <a:lnTo>
                    <a:pt x="237670" y="724468"/>
                  </a:lnTo>
                  <a:lnTo>
                    <a:pt x="237624" y="724487"/>
                  </a:lnTo>
                  <a:lnTo>
                    <a:pt x="237601" y="724496"/>
                  </a:lnTo>
                  <a:lnTo>
                    <a:pt x="237581" y="724504"/>
                  </a:lnTo>
                  <a:lnTo>
                    <a:pt x="237562" y="724510"/>
                  </a:lnTo>
                  <a:lnTo>
                    <a:pt x="237545" y="724516"/>
                  </a:lnTo>
                  <a:lnTo>
                    <a:pt x="237526" y="724521"/>
                  </a:lnTo>
                  <a:lnTo>
                    <a:pt x="237508" y="724524"/>
                  </a:lnTo>
                  <a:lnTo>
                    <a:pt x="237493" y="724526"/>
                  </a:lnTo>
                  <a:lnTo>
                    <a:pt x="237479" y="724526"/>
                  </a:lnTo>
                  <a:lnTo>
                    <a:pt x="237466" y="724524"/>
                  </a:lnTo>
                  <a:lnTo>
                    <a:pt x="237457" y="724521"/>
                  </a:lnTo>
                  <a:lnTo>
                    <a:pt x="237451" y="724518"/>
                  </a:lnTo>
                  <a:lnTo>
                    <a:pt x="237447" y="724516"/>
                  </a:lnTo>
                  <a:lnTo>
                    <a:pt x="237443" y="724513"/>
                  </a:lnTo>
                  <a:lnTo>
                    <a:pt x="237439" y="724509"/>
                  </a:lnTo>
                  <a:lnTo>
                    <a:pt x="237434" y="724503"/>
                  </a:lnTo>
                  <a:lnTo>
                    <a:pt x="237431" y="724496"/>
                  </a:lnTo>
                  <a:lnTo>
                    <a:pt x="237429" y="724487"/>
                  </a:lnTo>
                  <a:lnTo>
                    <a:pt x="237428" y="724477"/>
                  </a:lnTo>
                  <a:lnTo>
                    <a:pt x="237428" y="724466"/>
                  </a:lnTo>
                  <a:lnTo>
                    <a:pt x="237429" y="724454"/>
                  </a:lnTo>
                  <a:lnTo>
                    <a:pt x="237432" y="724440"/>
                  </a:lnTo>
                  <a:lnTo>
                    <a:pt x="237436" y="724425"/>
                  </a:lnTo>
                  <a:lnTo>
                    <a:pt x="237444" y="724398"/>
                  </a:lnTo>
                  <a:lnTo>
                    <a:pt x="237455" y="724366"/>
                  </a:lnTo>
                  <a:lnTo>
                    <a:pt x="237469" y="724333"/>
                  </a:lnTo>
                  <a:lnTo>
                    <a:pt x="237507" y="724239"/>
                  </a:lnTo>
                  <a:lnTo>
                    <a:pt x="237518" y="724210"/>
                  </a:lnTo>
                  <a:lnTo>
                    <a:pt x="237527" y="724185"/>
                  </a:lnTo>
                  <a:lnTo>
                    <a:pt x="237536" y="724158"/>
                  </a:lnTo>
                  <a:lnTo>
                    <a:pt x="237544" y="724133"/>
                  </a:lnTo>
                  <a:lnTo>
                    <a:pt x="237550" y="724110"/>
                  </a:lnTo>
                  <a:lnTo>
                    <a:pt x="237555" y="724088"/>
                  </a:lnTo>
                  <a:lnTo>
                    <a:pt x="237557" y="724067"/>
                  </a:lnTo>
                  <a:lnTo>
                    <a:pt x="237559" y="724048"/>
                  </a:lnTo>
                  <a:lnTo>
                    <a:pt x="237559" y="724030"/>
                  </a:lnTo>
                  <a:lnTo>
                    <a:pt x="237558" y="724013"/>
                  </a:lnTo>
                  <a:lnTo>
                    <a:pt x="237555" y="723997"/>
                  </a:lnTo>
                  <a:lnTo>
                    <a:pt x="237550" y="723983"/>
                  </a:lnTo>
                  <a:lnTo>
                    <a:pt x="237545" y="723969"/>
                  </a:lnTo>
                  <a:lnTo>
                    <a:pt x="237537" y="723957"/>
                  </a:lnTo>
                  <a:lnTo>
                    <a:pt x="237527" y="723944"/>
                  </a:lnTo>
                  <a:lnTo>
                    <a:pt x="237515" y="723930"/>
                  </a:lnTo>
                  <a:lnTo>
                    <a:pt x="237502" y="723916"/>
                  </a:lnTo>
                  <a:lnTo>
                    <a:pt x="237486" y="723902"/>
                  </a:lnTo>
                  <a:lnTo>
                    <a:pt x="237469" y="723887"/>
                  </a:lnTo>
                  <a:lnTo>
                    <a:pt x="237450" y="723872"/>
                  </a:lnTo>
                  <a:lnTo>
                    <a:pt x="237428" y="723855"/>
                  </a:lnTo>
                  <a:lnTo>
                    <a:pt x="237403" y="723837"/>
                  </a:lnTo>
                  <a:lnTo>
                    <a:pt x="237387" y="723826"/>
                  </a:lnTo>
                  <a:lnTo>
                    <a:pt x="237369" y="723815"/>
                  </a:lnTo>
                  <a:lnTo>
                    <a:pt x="237353" y="723806"/>
                  </a:lnTo>
                  <a:lnTo>
                    <a:pt x="237334" y="723797"/>
                  </a:lnTo>
                  <a:lnTo>
                    <a:pt x="237316" y="723789"/>
                  </a:lnTo>
                  <a:lnTo>
                    <a:pt x="237297" y="723782"/>
                  </a:lnTo>
                  <a:lnTo>
                    <a:pt x="237278" y="723776"/>
                  </a:lnTo>
                  <a:lnTo>
                    <a:pt x="237257" y="723770"/>
                  </a:lnTo>
                  <a:lnTo>
                    <a:pt x="237236" y="723765"/>
                  </a:lnTo>
                  <a:lnTo>
                    <a:pt x="237215" y="723761"/>
                  </a:lnTo>
                  <a:lnTo>
                    <a:pt x="237193" y="723757"/>
                  </a:lnTo>
                  <a:lnTo>
                    <a:pt x="237170" y="723754"/>
                  </a:lnTo>
                  <a:lnTo>
                    <a:pt x="237147" y="723752"/>
                  </a:lnTo>
                  <a:lnTo>
                    <a:pt x="237122" y="723751"/>
                  </a:lnTo>
                  <a:lnTo>
                    <a:pt x="237098" y="723750"/>
                  </a:lnTo>
                  <a:lnTo>
                    <a:pt x="237072" y="723750"/>
                  </a:lnTo>
                  <a:lnTo>
                    <a:pt x="237026" y="723752"/>
                  </a:lnTo>
                  <a:lnTo>
                    <a:pt x="236978" y="723756"/>
                  </a:lnTo>
                  <a:lnTo>
                    <a:pt x="236925" y="723762"/>
                  </a:lnTo>
                  <a:lnTo>
                    <a:pt x="236870" y="723770"/>
                  </a:lnTo>
                  <a:lnTo>
                    <a:pt x="236820" y="723779"/>
                  </a:lnTo>
                  <a:lnTo>
                    <a:pt x="236765" y="723789"/>
                  </a:lnTo>
                  <a:lnTo>
                    <a:pt x="236590" y="723825"/>
                  </a:lnTo>
                  <a:lnTo>
                    <a:pt x="236533" y="723836"/>
                  </a:lnTo>
                  <a:lnTo>
                    <a:pt x="236481" y="723845"/>
                  </a:lnTo>
                  <a:lnTo>
                    <a:pt x="236435" y="723853"/>
                  </a:lnTo>
                  <a:lnTo>
                    <a:pt x="236387" y="723860"/>
                  </a:lnTo>
                  <a:lnTo>
                    <a:pt x="236340" y="723869"/>
                  </a:lnTo>
                  <a:lnTo>
                    <a:pt x="236293" y="723880"/>
                  </a:lnTo>
                  <a:lnTo>
                    <a:pt x="236244" y="723892"/>
                  </a:lnTo>
                  <a:lnTo>
                    <a:pt x="236194" y="723907"/>
                  </a:lnTo>
                  <a:lnTo>
                    <a:pt x="236144" y="723922"/>
                  </a:lnTo>
                  <a:lnTo>
                    <a:pt x="236092" y="723940"/>
                  </a:lnTo>
                  <a:lnTo>
                    <a:pt x="236038" y="723959"/>
                  </a:lnTo>
                  <a:lnTo>
                    <a:pt x="235989" y="723978"/>
                  </a:lnTo>
                  <a:lnTo>
                    <a:pt x="235938" y="723999"/>
                  </a:lnTo>
                  <a:lnTo>
                    <a:pt x="235885" y="724021"/>
                  </a:lnTo>
                  <a:lnTo>
                    <a:pt x="235829" y="724046"/>
                  </a:lnTo>
                  <a:lnTo>
                    <a:pt x="235719" y="724096"/>
                  </a:lnTo>
                  <a:lnTo>
                    <a:pt x="235509" y="724194"/>
                  </a:lnTo>
                  <a:lnTo>
                    <a:pt x="235424" y="724234"/>
                  </a:lnTo>
                  <a:lnTo>
                    <a:pt x="235335" y="724274"/>
                  </a:lnTo>
                  <a:lnTo>
                    <a:pt x="235254" y="724308"/>
                  </a:lnTo>
                  <a:lnTo>
                    <a:pt x="235208" y="724327"/>
                  </a:lnTo>
                  <a:lnTo>
                    <a:pt x="235163" y="724345"/>
                  </a:lnTo>
                  <a:lnTo>
                    <a:pt x="235119" y="724361"/>
                  </a:lnTo>
                  <a:lnTo>
                    <a:pt x="235076" y="724376"/>
                  </a:lnTo>
                  <a:lnTo>
                    <a:pt x="235034" y="724389"/>
                  </a:lnTo>
                  <a:lnTo>
                    <a:pt x="234992" y="724402"/>
                  </a:lnTo>
                  <a:lnTo>
                    <a:pt x="234951" y="724414"/>
                  </a:lnTo>
                  <a:lnTo>
                    <a:pt x="234911" y="724424"/>
                  </a:lnTo>
                  <a:lnTo>
                    <a:pt x="234746" y="724466"/>
                  </a:lnTo>
                  <a:lnTo>
                    <a:pt x="234684" y="724481"/>
                  </a:lnTo>
                  <a:lnTo>
                    <a:pt x="234617" y="724497"/>
                  </a:lnTo>
                  <a:lnTo>
                    <a:pt x="234557" y="724510"/>
                  </a:lnTo>
                  <a:lnTo>
                    <a:pt x="234495" y="724522"/>
                  </a:lnTo>
                  <a:lnTo>
                    <a:pt x="234437" y="724531"/>
                  </a:lnTo>
                  <a:lnTo>
                    <a:pt x="234381" y="724538"/>
                  </a:lnTo>
                  <a:lnTo>
                    <a:pt x="234328" y="724543"/>
                  </a:lnTo>
                  <a:lnTo>
                    <a:pt x="234215" y="724551"/>
                  </a:lnTo>
                  <a:lnTo>
                    <a:pt x="234172" y="724553"/>
                  </a:lnTo>
                  <a:lnTo>
                    <a:pt x="234133" y="724554"/>
                  </a:lnTo>
                  <a:lnTo>
                    <a:pt x="234096" y="724555"/>
                  </a:lnTo>
                  <a:lnTo>
                    <a:pt x="234061" y="724555"/>
                  </a:lnTo>
                  <a:lnTo>
                    <a:pt x="234026" y="724555"/>
                  </a:lnTo>
                  <a:lnTo>
                    <a:pt x="233994" y="724553"/>
                  </a:lnTo>
                  <a:lnTo>
                    <a:pt x="233962" y="724551"/>
                  </a:lnTo>
                  <a:lnTo>
                    <a:pt x="233930" y="724548"/>
                  </a:lnTo>
                  <a:lnTo>
                    <a:pt x="233901" y="724545"/>
                  </a:lnTo>
                  <a:lnTo>
                    <a:pt x="233872" y="724540"/>
                  </a:lnTo>
                  <a:lnTo>
                    <a:pt x="233844" y="724535"/>
                  </a:lnTo>
                  <a:lnTo>
                    <a:pt x="233818" y="724528"/>
                  </a:lnTo>
                  <a:lnTo>
                    <a:pt x="233792" y="724521"/>
                  </a:lnTo>
                  <a:lnTo>
                    <a:pt x="233767" y="724514"/>
                  </a:lnTo>
                  <a:lnTo>
                    <a:pt x="233737" y="724503"/>
                  </a:lnTo>
                  <a:lnTo>
                    <a:pt x="233706" y="724490"/>
                  </a:lnTo>
                  <a:lnTo>
                    <a:pt x="233677" y="724477"/>
                  </a:lnTo>
                  <a:lnTo>
                    <a:pt x="233648" y="724463"/>
                  </a:lnTo>
                  <a:lnTo>
                    <a:pt x="233618" y="724448"/>
                  </a:lnTo>
                  <a:lnTo>
                    <a:pt x="233589" y="724432"/>
                  </a:lnTo>
                  <a:lnTo>
                    <a:pt x="233561" y="724415"/>
                  </a:lnTo>
                  <a:lnTo>
                    <a:pt x="233533" y="724396"/>
                  </a:lnTo>
                  <a:lnTo>
                    <a:pt x="233506" y="724377"/>
                  </a:lnTo>
                  <a:lnTo>
                    <a:pt x="233478" y="724356"/>
                  </a:lnTo>
                  <a:lnTo>
                    <a:pt x="233450" y="724335"/>
                  </a:lnTo>
                  <a:lnTo>
                    <a:pt x="233424" y="724312"/>
                  </a:lnTo>
                  <a:lnTo>
                    <a:pt x="233398" y="724289"/>
                  </a:lnTo>
                  <a:lnTo>
                    <a:pt x="233372" y="724264"/>
                  </a:lnTo>
                  <a:lnTo>
                    <a:pt x="233347" y="724238"/>
                  </a:lnTo>
                  <a:lnTo>
                    <a:pt x="233321" y="724212"/>
                  </a:lnTo>
                  <a:lnTo>
                    <a:pt x="233306" y="724171"/>
                  </a:lnTo>
                  <a:lnTo>
                    <a:pt x="233292" y="724129"/>
                  </a:lnTo>
                  <a:lnTo>
                    <a:pt x="233278" y="724088"/>
                  </a:lnTo>
                  <a:lnTo>
                    <a:pt x="233266" y="724046"/>
                  </a:lnTo>
                  <a:lnTo>
                    <a:pt x="233255" y="724005"/>
                  </a:lnTo>
                  <a:lnTo>
                    <a:pt x="233244" y="723963"/>
                  </a:lnTo>
                  <a:lnTo>
                    <a:pt x="233234" y="723922"/>
                  </a:lnTo>
                  <a:lnTo>
                    <a:pt x="233225" y="723880"/>
                  </a:lnTo>
                  <a:lnTo>
                    <a:pt x="233220" y="723848"/>
                  </a:lnTo>
                  <a:lnTo>
                    <a:pt x="233214" y="723815"/>
                  </a:lnTo>
                  <a:lnTo>
                    <a:pt x="233210" y="723782"/>
                  </a:lnTo>
                  <a:lnTo>
                    <a:pt x="233207" y="723748"/>
                  </a:lnTo>
                  <a:lnTo>
                    <a:pt x="233204" y="723714"/>
                  </a:lnTo>
                  <a:lnTo>
                    <a:pt x="233202" y="723680"/>
                  </a:lnTo>
                  <a:lnTo>
                    <a:pt x="233202" y="723644"/>
                  </a:lnTo>
                  <a:lnTo>
                    <a:pt x="233202" y="723609"/>
                  </a:lnTo>
                  <a:lnTo>
                    <a:pt x="233203" y="723573"/>
                  </a:lnTo>
                  <a:lnTo>
                    <a:pt x="233204" y="723536"/>
                  </a:lnTo>
                  <a:lnTo>
                    <a:pt x="233208" y="723499"/>
                  </a:lnTo>
                  <a:lnTo>
                    <a:pt x="233211" y="723461"/>
                  </a:lnTo>
                  <a:lnTo>
                    <a:pt x="233215" y="723423"/>
                  </a:lnTo>
                  <a:lnTo>
                    <a:pt x="233221" y="723383"/>
                  </a:lnTo>
                  <a:lnTo>
                    <a:pt x="233228" y="723343"/>
                  </a:lnTo>
                  <a:lnTo>
                    <a:pt x="233234" y="723302"/>
                  </a:lnTo>
                  <a:lnTo>
                    <a:pt x="233249" y="723232"/>
                  </a:lnTo>
                  <a:lnTo>
                    <a:pt x="233266" y="723158"/>
                  </a:lnTo>
                  <a:lnTo>
                    <a:pt x="233285" y="723080"/>
                  </a:lnTo>
                  <a:lnTo>
                    <a:pt x="233308" y="722996"/>
                  </a:lnTo>
                  <a:lnTo>
                    <a:pt x="233330" y="722923"/>
                  </a:lnTo>
                  <a:lnTo>
                    <a:pt x="233355" y="722842"/>
                  </a:lnTo>
                  <a:lnTo>
                    <a:pt x="233437" y="722581"/>
                  </a:lnTo>
                  <a:lnTo>
                    <a:pt x="233467" y="722488"/>
                  </a:lnTo>
                  <a:lnTo>
                    <a:pt x="233493" y="722399"/>
                  </a:lnTo>
                  <a:lnTo>
                    <a:pt x="233516" y="722319"/>
                  </a:lnTo>
                  <a:lnTo>
                    <a:pt x="233527" y="722279"/>
                  </a:lnTo>
                  <a:lnTo>
                    <a:pt x="233539" y="722239"/>
                  </a:lnTo>
                  <a:lnTo>
                    <a:pt x="233551" y="722198"/>
                  </a:lnTo>
                  <a:lnTo>
                    <a:pt x="233565" y="722157"/>
                  </a:lnTo>
                  <a:lnTo>
                    <a:pt x="233581" y="722114"/>
                  </a:lnTo>
                  <a:lnTo>
                    <a:pt x="233596" y="722071"/>
                  </a:lnTo>
                  <a:lnTo>
                    <a:pt x="233614" y="722026"/>
                  </a:lnTo>
                  <a:lnTo>
                    <a:pt x="233631" y="721979"/>
                  </a:lnTo>
                  <a:lnTo>
                    <a:pt x="233666" y="721898"/>
                  </a:lnTo>
                  <a:lnTo>
                    <a:pt x="233704" y="721808"/>
                  </a:lnTo>
                  <a:lnTo>
                    <a:pt x="233743" y="721721"/>
                  </a:lnTo>
                  <a:lnTo>
                    <a:pt x="233841" y="721503"/>
                  </a:lnTo>
                  <a:lnTo>
                    <a:pt x="233892" y="721386"/>
                  </a:lnTo>
                  <a:lnTo>
                    <a:pt x="233917" y="721325"/>
                  </a:lnTo>
                  <a:lnTo>
                    <a:pt x="233941" y="721268"/>
                  </a:lnTo>
                  <a:lnTo>
                    <a:pt x="233962" y="721213"/>
                  </a:lnTo>
                  <a:lnTo>
                    <a:pt x="233982" y="721161"/>
                  </a:lnTo>
                  <a:lnTo>
                    <a:pt x="234003" y="721101"/>
                  </a:lnTo>
                  <a:lnTo>
                    <a:pt x="234022" y="721043"/>
                  </a:lnTo>
                  <a:lnTo>
                    <a:pt x="234039" y="720987"/>
                  </a:lnTo>
                  <a:lnTo>
                    <a:pt x="234046" y="720959"/>
                  </a:lnTo>
                  <a:lnTo>
                    <a:pt x="234091" y="720748"/>
                  </a:lnTo>
                  <a:lnTo>
                    <a:pt x="233897" y="718945"/>
                  </a:lnTo>
                  <a:lnTo>
                    <a:pt x="234024" y="718559"/>
                  </a:lnTo>
                  <a:lnTo>
                    <a:pt x="234431" y="718432"/>
                  </a:lnTo>
                  <a:lnTo>
                    <a:pt x="234422" y="718162"/>
                  </a:lnTo>
                  <a:lnTo>
                    <a:pt x="234031" y="717619"/>
                  </a:lnTo>
                  <a:lnTo>
                    <a:pt x="234041" y="717580"/>
                  </a:lnTo>
                  <a:lnTo>
                    <a:pt x="234052" y="717544"/>
                  </a:lnTo>
                  <a:lnTo>
                    <a:pt x="234062" y="717511"/>
                  </a:lnTo>
                  <a:lnTo>
                    <a:pt x="234073" y="717479"/>
                  </a:lnTo>
                  <a:lnTo>
                    <a:pt x="234084" y="717449"/>
                  </a:lnTo>
                  <a:lnTo>
                    <a:pt x="234097" y="717420"/>
                  </a:lnTo>
                  <a:lnTo>
                    <a:pt x="234109" y="717393"/>
                  </a:lnTo>
                  <a:lnTo>
                    <a:pt x="234138" y="717332"/>
                  </a:lnTo>
                  <a:lnTo>
                    <a:pt x="234147" y="717314"/>
                  </a:lnTo>
                  <a:lnTo>
                    <a:pt x="234153" y="717296"/>
                  </a:lnTo>
                  <a:lnTo>
                    <a:pt x="234162" y="717273"/>
                  </a:lnTo>
                  <a:lnTo>
                    <a:pt x="234170" y="717250"/>
                  </a:lnTo>
                  <a:lnTo>
                    <a:pt x="234176" y="717224"/>
                  </a:lnTo>
                  <a:lnTo>
                    <a:pt x="234183" y="717197"/>
                  </a:lnTo>
                  <a:lnTo>
                    <a:pt x="234185" y="717186"/>
                  </a:lnTo>
                  <a:lnTo>
                    <a:pt x="234187" y="717173"/>
                  </a:lnTo>
                  <a:lnTo>
                    <a:pt x="234190" y="717139"/>
                  </a:lnTo>
                  <a:lnTo>
                    <a:pt x="234191" y="717101"/>
                  </a:lnTo>
                  <a:lnTo>
                    <a:pt x="234193" y="716984"/>
                  </a:lnTo>
                  <a:lnTo>
                    <a:pt x="234195" y="716948"/>
                  </a:lnTo>
                  <a:lnTo>
                    <a:pt x="234197" y="716917"/>
                  </a:lnTo>
                  <a:lnTo>
                    <a:pt x="234200" y="716887"/>
                  </a:lnTo>
                  <a:lnTo>
                    <a:pt x="234204" y="716861"/>
                  </a:lnTo>
                  <a:lnTo>
                    <a:pt x="234208" y="716838"/>
                  </a:lnTo>
                  <a:lnTo>
                    <a:pt x="234214" y="716818"/>
                  </a:lnTo>
                  <a:lnTo>
                    <a:pt x="234217" y="716809"/>
                  </a:lnTo>
                  <a:lnTo>
                    <a:pt x="234222" y="716800"/>
                  </a:lnTo>
                  <a:lnTo>
                    <a:pt x="234226" y="716791"/>
                  </a:lnTo>
                  <a:lnTo>
                    <a:pt x="234231" y="716782"/>
                  </a:lnTo>
                  <a:lnTo>
                    <a:pt x="234243" y="716764"/>
                  </a:lnTo>
                  <a:lnTo>
                    <a:pt x="234258" y="716745"/>
                  </a:lnTo>
                  <a:lnTo>
                    <a:pt x="234271" y="716730"/>
                  </a:lnTo>
                  <a:lnTo>
                    <a:pt x="234288" y="716713"/>
                  </a:lnTo>
                  <a:lnTo>
                    <a:pt x="234346" y="716659"/>
                  </a:lnTo>
                  <a:lnTo>
                    <a:pt x="234367" y="716638"/>
                  </a:lnTo>
                  <a:lnTo>
                    <a:pt x="234386" y="716617"/>
                  </a:lnTo>
                  <a:lnTo>
                    <a:pt x="234401" y="716597"/>
                  </a:lnTo>
                  <a:lnTo>
                    <a:pt x="234419" y="716573"/>
                  </a:lnTo>
                  <a:lnTo>
                    <a:pt x="234435" y="716548"/>
                  </a:lnTo>
                  <a:lnTo>
                    <a:pt x="234450" y="716521"/>
                  </a:lnTo>
                  <a:lnTo>
                    <a:pt x="234463" y="716493"/>
                  </a:lnTo>
                  <a:lnTo>
                    <a:pt x="234478" y="716463"/>
                  </a:lnTo>
                  <a:lnTo>
                    <a:pt x="234490" y="716431"/>
                  </a:lnTo>
                  <a:lnTo>
                    <a:pt x="234502" y="716398"/>
                  </a:lnTo>
                  <a:lnTo>
                    <a:pt x="234513" y="716363"/>
                  </a:lnTo>
                  <a:lnTo>
                    <a:pt x="234522" y="716333"/>
                  </a:lnTo>
                  <a:lnTo>
                    <a:pt x="234531" y="716301"/>
                  </a:lnTo>
                  <a:lnTo>
                    <a:pt x="234538" y="716268"/>
                  </a:lnTo>
                  <a:lnTo>
                    <a:pt x="234547" y="716231"/>
                  </a:lnTo>
                  <a:lnTo>
                    <a:pt x="234561" y="716163"/>
                  </a:lnTo>
                  <a:lnTo>
                    <a:pt x="234593" y="716000"/>
                  </a:lnTo>
                  <a:lnTo>
                    <a:pt x="234602" y="715957"/>
                  </a:lnTo>
                  <a:lnTo>
                    <a:pt x="234611" y="715918"/>
                  </a:lnTo>
                  <a:lnTo>
                    <a:pt x="234621" y="715879"/>
                  </a:lnTo>
                  <a:lnTo>
                    <a:pt x="234632" y="715842"/>
                  </a:lnTo>
                  <a:lnTo>
                    <a:pt x="234642" y="715808"/>
                  </a:lnTo>
                  <a:lnTo>
                    <a:pt x="234653" y="715775"/>
                  </a:lnTo>
                  <a:lnTo>
                    <a:pt x="234666" y="715743"/>
                  </a:lnTo>
                  <a:lnTo>
                    <a:pt x="234666" y="715741"/>
                  </a:lnTo>
                  <a:lnTo>
                    <a:pt x="234680" y="715712"/>
                  </a:lnTo>
                  <a:lnTo>
                    <a:pt x="234693" y="715683"/>
                  </a:lnTo>
                  <a:lnTo>
                    <a:pt x="234708" y="715656"/>
                  </a:lnTo>
                  <a:lnTo>
                    <a:pt x="234724" y="715630"/>
                  </a:lnTo>
                  <a:lnTo>
                    <a:pt x="234741" y="715606"/>
                  </a:lnTo>
                  <a:lnTo>
                    <a:pt x="234759" y="715583"/>
                  </a:lnTo>
                  <a:lnTo>
                    <a:pt x="234778" y="715562"/>
                  </a:lnTo>
                  <a:lnTo>
                    <a:pt x="234788" y="715551"/>
                  </a:lnTo>
                  <a:lnTo>
                    <a:pt x="234799" y="715541"/>
                  </a:lnTo>
                  <a:lnTo>
                    <a:pt x="234811" y="715531"/>
                  </a:lnTo>
                  <a:lnTo>
                    <a:pt x="234824" y="715521"/>
                  </a:lnTo>
                  <a:lnTo>
                    <a:pt x="234838" y="715511"/>
                  </a:lnTo>
                  <a:lnTo>
                    <a:pt x="234853" y="715501"/>
                  </a:lnTo>
                  <a:lnTo>
                    <a:pt x="234869" y="715491"/>
                  </a:lnTo>
                  <a:lnTo>
                    <a:pt x="234886" y="715481"/>
                  </a:lnTo>
                  <a:lnTo>
                    <a:pt x="234917" y="715465"/>
                  </a:lnTo>
                  <a:lnTo>
                    <a:pt x="234953" y="715447"/>
                  </a:lnTo>
                  <a:lnTo>
                    <a:pt x="234988" y="715431"/>
                  </a:lnTo>
                  <a:lnTo>
                    <a:pt x="235078" y="715391"/>
                  </a:lnTo>
                  <a:lnTo>
                    <a:pt x="235124" y="715369"/>
                  </a:lnTo>
                  <a:lnTo>
                    <a:pt x="235147" y="715357"/>
                  </a:lnTo>
                  <a:lnTo>
                    <a:pt x="235168" y="715345"/>
                  </a:lnTo>
                  <a:lnTo>
                    <a:pt x="235187" y="715334"/>
                  </a:lnTo>
                  <a:lnTo>
                    <a:pt x="235205" y="715323"/>
                  </a:lnTo>
                  <a:lnTo>
                    <a:pt x="235223" y="715309"/>
                  </a:lnTo>
                  <a:lnTo>
                    <a:pt x="235241" y="715295"/>
                  </a:lnTo>
                  <a:lnTo>
                    <a:pt x="235257" y="715281"/>
                  </a:lnTo>
                  <a:lnTo>
                    <a:pt x="235270" y="715267"/>
                  </a:lnTo>
                  <a:lnTo>
                    <a:pt x="235281" y="715252"/>
                  </a:lnTo>
                  <a:lnTo>
                    <a:pt x="235292" y="715237"/>
                  </a:lnTo>
                  <a:lnTo>
                    <a:pt x="235300" y="715221"/>
                  </a:lnTo>
                  <a:lnTo>
                    <a:pt x="235307" y="715205"/>
                  </a:lnTo>
                  <a:lnTo>
                    <a:pt x="235310" y="715196"/>
                  </a:lnTo>
                  <a:lnTo>
                    <a:pt x="235313" y="715187"/>
                  </a:lnTo>
                  <a:lnTo>
                    <a:pt x="235316" y="715167"/>
                  </a:lnTo>
                  <a:lnTo>
                    <a:pt x="235319" y="715144"/>
                  </a:lnTo>
                  <a:lnTo>
                    <a:pt x="235319" y="715120"/>
                  </a:lnTo>
                  <a:lnTo>
                    <a:pt x="235319" y="715096"/>
                  </a:lnTo>
                  <a:lnTo>
                    <a:pt x="235317" y="715068"/>
                  </a:lnTo>
                  <a:lnTo>
                    <a:pt x="235314" y="715040"/>
                  </a:lnTo>
                  <a:lnTo>
                    <a:pt x="235305" y="714961"/>
                  </a:lnTo>
                  <a:lnTo>
                    <a:pt x="235303" y="714937"/>
                  </a:lnTo>
                  <a:lnTo>
                    <a:pt x="235302" y="714916"/>
                  </a:lnTo>
                  <a:lnTo>
                    <a:pt x="235301" y="714892"/>
                  </a:lnTo>
                  <a:lnTo>
                    <a:pt x="235302" y="714870"/>
                  </a:lnTo>
                  <a:lnTo>
                    <a:pt x="235304" y="714850"/>
                  </a:lnTo>
                  <a:lnTo>
                    <a:pt x="235307" y="714832"/>
                  </a:lnTo>
                  <a:lnTo>
                    <a:pt x="235312" y="714809"/>
                  </a:lnTo>
                  <a:lnTo>
                    <a:pt x="235319" y="714788"/>
                  </a:lnTo>
                  <a:lnTo>
                    <a:pt x="235328" y="714766"/>
                  </a:lnTo>
                  <a:lnTo>
                    <a:pt x="235339" y="714744"/>
                  </a:lnTo>
                  <a:lnTo>
                    <a:pt x="235351" y="714723"/>
                  </a:lnTo>
                  <a:lnTo>
                    <a:pt x="235366" y="714701"/>
                  </a:lnTo>
                  <a:lnTo>
                    <a:pt x="235382" y="714680"/>
                  </a:lnTo>
                  <a:lnTo>
                    <a:pt x="235401" y="714658"/>
                  </a:lnTo>
                  <a:lnTo>
                    <a:pt x="235420" y="714637"/>
                  </a:lnTo>
                  <a:lnTo>
                    <a:pt x="235441" y="714616"/>
                  </a:lnTo>
                  <a:lnTo>
                    <a:pt x="235464" y="714594"/>
                  </a:lnTo>
                  <a:lnTo>
                    <a:pt x="235490" y="714571"/>
                  </a:lnTo>
                  <a:lnTo>
                    <a:pt x="235516" y="714550"/>
                  </a:lnTo>
                  <a:lnTo>
                    <a:pt x="235544" y="714526"/>
                  </a:lnTo>
                  <a:lnTo>
                    <a:pt x="235657" y="714439"/>
                  </a:lnTo>
                  <a:lnTo>
                    <a:pt x="235703" y="714402"/>
                  </a:lnTo>
                  <a:lnTo>
                    <a:pt x="235728" y="714381"/>
                  </a:lnTo>
                  <a:lnTo>
                    <a:pt x="235749" y="714362"/>
                  </a:lnTo>
                  <a:lnTo>
                    <a:pt x="235770" y="714344"/>
                  </a:lnTo>
                  <a:lnTo>
                    <a:pt x="235787" y="714326"/>
                  </a:lnTo>
                  <a:lnTo>
                    <a:pt x="235809" y="714304"/>
                  </a:lnTo>
                  <a:lnTo>
                    <a:pt x="235828" y="714282"/>
                  </a:lnTo>
                  <a:lnTo>
                    <a:pt x="235845" y="714260"/>
                  </a:lnTo>
                  <a:lnTo>
                    <a:pt x="235860" y="714239"/>
                  </a:lnTo>
                  <a:lnTo>
                    <a:pt x="235874" y="714217"/>
                  </a:lnTo>
                  <a:lnTo>
                    <a:pt x="235885" y="714196"/>
                  </a:lnTo>
                  <a:lnTo>
                    <a:pt x="235897" y="714174"/>
                  </a:lnTo>
                  <a:lnTo>
                    <a:pt x="235904" y="714152"/>
                  </a:lnTo>
                  <a:lnTo>
                    <a:pt x="235909" y="714138"/>
                  </a:lnTo>
                  <a:lnTo>
                    <a:pt x="235913" y="714124"/>
                  </a:lnTo>
                  <a:lnTo>
                    <a:pt x="235916" y="714108"/>
                  </a:lnTo>
                  <a:lnTo>
                    <a:pt x="235920" y="714092"/>
                  </a:lnTo>
                  <a:lnTo>
                    <a:pt x="235922" y="714076"/>
                  </a:lnTo>
                  <a:lnTo>
                    <a:pt x="235924" y="714059"/>
                  </a:lnTo>
                  <a:lnTo>
                    <a:pt x="235926" y="714041"/>
                  </a:lnTo>
                  <a:lnTo>
                    <a:pt x="235927" y="714022"/>
                  </a:lnTo>
                  <a:lnTo>
                    <a:pt x="235927" y="713989"/>
                  </a:lnTo>
                  <a:lnTo>
                    <a:pt x="235927" y="713952"/>
                  </a:lnTo>
                  <a:lnTo>
                    <a:pt x="235926" y="713916"/>
                  </a:lnTo>
                  <a:lnTo>
                    <a:pt x="235923" y="713830"/>
                  </a:lnTo>
                  <a:lnTo>
                    <a:pt x="235922" y="713785"/>
                  </a:lnTo>
                  <a:lnTo>
                    <a:pt x="235922" y="713743"/>
                  </a:lnTo>
                  <a:lnTo>
                    <a:pt x="235924" y="713705"/>
                  </a:lnTo>
                  <a:lnTo>
                    <a:pt x="235926" y="713687"/>
                  </a:lnTo>
                  <a:lnTo>
                    <a:pt x="235929" y="713669"/>
                  </a:lnTo>
                  <a:lnTo>
                    <a:pt x="235932" y="713652"/>
                  </a:lnTo>
                  <a:lnTo>
                    <a:pt x="235935" y="713635"/>
                  </a:lnTo>
                  <a:lnTo>
                    <a:pt x="235940" y="713619"/>
                  </a:lnTo>
                  <a:lnTo>
                    <a:pt x="235944" y="713604"/>
                  </a:lnTo>
                  <a:lnTo>
                    <a:pt x="235949" y="713589"/>
                  </a:lnTo>
                  <a:lnTo>
                    <a:pt x="235956" y="713575"/>
                  </a:lnTo>
                  <a:lnTo>
                    <a:pt x="235974" y="713536"/>
                  </a:lnTo>
                  <a:lnTo>
                    <a:pt x="235992" y="713499"/>
                  </a:lnTo>
                  <a:lnTo>
                    <a:pt x="236011" y="713465"/>
                  </a:lnTo>
                  <a:lnTo>
                    <a:pt x="236030" y="713434"/>
                  </a:lnTo>
                  <a:lnTo>
                    <a:pt x="236050" y="713405"/>
                  </a:lnTo>
                  <a:lnTo>
                    <a:pt x="236070" y="713380"/>
                  </a:lnTo>
                  <a:lnTo>
                    <a:pt x="236080" y="713368"/>
                  </a:lnTo>
                  <a:lnTo>
                    <a:pt x="236090" y="713357"/>
                  </a:lnTo>
                  <a:lnTo>
                    <a:pt x="236099" y="713347"/>
                  </a:lnTo>
                  <a:lnTo>
                    <a:pt x="236109" y="713338"/>
                  </a:lnTo>
                  <a:lnTo>
                    <a:pt x="236123" y="713327"/>
                  </a:lnTo>
                  <a:lnTo>
                    <a:pt x="236137" y="713317"/>
                  </a:lnTo>
                  <a:lnTo>
                    <a:pt x="236152" y="713308"/>
                  </a:lnTo>
                  <a:lnTo>
                    <a:pt x="236169" y="713300"/>
                  </a:lnTo>
                  <a:lnTo>
                    <a:pt x="236187" y="713294"/>
                  </a:lnTo>
                  <a:lnTo>
                    <a:pt x="236205" y="713288"/>
                  </a:lnTo>
                  <a:lnTo>
                    <a:pt x="236226" y="713284"/>
                  </a:lnTo>
                  <a:lnTo>
                    <a:pt x="236247" y="713280"/>
                  </a:lnTo>
                  <a:lnTo>
                    <a:pt x="236267" y="713278"/>
                  </a:lnTo>
                  <a:lnTo>
                    <a:pt x="236288" y="713276"/>
                  </a:lnTo>
                  <a:lnTo>
                    <a:pt x="236311" y="713275"/>
                  </a:lnTo>
                  <a:lnTo>
                    <a:pt x="236336" y="713275"/>
                  </a:lnTo>
                  <a:lnTo>
                    <a:pt x="236385" y="713275"/>
                  </a:lnTo>
                  <a:lnTo>
                    <a:pt x="236479" y="713279"/>
                  </a:lnTo>
                  <a:lnTo>
                    <a:pt x="236518" y="713280"/>
                  </a:lnTo>
                  <a:lnTo>
                    <a:pt x="236557" y="713281"/>
                  </a:lnTo>
                  <a:lnTo>
                    <a:pt x="236592" y="713279"/>
                  </a:lnTo>
                  <a:lnTo>
                    <a:pt x="236611" y="713278"/>
                  </a:lnTo>
                  <a:lnTo>
                    <a:pt x="236630" y="713276"/>
                  </a:lnTo>
                  <a:lnTo>
                    <a:pt x="236648" y="713273"/>
                  </a:lnTo>
                  <a:lnTo>
                    <a:pt x="236664" y="713270"/>
                  </a:lnTo>
                  <a:lnTo>
                    <a:pt x="236680" y="713267"/>
                  </a:lnTo>
                  <a:lnTo>
                    <a:pt x="236695" y="713263"/>
                  </a:lnTo>
                  <a:lnTo>
                    <a:pt x="236710" y="713258"/>
                  </a:lnTo>
                  <a:lnTo>
                    <a:pt x="236724" y="713252"/>
                  </a:lnTo>
                  <a:lnTo>
                    <a:pt x="236765" y="713235"/>
                  </a:lnTo>
                  <a:lnTo>
                    <a:pt x="236803" y="713217"/>
                  </a:lnTo>
                  <a:lnTo>
                    <a:pt x="236842" y="713197"/>
                  </a:lnTo>
                  <a:lnTo>
                    <a:pt x="236880" y="713177"/>
                  </a:lnTo>
                  <a:lnTo>
                    <a:pt x="236916" y="713157"/>
                  </a:lnTo>
                  <a:lnTo>
                    <a:pt x="236950" y="713135"/>
                  </a:lnTo>
                  <a:lnTo>
                    <a:pt x="236983" y="713113"/>
                  </a:lnTo>
                  <a:lnTo>
                    <a:pt x="237015" y="713090"/>
                  </a:lnTo>
                  <a:lnTo>
                    <a:pt x="237045" y="713067"/>
                  </a:lnTo>
                  <a:lnTo>
                    <a:pt x="237073" y="713044"/>
                  </a:lnTo>
                  <a:lnTo>
                    <a:pt x="237099" y="713020"/>
                  </a:lnTo>
                  <a:lnTo>
                    <a:pt x="237123" y="712996"/>
                  </a:lnTo>
                  <a:lnTo>
                    <a:pt x="237145" y="712971"/>
                  </a:lnTo>
                  <a:lnTo>
                    <a:pt x="237166" y="712946"/>
                  </a:lnTo>
                  <a:lnTo>
                    <a:pt x="237185" y="712921"/>
                  </a:lnTo>
                  <a:lnTo>
                    <a:pt x="237203" y="712896"/>
                  </a:lnTo>
                  <a:lnTo>
                    <a:pt x="237218" y="712869"/>
                  </a:lnTo>
                  <a:lnTo>
                    <a:pt x="237234" y="712843"/>
                  </a:lnTo>
                  <a:lnTo>
                    <a:pt x="237248" y="712818"/>
                  </a:lnTo>
                  <a:lnTo>
                    <a:pt x="237261" y="712792"/>
                  </a:lnTo>
                  <a:lnTo>
                    <a:pt x="237273" y="712768"/>
                  </a:lnTo>
                  <a:lnTo>
                    <a:pt x="237283" y="712744"/>
                  </a:lnTo>
                  <a:lnTo>
                    <a:pt x="237293" y="712721"/>
                  </a:lnTo>
                  <a:lnTo>
                    <a:pt x="237301" y="712699"/>
                  </a:lnTo>
                  <a:lnTo>
                    <a:pt x="237309" y="712678"/>
                  </a:lnTo>
                  <a:lnTo>
                    <a:pt x="237314" y="712658"/>
                  </a:lnTo>
                  <a:lnTo>
                    <a:pt x="237319" y="712639"/>
                  </a:lnTo>
                  <a:lnTo>
                    <a:pt x="237322" y="712620"/>
                  </a:lnTo>
                  <a:lnTo>
                    <a:pt x="237323" y="712603"/>
                  </a:lnTo>
                  <a:lnTo>
                    <a:pt x="237324" y="712586"/>
                  </a:lnTo>
                  <a:lnTo>
                    <a:pt x="237324" y="712571"/>
                  </a:lnTo>
                  <a:lnTo>
                    <a:pt x="237322" y="712556"/>
                  </a:lnTo>
                  <a:lnTo>
                    <a:pt x="237320" y="712546"/>
                  </a:lnTo>
                  <a:lnTo>
                    <a:pt x="237315" y="712535"/>
                  </a:lnTo>
                  <a:lnTo>
                    <a:pt x="237311" y="712525"/>
                  </a:lnTo>
                  <a:lnTo>
                    <a:pt x="237304" y="712515"/>
                  </a:lnTo>
                  <a:lnTo>
                    <a:pt x="237297" y="712505"/>
                  </a:lnTo>
                  <a:lnTo>
                    <a:pt x="237288" y="712495"/>
                  </a:lnTo>
                  <a:lnTo>
                    <a:pt x="237278" y="712485"/>
                  </a:lnTo>
                  <a:lnTo>
                    <a:pt x="237266" y="712476"/>
                  </a:lnTo>
                  <a:lnTo>
                    <a:pt x="237254" y="712467"/>
                  </a:lnTo>
                  <a:lnTo>
                    <a:pt x="237240" y="712458"/>
                  </a:lnTo>
                  <a:lnTo>
                    <a:pt x="237226" y="712449"/>
                  </a:lnTo>
                  <a:lnTo>
                    <a:pt x="237209" y="712440"/>
                  </a:lnTo>
                  <a:lnTo>
                    <a:pt x="237175" y="712421"/>
                  </a:lnTo>
                  <a:lnTo>
                    <a:pt x="237101" y="712385"/>
                  </a:lnTo>
                  <a:lnTo>
                    <a:pt x="237069" y="712369"/>
                  </a:lnTo>
                  <a:lnTo>
                    <a:pt x="237038" y="712351"/>
                  </a:lnTo>
                  <a:lnTo>
                    <a:pt x="237011" y="712334"/>
                  </a:lnTo>
                  <a:lnTo>
                    <a:pt x="236996" y="712324"/>
                  </a:lnTo>
                  <a:lnTo>
                    <a:pt x="236983" y="712314"/>
                  </a:lnTo>
                  <a:lnTo>
                    <a:pt x="236972" y="712304"/>
                  </a:lnTo>
                  <a:lnTo>
                    <a:pt x="236961" y="712294"/>
                  </a:lnTo>
                  <a:lnTo>
                    <a:pt x="236951" y="712283"/>
                  </a:lnTo>
                  <a:lnTo>
                    <a:pt x="236942" y="712273"/>
                  </a:lnTo>
                  <a:lnTo>
                    <a:pt x="236936" y="712262"/>
                  </a:lnTo>
                  <a:lnTo>
                    <a:pt x="236929" y="712251"/>
                  </a:lnTo>
                  <a:lnTo>
                    <a:pt x="236917" y="712226"/>
                  </a:lnTo>
                  <a:lnTo>
                    <a:pt x="236906" y="712200"/>
                  </a:lnTo>
                  <a:lnTo>
                    <a:pt x="236896" y="712171"/>
                  </a:lnTo>
                  <a:lnTo>
                    <a:pt x="236887" y="712141"/>
                  </a:lnTo>
                  <a:lnTo>
                    <a:pt x="236880" y="712108"/>
                  </a:lnTo>
                  <a:lnTo>
                    <a:pt x="236872" y="712073"/>
                  </a:lnTo>
                  <a:lnTo>
                    <a:pt x="236865" y="712036"/>
                  </a:lnTo>
                  <a:lnTo>
                    <a:pt x="236861" y="711996"/>
                  </a:lnTo>
                  <a:lnTo>
                    <a:pt x="236859" y="711978"/>
                  </a:lnTo>
                  <a:lnTo>
                    <a:pt x="236859" y="711958"/>
                  </a:lnTo>
                  <a:lnTo>
                    <a:pt x="236859" y="711939"/>
                  </a:lnTo>
                  <a:lnTo>
                    <a:pt x="236860" y="711919"/>
                  </a:lnTo>
                  <a:lnTo>
                    <a:pt x="236862" y="711899"/>
                  </a:lnTo>
                  <a:lnTo>
                    <a:pt x="236866" y="711878"/>
                  </a:lnTo>
                  <a:lnTo>
                    <a:pt x="236871" y="711857"/>
                  </a:lnTo>
                  <a:lnTo>
                    <a:pt x="236876" y="711834"/>
                  </a:lnTo>
                  <a:lnTo>
                    <a:pt x="236883" y="711813"/>
                  </a:lnTo>
                  <a:lnTo>
                    <a:pt x="236889" y="711791"/>
                  </a:lnTo>
                  <a:lnTo>
                    <a:pt x="236898" y="711767"/>
                  </a:lnTo>
                  <a:lnTo>
                    <a:pt x="236908" y="711742"/>
                  </a:lnTo>
                  <a:lnTo>
                    <a:pt x="236929" y="711692"/>
                  </a:lnTo>
                  <a:lnTo>
                    <a:pt x="236972" y="711595"/>
                  </a:lnTo>
                  <a:lnTo>
                    <a:pt x="236989" y="711555"/>
                  </a:lnTo>
                  <a:lnTo>
                    <a:pt x="237006" y="711513"/>
                  </a:lnTo>
                  <a:lnTo>
                    <a:pt x="237020" y="711476"/>
                  </a:lnTo>
                  <a:lnTo>
                    <a:pt x="237026" y="711453"/>
                  </a:lnTo>
                  <a:lnTo>
                    <a:pt x="237032" y="711432"/>
                  </a:lnTo>
                  <a:lnTo>
                    <a:pt x="237037" y="711412"/>
                  </a:lnTo>
                  <a:lnTo>
                    <a:pt x="237042" y="711392"/>
                  </a:lnTo>
                  <a:lnTo>
                    <a:pt x="237044" y="711373"/>
                  </a:lnTo>
                  <a:lnTo>
                    <a:pt x="237046" y="711354"/>
                  </a:lnTo>
                  <a:lnTo>
                    <a:pt x="237048" y="711335"/>
                  </a:lnTo>
                  <a:lnTo>
                    <a:pt x="237048" y="711317"/>
                  </a:lnTo>
                  <a:lnTo>
                    <a:pt x="237047" y="711272"/>
                  </a:lnTo>
                  <a:lnTo>
                    <a:pt x="237044" y="711225"/>
                  </a:lnTo>
                  <a:lnTo>
                    <a:pt x="237038" y="711177"/>
                  </a:lnTo>
                  <a:lnTo>
                    <a:pt x="237031" y="711129"/>
                  </a:lnTo>
                  <a:lnTo>
                    <a:pt x="237022" y="711080"/>
                  </a:lnTo>
                  <a:lnTo>
                    <a:pt x="237012" y="711031"/>
                  </a:lnTo>
                  <a:lnTo>
                    <a:pt x="236999" y="710983"/>
                  </a:lnTo>
                  <a:lnTo>
                    <a:pt x="236985" y="710935"/>
                  </a:lnTo>
                  <a:lnTo>
                    <a:pt x="236969" y="710887"/>
                  </a:lnTo>
                  <a:lnTo>
                    <a:pt x="236952" y="710842"/>
                  </a:lnTo>
                  <a:lnTo>
                    <a:pt x="236934" y="710797"/>
                  </a:lnTo>
                  <a:lnTo>
                    <a:pt x="236915" y="710754"/>
                  </a:lnTo>
                  <a:lnTo>
                    <a:pt x="236894" y="710713"/>
                  </a:lnTo>
                  <a:lnTo>
                    <a:pt x="236872" y="710675"/>
                  </a:lnTo>
                  <a:lnTo>
                    <a:pt x="236850" y="710638"/>
                  </a:lnTo>
                  <a:lnTo>
                    <a:pt x="236838" y="710621"/>
                  </a:lnTo>
                  <a:lnTo>
                    <a:pt x="236825" y="710604"/>
                  </a:lnTo>
                  <a:lnTo>
                    <a:pt x="236812" y="710586"/>
                  </a:lnTo>
                  <a:lnTo>
                    <a:pt x="236797" y="710568"/>
                  </a:lnTo>
                  <a:lnTo>
                    <a:pt x="236780" y="710550"/>
                  </a:lnTo>
                  <a:lnTo>
                    <a:pt x="236764" y="710532"/>
                  </a:lnTo>
                  <a:lnTo>
                    <a:pt x="236746" y="710515"/>
                  </a:lnTo>
                  <a:lnTo>
                    <a:pt x="236727" y="710499"/>
                  </a:lnTo>
                  <a:lnTo>
                    <a:pt x="236707" y="710482"/>
                  </a:lnTo>
                  <a:lnTo>
                    <a:pt x="236686" y="710466"/>
                  </a:lnTo>
                  <a:lnTo>
                    <a:pt x="236665" y="710451"/>
                  </a:lnTo>
                  <a:lnTo>
                    <a:pt x="236642" y="710435"/>
                  </a:lnTo>
                  <a:lnTo>
                    <a:pt x="236618" y="710420"/>
                  </a:lnTo>
                  <a:lnTo>
                    <a:pt x="236594" y="710406"/>
                  </a:lnTo>
                  <a:lnTo>
                    <a:pt x="236568" y="710391"/>
                  </a:lnTo>
                  <a:lnTo>
                    <a:pt x="236542" y="710377"/>
                  </a:lnTo>
                  <a:lnTo>
                    <a:pt x="236513" y="710363"/>
                  </a:lnTo>
                  <a:lnTo>
                    <a:pt x="236485" y="710350"/>
                  </a:lnTo>
                  <a:lnTo>
                    <a:pt x="236457" y="710338"/>
                  </a:lnTo>
                  <a:lnTo>
                    <a:pt x="236428" y="710326"/>
                  </a:lnTo>
                  <a:lnTo>
                    <a:pt x="236398" y="710314"/>
                  </a:lnTo>
                  <a:lnTo>
                    <a:pt x="236368" y="710302"/>
                  </a:lnTo>
                  <a:lnTo>
                    <a:pt x="236302" y="710278"/>
                  </a:lnTo>
                  <a:lnTo>
                    <a:pt x="236231" y="710255"/>
                  </a:lnTo>
                  <a:lnTo>
                    <a:pt x="236166" y="710235"/>
                  </a:lnTo>
                  <a:lnTo>
                    <a:pt x="236093" y="710214"/>
                  </a:lnTo>
                  <a:lnTo>
                    <a:pt x="236022" y="710195"/>
                  </a:lnTo>
                  <a:lnTo>
                    <a:pt x="235860" y="710151"/>
                  </a:lnTo>
                  <a:lnTo>
                    <a:pt x="235784" y="710129"/>
                  </a:lnTo>
                  <a:lnTo>
                    <a:pt x="235759" y="710123"/>
                  </a:lnTo>
                  <a:lnTo>
                    <a:pt x="235733" y="710117"/>
                  </a:lnTo>
                  <a:lnTo>
                    <a:pt x="235707" y="710111"/>
                  </a:lnTo>
                  <a:lnTo>
                    <a:pt x="235680" y="710107"/>
                  </a:lnTo>
                  <a:lnTo>
                    <a:pt x="235652" y="710103"/>
                  </a:lnTo>
                  <a:lnTo>
                    <a:pt x="235622" y="710099"/>
                  </a:lnTo>
                  <a:lnTo>
                    <a:pt x="235592" y="710096"/>
                  </a:lnTo>
                  <a:lnTo>
                    <a:pt x="235559" y="710094"/>
                  </a:lnTo>
                  <a:lnTo>
                    <a:pt x="235501" y="710092"/>
                  </a:lnTo>
                  <a:lnTo>
                    <a:pt x="235436" y="710091"/>
                  </a:lnTo>
                  <a:lnTo>
                    <a:pt x="235372" y="710091"/>
                  </a:lnTo>
                  <a:lnTo>
                    <a:pt x="235210" y="710093"/>
                  </a:lnTo>
                  <a:lnTo>
                    <a:pt x="235164" y="710093"/>
                  </a:lnTo>
                  <a:lnTo>
                    <a:pt x="235122" y="710093"/>
                  </a:lnTo>
                  <a:lnTo>
                    <a:pt x="235077" y="710091"/>
                  </a:lnTo>
                  <a:lnTo>
                    <a:pt x="235034" y="710089"/>
                  </a:lnTo>
                  <a:lnTo>
                    <a:pt x="234994" y="710085"/>
                  </a:lnTo>
                  <a:lnTo>
                    <a:pt x="234956" y="710081"/>
                  </a:lnTo>
                  <a:lnTo>
                    <a:pt x="234913" y="710074"/>
                  </a:lnTo>
                  <a:lnTo>
                    <a:pt x="234894" y="710070"/>
                  </a:lnTo>
                  <a:lnTo>
                    <a:pt x="234874" y="710065"/>
                  </a:lnTo>
                  <a:lnTo>
                    <a:pt x="234854" y="710061"/>
                  </a:lnTo>
                  <a:lnTo>
                    <a:pt x="234835" y="710055"/>
                  </a:lnTo>
                  <a:lnTo>
                    <a:pt x="234816" y="710049"/>
                  </a:lnTo>
                  <a:lnTo>
                    <a:pt x="234799" y="710043"/>
                  </a:lnTo>
                  <a:lnTo>
                    <a:pt x="234782" y="710037"/>
                  </a:lnTo>
                  <a:lnTo>
                    <a:pt x="234765" y="710029"/>
                  </a:lnTo>
                  <a:lnTo>
                    <a:pt x="234748" y="710022"/>
                  </a:lnTo>
                  <a:lnTo>
                    <a:pt x="234732" y="710014"/>
                  </a:lnTo>
                  <a:lnTo>
                    <a:pt x="234717" y="710005"/>
                  </a:lnTo>
                  <a:lnTo>
                    <a:pt x="234702" y="709996"/>
                  </a:lnTo>
                  <a:lnTo>
                    <a:pt x="234687" y="709987"/>
                  </a:lnTo>
                  <a:lnTo>
                    <a:pt x="234673" y="709977"/>
                  </a:lnTo>
                  <a:lnTo>
                    <a:pt x="234653" y="709962"/>
                  </a:lnTo>
                  <a:lnTo>
                    <a:pt x="234633" y="709946"/>
                  </a:lnTo>
                  <a:lnTo>
                    <a:pt x="234613" y="709930"/>
                  </a:lnTo>
                  <a:lnTo>
                    <a:pt x="234593" y="709913"/>
                  </a:lnTo>
                  <a:lnTo>
                    <a:pt x="234575" y="709896"/>
                  </a:lnTo>
                  <a:lnTo>
                    <a:pt x="234556" y="709878"/>
                  </a:lnTo>
                  <a:lnTo>
                    <a:pt x="234537" y="709860"/>
                  </a:lnTo>
                  <a:lnTo>
                    <a:pt x="234520" y="709841"/>
                  </a:lnTo>
                  <a:lnTo>
                    <a:pt x="234501" y="709822"/>
                  </a:lnTo>
                  <a:lnTo>
                    <a:pt x="234483" y="709802"/>
                  </a:lnTo>
                  <a:lnTo>
                    <a:pt x="234466" y="709781"/>
                  </a:lnTo>
                  <a:lnTo>
                    <a:pt x="234449" y="709760"/>
                  </a:lnTo>
                  <a:lnTo>
                    <a:pt x="234431" y="709739"/>
                  </a:lnTo>
                  <a:lnTo>
                    <a:pt x="234415" y="709717"/>
                  </a:lnTo>
                  <a:lnTo>
                    <a:pt x="234399" y="709694"/>
                  </a:lnTo>
                  <a:lnTo>
                    <a:pt x="234383" y="709671"/>
                  </a:lnTo>
                  <a:lnTo>
                    <a:pt x="234375" y="709607"/>
                  </a:lnTo>
                  <a:lnTo>
                    <a:pt x="234366" y="709544"/>
                  </a:lnTo>
                  <a:lnTo>
                    <a:pt x="234355" y="709482"/>
                  </a:lnTo>
                  <a:lnTo>
                    <a:pt x="234343" y="709420"/>
                  </a:lnTo>
                  <a:lnTo>
                    <a:pt x="234330" y="709360"/>
                  </a:lnTo>
                  <a:lnTo>
                    <a:pt x="234313" y="709300"/>
                  </a:lnTo>
                  <a:lnTo>
                    <a:pt x="234297" y="709241"/>
                  </a:lnTo>
                  <a:lnTo>
                    <a:pt x="234278" y="709183"/>
                  </a:lnTo>
                  <a:lnTo>
                    <a:pt x="234257" y="709127"/>
                  </a:lnTo>
                  <a:lnTo>
                    <a:pt x="234235" y="709070"/>
                  </a:lnTo>
                  <a:lnTo>
                    <a:pt x="234211" y="709015"/>
                  </a:lnTo>
                  <a:lnTo>
                    <a:pt x="234185" y="708961"/>
                  </a:lnTo>
                  <a:lnTo>
                    <a:pt x="234158" y="708908"/>
                  </a:lnTo>
                  <a:lnTo>
                    <a:pt x="234129" y="708855"/>
                  </a:lnTo>
                  <a:lnTo>
                    <a:pt x="234098" y="708803"/>
                  </a:lnTo>
                  <a:lnTo>
                    <a:pt x="234065" y="708753"/>
                  </a:lnTo>
                  <a:lnTo>
                    <a:pt x="234050" y="708727"/>
                  </a:lnTo>
                  <a:lnTo>
                    <a:pt x="234011" y="708666"/>
                  </a:lnTo>
                  <a:lnTo>
                    <a:pt x="233994" y="708638"/>
                  </a:lnTo>
                  <a:lnTo>
                    <a:pt x="233975" y="708610"/>
                  </a:lnTo>
                  <a:lnTo>
                    <a:pt x="233958" y="708587"/>
                  </a:lnTo>
                  <a:lnTo>
                    <a:pt x="233948" y="708574"/>
                  </a:lnTo>
                  <a:lnTo>
                    <a:pt x="233938" y="708563"/>
                  </a:lnTo>
                  <a:lnTo>
                    <a:pt x="233929" y="708553"/>
                  </a:lnTo>
                  <a:lnTo>
                    <a:pt x="233919" y="708544"/>
                  </a:lnTo>
                  <a:lnTo>
                    <a:pt x="233911" y="708536"/>
                  </a:lnTo>
                  <a:lnTo>
                    <a:pt x="233902" y="708529"/>
                  </a:lnTo>
                  <a:lnTo>
                    <a:pt x="233892" y="708522"/>
                  </a:lnTo>
                  <a:lnTo>
                    <a:pt x="233883" y="708517"/>
                  </a:lnTo>
                  <a:lnTo>
                    <a:pt x="233871" y="708511"/>
                  </a:lnTo>
                  <a:lnTo>
                    <a:pt x="233858" y="708507"/>
                  </a:lnTo>
                  <a:lnTo>
                    <a:pt x="233843" y="708505"/>
                  </a:lnTo>
                  <a:lnTo>
                    <a:pt x="233829" y="708504"/>
                  </a:lnTo>
                  <a:lnTo>
                    <a:pt x="233813" y="708505"/>
                  </a:lnTo>
                  <a:lnTo>
                    <a:pt x="233797" y="708508"/>
                  </a:lnTo>
                  <a:lnTo>
                    <a:pt x="233780" y="708512"/>
                  </a:lnTo>
                  <a:lnTo>
                    <a:pt x="233762" y="708519"/>
                  </a:lnTo>
                  <a:lnTo>
                    <a:pt x="233746" y="708525"/>
                  </a:lnTo>
                  <a:lnTo>
                    <a:pt x="233728" y="708533"/>
                  </a:lnTo>
                  <a:lnTo>
                    <a:pt x="233710" y="708543"/>
                  </a:lnTo>
                  <a:lnTo>
                    <a:pt x="233690" y="708554"/>
                  </a:lnTo>
                  <a:lnTo>
                    <a:pt x="233650" y="708577"/>
                  </a:lnTo>
                  <a:lnTo>
                    <a:pt x="233608" y="708604"/>
                  </a:lnTo>
                  <a:lnTo>
                    <a:pt x="233285" y="708709"/>
                  </a:lnTo>
                  <a:lnTo>
                    <a:pt x="233266" y="708704"/>
                  </a:lnTo>
                  <a:lnTo>
                    <a:pt x="233247" y="708698"/>
                  </a:lnTo>
                  <a:lnTo>
                    <a:pt x="233229" y="708691"/>
                  </a:lnTo>
                  <a:lnTo>
                    <a:pt x="233209" y="708683"/>
                  </a:lnTo>
                  <a:lnTo>
                    <a:pt x="233190" y="708674"/>
                  </a:lnTo>
                  <a:lnTo>
                    <a:pt x="233170" y="708664"/>
                  </a:lnTo>
                  <a:lnTo>
                    <a:pt x="233149" y="708653"/>
                  </a:lnTo>
                  <a:lnTo>
                    <a:pt x="233127" y="708641"/>
                  </a:lnTo>
                  <a:lnTo>
                    <a:pt x="233083" y="708614"/>
                  </a:lnTo>
                  <a:lnTo>
                    <a:pt x="232996" y="708558"/>
                  </a:lnTo>
                  <a:lnTo>
                    <a:pt x="232959" y="708536"/>
                  </a:lnTo>
                  <a:lnTo>
                    <a:pt x="232920" y="708513"/>
                  </a:lnTo>
                  <a:lnTo>
                    <a:pt x="232886" y="708494"/>
                  </a:lnTo>
                  <a:lnTo>
                    <a:pt x="232865" y="708484"/>
                  </a:lnTo>
                  <a:lnTo>
                    <a:pt x="232845" y="708476"/>
                  </a:lnTo>
                  <a:lnTo>
                    <a:pt x="232825" y="708468"/>
                  </a:lnTo>
                  <a:lnTo>
                    <a:pt x="232806" y="708461"/>
                  </a:lnTo>
                  <a:lnTo>
                    <a:pt x="232787" y="708456"/>
                  </a:lnTo>
                  <a:lnTo>
                    <a:pt x="232770" y="708451"/>
                  </a:lnTo>
                  <a:lnTo>
                    <a:pt x="232751" y="708447"/>
                  </a:lnTo>
                  <a:lnTo>
                    <a:pt x="232733" y="708445"/>
                  </a:lnTo>
                  <a:lnTo>
                    <a:pt x="232677" y="708439"/>
                  </a:lnTo>
                  <a:lnTo>
                    <a:pt x="232649" y="708437"/>
                  </a:lnTo>
                  <a:lnTo>
                    <a:pt x="232623" y="708436"/>
                  </a:lnTo>
                  <a:lnTo>
                    <a:pt x="232597" y="708435"/>
                  </a:lnTo>
                  <a:lnTo>
                    <a:pt x="232571" y="708435"/>
                  </a:lnTo>
                  <a:lnTo>
                    <a:pt x="232546" y="708435"/>
                  </a:lnTo>
                  <a:lnTo>
                    <a:pt x="232522" y="708436"/>
                  </a:lnTo>
                  <a:lnTo>
                    <a:pt x="232498" y="708437"/>
                  </a:lnTo>
                  <a:lnTo>
                    <a:pt x="232475" y="708439"/>
                  </a:lnTo>
                  <a:lnTo>
                    <a:pt x="232453" y="708442"/>
                  </a:lnTo>
                  <a:lnTo>
                    <a:pt x="232431" y="708445"/>
                  </a:lnTo>
                  <a:lnTo>
                    <a:pt x="232410" y="708449"/>
                  </a:lnTo>
                  <a:lnTo>
                    <a:pt x="232389" y="708453"/>
                  </a:lnTo>
                  <a:lnTo>
                    <a:pt x="232369" y="708458"/>
                  </a:lnTo>
                  <a:lnTo>
                    <a:pt x="232350" y="708463"/>
                  </a:lnTo>
                  <a:lnTo>
                    <a:pt x="232331" y="708470"/>
                  </a:lnTo>
                  <a:lnTo>
                    <a:pt x="232310" y="708479"/>
                  </a:lnTo>
                  <a:lnTo>
                    <a:pt x="232289" y="708489"/>
                  </a:lnTo>
                  <a:lnTo>
                    <a:pt x="232268" y="708502"/>
                  </a:lnTo>
                  <a:lnTo>
                    <a:pt x="232247" y="708515"/>
                  </a:lnTo>
                  <a:lnTo>
                    <a:pt x="232224" y="708531"/>
                  </a:lnTo>
                  <a:lnTo>
                    <a:pt x="232136" y="708595"/>
                  </a:lnTo>
                  <a:lnTo>
                    <a:pt x="232118" y="708609"/>
                  </a:lnTo>
                  <a:lnTo>
                    <a:pt x="232100" y="708621"/>
                  </a:lnTo>
                  <a:lnTo>
                    <a:pt x="232079" y="708634"/>
                  </a:lnTo>
                  <a:lnTo>
                    <a:pt x="232059" y="708645"/>
                  </a:lnTo>
                  <a:lnTo>
                    <a:pt x="232040" y="708655"/>
                  </a:lnTo>
                  <a:lnTo>
                    <a:pt x="232023" y="708663"/>
                  </a:lnTo>
                  <a:lnTo>
                    <a:pt x="231959" y="708689"/>
                  </a:lnTo>
                  <a:lnTo>
                    <a:pt x="231919" y="708705"/>
                  </a:lnTo>
                  <a:lnTo>
                    <a:pt x="231880" y="708719"/>
                  </a:lnTo>
                  <a:lnTo>
                    <a:pt x="231846" y="708731"/>
                  </a:lnTo>
                  <a:lnTo>
                    <a:pt x="231812" y="708742"/>
                  </a:lnTo>
                  <a:lnTo>
                    <a:pt x="231779" y="708752"/>
                  </a:lnTo>
                  <a:lnTo>
                    <a:pt x="231749" y="708759"/>
                  </a:lnTo>
                  <a:lnTo>
                    <a:pt x="231720" y="708765"/>
                  </a:lnTo>
                  <a:lnTo>
                    <a:pt x="231692" y="708770"/>
                  </a:lnTo>
                  <a:lnTo>
                    <a:pt x="231664" y="708773"/>
                  </a:lnTo>
                  <a:lnTo>
                    <a:pt x="231639" y="708774"/>
                  </a:lnTo>
                  <a:lnTo>
                    <a:pt x="231615" y="708773"/>
                  </a:lnTo>
                  <a:lnTo>
                    <a:pt x="231591" y="708771"/>
                  </a:lnTo>
                  <a:lnTo>
                    <a:pt x="231569" y="708767"/>
                  </a:lnTo>
                  <a:lnTo>
                    <a:pt x="231549" y="708761"/>
                  </a:lnTo>
                  <a:lnTo>
                    <a:pt x="231540" y="708757"/>
                  </a:lnTo>
                  <a:lnTo>
                    <a:pt x="231530" y="708754"/>
                  </a:lnTo>
                  <a:lnTo>
                    <a:pt x="231519" y="708748"/>
                  </a:lnTo>
                  <a:lnTo>
                    <a:pt x="231506" y="708741"/>
                  </a:lnTo>
                  <a:lnTo>
                    <a:pt x="231494" y="708734"/>
                  </a:lnTo>
                  <a:lnTo>
                    <a:pt x="231482" y="708725"/>
                  </a:lnTo>
                  <a:lnTo>
                    <a:pt x="231470" y="708716"/>
                  </a:lnTo>
                  <a:lnTo>
                    <a:pt x="231458" y="708706"/>
                  </a:lnTo>
                  <a:lnTo>
                    <a:pt x="231446" y="708694"/>
                  </a:lnTo>
                  <a:lnTo>
                    <a:pt x="231433" y="708682"/>
                  </a:lnTo>
                  <a:lnTo>
                    <a:pt x="231407" y="708655"/>
                  </a:lnTo>
                  <a:lnTo>
                    <a:pt x="231381" y="708624"/>
                  </a:lnTo>
                  <a:lnTo>
                    <a:pt x="231352" y="708589"/>
                  </a:lnTo>
                  <a:lnTo>
                    <a:pt x="231311" y="708536"/>
                  </a:lnTo>
                  <a:lnTo>
                    <a:pt x="231299" y="708519"/>
                  </a:lnTo>
                  <a:lnTo>
                    <a:pt x="231287" y="708501"/>
                  </a:lnTo>
                  <a:lnTo>
                    <a:pt x="231276" y="708483"/>
                  </a:lnTo>
                  <a:lnTo>
                    <a:pt x="231266" y="708463"/>
                  </a:lnTo>
                  <a:lnTo>
                    <a:pt x="231256" y="708442"/>
                  </a:lnTo>
                  <a:lnTo>
                    <a:pt x="231247" y="708420"/>
                  </a:lnTo>
                  <a:lnTo>
                    <a:pt x="231238" y="708398"/>
                  </a:lnTo>
                  <a:lnTo>
                    <a:pt x="231231" y="708374"/>
                  </a:lnTo>
                  <a:lnTo>
                    <a:pt x="231224" y="708350"/>
                  </a:lnTo>
                  <a:lnTo>
                    <a:pt x="231216" y="708325"/>
                  </a:lnTo>
                  <a:lnTo>
                    <a:pt x="231211" y="708297"/>
                  </a:lnTo>
                  <a:lnTo>
                    <a:pt x="231204" y="708268"/>
                  </a:lnTo>
                  <a:lnTo>
                    <a:pt x="231193" y="708209"/>
                  </a:lnTo>
                  <a:lnTo>
                    <a:pt x="231174" y="708091"/>
                  </a:lnTo>
                  <a:lnTo>
                    <a:pt x="231166" y="708042"/>
                  </a:lnTo>
                  <a:lnTo>
                    <a:pt x="231156" y="707992"/>
                  </a:lnTo>
                  <a:lnTo>
                    <a:pt x="231145" y="707948"/>
                  </a:lnTo>
                  <a:lnTo>
                    <a:pt x="231138" y="707922"/>
                  </a:lnTo>
                  <a:lnTo>
                    <a:pt x="231130" y="707898"/>
                  </a:lnTo>
                  <a:lnTo>
                    <a:pt x="231123" y="707875"/>
                  </a:lnTo>
                  <a:lnTo>
                    <a:pt x="231114" y="707853"/>
                  </a:lnTo>
                  <a:lnTo>
                    <a:pt x="231105" y="707832"/>
                  </a:lnTo>
                  <a:lnTo>
                    <a:pt x="231095" y="707812"/>
                  </a:lnTo>
                  <a:lnTo>
                    <a:pt x="231085" y="707793"/>
                  </a:lnTo>
                  <a:lnTo>
                    <a:pt x="231074" y="707775"/>
                  </a:lnTo>
                  <a:lnTo>
                    <a:pt x="231040" y="707722"/>
                  </a:lnTo>
                  <a:lnTo>
                    <a:pt x="231009" y="707677"/>
                  </a:lnTo>
                  <a:lnTo>
                    <a:pt x="230979" y="707637"/>
                  </a:lnTo>
                  <a:lnTo>
                    <a:pt x="230950" y="707600"/>
                  </a:lnTo>
                  <a:lnTo>
                    <a:pt x="230922" y="707567"/>
                  </a:lnTo>
                  <a:lnTo>
                    <a:pt x="230907" y="707551"/>
                  </a:lnTo>
                  <a:lnTo>
                    <a:pt x="230894" y="707536"/>
                  </a:lnTo>
                  <a:lnTo>
                    <a:pt x="230880" y="707522"/>
                  </a:lnTo>
                  <a:lnTo>
                    <a:pt x="230865" y="707509"/>
                  </a:lnTo>
                  <a:lnTo>
                    <a:pt x="230851" y="707497"/>
                  </a:lnTo>
                  <a:lnTo>
                    <a:pt x="230837" y="707485"/>
                  </a:lnTo>
                  <a:lnTo>
                    <a:pt x="230827" y="707477"/>
                  </a:lnTo>
                  <a:lnTo>
                    <a:pt x="230816" y="707470"/>
                  </a:lnTo>
                  <a:lnTo>
                    <a:pt x="230805" y="707463"/>
                  </a:lnTo>
                  <a:lnTo>
                    <a:pt x="230793" y="707456"/>
                  </a:lnTo>
                  <a:lnTo>
                    <a:pt x="230767" y="707443"/>
                  </a:lnTo>
                  <a:lnTo>
                    <a:pt x="230738" y="707431"/>
                  </a:lnTo>
                  <a:lnTo>
                    <a:pt x="230713" y="707422"/>
                  </a:lnTo>
                  <a:lnTo>
                    <a:pt x="230683" y="707412"/>
                  </a:lnTo>
                  <a:lnTo>
                    <a:pt x="230588" y="707383"/>
                  </a:lnTo>
                  <a:lnTo>
                    <a:pt x="230555" y="707373"/>
                  </a:lnTo>
                  <a:lnTo>
                    <a:pt x="230525" y="707362"/>
                  </a:lnTo>
                  <a:lnTo>
                    <a:pt x="230498" y="707351"/>
                  </a:lnTo>
                  <a:lnTo>
                    <a:pt x="230475" y="707341"/>
                  </a:lnTo>
                  <a:lnTo>
                    <a:pt x="230454" y="707329"/>
                  </a:lnTo>
                  <a:lnTo>
                    <a:pt x="230434" y="707317"/>
                  </a:lnTo>
                  <a:lnTo>
                    <a:pt x="230416" y="707304"/>
                  </a:lnTo>
                  <a:lnTo>
                    <a:pt x="230399" y="707288"/>
                  </a:lnTo>
                  <a:lnTo>
                    <a:pt x="230381" y="707271"/>
                  </a:lnTo>
                  <a:lnTo>
                    <a:pt x="230363" y="707253"/>
                  </a:lnTo>
                  <a:lnTo>
                    <a:pt x="230347" y="707234"/>
                  </a:lnTo>
                  <a:lnTo>
                    <a:pt x="230330" y="707213"/>
                  </a:lnTo>
                  <a:lnTo>
                    <a:pt x="230314" y="707190"/>
                  </a:lnTo>
                  <a:lnTo>
                    <a:pt x="230298" y="707166"/>
                  </a:lnTo>
                  <a:lnTo>
                    <a:pt x="230282" y="707140"/>
                  </a:lnTo>
                  <a:lnTo>
                    <a:pt x="230269" y="707116"/>
                  </a:lnTo>
                  <a:lnTo>
                    <a:pt x="230254" y="707090"/>
                  </a:lnTo>
                  <a:lnTo>
                    <a:pt x="230240" y="707062"/>
                  </a:lnTo>
                  <a:lnTo>
                    <a:pt x="230224" y="707032"/>
                  </a:lnTo>
                  <a:lnTo>
                    <a:pt x="230201" y="706983"/>
                  </a:lnTo>
                  <a:lnTo>
                    <a:pt x="230148" y="706866"/>
                  </a:lnTo>
                  <a:lnTo>
                    <a:pt x="230125" y="706814"/>
                  </a:lnTo>
                  <a:lnTo>
                    <a:pt x="230092" y="706746"/>
                  </a:lnTo>
                  <a:lnTo>
                    <a:pt x="230064" y="706685"/>
                  </a:lnTo>
                  <a:lnTo>
                    <a:pt x="230039" y="706629"/>
                  </a:lnTo>
                  <a:lnTo>
                    <a:pt x="230016" y="706576"/>
                  </a:lnTo>
                  <a:lnTo>
                    <a:pt x="229995" y="706524"/>
                  </a:lnTo>
                  <a:lnTo>
                    <a:pt x="229976" y="706475"/>
                  </a:lnTo>
                  <a:lnTo>
                    <a:pt x="229959" y="706427"/>
                  </a:lnTo>
                  <a:lnTo>
                    <a:pt x="229942" y="706380"/>
                  </a:lnTo>
                  <a:lnTo>
                    <a:pt x="229928" y="706334"/>
                  </a:lnTo>
                  <a:lnTo>
                    <a:pt x="229914" y="706289"/>
                  </a:lnTo>
                  <a:lnTo>
                    <a:pt x="229903" y="706245"/>
                  </a:lnTo>
                  <a:lnTo>
                    <a:pt x="229893" y="706201"/>
                  </a:lnTo>
                  <a:lnTo>
                    <a:pt x="229886" y="706159"/>
                  </a:lnTo>
                  <a:lnTo>
                    <a:pt x="229878" y="706117"/>
                  </a:lnTo>
                  <a:lnTo>
                    <a:pt x="229872" y="706076"/>
                  </a:lnTo>
                  <a:lnTo>
                    <a:pt x="229869" y="706035"/>
                  </a:lnTo>
                  <a:lnTo>
                    <a:pt x="229866" y="705984"/>
                  </a:lnTo>
                  <a:lnTo>
                    <a:pt x="229865" y="705932"/>
                  </a:lnTo>
                  <a:lnTo>
                    <a:pt x="229865" y="705880"/>
                  </a:lnTo>
                  <a:lnTo>
                    <a:pt x="229866" y="705828"/>
                  </a:lnTo>
                  <a:lnTo>
                    <a:pt x="229869" y="705775"/>
                  </a:lnTo>
                  <a:lnTo>
                    <a:pt x="229874" y="705722"/>
                  </a:lnTo>
                  <a:lnTo>
                    <a:pt x="229879" y="705670"/>
                  </a:lnTo>
                  <a:lnTo>
                    <a:pt x="229887" y="705618"/>
                  </a:lnTo>
                  <a:lnTo>
                    <a:pt x="229892" y="705591"/>
                  </a:lnTo>
                  <a:lnTo>
                    <a:pt x="229898" y="705563"/>
                  </a:lnTo>
                  <a:lnTo>
                    <a:pt x="229903" y="705535"/>
                  </a:lnTo>
                  <a:lnTo>
                    <a:pt x="229911" y="705506"/>
                  </a:lnTo>
                  <a:lnTo>
                    <a:pt x="229919" y="705477"/>
                  </a:lnTo>
                  <a:lnTo>
                    <a:pt x="229928" y="705447"/>
                  </a:lnTo>
                  <a:lnTo>
                    <a:pt x="229936" y="705416"/>
                  </a:lnTo>
                  <a:lnTo>
                    <a:pt x="229946" y="705385"/>
                  </a:lnTo>
                  <a:lnTo>
                    <a:pt x="229970" y="705321"/>
                  </a:lnTo>
                  <a:lnTo>
                    <a:pt x="229996" y="705252"/>
                  </a:lnTo>
                  <a:lnTo>
                    <a:pt x="230026" y="705176"/>
                  </a:lnTo>
                  <a:lnTo>
                    <a:pt x="230069" y="705074"/>
                  </a:lnTo>
                  <a:lnTo>
                    <a:pt x="230098" y="705007"/>
                  </a:lnTo>
                  <a:lnTo>
                    <a:pt x="230160" y="704854"/>
                  </a:lnTo>
                  <a:lnTo>
                    <a:pt x="230189" y="704784"/>
                  </a:lnTo>
                  <a:lnTo>
                    <a:pt x="230220" y="704712"/>
                  </a:lnTo>
                  <a:lnTo>
                    <a:pt x="230249" y="704649"/>
                  </a:lnTo>
                  <a:lnTo>
                    <a:pt x="230281" y="704580"/>
                  </a:lnTo>
                  <a:lnTo>
                    <a:pt x="230297" y="704548"/>
                  </a:lnTo>
                  <a:lnTo>
                    <a:pt x="230313" y="704518"/>
                  </a:lnTo>
                  <a:lnTo>
                    <a:pt x="230328" y="704489"/>
                  </a:lnTo>
                  <a:lnTo>
                    <a:pt x="230344" y="704461"/>
                  </a:lnTo>
                  <a:lnTo>
                    <a:pt x="230360" y="704434"/>
                  </a:lnTo>
                  <a:lnTo>
                    <a:pt x="230376" y="704408"/>
                  </a:lnTo>
                  <a:lnTo>
                    <a:pt x="230392" y="704381"/>
                  </a:lnTo>
                  <a:lnTo>
                    <a:pt x="230410" y="704356"/>
                  </a:lnTo>
                  <a:lnTo>
                    <a:pt x="230427" y="704331"/>
                  </a:lnTo>
                  <a:lnTo>
                    <a:pt x="230445" y="704308"/>
                  </a:lnTo>
                  <a:lnTo>
                    <a:pt x="230463" y="704286"/>
                  </a:lnTo>
                  <a:lnTo>
                    <a:pt x="230480" y="704265"/>
                  </a:lnTo>
                  <a:lnTo>
                    <a:pt x="230499" y="704245"/>
                  </a:lnTo>
                  <a:lnTo>
                    <a:pt x="230517" y="704226"/>
                  </a:lnTo>
                  <a:lnTo>
                    <a:pt x="230536" y="704208"/>
                  </a:lnTo>
                  <a:lnTo>
                    <a:pt x="230554" y="704192"/>
                  </a:lnTo>
                  <a:lnTo>
                    <a:pt x="230573" y="704176"/>
                  </a:lnTo>
                  <a:lnTo>
                    <a:pt x="230592" y="704161"/>
                  </a:lnTo>
                  <a:lnTo>
                    <a:pt x="230612" y="704148"/>
                  </a:lnTo>
                  <a:lnTo>
                    <a:pt x="230630" y="704135"/>
                  </a:lnTo>
                  <a:lnTo>
                    <a:pt x="230650" y="704124"/>
                  </a:lnTo>
                  <a:lnTo>
                    <a:pt x="230671" y="704113"/>
                  </a:lnTo>
                  <a:lnTo>
                    <a:pt x="230689" y="704106"/>
                  </a:lnTo>
                  <a:lnTo>
                    <a:pt x="230707" y="704098"/>
                  </a:lnTo>
                  <a:lnTo>
                    <a:pt x="230726" y="704092"/>
                  </a:lnTo>
                  <a:lnTo>
                    <a:pt x="230746" y="704087"/>
                  </a:lnTo>
                  <a:lnTo>
                    <a:pt x="230767" y="704082"/>
                  </a:lnTo>
                  <a:lnTo>
                    <a:pt x="230790" y="704079"/>
                  </a:lnTo>
                  <a:lnTo>
                    <a:pt x="230814" y="704076"/>
                  </a:lnTo>
                  <a:lnTo>
                    <a:pt x="230838" y="704074"/>
                  </a:lnTo>
                  <a:lnTo>
                    <a:pt x="230863" y="704073"/>
                  </a:lnTo>
                  <a:lnTo>
                    <a:pt x="230890" y="704072"/>
                  </a:lnTo>
                  <a:lnTo>
                    <a:pt x="230918" y="704072"/>
                  </a:lnTo>
                  <a:lnTo>
                    <a:pt x="230948" y="704073"/>
                  </a:lnTo>
                  <a:lnTo>
                    <a:pt x="231011" y="704077"/>
                  </a:lnTo>
                  <a:lnTo>
                    <a:pt x="231140" y="704086"/>
                  </a:lnTo>
                  <a:lnTo>
                    <a:pt x="231194" y="704090"/>
                  </a:lnTo>
                  <a:lnTo>
                    <a:pt x="231249" y="704092"/>
                  </a:lnTo>
                  <a:lnTo>
                    <a:pt x="231275" y="704092"/>
                  </a:lnTo>
                  <a:lnTo>
                    <a:pt x="231299" y="704092"/>
                  </a:lnTo>
                  <a:lnTo>
                    <a:pt x="231328" y="704091"/>
                  </a:lnTo>
                  <a:lnTo>
                    <a:pt x="231354" y="704089"/>
                  </a:lnTo>
                  <a:lnTo>
                    <a:pt x="231380" y="704086"/>
                  </a:lnTo>
                  <a:lnTo>
                    <a:pt x="231405" y="704082"/>
                  </a:lnTo>
                  <a:lnTo>
                    <a:pt x="231428" y="704078"/>
                  </a:lnTo>
                  <a:lnTo>
                    <a:pt x="231450" y="704072"/>
                  </a:lnTo>
                  <a:lnTo>
                    <a:pt x="231471" y="704066"/>
                  </a:lnTo>
                  <a:lnTo>
                    <a:pt x="231492" y="704059"/>
                  </a:lnTo>
                  <a:lnTo>
                    <a:pt x="231511" y="704051"/>
                  </a:lnTo>
                  <a:lnTo>
                    <a:pt x="231530" y="704041"/>
                  </a:lnTo>
                  <a:lnTo>
                    <a:pt x="231549" y="704029"/>
                  </a:lnTo>
                  <a:lnTo>
                    <a:pt x="231568" y="704015"/>
                  </a:lnTo>
                  <a:lnTo>
                    <a:pt x="231588" y="704000"/>
                  </a:lnTo>
                  <a:lnTo>
                    <a:pt x="231609" y="703982"/>
                  </a:lnTo>
                  <a:lnTo>
                    <a:pt x="231629" y="703963"/>
                  </a:lnTo>
                  <a:lnTo>
                    <a:pt x="231651" y="703942"/>
                  </a:lnTo>
                  <a:lnTo>
                    <a:pt x="231669" y="703922"/>
                  </a:lnTo>
                  <a:lnTo>
                    <a:pt x="231687" y="703901"/>
                  </a:lnTo>
                  <a:lnTo>
                    <a:pt x="231707" y="703878"/>
                  </a:lnTo>
                  <a:lnTo>
                    <a:pt x="231728" y="703852"/>
                  </a:lnTo>
                  <a:lnTo>
                    <a:pt x="231768" y="703803"/>
                  </a:lnTo>
                  <a:lnTo>
                    <a:pt x="231859" y="703683"/>
                  </a:lnTo>
                  <a:lnTo>
                    <a:pt x="231884" y="703653"/>
                  </a:lnTo>
                  <a:lnTo>
                    <a:pt x="231906" y="703626"/>
                  </a:lnTo>
                  <a:lnTo>
                    <a:pt x="231929" y="703598"/>
                  </a:lnTo>
                  <a:lnTo>
                    <a:pt x="231952" y="703574"/>
                  </a:lnTo>
                  <a:lnTo>
                    <a:pt x="231973" y="703554"/>
                  </a:lnTo>
                  <a:lnTo>
                    <a:pt x="231993" y="703536"/>
                  </a:lnTo>
                  <a:lnTo>
                    <a:pt x="232005" y="703526"/>
                  </a:lnTo>
                  <a:lnTo>
                    <a:pt x="232017" y="703517"/>
                  </a:lnTo>
                  <a:lnTo>
                    <a:pt x="232029" y="703510"/>
                  </a:lnTo>
                  <a:lnTo>
                    <a:pt x="232040" y="703503"/>
                  </a:lnTo>
                  <a:lnTo>
                    <a:pt x="232051" y="703497"/>
                  </a:lnTo>
                  <a:lnTo>
                    <a:pt x="232062" y="703492"/>
                  </a:lnTo>
                  <a:lnTo>
                    <a:pt x="232074" y="703489"/>
                  </a:lnTo>
                  <a:lnTo>
                    <a:pt x="232085" y="703486"/>
                  </a:lnTo>
                  <a:lnTo>
                    <a:pt x="232094" y="703484"/>
                  </a:lnTo>
                  <a:lnTo>
                    <a:pt x="232106" y="703483"/>
                  </a:lnTo>
                  <a:lnTo>
                    <a:pt x="232115" y="703483"/>
                  </a:lnTo>
                  <a:lnTo>
                    <a:pt x="232126" y="703484"/>
                  </a:lnTo>
                  <a:lnTo>
                    <a:pt x="232136" y="703485"/>
                  </a:lnTo>
                  <a:lnTo>
                    <a:pt x="232146" y="703488"/>
                  </a:lnTo>
                  <a:lnTo>
                    <a:pt x="232156" y="703492"/>
                  </a:lnTo>
                  <a:lnTo>
                    <a:pt x="232166" y="703497"/>
                  </a:lnTo>
                  <a:lnTo>
                    <a:pt x="232178" y="703504"/>
                  </a:lnTo>
                  <a:lnTo>
                    <a:pt x="232190" y="703512"/>
                  </a:lnTo>
                  <a:lnTo>
                    <a:pt x="232203" y="703522"/>
                  </a:lnTo>
                  <a:lnTo>
                    <a:pt x="232216" y="703534"/>
                  </a:lnTo>
                  <a:lnTo>
                    <a:pt x="232228" y="703547"/>
                  </a:lnTo>
                  <a:lnTo>
                    <a:pt x="232241" y="703562"/>
                  </a:lnTo>
                  <a:lnTo>
                    <a:pt x="232273" y="703600"/>
                  </a:lnTo>
                  <a:lnTo>
                    <a:pt x="232349" y="703682"/>
                  </a:lnTo>
                  <a:lnTo>
                    <a:pt x="232496" y="703781"/>
                  </a:lnTo>
                  <a:lnTo>
                    <a:pt x="232526" y="703798"/>
                  </a:lnTo>
                  <a:lnTo>
                    <a:pt x="232555" y="703813"/>
                  </a:lnTo>
                  <a:lnTo>
                    <a:pt x="232582" y="703826"/>
                  </a:lnTo>
                  <a:lnTo>
                    <a:pt x="232608" y="703837"/>
                  </a:lnTo>
                  <a:lnTo>
                    <a:pt x="232633" y="703847"/>
                  </a:lnTo>
                  <a:lnTo>
                    <a:pt x="232636" y="703848"/>
                  </a:lnTo>
                  <a:lnTo>
                    <a:pt x="232656" y="703854"/>
                  </a:lnTo>
                  <a:lnTo>
                    <a:pt x="232678" y="703860"/>
                  </a:lnTo>
                  <a:lnTo>
                    <a:pt x="232699" y="703863"/>
                  </a:lnTo>
                  <a:lnTo>
                    <a:pt x="232719" y="703865"/>
                  </a:lnTo>
                  <a:lnTo>
                    <a:pt x="232737" y="703865"/>
                  </a:lnTo>
                  <a:lnTo>
                    <a:pt x="232745" y="703864"/>
                  </a:lnTo>
                  <a:lnTo>
                    <a:pt x="232753" y="703863"/>
                  </a:lnTo>
                  <a:lnTo>
                    <a:pt x="232761" y="703861"/>
                  </a:lnTo>
                  <a:lnTo>
                    <a:pt x="232769" y="703859"/>
                  </a:lnTo>
                  <a:lnTo>
                    <a:pt x="232782" y="703853"/>
                  </a:lnTo>
                  <a:lnTo>
                    <a:pt x="232795" y="703846"/>
                  </a:lnTo>
                  <a:lnTo>
                    <a:pt x="232808" y="703836"/>
                  </a:lnTo>
                  <a:lnTo>
                    <a:pt x="232822" y="703824"/>
                  </a:lnTo>
                  <a:lnTo>
                    <a:pt x="232834" y="703810"/>
                  </a:lnTo>
                  <a:lnTo>
                    <a:pt x="232847" y="703794"/>
                  </a:lnTo>
                  <a:lnTo>
                    <a:pt x="232859" y="703776"/>
                  </a:lnTo>
                  <a:lnTo>
                    <a:pt x="232872" y="703755"/>
                  </a:lnTo>
                  <a:lnTo>
                    <a:pt x="232883" y="703734"/>
                  </a:lnTo>
                  <a:lnTo>
                    <a:pt x="232894" y="703711"/>
                  </a:lnTo>
                  <a:lnTo>
                    <a:pt x="232907" y="703686"/>
                  </a:lnTo>
                  <a:lnTo>
                    <a:pt x="232919" y="703658"/>
                  </a:lnTo>
                  <a:lnTo>
                    <a:pt x="232940" y="703605"/>
                  </a:lnTo>
                  <a:lnTo>
                    <a:pt x="232987" y="703478"/>
                  </a:lnTo>
                  <a:lnTo>
                    <a:pt x="232994" y="703460"/>
                  </a:lnTo>
                  <a:lnTo>
                    <a:pt x="233000" y="703440"/>
                  </a:lnTo>
                  <a:lnTo>
                    <a:pt x="233006" y="703420"/>
                  </a:lnTo>
                  <a:lnTo>
                    <a:pt x="233010" y="703399"/>
                  </a:lnTo>
                  <a:lnTo>
                    <a:pt x="233014" y="703377"/>
                  </a:lnTo>
                  <a:lnTo>
                    <a:pt x="233017" y="703354"/>
                  </a:lnTo>
                  <a:lnTo>
                    <a:pt x="233019" y="703330"/>
                  </a:lnTo>
                  <a:lnTo>
                    <a:pt x="233020" y="703305"/>
                  </a:lnTo>
                  <a:lnTo>
                    <a:pt x="233021" y="703260"/>
                  </a:lnTo>
                  <a:lnTo>
                    <a:pt x="233021" y="703209"/>
                  </a:lnTo>
                  <a:lnTo>
                    <a:pt x="233019" y="703160"/>
                  </a:lnTo>
                  <a:lnTo>
                    <a:pt x="233014" y="703042"/>
                  </a:lnTo>
                  <a:lnTo>
                    <a:pt x="233011" y="702981"/>
                  </a:lnTo>
                  <a:lnTo>
                    <a:pt x="233011" y="702951"/>
                  </a:lnTo>
                  <a:lnTo>
                    <a:pt x="233012" y="702923"/>
                  </a:lnTo>
                  <a:lnTo>
                    <a:pt x="233015" y="702897"/>
                  </a:lnTo>
                  <a:lnTo>
                    <a:pt x="233017" y="702872"/>
                  </a:lnTo>
                  <a:lnTo>
                    <a:pt x="233020" y="702846"/>
                  </a:lnTo>
                  <a:lnTo>
                    <a:pt x="233026" y="702821"/>
                  </a:lnTo>
                  <a:lnTo>
                    <a:pt x="233031" y="702797"/>
                  </a:lnTo>
                  <a:lnTo>
                    <a:pt x="233038" y="702775"/>
                  </a:lnTo>
                  <a:lnTo>
                    <a:pt x="233047" y="702754"/>
                  </a:lnTo>
                  <a:lnTo>
                    <a:pt x="233055" y="702735"/>
                  </a:lnTo>
                  <a:lnTo>
                    <a:pt x="233067" y="702716"/>
                  </a:lnTo>
                  <a:lnTo>
                    <a:pt x="233079" y="702699"/>
                  </a:lnTo>
                  <a:lnTo>
                    <a:pt x="233088" y="702687"/>
                  </a:lnTo>
                  <a:lnTo>
                    <a:pt x="233097" y="702676"/>
                  </a:lnTo>
                  <a:lnTo>
                    <a:pt x="233107" y="702665"/>
                  </a:lnTo>
                  <a:lnTo>
                    <a:pt x="233119" y="702654"/>
                  </a:lnTo>
                  <a:lnTo>
                    <a:pt x="233132" y="702643"/>
                  </a:lnTo>
                  <a:lnTo>
                    <a:pt x="233145" y="702632"/>
                  </a:lnTo>
                  <a:lnTo>
                    <a:pt x="233158" y="702622"/>
                  </a:lnTo>
                  <a:lnTo>
                    <a:pt x="233174" y="702611"/>
                  </a:lnTo>
                  <a:lnTo>
                    <a:pt x="233202" y="702592"/>
                  </a:lnTo>
                  <a:lnTo>
                    <a:pt x="233235" y="702572"/>
                  </a:lnTo>
                  <a:lnTo>
                    <a:pt x="233269" y="702553"/>
                  </a:lnTo>
                  <a:lnTo>
                    <a:pt x="233360" y="702503"/>
                  </a:lnTo>
                  <a:lnTo>
                    <a:pt x="233386" y="702487"/>
                  </a:lnTo>
                  <a:lnTo>
                    <a:pt x="233410" y="702473"/>
                  </a:lnTo>
                  <a:lnTo>
                    <a:pt x="233435" y="702457"/>
                  </a:lnTo>
                  <a:lnTo>
                    <a:pt x="233458" y="702441"/>
                  </a:lnTo>
                  <a:lnTo>
                    <a:pt x="233479" y="702425"/>
                  </a:lnTo>
                  <a:lnTo>
                    <a:pt x="233498" y="702409"/>
                  </a:lnTo>
                  <a:lnTo>
                    <a:pt x="233533" y="702376"/>
                  </a:lnTo>
                  <a:lnTo>
                    <a:pt x="233567" y="702344"/>
                  </a:lnTo>
                  <a:lnTo>
                    <a:pt x="233600" y="702312"/>
                  </a:lnTo>
                  <a:lnTo>
                    <a:pt x="233633" y="702280"/>
                  </a:lnTo>
                  <a:lnTo>
                    <a:pt x="233663" y="702248"/>
                  </a:lnTo>
                  <a:lnTo>
                    <a:pt x="233693" y="702216"/>
                  </a:lnTo>
                  <a:lnTo>
                    <a:pt x="233722" y="702185"/>
                  </a:lnTo>
                  <a:lnTo>
                    <a:pt x="233751" y="702153"/>
                  </a:lnTo>
                  <a:lnTo>
                    <a:pt x="233777" y="702121"/>
                  </a:lnTo>
                  <a:lnTo>
                    <a:pt x="233802" y="702090"/>
                  </a:lnTo>
                  <a:lnTo>
                    <a:pt x="233827" y="702059"/>
                  </a:lnTo>
                  <a:lnTo>
                    <a:pt x="233851" y="702028"/>
                  </a:lnTo>
                  <a:lnTo>
                    <a:pt x="233873" y="701997"/>
                  </a:lnTo>
                  <a:lnTo>
                    <a:pt x="233894" y="701966"/>
                  </a:lnTo>
                  <a:lnTo>
                    <a:pt x="233914" y="701935"/>
                  </a:lnTo>
                  <a:lnTo>
                    <a:pt x="233934" y="701905"/>
                  </a:lnTo>
                  <a:lnTo>
                    <a:pt x="233951" y="701875"/>
                  </a:lnTo>
                  <a:lnTo>
                    <a:pt x="233968" y="701845"/>
                  </a:lnTo>
                  <a:lnTo>
                    <a:pt x="233983" y="701815"/>
                  </a:lnTo>
                  <a:lnTo>
                    <a:pt x="233998" y="701786"/>
                  </a:lnTo>
                  <a:lnTo>
                    <a:pt x="234011" y="701756"/>
                  </a:lnTo>
                  <a:lnTo>
                    <a:pt x="234023" y="701727"/>
                  </a:lnTo>
                  <a:lnTo>
                    <a:pt x="234034" y="701698"/>
                  </a:lnTo>
                  <a:lnTo>
                    <a:pt x="234044" y="701669"/>
                  </a:lnTo>
                  <a:lnTo>
                    <a:pt x="234053" y="701641"/>
                  </a:lnTo>
                  <a:lnTo>
                    <a:pt x="234061" y="701613"/>
                  </a:lnTo>
                  <a:lnTo>
                    <a:pt x="234066" y="701584"/>
                  </a:lnTo>
                  <a:lnTo>
                    <a:pt x="234072" y="701557"/>
                  </a:lnTo>
                  <a:lnTo>
                    <a:pt x="234076" y="701529"/>
                  </a:lnTo>
                  <a:lnTo>
                    <a:pt x="234079" y="701502"/>
                  </a:lnTo>
                  <a:lnTo>
                    <a:pt x="234080" y="701475"/>
                  </a:lnTo>
                  <a:lnTo>
                    <a:pt x="234082" y="701448"/>
                  </a:lnTo>
                  <a:lnTo>
                    <a:pt x="234080" y="701386"/>
                  </a:lnTo>
                  <a:lnTo>
                    <a:pt x="234078" y="701334"/>
                  </a:lnTo>
                  <a:lnTo>
                    <a:pt x="234077" y="701310"/>
                  </a:lnTo>
                  <a:lnTo>
                    <a:pt x="234075" y="701287"/>
                  </a:lnTo>
                  <a:lnTo>
                    <a:pt x="234073" y="701264"/>
                  </a:lnTo>
                  <a:lnTo>
                    <a:pt x="234069" y="701243"/>
                  </a:lnTo>
                  <a:lnTo>
                    <a:pt x="234066" y="701223"/>
                  </a:lnTo>
                  <a:lnTo>
                    <a:pt x="234062" y="701203"/>
                  </a:lnTo>
                  <a:lnTo>
                    <a:pt x="234057" y="701184"/>
                  </a:lnTo>
                  <a:lnTo>
                    <a:pt x="234052" y="701166"/>
                  </a:lnTo>
                  <a:lnTo>
                    <a:pt x="234046" y="701149"/>
                  </a:lnTo>
                  <a:lnTo>
                    <a:pt x="234041" y="701133"/>
                  </a:lnTo>
                  <a:lnTo>
                    <a:pt x="234033" y="701118"/>
                  </a:lnTo>
                  <a:lnTo>
                    <a:pt x="234026" y="701103"/>
                  </a:lnTo>
                  <a:lnTo>
                    <a:pt x="234021" y="701094"/>
                  </a:lnTo>
                  <a:lnTo>
                    <a:pt x="234014" y="701084"/>
                  </a:lnTo>
                  <a:lnTo>
                    <a:pt x="234008" y="701074"/>
                  </a:lnTo>
                  <a:lnTo>
                    <a:pt x="234000" y="701065"/>
                  </a:lnTo>
                  <a:lnTo>
                    <a:pt x="233992" y="701056"/>
                  </a:lnTo>
                  <a:lnTo>
                    <a:pt x="233982" y="701046"/>
                  </a:lnTo>
                  <a:lnTo>
                    <a:pt x="233972" y="701037"/>
                  </a:lnTo>
                  <a:lnTo>
                    <a:pt x="233961" y="701027"/>
                  </a:lnTo>
                  <a:lnTo>
                    <a:pt x="233938" y="701010"/>
                  </a:lnTo>
                  <a:lnTo>
                    <a:pt x="233911" y="700991"/>
                  </a:lnTo>
                  <a:lnTo>
                    <a:pt x="233882" y="700972"/>
                  </a:lnTo>
                  <a:lnTo>
                    <a:pt x="233803" y="700923"/>
                  </a:lnTo>
                  <a:lnTo>
                    <a:pt x="233781" y="700909"/>
                  </a:lnTo>
                  <a:lnTo>
                    <a:pt x="233763" y="700895"/>
                  </a:lnTo>
                  <a:lnTo>
                    <a:pt x="233742" y="700879"/>
                  </a:lnTo>
                  <a:lnTo>
                    <a:pt x="233724" y="700863"/>
                  </a:lnTo>
                  <a:lnTo>
                    <a:pt x="233710" y="700847"/>
                  </a:lnTo>
                  <a:lnTo>
                    <a:pt x="233704" y="700839"/>
                  </a:lnTo>
                  <a:lnTo>
                    <a:pt x="233698" y="700832"/>
                  </a:lnTo>
                  <a:lnTo>
                    <a:pt x="233689" y="700817"/>
                  </a:lnTo>
                  <a:lnTo>
                    <a:pt x="233681" y="700802"/>
                  </a:lnTo>
                  <a:lnTo>
                    <a:pt x="233673" y="700786"/>
                  </a:lnTo>
                  <a:lnTo>
                    <a:pt x="233668" y="700770"/>
                  </a:lnTo>
                  <a:lnTo>
                    <a:pt x="233663" y="700754"/>
                  </a:lnTo>
                  <a:lnTo>
                    <a:pt x="233660" y="700737"/>
                  </a:lnTo>
                  <a:lnTo>
                    <a:pt x="233658" y="700720"/>
                  </a:lnTo>
                  <a:lnTo>
                    <a:pt x="233658" y="700702"/>
                  </a:lnTo>
                  <a:lnTo>
                    <a:pt x="233658" y="700684"/>
                  </a:lnTo>
                  <a:lnTo>
                    <a:pt x="233659" y="700666"/>
                  </a:lnTo>
                  <a:lnTo>
                    <a:pt x="233662" y="700647"/>
                  </a:lnTo>
                  <a:lnTo>
                    <a:pt x="233666" y="700627"/>
                  </a:lnTo>
                  <a:lnTo>
                    <a:pt x="233670" y="700607"/>
                  </a:lnTo>
                  <a:lnTo>
                    <a:pt x="233677" y="700586"/>
                  </a:lnTo>
                  <a:lnTo>
                    <a:pt x="233684" y="700565"/>
                  </a:lnTo>
                  <a:lnTo>
                    <a:pt x="233692" y="700542"/>
                  </a:lnTo>
                  <a:lnTo>
                    <a:pt x="233700" y="700524"/>
                  </a:lnTo>
                  <a:lnTo>
                    <a:pt x="233709" y="700505"/>
                  </a:lnTo>
                  <a:lnTo>
                    <a:pt x="233728" y="700466"/>
                  </a:lnTo>
                  <a:lnTo>
                    <a:pt x="233752" y="700424"/>
                  </a:lnTo>
                  <a:lnTo>
                    <a:pt x="233779" y="700379"/>
                  </a:lnTo>
                  <a:lnTo>
                    <a:pt x="233805" y="700338"/>
                  </a:lnTo>
                  <a:lnTo>
                    <a:pt x="233835" y="700292"/>
                  </a:lnTo>
                  <a:lnTo>
                    <a:pt x="233950" y="700124"/>
                  </a:lnTo>
                  <a:lnTo>
                    <a:pt x="233996" y="700056"/>
                  </a:lnTo>
                  <a:lnTo>
                    <a:pt x="234019" y="700020"/>
                  </a:lnTo>
                  <a:lnTo>
                    <a:pt x="234040" y="699986"/>
                  </a:lnTo>
                  <a:lnTo>
                    <a:pt x="234058" y="699954"/>
                  </a:lnTo>
                  <a:lnTo>
                    <a:pt x="234076" y="699923"/>
                  </a:lnTo>
                  <a:lnTo>
                    <a:pt x="234095" y="699888"/>
                  </a:lnTo>
                  <a:lnTo>
                    <a:pt x="234111" y="699854"/>
                  </a:lnTo>
                  <a:lnTo>
                    <a:pt x="234126" y="699821"/>
                  </a:lnTo>
                  <a:lnTo>
                    <a:pt x="234139" y="699790"/>
                  </a:lnTo>
                  <a:lnTo>
                    <a:pt x="234150" y="699759"/>
                  </a:lnTo>
                  <a:lnTo>
                    <a:pt x="234159" y="699729"/>
                  </a:lnTo>
                  <a:lnTo>
                    <a:pt x="234166" y="699700"/>
                  </a:lnTo>
                  <a:lnTo>
                    <a:pt x="234172" y="699671"/>
                  </a:lnTo>
                  <a:lnTo>
                    <a:pt x="234180" y="699627"/>
                  </a:lnTo>
                  <a:lnTo>
                    <a:pt x="234200" y="699537"/>
                  </a:lnTo>
                  <a:lnTo>
                    <a:pt x="234206" y="699499"/>
                  </a:lnTo>
                  <a:lnTo>
                    <a:pt x="234213" y="699460"/>
                  </a:lnTo>
                  <a:lnTo>
                    <a:pt x="234217" y="699425"/>
                  </a:lnTo>
                  <a:lnTo>
                    <a:pt x="234218" y="699405"/>
                  </a:lnTo>
                  <a:lnTo>
                    <a:pt x="234219" y="699387"/>
                  </a:lnTo>
                  <a:lnTo>
                    <a:pt x="234219" y="699369"/>
                  </a:lnTo>
                  <a:lnTo>
                    <a:pt x="234218" y="699352"/>
                  </a:lnTo>
                  <a:lnTo>
                    <a:pt x="234217" y="699336"/>
                  </a:lnTo>
                  <a:lnTo>
                    <a:pt x="234215" y="699320"/>
                  </a:lnTo>
                  <a:lnTo>
                    <a:pt x="234212" y="699305"/>
                  </a:lnTo>
                  <a:lnTo>
                    <a:pt x="234208" y="699291"/>
                  </a:lnTo>
                  <a:lnTo>
                    <a:pt x="234205" y="699281"/>
                  </a:lnTo>
                  <a:lnTo>
                    <a:pt x="234201" y="699271"/>
                  </a:lnTo>
                  <a:lnTo>
                    <a:pt x="234196" y="699262"/>
                  </a:lnTo>
                  <a:lnTo>
                    <a:pt x="234191" y="699252"/>
                  </a:lnTo>
                  <a:lnTo>
                    <a:pt x="234184" y="699242"/>
                  </a:lnTo>
                  <a:lnTo>
                    <a:pt x="234176" y="699233"/>
                  </a:lnTo>
                  <a:lnTo>
                    <a:pt x="234169" y="699223"/>
                  </a:lnTo>
                  <a:lnTo>
                    <a:pt x="234160" y="699212"/>
                  </a:lnTo>
                  <a:lnTo>
                    <a:pt x="234143" y="699195"/>
                  </a:lnTo>
                  <a:lnTo>
                    <a:pt x="234122" y="699177"/>
                  </a:lnTo>
                  <a:lnTo>
                    <a:pt x="234102" y="699160"/>
                  </a:lnTo>
                  <a:lnTo>
                    <a:pt x="234054" y="699118"/>
                  </a:lnTo>
                  <a:lnTo>
                    <a:pt x="234030" y="699097"/>
                  </a:lnTo>
                  <a:lnTo>
                    <a:pt x="234009" y="699077"/>
                  </a:lnTo>
                  <a:lnTo>
                    <a:pt x="233992" y="699058"/>
                  </a:lnTo>
                  <a:lnTo>
                    <a:pt x="233984" y="699048"/>
                  </a:lnTo>
                  <a:lnTo>
                    <a:pt x="233978" y="699039"/>
                  </a:lnTo>
                  <a:lnTo>
                    <a:pt x="233971" y="699029"/>
                  </a:lnTo>
                  <a:lnTo>
                    <a:pt x="233966" y="699020"/>
                  </a:lnTo>
                  <a:lnTo>
                    <a:pt x="233961" y="699011"/>
                  </a:lnTo>
                  <a:lnTo>
                    <a:pt x="233958" y="699001"/>
                  </a:lnTo>
                  <a:lnTo>
                    <a:pt x="233955" y="698992"/>
                  </a:lnTo>
                  <a:lnTo>
                    <a:pt x="233952" y="698983"/>
                  </a:lnTo>
                  <a:lnTo>
                    <a:pt x="233951" y="698969"/>
                  </a:lnTo>
                  <a:lnTo>
                    <a:pt x="233951" y="698955"/>
                  </a:lnTo>
                  <a:lnTo>
                    <a:pt x="233952" y="698939"/>
                  </a:lnTo>
                  <a:lnTo>
                    <a:pt x="233956" y="698921"/>
                  </a:lnTo>
                  <a:lnTo>
                    <a:pt x="233959" y="698905"/>
                  </a:lnTo>
                  <a:lnTo>
                    <a:pt x="233965" y="698887"/>
                  </a:lnTo>
                  <a:lnTo>
                    <a:pt x="233983" y="698828"/>
                  </a:lnTo>
                  <a:lnTo>
                    <a:pt x="233990" y="698806"/>
                  </a:lnTo>
                  <a:lnTo>
                    <a:pt x="233996" y="698786"/>
                  </a:lnTo>
                  <a:lnTo>
                    <a:pt x="233999" y="698769"/>
                  </a:lnTo>
                  <a:lnTo>
                    <a:pt x="234000" y="698759"/>
                  </a:lnTo>
                  <a:lnTo>
                    <a:pt x="234000" y="698751"/>
                  </a:lnTo>
                  <a:lnTo>
                    <a:pt x="234000" y="698743"/>
                  </a:lnTo>
                  <a:lnTo>
                    <a:pt x="233999" y="698736"/>
                  </a:lnTo>
                  <a:lnTo>
                    <a:pt x="233998" y="698729"/>
                  </a:lnTo>
                  <a:lnTo>
                    <a:pt x="233996" y="698722"/>
                  </a:lnTo>
                  <a:lnTo>
                    <a:pt x="233992" y="698716"/>
                  </a:lnTo>
                  <a:lnTo>
                    <a:pt x="233989" y="698711"/>
                  </a:lnTo>
                  <a:lnTo>
                    <a:pt x="233983" y="698703"/>
                  </a:lnTo>
                  <a:lnTo>
                    <a:pt x="233976" y="698696"/>
                  </a:lnTo>
                  <a:lnTo>
                    <a:pt x="233966" y="698690"/>
                  </a:lnTo>
                  <a:lnTo>
                    <a:pt x="233955" y="698684"/>
                  </a:lnTo>
                  <a:lnTo>
                    <a:pt x="233941" y="698679"/>
                  </a:lnTo>
                  <a:lnTo>
                    <a:pt x="233927" y="698674"/>
                  </a:lnTo>
                  <a:lnTo>
                    <a:pt x="233861" y="698656"/>
                  </a:lnTo>
                  <a:lnTo>
                    <a:pt x="233847" y="698651"/>
                  </a:lnTo>
                  <a:lnTo>
                    <a:pt x="233833" y="698647"/>
                  </a:lnTo>
                  <a:lnTo>
                    <a:pt x="233820" y="698641"/>
                  </a:lnTo>
                  <a:lnTo>
                    <a:pt x="233808" y="698635"/>
                  </a:lnTo>
                  <a:lnTo>
                    <a:pt x="233797" y="698628"/>
                  </a:lnTo>
                  <a:lnTo>
                    <a:pt x="233788" y="698620"/>
                  </a:lnTo>
                  <a:lnTo>
                    <a:pt x="233776" y="698607"/>
                  </a:lnTo>
                  <a:lnTo>
                    <a:pt x="233765" y="698592"/>
                  </a:lnTo>
                  <a:lnTo>
                    <a:pt x="233754" y="698575"/>
                  </a:lnTo>
                  <a:lnTo>
                    <a:pt x="233744" y="698555"/>
                  </a:lnTo>
                  <a:lnTo>
                    <a:pt x="233734" y="698534"/>
                  </a:lnTo>
                  <a:lnTo>
                    <a:pt x="233724" y="698511"/>
                  </a:lnTo>
                  <a:lnTo>
                    <a:pt x="233714" y="698486"/>
                  </a:lnTo>
                  <a:lnTo>
                    <a:pt x="233698" y="698439"/>
                  </a:lnTo>
                  <a:lnTo>
                    <a:pt x="233693" y="698427"/>
                  </a:lnTo>
                  <a:lnTo>
                    <a:pt x="233690" y="698414"/>
                  </a:lnTo>
                  <a:lnTo>
                    <a:pt x="233687" y="698402"/>
                  </a:lnTo>
                  <a:lnTo>
                    <a:pt x="233684" y="698389"/>
                  </a:lnTo>
                  <a:lnTo>
                    <a:pt x="233682" y="698376"/>
                  </a:lnTo>
                  <a:lnTo>
                    <a:pt x="233680" y="698363"/>
                  </a:lnTo>
                  <a:lnTo>
                    <a:pt x="233680" y="698349"/>
                  </a:lnTo>
                  <a:lnTo>
                    <a:pt x="233679" y="698336"/>
                  </a:lnTo>
                  <a:lnTo>
                    <a:pt x="233680" y="698322"/>
                  </a:lnTo>
                  <a:lnTo>
                    <a:pt x="233680" y="698308"/>
                  </a:lnTo>
                  <a:lnTo>
                    <a:pt x="233682" y="698293"/>
                  </a:lnTo>
                  <a:lnTo>
                    <a:pt x="233683" y="698279"/>
                  </a:lnTo>
                  <a:lnTo>
                    <a:pt x="233689" y="698249"/>
                  </a:lnTo>
                  <a:lnTo>
                    <a:pt x="233697" y="698217"/>
                  </a:lnTo>
                  <a:lnTo>
                    <a:pt x="233706" y="698185"/>
                  </a:lnTo>
                  <a:lnTo>
                    <a:pt x="233719" y="698151"/>
                  </a:lnTo>
                  <a:lnTo>
                    <a:pt x="233733" y="698115"/>
                  </a:lnTo>
                  <a:lnTo>
                    <a:pt x="233749" y="698077"/>
                  </a:lnTo>
                  <a:lnTo>
                    <a:pt x="233768" y="698040"/>
                  </a:lnTo>
                  <a:lnTo>
                    <a:pt x="233788" y="697999"/>
                  </a:lnTo>
                  <a:lnTo>
                    <a:pt x="233870" y="697848"/>
                  </a:lnTo>
                  <a:lnTo>
                    <a:pt x="233901" y="697786"/>
                  </a:lnTo>
                  <a:lnTo>
                    <a:pt x="233917" y="697753"/>
                  </a:lnTo>
                  <a:lnTo>
                    <a:pt x="233930" y="697722"/>
                  </a:lnTo>
                  <a:lnTo>
                    <a:pt x="233943" y="697693"/>
                  </a:lnTo>
                  <a:lnTo>
                    <a:pt x="233952" y="697666"/>
                  </a:lnTo>
                  <a:lnTo>
                    <a:pt x="233964" y="697633"/>
                  </a:lnTo>
                  <a:lnTo>
                    <a:pt x="233971" y="697602"/>
                  </a:lnTo>
                  <a:lnTo>
                    <a:pt x="233975" y="697587"/>
                  </a:lnTo>
                  <a:lnTo>
                    <a:pt x="233978" y="697572"/>
                  </a:lnTo>
                  <a:lnTo>
                    <a:pt x="233979" y="697558"/>
                  </a:lnTo>
                  <a:lnTo>
                    <a:pt x="233981" y="697544"/>
                  </a:lnTo>
                  <a:lnTo>
                    <a:pt x="233981" y="697530"/>
                  </a:lnTo>
                  <a:lnTo>
                    <a:pt x="233982" y="697517"/>
                  </a:lnTo>
                  <a:lnTo>
                    <a:pt x="233981" y="697504"/>
                  </a:lnTo>
                  <a:lnTo>
                    <a:pt x="233980" y="697491"/>
                  </a:lnTo>
                  <a:lnTo>
                    <a:pt x="233979" y="697478"/>
                  </a:lnTo>
                  <a:lnTo>
                    <a:pt x="233977" y="697466"/>
                  </a:lnTo>
                  <a:lnTo>
                    <a:pt x="233973" y="697454"/>
                  </a:lnTo>
                  <a:lnTo>
                    <a:pt x="233970" y="697442"/>
                  </a:lnTo>
                  <a:lnTo>
                    <a:pt x="233964" y="697424"/>
                  </a:lnTo>
                  <a:lnTo>
                    <a:pt x="233956" y="697405"/>
                  </a:lnTo>
                  <a:lnTo>
                    <a:pt x="233945" y="697387"/>
                  </a:lnTo>
                  <a:lnTo>
                    <a:pt x="233933" y="697369"/>
                  </a:lnTo>
                  <a:lnTo>
                    <a:pt x="233918" y="697350"/>
                  </a:lnTo>
                  <a:lnTo>
                    <a:pt x="233902" y="697331"/>
                  </a:lnTo>
                  <a:lnTo>
                    <a:pt x="233883" y="697313"/>
                  </a:lnTo>
                  <a:lnTo>
                    <a:pt x="233862" y="697293"/>
                  </a:lnTo>
                  <a:lnTo>
                    <a:pt x="233844" y="697277"/>
                  </a:lnTo>
                  <a:lnTo>
                    <a:pt x="233824" y="697261"/>
                  </a:lnTo>
                  <a:lnTo>
                    <a:pt x="233802" y="697244"/>
                  </a:lnTo>
                  <a:lnTo>
                    <a:pt x="233778" y="697226"/>
                  </a:lnTo>
                  <a:lnTo>
                    <a:pt x="233731" y="697193"/>
                  </a:lnTo>
                  <a:lnTo>
                    <a:pt x="233615" y="697113"/>
                  </a:lnTo>
                  <a:lnTo>
                    <a:pt x="233584" y="697091"/>
                  </a:lnTo>
                  <a:lnTo>
                    <a:pt x="233557" y="697071"/>
                  </a:lnTo>
                  <a:lnTo>
                    <a:pt x="233530" y="697050"/>
                  </a:lnTo>
                  <a:lnTo>
                    <a:pt x="233507" y="697029"/>
                  </a:lnTo>
                  <a:lnTo>
                    <a:pt x="233485" y="697010"/>
                  </a:lnTo>
                  <a:lnTo>
                    <a:pt x="233466" y="696991"/>
                  </a:lnTo>
                  <a:lnTo>
                    <a:pt x="233447" y="696970"/>
                  </a:lnTo>
                  <a:lnTo>
                    <a:pt x="233431" y="696949"/>
                  </a:lnTo>
                  <a:lnTo>
                    <a:pt x="233417" y="696929"/>
                  </a:lnTo>
                  <a:lnTo>
                    <a:pt x="233412" y="696918"/>
                  </a:lnTo>
                  <a:lnTo>
                    <a:pt x="233406" y="696908"/>
                  </a:lnTo>
                  <a:lnTo>
                    <a:pt x="233402" y="696898"/>
                  </a:lnTo>
                  <a:lnTo>
                    <a:pt x="233398" y="696888"/>
                  </a:lnTo>
                  <a:lnTo>
                    <a:pt x="233394" y="696877"/>
                  </a:lnTo>
                  <a:lnTo>
                    <a:pt x="233392" y="696867"/>
                  </a:lnTo>
                  <a:lnTo>
                    <a:pt x="233390" y="696857"/>
                  </a:lnTo>
                  <a:lnTo>
                    <a:pt x="233388" y="696847"/>
                  </a:lnTo>
                  <a:lnTo>
                    <a:pt x="233386" y="696836"/>
                  </a:lnTo>
                  <a:lnTo>
                    <a:pt x="233386" y="696826"/>
                  </a:lnTo>
                  <a:lnTo>
                    <a:pt x="233386" y="696807"/>
                  </a:lnTo>
                  <a:lnTo>
                    <a:pt x="233389" y="696788"/>
                  </a:lnTo>
                  <a:lnTo>
                    <a:pt x="233391" y="696767"/>
                  </a:lnTo>
                  <a:lnTo>
                    <a:pt x="233394" y="696746"/>
                  </a:lnTo>
                  <a:lnTo>
                    <a:pt x="233399" y="696725"/>
                  </a:lnTo>
                  <a:lnTo>
                    <a:pt x="233404" y="696702"/>
                  </a:lnTo>
                  <a:lnTo>
                    <a:pt x="233411" y="696679"/>
                  </a:lnTo>
                  <a:lnTo>
                    <a:pt x="233418" y="696655"/>
                  </a:lnTo>
                  <a:lnTo>
                    <a:pt x="233427" y="696630"/>
                  </a:lnTo>
                  <a:lnTo>
                    <a:pt x="233437" y="696604"/>
                  </a:lnTo>
                  <a:lnTo>
                    <a:pt x="233448" y="696578"/>
                  </a:lnTo>
                  <a:lnTo>
                    <a:pt x="233459" y="696552"/>
                  </a:lnTo>
                  <a:lnTo>
                    <a:pt x="233473" y="696525"/>
                  </a:lnTo>
                  <a:lnTo>
                    <a:pt x="233486" y="696499"/>
                  </a:lnTo>
                  <a:lnTo>
                    <a:pt x="233499" y="696472"/>
                  </a:lnTo>
                  <a:lnTo>
                    <a:pt x="233514" y="696445"/>
                  </a:lnTo>
                  <a:lnTo>
                    <a:pt x="233525" y="696426"/>
                  </a:lnTo>
                  <a:lnTo>
                    <a:pt x="233539" y="696408"/>
                  </a:lnTo>
                  <a:lnTo>
                    <a:pt x="233554" y="696390"/>
                  </a:lnTo>
                  <a:lnTo>
                    <a:pt x="233571" y="696372"/>
                  </a:lnTo>
                  <a:lnTo>
                    <a:pt x="233588" y="696354"/>
                  </a:lnTo>
                  <a:lnTo>
                    <a:pt x="233609" y="696337"/>
                  </a:lnTo>
                  <a:lnTo>
                    <a:pt x="233631" y="696320"/>
                  </a:lnTo>
                  <a:lnTo>
                    <a:pt x="233656" y="696303"/>
                  </a:lnTo>
                  <a:lnTo>
                    <a:pt x="233677" y="696289"/>
                  </a:lnTo>
                  <a:lnTo>
                    <a:pt x="233699" y="696275"/>
                  </a:lnTo>
                  <a:lnTo>
                    <a:pt x="233724" y="696261"/>
                  </a:lnTo>
                  <a:lnTo>
                    <a:pt x="233751" y="696246"/>
                  </a:lnTo>
                  <a:lnTo>
                    <a:pt x="233801" y="696219"/>
                  </a:lnTo>
                  <a:lnTo>
                    <a:pt x="233923" y="696158"/>
                  </a:lnTo>
                  <a:lnTo>
                    <a:pt x="233952" y="696142"/>
                  </a:lnTo>
                  <a:lnTo>
                    <a:pt x="233980" y="696127"/>
                  </a:lnTo>
                  <a:lnTo>
                    <a:pt x="234007" y="696112"/>
                  </a:lnTo>
                  <a:lnTo>
                    <a:pt x="234031" y="696096"/>
                  </a:lnTo>
                  <a:lnTo>
                    <a:pt x="234053" y="696081"/>
                  </a:lnTo>
                  <a:lnTo>
                    <a:pt x="234074" y="696067"/>
                  </a:lnTo>
                  <a:lnTo>
                    <a:pt x="234093" y="696051"/>
                  </a:lnTo>
                  <a:lnTo>
                    <a:pt x="234110" y="696035"/>
                  </a:lnTo>
                  <a:lnTo>
                    <a:pt x="234126" y="696020"/>
                  </a:lnTo>
                  <a:lnTo>
                    <a:pt x="234140" y="696004"/>
                  </a:lnTo>
                  <a:lnTo>
                    <a:pt x="234152" y="695987"/>
                  </a:lnTo>
                  <a:lnTo>
                    <a:pt x="234163" y="695971"/>
                  </a:lnTo>
                  <a:lnTo>
                    <a:pt x="234172" y="695954"/>
                  </a:lnTo>
                  <a:lnTo>
                    <a:pt x="234179" y="695937"/>
                  </a:lnTo>
                  <a:lnTo>
                    <a:pt x="234180" y="695936"/>
                  </a:lnTo>
                  <a:lnTo>
                    <a:pt x="234185" y="695919"/>
                  </a:lnTo>
                  <a:lnTo>
                    <a:pt x="234191" y="695900"/>
                  </a:lnTo>
                  <a:lnTo>
                    <a:pt x="234196" y="695882"/>
                  </a:lnTo>
                  <a:lnTo>
                    <a:pt x="234201" y="695862"/>
                  </a:lnTo>
                  <a:lnTo>
                    <a:pt x="234204" y="695842"/>
                  </a:lnTo>
                  <a:lnTo>
                    <a:pt x="234207" y="695821"/>
                  </a:lnTo>
                  <a:lnTo>
                    <a:pt x="234210" y="695799"/>
                  </a:lnTo>
                  <a:lnTo>
                    <a:pt x="234212" y="695777"/>
                  </a:lnTo>
                  <a:lnTo>
                    <a:pt x="234213" y="695754"/>
                  </a:lnTo>
                  <a:lnTo>
                    <a:pt x="234214" y="695731"/>
                  </a:lnTo>
                  <a:lnTo>
                    <a:pt x="234214" y="695708"/>
                  </a:lnTo>
                  <a:lnTo>
                    <a:pt x="234213" y="695684"/>
                  </a:lnTo>
                  <a:lnTo>
                    <a:pt x="234212" y="695659"/>
                  </a:lnTo>
                  <a:lnTo>
                    <a:pt x="234210" y="695634"/>
                  </a:lnTo>
                  <a:lnTo>
                    <a:pt x="234207" y="695609"/>
                  </a:lnTo>
                  <a:lnTo>
                    <a:pt x="234204" y="695584"/>
                  </a:lnTo>
                  <a:lnTo>
                    <a:pt x="234201" y="695558"/>
                  </a:lnTo>
                  <a:lnTo>
                    <a:pt x="234196" y="695532"/>
                  </a:lnTo>
                  <a:lnTo>
                    <a:pt x="234191" y="695506"/>
                  </a:lnTo>
                  <a:lnTo>
                    <a:pt x="234185" y="695480"/>
                  </a:lnTo>
                  <a:lnTo>
                    <a:pt x="234180" y="695454"/>
                  </a:lnTo>
                  <a:lnTo>
                    <a:pt x="234173" y="695429"/>
                  </a:lnTo>
                  <a:lnTo>
                    <a:pt x="234165" y="695403"/>
                  </a:lnTo>
                  <a:lnTo>
                    <a:pt x="234158" y="695378"/>
                  </a:lnTo>
                  <a:lnTo>
                    <a:pt x="234149" y="695353"/>
                  </a:lnTo>
                  <a:lnTo>
                    <a:pt x="234140" y="695329"/>
                  </a:lnTo>
                  <a:lnTo>
                    <a:pt x="234131" y="695305"/>
                  </a:lnTo>
                  <a:lnTo>
                    <a:pt x="234121" y="695281"/>
                  </a:lnTo>
                  <a:lnTo>
                    <a:pt x="234111" y="695259"/>
                  </a:lnTo>
                  <a:lnTo>
                    <a:pt x="234101" y="695236"/>
                  </a:lnTo>
                  <a:lnTo>
                    <a:pt x="234090" y="695215"/>
                  </a:lnTo>
                  <a:lnTo>
                    <a:pt x="234079" y="695194"/>
                  </a:lnTo>
                  <a:lnTo>
                    <a:pt x="234063" y="695166"/>
                  </a:lnTo>
                  <a:lnTo>
                    <a:pt x="234043" y="695136"/>
                  </a:lnTo>
                  <a:lnTo>
                    <a:pt x="234022" y="695106"/>
                  </a:lnTo>
                  <a:lnTo>
                    <a:pt x="233997" y="695075"/>
                  </a:lnTo>
                  <a:lnTo>
                    <a:pt x="233971" y="695043"/>
                  </a:lnTo>
                  <a:lnTo>
                    <a:pt x="233940" y="695009"/>
                  </a:lnTo>
                  <a:lnTo>
                    <a:pt x="233907" y="694972"/>
                  </a:lnTo>
                  <a:lnTo>
                    <a:pt x="233860" y="694922"/>
                  </a:lnTo>
                  <a:lnTo>
                    <a:pt x="233812" y="694873"/>
                  </a:lnTo>
                  <a:lnTo>
                    <a:pt x="233794" y="694855"/>
                  </a:lnTo>
                  <a:lnTo>
                    <a:pt x="233777" y="694839"/>
                  </a:lnTo>
                  <a:lnTo>
                    <a:pt x="233763" y="694826"/>
                  </a:lnTo>
                  <a:lnTo>
                    <a:pt x="233749" y="694816"/>
                  </a:lnTo>
                  <a:lnTo>
                    <a:pt x="233736" y="694807"/>
                  </a:lnTo>
                  <a:lnTo>
                    <a:pt x="233725" y="694800"/>
                  </a:lnTo>
                  <a:lnTo>
                    <a:pt x="233711" y="694793"/>
                  </a:lnTo>
                  <a:lnTo>
                    <a:pt x="233694" y="694787"/>
                  </a:lnTo>
                  <a:lnTo>
                    <a:pt x="233681" y="694784"/>
                  </a:lnTo>
                  <a:lnTo>
                    <a:pt x="233624" y="694769"/>
                  </a:lnTo>
                  <a:lnTo>
                    <a:pt x="233602" y="694763"/>
                  </a:lnTo>
                  <a:lnTo>
                    <a:pt x="233578" y="694755"/>
                  </a:lnTo>
                  <a:lnTo>
                    <a:pt x="233555" y="694747"/>
                  </a:lnTo>
                  <a:lnTo>
                    <a:pt x="233532" y="694738"/>
                  </a:lnTo>
                  <a:lnTo>
                    <a:pt x="233507" y="694728"/>
                  </a:lnTo>
                  <a:lnTo>
                    <a:pt x="233481" y="694717"/>
                  </a:lnTo>
                  <a:lnTo>
                    <a:pt x="233453" y="694704"/>
                  </a:lnTo>
                  <a:lnTo>
                    <a:pt x="233421" y="694688"/>
                  </a:lnTo>
                  <a:lnTo>
                    <a:pt x="233383" y="694670"/>
                  </a:lnTo>
                  <a:lnTo>
                    <a:pt x="233340" y="694647"/>
                  </a:lnTo>
                  <a:lnTo>
                    <a:pt x="233251" y="694600"/>
                  </a:lnTo>
                  <a:lnTo>
                    <a:pt x="233050" y="694491"/>
                  </a:lnTo>
                  <a:lnTo>
                    <a:pt x="232962" y="694443"/>
                  </a:lnTo>
                  <a:lnTo>
                    <a:pt x="232872" y="694396"/>
                  </a:lnTo>
                  <a:lnTo>
                    <a:pt x="232795" y="694357"/>
                  </a:lnTo>
                  <a:lnTo>
                    <a:pt x="232754" y="694337"/>
                  </a:lnTo>
                  <a:lnTo>
                    <a:pt x="232717" y="694319"/>
                  </a:lnTo>
                  <a:lnTo>
                    <a:pt x="232681" y="694303"/>
                  </a:lnTo>
                  <a:lnTo>
                    <a:pt x="232649" y="694289"/>
                  </a:lnTo>
                  <a:lnTo>
                    <a:pt x="232620" y="694277"/>
                  </a:lnTo>
                  <a:lnTo>
                    <a:pt x="232593" y="694267"/>
                  </a:lnTo>
                  <a:lnTo>
                    <a:pt x="232569" y="694259"/>
                  </a:lnTo>
                  <a:lnTo>
                    <a:pt x="232547" y="694252"/>
                  </a:lnTo>
                  <a:lnTo>
                    <a:pt x="232428" y="694219"/>
                  </a:lnTo>
                  <a:lnTo>
                    <a:pt x="232379" y="694206"/>
                  </a:lnTo>
                  <a:lnTo>
                    <a:pt x="232328" y="694193"/>
                  </a:lnTo>
                  <a:lnTo>
                    <a:pt x="232282" y="694183"/>
                  </a:lnTo>
                  <a:lnTo>
                    <a:pt x="232235" y="694174"/>
                  </a:lnTo>
                  <a:lnTo>
                    <a:pt x="232190" y="694168"/>
                  </a:lnTo>
                  <a:lnTo>
                    <a:pt x="232169" y="694165"/>
                  </a:lnTo>
                  <a:lnTo>
                    <a:pt x="232149" y="694164"/>
                  </a:lnTo>
                  <a:lnTo>
                    <a:pt x="232129" y="694162"/>
                  </a:lnTo>
                  <a:lnTo>
                    <a:pt x="232109" y="694162"/>
                  </a:lnTo>
                  <a:lnTo>
                    <a:pt x="232054" y="694162"/>
                  </a:lnTo>
                  <a:lnTo>
                    <a:pt x="232027" y="694162"/>
                  </a:lnTo>
                  <a:lnTo>
                    <a:pt x="232001" y="694164"/>
                  </a:lnTo>
                  <a:lnTo>
                    <a:pt x="231975" y="694165"/>
                  </a:lnTo>
                  <a:lnTo>
                    <a:pt x="231950" y="694168"/>
                  </a:lnTo>
                  <a:lnTo>
                    <a:pt x="231925" y="694170"/>
                  </a:lnTo>
                  <a:lnTo>
                    <a:pt x="231900" y="694173"/>
                  </a:lnTo>
                  <a:lnTo>
                    <a:pt x="231877" y="694177"/>
                  </a:lnTo>
                  <a:lnTo>
                    <a:pt x="231853" y="694181"/>
                  </a:lnTo>
                  <a:lnTo>
                    <a:pt x="231831" y="694186"/>
                  </a:lnTo>
                  <a:lnTo>
                    <a:pt x="231809" y="694191"/>
                  </a:lnTo>
                  <a:lnTo>
                    <a:pt x="231787" y="694197"/>
                  </a:lnTo>
                  <a:lnTo>
                    <a:pt x="231766" y="694203"/>
                  </a:lnTo>
                  <a:lnTo>
                    <a:pt x="231746" y="694209"/>
                  </a:lnTo>
                  <a:lnTo>
                    <a:pt x="231726" y="694216"/>
                  </a:lnTo>
                  <a:lnTo>
                    <a:pt x="231666" y="694238"/>
                  </a:lnTo>
                  <a:lnTo>
                    <a:pt x="231627" y="694254"/>
                  </a:lnTo>
                  <a:lnTo>
                    <a:pt x="231591" y="694271"/>
                  </a:lnTo>
                  <a:lnTo>
                    <a:pt x="231575" y="694279"/>
                  </a:lnTo>
                  <a:lnTo>
                    <a:pt x="231560" y="694287"/>
                  </a:lnTo>
                  <a:lnTo>
                    <a:pt x="231546" y="694295"/>
                  </a:lnTo>
                  <a:lnTo>
                    <a:pt x="231532" y="694304"/>
                  </a:lnTo>
                  <a:lnTo>
                    <a:pt x="231520" y="694313"/>
                  </a:lnTo>
                  <a:lnTo>
                    <a:pt x="231508" y="694322"/>
                  </a:lnTo>
                  <a:lnTo>
                    <a:pt x="231498" y="694332"/>
                  </a:lnTo>
                  <a:lnTo>
                    <a:pt x="231488" y="694341"/>
                  </a:lnTo>
                  <a:lnTo>
                    <a:pt x="231478" y="694351"/>
                  </a:lnTo>
                  <a:lnTo>
                    <a:pt x="231470" y="694361"/>
                  </a:lnTo>
                  <a:lnTo>
                    <a:pt x="231463" y="694370"/>
                  </a:lnTo>
                  <a:lnTo>
                    <a:pt x="231458" y="694381"/>
                  </a:lnTo>
                  <a:lnTo>
                    <a:pt x="231453" y="694393"/>
                  </a:lnTo>
                  <a:lnTo>
                    <a:pt x="231449" y="694406"/>
                  </a:lnTo>
                  <a:lnTo>
                    <a:pt x="231441" y="694433"/>
                  </a:lnTo>
                  <a:lnTo>
                    <a:pt x="231428" y="694495"/>
                  </a:lnTo>
                  <a:lnTo>
                    <a:pt x="231424" y="694510"/>
                  </a:lnTo>
                  <a:lnTo>
                    <a:pt x="231420" y="694523"/>
                  </a:lnTo>
                  <a:lnTo>
                    <a:pt x="231415" y="694534"/>
                  </a:lnTo>
                  <a:lnTo>
                    <a:pt x="231409" y="694544"/>
                  </a:lnTo>
                  <a:lnTo>
                    <a:pt x="231404" y="694553"/>
                  </a:lnTo>
                  <a:lnTo>
                    <a:pt x="231397" y="694561"/>
                  </a:lnTo>
                  <a:lnTo>
                    <a:pt x="231392" y="694566"/>
                  </a:lnTo>
                  <a:lnTo>
                    <a:pt x="231384" y="694571"/>
                  </a:lnTo>
                  <a:lnTo>
                    <a:pt x="231377" y="694577"/>
                  </a:lnTo>
                  <a:lnTo>
                    <a:pt x="231369" y="694581"/>
                  </a:lnTo>
                  <a:lnTo>
                    <a:pt x="231351" y="694590"/>
                  </a:lnTo>
                  <a:lnTo>
                    <a:pt x="231331" y="694598"/>
                  </a:lnTo>
                  <a:lnTo>
                    <a:pt x="231309" y="694605"/>
                  </a:lnTo>
                  <a:lnTo>
                    <a:pt x="231285" y="694610"/>
                  </a:lnTo>
                  <a:lnTo>
                    <a:pt x="231285" y="694610"/>
                  </a:lnTo>
                  <a:lnTo>
                    <a:pt x="231213" y="694590"/>
                  </a:lnTo>
                  <a:lnTo>
                    <a:pt x="230999" y="694441"/>
                  </a:lnTo>
                  <a:lnTo>
                    <a:pt x="230996" y="694433"/>
                  </a:lnTo>
                  <a:lnTo>
                    <a:pt x="230987" y="694414"/>
                  </a:lnTo>
                  <a:lnTo>
                    <a:pt x="230978" y="694398"/>
                  </a:lnTo>
                  <a:lnTo>
                    <a:pt x="230966" y="694380"/>
                  </a:lnTo>
                  <a:lnTo>
                    <a:pt x="230954" y="694362"/>
                  </a:lnTo>
                  <a:lnTo>
                    <a:pt x="230940" y="694344"/>
                  </a:lnTo>
                  <a:lnTo>
                    <a:pt x="230926" y="694327"/>
                  </a:lnTo>
                  <a:lnTo>
                    <a:pt x="230912" y="694310"/>
                  </a:lnTo>
                  <a:lnTo>
                    <a:pt x="230900" y="694297"/>
                  </a:lnTo>
                  <a:lnTo>
                    <a:pt x="230896" y="694293"/>
                  </a:lnTo>
                  <a:lnTo>
                    <a:pt x="230880" y="694277"/>
                  </a:lnTo>
                  <a:lnTo>
                    <a:pt x="230863" y="694260"/>
                  </a:lnTo>
                  <a:lnTo>
                    <a:pt x="230846" y="694244"/>
                  </a:lnTo>
                  <a:lnTo>
                    <a:pt x="230827" y="694228"/>
                  </a:lnTo>
                  <a:lnTo>
                    <a:pt x="230808" y="694213"/>
                  </a:lnTo>
                  <a:lnTo>
                    <a:pt x="230788" y="694197"/>
                  </a:lnTo>
                  <a:lnTo>
                    <a:pt x="230767" y="694182"/>
                  </a:lnTo>
                  <a:lnTo>
                    <a:pt x="230746" y="694167"/>
                  </a:lnTo>
                  <a:lnTo>
                    <a:pt x="230724" y="694152"/>
                  </a:lnTo>
                  <a:lnTo>
                    <a:pt x="230701" y="694138"/>
                  </a:lnTo>
                  <a:lnTo>
                    <a:pt x="230678" y="694123"/>
                  </a:lnTo>
                  <a:lnTo>
                    <a:pt x="230654" y="694109"/>
                  </a:lnTo>
                  <a:lnTo>
                    <a:pt x="230603" y="694082"/>
                  </a:lnTo>
                  <a:lnTo>
                    <a:pt x="230549" y="694055"/>
                  </a:lnTo>
                  <a:lnTo>
                    <a:pt x="230491" y="694027"/>
                  </a:lnTo>
                  <a:lnTo>
                    <a:pt x="230430" y="694001"/>
                  </a:lnTo>
                  <a:lnTo>
                    <a:pt x="230362" y="693973"/>
                  </a:lnTo>
                  <a:lnTo>
                    <a:pt x="230288" y="693944"/>
                  </a:lnTo>
                  <a:lnTo>
                    <a:pt x="230278" y="693941"/>
                  </a:lnTo>
                  <a:lnTo>
                    <a:pt x="230256" y="693917"/>
                  </a:lnTo>
                  <a:lnTo>
                    <a:pt x="230184" y="693905"/>
                  </a:lnTo>
                  <a:lnTo>
                    <a:pt x="230153" y="693893"/>
                  </a:lnTo>
                  <a:lnTo>
                    <a:pt x="230060" y="693854"/>
                  </a:lnTo>
                  <a:lnTo>
                    <a:pt x="230018" y="693838"/>
                  </a:lnTo>
                  <a:lnTo>
                    <a:pt x="229974" y="693822"/>
                  </a:lnTo>
                  <a:lnTo>
                    <a:pt x="229954" y="693815"/>
                  </a:lnTo>
                  <a:lnTo>
                    <a:pt x="229935" y="693810"/>
                  </a:lnTo>
                  <a:lnTo>
                    <a:pt x="229914" y="693805"/>
                  </a:lnTo>
                  <a:lnTo>
                    <a:pt x="229894" y="693801"/>
                  </a:lnTo>
                  <a:lnTo>
                    <a:pt x="229876" y="693798"/>
                  </a:lnTo>
                  <a:lnTo>
                    <a:pt x="229857" y="693796"/>
                  </a:lnTo>
                  <a:lnTo>
                    <a:pt x="229839" y="693795"/>
                  </a:lnTo>
                  <a:lnTo>
                    <a:pt x="229823" y="693796"/>
                  </a:lnTo>
                  <a:lnTo>
                    <a:pt x="229807" y="693797"/>
                  </a:lnTo>
                  <a:lnTo>
                    <a:pt x="229792" y="693800"/>
                  </a:lnTo>
                  <a:lnTo>
                    <a:pt x="229781" y="693803"/>
                  </a:lnTo>
                  <a:lnTo>
                    <a:pt x="229771" y="693807"/>
                  </a:lnTo>
                  <a:lnTo>
                    <a:pt x="229763" y="693810"/>
                  </a:lnTo>
                  <a:lnTo>
                    <a:pt x="229761" y="693811"/>
                  </a:lnTo>
                  <a:lnTo>
                    <a:pt x="229751" y="693817"/>
                  </a:lnTo>
                  <a:lnTo>
                    <a:pt x="229740" y="693824"/>
                  </a:lnTo>
                  <a:lnTo>
                    <a:pt x="229730" y="693833"/>
                  </a:lnTo>
                  <a:lnTo>
                    <a:pt x="229719" y="693842"/>
                  </a:lnTo>
                  <a:lnTo>
                    <a:pt x="229708" y="693853"/>
                  </a:lnTo>
                  <a:lnTo>
                    <a:pt x="229690" y="693872"/>
                  </a:lnTo>
                  <a:lnTo>
                    <a:pt x="229671" y="693896"/>
                  </a:lnTo>
                  <a:lnTo>
                    <a:pt x="229652" y="693921"/>
                  </a:lnTo>
                  <a:lnTo>
                    <a:pt x="229608" y="693980"/>
                  </a:lnTo>
                  <a:lnTo>
                    <a:pt x="229586" y="694008"/>
                  </a:lnTo>
                  <a:lnTo>
                    <a:pt x="229575" y="694022"/>
                  </a:lnTo>
                  <a:lnTo>
                    <a:pt x="229563" y="694033"/>
                  </a:lnTo>
                  <a:lnTo>
                    <a:pt x="229554" y="694044"/>
                  </a:lnTo>
                  <a:lnTo>
                    <a:pt x="229544" y="694053"/>
                  </a:lnTo>
                  <a:lnTo>
                    <a:pt x="229534" y="694062"/>
                  </a:lnTo>
                  <a:lnTo>
                    <a:pt x="229523" y="694069"/>
                  </a:lnTo>
                  <a:lnTo>
                    <a:pt x="229513" y="694075"/>
                  </a:lnTo>
                  <a:lnTo>
                    <a:pt x="229503" y="694081"/>
                  </a:lnTo>
                  <a:lnTo>
                    <a:pt x="229493" y="694085"/>
                  </a:lnTo>
                  <a:lnTo>
                    <a:pt x="229483" y="694088"/>
                  </a:lnTo>
                  <a:lnTo>
                    <a:pt x="229473" y="694089"/>
                  </a:lnTo>
                  <a:lnTo>
                    <a:pt x="229463" y="694090"/>
                  </a:lnTo>
                  <a:lnTo>
                    <a:pt x="229453" y="694090"/>
                  </a:lnTo>
                  <a:lnTo>
                    <a:pt x="229443" y="694089"/>
                  </a:lnTo>
                  <a:lnTo>
                    <a:pt x="229433" y="694088"/>
                  </a:lnTo>
                  <a:lnTo>
                    <a:pt x="229422" y="694085"/>
                  </a:lnTo>
                  <a:lnTo>
                    <a:pt x="229411" y="694082"/>
                  </a:lnTo>
                  <a:lnTo>
                    <a:pt x="229400" y="694079"/>
                  </a:lnTo>
                  <a:lnTo>
                    <a:pt x="229375" y="694069"/>
                  </a:lnTo>
                  <a:lnTo>
                    <a:pt x="229355" y="694060"/>
                  </a:lnTo>
                  <a:lnTo>
                    <a:pt x="229331" y="694048"/>
                  </a:lnTo>
                  <a:lnTo>
                    <a:pt x="229308" y="694036"/>
                  </a:lnTo>
                  <a:lnTo>
                    <a:pt x="229308" y="694035"/>
                  </a:lnTo>
                  <a:lnTo>
                    <a:pt x="229302" y="694032"/>
                  </a:lnTo>
                  <a:lnTo>
                    <a:pt x="229244" y="694000"/>
                  </a:lnTo>
                  <a:lnTo>
                    <a:pt x="229225" y="693990"/>
                  </a:lnTo>
                  <a:lnTo>
                    <a:pt x="229208" y="693981"/>
                  </a:lnTo>
                  <a:lnTo>
                    <a:pt x="229151" y="693957"/>
                  </a:lnTo>
                  <a:lnTo>
                    <a:pt x="229133" y="693948"/>
                  </a:lnTo>
                  <a:lnTo>
                    <a:pt x="229113" y="693938"/>
                  </a:lnTo>
                  <a:lnTo>
                    <a:pt x="229106" y="693932"/>
                  </a:lnTo>
                  <a:lnTo>
                    <a:pt x="229098" y="693927"/>
                  </a:lnTo>
                  <a:lnTo>
                    <a:pt x="229090" y="693920"/>
                  </a:lnTo>
                  <a:lnTo>
                    <a:pt x="229084" y="693913"/>
                  </a:lnTo>
                  <a:lnTo>
                    <a:pt x="229077" y="693905"/>
                  </a:lnTo>
                  <a:lnTo>
                    <a:pt x="229071" y="693897"/>
                  </a:lnTo>
                  <a:lnTo>
                    <a:pt x="229066" y="693888"/>
                  </a:lnTo>
                  <a:lnTo>
                    <a:pt x="229061" y="693878"/>
                  </a:lnTo>
                  <a:lnTo>
                    <a:pt x="229058" y="693868"/>
                  </a:lnTo>
                  <a:lnTo>
                    <a:pt x="229055" y="693857"/>
                  </a:lnTo>
                  <a:lnTo>
                    <a:pt x="229053" y="693845"/>
                  </a:lnTo>
                  <a:lnTo>
                    <a:pt x="229050" y="693833"/>
                  </a:lnTo>
                  <a:lnTo>
                    <a:pt x="229049" y="693820"/>
                  </a:lnTo>
                  <a:lnTo>
                    <a:pt x="229048" y="693807"/>
                  </a:lnTo>
                  <a:lnTo>
                    <a:pt x="229049" y="693793"/>
                  </a:lnTo>
                  <a:lnTo>
                    <a:pt x="229049" y="693779"/>
                  </a:lnTo>
                  <a:lnTo>
                    <a:pt x="229141" y="693495"/>
                  </a:lnTo>
                  <a:lnTo>
                    <a:pt x="229149" y="693479"/>
                  </a:lnTo>
                  <a:lnTo>
                    <a:pt x="229171" y="693438"/>
                  </a:lnTo>
                  <a:lnTo>
                    <a:pt x="229177" y="693427"/>
                  </a:lnTo>
                  <a:lnTo>
                    <a:pt x="229185" y="693416"/>
                  </a:lnTo>
                  <a:lnTo>
                    <a:pt x="229194" y="693405"/>
                  </a:lnTo>
                  <a:lnTo>
                    <a:pt x="229204" y="693393"/>
                  </a:lnTo>
                  <a:lnTo>
                    <a:pt x="229223" y="693371"/>
                  </a:lnTo>
                  <a:lnTo>
                    <a:pt x="229270" y="693322"/>
                  </a:lnTo>
                  <a:lnTo>
                    <a:pt x="229290" y="693298"/>
                  </a:lnTo>
                  <a:lnTo>
                    <a:pt x="229299" y="693287"/>
                  </a:lnTo>
                  <a:lnTo>
                    <a:pt x="229305" y="693277"/>
                  </a:lnTo>
                  <a:lnTo>
                    <a:pt x="229312" y="693266"/>
                  </a:lnTo>
                  <a:lnTo>
                    <a:pt x="229317" y="693256"/>
                  </a:lnTo>
                  <a:lnTo>
                    <a:pt x="229322" y="693245"/>
                  </a:lnTo>
                  <a:lnTo>
                    <a:pt x="229325" y="693234"/>
                  </a:lnTo>
                  <a:lnTo>
                    <a:pt x="229328" y="693222"/>
                  </a:lnTo>
                  <a:lnTo>
                    <a:pt x="229331" y="693211"/>
                  </a:lnTo>
                  <a:lnTo>
                    <a:pt x="229332" y="693199"/>
                  </a:lnTo>
                  <a:lnTo>
                    <a:pt x="229332" y="693187"/>
                  </a:lnTo>
                  <a:lnTo>
                    <a:pt x="229331" y="693175"/>
                  </a:lnTo>
                  <a:lnTo>
                    <a:pt x="229330" y="693163"/>
                  </a:lnTo>
                  <a:lnTo>
                    <a:pt x="229327" y="693151"/>
                  </a:lnTo>
                  <a:lnTo>
                    <a:pt x="229324" y="693138"/>
                  </a:lnTo>
                  <a:lnTo>
                    <a:pt x="229320" y="693126"/>
                  </a:lnTo>
                  <a:lnTo>
                    <a:pt x="229314" y="693113"/>
                  </a:lnTo>
                  <a:lnTo>
                    <a:pt x="229309" y="693099"/>
                  </a:lnTo>
                  <a:lnTo>
                    <a:pt x="229301" y="693086"/>
                  </a:lnTo>
                  <a:lnTo>
                    <a:pt x="229293" y="693072"/>
                  </a:lnTo>
                  <a:lnTo>
                    <a:pt x="229284" y="693058"/>
                  </a:lnTo>
                  <a:lnTo>
                    <a:pt x="229268" y="693035"/>
                  </a:lnTo>
                  <a:lnTo>
                    <a:pt x="229249" y="693011"/>
                  </a:lnTo>
                  <a:lnTo>
                    <a:pt x="229227" y="692986"/>
                  </a:lnTo>
                  <a:lnTo>
                    <a:pt x="229203" y="692958"/>
                  </a:lnTo>
                  <a:lnTo>
                    <a:pt x="229180" y="692934"/>
                  </a:lnTo>
                  <a:lnTo>
                    <a:pt x="229153" y="692907"/>
                  </a:lnTo>
                  <a:lnTo>
                    <a:pt x="229052" y="692802"/>
                  </a:lnTo>
                  <a:lnTo>
                    <a:pt x="228862" y="692618"/>
                  </a:lnTo>
                  <a:lnTo>
                    <a:pt x="228847" y="692604"/>
                  </a:lnTo>
                  <a:lnTo>
                    <a:pt x="228693" y="692507"/>
                  </a:lnTo>
                  <a:lnTo>
                    <a:pt x="228510" y="692385"/>
                  </a:lnTo>
                  <a:lnTo>
                    <a:pt x="228383" y="692244"/>
                  </a:lnTo>
                  <a:lnTo>
                    <a:pt x="228354" y="692001"/>
                  </a:lnTo>
                  <a:lnTo>
                    <a:pt x="228469" y="691750"/>
                  </a:lnTo>
                  <a:lnTo>
                    <a:pt x="228544" y="691593"/>
                  </a:lnTo>
                  <a:lnTo>
                    <a:pt x="228557" y="691565"/>
                  </a:lnTo>
                  <a:lnTo>
                    <a:pt x="228636" y="691552"/>
                  </a:lnTo>
                  <a:lnTo>
                    <a:pt x="228762" y="691478"/>
                  </a:lnTo>
                  <a:lnTo>
                    <a:pt x="228831" y="691203"/>
                  </a:lnTo>
                  <a:lnTo>
                    <a:pt x="228799" y="690948"/>
                  </a:lnTo>
                  <a:lnTo>
                    <a:pt x="228631" y="690786"/>
                  </a:lnTo>
                  <a:lnTo>
                    <a:pt x="228287" y="690766"/>
                  </a:lnTo>
                  <a:lnTo>
                    <a:pt x="228277" y="690766"/>
                  </a:lnTo>
                  <a:lnTo>
                    <a:pt x="227739" y="690766"/>
                  </a:lnTo>
                  <a:lnTo>
                    <a:pt x="227543" y="690888"/>
                  </a:lnTo>
                  <a:lnTo>
                    <a:pt x="227344" y="691082"/>
                  </a:lnTo>
                  <a:lnTo>
                    <a:pt x="227071" y="691244"/>
                  </a:lnTo>
                  <a:lnTo>
                    <a:pt x="226814" y="691321"/>
                  </a:lnTo>
                  <a:lnTo>
                    <a:pt x="226590" y="691301"/>
                  </a:lnTo>
                  <a:lnTo>
                    <a:pt x="226542" y="691285"/>
                  </a:lnTo>
                  <a:lnTo>
                    <a:pt x="226390" y="691236"/>
                  </a:lnTo>
                  <a:lnTo>
                    <a:pt x="226348" y="691211"/>
                  </a:lnTo>
                  <a:lnTo>
                    <a:pt x="226331" y="691198"/>
                  </a:lnTo>
                  <a:lnTo>
                    <a:pt x="226313" y="691184"/>
                  </a:lnTo>
                  <a:lnTo>
                    <a:pt x="226296" y="691169"/>
                  </a:lnTo>
                  <a:lnTo>
                    <a:pt x="226278" y="691152"/>
                  </a:lnTo>
                  <a:lnTo>
                    <a:pt x="226260" y="691134"/>
                  </a:lnTo>
                  <a:lnTo>
                    <a:pt x="226243" y="691115"/>
                  </a:lnTo>
                  <a:lnTo>
                    <a:pt x="226225" y="691094"/>
                  </a:lnTo>
                  <a:lnTo>
                    <a:pt x="226206" y="691071"/>
                  </a:lnTo>
                  <a:lnTo>
                    <a:pt x="226175" y="691030"/>
                  </a:lnTo>
                  <a:lnTo>
                    <a:pt x="226142" y="690983"/>
                  </a:lnTo>
                  <a:lnTo>
                    <a:pt x="226110" y="690936"/>
                  </a:lnTo>
                  <a:lnTo>
                    <a:pt x="226037" y="690824"/>
                  </a:lnTo>
                  <a:lnTo>
                    <a:pt x="226000" y="690769"/>
                  </a:lnTo>
                  <a:lnTo>
                    <a:pt x="225980" y="690743"/>
                  </a:lnTo>
                  <a:lnTo>
                    <a:pt x="225962" y="690719"/>
                  </a:lnTo>
                  <a:lnTo>
                    <a:pt x="225945" y="690697"/>
                  </a:lnTo>
                  <a:lnTo>
                    <a:pt x="225927" y="690677"/>
                  </a:lnTo>
                  <a:lnTo>
                    <a:pt x="225907" y="690656"/>
                  </a:lnTo>
                  <a:lnTo>
                    <a:pt x="225887" y="690637"/>
                  </a:lnTo>
                  <a:lnTo>
                    <a:pt x="225869" y="690621"/>
                  </a:lnTo>
                  <a:lnTo>
                    <a:pt x="225849" y="690606"/>
                  </a:lnTo>
                  <a:lnTo>
                    <a:pt x="225830" y="690594"/>
                  </a:lnTo>
                  <a:lnTo>
                    <a:pt x="225810" y="690584"/>
                  </a:lnTo>
                  <a:lnTo>
                    <a:pt x="225790" y="690576"/>
                  </a:lnTo>
                  <a:lnTo>
                    <a:pt x="225771" y="690570"/>
                  </a:lnTo>
                  <a:lnTo>
                    <a:pt x="225760" y="690567"/>
                  </a:lnTo>
                  <a:lnTo>
                    <a:pt x="225751" y="690566"/>
                  </a:lnTo>
                  <a:lnTo>
                    <a:pt x="225739" y="690564"/>
                  </a:lnTo>
                  <a:lnTo>
                    <a:pt x="225728" y="690564"/>
                  </a:lnTo>
                  <a:lnTo>
                    <a:pt x="225717" y="690564"/>
                  </a:lnTo>
                  <a:lnTo>
                    <a:pt x="225706" y="690564"/>
                  </a:lnTo>
                  <a:lnTo>
                    <a:pt x="225695" y="690565"/>
                  </a:lnTo>
                  <a:lnTo>
                    <a:pt x="225684" y="690567"/>
                  </a:lnTo>
                  <a:lnTo>
                    <a:pt x="225672" y="690569"/>
                  </a:lnTo>
                  <a:lnTo>
                    <a:pt x="225660" y="690572"/>
                  </a:lnTo>
                  <a:lnTo>
                    <a:pt x="225636" y="690579"/>
                  </a:lnTo>
                  <a:lnTo>
                    <a:pt x="225610" y="690588"/>
                  </a:lnTo>
                  <a:lnTo>
                    <a:pt x="225584" y="690600"/>
                  </a:lnTo>
                  <a:lnTo>
                    <a:pt x="225557" y="690614"/>
                  </a:lnTo>
                  <a:lnTo>
                    <a:pt x="225529" y="690629"/>
                  </a:lnTo>
                  <a:lnTo>
                    <a:pt x="225500" y="690648"/>
                  </a:lnTo>
                  <a:lnTo>
                    <a:pt x="225468" y="690669"/>
                  </a:lnTo>
                  <a:lnTo>
                    <a:pt x="225437" y="690690"/>
                  </a:lnTo>
                  <a:lnTo>
                    <a:pt x="225402" y="690716"/>
                  </a:lnTo>
                  <a:lnTo>
                    <a:pt x="225265" y="690820"/>
                  </a:lnTo>
                  <a:lnTo>
                    <a:pt x="225205" y="690863"/>
                  </a:lnTo>
                  <a:lnTo>
                    <a:pt x="225173" y="690886"/>
                  </a:lnTo>
                  <a:lnTo>
                    <a:pt x="225144" y="690906"/>
                  </a:lnTo>
                  <a:lnTo>
                    <a:pt x="225115" y="690924"/>
                  </a:lnTo>
                  <a:lnTo>
                    <a:pt x="225087" y="690940"/>
                  </a:lnTo>
                  <a:lnTo>
                    <a:pt x="225054" y="690957"/>
                  </a:lnTo>
                  <a:lnTo>
                    <a:pt x="225023" y="690972"/>
                  </a:lnTo>
                  <a:lnTo>
                    <a:pt x="224994" y="690984"/>
                  </a:lnTo>
                  <a:lnTo>
                    <a:pt x="224964" y="690994"/>
                  </a:lnTo>
                  <a:lnTo>
                    <a:pt x="224949" y="690998"/>
                  </a:lnTo>
                  <a:lnTo>
                    <a:pt x="224935" y="691001"/>
                  </a:lnTo>
                  <a:lnTo>
                    <a:pt x="224922" y="691004"/>
                  </a:lnTo>
                  <a:lnTo>
                    <a:pt x="224908" y="691006"/>
                  </a:lnTo>
                  <a:lnTo>
                    <a:pt x="224894" y="691008"/>
                  </a:lnTo>
                  <a:lnTo>
                    <a:pt x="224881" y="691009"/>
                  </a:lnTo>
                  <a:lnTo>
                    <a:pt x="224868" y="691009"/>
                  </a:lnTo>
                  <a:lnTo>
                    <a:pt x="224855" y="691009"/>
                  </a:lnTo>
                  <a:lnTo>
                    <a:pt x="224801" y="691006"/>
                  </a:lnTo>
                  <a:lnTo>
                    <a:pt x="224751" y="691003"/>
                  </a:lnTo>
                  <a:lnTo>
                    <a:pt x="224702" y="690998"/>
                  </a:lnTo>
                  <a:lnTo>
                    <a:pt x="224657" y="690992"/>
                  </a:lnTo>
                  <a:lnTo>
                    <a:pt x="224614" y="690985"/>
                  </a:lnTo>
                  <a:lnTo>
                    <a:pt x="224573" y="690977"/>
                  </a:lnTo>
                  <a:lnTo>
                    <a:pt x="224536" y="690968"/>
                  </a:lnTo>
                  <a:lnTo>
                    <a:pt x="224500" y="690958"/>
                  </a:lnTo>
                  <a:lnTo>
                    <a:pt x="224467" y="690947"/>
                  </a:lnTo>
                  <a:lnTo>
                    <a:pt x="224438" y="690935"/>
                  </a:lnTo>
                  <a:lnTo>
                    <a:pt x="224423" y="690929"/>
                  </a:lnTo>
                  <a:lnTo>
                    <a:pt x="224410" y="690922"/>
                  </a:lnTo>
                  <a:lnTo>
                    <a:pt x="224397" y="690915"/>
                  </a:lnTo>
                  <a:lnTo>
                    <a:pt x="224385" y="690908"/>
                  </a:lnTo>
                  <a:lnTo>
                    <a:pt x="224374" y="690900"/>
                  </a:lnTo>
                  <a:lnTo>
                    <a:pt x="224363" y="690892"/>
                  </a:lnTo>
                  <a:lnTo>
                    <a:pt x="224352" y="690884"/>
                  </a:lnTo>
                  <a:lnTo>
                    <a:pt x="224343" y="690876"/>
                  </a:lnTo>
                  <a:lnTo>
                    <a:pt x="224334" y="690867"/>
                  </a:lnTo>
                  <a:lnTo>
                    <a:pt x="224325" y="690859"/>
                  </a:lnTo>
                  <a:lnTo>
                    <a:pt x="224317" y="690850"/>
                  </a:lnTo>
                  <a:lnTo>
                    <a:pt x="224311" y="690840"/>
                  </a:lnTo>
                  <a:lnTo>
                    <a:pt x="224300" y="690823"/>
                  </a:lnTo>
                  <a:lnTo>
                    <a:pt x="224290" y="690805"/>
                  </a:lnTo>
                  <a:lnTo>
                    <a:pt x="224280" y="690786"/>
                  </a:lnTo>
                  <a:lnTo>
                    <a:pt x="224272" y="690767"/>
                  </a:lnTo>
                  <a:lnTo>
                    <a:pt x="224264" y="690747"/>
                  </a:lnTo>
                  <a:lnTo>
                    <a:pt x="224258" y="690725"/>
                  </a:lnTo>
                  <a:lnTo>
                    <a:pt x="224252" y="690703"/>
                  </a:lnTo>
                  <a:lnTo>
                    <a:pt x="224248" y="690681"/>
                  </a:lnTo>
                  <a:lnTo>
                    <a:pt x="224243" y="690657"/>
                  </a:lnTo>
                  <a:lnTo>
                    <a:pt x="224241" y="690633"/>
                  </a:lnTo>
                  <a:lnTo>
                    <a:pt x="224239" y="690607"/>
                  </a:lnTo>
                  <a:lnTo>
                    <a:pt x="224238" y="690581"/>
                  </a:lnTo>
                  <a:lnTo>
                    <a:pt x="224238" y="690554"/>
                  </a:lnTo>
                  <a:lnTo>
                    <a:pt x="224239" y="690527"/>
                  </a:lnTo>
                  <a:lnTo>
                    <a:pt x="224240" y="690498"/>
                  </a:lnTo>
                  <a:lnTo>
                    <a:pt x="224243" y="690469"/>
                  </a:lnTo>
                  <a:lnTo>
                    <a:pt x="224251" y="690204"/>
                  </a:lnTo>
                  <a:lnTo>
                    <a:pt x="224107" y="689957"/>
                  </a:lnTo>
                  <a:lnTo>
                    <a:pt x="224086" y="689709"/>
                  </a:lnTo>
                  <a:lnTo>
                    <a:pt x="224272" y="689441"/>
                  </a:lnTo>
                  <a:lnTo>
                    <a:pt x="224209" y="689235"/>
                  </a:lnTo>
                  <a:lnTo>
                    <a:pt x="224126" y="688967"/>
                  </a:lnTo>
                  <a:lnTo>
                    <a:pt x="223898" y="688555"/>
                  </a:lnTo>
                  <a:lnTo>
                    <a:pt x="223736" y="688318"/>
                  </a:lnTo>
                  <a:lnTo>
                    <a:pt x="223748" y="687994"/>
                  </a:lnTo>
                  <a:lnTo>
                    <a:pt x="223666" y="687739"/>
                  </a:lnTo>
                  <a:lnTo>
                    <a:pt x="223438" y="687687"/>
                  </a:lnTo>
                  <a:lnTo>
                    <a:pt x="223079" y="687970"/>
                  </a:lnTo>
                  <a:lnTo>
                    <a:pt x="222799" y="688084"/>
                  </a:lnTo>
                  <a:lnTo>
                    <a:pt x="222321" y="688082"/>
                  </a:lnTo>
                  <a:lnTo>
                    <a:pt x="221740" y="687999"/>
                  </a:lnTo>
                  <a:lnTo>
                    <a:pt x="221159" y="687732"/>
                  </a:lnTo>
                  <a:lnTo>
                    <a:pt x="220225" y="687567"/>
                  </a:lnTo>
                  <a:lnTo>
                    <a:pt x="219707" y="687588"/>
                  </a:lnTo>
                  <a:lnTo>
                    <a:pt x="219291" y="687506"/>
                  </a:lnTo>
                  <a:lnTo>
                    <a:pt x="218855" y="687382"/>
                  </a:lnTo>
                  <a:lnTo>
                    <a:pt x="218668" y="687114"/>
                  </a:lnTo>
                  <a:lnTo>
                    <a:pt x="218793" y="686764"/>
                  </a:lnTo>
                  <a:lnTo>
                    <a:pt x="218813" y="686413"/>
                  </a:lnTo>
                  <a:lnTo>
                    <a:pt x="218896" y="686104"/>
                  </a:lnTo>
                  <a:lnTo>
                    <a:pt x="218626" y="686125"/>
                  </a:lnTo>
                  <a:lnTo>
                    <a:pt x="218398" y="686084"/>
                  </a:lnTo>
                  <a:lnTo>
                    <a:pt x="218377" y="685713"/>
                  </a:lnTo>
                  <a:lnTo>
                    <a:pt x="218398" y="685445"/>
                  </a:lnTo>
                  <a:lnTo>
                    <a:pt x="218252" y="685218"/>
                  </a:lnTo>
                  <a:lnTo>
                    <a:pt x="218170" y="684826"/>
                  </a:lnTo>
                  <a:lnTo>
                    <a:pt x="218273" y="684476"/>
                  </a:lnTo>
                  <a:lnTo>
                    <a:pt x="218335" y="684125"/>
                  </a:lnTo>
                  <a:lnTo>
                    <a:pt x="218335" y="683672"/>
                  </a:lnTo>
                  <a:lnTo>
                    <a:pt x="218812" y="683362"/>
                  </a:lnTo>
                  <a:lnTo>
                    <a:pt x="219269" y="683321"/>
                  </a:lnTo>
                  <a:lnTo>
                    <a:pt x="219704" y="682991"/>
                  </a:lnTo>
                  <a:lnTo>
                    <a:pt x="220077" y="682929"/>
                  </a:lnTo>
                  <a:lnTo>
                    <a:pt x="220430" y="682887"/>
                  </a:lnTo>
                  <a:lnTo>
                    <a:pt x="220824" y="682846"/>
                  </a:lnTo>
                  <a:lnTo>
                    <a:pt x="221177" y="682660"/>
                  </a:lnTo>
                  <a:lnTo>
                    <a:pt x="221488" y="682186"/>
                  </a:lnTo>
                  <a:lnTo>
                    <a:pt x="221675" y="681794"/>
                  </a:lnTo>
                  <a:lnTo>
                    <a:pt x="222007" y="681609"/>
                  </a:lnTo>
                  <a:lnTo>
                    <a:pt x="222152" y="681320"/>
                  </a:lnTo>
                  <a:lnTo>
                    <a:pt x="222090" y="681073"/>
                  </a:lnTo>
                  <a:lnTo>
                    <a:pt x="221716" y="680928"/>
                  </a:lnTo>
                  <a:lnTo>
                    <a:pt x="221405" y="680867"/>
                  </a:lnTo>
                  <a:lnTo>
                    <a:pt x="221135" y="680908"/>
                  </a:lnTo>
                  <a:lnTo>
                    <a:pt x="220886" y="680764"/>
                  </a:lnTo>
                  <a:lnTo>
                    <a:pt x="220658" y="680434"/>
                  </a:lnTo>
                  <a:lnTo>
                    <a:pt x="220345" y="680125"/>
                  </a:lnTo>
                  <a:lnTo>
                    <a:pt x="220013" y="679775"/>
                  </a:lnTo>
                  <a:lnTo>
                    <a:pt x="219931" y="679404"/>
                  </a:lnTo>
                  <a:lnTo>
                    <a:pt x="219848" y="678992"/>
                  </a:lnTo>
                  <a:lnTo>
                    <a:pt x="219266" y="678806"/>
                  </a:lnTo>
                  <a:lnTo>
                    <a:pt x="218831" y="678806"/>
                  </a:lnTo>
                  <a:lnTo>
                    <a:pt x="218519" y="678910"/>
                  </a:lnTo>
                  <a:lnTo>
                    <a:pt x="218145" y="678930"/>
                  </a:lnTo>
                  <a:lnTo>
                    <a:pt x="217771" y="678539"/>
                  </a:lnTo>
                  <a:lnTo>
                    <a:pt x="217357" y="678333"/>
                  </a:lnTo>
                  <a:lnTo>
                    <a:pt x="217149" y="678127"/>
                  </a:lnTo>
                  <a:lnTo>
                    <a:pt x="217045" y="677715"/>
                  </a:lnTo>
                  <a:lnTo>
                    <a:pt x="216940" y="677290"/>
                  </a:lnTo>
                  <a:lnTo>
                    <a:pt x="216553" y="677323"/>
                  </a:lnTo>
                  <a:lnTo>
                    <a:pt x="216262" y="677241"/>
                  </a:lnTo>
                  <a:lnTo>
                    <a:pt x="216097" y="676829"/>
                  </a:lnTo>
                  <a:lnTo>
                    <a:pt x="215889" y="676829"/>
                  </a:lnTo>
                  <a:lnTo>
                    <a:pt x="215578" y="676870"/>
                  </a:lnTo>
                  <a:lnTo>
                    <a:pt x="215453" y="676602"/>
                  </a:lnTo>
                  <a:lnTo>
                    <a:pt x="215266" y="676376"/>
                  </a:lnTo>
                  <a:lnTo>
                    <a:pt x="214976" y="676190"/>
                  </a:lnTo>
                  <a:lnTo>
                    <a:pt x="214627" y="676005"/>
                  </a:lnTo>
                  <a:lnTo>
                    <a:pt x="214543" y="675593"/>
                  </a:lnTo>
                  <a:lnTo>
                    <a:pt x="214418" y="675263"/>
                  </a:lnTo>
                  <a:lnTo>
                    <a:pt x="214086" y="675304"/>
                  </a:lnTo>
                  <a:lnTo>
                    <a:pt x="213775" y="675387"/>
                  </a:lnTo>
                  <a:lnTo>
                    <a:pt x="213506" y="675181"/>
                  </a:lnTo>
                  <a:lnTo>
                    <a:pt x="213443" y="674851"/>
                  </a:lnTo>
                  <a:lnTo>
                    <a:pt x="213173" y="674728"/>
                  </a:lnTo>
                  <a:lnTo>
                    <a:pt x="212925" y="674521"/>
                  </a:lnTo>
                  <a:lnTo>
                    <a:pt x="212904" y="674150"/>
                  </a:lnTo>
                  <a:lnTo>
                    <a:pt x="212779" y="673862"/>
                  </a:lnTo>
                  <a:lnTo>
                    <a:pt x="212779" y="673532"/>
                  </a:lnTo>
                  <a:lnTo>
                    <a:pt x="212944" y="673223"/>
                  </a:lnTo>
                  <a:lnTo>
                    <a:pt x="213048" y="673017"/>
                  </a:lnTo>
                  <a:lnTo>
                    <a:pt x="212902" y="672811"/>
                  </a:lnTo>
                  <a:lnTo>
                    <a:pt x="212653" y="672811"/>
                  </a:lnTo>
                  <a:lnTo>
                    <a:pt x="212174" y="672893"/>
                  </a:lnTo>
                  <a:lnTo>
                    <a:pt x="211932" y="673017"/>
                  </a:lnTo>
                  <a:lnTo>
                    <a:pt x="211325" y="672914"/>
                  </a:lnTo>
                  <a:lnTo>
                    <a:pt x="211137" y="672646"/>
                  </a:lnTo>
                  <a:lnTo>
                    <a:pt x="211325" y="672275"/>
                  </a:lnTo>
                  <a:lnTo>
                    <a:pt x="211490" y="672007"/>
                  </a:lnTo>
                  <a:lnTo>
                    <a:pt x="211347" y="671678"/>
                  </a:lnTo>
                  <a:lnTo>
                    <a:pt x="211579" y="671368"/>
                  </a:lnTo>
                  <a:lnTo>
                    <a:pt x="211865" y="671368"/>
                  </a:lnTo>
                  <a:lnTo>
                    <a:pt x="212590" y="671038"/>
                  </a:lnTo>
                  <a:lnTo>
                    <a:pt x="212880" y="670563"/>
                  </a:lnTo>
                  <a:lnTo>
                    <a:pt x="212984" y="670027"/>
                  </a:lnTo>
                  <a:lnTo>
                    <a:pt x="212818" y="669595"/>
                  </a:lnTo>
                  <a:lnTo>
                    <a:pt x="212589" y="669244"/>
                  </a:lnTo>
                  <a:lnTo>
                    <a:pt x="212053" y="668977"/>
                  </a:lnTo>
                  <a:lnTo>
                    <a:pt x="211468" y="668956"/>
                  </a:lnTo>
                  <a:lnTo>
                    <a:pt x="211181" y="668874"/>
                  </a:lnTo>
                  <a:lnTo>
                    <a:pt x="210850" y="668606"/>
                  </a:lnTo>
                  <a:lnTo>
                    <a:pt x="210597" y="668565"/>
                  </a:lnTo>
                  <a:lnTo>
                    <a:pt x="210332" y="668215"/>
                  </a:lnTo>
                  <a:lnTo>
                    <a:pt x="210100" y="668009"/>
                  </a:lnTo>
                  <a:lnTo>
                    <a:pt x="210034" y="667741"/>
                  </a:lnTo>
                  <a:lnTo>
                    <a:pt x="210078" y="667452"/>
                  </a:lnTo>
                  <a:lnTo>
                    <a:pt x="209846" y="667267"/>
                  </a:lnTo>
                  <a:lnTo>
                    <a:pt x="209868" y="666999"/>
                  </a:lnTo>
                  <a:lnTo>
                    <a:pt x="209769" y="666525"/>
                  </a:lnTo>
                  <a:lnTo>
                    <a:pt x="209891" y="666153"/>
                  </a:lnTo>
                  <a:lnTo>
                    <a:pt x="209968" y="665885"/>
                  </a:lnTo>
                  <a:lnTo>
                    <a:pt x="209913" y="665535"/>
                  </a:lnTo>
                  <a:lnTo>
                    <a:pt x="209846" y="665143"/>
                  </a:lnTo>
                  <a:lnTo>
                    <a:pt x="209681" y="664793"/>
                  </a:lnTo>
                  <a:lnTo>
                    <a:pt x="209769" y="664360"/>
                  </a:lnTo>
                  <a:lnTo>
                    <a:pt x="209703" y="664113"/>
                  </a:lnTo>
                  <a:lnTo>
                    <a:pt x="209427" y="663804"/>
                  </a:lnTo>
                  <a:lnTo>
                    <a:pt x="209206" y="663598"/>
                  </a:lnTo>
                  <a:lnTo>
                    <a:pt x="209096" y="663288"/>
                  </a:lnTo>
                  <a:lnTo>
                    <a:pt x="209394" y="662897"/>
                  </a:lnTo>
                  <a:lnTo>
                    <a:pt x="209758" y="662876"/>
                  </a:lnTo>
                  <a:lnTo>
                    <a:pt x="209846" y="662791"/>
                  </a:lnTo>
                  <a:lnTo>
                    <a:pt x="209990" y="662629"/>
                  </a:lnTo>
                  <a:lnTo>
                    <a:pt x="209891" y="662317"/>
                  </a:lnTo>
                  <a:lnTo>
                    <a:pt x="209659" y="662073"/>
                  </a:lnTo>
                  <a:lnTo>
                    <a:pt x="209140" y="661957"/>
                  </a:lnTo>
                  <a:lnTo>
                    <a:pt x="209096" y="661949"/>
                  </a:lnTo>
                  <a:lnTo>
                    <a:pt x="208931" y="661660"/>
                  </a:lnTo>
                  <a:lnTo>
                    <a:pt x="208721" y="661536"/>
                  </a:lnTo>
                  <a:lnTo>
                    <a:pt x="208434" y="661537"/>
                  </a:lnTo>
                  <a:lnTo>
                    <a:pt x="208169" y="661681"/>
                  </a:lnTo>
                  <a:lnTo>
                    <a:pt x="207916" y="661826"/>
                  </a:lnTo>
                  <a:lnTo>
                    <a:pt x="207838" y="661874"/>
                  </a:lnTo>
                  <a:lnTo>
                    <a:pt x="207706" y="661949"/>
                  </a:lnTo>
                  <a:lnTo>
                    <a:pt x="207662" y="661923"/>
                  </a:lnTo>
                  <a:lnTo>
                    <a:pt x="207474" y="661805"/>
                  </a:lnTo>
                  <a:lnTo>
                    <a:pt x="207309" y="661661"/>
                  </a:lnTo>
                  <a:lnTo>
                    <a:pt x="207066" y="661517"/>
                  </a:lnTo>
                  <a:lnTo>
                    <a:pt x="206790" y="661476"/>
                  </a:lnTo>
                  <a:lnTo>
                    <a:pt x="206547" y="661435"/>
                  </a:lnTo>
                  <a:lnTo>
                    <a:pt x="206128" y="661291"/>
                  </a:lnTo>
                  <a:lnTo>
                    <a:pt x="205819" y="661146"/>
                  </a:lnTo>
                  <a:lnTo>
                    <a:pt x="205444" y="661105"/>
                  </a:lnTo>
                  <a:lnTo>
                    <a:pt x="205113" y="661168"/>
                  </a:lnTo>
                  <a:lnTo>
                    <a:pt x="204804" y="661209"/>
                  </a:lnTo>
                  <a:lnTo>
                    <a:pt x="204506" y="661333"/>
                  </a:lnTo>
                  <a:lnTo>
                    <a:pt x="204363" y="661454"/>
                  </a:lnTo>
                  <a:lnTo>
                    <a:pt x="204308" y="661498"/>
                  </a:lnTo>
                  <a:lnTo>
                    <a:pt x="203977" y="661601"/>
                  </a:lnTo>
                  <a:lnTo>
                    <a:pt x="203701" y="661570"/>
                  </a:lnTo>
                  <a:lnTo>
                    <a:pt x="203624" y="661560"/>
                  </a:lnTo>
                  <a:lnTo>
                    <a:pt x="203414" y="661540"/>
                  </a:lnTo>
                  <a:lnTo>
                    <a:pt x="203182" y="661560"/>
                  </a:lnTo>
                  <a:lnTo>
                    <a:pt x="202896" y="661499"/>
                  </a:lnTo>
                  <a:lnTo>
                    <a:pt x="202620" y="661602"/>
                  </a:lnTo>
                  <a:lnTo>
                    <a:pt x="202587" y="661653"/>
                  </a:lnTo>
                  <a:lnTo>
                    <a:pt x="202421" y="661870"/>
                  </a:lnTo>
                  <a:lnTo>
                    <a:pt x="202112" y="662180"/>
                  </a:lnTo>
                  <a:lnTo>
                    <a:pt x="201715" y="662407"/>
                  </a:lnTo>
                  <a:lnTo>
                    <a:pt x="201384" y="662510"/>
                  </a:lnTo>
                  <a:lnTo>
                    <a:pt x="201108" y="662386"/>
                  </a:lnTo>
                  <a:lnTo>
                    <a:pt x="200755" y="662469"/>
                  </a:lnTo>
                  <a:lnTo>
                    <a:pt x="200391" y="662490"/>
                  </a:lnTo>
                  <a:lnTo>
                    <a:pt x="200038" y="662408"/>
                  </a:lnTo>
                  <a:lnTo>
                    <a:pt x="199828" y="662140"/>
                  </a:lnTo>
                  <a:lnTo>
                    <a:pt x="199663" y="661851"/>
                  </a:lnTo>
                  <a:lnTo>
                    <a:pt x="199619" y="661542"/>
                  </a:lnTo>
                  <a:lnTo>
                    <a:pt x="199806" y="661192"/>
                  </a:lnTo>
                  <a:lnTo>
                    <a:pt x="199906" y="660923"/>
                  </a:lnTo>
                  <a:lnTo>
                    <a:pt x="200016" y="660594"/>
                  </a:lnTo>
                  <a:lnTo>
                    <a:pt x="200215" y="660470"/>
                  </a:lnTo>
                  <a:lnTo>
                    <a:pt x="200656" y="660305"/>
                  </a:lnTo>
                  <a:lnTo>
                    <a:pt x="200733" y="660234"/>
                  </a:lnTo>
                  <a:lnTo>
                    <a:pt x="201075" y="659907"/>
                  </a:lnTo>
                  <a:lnTo>
                    <a:pt x="201549" y="659497"/>
                  </a:lnTo>
                  <a:lnTo>
                    <a:pt x="201583" y="659151"/>
                  </a:lnTo>
                  <a:lnTo>
                    <a:pt x="201527" y="658937"/>
                  </a:lnTo>
                  <a:lnTo>
                    <a:pt x="201461" y="658737"/>
                  </a:lnTo>
                  <a:lnTo>
                    <a:pt x="201461" y="658490"/>
                  </a:lnTo>
                  <a:lnTo>
                    <a:pt x="201549" y="657974"/>
                  </a:lnTo>
                  <a:lnTo>
                    <a:pt x="201693" y="657624"/>
                  </a:lnTo>
                  <a:lnTo>
                    <a:pt x="201880" y="657603"/>
                  </a:lnTo>
                  <a:lnTo>
                    <a:pt x="202101" y="657727"/>
                  </a:lnTo>
                  <a:lnTo>
                    <a:pt x="202245" y="657655"/>
                  </a:lnTo>
                  <a:lnTo>
                    <a:pt x="202421" y="657562"/>
                  </a:lnTo>
                  <a:lnTo>
                    <a:pt x="202520" y="657252"/>
                  </a:lnTo>
                  <a:lnTo>
                    <a:pt x="202311" y="656964"/>
                  </a:lnTo>
                  <a:lnTo>
                    <a:pt x="202267" y="656675"/>
                  </a:lnTo>
                  <a:lnTo>
                    <a:pt x="202542" y="655974"/>
                  </a:lnTo>
                  <a:lnTo>
                    <a:pt x="202509" y="655956"/>
                  </a:lnTo>
                  <a:lnTo>
                    <a:pt x="202189" y="655768"/>
                  </a:lnTo>
                  <a:lnTo>
                    <a:pt x="202046" y="655439"/>
                  </a:lnTo>
                  <a:lnTo>
                    <a:pt x="201914" y="654779"/>
                  </a:lnTo>
                  <a:lnTo>
                    <a:pt x="201914" y="654325"/>
                  </a:lnTo>
                  <a:lnTo>
                    <a:pt x="202189" y="653975"/>
                  </a:lnTo>
                  <a:lnTo>
                    <a:pt x="202311" y="653727"/>
                  </a:lnTo>
                  <a:lnTo>
                    <a:pt x="202377" y="653109"/>
                  </a:lnTo>
                  <a:lnTo>
                    <a:pt x="202498" y="652779"/>
                  </a:lnTo>
                  <a:lnTo>
                    <a:pt x="202896" y="652820"/>
                  </a:lnTo>
                  <a:lnTo>
                    <a:pt x="203182" y="652717"/>
                  </a:lnTo>
                  <a:lnTo>
                    <a:pt x="203282" y="652160"/>
                  </a:lnTo>
                  <a:lnTo>
                    <a:pt x="203182" y="651810"/>
                  </a:lnTo>
                  <a:lnTo>
                    <a:pt x="203039" y="651480"/>
                  </a:lnTo>
                  <a:lnTo>
                    <a:pt x="202884" y="651068"/>
                  </a:lnTo>
                  <a:lnTo>
                    <a:pt x="202829" y="650820"/>
                  </a:lnTo>
                  <a:lnTo>
                    <a:pt x="203182" y="650490"/>
                  </a:lnTo>
                  <a:lnTo>
                    <a:pt x="203425" y="649954"/>
                  </a:lnTo>
                  <a:lnTo>
                    <a:pt x="203569" y="649418"/>
                  </a:lnTo>
                  <a:lnTo>
                    <a:pt x="203370" y="649000"/>
                  </a:lnTo>
                  <a:lnTo>
                    <a:pt x="204087" y="648779"/>
                  </a:lnTo>
                  <a:lnTo>
                    <a:pt x="204606" y="648510"/>
                  </a:lnTo>
                  <a:lnTo>
                    <a:pt x="204948" y="648407"/>
                  </a:lnTo>
                  <a:lnTo>
                    <a:pt x="205190" y="648139"/>
                  </a:lnTo>
                  <a:lnTo>
                    <a:pt x="205422" y="648056"/>
                  </a:lnTo>
                  <a:lnTo>
                    <a:pt x="205753" y="647994"/>
                  </a:lnTo>
                  <a:lnTo>
                    <a:pt x="205996" y="647623"/>
                  </a:lnTo>
                  <a:lnTo>
                    <a:pt x="206437" y="647272"/>
                  </a:lnTo>
                  <a:lnTo>
                    <a:pt x="206834" y="646922"/>
                  </a:lnTo>
                  <a:lnTo>
                    <a:pt x="206912" y="646386"/>
                  </a:lnTo>
                  <a:lnTo>
                    <a:pt x="206867" y="646076"/>
                  </a:lnTo>
                  <a:lnTo>
                    <a:pt x="207033" y="645643"/>
                  </a:lnTo>
                  <a:lnTo>
                    <a:pt x="207309" y="645210"/>
                  </a:lnTo>
                  <a:lnTo>
                    <a:pt x="207265" y="644613"/>
                  </a:lnTo>
                  <a:lnTo>
                    <a:pt x="207121" y="644118"/>
                  </a:lnTo>
                  <a:lnTo>
                    <a:pt x="207099" y="643685"/>
                  </a:lnTo>
                  <a:lnTo>
                    <a:pt x="207353" y="643190"/>
                  </a:lnTo>
                  <a:lnTo>
                    <a:pt x="207827" y="642901"/>
                  </a:lnTo>
                  <a:lnTo>
                    <a:pt x="207971" y="642695"/>
                  </a:lnTo>
                  <a:lnTo>
                    <a:pt x="207927" y="642324"/>
                  </a:lnTo>
                  <a:lnTo>
                    <a:pt x="207849" y="642077"/>
                  </a:lnTo>
                  <a:lnTo>
                    <a:pt x="207949" y="641747"/>
                  </a:lnTo>
                  <a:lnTo>
                    <a:pt x="207905" y="641314"/>
                  </a:lnTo>
                  <a:lnTo>
                    <a:pt x="208114" y="640901"/>
                  </a:lnTo>
                  <a:lnTo>
                    <a:pt x="207860" y="640695"/>
                  </a:lnTo>
                  <a:lnTo>
                    <a:pt x="207408" y="640551"/>
                  </a:lnTo>
                  <a:lnTo>
                    <a:pt x="206956" y="640469"/>
                  </a:lnTo>
                  <a:lnTo>
                    <a:pt x="206448" y="640490"/>
                  </a:lnTo>
                  <a:lnTo>
                    <a:pt x="206084" y="640387"/>
                  </a:lnTo>
                  <a:lnTo>
                    <a:pt x="205808" y="640140"/>
                  </a:lnTo>
                  <a:lnTo>
                    <a:pt x="205577" y="639872"/>
                  </a:lnTo>
                  <a:lnTo>
                    <a:pt x="205599" y="639666"/>
                  </a:lnTo>
                  <a:lnTo>
                    <a:pt x="205643" y="639006"/>
                  </a:lnTo>
                  <a:lnTo>
                    <a:pt x="205521" y="638553"/>
                  </a:lnTo>
                  <a:lnTo>
                    <a:pt x="205433" y="637976"/>
                  </a:lnTo>
                  <a:lnTo>
                    <a:pt x="205102" y="637069"/>
                  </a:lnTo>
                  <a:lnTo>
                    <a:pt x="204793" y="636677"/>
                  </a:lnTo>
                  <a:lnTo>
                    <a:pt x="204462" y="636142"/>
                  </a:lnTo>
                  <a:lnTo>
                    <a:pt x="204120" y="635752"/>
                  </a:lnTo>
                  <a:lnTo>
                    <a:pt x="203789" y="635379"/>
                  </a:lnTo>
                  <a:lnTo>
                    <a:pt x="202675" y="634183"/>
                  </a:lnTo>
                  <a:lnTo>
                    <a:pt x="202631" y="633545"/>
                  </a:lnTo>
                  <a:lnTo>
                    <a:pt x="202631" y="632886"/>
                  </a:lnTo>
                  <a:lnTo>
                    <a:pt x="202465" y="632267"/>
                  </a:lnTo>
                  <a:lnTo>
                    <a:pt x="202167" y="631628"/>
                  </a:lnTo>
                  <a:lnTo>
                    <a:pt x="201627" y="631113"/>
                  </a:lnTo>
                  <a:lnTo>
                    <a:pt x="201152" y="630516"/>
                  </a:lnTo>
                  <a:lnTo>
                    <a:pt x="200865" y="629959"/>
                  </a:lnTo>
                  <a:lnTo>
                    <a:pt x="200512" y="629424"/>
                  </a:lnTo>
                  <a:lnTo>
                    <a:pt x="200093" y="628950"/>
                  </a:lnTo>
                  <a:lnTo>
                    <a:pt x="199575" y="628352"/>
                  </a:lnTo>
                  <a:lnTo>
                    <a:pt x="199177" y="627982"/>
                  </a:lnTo>
                  <a:lnTo>
                    <a:pt x="198560" y="627487"/>
                  </a:lnTo>
                  <a:lnTo>
                    <a:pt x="197666" y="626766"/>
                  </a:lnTo>
                  <a:lnTo>
                    <a:pt x="196982" y="626375"/>
                  </a:lnTo>
                  <a:lnTo>
                    <a:pt x="196176" y="625902"/>
                  </a:lnTo>
                  <a:lnTo>
                    <a:pt x="195823" y="625448"/>
                  </a:lnTo>
                  <a:lnTo>
                    <a:pt x="195492" y="625098"/>
                  </a:lnTo>
                  <a:lnTo>
                    <a:pt x="195007" y="625037"/>
                  </a:lnTo>
                  <a:lnTo>
                    <a:pt x="194389" y="625140"/>
                  </a:lnTo>
                  <a:lnTo>
                    <a:pt x="193330" y="625182"/>
                  </a:lnTo>
                  <a:lnTo>
                    <a:pt x="192668" y="625183"/>
                  </a:lnTo>
                  <a:lnTo>
                    <a:pt x="191476" y="624977"/>
                  </a:lnTo>
                  <a:lnTo>
                    <a:pt x="191189" y="624833"/>
                  </a:lnTo>
                  <a:lnTo>
                    <a:pt x="191024" y="623761"/>
                  </a:lnTo>
                  <a:lnTo>
                    <a:pt x="191212" y="623040"/>
                  </a:lnTo>
                  <a:lnTo>
                    <a:pt x="191686" y="622648"/>
                  </a:lnTo>
                  <a:lnTo>
                    <a:pt x="192039" y="621926"/>
                  </a:lnTo>
                  <a:lnTo>
                    <a:pt x="192182" y="621184"/>
                  </a:lnTo>
                  <a:lnTo>
                    <a:pt x="192271" y="620153"/>
                  </a:lnTo>
                  <a:lnTo>
                    <a:pt x="192061" y="619684"/>
                  </a:lnTo>
                  <a:lnTo>
                    <a:pt x="192149" y="619387"/>
                  </a:lnTo>
                  <a:lnTo>
                    <a:pt x="191951" y="619144"/>
                  </a:lnTo>
                  <a:lnTo>
                    <a:pt x="191686" y="618551"/>
                  </a:lnTo>
                  <a:lnTo>
                    <a:pt x="191465" y="618065"/>
                  </a:lnTo>
                  <a:lnTo>
                    <a:pt x="191134" y="617228"/>
                  </a:lnTo>
                  <a:lnTo>
                    <a:pt x="191024" y="616716"/>
                  </a:lnTo>
                  <a:lnTo>
                    <a:pt x="191112" y="616257"/>
                  </a:lnTo>
                  <a:lnTo>
                    <a:pt x="191201" y="615555"/>
                  </a:lnTo>
                  <a:lnTo>
                    <a:pt x="191090" y="615069"/>
                  </a:lnTo>
                  <a:lnTo>
                    <a:pt x="190605" y="614395"/>
                  </a:lnTo>
                  <a:lnTo>
                    <a:pt x="189899" y="613964"/>
                  </a:lnTo>
                  <a:lnTo>
                    <a:pt x="189457" y="613397"/>
                  </a:lnTo>
                  <a:lnTo>
                    <a:pt x="189292" y="613181"/>
                  </a:lnTo>
                  <a:lnTo>
                    <a:pt x="189181" y="612750"/>
                  </a:lnTo>
                  <a:lnTo>
                    <a:pt x="188994" y="612561"/>
                  </a:lnTo>
                  <a:lnTo>
                    <a:pt x="188718" y="612534"/>
                  </a:lnTo>
                  <a:lnTo>
                    <a:pt x="188177" y="612534"/>
                  </a:lnTo>
                  <a:lnTo>
                    <a:pt x="187747" y="612427"/>
                  </a:lnTo>
                  <a:lnTo>
                    <a:pt x="187284" y="612184"/>
                  </a:lnTo>
                  <a:lnTo>
                    <a:pt x="186986" y="611861"/>
                  </a:lnTo>
                  <a:lnTo>
                    <a:pt x="186898" y="611591"/>
                  </a:lnTo>
                  <a:lnTo>
                    <a:pt x="186787" y="611186"/>
                  </a:lnTo>
                  <a:lnTo>
                    <a:pt x="186545" y="610889"/>
                  </a:lnTo>
                  <a:lnTo>
                    <a:pt x="186136" y="610971"/>
                  </a:lnTo>
                  <a:lnTo>
                    <a:pt x="185761" y="610917"/>
                  </a:lnTo>
                  <a:lnTo>
                    <a:pt x="185353" y="610728"/>
                  </a:lnTo>
                  <a:lnTo>
                    <a:pt x="184967" y="610432"/>
                  </a:lnTo>
                  <a:lnTo>
                    <a:pt x="184448" y="610000"/>
                  </a:lnTo>
                  <a:lnTo>
                    <a:pt x="183941" y="609569"/>
                  </a:lnTo>
                  <a:lnTo>
                    <a:pt x="183577" y="609164"/>
                  </a:lnTo>
                  <a:lnTo>
                    <a:pt x="183224" y="608895"/>
                  </a:lnTo>
                  <a:lnTo>
                    <a:pt x="182904" y="608895"/>
                  </a:lnTo>
                  <a:lnTo>
                    <a:pt x="182573" y="609003"/>
                  </a:lnTo>
                  <a:lnTo>
                    <a:pt x="182164" y="608680"/>
                  </a:lnTo>
                  <a:lnTo>
                    <a:pt x="182308" y="608383"/>
                  </a:lnTo>
                  <a:lnTo>
                    <a:pt x="182330" y="607843"/>
                  </a:lnTo>
                  <a:lnTo>
                    <a:pt x="182220" y="607276"/>
                  </a:lnTo>
                  <a:lnTo>
                    <a:pt x="182054" y="606898"/>
                  </a:lnTo>
                  <a:lnTo>
                    <a:pt x="181580" y="606582"/>
                  </a:lnTo>
                  <a:lnTo>
                    <a:pt x="180609" y="606055"/>
                  </a:lnTo>
                  <a:lnTo>
                    <a:pt x="179726" y="605823"/>
                  </a:lnTo>
                  <a:lnTo>
                    <a:pt x="179505" y="605626"/>
                  </a:lnTo>
                  <a:lnTo>
                    <a:pt x="179340" y="605470"/>
                  </a:lnTo>
                  <a:lnTo>
                    <a:pt x="179119" y="605605"/>
                  </a:lnTo>
                  <a:lnTo>
                    <a:pt x="179020" y="605746"/>
                  </a:lnTo>
                  <a:lnTo>
                    <a:pt x="178832" y="606051"/>
                  </a:lnTo>
                  <a:lnTo>
                    <a:pt x="178744" y="606227"/>
                  </a:lnTo>
                  <a:lnTo>
                    <a:pt x="178468" y="606684"/>
                  </a:lnTo>
                  <a:lnTo>
                    <a:pt x="178446" y="606740"/>
                  </a:lnTo>
                  <a:lnTo>
                    <a:pt x="178193" y="607388"/>
                  </a:lnTo>
                  <a:lnTo>
                    <a:pt x="177895" y="607847"/>
                  </a:lnTo>
                  <a:lnTo>
                    <a:pt x="177431" y="608090"/>
                  </a:lnTo>
                  <a:lnTo>
                    <a:pt x="177056" y="608171"/>
                  </a:lnTo>
                  <a:lnTo>
                    <a:pt x="176262" y="608388"/>
                  </a:lnTo>
                  <a:lnTo>
                    <a:pt x="175456" y="608659"/>
                  </a:lnTo>
                  <a:lnTo>
                    <a:pt x="174530" y="608902"/>
                  </a:lnTo>
                  <a:lnTo>
                    <a:pt x="173989" y="609092"/>
                  </a:lnTo>
                  <a:lnTo>
                    <a:pt x="173658" y="609227"/>
                  </a:lnTo>
                  <a:lnTo>
                    <a:pt x="173382" y="609173"/>
                  </a:lnTo>
                  <a:lnTo>
                    <a:pt x="173195" y="608958"/>
                  </a:lnTo>
                  <a:lnTo>
                    <a:pt x="172974" y="608931"/>
                  </a:lnTo>
                  <a:lnTo>
                    <a:pt x="172599" y="608337"/>
                  </a:lnTo>
                  <a:lnTo>
                    <a:pt x="172213" y="608041"/>
                  </a:lnTo>
                  <a:lnTo>
                    <a:pt x="171970" y="607933"/>
                  </a:lnTo>
                  <a:lnTo>
                    <a:pt x="171804" y="607771"/>
                  </a:lnTo>
                  <a:lnTo>
                    <a:pt x="171782" y="607475"/>
                  </a:lnTo>
                  <a:lnTo>
                    <a:pt x="171506" y="607313"/>
                  </a:lnTo>
                  <a:lnTo>
                    <a:pt x="171131" y="607259"/>
                  </a:lnTo>
                  <a:lnTo>
                    <a:pt x="170690" y="607260"/>
                  </a:lnTo>
                  <a:lnTo>
                    <a:pt x="170613" y="606963"/>
                  </a:lnTo>
                  <a:lnTo>
                    <a:pt x="170778" y="606585"/>
                  </a:lnTo>
                  <a:lnTo>
                    <a:pt x="170558" y="606477"/>
                  </a:lnTo>
                  <a:lnTo>
                    <a:pt x="170282" y="606369"/>
                  </a:lnTo>
                  <a:lnTo>
                    <a:pt x="169962" y="606127"/>
                  </a:lnTo>
                  <a:lnTo>
                    <a:pt x="169609" y="605992"/>
                  </a:lnTo>
                  <a:lnTo>
                    <a:pt x="169498" y="605722"/>
                  </a:lnTo>
                  <a:lnTo>
                    <a:pt x="169598" y="605236"/>
                  </a:lnTo>
                  <a:lnTo>
                    <a:pt x="169465" y="604940"/>
                  </a:lnTo>
                  <a:lnTo>
                    <a:pt x="169355" y="604829"/>
                  </a:lnTo>
                  <a:lnTo>
                    <a:pt x="169300" y="604778"/>
                  </a:lnTo>
                  <a:lnTo>
                    <a:pt x="169002" y="604697"/>
                  </a:lnTo>
                  <a:lnTo>
                    <a:pt x="168726" y="604700"/>
                  </a:lnTo>
                  <a:lnTo>
                    <a:pt x="168472" y="604606"/>
                  </a:lnTo>
                  <a:lnTo>
                    <a:pt x="168197" y="604472"/>
                  </a:lnTo>
                  <a:lnTo>
                    <a:pt x="167832" y="604177"/>
                  </a:lnTo>
                  <a:lnTo>
                    <a:pt x="167799" y="604174"/>
                  </a:lnTo>
                  <a:lnTo>
                    <a:pt x="167535" y="604150"/>
                  </a:lnTo>
                  <a:lnTo>
                    <a:pt x="167314" y="604017"/>
                  </a:lnTo>
                  <a:lnTo>
                    <a:pt x="167248" y="603976"/>
                  </a:lnTo>
                  <a:lnTo>
                    <a:pt x="166950" y="603856"/>
                  </a:lnTo>
                  <a:lnTo>
                    <a:pt x="166718" y="603896"/>
                  </a:lnTo>
                  <a:lnTo>
                    <a:pt x="166509" y="604051"/>
                  </a:lnTo>
                  <a:lnTo>
                    <a:pt x="166431" y="604111"/>
                  </a:lnTo>
                  <a:lnTo>
                    <a:pt x="166343" y="604100"/>
                  </a:lnTo>
                  <a:lnTo>
                    <a:pt x="166100" y="604071"/>
                  </a:lnTo>
                  <a:lnTo>
                    <a:pt x="165902" y="604045"/>
                  </a:lnTo>
                  <a:lnTo>
                    <a:pt x="165714" y="604193"/>
                  </a:lnTo>
                  <a:lnTo>
                    <a:pt x="165482" y="604325"/>
                  </a:lnTo>
                  <a:lnTo>
                    <a:pt x="165416" y="604367"/>
                  </a:lnTo>
                  <a:lnTo>
                    <a:pt x="165052" y="604408"/>
                  </a:lnTo>
                  <a:lnTo>
                    <a:pt x="164754" y="604254"/>
                  </a:lnTo>
                  <a:lnTo>
                    <a:pt x="164644" y="604194"/>
                  </a:lnTo>
                  <a:lnTo>
                    <a:pt x="164225" y="603899"/>
                  </a:lnTo>
                  <a:lnTo>
                    <a:pt x="163872" y="603698"/>
                  </a:lnTo>
                  <a:lnTo>
                    <a:pt x="163508" y="603470"/>
                  </a:lnTo>
                  <a:lnTo>
                    <a:pt x="163243" y="603309"/>
                  </a:lnTo>
                  <a:lnTo>
                    <a:pt x="162912" y="603175"/>
                  </a:lnTo>
                  <a:lnTo>
                    <a:pt x="162559" y="603256"/>
                  </a:lnTo>
                  <a:lnTo>
                    <a:pt x="162139" y="603377"/>
                  </a:lnTo>
                  <a:lnTo>
                    <a:pt x="161775" y="603552"/>
                  </a:lnTo>
                  <a:lnTo>
                    <a:pt x="161643" y="603705"/>
                  </a:lnTo>
                  <a:lnTo>
                    <a:pt x="161455" y="603902"/>
                  </a:lnTo>
                  <a:lnTo>
                    <a:pt x="161158" y="603937"/>
                  </a:lnTo>
                  <a:lnTo>
                    <a:pt x="160992" y="603956"/>
                  </a:lnTo>
                  <a:lnTo>
                    <a:pt x="160551" y="603809"/>
                  </a:lnTo>
                  <a:lnTo>
                    <a:pt x="160209" y="603849"/>
                  </a:lnTo>
                  <a:lnTo>
                    <a:pt x="159789" y="604011"/>
                  </a:lnTo>
                  <a:lnTo>
                    <a:pt x="159348" y="604347"/>
                  </a:lnTo>
                  <a:lnTo>
                    <a:pt x="159050" y="604575"/>
                  </a:lnTo>
                  <a:lnTo>
                    <a:pt x="158675" y="604858"/>
                  </a:lnTo>
                  <a:lnTo>
                    <a:pt x="158101" y="605409"/>
                  </a:lnTo>
                  <a:lnTo>
                    <a:pt x="157704" y="605691"/>
                  </a:lnTo>
                  <a:lnTo>
                    <a:pt x="157219" y="605947"/>
                  </a:lnTo>
                  <a:lnTo>
                    <a:pt x="156987" y="606015"/>
                  </a:lnTo>
                  <a:lnTo>
                    <a:pt x="156623" y="606095"/>
                  </a:lnTo>
                  <a:lnTo>
                    <a:pt x="156148" y="606163"/>
                  </a:lnTo>
                  <a:lnTo>
                    <a:pt x="155773" y="606070"/>
                  </a:lnTo>
                  <a:lnTo>
                    <a:pt x="155531" y="605909"/>
                  </a:lnTo>
                  <a:lnTo>
                    <a:pt x="155376" y="605748"/>
                  </a:lnTo>
                  <a:lnTo>
                    <a:pt x="155122" y="605775"/>
                  </a:lnTo>
                  <a:lnTo>
                    <a:pt x="154913" y="605708"/>
                  </a:lnTo>
                  <a:lnTo>
                    <a:pt x="154692" y="605561"/>
                  </a:lnTo>
                  <a:lnTo>
                    <a:pt x="154416" y="605507"/>
                  </a:lnTo>
                  <a:lnTo>
                    <a:pt x="154019" y="605567"/>
                  </a:lnTo>
                  <a:lnTo>
                    <a:pt x="153710" y="605642"/>
                  </a:lnTo>
                  <a:lnTo>
                    <a:pt x="153456" y="605777"/>
                  </a:lnTo>
                  <a:lnTo>
                    <a:pt x="153280" y="605844"/>
                  </a:lnTo>
                  <a:lnTo>
                    <a:pt x="153114" y="605925"/>
                  </a:lnTo>
                  <a:lnTo>
                    <a:pt x="153070" y="606099"/>
                  </a:lnTo>
                  <a:lnTo>
                    <a:pt x="152982" y="606274"/>
                  </a:lnTo>
                  <a:lnTo>
                    <a:pt x="152850" y="606462"/>
                  </a:lnTo>
                  <a:lnTo>
                    <a:pt x="152717" y="606650"/>
                  </a:lnTo>
                  <a:lnTo>
                    <a:pt x="152541" y="606839"/>
                  </a:lnTo>
                  <a:lnTo>
                    <a:pt x="152353" y="607027"/>
                  </a:lnTo>
                  <a:lnTo>
                    <a:pt x="152066" y="607067"/>
                  </a:lnTo>
                  <a:lnTo>
                    <a:pt x="151868" y="607162"/>
                  </a:lnTo>
                  <a:lnTo>
                    <a:pt x="151570" y="607283"/>
                  </a:lnTo>
                  <a:lnTo>
                    <a:pt x="151316" y="607404"/>
                  </a:lnTo>
                  <a:lnTo>
                    <a:pt x="151095" y="607592"/>
                  </a:lnTo>
                  <a:lnTo>
                    <a:pt x="150974" y="607692"/>
                  </a:lnTo>
                  <a:lnTo>
                    <a:pt x="150886" y="607767"/>
                  </a:lnTo>
                  <a:lnTo>
                    <a:pt x="150831" y="607764"/>
                  </a:lnTo>
                  <a:lnTo>
                    <a:pt x="150632" y="607754"/>
                  </a:lnTo>
                  <a:lnTo>
                    <a:pt x="150466" y="607768"/>
                  </a:lnTo>
                  <a:lnTo>
                    <a:pt x="150411" y="607853"/>
                  </a:lnTo>
                  <a:lnTo>
                    <a:pt x="150334" y="607956"/>
                  </a:lnTo>
                  <a:lnTo>
                    <a:pt x="150102" y="608077"/>
                  </a:lnTo>
                  <a:lnTo>
                    <a:pt x="149838" y="608144"/>
                  </a:lnTo>
                  <a:lnTo>
                    <a:pt x="149507" y="608144"/>
                  </a:lnTo>
                  <a:lnTo>
                    <a:pt x="149120" y="608024"/>
                  </a:lnTo>
                  <a:lnTo>
                    <a:pt x="148845" y="607877"/>
                  </a:lnTo>
                  <a:lnTo>
                    <a:pt x="148602" y="607743"/>
                  </a:lnTo>
                  <a:lnTo>
                    <a:pt x="148315" y="607595"/>
                  </a:lnTo>
                  <a:lnTo>
                    <a:pt x="148050" y="607435"/>
                  </a:lnTo>
                  <a:lnTo>
                    <a:pt x="147929" y="607368"/>
                  </a:lnTo>
                  <a:lnTo>
                    <a:pt x="147774" y="607287"/>
                  </a:lnTo>
                  <a:lnTo>
                    <a:pt x="147532" y="607261"/>
                  </a:lnTo>
                  <a:lnTo>
                    <a:pt x="147388" y="607229"/>
                  </a:lnTo>
                  <a:lnTo>
                    <a:pt x="147344" y="607221"/>
                  </a:lnTo>
                  <a:lnTo>
                    <a:pt x="147123" y="607087"/>
                  </a:lnTo>
                  <a:lnTo>
                    <a:pt x="146881" y="607167"/>
                  </a:lnTo>
                  <a:lnTo>
                    <a:pt x="146671" y="607248"/>
                  </a:lnTo>
                  <a:lnTo>
                    <a:pt x="146506" y="607289"/>
                  </a:lnTo>
                  <a:lnTo>
                    <a:pt x="146186" y="607289"/>
                  </a:lnTo>
                  <a:lnTo>
                    <a:pt x="145744" y="607303"/>
                  </a:lnTo>
                  <a:lnTo>
                    <a:pt x="145380" y="607357"/>
                  </a:lnTo>
                  <a:lnTo>
                    <a:pt x="144873" y="607398"/>
                  </a:lnTo>
                  <a:lnTo>
                    <a:pt x="144641" y="607331"/>
                  </a:lnTo>
                  <a:lnTo>
                    <a:pt x="144365" y="607197"/>
                  </a:lnTo>
                  <a:lnTo>
                    <a:pt x="144244" y="607036"/>
                  </a:lnTo>
                  <a:lnTo>
                    <a:pt x="144056" y="606943"/>
                  </a:lnTo>
                  <a:lnTo>
                    <a:pt x="143891" y="606864"/>
                  </a:lnTo>
                  <a:lnTo>
                    <a:pt x="143858" y="606851"/>
                  </a:lnTo>
                  <a:lnTo>
                    <a:pt x="143858" y="606849"/>
                  </a:lnTo>
                  <a:lnTo>
                    <a:pt x="143637" y="606822"/>
                  </a:lnTo>
                  <a:lnTo>
                    <a:pt x="143460" y="606849"/>
                  </a:lnTo>
                  <a:lnTo>
                    <a:pt x="143229" y="606957"/>
                  </a:lnTo>
                  <a:lnTo>
                    <a:pt x="143041" y="606957"/>
                  </a:lnTo>
                  <a:lnTo>
                    <a:pt x="142699" y="606864"/>
                  </a:lnTo>
                  <a:lnTo>
                    <a:pt x="142445" y="606837"/>
                  </a:lnTo>
                  <a:lnTo>
                    <a:pt x="142280" y="606810"/>
                  </a:lnTo>
                  <a:lnTo>
                    <a:pt x="142114" y="606838"/>
                  </a:lnTo>
                  <a:lnTo>
                    <a:pt x="141916" y="606892"/>
                  </a:lnTo>
                  <a:lnTo>
                    <a:pt x="141739" y="607026"/>
                  </a:lnTo>
                  <a:lnTo>
                    <a:pt x="141541" y="607026"/>
                  </a:lnTo>
                  <a:lnTo>
                    <a:pt x="141188" y="607067"/>
                  </a:lnTo>
                  <a:lnTo>
                    <a:pt x="141099" y="607133"/>
                  </a:lnTo>
                  <a:lnTo>
                    <a:pt x="141066" y="607161"/>
                  </a:lnTo>
                  <a:lnTo>
                    <a:pt x="140835" y="607161"/>
                  </a:lnTo>
                  <a:lnTo>
                    <a:pt x="140658" y="607175"/>
                  </a:lnTo>
                  <a:lnTo>
                    <a:pt x="140393" y="607090"/>
                  </a:lnTo>
                  <a:lnTo>
                    <a:pt x="140371" y="606846"/>
                  </a:lnTo>
                  <a:lnTo>
                    <a:pt x="140382" y="606741"/>
                  </a:lnTo>
                  <a:lnTo>
                    <a:pt x="140482" y="606611"/>
                  </a:lnTo>
                  <a:lnTo>
                    <a:pt x="140482" y="606384"/>
                  </a:lnTo>
                  <a:lnTo>
                    <a:pt x="140404" y="606190"/>
                  </a:lnTo>
                  <a:lnTo>
                    <a:pt x="140018" y="605816"/>
                  </a:lnTo>
                  <a:lnTo>
                    <a:pt x="139930" y="605622"/>
                  </a:lnTo>
                  <a:lnTo>
                    <a:pt x="140040" y="605413"/>
                  </a:lnTo>
                  <a:lnTo>
                    <a:pt x="140106" y="605071"/>
                  </a:lnTo>
                  <a:lnTo>
                    <a:pt x="140040" y="603969"/>
                  </a:lnTo>
                  <a:lnTo>
                    <a:pt x="139809" y="603630"/>
                  </a:lnTo>
                  <a:lnTo>
                    <a:pt x="139742" y="603046"/>
                  </a:lnTo>
                  <a:lnTo>
                    <a:pt x="139500" y="602187"/>
                  </a:lnTo>
                  <a:lnTo>
                    <a:pt x="139444" y="601313"/>
                  </a:lnTo>
                  <a:lnTo>
                    <a:pt x="139279" y="600974"/>
                  </a:lnTo>
                  <a:lnTo>
                    <a:pt x="139202" y="600583"/>
                  </a:lnTo>
                  <a:lnTo>
                    <a:pt x="139235" y="599804"/>
                  </a:lnTo>
                  <a:lnTo>
                    <a:pt x="139224" y="599409"/>
                  </a:lnTo>
                  <a:lnTo>
                    <a:pt x="139180" y="599010"/>
                  </a:lnTo>
                  <a:lnTo>
                    <a:pt x="138904" y="598660"/>
                  </a:lnTo>
                  <a:lnTo>
                    <a:pt x="138606" y="598269"/>
                  </a:lnTo>
                  <a:lnTo>
                    <a:pt x="138363" y="597946"/>
                  </a:lnTo>
                  <a:lnTo>
                    <a:pt x="137922" y="597069"/>
                  </a:lnTo>
                  <a:lnTo>
                    <a:pt x="136896" y="596065"/>
                  </a:lnTo>
                  <a:lnTo>
                    <a:pt x="136697" y="595741"/>
                  </a:lnTo>
                  <a:lnTo>
                    <a:pt x="136576" y="595191"/>
                  </a:lnTo>
                  <a:lnTo>
                    <a:pt x="136223" y="594495"/>
                  </a:lnTo>
                  <a:lnTo>
                    <a:pt x="135958" y="594220"/>
                  </a:lnTo>
                  <a:lnTo>
                    <a:pt x="135373" y="593864"/>
                  </a:lnTo>
                  <a:lnTo>
                    <a:pt x="135164" y="593637"/>
                  </a:lnTo>
                  <a:lnTo>
                    <a:pt x="134932" y="593298"/>
                  </a:lnTo>
                  <a:lnTo>
                    <a:pt x="134502" y="592424"/>
                  </a:lnTo>
                  <a:lnTo>
                    <a:pt x="134369" y="592261"/>
                  </a:lnTo>
                  <a:lnTo>
                    <a:pt x="133454" y="591145"/>
                  </a:lnTo>
                  <a:lnTo>
                    <a:pt x="132085" y="589235"/>
                  </a:lnTo>
                  <a:lnTo>
                    <a:pt x="131843" y="588717"/>
                  </a:lnTo>
                  <a:lnTo>
                    <a:pt x="131754" y="588653"/>
                  </a:lnTo>
                  <a:lnTo>
                    <a:pt x="131710" y="588278"/>
                  </a:lnTo>
                  <a:lnTo>
                    <a:pt x="131335" y="587162"/>
                  </a:lnTo>
                  <a:lnTo>
                    <a:pt x="131004" y="586694"/>
                  </a:lnTo>
                  <a:lnTo>
                    <a:pt x="130596" y="585947"/>
                  </a:lnTo>
                  <a:lnTo>
                    <a:pt x="130287" y="585575"/>
                  </a:lnTo>
                  <a:lnTo>
                    <a:pt x="129912" y="585285"/>
                  </a:lnTo>
                  <a:lnTo>
                    <a:pt x="129691" y="585187"/>
                  </a:lnTo>
                  <a:lnTo>
                    <a:pt x="128930" y="584523"/>
                  </a:lnTo>
                  <a:lnTo>
                    <a:pt x="128632" y="584345"/>
                  </a:lnTo>
                  <a:lnTo>
                    <a:pt x="128422" y="584249"/>
                  </a:lnTo>
                  <a:lnTo>
                    <a:pt x="128158" y="584200"/>
                  </a:lnTo>
                  <a:lnTo>
                    <a:pt x="127738" y="584120"/>
                  </a:lnTo>
                  <a:lnTo>
                    <a:pt x="127209" y="583896"/>
                  </a:lnTo>
                  <a:lnTo>
                    <a:pt x="126006" y="583514"/>
                  </a:lnTo>
                  <a:lnTo>
                    <a:pt x="125157" y="582942"/>
                  </a:lnTo>
                  <a:lnTo>
                    <a:pt x="124638" y="582888"/>
                  </a:lnTo>
                  <a:lnTo>
                    <a:pt x="124109" y="582615"/>
                  </a:lnTo>
                  <a:lnTo>
                    <a:pt x="123557" y="582643"/>
                  </a:lnTo>
                  <a:lnTo>
                    <a:pt x="123005" y="582726"/>
                  </a:lnTo>
                  <a:lnTo>
                    <a:pt x="122773" y="582763"/>
                  </a:lnTo>
                  <a:lnTo>
                    <a:pt x="122487" y="582809"/>
                  </a:lnTo>
                  <a:lnTo>
                    <a:pt x="121770" y="582892"/>
                  </a:lnTo>
                  <a:lnTo>
                    <a:pt x="120721" y="582565"/>
                  </a:lnTo>
                  <a:lnTo>
                    <a:pt x="120059" y="582102"/>
                  </a:lnTo>
                  <a:lnTo>
                    <a:pt x="119508" y="581666"/>
                  </a:lnTo>
                  <a:lnTo>
                    <a:pt x="118824" y="581476"/>
                  </a:lnTo>
                  <a:lnTo>
                    <a:pt x="118140" y="581340"/>
                  </a:lnTo>
                  <a:lnTo>
                    <a:pt x="117445" y="581095"/>
                  </a:lnTo>
                  <a:lnTo>
                    <a:pt x="117213" y="580826"/>
                  </a:lnTo>
                  <a:lnTo>
                    <a:pt x="116926" y="580495"/>
                  </a:lnTo>
                  <a:lnTo>
                    <a:pt x="116485" y="580195"/>
                  </a:lnTo>
                  <a:lnTo>
                    <a:pt x="116474" y="580188"/>
                  </a:lnTo>
                  <a:lnTo>
                    <a:pt x="116319" y="580010"/>
                  </a:lnTo>
                  <a:lnTo>
                    <a:pt x="116275" y="579978"/>
                  </a:lnTo>
                  <a:lnTo>
                    <a:pt x="115933" y="579705"/>
                  </a:lnTo>
                  <a:lnTo>
                    <a:pt x="115602" y="579623"/>
                  </a:lnTo>
                  <a:lnTo>
                    <a:pt x="115161" y="579542"/>
                  </a:lnTo>
                  <a:lnTo>
                    <a:pt x="114388" y="579352"/>
                  </a:lnTo>
                  <a:lnTo>
                    <a:pt x="113892" y="579134"/>
                  </a:lnTo>
                  <a:lnTo>
                    <a:pt x="113594" y="579053"/>
                  </a:lnTo>
                  <a:lnTo>
                    <a:pt x="113064" y="578999"/>
                  </a:lnTo>
                  <a:lnTo>
                    <a:pt x="112568" y="578918"/>
                  </a:lnTo>
                  <a:lnTo>
                    <a:pt x="112127" y="578700"/>
                  </a:lnTo>
                  <a:lnTo>
                    <a:pt x="111498" y="578427"/>
                  </a:lnTo>
                  <a:lnTo>
                    <a:pt x="110670" y="578074"/>
                  </a:lnTo>
                  <a:lnTo>
                    <a:pt x="110218" y="577890"/>
                  </a:lnTo>
                  <a:lnTo>
                    <a:pt x="109788" y="577720"/>
                  </a:lnTo>
                  <a:lnTo>
                    <a:pt x="109214" y="577530"/>
                  </a:lnTo>
                  <a:lnTo>
                    <a:pt x="108464" y="577579"/>
                  </a:lnTo>
                  <a:lnTo>
                    <a:pt x="107636" y="577450"/>
                  </a:lnTo>
                  <a:lnTo>
                    <a:pt x="106974" y="577342"/>
                  </a:lnTo>
                  <a:lnTo>
                    <a:pt x="106456" y="577206"/>
                  </a:lnTo>
                  <a:lnTo>
                    <a:pt x="105816" y="577098"/>
                  </a:lnTo>
                  <a:lnTo>
                    <a:pt x="105264" y="577099"/>
                  </a:lnTo>
                  <a:lnTo>
                    <a:pt x="104801" y="577209"/>
                  </a:lnTo>
                  <a:lnTo>
                    <a:pt x="104359" y="577237"/>
                  </a:lnTo>
                  <a:lnTo>
                    <a:pt x="103642" y="577074"/>
                  </a:lnTo>
                  <a:lnTo>
                    <a:pt x="103289" y="576693"/>
                  </a:lnTo>
                  <a:lnTo>
                    <a:pt x="102980" y="576311"/>
                  </a:lnTo>
                  <a:lnTo>
                    <a:pt x="102484" y="576093"/>
                  </a:lnTo>
                  <a:lnTo>
                    <a:pt x="102131" y="576148"/>
                  </a:lnTo>
                  <a:lnTo>
                    <a:pt x="101579" y="576067"/>
                  </a:lnTo>
                  <a:lnTo>
                    <a:pt x="100950" y="575904"/>
                  </a:lnTo>
                  <a:lnTo>
                    <a:pt x="100398" y="575714"/>
                  </a:lnTo>
                  <a:lnTo>
                    <a:pt x="100200" y="575632"/>
                  </a:lnTo>
                  <a:lnTo>
                    <a:pt x="99703" y="575251"/>
                  </a:lnTo>
                  <a:lnTo>
                    <a:pt x="99571" y="574923"/>
                  </a:lnTo>
                  <a:lnTo>
                    <a:pt x="99152" y="574405"/>
                  </a:lnTo>
                  <a:lnTo>
                    <a:pt x="98766" y="574105"/>
                  </a:lnTo>
                  <a:lnTo>
                    <a:pt x="98435" y="573969"/>
                  </a:lnTo>
                  <a:lnTo>
                    <a:pt x="97861" y="574189"/>
                  </a:lnTo>
                  <a:lnTo>
                    <a:pt x="97662" y="574353"/>
                  </a:lnTo>
                  <a:lnTo>
                    <a:pt x="97585" y="574763"/>
                  </a:lnTo>
                  <a:lnTo>
                    <a:pt x="97342" y="575146"/>
                  </a:lnTo>
                  <a:lnTo>
                    <a:pt x="97089" y="575283"/>
                  </a:lnTo>
                  <a:lnTo>
                    <a:pt x="96735" y="575447"/>
                  </a:lnTo>
                  <a:lnTo>
                    <a:pt x="96482" y="575857"/>
                  </a:lnTo>
                  <a:lnTo>
                    <a:pt x="95963" y="576104"/>
                  </a:lnTo>
                  <a:lnTo>
                    <a:pt x="95412" y="576132"/>
                  </a:lnTo>
                  <a:lnTo>
                    <a:pt x="95169" y="575696"/>
                  </a:lnTo>
                  <a:lnTo>
                    <a:pt x="95081" y="574931"/>
                  </a:lnTo>
                  <a:lnTo>
                    <a:pt x="95136" y="574521"/>
                  </a:lnTo>
                  <a:lnTo>
                    <a:pt x="94694" y="574221"/>
                  </a:lnTo>
                  <a:lnTo>
                    <a:pt x="94253" y="574031"/>
                  </a:lnTo>
                  <a:lnTo>
                    <a:pt x="93922" y="573895"/>
                  </a:lnTo>
                  <a:lnTo>
                    <a:pt x="93701" y="574005"/>
                  </a:lnTo>
                  <a:lnTo>
                    <a:pt x="93205" y="574142"/>
                  </a:lnTo>
                  <a:lnTo>
                    <a:pt x="92797" y="574307"/>
                  </a:lnTo>
                  <a:lnTo>
                    <a:pt x="92433" y="574389"/>
                  </a:lnTo>
                  <a:lnTo>
                    <a:pt x="92113" y="574335"/>
                  </a:lnTo>
                  <a:lnTo>
                    <a:pt x="91837" y="574390"/>
                  </a:lnTo>
                  <a:lnTo>
                    <a:pt x="91528" y="574773"/>
                  </a:lnTo>
                  <a:lnTo>
                    <a:pt x="91230" y="574774"/>
                  </a:lnTo>
                  <a:lnTo>
                    <a:pt x="90954" y="574720"/>
                  </a:lnTo>
                  <a:lnTo>
                    <a:pt x="90623" y="574802"/>
                  </a:lnTo>
                  <a:lnTo>
                    <a:pt x="90392" y="574803"/>
                  </a:lnTo>
                  <a:lnTo>
                    <a:pt x="90281" y="574803"/>
                  </a:lnTo>
                  <a:lnTo>
                    <a:pt x="90149" y="574803"/>
                  </a:lnTo>
                  <a:lnTo>
                    <a:pt x="89983" y="574735"/>
                  </a:lnTo>
                  <a:lnTo>
                    <a:pt x="89829" y="574667"/>
                  </a:lnTo>
                  <a:lnTo>
                    <a:pt x="89410" y="574586"/>
                  </a:lnTo>
                  <a:lnTo>
                    <a:pt x="89222" y="574340"/>
                  </a:lnTo>
                  <a:lnTo>
                    <a:pt x="88803" y="574177"/>
                  </a:lnTo>
                  <a:lnTo>
                    <a:pt x="88395" y="574096"/>
                  </a:lnTo>
                  <a:lnTo>
                    <a:pt x="87843" y="574179"/>
                  </a:lnTo>
                  <a:lnTo>
                    <a:pt x="87203" y="574180"/>
                  </a:lnTo>
                  <a:lnTo>
                    <a:pt x="86795" y="574208"/>
                  </a:lnTo>
                  <a:lnTo>
                    <a:pt x="86353" y="574264"/>
                  </a:lnTo>
                  <a:lnTo>
                    <a:pt x="85857" y="574128"/>
                  </a:lnTo>
                  <a:lnTo>
                    <a:pt x="85305" y="573883"/>
                  </a:lnTo>
                  <a:lnTo>
                    <a:pt x="84842" y="573775"/>
                  </a:lnTo>
                  <a:lnTo>
                    <a:pt x="84312" y="573830"/>
                  </a:lnTo>
                  <a:lnTo>
                    <a:pt x="83871" y="573722"/>
                  </a:lnTo>
                  <a:lnTo>
                    <a:pt x="83385" y="573477"/>
                  </a:lnTo>
                  <a:lnTo>
                    <a:pt x="82944" y="573177"/>
                  </a:lnTo>
                  <a:lnTo>
                    <a:pt x="82580" y="573069"/>
                  </a:lnTo>
                  <a:lnTo>
                    <a:pt x="82227" y="573015"/>
                  </a:lnTo>
                  <a:lnTo>
                    <a:pt x="81753" y="573016"/>
                  </a:lnTo>
                  <a:lnTo>
                    <a:pt x="81400" y="572934"/>
                  </a:lnTo>
                  <a:lnTo>
                    <a:pt x="80980" y="572771"/>
                  </a:lnTo>
                  <a:lnTo>
                    <a:pt x="80429" y="572772"/>
                  </a:lnTo>
                  <a:lnTo>
                    <a:pt x="80131" y="572773"/>
                  </a:lnTo>
                  <a:lnTo>
                    <a:pt x="79579" y="572774"/>
                  </a:lnTo>
                  <a:lnTo>
                    <a:pt x="79171" y="572665"/>
                  </a:lnTo>
                  <a:lnTo>
                    <a:pt x="78752" y="572807"/>
                  </a:lnTo>
                  <a:lnTo>
                    <a:pt x="78685" y="573185"/>
                  </a:lnTo>
                  <a:lnTo>
                    <a:pt x="78741" y="573771"/>
                  </a:lnTo>
                  <a:lnTo>
                    <a:pt x="78829" y="574115"/>
                  </a:lnTo>
                  <a:lnTo>
                    <a:pt x="78884" y="574338"/>
                  </a:lnTo>
                  <a:lnTo>
                    <a:pt x="79094" y="574580"/>
                  </a:lnTo>
                  <a:lnTo>
                    <a:pt x="79292" y="575025"/>
                  </a:lnTo>
                  <a:lnTo>
                    <a:pt x="79292" y="575329"/>
                  </a:lnTo>
                  <a:lnTo>
                    <a:pt x="79215" y="575572"/>
                  </a:lnTo>
                  <a:lnTo>
                    <a:pt x="79171" y="575815"/>
                  </a:lnTo>
                  <a:lnTo>
                    <a:pt x="79237" y="576139"/>
                  </a:lnTo>
                  <a:lnTo>
                    <a:pt x="79237" y="576301"/>
                  </a:lnTo>
                  <a:lnTo>
                    <a:pt x="79094" y="576544"/>
                  </a:lnTo>
                  <a:lnTo>
                    <a:pt x="78895" y="576767"/>
                  </a:lnTo>
                  <a:lnTo>
                    <a:pt x="78652" y="577010"/>
                  </a:lnTo>
                  <a:lnTo>
                    <a:pt x="78509" y="577294"/>
                  </a:lnTo>
                  <a:lnTo>
                    <a:pt x="78487" y="577699"/>
                  </a:lnTo>
                  <a:lnTo>
                    <a:pt x="78443" y="578144"/>
                  </a:lnTo>
                  <a:lnTo>
                    <a:pt x="78365" y="578407"/>
                  </a:lnTo>
                  <a:lnTo>
                    <a:pt x="78321" y="578691"/>
                  </a:lnTo>
                  <a:lnTo>
                    <a:pt x="78321" y="578914"/>
                  </a:lnTo>
                  <a:lnTo>
                    <a:pt x="78321" y="579063"/>
                  </a:lnTo>
                  <a:lnTo>
                    <a:pt x="78321" y="579197"/>
                  </a:lnTo>
                  <a:lnTo>
                    <a:pt x="78454" y="579399"/>
                  </a:lnTo>
                  <a:lnTo>
                    <a:pt x="78608" y="579682"/>
                  </a:lnTo>
                  <a:lnTo>
                    <a:pt x="78630" y="580208"/>
                  </a:lnTo>
                  <a:lnTo>
                    <a:pt x="78619" y="580472"/>
                  </a:lnTo>
                  <a:lnTo>
                    <a:pt x="78553" y="580715"/>
                  </a:lnTo>
                  <a:lnTo>
                    <a:pt x="78597" y="580917"/>
                  </a:lnTo>
                  <a:lnTo>
                    <a:pt x="78553" y="581302"/>
                  </a:lnTo>
                  <a:lnTo>
                    <a:pt x="78553" y="581625"/>
                  </a:lnTo>
                  <a:lnTo>
                    <a:pt x="78553" y="581848"/>
                  </a:lnTo>
                  <a:lnTo>
                    <a:pt x="78454" y="582132"/>
                  </a:lnTo>
                  <a:lnTo>
                    <a:pt x="78090" y="582375"/>
                  </a:lnTo>
                  <a:lnTo>
                    <a:pt x="77924" y="582618"/>
                  </a:lnTo>
                  <a:lnTo>
                    <a:pt x="77726" y="582781"/>
                  </a:lnTo>
                  <a:lnTo>
                    <a:pt x="77549" y="582806"/>
                  </a:lnTo>
                  <a:lnTo>
                    <a:pt x="77417" y="582825"/>
                  </a:lnTo>
                  <a:lnTo>
                    <a:pt x="77295" y="582841"/>
                  </a:lnTo>
                  <a:lnTo>
                    <a:pt x="77163" y="582876"/>
                  </a:lnTo>
                  <a:lnTo>
                    <a:pt x="77042" y="582904"/>
                  </a:lnTo>
                  <a:lnTo>
                    <a:pt x="76755" y="582959"/>
                  </a:lnTo>
                  <a:lnTo>
                    <a:pt x="76722" y="582964"/>
                  </a:lnTo>
                  <a:lnTo>
                    <a:pt x="76722" y="582965"/>
                  </a:lnTo>
                  <a:lnTo>
                    <a:pt x="76523" y="583127"/>
                  </a:lnTo>
                  <a:lnTo>
                    <a:pt x="76501" y="583330"/>
                  </a:lnTo>
                  <a:lnTo>
                    <a:pt x="76379" y="583674"/>
                  </a:lnTo>
                  <a:lnTo>
                    <a:pt x="76269" y="583828"/>
                  </a:lnTo>
                  <a:lnTo>
                    <a:pt x="76170" y="584059"/>
                  </a:lnTo>
                  <a:lnTo>
                    <a:pt x="76137" y="584322"/>
                  </a:lnTo>
                  <a:lnTo>
                    <a:pt x="75971" y="584586"/>
                  </a:lnTo>
                  <a:lnTo>
                    <a:pt x="75850" y="584808"/>
                  </a:lnTo>
                  <a:lnTo>
                    <a:pt x="75607" y="585011"/>
                  </a:lnTo>
                  <a:lnTo>
                    <a:pt x="75320" y="585133"/>
                  </a:lnTo>
                  <a:lnTo>
                    <a:pt x="75100" y="585235"/>
                  </a:lnTo>
                  <a:lnTo>
                    <a:pt x="74989" y="585438"/>
                  </a:lnTo>
                  <a:lnTo>
                    <a:pt x="74934" y="585681"/>
                  </a:lnTo>
                  <a:lnTo>
                    <a:pt x="74725" y="585924"/>
                  </a:lnTo>
                  <a:lnTo>
                    <a:pt x="74647" y="586167"/>
                  </a:lnTo>
                  <a:lnTo>
                    <a:pt x="74460" y="586390"/>
                  </a:lnTo>
                  <a:lnTo>
                    <a:pt x="74217" y="586471"/>
                  </a:lnTo>
                  <a:lnTo>
                    <a:pt x="73974" y="586472"/>
                  </a:lnTo>
                  <a:lnTo>
                    <a:pt x="73665" y="586574"/>
                  </a:lnTo>
                  <a:lnTo>
                    <a:pt x="73368" y="586858"/>
                  </a:lnTo>
                  <a:lnTo>
                    <a:pt x="73158" y="587000"/>
                  </a:lnTo>
                  <a:lnTo>
                    <a:pt x="72915" y="587041"/>
                  </a:lnTo>
                  <a:lnTo>
                    <a:pt x="72573" y="586981"/>
                  </a:lnTo>
                  <a:lnTo>
                    <a:pt x="72363" y="587022"/>
                  </a:lnTo>
                  <a:lnTo>
                    <a:pt x="72198" y="587184"/>
                  </a:lnTo>
                  <a:lnTo>
                    <a:pt x="72121" y="587447"/>
                  </a:lnTo>
                  <a:lnTo>
                    <a:pt x="72121" y="587649"/>
                  </a:lnTo>
                  <a:lnTo>
                    <a:pt x="71933" y="587852"/>
                  </a:lnTo>
                  <a:lnTo>
                    <a:pt x="71812" y="588035"/>
                  </a:lnTo>
                  <a:lnTo>
                    <a:pt x="71812" y="588318"/>
                  </a:lnTo>
                  <a:lnTo>
                    <a:pt x="71977" y="588601"/>
                  </a:lnTo>
                  <a:lnTo>
                    <a:pt x="72187" y="588925"/>
                  </a:lnTo>
                  <a:lnTo>
                    <a:pt x="72110" y="589208"/>
                  </a:lnTo>
                  <a:lnTo>
                    <a:pt x="72088" y="589532"/>
                  </a:lnTo>
                  <a:lnTo>
                    <a:pt x="72143" y="589714"/>
                  </a:lnTo>
                  <a:lnTo>
                    <a:pt x="72308" y="590139"/>
                  </a:lnTo>
                  <a:lnTo>
                    <a:pt x="72474" y="590422"/>
                  </a:lnTo>
                  <a:lnTo>
                    <a:pt x="72783" y="590705"/>
                  </a:lnTo>
                  <a:lnTo>
                    <a:pt x="73125" y="590886"/>
                  </a:lnTo>
                  <a:lnTo>
                    <a:pt x="73213" y="591052"/>
                  </a:lnTo>
                  <a:lnTo>
                    <a:pt x="73356" y="591311"/>
                  </a:lnTo>
                  <a:lnTo>
                    <a:pt x="73577" y="591776"/>
                  </a:lnTo>
                  <a:lnTo>
                    <a:pt x="73621" y="592140"/>
                  </a:lnTo>
                  <a:lnTo>
                    <a:pt x="73257" y="592323"/>
                  </a:lnTo>
                  <a:lnTo>
                    <a:pt x="72562" y="592479"/>
                  </a:lnTo>
                  <a:lnTo>
                    <a:pt x="72529" y="592486"/>
                  </a:lnTo>
                  <a:lnTo>
                    <a:pt x="72077" y="592710"/>
                  </a:lnTo>
                  <a:lnTo>
                    <a:pt x="71801" y="592893"/>
                  </a:lnTo>
                  <a:lnTo>
                    <a:pt x="71536" y="593055"/>
                  </a:lnTo>
                  <a:lnTo>
                    <a:pt x="71393" y="593096"/>
                  </a:lnTo>
                  <a:lnTo>
                    <a:pt x="71084" y="593096"/>
                  </a:lnTo>
                  <a:lnTo>
                    <a:pt x="70918" y="593380"/>
                  </a:lnTo>
                  <a:lnTo>
                    <a:pt x="70819" y="593704"/>
                  </a:lnTo>
                  <a:lnTo>
                    <a:pt x="70885" y="594089"/>
                  </a:lnTo>
                  <a:lnTo>
                    <a:pt x="70885" y="594413"/>
                  </a:lnTo>
                  <a:lnTo>
                    <a:pt x="70720" y="594575"/>
                  </a:lnTo>
                  <a:lnTo>
                    <a:pt x="70212" y="594819"/>
                  </a:lnTo>
                  <a:lnTo>
                    <a:pt x="69925" y="594961"/>
                  </a:lnTo>
                  <a:lnTo>
                    <a:pt x="69517" y="595184"/>
                  </a:lnTo>
                  <a:lnTo>
                    <a:pt x="69296" y="595407"/>
                  </a:lnTo>
                  <a:lnTo>
                    <a:pt x="68987" y="595651"/>
                  </a:lnTo>
                  <a:lnTo>
                    <a:pt x="68800" y="595834"/>
                  </a:lnTo>
                  <a:lnTo>
                    <a:pt x="68789" y="596137"/>
                  </a:lnTo>
                  <a:lnTo>
                    <a:pt x="68557" y="596443"/>
                  </a:lnTo>
                  <a:lnTo>
                    <a:pt x="68480" y="596725"/>
                  </a:lnTo>
                  <a:lnTo>
                    <a:pt x="68480" y="597069"/>
                  </a:lnTo>
                  <a:lnTo>
                    <a:pt x="68546" y="597615"/>
                  </a:lnTo>
                  <a:lnTo>
                    <a:pt x="68546" y="597953"/>
                  </a:lnTo>
                  <a:lnTo>
                    <a:pt x="68546" y="598101"/>
                  </a:lnTo>
                  <a:lnTo>
                    <a:pt x="68414" y="598522"/>
                  </a:lnTo>
                  <a:lnTo>
                    <a:pt x="68182" y="599298"/>
                  </a:lnTo>
                  <a:lnTo>
                    <a:pt x="68016" y="599483"/>
                  </a:lnTo>
                  <a:lnTo>
                    <a:pt x="67928" y="599593"/>
                  </a:lnTo>
                  <a:lnTo>
                    <a:pt x="67829" y="599703"/>
                  </a:lnTo>
                  <a:lnTo>
                    <a:pt x="67630" y="600107"/>
                  </a:lnTo>
                  <a:lnTo>
                    <a:pt x="67487" y="600411"/>
                  </a:lnTo>
                  <a:lnTo>
                    <a:pt x="67321" y="600796"/>
                  </a:lnTo>
                  <a:lnTo>
                    <a:pt x="67288" y="601140"/>
                  </a:lnTo>
                  <a:lnTo>
                    <a:pt x="67167" y="601646"/>
                  </a:lnTo>
                  <a:lnTo>
                    <a:pt x="67366" y="602111"/>
                  </a:lnTo>
                  <a:lnTo>
                    <a:pt x="67101" y="602355"/>
                  </a:lnTo>
                  <a:lnTo>
                    <a:pt x="66902" y="602578"/>
                  </a:lnTo>
                  <a:lnTo>
                    <a:pt x="66494" y="602943"/>
                  </a:lnTo>
                  <a:lnTo>
                    <a:pt x="66207" y="603267"/>
                  </a:lnTo>
                  <a:lnTo>
                    <a:pt x="66042" y="603592"/>
                  </a:lnTo>
                  <a:lnTo>
                    <a:pt x="65887" y="603814"/>
                  </a:lnTo>
                  <a:lnTo>
                    <a:pt x="65909" y="604118"/>
                  </a:lnTo>
                  <a:lnTo>
                    <a:pt x="65920" y="604503"/>
                  </a:lnTo>
                  <a:lnTo>
                    <a:pt x="66086" y="604927"/>
                  </a:lnTo>
                  <a:lnTo>
                    <a:pt x="66086" y="605130"/>
                  </a:lnTo>
                  <a:lnTo>
                    <a:pt x="65986" y="605353"/>
                  </a:lnTo>
                  <a:lnTo>
                    <a:pt x="65766" y="605697"/>
                  </a:lnTo>
                  <a:lnTo>
                    <a:pt x="65700" y="605839"/>
                  </a:lnTo>
                  <a:lnTo>
                    <a:pt x="65479" y="606183"/>
                  </a:lnTo>
                  <a:lnTo>
                    <a:pt x="65335" y="606467"/>
                  </a:lnTo>
                  <a:lnTo>
                    <a:pt x="65479" y="606690"/>
                  </a:lnTo>
                  <a:lnTo>
                    <a:pt x="65589" y="606973"/>
                  </a:lnTo>
                  <a:lnTo>
                    <a:pt x="65479" y="607459"/>
                  </a:lnTo>
                  <a:lnTo>
                    <a:pt x="65523" y="607803"/>
                  </a:lnTo>
                  <a:lnTo>
                    <a:pt x="65567" y="608207"/>
                  </a:lnTo>
                  <a:lnTo>
                    <a:pt x="65766" y="608693"/>
                  </a:lnTo>
                  <a:lnTo>
                    <a:pt x="65644" y="608976"/>
                  </a:lnTo>
                  <a:lnTo>
                    <a:pt x="65468" y="609240"/>
                  </a:lnTo>
                  <a:lnTo>
                    <a:pt x="65280" y="609483"/>
                  </a:lnTo>
                  <a:lnTo>
                    <a:pt x="65280" y="609645"/>
                  </a:lnTo>
                  <a:lnTo>
                    <a:pt x="65402" y="609908"/>
                  </a:lnTo>
                  <a:lnTo>
                    <a:pt x="65545" y="610130"/>
                  </a:lnTo>
                  <a:lnTo>
                    <a:pt x="65589" y="610414"/>
                  </a:lnTo>
                  <a:lnTo>
                    <a:pt x="65369" y="610738"/>
                  </a:lnTo>
                  <a:lnTo>
                    <a:pt x="65203" y="611042"/>
                  </a:lnTo>
                  <a:lnTo>
                    <a:pt x="65004" y="611569"/>
                  </a:lnTo>
                  <a:lnTo>
                    <a:pt x="64883" y="611954"/>
                  </a:lnTo>
                  <a:lnTo>
                    <a:pt x="64784" y="612116"/>
                  </a:lnTo>
                  <a:lnTo>
                    <a:pt x="64696" y="612480"/>
                  </a:lnTo>
                  <a:lnTo>
                    <a:pt x="64287" y="612643"/>
                  </a:lnTo>
                  <a:lnTo>
                    <a:pt x="64067" y="612664"/>
                  </a:lnTo>
                  <a:lnTo>
                    <a:pt x="63681" y="612927"/>
                  </a:lnTo>
                  <a:lnTo>
                    <a:pt x="63372" y="612989"/>
                  </a:lnTo>
                  <a:lnTo>
                    <a:pt x="63129" y="612888"/>
                  </a:lnTo>
                  <a:lnTo>
                    <a:pt x="62721" y="613132"/>
                  </a:lnTo>
                  <a:lnTo>
                    <a:pt x="62412" y="613416"/>
                  </a:lnTo>
                  <a:lnTo>
                    <a:pt x="62213" y="613538"/>
                  </a:lnTo>
                  <a:lnTo>
                    <a:pt x="62026" y="613457"/>
                  </a:lnTo>
                  <a:lnTo>
                    <a:pt x="61849" y="613781"/>
                  </a:lnTo>
                  <a:lnTo>
                    <a:pt x="61948" y="614065"/>
                  </a:lnTo>
                  <a:lnTo>
                    <a:pt x="62037" y="614469"/>
                  </a:lnTo>
                  <a:lnTo>
                    <a:pt x="61893" y="614854"/>
                  </a:lnTo>
                  <a:lnTo>
                    <a:pt x="61827" y="615097"/>
                  </a:lnTo>
                  <a:lnTo>
                    <a:pt x="61419" y="615219"/>
                  </a:lnTo>
                  <a:lnTo>
                    <a:pt x="60955" y="615220"/>
                  </a:lnTo>
                  <a:lnTo>
                    <a:pt x="60768" y="615285"/>
                  </a:lnTo>
                  <a:lnTo>
                    <a:pt x="60613" y="615341"/>
                  </a:lnTo>
                  <a:lnTo>
                    <a:pt x="60382" y="615524"/>
                  </a:lnTo>
                  <a:lnTo>
                    <a:pt x="60227" y="615706"/>
                  </a:lnTo>
                  <a:lnTo>
                    <a:pt x="60040" y="615767"/>
                  </a:lnTo>
                  <a:lnTo>
                    <a:pt x="59830" y="615836"/>
                  </a:lnTo>
                  <a:lnTo>
                    <a:pt x="59797" y="615850"/>
                  </a:lnTo>
                  <a:lnTo>
                    <a:pt x="59786" y="615854"/>
                  </a:lnTo>
                  <a:lnTo>
                    <a:pt x="59543" y="616033"/>
                  </a:lnTo>
                  <a:lnTo>
                    <a:pt x="59245" y="616135"/>
                  </a:lnTo>
                  <a:lnTo>
                    <a:pt x="59069" y="616256"/>
                  </a:lnTo>
                  <a:lnTo>
                    <a:pt x="58914" y="616508"/>
                  </a:lnTo>
                  <a:lnTo>
                    <a:pt x="58870" y="616588"/>
                  </a:lnTo>
                  <a:lnTo>
                    <a:pt x="58771" y="616871"/>
                  </a:lnTo>
                  <a:lnTo>
                    <a:pt x="58517" y="617054"/>
                  </a:lnTo>
                  <a:lnTo>
                    <a:pt x="58296" y="617378"/>
                  </a:lnTo>
                  <a:lnTo>
                    <a:pt x="58363" y="617682"/>
                  </a:lnTo>
                  <a:lnTo>
                    <a:pt x="58296" y="617965"/>
                  </a:lnTo>
                  <a:lnTo>
                    <a:pt x="58219" y="618370"/>
                  </a:lnTo>
                  <a:lnTo>
                    <a:pt x="58054" y="618553"/>
                  </a:lnTo>
                  <a:lnTo>
                    <a:pt x="58054" y="618856"/>
                  </a:lnTo>
                  <a:lnTo>
                    <a:pt x="58142" y="619180"/>
                  </a:lnTo>
                  <a:lnTo>
                    <a:pt x="58142" y="619544"/>
                  </a:lnTo>
                  <a:lnTo>
                    <a:pt x="57976" y="619949"/>
                  </a:lnTo>
                  <a:lnTo>
                    <a:pt x="57833" y="620274"/>
                  </a:lnTo>
                  <a:lnTo>
                    <a:pt x="57491" y="620740"/>
                  </a:lnTo>
                  <a:lnTo>
                    <a:pt x="57005" y="620964"/>
                  </a:lnTo>
                  <a:lnTo>
                    <a:pt x="56697" y="621248"/>
                  </a:lnTo>
                  <a:lnTo>
                    <a:pt x="56487" y="621531"/>
                  </a:lnTo>
                  <a:lnTo>
                    <a:pt x="56366" y="621774"/>
                  </a:lnTo>
                  <a:lnTo>
                    <a:pt x="55494" y="622060"/>
                  </a:lnTo>
                  <a:lnTo>
                    <a:pt x="54942" y="622243"/>
                  </a:lnTo>
                  <a:lnTo>
                    <a:pt x="54457" y="622608"/>
                  </a:lnTo>
                  <a:lnTo>
                    <a:pt x="53949" y="623034"/>
                  </a:lnTo>
                  <a:lnTo>
                    <a:pt x="53596" y="623298"/>
                  </a:lnTo>
                  <a:lnTo>
                    <a:pt x="53199" y="623481"/>
                  </a:lnTo>
                  <a:lnTo>
                    <a:pt x="52449" y="623573"/>
                  </a:lnTo>
                  <a:lnTo>
                    <a:pt x="52361" y="623583"/>
                  </a:lnTo>
                  <a:lnTo>
                    <a:pt x="52316" y="623868"/>
                  </a:lnTo>
                  <a:lnTo>
                    <a:pt x="52327" y="623883"/>
                  </a:lnTo>
                  <a:lnTo>
                    <a:pt x="52559" y="624130"/>
                  </a:lnTo>
                  <a:lnTo>
                    <a:pt x="52912" y="624352"/>
                  </a:lnTo>
                  <a:lnTo>
                    <a:pt x="53254" y="624716"/>
                  </a:lnTo>
                  <a:lnTo>
                    <a:pt x="53707" y="625221"/>
                  </a:lnTo>
                  <a:lnTo>
                    <a:pt x="53420" y="625485"/>
                  </a:lnTo>
                  <a:lnTo>
                    <a:pt x="53464" y="625970"/>
                  </a:lnTo>
                  <a:lnTo>
                    <a:pt x="53464" y="626335"/>
                  </a:lnTo>
                  <a:lnTo>
                    <a:pt x="53464" y="626598"/>
                  </a:lnTo>
                  <a:lnTo>
                    <a:pt x="53420" y="626676"/>
                  </a:lnTo>
                  <a:lnTo>
                    <a:pt x="53409" y="626701"/>
                  </a:lnTo>
                  <a:lnTo>
                    <a:pt x="53254" y="626947"/>
                  </a:lnTo>
                  <a:lnTo>
                    <a:pt x="52956" y="627305"/>
                  </a:lnTo>
                  <a:lnTo>
                    <a:pt x="52956" y="627307"/>
                  </a:lnTo>
                  <a:lnTo>
                    <a:pt x="52956" y="627611"/>
                  </a:lnTo>
                  <a:lnTo>
                    <a:pt x="52934" y="628077"/>
                  </a:lnTo>
                  <a:lnTo>
                    <a:pt x="52636" y="628320"/>
                  </a:lnTo>
                  <a:lnTo>
                    <a:pt x="52493" y="628563"/>
                  </a:lnTo>
                  <a:lnTo>
                    <a:pt x="52515" y="628928"/>
                  </a:lnTo>
                  <a:lnTo>
                    <a:pt x="52537" y="629150"/>
                  </a:lnTo>
                  <a:lnTo>
                    <a:pt x="52416" y="629434"/>
                  </a:lnTo>
                  <a:lnTo>
                    <a:pt x="52041" y="629334"/>
                  </a:lnTo>
                  <a:lnTo>
                    <a:pt x="51842" y="629212"/>
                  </a:lnTo>
                  <a:lnTo>
                    <a:pt x="51489" y="629132"/>
                  </a:lnTo>
                  <a:lnTo>
                    <a:pt x="51268" y="629092"/>
                  </a:lnTo>
                  <a:lnTo>
                    <a:pt x="50981" y="628931"/>
                  </a:lnTo>
                  <a:lnTo>
                    <a:pt x="50673" y="628709"/>
                  </a:lnTo>
                  <a:lnTo>
                    <a:pt x="50430" y="628527"/>
                  </a:lnTo>
                  <a:lnTo>
                    <a:pt x="50330" y="628497"/>
                  </a:lnTo>
                  <a:lnTo>
                    <a:pt x="50165" y="628447"/>
                  </a:lnTo>
                  <a:lnTo>
                    <a:pt x="49944" y="628670"/>
                  </a:lnTo>
                  <a:lnTo>
                    <a:pt x="49657" y="628671"/>
                  </a:lnTo>
                  <a:lnTo>
                    <a:pt x="49227" y="628692"/>
                  </a:lnTo>
                  <a:lnTo>
                    <a:pt x="49084" y="628854"/>
                  </a:lnTo>
                  <a:lnTo>
                    <a:pt x="49084" y="629117"/>
                  </a:lnTo>
                  <a:lnTo>
                    <a:pt x="48984" y="629340"/>
                  </a:lnTo>
                  <a:lnTo>
                    <a:pt x="48554" y="629746"/>
                  </a:lnTo>
                  <a:lnTo>
                    <a:pt x="48256" y="630070"/>
                  </a:lnTo>
                  <a:lnTo>
                    <a:pt x="47969" y="630375"/>
                  </a:lnTo>
                  <a:lnTo>
                    <a:pt x="47727" y="630760"/>
                  </a:lnTo>
                  <a:lnTo>
                    <a:pt x="47440" y="631165"/>
                  </a:lnTo>
                  <a:lnTo>
                    <a:pt x="47153" y="631490"/>
                  </a:lnTo>
                  <a:lnTo>
                    <a:pt x="46954" y="631733"/>
                  </a:lnTo>
                  <a:lnTo>
                    <a:pt x="46623" y="631997"/>
                  </a:lnTo>
                  <a:lnTo>
                    <a:pt x="46259" y="632018"/>
                  </a:lnTo>
                  <a:lnTo>
                    <a:pt x="45939" y="631998"/>
                  </a:lnTo>
                  <a:lnTo>
                    <a:pt x="45630" y="632019"/>
                  </a:lnTo>
                  <a:lnTo>
                    <a:pt x="45156" y="632000"/>
                  </a:lnTo>
                  <a:lnTo>
                    <a:pt x="45002" y="632203"/>
                  </a:lnTo>
                  <a:lnTo>
                    <a:pt x="44858" y="632466"/>
                  </a:lnTo>
                  <a:lnTo>
                    <a:pt x="44626" y="632730"/>
                  </a:lnTo>
                  <a:lnTo>
                    <a:pt x="44328" y="632953"/>
                  </a:lnTo>
                  <a:lnTo>
                    <a:pt x="44086" y="633075"/>
                  </a:lnTo>
                  <a:lnTo>
                    <a:pt x="43678" y="633218"/>
                  </a:lnTo>
                  <a:lnTo>
                    <a:pt x="43413" y="633319"/>
                  </a:lnTo>
                  <a:lnTo>
                    <a:pt x="43291" y="633502"/>
                  </a:lnTo>
                  <a:lnTo>
                    <a:pt x="43269" y="633806"/>
                  </a:lnTo>
                  <a:lnTo>
                    <a:pt x="43269" y="633818"/>
                  </a:lnTo>
                  <a:lnTo>
                    <a:pt x="43391" y="634109"/>
                  </a:lnTo>
                  <a:lnTo>
                    <a:pt x="43369" y="634721"/>
                  </a:lnTo>
                  <a:lnTo>
                    <a:pt x="43413" y="635101"/>
                  </a:lnTo>
                  <a:lnTo>
                    <a:pt x="43369" y="635445"/>
                  </a:lnTo>
                  <a:lnTo>
                    <a:pt x="43402" y="635735"/>
                  </a:lnTo>
                  <a:lnTo>
                    <a:pt x="43413" y="635809"/>
                  </a:lnTo>
                  <a:lnTo>
                    <a:pt x="43358" y="635941"/>
                  </a:lnTo>
                  <a:lnTo>
                    <a:pt x="43291" y="636072"/>
                  </a:lnTo>
                  <a:lnTo>
                    <a:pt x="43170" y="636478"/>
                  </a:lnTo>
                  <a:lnTo>
                    <a:pt x="43115" y="636842"/>
                  </a:lnTo>
                  <a:lnTo>
                    <a:pt x="43148" y="637085"/>
                  </a:lnTo>
                  <a:lnTo>
                    <a:pt x="43291" y="637348"/>
                  </a:lnTo>
                  <a:lnTo>
                    <a:pt x="43336" y="637510"/>
                  </a:lnTo>
                  <a:lnTo>
                    <a:pt x="43302" y="637793"/>
                  </a:lnTo>
                  <a:lnTo>
                    <a:pt x="43336" y="638137"/>
                  </a:lnTo>
                  <a:lnTo>
                    <a:pt x="43534" y="638328"/>
                  </a:lnTo>
                  <a:lnTo>
                    <a:pt x="43545" y="638339"/>
                  </a:lnTo>
                  <a:lnTo>
                    <a:pt x="43501" y="638582"/>
                  </a:lnTo>
                  <a:lnTo>
                    <a:pt x="43446" y="638805"/>
                  </a:lnTo>
                  <a:lnTo>
                    <a:pt x="43391" y="638960"/>
                  </a:lnTo>
                  <a:lnTo>
                    <a:pt x="43380" y="639147"/>
                  </a:lnTo>
                  <a:lnTo>
                    <a:pt x="43380" y="639344"/>
                  </a:lnTo>
                  <a:lnTo>
                    <a:pt x="43159" y="639639"/>
                  </a:lnTo>
                  <a:lnTo>
                    <a:pt x="43060" y="639696"/>
                  </a:lnTo>
                  <a:lnTo>
                    <a:pt x="42861" y="639807"/>
                  </a:lnTo>
                  <a:lnTo>
                    <a:pt x="42696" y="639995"/>
                  </a:lnTo>
                  <a:lnTo>
                    <a:pt x="42563" y="640251"/>
                  </a:lnTo>
                  <a:lnTo>
                    <a:pt x="42464" y="640537"/>
                  </a:lnTo>
                  <a:lnTo>
                    <a:pt x="42464" y="640753"/>
                  </a:lnTo>
                  <a:lnTo>
                    <a:pt x="42453" y="641255"/>
                  </a:lnTo>
                  <a:lnTo>
                    <a:pt x="42431" y="641659"/>
                  </a:lnTo>
                  <a:lnTo>
                    <a:pt x="42354" y="641990"/>
                  </a:lnTo>
                  <a:lnTo>
                    <a:pt x="42332" y="642072"/>
                  </a:lnTo>
                  <a:lnTo>
                    <a:pt x="42287" y="642116"/>
                  </a:lnTo>
                  <a:lnTo>
                    <a:pt x="42045" y="642358"/>
                  </a:lnTo>
                  <a:lnTo>
                    <a:pt x="41923" y="642634"/>
                  </a:lnTo>
                  <a:lnTo>
                    <a:pt x="41890" y="643018"/>
                  </a:lnTo>
                  <a:lnTo>
                    <a:pt x="41857" y="643353"/>
                  </a:lnTo>
                  <a:lnTo>
                    <a:pt x="41879" y="643835"/>
                  </a:lnTo>
                  <a:lnTo>
                    <a:pt x="41879" y="644140"/>
                  </a:lnTo>
                  <a:lnTo>
                    <a:pt x="41978" y="644504"/>
                  </a:lnTo>
                  <a:lnTo>
                    <a:pt x="42089" y="644656"/>
                  </a:lnTo>
                  <a:lnTo>
                    <a:pt x="42122" y="644711"/>
                  </a:lnTo>
                  <a:lnTo>
                    <a:pt x="42232" y="644907"/>
                  </a:lnTo>
                  <a:lnTo>
                    <a:pt x="42298" y="645045"/>
                  </a:lnTo>
                  <a:lnTo>
                    <a:pt x="42243" y="645301"/>
                  </a:lnTo>
                  <a:lnTo>
                    <a:pt x="42166" y="645518"/>
                  </a:lnTo>
                  <a:lnTo>
                    <a:pt x="42034" y="645722"/>
                  </a:lnTo>
                  <a:lnTo>
                    <a:pt x="41956" y="645861"/>
                  </a:lnTo>
                  <a:lnTo>
                    <a:pt x="41835" y="646088"/>
                  </a:lnTo>
                  <a:lnTo>
                    <a:pt x="41692" y="646407"/>
                  </a:lnTo>
                  <a:lnTo>
                    <a:pt x="41636" y="646942"/>
                  </a:lnTo>
                  <a:lnTo>
                    <a:pt x="41625" y="647290"/>
                  </a:lnTo>
                  <a:lnTo>
                    <a:pt x="41570" y="647567"/>
                  </a:lnTo>
                  <a:lnTo>
                    <a:pt x="41504" y="647852"/>
                  </a:lnTo>
                  <a:lnTo>
                    <a:pt x="41339" y="648087"/>
                  </a:lnTo>
                  <a:lnTo>
                    <a:pt x="41328" y="648112"/>
                  </a:lnTo>
                  <a:lnTo>
                    <a:pt x="41228" y="648279"/>
                  </a:lnTo>
                  <a:lnTo>
                    <a:pt x="41129" y="648388"/>
                  </a:lnTo>
                  <a:lnTo>
                    <a:pt x="41041" y="648483"/>
                  </a:lnTo>
                  <a:lnTo>
                    <a:pt x="40897" y="648650"/>
                  </a:lnTo>
                  <a:lnTo>
                    <a:pt x="40831" y="648857"/>
                  </a:lnTo>
                  <a:lnTo>
                    <a:pt x="40743" y="649202"/>
                  </a:lnTo>
                  <a:lnTo>
                    <a:pt x="40688" y="649478"/>
                  </a:lnTo>
                  <a:lnTo>
                    <a:pt x="40555" y="649950"/>
                  </a:lnTo>
                  <a:lnTo>
                    <a:pt x="40533" y="650344"/>
                  </a:lnTo>
                  <a:lnTo>
                    <a:pt x="40522" y="650683"/>
                  </a:lnTo>
                  <a:lnTo>
                    <a:pt x="40522" y="650767"/>
                  </a:lnTo>
                  <a:lnTo>
                    <a:pt x="40489" y="650924"/>
                  </a:lnTo>
                  <a:lnTo>
                    <a:pt x="40478" y="650974"/>
                  </a:lnTo>
                  <a:lnTo>
                    <a:pt x="40456" y="651156"/>
                  </a:lnTo>
                  <a:lnTo>
                    <a:pt x="40324" y="651534"/>
                  </a:lnTo>
                  <a:lnTo>
                    <a:pt x="39993" y="651805"/>
                  </a:lnTo>
                  <a:lnTo>
                    <a:pt x="39970" y="652102"/>
                  </a:lnTo>
                  <a:lnTo>
                    <a:pt x="40004" y="652398"/>
                  </a:lnTo>
                  <a:lnTo>
                    <a:pt x="39805" y="652696"/>
                  </a:lnTo>
                  <a:lnTo>
                    <a:pt x="39673" y="652885"/>
                  </a:lnTo>
                  <a:lnTo>
                    <a:pt x="39651" y="652963"/>
                  </a:lnTo>
                  <a:lnTo>
                    <a:pt x="39595" y="653155"/>
                  </a:lnTo>
                  <a:lnTo>
                    <a:pt x="39375" y="653317"/>
                  </a:lnTo>
                  <a:lnTo>
                    <a:pt x="39154" y="653534"/>
                  </a:lnTo>
                  <a:lnTo>
                    <a:pt x="38889" y="653777"/>
                  </a:lnTo>
                  <a:lnTo>
                    <a:pt x="38591" y="654075"/>
                  </a:lnTo>
                  <a:lnTo>
                    <a:pt x="38293" y="654264"/>
                  </a:lnTo>
                  <a:lnTo>
                    <a:pt x="38128" y="654481"/>
                  </a:lnTo>
                  <a:lnTo>
                    <a:pt x="37962" y="654832"/>
                  </a:lnTo>
                  <a:lnTo>
                    <a:pt x="37830" y="655183"/>
                  </a:lnTo>
                  <a:lnTo>
                    <a:pt x="37643" y="655615"/>
                  </a:lnTo>
                  <a:lnTo>
                    <a:pt x="37400" y="655886"/>
                  </a:lnTo>
                  <a:lnTo>
                    <a:pt x="37102" y="656183"/>
                  </a:lnTo>
                  <a:lnTo>
                    <a:pt x="36881" y="656373"/>
                  </a:lnTo>
                  <a:lnTo>
                    <a:pt x="36616" y="656724"/>
                  </a:lnTo>
                  <a:lnTo>
                    <a:pt x="36208" y="656914"/>
                  </a:lnTo>
                  <a:lnTo>
                    <a:pt x="36120" y="657103"/>
                  </a:lnTo>
                  <a:lnTo>
                    <a:pt x="36120" y="657373"/>
                  </a:lnTo>
                  <a:lnTo>
                    <a:pt x="36230" y="657804"/>
                  </a:lnTo>
                  <a:lnTo>
                    <a:pt x="36285" y="658290"/>
                  </a:lnTo>
                  <a:lnTo>
                    <a:pt x="36241" y="658749"/>
                  </a:lnTo>
                  <a:lnTo>
                    <a:pt x="36098" y="659262"/>
                  </a:lnTo>
                  <a:lnTo>
                    <a:pt x="36186" y="659532"/>
                  </a:lnTo>
                  <a:lnTo>
                    <a:pt x="36429" y="659963"/>
                  </a:lnTo>
                  <a:lnTo>
                    <a:pt x="36672" y="660232"/>
                  </a:lnTo>
                  <a:lnTo>
                    <a:pt x="36760" y="660718"/>
                  </a:lnTo>
                  <a:lnTo>
                    <a:pt x="36672" y="661042"/>
                  </a:lnTo>
                  <a:lnTo>
                    <a:pt x="36705" y="661366"/>
                  </a:lnTo>
                  <a:lnTo>
                    <a:pt x="36484" y="661663"/>
                  </a:lnTo>
                  <a:lnTo>
                    <a:pt x="36484" y="662014"/>
                  </a:lnTo>
                  <a:lnTo>
                    <a:pt x="36495" y="662122"/>
                  </a:lnTo>
                  <a:lnTo>
                    <a:pt x="36506" y="662203"/>
                  </a:lnTo>
                  <a:lnTo>
                    <a:pt x="36517" y="662284"/>
                  </a:lnTo>
                  <a:lnTo>
                    <a:pt x="36263" y="662508"/>
                  </a:lnTo>
                  <a:lnTo>
                    <a:pt x="35988" y="662790"/>
                  </a:lnTo>
                  <a:lnTo>
                    <a:pt x="36032" y="663311"/>
                  </a:lnTo>
                  <a:lnTo>
                    <a:pt x="35866" y="663743"/>
                  </a:lnTo>
                  <a:lnTo>
                    <a:pt x="35866" y="663747"/>
                  </a:lnTo>
                  <a:lnTo>
                    <a:pt x="35546" y="664283"/>
                  </a:lnTo>
                  <a:lnTo>
                    <a:pt x="35502" y="664352"/>
                  </a:lnTo>
                  <a:lnTo>
                    <a:pt x="35348" y="664614"/>
                  </a:lnTo>
                  <a:lnTo>
                    <a:pt x="35303" y="664689"/>
                  </a:lnTo>
                  <a:lnTo>
                    <a:pt x="35281" y="664731"/>
                  </a:lnTo>
                  <a:lnTo>
                    <a:pt x="35270" y="664788"/>
                  </a:lnTo>
                  <a:lnTo>
                    <a:pt x="35138" y="665256"/>
                  </a:lnTo>
                  <a:lnTo>
                    <a:pt x="34807" y="665364"/>
                  </a:lnTo>
                  <a:lnTo>
                    <a:pt x="34498" y="665318"/>
                  </a:lnTo>
                  <a:lnTo>
                    <a:pt x="34134" y="665240"/>
                  </a:lnTo>
                  <a:lnTo>
                    <a:pt x="33803" y="665272"/>
                  </a:lnTo>
                  <a:lnTo>
                    <a:pt x="33483" y="665352"/>
                  </a:lnTo>
                  <a:lnTo>
                    <a:pt x="33395" y="665525"/>
                  </a:lnTo>
                  <a:lnTo>
                    <a:pt x="33185" y="665588"/>
                  </a:lnTo>
                  <a:lnTo>
                    <a:pt x="32998" y="665793"/>
                  </a:lnTo>
                  <a:lnTo>
                    <a:pt x="32821" y="666046"/>
                  </a:lnTo>
                  <a:lnTo>
                    <a:pt x="32534" y="666314"/>
                  </a:lnTo>
                  <a:lnTo>
                    <a:pt x="32336" y="666323"/>
                  </a:lnTo>
                  <a:lnTo>
                    <a:pt x="32170" y="666331"/>
                  </a:lnTo>
                  <a:lnTo>
                    <a:pt x="31916" y="666347"/>
                  </a:lnTo>
                  <a:lnTo>
                    <a:pt x="31773" y="666568"/>
                  </a:lnTo>
                  <a:lnTo>
                    <a:pt x="31508" y="666710"/>
                  </a:lnTo>
                  <a:lnTo>
                    <a:pt x="31508" y="666993"/>
                  </a:lnTo>
                  <a:lnTo>
                    <a:pt x="31431" y="667340"/>
                  </a:lnTo>
                  <a:lnTo>
                    <a:pt x="31309" y="667734"/>
                  </a:lnTo>
                  <a:lnTo>
                    <a:pt x="31232" y="668301"/>
                  </a:lnTo>
                  <a:lnTo>
                    <a:pt x="31100" y="668773"/>
                  </a:lnTo>
                  <a:lnTo>
                    <a:pt x="31034" y="669002"/>
                  </a:lnTo>
                  <a:lnTo>
                    <a:pt x="31012" y="669065"/>
                  </a:lnTo>
                  <a:lnTo>
                    <a:pt x="30868" y="669275"/>
                  </a:lnTo>
                  <a:lnTo>
                    <a:pt x="30681" y="669800"/>
                  </a:lnTo>
                  <a:lnTo>
                    <a:pt x="30835" y="670143"/>
                  </a:lnTo>
                  <a:lnTo>
                    <a:pt x="30934" y="670293"/>
                  </a:lnTo>
                  <a:lnTo>
                    <a:pt x="31045" y="670442"/>
                  </a:lnTo>
                  <a:lnTo>
                    <a:pt x="31309" y="670788"/>
                  </a:lnTo>
                  <a:lnTo>
                    <a:pt x="31232" y="671119"/>
                  </a:lnTo>
                  <a:lnTo>
                    <a:pt x="31221" y="671481"/>
                  </a:lnTo>
                  <a:lnTo>
                    <a:pt x="31232" y="671592"/>
                  </a:lnTo>
                  <a:lnTo>
                    <a:pt x="31287" y="671937"/>
                  </a:lnTo>
                  <a:lnTo>
                    <a:pt x="31343" y="672394"/>
                  </a:lnTo>
                  <a:lnTo>
                    <a:pt x="31332" y="672834"/>
                  </a:lnTo>
                  <a:lnTo>
                    <a:pt x="31508" y="673180"/>
                  </a:lnTo>
                  <a:lnTo>
                    <a:pt x="31365" y="673370"/>
                  </a:lnTo>
                  <a:lnTo>
                    <a:pt x="31111" y="673528"/>
                  </a:lnTo>
                  <a:lnTo>
                    <a:pt x="30780" y="673702"/>
                  </a:lnTo>
                  <a:lnTo>
                    <a:pt x="30372" y="673765"/>
                  </a:lnTo>
                  <a:lnTo>
                    <a:pt x="30294" y="673799"/>
                  </a:lnTo>
                  <a:lnTo>
                    <a:pt x="30019" y="673924"/>
                  </a:lnTo>
                  <a:lnTo>
                    <a:pt x="29831" y="674097"/>
                  </a:lnTo>
                  <a:lnTo>
                    <a:pt x="29588" y="674381"/>
                  </a:lnTo>
                  <a:lnTo>
                    <a:pt x="29279" y="674791"/>
                  </a:lnTo>
                  <a:lnTo>
                    <a:pt x="28926" y="675312"/>
                  </a:lnTo>
                  <a:lnTo>
                    <a:pt x="28617" y="675753"/>
                  </a:lnTo>
                  <a:lnTo>
                    <a:pt x="28485" y="676004"/>
                  </a:lnTo>
                  <a:lnTo>
                    <a:pt x="28187" y="676226"/>
                  </a:lnTo>
                  <a:lnTo>
                    <a:pt x="27525" y="676133"/>
                  </a:lnTo>
                  <a:lnTo>
                    <a:pt x="27128" y="676009"/>
                  </a:lnTo>
                  <a:lnTo>
                    <a:pt x="26841" y="676119"/>
                  </a:lnTo>
                  <a:lnTo>
                    <a:pt x="26543" y="676104"/>
                  </a:lnTo>
                  <a:lnTo>
                    <a:pt x="25903" y="676137"/>
                  </a:lnTo>
                  <a:lnTo>
                    <a:pt x="25683" y="676122"/>
                  </a:lnTo>
                  <a:lnTo>
                    <a:pt x="25528" y="676406"/>
                  </a:lnTo>
                  <a:lnTo>
                    <a:pt x="25252" y="676532"/>
                  </a:lnTo>
                  <a:lnTo>
                    <a:pt x="25142" y="676690"/>
                  </a:lnTo>
                  <a:lnTo>
                    <a:pt x="25065" y="676974"/>
                  </a:lnTo>
                  <a:lnTo>
                    <a:pt x="24910" y="677383"/>
                  </a:lnTo>
                  <a:lnTo>
                    <a:pt x="24657" y="677793"/>
                  </a:lnTo>
                  <a:lnTo>
                    <a:pt x="24447" y="678109"/>
                  </a:lnTo>
                  <a:lnTo>
                    <a:pt x="24370" y="678298"/>
                  </a:lnTo>
                  <a:lnTo>
                    <a:pt x="24359" y="678613"/>
                  </a:lnTo>
                  <a:lnTo>
                    <a:pt x="24359" y="678896"/>
                  </a:lnTo>
                  <a:lnTo>
                    <a:pt x="24392" y="679069"/>
                  </a:lnTo>
                  <a:lnTo>
                    <a:pt x="24248" y="679211"/>
                  </a:lnTo>
                  <a:lnTo>
                    <a:pt x="23984" y="679338"/>
                  </a:lnTo>
                  <a:lnTo>
                    <a:pt x="23763" y="679543"/>
                  </a:lnTo>
                  <a:lnTo>
                    <a:pt x="23564" y="679764"/>
                  </a:lnTo>
                  <a:lnTo>
                    <a:pt x="23542" y="680063"/>
                  </a:lnTo>
                  <a:lnTo>
                    <a:pt x="23443" y="680346"/>
                  </a:lnTo>
                  <a:lnTo>
                    <a:pt x="23410" y="680583"/>
                  </a:lnTo>
                  <a:lnTo>
                    <a:pt x="23002" y="680741"/>
                  </a:lnTo>
                  <a:lnTo>
                    <a:pt x="22638" y="680821"/>
                  </a:lnTo>
                  <a:lnTo>
                    <a:pt x="22417" y="681010"/>
                  </a:lnTo>
                  <a:lnTo>
                    <a:pt x="22196" y="681136"/>
                  </a:lnTo>
                  <a:lnTo>
                    <a:pt x="21942" y="681121"/>
                  </a:lnTo>
                  <a:lnTo>
                    <a:pt x="21711" y="681201"/>
                  </a:lnTo>
                  <a:lnTo>
                    <a:pt x="21534" y="681343"/>
                  </a:lnTo>
                  <a:lnTo>
                    <a:pt x="21424" y="681548"/>
                  </a:lnTo>
                  <a:lnTo>
                    <a:pt x="21104" y="681737"/>
                  </a:lnTo>
                  <a:lnTo>
                    <a:pt x="20949" y="682005"/>
                  </a:lnTo>
                  <a:lnTo>
                    <a:pt x="20817" y="682336"/>
                  </a:lnTo>
                  <a:lnTo>
                    <a:pt x="20806" y="682730"/>
                  </a:lnTo>
                  <a:lnTo>
                    <a:pt x="20718" y="683297"/>
                  </a:lnTo>
                  <a:lnTo>
                    <a:pt x="20619" y="683864"/>
                  </a:lnTo>
                  <a:lnTo>
                    <a:pt x="20464" y="684336"/>
                  </a:lnTo>
                  <a:lnTo>
                    <a:pt x="20243" y="684809"/>
                  </a:lnTo>
                  <a:lnTo>
                    <a:pt x="20034" y="685251"/>
                  </a:lnTo>
                  <a:lnTo>
                    <a:pt x="19912" y="685676"/>
                  </a:lnTo>
                  <a:lnTo>
                    <a:pt x="19659" y="685913"/>
                  </a:lnTo>
                  <a:lnTo>
                    <a:pt x="19482" y="686196"/>
                  </a:lnTo>
                  <a:lnTo>
                    <a:pt x="19295" y="686433"/>
                  </a:lnTo>
                  <a:lnTo>
                    <a:pt x="19074" y="686701"/>
                  </a:lnTo>
                  <a:lnTo>
                    <a:pt x="18754" y="687017"/>
                  </a:lnTo>
                  <a:lnTo>
                    <a:pt x="18610" y="687395"/>
                  </a:lnTo>
                  <a:lnTo>
                    <a:pt x="18423" y="687726"/>
                  </a:lnTo>
                  <a:lnTo>
                    <a:pt x="18059" y="687821"/>
                  </a:lnTo>
                  <a:lnTo>
                    <a:pt x="17761" y="687806"/>
                  </a:lnTo>
                  <a:lnTo>
                    <a:pt x="17496" y="687791"/>
                  </a:lnTo>
                  <a:lnTo>
                    <a:pt x="17287" y="688091"/>
                  </a:lnTo>
                  <a:lnTo>
                    <a:pt x="17132" y="688296"/>
                  </a:lnTo>
                  <a:lnTo>
                    <a:pt x="16989" y="688674"/>
                  </a:lnTo>
                  <a:lnTo>
                    <a:pt x="16878" y="688910"/>
                  </a:lnTo>
                  <a:lnTo>
                    <a:pt x="16591" y="689289"/>
                  </a:lnTo>
                  <a:lnTo>
                    <a:pt x="16382" y="689793"/>
                  </a:lnTo>
                  <a:lnTo>
                    <a:pt x="16282" y="690077"/>
                  </a:lnTo>
                  <a:lnTo>
                    <a:pt x="16371" y="690376"/>
                  </a:lnTo>
                  <a:lnTo>
                    <a:pt x="16216" y="690738"/>
                  </a:lnTo>
                  <a:lnTo>
                    <a:pt x="16238" y="691308"/>
                  </a:lnTo>
                  <a:lnTo>
                    <a:pt x="16029" y="691762"/>
                  </a:lnTo>
                  <a:lnTo>
                    <a:pt x="15996" y="692099"/>
                  </a:lnTo>
                  <a:lnTo>
                    <a:pt x="15863" y="692471"/>
                  </a:lnTo>
                  <a:lnTo>
                    <a:pt x="15731" y="692943"/>
                  </a:lnTo>
                  <a:lnTo>
                    <a:pt x="15830" y="693348"/>
                  </a:lnTo>
                  <a:lnTo>
                    <a:pt x="15731" y="694023"/>
                  </a:lnTo>
                  <a:lnTo>
                    <a:pt x="15598" y="694327"/>
                  </a:lnTo>
                  <a:lnTo>
                    <a:pt x="15499" y="694934"/>
                  </a:lnTo>
                  <a:lnTo>
                    <a:pt x="15532" y="695238"/>
                  </a:lnTo>
                  <a:lnTo>
                    <a:pt x="16040" y="695473"/>
                  </a:lnTo>
                  <a:lnTo>
                    <a:pt x="16757" y="695775"/>
                  </a:lnTo>
                  <a:lnTo>
                    <a:pt x="17364" y="695841"/>
                  </a:lnTo>
                  <a:lnTo>
                    <a:pt x="18015" y="695974"/>
                  </a:lnTo>
                  <a:lnTo>
                    <a:pt x="18246" y="696243"/>
                  </a:lnTo>
                  <a:lnTo>
                    <a:pt x="18180" y="696716"/>
                  </a:lnTo>
                  <a:lnTo>
                    <a:pt x="18290" y="697019"/>
                  </a:lnTo>
                  <a:lnTo>
                    <a:pt x="18290" y="697491"/>
                  </a:lnTo>
                  <a:lnTo>
                    <a:pt x="18357" y="697964"/>
                  </a:lnTo>
                  <a:lnTo>
                    <a:pt x="18555" y="698334"/>
                  </a:lnTo>
                  <a:lnTo>
                    <a:pt x="18290" y="698605"/>
                  </a:lnTo>
                  <a:lnTo>
                    <a:pt x="18158" y="698976"/>
                  </a:lnTo>
                  <a:lnTo>
                    <a:pt x="18092" y="699381"/>
                  </a:lnTo>
                  <a:lnTo>
                    <a:pt x="18125" y="699752"/>
                  </a:lnTo>
                  <a:lnTo>
                    <a:pt x="17993" y="699955"/>
                  </a:lnTo>
                  <a:lnTo>
                    <a:pt x="17750" y="700495"/>
                  </a:lnTo>
                  <a:lnTo>
                    <a:pt x="17408" y="700766"/>
                  </a:lnTo>
                  <a:lnTo>
                    <a:pt x="17242" y="701137"/>
                  </a:lnTo>
                  <a:lnTo>
                    <a:pt x="17242" y="701778"/>
                  </a:lnTo>
                  <a:lnTo>
                    <a:pt x="17419" y="702149"/>
                  </a:lnTo>
                  <a:lnTo>
                    <a:pt x="17353" y="702486"/>
                  </a:lnTo>
                  <a:lnTo>
                    <a:pt x="17077" y="702858"/>
                  </a:lnTo>
                  <a:lnTo>
                    <a:pt x="16845" y="703129"/>
                  </a:lnTo>
                  <a:lnTo>
                    <a:pt x="16845" y="703770"/>
                  </a:lnTo>
                  <a:lnTo>
                    <a:pt x="16945" y="704410"/>
                  </a:lnTo>
                  <a:lnTo>
                    <a:pt x="16978" y="704849"/>
                  </a:lnTo>
                  <a:lnTo>
                    <a:pt x="16779" y="705119"/>
                  </a:lnTo>
                  <a:lnTo>
                    <a:pt x="16503" y="705525"/>
                  </a:lnTo>
                  <a:lnTo>
                    <a:pt x="16437" y="705795"/>
                  </a:lnTo>
                  <a:lnTo>
                    <a:pt x="16404" y="706098"/>
                  </a:lnTo>
                  <a:lnTo>
                    <a:pt x="16238" y="706537"/>
                  </a:lnTo>
                  <a:lnTo>
                    <a:pt x="16106" y="707010"/>
                  </a:lnTo>
                  <a:lnTo>
                    <a:pt x="16040" y="707482"/>
                  </a:lnTo>
                  <a:lnTo>
                    <a:pt x="16073" y="707988"/>
                  </a:lnTo>
                  <a:lnTo>
                    <a:pt x="15863" y="708292"/>
                  </a:lnTo>
                  <a:lnTo>
                    <a:pt x="15698" y="708731"/>
                  </a:lnTo>
                  <a:lnTo>
                    <a:pt x="15565" y="709204"/>
                  </a:lnTo>
                  <a:lnTo>
                    <a:pt x="15400" y="709609"/>
                  </a:lnTo>
                  <a:lnTo>
                    <a:pt x="15190" y="710082"/>
                  </a:lnTo>
                  <a:lnTo>
                    <a:pt x="15091" y="710453"/>
                  </a:lnTo>
                  <a:lnTo>
                    <a:pt x="14959" y="710926"/>
                  </a:lnTo>
                  <a:lnTo>
                    <a:pt x="14992" y="711297"/>
                  </a:lnTo>
                  <a:lnTo>
                    <a:pt x="15234" y="711667"/>
                  </a:lnTo>
                  <a:lnTo>
                    <a:pt x="15400" y="711869"/>
                  </a:lnTo>
                  <a:lnTo>
                    <a:pt x="15168" y="712039"/>
                  </a:lnTo>
                  <a:lnTo>
                    <a:pt x="14793" y="712174"/>
                  </a:lnTo>
                  <a:lnTo>
                    <a:pt x="14727" y="712478"/>
                  </a:lnTo>
                  <a:lnTo>
                    <a:pt x="14451" y="712884"/>
                  </a:lnTo>
                  <a:lnTo>
                    <a:pt x="14418" y="713187"/>
                  </a:lnTo>
                  <a:lnTo>
                    <a:pt x="14252" y="713525"/>
                  </a:lnTo>
                  <a:lnTo>
                    <a:pt x="13977" y="713694"/>
                  </a:lnTo>
                  <a:lnTo>
                    <a:pt x="13646" y="713830"/>
                  </a:lnTo>
                  <a:lnTo>
                    <a:pt x="13271" y="714101"/>
                  </a:lnTo>
                  <a:lnTo>
                    <a:pt x="13105" y="714473"/>
                  </a:lnTo>
                  <a:lnTo>
                    <a:pt x="13370" y="714742"/>
                  </a:lnTo>
                  <a:lnTo>
                    <a:pt x="13712" y="715180"/>
                  </a:lnTo>
                  <a:lnTo>
                    <a:pt x="13888" y="715483"/>
                  </a:lnTo>
                  <a:lnTo>
                    <a:pt x="13712" y="715820"/>
                  </a:lnTo>
                  <a:lnTo>
                    <a:pt x="13546" y="716192"/>
                  </a:lnTo>
                  <a:lnTo>
                    <a:pt x="13237" y="716496"/>
                  </a:lnTo>
                  <a:lnTo>
                    <a:pt x="13105" y="717239"/>
                  </a:lnTo>
                  <a:lnTo>
                    <a:pt x="13215" y="717444"/>
                  </a:lnTo>
                  <a:lnTo>
                    <a:pt x="13282" y="717576"/>
                  </a:lnTo>
                  <a:lnTo>
                    <a:pt x="13248" y="718149"/>
                  </a:lnTo>
                  <a:lnTo>
                    <a:pt x="13215" y="718588"/>
                  </a:lnTo>
                  <a:lnTo>
                    <a:pt x="13414" y="719026"/>
                  </a:lnTo>
                  <a:lnTo>
                    <a:pt x="13624" y="719363"/>
                  </a:lnTo>
                  <a:lnTo>
                    <a:pt x="13215" y="719419"/>
                  </a:lnTo>
                  <a:lnTo>
                    <a:pt x="12873" y="719404"/>
                  </a:lnTo>
                  <a:lnTo>
                    <a:pt x="12608" y="719372"/>
                  </a:lnTo>
                  <a:lnTo>
                    <a:pt x="12289" y="719373"/>
                  </a:lnTo>
                  <a:lnTo>
                    <a:pt x="12189" y="719519"/>
                  </a:lnTo>
                  <a:lnTo>
                    <a:pt x="12035" y="719713"/>
                  </a:lnTo>
                  <a:lnTo>
                    <a:pt x="11847" y="719746"/>
                  </a:lnTo>
                  <a:lnTo>
                    <a:pt x="11571" y="719714"/>
                  </a:lnTo>
                  <a:lnTo>
                    <a:pt x="11362" y="719733"/>
                  </a:lnTo>
                  <a:lnTo>
                    <a:pt x="11196" y="719748"/>
                  </a:lnTo>
                  <a:lnTo>
                    <a:pt x="11020" y="719877"/>
                  </a:lnTo>
                  <a:lnTo>
                    <a:pt x="10931" y="720166"/>
                  </a:lnTo>
                  <a:lnTo>
                    <a:pt x="10854" y="720461"/>
                  </a:lnTo>
                  <a:lnTo>
                    <a:pt x="10920" y="720769"/>
                  </a:lnTo>
                  <a:lnTo>
                    <a:pt x="10931" y="720965"/>
                  </a:lnTo>
                  <a:lnTo>
                    <a:pt x="10722" y="721415"/>
                  </a:lnTo>
                  <a:lnTo>
                    <a:pt x="10623" y="721676"/>
                  </a:lnTo>
                  <a:lnTo>
                    <a:pt x="10578" y="721903"/>
                  </a:lnTo>
                  <a:lnTo>
                    <a:pt x="10634" y="722162"/>
                  </a:lnTo>
                  <a:lnTo>
                    <a:pt x="10645" y="722201"/>
                  </a:lnTo>
                  <a:lnTo>
                    <a:pt x="10689" y="722340"/>
                  </a:lnTo>
                  <a:lnTo>
                    <a:pt x="10689" y="722382"/>
                  </a:lnTo>
                  <a:lnTo>
                    <a:pt x="10645" y="722550"/>
                  </a:lnTo>
                  <a:lnTo>
                    <a:pt x="10711" y="722692"/>
                  </a:lnTo>
                  <a:lnTo>
                    <a:pt x="10766" y="722809"/>
                  </a:lnTo>
                  <a:lnTo>
                    <a:pt x="10821" y="723100"/>
                  </a:lnTo>
                  <a:lnTo>
                    <a:pt x="10700" y="723360"/>
                  </a:lnTo>
                  <a:lnTo>
                    <a:pt x="10578" y="723522"/>
                  </a:lnTo>
                  <a:lnTo>
                    <a:pt x="10468" y="723862"/>
                  </a:lnTo>
                  <a:lnTo>
                    <a:pt x="10303" y="724154"/>
                  </a:lnTo>
                  <a:lnTo>
                    <a:pt x="10148" y="724349"/>
                  </a:lnTo>
                  <a:lnTo>
                    <a:pt x="9939" y="724528"/>
                  </a:lnTo>
                  <a:lnTo>
                    <a:pt x="9850" y="724771"/>
                  </a:lnTo>
                  <a:lnTo>
                    <a:pt x="9663" y="725079"/>
                  </a:lnTo>
                  <a:lnTo>
                    <a:pt x="9431" y="725371"/>
                  </a:lnTo>
                  <a:lnTo>
                    <a:pt x="9288" y="725533"/>
                  </a:lnTo>
                  <a:lnTo>
                    <a:pt x="8990" y="725680"/>
                  </a:lnTo>
                  <a:lnTo>
                    <a:pt x="8802" y="725874"/>
                  </a:lnTo>
                  <a:lnTo>
                    <a:pt x="8769" y="726053"/>
                  </a:lnTo>
                  <a:lnTo>
                    <a:pt x="8758" y="726064"/>
                  </a:lnTo>
                  <a:lnTo>
                    <a:pt x="8603" y="726428"/>
                  </a:lnTo>
                  <a:lnTo>
                    <a:pt x="8526" y="726618"/>
                  </a:lnTo>
                  <a:lnTo>
                    <a:pt x="8515" y="726636"/>
                  </a:lnTo>
                  <a:lnTo>
                    <a:pt x="8438" y="726814"/>
                  </a:lnTo>
                  <a:lnTo>
                    <a:pt x="8361" y="727057"/>
                  </a:lnTo>
                  <a:lnTo>
                    <a:pt x="8184" y="727382"/>
                  </a:lnTo>
                  <a:lnTo>
                    <a:pt x="8063" y="727593"/>
                  </a:lnTo>
                  <a:lnTo>
                    <a:pt x="7986" y="727803"/>
                  </a:lnTo>
                  <a:lnTo>
                    <a:pt x="7964" y="727878"/>
                  </a:lnTo>
                  <a:lnTo>
                    <a:pt x="7930" y="727958"/>
                  </a:lnTo>
                  <a:lnTo>
                    <a:pt x="7853" y="728192"/>
                  </a:lnTo>
                  <a:lnTo>
                    <a:pt x="7809" y="728581"/>
                  </a:lnTo>
                  <a:lnTo>
                    <a:pt x="7798" y="728711"/>
                  </a:lnTo>
                  <a:lnTo>
                    <a:pt x="7677" y="729132"/>
                  </a:lnTo>
                  <a:lnTo>
                    <a:pt x="7699" y="729472"/>
                  </a:lnTo>
                  <a:lnTo>
                    <a:pt x="7699" y="729715"/>
                  </a:lnTo>
                  <a:lnTo>
                    <a:pt x="7588" y="730023"/>
                  </a:lnTo>
                  <a:lnTo>
                    <a:pt x="7699" y="730298"/>
                  </a:lnTo>
                  <a:lnTo>
                    <a:pt x="7831" y="730459"/>
                  </a:lnTo>
                  <a:lnTo>
                    <a:pt x="7820" y="730702"/>
                  </a:lnTo>
                  <a:lnTo>
                    <a:pt x="7765" y="731059"/>
                  </a:lnTo>
                  <a:lnTo>
                    <a:pt x="7787" y="731431"/>
                  </a:lnTo>
                  <a:lnTo>
                    <a:pt x="7655" y="732032"/>
                  </a:lnTo>
                  <a:lnTo>
                    <a:pt x="7346" y="732193"/>
                  </a:lnTo>
                  <a:lnTo>
                    <a:pt x="7070" y="732453"/>
                  </a:lnTo>
                  <a:lnTo>
                    <a:pt x="6860" y="732729"/>
                  </a:lnTo>
                  <a:lnTo>
                    <a:pt x="6805" y="732826"/>
                  </a:lnTo>
                  <a:lnTo>
                    <a:pt x="6695" y="733029"/>
                  </a:lnTo>
                  <a:lnTo>
                    <a:pt x="6584" y="733233"/>
                  </a:lnTo>
                  <a:lnTo>
                    <a:pt x="6485" y="733434"/>
                  </a:lnTo>
                  <a:lnTo>
                    <a:pt x="6386" y="733637"/>
                  </a:lnTo>
                  <a:lnTo>
                    <a:pt x="6198" y="734042"/>
                  </a:lnTo>
                  <a:lnTo>
                    <a:pt x="6110" y="734479"/>
                  </a:lnTo>
                  <a:lnTo>
                    <a:pt x="6077" y="735014"/>
                  </a:lnTo>
                  <a:lnTo>
                    <a:pt x="6176" y="735354"/>
                  </a:lnTo>
                  <a:lnTo>
                    <a:pt x="6309" y="736001"/>
                  </a:lnTo>
                  <a:lnTo>
                    <a:pt x="6397" y="736406"/>
                  </a:lnTo>
                  <a:lnTo>
                    <a:pt x="6375" y="736843"/>
                  </a:lnTo>
                  <a:lnTo>
                    <a:pt x="6253" y="737248"/>
                  </a:lnTo>
                  <a:lnTo>
                    <a:pt x="6121" y="737621"/>
                  </a:lnTo>
                  <a:lnTo>
                    <a:pt x="6110" y="738026"/>
                  </a:lnTo>
                  <a:lnTo>
                    <a:pt x="6154" y="738544"/>
                  </a:lnTo>
                  <a:lnTo>
                    <a:pt x="6220" y="738867"/>
                  </a:lnTo>
                  <a:lnTo>
                    <a:pt x="6055" y="739175"/>
                  </a:lnTo>
                  <a:lnTo>
                    <a:pt x="5845" y="739354"/>
                  </a:lnTo>
                  <a:lnTo>
                    <a:pt x="5845" y="739694"/>
                  </a:lnTo>
                  <a:lnTo>
                    <a:pt x="5768" y="740261"/>
                  </a:lnTo>
                  <a:lnTo>
                    <a:pt x="5746" y="740519"/>
                  </a:lnTo>
                  <a:lnTo>
                    <a:pt x="5735" y="740682"/>
                  </a:lnTo>
                  <a:lnTo>
                    <a:pt x="5757" y="741119"/>
                  </a:lnTo>
                  <a:lnTo>
                    <a:pt x="5834" y="741589"/>
                  </a:lnTo>
                  <a:lnTo>
                    <a:pt x="5757" y="741961"/>
                  </a:lnTo>
                  <a:lnTo>
                    <a:pt x="5746" y="742123"/>
                  </a:lnTo>
                  <a:lnTo>
                    <a:pt x="5967" y="742430"/>
                  </a:lnTo>
                  <a:lnTo>
                    <a:pt x="6099" y="742721"/>
                  </a:lnTo>
                  <a:lnTo>
                    <a:pt x="6132" y="742899"/>
                  </a:lnTo>
                  <a:lnTo>
                    <a:pt x="6187" y="743077"/>
                  </a:lnTo>
                  <a:lnTo>
                    <a:pt x="6287" y="743255"/>
                  </a:lnTo>
                  <a:lnTo>
                    <a:pt x="6165" y="743547"/>
                  </a:lnTo>
                  <a:lnTo>
                    <a:pt x="6187" y="743822"/>
                  </a:lnTo>
                  <a:lnTo>
                    <a:pt x="6198" y="744065"/>
                  </a:lnTo>
                  <a:lnTo>
                    <a:pt x="6088" y="744308"/>
                  </a:lnTo>
                  <a:lnTo>
                    <a:pt x="5978" y="744503"/>
                  </a:lnTo>
                  <a:lnTo>
                    <a:pt x="5867" y="744778"/>
                  </a:lnTo>
                  <a:lnTo>
                    <a:pt x="5945" y="745037"/>
                  </a:lnTo>
                  <a:lnTo>
                    <a:pt x="6088" y="745296"/>
                  </a:lnTo>
                  <a:lnTo>
                    <a:pt x="6187" y="745879"/>
                  </a:lnTo>
                  <a:lnTo>
                    <a:pt x="6309" y="746364"/>
                  </a:lnTo>
                  <a:lnTo>
                    <a:pt x="6485" y="746736"/>
                  </a:lnTo>
                  <a:lnTo>
                    <a:pt x="6629" y="747108"/>
                  </a:lnTo>
                  <a:lnTo>
                    <a:pt x="6794" y="747432"/>
                  </a:lnTo>
                  <a:lnTo>
                    <a:pt x="6860" y="747674"/>
                  </a:lnTo>
                  <a:lnTo>
                    <a:pt x="6794" y="747966"/>
                  </a:lnTo>
                  <a:lnTo>
                    <a:pt x="6827" y="748225"/>
                  </a:lnTo>
                  <a:lnTo>
                    <a:pt x="6915" y="748435"/>
                  </a:lnTo>
                  <a:lnTo>
                    <a:pt x="7092" y="748710"/>
                  </a:lnTo>
                  <a:lnTo>
                    <a:pt x="7224" y="749131"/>
                  </a:lnTo>
                  <a:lnTo>
                    <a:pt x="7423" y="749487"/>
                  </a:lnTo>
                  <a:lnTo>
                    <a:pt x="7467" y="749762"/>
                  </a:lnTo>
                  <a:lnTo>
                    <a:pt x="7588" y="750215"/>
                  </a:lnTo>
                  <a:lnTo>
                    <a:pt x="7754" y="750927"/>
                  </a:lnTo>
                  <a:lnTo>
                    <a:pt x="7688" y="751300"/>
                  </a:lnTo>
                  <a:lnTo>
                    <a:pt x="7655" y="751672"/>
                  </a:lnTo>
                  <a:lnTo>
                    <a:pt x="7655" y="751708"/>
                  </a:lnTo>
                  <a:lnTo>
                    <a:pt x="7677" y="751883"/>
                  </a:lnTo>
                  <a:lnTo>
                    <a:pt x="7875" y="752445"/>
                  </a:lnTo>
                  <a:lnTo>
                    <a:pt x="7875" y="752448"/>
                  </a:lnTo>
                  <a:lnTo>
                    <a:pt x="7622" y="752822"/>
                  </a:lnTo>
                  <a:lnTo>
                    <a:pt x="7555" y="753032"/>
                  </a:lnTo>
                  <a:lnTo>
                    <a:pt x="7577" y="753305"/>
                  </a:lnTo>
                  <a:lnTo>
                    <a:pt x="7423" y="753719"/>
                  </a:lnTo>
                  <a:lnTo>
                    <a:pt x="7313" y="753936"/>
                  </a:lnTo>
                  <a:lnTo>
                    <a:pt x="7235" y="754037"/>
                  </a:lnTo>
                  <a:lnTo>
                    <a:pt x="6993" y="754346"/>
                  </a:lnTo>
                  <a:lnTo>
                    <a:pt x="6816" y="754654"/>
                  </a:lnTo>
                  <a:lnTo>
                    <a:pt x="6673" y="755010"/>
                  </a:lnTo>
                  <a:lnTo>
                    <a:pt x="6474" y="755254"/>
                  </a:lnTo>
                  <a:lnTo>
                    <a:pt x="6187" y="755432"/>
                  </a:lnTo>
                  <a:lnTo>
                    <a:pt x="5911" y="755725"/>
                  </a:lnTo>
                  <a:lnTo>
                    <a:pt x="5614" y="756130"/>
                  </a:lnTo>
                  <a:lnTo>
                    <a:pt x="5470" y="756357"/>
                  </a:lnTo>
                  <a:lnTo>
                    <a:pt x="5404" y="756730"/>
                  </a:lnTo>
                  <a:lnTo>
                    <a:pt x="5271" y="756892"/>
                  </a:lnTo>
                  <a:lnTo>
                    <a:pt x="5161" y="757232"/>
                  </a:lnTo>
                  <a:lnTo>
                    <a:pt x="5172" y="757395"/>
                  </a:lnTo>
                  <a:lnTo>
                    <a:pt x="5172" y="757508"/>
                  </a:lnTo>
                  <a:lnTo>
                    <a:pt x="5095" y="757945"/>
                  </a:lnTo>
                  <a:lnTo>
                    <a:pt x="4808" y="758399"/>
                  </a:lnTo>
                  <a:lnTo>
                    <a:pt x="4499" y="758724"/>
                  </a:lnTo>
                  <a:lnTo>
                    <a:pt x="4268" y="759032"/>
                  </a:lnTo>
                  <a:lnTo>
                    <a:pt x="3859" y="759470"/>
                  </a:lnTo>
                  <a:lnTo>
                    <a:pt x="3650" y="759827"/>
                  </a:lnTo>
                  <a:lnTo>
                    <a:pt x="3539" y="760345"/>
                  </a:lnTo>
                  <a:lnTo>
                    <a:pt x="3396" y="760767"/>
                  </a:lnTo>
                  <a:lnTo>
                    <a:pt x="3396" y="761139"/>
                  </a:lnTo>
                  <a:lnTo>
                    <a:pt x="3219" y="761480"/>
                  </a:lnTo>
                  <a:lnTo>
                    <a:pt x="3021" y="762047"/>
                  </a:lnTo>
                  <a:lnTo>
                    <a:pt x="2955" y="762662"/>
                  </a:lnTo>
                  <a:lnTo>
                    <a:pt x="2955" y="762970"/>
                  </a:lnTo>
                  <a:lnTo>
                    <a:pt x="2977" y="763472"/>
                  </a:lnTo>
                  <a:lnTo>
                    <a:pt x="2778" y="763845"/>
                  </a:lnTo>
                  <a:lnTo>
                    <a:pt x="2668" y="764137"/>
                  </a:lnTo>
                  <a:lnTo>
                    <a:pt x="2690" y="764590"/>
                  </a:lnTo>
                  <a:lnTo>
                    <a:pt x="2513" y="764898"/>
                  </a:lnTo>
                  <a:lnTo>
                    <a:pt x="2171" y="765320"/>
                  </a:lnTo>
                  <a:lnTo>
                    <a:pt x="2017" y="765612"/>
                  </a:lnTo>
                  <a:lnTo>
                    <a:pt x="1995" y="766000"/>
                  </a:lnTo>
                  <a:lnTo>
                    <a:pt x="1873" y="766163"/>
                  </a:lnTo>
                  <a:lnTo>
                    <a:pt x="1597" y="766471"/>
                  </a:lnTo>
                  <a:lnTo>
                    <a:pt x="1487" y="766843"/>
                  </a:lnTo>
                  <a:lnTo>
                    <a:pt x="1487" y="767216"/>
                  </a:lnTo>
                  <a:lnTo>
                    <a:pt x="1399" y="767460"/>
                  </a:lnTo>
                  <a:lnTo>
                    <a:pt x="1300" y="767751"/>
                  </a:lnTo>
                  <a:lnTo>
                    <a:pt x="1156" y="767875"/>
                  </a:lnTo>
                  <a:lnTo>
                    <a:pt x="1002" y="768011"/>
                  </a:lnTo>
                  <a:lnTo>
                    <a:pt x="693" y="768465"/>
                  </a:lnTo>
                  <a:lnTo>
                    <a:pt x="472" y="768886"/>
                  </a:lnTo>
                  <a:lnTo>
                    <a:pt x="483" y="769405"/>
                  </a:lnTo>
                  <a:lnTo>
                    <a:pt x="715" y="769906"/>
                  </a:lnTo>
                  <a:lnTo>
                    <a:pt x="836" y="770197"/>
                  </a:lnTo>
                  <a:lnTo>
                    <a:pt x="891" y="770363"/>
                  </a:lnTo>
                  <a:lnTo>
                    <a:pt x="958" y="770530"/>
                  </a:lnTo>
                  <a:lnTo>
                    <a:pt x="1002" y="770949"/>
                  </a:lnTo>
                  <a:lnTo>
                    <a:pt x="1101" y="771083"/>
                  </a:lnTo>
                  <a:lnTo>
                    <a:pt x="1211" y="771216"/>
                  </a:lnTo>
                  <a:lnTo>
                    <a:pt x="1222" y="771589"/>
                  </a:lnTo>
                  <a:lnTo>
                    <a:pt x="1278" y="771962"/>
                  </a:lnTo>
                  <a:lnTo>
                    <a:pt x="1476" y="772462"/>
                  </a:lnTo>
                  <a:lnTo>
                    <a:pt x="1851" y="772818"/>
                  </a:lnTo>
                  <a:lnTo>
                    <a:pt x="2226" y="773043"/>
                  </a:lnTo>
                  <a:lnTo>
                    <a:pt x="2579" y="773237"/>
                  </a:lnTo>
                  <a:lnTo>
                    <a:pt x="2778" y="773383"/>
                  </a:lnTo>
                  <a:lnTo>
                    <a:pt x="2855" y="773641"/>
                  </a:lnTo>
                  <a:lnTo>
                    <a:pt x="3175" y="774029"/>
                  </a:lnTo>
                  <a:lnTo>
                    <a:pt x="3639" y="774449"/>
                  </a:lnTo>
                  <a:lnTo>
                    <a:pt x="4080" y="774983"/>
                  </a:lnTo>
                  <a:lnTo>
                    <a:pt x="4345" y="775516"/>
                  </a:lnTo>
                  <a:lnTo>
                    <a:pt x="4687" y="775774"/>
                  </a:lnTo>
                  <a:lnTo>
                    <a:pt x="4918" y="776097"/>
                  </a:lnTo>
                  <a:lnTo>
                    <a:pt x="5327" y="776145"/>
                  </a:lnTo>
                  <a:lnTo>
                    <a:pt x="5702" y="776128"/>
                  </a:lnTo>
                  <a:lnTo>
                    <a:pt x="5978" y="776095"/>
                  </a:lnTo>
                  <a:lnTo>
                    <a:pt x="6430" y="775835"/>
                  </a:lnTo>
                  <a:lnTo>
                    <a:pt x="6662" y="775785"/>
                  </a:lnTo>
                  <a:lnTo>
                    <a:pt x="6794" y="775866"/>
                  </a:lnTo>
                  <a:lnTo>
                    <a:pt x="7048" y="776125"/>
                  </a:lnTo>
                  <a:lnTo>
                    <a:pt x="7235" y="776513"/>
                  </a:lnTo>
                  <a:lnTo>
                    <a:pt x="7379" y="776804"/>
                  </a:lnTo>
                  <a:lnTo>
                    <a:pt x="7677" y="777095"/>
                  </a:lnTo>
                  <a:lnTo>
                    <a:pt x="8030" y="777402"/>
                  </a:lnTo>
                  <a:lnTo>
                    <a:pt x="8206" y="777709"/>
                  </a:lnTo>
                  <a:lnTo>
                    <a:pt x="8217" y="777709"/>
                  </a:lnTo>
                  <a:lnTo>
                    <a:pt x="8471" y="777805"/>
                  </a:lnTo>
                  <a:lnTo>
                    <a:pt x="8670" y="778177"/>
                  </a:lnTo>
                  <a:lnTo>
                    <a:pt x="8747" y="778273"/>
                  </a:lnTo>
                  <a:lnTo>
                    <a:pt x="8934" y="778501"/>
                  </a:lnTo>
                  <a:lnTo>
                    <a:pt x="9254" y="778807"/>
                  </a:lnTo>
                  <a:lnTo>
                    <a:pt x="9376" y="779001"/>
                  </a:lnTo>
                  <a:lnTo>
                    <a:pt x="9519" y="779261"/>
                  </a:lnTo>
                  <a:lnTo>
                    <a:pt x="9696" y="779519"/>
                  </a:lnTo>
                  <a:lnTo>
                    <a:pt x="9927" y="779713"/>
                  </a:lnTo>
                  <a:lnTo>
                    <a:pt x="10192" y="780101"/>
                  </a:lnTo>
                  <a:lnTo>
                    <a:pt x="10380" y="780375"/>
                  </a:lnTo>
                  <a:lnTo>
                    <a:pt x="10336" y="780634"/>
                  </a:lnTo>
                  <a:lnTo>
                    <a:pt x="10512" y="780909"/>
                  </a:lnTo>
                  <a:lnTo>
                    <a:pt x="10777" y="781248"/>
                  </a:lnTo>
                  <a:lnTo>
                    <a:pt x="10942" y="781377"/>
                  </a:lnTo>
                  <a:lnTo>
                    <a:pt x="11362" y="781458"/>
                  </a:lnTo>
                  <a:lnTo>
                    <a:pt x="11803" y="781295"/>
                  </a:lnTo>
                  <a:lnTo>
                    <a:pt x="12090" y="781148"/>
                  </a:lnTo>
                  <a:lnTo>
                    <a:pt x="12421" y="780938"/>
                  </a:lnTo>
                  <a:lnTo>
                    <a:pt x="12807" y="781033"/>
                  </a:lnTo>
                  <a:lnTo>
                    <a:pt x="13138" y="781129"/>
                  </a:lnTo>
                  <a:lnTo>
                    <a:pt x="13436" y="781275"/>
                  </a:lnTo>
                  <a:lnTo>
                    <a:pt x="13745" y="781517"/>
                  </a:lnTo>
                  <a:lnTo>
                    <a:pt x="13866" y="781760"/>
                  </a:lnTo>
                  <a:lnTo>
                    <a:pt x="14054" y="782035"/>
                  </a:lnTo>
                  <a:lnTo>
                    <a:pt x="14153" y="782309"/>
                  </a:lnTo>
                  <a:lnTo>
                    <a:pt x="14274" y="782698"/>
                  </a:lnTo>
                  <a:lnTo>
                    <a:pt x="14341" y="782956"/>
                  </a:lnTo>
                  <a:lnTo>
                    <a:pt x="14561" y="783280"/>
                  </a:lnTo>
                  <a:lnTo>
                    <a:pt x="14627" y="783441"/>
                  </a:lnTo>
                  <a:lnTo>
                    <a:pt x="14639" y="783680"/>
                  </a:lnTo>
                  <a:lnTo>
                    <a:pt x="14650" y="783682"/>
                  </a:lnTo>
                  <a:lnTo>
                    <a:pt x="14936" y="783781"/>
                  </a:lnTo>
                  <a:lnTo>
                    <a:pt x="15124" y="783845"/>
                  </a:lnTo>
                  <a:lnTo>
                    <a:pt x="15367" y="784024"/>
                  </a:lnTo>
                  <a:lnTo>
                    <a:pt x="15411" y="784129"/>
                  </a:lnTo>
                  <a:lnTo>
                    <a:pt x="15532" y="784379"/>
                  </a:lnTo>
                  <a:lnTo>
                    <a:pt x="15720" y="784703"/>
                  </a:lnTo>
                  <a:lnTo>
                    <a:pt x="16007" y="785268"/>
                  </a:lnTo>
                  <a:lnTo>
                    <a:pt x="16150" y="785738"/>
                  </a:lnTo>
                  <a:lnTo>
                    <a:pt x="16249" y="785972"/>
                  </a:lnTo>
                  <a:lnTo>
                    <a:pt x="16282" y="786069"/>
                  </a:lnTo>
                  <a:lnTo>
                    <a:pt x="16305" y="786090"/>
                  </a:lnTo>
                  <a:lnTo>
                    <a:pt x="16426" y="786449"/>
                  </a:lnTo>
                  <a:lnTo>
                    <a:pt x="16933" y="786642"/>
                  </a:lnTo>
                  <a:lnTo>
                    <a:pt x="17485" y="786949"/>
                  </a:lnTo>
                  <a:lnTo>
                    <a:pt x="18158" y="787174"/>
                  </a:lnTo>
                  <a:lnTo>
                    <a:pt x="19250" y="787447"/>
                  </a:lnTo>
                  <a:lnTo>
                    <a:pt x="19968" y="787737"/>
                  </a:lnTo>
                  <a:lnTo>
                    <a:pt x="20409" y="787816"/>
                  </a:lnTo>
                  <a:lnTo>
                    <a:pt x="20596" y="787787"/>
                  </a:lnTo>
                  <a:lnTo>
                    <a:pt x="20905" y="787735"/>
                  </a:lnTo>
                  <a:lnTo>
                    <a:pt x="21137" y="787831"/>
                  </a:lnTo>
                  <a:lnTo>
                    <a:pt x="21358" y="788140"/>
                  </a:lnTo>
                  <a:lnTo>
                    <a:pt x="21402" y="788203"/>
                  </a:lnTo>
                  <a:lnTo>
                    <a:pt x="21634" y="788316"/>
                  </a:lnTo>
                  <a:lnTo>
                    <a:pt x="22119" y="788509"/>
                  </a:lnTo>
                  <a:lnTo>
                    <a:pt x="22638" y="788556"/>
                  </a:lnTo>
                  <a:lnTo>
                    <a:pt x="23189" y="788458"/>
                  </a:lnTo>
                  <a:lnTo>
                    <a:pt x="23664" y="788668"/>
                  </a:lnTo>
                  <a:lnTo>
                    <a:pt x="24646" y="788859"/>
                  </a:lnTo>
                  <a:lnTo>
                    <a:pt x="25175" y="789134"/>
                  </a:lnTo>
                  <a:lnTo>
                    <a:pt x="25605" y="789213"/>
                  </a:lnTo>
                  <a:lnTo>
                    <a:pt x="26146" y="789087"/>
                  </a:lnTo>
                  <a:lnTo>
                    <a:pt x="26565" y="789390"/>
                  </a:lnTo>
                  <a:lnTo>
                    <a:pt x="27106" y="789566"/>
                  </a:lnTo>
                  <a:lnTo>
                    <a:pt x="27602" y="789226"/>
                  </a:lnTo>
                  <a:lnTo>
                    <a:pt x="27834" y="788901"/>
                  </a:lnTo>
                  <a:lnTo>
                    <a:pt x="28408" y="788523"/>
                  </a:lnTo>
                  <a:lnTo>
                    <a:pt x="28452" y="788495"/>
                  </a:lnTo>
                  <a:lnTo>
                    <a:pt x="28893" y="788316"/>
                  </a:lnTo>
                  <a:lnTo>
                    <a:pt x="29180" y="788072"/>
                  </a:lnTo>
                  <a:lnTo>
                    <a:pt x="29412" y="787926"/>
                  </a:lnTo>
                  <a:lnTo>
                    <a:pt x="29754" y="788006"/>
                  </a:lnTo>
                  <a:lnTo>
                    <a:pt x="30162" y="788249"/>
                  </a:lnTo>
                  <a:lnTo>
                    <a:pt x="30636" y="788231"/>
                  </a:lnTo>
                  <a:lnTo>
                    <a:pt x="31078" y="788392"/>
                  </a:lnTo>
                  <a:lnTo>
                    <a:pt x="31629" y="788553"/>
                  </a:lnTo>
                  <a:lnTo>
                    <a:pt x="32181" y="788641"/>
                  </a:lnTo>
                  <a:lnTo>
                    <a:pt x="32247" y="788651"/>
                  </a:lnTo>
                  <a:lnTo>
                    <a:pt x="32700" y="788721"/>
                  </a:lnTo>
                  <a:lnTo>
                    <a:pt x="33020" y="788829"/>
                  </a:lnTo>
                  <a:lnTo>
                    <a:pt x="33262" y="789124"/>
                  </a:lnTo>
                  <a:lnTo>
                    <a:pt x="33317" y="789165"/>
                  </a:lnTo>
                  <a:lnTo>
                    <a:pt x="33461" y="789286"/>
                  </a:lnTo>
                  <a:lnTo>
                    <a:pt x="33649" y="789583"/>
                  </a:lnTo>
                  <a:lnTo>
                    <a:pt x="33814" y="790094"/>
                  </a:lnTo>
                  <a:lnTo>
                    <a:pt x="33946" y="790445"/>
                  </a:lnTo>
                  <a:lnTo>
                    <a:pt x="34134" y="790634"/>
                  </a:lnTo>
                  <a:lnTo>
                    <a:pt x="34487" y="790850"/>
                  </a:lnTo>
                  <a:lnTo>
                    <a:pt x="34796" y="791091"/>
                  </a:lnTo>
                  <a:lnTo>
                    <a:pt x="35337" y="791522"/>
                  </a:lnTo>
                  <a:lnTo>
                    <a:pt x="35524" y="791781"/>
                  </a:lnTo>
                  <a:lnTo>
                    <a:pt x="35568" y="791824"/>
                  </a:lnTo>
                  <a:lnTo>
                    <a:pt x="35601" y="791888"/>
                  </a:lnTo>
                  <a:lnTo>
                    <a:pt x="35712" y="792034"/>
                  </a:lnTo>
                  <a:lnTo>
                    <a:pt x="35910" y="792384"/>
                  </a:lnTo>
                  <a:lnTo>
                    <a:pt x="36153" y="792627"/>
                  </a:lnTo>
                  <a:lnTo>
                    <a:pt x="36672" y="792922"/>
                  </a:lnTo>
                  <a:lnTo>
                    <a:pt x="37455" y="793272"/>
                  </a:lnTo>
                  <a:lnTo>
                    <a:pt x="37455" y="793542"/>
                  </a:lnTo>
                  <a:lnTo>
                    <a:pt x="37400" y="793717"/>
                  </a:lnTo>
                  <a:lnTo>
                    <a:pt x="37345" y="793894"/>
                  </a:lnTo>
                  <a:lnTo>
                    <a:pt x="37080" y="794134"/>
                  </a:lnTo>
                  <a:lnTo>
                    <a:pt x="37014" y="794260"/>
                  </a:lnTo>
                  <a:lnTo>
                    <a:pt x="36903" y="794474"/>
                  </a:lnTo>
                  <a:lnTo>
                    <a:pt x="36727" y="794811"/>
                  </a:lnTo>
                  <a:lnTo>
                    <a:pt x="36352" y="795353"/>
                  </a:lnTo>
                  <a:lnTo>
                    <a:pt x="36296" y="795785"/>
                  </a:lnTo>
                  <a:lnTo>
                    <a:pt x="36429" y="796188"/>
                  </a:lnTo>
                  <a:lnTo>
                    <a:pt x="36572" y="796863"/>
                  </a:lnTo>
                  <a:lnTo>
                    <a:pt x="36760" y="797402"/>
                  </a:lnTo>
                  <a:lnTo>
                    <a:pt x="36892" y="797861"/>
                  </a:lnTo>
                  <a:lnTo>
                    <a:pt x="37190" y="798562"/>
                  </a:lnTo>
                  <a:lnTo>
                    <a:pt x="37466" y="798913"/>
                  </a:lnTo>
                  <a:lnTo>
                    <a:pt x="37907" y="799298"/>
                  </a:lnTo>
                  <a:lnTo>
                    <a:pt x="37907" y="799299"/>
                  </a:lnTo>
                  <a:lnTo>
                    <a:pt x="37907" y="799303"/>
                  </a:lnTo>
                  <a:lnTo>
                    <a:pt x="38360" y="799882"/>
                  </a:lnTo>
                  <a:lnTo>
                    <a:pt x="38448" y="800232"/>
                  </a:lnTo>
                  <a:lnTo>
                    <a:pt x="38525" y="800773"/>
                  </a:lnTo>
                  <a:lnTo>
                    <a:pt x="38713" y="801256"/>
                  </a:lnTo>
                  <a:lnTo>
                    <a:pt x="38757" y="801299"/>
                  </a:lnTo>
                  <a:lnTo>
                    <a:pt x="39143" y="801432"/>
                  </a:lnTo>
                  <a:lnTo>
                    <a:pt x="39264" y="801473"/>
                  </a:lnTo>
                  <a:lnTo>
                    <a:pt x="39297" y="801476"/>
                  </a:lnTo>
                  <a:lnTo>
                    <a:pt x="39783" y="801526"/>
                  </a:lnTo>
                  <a:lnTo>
                    <a:pt x="40456" y="801794"/>
                  </a:lnTo>
                  <a:lnTo>
                    <a:pt x="41085" y="802171"/>
                  </a:lnTo>
                  <a:lnTo>
                    <a:pt x="41405" y="802494"/>
                  </a:lnTo>
                  <a:lnTo>
                    <a:pt x="41758" y="802655"/>
                  </a:lnTo>
                  <a:lnTo>
                    <a:pt x="41978" y="803168"/>
                  </a:lnTo>
                  <a:lnTo>
                    <a:pt x="41978" y="803518"/>
                  </a:lnTo>
                  <a:lnTo>
                    <a:pt x="42387" y="803652"/>
                  </a:lnTo>
                  <a:lnTo>
                    <a:pt x="42497" y="804084"/>
                  </a:lnTo>
                  <a:lnTo>
                    <a:pt x="42685" y="804677"/>
                  </a:lnTo>
                  <a:lnTo>
                    <a:pt x="43181" y="805000"/>
                  </a:lnTo>
                  <a:lnTo>
                    <a:pt x="43589" y="805404"/>
                  </a:lnTo>
                  <a:lnTo>
                    <a:pt x="43722" y="805782"/>
                  </a:lnTo>
                  <a:lnTo>
                    <a:pt x="43755" y="806402"/>
                  </a:lnTo>
                  <a:lnTo>
                    <a:pt x="43755" y="806888"/>
                  </a:lnTo>
                  <a:lnTo>
                    <a:pt x="43942" y="807158"/>
                  </a:lnTo>
                  <a:lnTo>
                    <a:pt x="44328" y="807481"/>
                  </a:lnTo>
                  <a:lnTo>
                    <a:pt x="44373" y="807858"/>
                  </a:lnTo>
                  <a:lnTo>
                    <a:pt x="44273" y="808426"/>
                  </a:lnTo>
                  <a:lnTo>
                    <a:pt x="44439" y="808695"/>
                  </a:lnTo>
                  <a:lnTo>
                    <a:pt x="44406" y="809397"/>
                  </a:lnTo>
                  <a:lnTo>
                    <a:pt x="44351" y="809802"/>
                  </a:lnTo>
                  <a:lnTo>
                    <a:pt x="44549" y="810179"/>
                  </a:lnTo>
                  <a:lnTo>
                    <a:pt x="44792" y="810610"/>
                  </a:lnTo>
                  <a:lnTo>
                    <a:pt x="44770" y="811042"/>
                  </a:lnTo>
                  <a:lnTo>
                    <a:pt x="44748" y="811402"/>
                  </a:lnTo>
                  <a:lnTo>
                    <a:pt x="44748" y="811528"/>
                  </a:lnTo>
                  <a:lnTo>
                    <a:pt x="44825" y="811879"/>
                  </a:lnTo>
                  <a:lnTo>
                    <a:pt x="45123" y="812418"/>
                  </a:lnTo>
                  <a:lnTo>
                    <a:pt x="45575" y="813010"/>
                  </a:lnTo>
                  <a:lnTo>
                    <a:pt x="46094" y="813441"/>
                  </a:lnTo>
                  <a:lnTo>
                    <a:pt x="46447" y="814034"/>
                  </a:lnTo>
                  <a:lnTo>
                    <a:pt x="46723" y="814655"/>
                  </a:lnTo>
                  <a:lnTo>
                    <a:pt x="46634" y="815086"/>
                  </a:lnTo>
                  <a:lnTo>
                    <a:pt x="46557" y="815384"/>
                  </a:lnTo>
                  <a:lnTo>
                    <a:pt x="46723" y="815707"/>
                  </a:lnTo>
                  <a:lnTo>
                    <a:pt x="46999" y="816004"/>
                  </a:lnTo>
                  <a:lnTo>
                    <a:pt x="47484" y="816245"/>
                  </a:lnTo>
                  <a:lnTo>
                    <a:pt x="47837" y="816542"/>
                  </a:lnTo>
                  <a:lnTo>
                    <a:pt x="47947" y="816946"/>
                  </a:lnTo>
                  <a:lnTo>
                    <a:pt x="48025" y="817648"/>
                  </a:lnTo>
                  <a:lnTo>
                    <a:pt x="48245" y="818080"/>
                  </a:lnTo>
                  <a:lnTo>
                    <a:pt x="48333" y="818538"/>
                  </a:lnTo>
                  <a:lnTo>
                    <a:pt x="48278" y="818781"/>
                  </a:lnTo>
                  <a:lnTo>
                    <a:pt x="48333" y="819294"/>
                  </a:lnTo>
                  <a:lnTo>
                    <a:pt x="48157" y="819686"/>
                  </a:lnTo>
                  <a:lnTo>
                    <a:pt x="48002" y="820118"/>
                  </a:lnTo>
                  <a:lnTo>
                    <a:pt x="47947" y="820333"/>
                  </a:lnTo>
                  <a:lnTo>
                    <a:pt x="47903" y="820563"/>
                  </a:lnTo>
                  <a:lnTo>
                    <a:pt x="47782" y="820835"/>
                  </a:lnTo>
                  <a:lnTo>
                    <a:pt x="47738" y="820935"/>
                  </a:lnTo>
                  <a:lnTo>
                    <a:pt x="47815" y="821222"/>
                  </a:lnTo>
                  <a:lnTo>
                    <a:pt x="47848" y="821319"/>
                  </a:lnTo>
                  <a:lnTo>
                    <a:pt x="48091" y="821696"/>
                  </a:lnTo>
                  <a:lnTo>
                    <a:pt x="48124" y="822128"/>
                  </a:lnTo>
                  <a:lnTo>
                    <a:pt x="48036" y="822614"/>
                  </a:lnTo>
                  <a:lnTo>
                    <a:pt x="47903" y="822857"/>
                  </a:lnTo>
                  <a:lnTo>
                    <a:pt x="47550" y="823506"/>
                  </a:lnTo>
                  <a:lnTo>
                    <a:pt x="47418" y="823992"/>
                  </a:lnTo>
                  <a:lnTo>
                    <a:pt x="47230" y="824450"/>
                  </a:lnTo>
                  <a:lnTo>
                    <a:pt x="46932" y="824830"/>
                  </a:lnTo>
                  <a:lnTo>
                    <a:pt x="46690" y="825316"/>
                  </a:lnTo>
                  <a:lnTo>
                    <a:pt x="46656" y="825377"/>
                  </a:lnTo>
                  <a:lnTo>
                    <a:pt x="46579" y="825506"/>
                  </a:lnTo>
                  <a:lnTo>
                    <a:pt x="46259" y="825586"/>
                  </a:lnTo>
                  <a:lnTo>
                    <a:pt x="46138" y="825704"/>
                  </a:lnTo>
                  <a:lnTo>
                    <a:pt x="46094" y="825748"/>
                  </a:lnTo>
                  <a:lnTo>
                    <a:pt x="45928" y="825964"/>
                  </a:lnTo>
                  <a:lnTo>
                    <a:pt x="45785" y="826058"/>
                  </a:lnTo>
                  <a:lnTo>
                    <a:pt x="45553" y="826208"/>
                  </a:lnTo>
                  <a:lnTo>
                    <a:pt x="45167" y="826263"/>
                  </a:lnTo>
                  <a:lnTo>
                    <a:pt x="44626" y="826696"/>
                  </a:lnTo>
                  <a:lnTo>
                    <a:pt x="44494" y="826939"/>
                  </a:lnTo>
                  <a:lnTo>
                    <a:pt x="44273" y="827291"/>
                  </a:lnTo>
                  <a:lnTo>
                    <a:pt x="43678" y="827372"/>
                  </a:lnTo>
                  <a:lnTo>
                    <a:pt x="43358" y="827481"/>
                  </a:lnTo>
                  <a:lnTo>
                    <a:pt x="43027" y="827806"/>
                  </a:lnTo>
                  <a:lnTo>
                    <a:pt x="42420" y="828196"/>
                  </a:lnTo>
                  <a:lnTo>
                    <a:pt x="42949" y="828238"/>
                  </a:lnTo>
                  <a:lnTo>
                    <a:pt x="43523" y="828183"/>
                  </a:lnTo>
                  <a:lnTo>
                    <a:pt x="44174" y="828370"/>
                  </a:lnTo>
                  <a:lnTo>
                    <a:pt x="44659" y="828801"/>
                  </a:lnTo>
                  <a:lnTo>
                    <a:pt x="44902" y="828990"/>
                  </a:lnTo>
                  <a:lnTo>
                    <a:pt x="45046" y="828999"/>
                  </a:lnTo>
                  <a:lnTo>
                    <a:pt x="45310" y="829016"/>
                  </a:lnTo>
                  <a:lnTo>
                    <a:pt x="45851" y="829284"/>
                  </a:lnTo>
                  <a:lnTo>
                    <a:pt x="46370" y="829581"/>
                  </a:lnTo>
                  <a:lnTo>
                    <a:pt x="46888" y="830146"/>
                  </a:lnTo>
                  <a:lnTo>
                    <a:pt x="47219" y="830577"/>
                  </a:lnTo>
                  <a:lnTo>
                    <a:pt x="47043" y="830821"/>
                  </a:lnTo>
                  <a:lnTo>
                    <a:pt x="46789" y="831091"/>
                  </a:lnTo>
                  <a:lnTo>
                    <a:pt x="46756" y="831193"/>
                  </a:lnTo>
                  <a:lnTo>
                    <a:pt x="46634" y="831550"/>
                  </a:lnTo>
                  <a:lnTo>
                    <a:pt x="46116" y="831956"/>
                  </a:lnTo>
                  <a:lnTo>
                    <a:pt x="45972" y="832123"/>
                  </a:lnTo>
                  <a:lnTo>
                    <a:pt x="45829" y="832260"/>
                  </a:lnTo>
                  <a:lnTo>
                    <a:pt x="45818" y="832290"/>
                  </a:lnTo>
                  <a:lnTo>
                    <a:pt x="45708" y="832415"/>
                  </a:lnTo>
                  <a:lnTo>
                    <a:pt x="45763" y="832794"/>
                  </a:lnTo>
                  <a:lnTo>
                    <a:pt x="46149" y="833089"/>
                  </a:lnTo>
                  <a:lnTo>
                    <a:pt x="46557" y="833224"/>
                  </a:lnTo>
                  <a:lnTo>
                    <a:pt x="47098" y="833060"/>
                  </a:lnTo>
                  <a:lnTo>
                    <a:pt x="47672" y="833248"/>
                  </a:lnTo>
                  <a:lnTo>
                    <a:pt x="48124" y="833436"/>
                  </a:lnTo>
                  <a:lnTo>
                    <a:pt x="48267" y="833349"/>
                  </a:lnTo>
                  <a:lnTo>
                    <a:pt x="48642" y="833111"/>
                  </a:lnTo>
                  <a:lnTo>
                    <a:pt x="48962" y="833144"/>
                  </a:lnTo>
                  <a:lnTo>
                    <a:pt x="49161" y="833164"/>
                  </a:lnTo>
                  <a:lnTo>
                    <a:pt x="50022" y="832758"/>
                  </a:lnTo>
                  <a:lnTo>
                    <a:pt x="50617" y="832163"/>
                  </a:lnTo>
                  <a:lnTo>
                    <a:pt x="50728" y="832190"/>
                  </a:lnTo>
                  <a:lnTo>
                    <a:pt x="50948" y="832243"/>
                  </a:lnTo>
                  <a:lnTo>
                    <a:pt x="51191" y="832512"/>
                  </a:lnTo>
                  <a:lnTo>
                    <a:pt x="51379" y="832917"/>
                  </a:lnTo>
                  <a:lnTo>
                    <a:pt x="51654" y="833240"/>
                  </a:lnTo>
                  <a:lnTo>
                    <a:pt x="51985" y="833456"/>
                  </a:lnTo>
                  <a:lnTo>
                    <a:pt x="52129" y="833526"/>
                  </a:lnTo>
                  <a:lnTo>
                    <a:pt x="52195" y="833551"/>
                  </a:lnTo>
                  <a:lnTo>
                    <a:pt x="52339" y="833617"/>
                  </a:lnTo>
                  <a:lnTo>
                    <a:pt x="52493" y="833968"/>
                  </a:lnTo>
                  <a:lnTo>
                    <a:pt x="52747" y="834399"/>
                  </a:lnTo>
                  <a:lnTo>
                    <a:pt x="52989" y="834587"/>
                  </a:lnTo>
                  <a:lnTo>
                    <a:pt x="53067" y="834884"/>
                  </a:lnTo>
                  <a:lnTo>
                    <a:pt x="53287" y="835181"/>
                  </a:lnTo>
                  <a:lnTo>
                    <a:pt x="53585" y="835180"/>
                  </a:lnTo>
                  <a:lnTo>
                    <a:pt x="53993" y="834990"/>
                  </a:lnTo>
                  <a:lnTo>
                    <a:pt x="54258" y="835124"/>
                  </a:lnTo>
                  <a:lnTo>
                    <a:pt x="54667" y="835339"/>
                  </a:lnTo>
                  <a:lnTo>
                    <a:pt x="55075" y="835474"/>
                  </a:lnTo>
                  <a:lnTo>
                    <a:pt x="55593" y="835607"/>
                  </a:lnTo>
                  <a:lnTo>
                    <a:pt x="56266" y="835688"/>
                  </a:lnTo>
                  <a:lnTo>
                    <a:pt x="57138" y="835659"/>
                  </a:lnTo>
                  <a:lnTo>
                    <a:pt x="57678" y="835604"/>
                  </a:lnTo>
                  <a:lnTo>
                    <a:pt x="58550" y="835629"/>
                  </a:lnTo>
                  <a:lnTo>
                    <a:pt x="59013" y="835682"/>
                  </a:lnTo>
                  <a:lnTo>
                    <a:pt x="59576" y="835789"/>
                  </a:lnTo>
                  <a:lnTo>
                    <a:pt x="59984" y="835842"/>
                  </a:lnTo>
                  <a:lnTo>
                    <a:pt x="60448" y="835869"/>
                  </a:lnTo>
                  <a:lnTo>
                    <a:pt x="61176" y="835651"/>
                  </a:lnTo>
                  <a:lnTo>
                    <a:pt x="61992" y="835515"/>
                  </a:lnTo>
                  <a:lnTo>
                    <a:pt x="62566" y="835406"/>
                  </a:lnTo>
                  <a:lnTo>
                    <a:pt x="63383" y="835288"/>
                  </a:lnTo>
                  <a:lnTo>
                    <a:pt x="63835" y="835430"/>
                  </a:lnTo>
                  <a:lnTo>
                    <a:pt x="64596" y="835375"/>
                  </a:lnTo>
                  <a:lnTo>
                    <a:pt x="65137" y="835401"/>
                  </a:lnTo>
                  <a:lnTo>
                    <a:pt x="65766" y="835318"/>
                  </a:lnTo>
                  <a:lnTo>
                    <a:pt x="65766" y="835508"/>
                  </a:lnTo>
                  <a:lnTo>
                    <a:pt x="65931" y="835831"/>
                  </a:lnTo>
                  <a:lnTo>
                    <a:pt x="65931" y="835851"/>
                  </a:lnTo>
                  <a:lnTo>
                    <a:pt x="65876" y="836209"/>
                  </a:lnTo>
                  <a:lnTo>
                    <a:pt x="65644" y="836366"/>
                  </a:lnTo>
                  <a:lnTo>
                    <a:pt x="65633" y="836443"/>
                  </a:lnTo>
                  <a:lnTo>
                    <a:pt x="65611" y="836569"/>
                  </a:lnTo>
                  <a:lnTo>
                    <a:pt x="65567" y="836863"/>
                  </a:lnTo>
                  <a:lnTo>
                    <a:pt x="65490" y="837092"/>
                  </a:lnTo>
                  <a:lnTo>
                    <a:pt x="65468" y="837140"/>
                  </a:lnTo>
                  <a:lnTo>
                    <a:pt x="65479" y="837181"/>
                  </a:lnTo>
                  <a:lnTo>
                    <a:pt x="65446" y="837398"/>
                  </a:lnTo>
                  <a:lnTo>
                    <a:pt x="65468" y="837829"/>
                  </a:lnTo>
                  <a:lnTo>
                    <a:pt x="65468" y="838099"/>
                  </a:lnTo>
                  <a:lnTo>
                    <a:pt x="65468" y="838396"/>
                  </a:lnTo>
                  <a:lnTo>
                    <a:pt x="65611" y="838720"/>
                  </a:lnTo>
                  <a:lnTo>
                    <a:pt x="65777" y="838989"/>
                  </a:lnTo>
                  <a:lnTo>
                    <a:pt x="66042" y="839448"/>
                  </a:lnTo>
                  <a:lnTo>
                    <a:pt x="66339" y="839798"/>
                  </a:lnTo>
                  <a:lnTo>
                    <a:pt x="66384" y="839902"/>
                  </a:lnTo>
                  <a:lnTo>
                    <a:pt x="66395" y="839960"/>
                  </a:lnTo>
                  <a:lnTo>
                    <a:pt x="66395" y="840311"/>
                  </a:lnTo>
                  <a:lnTo>
                    <a:pt x="66174" y="840530"/>
                  </a:lnTo>
                  <a:lnTo>
                    <a:pt x="66097" y="840609"/>
                  </a:lnTo>
                  <a:lnTo>
                    <a:pt x="66097" y="840959"/>
                  </a:lnTo>
                  <a:lnTo>
                    <a:pt x="66373" y="841336"/>
                  </a:lnTo>
                  <a:lnTo>
                    <a:pt x="66803" y="841497"/>
                  </a:lnTo>
                  <a:lnTo>
                    <a:pt x="66968" y="841713"/>
                  </a:lnTo>
                  <a:lnTo>
                    <a:pt x="66946" y="841984"/>
                  </a:lnTo>
                  <a:lnTo>
                    <a:pt x="66891" y="842172"/>
                  </a:lnTo>
                  <a:lnTo>
                    <a:pt x="66726" y="842631"/>
                  </a:lnTo>
                  <a:lnTo>
                    <a:pt x="66670" y="842901"/>
                  </a:lnTo>
                  <a:lnTo>
                    <a:pt x="66858" y="843225"/>
                  </a:lnTo>
                  <a:lnTo>
                    <a:pt x="67266" y="843548"/>
                  </a:lnTo>
                  <a:lnTo>
                    <a:pt x="67564" y="843953"/>
                  </a:lnTo>
                  <a:lnTo>
                    <a:pt x="67917" y="844438"/>
                  </a:lnTo>
                  <a:lnTo>
                    <a:pt x="68028" y="844949"/>
                  </a:lnTo>
                  <a:lnTo>
                    <a:pt x="68138" y="845814"/>
                  </a:lnTo>
                  <a:lnTo>
                    <a:pt x="68116" y="846461"/>
                  </a:lnTo>
                  <a:lnTo>
                    <a:pt x="68116" y="846704"/>
                  </a:lnTo>
                  <a:lnTo>
                    <a:pt x="68138" y="846781"/>
                  </a:lnTo>
                  <a:lnTo>
                    <a:pt x="68392" y="847486"/>
                  </a:lnTo>
                  <a:lnTo>
                    <a:pt x="68601" y="847891"/>
                  </a:lnTo>
                  <a:lnTo>
                    <a:pt x="68899" y="848295"/>
                  </a:lnTo>
                  <a:lnTo>
                    <a:pt x="69230" y="848591"/>
                  </a:lnTo>
                  <a:lnTo>
                    <a:pt x="69804" y="848752"/>
                  </a:lnTo>
                  <a:lnTo>
                    <a:pt x="70344" y="849291"/>
                  </a:lnTo>
                  <a:lnTo>
                    <a:pt x="70697" y="849749"/>
                  </a:lnTo>
                  <a:lnTo>
                    <a:pt x="71106" y="850208"/>
                  </a:lnTo>
                  <a:lnTo>
                    <a:pt x="71999" y="850908"/>
                  </a:lnTo>
                  <a:lnTo>
                    <a:pt x="72761" y="851689"/>
                  </a:lnTo>
                  <a:lnTo>
                    <a:pt x="73279" y="852471"/>
                  </a:lnTo>
                  <a:lnTo>
                    <a:pt x="73985" y="853252"/>
                  </a:lnTo>
                  <a:lnTo>
                    <a:pt x="73985" y="853252"/>
                  </a:lnTo>
                  <a:lnTo>
                    <a:pt x="74570" y="853437"/>
                  </a:lnTo>
                  <a:lnTo>
                    <a:pt x="75320" y="853408"/>
                  </a:lnTo>
                  <a:lnTo>
                    <a:pt x="75563" y="853416"/>
                  </a:lnTo>
                  <a:lnTo>
                    <a:pt x="76225" y="853437"/>
                  </a:lnTo>
                  <a:lnTo>
                    <a:pt x="76854" y="853574"/>
                  </a:lnTo>
                  <a:lnTo>
                    <a:pt x="77108" y="853687"/>
                  </a:lnTo>
                  <a:lnTo>
                    <a:pt x="77361" y="853796"/>
                  </a:lnTo>
                  <a:lnTo>
                    <a:pt x="77836" y="854300"/>
                  </a:lnTo>
                  <a:lnTo>
                    <a:pt x="78321" y="854692"/>
                  </a:lnTo>
                  <a:lnTo>
                    <a:pt x="78972" y="854943"/>
                  </a:lnTo>
                  <a:lnTo>
                    <a:pt x="79447" y="854942"/>
                  </a:lnTo>
                  <a:lnTo>
                    <a:pt x="80296" y="854996"/>
                  </a:lnTo>
                  <a:lnTo>
                    <a:pt x="81311" y="855275"/>
                  </a:lnTo>
                  <a:lnTo>
                    <a:pt x="82205" y="855554"/>
                  </a:lnTo>
                  <a:lnTo>
                    <a:pt x="82293" y="855591"/>
                  </a:lnTo>
                  <a:lnTo>
                    <a:pt x="82856" y="855857"/>
                  </a:lnTo>
                  <a:lnTo>
                    <a:pt x="83330" y="856084"/>
                  </a:lnTo>
                  <a:lnTo>
                    <a:pt x="83595" y="856296"/>
                  </a:lnTo>
                  <a:lnTo>
                    <a:pt x="83970" y="856529"/>
                  </a:lnTo>
                  <a:lnTo>
                    <a:pt x="84467" y="856777"/>
                  </a:lnTo>
                  <a:lnTo>
                    <a:pt x="85040" y="857070"/>
                  </a:lnTo>
                  <a:lnTo>
                    <a:pt x="85173" y="857105"/>
                  </a:lnTo>
                  <a:lnTo>
                    <a:pt x="85890" y="857311"/>
                  </a:lnTo>
                  <a:lnTo>
                    <a:pt x="88019" y="857450"/>
                  </a:lnTo>
                  <a:lnTo>
                    <a:pt x="88406" y="857492"/>
                  </a:lnTo>
                  <a:lnTo>
                    <a:pt x="89012" y="857559"/>
                  </a:lnTo>
                  <a:lnTo>
                    <a:pt x="89641" y="857547"/>
                  </a:lnTo>
                  <a:lnTo>
                    <a:pt x="90303" y="857445"/>
                  </a:lnTo>
                  <a:lnTo>
                    <a:pt x="90403" y="857431"/>
                  </a:lnTo>
                  <a:lnTo>
                    <a:pt x="91031" y="857404"/>
                  </a:lnTo>
                  <a:lnTo>
                    <a:pt x="91362" y="857390"/>
                  </a:lnTo>
                  <a:lnTo>
                    <a:pt x="92113" y="857523"/>
                  </a:lnTo>
                  <a:lnTo>
                    <a:pt x="93426" y="857482"/>
                  </a:lnTo>
                  <a:lnTo>
                    <a:pt x="93525" y="857472"/>
                  </a:lnTo>
                  <a:lnTo>
                    <a:pt x="96040" y="857070"/>
                  </a:lnTo>
                  <a:lnTo>
                    <a:pt x="97949" y="856684"/>
                  </a:lnTo>
                  <a:lnTo>
                    <a:pt x="98887" y="856443"/>
                  </a:lnTo>
                  <a:lnTo>
                    <a:pt x="99262" y="856168"/>
                  </a:lnTo>
                  <a:lnTo>
                    <a:pt x="99560" y="855878"/>
                  </a:lnTo>
                  <a:lnTo>
                    <a:pt x="100001" y="855347"/>
                  </a:lnTo>
                  <a:lnTo>
                    <a:pt x="100255" y="854719"/>
                  </a:lnTo>
                  <a:lnTo>
                    <a:pt x="100487" y="854445"/>
                  </a:lnTo>
                  <a:lnTo>
                    <a:pt x="101215" y="854093"/>
                  </a:lnTo>
                  <a:lnTo>
                    <a:pt x="101932" y="853172"/>
                  </a:lnTo>
                  <a:lnTo>
                    <a:pt x="101667" y="852749"/>
                  </a:lnTo>
                  <a:lnTo>
                    <a:pt x="101579" y="852244"/>
                  </a:lnTo>
                  <a:lnTo>
                    <a:pt x="101800" y="851880"/>
                  </a:lnTo>
                  <a:lnTo>
                    <a:pt x="101745" y="851319"/>
                  </a:lnTo>
                  <a:lnTo>
                    <a:pt x="101965" y="850759"/>
                  </a:lnTo>
                  <a:lnTo>
                    <a:pt x="102594" y="850674"/>
                  </a:lnTo>
                  <a:lnTo>
                    <a:pt x="102848" y="850398"/>
                  </a:lnTo>
                  <a:lnTo>
                    <a:pt x="103013" y="850224"/>
                  </a:lnTo>
                  <a:lnTo>
                    <a:pt x="102980" y="849776"/>
                  </a:lnTo>
                  <a:lnTo>
                    <a:pt x="103124" y="849271"/>
                  </a:lnTo>
                  <a:lnTo>
                    <a:pt x="103201" y="848626"/>
                  </a:lnTo>
                  <a:lnTo>
                    <a:pt x="103289" y="848206"/>
                  </a:lnTo>
                  <a:lnTo>
                    <a:pt x="103422" y="848128"/>
                  </a:lnTo>
                  <a:lnTo>
                    <a:pt x="103653" y="847981"/>
                  </a:lnTo>
                  <a:lnTo>
                    <a:pt x="103697" y="847987"/>
                  </a:lnTo>
                  <a:lnTo>
                    <a:pt x="104106" y="848038"/>
                  </a:lnTo>
                  <a:lnTo>
                    <a:pt x="104646" y="848064"/>
                  </a:lnTo>
                  <a:lnTo>
                    <a:pt x="105010" y="848064"/>
                  </a:lnTo>
                  <a:lnTo>
                    <a:pt x="105463" y="848287"/>
                  </a:lnTo>
                  <a:lnTo>
                    <a:pt x="105827" y="848399"/>
                  </a:lnTo>
                  <a:lnTo>
                    <a:pt x="106080" y="848062"/>
                  </a:lnTo>
                  <a:lnTo>
                    <a:pt x="106092" y="847539"/>
                  </a:lnTo>
                  <a:lnTo>
                    <a:pt x="106445" y="847249"/>
                  </a:lnTo>
                  <a:lnTo>
                    <a:pt x="106919" y="847221"/>
                  </a:lnTo>
                  <a:lnTo>
                    <a:pt x="107625" y="847220"/>
                  </a:lnTo>
                  <a:lnTo>
                    <a:pt x="108442" y="847359"/>
                  </a:lnTo>
                  <a:lnTo>
                    <a:pt x="109313" y="847609"/>
                  </a:lnTo>
                  <a:lnTo>
                    <a:pt x="110306" y="848000"/>
                  </a:lnTo>
                  <a:lnTo>
                    <a:pt x="110748" y="848280"/>
                  </a:lnTo>
                  <a:lnTo>
                    <a:pt x="110979" y="848644"/>
                  </a:lnTo>
                  <a:lnTo>
                    <a:pt x="111564" y="849011"/>
                  </a:lnTo>
                  <a:lnTo>
                    <a:pt x="112138" y="849314"/>
                  </a:lnTo>
                  <a:lnTo>
                    <a:pt x="112645" y="849735"/>
                  </a:lnTo>
                  <a:lnTo>
                    <a:pt x="112700" y="850042"/>
                  </a:lnTo>
                  <a:lnTo>
                    <a:pt x="112700" y="850238"/>
                  </a:lnTo>
                  <a:lnTo>
                    <a:pt x="112954" y="850518"/>
                  </a:lnTo>
                  <a:lnTo>
                    <a:pt x="113737" y="850686"/>
                  </a:lnTo>
                  <a:lnTo>
                    <a:pt x="114444" y="850740"/>
                  </a:lnTo>
                  <a:lnTo>
                    <a:pt x="115117" y="850711"/>
                  </a:lnTo>
                  <a:lnTo>
                    <a:pt x="115911" y="850739"/>
                  </a:lnTo>
                  <a:lnTo>
                    <a:pt x="116496" y="850569"/>
                  </a:lnTo>
                  <a:lnTo>
                    <a:pt x="117003" y="850485"/>
                  </a:lnTo>
                  <a:lnTo>
                    <a:pt x="117599" y="850456"/>
                  </a:lnTo>
                  <a:lnTo>
                    <a:pt x="117886" y="850203"/>
                  </a:lnTo>
                  <a:lnTo>
                    <a:pt x="117875" y="849756"/>
                  </a:lnTo>
                  <a:lnTo>
                    <a:pt x="117853" y="849139"/>
                  </a:lnTo>
                  <a:lnTo>
                    <a:pt x="118217" y="848858"/>
                  </a:lnTo>
                  <a:lnTo>
                    <a:pt x="118669" y="848606"/>
                  </a:lnTo>
                  <a:lnTo>
                    <a:pt x="119144" y="848548"/>
                  </a:lnTo>
                  <a:lnTo>
                    <a:pt x="119430" y="848744"/>
                  </a:lnTo>
                  <a:lnTo>
                    <a:pt x="119342" y="849137"/>
                  </a:lnTo>
                  <a:lnTo>
                    <a:pt x="119375" y="849361"/>
                  </a:lnTo>
                  <a:lnTo>
                    <a:pt x="119762" y="849445"/>
                  </a:lnTo>
                  <a:lnTo>
                    <a:pt x="120247" y="849667"/>
                  </a:lnTo>
                  <a:lnTo>
                    <a:pt x="120721" y="849891"/>
                  </a:lnTo>
                  <a:lnTo>
                    <a:pt x="121372" y="850143"/>
                  </a:lnTo>
                  <a:lnTo>
                    <a:pt x="121935" y="850423"/>
                  </a:lnTo>
                  <a:lnTo>
                    <a:pt x="122454" y="850645"/>
                  </a:lnTo>
                  <a:lnTo>
                    <a:pt x="123138" y="850785"/>
                  </a:lnTo>
                  <a:lnTo>
                    <a:pt x="123778" y="850784"/>
                  </a:lnTo>
                  <a:lnTo>
                    <a:pt x="124826" y="850643"/>
                  </a:lnTo>
                  <a:lnTo>
                    <a:pt x="125973" y="850389"/>
                  </a:lnTo>
                  <a:lnTo>
                    <a:pt x="127352" y="850023"/>
                  </a:lnTo>
                  <a:lnTo>
                    <a:pt x="128731" y="849713"/>
                  </a:lnTo>
                  <a:lnTo>
                    <a:pt x="130088" y="849431"/>
                  </a:lnTo>
                  <a:lnTo>
                    <a:pt x="130850" y="849290"/>
                  </a:lnTo>
                  <a:lnTo>
                    <a:pt x="131434" y="849262"/>
                  </a:lnTo>
                  <a:lnTo>
                    <a:pt x="131887" y="849317"/>
                  </a:lnTo>
                  <a:lnTo>
                    <a:pt x="132118" y="849484"/>
                  </a:lnTo>
                  <a:lnTo>
                    <a:pt x="132339" y="849568"/>
                  </a:lnTo>
                  <a:lnTo>
                    <a:pt x="132505" y="849848"/>
                  </a:lnTo>
                  <a:lnTo>
                    <a:pt x="132825" y="849876"/>
                  </a:lnTo>
                  <a:lnTo>
                    <a:pt x="133332" y="849847"/>
                  </a:lnTo>
                  <a:lnTo>
                    <a:pt x="133829" y="849622"/>
                  </a:lnTo>
                  <a:lnTo>
                    <a:pt x="134005" y="849370"/>
                  </a:lnTo>
                  <a:lnTo>
                    <a:pt x="134082" y="849062"/>
                  </a:lnTo>
                  <a:lnTo>
                    <a:pt x="134270" y="848839"/>
                  </a:lnTo>
                  <a:lnTo>
                    <a:pt x="134336" y="848753"/>
                  </a:lnTo>
                  <a:lnTo>
                    <a:pt x="134954" y="848305"/>
                  </a:lnTo>
                  <a:lnTo>
                    <a:pt x="134954" y="847576"/>
                  </a:lnTo>
                  <a:lnTo>
                    <a:pt x="135263" y="847407"/>
                  </a:lnTo>
                  <a:lnTo>
                    <a:pt x="135638" y="847182"/>
                  </a:lnTo>
                  <a:lnTo>
                    <a:pt x="136057" y="846957"/>
                  </a:lnTo>
                  <a:lnTo>
                    <a:pt x="136587" y="846592"/>
                  </a:lnTo>
                  <a:lnTo>
                    <a:pt x="137238" y="846536"/>
                  </a:lnTo>
                  <a:lnTo>
                    <a:pt x="137823" y="846284"/>
                  </a:lnTo>
                  <a:lnTo>
                    <a:pt x="138043" y="845946"/>
                  </a:lnTo>
                  <a:lnTo>
                    <a:pt x="138518" y="846030"/>
                  </a:lnTo>
                  <a:lnTo>
                    <a:pt x="138805" y="845777"/>
                  </a:lnTo>
                  <a:lnTo>
                    <a:pt x="139478" y="845665"/>
                  </a:lnTo>
                  <a:lnTo>
                    <a:pt x="139985" y="845551"/>
                  </a:lnTo>
                  <a:lnTo>
                    <a:pt x="140382" y="845551"/>
                  </a:lnTo>
                  <a:lnTo>
                    <a:pt x="140768" y="845691"/>
                  </a:lnTo>
                  <a:lnTo>
                    <a:pt x="141254" y="845719"/>
                  </a:lnTo>
                  <a:lnTo>
                    <a:pt x="141706" y="845522"/>
                  </a:lnTo>
                  <a:lnTo>
                    <a:pt x="142092" y="845438"/>
                  </a:lnTo>
                  <a:lnTo>
                    <a:pt x="142523" y="845633"/>
                  </a:lnTo>
                  <a:lnTo>
                    <a:pt x="143030" y="846053"/>
                  </a:lnTo>
                  <a:lnTo>
                    <a:pt x="143538" y="846361"/>
                  </a:lnTo>
                  <a:lnTo>
                    <a:pt x="143990" y="846388"/>
                  </a:lnTo>
                  <a:lnTo>
                    <a:pt x="144266" y="846080"/>
                  </a:lnTo>
                  <a:lnTo>
                    <a:pt x="144067" y="845772"/>
                  </a:lnTo>
                  <a:lnTo>
                    <a:pt x="144520" y="845407"/>
                  </a:lnTo>
                  <a:lnTo>
                    <a:pt x="145027" y="845098"/>
                  </a:lnTo>
                  <a:lnTo>
                    <a:pt x="145954" y="845433"/>
                  </a:lnTo>
                  <a:lnTo>
                    <a:pt x="146208" y="845797"/>
                  </a:lnTo>
                  <a:lnTo>
                    <a:pt x="146461" y="846161"/>
                  </a:lnTo>
                  <a:lnTo>
                    <a:pt x="146859" y="846161"/>
                  </a:lnTo>
                  <a:lnTo>
                    <a:pt x="147278" y="846329"/>
                  </a:lnTo>
                  <a:lnTo>
                    <a:pt x="147476" y="845768"/>
                  </a:lnTo>
                  <a:lnTo>
                    <a:pt x="147587" y="845431"/>
                  </a:lnTo>
                  <a:lnTo>
                    <a:pt x="147951" y="845375"/>
                  </a:lnTo>
                  <a:lnTo>
                    <a:pt x="148094" y="845066"/>
                  </a:lnTo>
                  <a:lnTo>
                    <a:pt x="148326" y="844954"/>
                  </a:lnTo>
                  <a:lnTo>
                    <a:pt x="148657" y="844898"/>
                  </a:lnTo>
                  <a:lnTo>
                    <a:pt x="149176" y="845009"/>
                  </a:lnTo>
                  <a:lnTo>
                    <a:pt x="149529" y="845289"/>
                  </a:lnTo>
                  <a:lnTo>
                    <a:pt x="149727" y="845485"/>
                  </a:lnTo>
                  <a:lnTo>
                    <a:pt x="149727" y="845765"/>
                  </a:lnTo>
                  <a:lnTo>
                    <a:pt x="149705" y="846018"/>
                  </a:lnTo>
                  <a:lnTo>
                    <a:pt x="149396" y="846550"/>
                  </a:lnTo>
                  <a:lnTo>
                    <a:pt x="149363" y="846887"/>
                  </a:lnTo>
                  <a:lnTo>
                    <a:pt x="149451" y="847307"/>
                  </a:lnTo>
                  <a:lnTo>
                    <a:pt x="149573" y="847636"/>
                  </a:lnTo>
                  <a:lnTo>
                    <a:pt x="149231" y="847868"/>
                  </a:lnTo>
                  <a:lnTo>
                    <a:pt x="148657" y="847840"/>
                  </a:lnTo>
                  <a:lnTo>
                    <a:pt x="148293" y="847840"/>
                  </a:lnTo>
                  <a:lnTo>
                    <a:pt x="147962" y="848065"/>
                  </a:lnTo>
                  <a:lnTo>
                    <a:pt x="147421" y="848654"/>
                  </a:lnTo>
                  <a:lnTo>
                    <a:pt x="147112" y="849075"/>
                  </a:lnTo>
                  <a:lnTo>
                    <a:pt x="146351" y="849636"/>
                  </a:lnTo>
                  <a:lnTo>
                    <a:pt x="145910" y="849973"/>
                  </a:lnTo>
                  <a:lnTo>
                    <a:pt x="145535" y="850450"/>
                  </a:lnTo>
                  <a:lnTo>
                    <a:pt x="145281" y="851010"/>
                  </a:lnTo>
                  <a:lnTo>
                    <a:pt x="145027" y="851336"/>
                  </a:lnTo>
                  <a:lnTo>
                    <a:pt x="144895" y="851515"/>
                  </a:lnTo>
                  <a:lnTo>
                    <a:pt x="144387" y="852104"/>
                  </a:lnTo>
                  <a:lnTo>
                    <a:pt x="144134" y="852189"/>
                  </a:lnTo>
                  <a:lnTo>
                    <a:pt x="143913" y="852469"/>
                  </a:lnTo>
                  <a:lnTo>
                    <a:pt x="143935" y="852945"/>
                  </a:lnTo>
                  <a:lnTo>
                    <a:pt x="143483" y="853254"/>
                  </a:lnTo>
                  <a:lnTo>
                    <a:pt x="142810" y="853508"/>
                  </a:lnTo>
                  <a:lnTo>
                    <a:pt x="142335" y="853536"/>
                  </a:lnTo>
                  <a:lnTo>
                    <a:pt x="141971" y="853536"/>
                  </a:lnTo>
                  <a:lnTo>
                    <a:pt x="141463" y="853649"/>
                  </a:lnTo>
                  <a:lnTo>
                    <a:pt x="141066" y="853901"/>
                  </a:lnTo>
                  <a:lnTo>
                    <a:pt x="140757" y="854294"/>
                  </a:lnTo>
                  <a:lnTo>
                    <a:pt x="140504" y="854687"/>
                  </a:lnTo>
                  <a:lnTo>
                    <a:pt x="140393" y="855304"/>
                  </a:lnTo>
                  <a:lnTo>
                    <a:pt x="140415" y="855836"/>
                  </a:lnTo>
                  <a:lnTo>
                    <a:pt x="140393" y="856144"/>
                  </a:lnTo>
                  <a:lnTo>
                    <a:pt x="140283" y="856425"/>
                  </a:lnTo>
                  <a:lnTo>
                    <a:pt x="139775" y="856481"/>
                  </a:lnTo>
                  <a:lnTo>
                    <a:pt x="139323" y="856370"/>
                  </a:lnTo>
                  <a:lnTo>
                    <a:pt x="138705" y="856482"/>
                  </a:lnTo>
                  <a:lnTo>
                    <a:pt x="138418" y="856791"/>
                  </a:lnTo>
                  <a:lnTo>
                    <a:pt x="138087" y="857127"/>
                  </a:lnTo>
                  <a:lnTo>
                    <a:pt x="137977" y="857492"/>
                  </a:lnTo>
                  <a:lnTo>
                    <a:pt x="137723" y="857941"/>
                  </a:lnTo>
                  <a:lnTo>
                    <a:pt x="137778" y="858474"/>
                  </a:lnTo>
                  <a:lnTo>
                    <a:pt x="137778" y="859006"/>
                  </a:lnTo>
                  <a:lnTo>
                    <a:pt x="137745" y="859454"/>
                  </a:lnTo>
                  <a:lnTo>
                    <a:pt x="137635" y="859875"/>
                  </a:lnTo>
                  <a:lnTo>
                    <a:pt x="137580" y="860295"/>
                  </a:lnTo>
                  <a:lnTo>
                    <a:pt x="137492" y="860659"/>
                  </a:lnTo>
                  <a:lnTo>
                    <a:pt x="137381" y="860800"/>
                  </a:lnTo>
                  <a:lnTo>
                    <a:pt x="137271" y="861192"/>
                  </a:lnTo>
                  <a:lnTo>
                    <a:pt x="137050" y="861556"/>
                  </a:lnTo>
                  <a:lnTo>
                    <a:pt x="136763" y="861753"/>
                  </a:lnTo>
                  <a:lnTo>
                    <a:pt x="136454" y="861950"/>
                  </a:lnTo>
                  <a:lnTo>
                    <a:pt x="135980" y="862202"/>
                  </a:lnTo>
                  <a:lnTo>
                    <a:pt x="135616" y="862315"/>
                  </a:lnTo>
                  <a:lnTo>
                    <a:pt x="135439" y="862567"/>
                  </a:lnTo>
                  <a:lnTo>
                    <a:pt x="135108" y="862736"/>
                  </a:lnTo>
                  <a:lnTo>
                    <a:pt x="134822" y="862736"/>
                  </a:lnTo>
                  <a:lnTo>
                    <a:pt x="134457" y="862765"/>
                  </a:lnTo>
                  <a:lnTo>
                    <a:pt x="134115" y="862737"/>
                  </a:lnTo>
                  <a:lnTo>
                    <a:pt x="133862" y="862906"/>
                  </a:lnTo>
                  <a:lnTo>
                    <a:pt x="133840" y="863130"/>
                  </a:lnTo>
                  <a:lnTo>
                    <a:pt x="133586" y="863410"/>
                  </a:lnTo>
                  <a:lnTo>
                    <a:pt x="133277" y="863662"/>
                  </a:lnTo>
                  <a:lnTo>
                    <a:pt x="133387" y="863971"/>
                  </a:lnTo>
                  <a:lnTo>
                    <a:pt x="133531" y="864335"/>
                  </a:lnTo>
                  <a:lnTo>
                    <a:pt x="133244" y="864644"/>
                  </a:lnTo>
                  <a:lnTo>
                    <a:pt x="133056" y="864840"/>
                  </a:lnTo>
                  <a:lnTo>
                    <a:pt x="132769" y="865036"/>
                  </a:lnTo>
                  <a:lnTo>
                    <a:pt x="132295" y="865345"/>
                  </a:lnTo>
                  <a:lnTo>
                    <a:pt x="132207" y="865626"/>
                  </a:lnTo>
                  <a:lnTo>
                    <a:pt x="132063" y="866075"/>
                  </a:lnTo>
                  <a:lnTo>
                    <a:pt x="132240" y="866410"/>
                  </a:lnTo>
                  <a:lnTo>
                    <a:pt x="132328" y="866775"/>
                  </a:lnTo>
                  <a:lnTo>
                    <a:pt x="132174" y="867217"/>
                  </a:lnTo>
                  <a:lnTo>
                    <a:pt x="132152" y="867279"/>
                  </a:lnTo>
                  <a:lnTo>
                    <a:pt x="132096" y="867700"/>
                  </a:lnTo>
                  <a:lnTo>
                    <a:pt x="132152" y="868204"/>
                  </a:lnTo>
                  <a:lnTo>
                    <a:pt x="132207" y="868540"/>
                  </a:lnTo>
                  <a:lnTo>
                    <a:pt x="132383" y="868792"/>
                  </a:lnTo>
                  <a:lnTo>
                    <a:pt x="132516" y="868899"/>
                  </a:lnTo>
                  <a:lnTo>
                    <a:pt x="132659" y="869013"/>
                  </a:lnTo>
                  <a:lnTo>
                    <a:pt x="132637" y="869306"/>
                  </a:lnTo>
                  <a:lnTo>
                    <a:pt x="132527" y="869580"/>
                  </a:lnTo>
                  <a:lnTo>
                    <a:pt x="132516" y="869637"/>
                  </a:lnTo>
                  <a:lnTo>
                    <a:pt x="132494" y="869885"/>
                  </a:lnTo>
                  <a:lnTo>
                    <a:pt x="132350" y="870109"/>
                  </a:lnTo>
                  <a:lnTo>
                    <a:pt x="132295" y="870138"/>
                  </a:lnTo>
                  <a:lnTo>
                    <a:pt x="132107" y="870225"/>
                  </a:lnTo>
                  <a:lnTo>
                    <a:pt x="131986" y="870278"/>
                  </a:lnTo>
                  <a:lnTo>
                    <a:pt x="132019" y="870558"/>
                  </a:lnTo>
                  <a:lnTo>
                    <a:pt x="132107" y="870838"/>
                  </a:lnTo>
                  <a:lnTo>
                    <a:pt x="132383" y="871090"/>
                  </a:lnTo>
                  <a:lnTo>
                    <a:pt x="132527" y="871258"/>
                  </a:lnTo>
                  <a:lnTo>
                    <a:pt x="132670" y="871454"/>
                  </a:lnTo>
                  <a:lnTo>
                    <a:pt x="132836" y="871650"/>
                  </a:lnTo>
                  <a:lnTo>
                    <a:pt x="133200" y="871929"/>
                  </a:lnTo>
                  <a:lnTo>
                    <a:pt x="133178" y="872322"/>
                  </a:lnTo>
                  <a:lnTo>
                    <a:pt x="133089" y="873191"/>
                  </a:lnTo>
                  <a:lnTo>
                    <a:pt x="132582" y="873653"/>
                  </a:lnTo>
                  <a:lnTo>
                    <a:pt x="132251" y="874180"/>
                  </a:lnTo>
                  <a:lnTo>
                    <a:pt x="132096" y="874706"/>
                  </a:lnTo>
                  <a:lnTo>
                    <a:pt x="131721" y="875193"/>
                  </a:lnTo>
                  <a:lnTo>
                    <a:pt x="131446" y="875395"/>
                  </a:lnTo>
                  <a:lnTo>
                    <a:pt x="130916" y="875234"/>
                  </a:lnTo>
                  <a:lnTo>
                    <a:pt x="130419" y="875153"/>
                  </a:lnTo>
                  <a:lnTo>
                    <a:pt x="130386" y="875315"/>
                  </a:lnTo>
                  <a:lnTo>
                    <a:pt x="129934" y="875600"/>
                  </a:lnTo>
                  <a:lnTo>
                    <a:pt x="129327" y="875438"/>
                  </a:lnTo>
                  <a:lnTo>
                    <a:pt x="128433" y="874994"/>
                  </a:lnTo>
                  <a:lnTo>
                    <a:pt x="127661" y="874914"/>
                  </a:lnTo>
                  <a:lnTo>
                    <a:pt x="127176" y="875076"/>
                  </a:lnTo>
                  <a:lnTo>
                    <a:pt x="126801" y="875401"/>
                  </a:lnTo>
                  <a:lnTo>
                    <a:pt x="126745" y="875446"/>
                  </a:lnTo>
                  <a:lnTo>
                    <a:pt x="126117" y="875888"/>
                  </a:lnTo>
                  <a:lnTo>
                    <a:pt x="125907" y="876252"/>
                  </a:lnTo>
                  <a:lnTo>
                    <a:pt x="125587" y="876698"/>
                  </a:lnTo>
                  <a:lnTo>
                    <a:pt x="125013" y="876861"/>
                  </a:lnTo>
                  <a:lnTo>
                    <a:pt x="124362" y="877185"/>
                  </a:lnTo>
                  <a:lnTo>
                    <a:pt x="124120" y="877550"/>
                  </a:lnTo>
                  <a:lnTo>
                    <a:pt x="123998" y="878199"/>
                  </a:lnTo>
                  <a:lnTo>
                    <a:pt x="124528" y="878723"/>
                  </a:lnTo>
                  <a:lnTo>
                    <a:pt x="124936" y="879007"/>
                  </a:lnTo>
                  <a:lnTo>
                    <a:pt x="125466" y="879087"/>
                  </a:lnTo>
                  <a:lnTo>
                    <a:pt x="126238" y="879167"/>
                  </a:lnTo>
                  <a:lnTo>
                    <a:pt x="127010" y="879126"/>
                  </a:lnTo>
                  <a:lnTo>
                    <a:pt x="127463" y="879165"/>
                  </a:lnTo>
                  <a:lnTo>
                    <a:pt x="127783" y="879367"/>
                  </a:lnTo>
                  <a:lnTo>
                    <a:pt x="127948" y="879448"/>
                  </a:lnTo>
                  <a:lnTo>
                    <a:pt x="128058" y="879519"/>
                  </a:lnTo>
                  <a:lnTo>
                    <a:pt x="128323" y="879683"/>
                  </a:lnTo>
                  <a:lnTo>
                    <a:pt x="128323" y="879683"/>
                  </a:lnTo>
                  <a:lnTo>
                    <a:pt x="128378" y="879717"/>
                  </a:lnTo>
                  <a:lnTo>
                    <a:pt x="128522" y="879876"/>
                  </a:lnTo>
                  <a:lnTo>
                    <a:pt x="128577" y="879936"/>
                  </a:lnTo>
                  <a:lnTo>
                    <a:pt x="128599" y="880014"/>
                  </a:lnTo>
                  <a:lnTo>
                    <a:pt x="128599" y="880049"/>
                  </a:lnTo>
                  <a:lnTo>
                    <a:pt x="128599" y="880117"/>
                  </a:lnTo>
                  <a:lnTo>
                    <a:pt x="128566" y="880175"/>
                  </a:lnTo>
                  <a:lnTo>
                    <a:pt x="128511" y="880254"/>
                  </a:lnTo>
                  <a:lnTo>
                    <a:pt x="128478" y="880332"/>
                  </a:lnTo>
                  <a:lnTo>
                    <a:pt x="128433" y="880419"/>
                  </a:lnTo>
                  <a:lnTo>
                    <a:pt x="128345" y="880526"/>
                  </a:lnTo>
                  <a:lnTo>
                    <a:pt x="128290" y="880570"/>
                  </a:lnTo>
                  <a:lnTo>
                    <a:pt x="128224" y="880648"/>
                  </a:lnTo>
                  <a:lnTo>
                    <a:pt x="128191" y="880761"/>
                  </a:lnTo>
                  <a:lnTo>
                    <a:pt x="128169" y="880878"/>
                  </a:lnTo>
                  <a:lnTo>
                    <a:pt x="128113" y="880999"/>
                  </a:lnTo>
                  <a:lnTo>
                    <a:pt x="128069" y="881092"/>
                  </a:lnTo>
                  <a:lnTo>
                    <a:pt x="127926" y="881277"/>
                  </a:lnTo>
                  <a:lnTo>
                    <a:pt x="127915" y="881293"/>
                  </a:lnTo>
                  <a:lnTo>
                    <a:pt x="127882" y="881375"/>
                  </a:lnTo>
                  <a:lnTo>
                    <a:pt x="127871" y="881453"/>
                  </a:lnTo>
                  <a:lnTo>
                    <a:pt x="127849" y="881550"/>
                  </a:lnTo>
                  <a:lnTo>
                    <a:pt x="127904" y="881715"/>
                  </a:lnTo>
                  <a:lnTo>
                    <a:pt x="127948" y="881862"/>
                  </a:lnTo>
                  <a:lnTo>
                    <a:pt x="128003" y="881951"/>
                  </a:lnTo>
                  <a:lnTo>
                    <a:pt x="128102" y="882102"/>
                  </a:lnTo>
                  <a:lnTo>
                    <a:pt x="128202" y="882267"/>
                  </a:lnTo>
                  <a:lnTo>
                    <a:pt x="128202" y="882365"/>
                  </a:lnTo>
                  <a:lnTo>
                    <a:pt x="128279" y="882525"/>
                  </a:lnTo>
                  <a:lnTo>
                    <a:pt x="128345" y="882599"/>
                  </a:lnTo>
                  <a:lnTo>
                    <a:pt x="128456" y="882643"/>
                  </a:lnTo>
                  <a:lnTo>
                    <a:pt x="128577" y="882647"/>
                  </a:lnTo>
                  <a:lnTo>
                    <a:pt x="128654" y="882662"/>
                  </a:lnTo>
                  <a:lnTo>
                    <a:pt x="128654" y="882662"/>
                  </a:lnTo>
                  <a:lnTo>
                    <a:pt x="128731" y="882667"/>
                  </a:lnTo>
                  <a:lnTo>
                    <a:pt x="128853" y="882691"/>
                  </a:lnTo>
                  <a:lnTo>
                    <a:pt x="128919" y="882744"/>
                  </a:lnTo>
                  <a:lnTo>
                    <a:pt x="128996" y="882808"/>
                  </a:lnTo>
                  <a:lnTo>
                    <a:pt x="129073" y="882871"/>
                  </a:lnTo>
                  <a:lnTo>
                    <a:pt x="129151" y="882949"/>
                  </a:lnTo>
                  <a:lnTo>
                    <a:pt x="129206" y="883028"/>
                  </a:lnTo>
                  <a:lnTo>
                    <a:pt x="129294" y="883140"/>
                  </a:lnTo>
                  <a:lnTo>
                    <a:pt x="129338" y="883267"/>
                  </a:lnTo>
                  <a:lnTo>
                    <a:pt x="129360" y="883344"/>
                  </a:lnTo>
                  <a:lnTo>
                    <a:pt x="129382" y="883458"/>
                  </a:lnTo>
                  <a:lnTo>
                    <a:pt x="129393" y="883626"/>
                  </a:lnTo>
                  <a:lnTo>
                    <a:pt x="129393" y="883812"/>
                  </a:lnTo>
                  <a:lnTo>
                    <a:pt x="129382" y="883947"/>
                  </a:lnTo>
                  <a:lnTo>
                    <a:pt x="129349" y="884040"/>
                  </a:lnTo>
                  <a:lnTo>
                    <a:pt x="129327" y="884134"/>
                  </a:lnTo>
                  <a:lnTo>
                    <a:pt x="129316" y="884298"/>
                  </a:lnTo>
                  <a:lnTo>
                    <a:pt x="129305" y="884440"/>
                  </a:lnTo>
                  <a:lnTo>
                    <a:pt x="129283" y="884590"/>
                  </a:lnTo>
                  <a:lnTo>
                    <a:pt x="129239" y="884740"/>
                  </a:lnTo>
                  <a:lnTo>
                    <a:pt x="129184" y="884869"/>
                  </a:lnTo>
                  <a:lnTo>
                    <a:pt x="129129" y="885019"/>
                  </a:lnTo>
                  <a:lnTo>
                    <a:pt x="129007" y="885183"/>
                  </a:lnTo>
                  <a:lnTo>
                    <a:pt x="128698" y="885461"/>
                  </a:lnTo>
                  <a:lnTo>
                    <a:pt x="127893" y="886114"/>
                  </a:lnTo>
                  <a:lnTo>
                    <a:pt x="127794" y="886247"/>
                  </a:lnTo>
                  <a:lnTo>
                    <a:pt x="127783" y="886254"/>
                  </a:lnTo>
                  <a:lnTo>
                    <a:pt x="127749" y="886328"/>
                  </a:lnTo>
                  <a:lnTo>
                    <a:pt x="127705" y="886388"/>
                  </a:lnTo>
                  <a:lnTo>
                    <a:pt x="127661" y="886493"/>
                  </a:lnTo>
                  <a:lnTo>
                    <a:pt x="127639" y="886584"/>
                  </a:lnTo>
                  <a:lnTo>
                    <a:pt x="127639" y="886774"/>
                  </a:lnTo>
                  <a:lnTo>
                    <a:pt x="127672" y="886855"/>
                  </a:lnTo>
                  <a:lnTo>
                    <a:pt x="127727" y="886921"/>
                  </a:lnTo>
                  <a:lnTo>
                    <a:pt x="127783" y="886990"/>
                  </a:lnTo>
                  <a:lnTo>
                    <a:pt x="127849" y="887057"/>
                  </a:lnTo>
                  <a:lnTo>
                    <a:pt x="127915" y="887141"/>
                  </a:lnTo>
                  <a:lnTo>
                    <a:pt x="127937" y="887206"/>
                  </a:lnTo>
                  <a:lnTo>
                    <a:pt x="127948" y="887352"/>
                  </a:lnTo>
                  <a:lnTo>
                    <a:pt x="127948" y="887452"/>
                  </a:lnTo>
                  <a:lnTo>
                    <a:pt x="127948" y="887814"/>
                  </a:lnTo>
                  <a:lnTo>
                    <a:pt x="127926" y="887890"/>
                  </a:lnTo>
                  <a:lnTo>
                    <a:pt x="127893" y="887950"/>
                  </a:lnTo>
                  <a:lnTo>
                    <a:pt x="127816" y="888005"/>
                  </a:lnTo>
                  <a:lnTo>
                    <a:pt x="127738" y="888085"/>
                  </a:lnTo>
                  <a:lnTo>
                    <a:pt x="126778" y="889348"/>
                  </a:lnTo>
                  <a:lnTo>
                    <a:pt x="126128" y="890463"/>
                  </a:lnTo>
                  <a:lnTo>
                    <a:pt x="126094" y="890541"/>
                  </a:lnTo>
                  <a:lnTo>
                    <a:pt x="126061" y="890651"/>
                  </a:lnTo>
                  <a:lnTo>
                    <a:pt x="126017" y="890768"/>
                  </a:lnTo>
                  <a:lnTo>
                    <a:pt x="126017" y="890877"/>
                  </a:lnTo>
                  <a:lnTo>
                    <a:pt x="126028" y="891000"/>
                  </a:lnTo>
                  <a:lnTo>
                    <a:pt x="126403" y="891918"/>
                  </a:lnTo>
                  <a:lnTo>
                    <a:pt x="126536" y="892089"/>
                  </a:lnTo>
                  <a:lnTo>
                    <a:pt x="127110" y="892812"/>
                  </a:lnTo>
                  <a:lnTo>
                    <a:pt x="127418" y="893701"/>
                  </a:lnTo>
                  <a:lnTo>
                    <a:pt x="127805" y="894953"/>
                  </a:lnTo>
                  <a:lnTo>
                    <a:pt x="127816" y="894979"/>
                  </a:lnTo>
                  <a:lnTo>
                    <a:pt x="128422" y="895992"/>
                  </a:lnTo>
                  <a:lnTo>
                    <a:pt x="129084" y="896830"/>
                  </a:lnTo>
                  <a:lnTo>
                    <a:pt x="129283" y="897138"/>
                  </a:lnTo>
                  <a:lnTo>
                    <a:pt x="130099" y="898137"/>
                  </a:lnTo>
                  <a:lnTo>
                    <a:pt x="130122" y="898156"/>
                  </a:lnTo>
                  <a:lnTo>
                    <a:pt x="131258" y="898967"/>
                  </a:lnTo>
                  <a:lnTo>
                    <a:pt x="131843" y="899245"/>
                  </a:lnTo>
                  <a:lnTo>
                    <a:pt x="132163" y="899374"/>
                  </a:lnTo>
                  <a:lnTo>
                    <a:pt x="132438" y="899496"/>
                  </a:lnTo>
                  <a:lnTo>
                    <a:pt x="132703" y="899609"/>
                  </a:lnTo>
                  <a:lnTo>
                    <a:pt x="132946" y="899770"/>
                  </a:lnTo>
                  <a:lnTo>
                    <a:pt x="133222" y="899916"/>
                  </a:lnTo>
                  <a:lnTo>
                    <a:pt x="133751" y="900249"/>
                  </a:lnTo>
                  <a:lnTo>
                    <a:pt x="133906" y="900344"/>
                  </a:lnTo>
                  <a:lnTo>
                    <a:pt x="134071" y="900505"/>
                  </a:lnTo>
                  <a:lnTo>
                    <a:pt x="134259" y="900779"/>
                  </a:lnTo>
                  <a:lnTo>
                    <a:pt x="134380" y="900918"/>
                  </a:lnTo>
                  <a:lnTo>
                    <a:pt x="134502" y="901048"/>
                  </a:lnTo>
                  <a:lnTo>
                    <a:pt x="134568" y="901118"/>
                  </a:lnTo>
                  <a:lnTo>
                    <a:pt x="134623" y="901177"/>
                  </a:lnTo>
                  <a:lnTo>
                    <a:pt x="134700" y="901243"/>
                  </a:lnTo>
                  <a:lnTo>
                    <a:pt x="134778" y="901316"/>
                  </a:lnTo>
                  <a:lnTo>
                    <a:pt x="134833" y="901389"/>
                  </a:lnTo>
                  <a:lnTo>
                    <a:pt x="134866" y="901467"/>
                  </a:lnTo>
                  <a:lnTo>
                    <a:pt x="134888" y="901528"/>
                  </a:lnTo>
                  <a:lnTo>
                    <a:pt x="134877" y="901601"/>
                  </a:lnTo>
                  <a:lnTo>
                    <a:pt x="134833" y="901685"/>
                  </a:lnTo>
                  <a:lnTo>
                    <a:pt x="134766" y="901843"/>
                  </a:lnTo>
                  <a:lnTo>
                    <a:pt x="134557" y="902434"/>
                  </a:lnTo>
                  <a:lnTo>
                    <a:pt x="134424" y="902830"/>
                  </a:lnTo>
                  <a:lnTo>
                    <a:pt x="134369" y="903226"/>
                  </a:lnTo>
                  <a:lnTo>
                    <a:pt x="134413" y="903722"/>
                  </a:lnTo>
                  <a:lnTo>
                    <a:pt x="134590" y="904052"/>
                  </a:lnTo>
                  <a:lnTo>
                    <a:pt x="134921" y="904507"/>
                  </a:lnTo>
                  <a:lnTo>
                    <a:pt x="134998" y="904665"/>
                  </a:lnTo>
                  <a:lnTo>
                    <a:pt x="135086" y="904742"/>
                  </a:lnTo>
                  <a:lnTo>
                    <a:pt x="135296" y="904919"/>
                  </a:lnTo>
                  <a:lnTo>
                    <a:pt x="135550" y="905057"/>
                  </a:lnTo>
                  <a:lnTo>
                    <a:pt x="135671" y="905124"/>
                  </a:lnTo>
                  <a:lnTo>
                    <a:pt x="135848" y="905339"/>
                  </a:lnTo>
                  <a:lnTo>
                    <a:pt x="135870" y="905498"/>
                  </a:lnTo>
                  <a:lnTo>
                    <a:pt x="135881" y="905630"/>
                  </a:lnTo>
                  <a:lnTo>
                    <a:pt x="135892" y="905716"/>
                  </a:lnTo>
                  <a:lnTo>
                    <a:pt x="135925" y="905812"/>
                  </a:lnTo>
                  <a:lnTo>
                    <a:pt x="135969" y="905866"/>
                  </a:lnTo>
                  <a:lnTo>
                    <a:pt x="136024" y="905939"/>
                  </a:lnTo>
                  <a:lnTo>
                    <a:pt x="136090" y="906016"/>
                  </a:lnTo>
                  <a:lnTo>
                    <a:pt x="136134" y="906062"/>
                  </a:lnTo>
                  <a:lnTo>
                    <a:pt x="136366" y="906217"/>
                  </a:lnTo>
                  <a:lnTo>
                    <a:pt x="136521" y="906321"/>
                  </a:lnTo>
                  <a:lnTo>
                    <a:pt x="136653" y="906412"/>
                  </a:lnTo>
                  <a:lnTo>
                    <a:pt x="136741" y="906481"/>
                  </a:lnTo>
                  <a:lnTo>
                    <a:pt x="136841" y="906558"/>
                  </a:lnTo>
                  <a:lnTo>
                    <a:pt x="136885" y="906595"/>
                  </a:lnTo>
                  <a:lnTo>
                    <a:pt x="136896" y="906606"/>
                  </a:lnTo>
                  <a:lnTo>
                    <a:pt x="136918" y="906622"/>
                  </a:lnTo>
                  <a:lnTo>
                    <a:pt x="137039" y="906740"/>
                  </a:lnTo>
                  <a:lnTo>
                    <a:pt x="137161" y="906891"/>
                  </a:lnTo>
                  <a:lnTo>
                    <a:pt x="137194" y="906926"/>
                  </a:lnTo>
                  <a:lnTo>
                    <a:pt x="137271" y="907012"/>
                  </a:lnTo>
                  <a:lnTo>
                    <a:pt x="137348" y="907094"/>
                  </a:lnTo>
                  <a:lnTo>
                    <a:pt x="137481" y="907213"/>
                  </a:lnTo>
                  <a:lnTo>
                    <a:pt x="137547" y="907280"/>
                  </a:lnTo>
                  <a:lnTo>
                    <a:pt x="137635" y="907348"/>
                  </a:lnTo>
                  <a:lnTo>
                    <a:pt x="137690" y="907382"/>
                  </a:lnTo>
                  <a:lnTo>
                    <a:pt x="137712" y="907393"/>
                  </a:lnTo>
                  <a:lnTo>
                    <a:pt x="137812" y="907425"/>
                  </a:lnTo>
                  <a:lnTo>
                    <a:pt x="137867" y="907435"/>
                  </a:lnTo>
                  <a:lnTo>
                    <a:pt x="137933" y="907449"/>
                  </a:lnTo>
                  <a:lnTo>
                    <a:pt x="138021" y="907457"/>
                  </a:lnTo>
                  <a:lnTo>
                    <a:pt x="138109" y="907466"/>
                  </a:lnTo>
                  <a:lnTo>
                    <a:pt x="138198" y="907466"/>
                  </a:lnTo>
                  <a:lnTo>
                    <a:pt x="138286" y="907489"/>
                  </a:lnTo>
                  <a:lnTo>
                    <a:pt x="138363" y="907539"/>
                  </a:lnTo>
                  <a:lnTo>
                    <a:pt x="138418" y="907574"/>
                  </a:lnTo>
                  <a:lnTo>
                    <a:pt x="138463" y="907606"/>
                  </a:lnTo>
                  <a:lnTo>
                    <a:pt x="138440" y="907776"/>
                  </a:lnTo>
                  <a:lnTo>
                    <a:pt x="138374" y="907979"/>
                  </a:lnTo>
                  <a:lnTo>
                    <a:pt x="138352" y="908161"/>
                  </a:lnTo>
                  <a:lnTo>
                    <a:pt x="138396" y="908444"/>
                  </a:lnTo>
                  <a:lnTo>
                    <a:pt x="138418" y="908708"/>
                  </a:lnTo>
                  <a:lnTo>
                    <a:pt x="138330" y="909093"/>
                  </a:lnTo>
                  <a:lnTo>
                    <a:pt x="138341" y="909497"/>
                  </a:lnTo>
                  <a:lnTo>
                    <a:pt x="138463" y="909760"/>
                  </a:lnTo>
                  <a:lnTo>
                    <a:pt x="138683" y="909941"/>
                  </a:lnTo>
                  <a:lnTo>
                    <a:pt x="138805" y="910063"/>
                  </a:lnTo>
                  <a:lnTo>
                    <a:pt x="138871" y="910225"/>
                  </a:lnTo>
                  <a:lnTo>
                    <a:pt x="138827" y="910367"/>
                  </a:lnTo>
                  <a:lnTo>
                    <a:pt x="138683" y="910508"/>
                  </a:lnTo>
                  <a:lnTo>
                    <a:pt x="138518" y="910752"/>
                  </a:lnTo>
                  <a:lnTo>
                    <a:pt x="138463" y="911015"/>
                  </a:lnTo>
                  <a:lnTo>
                    <a:pt x="138463" y="911258"/>
                  </a:lnTo>
                  <a:lnTo>
                    <a:pt x="138584" y="911520"/>
                  </a:lnTo>
                  <a:lnTo>
                    <a:pt x="138760" y="911682"/>
                  </a:lnTo>
                  <a:lnTo>
                    <a:pt x="138948" y="911763"/>
                  </a:lnTo>
                  <a:lnTo>
                    <a:pt x="138992" y="911986"/>
                  </a:lnTo>
                  <a:lnTo>
                    <a:pt x="138992" y="912128"/>
                  </a:lnTo>
                  <a:lnTo>
                    <a:pt x="139025" y="912391"/>
                  </a:lnTo>
                  <a:lnTo>
                    <a:pt x="139158" y="912552"/>
                  </a:lnTo>
                  <a:lnTo>
                    <a:pt x="139312" y="912695"/>
                  </a:lnTo>
                  <a:lnTo>
                    <a:pt x="139378" y="912836"/>
                  </a:lnTo>
                  <a:lnTo>
                    <a:pt x="139378" y="913018"/>
                  </a:lnTo>
                  <a:lnTo>
                    <a:pt x="139500" y="913180"/>
                  </a:lnTo>
                  <a:lnTo>
                    <a:pt x="139698" y="913281"/>
                  </a:lnTo>
                  <a:lnTo>
                    <a:pt x="140029" y="913383"/>
                  </a:lnTo>
                  <a:lnTo>
                    <a:pt x="140106" y="913370"/>
                  </a:lnTo>
                  <a:lnTo>
                    <a:pt x="140128" y="913483"/>
                  </a:lnTo>
                  <a:lnTo>
                    <a:pt x="140140" y="913542"/>
                  </a:lnTo>
                  <a:lnTo>
                    <a:pt x="140162" y="913591"/>
                  </a:lnTo>
                  <a:lnTo>
                    <a:pt x="140162" y="913617"/>
                  </a:lnTo>
                  <a:lnTo>
                    <a:pt x="140162" y="913621"/>
                  </a:lnTo>
                  <a:lnTo>
                    <a:pt x="140195" y="913658"/>
                  </a:lnTo>
                  <a:lnTo>
                    <a:pt x="140283" y="913755"/>
                  </a:lnTo>
                  <a:lnTo>
                    <a:pt x="140360" y="913836"/>
                  </a:lnTo>
                  <a:lnTo>
                    <a:pt x="140382" y="913862"/>
                  </a:lnTo>
                  <a:lnTo>
                    <a:pt x="140504" y="913986"/>
                  </a:lnTo>
                  <a:lnTo>
                    <a:pt x="140559" y="914030"/>
                  </a:lnTo>
                  <a:lnTo>
                    <a:pt x="140625" y="914082"/>
                  </a:lnTo>
                  <a:lnTo>
                    <a:pt x="140713" y="914151"/>
                  </a:lnTo>
                  <a:lnTo>
                    <a:pt x="140746" y="914173"/>
                  </a:lnTo>
                  <a:lnTo>
                    <a:pt x="140757" y="914184"/>
                  </a:lnTo>
                  <a:lnTo>
                    <a:pt x="140790" y="914205"/>
                  </a:lnTo>
                  <a:lnTo>
                    <a:pt x="140813" y="914230"/>
                  </a:lnTo>
                  <a:lnTo>
                    <a:pt x="141133" y="914880"/>
                  </a:lnTo>
                  <a:lnTo>
                    <a:pt x="141144" y="914916"/>
                  </a:lnTo>
                  <a:lnTo>
                    <a:pt x="141144" y="914949"/>
                  </a:lnTo>
                  <a:lnTo>
                    <a:pt x="141144" y="914986"/>
                  </a:lnTo>
                  <a:lnTo>
                    <a:pt x="141133" y="915030"/>
                  </a:lnTo>
                  <a:lnTo>
                    <a:pt x="141121" y="915085"/>
                  </a:lnTo>
                  <a:lnTo>
                    <a:pt x="141110" y="915121"/>
                  </a:lnTo>
                  <a:lnTo>
                    <a:pt x="141133" y="915161"/>
                  </a:lnTo>
                  <a:lnTo>
                    <a:pt x="141133" y="915170"/>
                  </a:lnTo>
                  <a:lnTo>
                    <a:pt x="141144" y="915207"/>
                  </a:lnTo>
                  <a:lnTo>
                    <a:pt x="141155" y="915231"/>
                  </a:lnTo>
                  <a:lnTo>
                    <a:pt x="141166" y="915259"/>
                  </a:lnTo>
                  <a:lnTo>
                    <a:pt x="141199" y="915322"/>
                  </a:lnTo>
                  <a:lnTo>
                    <a:pt x="141243" y="915383"/>
                  </a:lnTo>
                  <a:lnTo>
                    <a:pt x="141276" y="915409"/>
                  </a:lnTo>
                  <a:lnTo>
                    <a:pt x="141309" y="915444"/>
                  </a:lnTo>
                  <a:lnTo>
                    <a:pt x="141342" y="915474"/>
                  </a:lnTo>
                  <a:lnTo>
                    <a:pt x="141353" y="915483"/>
                  </a:lnTo>
                  <a:lnTo>
                    <a:pt x="141375" y="915494"/>
                  </a:lnTo>
                  <a:lnTo>
                    <a:pt x="141486" y="915552"/>
                  </a:lnTo>
                  <a:lnTo>
                    <a:pt x="141883" y="915758"/>
                  </a:lnTo>
                  <a:lnTo>
                    <a:pt x="143361" y="916593"/>
                  </a:lnTo>
                  <a:lnTo>
                    <a:pt x="143483" y="916663"/>
                  </a:lnTo>
                  <a:lnTo>
                    <a:pt x="143538" y="916700"/>
                  </a:lnTo>
                  <a:lnTo>
                    <a:pt x="143858" y="916977"/>
                  </a:lnTo>
                  <a:lnTo>
                    <a:pt x="144034" y="917118"/>
                  </a:lnTo>
                  <a:lnTo>
                    <a:pt x="144089" y="917177"/>
                  </a:lnTo>
                  <a:lnTo>
                    <a:pt x="144200" y="917277"/>
                  </a:lnTo>
                  <a:lnTo>
                    <a:pt x="144299" y="917411"/>
                  </a:lnTo>
                  <a:lnTo>
                    <a:pt x="144420" y="917627"/>
                  </a:lnTo>
                  <a:lnTo>
                    <a:pt x="144431" y="917663"/>
                  </a:lnTo>
                  <a:lnTo>
                    <a:pt x="144431" y="917700"/>
                  </a:lnTo>
                  <a:lnTo>
                    <a:pt x="144431" y="917762"/>
                  </a:lnTo>
                  <a:lnTo>
                    <a:pt x="144420" y="917822"/>
                  </a:lnTo>
                  <a:lnTo>
                    <a:pt x="144398" y="917876"/>
                  </a:lnTo>
                  <a:lnTo>
                    <a:pt x="144387" y="917906"/>
                  </a:lnTo>
                  <a:lnTo>
                    <a:pt x="144354" y="917970"/>
                  </a:lnTo>
                  <a:lnTo>
                    <a:pt x="144310" y="918041"/>
                  </a:lnTo>
                  <a:lnTo>
                    <a:pt x="144310" y="918059"/>
                  </a:lnTo>
                  <a:lnTo>
                    <a:pt x="144321" y="918071"/>
                  </a:lnTo>
                  <a:lnTo>
                    <a:pt x="144321" y="918072"/>
                  </a:lnTo>
                  <a:lnTo>
                    <a:pt x="144321" y="918073"/>
                  </a:lnTo>
                  <a:lnTo>
                    <a:pt x="144321" y="918089"/>
                  </a:lnTo>
                  <a:lnTo>
                    <a:pt x="144343" y="918170"/>
                  </a:lnTo>
                  <a:lnTo>
                    <a:pt x="144343" y="918192"/>
                  </a:lnTo>
                  <a:lnTo>
                    <a:pt x="144365" y="918282"/>
                  </a:lnTo>
                  <a:lnTo>
                    <a:pt x="144376" y="918297"/>
                  </a:lnTo>
                  <a:lnTo>
                    <a:pt x="144420" y="918612"/>
                  </a:lnTo>
                  <a:lnTo>
                    <a:pt x="144442" y="918749"/>
                  </a:lnTo>
                  <a:lnTo>
                    <a:pt x="144465" y="918835"/>
                  </a:lnTo>
                  <a:lnTo>
                    <a:pt x="144465" y="918942"/>
                  </a:lnTo>
                  <a:lnTo>
                    <a:pt x="144442" y="919107"/>
                  </a:lnTo>
                  <a:lnTo>
                    <a:pt x="144487" y="919185"/>
                  </a:lnTo>
                  <a:lnTo>
                    <a:pt x="144575" y="919265"/>
                  </a:lnTo>
                  <a:lnTo>
                    <a:pt x="144608" y="919314"/>
                  </a:lnTo>
                  <a:lnTo>
                    <a:pt x="144619" y="919408"/>
                  </a:lnTo>
                  <a:lnTo>
                    <a:pt x="144619" y="919479"/>
                  </a:lnTo>
                  <a:lnTo>
                    <a:pt x="144608" y="919630"/>
                  </a:lnTo>
                  <a:lnTo>
                    <a:pt x="144586" y="919730"/>
                  </a:lnTo>
                  <a:lnTo>
                    <a:pt x="144542" y="919830"/>
                  </a:lnTo>
                  <a:lnTo>
                    <a:pt x="144520" y="919916"/>
                  </a:lnTo>
                  <a:lnTo>
                    <a:pt x="144089" y="920600"/>
                  </a:lnTo>
                  <a:lnTo>
                    <a:pt x="144089" y="920608"/>
                  </a:lnTo>
                  <a:lnTo>
                    <a:pt x="144067" y="920653"/>
                  </a:lnTo>
                  <a:lnTo>
                    <a:pt x="144056" y="920693"/>
                  </a:lnTo>
                  <a:lnTo>
                    <a:pt x="144056" y="920719"/>
                  </a:lnTo>
                  <a:lnTo>
                    <a:pt x="144034" y="920856"/>
                  </a:lnTo>
                  <a:lnTo>
                    <a:pt x="144034" y="920857"/>
                  </a:lnTo>
                  <a:lnTo>
                    <a:pt x="144023" y="920950"/>
                  </a:lnTo>
                  <a:lnTo>
                    <a:pt x="144034" y="920977"/>
                  </a:lnTo>
                  <a:lnTo>
                    <a:pt x="144045" y="920995"/>
                  </a:lnTo>
                  <a:lnTo>
                    <a:pt x="144056" y="921011"/>
                  </a:lnTo>
                  <a:lnTo>
                    <a:pt x="144498" y="921150"/>
                  </a:lnTo>
                  <a:lnTo>
                    <a:pt x="144608" y="921191"/>
                  </a:lnTo>
                  <a:lnTo>
                    <a:pt x="144652" y="921211"/>
                  </a:lnTo>
                  <a:lnTo>
                    <a:pt x="144674" y="921227"/>
                  </a:lnTo>
                  <a:lnTo>
                    <a:pt x="144696" y="921255"/>
                  </a:lnTo>
                  <a:lnTo>
                    <a:pt x="144707" y="921283"/>
                  </a:lnTo>
                  <a:lnTo>
                    <a:pt x="144729" y="921341"/>
                  </a:lnTo>
                  <a:lnTo>
                    <a:pt x="144751" y="921389"/>
                  </a:lnTo>
                  <a:lnTo>
                    <a:pt x="144818" y="921560"/>
                  </a:lnTo>
                  <a:lnTo>
                    <a:pt x="144840" y="921631"/>
                  </a:lnTo>
                  <a:lnTo>
                    <a:pt x="144840" y="921667"/>
                  </a:lnTo>
                  <a:lnTo>
                    <a:pt x="144840" y="921706"/>
                  </a:lnTo>
                  <a:lnTo>
                    <a:pt x="144829" y="921738"/>
                  </a:lnTo>
                  <a:lnTo>
                    <a:pt x="144818" y="921781"/>
                  </a:lnTo>
                  <a:lnTo>
                    <a:pt x="144818" y="921829"/>
                  </a:lnTo>
                  <a:lnTo>
                    <a:pt x="144795" y="921877"/>
                  </a:lnTo>
                  <a:lnTo>
                    <a:pt x="144762" y="921932"/>
                  </a:lnTo>
                  <a:lnTo>
                    <a:pt x="144729" y="921977"/>
                  </a:lnTo>
                  <a:lnTo>
                    <a:pt x="144707" y="922005"/>
                  </a:lnTo>
                  <a:lnTo>
                    <a:pt x="144641" y="922057"/>
                  </a:lnTo>
                  <a:lnTo>
                    <a:pt x="144531" y="922146"/>
                  </a:lnTo>
                  <a:lnTo>
                    <a:pt x="144431" y="922245"/>
                  </a:lnTo>
                  <a:lnTo>
                    <a:pt x="144354" y="922323"/>
                  </a:lnTo>
                  <a:lnTo>
                    <a:pt x="144299" y="922435"/>
                  </a:lnTo>
                  <a:lnTo>
                    <a:pt x="144266" y="922556"/>
                  </a:lnTo>
                  <a:lnTo>
                    <a:pt x="144200" y="922777"/>
                  </a:lnTo>
                  <a:lnTo>
                    <a:pt x="144111" y="922958"/>
                  </a:lnTo>
                  <a:lnTo>
                    <a:pt x="144001" y="923166"/>
                  </a:lnTo>
                  <a:lnTo>
                    <a:pt x="143979" y="923230"/>
                  </a:lnTo>
                  <a:lnTo>
                    <a:pt x="143968" y="923255"/>
                  </a:lnTo>
                  <a:lnTo>
                    <a:pt x="143968" y="923275"/>
                  </a:lnTo>
                  <a:lnTo>
                    <a:pt x="143979" y="923295"/>
                  </a:lnTo>
                  <a:lnTo>
                    <a:pt x="144001" y="923319"/>
                  </a:lnTo>
                  <a:lnTo>
                    <a:pt x="144100" y="923447"/>
                  </a:lnTo>
                  <a:lnTo>
                    <a:pt x="144123" y="923480"/>
                  </a:lnTo>
                  <a:lnTo>
                    <a:pt x="144156" y="923505"/>
                  </a:lnTo>
                  <a:lnTo>
                    <a:pt x="144178" y="923530"/>
                  </a:lnTo>
                  <a:lnTo>
                    <a:pt x="144222" y="923547"/>
                  </a:lnTo>
                  <a:lnTo>
                    <a:pt x="144310" y="923590"/>
                  </a:lnTo>
                  <a:lnTo>
                    <a:pt x="144398" y="923639"/>
                  </a:lnTo>
                  <a:lnTo>
                    <a:pt x="144442" y="923664"/>
                  </a:lnTo>
                  <a:lnTo>
                    <a:pt x="144509" y="923697"/>
                  </a:lnTo>
                  <a:lnTo>
                    <a:pt x="144531" y="923717"/>
                  </a:lnTo>
                  <a:lnTo>
                    <a:pt x="144542" y="923737"/>
                  </a:lnTo>
                  <a:lnTo>
                    <a:pt x="144553" y="923768"/>
                  </a:lnTo>
                  <a:lnTo>
                    <a:pt x="144586" y="923932"/>
                  </a:lnTo>
                  <a:lnTo>
                    <a:pt x="144608" y="924048"/>
                  </a:lnTo>
                  <a:lnTo>
                    <a:pt x="144608" y="924063"/>
                  </a:lnTo>
                  <a:lnTo>
                    <a:pt x="144619" y="924139"/>
                  </a:lnTo>
                  <a:lnTo>
                    <a:pt x="144619" y="924144"/>
                  </a:lnTo>
                  <a:lnTo>
                    <a:pt x="144641" y="924165"/>
                  </a:lnTo>
                  <a:lnTo>
                    <a:pt x="144663" y="924180"/>
                  </a:lnTo>
                  <a:lnTo>
                    <a:pt x="144696" y="924197"/>
                  </a:lnTo>
                  <a:lnTo>
                    <a:pt x="144729" y="924209"/>
                  </a:lnTo>
                  <a:lnTo>
                    <a:pt x="144751" y="924218"/>
                  </a:lnTo>
                  <a:lnTo>
                    <a:pt x="144829" y="924240"/>
                  </a:lnTo>
                  <a:lnTo>
                    <a:pt x="145049" y="924301"/>
                  </a:lnTo>
                  <a:lnTo>
                    <a:pt x="145082" y="924319"/>
                  </a:lnTo>
                  <a:lnTo>
                    <a:pt x="145115" y="924337"/>
                  </a:lnTo>
                  <a:lnTo>
                    <a:pt x="145149" y="924351"/>
                  </a:lnTo>
                  <a:lnTo>
                    <a:pt x="145171" y="924372"/>
                  </a:lnTo>
                  <a:lnTo>
                    <a:pt x="145325" y="924493"/>
                  </a:lnTo>
                  <a:lnTo>
                    <a:pt x="145424" y="924578"/>
                  </a:lnTo>
                  <a:lnTo>
                    <a:pt x="145457" y="924596"/>
                  </a:lnTo>
                  <a:lnTo>
                    <a:pt x="145844" y="924782"/>
                  </a:lnTo>
                  <a:lnTo>
                    <a:pt x="145877" y="924800"/>
                  </a:lnTo>
                  <a:lnTo>
                    <a:pt x="145921" y="924832"/>
                  </a:lnTo>
                  <a:lnTo>
                    <a:pt x="145976" y="924867"/>
                  </a:lnTo>
                  <a:lnTo>
                    <a:pt x="146020" y="924907"/>
                  </a:lnTo>
                  <a:lnTo>
                    <a:pt x="146053" y="924967"/>
                  </a:lnTo>
                  <a:lnTo>
                    <a:pt x="146086" y="925035"/>
                  </a:lnTo>
                  <a:lnTo>
                    <a:pt x="146131" y="925099"/>
                  </a:lnTo>
                  <a:lnTo>
                    <a:pt x="146175" y="925180"/>
                  </a:lnTo>
                  <a:lnTo>
                    <a:pt x="146208" y="925241"/>
                  </a:lnTo>
                  <a:lnTo>
                    <a:pt x="146241" y="925276"/>
                  </a:lnTo>
                  <a:lnTo>
                    <a:pt x="146329" y="925375"/>
                  </a:lnTo>
                  <a:lnTo>
                    <a:pt x="146417" y="925468"/>
                  </a:lnTo>
                  <a:lnTo>
                    <a:pt x="146450" y="925525"/>
                  </a:lnTo>
                  <a:lnTo>
                    <a:pt x="146473" y="925549"/>
                  </a:lnTo>
                  <a:lnTo>
                    <a:pt x="146517" y="925592"/>
                  </a:lnTo>
                  <a:lnTo>
                    <a:pt x="146528" y="925598"/>
                  </a:lnTo>
                  <a:lnTo>
                    <a:pt x="146561" y="925628"/>
                  </a:lnTo>
                  <a:lnTo>
                    <a:pt x="146594" y="925639"/>
                  </a:lnTo>
                  <a:lnTo>
                    <a:pt x="146649" y="925650"/>
                  </a:lnTo>
                  <a:lnTo>
                    <a:pt x="146715" y="925656"/>
                  </a:lnTo>
                  <a:lnTo>
                    <a:pt x="146848" y="925646"/>
                  </a:lnTo>
                  <a:lnTo>
                    <a:pt x="146903" y="925640"/>
                  </a:lnTo>
                  <a:lnTo>
                    <a:pt x="147079" y="925622"/>
                  </a:lnTo>
                  <a:lnTo>
                    <a:pt x="147112" y="925614"/>
                  </a:lnTo>
                  <a:lnTo>
                    <a:pt x="147157" y="925608"/>
                  </a:lnTo>
                  <a:lnTo>
                    <a:pt x="147234" y="925590"/>
                  </a:lnTo>
                  <a:lnTo>
                    <a:pt x="147653" y="925469"/>
                  </a:lnTo>
                  <a:lnTo>
                    <a:pt x="147697" y="925451"/>
                  </a:lnTo>
                  <a:lnTo>
                    <a:pt x="147752" y="925413"/>
                  </a:lnTo>
                  <a:lnTo>
                    <a:pt x="147763" y="925396"/>
                  </a:lnTo>
                  <a:lnTo>
                    <a:pt x="147785" y="925375"/>
                  </a:lnTo>
                  <a:lnTo>
                    <a:pt x="148006" y="924972"/>
                  </a:lnTo>
                  <a:lnTo>
                    <a:pt x="148139" y="924731"/>
                  </a:lnTo>
                  <a:lnTo>
                    <a:pt x="148139" y="924729"/>
                  </a:lnTo>
                  <a:lnTo>
                    <a:pt x="148227" y="924666"/>
                  </a:lnTo>
                  <a:lnTo>
                    <a:pt x="148260" y="924653"/>
                  </a:lnTo>
                  <a:lnTo>
                    <a:pt x="148348" y="924634"/>
                  </a:lnTo>
                  <a:lnTo>
                    <a:pt x="148481" y="924620"/>
                  </a:lnTo>
                  <a:lnTo>
                    <a:pt x="148789" y="924595"/>
                  </a:lnTo>
                  <a:lnTo>
                    <a:pt x="148933" y="924584"/>
                  </a:lnTo>
                  <a:lnTo>
                    <a:pt x="149076" y="924565"/>
                  </a:lnTo>
                  <a:lnTo>
                    <a:pt x="149187" y="924552"/>
                  </a:lnTo>
                  <a:lnTo>
                    <a:pt x="149231" y="924546"/>
                  </a:lnTo>
                  <a:lnTo>
                    <a:pt x="149584" y="924462"/>
                  </a:lnTo>
                  <a:lnTo>
                    <a:pt x="149948" y="924393"/>
                  </a:lnTo>
                  <a:lnTo>
                    <a:pt x="150102" y="924393"/>
                  </a:lnTo>
                  <a:lnTo>
                    <a:pt x="150731" y="924516"/>
                  </a:lnTo>
                  <a:lnTo>
                    <a:pt x="151261" y="924716"/>
                  </a:lnTo>
                  <a:lnTo>
                    <a:pt x="151735" y="924899"/>
                  </a:lnTo>
                  <a:lnTo>
                    <a:pt x="152177" y="924983"/>
                  </a:lnTo>
                  <a:lnTo>
                    <a:pt x="152651" y="924918"/>
                  </a:lnTo>
                  <a:lnTo>
                    <a:pt x="153412" y="924709"/>
                  </a:lnTo>
                  <a:lnTo>
                    <a:pt x="153898" y="924709"/>
                  </a:lnTo>
                  <a:lnTo>
                    <a:pt x="154273" y="924725"/>
                  </a:lnTo>
                  <a:lnTo>
                    <a:pt x="154648" y="924749"/>
                  </a:lnTo>
                  <a:lnTo>
                    <a:pt x="154736" y="924769"/>
                  </a:lnTo>
                  <a:lnTo>
                    <a:pt x="154780" y="924784"/>
                  </a:lnTo>
                  <a:lnTo>
                    <a:pt x="154858" y="924814"/>
                  </a:lnTo>
                  <a:lnTo>
                    <a:pt x="155575" y="925101"/>
                  </a:lnTo>
                  <a:lnTo>
                    <a:pt x="156689" y="925845"/>
                  </a:lnTo>
                  <a:lnTo>
                    <a:pt x="157164" y="926299"/>
                  </a:lnTo>
                  <a:lnTo>
                    <a:pt x="157329" y="926500"/>
                  </a:lnTo>
                  <a:lnTo>
                    <a:pt x="157406" y="926587"/>
                  </a:lnTo>
                  <a:lnTo>
                    <a:pt x="157417" y="926600"/>
                  </a:lnTo>
                  <a:lnTo>
                    <a:pt x="157472" y="926677"/>
                  </a:lnTo>
                  <a:lnTo>
                    <a:pt x="157539" y="926776"/>
                  </a:lnTo>
                  <a:lnTo>
                    <a:pt x="157572" y="926877"/>
                  </a:lnTo>
                  <a:lnTo>
                    <a:pt x="157627" y="927126"/>
                  </a:lnTo>
                  <a:lnTo>
                    <a:pt x="157759" y="927858"/>
                  </a:lnTo>
                  <a:lnTo>
                    <a:pt x="157781" y="927982"/>
                  </a:lnTo>
                  <a:lnTo>
                    <a:pt x="157781" y="928084"/>
                  </a:lnTo>
                  <a:lnTo>
                    <a:pt x="157770" y="928374"/>
                  </a:lnTo>
                  <a:lnTo>
                    <a:pt x="157759" y="928674"/>
                  </a:lnTo>
                  <a:lnTo>
                    <a:pt x="157759" y="928715"/>
                  </a:lnTo>
                  <a:lnTo>
                    <a:pt x="157759" y="928745"/>
                  </a:lnTo>
                  <a:lnTo>
                    <a:pt x="157770" y="928780"/>
                  </a:lnTo>
                  <a:lnTo>
                    <a:pt x="157792" y="928811"/>
                  </a:lnTo>
                  <a:lnTo>
                    <a:pt x="157814" y="928853"/>
                  </a:lnTo>
                  <a:lnTo>
                    <a:pt x="157914" y="929000"/>
                  </a:lnTo>
                  <a:lnTo>
                    <a:pt x="157936" y="929031"/>
                  </a:lnTo>
                  <a:lnTo>
                    <a:pt x="157947" y="929055"/>
                  </a:lnTo>
                  <a:lnTo>
                    <a:pt x="157947" y="929071"/>
                  </a:lnTo>
                  <a:lnTo>
                    <a:pt x="157958" y="929110"/>
                  </a:lnTo>
                  <a:lnTo>
                    <a:pt x="157969" y="929146"/>
                  </a:lnTo>
                  <a:lnTo>
                    <a:pt x="157969" y="929164"/>
                  </a:lnTo>
                  <a:lnTo>
                    <a:pt x="157969" y="929191"/>
                  </a:lnTo>
                  <a:lnTo>
                    <a:pt x="157958" y="929227"/>
                  </a:lnTo>
                  <a:lnTo>
                    <a:pt x="157947" y="929264"/>
                  </a:lnTo>
                  <a:lnTo>
                    <a:pt x="157881" y="929404"/>
                  </a:lnTo>
                  <a:lnTo>
                    <a:pt x="157848" y="929496"/>
                  </a:lnTo>
                  <a:lnTo>
                    <a:pt x="157837" y="929535"/>
                  </a:lnTo>
                  <a:lnTo>
                    <a:pt x="157837" y="929574"/>
                  </a:lnTo>
                  <a:lnTo>
                    <a:pt x="157837" y="929585"/>
                  </a:lnTo>
                  <a:lnTo>
                    <a:pt x="157837" y="929590"/>
                  </a:lnTo>
                  <a:lnTo>
                    <a:pt x="157848" y="929610"/>
                  </a:lnTo>
                  <a:lnTo>
                    <a:pt x="157870" y="929646"/>
                  </a:lnTo>
                  <a:lnTo>
                    <a:pt x="157892" y="929671"/>
                  </a:lnTo>
                  <a:lnTo>
                    <a:pt x="157925" y="929701"/>
                  </a:lnTo>
                  <a:lnTo>
                    <a:pt x="158002" y="929756"/>
                  </a:lnTo>
                  <a:lnTo>
                    <a:pt x="158079" y="929826"/>
                  </a:lnTo>
                  <a:lnTo>
                    <a:pt x="158101" y="929849"/>
                  </a:lnTo>
                  <a:lnTo>
                    <a:pt x="158112" y="929867"/>
                  </a:lnTo>
                  <a:lnTo>
                    <a:pt x="158123" y="929879"/>
                  </a:lnTo>
                  <a:lnTo>
                    <a:pt x="158223" y="930146"/>
                  </a:lnTo>
                  <a:lnTo>
                    <a:pt x="158223" y="930152"/>
                  </a:lnTo>
                  <a:lnTo>
                    <a:pt x="158234" y="930160"/>
                  </a:lnTo>
                  <a:lnTo>
                    <a:pt x="158245" y="930178"/>
                  </a:lnTo>
                  <a:lnTo>
                    <a:pt x="158267" y="930198"/>
                  </a:lnTo>
                  <a:lnTo>
                    <a:pt x="158289" y="930206"/>
                  </a:lnTo>
                  <a:lnTo>
                    <a:pt x="158311" y="930221"/>
                  </a:lnTo>
                  <a:lnTo>
                    <a:pt x="158443" y="930236"/>
                  </a:lnTo>
                  <a:lnTo>
                    <a:pt x="158708" y="930266"/>
                  </a:lnTo>
                  <a:lnTo>
                    <a:pt x="158741" y="930273"/>
                  </a:lnTo>
                  <a:lnTo>
                    <a:pt x="158774" y="930283"/>
                  </a:lnTo>
                  <a:lnTo>
                    <a:pt x="158785" y="930292"/>
                  </a:lnTo>
                  <a:lnTo>
                    <a:pt x="158807" y="930302"/>
                  </a:lnTo>
                  <a:lnTo>
                    <a:pt x="158818" y="930319"/>
                  </a:lnTo>
                  <a:lnTo>
                    <a:pt x="159006" y="930607"/>
                  </a:lnTo>
                  <a:lnTo>
                    <a:pt x="159138" y="930704"/>
                  </a:lnTo>
                  <a:lnTo>
                    <a:pt x="159348" y="930867"/>
                  </a:lnTo>
                  <a:lnTo>
                    <a:pt x="159536" y="930971"/>
                  </a:lnTo>
                  <a:lnTo>
                    <a:pt x="159900" y="931369"/>
                  </a:lnTo>
                  <a:lnTo>
                    <a:pt x="160109" y="931607"/>
                  </a:lnTo>
                  <a:lnTo>
                    <a:pt x="160153" y="931651"/>
                  </a:lnTo>
                  <a:lnTo>
                    <a:pt x="160187" y="931681"/>
                  </a:lnTo>
                  <a:lnTo>
                    <a:pt x="160253" y="931729"/>
                  </a:lnTo>
                  <a:lnTo>
                    <a:pt x="160286" y="931757"/>
                  </a:lnTo>
                  <a:lnTo>
                    <a:pt x="160529" y="931916"/>
                  </a:lnTo>
                  <a:lnTo>
                    <a:pt x="160617" y="931983"/>
                  </a:lnTo>
                  <a:lnTo>
                    <a:pt x="160882" y="932252"/>
                  </a:lnTo>
                  <a:lnTo>
                    <a:pt x="160981" y="932470"/>
                  </a:lnTo>
                  <a:lnTo>
                    <a:pt x="161422" y="933070"/>
                  </a:lnTo>
                  <a:lnTo>
                    <a:pt x="161786" y="933473"/>
                  </a:lnTo>
                  <a:lnTo>
                    <a:pt x="161985" y="933528"/>
                  </a:lnTo>
                  <a:lnTo>
                    <a:pt x="162173" y="933538"/>
                  </a:lnTo>
                  <a:lnTo>
                    <a:pt x="162437" y="933517"/>
                  </a:lnTo>
                  <a:lnTo>
                    <a:pt x="163519" y="933398"/>
                  </a:lnTo>
                  <a:lnTo>
                    <a:pt x="163927" y="933439"/>
                  </a:lnTo>
                  <a:lnTo>
                    <a:pt x="164787" y="933726"/>
                  </a:lnTo>
                  <a:lnTo>
                    <a:pt x="165538" y="934150"/>
                  </a:lnTo>
                  <a:lnTo>
                    <a:pt x="166155" y="934455"/>
                  </a:lnTo>
                  <a:lnTo>
                    <a:pt x="166773" y="934707"/>
                  </a:lnTo>
                  <a:lnTo>
                    <a:pt x="166840" y="934734"/>
                  </a:lnTo>
                  <a:lnTo>
                    <a:pt x="166862" y="934742"/>
                  </a:lnTo>
                  <a:lnTo>
                    <a:pt x="167038" y="934803"/>
                  </a:lnTo>
                  <a:lnTo>
                    <a:pt x="167171" y="934845"/>
                  </a:lnTo>
                  <a:lnTo>
                    <a:pt x="167226" y="934857"/>
                  </a:lnTo>
                  <a:lnTo>
                    <a:pt x="167270" y="934864"/>
                  </a:lnTo>
                  <a:lnTo>
                    <a:pt x="167336" y="934866"/>
                  </a:lnTo>
                  <a:lnTo>
                    <a:pt x="167490" y="934881"/>
                  </a:lnTo>
                  <a:lnTo>
                    <a:pt x="167744" y="934894"/>
                  </a:lnTo>
                  <a:lnTo>
                    <a:pt x="167755" y="934896"/>
                  </a:lnTo>
                  <a:lnTo>
                    <a:pt x="167810" y="934906"/>
                  </a:lnTo>
                  <a:lnTo>
                    <a:pt x="167855" y="934915"/>
                  </a:lnTo>
                  <a:lnTo>
                    <a:pt x="167888" y="934925"/>
                  </a:lnTo>
                  <a:lnTo>
                    <a:pt x="167954" y="934940"/>
                  </a:lnTo>
                  <a:lnTo>
                    <a:pt x="168064" y="934970"/>
                  </a:lnTo>
                  <a:lnTo>
                    <a:pt x="168086" y="934980"/>
                  </a:lnTo>
                  <a:lnTo>
                    <a:pt x="168174" y="935019"/>
                  </a:lnTo>
                  <a:lnTo>
                    <a:pt x="168230" y="935045"/>
                  </a:lnTo>
                  <a:lnTo>
                    <a:pt x="168263" y="935060"/>
                  </a:lnTo>
                  <a:lnTo>
                    <a:pt x="168307" y="935082"/>
                  </a:lnTo>
                  <a:lnTo>
                    <a:pt x="168340" y="935105"/>
                  </a:lnTo>
                  <a:lnTo>
                    <a:pt x="168792" y="935393"/>
                  </a:lnTo>
                  <a:lnTo>
                    <a:pt x="169090" y="935581"/>
                  </a:lnTo>
                  <a:lnTo>
                    <a:pt x="169156" y="935615"/>
                  </a:lnTo>
                  <a:lnTo>
                    <a:pt x="169190" y="935638"/>
                  </a:lnTo>
                  <a:lnTo>
                    <a:pt x="169223" y="935653"/>
                  </a:lnTo>
                  <a:lnTo>
                    <a:pt x="169245" y="935668"/>
                  </a:lnTo>
                  <a:lnTo>
                    <a:pt x="169256" y="935670"/>
                  </a:lnTo>
                  <a:lnTo>
                    <a:pt x="169631" y="935850"/>
                  </a:lnTo>
                  <a:lnTo>
                    <a:pt x="170116" y="936030"/>
                  </a:lnTo>
                  <a:lnTo>
                    <a:pt x="170414" y="936113"/>
                  </a:lnTo>
                  <a:lnTo>
                    <a:pt x="170845" y="936163"/>
                  </a:lnTo>
                  <a:lnTo>
                    <a:pt x="170889" y="936165"/>
                  </a:lnTo>
                  <a:lnTo>
                    <a:pt x="170911" y="936167"/>
                  </a:lnTo>
                  <a:lnTo>
                    <a:pt x="170988" y="936157"/>
                  </a:lnTo>
                  <a:lnTo>
                    <a:pt x="171341" y="936103"/>
                  </a:lnTo>
                  <a:lnTo>
                    <a:pt x="171617" y="935967"/>
                  </a:lnTo>
                  <a:lnTo>
                    <a:pt x="172610" y="935703"/>
                  </a:lnTo>
                  <a:lnTo>
                    <a:pt x="172698" y="935664"/>
                  </a:lnTo>
                  <a:lnTo>
                    <a:pt x="173029" y="935478"/>
                  </a:lnTo>
                  <a:lnTo>
                    <a:pt x="173084" y="935449"/>
                  </a:lnTo>
                  <a:lnTo>
                    <a:pt x="173272" y="935359"/>
                  </a:lnTo>
                  <a:lnTo>
                    <a:pt x="173470" y="935276"/>
                  </a:lnTo>
                  <a:lnTo>
                    <a:pt x="173757" y="935183"/>
                  </a:lnTo>
                  <a:lnTo>
                    <a:pt x="174574" y="934924"/>
                  </a:lnTo>
                  <a:lnTo>
                    <a:pt x="174662" y="934887"/>
                  </a:lnTo>
                  <a:lnTo>
                    <a:pt x="174673" y="934882"/>
                  </a:lnTo>
                  <a:lnTo>
                    <a:pt x="174938" y="934630"/>
                  </a:lnTo>
                  <a:lnTo>
                    <a:pt x="174982" y="934574"/>
                  </a:lnTo>
                  <a:lnTo>
                    <a:pt x="175037" y="934512"/>
                  </a:lnTo>
                  <a:lnTo>
                    <a:pt x="175048" y="934477"/>
                  </a:lnTo>
                  <a:lnTo>
                    <a:pt x="175048" y="934445"/>
                  </a:lnTo>
                  <a:lnTo>
                    <a:pt x="175048" y="934400"/>
                  </a:lnTo>
                  <a:lnTo>
                    <a:pt x="175037" y="934338"/>
                  </a:lnTo>
                  <a:lnTo>
                    <a:pt x="175026" y="934263"/>
                  </a:lnTo>
                  <a:lnTo>
                    <a:pt x="175015" y="934207"/>
                  </a:lnTo>
                  <a:lnTo>
                    <a:pt x="175015" y="934152"/>
                  </a:lnTo>
                  <a:lnTo>
                    <a:pt x="175015" y="934070"/>
                  </a:lnTo>
                  <a:lnTo>
                    <a:pt x="175026" y="933947"/>
                  </a:lnTo>
                  <a:lnTo>
                    <a:pt x="175048" y="933751"/>
                  </a:lnTo>
                  <a:lnTo>
                    <a:pt x="175070" y="933675"/>
                  </a:lnTo>
                  <a:lnTo>
                    <a:pt x="175103" y="933614"/>
                  </a:lnTo>
                  <a:lnTo>
                    <a:pt x="175147" y="933573"/>
                  </a:lnTo>
                  <a:lnTo>
                    <a:pt x="175225" y="933500"/>
                  </a:lnTo>
                  <a:lnTo>
                    <a:pt x="175302" y="933468"/>
                  </a:lnTo>
                  <a:lnTo>
                    <a:pt x="175423" y="933457"/>
                  </a:lnTo>
                  <a:lnTo>
                    <a:pt x="175622" y="933496"/>
                  </a:lnTo>
                  <a:lnTo>
                    <a:pt x="175798" y="933534"/>
                  </a:lnTo>
                  <a:lnTo>
                    <a:pt x="175931" y="933542"/>
                  </a:lnTo>
                  <a:lnTo>
                    <a:pt x="176019" y="933528"/>
                  </a:lnTo>
                  <a:lnTo>
                    <a:pt x="176107" y="933486"/>
                  </a:lnTo>
                  <a:lnTo>
                    <a:pt x="176129" y="933471"/>
                  </a:lnTo>
                  <a:lnTo>
                    <a:pt x="176151" y="933452"/>
                  </a:lnTo>
                  <a:lnTo>
                    <a:pt x="176196" y="933402"/>
                  </a:lnTo>
                  <a:lnTo>
                    <a:pt x="176240" y="933356"/>
                  </a:lnTo>
                  <a:lnTo>
                    <a:pt x="176262" y="933341"/>
                  </a:lnTo>
                  <a:lnTo>
                    <a:pt x="176284" y="933330"/>
                  </a:lnTo>
                  <a:lnTo>
                    <a:pt x="176361" y="933321"/>
                  </a:lnTo>
                  <a:lnTo>
                    <a:pt x="176394" y="933321"/>
                  </a:lnTo>
                  <a:lnTo>
                    <a:pt x="176449" y="933317"/>
                  </a:lnTo>
                  <a:lnTo>
                    <a:pt x="176626" y="933323"/>
                  </a:lnTo>
                  <a:lnTo>
                    <a:pt x="176714" y="933336"/>
                  </a:lnTo>
                  <a:lnTo>
                    <a:pt x="176802" y="933355"/>
                  </a:lnTo>
                  <a:lnTo>
                    <a:pt x="176935" y="933395"/>
                  </a:lnTo>
                  <a:lnTo>
                    <a:pt x="177851" y="933734"/>
                  </a:lnTo>
                  <a:lnTo>
                    <a:pt x="177917" y="933767"/>
                  </a:lnTo>
                  <a:lnTo>
                    <a:pt x="177961" y="933793"/>
                  </a:lnTo>
                  <a:lnTo>
                    <a:pt x="178446" y="934079"/>
                  </a:lnTo>
                  <a:lnTo>
                    <a:pt x="178568" y="934153"/>
                  </a:lnTo>
                  <a:lnTo>
                    <a:pt x="178755" y="934235"/>
                  </a:lnTo>
                  <a:lnTo>
                    <a:pt x="179163" y="934269"/>
                  </a:lnTo>
                  <a:lnTo>
                    <a:pt x="179483" y="934238"/>
                  </a:lnTo>
                  <a:lnTo>
                    <a:pt x="180090" y="934222"/>
                  </a:lnTo>
                  <a:lnTo>
                    <a:pt x="180278" y="934241"/>
                  </a:lnTo>
                  <a:lnTo>
                    <a:pt x="180322" y="934271"/>
                  </a:lnTo>
                  <a:lnTo>
                    <a:pt x="180355" y="934295"/>
                  </a:lnTo>
                  <a:lnTo>
                    <a:pt x="180388" y="934326"/>
                  </a:lnTo>
                  <a:lnTo>
                    <a:pt x="180432" y="934403"/>
                  </a:lnTo>
                  <a:lnTo>
                    <a:pt x="180454" y="934443"/>
                  </a:lnTo>
                  <a:lnTo>
                    <a:pt x="180465" y="934491"/>
                  </a:lnTo>
                  <a:lnTo>
                    <a:pt x="180554" y="934630"/>
                  </a:lnTo>
                  <a:lnTo>
                    <a:pt x="180587" y="934692"/>
                  </a:lnTo>
                  <a:lnTo>
                    <a:pt x="180609" y="934726"/>
                  </a:lnTo>
                  <a:lnTo>
                    <a:pt x="180631" y="934771"/>
                  </a:lnTo>
                  <a:lnTo>
                    <a:pt x="180719" y="934953"/>
                  </a:lnTo>
                  <a:lnTo>
                    <a:pt x="180730" y="934962"/>
                  </a:lnTo>
                  <a:lnTo>
                    <a:pt x="180785" y="935019"/>
                  </a:lnTo>
                  <a:lnTo>
                    <a:pt x="180818" y="935058"/>
                  </a:lnTo>
                  <a:lnTo>
                    <a:pt x="180874" y="935104"/>
                  </a:lnTo>
                  <a:lnTo>
                    <a:pt x="181050" y="935259"/>
                  </a:lnTo>
                  <a:lnTo>
                    <a:pt x="181083" y="935287"/>
                  </a:lnTo>
                  <a:lnTo>
                    <a:pt x="181238" y="935412"/>
                  </a:lnTo>
                  <a:lnTo>
                    <a:pt x="181271" y="935443"/>
                  </a:lnTo>
                  <a:lnTo>
                    <a:pt x="181337" y="935474"/>
                  </a:lnTo>
                  <a:lnTo>
                    <a:pt x="182175" y="935844"/>
                  </a:lnTo>
                  <a:lnTo>
                    <a:pt x="182396" y="935952"/>
                  </a:lnTo>
                  <a:lnTo>
                    <a:pt x="182551" y="936029"/>
                  </a:lnTo>
                  <a:lnTo>
                    <a:pt x="182617" y="936079"/>
                  </a:lnTo>
                  <a:lnTo>
                    <a:pt x="182694" y="936133"/>
                  </a:lnTo>
                  <a:lnTo>
                    <a:pt x="183422" y="936735"/>
                  </a:lnTo>
                  <a:lnTo>
                    <a:pt x="183808" y="936948"/>
                  </a:lnTo>
                  <a:lnTo>
                    <a:pt x="183886" y="936985"/>
                  </a:lnTo>
                  <a:lnTo>
                    <a:pt x="183930" y="936989"/>
                  </a:lnTo>
                  <a:lnTo>
                    <a:pt x="183985" y="936993"/>
                  </a:lnTo>
                  <a:lnTo>
                    <a:pt x="184018" y="936993"/>
                  </a:lnTo>
                  <a:lnTo>
                    <a:pt x="184117" y="936982"/>
                  </a:lnTo>
                  <a:lnTo>
                    <a:pt x="184172" y="936970"/>
                  </a:lnTo>
                  <a:lnTo>
                    <a:pt x="184194" y="936959"/>
                  </a:lnTo>
                  <a:lnTo>
                    <a:pt x="184239" y="936945"/>
                  </a:lnTo>
                  <a:lnTo>
                    <a:pt x="184305" y="936930"/>
                  </a:lnTo>
                  <a:lnTo>
                    <a:pt x="184305" y="936929"/>
                  </a:lnTo>
                  <a:lnTo>
                    <a:pt x="184371" y="936920"/>
                  </a:lnTo>
                  <a:lnTo>
                    <a:pt x="184426" y="936925"/>
                  </a:lnTo>
                  <a:lnTo>
                    <a:pt x="184503" y="936932"/>
                  </a:lnTo>
                  <a:lnTo>
                    <a:pt x="184669" y="936949"/>
                  </a:lnTo>
                  <a:lnTo>
                    <a:pt x="185452" y="937078"/>
                  </a:lnTo>
                  <a:lnTo>
                    <a:pt x="185496" y="937083"/>
                  </a:lnTo>
                  <a:lnTo>
                    <a:pt x="185518" y="937085"/>
                  </a:lnTo>
                  <a:lnTo>
                    <a:pt x="185982" y="937046"/>
                  </a:lnTo>
                  <a:lnTo>
                    <a:pt x="186180" y="937048"/>
                  </a:lnTo>
                  <a:lnTo>
                    <a:pt x="186313" y="937074"/>
                  </a:lnTo>
                  <a:lnTo>
                    <a:pt x="186478" y="937155"/>
                  </a:lnTo>
                  <a:lnTo>
                    <a:pt x="186522" y="937173"/>
                  </a:lnTo>
                  <a:lnTo>
                    <a:pt x="186556" y="937184"/>
                  </a:lnTo>
                  <a:lnTo>
                    <a:pt x="186633" y="937215"/>
                  </a:lnTo>
                  <a:lnTo>
                    <a:pt x="186655" y="937221"/>
                  </a:lnTo>
                  <a:lnTo>
                    <a:pt x="186688" y="937219"/>
                  </a:lnTo>
                  <a:lnTo>
                    <a:pt x="186688" y="937217"/>
                  </a:lnTo>
                  <a:lnTo>
                    <a:pt x="186710" y="937212"/>
                  </a:lnTo>
                  <a:lnTo>
                    <a:pt x="186743" y="937191"/>
                  </a:lnTo>
                  <a:lnTo>
                    <a:pt x="186776" y="937166"/>
                  </a:lnTo>
                  <a:lnTo>
                    <a:pt x="186809" y="937145"/>
                  </a:lnTo>
                  <a:lnTo>
                    <a:pt x="186831" y="937122"/>
                  </a:lnTo>
                  <a:lnTo>
                    <a:pt x="186864" y="937099"/>
                  </a:lnTo>
                  <a:lnTo>
                    <a:pt x="186876" y="937083"/>
                  </a:lnTo>
                  <a:lnTo>
                    <a:pt x="186887" y="937067"/>
                  </a:lnTo>
                  <a:lnTo>
                    <a:pt x="186898" y="937044"/>
                  </a:lnTo>
                  <a:lnTo>
                    <a:pt x="186909" y="937008"/>
                  </a:lnTo>
                  <a:lnTo>
                    <a:pt x="186942" y="936879"/>
                  </a:lnTo>
                  <a:lnTo>
                    <a:pt x="186953" y="936782"/>
                  </a:lnTo>
                  <a:lnTo>
                    <a:pt x="186964" y="936779"/>
                  </a:lnTo>
                  <a:lnTo>
                    <a:pt x="186986" y="936745"/>
                  </a:lnTo>
                  <a:lnTo>
                    <a:pt x="187008" y="936733"/>
                  </a:lnTo>
                  <a:lnTo>
                    <a:pt x="187019" y="936722"/>
                  </a:lnTo>
                  <a:lnTo>
                    <a:pt x="187052" y="936720"/>
                  </a:lnTo>
                  <a:lnTo>
                    <a:pt x="187096" y="936720"/>
                  </a:lnTo>
                  <a:lnTo>
                    <a:pt x="187140" y="936726"/>
                  </a:lnTo>
                  <a:lnTo>
                    <a:pt x="187251" y="936745"/>
                  </a:lnTo>
                  <a:lnTo>
                    <a:pt x="187284" y="936756"/>
                  </a:lnTo>
                  <a:lnTo>
                    <a:pt x="187295" y="936757"/>
                  </a:lnTo>
                  <a:lnTo>
                    <a:pt x="187328" y="936759"/>
                  </a:lnTo>
                  <a:lnTo>
                    <a:pt x="187361" y="936758"/>
                  </a:lnTo>
                  <a:lnTo>
                    <a:pt x="187405" y="936747"/>
                  </a:lnTo>
                  <a:lnTo>
                    <a:pt x="187427" y="936743"/>
                  </a:lnTo>
                  <a:lnTo>
                    <a:pt x="187471" y="936701"/>
                  </a:lnTo>
                  <a:lnTo>
                    <a:pt x="187549" y="936625"/>
                  </a:lnTo>
                  <a:lnTo>
                    <a:pt x="187604" y="936555"/>
                  </a:lnTo>
                  <a:lnTo>
                    <a:pt x="187637" y="936507"/>
                  </a:lnTo>
                  <a:lnTo>
                    <a:pt x="187648" y="936451"/>
                  </a:lnTo>
                  <a:lnTo>
                    <a:pt x="187648" y="936419"/>
                  </a:lnTo>
                  <a:lnTo>
                    <a:pt x="187659" y="936263"/>
                  </a:lnTo>
                  <a:lnTo>
                    <a:pt x="187670" y="936221"/>
                  </a:lnTo>
                  <a:lnTo>
                    <a:pt x="187692" y="936185"/>
                  </a:lnTo>
                  <a:lnTo>
                    <a:pt x="187736" y="936154"/>
                  </a:lnTo>
                  <a:lnTo>
                    <a:pt x="187769" y="936126"/>
                  </a:lnTo>
                  <a:lnTo>
                    <a:pt x="188299" y="935856"/>
                  </a:lnTo>
                  <a:lnTo>
                    <a:pt x="188619" y="935735"/>
                  </a:lnTo>
                  <a:lnTo>
                    <a:pt x="188674" y="935710"/>
                  </a:lnTo>
                  <a:lnTo>
                    <a:pt x="188729" y="935685"/>
                  </a:lnTo>
                  <a:lnTo>
                    <a:pt x="188740" y="935678"/>
                  </a:lnTo>
                  <a:lnTo>
                    <a:pt x="188773" y="935647"/>
                  </a:lnTo>
                  <a:lnTo>
                    <a:pt x="188895" y="935540"/>
                  </a:lnTo>
                  <a:lnTo>
                    <a:pt x="188983" y="935484"/>
                  </a:lnTo>
                  <a:lnTo>
                    <a:pt x="189027" y="935447"/>
                  </a:lnTo>
                  <a:lnTo>
                    <a:pt x="189049" y="935436"/>
                  </a:lnTo>
                  <a:lnTo>
                    <a:pt x="189060" y="935436"/>
                  </a:lnTo>
                  <a:lnTo>
                    <a:pt x="189104" y="935441"/>
                  </a:lnTo>
                  <a:lnTo>
                    <a:pt x="189159" y="935452"/>
                  </a:lnTo>
                  <a:lnTo>
                    <a:pt x="189193" y="935456"/>
                  </a:lnTo>
                  <a:lnTo>
                    <a:pt x="189226" y="935465"/>
                  </a:lnTo>
                  <a:lnTo>
                    <a:pt x="189248" y="935477"/>
                  </a:lnTo>
                  <a:lnTo>
                    <a:pt x="189281" y="935477"/>
                  </a:lnTo>
                  <a:lnTo>
                    <a:pt x="189303" y="935473"/>
                  </a:lnTo>
                  <a:lnTo>
                    <a:pt x="189314" y="935469"/>
                  </a:lnTo>
                  <a:lnTo>
                    <a:pt x="189336" y="935465"/>
                  </a:lnTo>
                  <a:lnTo>
                    <a:pt x="189358" y="935460"/>
                  </a:lnTo>
                  <a:lnTo>
                    <a:pt x="189391" y="935447"/>
                  </a:lnTo>
                  <a:lnTo>
                    <a:pt x="189435" y="935434"/>
                  </a:lnTo>
                  <a:lnTo>
                    <a:pt x="189546" y="935376"/>
                  </a:lnTo>
                  <a:lnTo>
                    <a:pt x="189557" y="935373"/>
                  </a:lnTo>
                  <a:lnTo>
                    <a:pt x="189568" y="935367"/>
                  </a:lnTo>
                  <a:lnTo>
                    <a:pt x="189634" y="935340"/>
                  </a:lnTo>
                  <a:lnTo>
                    <a:pt x="189700" y="935313"/>
                  </a:lnTo>
                  <a:lnTo>
                    <a:pt x="189766" y="935292"/>
                  </a:lnTo>
                  <a:lnTo>
                    <a:pt x="189810" y="935281"/>
                  </a:lnTo>
                  <a:lnTo>
                    <a:pt x="189854" y="935273"/>
                  </a:lnTo>
                  <a:lnTo>
                    <a:pt x="189910" y="935271"/>
                  </a:lnTo>
                  <a:lnTo>
                    <a:pt x="190009" y="935268"/>
                  </a:lnTo>
                  <a:lnTo>
                    <a:pt x="190020" y="935268"/>
                  </a:lnTo>
                  <a:lnTo>
                    <a:pt x="190163" y="935293"/>
                  </a:lnTo>
                  <a:lnTo>
                    <a:pt x="190174" y="935294"/>
                  </a:lnTo>
                  <a:lnTo>
                    <a:pt x="190318" y="935315"/>
                  </a:lnTo>
                  <a:lnTo>
                    <a:pt x="190439" y="935326"/>
                  </a:lnTo>
                  <a:lnTo>
                    <a:pt x="190527" y="935326"/>
                  </a:lnTo>
                  <a:lnTo>
                    <a:pt x="190561" y="935313"/>
                  </a:lnTo>
                  <a:lnTo>
                    <a:pt x="190583" y="935302"/>
                  </a:lnTo>
                  <a:lnTo>
                    <a:pt x="190616" y="935286"/>
                  </a:lnTo>
                  <a:lnTo>
                    <a:pt x="190671" y="935223"/>
                  </a:lnTo>
                  <a:lnTo>
                    <a:pt x="190704" y="935183"/>
                  </a:lnTo>
                  <a:lnTo>
                    <a:pt x="190715" y="935167"/>
                  </a:lnTo>
                  <a:lnTo>
                    <a:pt x="190770" y="935107"/>
                  </a:lnTo>
                  <a:lnTo>
                    <a:pt x="190803" y="935050"/>
                  </a:lnTo>
                  <a:lnTo>
                    <a:pt x="190825" y="934996"/>
                  </a:lnTo>
                  <a:lnTo>
                    <a:pt x="190903" y="934740"/>
                  </a:lnTo>
                  <a:lnTo>
                    <a:pt x="191035" y="934430"/>
                  </a:lnTo>
                  <a:lnTo>
                    <a:pt x="191090" y="934346"/>
                  </a:lnTo>
                  <a:lnTo>
                    <a:pt x="191178" y="934226"/>
                  </a:lnTo>
                  <a:lnTo>
                    <a:pt x="191212" y="934183"/>
                  </a:lnTo>
                  <a:lnTo>
                    <a:pt x="191311" y="934098"/>
                  </a:lnTo>
                  <a:lnTo>
                    <a:pt x="191399" y="934110"/>
                  </a:lnTo>
                  <a:lnTo>
                    <a:pt x="191487" y="934138"/>
                  </a:lnTo>
                  <a:lnTo>
                    <a:pt x="192028" y="934271"/>
                  </a:lnTo>
                  <a:lnTo>
                    <a:pt x="192370" y="934297"/>
                  </a:lnTo>
                  <a:lnTo>
                    <a:pt x="192602" y="934287"/>
                  </a:lnTo>
                  <a:lnTo>
                    <a:pt x="192657" y="934254"/>
                  </a:lnTo>
                  <a:lnTo>
                    <a:pt x="192723" y="934129"/>
                  </a:lnTo>
                  <a:lnTo>
                    <a:pt x="192756" y="933978"/>
                  </a:lnTo>
                  <a:lnTo>
                    <a:pt x="193352" y="933143"/>
                  </a:lnTo>
                  <a:lnTo>
                    <a:pt x="193495" y="933007"/>
                  </a:lnTo>
                  <a:lnTo>
                    <a:pt x="193639" y="932933"/>
                  </a:lnTo>
                  <a:lnTo>
                    <a:pt x="193716" y="932811"/>
                  </a:lnTo>
                  <a:lnTo>
                    <a:pt x="194290" y="931711"/>
                  </a:lnTo>
                  <a:lnTo>
                    <a:pt x="194312" y="931631"/>
                  </a:lnTo>
                  <a:lnTo>
                    <a:pt x="194323" y="931616"/>
                  </a:lnTo>
                  <a:lnTo>
                    <a:pt x="194323" y="931587"/>
                  </a:lnTo>
                  <a:lnTo>
                    <a:pt x="194345" y="931443"/>
                  </a:lnTo>
                  <a:lnTo>
                    <a:pt x="194378" y="931131"/>
                  </a:lnTo>
                  <a:lnTo>
                    <a:pt x="194389" y="931084"/>
                  </a:lnTo>
                  <a:lnTo>
                    <a:pt x="194389" y="931056"/>
                  </a:lnTo>
                  <a:lnTo>
                    <a:pt x="194389" y="931045"/>
                  </a:lnTo>
                  <a:lnTo>
                    <a:pt x="194400" y="931014"/>
                  </a:lnTo>
                  <a:lnTo>
                    <a:pt x="194411" y="930984"/>
                  </a:lnTo>
                  <a:lnTo>
                    <a:pt x="194444" y="930970"/>
                  </a:lnTo>
                  <a:lnTo>
                    <a:pt x="194466" y="930962"/>
                  </a:lnTo>
                  <a:lnTo>
                    <a:pt x="194466" y="930961"/>
                  </a:lnTo>
                  <a:lnTo>
                    <a:pt x="194499" y="930961"/>
                  </a:lnTo>
                  <a:lnTo>
                    <a:pt x="194533" y="930970"/>
                  </a:lnTo>
                  <a:lnTo>
                    <a:pt x="194577" y="930976"/>
                  </a:lnTo>
                  <a:lnTo>
                    <a:pt x="194621" y="930984"/>
                  </a:lnTo>
                  <a:lnTo>
                    <a:pt x="194643" y="930991"/>
                  </a:lnTo>
                  <a:lnTo>
                    <a:pt x="194643" y="930993"/>
                  </a:lnTo>
                  <a:lnTo>
                    <a:pt x="194654" y="930993"/>
                  </a:lnTo>
                  <a:lnTo>
                    <a:pt x="194709" y="930988"/>
                  </a:lnTo>
                  <a:lnTo>
                    <a:pt x="194742" y="930982"/>
                  </a:lnTo>
                  <a:lnTo>
                    <a:pt x="194764" y="930972"/>
                  </a:lnTo>
                  <a:lnTo>
                    <a:pt x="194786" y="930959"/>
                  </a:lnTo>
                  <a:lnTo>
                    <a:pt x="194797" y="930944"/>
                  </a:lnTo>
                  <a:lnTo>
                    <a:pt x="194808" y="930906"/>
                  </a:lnTo>
                  <a:lnTo>
                    <a:pt x="194819" y="930886"/>
                  </a:lnTo>
                  <a:lnTo>
                    <a:pt x="194875" y="930703"/>
                  </a:lnTo>
                  <a:lnTo>
                    <a:pt x="194930" y="930556"/>
                  </a:lnTo>
                  <a:lnTo>
                    <a:pt x="194952" y="930523"/>
                  </a:lnTo>
                  <a:lnTo>
                    <a:pt x="194985" y="930498"/>
                  </a:lnTo>
                  <a:lnTo>
                    <a:pt x="195018" y="930485"/>
                  </a:lnTo>
                  <a:lnTo>
                    <a:pt x="195250" y="930440"/>
                  </a:lnTo>
                  <a:lnTo>
                    <a:pt x="195404" y="930412"/>
                  </a:lnTo>
                  <a:lnTo>
                    <a:pt x="195801" y="930278"/>
                  </a:lnTo>
                  <a:lnTo>
                    <a:pt x="196132" y="930250"/>
                  </a:lnTo>
                  <a:lnTo>
                    <a:pt x="196132" y="930250"/>
                  </a:lnTo>
                  <a:lnTo>
                    <a:pt x="196221" y="930271"/>
                  </a:lnTo>
                  <a:lnTo>
                    <a:pt x="196342" y="930372"/>
                  </a:lnTo>
                  <a:lnTo>
                    <a:pt x="196441" y="930418"/>
                  </a:lnTo>
                  <a:lnTo>
                    <a:pt x="196529" y="930415"/>
                  </a:lnTo>
                  <a:lnTo>
                    <a:pt x="196750" y="930359"/>
                  </a:lnTo>
                  <a:lnTo>
                    <a:pt x="197048" y="930255"/>
                  </a:lnTo>
                  <a:lnTo>
                    <a:pt x="197169" y="930137"/>
                  </a:lnTo>
                  <a:lnTo>
                    <a:pt x="197931" y="929386"/>
                  </a:lnTo>
                  <a:lnTo>
                    <a:pt x="197986" y="929337"/>
                  </a:lnTo>
                  <a:lnTo>
                    <a:pt x="198008" y="929318"/>
                  </a:lnTo>
                  <a:lnTo>
                    <a:pt x="198063" y="929219"/>
                  </a:lnTo>
                  <a:lnTo>
                    <a:pt x="198063" y="929088"/>
                  </a:lnTo>
                  <a:lnTo>
                    <a:pt x="198096" y="929019"/>
                  </a:lnTo>
                  <a:lnTo>
                    <a:pt x="198140" y="928963"/>
                  </a:lnTo>
                  <a:lnTo>
                    <a:pt x="198560" y="928789"/>
                  </a:lnTo>
                  <a:lnTo>
                    <a:pt x="198593" y="928787"/>
                  </a:lnTo>
                  <a:lnTo>
                    <a:pt x="198902" y="928766"/>
                  </a:lnTo>
                  <a:lnTo>
                    <a:pt x="198957" y="928756"/>
                  </a:lnTo>
                  <a:lnTo>
                    <a:pt x="199045" y="928749"/>
                  </a:lnTo>
                  <a:lnTo>
                    <a:pt x="199100" y="928752"/>
                  </a:lnTo>
                  <a:lnTo>
                    <a:pt x="199210" y="928799"/>
                  </a:lnTo>
                  <a:lnTo>
                    <a:pt x="199332" y="928845"/>
                  </a:lnTo>
                  <a:lnTo>
                    <a:pt x="199354" y="928855"/>
                  </a:lnTo>
                  <a:lnTo>
                    <a:pt x="199365" y="928859"/>
                  </a:lnTo>
                  <a:lnTo>
                    <a:pt x="199365" y="928867"/>
                  </a:lnTo>
                  <a:lnTo>
                    <a:pt x="199376" y="928871"/>
                  </a:lnTo>
                  <a:lnTo>
                    <a:pt x="199376" y="928877"/>
                  </a:lnTo>
                  <a:lnTo>
                    <a:pt x="199387" y="928883"/>
                  </a:lnTo>
                  <a:lnTo>
                    <a:pt x="199387" y="928887"/>
                  </a:lnTo>
                  <a:lnTo>
                    <a:pt x="199586" y="929225"/>
                  </a:lnTo>
                  <a:lnTo>
                    <a:pt x="199773" y="929550"/>
                  </a:lnTo>
                  <a:lnTo>
                    <a:pt x="199773" y="929558"/>
                  </a:lnTo>
                  <a:lnTo>
                    <a:pt x="199784" y="929564"/>
                  </a:lnTo>
                  <a:lnTo>
                    <a:pt x="199784" y="929568"/>
                  </a:lnTo>
                  <a:lnTo>
                    <a:pt x="199784" y="929573"/>
                  </a:lnTo>
                  <a:lnTo>
                    <a:pt x="199795" y="929577"/>
                  </a:lnTo>
                  <a:lnTo>
                    <a:pt x="199795" y="929583"/>
                  </a:lnTo>
                  <a:lnTo>
                    <a:pt x="200325" y="929988"/>
                  </a:lnTo>
                  <a:lnTo>
                    <a:pt x="200546" y="930082"/>
                  </a:lnTo>
                  <a:lnTo>
                    <a:pt x="200667" y="930112"/>
                  </a:lnTo>
                  <a:lnTo>
                    <a:pt x="200832" y="930117"/>
                  </a:lnTo>
                  <a:lnTo>
                    <a:pt x="200899" y="930133"/>
                  </a:lnTo>
                  <a:lnTo>
                    <a:pt x="200976" y="930192"/>
                  </a:lnTo>
                  <a:lnTo>
                    <a:pt x="201086" y="930252"/>
                  </a:lnTo>
                  <a:lnTo>
                    <a:pt x="201152" y="930265"/>
                  </a:lnTo>
                  <a:lnTo>
                    <a:pt x="201218" y="930253"/>
                  </a:lnTo>
                  <a:lnTo>
                    <a:pt x="201296" y="930200"/>
                  </a:lnTo>
                  <a:lnTo>
                    <a:pt x="201406" y="930148"/>
                  </a:lnTo>
                  <a:lnTo>
                    <a:pt x="201417" y="930145"/>
                  </a:lnTo>
                  <a:lnTo>
                    <a:pt x="201428" y="930144"/>
                  </a:lnTo>
                  <a:lnTo>
                    <a:pt x="201439" y="930144"/>
                  </a:lnTo>
                  <a:lnTo>
                    <a:pt x="201461" y="930149"/>
                  </a:lnTo>
                  <a:lnTo>
                    <a:pt x="201461" y="930153"/>
                  </a:lnTo>
                  <a:lnTo>
                    <a:pt x="201472" y="930158"/>
                  </a:lnTo>
                  <a:lnTo>
                    <a:pt x="201494" y="930167"/>
                  </a:lnTo>
                  <a:lnTo>
                    <a:pt x="201538" y="930200"/>
                  </a:lnTo>
                  <a:lnTo>
                    <a:pt x="201682" y="930339"/>
                  </a:lnTo>
                  <a:lnTo>
                    <a:pt x="201693" y="930349"/>
                  </a:lnTo>
                  <a:lnTo>
                    <a:pt x="201715" y="930379"/>
                  </a:lnTo>
                  <a:lnTo>
                    <a:pt x="201726" y="930400"/>
                  </a:lnTo>
                  <a:lnTo>
                    <a:pt x="201737" y="930415"/>
                  </a:lnTo>
                  <a:lnTo>
                    <a:pt x="201748" y="930435"/>
                  </a:lnTo>
                  <a:lnTo>
                    <a:pt x="201748" y="930457"/>
                  </a:lnTo>
                  <a:lnTo>
                    <a:pt x="201748" y="930483"/>
                  </a:lnTo>
                  <a:lnTo>
                    <a:pt x="201759" y="930635"/>
                  </a:lnTo>
                  <a:lnTo>
                    <a:pt x="202002" y="931698"/>
                  </a:lnTo>
                  <a:lnTo>
                    <a:pt x="202002" y="931764"/>
                  </a:lnTo>
                  <a:lnTo>
                    <a:pt x="201991" y="931818"/>
                  </a:lnTo>
                  <a:lnTo>
                    <a:pt x="201980" y="931867"/>
                  </a:lnTo>
                  <a:lnTo>
                    <a:pt x="201969" y="931943"/>
                  </a:lnTo>
                  <a:lnTo>
                    <a:pt x="201958" y="932009"/>
                  </a:lnTo>
                  <a:lnTo>
                    <a:pt x="201936" y="932070"/>
                  </a:lnTo>
                  <a:lnTo>
                    <a:pt x="201925" y="932106"/>
                  </a:lnTo>
                  <a:lnTo>
                    <a:pt x="201903" y="932128"/>
                  </a:lnTo>
                  <a:lnTo>
                    <a:pt x="201880" y="932157"/>
                  </a:lnTo>
                  <a:lnTo>
                    <a:pt x="201869" y="932189"/>
                  </a:lnTo>
                  <a:lnTo>
                    <a:pt x="201825" y="932237"/>
                  </a:lnTo>
                  <a:lnTo>
                    <a:pt x="201814" y="932250"/>
                  </a:lnTo>
                  <a:lnTo>
                    <a:pt x="201759" y="932318"/>
                  </a:lnTo>
                  <a:lnTo>
                    <a:pt x="201726" y="932352"/>
                  </a:lnTo>
                  <a:lnTo>
                    <a:pt x="201715" y="932381"/>
                  </a:lnTo>
                  <a:lnTo>
                    <a:pt x="201693" y="932411"/>
                  </a:lnTo>
                  <a:lnTo>
                    <a:pt x="201671" y="932453"/>
                  </a:lnTo>
                  <a:lnTo>
                    <a:pt x="201560" y="932672"/>
                  </a:lnTo>
                  <a:lnTo>
                    <a:pt x="201428" y="932939"/>
                  </a:lnTo>
                  <a:lnTo>
                    <a:pt x="201384" y="933014"/>
                  </a:lnTo>
                  <a:lnTo>
                    <a:pt x="201384" y="933036"/>
                  </a:lnTo>
                  <a:lnTo>
                    <a:pt x="201384" y="933055"/>
                  </a:lnTo>
                  <a:lnTo>
                    <a:pt x="201395" y="933071"/>
                  </a:lnTo>
                  <a:lnTo>
                    <a:pt x="201395" y="933077"/>
                  </a:lnTo>
                  <a:lnTo>
                    <a:pt x="201417" y="933099"/>
                  </a:lnTo>
                  <a:lnTo>
                    <a:pt x="201439" y="933120"/>
                  </a:lnTo>
                  <a:lnTo>
                    <a:pt x="201483" y="933155"/>
                  </a:lnTo>
                  <a:lnTo>
                    <a:pt x="201527" y="933183"/>
                  </a:lnTo>
                  <a:lnTo>
                    <a:pt x="201560" y="933201"/>
                  </a:lnTo>
                  <a:lnTo>
                    <a:pt x="201572" y="933207"/>
                  </a:lnTo>
                  <a:lnTo>
                    <a:pt x="201583" y="933212"/>
                  </a:lnTo>
                  <a:lnTo>
                    <a:pt x="201616" y="933220"/>
                  </a:lnTo>
                  <a:lnTo>
                    <a:pt x="201660" y="933220"/>
                  </a:lnTo>
                  <a:lnTo>
                    <a:pt x="201682" y="933218"/>
                  </a:lnTo>
                  <a:lnTo>
                    <a:pt x="201759" y="933209"/>
                  </a:lnTo>
                  <a:lnTo>
                    <a:pt x="201770" y="933207"/>
                  </a:lnTo>
                  <a:lnTo>
                    <a:pt x="201814" y="933212"/>
                  </a:lnTo>
                  <a:lnTo>
                    <a:pt x="201847" y="933222"/>
                  </a:lnTo>
                  <a:lnTo>
                    <a:pt x="201869" y="933229"/>
                  </a:lnTo>
                  <a:lnTo>
                    <a:pt x="201892" y="933244"/>
                  </a:lnTo>
                  <a:lnTo>
                    <a:pt x="201903" y="933261"/>
                  </a:lnTo>
                  <a:lnTo>
                    <a:pt x="201925" y="933281"/>
                  </a:lnTo>
                  <a:lnTo>
                    <a:pt x="201936" y="933292"/>
                  </a:lnTo>
                  <a:lnTo>
                    <a:pt x="201969" y="933348"/>
                  </a:lnTo>
                  <a:lnTo>
                    <a:pt x="202002" y="933407"/>
                  </a:lnTo>
                  <a:lnTo>
                    <a:pt x="202046" y="933476"/>
                  </a:lnTo>
                  <a:lnTo>
                    <a:pt x="202112" y="933583"/>
                  </a:lnTo>
                  <a:lnTo>
                    <a:pt x="202123" y="933613"/>
                  </a:lnTo>
                  <a:lnTo>
                    <a:pt x="202156" y="933667"/>
                  </a:lnTo>
                  <a:lnTo>
                    <a:pt x="202256" y="933817"/>
                  </a:lnTo>
                  <a:lnTo>
                    <a:pt x="202278" y="933837"/>
                  </a:lnTo>
                  <a:lnTo>
                    <a:pt x="202300" y="933856"/>
                  </a:lnTo>
                  <a:lnTo>
                    <a:pt x="202344" y="933880"/>
                  </a:lnTo>
                  <a:lnTo>
                    <a:pt x="202410" y="933922"/>
                  </a:lnTo>
                  <a:lnTo>
                    <a:pt x="202509" y="934003"/>
                  </a:lnTo>
                  <a:lnTo>
                    <a:pt x="202554" y="934033"/>
                  </a:lnTo>
                  <a:lnTo>
                    <a:pt x="202587" y="934058"/>
                  </a:lnTo>
                  <a:lnTo>
                    <a:pt x="202609" y="934075"/>
                  </a:lnTo>
                  <a:lnTo>
                    <a:pt x="202620" y="934101"/>
                  </a:lnTo>
                  <a:lnTo>
                    <a:pt x="202653" y="934132"/>
                  </a:lnTo>
                  <a:lnTo>
                    <a:pt x="202907" y="934420"/>
                  </a:lnTo>
                  <a:lnTo>
                    <a:pt x="202918" y="934431"/>
                  </a:lnTo>
                  <a:lnTo>
                    <a:pt x="202940" y="934453"/>
                  </a:lnTo>
                  <a:lnTo>
                    <a:pt x="202962" y="934471"/>
                  </a:lnTo>
                  <a:lnTo>
                    <a:pt x="202973" y="934477"/>
                  </a:lnTo>
                  <a:lnTo>
                    <a:pt x="203017" y="934510"/>
                  </a:lnTo>
                  <a:lnTo>
                    <a:pt x="203094" y="934570"/>
                  </a:lnTo>
                  <a:lnTo>
                    <a:pt x="203171" y="934623"/>
                  </a:lnTo>
                  <a:lnTo>
                    <a:pt x="203238" y="934662"/>
                  </a:lnTo>
                  <a:lnTo>
                    <a:pt x="203315" y="934715"/>
                  </a:lnTo>
                  <a:lnTo>
                    <a:pt x="203359" y="934748"/>
                  </a:lnTo>
                  <a:lnTo>
                    <a:pt x="203403" y="934787"/>
                  </a:lnTo>
                  <a:lnTo>
                    <a:pt x="203425" y="934836"/>
                  </a:lnTo>
                  <a:lnTo>
                    <a:pt x="203469" y="934909"/>
                  </a:lnTo>
                  <a:lnTo>
                    <a:pt x="203524" y="934995"/>
                  </a:lnTo>
                  <a:lnTo>
                    <a:pt x="203591" y="935094"/>
                  </a:lnTo>
                  <a:lnTo>
                    <a:pt x="203657" y="935187"/>
                  </a:lnTo>
                  <a:lnTo>
                    <a:pt x="203723" y="935269"/>
                  </a:lnTo>
                  <a:lnTo>
                    <a:pt x="203756" y="935298"/>
                  </a:lnTo>
                  <a:lnTo>
                    <a:pt x="203789" y="935328"/>
                  </a:lnTo>
                  <a:lnTo>
                    <a:pt x="203811" y="935338"/>
                  </a:lnTo>
                  <a:lnTo>
                    <a:pt x="203877" y="935355"/>
                  </a:lnTo>
                  <a:lnTo>
                    <a:pt x="203933" y="935365"/>
                  </a:lnTo>
                  <a:lnTo>
                    <a:pt x="204010" y="935374"/>
                  </a:lnTo>
                  <a:lnTo>
                    <a:pt x="204120" y="935394"/>
                  </a:lnTo>
                  <a:lnTo>
                    <a:pt x="204231" y="935421"/>
                  </a:lnTo>
                  <a:lnTo>
                    <a:pt x="204341" y="935447"/>
                  </a:lnTo>
                  <a:lnTo>
                    <a:pt x="204462" y="935476"/>
                  </a:lnTo>
                  <a:lnTo>
                    <a:pt x="204506" y="935494"/>
                  </a:lnTo>
                  <a:lnTo>
                    <a:pt x="204528" y="935502"/>
                  </a:lnTo>
                  <a:lnTo>
                    <a:pt x="204584" y="935522"/>
                  </a:lnTo>
                  <a:lnTo>
                    <a:pt x="204617" y="935545"/>
                  </a:lnTo>
                  <a:lnTo>
                    <a:pt x="204694" y="935602"/>
                  </a:lnTo>
                  <a:lnTo>
                    <a:pt x="204804" y="935701"/>
                  </a:lnTo>
                  <a:lnTo>
                    <a:pt x="204870" y="935754"/>
                  </a:lnTo>
                  <a:lnTo>
                    <a:pt x="204881" y="935757"/>
                  </a:lnTo>
                  <a:lnTo>
                    <a:pt x="204926" y="935770"/>
                  </a:lnTo>
                  <a:lnTo>
                    <a:pt x="204970" y="935780"/>
                  </a:lnTo>
                  <a:lnTo>
                    <a:pt x="205003" y="935784"/>
                  </a:lnTo>
                  <a:lnTo>
                    <a:pt x="205036" y="935777"/>
                  </a:lnTo>
                  <a:lnTo>
                    <a:pt x="205080" y="935767"/>
                  </a:lnTo>
                  <a:lnTo>
                    <a:pt x="205124" y="935765"/>
                  </a:lnTo>
                  <a:lnTo>
                    <a:pt x="205157" y="935764"/>
                  </a:lnTo>
                  <a:lnTo>
                    <a:pt x="205212" y="935757"/>
                  </a:lnTo>
                  <a:lnTo>
                    <a:pt x="205290" y="935770"/>
                  </a:lnTo>
                  <a:lnTo>
                    <a:pt x="205323" y="935800"/>
                  </a:lnTo>
                  <a:lnTo>
                    <a:pt x="205389" y="935833"/>
                  </a:lnTo>
                  <a:lnTo>
                    <a:pt x="205433" y="935852"/>
                  </a:lnTo>
                  <a:lnTo>
                    <a:pt x="205455" y="935875"/>
                  </a:lnTo>
                  <a:lnTo>
                    <a:pt x="205543" y="935938"/>
                  </a:lnTo>
                  <a:lnTo>
                    <a:pt x="205643" y="936007"/>
                  </a:lnTo>
                  <a:lnTo>
                    <a:pt x="205676" y="936033"/>
                  </a:lnTo>
                  <a:lnTo>
                    <a:pt x="205676" y="936034"/>
                  </a:lnTo>
                  <a:lnTo>
                    <a:pt x="205731" y="936102"/>
                  </a:lnTo>
                  <a:lnTo>
                    <a:pt x="205775" y="936155"/>
                  </a:lnTo>
                  <a:lnTo>
                    <a:pt x="205819" y="936194"/>
                  </a:lnTo>
                  <a:lnTo>
                    <a:pt x="205841" y="936211"/>
                  </a:lnTo>
                  <a:lnTo>
                    <a:pt x="205897" y="936233"/>
                  </a:lnTo>
                  <a:lnTo>
                    <a:pt x="205908" y="936240"/>
                  </a:lnTo>
                  <a:lnTo>
                    <a:pt x="205941" y="936255"/>
                  </a:lnTo>
                  <a:lnTo>
                    <a:pt x="206007" y="936266"/>
                  </a:lnTo>
                  <a:lnTo>
                    <a:pt x="206029" y="936269"/>
                  </a:lnTo>
                  <a:lnTo>
                    <a:pt x="206117" y="936282"/>
                  </a:lnTo>
                  <a:lnTo>
                    <a:pt x="206216" y="936313"/>
                  </a:lnTo>
                  <a:lnTo>
                    <a:pt x="206349" y="936357"/>
                  </a:lnTo>
                  <a:lnTo>
                    <a:pt x="206382" y="936365"/>
                  </a:lnTo>
                  <a:lnTo>
                    <a:pt x="206426" y="936379"/>
                  </a:lnTo>
                  <a:lnTo>
                    <a:pt x="206492" y="936405"/>
                  </a:lnTo>
                  <a:lnTo>
                    <a:pt x="206536" y="936436"/>
                  </a:lnTo>
                  <a:lnTo>
                    <a:pt x="206614" y="936489"/>
                  </a:lnTo>
                  <a:lnTo>
                    <a:pt x="206934" y="936713"/>
                  </a:lnTo>
                  <a:lnTo>
                    <a:pt x="206945" y="936716"/>
                  </a:lnTo>
                  <a:lnTo>
                    <a:pt x="207000" y="936731"/>
                  </a:lnTo>
                  <a:lnTo>
                    <a:pt x="207055" y="936735"/>
                  </a:lnTo>
                  <a:lnTo>
                    <a:pt x="207110" y="936735"/>
                  </a:lnTo>
                  <a:lnTo>
                    <a:pt x="207176" y="936722"/>
                  </a:lnTo>
                  <a:lnTo>
                    <a:pt x="207265" y="936722"/>
                  </a:lnTo>
                  <a:lnTo>
                    <a:pt x="207320" y="936731"/>
                  </a:lnTo>
                  <a:lnTo>
                    <a:pt x="207342" y="936743"/>
                  </a:lnTo>
                  <a:lnTo>
                    <a:pt x="207375" y="936753"/>
                  </a:lnTo>
                  <a:lnTo>
                    <a:pt x="207408" y="936784"/>
                  </a:lnTo>
                  <a:lnTo>
                    <a:pt x="207441" y="936823"/>
                  </a:lnTo>
                  <a:lnTo>
                    <a:pt x="207474" y="936871"/>
                  </a:lnTo>
                  <a:lnTo>
                    <a:pt x="207496" y="936897"/>
                  </a:lnTo>
                  <a:lnTo>
                    <a:pt x="207540" y="936946"/>
                  </a:lnTo>
                  <a:lnTo>
                    <a:pt x="207596" y="937025"/>
                  </a:lnTo>
                  <a:lnTo>
                    <a:pt x="207629" y="937087"/>
                  </a:lnTo>
                  <a:lnTo>
                    <a:pt x="207651" y="937166"/>
                  </a:lnTo>
                  <a:lnTo>
                    <a:pt x="207662" y="937178"/>
                  </a:lnTo>
                  <a:lnTo>
                    <a:pt x="207673" y="937240"/>
                  </a:lnTo>
                  <a:lnTo>
                    <a:pt x="207695" y="937315"/>
                  </a:lnTo>
                  <a:lnTo>
                    <a:pt x="207717" y="937352"/>
                  </a:lnTo>
                  <a:lnTo>
                    <a:pt x="207739" y="937377"/>
                  </a:lnTo>
                  <a:lnTo>
                    <a:pt x="207783" y="937421"/>
                  </a:lnTo>
                  <a:lnTo>
                    <a:pt x="207849" y="937491"/>
                  </a:lnTo>
                  <a:lnTo>
                    <a:pt x="207916" y="937544"/>
                  </a:lnTo>
                  <a:lnTo>
                    <a:pt x="207938" y="937592"/>
                  </a:lnTo>
                  <a:lnTo>
                    <a:pt x="207971" y="937633"/>
                  </a:lnTo>
                  <a:lnTo>
                    <a:pt x="207982" y="937658"/>
                  </a:lnTo>
                  <a:lnTo>
                    <a:pt x="207993" y="937685"/>
                  </a:lnTo>
                  <a:lnTo>
                    <a:pt x="208191" y="938221"/>
                  </a:lnTo>
                  <a:lnTo>
                    <a:pt x="208224" y="938419"/>
                  </a:lnTo>
                  <a:lnTo>
                    <a:pt x="208258" y="938613"/>
                  </a:lnTo>
                  <a:lnTo>
                    <a:pt x="208346" y="939131"/>
                  </a:lnTo>
                  <a:lnTo>
                    <a:pt x="208346" y="939141"/>
                  </a:lnTo>
                  <a:lnTo>
                    <a:pt x="208379" y="939215"/>
                  </a:lnTo>
                  <a:lnTo>
                    <a:pt x="208412" y="939281"/>
                  </a:lnTo>
                  <a:lnTo>
                    <a:pt x="208445" y="939346"/>
                  </a:lnTo>
                  <a:lnTo>
                    <a:pt x="208456" y="939370"/>
                  </a:lnTo>
                  <a:lnTo>
                    <a:pt x="208478" y="939394"/>
                  </a:lnTo>
                  <a:lnTo>
                    <a:pt x="208544" y="939461"/>
                  </a:lnTo>
                  <a:lnTo>
                    <a:pt x="208600" y="939505"/>
                  </a:lnTo>
                  <a:lnTo>
                    <a:pt x="208655" y="939549"/>
                  </a:lnTo>
                  <a:lnTo>
                    <a:pt x="208721" y="939615"/>
                  </a:lnTo>
                  <a:lnTo>
                    <a:pt x="208743" y="939663"/>
                  </a:lnTo>
                  <a:lnTo>
                    <a:pt x="208787" y="939828"/>
                  </a:lnTo>
                  <a:lnTo>
                    <a:pt x="208820" y="940346"/>
                  </a:lnTo>
                  <a:lnTo>
                    <a:pt x="208842" y="940618"/>
                  </a:lnTo>
                  <a:lnTo>
                    <a:pt x="208842" y="940663"/>
                  </a:lnTo>
                  <a:lnTo>
                    <a:pt x="208853" y="940731"/>
                  </a:lnTo>
                  <a:lnTo>
                    <a:pt x="208864" y="940770"/>
                  </a:lnTo>
                  <a:lnTo>
                    <a:pt x="208875" y="940818"/>
                  </a:lnTo>
                  <a:lnTo>
                    <a:pt x="208886" y="940849"/>
                  </a:lnTo>
                  <a:lnTo>
                    <a:pt x="208897" y="940905"/>
                  </a:lnTo>
                  <a:lnTo>
                    <a:pt x="208931" y="941001"/>
                  </a:lnTo>
                  <a:lnTo>
                    <a:pt x="208931" y="941002"/>
                  </a:lnTo>
                  <a:lnTo>
                    <a:pt x="208942" y="941085"/>
                  </a:lnTo>
                  <a:lnTo>
                    <a:pt x="208953" y="941130"/>
                  </a:lnTo>
                  <a:lnTo>
                    <a:pt x="208953" y="941172"/>
                  </a:lnTo>
                  <a:lnTo>
                    <a:pt x="208953" y="941204"/>
                  </a:lnTo>
                  <a:lnTo>
                    <a:pt x="208942" y="941222"/>
                  </a:lnTo>
                  <a:lnTo>
                    <a:pt x="208942" y="941251"/>
                  </a:lnTo>
                  <a:lnTo>
                    <a:pt x="208897" y="941311"/>
                  </a:lnTo>
                  <a:lnTo>
                    <a:pt x="208831" y="941398"/>
                  </a:lnTo>
                  <a:lnTo>
                    <a:pt x="208688" y="941551"/>
                  </a:lnTo>
                  <a:lnTo>
                    <a:pt x="208688" y="941570"/>
                  </a:lnTo>
                  <a:lnTo>
                    <a:pt x="208655" y="941630"/>
                  </a:lnTo>
                  <a:lnTo>
                    <a:pt x="208633" y="941656"/>
                  </a:lnTo>
                  <a:lnTo>
                    <a:pt x="208633" y="941693"/>
                  </a:lnTo>
                  <a:lnTo>
                    <a:pt x="208633" y="941724"/>
                  </a:lnTo>
                  <a:lnTo>
                    <a:pt x="208633" y="941762"/>
                  </a:lnTo>
                  <a:lnTo>
                    <a:pt x="208633" y="941829"/>
                  </a:lnTo>
                  <a:lnTo>
                    <a:pt x="208710" y="942282"/>
                  </a:lnTo>
                  <a:lnTo>
                    <a:pt x="208754" y="942516"/>
                  </a:lnTo>
                  <a:lnTo>
                    <a:pt x="208754" y="942597"/>
                  </a:lnTo>
                  <a:lnTo>
                    <a:pt x="208743" y="942650"/>
                  </a:lnTo>
                  <a:lnTo>
                    <a:pt x="208732" y="942688"/>
                  </a:lnTo>
                  <a:lnTo>
                    <a:pt x="208710" y="942733"/>
                  </a:lnTo>
                  <a:lnTo>
                    <a:pt x="208688" y="942774"/>
                  </a:lnTo>
                  <a:lnTo>
                    <a:pt x="208677" y="942830"/>
                  </a:lnTo>
                  <a:lnTo>
                    <a:pt x="208600" y="942947"/>
                  </a:lnTo>
                  <a:lnTo>
                    <a:pt x="208589" y="942969"/>
                  </a:lnTo>
                  <a:lnTo>
                    <a:pt x="208511" y="943131"/>
                  </a:lnTo>
                  <a:lnTo>
                    <a:pt x="208478" y="943175"/>
                  </a:lnTo>
                  <a:lnTo>
                    <a:pt x="208445" y="943217"/>
                  </a:lnTo>
                  <a:lnTo>
                    <a:pt x="208401" y="943262"/>
                  </a:lnTo>
                  <a:lnTo>
                    <a:pt x="208346" y="943292"/>
                  </a:lnTo>
                  <a:lnTo>
                    <a:pt x="208280" y="943333"/>
                  </a:lnTo>
                  <a:lnTo>
                    <a:pt x="208213" y="943378"/>
                  </a:lnTo>
                  <a:lnTo>
                    <a:pt x="208169" y="943412"/>
                  </a:lnTo>
                  <a:lnTo>
                    <a:pt x="208147" y="943457"/>
                  </a:lnTo>
                  <a:lnTo>
                    <a:pt x="208125" y="943490"/>
                  </a:lnTo>
                  <a:lnTo>
                    <a:pt x="208114" y="943547"/>
                  </a:lnTo>
                  <a:lnTo>
                    <a:pt x="208114" y="943584"/>
                  </a:lnTo>
                  <a:lnTo>
                    <a:pt x="208114" y="943622"/>
                  </a:lnTo>
                  <a:lnTo>
                    <a:pt x="208136" y="943697"/>
                  </a:lnTo>
                  <a:lnTo>
                    <a:pt x="208147" y="943742"/>
                  </a:lnTo>
                  <a:lnTo>
                    <a:pt x="208136" y="943799"/>
                  </a:lnTo>
                  <a:lnTo>
                    <a:pt x="208103" y="943844"/>
                  </a:lnTo>
                  <a:lnTo>
                    <a:pt x="208070" y="943895"/>
                  </a:lnTo>
                  <a:lnTo>
                    <a:pt x="208037" y="943955"/>
                  </a:lnTo>
                  <a:lnTo>
                    <a:pt x="208004" y="944035"/>
                  </a:lnTo>
                  <a:lnTo>
                    <a:pt x="207949" y="944180"/>
                  </a:lnTo>
                  <a:lnTo>
                    <a:pt x="207949" y="944230"/>
                  </a:lnTo>
                  <a:lnTo>
                    <a:pt x="207960" y="944270"/>
                  </a:lnTo>
                  <a:lnTo>
                    <a:pt x="207993" y="944315"/>
                  </a:lnTo>
                  <a:lnTo>
                    <a:pt x="208048" y="944339"/>
                  </a:lnTo>
                  <a:lnTo>
                    <a:pt x="208103" y="944365"/>
                  </a:lnTo>
                  <a:lnTo>
                    <a:pt x="208180" y="944395"/>
                  </a:lnTo>
                  <a:lnTo>
                    <a:pt x="208247" y="944390"/>
                  </a:lnTo>
                  <a:lnTo>
                    <a:pt x="208324" y="944370"/>
                  </a:lnTo>
                  <a:lnTo>
                    <a:pt x="208423" y="944349"/>
                  </a:lnTo>
                  <a:lnTo>
                    <a:pt x="208533" y="944330"/>
                  </a:lnTo>
                  <a:lnTo>
                    <a:pt x="208555" y="944325"/>
                  </a:lnTo>
                  <a:lnTo>
                    <a:pt x="208555" y="944324"/>
                  </a:lnTo>
                  <a:lnTo>
                    <a:pt x="208633" y="944290"/>
                  </a:lnTo>
                  <a:lnTo>
                    <a:pt x="208732" y="944245"/>
                  </a:lnTo>
                  <a:lnTo>
                    <a:pt x="208809" y="944230"/>
                  </a:lnTo>
                  <a:lnTo>
                    <a:pt x="208886" y="944230"/>
                  </a:lnTo>
                  <a:lnTo>
                    <a:pt x="208942" y="944240"/>
                  </a:lnTo>
                  <a:lnTo>
                    <a:pt x="208942" y="944241"/>
                  </a:lnTo>
                  <a:lnTo>
                    <a:pt x="209008" y="944264"/>
                  </a:lnTo>
                  <a:lnTo>
                    <a:pt x="209074" y="944284"/>
                  </a:lnTo>
                  <a:lnTo>
                    <a:pt x="209107" y="944320"/>
                  </a:lnTo>
                  <a:lnTo>
                    <a:pt x="209140" y="944345"/>
                  </a:lnTo>
                  <a:lnTo>
                    <a:pt x="209173" y="944404"/>
                  </a:lnTo>
                  <a:lnTo>
                    <a:pt x="209195" y="944468"/>
                  </a:lnTo>
                  <a:lnTo>
                    <a:pt x="209262" y="944589"/>
                  </a:lnTo>
                  <a:lnTo>
                    <a:pt x="209295" y="944661"/>
                  </a:lnTo>
                  <a:lnTo>
                    <a:pt x="209350" y="944755"/>
                  </a:lnTo>
                  <a:lnTo>
                    <a:pt x="209350" y="944756"/>
                  </a:lnTo>
                  <a:lnTo>
                    <a:pt x="209438" y="944801"/>
                  </a:lnTo>
                  <a:lnTo>
                    <a:pt x="209526" y="944821"/>
                  </a:lnTo>
                  <a:lnTo>
                    <a:pt x="209604" y="944842"/>
                  </a:lnTo>
                  <a:lnTo>
                    <a:pt x="209714" y="944869"/>
                  </a:lnTo>
                  <a:lnTo>
                    <a:pt x="209824" y="944869"/>
                  </a:lnTo>
                  <a:lnTo>
                    <a:pt x="209946" y="944882"/>
                  </a:lnTo>
                  <a:lnTo>
                    <a:pt x="209968" y="944887"/>
                  </a:lnTo>
                  <a:lnTo>
                    <a:pt x="210045" y="944915"/>
                  </a:lnTo>
                  <a:lnTo>
                    <a:pt x="210100" y="944995"/>
                  </a:lnTo>
                  <a:lnTo>
                    <a:pt x="210133" y="945062"/>
                  </a:lnTo>
                  <a:lnTo>
                    <a:pt x="210155" y="945289"/>
                  </a:lnTo>
                  <a:lnTo>
                    <a:pt x="210155" y="945389"/>
                  </a:lnTo>
                  <a:lnTo>
                    <a:pt x="210155" y="945536"/>
                  </a:lnTo>
                  <a:lnTo>
                    <a:pt x="210133" y="945663"/>
                  </a:lnTo>
                  <a:lnTo>
                    <a:pt x="210133" y="945796"/>
                  </a:lnTo>
                  <a:lnTo>
                    <a:pt x="210133" y="945917"/>
                  </a:lnTo>
                  <a:lnTo>
                    <a:pt x="210122" y="945962"/>
                  </a:lnTo>
                  <a:lnTo>
                    <a:pt x="210100" y="946121"/>
                  </a:lnTo>
                  <a:lnTo>
                    <a:pt x="210067" y="946369"/>
                  </a:lnTo>
                  <a:lnTo>
                    <a:pt x="210056" y="946433"/>
                  </a:lnTo>
                  <a:lnTo>
                    <a:pt x="210045" y="946636"/>
                  </a:lnTo>
                  <a:lnTo>
                    <a:pt x="210056" y="946770"/>
                  </a:lnTo>
                  <a:lnTo>
                    <a:pt x="210056" y="946870"/>
                  </a:lnTo>
                  <a:lnTo>
                    <a:pt x="210067" y="946989"/>
                  </a:lnTo>
                  <a:lnTo>
                    <a:pt x="210089" y="947236"/>
                  </a:lnTo>
                  <a:lnTo>
                    <a:pt x="210122" y="947336"/>
                  </a:lnTo>
                  <a:lnTo>
                    <a:pt x="210166" y="947430"/>
                  </a:lnTo>
                  <a:lnTo>
                    <a:pt x="210199" y="947476"/>
                  </a:lnTo>
                  <a:lnTo>
                    <a:pt x="210221" y="947513"/>
                  </a:lnTo>
                  <a:lnTo>
                    <a:pt x="210244" y="947542"/>
                  </a:lnTo>
                  <a:lnTo>
                    <a:pt x="210376" y="947649"/>
                  </a:lnTo>
                  <a:lnTo>
                    <a:pt x="210497" y="947750"/>
                  </a:lnTo>
                  <a:lnTo>
                    <a:pt x="210563" y="947789"/>
                  </a:lnTo>
                  <a:lnTo>
                    <a:pt x="210652" y="947850"/>
                  </a:lnTo>
                  <a:lnTo>
                    <a:pt x="210806" y="947890"/>
                  </a:lnTo>
                  <a:lnTo>
                    <a:pt x="211016" y="947970"/>
                  </a:lnTo>
                  <a:lnTo>
                    <a:pt x="211049" y="947972"/>
                  </a:lnTo>
                  <a:lnTo>
                    <a:pt x="211115" y="947977"/>
                  </a:lnTo>
                  <a:lnTo>
                    <a:pt x="211248" y="947977"/>
                  </a:lnTo>
                  <a:lnTo>
                    <a:pt x="211347" y="947957"/>
                  </a:lnTo>
                  <a:lnTo>
                    <a:pt x="211545" y="947929"/>
                  </a:lnTo>
                  <a:lnTo>
                    <a:pt x="211711" y="947916"/>
                  </a:lnTo>
                  <a:lnTo>
                    <a:pt x="211810" y="947916"/>
                  </a:lnTo>
                  <a:lnTo>
                    <a:pt x="211932" y="947936"/>
                  </a:lnTo>
                  <a:lnTo>
                    <a:pt x="211998" y="947967"/>
                  </a:lnTo>
                  <a:lnTo>
                    <a:pt x="212075" y="948003"/>
                  </a:lnTo>
                  <a:lnTo>
                    <a:pt x="212274" y="948117"/>
                  </a:lnTo>
                  <a:lnTo>
                    <a:pt x="212362" y="948180"/>
                  </a:lnTo>
                  <a:lnTo>
                    <a:pt x="212401" y="948203"/>
                  </a:lnTo>
                  <a:lnTo>
                    <a:pt x="212613" y="948364"/>
                  </a:lnTo>
                  <a:lnTo>
                    <a:pt x="212654" y="948417"/>
                  </a:lnTo>
                  <a:lnTo>
                    <a:pt x="212687" y="948483"/>
                  </a:lnTo>
                  <a:lnTo>
                    <a:pt x="212693" y="948590"/>
                  </a:lnTo>
                  <a:lnTo>
                    <a:pt x="212694" y="948603"/>
                  </a:lnTo>
                  <a:lnTo>
                    <a:pt x="212696" y="948609"/>
                  </a:lnTo>
                  <a:lnTo>
                    <a:pt x="212781" y="948791"/>
                  </a:lnTo>
                  <a:lnTo>
                    <a:pt x="212814" y="948857"/>
                  </a:lnTo>
                  <a:lnTo>
                    <a:pt x="212861" y="948931"/>
                  </a:lnTo>
                  <a:lnTo>
                    <a:pt x="213027" y="949110"/>
                  </a:lnTo>
                  <a:lnTo>
                    <a:pt x="213153" y="949259"/>
                  </a:lnTo>
                  <a:lnTo>
                    <a:pt x="213248" y="949413"/>
                  </a:lnTo>
                  <a:lnTo>
                    <a:pt x="213322" y="949495"/>
                  </a:lnTo>
                  <a:lnTo>
                    <a:pt x="213474" y="949663"/>
                  </a:lnTo>
                  <a:lnTo>
                    <a:pt x="213640" y="949757"/>
                  </a:lnTo>
                  <a:lnTo>
                    <a:pt x="213794" y="949817"/>
                  </a:lnTo>
                  <a:lnTo>
                    <a:pt x="213972" y="949840"/>
                  </a:lnTo>
                  <a:lnTo>
                    <a:pt x="214118" y="949903"/>
                  </a:lnTo>
                  <a:lnTo>
                    <a:pt x="214138" y="949912"/>
                  </a:lnTo>
                  <a:lnTo>
                    <a:pt x="214363" y="950065"/>
                  </a:lnTo>
                  <a:lnTo>
                    <a:pt x="214399" y="950149"/>
                  </a:lnTo>
                  <a:lnTo>
                    <a:pt x="214495" y="950314"/>
                  </a:lnTo>
                  <a:lnTo>
                    <a:pt x="214565" y="950588"/>
                  </a:lnTo>
                  <a:lnTo>
                    <a:pt x="214620" y="950712"/>
                  </a:lnTo>
                  <a:lnTo>
                    <a:pt x="214648" y="950777"/>
                  </a:lnTo>
                  <a:lnTo>
                    <a:pt x="214810" y="951480"/>
                  </a:lnTo>
                  <a:lnTo>
                    <a:pt x="214810" y="952258"/>
                  </a:lnTo>
                  <a:lnTo>
                    <a:pt x="214584" y="953132"/>
                  </a:lnTo>
                  <a:lnTo>
                    <a:pt x="214258" y="953651"/>
                  </a:lnTo>
                  <a:lnTo>
                    <a:pt x="214054" y="954103"/>
                  </a:lnTo>
                  <a:lnTo>
                    <a:pt x="213839" y="954458"/>
                  </a:lnTo>
                  <a:lnTo>
                    <a:pt x="213760" y="954671"/>
                  </a:lnTo>
                  <a:lnTo>
                    <a:pt x="213711" y="954847"/>
                  </a:lnTo>
                  <a:lnTo>
                    <a:pt x="213576" y="955297"/>
                  </a:lnTo>
                  <a:lnTo>
                    <a:pt x="213524" y="955472"/>
                  </a:lnTo>
                  <a:lnTo>
                    <a:pt x="213389" y="955739"/>
                  </a:lnTo>
                  <a:lnTo>
                    <a:pt x="213286" y="955994"/>
                  </a:lnTo>
                  <a:lnTo>
                    <a:pt x="213141" y="956316"/>
                  </a:lnTo>
                  <a:lnTo>
                    <a:pt x="212958" y="956722"/>
                  </a:lnTo>
                  <a:lnTo>
                    <a:pt x="212909" y="956850"/>
                  </a:lnTo>
                  <a:lnTo>
                    <a:pt x="212904" y="956861"/>
                  </a:lnTo>
                  <a:lnTo>
                    <a:pt x="212843" y="956972"/>
                  </a:lnTo>
                  <a:lnTo>
                    <a:pt x="212763" y="957111"/>
                  </a:lnTo>
                  <a:lnTo>
                    <a:pt x="212703" y="957263"/>
                  </a:lnTo>
                  <a:lnTo>
                    <a:pt x="212654" y="957475"/>
                  </a:lnTo>
                  <a:lnTo>
                    <a:pt x="212630" y="957597"/>
                  </a:lnTo>
                  <a:lnTo>
                    <a:pt x="212637" y="957747"/>
                  </a:lnTo>
                  <a:lnTo>
                    <a:pt x="212645" y="957829"/>
                  </a:lnTo>
                  <a:lnTo>
                    <a:pt x="212725" y="957975"/>
                  </a:lnTo>
                  <a:lnTo>
                    <a:pt x="212726" y="957976"/>
                  </a:lnTo>
                  <a:lnTo>
                    <a:pt x="212830" y="958064"/>
                  </a:lnTo>
                  <a:lnTo>
                    <a:pt x="212943" y="958154"/>
                  </a:lnTo>
                  <a:lnTo>
                    <a:pt x="213072" y="958226"/>
                  </a:lnTo>
                  <a:lnTo>
                    <a:pt x="213235" y="958290"/>
                  </a:lnTo>
                  <a:lnTo>
                    <a:pt x="213397" y="958331"/>
                  </a:lnTo>
                  <a:lnTo>
                    <a:pt x="213591" y="958339"/>
                  </a:lnTo>
                  <a:lnTo>
                    <a:pt x="213694" y="958351"/>
                  </a:lnTo>
                  <a:lnTo>
                    <a:pt x="213737" y="958355"/>
                  </a:lnTo>
                  <a:lnTo>
                    <a:pt x="213875" y="958396"/>
                  </a:lnTo>
                  <a:lnTo>
                    <a:pt x="214004" y="958525"/>
                  </a:lnTo>
                  <a:lnTo>
                    <a:pt x="214099" y="958674"/>
                  </a:lnTo>
                  <a:lnTo>
                    <a:pt x="214158" y="958769"/>
                  </a:lnTo>
                  <a:lnTo>
                    <a:pt x="214199" y="958874"/>
                  </a:lnTo>
                  <a:lnTo>
                    <a:pt x="214214" y="959036"/>
                  </a:lnTo>
                  <a:lnTo>
                    <a:pt x="214207" y="959133"/>
                  </a:lnTo>
                  <a:lnTo>
                    <a:pt x="214175" y="959270"/>
                  </a:lnTo>
                  <a:lnTo>
                    <a:pt x="214122" y="959474"/>
                  </a:lnTo>
                  <a:lnTo>
                    <a:pt x="214117" y="959489"/>
                  </a:lnTo>
                  <a:lnTo>
                    <a:pt x="214091" y="959546"/>
                  </a:lnTo>
                  <a:lnTo>
                    <a:pt x="214028" y="959683"/>
                  </a:lnTo>
                  <a:lnTo>
                    <a:pt x="214027" y="959699"/>
                  </a:lnTo>
                  <a:lnTo>
                    <a:pt x="214020" y="959796"/>
                  </a:lnTo>
                  <a:lnTo>
                    <a:pt x="214028" y="959958"/>
                  </a:lnTo>
                  <a:lnTo>
                    <a:pt x="214053" y="960128"/>
                  </a:lnTo>
                  <a:lnTo>
                    <a:pt x="214126" y="960339"/>
                  </a:lnTo>
                  <a:lnTo>
                    <a:pt x="214190" y="960492"/>
                  </a:lnTo>
                  <a:lnTo>
                    <a:pt x="214311" y="960678"/>
                  </a:lnTo>
                  <a:lnTo>
                    <a:pt x="214369" y="960768"/>
                  </a:lnTo>
                  <a:lnTo>
                    <a:pt x="214467" y="960890"/>
                  </a:lnTo>
                  <a:lnTo>
                    <a:pt x="214571" y="961018"/>
                  </a:lnTo>
                  <a:lnTo>
                    <a:pt x="214717" y="961228"/>
                  </a:lnTo>
                  <a:lnTo>
                    <a:pt x="215130" y="962038"/>
                  </a:lnTo>
                  <a:lnTo>
                    <a:pt x="215268" y="962330"/>
                  </a:lnTo>
                  <a:lnTo>
                    <a:pt x="215341" y="962541"/>
                  </a:lnTo>
                  <a:lnTo>
                    <a:pt x="215365" y="962735"/>
                  </a:lnTo>
                  <a:lnTo>
                    <a:pt x="215365" y="962977"/>
                  </a:lnTo>
                  <a:lnTo>
                    <a:pt x="215373" y="963326"/>
                  </a:lnTo>
                  <a:lnTo>
                    <a:pt x="215381" y="963527"/>
                  </a:lnTo>
                  <a:lnTo>
                    <a:pt x="215349" y="963706"/>
                  </a:lnTo>
                  <a:lnTo>
                    <a:pt x="215195" y="964636"/>
                  </a:lnTo>
                  <a:lnTo>
                    <a:pt x="215082" y="965325"/>
                  </a:lnTo>
                  <a:lnTo>
                    <a:pt x="215068" y="965404"/>
                  </a:lnTo>
                  <a:lnTo>
                    <a:pt x="215061" y="965470"/>
                  </a:lnTo>
                  <a:lnTo>
                    <a:pt x="215065" y="965744"/>
                  </a:lnTo>
                  <a:lnTo>
                    <a:pt x="215073" y="965939"/>
                  </a:lnTo>
                  <a:lnTo>
                    <a:pt x="215073" y="966021"/>
                  </a:lnTo>
                  <a:lnTo>
                    <a:pt x="215082" y="966088"/>
                  </a:lnTo>
                  <a:lnTo>
                    <a:pt x="215098" y="966170"/>
                  </a:lnTo>
                  <a:lnTo>
                    <a:pt x="215152" y="966411"/>
                  </a:lnTo>
                  <a:lnTo>
                    <a:pt x="215214" y="966701"/>
                  </a:lnTo>
                  <a:lnTo>
                    <a:pt x="215251" y="966846"/>
                  </a:lnTo>
                  <a:lnTo>
                    <a:pt x="215285" y="966950"/>
                  </a:lnTo>
                  <a:lnTo>
                    <a:pt x="215339" y="967058"/>
                  </a:lnTo>
                  <a:lnTo>
                    <a:pt x="215471" y="967315"/>
                  </a:lnTo>
                  <a:lnTo>
                    <a:pt x="215516" y="967402"/>
                  </a:lnTo>
                  <a:lnTo>
                    <a:pt x="215633" y="967567"/>
                  </a:lnTo>
                  <a:lnTo>
                    <a:pt x="215806" y="967802"/>
                  </a:lnTo>
                  <a:lnTo>
                    <a:pt x="215868" y="967880"/>
                  </a:lnTo>
                  <a:lnTo>
                    <a:pt x="215900" y="967920"/>
                  </a:lnTo>
                  <a:lnTo>
                    <a:pt x="215922" y="967940"/>
                  </a:lnTo>
                  <a:lnTo>
                    <a:pt x="216172" y="968156"/>
                  </a:lnTo>
                  <a:lnTo>
                    <a:pt x="216277" y="968227"/>
                  </a:lnTo>
                  <a:lnTo>
                    <a:pt x="216396" y="968274"/>
                  </a:lnTo>
                  <a:lnTo>
                    <a:pt x="216537" y="968339"/>
                  </a:lnTo>
                  <a:lnTo>
                    <a:pt x="216708" y="968410"/>
                  </a:lnTo>
                  <a:lnTo>
                    <a:pt x="216979" y="968528"/>
                  </a:lnTo>
                  <a:lnTo>
                    <a:pt x="217061" y="968562"/>
                  </a:lnTo>
                  <a:lnTo>
                    <a:pt x="217257" y="968646"/>
                  </a:lnTo>
                  <a:lnTo>
                    <a:pt x="217451" y="968716"/>
                  </a:lnTo>
                  <a:lnTo>
                    <a:pt x="217552" y="968722"/>
                  </a:lnTo>
                  <a:lnTo>
                    <a:pt x="217658" y="968722"/>
                  </a:lnTo>
                  <a:lnTo>
                    <a:pt x="217841" y="968693"/>
                  </a:lnTo>
                  <a:lnTo>
                    <a:pt x="218077" y="968669"/>
                  </a:lnTo>
                  <a:lnTo>
                    <a:pt x="218213" y="968669"/>
                  </a:lnTo>
                  <a:lnTo>
                    <a:pt x="218342" y="968722"/>
                  </a:lnTo>
                  <a:lnTo>
                    <a:pt x="218472" y="968787"/>
                  </a:lnTo>
                  <a:lnTo>
                    <a:pt x="218543" y="968828"/>
                  </a:lnTo>
                  <a:lnTo>
                    <a:pt x="218601" y="968893"/>
                  </a:lnTo>
                  <a:lnTo>
                    <a:pt x="218673" y="968975"/>
                  </a:lnTo>
                  <a:lnTo>
                    <a:pt x="218808" y="969152"/>
                  </a:lnTo>
                  <a:lnTo>
                    <a:pt x="219077" y="969516"/>
                  </a:lnTo>
                  <a:lnTo>
                    <a:pt x="219944" y="970509"/>
                  </a:lnTo>
                  <a:lnTo>
                    <a:pt x="220064" y="970711"/>
                  </a:lnTo>
                  <a:lnTo>
                    <a:pt x="220190" y="970895"/>
                  </a:lnTo>
                  <a:lnTo>
                    <a:pt x="220198" y="970900"/>
                  </a:lnTo>
                  <a:lnTo>
                    <a:pt x="220324" y="970995"/>
                  </a:lnTo>
                  <a:lnTo>
                    <a:pt x="220441" y="971062"/>
                  </a:lnTo>
                  <a:lnTo>
                    <a:pt x="220601" y="971130"/>
                  </a:lnTo>
                  <a:lnTo>
                    <a:pt x="221063" y="971230"/>
                  </a:lnTo>
                  <a:lnTo>
                    <a:pt x="221440" y="971281"/>
                  </a:lnTo>
                  <a:lnTo>
                    <a:pt x="222010" y="971314"/>
                  </a:lnTo>
                  <a:lnTo>
                    <a:pt x="223726" y="971423"/>
                  </a:lnTo>
                  <a:lnTo>
                    <a:pt x="224078" y="971483"/>
                  </a:lnTo>
                  <a:lnTo>
                    <a:pt x="224636" y="971595"/>
                  </a:lnTo>
                  <a:lnTo>
                    <a:pt x="224872" y="971681"/>
                  </a:lnTo>
                  <a:lnTo>
                    <a:pt x="225533" y="971954"/>
                  </a:lnTo>
                  <a:lnTo>
                    <a:pt x="225683" y="972040"/>
                  </a:lnTo>
                  <a:lnTo>
                    <a:pt x="225748" y="972089"/>
                  </a:lnTo>
                  <a:lnTo>
                    <a:pt x="226298" y="972850"/>
                  </a:lnTo>
                  <a:lnTo>
                    <a:pt x="226511" y="973349"/>
                  </a:lnTo>
                  <a:lnTo>
                    <a:pt x="226672" y="974149"/>
                  </a:lnTo>
                  <a:lnTo>
                    <a:pt x="226646" y="974435"/>
                  </a:lnTo>
                  <a:lnTo>
                    <a:pt x="226553" y="975528"/>
                  </a:lnTo>
                  <a:lnTo>
                    <a:pt x="226580" y="975753"/>
                  </a:lnTo>
                  <a:lnTo>
                    <a:pt x="226596" y="975871"/>
                  </a:lnTo>
                  <a:lnTo>
                    <a:pt x="226645" y="976084"/>
                  </a:lnTo>
                  <a:lnTo>
                    <a:pt x="226682" y="976278"/>
                  </a:lnTo>
                  <a:lnTo>
                    <a:pt x="226719" y="976445"/>
                  </a:lnTo>
                  <a:lnTo>
                    <a:pt x="226719" y="976769"/>
                  </a:lnTo>
                  <a:lnTo>
                    <a:pt x="226709" y="977001"/>
                  </a:lnTo>
                  <a:lnTo>
                    <a:pt x="226682" y="977288"/>
                  </a:lnTo>
                  <a:lnTo>
                    <a:pt x="226682" y="977538"/>
                  </a:lnTo>
                  <a:lnTo>
                    <a:pt x="226684" y="977552"/>
                  </a:lnTo>
                  <a:lnTo>
                    <a:pt x="226700" y="977694"/>
                  </a:lnTo>
                  <a:lnTo>
                    <a:pt x="226715" y="977751"/>
                  </a:lnTo>
                  <a:lnTo>
                    <a:pt x="226719" y="977769"/>
                  </a:lnTo>
                  <a:lnTo>
                    <a:pt x="226756" y="977880"/>
                  </a:lnTo>
                  <a:lnTo>
                    <a:pt x="226814" y="977969"/>
                  </a:lnTo>
                  <a:lnTo>
                    <a:pt x="226877" y="978065"/>
                  </a:lnTo>
                  <a:lnTo>
                    <a:pt x="226960" y="978232"/>
                  </a:lnTo>
                  <a:lnTo>
                    <a:pt x="227034" y="978334"/>
                  </a:lnTo>
                  <a:lnTo>
                    <a:pt x="227250" y="978497"/>
                  </a:lnTo>
                  <a:lnTo>
                    <a:pt x="227707" y="978624"/>
                  </a:lnTo>
                  <a:lnTo>
                    <a:pt x="229278" y="978605"/>
                  </a:lnTo>
                  <a:lnTo>
                    <a:pt x="233714" y="978551"/>
                  </a:lnTo>
                  <a:lnTo>
                    <a:pt x="241346" y="979925"/>
                  </a:lnTo>
                  <a:lnTo>
                    <a:pt x="241892" y="980024"/>
                  </a:lnTo>
                  <a:lnTo>
                    <a:pt x="242665" y="980495"/>
                  </a:lnTo>
                  <a:lnTo>
                    <a:pt x="248003" y="983747"/>
                  </a:lnTo>
                  <a:lnTo>
                    <a:pt x="249456" y="984154"/>
                  </a:lnTo>
                  <a:lnTo>
                    <a:pt x="258189" y="986597"/>
                  </a:lnTo>
                  <a:lnTo>
                    <a:pt x="258501" y="986684"/>
                  </a:lnTo>
                  <a:lnTo>
                    <a:pt x="261312" y="984508"/>
                  </a:lnTo>
                  <a:lnTo>
                    <a:pt x="263407" y="982410"/>
                  </a:lnTo>
                  <a:lnTo>
                    <a:pt x="266349" y="981018"/>
                  </a:lnTo>
                  <a:lnTo>
                    <a:pt x="272916" y="981346"/>
                  </a:lnTo>
                  <a:lnTo>
                    <a:pt x="278310" y="974251"/>
                  </a:lnTo>
                  <a:lnTo>
                    <a:pt x="280875" y="969347"/>
                  </a:lnTo>
                  <a:lnTo>
                    <a:pt x="281057" y="969018"/>
                  </a:lnTo>
                  <a:lnTo>
                    <a:pt x="281223" y="968828"/>
                  </a:lnTo>
                  <a:lnTo>
                    <a:pt x="281931" y="968017"/>
                  </a:lnTo>
                  <a:lnTo>
                    <a:pt x="283019" y="966653"/>
                  </a:lnTo>
                  <a:lnTo>
                    <a:pt x="283552" y="966184"/>
                  </a:lnTo>
                  <a:lnTo>
                    <a:pt x="283978" y="965886"/>
                  </a:lnTo>
                  <a:lnTo>
                    <a:pt x="284596" y="965374"/>
                  </a:lnTo>
                  <a:lnTo>
                    <a:pt x="284837" y="965182"/>
                  </a:lnTo>
                  <a:lnTo>
                    <a:pt x="285663" y="964522"/>
                  </a:lnTo>
                  <a:lnTo>
                    <a:pt x="286246" y="964040"/>
                  </a:lnTo>
                  <a:lnTo>
                    <a:pt x="286288" y="964003"/>
                  </a:lnTo>
                  <a:lnTo>
                    <a:pt x="286654" y="963679"/>
                  </a:lnTo>
                  <a:lnTo>
                    <a:pt x="286930" y="963208"/>
                  </a:lnTo>
                  <a:lnTo>
                    <a:pt x="287043" y="962826"/>
                  </a:lnTo>
                  <a:lnTo>
                    <a:pt x="287095" y="962545"/>
                  </a:lnTo>
                  <a:lnTo>
                    <a:pt x="287125" y="962387"/>
                  </a:lnTo>
                  <a:lnTo>
                    <a:pt x="287369" y="961835"/>
                  </a:lnTo>
                  <a:lnTo>
                    <a:pt x="287550" y="961562"/>
                  </a:lnTo>
                  <a:lnTo>
                    <a:pt x="287575" y="961523"/>
                  </a:lnTo>
                  <a:lnTo>
                    <a:pt x="287935" y="960982"/>
                  </a:lnTo>
                  <a:lnTo>
                    <a:pt x="290844" y="957541"/>
                  </a:lnTo>
                  <a:lnTo>
                    <a:pt x="292514" y="955567"/>
                  </a:lnTo>
                  <a:lnTo>
                    <a:pt x="293893" y="953936"/>
                  </a:lnTo>
                  <a:lnTo>
                    <a:pt x="295578" y="951427"/>
                  </a:lnTo>
                  <a:lnTo>
                    <a:pt x="297129" y="949687"/>
                  </a:lnTo>
                  <a:lnTo>
                    <a:pt x="298447" y="948961"/>
                  </a:lnTo>
                  <a:lnTo>
                    <a:pt x="299531" y="948861"/>
                  </a:lnTo>
                  <a:lnTo>
                    <a:pt x="300526" y="948945"/>
                  </a:lnTo>
                  <a:lnTo>
                    <a:pt x="305750" y="950911"/>
                  </a:lnTo>
                  <a:lnTo>
                    <a:pt x="312945" y="956149"/>
                  </a:lnTo>
                  <a:lnTo>
                    <a:pt x="314303" y="956521"/>
                  </a:lnTo>
                  <a:lnTo>
                    <a:pt x="315215" y="956521"/>
                  </a:lnTo>
                  <a:lnTo>
                    <a:pt x="317331" y="956294"/>
                  </a:lnTo>
                  <a:lnTo>
                    <a:pt x="318892" y="956394"/>
                  </a:lnTo>
                  <a:lnTo>
                    <a:pt x="319266" y="956496"/>
                  </a:lnTo>
                  <a:lnTo>
                    <a:pt x="319837" y="956652"/>
                  </a:lnTo>
                  <a:lnTo>
                    <a:pt x="321105" y="957203"/>
                  </a:lnTo>
                  <a:lnTo>
                    <a:pt x="323806" y="958180"/>
                  </a:lnTo>
                  <a:lnTo>
                    <a:pt x="327808" y="959410"/>
                  </a:lnTo>
                  <a:lnTo>
                    <a:pt x="330257" y="960653"/>
                  </a:lnTo>
                  <a:lnTo>
                    <a:pt x="332449" y="962434"/>
                  </a:lnTo>
                  <a:lnTo>
                    <a:pt x="332642" y="962761"/>
                  </a:lnTo>
                  <a:lnTo>
                    <a:pt x="333097" y="963368"/>
                  </a:lnTo>
                  <a:lnTo>
                    <a:pt x="333431" y="964004"/>
                  </a:lnTo>
                  <a:lnTo>
                    <a:pt x="333440" y="964025"/>
                  </a:lnTo>
                  <a:lnTo>
                    <a:pt x="333764" y="964731"/>
                  </a:lnTo>
                  <a:lnTo>
                    <a:pt x="334371" y="966369"/>
                  </a:lnTo>
                  <a:lnTo>
                    <a:pt x="334522" y="966732"/>
                  </a:lnTo>
                  <a:lnTo>
                    <a:pt x="334674" y="966974"/>
                  </a:lnTo>
                  <a:lnTo>
                    <a:pt x="334886" y="967248"/>
                  </a:lnTo>
                  <a:lnTo>
                    <a:pt x="335220" y="967611"/>
                  </a:lnTo>
                  <a:lnTo>
                    <a:pt x="335462" y="967975"/>
                  </a:lnTo>
                  <a:lnTo>
                    <a:pt x="344669" y="977956"/>
                  </a:lnTo>
                  <a:lnTo>
                    <a:pt x="345227" y="978267"/>
                  </a:lnTo>
                  <a:lnTo>
                    <a:pt x="345680" y="978374"/>
                  </a:lnTo>
                  <a:lnTo>
                    <a:pt x="346195" y="978438"/>
                  </a:lnTo>
                  <a:lnTo>
                    <a:pt x="346684" y="978453"/>
                  </a:lnTo>
                  <a:lnTo>
                    <a:pt x="346972" y="978472"/>
                  </a:lnTo>
                  <a:lnTo>
                    <a:pt x="347200" y="978442"/>
                  </a:lnTo>
                  <a:lnTo>
                    <a:pt x="347302" y="978387"/>
                  </a:lnTo>
                  <a:lnTo>
                    <a:pt x="347515" y="978270"/>
                  </a:lnTo>
                  <a:lnTo>
                    <a:pt x="347830" y="978207"/>
                  </a:lnTo>
                  <a:lnTo>
                    <a:pt x="348428" y="978197"/>
                  </a:lnTo>
                  <a:lnTo>
                    <a:pt x="348984" y="978333"/>
                  </a:lnTo>
                  <a:lnTo>
                    <a:pt x="349371" y="978522"/>
                  </a:lnTo>
                  <a:lnTo>
                    <a:pt x="350255" y="979263"/>
                  </a:lnTo>
                  <a:lnTo>
                    <a:pt x="351197" y="980146"/>
                  </a:lnTo>
                  <a:lnTo>
                    <a:pt x="352236" y="981121"/>
                  </a:lnTo>
                  <a:lnTo>
                    <a:pt x="354072" y="982421"/>
                  </a:lnTo>
                  <a:lnTo>
                    <a:pt x="355055" y="983360"/>
                  </a:lnTo>
                  <a:lnTo>
                    <a:pt x="355651" y="983929"/>
                  </a:lnTo>
                  <a:lnTo>
                    <a:pt x="357525" y="985312"/>
                  </a:lnTo>
                  <a:lnTo>
                    <a:pt x="357580" y="985347"/>
                  </a:lnTo>
                  <a:lnTo>
                    <a:pt x="359287" y="986294"/>
                  </a:lnTo>
                  <a:lnTo>
                    <a:pt x="359498" y="986410"/>
                  </a:lnTo>
                  <a:lnTo>
                    <a:pt x="359656" y="986496"/>
                  </a:lnTo>
                  <a:lnTo>
                    <a:pt x="359684" y="986518"/>
                  </a:lnTo>
                  <a:lnTo>
                    <a:pt x="359852" y="986648"/>
                  </a:lnTo>
                  <a:lnTo>
                    <a:pt x="360922" y="987567"/>
                  </a:lnTo>
                  <a:lnTo>
                    <a:pt x="361074" y="987675"/>
                  </a:lnTo>
                  <a:lnTo>
                    <a:pt x="361211" y="987783"/>
                  </a:lnTo>
                  <a:lnTo>
                    <a:pt x="361284" y="987834"/>
                  </a:lnTo>
                  <a:lnTo>
                    <a:pt x="361363" y="987884"/>
                  </a:lnTo>
                  <a:lnTo>
                    <a:pt x="361457" y="987928"/>
                  </a:lnTo>
                  <a:lnTo>
                    <a:pt x="361595" y="987971"/>
                  </a:lnTo>
                  <a:lnTo>
                    <a:pt x="361754" y="988014"/>
                  </a:lnTo>
                  <a:lnTo>
                    <a:pt x="362181" y="988115"/>
                  </a:lnTo>
                  <a:lnTo>
                    <a:pt x="362716" y="988319"/>
                  </a:lnTo>
                  <a:lnTo>
                    <a:pt x="362868" y="988376"/>
                  </a:lnTo>
                  <a:lnTo>
                    <a:pt x="363027" y="988405"/>
                  </a:lnTo>
                  <a:lnTo>
                    <a:pt x="363273" y="988449"/>
                  </a:lnTo>
                  <a:lnTo>
                    <a:pt x="363410" y="988470"/>
                  </a:lnTo>
                  <a:lnTo>
                    <a:pt x="363642" y="988514"/>
                  </a:lnTo>
                  <a:lnTo>
                    <a:pt x="363816" y="988514"/>
                  </a:lnTo>
                  <a:lnTo>
                    <a:pt x="364286" y="988528"/>
                  </a:lnTo>
                  <a:lnTo>
                    <a:pt x="366333" y="988535"/>
                  </a:lnTo>
                  <a:lnTo>
                    <a:pt x="366550" y="988557"/>
                  </a:lnTo>
                  <a:lnTo>
                    <a:pt x="366707" y="988573"/>
                  </a:lnTo>
                  <a:lnTo>
                    <a:pt x="366817" y="988586"/>
                  </a:lnTo>
                  <a:lnTo>
                    <a:pt x="370130" y="988824"/>
                  </a:lnTo>
                  <a:lnTo>
                    <a:pt x="370354" y="988839"/>
                  </a:lnTo>
                  <a:lnTo>
                    <a:pt x="370564" y="988868"/>
                  </a:lnTo>
                  <a:lnTo>
                    <a:pt x="370728" y="988899"/>
                  </a:lnTo>
                  <a:lnTo>
                    <a:pt x="370904" y="988933"/>
                  </a:lnTo>
                  <a:lnTo>
                    <a:pt x="371208" y="988990"/>
                  </a:lnTo>
                  <a:lnTo>
                    <a:pt x="371569" y="989085"/>
                  </a:lnTo>
                  <a:lnTo>
                    <a:pt x="371816" y="989152"/>
                  </a:lnTo>
                  <a:lnTo>
                    <a:pt x="371910" y="989179"/>
                  </a:lnTo>
                  <a:lnTo>
                    <a:pt x="372126" y="989250"/>
                  </a:lnTo>
                  <a:lnTo>
                    <a:pt x="372596" y="989468"/>
                  </a:lnTo>
                  <a:lnTo>
                    <a:pt x="372872" y="989567"/>
                  </a:lnTo>
                  <a:lnTo>
                    <a:pt x="373407" y="990285"/>
                  </a:lnTo>
                  <a:lnTo>
                    <a:pt x="373537" y="990516"/>
                  </a:lnTo>
                  <a:lnTo>
                    <a:pt x="373710" y="990826"/>
                  </a:lnTo>
                  <a:lnTo>
                    <a:pt x="373826" y="991037"/>
                  </a:lnTo>
                  <a:lnTo>
                    <a:pt x="373949" y="991210"/>
                  </a:lnTo>
                  <a:lnTo>
                    <a:pt x="374166" y="991521"/>
                  </a:lnTo>
                  <a:lnTo>
                    <a:pt x="374442" y="991888"/>
                  </a:lnTo>
                  <a:lnTo>
                    <a:pt x="376901" y="995858"/>
                  </a:lnTo>
                  <a:lnTo>
                    <a:pt x="377099" y="996070"/>
                  </a:lnTo>
                  <a:lnTo>
                    <a:pt x="377325" y="996282"/>
                  </a:lnTo>
                  <a:lnTo>
                    <a:pt x="377565" y="996466"/>
                  </a:lnTo>
                  <a:lnTo>
                    <a:pt x="377905" y="996855"/>
                  </a:lnTo>
                  <a:lnTo>
                    <a:pt x="379537" y="1000572"/>
                  </a:lnTo>
                  <a:lnTo>
                    <a:pt x="380021" y="1002936"/>
                  </a:lnTo>
                  <a:lnTo>
                    <a:pt x="380182" y="1004652"/>
                  </a:lnTo>
                  <a:lnTo>
                    <a:pt x="380148" y="1005398"/>
                  </a:lnTo>
                  <a:lnTo>
                    <a:pt x="380083" y="1006626"/>
                  </a:lnTo>
                  <a:lnTo>
                    <a:pt x="380406" y="1008280"/>
                  </a:lnTo>
                  <a:lnTo>
                    <a:pt x="380893" y="1009445"/>
                  </a:lnTo>
                  <a:lnTo>
                    <a:pt x="381282" y="1010742"/>
                  </a:lnTo>
                  <a:lnTo>
                    <a:pt x="381703" y="1011680"/>
                  </a:lnTo>
                  <a:lnTo>
                    <a:pt x="382156" y="1012456"/>
                  </a:lnTo>
                  <a:lnTo>
                    <a:pt x="382385" y="1012716"/>
                  </a:lnTo>
                  <a:lnTo>
                    <a:pt x="383864" y="1015015"/>
                  </a:lnTo>
                  <a:lnTo>
                    <a:pt x="384907" y="1016798"/>
                  </a:lnTo>
                  <a:lnTo>
                    <a:pt x="385336" y="1017609"/>
                  </a:lnTo>
                  <a:lnTo>
                    <a:pt x="386115" y="1019132"/>
                  </a:lnTo>
                  <a:lnTo>
                    <a:pt x="387608" y="1021367"/>
                  </a:lnTo>
                  <a:lnTo>
                    <a:pt x="388482" y="1022824"/>
                  </a:lnTo>
                  <a:lnTo>
                    <a:pt x="388937" y="1023764"/>
                  </a:lnTo>
                  <a:lnTo>
                    <a:pt x="389303" y="1024486"/>
                  </a:lnTo>
                  <a:lnTo>
                    <a:pt x="389642" y="1024763"/>
                  </a:lnTo>
                  <a:lnTo>
                    <a:pt x="390200" y="1024878"/>
                  </a:lnTo>
                  <a:lnTo>
                    <a:pt x="390351" y="1024912"/>
                  </a:lnTo>
                  <a:lnTo>
                    <a:pt x="390477" y="1024933"/>
                  </a:lnTo>
                  <a:lnTo>
                    <a:pt x="390596" y="1024962"/>
                  </a:lnTo>
                  <a:lnTo>
                    <a:pt x="390763" y="1025010"/>
                  </a:lnTo>
                  <a:lnTo>
                    <a:pt x="390989" y="1025099"/>
                  </a:lnTo>
                  <a:lnTo>
                    <a:pt x="391064" y="1025129"/>
                  </a:lnTo>
                  <a:lnTo>
                    <a:pt x="391416" y="1025304"/>
                  </a:lnTo>
                  <a:lnTo>
                    <a:pt x="391684" y="1025494"/>
                  </a:lnTo>
                  <a:lnTo>
                    <a:pt x="391800" y="1025576"/>
                  </a:lnTo>
                  <a:lnTo>
                    <a:pt x="391919" y="1025667"/>
                  </a:lnTo>
                  <a:lnTo>
                    <a:pt x="392140" y="1025837"/>
                  </a:lnTo>
                  <a:lnTo>
                    <a:pt x="392559" y="1026186"/>
                  </a:lnTo>
                  <a:lnTo>
                    <a:pt x="392865" y="1026501"/>
                  </a:lnTo>
                  <a:lnTo>
                    <a:pt x="394261" y="1028206"/>
                  </a:lnTo>
                  <a:lnTo>
                    <a:pt x="396112" y="1030345"/>
                  </a:lnTo>
                  <a:lnTo>
                    <a:pt x="396545" y="1030736"/>
                  </a:lnTo>
                  <a:lnTo>
                    <a:pt x="396732" y="1030867"/>
                  </a:lnTo>
                  <a:lnTo>
                    <a:pt x="396993" y="1031052"/>
                  </a:lnTo>
                  <a:lnTo>
                    <a:pt x="397235" y="1031208"/>
                  </a:lnTo>
                  <a:lnTo>
                    <a:pt x="397299" y="1031248"/>
                  </a:lnTo>
                  <a:lnTo>
                    <a:pt x="397528" y="1031391"/>
                  </a:lnTo>
                  <a:lnTo>
                    <a:pt x="397598" y="1031416"/>
                  </a:lnTo>
                  <a:lnTo>
                    <a:pt x="397943" y="1031543"/>
                  </a:lnTo>
                  <a:lnTo>
                    <a:pt x="398643" y="1031740"/>
                  </a:lnTo>
                  <a:lnTo>
                    <a:pt x="399416" y="1031957"/>
                  </a:lnTo>
                  <a:lnTo>
                    <a:pt x="400660" y="1032285"/>
                  </a:lnTo>
                  <a:lnTo>
                    <a:pt x="400987" y="1032361"/>
                  </a:lnTo>
                  <a:lnTo>
                    <a:pt x="401326" y="1032437"/>
                  </a:lnTo>
                  <a:lnTo>
                    <a:pt x="401511" y="1032492"/>
                  </a:lnTo>
                  <a:lnTo>
                    <a:pt x="401643" y="1032535"/>
                  </a:lnTo>
                  <a:lnTo>
                    <a:pt x="401773" y="1032590"/>
                  </a:lnTo>
                  <a:lnTo>
                    <a:pt x="401915" y="1032688"/>
                  </a:lnTo>
                  <a:lnTo>
                    <a:pt x="402024" y="1032786"/>
                  </a:lnTo>
                  <a:lnTo>
                    <a:pt x="402243" y="1033157"/>
                  </a:lnTo>
                  <a:lnTo>
                    <a:pt x="402460" y="1033506"/>
                  </a:lnTo>
                  <a:lnTo>
                    <a:pt x="402490" y="1033531"/>
                  </a:lnTo>
                  <a:lnTo>
                    <a:pt x="402766" y="1033746"/>
                  </a:lnTo>
                  <a:lnTo>
                    <a:pt x="403170" y="1033866"/>
                  </a:lnTo>
                  <a:lnTo>
                    <a:pt x="403640" y="1033757"/>
                  </a:lnTo>
                  <a:lnTo>
                    <a:pt x="403956" y="1033673"/>
                  </a:lnTo>
                  <a:lnTo>
                    <a:pt x="404154" y="1033626"/>
                  </a:lnTo>
                  <a:lnTo>
                    <a:pt x="404273" y="1033641"/>
                  </a:lnTo>
                  <a:lnTo>
                    <a:pt x="404294" y="1033800"/>
                  </a:lnTo>
                  <a:lnTo>
                    <a:pt x="404315" y="1034010"/>
                  </a:lnTo>
                  <a:lnTo>
                    <a:pt x="404474" y="1034518"/>
                  </a:lnTo>
                  <a:lnTo>
                    <a:pt x="404507" y="1034714"/>
                  </a:lnTo>
                  <a:lnTo>
                    <a:pt x="404571" y="1035104"/>
                  </a:lnTo>
                  <a:lnTo>
                    <a:pt x="404577" y="1035245"/>
                  </a:lnTo>
                  <a:lnTo>
                    <a:pt x="404547" y="1035429"/>
                  </a:lnTo>
                  <a:lnTo>
                    <a:pt x="403964" y="1038385"/>
                  </a:lnTo>
                  <a:lnTo>
                    <a:pt x="403934" y="1039304"/>
                  </a:lnTo>
                  <a:lnTo>
                    <a:pt x="403884" y="1039411"/>
                  </a:lnTo>
                  <a:lnTo>
                    <a:pt x="403866" y="1039453"/>
                  </a:lnTo>
                  <a:lnTo>
                    <a:pt x="403865" y="1039456"/>
                  </a:lnTo>
                  <a:lnTo>
                    <a:pt x="403840" y="1039512"/>
                  </a:lnTo>
                  <a:lnTo>
                    <a:pt x="403726" y="1039684"/>
                  </a:lnTo>
                  <a:lnTo>
                    <a:pt x="403653" y="1039771"/>
                  </a:lnTo>
                  <a:lnTo>
                    <a:pt x="403618" y="1039813"/>
                  </a:lnTo>
                  <a:lnTo>
                    <a:pt x="403466" y="1039993"/>
                  </a:lnTo>
                  <a:lnTo>
                    <a:pt x="403250" y="1040158"/>
                  </a:lnTo>
                  <a:lnTo>
                    <a:pt x="403143" y="1040234"/>
                  </a:lnTo>
                  <a:lnTo>
                    <a:pt x="403035" y="1040309"/>
                  </a:lnTo>
                  <a:lnTo>
                    <a:pt x="402632" y="1040597"/>
                  </a:lnTo>
                  <a:lnTo>
                    <a:pt x="402416" y="1040820"/>
                  </a:lnTo>
                  <a:lnTo>
                    <a:pt x="402114" y="1041079"/>
                  </a:lnTo>
                  <a:lnTo>
                    <a:pt x="401637" y="1041372"/>
                  </a:lnTo>
                  <a:lnTo>
                    <a:pt x="401125" y="1041443"/>
                  </a:lnTo>
                  <a:lnTo>
                    <a:pt x="398969" y="1041443"/>
                  </a:lnTo>
                  <a:lnTo>
                    <a:pt x="397618" y="1041464"/>
                  </a:lnTo>
                  <a:lnTo>
                    <a:pt x="396794" y="1041506"/>
                  </a:lnTo>
                  <a:lnTo>
                    <a:pt x="396553" y="1041744"/>
                  </a:lnTo>
                  <a:lnTo>
                    <a:pt x="395126" y="1043134"/>
                  </a:lnTo>
                  <a:lnTo>
                    <a:pt x="394771" y="1043417"/>
                  </a:lnTo>
                  <a:lnTo>
                    <a:pt x="394576" y="1043577"/>
                  </a:lnTo>
                  <a:lnTo>
                    <a:pt x="394417" y="1043648"/>
                  </a:lnTo>
                  <a:lnTo>
                    <a:pt x="394187" y="1043666"/>
                  </a:lnTo>
                  <a:lnTo>
                    <a:pt x="393992" y="1043666"/>
                  </a:lnTo>
                  <a:lnTo>
                    <a:pt x="393779" y="1043613"/>
                  </a:lnTo>
                  <a:lnTo>
                    <a:pt x="393478" y="1043577"/>
                  </a:lnTo>
                  <a:lnTo>
                    <a:pt x="392960" y="1043497"/>
                  </a:lnTo>
                  <a:lnTo>
                    <a:pt x="392649" y="1043518"/>
                  </a:lnTo>
                  <a:lnTo>
                    <a:pt x="392354" y="1043806"/>
                  </a:lnTo>
                  <a:lnTo>
                    <a:pt x="392198" y="1044361"/>
                  </a:lnTo>
                  <a:lnTo>
                    <a:pt x="391839" y="1045366"/>
                  </a:lnTo>
                  <a:lnTo>
                    <a:pt x="391350" y="1046240"/>
                  </a:lnTo>
                  <a:lnTo>
                    <a:pt x="389693" y="1048246"/>
                  </a:lnTo>
                  <a:lnTo>
                    <a:pt x="389147" y="1049013"/>
                  </a:lnTo>
                  <a:lnTo>
                    <a:pt x="389008" y="1049198"/>
                  </a:lnTo>
                  <a:lnTo>
                    <a:pt x="388869" y="1049421"/>
                  </a:lnTo>
                  <a:lnTo>
                    <a:pt x="388767" y="1049606"/>
                  </a:lnTo>
                  <a:lnTo>
                    <a:pt x="388702" y="1049874"/>
                  </a:lnTo>
                  <a:lnTo>
                    <a:pt x="388455" y="1050705"/>
                  </a:lnTo>
                  <a:lnTo>
                    <a:pt x="388257" y="1051763"/>
                  </a:lnTo>
                  <a:lnTo>
                    <a:pt x="388246" y="1051795"/>
                  </a:lnTo>
                  <a:lnTo>
                    <a:pt x="388183" y="1051976"/>
                  </a:lnTo>
                  <a:lnTo>
                    <a:pt x="388044" y="1052391"/>
                  </a:lnTo>
                  <a:lnTo>
                    <a:pt x="387794" y="1052901"/>
                  </a:lnTo>
                  <a:lnTo>
                    <a:pt x="387646" y="1053215"/>
                  </a:lnTo>
                  <a:lnTo>
                    <a:pt x="387368" y="1053669"/>
                  </a:lnTo>
                  <a:lnTo>
                    <a:pt x="387056" y="1054201"/>
                  </a:lnTo>
                  <a:lnTo>
                    <a:pt x="386577" y="1054771"/>
                  </a:lnTo>
                  <a:lnTo>
                    <a:pt x="386192" y="1055155"/>
                  </a:lnTo>
                  <a:lnTo>
                    <a:pt x="385822" y="1055493"/>
                  </a:lnTo>
                  <a:lnTo>
                    <a:pt x="385479" y="1056441"/>
                  </a:lnTo>
                  <a:lnTo>
                    <a:pt x="385409" y="1056813"/>
                  </a:lnTo>
                  <a:lnTo>
                    <a:pt x="385403" y="1056842"/>
                  </a:lnTo>
                  <a:lnTo>
                    <a:pt x="385316" y="1057277"/>
                  </a:lnTo>
                  <a:lnTo>
                    <a:pt x="385273" y="1057613"/>
                  </a:lnTo>
                  <a:lnTo>
                    <a:pt x="385306" y="1058151"/>
                  </a:lnTo>
                  <a:lnTo>
                    <a:pt x="385338" y="1058643"/>
                  </a:lnTo>
                  <a:lnTo>
                    <a:pt x="385381" y="1058947"/>
                  </a:lnTo>
                  <a:lnTo>
                    <a:pt x="385435" y="1059337"/>
                  </a:lnTo>
                  <a:lnTo>
                    <a:pt x="385435" y="1059544"/>
                  </a:lnTo>
                  <a:lnTo>
                    <a:pt x="385424" y="1059966"/>
                  </a:lnTo>
                  <a:lnTo>
                    <a:pt x="385420" y="1060032"/>
                  </a:lnTo>
                  <a:lnTo>
                    <a:pt x="385384" y="1060505"/>
                  </a:lnTo>
                  <a:lnTo>
                    <a:pt x="385381" y="1060553"/>
                  </a:lnTo>
                  <a:lnTo>
                    <a:pt x="385381" y="1060878"/>
                  </a:lnTo>
                  <a:lnTo>
                    <a:pt x="385392" y="1061149"/>
                  </a:lnTo>
                  <a:lnTo>
                    <a:pt x="385435" y="1061398"/>
                  </a:lnTo>
                  <a:lnTo>
                    <a:pt x="385500" y="1061582"/>
                  </a:lnTo>
                  <a:lnTo>
                    <a:pt x="385629" y="1061903"/>
                  </a:lnTo>
                  <a:lnTo>
                    <a:pt x="385652" y="1061962"/>
                  </a:lnTo>
                  <a:lnTo>
                    <a:pt x="385761" y="1062158"/>
                  </a:lnTo>
                  <a:lnTo>
                    <a:pt x="385967" y="1062407"/>
                  </a:lnTo>
                  <a:lnTo>
                    <a:pt x="386105" y="1062551"/>
                  </a:lnTo>
                  <a:lnTo>
                    <a:pt x="386162" y="1062613"/>
                  </a:lnTo>
                  <a:lnTo>
                    <a:pt x="386239" y="1062712"/>
                  </a:lnTo>
                  <a:lnTo>
                    <a:pt x="386277" y="1062747"/>
                  </a:lnTo>
                  <a:lnTo>
                    <a:pt x="386323" y="1062765"/>
                  </a:lnTo>
                  <a:lnTo>
                    <a:pt x="386383" y="1062779"/>
                  </a:lnTo>
                  <a:lnTo>
                    <a:pt x="386420" y="1062779"/>
                  </a:lnTo>
                  <a:lnTo>
                    <a:pt x="386579" y="1062774"/>
                  </a:lnTo>
                  <a:lnTo>
                    <a:pt x="386900" y="1062784"/>
                  </a:lnTo>
                  <a:lnTo>
                    <a:pt x="387012" y="1062794"/>
                  </a:lnTo>
                  <a:lnTo>
                    <a:pt x="387101" y="1062802"/>
                  </a:lnTo>
                  <a:lnTo>
                    <a:pt x="387271" y="1062816"/>
                  </a:lnTo>
                  <a:lnTo>
                    <a:pt x="387386" y="1062834"/>
                  </a:lnTo>
                  <a:lnTo>
                    <a:pt x="387527" y="1062870"/>
                  </a:lnTo>
                  <a:lnTo>
                    <a:pt x="387777" y="1062963"/>
                  </a:lnTo>
                  <a:lnTo>
                    <a:pt x="387942" y="1063103"/>
                  </a:lnTo>
                  <a:lnTo>
                    <a:pt x="388017" y="1063189"/>
                  </a:lnTo>
                  <a:lnTo>
                    <a:pt x="388096" y="1063297"/>
                  </a:lnTo>
                  <a:lnTo>
                    <a:pt x="388161" y="1063470"/>
                  </a:lnTo>
                  <a:lnTo>
                    <a:pt x="388177" y="1063508"/>
                  </a:lnTo>
                  <a:lnTo>
                    <a:pt x="388324" y="1064131"/>
                  </a:lnTo>
                  <a:lnTo>
                    <a:pt x="388331" y="1064167"/>
                  </a:lnTo>
                  <a:lnTo>
                    <a:pt x="388389" y="1064384"/>
                  </a:lnTo>
                  <a:lnTo>
                    <a:pt x="388680" y="1065288"/>
                  </a:lnTo>
                  <a:lnTo>
                    <a:pt x="388933" y="1065824"/>
                  </a:lnTo>
                  <a:lnTo>
                    <a:pt x="389000" y="1066073"/>
                  </a:lnTo>
                  <a:lnTo>
                    <a:pt x="388957" y="1066268"/>
                  </a:lnTo>
                  <a:lnTo>
                    <a:pt x="388855" y="1066552"/>
                  </a:lnTo>
                  <a:lnTo>
                    <a:pt x="388731" y="1067090"/>
                  </a:lnTo>
                  <a:lnTo>
                    <a:pt x="388452" y="1068302"/>
                  </a:lnTo>
                  <a:lnTo>
                    <a:pt x="388297" y="1069647"/>
                  </a:lnTo>
                  <a:lnTo>
                    <a:pt x="388179" y="1071367"/>
                  </a:lnTo>
                  <a:lnTo>
                    <a:pt x="388063" y="1071795"/>
                  </a:lnTo>
                  <a:lnTo>
                    <a:pt x="388062" y="1071801"/>
                  </a:lnTo>
                  <a:lnTo>
                    <a:pt x="388009" y="1071894"/>
                  </a:lnTo>
                  <a:lnTo>
                    <a:pt x="387744" y="1072369"/>
                  </a:lnTo>
                  <a:lnTo>
                    <a:pt x="387544" y="1072719"/>
                  </a:lnTo>
                  <a:lnTo>
                    <a:pt x="387282" y="1073348"/>
                  </a:lnTo>
                  <a:lnTo>
                    <a:pt x="387248" y="1073428"/>
                  </a:lnTo>
                  <a:lnTo>
                    <a:pt x="387238" y="1073489"/>
                  </a:lnTo>
                  <a:lnTo>
                    <a:pt x="387234" y="1073560"/>
                  </a:lnTo>
                  <a:lnTo>
                    <a:pt x="387243" y="1073640"/>
                  </a:lnTo>
                  <a:lnTo>
                    <a:pt x="387253" y="1073730"/>
                  </a:lnTo>
                  <a:lnTo>
                    <a:pt x="387409" y="1074072"/>
                  </a:lnTo>
                  <a:lnTo>
                    <a:pt x="387465" y="1074202"/>
                  </a:lnTo>
                  <a:lnTo>
                    <a:pt x="387469" y="1074210"/>
                  </a:lnTo>
                  <a:lnTo>
                    <a:pt x="387515" y="1074294"/>
                  </a:lnTo>
                  <a:lnTo>
                    <a:pt x="387535" y="1074394"/>
                  </a:lnTo>
                  <a:lnTo>
                    <a:pt x="387540" y="1074475"/>
                  </a:lnTo>
                  <a:lnTo>
                    <a:pt x="387540" y="1074615"/>
                  </a:lnTo>
                  <a:lnTo>
                    <a:pt x="387475" y="1074887"/>
                  </a:lnTo>
                  <a:lnTo>
                    <a:pt x="387474" y="1074888"/>
                  </a:lnTo>
                  <a:lnTo>
                    <a:pt x="387419" y="1074997"/>
                  </a:lnTo>
                  <a:lnTo>
                    <a:pt x="387334" y="1075127"/>
                  </a:lnTo>
                  <a:lnTo>
                    <a:pt x="387263" y="1075208"/>
                  </a:lnTo>
                  <a:lnTo>
                    <a:pt x="387188" y="1075269"/>
                  </a:lnTo>
                  <a:lnTo>
                    <a:pt x="387102" y="1075304"/>
                  </a:lnTo>
                  <a:lnTo>
                    <a:pt x="387035" y="1075309"/>
                  </a:lnTo>
                  <a:lnTo>
                    <a:pt x="386967" y="1075314"/>
                  </a:lnTo>
                  <a:lnTo>
                    <a:pt x="386908" y="1075309"/>
                  </a:lnTo>
                  <a:lnTo>
                    <a:pt x="386674" y="1075275"/>
                  </a:lnTo>
                  <a:lnTo>
                    <a:pt x="386581" y="1075270"/>
                  </a:lnTo>
                  <a:lnTo>
                    <a:pt x="386535" y="1075272"/>
                  </a:lnTo>
                  <a:lnTo>
                    <a:pt x="386480" y="1075272"/>
                  </a:lnTo>
                  <a:lnTo>
                    <a:pt x="386447" y="1075275"/>
                  </a:lnTo>
                  <a:lnTo>
                    <a:pt x="386425" y="1075278"/>
                  </a:lnTo>
                  <a:lnTo>
                    <a:pt x="386374" y="1075286"/>
                  </a:lnTo>
                  <a:lnTo>
                    <a:pt x="386246" y="1075329"/>
                  </a:lnTo>
                  <a:lnTo>
                    <a:pt x="386202" y="1075350"/>
                  </a:lnTo>
                  <a:lnTo>
                    <a:pt x="386138" y="1075394"/>
                  </a:lnTo>
                  <a:lnTo>
                    <a:pt x="386048" y="1075470"/>
                  </a:lnTo>
                  <a:lnTo>
                    <a:pt x="385958" y="1075543"/>
                  </a:lnTo>
                  <a:lnTo>
                    <a:pt x="385926" y="1075576"/>
                  </a:lnTo>
                  <a:lnTo>
                    <a:pt x="385914" y="1075589"/>
                  </a:lnTo>
                  <a:lnTo>
                    <a:pt x="385899" y="1075626"/>
                  </a:lnTo>
                  <a:lnTo>
                    <a:pt x="385882" y="1075660"/>
                  </a:lnTo>
                  <a:lnTo>
                    <a:pt x="385852" y="1075782"/>
                  </a:lnTo>
                  <a:lnTo>
                    <a:pt x="385841" y="1075863"/>
                  </a:lnTo>
                  <a:lnTo>
                    <a:pt x="385788" y="1075998"/>
                  </a:lnTo>
                  <a:lnTo>
                    <a:pt x="385742" y="1076113"/>
                  </a:lnTo>
                  <a:lnTo>
                    <a:pt x="385671" y="1076261"/>
                  </a:lnTo>
                  <a:lnTo>
                    <a:pt x="385536" y="1076501"/>
                  </a:lnTo>
                  <a:lnTo>
                    <a:pt x="385491" y="1076559"/>
                  </a:lnTo>
                  <a:lnTo>
                    <a:pt x="385448" y="1076611"/>
                  </a:lnTo>
                  <a:lnTo>
                    <a:pt x="385389" y="1076664"/>
                  </a:lnTo>
                  <a:lnTo>
                    <a:pt x="385312" y="1076711"/>
                  </a:lnTo>
                  <a:lnTo>
                    <a:pt x="385271" y="1076732"/>
                  </a:lnTo>
                  <a:lnTo>
                    <a:pt x="385244" y="1076745"/>
                  </a:lnTo>
                  <a:lnTo>
                    <a:pt x="385222" y="1076751"/>
                  </a:lnTo>
                  <a:lnTo>
                    <a:pt x="385166" y="1076766"/>
                  </a:lnTo>
                  <a:lnTo>
                    <a:pt x="385052" y="1076794"/>
                  </a:lnTo>
                  <a:lnTo>
                    <a:pt x="384921" y="1076803"/>
                  </a:lnTo>
                  <a:lnTo>
                    <a:pt x="384787" y="1076798"/>
                  </a:lnTo>
                  <a:lnTo>
                    <a:pt x="384636" y="1076783"/>
                  </a:lnTo>
                  <a:lnTo>
                    <a:pt x="384449" y="1076732"/>
                  </a:lnTo>
                  <a:lnTo>
                    <a:pt x="384257" y="1076691"/>
                  </a:lnTo>
                  <a:lnTo>
                    <a:pt x="384142" y="1076667"/>
                  </a:lnTo>
                  <a:lnTo>
                    <a:pt x="384003" y="1076777"/>
                  </a:lnTo>
                  <a:lnTo>
                    <a:pt x="383925" y="1076842"/>
                  </a:lnTo>
                  <a:lnTo>
                    <a:pt x="383553" y="1077130"/>
                  </a:lnTo>
                  <a:lnTo>
                    <a:pt x="383469" y="1077185"/>
                  </a:lnTo>
                  <a:lnTo>
                    <a:pt x="383404" y="1077242"/>
                  </a:lnTo>
                  <a:lnTo>
                    <a:pt x="383298" y="1077326"/>
                  </a:lnTo>
                  <a:lnTo>
                    <a:pt x="383262" y="1077367"/>
                  </a:lnTo>
                  <a:lnTo>
                    <a:pt x="383225" y="1077439"/>
                  </a:lnTo>
                  <a:lnTo>
                    <a:pt x="383124" y="1077610"/>
                  </a:lnTo>
                  <a:lnTo>
                    <a:pt x="382941" y="1077930"/>
                  </a:lnTo>
                  <a:lnTo>
                    <a:pt x="382930" y="1077948"/>
                  </a:lnTo>
                  <a:lnTo>
                    <a:pt x="382411" y="1078968"/>
                  </a:lnTo>
                  <a:lnTo>
                    <a:pt x="382092" y="1079484"/>
                  </a:lnTo>
                  <a:lnTo>
                    <a:pt x="381854" y="1079882"/>
                  </a:lnTo>
                  <a:lnTo>
                    <a:pt x="381711" y="1080115"/>
                  </a:lnTo>
                  <a:lnTo>
                    <a:pt x="381563" y="1080371"/>
                  </a:lnTo>
                  <a:lnTo>
                    <a:pt x="381472" y="1080513"/>
                  </a:lnTo>
                  <a:lnTo>
                    <a:pt x="381346" y="1080610"/>
                  </a:lnTo>
                  <a:lnTo>
                    <a:pt x="381090" y="1080888"/>
                  </a:lnTo>
                  <a:lnTo>
                    <a:pt x="380657" y="1081206"/>
                  </a:lnTo>
                  <a:lnTo>
                    <a:pt x="379587" y="1081907"/>
                  </a:lnTo>
                  <a:lnTo>
                    <a:pt x="378629" y="1082588"/>
                  </a:lnTo>
                  <a:lnTo>
                    <a:pt x="378500" y="1082693"/>
                  </a:lnTo>
                  <a:lnTo>
                    <a:pt x="378376" y="1082809"/>
                  </a:lnTo>
                  <a:lnTo>
                    <a:pt x="378286" y="1082907"/>
                  </a:lnTo>
                  <a:lnTo>
                    <a:pt x="378174" y="1083060"/>
                  </a:lnTo>
                  <a:lnTo>
                    <a:pt x="377554" y="1084053"/>
                  </a:lnTo>
                  <a:lnTo>
                    <a:pt x="377430" y="1084247"/>
                  </a:lnTo>
                  <a:lnTo>
                    <a:pt x="377138" y="1084768"/>
                  </a:lnTo>
                  <a:lnTo>
                    <a:pt x="377029" y="1084965"/>
                  </a:lnTo>
                  <a:lnTo>
                    <a:pt x="376950" y="1085092"/>
                  </a:lnTo>
                  <a:lnTo>
                    <a:pt x="376761" y="1085399"/>
                  </a:lnTo>
                  <a:lnTo>
                    <a:pt x="376377" y="1085817"/>
                  </a:lnTo>
                  <a:lnTo>
                    <a:pt x="375473" y="1086755"/>
                  </a:lnTo>
                  <a:lnTo>
                    <a:pt x="373000" y="1089325"/>
                  </a:lnTo>
                  <a:lnTo>
                    <a:pt x="372743" y="1089713"/>
                  </a:lnTo>
                  <a:lnTo>
                    <a:pt x="372638" y="1089893"/>
                  </a:lnTo>
                  <a:lnTo>
                    <a:pt x="372526" y="1090063"/>
                  </a:lnTo>
                  <a:lnTo>
                    <a:pt x="372332" y="1090330"/>
                  </a:lnTo>
                  <a:lnTo>
                    <a:pt x="372253" y="1090721"/>
                  </a:lnTo>
                  <a:lnTo>
                    <a:pt x="371938" y="1091204"/>
                  </a:lnTo>
                  <a:lnTo>
                    <a:pt x="370268" y="1093334"/>
                  </a:lnTo>
                  <a:lnTo>
                    <a:pt x="368789" y="1095733"/>
                  </a:lnTo>
                  <a:lnTo>
                    <a:pt x="368594" y="1096018"/>
                  </a:lnTo>
                  <a:lnTo>
                    <a:pt x="368505" y="1096279"/>
                  </a:lnTo>
                  <a:lnTo>
                    <a:pt x="368387" y="1096620"/>
                  </a:lnTo>
                  <a:lnTo>
                    <a:pt x="368344" y="1096745"/>
                  </a:lnTo>
                  <a:lnTo>
                    <a:pt x="368275" y="1097121"/>
                  </a:lnTo>
                  <a:lnTo>
                    <a:pt x="368207" y="1097429"/>
                  </a:lnTo>
                  <a:lnTo>
                    <a:pt x="368207" y="1097668"/>
                  </a:lnTo>
                  <a:lnTo>
                    <a:pt x="368196" y="1098054"/>
                  </a:lnTo>
                  <a:lnTo>
                    <a:pt x="368162" y="1098385"/>
                  </a:lnTo>
                  <a:lnTo>
                    <a:pt x="368185" y="1098601"/>
                  </a:lnTo>
                  <a:lnTo>
                    <a:pt x="368219" y="1098817"/>
                  </a:lnTo>
                  <a:lnTo>
                    <a:pt x="368299" y="1099079"/>
                  </a:lnTo>
                  <a:lnTo>
                    <a:pt x="369123" y="1102109"/>
                  </a:lnTo>
                  <a:lnTo>
                    <a:pt x="369187" y="1102855"/>
                  </a:lnTo>
                  <a:lnTo>
                    <a:pt x="369155" y="1103760"/>
                  </a:lnTo>
                  <a:lnTo>
                    <a:pt x="368991" y="1104634"/>
                  </a:lnTo>
                  <a:lnTo>
                    <a:pt x="368685" y="1105390"/>
                  </a:lnTo>
                  <a:lnTo>
                    <a:pt x="368241" y="1106771"/>
                  </a:lnTo>
                  <a:lnTo>
                    <a:pt x="367982" y="1107743"/>
                  </a:lnTo>
                  <a:lnTo>
                    <a:pt x="367911" y="1108423"/>
                  </a:lnTo>
                  <a:lnTo>
                    <a:pt x="367922" y="1108650"/>
                  </a:lnTo>
                  <a:lnTo>
                    <a:pt x="367968" y="1109003"/>
                  </a:lnTo>
                  <a:lnTo>
                    <a:pt x="368012" y="1109319"/>
                  </a:lnTo>
                  <a:lnTo>
                    <a:pt x="368036" y="1109492"/>
                  </a:lnTo>
                  <a:lnTo>
                    <a:pt x="368082" y="1109822"/>
                  </a:lnTo>
                  <a:lnTo>
                    <a:pt x="368128" y="1110152"/>
                  </a:lnTo>
                  <a:lnTo>
                    <a:pt x="368252" y="1110653"/>
                  </a:lnTo>
                  <a:lnTo>
                    <a:pt x="368321" y="1111028"/>
                  </a:lnTo>
                  <a:lnTo>
                    <a:pt x="368526" y="1111882"/>
                  </a:lnTo>
                  <a:lnTo>
                    <a:pt x="368538" y="1112098"/>
                  </a:lnTo>
                  <a:lnTo>
                    <a:pt x="368594" y="1112781"/>
                  </a:lnTo>
                  <a:lnTo>
                    <a:pt x="368640" y="1113259"/>
                  </a:lnTo>
                  <a:lnTo>
                    <a:pt x="368663" y="1113555"/>
                  </a:lnTo>
                  <a:lnTo>
                    <a:pt x="368765" y="1113828"/>
                  </a:lnTo>
                  <a:lnTo>
                    <a:pt x="368924" y="1114204"/>
                  </a:lnTo>
                  <a:lnTo>
                    <a:pt x="369118" y="1114602"/>
                  </a:lnTo>
                  <a:lnTo>
                    <a:pt x="369221" y="1114864"/>
                  </a:lnTo>
                  <a:lnTo>
                    <a:pt x="369311" y="1115091"/>
                  </a:lnTo>
                  <a:lnTo>
                    <a:pt x="369574" y="1115444"/>
                  </a:lnTo>
                  <a:lnTo>
                    <a:pt x="369893" y="1115752"/>
                  </a:lnTo>
                  <a:lnTo>
                    <a:pt x="370234" y="1116126"/>
                  </a:lnTo>
                  <a:lnTo>
                    <a:pt x="371257" y="1117416"/>
                  </a:lnTo>
                  <a:lnTo>
                    <a:pt x="371657" y="1118061"/>
                  </a:lnTo>
                  <a:lnTo>
                    <a:pt x="372124" y="1118773"/>
                  </a:lnTo>
                  <a:lnTo>
                    <a:pt x="373258" y="1122017"/>
                  </a:lnTo>
                  <a:lnTo>
                    <a:pt x="373525" y="1122685"/>
                  </a:lnTo>
                  <a:lnTo>
                    <a:pt x="373945" y="1124169"/>
                  </a:lnTo>
                  <a:lnTo>
                    <a:pt x="375653" y="1130004"/>
                  </a:lnTo>
                  <a:lnTo>
                    <a:pt x="376232" y="1131895"/>
                  </a:lnTo>
                  <a:lnTo>
                    <a:pt x="377176" y="1132871"/>
                  </a:lnTo>
                  <a:lnTo>
                    <a:pt x="378560" y="1133846"/>
                  </a:lnTo>
                  <a:lnTo>
                    <a:pt x="381488" y="1134569"/>
                  </a:lnTo>
                  <a:lnTo>
                    <a:pt x="382778" y="1135072"/>
                  </a:lnTo>
                  <a:lnTo>
                    <a:pt x="385023" y="1136765"/>
                  </a:lnTo>
                  <a:lnTo>
                    <a:pt x="386545" y="1138975"/>
                  </a:lnTo>
                  <a:lnTo>
                    <a:pt x="387552" y="1141729"/>
                  </a:lnTo>
                  <a:lnTo>
                    <a:pt x="388855" y="1144973"/>
                  </a:lnTo>
                  <a:lnTo>
                    <a:pt x="390195" y="1152435"/>
                  </a:lnTo>
                  <a:lnTo>
                    <a:pt x="390357" y="1153135"/>
                  </a:lnTo>
                  <a:lnTo>
                    <a:pt x="390678" y="1153562"/>
                  </a:lnTo>
                  <a:lnTo>
                    <a:pt x="391156" y="1154197"/>
                  </a:lnTo>
                  <a:lnTo>
                    <a:pt x="391935" y="1154705"/>
                  </a:lnTo>
                  <a:lnTo>
                    <a:pt x="392305" y="1154947"/>
                  </a:lnTo>
                  <a:lnTo>
                    <a:pt x="392681" y="1155627"/>
                  </a:lnTo>
                  <a:lnTo>
                    <a:pt x="392957" y="1156264"/>
                  </a:lnTo>
                  <a:lnTo>
                    <a:pt x="392957" y="1156887"/>
                  </a:lnTo>
                  <a:lnTo>
                    <a:pt x="392889" y="1157649"/>
                  </a:lnTo>
                  <a:lnTo>
                    <a:pt x="392991" y="1158264"/>
                  </a:lnTo>
                  <a:lnTo>
                    <a:pt x="393304" y="1158549"/>
                  </a:lnTo>
                  <a:lnTo>
                    <a:pt x="393831" y="1158895"/>
                  </a:lnTo>
                  <a:lnTo>
                    <a:pt x="394316" y="1159422"/>
                  </a:lnTo>
                  <a:lnTo>
                    <a:pt x="394773" y="1160294"/>
                  </a:lnTo>
                  <a:lnTo>
                    <a:pt x="395079" y="1160661"/>
                  </a:lnTo>
                  <a:lnTo>
                    <a:pt x="396229" y="1162040"/>
                  </a:lnTo>
                  <a:lnTo>
                    <a:pt x="396929" y="1162615"/>
                  </a:lnTo>
                  <a:lnTo>
                    <a:pt x="397671" y="1163192"/>
                  </a:lnTo>
                  <a:lnTo>
                    <a:pt x="398370" y="1163809"/>
                  </a:lnTo>
                  <a:lnTo>
                    <a:pt x="398905" y="1164261"/>
                  </a:lnTo>
                  <a:lnTo>
                    <a:pt x="399194" y="1164838"/>
                  </a:lnTo>
                  <a:lnTo>
                    <a:pt x="399339" y="1165645"/>
                  </a:lnTo>
                  <a:lnTo>
                    <a:pt x="399412" y="1166922"/>
                  </a:lnTo>
                  <a:lnTo>
                    <a:pt x="399418" y="1167225"/>
                  </a:lnTo>
                  <a:lnTo>
                    <a:pt x="399432" y="1167590"/>
                  </a:lnTo>
                  <a:lnTo>
                    <a:pt x="399469" y="1167979"/>
                  </a:lnTo>
                  <a:lnTo>
                    <a:pt x="399443" y="1168185"/>
                  </a:lnTo>
                  <a:lnTo>
                    <a:pt x="399399" y="1168393"/>
                  </a:lnTo>
                  <a:lnTo>
                    <a:pt x="399311" y="1168754"/>
                  </a:lnTo>
                  <a:lnTo>
                    <a:pt x="399277" y="1168935"/>
                  </a:lnTo>
                  <a:lnTo>
                    <a:pt x="399212" y="1169278"/>
                  </a:lnTo>
                  <a:lnTo>
                    <a:pt x="399136" y="1169618"/>
                  </a:lnTo>
                  <a:lnTo>
                    <a:pt x="399073" y="1169947"/>
                  </a:lnTo>
                  <a:lnTo>
                    <a:pt x="399059" y="1170022"/>
                  </a:lnTo>
                  <a:lnTo>
                    <a:pt x="398966" y="1170639"/>
                  </a:lnTo>
                  <a:lnTo>
                    <a:pt x="398966" y="1170722"/>
                  </a:lnTo>
                  <a:lnTo>
                    <a:pt x="398998" y="1170818"/>
                  </a:lnTo>
                  <a:lnTo>
                    <a:pt x="398998" y="1170819"/>
                  </a:lnTo>
                  <a:lnTo>
                    <a:pt x="399010" y="1170908"/>
                  </a:lnTo>
                  <a:lnTo>
                    <a:pt x="399023" y="1170997"/>
                  </a:lnTo>
                  <a:lnTo>
                    <a:pt x="399023" y="1171087"/>
                  </a:lnTo>
                  <a:lnTo>
                    <a:pt x="398978" y="1171209"/>
                  </a:lnTo>
                  <a:lnTo>
                    <a:pt x="398933" y="1171356"/>
                  </a:lnTo>
                  <a:lnTo>
                    <a:pt x="398914" y="1171459"/>
                  </a:lnTo>
                  <a:lnTo>
                    <a:pt x="398911" y="1171483"/>
                  </a:lnTo>
                  <a:lnTo>
                    <a:pt x="398901" y="1171542"/>
                  </a:lnTo>
                  <a:lnTo>
                    <a:pt x="398914" y="1171624"/>
                  </a:lnTo>
                  <a:lnTo>
                    <a:pt x="398940" y="1171683"/>
                  </a:lnTo>
                  <a:lnTo>
                    <a:pt x="398959" y="1171727"/>
                  </a:lnTo>
                  <a:lnTo>
                    <a:pt x="399030" y="1171817"/>
                  </a:lnTo>
                  <a:lnTo>
                    <a:pt x="399058" y="1171847"/>
                  </a:lnTo>
                  <a:lnTo>
                    <a:pt x="399094" y="1171888"/>
                  </a:lnTo>
                  <a:lnTo>
                    <a:pt x="399161" y="1171912"/>
                  </a:lnTo>
                  <a:lnTo>
                    <a:pt x="399165" y="1171913"/>
                  </a:lnTo>
                  <a:lnTo>
                    <a:pt x="399172" y="1171914"/>
                  </a:lnTo>
                  <a:lnTo>
                    <a:pt x="399273" y="1171925"/>
                  </a:lnTo>
                  <a:lnTo>
                    <a:pt x="399375" y="1171952"/>
                  </a:lnTo>
                  <a:lnTo>
                    <a:pt x="399377" y="1171952"/>
                  </a:lnTo>
                  <a:lnTo>
                    <a:pt x="399421" y="1171984"/>
                  </a:lnTo>
                  <a:lnTo>
                    <a:pt x="399503" y="1172066"/>
                  </a:lnTo>
                  <a:lnTo>
                    <a:pt x="399527" y="1172096"/>
                  </a:lnTo>
                  <a:lnTo>
                    <a:pt x="399594" y="1172182"/>
                  </a:lnTo>
                  <a:lnTo>
                    <a:pt x="399683" y="1172297"/>
                  </a:lnTo>
                  <a:lnTo>
                    <a:pt x="399779" y="1172386"/>
                  </a:lnTo>
                  <a:lnTo>
                    <a:pt x="399888" y="1172495"/>
                  </a:lnTo>
                  <a:lnTo>
                    <a:pt x="400086" y="1172655"/>
                  </a:lnTo>
                  <a:lnTo>
                    <a:pt x="400227" y="1172746"/>
                  </a:lnTo>
                  <a:lnTo>
                    <a:pt x="400420" y="1172764"/>
                  </a:lnTo>
                  <a:lnTo>
                    <a:pt x="400421" y="1172764"/>
                  </a:lnTo>
                  <a:lnTo>
                    <a:pt x="400574" y="1172796"/>
                  </a:lnTo>
                  <a:lnTo>
                    <a:pt x="400747" y="1172905"/>
                  </a:lnTo>
                  <a:lnTo>
                    <a:pt x="400977" y="1173077"/>
                  </a:lnTo>
                  <a:lnTo>
                    <a:pt x="401133" y="1173214"/>
                  </a:lnTo>
                  <a:lnTo>
                    <a:pt x="401176" y="1173251"/>
                  </a:lnTo>
                  <a:lnTo>
                    <a:pt x="401185" y="1173260"/>
                  </a:lnTo>
                  <a:lnTo>
                    <a:pt x="401387" y="1173474"/>
                  </a:lnTo>
                  <a:lnTo>
                    <a:pt x="401471" y="1173635"/>
                  </a:lnTo>
                  <a:lnTo>
                    <a:pt x="401505" y="1173759"/>
                  </a:lnTo>
                  <a:lnTo>
                    <a:pt x="401528" y="1173839"/>
                  </a:lnTo>
                  <a:lnTo>
                    <a:pt x="401573" y="1174179"/>
                  </a:lnTo>
                  <a:lnTo>
                    <a:pt x="401576" y="1174270"/>
                  </a:lnTo>
                  <a:lnTo>
                    <a:pt x="401579" y="1174338"/>
                  </a:lnTo>
                  <a:lnTo>
                    <a:pt x="401579" y="1174352"/>
                  </a:lnTo>
                  <a:lnTo>
                    <a:pt x="401521" y="1174608"/>
                  </a:lnTo>
                  <a:lnTo>
                    <a:pt x="401535" y="1174724"/>
                  </a:lnTo>
                  <a:lnTo>
                    <a:pt x="401562" y="1174839"/>
                  </a:lnTo>
                  <a:lnTo>
                    <a:pt x="401567" y="1174858"/>
                  </a:lnTo>
                  <a:lnTo>
                    <a:pt x="401580" y="1174875"/>
                  </a:lnTo>
                  <a:lnTo>
                    <a:pt x="401613" y="1174917"/>
                  </a:lnTo>
                  <a:lnTo>
                    <a:pt x="401663" y="1174979"/>
                  </a:lnTo>
                  <a:lnTo>
                    <a:pt x="401772" y="1175101"/>
                  </a:lnTo>
                  <a:lnTo>
                    <a:pt x="401836" y="1175216"/>
                  </a:lnTo>
                  <a:lnTo>
                    <a:pt x="401900" y="1175376"/>
                  </a:lnTo>
                  <a:lnTo>
                    <a:pt x="401938" y="1175511"/>
                  </a:lnTo>
                  <a:lnTo>
                    <a:pt x="401966" y="1175552"/>
                  </a:lnTo>
                  <a:lnTo>
                    <a:pt x="402091" y="1175736"/>
                  </a:lnTo>
                  <a:lnTo>
                    <a:pt x="402331" y="1175956"/>
                  </a:lnTo>
                  <a:lnTo>
                    <a:pt x="402760" y="1176406"/>
                  </a:lnTo>
                  <a:lnTo>
                    <a:pt x="402905" y="1176529"/>
                  </a:lnTo>
                  <a:lnTo>
                    <a:pt x="403046" y="1176656"/>
                  </a:lnTo>
                  <a:lnTo>
                    <a:pt x="403129" y="1176734"/>
                  </a:lnTo>
                  <a:lnTo>
                    <a:pt x="403219" y="1176772"/>
                  </a:lnTo>
                  <a:lnTo>
                    <a:pt x="403322" y="1176791"/>
                  </a:lnTo>
                  <a:lnTo>
                    <a:pt x="403425" y="1176816"/>
                  </a:lnTo>
                  <a:lnTo>
                    <a:pt x="403539" y="1176823"/>
                  </a:lnTo>
                  <a:lnTo>
                    <a:pt x="403629" y="1176816"/>
                  </a:lnTo>
                  <a:lnTo>
                    <a:pt x="403751" y="1176752"/>
                  </a:lnTo>
                  <a:lnTo>
                    <a:pt x="403918" y="1176675"/>
                  </a:lnTo>
                  <a:lnTo>
                    <a:pt x="404034" y="1176632"/>
                  </a:lnTo>
                  <a:lnTo>
                    <a:pt x="404071" y="1176618"/>
                  </a:lnTo>
                  <a:lnTo>
                    <a:pt x="404154" y="1176586"/>
                  </a:lnTo>
                  <a:lnTo>
                    <a:pt x="404263" y="1176560"/>
                  </a:lnTo>
                  <a:lnTo>
                    <a:pt x="404379" y="1176541"/>
                  </a:lnTo>
                  <a:lnTo>
                    <a:pt x="404494" y="1176529"/>
                  </a:lnTo>
                  <a:lnTo>
                    <a:pt x="404596" y="1176522"/>
                  </a:lnTo>
                  <a:lnTo>
                    <a:pt x="404827" y="1176522"/>
                  </a:lnTo>
                  <a:lnTo>
                    <a:pt x="404929" y="1176554"/>
                  </a:lnTo>
                  <a:lnTo>
                    <a:pt x="405039" y="1176624"/>
                  </a:lnTo>
                  <a:lnTo>
                    <a:pt x="405192" y="1176695"/>
                  </a:lnTo>
                  <a:lnTo>
                    <a:pt x="405520" y="1176943"/>
                  </a:lnTo>
                  <a:lnTo>
                    <a:pt x="406315" y="1177489"/>
                  </a:lnTo>
                  <a:lnTo>
                    <a:pt x="406807" y="1178121"/>
                  </a:lnTo>
                  <a:lnTo>
                    <a:pt x="407232" y="1178470"/>
                  </a:lnTo>
                  <a:lnTo>
                    <a:pt x="407834" y="1178895"/>
                  </a:lnTo>
                  <a:lnTo>
                    <a:pt x="408482" y="1179535"/>
                  </a:lnTo>
                  <a:lnTo>
                    <a:pt x="408817" y="1180093"/>
                  </a:lnTo>
                  <a:lnTo>
                    <a:pt x="408957" y="1180671"/>
                  </a:lnTo>
                  <a:lnTo>
                    <a:pt x="409080" y="1180619"/>
                  </a:lnTo>
                  <a:lnTo>
                    <a:pt x="409153" y="1180589"/>
                  </a:lnTo>
                  <a:lnTo>
                    <a:pt x="409349" y="1180499"/>
                  </a:lnTo>
                  <a:lnTo>
                    <a:pt x="409464" y="1180433"/>
                  </a:lnTo>
                  <a:lnTo>
                    <a:pt x="409579" y="1180318"/>
                  </a:lnTo>
                  <a:lnTo>
                    <a:pt x="409669" y="1180130"/>
                  </a:lnTo>
                  <a:lnTo>
                    <a:pt x="409808" y="1179704"/>
                  </a:lnTo>
                  <a:lnTo>
                    <a:pt x="409833" y="1179639"/>
                  </a:lnTo>
                  <a:lnTo>
                    <a:pt x="409891" y="1179482"/>
                  </a:lnTo>
                  <a:lnTo>
                    <a:pt x="409940" y="1179384"/>
                  </a:lnTo>
                  <a:lnTo>
                    <a:pt x="409989" y="1179327"/>
                  </a:lnTo>
                  <a:lnTo>
                    <a:pt x="410087" y="1179286"/>
                  </a:lnTo>
                  <a:lnTo>
                    <a:pt x="410235" y="1179253"/>
                  </a:lnTo>
                  <a:lnTo>
                    <a:pt x="410555" y="1179236"/>
                  </a:lnTo>
                  <a:lnTo>
                    <a:pt x="410573" y="1179235"/>
                  </a:lnTo>
                  <a:lnTo>
                    <a:pt x="410768" y="1179220"/>
                  </a:lnTo>
                  <a:lnTo>
                    <a:pt x="410973" y="1179188"/>
                  </a:lnTo>
                  <a:lnTo>
                    <a:pt x="411358" y="1179090"/>
                  </a:lnTo>
                  <a:lnTo>
                    <a:pt x="411612" y="1179007"/>
                  </a:lnTo>
                  <a:lnTo>
                    <a:pt x="411899" y="1178933"/>
                  </a:lnTo>
                  <a:lnTo>
                    <a:pt x="412104" y="1178859"/>
                  </a:lnTo>
                  <a:lnTo>
                    <a:pt x="412350" y="1178761"/>
                  </a:lnTo>
                  <a:lnTo>
                    <a:pt x="413545" y="1178138"/>
                  </a:lnTo>
                  <a:lnTo>
                    <a:pt x="414017" y="1177901"/>
                  </a:lnTo>
                  <a:lnTo>
                    <a:pt x="414112" y="1177855"/>
                  </a:lnTo>
                  <a:lnTo>
                    <a:pt x="414347" y="1177740"/>
                  </a:lnTo>
                  <a:lnTo>
                    <a:pt x="414578" y="1177649"/>
                  </a:lnTo>
                  <a:lnTo>
                    <a:pt x="414717" y="1177587"/>
                  </a:lnTo>
                  <a:lnTo>
                    <a:pt x="414931" y="1177540"/>
                  </a:lnTo>
                  <a:lnTo>
                    <a:pt x="414963" y="1177533"/>
                  </a:lnTo>
                  <a:lnTo>
                    <a:pt x="415270" y="1177494"/>
                  </a:lnTo>
                  <a:lnTo>
                    <a:pt x="415470" y="1177471"/>
                  </a:lnTo>
                  <a:lnTo>
                    <a:pt x="415732" y="1177420"/>
                  </a:lnTo>
                  <a:lnTo>
                    <a:pt x="415785" y="1177411"/>
                  </a:lnTo>
                  <a:lnTo>
                    <a:pt x="416023" y="1177333"/>
                  </a:lnTo>
                  <a:lnTo>
                    <a:pt x="416188" y="1177275"/>
                  </a:lnTo>
                  <a:lnTo>
                    <a:pt x="416274" y="1177244"/>
                  </a:lnTo>
                  <a:lnTo>
                    <a:pt x="416346" y="1177218"/>
                  </a:lnTo>
                  <a:lnTo>
                    <a:pt x="416391" y="1177201"/>
                  </a:lnTo>
                  <a:lnTo>
                    <a:pt x="416585" y="1177126"/>
                  </a:lnTo>
                  <a:lnTo>
                    <a:pt x="416700" y="1177049"/>
                  </a:lnTo>
                  <a:lnTo>
                    <a:pt x="416835" y="1176920"/>
                  </a:lnTo>
                  <a:lnTo>
                    <a:pt x="416869" y="1176888"/>
                  </a:lnTo>
                  <a:lnTo>
                    <a:pt x="416970" y="1176768"/>
                  </a:lnTo>
                  <a:lnTo>
                    <a:pt x="417038" y="1176688"/>
                  </a:lnTo>
                  <a:close/>
                </a:path>
              </a:pathLst>
            </a:custGeom>
            <a:solidFill>
              <a:srgbClr val="F2F2F2"/>
            </a:solidFill>
            <a:ln w="9525" cap="rnd" cmpd="sng">
              <a:solidFill>
                <a:srgbClr val="A5A5A5"/>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63" name="Google Shape;463;p56"/>
          <p:cNvSpPr txBox="1"/>
          <p:nvPr/>
        </p:nvSpPr>
        <p:spPr>
          <a:xfrm>
            <a:off x="4634808" y="2326826"/>
            <a:ext cx="12549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Loreto</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Comunidades Nativas</a:t>
            </a:r>
            <a:endParaRPr sz="600" b="0" i="0" u="none" strike="noStrike" cap="none">
              <a:solidFill>
                <a:srgbClr val="000000"/>
              </a:solidFill>
              <a:latin typeface="Calibri"/>
              <a:ea typeface="Calibri"/>
              <a:cs typeface="Calibri"/>
              <a:sym typeface="Calibri"/>
            </a:endParaRPr>
          </a:p>
        </p:txBody>
      </p:sp>
      <p:pic>
        <p:nvPicPr>
          <p:cNvPr id="464" name="Google Shape;464;p56" descr="Icono&#10;&#10;Descripción generada automáticamente"/>
          <p:cNvPicPr preferRelativeResize="0"/>
          <p:nvPr/>
        </p:nvPicPr>
        <p:blipFill rotWithShape="1">
          <a:blip r:embed="rId6">
            <a:alphaModFix/>
          </a:blip>
          <a:srcRect/>
          <a:stretch/>
        </p:blipFill>
        <p:spPr>
          <a:xfrm>
            <a:off x="4781560" y="2280584"/>
            <a:ext cx="146131" cy="146131"/>
          </a:xfrm>
          <a:prstGeom prst="rect">
            <a:avLst/>
          </a:prstGeom>
          <a:noFill/>
          <a:ln>
            <a:noFill/>
          </a:ln>
        </p:spPr>
      </p:pic>
      <p:sp>
        <p:nvSpPr>
          <p:cNvPr id="465" name="Google Shape;465;p56"/>
          <p:cNvSpPr txBox="1"/>
          <p:nvPr/>
        </p:nvSpPr>
        <p:spPr>
          <a:xfrm>
            <a:off x="5813331" y="4586758"/>
            <a:ext cx="8064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Madre de Dios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Puerto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Maldonado </a:t>
            </a:r>
            <a:endParaRPr sz="1400" b="0" i="0" u="none" strike="noStrike" cap="none">
              <a:solidFill>
                <a:srgbClr val="000000"/>
              </a:solidFill>
              <a:latin typeface="Arial"/>
              <a:ea typeface="Arial"/>
              <a:cs typeface="Arial"/>
              <a:sym typeface="Arial"/>
            </a:endParaRPr>
          </a:p>
        </p:txBody>
      </p:sp>
      <p:pic>
        <p:nvPicPr>
          <p:cNvPr id="466" name="Google Shape;466;p56" descr="Icono&#10;&#10;Descripción generada automáticamente"/>
          <p:cNvPicPr preferRelativeResize="0"/>
          <p:nvPr/>
        </p:nvPicPr>
        <p:blipFill rotWithShape="1">
          <a:blip r:embed="rId6">
            <a:alphaModFix/>
          </a:blip>
          <a:srcRect/>
          <a:stretch/>
        </p:blipFill>
        <p:spPr>
          <a:xfrm>
            <a:off x="6091305" y="4538322"/>
            <a:ext cx="146131" cy="146131"/>
          </a:xfrm>
          <a:prstGeom prst="rect">
            <a:avLst/>
          </a:prstGeom>
          <a:noFill/>
          <a:ln>
            <a:noFill/>
          </a:ln>
        </p:spPr>
      </p:pic>
      <p:sp>
        <p:nvSpPr>
          <p:cNvPr id="467" name="Google Shape;467;p56"/>
          <p:cNvSpPr txBox="1"/>
          <p:nvPr/>
        </p:nvSpPr>
        <p:spPr>
          <a:xfrm>
            <a:off x="5701334" y="6085892"/>
            <a:ext cx="8994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Moquegua</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Desaladora Ilo</a:t>
            </a:r>
            <a:endParaRPr sz="1400" b="0" i="0" u="none" strike="noStrike" cap="none">
              <a:solidFill>
                <a:srgbClr val="000000"/>
              </a:solidFill>
              <a:latin typeface="Arial"/>
              <a:ea typeface="Arial"/>
              <a:cs typeface="Arial"/>
              <a:sym typeface="Arial"/>
            </a:endParaRPr>
          </a:p>
        </p:txBody>
      </p:sp>
      <p:pic>
        <p:nvPicPr>
          <p:cNvPr id="468" name="Google Shape;468;p56" descr="Icono&#10;&#10;Descripción generada automáticamente"/>
          <p:cNvPicPr preferRelativeResize="0"/>
          <p:nvPr/>
        </p:nvPicPr>
        <p:blipFill rotWithShape="1">
          <a:blip r:embed="rId6">
            <a:alphaModFix/>
          </a:blip>
          <a:srcRect/>
          <a:stretch/>
        </p:blipFill>
        <p:spPr>
          <a:xfrm>
            <a:off x="5957703" y="6035304"/>
            <a:ext cx="146131" cy="146131"/>
          </a:xfrm>
          <a:prstGeom prst="rect">
            <a:avLst/>
          </a:prstGeom>
          <a:noFill/>
          <a:ln>
            <a:noFill/>
          </a:ln>
        </p:spPr>
      </p:pic>
      <p:sp>
        <p:nvSpPr>
          <p:cNvPr id="469" name="Google Shape;469;p56"/>
          <p:cNvSpPr txBox="1"/>
          <p:nvPr/>
        </p:nvSpPr>
        <p:spPr>
          <a:xfrm>
            <a:off x="4484201" y="5322790"/>
            <a:ext cx="7632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Ica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Chincha</a:t>
            </a:r>
            <a:endParaRPr sz="600" b="0" i="0" u="none" strike="noStrike" cap="none">
              <a:solidFill>
                <a:srgbClr val="000000"/>
              </a:solidFill>
              <a:latin typeface="Calibri"/>
              <a:ea typeface="Calibri"/>
              <a:cs typeface="Calibri"/>
              <a:sym typeface="Calibri"/>
            </a:endParaRPr>
          </a:p>
        </p:txBody>
      </p:sp>
      <p:pic>
        <p:nvPicPr>
          <p:cNvPr id="470" name="Google Shape;470;p56" descr="Icono&#10;&#10;Descripción generada automáticamente"/>
          <p:cNvPicPr preferRelativeResize="0"/>
          <p:nvPr/>
        </p:nvPicPr>
        <p:blipFill rotWithShape="1">
          <a:blip r:embed="rId6">
            <a:alphaModFix/>
          </a:blip>
          <a:srcRect/>
          <a:stretch/>
        </p:blipFill>
        <p:spPr>
          <a:xfrm>
            <a:off x="4561199" y="5265723"/>
            <a:ext cx="146131" cy="146131"/>
          </a:xfrm>
          <a:prstGeom prst="rect">
            <a:avLst/>
          </a:prstGeom>
          <a:noFill/>
          <a:ln>
            <a:noFill/>
          </a:ln>
        </p:spPr>
      </p:pic>
      <p:sp>
        <p:nvSpPr>
          <p:cNvPr id="471" name="Google Shape;471;p56"/>
          <p:cNvSpPr txBox="1"/>
          <p:nvPr/>
        </p:nvSpPr>
        <p:spPr>
          <a:xfrm>
            <a:off x="4606687" y="4506988"/>
            <a:ext cx="8892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Junín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Huancayo</a:t>
            </a:r>
            <a:endParaRPr sz="600" b="0" i="0" u="none" strike="noStrike" cap="none">
              <a:solidFill>
                <a:srgbClr val="000000"/>
              </a:solidFill>
              <a:latin typeface="Calibri"/>
              <a:ea typeface="Calibri"/>
              <a:cs typeface="Calibri"/>
              <a:sym typeface="Calibri"/>
            </a:endParaRPr>
          </a:p>
        </p:txBody>
      </p:sp>
      <p:pic>
        <p:nvPicPr>
          <p:cNvPr id="472" name="Google Shape;472;p56" descr="Icono&#10;&#10;Descripción generada automáticamente"/>
          <p:cNvPicPr preferRelativeResize="0"/>
          <p:nvPr/>
        </p:nvPicPr>
        <p:blipFill rotWithShape="1">
          <a:blip r:embed="rId6">
            <a:alphaModFix/>
          </a:blip>
          <a:srcRect/>
          <a:stretch/>
        </p:blipFill>
        <p:spPr>
          <a:xfrm>
            <a:off x="4728031" y="4450003"/>
            <a:ext cx="146131" cy="146131"/>
          </a:xfrm>
          <a:prstGeom prst="rect">
            <a:avLst/>
          </a:prstGeom>
          <a:noFill/>
          <a:ln>
            <a:noFill/>
          </a:ln>
        </p:spPr>
      </p:pic>
      <p:sp>
        <p:nvSpPr>
          <p:cNvPr id="473" name="Google Shape;473;p56"/>
          <p:cNvSpPr txBox="1"/>
          <p:nvPr/>
        </p:nvSpPr>
        <p:spPr>
          <a:xfrm>
            <a:off x="5667156" y="5156373"/>
            <a:ext cx="11295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Cusco</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Cusco –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San Jerónimo   </a:t>
            </a:r>
            <a:endParaRPr sz="1400" b="0" i="0" u="none" strike="noStrike" cap="none">
              <a:solidFill>
                <a:srgbClr val="000000"/>
              </a:solidFill>
              <a:latin typeface="Arial"/>
              <a:ea typeface="Arial"/>
              <a:cs typeface="Arial"/>
              <a:sym typeface="Arial"/>
            </a:endParaRPr>
          </a:p>
        </p:txBody>
      </p:sp>
      <p:pic>
        <p:nvPicPr>
          <p:cNvPr id="474" name="Google Shape;474;p56" descr="Icono&#10;&#10;Descripción generada automáticamente"/>
          <p:cNvPicPr preferRelativeResize="0"/>
          <p:nvPr/>
        </p:nvPicPr>
        <p:blipFill rotWithShape="1">
          <a:blip r:embed="rId6">
            <a:alphaModFix/>
          </a:blip>
          <a:srcRect/>
          <a:stretch/>
        </p:blipFill>
        <p:spPr>
          <a:xfrm>
            <a:off x="5804220" y="5097689"/>
            <a:ext cx="146131" cy="146131"/>
          </a:xfrm>
          <a:prstGeom prst="rect">
            <a:avLst/>
          </a:prstGeom>
          <a:noFill/>
          <a:ln>
            <a:noFill/>
          </a:ln>
        </p:spPr>
      </p:pic>
      <p:sp>
        <p:nvSpPr>
          <p:cNvPr id="475" name="Google Shape;475;p56"/>
          <p:cNvSpPr txBox="1"/>
          <p:nvPr/>
        </p:nvSpPr>
        <p:spPr>
          <a:xfrm>
            <a:off x="3874672" y="3961768"/>
            <a:ext cx="11151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Ancash</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Huaraz</a:t>
            </a:r>
            <a:endParaRPr sz="600" b="0" i="0" u="none" strike="noStrike" cap="none">
              <a:solidFill>
                <a:srgbClr val="000000"/>
              </a:solidFill>
              <a:latin typeface="Calibri"/>
              <a:ea typeface="Calibri"/>
              <a:cs typeface="Calibri"/>
              <a:sym typeface="Calibri"/>
            </a:endParaRPr>
          </a:p>
        </p:txBody>
      </p:sp>
      <p:pic>
        <p:nvPicPr>
          <p:cNvPr id="476" name="Google Shape;476;p56" descr="Icono&#10;&#10;Descripción generada automáticamente"/>
          <p:cNvPicPr preferRelativeResize="0"/>
          <p:nvPr/>
        </p:nvPicPr>
        <p:blipFill rotWithShape="1">
          <a:blip r:embed="rId6">
            <a:alphaModFix/>
          </a:blip>
          <a:srcRect/>
          <a:stretch/>
        </p:blipFill>
        <p:spPr>
          <a:xfrm>
            <a:off x="4026151" y="3900281"/>
            <a:ext cx="146131" cy="146131"/>
          </a:xfrm>
          <a:prstGeom prst="rect">
            <a:avLst/>
          </a:prstGeom>
          <a:noFill/>
          <a:ln>
            <a:noFill/>
          </a:ln>
        </p:spPr>
      </p:pic>
      <p:sp>
        <p:nvSpPr>
          <p:cNvPr id="477" name="Google Shape;477;p56"/>
          <p:cNvSpPr txBox="1"/>
          <p:nvPr/>
        </p:nvSpPr>
        <p:spPr>
          <a:xfrm>
            <a:off x="3170555" y="1806920"/>
            <a:ext cx="1061400" cy="430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Cajamarca</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Cajamarca</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Calibri"/>
              <a:buNone/>
            </a:pPr>
            <a:endParaRPr sz="600" b="0" i="0" u="none" strike="noStrike" cap="none">
              <a:solidFill>
                <a:srgbClr val="000000"/>
              </a:solidFill>
              <a:latin typeface="Calibri"/>
              <a:ea typeface="Calibri"/>
              <a:cs typeface="Calibri"/>
              <a:sym typeface="Calibri"/>
            </a:endParaRPr>
          </a:p>
        </p:txBody>
      </p:sp>
      <p:pic>
        <p:nvPicPr>
          <p:cNvPr id="478" name="Google Shape;478;p56" descr="Icono&#10;&#10;Descripción generada automáticamente"/>
          <p:cNvPicPr preferRelativeResize="0"/>
          <p:nvPr/>
        </p:nvPicPr>
        <p:blipFill rotWithShape="1">
          <a:blip r:embed="rId6">
            <a:alphaModFix/>
          </a:blip>
          <a:srcRect/>
          <a:stretch/>
        </p:blipFill>
        <p:spPr>
          <a:xfrm>
            <a:off x="3743774" y="3154745"/>
            <a:ext cx="146131" cy="146131"/>
          </a:xfrm>
          <a:prstGeom prst="rect">
            <a:avLst/>
          </a:prstGeom>
          <a:noFill/>
          <a:ln>
            <a:noFill/>
          </a:ln>
        </p:spPr>
      </p:pic>
      <p:sp>
        <p:nvSpPr>
          <p:cNvPr id="479" name="Google Shape;479;p56"/>
          <p:cNvSpPr txBox="1"/>
          <p:nvPr/>
        </p:nvSpPr>
        <p:spPr>
          <a:xfrm>
            <a:off x="2324394" y="3009893"/>
            <a:ext cx="12306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Lambayeque</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Lambayeque</a:t>
            </a:r>
            <a:endParaRPr sz="1400" b="0" i="0" u="none" strike="noStrike" cap="none">
              <a:solidFill>
                <a:srgbClr val="000000"/>
              </a:solidFill>
              <a:latin typeface="Arial"/>
              <a:ea typeface="Arial"/>
              <a:cs typeface="Arial"/>
              <a:sym typeface="Arial"/>
            </a:endParaRPr>
          </a:p>
        </p:txBody>
      </p:sp>
      <p:pic>
        <p:nvPicPr>
          <p:cNvPr id="480" name="Google Shape;480;p56" descr="Icono&#10;&#10;Descripción generada automáticamente"/>
          <p:cNvPicPr preferRelativeResize="0"/>
          <p:nvPr/>
        </p:nvPicPr>
        <p:blipFill rotWithShape="1">
          <a:blip r:embed="rId6">
            <a:alphaModFix/>
          </a:blip>
          <a:srcRect/>
          <a:stretch/>
        </p:blipFill>
        <p:spPr>
          <a:xfrm>
            <a:off x="3325589" y="2750972"/>
            <a:ext cx="146131" cy="146131"/>
          </a:xfrm>
          <a:prstGeom prst="rect">
            <a:avLst/>
          </a:prstGeom>
          <a:noFill/>
          <a:ln>
            <a:noFill/>
          </a:ln>
        </p:spPr>
      </p:pic>
      <p:pic>
        <p:nvPicPr>
          <p:cNvPr id="481" name="Google Shape;481;p56" descr="Icono&#10;&#10;Descripción generada automáticamente"/>
          <p:cNvPicPr preferRelativeResize="0"/>
          <p:nvPr/>
        </p:nvPicPr>
        <p:blipFill rotWithShape="1">
          <a:blip r:embed="rId6">
            <a:alphaModFix/>
          </a:blip>
          <a:srcRect/>
          <a:stretch/>
        </p:blipFill>
        <p:spPr>
          <a:xfrm>
            <a:off x="3475737" y="3218807"/>
            <a:ext cx="146131" cy="146131"/>
          </a:xfrm>
          <a:prstGeom prst="rect">
            <a:avLst/>
          </a:prstGeom>
          <a:noFill/>
          <a:ln>
            <a:noFill/>
          </a:ln>
        </p:spPr>
      </p:pic>
      <p:pic>
        <p:nvPicPr>
          <p:cNvPr id="482" name="Google Shape;482;p56" descr="Icono&#10;&#10;Descripción generada automáticamente"/>
          <p:cNvPicPr preferRelativeResize="0"/>
          <p:nvPr/>
        </p:nvPicPr>
        <p:blipFill rotWithShape="1">
          <a:blip r:embed="rId6">
            <a:alphaModFix/>
          </a:blip>
          <a:srcRect/>
          <a:stretch/>
        </p:blipFill>
        <p:spPr>
          <a:xfrm>
            <a:off x="4326277" y="4671459"/>
            <a:ext cx="146131" cy="146131"/>
          </a:xfrm>
          <a:prstGeom prst="rect">
            <a:avLst/>
          </a:prstGeom>
          <a:noFill/>
          <a:ln>
            <a:noFill/>
          </a:ln>
        </p:spPr>
      </p:pic>
      <p:pic>
        <p:nvPicPr>
          <p:cNvPr id="483" name="Google Shape;483;p56" descr="Icono&#10;&#10;Descripción generada automáticamente"/>
          <p:cNvPicPr preferRelativeResize="0"/>
          <p:nvPr/>
        </p:nvPicPr>
        <p:blipFill rotWithShape="1">
          <a:blip r:embed="rId6">
            <a:alphaModFix/>
          </a:blip>
          <a:srcRect/>
          <a:stretch/>
        </p:blipFill>
        <p:spPr>
          <a:xfrm>
            <a:off x="5390874" y="5272188"/>
            <a:ext cx="146131" cy="146131"/>
          </a:xfrm>
          <a:prstGeom prst="rect">
            <a:avLst/>
          </a:prstGeom>
          <a:noFill/>
          <a:ln>
            <a:noFill/>
          </a:ln>
        </p:spPr>
      </p:pic>
      <p:pic>
        <p:nvPicPr>
          <p:cNvPr id="484" name="Google Shape;484;p56" descr="Icono&#10;&#10;Descripción generada automáticamente"/>
          <p:cNvPicPr preferRelativeResize="0"/>
          <p:nvPr/>
        </p:nvPicPr>
        <p:blipFill rotWithShape="1">
          <a:blip r:embed="rId6">
            <a:alphaModFix/>
          </a:blip>
          <a:srcRect/>
          <a:stretch/>
        </p:blipFill>
        <p:spPr>
          <a:xfrm>
            <a:off x="4829051" y="4966265"/>
            <a:ext cx="146131" cy="146131"/>
          </a:xfrm>
          <a:prstGeom prst="rect">
            <a:avLst/>
          </a:prstGeom>
          <a:noFill/>
          <a:ln>
            <a:noFill/>
          </a:ln>
        </p:spPr>
      </p:pic>
      <p:pic>
        <p:nvPicPr>
          <p:cNvPr id="485" name="Google Shape;485;p56" descr="Icono&#10;&#10;Descripción generada automáticamente"/>
          <p:cNvPicPr preferRelativeResize="0"/>
          <p:nvPr/>
        </p:nvPicPr>
        <p:blipFill rotWithShape="1">
          <a:blip r:embed="rId6">
            <a:alphaModFix/>
          </a:blip>
          <a:srcRect/>
          <a:stretch/>
        </p:blipFill>
        <p:spPr>
          <a:xfrm>
            <a:off x="4333151" y="3310148"/>
            <a:ext cx="146131" cy="146131"/>
          </a:xfrm>
          <a:prstGeom prst="rect">
            <a:avLst/>
          </a:prstGeom>
          <a:noFill/>
          <a:ln>
            <a:noFill/>
          </a:ln>
        </p:spPr>
      </p:pic>
      <p:sp>
        <p:nvSpPr>
          <p:cNvPr id="486" name="Google Shape;486;p56"/>
          <p:cNvSpPr/>
          <p:nvPr/>
        </p:nvSpPr>
        <p:spPr>
          <a:xfrm>
            <a:off x="5759956" y="4741282"/>
            <a:ext cx="131100" cy="136500"/>
          </a:xfrm>
          <a:prstGeom prst="rect">
            <a:avLst/>
          </a:pr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487" name="Google Shape;487;p56"/>
          <p:cNvSpPr/>
          <p:nvPr/>
        </p:nvSpPr>
        <p:spPr>
          <a:xfrm>
            <a:off x="4576264" y="2485029"/>
            <a:ext cx="131100" cy="136500"/>
          </a:xfrm>
          <a:prstGeom prst="rect">
            <a:avLst/>
          </a:prstGeom>
          <a:solidFill>
            <a:srgbClr val="00B0F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488" name="Google Shape;488;p56"/>
          <p:cNvSpPr/>
          <p:nvPr/>
        </p:nvSpPr>
        <p:spPr>
          <a:xfrm>
            <a:off x="4544555" y="4658363"/>
            <a:ext cx="146100" cy="136500"/>
          </a:xfrm>
          <a:prstGeom prst="rect">
            <a:avLst/>
          </a:prstGeom>
          <a:solidFill>
            <a:srgbClr val="00B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489" name="Google Shape;489;p56"/>
          <p:cNvSpPr txBox="1"/>
          <p:nvPr/>
        </p:nvSpPr>
        <p:spPr>
          <a:xfrm>
            <a:off x="3418853" y="5771466"/>
            <a:ext cx="294600" cy="2154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800"/>
              <a:buFont typeface="Calibri"/>
              <a:buNone/>
            </a:pPr>
            <a:r>
              <a:rPr lang="es-ES" sz="800" b="0" i="0" u="none" strike="noStrike" cap="none">
                <a:solidFill>
                  <a:srgbClr val="FFFFFF"/>
                </a:solidFill>
                <a:latin typeface="Calibri"/>
                <a:ea typeface="Calibri"/>
                <a:cs typeface="Calibri"/>
                <a:sym typeface="Calibri"/>
              </a:rPr>
              <a:t>3</a:t>
            </a:r>
            <a:endParaRPr sz="1400" b="0" i="0" u="none" strike="noStrike" cap="none">
              <a:solidFill>
                <a:srgbClr val="000000"/>
              </a:solidFill>
              <a:latin typeface="Arial"/>
              <a:ea typeface="Arial"/>
              <a:cs typeface="Arial"/>
              <a:sym typeface="Arial"/>
            </a:endParaRPr>
          </a:p>
        </p:txBody>
      </p:sp>
      <p:sp>
        <p:nvSpPr>
          <p:cNvPr id="490" name="Google Shape;490;p56"/>
          <p:cNvSpPr/>
          <p:nvPr/>
        </p:nvSpPr>
        <p:spPr>
          <a:xfrm>
            <a:off x="3825121" y="4112775"/>
            <a:ext cx="131100" cy="136500"/>
          </a:xfrm>
          <a:prstGeom prst="rect">
            <a:avLst/>
          </a:prstGeom>
          <a:solidFill>
            <a:srgbClr val="00B0F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491" name="Google Shape;491;p56"/>
          <p:cNvSpPr/>
          <p:nvPr/>
        </p:nvSpPr>
        <p:spPr>
          <a:xfrm>
            <a:off x="5642960" y="6244936"/>
            <a:ext cx="131100" cy="136500"/>
          </a:xfrm>
          <a:prstGeom prst="rect">
            <a:avLst/>
          </a:prstGeom>
          <a:solidFill>
            <a:srgbClr val="00B0F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492" name="Google Shape;492;p56"/>
          <p:cNvSpPr txBox="1"/>
          <p:nvPr/>
        </p:nvSpPr>
        <p:spPr>
          <a:xfrm>
            <a:off x="4268219" y="3385984"/>
            <a:ext cx="9891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San Martín</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Tarapoto y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San José de Sisa</a:t>
            </a:r>
            <a:endParaRPr sz="600" b="0" i="0" u="none" strike="noStrike" cap="none">
              <a:solidFill>
                <a:srgbClr val="000000"/>
              </a:solidFill>
              <a:latin typeface="Calibri"/>
              <a:ea typeface="Calibri"/>
              <a:cs typeface="Calibri"/>
              <a:sym typeface="Calibri"/>
            </a:endParaRPr>
          </a:p>
        </p:txBody>
      </p:sp>
      <p:sp>
        <p:nvSpPr>
          <p:cNvPr id="493" name="Google Shape;493;p56"/>
          <p:cNvSpPr/>
          <p:nvPr/>
        </p:nvSpPr>
        <p:spPr>
          <a:xfrm>
            <a:off x="4217596" y="3430051"/>
            <a:ext cx="131100" cy="136500"/>
          </a:xfrm>
          <a:prstGeom prst="rect">
            <a:avLst/>
          </a:prstGeom>
          <a:solidFill>
            <a:srgbClr val="00B0F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494" name="Google Shape;494;p56"/>
          <p:cNvSpPr txBox="1"/>
          <p:nvPr/>
        </p:nvSpPr>
        <p:spPr>
          <a:xfrm>
            <a:off x="2469215" y="2542557"/>
            <a:ext cx="7809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Piura</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Desaladora Paita y Talara</a:t>
            </a:r>
            <a:endParaRPr sz="1400" b="0" i="0" u="none" strike="noStrike" cap="none">
              <a:solidFill>
                <a:srgbClr val="000000"/>
              </a:solidFill>
              <a:latin typeface="Arial"/>
              <a:ea typeface="Arial"/>
              <a:cs typeface="Arial"/>
              <a:sym typeface="Arial"/>
            </a:endParaRPr>
          </a:p>
        </p:txBody>
      </p:sp>
      <p:cxnSp>
        <p:nvCxnSpPr>
          <p:cNvPr id="495" name="Google Shape;495;p56"/>
          <p:cNvCxnSpPr>
            <a:endCxn id="480" idx="0"/>
          </p:cNvCxnSpPr>
          <p:nvPr/>
        </p:nvCxnSpPr>
        <p:spPr>
          <a:xfrm>
            <a:off x="2715255" y="2595572"/>
            <a:ext cx="683400" cy="155400"/>
          </a:xfrm>
          <a:prstGeom prst="bentConnector2">
            <a:avLst/>
          </a:prstGeom>
          <a:noFill/>
          <a:ln w="9525" cap="flat" cmpd="sng">
            <a:solidFill>
              <a:srgbClr val="FF0000"/>
            </a:solidFill>
            <a:prstDash val="dash"/>
            <a:miter lim="800000"/>
            <a:headEnd type="none" w="sm" len="sm"/>
            <a:tailEnd type="none" w="sm" len="sm"/>
          </a:ln>
        </p:spPr>
      </p:cxnSp>
      <p:cxnSp>
        <p:nvCxnSpPr>
          <p:cNvPr id="496" name="Google Shape;496;p56"/>
          <p:cNvCxnSpPr/>
          <p:nvPr/>
        </p:nvCxnSpPr>
        <p:spPr>
          <a:xfrm>
            <a:off x="2871036" y="3064141"/>
            <a:ext cx="683400" cy="155400"/>
          </a:xfrm>
          <a:prstGeom prst="bentConnector2">
            <a:avLst/>
          </a:prstGeom>
          <a:noFill/>
          <a:ln w="9525" cap="flat" cmpd="sng">
            <a:solidFill>
              <a:srgbClr val="FF0000"/>
            </a:solidFill>
            <a:prstDash val="dash"/>
            <a:miter lim="800000"/>
            <a:headEnd type="none" w="sm" len="sm"/>
            <a:tailEnd type="none" w="sm" len="sm"/>
          </a:ln>
        </p:spPr>
      </p:cxnSp>
      <p:sp>
        <p:nvSpPr>
          <p:cNvPr id="497" name="Google Shape;497;p56"/>
          <p:cNvSpPr txBox="1"/>
          <p:nvPr/>
        </p:nvSpPr>
        <p:spPr>
          <a:xfrm>
            <a:off x="2099026" y="3120761"/>
            <a:ext cx="294600" cy="2154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800"/>
              <a:buFont typeface="Calibri"/>
              <a:buNone/>
            </a:pPr>
            <a:r>
              <a:rPr lang="es-ES" sz="800" b="0" i="0" u="none" strike="noStrike" cap="none">
                <a:solidFill>
                  <a:srgbClr val="FFFFFF"/>
                </a:solidFill>
                <a:latin typeface="Calibri"/>
                <a:ea typeface="Calibri"/>
                <a:cs typeface="Calibri"/>
                <a:sym typeface="Calibri"/>
              </a:rPr>
              <a:t>12</a:t>
            </a:r>
            <a:endParaRPr sz="1400" b="0" i="0" u="none" strike="noStrike" cap="none">
              <a:solidFill>
                <a:srgbClr val="000000"/>
              </a:solidFill>
              <a:latin typeface="Arial"/>
              <a:ea typeface="Arial"/>
              <a:cs typeface="Arial"/>
              <a:sym typeface="Arial"/>
            </a:endParaRPr>
          </a:p>
        </p:txBody>
      </p:sp>
      <p:sp>
        <p:nvSpPr>
          <p:cNvPr id="498" name="Google Shape;498;p56"/>
          <p:cNvSpPr/>
          <p:nvPr/>
        </p:nvSpPr>
        <p:spPr>
          <a:xfrm>
            <a:off x="2176585" y="3332619"/>
            <a:ext cx="131100" cy="136500"/>
          </a:xfrm>
          <a:prstGeom prst="rect">
            <a:avLst/>
          </a:prstGeom>
          <a:solidFill>
            <a:srgbClr val="59D8D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499" name="Google Shape;499;p56"/>
          <p:cNvSpPr txBox="1"/>
          <p:nvPr/>
        </p:nvSpPr>
        <p:spPr>
          <a:xfrm>
            <a:off x="2322454" y="3287019"/>
            <a:ext cx="12234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Desaladora Lambayeque</a:t>
            </a:r>
            <a:endParaRPr sz="1400" b="0" i="0" u="none" strike="noStrike" cap="none">
              <a:solidFill>
                <a:srgbClr val="000000"/>
              </a:solidFill>
              <a:latin typeface="Arial"/>
              <a:ea typeface="Arial"/>
              <a:cs typeface="Arial"/>
              <a:sym typeface="Arial"/>
            </a:endParaRPr>
          </a:p>
        </p:txBody>
      </p:sp>
      <p:sp>
        <p:nvSpPr>
          <p:cNvPr id="500" name="Google Shape;500;p56"/>
          <p:cNvSpPr/>
          <p:nvPr/>
        </p:nvSpPr>
        <p:spPr>
          <a:xfrm>
            <a:off x="2085443" y="2705536"/>
            <a:ext cx="131100" cy="136500"/>
          </a:xfrm>
          <a:prstGeom prst="rect">
            <a:avLst/>
          </a:prstGeom>
          <a:solidFill>
            <a:srgbClr val="59D8D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01" name="Google Shape;501;p56"/>
          <p:cNvSpPr txBox="1"/>
          <p:nvPr/>
        </p:nvSpPr>
        <p:spPr>
          <a:xfrm>
            <a:off x="2008838" y="2661056"/>
            <a:ext cx="294600" cy="2154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800"/>
              <a:buFont typeface="Calibri"/>
              <a:buNone/>
            </a:pPr>
            <a:r>
              <a:rPr lang="es-ES" sz="800" b="0" i="0" u="none" strike="noStrike" cap="none">
                <a:solidFill>
                  <a:srgbClr val="FFFFFF"/>
                </a:solidFill>
                <a:latin typeface="Calibri"/>
                <a:ea typeface="Calibri"/>
                <a:cs typeface="Calibri"/>
                <a:sym typeface="Calibri"/>
              </a:rPr>
              <a:t>16</a:t>
            </a:r>
            <a:endParaRPr sz="1400" b="0" i="0" u="none" strike="noStrike" cap="none">
              <a:solidFill>
                <a:srgbClr val="000000"/>
              </a:solidFill>
              <a:latin typeface="Arial"/>
              <a:ea typeface="Arial"/>
              <a:cs typeface="Arial"/>
              <a:sym typeface="Arial"/>
            </a:endParaRPr>
          </a:p>
        </p:txBody>
      </p:sp>
      <p:sp>
        <p:nvSpPr>
          <p:cNvPr id="502" name="Google Shape;502;p56"/>
          <p:cNvSpPr/>
          <p:nvPr/>
        </p:nvSpPr>
        <p:spPr>
          <a:xfrm>
            <a:off x="3101710" y="1873979"/>
            <a:ext cx="131100" cy="136500"/>
          </a:xfrm>
          <a:prstGeom prst="rect">
            <a:avLst/>
          </a:prstGeom>
          <a:solidFill>
            <a:srgbClr val="00B0F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pic>
        <p:nvPicPr>
          <p:cNvPr id="503" name="Google Shape;503;p56" descr="Icono&#10;&#10;Descripción generada automáticamente"/>
          <p:cNvPicPr preferRelativeResize="0"/>
          <p:nvPr/>
        </p:nvPicPr>
        <p:blipFill rotWithShape="1">
          <a:blip r:embed="rId6">
            <a:alphaModFix/>
          </a:blip>
          <a:srcRect/>
          <a:stretch/>
        </p:blipFill>
        <p:spPr>
          <a:xfrm>
            <a:off x="3755295" y="3521689"/>
            <a:ext cx="146131" cy="146131"/>
          </a:xfrm>
          <a:prstGeom prst="rect">
            <a:avLst/>
          </a:prstGeom>
          <a:noFill/>
          <a:ln>
            <a:noFill/>
          </a:ln>
        </p:spPr>
      </p:pic>
      <p:sp>
        <p:nvSpPr>
          <p:cNvPr id="504" name="Google Shape;504;p56"/>
          <p:cNvSpPr txBox="1"/>
          <p:nvPr/>
        </p:nvSpPr>
        <p:spPr>
          <a:xfrm>
            <a:off x="3356883" y="3571587"/>
            <a:ext cx="11295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La Libertad</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Trujillo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y Chepén</a:t>
            </a:r>
            <a:endParaRPr sz="1400" b="0" i="0" u="none" strike="noStrike" cap="none">
              <a:solidFill>
                <a:srgbClr val="000000"/>
              </a:solidFill>
              <a:latin typeface="Arial"/>
              <a:ea typeface="Arial"/>
              <a:cs typeface="Arial"/>
              <a:sym typeface="Arial"/>
            </a:endParaRPr>
          </a:p>
        </p:txBody>
      </p:sp>
      <p:sp>
        <p:nvSpPr>
          <p:cNvPr id="505" name="Google Shape;505;p56"/>
          <p:cNvSpPr/>
          <p:nvPr/>
        </p:nvSpPr>
        <p:spPr>
          <a:xfrm>
            <a:off x="3297332" y="3734128"/>
            <a:ext cx="131100" cy="136500"/>
          </a:xfrm>
          <a:prstGeom prst="rect">
            <a:avLst/>
          </a:prstGeom>
          <a:solidFill>
            <a:srgbClr val="00B0F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cxnSp>
        <p:nvCxnSpPr>
          <p:cNvPr id="506" name="Google Shape;506;p56"/>
          <p:cNvCxnSpPr/>
          <p:nvPr/>
        </p:nvCxnSpPr>
        <p:spPr>
          <a:xfrm rot="-5400000" flipH="1">
            <a:off x="3264799" y="2602678"/>
            <a:ext cx="986700" cy="117600"/>
          </a:xfrm>
          <a:prstGeom prst="bentConnector3">
            <a:avLst>
              <a:gd name="adj1" fmla="val 50003"/>
            </a:avLst>
          </a:prstGeom>
          <a:noFill/>
          <a:ln w="9525" cap="flat" cmpd="sng">
            <a:solidFill>
              <a:srgbClr val="FF0000"/>
            </a:solidFill>
            <a:prstDash val="dash"/>
            <a:miter lim="800000"/>
            <a:headEnd type="none" w="sm" len="sm"/>
            <a:tailEnd type="none" w="sm" len="sm"/>
          </a:ln>
        </p:spPr>
      </p:cxnSp>
      <p:sp>
        <p:nvSpPr>
          <p:cNvPr id="507" name="Google Shape;507;p56"/>
          <p:cNvSpPr txBox="1"/>
          <p:nvPr/>
        </p:nvSpPr>
        <p:spPr>
          <a:xfrm>
            <a:off x="3467199" y="4459474"/>
            <a:ext cx="8928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Lima</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Obras de Cabera </a:t>
            </a:r>
            <a:endParaRPr sz="1400" b="0" i="0" u="none" strike="noStrike" cap="none">
              <a:solidFill>
                <a:srgbClr val="000000"/>
              </a:solidFill>
              <a:latin typeface="Arial"/>
              <a:ea typeface="Arial"/>
              <a:cs typeface="Arial"/>
              <a:sym typeface="Arial"/>
            </a:endParaRPr>
          </a:p>
        </p:txBody>
      </p:sp>
      <p:sp>
        <p:nvSpPr>
          <p:cNvPr id="508" name="Google Shape;508;p56"/>
          <p:cNvSpPr txBox="1"/>
          <p:nvPr/>
        </p:nvSpPr>
        <p:spPr>
          <a:xfrm>
            <a:off x="3475960" y="4904995"/>
            <a:ext cx="12003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Barranca y Huacho</a:t>
            </a:r>
            <a:endParaRPr sz="1800" b="0" i="0" u="none" strike="noStrike" cap="none">
              <a:solidFill>
                <a:srgbClr val="000000"/>
              </a:solidFill>
              <a:latin typeface="Calibri"/>
              <a:ea typeface="Calibri"/>
              <a:cs typeface="Calibri"/>
              <a:sym typeface="Calibri"/>
            </a:endParaRPr>
          </a:p>
        </p:txBody>
      </p:sp>
      <p:sp>
        <p:nvSpPr>
          <p:cNvPr id="509" name="Google Shape;509;p56"/>
          <p:cNvSpPr txBox="1"/>
          <p:nvPr/>
        </p:nvSpPr>
        <p:spPr>
          <a:xfrm>
            <a:off x="3475210" y="4739013"/>
            <a:ext cx="7194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Cañete</a:t>
            </a:r>
            <a:endParaRPr sz="1400" b="0" i="0" u="none" strike="noStrike" cap="none">
              <a:solidFill>
                <a:srgbClr val="000000"/>
              </a:solidFill>
              <a:latin typeface="Arial"/>
              <a:ea typeface="Arial"/>
              <a:cs typeface="Arial"/>
              <a:sym typeface="Arial"/>
            </a:endParaRPr>
          </a:p>
        </p:txBody>
      </p:sp>
      <p:cxnSp>
        <p:nvCxnSpPr>
          <p:cNvPr id="510" name="Google Shape;510;p56"/>
          <p:cNvCxnSpPr/>
          <p:nvPr/>
        </p:nvCxnSpPr>
        <p:spPr>
          <a:xfrm>
            <a:off x="3718220" y="4515532"/>
            <a:ext cx="683400" cy="155400"/>
          </a:xfrm>
          <a:prstGeom prst="bentConnector2">
            <a:avLst/>
          </a:prstGeom>
          <a:noFill/>
          <a:ln w="9525" cap="flat" cmpd="sng">
            <a:solidFill>
              <a:srgbClr val="FF0000"/>
            </a:solidFill>
            <a:prstDash val="dash"/>
            <a:miter lim="800000"/>
            <a:headEnd type="none" w="sm" len="sm"/>
            <a:tailEnd type="none" w="sm" len="sm"/>
          </a:ln>
        </p:spPr>
      </p:cxnSp>
      <p:sp>
        <p:nvSpPr>
          <p:cNvPr id="511" name="Google Shape;511;p56"/>
          <p:cNvSpPr/>
          <p:nvPr/>
        </p:nvSpPr>
        <p:spPr>
          <a:xfrm>
            <a:off x="3403670" y="4606703"/>
            <a:ext cx="131100" cy="136500"/>
          </a:xfrm>
          <a:prstGeom prst="rect">
            <a:avLst/>
          </a:prstGeom>
          <a:solidFill>
            <a:srgbClr val="00B05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12" name="Google Shape;512;p56"/>
          <p:cNvSpPr/>
          <p:nvPr/>
        </p:nvSpPr>
        <p:spPr>
          <a:xfrm>
            <a:off x="3405685" y="4786000"/>
            <a:ext cx="131100" cy="136500"/>
          </a:xfrm>
          <a:prstGeom prst="rect">
            <a:avLst/>
          </a:prstGeom>
          <a:solidFill>
            <a:srgbClr val="00B0F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13" name="Google Shape;513;p56"/>
          <p:cNvSpPr/>
          <p:nvPr/>
        </p:nvSpPr>
        <p:spPr>
          <a:xfrm>
            <a:off x="3406498" y="4960336"/>
            <a:ext cx="131100" cy="136500"/>
          </a:xfrm>
          <a:prstGeom prst="rect">
            <a:avLst/>
          </a:prstGeom>
          <a:solidFill>
            <a:srgbClr val="59D8D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14" name="Google Shape;514;p56"/>
          <p:cNvSpPr txBox="1"/>
          <p:nvPr/>
        </p:nvSpPr>
        <p:spPr>
          <a:xfrm>
            <a:off x="4104042" y="6016217"/>
            <a:ext cx="15003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HUANCAVELICA - APURÍMAC</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Huancavelica- Andahuaylas</a:t>
            </a:r>
            <a:endParaRPr sz="1400" b="0" i="0" u="none" strike="noStrike" cap="none">
              <a:solidFill>
                <a:srgbClr val="000000"/>
              </a:solidFill>
              <a:latin typeface="Arial"/>
              <a:ea typeface="Arial"/>
              <a:cs typeface="Arial"/>
              <a:sym typeface="Arial"/>
            </a:endParaRPr>
          </a:p>
        </p:txBody>
      </p:sp>
      <p:cxnSp>
        <p:nvCxnSpPr>
          <p:cNvPr id="515" name="Google Shape;515;p56"/>
          <p:cNvCxnSpPr>
            <a:stCxn id="484" idx="2"/>
          </p:cNvCxnSpPr>
          <p:nvPr/>
        </p:nvCxnSpPr>
        <p:spPr>
          <a:xfrm>
            <a:off x="4902117" y="5112396"/>
            <a:ext cx="223200" cy="918300"/>
          </a:xfrm>
          <a:prstGeom prst="straightConnector1">
            <a:avLst/>
          </a:prstGeom>
          <a:noFill/>
          <a:ln w="9525" cap="flat" cmpd="sng">
            <a:solidFill>
              <a:srgbClr val="FF0000"/>
            </a:solidFill>
            <a:prstDash val="dash"/>
            <a:miter lim="800000"/>
            <a:headEnd type="none" w="sm" len="sm"/>
            <a:tailEnd type="none" w="sm" len="sm"/>
          </a:ln>
        </p:spPr>
      </p:cxnSp>
      <p:cxnSp>
        <p:nvCxnSpPr>
          <p:cNvPr id="516" name="Google Shape;516;p56"/>
          <p:cNvCxnSpPr>
            <a:stCxn id="483" idx="2"/>
          </p:cNvCxnSpPr>
          <p:nvPr/>
        </p:nvCxnSpPr>
        <p:spPr>
          <a:xfrm flipH="1">
            <a:off x="5127040" y="5418319"/>
            <a:ext cx="336900" cy="607500"/>
          </a:xfrm>
          <a:prstGeom prst="straightConnector1">
            <a:avLst/>
          </a:prstGeom>
          <a:noFill/>
          <a:ln w="9525" cap="flat" cmpd="sng">
            <a:solidFill>
              <a:srgbClr val="FF0000"/>
            </a:solidFill>
            <a:prstDash val="dash"/>
            <a:miter lim="800000"/>
            <a:headEnd type="none" w="sm" len="sm"/>
            <a:tailEnd type="none" w="sm" len="sm"/>
          </a:ln>
        </p:spPr>
      </p:cxnSp>
      <p:cxnSp>
        <p:nvCxnSpPr>
          <p:cNvPr id="517" name="Google Shape;517;p56"/>
          <p:cNvCxnSpPr/>
          <p:nvPr/>
        </p:nvCxnSpPr>
        <p:spPr>
          <a:xfrm rot="10800000">
            <a:off x="4641674" y="6030064"/>
            <a:ext cx="489000" cy="0"/>
          </a:xfrm>
          <a:prstGeom prst="straightConnector1">
            <a:avLst/>
          </a:prstGeom>
          <a:noFill/>
          <a:ln w="9525" cap="flat" cmpd="sng">
            <a:solidFill>
              <a:srgbClr val="FF0000"/>
            </a:solidFill>
            <a:prstDash val="dash"/>
            <a:miter lim="800000"/>
            <a:headEnd type="none" w="sm" len="sm"/>
            <a:tailEnd type="none" w="sm" len="sm"/>
          </a:ln>
        </p:spPr>
      </p:cxnSp>
      <p:sp>
        <p:nvSpPr>
          <p:cNvPr id="518" name="Google Shape;518;p56"/>
          <p:cNvSpPr/>
          <p:nvPr/>
        </p:nvSpPr>
        <p:spPr>
          <a:xfrm>
            <a:off x="4044593" y="6176722"/>
            <a:ext cx="131100" cy="136500"/>
          </a:xfrm>
          <a:prstGeom prst="rect">
            <a:avLst/>
          </a:prstGeom>
          <a:solidFill>
            <a:srgbClr val="59D8D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19" name="Google Shape;519;p56"/>
          <p:cNvSpPr/>
          <p:nvPr/>
        </p:nvSpPr>
        <p:spPr>
          <a:xfrm>
            <a:off x="5606468" y="5316763"/>
            <a:ext cx="131100" cy="136500"/>
          </a:xfrm>
          <a:prstGeom prst="rect">
            <a:avLst/>
          </a:prstGeom>
          <a:solidFill>
            <a:srgbClr val="00B0F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20" name="Google Shape;520;p56"/>
          <p:cNvSpPr txBox="1"/>
          <p:nvPr/>
        </p:nvSpPr>
        <p:spPr>
          <a:xfrm>
            <a:off x="482932" y="3337975"/>
            <a:ext cx="1223100" cy="2463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s-ES" sz="1000">
                <a:latin typeface="Calibri"/>
                <a:ea typeface="Calibri"/>
                <a:cs typeface="Calibri"/>
                <a:sym typeface="Calibri"/>
              </a:rPr>
              <a:t>I</a:t>
            </a:r>
            <a:r>
              <a:rPr lang="es-ES" sz="1000" i="0" u="none" strike="noStrike" cap="none">
                <a:solidFill>
                  <a:srgbClr val="000000"/>
                </a:solidFill>
                <a:latin typeface="Calibri"/>
                <a:ea typeface="Calibri"/>
                <a:cs typeface="Calibri"/>
                <a:sym typeface="Calibri"/>
              </a:rPr>
              <a:t>nversión</a:t>
            </a:r>
            <a:endParaRPr sz="1000" i="0" u="none" strike="noStrike" cap="none">
              <a:solidFill>
                <a:srgbClr val="000000"/>
              </a:solidFill>
              <a:latin typeface="Calibri"/>
              <a:ea typeface="Calibri"/>
              <a:cs typeface="Calibri"/>
              <a:sym typeface="Calibri"/>
            </a:endParaRPr>
          </a:p>
        </p:txBody>
      </p:sp>
      <p:sp>
        <p:nvSpPr>
          <p:cNvPr id="521" name="Google Shape;521;p56"/>
          <p:cNvSpPr txBox="1"/>
          <p:nvPr/>
        </p:nvSpPr>
        <p:spPr>
          <a:xfrm>
            <a:off x="206971" y="3423213"/>
            <a:ext cx="1837500" cy="400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es-ES" sz="2000" b="1" i="0" u="none" strike="noStrike" cap="none">
                <a:solidFill>
                  <a:srgbClr val="DD0A17"/>
                </a:solidFill>
                <a:latin typeface="Calibri"/>
                <a:ea typeface="Calibri"/>
                <a:cs typeface="Calibri"/>
                <a:sym typeface="Calibri"/>
              </a:rPr>
              <a:t>S/ 10</a:t>
            </a:r>
            <a:r>
              <a:rPr lang="es-ES" sz="2000" b="1">
                <a:solidFill>
                  <a:srgbClr val="DD0A17"/>
                </a:solidFill>
                <a:latin typeface="Calibri"/>
                <a:ea typeface="Calibri"/>
                <a:cs typeface="Calibri"/>
                <a:sym typeface="Calibri"/>
              </a:rPr>
              <a:t> </a:t>
            </a:r>
            <a:r>
              <a:rPr lang="es-ES" sz="2000" b="1" i="0" u="none" strike="noStrike" cap="none">
                <a:solidFill>
                  <a:srgbClr val="DD0A17"/>
                </a:solidFill>
                <a:latin typeface="Calibri"/>
                <a:ea typeface="Calibri"/>
                <a:cs typeface="Calibri"/>
                <a:sym typeface="Calibri"/>
              </a:rPr>
              <a:t>250 MM</a:t>
            </a:r>
            <a:endParaRPr sz="2000" b="1" i="0" u="none" strike="noStrike" cap="none">
              <a:solidFill>
                <a:srgbClr val="DD0A17"/>
              </a:solidFill>
              <a:latin typeface="Calibri"/>
              <a:ea typeface="Calibri"/>
              <a:cs typeface="Calibri"/>
              <a:sym typeface="Calibri"/>
            </a:endParaRPr>
          </a:p>
        </p:txBody>
      </p:sp>
      <p:sp>
        <p:nvSpPr>
          <p:cNvPr id="522" name="Google Shape;522;p56"/>
          <p:cNvSpPr txBox="1"/>
          <p:nvPr/>
        </p:nvSpPr>
        <p:spPr>
          <a:xfrm>
            <a:off x="85916" y="5931951"/>
            <a:ext cx="2079600" cy="3693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es-ES" sz="1800" b="1" i="0" u="none" strike="noStrike" cap="none">
                <a:solidFill>
                  <a:srgbClr val="DD0A17"/>
                </a:solidFill>
                <a:latin typeface="Calibri"/>
                <a:ea typeface="Calibri"/>
                <a:cs typeface="Calibri"/>
                <a:sym typeface="Calibri"/>
              </a:rPr>
              <a:t>De 20 a 30 años </a:t>
            </a:r>
            <a:endParaRPr sz="1800" b="1" i="0" u="none" strike="noStrike" cap="none">
              <a:solidFill>
                <a:srgbClr val="DD0A17"/>
              </a:solidFill>
              <a:latin typeface="Calibri"/>
              <a:ea typeface="Calibri"/>
              <a:cs typeface="Calibri"/>
              <a:sym typeface="Calibri"/>
            </a:endParaRPr>
          </a:p>
        </p:txBody>
      </p:sp>
      <p:sp>
        <p:nvSpPr>
          <p:cNvPr id="523" name="Google Shape;523;p56"/>
          <p:cNvSpPr txBox="1"/>
          <p:nvPr/>
        </p:nvSpPr>
        <p:spPr>
          <a:xfrm>
            <a:off x="503958" y="5790409"/>
            <a:ext cx="1276200" cy="2616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s-ES" sz="1100">
                <a:latin typeface="Calibri"/>
                <a:ea typeface="Calibri"/>
                <a:cs typeface="Calibri"/>
                <a:sym typeface="Calibri"/>
              </a:rPr>
              <a:t>Plazo de concesión</a:t>
            </a:r>
            <a:endParaRPr sz="1100" i="0" u="none" strike="noStrike" cap="none">
              <a:solidFill>
                <a:srgbClr val="000000"/>
              </a:solidFill>
              <a:latin typeface="Calibri"/>
              <a:ea typeface="Calibri"/>
              <a:cs typeface="Calibri"/>
              <a:sym typeface="Calibri"/>
            </a:endParaRPr>
          </a:p>
        </p:txBody>
      </p:sp>
      <p:sp>
        <p:nvSpPr>
          <p:cNvPr id="524" name="Google Shape;524;p56"/>
          <p:cNvSpPr txBox="1"/>
          <p:nvPr/>
        </p:nvSpPr>
        <p:spPr>
          <a:xfrm>
            <a:off x="403916" y="4572483"/>
            <a:ext cx="1410900" cy="2463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s-ES" sz="1000">
                <a:latin typeface="Calibri"/>
                <a:ea typeface="Calibri"/>
                <a:cs typeface="Calibri"/>
                <a:sym typeface="Calibri"/>
              </a:rPr>
              <a:t>B</a:t>
            </a:r>
            <a:r>
              <a:rPr lang="es-ES" sz="1000" i="0" u="none" strike="noStrike" cap="none">
                <a:solidFill>
                  <a:srgbClr val="000000"/>
                </a:solidFill>
                <a:latin typeface="Calibri"/>
                <a:ea typeface="Calibri"/>
                <a:cs typeface="Calibri"/>
                <a:sym typeface="Calibri"/>
              </a:rPr>
              <a:t>eneficiarios</a:t>
            </a:r>
            <a:endParaRPr sz="1000" i="0" u="none" strike="noStrike" cap="none">
              <a:solidFill>
                <a:srgbClr val="000000"/>
              </a:solidFill>
              <a:latin typeface="Calibri"/>
              <a:ea typeface="Calibri"/>
              <a:cs typeface="Calibri"/>
              <a:sym typeface="Calibri"/>
            </a:endParaRPr>
          </a:p>
        </p:txBody>
      </p:sp>
      <p:sp>
        <p:nvSpPr>
          <p:cNvPr id="525" name="Google Shape;525;p56"/>
          <p:cNvSpPr txBox="1"/>
          <p:nvPr/>
        </p:nvSpPr>
        <p:spPr>
          <a:xfrm>
            <a:off x="487394" y="4664213"/>
            <a:ext cx="1239300" cy="400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es-ES" sz="2000" b="1" i="0" u="none" strike="noStrike" cap="none">
                <a:solidFill>
                  <a:srgbClr val="DD0A17"/>
                </a:solidFill>
                <a:latin typeface="Calibri"/>
                <a:ea typeface="Calibri"/>
                <a:cs typeface="Calibri"/>
                <a:sym typeface="Calibri"/>
              </a:rPr>
              <a:t>16 MM</a:t>
            </a:r>
            <a:endParaRPr sz="2000" b="1" i="0" u="none" strike="noStrike" cap="none">
              <a:solidFill>
                <a:srgbClr val="DD0A17"/>
              </a:solidFill>
              <a:latin typeface="Calibri"/>
              <a:ea typeface="Calibri"/>
              <a:cs typeface="Calibri"/>
              <a:sym typeface="Calibri"/>
            </a:endParaRPr>
          </a:p>
        </p:txBody>
      </p:sp>
      <p:sp>
        <p:nvSpPr>
          <p:cNvPr id="526" name="Google Shape;526;p56"/>
          <p:cNvSpPr/>
          <p:nvPr/>
        </p:nvSpPr>
        <p:spPr>
          <a:xfrm>
            <a:off x="551491" y="1531738"/>
            <a:ext cx="1061400" cy="1041000"/>
          </a:xfrm>
          <a:prstGeom prst="flowChartConnector">
            <a:avLst/>
          </a:prstGeom>
          <a:solidFill>
            <a:srgbClr val="DD0A17"/>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2400"/>
              <a:buFont typeface="Calibri"/>
              <a:buNone/>
            </a:pPr>
            <a:endParaRPr sz="1400" b="1" i="0" u="none" strike="noStrike" cap="none" dirty="0">
              <a:solidFill>
                <a:srgbClr val="FFFFFF"/>
              </a:solidFill>
              <a:latin typeface="Calibri"/>
              <a:ea typeface="Calibri"/>
              <a:cs typeface="Calibri"/>
              <a:sym typeface="Calibri"/>
            </a:endParaRPr>
          </a:p>
          <a:p>
            <a:pPr marL="0" marR="0" lvl="0" indent="0" algn="ctr" rtl="0">
              <a:lnSpc>
                <a:spcPct val="100000"/>
              </a:lnSpc>
              <a:spcBef>
                <a:spcPts val="0"/>
              </a:spcBef>
              <a:spcAft>
                <a:spcPts val="0"/>
              </a:spcAft>
              <a:buClr>
                <a:srgbClr val="FFFFFF"/>
              </a:buClr>
              <a:buSzPts val="2400"/>
              <a:buFont typeface="Calibri"/>
              <a:buNone/>
            </a:pPr>
            <a:r>
              <a:rPr lang="es-ES" sz="4000" b="1" i="0" u="none" strike="noStrike" cap="none" dirty="0">
                <a:solidFill>
                  <a:srgbClr val="FFFFFF"/>
                </a:solidFill>
                <a:latin typeface="Calibri"/>
                <a:ea typeface="Calibri"/>
                <a:cs typeface="Calibri"/>
                <a:sym typeface="Calibri"/>
              </a:rPr>
              <a:t>22</a:t>
            </a:r>
            <a:endParaRPr sz="2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FFFFFF"/>
              </a:buClr>
              <a:buSzPts val="2400"/>
              <a:buFont typeface="Arial"/>
              <a:buNone/>
            </a:pPr>
            <a:endParaRPr sz="2400" b="1" i="0" u="none" strike="noStrike" cap="none" dirty="0">
              <a:solidFill>
                <a:srgbClr val="FFFFFF"/>
              </a:solidFill>
              <a:latin typeface="Calibri"/>
              <a:ea typeface="Calibri"/>
              <a:cs typeface="Calibri"/>
              <a:sym typeface="Calibri"/>
            </a:endParaRPr>
          </a:p>
        </p:txBody>
      </p:sp>
      <p:sp>
        <p:nvSpPr>
          <p:cNvPr id="527" name="Google Shape;527;p56"/>
          <p:cNvSpPr txBox="1"/>
          <p:nvPr/>
        </p:nvSpPr>
        <p:spPr>
          <a:xfrm>
            <a:off x="455927" y="2171386"/>
            <a:ext cx="1243200" cy="253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1400"/>
              <a:buFont typeface="Arial"/>
              <a:buNone/>
            </a:pPr>
            <a:r>
              <a:rPr lang="es-ES" sz="1050" b="1" i="0" u="none" strike="noStrike" cap="none" dirty="0" err="1">
                <a:solidFill>
                  <a:srgbClr val="FFFFFF"/>
                </a:solidFill>
                <a:latin typeface="Calibri"/>
                <a:ea typeface="Calibri"/>
                <a:cs typeface="Calibri"/>
                <a:sym typeface="Calibri"/>
              </a:rPr>
              <a:t>Proy</a:t>
            </a:r>
            <a:r>
              <a:rPr lang="es-ES" sz="1050" b="1" i="0" u="none" strike="noStrike" cap="none" dirty="0">
                <a:solidFill>
                  <a:srgbClr val="FFFFFF"/>
                </a:solidFill>
                <a:latin typeface="Calibri"/>
                <a:ea typeface="Calibri"/>
                <a:cs typeface="Calibri"/>
                <a:sym typeface="Calibri"/>
              </a:rPr>
              <a:t>.</a:t>
            </a:r>
            <a:endParaRPr sz="1600" b="1" i="0" u="none" strike="noStrike" cap="none" dirty="0">
              <a:solidFill>
                <a:srgbClr val="FFFFFF"/>
              </a:solidFill>
              <a:latin typeface="Calibri"/>
              <a:ea typeface="Calibri"/>
              <a:cs typeface="Calibri"/>
              <a:sym typeface="Calibri"/>
            </a:endParaRPr>
          </a:p>
        </p:txBody>
      </p:sp>
      <p:sp>
        <p:nvSpPr>
          <p:cNvPr id="528" name="Google Shape;528;p56"/>
          <p:cNvSpPr/>
          <p:nvPr/>
        </p:nvSpPr>
        <p:spPr>
          <a:xfrm>
            <a:off x="4412055" y="5492213"/>
            <a:ext cx="146100" cy="136500"/>
          </a:xfrm>
          <a:prstGeom prst="rect">
            <a:avLst/>
          </a:prstGeom>
          <a:solidFill>
            <a:srgbClr val="00B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graphicFrame>
        <p:nvGraphicFramePr>
          <p:cNvPr id="529" name="Google Shape;529;p56"/>
          <p:cNvGraphicFramePr/>
          <p:nvPr>
            <p:extLst>
              <p:ext uri="{D42A27DB-BD31-4B8C-83A1-F6EECF244321}">
                <p14:modId xmlns:p14="http://schemas.microsoft.com/office/powerpoint/2010/main" val="4049757636"/>
              </p:ext>
            </p:extLst>
          </p:nvPr>
        </p:nvGraphicFramePr>
        <p:xfrm>
          <a:off x="7366097" y="2410370"/>
          <a:ext cx="4751625" cy="4109970"/>
        </p:xfrm>
        <a:graphic>
          <a:graphicData uri="http://schemas.openxmlformats.org/drawingml/2006/table">
            <a:tbl>
              <a:tblPr>
                <a:noFill/>
                <a:tableStyleId>{AA0DC2CF-DACA-487C-B6F3-6FC0F77ECB0E}</a:tableStyleId>
              </a:tblPr>
              <a:tblGrid>
                <a:gridCol w="1395675">
                  <a:extLst>
                    <a:ext uri="{9D8B030D-6E8A-4147-A177-3AD203B41FA5}">
                      <a16:colId xmlns:a16="http://schemas.microsoft.com/office/drawing/2014/main" val="20000"/>
                    </a:ext>
                  </a:extLst>
                </a:gridCol>
                <a:gridCol w="1178975">
                  <a:extLst>
                    <a:ext uri="{9D8B030D-6E8A-4147-A177-3AD203B41FA5}">
                      <a16:colId xmlns:a16="http://schemas.microsoft.com/office/drawing/2014/main" val="20001"/>
                    </a:ext>
                  </a:extLst>
                </a:gridCol>
                <a:gridCol w="1121175">
                  <a:extLst>
                    <a:ext uri="{9D8B030D-6E8A-4147-A177-3AD203B41FA5}">
                      <a16:colId xmlns:a16="http://schemas.microsoft.com/office/drawing/2014/main" val="20002"/>
                    </a:ext>
                  </a:extLst>
                </a:gridCol>
                <a:gridCol w="1055800">
                  <a:extLst>
                    <a:ext uri="{9D8B030D-6E8A-4147-A177-3AD203B41FA5}">
                      <a16:colId xmlns:a16="http://schemas.microsoft.com/office/drawing/2014/main" val="20003"/>
                    </a:ext>
                  </a:extLst>
                </a:gridCol>
              </a:tblGrid>
              <a:tr h="34570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PTAR Puerto Maldonado </a:t>
                      </a:r>
                      <a:endParaRPr sz="1200"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762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234.3</a:t>
                      </a:r>
                      <a:endParaRPr sz="800" u="none" strike="noStrike" cap="none">
                        <a:solidFill>
                          <a:schemeClr val="dk1"/>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762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234,862</a:t>
                      </a:r>
                      <a:endParaRPr sz="800" u="none" strike="noStrike" cap="none">
                        <a:solidFill>
                          <a:schemeClr val="dk1"/>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762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1000" b="1" i="0" u="none" strike="noStrike" cap="none">
                          <a:solidFill>
                            <a:schemeClr val="lt1"/>
                          </a:solidFill>
                          <a:latin typeface="Calibri"/>
                          <a:ea typeface="Calibri"/>
                          <a:cs typeface="Calibri"/>
                          <a:sym typeface="Calibri"/>
                        </a:rPr>
                        <a:t>Transacción</a:t>
                      </a:r>
                      <a:endParaRPr sz="1400" b="1"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762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chemeClr val="accent5"/>
                    </a:solidFill>
                  </a:tcPr>
                </a:tc>
                <a:extLst>
                  <a:ext uri="{0D108BD9-81ED-4DB2-BD59-A6C34878D82A}">
                    <a16:rowId xmlns:a16="http://schemas.microsoft.com/office/drawing/2014/main" val="10000"/>
                  </a:ext>
                </a:extLst>
              </a:tr>
              <a:tr h="30735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Obras de Cabecera</a:t>
                      </a:r>
                      <a:endParaRPr sz="1200"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2,000</a:t>
                      </a:r>
                      <a:endParaRPr sz="12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1,500,000</a:t>
                      </a:r>
                      <a:endParaRPr sz="800" u="none" strike="noStrike" cap="none">
                        <a:solidFill>
                          <a:schemeClr val="dk1"/>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rowSpan="3">
                  <a:txBody>
                    <a:bodyPr/>
                    <a:lstStyle/>
                    <a:p>
                      <a:pPr marL="0" marR="0" lvl="0" indent="0" algn="ctr" rtl="0">
                        <a:lnSpc>
                          <a:spcPct val="100000"/>
                        </a:lnSpc>
                        <a:spcBef>
                          <a:spcPts val="0"/>
                        </a:spcBef>
                        <a:spcAft>
                          <a:spcPts val="0"/>
                        </a:spcAft>
                        <a:buClr>
                          <a:srgbClr val="000000"/>
                        </a:buClr>
                        <a:buSzPts val="1000"/>
                        <a:buFont typeface="Arial"/>
                        <a:buNone/>
                      </a:pPr>
                      <a:r>
                        <a:rPr lang="es-ES" sz="1000" b="1" u="none" strike="noStrike" cap="none">
                          <a:solidFill>
                            <a:schemeClr val="lt1"/>
                          </a:solidFill>
                          <a:latin typeface="Calibri"/>
                          <a:ea typeface="Calibri"/>
                          <a:cs typeface="Calibri"/>
                          <a:sym typeface="Calibri"/>
                        </a:rPr>
                        <a:t>Estructuración</a:t>
                      </a:r>
                      <a:endParaRPr sz="1400" b="1"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00B050"/>
                    </a:solidFill>
                  </a:tcPr>
                </a:tc>
                <a:extLst>
                  <a:ext uri="{0D108BD9-81ED-4DB2-BD59-A6C34878D82A}">
                    <a16:rowId xmlns:a16="http://schemas.microsoft.com/office/drawing/2014/main" val="10001"/>
                  </a:ext>
                </a:extLst>
              </a:tr>
              <a:tr h="204125">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PTAR Huancayo</a:t>
                      </a:r>
                      <a:endParaRPr sz="1200"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latin typeface="Calibri"/>
                          <a:ea typeface="Calibri"/>
                          <a:cs typeface="Calibri"/>
                          <a:sym typeface="Calibri"/>
                        </a:rPr>
                        <a:t>638.8</a:t>
                      </a:r>
                      <a:endParaRPr sz="12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latin typeface="Calibri"/>
                          <a:ea typeface="Calibri"/>
                          <a:cs typeface="Calibri"/>
                          <a:sym typeface="Calibri"/>
                        </a:rPr>
                        <a:t>467,490</a:t>
                      </a:r>
                      <a:endParaRPr sz="12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02"/>
                  </a:ext>
                </a:extLst>
              </a:tr>
              <a:tr h="24320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PTAR Chincha</a:t>
                      </a:r>
                      <a:endParaRPr sz="1200"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latin typeface="Calibri"/>
                          <a:ea typeface="Calibri"/>
                          <a:cs typeface="Calibri"/>
                          <a:sym typeface="Calibri"/>
                        </a:rPr>
                        <a:t>326.9</a:t>
                      </a:r>
                      <a:endParaRPr sz="12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345,085</a:t>
                      </a:r>
                      <a:endParaRPr sz="8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03"/>
                  </a:ext>
                </a:extLst>
              </a:tr>
              <a:tr h="234025">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PTAR Tarapoto</a:t>
                      </a:r>
                      <a:endParaRPr sz="1200"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latin typeface="Calibri"/>
                          <a:ea typeface="Calibri"/>
                          <a:cs typeface="Calibri"/>
                          <a:sym typeface="Calibri"/>
                        </a:rPr>
                        <a:t>472.3</a:t>
                      </a:r>
                      <a:endParaRPr sz="8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latin typeface="Calibri"/>
                          <a:ea typeface="Calibri"/>
                          <a:cs typeface="Calibri"/>
                          <a:sym typeface="Calibri"/>
                        </a:rPr>
                        <a:t>432</a:t>
                      </a:r>
                      <a:r>
                        <a:rPr lang="es-ES" sz="800" u="none" strike="noStrike" cap="none">
                          <a:solidFill>
                            <a:srgbClr val="000000"/>
                          </a:solidFill>
                          <a:latin typeface="Calibri"/>
                          <a:ea typeface="Calibri"/>
                          <a:cs typeface="Calibri"/>
                          <a:sym typeface="Calibri"/>
                        </a:rPr>
                        <a:t>,</a:t>
                      </a:r>
                      <a:r>
                        <a:rPr lang="es-ES" sz="800" u="none" strike="noStrike" cap="none">
                          <a:latin typeface="Calibri"/>
                          <a:ea typeface="Calibri"/>
                          <a:cs typeface="Calibri"/>
                          <a:sym typeface="Calibri"/>
                        </a:rPr>
                        <a:t>733</a:t>
                      </a:r>
                      <a:endParaRPr sz="8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rowSpan="3">
                  <a:txBody>
                    <a:bodyPr/>
                    <a:lstStyle/>
                    <a:p>
                      <a:pPr marL="0" marR="0" lvl="0" indent="0" algn="ctr" rtl="0">
                        <a:lnSpc>
                          <a:spcPct val="100000"/>
                        </a:lnSpc>
                        <a:spcBef>
                          <a:spcPts val="0"/>
                        </a:spcBef>
                        <a:spcAft>
                          <a:spcPts val="0"/>
                        </a:spcAft>
                        <a:buClr>
                          <a:srgbClr val="000000"/>
                        </a:buClr>
                        <a:buSzPts val="1000"/>
                        <a:buFont typeface="Arial"/>
                        <a:buNone/>
                      </a:pPr>
                      <a:r>
                        <a:rPr lang="es-ES" sz="1000" b="1" u="none" strike="noStrike" cap="none">
                          <a:solidFill>
                            <a:schemeClr val="lt1"/>
                          </a:solidFill>
                          <a:latin typeface="Calibri"/>
                          <a:ea typeface="Calibri"/>
                          <a:cs typeface="Calibri"/>
                          <a:sym typeface="Calibri"/>
                        </a:rPr>
                        <a:t>Formulación </a:t>
                      </a:r>
                      <a:endParaRPr sz="1000" b="1" u="none" strike="noStrike" cap="none">
                        <a:solidFill>
                          <a:schemeClr val="lt1"/>
                        </a:solidFill>
                        <a:latin typeface="Calibri"/>
                        <a:ea typeface="Calibri"/>
                        <a:cs typeface="Calibri"/>
                        <a:sym typeface="Calibri"/>
                      </a:endParaRPr>
                    </a:p>
                    <a:p>
                      <a:pPr marL="0" marR="0" lvl="0" indent="0" algn="ctr" rtl="0">
                        <a:lnSpc>
                          <a:spcPct val="100000"/>
                        </a:lnSpc>
                        <a:spcBef>
                          <a:spcPts val="0"/>
                        </a:spcBef>
                        <a:spcAft>
                          <a:spcPts val="0"/>
                        </a:spcAft>
                        <a:buClr>
                          <a:srgbClr val="000000"/>
                        </a:buClr>
                        <a:buSzPts val="1000"/>
                        <a:buFont typeface="Arial"/>
                        <a:buNone/>
                      </a:pPr>
                      <a:r>
                        <a:rPr lang="es-ES" sz="1000" b="1" u="none" strike="noStrike" cap="none">
                          <a:solidFill>
                            <a:schemeClr val="lt1"/>
                          </a:solidFill>
                          <a:latin typeface="Calibri"/>
                          <a:ea typeface="Calibri"/>
                          <a:cs typeface="Calibri"/>
                          <a:sym typeface="Calibri"/>
                        </a:rPr>
                        <a:t>(viable)</a:t>
                      </a:r>
                      <a:endParaRPr sz="1000" b="1" u="none" strike="noStrike" cap="none">
                        <a:solidFill>
                          <a:schemeClr val="lt1"/>
                        </a:solidFill>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00B0F0"/>
                    </a:solidFill>
                  </a:tcPr>
                </a:tc>
                <a:extLst>
                  <a:ext uri="{0D108BD9-81ED-4DB2-BD59-A6C34878D82A}">
                    <a16:rowId xmlns:a16="http://schemas.microsoft.com/office/drawing/2014/main" val="10004"/>
                  </a:ext>
                </a:extLst>
              </a:tr>
              <a:tr h="240475">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PTAR Cajamarca</a:t>
                      </a:r>
                      <a:endParaRPr sz="1200"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latin typeface="Calibri"/>
                          <a:ea typeface="Calibri"/>
                          <a:cs typeface="Calibri"/>
                          <a:sym typeface="Calibri"/>
                        </a:rPr>
                        <a:t>260.9</a:t>
                      </a:r>
                      <a:endParaRPr sz="12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3</a:t>
                      </a:r>
                      <a:r>
                        <a:rPr lang="es-ES" sz="800" u="none" strike="noStrike" cap="none">
                          <a:latin typeface="Calibri"/>
                          <a:ea typeface="Calibri"/>
                          <a:cs typeface="Calibri"/>
                          <a:sym typeface="Calibri"/>
                        </a:rPr>
                        <a:t>69,742</a:t>
                      </a:r>
                      <a:endParaRPr sz="8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05"/>
                  </a:ext>
                </a:extLst>
              </a:tr>
              <a:tr h="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PTAR Cusco</a:t>
                      </a:r>
                      <a:endParaRPr sz="800" i="0" u="none" strike="noStrike" cap="none">
                        <a:solidFill>
                          <a:schemeClr val="dk1"/>
                        </a:solidFill>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solidFill>
                            <a:srgbClr val="000000"/>
                          </a:solidFill>
                          <a:latin typeface="Calibri"/>
                          <a:ea typeface="Calibri"/>
                          <a:cs typeface="Calibri"/>
                          <a:sym typeface="Calibri"/>
                        </a:rPr>
                        <a:t>208.2</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latin typeface="Calibri"/>
                          <a:ea typeface="Calibri"/>
                          <a:cs typeface="Calibri"/>
                          <a:sym typeface="Calibri"/>
                        </a:rPr>
                        <a:t>746</a:t>
                      </a:r>
                      <a:r>
                        <a:rPr lang="es-ES" sz="800" u="none" strike="noStrike" cap="none">
                          <a:solidFill>
                            <a:srgbClr val="000000"/>
                          </a:solidFill>
                          <a:latin typeface="Calibri"/>
                          <a:ea typeface="Calibri"/>
                          <a:cs typeface="Calibri"/>
                          <a:sym typeface="Calibri"/>
                        </a:rPr>
                        <a:t>,</a:t>
                      </a:r>
                      <a:r>
                        <a:rPr lang="es-ES" sz="800" u="none" strike="noStrike" cap="none">
                          <a:latin typeface="Calibri"/>
                          <a:ea typeface="Calibri"/>
                          <a:cs typeface="Calibri"/>
                          <a:sym typeface="Calibri"/>
                        </a:rPr>
                        <a:t>130</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06"/>
                  </a:ext>
                </a:extLst>
              </a:tr>
              <a:tr h="188475">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PTAR Trujillo</a:t>
                      </a:r>
                      <a:endParaRPr sz="1200"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latin typeface="Calibri"/>
                          <a:ea typeface="Calibri"/>
                          <a:cs typeface="Calibri"/>
                          <a:sym typeface="Calibri"/>
                        </a:rPr>
                        <a:t>1,401.8</a:t>
                      </a:r>
                      <a:endParaRPr sz="12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1,150,004</a:t>
                      </a:r>
                      <a:endParaRPr sz="8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rowSpan="7">
                  <a:txBody>
                    <a:bodyPr/>
                    <a:lstStyle/>
                    <a:p>
                      <a:pPr marL="0" marR="0" lvl="0" indent="0" algn="ctr" rtl="0">
                        <a:lnSpc>
                          <a:spcPct val="100000"/>
                        </a:lnSpc>
                        <a:spcBef>
                          <a:spcPts val="0"/>
                        </a:spcBef>
                        <a:spcAft>
                          <a:spcPts val="0"/>
                        </a:spcAft>
                        <a:buClr>
                          <a:schemeClr val="dk1"/>
                        </a:buClr>
                        <a:buSzPts val="1100"/>
                        <a:buFont typeface="Arial"/>
                        <a:buNone/>
                      </a:pPr>
                      <a:r>
                        <a:rPr lang="es-ES" sz="1000" b="1" u="none" strike="noStrike" cap="none">
                          <a:solidFill>
                            <a:schemeClr val="lt1"/>
                          </a:solidFill>
                          <a:latin typeface="Calibri"/>
                          <a:ea typeface="Calibri"/>
                          <a:cs typeface="Calibri"/>
                          <a:sym typeface="Calibri"/>
                        </a:rPr>
                        <a:t>Formulación</a:t>
                      </a:r>
                      <a:endParaRPr sz="1000" b="1" u="none" strike="noStrike" cap="none">
                        <a:solidFill>
                          <a:schemeClr val="lt1"/>
                        </a:solidFill>
                        <a:latin typeface="Calibri"/>
                        <a:ea typeface="Calibri"/>
                        <a:cs typeface="Calibri"/>
                        <a:sym typeface="Calibri"/>
                      </a:endParaRPr>
                    </a:p>
                    <a:p>
                      <a:pPr marL="0" marR="0" lvl="0" indent="0" algn="ctr" rtl="0">
                        <a:lnSpc>
                          <a:spcPct val="100000"/>
                        </a:lnSpc>
                        <a:spcBef>
                          <a:spcPts val="0"/>
                        </a:spcBef>
                        <a:spcAft>
                          <a:spcPts val="0"/>
                        </a:spcAft>
                        <a:buClr>
                          <a:schemeClr val="dk1"/>
                        </a:buClr>
                        <a:buSzPts val="1100"/>
                        <a:buFont typeface="Arial"/>
                        <a:buNone/>
                      </a:pPr>
                      <a:r>
                        <a:rPr lang="es-ES" sz="1000" b="1" u="none" strike="noStrike" cap="none">
                          <a:solidFill>
                            <a:schemeClr val="lt1"/>
                          </a:solidFill>
                          <a:latin typeface="Calibri"/>
                          <a:ea typeface="Calibri"/>
                          <a:cs typeface="Calibri"/>
                          <a:sym typeface="Calibri"/>
                        </a:rPr>
                        <a:t>(Preinversión)</a:t>
                      </a:r>
                      <a:endParaRPr sz="1400" b="1"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00B0F0"/>
                    </a:solidFill>
                  </a:tcPr>
                </a:tc>
                <a:extLst>
                  <a:ext uri="{0D108BD9-81ED-4DB2-BD59-A6C34878D82A}">
                    <a16:rowId xmlns:a16="http://schemas.microsoft.com/office/drawing/2014/main" val="10007"/>
                  </a:ext>
                </a:extLst>
              </a:tr>
              <a:tr h="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latin typeface="Calibri"/>
                          <a:ea typeface="Calibri"/>
                          <a:cs typeface="Calibri"/>
                          <a:sym typeface="Calibri"/>
                        </a:rPr>
                        <a:t>Desaladora Ilo</a:t>
                      </a:r>
                      <a:endParaRPr sz="1200"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latin typeface="Calibri"/>
                          <a:ea typeface="Calibri"/>
                          <a:cs typeface="Calibri"/>
                          <a:sym typeface="Calibri"/>
                        </a:rPr>
                        <a:t>510.0</a:t>
                      </a:r>
                      <a:endParaRPr sz="12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71,359</a:t>
                      </a:r>
                      <a:endParaRPr sz="8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08"/>
                  </a:ext>
                </a:extLst>
              </a:tr>
              <a:tr h="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latin typeface="Calibri"/>
                          <a:ea typeface="Calibri"/>
                          <a:cs typeface="Calibri"/>
                          <a:sym typeface="Calibri"/>
                        </a:rPr>
                        <a:t>Saneamiento Rural Loreto</a:t>
                      </a:r>
                      <a:endParaRPr sz="1200" u="none" strike="noStrike" cap="none">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latin typeface="Calibri"/>
                          <a:ea typeface="Calibri"/>
                          <a:cs typeface="Calibri"/>
                          <a:sym typeface="Calibri"/>
                        </a:rPr>
                        <a:t>356.5</a:t>
                      </a:r>
                      <a:endParaRPr sz="12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latin typeface="Calibri"/>
                          <a:ea typeface="Calibri"/>
                          <a:cs typeface="Calibri"/>
                          <a:sym typeface="Calibri"/>
                        </a:rPr>
                        <a:t>73</a:t>
                      </a:r>
                      <a:r>
                        <a:rPr lang="es-ES" sz="800" u="none" strike="noStrike" cap="none">
                          <a:solidFill>
                            <a:srgbClr val="000000"/>
                          </a:solidFill>
                          <a:latin typeface="Calibri"/>
                          <a:ea typeface="Calibri"/>
                          <a:cs typeface="Calibri"/>
                          <a:sym typeface="Calibri"/>
                        </a:rPr>
                        <a:t>,</a:t>
                      </a:r>
                      <a:r>
                        <a:rPr lang="es-ES" sz="800" u="none" strike="noStrike" cap="none">
                          <a:latin typeface="Calibri"/>
                          <a:ea typeface="Calibri"/>
                          <a:cs typeface="Calibri"/>
                          <a:sym typeface="Calibri"/>
                        </a:rPr>
                        <a:t>4</a:t>
                      </a:r>
                      <a:r>
                        <a:rPr lang="es-ES" sz="800" u="none" strike="noStrike" cap="none">
                          <a:solidFill>
                            <a:srgbClr val="000000"/>
                          </a:solidFill>
                          <a:latin typeface="Calibri"/>
                          <a:ea typeface="Calibri"/>
                          <a:cs typeface="Calibri"/>
                          <a:sym typeface="Calibri"/>
                        </a:rPr>
                        <a:t>00</a:t>
                      </a:r>
                      <a:endParaRPr sz="800" u="none" strike="noStrike" cap="none">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09"/>
                  </a:ext>
                </a:extLst>
              </a:tr>
              <a:tr h="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PTAR Cañete</a:t>
                      </a:r>
                      <a:endParaRPr sz="800" i="0" u="none" strike="noStrike" cap="none">
                        <a:solidFill>
                          <a:srgbClr val="000000"/>
                        </a:solidFill>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solidFill>
                            <a:srgbClr val="000000"/>
                          </a:solidFill>
                          <a:latin typeface="Calibri"/>
                          <a:ea typeface="Calibri"/>
                          <a:cs typeface="Calibri"/>
                          <a:sym typeface="Calibri"/>
                        </a:rPr>
                        <a:t>15</a:t>
                      </a:r>
                      <a:r>
                        <a:rPr lang="es-ES" sz="800" u="none" strike="noStrike" cap="none">
                          <a:latin typeface="Calibri"/>
                          <a:ea typeface="Calibri"/>
                          <a:cs typeface="Calibri"/>
                          <a:sym typeface="Calibri"/>
                        </a:rPr>
                        <a:t>7</a:t>
                      </a:r>
                      <a:r>
                        <a:rPr lang="es-ES" sz="800" u="none" strike="noStrike" cap="none">
                          <a:solidFill>
                            <a:srgbClr val="000000"/>
                          </a:solidFill>
                          <a:latin typeface="Calibri"/>
                          <a:ea typeface="Calibri"/>
                          <a:cs typeface="Calibri"/>
                          <a:sym typeface="Calibri"/>
                        </a:rPr>
                        <a:t>.</a:t>
                      </a:r>
                      <a:r>
                        <a:rPr lang="es-ES" sz="800" u="none" strike="noStrike" cap="none">
                          <a:latin typeface="Calibri"/>
                          <a:ea typeface="Calibri"/>
                          <a:cs typeface="Calibri"/>
                          <a:sym typeface="Calibri"/>
                        </a:rPr>
                        <a:t>3</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234,000</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10"/>
                  </a:ext>
                </a:extLst>
              </a:tr>
              <a:tr h="25480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PTAR Lambayeque</a:t>
                      </a:r>
                      <a:endParaRPr sz="800" i="0" u="none" strike="noStrike" cap="none">
                        <a:solidFill>
                          <a:srgbClr val="000000"/>
                        </a:solidFill>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solidFill>
                            <a:srgbClr val="000000"/>
                          </a:solidFill>
                          <a:latin typeface="Calibri"/>
                          <a:ea typeface="Calibri"/>
                          <a:cs typeface="Calibri"/>
                          <a:sym typeface="Calibri"/>
                        </a:rPr>
                        <a:t>491.8</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625,543</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11"/>
                  </a:ext>
                </a:extLst>
              </a:tr>
              <a:tr h="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PTAR Huaraz </a:t>
                      </a:r>
                      <a:endParaRPr sz="800" i="0" u="none" strike="noStrike" cap="none">
                        <a:solidFill>
                          <a:srgbClr val="000000"/>
                        </a:solidFill>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solidFill>
                            <a:srgbClr val="000000"/>
                          </a:solidFill>
                          <a:latin typeface="Calibri"/>
                          <a:ea typeface="Calibri"/>
                          <a:cs typeface="Calibri"/>
                          <a:sym typeface="Calibri"/>
                        </a:rPr>
                        <a:t>122.6</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173,773</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12"/>
                  </a:ext>
                </a:extLst>
              </a:tr>
              <a:tr h="22880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Desaladora Lambayeque</a:t>
                      </a:r>
                      <a:endParaRPr sz="800" i="0" u="none" strike="noStrike" cap="none">
                        <a:solidFill>
                          <a:srgbClr val="000000"/>
                        </a:solidFill>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i="0" u="none" strike="noStrike" cap="none">
                          <a:solidFill>
                            <a:srgbClr val="000000"/>
                          </a:solidFill>
                          <a:latin typeface="Calibri"/>
                          <a:ea typeface="Calibri"/>
                          <a:cs typeface="Calibri"/>
                          <a:sym typeface="Calibri"/>
                        </a:rPr>
                        <a:t>231.5</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i="0" u="none" strike="noStrike" cap="none">
                          <a:solidFill>
                            <a:srgbClr val="000000"/>
                          </a:solidFill>
                          <a:latin typeface="Calibri"/>
                          <a:ea typeface="Calibri"/>
                          <a:cs typeface="Calibri"/>
                          <a:sym typeface="Calibri"/>
                        </a:rPr>
                        <a:t>77,101</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13"/>
                  </a:ext>
                </a:extLst>
              </a:tr>
              <a:tr h="12700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PTAR Huacho y Barranca</a:t>
                      </a:r>
                      <a:endParaRPr sz="800" i="0" u="none" strike="noStrike" cap="none">
                        <a:solidFill>
                          <a:srgbClr val="000000"/>
                        </a:solidFill>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solidFill>
                            <a:srgbClr val="000000"/>
                          </a:solidFill>
                          <a:latin typeface="Calibri"/>
                          <a:ea typeface="Calibri"/>
                          <a:cs typeface="Calibri"/>
                          <a:sym typeface="Calibri"/>
                        </a:rPr>
                        <a:t>196.5</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203,773</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rowSpan="3">
                  <a:txBody>
                    <a:bodyPr/>
                    <a:lstStyle/>
                    <a:p>
                      <a:pPr marL="0" marR="0" lvl="0" indent="0" algn="ctr" rtl="0">
                        <a:lnSpc>
                          <a:spcPct val="100000"/>
                        </a:lnSpc>
                        <a:spcBef>
                          <a:spcPts val="0"/>
                        </a:spcBef>
                        <a:spcAft>
                          <a:spcPts val="0"/>
                        </a:spcAft>
                        <a:buClr>
                          <a:srgbClr val="000000"/>
                        </a:buClr>
                        <a:buSzPts val="1000"/>
                        <a:buFont typeface="Arial"/>
                        <a:buNone/>
                      </a:pPr>
                      <a:r>
                        <a:rPr lang="es-ES" sz="1000" b="1" u="none" strike="noStrike" cap="none" dirty="0">
                          <a:solidFill>
                            <a:schemeClr val="lt1"/>
                          </a:solidFill>
                          <a:latin typeface="Calibri"/>
                          <a:ea typeface="Calibri"/>
                          <a:cs typeface="Calibri"/>
                          <a:sym typeface="Calibri"/>
                        </a:rPr>
                        <a:t>Planeamiento y Programación</a:t>
                      </a:r>
                      <a:endParaRPr sz="1400" b="1" u="none" strike="noStrike" cap="none" dirty="0">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59D8D5"/>
                    </a:solidFill>
                  </a:tcPr>
                </a:tc>
                <a:extLst>
                  <a:ext uri="{0D108BD9-81ED-4DB2-BD59-A6C34878D82A}">
                    <a16:rowId xmlns:a16="http://schemas.microsoft.com/office/drawing/2014/main" val="10014"/>
                  </a:ext>
                </a:extLst>
              </a:tr>
              <a:tr h="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PTAR Huancavelica - Andahuaylas</a:t>
                      </a:r>
                      <a:endParaRPr sz="800" i="0" u="none" strike="noStrike" cap="none">
                        <a:solidFill>
                          <a:srgbClr val="000000"/>
                        </a:solidFill>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solidFill>
                            <a:srgbClr val="000000"/>
                          </a:solidFill>
                          <a:latin typeface="Calibri"/>
                          <a:ea typeface="Calibri"/>
                          <a:cs typeface="Calibri"/>
                          <a:sym typeface="Calibri"/>
                        </a:rPr>
                        <a:t>141.5</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120,000</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15"/>
                  </a:ext>
                </a:extLst>
              </a:tr>
              <a:tr h="0">
                <a:tc>
                  <a:txBody>
                    <a:bodyPr/>
                    <a:lstStyle/>
                    <a:p>
                      <a:pPr marL="0" marR="0" lvl="0" indent="0" algn="l" rtl="0">
                        <a:lnSpc>
                          <a:spcPct val="100000"/>
                        </a:lnSpc>
                        <a:spcBef>
                          <a:spcPts val="0"/>
                        </a:spcBef>
                        <a:spcAft>
                          <a:spcPts val="0"/>
                        </a:spcAft>
                        <a:buClr>
                          <a:srgbClr val="000000"/>
                        </a:buClr>
                        <a:buSzPts val="900"/>
                        <a:buFont typeface="Arial"/>
                        <a:buNone/>
                      </a:pPr>
                      <a:r>
                        <a:rPr lang="es-ES" sz="800" u="none" strike="noStrike" cap="none">
                          <a:solidFill>
                            <a:srgbClr val="000000"/>
                          </a:solidFill>
                          <a:latin typeface="Calibri"/>
                          <a:ea typeface="Calibri"/>
                          <a:cs typeface="Calibri"/>
                          <a:sym typeface="Calibri"/>
                        </a:rPr>
                        <a:t>Desaladora Paita y Talara</a:t>
                      </a:r>
                      <a:endParaRPr sz="800" i="0" u="none" strike="noStrike" cap="none">
                        <a:solidFill>
                          <a:srgbClr val="000000"/>
                        </a:solidFill>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a:solidFill>
                            <a:schemeClr val="dk1"/>
                          </a:solidFill>
                          <a:latin typeface="Calibri"/>
                          <a:ea typeface="Calibri"/>
                          <a:cs typeface="Calibri"/>
                          <a:sym typeface="Calibri"/>
                        </a:rPr>
                        <a:t>S/ </a:t>
                      </a:r>
                      <a:r>
                        <a:rPr lang="es-ES" sz="800" u="none" strike="noStrike" cap="none">
                          <a:solidFill>
                            <a:srgbClr val="000000"/>
                          </a:solidFill>
                          <a:latin typeface="Calibri"/>
                          <a:ea typeface="Calibri"/>
                          <a:cs typeface="Calibri"/>
                          <a:sym typeface="Calibri"/>
                        </a:rPr>
                        <a:t>577.5</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u="none" strike="noStrike" cap="none" dirty="0">
                          <a:solidFill>
                            <a:srgbClr val="000000"/>
                          </a:solidFill>
                          <a:latin typeface="Calibri"/>
                          <a:ea typeface="Calibri"/>
                          <a:cs typeface="Calibri"/>
                          <a:sym typeface="Calibri"/>
                        </a:rPr>
                        <a:t>221,626</a:t>
                      </a:r>
                      <a:endParaRPr sz="800" i="0" u="none" strike="noStrike" cap="none" dirty="0">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16"/>
                  </a:ext>
                </a:extLst>
              </a:tr>
            </a:tbl>
          </a:graphicData>
        </a:graphic>
      </p:graphicFrame>
      <p:graphicFrame>
        <p:nvGraphicFramePr>
          <p:cNvPr id="530" name="Google Shape;530;p56"/>
          <p:cNvGraphicFramePr/>
          <p:nvPr>
            <p:extLst>
              <p:ext uri="{D42A27DB-BD31-4B8C-83A1-F6EECF244321}">
                <p14:modId xmlns:p14="http://schemas.microsoft.com/office/powerpoint/2010/main" val="1885169725"/>
              </p:ext>
            </p:extLst>
          </p:nvPr>
        </p:nvGraphicFramePr>
        <p:xfrm>
          <a:off x="7362722" y="1367199"/>
          <a:ext cx="4751625" cy="1066850"/>
        </p:xfrm>
        <a:graphic>
          <a:graphicData uri="http://schemas.openxmlformats.org/drawingml/2006/table">
            <a:tbl>
              <a:tblPr>
                <a:noFill/>
                <a:tableStyleId>{AA0DC2CF-DACA-487C-B6F3-6FC0F77ECB0E}</a:tableStyleId>
              </a:tblPr>
              <a:tblGrid>
                <a:gridCol w="1395675">
                  <a:extLst>
                    <a:ext uri="{9D8B030D-6E8A-4147-A177-3AD203B41FA5}">
                      <a16:colId xmlns:a16="http://schemas.microsoft.com/office/drawing/2014/main" val="20000"/>
                    </a:ext>
                  </a:extLst>
                </a:gridCol>
                <a:gridCol w="1178975">
                  <a:extLst>
                    <a:ext uri="{9D8B030D-6E8A-4147-A177-3AD203B41FA5}">
                      <a16:colId xmlns:a16="http://schemas.microsoft.com/office/drawing/2014/main" val="20001"/>
                    </a:ext>
                  </a:extLst>
                </a:gridCol>
                <a:gridCol w="1121175">
                  <a:extLst>
                    <a:ext uri="{9D8B030D-6E8A-4147-A177-3AD203B41FA5}">
                      <a16:colId xmlns:a16="http://schemas.microsoft.com/office/drawing/2014/main" val="20002"/>
                    </a:ext>
                  </a:extLst>
                </a:gridCol>
                <a:gridCol w="1055800">
                  <a:extLst>
                    <a:ext uri="{9D8B030D-6E8A-4147-A177-3AD203B41FA5}">
                      <a16:colId xmlns:a16="http://schemas.microsoft.com/office/drawing/2014/main" val="20003"/>
                    </a:ext>
                  </a:extLst>
                </a:gridCol>
              </a:tblGrid>
              <a:tr h="0">
                <a:tc>
                  <a:txBody>
                    <a:bodyPr/>
                    <a:lstStyle/>
                    <a:p>
                      <a:pPr marL="0" marR="0" lvl="0" indent="0" algn="l" rtl="0">
                        <a:lnSpc>
                          <a:spcPct val="100000"/>
                        </a:lnSpc>
                        <a:spcBef>
                          <a:spcPts val="0"/>
                        </a:spcBef>
                        <a:spcAft>
                          <a:spcPts val="0"/>
                        </a:spcAft>
                        <a:buClr>
                          <a:srgbClr val="000000"/>
                        </a:buClr>
                        <a:buSzPts val="900"/>
                        <a:buFont typeface="Arial"/>
                        <a:buNone/>
                      </a:pPr>
                      <a:r>
                        <a:rPr lang="es-ES" sz="800" i="0" u="none" strike="noStrike" cap="none" dirty="0">
                          <a:solidFill>
                            <a:srgbClr val="000000"/>
                          </a:solidFill>
                          <a:latin typeface="Calibri"/>
                          <a:ea typeface="Calibri"/>
                          <a:cs typeface="Calibri"/>
                          <a:sym typeface="Calibri"/>
                        </a:rPr>
                        <a:t>PTAR TABOADA</a:t>
                      </a:r>
                      <a:endParaRPr sz="1600" dirty="0">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i="0" u="none" strike="noStrike" cap="none" dirty="0">
                          <a:solidFill>
                            <a:srgbClr val="000000"/>
                          </a:solidFill>
                          <a:latin typeface="Calibri"/>
                          <a:ea typeface="Calibri"/>
                          <a:cs typeface="Calibri"/>
                          <a:sym typeface="Calibri"/>
                        </a:rPr>
                        <a:t>US$ 148</a:t>
                      </a:r>
                      <a:endParaRPr sz="1600" dirty="0">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i="0" u="none" strike="noStrike" cap="none">
                          <a:solidFill>
                            <a:srgbClr val="000000"/>
                          </a:solidFill>
                          <a:latin typeface="Calibri"/>
                          <a:ea typeface="Calibri"/>
                          <a:cs typeface="Calibri"/>
                          <a:sym typeface="Calibri"/>
                        </a:rPr>
                        <a:t>4,300,000</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rowSpan="5">
                  <a:txBody>
                    <a:bodyPr/>
                    <a:lstStyle/>
                    <a:p>
                      <a:pPr marL="0" marR="0" lvl="0" indent="0" algn="ctr" rtl="0">
                        <a:lnSpc>
                          <a:spcPct val="100000"/>
                        </a:lnSpc>
                        <a:spcBef>
                          <a:spcPts val="0"/>
                        </a:spcBef>
                        <a:spcAft>
                          <a:spcPts val="0"/>
                        </a:spcAft>
                        <a:buClr>
                          <a:srgbClr val="000000"/>
                        </a:buClr>
                        <a:buSzPts val="1000"/>
                        <a:buFont typeface="Arial"/>
                        <a:buNone/>
                      </a:pPr>
                      <a:r>
                        <a:rPr lang="es-ES" sz="1000" b="1" i="0" u="none" strike="noStrike" cap="none" dirty="0">
                          <a:solidFill>
                            <a:schemeClr val="lt1"/>
                          </a:solidFill>
                          <a:latin typeface="Calibri"/>
                          <a:ea typeface="Calibri"/>
                          <a:cs typeface="Calibri"/>
                          <a:sym typeface="Calibri"/>
                        </a:rPr>
                        <a:t>Ejecución Contractual</a:t>
                      </a:r>
                      <a:endParaRPr sz="1000" b="1" i="0" u="none" strike="noStrike" cap="none" dirty="0">
                        <a:solidFill>
                          <a:schemeClr val="lt1"/>
                        </a:solidFill>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BF9000"/>
                    </a:solidFill>
                  </a:tcPr>
                </a:tc>
                <a:extLst>
                  <a:ext uri="{0D108BD9-81ED-4DB2-BD59-A6C34878D82A}">
                    <a16:rowId xmlns:a16="http://schemas.microsoft.com/office/drawing/2014/main" val="10000"/>
                  </a:ext>
                </a:extLst>
              </a:tr>
              <a:tr h="163850">
                <a:tc>
                  <a:txBody>
                    <a:bodyPr/>
                    <a:lstStyle/>
                    <a:p>
                      <a:pPr marL="0" marR="0" lvl="0" indent="0" algn="l" rtl="0">
                        <a:lnSpc>
                          <a:spcPct val="100000"/>
                        </a:lnSpc>
                        <a:spcBef>
                          <a:spcPts val="0"/>
                        </a:spcBef>
                        <a:spcAft>
                          <a:spcPts val="0"/>
                        </a:spcAft>
                        <a:buClr>
                          <a:srgbClr val="000000"/>
                        </a:buClr>
                        <a:buSzPts val="900"/>
                        <a:buFont typeface="Arial"/>
                        <a:buNone/>
                      </a:pPr>
                      <a:r>
                        <a:rPr lang="es-ES" sz="800" i="0" u="none" strike="noStrike" cap="none" dirty="0">
                          <a:solidFill>
                            <a:srgbClr val="000000"/>
                          </a:solidFill>
                          <a:latin typeface="Calibri"/>
                          <a:ea typeface="Calibri"/>
                          <a:cs typeface="Calibri"/>
                          <a:sym typeface="Calibri"/>
                        </a:rPr>
                        <a:t>PTAR LA CHIRA</a:t>
                      </a:r>
                      <a:endParaRPr sz="1600" dirty="0">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i="0" u="none" strike="noStrike" cap="none" dirty="0">
                          <a:solidFill>
                            <a:srgbClr val="000000"/>
                          </a:solidFill>
                          <a:latin typeface="Calibri"/>
                          <a:ea typeface="Calibri"/>
                          <a:cs typeface="Calibri"/>
                          <a:sym typeface="Calibri"/>
                        </a:rPr>
                        <a:t>US$ 38 </a:t>
                      </a:r>
                      <a:endParaRPr sz="800" i="0" u="none" strike="noStrike" cap="none" dirty="0">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i="0" u="none" strike="noStrike" cap="none">
                          <a:solidFill>
                            <a:srgbClr val="000000"/>
                          </a:solidFill>
                          <a:latin typeface="Calibri"/>
                          <a:ea typeface="Calibri"/>
                          <a:cs typeface="Calibri"/>
                          <a:sym typeface="Calibri"/>
                        </a:rPr>
                        <a:t>2,600,000</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01"/>
                  </a:ext>
                </a:extLst>
              </a:tr>
              <a:tr h="0">
                <a:tc>
                  <a:txBody>
                    <a:bodyPr/>
                    <a:lstStyle/>
                    <a:p>
                      <a:pPr marL="0" marR="0" lvl="0" indent="0" algn="l" rtl="0">
                        <a:lnSpc>
                          <a:spcPct val="100000"/>
                        </a:lnSpc>
                        <a:spcBef>
                          <a:spcPts val="0"/>
                        </a:spcBef>
                        <a:spcAft>
                          <a:spcPts val="0"/>
                        </a:spcAft>
                        <a:buClr>
                          <a:srgbClr val="000000"/>
                        </a:buClr>
                        <a:buSzPts val="900"/>
                        <a:buFont typeface="Arial"/>
                        <a:buNone/>
                      </a:pPr>
                      <a:r>
                        <a:rPr lang="es-ES" sz="800" i="0" u="none" strike="noStrike" cap="none">
                          <a:solidFill>
                            <a:srgbClr val="000000"/>
                          </a:solidFill>
                          <a:latin typeface="Calibri"/>
                          <a:ea typeface="Calibri"/>
                          <a:cs typeface="Calibri"/>
                          <a:sym typeface="Calibri"/>
                        </a:rPr>
                        <a:t>PROVISUR</a:t>
                      </a:r>
                      <a:endParaRPr sz="1600">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i="0" u="none" strike="noStrike" cap="none">
                          <a:solidFill>
                            <a:srgbClr val="000000"/>
                          </a:solidFill>
                          <a:latin typeface="Calibri"/>
                          <a:ea typeface="Calibri"/>
                          <a:cs typeface="Calibri"/>
                          <a:sym typeface="Calibri"/>
                        </a:rPr>
                        <a:t>US$ 81 </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i="0" u="none" strike="noStrike" cap="none">
                          <a:solidFill>
                            <a:srgbClr val="000000"/>
                          </a:solidFill>
                          <a:latin typeface="Calibri"/>
                          <a:ea typeface="Calibri"/>
                          <a:cs typeface="Calibri"/>
                          <a:sym typeface="Calibri"/>
                        </a:rPr>
                        <a:t>100,000</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02"/>
                  </a:ext>
                </a:extLst>
              </a:tr>
              <a:tr h="0">
                <a:tc>
                  <a:txBody>
                    <a:bodyPr/>
                    <a:lstStyle/>
                    <a:p>
                      <a:pPr marL="0" marR="0" lvl="0" indent="0" algn="l" rtl="0">
                        <a:lnSpc>
                          <a:spcPct val="100000"/>
                        </a:lnSpc>
                        <a:spcBef>
                          <a:spcPts val="0"/>
                        </a:spcBef>
                        <a:spcAft>
                          <a:spcPts val="0"/>
                        </a:spcAft>
                        <a:buClr>
                          <a:srgbClr val="000000"/>
                        </a:buClr>
                        <a:buSzPts val="900"/>
                        <a:buFont typeface="Arial"/>
                        <a:buNone/>
                      </a:pPr>
                      <a:r>
                        <a:rPr lang="es-ES" sz="800" i="0" u="none" strike="noStrike" cap="none">
                          <a:solidFill>
                            <a:srgbClr val="000000"/>
                          </a:solidFill>
                          <a:latin typeface="Calibri"/>
                          <a:ea typeface="Calibri"/>
                          <a:cs typeface="Calibri"/>
                          <a:sym typeface="Calibri"/>
                        </a:rPr>
                        <a:t>PTAP CHILLÓN</a:t>
                      </a:r>
                      <a:endParaRPr sz="1600">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i="0" u="none" strike="noStrike" cap="none">
                          <a:solidFill>
                            <a:srgbClr val="000000"/>
                          </a:solidFill>
                          <a:latin typeface="Calibri"/>
                          <a:ea typeface="Calibri"/>
                          <a:cs typeface="Calibri"/>
                          <a:sym typeface="Calibri"/>
                        </a:rPr>
                        <a:t>US$ 57 </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i="0" u="none" strike="noStrike" cap="none" dirty="0">
                          <a:solidFill>
                            <a:srgbClr val="000000"/>
                          </a:solidFill>
                          <a:latin typeface="Calibri"/>
                          <a:ea typeface="Calibri"/>
                          <a:cs typeface="Calibri"/>
                          <a:sym typeface="Calibri"/>
                        </a:rPr>
                        <a:t> 838,000</a:t>
                      </a:r>
                      <a:endParaRPr sz="800" i="0" u="none" strike="noStrike" cap="none" dirty="0">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03"/>
                  </a:ext>
                </a:extLst>
              </a:tr>
              <a:tr h="0">
                <a:tc>
                  <a:txBody>
                    <a:bodyPr/>
                    <a:lstStyle/>
                    <a:p>
                      <a:pPr marL="0" marR="0" lvl="0" indent="0" algn="l" rtl="0">
                        <a:lnSpc>
                          <a:spcPct val="100000"/>
                        </a:lnSpc>
                        <a:spcBef>
                          <a:spcPts val="0"/>
                        </a:spcBef>
                        <a:spcAft>
                          <a:spcPts val="0"/>
                        </a:spcAft>
                        <a:buClr>
                          <a:srgbClr val="000000"/>
                        </a:buClr>
                        <a:buSzPts val="900"/>
                        <a:buFont typeface="Arial"/>
                        <a:buNone/>
                      </a:pPr>
                      <a:r>
                        <a:rPr lang="es-ES" sz="800" i="0" u="none" strike="noStrike" cap="none">
                          <a:solidFill>
                            <a:srgbClr val="000000"/>
                          </a:solidFill>
                          <a:latin typeface="Calibri"/>
                          <a:ea typeface="Calibri"/>
                          <a:cs typeface="Calibri"/>
                          <a:sym typeface="Calibri"/>
                        </a:rPr>
                        <a:t>PTAR TITICACA </a:t>
                      </a:r>
                      <a:endParaRPr sz="1600">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i="0" u="none" strike="noStrike" cap="none">
                          <a:solidFill>
                            <a:srgbClr val="000000"/>
                          </a:solidFill>
                          <a:latin typeface="Calibri"/>
                          <a:ea typeface="Calibri"/>
                          <a:cs typeface="Calibri"/>
                          <a:sym typeface="Calibri"/>
                        </a:rPr>
                        <a:t>US$ 165 </a:t>
                      </a:r>
                      <a:endParaRPr sz="800" i="0" u="none" strike="noStrike" cap="none">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800" i="0" u="none" strike="noStrike" cap="none" dirty="0">
                          <a:solidFill>
                            <a:srgbClr val="000000"/>
                          </a:solidFill>
                          <a:latin typeface="Calibri"/>
                          <a:ea typeface="Calibri"/>
                          <a:cs typeface="Calibri"/>
                          <a:sym typeface="Calibri"/>
                        </a:rPr>
                        <a:t>1,200,000</a:t>
                      </a:r>
                      <a:endParaRPr sz="800" i="0" u="none" strike="noStrike" cap="none" dirty="0">
                        <a:solidFill>
                          <a:srgbClr val="000000"/>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EAEAEA"/>
                    </a:solidFill>
                  </a:tcPr>
                </a:tc>
                <a:tc vMerge="1">
                  <a:txBody>
                    <a:bodyPr/>
                    <a:lstStyle/>
                    <a:p>
                      <a:endParaRPr lang="es-PE"/>
                    </a:p>
                  </a:txBody>
                  <a:tcPr/>
                </a:tc>
                <a:extLst>
                  <a:ext uri="{0D108BD9-81ED-4DB2-BD59-A6C34878D82A}">
                    <a16:rowId xmlns:a16="http://schemas.microsoft.com/office/drawing/2014/main" val="10004"/>
                  </a:ext>
                </a:extLst>
              </a:tr>
            </a:tbl>
          </a:graphicData>
        </a:graphic>
      </p:graphicFrame>
      <p:graphicFrame>
        <p:nvGraphicFramePr>
          <p:cNvPr id="531" name="Google Shape;531;p56"/>
          <p:cNvGraphicFramePr/>
          <p:nvPr>
            <p:extLst>
              <p:ext uri="{D42A27DB-BD31-4B8C-83A1-F6EECF244321}">
                <p14:modId xmlns:p14="http://schemas.microsoft.com/office/powerpoint/2010/main" val="628816637"/>
              </p:ext>
            </p:extLst>
          </p:nvPr>
        </p:nvGraphicFramePr>
        <p:xfrm>
          <a:off x="7358737" y="889980"/>
          <a:ext cx="4751625" cy="448250"/>
        </p:xfrm>
        <a:graphic>
          <a:graphicData uri="http://schemas.openxmlformats.org/drawingml/2006/table">
            <a:tbl>
              <a:tblPr>
                <a:noFill/>
                <a:tableStyleId>{AA0DC2CF-DACA-487C-B6F3-6FC0F77ECB0E}</a:tableStyleId>
              </a:tblPr>
              <a:tblGrid>
                <a:gridCol w="1395675">
                  <a:extLst>
                    <a:ext uri="{9D8B030D-6E8A-4147-A177-3AD203B41FA5}">
                      <a16:colId xmlns:a16="http://schemas.microsoft.com/office/drawing/2014/main" val="20000"/>
                    </a:ext>
                  </a:extLst>
                </a:gridCol>
                <a:gridCol w="1178975">
                  <a:extLst>
                    <a:ext uri="{9D8B030D-6E8A-4147-A177-3AD203B41FA5}">
                      <a16:colId xmlns:a16="http://schemas.microsoft.com/office/drawing/2014/main" val="20001"/>
                    </a:ext>
                  </a:extLst>
                </a:gridCol>
                <a:gridCol w="1121175">
                  <a:extLst>
                    <a:ext uri="{9D8B030D-6E8A-4147-A177-3AD203B41FA5}">
                      <a16:colId xmlns:a16="http://schemas.microsoft.com/office/drawing/2014/main" val="20002"/>
                    </a:ext>
                  </a:extLst>
                </a:gridCol>
                <a:gridCol w="1055800">
                  <a:extLst>
                    <a:ext uri="{9D8B030D-6E8A-4147-A177-3AD203B41FA5}">
                      <a16:colId xmlns:a16="http://schemas.microsoft.com/office/drawing/2014/main" val="20003"/>
                    </a:ext>
                  </a:extLst>
                </a:gridCol>
              </a:tblGrid>
              <a:tr h="448250">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dirty="0">
                          <a:solidFill>
                            <a:schemeClr val="lt1"/>
                          </a:solidFill>
                          <a:latin typeface="Calibri"/>
                          <a:ea typeface="Calibri"/>
                          <a:cs typeface="Calibri"/>
                          <a:sym typeface="Calibri"/>
                        </a:rPr>
                        <a:t>NOMBRE DEL</a:t>
                      </a:r>
                      <a:endParaRPr sz="1400" u="none" strike="noStrike" cap="none" dirty="0">
                        <a:latin typeface="Calibri"/>
                        <a:ea typeface="Calibri"/>
                        <a:cs typeface="Calibri"/>
                        <a:sym typeface="Calibri"/>
                      </a:endParaRPr>
                    </a:p>
                    <a:p>
                      <a:pPr marL="0" marR="0" lvl="0" indent="0" algn="ctr" rtl="0">
                        <a:lnSpc>
                          <a:spcPct val="100000"/>
                        </a:lnSpc>
                        <a:spcBef>
                          <a:spcPts val="0"/>
                        </a:spcBef>
                        <a:spcAft>
                          <a:spcPts val="0"/>
                        </a:spcAft>
                        <a:buClr>
                          <a:srgbClr val="000000"/>
                        </a:buClr>
                        <a:buSzPts val="800"/>
                        <a:buFont typeface="Arial"/>
                        <a:buNone/>
                      </a:pPr>
                      <a:r>
                        <a:rPr lang="es-ES" sz="800" b="1" u="none" strike="noStrike" cap="none" dirty="0">
                          <a:solidFill>
                            <a:schemeClr val="lt1"/>
                          </a:solidFill>
                          <a:latin typeface="Calibri"/>
                          <a:ea typeface="Calibri"/>
                          <a:cs typeface="Calibri"/>
                          <a:sym typeface="Calibri"/>
                        </a:rPr>
                        <a:t>PROYECTO</a:t>
                      </a:r>
                      <a:endParaRPr sz="1400" u="none" strike="noStrike" cap="none" dirty="0">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76200" cap="flat" cmpd="sng">
                      <a:solidFill>
                        <a:schemeClr val="lt1"/>
                      </a:solidFill>
                      <a:prstDash val="solid"/>
                      <a:round/>
                      <a:headEnd type="none" w="sm" len="sm"/>
                      <a:tailEnd type="none" w="sm" len="sm"/>
                    </a:lnB>
                    <a:solidFill>
                      <a:srgbClr val="C00000"/>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dirty="0">
                          <a:solidFill>
                            <a:schemeClr val="lt1"/>
                          </a:solidFill>
                          <a:latin typeface="Calibri"/>
                          <a:ea typeface="Calibri"/>
                          <a:cs typeface="Calibri"/>
                          <a:sym typeface="Calibri"/>
                        </a:rPr>
                        <a:t>INVERSIÓN</a:t>
                      </a:r>
                      <a:endParaRPr sz="1400" u="none" strike="noStrike" cap="none" dirty="0">
                        <a:latin typeface="Calibri"/>
                        <a:ea typeface="Calibri"/>
                        <a:cs typeface="Calibri"/>
                        <a:sym typeface="Calibri"/>
                      </a:endParaRPr>
                    </a:p>
                    <a:p>
                      <a:pPr marL="0" marR="0" lvl="0" indent="0" algn="ctr" rtl="0">
                        <a:lnSpc>
                          <a:spcPct val="100000"/>
                        </a:lnSpc>
                        <a:spcBef>
                          <a:spcPts val="0"/>
                        </a:spcBef>
                        <a:spcAft>
                          <a:spcPts val="0"/>
                        </a:spcAft>
                        <a:buClr>
                          <a:srgbClr val="000000"/>
                        </a:buClr>
                        <a:buSzPts val="800"/>
                        <a:buFont typeface="Arial"/>
                        <a:buNone/>
                      </a:pPr>
                      <a:r>
                        <a:rPr lang="es-ES" sz="800" b="1" u="none" strike="noStrike" cap="none" dirty="0">
                          <a:solidFill>
                            <a:schemeClr val="lt1"/>
                          </a:solidFill>
                          <a:latin typeface="Calibri"/>
                          <a:ea typeface="Calibri"/>
                          <a:cs typeface="Calibri"/>
                          <a:sym typeface="Calibri"/>
                        </a:rPr>
                        <a:t>(MILLONES)</a:t>
                      </a:r>
                      <a:endParaRPr sz="800" b="1" u="none" strike="noStrike" cap="none" dirty="0">
                        <a:solidFill>
                          <a:schemeClr val="lt1"/>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76200" cap="flat" cmpd="sng">
                      <a:solidFill>
                        <a:schemeClr val="lt1"/>
                      </a:solidFill>
                      <a:prstDash val="solid"/>
                      <a:round/>
                      <a:headEnd type="none" w="sm" len="sm"/>
                      <a:tailEnd type="none" w="sm" len="sm"/>
                    </a:lnB>
                    <a:solidFill>
                      <a:srgbClr val="C00000"/>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dirty="0">
                          <a:solidFill>
                            <a:schemeClr val="lt1"/>
                          </a:solidFill>
                          <a:latin typeface="Calibri"/>
                          <a:ea typeface="Calibri"/>
                          <a:cs typeface="Calibri"/>
                          <a:sym typeface="Calibri"/>
                        </a:rPr>
                        <a:t>BENEFICIARIOS</a:t>
                      </a:r>
                      <a:endParaRPr sz="1400" u="none" strike="noStrike" cap="none" dirty="0">
                        <a:latin typeface="Calibri"/>
                        <a:ea typeface="Calibri"/>
                        <a:cs typeface="Calibri"/>
                        <a:sym typeface="Calibri"/>
                      </a:endParaRPr>
                    </a:p>
                    <a:p>
                      <a:pPr marL="0" marR="0" lvl="0" indent="0" algn="ctr" rtl="0">
                        <a:lnSpc>
                          <a:spcPct val="100000"/>
                        </a:lnSpc>
                        <a:spcBef>
                          <a:spcPts val="0"/>
                        </a:spcBef>
                        <a:spcAft>
                          <a:spcPts val="0"/>
                        </a:spcAft>
                        <a:buClr>
                          <a:srgbClr val="000000"/>
                        </a:buClr>
                        <a:buSzPts val="800"/>
                        <a:buFont typeface="Arial"/>
                        <a:buNone/>
                      </a:pPr>
                      <a:r>
                        <a:rPr lang="es-ES" sz="800" b="1" u="none" strike="noStrike" cap="none" dirty="0">
                          <a:solidFill>
                            <a:schemeClr val="lt1"/>
                          </a:solidFill>
                          <a:latin typeface="Calibri"/>
                          <a:ea typeface="Calibri"/>
                          <a:cs typeface="Calibri"/>
                          <a:sym typeface="Calibri"/>
                        </a:rPr>
                        <a:t>(HAB.)</a:t>
                      </a:r>
                      <a:endParaRPr sz="800" b="1" u="none" strike="noStrike" cap="none" dirty="0">
                        <a:solidFill>
                          <a:schemeClr val="lt1"/>
                        </a:solidFill>
                        <a:latin typeface="Calibri"/>
                        <a:ea typeface="Calibri"/>
                        <a:cs typeface="Calibri"/>
                        <a:sym typeface="Calibri"/>
                      </a:endParaRPr>
                    </a:p>
                  </a:txBody>
                  <a:tcPr marL="91450" marR="91450" marT="45725" marB="45725" anchor="ctr">
                    <a:lnL w="127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76200" cap="flat" cmpd="sng">
                      <a:solidFill>
                        <a:schemeClr val="lt1"/>
                      </a:solidFill>
                      <a:prstDash val="solid"/>
                      <a:round/>
                      <a:headEnd type="none" w="sm" len="sm"/>
                      <a:tailEnd type="none" w="sm" len="sm"/>
                    </a:lnB>
                    <a:solidFill>
                      <a:srgbClr val="C00000"/>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dirty="0">
                          <a:solidFill>
                            <a:schemeClr val="lt1"/>
                          </a:solidFill>
                          <a:latin typeface="Calibri"/>
                          <a:ea typeface="Calibri"/>
                          <a:cs typeface="Calibri"/>
                          <a:sym typeface="Calibri"/>
                        </a:rPr>
                        <a:t>FASE</a:t>
                      </a:r>
                      <a:endParaRPr sz="800" b="1" u="none" strike="noStrike" cap="none" dirty="0">
                        <a:solidFill>
                          <a:schemeClr val="lt1"/>
                        </a:solidFill>
                        <a:latin typeface="Calibri"/>
                        <a:ea typeface="Calibri"/>
                        <a:cs typeface="Calibri"/>
                        <a:sym typeface="Calibri"/>
                      </a:endParaRPr>
                    </a:p>
                  </a:txBody>
                  <a:tcPr marL="91450" marR="91450" marT="45725" marB="45725" anchor="ctr">
                    <a:lnL w="76200" cap="flat" cmpd="sng">
                      <a:solidFill>
                        <a:schemeClr val="lt1"/>
                      </a:solidFill>
                      <a:prstDash val="solid"/>
                      <a:round/>
                      <a:headEnd type="none" w="sm" len="sm"/>
                      <a:tailEnd type="none" w="sm" len="sm"/>
                    </a:lnL>
                    <a:lnR w="762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76200" cap="flat" cmpd="sng">
                      <a:solidFill>
                        <a:schemeClr val="lt1"/>
                      </a:solidFill>
                      <a:prstDash val="solid"/>
                      <a:round/>
                      <a:headEnd type="none" w="sm" len="sm"/>
                      <a:tailEnd type="none" w="sm" len="sm"/>
                    </a:lnB>
                    <a:solidFill>
                      <a:srgbClr val="C00000"/>
                    </a:solidFill>
                  </a:tcPr>
                </a:tc>
                <a:extLst>
                  <a:ext uri="{0D108BD9-81ED-4DB2-BD59-A6C34878D82A}">
                    <a16:rowId xmlns:a16="http://schemas.microsoft.com/office/drawing/2014/main" val="10000"/>
                  </a:ext>
                </a:extLst>
              </a:tr>
            </a:tbl>
          </a:graphicData>
        </a:graphic>
      </p:graphicFrame>
      <p:sp>
        <p:nvSpPr>
          <p:cNvPr id="532" name="Google Shape;532;p56"/>
          <p:cNvSpPr/>
          <p:nvPr/>
        </p:nvSpPr>
        <p:spPr>
          <a:xfrm>
            <a:off x="2174319" y="3152576"/>
            <a:ext cx="131100" cy="136500"/>
          </a:xfrm>
          <a:prstGeom prst="rect">
            <a:avLst/>
          </a:prstGeom>
          <a:solidFill>
            <a:srgbClr val="00B0F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33" name="Google Shape;533;p56"/>
          <p:cNvSpPr txBox="1"/>
          <p:nvPr/>
        </p:nvSpPr>
        <p:spPr>
          <a:xfrm>
            <a:off x="6005584" y="5635795"/>
            <a:ext cx="11295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Calibri"/>
              <a:buNone/>
            </a:pPr>
            <a:r>
              <a:rPr lang="es-ES" sz="800" b="1" i="0" u="none" strike="noStrike" cap="none">
                <a:solidFill>
                  <a:srgbClr val="000000"/>
                </a:solidFill>
                <a:latin typeface="Calibri"/>
                <a:ea typeface="Calibri"/>
                <a:cs typeface="Calibri"/>
                <a:sym typeface="Calibri"/>
              </a:rPr>
              <a:t>Puno</a:t>
            </a:r>
            <a:endParaRPr sz="800" b="1"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Calibri"/>
              <a:buNone/>
            </a:pPr>
            <a:r>
              <a:rPr lang="es-ES" sz="800" b="0" i="0" u="none" strike="noStrike" cap="none">
                <a:solidFill>
                  <a:srgbClr val="000000"/>
                </a:solidFill>
                <a:latin typeface="Calibri"/>
                <a:ea typeface="Calibri"/>
                <a:cs typeface="Calibri"/>
                <a:sym typeface="Calibri"/>
              </a:rPr>
              <a:t>PTAR Titicaca</a:t>
            </a:r>
            <a:endParaRPr sz="1400" b="0" i="0" u="none" strike="noStrike" cap="none">
              <a:solidFill>
                <a:srgbClr val="000000"/>
              </a:solidFill>
              <a:latin typeface="Arial"/>
              <a:ea typeface="Arial"/>
              <a:cs typeface="Arial"/>
              <a:sym typeface="Arial"/>
            </a:endParaRPr>
          </a:p>
        </p:txBody>
      </p:sp>
      <p:pic>
        <p:nvPicPr>
          <p:cNvPr id="534" name="Google Shape;534;p56" descr="Icono&#10;&#10;Descripción generada automáticamente"/>
          <p:cNvPicPr preferRelativeResize="0"/>
          <p:nvPr/>
        </p:nvPicPr>
        <p:blipFill rotWithShape="1">
          <a:blip r:embed="rId6">
            <a:alphaModFix/>
          </a:blip>
          <a:srcRect/>
          <a:stretch/>
        </p:blipFill>
        <p:spPr>
          <a:xfrm>
            <a:off x="6142648" y="5577111"/>
            <a:ext cx="146131" cy="146131"/>
          </a:xfrm>
          <a:prstGeom prst="rect">
            <a:avLst/>
          </a:prstGeom>
          <a:noFill/>
          <a:ln>
            <a:noFill/>
          </a:ln>
        </p:spPr>
      </p:pic>
      <p:sp>
        <p:nvSpPr>
          <p:cNvPr id="535" name="Google Shape;535;p56"/>
          <p:cNvSpPr/>
          <p:nvPr/>
        </p:nvSpPr>
        <p:spPr>
          <a:xfrm>
            <a:off x="5912447" y="5701778"/>
            <a:ext cx="131100" cy="136500"/>
          </a:xfrm>
          <a:prstGeom prst="rect">
            <a:avLst/>
          </a:prstGeom>
          <a:solidFill>
            <a:srgbClr val="BF9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36" name="Google Shape;536;p56"/>
          <p:cNvSpPr txBox="1"/>
          <p:nvPr/>
        </p:nvSpPr>
        <p:spPr>
          <a:xfrm>
            <a:off x="3474324" y="5080625"/>
            <a:ext cx="12003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s-ES" sz="800" b="0" i="0" u="none" strike="noStrike" cap="none">
                <a:solidFill>
                  <a:srgbClr val="000000"/>
                </a:solidFill>
                <a:latin typeface="Calibri"/>
                <a:ea typeface="Calibri"/>
                <a:cs typeface="Calibri"/>
                <a:sym typeface="Calibri"/>
              </a:rPr>
              <a:t>PTAR TABOADA</a:t>
            </a:r>
            <a:endParaRPr/>
          </a:p>
        </p:txBody>
      </p:sp>
      <p:sp>
        <p:nvSpPr>
          <p:cNvPr id="537" name="Google Shape;537;p56"/>
          <p:cNvSpPr/>
          <p:nvPr/>
        </p:nvSpPr>
        <p:spPr>
          <a:xfrm>
            <a:off x="3404862" y="5135966"/>
            <a:ext cx="131100" cy="136500"/>
          </a:xfrm>
          <a:prstGeom prst="rect">
            <a:avLst/>
          </a:prstGeom>
          <a:solidFill>
            <a:srgbClr val="BF9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38" name="Google Shape;538;p56"/>
          <p:cNvSpPr txBox="1"/>
          <p:nvPr/>
        </p:nvSpPr>
        <p:spPr>
          <a:xfrm>
            <a:off x="3474929" y="5247868"/>
            <a:ext cx="12003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s-ES" sz="800" b="0" i="0" u="none" strike="noStrike" cap="none">
                <a:solidFill>
                  <a:srgbClr val="000000"/>
                </a:solidFill>
                <a:latin typeface="Calibri"/>
                <a:ea typeface="Calibri"/>
                <a:cs typeface="Calibri"/>
                <a:sym typeface="Calibri"/>
              </a:rPr>
              <a:t>PTAR LA CHIRA</a:t>
            </a:r>
            <a:endParaRPr/>
          </a:p>
        </p:txBody>
      </p:sp>
      <p:sp>
        <p:nvSpPr>
          <p:cNvPr id="539" name="Google Shape;539;p56"/>
          <p:cNvSpPr/>
          <p:nvPr/>
        </p:nvSpPr>
        <p:spPr>
          <a:xfrm>
            <a:off x="3405467" y="5303209"/>
            <a:ext cx="131100" cy="136500"/>
          </a:xfrm>
          <a:prstGeom prst="rect">
            <a:avLst/>
          </a:prstGeom>
          <a:solidFill>
            <a:srgbClr val="BF9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40" name="Google Shape;540;p56"/>
          <p:cNvSpPr txBox="1"/>
          <p:nvPr/>
        </p:nvSpPr>
        <p:spPr>
          <a:xfrm>
            <a:off x="3479859" y="5410534"/>
            <a:ext cx="12003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s-ES" sz="800" b="0" i="0" u="none" strike="noStrike" cap="none">
                <a:solidFill>
                  <a:srgbClr val="000000"/>
                </a:solidFill>
                <a:latin typeface="Calibri"/>
                <a:ea typeface="Calibri"/>
                <a:cs typeface="Calibri"/>
                <a:sym typeface="Calibri"/>
              </a:rPr>
              <a:t>PROVISUR</a:t>
            </a:r>
            <a:endParaRPr/>
          </a:p>
        </p:txBody>
      </p:sp>
      <p:sp>
        <p:nvSpPr>
          <p:cNvPr id="541" name="Google Shape;541;p56"/>
          <p:cNvSpPr/>
          <p:nvPr/>
        </p:nvSpPr>
        <p:spPr>
          <a:xfrm>
            <a:off x="3410397" y="5465875"/>
            <a:ext cx="131100" cy="136500"/>
          </a:xfrm>
          <a:prstGeom prst="rect">
            <a:avLst/>
          </a:prstGeom>
          <a:solidFill>
            <a:srgbClr val="BF9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42" name="Google Shape;542;p56"/>
          <p:cNvSpPr txBox="1"/>
          <p:nvPr/>
        </p:nvSpPr>
        <p:spPr>
          <a:xfrm>
            <a:off x="3479152" y="5580772"/>
            <a:ext cx="12003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s-ES" sz="800" b="0" i="0" u="none" strike="noStrike" cap="none">
                <a:solidFill>
                  <a:srgbClr val="000000"/>
                </a:solidFill>
                <a:latin typeface="Calibri"/>
                <a:ea typeface="Calibri"/>
                <a:cs typeface="Calibri"/>
                <a:sym typeface="Calibri"/>
              </a:rPr>
              <a:t>PTAP CHILLÓN</a:t>
            </a:r>
            <a:endParaRPr/>
          </a:p>
        </p:txBody>
      </p:sp>
      <p:sp>
        <p:nvSpPr>
          <p:cNvPr id="543" name="Google Shape;543;p56"/>
          <p:cNvSpPr/>
          <p:nvPr/>
        </p:nvSpPr>
        <p:spPr>
          <a:xfrm>
            <a:off x="3409690" y="5636113"/>
            <a:ext cx="131100" cy="136500"/>
          </a:xfrm>
          <a:prstGeom prst="rect">
            <a:avLst/>
          </a:prstGeom>
          <a:solidFill>
            <a:srgbClr val="BF9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544" name="Google Shape;544;p56"/>
          <p:cNvSpPr txBox="1"/>
          <p:nvPr/>
        </p:nvSpPr>
        <p:spPr>
          <a:xfrm>
            <a:off x="257467" y="796541"/>
            <a:ext cx="7699178" cy="335334"/>
          </a:xfrm>
          <a:prstGeom prst="rect">
            <a:avLst/>
          </a:prstGeom>
          <a:noFill/>
          <a:ln>
            <a:noFill/>
          </a:ln>
        </p:spPr>
        <p:txBody>
          <a:bodyPr spcFirstLastPara="1" wrap="square" lIns="82275" tIns="41125" rIns="82275" bIns="41125" anchor="t" anchorCtr="0">
            <a:noAutofit/>
          </a:bodyPr>
          <a:lstStyle>
            <a:defPPr marR="0" lvl="0" algn="l" rtl="0">
              <a:lnSpc>
                <a:spcPct val="100000"/>
              </a:lnSpc>
              <a:spcBef>
                <a:spcPts val="0"/>
              </a:spcBef>
              <a:spcAft>
                <a:spcPts val="0"/>
              </a:spcAft>
            </a:defPPr>
            <a:lvl1pPr marL="0" indent="0" defTabSz="914400" eaLnBrk="1" fontAlgn="auto" latinLnBrk="0" hangingPunct="1">
              <a:buSzPts val="2500"/>
              <a:buNone/>
              <a:tabLst/>
              <a:defRPr kumimoji="0" sz="2500" b="1" kern="0" spc="0" normalizeH="0" baseline="0">
                <a:ln>
                  <a:noFill/>
                </a:ln>
                <a:solidFill>
                  <a:srgbClr val="264478"/>
                </a:solidFill>
                <a:effectLst/>
                <a:uLnTx/>
                <a:uFillTx/>
                <a:latin typeface="Helvetica Neue"/>
                <a:ea typeface="Helvetica Neue"/>
                <a:cs typeface="Helvetica Neue"/>
              </a:defRPr>
            </a:lvl1pPr>
          </a:lstStyle>
          <a:p>
            <a:r>
              <a:rPr lang="es-ES" dirty="0">
                <a:sym typeface="Calibri"/>
              </a:rPr>
              <a:t>Asociaciones Público Privadas - </a:t>
            </a:r>
            <a:r>
              <a:rPr lang="es-ES" dirty="0" err="1">
                <a:sym typeface="Calibri"/>
              </a:rPr>
              <a:t>APPs</a:t>
            </a:r>
            <a:endParaRPr lang="es-ES" dirty="0">
              <a:sym typeface="Calibri"/>
            </a:endParaRPr>
          </a:p>
          <a:p>
            <a:endParaRPr dirty="0">
              <a:sym typeface="Calibri"/>
            </a:endParaRPr>
          </a:p>
        </p:txBody>
      </p:sp>
      <p:pic>
        <p:nvPicPr>
          <p:cNvPr id="545" name="Google Shape;545;p56"/>
          <p:cNvPicPr preferRelativeResize="0"/>
          <p:nvPr/>
        </p:nvPicPr>
        <p:blipFill rotWithShape="1">
          <a:blip r:embed="rId7">
            <a:alphaModFix/>
          </a:blip>
          <a:srcRect/>
          <a:stretch/>
        </p:blipFill>
        <p:spPr>
          <a:xfrm rot="10800000" flipH="1">
            <a:off x="318068" y="1171280"/>
            <a:ext cx="6546756" cy="45719"/>
          </a:xfrm>
          <a:prstGeom prst="rect">
            <a:avLst/>
          </a:prstGeom>
          <a:noFill/>
          <a:ln>
            <a:noFill/>
          </a:ln>
        </p:spPr>
      </p:pic>
      <p:pic>
        <p:nvPicPr>
          <p:cNvPr id="547" name="Google Shape;547;p56"/>
          <p:cNvPicPr preferRelativeResize="0"/>
          <p:nvPr/>
        </p:nvPicPr>
        <p:blipFill>
          <a:blip r:embed="rId8">
            <a:alphaModFix/>
          </a:blip>
          <a:stretch>
            <a:fillRect/>
          </a:stretch>
        </p:blipFill>
        <p:spPr>
          <a:xfrm>
            <a:off x="909066" y="2990926"/>
            <a:ext cx="336900" cy="336900"/>
          </a:xfrm>
          <a:prstGeom prst="rect">
            <a:avLst/>
          </a:prstGeom>
          <a:noFill/>
          <a:ln>
            <a:noFill/>
          </a:ln>
        </p:spPr>
      </p:pic>
      <p:pic>
        <p:nvPicPr>
          <p:cNvPr id="548" name="Google Shape;548;p56"/>
          <p:cNvPicPr preferRelativeResize="0"/>
          <p:nvPr/>
        </p:nvPicPr>
        <p:blipFill>
          <a:blip r:embed="rId9">
            <a:alphaModFix/>
          </a:blip>
          <a:stretch>
            <a:fillRect/>
          </a:stretch>
        </p:blipFill>
        <p:spPr>
          <a:xfrm>
            <a:off x="917516" y="4317781"/>
            <a:ext cx="336900" cy="296670"/>
          </a:xfrm>
          <a:prstGeom prst="rect">
            <a:avLst/>
          </a:prstGeom>
          <a:noFill/>
          <a:ln>
            <a:noFill/>
          </a:ln>
        </p:spPr>
      </p:pic>
      <p:pic>
        <p:nvPicPr>
          <p:cNvPr id="549" name="Google Shape;549;p56"/>
          <p:cNvPicPr preferRelativeResize="0"/>
          <p:nvPr/>
        </p:nvPicPr>
        <p:blipFill>
          <a:blip r:embed="rId10">
            <a:alphaModFix/>
          </a:blip>
          <a:stretch>
            <a:fillRect/>
          </a:stretch>
        </p:blipFill>
        <p:spPr>
          <a:xfrm>
            <a:off x="947191" y="5546076"/>
            <a:ext cx="294600" cy="294600"/>
          </a:xfrm>
          <a:prstGeom prst="rect">
            <a:avLst/>
          </a:prstGeom>
          <a:noFill/>
          <a:ln>
            <a:noFill/>
          </a:ln>
        </p:spPr>
      </p:pic>
      <p:cxnSp>
        <p:nvCxnSpPr>
          <p:cNvPr id="550" name="Google Shape;550;p56"/>
          <p:cNvCxnSpPr>
            <a:stCxn id="527" idx="2"/>
          </p:cNvCxnSpPr>
          <p:nvPr/>
        </p:nvCxnSpPr>
        <p:spPr>
          <a:xfrm>
            <a:off x="1077527" y="2425186"/>
            <a:ext cx="4800" cy="447300"/>
          </a:xfrm>
          <a:prstGeom prst="straightConnector1">
            <a:avLst/>
          </a:prstGeom>
          <a:noFill/>
          <a:ln w="19050" cap="flat" cmpd="sng">
            <a:solidFill>
              <a:srgbClr val="DD0A17"/>
            </a:solidFill>
            <a:prstDash val="solid"/>
            <a:round/>
            <a:headEnd type="none" w="med" len="med"/>
            <a:tailEnd type="none" w="med" len="med"/>
          </a:ln>
        </p:spPr>
      </p:cxnSp>
      <p:cxnSp>
        <p:nvCxnSpPr>
          <p:cNvPr id="551" name="Google Shape;551;p56"/>
          <p:cNvCxnSpPr/>
          <p:nvPr/>
        </p:nvCxnSpPr>
        <p:spPr>
          <a:xfrm>
            <a:off x="1075127" y="3761986"/>
            <a:ext cx="4800" cy="447300"/>
          </a:xfrm>
          <a:prstGeom prst="straightConnector1">
            <a:avLst/>
          </a:prstGeom>
          <a:noFill/>
          <a:ln w="19050" cap="flat" cmpd="sng">
            <a:solidFill>
              <a:srgbClr val="DD0A17"/>
            </a:solidFill>
            <a:prstDash val="solid"/>
            <a:round/>
            <a:headEnd type="none" w="med" len="med"/>
            <a:tailEnd type="none" w="med" len="med"/>
          </a:ln>
        </p:spPr>
      </p:cxnSp>
      <p:cxnSp>
        <p:nvCxnSpPr>
          <p:cNvPr id="552" name="Google Shape;552;p56"/>
          <p:cNvCxnSpPr/>
          <p:nvPr/>
        </p:nvCxnSpPr>
        <p:spPr>
          <a:xfrm>
            <a:off x="1079427" y="5016886"/>
            <a:ext cx="4800" cy="447300"/>
          </a:xfrm>
          <a:prstGeom prst="straightConnector1">
            <a:avLst/>
          </a:prstGeom>
          <a:noFill/>
          <a:ln w="19050" cap="flat" cmpd="sng">
            <a:solidFill>
              <a:srgbClr val="DD0A17"/>
            </a:solidFill>
            <a:prstDash val="solid"/>
            <a:round/>
            <a:headEnd type="none" w="med" len="med"/>
            <a:tailEnd type="non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57"/>
        <p:cNvGrpSpPr/>
        <p:nvPr/>
      </p:nvGrpSpPr>
      <p:grpSpPr>
        <a:xfrm>
          <a:off x="0" y="0"/>
          <a:ext cx="0" cy="0"/>
          <a:chOff x="0" y="0"/>
          <a:chExt cx="0" cy="0"/>
        </a:xfrm>
      </p:grpSpPr>
      <p:grpSp>
        <p:nvGrpSpPr>
          <p:cNvPr id="558" name="Google Shape;558;p57"/>
          <p:cNvGrpSpPr/>
          <p:nvPr/>
        </p:nvGrpSpPr>
        <p:grpSpPr>
          <a:xfrm>
            <a:off x="2150036" y="1434652"/>
            <a:ext cx="4072771" cy="5284166"/>
            <a:chOff x="1883524" y="669990"/>
            <a:chExt cx="4650344" cy="5994516"/>
          </a:xfrm>
        </p:grpSpPr>
        <p:grpSp>
          <p:nvGrpSpPr>
            <p:cNvPr id="559" name="Google Shape;559;p57"/>
            <p:cNvGrpSpPr/>
            <p:nvPr/>
          </p:nvGrpSpPr>
          <p:grpSpPr>
            <a:xfrm>
              <a:off x="1883524" y="669990"/>
              <a:ext cx="4566448" cy="5994516"/>
              <a:chOff x="580580" y="908700"/>
              <a:chExt cx="4327567" cy="5747930"/>
            </a:xfrm>
          </p:grpSpPr>
          <p:grpSp>
            <p:nvGrpSpPr>
              <p:cNvPr id="560" name="Google Shape;560;p57"/>
              <p:cNvGrpSpPr/>
              <p:nvPr/>
            </p:nvGrpSpPr>
            <p:grpSpPr>
              <a:xfrm>
                <a:off x="635926" y="908700"/>
                <a:ext cx="4272221" cy="5747930"/>
                <a:chOff x="783883" y="1597199"/>
                <a:chExt cx="3526680" cy="4448174"/>
              </a:xfrm>
            </p:grpSpPr>
            <p:sp>
              <p:nvSpPr>
                <p:cNvPr id="561" name="Google Shape;561;p57"/>
                <p:cNvSpPr/>
                <p:nvPr/>
              </p:nvSpPr>
              <p:spPr>
                <a:xfrm>
                  <a:off x="1485436" y="2305224"/>
                  <a:ext cx="459105" cy="969962"/>
                </a:xfrm>
                <a:custGeom>
                  <a:avLst/>
                  <a:gdLst/>
                  <a:ahLst/>
                  <a:cxnLst/>
                  <a:rect l="l" t="t" r="r" b="b"/>
                  <a:pathLst>
                    <a:path w="366" h="746" extrusionOk="0">
                      <a:moveTo>
                        <a:pt x="39" y="575"/>
                      </a:moveTo>
                      <a:lnTo>
                        <a:pt x="25" y="575"/>
                      </a:lnTo>
                      <a:lnTo>
                        <a:pt x="25" y="565"/>
                      </a:lnTo>
                      <a:lnTo>
                        <a:pt x="13" y="565"/>
                      </a:lnTo>
                      <a:lnTo>
                        <a:pt x="13" y="554"/>
                      </a:lnTo>
                      <a:lnTo>
                        <a:pt x="13" y="544"/>
                      </a:lnTo>
                      <a:lnTo>
                        <a:pt x="0" y="544"/>
                      </a:lnTo>
                      <a:lnTo>
                        <a:pt x="0" y="535"/>
                      </a:lnTo>
                      <a:lnTo>
                        <a:pt x="0" y="523"/>
                      </a:lnTo>
                      <a:lnTo>
                        <a:pt x="0" y="514"/>
                      </a:lnTo>
                      <a:lnTo>
                        <a:pt x="13" y="514"/>
                      </a:lnTo>
                      <a:lnTo>
                        <a:pt x="13" y="504"/>
                      </a:lnTo>
                      <a:lnTo>
                        <a:pt x="0" y="504"/>
                      </a:lnTo>
                      <a:lnTo>
                        <a:pt x="13" y="504"/>
                      </a:lnTo>
                      <a:lnTo>
                        <a:pt x="13" y="494"/>
                      </a:lnTo>
                      <a:lnTo>
                        <a:pt x="13" y="483"/>
                      </a:lnTo>
                      <a:lnTo>
                        <a:pt x="25" y="483"/>
                      </a:lnTo>
                      <a:lnTo>
                        <a:pt x="25" y="474"/>
                      </a:lnTo>
                      <a:lnTo>
                        <a:pt x="39" y="474"/>
                      </a:lnTo>
                      <a:lnTo>
                        <a:pt x="39" y="464"/>
                      </a:lnTo>
                      <a:lnTo>
                        <a:pt x="25" y="464"/>
                      </a:lnTo>
                      <a:lnTo>
                        <a:pt x="39" y="464"/>
                      </a:lnTo>
                      <a:lnTo>
                        <a:pt x="39" y="454"/>
                      </a:lnTo>
                      <a:lnTo>
                        <a:pt x="52" y="454"/>
                      </a:lnTo>
                      <a:lnTo>
                        <a:pt x="39" y="443"/>
                      </a:lnTo>
                      <a:lnTo>
                        <a:pt x="39" y="434"/>
                      </a:lnTo>
                      <a:lnTo>
                        <a:pt x="25" y="434"/>
                      </a:lnTo>
                      <a:lnTo>
                        <a:pt x="25" y="423"/>
                      </a:lnTo>
                      <a:lnTo>
                        <a:pt x="13" y="423"/>
                      </a:lnTo>
                      <a:lnTo>
                        <a:pt x="13" y="434"/>
                      </a:lnTo>
                      <a:lnTo>
                        <a:pt x="13" y="423"/>
                      </a:lnTo>
                      <a:lnTo>
                        <a:pt x="0" y="423"/>
                      </a:lnTo>
                      <a:lnTo>
                        <a:pt x="0" y="414"/>
                      </a:lnTo>
                      <a:lnTo>
                        <a:pt x="0" y="403"/>
                      </a:lnTo>
                      <a:lnTo>
                        <a:pt x="0" y="394"/>
                      </a:lnTo>
                      <a:lnTo>
                        <a:pt x="0" y="383"/>
                      </a:lnTo>
                      <a:lnTo>
                        <a:pt x="13" y="383"/>
                      </a:lnTo>
                      <a:lnTo>
                        <a:pt x="13" y="374"/>
                      </a:lnTo>
                      <a:lnTo>
                        <a:pt x="13" y="363"/>
                      </a:lnTo>
                      <a:lnTo>
                        <a:pt x="13" y="353"/>
                      </a:lnTo>
                      <a:lnTo>
                        <a:pt x="13" y="343"/>
                      </a:lnTo>
                      <a:lnTo>
                        <a:pt x="13" y="332"/>
                      </a:lnTo>
                      <a:lnTo>
                        <a:pt x="13" y="323"/>
                      </a:lnTo>
                      <a:lnTo>
                        <a:pt x="13" y="312"/>
                      </a:lnTo>
                      <a:lnTo>
                        <a:pt x="0" y="312"/>
                      </a:lnTo>
                      <a:lnTo>
                        <a:pt x="0" y="303"/>
                      </a:lnTo>
                      <a:lnTo>
                        <a:pt x="0" y="292"/>
                      </a:lnTo>
                      <a:lnTo>
                        <a:pt x="13" y="292"/>
                      </a:lnTo>
                      <a:lnTo>
                        <a:pt x="0" y="292"/>
                      </a:lnTo>
                      <a:lnTo>
                        <a:pt x="13" y="292"/>
                      </a:lnTo>
                      <a:lnTo>
                        <a:pt x="13" y="282"/>
                      </a:lnTo>
                      <a:lnTo>
                        <a:pt x="13" y="272"/>
                      </a:lnTo>
                      <a:lnTo>
                        <a:pt x="25" y="272"/>
                      </a:lnTo>
                      <a:lnTo>
                        <a:pt x="25" y="263"/>
                      </a:lnTo>
                      <a:lnTo>
                        <a:pt x="13" y="263"/>
                      </a:lnTo>
                      <a:lnTo>
                        <a:pt x="13" y="252"/>
                      </a:lnTo>
                      <a:lnTo>
                        <a:pt x="13" y="242"/>
                      </a:lnTo>
                      <a:lnTo>
                        <a:pt x="13" y="232"/>
                      </a:lnTo>
                      <a:lnTo>
                        <a:pt x="25" y="232"/>
                      </a:lnTo>
                      <a:lnTo>
                        <a:pt x="25" y="223"/>
                      </a:lnTo>
                      <a:lnTo>
                        <a:pt x="25" y="211"/>
                      </a:lnTo>
                      <a:lnTo>
                        <a:pt x="25" y="202"/>
                      </a:lnTo>
                      <a:lnTo>
                        <a:pt x="39" y="202"/>
                      </a:lnTo>
                      <a:lnTo>
                        <a:pt x="25" y="202"/>
                      </a:lnTo>
                      <a:lnTo>
                        <a:pt x="25" y="192"/>
                      </a:lnTo>
                      <a:lnTo>
                        <a:pt x="25" y="182"/>
                      </a:lnTo>
                      <a:lnTo>
                        <a:pt x="39" y="182"/>
                      </a:lnTo>
                      <a:lnTo>
                        <a:pt x="39" y="171"/>
                      </a:lnTo>
                      <a:lnTo>
                        <a:pt x="52" y="171"/>
                      </a:lnTo>
                      <a:lnTo>
                        <a:pt x="52" y="162"/>
                      </a:lnTo>
                      <a:lnTo>
                        <a:pt x="52" y="152"/>
                      </a:lnTo>
                      <a:lnTo>
                        <a:pt x="63" y="152"/>
                      </a:lnTo>
                      <a:lnTo>
                        <a:pt x="63" y="142"/>
                      </a:lnTo>
                      <a:lnTo>
                        <a:pt x="63" y="131"/>
                      </a:lnTo>
                      <a:lnTo>
                        <a:pt x="63" y="121"/>
                      </a:lnTo>
                      <a:lnTo>
                        <a:pt x="63" y="111"/>
                      </a:lnTo>
                      <a:lnTo>
                        <a:pt x="63" y="100"/>
                      </a:lnTo>
                      <a:lnTo>
                        <a:pt x="76" y="100"/>
                      </a:lnTo>
                      <a:lnTo>
                        <a:pt x="76" y="91"/>
                      </a:lnTo>
                      <a:lnTo>
                        <a:pt x="76" y="81"/>
                      </a:lnTo>
                      <a:lnTo>
                        <a:pt x="76" y="71"/>
                      </a:lnTo>
                      <a:lnTo>
                        <a:pt x="88" y="71"/>
                      </a:lnTo>
                      <a:lnTo>
                        <a:pt x="88" y="81"/>
                      </a:lnTo>
                      <a:lnTo>
                        <a:pt x="101" y="81"/>
                      </a:lnTo>
                      <a:lnTo>
                        <a:pt x="101" y="91"/>
                      </a:lnTo>
                      <a:lnTo>
                        <a:pt x="101" y="100"/>
                      </a:lnTo>
                      <a:lnTo>
                        <a:pt x="115" y="100"/>
                      </a:lnTo>
                      <a:lnTo>
                        <a:pt x="115" y="91"/>
                      </a:lnTo>
                      <a:lnTo>
                        <a:pt x="126" y="91"/>
                      </a:lnTo>
                      <a:lnTo>
                        <a:pt x="126" y="81"/>
                      </a:lnTo>
                      <a:lnTo>
                        <a:pt x="115" y="81"/>
                      </a:lnTo>
                      <a:lnTo>
                        <a:pt x="115" y="71"/>
                      </a:lnTo>
                      <a:lnTo>
                        <a:pt x="126" y="71"/>
                      </a:lnTo>
                      <a:lnTo>
                        <a:pt x="126" y="60"/>
                      </a:lnTo>
                      <a:lnTo>
                        <a:pt x="140" y="60"/>
                      </a:lnTo>
                      <a:lnTo>
                        <a:pt x="140" y="51"/>
                      </a:lnTo>
                      <a:lnTo>
                        <a:pt x="140" y="41"/>
                      </a:lnTo>
                      <a:lnTo>
                        <a:pt x="153" y="41"/>
                      </a:lnTo>
                      <a:lnTo>
                        <a:pt x="153" y="31"/>
                      </a:lnTo>
                      <a:lnTo>
                        <a:pt x="164" y="31"/>
                      </a:lnTo>
                      <a:lnTo>
                        <a:pt x="164" y="20"/>
                      </a:lnTo>
                      <a:lnTo>
                        <a:pt x="164" y="11"/>
                      </a:lnTo>
                      <a:lnTo>
                        <a:pt x="177" y="11"/>
                      </a:lnTo>
                      <a:lnTo>
                        <a:pt x="189" y="11"/>
                      </a:lnTo>
                      <a:lnTo>
                        <a:pt x="189" y="0"/>
                      </a:lnTo>
                      <a:lnTo>
                        <a:pt x="202" y="0"/>
                      </a:lnTo>
                      <a:lnTo>
                        <a:pt x="202" y="11"/>
                      </a:lnTo>
                      <a:lnTo>
                        <a:pt x="202" y="20"/>
                      </a:lnTo>
                      <a:lnTo>
                        <a:pt x="216" y="20"/>
                      </a:lnTo>
                      <a:lnTo>
                        <a:pt x="202" y="20"/>
                      </a:lnTo>
                      <a:lnTo>
                        <a:pt x="216" y="20"/>
                      </a:lnTo>
                      <a:lnTo>
                        <a:pt x="216" y="31"/>
                      </a:lnTo>
                      <a:lnTo>
                        <a:pt x="216" y="41"/>
                      </a:lnTo>
                      <a:lnTo>
                        <a:pt x="216" y="51"/>
                      </a:lnTo>
                      <a:lnTo>
                        <a:pt x="216" y="60"/>
                      </a:lnTo>
                      <a:lnTo>
                        <a:pt x="216" y="71"/>
                      </a:lnTo>
                      <a:lnTo>
                        <a:pt x="216" y="81"/>
                      </a:lnTo>
                      <a:lnTo>
                        <a:pt x="216" y="91"/>
                      </a:lnTo>
                      <a:lnTo>
                        <a:pt x="227" y="91"/>
                      </a:lnTo>
                      <a:lnTo>
                        <a:pt x="227" y="100"/>
                      </a:lnTo>
                      <a:lnTo>
                        <a:pt x="241" y="100"/>
                      </a:lnTo>
                      <a:lnTo>
                        <a:pt x="241" y="111"/>
                      </a:lnTo>
                      <a:lnTo>
                        <a:pt x="241" y="121"/>
                      </a:lnTo>
                      <a:lnTo>
                        <a:pt x="252" y="121"/>
                      </a:lnTo>
                      <a:lnTo>
                        <a:pt x="252" y="131"/>
                      </a:lnTo>
                      <a:lnTo>
                        <a:pt x="252" y="142"/>
                      </a:lnTo>
                      <a:lnTo>
                        <a:pt x="241" y="142"/>
                      </a:lnTo>
                      <a:lnTo>
                        <a:pt x="241" y="152"/>
                      </a:lnTo>
                      <a:lnTo>
                        <a:pt x="252" y="152"/>
                      </a:lnTo>
                      <a:lnTo>
                        <a:pt x="252" y="162"/>
                      </a:lnTo>
                      <a:lnTo>
                        <a:pt x="265" y="162"/>
                      </a:lnTo>
                      <a:lnTo>
                        <a:pt x="265" y="171"/>
                      </a:lnTo>
                      <a:lnTo>
                        <a:pt x="265" y="182"/>
                      </a:lnTo>
                      <a:lnTo>
                        <a:pt x="265" y="192"/>
                      </a:lnTo>
                      <a:lnTo>
                        <a:pt x="265" y="202"/>
                      </a:lnTo>
                      <a:lnTo>
                        <a:pt x="265" y="211"/>
                      </a:lnTo>
                      <a:lnTo>
                        <a:pt x="265" y="223"/>
                      </a:lnTo>
                      <a:lnTo>
                        <a:pt x="252" y="223"/>
                      </a:lnTo>
                      <a:lnTo>
                        <a:pt x="252" y="232"/>
                      </a:lnTo>
                      <a:lnTo>
                        <a:pt x="252" y="242"/>
                      </a:lnTo>
                      <a:lnTo>
                        <a:pt x="265" y="242"/>
                      </a:lnTo>
                      <a:lnTo>
                        <a:pt x="265" y="252"/>
                      </a:lnTo>
                      <a:lnTo>
                        <a:pt x="265" y="263"/>
                      </a:lnTo>
                      <a:lnTo>
                        <a:pt x="265" y="272"/>
                      </a:lnTo>
                      <a:lnTo>
                        <a:pt x="252" y="272"/>
                      </a:lnTo>
                      <a:lnTo>
                        <a:pt x="252" y="282"/>
                      </a:lnTo>
                      <a:lnTo>
                        <a:pt x="241" y="282"/>
                      </a:lnTo>
                      <a:lnTo>
                        <a:pt x="241" y="292"/>
                      </a:lnTo>
                      <a:lnTo>
                        <a:pt x="241" y="303"/>
                      </a:lnTo>
                      <a:lnTo>
                        <a:pt x="241" y="312"/>
                      </a:lnTo>
                      <a:lnTo>
                        <a:pt x="227" y="312"/>
                      </a:lnTo>
                      <a:lnTo>
                        <a:pt x="216" y="312"/>
                      </a:lnTo>
                      <a:lnTo>
                        <a:pt x="216" y="323"/>
                      </a:lnTo>
                      <a:lnTo>
                        <a:pt x="216" y="332"/>
                      </a:lnTo>
                      <a:lnTo>
                        <a:pt x="202" y="332"/>
                      </a:lnTo>
                      <a:lnTo>
                        <a:pt x="202" y="343"/>
                      </a:lnTo>
                      <a:lnTo>
                        <a:pt x="202" y="353"/>
                      </a:lnTo>
                      <a:lnTo>
                        <a:pt x="216" y="353"/>
                      </a:lnTo>
                      <a:lnTo>
                        <a:pt x="216" y="363"/>
                      </a:lnTo>
                      <a:lnTo>
                        <a:pt x="227" y="363"/>
                      </a:lnTo>
                      <a:lnTo>
                        <a:pt x="227" y="374"/>
                      </a:lnTo>
                      <a:lnTo>
                        <a:pt x="227" y="383"/>
                      </a:lnTo>
                      <a:lnTo>
                        <a:pt x="227" y="394"/>
                      </a:lnTo>
                      <a:lnTo>
                        <a:pt x="227" y="403"/>
                      </a:lnTo>
                      <a:lnTo>
                        <a:pt x="227" y="414"/>
                      </a:lnTo>
                      <a:lnTo>
                        <a:pt x="241" y="423"/>
                      </a:lnTo>
                      <a:lnTo>
                        <a:pt x="241" y="434"/>
                      </a:lnTo>
                      <a:lnTo>
                        <a:pt x="227" y="443"/>
                      </a:lnTo>
                      <a:lnTo>
                        <a:pt x="227" y="454"/>
                      </a:lnTo>
                      <a:lnTo>
                        <a:pt x="227" y="443"/>
                      </a:lnTo>
                      <a:lnTo>
                        <a:pt x="216" y="443"/>
                      </a:lnTo>
                      <a:lnTo>
                        <a:pt x="216" y="454"/>
                      </a:lnTo>
                      <a:lnTo>
                        <a:pt x="227" y="454"/>
                      </a:lnTo>
                      <a:lnTo>
                        <a:pt x="216" y="454"/>
                      </a:lnTo>
                      <a:lnTo>
                        <a:pt x="216" y="464"/>
                      </a:lnTo>
                      <a:lnTo>
                        <a:pt x="216" y="474"/>
                      </a:lnTo>
                      <a:lnTo>
                        <a:pt x="227" y="474"/>
                      </a:lnTo>
                      <a:lnTo>
                        <a:pt x="227" y="483"/>
                      </a:lnTo>
                      <a:lnTo>
                        <a:pt x="216" y="494"/>
                      </a:lnTo>
                      <a:lnTo>
                        <a:pt x="216" y="504"/>
                      </a:lnTo>
                      <a:lnTo>
                        <a:pt x="216" y="514"/>
                      </a:lnTo>
                      <a:lnTo>
                        <a:pt x="216" y="523"/>
                      </a:lnTo>
                      <a:lnTo>
                        <a:pt x="227" y="523"/>
                      </a:lnTo>
                      <a:lnTo>
                        <a:pt x="241" y="523"/>
                      </a:lnTo>
                      <a:lnTo>
                        <a:pt x="241" y="535"/>
                      </a:lnTo>
                      <a:lnTo>
                        <a:pt x="241" y="544"/>
                      </a:lnTo>
                      <a:lnTo>
                        <a:pt x="241" y="554"/>
                      </a:lnTo>
                      <a:lnTo>
                        <a:pt x="252" y="554"/>
                      </a:lnTo>
                      <a:lnTo>
                        <a:pt x="252" y="565"/>
                      </a:lnTo>
                      <a:lnTo>
                        <a:pt x="252" y="554"/>
                      </a:lnTo>
                      <a:lnTo>
                        <a:pt x="265" y="554"/>
                      </a:lnTo>
                      <a:lnTo>
                        <a:pt x="265" y="565"/>
                      </a:lnTo>
                      <a:lnTo>
                        <a:pt x="278" y="565"/>
                      </a:lnTo>
                      <a:lnTo>
                        <a:pt x="265" y="565"/>
                      </a:lnTo>
                      <a:lnTo>
                        <a:pt x="265" y="575"/>
                      </a:lnTo>
                      <a:lnTo>
                        <a:pt x="278" y="575"/>
                      </a:lnTo>
                      <a:lnTo>
                        <a:pt x="278" y="565"/>
                      </a:lnTo>
                      <a:lnTo>
                        <a:pt x="278" y="554"/>
                      </a:lnTo>
                      <a:lnTo>
                        <a:pt x="290" y="554"/>
                      </a:lnTo>
                      <a:lnTo>
                        <a:pt x="290" y="565"/>
                      </a:lnTo>
                      <a:lnTo>
                        <a:pt x="290" y="575"/>
                      </a:lnTo>
                      <a:lnTo>
                        <a:pt x="290" y="565"/>
                      </a:lnTo>
                      <a:lnTo>
                        <a:pt x="303" y="565"/>
                      </a:lnTo>
                      <a:lnTo>
                        <a:pt x="303" y="575"/>
                      </a:lnTo>
                      <a:lnTo>
                        <a:pt x="315" y="575"/>
                      </a:lnTo>
                      <a:lnTo>
                        <a:pt x="315" y="585"/>
                      </a:lnTo>
                      <a:lnTo>
                        <a:pt x="328" y="585"/>
                      </a:lnTo>
                      <a:lnTo>
                        <a:pt x="342" y="585"/>
                      </a:lnTo>
                      <a:lnTo>
                        <a:pt x="342" y="594"/>
                      </a:lnTo>
                      <a:lnTo>
                        <a:pt x="354" y="594"/>
                      </a:lnTo>
                      <a:lnTo>
                        <a:pt x="342" y="594"/>
                      </a:lnTo>
                      <a:lnTo>
                        <a:pt x="354" y="594"/>
                      </a:lnTo>
                      <a:lnTo>
                        <a:pt x="354" y="606"/>
                      </a:lnTo>
                      <a:lnTo>
                        <a:pt x="354" y="615"/>
                      </a:lnTo>
                      <a:lnTo>
                        <a:pt x="366" y="615"/>
                      </a:lnTo>
                      <a:lnTo>
                        <a:pt x="366" y="625"/>
                      </a:lnTo>
                      <a:lnTo>
                        <a:pt x="354" y="625"/>
                      </a:lnTo>
                      <a:lnTo>
                        <a:pt x="354" y="635"/>
                      </a:lnTo>
                      <a:lnTo>
                        <a:pt x="342" y="635"/>
                      </a:lnTo>
                      <a:lnTo>
                        <a:pt x="342" y="625"/>
                      </a:lnTo>
                      <a:lnTo>
                        <a:pt x="328" y="625"/>
                      </a:lnTo>
                      <a:lnTo>
                        <a:pt x="328" y="635"/>
                      </a:lnTo>
                      <a:lnTo>
                        <a:pt x="328" y="646"/>
                      </a:lnTo>
                      <a:lnTo>
                        <a:pt x="315" y="646"/>
                      </a:lnTo>
                      <a:lnTo>
                        <a:pt x="315" y="655"/>
                      </a:lnTo>
                      <a:lnTo>
                        <a:pt x="315" y="665"/>
                      </a:lnTo>
                      <a:lnTo>
                        <a:pt x="303" y="665"/>
                      </a:lnTo>
                      <a:lnTo>
                        <a:pt x="290" y="665"/>
                      </a:lnTo>
                      <a:lnTo>
                        <a:pt x="290" y="675"/>
                      </a:lnTo>
                      <a:lnTo>
                        <a:pt x="303" y="675"/>
                      </a:lnTo>
                      <a:lnTo>
                        <a:pt x="290" y="675"/>
                      </a:lnTo>
                      <a:lnTo>
                        <a:pt x="303" y="675"/>
                      </a:lnTo>
                      <a:lnTo>
                        <a:pt x="303" y="686"/>
                      </a:lnTo>
                      <a:lnTo>
                        <a:pt x="303" y="695"/>
                      </a:lnTo>
                      <a:lnTo>
                        <a:pt x="303" y="686"/>
                      </a:lnTo>
                      <a:lnTo>
                        <a:pt x="290" y="695"/>
                      </a:lnTo>
                      <a:lnTo>
                        <a:pt x="290" y="686"/>
                      </a:lnTo>
                      <a:lnTo>
                        <a:pt x="278" y="686"/>
                      </a:lnTo>
                      <a:lnTo>
                        <a:pt x="278" y="695"/>
                      </a:lnTo>
                      <a:lnTo>
                        <a:pt x="278" y="686"/>
                      </a:lnTo>
                      <a:lnTo>
                        <a:pt x="265" y="686"/>
                      </a:lnTo>
                      <a:lnTo>
                        <a:pt x="265" y="675"/>
                      </a:lnTo>
                      <a:lnTo>
                        <a:pt x="252" y="675"/>
                      </a:lnTo>
                      <a:lnTo>
                        <a:pt x="241" y="675"/>
                      </a:lnTo>
                      <a:lnTo>
                        <a:pt x="227" y="675"/>
                      </a:lnTo>
                      <a:lnTo>
                        <a:pt x="227" y="686"/>
                      </a:lnTo>
                      <a:lnTo>
                        <a:pt x="227" y="695"/>
                      </a:lnTo>
                      <a:lnTo>
                        <a:pt x="227" y="706"/>
                      </a:lnTo>
                      <a:lnTo>
                        <a:pt x="216" y="706"/>
                      </a:lnTo>
                      <a:lnTo>
                        <a:pt x="227" y="706"/>
                      </a:lnTo>
                      <a:lnTo>
                        <a:pt x="227" y="715"/>
                      </a:lnTo>
                      <a:lnTo>
                        <a:pt x="227" y="726"/>
                      </a:lnTo>
                      <a:lnTo>
                        <a:pt x="227" y="735"/>
                      </a:lnTo>
                      <a:lnTo>
                        <a:pt x="216" y="735"/>
                      </a:lnTo>
                      <a:lnTo>
                        <a:pt x="216" y="726"/>
                      </a:lnTo>
                      <a:lnTo>
                        <a:pt x="216" y="735"/>
                      </a:lnTo>
                      <a:lnTo>
                        <a:pt x="202" y="735"/>
                      </a:lnTo>
                      <a:lnTo>
                        <a:pt x="189" y="735"/>
                      </a:lnTo>
                      <a:lnTo>
                        <a:pt x="177" y="746"/>
                      </a:lnTo>
                      <a:lnTo>
                        <a:pt x="177" y="735"/>
                      </a:lnTo>
                      <a:lnTo>
                        <a:pt x="164" y="735"/>
                      </a:lnTo>
                      <a:lnTo>
                        <a:pt x="164" y="726"/>
                      </a:lnTo>
                      <a:lnTo>
                        <a:pt x="164" y="715"/>
                      </a:lnTo>
                      <a:lnTo>
                        <a:pt x="153" y="715"/>
                      </a:lnTo>
                      <a:lnTo>
                        <a:pt x="164" y="715"/>
                      </a:lnTo>
                      <a:lnTo>
                        <a:pt x="164" y="706"/>
                      </a:lnTo>
                      <a:lnTo>
                        <a:pt x="153" y="706"/>
                      </a:lnTo>
                      <a:lnTo>
                        <a:pt x="164" y="706"/>
                      </a:lnTo>
                      <a:lnTo>
                        <a:pt x="153" y="706"/>
                      </a:lnTo>
                      <a:lnTo>
                        <a:pt x="164" y="706"/>
                      </a:lnTo>
                      <a:lnTo>
                        <a:pt x="153" y="706"/>
                      </a:lnTo>
                      <a:lnTo>
                        <a:pt x="153" y="695"/>
                      </a:lnTo>
                      <a:lnTo>
                        <a:pt x="153" y="686"/>
                      </a:lnTo>
                      <a:lnTo>
                        <a:pt x="140" y="686"/>
                      </a:lnTo>
                      <a:lnTo>
                        <a:pt x="153" y="686"/>
                      </a:lnTo>
                      <a:lnTo>
                        <a:pt x="140" y="686"/>
                      </a:lnTo>
                      <a:lnTo>
                        <a:pt x="140" y="675"/>
                      </a:lnTo>
                      <a:lnTo>
                        <a:pt x="140" y="665"/>
                      </a:lnTo>
                      <a:lnTo>
                        <a:pt x="126" y="665"/>
                      </a:lnTo>
                      <a:lnTo>
                        <a:pt x="126" y="655"/>
                      </a:lnTo>
                      <a:lnTo>
                        <a:pt x="126" y="646"/>
                      </a:lnTo>
                      <a:lnTo>
                        <a:pt x="115" y="646"/>
                      </a:lnTo>
                      <a:lnTo>
                        <a:pt x="115" y="635"/>
                      </a:lnTo>
                      <a:lnTo>
                        <a:pt x="101" y="635"/>
                      </a:lnTo>
                      <a:lnTo>
                        <a:pt x="101" y="625"/>
                      </a:lnTo>
                      <a:lnTo>
                        <a:pt x="88" y="625"/>
                      </a:lnTo>
                      <a:lnTo>
                        <a:pt x="88" y="615"/>
                      </a:lnTo>
                      <a:lnTo>
                        <a:pt x="76" y="615"/>
                      </a:lnTo>
                      <a:lnTo>
                        <a:pt x="76" y="606"/>
                      </a:lnTo>
                      <a:lnTo>
                        <a:pt x="63" y="606"/>
                      </a:lnTo>
                      <a:lnTo>
                        <a:pt x="63" y="594"/>
                      </a:lnTo>
                      <a:lnTo>
                        <a:pt x="63" y="585"/>
                      </a:lnTo>
                      <a:lnTo>
                        <a:pt x="52" y="585"/>
                      </a:lnTo>
                      <a:lnTo>
                        <a:pt x="52" y="575"/>
                      </a:lnTo>
                      <a:lnTo>
                        <a:pt x="39" y="575"/>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62" name="Google Shape;562;p57"/>
                <p:cNvSpPr/>
                <p:nvPr/>
              </p:nvSpPr>
              <p:spPr>
                <a:xfrm>
                  <a:off x="1506069" y="3530773"/>
                  <a:ext cx="565714" cy="649288"/>
                </a:xfrm>
                <a:custGeom>
                  <a:avLst/>
                  <a:gdLst/>
                  <a:ahLst/>
                  <a:cxnLst/>
                  <a:rect l="l" t="t" r="r" b="b"/>
                  <a:pathLst>
                    <a:path w="450" h="500" extrusionOk="0">
                      <a:moveTo>
                        <a:pt x="236" y="0"/>
                      </a:moveTo>
                      <a:lnTo>
                        <a:pt x="236" y="9"/>
                      </a:lnTo>
                      <a:lnTo>
                        <a:pt x="236" y="19"/>
                      </a:lnTo>
                      <a:lnTo>
                        <a:pt x="250" y="19"/>
                      </a:lnTo>
                      <a:lnTo>
                        <a:pt x="250" y="29"/>
                      </a:lnTo>
                      <a:lnTo>
                        <a:pt x="250" y="40"/>
                      </a:lnTo>
                      <a:lnTo>
                        <a:pt x="250" y="29"/>
                      </a:lnTo>
                      <a:lnTo>
                        <a:pt x="250" y="40"/>
                      </a:lnTo>
                      <a:lnTo>
                        <a:pt x="263" y="40"/>
                      </a:lnTo>
                      <a:lnTo>
                        <a:pt x="275" y="49"/>
                      </a:lnTo>
                      <a:lnTo>
                        <a:pt x="263" y="49"/>
                      </a:lnTo>
                      <a:lnTo>
                        <a:pt x="275" y="49"/>
                      </a:lnTo>
                      <a:lnTo>
                        <a:pt x="275" y="59"/>
                      </a:lnTo>
                      <a:lnTo>
                        <a:pt x="275" y="70"/>
                      </a:lnTo>
                      <a:lnTo>
                        <a:pt x="288" y="70"/>
                      </a:lnTo>
                      <a:lnTo>
                        <a:pt x="288" y="79"/>
                      </a:lnTo>
                      <a:lnTo>
                        <a:pt x="299" y="79"/>
                      </a:lnTo>
                      <a:lnTo>
                        <a:pt x="299" y="90"/>
                      </a:lnTo>
                      <a:lnTo>
                        <a:pt x="313" y="90"/>
                      </a:lnTo>
                      <a:lnTo>
                        <a:pt x="313" y="100"/>
                      </a:lnTo>
                      <a:lnTo>
                        <a:pt x="313" y="110"/>
                      </a:lnTo>
                      <a:lnTo>
                        <a:pt x="326" y="110"/>
                      </a:lnTo>
                      <a:lnTo>
                        <a:pt x="326" y="119"/>
                      </a:lnTo>
                      <a:lnTo>
                        <a:pt x="326" y="129"/>
                      </a:lnTo>
                      <a:lnTo>
                        <a:pt x="337" y="129"/>
                      </a:lnTo>
                      <a:lnTo>
                        <a:pt x="337" y="139"/>
                      </a:lnTo>
                      <a:lnTo>
                        <a:pt x="337" y="150"/>
                      </a:lnTo>
                      <a:lnTo>
                        <a:pt x="337" y="159"/>
                      </a:lnTo>
                      <a:lnTo>
                        <a:pt x="350" y="159"/>
                      </a:lnTo>
                      <a:lnTo>
                        <a:pt x="350" y="170"/>
                      </a:lnTo>
                      <a:lnTo>
                        <a:pt x="350" y="159"/>
                      </a:lnTo>
                      <a:lnTo>
                        <a:pt x="350" y="170"/>
                      </a:lnTo>
                      <a:lnTo>
                        <a:pt x="361" y="170"/>
                      </a:lnTo>
                      <a:lnTo>
                        <a:pt x="350" y="170"/>
                      </a:lnTo>
                      <a:lnTo>
                        <a:pt x="361" y="170"/>
                      </a:lnTo>
                      <a:lnTo>
                        <a:pt x="375" y="170"/>
                      </a:lnTo>
                      <a:lnTo>
                        <a:pt x="375" y="179"/>
                      </a:lnTo>
                      <a:lnTo>
                        <a:pt x="388" y="179"/>
                      </a:lnTo>
                      <a:lnTo>
                        <a:pt x="388" y="189"/>
                      </a:lnTo>
                      <a:lnTo>
                        <a:pt x="399" y="189"/>
                      </a:lnTo>
                      <a:lnTo>
                        <a:pt x="413" y="189"/>
                      </a:lnTo>
                      <a:lnTo>
                        <a:pt x="413" y="199"/>
                      </a:lnTo>
                      <a:lnTo>
                        <a:pt x="426" y="199"/>
                      </a:lnTo>
                      <a:lnTo>
                        <a:pt x="438" y="199"/>
                      </a:lnTo>
                      <a:lnTo>
                        <a:pt x="438" y="210"/>
                      </a:lnTo>
                      <a:lnTo>
                        <a:pt x="438" y="219"/>
                      </a:lnTo>
                      <a:lnTo>
                        <a:pt x="450" y="219"/>
                      </a:lnTo>
                      <a:lnTo>
                        <a:pt x="438" y="219"/>
                      </a:lnTo>
                      <a:lnTo>
                        <a:pt x="438" y="229"/>
                      </a:lnTo>
                      <a:lnTo>
                        <a:pt x="438" y="239"/>
                      </a:lnTo>
                      <a:lnTo>
                        <a:pt x="426" y="239"/>
                      </a:lnTo>
                      <a:lnTo>
                        <a:pt x="426" y="229"/>
                      </a:lnTo>
                      <a:lnTo>
                        <a:pt x="426" y="219"/>
                      </a:lnTo>
                      <a:lnTo>
                        <a:pt x="413" y="219"/>
                      </a:lnTo>
                      <a:lnTo>
                        <a:pt x="413" y="229"/>
                      </a:lnTo>
                      <a:lnTo>
                        <a:pt x="413" y="239"/>
                      </a:lnTo>
                      <a:lnTo>
                        <a:pt x="399" y="239"/>
                      </a:lnTo>
                      <a:lnTo>
                        <a:pt x="399" y="249"/>
                      </a:lnTo>
                      <a:lnTo>
                        <a:pt x="399" y="259"/>
                      </a:lnTo>
                      <a:lnTo>
                        <a:pt x="388" y="259"/>
                      </a:lnTo>
                      <a:lnTo>
                        <a:pt x="399" y="259"/>
                      </a:lnTo>
                      <a:lnTo>
                        <a:pt x="399" y="270"/>
                      </a:lnTo>
                      <a:lnTo>
                        <a:pt x="388" y="270"/>
                      </a:lnTo>
                      <a:lnTo>
                        <a:pt x="388" y="280"/>
                      </a:lnTo>
                      <a:lnTo>
                        <a:pt x="388" y="289"/>
                      </a:lnTo>
                      <a:lnTo>
                        <a:pt x="375" y="289"/>
                      </a:lnTo>
                      <a:lnTo>
                        <a:pt x="375" y="300"/>
                      </a:lnTo>
                      <a:lnTo>
                        <a:pt x="375" y="310"/>
                      </a:lnTo>
                      <a:lnTo>
                        <a:pt x="388" y="310"/>
                      </a:lnTo>
                      <a:lnTo>
                        <a:pt x="388" y="300"/>
                      </a:lnTo>
                      <a:lnTo>
                        <a:pt x="399" y="300"/>
                      </a:lnTo>
                      <a:lnTo>
                        <a:pt x="399" y="310"/>
                      </a:lnTo>
                      <a:lnTo>
                        <a:pt x="399" y="320"/>
                      </a:lnTo>
                      <a:lnTo>
                        <a:pt x="399" y="310"/>
                      </a:lnTo>
                      <a:lnTo>
                        <a:pt x="399" y="320"/>
                      </a:lnTo>
                      <a:lnTo>
                        <a:pt x="413" y="330"/>
                      </a:lnTo>
                      <a:lnTo>
                        <a:pt x="413" y="340"/>
                      </a:lnTo>
                      <a:lnTo>
                        <a:pt x="413" y="349"/>
                      </a:lnTo>
                      <a:lnTo>
                        <a:pt x="426" y="349"/>
                      </a:lnTo>
                      <a:lnTo>
                        <a:pt x="426" y="360"/>
                      </a:lnTo>
                      <a:lnTo>
                        <a:pt x="413" y="360"/>
                      </a:lnTo>
                      <a:lnTo>
                        <a:pt x="413" y="370"/>
                      </a:lnTo>
                      <a:lnTo>
                        <a:pt x="413" y="380"/>
                      </a:lnTo>
                      <a:lnTo>
                        <a:pt x="399" y="380"/>
                      </a:lnTo>
                      <a:lnTo>
                        <a:pt x="399" y="389"/>
                      </a:lnTo>
                      <a:lnTo>
                        <a:pt x="399" y="400"/>
                      </a:lnTo>
                      <a:lnTo>
                        <a:pt x="399" y="409"/>
                      </a:lnTo>
                      <a:lnTo>
                        <a:pt x="388" y="409"/>
                      </a:lnTo>
                      <a:lnTo>
                        <a:pt x="375" y="409"/>
                      </a:lnTo>
                      <a:lnTo>
                        <a:pt x="375" y="420"/>
                      </a:lnTo>
                      <a:lnTo>
                        <a:pt x="361" y="420"/>
                      </a:lnTo>
                      <a:lnTo>
                        <a:pt x="361" y="430"/>
                      </a:lnTo>
                      <a:lnTo>
                        <a:pt x="361" y="420"/>
                      </a:lnTo>
                      <a:lnTo>
                        <a:pt x="361" y="430"/>
                      </a:lnTo>
                      <a:lnTo>
                        <a:pt x="350" y="430"/>
                      </a:lnTo>
                      <a:lnTo>
                        <a:pt x="350" y="440"/>
                      </a:lnTo>
                      <a:lnTo>
                        <a:pt x="337" y="440"/>
                      </a:lnTo>
                      <a:lnTo>
                        <a:pt x="337" y="449"/>
                      </a:lnTo>
                      <a:lnTo>
                        <a:pt x="350" y="449"/>
                      </a:lnTo>
                      <a:lnTo>
                        <a:pt x="337" y="449"/>
                      </a:lnTo>
                      <a:lnTo>
                        <a:pt x="337" y="459"/>
                      </a:lnTo>
                      <a:lnTo>
                        <a:pt x="326" y="459"/>
                      </a:lnTo>
                      <a:lnTo>
                        <a:pt x="313" y="459"/>
                      </a:lnTo>
                      <a:lnTo>
                        <a:pt x="313" y="469"/>
                      </a:lnTo>
                      <a:lnTo>
                        <a:pt x="299" y="469"/>
                      </a:lnTo>
                      <a:lnTo>
                        <a:pt x="299" y="480"/>
                      </a:lnTo>
                      <a:lnTo>
                        <a:pt x="288" y="480"/>
                      </a:lnTo>
                      <a:lnTo>
                        <a:pt x="288" y="490"/>
                      </a:lnTo>
                      <a:lnTo>
                        <a:pt x="299" y="490"/>
                      </a:lnTo>
                      <a:lnTo>
                        <a:pt x="288" y="490"/>
                      </a:lnTo>
                      <a:lnTo>
                        <a:pt x="275" y="490"/>
                      </a:lnTo>
                      <a:lnTo>
                        <a:pt x="275" y="500"/>
                      </a:lnTo>
                      <a:lnTo>
                        <a:pt x="275" y="490"/>
                      </a:lnTo>
                      <a:lnTo>
                        <a:pt x="263" y="490"/>
                      </a:lnTo>
                      <a:lnTo>
                        <a:pt x="263" y="500"/>
                      </a:lnTo>
                      <a:lnTo>
                        <a:pt x="250" y="500"/>
                      </a:lnTo>
                      <a:lnTo>
                        <a:pt x="250" y="490"/>
                      </a:lnTo>
                      <a:lnTo>
                        <a:pt x="250" y="480"/>
                      </a:lnTo>
                      <a:lnTo>
                        <a:pt x="250" y="469"/>
                      </a:lnTo>
                      <a:lnTo>
                        <a:pt x="236" y="469"/>
                      </a:lnTo>
                      <a:lnTo>
                        <a:pt x="236" y="459"/>
                      </a:lnTo>
                      <a:lnTo>
                        <a:pt x="225" y="459"/>
                      </a:lnTo>
                      <a:lnTo>
                        <a:pt x="213" y="459"/>
                      </a:lnTo>
                      <a:lnTo>
                        <a:pt x="213" y="449"/>
                      </a:lnTo>
                      <a:lnTo>
                        <a:pt x="225" y="449"/>
                      </a:lnTo>
                      <a:lnTo>
                        <a:pt x="225" y="440"/>
                      </a:lnTo>
                      <a:lnTo>
                        <a:pt x="236" y="440"/>
                      </a:lnTo>
                      <a:lnTo>
                        <a:pt x="236" y="430"/>
                      </a:lnTo>
                      <a:lnTo>
                        <a:pt x="236" y="440"/>
                      </a:lnTo>
                      <a:lnTo>
                        <a:pt x="236" y="430"/>
                      </a:lnTo>
                      <a:lnTo>
                        <a:pt x="250" y="430"/>
                      </a:lnTo>
                      <a:lnTo>
                        <a:pt x="250" y="420"/>
                      </a:lnTo>
                      <a:lnTo>
                        <a:pt x="236" y="420"/>
                      </a:lnTo>
                      <a:lnTo>
                        <a:pt x="225" y="420"/>
                      </a:lnTo>
                      <a:lnTo>
                        <a:pt x="213" y="420"/>
                      </a:lnTo>
                      <a:lnTo>
                        <a:pt x="213" y="430"/>
                      </a:lnTo>
                      <a:lnTo>
                        <a:pt x="213" y="440"/>
                      </a:lnTo>
                      <a:lnTo>
                        <a:pt x="201" y="440"/>
                      </a:lnTo>
                      <a:lnTo>
                        <a:pt x="201" y="449"/>
                      </a:lnTo>
                      <a:lnTo>
                        <a:pt x="213" y="449"/>
                      </a:lnTo>
                      <a:lnTo>
                        <a:pt x="213" y="459"/>
                      </a:lnTo>
                      <a:lnTo>
                        <a:pt x="213" y="469"/>
                      </a:lnTo>
                      <a:lnTo>
                        <a:pt x="201" y="469"/>
                      </a:lnTo>
                      <a:lnTo>
                        <a:pt x="201" y="459"/>
                      </a:lnTo>
                      <a:lnTo>
                        <a:pt x="201" y="469"/>
                      </a:lnTo>
                      <a:lnTo>
                        <a:pt x="201" y="459"/>
                      </a:lnTo>
                      <a:lnTo>
                        <a:pt x="188" y="459"/>
                      </a:lnTo>
                      <a:lnTo>
                        <a:pt x="188" y="469"/>
                      </a:lnTo>
                      <a:lnTo>
                        <a:pt x="174" y="469"/>
                      </a:lnTo>
                      <a:lnTo>
                        <a:pt x="174" y="459"/>
                      </a:lnTo>
                      <a:lnTo>
                        <a:pt x="174" y="449"/>
                      </a:lnTo>
                      <a:lnTo>
                        <a:pt x="163" y="449"/>
                      </a:lnTo>
                      <a:lnTo>
                        <a:pt x="163" y="440"/>
                      </a:lnTo>
                      <a:lnTo>
                        <a:pt x="150" y="440"/>
                      </a:lnTo>
                      <a:lnTo>
                        <a:pt x="150" y="430"/>
                      </a:lnTo>
                      <a:lnTo>
                        <a:pt x="150" y="420"/>
                      </a:lnTo>
                      <a:lnTo>
                        <a:pt x="138" y="420"/>
                      </a:lnTo>
                      <a:lnTo>
                        <a:pt x="138" y="409"/>
                      </a:lnTo>
                      <a:lnTo>
                        <a:pt x="138" y="400"/>
                      </a:lnTo>
                      <a:lnTo>
                        <a:pt x="125" y="400"/>
                      </a:lnTo>
                      <a:lnTo>
                        <a:pt x="125" y="389"/>
                      </a:lnTo>
                      <a:lnTo>
                        <a:pt x="112" y="389"/>
                      </a:lnTo>
                      <a:lnTo>
                        <a:pt x="112" y="380"/>
                      </a:lnTo>
                      <a:lnTo>
                        <a:pt x="112" y="370"/>
                      </a:lnTo>
                      <a:lnTo>
                        <a:pt x="112" y="360"/>
                      </a:lnTo>
                      <a:lnTo>
                        <a:pt x="112" y="349"/>
                      </a:lnTo>
                      <a:lnTo>
                        <a:pt x="100" y="349"/>
                      </a:lnTo>
                      <a:lnTo>
                        <a:pt x="100" y="340"/>
                      </a:lnTo>
                      <a:lnTo>
                        <a:pt x="100" y="330"/>
                      </a:lnTo>
                      <a:lnTo>
                        <a:pt x="100" y="320"/>
                      </a:lnTo>
                      <a:lnTo>
                        <a:pt x="88" y="320"/>
                      </a:lnTo>
                      <a:lnTo>
                        <a:pt x="88" y="310"/>
                      </a:lnTo>
                      <a:lnTo>
                        <a:pt x="88" y="300"/>
                      </a:lnTo>
                      <a:lnTo>
                        <a:pt x="74" y="300"/>
                      </a:lnTo>
                      <a:lnTo>
                        <a:pt x="88" y="300"/>
                      </a:lnTo>
                      <a:lnTo>
                        <a:pt x="74" y="300"/>
                      </a:lnTo>
                      <a:lnTo>
                        <a:pt x="74" y="289"/>
                      </a:lnTo>
                      <a:lnTo>
                        <a:pt x="74" y="280"/>
                      </a:lnTo>
                      <a:lnTo>
                        <a:pt x="63" y="280"/>
                      </a:lnTo>
                      <a:lnTo>
                        <a:pt x="74" y="280"/>
                      </a:lnTo>
                      <a:lnTo>
                        <a:pt x="63" y="280"/>
                      </a:lnTo>
                      <a:lnTo>
                        <a:pt x="63" y="270"/>
                      </a:lnTo>
                      <a:lnTo>
                        <a:pt x="63" y="259"/>
                      </a:lnTo>
                      <a:lnTo>
                        <a:pt x="63" y="249"/>
                      </a:lnTo>
                      <a:lnTo>
                        <a:pt x="63" y="259"/>
                      </a:lnTo>
                      <a:lnTo>
                        <a:pt x="63" y="249"/>
                      </a:lnTo>
                      <a:lnTo>
                        <a:pt x="63" y="259"/>
                      </a:lnTo>
                      <a:lnTo>
                        <a:pt x="63" y="249"/>
                      </a:lnTo>
                      <a:lnTo>
                        <a:pt x="50" y="249"/>
                      </a:lnTo>
                      <a:lnTo>
                        <a:pt x="63" y="249"/>
                      </a:lnTo>
                      <a:lnTo>
                        <a:pt x="50" y="249"/>
                      </a:lnTo>
                      <a:lnTo>
                        <a:pt x="63" y="249"/>
                      </a:lnTo>
                      <a:lnTo>
                        <a:pt x="50" y="249"/>
                      </a:lnTo>
                      <a:lnTo>
                        <a:pt x="63" y="239"/>
                      </a:lnTo>
                      <a:lnTo>
                        <a:pt x="50" y="239"/>
                      </a:lnTo>
                      <a:lnTo>
                        <a:pt x="63" y="239"/>
                      </a:lnTo>
                      <a:lnTo>
                        <a:pt x="50" y="239"/>
                      </a:lnTo>
                      <a:lnTo>
                        <a:pt x="50" y="229"/>
                      </a:lnTo>
                      <a:lnTo>
                        <a:pt x="50" y="239"/>
                      </a:lnTo>
                      <a:lnTo>
                        <a:pt x="38" y="239"/>
                      </a:lnTo>
                      <a:lnTo>
                        <a:pt x="50" y="239"/>
                      </a:lnTo>
                      <a:lnTo>
                        <a:pt x="38" y="239"/>
                      </a:lnTo>
                      <a:lnTo>
                        <a:pt x="50" y="239"/>
                      </a:lnTo>
                      <a:lnTo>
                        <a:pt x="38" y="239"/>
                      </a:lnTo>
                      <a:lnTo>
                        <a:pt x="50" y="239"/>
                      </a:lnTo>
                      <a:lnTo>
                        <a:pt x="38" y="239"/>
                      </a:lnTo>
                      <a:lnTo>
                        <a:pt x="38" y="229"/>
                      </a:lnTo>
                      <a:lnTo>
                        <a:pt x="38" y="219"/>
                      </a:lnTo>
                      <a:lnTo>
                        <a:pt x="38" y="210"/>
                      </a:lnTo>
                      <a:lnTo>
                        <a:pt x="25" y="210"/>
                      </a:lnTo>
                      <a:lnTo>
                        <a:pt x="25" y="219"/>
                      </a:lnTo>
                      <a:lnTo>
                        <a:pt x="25" y="210"/>
                      </a:lnTo>
                      <a:lnTo>
                        <a:pt x="25" y="219"/>
                      </a:lnTo>
                      <a:lnTo>
                        <a:pt x="25" y="210"/>
                      </a:lnTo>
                      <a:lnTo>
                        <a:pt x="11" y="210"/>
                      </a:lnTo>
                      <a:lnTo>
                        <a:pt x="25" y="210"/>
                      </a:lnTo>
                      <a:lnTo>
                        <a:pt x="25" y="199"/>
                      </a:lnTo>
                      <a:lnTo>
                        <a:pt x="25" y="189"/>
                      </a:lnTo>
                      <a:lnTo>
                        <a:pt x="11" y="189"/>
                      </a:lnTo>
                      <a:lnTo>
                        <a:pt x="11" y="179"/>
                      </a:lnTo>
                      <a:lnTo>
                        <a:pt x="0" y="179"/>
                      </a:lnTo>
                      <a:lnTo>
                        <a:pt x="0" y="170"/>
                      </a:lnTo>
                      <a:lnTo>
                        <a:pt x="0" y="179"/>
                      </a:lnTo>
                      <a:lnTo>
                        <a:pt x="0" y="170"/>
                      </a:lnTo>
                      <a:lnTo>
                        <a:pt x="11" y="170"/>
                      </a:lnTo>
                      <a:lnTo>
                        <a:pt x="11" y="159"/>
                      </a:lnTo>
                      <a:lnTo>
                        <a:pt x="25" y="159"/>
                      </a:lnTo>
                      <a:lnTo>
                        <a:pt x="25" y="150"/>
                      </a:lnTo>
                      <a:lnTo>
                        <a:pt x="11" y="150"/>
                      </a:lnTo>
                      <a:lnTo>
                        <a:pt x="25" y="150"/>
                      </a:lnTo>
                      <a:lnTo>
                        <a:pt x="25" y="139"/>
                      </a:lnTo>
                      <a:lnTo>
                        <a:pt x="25" y="129"/>
                      </a:lnTo>
                      <a:lnTo>
                        <a:pt x="38" y="129"/>
                      </a:lnTo>
                      <a:lnTo>
                        <a:pt x="50" y="129"/>
                      </a:lnTo>
                      <a:lnTo>
                        <a:pt x="50" y="119"/>
                      </a:lnTo>
                      <a:lnTo>
                        <a:pt x="63" y="119"/>
                      </a:lnTo>
                      <a:lnTo>
                        <a:pt x="74" y="119"/>
                      </a:lnTo>
                      <a:lnTo>
                        <a:pt x="74" y="110"/>
                      </a:lnTo>
                      <a:lnTo>
                        <a:pt x="74" y="119"/>
                      </a:lnTo>
                      <a:lnTo>
                        <a:pt x="74" y="110"/>
                      </a:lnTo>
                      <a:lnTo>
                        <a:pt x="74" y="119"/>
                      </a:lnTo>
                      <a:lnTo>
                        <a:pt x="88" y="119"/>
                      </a:lnTo>
                      <a:lnTo>
                        <a:pt x="88" y="110"/>
                      </a:lnTo>
                      <a:lnTo>
                        <a:pt x="100" y="110"/>
                      </a:lnTo>
                      <a:lnTo>
                        <a:pt x="112" y="100"/>
                      </a:lnTo>
                      <a:lnTo>
                        <a:pt x="100" y="100"/>
                      </a:lnTo>
                      <a:lnTo>
                        <a:pt x="100" y="90"/>
                      </a:lnTo>
                      <a:lnTo>
                        <a:pt x="112" y="90"/>
                      </a:lnTo>
                      <a:lnTo>
                        <a:pt x="112" y="79"/>
                      </a:lnTo>
                      <a:lnTo>
                        <a:pt x="112" y="70"/>
                      </a:lnTo>
                      <a:lnTo>
                        <a:pt x="125" y="70"/>
                      </a:lnTo>
                      <a:lnTo>
                        <a:pt x="125" y="59"/>
                      </a:lnTo>
                      <a:lnTo>
                        <a:pt x="125" y="49"/>
                      </a:lnTo>
                      <a:lnTo>
                        <a:pt x="138" y="40"/>
                      </a:lnTo>
                      <a:lnTo>
                        <a:pt x="150" y="40"/>
                      </a:lnTo>
                      <a:lnTo>
                        <a:pt x="150" y="29"/>
                      </a:lnTo>
                      <a:lnTo>
                        <a:pt x="163" y="29"/>
                      </a:lnTo>
                      <a:lnTo>
                        <a:pt x="163" y="19"/>
                      </a:lnTo>
                      <a:lnTo>
                        <a:pt x="174" y="19"/>
                      </a:lnTo>
                      <a:lnTo>
                        <a:pt x="174" y="9"/>
                      </a:lnTo>
                      <a:lnTo>
                        <a:pt x="174" y="0"/>
                      </a:lnTo>
                      <a:lnTo>
                        <a:pt x="188" y="0"/>
                      </a:lnTo>
                      <a:lnTo>
                        <a:pt x="188" y="9"/>
                      </a:lnTo>
                      <a:lnTo>
                        <a:pt x="188" y="0"/>
                      </a:lnTo>
                      <a:lnTo>
                        <a:pt x="201" y="0"/>
                      </a:lnTo>
                      <a:lnTo>
                        <a:pt x="201" y="9"/>
                      </a:lnTo>
                      <a:lnTo>
                        <a:pt x="213" y="9"/>
                      </a:lnTo>
                      <a:lnTo>
                        <a:pt x="213" y="0"/>
                      </a:lnTo>
                      <a:lnTo>
                        <a:pt x="213" y="9"/>
                      </a:lnTo>
                      <a:lnTo>
                        <a:pt x="213" y="0"/>
                      </a:lnTo>
                      <a:lnTo>
                        <a:pt x="213" y="9"/>
                      </a:lnTo>
                      <a:lnTo>
                        <a:pt x="213" y="0"/>
                      </a:lnTo>
                      <a:lnTo>
                        <a:pt x="225" y="0"/>
                      </a:lnTo>
                      <a:lnTo>
                        <a:pt x="236" y="0"/>
                      </a:lnTo>
                      <a:close/>
                    </a:path>
                  </a:pathLst>
                </a:custGeom>
                <a:solidFill>
                  <a:srgbClr val="ABEBE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63" name="Google Shape;563;p57"/>
                <p:cNvSpPr/>
                <p:nvPr/>
              </p:nvSpPr>
              <p:spPr>
                <a:xfrm>
                  <a:off x="2888542" y="4757911"/>
                  <a:ext cx="507251" cy="406400"/>
                </a:xfrm>
                <a:custGeom>
                  <a:avLst/>
                  <a:gdLst/>
                  <a:ahLst/>
                  <a:cxnLst/>
                  <a:rect l="l" t="t" r="r" b="b"/>
                  <a:pathLst>
                    <a:path w="404" h="314" extrusionOk="0">
                      <a:moveTo>
                        <a:pt x="76" y="40"/>
                      </a:moveTo>
                      <a:lnTo>
                        <a:pt x="76" y="51"/>
                      </a:lnTo>
                      <a:lnTo>
                        <a:pt x="89" y="51"/>
                      </a:lnTo>
                      <a:lnTo>
                        <a:pt x="101" y="51"/>
                      </a:lnTo>
                      <a:lnTo>
                        <a:pt x="114" y="51"/>
                      </a:lnTo>
                      <a:lnTo>
                        <a:pt x="127" y="51"/>
                      </a:lnTo>
                      <a:lnTo>
                        <a:pt x="127" y="61"/>
                      </a:lnTo>
                      <a:lnTo>
                        <a:pt x="139" y="61"/>
                      </a:lnTo>
                      <a:lnTo>
                        <a:pt x="139" y="51"/>
                      </a:lnTo>
                      <a:lnTo>
                        <a:pt x="152" y="51"/>
                      </a:lnTo>
                      <a:lnTo>
                        <a:pt x="164" y="51"/>
                      </a:lnTo>
                      <a:lnTo>
                        <a:pt x="177" y="51"/>
                      </a:lnTo>
                      <a:lnTo>
                        <a:pt x="190" y="51"/>
                      </a:lnTo>
                      <a:lnTo>
                        <a:pt x="190" y="40"/>
                      </a:lnTo>
                      <a:lnTo>
                        <a:pt x="202" y="40"/>
                      </a:lnTo>
                      <a:lnTo>
                        <a:pt x="215" y="40"/>
                      </a:lnTo>
                      <a:lnTo>
                        <a:pt x="215" y="51"/>
                      </a:lnTo>
                      <a:lnTo>
                        <a:pt x="227" y="51"/>
                      </a:lnTo>
                      <a:lnTo>
                        <a:pt x="240" y="51"/>
                      </a:lnTo>
                      <a:lnTo>
                        <a:pt x="240" y="61"/>
                      </a:lnTo>
                      <a:lnTo>
                        <a:pt x="240" y="51"/>
                      </a:lnTo>
                      <a:lnTo>
                        <a:pt x="240" y="61"/>
                      </a:lnTo>
                      <a:lnTo>
                        <a:pt x="254" y="61"/>
                      </a:lnTo>
                      <a:lnTo>
                        <a:pt x="265" y="61"/>
                      </a:lnTo>
                      <a:lnTo>
                        <a:pt x="265" y="72"/>
                      </a:lnTo>
                      <a:lnTo>
                        <a:pt x="279" y="72"/>
                      </a:lnTo>
                      <a:lnTo>
                        <a:pt x="290" y="72"/>
                      </a:lnTo>
                      <a:lnTo>
                        <a:pt x="303" y="81"/>
                      </a:lnTo>
                      <a:lnTo>
                        <a:pt x="316" y="81"/>
                      </a:lnTo>
                      <a:lnTo>
                        <a:pt x="328" y="81"/>
                      </a:lnTo>
                      <a:lnTo>
                        <a:pt x="328" y="91"/>
                      </a:lnTo>
                      <a:lnTo>
                        <a:pt x="328" y="101"/>
                      </a:lnTo>
                      <a:lnTo>
                        <a:pt x="341" y="101"/>
                      </a:lnTo>
                      <a:lnTo>
                        <a:pt x="355" y="101"/>
                      </a:lnTo>
                      <a:lnTo>
                        <a:pt x="366" y="101"/>
                      </a:lnTo>
                      <a:lnTo>
                        <a:pt x="366" y="112"/>
                      </a:lnTo>
                      <a:lnTo>
                        <a:pt x="380" y="112"/>
                      </a:lnTo>
                      <a:lnTo>
                        <a:pt x="380" y="121"/>
                      </a:lnTo>
                      <a:lnTo>
                        <a:pt x="391" y="121"/>
                      </a:lnTo>
                      <a:lnTo>
                        <a:pt x="391" y="132"/>
                      </a:lnTo>
                      <a:lnTo>
                        <a:pt x="391" y="142"/>
                      </a:lnTo>
                      <a:lnTo>
                        <a:pt x="404" y="142"/>
                      </a:lnTo>
                      <a:lnTo>
                        <a:pt x="404" y="152"/>
                      </a:lnTo>
                      <a:lnTo>
                        <a:pt x="404" y="162"/>
                      </a:lnTo>
                      <a:lnTo>
                        <a:pt x="404" y="173"/>
                      </a:lnTo>
                      <a:lnTo>
                        <a:pt x="404" y="182"/>
                      </a:lnTo>
                      <a:lnTo>
                        <a:pt x="391" y="193"/>
                      </a:lnTo>
                      <a:lnTo>
                        <a:pt x="391" y="203"/>
                      </a:lnTo>
                      <a:lnTo>
                        <a:pt x="380" y="203"/>
                      </a:lnTo>
                      <a:lnTo>
                        <a:pt x="380" y="214"/>
                      </a:lnTo>
                      <a:lnTo>
                        <a:pt x="366" y="214"/>
                      </a:lnTo>
                      <a:lnTo>
                        <a:pt x="380" y="214"/>
                      </a:lnTo>
                      <a:lnTo>
                        <a:pt x="366" y="214"/>
                      </a:lnTo>
                      <a:lnTo>
                        <a:pt x="366" y="224"/>
                      </a:lnTo>
                      <a:lnTo>
                        <a:pt x="355" y="224"/>
                      </a:lnTo>
                      <a:lnTo>
                        <a:pt x="355" y="233"/>
                      </a:lnTo>
                      <a:lnTo>
                        <a:pt x="341" y="233"/>
                      </a:lnTo>
                      <a:lnTo>
                        <a:pt x="341" y="244"/>
                      </a:lnTo>
                      <a:lnTo>
                        <a:pt x="341" y="233"/>
                      </a:lnTo>
                      <a:lnTo>
                        <a:pt x="328" y="244"/>
                      </a:lnTo>
                      <a:lnTo>
                        <a:pt x="316" y="244"/>
                      </a:lnTo>
                      <a:lnTo>
                        <a:pt x="316" y="254"/>
                      </a:lnTo>
                      <a:lnTo>
                        <a:pt x="303" y="254"/>
                      </a:lnTo>
                      <a:lnTo>
                        <a:pt x="303" y="265"/>
                      </a:lnTo>
                      <a:lnTo>
                        <a:pt x="303" y="274"/>
                      </a:lnTo>
                      <a:lnTo>
                        <a:pt x="316" y="274"/>
                      </a:lnTo>
                      <a:lnTo>
                        <a:pt x="303" y="274"/>
                      </a:lnTo>
                      <a:lnTo>
                        <a:pt x="303" y="285"/>
                      </a:lnTo>
                      <a:lnTo>
                        <a:pt x="290" y="285"/>
                      </a:lnTo>
                      <a:lnTo>
                        <a:pt x="279" y="285"/>
                      </a:lnTo>
                      <a:lnTo>
                        <a:pt x="279" y="294"/>
                      </a:lnTo>
                      <a:lnTo>
                        <a:pt x="279" y="285"/>
                      </a:lnTo>
                      <a:lnTo>
                        <a:pt x="265" y="285"/>
                      </a:lnTo>
                      <a:lnTo>
                        <a:pt x="254" y="285"/>
                      </a:lnTo>
                      <a:lnTo>
                        <a:pt x="254" y="274"/>
                      </a:lnTo>
                      <a:lnTo>
                        <a:pt x="240" y="274"/>
                      </a:lnTo>
                      <a:lnTo>
                        <a:pt x="240" y="285"/>
                      </a:lnTo>
                      <a:lnTo>
                        <a:pt x="240" y="274"/>
                      </a:lnTo>
                      <a:lnTo>
                        <a:pt x="240" y="285"/>
                      </a:lnTo>
                      <a:lnTo>
                        <a:pt x="227" y="285"/>
                      </a:lnTo>
                      <a:lnTo>
                        <a:pt x="227" y="294"/>
                      </a:lnTo>
                      <a:lnTo>
                        <a:pt x="215" y="294"/>
                      </a:lnTo>
                      <a:lnTo>
                        <a:pt x="215" y="285"/>
                      </a:lnTo>
                      <a:lnTo>
                        <a:pt x="202" y="285"/>
                      </a:lnTo>
                      <a:lnTo>
                        <a:pt x="190" y="285"/>
                      </a:lnTo>
                      <a:lnTo>
                        <a:pt x="190" y="274"/>
                      </a:lnTo>
                      <a:lnTo>
                        <a:pt x="177" y="274"/>
                      </a:lnTo>
                      <a:lnTo>
                        <a:pt x="177" y="285"/>
                      </a:lnTo>
                      <a:lnTo>
                        <a:pt x="164" y="285"/>
                      </a:lnTo>
                      <a:lnTo>
                        <a:pt x="164" y="274"/>
                      </a:lnTo>
                      <a:lnTo>
                        <a:pt x="164" y="285"/>
                      </a:lnTo>
                      <a:lnTo>
                        <a:pt x="152" y="285"/>
                      </a:lnTo>
                      <a:lnTo>
                        <a:pt x="139" y="285"/>
                      </a:lnTo>
                      <a:lnTo>
                        <a:pt x="127" y="294"/>
                      </a:lnTo>
                      <a:lnTo>
                        <a:pt x="127" y="285"/>
                      </a:lnTo>
                      <a:lnTo>
                        <a:pt x="127" y="294"/>
                      </a:lnTo>
                      <a:lnTo>
                        <a:pt x="114" y="294"/>
                      </a:lnTo>
                      <a:lnTo>
                        <a:pt x="114" y="285"/>
                      </a:lnTo>
                      <a:lnTo>
                        <a:pt x="101" y="285"/>
                      </a:lnTo>
                      <a:lnTo>
                        <a:pt x="101" y="294"/>
                      </a:lnTo>
                      <a:lnTo>
                        <a:pt x="101" y="305"/>
                      </a:lnTo>
                      <a:lnTo>
                        <a:pt x="89" y="305"/>
                      </a:lnTo>
                      <a:lnTo>
                        <a:pt x="89" y="314"/>
                      </a:lnTo>
                      <a:lnTo>
                        <a:pt x="76" y="314"/>
                      </a:lnTo>
                      <a:lnTo>
                        <a:pt x="76" y="305"/>
                      </a:lnTo>
                      <a:lnTo>
                        <a:pt x="65" y="305"/>
                      </a:lnTo>
                      <a:lnTo>
                        <a:pt x="65" y="294"/>
                      </a:lnTo>
                      <a:lnTo>
                        <a:pt x="65" y="285"/>
                      </a:lnTo>
                      <a:lnTo>
                        <a:pt x="76" y="285"/>
                      </a:lnTo>
                      <a:lnTo>
                        <a:pt x="76" y="274"/>
                      </a:lnTo>
                      <a:lnTo>
                        <a:pt x="65" y="265"/>
                      </a:lnTo>
                      <a:lnTo>
                        <a:pt x="76" y="265"/>
                      </a:lnTo>
                      <a:lnTo>
                        <a:pt x="76" y="254"/>
                      </a:lnTo>
                      <a:lnTo>
                        <a:pt x="65" y="254"/>
                      </a:lnTo>
                      <a:lnTo>
                        <a:pt x="65" y="244"/>
                      </a:lnTo>
                      <a:lnTo>
                        <a:pt x="65" y="233"/>
                      </a:lnTo>
                      <a:lnTo>
                        <a:pt x="51" y="233"/>
                      </a:lnTo>
                      <a:lnTo>
                        <a:pt x="65" y="233"/>
                      </a:lnTo>
                      <a:lnTo>
                        <a:pt x="65" y="224"/>
                      </a:lnTo>
                      <a:lnTo>
                        <a:pt x="65" y="214"/>
                      </a:lnTo>
                      <a:lnTo>
                        <a:pt x="76" y="214"/>
                      </a:lnTo>
                      <a:lnTo>
                        <a:pt x="76" y="203"/>
                      </a:lnTo>
                      <a:lnTo>
                        <a:pt x="65" y="203"/>
                      </a:lnTo>
                      <a:lnTo>
                        <a:pt x="65" y="193"/>
                      </a:lnTo>
                      <a:lnTo>
                        <a:pt x="65" y="182"/>
                      </a:lnTo>
                      <a:lnTo>
                        <a:pt x="51" y="182"/>
                      </a:lnTo>
                      <a:lnTo>
                        <a:pt x="51" y="173"/>
                      </a:lnTo>
                      <a:lnTo>
                        <a:pt x="51" y="162"/>
                      </a:lnTo>
                      <a:lnTo>
                        <a:pt x="51" y="152"/>
                      </a:lnTo>
                      <a:lnTo>
                        <a:pt x="38" y="152"/>
                      </a:lnTo>
                      <a:lnTo>
                        <a:pt x="38" y="142"/>
                      </a:lnTo>
                      <a:lnTo>
                        <a:pt x="38" y="132"/>
                      </a:lnTo>
                      <a:lnTo>
                        <a:pt x="26" y="132"/>
                      </a:lnTo>
                      <a:lnTo>
                        <a:pt x="38" y="132"/>
                      </a:lnTo>
                      <a:lnTo>
                        <a:pt x="26" y="132"/>
                      </a:lnTo>
                      <a:lnTo>
                        <a:pt x="26" y="121"/>
                      </a:lnTo>
                      <a:lnTo>
                        <a:pt x="26" y="112"/>
                      </a:lnTo>
                      <a:lnTo>
                        <a:pt x="38" y="112"/>
                      </a:lnTo>
                      <a:lnTo>
                        <a:pt x="38" y="101"/>
                      </a:lnTo>
                      <a:lnTo>
                        <a:pt x="26" y="101"/>
                      </a:lnTo>
                      <a:lnTo>
                        <a:pt x="26" y="91"/>
                      </a:lnTo>
                      <a:lnTo>
                        <a:pt x="26" y="101"/>
                      </a:lnTo>
                      <a:lnTo>
                        <a:pt x="26" y="91"/>
                      </a:lnTo>
                      <a:lnTo>
                        <a:pt x="13" y="91"/>
                      </a:lnTo>
                      <a:lnTo>
                        <a:pt x="13" y="81"/>
                      </a:lnTo>
                      <a:lnTo>
                        <a:pt x="0" y="81"/>
                      </a:lnTo>
                      <a:lnTo>
                        <a:pt x="13" y="81"/>
                      </a:lnTo>
                      <a:lnTo>
                        <a:pt x="13" y="72"/>
                      </a:lnTo>
                      <a:lnTo>
                        <a:pt x="0" y="72"/>
                      </a:lnTo>
                      <a:lnTo>
                        <a:pt x="13" y="72"/>
                      </a:lnTo>
                      <a:lnTo>
                        <a:pt x="0" y="72"/>
                      </a:lnTo>
                      <a:lnTo>
                        <a:pt x="0" y="61"/>
                      </a:lnTo>
                      <a:lnTo>
                        <a:pt x="0" y="51"/>
                      </a:lnTo>
                      <a:lnTo>
                        <a:pt x="0" y="40"/>
                      </a:lnTo>
                      <a:lnTo>
                        <a:pt x="0" y="31"/>
                      </a:lnTo>
                      <a:lnTo>
                        <a:pt x="13" y="31"/>
                      </a:lnTo>
                      <a:lnTo>
                        <a:pt x="0" y="31"/>
                      </a:lnTo>
                      <a:lnTo>
                        <a:pt x="13" y="31"/>
                      </a:lnTo>
                      <a:lnTo>
                        <a:pt x="0" y="31"/>
                      </a:lnTo>
                      <a:lnTo>
                        <a:pt x="0" y="20"/>
                      </a:lnTo>
                      <a:lnTo>
                        <a:pt x="0" y="11"/>
                      </a:lnTo>
                      <a:lnTo>
                        <a:pt x="13" y="11"/>
                      </a:lnTo>
                      <a:lnTo>
                        <a:pt x="0" y="11"/>
                      </a:lnTo>
                      <a:lnTo>
                        <a:pt x="13" y="11"/>
                      </a:lnTo>
                      <a:lnTo>
                        <a:pt x="13" y="0"/>
                      </a:lnTo>
                      <a:lnTo>
                        <a:pt x="26" y="0"/>
                      </a:lnTo>
                      <a:lnTo>
                        <a:pt x="26" y="11"/>
                      </a:lnTo>
                      <a:lnTo>
                        <a:pt x="26" y="20"/>
                      </a:lnTo>
                      <a:lnTo>
                        <a:pt x="38" y="20"/>
                      </a:lnTo>
                      <a:lnTo>
                        <a:pt x="51" y="20"/>
                      </a:lnTo>
                      <a:lnTo>
                        <a:pt x="51" y="31"/>
                      </a:lnTo>
                      <a:lnTo>
                        <a:pt x="65" y="31"/>
                      </a:lnTo>
                      <a:lnTo>
                        <a:pt x="65" y="40"/>
                      </a:lnTo>
                      <a:lnTo>
                        <a:pt x="76" y="40"/>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64" name="Google Shape;564;p57"/>
                <p:cNvSpPr/>
                <p:nvPr/>
              </p:nvSpPr>
              <p:spPr>
                <a:xfrm>
                  <a:off x="2542924" y="5113512"/>
                  <a:ext cx="1195048" cy="644525"/>
                </a:xfrm>
                <a:custGeom>
                  <a:avLst/>
                  <a:gdLst/>
                  <a:ahLst/>
                  <a:cxnLst/>
                  <a:rect l="l" t="t" r="r" b="b"/>
                  <a:pathLst>
                    <a:path w="956" h="495" extrusionOk="0">
                      <a:moveTo>
                        <a:pt x="617" y="40"/>
                      </a:moveTo>
                      <a:lnTo>
                        <a:pt x="630" y="40"/>
                      </a:lnTo>
                      <a:lnTo>
                        <a:pt x="630" y="31"/>
                      </a:lnTo>
                      <a:lnTo>
                        <a:pt x="630" y="40"/>
                      </a:lnTo>
                      <a:lnTo>
                        <a:pt x="642" y="31"/>
                      </a:lnTo>
                      <a:lnTo>
                        <a:pt x="655" y="31"/>
                      </a:lnTo>
                      <a:lnTo>
                        <a:pt x="667" y="31"/>
                      </a:lnTo>
                      <a:lnTo>
                        <a:pt x="655" y="31"/>
                      </a:lnTo>
                      <a:lnTo>
                        <a:pt x="655" y="40"/>
                      </a:lnTo>
                      <a:lnTo>
                        <a:pt x="667" y="40"/>
                      </a:lnTo>
                      <a:lnTo>
                        <a:pt x="667" y="51"/>
                      </a:lnTo>
                      <a:lnTo>
                        <a:pt x="679" y="51"/>
                      </a:lnTo>
                      <a:lnTo>
                        <a:pt x="679" y="40"/>
                      </a:lnTo>
                      <a:lnTo>
                        <a:pt x="679" y="31"/>
                      </a:lnTo>
                      <a:lnTo>
                        <a:pt x="679" y="21"/>
                      </a:lnTo>
                      <a:lnTo>
                        <a:pt x="679" y="11"/>
                      </a:lnTo>
                      <a:lnTo>
                        <a:pt x="693" y="11"/>
                      </a:lnTo>
                      <a:lnTo>
                        <a:pt x="693" y="0"/>
                      </a:lnTo>
                      <a:lnTo>
                        <a:pt x="693" y="11"/>
                      </a:lnTo>
                      <a:lnTo>
                        <a:pt x="704" y="11"/>
                      </a:lnTo>
                      <a:lnTo>
                        <a:pt x="704" y="21"/>
                      </a:lnTo>
                      <a:lnTo>
                        <a:pt x="693" y="21"/>
                      </a:lnTo>
                      <a:lnTo>
                        <a:pt x="704" y="21"/>
                      </a:lnTo>
                      <a:lnTo>
                        <a:pt x="693" y="21"/>
                      </a:lnTo>
                      <a:lnTo>
                        <a:pt x="704" y="21"/>
                      </a:lnTo>
                      <a:lnTo>
                        <a:pt x="704" y="31"/>
                      </a:lnTo>
                      <a:lnTo>
                        <a:pt x="718" y="31"/>
                      </a:lnTo>
                      <a:lnTo>
                        <a:pt x="718" y="40"/>
                      </a:lnTo>
                      <a:lnTo>
                        <a:pt x="718" y="51"/>
                      </a:lnTo>
                      <a:lnTo>
                        <a:pt x="729" y="51"/>
                      </a:lnTo>
                      <a:lnTo>
                        <a:pt x="743" y="51"/>
                      </a:lnTo>
                      <a:lnTo>
                        <a:pt x="743" y="61"/>
                      </a:lnTo>
                      <a:lnTo>
                        <a:pt x="743" y="71"/>
                      </a:lnTo>
                      <a:lnTo>
                        <a:pt x="729" y="71"/>
                      </a:lnTo>
                      <a:lnTo>
                        <a:pt x="729" y="81"/>
                      </a:lnTo>
                      <a:lnTo>
                        <a:pt x="718" y="81"/>
                      </a:lnTo>
                      <a:lnTo>
                        <a:pt x="729" y="81"/>
                      </a:lnTo>
                      <a:lnTo>
                        <a:pt x="729" y="92"/>
                      </a:lnTo>
                      <a:lnTo>
                        <a:pt x="729" y="81"/>
                      </a:lnTo>
                      <a:lnTo>
                        <a:pt x="743" y="81"/>
                      </a:lnTo>
                      <a:lnTo>
                        <a:pt x="743" y="92"/>
                      </a:lnTo>
                      <a:lnTo>
                        <a:pt x="756" y="92"/>
                      </a:lnTo>
                      <a:lnTo>
                        <a:pt x="768" y="92"/>
                      </a:lnTo>
                      <a:lnTo>
                        <a:pt x="768" y="101"/>
                      </a:lnTo>
                      <a:lnTo>
                        <a:pt x="780" y="101"/>
                      </a:lnTo>
                      <a:lnTo>
                        <a:pt x="780" y="92"/>
                      </a:lnTo>
                      <a:lnTo>
                        <a:pt x="780" y="81"/>
                      </a:lnTo>
                      <a:lnTo>
                        <a:pt x="792" y="81"/>
                      </a:lnTo>
                      <a:lnTo>
                        <a:pt x="792" y="92"/>
                      </a:lnTo>
                      <a:lnTo>
                        <a:pt x="792" y="81"/>
                      </a:lnTo>
                      <a:lnTo>
                        <a:pt x="805" y="81"/>
                      </a:lnTo>
                      <a:lnTo>
                        <a:pt x="805" y="71"/>
                      </a:lnTo>
                      <a:lnTo>
                        <a:pt x="792" y="71"/>
                      </a:lnTo>
                      <a:lnTo>
                        <a:pt x="805" y="71"/>
                      </a:lnTo>
                      <a:lnTo>
                        <a:pt x="819" y="71"/>
                      </a:lnTo>
                      <a:lnTo>
                        <a:pt x="819" y="81"/>
                      </a:lnTo>
                      <a:lnTo>
                        <a:pt x="830" y="81"/>
                      </a:lnTo>
                      <a:lnTo>
                        <a:pt x="830" y="92"/>
                      </a:lnTo>
                      <a:lnTo>
                        <a:pt x="844" y="92"/>
                      </a:lnTo>
                      <a:lnTo>
                        <a:pt x="857" y="92"/>
                      </a:lnTo>
                      <a:lnTo>
                        <a:pt x="857" y="81"/>
                      </a:lnTo>
                      <a:lnTo>
                        <a:pt x="857" y="92"/>
                      </a:lnTo>
                      <a:lnTo>
                        <a:pt x="869" y="92"/>
                      </a:lnTo>
                      <a:lnTo>
                        <a:pt x="869" y="81"/>
                      </a:lnTo>
                      <a:lnTo>
                        <a:pt x="869" y="92"/>
                      </a:lnTo>
                      <a:lnTo>
                        <a:pt x="881" y="92"/>
                      </a:lnTo>
                      <a:lnTo>
                        <a:pt x="881" y="101"/>
                      </a:lnTo>
                      <a:lnTo>
                        <a:pt x="869" y="101"/>
                      </a:lnTo>
                      <a:lnTo>
                        <a:pt x="869" y="111"/>
                      </a:lnTo>
                      <a:lnTo>
                        <a:pt x="881" y="111"/>
                      </a:lnTo>
                      <a:lnTo>
                        <a:pt x="869" y="111"/>
                      </a:lnTo>
                      <a:lnTo>
                        <a:pt x="869" y="121"/>
                      </a:lnTo>
                      <a:lnTo>
                        <a:pt x="881" y="132"/>
                      </a:lnTo>
                      <a:lnTo>
                        <a:pt x="881" y="142"/>
                      </a:lnTo>
                      <a:lnTo>
                        <a:pt x="869" y="142"/>
                      </a:lnTo>
                      <a:lnTo>
                        <a:pt x="869" y="151"/>
                      </a:lnTo>
                      <a:lnTo>
                        <a:pt x="881" y="151"/>
                      </a:lnTo>
                      <a:lnTo>
                        <a:pt x="881" y="163"/>
                      </a:lnTo>
                      <a:lnTo>
                        <a:pt x="893" y="163"/>
                      </a:lnTo>
                      <a:lnTo>
                        <a:pt x="893" y="151"/>
                      </a:lnTo>
                      <a:lnTo>
                        <a:pt x="906" y="151"/>
                      </a:lnTo>
                      <a:lnTo>
                        <a:pt x="906" y="163"/>
                      </a:lnTo>
                      <a:lnTo>
                        <a:pt x="919" y="163"/>
                      </a:lnTo>
                      <a:lnTo>
                        <a:pt x="906" y="163"/>
                      </a:lnTo>
                      <a:lnTo>
                        <a:pt x="906" y="172"/>
                      </a:lnTo>
                      <a:lnTo>
                        <a:pt x="906" y="182"/>
                      </a:lnTo>
                      <a:lnTo>
                        <a:pt x="919" y="182"/>
                      </a:lnTo>
                      <a:lnTo>
                        <a:pt x="919" y="192"/>
                      </a:lnTo>
                      <a:lnTo>
                        <a:pt x="919" y="182"/>
                      </a:lnTo>
                      <a:lnTo>
                        <a:pt x="919" y="192"/>
                      </a:lnTo>
                      <a:lnTo>
                        <a:pt x="931" y="192"/>
                      </a:lnTo>
                      <a:lnTo>
                        <a:pt x="931" y="203"/>
                      </a:lnTo>
                      <a:lnTo>
                        <a:pt x="931" y="212"/>
                      </a:lnTo>
                      <a:lnTo>
                        <a:pt x="931" y="222"/>
                      </a:lnTo>
                      <a:lnTo>
                        <a:pt x="919" y="222"/>
                      </a:lnTo>
                      <a:lnTo>
                        <a:pt x="931" y="222"/>
                      </a:lnTo>
                      <a:lnTo>
                        <a:pt x="931" y="232"/>
                      </a:lnTo>
                      <a:lnTo>
                        <a:pt x="931" y="243"/>
                      </a:lnTo>
                      <a:lnTo>
                        <a:pt x="944" y="243"/>
                      </a:lnTo>
                      <a:lnTo>
                        <a:pt x="944" y="252"/>
                      </a:lnTo>
                      <a:lnTo>
                        <a:pt x="944" y="263"/>
                      </a:lnTo>
                      <a:lnTo>
                        <a:pt x="956" y="263"/>
                      </a:lnTo>
                      <a:lnTo>
                        <a:pt x="944" y="263"/>
                      </a:lnTo>
                      <a:lnTo>
                        <a:pt x="956" y="263"/>
                      </a:lnTo>
                      <a:lnTo>
                        <a:pt x="956" y="273"/>
                      </a:lnTo>
                      <a:lnTo>
                        <a:pt x="944" y="273"/>
                      </a:lnTo>
                      <a:lnTo>
                        <a:pt x="931" y="273"/>
                      </a:lnTo>
                      <a:lnTo>
                        <a:pt x="931" y="283"/>
                      </a:lnTo>
                      <a:lnTo>
                        <a:pt x="944" y="283"/>
                      </a:lnTo>
                      <a:lnTo>
                        <a:pt x="931" y="283"/>
                      </a:lnTo>
                      <a:lnTo>
                        <a:pt x="944" y="283"/>
                      </a:lnTo>
                      <a:lnTo>
                        <a:pt x="944" y="292"/>
                      </a:lnTo>
                      <a:lnTo>
                        <a:pt x="931" y="292"/>
                      </a:lnTo>
                      <a:lnTo>
                        <a:pt x="944" y="292"/>
                      </a:lnTo>
                      <a:lnTo>
                        <a:pt x="944" y="304"/>
                      </a:lnTo>
                      <a:lnTo>
                        <a:pt x="944" y="313"/>
                      </a:lnTo>
                      <a:lnTo>
                        <a:pt x="931" y="313"/>
                      </a:lnTo>
                      <a:lnTo>
                        <a:pt x="919" y="313"/>
                      </a:lnTo>
                      <a:lnTo>
                        <a:pt x="919" y="323"/>
                      </a:lnTo>
                      <a:lnTo>
                        <a:pt x="919" y="313"/>
                      </a:lnTo>
                      <a:lnTo>
                        <a:pt x="906" y="313"/>
                      </a:lnTo>
                      <a:lnTo>
                        <a:pt x="906" y="323"/>
                      </a:lnTo>
                      <a:lnTo>
                        <a:pt x="919" y="323"/>
                      </a:lnTo>
                      <a:lnTo>
                        <a:pt x="919" y="333"/>
                      </a:lnTo>
                      <a:lnTo>
                        <a:pt x="919" y="344"/>
                      </a:lnTo>
                      <a:lnTo>
                        <a:pt x="919" y="354"/>
                      </a:lnTo>
                      <a:lnTo>
                        <a:pt x="906" y="354"/>
                      </a:lnTo>
                      <a:lnTo>
                        <a:pt x="893" y="354"/>
                      </a:lnTo>
                      <a:lnTo>
                        <a:pt x="893" y="344"/>
                      </a:lnTo>
                      <a:lnTo>
                        <a:pt x="881" y="344"/>
                      </a:lnTo>
                      <a:lnTo>
                        <a:pt x="869" y="344"/>
                      </a:lnTo>
                      <a:lnTo>
                        <a:pt x="857" y="344"/>
                      </a:lnTo>
                      <a:lnTo>
                        <a:pt x="857" y="354"/>
                      </a:lnTo>
                      <a:lnTo>
                        <a:pt x="857" y="363"/>
                      </a:lnTo>
                      <a:lnTo>
                        <a:pt x="844" y="363"/>
                      </a:lnTo>
                      <a:lnTo>
                        <a:pt x="844" y="375"/>
                      </a:lnTo>
                      <a:lnTo>
                        <a:pt x="844" y="384"/>
                      </a:lnTo>
                      <a:lnTo>
                        <a:pt x="844" y="394"/>
                      </a:lnTo>
                      <a:lnTo>
                        <a:pt x="830" y="394"/>
                      </a:lnTo>
                      <a:lnTo>
                        <a:pt x="819" y="394"/>
                      </a:lnTo>
                      <a:lnTo>
                        <a:pt x="805" y="394"/>
                      </a:lnTo>
                      <a:lnTo>
                        <a:pt x="805" y="404"/>
                      </a:lnTo>
                      <a:lnTo>
                        <a:pt x="805" y="415"/>
                      </a:lnTo>
                      <a:lnTo>
                        <a:pt x="805" y="424"/>
                      </a:lnTo>
                      <a:lnTo>
                        <a:pt x="805" y="434"/>
                      </a:lnTo>
                      <a:lnTo>
                        <a:pt x="819" y="434"/>
                      </a:lnTo>
                      <a:lnTo>
                        <a:pt x="819" y="444"/>
                      </a:lnTo>
                      <a:lnTo>
                        <a:pt x="830" y="444"/>
                      </a:lnTo>
                      <a:lnTo>
                        <a:pt x="830" y="455"/>
                      </a:lnTo>
                      <a:lnTo>
                        <a:pt x="830" y="444"/>
                      </a:lnTo>
                      <a:lnTo>
                        <a:pt x="830" y="455"/>
                      </a:lnTo>
                      <a:lnTo>
                        <a:pt x="830" y="464"/>
                      </a:lnTo>
                      <a:lnTo>
                        <a:pt x="830" y="475"/>
                      </a:lnTo>
                      <a:lnTo>
                        <a:pt x="819" y="475"/>
                      </a:lnTo>
                      <a:lnTo>
                        <a:pt x="819" y="484"/>
                      </a:lnTo>
                      <a:lnTo>
                        <a:pt x="805" y="484"/>
                      </a:lnTo>
                      <a:lnTo>
                        <a:pt x="805" y="495"/>
                      </a:lnTo>
                      <a:lnTo>
                        <a:pt x="792" y="495"/>
                      </a:lnTo>
                      <a:lnTo>
                        <a:pt x="780" y="495"/>
                      </a:lnTo>
                      <a:lnTo>
                        <a:pt x="768" y="495"/>
                      </a:lnTo>
                      <a:lnTo>
                        <a:pt x="768" y="484"/>
                      </a:lnTo>
                      <a:lnTo>
                        <a:pt x="756" y="484"/>
                      </a:lnTo>
                      <a:lnTo>
                        <a:pt x="743" y="484"/>
                      </a:lnTo>
                      <a:lnTo>
                        <a:pt x="729" y="484"/>
                      </a:lnTo>
                      <a:lnTo>
                        <a:pt x="729" y="475"/>
                      </a:lnTo>
                      <a:lnTo>
                        <a:pt x="718" y="475"/>
                      </a:lnTo>
                      <a:lnTo>
                        <a:pt x="704" y="475"/>
                      </a:lnTo>
                      <a:lnTo>
                        <a:pt x="704" y="464"/>
                      </a:lnTo>
                      <a:lnTo>
                        <a:pt x="693" y="455"/>
                      </a:lnTo>
                      <a:lnTo>
                        <a:pt x="679" y="455"/>
                      </a:lnTo>
                      <a:lnTo>
                        <a:pt x="679" y="444"/>
                      </a:lnTo>
                      <a:lnTo>
                        <a:pt x="667" y="444"/>
                      </a:lnTo>
                      <a:lnTo>
                        <a:pt x="655" y="444"/>
                      </a:lnTo>
                      <a:lnTo>
                        <a:pt x="655" y="434"/>
                      </a:lnTo>
                      <a:lnTo>
                        <a:pt x="642" y="434"/>
                      </a:lnTo>
                      <a:lnTo>
                        <a:pt x="642" y="424"/>
                      </a:lnTo>
                      <a:lnTo>
                        <a:pt x="642" y="434"/>
                      </a:lnTo>
                      <a:lnTo>
                        <a:pt x="642" y="424"/>
                      </a:lnTo>
                      <a:lnTo>
                        <a:pt x="630" y="424"/>
                      </a:lnTo>
                      <a:lnTo>
                        <a:pt x="617" y="424"/>
                      </a:lnTo>
                      <a:lnTo>
                        <a:pt x="617" y="415"/>
                      </a:lnTo>
                      <a:lnTo>
                        <a:pt x="617" y="404"/>
                      </a:lnTo>
                      <a:lnTo>
                        <a:pt x="603" y="404"/>
                      </a:lnTo>
                      <a:lnTo>
                        <a:pt x="603" y="394"/>
                      </a:lnTo>
                      <a:lnTo>
                        <a:pt x="592" y="394"/>
                      </a:lnTo>
                      <a:lnTo>
                        <a:pt x="592" y="384"/>
                      </a:lnTo>
                      <a:lnTo>
                        <a:pt x="592" y="394"/>
                      </a:lnTo>
                      <a:lnTo>
                        <a:pt x="579" y="394"/>
                      </a:lnTo>
                      <a:lnTo>
                        <a:pt x="579" y="384"/>
                      </a:lnTo>
                      <a:lnTo>
                        <a:pt x="566" y="384"/>
                      </a:lnTo>
                      <a:lnTo>
                        <a:pt x="554" y="384"/>
                      </a:lnTo>
                      <a:lnTo>
                        <a:pt x="541" y="384"/>
                      </a:lnTo>
                      <a:lnTo>
                        <a:pt x="541" y="375"/>
                      </a:lnTo>
                      <a:lnTo>
                        <a:pt x="529" y="375"/>
                      </a:lnTo>
                      <a:lnTo>
                        <a:pt x="516" y="375"/>
                      </a:lnTo>
                      <a:lnTo>
                        <a:pt x="502" y="375"/>
                      </a:lnTo>
                      <a:lnTo>
                        <a:pt x="502" y="363"/>
                      </a:lnTo>
                      <a:lnTo>
                        <a:pt x="491" y="363"/>
                      </a:lnTo>
                      <a:lnTo>
                        <a:pt x="491" y="354"/>
                      </a:lnTo>
                      <a:lnTo>
                        <a:pt x="478" y="354"/>
                      </a:lnTo>
                      <a:lnTo>
                        <a:pt x="466" y="354"/>
                      </a:lnTo>
                      <a:lnTo>
                        <a:pt x="454" y="354"/>
                      </a:lnTo>
                      <a:lnTo>
                        <a:pt x="454" y="344"/>
                      </a:lnTo>
                      <a:lnTo>
                        <a:pt x="440" y="344"/>
                      </a:lnTo>
                      <a:lnTo>
                        <a:pt x="429" y="344"/>
                      </a:lnTo>
                      <a:lnTo>
                        <a:pt x="429" y="333"/>
                      </a:lnTo>
                      <a:lnTo>
                        <a:pt x="415" y="333"/>
                      </a:lnTo>
                      <a:lnTo>
                        <a:pt x="404" y="333"/>
                      </a:lnTo>
                      <a:lnTo>
                        <a:pt x="404" y="323"/>
                      </a:lnTo>
                      <a:lnTo>
                        <a:pt x="404" y="333"/>
                      </a:lnTo>
                      <a:lnTo>
                        <a:pt x="390" y="333"/>
                      </a:lnTo>
                      <a:lnTo>
                        <a:pt x="390" y="323"/>
                      </a:lnTo>
                      <a:lnTo>
                        <a:pt x="390" y="313"/>
                      </a:lnTo>
                      <a:lnTo>
                        <a:pt x="377" y="313"/>
                      </a:lnTo>
                      <a:lnTo>
                        <a:pt x="365" y="313"/>
                      </a:lnTo>
                      <a:lnTo>
                        <a:pt x="365" y="304"/>
                      </a:lnTo>
                      <a:lnTo>
                        <a:pt x="353" y="304"/>
                      </a:lnTo>
                      <a:lnTo>
                        <a:pt x="341" y="304"/>
                      </a:lnTo>
                      <a:lnTo>
                        <a:pt x="328" y="304"/>
                      </a:lnTo>
                      <a:lnTo>
                        <a:pt x="328" y="292"/>
                      </a:lnTo>
                      <a:lnTo>
                        <a:pt x="314" y="292"/>
                      </a:lnTo>
                      <a:lnTo>
                        <a:pt x="303" y="292"/>
                      </a:lnTo>
                      <a:lnTo>
                        <a:pt x="303" y="304"/>
                      </a:lnTo>
                      <a:lnTo>
                        <a:pt x="303" y="292"/>
                      </a:lnTo>
                      <a:lnTo>
                        <a:pt x="289" y="292"/>
                      </a:lnTo>
                      <a:lnTo>
                        <a:pt x="289" y="283"/>
                      </a:lnTo>
                      <a:lnTo>
                        <a:pt x="276" y="283"/>
                      </a:lnTo>
                      <a:lnTo>
                        <a:pt x="264" y="283"/>
                      </a:lnTo>
                      <a:lnTo>
                        <a:pt x="264" y="273"/>
                      </a:lnTo>
                      <a:lnTo>
                        <a:pt x="252" y="273"/>
                      </a:lnTo>
                      <a:lnTo>
                        <a:pt x="252" y="263"/>
                      </a:lnTo>
                      <a:lnTo>
                        <a:pt x="240" y="263"/>
                      </a:lnTo>
                      <a:lnTo>
                        <a:pt x="227" y="263"/>
                      </a:lnTo>
                      <a:lnTo>
                        <a:pt x="240" y="263"/>
                      </a:lnTo>
                      <a:lnTo>
                        <a:pt x="227" y="263"/>
                      </a:lnTo>
                      <a:lnTo>
                        <a:pt x="227" y="252"/>
                      </a:lnTo>
                      <a:lnTo>
                        <a:pt x="227" y="263"/>
                      </a:lnTo>
                      <a:lnTo>
                        <a:pt x="227" y="252"/>
                      </a:lnTo>
                      <a:lnTo>
                        <a:pt x="227" y="243"/>
                      </a:lnTo>
                      <a:lnTo>
                        <a:pt x="213" y="243"/>
                      </a:lnTo>
                      <a:lnTo>
                        <a:pt x="202" y="243"/>
                      </a:lnTo>
                      <a:lnTo>
                        <a:pt x="202" y="232"/>
                      </a:lnTo>
                      <a:lnTo>
                        <a:pt x="188" y="232"/>
                      </a:lnTo>
                      <a:lnTo>
                        <a:pt x="177" y="232"/>
                      </a:lnTo>
                      <a:lnTo>
                        <a:pt x="188" y="232"/>
                      </a:lnTo>
                      <a:lnTo>
                        <a:pt x="177" y="232"/>
                      </a:lnTo>
                      <a:lnTo>
                        <a:pt x="177" y="222"/>
                      </a:lnTo>
                      <a:lnTo>
                        <a:pt x="163" y="222"/>
                      </a:lnTo>
                      <a:lnTo>
                        <a:pt x="177" y="222"/>
                      </a:lnTo>
                      <a:lnTo>
                        <a:pt x="163" y="222"/>
                      </a:lnTo>
                      <a:lnTo>
                        <a:pt x="151" y="222"/>
                      </a:lnTo>
                      <a:lnTo>
                        <a:pt x="139" y="222"/>
                      </a:lnTo>
                      <a:lnTo>
                        <a:pt x="139" y="212"/>
                      </a:lnTo>
                      <a:lnTo>
                        <a:pt x="139" y="203"/>
                      </a:lnTo>
                      <a:lnTo>
                        <a:pt x="126" y="203"/>
                      </a:lnTo>
                      <a:lnTo>
                        <a:pt x="114" y="203"/>
                      </a:lnTo>
                      <a:lnTo>
                        <a:pt x="114" y="192"/>
                      </a:lnTo>
                      <a:lnTo>
                        <a:pt x="101" y="192"/>
                      </a:lnTo>
                      <a:lnTo>
                        <a:pt x="87" y="192"/>
                      </a:lnTo>
                      <a:lnTo>
                        <a:pt x="87" y="182"/>
                      </a:lnTo>
                      <a:lnTo>
                        <a:pt x="76" y="182"/>
                      </a:lnTo>
                      <a:lnTo>
                        <a:pt x="62" y="182"/>
                      </a:lnTo>
                      <a:lnTo>
                        <a:pt x="62" y="172"/>
                      </a:lnTo>
                      <a:lnTo>
                        <a:pt x="50" y="172"/>
                      </a:lnTo>
                      <a:lnTo>
                        <a:pt x="38" y="172"/>
                      </a:lnTo>
                      <a:lnTo>
                        <a:pt x="38" y="163"/>
                      </a:lnTo>
                      <a:lnTo>
                        <a:pt x="25" y="163"/>
                      </a:lnTo>
                      <a:lnTo>
                        <a:pt x="13" y="163"/>
                      </a:lnTo>
                      <a:lnTo>
                        <a:pt x="13" y="151"/>
                      </a:lnTo>
                      <a:lnTo>
                        <a:pt x="0" y="151"/>
                      </a:lnTo>
                      <a:lnTo>
                        <a:pt x="0" y="142"/>
                      </a:lnTo>
                      <a:lnTo>
                        <a:pt x="13" y="142"/>
                      </a:lnTo>
                      <a:lnTo>
                        <a:pt x="13" y="132"/>
                      </a:lnTo>
                      <a:lnTo>
                        <a:pt x="13" y="121"/>
                      </a:lnTo>
                      <a:lnTo>
                        <a:pt x="25" y="121"/>
                      </a:lnTo>
                      <a:lnTo>
                        <a:pt x="25" y="111"/>
                      </a:lnTo>
                      <a:lnTo>
                        <a:pt x="25" y="101"/>
                      </a:lnTo>
                      <a:lnTo>
                        <a:pt x="38" y="101"/>
                      </a:lnTo>
                      <a:lnTo>
                        <a:pt x="38" y="92"/>
                      </a:lnTo>
                      <a:lnTo>
                        <a:pt x="50" y="92"/>
                      </a:lnTo>
                      <a:lnTo>
                        <a:pt x="62" y="92"/>
                      </a:lnTo>
                      <a:lnTo>
                        <a:pt x="62" y="81"/>
                      </a:lnTo>
                      <a:lnTo>
                        <a:pt x="62" y="92"/>
                      </a:lnTo>
                      <a:lnTo>
                        <a:pt x="76" y="92"/>
                      </a:lnTo>
                      <a:lnTo>
                        <a:pt x="87" y="92"/>
                      </a:lnTo>
                      <a:lnTo>
                        <a:pt x="101" y="92"/>
                      </a:lnTo>
                      <a:lnTo>
                        <a:pt x="114" y="92"/>
                      </a:lnTo>
                      <a:lnTo>
                        <a:pt x="126" y="92"/>
                      </a:lnTo>
                      <a:lnTo>
                        <a:pt x="126" y="101"/>
                      </a:lnTo>
                      <a:lnTo>
                        <a:pt x="139" y="101"/>
                      </a:lnTo>
                      <a:lnTo>
                        <a:pt x="151" y="101"/>
                      </a:lnTo>
                      <a:lnTo>
                        <a:pt x="151" y="111"/>
                      </a:lnTo>
                      <a:lnTo>
                        <a:pt x="151" y="121"/>
                      </a:lnTo>
                      <a:lnTo>
                        <a:pt x="139" y="121"/>
                      </a:lnTo>
                      <a:lnTo>
                        <a:pt x="151" y="121"/>
                      </a:lnTo>
                      <a:lnTo>
                        <a:pt x="151" y="132"/>
                      </a:lnTo>
                      <a:lnTo>
                        <a:pt x="163" y="132"/>
                      </a:lnTo>
                      <a:lnTo>
                        <a:pt x="163" y="142"/>
                      </a:lnTo>
                      <a:lnTo>
                        <a:pt x="163" y="151"/>
                      </a:lnTo>
                      <a:lnTo>
                        <a:pt x="177" y="151"/>
                      </a:lnTo>
                      <a:lnTo>
                        <a:pt x="177" y="163"/>
                      </a:lnTo>
                      <a:lnTo>
                        <a:pt x="188" y="163"/>
                      </a:lnTo>
                      <a:lnTo>
                        <a:pt x="202" y="163"/>
                      </a:lnTo>
                      <a:lnTo>
                        <a:pt x="202" y="151"/>
                      </a:lnTo>
                      <a:lnTo>
                        <a:pt x="202" y="142"/>
                      </a:lnTo>
                      <a:lnTo>
                        <a:pt x="213" y="142"/>
                      </a:lnTo>
                      <a:lnTo>
                        <a:pt x="227" y="142"/>
                      </a:lnTo>
                      <a:lnTo>
                        <a:pt x="227" y="151"/>
                      </a:lnTo>
                      <a:lnTo>
                        <a:pt x="227" y="163"/>
                      </a:lnTo>
                      <a:lnTo>
                        <a:pt x="213" y="163"/>
                      </a:lnTo>
                      <a:lnTo>
                        <a:pt x="227" y="163"/>
                      </a:lnTo>
                      <a:lnTo>
                        <a:pt x="227" y="172"/>
                      </a:lnTo>
                      <a:lnTo>
                        <a:pt x="213" y="172"/>
                      </a:lnTo>
                      <a:lnTo>
                        <a:pt x="213" y="182"/>
                      </a:lnTo>
                      <a:lnTo>
                        <a:pt x="227" y="182"/>
                      </a:lnTo>
                      <a:lnTo>
                        <a:pt x="240" y="182"/>
                      </a:lnTo>
                      <a:lnTo>
                        <a:pt x="240" y="172"/>
                      </a:lnTo>
                      <a:lnTo>
                        <a:pt x="240" y="163"/>
                      </a:lnTo>
                      <a:lnTo>
                        <a:pt x="252" y="163"/>
                      </a:lnTo>
                      <a:lnTo>
                        <a:pt x="252" y="151"/>
                      </a:lnTo>
                      <a:lnTo>
                        <a:pt x="264" y="151"/>
                      </a:lnTo>
                      <a:lnTo>
                        <a:pt x="264" y="142"/>
                      </a:lnTo>
                      <a:lnTo>
                        <a:pt x="264" y="132"/>
                      </a:lnTo>
                      <a:lnTo>
                        <a:pt x="276" y="132"/>
                      </a:lnTo>
                      <a:lnTo>
                        <a:pt x="289" y="132"/>
                      </a:lnTo>
                      <a:lnTo>
                        <a:pt x="289" y="142"/>
                      </a:lnTo>
                      <a:lnTo>
                        <a:pt x="303" y="142"/>
                      </a:lnTo>
                      <a:lnTo>
                        <a:pt x="303" y="151"/>
                      </a:lnTo>
                      <a:lnTo>
                        <a:pt x="314" y="151"/>
                      </a:lnTo>
                      <a:lnTo>
                        <a:pt x="314" y="142"/>
                      </a:lnTo>
                      <a:lnTo>
                        <a:pt x="328" y="142"/>
                      </a:lnTo>
                      <a:lnTo>
                        <a:pt x="341" y="142"/>
                      </a:lnTo>
                      <a:lnTo>
                        <a:pt x="353" y="142"/>
                      </a:lnTo>
                      <a:lnTo>
                        <a:pt x="365" y="132"/>
                      </a:lnTo>
                      <a:lnTo>
                        <a:pt x="365" y="142"/>
                      </a:lnTo>
                      <a:lnTo>
                        <a:pt x="377" y="142"/>
                      </a:lnTo>
                      <a:lnTo>
                        <a:pt x="390" y="142"/>
                      </a:lnTo>
                      <a:lnTo>
                        <a:pt x="404" y="142"/>
                      </a:lnTo>
                      <a:lnTo>
                        <a:pt x="404" y="132"/>
                      </a:lnTo>
                      <a:lnTo>
                        <a:pt x="390" y="132"/>
                      </a:lnTo>
                      <a:lnTo>
                        <a:pt x="404" y="132"/>
                      </a:lnTo>
                      <a:lnTo>
                        <a:pt x="404" y="121"/>
                      </a:lnTo>
                      <a:lnTo>
                        <a:pt x="415" y="121"/>
                      </a:lnTo>
                      <a:lnTo>
                        <a:pt x="429" y="121"/>
                      </a:lnTo>
                      <a:lnTo>
                        <a:pt x="429" y="111"/>
                      </a:lnTo>
                      <a:lnTo>
                        <a:pt x="440" y="111"/>
                      </a:lnTo>
                      <a:lnTo>
                        <a:pt x="440" y="101"/>
                      </a:lnTo>
                      <a:lnTo>
                        <a:pt x="454" y="101"/>
                      </a:lnTo>
                      <a:lnTo>
                        <a:pt x="454" y="92"/>
                      </a:lnTo>
                      <a:lnTo>
                        <a:pt x="454" y="81"/>
                      </a:lnTo>
                      <a:lnTo>
                        <a:pt x="466" y="81"/>
                      </a:lnTo>
                      <a:lnTo>
                        <a:pt x="466" y="71"/>
                      </a:lnTo>
                      <a:lnTo>
                        <a:pt x="466" y="61"/>
                      </a:lnTo>
                      <a:lnTo>
                        <a:pt x="466" y="51"/>
                      </a:lnTo>
                      <a:lnTo>
                        <a:pt x="454" y="51"/>
                      </a:lnTo>
                      <a:lnTo>
                        <a:pt x="454" y="40"/>
                      </a:lnTo>
                      <a:lnTo>
                        <a:pt x="466" y="40"/>
                      </a:lnTo>
                      <a:lnTo>
                        <a:pt x="454" y="40"/>
                      </a:lnTo>
                      <a:lnTo>
                        <a:pt x="466" y="40"/>
                      </a:lnTo>
                      <a:lnTo>
                        <a:pt x="466" y="31"/>
                      </a:lnTo>
                      <a:lnTo>
                        <a:pt x="478" y="31"/>
                      </a:lnTo>
                      <a:lnTo>
                        <a:pt x="478" y="21"/>
                      </a:lnTo>
                      <a:lnTo>
                        <a:pt x="478" y="31"/>
                      </a:lnTo>
                      <a:lnTo>
                        <a:pt x="491" y="31"/>
                      </a:lnTo>
                      <a:lnTo>
                        <a:pt x="491" y="21"/>
                      </a:lnTo>
                      <a:lnTo>
                        <a:pt x="491" y="31"/>
                      </a:lnTo>
                      <a:lnTo>
                        <a:pt x="491" y="21"/>
                      </a:lnTo>
                      <a:lnTo>
                        <a:pt x="502" y="21"/>
                      </a:lnTo>
                      <a:lnTo>
                        <a:pt x="502" y="11"/>
                      </a:lnTo>
                      <a:lnTo>
                        <a:pt x="516" y="11"/>
                      </a:lnTo>
                      <a:lnTo>
                        <a:pt x="516" y="0"/>
                      </a:lnTo>
                      <a:lnTo>
                        <a:pt x="516" y="11"/>
                      </a:lnTo>
                      <a:lnTo>
                        <a:pt x="516" y="0"/>
                      </a:lnTo>
                      <a:lnTo>
                        <a:pt x="529" y="0"/>
                      </a:lnTo>
                      <a:lnTo>
                        <a:pt x="529" y="11"/>
                      </a:lnTo>
                      <a:lnTo>
                        <a:pt x="541" y="11"/>
                      </a:lnTo>
                      <a:lnTo>
                        <a:pt x="554" y="11"/>
                      </a:lnTo>
                      <a:lnTo>
                        <a:pt x="554" y="21"/>
                      </a:lnTo>
                      <a:lnTo>
                        <a:pt x="554" y="11"/>
                      </a:lnTo>
                      <a:lnTo>
                        <a:pt x="566" y="11"/>
                      </a:lnTo>
                      <a:lnTo>
                        <a:pt x="579" y="11"/>
                      </a:lnTo>
                      <a:lnTo>
                        <a:pt x="592" y="11"/>
                      </a:lnTo>
                      <a:lnTo>
                        <a:pt x="579" y="11"/>
                      </a:lnTo>
                      <a:lnTo>
                        <a:pt x="579" y="21"/>
                      </a:lnTo>
                      <a:lnTo>
                        <a:pt x="579" y="31"/>
                      </a:lnTo>
                      <a:lnTo>
                        <a:pt x="592" y="31"/>
                      </a:lnTo>
                      <a:lnTo>
                        <a:pt x="592" y="40"/>
                      </a:lnTo>
                      <a:lnTo>
                        <a:pt x="603" y="40"/>
                      </a:lnTo>
                      <a:lnTo>
                        <a:pt x="617" y="40"/>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65" name="Google Shape;565;p57"/>
                <p:cNvSpPr/>
                <p:nvPr/>
              </p:nvSpPr>
              <p:spPr>
                <a:xfrm>
                  <a:off x="2530888" y="4524549"/>
                  <a:ext cx="644810" cy="823913"/>
                </a:xfrm>
                <a:custGeom>
                  <a:avLst/>
                  <a:gdLst/>
                  <a:ahLst/>
                  <a:cxnLst/>
                  <a:rect l="l" t="t" r="r" b="b"/>
                  <a:pathLst>
                    <a:path w="517" h="635" extrusionOk="0">
                      <a:moveTo>
                        <a:pt x="328" y="100"/>
                      </a:moveTo>
                      <a:lnTo>
                        <a:pt x="341" y="100"/>
                      </a:lnTo>
                      <a:lnTo>
                        <a:pt x="341" y="110"/>
                      </a:lnTo>
                      <a:lnTo>
                        <a:pt x="341" y="120"/>
                      </a:lnTo>
                      <a:lnTo>
                        <a:pt x="354" y="120"/>
                      </a:lnTo>
                      <a:lnTo>
                        <a:pt x="354" y="129"/>
                      </a:lnTo>
                      <a:lnTo>
                        <a:pt x="366" y="129"/>
                      </a:lnTo>
                      <a:lnTo>
                        <a:pt x="354" y="129"/>
                      </a:lnTo>
                      <a:lnTo>
                        <a:pt x="354" y="141"/>
                      </a:lnTo>
                      <a:lnTo>
                        <a:pt x="366" y="141"/>
                      </a:lnTo>
                      <a:lnTo>
                        <a:pt x="366" y="150"/>
                      </a:lnTo>
                      <a:lnTo>
                        <a:pt x="366" y="160"/>
                      </a:lnTo>
                      <a:lnTo>
                        <a:pt x="379" y="160"/>
                      </a:lnTo>
                      <a:lnTo>
                        <a:pt x="379" y="171"/>
                      </a:lnTo>
                      <a:lnTo>
                        <a:pt x="379" y="181"/>
                      </a:lnTo>
                      <a:lnTo>
                        <a:pt x="379" y="171"/>
                      </a:lnTo>
                      <a:lnTo>
                        <a:pt x="379" y="181"/>
                      </a:lnTo>
                      <a:lnTo>
                        <a:pt x="391" y="181"/>
                      </a:lnTo>
                      <a:lnTo>
                        <a:pt x="391" y="191"/>
                      </a:lnTo>
                      <a:lnTo>
                        <a:pt x="391" y="200"/>
                      </a:lnTo>
                      <a:lnTo>
                        <a:pt x="404" y="200"/>
                      </a:lnTo>
                      <a:lnTo>
                        <a:pt x="404" y="212"/>
                      </a:lnTo>
                      <a:lnTo>
                        <a:pt x="417" y="212"/>
                      </a:lnTo>
                      <a:lnTo>
                        <a:pt x="404" y="212"/>
                      </a:lnTo>
                      <a:lnTo>
                        <a:pt x="417" y="212"/>
                      </a:lnTo>
                      <a:lnTo>
                        <a:pt x="417" y="221"/>
                      </a:lnTo>
                      <a:lnTo>
                        <a:pt x="429" y="221"/>
                      </a:lnTo>
                      <a:lnTo>
                        <a:pt x="429" y="231"/>
                      </a:lnTo>
                      <a:lnTo>
                        <a:pt x="429" y="241"/>
                      </a:lnTo>
                      <a:lnTo>
                        <a:pt x="417" y="241"/>
                      </a:lnTo>
                      <a:lnTo>
                        <a:pt x="417" y="231"/>
                      </a:lnTo>
                      <a:lnTo>
                        <a:pt x="404" y="231"/>
                      </a:lnTo>
                      <a:lnTo>
                        <a:pt x="391" y="231"/>
                      </a:lnTo>
                      <a:lnTo>
                        <a:pt x="379" y="231"/>
                      </a:lnTo>
                      <a:lnTo>
                        <a:pt x="366" y="231"/>
                      </a:lnTo>
                      <a:lnTo>
                        <a:pt x="366" y="221"/>
                      </a:lnTo>
                      <a:lnTo>
                        <a:pt x="354" y="221"/>
                      </a:lnTo>
                      <a:lnTo>
                        <a:pt x="354" y="212"/>
                      </a:lnTo>
                      <a:lnTo>
                        <a:pt x="341" y="212"/>
                      </a:lnTo>
                      <a:lnTo>
                        <a:pt x="341" y="200"/>
                      </a:lnTo>
                      <a:lnTo>
                        <a:pt x="328" y="200"/>
                      </a:lnTo>
                      <a:lnTo>
                        <a:pt x="316" y="200"/>
                      </a:lnTo>
                      <a:lnTo>
                        <a:pt x="316" y="191"/>
                      </a:lnTo>
                      <a:lnTo>
                        <a:pt x="316" y="181"/>
                      </a:lnTo>
                      <a:lnTo>
                        <a:pt x="303" y="181"/>
                      </a:lnTo>
                      <a:lnTo>
                        <a:pt x="303" y="191"/>
                      </a:lnTo>
                      <a:lnTo>
                        <a:pt x="290" y="191"/>
                      </a:lnTo>
                      <a:lnTo>
                        <a:pt x="303" y="191"/>
                      </a:lnTo>
                      <a:lnTo>
                        <a:pt x="290" y="191"/>
                      </a:lnTo>
                      <a:lnTo>
                        <a:pt x="290" y="200"/>
                      </a:lnTo>
                      <a:lnTo>
                        <a:pt x="290" y="212"/>
                      </a:lnTo>
                      <a:lnTo>
                        <a:pt x="303" y="212"/>
                      </a:lnTo>
                      <a:lnTo>
                        <a:pt x="290" y="212"/>
                      </a:lnTo>
                      <a:lnTo>
                        <a:pt x="303" y="212"/>
                      </a:lnTo>
                      <a:lnTo>
                        <a:pt x="290" y="212"/>
                      </a:lnTo>
                      <a:lnTo>
                        <a:pt x="290" y="221"/>
                      </a:lnTo>
                      <a:lnTo>
                        <a:pt x="290" y="231"/>
                      </a:lnTo>
                      <a:lnTo>
                        <a:pt x="290" y="241"/>
                      </a:lnTo>
                      <a:lnTo>
                        <a:pt x="290" y="252"/>
                      </a:lnTo>
                      <a:lnTo>
                        <a:pt x="303" y="252"/>
                      </a:lnTo>
                      <a:lnTo>
                        <a:pt x="290" y="252"/>
                      </a:lnTo>
                      <a:lnTo>
                        <a:pt x="303" y="252"/>
                      </a:lnTo>
                      <a:lnTo>
                        <a:pt x="303" y="261"/>
                      </a:lnTo>
                      <a:lnTo>
                        <a:pt x="290" y="261"/>
                      </a:lnTo>
                      <a:lnTo>
                        <a:pt x="303" y="261"/>
                      </a:lnTo>
                      <a:lnTo>
                        <a:pt x="303" y="271"/>
                      </a:lnTo>
                      <a:lnTo>
                        <a:pt x="316" y="271"/>
                      </a:lnTo>
                      <a:lnTo>
                        <a:pt x="316" y="281"/>
                      </a:lnTo>
                      <a:lnTo>
                        <a:pt x="316" y="271"/>
                      </a:lnTo>
                      <a:lnTo>
                        <a:pt x="316" y="281"/>
                      </a:lnTo>
                      <a:lnTo>
                        <a:pt x="328" y="281"/>
                      </a:lnTo>
                      <a:lnTo>
                        <a:pt x="328" y="292"/>
                      </a:lnTo>
                      <a:lnTo>
                        <a:pt x="316" y="292"/>
                      </a:lnTo>
                      <a:lnTo>
                        <a:pt x="316" y="301"/>
                      </a:lnTo>
                      <a:lnTo>
                        <a:pt x="316" y="312"/>
                      </a:lnTo>
                      <a:lnTo>
                        <a:pt x="328" y="312"/>
                      </a:lnTo>
                      <a:lnTo>
                        <a:pt x="316" y="312"/>
                      </a:lnTo>
                      <a:lnTo>
                        <a:pt x="328" y="312"/>
                      </a:lnTo>
                      <a:lnTo>
                        <a:pt x="328" y="321"/>
                      </a:lnTo>
                      <a:lnTo>
                        <a:pt x="328" y="332"/>
                      </a:lnTo>
                      <a:lnTo>
                        <a:pt x="341" y="332"/>
                      </a:lnTo>
                      <a:lnTo>
                        <a:pt x="341" y="341"/>
                      </a:lnTo>
                      <a:lnTo>
                        <a:pt x="341" y="352"/>
                      </a:lnTo>
                      <a:lnTo>
                        <a:pt x="341" y="361"/>
                      </a:lnTo>
                      <a:lnTo>
                        <a:pt x="354" y="361"/>
                      </a:lnTo>
                      <a:lnTo>
                        <a:pt x="354" y="372"/>
                      </a:lnTo>
                      <a:lnTo>
                        <a:pt x="354" y="383"/>
                      </a:lnTo>
                      <a:lnTo>
                        <a:pt x="366" y="383"/>
                      </a:lnTo>
                      <a:lnTo>
                        <a:pt x="366" y="392"/>
                      </a:lnTo>
                      <a:lnTo>
                        <a:pt x="354" y="392"/>
                      </a:lnTo>
                      <a:lnTo>
                        <a:pt x="354" y="403"/>
                      </a:lnTo>
                      <a:lnTo>
                        <a:pt x="354" y="412"/>
                      </a:lnTo>
                      <a:lnTo>
                        <a:pt x="341" y="412"/>
                      </a:lnTo>
                      <a:lnTo>
                        <a:pt x="354" y="412"/>
                      </a:lnTo>
                      <a:lnTo>
                        <a:pt x="354" y="423"/>
                      </a:lnTo>
                      <a:lnTo>
                        <a:pt x="354" y="432"/>
                      </a:lnTo>
                      <a:lnTo>
                        <a:pt x="366" y="432"/>
                      </a:lnTo>
                      <a:lnTo>
                        <a:pt x="366" y="443"/>
                      </a:lnTo>
                      <a:lnTo>
                        <a:pt x="354" y="443"/>
                      </a:lnTo>
                      <a:lnTo>
                        <a:pt x="366" y="453"/>
                      </a:lnTo>
                      <a:lnTo>
                        <a:pt x="366" y="463"/>
                      </a:lnTo>
                      <a:lnTo>
                        <a:pt x="354" y="463"/>
                      </a:lnTo>
                      <a:lnTo>
                        <a:pt x="354" y="472"/>
                      </a:lnTo>
                      <a:lnTo>
                        <a:pt x="354" y="483"/>
                      </a:lnTo>
                      <a:lnTo>
                        <a:pt x="366" y="483"/>
                      </a:lnTo>
                      <a:lnTo>
                        <a:pt x="366" y="493"/>
                      </a:lnTo>
                      <a:lnTo>
                        <a:pt x="379" y="493"/>
                      </a:lnTo>
                      <a:lnTo>
                        <a:pt x="379" y="483"/>
                      </a:lnTo>
                      <a:lnTo>
                        <a:pt x="391" y="483"/>
                      </a:lnTo>
                      <a:lnTo>
                        <a:pt x="391" y="472"/>
                      </a:lnTo>
                      <a:lnTo>
                        <a:pt x="391" y="463"/>
                      </a:lnTo>
                      <a:lnTo>
                        <a:pt x="404" y="463"/>
                      </a:lnTo>
                      <a:lnTo>
                        <a:pt x="404" y="472"/>
                      </a:lnTo>
                      <a:lnTo>
                        <a:pt x="417" y="472"/>
                      </a:lnTo>
                      <a:lnTo>
                        <a:pt x="417" y="463"/>
                      </a:lnTo>
                      <a:lnTo>
                        <a:pt x="417" y="472"/>
                      </a:lnTo>
                      <a:lnTo>
                        <a:pt x="429" y="463"/>
                      </a:lnTo>
                      <a:lnTo>
                        <a:pt x="442" y="463"/>
                      </a:lnTo>
                      <a:lnTo>
                        <a:pt x="453" y="463"/>
                      </a:lnTo>
                      <a:lnTo>
                        <a:pt x="453" y="453"/>
                      </a:lnTo>
                      <a:lnTo>
                        <a:pt x="453" y="463"/>
                      </a:lnTo>
                      <a:lnTo>
                        <a:pt x="467" y="463"/>
                      </a:lnTo>
                      <a:lnTo>
                        <a:pt x="467" y="453"/>
                      </a:lnTo>
                      <a:lnTo>
                        <a:pt x="480" y="453"/>
                      </a:lnTo>
                      <a:lnTo>
                        <a:pt x="480" y="463"/>
                      </a:lnTo>
                      <a:lnTo>
                        <a:pt x="492" y="463"/>
                      </a:lnTo>
                      <a:lnTo>
                        <a:pt x="505" y="463"/>
                      </a:lnTo>
                      <a:lnTo>
                        <a:pt x="505" y="472"/>
                      </a:lnTo>
                      <a:lnTo>
                        <a:pt x="517" y="472"/>
                      </a:lnTo>
                      <a:lnTo>
                        <a:pt x="505" y="472"/>
                      </a:lnTo>
                      <a:lnTo>
                        <a:pt x="505" y="483"/>
                      </a:lnTo>
                      <a:lnTo>
                        <a:pt x="505" y="472"/>
                      </a:lnTo>
                      <a:lnTo>
                        <a:pt x="505" y="483"/>
                      </a:lnTo>
                      <a:lnTo>
                        <a:pt x="492" y="483"/>
                      </a:lnTo>
                      <a:lnTo>
                        <a:pt x="492" y="472"/>
                      </a:lnTo>
                      <a:lnTo>
                        <a:pt x="492" y="483"/>
                      </a:lnTo>
                      <a:lnTo>
                        <a:pt x="480" y="483"/>
                      </a:lnTo>
                      <a:lnTo>
                        <a:pt x="480" y="493"/>
                      </a:lnTo>
                      <a:lnTo>
                        <a:pt x="467" y="493"/>
                      </a:lnTo>
                      <a:lnTo>
                        <a:pt x="480" y="493"/>
                      </a:lnTo>
                      <a:lnTo>
                        <a:pt x="467" y="493"/>
                      </a:lnTo>
                      <a:lnTo>
                        <a:pt x="467" y="503"/>
                      </a:lnTo>
                      <a:lnTo>
                        <a:pt x="480" y="503"/>
                      </a:lnTo>
                      <a:lnTo>
                        <a:pt x="480" y="512"/>
                      </a:lnTo>
                      <a:lnTo>
                        <a:pt x="480" y="524"/>
                      </a:lnTo>
                      <a:lnTo>
                        <a:pt x="480" y="533"/>
                      </a:lnTo>
                      <a:lnTo>
                        <a:pt x="467" y="533"/>
                      </a:lnTo>
                      <a:lnTo>
                        <a:pt x="467" y="543"/>
                      </a:lnTo>
                      <a:lnTo>
                        <a:pt x="467" y="553"/>
                      </a:lnTo>
                      <a:lnTo>
                        <a:pt x="453" y="553"/>
                      </a:lnTo>
                      <a:lnTo>
                        <a:pt x="453" y="564"/>
                      </a:lnTo>
                      <a:lnTo>
                        <a:pt x="442" y="564"/>
                      </a:lnTo>
                      <a:lnTo>
                        <a:pt x="442" y="573"/>
                      </a:lnTo>
                      <a:lnTo>
                        <a:pt x="429" y="573"/>
                      </a:lnTo>
                      <a:lnTo>
                        <a:pt x="417" y="573"/>
                      </a:lnTo>
                      <a:lnTo>
                        <a:pt x="417" y="583"/>
                      </a:lnTo>
                      <a:lnTo>
                        <a:pt x="404" y="583"/>
                      </a:lnTo>
                      <a:lnTo>
                        <a:pt x="417" y="583"/>
                      </a:lnTo>
                      <a:lnTo>
                        <a:pt x="417" y="594"/>
                      </a:lnTo>
                      <a:lnTo>
                        <a:pt x="404" y="594"/>
                      </a:lnTo>
                      <a:lnTo>
                        <a:pt x="391" y="594"/>
                      </a:lnTo>
                      <a:lnTo>
                        <a:pt x="379" y="594"/>
                      </a:lnTo>
                      <a:lnTo>
                        <a:pt x="379" y="583"/>
                      </a:lnTo>
                      <a:lnTo>
                        <a:pt x="366" y="594"/>
                      </a:lnTo>
                      <a:lnTo>
                        <a:pt x="354" y="594"/>
                      </a:lnTo>
                      <a:lnTo>
                        <a:pt x="341" y="594"/>
                      </a:lnTo>
                      <a:lnTo>
                        <a:pt x="328" y="594"/>
                      </a:lnTo>
                      <a:lnTo>
                        <a:pt x="328" y="604"/>
                      </a:lnTo>
                      <a:lnTo>
                        <a:pt x="316" y="604"/>
                      </a:lnTo>
                      <a:lnTo>
                        <a:pt x="316" y="594"/>
                      </a:lnTo>
                      <a:lnTo>
                        <a:pt x="303" y="594"/>
                      </a:lnTo>
                      <a:lnTo>
                        <a:pt x="303" y="583"/>
                      </a:lnTo>
                      <a:lnTo>
                        <a:pt x="290" y="583"/>
                      </a:lnTo>
                      <a:lnTo>
                        <a:pt x="278" y="583"/>
                      </a:lnTo>
                      <a:lnTo>
                        <a:pt x="278" y="594"/>
                      </a:lnTo>
                      <a:lnTo>
                        <a:pt x="278" y="604"/>
                      </a:lnTo>
                      <a:lnTo>
                        <a:pt x="265" y="604"/>
                      </a:lnTo>
                      <a:lnTo>
                        <a:pt x="265" y="614"/>
                      </a:lnTo>
                      <a:lnTo>
                        <a:pt x="253" y="614"/>
                      </a:lnTo>
                      <a:lnTo>
                        <a:pt x="253" y="624"/>
                      </a:lnTo>
                      <a:lnTo>
                        <a:pt x="253" y="635"/>
                      </a:lnTo>
                      <a:lnTo>
                        <a:pt x="240" y="635"/>
                      </a:lnTo>
                      <a:lnTo>
                        <a:pt x="227" y="635"/>
                      </a:lnTo>
                      <a:lnTo>
                        <a:pt x="227" y="624"/>
                      </a:lnTo>
                      <a:lnTo>
                        <a:pt x="240" y="624"/>
                      </a:lnTo>
                      <a:lnTo>
                        <a:pt x="240" y="614"/>
                      </a:lnTo>
                      <a:lnTo>
                        <a:pt x="227" y="614"/>
                      </a:lnTo>
                      <a:lnTo>
                        <a:pt x="240" y="614"/>
                      </a:lnTo>
                      <a:lnTo>
                        <a:pt x="240" y="604"/>
                      </a:lnTo>
                      <a:lnTo>
                        <a:pt x="240" y="594"/>
                      </a:lnTo>
                      <a:lnTo>
                        <a:pt x="227" y="594"/>
                      </a:lnTo>
                      <a:lnTo>
                        <a:pt x="215" y="594"/>
                      </a:lnTo>
                      <a:lnTo>
                        <a:pt x="215" y="604"/>
                      </a:lnTo>
                      <a:lnTo>
                        <a:pt x="215" y="614"/>
                      </a:lnTo>
                      <a:lnTo>
                        <a:pt x="202" y="614"/>
                      </a:lnTo>
                      <a:lnTo>
                        <a:pt x="191" y="614"/>
                      </a:lnTo>
                      <a:lnTo>
                        <a:pt x="191" y="604"/>
                      </a:lnTo>
                      <a:lnTo>
                        <a:pt x="177" y="604"/>
                      </a:lnTo>
                      <a:lnTo>
                        <a:pt x="177" y="594"/>
                      </a:lnTo>
                      <a:lnTo>
                        <a:pt x="177" y="583"/>
                      </a:lnTo>
                      <a:lnTo>
                        <a:pt x="164" y="583"/>
                      </a:lnTo>
                      <a:lnTo>
                        <a:pt x="164" y="573"/>
                      </a:lnTo>
                      <a:lnTo>
                        <a:pt x="152" y="573"/>
                      </a:lnTo>
                      <a:lnTo>
                        <a:pt x="164" y="573"/>
                      </a:lnTo>
                      <a:lnTo>
                        <a:pt x="164" y="564"/>
                      </a:lnTo>
                      <a:lnTo>
                        <a:pt x="164" y="553"/>
                      </a:lnTo>
                      <a:lnTo>
                        <a:pt x="152" y="553"/>
                      </a:lnTo>
                      <a:lnTo>
                        <a:pt x="139" y="553"/>
                      </a:lnTo>
                      <a:lnTo>
                        <a:pt x="139" y="543"/>
                      </a:lnTo>
                      <a:lnTo>
                        <a:pt x="127" y="543"/>
                      </a:lnTo>
                      <a:lnTo>
                        <a:pt x="114" y="543"/>
                      </a:lnTo>
                      <a:lnTo>
                        <a:pt x="101" y="543"/>
                      </a:lnTo>
                      <a:lnTo>
                        <a:pt x="90" y="543"/>
                      </a:lnTo>
                      <a:lnTo>
                        <a:pt x="76" y="543"/>
                      </a:lnTo>
                      <a:lnTo>
                        <a:pt x="76" y="533"/>
                      </a:lnTo>
                      <a:lnTo>
                        <a:pt x="90" y="533"/>
                      </a:lnTo>
                      <a:lnTo>
                        <a:pt x="101" y="533"/>
                      </a:lnTo>
                      <a:lnTo>
                        <a:pt x="101" y="524"/>
                      </a:lnTo>
                      <a:lnTo>
                        <a:pt x="101" y="512"/>
                      </a:lnTo>
                      <a:lnTo>
                        <a:pt x="101" y="503"/>
                      </a:lnTo>
                      <a:lnTo>
                        <a:pt x="101" y="493"/>
                      </a:lnTo>
                      <a:lnTo>
                        <a:pt x="90" y="493"/>
                      </a:lnTo>
                      <a:lnTo>
                        <a:pt x="76" y="493"/>
                      </a:lnTo>
                      <a:lnTo>
                        <a:pt x="90" y="483"/>
                      </a:lnTo>
                      <a:lnTo>
                        <a:pt x="76" y="483"/>
                      </a:lnTo>
                      <a:lnTo>
                        <a:pt x="76" y="472"/>
                      </a:lnTo>
                      <a:lnTo>
                        <a:pt x="90" y="472"/>
                      </a:lnTo>
                      <a:lnTo>
                        <a:pt x="90" y="463"/>
                      </a:lnTo>
                      <a:lnTo>
                        <a:pt x="90" y="472"/>
                      </a:lnTo>
                      <a:lnTo>
                        <a:pt x="76" y="472"/>
                      </a:lnTo>
                      <a:lnTo>
                        <a:pt x="63" y="472"/>
                      </a:lnTo>
                      <a:lnTo>
                        <a:pt x="63" y="463"/>
                      </a:lnTo>
                      <a:lnTo>
                        <a:pt x="63" y="453"/>
                      </a:lnTo>
                      <a:lnTo>
                        <a:pt x="76" y="453"/>
                      </a:lnTo>
                      <a:lnTo>
                        <a:pt x="63" y="453"/>
                      </a:lnTo>
                      <a:lnTo>
                        <a:pt x="63" y="443"/>
                      </a:lnTo>
                      <a:lnTo>
                        <a:pt x="51" y="443"/>
                      </a:lnTo>
                      <a:lnTo>
                        <a:pt x="51" y="432"/>
                      </a:lnTo>
                      <a:lnTo>
                        <a:pt x="51" y="443"/>
                      </a:lnTo>
                      <a:lnTo>
                        <a:pt x="38" y="443"/>
                      </a:lnTo>
                      <a:lnTo>
                        <a:pt x="26" y="443"/>
                      </a:lnTo>
                      <a:lnTo>
                        <a:pt x="26" y="453"/>
                      </a:lnTo>
                      <a:lnTo>
                        <a:pt x="26" y="443"/>
                      </a:lnTo>
                      <a:lnTo>
                        <a:pt x="13" y="443"/>
                      </a:lnTo>
                      <a:lnTo>
                        <a:pt x="13" y="453"/>
                      </a:lnTo>
                      <a:lnTo>
                        <a:pt x="13" y="443"/>
                      </a:lnTo>
                      <a:lnTo>
                        <a:pt x="13" y="432"/>
                      </a:lnTo>
                      <a:lnTo>
                        <a:pt x="0" y="432"/>
                      </a:lnTo>
                      <a:lnTo>
                        <a:pt x="0" y="423"/>
                      </a:lnTo>
                      <a:lnTo>
                        <a:pt x="13" y="423"/>
                      </a:lnTo>
                      <a:lnTo>
                        <a:pt x="13" y="412"/>
                      </a:lnTo>
                      <a:lnTo>
                        <a:pt x="0" y="412"/>
                      </a:lnTo>
                      <a:lnTo>
                        <a:pt x="0" y="403"/>
                      </a:lnTo>
                      <a:lnTo>
                        <a:pt x="0" y="392"/>
                      </a:lnTo>
                      <a:lnTo>
                        <a:pt x="13" y="392"/>
                      </a:lnTo>
                      <a:lnTo>
                        <a:pt x="13" y="383"/>
                      </a:lnTo>
                      <a:lnTo>
                        <a:pt x="0" y="383"/>
                      </a:lnTo>
                      <a:lnTo>
                        <a:pt x="0" y="372"/>
                      </a:lnTo>
                      <a:lnTo>
                        <a:pt x="13" y="372"/>
                      </a:lnTo>
                      <a:lnTo>
                        <a:pt x="13" y="361"/>
                      </a:lnTo>
                      <a:lnTo>
                        <a:pt x="13" y="352"/>
                      </a:lnTo>
                      <a:lnTo>
                        <a:pt x="26" y="352"/>
                      </a:lnTo>
                      <a:lnTo>
                        <a:pt x="38" y="352"/>
                      </a:lnTo>
                      <a:lnTo>
                        <a:pt x="51" y="352"/>
                      </a:lnTo>
                      <a:lnTo>
                        <a:pt x="63" y="352"/>
                      </a:lnTo>
                      <a:lnTo>
                        <a:pt x="76" y="352"/>
                      </a:lnTo>
                      <a:lnTo>
                        <a:pt x="76" y="341"/>
                      </a:lnTo>
                      <a:lnTo>
                        <a:pt x="76" y="332"/>
                      </a:lnTo>
                      <a:lnTo>
                        <a:pt x="76" y="321"/>
                      </a:lnTo>
                      <a:lnTo>
                        <a:pt x="76" y="312"/>
                      </a:lnTo>
                      <a:lnTo>
                        <a:pt x="76" y="301"/>
                      </a:lnTo>
                      <a:lnTo>
                        <a:pt x="76" y="292"/>
                      </a:lnTo>
                      <a:lnTo>
                        <a:pt x="76" y="281"/>
                      </a:lnTo>
                      <a:lnTo>
                        <a:pt x="76" y="271"/>
                      </a:lnTo>
                      <a:lnTo>
                        <a:pt x="76" y="261"/>
                      </a:lnTo>
                      <a:lnTo>
                        <a:pt x="76" y="252"/>
                      </a:lnTo>
                      <a:lnTo>
                        <a:pt x="63" y="252"/>
                      </a:lnTo>
                      <a:lnTo>
                        <a:pt x="63" y="241"/>
                      </a:lnTo>
                      <a:lnTo>
                        <a:pt x="51" y="241"/>
                      </a:lnTo>
                      <a:lnTo>
                        <a:pt x="51" y="231"/>
                      </a:lnTo>
                      <a:lnTo>
                        <a:pt x="51" y="221"/>
                      </a:lnTo>
                      <a:lnTo>
                        <a:pt x="63" y="212"/>
                      </a:lnTo>
                      <a:lnTo>
                        <a:pt x="76" y="212"/>
                      </a:lnTo>
                      <a:lnTo>
                        <a:pt x="90" y="212"/>
                      </a:lnTo>
                      <a:lnTo>
                        <a:pt x="90" y="221"/>
                      </a:lnTo>
                      <a:lnTo>
                        <a:pt x="101" y="221"/>
                      </a:lnTo>
                      <a:lnTo>
                        <a:pt x="101" y="212"/>
                      </a:lnTo>
                      <a:lnTo>
                        <a:pt x="114" y="212"/>
                      </a:lnTo>
                      <a:lnTo>
                        <a:pt x="101" y="212"/>
                      </a:lnTo>
                      <a:lnTo>
                        <a:pt x="101" y="200"/>
                      </a:lnTo>
                      <a:lnTo>
                        <a:pt x="114" y="200"/>
                      </a:lnTo>
                      <a:lnTo>
                        <a:pt x="114" y="191"/>
                      </a:lnTo>
                      <a:lnTo>
                        <a:pt x="127" y="191"/>
                      </a:lnTo>
                      <a:lnTo>
                        <a:pt x="127" y="181"/>
                      </a:lnTo>
                      <a:lnTo>
                        <a:pt x="127" y="191"/>
                      </a:lnTo>
                      <a:lnTo>
                        <a:pt x="127" y="181"/>
                      </a:lnTo>
                      <a:lnTo>
                        <a:pt x="139" y="181"/>
                      </a:lnTo>
                      <a:lnTo>
                        <a:pt x="139" y="191"/>
                      </a:lnTo>
                      <a:lnTo>
                        <a:pt x="139" y="181"/>
                      </a:lnTo>
                      <a:lnTo>
                        <a:pt x="152" y="181"/>
                      </a:lnTo>
                      <a:lnTo>
                        <a:pt x="164" y="181"/>
                      </a:lnTo>
                      <a:lnTo>
                        <a:pt x="164" y="171"/>
                      </a:lnTo>
                      <a:lnTo>
                        <a:pt x="164" y="160"/>
                      </a:lnTo>
                      <a:lnTo>
                        <a:pt x="164" y="150"/>
                      </a:lnTo>
                      <a:lnTo>
                        <a:pt x="177" y="150"/>
                      </a:lnTo>
                      <a:lnTo>
                        <a:pt x="177" y="160"/>
                      </a:lnTo>
                      <a:lnTo>
                        <a:pt x="191" y="160"/>
                      </a:lnTo>
                      <a:lnTo>
                        <a:pt x="191" y="150"/>
                      </a:lnTo>
                      <a:lnTo>
                        <a:pt x="191" y="141"/>
                      </a:lnTo>
                      <a:lnTo>
                        <a:pt x="177" y="141"/>
                      </a:lnTo>
                      <a:lnTo>
                        <a:pt x="177" y="129"/>
                      </a:lnTo>
                      <a:lnTo>
                        <a:pt x="177" y="120"/>
                      </a:lnTo>
                      <a:lnTo>
                        <a:pt x="191" y="120"/>
                      </a:lnTo>
                      <a:lnTo>
                        <a:pt x="191" y="110"/>
                      </a:lnTo>
                      <a:lnTo>
                        <a:pt x="191" y="100"/>
                      </a:lnTo>
                      <a:lnTo>
                        <a:pt x="177" y="100"/>
                      </a:lnTo>
                      <a:lnTo>
                        <a:pt x="177" y="89"/>
                      </a:lnTo>
                      <a:lnTo>
                        <a:pt x="177" y="80"/>
                      </a:lnTo>
                      <a:lnTo>
                        <a:pt x="177" y="70"/>
                      </a:lnTo>
                      <a:lnTo>
                        <a:pt x="164" y="70"/>
                      </a:lnTo>
                      <a:lnTo>
                        <a:pt x="164" y="60"/>
                      </a:lnTo>
                      <a:lnTo>
                        <a:pt x="164" y="49"/>
                      </a:lnTo>
                      <a:lnTo>
                        <a:pt x="152" y="49"/>
                      </a:lnTo>
                      <a:lnTo>
                        <a:pt x="139" y="49"/>
                      </a:lnTo>
                      <a:lnTo>
                        <a:pt x="139" y="40"/>
                      </a:lnTo>
                      <a:lnTo>
                        <a:pt x="127" y="40"/>
                      </a:lnTo>
                      <a:lnTo>
                        <a:pt x="127" y="29"/>
                      </a:lnTo>
                      <a:lnTo>
                        <a:pt x="127" y="20"/>
                      </a:lnTo>
                      <a:lnTo>
                        <a:pt x="139" y="20"/>
                      </a:lnTo>
                      <a:lnTo>
                        <a:pt x="152" y="20"/>
                      </a:lnTo>
                      <a:lnTo>
                        <a:pt x="152" y="9"/>
                      </a:lnTo>
                      <a:lnTo>
                        <a:pt x="152" y="20"/>
                      </a:lnTo>
                      <a:lnTo>
                        <a:pt x="164" y="20"/>
                      </a:lnTo>
                      <a:lnTo>
                        <a:pt x="164" y="9"/>
                      </a:lnTo>
                      <a:lnTo>
                        <a:pt x="164" y="0"/>
                      </a:lnTo>
                      <a:lnTo>
                        <a:pt x="177" y="0"/>
                      </a:lnTo>
                      <a:lnTo>
                        <a:pt x="177" y="9"/>
                      </a:lnTo>
                      <a:lnTo>
                        <a:pt x="191" y="9"/>
                      </a:lnTo>
                      <a:lnTo>
                        <a:pt x="202" y="9"/>
                      </a:lnTo>
                      <a:lnTo>
                        <a:pt x="202" y="20"/>
                      </a:lnTo>
                      <a:lnTo>
                        <a:pt x="202" y="9"/>
                      </a:lnTo>
                      <a:lnTo>
                        <a:pt x="202" y="20"/>
                      </a:lnTo>
                      <a:lnTo>
                        <a:pt x="215" y="20"/>
                      </a:lnTo>
                      <a:lnTo>
                        <a:pt x="215" y="29"/>
                      </a:lnTo>
                      <a:lnTo>
                        <a:pt x="227" y="20"/>
                      </a:lnTo>
                      <a:lnTo>
                        <a:pt x="215" y="20"/>
                      </a:lnTo>
                      <a:lnTo>
                        <a:pt x="227" y="20"/>
                      </a:lnTo>
                      <a:lnTo>
                        <a:pt x="227" y="29"/>
                      </a:lnTo>
                      <a:lnTo>
                        <a:pt x="227" y="20"/>
                      </a:lnTo>
                      <a:lnTo>
                        <a:pt x="240" y="20"/>
                      </a:lnTo>
                      <a:lnTo>
                        <a:pt x="240" y="9"/>
                      </a:lnTo>
                      <a:lnTo>
                        <a:pt x="253" y="9"/>
                      </a:lnTo>
                      <a:lnTo>
                        <a:pt x="253" y="20"/>
                      </a:lnTo>
                      <a:lnTo>
                        <a:pt x="253" y="9"/>
                      </a:lnTo>
                      <a:lnTo>
                        <a:pt x="265" y="9"/>
                      </a:lnTo>
                      <a:lnTo>
                        <a:pt x="265" y="20"/>
                      </a:lnTo>
                      <a:lnTo>
                        <a:pt x="265" y="29"/>
                      </a:lnTo>
                      <a:lnTo>
                        <a:pt x="265" y="40"/>
                      </a:lnTo>
                      <a:lnTo>
                        <a:pt x="278" y="40"/>
                      </a:lnTo>
                      <a:lnTo>
                        <a:pt x="278" y="49"/>
                      </a:lnTo>
                      <a:lnTo>
                        <a:pt x="290" y="49"/>
                      </a:lnTo>
                      <a:lnTo>
                        <a:pt x="290" y="60"/>
                      </a:lnTo>
                      <a:lnTo>
                        <a:pt x="290" y="70"/>
                      </a:lnTo>
                      <a:lnTo>
                        <a:pt x="303" y="70"/>
                      </a:lnTo>
                      <a:lnTo>
                        <a:pt x="303" y="80"/>
                      </a:lnTo>
                      <a:lnTo>
                        <a:pt x="303" y="89"/>
                      </a:lnTo>
                      <a:lnTo>
                        <a:pt x="316" y="89"/>
                      </a:lnTo>
                      <a:lnTo>
                        <a:pt x="316" y="80"/>
                      </a:lnTo>
                      <a:lnTo>
                        <a:pt x="316" y="89"/>
                      </a:lnTo>
                      <a:lnTo>
                        <a:pt x="328" y="89"/>
                      </a:lnTo>
                      <a:lnTo>
                        <a:pt x="316" y="89"/>
                      </a:lnTo>
                      <a:lnTo>
                        <a:pt x="328" y="89"/>
                      </a:lnTo>
                      <a:lnTo>
                        <a:pt x="328" y="100"/>
                      </a:lnTo>
                      <a:close/>
                    </a:path>
                  </a:pathLst>
                </a:custGeom>
                <a:solidFill>
                  <a:srgbClr val="D8D8D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66" name="Google Shape;566;p57"/>
                <p:cNvSpPr/>
                <p:nvPr/>
              </p:nvSpPr>
              <p:spPr>
                <a:xfrm>
                  <a:off x="1268780" y="2702099"/>
                  <a:ext cx="498653" cy="754062"/>
                </a:xfrm>
                <a:custGeom>
                  <a:avLst/>
                  <a:gdLst/>
                  <a:ahLst/>
                  <a:cxnLst/>
                  <a:rect l="l" t="t" r="r" b="b"/>
                  <a:pathLst>
                    <a:path w="399" h="581" extrusionOk="0">
                      <a:moveTo>
                        <a:pt x="237" y="290"/>
                      </a:moveTo>
                      <a:lnTo>
                        <a:pt x="237" y="301"/>
                      </a:lnTo>
                      <a:lnTo>
                        <a:pt x="249" y="301"/>
                      </a:lnTo>
                      <a:lnTo>
                        <a:pt x="249" y="311"/>
                      </a:lnTo>
                      <a:lnTo>
                        <a:pt x="261" y="311"/>
                      </a:lnTo>
                      <a:lnTo>
                        <a:pt x="261" y="321"/>
                      </a:lnTo>
                      <a:lnTo>
                        <a:pt x="274" y="321"/>
                      </a:lnTo>
                      <a:lnTo>
                        <a:pt x="274" y="330"/>
                      </a:lnTo>
                      <a:lnTo>
                        <a:pt x="287" y="330"/>
                      </a:lnTo>
                      <a:lnTo>
                        <a:pt x="287" y="342"/>
                      </a:lnTo>
                      <a:lnTo>
                        <a:pt x="299" y="342"/>
                      </a:lnTo>
                      <a:lnTo>
                        <a:pt x="299" y="351"/>
                      </a:lnTo>
                      <a:lnTo>
                        <a:pt x="299" y="361"/>
                      </a:lnTo>
                      <a:lnTo>
                        <a:pt x="312" y="361"/>
                      </a:lnTo>
                      <a:lnTo>
                        <a:pt x="312" y="371"/>
                      </a:lnTo>
                      <a:lnTo>
                        <a:pt x="312" y="381"/>
                      </a:lnTo>
                      <a:lnTo>
                        <a:pt x="326" y="381"/>
                      </a:lnTo>
                      <a:lnTo>
                        <a:pt x="312" y="381"/>
                      </a:lnTo>
                      <a:lnTo>
                        <a:pt x="326" y="381"/>
                      </a:lnTo>
                      <a:lnTo>
                        <a:pt x="326" y="390"/>
                      </a:lnTo>
                      <a:lnTo>
                        <a:pt x="326" y="401"/>
                      </a:lnTo>
                      <a:lnTo>
                        <a:pt x="337" y="401"/>
                      </a:lnTo>
                      <a:lnTo>
                        <a:pt x="326" y="401"/>
                      </a:lnTo>
                      <a:lnTo>
                        <a:pt x="337" y="401"/>
                      </a:lnTo>
                      <a:lnTo>
                        <a:pt x="326" y="401"/>
                      </a:lnTo>
                      <a:lnTo>
                        <a:pt x="337" y="401"/>
                      </a:lnTo>
                      <a:lnTo>
                        <a:pt x="337" y="411"/>
                      </a:lnTo>
                      <a:lnTo>
                        <a:pt x="326" y="411"/>
                      </a:lnTo>
                      <a:lnTo>
                        <a:pt x="337" y="411"/>
                      </a:lnTo>
                      <a:lnTo>
                        <a:pt x="337" y="421"/>
                      </a:lnTo>
                      <a:lnTo>
                        <a:pt x="337" y="430"/>
                      </a:lnTo>
                      <a:lnTo>
                        <a:pt x="337" y="441"/>
                      </a:lnTo>
                      <a:lnTo>
                        <a:pt x="350" y="441"/>
                      </a:lnTo>
                      <a:lnTo>
                        <a:pt x="350" y="450"/>
                      </a:lnTo>
                      <a:lnTo>
                        <a:pt x="350" y="461"/>
                      </a:lnTo>
                      <a:lnTo>
                        <a:pt x="350" y="471"/>
                      </a:lnTo>
                      <a:lnTo>
                        <a:pt x="362" y="471"/>
                      </a:lnTo>
                      <a:lnTo>
                        <a:pt x="362" y="481"/>
                      </a:lnTo>
                      <a:lnTo>
                        <a:pt x="374" y="481"/>
                      </a:lnTo>
                      <a:lnTo>
                        <a:pt x="374" y="492"/>
                      </a:lnTo>
                      <a:lnTo>
                        <a:pt x="374" y="501"/>
                      </a:lnTo>
                      <a:lnTo>
                        <a:pt x="374" y="512"/>
                      </a:lnTo>
                      <a:lnTo>
                        <a:pt x="388" y="512"/>
                      </a:lnTo>
                      <a:lnTo>
                        <a:pt x="388" y="521"/>
                      </a:lnTo>
                      <a:lnTo>
                        <a:pt x="399" y="521"/>
                      </a:lnTo>
                      <a:lnTo>
                        <a:pt x="399" y="531"/>
                      </a:lnTo>
                      <a:lnTo>
                        <a:pt x="388" y="531"/>
                      </a:lnTo>
                      <a:lnTo>
                        <a:pt x="374" y="531"/>
                      </a:lnTo>
                      <a:lnTo>
                        <a:pt x="374" y="541"/>
                      </a:lnTo>
                      <a:lnTo>
                        <a:pt x="362" y="541"/>
                      </a:lnTo>
                      <a:lnTo>
                        <a:pt x="362" y="552"/>
                      </a:lnTo>
                      <a:lnTo>
                        <a:pt x="350" y="552"/>
                      </a:lnTo>
                      <a:lnTo>
                        <a:pt x="362" y="552"/>
                      </a:lnTo>
                      <a:lnTo>
                        <a:pt x="350" y="552"/>
                      </a:lnTo>
                      <a:lnTo>
                        <a:pt x="350" y="561"/>
                      </a:lnTo>
                      <a:lnTo>
                        <a:pt x="337" y="561"/>
                      </a:lnTo>
                      <a:lnTo>
                        <a:pt x="326" y="561"/>
                      </a:lnTo>
                      <a:lnTo>
                        <a:pt x="326" y="571"/>
                      </a:lnTo>
                      <a:lnTo>
                        <a:pt x="312" y="571"/>
                      </a:lnTo>
                      <a:lnTo>
                        <a:pt x="312" y="561"/>
                      </a:lnTo>
                      <a:lnTo>
                        <a:pt x="299" y="561"/>
                      </a:lnTo>
                      <a:lnTo>
                        <a:pt x="299" y="571"/>
                      </a:lnTo>
                      <a:lnTo>
                        <a:pt x="287" y="571"/>
                      </a:lnTo>
                      <a:lnTo>
                        <a:pt x="287" y="581"/>
                      </a:lnTo>
                      <a:lnTo>
                        <a:pt x="274" y="581"/>
                      </a:lnTo>
                      <a:lnTo>
                        <a:pt x="274" y="571"/>
                      </a:lnTo>
                      <a:lnTo>
                        <a:pt x="261" y="571"/>
                      </a:lnTo>
                      <a:lnTo>
                        <a:pt x="261" y="561"/>
                      </a:lnTo>
                      <a:lnTo>
                        <a:pt x="249" y="561"/>
                      </a:lnTo>
                      <a:lnTo>
                        <a:pt x="249" y="552"/>
                      </a:lnTo>
                      <a:lnTo>
                        <a:pt x="249" y="541"/>
                      </a:lnTo>
                      <a:lnTo>
                        <a:pt x="249" y="531"/>
                      </a:lnTo>
                      <a:lnTo>
                        <a:pt x="261" y="531"/>
                      </a:lnTo>
                      <a:lnTo>
                        <a:pt x="249" y="531"/>
                      </a:lnTo>
                      <a:lnTo>
                        <a:pt x="237" y="531"/>
                      </a:lnTo>
                      <a:lnTo>
                        <a:pt x="237" y="541"/>
                      </a:lnTo>
                      <a:lnTo>
                        <a:pt x="225" y="541"/>
                      </a:lnTo>
                      <a:lnTo>
                        <a:pt x="212" y="541"/>
                      </a:lnTo>
                      <a:lnTo>
                        <a:pt x="199" y="541"/>
                      </a:lnTo>
                      <a:lnTo>
                        <a:pt x="187" y="541"/>
                      </a:lnTo>
                      <a:lnTo>
                        <a:pt x="187" y="531"/>
                      </a:lnTo>
                      <a:lnTo>
                        <a:pt x="187" y="521"/>
                      </a:lnTo>
                      <a:lnTo>
                        <a:pt x="187" y="512"/>
                      </a:lnTo>
                      <a:lnTo>
                        <a:pt x="174" y="512"/>
                      </a:lnTo>
                      <a:lnTo>
                        <a:pt x="174" y="521"/>
                      </a:lnTo>
                      <a:lnTo>
                        <a:pt x="174" y="512"/>
                      </a:lnTo>
                      <a:lnTo>
                        <a:pt x="162" y="512"/>
                      </a:lnTo>
                      <a:lnTo>
                        <a:pt x="162" y="521"/>
                      </a:lnTo>
                      <a:lnTo>
                        <a:pt x="162" y="512"/>
                      </a:lnTo>
                      <a:lnTo>
                        <a:pt x="149" y="512"/>
                      </a:lnTo>
                      <a:lnTo>
                        <a:pt x="149" y="521"/>
                      </a:lnTo>
                      <a:lnTo>
                        <a:pt x="136" y="521"/>
                      </a:lnTo>
                      <a:lnTo>
                        <a:pt x="136" y="531"/>
                      </a:lnTo>
                      <a:lnTo>
                        <a:pt x="136" y="541"/>
                      </a:lnTo>
                      <a:lnTo>
                        <a:pt x="125" y="541"/>
                      </a:lnTo>
                      <a:lnTo>
                        <a:pt x="125" y="552"/>
                      </a:lnTo>
                      <a:lnTo>
                        <a:pt x="125" y="561"/>
                      </a:lnTo>
                      <a:lnTo>
                        <a:pt x="112" y="561"/>
                      </a:lnTo>
                      <a:lnTo>
                        <a:pt x="100" y="561"/>
                      </a:lnTo>
                      <a:lnTo>
                        <a:pt x="100" y="552"/>
                      </a:lnTo>
                      <a:lnTo>
                        <a:pt x="100" y="541"/>
                      </a:lnTo>
                      <a:lnTo>
                        <a:pt x="87" y="541"/>
                      </a:lnTo>
                      <a:lnTo>
                        <a:pt x="87" y="531"/>
                      </a:lnTo>
                      <a:lnTo>
                        <a:pt x="87" y="521"/>
                      </a:lnTo>
                      <a:lnTo>
                        <a:pt x="73" y="521"/>
                      </a:lnTo>
                      <a:lnTo>
                        <a:pt x="62" y="521"/>
                      </a:lnTo>
                      <a:lnTo>
                        <a:pt x="62" y="512"/>
                      </a:lnTo>
                      <a:lnTo>
                        <a:pt x="49" y="512"/>
                      </a:lnTo>
                      <a:lnTo>
                        <a:pt x="35" y="512"/>
                      </a:lnTo>
                      <a:lnTo>
                        <a:pt x="35" y="501"/>
                      </a:lnTo>
                      <a:lnTo>
                        <a:pt x="35" y="512"/>
                      </a:lnTo>
                      <a:lnTo>
                        <a:pt x="24" y="512"/>
                      </a:lnTo>
                      <a:lnTo>
                        <a:pt x="24" y="501"/>
                      </a:lnTo>
                      <a:lnTo>
                        <a:pt x="35" y="501"/>
                      </a:lnTo>
                      <a:lnTo>
                        <a:pt x="35" y="492"/>
                      </a:lnTo>
                      <a:lnTo>
                        <a:pt x="49" y="492"/>
                      </a:lnTo>
                      <a:lnTo>
                        <a:pt x="35" y="492"/>
                      </a:lnTo>
                      <a:lnTo>
                        <a:pt x="35" y="481"/>
                      </a:lnTo>
                      <a:lnTo>
                        <a:pt x="49" y="481"/>
                      </a:lnTo>
                      <a:lnTo>
                        <a:pt x="35" y="481"/>
                      </a:lnTo>
                      <a:lnTo>
                        <a:pt x="49" y="481"/>
                      </a:lnTo>
                      <a:lnTo>
                        <a:pt x="49" y="471"/>
                      </a:lnTo>
                      <a:lnTo>
                        <a:pt x="35" y="471"/>
                      </a:lnTo>
                      <a:lnTo>
                        <a:pt x="35" y="461"/>
                      </a:lnTo>
                      <a:lnTo>
                        <a:pt x="35" y="450"/>
                      </a:lnTo>
                      <a:lnTo>
                        <a:pt x="24" y="450"/>
                      </a:lnTo>
                      <a:lnTo>
                        <a:pt x="35" y="450"/>
                      </a:lnTo>
                      <a:lnTo>
                        <a:pt x="24" y="450"/>
                      </a:lnTo>
                      <a:lnTo>
                        <a:pt x="35" y="450"/>
                      </a:lnTo>
                      <a:lnTo>
                        <a:pt x="35" y="441"/>
                      </a:lnTo>
                      <a:lnTo>
                        <a:pt x="35" y="430"/>
                      </a:lnTo>
                      <a:lnTo>
                        <a:pt x="35" y="421"/>
                      </a:lnTo>
                      <a:lnTo>
                        <a:pt x="49" y="421"/>
                      </a:lnTo>
                      <a:lnTo>
                        <a:pt x="49" y="411"/>
                      </a:lnTo>
                      <a:lnTo>
                        <a:pt x="62" y="411"/>
                      </a:lnTo>
                      <a:lnTo>
                        <a:pt x="62" y="401"/>
                      </a:lnTo>
                      <a:lnTo>
                        <a:pt x="73" y="401"/>
                      </a:lnTo>
                      <a:lnTo>
                        <a:pt x="73" y="390"/>
                      </a:lnTo>
                      <a:lnTo>
                        <a:pt x="73" y="381"/>
                      </a:lnTo>
                      <a:lnTo>
                        <a:pt x="73" y="390"/>
                      </a:lnTo>
                      <a:lnTo>
                        <a:pt x="62" y="381"/>
                      </a:lnTo>
                      <a:lnTo>
                        <a:pt x="62" y="390"/>
                      </a:lnTo>
                      <a:lnTo>
                        <a:pt x="62" y="381"/>
                      </a:lnTo>
                      <a:lnTo>
                        <a:pt x="49" y="381"/>
                      </a:lnTo>
                      <a:lnTo>
                        <a:pt x="35" y="381"/>
                      </a:lnTo>
                      <a:lnTo>
                        <a:pt x="35" y="371"/>
                      </a:lnTo>
                      <a:lnTo>
                        <a:pt x="24" y="371"/>
                      </a:lnTo>
                      <a:lnTo>
                        <a:pt x="24" y="361"/>
                      </a:lnTo>
                      <a:lnTo>
                        <a:pt x="24" y="351"/>
                      </a:lnTo>
                      <a:lnTo>
                        <a:pt x="11" y="351"/>
                      </a:lnTo>
                      <a:lnTo>
                        <a:pt x="11" y="361"/>
                      </a:lnTo>
                      <a:lnTo>
                        <a:pt x="11" y="351"/>
                      </a:lnTo>
                      <a:lnTo>
                        <a:pt x="11" y="342"/>
                      </a:lnTo>
                      <a:lnTo>
                        <a:pt x="0" y="342"/>
                      </a:lnTo>
                      <a:lnTo>
                        <a:pt x="11" y="342"/>
                      </a:lnTo>
                      <a:lnTo>
                        <a:pt x="11" y="330"/>
                      </a:lnTo>
                      <a:lnTo>
                        <a:pt x="0" y="330"/>
                      </a:lnTo>
                      <a:lnTo>
                        <a:pt x="0" y="321"/>
                      </a:lnTo>
                      <a:lnTo>
                        <a:pt x="11" y="321"/>
                      </a:lnTo>
                      <a:lnTo>
                        <a:pt x="11" y="311"/>
                      </a:lnTo>
                      <a:lnTo>
                        <a:pt x="24" y="311"/>
                      </a:lnTo>
                      <a:lnTo>
                        <a:pt x="24" y="301"/>
                      </a:lnTo>
                      <a:lnTo>
                        <a:pt x="35" y="301"/>
                      </a:lnTo>
                      <a:lnTo>
                        <a:pt x="35" y="311"/>
                      </a:lnTo>
                      <a:lnTo>
                        <a:pt x="35" y="301"/>
                      </a:lnTo>
                      <a:lnTo>
                        <a:pt x="49" y="301"/>
                      </a:lnTo>
                      <a:lnTo>
                        <a:pt x="49" y="290"/>
                      </a:lnTo>
                      <a:lnTo>
                        <a:pt x="35" y="290"/>
                      </a:lnTo>
                      <a:lnTo>
                        <a:pt x="35" y="282"/>
                      </a:lnTo>
                      <a:lnTo>
                        <a:pt x="49" y="282"/>
                      </a:lnTo>
                      <a:lnTo>
                        <a:pt x="49" y="271"/>
                      </a:lnTo>
                      <a:lnTo>
                        <a:pt x="62" y="271"/>
                      </a:lnTo>
                      <a:lnTo>
                        <a:pt x="62" y="261"/>
                      </a:lnTo>
                      <a:lnTo>
                        <a:pt x="49" y="261"/>
                      </a:lnTo>
                      <a:lnTo>
                        <a:pt x="49" y="271"/>
                      </a:lnTo>
                      <a:lnTo>
                        <a:pt x="49" y="261"/>
                      </a:lnTo>
                      <a:lnTo>
                        <a:pt x="35" y="261"/>
                      </a:lnTo>
                      <a:lnTo>
                        <a:pt x="49" y="261"/>
                      </a:lnTo>
                      <a:lnTo>
                        <a:pt x="35" y="261"/>
                      </a:lnTo>
                      <a:lnTo>
                        <a:pt x="49" y="261"/>
                      </a:lnTo>
                      <a:lnTo>
                        <a:pt x="35" y="261"/>
                      </a:lnTo>
                      <a:lnTo>
                        <a:pt x="35" y="251"/>
                      </a:lnTo>
                      <a:lnTo>
                        <a:pt x="24" y="251"/>
                      </a:lnTo>
                      <a:lnTo>
                        <a:pt x="24" y="261"/>
                      </a:lnTo>
                      <a:lnTo>
                        <a:pt x="35" y="261"/>
                      </a:lnTo>
                      <a:lnTo>
                        <a:pt x="24" y="261"/>
                      </a:lnTo>
                      <a:lnTo>
                        <a:pt x="24" y="251"/>
                      </a:lnTo>
                      <a:lnTo>
                        <a:pt x="11" y="251"/>
                      </a:lnTo>
                      <a:lnTo>
                        <a:pt x="11" y="261"/>
                      </a:lnTo>
                      <a:lnTo>
                        <a:pt x="11" y="251"/>
                      </a:lnTo>
                      <a:lnTo>
                        <a:pt x="11" y="240"/>
                      </a:lnTo>
                      <a:lnTo>
                        <a:pt x="24" y="240"/>
                      </a:lnTo>
                      <a:lnTo>
                        <a:pt x="24" y="230"/>
                      </a:lnTo>
                      <a:lnTo>
                        <a:pt x="24" y="220"/>
                      </a:lnTo>
                      <a:lnTo>
                        <a:pt x="11" y="220"/>
                      </a:lnTo>
                      <a:lnTo>
                        <a:pt x="11" y="211"/>
                      </a:lnTo>
                      <a:lnTo>
                        <a:pt x="11" y="200"/>
                      </a:lnTo>
                      <a:lnTo>
                        <a:pt x="11" y="191"/>
                      </a:lnTo>
                      <a:lnTo>
                        <a:pt x="11" y="180"/>
                      </a:lnTo>
                      <a:lnTo>
                        <a:pt x="11" y="171"/>
                      </a:lnTo>
                      <a:lnTo>
                        <a:pt x="24" y="171"/>
                      </a:lnTo>
                      <a:lnTo>
                        <a:pt x="35" y="171"/>
                      </a:lnTo>
                      <a:lnTo>
                        <a:pt x="35" y="160"/>
                      </a:lnTo>
                      <a:lnTo>
                        <a:pt x="35" y="151"/>
                      </a:lnTo>
                      <a:lnTo>
                        <a:pt x="35" y="141"/>
                      </a:lnTo>
                      <a:lnTo>
                        <a:pt x="24" y="141"/>
                      </a:lnTo>
                      <a:lnTo>
                        <a:pt x="24" y="131"/>
                      </a:lnTo>
                      <a:lnTo>
                        <a:pt x="24" y="120"/>
                      </a:lnTo>
                      <a:lnTo>
                        <a:pt x="24" y="111"/>
                      </a:lnTo>
                      <a:lnTo>
                        <a:pt x="11" y="111"/>
                      </a:lnTo>
                      <a:lnTo>
                        <a:pt x="11" y="100"/>
                      </a:lnTo>
                      <a:lnTo>
                        <a:pt x="24" y="100"/>
                      </a:lnTo>
                      <a:lnTo>
                        <a:pt x="24" y="91"/>
                      </a:lnTo>
                      <a:lnTo>
                        <a:pt x="35" y="91"/>
                      </a:lnTo>
                      <a:lnTo>
                        <a:pt x="35" y="80"/>
                      </a:lnTo>
                      <a:lnTo>
                        <a:pt x="49" y="80"/>
                      </a:lnTo>
                      <a:lnTo>
                        <a:pt x="49" y="71"/>
                      </a:lnTo>
                      <a:lnTo>
                        <a:pt x="49" y="60"/>
                      </a:lnTo>
                      <a:lnTo>
                        <a:pt x="62" y="60"/>
                      </a:lnTo>
                      <a:lnTo>
                        <a:pt x="73" y="60"/>
                      </a:lnTo>
                      <a:lnTo>
                        <a:pt x="73" y="71"/>
                      </a:lnTo>
                      <a:lnTo>
                        <a:pt x="87" y="71"/>
                      </a:lnTo>
                      <a:lnTo>
                        <a:pt x="100" y="71"/>
                      </a:lnTo>
                      <a:lnTo>
                        <a:pt x="100" y="60"/>
                      </a:lnTo>
                      <a:lnTo>
                        <a:pt x="112" y="60"/>
                      </a:lnTo>
                      <a:lnTo>
                        <a:pt x="112" y="51"/>
                      </a:lnTo>
                      <a:lnTo>
                        <a:pt x="125" y="51"/>
                      </a:lnTo>
                      <a:lnTo>
                        <a:pt x="125" y="41"/>
                      </a:lnTo>
                      <a:lnTo>
                        <a:pt x="125" y="30"/>
                      </a:lnTo>
                      <a:lnTo>
                        <a:pt x="125" y="20"/>
                      </a:lnTo>
                      <a:lnTo>
                        <a:pt x="136" y="20"/>
                      </a:lnTo>
                      <a:lnTo>
                        <a:pt x="136" y="10"/>
                      </a:lnTo>
                      <a:lnTo>
                        <a:pt x="149" y="10"/>
                      </a:lnTo>
                      <a:lnTo>
                        <a:pt x="149" y="0"/>
                      </a:lnTo>
                      <a:lnTo>
                        <a:pt x="162" y="0"/>
                      </a:lnTo>
                      <a:lnTo>
                        <a:pt x="174" y="0"/>
                      </a:lnTo>
                      <a:lnTo>
                        <a:pt x="174" y="10"/>
                      </a:lnTo>
                      <a:lnTo>
                        <a:pt x="187" y="10"/>
                      </a:lnTo>
                      <a:lnTo>
                        <a:pt x="187" y="20"/>
                      </a:lnTo>
                      <a:lnTo>
                        <a:pt x="187" y="30"/>
                      </a:lnTo>
                      <a:lnTo>
                        <a:pt x="187" y="41"/>
                      </a:lnTo>
                      <a:lnTo>
                        <a:pt x="187" y="51"/>
                      </a:lnTo>
                      <a:lnTo>
                        <a:pt x="187" y="60"/>
                      </a:lnTo>
                      <a:lnTo>
                        <a:pt x="187" y="71"/>
                      </a:lnTo>
                      <a:lnTo>
                        <a:pt x="187" y="80"/>
                      </a:lnTo>
                      <a:lnTo>
                        <a:pt x="174" y="80"/>
                      </a:lnTo>
                      <a:lnTo>
                        <a:pt x="174" y="91"/>
                      </a:lnTo>
                      <a:lnTo>
                        <a:pt x="174" y="100"/>
                      </a:lnTo>
                      <a:lnTo>
                        <a:pt x="174" y="111"/>
                      </a:lnTo>
                      <a:lnTo>
                        <a:pt x="174" y="120"/>
                      </a:lnTo>
                      <a:lnTo>
                        <a:pt x="187" y="120"/>
                      </a:lnTo>
                      <a:lnTo>
                        <a:pt x="187" y="131"/>
                      </a:lnTo>
                      <a:lnTo>
                        <a:pt x="187" y="120"/>
                      </a:lnTo>
                      <a:lnTo>
                        <a:pt x="199" y="120"/>
                      </a:lnTo>
                      <a:lnTo>
                        <a:pt x="199" y="131"/>
                      </a:lnTo>
                      <a:lnTo>
                        <a:pt x="212" y="131"/>
                      </a:lnTo>
                      <a:lnTo>
                        <a:pt x="212" y="141"/>
                      </a:lnTo>
                      <a:lnTo>
                        <a:pt x="225" y="151"/>
                      </a:lnTo>
                      <a:lnTo>
                        <a:pt x="212" y="151"/>
                      </a:lnTo>
                      <a:lnTo>
                        <a:pt x="212" y="160"/>
                      </a:lnTo>
                      <a:lnTo>
                        <a:pt x="199" y="160"/>
                      </a:lnTo>
                      <a:lnTo>
                        <a:pt x="212" y="160"/>
                      </a:lnTo>
                      <a:lnTo>
                        <a:pt x="212" y="171"/>
                      </a:lnTo>
                      <a:lnTo>
                        <a:pt x="199" y="171"/>
                      </a:lnTo>
                      <a:lnTo>
                        <a:pt x="199" y="180"/>
                      </a:lnTo>
                      <a:lnTo>
                        <a:pt x="187" y="180"/>
                      </a:lnTo>
                      <a:lnTo>
                        <a:pt x="187" y="191"/>
                      </a:lnTo>
                      <a:lnTo>
                        <a:pt x="187" y="200"/>
                      </a:lnTo>
                      <a:lnTo>
                        <a:pt x="174" y="200"/>
                      </a:lnTo>
                      <a:lnTo>
                        <a:pt x="187" y="200"/>
                      </a:lnTo>
                      <a:lnTo>
                        <a:pt x="187" y="211"/>
                      </a:lnTo>
                      <a:lnTo>
                        <a:pt x="174" y="211"/>
                      </a:lnTo>
                      <a:lnTo>
                        <a:pt x="174" y="220"/>
                      </a:lnTo>
                      <a:lnTo>
                        <a:pt x="174" y="230"/>
                      </a:lnTo>
                      <a:lnTo>
                        <a:pt x="174" y="240"/>
                      </a:lnTo>
                      <a:lnTo>
                        <a:pt x="187" y="240"/>
                      </a:lnTo>
                      <a:lnTo>
                        <a:pt x="187" y="251"/>
                      </a:lnTo>
                      <a:lnTo>
                        <a:pt x="187" y="261"/>
                      </a:lnTo>
                      <a:lnTo>
                        <a:pt x="199" y="261"/>
                      </a:lnTo>
                      <a:lnTo>
                        <a:pt x="199" y="271"/>
                      </a:lnTo>
                      <a:lnTo>
                        <a:pt x="212" y="271"/>
                      </a:lnTo>
                      <a:lnTo>
                        <a:pt x="225" y="271"/>
                      </a:lnTo>
                      <a:lnTo>
                        <a:pt x="225" y="282"/>
                      </a:lnTo>
                      <a:lnTo>
                        <a:pt x="237" y="282"/>
                      </a:lnTo>
                      <a:lnTo>
                        <a:pt x="237" y="290"/>
                      </a:lnTo>
                      <a:close/>
                    </a:path>
                  </a:pathLst>
                </a:custGeom>
                <a:solidFill>
                  <a:srgbClr val="ABEBE9"/>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67" name="Google Shape;567;p57"/>
                <p:cNvSpPr/>
                <p:nvPr/>
              </p:nvSpPr>
              <p:spPr>
                <a:xfrm>
                  <a:off x="2843835" y="4289599"/>
                  <a:ext cx="1043732" cy="1033462"/>
                </a:xfrm>
                <a:custGeom>
                  <a:avLst/>
                  <a:gdLst/>
                  <a:ahLst/>
                  <a:cxnLst/>
                  <a:rect l="l" t="t" r="r" b="b"/>
                  <a:pathLst>
                    <a:path w="833" h="795" extrusionOk="0">
                      <a:moveTo>
                        <a:pt x="403" y="462"/>
                      </a:moveTo>
                      <a:lnTo>
                        <a:pt x="391" y="462"/>
                      </a:lnTo>
                      <a:lnTo>
                        <a:pt x="379" y="462"/>
                      </a:lnTo>
                      <a:lnTo>
                        <a:pt x="365" y="462"/>
                      </a:lnTo>
                      <a:lnTo>
                        <a:pt x="365" y="453"/>
                      </a:lnTo>
                      <a:lnTo>
                        <a:pt x="365" y="442"/>
                      </a:lnTo>
                      <a:lnTo>
                        <a:pt x="354" y="442"/>
                      </a:lnTo>
                      <a:lnTo>
                        <a:pt x="340" y="442"/>
                      </a:lnTo>
                      <a:lnTo>
                        <a:pt x="327" y="433"/>
                      </a:lnTo>
                      <a:lnTo>
                        <a:pt x="315" y="433"/>
                      </a:lnTo>
                      <a:lnTo>
                        <a:pt x="302" y="433"/>
                      </a:lnTo>
                      <a:lnTo>
                        <a:pt x="302" y="422"/>
                      </a:lnTo>
                      <a:lnTo>
                        <a:pt x="290" y="422"/>
                      </a:lnTo>
                      <a:lnTo>
                        <a:pt x="278" y="422"/>
                      </a:lnTo>
                      <a:lnTo>
                        <a:pt x="278" y="413"/>
                      </a:lnTo>
                      <a:lnTo>
                        <a:pt x="278" y="422"/>
                      </a:lnTo>
                      <a:lnTo>
                        <a:pt x="278" y="413"/>
                      </a:lnTo>
                      <a:lnTo>
                        <a:pt x="264" y="413"/>
                      </a:lnTo>
                      <a:lnTo>
                        <a:pt x="253" y="413"/>
                      </a:lnTo>
                      <a:lnTo>
                        <a:pt x="253" y="402"/>
                      </a:lnTo>
                      <a:lnTo>
                        <a:pt x="239" y="402"/>
                      </a:lnTo>
                      <a:lnTo>
                        <a:pt x="228" y="402"/>
                      </a:lnTo>
                      <a:lnTo>
                        <a:pt x="228" y="413"/>
                      </a:lnTo>
                      <a:lnTo>
                        <a:pt x="214" y="413"/>
                      </a:lnTo>
                      <a:lnTo>
                        <a:pt x="201" y="413"/>
                      </a:lnTo>
                      <a:lnTo>
                        <a:pt x="189" y="413"/>
                      </a:lnTo>
                      <a:lnTo>
                        <a:pt x="176" y="413"/>
                      </a:lnTo>
                      <a:lnTo>
                        <a:pt x="176" y="402"/>
                      </a:lnTo>
                      <a:lnTo>
                        <a:pt x="165" y="402"/>
                      </a:lnTo>
                      <a:lnTo>
                        <a:pt x="165" y="393"/>
                      </a:lnTo>
                      <a:lnTo>
                        <a:pt x="151" y="393"/>
                      </a:lnTo>
                      <a:lnTo>
                        <a:pt x="165" y="393"/>
                      </a:lnTo>
                      <a:lnTo>
                        <a:pt x="151" y="393"/>
                      </a:lnTo>
                      <a:lnTo>
                        <a:pt x="151" y="382"/>
                      </a:lnTo>
                      <a:lnTo>
                        <a:pt x="138" y="382"/>
                      </a:lnTo>
                      <a:lnTo>
                        <a:pt x="138" y="373"/>
                      </a:lnTo>
                      <a:lnTo>
                        <a:pt x="138" y="362"/>
                      </a:lnTo>
                      <a:lnTo>
                        <a:pt x="126" y="362"/>
                      </a:lnTo>
                      <a:lnTo>
                        <a:pt x="126" y="353"/>
                      </a:lnTo>
                      <a:lnTo>
                        <a:pt x="126" y="362"/>
                      </a:lnTo>
                      <a:lnTo>
                        <a:pt x="126" y="353"/>
                      </a:lnTo>
                      <a:lnTo>
                        <a:pt x="126" y="342"/>
                      </a:lnTo>
                      <a:lnTo>
                        <a:pt x="113" y="342"/>
                      </a:lnTo>
                      <a:lnTo>
                        <a:pt x="113" y="332"/>
                      </a:lnTo>
                      <a:lnTo>
                        <a:pt x="113" y="322"/>
                      </a:lnTo>
                      <a:lnTo>
                        <a:pt x="101" y="322"/>
                      </a:lnTo>
                      <a:lnTo>
                        <a:pt x="101" y="311"/>
                      </a:lnTo>
                      <a:lnTo>
                        <a:pt x="113" y="311"/>
                      </a:lnTo>
                      <a:lnTo>
                        <a:pt x="101" y="311"/>
                      </a:lnTo>
                      <a:lnTo>
                        <a:pt x="101" y="302"/>
                      </a:lnTo>
                      <a:lnTo>
                        <a:pt x="88" y="302"/>
                      </a:lnTo>
                      <a:lnTo>
                        <a:pt x="88" y="292"/>
                      </a:lnTo>
                      <a:lnTo>
                        <a:pt x="88" y="282"/>
                      </a:lnTo>
                      <a:lnTo>
                        <a:pt x="75" y="282"/>
                      </a:lnTo>
                      <a:lnTo>
                        <a:pt x="75" y="271"/>
                      </a:lnTo>
                      <a:lnTo>
                        <a:pt x="64" y="271"/>
                      </a:lnTo>
                      <a:lnTo>
                        <a:pt x="75" y="271"/>
                      </a:lnTo>
                      <a:lnTo>
                        <a:pt x="64" y="271"/>
                      </a:lnTo>
                      <a:lnTo>
                        <a:pt x="64" y="262"/>
                      </a:lnTo>
                      <a:lnTo>
                        <a:pt x="64" y="271"/>
                      </a:lnTo>
                      <a:lnTo>
                        <a:pt x="50" y="271"/>
                      </a:lnTo>
                      <a:lnTo>
                        <a:pt x="50" y="262"/>
                      </a:lnTo>
                      <a:lnTo>
                        <a:pt x="50" y="251"/>
                      </a:lnTo>
                      <a:lnTo>
                        <a:pt x="37" y="251"/>
                      </a:lnTo>
                      <a:lnTo>
                        <a:pt x="37" y="242"/>
                      </a:lnTo>
                      <a:lnTo>
                        <a:pt x="37" y="231"/>
                      </a:lnTo>
                      <a:lnTo>
                        <a:pt x="25" y="231"/>
                      </a:lnTo>
                      <a:lnTo>
                        <a:pt x="25" y="221"/>
                      </a:lnTo>
                      <a:lnTo>
                        <a:pt x="12" y="221"/>
                      </a:lnTo>
                      <a:lnTo>
                        <a:pt x="12" y="211"/>
                      </a:lnTo>
                      <a:lnTo>
                        <a:pt x="12" y="202"/>
                      </a:lnTo>
                      <a:lnTo>
                        <a:pt x="12" y="192"/>
                      </a:lnTo>
                      <a:lnTo>
                        <a:pt x="0" y="192"/>
                      </a:lnTo>
                      <a:lnTo>
                        <a:pt x="12" y="192"/>
                      </a:lnTo>
                      <a:lnTo>
                        <a:pt x="12" y="182"/>
                      </a:lnTo>
                      <a:lnTo>
                        <a:pt x="25" y="182"/>
                      </a:lnTo>
                      <a:lnTo>
                        <a:pt x="25" y="171"/>
                      </a:lnTo>
                      <a:lnTo>
                        <a:pt x="37" y="171"/>
                      </a:lnTo>
                      <a:lnTo>
                        <a:pt x="50" y="171"/>
                      </a:lnTo>
                      <a:lnTo>
                        <a:pt x="64" y="171"/>
                      </a:lnTo>
                      <a:lnTo>
                        <a:pt x="64" y="182"/>
                      </a:lnTo>
                      <a:lnTo>
                        <a:pt x="64" y="192"/>
                      </a:lnTo>
                      <a:lnTo>
                        <a:pt x="75" y="202"/>
                      </a:lnTo>
                      <a:lnTo>
                        <a:pt x="75" y="211"/>
                      </a:lnTo>
                      <a:lnTo>
                        <a:pt x="88" y="211"/>
                      </a:lnTo>
                      <a:lnTo>
                        <a:pt x="88" y="221"/>
                      </a:lnTo>
                      <a:lnTo>
                        <a:pt x="101" y="221"/>
                      </a:lnTo>
                      <a:lnTo>
                        <a:pt x="101" y="211"/>
                      </a:lnTo>
                      <a:lnTo>
                        <a:pt x="101" y="202"/>
                      </a:lnTo>
                      <a:lnTo>
                        <a:pt x="101" y="192"/>
                      </a:lnTo>
                      <a:lnTo>
                        <a:pt x="113" y="192"/>
                      </a:lnTo>
                      <a:lnTo>
                        <a:pt x="126" y="192"/>
                      </a:lnTo>
                      <a:lnTo>
                        <a:pt x="126" y="182"/>
                      </a:lnTo>
                      <a:lnTo>
                        <a:pt x="138" y="171"/>
                      </a:lnTo>
                      <a:lnTo>
                        <a:pt x="151" y="171"/>
                      </a:lnTo>
                      <a:lnTo>
                        <a:pt x="138" y="171"/>
                      </a:lnTo>
                      <a:lnTo>
                        <a:pt x="138" y="162"/>
                      </a:lnTo>
                      <a:lnTo>
                        <a:pt x="138" y="171"/>
                      </a:lnTo>
                      <a:lnTo>
                        <a:pt x="138" y="162"/>
                      </a:lnTo>
                      <a:lnTo>
                        <a:pt x="138" y="151"/>
                      </a:lnTo>
                      <a:lnTo>
                        <a:pt x="126" y="151"/>
                      </a:lnTo>
                      <a:lnTo>
                        <a:pt x="126" y="142"/>
                      </a:lnTo>
                      <a:lnTo>
                        <a:pt x="126" y="131"/>
                      </a:lnTo>
                      <a:lnTo>
                        <a:pt x="126" y="121"/>
                      </a:lnTo>
                      <a:lnTo>
                        <a:pt x="113" y="121"/>
                      </a:lnTo>
                      <a:lnTo>
                        <a:pt x="113" y="111"/>
                      </a:lnTo>
                      <a:lnTo>
                        <a:pt x="101" y="111"/>
                      </a:lnTo>
                      <a:lnTo>
                        <a:pt x="101" y="100"/>
                      </a:lnTo>
                      <a:lnTo>
                        <a:pt x="101" y="91"/>
                      </a:lnTo>
                      <a:lnTo>
                        <a:pt x="88" y="91"/>
                      </a:lnTo>
                      <a:lnTo>
                        <a:pt x="88" y="80"/>
                      </a:lnTo>
                      <a:lnTo>
                        <a:pt x="88" y="71"/>
                      </a:lnTo>
                      <a:lnTo>
                        <a:pt x="101" y="71"/>
                      </a:lnTo>
                      <a:lnTo>
                        <a:pt x="101" y="60"/>
                      </a:lnTo>
                      <a:lnTo>
                        <a:pt x="113" y="60"/>
                      </a:lnTo>
                      <a:lnTo>
                        <a:pt x="126" y="60"/>
                      </a:lnTo>
                      <a:lnTo>
                        <a:pt x="126" y="51"/>
                      </a:lnTo>
                      <a:lnTo>
                        <a:pt x="126" y="40"/>
                      </a:lnTo>
                      <a:lnTo>
                        <a:pt x="138" y="40"/>
                      </a:lnTo>
                      <a:lnTo>
                        <a:pt x="138" y="31"/>
                      </a:lnTo>
                      <a:lnTo>
                        <a:pt x="151" y="31"/>
                      </a:lnTo>
                      <a:lnTo>
                        <a:pt x="151" y="20"/>
                      </a:lnTo>
                      <a:lnTo>
                        <a:pt x="165" y="20"/>
                      </a:lnTo>
                      <a:lnTo>
                        <a:pt x="176" y="20"/>
                      </a:lnTo>
                      <a:lnTo>
                        <a:pt x="189" y="20"/>
                      </a:lnTo>
                      <a:lnTo>
                        <a:pt x="189" y="11"/>
                      </a:lnTo>
                      <a:lnTo>
                        <a:pt x="189" y="20"/>
                      </a:lnTo>
                      <a:lnTo>
                        <a:pt x="201" y="20"/>
                      </a:lnTo>
                      <a:lnTo>
                        <a:pt x="201" y="11"/>
                      </a:lnTo>
                      <a:lnTo>
                        <a:pt x="214" y="11"/>
                      </a:lnTo>
                      <a:lnTo>
                        <a:pt x="228" y="11"/>
                      </a:lnTo>
                      <a:lnTo>
                        <a:pt x="228" y="0"/>
                      </a:lnTo>
                      <a:lnTo>
                        <a:pt x="239" y="0"/>
                      </a:lnTo>
                      <a:lnTo>
                        <a:pt x="239" y="11"/>
                      </a:lnTo>
                      <a:lnTo>
                        <a:pt x="239" y="20"/>
                      </a:lnTo>
                      <a:lnTo>
                        <a:pt x="253" y="20"/>
                      </a:lnTo>
                      <a:lnTo>
                        <a:pt x="239" y="20"/>
                      </a:lnTo>
                      <a:lnTo>
                        <a:pt x="239" y="31"/>
                      </a:lnTo>
                      <a:lnTo>
                        <a:pt x="239" y="20"/>
                      </a:lnTo>
                      <a:lnTo>
                        <a:pt x="253" y="20"/>
                      </a:lnTo>
                      <a:lnTo>
                        <a:pt x="253" y="31"/>
                      </a:lnTo>
                      <a:lnTo>
                        <a:pt x="264" y="31"/>
                      </a:lnTo>
                      <a:lnTo>
                        <a:pt x="278" y="31"/>
                      </a:lnTo>
                      <a:lnTo>
                        <a:pt x="290" y="31"/>
                      </a:lnTo>
                      <a:lnTo>
                        <a:pt x="302" y="31"/>
                      </a:lnTo>
                      <a:lnTo>
                        <a:pt x="290" y="31"/>
                      </a:lnTo>
                      <a:lnTo>
                        <a:pt x="302" y="31"/>
                      </a:lnTo>
                      <a:lnTo>
                        <a:pt x="302" y="40"/>
                      </a:lnTo>
                      <a:lnTo>
                        <a:pt x="302" y="31"/>
                      </a:lnTo>
                      <a:lnTo>
                        <a:pt x="302" y="40"/>
                      </a:lnTo>
                      <a:lnTo>
                        <a:pt x="315" y="40"/>
                      </a:lnTo>
                      <a:lnTo>
                        <a:pt x="327" y="40"/>
                      </a:lnTo>
                      <a:lnTo>
                        <a:pt x="315" y="40"/>
                      </a:lnTo>
                      <a:lnTo>
                        <a:pt x="327" y="40"/>
                      </a:lnTo>
                      <a:lnTo>
                        <a:pt x="327" y="51"/>
                      </a:lnTo>
                      <a:lnTo>
                        <a:pt x="340" y="51"/>
                      </a:lnTo>
                      <a:lnTo>
                        <a:pt x="340" y="40"/>
                      </a:lnTo>
                      <a:lnTo>
                        <a:pt x="327" y="40"/>
                      </a:lnTo>
                      <a:lnTo>
                        <a:pt x="340" y="40"/>
                      </a:lnTo>
                      <a:lnTo>
                        <a:pt x="354" y="40"/>
                      </a:lnTo>
                      <a:lnTo>
                        <a:pt x="340" y="40"/>
                      </a:lnTo>
                      <a:lnTo>
                        <a:pt x="354" y="40"/>
                      </a:lnTo>
                      <a:lnTo>
                        <a:pt x="354" y="31"/>
                      </a:lnTo>
                      <a:lnTo>
                        <a:pt x="354" y="40"/>
                      </a:lnTo>
                      <a:lnTo>
                        <a:pt x="354" y="31"/>
                      </a:lnTo>
                      <a:lnTo>
                        <a:pt x="354" y="40"/>
                      </a:lnTo>
                      <a:lnTo>
                        <a:pt x="354" y="31"/>
                      </a:lnTo>
                      <a:lnTo>
                        <a:pt x="354" y="40"/>
                      </a:lnTo>
                      <a:lnTo>
                        <a:pt x="354" y="31"/>
                      </a:lnTo>
                      <a:lnTo>
                        <a:pt x="365" y="31"/>
                      </a:lnTo>
                      <a:lnTo>
                        <a:pt x="379" y="31"/>
                      </a:lnTo>
                      <a:lnTo>
                        <a:pt x="379" y="20"/>
                      </a:lnTo>
                      <a:lnTo>
                        <a:pt x="379" y="31"/>
                      </a:lnTo>
                      <a:lnTo>
                        <a:pt x="379" y="20"/>
                      </a:lnTo>
                      <a:lnTo>
                        <a:pt x="379" y="31"/>
                      </a:lnTo>
                      <a:lnTo>
                        <a:pt x="379" y="20"/>
                      </a:lnTo>
                      <a:lnTo>
                        <a:pt x="379" y="31"/>
                      </a:lnTo>
                      <a:lnTo>
                        <a:pt x="379" y="20"/>
                      </a:lnTo>
                      <a:lnTo>
                        <a:pt x="391" y="20"/>
                      </a:lnTo>
                      <a:lnTo>
                        <a:pt x="403" y="20"/>
                      </a:lnTo>
                      <a:lnTo>
                        <a:pt x="403" y="31"/>
                      </a:lnTo>
                      <a:lnTo>
                        <a:pt x="403" y="40"/>
                      </a:lnTo>
                      <a:lnTo>
                        <a:pt x="391" y="40"/>
                      </a:lnTo>
                      <a:lnTo>
                        <a:pt x="391" y="51"/>
                      </a:lnTo>
                      <a:lnTo>
                        <a:pt x="391" y="60"/>
                      </a:lnTo>
                      <a:lnTo>
                        <a:pt x="391" y="71"/>
                      </a:lnTo>
                      <a:lnTo>
                        <a:pt x="379" y="71"/>
                      </a:lnTo>
                      <a:lnTo>
                        <a:pt x="379" y="80"/>
                      </a:lnTo>
                      <a:lnTo>
                        <a:pt x="379" y="91"/>
                      </a:lnTo>
                      <a:lnTo>
                        <a:pt x="365" y="91"/>
                      </a:lnTo>
                      <a:lnTo>
                        <a:pt x="365" y="100"/>
                      </a:lnTo>
                      <a:lnTo>
                        <a:pt x="365" y="111"/>
                      </a:lnTo>
                      <a:lnTo>
                        <a:pt x="379" y="121"/>
                      </a:lnTo>
                      <a:lnTo>
                        <a:pt x="379" y="131"/>
                      </a:lnTo>
                      <a:lnTo>
                        <a:pt x="379" y="142"/>
                      </a:lnTo>
                      <a:lnTo>
                        <a:pt x="391" y="142"/>
                      </a:lnTo>
                      <a:lnTo>
                        <a:pt x="391" y="151"/>
                      </a:lnTo>
                      <a:lnTo>
                        <a:pt x="391" y="162"/>
                      </a:lnTo>
                      <a:lnTo>
                        <a:pt x="403" y="162"/>
                      </a:lnTo>
                      <a:lnTo>
                        <a:pt x="416" y="162"/>
                      </a:lnTo>
                      <a:lnTo>
                        <a:pt x="428" y="162"/>
                      </a:lnTo>
                      <a:lnTo>
                        <a:pt x="442" y="162"/>
                      </a:lnTo>
                      <a:lnTo>
                        <a:pt x="442" y="171"/>
                      </a:lnTo>
                      <a:lnTo>
                        <a:pt x="442" y="182"/>
                      </a:lnTo>
                      <a:lnTo>
                        <a:pt x="428" y="182"/>
                      </a:lnTo>
                      <a:lnTo>
                        <a:pt x="442" y="182"/>
                      </a:lnTo>
                      <a:lnTo>
                        <a:pt x="428" y="192"/>
                      </a:lnTo>
                      <a:lnTo>
                        <a:pt x="442" y="192"/>
                      </a:lnTo>
                      <a:lnTo>
                        <a:pt x="442" y="202"/>
                      </a:lnTo>
                      <a:lnTo>
                        <a:pt x="442" y="192"/>
                      </a:lnTo>
                      <a:lnTo>
                        <a:pt x="455" y="192"/>
                      </a:lnTo>
                      <a:lnTo>
                        <a:pt x="455" y="202"/>
                      </a:lnTo>
                      <a:lnTo>
                        <a:pt x="467" y="202"/>
                      </a:lnTo>
                      <a:lnTo>
                        <a:pt x="480" y="202"/>
                      </a:lnTo>
                      <a:lnTo>
                        <a:pt x="467" y="202"/>
                      </a:lnTo>
                      <a:lnTo>
                        <a:pt x="467" y="211"/>
                      </a:lnTo>
                      <a:lnTo>
                        <a:pt x="467" y="221"/>
                      </a:lnTo>
                      <a:lnTo>
                        <a:pt x="455" y="221"/>
                      </a:lnTo>
                      <a:lnTo>
                        <a:pt x="442" y="231"/>
                      </a:lnTo>
                      <a:lnTo>
                        <a:pt x="442" y="242"/>
                      </a:lnTo>
                      <a:lnTo>
                        <a:pt x="455" y="242"/>
                      </a:lnTo>
                      <a:lnTo>
                        <a:pt x="455" y="251"/>
                      </a:lnTo>
                      <a:lnTo>
                        <a:pt x="467" y="251"/>
                      </a:lnTo>
                      <a:lnTo>
                        <a:pt x="467" y="262"/>
                      </a:lnTo>
                      <a:lnTo>
                        <a:pt x="467" y="271"/>
                      </a:lnTo>
                      <a:lnTo>
                        <a:pt x="467" y="282"/>
                      </a:lnTo>
                      <a:lnTo>
                        <a:pt x="480" y="282"/>
                      </a:lnTo>
                      <a:lnTo>
                        <a:pt x="492" y="282"/>
                      </a:lnTo>
                      <a:lnTo>
                        <a:pt x="504" y="282"/>
                      </a:lnTo>
                      <a:lnTo>
                        <a:pt x="504" y="292"/>
                      </a:lnTo>
                      <a:lnTo>
                        <a:pt x="518" y="292"/>
                      </a:lnTo>
                      <a:lnTo>
                        <a:pt x="518" y="302"/>
                      </a:lnTo>
                      <a:lnTo>
                        <a:pt x="529" y="302"/>
                      </a:lnTo>
                      <a:lnTo>
                        <a:pt x="529" y="311"/>
                      </a:lnTo>
                      <a:lnTo>
                        <a:pt x="529" y="302"/>
                      </a:lnTo>
                      <a:lnTo>
                        <a:pt x="543" y="302"/>
                      </a:lnTo>
                      <a:lnTo>
                        <a:pt x="554" y="302"/>
                      </a:lnTo>
                      <a:lnTo>
                        <a:pt x="568" y="302"/>
                      </a:lnTo>
                      <a:lnTo>
                        <a:pt x="568" y="311"/>
                      </a:lnTo>
                      <a:lnTo>
                        <a:pt x="581" y="311"/>
                      </a:lnTo>
                      <a:lnTo>
                        <a:pt x="581" y="302"/>
                      </a:lnTo>
                      <a:lnTo>
                        <a:pt x="581" y="311"/>
                      </a:lnTo>
                      <a:lnTo>
                        <a:pt x="593" y="311"/>
                      </a:lnTo>
                      <a:lnTo>
                        <a:pt x="581" y="311"/>
                      </a:lnTo>
                      <a:lnTo>
                        <a:pt x="593" y="311"/>
                      </a:lnTo>
                      <a:lnTo>
                        <a:pt x="593" y="322"/>
                      </a:lnTo>
                      <a:lnTo>
                        <a:pt x="593" y="311"/>
                      </a:lnTo>
                      <a:lnTo>
                        <a:pt x="605" y="311"/>
                      </a:lnTo>
                      <a:lnTo>
                        <a:pt x="605" y="322"/>
                      </a:lnTo>
                      <a:lnTo>
                        <a:pt x="619" y="322"/>
                      </a:lnTo>
                      <a:lnTo>
                        <a:pt x="619" y="332"/>
                      </a:lnTo>
                      <a:lnTo>
                        <a:pt x="631" y="332"/>
                      </a:lnTo>
                      <a:lnTo>
                        <a:pt x="644" y="332"/>
                      </a:lnTo>
                      <a:lnTo>
                        <a:pt x="644" y="342"/>
                      </a:lnTo>
                      <a:lnTo>
                        <a:pt x="656" y="342"/>
                      </a:lnTo>
                      <a:lnTo>
                        <a:pt x="669" y="342"/>
                      </a:lnTo>
                      <a:lnTo>
                        <a:pt x="682" y="342"/>
                      </a:lnTo>
                      <a:lnTo>
                        <a:pt x="694" y="342"/>
                      </a:lnTo>
                      <a:lnTo>
                        <a:pt x="707" y="342"/>
                      </a:lnTo>
                      <a:lnTo>
                        <a:pt x="707" y="353"/>
                      </a:lnTo>
                      <a:lnTo>
                        <a:pt x="718" y="353"/>
                      </a:lnTo>
                      <a:lnTo>
                        <a:pt x="732" y="353"/>
                      </a:lnTo>
                      <a:lnTo>
                        <a:pt x="732" y="362"/>
                      </a:lnTo>
                      <a:lnTo>
                        <a:pt x="745" y="353"/>
                      </a:lnTo>
                      <a:lnTo>
                        <a:pt x="745" y="362"/>
                      </a:lnTo>
                      <a:lnTo>
                        <a:pt x="757" y="353"/>
                      </a:lnTo>
                      <a:lnTo>
                        <a:pt x="770" y="353"/>
                      </a:lnTo>
                      <a:lnTo>
                        <a:pt x="782" y="353"/>
                      </a:lnTo>
                      <a:lnTo>
                        <a:pt x="782" y="362"/>
                      </a:lnTo>
                      <a:lnTo>
                        <a:pt x="795" y="362"/>
                      </a:lnTo>
                      <a:lnTo>
                        <a:pt x="795" y="353"/>
                      </a:lnTo>
                      <a:lnTo>
                        <a:pt x="808" y="353"/>
                      </a:lnTo>
                      <a:lnTo>
                        <a:pt x="819" y="353"/>
                      </a:lnTo>
                      <a:lnTo>
                        <a:pt x="819" y="362"/>
                      </a:lnTo>
                      <a:lnTo>
                        <a:pt x="819" y="373"/>
                      </a:lnTo>
                      <a:lnTo>
                        <a:pt x="819" y="382"/>
                      </a:lnTo>
                      <a:lnTo>
                        <a:pt x="819" y="393"/>
                      </a:lnTo>
                      <a:lnTo>
                        <a:pt x="833" y="393"/>
                      </a:lnTo>
                      <a:lnTo>
                        <a:pt x="819" y="393"/>
                      </a:lnTo>
                      <a:lnTo>
                        <a:pt x="819" y="402"/>
                      </a:lnTo>
                      <a:lnTo>
                        <a:pt x="808" y="402"/>
                      </a:lnTo>
                      <a:lnTo>
                        <a:pt x="808" y="413"/>
                      </a:lnTo>
                      <a:lnTo>
                        <a:pt x="808" y="422"/>
                      </a:lnTo>
                      <a:lnTo>
                        <a:pt x="795" y="422"/>
                      </a:lnTo>
                      <a:lnTo>
                        <a:pt x="795" y="433"/>
                      </a:lnTo>
                      <a:lnTo>
                        <a:pt x="782" y="433"/>
                      </a:lnTo>
                      <a:lnTo>
                        <a:pt x="782" y="442"/>
                      </a:lnTo>
                      <a:lnTo>
                        <a:pt x="782" y="453"/>
                      </a:lnTo>
                      <a:lnTo>
                        <a:pt x="770" y="453"/>
                      </a:lnTo>
                      <a:lnTo>
                        <a:pt x="757" y="453"/>
                      </a:lnTo>
                      <a:lnTo>
                        <a:pt x="757" y="462"/>
                      </a:lnTo>
                      <a:lnTo>
                        <a:pt x="745" y="462"/>
                      </a:lnTo>
                      <a:lnTo>
                        <a:pt x="745" y="473"/>
                      </a:lnTo>
                      <a:lnTo>
                        <a:pt x="745" y="482"/>
                      </a:lnTo>
                      <a:lnTo>
                        <a:pt x="745" y="493"/>
                      </a:lnTo>
                      <a:lnTo>
                        <a:pt x="732" y="493"/>
                      </a:lnTo>
                      <a:lnTo>
                        <a:pt x="718" y="493"/>
                      </a:lnTo>
                      <a:lnTo>
                        <a:pt x="718" y="482"/>
                      </a:lnTo>
                      <a:lnTo>
                        <a:pt x="707" y="482"/>
                      </a:lnTo>
                      <a:lnTo>
                        <a:pt x="707" y="493"/>
                      </a:lnTo>
                      <a:lnTo>
                        <a:pt x="718" y="493"/>
                      </a:lnTo>
                      <a:lnTo>
                        <a:pt x="718" y="503"/>
                      </a:lnTo>
                      <a:lnTo>
                        <a:pt x="718" y="513"/>
                      </a:lnTo>
                      <a:lnTo>
                        <a:pt x="718" y="522"/>
                      </a:lnTo>
                      <a:lnTo>
                        <a:pt x="707" y="522"/>
                      </a:lnTo>
                      <a:lnTo>
                        <a:pt x="707" y="533"/>
                      </a:lnTo>
                      <a:lnTo>
                        <a:pt x="718" y="533"/>
                      </a:lnTo>
                      <a:lnTo>
                        <a:pt x="732" y="533"/>
                      </a:lnTo>
                      <a:lnTo>
                        <a:pt x="732" y="543"/>
                      </a:lnTo>
                      <a:lnTo>
                        <a:pt x="718" y="543"/>
                      </a:lnTo>
                      <a:lnTo>
                        <a:pt x="718" y="553"/>
                      </a:lnTo>
                      <a:lnTo>
                        <a:pt x="707" y="553"/>
                      </a:lnTo>
                      <a:lnTo>
                        <a:pt x="707" y="564"/>
                      </a:lnTo>
                      <a:lnTo>
                        <a:pt x="707" y="574"/>
                      </a:lnTo>
                      <a:lnTo>
                        <a:pt x="694" y="574"/>
                      </a:lnTo>
                      <a:lnTo>
                        <a:pt x="694" y="584"/>
                      </a:lnTo>
                      <a:lnTo>
                        <a:pt x="694" y="593"/>
                      </a:lnTo>
                      <a:lnTo>
                        <a:pt x="682" y="593"/>
                      </a:lnTo>
                      <a:lnTo>
                        <a:pt x="682" y="604"/>
                      </a:lnTo>
                      <a:lnTo>
                        <a:pt x="682" y="613"/>
                      </a:lnTo>
                      <a:lnTo>
                        <a:pt x="682" y="624"/>
                      </a:lnTo>
                      <a:lnTo>
                        <a:pt x="682" y="633"/>
                      </a:lnTo>
                      <a:lnTo>
                        <a:pt x="682" y="624"/>
                      </a:lnTo>
                      <a:lnTo>
                        <a:pt x="682" y="633"/>
                      </a:lnTo>
                      <a:lnTo>
                        <a:pt x="669" y="633"/>
                      </a:lnTo>
                      <a:lnTo>
                        <a:pt x="682" y="633"/>
                      </a:lnTo>
                      <a:lnTo>
                        <a:pt x="669" y="633"/>
                      </a:lnTo>
                      <a:lnTo>
                        <a:pt x="656" y="633"/>
                      </a:lnTo>
                      <a:lnTo>
                        <a:pt x="656" y="644"/>
                      </a:lnTo>
                      <a:lnTo>
                        <a:pt x="656" y="633"/>
                      </a:lnTo>
                      <a:lnTo>
                        <a:pt x="656" y="644"/>
                      </a:lnTo>
                      <a:lnTo>
                        <a:pt x="656" y="653"/>
                      </a:lnTo>
                      <a:lnTo>
                        <a:pt x="669" y="653"/>
                      </a:lnTo>
                      <a:lnTo>
                        <a:pt x="669" y="664"/>
                      </a:lnTo>
                      <a:lnTo>
                        <a:pt x="682" y="664"/>
                      </a:lnTo>
                      <a:lnTo>
                        <a:pt x="682" y="674"/>
                      </a:lnTo>
                      <a:lnTo>
                        <a:pt x="682" y="684"/>
                      </a:lnTo>
                      <a:lnTo>
                        <a:pt x="682" y="693"/>
                      </a:lnTo>
                      <a:lnTo>
                        <a:pt x="682" y="704"/>
                      </a:lnTo>
                      <a:lnTo>
                        <a:pt x="682" y="714"/>
                      </a:lnTo>
                      <a:lnTo>
                        <a:pt x="682" y="724"/>
                      </a:lnTo>
                      <a:lnTo>
                        <a:pt x="682" y="733"/>
                      </a:lnTo>
                      <a:lnTo>
                        <a:pt x="682" y="745"/>
                      </a:lnTo>
                      <a:lnTo>
                        <a:pt x="682" y="754"/>
                      </a:lnTo>
                      <a:lnTo>
                        <a:pt x="682" y="764"/>
                      </a:lnTo>
                      <a:lnTo>
                        <a:pt x="669" y="764"/>
                      </a:lnTo>
                      <a:lnTo>
                        <a:pt x="669" y="775"/>
                      </a:lnTo>
                      <a:lnTo>
                        <a:pt x="669" y="784"/>
                      </a:lnTo>
                      <a:lnTo>
                        <a:pt x="656" y="784"/>
                      </a:lnTo>
                      <a:lnTo>
                        <a:pt x="656" y="795"/>
                      </a:lnTo>
                      <a:lnTo>
                        <a:pt x="644" y="795"/>
                      </a:lnTo>
                      <a:lnTo>
                        <a:pt x="644" y="784"/>
                      </a:lnTo>
                      <a:lnTo>
                        <a:pt x="631" y="784"/>
                      </a:lnTo>
                      <a:lnTo>
                        <a:pt x="631" y="775"/>
                      </a:lnTo>
                      <a:lnTo>
                        <a:pt x="644" y="775"/>
                      </a:lnTo>
                      <a:lnTo>
                        <a:pt x="644" y="764"/>
                      </a:lnTo>
                      <a:lnTo>
                        <a:pt x="631" y="754"/>
                      </a:lnTo>
                      <a:lnTo>
                        <a:pt x="631" y="745"/>
                      </a:lnTo>
                      <a:lnTo>
                        <a:pt x="644" y="745"/>
                      </a:lnTo>
                      <a:lnTo>
                        <a:pt x="631" y="745"/>
                      </a:lnTo>
                      <a:lnTo>
                        <a:pt x="631" y="733"/>
                      </a:lnTo>
                      <a:lnTo>
                        <a:pt x="644" y="733"/>
                      </a:lnTo>
                      <a:lnTo>
                        <a:pt x="644" y="724"/>
                      </a:lnTo>
                      <a:lnTo>
                        <a:pt x="631" y="724"/>
                      </a:lnTo>
                      <a:lnTo>
                        <a:pt x="631" y="714"/>
                      </a:lnTo>
                      <a:lnTo>
                        <a:pt x="631" y="724"/>
                      </a:lnTo>
                      <a:lnTo>
                        <a:pt x="619" y="724"/>
                      </a:lnTo>
                      <a:lnTo>
                        <a:pt x="619" y="714"/>
                      </a:lnTo>
                      <a:lnTo>
                        <a:pt x="619" y="724"/>
                      </a:lnTo>
                      <a:lnTo>
                        <a:pt x="605" y="724"/>
                      </a:lnTo>
                      <a:lnTo>
                        <a:pt x="593" y="724"/>
                      </a:lnTo>
                      <a:lnTo>
                        <a:pt x="593" y="714"/>
                      </a:lnTo>
                      <a:lnTo>
                        <a:pt x="581" y="714"/>
                      </a:lnTo>
                      <a:lnTo>
                        <a:pt x="581" y="704"/>
                      </a:lnTo>
                      <a:lnTo>
                        <a:pt x="568" y="704"/>
                      </a:lnTo>
                      <a:lnTo>
                        <a:pt x="554" y="704"/>
                      </a:lnTo>
                      <a:lnTo>
                        <a:pt x="568" y="704"/>
                      </a:lnTo>
                      <a:lnTo>
                        <a:pt x="568" y="714"/>
                      </a:lnTo>
                      <a:lnTo>
                        <a:pt x="554" y="714"/>
                      </a:lnTo>
                      <a:lnTo>
                        <a:pt x="554" y="724"/>
                      </a:lnTo>
                      <a:lnTo>
                        <a:pt x="554" y="714"/>
                      </a:lnTo>
                      <a:lnTo>
                        <a:pt x="543" y="714"/>
                      </a:lnTo>
                      <a:lnTo>
                        <a:pt x="543" y="724"/>
                      </a:lnTo>
                      <a:lnTo>
                        <a:pt x="543" y="733"/>
                      </a:lnTo>
                      <a:lnTo>
                        <a:pt x="529" y="733"/>
                      </a:lnTo>
                      <a:lnTo>
                        <a:pt x="529" y="724"/>
                      </a:lnTo>
                      <a:lnTo>
                        <a:pt x="518" y="724"/>
                      </a:lnTo>
                      <a:lnTo>
                        <a:pt x="504" y="724"/>
                      </a:lnTo>
                      <a:lnTo>
                        <a:pt x="504" y="714"/>
                      </a:lnTo>
                      <a:lnTo>
                        <a:pt x="492" y="714"/>
                      </a:lnTo>
                      <a:lnTo>
                        <a:pt x="492" y="724"/>
                      </a:lnTo>
                      <a:lnTo>
                        <a:pt x="492" y="714"/>
                      </a:lnTo>
                      <a:lnTo>
                        <a:pt x="480" y="714"/>
                      </a:lnTo>
                      <a:lnTo>
                        <a:pt x="492" y="714"/>
                      </a:lnTo>
                      <a:lnTo>
                        <a:pt x="492" y="704"/>
                      </a:lnTo>
                      <a:lnTo>
                        <a:pt x="504" y="704"/>
                      </a:lnTo>
                      <a:lnTo>
                        <a:pt x="504" y="693"/>
                      </a:lnTo>
                      <a:lnTo>
                        <a:pt x="504" y="684"/>
                      </a:lnTo>
                      <a:lnTo>
                        <a:pt x="492" y="684"/>
                      </a:lnTo>
                      <a:lnTo>
                        <a:pt x="480" y="684"/>
                      </a:lnTo>
                      <a:lnTo>
                        <a:pt x="480" y="674"/>
                      </a:lnTo>
                      <a:lnTo>
                        <a:pt x="480" y="664"/>
                      </a:lnTo>
                      <a:lnTo>
                        <a:pt x="467" y="664"/>
                      </a:lnTo>
                      <a:lnTo>
                        <a:pt x="467" y="653"/>
                      </a:lnTo>
                      <a:lnTo>
                        <a:pt x="455" y="653"/>
                      </a:lnTo>
                      <a:lnTo>
                        <a:pt x="467" y="653"/>
                      </a:lnTo>
                      <a:lnTo>
                        <a:pt x="455" y="653"/>
                      </a:lnTo>
                      <a:lnTo>
                        <a:pt x="467" y="653"/>
                      </a:lnTo>
                      <a:lnTo>
                        <a:pt x="467" y="644"/>
                      </a:lnTo>
                      <a:lnTo>
                        <a:pt x="455" y="644"/>
                      </a:lnTo>
                      <a:lnTo>
                        <a:pt x="455" y="633"/>
                      </a:lnTo>
                      <a:lnTo>
                        <a:pt x="455" y="644"/>
                      </a:lnTo>
                      <a:lnTo>
                        <a:pt x="442" y="644"/>
                      </a:lnTo>
                      <a:lnTo>
                        <a:pt x="442" y="653"/>
                      </a:lnTo>
                      <a:lnTo>
                        <a:pt x="442" y="664"/>
                      </a:lnTo>
                      <a:lnTo>
                        <a:pt x="442" y="674"/>
                      </a:lnTo>
                      <a:lnTo>
                        <a:pt x="442" y="684"/>
                      </a:lnTo>
                      <a:lnTo>
                        <a:pt x="428" y="684"/>
                      </a:lnTo>
                      <a:lnTo>
                        <a:pt x="428" y="674"/>
                      </a:lnTo>
                      <a:lnTo>
                        <a:pt x="416" y="674"/>
                      </a:lnTo>
                      <a:lnTo>
                        <a:pt x="416" y="664"/>
                      </a:lnTo>
                      <a:lnTo>
                        <a:pt x="428" y="664"/>
                      </a:lnTo>
                      <a:lnTo>
                        <a:pt x="416" y="664"/>
                      </a:lnTo>
                      <a:lnTo>
                        <a:pt x="403" y="664"/>
                      </a:lnTo>
                      <a:lnTo>
                        <a:pt x="391" y="674"/>
                      </a:lnTo>
                      <a:lnTo>
                        <a:pt x="391" y="664"/>
                      </a:lnTo>
                      <a:lnTo>
                        <a:pt x="391" y="674"/>
                      </a:lnTo>
                      <a:lnTo>
                        <a:pt x="379" y="674"/>
                      </a:lnTo>
                      <a:lnTo>
                        <a:pt x="365" y="674"/>
                      </a:lnTo>
                      <a:lnTo>
                        <a:pt x="354" y="674"/>
                      </a:lnTo>
                      <a:lnTo>
                        <a:pt x="354" y="664"/>
                      </a:lnTo>
                      <a:lnTo>
                        <a:pt x="340" y="664"/>
                      </a:lnTo>
                      <a:lnTo>
                        <a:pt x="340" y="653"/>
                      </a:lnTo>
                      <a:lnTo>
                        <a:pt x="340" y="644"/>
                      </a:lnTo>
                      <a:lnTo>
                        <a:pt x="354" y="644"/>
                      </a:lnTo>
                      <a:lnTo>
                        <a:pt x="340" y="644"/>
                      </a:lnTo>
                      <a:lnTo>
                        <a:pt x="340" y="633"/>
                      </a:lnTo>
                      <a:lnTo>
                        <a:pt x="354" y="633"/>
                      </a:lnTo>
                      <a:lnTo>
                        <a:pt x="340" y="633"/>
                      </a:lnTo>
                      <a:lnTo>
                        <a:pt x="340" y="624"/>
                      </a:lnTo>
                      <a:lnTo>
                        <a:pt x="340" y="613"/>
                      </a:lnTo>
                      <a:lnTo>
                        <a:pt x="354" y="613"/>
                      </a:lnTo>
                      <a:lnTo>
                        <a:pt x="354" y="604"/>
                      </a:lnTo>
                      <a:lnTo>
                        <a:pt x="365" y="604"/>
                      </a:lnTo>
                      <a:lnTo>
                        <a:pt x="379" y="593"/>
                      </a:lnTo>
                      <a:lnTo>
                        <a:pt x="379" y="604"/>
                      </a:lnTo>
                      <a:lnTo>
                        <a:pt x="379" y="593"/>
                      </a:lnTo>
                      <a:lnTo>
                        <a:pt x="391" y="593"/>
                      </a:lnTo>
                      <a:lnTo>
                        <a:pt x="391" y="584"/>
                      </a:lnTo>
                      <a:lnTo>
                        <a:pt x="403" y="584"/>
                      </a:lnTo>
                      <a:lnTo>
                        <a:pt x="403" y="574"/>
                      </a:lnTo>
                      <a:lnTo>
                        <a:pt x="416" y="574"/>
                      </a:lnTo>
                      <a:lnTo>
                        <a:pt x="403" y="574"/>
                      </a:lnTo>
                      <a:lnTo>
                        <a:pt x="416" y="574"/>
                      </a:lnTo>
                      <a:lnTo>
                        <a:pt x="416" y="564"/>
                      </a:lnTo>
                      <a:lnTo>
                        <a:pt x="428" y="564"/>
                      </a:lnTo>
                      <a:lnTo>
                        <a:pt x="428" y="553"/>
                      </a:lnTo>
                      <a:lnTo>
                        <a:pt x="442" y="543"/>
                      </a:lnTo>
                      <a:lnTo>
                        <a:pt x="442" y="533"/>
                      </a:lnTo>
                      <a:lnTo>
                        <a:pt x="442" y="522"/>
                      </a:lnTo>
                      <a:lnTo>
                        <a:pt x="442" y="513"/>
                      </a:lnTo>
                      <a:lnTo>
                        <a:pt x="442" y="503"/>
                      </a:lnTo>
                      <a:lnTo>
                        <a:pt x="428" y="503"/>
                      </a:lnTo>
                      <a:lnTo>
                        <a:pt x="428" y="493"/>
                      </a:lnTo>
                      <a:lnTo>
                        <a:pt x="428" y="482"/>
                      </a:lnTo>
                      <a:lnTo>
                        <a:pt x="416" y="482"/>
                      </a:lnTo>
                      <a:lnTo>
                        <a:pt x="416" y="473"/>
                      </a:lnTo>
                      <a:lnTo>
                        <a:pt x="403" y="473"/>
                      </a:lnTo>
                      <a:lnTo>
                        <a:pt x="403" y="462"/>
                      </a:lnTo>
                      <a:close/>
                    </a:path>
                  </a:pathLst>
                </a:custGeom>
                <a:solidFill>
                  <a:srgbClr val="ABEBE9"/>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68" name="Google Shape;568;p57"/>
                <p:cNvSpPr/>
                <p:nvPr/>
              </p:nvSpPr>
              <p:spPr>
                <a:xfrm>
                  <a:off x="2324549" y="4472161"/>
                  <a:ext cx="443629" cy="519112"/>
                </a:xfrm>
                <a:custGeom>
                  <a:avLst/>
                  <a:gdLst/>
                  <a:ahLst/>
                  <a:cxnLst/>
                  <a:rect l="l" t="t" r="r" b="b"/>
                  <a:pathLst>
                    <a:path w="355" h="400" extrusionOk="0">
                      <a:moveTo>
                        <a:pt x="341" y="140"/>
                      </a:moveTo>
                      <a:lnTo>
                        <a:pt x="355" y="140"/>
                      </a:lnTo>
                      <a:lnTo>
                        <a:pt x="355" y="150"/>
                      </a:lnTo>
                      <a:lnTo>
                        <a:pt x="355" y="160"/>
                      </a:lnTo>
                      <a:lnTo>
                        <a:pt x="341" y="160"/>
                      </a:lnTo>
                      <a:lnTo>
                        <a:pt x="341" y="169"/>
                      </a:lnTo>
                      <a:lnTo>
                        <a:pt x="341" y="181"/>
                      </a:lnTo>
                      <a:lnTo>
                        <a:pt x="355" y="181"/>
                      </a:lnTo>
                      <a:lnTo>
                        <a:pt x="355" y="190"/>
                      </a:lnTo>
                      <a:lnTo>
                        <a:pt x="355" y="200"/>
                      </a:lnTo>
                      <a:lnTo>
                        <a:pt x="341" y="200"/>
                      </a:lnTo>
                      <a:lnTo>
                        <a:pt x="341" y="190"/>
                      </a:lnTo>
                      <a:lnTo>
                        <a:pt x="328" y="190"/>
                      </a:lnTo>
                      <a:lnTo>
                        <a:pt x="328" y="200"/>
                      </a:lnTo>
                      <a:lnTo>
                        <a:pt x="328" y="211"/>
                      </a:lnTo>
                      <a:lnTo>
                        <a:pt x="328" y="220"/>
                      </a:lnTo>
                      <a:lnTo>
                        <a:pt x="316" y="220"/>
                      </a:lnTo>
                      <a:lnTo>
                        <a:pt x="303" y="220"/>
                      </a:lnTo>
                      <a:lnTo>
                        <a:pt x="303" y="231"/>
                      </a:lnTo>
                      <a:lnTo>
                        <a:pt x="303" y="220"/>
                      </a:lnTo>
                      <a:lnTo>
                        <a:pt x="291" y="220"/>
                      </a:lnTo>
                      <a:lnTo>
                        <a:pt x="291" y="231"/>
                      </a:lnTo>
                      <a:lnTo>
                        <a:pt x="291" y="220"/>
                      </a:lnTo>
                      <a:lnTo>
                        <a:pt x="291" y="231"/>
                      </a:lnTo>
                      <a:lnTo>
                        <a:pt x="278" y="231"/>
                      </a:lnTo>
                      <a:lnTo>
                        <a:pt x="278" y="240"/>
                      </a:lnTo>
                      <a:lnTo>
                        <a:pt x="265" y="240"/>
                      </a:lnTo>
                      <a:lnTo>
                        <a:pt x="265" y="251"/>
                      </a:lnTo>
                      <a:lnTo>
                        <a:pt x="278" y="251"/>
                      </a:lnTo>
                      <a:lnTo>
                        <a:pt x="265" y="251"/>
                      </a:lnTo>
                      <a:lnTo>
                        <a:pt x="265" y="260"/>
                      </a:lnTo>
                      <a:lnTo>
                        <a:pt x="253" y="260"/>
                      </a:lnTo>
                      <a:lnTo>
                        <a:pt x="253" y="251"/>
                      </a:lnTo>
                      <a:lnTo>
                        <a:pt x="240" y="251"/>
                      </a:lnTo>
                      <a:lnTo>
                        <a:pt x="226" y="251"/>
                      </a:lnTo>
                      <a:lnTo>
                        <a:pt x="215" y="260"/>
                      </a:lnTo>
                      <a:lnTo>
                        <a:pt x="215" y="271"/>
                      </a:lnTo>
                      <a:lnTo>
                        <a:pt x="215" y="281"/>
                      </a:lnTo>
                      <a:lnTo>
                        <a:pt x="226" y="281"/>
                      </a:lnTo>
                      <a:lnTo>
                        <a:pt x="226" y="291"/>
                      </a:lnTo>
                      <a:lnTo>
                        <a:pt x="240" y="291"/>
                      </a:lnTo>
                      <a:lnTo>
                        <a:pt x="240" y="300"/>
                      </a:lnTo>
                      <a:lnTo>
                        <a:pt x="240" y="311"/>
                      </a:lnTo>
                      <a:lnTo>
                        <a:pt x="240" y="320"/>
                      </a:lnTo>
                      <a:lnTo>
                        <a:pt x="240" y="331"/>
                      </a:lnTo>
                      <a:lnTo>
                        <a:pt x="240" y="340"/>
                      </a:lnTo>
                      <a:lnTo>
                        <a:pt x="240" y="351"/>
                      </a:lnTo>
                      <a:lnTo>
                        <a:pt x="240" y="360"/>
                      </a:lnTo>
                      <a:lnTo>
                        <a:pt x="240" y="371"/>
                      </a:lnTo>
                      <a:lnTo>
                        <a:pt x="240" y="381"/>
                      </a:lnTo>
                      <a:lnTo>
                        <a:pt x="240" y="391"/>
                      </a:lnTo>
                      <a:lnTo>
                        <a:pt x="226" y="391"/>
                      </a:lnTo>
                      <a:lnTo>
                        <a:pt x="215" y="391"/>
                      </a:lnTo>
                      <a:lnTo>
                        <a:pt x="201" y="391"/>
                      </a:lnTo>
                      <a:lnTo>
                        <a:pt x="190" y="391"/>
                      </a:lnTo>
                      <a:lnTo>
                        <a:pt x="177" y="391"/>
                      </a:lnTo>
                      <a:lnTo>
                        <a:pt x="177" y="400"/>
                      </a:lnTo>
                      <a:lnTo>
                        <a:pt x="177" y="391"/>
                      </a:lnTo>
                      <a:lnTo>
                        <a:pt x="163" y="391"/>
                      </a:lnTo>
                      <a:lnTo>
                        <a:pt x="163" y="381"/>
                      </a:lnTo>
                      <a:lnTo>
                        <a:pt x="152" y="391"/>
                      </a:lnTo>
                      <a:lnTo>
                        <a:pt x="152" y="381"/>
                      </a:lnTo>
                      <a:lnTo>
                        <a:pt x="138" y="381"/>
                      </a:lnTo>
                      <a:lnTo>
                        <a:pt x="127" y="381"/>
                      </a:lnTo>
                      <a:lnTo>
                        <a:pt x="138" y="381"/>
                      </a:lnTo>
                      <a:lnTo>
                        <a:pt x="138" y="371"/>
                      </a:lnTo>
                      <a:lnTo>
                        <a:pt x="127" y="371"/>
                      </a:lnTo>
                      <a:lnTo>
                        <a:pt x="127" y="381"/>
                      </a:lnTo>
                      <a:lnTo>
                        <a:pt x="113" y="381"/>
                      </a:lnTo>
                      <a:lnTo>
                        <a:pt x="113" y="371"/>
                      </a:lnTo>
                      <a:lnTo>
                        <a:pt x="100" y="371"/>
                      </a:lnTo>
                      <a:lnTo>
                        <a:pt x="100" y="360"/>
                      </a:lnTo>
                      <a:lnTo>
                        <a:pt x="88" y="360"/>
                      </a:lnTo>
                      <a:lnTo>
                        <a:pt x="75" y="360"/>
                      </a:lnTo>
                      <a:lnTo>
                        <a:pt x="75" y="351"/>
                      </a:lnTo>
                      <a:lnTo>
                        <a:pt x="64" y="351"/>
                      </a:lnTo>
                      <a:lnTo>
                        <a:pt x="64" y="340"/>
                      </a:lnTo>
                      <a:lnTo>
                        <a:pt x="75" y="340"/>
                      </a:lnTo>
                      <a:lnTo>
                        <a:pt x="64" y="340"/>
                      </a:lnTo>
                      <a:lnTo>
                        <a:pt x="64" y="331"/>
                      </a:lnTo>
                      <a:lnTo>
                        <a:pt x="75" y="331"/>
                      </a:lnTo>
                      <a:lnTo>
                        <a:pt x="75" y="320"/>
                      </a:lnTo>
                      <a:lnTo>
                        <a:pt x="75" y="311"/>
                      </a:lnTo>
                      <a:lnTo>
                        <a:pt x="75" y="300"/>
                      </a:lnTo>
                      <a:lnTo>
                        <a:pt x="75" y="291"/>
                      </a:lnTo>
                      <a:lnTo>
                        <a:pt x="75" y="281"/>
                      </a:lnTo>
                      <a:lnTo>
                        <a:pt x="88" y="281"/>
                      </a:lnTo>
                      <a:lnTo>
                        <a:pt x="88" y="271"/>
                      </a:lnTo>
                      <a:lnTo>
                        <a:pt x="75" y="271"/>
                      </a:lnTo>
                      <a:lnTo>
                        <a:pt x="75" y="260"/>
                      </a:lnTo>
                      <a:lnTo>
                        <a:pt x="75" y="251"/>
                      </a:lnTo>
                      <a:lnTo>
                        <a:pt x="75" y="260"/>
                      </a:lnTo>
                      <a:lnTo>
                        <a:pt x="64" y="260"/>
                      </a:lnTo>
                      <a:lnTo>
                        <a:pt x="50" y="260"/>
                      </a:lnTo>
                      <a:lnTo>
                        <a:pt x="50" y="271"/>
                      </a:lnTo>
                      <a:lnTo>
                        <a:pt x="50" y="260"/>
                      </a:lnTo>
                      <a:lnTo>
                        <a:pt x="50" y="271"/>
                      </a:lnTo>
                      <a:lnTo>
                        <a:pt x="37" y="271"/>
                      </a:lnTo>
                      <a:lnTo>
                        <a:pt x="25" y="271"/>
                      </a:lnTo>
                      <a:lnTo>
                        <a:pt x="25" y="260"/>
                      </a:lnTo>
                      <a:lnTo>
                        <a:pt x="25" y="271"/>
                      </a:lnTo>
                      <a:lnTo>
                        <a:pt x="25" y="260"/>
                      </a:lnTo>
                      <a:lnTo>
                        <a:pt x="12" y="271"/>
                      </a:lnTo>
                      <a:lnTo>
                        <a:pt x="12" y="260"/>
                      </a:lnTo>
                      <a:lnTo>
                        <a:pt x="0" y="260"/>
                      </a:lnTo>
                      <a:lnTo>
                        <a:pt x="12" y="260"/>
                      </a:lnTo>
                      <a:lnTo>
                        <a:pt x="12" y="251"/>
                      </a:lnTo>
                      <a:lnTo>
                        <a:pt x="25" y="251"/>
                      </a:lnTo>
                      <a:lnTo>
                        <a:pt x="25" y="240"/>
                      </a:lnTo>
                      <a:lnTo>
                        <a:pt x="25" y="231"/>
                      </a:lnTo>
                      <a:lnTo>
                        <a:pt x="37" y="231"/>
                      </a:lnTo>
                      <a:lnTo>
                        <a:pt x="25" y="231"/>
                      </a:lnTo>
                      <a:lnTo>
                        <a:pt x="25" y="220"/>
                      </a:lnTo>
                      <a:lnTo>
                        <a:pt x="37" y="220"/>
                      </a:lnTo>
                      <a:lnTo>
                        <a:pt x="25" y="220"/>
                      </a:lnTo>
                      <a:lnTo>
                        <a:pt x="37" y="220"/>
                      </a:lnTo>
                      <a:lnTo>
                        <a:pt x="25" y="220"/>
                      </a:lnTo>
                      <a:lnTo>
                        <a:pt x="25" y="211"/>
                      </a:lnTo>
                      <a:lnTo>
                        <a:pt x="25" y="200"/>
                      </a:lnTo>
                      <a:lnTo>
                        <a:pt x="37" y="200"/>
                      </a:lnTo>
                      <a:lnTo>
                        <a:pt x="50" y="200"/>
                      </a:lnTo>
                      <a:lnTo>
                        <a:pt x="50" y="190"/>
                      </a:lnTo>
                      <a:lnTo>
                        <a:pt x="50" y="181"/>
                      </a:lnTo>
                      <a:lnTo>
                        <a:pt x="50" y="169"/>
                      </a:lnTo>
                      <a:lnTo>
                        <a:pt x="50" y="160"/>
                      </a:lnTo>
                      <a:lnTo>
                        <a:pt x="64" y="160"/>
                      </a:lnTo>
                      <a:lnTo>
                        <a:pt x="75" y="150"/>
                      </a:lnTo>
                      <a:lnTo>
                        <a:pt x="64" y="140"/>
                      </a:lnTo>
                      <a:lnTo>
                        <a:pt x="64" y="129"/>
                      </a:lnTo>
                      <a:lnTo>
                        <a:pt x="64" y="120"/>
                      </a:lnTo>
                      <a:lnTo>
                        <a:pt x="75" y="120"/>
                      </a:lnTo>
                      <a:lnTo>
                        <a:pt x="75" y="129"/>
                      </a:lnTo>
                      <a:lnTo>
                        <a:pt x="88" y="129"/>
                      </a:lnTo>
                      <a:lnTo>
                        <a:pt x="88" y="120"/>
                      </a:lnTo>
                      <a:lnTo>
                        <a:pt x="100" y="120"/>
                      </a:lnTo>
                      <a:lnTo>
                        <a:pt x="100" y="110"/>
                      </a:lnTo>
                      <a:lnTo>
                        <a:pt x="100" y="100"/>
                      </a:lnTo>
                      <a:lnTo>
                        <a:pt x="113" y="100"/>
                      </a:lnTo>
                      <a:lnTo>
                        <a:pt x="113" y="90"/>
                      </a:lnTo>
                      <a:lnTo>
                        <a:pt x="127" y="90"/>
                      </a:lnTo>
                      <a:lnTo>
                        <a:pt x="138" y="90"/>
                      </a:lnTo>
                      <a:lnTo>
                        <a:pt x="138" y="81"/>
                      </a:lnTo>
                      <a:lnTo>
                        <a:pt x="138" y="69"/>
                      </a:lnTo>
                      <a:lnTo>
                        <a:pt x="152" y="69"/>
                      </a:lnTo>
                      <a:lnTo>
                        <a:pt x="152" y="81"/>
                      </a:lnTo>
                      <a:lnTo>
                        <a:pt x="163" y="81"/>
                      </a:lnTo>
                      <a:lnTo>
                        <a:pt x="163" y="69"/>
                      </a:lnTo>
                      <a:lnTo>
                        <a:pt x="163" y="60"/>
                      </a:lnTo>
                      <a:lnTo>
                        <a:pt x="163" y="50"/>
                      </a:lnTo>
                      <a:lnTo>
                        <a:pt x="177" y="50"/>
                      </a:lnTo>
                      <a:lnTo>
                        <a:pt x="177" y="40"/>
                      </a:lnTo>
                      <a:lnTo>
                        <a:pt x="177" y="29"/>
                      </a:lnTo>
                      <a:lnTo>
                        <a:pt x="177" y="20"/>
                      </a:lnTo>
                      <a:lnTo>
                        <a:pt x="163" y="10"/>
                      </a:lnTo>
                      <a:lnTo>
                        <a:pt x="177" y="10"/>
                      </a:lnTo>
                      <a:lnTo>
                        <a:pt x="177" y="0"/>
                      </a:lnTo>
                      <a:lnTo>
                        <a:pt x="177" y="10"/>
                      </a:lnTo>
                      <a:lnTo>
                        <a:pt x="190" y="10"/>
                      </a:lnTo>
                      <a:lnTo>
                        <a:pt x="201" y="10"/>
                      </a:lnTo>
                      <a:lnTo>
                        <a:pt x="215" y="10"/>
                      </a:lnTo>
                      <a:lnTo>
                        <a:pt x="215" y="20"/>
                      </a:lnTo>
                      <a:lnTo>
                        <a:pt x="215" y="10"/>
                      </a:lnTo>
                      <a:lnTo>
                        <a:pt x="215" y="20"/>
                      </a:lnTo>
                      <a:lnTo>
                        <a:pt x="226" y="20"/>
                      </a:lnTo>
                      <a:lnTo>
                        <a:pt x="240" y="20"/>
                      </a:lnTo>
                      <a:lnTo>
                        <a:pt x="240" y="10"/>
                      </a:lnTo>
                      <a:lnTo>
                        <a:pt x="253" y="10"/>
                      </a:lnTo>
                      <a:lnTo>
                        <a:pt x="253" y="20"/>
                      </a:lnTo>
                      <a:lnTo>
                        <a:pt x="253" y="10"/>
                      </a:lnTo>
                      <a:lnTo>
                        <a:pt x="265" y="10"/>
                      </a:lnTo>
                      <a:lnTo>
                        <a:pt x="265" y="0"/>
                      </a:lnTo>
                      <a:lnTo>
                        <a:pt x="278" y="0"/>
                      </a:lnTo>
                      <a:lnTo>
                        <a:pt x="278" y="10"/>
                      </a:lnTo>
                      <a:lnTo>
                        <a:pt x="278" y="0"/>
                      </a:lnTo>
                      <a:lnTo>
                        <a:pt x="291" y="0"/>
                      </a:lnTo>
                      <a:lnTo>
                        <a:pt x="291" y="10"/>
                      </a:lnTo>
                      <a:lnTo>
                        <a:pt x="303" y="10"/>
                      </a:lnTo>
                      <a:lnTo>
                        <a:pt x="316" y="10"/>
                      </a:lnTo>
                      <a:lnTo>
                        <a:pt x="316" y="20"/>
                      </a:lnTo>
                      <a:lnTo>
                        <a:pt x="328" y="20"/>
                      </a:lnTo>
                      <a:lnTo>
                        <a:pt x="328" y="29"/>
                      </a:lnTo>
                      <a:lnTo>
                        <a:pt x="328" y="20"/>
                      </a:lnTo>
                      <a:lnTo>
                        <a:pt x="328" y="29"/>
                      </a:lnTo>
                      <a:lnTo>
                        <a:pt x="341" y="29"/>
                      </a:lnTo>
                      <a:lnTo>
                        <a:pt x="341" y="40"/>
                      </a:lnTo>
                      <a:lnTo>
                        <a:pt x="328" y="40"/>
                      </a:lnTo>
                      <a:lnTo>
                        <a:pt x="328" y="50"/>
                      </a:lnTo>
                      <a:lnTo>
                        <a:pt x="328" y="60"/>
                      </a:lnTo>
                      <a:lnTo>
                        <a:pt x="316" y="60"/>
                      </a:lnTo>
                      <a:lnTo>
                        <a:pt x="316" y="50"/>
                      </a:lnTo>
                      <a:lnTo>
                        <a:pt x="316" y="60"/>
                      </a:lnTo>
                      <a:lnTo>
                        <a:pt x="303" y="60"/>
                      </a:lnTo>
                      <a:lnTo>
                        <a:pt x="291" y="60"/>
                      </a:lnTo>
                      <a:lnTo>
                        <a:pt x="291" y="69"/>
                      </a:lnTo>
                      <a:lnTo>
                        <a:pt x="291" y="81"/>
                      </a:lnTo>
                      <a:lnTo>
                        <a:pt x="303" y="81"/>
                      </a:lnTo>
                      <a:lnTo>
                        <a:pt x="303" y="90"/>
                      </a:lnTo>
                      <a:lnTo>
                        <a:pt x="316" y="90"/>
                      </a:lnTo>
                      <a:lnTo>
                        <a:pt x="328" y="90"/>
                      </a:lnTo>
                      <a:lnTo>
                        <a:pt x="328" y="100"/>
                      </a:lnTo>
                      <a:lnTo>
                        <a:pt x="328" y="110"/>
                      </a:lnTo>
                      <a:lnTo>
                        <a:pt x="341" y="110"/>
                      </a:lnTo>
                      <a:lnTo>
                        <a:pt x="341" y="120"/>
                      </a:lnTo>
                      <a:lnTo>
                        <a:pt x="341" y="129"/>
                      </a:lnTo>
                      <a:lnTo>
                        <a:pt x="341" y="140"/>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69" name="Google Shape;569;p57"/>
                <p:cNvSpPr/>
                <p:nvPr/>
              </p:nvSpPr>
              <p:spPr>
                <a:xfrm>
                  <a:off x="2161197" y="4703937"/>
                  <a:ext cx="495214" cy="606425"/>
                </a:xfrm>
                <a:custGeom>
                  <a:avLst/>
                  <a:gdLst/>
                  <a:ahLst/>
                  <a:cxnLst/>
                  <a:rect l="l" t="t" r="r" b="b"/>
                  <a:pathLst>
                    <a:path w="394" h="465" extrusionOk="0">
                      <a:moveTo>
                        <a:pt x="292" y="272"/>
                      </a:moveTo>
                      <a:lnTo>
                        <a:pt x="306" y="272"/>
                      </a:lnTo>
                      <a:lnTo>
                        <a:pt x="306" y="284"/>
                      </a:lnTo>
                      <a:lnTo>
                        <a:pt x="292" y="284"/>
                      </a:lnTo>
                      <a:lnTo>
                        <a:pt x="292" y="293"/>
                      </a:lnTo>
                      <a:lnTo>
                        <a:pt x="306" y="293"/>
                      </a:lnTo>
                      <a:lnTo>
                        <a:pt x="306" y="303"/>
                      </a:lnTo>
                      <a:lnTo>
                        <a:pt x="306" y="313"/>
                      </a:lnTo>
                      <a:lnTo>
                        <a:pt x="306" y="303"/>
                      </a:lnTo>
                      <a:lnTo>
                        <a:pt x="318" y="303"/>
                      </a:lnTo>
                      <a:lnTo>
                        <a:pt x="318" y="313"/>
                      </a:lnTo>
                      <a:lnTo>
                        <a:pt x="318" y="303"/>
                      </a:lnTo>
                      <a:lnTo>
                        <a:pt x="330" y="303"/>
                      </a:lnTo>
                      <a:lnTo>
                        <a:pt x="344" y="303"/>
                      </a:lnTo>
                      <a:lnTo>
                        <a:pt x="344" y="293"/>
                      </a:lnTo>
                      <a:lnTo>
                        <a:pt x="344" y="303"/>
                      </a:lnTo>
                      <a:lnTo>
                        <a:pt x="355" y="303"/>
                      </a:lnTo>
                      <a:lnTo>
                        <a:pt x="355" y="313"/>
                      </a:lnTo>
                      <a:lnTo>
                        <a:pt x="369" y="313"/>
                      </a:lnTo>
                      <a:lnTo>
                        <a:pt x="355" y="313"/>
                      </a:lnTo>
                      <a:lnTo>
                        <a:pt x="355" y="324"/>
                      </a:lnTo>
                      <a:lnTo>
                        <a:pt x="355" y="333"/>
                      </a:lnTo>
                      <a:lnTo>
                        <a:pt x="369" y="333"/>
                      </a:lnTo>
                      <a:lnTo>
                        <a:pt x="382" y="333"/>
                      </a:lnTo>
                      <a:lnTo>
                        <a:pt x="382" y="324"/>
                      </a:lnTo>
                      <a:lnTo>
                        <a:pt x="382" y="333"/>
                      </a:lnTo>
                      <a:lnTo>
                        <a:pt x="369" y="333"/>
                      </a:lnTo>
                      <a:lnTo>
                        <a:pt x="369" y="343"/>
                      </a:lnTo>
                      <a:lnTo>
                        <a:pt x="382" y="343"/>
                      </a:lnTo>
                      <a:lnTo>
                        <a:pt x="369" y="354"/>
                      </a:lnTo>
                      <a:lnTo>
                        <a:pt x="382" y="354"/>
                      </a:lnTo>
                      <a:lnTo>
                        <a:pt x="394" y="354"/>
                      </a:lnTo>
                      <a:lnTo>
                        <a:pt x="394" y="364"/>
                      </a:lnTo>
                      <a:lnTo>
                        <a:pt x="394" y="373"/>
                      </a:lnTo>
                      <a:lnTo>
                        <a:pt x="394" y="384"/>
                      </a:lnTo>
                      <a:lnTo>
                        <a:pt x="394" y="394"/>
                      </a:lnTo>
                      <a:lnTo>
                        <a:pt x="382" y="394"/>
                      </a:lnTo>
                      <a:lnTo>
                        <a:pt x="369" y="394"/>
                      </a:lnTo>
                      <a:lnTo>
                        <a:pt x="369" y="404"/>
                      </a:lnTo>
                      <a:lnTo>
                        <a:pt x="355" y="404"/>
                      </a:lnTo>
                      <a:lnTo>
                        <a:pt x="344" y="404"/>
                      </a:lnTo>
                      <a:lnTo>
                        <a:pt x="344" y="413"/>
                      </a:lnTo>
                      <a:lnTo>
                        <a:pt x="330" y="413"/>
                      </a:lnTo>
                      <a:lnTo>
                        <a:pt x="330" y="425"/>
                      </a:lnTo>
                      <a:lnTo>
                        <a:pt x="330" y="434"/>
                      </a:lnTo>
                      <a:lnTo>
                        <a:pt x="318" y="434"/>
                      </a:lnTo>
                      <a:lnTo>
                        <a:pt x="318" y="444"/>
                      </a:lnTo>
                      <a:lnTo>
                        <a:pt x="318" y="455"/>
                      </a:lnTo>
                      <a:lnTo>
                        <a:pt x="306" y="455"/>
                      </a:lnTo>
                      <a:lnTo>
                        <a:pt x="306" y="465"/>
                      </a:lnTo>
                      <a:lnTo>
                        <a:pt x="306" y="455"/>
                      </a:lnTo>
                      <a:lnTo>
                        <a:pt x="292" y="455"/>
                      </a:lnTo>
                      <a:lnTo>
                        <a:pt x="280" y="455"/>
                      </a:lnTo>
                      <a:lnTo>
                        <a:pt x="292" y="455"/>
                      </a:lnTo>
                      <a:lnTo>
                        <a:pt x="280" y="455"/>
                      </a:lnTo>
                      <a:lnTo>
                        <a:pt x="280" y="444"/>
                      </a:lnTo>
                      <a:lnTo>
                        <a:pt x="280" y="434"/>
                      </a:lnTo>
                      <a:lnTo>
                        <a:pt x="267" y="434"/>
                      </a:lnTo>
                      <a:lnTo>
                        <a:pt x="267" y="425"/>
                      </a:lnTo>
                      <a:lnTo>
                        <a:pt x="255" y="425"/>
                      </a:lnTo>
                      <a:lnTo>
                        <a:pt x="267" y="425"/>
                      </a:lnTo>
                      <a:lnTo>
                        <a:pt x="267" y="413"/>
                      </a:lnTo>
                      <a:lnTo>
                        <a:pt x="255" y="413"/>
                      </a:lnTo>
                      <a:lnTo>
                        <a:pt x="255" y="404"/>
                      </a:lnTo>
                      <a:lnTo>
                        <a:pt x="242" y="404"/>
                      </a:lnTo>
                      <a:lnTo>
                        <a:pt x="242" y="413"/>
                      </a:lnTo>
                      <a:lnTo>
                        <a:pt x="242" y="404"/>
                      </a:lnTo>
                      <a:lnTo>
                        <a:pt x="229" y="404"/>
                      </a:lnTo>
                      <a:lnTo>
                        <a:pt x="229" y="394"/>
                      </a:lnTo>
                      <a:lnTo>
                        <a:pt x="229" y="384"/>
                      </a:lnTo>
                      <a:lnTo>
                        <a:pt x="217" y="384"/>
                      </a:lnTo>
                      <a:lnTo>
                        <a:pt x="229" y="384"/>
                      </a:lnTo>
                      <a:lnTo>
                        <a:pt x="217" y="384"/>
                      </a:lnTo>
                      <a:lnTo>
                        <a:pt x="217" y="373"/>
                      </a:lnTo>
                      <a:lnTo>
                        <a:pt x="204" y="373"/>
                      </a:lnTo>
                      <a:lnTo>
                        <a:pt x="204" y="364"/>
                      </a:lnTo>
                      <a:lnTo>
                        <a:pt x="192" y="364"/>
                      </a:lnTo>
                      <a:lnTo>
                        <a:pt x="192" y="354"/>
                      </a:lnTo>
                      <a:lnTo>
                        <a:pt x="179" y="354"/>
                      </a:lnTo>
                      <a:lnTo>
                        <a:pt x="165" y="354"/>
                      </a:lnTo>
                      <a:lnTo>
                        <a:pt x="165" y="343"/>
                      </a:lnTo>
                      <a:lnTo>
                        <a:pt x="153" y="343"/>
                      </a:lnTo>
                      <a:lnTo>
                        <a:pt x="153" y="333"/>
                      </a:lnTo>
                      <a:lnTo>
                        <a:pt x="140" y="333"/>
                      </a:lnTo>
                      <a:lnTo>
                        <a:pt x="128" y="333"/>
                      </a:lnTo>
                      <a:lnTo>
                        <a:pt x="128" y="324"/>
                      </a:lnTo>
                      <a:lnTo>
                        <a:pt x="115" y="324"/>
                      </a:lnTo>
                      <a:lnTo>
                        <a:pt x="115" y="313"/>
                      </a:lnTo>
                      <a:lnTo>
                        <a:pt x="102" y="313"/>
                      </a:lnTo>
                      <a:lnTo>
                        <a:pt x="115" y="313"/>
                      </a:lnTo>
                      <a:lnTo>
                        <a:pt x="102" y="313"/>
                      </a:lnTo>
                      <a:lnTo>
                        <a:pt x="102" y="303"/>
                      </a:lnTo>
                      <a:lnTo>
                        <a:pt x="102" y="293"/>
                      </a:lnTo>
                      <a:lnTo>
                        <a:pt x="102" y="284"/>
                      </a:lnTo>
                      <a:lnTo>
                        <a:pt x="90" y="284"/>
                      </a:lnTo>
                      <a:lnTo>
                        <a:pt x="90" y="272"/>
                      </a:lnTo>
                      <a:lnTo>
                        <a:pt x="77" y="272"/>
                      </a:lnTo>
                      <a:lnTo>
                        <a:pt x="77" y="263"/>
                      </a:lnTo>
                      <a:lnTo>
                        <a:pt x="63" y="263"/>
                      </a:lnTo>
                      <a:lnTo>
                        <a:pt x="63" y="253"/>
                      </a:lnTo>
                      <a:lnTo>
                        <a:pt x="63" y="243"/>
                      </a:lnTo>
                      <a:lnTo>
                        <a:pt x="51" y="232"/>
                      </a:lnTo>
                      <a:lnTo>
                        <a:pt x="51" y="221"/>
                      </a:lnTo>
                      <a:lnTo>
                        <a:pt x="39" y="232"/>
                      </a:lnTo>
                      <a:lnTo>
                        <a:pt x="39" y="221"/>
                      </a:lnTo>
                      <a:lnTo>
                        <a:pt x="27" y="221"/>
                      </a:lnTo>
                      <a:lnTo>
                        <a:pt x="39" y="221"/>
                      </a:lnTo>
                      <a:lnTo>
                        <a:pt x="27" y="221"/>
                      </a:lnTo>
                      <a:lnTo>
                        <a:pt x="27" y="232"/>
                      </a:lnTo>
                      <a:lnTo>
                        <a:pt x="27" y="221"/>
                      </a:lnTo>
                      <a:lnTo>
                        <a:pt x="27" y="212"/>
                      </a:lnTo>
                      <a:lnTo>
                        <a:pt x="27" y="201"/>
                      </a:lnTo>
                      <a:lnTo>
                        <a:pt x="27" y="192"/>
                      </a:lnTo>
                      <a:lnTo>
                        <a:pt x="27" y="181"/>
                      </a:lnTo>
                      <a:lnTo>
                        <a:pt x="27" y="172"/>
                      </a:lnTo>
                      <a:lnTo>
                        <a:pt x="14" y="172"/>
                      </a:lnTo>
                      <a:lnTo>
                        <a:pt x="27" y="172"/>
                      </a:lnTo>
                      <a:lnTo>
                        <a:pt x="14" y="172"/>
                      </a:lnTo>
                      <a:lnTo>
                        <a:pt x="14" y="181"/>
                      </a:lnTo>
                      <a:lnTo>
                        <a:pt x="0" y="181"/>
                      </a:lnTo>
                      <a:lnTo>
                        <a:pt x="0" y="172"/>
                      </a:lnTo>
                      <a:lnTo>
                        <a:pt x="0" y="161"/>
                      </a:lnTo>
                      <a:lnTo>
                        <a:pt x="14" y="161"/>
                      </a:lnTo>
                      <a:lnTo>
                        <a:pt x="27" y="161"/>
                      </a:lnTo>
                      <a:lnTo>
                        <a:pt x="14" y="161"/>
                      </a:lnTo>
                      <a:lnTo>
                        <a:pt x="14" y="172"/>
                      </a:lnTo>
                      <a:lnTo>
                        <a:pt x="27" y="172"/>
                      </a:lnTo>
                      <a:lnTo>
                        <a:pt x="27" y="161"/>
                      </a:lnTo>
                      <a:lnTo>
                        <a:pt x="27" y="172"/>
                      </a:lnTo>
                      <a:lnTo>
                        <a:pt x="39" y="172"/>
                      </a:lnTo>
                      <a:lnTo>
                        <a:pt x="39" y="161"/>
                      </a:lnTo>
                      <a:lnTo>
                        <a:pt x="27" y="161"/>
                      </a:lnTo>
                      <a:lnTo>
                        <a:pt x="39" y="161"/>
                      </a:lnTo>
                      <a:lnTo>
                        <a:pt x="39" y="152"/>
                      </a:lnTo>
                      <a:lnTo>
                        <a:pt x="39" y="141"/>
                      </a:lnTo>
                      <a:lnTo>
                        <a:pt x="39" y="131"/>
                      </a:lnTo>
                      <a:lnTo>
                        <a:pt x="51" y="131"/>
                      </a:lnTo>
                      <a:lnTo>
                        <a:pt x="51" y="121"/>
                      </a:lnTo>
                      <a:lnTo>
                        <a:pt x="51" y="111"/>
                      </a:lnTo>
                      <a:lnTo>
                        <a:pt x="51" y="101"/>
                      </a:lnTo>
                      <a:lnTo>
                        <a:pt x="51" y="91"/>
                      </a:lnTo>
                      <a:lnTo>
                        <a:pt x="51" y="80"/>
                      </a:lnTo>
                      <a:lnTo>
                        <a:pt x="39" y="80"/>
                      </a:lnTo>
                      <a:lnTo>
                        <a:pt x="39" y="71"/>
                      </a:lnTo>
                      <a:lnTo>
                        <a:pt x="39" y="60"/>
                      </a:lnTo>
                      <a:lnTo>
                        <a:pt x="51" y="60"/>
                      </a:lnTo>
                      <a:lnTo>
                        <a:pt x="51" y="51"/>
                      </a:lnTo>
                      <a:lnTo>
                        <a:pt x="51" y="40"/>
                      </a:lnTo>
                      <a:lnTo>
                        <a:pt x="63" y="40"/>
                      </a:lnTo>
                      <a:lnTo>
                        <a:pt x="77" y="40"/>
                      </a:lnTo>
                      <a:lnTo>
                        <a:pt x="77" y="31"/>
                      </a:lnTo>
                      <a:lnTo>
                        <a:pt x="90" y="31"/>
                      </a:lnTo>
                      <a:lnTo>
                        <a:pt x="90" y="20"/>
                      </a:lnTo>
                      <a:lnTo>
                        <a:pt x="102" y="20"/>
                      </a:lnTo>
                      <a:lnTo>
                        <a:pt x="102" y="9"/>
                      </a:lnTo>
                      <a:lnTo>
                        <a:pt x="115" y="9"/>
                      </a:lnTo>
                      <a:lnTo>
                        <a:pt x="128" y="9"/>
                      </a:lnTo>
                      <a:lnTo>
                        <a:pt x="128" y="20"/>
                      </a:lnTo>
                      <a:lnTo>
                        <a:pt x="128" y="9"/>
                      </a:lnTo>
                      <a:lnTo>
                        <a:pt x="128" y="20"/>
                      </a:lnTo>
                      <a:lnTo>
                        <a:pt x="140" y="20"/>
                      </a:lnTo>
                      <a:lnTo>
                        <a:pt x="140" y="9"/>
                      </a:lnTo>
                      <a:lnTo>
                        <a:pt x="153" y="9"/>
                      </a:lnTo>
                      <a:lnTo>
                        <a:pt x="153" y="20"/>
                      </a:lnTo>
                      <a:lnTo>
                        <a:pt x="165" y="20"/>
                      </a:lnTo>
                      <a:lnTo>
                        <a:pt x="165" y="9"/>
                      </a:lnTo>
                      <a:lnTo>
                        <a:pt x="179" y="9"/>
                      </a:lnTo>
                      <a:lnTo>
                        <a:pt x="179" y="0"/>
                      </a:lnTo>
                      <a:lnTo>
                        <a:pt x="179" y="9"/>
                      </a:lnTo>
                      <a:lnTo>
                        <a:pt x="179" y="20"/>
                      </a:lnTo>
                      <a:lnTo>
                        <a:pt x="165" y="20"/>
                      </a:lnTo>
                      <a:lnTo>
                        <a:pt x="153" y="20"/>
                      </a:lnTo>
                      <a:lnTo>
                        <a:pt x="153" y="31"/>
                      </a:lnTo>
                      <a:lnTo>
                        <a:pt x="153" y="40"/>
                      </a:lnTo>
                      <a:lnTo>
                        <a:pt x="165" y="40"/>
                      </a:lnTo>
                      <a:lnTo>
                        <a:pt x="153" y="40"/>
                      </a:lnTo>
                      <a:lnTo>
                        <a:pt x="165" y="40"/>
                      </a:lnTo>
                      <a:lnTo>
                        <a:pt x="153" y="40"/>
                      </a:lnTo>
                      <a:lnTo>
                        <a:pt x="153" y="51"/>
                      </a:lnTo>
                      <a:lnTo>
                        <a:pt x="165" y="51"/>
                      </a:lnTo>
                      <a:lnTo>
                        <a:pt x="153" y="51"/>
                      </a:lnTo>
                      <a:lnTo>
                        <a:pt x="153" y="60"/>
                      </a:lnTo>
                      <a:lnTo>
                        <a:pt x="153" y="71"/>
                      </a:lnTo>
                      <a:lnTo>
                        <a:pt x="140" y="71"/>
                      </a:lnTo>
                      <a:lnTo>
                        <a:pt x="140" y="80"/>
                      </a:lnTo>
                      <a:lnTo>
                        <a:pt x="128" y="80"/>
                      </a:lnTo>
                      <a:lnTo>
                        <a:pt x="140" y="80"/>
                      </a:lnTo>
                      <a:lnTo>
                        <a:pt x="140" y="91"/>
                      </a:lnTo>
                      <a:lnTo>
                        <a:pt x="153" y="80"/>
                      </a:lnTo>
                      <a:lnTo>
                        <a:pt x="153" y="91"/>
                      </a:lnTo>
                      <a:lnTo>
                        <a:pt x="153" y="80"/>
                      </a:lnTo>
                      <a:lnTo>
                        <a:pt x="153" y="91"/>
                      </a:lnTo>
                      <a:lnTo>
                        <a:pt x="165" y="91"/>
                      </a:lnTo>
                      <a:lnTo>
                        <a:pt x="179" y="91"/>
                      </a:lnTo>
                      <a:lnTo>
                        <a:pt x="179" y="80"/>
                      </a:lnTo>
                      <a:lnTo>
                        <a:pt x="179" y="91"/>
                      </a:lnTo>
                      <a:lnTo>
                        <a:pt x="179" y="80"/>
                      </a:lnTo>
                      <a:lnTo>
                        <a:pt x="192" y="80"/>
                      </a:lnTo>
                      <a:lnTo>
                        <a:pt x="204" y="80"/>
                      </a:lnTo>
                      <a:lnTo>
                        <a:pt x="204" y="71"/>
                      </a:lnTo>
                      <a:lnTo>
                        <a:pt x="204" y="80"/>
                      </a:lnTo>
                      <a:lnTo>
                        <a:pt x="204" y="91"/>
                      </a:lnTo>
                      <a:lnTo>
                        <a:pt x="217" y="91"/>
                      </a:lnTo>
                      <a:lnTo>
                        <a:pt x="217" y="101"/>
                      </a:lnTo>
                      <a:lnTo>
                        <a:pt x="204" y="101"/>
                      </a:lnTo>
                      <a:lnTo>
                        <a:pt x="204" y="111"/>
                      </a:lnTo>
                      <a:lnTo>
                        <a:pt x="204" y="121"/>
                      </a:lnTo>
                      <a:lnTo>
                        <a:pt x="204" y="131"/>
                      </a:lnTo>
                      <a:lnTo>
                        <a:pt x="204" y="141"/>
                      </a:lnTo>
                      <a:lnTo>
                        <a:pt x="204" y="152"/>
                      </a:lnTo>
                      <a:lnTo>
                        <a:pt x="192" y="152"/>
                      </a:lnTo>
                      <a:lnTo>
                        <a:pt x="192" y="161"/>
                      </a:lnTo>
                      <a:lnTo>
                        <a:pt x="204" y="161"/>
                      </a:lnTo>
                      <a:lnTo>
                        <a:pt x="192" y="161"/>
                      </a:lnTo>
                      <a:lnTo>
                        <a:pt x="192" y="172"/>
                      </a:lnTo>
                      <a:lnTo>
                        <a:pt x="204" y="172"/>
                      </a:lnTo>
                      <a:lnTo>
                        <a:pt x="204" y="181"/>
                      </a:lnTo>
                      <a:lnTo>
                        <a:pt x="217" y="181"/>
                      </a:lnTo>
                      <a:lnTo>
                        <a:pt x="229" y="181"/>
                      </a:lnTo>
                      <a:lnTo>
                        <a:pt x="229" y="192"/>
                      </a:lnTo>
                      <a:lnTo>
                        <a:pt x="242" y="192"/>
                      </a:lnTo>
                      <a:lnTo>
                        <a:pt x="242" y="201"/>
                      </a:lnTo>
                      <a:lnTo>
                        <a:pt x="255" y="201"/>
                      </a:lnTo>
                      <a:lnTo>
                        <a:pt x="255" y="192"/>
                      </a:lnTo>
                      <a:lnTo>
                        <a:pt x="267" y="192"/>
                      </a:lnTo>
                      <a:lnTo>
                        <a:pt x="267" y="201"/>
                      </a:lnTo>
                      <a:lnTo>
                        <a:pt x="255" y="201"/>
                      </a:lnTo>
                      <a:lnTo>
                        <a:pt x="267" y="201"/>
                      </a:lnTo>
                      <a:lnTo>
                        <a:pt x="280" y="201"/>
                      </a:lnTo>
                      <a:lnTo>
                        <a:pt x="280" y="212"/>
                      </a:lnTo>
                      <a:lnTo>
                        <a:pt x="292" y="201"/>
                      </a:lnTo>
                      <a:lnTo>
                        <a:pt x="292" y="212"/>
                      </a:lnTo>
                      <a:lnTo>
                        <a:pt x="306" y="212"/>
                      </a:lnTo>
                      <a:lnTo>
                        <a:pt x="306" y="221"/>
                      </a:lnTo>
                      <a:lnTo>
                        <a:pt x="306" y="232"/>
                      </a:lnTo>
                      <a:lnTo>
                        <a:pt x="292" y="232"/>
                      </a:lnTo>
                      <a:lnTo>
                        <a:pt x="292" y="243"/>
                      </a:lnTo>
                      <a:lnTo>
                        <a:pt x="306" y="243"/>
                      </a:lnTo>
                      <a:lnTo>
                        <a:pt x="306" y="253"/>
                      </a:lnTo>
                      <a:lnTo>
                        <a:pt x="292" y="253"/>
                      </a:lnTo>
                      <a:lnTo>
                        <a:pt x="292" y="263"/>
                      </a:lnTo>
                      <a:lnTo>
                        <a:pt x="292" y="272"/>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70" name="Google Shape;570;p57"/>
                <p:cNvSpPr/>
                <p:nvPr/>
              </p:nvSpPr>
              <p:spPr>
                <a:xfrm>
                  <a:off x="2121649" y="4151486"/>
                  <a:ext cx="906173" cy="488950"/>
                </a:xfrm>
                <a:custGeom>
                  <a:avLst/>
                  <a:gdLst/>
                  <a:ahLst/>
                  <a:cxnLst/>
                  <a:rect l="l" t="t" r="r" b="b"/>
                  <a:pathLst>
                    <a:path w="726" h="375" extrusionOk="0">
                      <a:moveTo>
                        <a:pt x="225" y="11"/>
                      </a:moveTo>
                      <a:lnTo>
                        <a:pt x="225" y="20"/>
                      </a:lnTo>
                      <a:lnTo>
                        <a:pt x="237" y="20"/>
                      </a:lnTo>
                      <a:lnTo>
                        <a:pt x="250" y="20"/>
                      </a:lnTo>
                      <a:lnTo>
                        <a:pt x="237" y="20"/>
                      </a:lnTo>
                      <a:lnTo>
                        <a:pt x="237" y="31"/>
                      </a:lnTo>
                      <a:lnTo>
                        <a:pt x="237" y="40"/>
                      </a:lnTo>
                      <a:lnTo>
                        <a:pt x="250" y="40"/>
                      </a:lnTo>
                      <a:lnTo>
                        <a:pt x="262" y="40"/>
                      </a:lnTo>
                      <a:lnTo>
                        <a:pt x="262" y="31"/>
                      </a:lnTo>
                      <a:lnTo>
                        <a:pt x="275" y="31"/>
                      </a:lnTo>
                      <a:lnTo>
                        <a:pt x="275" y="40"/>
                      </a:lnTo>
                      <a:lnTo>
                        <a:pt x="275" y="31"/>
                      </a:lnTo>
                      <a:lnTo>
                        <a:pt x="288" y="31"/>
                      </a:lnTo>
                      <a:lnTo>
                        <a:pt x="299" y="31"/>
                      </a:lnTo>
                      <a:lnTo>
                        <a:pt x="299" y="20"/>
                      </a:lnTo>
                      <a:lnTo>
                        <a:pt x="299" y="11"/>
                      </a:lnTo>
                      <a:lnTo>
                        <a:pt x="299" y="20"/>
                      </a:lnTo>
                      <a:lnTo>
                        <a:pt x="299" y="11"/>
                      </a:lnTo>
                      <a:lnTo>
                        <a:pt x="312" y="11"/>
                      </a:lnTo>
                      <a:lnTo>
                        <a:pt x="324" y="11"/>
                      </a:lnTo>
                      <a:lnTo>
                        <a:pt x="324" y="0"/>
                      </a:lnTo>
                      <a:lnTo>
                        <a:pt x="337" y="0"/>
                      </a:lnTo>
                      <a:lnTo>
                        <a:pt x="351" y="0"/>
                      </a:lnTo>
                      <a:lnTo>
                        <a:pt x="351" y="11"/>
                      </a:lnTo>
                      <a:lnTo>
                        <a:pt x="351" y="20"/>
                      </a:lnTo>
                      <a:lnTo>
                        <a:pt x="351" y="11"/>
                      </a:lnTo>
                      <a:lnTo>
                        <a:pt x="362" y="11"/>
                      </a:lnTo>
                      <a:lnTo>
                        <a:pt x="362" y="20"/>
                      </a:lnTo>
                      <a:lnTo>
                        <a:pt x="375" y="20"/>
                      </a:lnTo>
                      <a:lnTo>
                        <a:pt x="375" y="11"/>
                      </a:lnTo>
                      <a:lnTo>
                        <a:pt x="387" y="11"/>
                      </a:lnTo>
                      <a:lnTo>
                        <a:pt x="387" y="20"/>
                      </a:lnTo>
                      <a:lnTo>
                        <a:pt x="387" y="31"/>
                      </a:lnTo>
                      <a:lnTo>
                        <a:pt x="400" y="31"/>
                      </a:lnTo>
                      <a:lnTo>
                        <a:pt x="413" y="31"/>
                      </a:lnTo>
                      <a:lnTo>
                        <a:pt x="413" y="40"/>
                      </a:lnTo>
                      <a:lnTo>
                        <a:pt x="424" y="40"/>
                      </a:lnTo>
                      <a:lnTo>
                        <a:pt x="437" y="40"/>
                      </a:lnTo>
                      <a:lnTo>
                        <a:pt x="437" y="51"/>
                      </a:lnTo>
                      <a:lnTo>
                        <a:pt x="437" y="40"/>
                      </a:lnTo>
                      <a:lnTo>
                        <a:pt x="451" y="51"/>
                      </a:lnTo>
                      <a:lnTo>
                        <a:pt x="451" y="40"/>
                      </a:lnTo>
                      <a:lnTo>
                        <a:pt x="451" y="51"/>
                      </a:lnTo>
                      <a:lnTo>
                        <a:pt x="462" y="51"/>
                      </a:lnTo>
                      <a:lnTo>
                        <a:pt x="476" y="51"/>
                      </a:lnTo>
                      <a:lnTo>
                        <a:pt x="476" y="61"/>
                      </a:lnTo>
                      <a:lnTo>
                        <a:pt x="487" y="61"/>
                      </a:lnTo>
                      <a:lnTo>
                        <a:pt x="487" y="72"/>
                      </a:lnTo>
                      <a:lnTo>
                        <a:pt x="501" y="72"/>
                      </a:lnTo>
                      <a:lnTo>
                        <a:pt x="513" y="72"/>
                      </a:lnTo>
                      <a:lnTo>
                        <a:pt x="525" y="72"/>
                      </a:lnTo>
                      <a:lnTo>
                        <a:pt x="525" y="61"/>
                      </a:lnTo>
                      <a:lnTo>
                        <a:pt x="525" y="72"/>
                      </a:lnTo>
                      <a:lnTo>
                        <a:pt x="538" y="72"/>
                      </a:lnTo>
                      <a:lnTo>
                        <a:pt x="538" y="61"/>
                      </a:lnTo>
                      <a:lnTo>
                        <a:pt x="549" y="61"/>
                      </a:lnTo>
                      <a:lnTo>
                        <a:pt x="563" y="61"/>
                      </a:lnTo>
                      <a:lnTo>
                        <a:pt x="576" y="61"/>
                      </a:lnTo>
                      <a:lnTo>
                        <a:pt x="576" y="72"/>
                      </a:lnTo>
                      <a:lnTo>
                        <a:pt x="587" y="72"/>
                      </a:lnTo>
                      <a:lnTo>
                        <a:pt x="587" y="81"/>
                      </a:lnTo>
                      <a:lnTo>
                        <a:pt x="587" y="91"/>
                      </a:lnTo>
                      <a:lnTo>
                        <a:pt x="601" y="91"/>
                      </a:lnTo>
                      <a:lnTo>
                        <a:pt x="601" y="101"/>
                      </a:lnTo>
                      <a:lnTo>
                        <a:pt x="601" y="91"/>
                      </a:lnTo>
                      <a:lnTo>
                        <a:pt x="612" y="91"/>
                      </a:lnTo>
                      <a:lnTo>
                        <a:pt x="612" y="81"/>
                      </a:lnTo>
                      <a:lnTo>
                        <a:pt x="612" y="72"/>
                      </a:lnTo>
                      <a:lnTo>
                        <a:pt x="612" y="61"/>
                      </a:lnTo>
                      <a:lnTo>
                        <a:pt x="612" y="51"/>
                      </a:lnTo>
                      <a:lnTo>
                        <a:pt x="612" y="40"/>
                      </a:lnTo>
                      <a:lnTo>
                        <a:pt x="625" y="40"/>
                      </a:lnTo>
                      <a:lnTo>
                        <a:pt x="612" y="40"/>
                      </a:lnTo>
                      <a:lnTo>
                        <a:pt x="625" y="40"/>
                      </a:lnTo>
                      <a:lnTo>
                        <a:pt x="612" y="40"/>
                      </a:lnTo>
                      <a:lnTo>
                        <a:pt x="625" y="40"/>
                      </a:lnTo>
                      <a:lnTo>
                        <a:pt x="625" y="31"/>
                      </a:lnTo>
                      <a:lnTo>
                        <a:pt x="612" y="31"/>
                      </a:lnTo>
                      <a:lnTo>
                        <a:pt x="625" y="31"/>
                      </a:lnTo>
                      <a:lnTo>
                        <a:pt x="625" y="20"/>
                      </a:lnTo>
                      <a:lnTo>
                        <a:pt x="625" y="11"/>
                      </a:lnTo>
                      <a:lnTo>
                        <a:pt x="638" y="11"/>
                      </a:lnTo>
                      <a:lnTo>
                        <a:pt x="638" y="20"/>
                      </a:lnTo>
                      <a:lnTo>
                        <a:pt x="650" y="20"/>
                      </a:lnTo>
                      <a:lnTo>
                        <a:pt x="650" y="31"/>
                      </a:lnTo>
                      <a:lnTo>
                        <a:pt x="663" y="31"/>
                      </a:lnTo>
                      <a:lnTo>
                        <a:pt x="676" y="31"/>
                      </a:lnTo>
                      <a:lnTo>
                        <a:pt x="676" y="40"/>
                      </a:lnTo>
                      <a:lnTo>
                        <a:pt x="676" y="51"/>
                      </a:lnTo>
                      <a:lnTo>
                        <a:pt x="676" y="61"/>
                      </a:lnTo>
                      <a:lnTo>
                        <a:pt x="676" y="72"/>
                      </a:lnTo>
                      <a:lnTo>
                        <a:pt x="688" y="72"/>
                      </a:lnTo>
                      <a:lnTo>
                        <a:pt x="701" y="72"/>
                      </a:lnTo>
                      <a:lnTo>
                        <a:pt x="701" y="81"/>
                      </a:lnTo>
                      <a:lnTo>
                        <a:pt x="701" y="91"/>
                      </a:lnTo>
                      <a:lnTo>
                        <a:pt x="701" y="101"/>
                      </a:lnTo>
                      <a:lnTo>
                        <a:pt x="701" y="112"/>
                      </a:lnTo>
                      <a:lnTo>
                        <a:pt x="701" y="121"/>
                      </a:lnTo>
                      <a:lnTo>
                        <a:pt x="701" y="132"/>
                      </a:lnTo>
                      <a:lnTo>
                        <a:pt x="701" y="121"/>
                      </a:lnTo>
                      <a:lnTo>
                        <a:pt x="701" y="132"/>
                      </a:lnTo>
                      <a:lnTo>
                        <a:pt x="713" y="132"/>
                      </a:lnTo>
                      <a:lnTo>
                        <a:pt x="713" y="142"/>
                      </a:lnTo>
                      <a:lnTo>
                        <a:pt x="701" y="142"/>
                      </a:lnTo>
                      <a:lnTo>
                        <a:pt x="701" y="152"/>
                      </a:lnTo>
                      <a:lnTo>
                        <a:pt x="701" y="161"/>
                      </a:lnTo>
                      <a:lnTo>
                        <a:pt x="688" y="161"/>
                      </a:lnTo>
                      <a:lnTo>
                        <a:pt x="676" y="161"/>
                      </a:lnTo>
                      <a:lnTo>
                        <a:pt x="676" y="173"/>
                      </a:lnTo>
                      <a:lnTo>
                        <a:pt x="663" y="173"/>
                      </a:lnTo>
                      <a:lnTo>
                        <a:pt x="663" y="182"/>
                      </a:lnTo>
                      <a:lnTo>
                        <a:pt x="663" y="193"/>
                      </a:lnTo>
                      <a:lnTo>
                        <a:pt x="676" y="193"/>
                      </a:lnTo>
                      <a:lnTo>
                        <a:pt x="676" y="203"/>
                      </a:lnTo>
                      <a:lnTo>
                        <a:pt x="676" y="214"/>
                      </a:lnTo>
                      <a:lnTo>
                        <a:pt x="688" y="214"/>
                      </a:lnTo>
                      <a:lnTo>
                        <a:pt x="688" y="223"/>
                      </a:lnTo>
                      <a:lnTo>
                        <a:pt x="701" y="223"/>
                      </a:lnTo>
                      <a:lnTo>
                        <a:pt x="701" y="233"/>
                      </a:lnTo>
                      <a:lnTo>
                        <a:pt x="701" y="244"/>
                      </a:lnTo>
                      <a:lnTo>
                        <a:pt x="701" y="254"/>
                      </a:lnTo>
                      <a:lnTo>
                        <a:pt x="713" y="254"/>
                      </a:lnTo>
                      <a:lnTo>
                        <a:pt x="713" y="265"/>
                      </a:lnTo>
                      <a:lnTo>
                        <a:pt x="713" y="274"/>
                      </a:lnTo>
                      <a:lnTo>
                        <a:pt x="713" y="265"/>
                      </a:lnTo>
                      <a:lnTo>
                        <a:pt x="713" y="274"/>
                      </a:lnTo>
                      <a:lnTo>
                        <a:pt x="726" y="274"/>
                      </a:lnTo>
                      <a:lnTo>
                        <a:pt x="713" y="274"/>
                      </a:lnTo>
                      <a:lnTo>
                        <a:pt x="701" y="285"/>
                      </a:lnTo>
                      <a:lnTo>
                        <a:pt x="701" y="294"/>
                      </a:lnTo>
                      <a:lnTo>
                        <a:pt x="688" y="294"/>
                      </a:lnTo>
                      <a:lnTo>
                        <a:pt x="676" y="294"/>
                      </a:lnTo>
                      <a:lnTo>
                        <a:pt x="676" y="305"/>
                      </a:lnTo>
                      <a:lnTo>
                        <a:pt x="676" y="314"/>
                      </a:lnTo>
                      <a:lnTo>
                        <a:pt x="676" y="326"/>
                      </a:lnTo>
                      <a:lnTo>
                        <a:pt x="663" y="326"/>
                      </a:lnTo>
                      <a:lnTo>
                        <a:pt x="663" y="314"/>
                      </a:lnTo>
                      <a:lnTo>
                        <a:pt x="650" y="314"/>
                      </a:lnTo>
                      <a:lnTo>
                        <a:pt x="650" y="305"/>
                      </a:lnTo>
                      <a:lnTo>
                        <a:pt x="638" y="294"/>
                      </a:lnTo>
                      <a:lnTo>
                        <a:pt x="638" y="285"/>
                      </a:lnTo>
                      <a:lnTo>
                        <a:pt x="638" y="274"/>
                      </a:lnTo>
                      <a:lnTo>
                        <a:pt x="625" y="274"/>
                      </a:lnTo>
                      <a:lnTo>
                        <a:pt x="612" y="274"/>
                      </a:lnTo>
                      <a:lnTo>
                        <a:pt x="601" y="274"/>
                      </a:lnTo>
                      <a:lnTo>
                        <a:pt x="601" y="285"/>
                      </a:lnTo>
                      <a:lnTo>
                        <a:pt x="587" y="285"/>
                      </a:lnTo>
                      <a:lnTo>
                        <a:pt x="587" y="294"/>
                      </a:lnTo>
                      <a:lnTo>
                        <a:pt x="576" y="294"/>
                      </a:lnTo>
                      <a:lnTo>
                        <a:pt x="576" y="305"/>
                      </a:lnTo>
                      <a:lnTo>
                        <a:pt x="576" y="294"/>
                      </a:lnTo>
                      <a:lnTo>
                        <a:pt x="563" y="294"/>
                      </a:lnTo>
                      <a:lnTo>
                        <a:pt x="563" y="305"/>
                      </a:lnTo>
                      <a:lnTo>
                        <a:pt x="549" y="305"/>
                      </a:lnTo>
                      <a:lnTo>
                        <a:pt x="549" y="314"/>
                      </a:lnTo>
                      <a:lnTo>
                        <a:pt x="549" y="305"/>
                      </a:lnTo>
                      <a:lnTo>
                        <a:pt x="538" y="305"/>
                      </a:lnTo>
                      <a:lnTo>
                        <a:pt x="549" y="305"/>
                      </a:lnTo>
                      <a:lnTo>
                        <a:pt x="538" y="314"/>
                      </a:lnTo>
                      <a:lnTo>
                        <a:pt x="538" y="305"/>
                      </a:lnTo>
                      <a:lnTo>
                        <a:pt x="525" y="305"/>
                      </a:lnTo>
                      <a:lnTo>
                        <a:pt x="525" y="294"/>
                      </a:lnTo>
                      <a:lnTo>
                        <a:pt x="525" y="305"/>
                      </a:lnTo>
                      <a:lnTo>
                        <a:pt x="525" y="294"/>
                      </a:lnTo>
                      <a:lnTo>
                        <a:pt x="513" y="294"/>
                      </a:lnTo>
                      <a:lnTo>
                        <a:pt x="501" y="294"/>
                      </a:lnTo>
                      <a:lnTo>
                        <a:pt x="501" y="285"/>
                      </a:lnTo>
                      <a:lnTo>
                        <a:pt x="501" y="274"/>
                      </a:lnTo>
                      <a:lnTo>
                        <a:pt x="487" y="274"/>
                      </a:lnTo>
                      <a:lnTo>
                        <a:pt x="487" y="265"/>
                      </a:lnTo>
                      <a:lnTo>
                        <a:pt x="487" y="274"/>
                      </a:lnTo>
                      <a:lnTo>
                        <a:pt x="487" y="265"/>
                      </a:lnTo>
                      <a:lnTo>
                        <a:pt x="476" y="265"/>
                      </a:lnTo>
                      <a:lnTo>
                        <a:pt x="476" y="254"/>
                      </a:lnTo>
                      <a:lnTo>
                        <a:pt x="462" y="254"/>
                      </a:lnTo>
                      <a:lnTo>
                        <a:pt x="451" y="254"/>
                      </a:lnTo>
                      <a:lnTo>
                        <a:pt x="451" y="244"/>
                      </a:lnTo>
                      <a:lnTo>
                        <a:pt x="437" y="244"/>
                      </a:lnTo>
                      <a:lnTo>
                        <a:pt x="437" y="254"/>
                      </a:lnTo>
                      <a:lnTo>
                        <a:pt x="437" y="244"/>
                      </a:lnTo>
                      <a:lnTo>
                        <a:pt x="424" y="244"/>
                      </a:lnTo>
                      <a:lnTo>
                        <a:pt x="424" y="254"/>
                      </a:lnTo>
                      <a:lnTo>
                        <a:pt x="413" y="254"/>
                      </a:lnTo>
                      <a:lnTo>
                        <a:pt x="413" y="265"/>
                      </a:lnTo>
                      <a:lnTo>
                        <a:pt x="413" y="254"/>
                      </a:lnTo>
                      <a:lnTo>
                        <a:pt x="400" y="254"/>
                      </a:lnTo>
                      <a:lnTo>
                        <a:pt x="400" y="265"/>
                      </a:lnTo>
                      <a:lnTo>
                        <a:pt x="387" y="265"/>
                      </a:lnTo>
                      <a:lnTo>
                        <a:pt x="375" y="265"/>
                      </a:lnTo>
                      <a:lnTo>
                        <a:pt x="375" y="254"/>
                      </a:lnTo>
                      <a:lnTo>
                        <a:pt x="375" y="265"/>
                      </a:lnTo>
                      <a:lnTo>
                        <a:pt x="375" y="254"/>
                      </a:lnTo>
                      <a:lnTo>
                        <a:pt x="362" y="254"/>
                      </a:lnTo>
                      <a:lnTo>
                        <a:pt x="351" y="254"/>
                      </a:lnTo>
                      <a:lnTo>
                        <a:pt x="337" y="254"/>
                      </a:lnTo>
                      <a:lnTo>
                        <a:pt x="337" y="244"/>
                      </a:lnTo>
                      <a:lnTo>
                        <a:pt x="337" y="254"/>
                      </a:lnTo>
                      <a:lnTo>
                        <a:pt x="324" y="254"/>
                      </a:lnTo>
                      <a:lnTo>
                        <a:pt x="337" y="265"/>
                      </a:lnTo>
                      <a:lnTo>
                        <a:pt x="337" y="274"/>
                      </a:lnTo>
                      <a:lnTo>
                        <a:pt x="337" y="285"/>
                      </a:lnTo>
                      <a:lnTo>
                        <a:pt x="337" y="294"/>
                      </a:lnTo>
                      <a:lnTo>
                        <a:pt x="324" y="294"/>
                      </a:lnTo>
                      <a:lnTo>
                        <a:pt x="324" y="305"/>
                      </a:lnTo>
                      <a:lnTo>
                        <a:pt x="324" y="314"/>
                      </a:lnTo>
                      <a:lnTo>
                        <a:pt x="324" y="326"/>
                      </a:lnTo>
                      <a:lnTo>
                        <a:pt x="312" y="326"/>
                      </a:lnTo>
                      <a:lnTo>
                        <a:pt x="312" y="314"/>
                      </a:lnTo>
                      <a:lnTo>
                        <a:pt x="299" y="314"/>
                      </a:lnTo>
                      <a:lnTo>
                        <a:pt x="299" y="326"/>
                      </a:lnTo>
                      <a:lnTo>
                        <a:pt x="299" y="335"/>
                      </a:lnTo>
                      <a:lnTo>
                        <a:pt x="288" y="335"/>
                      </a:lnTo>
                      <a:lnTo>
                        <a:pt x="275" y="335"/>
                      </a:lnTo>
                      <a:lnTo>
                        <a:pt x="275" y="345"/>
                      </a:lnTo>
                      <a:lnTo>
                        <a:pt x="262" y="345"/>
                      </a:lnTo>
                      <a:lnTo>
                        <a:pt x="262" y="355"/>
                      </a:lnTo>
                      <a:lnTo>
                        <a:pt x="262" y="366"/>
                      </a:lnTo>
                      <a:lnTo>
                        <a:pt x="250" y="366"/>
                      </a:lnTo>
                      <a:lnTo>
                        <a:pt x="250" y="375"/>
                      </a:lnTo>
                      <a:lnTo>
                        <a:pt x="237" y="375"/>
                      </a:lnTo>
                      <a:lnTo>
                        <a:pt x="237" y="366"/>
                      </a:lnTo>
                      <a:lnTo>
                        <a:pt x="225" y="366"/>
                      </a:lnTo>
                      <a:lnTo>
                        <a:pt x="225" y="355"/>
                      </a:lnTo>
                      <a:lnTo>
                        <a:pt x="225" y="345"/>
                      </a:lnTo>
                      <a:lnTo>
                        <a:pt x="225" y="335"/>
                      </a:lnTo>
                      <a:lnTo>
                        <a:pt x="225" y="326"/>
                      </a:lnTo>
                      <a:lnTo>
                        <a:pt x="225" y="314"/>
                      </a:lnTo>
                      <a:lnTo>
                        <a:pt x="212" y="314"/>
                      </a:lnTo>
                      <a:lnTo>
                        <a:pt x="212" y="305"/>
                      </a:lnTo>
                      <a:lnTo>
                        <a:pt x="212" y="294"/>
                      </a:lnTo>
                      <a:lnTo>
                        <a:pt x="199" y="294"/>
                      </a:lnTo>
                      <a:lnTo>
                        <a:pt x="199" y="285"/>
                      </a:lnTo>
                      <a:lnTo>
                        <a:pt x="199" y="274"/>
                      </a:lnTo>
                      <a:lnTo>
                        <a:pt x="212" y="274"/>
                      </a:lnTo>
                      <a:lnTo>
                        <a:pt x="199" y="274"/>
                      </a:lnTo>
                      <a:lnTo>
                        <a:pt x="212" y="274"/>
                      </a:lnTo>
                      <a:lnTo>
                        <a:pt x="199" y="274"/>
                      </a:lnTo>
                      <a:lnTo>
                        <a:pt x="199" y="265"/>
                      </a:lnTo>
                      <a:lnTo>
                        <a:pt x="199" y="254"/>
                      </a:lnTo>
                      <a:lnTo>
                        <a:pt x="187" y="254"/>
                      </a:lnTo>
                      <a:lnTo>
                        <a:pt x="174" y="254"/>
                      </a:lnTo>
                      <a:lnTo>
                        <a:pt x="174" y="265"/>
                      </a:lnTo>
                      <a:lnTo>
                        <a:pt x="174" y="254"/>
                      </a:lnTo>
                      <a:lnTo>
                        <a:pt x="162" y="254"/>
                      </a:lnTo>
                      <a:lnTo>
                        <a:pt x="150" y="254"/>
                      </a:lnTo>
                      <a:lnTo>
                        <a:pt x="150" y="244"/>
                      </a:lnTo>
                      <a:lnTo>
                        <a:pt x="150" y="254"/>
                      </a:lnTo>
                      <a:lnTo>
                        <a:pt x="150" y="244"/>
                      </a:lnTo>
                      <a:lnTo>
                        <a:pt x="137" y="244"/>
                      </a:lnTo>
                      <a:lnTo>
                        <a:pt x="125" y="244"/>
                      </a:lnTo>
                      <a:lnTo>
                        <a:pt x="112" y="244"/>
                      </a:lnTo>
                      <a:lnTo>
                        <a:pt x="112" y="233"/>
                      </a:lnTo>
                      <a:lnTo>
                        <a:pt x="112" y="223"/>
                      </a:lnTo>
                      <a:lnTo>
                        <a:pt x="98" y="223"/>
                      </a:lnTo>
                      <a:lnTo>
                        <a:pt x="98" y="214"/>
                      </a:lnTo>
                      <a:lnTo>
                        <a:pt x="87" y="214"/>
                      </a:lnTo>
                      <a:lnTo>
                        <a:pt x="87" y="203"/>
                      </a:lnTo>
                      <a:lnTo>
                        <a:pt x="87" y="214"/>
                      </a:lnTo>
                      <a:lnTo>
                        <a:pt x="87" y="203"/>
                      </a:lnTo>
                      <a:lnTo>
                        <a:pt x="74" y="203"/>
                      </a:lnTo>
                      <a:lnTo>
                        <a:pt x="74" y="193"/>
                      </a:lnTo>
                      <a:lnTo>
                        <a:pt x="74" y="182"/>
                      </a:lnTo>
                      <a:lnTo>
                        <a:pt x="87" y="182"/>
                      </a:lnTo>
                      <a:lnTo>
                        <a:pt x="74" y="182"/>
                      </a:lnTo>
                      <a:lnTo>
                        <a:pt x="87" y="173"/>
                      </a:lnTo>
                      <a:lnTo>
                        <a:pt x="74" y="173"/>
                      </a:lnTo>
                      <a:lnTo>
                        <a:pt x="74" y="161"/>
                      </a:lnTo>
                      <a:lnTo>
                        <a:pt x="74" y="173"/>
                      </a:lnTo>
                      <a:lnTo>
                        <a:pt x="62" y="173"/>
                      </a:lnTo>
                      <a:lnTo>
                        <a:pt x="49" y="173"/>
                      </a:lnTo>
                      <a:lnTo>
                        <a:pt x="49" y="161"/>
                      </a:lnTo>
                      <a:lnTo>
                        <a:pt x="36" y="161"/>
                      </a:lnTo>
                      <a:lnTo>
                        <a:pt x="36" y="152"/>
                      </a:lnTo>
                      <a:lnTo>
                        <a:pt x="36" y="142"/>
                      </a:lnTo>
                      <a:lnTo>
                        <a:pt x="25" y="142"/>
                      </a:lnTo>
                      <a:lnTo>
                        <a:pt x="36" y="142"/>
                      </a:lnTo>
                      <a:lnTo>
                        <a:pt x="36" y="132"/>
                      </a:lnTo>
                      <a:lnTo>
                        <a:pt x="25" y="132"/>
                      </a:lnTo>
                      <a:lnTo>
                        <a:pt x="25" y="121"/>
                      </a:lnTo>
                      <a:lnTo>
                        <a:pt x="11" y="121"/>
                      </a:lnTo>
                      <a:lnTo>
                        <a:pt x="25" y="121"/>
                      </a:lnTo>
                      <a:lnTo>
                        <a:pt x="11" y="121"/>
                      </a:lnTo>
                      <a:lnTo>
                        <a:pt x="11" y="112"/>
                      </a:lnTo>
                      <a:lnTo>
                        <a:pt x="25" y="112"/>
                      </a:lnTo>
                      <a:lnTo>
                        <a:pt x="11" y="112"/>
                      </a:lnTo>
                      <a:lnTo>
                        <a:pt x="11" y="101"/>
                      </a:lnTo>
                      <a:lnTo>
                        <a:pt x="11" y="91"/>
                      </a:lnTo>
                      <a:lnTo>
                        <a:pt x="11" y="81"/>
                      </a:lnTo>
                      <a:lnTo>
                        <a:pt x="0" y="81"/>
                      </a:lnTo>
                      <a:lnTo>
                        <a:pt x="11" y="81"/>
                      </a:lnTo>
                      <a:lnTo>
                        <a:pt x="25" y="81"/>
                      </a:lnTo>
                      <a:lnTo>
                        <a:pt x="36" y="81"/>
                      </a:lnTo>
                      <a:lnTo>
                        <a:pt x="36" y="72"/>
                      </a:lnTo>
                      <a:lnTo>
                        <a:pt x="36" y="81"/>
                      </a:lnTo>
                      <a:lnTo>
                        <a:pt x="49" y="81"/>
                      </a:lnTo>
                      <a:lnTo>
                        <a:pt x="49" y="91"/>
                      </a:lnTo>
                      <a:lnTo>
                        <a:pt x="62" y="91"/>
                      </a:lnTo>
                      <a:lnTo>
                        <a:pt x="74" y="91"/>
                      </a:lnTo>
                      <a:lnTo>
                        <a:pt x="74" y="81"/>
                      </a:lnTo>
                      <a:lnTo>
                        <a:pt x="62" y="81"/>
                      </a:lnTo>
                      <a:lnTo>
                        <a:pt x="62" y="72"/>
                      </a:lnTo>
                      <a:lnTo>
                        <a:pt x="74" y="72"/>
                      </a:lnTo>
                      <a:lnTo>
                        <a:pt x="62" y="72"/>
                      </a:lnTo>
                      <a:lnTo>
                        <a:pt x="74" y="72"/>
                      </a:lnTo>
                      <a:lnTo>
                        <a:pt x="62" y="72"/>
                      </a:lnTo>
                      <a:lnTo>
                        <a:pt x="62" y="61"/>
                      </a:lnTo>
                      <a:lnTo>
                        <a:pt x="62" y="51"/>
                      </a:lnTo>
                      <a:lnTo>
                        <a:pt x="74" y="51"/>
                      </a:lnTo>
                      <a:lnTo>
                        <a:pt x="87" y="51"/>
                      </a:lnTo>
                      <a:lnTo>
                        <a:pt x="98" y="51"/>
                      </a:lnTo>
                      <a:lnTo>
                        <a:pt x="98" y="40"/>
                      </a:lnTo>
                      <a:lnTo>
                        <a:pt x="112" y="40"/>
                      </a:lnTo>
                      <a:lnTo>
                        <a:pt x="112" y="31"/>
                      </a:lnTo>
                      <a:lnTo>
                        <a:pt x="125" y="31"/>
                      </a:lnTo>
                      <a:lnTo>
                        <a:pt x="137" y="31"/>
                      </a:lnTo>
                      <a:lnTo>
                        <a:pt x="137" y="40"/>
                      </a:lnTo>
                      <a:lnTo>
                        <a:pt x="150" y="40"/>
                      </a:lnTo>
                      <a:lnTo>
                        <a:pt x="162" y="40"/>
                      </a:lnTo>
                      <a:lnTo>
                        <a:pt x="162" y="31"/>
                      </a:lnTo>
                      <a:lnTo>
                        <a:pt x="174" y="31"/>
                      </a:lnTo>
                      <a:lnTo>
                        <a:pt x="187" y="31"/>
                      </a:lnTo>
                      <a:lnTo>
                        <a:pt x="199" y="31"/>
                      </a:lnTo>
                      <a:lnTo>
                        <a:pt x="187" y="31"/>
                      </a:lnTo>
                      <a:lnTo>
                        <a:pt x="199" y="31"/>
                      </a:lnTo>
                      <a:lnTo>
                        <a:pt x="212" y="31"/>
                      </a:lnTo>
                      <a:lnTo>
                        <a:pt x="212" y="20"/>
                      </a:lnTo>
                      <a:lnTo>
                        <a:pt x="225" y="20"/>
                      </a:lnTo>
                      <a:lnTo>
                        <a:pt x="225" y="11"/>
                      </a:lnTo>
                      <a:close/>
                    </a:path>
                  </a:pathLst>
                </a:custGeom>
                <a:solidFill>
                  <a:srgbClr val="ABEBE9"/>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71" name="Google Shape;571;p57"/>
                <p:cNvSpPr/>
                <p:nvPr/>
              </p:nvSpPr>
              <p:spPr>
                <a:xfrm>
                  <a:off x="1205158" y="3249786"/>
                  <a:ext cx="803002" cy="500062"/>
                </a:xfrm>
                <a:custGeom>
                  <a:avLst/>
                  <a:gdLst/>
                  <a:ahLst/>
                  <a:cxnLst/>
                  <a:rect l="l" t="t" r="r" b="b"/>
                  <a:pathLst>
                    <a:path w="642" h="385" extrusionOk="0">
                      <a:moveTo>
                        <a:pt x="415" y="222"/>
                      </a:moveTo>
                      <a:lnTo>
                        <a:pt x="415" y="233"/>
                      </a:lnTo>
                      <a:lnTo>
                        <a:pt x="404" y="233"/>
                      </a:lnTo>
                      <a:lnTo>
                        <a:pt x="404" y="242"/>
                      </a:lnTo>
                      <a:lnTo>
                        <a:pt x="390" y="242"/>
                      </a:lnTo>
                      <a:lnTo>
                        <a:pt x="390" y="253"/>
                      </a:lnTo>
                      <a:lnTo>
                        <a:pt x="379" y="253"/>
                      </a:lnTo>
                      <a:lnTo>
                        <a:pt x="366" y="262"/>
                      </a:lnTo>
                      <a:lnTo>
                        <a:pt x="366" y="273"/>
                      </a:lnTo>
                      <a:lnTo>
                        <a:pt x="366" y="284"/>
                      </a:lnTo>
                      <a:lnTo>
                        <a:pt x="353" y="284"/>
                      </a:lnTo>
                      <a:lnTo>
                        <a:pt x="353" y="293"/>
                      </a:lnTo>
                      <a:lnTo>
                        <a:pt x="353" y="304"/>
                      </a:lnTo>
                      <a:lnTo>
                        <a:pt x="341" y="304"/>
                      </a:lnTo>
                      <a:lnTo>
                        <a:pt x="341" y="314"/>
                      </a:lnTo>
                      <a:lnTo>
                        <a:pt x="353" y="314"/>
                      </a:lnTo>
                      <a:lnTo>
                        <a:pt x="341" y="324"/>
                      </a:lnTo>
                      <a:lnTo>
                        <a:pt x="328" y="324"/>
                      </a:lnTo>
                      <a:lnTo>
                        <a:pt x="328" y="333"/>
                      </a:lnTo>
                      <a:lnTo>
                        <a:pt x="314" y="333"/>
                      </a:lnTo>
                      <a:lnTo>
                        <a:pt x="314" y="324"/>
                      </a:lnTo>
                      <a:lnTo>
                        <a:pt x="314" y="333"/>
                      </a:lnTo>
                      <a:lnTo>
                        <a:pt x="314" y="324"/>
                      </a:lnTo>
                      <a:lnTo>
                        <a:pt x="314" y="333"/>
                      </a:lnTo>
                      <a:lnTo>
                        <a:pt x="303" y="333"/>
                      </a:lnTo>
                      <a:lnTo>
                        <a:pt x="289" y="333"/>
                      </a:lnTo>
                      <a:lnTo>
                        <a:pt x="289" y="344"/>
                      </a:lnTo>
                      <a:lnTo>
                        <a:pt x="278" y="344"/>
                      </a:lnTo>
                      <a:lnTo>
                        <a:pt x="265" y="344"/>
                      </a:lnTo>
                      <a:lnTo>
                        <a:pt x="265" y="354"/>
                      </a:lnTo>
                      <a:lnTo>
                        <a:pt x="265" y="364"/>
                      </a:lnTo>
                      <a:lnTo>
                        <a:pt x="252" y="364"/>
                      </a:lnTo>
                      <a:lnTo>
                        <a:pt x="265" y="364"/>
                      </a:lnTo>
                      <a:lnTo>
                        <a:pt x="265" y="374"/>
                      </a:lnTo>
                      <a:lnTo>
                        <a:pt x="252" y="374"/>
                      </a:lnTo>
                      <a:lnTo>
                        <a:pt x="252" y="385"/>
                      </a:lnTo>
                      <a:lnTo>
                        <a:pt x="240" y="385"/>
                      </a:lnTo>
                      <a:lnTo>
                        <a:pt x="240" y="374"/>
                      </a:lnTo>
                      <a:lnTo>
                        <a:pt x="240" y="364"/>
                      </a:lnTo>
                      <a:lnTo>
                        <a:pt x="227" y="364"/>
                      </a:lnTo>
                      <a:lnTo>
                        <a:pt x="227" y="354"/>
                      </a:lnTo>
                      <a:lnTo>
                        <a:pt x="215" y="354"/>
                      </a:lnTo>
                      <a:lnTo>
                        <a:pt x="215" y="344"/>
                      </a:lnTo>
                      <a:lnTo>
                        <a:pt x="227" y="344"/>
                      </a:lnTo>
                      <a:lnTo>
                        <a:pt x="227" y="333"/>
                      </a:lnTo>
                      <a:lnTo>
                        <a:pt x="215" y="333"/>
                      </a:lnTo>
                      <a:lnTo>
                        <a:pt x="227" y="333"/>
                      </a:lnTo>
                      <a:lnTo>
                        <a:pt x="227" y="324"/>
                      </a:lnTo>
                      <a:lnTo>
                        <a:pt x="215" y="324"/>
                      </a:lnTo>
                      <a:lnTo>
                        <a:pt x="215" y="314"/>
                      </a:lnTo>
                      <a:lnTo>
                        <a:pt x="215" y="304"/>
                      </a:lnTo>
                      <a:lnTo>
                        <a:pt x="202" y="304"/>
                      </a:lnTo>
                      <a:lnTo>
                        <a:pt x="188" y="304"/>
                      </a:lnTo>
                      <a:lnTo>
                        <a:pt x="188" y="293"/>
                      </a:lnTo>
                      <a:lnTo>
                        <a:pt x="177" y="293"/>
                      </a:lnTo>
                      <a:lnTo>
                        <a:pt x="177" y="284"/>
                      </a:lnTo>
                      <a:lnTo>
                        <a:pt x="188" y="284"/>
                      </a:lnTo>
                      <a:lnTo>
                        <a:pt x="188" y="273"/>
                      </a:lnTo>
                      <a:lnTo>
                        <a:pt x="177" y="273"/>
                      </a:lnTo>
                      <a:lnTo>
                        <a:pt x="177" y="262"/>
                      </a:lnTo>
                      <a:lnTo>
                        <a:pt x="177" y="253"/>
                      </a:lnTo>
                      <a:lnTo>
                        <a:pt x="164" y="253"/>
                      </a:lnTo>
                      <a:lnTo>
                        <a:pt x="177" y="253"/>
                      </a:lnTo>
                      <a:lnTo>
                        <a:pt x="164" y="253"/>
                      </a:lnTo>
                      <a:lnTo>
                        <a:pt x="164" y="242"/>
                      </a:lnTo>
                      <a:lnTo>
                        <a:pt x="152" y="242"/>
                      </a:lnTo>
                      <a:lnTo>
                        <a:pt x="152" y="233"/>
                      </a:lnTo>
                      <a:lnTo>
                        <a:pt x="139" y="233"/>
                      </a:lnTo>
                      <a:lnTo>
                        <a:pt x="139" y="222"/>
                      </a:lnTo>
                      <a:lnTo>
                        <a:pt x="126" y="222"/>
                      </a:lnTo>
                      <a:lnTo>
                        <a:pt x="139" y="222"/>
                      </a:lnTo>
                      <a:lnTo>
                        <a:pt x="126" y="222"/>
                      </a:lnTo>
                      <a:lnTo>
                        <a:pt x="126" y="213"/>
                      </a:lnTo>
                      <a:lnTo>
                        <a:pt x="114" y="213"/>
                      </a:lnTo>
                      <a:lnTo>
                        <a:pt x="114" y="202"/>
                      </a:lnTo>
                      <a:lnTo>
                        <a:pt x="101" y="202"/>
                      </a:lnTo>
                      <a:lnTo>
                        <a:pt x="101" y="192"/>
                      </a:lnTo>
                      <a:lnTo>
                        <a:pt x="87" y="192"/>
                      </a:lnTo>
                      <a:lnTo>
                        <a:pt x="87" y="181"/>
                      </a:lnTo>
                      <a:lnTo>
                        <a:pt x="76" y="181"/>
                      </a:lnTo>
                      <a:lnTo>
                        <a:pt x="76" y="172"/>
                      </a:lnTo>
                      <a:lnTo>
                        <a:pt x="63" y="162"/>
                      </a:lnTo>
                      <a:lnTo>
                        <a:pt x="51" y="162"/>
                      </a:lnTo>
                      <a:lnTo>
                        <a:pt x="51" y="152"/>
                      </a:lnTo>
                      <a:lnTo>
                        <a:pt x="63" y="152"/>
                      </a:lnTo>
                      <a:lnTo>
                        <a:pt x="63" y="141"/>
                      </a:lnTo>
                      <a:lnTo>
                        <a:pt x="51" y="141"/>
                      </a:lnTo>
                      <a:lnTo>
                        <a:pt x="51" y="132"/>
                      </a:lnTo>
                      <a:lnTo>
                        <a:pt x="38" y="132"/>
                      </a:lnTo>
                      <a:lnTo>
                        <a:pt x="38" y="121"/>
                      </a:lnTo>
                      <a:lnTo>
                        <a:pt x="38" y="112"/>
                      </a:lnTo>
                      <a:lnTo>
                        <a:pt x="25" y="112"/>
                      </a:lnTo>
                      <a:lnTo>
                        <a:pt x="25" y="101"/>
                      </a:lnTo>
                      <a:lnTo>
                        <a:pt x="25" y="91"/>
                      </a:lnTo>
                      <a:lnTo>
                        <a:pt x="25" y="80"/>
                      </a:lnTo>
                      <a:lnTo>
                        <a:pt x="25" y="71"/>
                      </a:lnTo>
                      <a:lnTo>
                        <a:pt x="13" y="71"/>
                      </a:lnTo>
                      <a:lnTo>
                        <a:pt x="13" y="61"/>
                      </a:lnTo>
                      <a:lnTo>
                        <a:pt x="0" y="61"/>
                      </a:lnTo>
                      <a:lnTo>
                        <a:pt x="0" y="50"/>
                      </a:lnTo>
                      <a:lnTo>
                        <a:pt x="13" y="50"/>
                      </a:lnTo>
                      <a:lnTo>
                        <a:pt x="13" y="40"/>
                      </a:lnTo>
                      <a:lnTo>
                        <a:pt x="25" y="30"/>
                      </a:lnTo>
                      <a:lnTo>
                        <a:pt x="38" y="21"/>
                      </a:lnTo>
                      <a:lnTo>
                        <a:pt x="38" y="9"/>
                      </a:lnTo>
                      <a:lnTo>
                        <a:pt x="38" y="21"/>
                      </a:lnTo>
                      <a:lnTo>
                        <a:pt x="38" y="9"/>
                      </a:lnTo>
                      <a:lnTo>
                        <a:pt x="51" y="9"/>
                      </a:lnTo>
                      <a:lnTo>
                        <a:pt x="63" y="9"/>
                      </a:lnTo>
                      <a:lnTo>
                        <a:pt x="63" y="21"/>
                      </a:lnTo>
                      <a:lnTo>
                        <a:pt x="76" y="21"/>
                      </a:lnTo>
                      <a:lnTo>
                        <a:pt x="87" y="21"/>
                      </a:lnTo>
                      <a:lnTo>
                        <a:pt x="87" y="30"/>
                      </a:lnTo>
                      <a:lnTo>
                        <a:pt x="76" y="30"/>
                      </a:lnTo>
                      <a:lnTo>
                        <a:pt x="87" y="30"/>
                      </a:lnTo>
                      <a:lnTo>
                        <a:pt x="76" y="30"/>
                      </a:lnTo>
                      <a:lnTo>
                        <a:pt x="87" y="30"/>
                      </a:lnTo>
                      <a:lnTo>
                        <a:pt x="87" y="40"/>
                      </a:lnTo>
                      <a:lnTo>
                        <a:pt x="87" y="50"/>
                      </a:lnTo>
                      <a:lnTo>
                        <a:pt x="101" y="50"/>
                      </a:lnTo>
                      <a:lnTo>
                        <a:pt x="101" y="61"/>
                      </a:lnTo>
                      <a:lnTo>
                        <a:pt x="87" y="61"/>
                      </a:lnTo>
                      <a:lnTo>
                        <a:pt x="101" y="61"/>
                      </a:lnTo>
                      <a:lnTo>
                        <a:pt x="87" y="61"/>
                      </a:lnTo>
                      <a:lnTo>
                        <a:pt x="87" y="71"/>
                      </a:lnTo>
                      <a:lnTo>
                        <a:pt x="101" y="71"/>
                      </a:lnTo>
                      <a:lnTo>
                        <a:pt x="87" y="71"/>
                      </a:lnTo>
                      <a:lnTo>
                        <a:pt x="87" y="80"/>
                      </a:lnTo>
                      <a:lnTo>
                        <a:pt x="76" y="80"/>
                      </a:lnTo>
                      <a:lnTo>
                        <a:pt x="76" y="91"/>
                      </a:lnTo>
                      <a:lnTo>
                        <a:pt x="87" y="91"/>
                      </a:lnTo>
                      <a:lnTo>
                        <a:pt x="87" y="80"/>
                      </a:lnTo>
                      <a:lnTo>
                        <a:pt x="87" y="91"/>
                      </a:lnTo>
                      <a:lnTo>
                        <a:pt x="101" y="91"/>
                      </a:lnTo>
                      <a:lnTo>
                        <a:pt x="114" y="91"/>
                      </a:lnTo>
                      <a:lnTo>
                        <a:pt x="114" y="101"/>
                      </a:lnTo>
                      <a:lnTo>
                        <a:pt x="126" y="101"/>
                      </a:lnTo>
                      <a:lnTo>
                        <a:pt x="139" y="101"/>
                      </a:lnTo>
                      <a:lnTo>
                        <a:pt x="139" y="112"/>
                      </a:lnTo>
                      <a:lnTo>
                        <a:pt x="139" y="121"/>
                      </a:lnTo>
                      <a:lnTo>
                        <a:pt x="152" y="121"/>
                      </a:lnTo>
                      <a:lnTo>
                        <a:pt x="152" y="132"/>
                      </a:lnTo>
                      <a:lnTo>
                        <a:pt x="152" y="141"/>
                      </a:lnTo>
                      <a:lnTo>
                        <a:pt x="164" y="141"/>
                      </a:lnTo>
                      <a:lnTo>
                        <a:pt x="177" y="141"/>
                      </a:lnTo>
                      <a:lnTo>
                        <a:pt x="177" y="132"/>
                      </a:lnTo>
                      <a:lnTo>
                        <a:pt x="177" y="121"/>
                      </a:lnTo>
                      <a:lnTo>
                        <a:pt x="188" y="121"/>
                      </a:lnTo>
                      <a:lnTo>
                        <a:pt x="188" y="112"/>
                      </a:lnTo>
                      <a:lnTo>
                        <a:pt x="188" y="101"/>
                      </a:lnTo>
                      <a:lnTo>
                        <a:pt x="202" y="101"/>
                      </a:lnTo>
                      <a:lnTo>
                        <a:pt x="202" y="91"/>
                      </a:lnTo>
                      <a:lnTo>
                        <a:pt x="215" y="91"/>
                      </a:lnTo>
                      <a:lnTo>
                        <a:pt x="215" y="101"/>
                      </a:lnTo>
                      <a:lnTo>
                        <a:pt x="215" y="91"/>
                      </a:lnTo>
                      <a:lnTo>
                        <a:pt x="227" y="91"/>
                      </a:lnTo>
                      <a:lnTo>
                        <a:pt x="227" y="101"/>
                      </a:lnTo>
                      <a:lnTo>
                        <a:pt x="227" y="91"/>
                      </a:lnTo>
                      <a:lnTo>
                        <a:pt x="240" y="91"/>
                      </a:lnTo>
                      <a:lnTo>
                        <a:pt x="240" y="101"/>
                      </a:lnTo>
                      <a:lnTo>
                        <a:pt x="240" y="112"/>
                      </a:lnTo>
                      <a:lnTo>
                        <a:pt x="240" y="121"/>
                      </a:lnTo>
                      <a:lnTo>
                        <a:pt x="252" y="121"/>
                      </a:lnTo>
                      <a:lnTo>
                        <a:pt x="265" y="121"/>
                      </a:lnTo>
                      <a:lnTo>
                        <a:pt x="278" y="121"/>
                      </a:lnTo>
                      <a:lnTo>
                        <a:pt x="289" y="121"/>
                      </a:lnTo>
                      <a:lnTo>
                        <a:pt x="289" y="112"/>
                      </a:lnTo>
                      <a:lnTo>
                        <a:pt x="303" y="112"/>
                      </a:lnTo>
                      <a:lnTo>
                        <a:pt x="314" y="112"/>
                      </a:lnTo>
                      <a:lnTo>
                        <a:pt x="303" y="112"/>
                      </a:lnTo>
                      <a:lnTo>
                        <a:pt x="303" y="121"/>
                      </a:lnTo>
                      <a:lnTo>
                        <a:pt x="303" y="132"/>
                      </a:lnTo>
                      <a:lnTo>
                        <a:pt x="303" y="141"/>
                      </a:lnTo>
                      <a:lnTo>
                        <a:pt x="314" y="141"/>
                      </a:lnTo>
                      <a:lnTo>
                        <a:pt x="314" y="152"/>
                      </a:lnTo>
                      <a:lnTo>
                        <a:pt x="328" y="152"/>
                      </a:lnTo>
                      <a:lnTo>
                        <a:pt x="328" y="162"/>
                      </a:lnTo>
                      <a:lnTo>
                        <a:pt x="341" y="162"/>
                      </a:lnTo>
                      <a:lnTo>
                        <a:pt x="341" y="152"/>
                      </a:lnTo>
                      <a:lnTo>
                        <a:pt x="353" y="152"/>
                      </a:lnTo>
                      <a:lnTo>
                        <a:pt x="353" y="141"/>
                      </a:lnTo>
                      <a:lnTo>
                        <a:pt x="366" y="141"/>
                      </a:lnTo>
                      <a:lnTo>
                        <a:pt x="366" y="152"/>
                      </a:lnTo>
                      <a:lnTo>
                        <a:pt x="379" y="152"/>
                      </a:lnTo>
                      <a:lnTo>
                        <a:pt x="379" y="141"/>
                      </a:lnTo>
                      <a:lnTo>
                        <a:pt x="390" y="141"/>
                      </a:lnTo>
                      <a:lnTo>
                        <a:pt x="404" y="141"/>
                      </a:lnTo>
                      <a:lnTo>
                        <a:pt x="404" y="132"/>
                      </a:lnTo>
                      <a:lnTo>
                        <a:pt x="415" y="132"/>
                      </a:lnTo>
                      <a:lnTo>
                        <a:pt x="404" y="132"/>
                      </a:lnTo>
                      <a:lnTo>
                        <a:pt x="415" y="132"/>
                      </a:lnTo>
                      <a:lnTo>
                        <a:pt x="415" y="121"/>
                      </a:lnTo>
                      <a:lnTo>
                        <a:pt x="429" y="121"/>
                      </a:lnTo>
                      <a:lnTo>
                        <a:pt x="429" y="112"/>
                      </a:lnTo>
                      <a:lnTo>
                        <a:pt x="442" y="112"/>
                      </a:lnTo>
                      <a:lnTo>
                        <a:pt x="454" y="112"/>
                      </a:lnTo>
                      <a:lnTo>
                        <a:pt x="454" y="101"/>
                      </a:lnTo>
                      <a:lnTo>
                        <a:pt x="442" y="101"/>
                      </a:lnTo>
                      <a:lnTo>
                        <a:pt x="442" y="91"/>
                      </a:lnTo>
                      <a:lnTo>
                        <a:pt x="429" y="91"/>
                      </a:lnTo>
                      <a:lnTo>
                        <a:pt x="429" y="80"/>
                      </a:lnTo>
                      <a:lnTo>
                        <a:pt x="429" y="71"/>
                      </a:lnTo>
                      <a:lnTo>
                        <a:pt x="429" y="61"/>
                      </a:lnTo>
                      <a:lnTo>
                        <a:pt x="415" y="61"/>
                      </a:lnTo>
                      <a:lnTo>
                        <a:pt x="415" y="50"/>
                      </a:lnTo>
                      <a:lnTo>
                        <a:pt x="404" y="50"/>
                      </a:lnTo>
                      <a:lnTo>
                        <a:pt x="404" y="40"/>
                      </a:lnTo>
                      <a:lnTo>
                        <a:pt x="404" y="30"/>
                      </a:lnTo>
                      <a:lnTo>
                        <a:pt x="404" y="21"/>
                      </a:lnTo>
                      <a:lnTo>
                        <a:pt x="390" y="21"/>
                      </a:lnTo>
                      <a:lnTo>
                        <a:pt x="390" y="9"/>
                      </a:lnTo>
                      <a:lnTo>
                        <a:pt x="404" y="9"/>
                      </a:lnTo>
                      <a:lnTo>
                        <a:pt x="404" y="21"/>
                      </a:lnTo>
                      <a:lnTo>
                        <a:pt x="415" y="9"/>
                      </a:lnTo>
                      <a:lnTo>
                        <a:pt x="429" y="9"/>
                      </a:lnTo>
                      <a:lnTo>
                        <a:pt x="442" y="9"/>
                      </a:lnTo>
                      <a:lnTo>
                        <a:pt x="442" y="0"/>
                      </a:lnTo>
                      <a:lnTo>
                        <a:pt x="442" y="9"/>
                      </a:lnTo>
                      <a:lnTo>
                        <a:pt x="454" y="9"/>
                      </a:lnTo>
                      <a:lnTo>
                        <a:pt x="442" y="9"/>
                      </a:lnTo>
                      <a:lnTo>
                        <a:pt x="454" y="9"/>
                      </a:lnTo>
                      <a:lnTo>
                        <a:pt x="454" y="21"/>
                      </a:lnTo>
                      <a:lnTo>
                        <a:pt x="454" y="30"/>
                      </a:lnTo>
                      <a:lnTo>
                        <a:pt x="454" y="40"/>
                      </a:lnTo>
                      <a:lnTo>
                        <a:pt x="467" y="40"/>
                      </a:lnTo>
                      <a:lnTo>
                        <a:pt x="478" y="40"/>
                      </a:lnTo>
                      <a:lnTo>
                        <a:pt x="478" y="50"/>
                      </a:lnTo>
                      <a:lnTo>
                        <a:pt x="478" y="61"/>
                      </a:lnTo>
                      <a:lnTo>
                        <a:pt x="467" y="61"/>
                      </a:lnTo>
                      <a:lnTo>
                        <a:pt x="478" y="61"/>
                      </a:lnTo>
                      <a:lnTo>
                        <a:pt x="478" y="71"/>
                      </a:lnTo>
                      <a:lnTo>
                        <a:pt x="467" y="71"/>
                      </a:lnTo>
                      <a:lnTo>
                        <a:pt x="478" y="71"/>
                      </a:lnTo>
                      <a:lnTo>
                        <a:pt x="478" y="80"/>
                      </a:lnTo>
                      <a:lnTo>
                        <a:pt x="478" y="91"/>
                      </a:lnTo>
                      <a:lnTo>
                        <a:pt x="478" y="101"/>
                      </a:lnTo>
                      <a:lnTo>
                        <a:pt x="491" y="101"/>
                      </a:lnTo>
                      <a:lnTo>
                        <a:pt x="491" y="112"/>
                      </a:lnTo>
                      <a:lnTo>
                        <a:pt x="505" y="112"/>
                      </a:lnTo>
                      <a:lnTo>
                        <a:pt x="505" y="121"/>
                      </a:lnTo>
                      <a:lnTo>
                        <a:pt x="491" y="121"/>
                      </a:lnTo>
                      <a:lnTo>
                        <a:pt x="505" y="121"/>
                      </a:lnTo>
                      <a:lnTo>
                        <a:pt x="491" y="121"/>
                      </a:lnTo>
                      <a:lnTo>
                        <a:pt x="505" y="121"/>
                      </a:lnTo>
                      <a:lnTo>
                        <a:pt x="505" y="132"/>
                      </a:lnTo>
                      <a:lnTo>
                        <a:pt x="505" y="121"/>
                      </a:lnTo>
                      <a:lnTo>
                        <a:pt x="505" y="132"/>
                      </a:lnTo>
                      <a:lnTo>
                        <a:pt x="505" y="141"/>
                      </a:lnTo>
                      <a:lnTo>
                        <a:pt x="491" y="141"/>
                      </a:lnTo>
                      <a:lnTo>
                        <a:pt x="505" y="141"/>
                      </a:lnTo>
                      <a:lnTo>
                        <a:pt x="516" y="141"/>
                      </a:lnTo>
                      <a:lnTo>
                        <a:pt x="516" y="152"/>
                      </a:lnTo>
                      <a:lnTo>
                        <a:pt x="505" y="152"/>
                      </a:lnTo>
                      <a:lnTo>
                        <a:pt x="516" y="152"/>
                      </a:lnTo>
                      <a:lnTo>
                        <a:pt x="505" y="152"/>
                      </a:lnTo>
                      <a:lnTo>
                        <a:pt x="505" y="162"/>
                      </a:lnTo>
                      <a:lnTo>
                        <a:pt x="505" y="152"/>
                      </a:lnTo>
                      <a:lnTo>
                        <a:pt x="505" y="162"/>
                      </a:lnTo>
                      <a:lnTo>
                        <a:pt x="516" y="162"/>
                      </a:lnTo>
                      <a:lnTo>
                        <a:pt x="516" y="172"/>
                      </a:lnTo>
                      <a:lnTo>
                        <a:pt x="516" y="162"/>
                      </a:lnTo>
                      <a:lnTo>
                        <a:pt x="516" y="172"/>
                      </a:lnTo>
                      <a:lnTo>
                        <a:pt x="516" y="181"/>
                      </a:lnTo>
                      <a:lnTo>
                        <a:pt x="530" y="181"/>
                      </a:lnTo>
                      <a:lnTo>
                        <a:pt x="530" y="192"/>
                      </a:lnTo>
                      <a:lnTo>
                        <a:pt x="541" y="192"/>
                      </a:lnTo>
                      <a:lnTo>
                        <a:pt x="530" y="192"/>
                      </a:lnTo>
                      <a:lnTo>
                        <a:pt x="530" y="202"/>
                      </a:lnTo>
                      <a:lnTo>
                        <a:pt x="530" y="213"/>
                      </a:lnTo>
                      <a:lnTo>
                        <a:pt x="541" y="213"/>
                      </a:lnTo>
                      <a:lnTo>
                        <a:pt x="530" y="213"/>
                      </a:lnTo>
                      <a:lnTo>
                        <a:pt x="541" y="213"/>
                      </a:lnTo>
                      <a:lnTo>
                        <a:pt x="555" y="213"/>
                      </a:lnTo>
                      <a:lnTo>
                        <a:pt x="568" y="213"/>
                      </a:lnTo>
                      <a:lnTo>
                        <a:pt x="568" y="202"/>
                      </a:lnTo>
                      <a:lnTo>
                        <a:pt x="579" y="202"/>
                      </a:lnTo>
                      <a:lnTo>
                        <a:pt x="579" y="213"/>
                      </a:lnTo>
                      <a:lnTo>
                        <a:pt x="579" y="202"/>
                      </a:lnTo>
                      <a:lnTo>
                        <a:pt x="579" y="213"/>
                      </a:lnTo>
                      <a:lnTo>
                        <a:pt x="592" y="213"/>
                      </a:lnTo>
                      <a:lnTo>
                        <a:pt x="604" y="213"/>
                      </a:lnTo>
                      <a:lnTo>
                        <a:pt x="617" y="213"/>
                      </a:lnTo>
                      <a:lnTo>
                        <a:pt x="617" y="222"/>
                      </a:lnTo>
                      <a:lnTo>
                        <a:pt x="630" y="222"/>
                      </a:lnTo>
                      <a:lnTo>
                        <a:pt x="630" y="233"/>
                      </a:lnTo>
                      <a:lnTo>
                        <a:pt x="642" y="233"/>
                      </a:lnTo>
                      <a:lnTo>
                        <a:pt x="642" y="242"/>
                      </a:lnTo>
                      <a:lnTo>
                        <a:pt x="642" y="253"/>
                      </a:lnTo>
                      <a:lnTo>
                        <a:pt x="642" y="262"/>
                      </a:lnTo>
                      <a:lnTo>
                        <a:pt x="642" y="273"/>
                      </a:lnTo>
                      <a:lnTo>
                        <a:pt x="630" y="273"/>
                      </a:lnTo>
                      <a:lnTo>
                        <a:pt x="630" y="284"/>
                      </a:lnTo>
                      <a:lnTo>
                        <a:pt x="630" y="273"/>
                      </a:lnTo>
                      <a:lnTo>
                        <a:pt x="617" y="273"/>
                      </a:lnTo>
                      <a:lnTo>
                        <a:pt x="617" y="284"/>
                      </a:lnTo>
                      <a:lnTo>
                        <a:pt x="604" y="273"/>
                      </a:lnTo>
                      <a:lnTo>
                        <a:pt x="604" y="284"/>
                      </a:lnTo>
                      <a:lnTo>
                        <a:pt x="604" y="273"/>
                      </a:lnTo>
                      <a:lnTo>
                        <a:pt x="604" y="284"/>
                      </a:lnTo>
                      <a:lnTo>
                        <a:pt x="592" y="284"/>
                      </a:lnTo>
                      <a:lnTo>
                        <a:pt x="592" y="293"/>
                      </a:lnTo>
                      <a:lnTo>
                        <a:pt x="579" y="293"/>
                      </a:lnTo>
                      <a:lnTo>
                        <a:pt x="568" y="293"/>
                      </a:lnTo>
                      <a:lnTo>
                        <a:pt x="555" y="293"/>
                      </a:lnTo>
                      <a:lnTo>
                        <a:pt x="555" y="304"/>
                      </a:lnTo>
                      <a:lnTo>
                        <a:pt x="541" y="304"/>
                      </a:lnTo>
                      <a:lnTo>
                        <a:pt x="541" y="293"/>
                      </a:lnTo>
                      <a:lnTo>
                        <a:pt x="530" y="293"/>
                      </a:lnTo>
                      <a:lnTo>
                        <a:pt x="530" y="284"/>
                      </a:lnTo>
                      <a:lnTo>
                        <a:pt x="516" y="284"/>
                      </a:lnTo>
                      <a:lnTo>
                        <a:pt x="516" y="273"/>
                      </a:lnTo>
                      <a:lnTo>
                        <a:pt x="516" y="262"/>
                      </a:lnTo>
                      <a:lnTo>
                        <a:pt x="505" y="262"/>
                      </a:lnTo>
                      <a:lnTo>
                        <a:pt x="516" y="262"/>
                      </a:lnTo>
                      <a:lnTo>
                        <a:pt x="505" y="253"/>
                      </a:lnTo>
                      <a:lnTo>
                        <a:pt x="491" y="253"/>
                      </a:lnTo>
                      <a:lnTo>
                        <a:pt x="491" y="242"/>
                      </a:lnTo>
                      <a:lnTo>
                        <a:pt x="491" y="253"/>
                      </a:lnTo>
                      <a:lnTo>
                        <a:pt x="491" y="242"/>
                      </a:lnTo>
                      <a:lnTo>
                        <a:pt x="491" y="233"/>
                      </a:lnTo>
                      <a:lnTo>
                        <a:pt x="478" y="233"/>
                      </a:lnTo>
                      <a:lnTo>
                        <a:pt x="478" y="222"/>
                      </a:lnTo>
                      <a:lnTo>
                        <a:pt x="478" y="213"/>
                      </a:lnTo>
                      <a:lnTo>
                        <a:pt x="467" y="213"/>
                      </a:lnTo>
                      <a:lnTo>
                        <a:pt x="454" y="213"/>
                      </a:lnTo>
                      <a:lnTo>
                        <a:pt x="454" y="222"/>
                      </a:lnTo>
                      <a:lnTo>
                        <a:pt x="454" y="213"/>
                      </a:lnTo>
                      <a:lnTo>
                        <a:pt x="454" y="222"/>
                      </a:lnTo>
                      <a:lnTo>
                        <a:pt x="454" y="213"/>
                      </a:lnTo>
                      <a:lnTo>
                        <a:pt x="454" y="222"/>
                      </a:lnTo>
                      <a:lnTo>
                        <a:pt x="442" y="222"/>
                      </a:lnTo>
                      <a:lnTo>
                        <a:pt x="442" y="213"/>
                      </a:lnTo>
                      <a:lnTo>
                        <a:pt x="429" y="213"/>
                      </a:lnTo>
                      <a:lnTo>
                        <a:pt x="429" y="222"/>
                      </a:lnTo>
                      <a:lnTo>
                        <a:pt x="429" y="213"/>
                      </a:lnTo>
                      <a:lnTo>
                        <a:pt x="415" y="213"/>
                      </a:lnTo>
                      <a:lnTo>
                        <a:pt x="415" y="222"/>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72" name="Google Shape;572;p57"/>
                <p:cNvSpPr/>
                <p:nvPr/>
              </p:nvSpPr>
              <p:spPr>
                <a:xfrm>
                  <a:off x="916284" y="2911649"/>
                  <a:ext cx="443629" cy="403225"/>
                </a:xfrm>
                <a:custGeom>
                  <a:avLst/>
                  <a:gdLst/>
                  <a:ahLst/>
                  <a:cxnLst/>
                  <a:rect l="l" t="t" r="r" b="b"/>
                  <a:pathLst>
                    <a:path w="354" h="310" extrusionOk="0">
                      <a:moveTo>
                        <a:pt x="203" y="281"/>
                      </a:moveTo>
                      <a:lnTo>
                        <a:pt x="190" y="281"/>
                      </a:lnTo>
                      <a:lnTo>
                        <a:pt x="190" y="269"/>
                      </a:lnTo>
                      <a:lnTo>
                        <a:pt x="178" y="269"/>
                      </a:lnTo>
                      <a:lnTo>
                        <a:pt x="178" y="261"/>
                      </a:lnTo>
                      <a:lnTo>
                        <a:pt x="164" y="261"/>
                      </a:lnTo>
                      <a:lnTo>
                        <a:pt x="164" y="250"/>
                      </a:lnTo>
                      <a:lnTo>
                        <a:pt x="164" y="240"/>
                      </a:lnTo>
                      <a:lnTo>
                        <a:pt x="153" y="240"/>
                      </a:lnTo>
                      <a:lnTo>
                        <a:pt x="153" y="230"/>
                      </a:lnTo>
                      <a:lnTo>
                        <a:pt x="139" y="230"/>
                      </a:lnTo>
                      <a:lnTo>
                        <a:pt x="139" y="221"/>
                      </a:lnTo>
                      <a:lnTo>
                        <a:pt x="126" y="221"/>
                      </a:lnTo>
                      <a:lnTo>
                        <a:pt x="126" y="210"/>
                      </a:lnTo>
                      <a:lnTo>
                        <a:pt x="115" y="210"/>
                      </a:lnTo>
                      <a:lnTo>
                        <a:pt x="102" y="210"/>
                      </a:lnTo>
                      <a:lnTo>
                        <a:pt x="102" y="201"/>
                      </a:lnTo>
                      <a:lnTo>
                        <a:pt x="90" y="201"/>
                      </a:lnTo>
                      <a:lnTo>
                        <a:pt x="76" y="201"/>
                      </a:lnTo>
                      <a:lnTo>
                        <a:pt x="76" y="190"/>
                      </a:lnTo>
                      <a:lnTo>
                        <a:pt x="63" y="190"/>
                      </a:lnTo>
                      <a:lnTo>
                        <a:pt x="51" y="190"/>
                      </a:lnTo>
                      <a:lnTo>
                        <a:pt x="51" y="181"/>
                      </a:lnTo>
                      <a:lnTo>
                        <a:pt x="38" y="181"/>
                      </a:lnTo>
                      <a:lnTo>
                        <a:pt x="25" y="181"/>
                      </a:lnTo>
                      <a:lnTo>
                        <a:pt x="25" y="170"/>
                      </a:lnTo>
                      <a:lnTo>
                        <a:pt x="14" y="170"/>
                      </a:lnTo>
                      <a:lnTo>
                        <a:pt x="0" y="170"/>
                      </a:lnTo>
                      <a:lnTo>
                        <a:pt x="25" y="141"/>
                      </a:lnTo>
                      <a:lnTo>
                        <a:pt x="38" y="141"/>
                      </a:lnTo>
                      <a:lnTo>
                        <a:pt x="63" y="101"/>
                      </a:lnTo>
                      <a:lnTo>
                        <a:pt x="63" y="91"/>
                      </a:lnTo>
                      <a:lnTo>
                        <a:pt x="76" y="91"/>
                      </a:lnTo>
                      <a:lnTo>
                        <a:pt x="76" y="80"/>
                      </a:lnTo>
                      <a:lnTo>
                        <a:pt x="90" y="80"/>
                      </a:lnTo>
                      <a:lnTo>
                        <a:pt x="102" y="80"/>
                      </a:lnTo>
                      <a:lnTo>
                        <a:pt x="115" y="80"/>
                      </a:lnTo>
                      <a:lnTo>
                        <a:pt x="126" y="80"/>
                      </a:lnTo>
                      <a:lnTo>
                        <a:pt x="126" y="70"/>
                      </a:lnTo>
                      <a:lnTo>
                        <a:pt x="139" y="70"/>
                      </a:lnTo>
                      <a:lnTo>
                        <a:pt x="139" y="60"/>
                      </a:lnTo>
                      <a:lnTo>
                        <a:pt x="153" y="60"/>
                      </a:lnTo>
                      <a:lnTo>
                        <a:pt x="153" y="51"/>
                      </a:lnTo>
                      <a:lnTo>
                        <a:pt x="153" y="40"/>
                      </a:lnTo>
                      <a:lnTo>
                        <a:pt x="153" y="31"/>
                      </a:lnTo>
                      <a:lnTo>
                        <a:pt x="153" y="20"/>
                      </a:lnTo>
                      <a:lnTo>
                        <a:pt x="164" y="20"/>
                      </a:lnTo>
                      <a:lnTo>
                        <a:pt x="164" y="10"/>
                      </a:lnTo>
                      <a:lnTo>
                        <a:pt x="164" y="0"/>
                      </a:lnTo>
                      <a:lnTo>
                        <a:pt x="178" y="0"/>
                      </a:lnTo>
                      <a:lnTo>
                        <a:pt x="178" y="10"/>
                      </a:lnTo>
                      <a:lnTo>
                        <a:pt x="190" y="10"/>
                      </a:lnTo>
                      <a:lnTo>
                        <a:pt x="178" y="10"/>
                      </a:lnTo>
                      <a:lnTo>
                        <a:pt x="178" y="20"/>
                      </a:lnTo>
                      <a:lnTo>
                        <a:pt x="190" y="20"/>
                      </a:lnTo>
                      <a:lnTo>
                        <a:pt x="190" y="31"/>
                      </a:lnTo>
                      <a:lnTo>
                        <a:pt x="203" y="31"/>
                      </a:lnTo>
                      <a:lnTo>
                        <a:pt x="203" y="40"/>
                      </a:lnTo>
                      <a:lnTo>
                        <a:pt x="216" y="40"/>
                      </a:lnTo>
                      <a:lnTo>
                        <a:pt x="203" y="40"/>
                      </a:lnTo>
                      <a:lnTo>
                        <a:pt x="216" y="40"/>
                      </a:lnTo>
                      <a:lnTo>
                        <a:pt x="216" y="51"/>
                      </a:lnTo>
                      <a:lnTo>
                        <a:pt x="216" y="60"/>
                      </a:lnTo>
                      <a:lnTo>
                        <a:pt x="216" y="70"/>
                      </a:lnTo>
                      <a:lnTo>
                        <a:pt x="227" y="70"/>
                      </a:lnTo>
                      <a:lnTo>
                        <a:pt x="227" y="60"/>
                      </a:lnTo>
                      <a:lnTo>
                        <a:pt x="241" y="60"/>
                      </a:lnTo>
                      <a:lnTo>
                        <a:pt x="241" y="70"/>
                      </a:lnTo>
                      <a:lnTo>
                        <a:pt x="241" y="80"/>
                      </a:lnTo>
                      <a:lnTo>
                        <a:pt x="252" y="80"/>
                      </a:lnTo>
                      <a:lnTo>
                        <a:pt x="266" y="80"/>
                      </a:lnTo>
                      <a:lnTo>
                        <a:pt x="280" y="80"/>
                      </a:lnTo>
                      <a:lnTo>
                        <a:pt x="280" y="91"/>
                      </a:lnTo>
                      <a:lnTo>
                        <a:pt x="291" y="91"/>
                      </a:lnTo>
                      <a:lnTo>
                        <a:pt x="291" y="101"/>
                      </a:lnTo>
                      <a:lnTo>
                        <a:pt x="291" y="91"/>
                      </a:lnTo>
                      <a:lnTo>
                        <a:pt x="305" y="91"/>
                      </a:lnTo>
                      <a:lnTo>
                        <a:pt x="305" y="101"/>
                      </a:lnTo>
                      <a:lnTo>
                        <a:pt x="316" y="101"/>
                      </a:lnTo>
                      <a:lnTo>
                        <a:pt x="305" y="101"/>
                      </a:lnTo>
                      <a:lnTo>
                        <a:pt x="305" y="91"/>
                      </a:lnTo>
                      <a:lnTo>
                        <a:pt x="316" y="91"/>
                      </a:lnTo>
                      <a:lnTo>
                        <a:pt x="316" y="101"/>
                      </a:lnTo>
                      <a:lnTo>
                        <a:pt x="329" y="101"/>
                      </a:lnTo>
                      <a:lnTo>
                        <a:pt x="316" y="101"/>
                      </a:lnTo>
                      <a:lnTo>
                        <a:pt x="329" y="101"/>
                      </a:lnTo>
                      <a:lnTo>
                        <a:pt x="316" y="101"/>
                      </a:lnTo>
                      <a:lnTo>
                        <a:pt x="329" y="101"/>
                      </a:lnTo>
                      <a:lnTo>
                        <a:pt x="329" y="110"/>
                      </a:lnTo>
                      <a:lnTo>
                        <a:pt x="329" y="101"/>
                      </a:lnTo>
                      <a:lnTo>
                        <a:pt x="342" y="101"/>
                      </a:lnTo>
                      <a:lnTo>
                        <a:pt x="342" y="110"/>
                      </a:lnTo>
                      <a:lnTo>
                        <a:pt x="329" y="110"/>
                      </a:lnTo>
                      <a:lnTo>
                        <a:pt x="329" y="121"/>
                      </a:lnTo>
                      <a:lnTo>
                        <a:pt x="316" y="121"/>
                      </a:lnTo>
                      <a:lnTo>
                        <a:pt x="316" y="130"/>
                      </a:lnTo>
                      <a:lnTo>
                        <a:pt x="329" y="130"/>
                      </a:lnTo>
                      <a:lnTo>
                        <a:pt x="329" y="141"/>
                      </a:lnTo>
                      <a:lnTo>
                        <a:pt x="316" y="141"/>
                      </a:lnTo>
                      <a:lnTo>
                        <a:pt x="316" y="151"/>
                      </a:lnTo>
                      <a:lnTo>
                        <a:pt x="316" y="141"/>
                      </a:lnTo>
                      <a:lnTo>
                        <a:pt x="305" y="141"/>
                      </a:lnTo>
                      <a:lnTo>
                        <a:pt x="305" y="151"/>
                      </a:lnTo>
                      <a:lnTo>
                        <a:pt x="291" y="151"/>
                      </a:lnTo>
                      <a:lnTo>
                        <a:pt x="291" y="161"/>
                      </a:lnTo>
                      <a:lnTo>
                        <a:pt x="280" y="161"/>
                      </a:lnTo>
                      <a:lnTo>
                        <a:pt x="280" y="170"/>
                      </a:lnTo>
                      <a:lnTo>
                        <a:pt x="291" y="170"/>
                      </a:lnTo>
                      <a:lnTo>
                        <a:pt x="291" y="181"/>
                      </a:lnTo>
                      <a:lnTo>
                        <a:pt x="280" y="181"/>
                      </a:lnTo>
                      <a:lnTo>
                        <a:pt x="291" y="181"/>
                      </a:lnTo>
                      <a:lnTo>
                        <a:pt x="291" y="190"/>
                      </a:lnTo>
                      <a:lnTo>
                        <a:pt x="291" y="201"/>
                      </a:lnTo>
                      <a:lnTo>
                        <a:pt x="291" y="190"/>
                      </a:lnTo>
                      <a:lnTo>
                        <a:pt x="305" y="190"/>
                      </a:lnTo>
                      <a:lnTo>
                        <a:pt x="305" y="201"/>
                      </a:lnTo>
                      <a:lnTo>
                        <a:pt x="305" y="210"/>
                      </a:lnTo>
                      <a:lnTo>
                        <a:pt x="316" y="210"/>
                      </a:lnTo>
                      <a:lnTo>
                        <a:pt x="316" y="221"/>
                      </a:lnTo>
                      <a:lnTo>
                        <a:pt x="329" y="221"/>
                      </a:lnTo>
                      <a:lnTo>
                        <a:pt x="342" y="221"/>
                      </a:lnTo>
                      <a:lnTo>
                        <a:pt x="342" y="230"/>
                      </a:lnTo>
                      <a:lnTo>
                        <a:pt x="342" y="221"/>
                      </a:lnTo>
                      <a:lnTo>
                        <a:pt x="354" y="230"/>
                      </a:lnTo>
                      <a:lnTo>
                        <a:pt x="354" y="221"/>
                      </a:lnTo>
                      <a:lnTo>
                        <a:pt x="354" y="230"/>
                      </a:lnTo>
                      <a:lnTo>
                        <a:pt x="354" y="240"/>
                      </a:lnTo>
                      <a:lnTo>
                        <a:pt x="342" y="240"/>
                      </a:lnTo>
                      <a:lnTo>
                        <a:pt x="342" y="250"/>
                      </a:lnTo>
                      <a:lnTo>
                        <a:pt x="329" y="250"/>
                      </a:lnTo>
                      <a:lnTo>
                        <a:pt x="329" y="261"/>
                      </a:lnTo>
                      <a:lnTo>
                        <a:pt x="316" y="261"/>
                      </a:lnTo>
                      <a:lnTo>
                        <a:pt x="316" y="269"/>
                      </a:lnTo>
                      <a:lnTo>
                        <a:pt x="316" y="281"/>
                      </a:lnTo>
                      <a:lnTo>
                        <a:pt x="305" y="281"/>
                      </a:lnTo>
                      <a:lnTo>
                        <a:pt x="291" y="281"/>
                      </a:lnTo>
                      <a:lnTo>
                        <a:pt x="291" y="269"/>
                      </a:lnTo>
                      <a:lnTo>
                        <a:pt x="280" y="269"/>
                      </a:lnTo>
                      <a:lnTo>
                        <a:pt x="266" y="269"/>
                      </a:lnTo>
                      <a:lnTo>
                        <a:pt x="266" y="281"/>
                      </a:lnTo>
                      <a:lnTo>
                        <a:pt x="266" y="269"/>
                      </a:lnTo>
                      <a:lnTo>
                        <a:pt x="266" y="281"/>
                      </a:lnTo>
                      <a:lnTo>
                        <a:pt x="252" y="290"/>
                      </a:lnTo>
                      <a:lnTo>
                        <a:pt x="241" y="300"/>
                      </a:lnTo>
                      <a:lnTo>
                        <a:pt x="241" y="310"/>
                      </a:lnTo>
                      <a:lnTo>
                        <a:pt x="227" y="310"/>
                      </a:lnTo>
                      <a:lnTo>
                        <a:pt x="227" y="300"/>
                      </a:lnTo>
                      <a:lnTo>
                        <a:pt x="216" y="300"/>
                      </a:lnTo>
                      <a:lnTo>
                        <a:pt x="216" y="290"/>
                      </a:lnTo>
                      <a:lnTo>
                        <a:pt x="203" y="290"/>
                      </a:lnTo>
                      <a:lnTo>
                        <a:pt x="203" y="281"/>
                      </a:lnTo>
                      <a:close/>
                    </a:path>
                  </a:pathLst>
                </a:custGeom>
                <a:solidFill>
                  <a:srgbClr val="ABEBE9"/>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73" name="Google Shape;573;p57"/>
                <p:cNvSpPr/>
                <p:nvPr/>
              </p:nvSpPr>
              <p:spPr>
                <a:xfrm>
                  <a:off x="1741641" y="4062587"/>
                  <a:ext cx="672322" cy="739775"/>
                </a:xfrm>
                <a:custGeom>
                  <a:avLst/>
                  <a:gdLst/>
                  <a:ahLst/>
                  <a:cxnLst/>
                  <a:rect l="l" t="t" r="r" b="b"/>
                  <a:pathLst>
                    <a:path w="540" h="570" extrusionOk="0">
                      <a:moveTo>
                        <a:pt x="188" y="356"/>
                      </a:moveTo>
                      <a:lnTo>
                        <a:pt x="188" y="346"/>
                      </a:lnTo>
                      <a:lnTo>
                        <a:pt x="188" y="337"/>
                      </a:lnTo>
                      <a:lnTo>
                        <a:pt x="175" y="337"/>
                      </a:lnTo>
                      <a:lnTo>
                        <a:pt x="175" y="326"/>
                      </a:lnTo>
                      <a:lnTo>
                        <a:pt x="175" y="316"/>
                      </a:lnTo>
                      <a:lnTo>
                        <a:pt x="175" y="305"/>
                      </a:lnTo>
                      <a:lnTo>
                        <a:pt x="175" y="295"/>
                      </a:lnTo>
                      <a:lnTo>
                        <a:pt x="175" y="284"/>
                      </a:lnTo>
                      <a:lnTo>
                        <a:pt x="163" y="284"/>
                      </a:lnTo>
                      <a:lnTo>
                        <a:pt x="151" y="284"/>
                      </a:lnTo>
                      <a:lnTo>
                        <a:pt x="151" y="295"/>
                      </a:lnTo>
                      <a:lnTo>
                        <a:pt x="151" y="284"/>
                      </a:lnTo>
                      <a:lnTo>
                        <a:pt x="163" y="284"/>
                      </a:lnTo>
                      <a:lnTo>
                        <a:pt x="151" y="284"/>
                      </a:lnTo>
                      <a:lnTo>
                        <a:pt x="151" y="274"/>
                      </a:lnTo>
                      <a:lnTo>
                        <a:pt x="151" y="284"/>
                      </a:lnTo>
                      <a:lnTo>
                        <a:pt x="163" y="284"/>
                      </a:lnTo>
                      <a:lnTo>
                        <a:pt x="163" y="274"/>
                      </a:lnTo>
                      <a:lnTo>
                        <a:pt x="163" y="265"/>
                      </a:lnTo>
                      <a:lnTo>
                        <a:pt x="151" y="265"/>
                      </a:lnTo>
                      <a:lnTo>
                        <a:pt x="151" y="254"/>
                      </a:lnTo>
                      <a:lnTo>
                        <a:pt x="139" y="254"/>
                      </a:lnTo>
                      <a:lnTo>
                        <a:pt x="139" y="244"/>
                      </a:lnTo>
                      <a:lnTo>
                        <a:pt x="139" y="233"/>
                      </a:lnTo>
                      <a:lnTo>
                        <a:pt x="126" y="233"/>
                      </a:lnTo>
                      <a:lnTo>
                        <a:pt x="126" y="224"/>
                      </a:lnTo>
                      <a:lnTo>
                        <a:pt x="112" y="224"/>
                      </a:lnTo>
                      <a:lnTo>
                        <a:pt x="112" y="214"/>
                      </a:lnTo>
                      <a:lnTo>
                        <a:pt x="101" y="214"/>
                      </a:lnTo>
                      <a:lnTo>
                        <a:pt x="87" y="214"/>
                      </a:lnTo>
                      <a:lnTo>
                        <a:pt x="87" y="204"/>
                      </a:lnTo>
                      <a:lnTo>
                        <a:pt x="76" y="204"/>
                      </a:lnTo>
                      <a:lnTo>
                        <a:pt x="62" y="204"/>
                      </a:lnTo>
                      <a:lnTo>
                        <a:pt x="62" y="193"/>
                      </a:lnTo>
                      <a:lnTo>
                        <a:pt x="50" y="193"/>
                      </a:lnTo>
                      <a:lnTo>
                        <a:pt x="50" y="184"/>
                      </a:lnTo>
                      <a:lnTo>
                        <a:pt x="50" y="173"/>
                      </a:lnTo>
                      <a:lnTo>
                        <a:pt x="62" y="173"/>
                      </a:lnTo>
                      <a:lnTo>
                        <a:pt x="62" y="163"/>
                      </a:lnTo>
                      <a:lnTo>
                        <a:pt x="50" y="163"/>
                      </a:lnTo>
                      <a:lnTo>
                        <a:pt x="62" y="163"/>
                      </a:lnTo>
                      <a:lnTo>
                        <a:pt x="62" y="153"/>
                      </a:lnTo>
                      <a:lnTo>
                        <a:pt x="50" y="153"/>
                      </a:lnTo>
                      <a:lnTo>
                        <a:pt x="50" y="143"/>
                      </a:lnTo>
                      <a:lnTo>
                        <a:pt x="50" y="132"/>
                      </a:lnTo>
                      <a:lnTo>
                        <a:pt x="50" y="123"/>
                      </a:lnTo>
                      <a:lnTo>
                        <a:pt x="38" y="123"/>
                      </a:lnTo>
                      <a:lnTo>
                        <a:pt x="38" y="112"/>
                      </a:lnTo>
                      <a:lnTo>
                        <a:pt x="38" y="102"/>
                      </a:lnTo>
                      <a:lnTo>
                        <a:pt x="25" y="102"/>
                      </a:lnTo>
                      <a:lnTo>
                        <a:pt x="25" y="91"/>
                      </a:lnTo>
                      <a:lnTo>
                        <a:pt x="13" y="91"/>
                      </a:lnTo>
                      <a:lnTo>
                        <a:pt x="13" y="82"/>
                      </a:lnTo>
                      <a:lnTo>
                        <a:pt x="0" y="72"/>
                      </a:lnTo>
                      <a:lnTo>
                        <a:pt x="0" y="61"/>
                      </a:lnTo>
                      <a:lnTo>
                        <a:pt x="0" y="51"/>
                      </a:lnTo>
                      <a:lnTo>
                        <a:pt x="13" y="51"/>
                      </a:lnTo>
                      <a:lnTo>
                        <a:pt x="13" y="61"/>
                      </a:lnTo>
                      <a:lnTo>
                        <a:pt x="13" y="51"/>
                      </a:lnTo>
                      <a:lnTo>
                        <a:pt x="13" y="61"/>
                      </a:lnTo>
                      <a:lnTo>
                        <a:pt x="25" y="61"/>
                      </a:lnTo>
                      <a:lnTo>
                        <a:pt x="25" y="51"/>
                      </a:lnTo>
                      <a:lnTo>
                        <a:pt x="25" y="40"/>
                      </a:lnTo>
                      <a:lnTo>
                        <a:pt x="13" y="40"/>
                      </a:lnTo>
                      <a:lnTo>
                        <a:pt x="13" y="31"/>
                      </a:lnTo>
                      <a:lnTo>
                        <a:pt x="25" y="31"/>
                      </a:lnTo>
                      <a:lnTo>
                        <a:pt x="25" y="20"/>
                      </a:lnTo>
                      <a:lnTo>
                        <a:pt x="25" y="11"/>
                      </a:lnTo>
                      <a:lnTo>
                        <a:pt x="38" y="11"/>
                      </a:lnTo>
                      <a:lnTo>
                        <a:pt x="50" y="11"/>
                      </a:lnTo>
                      <a:lnTo>
                        <a:pt x="62" y="11"/>
                      </a:lnTo>
                      <a:lnTo>
                        <a:pt x="62" y="20"/>
                      </a:lnTo>
                      <a:lnTo>
                        <a:pt x="50" y="20"/>
                      </a:lnTo>
                      <a:lnTo>
                        <a:pt x="50" y="31"/>
                      </a:lnTo>
                      <a:lnTo>
                        <a:pt x="50" y="20"/>
                      </a:lnTo>
                      <a:lnTo>
                        <a:pt x="50" y="31"/>
                      </a:lnTo>
                      <a:lnTo>
                        <a:pt x="38" y="31"/>
                      </a:lnTo>
                      <a:lnTo>
                        <a:pt x="38" y="40"/>
                      </a:lnTo>
                      <a:lnTo>
                        <a:pt x="25" y="40"/>
                      </a:lnTo>
                      <a:lnTo>
                        <a:pt x="25" y="51"/>
                      </a:lnTo>
                      <a:lnTo>
                        <a:pt x="38" y="51"/>
                      </a:lnTo>
                      <a:lnTo>
                        <a:pt x="50" y="51"/>
                      </a:lnTo>
                      <a:lnTo>
                        <a:pt x="50" y="61"/>
                      </a:lnTo>
                      <a:lnTo>
                        <a:pt x="62" y="61"/>
                      </a:lnTo>
                      <a:lnTo>
                        <a:pt x="62" y="72"/>
                      </a:lnTo>
                      <a:lnTo>
                        <a:pt x="62" y="82"/>
                      </a:lnTo>
                      <a:lnTo>
                        <a:pt x="62" y="91"/>
                      </a:lnTo>
                      <a:lnTo>
                        <a:pt x="76" y="91"/>
                      </a:lnTo>
                      <a:lnTo>
                        <a:pt x="76" y="82"/>
                      </a:lnTo>
                      <a:lnTo>
                        <a:pt x="87" y="82"/>
                      </a:lnTo>
                      <a:lnTo>
                        <a:pt x="87" y="91"/>
                      </a:lnTo>
                      <a:lnTo>
                        <a:pt x="87" y="82"/>
                      </a:lnTo>
                      <a:lnTo>
                        <a:pt x="101" y="82"/>
                      </a:lnTo>
                      <a:lnTo>
                        <a:pt x="112" y="82"/>
                      </a:lnTo>
                      <a:lnTo>
                        <a:pt x="101" y="82"/>
                      </a:lnTo>
                      <a:lnTo>
                        <a:pt x="101" y="72"/>
                      </a:lnTo>
                      <a:lnTo>
                        <a:pt x="112" y="72"/>
                      </a:lnTo>
                      <a:lnTo>
                        <a:pt x="112" y="61"/>
                      </a:lnTo>
                      <a:lnTo>
                        <a:pt x="126" y="61"/>
                      </a:lnTo>
                      <a:lnTo>
                        <a:pt x="126" y="51"/>
                      </a:lnTo>
                      <a:lnTo>
                        <a:pt x="139" y="51"/>
                      </a:lnTo>
                      <a:lnTo>
                        <a:pt x="151" y="51"/>
                      </a:lnTo>
                      <a:lnTo>
                        <a:pt x="151" y="40"/>
                      </a:lnTo>
                      <a:lnTo>
                        <a:pt x="163" y="40"/>
                      </a:lnTo>
                      <a:lnTo>
                        <a:pt x="151" y="40"/>
                      </a:lnTo>
                      <a:lnTo>
                        <a:pt x="151" y="31"/>
                      </a:lnTo>
                      <a:lnTo>
                        <a:pt x="163" y="31"/>
                      </a:lnTo>
                      <a:lnTo>
                        <a:pt x="163" y="20"/>
                      </a:lnTo>
                      <a:lnTo>
                        <a:pt x="175" y="20"/>
                      </a:lnTo>
                      <a:lnTo>
                        <a:pt x="175" y="11"/>
                      </a:lnTo>
                      <a:lnTo>
                        <a:pt x="175" y="20"/>
                      </a:lnTo>
                      <a:lnTo>
                        <a:pt x="175" y="11"/>
                      </a:lnTo>
                      <a:lnTo>
                        <a:pt x="188" y="11"/>
                      </a:lnTo>
                      <a:lnTo>
                        <a:pt x="188" y="0"/>
                      </a:lnTo>
                      <a:lnTo>
                        <a:pt x="201" y="0"/>
                      </a:lnTo>
                      <a:lnTo>
                        <a:pt x="213" y="0"/>
                      </a:lnTo>
                      <a:lnTo>
                        <a:pt x="226" y="0"/>
                      </a:lnTo>
                      <a:lnTo>
                        <a:pt x="226" y="11"/>
                      </a:lnTo>
                      <a:lnTo>
                        <a:pt x="226" y="20"/>
                      </a:lnTo>
                      <a:lnTo>
                        <a:pt x="240" y="20"/>
                      </a:lnTo>
                      <a:lnTo>
                        <a:pt x="240" y="31"/>
                      </a:lnTo>
                      <a:lnTo>
                        <a:pt x="251" y="31"/>
                      </a:lnTo>
                      <a:lnTo>
                        <a:pt x="251" y="40"/>
                      </a:lnTo>
                      <a:lnTo>
                        <a:pt x="264" y="40"/>
                      </a:lnTo>
                      <a:lnTo>
                        <a:pt x="264" y="51"/>
                      </a:lnTo>
                      <a:lnTo>
                        <a:pt x="264" y="61"/>
                      </a:lnTo>
                      <a:lnTo>
                        <a:pt x="276" y="61"/>
                      </a:lnTo>
                      <a:lnTo>
                        <a:pt x="276" y="72"/>
                      </a:lnTo>
                      <a:lnTo>
                        <a:pt x="276" y="82"/>
                      </a:lnTo>
                      <a:lnTo>
                        <a:pt x="276" y="91"/>
                      </a:lnTo>
                      <a:lnTo>
                        <a:pt x="289" y="91"/>
                      </a:lnTo>
                      <a:lnTo>
                        <a:pt x="276" y="91"/>
                      </a:lnTo>
                      <a:lnTo>
                        <a:pt x="276" y="102"/>
                      </a:lnTo>
                      <a:lnTo>
                        <a:pt x="289" y="102"/>
                      </a:lnTo>
                      <a:lnTo>
                        <a:pt x="289" y="112"/>
                      </a:lnTo>
                      <a:lnTo>
                        <a:pt x="289" y="123"/>
                      </a:lnTo>
                      <a:lnTo>
                        <a:pt x="302" y="123"/>
                      </a:lnTo>
                      <a:lnTo>
                        <a:pt x="289" y="123"/>
                      </a:lnTo>
                      <a:lnTo>
                        <a:pt x="302" y="123"/>
                      </a:lnTo>
                      <a:lnTo>
                        <a:pt x="302" y="132"/>
                      </a:lnTo>
                      <a:lnTo>
                        <a:pt x="289" y="132"/>
                      </a:lnTo>
                      <a:lnTo>
                        <a:pt x="289" y="143"/>
                      </a:lnTo>
                      <a:lnTo>
                        <a:pt x="289" y="132"/>
                      </a:lnTo>
                      <a:lnTo>
                        <a:pt x="302" y="132"/>
                      </a:lnTo>
                      <a:lnTo>
                        <a:pt x="302" y="143"/>
                      </a:lnTo>
                      <a:lnTo>
                        <a:pt x="314" y="143"/>
                      </a:lnTo>
                      <a:lnTo>
                        <a:pt x="314" y="153"/>
                      </a:lnTo>
                      <a:lnTo>
                        <a:pt x="302" y="153"/>
                      </a:lnTo>
                      <a:lnTo>
                        <a:pt x="314" y="153"/>
                      </a:lnTo>
                      <a:lnTo>
                        <a:pt x="314" y="163"/>
                      </a:lnTo>
                      <a:lnTo>
                        <a:pt x="314" y="173"/>
                      </a:lnTo>
                      <a:lnTo>
                        <a:pt x="314" y="184"/>
                      </a:lnTo>
                      <a:lnTo>
                        <a:pt x="327" y="184"/>
                      </a:lnTo>
                      <a:lnTo>
                        <a:pt x="314" y="184"/>
                      </a:lnTo>
                      <a:lnTo>
                        <a:pt x="314" y="193"/>
                      </a:lnTo>
                      <a:lnTo>
                        <a:pt x="327" y="193"/>
                      </a:lnTo>
                      <a:lnTo>
                        <a:pt x="314" y="193"/>
                      </a:lnTo>
                      <a:lnTo>
                        <a:pt x="327" y="193"/>
                      </a:lnTo>
                      <a:lnTo>
                        <a:pt x="327" y="204"/>
                      </a:lnTo>
                      <a:lnTo>
                        <a:pt x="339" y="204"/>
                      </a:lnTo>
                      <a:lnTo>
                        <a:pt x="339" y="214"/>
                      </a:lnTo>
                      <a:lnTo>
                        <a:pt x="327" y="214"/>
                      </a:lnTo>
                      <a:lnTo>
                        <a:pt x="339" y="214"/>
                      </a:lnTo>
                      <a:lnTo>
                        <a:pt x="339" y="224"/>
                      </a:lnTo>
                      <a:lnTo>
                        <a:pt x="339" y="233"/>
                      </a:lnTo>
                      <a:lnTo>
                        <a:pt x="352" y="233"/>
                      </a:lnTo>
                      <a:lnTo>
                        <a:pt x="352" y="244"/>
                      </a:lnTo>
                      <a:lnTo>
                        <a:pt x="365" y="244"/>
                      </a:lnTo>
                      <a:lnTo>
                        <a:pt x="377" y="244"/>
                      </a:lnTo>
                      <a:lnTo>
                        <a:pt x="377" y="233"/>
                      </a:lnTo>
                      <a:lnTo>
                        <a:pt x="377" y="244"/>
                      </a:lnTo>
                      <a:lnTo>
                        <a:pt x="389" y="244"/>
                      </a:lnTo>
                      <a:lnTo>
                        <a:pt x="377" y="254"/>
                      </a:lnTo>
                      <a:lnTo>
                        <a:pt x="389" y="254"/>
                      </a:lnTo>
                      <a:lnTo>
                        <a:pt x="377" y="254"/>
                      </a:lnTo>
                      <a:lnTo>
                        <a:pt x="377" y="265"/>
                      </a:lnTo>
                      <a:lnTo>
                        <a:pt x="377" y="274"/>
                      </a:lnTo>
                      <a:lnTo>
                        <a:pt x="389" y="274"/>
                      </a:lnTo>
                      <a:lnTo>
                        <a:pt x="389" y="284"/>
                      </a:lnTo>
                      <a:lnTo>
                        <a:pt x="389" y="274"/>
                      </a:lnTo>
                      <a:lnTo>
                        <a:pt x="389" y="284"/>
                      </a:lnTo>
                      <a:lnTo>
                        <a:pt x="401" y="284"/>
                      </a:lnTo>
                      <a:lnTo>
                        <a:pt x="401" y="295"/>
                      </a:lnTo>
                      <a:lnTo>
                        <a:pt x="414" y="295"/>
                      </a:lnTo>
                      <a:lnTo>
                        <a:pt x="414" y="305"/>
                      </a:lnTo>
                      <a:lnTo>
                        <a:pt x="414" y="316"/>
                      </a:lnTo>
                      <a:lnTo>
                        <a:pt x="428" y="316"/>
                      </a:lnTo>
                      <a:lnTo>
                        <a:pt x="439" y="316"/>
                      </a:lnTo>
                      <a:lnTo>
                        <a:pt x="453" y="316"/>
                      </a:lnTo>
                      <a:lnTo>
                        <a:pt x="453" y="326"/>
                      </a:lnTo>
                      <a:lnTo>
                        <a:pt x="453" y="316"/>
                      </a:lnTo>
                      <a:lnTo>
                        <a:pt x="453" y="326"/>
                      </a:lnTo>
                      <a:lnTo>
                        <a:pt x="466" y="326"/>
                      </a:lnTo>
                      <a:lnTo>
                        <a:pt x="478" y="326"/>
                      </a:lnTo>
                      <a:lnTo>
                        <a:pt x="478" y="337"/>
                      </a:lnTo>
                      <a:lnTo>
                        <a:pt x="478" y="326"/>
                      </a:lnTo>
                      <a:lnTo>
                        <a:pt x="490" y="326"/>
                      </a:lnTo>
                      <a:lnTo>
                        <a:pt x="502" y="326"/>
                      </a:lnTo>
                      <a:lnTo>
                        <a:pt x="502" y="337"/>
                      </a:lnTo>
                      <a:lnTo>
                        <a:pt x="502" y="346"/>
                      </a:lnTo>
                      <a:lnTo>
                        <a:pt x="515" y="346"/>
                      </a:lnTo>
                      <a:lnTo>
                        <a:pt x="502" y="346"/>
                      </a:lnTo>
                      <a:lnTo>
                        <a:pt x="515" y="346"/>
                      </a:lnTo>
                      <a:lnTo>
                        <a:pt x="502" y="346"/>
                      </a:lnTo>
                      <a:lnTo>
                        <a:pt x="502" y="356"/>
                      </a:lnTo>
                      <a:lnTo>
                        <a:pt x="502" y="366"/>
                      </a:lnTo>
                      <a:lnTo>
                        <a:pt x="515" y="366"/>
                      </a:lnTo>
                      <a:lnTo>
                        <a:pt x="515" y="377"/>
                      </a:lnTo>
                      <a:lnTo>
                        <a:pt x="515" y="386"/>
                      </a:lnTo>
                      <a:lnTo>
                        <a:pt x="528" y="386"/>
                      </a:lnTo>
                      <a:lnTo>
                        <a:pt x="528" y="397"/>
                      </a:lnTo>
                      <a:lnTo>
                        <a:pt x="528" y="407"/>
                      </a:lnTo>
                      <a:lnTo>
                        <a:pt x="528" y="417"/>
                      </a:lnTo>
                      <a:lnTo>
                        <a:pt x="528" y="426"/>
                      </a:lnTo>
                      <a:lnTo>
                        <a:pt x="528" y="437"/>
                      </a:lnTo>
                      <a:lnTo>
                        <a:pt x="528" y="447"/>
                      </a:lnTo>
                      <a:lnTo>
                        <a:pt x="528" y="458"/>
                      </a:lnTo>
                      <a:lnTo>
                        <a:pt x="540" y="467"/>
                      </a:lnTo>
                      <a:lnTo>
                        <a:pt x="528" y="479"/>
                      </a:lnTo>
                      <a:lnTo>
                        <a:pt x="515" y="479"/>
                      </a:lnTo>
                      <a:lnTo>
                        <a:pt x="515" y="488"/>
                      </a:lnTo>
                      <a:lnTo>
                        <a:pt x="515" y="498"/>
                      </a:lnTo>
                      <a:lnTo>
                        <a:pt x="515" y="508"/>
                      </a:lnTo>
                      <a:lnTo>
                        <a:pt x="502" y="508"/>
                      </a:lnTo>
                      <a:lnTo>
                        <a:pt x="502" y="519"/>
                      </a:lnTo>
                      <a:lnTo>
                        <a:pt x="490" y="519"/>
                      </a:lnTo>
                      <a:lnTo>
                        <a:pt x="490" y="508"/>
                      </a:lnTo>
                      <a:lnTo>
                        <a:pt x="478" y="508"/>
                      </a:lnTo>
                      <a:lnTo>
                        <a:pt x="478" y="519"/>
                      </a:lnTo>
                      <a:lnTo>
                        <a:pt x="466" y="519"/>
                      </a:lnTo>
                      <a:lnTo>
                        <a:pt x="466" y="508"/>
                      </a:lnTo>
                      <a:lnTo>
                        <a:pt x="466" y="519"/>
                      </a:lnTo>
                      <a:lnTo>
                        <a:pt x="466" y="508"/>
                      </a:lnTo>
                      <a:lnTo>
                        <a:pt x="453" y="508"/>
                      </a:lnTo>
                      <a:lnTo>
                        <a:pt x="439" y="508"/>
                      </a:lnTo>
                      <a:lnTo>
                        <a:pt x="439" y="519"/>
                      </a:lnTo>
                      <a:lnTo>
                        <a:pt x="428" y="519"/>
                      </a:lnTo>
                      <a:lnTo>
                        <a:pt x="428" y="530"/>
                      </a:lnTo>
                      <a:lnTo>
                        <a:pt x="414" y="530"/>
                      </a:lnTo>
                      <a:lnTo>
                        <a:pt x="414" y="539"/>
                      </a:lnTo>
                      <a:lnTo>
                        <a:pt x="401" y="539"/>
                      </a:lnTo>
                      <a:lnTo>
                        <a:pt x="389" y="539"/>
                      </a:lnTo>
                      <a:lnTo>
                        <a:pt x="389" y="549"/>
                      </a:lnTo>
                      <a:lnTo>
                        <a:pt x="389" y="559"/>
                      </a:lnTo>
                      <a:lnTo>
                        <a:pt x="377" y="559"/>
                      </a:lnTo>
                      <a:lnTo>
                        <a:pt x="377" y="570"/>
                      </a:lnTo>
                      <a:lnTo>
                        <a:pt x="365" y="570"/>
                      </a:lnTo>
                      <a:lnTo>
                        <a:pt x="365" y="559"/>
                      </a:lnTo>
                      <a:lnTo>
                        <a:pt x="352" y="549"/>
                      </a:lnTo>
                      <a:lnTo>
                        <a:pt x="352" y="539"/>
                      </a:lnTo>
                      <a:lnTo>
                        <a:pt x="339" y="539"/>
                      </a:lnTo>
                      <a:lnTo>
                        <a:pt x="339" y="530"/>
                      </a:lnTo>
                      <a:lnTo>
                        <a:pt x="327" y="530"/>
                      </a:lnTo>
                      <a:lnTo>
                        <a:pt x="327" y="519"/>
                      </a:lnTo>
                      <a:lnTo>
                        <a:pt x="314" y="519"/>
                      </a:lnTo>
                      <a:lnTo>
                        <a:pt x="314" y="508"/>
                      </a:lnTo>
                      <a:lnTo>
                        <a:pt x="314" y="498"/>
                      </a:lnTo>
                      <a:lnTo>
                        <a:pt x="314" y="488"/>
                      </a:lnTo>
                      <a:lnTo>
                        <a:pt x="314" y="479"/>
                      </a:lnTo>
                      <a:lnTo>
                        <a:pt x="302" y="479"/>
                      </a:lnTo>
                      <a:lnTo>
                        <a:pt x="302" y="467"/>
                      </a:lnTo>
                      <a:lnTo>
                        <a:pt x="289" y="467"/>
                      </a:lnTo>
                      <a:lnTo>
                        <a:pt x="289" y="458"/>
                      </a:lnTo>
                      <a:lnTo>
                        <a:pt x="276" y="458"/>
                      </a:lnTo>
                      <a:lnTo>
                        <a:pt x="289" y="458"/>
                      </a:lnTo>
                      <a:lnTo>
                        <a:pt x="276" y="458"/>
                      </a:lnTo>
                      <a:lnTo>
                        <a:pt x="289" y="458"/>
                      </a:lnTo>
                      <a:lnTo>
                        <a:pt x="276" y="458"/>
                      </a:lnTo>
                      <a:lnTo>
                        <a:pt x="276" y="447"/>
                      </a:lnTo>
                      <a:lnTo>
                        <a:pt x="276" y="437"/>
                      </a:lnTo>
                      <a:lnTo>
                        <a:pt x="264" y="437"/>
                      </a:lnTo>
                      <a:lnTo>
                        <a:pt x="264" y="426"/>
                      </a:lnTo>
                      <a:lnTo>
                        <a:pt x="251" y="417"/>
                      </a:lnTo>
                      <a:lnTo>
                        <a:pt x="240" y="417"/>
                      </a:lnTo>
                      <a:lnTo>
                        <a:pt x="251" y="417"/>
                      </a:lnTo>
                      <a:lnTo>
                        <a:pt x="240" y="417"/>
                      </a:lnTo>
                      <a:lnTo>
                        <a:pt x="251" y="417"/>
                      </a:lnTo>
                      <a:lnTo>
                        <a:pt x="251" y="407"/>
                      </a:lnTo>
                      <a:lnTo>
                        <a:pt x="240" y="407"/>
                      </a:lnTo>
                      <a:lnTo>
                        <a:pt x="251" y="407"/>
                      </a:lnTo>
                      <a:lnTo>
                        <a:pt x="251" y="397"/>
                      </a:lnTo>
                      <a:lnTo>
                        <a:pt x="251" y="386"/>
                      </a:lnTo>
                      <a:lnTo>
                        <a:pt x="240" y="386"/>
                      </a:lnTo>
                      <a:lnTo>
                        <a:pt x="240" y="377"/>
                      </a:lnTo>
                      <a:lnTo>
                        <a:pt x="226" y="377"/>
                      </a:lnTo>
                      <a:lnTo>
                        <a:pt x="213" y="366"/>
                      </a:lnTo>
                      <a:lnTo>
                        <a:pt x="201" y="366"/>
                      </a:lnTo>
                      <a:lnTo>
                        <a:pt x="188" y="366"/>
                      </a:lnTo>
                      <a:lnTo>
                        <a:pt x="188" y="356"/>
                      </a:lnTo>
                      <a:close/>
                    </a:path>
                  </a:pathLst>
                </a:custGeom>
                <a:solidFill>
                  <a:srgbClr val="ABEBE9"/>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74" name="Google Shape;574;p57"/>
                <p:cNvSpPr/>
                <p:nvPr/>
              </p:nvSpPr>
              <p:spPr>
                <a:xfrm>
                  <a:off x="1741641" y="1597199"/>
                  <a:ext cx="2278326" cy="2087563"/>
                </a:xfrm>
                <a:custGeom>
                  <a:avLst/>
                  <a:gdLst/>
                  <a:ahLst/>
                  <a:cxnLst/>
                  <a:rect l="l" t="t" r="r" b="b"/>
                  <a:pathLst>
                    <a:path w="1823" h="1606" extrusionOk="0">
                      <a:moveTo>
                        <a:pt x="1686" y="656"/>
                      </a:moveTo>
                      <a:lnTo>
                        <a:pt x="1672" y="656"/>
                      </a:lnTo>
                      <a:lnTo>
                        <a:pt x="1672" y="666"/>
                      </a:lnTo>
                      <a:lnTo>
                        <a:pt x="1660" y="677"/>
                      </a:lnTo>
                      <a:lnTo>
                        <a:pt x="1660" y="687"/>
                      </a:lnTo>
                      <a:lnTo>
                        <a:pt x="1648" y="697"/>
                      </a:lnTo>
                      <a:lnTo>
                        <a:pt x="1660" y="697"/>
                      </a:lnTo>
                      <a:lnTo>
                        <a:pt x="1660" y="708"/>
                      </a:lnTo>
                      <a:lnTo>
                        <a:pt x="1672" y="708"/>
                      </a:lnTo>
                      <a:lnTo>
                        <a:pt x="1686" y="708"/>
                      </a:lnTo>
                      <a:lnTo>
                        <a:pt x="1697" y="708"/>
                      </a:lnTo>
                      <a:lnTo>
                        <a:pt x="1711" y="708"/>
                      </a:lnTo>
                      <a:lnTo>
                        <a:pt x="1722" y="708"/>
                      </a:lnTo>
                      <a:lnTo>
                        <a:pt x="1722" y="697"/>
                      </a:lnTo>
                      <a:lnTo>
                        <a:pt x="1736" y="697"/>
                      </a:lnTo>
                      <a:lnTo>
                        <a:pt x="1749" y="697"/>
                      </a:lnTo>
                      <a:lnTo>
                        <a:pt x="1749" y="708"/>
                      </a:lnTo>
                      <a:lnTo>
                        <a:pt x="1761" y="708"/>
                      </a:lnTo>
                      <a:lnTo>
                        <a:pt x="1761" y="717"/>
                      </a:lnTo>
                      <a:lnTo>
                        <a:pt x="1773" y="717"/>
                      </a:lnTo>
                      <a:lnTo>
                        <a:pt x="1773" y="728"/>
                      </a:lnTo>
                      <a:lnTo>
                        <a:pt x="1773" y="738"/>
                      </a:lnTo>
                      <a:lnTo>
                        <a:pt x="1773" y="748"/>
                      </a:lnTo>
                      <a:lnTo>
                        <a:pt x="1787" y="748"/>
                      </a:lnTo>
                      <a:lnTo>
                        <a:pt x="1798" y="748"/>
                      </a:lnTo>
                      <a:lnTo>
                        <a:pt x="1798" y="757"/>
                      </a:lnTo>
                      <a:lnTo>
                        <a:pt x="1811" y="757"/>
                      </a:lnTo>
                      <a:lnTo>
                        <a:pt x="1811" y="768"/>
                      </a:lnTo>
                      <a:lnTo>
                        <a:pt x="1811" y="778"/>
                      </a:lnTo>
                      <a:lnTo>
                        <a:pt x="1823" y="778"/>
                      </a:lnTo>
                      <a:lnTo>
                        <a:pt x="1823" y="788"/>
                      </a:lnTo>
                      <a:lnTo>
                        <a:pt x="1823" y="797"/>
                      </a:lnTo>
                      <a:lnTo>
                        <a:pt x="1823" y="809"/>
                      </a:lnTo>
                      <a:lnTo>
                        <a:pt x="1811" y="809"/>
                      </a:lnTo>
                      <a:lnTo>
                        <a:pt x="1811" y="797"/>
                      </a:lnTo>
                      <a:lnTo>
                        <a:pt x="1798" y="797"/>
                      </a:lnTo>
                      <a:lnTo>
                        <a:pt x="1798" y="788"/>
                      </a:lnTo>
                      <a:lnTo>
                        <a:pt x="1811" y="788"/>
                      </a:lnTo>
                      <a:lnTo>
                        <a:pt x="1798" y="788"/>
                      </a:lnTo>
                      <a:lnTo>
                        <a:pt x="1787" y="788"/>
                      </a:lnTo>
                      <a:lnTo>
                        <a:pt x="1787" y="778"/>
                      </a:lnTo>
                      <a:lnTo>
                        <a:pt x="1787" y="788"/>
                      </a:lnTo>
                      <a:lnTo>
                        <a:pt x="1773" y="788"/>
                      </a:lnTo>
                      <a:lnTo>
                        <a:pt x="1773" y="797"/>
                      </a:lnTo>
                      <a:lnTo>
                        <a:pt x="1787" y="797"/>
                      </a:lnTo>
                      <a:lnTo>
                        <a:pt x="1773" y="797"/>
                      </a:lnTo>
                      <a:lnTo>
                        <a:pt x="1761" y="797"/>
                      </a:lnTo>
                      <a:lnTo>
                        <a:pt x="1761" y="788"/>
                      </a:lnTo>
                      <a:lnTo>
                        <a:pt x="1761" y="797"/>
                      </a:lnTo>
                      <a:lnTo>
                        <a:pt x="1761" y="788"/>
                      </a:lnTo>
                      <a:lnTo>
                        <a:pt x="1749" y="788"/>
                      </a:lnTo>
                      <a:lnTo>
                        <a:pt x="1761" y="788"/>
                      </a:lnTo>
                      <a:lnTo>
                        <a:pt x="1749" y="788"/>
                      </a:lnTo>
                      <a:lnTo>
                        <a:pt x="1749" y="778"/>
                      </a:lnTo>
                      <a:lnTo>
                        <a:pt x="1749" y="768"/>
                      </a:lnTo>
                      <a:lnTo>
                        <a:pt x="1749" y="757"/>
                      </a:lnTo>
                      <a:lnTo>
                        <a:pt x="1736" y="757"/>
                      </a:lnTo>
                      <a:lnTo>
                        <a:pt x="1736" y="768"/>
                      </a:lnTo>
                      <a:lnTo>
                        <a:pt x="1736" y="757"/>
                      </a:lnTo>
                      <a:lnTo>
                        <a:pt x="1722" y="757"/>
                      </a:lnTo>
                      <a:lnTo>
                        <a:pt x="1711" y="757"/>
                      </a:lnTo>
                      <a:lnTo>
                        <a:pt x="1711" y="768"/>
                      </a:lnTo>
                      <a:lnTo>
                        <a:pt x="1697" y="768"/>
                      </a:lnTo>
                      <a:lnTo>
                        <a:pt x="1697" y="757"/>
                      </a:lnTo>
                      <a:lnTo>
                        <a:pt x="1686" y="757"/>
                      </a:lnTo>
                      <a:lnTo>
                        <a:pt x="1686" y="768"/>
                      </a:lnTo>
                      <a:lnTo>
                        <a:pt x="1686" y="778"/>
                      </a:lnTo>
                      <a:lnTo>
                        <a:pt x="1686" y="768"/>
                      </a:lnTo>
                      <a:lnTo>
                        <a:pt x="1672" y="768"/>
                      </a:lnTo>
                      <a:lnTo>
                        <a:pt x="1672" y="757"/>
                      </a:lnTo>
                      <a:lnTo>
                        <a:pt x="1660" y="757"/>
                      </a:lnTo>
                      <a:lnTo>
                        <a:pt x="1660" y="768"/>
                      </a:lnTo>
                      <a:lnTo>
                        <a:pt x="1660" y="757"/>
                      </a:lnTo>
                      <a:lnTo>
                        <a:pt x="1660" y="768"/>
                      </a:lnTo>
                      <a:lnTo>
                        <a:pt x="1660" y="778"/>
                      </a:lnTo>
                      <a:lnTo>
                        <a:pt x="1660" y="768"/>
                      </a:lnTo>
                      <a:lnTo>
                        <a:pt x="1648" y="768"/>
                      </a:lnTo>
                      <a:lnTo>
                        <a:pt x="1635" y="768"/>
                      </a:lnTo>
                      <a:lnTo>
                        <a:pt x="1623" y="768"/>
                      </a:lnTo>
                      <a:lnTo>
                        <a:pt x="1623" y="778"/>
                      </a:lnTo>
                      <a:lnTo>
                        <a:pt x="1610" y="778"/>
                      </a:lnTo>
                      <a:lnTo>
                        <a:pt x="1610" y="788"/>
                      </a:lnTo>
                      <a:lnTo>
                        <a:pt x="1623" y="788"/>
                      </a:lnTo>
                      <a:lnTo>
                        <a:pt x="1610" y="788"/>
                      </a:lnTo>
                      <a:lnTo>
                        <a:pt x="1610" y="797"/>
                      </a:lnTo>
                      <a:lnTo>
                        <a:pt x="1596" y="797"/>
                      </a:lnTo>
                      <a:lnTo>
                        <a:pt x="1596" y="809"/>
                      </a:lnTo>
                      <a:lnTo>
                        <a:pt x="1585" y="809"/>
                      </a:lnTo>
                      <a:lnTo>
                        <a:pt x="1585" y="797"/>
                      </a:lnTo>
                      <a:lnTo>
                        <a:pt x="1585" y="809"/>
                      </a:lnTo>
                      <a:lnTo>
                        <a:pt x="1571" y="809"/>
                      </a:lnTo>
                      <a:lnTo>
                        <a:pt x="1571" y="797"/>
                      </a:lnTo>
                      <a:lnTo>
                        <a:pt x="1571" y="809"/>
                      </a:lnTo>
                      <a:lnTo>
                        <a:pt x="1560" y="809"/>
                      </a:lnTo>
                      <a:lnTo>
                        <a:pt x="1547" y="809"/>
                      </a:lnTo>
                      <a:lnTo>
                        <a:pt x="1534" y="809"/>
                      </a:lnTo>
                      <a:lnTo>
                        <a:pt x="1523" y="809"/>
                      </a:lnTo>
                      <a:lnTo>
                        <a:pt x="1523" y="818"/>
                      </a:lnTo>
                      <a:lnTo>
                        <a:pt x="1509" y="818"/>
                      </a:lnTo>
                      <a:lnTo>
                        <a:pt x="1509" y="809"/>
                      </a:lnTo>
                      <a:lnTo>
                        <a:pt x="1509" y="818"/>
                      </a:lnTo>
                      <a:lnTo>
                        <a:pt x="1509" y="809"/>
                      </a:lnTo>
                      <a:lnTo>
                        <a:pt x="1498" y="809"/>
                      </a:lnTo>
                      <a:lnTo>
                        <a:pt x="1498" y="818"/>
                      </a:lnTo>
                      <a:lnTo>
                        <a:pt x="1498" y="809"/>
                      </a:lnTo>
                      <a:lnTo>
                        <a:pt x="1498" y="818"/>
                      </a:lnTo>
                      <a:lnTo>
                        <a:pt x="1484" y="818"/>
                      </a:lnTo>
                      <a:lnTo>
                        <a:pt x="1471" y="818"/>
                      </a:lnTo>
                      <a:lnTo>
                        <a:pt x="1459" y="818"/>
                      </a:lnTo>
                      <a:lnTo>
                        <a:pt x="1471" y="818"/>
                      </a:lnTo>
                      <a:lnTo>
                        <a:pt x="1471" y="828"/>
                      </a:lnTo>
                      <a:lnTo>
                        <a:pt x="1471" y="818"/>
                      </a:lnTo>
                      <a:lnTo>
                        <a:pt x="1459" y="818"/>
                      </a:lnTo>
                      <a:lnTo>
                        <a:pt x="1459" y="828"/>
                      </a:lnTo>
                      <a:lnTo>
                        <a:pt x="1459" y="818"/>
                      </a:lnTo>
                      <a:lnTo>
                        <a:pt x="1459" y="828"/>
                      </a:lnTo>
                      <a:lnTo>
                        <a:pt x="1446" y="828"/>
                      </a:lnTo>
                      <a:lnTo>
                        <a:pt x="1433" y="828"/>
                      </a:lnTo>
                      <a:lnTo>
                        <a:pt x="1446" y="828"/>
                      </a:lnTo>
                      <a:lnTo>
                        <a:pt x="1446" y="818"/>
                      </a:lnTo>
                      <a:lnTo>
                        <a:pt x="1433" y="818"/>
                      </a:lnTo>
                      <a:lnTo>
                        <a:pt x="1433" y="828"/>
                      </a:lnTo>
                      <a:lnTo>
                        <a:pt x="1433" y="818"/>
                      </a:lnTo>
                      <a:lnTo>
                        <a:pt x="1433" y="828"/>
                      </a:lnTo>
                      <a:lnTo>
                        <a:pt x="1422" y="828"/>
                      </a:lnTo>
                      <a:lnTo>
                        <a:pt x="1408" y="828"/>
                      </a:lnTo>
                      <a:lnTo>
                        <a:pt x="1408" y="818"/>
                      </a:lnTo>
                      <a:lnTo>
                        <a:pt x="1408" y="828"/>
                      </a:lnTo>
                      <a:lnTo>
                        <a:pt x="1397" y="828"/>
                      </a:lnTo>
                      <a:lnTo>
                        <a:pt x="1397" y="818"/>
                      </a:lnTo>
                      <a:lnTo>
                        <a:pt x="1397" y="828"/>
                      </a:lnTo>
                      <a:lnTo>
                        <a:pt x="1383" y="828"/>
                      </a:lnTo>
                      <a:lnTo>
                        <a:pt x="1397" y="828"/>
                      </a:lnTo>
                      <a:lnTo>
                        <a:pt x="1383" y="828"/>
                      </a:lnTo>
                      <a:lnTo>
                        <a:pt x="1370" y="828"/>
                      </a:lnTo>
                      <a:lnTo>
                        <a:pt x="1383" y="828"/>
                      </a:lnTo>
                      <a:lnTo>
                        <a:pt x="1383" y="838"/>
                      </a:lnTo>
                      <a:lnTo>
                        <a:pt x="1370" y="838"/>
                      </a:lnTo>
                      <a:lnTo>
                        <a:pt x="1370" y="828"/>
                      </a:lnTo>
                      <a:lnTo>
                        <a:pt x="1370" y="838"/>
                      </a:lnTo>
                      <a:lnTo>
                        <a:pt x="1358" y="838"/>
                      </a:lnTo>
                      <a:lnTo>
                        <a:pt x="1358" y="849"/>
                      </a:lnTo>
                      <a:lnTo>
                        <a:pt x="1345" y="849"/>
                      </a:lnTo>
                      <a:lnTo>
                        <a:pt x="1358" y="849"/>
                      </a:lnTo>
                      <a:lnTo>
                        <a:pt x="1345" y="849"/>
                      </a:lnTo>
                      <a:lnTo>
                        <a:pt x="1345" y="858"/>
                      </a:lnTo>
                      <a:lnTo>
                        <a:pt x="1333" y="858"/>
                      </a:lnTo>
                      <a:lnTo>
                        <a:pt x="1333" y="868"/>
                      </a:lnTo>
                      <a:lnTo>
                        <a:pt x="1321" y="868"/>
                      </a:lnTo>
                      <a:lnTo>
                        <a:pt x="1307" y="868"/>
                      </a:lnTo>
                      <a:lnTo>
                        <a:pt x="1307" y="878"/>
                      </a:lnTo>
                      <a:lnTo>
                        <a:pt x="1307" y="868"/>
                      </a:lnTo>
                      <a:lnTo>
                        <a:pt x="1307" y="878"/>
                      </a:lnTo>
                      <a:lnTo>
                        <a:pt x="1307" y="868"/>
                      </a:lnTo>
                      <a:lnTo>
                        <a:pt x="1296" y="868"/>
                      </a:lnTo>
                      <a:lnTo>
                        <a:pt x="1296" y="878"/>
                      </a:lnTo>
                      <a:lnTo>
                        <a:pt x="1283" y="878"/>
                      </a:lnTo>
                      <a:lnTo>
                        <a:pt x="1271" y="878"/>
                      </a:lnTo>
                      <a:lnTo>
                        <a:pt x="1271" y="889"/>
                      </a:lnTo>
                      <a:lnTo>
                        <a:pt x="1271" y="878"/>
                      </a:lnTo>
                      <a:lnTo>
                        <a:pt x="1258" y="878"/>
                      </a:lnTo>
                      <a:lnTo>
                        <a:pt x="1271" y="878"/>
                      </a:lnTo>
                      <a:lnTo>
                        <a:pt x="1271" y="889"/>
                      </a:lnTo>
                      <a:lnTo>
                        <a:pt x="1258" y="889"/>
                      </a:lnTo>
                      <a:lnTo>
                        <a:pt x="1271" y="889"/>
                      </a:lnTo>
                      <a:lnTo>
                        <a:pt x="1258" y="889"/>
                      </a:lnTo>
                      <a:lnTo>
                        <a:pt x="1258" y="900"/>
                      </a:lnTo>
                      <a:lnTo>
                        <a:pt x="1244" y="900"/>
                      </a:lnTo>
                      <a:lnTo>
                        <a:pt x="1244" y="909"/>
                      </a:lnTo>
                      <a:lnTo>
                        <a:pt x="1233" y="909"/>
                      </a:lnTo>
                      <a:lnTo>
                        <a:pt x="1220" y="909"/>
                      </a:lnTo>
                      <a:lnTo>
                        <a:pt x="1220" y="920"/>
                      </a:lnTo>
                      <a:lnTo>
                        <a:pt x="1207" y="920"/>
                      </a:lnTo>
                      <a:lnTo>
                        <a:pt x="1207" y="929"/>
                      </a:lnTo>
                      <a:lnTo>
                        <a:pt x="1195" y="929"/>
                      </a:lnTo>
                      <a:lnTo>
                        <a:pt x="1207" y="929"/>
                      </a:lnTo>
                      <a:lnTo>
                        <a:pt x="1195" y="929"/>
                      </a:lnTo>
                      <a:lnTo>
                        <a:pt x="1182" y="929"/>
                      </a:lnTo>
                      <a:lnTo>
                        <a:pt x="1182" y="940"/>
                      </a:lnTo>
                      <a:lnTo>
                        <a:pt x="1170" y="929"/>
                      </a:lnTo>
                      <a:lnTo>
                        <a:pt x="1170" y="940"/>
                      </a:lnTo>
                      <a:lnTo>
                        <a:pt x="1157" y="940"/>
                      </a:lnTo>
                      <a:lnTo>
                        <a:pt x="1157" y="950"/>
                      </a:lnTo>
                      <a:lnTo>
                        <a:pt x="1157" y="940"/>
                      </a:lnTo>
                      <a:lnTo>
                        <a:pt x="1157" y="950"/>
                      </a:lnTo>
                      <a:lnTo>
                        <a:pt x="1157" y="940"/>
                      </a:lnTo>
                      <a:lnTo>
                        <a:pt x="1143" y="940"/>
                      </a:lnTo>
                      <a:lnTo>
                        <a:pt x="1143" y="950"/>
                      </a:lnTo>
                      <a:lnTo>
                        <a:pt x="1143" y="960"/>
                      </a:lnTo>
                      <a:lnTo>
                        <a:pt x="1143" y="969"/>
                      </a:lnTo>
                      <a:lnTo>
                        <a:pt x="1143" y="980"/>
                      </a:lnTo>
                      <a:lnTo>
                        <a:pt x="1143" y="990"/>
                      </a:lnTo>
                      <a:lnTo>
                        <a:pt x="1132" y="990"/>
                      </a:lnTo>
                      <a:lnTo>
                        <a:pt x="1132" y="1000"/>
                      </a:lnTo>
                      <a:lnTo>
                        <a:pt x="1132" y="1009"/>
                      </a:lnTo>
                      <a:lnTo>
                        <a:pt x="1132" y="1021"/>
                      </a:lnTo>
                      <a:lnTo>
                        <a:pt x="1132" y="1030"/>
                      </a:lnTo>
                      <a:lnTo>
                        <a:pt x="1119" y="1030"/>
                      </a:lnTo>
                      <a:lnTo>
                        <a:pt x="1119" y="1041"/>
                      </a:lnTo>
                      <a:lnTo>
                        <a:pt x="1132" y="1041"/>
                      </a:lnTo>
                      <a:lnTo>
                        <a:pt x="1119" y="1041"/>
                      </a:lnTo>
                      <a:lnTo>
                        <a:pt x="1132" y="1041"/>
                      </a:lnTo>
                      <a:lnTo>
                        <a:pt x="1119" y="1041"/>
                      </a:lnTo>
                      <a:lnTo>
                        <a:pt x="1119" y="1050"/>
                      </a:lnTo>
                      <a:lnTo>
                        <a:pt x="1108" y="1050"/>
                      </a:lnTo>
                      <a:lnTo>
                        <a:pt x="1119" y="1050"/>
                      </a:lnTo>
                      <a:lnTo>
                        <a:pt x="1108" y="1061"/>
                      </a:lnTo>
                      <a:lnTo>
                        <a:pt x="1108" y="1070"/>
                      </a:lnTo>
                      <a:lnTo>
                        <a:pt x="1108" y="1061"/>
                      </a:lnTo>
                      <a:lnTo>
                        <a:pt x="1108" y="1070"/>
                      </a:lnTo>
                      <a:lnTo>
                        <a:pt x="1094" y="1070"/>
                      </a:lnTo>
                      <a:lnTo>
                        <a:pt x="1094" y="1081"/>
                      </a:lnTo>
                      <a:lnTo>
                        <a:pt x="1081" y="1081"/>
                      </a:lnTo>
                      <a:lnTo>
                        <a:pt x="1094" y="1081"/>
                      </a:lnTo>
                      <a:lnTo>
                        <a:pt x="1081" y="1081"/>
                      </a:lnTo>
                      <a:lnTo>
                        <a:pt x="1081" y="1091"/>
                      </a:lnTo>
                      <a:lnTo>
                        <a:pt x="1069" y="1091"/>
                      </a:lnTo>
                      <a:lnTo>
                        <a:pt x="1081" y="1091"/>
                      </a:lnTo>
                      <a:lnTo>
                        <a:pt x="1069" y="1091"/>
                      </a:lnTo>
                      <a:lnTo>
                        <a:pt x="1069" y="1101"/>
                      </a:lnTo>
                      <a:lnTo>
                        <a:pt x="1081" y="1101"/>
                      </a:lnTo>
                      <a:lnTo>
                        <a:pt x="1069" y="1101"/>
                      </a:lnTo>
                      <a:lnTo>
                        <a:pt x="1081" y="1101"/>
                      </a:lnTo>
                      <a:lnTo>
                        <a:pt x="1069" y="1101"/>
                      </a:lnTo>
                      <a:lnTo>
                        <a:pt x="1081" y="1101"/>
                      </a:lnTo>
                      <a:lnTo>
                        <a:pt x="1069" y="1101"/>
                      </a:lnTo>
                      <a:lnTo>
                        <a:pt x="1069" y="1112"/>
                      </a:lnTo>
                      <a:lnTo>
                        <a:pt x="1056" y="1112"/>
                      </a:lnTo>
                      <a:lnTo>
                        <a:pt x="1069" y="1112"/>
                      </a:lnTo>
                      <a:lnTo>
                        <a:pt x="1069" y="1121"/>
                      </a:lnTo>
                      <a:lnTo>
                        <a:pt x="1056" y="1121"/>
                      </a:lnTo>
                      <a:lnTo>
                        <a:pt x="1069" y="1121"/>
                      </a:lnTo>
                      <a:lnTo>
                        <a:pt x="1056" y="1121"/>
                      </a:lnTo>
                      <a:lnTo>
                        <a:pt x="1069" y="1121"/>
                      </a:lnTo>
                      <a:lnTo>
                        <a:pt x="1056" y="1121"/>
                      </a:lnTo>
                      <a:lnTo>
                        <a:pt x="1056" y="1132"/>
                      </a:lnTo>
                      <a:lnTo>
                        <a:pt x="1069" y="1132"/>
                      </a:lnTo>
                      <a:lnTo>
                        <a:pt x="1069" y="1141"/>
                      </a:lnTo>
                      <a:lnTo>
                        <a:pt x="1069" y="1152"/>
                      </a:lnTo>
                      <a:lnTo>
                        <a:pt x="1081" y="1152"/>
                      </a:lnTo>
                      <a:lnTo>
                        <a:pt x="1081" y="1162"/>
                      </a:lnTo>
                      <a:lnTo>
                        <a:pt x="1081" y="1173"/>
                      </a:lnTo>
                      <a:lnTo>
                        <a:pt x="1094" y="1173"/>
                      </a:lnTo>
                      <a:lnTo>
                        <a:pt x="1094" y="1182"/>
                      </a:lnTo>
                      <a:lnTo>
                        <a:pt x="1094" y="1192"/>
                      </a:lnTo>
                      <a:lnTo>
                        <a:pt x="1081" y="1192"/>
                      </a:lnTo>
                      <a:lnTo>
                        <a:pt x="1081" y="1202"/>
                      </a:lnTo>
                      <a:lnTo>
                        <a:pt x="1069" y="1202"/>
                      </a:lnTo>
                      <a:lnTo>
                        <a:pt x="1081" y="1202"/>
                      </a:lnTo>
                      <a:lnTo>
                        <a:pt x="1069" y="1202"/>
                      </a:lnTo>
                      <a:lnTo>
                        <a:pt x="1069" y="1213"/>
                      </a:lnTo>
                      <a:lnTo>
                        <a:pt x="1069" y="1202"/>
                      </a:lnTo>
                      <a:lnTo>
                        <a:pt x="1069" y="1213"/>
                      </a:lnTo>
                      <a:lnTo>
                        <a:pt x="1056" y="1213"/>
                      </a:lnTo>
                      <a:lnTo>
                        <a:pt x="1044" y="1213"/>
                      </a:lnTo>
                      <a:lnTo>
                        <a:pt x="1031" y="1213"/>
                      </a:lnTo>
                      <a:lnTo>
                        <a:pt x="1031" y="1222"/>
                      </a:lnTo>
                      <a:lnTo>
                        <a:pt x="1031" y="1213"/>
                      </a:lnTo>
                      <a:lnTo>
                        <a:pt x="1031" y="1222"/>
                      </a:lnTo>
                      <a:lnTo>
                        <a:pt x="1019" y="1222"/>
                      </a:lnTo>
                      <a:lnTo>
                        <a:pt x="1007" y="1222"/>
                      </a:lnTo>
                      <a:lnTo>
                        <a:pt x="1007" y="1233"/>
                      </a:lnTo>
                      <a:lnTo>
                        <a:pt x="1007" y="1222"/>
                      </a:lnTo>
                      <a:lnTo>
                        <a:pt x="1007" y="1233"/>
                      </a:lnTo>
                      <a:lnTo>
                        <a:pt x="994" y="1233"/>
                      </a:lnTo>
                      <a:lnTo>
                        <a:pt x="982" y="1233"/>
                      </a:lnTo>
                      <a:lnTo>
                        <a:pt x="982" y="1242"/>
                      </a:lnTo>
                      <a:lnTo>
                        <a:pt x="969" y="1242"/>
                      </a:lnTo>
                      <a:lnTo>
                        <a:pt x="969" y="1253"/>
                      </a:lnTo>
                      <a:lnTo>
                        <a:pt x="955" y="1253"/>
                      </a:lnTo>
                      <a:lnTo>
                        <a:pt x="955" y="1262"/>
                      </a:lnTo>
                      <a:lnTo>
                        <a:pt x="944" y="1262"/>
                      </a:lnTo>
                      <a:lnTo>
                        <a:pt x="944" y="1273"/>
                      </a:lnTo>
                      <a:lnTo>
                        <a:pt x="955" y="1273"/>
                      </a:lnTo>
                      <a:lnTo>
                        <a:pt x="944" y="1273"/>
                      </a:lnTo>
                      <a:lnTo>
                        <a:pt x="944" y="1282"/>
                      </a:lnTo>
                      <a:lnTo>
                        <a:pt x="944" y="1293"/>
                      </a:lnTo>
                      <a:lnTo>
                        <a:pt x="944" y="1303"/>
                      </a:lnTo>
                      <a:lnTo>
                        <a:pt x="930" y="1303"/>
                      </a:lnTo>
                      <a:lnTo>
                        <a:pt x="918" y="1303"/>
                      </a:lnTo>
                      <a:lnTo>
                        <a:pt x="918" y="1314"/>
                      </a:lnTo>
                      <a:lnTo>
                        <a:pt x="906" y="1314"/>
                      </a:lnTo>
                      <a:lnTo>
                        <a:pt x="906" y="1323"/>
                      </a:lnTo>
                      <a:lnTo>
                        <a:pt x="918" y="1323"/>
                      </a:lnTo>
                      <a:lnTo>
                        <a:pt x="918" y="1333"/>
                      </a:lnTo>
                      <a:lnTo>
                        <a:pt x="930" y="1333"/>
                      </a:lnTo>
                      <a:lnTo>
                        <a:pt x="930" y="1345"/>
                      </a:lnTo>
                      <a:lnTo>
                        <a:pt x="944" y="1345"/>
                      </a:lnTo>
                      <a:lnTo>
                        <a:pt x="944" y="1354"/>
                      </a:lnTo>
                      <a:lnTo>
                        <a:pt x="930" y="1354"/>
                      </a:lnTo>
                      <a:lnTo>
                        <a:pt x="918" y="1354"/>
                      </a:lnTo>
                      <a:lnTo>
                        <a:pt x="906" y="1354"/>
                      </a:lnTo>
                      <a:lnTo>
                        <a:pt x="893" y="1354"/>
                      </a:lnTo>
                      <a:lnTo>
                        <a:pt x="893" y="1364"/>
                      </a:lnTo>
                      <a:lnTo>
                        <a:pt x="906" y="1364"/>
                      </a:lnTo>
                      <a:lnTo>
                        <a:pt x="906" y="1374"/>
                      </a:lnTo>
                      <a:lnTo>
                        <a:pt x="906" y="1385"/>
                      </a:lnTo>
                      <a:lnTo>
                        <a:pt x="893" y="1385"/>
                      </a:lnTo>
                      <a:lnTo>
                        <a:pt x="881" y="1385"/>
                      </a:lnTo>
                      <a:lnTo>
                        <a:pt x="868" y="1385"/>
                      </a:lnTo>
                      <a:lnTo>
                        <a:pt x="868" y="1374"/>
                      </a:lnTo>
                      <a:lnTo>
                        <a:pt x="854" y="1374"/>
                      </a:lnTo>
                      <a:lnTo>
                        <a:pt x="843" y="1374"/>
                      </a:lnTo>
                      <a:lnTo>
                        <a:pt x="829" y="1374"/>
                      </a:lnTo>
                      <a:lnTo>
                        <a:pt x="829" y="1364"/>
                      </a:lnTo>
                      <a:lnTo>
                        <a:pt x="818" y="1364"/>
                      </a:lnTo>
                      <a:lnTo>
                        <a:pt x="818" y="1354"/>
                      </a:lnTo>
                      <a:lnTo>
                        <a:pt x="805" y="1354"/>
                      </a:lnTo>
                      <a:lnTo>
                        <a:pt x="792" y="1354"/>
                      </a:lnTo>
                      <a:lnTo>
                        <a:pt x="792" y="1345"/>
                      </a:lnTo>
                      <a:lnTo>
                        <a:pt x="780" y="1345"/>
                      </a:lnTo>
                      <a:lnTo>
                        <a:pt x="767" y="1345"/>
                      </a:lnTo>
                      <a:lnTo>
                        <a:pt x="767" y="1354"/>
                      </a:lnTo>
                      <a:lnTo>
                        <a:pt x="756" y="1354"/>
                      </a:lnTo>
                      <a:lnTo>
                        <a:pt x="756" y="1364"/>
                      </a:lnTo>
                      <a:lnTo>
                        <a:pt x="742" y="1364"/>
                      </a:lnTo>
                      <a:lnTo>
                        <a:pt x="742" y="1374"/>
                      </a:lnTo>
                      <a:lnTo>
                        <a:pt x="742" y="1385"/>
                      </a:lnTo>
                      <a:lnTo>
                        <a:pt x="742" y="1394"/>
                      </a:lnTo>
                      <a:lnTo>
                        <a:pt x="742" y="1404"/>
                      </a:lnTo>
                      <a:lnTo>
                        <a:pt x="756" y="1404"/>
                      </a:lnTo>
                      <a:lnTo>
                        <a:pt x="756" y="1414"/>
                      </a:lnTo>
                      <a:lnTo>
                        <a:pt x="756" y="1425"/>
                      </a:lnTo>
                      <a:lnTo>
                        <a:pt x="767" y="1425"/>
                      </a:lnTo>
                      <a:lnTo>
                        <a:pt x="767" y="1434"/>
                      </a:lnTo>
                      <a:lnTo>
                        <a:pt x="756" y="1434"/>
                      </a:lnTo>
                      <a:lnTo>
                        <a:pt x="756" y="1445"/>
                      </a:lnTo>
                      <a:lnTo>
                        <a:pt x="742" y="1445"/>
                      </a:lnTo>
                      <a:lnTo>
                        <a:pt x="742" y="1454"/>
                      </a:lnTo>
                      <a:lnTo>
                        <a:pt x="742" y="1465"/>
                      </a:lnTo>
                      <a:lnTo>
                        <a:pt x="729" y="1465"/>
                      </a:lnTo>
                      <a:lnTo>
                        <a:pt x="729" y="1474"/>
                      </a:lnTo>
                      <a:lnTo>
                        <a:pt x="717" y="1474"/>
                      </a:lnTo>
                      <a:lnTo>
                        <a:pt x="704" y="1474"/>
                      </a:lnTo>
                      <a:lnTo>
                        <a:pt x="691" y="1474"/>
                      </a:lnTo>
                      <a:lnTo>
                        <a:pt x="691" y="1486"/>
                      </a:lnTo>
                      <a:lnTo>
                        <a:pt x="680" y="1486"/>
                      </a:lnTo>
                      <a:lnTo>
                        <a:pt x="680" y="1474"/>
                      </a:lnTo>
                      <a:lnTo>
                        <a:pt x="666" y="1474"/>
                      </a:lnTo>
                      <a:lnTo>
                        <a:pt x="655" y="1474"/>
                      </a:lnTo>
                      <a:lnTo>
                        <a:pt x="641" y="1474"/>
                      </a:lnTo>
                      <a:lnTo>
                        <a:pt x="628" y="1474"/>
                      </a:lnTo>
                      <a:lnTo>
                        <a:pt x="616" y="1474"/>
                      </a:lnTo>
                      <a:lnTo>
                        <a:pt x="616" y="1486"/>
                      </a:lnTo>
                      <a:lnTo>
                        <a:pt x="603" y="1486"/>
                      </a:lnTo>
                      <a:lnTo>
                        <a:pt x="603" y="1495"/>
                      </a:lnTo>
                      <a:lnTo>
                        <a:pt x="603" y="1505"/>
                      </a:lnTo>
                      <a:lnTo>
                        <a:pt x="591" y="1505"/>
                      </a:lnTo>
                      <a:lnTo>
                        <a:pt x="591" y="1495"/>
                      </a:lnTo>
                      <a:lnTo>
                        <a:pt x="579" y="1495"/>
                      </a:lnTo>
                      <a:lnTo>
                        <a:pt x="579" y="1505"/>
                      </a:lnTo>
                      <a:lnTo>
                        <a:pt x="565" y="1505"/>
                      </a:lnTo>
                      <a:lnTo>
                        <a:pt x="554" y="1505"/>
                      </a:lnTo>
                      <a:lnTo>
                        <a:pt x="554" y="1515"/>
                      </a:lnTo>
                      <a:lnTo>
                        <a:pt x="540" y="1515"/>
                      </a:lnTo>
                      <a:lnTo>
                        <a:pt x="540" y="1526"/>
                      </a:lnTo>
                      <a:lnTo>
                        <a:pt x="540" y="1535"/>
                      </a:lnTo>
                      <a:lnTo>
                        <a:pt x="540" y="1545"/>
                      </a:lnTo>
                      <a:lnTo>
                        <a:pt x="554" y="1545"/>
                      </a:lnTo>
                      <a:lnTo>
                        <a:pt x="554" y="1557"/>
                      </a:lnTo>
                      <a:lnTo>
                        <a:pt x="540" y="1557"/>
                      </a:lnTo>
                      <a:lnTo>
                        <a:pt x="529" y="1557"/>
                      </a:lnTo>
                      <a:lnTo>
                        <a:pt x="529" y="1545"/>
                      </a:lnTo>
                      <a:lnTo>
                        <a:pt x="516" y="1545"/>
                      </a:lnTo>
                      <a:lnTo>
                        <a:pt x="516" y="1557"/>
                      </a:lnTo>
                      <a:lnTo>
                        <a:pt x="502" y="1557"/>
                      </a:lnTo>
                      <a:lnTo>
                        <a:pt x="491" y="1557"/>
                      </a:lnTo>
                      <a:lnTo>
                        <a:pt x="491" y="1566"/>
                      </a:lnTo>
                      <a:lnTo>
                        <a:pt x="478" y="1566"/>
                      </a:lnTo>
                      <a:lnTo>
                        <a:pt x="478" y="1576"/>
                      </a:lnTo>
                      <a:lnTo>
                        <a:pt x="478" y="1586"/>
                      </a:lnTo>
                      <a:lnTo>
                        <a:pt x="466" y="1586"/>
                      </a:lnTo>
                      <a:lnTo>
                        <a:pt x="466" y="1597"/>
                      </a:lnTo>
                      <a:lnTo>
                        <a:pt x="453" y="1597"/>
                      </a:lnTo>
                      <a:lnTo>
                        <a:pt x="453" y="1606"/>
                      </a:lnTo>
                      <a:lnTo>
                        <a:pt x="440" y="1606"/>
                      </a:lnTo>
                      <a:lnTo>
                        <a:pt x="428" y="1606"/>
                      </a:lnTo>
                      <a:lnTo>
                        <a:pt x="428" y="1597"/>
                      </a:lnTo>
                      <a:lnTo>
                        <a:pt x="428" y="1586"/>
                      </a:lnTo>
                      <a:lnTo>
                        <a:pt x="428" y="1576"/>
                      </a:lnTo>
                      <a:lnTo>
                        <a:pt x="428" y="1566"/>
                      </a:lnTo>
                      <a:lnTo>
                        <a:pt x="440" y="1566"/>
                      </a:lnTo>
                      <a:lnTo>
                        <a:pt x="428" y="1566"/>
                      </a:lnTo>
                      <a:lnTo>
                        <a:pt x="428" y="1557"/>
                      </a:lnTo>
                      <a:lnTo>
                        <a:pt x="440" y="1557"/>
                      </a:lnTo>
                      <a:lnTo>
                        <a:pt x="440" y="1545"/>
                      </a:lnTo>
                      <a:lnTo>
                        <a:pt x="428" y="1545"/>
                      </a:lnTo>
                      <a:lnTo>
                        <a:pt x="428" y="1535"/>
                      </a:lnTo>
                      <a:lnTo>
                        <a:pt x="428" y="1526"/>
                      </a:lnTo>
                      <a:lnTo>
                        <a:pt x="440" y="1526"/>
                      </a:lnTo>
                      <a:lnTo>
                        <a:pt x="440" y="1515"/>
                      </a:lnTo>
                      <a:lnTo>
                        <a:pt x="440" y="1505"/>
                      </a:lnTo>
                      <a:lnTo>
                        <a:pt x="440" y="1495"/>
                      </a:lnTo>
                      <a:lnTo>
                        <a:pt x="440" y="1486"/>
                      </a:lnTo>
                      <a:lnTo>
                        <a:pt x="453" y="1486"/>
                      </a:lnTo>
                      <a:lnTo>
                        <a:pt x="466" y="1486"/>
                      </a:lnTo>
                      <a:lnTo>
                        <a:pt x="466" y="1474"/>
                      </a:lnTo>
                      <a:lnTo>
                        <a:pt x="466" y="1465"/>
                      </a:lnTo>
                      <a:lnTo>
                        <a:pt x="453" y="1465"/>
                      </a:lnTo>
                      <a:lnTo>
                        <a:pt x="440" y="1465"/>
                      </a:lnTo>
                      <a:lnTo>
                        <a:pt x="428" y="1465"/>
                      </a:lnTo>
                      <a:lnTo>
                        <a:pt x="428" y="1454"/>
                      </a:lnTo>
                      <a:lnTo>
                        <a:pt x="428" y="1445"/>
                      </a:lnTo>
                      <a:lnTo>
                        <a:pt x="415" y="1445"/>
                      </a:lnTo>
                      <a:lnTo>
                        <a:pt x="415" y="1434"/>
                      </a:lnTo>
                      <a:lnTo>
                        <a:pt x="401" y="1434"/>
                      </a:lnTo>
                      <a:lnTo>
                        <a:pt x="401" y="1425"/>
                      </a:lnTo>
                      <a:lnTo>
                        <a:pt x="401" y="1414"/>
                      </a:lnTo>
                      <a:lnTo>
                        <a:pt x="401" y="1404"/>
                      </a:lnTo>
                      <a:lnTo>
                        <a:pt x="401" y="1394"/>
                      </a:lnTo>
                      <a:lnTo>
                        <a:pt x="390" y="1394"/>
                      </a:lnTo>
                      <a:lnTo>
                        <a:pt x="390" y="1385"/>
                      </a:lnTo>
                      <a:lnTo>
                        <a:pt x="377" y="1374"/>
                      </a:lnTo>
                      <a:lnTo>
                        <a:pt x="377" y="1364"/>
                      </a:lnTo>
                      <a:lnTo>
                        <a:pt x="377" y="1354"/>
                      </a:lnTo>
                      <a:lnTo>
                        <a:pt x="377" y="1345"/>
                      </a:lnTo>
                      <a:lnTo>
                        <a:pt x="390" y="1345"/>
                      </a:lnTo>
                      <a:lnTo>
                        <a:pt x="390" y="1333"/>
                      </a:lnTo>
                      <a:lnTo>
                        <a:pt x="390" y="1323"/>
                      </a:lnTo>
                      <a:lnTo>
                        <a:pt x="401" y="1323"/>
                      </a:lnTo>
                      <a:lnTo>
                        <a:pt x="415" y="1323"/>
                      </a:lnTo>
                      <a:lnTo>
                        <a:pt x="415" y="1314"/>
                      </a:lnTo>
                      <a:lnTo>
                        <a:pt x="428" y="1314"/>
                      </a:lnTo>
                      <a:lnTo>
                        <a:pt x="415" y="1314"/>
                      </a:lnTo>
                      <a:lnTo>
                        <a:pt x="415" y="1303"/>
                      </a:lnTo>
                      <a:lnTo>
                        <a:pt x="415" y="1293"/>
                      </a:lnTo>
                      <a:lnTo>
                        <a:pt x="428" y="1293"/>
                      </a:lnTo>
                      <a:lnTo>
                        <a:pt x="415" y="1293"/>
                      </a:lnTo>
                      <a:lnTo>
                        <a:pt x="428" y="1293"/>
                      </a:lnTo>
                      <a:lnTo>
                        <a:pt x="428" y="1282"/>
                      </a:lnTo>
                      <a:lnTo>
                        <a:pt x="415" y="1282"/>
                      </a:lnTo>
                      <a:lnTo>
                        <a:pt x="428" y="1282"/>
                      </a:lnTo>
                      <a:lnTo>
                        <a:pt x="415" y="1282"/>
                      </a:lnTo>
                      <a:lnTo>
                        <a:pt x="415" y="1273"/>
                      </a:lnTo>
                      <a:lnTo>
                        <a:pt x="415" y="1262"/>
                      </a:lnTo>
                      <a:lnTo>
                        <a:pt x="415" y="1253"/>
                      </a:lnTo>
                      <a:lnTo>
                        <a:pt x="401" y="1253"/>
                      </a:lnTo>
                      <a:lnTo>
                        <a:pt x="415" y="1253"/>
                      </a:lnTo>
                      <a:lnTo>
                        <a:pt x="428" y="1253"/>
                      </a:lnTo>
                      <a:lnTo>
                        <a:pt x="428" y="1242"/>
                      </a:lnTo>
                      <a:lnTo>
                        <a:pt x="428" y="1233"/>
                      </a:lnTo>
                      <a:lnTo>
                        <a:pt x="440" y="1233"/>
                      </a:lnTo>
                      <a:lnTo>
                        <a:pt x="440" y="1242"/>
                      </a:lnTo>
                      <a:lnTo>
                        <a:pt x="453" y="1242"/>
                      </a:lnTo>
                      <a:lnTo>
                        <a:pt x="453" y="1233"/>
                      </a:lnTo>
                      <a:lnTo>
                        <a:pt x="453" y="1242"/>
                      </a:lnTo>
                      <a:lnTo>
                        <a:pt x="466" y="1233"/>
                      </a:lnTo>
                      <a:lnTo>
                        <a:pt x="453" y="1233"/>
                      </a:lnTo>
                      <a:lnTo>
                        <a:pt x="466" y="1233"/>
                      </a:lnTo>
                      <a:lnTo>
                        <a:pt x="466" y="1222"/>
                      </a:lnTo>
                      <a:lnTo>
                        <a:pt x="478" y="1222"/>
                      </a:lnTo>
                      <a:lnTo>
                        <a:pt x="478" y="1233"/>
                      </a:lnTo>
                      <a:lnTo>
                        <a:pt x="478" y="1242"/>
                      </a:lnTo>
                      <a:lnTo>
                        <a:pt x="491" y="1242"/>
                      </a:lnTo>
                      <a:lnTo>
                        <a:pt x="502" y="1242"/>
                      </a:lnTo>
                      <a:lnTo>
                        <a:pt x="502" y="1253"/>
                      </a:lnTo>
                      <a:lnTo>
                        <a:pt x="502" y="1262"/>
                      </a:lnTo>
                      <a:lnTo>
                        <a:pt x="516" y="1262"/>
                      </a:lnTo>
                      <a:lnTo>
                        <a:pt x="516" y="1253"/>
                      </a:lnTo>
                      <a:lnTo>
                        <a:pt x="529" y="1253"/>
                      </a:lnTo>
                      <a:lnTo>
                        <a:pt x="540" y="1253"/>
                      </a:lnTo>
                      <a:lnTo>
                        <a:pt x="540" y="1242"/>
                      </a:lnTo>
                      <a:lnTo>
                        <a:pt x="529" y="1242"/>
                      </a:lnTo>
                      <a:lnTo>
                        <a:pt x="529" y="1233"/>
                      </a:lnTo>
                      <a:lnTo>
                        <a:pt x="529" y="1222"/>
                      </a:lnTo>
                      <a:lnTo>
                        <a:pt x="529" y="1213"/>
                      </a:lnTo>
                      <a:lnTo>
                        <a:pt x="529" y="1202"/>
                      </a:lnTo>
                      <a:lnTo>
                        <a:pt x="540" y="1202"/>
                      </a:lnTo>
                      <a:lnTo>
                        <a:pt x="540" y="1192"/>
                      </a:lnTo>
                      <a:lnTo>
                        <a:pt x="529" y="1192"/>
                      </a:lnTo>
                      <a:lnTo>
                        <a:pt x="529" y="1182"/>
                      </a:lnTo>
                      <a:lnTo>
                        <a:pt x="529" y="1173"/>
                      </a:lnTo>
                      <a:lnTo>
                        <a:pt x="529" y="1162"/>
                      </a:lnTo>
                      <a:lnTo>
                        <a:pt x="540" y="1162"/>
                      </a:lnTo>
                      <a:lnTo>
                        <a:pt x="540" y="1152"/>
                      </a:lnTo>
                      <a:lnTo>
                        <a:pt x="540" y="1141"/>
                      </a:lnTo>
                      <a:lnTo>
                        <a:pt x="529" y="1141"/>
                      </a:lnTo>
                      <a:lnTo>
                        <a:pt x="516" y="1141"/>
                      </a:lnTo>
                      <a:lnTo>
                        <a:pt x="516" y="1132"/>
                      </a:lnTo>
                      <a:lnTo>
                        <a:pt x="502" y="1132"/>
                      </a:lnTo>
                      <a:lnTo>
                        <a:pt x="491" y="1132"/>
                      </a:lnTo>
                      <a:lnTo>
                        <a:pt x="478" y="1132"/>
                      </a:lnTo>
                      <a:lnTo>
                        <a:pt x="478" y="1121"/>
                      </a:lnTo>
                      <a:lnTo>
                        <a:pt x="478" y="1132"/>
                      </a:lnTo>
                      <a:lnTo>
                        <a:pt x="478" y="1121"/>
                      </a:lnTo>
                      <a:lnTo>
                        <a:pt x="466" y="1121"/>
                      </a:lnTo>
                      <a:lnTo>
                        <a:pt x="466" y="1132"/>
                      </a:lnTo>
                      <a:lnTo>
                        <a:pt x="453" y="1132"/>
                      </a:lnTo>
                      <a:lnTo>
                        <a:pt x="440" y="1132"/>
                      </a:lnTo>
                      <a:lnTo>
                        <a:pt x="440" y="1121"/>
                      </a:lnTo>
                      <a:lnTo>
                        <a:pt x="428" y="1121"/>
                      </a:lnTo>
                      <a:lnTo>
                        <a:pt x="415" y="1121"/>
                      </a:lnTo>
                      <a:lnTo>
                        <a:pt x="401" y="1121"/>
                      </a:lnTo>
                      <a:lnTo>
                        <a:pt x="401" y="1132"/>
                      </a:lnTo>
                      <a:lnTo>
                        <a:pt x="390" y="1132"/>
                      </a:lnTo>
                      <a:lnTo>
                        <a:pt x="377" y="1132"/>
                      </a:lnTo>
                      <a:lnTo>
                        <a:pt x="365" y="1132"/>
                      </a:lnTo>
                      <a:lnTo>
                        <a:pt x="352" y="1121"/>
                      </a:lnTo>
                      <a:lnTo>
                        <a:pt x="352" y="1112"/>
                      </a:lnTo>
                      <a:lnTo>
                        <a:pt x="339" y="1112"/>
                      </a:lnTo>
                      <a:lnTo>
                        <a:pt x="339" y="1101"/>
                      </a:lnTo>
                      <a:lnTo>
                        <a:pt x="339" y="1091"/>
                      </a:lnTo>
                      <a:lnTo>
                        <a:pt x="327" y="1091"/>
                      </a:lnTo>
                      <a:lnTo>
                        <a:pt x="327" y="1101"/>
                      </a:lnTo>
                      <a:lnTo>
                        <a:pt x="314" y="1101"/>
                      </a:lnTo>
                      <a:lnTo>
                        <a:pt x="302" y="1101"/>
                      </a:lnTo>
                      <a:lnTo>
                        <a:pt x="302" y="1112"/>
                      </a:lnTo>
                      <a:lnTo>
                        <a:pt x="289" y="1112"/>
                      </a:lnTo>
                      <a:lnTo>
                        <a:pt x="289" y="1101"/>
                      </a:lnTo>
                      <a:lnTo>
                        <a:pt x="276" y="1101"/>
                      </a:lnTo>
                      <a:lnTo>
                        <a:pt x="276" y="1112"/>
                      </a:lnTo>
                      <a:lnTo>
                        <a:pt x="276" y="1101"/>
                      </a:lnTo>
                      <a:lnTo>
                        <a:pt x="264" y="1101"/>
                      </a:lnTo>
                      <a:lnTo>
                        <a:pt x="264" y="1112"/>
                      </a:lnTo>
                      <a:lnTo>
                        <a:pt x="264" y="1101"/>
                      </a:lnTo>
                      <a:lnTo>
                        <a:pt x="252" y="1101"/>
                      </a:lnTo>
                      <a:lnTo>
                        <a:pt x="252" y="1091"/>
                      </a:lnTo>
                      <a:lnTo>
                        <a:pt x="240" y="1091"/>
                      </a:lnTo>
                      <a:lnTo>
                        <a:pt x="240" y="1081"/>
                      </a:lnTo>
                      <a:lnTo>
                        <a:pt x="240" y="1070"/>
                      </a:lnTo>
                      <a:lnTo>
                        <a:pt x="240" y="1061"/>
                      </a:lnTo>
                      <a:lnTo>
                        <a:pt x="227" y="1061"/>
                      </a:lnTo>
                      <a:lnTo>
                        <a:pt x="213" y="1061"/>
                      </a:lnTo>
                      <a:lnTo>
                        <a:pt x="213" y="1050"/>
                      </a:lnTo>
                      <a:lnTo>
                        <a:pt x="202" y="1050"/>
                      </a:lnTo>
                      <a:lnTo>
                        <a:pt x="188" y="1050"/>
                      </a:lnTo>
                      <a:lnTo>
                        <a:pt x="188" y="1041"/>
                      </a:lnTo>
                      <a:lnTo>
                        <a:pt x="175" y="1041"/>
                      </a:lnTo>
                      <a:lnTo>
                        <a:pt x="163" y="1041"/>
                      </a:lnTo>
                      <a:lnTo>
                        <a:pt x="163" y="1030"/>
                      </a:lnTo>
                      <a:lnTo>
                        <a:pt x="151" y="1030"/>
                      </a:lnTo>
                      <a:lnTo>
                        <a:pt x="139" y="1030"/>
                      </a:lnTo>
                      <a:lnTo>
                        <a:pt x="139" y="1021"/>
                      </a:lnTo>
                      <a:lnTo>
                        <a:pt x="126" y="1021"/>
                      </a:lnTo>
                      <a:lnTo>
                        <a:pt x="126" y="1030"/>
                      </a:lnTo>
                      <a:lnTo>
                        <a:pt x="112" y="1030"/>
                      </a:lnTo>
                      <a:lnTo>
                        <a:pt x="101" y="1030"/>
                      </a:lnTo>
                      <a:lnTo>
                        <a:pt x="101" y="1021"/>
                      </a:lnTo>
                      <a:lnTo>
                        <a:pt x="101" y="1030"/>
                      </a:lnTo>
                      <a:lnTo>
                        <a:pt x="87" y="1030"/>
                      </a:lnTo>
                      <a:lnTo>
                        <a:pt x="87" y="1021"/>
                      </a:lnTo>
                      <a:lnTo>
                        <a:pt x="76" y="1021"/>
                      </a:lnTo>
                      <a:lnTo>
                        <a:pt x="76" y="1009"/>
                      </a:lnTo>
                      <a:lnTo>
                        <a:pt x="76" y="1000"/>
                      </a:lnTo>
                      <a:lnTo>
                        <a:pt x="62" y="1000"/>
                      </a:lnTo>
                      <a:lnTo>
                        <a:pt x="62" y="990"/>
                      </a:lnTo>
                      <a:lnTo>
                        <a:pt x="50" y="990"/>
                      </a:lnTo>
                      <a:lnTo>
                        <a:pt x="38" y="990"/>
                      </a:lnTo>
                      <a:lnTo>
                        <a:pt x="25" y="990"/>
                      </a:lnTo>
                      <a:lnTo>
                        <a:pt x="25" y="1000"/>
                      </a:lnTo>
                      <a:lnTo>
                        <a:pt x="25" y="990"/>
                      </a:lnTo>
                      <a:lnTo>
                        <a:pt x="38" y="980"/>
                      </a:lnTo>
                      <a:lnTo>
                        <a:pt x="38" y="969"/>
                      </a:lnTo>
                      <a:lnTo>
                        <a:pt x="25" y="960"/>
                      </a:lnTo>
                      <a:lnTo>
                        <a:pt x="25" y="950"/>
                      </a:lnTo>
                      <a:lnTo>
                        <a:pt x="25" y="940"/>
                      </a:lnTo>
                      <a:lnTo>
                        <a:pt x="25" y="929"/>
                      </a:lnTo>
                      <a:lnTo>
                        <a:pt x="25" y="920"/>
                      </a:lnTo>
                      <a:lnTo>
                        <a:pt x="25" y="909"/>
                      </a:lnTo>
                      <a:lnTo>
                        <a:pt x="13" y="909"/>
                      </a:lnTo>
                      <a:lnTo>
                        <a:pt x="13" y="900"/>
                      </a:lnTo>
                      <a:lnTo>
                        <a:pt x="0" y="900"/>
                      </a:lnTo>
                      <a:lnTo>
                        <a:pt x="0" y="889"/>
                      </a:lnTo>
                      <a:lnTo>
                        <a:pt x="0" y="878"/>
                      </a:lnTo>
                      <a:lnTo>
                        <a:pt x="13" y="878"/>
                      </a:lnTo>
                      <a:lnTo>
                        <a:pt x="13" y="868"/>
                      </a:lnTo>
                      <a:lnTo>
                        <a:pt x="13" y="858"/>
                      </a:lnTo>
                      <a:lnTo>
                        <a:pt x="25" y="858"/>
                      </a:lnTo>
                      <a:lnTo>
                        <a:pt x="38" y="858"/>
                      </a:lnTo>
                      <a:lnTo>
                        <a:pt x="38" y="849"/>
                      </a:lnTo>
                      <a:lnTo>
                        <a:pt x="38" y="838"/>
                      </a:lnTo>
                      <a:lnTo>
                        <a:pt x="38" y="828"/>
                      </a:lnTo>
                      <a:lnTo>
                        <a:pt x="50" y="828"/>
                      </a:lnTo>
                      <a:lnTo>
                        <a:pt x="50" y="818"/>
                      </a:lnTo>
                      <a:lnTo>
                        <a:pt x="62" y="818"/>
                      </a:lnTo>
                      <a:lnTo>
                        <a:pt x="62" y="809"/>
                      </a:lnTo>
                      <a:lnTo>
                        <a:pt x="62" y="797"/>
                      </a:lnTo>
                      <a:lnTo>
                        <a:pt x="62" y="788"/>
                      </a:lnTo>
                      <a:lnTo>
                        <a:pt x="50" y="788"/>
                      </a:lnTo>
                      <a:lnTo>
                        <a:pt x="50" y="778"/>
                      </a:lnTo>
                      <a:lnTo>
                        <a:pt x="50" y="768"/>
                      </a:lnTo>
                      <a:lnTo>
                        <a:pt x="62" y="768"/>
                      </a:lnTo>
                      <a:lnTo>
                        <a:pt x="62" y="757"/>
                      </a:lnTo>
                      <a:lnTo>
                        <a:pt x="62" y="748"/>
                      </a:lnTo>
                      <a:lnTo>
                        <a:pt x="62" y="738"/>
                      </a:lnTo>
                      <a:lnTo>
                        <a:pt x="62" y="728"/>
                      </a:lnTo>
                      <a:lnTo>
                        <a:pt x="62" y="717"/>
                      </a:lnTo>
                      <a:lnTo>
                        <a:pt x="62" y="708"/>
                      </a:lnTo>
                      <a:lnTo>
                        <a:pt x="50" y="708"/>
                      </a:lnTo>
                      <a:lnTo>
                        <a:pt x="50" y="697"/>
                      </a:lnTo>
                      <a:lnTo>
                        <a:pt x="38" y="697"/>
                      </a:lnTo>
                      <a:lnTo>
                        <a:pt x="38" y="687"/>
                      </a:lnTo>
                      <a:lnTo>
                        <a:pt x="50" y="687"/>
                      </a:lnTo>
                      <a:lnTo>
                        <a:pt x="50" y="677"/>
                      </a:lnTo>
                      <a:lnTo>
                        <a:pt x="50" y="666"/>
                      </a:lnTo>
                      <a:lnTo>
                        <a:pt x="38" y="666"/>
                      </a:lnTo>
                      <a:lnTo>
                        <a:pt x="38" y="656"/>
                      </a:lnTo>
                      <a:lnTo>
                        <a:pt x="38" y="646"/>
                      </a:lnTo>
                      <a:lnTo>
                        <a:pt x="25" y="646"/>
                      </a:lnTo>
                      <a:lnTo>
                        <a:pt x="25" y="637"/>
                      </a:lnTo>
                      <a:lnTo>
                        <a:pt x="13" y="637"/>
                      </a:lnTo>
                      <a:lnTo>
                        <a:pt x="13" y="626"/>
                      </a:lnTo>
                      <a:lnTo>
                        <a:pt x="13" y="616"/>
                      </a:lnTo>
                      <a:lnTo>
                        <a:pt x="13" y="606"/>
                      </a:lnTo>
                      <a:lnTo>
                        <a:pt x="13" y="597"/>
                      </a:lnTo>
                      <a:lnTo>
                        <a:pt x="13" y="586"/>
                      </a:lnTo>
                      <a:lnTo>
                        <a:pt x="13" y="576"/>
                      </a:lnTo>
                      <a:lnTo>
                        <a:pt x="13" y="565"/>
                      </a:lnTo>
                      <a:lnTo>
                        <a:pt x="0" y="565"/>
                      </a:lnTo>
                      <a:lnTo>
                        <a:pt x="13" y="565"/>
                      </a:lnTo>
                      <a:lnTo>
                        <a:pt x="0" y="565"/>
                      </a:lnTo>
                      <a:lnTo>
                        <a:pt x="0" y="556"/>
                      </a:lnTo>
                      <a:lnTo>
                        <a:pt x="0" y="545"/>
                      </a:lnTo>
                      <a:lnTo>
                        <a:pt x="151" y="505"/>
                      </a:lnTo>
                      <a:lnTo>
                        <a:pt x="276" y="465"/>
                      </a:lnTo>
                      <a:lnTo>
                        <a:pt x="302" y="454"/>
                      </a:lnTo>
                      <a:lnTo>
                        <a:pt x="314" y="444"/>
                      </a:lnTo>
                      <a:lnTo>
                        <a:pt x="327" y="444"/>
                      </a:lnTo>
                      <a:lnTo>
                        <a:pt x="352" y="424"/>
                      </a:lnTo>
                      <a:lnTo>
                        <a:pt x="352" y="414"/>
                      </a:lnTo>
                      <a:lnTo>
                        <a:pt x="365" y="414"/>
                      </a:lnTo>
                      <a:lnTo>
                        <a:pt x="377" y="404"/>
                      </a:lnTo>
                      <a:lnTo>
                        <a:pt x="390" y="404"/>
                      </a:lnTo>
                      <a:lnTo>
                        <a:pt x="401" y="384"/>
                      </a:lnTo>
                      <a:lnTo>
                        <a:pt x="415" y="384"/>
                      </a:lnTo>
                      <a:lnTo>
                        <a:pt x="428" y="374"/>
                      </a:lnTo>
                      <a:lnTo>
                        <a:pt x="440" y="364"/>
                      </a:lnTo>
                      <a:lnTo>
                        <a:pt x="440" y="353"/>
                      </a:lnTo>
                      <a:lnTo>
                        <a:pt x="453" y="344"/>
                      </a:lnTo>
                      <a:lnTo>
                        <a:pt x="466" y="333"/>
                      </a:lnTo>
                      <a:lnTo>
                        <a:pt x="466" y="324"/>
                      </a:lnTo>
                      <a:lnTo>
                        <a:pt x="478" y="324"/>
                      </a:lnTo>
                      <a:lnTo>
                        <a:pt x="478" y="313"/>
                      </a:lnTo>
                      <a:lnTo>
                        <a:pt x="491" y="313"/>
                      </a:lnTo>
                      <a:lnTo>
                        <a:pt x="491" y="303"/>
                      </a:lnTo>
                      <a:lnTo>
                        <a:pt x="502" y="303"/>
                      </a:lnTo>
                      <a:lnTo>
                        <a:pt x="502" y="292"/>
                      </a:lnTo>
                      <a:lnTo>
                        <a:pt x="516" y="283"/>
                      </a:lnTo>
                      <a:lnTo>
                        <a:pt x="516" y="273"/>
                      </a:lnTo>
                      <a:lnTo>
                        <a:pt x="516" y="283"/>
                      </a:lnTo>
                      <a:lnTo>
                        <a:pt x="529" y="283"/>
                      </a:lnTo>
                      <a:lnTo>
                        <a:pt x="529" y="273"/>
                      </a:lnTo>
                      <a:lnTo>
                        <a:pt x="529" y="283"/>
                      </a:lnTo>
                      <a:lnTo>
                        <a:pt x="529" y="273"/>
                      </a:lnTo>
                      <a:lnTo>
                        <a:pt x="554" y="181"/>
                      </a:lnTo>
                      <a:lnTo>
                        <a:pt x="565" y="172"/>
                      </a:lnTo>
                      <a:lnTo>
                        <a:pt x="565" y="162"/>
                      </a:lnTo>
                      <a:lnTo>
                        <a:pt x="579" y="172"/>
                      </a:lnTo>
                      <a:lnTo>
                        <a:pt x="591" y="172"/>
                      </a:lnTo>
                      <a:lnTo>
                        <a:pt x="603" y="172"/>
                      </a:lnTo>
                      <a:lnTo>
                        <a:pt x="603" y="162"/>
                      </a:lnTo>
                      <a:lnTo>
                        <a:pt x="603" y="152"/>
                      </a:lnTo>
                      <a:lnTo>
                        <a:pt x="591" y="152"/>
                      </a:lnTo>
                      <a:lnTo>
                        <a:pt x="591" y="141"/>
                      </a:lnTo>
                      <a:lnTo>
                        <a:pt x="603" y="141"/>
                      </a:lnTo>
                      <a:lnTo>
                        <a:pt x="591" y="141"/>
                      </a:lnTo>
                      <a:lnTo>
                        <a:pt x="591" y="132"/>
                      </a:lnTo>
                      <a:lnTo>
                        <a:pt x="591" y="121"/>
                      </a:lnTo>
                      <a:lnTo>
                        <a:pt x="591" y="111"/>
                      </a:lnTo>
                      <a:lnTo>
                        <a:pt x="603" y="111"/>
                      </a:lnTo>
                      <a:lnTo>
                        <a:pt x="603" y="101"/>
                      </a:lnTo>
                      <a:lnTo>
                        <a:pt x="603" y="91"/>
                      </a:lnTo>
                      <a:lnTo>
                        <a:pt x="591" y="91"/>
                      </a:lnTo>
                      <a:lnTo>
                        <a:pt x="603" y="91"/>
                      </a:lnTo>
                      <a:lnTo>
                        <a:pt x="591" y="91"/>
                      </a:lnTo>
                      <a:lnTo>
                        <a:pt x="603" y="91"/>
                      </a:lnTo>
                      <a:lnTo>
                        <a:pt x="591" y="91"/>
                      </a:lnTo>
                      <a:lnTo>
                        <a:pt x="591" y="80"/>
                      </a:lnTo>
                      <a:lnTo>
                        <a:pt x="591" y="91"/>
                      </a:lnTo>
                      <a:lnTo>
                        <a:pt x="591" y="80"/>
                      </a:lnTo>
                      <a:lnTo>
                        <a:pt x="579" y="80"/>
                      </a:lnTo>
                      <a:lnTo>
                        <a:pt x="579" y="71"/>
                      </a:lnTo>
                      <a:lnTo>
                        <a:pt x="565" y="71"/>
                      </a:lnTo>
                      <a:lnTo>
                        <a:pt x="565" y="61"/>
                      </a:lnTo>
                      <a:lnTo>
                        <a:pt x="554" y="61"/>
                      </a:lnTo>
                      <a:lnTo>
                        <a:pt x="554" y="51"/>
                      </a:lnTo>
                      <a:lnTo>
                        <a:pt x="540" y="51"/>
                      </a:lnTo>
                      <a:lnTo>
                        <a:pt x="540" y="40"/>
                      </a:lnTo>
                      <a:lnTo>
                        <a:pt x="529" y="40"/>
                      </a:lnTo>
                      <a:lnTo>
                        <a:pt x="529" y="31"/>
                      </a:lnTo>
                      <a:lnTo>
                        <a:pt x="516" y="31"/>
                      </a:lnTo>
                      <a:lnTo>
                        <a:pt x="516" y="21"/>
                      </a:lnTo>
                      <a:lnTo>
                        <a:pt x="516" y="9"/>
                      </a:lnTo>
                      <a:lnTo>
                        <a:pt x="529" y="9"/>
                      </a:lnTo>
                      <a:lnTo>
                        <a:pt x="540" y="9"/>
                      </a:lnTo>
                      <a:lnTo>
                        <a:pt x="540" y="21"/>
                      </a:lnTo>
                      <a:lnTo>
                        <a:pt x="554" y="21"/>
                      </a:lnTo>
                      <a:lnTo>
                        <a:pt x="565" y="21"/>
                      </a:lnTo>
                      <a:lnTo>
                        <a:pt x="579" y="21"/>
                      </a:lnTo>
                      <a:lnTo>
                        <a:pt x="591" y="21"/>
                      </a:lnTo>
                      <a:lnTo>
                        <a:pt x="591" y="9"/>
                      </a:lnTo>
                      <a:lnTo>
                        <a:pt x="603" y="9"/>
                      </a:lnTo>
                      <a:lnTo>
                        <a:pt x="603" y="0"/>
                      </a:lnTo>
                      <a:lnTo>
                        <a:pt x="616" y="0"/>
                      </a:lnTo>
                      <a:lnTo>
                        <a:pt x="628" y="0"/>
                      </a:lnTo>
                      <a:lnTo>
                        <a:pt x="641" y="9"/>
                      </a:lnTo>
                      <a:lnTo>
                        <a:pt x="655" y="9"/>
                      </a:lnTo>
                      <a:lnTo>
                        <a:pt x="655" y="21"/>
                      </a:lnTo>
                      <a:lnTo>
                        <a:pt x="666" y="21"/>
                      </a:lnTo>
                      <a:lnTo>
                        <a:pt x="666" y="31"/>
                      </a:lnTo>
                      <a:lnTo>
                        <a:pt x="680" y="31"/>
                      </a:lnTo>
                      <a:lnTo>
                        <a:pt x="691" y="31"/>
                      </a:lnTo>
                      <a:lnTo>
                        <a:pt x="691" y="21"/>
                      </a:lnTo>
                      <a:lnTo>
                        <a:pt x="704" y="21"/>
                      </a:lnTo>
                      <a:lnTo>
                        <a:pt x="704" y="31"/>
                      </a:lnTo>
                      <a:lnTo>
                        <a:pt x="717" y="31"/>
                      </a:lnTo>
                      <a:lnTo>
                        <a:pt x="717" y="40"/>
                      </a:lnTo>
                      <a:lnTo>
                        <a:pt x="717" y="51"/>
                      </a:lnTo>
                      <a:lnTo>
                        <a:pt x="729" y="51"/>
                      </a:lnTo>
                      <a:lnTo>
                        <a:pt x="729" y="61"/>
                      </a:lnTo>
                      <a:lnTo>
                        <a:pt x="742" y="61"/>
                      </a:lnTo>
                      <a:lnTo>
                        <a:pt x="742" y="51"/>
                      </a:lnTo>
                      <a:lnTo>
                        <a:pt x="742" y="61"/>
                      </a:lnTo>
                      <a:lnTo>
                        <a:pt x="756" y="61"/>
                      </a:lnTo>
                      <a:lnTo>
                        <a:pt x="756" y="71"/>
                      </a:lnTo>
                      <a:lnTo>
                        <a:pt x="767" y="71"/>
                      </a:lnTo>
                      <a:lnTo>
                        <a:pt x="767" y="80"/>
                      </a:lnTo>
                      <a:lnTo>
                        <a:pt x="767" y="71"/>
                      </a:lnTo>
                      <a:lnTo>
                        <a:pt x="767" y="80"/>
                      </a:lnTo>
                      <a:lnTo>
                        <a:pt x="780" y="80"/>
                      </a:lnTo>
                      <a:lnTo>
                        <a:pt x="792" y="80"/>
                      </a:lnTo>
                      <a:lnTo>
                        <a:pt x="792" y="91"/>
                      </a:lnTo>
                      <a:lnTo>
                        <a:pt x="792" y="101"/>
                      </a:lnTo>
                      <a:lnTo>
                        <a:pt x="805" y="101"/>
                      </a:lnTo>
                      <a:lnTo>
                        <a:pt x="805" y="111"/>
                      </a:lnTo>
                      <a:lnTo>
                        <a:pt x="805" y="121"/>
                      </a:lnTo>
                      <a:lnTo>
                        <a:pt x="792" y="121"/>
                      </a:lnTo>
                      <a:lnTo>
                        <a:pt x="805" y="121"/>
                      </a:lnTo>
                      <a:lnTo>
                        <a:pt x="805" y="132"/>
                      </a:lnTo>
                      <a:lnTo>
                        <a:pt x="818" y="132"/>
                      </a:lnTo>
                      <a:lnTo>
                        <a:pt x="818" y="141"/>
                      </a:lnTo>
                      <a:lnTo>
                        <a:pt x="818" y="132"/>
                      </a:lnTo>
                      <a:lnTo>
                        <a:pt x="818" y="141"/>
                      </a:lnTo>
                      <a:lnTo>
                        <a:pt x="829" y="141"/>
                      </a:lnTo>
                      <a:lnTo>
                        <a:pt x="829" y="152"/>
                      </a:lnTo>
                      <a:lnTo>
                        <a:pt x="818" y="152"/>
                      </a:lnTo>
                      <a:lnTo>
                        <a:pt x="829" y="152"/>
                      </a:lnTo>
                      <a:lnTo>
                        <a:pt x="818" y="152"/>
                      </a:lnTo>
                      <a:lnTo>
                        <a:pt x="818" y="162"/>
                      </a:lnTo>
                      <a:lnTo>
                        <a:pt x="829" y="162"/>
                      </a:lnTo>
                      <a:lnTo>
                        <a:pt x="818" y="172"/>
                      </a:lnTo>
                      <a:lnTo>
                        <a:pt x="829" y="172"/>
                      </a:lnTo>
                      <a:lnTo>
                        <a:pt x="829" y="181"/>
                      </a:lnTo>
                      <a:lnTo>
                        <a:pt x="843" y="181"/>
                      </a:lnTo>
                      <a:lnTo>
                        <a:pt x="843" y="172"/>
                      </a:lnTo>
                      <a:lnTo>
                        <a:pt x="843" y="181"/>
                      </a:lnTo>
                      <a:lnTo>
                        <a:pt x="854" y="181"/>
                      </a:lnTo>
                      <a:lnTo>
                        <a:pt x="868" y="181"/>
                      </a:lnTo>
                      <a:lnTo>
                        <a:pt x="881" y="181"/>
                      </a:lnTo>
                      <a:lnTo>
                        <a:pt x="881" y="172"/>
                      </a:lnTo>
                      <a:lnTo>
                        <a:pt x="881" y="181"/>
                      </a:lnTo>
                      <a:lnTo>
                        <a:pt x="881" y="192"/>
                      </a:lnTo>
                      <a:lnTo>
                        <a:pt x="893" y="192"/>
                      </a:lnTo>
                      <a:lnTo>
                        <a:pt x="893" y="202"/>
                      </a:lnTo>
                      <a:lnTo>
                        <a:pt x="906" y="202"/>
                      </a:lnTo>
                      <a:lnTo>
                        <a:pt x="906" y="212"/>
                      </a:lnTo>
                      <a:lnTo>
                        <a:pt x="918" y="212"/>
                      </a:lnTo>
                      <a:lnTo>
                        <a:pt x="918" y="221"/>
                      </a:lnTo>
                      <a:lnTo>
                        <a:pt x="930" y="221"/>
                      </a:lnTo>
                      <a:lnTo>
                        <a:pt x="944" y="221"/>
                      </a:lnTo>
                      <a:lnTo>
                        <a:pt x="944" y="212"/>
                      </a:lnTo>
                      <a:lnTo>
                        <a:pt x="944" y="221"/>
                      </a:lnTo>
                      <a:lnTo>
                        <a:pt x="955" y="221"/>
                      </a:lnTo>
                      <a:lnTo>
                        <a:pt x="969" y="221"/>
                      </a:lnTo>
                      <a:lnTo>
                        <a:pt x="982" y="221"/>
                      </a:lnTo>
                      <a:lnTo>
                        <a:pt x="982" y="232"/>
                      </a:lnTo>
                      <a:lnTo>
                        <a:pt x="994" y="232"/>
                      </a:lnTo>
                      <a:lnTo>
                        <a:pt x="982" y="232"/>
                      </a:lnTo>
                      <a:lnTo>
                        <a:pt x="982" y="242"/>
                      </a:lnTo>
                      <a:lnTo>
                        <a:pt x="994" y="242"/>
                      </a:lnTo>
                      <a:lnTo>
                        <a:pt x="994" y="252"/>
                      </a:lnTo>
                      <a:lnTo>
                        <a:pt x="982" y="252"/>
                      </a:lnTo>
                      <a:lnTo>
                        <a:pt x="994" y="252"/>
                      </a:lnTo>
                      <a:lnTo>
                        <a:pt x="994" y="263"/>
                      </a:lnTo>
                      <a:lnTo>
                        <a:pt x="1007" y="263"/>
                      </a:lnTo>
                      <a:lnTo>
                        <a:pt x="1007" y="273"/>
                      </a:lnTo>
                      <a:lnTo>
                        <a:pt x="1007" y="283"/>
                      </a:lnTo>
                      <a:lnTo>
                        <a:pt x="1019" y="283"/>
                      </a:lnTo>
                      <a:lnTo>
                        <a:pt x="1007" y="283"/>
                      </a:lnTo>
                      <a:lnTo>
                        <a:pt x="1007" y="292"/>
                      </a:lnTo>
                      <a:lnTo>
                        <a:pt x="994" y="303"/>
                      </a:lnTo>
                      <a:lnTo>
                        <a:pt x="994" y="313"/>
                      </a:lnTo>
                      <a:lnTo>
                        <a:pt x="1007" y="313"/>
                      </a:lnTo>
                      <a:lnTo>
                        <a:pt x="1019" y="313"/>
                      </a:lnTo>
                      <a:lnTo>
                        <a:pt x="1019" y="324"/>
                      </a:lnTo>
                      <a:lnTo>
                        <a:pt x="1031" y="324"/>
                      </a:lnTo>
                      <a:lnTo>
                        <a:pt x="1044" y="324"/>
                      </a:lnTo>
                      <a:lnTo>
                        <a:pt x="1044" y="333"/>
                      </a:lnTo>
                      <a:lnTo>
                        <a:pt x="1044" y="324"/>
                      </a:lnTo>
                      <a:lnTo>
                        <a:pt x="1056" y="324"/>
                      </a:lnTo>
                      <a:lnTo>
                        <a:pt x="1069" y="324"/>
                      </a:lnTo>
                      <a:lnTo>
                        <a:pt x="1056" y="324"/>
                      </a:lnTo>
                      <a:lnTo>
                        <a:pt x="1069" y="324"/>
                      </a:lnTo>
                      <a:lnTo>
                        <a:pt x="1069" y="313"/>
                      </a:lnTo>
                      <a:lnTo>
                        <a:pt x="1069" y="324"/>
                      </a:lnTo>
                      <a:lnTo>
                        <a:pt x="1081" y="324"/>
                      </a:lnTo>
                      <a:lnTo>
                        <a:pt x="1081" y="333"/>
                      </a:lnTo>
                      <a:lnTo>
                        <a:pt x="1094" y="333"/>
                      </a:lnTo>
                      <a:lnTo>
                        <a:pt x="1094" y="344"/>
                      </a:lnTo>
                      <a:lnTo>
                        <a:pt x="1094" y="353"/>
                      </a:lnTo>
                      <a:lnTo>
                        <a:pt x="1094" y="364"/>
                      </a:lnTo>
                      <a:lnTo>
                        <a:pt x="1094" y="374"/>
                      </a:lnTo>
                      <a:lnTo>
                        <a:pt x="1108" y="374"/>
                      </a:lnTo>
                      <a:lnTo>
                        <a:pt x="1108" y="384"/>
                      </a:lnTo>
                      <a:lnTo>
                        <a:pt x="1094" y="384"/>
                      </a:lnTo>
                      <a:lnTo>
                        <a:pt x="1094" y="393"/>
                      </a:lnTo>
                      <a:lnTo>
                        <a:pt x="1081" y="393"/>
                      </a:lnTo>
                      <a:lnTo>
                        <a:pt x="1081" y="404"/>
                      </a:lnTo>
                      <a:lnTo>
                        <a:pt x="1081" y="414"/>
                      </a:lnTo>
                      <a:lnTo>
                        <a:pt x="1094" y="414"/>
                      </a:lnTo>
                      <a:lnTo>
                        <a:pt x="1094" y="424"/>
                      </a:lnTo>
                      <a:lnTo>
                        <a:pt x="1094" y="414"/>
                      </a:lnTo>
                      <a:lnTo>
                        <a:pt x="1108" y="414"/>
                      </a:lnTo>
                      <a:lnTo>
                        <a:pt x="1108" y="424"/>
                      </a:lnTo>
                      <a:lnTo>
                        <a:pt x="1119" y="424"/>
                      </a:lnTo>
                      <a:lnTo>
                        <a:pt x="1132" y="424"/>
                      </a:lnTo>
                      <a:lnTo>
                        <a:pt x="1132" y="433"/>
                      </a:lnTo>
                      <a:lnTo>
                        <a:pt x="1132" y="444"/>
                      </a:lnTo>
                      <a:lnTo>
                        <a:pt x="1143" y="444"/>
                      </a:lnTo>
                      <a:lnTo>
                        <a:pt x="1157" y="444"/>
                      </a:lnTo>
                      <a:lnTo>
                        <a:pt x="1157" y="433"/>
                      </a:lnTo>
                      <a:lnTo>
                        <a:pt x="1170" y="433"/>
                      </a:lnTo>
                      <a:lnTo>
                        <a:pt x="1182" y="433"/>
                      </a:lnTo>
                      <a:lnTo>
                        <a:pt x="1182" y="444"/>
                      </a:lnTo>
                      <a:lnTo>
                        <a:pt x="1182" y="433"/>
                      </a:lnTo>
                      <a:lnTo>
                        <a:pt x="1195" y="433"/>
                      </a:lnTo>
                      <a:lnTo>
                        <a:pt x="1195" y="444"/>
                      </a:lnTo>
                      <a:lnTo>
                        <a:pt x="1195" y="433"/>
                      </a:lnTo>
                      <a:lnTo>
                        <a:pt x="1207" y="433"/>
                      </a:lnTo>
                      <a:lnTo>
                        <a:pt x="1207" y="424"/>
                      </a:lnTo>
                      <a:lnTo>
                        <a:pt x="1220" y="433"/>
                      </a:lnTo>
                      <a:lnTo>
                        <a:pt x="1233" y="433"/>
                      </a:lnTo>
                      <a:lnTo>
                        <a:pt x="1233" y="444"/>
                      </a:lnTo>
                      <a:lnTo>
                        <a:pt x="1233" y="433"/>
                      </a:lnTo>
                      <a:lnTo>
                        <a:pt x="1233" y="444"/>
                      </a:lnTo>
                      <a:lnTo>
                        <a:pt x="1244" y="444"/>
                      </a:lnTo>
                      <a:lnTo>
                        <a:pt x="1258" y="444"/>
                      </a:lnTo>
                      <a:lnTo>
                        <a:pt x="1258" y="433"/>
                      </a:lnTo>
                      <a:lnTo>
                        <a:pt x="1258" y="444"/>
                      </a:lnTo>
                      <a:lnTo>
                        <a:pt x="1271" y="444"/>
                      </a:lnTo>
                      <a:lnTo>
                        <a:pt x="1258" y="444"/>
                      </a:lnTo>
                      <a:lnTo>
                        <a:pt x="1258" y="454"/>
                      </a:lnTo>
                      <a:lnTo>
                        <a:pt x="1271" y="454"/>
                      </a:lnTo>
                      <a:lnTo>
                        <a:pt x="1283" y="454"/>
                      </a:lnTo>
                      <a:lnTo>
                        <a:pt x="1283" y="444"/>
                      </a:lnTo>
                      <a:lnTo>
                        <a:pt x="1283" y="454"/>
                      </a:lnTo>
                      <a:lnTo>
                        <a:pt x="1283" y="444"/>
                      </a:lnTo>
                      <a:lnTo>
                        <a:pt x="1296" y="444"/>
                      </a:lnTo>
                      <a:lnTo>
                        <a:pt x="1307" y="444"/>
                      </a:lnTo>
                      <a:lnTo>
                        <a:pt x="1321" y="444"/>
                      </a:lnTo>
                      <a:lnTo>
                        <a:pt x="1321" y="433"/>
                      </a:lnTo>
                      <a:lnTo>
                        <a:pt x="1333" y="433"/>
                      </a:lnTo>
                      <a:lnTo>
                        <a:pt x="1333" y="424"/>
                      </a:lnTo>
                      <a:lnTo>
                        <a:pt x="1345" y="424"/>
                      </a:lnTo>
                      <a:lnTo>
                        <a:pt x="1345" y="433"/>
                      </a:lnTo>
                      <a:lnTo>
                        <a:pt x="1358" y="433"/>
                      </a:lnTo>
                      <a:lnTo>
                        <a:pt x="1358" y="424"/>
                      </a:lnTo>
                      <a:lnTo>
                        <a:pt x="1370" y="424"/>
                      </a:lnTo>
                      <a:lnTo>
                        <a:pt x="1370" y="433"/>
                      </a:lnTo>
                      <a:lnTo>
                        <a:pt x="1370" y="424"/>
                      </a:lnTo>
                      <a:lnTo>
                        <a:pt x="1370" y="414"/>
                      </a:lnTo>
                      <a:lnTo>
                        <a:pt x="1370" y="424"/>
                      </a:lnTo>
                      <a:lnTo>
                        <a:pt x="1383" y="424"/>
                      </a:lnTo>
                      <a:lnTo>
                        <a:pt x="1383" y="414"/>
                      </a:lnTo>
                      <a:lnTo>
                        <a:pt x="1383" y="404"/>
                      </a:lnTo>
                      <a:lnTo>
                        <a:pt x="1397" y="393"/>
                      </a:lnTo>
                      <a:lnTo>
                        <a:pt x="1397" y="404"/>
                      </a:lnTo>
                      <a:lnTo>
                        <a:pt x="1397" y="393"/>
                      </a:lnTo>
                      <a:lnTo>
                        <a:pt x="1408" y="393"/>
                      </a:lnTo>
                      <a:lnTo>
                        <a:pt x="1408" y="384"/>
                      </a:lnTo>
                      <a:lnTo>
                        <a:pt x="1422" y="384"/>
                      </a:lnTo>
                      <a:lnTo>
                        <a:pt x="1422" y="393"/>
                      </a:lnTo>
                      <a:lnTo>
                        <a:pt x="1422" y="404"/>
                      </a:lnTo>
                      <a:lnTo>
                        <a:pt x="1408" y="404"/>
                      </a:lnTo>
                      <a:lnTo>
                        <a:pt x="1422" y="404"/>
                      </a:lnTo>
                      <a:lnTo>
                        <a:pt x="1433" y="404"/>
                      </a:lnTo>
                      <a:lnTo>
                        <a:pt x="1433" y="393"/>
                      </a:lnTo>
                      <a:lnTo>
                        <a:pt x="1433" y="404"/>
                      </a:lnTo>
                      <a:lnTo>
                        <a:pt x="1446" y="404"/>
                      </a:lnTo>
                      <a:lnTo>
                        <a:pt x="1459" y="404"/>
                      </a:lnTo>
                      <a:lnTo>
                        <a:pt x="1459" y="414"/>
                      </a:lnTo>
                      <a:lnTo>
                        <a:pt x="1459" y="424"/>
                      </a:lnTo>
                      <a:lnTo>
                        <a:pt x="1471" y="424"/>
                      </a:lnTo>
                      <a:lnTo>
                        <a:pt x="1471" y="414"/>
                      </a:lnTo>
                      <a:lnTo>
                        <a:pt x="1484" y="414"/>
                      </a:lnTo>
                      <a:lnTo>
                        <a:pt x="1484" y="424"/>
                      </a:lnTo>
                      <a:lnTo>
                        <a:pt x="1498" y="424"/>
                      </a:lnTo>
                      <a:lnTo>
                        <a:pt x="1498" y="433"/>
                      </a:lnTo>
                      <a:lnTo>
                        <a:pt x="1509" y="433"/>
                      </a:lnTo>
                      <a:lnTo>
                        <a:pt x="1509" y="424"/>
                      </a:lnTo>
                      <a:lnTo>
                        <a:pt x="1523" y="424"/>
                      </a:lnTo>
                      <a:lnTo>
                        <a:pt x="1534" y="424"/>
                      </a:lnTo>
                      <a:lnTo>
                        <a:pt x="1534" y="433"/>
                      </a:lnTo>
                      <a:lnTo>
                        <a:pt x="1547" y="433"/>
                      </a:lnTo>
                      <a:lnTo>
                        <a:pt x="1547" y="424"/>
                      </a:lnTo>
                      <a:lnTo>
                        <a:pt x="1560" y="424"/>
                      </a:lnTo>
                      <a:lnTo>
                        <a:pt x="1547" y="424"/>
                      </a:lnTo>
                      <a:lnTo>
                        <a:pt x="1547" y="414"/>
                      </a:lnTo>
                      <a:lnTo>
                        <a:pt x="1560" y="414"/>
                      </a:lnTo>
                      <a:lnTo>
                        <a:pt x="1571" y="414"/>
                      </a:lnTo>
                      <a:lnTo>
                        <a:pt x="1585" y="414"/>
                      </a:lnTo>
                      <a:lnTo>
                        <a:pt x="1585" y="404"/>
                      </a:lnTo>
                      <a:lnTo>
                        <a:pt x="1596" y="404"/>
                      </a:lnTo>
                      <a:lnTo>
                        <a:pt x="1610" y="404"/>
                      </a:lnTo>
                      <a:lnTo>
                        <a:pt x="1623" y="404"/>
                      </a:lnTo>
                      <a:lnTo>
                        <a:pt x="1623" y="414"/>
                      </a:lnTo>
                      <a:lnTo>
                        <a:pt x="1635" y="414"/>
                      </a:lnTo>
                      <a:lnTo>
                        <a:pt x="1635" y="424"/>
                      </a:lnTo>
                      <a:lnTo>
                        <a:pt x="1648" y="424"/>
                      </a:lnTo>
                      <a:lnTo>
                        <a:pt x="1660" y="424"/>
                      </a:lnTo>
                      <a:lnTo>
                        <a:pt x="1660" y="433"/>
                      </a:lnTo>
                      <a:lnTo>
                        <a:pt x="1672" y="433"/>
                      </a:lnTo>
                      <a:lnTo>
                        <a:pt x="1672" y="444"/>
                      </a:lnTo>
                      <a:lnTo>
                        <a:pt x="1672" y="454"/>
                      </a:lnTo>
                      <a:lnTo>
                        <a:pt x="1686" y="454"/>
                      </a:lnTo>
                      <a:lnTo>
                        <a:pt x="1686" y="444"/>
                      </a:lnTo>
                      <a:lnTo>
                        <a:pt x="1672" y="444"/>
                      </a:lnTo>
                      <a:lnTo>
                        <a:pt x="1686" y="444"/>
                      </a:lnTo>
                      <a:lnTo>
                        <a:pt x="1697" y="444"/>
                      </a:lnTo>
                      <a:lnTo>
                        <a:pt x="1697" y="454"/>
                      </a:lnTo>
                      <a:lnTo>
                        <a:pt x="1697" y="444"/>
                      </a:lnTo>
                      <a:lnTo>
                        <a:pt x="1711" y="444"/>
                      </a:lnTo>
                      <a:lnTo>
                        <a:pt x="1711" y="454"/>
                      </a:lnTo>
                      <a:lnTo>
                        <a:pt x="1722" y="465"/>
                      </a:lnTo>
                      <a:lnTo>
                        <a:pt x="1722" y="454"/>
                      </a:lnTo>
                      <a:lnTo>
                        <a:pt x="1736" y="454"/>
                      </a:lnTo>
                      <a:lnTo>
                        <a:pt x="1749" y="454"/>
                      </a:lnTo>
                      <a:lnTo>
                        <a:pt x="1749" y="465"/>
                      </a:lnTo>
                      <a:lnTo>
                        <a:pt x="1736" y="465"/>
                      </a:lnTo>
                      <a:lnTo>
                        <a:pt x="1736" y="475"/>
                      </a:lnTo>
                      <a:lnTo>
                        <a:pt x="1749" y="475"/>
                      </a:lnTo>
                      <a:lnTo>
                        <a:pt x="1749" y="465"/>
                      </a:lnTo>
                      <a:lnTo>
                        <a:pt x="1761" y="465"/>
                      </a:lnTo>
                      <a:lnTo>
                        <a:pt x="1761" y="475"/>
                      </a:lnTo>
                      <a:lnTo>
                        <a:pt x="1761" y="485"/>
                      </a:lnTo>
                      <a:lnTo>
                        <a:pt x="1773" y="485"/>
                      </a:lnTo>
                      <a:lnTo>
                        <a:pt x="1787" y="485"/>
                      </a:lnTo>
                      <a:lnTo>
                        <a:pt x="1787" y="496"/>
                      </a:lnTo>
                      <a:lnTo>
                        <a:pt x="1773" y="496"/>
                      </a:lnTo>
                      <a:lnTo>
                        <a:pt x="1787" y="496"/>
                      </a:lnTo>
                      <a:lnTo>
                        <a:pt x="1798" y="496"/>
                      </a:lnTo>
                      <a:lnTo>
                        <a:pt x="1798" y="485"/>
                      </a:lnTo>
                      <a:lnTo>
                        <a:pt x="1798" y="496"/>
                      </a:lnTo>
                      <a:lnTo>
                        <a:pt x="1798" y="505"/>
                      </a:lnTo>
                      <a:lnTo>
                        <a:pt x="1811" y="505"/>
                      </a:lnTo>
                      <a:lnTo>
                        <a:pt x="1773" y="545"/>
                      </a:lnTo>
                      <a:lnTo>
                        <a:pt x="1697" y="637"/>
                      </a:lnTo>
                      <a:lnTo>
                        <a:pt x="1697" y="646"/>
                      </a:lnTo>
                      <a:lnTo>
                        <a:pt x="1686" y="646"/>
                      </a:lnTo>
                      <a:lnTo>
                        <a:pt x="1686" y="656"/>
                      </a:lnTo>
                      <a:close/>
                    </a:path>
                  </a:pathLst>
                </a:custGeom>
                <a:solidFill>
                  <a:srgbClr val="ABEBE9"/>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75" name="Google Shape;575;p57"/>
                <p:cNvSpPr/>
                <p:nvPr/>
              </p:nvSpPr>
              <p:spPr>
                <a:xfrm>
                  <a:off x="3304659" y="3978448"/>
                  <a:ext cx="1005904" cy="844550"/>
                </a:xfrm>
                <a:custGeom>
                  <a:avLst/>
                  <a:gdLst/>
                  <a:ahLst/>
                  <a:cxnLst/>
                  <a:rect l="l" t="t" r="r" b="b"/>
                  <a:pathLst>
                    <a:path w="804" h="650" extrusionOk="0">
                      <a:moveTo>
                        <a:pt x="591" y="650"/>
                      </a:moveTo>
                      <a:lnTo>
                        <a:pt x="509" y="620"/>
                      </a:lnTo>
                      <a:lnTo>
                        <a:pt x="497" y="620"/>
                      </a:lnTo>
                      <a:lnTo>
                        <a:pt x="425" y="600"/>
                      </a:lnTo>
                      <a:lnTo>
                        <a:pt x="425" y="591"/>
                      </a:lnTo>
                      <a:lnTo>
                        <a:pt x="415" y="591"/>
                      </a:lnTo>
                      <a:lnTo>
                        <a:pt x="402" y="591"/>
                      </a:lnTo>
                      <a:lnTo>
                        <a:pt x="402" y="600"/>
                      </a:lnTo>
                      <a:lnTo>
                        <a:pt x="389" y="600"/>
                      </a:lnTo>
                      <a:lnTo>
                        <a:pt x="389" y="591"/>
                      </a:lnTo>
                      <a:lnTo>
                        <a:pt x="379" y="591"/>
                      </a:lnTo>
                      <a:lnTo>
                        <a:pt x="366" y="591"/>
                      </a:lnTo>
                      <a:lnTo>
                        <a:pt x="356" y="600"/>
                      </a:lnTo>
                      <a:lnTo>
                        <a:pt x="356" y="591"/>
                      </a:lnTo>
                      <a:lnTo>
                        <a:pt x="343" y="600"/>
                      </a:lnTo>
                      <a:lnTo>
                        <a:pt x="343" y="591"/>
                      </a:lnTo>
                      <a:lnTo>
                        <a:pt x="331" y="591"/>
                      </a:lnTo>
                      <a:lnTo>
                        <a:pt x="320" y="591"/>
                      </a:lnTo>
                      <a:lnTo>
                        <a:pt x="320" y="580"/>
                      </a:lnTo>
                      <a:lnTo>
                        <a:pt x="307" y="580"/>
                      </a:lnTo>
                      <a:lnTo>
                        <a:pt x="297" y="580"/>
                      </a:lnTo>
                      <a:lnTo>
                        <a:pt x="284" y="580"/>
                      </a:lnTo>
                      <a:lnTo>
                        <a:pt x="272" y="580"/>
                      </a:lnTo>
                      <a:lnTo>
                        <a:pt x="261" y="580"/>
                      </a:lnTo>
                      <a:lnTo>
                        <a:pt x="261" y="569"/>
                      </a:lnTo>
                      <a:lnTo>
                        <a:pt x="248" y="569"/>
                      </a:lnTo>
                      <a:lnTo>
                        <a:pt x="238" y="569"/>
                      </a:lnTo>
                      <a:lnTo>
                        <a:pt x="238" y="560"/>
                      </a:lnTo>
                      <a:lnTo>
                        <a:pt x="225" y="560"/>
                      </a:lnTo>
                      <a:lnTo>
                        <a:pt x="225" y="549"/>
                      </a:lnTo>
                      <a:lnTo>
                        <a:pt x="213" y="549"/>
                      </a:lnTo>
                      <a:lnTo>
                        <a:pt x="213" y="560"/>
                      </a:lnTo>
                      <a:lnTo>
                        <a:pt x="213" y="549"/>
                      </a:lnTo>
                      <a:lnTo>
                        <a:pt x="202" y="549"/>
                      </a:lnTo>
                      <a:lnTo>
                        <a:pt x="213" y="549"/>
                      </a:lnTo>
                      <a:lnTo>
                        <a:pt x="202" y="549"/>
                      </a:lnTo>
                      <a:lnTo>
                        <a:pt x="202" y="540"/>
                      </a:lnTo>
                      <a:lnTo>
                        <a:pt x="202" y="549"/>
                      </a:lnTo>
                      <a:lnTo>
                        <a:pt x="189" y="549"/>
                      </a:lnTo>
                      <a:lnTo>
                        <a:pt x="189" y="540"/>
                      </a:lnTo>
                      <a:lnTo>
                        <a:pt x="177" y="540"/>
                      </a:lnTo>
                      <a:lnTo>
                        <a:pt x="166" y="540"/>
                      </a:lnTo>
                      <a:lnTo>
                        <a:pt x="154" y="540"/>
                      </a:lnTo>
                      <a:lnTo>
                        <a:pt x="154" y="549"/>
                      </a:lnTo>
                      <a:lnTo>
                        <a:pt x="154" y="540"/>
                      </a:lnTo>
                      <a:lnTo>
                        <a:pt x="143" y="540"/>
                      </a:lnTo>
                      <a:lnTo>
                        <a:pt x="143" y="529"/>
                      </a:lnTo>
                      <a:lnTo>
                        <a:pt x="130" y="529"/>
                      </a:lnTo>
                      <a:lnTo>
                        <a:pt x="130" y="520"/>
                      </a:lnTo>
                      <a:lnTo>
                        <a:pt x="118" y="520"/>
                      </a:lnTo>
                      <a:lnTo>
                        <a:pt x="107" y="520"/>
                      </a:lnTo>
                      <a:lnTo>
                        <a:pt x="95" y="520"/>
                      </a:lnTo>
                      <a:lnTo>
                        <a:pt x="95" y="509"/>
                      </a:lnTo>
                      <a:lnTo>
                        <a:pt x="95" y="500"/>
                      </a:lnTo>
                      <a:lnTo>
                        <a:pt x="95" y="490"/>
                      </a:lnTo>
                      <a:lnTo>
                        <a:pt x="83" y="490"/>
                      </a:lnTo>
                      <a:lnTo>
                        <a:pt x="83" y="480"/>
                      </a:lnTo>
                      <a:lnTo>
                        <a:pt x="71" y="480"/>
                      </a:lnTo>
                      <a:lnTo>
                        <a:pt x="71" y="469"/>
                      </a:lnTo>
                      <a:lnTo>
                        <a:pt x="83" y="460"/>
                      </a:lnTo>
                      <a:lnTo>
                        <a:pt x="95" y="460"/>
                      </a:lnTo>
                      <a:lnTo>
                        <a:pt x="95" y="449"/>
                      </a:lnTo>
                      <a:lnTo>
                        <a:pt x="95" y="440"/>
                      </a:lnTo>
                      <a:lnTo>
                        <a:pt x="107" y="440"/>
                      </a:lnTo>
                      <a:lnTo>
                        <a:pt x="95" y="440"/>
                      </a:lnTo>
                      <a:lnTo>
                        <a:pt x="83" y="440"/>
                      </a:lnTo>
                      <a:lnTo>
                        <a:pt x="83" y="430"/>
                      </a:lnTo>
                      <a:lnTo>
                        <a:pt x="71" y="430"/>
                      </a:lnTo>
                      <a:lnTo>
                        <a:pt x="71" y="440"/>
                      </a:lnTo>
                      <a:lnTo>
                        <a:pt x="71" y="430"/>
                      </a:lnTo>
                      <a:lnTo>
                        <a:pt x="59" y="430"/>
                      </a:lnTo>
                      <a:lnTo>
                        <a:pt x="71" y="420"/>
                      </a:lnTo>
                      <a:lnTo>
                        <a:pt x="59" y="420"/>
                      </a:lnTo>
                      <a:lnTo>
                        <a:pt x="71" y="420"/>
                      </a:lnTo>
                      <a:lnTo>
                        <a:pt x="71" y="409"/>
                      </a:lnTo>
                      <a:lnTo>
                        <a:pt x="71" y="400"/>
                      </a:lnTo>
                      <a:lnTo>
                        <a:pt x="59" y="400"/>
                      </a:lnTo>
                      <a:lnTo>
                        <a:pt x="48" y="400"/>
                      </a:lnTo>
                      <a:lnTo>
                        <a:pt x="36" y="400"/>
                      </a:lnTo>
                      <a:lnTo>
                        <a:pt x="24" y="400"/>
                      </a:lnTo>
                      <a:lnTo>
                        <a:pt x="24" y="390"/>
                      </a:lnTo>
                      <a:lnTo>
                        <a:pt x="24" y="380"/>
                      </a:lnTo>
                      <a:lnTo>
                        <a:pt x="12" y="380"/>
                      </a:lnTo>
                      <a:lnTo>
                        <a:pt x="12" y="370"/>
                      </a:lnTo>
                      <a:lnTo>
                        <a:pt x="12" y="359"/>
                      </a:lnTo>
                      <a:lnTo>
                        <a:pt x="0" y="349"/>
                      </a:lnTo>
                      <a:lnTo>
                        <a:pt x="0" y="339"/>
                      </a:lnTo>
                      <a:lnTo>
                        <a:pt x="0" y="330"/>
                      </a:lnTo>
                      <a:lnTo>
                        <a:pt x="12" y="330"/>
                      </a:lnTo>
                      <a:lnTo>
                        <a:pt x="12" y="319"/>
                      </a:lnTo>
                      <a:lnTo>
                        <a:pt x="12" y="310"/>
                      </a:lnTo>
                      <a:lnTo>
                        <a:pt x="24" y="310"/>
                      </a:lnTo>
                      <a:lnTo>
                        <a:pt x="24" y="299"/>
                      </a:lnTo>
                      <a:lnTo>
                        <a:pt x="24" y="290"/>
                      </a:lnTo>
                      <a:lnTo>
                        <a:pt x="24" y="279"/>
                      </a:lnTo>
                      <a:lnTo>
                        <a:pt x="36" y="279"/>
                      </a:lnTo>
                      <a:lnTo>
                        <a:pt x="36" y="270"/>
                      </a:lnTo>
                      <a:lnTo>
                        <a:pt x="36" y="259"/>
                      </a:lnTo>
                      <a:lnTo>
                        <a:pt x="48" y="259"/>
                      </a:lnTo>
                      <a:lnTo>
                        <a:pt x="48" y="250"/>
                      </a:lnTo>
                      <a:lnTo>
                        <a:pt x="48" y="239"/>
                      </a:lnTo>
                      <a:lnTo>
                        <a:pt x="48" y="230"/>
                      </a:lnTo>
                      <a:lnTo>
                        <a:pt x="59" y="230"/>
                      </a:lnTo>
                      <a:lnTo>
                        <a:pt x="59" y="220"/>
                      </a:lnTo>
                      <a:lnTo>
                        <a:pt x="48" y="220"/>
                      </a:lnTo>
                      <a:lnTo>
                        <a:pt x="48" y="210"/>
                      </a:lnTo>
                      <a:lnTo>
                        <a:pt x="48" y="199"/>
                      </a:lnTo>
                      <a:lnTo>
                        <a:pt x="59" y="199"/>
                      </a:lnTo>
                      <a:lnTo>
                        <a:pt x="71" y="199"/>
                      </a:lnTo>
                      <a:lnTo>
                        <a:pt x="83" y="199"/>
                      </a:lnTo>
                      <a:lnTo>
                        <a:pt x="95" y="199"/>
                      </a:lnTo>
                      <a:lnTo>
                        <a:pt x="95" y="190"/>
                      </a:lnTo>
                      <a:lnTo>
                        <a:pt x="107" y="190"/>
                      </a:lnTo>
                      <a:lnTo>
                        <a:pt x="107" y="199"/>
                      </a:lnTo>
                      <a:lnTo>
                        <a:pt x="118" y="199"/>
                      </a:lnTo>
                      <a:lnTo>
                        <a:pt x="130" y="199"/>
                      </a:lnTo>
                      <a:lnTo>
                        <a:pt x="143" y="199"/>
                      </a:lnTo>
                      <a:lnTo>
                        <a:pt x="154" y="199"/>
                      </a:lnTo>
                      <a:lnTo>
                        <a:pt x="166" y="199"/>
                      </a:lnTo>
                      <a:lnTo>
                        <a:pt x="177" y="199"/>
                      </a:lnTo>
                      <a:lnTo>
                        <a:pt x="189" y="199"/>
                      </a:lnTo>
                      <a:lnTo>
                        <a:pt x="202" y="199"/>
                      </a:lnTo>
                      <a:lnTo>
                        <a:pt x="213" y="199"/>
                      </a:lnTo>
                      <a:lnTo>
                        <a:pt x="225" y="199"/>
                      </a:lnTo>
                      <a:lnTo>
                        <a:pt x="238" y="199"/>
                      </a:lnTo>
                      <a:lnTo>
                        <a:pt x="238" y="190"/>
                      </a:lnTo>
                      <a:lnTo>
                        <a:pt x="248" y="179"/>
                      </a:lnTo>
                      <a:lnTo>
                        <a:pt x="248" y="170"/>
                      </a:lnTo>
                      <a:lnTo>
                        <a:pt x="248" y="160"/>
                      </a:lnTo>
                      <a:lnTo>
                        <a:pt x="261" y="160"/>
                      </a:lnTo>
                      <a:lnTo>
                        <a:pt x="261" y="150"/>
                      </a:lnTo>
                      <a:lnTo>
                        <a:pt x="261" y="139"/>
                      </a:lnTo>
                      <a:lnTo>
                        <a:pt x="272" y="129"/>
                      </a:lnTo>
                      <a:lnTo>
                        <a:pt x="272" y="120"/>
                      </a:lnTo>
                      <a:lnTo>
                        <a:pt x="284" y="120"/>
                      </a:lnTo>
                      <a:lnTo>
                        <a:pt x="284" y="109"/>
                      </a:lnTo>
                      <a:lnTo>
                        <a:pt x="297" y="109"/>
                      </a:lnTo>
                      <a:lnTo>
                        <a:pt x="307" y="109"/>
                      </a:lnTo>
                      <a:lnTo>
                        <a:pt x="307" y="100"/>
                      </a:lnTo>
                      <a:lnTo>
                        <a:pt x="320" y="100"/>
                      </a:lnTo>
                      <a:lnTo>
                        <a:pt x="320" y="89"/>
                      </a:lnTo>
                      <a:lnTo>
                        <a:pt x="331" y="89"/>
                      </a:lnTo>
                      <a:lnTo>
                        <a:pt x="331" y="79"/>
                      </a:lnTo>
                      <a:lnTo>
                        <a:pt x="343" y="69"/>
                      </a:lnTo>
                      <a:lnTo>
                        <a:pt x="343" y="60"/>
                      </a:lnTo>
                      <a:lnTo>
                        <a:pt x="343" y="49"/>
                      </a:lnTo>
                      <a:lnTo>
                        <a:pt x="343" y="40"/>
                      </a:lnTo>
                      <a:lnTo>
                        <a:pt x="356" y="29"/>
                      </a:lnTo>
                      <a:lnTo>
                        <a:pt x="366" y="29"/>
                      </a:lnTo>
                      <a:lnTo>
                        <a:pt x="366" y="20"/>
                      </a:lnTo>
                      <a:lnTo>
                        <a:pt x="379" y="20"/>
                      </a:lnTo>
                      <a:lnTo>
                        <a:pt x="379" y="9"/>
                      </a:lnTo>
                      <a:lnTo>
                        <a:pt x="379" y="0"/>
                      </a:lnTo>
                      <a:lnTo>
                        <a:pt x="389" y="0"/>
                      </a:lnTo>
                      <a:lnTo>
                        <a:pt x="389" y="20"/>
                      </a:lnTo>
                      <a:lnTo>
                        <a:pt x="389" y="89"/>
                      </a:lnTo>
                      <a:lnTo>
                        <a:pt x="389" y="129"/>
                      </a:lnTo>
                      <a:lnTo>
                        <a:pt x="389" y="150"/>
                      </a:lnTo>
                      <a:lnTo>
                        <a:pt x="389" y="210"/>
                      </a:lnTo>
                      <a:lnTo>
                        <a:pt x="389" y="199"/>
                      </a:lnTo>
                      <a:lnTo>
                        <a:pt x="402" y="199"/>
                      </a:lnTo>
                      <a:lnTo>
                        <a:pt x="415" y="199"/>
                      </a:lnTo>
                      <a:lnTo>
                        <a:pt x="415" y="210"/>
                      </a:lnTo>
                      <a:lnTo>
                        <a:pt x="425" y="210"/>
                      </a:lnTo>
                      <a:lnTo>
                        <a:pt x="425" y="220"/>
                      </a:lnTo>
                      <a:lnTo>
                        <a:pt x="425" y="210"/>
                      </a:lnTo>
                      <a:lnTo>
                        <a:pt x="425" y="220"/>
                      </a:lnTo>
                      <a:lnTo>
                        <a:pt x="438" y="220"/>
                      </a:lnTo>
                      <a:lnTo>
                        <a:pt x="448" y="220"/>
                      </a:lnTo>
                      <a:lnTo>
                        <a:pt x="461" y="220"/>
                      </a:lnTo>
                      <a:lnTo>
                        <a:pt x="473" y="220"/>
                      </a:lnTo>
                      <a:lnTo>
                        <a:pt x="484" y="220"/>
                      </a:lnTo>
                      <a:lnTo>
                        <a:pt x="484" y="210"/>
                      </a:lnTo>
                      <a:lnTo>
                        <a:pt x="497" y="210"/>
                      </a:lnTo>
                      <a:lnTo>
                        <a:pt x="509" y="210"/>
                      </a:lnTo>
                      <a:lnTo>
                        <a:pt x="509" y="199"/>
                      </a:lnTo>
                      <a:lnTo>
                        <a:pt x="520" y="199"/>
                      </a:lnTo>
                      <a:lnTo>
                        <a:pt x="532" y="199"/>
                      </a:lnTo>
                      <a:lnTo>
                        <a:pt x="532" y="190"/>
                      </a:lnTo>
                      <a:lnTo>
                        <a:pt x="532" y="199"/>
                      </a:lnTo>
                      <a:lnTo>
                        <a:pt x="543" y="199"/>
                      </a:lnTo>
                      <a:lnTo>
                        <a:pt x="543" y="190"/>
                      </a:lnTo>
                      <a:lnTo>
                        <a:pt x="543" y="199"/>
                      </a:lnTo>
                      <a:lnTo>
                        <a:pt x="556" y="199"/>
                      </a:lnTo>
                      <a:lnTo>
                        <a:pt x="568" y="199"/>
                      </a:lnTo>
                      <a:lnTo>
                        <a:pt x="579" y="199"/>
                      </a:lnTo>
                      <a:lnTo>
                        <a:pt x="579" y="210"/>
                      </a:lnTo>
                      <a:lnTo>
                        <a:pt x="579" y="199"/>
                      </a:lnTo>
                      <a:lnTo>
                        <a:pt x="579" y="210"/>
                      </a:lnTo>
                      <a:lnTo>
                        <a:pt x="579" y="199"/>
                      </a:lnTo>
                      <a:lnTo>
                        <a:pt x="591" y="199"/>
                      </a:lnTo>
                      <a:lnTo>
                        <a:pt x="602" y="199"/>
                      </a:lnTo>
                      <a:lnTo>
                        <a:pt x="615" y="199"/>
                      </a:lnTo>
                      <a:lnTo>
                        <a:pt x="602" y="199"/>
                      </a:lnTo>
                      <a:lnTo>
                        <a:pt x="615" y="199"/>
                      </a:lnTo>
                      <a:lnTo>
                        <a:pt x="627" y="220"/>
                      </a:lnTo>
                      <a:lnTo>
                        <a:pt x="661" y="270"/>
                      </a:lnTo>
                      <a:lnTo>
                        <a:pt x="686" y="299"/>
                      </a:lnTo>
                      <a:lnTo>
                        <a:pt x="709" y="339"/>
                      </a:lnTo>
                      <a:lnTo>
                        <a:pt x="733" y="370"/>
                      </a:lnTo>
                      <a:lnTo>
                        <a:pt x="733" y="380"/>
                      </a:lnTo>
                      <a:lnTo>
                        <a:pt x="745" y="390"/>
                      </a:lnTo>
                      <a:lnTo>
                        <a:pt x="745" y="400"/>
                      </a:lnTo>
                      <a:lnTo>
                        <a:pt x="804" y="490"/>
                      </a:lnTo>
                      <a:lnTo>
                        <a:pt x="804" y="500"/>
                      </a:lnTo>
                      <a:lnTo>
                        <a:pt x="791" y="500"/>
                      </a:lnTo>
                      <a:lnTo>
                        <a:pt x="791" y="490"/>
                      </a:lnTo>
                      <a:lnTo>
                        <a:pt x="791" y="500"/>
                      </a:lnTo>
                      <a:lnTo>
                        <a:pt x="804" y="500"/>
                      </a:lnTo>
                      <a:lnTo>
                        <a:pt x="791" y="500"/>
                      </a:lnTo>
                      <a:lnTo>
                        <a:pt x="791" y="509"/>
                      </a:lnTo>
                      <a:lnTo>
                        <a:pt x="781" y="509"/>
                      </a:lnTo>
                      <a:lnTo>
                        <a:pt x="781" y="520"/>
                      </a:lnTo>
                      <a:lnTo>
                        <a:pt x="791" y="520"/>
                      </a:lnTo>
                      <a:lnTo>
                        <a:pt x="781" y="520"/>
                      </a:lnTo>
                      <a:lnTo>
                        <a:pt x="791" y="520"/>
                      </a:lnTo>
                      <a:lnTo>
                        <a:pt x="791" y="529"/>
                      </a:lnTo>
                      <a:lnTo>
                        <a:pt x="781" y="529"/>
                      </a:lnTo>
                      <a:lnTo>
                        <a:pt x="781" y="540"/>
                      </a:lnTo>
                      <a:lnTo>
                        <a:pt x="781" y="529"/>
                      </a:lnTo>
                      <a:lnTo>
                        <a:pt x="768" y="529"/>
                      </a:lnTo>
                      <a:lnTo>
                        <a:pt x="768" y="540"/>
                      </a:lnTo>
                      <a:lnTo>
                        <a:pt x="768" y="549"/>
                      </a:lnTo>
                      <a:lnTo>
                        <a:pt x="756" y="549"/>
                      </a:lnTo>
                      <a:lnTo>
                        <a:pt x="768" y="549"/>
                      </a:lnTo>
                      <a:lnTo>
                        <a:pt x="756" y="549"/>
                      </a:lnTo>
                      <a:lnTo>
                        <a:pt x="768" y="549"/>
                      </a:lnTo>
                      <a:lnTo>
                        <a:pt x="756" y="549"/>
                      </a:lnTo>
                      <a:lnTo>
                        <a:pt x="756" y="560"/>
                      </a:lnTo>
                      <a:lnTo>
                        <a:pt x="756" y="569"/>
                      </a:lnTo>
                      <a:lnTo>
                        <a:pt x="756" y="580"/>
                      </a:lnTo>
                      <a:lnTo>
                        <a:pt x="733" y="591"/>
                      </a:lnTo>
                      <a:lnTo>
                        <a:pt x="720" y="591"/>
                      </a:lnTo>
                      <a:lnTo>
                        <a:pt x="615" y="640"/>
                      </a:lnTo>
                      <a:lnTo>
                        <a:pt x="591" y="650"/>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76" name="Google Shape;576;p57"/>
                <p:cNvSpPr/>
                <p:nvPr/>
              </p:nvSpPr>
              <p:spPr>
                <a:xfrm>
                  <a:off x="3536792" y="5440537"/>
                  <a:ext cx="428153" cy="447675"/>
                </a:xfrm>
                <a:custGeom>
                  <a:avLst/>
                  <a:gdLst/>
                  <a:ahLst/>
                  <a:cxnLst/>
                  <a:rect l="l" t="t" r="r" b="b"/>
                  <a:pathLst>
                    <a:path w="344" h="345" extrusionOk="0">
                      <a:moveTo>
                        <a:pt x="90" y="325"/>
                      </a:moveTo>
                      <a:lnTo>
                        <a:pt x="90" y="336"/>
                      </a:lnTo>
                      <a:lnTo>
                        <a:pt x="77" y="345"/>
                      </a:lnTo>
                      <a:lnTo>
                        <a:pt x="65" y="345"/>
                      </a:lnTo>
                      <a:lnTo>
                        <a:pt x="65" y="336"/>
                      </a:lnTo>
                      <a:lnTo>
                        <a:pt x="52" y="336"/>
                      </a:lnTo>
                      <a:lnTo>
                        <a:pt x="52" y="325"/>
                      </a:lnTo>
                      <a:lnTo>
                        <a:pt x="39" y="325"/>
                      </a:lnTo>
                      <a:lnTo>
                        <a:pt x="27" y="325"/>
                      </a:lnTo>
                      <a:lnTo>
                        <a:pt x="27" y="314"/>
                      </a:lnTo>
                      <a:lnTo>
                        <a:pt x="39" y="314"/>
                      </a:lnTo>
                      <a:lnTo>
                        <a:pt x="39" y="305"/>
                      </a:lnTo>
                      <a:lnTo>
                        <a:pt x="27" y="305"/>
                      </a:lnTo>
                      <a:lnTo>
                        <a:pt x="27" y="294"/>
                      </a:lnTo>
                      <a:lnTo>
                        <a:pt x="27" y="284"/>
                      </a:lnTo>
                      <a:lnTo>
                        <a:pt x="27" y="273"/>
                      </a:lnTo>
                      <a:lnTo>
                        <a:pt x="27" y="264"/>
                      </a:lnTo>
                      <a:lnTo>
                        <a:pt x="14" y="264"/>
                      </a:lnTo>
                      <a:lnTo>
                        <a:pt x="14" y="254"/>
                      </a:lnTo>
                      <a:lnTo>
                        <a:pt x="0" y="254"/>
                      </a:lnTo>
                      <a:lnTo>
                        <a:pt x="0" y="244"/>
                      </a:lnTo>
                      <a:lnTo>
                        <a:pt x="14" y="244"/>
                      </a:lnTo>
                      <a:lnTo>
                        <a:pt x="14" y="233"/>
                      </a:lnTo>
                      <a:lnTo>
                        <a:pt x="27" y="233"/>
                      </a:lnTo>
                      <a:lnTo>
                        <a:pt x="27" y="224"/>
                      </a:lnTo>
                      <a:lnTo>
                        <a:pt x="39" y="224"/>
                      </a:lnTo>
                      <a:lnTo>
                        <a:pt x="39" y="213"/>
                      </a:lnTo>
                      <a:lnTo>
                        <a:pt x="39" y="203"/>
                      </a:lnTo>
                      <a:lnTo>
                        <a:pt x="39" y="193"/>
                      </a:lnTo>
                      <a:lnTo>
                        <a:pt x="39" y="203"/>
                      </a:lnTo>
                      <a:lnTo>
                        <a:pt x="39" y="193"/>
                      </a:lnTo>
                      <a:lnTo>
                        <a:pt x="27" y="193"/>
                      </a:lnTo>
                      <a:lnTo>
                        <a:pt x="27" y="184"/>
                      </a:lnTo>
                      <a:lnTo>
                        <a:pt x="14" y="184"/>
                      </a:lnTo>
                      <a:lnTo>
                        <a:pt x="14" y="172"/>
                      </a:lnTo>
                      <a:lnTo>
                        <a:pt x="14" y="163"/>
                      </a:lnTo>
                      <a:lnTo>
                        <a:pt x="14" y="152"/>
                      </a:lnTo>
                      <a:lnTo>
                        <a:pt x="14" y="142"/>
                      </a:lnTo>
                      <a:lnTo>
                        <a:pt x="27" y="142"/>
                      </a:lnTo>
                      <a:lnTo>
                        <a:pt x="39" y="142"/>
                      </a:lnTo>
                      <a:lnTo>
                        <a:pt x="52" y="142"/>
                      </a:lnTo>
                      <a:lnTo>
                        <a:pt x="52" y="132"/>
                      </a:lnTo>
                      <a:lnTo>
                        <a:pt x="52" y="123"/>
                      </a:lnTo>
                      <a:lnTo>
                        <a:pt x="52" y="112"/>
                      </a:lnTo>
                      <a:lnTo>
                        <a:pt x="65" y="112"/>
                      </a:lnTo>
                      <a:lnTo>
                        <a:pt x="65" y="102"/>
                      </a:lnTo>
                      <a:lnTo>
                        <a:pt x="65" y="91"/>
                      </a:lnTo>
                      <a:lnTo>
                        <a:pt x="77" y="91"/>
                      </a:lnTo>
                      <a:lnTo>
                        <a:pt x="90" y="91"/>
                      </a:lnTo>
                      <a:lnTo>
                        <a:pt x="102" y="91"/>
                      </a:lnTo>
                      <a:lnTo>
                        <a:pt x="102" y="102"/>
                      </a:lnTo>
                      <a:lnTo>
                        <a:pt x="115" y="102"/>
                      </a:lnTo>
                      <a:lnTo>
                        <a:pt x="129" y="102"/>
                      </a:lnTo>
                      <a:lnTo>
                        <a:pt x="129" y="91"/>
                      </a:lnTo>
                      <a:lnTo>
                        <a:pt x="129" y="81"/>
                      </a:lnTo>
                      <a:lnTo>
                        <a:pt x="129" y="72"/>
                      </a:lnTo>
                      <a:lnTo>
                        <a:pt x="115" y="72"/>
                      </a:lnTo>
                      <a:lnTo>
                        <a:pt x="115" y="60"/>
                      </a:lnTo>
                      <a:lnTo>
                        <a:pt x="129" y="60"/>
                      </a:lnTo>
                      <a:lnTo>
                        <a:pt x="129" y="72"/>
                      </a:lnTo>
                      <a:lnTo>
                        <a:pt x="129" y="60"/>
                      </a:lnTo>
                      <a:lnTo>
                        <a:pt x="141" y="60"/>
                      </a:lnTo>
                      <a:lnTo>
                        <a:pt x="154" y="60"/>
                      </a:lnTo>
                      <a:lnTo>
                        <a:pt x="154" y="51"/>
                      </a:lnTo>
                      <a:lnTo>
                        <a:pt x="154" y="40"/>
                      </a:lnTo>
                      <a:lnTo>
                        <a:pt x="141" y="40"/>
                      </a:lnTo>
                      <a:lnTo>
                        <a:pt x="154" y="40"/>
                      </a:lnTo>
                      <a:lnTo>
                        <a:pt x="154" y="31"/>
                      </a:lnTo>
                      <a:lnTo>
                        <a:pt x="141" y="31"/>
                      </a:lnTo>
                      <a:lnTo>
                        <a:pt x="154" y="31"/>
                      </a:lnTo>
                      <a:lnTo>
                        <a:pt x="141" y="31"/>
                      </a:lnTo>
                      <a:lnTo>
                        <a:pt x="141" y="20"/>
                      </a:lnTo>
                      <a:lnTo>
                        <a:pt x="154" y="20"/>
                      </a:lnTo>
                      <a:lnTo>
                        <a:pt x="166" y="20"/>
                      </a:lnTo>
                      <a:lnTo>
                        <a:pt x="166" y="11"/>
                      </a:lnTo>
                      <a:lnTo>
                        <a:pt x="154" y="11"/>
                      </a:lnTo>
                      <a:lnTo>
                        <a:pt x="166" y="11"/>
                      </a:lnTo>
                      <a:lnTo>
                        <a:pt x="154" y="11"/>
                      </a:lnTo>
                      <a:lnTo>
                        <a:pt x="154" y="0"/>
                      </a:lnTo>
                      <a:lnTo>
                        <a:pt x="166" y="11"/>
                      </a:lnTo>
                      <a:lnTo>
                        <a:pt x="166" y="0"/>
                      </a:lnTo>
                      <a:lnTo>
                        <a:pt x="166" y="11"/>
                      </a:lnTo>
                      <a:lnTo>
                        <a:pt x="178" y="11"/>
                      </a:lnTo>
                      <a:lnTo>
                        <a:pt x="192" y="11"/>
                      </a:lnTo>
                      <a:lnTo>
                        <a:pt x="203" y="11"/>
                      </a:lnTo>
                      <a:lnTo>
                        <a:pt x="217" y="11"/>
                      </a:lnTo>
                      <a:lnTo>
                        <a:pt x="229" y="11"/>
                      </a:lnTo>
                      <a:lnTo>
                        <a:pt x="229" y="20"/>
                      </a:lnTo>
                      <a:lnTo>
                        <a:pt x="229" y="11"/>
                      </a:lnTo>
                      <a:lnTo>
                        <a:pt x="229" y="20"/>
                      </a:lnTo>
                      <a:lnTo>
                        <a:pt x="242" y="20"/>
                      </a:lnTo>
                      <a:lnTo>
                        <a:pt x="255" y="20"/>
                      </a:lnTo>
                      <a:lnTo>
                        <a:pt x="255" y="31"/>
                      </a:lnTo>
                      <a:lnTo>
                        <a:pt x="255" y="40"/>
                      </a:lnTo>
                      <a:lnTo>
                        <a:pt x="255" y="51"/>
                      </a:lnTo>
                      <a:lnTo>
                        <a:pt x="267" y="51"/>
                      </a:lnTo>
                      <a:lnTo>
                        <a:pt x="267" y="60"/>
                      </a:lnTo>
                      <a:lnTo>
                        <a:pt x="267" y="72"/>
                      </a:lnTo>
                      <a:lnTo>
                        <a:pt x="267" y="81"/>
                      </a:lnTo>
                      <a:lnTo>
                        <a:pt x="255" y="81"/>
                      </a:lnTo>
                      <a:lnTo>
                        <a:pt x="267" y="81"/>
                      </a:lnTo>
                      <a:lnTo>
                        <a:pt x="255" y="91"/>
                      </a:lnTo>
                      <a:lnTo>
                        <a:pt x="267" y="91"/>
                      </a:lnTo>
                      <a:lnTo>
                        <a:pt x="267" y="102"/>
                      </a:lnTo>
                      <a:lnTo>
                        <a:pt x="280" y="102"/>
                      </a:lnTo>
                      <a:lnTo>
                        <a:pt x="292" y="102"/>
                      </a:lnTo>
                      <a:lnTo>
                        <a:pt x="292" y="112"/>
                      </a:lnTo>
                      <a:lnTo>
                        <a:pt x="305" y="112"/>
                      </a:lnTo>
                      <a:lnTo>
                        <a:pt x="305" y="123"/>
                      </a:lnTo>
                      <a:lnTo>
                        <a:pt x="305" y="132"/>
                      </a:lnTo>
                      <a:lnTo>
                        <a:pt x="319" y="132"/>
                      </a:lnTo>
                      <a:lnTo>
                        <a:pt x="330" y="132"/>
                      </a:lnTo>
                      <a:lnTo>
                        <a:pt x="344" y="132"/>
                      </a:lnTo>
                      <a:lnTo>
                        <a:pt x="344" y="142"/>
                      </a:lnTo>
                      <a:lnTo>
                        <a:pt x="344" y="152"/>
                      </a:lnTo>
                      <a:lnTo>
                        <a:pt x="330" y="152"/>
                      </a:lnTo>
                      <a:lnTo>
                        <a:pt x="330" y="163"/>
                      </a:lnTo>
                      <a:lnTo>
                        <a:pt x="319" y="163"/>
                      </a:lnTo>
                      <a:lnTo>
                        <a:pt x="319" y="172"/>
                      </a:lnTo>
                      <a:lnTo>
                        <a:pt x="319" y="184"/>
                      </a:lnTo>
                      <a:lnTo>
                        <a:pt x="305" y="184"/>
                      </a:lnTo>
                      <a:lnTo>
                        <a:pt x="292" y="184"/>
                      </a:lnTo>
                      <a:lnTo>
                        <a:pt x="292" y="193"/>
                      </a:lnTo>
                      <a:lnTo>
                        <a:pt x="280" y="193"/>
                      </a:lnTo>
                      <a:lnTo>
                        <a:pt x="280" y="184"/>
                      </a:lnTo>
                      <a:lnTo>
                        <a:pt x="280" y="172"/>
                      </a:lnTo>
                      <a:lnTo>
                        <a:pt x="292" y="172"/>
                      </a:lnTo>
                      <a:lnTo>
                        <a:pt x="292" y="163"/>
                      </a:lnTo>
                      <a:lnTo>
                        <a:pt x="280" y="163"/>
                      </a:lnTo>
                      <a:lnTo>
                        <a:pt x="280" y="152"/>
                      </a:lnTo>
                      <a:lnTo>
                        <a:pt x="267" y="152"/>
                      </a:lnTo>
                      <a:lnTo>
                        <a:pt x="267" y="163"/>
                      </a:lnTo>
                      <a:lnTo>
                        <a:pt x="255" y="163"/>
                      </a:lnTo>
                      <a:lnTo>
                        <a:pt x="242" y="163"/>
                      </a:lnTo>
                      <a:lnTo>
                        <a:pt x="242" y="172"/>
                      </a:lnTo>
                      <a:lnTo>
                        <a:pt x="242" y="184"/>
                      </a:lnTo>
                      <a:lnTo>
                        <a:pt x="229" y="184"/>
                      </a:lnTo>
                      <a:lnTo>
                        <a:pt x="242" y="184"/>
                      </a:lnTo>
                      <a:lnTo>
                        <a:pt x="229" y="184"/>
                      </a:lnTo>
                      <a:lnTo>
                        <a:pt x="242" y="193"/>
                      </a:lnTo>
                      <a:lnTo>
                        <a:pt x="229" y="193"/>
                      </a:lnTo>
                      <a:lnTo>
                        <a:pt x="229" y="203"/>
                      </a:lnTo>
                      <a:lnTo>
                        <a:pt x="242" y="203"/>
                      </a:lnTo>
                      <a:lnTo>
                        <a:pt x="242" y="213"/>
                      </a:lnTo>
                      <a:lnTo>
                        <a:pt x="229" y="213"/>
                      </a:lnTo>
                      <a:lnTo>
                        <a:pt x="229" y="224"/>
                      </a:lnTo>
                      <a:lnTo>
                        <a:pt x="217" y="224"/>
                      </a:lnTo>
                      <a:lnTo>
                        <a:pt x="217" y="233"/>
                      </a:lnTo>
                      <a:lnTo>
                        <a:pt x="203" y="233"/>
                      </a:lnTo>
                      <a:lnTo>
                        <a:pt x="192" y="233"/>
                      </a:lnTo>
                      <a:lnTo>
                        <a:pt x="178" y="233"/>
                      </a:lnTo>
                      <a:lnTo>
                        <a:pt x="178" y="244"/>
                      </a:lnTo>
                      <a:lnTo>
                        <a:pt x="178" y="254"/>
                      </a:lnTo>
                      <a:lnTo>
                        <a:pt x="166" y="254"/>
                      </a:lnTo>
                      <a:lnTo>
                        <a:pt x="166" y="264"/>
                      </a:lnTo>
                      <a:lnTo>
                        <a:pt x="166" y="273"/>
                      </a:lnTo>
                      <a:lnTo>
                        <a:pt x="166" y="284"/>
                      </a:lnTo>
                      <a:lnTo>
                        <a:pt x="154" y="284"/>
                      </a:lnTo>
                      <a:lnTo>
                        <a:pt x="154" y="294"/>
                      </a:lnTo>
                      <a:lnTo>
                        <a:pt x="141" y="294"/>
                      </a:lnTo>
                      <a:lnTo>
                        <a:pt x="141" y="305"/>
                      </a:lnTo>
                      <a:lnTo>
                        <a:pt x="129" y="305"/>
                      </a:lnTo>
                      <a:lnTo>
                        <a:pt x="129" y="314"/>
                      </a:lnTo>
                      <a:lnTo>
                        <a:pt x="129" y="325"/>
                      </a:lnTo>
                      <a:lnTo>
                        <a:pt x="115" y="325"/>
                      </a:lnTo>
                      <a:lnTo>
                        <a:pt x="102" y="325"/>
                      </a:lnTo>
                      <a:lnTo>
                        <a:pt x="90" y="325"/>
                      </a:lnTo>
                      <a:close/>
                    </a:path>
                  </a:pathLst>
                </a:custGeom>
                <a:solidFill>
                  <a:srgbClr val="ABEBE9"/>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77" name="Google Shape;577;p57"/>
                <p:cNvSpPr/>
                <p:nvPr/>
              </p:nvSpPr>
              <p:spPr>
                <a:xfrm>
                  <a:off x="2071784" y="3854624"/>
                  <a:ext cx="739382" cy="422275"/>
                </a:xfrm>
                <a:custGeom>
                  <a:avLst/>
                  <a:gdLst/>
                  <a:ahLst/>
                  <a:cxnLst/>
                  <a:rect l="l" t="t" r="r" b="b"/>
                  <a:pathLst>
                    <a:path w="591" h="325" extrusionOk="0">
                      <a:moveTo>
                        <a:pt x="113" y="182"/>
                      </a:moveTo>
                      <a:lnTo>
                        <a:pt x="126" y="182"/>
                      </a:lnTo>
                      <a:lnTo>
                        <a:pt x="126" y="192"/>
                      </a:lnTo>
                      <a:lnTo>
                        <a:pt x="137" y="192"/>
                      </a:lnTo>
                      <a:lnTo>
                        <a:pt x="151" y="192"/>
                      </a:lnTo>
                      <a:lnTo>
                        <a:pt x="137" y="192"/>
                      </a:lnTo>
                      <a:lnTo>
                        <a:pt x="151" y="192"/>
                      </a:lnTo>
                      <a:lnTo>
                        <a:pt x="164" y="192"/>
                      </a:lnTo>
                      <a:lnTo>
                        <a:pt x="164" y="203"/>
                      </a:lnTo>
                      <a:lnTo>
                        <a:pt x="164" y="192"/>
                      </a:lnTo>
                      <a:lnTo>
                        <a:pt x="176" y="192"/>
                      </a:lnTo>
                      <a:lnTo>
                        <a:pt x="176" y="182"/>
                      </a:lnTo>
                      <a:lnTo>
                        <a:pt x="176" y="173"/>
                      </a:lnTo>
                      <a:lnTo>
                        <a:pt x="189" y="173"/>
                      </a:lnTo>
                      <a:lnTo>
                        <a:pt x="189" y="162"/>
                      </a:lnTo>
                      <a:lnTo>
                        <a:pt x="189" y="173"/>
                      </a:lnTo>
                      <a:lnTo>
                        <a:pt x="189" y="162"/>
                      </a:lnTo>
                      <a:lnTo>
                        <a:pt x="202" y="162"/>
                      </a:lnTo>
                      <a:lnTo>
                        <a:pt x="202" y="152"/>
                      </a:lnTo>
                      <a:lnTo>
                        <a:pt x="214" y="152"/>
                      </a:lnTo>
                      <a:lnTo>
                        <a:pt x="227" y="152"/>
                      </a:lnTo>
                      <a:lnTo>
                        <a:pt x="227" y="142"/>
                      </a:lnTo>
                      <a:lnTo>
                        <a:pt x="227" y="132"/>
                      </a:lnTo>
                      <a:lnTo>
                        <a:pt x="227" y="121"/>
                      </a:lnTo>
                      <a:lnTo>
                        <a:pt x="238" y="121"/>
                      </a:lnTo>
                      <a:lnTo>
                        <a:pt x="238" y="112"/>
                      </a:lnTo>
                      <a:lnTo>
                        <a:pt x="252" y="112"/>
                      </a:lnTo>
                      <a:lnTo>
                        <a:pt x="252" y="101"/>
                      </a:lnTo>
                      <a:lnTo>
                        <a:pt x="265" y="101"/>
                      </a:lnTo>
                      <a:lnTo>
                        <a:pt x="277" y="101"/>
                      </a:lnTo>
                      <a:lnTo>
                        <a:pt x="277" y="112"/>
                      </a:lnTo>
                      <a:lnTo>
                        <a:pt x="290" y="112"/>
                      </a:lnTo>
                      <a:lnTo>
                        <a:pt x="277" y="112"/>
                      </a:lnTo>
                      <a:lnTo>
                        <a:pt x="277" y="101"/>
                      </a:lnTo>
                      <a:lnTo>
                        <a:pt x="290" y="101"/>
                      </a:lnTo>
                      <a:lnTo>
                        <a:pt x="302" y="91"/>
                      </a:lnTo>
                      <a:lnTo>
                        <a:pt x="302" y="81"/>
                      </a:lnTo>
                      <a:lnTo>
                        <a:pt x="315" y="81"/>
                      </a:lnTo>
                      <a:lnTo>
                        <a:pt x="328" y="91"/>
                      </a:lnTo>
                      <a:lnTo>
                        <a:pt x="328" y="81"/>
                      </a:lnTo>
                      <a:lnTo>
                        <a:pt x="328" y="72"/>
                      </a:lnTo>
                      <a:lnTo>
                        <a:pt x="339" y="72"/>
                      </a:lnTo>
                      <a:lnTo>
                        <a:pt x="353" y="81"/>
                      </a:lnTo>
                      <a:lnTo>
                        <a:pt x="364" y="81"/>
                      </a:lnTo>
                      <a:lnTo>
                        <a:pt x="378" y="81"/>
                      </a:lnTo>
                      <a:lnTo>
                        <a:pt x="378" y="72"/>
                      </a:lnTo>
                      <a:lnTo>
                        <a:pt x="378" y="81"/>
                      </a:lnTo>
                      <a:lnTo>
                        <a:pt x="391" y="81"/>
                      </a:lnTo>
                      <a:lnTo>
                        <a:pt x="391" y="72"/>
                      </a:lnTo>
                      <a:lnTo>
                        <a:pt x="403" y="72"/>
                      </a:lnTo>
                      <a:lnTo>
                        <a:pt x="403" y="61"/>
                      </a:lnTo>
                      <a:lnTo>
                        <a:pt x="416" y="61"/>
                      </a:lnTo>
                      <a:lnTo>
                        <a:pt x="428" y="61"/>
                      </a:lnTo>
                      <a:lnTo>
                        <a:pt x="428" y="51"/>
                      </a:lnTo>
                      <a:lnTo>
                        <a:pt x="440" y="51"/>
                      </a:lnTo>
                      <a:lnTo>
                        <a:pt x="440" y="40"/>
                      </a:lnTo>
                      <a:lnTo>
                        <a:pt x="440" y="31"/>
                      </a:lnTo>
                      <a:lnTo>
                        <a:pt x="454" y="31"/>
                      </a:lnTo>
                      <a:lnTo>
                        <a:pt x="454" y="21"/>
                      </a:lnTo>
                      <a:lnTo>
                        <a:pt x="454" y="9"/>
                      </a:lnTo>
                      <a:lnTo>
                        <a:pt x="465" y="0"/>
                      </a:lnTo>
                      <a:lnTo>
                        <a:pt x="465" y="9"/>
                      </a:lnTo>
                      <a:lnTo>
                        <a:pt x="479" y="9"/>
                      </a:lnTo>
                      <a:lnTo>
                        <a:pt x="492" y="9"/>
                      </a:lnTo>
                      <a:lnTo>
                        <a:pt x="492" y="21"/>
                      </a:lnTo>
                      <a:lnTo>
                        <a:pt x="492" y="31"/>
                      </a:lnTo>
                      <a:lnTo>
                        <a:pt x="504" y="31"/>
                      </a:lnTo>
                      <a:lnTo>
                        <a:pt x="504" y="40"/>
                      </a:lnTo>
                      <a:lnTo>
                        <a:pt x="517" y="40"/>
                      </a:lnTo>
                      <a:lnTo>
                        <a:pt x="504" y="40"/>
                      </a:lnTo>
                      <a:lnTo>
                        <a:pt x="517" y="40"/>
                      </a:lnTo>
                      <a:lnTo>
                        <a:pt x="517" y="51"/>
                      </a:lnTo>
                      <a:lnTo>
                        <a:pt x="517" y="61"/>
                      </a:lnTo>
                      <a:lnTo>
                        <a:pt x="517" y="72"/>
                      </a:lnTo>
                      <a:lnTo>
                        <a:pt x="517" y="81"/>
                      </a:lnTo>
                      <a:lnTo>
                        <a:pt x="517" y="91"/>
                      </a:lnTo>
                      <a:lnTo>
                        <a:pt x="529" y="91"/>
                      </a:lnTo>
                      <a:lnTo>
                        <a:pt x="529" y="101"/>
                      </a:lnTo>
                      <a:lnTo>
                        <a:pt x="529" y="112"/>
                      </a:lnTo>
                      <a:lnTo>
                        <a:pt x="529" y="121"/>
                      </a:lnTo>
                      <a:lnTo>
                        <a:pt x="541" y="121"/>
                      </a:lnTo>
                      <a:lnTo>
                        <a:pt x="541" y="132"/>
                      </a:lnTo>
                      <a:lnTo>
                        <a:pt x="554" y="132"/>
                      </a:lnTo>
                      <a:lnTo>
                        <a:pt x="554" y="142"/>
                      </a:lnTo>
                      <a:lnTo>
                        <a:pt x="566" y="152"/>
                      </a:lnTo>
                      <a:lnTo>
                        <a:pt x="554" y="152"/>
                      </a:lnTo>
                      <a:lnTo>
                        <a:pt x="541" y="152"/>
                      </a:lnTo>
                      <a:lnTo>
                        <a:pt x="541" y="162"/>
                      </a:lnTo>
                      <a:lnTo>
                        <a:pt x="529" y="162"/>
                      </a:lnTo>
                      <a:lnTo>
                        <a:pt x="529" y="152"/>
                      </a:lnTo>
                      <a:lnTo>
                        <a:pt x="529" y="162"/>
                      </a:lnTo>
                      <a:lnTo>
                        <a:pt x="529" y="173"/>
                      </a:lnTo>
                      <a:lnTo>
                        <a:pt x="541" y="173"/>
                      </a:lnTo>
                      <a:lnTo>
                        <a:pt x="541" y="182"/>
                      </a:lnTo>
                      <a:lnTo>
                        <a:pt x="554" y="182"/>
                      </a:lnTo>
                      <a:lnTo>
                        <a:pt x="554" y="192"/>
                      </a:lnTo>
                      <a:lnTo>
                        <a:pt x="566" y="192"/>
                      </a:lnTo>
                      <a:lnTo>
                        <a:pt x="579" y="192"/>
                      </a:lnTo>
                      <a:lnTo>
                        <a:pt x="579" y="203"/>
                      </a:lnTo>
                      <a:lnTo>
                        <a:pt x="579" y="213"/>
                      </a:lnTo>
                      <a:lnTo>
                        <a:pt x="591" y="213"/>
                      </a:lnTo>
                      <a:lnTo>
                        <a:pt x="591" y="222"/>
                      </a:lnTo>
                      <a:lnTo>
                        <a:pt x="591" y="233"/>
                      </a:lnTo>
                      <a:lnTo>
                        <a:pt x="579" y="233"/>
                      </a:lnTo>
                      <a:lnTo>
                        <a:pt x="579" y="222"/>
                      </a:lnTo>
                      <a:lnTo>
                        <a:pt x="579" y="233"/>
                      </a:lnTo>
                      <a:lnTo>
                        <a:pt x="579" y="222"/>
                      </a:lnTo>
                      <a:lnTo>
                        <a:pt x="566" y="222"/>
                      </a:lnTo>
                      <a:lnTo>
                        <a:pt x="566" y="233"/>
                      </a:lnTo>
                      <a:lnTo>
                        <a:pt x="566" y="222"/>
                      </a:lnTo>
                      <a:lnTo>
                        <a:pt x="566" y="233"/>
                      </a:lnTo>
                      <a:lnTo>
                        <a:pt x="554" y="233"/>
                      </a:lnTo>
                      <a:lnTo>
                        <a:pt x="554" y="244"/>
                      </a:lnTo>
                      <a:lnTo>
                        <a:pt x="541" y="244"/>
                      </a:lnTo>
                      <a:lnTo>
                        <a:pt x="541" y="253"/>
                      </a:lnTo>
                      <a:lnTo>
                        <a:pt x="529" y="253"/>
                      </a:lnTo>
                      <a:lnTo>
                        <a:pt x="529" y="264"/>
                      </a:lnTo>
                      <a:lnTo>
                        <a:pt x="517" y="264"/>
                      </a:lnTo>
                      <a:lnTo>
                        <a:pt x="504" y="264"/>
                      </a:lnTo>
                      <a:lnTo>
                        <a:pt x="504" y="274"/>
                      </a:lnTo>
                      <a:lnTo>
                        <a:pt x="492" y="274"/>
                      </a:lnTo>
                      <a:lnTo>
                        <a:pt x="492" y="285"/>
                      </a:lnTo>
                      <a:lnTo>
                        <a:pt x="492" y="274"/>
                      </a:lnTo>
                      <a:lnTo>
                        <a:pt x="492" y="285"/>
                      </a:lnTo>
                      <a:lnTo>
                        <a:pt x="479" y="274"/>
                      </a:lnTo>
                      <a:lnTo>
                        <a:pt x="479" y="285"/>
                      </a:lnTo>
                      <a:lnTo>
                        <a:pt x="479" y="274"/>
                      </a:lnTo>
                      <a:lnTo>
                        <a:pt x="465" y="274"/>
                      </a:lnTo>
                      <a:lnTo>
                        <a:pt x="454" y="274"/>
                      </a:lnTo>
                      <a:lnTo>
                        <a:pt x="454" y="264"/>
                      </a:lnTo>
                      <a:lnTo>
                        <a:pt x="440" y="264"/>
                      </a:lnTo>
                      <a:lnTo>
                        <a:pt x="428" y="264"/>
                      </a:lnTo>
                      <a:lnTo>
                        <a:pt x="428" y="253"/>
                      </a:lnTo>
                      <a:lnTo>
                        <a:pt x="428" y="244"/>
                      </a:lnTo>
                      <a:lnTo>
                        <a:pt x="416" y="244"/>
                      </a:lnTo>
                      <a:lnTo>
                        <a:pt x="416" y="253"/>
                      </a:lnTo>
                      <a:lnTo>
                        <a:pt x="403" y="253"/>
                      </a:lnTo>
                      <a:lnTo>
                        <a:pt x="403" y="244"/>
                      </a:lnTo>
                      <a:lnTo>
                        <a:pt x="391" y="244"/>
                      </a:lnTo>
                      <a:lnTo>
                        <a:pt x="391" y="253"/>
                      </a:lnTo>
                      <a:lnTo>
                        <a:pt x="391" y="244"/>
                      </a:lnTo>
                      <a:lnTo>
                        <a:pt x="391" y="233"/>
                      </a:lnTo>
                      <a:lnTo>
                        <a:pt x="378" y="233"/>
                      </a:lnTo>
                      <a:lnTo>
                        <a:pt x="364" y="233"/>
                      </a:lnTo>
                      <a:lnTo>
                        <a:pt x="364" y="244"/>
                      </a:lnTo>
                      <a:lnTo>
                        <a:pt x="353" y="244"/>
                      </a:lnTo>
                      <a:lnTo>
                        <a:pt x="339" y="244"/>
                      </a:lnTo>
                      <a:lnTo>
                        <a:pt x="339" y="253"/>
                      </a:lnTo>
                      <a:lnTo>
                        <a:pt x="339" y="244"/>
                      </a:lnTo>
                      <a:lnTo>
                        <a:pt x="339" y="253"/>
                      </a:lnTo>
                      <a:lnTo>
                        <a:pt x="339" y="264"/>
                      </a:lnTo>
                      <a:lnTo>
                        <a:pt x="328" y="264"/>
                      </a:lnTo>
                      <a:lnTo>
                        <a:pt x="315" y="264"/>
                      </a:lnTo>
                      <a:lnTo>
                        <a:pt x="315" y="274"/>
                      </a:lnTo>
                      <a:lnTo>
                        <a:pt x="315" y="264"/>
                      </a:lnTo>
                      <a:lnTo>
                        <a:pt x="302" y="264"/>
                      </a:lnTo>
                      <a:lnTo>
                        <a:pt x="302" y="274"/>
                      </a:lnTo>
                      <a:lnTo>
                        <a:pt x="290" y="274"/>
                      </a:lnTo>
                      <a:lnTo>
                        <a:pt x="277" y="274"/>
                      </a:lnTo>
                      <a:lnTo>
                        <a:pt x="277" y="264"/>
                      </a:lnTo>
                      <a:lnTo>
                        <a:pt x="277" y="253"/>
                      </a:lnTo>
                      <a:lnTo>
                        <a:pt x="290" y="253"/>
                      </a:lnTo>
                      <a:lnTo>
                        <a:pt x="277" y="253"/>
                      </a:lnTo>
                      <a:lnTo>
                        <a:pt x="265" y="253"/>
                      </a:lnTo>
                      <a:lnTo>
                        <a:pt x="265" y="244"/>
                      </a:lnTo>
                      <a:lnTo>
                        <a:pt x="265" y="253"/>
                      </a:lnTo>
                      <a:lnTo>
                        <a:pt x="252" y="253"/>
                      </a:lnTo>
                      <a:lnTo>
                        <a:pt x="252" y="264"/>
                      </a:lnTo>
                      <a:lnTo>
                        <a:pt x="238" y="264"/>
                      </a:lnTo>
                      <a:lnTo>
                        <a:pt x="227" y="264"/>
                      </a:lnTo>
                      <a:lnTo>
                        <a:pt x="238" y="264"/>
                      </a:lnTo>
                      <a:lnTo>
                        <a:pt x="227" y="264"/>
                      </a:lnTo>
                      <a:lnTo>
                        <a:pt x="214" y="264"/>
                      </a:lnTo>
                      <a:lnTo>
                        <a:pt x="202" y="264"/>
                      </a:lnTo>
                      <a:lnTo>
                        <a:pt x="202" y="274"/>
                      </a:lnTo>
                      <a:lnTo>
                        <a:pt x="189" y="274"/>
                      </a:lnTo>
                      <a:lnTo>
                        <a:pt x="176" y="274"/>
                      </a:lnTo>
                      <a:lnTo>
                        <a:pt x="176" y="264"/>
                      </a:lnTo>
                      <a:lnTo>
                        <a:pt x="164" y="264"/>
                      </a:lnTo>
                      <a:lnTo>
                        <a:pt x="151" y="264"/>
                      </a:lnTo>
                      <a:lnTo>
                        <a:pt x="151" y="274"/>
                      </a:lnTo>
                      <a:lnTo>
                        <a:pt x="137" y="274"/>
                      </a:lnTo>
                      <a:lnTo>
                        <a:pt x="137" y="285"/>
                      </a:lnTo>
                      <a:lnTo>
                        <a:pt x="126" y="285"/>
                      </a:lnTo>
                      <a:lnTo>
                        <a:pt x="113" y="285"/>
                      </a:lnTo>
                      <a:lnTo>
                        <a:pt x="101" y="285"/>
                      </a:lnTo>
                      <a:lnTo>
                        <a:pt x="101" y="294"/>
                      </a:lnTo>
                      <a:lnTo>
                        <a:pt x="101" y="304"/>
                      </a:lnTo>
                      <a:lnTo>
                        <a:pt x="113" y="304"/>
                      </a:lnTo>
                      <a:lnTo>
                        <a:pt x="101" y="304"/>
                      </a:lnTo>
                      <a:lnTo>
                        <a:pt x="113" y="304"/>
                      </a:lnTo>
                      <a:lnTo>
                        <a:pt x="101" y="304"/>
                      </a:lnTo>
                      <a:lnTo>
                        <a:pt x="101" y="314"/>
                      </a:lnTo>
                      <a:lnTo>
                        <a:pt x="113" y="314"/>
                      </a:lnTo>
                      <a:lnTo>
                        <a:pt x="113" y="325"/>
                      </a:lnTo>
                      <a:lnTo>
                        <a:pt x="101" y="325"/>
                      </a:lnTo>
                      <a:lnTo>
                        <a:pt x="88" y="325"/>
                      </a:lnTo>
                      <a:lnTo>
                        <a:pt x="88" y="314"/>
                      </a:lnTo>
                      <a:lnTo>
                        <a:pt x="75" y="314"/>
                      </a:lnTo>
                      <a:lnTo>
                        <a:pt x="75" y="304"/>
                      </a:lnTo>
                      <a:lnTo>
                        <a:pt x="75" y="314"/>
                      </a:lnTo>
                      <a:lnTo>
                        <a:pt x="63" y="314"/>
                      </a:lnTo>
                      <a:lnTo>
                        <a:pt x="50" y="314"/>
                      </a:lnTo>
                      <a:lnTo>
                        <a:pt x="50" y="304"/>
                      </a:lnTo>
                      <a:lnTo>
                        <a:pt x="38" y="304"/>
                      </a:lnTo>
                      <a:lnTo>
                        <a:pt x="38" y="294"/>
                      </a:lnTo>
                      <a:lnTo>
                        <a:pt x="25" y="294"/>
                      </a:lnTo>
                      <a:lnTo>
                        <a:pt x="25" y="304"/>
                      </a:lnTo>
                      <a:lnTo>
                        <a:pt x="25" y="294"/>
                      </a:lnTo>
                      <a:lnTo>
                        <a:pt x="38" y="294"/>
                      </a:lnTo>
                      <a:lnTo>
                        <a:pt x="38" y="285"/>
                      </a:lnTo>
                      <a:lnTo>
                        <a:pt x="25" y="285"/>
                      </a:lnTo>
                      <a:lnTo>
                        <a:pt x="38" y="285"/>
                      </a:lnTo>
                      <a:lnTo>
                        <a:pt x="25" y="285"/>
                      </a:lnTo>
                      <a:lnTo>
                        <a:pt x="25" y="274"/>
                      </a:lnTo>
                      <a:lnTo>
                        <a:pt x="25" y="264"/>
                      </a:lnTo>
                      <a:lnTo>
                        <a:pt x="12" y="264"/>
                      </a:lnTo>
                      <a:lnTo>
                        <a:pt x="12" y="253"/>
                      </a:lnTo>
                      <a:lnTo>
                        <a:pt x="25" y="253"/>
                      </a:lnTo>
                      <a:lnTo>
                        <a:pt x="12" y="253"/>
                      </a:lnTo>
                      <a:lnTo>
                        <a:pt x="12" y="244"/>
                      </a:lnTo>
                      <a:lnTo>
                        <a:pt x="12" y="233"/>
                      </a:lnTo>
                      <a:lnTo>
                        <a:pt x="12" y="222"/>
                      </a:lnTo>
                      <a:lnTo>
                        <a:pt x="0" y="222"/>
                      </a:lnTo>
                      <a:lnTo>
                        <a:pt x="0" y="213"/>
                      </a:lnTo>
                      <a:lnTo>
                        <a:pt x="0" y="203"/>
                      </a:lnTo>
                      <a:lnTo>
                        <a:pt x="0" y="192"/>
                      </a:lnTo>
                      <a:lnTo>
                        <a:pt x="12" y="192"/>
                      </a:lnTo>
                      <a:lnTo>
                        <a:pt x="12" y="182"/>
                      </a:lnTo>
                      <a:lnTo>
                        <a:pt x="25" y="182"/>
                      </a:lnTo>
                      <a:lnTo>
                        <a:pt x="38" y="182"/>
                      </a:lnTo>
                      <a:lnTo>
                        <a:pt x="50" y="182"/>
                      </a:lnTo>
                      <a:lnTo>
                        <a:pt x="50" y="173"/>
                      </a:lnTo>
                      <a:lnTo>
                        <a:pt x="63" y="173"/>
                      </a:lnTo>
                      <a:lnTo>
                        <a:pt x="63" y="162"/>
                      </a:lnTo>
                      <a:lnTo>
                        <a:pt x="75" y="162"/>
                      </a:lnTo>
                      <a:lnTo>
                        <a:pt x="88" y="162"/>
                      </a:lnTo>
                      <a:lnTo>
                        <a:pt x="88" y="173"/>
                      </a:lnTo>
                      <a:lnTo>
                        <a:pt x="88" y="182"/>
                      </a:lnTo>
                      <a:lnTo>
                        <a:pt x="101" y="182"/>
                      </a:lnTo>
                      <a:lnTo>
                        <a:pt x="113" y="182"/>
                      </a:lnTo>
                      <a:close/>
                    </a:path>
                  </a:pathLst>
                </a:custGeom>
                <a:solidFill>
                  <a:srgbClr val="ABEBE9"/>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78" name="Google Shape;578;p57"/>
                <p:cNvSpPr/>
                <p:nvPr/>
              </p:nvSpPr>
              <p:spPr>
                <a:xfrm>
                  <a:off x="3660595" y="4732512"/>
                  <a:ext cx="586347" cy="1031875"/>
                </a:xfrm>
                <a:custGeom>
                  <a:avLst/>
                  <a:gdLst/>
                  <a:ahLst/>
                  <a:cxnLst/>
                  <a:rect l="l" t="t" r="r" b="b"/>
                  <a:pathLst>
                    <a:path w="546" h="930" extrusionOk="0">
                      <a:moveTo>
                        <a:pt x="320" y="578"/>
                      </a:moveTo>
                      <a:lnTo>
                        <a:pt x="334" y="565"/>
                      </a:lnTo>
                      <a:lnTo>
                        <a:pt x="346" y="612"/>
                      </a:lnTo>
                      <a:lnTo>
                        <a:pt x="334" y="612"/>
                      </a:lnTo>
                      <a:lnTo>
                        <a:pt x="320" y="578"/>
                      </a:lnTo>
                      <a:close/>
                      <a:moveTo>
                        <a:pt x="268" y="578"/>
                      </a:moveTo>
                      <a:lnTo>
                        <a:pt x="268" y="589"/>
                      </a:lnTo>
                      <a:lnTo>
                        <a:pt x="254" y="589"/>
                      </a:lnTo>
                      <a:lnTo>
                        <a:pt x="254" y="578"/>
                      </a:lnTo>
                      <a:lnTo>
                        <a:pt x="254" y="589"/>
                      </a:lnTo>
                      <a:lnTo>
                        <a:pt x="254" y="601"/>
                      </a:lnTo>
                      <a:lnTo>
                        <a:pt x="254" y="612"/>
                      </a:lnTo>
                      <a:lnTo>
                        <a:pt x="254" y="625"/>
                      </a:lnTo>
                      <a:lnTo>
                        <a:pt x="254" y="612"/>
                      </a:lnTo>
                      <a:lnTo>
                        <a:pt x="268" y="612"/>
                      </a:lnTo>
                      <a:lnTo>
                        <a:pt x="268" y="625"/>
                      </a:lnTo>
                      <a:lnTo>
                        <a:pt x="280" y="625"/>
                      </a:lnTo>
                      <a:lnTo>
                        <a:pt x="280" y="636"/>
                      </a:lnTo>
                      <a:lnTo>
                        <a:pt x="294" y="636"/>
                      </a:lnTo>
                      <a:lnTo>
                        <a:pt x="294" y="625"/>
                      </a:lnTo>
                      <a:lnTo>
                        <a:pt x="294" y="612"/>
                      </a:lnTo>
                      <a:lnTo>
                        <a:pt x="294" y="601"/>
                      </a:lnTo>
                      <a:lnTo>
                        <a:pt x="306" y="601"/>
                      </a:lnTo>
                      <a:lnTo>
                        <a:pt x="306" y="612"/>
                      </a:lnTo>
                      <a:lnTo>
                        <a:pt x="306" y="625"/>
                      </a:lnTo>
                      <a:lnTo>
                        <a:pt x="306" y="636"/>
                      </a:lnTo>
                      <a:lnTo>
                        <a:pt x="306" y="625"/>
                      </a:lnTo>
                      <a:lnTo>
                        <a:pt x="320" y="636"/>
                      </a:lnTo>
                      <a:lnTo>
                        <a:pt x="320" y="625"/>
                      </a:lnTo>
                      <a:lnTo>
                        <a:pt x="320" y="636"/>
                      </a:lnTo>
                      <a:lnTo>
                        <a:pt x="320" y="625"/>
                      </a:lnTo>
                      <a:lnTo>
                        <a:pt x="334" y="625"/>
                      </a:lnTo>
                      <a:lnTo>
                        <a:pt x="334" y="636"/>
                      </a:lnTo>
                      <a:lnTo>
                        <a:pt x="334" y="648"/>
                      </a:lnTo>
                      <a:lnTo>
                        <a:pt x="334" y="636"/>
                      </a:lnTo>
                      <a:lnTo>
                        <a:pt x="346" y="648"/>
                      </a:lnTo>
                      <a:lnTo>
                        <a:pt x="346" y="636"/>
                      </a:lnTo>
                      <a:lnTo>
                        <a:pt x="346" y="648"/>
                      </a:lnTo>
                      <a:lnTo>
                        <a:pt x="346" y="636"/>
                      </a:lnTo>
                      <a:lnTo>
                        <a:pt x="346" y="648"/>
                      </a:lnTo>
                      <a:lnTo>
                        <a:pt x="360" y="648"/>
                      </a:lnTo>
                      <a:lnTo>
                        <a:pt x="373" y="648"/>
                      </a:lnTo>
                      <a:lnTo>
                        <a:pt x="387" y="648"/>
                      </a:lnTo>
                      <a:lnTo>
                        <a:pt x="387" y="659"/>
                      </a:lnTo>
                      <a:lnTo>
                        <a:pt x="387" y="672"/>
                      </a:lnTo>
                      <a:lnTo>
                        <a:pt x="387" y="659"/>
                      </a:lnTo>
                      <a:lnTo>
                        <a:pt x="387" y="672"/>
                      </a:lnTo>
                      <a:lnTo>
                        <a:pt x="373" y="672"/>
                      </a:lnTo>
                      <a:lnTo>
                        <a:pt x="387" y="672"/>
                      </a:lnTo>
                      <a:lnTo>
                        <a:pt x="373" y="672"/>
                      </a:lnTo>
                      <a:lnTo>
                        <a:pt x="373" y="683"/>
                      </a:lnTo>
                      <a:lnTo>
                        <a:pt x="373" y="672"/>
                      </a:lnTo>
                      <a:lnTo>
                        <a:pt x="373" y="683"/>
                      </a:lnTo>
                      <a:lnTo>
                        <a:pt x="373" y="695"/>
                      </a:lnTo>
                      <a:lnTo>
                        <a:pt x="373" y="683"/>
                      </a:lnTo>
                      <a:lnTo>
                        <a:pt x="373" y="695"/>
                      </a:lnTo>
                      <a:lnTo>
                        <a:pt x="387" y="695"/>
                      </a:lnTo>
                      <a:lnTo>
                        <a:pt x="401" y="695"/>
                      </a:lnTo>
                      <a:lnTo>
                        <a:pt x="401" y="706"/>
                      </a:lnTo>
                      <a:lnTo>
                        <a:pt x="413" y="706"/>
                      </a:lnTo>
                      <a:lnTo>
                        <a:pt x="427" y="706"/>
                      </a:lnTo>
                      <a:lnTo>
                        <a:pt x="427" y="719"/>
                      </a:lnTo>
                      <a:lnTo>
                        <a:pt x="439" y="719"/>
                      </a:lnTo>
                      <a:lnTo>
                        <a:pt x="427" y="706"/>
                      </a:lnTo>
                      <a:lnTo>
                        <a:pt x="439" y="706"/>
                      </a:lnTo>
                      <a:lnTo>
                        <a:pt x="453" y="706"/>
                      </a:lnTo>
                      <a:lnTo>
                        <a:pt x="467" y="706"/>
                      </a:lnTo>
                      <a:lnTo>
                        <a:pt x="479" y="706"/>
                      </a:lnTo>
                      <a:lnTo>
                        <a:pt x="479" y="695"/>
                      </a:lnTo>
                      <a:lnTo>
                        <a:pt x="479" y="706"/>
                      </a:lnTo>
                      <a:lnTo>
                        <a:pt x="493" y="706"/>
                      </a:lnTo>
                      <a:lnTo>
                        <a:pt x="493" y="695"/>
                      </a:lnTo>
                      <a:lnTo>
                        <a:pt x="506" y="695"/>
                      </a:lnTo>
                      <a:lnTo>
                        <a:pt x="506" y="706"/>
                      </a:lnTo>
                      <a:lnTo>
                        <a:pt x="520" y="719"/>
                      </a:lnTo>
                      <a:lnTo>
                        <a:pt x="534" y="730"/>
                      </a:lnTo>
                      <a:lnTo>
                        <a:pt x="506" y="742"/>
                      </a:lnTo>
                      <a:lnTo>
                        <a:pt x="493" y="755"/>
                      </a:lnTo>
                      <a:lnTo>
                        <a:pt x="479" y="766"/>
                      </a:lnTo>
                      <a:lnTo>
                        <a:pt x="479" y="778"/>
                      </a:lnTo>
                      <a:lnTo>
                        <a:pt x="479" y="789"/>
                      </a:lnTo>
                      <a:lnTo>
                        <a:pt x="479" y="802"/>
                      </a:lnTo>
                      <a:lnTo>
                        <a:pt x="493" y="802"/>
                      </a:lnTo>
                      <a:lnTo>
                        <a:pt x="479" y="802"/>
                      </a:lnTo>
                      <a:lnTo>
                        <a:pt x="467" y="802"/>
                      </a:lnTo>
                      <a:lnTo>
                        <a:pt x="467" y="813"/>
                      </a:lnTo>
                      <a:lnTo>
                        <a:pt x="453" y="813"/>
                      </a:lnTo>
                      <a:lnTo>
                        <a:pt x="439" y="813"/>
                      </a:lnTo>
                      <a:lnTo>
                        <a:pt x="439" y="825"/>
                      </a:lnTo>
                      <a:lnTo>
                        <a:pt x="439" y="836"/>
                      </a:lnTo>
                      <a:lnTo>
                        <a:pt x="427" y="836"/>
                      </a:lnTo>
                      <a:lnTo>
                        <a:pt x="427" y="849"/>
                      </a:lnTo>
                      <a:lnTo>
                        <a:pt x="413" y="849"/>
                      </a:lnTo>
                      <a:lnTo>
                        <a:pt x="413" y="860"/>
                      </a:lnTo>
                      <a:lnTo>
                        <a:pt x="401" y="860"/>
                      </a:lnTo>
                      <a:lnTo>
                        <a:pt x="401" y="872"/>
                      </a:lnTo>
                      <a:lnTo>
                        <a:pt x="387" y="872"/>
                      </a:lnTo>
                      <a:lnTo>
                        <a:pt x="401" y="872"/>
                      </a:lnTo>
                      <a:lnTo>
                        <a:pt x="401" y="883"/>
                      </a:lnTo>
                      <a:lnTo>
                        <a:pt x="387" y="896"/>
                      </a:lnTo>
                      <a:lnTo>
                        <a:pt x="373" y="896"/>
                      </a:lnTo>
                      <a:lnTo>
                        <a:pt x="360" y="907"/>
                      </a:lnTo>
                      <a:lnTo>
                        <a:pt x="346" y="907"/>
                      </a:lnTo>
                      <a:lnTo>
                        <a:pt x="346" y="919"/>
                      </a:lnTo>
                      <a:lnTo>
                        <a:pt x="334" y="919"/>
                      </a:lnTo>
                      <a:lnTo>
                        <a:pt x="334" y="930"/>
                      </a:lnTo>
                      <a:lnTo>
                        <a:pt x="320" y="930"/>
                      </a:lnTo>
                      <a:lnTo>
                        <a:pt x="306" y="930"/>
                      </a:lnTo>
                      <a:lnTo>
                        <a:pt x="306" y="919"/>
                      </a:lnTo>
                      <a:lnTo>
                        <a:pt x="294" y="919"/>
                      </a:lnTo>
                      <a:lnTo>
                        <a:pt x="280" y="919"/>
                      </a:lnTo>
                      <a:lnTo>
                        <a:pt x="268" y="919"/>
                      </a:lnTo>
                      <a:lnTo>
                        <a:pt x="268" y="907"/>
                      </a:lnTo>
                      <a:lnTo>
                        <a:pt x="254" y="907"/>
                      </a:lnTo>
                      <a:lnTo>
                        <a:pt x="254" y="896"/>
                      </a:lnTo>
                      <a:lnTo>
                        <a:pt x="240" y="896"/>
                      </a:lnTo>
                      <a:lnTo>
                        <a:pt x="240" y="883"/>
                      </a:lnTo>
                      <a:lnTo>
                        <a:pt x="240" y="872"/>
                      </a:lnTo>
                      <a:lnTo>
                        <a:pt x="227" y="872"/>
                      </a:lnTo>
                      <a:lnTo>
                        <a:pt x="227" y="860"/>
                      </a:lnTo>
                      <a:lnTo>
                        <a:pt x="213" y="860"/>
                      </a:lnTo>
                      <a:lnTo>
                        <a:pt x="227" y="860"/>
                      </a:lnTo>
                      <a:lnTo>
                        <a:pt x="213" y="860"/>
                      </a:lnTo>
                      <a:lnTo>
                        <a:pt x="213" y="849"/>
                      </a:lnTo>
                      <a:lnTo>
                        <a:pt x="227" y="849"/>
                      </a:lnTo>
                      <a:lnTo>
                        <a:pt x="227" y="836"/>
                      </a:lnTo>
                      <a:lnTo>
                        <a:pt x="227" y="825"/>
                      </a:lnTo>
                      <a:lnTo>
                        <a:pt x="240" y="825"/>
                      </a:lnTo>
                      <a:lnTo>
                        <a:pt x="240" y="813"/>
                      </a:lnTo>
                      <a:lnTo>
                        <a:pt x="254" y="813"/>
                      </a:lnTo>
                      <a:lnTo>
                        <a:pt x="254" y="802"/>
                      </a:lnTo>
                      <a:lnTo>
                        <a:pt x="254" y="789"/>
                      </a:lnTo>
                      <a:lnTo>
                        <a:pt x="240" y="789"/>
                      </a:lnTo>
                      <a:lnTo>
                        <a:pt x="227" y="789"/>
                      </a:lnTo>
                      <a:lnTo>
                        <a:pt x="213" y="789"/>
                      </a:lnTo>
                      <a:lnTo>
                        <a:pt x="213" y="778"/>
                      </a:lnTo>
                      <a:lnTo>
                        <a:pt x="213" y="766"/>
                      </a:lnTo>
                      <a:lnTo>
                        <a:pt x="199" y="766"/>
                      </a:lnTo>
                      <a:lnTo>
                        <a:pt x="199" y="755"/>
                      </a:lnTo>
                      <a:lnTo>
                        <a:pt x="187" y="755"/>
                      </a:lnTo>
                      <a:lnTo>
                        <a:pt x="173" y="755"/>
                      </a:lnTo>
                      <a:lnTo>
                        <a:pt x="173" y="742"/>
                      </a:lnTo>
                      <a:lnTo>
                        <a:pt x="161" y="742"/>
                      </a:lnTo>
                      <a:lnTo>
                        <a:pt x="173" y="730"/>
                      </a:lnTo>
                      <a:lnTo>
                        <a:pt x="161" y="730"/>
                      </a:lnTo>
                      <a:lnTo>
                        <a:pt x="173" y="730"/>
                      </a:lnTo>
                      <a:lnTo>
                        <a:pt x="173" y="719"/>
                      </a:lnTo>
                      <a:lnTo>
                        <a:pt x="173" y="706"/>
                      </a:lnTo>
                      <a:lnTo>
                        <a:pt x="173" y="695"/>
                      </a:lnTo>
                      <a:lnTo>
                        <a:pt x="161" y="695"/>
                      </a:lnTo>
                      <a:lnTo>
                        <a:pt x="161" y="683"/>
                      </a:lnTo>
                      <a:lnTo>
                        <a:pt x="161" y="672"/>
                      </a:lnTo>
                      <a:lnTo>
                        <a:pt x="161" y="659"/>
                      </a:lnTo>
                      <a:lnTo>
                        <a:pt x="147" y="659"/>
                      </a:lnTo>
                      <a:lnTo>
                        <a:pt x="133" y="659"/>
                      </a:lnTo>
                      <a:lnTo>
                        <a:pt x="133" y="648"/>
                      </a:lnTo>
                      <a:lnTo>
                        <a:pt x="133" y="659"/>
                      </a:lnTo>
                      <a:lnTo>
                        <a:pt x="133" y="648"/>
                      </a:lnTo>
                      <a:lnTo>
                        <a:pt x="121" y="648"/>
                      </a:lnTo>
                      <a:lnTo>
                        <a:pt x="107" y="648"/>
                      </a:lnTo>
                      <a:lnTo>
                        <a:pt x="94" y="648"/>
                      </a:lnTo>
                      <a:lnTo>
                        <a:pt x="80" y="648"/>
                      </a:lnTo>
                      <a:lnTo>
                        <a:pt x="66" y="648"/>
                      </a:lnTo>
                      <a:lnTo>
                        <a:pt x="66" y="636"/>
                      </a:lnTo>
                      <a:lnTo>
                        <a:pt x="66" y="648"/>
                      </a:lnTo>
                      <a:lnTo>
                        <a:pt x="54" y="636"/>
                      </a:lnTo>
                      <a:lnTo>
                        <a:pt x="54" y="625"/>
                      </a:lnTo>
                      <a:lnTo>
                        <a:pt x="40" y="625"/>
                      </a:lnTo>
                      <a:lnTo>
                        <a:pt x="40" y="612"/>
                      </a:lnTo>
                      <a:lnTo>
                        <a:pt x="40" y="601"/>
                      </a:lnTo>
                      <a:lnTo>
                        <a:pt x="28" y="601"/>
                      </a:lnTo>
                      <a:lnTo>
                        <a:pt x="40" y="601"/>
                      </a:lnTo>
                      <a:lnTo>
                        <a:pt x="40" y="589"/>
                      </a:lnTo>
                      <a:lnTo>
                        <a:pt x="40" y="578"/>
                      </a:lnTo>
                      <a:lnTo>
                        <a:pt x="40" y="565"/>
                      </a:lnTo>
                      <a:lnTo>
                        <a:pt x="28" y="565"/>
                      </a:lnTo>
                      <a:lnTo>
                        <a:pt x="28" y="554"/>
                      </a:lnTo>
                      <a:lnTo>
                        <a:pt x="28" y="565"/>
                      </a:lnTo>
                      <a:lnTo>
                        <a:pt x="28" y="554"/>
                      </a:lnTo>
                      <a:lnTo>
                        <a:pt x="14" y="554"/>
                      </a:lnTo>
                      <a:lnTo>
                        <a:pt x="14" y="542"/>
                      </a:lnTo>
                      <a:lnTo>
                        <a:pt x="14" y="531"/>
                      </a:lnTo>
                      <a:lnTo>
                        <a:pt x="28" y="531"/>
                      </a:lnTo>
                      <a:lnTo>
                        <a:pt x="14" y="531"/>
                      </a:lnTo>
                      <a:lnTo>
                        <a:pt x="14" y="518"/>
                      </a:lnTo>
                      <a:lnTo>
                        <a:pt x="14" y="507"/>
                      </a:lnTo>
                      <a:lnTo>
                        <a:pt x="14" y="495"/>
                      </a:lnTo>
                      <a:lnTo>
                        <a:pt x="28" y="495"/>
                      </a:lnTo>
                      <a:lnTo>
                        <a:pt x="28" y="482"/>
                      </a:lnTo>
                      <a:lnTo>
                        <a:pt x="28" y="471"/>
                      </a:lnTo>
                      <a:lnTo>
                        <a:pt x="28" y="459"/>
                      </a:lnTo>
                      <a:lnTo>
                        <a:pt x="28" y="448"/>
                      </a:lnTo>
                      <a:lnTo>
                        <a:pt x="28" y="435"/>
                      </a:lnTo>
                      <a:lnTo>
                        <a:pt x="28" y="424"/>
                      </a:lnTo>
                      <a:lnTo>
                        <a:pt x="28" y="412"/>
                      </a:lnTo>
                      <a:lnTo>
                        <a:pt x="28" y="401"/>
                      </a:lnTo>
                      <a:lnTo>
                        <a:pt x="28" y="388"/>
                      </a:lnTo>
                      <a:lnTo>
                        <a:pt x="28" y="377"/>
                      </a:lnTo>
                      <a:lnTo>
                        <a:pt x="14" y="377"/>
                      </a:lnTo>
                      <a:lnTo>
                        <a:pt x="14" y="365"/>
                      </a:lnTo>
                      <a:lnTo>
                        <a:pt x="0" y="365"/>
                      </a:lnTo>
                      <a:lnTo>
                        <a:pt x="0" y="354"/>
                      </a:lnTo>
                      <a:lnTo>
                        <a:pt x="0" y="341"/>
                      </a:lnTo>
                      <a:lnTo>
                        <a:pt x="0" y="354"/>
                      </a:lnTo>
                      <a:lnTo>
                        <a:pt x="0" y="341"/>
                      </a:lnTo>
                      <a:lnTo>
                        <a:pt x="14" y="341"/>
                      </a:lnTo>
                      <a:lnTo>
                        <a:pt x="28" y="341"/>
                      </a:lnTo>
                      <a:lnTo>
                        <a:pt x="14" y="341"/>
                      </a:lnTo>
                      <a:lnTo>
                        <a:pt x="28" y="341"/>
                      </a:lnTo>
                      <a:lnTo>
                        <a:pt x="28" y="330"/>
                      </a:lnTo>
                      <a:lnTo>
                        <a:pt x="28" y="341"/>
                      </a:lnTo>
                      <a:lnTo>
                        <a:pt x="28" y="330"/>
                      </a:lnTo>
                      <a:lnTo>
                        <a:pt x="28" y="318"/>
                      </a:lnTo>
                      <a:lnTo>
                        <a:pt x="28" y="307"/>
                      </a:lnTo>
                      <a:lnTo>
                        <a:pt x="28" y="294"/>
                      </a:lnTo>
                      <a:lnTo>
                        <a:pt x="40" y="294"/>
                      </a:lnTo>
                      <a:lnTo>
                        <a:pt x="40" y="283"/>
                      </a:lnTo>
                      <a:lnTo>
                        <a:pt x="40" y="271"/>
                      </a:lnTo>
                      <a:lnTo>
                        <a:pt x="54" y="271"/>
                      </a:lnTo>
                      <a:lnTo>
                        <a:pt x="54" y="260"/>
                      </a:lnTo>
                      <a:lnTo>
                        <a:pt x="54" y="247"/>
                      </a:lnTo>
                      <a:lnTo>
                        <a:pt x="66" y="247"/>
                      </a:lnTo>
                      <a:lnTo>
                        <a:pt x="66" y="235"/>
                      </a:lnTo>
                      <a:lnTo>
                        <a:pt x="80" y="235"/>
                      </a:lnTo>
                      <a:lnTo>
                        <a:pt x="80" y="224"/>
                      </a:lnTo>
                      <a:lnTo>
                        <a:pt x="66" y="224"/>
                      </a:lnTo>
                      <a:lnTo>
                        <a:pt x="54" y="224"/>
                      </a:lnTo>
                      <a:lnTo>
                        <a:pt x="54" y="211"/>
                      </a:lnTo>
                      <a:lnTo>
                        <a:pt x="66" y="211"/>
                      </a:lnTo>
                      <a:lnTo>
                        <a:pt x="66" y="200"/>
                      </a:lnTo>
                      <a:lnTo>
                        <a:pt x="66" y="188"/>
                      </a:lnTo>
                      <a:lnTo>
                        <a:pt x="66" y="177"/>
                      </a:lnTo>
                      <a:lnTo>
                        <a:pt x="54" y="177"/>
                      </a:lnTo>
                      <a:lnTo>
                        <a:pt x="54" y="164"/>
                      </a:lnTo>
                      <a:lnTo>
                        <a:pt x="66" y="164"/>
                      </a:lnTo>
                      <a:lnTo>
                        <a:pt x="66" y="177"/>
                      </a:lnTo>
                      <a:lnTo>
                        <a:pt x="80" y="177"/>
                      </a:lnTo>
                      <a:lnTo>
                        <a:pt x="94" y="177"/>
                      </a:lnTo>
                      <a:lnTo>
                        <a:pt x="94" y="164"/>
                      </a:lnTo>
                      <a:lnTo>
                        <a:pt x="94" y="153"/>
                      </a:lnTo>
                      <a:lnTo>
                        <a:pt x="94" y="141"/>
                      </a:lnTo>
                      <a:lnTo>
                        <a:pt x="107" y="141"/>
                      </a:lnTo>
                      <a:lnTo>
                        <a:pt x="107" y="130"/>
                      </a:lnTo>
                      <a:lnTo>
                        <a:pt x="121" y="130"/>
                      </a:lnTo>
                      <a:lnTo>
                        <a:pt x="133" y="130"/>
                      </a:lnTo>
                      <a:lnTo>
                        <a:pt x="133" y="117"/>
                      </a:lnTo>
                      <a:lnTo>
                        <a:pt x="133" y="106"/>
                      </a:lnTo>
                      <a:lnTo>
                        <a:pt x="147" y="106"/>
                      </a:lnTo>
                      <a:lnTo>
                        <a:pt x="147" y="94"/>
                      </a:lnTo>
                      <a:lnTo>
                        <a:pt x="161" y="94"/>
                      </a:lnTo>
                      <a:lnTo>
                        <a:pt x="161" y="83"/>
                      </a:lnTo>
                      <a:lnTo>
                        <a:pt x="161" y="70"/>
                      </a:lnTo>
                      <a:lnTo>
                        <a:pt x="173" y="70"/>
                      </a:lnTo>
                      <a:lnTo>
                        <a:pt x="173" y="59"/>
                      </a:lnTo>
                      <a:lnTo>
                        <a:pt x="187" y="59"/>
                      </a:lnTo>
                      <a:lnTo>
                        <a:pt x="173" y="59"/>
                      </a:lnTo>
                      <a:lnTo>
                        <a:pt x="173" y="47"/>
                      </a:lnTo>
                      <a:lnTo>
                        <a:pt x="173" y="36"/>
                      </a:lnTo>
                      <a:lnTo>
                        <a:pt x="173" y="23"/>
                      </a:lnTo>
                      <a:lnTo>
                        <a:pt x="254" y="47"/>
                      </a:lnTo>
                      <a:lnTo>
                        <a:pt x="268" y="47"/>
                      </a:lnTo>
                      <a:lnTo>
                        <a:pt x="360" y="83"/>
                      </a:lnTo>
                      <a:lnTo>
                        <a:pt x="387" y="70"/>
                      </a:lnTo>
                      <a:lnTo>
                        <a:pt x="506" y="13"/>
                      </a:lnTo>
                      <a:lnTo>
                        <a:pt x="520" y="13"/>
                      </a:lnTo>
                      <a:lnTo>
                        <a:pt x="546" y="0"/>
                      </a:lnTo>
                      <a:lnTo>
                        <a:pt x="546" y="13"/>
                      </a:lnTo>
                      <a:lnTo>
                        <a:pt x="546" y="0"/>
                      </a:lnTo>
                      <a:lnTo>
                        <a:pt x="546" y="13"/>
                      </a:lnTo>
                      <a:lnTo>
                        <a:pt x="546" y="23"/>
                      </a:lnTo>
                      <a:lnTo>
                        <a:pt x="546" y="36"/>
                      </a:lnTo>
                      <a:lnTo>
                        <a:pt x="546" y="47"/>
                      </a:lnTo>
                      <a:lnTo>
                        <a:pt x="546" y="36"/>
                      </a:lnTo>
                      <a:lnTo>
                        <a:pt x="546" y="47"/>
                      </a:lnTo>
                      <a:lnTo>
                        <a:pt x="546" y="59"/>
                      </a:lnTo>
                      <a:lnTo>
                        <a:pt x="546" y="70"/>
                      </a:lnTo>
                      <a:lnTo>
                        <a:pt x="534" y="70"/>
                      </a:lnTo>
                      <a:lnTo>
                        <a:pt x="546" y="70"/>
                      </a:lnTo>
                      <a:lnTo>
                        <a:pt x="534" y="70"/>
                      </a:lnTo>
                      <a:lnTo>
                        <a:pt x="534" y="83"/>
                      </a:lnTo>
                      <a:lnTo>
                        <a:pt x="546" y="83"/>
                      </a:lnTo>
                      <a:lnTo>
                        <a:pt x="534" y="83"/>
                      </a:lnTo>
                      <a:lnTo>
                        <a:pt x="534" y="94"/>
                      </a:lnTo>
                      <a:lnTo>
                        <a:pt x="534" y="106"/>
                      </a:lnTo>
                      <a:lnTo>
                        <a:pt x="534" y="117"/>
                      </a:lnTo>
                      <a:lnTo>
                        <a:pt x="520" y="117"/>
                      </a:lnTo>
                      <a:lnTo>
                        <a:pt x="520" y="130"/>
                      </a:lnTo>
                      <a:lnTo>
                        <a:pt x="506" y="130"/>
                      </a:lnTo>
                      <a:lnTo>
                        <a:pt x="506" y="141"/>
                      </a:lnTo>
                      <a:lnTo>
                        <a:pt x="493" y="141"/>
                      </a:lnTo>
                      <a:lnTo>
                        <a:pt x="506" y="141"/>
                      </a:lnTo>
                      <a:lnTo>
                        <a:pt x="493" y="141"/>
                      </a:lnTo>
                      <a:lnTo>
                        <a:pt x="493" y="153"/>
                      </a:lnTo>
                      <a:lnTo>
                        <a:pt x="493" y="164"/>
                      </a:lnTo>
                      <a:lnTo>
                        <a:pt x="506" y="164"/>
                      </a:lnTo>
                      <a:lnTo>
                        <a:pt x="520" y="164"/>
                      </a:lnTo>
                      <a:lnTo>
                        <a:pt x="506" y="164"/>
                      </a:lnTo>
                      <a:lnTo>
                        <a:pt x="506" y="177"/>
                      </a:lnTo>
                      <a:lnTo>
                        <a:pt x="520" y="177"/>
                      </a:lnTo>
                      <a:lnTo>
                        <a:pt x="534" y="177"/>
                      </a:lnTo>
                      <a:lnTo>
                        <a:pt x="520" y="177"/>
                      </a:lnTo>
                      <a:lnTo>
                        <a:pt x="520" y="188"/>
                      </a:lnTo>
                      <a:lnTo>
                        <a:pt x="506" y="188"/>
                      </a:lnTo>
                      <a:lnTo>
                        <a:pt x="506" y="200"/>
                      </a:lnTo>
                      <a:lnTo>
                        <a:pt x="506" y="211"/>
                      </a:lnTo>
                      <a:lnTo>
                        <a:pt x="520" y="211"/>
                      </a:lnTo>
                      <a:lnTo>
                        <a:pt x="506" y="211"/>
                      </a:lnTo>
                      <a:lnTo>
                        <a:pt x="520" y="211"/>
                      </a:lnTo>
                      <a:lnTo>
                        <a:pt x="520" y="224"/>
                      </a:lnTo>
                      <a:lnTo>
                        <a:pt x="534" y="224"/>
                      </a:lnTo>
                      <a:lnTo>
                        <a:pt x="534" y="235"/>
                      </a:lnTo>
                      <a:lnTo>
                        <a:pt x="534" y="247"/>
                      </a:lnTo>
                      <a:lnTo>
                        <a:pt x="546" y="247"/>
                      </a:lnTo>
                      <a:lnTo>
                        <a:pt x="546" y="260"/>
                      </a:lnTo>
                      <a:lnTo>
                        <a:pt x="534" y="260"/>
                      </a:lnTo>
                      <a:lnTo>
                        <a:pt x="546" y="260"/>
                      </a:lnTo>
                      <a:lnTo>
                        <a:pt x="534" y="260"/>
                      </a:lnTo>
                      <a:lnTo>
                        <a:pt x="546" y="260"/>
                      </a:lnTo>
                      <a:lnTo>
                        <a:pt x="534" y="260"/>
                      </a:lnTo>
                      <a:lnTo>
                        <a:pt x="546" y="260"/>
                      </a:lnTo>
                      <a:lnTo>
                        <a:pt x="546" y="271"/>
                      </a:lnTo>
                      <a:lnTo>
                        <a:pt x="506" y="271"/>
                      </a:lnTo>
                      <a:lnTo>
                        <a:pt x="506" y="283"/>
                      </a:lnTo>
                      <a:lnTo>
                        <a:pt x="493" y="283"/>
                      </a:lnTo>
                      <a:lnTo>
                        <a:pt x="506" y="294"/>
                      </a:lnTo>
                      <a:lnTo>
                        <a:pt x="506" y="307"/>
                      </a:lnTo>
                      <a:lnTo>
                        <a:pt x="493" y="307"/>
                      </a:lnTo>
                      <a:lnTo>
                        <a:pt x="493" y="318"/>
                      </a:lnTo>
                      <a:lnTo>
                        <a:pt x="479" y="318"/>
                      </a:lnTo>
                      <a:lnTo>
                        <a:pt x="479" y="330"/>
                      </a:lnTo>
                      <a:lnTo>
                        <a:pt x="467" y="330"/>
                      </a:lnTo>
                      <a:lnTo>
                        <a:pt x="467" y="341"/>
                      </a:lnTo>
                      <a:lnTo>
                        <a:pt x="453" y="341"/>
                      </a:lnTo>
                      <a:lnTo>
                        <a:pt x="453" y="354"/>
                      </a:lnTo>
                      <a:lnTo>
                        <a:pt x="439" y="354"/>
                      </a:lnTo>
                      <a:lnTo>
                        <a:pt x="453" y="354"/>
                      </a:lnTo>
                      <a:lnTo>
                        <a:pt x="453" y="365"/>
                      </a:lnTo>
                      <a:lnTo>
                        <a:pt x="439" y="365"/>
                      </a:lnTo>
                      <a:lnTo>
                        <a:pt x="439" y="377"/>
                      </a:lnTo>
                      <a:lnTo>
                        <a:pt x="453" y="377"/>
                      </a:lnTo>
                      <a:lnTo>
                        <a:pt x="439" y="377"/>
                      </a:lnTo>
                      <a:lnTo>
                        <a:pt x="439" y="388"/>
                      </a:lnTo>
                      <a:lnTo>
                        <a:pt x="427" y="388"/>
                      </a:lnTo>
                      <a:lnTo>
                        <a:pt x="413" y="388"/>
                      </a:lnTo>
                      <a:lnTo>
                        <a:pt x="413" y="401"/>
                      </a:lnTo>
                      <a:lnTo>
                        <a:pt x="413" y="412"/>
                      </a:lnTo>
                      <a:lnTo>
                        <a:pt x="413" y="424"/>
                      </a:lnTo>
                      <a:lnTo>
                        <a:pt x="413" y="435"/>
                      </a:lnTo>
                      <a:lnTo>
                        <a:pt x="427" y="435"/>
                      </a:lnTo>
                      <a:lnTo>
                        <a:pt x="427" y="448"/>
                      </a:lnTo>
                      <a:lnTo>
                        <a:pt x="427" y="435"/>
                      </a:lnTo>
                      <a:lnTo>
                        <a:pt x="427" y="448"/>
                      </a:lnTo>
                      <a:lnTo>
                        <a:pt x="427" y="459"/>
                      </a:lnTo>
                      <a:lnTo>
                        <a:pt x="439" y="459"/>
                      </a:lnTo>
                      <a:lnTo>
                        <a:pt x="439" y="471"/>
                      </a:lnTo>
                      <a:lnTo>
                        <a:pt x="453" y="471"/>
                      </a:lnTo>
                      <a:lnTo>
                        <a:pt x="453" y="482"/>
                      </a:lnTo>
                      <a:lnTo>
                        <a:pt x="467" y="482"/>
                      </a:lnTo>
                      <a:lnTo>
                        <a:pt x="467" y="495"/>
                      </a:lnTo>
                      <a:lnTo>
                        <a:pt x="453" y="495"/>
                      </a:lnTo>
                      <a:lnTo>
                        <a:pt x="453" y="507"/>
                      </a:lnTo>
                      <a:lnTo>
                        <a:pt x="439" y="507"/>
                      </a:lnTo>
                      <a:lnTo>
                        <a:pt x="439" y="518"/>
                      </a:lnTo>
                      <a:lnTo>
                        <a:pt x="439" y="531"/>
                      </a:lnTo>
                      <a:lnTo>
                        <a:pt x="439" y="542"/>
                      </a:lnTo>
                      <a:lnTo>
                        <a:pt x="427" y="531"/>
                      </a:lnTo>
                      <a:lnTo>
                        <a:pt x="427" y="542"/>
                      </a:lnTo>
                      <a:lnTo>
                        <a:pt x="427" y="554"/>
                      </a:lnTo>
                      <a:lnTo>
                        <a:pt x="413" y="554"/>
                      </a:lnTo>
                      <a:lnTo>
                        <a:pt x="401" y="554"/>
                      </a:lnTo>
                      <a:lnTo>
                        <a:pt x="401" y="542"/>
                      </a:lnTo>
                      <a:lnTo>
                        <a:pt x="413" y="542"/>
                      </a:lnTo>
                      <a:lnTo>
                        <a:pt x="401" y="542"/>
                      </a:lnTo>
                      <a:lnTo>
                        <a:pt x="413" y="542"/>
                      </a:lnTo>
                      <a:lnTo>
                        <a:pt x="401" y="542"/>
                      </a:lnTo>
                      <a:lnTo>
                        <a:pt x="387" y="542"/>
                      </a:lnTo>
                      <a:lnTo>
                        <a:pt x="401" y="542"/>
                      </a:lnTo>
                      <a:lnTo>
                        <a:pt x="387" y="542"/>
                      </a:lnTo>
                      <a:lnTo>
                        <a:pt x="387" y="531"/>
                      </a:lnTo>
                      <a:lnTo>
                        <a:pt x="373" y="531"/>
                      </a:lnTo>
                      <a:lnTo>
                        <a:pt x="373" y="518"/>
                      </a:lnTo>
                      <a:lnTo>
                        <a:pt x="360" y="518"/>
                      </a:lnTo>
                      <a:lnTo>
                        <a:pt x="360" y="507"/>
                      </a:lnTo>
                      <a:lnTo>
                        <a:pt x="360" y="518"/>
                      </a:lnTo>
                      <a:lnTo>
                        <a:pt x="360" y="507"/>
                      </a:lnTo>
                      <a:lnTo>
                        <a:pt x="360" y="518"/>
                      </a:lnTo>
                      <a:lnTo>
                        <a:pt x="346" y="518"/>
                      </a:lnTo>
                      <a:lnTo>
                        <a:pt x="346" y="507"/>
                      </a:lnTo>
                      <a:lnTo>
                        <a:pt x="346" y="495"/>
                      </a:lnTo>
                      <a:lnTo>
                        <a:pt x="346" y="507"/>
                      </a:lnTo>
                      <a:lnTo>
                        <a:pt x="346" y="495"/>
                      </a:lnTo>
                      <a:lnTo>
                        <a:pt x="334" y="495"/>
                      </a:lnTo>
                      <a:lnTo>
                        <a:pt x="346" y="495"/>
                      </a:lnTo>
                      <a:lnTo>
                        <a:pt x="334" y="495"/>
                      </a:lnTo>
                      <a:lnTo>
                        <a:pt x="334" y="482"/>
                      </a:lnTo>
                      <a:lnTo>
                        <a:pt x="334" y="495"/>
                      </a:lnTo>
                      <a:lnTo>
                        <a:pt x="334" y="482"/>
                      </a:lnTo>
                      <a:lnTo>
                        <a:pt x="320" y="482"/>
                      </a:lnTo>
                      <a:lnTo>
                        <a:pt x="320" y="495"/>
                      </a:lnTo>
                      <a:lnTo>
                        <a:pt x="320" y="482"/>
                      </a:lnTo>
                      <a:lnTo>
                        <a:pt x="320" y="495"/>
                      </a:lnTo>
                      <a:lnTo>
                        <a:pt x="320" y="482"/>
                      </a:lnTo>
                      <a:lnTo>
                        <a:pt x="320" y="495"/>
                      </a:lnTo>
                      <a:lnTo>
                        <a:pt x="334" y="495"/>
                      </a:lnTo>
                      <a:lnTo>
                        <a:pt x="320" y="495"/>
                      </a:lnTo>
                      <a:lnTo>
                        <a:pt x="334" y="495"/>
                      </a:lnTo>
                      <a:lnTo>
                        <a:pt x="334" y="507"/>
                      </a:lnTo>
                      <a:lnTo>
                        <a:pt x="334" y="495"/>
                      </a:lnTo>
                      <a:lnTo>
                        <a:pt x="334" y="507"/>
                      </a:lnTo>
                      <a:lnTo>
                        <a:pt x="320" y="507"/>
                      </a:lnTo>
                      <a:lnTo>
                        <a:pt x="320" y="495"/>
                      </a:lnTo>
                      <a:lnTo>
                        <a:pt x="306" y="495"/>
                      </a:lnTo>
                      <a:lnTo>
                        <a:pt x="306" y="507"/>
                      </a:lnTo>
                      <a:lnTo>
                        <a:pt x="306" y="495"/>
                      </a:lnTo>
                      <a:lnTo>
                        <a:pt x="294" y="495"/>
                      </a:lnTo>
                      <a:lnTo>
                        <a:pt x="306" y="495"/>
                      </a:lnTo>
                      <a:lnTo>
                        <a:pt x="294" y="495"/>
                      </a:lnTo>
                      <a:lnTo>
                        <a:pt x="280" y="495"/>
                      </a:lnTo>
                      <a:lnTo>
                        <a:pt x="294" y="495"/>
                      </a:lnTo>
                      <a:lnTo>
                        <a:pt x="280" y="495"/>
                      </a:lnTo>
                      <a:lnTo>
                        <a:pt x="280" y="507"/>
                      </a:lnTo>
                      <a:lnTo>
                        <a:pt x="294" y="507"/>
                      </a:lnTo>
                      <a:lnTo>
                        <a:pt x="280" y="507"/>
                      </a:lnTo>
                      <a:lnTo>
                        <a:pt x="294" y="507"/>
                      </a:lnTo>
                      <a:lnTo>
                        <a:pt x="306" y="507"/>
                      </a:lnTo>
                      <a:lnTo>
                        <a:pt x="294" y="507"/>
                      </a:lnTo>
                      <a:lnTo>
                        <a:pt x="294" y="518"/>
                      </a:lnTo>
                      <a:lnTo>
                        <a:pt x="294" y="507"/>
                      </a:lnTo>
                      <a:lnTo>
                        <a:pt x="294" y="518"/>
                      </a:lnTo>
                      <a:lnTo>
                        <a:pt x="294" y="507"/>
                      </a:lnTo>
                      <a:lnTo>
                        <a:pt x="294" y="518"/>
                      </a:lnTo>
                      <a:lnTo>
                        <a:pt x="294" y="507"/>
                      </a:lnTo>
                      <a:lnTo>
                        <a:pt x="294" y="518"/>
                      </a:lnTo>
                      <a:lnTo>
                        <a:pt x="294" y="507"/>
                      </a:lnTo>
                      <a:lnTo>
                        <a:pt x="280" y="507"/>
                      </a:lnTo>
                      <a:lnTo>
                        <a:pt x="280" y="518"/>
                      </a:lnTo>
                      <a:lnTo>
                        <a:pt x="280" y="507"/>
                      </a:lnTo>
                      <a:lnTo>
                        <a:pt x="280" y="518"/>
                      </a:lnTo>
                      <a:lnTo>
                        <a:pt x="280" y="507"/>
                      </a:lnTo>
                      <a:lnTo>
                        <a:pt x="280" y="518"/>
                      </a:lnTo>
                      <a:lnTo>
                        <a:pt x="268" y="518"/>
                      </a:lnTo>
                      <a:lnTo>
                        <a:pt x="280" y="518"/>
                      </a:lnTo>
                      <a:lnTo>
                        <a:pt x="268" y="518"/>
                      </a:lnTo>
                      <a:lnTo>
                        <a:pt x="280" y="518"/>
                      </a:lnTo>
                      <a:lnTo>
                        <a:pt x="268" y="518"/>
                      </a:lnTo>
                      <a:lnTo>
                        <a:pt x="280" y="518"/>
                      </a:lnTo>
                      <a:lnTo>
                        <a:pt x="280" y="531"/>
                      </a:lnTo>
                      <a:lnTo>
                        <a:pt x="280" y="542"/>
                      </a:lnTo>
                      <a:lnTo>
                        <a:pt x="294" y="542"/>
                      </a:lnTo>
                      <a:lnTo>
                        <a:pt x="294" y="554"/>
                      </a:lnTo>
                      <a:lnTo>
                        <a:pt x="294" y="565"/>
                      </a:lnTo>
                      <a:lnTo>
                        <a:pt x="306" y="565"/>
                      </a:lnTo>
                      <a:lnTo>
                        <a:pt x="306" y="578"/>
                      </a:lnTo>
                      <a:lnTo>
                        <a:pt x="306" y="589"/>
                      </a:lnTo>
                      <a:lnTo>
                        <a:pt x="320" y="589"/>
                      </a:lnTo>
                      <a:lnTo>
                        <a:pt x="306" y="589"/>
                      </a:lnTo>
                      <a:lnTo>
                        <a:pt x="294" y="589"/>
                      </a:lnTo>
                      <a:lnTo>
                        <a:pt x="294" y="578"/>
                      </a:lnTo>
                      <a:lnTo>
                        <a:pt x="294" y="565"/>
                      </a:lnTo>
                      <a:lnTo>
                        <a:pt x="280" y="565"/>
                      </a:lnTo>
                      <a:lnTo>
                        <a:pt x="280" y="554"/>
                      </a:lnTo>
                      <a:lnTo>
                        <a:pt x="268" y="554"/>
                      </a:lnTo>
                      <a:lnTo>
                        <a:pt x="280" y="554"/>
                      </a:lnTo>
                      <a:lnTo>
                        <a:pt x="268" y="554"/>
                      </a:lnTo>
                      <a:lnTo>
                        <a:pt x="280" y="554"/>
                      </a:lnTo>
                      <a:lnTo>
                        <a:pt x="268" y="554"/>
                      </a:lnTo>
                      <a:lnTo>
                        <a:pt x="268" y="565"/>
                      </a:lnTo>
                      <a:lnTo>
                        <a:pt x="280" y="565"/>
                      </a:lnTo>
                      <a:lnTo>
                        <a:pt x="280" y="554"/>
                      </a:lnTo>
                      <a:lnTo>
                        <a:pt x="280" y="565"/>
                      </a:lnTo>
                      <a:lnTo>
                        <a:pt x="268" y="565"/>
                      </a:lnTo>
                      <a:lnTo>
                        <a:pt x="280" y="565"/>
                      </a:lnTo>
                      <a:lnTo>
                        <a:pt x="268" y="565"/>
                      </a:lnTo>
                      <a:lnTo>
                        <a:pt x="280" y="565"/>
                      </a:lnTo>
                      <a:lnTo>
                        <a:pt x="280" y="578"/>
                      </a:lnTo>
                      <a:lnTo>
                        <a:pt x="268" y="578"/>
                      </a:lnTo>
                      <a:close/>
                    </a:path>
                  </a:pathLst>
                </a:custGeom>
                <a:solidFill>
                  <a:srgbClr val="ABEBE9"/>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79" name="Google Shape;579;p57"/>
                <p:cNvSpPr/>
                <p:nvPr/>
              </p:nvSpPr>
              <p:spPr>
                <a:xfrm>
                  <a:off x="1753676" y="2884662"/>
                  <a:ext cx="660285" cy="827087"/>
                </a:xfrm>
                <a:custGeom>
                  <a:avLst/>
                  <a:gdLst/>
                  <a:ahLst/>
                  <a:cxnLst/>
                  <a:rect l="l" t="t" r="r" b="b"/>
                  <a:pathLst>
                    <a:path w="529" h="635" extrusionOk="0">
                      <a:moveTo>
                        <a:pt x="200" y="534"/>
                      </a:moveTo>
                      <a:lnTo>
                        <a:pt x="200" y="524"/>
                      </a:lnTo>
                      <a:lnTo>
                        <a:pt x="200" y="514"/>
                      </a:lnTo>
                      <a:lnTo>
                        <a:pt x="189" y="514"/>
                      </a:lnTo>
                      <a:lnTo>
                        <a:pt x="189" y="503"/>
                      </a:lnTo>
                      <a:lnTo>
                        <a:pt x="176" y="503"/>
                      </a:lnTo>
                      <a:lnTo>
                        <a:pt x="176" y="494"/>
                      </a:lnTo>
                      <a:lnTo>
                        <a:pt x="163" y="494"/>
                      </a:lnTo>
                      <a:lnTo>
                        <a:pt x="151" y="494"/>
                      </a:lnTo>
                      <a:lnTo>
                        <a:pt x="138" y="494"/>
                      </a:lnTo>
                      <a:lnTo>
                        <a:pt x="138" y="483"/>
                      </a:lnTo>
                      <a:lnTo>
                        <a:pt x="138" y="494"/>
                      </a:lnTo>
                      <a:lnTo>
                        <a:pt x="138" y="483"/>
                      </a:lnTo>
                      <a:lnTo>
                        <a:pt x="126" y="483"/>
                      </a:lnTo>
                      <a:lnTo>
                        <a:pt x="126" y="494"/>
                      </a:lnTo>
                      <a:lnTo>
                        <a:pt x="113" y="494"/>
                      </a:lnTo>
                      <a:lnTo>
                        <a:pt x="99" y="494"/>
                      </a:lnTo>
                      <a:lnTo>
                        <a:pt x="88" y="494"/>
                      </a:lnTo>
                      <a:lnTo>
                        <a:pt x="99" y="494"/>
                      </a:lnTo>
                      <a:lnTo>
                        <a:pt x="88" y="494"/>
                      </a:lnTo>
                      <a:lnTo>
                        <a:pt x="88" y="483"/>
                      </a:lnTo>
                      <a:lnTo>
                        <a:pt x="88" y="474"/>
                      </a:lnTo>
                      <a:lnTo>
                        <a:pt x="99" y="474"/>
                      </a:lnTo>
                      <a:lnTo>
                        <a:pt x="88" y="474"/>
                      </a:lnTo>
                      <a:lnTo>
                        <a:pt x="88" y="463"/>
                      </a:lnTo>
                      <a:lnTo>
                        <a:pt x="75" y="463"/>
                      </a:lnTo>
                      <a:lnTo>
                        <a:pt x="75" y="454"/>
                      </a:lnTo>
                      <a:lnTo>
                        <a:pt x="75" y="443"/>
                      </a:lnTo>
                      <a:lnTo>
                        <a:pt x="75" y="454"/>
                      </a:lnTo>
                      <a:lnTo>
                        <a:pt x="75" y="443"/>
                      </a:lnTo>
                      <a:lnTo>
                        <a:pt x="63" y="443"/>
                      </a:lnTo>
                      <a:lnTo>
                        <a:pt x="63" y="434"/>
                      </a:lnTo>
                      <a:lnTo>
                        <a:pt x="63" y="443"/>
                      </a:lnTo>
                      <a:lnTo>
                        <a:pt x="63" y="434"/>
                      </a:lnTo>
                      <a:lnTo>
                        <a:pt x="75" y="434"/>
                      </a:lnTo>
                      <a:lnTo>
                        <a:pt x="63" y="434"/>
                      </a:lnTo>
                      <a:lnTo>
                        <a:pt x="75" y="434"/>
                      </a:lnTo>
                      <a:lnTo>
                        <a:pt x="75" y="423"/>
                      </a:lnTo>
                      <a:lnTo>
                        <a:pt x="63" y="423"/>
                      </a:lnTo>
                      <a:lnTo>
                        <a:pt x="50" y="423"/>
                      </a:lnTo>
                      <a:lnTo>
                        <a:pt x="63" y="423"/>
                      </a:lnTo>
                      <a:lnTo>
                        <a:pt x="63" y="413"/>
                      </a:lnTo>
                      <a:lnTo>
                        <a:pt x="63" y="403"/>
                      </a:lnTo>
                      <a:lnTo>
                        <a:pt x="63" y="413"/>
                      </a:lnTo>
                      <a:lnTo>
                        <a:pt x="63" y="403"/>
                      </a:lnTo>
                      <a:lnTo>
                        <a:pt x="50" y="403"/>
                      </a:lnTo>
                      <a:lnTo>
                        <a:pt x="63" y="403"/>
                      </a:lnTo>
                      <a:lnTo>
                        <a:pt x="50" y="403"/>
                      </a:lnTo>
                      <a:lnTo>
                        <a:pt x="63" y="403"/>
                      </a:lnTo>
                      <a:lnTo>
                        <a:pt x="63" y="394"/>
                      </a:lnTo>
                      <a:lnTo>
                        <a:pt x="50" y="394"/>
                      </a:lnTo>
                      <a:lnTo>
                        <a:pt x="50" y="383"/>
                      </a:lnTo>
                      <a:lnTo>
                        <a:pt x="37" y="383"/>
                      </a:lnTo>
                      <a:lnTo>
                        <a:pt x="37" y="373"/>
                      </a:lnTo>
                      <a:lnTo>
                        <a:pt x="37" y="363"/>
                      </a:lnTo>
                      <a:lnTo>
                        <a:pt x="37" y="354"/>
                      </a:lnTo>
                      <a:lnTo>
                        <a:pt x="25" y="354"/>
                      </a:lnTo>
                      <a:lnTo>
                        <a:pt x="37" y="354"/>
                      </a:lnTo>
                      <a:lnTo>
                        <a:pt x="37" y="342"/>
                      </a:lnTo>
                      <a:lnTo>
                        <a:pt x="25" y="342"/>
                      </a:lnTo>
                      <a:lnTo>
                        <a:pt x="37" y="342"/>
                      </a:lnTo>
                      <a:lnTo>
                        <a:pt x="37" y="332"/>
                      </a:lnTo>
                      <a:lnTo>
                        <a:pt x="37" y="323"/>
                      </a:lnTo>
                      <a:lnTo>
                        <a:pt x="25" y="323"/>
                      </a:lnTo>
                      <a:lnTo>
                        <a:pt x="12" y="323"/>
                      </a:lnTo>
                      <a:lnTo>
                        <a:pt x="12" y="312"/>
                      </a:lnTo>
                      <a:lnTo>
                        <a:pt x="12" y="302"/>
                      </a:lnTo>
                      <a:lnTo>
                        <a:pt x="12" y="292"/>
                      </a:lnTo>
                      <a:lnTo>
                        <a:pt x="0" y="292"/>
                      </a:lnTo>
                      <a:lnTo>
                        <a:pt x="12" y="292"/>
                      </a:lnTo>
                      <a:lnTo>
                        <a:pt x="12" y="283"/>
                      </a:lnTo>
                      <a:lnTo>
                        <a:pt x="12" y="271"/>
                      </a:lnTo>
                      <a:lnTo>
                        <a:pt x="12" y="262"/>
                      </a:lnTo>
                      <a:lnTo>
                        <a:pt x="0" y="262"/>
                      </a:lnTo>
                      <a:lnTo>
                        <a:pt x="12" y="262"/>
                      </a:lnTo>
                      <a:lnTo>
                        <a:pt x="12" y="252"/>
                      </a:lnTo>
                      <a:lnTo>
                        <a:pt x="12" y="242"/>
                      </a:lnTo>
                      <a:lnTo>
                        <a:pt x="12" y="231"/>
                      </a:lnTo>
                      <a:lnTo>
                        <a:pt x="25" y="231"/>
                      </a:lnTo>
                      <a:lnTo>
                        <a:pt x="37" y="231"/>
                      </a:lnTo>
                      <a:lnTo>
                        <a:pt x="50" y="231"/>
                      </a:lnTo>
                      <a:lnTo>
                        <a:pt x="50" y="242"/>
                      </a:lnTo>
                      <a:lnTo>
                        <a:pt x="63" y="242"/>
                      </a:lnTo>
                      <a:lnTo>
                        <a:pt x="63" y="252"/>
                      </a:lnTo>
                      <a:lnTo>
                        <a:pt x="63" y="242"/>
                      </a:lnTo>
                      <a:lnTo>
                        <a:pt x="75" y="242"/>
                      </a:lnTo>
                      <a:lnTo>
                        <a:pt x="75" y="252"/>
                      </a:lnTo>
                      <a:lnTo>
                        <a:pt x="88" y="242"/>
                      </a:lnTo>
                      <a:lnTo>
                        <a:pt x="88" y="252"/>
                      </a:lnTo>
                      <a:lnTo>
                        <a:pt x="88" y="242"/>
                      </a:lnTo>
                      <a:lnTo>
                        <a:pt x="88" y="231"/>
                      </a:lnTo>
                      <a:lnTo>
                        <a:pt x="75" y="231"/>
                      </a:lnTo>
                      <a:lnTo>
                        <a:pt x="88" y="231"/>
                      </a:lnTo>
                      <a:lnTo>
                        <a:pt x="75" y="231"/>
                      </a:lnTo>
                      <a:lnTo>
                        <a:pt x="75" y="222"/>
                      </a:lnTo>
                      <a:lnTo>
                        <a:pt x="88" y="222"/>
                      </a:lnTo>
                      <a:lnTo>
                        <a:pt x="99" y="222"/>
                      </a:lnTo>
                      <a:lnTo>
                        <a:pt x="99" y="212"/>
                      </a:lnTo>
                      <a:lnTo>
                        <a:pt x="99" y="202"/>
                      </a:lnTo>
                      <a:lnTo>
                        <a:pt x="113" y="202"/>
                      </a:lnTo>
                      <a:lnTo>
                        <a:pt x="113" y="191"/>
                      </a:lnTo>
                      <a:lnTo>
                        <a:pt x="113" y="182"/>
                      </a:lnTo>
                      <a:lnTo>
                        <a:pt x="126" y="182"/>
                      </a:lnTo>
                      <a:lnTo>
                        <a:pt x="126" y="191"/>
                      </a:lnTo>
                      <a:lnTo>
                        <a:pt x="138" y="191"/>
                      </a:lnTo>
                      <a:lnTo>
                        <a:pt x="138" y="182"/>
                      </a:lnTo>
                      <a:lnTo>
                        <a:pt x="151" y="182"/>
                      </a:lnTo>
                      <a:lnTo>
                        <a:pt x="151" y="171"/>
                      </a:lnTo>
                      <a:lnTo>
                        <a:pt x="138" y="171"/>
                      </a:lnTo>
                      <a:lnTo>
                        <a:pt x="138" y="162"/>
                      </a:lnTo>
                      <a:lnTo>
                        <a:pt x="138" y="151"/>
                      </a:lnTo>
                      <a:lnTo>
                        <a:pt x="126" y="151"/>
                      </a:lnTo>
                      <a:lnTo>
                        <a:pt x="138" y="151"/>
                      </a:lnTo>
                      <a:lnTo>
                        <a:pt x="126" y="151"/>
                      </a:lnTo>
                      <a:lnTo>
                        <a:pt x="126" y="142"/>
                      </a:lnTo>
                      <a:lnTo>
                        <a:pt x="113" y="142"/>
                      </a:lnTo>
                      <a:lnTo>
                        <a:pt x="99" y="142"/>
                      </a:lnTo>
                      <a:lnTo>
                        <a:pt x="99" y="131"/>
                      </a:lnTo>
                      <a:lnTo>
                        <a:pt x="88" y="131"/>
                      </a:lnTo>
                      <a:lnTo>
                        <a:pt x="88" y="122"/>
                      </a:lnTo>
                      <a:lnTo>
                        <a:pt x="75" y="122"/>
                      </a:lnTo>
                      <a:lnTo>
                        <a:pt x="75" y="131"/>
                      </a:lnTo>
                      <a:lnTo>
                        <a:pt x="75" y="122"/>
                      </a:lnTo>
                      <a:lnTo>
                        <a:pt x="75" y="111"/>
                      </a:lnTo>
                      <a:lnTo>
                        <a:pt x="63" y="111"/>
                      </a:lnTo>
                      <a:lnTo>
                        <a:pt x="63" y="122"/>
                      </a:lnTo>
                      <a:lnTo>
                        <a:pt x="63" y="131"/>
                      </a:lnTo>
                      <a:lnTo>
                        <a:pt x="50" y="131"/>
                      </a:lnTo>
                      <a:lnTo>
                        <a:pt x="50" y="122"/>
                      </a:lnTo>
                      <a:lnTo>
                        <a:pt x="63" y="122"/>
                      </a:lnTo>
                      <a:lnTo>
                        <a:pt x="50" y="122"/>
                      </a:lnTo>
                      <a:lnTo>
                        <a:pt x="50" y="111"/>
                      </a:lnTo>
                      <a:lnTo>
                        <a:pt x="37" y="111"/>
                      </a:lnTo>
                      <a:lnTo>
                        <a:pt x="37" y="122"/>
                      </a:lnTo>
                      <a:lnTo>
                        <a:pt x="37" y="111"/>
                      </a:lnTo>
                      <a:lnTo>
                        <a:pt x="25" y="111"/>
                      </a:lnTo>
                      <a:lnTo>
                        <a:pt x="25" y="101"/>
                      </a:lnTo>
                      <a:lnTo>
                        <a:pt x="25" y="91"/>
                      </a:lnTo>
                      <a:lnTo>
                        <a:pt x="25" y="80"/>
                      </a:lnTo>
                      <a:lnTo>
                        <a:pt x="12" y="80"/>
                      </a:lnTo>
                      <a:lnTo>
                        <a:pt x="0" y="80"/>
                      </a:lnTo>
                      <a:lnTo>
                        <a:pt x="0" y="71"/>
                      </a:lnTo>
                      <a:lnTo>
                        <a:pt x="0" y="60"/>
                      </a:lnTo>
                      <a:lnTo>
                        <a:pt x="0" y="51"/>
                      </a:lnTo>
                      <a:lnTo>
                        <a:pt x="12" y="40"/>
                      </a:lnTo>
                      <a:lnTo>
                        <a:pt x="12" y="30"/>
                      </a:lnTo>
                      <a:lnTo>
                        <a:pt x="0" y="30"/>
                      </a:lnTo>
                      <a:lnTo>
                        <a:pt x="0" y="20"/>
                      </a:lnTo>
                      <a:lnTo>
                        <a:pt x="0" y="11"/>
                      </a:lnTo>
                      <a:lnTo>
                        <a:pt x="12" y="11"/>
                      </a:lnTo>
                      <a:lnTo>
                        <a:pt x="0" y="11"/>
                      </a:lnTo>
                      <a:lnTo>
                        <a:pt x="0" y="0"/>
                      </a:lnTo>
                      <a:lnTo>
                        <a:pt x="12" y="0"/>
                      </a:lnTo>
                      <a:lnTo>
                        <a:pt x="12" y="11"/>
                      </a:lnTo>
                      <a:lnTo>
                        <a:pt x="12" y="0"/>
                      </a:lnTo>
                      <a:lnTo>
                        <a:pt x="25" y="0"/>
                      </a:lnTo>
                      <a:lnTo>
                        <a:pt x="37" y="0"/>
                      </a:lnTo>
                      <a:lnTo>
                        <a:pt x="50" y="0"/>
                      </a:lnTo>
                      <a:lnTo>
                        <a:pt x="50" y="11"/>
                      </a:lnTo>
                      <a:lnTo>
                        <a:pt x="63" y="11"/>
                      </a:lnTo>
                      <a:lnTo>
                        <a:pt x="63" y="20"/>
                      </a:lnTo>
                      <a:lnTo>
                        <a:pt x="63" y="30"/>
                      </a:lnTo>
                      <a:lnTo>
                        <a:pt x="75" y="30"/>
                      </a:lnTo>
                      <a:lnTo>
                        <a:pt x="75" y="40"/>
                      </a:lnTo>
                      <a:lnTo>
                        <a:pt x="88" y="40"/>
                      </a:lnTo>
                      <a:lnTo>
                        <a:pt x="88" y="30"/>
                      </a:lnTo>
                      <a:lnTo>
                        <a:pt x="88" y="40"/>
                      </a:lnTo>
                      <a:lnTo>
                        <a:pt x="99" y="40"/>
                      </a:lnTo>
                      <a:lnTo>
                        <a:pt x="113" y="40"/>
                      </a:lnTo>
                      <a:lnTo>
                        <a:pt x="113" y="30"/>
                      </a:lnTo>
                      <a:lnTo>
                        <a:pt x="126" y="30"/>
                      </a:lnTo>
                      <a:lnTo>
                        <a:pt x="126" y="40"/>
                      </a:lnTo>
                      <a:lnTo>
                        <a:pt x="138" y="40"/>
                      </a:lnTo>
                      <a:lnTo>
                        <a:pt x="151" y="40"/>
                      </a:lnTo>
                      <a:lnTo>
                        <a:pt x="151" y="51"/>
                      </a:lnTo>
                      <a:lnTo>
                        <a:pt x="163" y="51"/>
                      </a:lnTo>
                      <a:lnTo>
                        <a:pt x="176" y="51"/>
                      </a:lnTo>
                      <a:lnTo>
                        <a:pt x="176" y="60"/>
                      </a:lnTo>
                      <a:lnTo>
                        <a:pt x="189" y="60"/>
                      </a:lnTo>
                      <a:lnTo>
                        <a:pt x="200" y="60"/>
                      </a:lnTo>
                      <a:lnTo>
                        <a:pt x="200" y="71"/>
                      </a:lnTo>
                      <a:lnTo>
                        <a:pt x="214" y="71"/>
                      </a:lnTo>
                      <a:lnTo>
                        <a:pt x="227" y="71"/>
                      </a:lnTo>
                      <a:lnTo>
                        <a:pt x="227" y="80"/>
                      </a:lnTo>
                      <a:lnTo>
                        <a:pt x="227" y="91"/>
                      </a:lnTo>
                      <a:lnTo>
                        <a:pt x="227" y="101"/>
                      </a:lnTo>
                      <a:lnTo>
                        <a:pt x="239" y="101"/>
                      </a:lnTo>
                      <a:lnTo>
                        <a:pt x="239" y="111"/>
                      </a:lnTo>
                      <a:lnTo>
                        <a:pt x="252" y="111"/>
                      </a:lnTo>
                      <a:lnTo>
                        <a:pt x="252" y="122"/>
                      </a:lnTo>
                      <a:lnTo>
                        <a:pt x="252" y="111"/>
                      </a:lnTo>
                      <a:lnTo>
                        <a:pt x="264" y="111"/>
                      </a:lnTo>
                      <a:lnTo>
                        <a:pt x="264" y="122"/>
                      </a:lnTo>
                      <a:lnTo>
                        <a:pt x="264" y="111"/>
                      </a:lnTo>
                      <a:lnTo>
                        <a:pt x="277" y="111"/>
                      </a:lnTo>
                      <a:lnTo>
                        <a:pt x="277" y="122"/>
                      </a:lnTo>
                      <a:lnTo>
                        <a:pt x="290" y="122"/>
                      </a:lnTo>
                      <a:lnTo>
                        <a:pt x="290" y="111"/>
                      </a:lnTo>
                      <a:lnTo>
                        <a:pt x="302" y="111"/>
                      </a:lnTo>
                      <a:lnTo>
                        <a:pt x="315" y="111"/>
                      </a:lnTo>
                      <a:lnTo>
                        <a:pt x="315" y="101"/>
                      </a:lnTo>
                      <a:lnTo>
                        <a:pt x="327" y="101"/>
                      </a:lnTo>
                      <a:lnTo>
                        <a:pt x="327" y="111"/>
                      </a:lnTo>
                      <a:lnTo>
                        <a:pt x="327" y="122"/>
                      </a:lnTo>
                      <a:lnTo>
                        <a:pt x="340" y="122"/>
                      </a:lnTo>
                      <a:lnTo>
                        <a:pt x="340" y="131"/>
                      </a:lnTo>
                      <a:lnTo>
                        <a:pt x="354" y="142"/>
                      </a:lnTo>
                      <a:lnTo>
                        <a:pt x="365" y="142"/>
                      </a:lnTo>
                      <a:lnTo>
                        <a:pt x="378" y="142"/>
                      </a:lnTo>
                      <a:lnTo>
                        <a:pt x="390" y="142"/>
                      </a:lnTo>
                      <a:lnTo>
                        <a:pt x="390" y="131"/>
                      </a:lnTo>
                      <a:lnTo>
                        <a:pt x="403" y="131"/>
                      </a:lnTo>
                      <a:lnTo>
                        <a:pt x="416" y="131"/>
                      </a:lnTo>
                      <a:lnTo>
                        <a:pt x="428" y="131"/>
                      </a:lnTo>
                      <a:lnTo>
                        <a:pt x="428" y="142"/>
                      </a:lnTo>
                      <a:lnTo>
                        <a:pt x="441" y="142"/>
                      </a:lnTo>
                      <a:lnTo>
                        <a:pt x="455" y="142"/>
                      </a:lnTo>
                      <a:lnTo>
                        <a:pt x="455" y="131"/>
                      </a:lnTo>
                      <a:lnTo>
                        <a:pt x="466" y="131"/>
                      </a:lnTo>
                      <a:lnTo>
                        <a:pt x="466" y="142"/>
                      </a:lnTo>
                      <a:lnTo>
                        <a:pt x="466" y="131"/>
                      </a:lnTo>
                      <a:lnTo>
                        <a:pt x="466" y="142"/>
                      </a:lnTo>
                      <a:lnTo>
                        <a:pt x="479" y="142"/>
                      </a:lnTo>
                      <a:lnTo>
                        <a:pt x="491" y="142"/>
                      </a:lnTo>
                      <a:lnTo>
                        <a:pt x="504" y="142"/>
                      </a:lnTo>
                      <a:lnTo>
                        <a:pt x="504" y="151"/>
                      </a:lnTo>
                      <a:lnTo>
                        <a:pt x="517" y="151"/>
                      </a:lnTo>
                      <a:lnTo>
                        <a:pt x="529" y="151"/>
                      </a:lnTo>
                      <a:lnTo>
                        <a:pt x="529" y="162"/>
                      </a:lnTo>
                      <a:lnTo>
                        <a:pt x="529" y="171"/>
                      </a:lnTo>
                      <a:lnTo>
                        <a:pt x="517" y="171"/>
                      </a:lnTo>
                      <a:lnTo>
                        <a:pt x="517" y="182"/>
                      </a:lnTo>
                      <a:lnTo>
                        <a:pt x="517" y="191"/>
                      </a:lnTo>
                      <a:lnTo>
                        <a:pt x="517" y="202"/>
                      </a:lnTo>
                      <a:lnTo>
                        <a:pt x="529" y="202"/>
                      </a:lnTo>
                      <a:lnTo>
                        <a:pt x="529" y="212"/>
                      </a:lnTo>
                      <a:lnTo>
                        <a:pt x="517" y="212"/>
                      </a:lnTo>
                      <a:lnTo>
                        <a:pt x="517" y="222"/>
                      </a:lnTo>
                      <a:lnTo>
                        <a:pt x="517" y="231"/>
                      </a:lnTo>
                      <a:lnTo>
                        <a:pt x="517" y="242"/>
                      </a:lnTo>
                      <a:lnTo>
                        <a:pt x="517" y="252"/>
                      </a:lnTo>
                      <a:lnTo>
                        <a:pt x="529" y="252"/>
                      </a:lnTo>
                      <a:lnTo>
                        <a:pt x="529" y="262"/>
                      </a:lnTo>
                      <a:lnTo>
                        <a:pt x="517" y="262"/>
                      </a:lnTo>
                      <a:lnTo>
                        <a:pt x="504" y="262"/>
                      </a:lnTo>
                      <a:lnTo>
                        <a:pt x="504" y="271"/>
                      </a:lnTo>
                      <a:lnTo>
                        <a:pt x="491" y="271"/>
                      </a:lnTo>
                      <a:lnTo>
                        <a:pt x="491" y="262"/>
                      </a:lnTo>
                      <a:lnTo>
                        <a:pt x="491" y="252"/>
                      </a:lnTo>
                      <a:lnTo>
                        <a:pt x="479" y="252"/>
                      </a:lnTo>
                      <a:lnTo>
                        <a:pt x="466" y="252"/>
                      </a:lnTo>
                      <a:lnTo>
                        <a:pt x="466" y="242"/>
                      </a:lnTo>
                      <a:lnTo>
                        <a:pt x="466" y="231"/>
                      </a:lnTo>
                      <a:lnTo>
                        <a:pt x="455" y="231"/>
                      </a:lnTo>
                      <a:lnTo>
                        <a:pt x="455" y="242"/>
                      </a:lnTo>
                      <a:lnTo>
                        <a:pt x="441" y="242"/>
                      </a:lnTo>
                      <a:lnTo>
                        <a:pt x="455" y="242"/>
                      </a:lnTo>
                      <a:lnTo>
                        <a:pt x="441" y="252"/>
                      </a:lnTo>
                      <a:lnTo>
                        <a:pt x="441" y="242"/>
                      </a:lnTo>
                      <a:lnTo>
                        <a:pt x="441" y="252"/>
                      </a:lnTo>
                      <a:lnTo>
                        <a:pt x="428" y="252"/>
                      </a:lnTo>
                      <a:lnTo>
                        <a:pt x="428" y="242"/>
                      </a:lnTo>
                      <a:lnTo>
                        <a:pt x="416" y="242"/>
                      </a:lnTo>
                      <a:lnTo>
                        <a:pt x="416" y="252"/>
                      </a:lnTo>
                      <a:lnTo>
                        <a:pt x="416" y="262"/>
                      </a:lnTo>
                      <a:lnTo>
                        <a:pt x="403" y="262"/>
                      </a:lnTo>
                      <a:lnTo>
                        <a:pt x="390" y="262"/>
                      </a:lnTo>
                      <a:lnTo>
                        <a:pt x="403" y="262"/>
                      </a:lnTo>
                      <a:lnTo>
                        <a:pt x="403" y="271"/>
                      </a:lnTo>
                      <a:lnTo>
                        <a:pt x="403" y="283"/>
                      </a:lnTo>
                      <a:lnTo>
                        <a:pt x="403" y="292"/>
                      </a:lnTo>
                      <a:lnTo>
                        <a:pt x="416" y="292"/>
                      </a:lnTo>
                      <a:lnTo>
                        <a:pt x="403" y="292"/>
                      </a:lnTo>
                      <a:lnTo>
                        <a:pt x="416" y="292"/>
                      </a:lnTo>
                      <a:lnTo>
                        <a:pt x="416" y="302"/>
                      </a:lnTo>
                      <a:lnTo>
                        <a:pt x="403" y="302"/>
                      </a:lnTo>
                      <a:lnTo>
                        <a:pt x="416" y="302"/>
                      </a:lnTo>
                      <a:lnTo>
                        <a:pt x="403" y="302"/>
                      </a:lnTo>
                      <a:lnTo>
                        <a:pt x="403" y="312"/>
                      </a:lnTo>
                      <a:lnTo>
                        <a:pt x="403" y="323"/>
                      </a:lnTo>
                      <a:lnTo>
                        <a:pt x="416" y="323"/>
                      </a:lnTo>
                      <a:lnTo>
                        <a:pt x="403" y="323"/>
                      </a:lnTo>
                      <a:lnTo>
                        <a:pt x="403" y="332"/>
                      </a:lnTo>
                      <a:lnTo>
                        <a:pt x="390" y="332"/>
                      </a:lnTo>
                      <a:lnTo>
                        <a:pt x="378" y="332"/>
                      </a:lnTo>
                      <a:lnTo>
                        <a:pt x="378" y="342"/>
                      </a:lnTo>
                      <a:lnTo>
                        <a:pt x="378" y="354"/>
                      </a:lnTo>
                      <a:lnTo>
                        <a:pt x="365" y="354"/>
                      </a:lnTo>
                      <a:lnTo>
                        <a:pt x="365" y="363"/>
                      </a:lnTo>
                      <a:lnTo>
                        <a:pt x="365" y="373"/>
                      </a:lnTo>
                      <a:lnTo>
                        <a:pt x="365" y="383"/>
                      </a:lnTo>
                      <a:lnTo>
                        <a:pt x="378" y="394"/>
                      </a:lnTo>
                      <a:lnTo>
                        <a:pt x="378" y="403"/>
                      </a:lnTo>
                      <a:lnTo>
                        <a:pt x="390" y="403"/>
                      </a:lnTo>
                      <a:lnTo>
                        <a:pt x="390" y="413"/>
                      </a:lnTo>
                      <a:lnTo>
                        <a:pt x="390" y="423"/>
                      </a:lnTo>
                      <a:lnTo>
                        <a:pt x="390" y="434"/>
                      </a:lnTo>
                      <a:lnTo>
                        <a:pt x="390" y="443"/>
                      </a:lnTo>
                      <a:lnTo>
                        <a:pt x="403" y="443"/>
                      </a:lnTo>
                      <a:lnTo>
                        <a:pt x="403" y="454"/>
                      </a:lnTo>
                      <a:lnTo>
                        <a:pt x="416" y="454"/>
                      </a:lnTo>
                      <a:lnTo>
                        <a:pt x="416" y="463"/>
                      </a:lnTo>
                      <a:lnTo>
                        <a:pt x="416" y="474"/>
                      </a:lnTo>
                      <a:lnTo>
                        <a:pt x="428" y="474"/>
                      </a:lnTo>
                      <a:lnTo>
                        <a:pt x="441" y="474"/>
                      </a:lnTo>
                      <a:lnTo>
                        <a:pt x="455" y="474"/>
                      </a:lnTo>
                      <a:lnTo>
                        <a:pt x="455" y="483"/>
                      </a:lnTo>
                      <a:lnTo>
                        <a:pt x="455" y="494"/>
                      </a:lnTo>
                      <a:lnTo>
                        <a:pt x="441" y="494"/>
                      </a:lnTo>
                      <a:lnTo>
                        <a:pt x="428" y="494"/>
                      </a:lnTo>
                      <a:lnTo>
                        <a:pt x="428" y="503"/>
                      </a:lnTo>
                      <a:lnTo>
                        <a:pt x="428" y="514"/>
                      </a:lnTo>
                      <a:lnTo>
                        <a:pt x="428" y="524"/>
                      </a:lnTo>
                      <a:lnTo>
                        <a:pt x="428" y="534"/>
                      </a:lnTo>
                      <a:lnTo>
                        <a:pt x="416" y="534"/>
                      </a:lnTo>
                      <a:lnTo>
                        <a:pt x="416" y="543"/>
                      </a:lnTo>
                      <a:lnTo>
                        <a:pt x="403" y="543"/>
                      </a:lnTo>
                      <a:lnTo>
                        <a:pt x="390" y="543"/>
                      </a:lnTo>
                      <a:lnTo>
                        <a:pt x="390" y="554"/>
                      </a:lnTo>
                      <a:lnTo>
                        <a:pt x="378" y="554"/>
                      </a:lnTo>
                      <a:lnTo>
                        <a:pt x="390" y="554"/>
                      </a:lnTo>
                      <a:lnTo>
                        <a:pt x="390" y="565"/>
                      </a:lnTo>
                      <a:lnTo>
                        <a:pt x="390" y="574"/>
                      </a:lnTo>
                      <a:lnTo>
                        <a:pt x="378" y="574"/>
                      </a:lnTo>
                      <a:lnTo>
                        <a:pt x="378" y="585"/>
                      </a:lnTo>
                      <a:lnTo>
                        <a:pt x="378" y="595"/>
                      </a:lnTo>
                      <a:lnTo>
                        <a:pt x="390" y="595"/>
                      </a:lnTo>
                      <a:lnTo>
                        <a:pt x="378" y="595"/>
                      </a:lnTo>
                      <a:lnTo>
                        <a:pt x="390" y="595"/>
                      </a:lnTo>
                      <a:lnTo>
                        <a:pt x="378" y="595"/>
                      </a:lnTo>
                      <a:lnTo>
                        <a:pt x="390" y="595"/>
                      </a:lnTo>
                      <a:lnTo>
                        <a:pt x="378" y="606"/>
                      </a:lnTo>
                      <a:lnTo>
                        <a:pt x="390" y="606"/>
                      </a:lnTo>
                      <a:lnTo>
                        <a:pt x="378" y="606"/>
                      </a:lnTo>
                      <a:lnTo>
                        <a:pt x="378" y="614"/>
                      </a:lnTo>
                      <a:lnTo>
                        <a:pt x="378" y="625"/>
                      </a:lnTo>
                      <a:lnTo>
                        <a:pt x="378" y="614"/>
                      </a:lnTo>
                      <a:lnTo>
                        <a:pt x="378" y="625"/>
                      </a:lnTo>
                      <a:lnTo>
                        <a:pt x="365" y="625"/>
                      </a:lnTo>
                      <a:lnTo>
                        <a:pt x="365" y="635"/>
                      </a:lnTo>
                      <a:lnTo>
                        <a:pt x="354" y="635"/>
                      </a:lnTo>
                      <a:lnTo>
                        <a:pt x="365" y="625"/>
                      </a:lnTo>
                      <a:lnTo>
                        <a:pt x="354" y="625"/>
                      </a:lnTo>
                      <a:lnTo>
                        <a:pt x="365" y="625"/>
                      </a:lnTo>
                      <a:lnTo>
                        <a:pt x="354" y="625"/>
                      </a:lnTo>
                      <a:lnTo>
                        <a:pt x="365" y="625"/>
                      </a:lnTo>
                      <a:lnTo>
                        <a:pt x="354" y="625"/>
                      </a:lnTo>
                      <a:lnTo>
                        <a:pt x="354" y="614"/>
                      </a:lnTo>
                      <a:lnTo>
                        <a:pt x="354" y="606"/>
                      </a:lnTo>
                      <a:lnTo>
                        <a:pt x="354" y="595"/>
                      </a:lnTo>
                      <a:lnTo>
                        <a:pt x="340" y="595"/>
                      </a:lnTo>
                      <a:lnTo>
                        <a:pt x="340" y="585"/>
                      </a:lnTo>
                      <a:lnTo>
                        <a:pt x="340" y="574"/>
                      </a:lnTo>
                      <a:lnTo>
                        <a:pt x="340" y="565"/>
                      </a:lnTo>
                      <a:lnTo>
                        <a:pt x="327" y="565"/>
                      </a:lnTo>
                      <a:lnTo>
                        <a:pt x="315" y="565"/>
                      </a:lnTo>
                      <a:lnTo>
                        <a:pt x="315" y="574"/>
                      </a:lnTo>
                      <a:lnTo>
                        <a:pt x="315" y="585"/>
                      </a:lnTo>
                      <a:lnTo>
                        <a:pt x="302" y="585"/>
                      </a:lnTo>
                      <a:lnTo>
                        <a:pt x="302" y="595"/>
                      </a:lnTo>
                      <a:lnTo>
                        <a:pt x="290" y="595"/>
                      </a:lnTo>
                      <a:lnTo>
                        <a:pt x="302" y="595"/>
                      </a:lnTo>
                      <a:lnTo>
                        <a:pt x="290" y="595"/>
                      </a:lnTo>
                      <a:lnTo>
                        <a:pt x="302" y="595"/>
                      </a:lnTo>
                      <a:lnTo>
                        <a:pt x="302" y="585"/>
                      </a:lnTo>
                      <a:lnTo>
                        <a:pt x="290" y="585"/>
                      </a:lnTo>
                      <a:lnTo>
                        <a:pt x="290" y="574"/>
                      </a:lnTo>
                      <a:lnTo>
                        <a:pt x="277" y="574"/>
                      </a:lnTo>
                      <a:lnTo>
                        <a:pt x="277" y="585"/>
                      </a:lnTo>
                      <a:lnTo>
                        <a:pt x="277" y="574"/>
                      </a:lnTo>
                      <a:lnTo>
                        <a:pt x="277" y="585"/>
                      </a:lnTo>
                      <a:lnTo>
                        <a:pt x="264" y="574"/>
                      </a:lnTo>
                      <a:lnTo>
                        <a:pt x="264" y="585"/>
                      </a:lnTo>
                      <a:lnTo>
                        <a:pt x="252" y="585"/>
                      </a:lnTo>
                      <a:lnTo>
                        <a:pt x="239" y="585"/>
                      </a:lnTo>
                      <a:lnTo>
                        <a:pt x="227" y="585"/>
                      </a:lnTo>
                      <a:lnTo>
                        <a:pt x="227" y="574"/>
                      </a:lnTo>
                      <a:lnTo>
                        <a:pt x="227" y="585"/>
                      </a:lnTo>
                      <a:lnTo>
                        <a:pt x="214" y="585"/>
                      </a:lnTo>
                      <a:lnTo>
                        <a:pt x="200" y="585"/>
                      </a:lnTo>
                      <a:lnTo>
                        <a:pt x="200" y="595"/>
                      </a:lnTo>
                      <a:lnTo>
                        <a:pt x="200" y="585"/>
                      </a:lnTo>
                      <a:lnTo>
                        <a:pt x="200" y="595"/>
                      </a:lnTo>
                      <a:lnTo>
                        <a:pt x="200" y="585"/>
                      </a:lnTo>
                      <a:lnTo>
                        <a:pt x="189" y="585"/>
                      </a:lnTo>
                      <a:lnTo>
                        <a:pt x="176" y="585"/>
                      </a:lnTo>
                      <a:lnTo>
                        <a:pt x="163" y="585"/>
                      </a:lnTo>
                      <a:lnTo>
                        <a:pt x="163" y="574"/>
                      </a:lnTo>
                      <a:lnTo>
                        <a:pt x="151" y="574"/>
                      </a:lnTo>
                      <a:lnTo>
                        <a:pt x="151" y="565"/>
                      </a:lnTo>
                      <a:lnTo>
                        <a:pt x="163" y="565"/>
                      </a:lnTo>
                      <a:lnTo>
                        <a:pt x="163" y="554"/>
                      </a:lnTo>
                      <a:lnTo>
                        <a:pt x="163" y="565"/>
                      </a:lnTo>
                      <a:lnTo>
                        <a:pt x="163" y="554"/>
                      </a:lnTo>
                      <a:lnTo>
                        <a:pt x="176" y="565"/>
                      </a:lnTo>
                      <a:lnTo>
                        <a:pt x="176" y="554"/>
                      </a:lnTo>
                      <a:lnTo>
                        <a:pt x="189" y="554"/>
                      </a:lnTo>
                      <a:lnTo>
                        <a:pt x="189" y="565"/>
                      </a:lnTo>
                      <a:lnTo>
                        <a:pt x="189" y="554"/>
                      </a:lnTo>
                      <a:lnTo>
                        <a:pt x="200" y="554"/>
                      </a:lnTo>
                      <a:lnTo>
                        <a:pt x="200" y="543"/>
                      </a:lnTo>
                      <a:lnTo>
                        <a:pt x="200" y="534"/>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80" name="Google Shape;580;p57"/>
                <p:cNvSpPr/>
                <p:nvPr/>
              </p:nvSpPr>
              <p:spPr>
                <a:xfrm>
                  <a:off x="3633083" y="5634211"/>
                  <a:ext cx="472860" cy="411162"/>
                </a:xfrm>
                <a:custGeom>
                  <a:avLst/>
                  <a:gdLst/>
                  <a:ahLst/>
                  <a:cxnLst/>
                  <a:rect l="l" t="t" r="r" b="b"/>
                  <a:pathLst>
                    <a:path w="377" h="316" extrusionOk="0">
                      <a:moveTo>
                        <a:pt x="114" y="284"/>
                      </a:moveTo>
                      <a:lnTo>
                        <a:pt x="101" y="284"/>
                      </a:lnTo>
                      <a:lnTo>
                        <a:pt x="101" y="272"/>
                      </a:lnTo>
                      <a:lnTo>
                        <a:pt x="87" y="272"/>
                      </a:lnTo>
                      <a:lnTo>
                        <a:pt x="87" y="262"/>
                      </a:lnTo>
                      <a:lnTo>
                        <a:pt x="87" y="272"/>
                      </a:lnTo>
                      <a:lnTo>
                        <a:pt x="87" y="262"/>
                      </a:lnTo>
                      <a:lnTo>
                        <a:pt x="76" y="262"/>
                      </a:lnTo>
                      <a:lnTo>
                        <a:pt x="76" y="251"/>
                      </a:lnTo>
                      <a:lnTo>
                        <a:pt x="63" y="251"/>
                      </a:lnTo>
                      <a:lnTo>
                        <a:pt x="51" y="251"/>
                      </a:lnTo>
                      <a:lnTo>
                        <a:pt x="63" y="251"/>
                      </a:lnTo>
                      <a:lnTo>
                        <a:pt x="63" y="240"/>
                      </a:lnTo>
                      <a:lnTo>
                        <a:pt x="51" y="240"/>
                      </a:lnTo>
                      <a:lnTo>
                        <a:pt x="51" y="228"/>
                      </a:lnTo>
                      <a:lnTo>
                        <a:pt x="38" y="228"/>
                      </a:lnTo>
                      <a:lnTo>
                        <a:pt x="38" y="219"/>
                      </a:lnTo>
                      <a:lnTo>
                        <a:pt x="25" y="219"/>
                      </a:lnTo>
                      <a:lnTo>
                        <a:pt x="13" y="219"/>
                      </a:lnTo>
                      <a:lnTo>
                        <a:pt x="0" y="219"/>
                      </a:lnTo>
                      <a:lnTo>
                        <a:pt x="0" y="207"/>
                      </a:lnTo>
                      <a:lnTo>
                        <a:pt x="13" y="197"/>
                      </a:lnTo>
                      <a:lnTo>
                        <a:pt x="13" y="186"/>
                      </a:lnTo>
                      <a:lnTo>
                        <a:pt x="25" y="186"/>
                      </a:lnTo>
                      <a:lnTo>
                        <a:pt x="38" y="186"/>
                      </a:lnTo>
                      <a:lnTo>
                        <a:pt x="51" y="186"/>
                      </a:lnTo>
                      <a:lnTo>
                        <a:pt x="51" y="174"/>
                      </a:lnTo>
                      <a:lnTo>
                        <a:pt x="51" y="163"/>
                      </a:lnTo>
                      <a:lnTo>
                        <a:pt x="63" y="163"/>
                      </a:lnTo>
                      <a:lnTo>
                        <a:pt x="63" y="152"/>
                      </a:lnTo>
                      <a:lnTo>
                        <a:pt x="76" y="152"/>
                      </a:lnTo>
                      <a:lnTo>
                        <a:pt x="76" y="142"/>
                      </a:lnTo>
                      <a:lnTo>
                        <a:pt x="87" y="142"/>
                      </a:lnTo>
                      <a:lnTo>
                        <a:pt x="87" y="130"/>
                      </a:lnTo>
                      <a:lnTo>
                        <a:pt x="87" y="120"/>
                      </a:lnTo>
                      <a:lnTo>
                        <a:pt x="87" y="109"/>
                      </a:lnTo>
                      <a:lnTo>
                        <a:pt x="101" y="109"/>
                      </a:lnTo>
                      <a:lnTo>
                        <a:pt x="101" y="98"/>
                      </a:lnTo>
                      <a:lnTo>
                        <a:pt x="101" y="87"/>
                      </a:lnTo>
                      <a:lnTo>
                        <a:pt x="114" y="87"/>
                      </a:lnTo>
                      <a:lnTo>
                        <a:pt x="126" y="87"/>
                      </a:lnTo>
                      <a:lnTo>
                        <a:pt x="139" y="87"/>
                      </a:lnTo>
                      <a:lnTo>
                        <a:pt x="139" y="77"/>
                      </a:lnTo>
                      <a:lnTo>
                        <a:pt x="151" y="77"/>
                      </a:lnTo>
                      <a:lnTo>
                        <a:pt x="151" y="65"/>
                      </a:lnTo>
                      <a:lnTo>
                        <a:pt x="164" y="65"/>
                      </a:lnTo>
                      <a:lnTo>
                        <a:pt x="164" y="55"/>
                      </a:lnTo>
                      <a:lnTo>
                        <a:pt x="151" y="55"/>
                      </a:lnTo>
                      <a:lnTo>
                        <a:pt x="151" y="44"/>
                      </a:lnTo>
                      <a:lnTo>
                        <a:pt x="164" y="44"/>
                      </a:lnTo>
                      <a:lnTo>
                        <a:pt x="151" y="34"/>
                      </a:lnTo>
                      <a:lnTo>
                        <a:pt x="164" y="34"/>
                      </a:lnTo>
                      <a:lnTo>
                        <a:pt x="151" y="34"/>
                      </a:lnTo>
                      <a:lnTo>
                        <a:pt x="164" y="34"/>
                      </a:lnTo>
                      <a:lnTo>
                        <a:pt x="164" y="22"/>
                      </a:lnTo>
                      <a:lnTo>
                        <a:pt x="164" y="12"/>
                      </a:lnTo>
                      <a:lnTo>
                        <a:pt x="176" y="12"/>
                      </a:lnTo>
                      <a:lnTo>
                        <a:pt x="188" y="12"/>
                      </a:lnTo>
                      <a:lnTo>
                        <a:pt x="188" y="0"/>
                      </a:lnTo>
                      <a:lnTo>
                        <a:pt x="201" y="0"/>
                      </a:lnTo>
                      <a:lnTo>
                        <a:pt x="201" y="12"/>
                      </a:lnTo>
                      <a:lnTo>
                        <a:pt x="213" y="12"/>
                      </a:lnTo>
                      <a:lnTo>
                        <a:pt x="213" y="22"/>
                      </a:lnTo>
                      <a:lnTo>
                        <a:pt x="201" y="22"/>
                      </a:lnTo>
                      <a:lnTo>
                        <a:pt x="201" y="34"/>
                      </a:lnTo>
                      <a:lnTo>
                        <a:pt x="201" y="44"/>
                      </a:lnTo>
                      <a:lnTo>
                        <a:pt x="213" y="44"/>
                      </a:lnTo>
                      <a:lnTo>
                        <a:pt x="213" y="34"/>
                      </a:lnTo>
                      <a:lnTo>
                        <a:pt x="226" y="34"/>
                      </a:lnTo>
                      <a:lnTo>
                        <a:pt x="226" y="44"/>
                      </a:lnTo>
                      <a:lnTo>
                        <a:pt x="240" y="44"/>
                      </a:lnTo>
                      <a:lnTo>
                        <a:pt x="226" y="44"/>
                      </a:lnTo>
                      <a:lnTo>
                        <a:pt x="240" y="44"/>
                      </a:lnTo>
                      <a:lnTo>
                        <a:pt x="240" y="55"/>
                      </a:lnTo>
                      <a:lnTo>
                        <a:pt x="251" y="55"/>
                      </a:lnTo>
                      <a:lnTo>
                        <a:pt x="251" y="65"/>
                      </a:lnTo>
                      <a:lnTo>
                        <a:pt x="251" y="77"/>
                      </a:lnTo>
                      <a:lnTo>
                        <a:pt x="265" y="77"/>
                      </a:lnTo>
                      <a:lnTo>
                        <a:pt x="265" y="87"/>
                      </a:lnTo>
                      <a:lnTo>
                        <a:pt x="277" y="87"/>
                      </a:lnTo>
                      <a:lnTo>
                        <a:pt x="277" y="98"/>
                      </a:lnTo>
                      <a:lnTo>
                        <a:pt x="289" y="98"/>
                      </a:lnTo>
                      <a:lnTo>
                        <a:pt x="302" y="98"/>
                      </a:lnTo>
                      <a:lnTo>
                        <a:pt x="314" y="98"/>
                      </a:lnTo>
                      <a:lnTo>
                        <a:pt x="314" y="109"/>
                      </a:lnTo>
                      <a:lnTo>
                        <a:pt x="327" y="109"/>
                      </a:lnTo>
                      <a:lnTo>
                        <a:pt x="341" y="109"/>
                      </a:lnTo>
                      <a:lnTo>
                        <a:pt x="352" y="109"/>
                      </a:lnTo>
                      <a:lnTo>
                        <a:pt x="365" y="120"/>
                      </a:lnTo>
                      <a:lnTo>
                        <a:pt x="377" y="130"/>
                      </a:lnTo>
                      <a:lnTo>
                        <a:pt x="377" y="142"/>
                      </a:lnTo>
                      <a:lnTo>
                        <a:pt x="377" y="152"/>
                      </a:lnTo>
                      <a:lnTo>
                        <a:pt x="352" y="163"/>
                      </a:lnTo>
                      <a:lnTo>
                        <a:pt x="352" y="174"/>
                      </a:lnTo>
                      <a:lnTo>
                        <a:pt x="341" y="174"/>
                      </a:lnTo>
                      <a:lnTo>
                        <a:pt x="327" y="186"/>
                      </a:lnTo>
                      <a:lnTo>
                        <a:pt x="314" y="186"/>
                      </a:lnTo>
                      <a:lnTo>
                        <a:pt x="302" y="186"/>
                      </a:lnTo>
                      <a:lnTo>
                        <a:pt x="289" y="186"/>
                      </a:lnTo>
                      <a:lnTo>
                        <a:pt x="289" y="197"/>
                      </a:lnTo>
                      <a:lnTo>
                        <a:pt x="302" y="207"/>
                      </a:lnTo>
                      <a:lnTo>
                        <a:pt x="302" y="219"/>
                      </a:lnTo>
                      <a:lnTo>
                        <a:pt x="302" y="228"/>
                      </a:lnTo>
                      <a:lnTo>
                        <a:pt x="302" y="240"/>
                      </a:lnTo>
                      <a:lnTo>
                        <a:pt x="314" y="240"/>
                      </a:lnTo>
                      <a:lnTo>
                        <a:pt x="302" y="251"/>
                      </a:lnTo>
                      <a:lnTo>
                        <a:pt x="302" y="262"/>
                      </a:lnTo>
                      <a:lnTo>
                        <a:pt x="289" y="272"/>
                      </a:lnTo>
                      <a:lnTo>
                        <a:pt x="289" y="284"/>
                      </a:lnTo>
                      <a:lnTo>
                        <a:pt x="277" y="294"/>
                      </a:lnTo>
                      <a:lnTo>
                        <a:pt x="265" y="305"/>
                      </a:lnTo>
                      <a:lnTo>
                        <a:pt x="251" y="305"/>
                      </a:lnTo>
                      <a:lnTo>
                        <a:pt x="240" y="305"/>
                      </a:lnTo>
                      <a:lnTo>
                        <a:pt x="226" y="316"/>
                      </a:lnTo>
                      <a:lnTo>
                        <a:pt x="213" y="316"/>
                      </a:lnTo>
                      <a:lnTo>
                        <a:pt x="201" y="316"/>
                      </a:lnTo>
                      <a:lnTo>
                        <a:pt x="188" y="316"/>
                      </a:lnTo>
                      <a:lnTo>
                        <a:pt x="176" y="316"/>
                      </a:lnTo>
                      <a:lnTo>
                        <a:pt x="164" y="316"/>
                      </a:lnTo>
                      <a:lnTo>
                        <a:pt x="151" y="316"/>
                      </a:lnTo>
                      <a:lnTo>
                        <a:pt x="139" y="305"/>
                      </a:lnTo>
                      <a:lnTo>
                        <a:pt x="139" y="294"/>
                      </a:lnTo>
                      <a:lnTo>
                        <a:pt x="126" y="294"/>
                      </a:lnTo>
                      <a:lnTo>
                        <a:pt x="114" y="294"/>
                      </a:lnTo>
                      <a:lnTo>
                        <a:pt x="114" y="284"/>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81" name="Google Shape;581;p57"/>
                <p:cNvSpPr/>
                <p:nvPr/>
              </p:nvSpPr>
              <p:spPr>
                <a:xfrm>
                  <a:off x="2290158" y="3340274"/>
                  <a:ext cx="1563019" cy="1012824"/>
                </a:xfrm>
                <a:custGeom>
                  <a:avLst/>
                  <a:gdLst/>
                  <a:ahLst/>
                  <a:cxnLst/>
                  <a:rect l="l" t="t" r="r" b="b"/>
                  <a:pathLst>
                    <a:path w="1250" h="780" extrusionOk="0">
                      <a:moveTo>
                        <a:pt x="1198" y="426"/>
                      </a:moveTo>
                      <a:lnTo>
                        <a:pt x="1211" y="426"/>
                      </a:lnTo>
                      <a:lnTo>
                        <a:pt x="1211" y="415"/>
                      </a:lnTo>
                      <a:lnTo>
                        <a:pt x="1211" y="426"/>
                      </a:lnTo>
                      <a:lnTo>
                        <a:pt x="1211" y="415"/>
                      </a:lnTo>
                      <a:lnTo>
                        <a:pt x="1223" y="415"/>
                      </a:lnTo>
                      <a:lnTo>
                        <a:pt x="1223" y="404"/>
                      </a:lnTo>
                      <a:lnTo>
                        <a:pt x="1237" y="404"/>
                      </a:lnTo>
                      <a:lnTo>
                        <a:pt x="1223" y="404"/>
                      </a:lnTo>
                      <a:lnTo>
                        <a:pt x="1237" y="404"/>
                      </a:lnTo>
                      <a:lnTo>
                        <a:pt x="1250" y="404"/>
                      </a:lnTo>
                      <a:lnTo>
                        <a:pt x="1250" y="415"/>
                      </a:lnTo>
                      <a:lnTo>
                        <a:pt x="1237" y="415"/>
                      </a:lnTo>
                      <a:lnTo>
                        <a:pt x="1237" y="426"/>
                      </a:lnTo>
                      <a:lnTo>
                        <a:pt x="1250" y="426"/>
                      </a:lnTo>
                      <a:lnTo>
                        <a:pt x="1237" y="426"/>
                      </a:lnTo>
                      <a:lnTo>
                        <a:pt x="1223" y="426"/>
                      </a:lnTo>
                      <a:lnTo>
                        <a:pt x="1237" y="426"/>
                      </a:lnTo>
                      <a:lnTo>
                        <a:pt x="1237" y="435"/>
                      </a:lnTo>
                      <a:lnTo>
                        <a:pt x="1223" y="435"/>
                      </a:lnTo>
                      <a:lnTo>
                        <a:pt x="1237" y="435"/>
                      </a:lnTo>
                      <a:lnTo>
                        <a:pt x="1223" y="435"/>
                      </a:lnTo>
                      <a:lnTo>
                        <a:pt x="1237" y="435"/>
                      </a:lnTo>
                      <a:lnTo>
                        <a:pt x="1223" y="435"/>
                      </a:lnTo>
                      <a:lnTo>
                        <a:pt x="1237" y="435"/>
                      </a:lnTo>
                      <a:lnTo>
                        <a:pt x="1237" y="445"/>
                      </a:lnTo>
                      <a:lnTo>
                        <a:pt x="1237" y="455"/>
                      </a:lnTo>
                      <a:lnTo>
                        <a:pt x="1250" y="455"/>
                      </a:lnTo>
                      <a:lnTo>
                        <a:pt x="1250" y="466"/>
                      </a:lnTo>
                      <a:lnTo>
                        <a:pt x="1237" y="466"/>
                      </a:lnTo>
                      <a:lnTo>
                        <a:pt x="1237" y="475"/>
                      </a:lnTo>
                      <a:lnTo>
                        <a:pt x="1223" y="475"/>
                      </a:lnTo>
                      <a:lnTo>
                        <a:pt x="1223" y="486"/>
                      </a:lnTo>
                      <a:lnTo>
                        <a:pt x="1211" y="486"/>
                      </a:lnTo>
                      <a:lnTo>
                        <a:pt x="1211" y="496"/>
                      </a:lnTo>
                      <a:lnTo>
                        <a:pt x="1211" y="506"/>
                      </a:lnTo>
                      <a:lnTo>
                        <a:pt x="1198" y="506"/>
                      </a:lnTo>
                      <a:lnTo>
                        <a:pt x="1198" y="516"/>
                      </a:lnTo>
                      <a:lnTo>
                        <a:pt x="1186" y="516"/>
                      </a:lnTo>
                      <a:lnTo>
                        <a:pt x="1174" y="527"/>
                      </a:lnTo>
                      <a:lnTo>
                        <a:pt x="1174" y="536"/>
                      </a:lnTo>
                      <a:lnTo>
                        <a:pt x="1174" y="547"/>
                      </a:lnTo>
                      <a:lnTo>
                        <a:pt x="1174" y="557"/>
                      </a:lnTo>
                      <a:lnTo>
                        <a:pt x="1160" y="567"/>
                      </a:lnTo>
                      <a:lnTo>
                        <a:pt x="1160" y="576"/>
                      </a:lnTo>
                      <a:lnTo>
                        <a:pt x="1149" y="576"/>
                      </a:lnTo>
                      <a:lnTo>
                        <a:pt x="1149" y="587"/>
                      </a:lnTo>
                      <a:lnTo>
                        <a:pt x="1135" y="587"/>
                      </a:lnTo>
                      <a:lnTo>
                        <a:pt x="1135" y="597"/>
                      </a:lnTo>
                      <a:lnTo>
                        <a:pt x="1124" y="597"/>
                      </a:lnTo>
                      <a:lnTo>
                        <a:pt x="1110" y="597"/>
                      </a:lnTo>
                      <a:lnTo>
                        <a:pt x="1110" y="607"/>
                      </a:lnTo>
                      <a:lnTo>
                        <a:pt x="1097" y="607"/>
                      </a:lnTo>
                      <a:lnTo>
                        <a:pt x="1097" y="616"/>
                      </a:lnTo>
                      <a:lnTo>
                        <a:pt x="1085" y="628"/>
                      </a:lnTo>
                      <a:lnTo>
                        <a:pt x="1085" y="639"/>
                      </a:lnTo>
                      <a:lnTo>
                        <a:pt x="1085" y="648"/>
                      </a:lnTo>
                      <a:lnTo>
                        <a:pt x="1073" y="648"/>
                      </a:lnTo>
                      <a:lnTo>
                        <a:pt x="1073" y="658"/>
                      </a:lnTo>
                      <a:lnTo>
                        <a:pt x="1073" y="668"/>
                      </a:lnTo>
                      <a:lnTo>
                        <a:pt x="1061" y="679"/>
                      </a:lnTo>
                      <a:lnTo>
                        <a:pt x="1061" y="688"/>
                      </a:lnTo>
                      <a:lnTo>
                        <a:pt x="1048" y="688"/>
                      </a:lnTo>
                      <a:lnTo>
                        <a:pt x="1034" y="688"/>
                      </a:lnTo>
                      <a:lnTo>
                        <a:pt x="1023" y="688"/>
                      </a:lnTo>
                      <a:lnTo>
                        <a:pt x="1009" y="688"/>
                      </a:lnTo>
                      <a:lnTo>
                        <a:pt x="996" y="688"/>
                      </a:lnTo>
                      <a:lnTo>
                        <a:pt x="984" y="688"/>
                      </a:lnTo>
                      <a:lnTo>
                        <a:pt x="972" y="688"/>
                      </a:lnTo>
                      <a:lnTo>
                        <a:pt x="960" y="688"/>
                      </a:lnTo>
                      <a:lnTo>
                        <a:pt x="947" y="688"/>
                      </a:lnTo>
                      <a:lnTo>
                        <a:pt x="933" y="688"/>
                      </a:lnTo>
                      <a:lnTo>
                        <a:pt x="922" y="688"/>
                      </a:lnTo>
                      <a:lnTo>
                        <a:pt x="922" y="679"/>
                      </a:lnTo>
                      <a:lnTo>
                        <a:pt x="908" y="679"/>
                      </a:lnTo>
                      <a:lnTo>
                        <a:pt x="908" y="688"/>
                      </a:lnTo>
                      <a:lnTo>
                        <a:pt x="897" y="688"/>
                      </a:lnTo>
                      <a:lnTo>
                        <a:pt x="883" y="688"/>
                      </a:lnTo>
                      <a:lnTo>
                        <a:pt x="871" y="688"/>
                      </a:lnTo>
                      <a:lnTo>
                        <a:pt x="859" y="688"/>
                      </a:lnTo>
                      <a:lnTo>
                        <a:pt x="859" y="698"/>
                      </a:lnTo>
                      <a:lnTo>
                        <a:pt x="859" y="709"/>
                      </a:lnTo>
                      <a:lnTo>
                        <a:pt x="871" y="709"/>
                      </a:lnTo>
                      <a:lnTo>
                        <a:pt x="871" y="719"/>
                      </a:lnTo>
                      <a:lnTo>
                        <a:pt x="859" y="719"/>
                      </a:lnTo>
                      <a:lnTo>
                        <a:pt x="859" y="728"/>
                      </a:lnTo>
                      <a:lnTo>
                        <a:pt x="859" y="739"/>
                      </a:lnTo>
                      <a:lnTo>
                        <a:pt x="859" y="749"/>
                      </a:lnTo>
                      <a:lnTo>
                        <a:pt x="846" y="749"/>
                      </a:lnTo>
                      <a:lnTo>
                        <a:pt x="834" y="749"/>
                      </a:lnTo>
                      <a:lnTo>
                        <a:pt x="820" y="749"/>
                      </a:lnTo>
                      <a:lnTo>
                        <a:pt x="820" y="759"/>
                      </a:lnTo>
                      <a:lnTo>
                        <a:pt x="820" y="749"/>
                      </a:lnTo>
                      <a:lnTo>
                        <a:pt x="820" y="759"/>
                      </a:lnTo>
                      <a:lnTo>
                        <a:pt x="820" y="749"/>
                      </a:lnTo>
                      <a:lnTo>
                        <a:pt x="820" y="759"/>
                      </a:lnTo>
                      <a:lnTo>
                        <a:pt x="820" y="749"/>
                      </a:lnTo>
                      <a:lnTo>
                        <a:pt x="820" y="759"/>
                      </a:lnTo>
                      <a:lnTo>
                        <a:pt x="807" y="759"/>
                      </a:lnTo>
                      <a:lnTo>
                        <a:pt x="795" y="759"/>
                      </a:lnTo>
                      <a:lnTo>
                        <a:pt x="795" y="769"/>
                      </a:lnTo>
                      <a:lnTo>
                        <a:pt x="795" y="759"/>
                      </a:lnTo>
                      <a:lnTo>
                        <a:pt x="795" y="769"/>
                      </a:lnTo>
                      <a:lnTo>
                        <a:pt x="795" y="759"/>
                      </a:lnTo>
                      <a:lnTo>
                        <a:pt x="795" y="769"/>
                      </a:lnTo>
                      <a:lnTo>
                        <a:pt x="795" y="759"/>
                      </a:lnTo>
                      <a:lnTo>
                        <a:pt x="795" y="769"/>
                      </a:lnTo>
                      <a:lnTo>
                        <a:pt x="782" y="769"/>
                      </a:lnTo>
                      <a:lnTo>
                        <a:pt x="795" y="769"/>
                      </a:lnTo>
                      <a:lnTo>
                        <a:pt x="782" y="769"/>
                      </a:lnTo>
                      <a:lnTo>
                        <a:pt x="769" y="769"/>
                      </a:lnTo>
                      <a:lnTo>
                        <a:pt x="782" y="769"/>
                      </a:lnTo>
                      <a:lnTo>
                        <a:pt x="782" y="780"/>
                      </a:lnTo>
                      <a:lnTo>
                        <a:pt x="769" y="780"/>
                      </a:lnTo>
                      <a:lnTo>
                        <a:pt x="769" y="769"/>
                      </a:lnTo>
                      <a:lnTo>
                        <a:pt x="758" y="769"/>
                      </a:lnTo>
                      <a:lnTo>
                        <a:pt x="769" y="769"/>
                      </a:lnTo>
                      <a:lnTo>
                        <a:pt x="758" y="769"/>
                      </a:lnTo>
                      <a:lnTo>
                        <a:pt x="744" y="769"/>
                      </a:lnTo>
                      <a:lnTo>
                        <a:pt x="744" y="759"/>
                      </a:lnTo>
                      <a:lnTo>
                        <a:pt x="744" y="769"/>
                      </a:lnTo>
                      <a:lnTo>
                        <a:pt x="744" y="759"/>
                      </a:lnTo>
                      <a:lnTo>
                        <a:pt x="733" y="759"/>
                      </a:lnTo>
                      <a:lnTo>
                        <a:pt x="744" y="759"/>
                      </a:lnTo>
                      <a:lnTo>
                        <a:pt x="733" y="759"/>
                      </a:lnTo>
                      <a:lnTo>
                        <a:pt x="719" y="759"/>
                      </a:lnTo>
                      <a:lnTo>
                        <a:pt x="706" y="759"/>
                      </a:lnTo>
                      <a:lnTo>
                        <a:pt x="694" y="759"/>
                      </a:lnTo>
                      <a:lnTo>
                        <a:pt x="694" y="749"/>
                      </a:lnTo>
                      <a:lnTo>
                        <a:pt x="681" y="749"/>
                      </a:lnTo>
                      <a:lnTo>
                        <a:pt x="681" y="759"/>
                      </a:lnTo>
                      <a:lnTo>
                        <a:pt x="681" y="749"/>
                      </a:lnTo>
                      <a:lnTo>
                        <a:pt x="694" y="749"/>
                      </a:lnTo>
                      <a:lnTo>
                        <a:pt x="681" y="749"/>
                      </a:lnTo>
                      <a:lnTo>
                        <a:pt x="681" y="739"/>
                      </a:lnTo>
                      <a:lnTo>
                        <a:pt x="681" y="728"/>
                      </a:lnTo>
                      <a:lnTo>
                        <a:pt x="669" y="728"/>
                      </a:lnTo>
                      <a:lnTo>
                        <a:pt x="669" y="739"/>
                      </a:lnTo>
                      <a:lnTo>
                        <a:pt x="657" y="739"/>
                      </a:lnTo>
                      <a:lnTo>
                        <a:pt x="643" y="739"/>
                      </a:lnTo>
                      <a:lnTo>
                        <a:pt x="643" y="749"/>
                      </a:lnTo>
                      <a:lnTo>
                        <a:pt x="632" y="749"/>
                      </a:lnTo>
                      <a:lnTo>
                        <a:pt x="632" y="739"/>
                      </a:lnTo>
                      <a:lnTo>
                        <a:pt x="632" y="749"/>
                      </a:lnTo>
                      <a:lnTo>
                        <a:pt x="618" y="749"/>
                      </a:lnTo>
                      <a:lnTo>
                        <a:pt x="607" y="749"/>
                      </a:lnTo>
                      <a:lnTo>
                        <a:pt x="593" y="749"/>
                      </a:lnTo>
                      <a:lnTo>
                        <a:pt x="593" y="759"/>
                      </a:lnTo>
                      <a:lnTo>
                        <a:pt x="580" y="759"/>
                      </a:lnTo>
                      <a:lnTo>
                        <a:pt x="568" y="759"/>
                      </a:lnTo>
                      <a:lnTo>
                        <a:pt x="568" y="749"/>
                      </a:lnTo>
                      <a:lnTo>
                        <a:pt x="568" y="759"/>
                      </a:lnTo>
                      <a:lnTo>
                        <a:pt x="568" y="749"/>
                      </a:lnTo>
                      <a:lnTo>
                        <a:pt x="568" y="739"/>
                      </a:lnTo>
                      <a:lnTo>
                        <a:pt x="568" y="728"/>
                      </a:lnTo>
                      <a:lnTo>
                        <a:pt x="568" y="719"/>
                      </a:lnTo>
                      <a:lnTo>
                        <a:pt x="568" y="709"/>
                      </a:lnTo>
                      <a:lnTo>
                        <a:pt x="568" y="698"/>
                      </a:lnTo>
                      <a:lnTo>
                        <a:pt x="556" y="698"/>
                      </a:lnTo>
                      <a:lnTo>
                        <a:pt x="544" y="698"/>
                      </a:lnTo>
                      <a:lnTo>
                        <a:pt x="544" y="688"/>
                      </a:lnTo>
                      <a:lnTo>
                        <a:pt x="544" y="679"/>
                      </a:lnTo>
                      <a:lnTo>
                        <a:pt x="544" y="668"/>
                      </a:lnTo>
                      <a:lnTo>
                        <a:pt x="544" y="658"/>
                      </a:lnTo>
                      <a:lnTo>
                        <a:pt x="531" y="658"/>
                      </a:lnTo>
                      <a:lnTo>
                        <a:pt x="517" y="658"/>
                      </a:lnTo>
                      <a:lnTo>
                        <a:pt x="517" y="648"/>
                      </a:lnTo>
                      <a:lnTo>
                        <a:pt x="506" y="648"/>
                      </a:lnTo>
                      <a:lnTo>
                        <a:pt x="506" y="639"/>
                      </a:lnTo>
                      <a:lnTo>
                        <a:pt x="492" y="639"/>
                      </a:lnTo>
                      <a:lnTo>
                        <a:pt x="492" y="648"/>
                      </a:lnTo>
                      <a:lnTo>
                        <a:pt x="492" y="658"/>
                      </a:lnTo>
                      <a:lnTo>
                        <a:pt x="479" y="658"/>
                      </a:lnTo>
                      <a:lnTo>
                        <a:pt x="492" y="658"/>
                      </a:lnTo>
                      <a:lnTo>
                        <a:pt x="492" y="668"/>
                      </a:lnTo>
                      <a:lnTo>
                        <a:pt x="479" y="668"/>
                      </a:lnTo>
                      <a:lnTo>
                        <a:pt x="492" y="668"/>
                      </a:lnTo>
                      <a:lnTo>
                        <a:pt x="479" y="668"/>
                      </a:lnTo>
                      <a:lnTo>
                        <a:pt x="492" y="668"/>
                      </a:lnTo>
                      <a:lnTo>
                        <a:pt x="479" y="668"/>
                      </a:lnTo>
                      <a:lnTo>
                        <a:pt x="479" y="679"/>
                      </a:lnTo>
                      <a:lnTo>
                        <a:pt x="479" y="688"/>
                      </a:lnTo>
                      <a:lnTo>
                        <a:pt x="479" y="698"/>
                      </a:lnTo>
                      <a:lnTo>
                        <a:pt x="479" y="709"/>
                      </a:lnTo>
                      <a:lnTo>
                        <a:pt x="479" y="719"/>
                      </a:lnTo>
                      <a:lnTo>
                        <a:pt x="467" y="719"/>
                      </a:lnTo>
                      <a:lnTo>
                        <a:pt x="467" y="728"/>
                      </a:lnTo>
                      <a:lnTo>
                        <a:pt x="467" y="719"/>
                      </a:lnTo>
                      <a:lnTo>
                        <a:pt x="455" y="719"/>
                      </a:lnTo>
                      <a:lnTo>
                        <a:pt x="455" y="709"/>
                      </a:lnTo>
                      <a:lnTo>
                        <a:pt x="455" y="698"/>
                      </a:lnTo>
                      <a:lnTo>
                        <a:pt x="443" y="698"/>
                      </a:lnTo>
                      <a:lnTo>
                        <a:pt x="443" y="688"/>
                      </a:lnTo>
                      <a:lnTo>
                        <a:pt x="430" y="688"/>
                      </a:lnTo>
                      <a:lnTo>
                        <a:pt x="416" y="688"/>
                      </a:lnTo>
                      <a:lnTo>
                        <a:pt x="404" y="688"/>
                      </a:lnTo>
                      <a:lnTo>
                        <a:pt x="404" y="698"/>
                      </a:lnTo>
                      <a:lnTo>
                        <a:pt x="391" y="698"/>
                      </a:lnTo>
                      <a:lnTo>
                        <a:pt x="391" y="688"/>
                      </a:lnTo>
                      <a:lnTo>
                        <a:pt x="391" y="698"/>
                      </a:lnTo>
                      <a:lnTo>
                        <a:pt x="379" y="698"/>
                      </a:lnTo>
                      <a:lnTo>
                        <a:pt x="366" y="698"/>
                      </a:lnTo>
                      <a:lnTo>
                        <a:pt x="353" y="698"/>
                      </a:lnTo>
                      <a:lnTo>
                        <a:pt x="353" y="688"/>
                      </a:lnTo>
                      <a:lnTo>
                        <a:pt x="342" y="688"/>
                      </a:lnTo>
                      <a:lnTo>
                        <a:pt x="342" y="679"/>
                      </a:lnTo>
                      <a:lnTo>
                        <a:pt x="328" y="679"/>
                      </a:lnTo>
                      <a:lnTo>
                        <a:pt x="317" y="679"/>
                      </a:lnTo>
                      <a:lnTo>
                        <a:pt x="317" y="668"/>
                      </a:lnTo>
                      <a:lnTo>
                        <a:pt x="328" y="668"/>
                      </a:lnTo>
                      <a:lnTo>
                        <a:pt x="328" y="658"/>
                      </a:lnTo>
                      <a:lnTo>
                        <a:pt x="342" y="658"/>
                      </a:lnTo>
                      <a:lnTo>
                        <a:pt x="353" y="658"/>
                      </a:lnTo>
                      <a:lnTo>
                        <a:pt x="353" y="648"/>
                      </a:lnTo>
                      <a:lnTo>
                        <a:pt x="366" y="648"/>
                      </a:lnTo>
                      <a:lnTo>
                        <a:pt x="366" y="639"/>
                      </a:lnTo>
                      <a:lnTo>
                        <a:pt x="379" y="639"/>
                      </a:lnTo>
                      <a:lnTo>
                        <a:pt x="379" y="628"/>
                      </a:lnTo>
                      <a:lnTo>
                        <a:pt x="391" y="628"/>
                      </a:lnTo>
                      <a:lnTo>
                        <a:pt x="391" y="616"/>
                      </a:lnTo>
                      <a:lnTo>
                        <a:pt x="391" y="628"/>
                      </a:lnTo>
                      <a:lnTo>
                        <a:pt x="391" y="616"/>
                      </a:lnTo>
                      <a:lnTo>
                        <a:pt x="404" y="616"/>
                      </a:lnTo>
                      <a:lnTo>
                        <a:pt x="404" y="628"/>
                      </a:lnTo>
                      <a:lnTo>
                        <a:pt x="404" y="616"/>
                      </a:lnTo>
                      <a:lnTo>
                        <a:pt x="404" y="628"/>
                      </a:lnTo>
                      <a:lnTo>
                        <a:pt x="416" y="628"/>
                      </a:lnTo>
                      <a:lnTo>
                        <a:pt x="416" y="616"/>
                      </a:lnTo>
                      <a:lnTo>
                        <a:pt x="416" y="607"/>
                      </a:lnTo>
                      <a:lnTo>
                        <a:pt x="404" y="607"/>
                      </a:lnTo>
                      <a:lnTo>
                        <a:pt x="404" y="597"/>
                      </a:lnTo>
                      <a:lnTo>
                        <a:pt x="404" y="587"/>
                      </a:lnTo>
                      <a:lnTo>
                        <a:pt x="391" y="587"/>
                      </a:lnTo>
                      <a:lnTo>
                        <a:pt x="379" y="587"/>
                      </a:lnTo>
                      <a:lnTo>
                        <a:pt x="379" y="576"/>
                      </a:lnTo>
                      <a:lnTo>
                        <a:pt x="366" y="576"/>
                      </a:lnTo>
                      <a:lnTo>
                        <a:pt x="366" y="567"/>
                      </a:lnTo>
                      <a:lnTo>
                        <a:pt x="353" y="567"/>
                      </a:lnTo>
                      <a:lnTo>
                        <a:pt x="353" y="557"/>
                      </a:lnTo>
                      <a:lnTo>
                        <a:pt x="353" y="547"/>
                      </a:lnTo>
                      <a:lnTo>
                        <a:pt x="353" y="557"/>
                      </a:lnTo>
                      <a:lnTo>
                        <a:pt x="366" y="557"/>
                      </a:lnTo>
                      <a:lnTo>
                        <a:pt x="366" y="547"/>
                      </a:lnTo>
                      <a:lnTo>
                        <a:pt x="379" y="547"/>
                      </a:lnTo>
                      <a:lnTo>
                        <a:pt x="391" y="547"/>
                      </a:lnTo>
                      <a:lnTo>
                        <a:pt x="379" y="536"/>
                      </a:lnTo>
                      <a:lnTo>
                        <a:pt x="379" y="527"/>
                      </a:lnTo>
                      <a:lnTo>
                        <a:pt x="366" y="527"/>
                      </a:lnTo>
                      <a:lnTo>
                        <a:pt x="366" y="516"/>
                      </a:lnTo>
                      <a:lnTo>
                        <a:pt x="353" y="516"/>
                      </a:lnTo>
                      <a:lnTo>
                        <a:pt x="353" y="506"/>
                      </a:lnTo>
                      <a:lnTo>
                        <a:pt x="353" y="496"/>
                      </a:lnTo>
                      <a:lnTo>
                        <a:pt x="353" y="486"/>
                      </a:lnTo>
                      <a:lnTo>
                        <a:pt x="342" y="486"/>
                      </a:lnTo>
                      <a:lnTo>
                        <a:pt x="342" y="475"/>
                      </a:lnTo>
                      <a:lnTo>
                        <a:pt x="342" y="466"/>
                      </a:lnTo>
                      <a:lnTo>
                        <a:pt x="342" y="455"/>
                      </a:lnTo>
                      <a:lnTo>
                        <a:pt x="342" y="445"/>
                      </a:lnTo>
                      <a:lnTo>
                        <a:pt x="342" y="435"/>
                      </a:lnTo>
                      <a:lnTo>
                        <a:pt x="328" y="435"/>
                      </a:lnTo>
                      <a:lnTo>
                        <a:pt x="342" y="435"/>
                      </a:lnTo>
                      <a:lnTo>
                        <a:pt x="328" y="435"/>
                      </a:lnTo>
                      <a:lnTo>
                        <a:pt x="328" y="426"/>
                      </a:lnTo>
                      <a:lnTo>
                        <a:pt x="317" y="426"/>
                      </a:lnTo>
                      <a:lnTo>
                        <a:pt x="317" y="415"/>
                      </a:lnTo>
                      <a:lnTo>
                        <a:pt x="317" y="404"/>
                      </a:lnTo>
                      <a:lnTo>
                        <a:pt x="303" y="404"/>
                      </a:lnTo>
                      <a:lnTo>
                        <a:pt x="290" y="404"/>
                      </a:lnTo>
                      <a:lnTo>
                        <a:pt x="290" y="395"/>
                      </a:lnTo>
                      <a:lnTo>
                        <a:pt x="290" y="384"/>
                      </a:lnTo>
                      <a:lnTo>
                        <a:pt x="303" y="384"/>
                      </a:lnTo>
                      <a:lnTo>
                        <a:pt x="303" y="374"/>
                      </a:lnTo>
                      <a:lnTo>
                        <a:pt x="317" y="374"/>
                      </a:lnTo>
                      <a:lnTo>
                        <a:pt x="317" y="363"/>
                      </a:lnTo>
                      <a:lnTo>
                        <a:pt x="303" y="363"/>
                      </a:lnTo>
                      <a:lnTo>
                        <a:pt x="303" y="354"/>
                      </a:lnTo>
                      <a:lnTo>
                        <a:pt x="303" y="344"/>
                      </a:lnTo>
                      <a:lnTo>
                        <a:pt x="303" y="334"/>
                      </a:lnTo>
                      <a:lnTo>
                        <a:pt x="290" y="334"/>
                      </a:lnTo>
                      <a:lnTo>
                        <a:pt x="290" y="323"/>
                      </a:lnTo>
                      <a:lnTo>
                        <a:pt x="303" y="323"/>
                      </a:lnTo>
                      <a:lnTo>
                        <a:pt x="303" y="314"/>
                      </a:lnTo>
                      <a:lnTo>
                        <a:pt x="290" y="314"/>
                      </a:lnTo>
                      <a:lnTo>
                        <a:pt x="290" y="303"/>
                      </a:lnTo>
                      <a:lnTo>
                        <a:pt x="303" y="303"/>
                      </a:lnTo>
                      <a:lnTo>
                        <a:pt x="303" y="293"/>
                      </a:lnTo>
                      <a:lnTo>
                        <a:pt x="303" y="283"/>
                      </a:lnTo>
                      <a:lnTo>
                        <a:pt x="317" y="283"/>
                      </a:lnTo>
                      <a:lnTo>
                        <a:pt x="317" y="274"/>
                      </a:lnTo>
                      <a:lnTo>
                        <a:pt x="328" y="274"/>
                      </a:lnTo>
                      <a:lnTo>
                        <a:pt x="328" y="263"/>
                      </a:lnTo>
                      <a:lnTo>
                        <a:pt x="328" y="253"/>
                      </a:lnTo>
                      <a:lnTo>
                        <a:pt x="317" y="253"/>
                      </a:lnTo>
                      <a:lnTo>
                        <a:pt x="303" y="243"/>
                      </a:lnTo>
                      <a:lnTo>
                        <a:pt x="290" y="243"/>
                      </a:lnTo>
                      <a:lnTo>
                        <a:pt x="290" y="253"/>
                      </a:lnTo>
                      <a:lnTo>
                        <a:pt x="278" y="253"/>
                      </a:lnTo>
                      <a:lnTo>
                        <a:pt x="265" y="253"/>
                      </a:lnTo>
                      <a:lnTo>
                        <a:pt x="265" y="243"/>
                      </a:lnTo>
                      <a:lnTo>
                        <a:pt x="265" y="253"/>
                      </a:lnTo>
                      <a:lnTo>
                        <a:pt x="252" y="253"/>
                      </a:lnTo>
                      <a:lnTo>
                        <a:pt x="252" y="263"/>
                      </a:lnTo>
                      <a:lnTo>
                        <a:pt x="252" y="274"/>
                      </a:lnTo>
                      <a:lnTo>
                        <a:pt x="241" y="274"/>
                      </a:lnTo>
                      <a:lnTo>
                        <a:pt x="241" y="283"/>
                      </a:lnTo>
                      <a:lnTo>
                        <a:pt x="241" y="293"/>
                      </a:lnTo>
                      <a:lnTo>
                        <a:pt x="227" y="293"/>
                      </a:lnTo>
                      <a:lnTo>
                        <a:pt x="227" y="303"/>
                      </a:lnTo>
                      <a:lnTo>
                        <a:pt x="216" y="303"/>
                      </a:lnTo>
                      <a:lnTo>
                        <a:pt x="202" y="303"/>
                      </a:lnTo>
                      <a:lnTo>
                        <a:pt x="189" y="303"/>
                      </a:lnTo>
                      <a:lnTo>
                        <a:pt x="189" y="314"/>
                      </a:lnTo>
                      <a:lnTo>
                        <a:pt x="177" y="314"/>
                      </a:lnTo>
                      <a:lnTo>
                        <a:pt x="177" y="323"/>
                      </a:lnTo>
                      <a:lnTo>
                        <a:pt x="177" y="334"/>
                      </a:lnTo>
                      <a:lnTo>
                        <a:pt x="177" y="344"/>
                      </a:lnTo>
                      <a:lnTo>
                        <a:pt x="164" y="344"/>
                      </a:lnTo>
                      <a:lnTo>
                        <a:pt x="164" y="354"/>
                      </a:lnTo>
                      <a:lnTo>
                        <a:pt x="164" y="363"/>
                      </a:lnTo>
                      <a:lnTo>
                        <a:pt x="152" y="363"/>
                      </a:lnTo>
                      <a:lnTo>
                        <a:pt x="152" y="374"/>
                      </a:lnTo>
                      <a:lnTo>
                        <a:pt x="140" y="374"/>
                      </a:lnTo>
                      <a:lnTo>
                        <a:pt x="126" y="374"/>
                      </a:lnTo>
                      <a:lnTo>
                        <a:pt x="115" y="374"/>
                      </a:lnTo>
                      <a:lnTo>
                        <a:pt x="115" y="384"/>
                      </a:lnTo>
                      <a:lnTo>
                        <a:pt x="101" y="384"/>
                      </a:lnTo>
                      <a:lnTo>
                        <a:pt x="90" y="395"/>
                      </a:lnTo>
                      <a:lnTo>
                        <a:pt x="76" y="395"/>
                      </a:lnTo>
                      <a:lnTo>
                        <a:pt x="63" y="395"/>
                      </a:lnTo>
                      <a:lnTo>
                        <a:pt x="63" y="384"/>
                      </a:lnTo>
                      <a:lnTo>
                        <a:pt x="63" y="374"/>
                      </a:lnTo>
                      <a:lnTo>
                        <a:pt x="51" y="374"/>
                      </a:lnTo>
                      <a:lnTo>
                        <a:pt x="51" y="363"/>
                      </a:lnTo>
                      <a:lnTo>
                        <a:pt x="51" y="354"/>
                      </a:lnTo>
                      <a:lnTo>
                        <a:pt x="39" y="354"/>
                      </a:lnTo>
                      <a:lnTo>
                        <a:pt x="27" y="344"/>
                      </a:lnTo>
                      <a:lnTo>
                        <a:pt x="27" y="334"/>
                      </a:lnTo>
                      <a:lnTo>
                        <a:pt x="27" y="323"/>
                      </a:lnTo>
                      <a:lnTo>
                        <a:pt x="13" y="323"/>
                      </a:lnTo>
                      <a:lnTo>
                        <a:pt x="13" y="314"/>
                      </a:lnTo>
                      <a:lnTo>
                        <a:pt x="13" y="303"/>
                      </a:lnTo>
                      <a:lnTo>
                        <a:pt x="0" y="303"/>
                      </a:lnTo>
                      <a:lnTo>
                        <a:pt x="0" y="293"/>
                      </a:lnTo>
                      <a:lnTo>
                        <a:pt x="0" y="283"/>
                      </a:lnTo>
                      <a:lnTo>
                        <a:pt x="0" y="274"/>
                      </a:lnTo>
                      <a:lnTo>
                        <a:pt x="0" y="263"/>
                      </a:lnTo>
                      <a:lnTo>
                        <a:pt x="13" y="263"/>
                      </a:lnTo>
                      <a:lnTo>
                        <a:pt x="13" y="253"/>
                      </a:lnTo>
                      <a:lnTo>
                        <a:pt x="27" y="253"/>
                      </a:lnTo>
                      <a:lnTo>
                        <a:pt x="27" y="243"/>
                      </a:lnTo>
                      <a:lnTo>
                        <a:pt x="39" y="243"/>
                      </a:lnTo>
                      <a:lnTo>
                        <a:pt x="39" y="233"/>
                      </a:lnTo>
                      <a:lnTo>
                        <a:pt x="39" y="222"/>
                      </a:lnTo>
                      <a:lnTo>
                        <a:pt x="51" y="222"/>
                      </a:lnTo>
                      <a:lnTo>
                        <a:pt x="51" y="213"/>
                      </a:lnTo>
                      <a:lnTo>
                        <a:pt x="63" y="213"/>
                      </a:lnTo>
                      <a:lnTo>
                        <a:pt x="76" y="213"/>
                      </a:lnTo>
                      <a:lnTo>
                        <a:pt x="76" y="202"/>
                      </a:lnTo>
                      <a:lnTo>
                        <a:pt x="90" y="202"/>
                      </a:lnTo>
                      <a:lnTo>
                        <a:pt x="90" y="213"/>
                      </a:lnTo>
                      <a:lnTo>
                        <a:pt x="101" y="213"/>
                      </a:lnTo>
                      <a:lnTo>
                        <a:pt x="115" y="213"/>
                      </a:lnTo>
                      <a:lnTo>
                        <a:pt x="115" y="202"/>
                      </a:lnTo>
                      <a:lnTo>
                        <a:pt x="101" y="202"/>
                      </a:lnTo>
                      <a:lnTo>
                        <a:pt x="101" y="192"/>
                      </a:lnTo>
                      <a:lnTo>
                        <a:pt x="101" y="182"/>
                      </a:lnTo>
                      <a:lnTo>
                        <a:pt x="101" y="171"/>
                      </a:lnTo>
                      <a:lnTo>
                        <a:pt x="115" y="171"/>
                      </a:lnTo>
                      <a:lnTo>
                        <a:pt x="115" y="162"/>
                      </a:lnTo>
                      <a:lnTo>
                        <a:pt x="126" y="162"/>
                      </a:lnTo>
                      <a:lnTo>
                        <a:pt x="140" y="162"/>
                      </a:lnTo>
                      <a:lnTo>
                        <a:pt x="140" y="151"/>
                      </a:lnTo>
                      <a:lnTo>
                        <a:pt x="152" y="151"/>
                      </a:lnTo>
                      <a:lnTo>
                        <a:pt x="152" y="162"/>
                      </a:lnTo>
                      <a:lnTo>
                        <a:pt x="164" y="162"/>
                      </a:lnTo>
                      <a:lnTo>
                        <a:pt x="164" y="151"/>
                      </a:lnTo>
                      <a:lnTo>
                        <a:pt x="164" y="141"/>
                      </a:lnTo>
                      <a:lnTo>
                        <a:pt x="177" y="141"/>
                      </a:lnTo>
                      <a:lnTo>
                        <a:pt x="177" y="131"/>
                      </a:lnTo>
                      <a:lnTo>
                        <a:pt x="189" y="131"/>
                      </a:lnTo>
                      <a:lnTo>
                        <a:pt x="202" y="131"/>
                      </a:lnTo>
                      <a:lnTo>
                        <a:pt x="216" y="131"/>
                      </a:lnTo>
                      <a:lnTo>
                        <a:pt x="227" y="131"/>
                      </a:lnTo>
                      <a:lnTo>
                        <a:pt x="241" y="131"/>
                      </a:lnTo>
                      <a:lnTo>
                        <a:pt x="241" y="141"/>
                      </a:lnTo>
                      <a:lnTo>
                        <a:pt x="252" y="141"/>
                      </a:lnTo>
                      <a:lnTo>
                        <a:pt x="252" y="131"/>
                      </a:lnTo>
                      <a:lnTo>
                        <a:pt x="265" y="131"/>
                      </a:lnTo>
                      <a:lnTo>
                        <a:pt x="278" y="131"/>
                      </a:lnTo>
                      <a:lnTo>
                        <a:pt x="290" y="131"/>
                      </a:lnTo>
                      <a:lnTo>
                        <a:pt x="290" y="121"/>
                      </a:lnTo>
                      <a:lnTo>
                        <a:pt x="303" y="121"/>
                      </a:lnTo>
                      <a:lnTo>
                        <a:pt x="303" y="110"/>
                      </a:lnTo>
                      <a:lnTo>
                        <a:pt x="303" y="101"/>
                      </a:lnTo>
                      <a:lnTo>
                        <a:pt x="317" y="101"/>
                      </a:lnTo>
                      <a:lnTo>
                        <a:pt x="317" y="91"/>
                      </a:lnTo>
                      <a:lnTo>
                        <a:pt x="328" y="91"/>
                      </a:lnTo>
                      <a:lnTo>
                        <a:pt x="328" y="81"/>
                      </a:lnTo>
                      <a:lnTo>
                        <a:pt x="317" y="81"/>
                      </a:lnTo>
                      <a:lnTo>
                        <a:pt x="317" y="70"/>
                      </a:lnTo>
                      <a:lnTo>
                        <a:pt x="317" y="61"/>
                      </a:lnTo>
                      <a:lnTo>
                        <a:pt x="303" y="61"/>
                      </a:lnTo>
                      <a:lnTo>
                        <a:pt x="303" y="50"/>
                      </a:lnTo>
                      <a:lnTo>
                        <a:pt x="303" y="40"/>
                      </a:lnTo>
                      <a:lnTo>
                        <a:pt x="303" y="30"/>
                      </a:lnTo>
                      <a:lnTo>
                        <a:pt x="303" y="21"/>
                      </a:lnTo>
                      <a:lnTo>
                        <a:pt x="317" y="21"/>
                      </a:lnTo>
                      <a:lnTo>
                        <a:pt x="317" y="10"/>
                      </a:lnTo>
                      <a:lnTo>
                        <a:pt x="328" y="10"/>
                      </a:lnTo>
                      <a:lnTo>
                        <a:pt x="328" y="0"/>
                      </a:lnTo>
                      <a:lnTo>
                        <a:pt x="342" y="0"/>
                      </a:lnTo>
                      <a:lnTo>
                        <a:pt x="353" y="0"/>
                      </a:lnTo>
                      <a:lnTo>
                        <a:pt x="353" y="10"/>
                      </a:lnTo>
                      <a:lnTo>
                        <a:pt x="366" y="10"/>
                      </a:lnTo>
                      <a:lnTo>
                        <a:pt x="379" y="10"/>
                      </a:lnTo>
                      <a:lnTo>
                        <a:pt x="379" y="21"/>
                      </a:lnTo>
                      <a:lnTo>
                        <a:pt x="391" y="21"/>
                      </a:lnTo>
                      <a:lnTo>
                        <a:pt x="391" y="30"/>
                      </a:lnTo>
                      <a:lnTo>
                        <a:pt x="404" y="30"/>
                      </a:lnTo>
                      <a:lnTo>
                        <a:pt x="416" y="30"/>
                      </a:lnTo>
                      <a:lnTo>
                        <a:pt x="430" y="30"/>
                      </a:lnTo>
                      <a:lnTo>
                        <a:pt x="430" y="40"/>
                      </a:lnTo>
                      <a:lnTo>
                        <a:pt x="443" y="40"/>
                      </a:lnTo>
                      <a:lnTo>
                        <a:pt x="455" y="40"/>
                      </a:lnTo>
                      <a:lnTo>
                        <a:pt x="455" y="50"/>
                      </a:lnTo>
                      <a:lnTo>
                        <a:pt x="455" y="61"/>
                      </a:lnTo>
                      <a:lnTo>
                        <a:pt x="467" y="61"/>
                      </a:lnTo>
                      <a:lnTo>
                        <a:pt x="467" y="70"/>
                      </a:lnTo>
                      <a:lnTo>
                        <a:pt x="479" y="70"/>
                      </a:lnTo>
                      <a:lnTo>
                        <a:pt x="479" y="81"/>
                      </a:lnTo>
                      <a:lnTo>
                        <a:pt x="492" y="81"/>
                      </a:lnTo>
                      <a:lnTo>
                        <a:pt x="506" y="81"/>
                      </a:lnTo>
                      <a:lnTo>
                        <a:pt x="517" y="81"/>
                      </a:lnTo>
                      <a:lnTo>
                        <a:pt x="517" y="91"/>
                      </a:lnTo>
                      <a:lnTo>
                        <a:pt x="517" y="101"/>
                      </a:lnTo>
                      <a:lnTo>
                        <a:pt x="517" y="110"/>
                      </a:lnTo>
                      <a:lnTo>
                        <a:pt x="506" y="110"/>
                      </a:lnTo>
                      <a:lnTo>
                        <a:pt x="506" y="101"/>
                      </a:lnTo>
                      <a:lnTo>
                        <a:pt x="506" y="110"/>
                      </a:lnTo>
                      <a:lnTo>
                        <a:pt x="506" y="121"/>
                      </a:lnTo>
                      <a:lnTo>
                        <a:pt x="517" y="121"/>
                      </a:lnTo>
                      <a:lnTo>
                        <a:pt x="517" y="131"/>
                      </a:lnTo>
                      <a:lnTo>
                        <a:pt x="531" y="141"/>
                      </a:lnTo>
                      <a:lnTo>
                        <a:pt x="531" y="151"/>
                      </a:lnTo>
                      <a:lnTo>
                        <a:pt x="544" y="151"/>
                      </a:lnTo>
                      <a:lnTo>
                        <a:pt x="544" y="162"/>
                      </a:lnTo>
                      <a:lnTo>
                        <a:pt x="544" y="171"/>
                      </a:lnTo>
                      <a:lnTo>
                        <a:pt x="544" y="182"/>
                      </a:lnTo>
                      <a:lnTo>
                        <a:pt x="556" y="182"/>
                      </a:lnTo>
                      <a:lnTo>
                        <a:pt x="556" y="192"/>
                      </a:lnTo>
                      <a:lnTo>
                        <a:pt x="556" y="202"/>
                      </a:lnTo>
                      <a:lnTo>
                        <a:pt x="568" y="202"/>
                      </a:lnTo>
                      <a:lnTo>
                        <a:pt x="568" y="213"/>
                      </a:lnTo>
                      <a:lnTo>
                        <a:pt x="580" y="213"/>
                      </a:lnTo>
                      <a:lnTo>
                        <a:pt x="580" y="222"/>
                      </a:lnTo>
                      <a:lnTo>
                        <a:pt x="593" y="222"/>
                      </a:lnTo>
                      <a:lnTo>
                        <a:pt x="607" y="222"/>
                      </a:lnTo>
                      <a:lnTo>
                        <a:pt x="593" y="233"/>
                      </a:lnTo>
                      <a:lnTo>
                        <a:pt x="593" y="243"/>
                      </a:lnTo>
                      <a:lnTo>
                        <a:pt x="607" y="243"/>
                      </a:lnTo>
                      <a:lnTo>
                        <a:pt x="607" y="253"/>
                      </a:lnTo>
                      <a:lnTo>
                        <a:pt x="618" y="253"/>
                      </a:lnTo>
                      <a:lnTo>
                        <a:pt x="618" y="263"/>
                      </a:lnTo>
                      <a:lnTo>
                        <a:pt x="632" y="263"/>
                      </a:lnTo>
                      <a:lnTo>
                        <a:pt x="643" y="263"/>
                      </a:lnTo>
                      <a:lnTo>
                        <a:pt x="643" y="274"/>
                      </a:lnTo>
                      <a:lnTo>
                        <a:pt x="643" y="283"/>
                      </a:lnTo>
                      <a:lnTo>
                        <a:pt x="657" y="283"/>
                      </a:lnTo>
                      <a:lnTo>
                        <a:pt x="657" y="293"/>
                      </a:lnTo>
                      <a:lnTo>
                        <a:pt x="669" y="293"/>
                      </a:lnTo>
                      <a:lnTo>
                        <a:pt x="669" y="303"/>
                      </a:lnTo>
                      <a:lnTo>
                        <a:pt x="681" y="303"/>
                      </a:lnTo>
                      <a:lnTo>
                        <a:pt x="681" y="314"/>
                      </a:lnTo>
                      <a:lnTo>
                        <a:pt x="681" y="323"/>
                      </a:lnTo>
                      <a:lnTo>
                        <a:pt x="694" y="323"/>
                      </a:lnTo>
                      <a:lnTo>
                        <a:pt x="694" y="334"/>
                      </a:lnTo>
                      <a:lnTo>
                        <a:pt x="694" y="344"/>
                      </a:lnTo>
                      <a:lnTo>
                        <a:pt x="681" y="344"/>
                      </a:lnTo>
                      <a:lnTo>
                        <a:pt x="669" y="354"/>
                      </a:lnTo>
                      <a:lnTo>
                        <a:pt x="681" y="354"/>
                      </a:lnTo>
                      <a:lnTo>
                        <a:pt x="669" y="354"/>
                      </a:lnTo>
                      <a:lnTo>
                        <a:pt x="669" y="363"/>
                      </a:lnTo>
                      <a:lnTo>
                        <a:pt x="657" y="363"/>
                      </a:lnTo>
                      <a:lnTo>
                        <a:pt x="657" y="374"/>
                      </a:lnTo>
                      <a:lnTo>
                        <a:pt x="643" y="374"/>
                      </a:lnTo>
                      <a:lnTo>
                        <a:pt x="643" y="384"/>
                      </a:lnTo>
                      <a:lnTo>
                        <a:pt x="632" y="384"/>
                      </a:lnTo>
                      <a:lnTo>
                        <a:pt x="632" y="395"/>
                      </a:lnTo>
                      <a:lnTo>
                        <a:pt x="657" y="395"/>
                      </a:lnTo>
                      <a:lnTo>
                        <a:pt x="681" y="395"/>
                      </a:lnTo>
                      <a:lnTo>
                        <a:pt x="744" y="395"/>
                      </a:lnTo>
                      <a:lnTo>
                        <a:pt x="744" y="404"/>
                      </a:lnTo>
                      <a:lnTo>
                        <a:pt x="744" y="395"/>
                      </a:lnTo>
                      <a:lnTo>
                        <a:pt x="744" y="404"/>
                      </a:lnTo>
                      <a:lnTo>
                        <a:pt x="744" y="395"/>
                      </a:lnTo>
                      <a:lnTo>
                        <a:pt x="744" y="404"/>
                      </a:lnTo>
                      <a:lnTo>
                        <a:pt x="758" y="404"/>
                      </a:lnTo>
                      <a:lnTo>
                        <a:pt x="769" y="404"/>
                      </a:lnTo>
                      <a:lnTo>
                        <a:pt x="782" y="404"/>
                      </a:lnTo>
                      <a:lnTo>
                        <a:pt x="782" y="415"/>
                      </a:lnTo>
                      <a:lnTo>
                        <a:pt x="782" y="404"/>
                      </a:lnTo>
                      <a:lnTo>
                        <a:pt x="795" y="404"/>
                      </a:lnTo>
                      <a:lnTo>
                        <a:pt x="795" y="415"/>
                      </a:lnTo>
                      <a:lnTo>
                        <a:pt x="807" y="415"/>
                      </a:lnTo>
                      <a:lnTo>
                        <a:pt x="807" y="404"/>
                      </a:lnTo>
                      <a:lnTo>
                        <a:pt x="820" y="404"/>
                      </a:lnTo>
                      <a:lnTo>
                        <a:pt x="820" y="415"/>
                      </a:lnTo>
                      <a:lnTo>
                        <a:pt x="820" y="404"/>
                      </a:lnTo>
                      <a:lnTo>
                        <a:pt x="820" y="415"/>
                      </a:lnTo>
                      <a:lnTo>
                        <a:pt x="834" y="415"/>
                      </a:lnTo>
                      <a:lnTo>
                        <a:pt x="834" y="426"/>
                      </a:lnTo>
                      <a:lnTo>
                        <a:pt x="834" y="415"/>
                      </a:lnTo>
                      <a:lnTo>
                        <a:pt x="846" y="415"/>
                      </a:lnTo>
                      <a:lnTo>
                        <a:pt x="846" y="426"/>
                      </a:lnTo>
                      <a:lnTo>
                        <a:pt x="846" y="415"/>
                      </a:lnTo>
                      <a:lnTo>
                        <a:pt x="846" y="426"/>
                      </a:lnTo>
                      <a:lnTo>
                        <a:pt x="846" y="435"/>
                      </a:lnTo>
                      <a:lnTo>
                        <a:pt x="846" y="445"/>
                      </a:lnTo>
                      <a:lnTo>
                        <a:pt x="846" y="455"/>
                      </a:lnTo>
                      <a:lnTo>
                        <a:pt x="846" y="466"/>
                      </a:lnTo>
                      <a:lnTo>
                        <a:pt x="859" y="466"/>
                      </a:lnTo>
                      <a:lnTo>
                        <a:pt x="871" y="466"/>
                      </a:lnTo>
                      <a:lnTo>
                        <a:pt x="871" y="475"/>
                      </a:lnTo>
                      <a:lnTo>
                        <a:pt x="871" y="486"/>
                      </a:lnTo>
                      <a:lnTo>
                        <a:pt x="871" y="496"/>
                      </a:lnTo>
                      <a:lnTo>
                        <a:pt x="871" y="506"/>
                      </a:lnTo>
                      <a:lnTo>
                        <a:pt x="859" y="506"/>
                      </a:lnTo>
                      <a:lnTo>
                        <a:pt x="908" y="506"/>
                      </a:lnTo>
                      <a:lnTo>
                        <a:pt x="1048" y="506"/>
                      </a:lnTo>
                      <a:lnTo>
                        <a:pt x="1061" y="506"/>
                      </a:lnTo>
                      <a:lnTo>
                        <a:pt x="1073" y="506"/>
                      </a:lnTo>
                      <a:lnTo>
                        <a:pt x="1073" y="496"/>
                      </a:lnTo>
                      <a:lnTo>
                        <a:pt x="1085" y="506"/>
                      </a:lnTo>
                      <a:lnTo>
                        <a:pt x="1085" y="496"/>
                      </a:lnTo>
                      <a:lnTo>
                        <a:pt x="1085" y="506"/>
                      </a:lnTo>
                      <a:lnTo>
                        <a:pt x="1085" y="496"/>
                      </a:lnTo>
                      <a:lnTo>
                        <a:pt x="1097" y="496"/>
                      </a:lnTo>
                      <a:lnTo>
                        <a:pt x="1097" y="486"/>
                      </a:lnTo>
                      <a:lnTo>
                        <a:pt x="1110" y="475"/>
                      </a:lnTo>
                      <a:lnTo>
                        <a:pt x="1124" y="475"/>
                      </a:lnTo>
                      <a:lnTo>
                        <a:pt x="1135" y="475"/>
                      </a:lnTo>
                      <a:lnTo>
                        <a:pt x="1135" y="466"/>
                      </a:lnTo>
                      <a:lnTo>
                        <a:pt x="1149" y="466"/>
                      </a:lnTo>
                      <a:lnTo>
                        <a:pt x="1149" y="455"/>
                      </a:lnTo>
                      <a:lnTo>
                        <a:pt x="1149" y="466"/>
                      </a:lnTo>
                      <a:lnTo>
                        <a:pt x="1149" y="455"/>
                      </a:lnTo>
                      <a:lnTo>
                        <a:pt x="1160" y="455"/>
                      </a:lnTo>
                      <a:lnTo>
                        <a:pt x="1160" y="445"/>
                      </a:lnTo>
                      <a:lnTo>
                        <a:pt x="1174" y="445"/>
                      </a:lnTo>
                      <a:lnTo>
                        <a:pt x="1186" y="445"/>
                      </a:lnTo>
                      <a:lnTo>
                        <a:pt x="1186" y="435"/>
                      </a:lnTo>
                      <a:lnTo>
                        <a:pt x="1198" y="435"/>
                      </a:lnTo>
                      <a:lnTo>
                        <a:pt x="1186" y="435"/>
                      </a:lnTo>
                      <a:lnTo>
                        <a:pt x="1198" y="435"/>
                      </a:lnTo>
                      <a:lnTo>
                        <a:pt x="1186" y="435"/>
                      </a:lnTo>
                      <a:lnTo>
                        <a:pt x="1198" y="435"/>
                      </a:lnTo>
                      <a:lnTo>
                        <a:pt x="1186" y="435"/>
                      </a:lnTo>
                      <a:lnTo>
                        <a:pt x="1198" y="435"/>
                      </a:lnTo>
                      <a:lnTo>
                        <a:pt x="1186" y="435"/>
                      </a:lnTo>
                      <a:lnTo>
                        <a:pt x="1186" y="426"/>
                      </a:lnTo>
                      <a:lnTo>
                        <a:pt x="1198" y="426"/>
                      </a:lnTo>
                      <a:lnTo>
                        <a:pt x="1198" y="435"/>
                      </a:lnTo>
                      <a:lnTo>
                        <a:pt x="1198" y="426"/>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82" name="Google Shape;582;p57"/>
                <p:cNvSpPr/>
                <p:nvPr/>
              </p:nvSpPr>
              <p:spPr>
                <a:xfrm>
                  <a:off x="3923676" y="5267498"/>
                  <a:ext cx="324985" cy="331788"/>
                </a:xfrm>
                <a:custGeom>
                  <a:avLst/>
                  <a:gdLst/>
                  <a:ahLst/>
                  <a:cxnLst/>
                  <a:rect l="l" t="t" r="r" b="b"/>
                  <a:pathLst>
                    <a:path w="303" h="298" extrusionOk="0">
                      <a:moveTo>
                        <a:pt x="60" y="15"/>
                      </a:moveTo>
                      <a:lnTo>
                        <a:pt x="60" y="7"/>
                      </a:lnTo>
                      <a:lnTo>
                        <a:pt x="68" y="7"/>
                      </a:lnTo>
                      <a:lnTo>
                        <a:pt x="68" y="15"/>
                      </a:lnTo>
                      <a:lnTo>
                        <a:pt x="75" y="15"/>
                      </a:lnTo>
                      <a:lnTo>
                        <a:pt x="68" y="15"/>
                      </a:lnTo>
                      <a:lnTo>
                        <a:pt x="75" y="15"/>
                      </a:lnTo>
                      <a:lnTo>
                        <a:pt x="75" y="7"/>
                      </a:lnTo>
                      <a:lnTo>
                        <a:pt x="68" y="7"/>
                      </a:lnTo>
                      <a:lnTo>
                        <a:pt x="60" y="7"/>
                      </a:lnTo>
                      <a:lnTo>
                        <a:pt x="68" y="7"/>
                      </a:lnTo>
                      <a:lnTo>
                        <a:pt x="60" y="7"/>
                      </a:lnTo>
                      <a:lnTo>
                        <a:pt x="60" y="0"/>
                      </a:lnTo>
                      <a:lnTo>
                        <a:pt x="68" y="0"/>
                      </a:lnTo>
                      <a:lnTo>
                        <a:pt x="75" y="0"/>
                      </a:lnTo>
                      <a:lnTo>
                        <a:pt x="84" y="0"/>
                      </a:lnTo>
                      <a:lnTo>
                        <a:pt x="84" y="7"/>
                      </a:lnTo>
                      <a:lnTo>
                        <a:pt x="84" y="15"/>
                      </a:lnTo>
                      <a:lnTo>
                        <a:pt x="91" y="15"/>
                      </a:lnTo>
                      <a:lnTo>
                        <a:pt x="84" y="15"/>
                      </a:lnTo>
                      <a:lnTo>
                        <a:pt x="91" y="15"/>
                      </a:lnTo>
                      <a:lnTo>
                        <a:pt x="91" y="22"/>
                      </a:lnTo>
                      <a:lnTo>
                        <a:pt x="84" y="22"/>
                      </a:lnTo>
                      <a:lnTo>
                        <a:pt x="91" y="22"/>
                      </a:lnTo>
                      <a:lnTo>
                        <a:pt x="99" y="22"/>
                      </a:lnTo>
                      <a:lnTo>
                        <a:pt x="99" y="30"/>
                      </a:lnTo>
                      <a:lnTo>
                        <a:pt x="99" y="22"/>
                      </a:lnTo>
                      <a:lnTo>
                        <a:pt x="106" y="22"/>
                      </a:lnTo>
                      <a:lnTo>
                        <a:pt x="106" y="30"/>
                      </a:lnTo>
                      <a:lnTo>
                        <a:pt x="113" y="30"/>
                      </a:lnTo>
                      <a:lnTo>
                        <a:pt x="106" y="30"/>
                      </a:lnTo>
                      <a:lnTo>
                        <a:pt x="113" y="30"/>
                      </a:lnTo>
                      <a:lnTo>
                        <a:pt x="113" y="37"/>
                      </a:lnTo>
                      <a:lnTo>
                        <a:pt x="121" y="37"/>
                      </a:lnTo>
                      <a:lnTo>
                        <a:pt x="121" y="44"/>
                      </a:lnTo>
                      <a:lnTo>
                        <a:pt x="128" y="44"/>
                      </a:lnTo>
                      <a:lnTo>
                        <a:pt x="128" y="52"/>
                      </a:lnTo>
                      <a:lnTo>
                        <a:pt x="128" y="59"/>
                      </a:lnTo>
                      <a:lnTo>
                        <a:pt x="137" y="59"/>
                      </a:lnTo>
                      <a:lnTo>
                        <a:pt x="128" y="59"/>
                      </a:lnTo>
                      <a:lnTo>
                        <a:pt x="128" y="52"/>
                      </a:lnTo>
                      <a:lnTo>
                        <a:pt x="137" y="52"/>
                      </a:lnTo>
                      <a:lnTo>
                        <a:pt x="144" y="52"/>
                      </a:lnTo>
                      <a:lnTo>
                        <a:pt x="144" y="59"/>
                      </a:lnTo>
                      <a:lnTo>
                        <a:pt x="144" y="52"/>
                      </a:lnTo>
                      <a:lnTo>
                        <a:pt x="144" y="59"/>
                      </a:lnTo>
                      <a:lnTo>
                        <a:pt x="137" y="59"/>
                      </a:lnTo>
                      <a:lnTo>
                        <a:pt x="144" y="59"/>
                      </a:lnTo>
                      <a:lnTo>
                        <a:pt x="137" y="59"/>
                      </a:lnTo>
                      <a:lnTo>
                        <a:pt x="144" y="59"/>
                      </a:lnTo>
                      <a:lnTo>
                        <a:pt x="144" y="66"/>
                      </a:lnTo>
                      <a:lnTo>
                        <a:pt x="151" y="66"/>
                      </a:lnTo>
                      <a:lnTo>
                        <a:pt x="159" y="66"/>
                      </a:lnTo>
                      <a:lnTo>
                        <a:pt x="159" y="74"/>
                      </a:lnTo>
                      <a:lnTo>
                        <a:pt x="159" y="81"/>
                      </a:lnTo>
                      <a:lnTo>
                        <a:pt x="159" y="89"/>
                      </a:lnTo>
                      <a:lnTo>
                        <a:pt x="166" y="89"/>
                      </a:lnTo>
                      <a:lnTo>
                        <a:pt x="166" y="96"/>
                      </a:lnTo>
                      <a:lnTo>
                        <a:pt x="174" y="96"/>
                      </a:lnTo>
                      <a:lnTo>
                        <a:pt x="181" y="96"/>
                      </a:lnTo>
                      <a:lnTo>
                        <a:pt x="188" y="96"/>
                      </a:lnTo>
                      <a:lnTo>
                        <a:pt x="188" y="103"/>
                      </a:lnTo>
                      <a:lnTo>
                        <a:pt x="181" y="103"/>
                      </a:lnTo>
                      <a:lnTo>
                        <a:pt x="188" y="103"/>
                      </a:lnTo>
                      <a:lnTo>
                        <a:pt x="188" y="112"/>
                      </a:lnTo>
                      <a:lnTo>
                        <a:pt x="197" y="103"/>
                      </a:lnTo>
                      <a:lnTo>
                        <a:pt x="197" y="112"/>
                      </a:lnTo>
                      <a:lnTo>
                        <a:pt x="204" y="112"/>
                      </a:lnTo>
                      <a:lnTo>
                        <a:pt x="204" y="119"/>
                      </a:lnTo>
                      <a:lnTo>
                        <a:pt x="212" y="127"/>
                      </a:lnTo>
                      <a:lnTo>
                        <a:pt x="212" y="134"/>
                      </a:lnTo>
                      <a:lnTo>
                        <a:pt x="219" y="142"/>
                      </a:lnTo>
                      <a:lnTo>
                        <a:pt x="227" y="142"/>
                      </a:lnTo>
                      <a:lnTo>
                        <a:pt x="227" y="149"/>
                      </a:lnTo>
                      <a:lnTo>
                        <a:pt x="234" y="149"/>
                      </a:lnTo>
                      <a:lnTo>
                        <a:pt x="234" y="156"/>
                      </a:lnTo>
                      <a:lnTo>
                        <a:pt x="241" y="156"/>
                      </a:lnTo>
                      <a:lnTo>
                        <a:pt x="250" y="156"/>
                      </a:lnTo>
                      <a:lnTo>
                        <a:pt x="250" y="149"/>
                      </a:lnTo>
                      <a:lnTo>
                        <a:pt x="250" y="156"/>
                      </a:lnTo>
                      <a:lnTo>
                        <a:pt x="257" y="156"/>
                      </a:lnTo>
                      <a:lnTo>
                        <a:pt x="265" y="156"/>
                      </a:lnTo>
                      <a:lnTo>
                        <a:pt x="272" y="156"/>
                      </a:lnTo>
                      <a:lnTo>
                        <a:pt x="280" y="156"/>
                      </a:lnTo>
                      <a:lnTo>
                        <a:pt x="280" y="164"/>
                      </a:lnTo>
                      <a:lnTo>
                        <a:pt x="272" y="164"/>
                      </a:lnTo>
                      <a:lnTo>
                        <a:pt x="272" y="171"/>
                      </a:lnTo>
                      <a:lnTo>
                        <a:pt x="265" y="171"/>
                      </a:lnTo>
                      <a:lnTo>
                        <a:pt x="265" y="179"/>
                      </a:lnTo>
                      <a:lnTo>
                        <a:pt x="265" y="171"/>
                      </a:lnTo>
                      <a:lnTo>
                        <a:pt x="257" y="171"/>
                      </a:lnTo>
                      <a:lnTo>
                        <a:pt x="250" y="171"/>
                      </a:lnTo>
                      <a:lnTo>
                        <a:pt x="250" y="179"/>
                      </a:lnTo>
                      <a:lnTo>
                        <a:pt x="250" y="186"/>
                      </a:lnTo>
                      <a:lnTo>
                        <a:pt x="241" y="186"/>
                      </a:lnTo>
                      <a:lnTo>
                        <a:pt x="241" y="179"/>
                      </a:lnTo>
                      <a:lnTo>
                        <a:pt x="241" y="186"/>
                      </a:lnTo>
                      <a:lnTo>
                        <a:pt x="234" y="186"/>
                      </a:lnTo>
                      <a:lnTo>
                        <a:pt x="241" y="186"/>
                      </a:lnTo>
                      <a:lnTo>
                        <a:pt x="241" y="193"/>
                      </a:lnTo>
                      <a:lnTo>
                        <a:pt x="241" y="201"/>
                      </a:lnTo>
                      <a:lnTo>
                        <a:pt x="250" y="201"/>
                      </a:lnTo>
                      <a:lnTo>
                        <a:pt x="250" y="208"/>
                      </a:lnTo>
                      <a:lnTo>
                        <a:pt x="250" y="215"/>
                      </a:lnTo>
                      <a:lnTo>
                        <a:pt x="250" y="208"/>
                      </a:lnTo>
                      <a:lnTo>
                        <a:pt x="257" y="208"/>
                      </a:lnTo>
                      <a:lnTo>
                        <a:pt x="265" y="208"/>
                      </a:lnTo>
                      <a:lnTo>
                        <a:pt x="272" y="208"/>
                      </a:lnTo>
                      <a:lnTo>
                        <a:pt x="272" y="215"/>
                      </a:lnTo>
                      <a:lnTo>
                        <a:pt x="280" y="215"/>
                      </a:lnTo>
                      <a:lnTo>
                        <a:pt x="287" y="215"/>
                      </a:lnTo>
                      <a:lnTo>
                        <a:pt x="294" y="215"/>
                      </a:lnTo>
                      <a:lnTo>
                        <a:pt x="303" y="215"/>
                      </a:lnTo>
                      <a:lnTo>
                        <a:pt x="303" y="223"/>
                      </a:lnTo>
                      <a:lnTo>
                        <a:pt x="303" y="230"/>
                      </a:lnTo>
                      <a:lnTo>
                        <a:pt x="294" y="230"/>
                      </a:lnTo>
                      <a:lnTo>
                        <a:pt x="303" y="238"/>
                      </a:lnTo>
                      <a:lnTo>
                        <a:pt x="294" y="238"/>
                      </a:lnTo>
                      <a:lnTo>
                        <a:pt x="294" y="246"/>
                      </a:lnTo>
                      <a:lnTo>
                        <a:pt x="287" y="238"/>
                      </a:lnTo>
                      <a:lnTo>
                        <a:pt x="280" y="238"/>
                      </a:lnTo>
                      <a:lnTo>
                        <a:pt x="272" y="238"/>
                      </a:lnTo>
                      <a:lnTo>
                        <a:pt x="272" y="246"/>
                      </a:lnTo>
                      <a:lnTo>
                        <a:pt x="272" y="238"/>
                      </a:lnTo>
                      <a:lnTo>
                        <a:pt x="280" y="238"/>
                      </a:lnTo>
                      <a:lnTo>
                        <a:pt x="280" y="246"/>
                      </a:lnTo>
                      <a:lnTo>
                        <a:pt x="280" y="254"/>
                      </a:lnTo>
                      <a:lnTo>
                        <a:pt x="280" y="261"/>
                      </a:lnTo>
                      <a:lnTo>
                        <a:pt x="272" y="261"/>
                      </a:lnTo>
                      <a:lnTo>
                        <a:pt x="265" y="261"/>
                      </a:lnTo>
                      <a:lnTo>
                        <a:pt x="257" y="261"/>
                      </a:lnTo>
                      <a:lnTo>
                        <a:pt x="250" y="261"/>
                      </a:lnTo>
                      <a:lnTo>
                        <a:pt x="241" y="261"/>
                      </a:lnTo>
                      <a:lnTo>
                        <a:pt x="234" y="261"/>
                      </a:lnTo>
                      <a:lnTo>
                        <a:pt x="227" y="261"/>
                      </a:lnTo>
                      <a:lnTo>
                        <a:pt x="227" y="268"/>
                      </a:lnTo>
                      <a:lnTo>
                        <a:pt x="234" y="268"/>
                      </a:lnTo>
                      <a:lnTo>
                        <a:pt x="241" y="268"/>
                      </a:lnTo>
                      <a:lnTo>
                        <a:pt x="250" y="276"/>
                      </a:lnTo>
                      <a:lnTo>
                        <a:pt x="241" y="276"/>
                      </a:lnTo>
                      <a:lnTo>
                        <a:pt x="241" y="283"/>
                      </a:lnTo>
                      <a:lnTo>
                        <a:pt x="250" y="283"/>
                      </a:lnTo>
                      <a:lnTo>
                        <a:pt x="250" y="291"/>
                      </a:lnTo>
                      <a:lnTo>
                        <a:pt x="241" y="291"/>
                      </a:lnTo>
                      <a:lnTo>
                        <a:pt x="234" y="298"/>
                      </a:lnTo>
                      <a:lnTo>
                        <a:pt x="234" y="291"/>
                      </a:lnTo>
                      <a:lnTo>
                        <a:pt x="227" y="291"/>
                      </a:lnTo>
                      <a:lnTo>
                        <a:pt x="219" y="291"/>
                      </a:lnTo>
                      <a:lnTo>
                        <a:pt x="212" y="291"/>
                      </a:lnTo>
                      <a:lnTo>
                        <a:pt x="212" y="283"/>
                      </a:lnTo>
                      <a:lnTo>
                        <a:pt x="204" y="283"/>
                      </a:lnTo>
                      <a:lnTo>
                        <a:pt x="197" y="283"/>
                      </a:lnTo>
                      <a:lnTo>
                        <a:pt x="197" y="276"/>
                      </a:lnTo>
                      <a:lnTo>
                        <a:pt x="188" y="276"/>
                      </a:lnTo>
                      <a:lnTo>
                        <a:pt x="188" y="268"/>
                      </a:lnTo>
                      <a:lnTo>
                        <a:pt x="197" y="268"/>
                      </a:lnTo>
                      <a:lnTo>
                        <a:pt x="197" y="261"/>
                      </a:lnTo>
                      <a:lnTo>
                        <a:pt x="204" y="261"/>
                      </a:lnTo>
                      <a:lnTo>
                        <a:pt x="204" y="254"/>
                      </a:lnTo>
                      <a:lnTo>
                        <a:pt x="212" y="254"/>
                      </a:lnTo>
                      <a:lnTo>
                        <a:pt x="212" y="246"/>
                      </a:lnTo>
                      <a:lnTo>
                        <a:pt x="204" y="246"/>
                      </a:lnTo>
                      <a:lnTo>
                        <a:pt x="212" y="246"/>
                      </a:lnTo>
                      <a:lnTo>
                        <a:pt x="212" y="238"/>
                      </a:lnTo>
                      <a:lnTo>
                        <a:pt x="212" y="230"/>
                      </a:lnTo>
                      <a:lnTo>
                        <a:pt x="204" y="230"/>
                      </a:lnTo>
                      <a:lnTo>
                        <a:pt x="204" y="223"/>
                      </a:lnTo>
                      <a:lnTo>
                        <a:pt x="197" y="223"/>
                      </a:lnTo>
                      <a:lnTo>
                        <a:pt x="204" y="223"/>
                      </a:lnTo>
                      <a:lnTo>
                        <a:pt x="204" y="215"/>
                      </a:lnTo>
                      <a:lnTo>
                        <a:pt x="204" y="223"/>
                      </a:lnTo>
                      <a:lnTo>
                        <a:pt x="212" y="223"/>
                      </a:lnTo>
                      <a:lnTo>
                        <a:pt x="212" y="215"/>
                      </a:lnTo>
                      <a:lnTo>
                        <a:pt x="219" y="215"/>
                      </a:lnTo>
                      <a:lnTo>
                        <a:pt x="219" y="223"/>
                      </a:lnTo>
                      <a:lnTo>
                        <a:pt x="212" y="223"/>
                      </a:lnTo>
                      <a:lnTo>
                        <a:pt x="219" y="223"/>
                      </a:lnTo>
                      <a:lnTo>
                        <a:pt x="219" y="215"/>
                      </a:lnTo>
                      <a:lnTo>
                        <a:pt x="227" y="215"/>
                      </a:lnTo>
                      <a:lnTo>
                        <a:pt x="219" y="215"/>
                      </a:lnTo>
                      <a:lnTo>
                        <a:pt x="219" y="208"/>
                      </a:lnTo>
                      <a:lnTo>
                        <a:pt x="227" y="208"/>
                      </a:lnTo>
                      <a:lnTo>
                        <a:pt x="219" y="208"/>
                      </a:lnTo>
                      <a:lnTo>
                        <a:pt x="212" y="208"/>
                      </a:lnTo>
                      <a:lnTo>
                        <a:pt x="212" y="215"/>
                      </a:lnTo>
                      <a:lnTo>
                        <a:pt x="212" y="208"/>
                      </a:lnTo>
                      <a:lnTo>
                        <a:pt x="204" y="208"/>
                      </a:lnTo>
                      <a:lnTo>
                        <a:pt x="204" y="215"/>
                      </a:lnTo>
                      <a:lnTo>
                        <a:pt x="197" y="215"/>
                      </a:lnTo>
                      <a:lnTo>
                        <a:pt x="188" y="215"/>
                      </a:lnTo>
                      <a:lnTo>
                        <a:pt x="181" y="215"/>
                      </a:lnTo>
                      <a:lnTo>
                        <a:pt x="181" y="223"/>
                      </a:lnTo>
                      <a:lnTo>
                        <a:pt x="174" y="223"/>
                      </a:lnTo>
                      <a:lnTo>
                        <a:pt x="166" y="223"/>
                      </a:lnTo>
                      <a:lnTo>
                        <a:pt x="159" y="223"/>
                      </a:lnTo>
                      <a:lnTo>
                        <a:pt x="159" y="230"/>
                      </a:lnTo>
                      <a:lnTo>
                        <a:pt x="159" y="223"/>
                      </a:lnTo>
                      <a:lnTo>
                        <a:pt x="151" y="223"/>
                      </a:lnTo>
                      <a:lnTo>
                        <a:pt x="159" y="223"/>
                      </a:lnTo>
                      <a:lnTo>
                        <a:pt x="151" y="223"/>
                      </a:lnTo>
                      <a:lnTo>
                        <a:pt x="151" y="215"/>
                      </a:lnTo>
                      <a:lnTo>
                        <a:pt x="144" y="215"/>
                      </a:lnTo>
                      <a:lnTo>
                        <a:pt x="137" y="215"/>
                      </a:lnTo>
                      <a:lnTo>
                        <a:pt x="137" y="208"/>
                      </a:lnTo>
                      <a:lnTo>
                        <a:pt x="128" y="208"/>
                      </a:lnTo>
                      <a:lnTo>
                        <a:pt x="137" y="208"/>
                      </a:lnTo>
                      <a:lnTo>
                        <a:pt x="137" y="201"/>
                      </a:lnTo>
                      <a:lnTo>
                        <a:pt x="128" y="201"/>
                      </a:lnTo>
                      <a:lnTo>
                        <a:pt x="121" y="201"/>
                      </a:lnTo>
                      <a:lnTo>
                        <a:pt x="121" y="208"/>
                      </a:lnTo>
                      <a:lnTo>
                        <a:pt x="113" y="208"/>
                      </a:lnTo>
                      <a:lnTo>
                        <a:pt x="106" y="208"/>
                      </a:lnTo>
                      <a:lnTo>
                        <a:pt x="106" y="201"/>
                      </a:lnTo>
                      <a:lnTo>
                        <a:pt x="106" y="193"/>
                      </a:lnTo>
                      <a:lnTo>
                        <a:pt x="106" y="201"/>
                      </a:lnTo>
                      <a:lnTo>
                        <a:pt x="113" y="201"/>
                      </a:lnTo>
                      <a:lnTo>
                        <a:pt x="113" y="193"/>
                      </a:lnTo>
                      <a:lnTo>
                        <a:pt x="113" y="186"/>
                      </a:lnTo>
                      <a:lnTo>
                        <a:pt x="113" y="193"/>
                      </a:lnTo>
                      <a:lnTo>
                        <a:pt x="113" y="186"/>
                      </a:lnTo>
                      <a:lnTo>
                        <a:pt x="121" y="186"/>
                      </a:lnTo>
                      <a:lnTo>
                        <a:pt x="121" y="179"/>
                      </a:lnTo>
                      <a:lnTo>
                        <a:pt x="121" y="171"/>
                      </a:lnTo>
                      <a:lnTo>
                        <a:pt x="128" y="171"/>
                      </a:lnTo>
                      <a:lnTo>
                        <a:pt x="128" y="179"/>
                      </a:lnTo>
                      <a:lnTo>
                        <a:pt x="128" y="186"/>
                      </a:lnTo>
                      <a:lnTo>
                        <a:pt x="121" y="186"/>
                      </a:lnTo>
                      <a:lnTo>
                        <a:pt x="128" y="186"/>
                      </a:lnTo>
                      <a:lnTo>
                        <a:pt x="128" y="179"/>
                      </a:lnTo>
                      <a:lnTo>
                        <a:pt x="128" y="171"/>
                      </a:lnTo>
                      <a:lnTo>
                        <a:pt x="121" y="171"/>
                      </a:lnTo>
                      <a:lnTo>
                        <a:pt x="121" y="164"/>
                      </a:lnTo>
                      <a:lnTo>
                        <a:pt x="113" y="164"/>
                      </a:lnTo>
                      <a:lnTo>
                        <a:pt x="113" y="156"/>
                      </a:lnTo>
                      <a:lnTo>
                        <a:pt x="106" y="156"/>
                      </a:lnTo>
                      <a:lnTo>
                        <a:pt x="99" y="156"/>
                      </a:lnTo>
                      <a:lnTo>
                        <a:pt x="91" y="156"/>
                      </a:lnTo>
                      <a:lnTo>
                        <a:pt x="84" y="156"/>
                      </a:lnTo>
                      <a:lnTo>
                        <a:pt x="75" y="156"/>
                      </a:lnTo>
                      <a:lnTo>
                        <a:pt x="75" y="149"/>
                      </a:lnTo>
                      <a:lnTo>
                        <a:pt x="75" y="142"/>
                      </a:lnTo>
                      <a:lnTo>
                        <a:pt x="68" y="142"/>
                      </a:lnTo>
                      <a:lnTo>
                        <a:pt x="75" y="142"/>
                      </a:lnTo>
                      <a:lnTo>
                        <a:pt x="75" y="149"/>
                      </a:lnTo>
                      <a:lnTo>
                        <a:pt x="75" y="156"/>
                      </a:lnTo>
                      <a:lnTo>
                        <a:pt x="84" y="156"/>
                      </a:lnTo>
                      <a:lnTo>
                        <a:pt x="91" y="156"/>
                      </a:lnTo>
                      <a:lnTo>
                        <a:pt x="99" y="156"/>
                      </a:lnTo>
                      <a:lnTo>
                        <a:pt x="106" y="156"/>
                      </a:lnTo>
                      <a:lnTo>
                        <a:pt x="113" y="156"/>
                      </a:lnTo>
                      <a:lnTo>
                        <a:pt x="113" y="164"/>
                      </a:lnTo>
                      <a:lnTo>
                        <a:pt x="121" y="164"/>
                      </a:lnTo>
                      <a:lnTo>
                        <a:pt x="121" y="171"/>
                      </a:lnTo>
                      <a:lnTo>
                        <a:pt x="121" y="164"/>
                      </a:lnTo>
                      <a:lnTo>
                        <a:pt x="113" y="164"/>
                      </a:lnTo>
                      <a:lnTo>
                        <a:pt x="106" y="164"/>
                      </a:lnTo>
                      <a:lnTo>
                        <a:pt x="106" y="156"/>
                      </a:lnTo>
                      <a:lnTo>
                        <a:pt x="106" y="164"/>
                      </a:lnTo>
                      <a:lnTo>
                        <a:pt x="106" y="156"/>
                      </a:lnTo>
                      <a:lnTo>
                        <a:pt x="99" y="156"/>
                      </a:lnTo>
                      <a:lnTo>
                        <a:pt x="91" y="156"/>
                      </a:lnTo>
                      <a:lnTo>
                        <a:pt x="91" y="164"/>
                      </a:lnTo>
                      <a:lnTo>
                        <a:pt x="91" y="156"/>
                      </a:lnTo>
                      <a:lnTo>
                        <a:pt x="91" y="164"/>
                      </a:lnTo>
                      <a:lnTo>
                        <a:pt x="91" y="156"/>
                      </a:lnTo>
                      <a:lnTo>
                        <a:pt x="84" y="156"/>
                      </a:lnTo>
                      <a:lnTo>
                        <a:pt x="75" y="156"/>
                      </a:lnTo>
                      <a:lnTo>
                        <a:pt x="75" y="149"/>
                      </a:lnTo>
                      <a:lnTo>
                        <a:pt x="68" y="149"/>
                      </a:lnTo>
                      <a:lnTo>
                        <a:pt x="68" y="142"/>
                      </a:lnTo>
                      <a:lnTo>
                        <a:pt x="60" y="142"/>
                      </a:lnTo>
                      <a:lnTo>
                        <a:pt x="53" y="142"/>
                      </a:lnTo>
                      <a:lnTo>
                        <a:pt x="60" y="142"/>
                      </a:lnTo>
                      <a:lnTo>
                        <a:pt x="53" y="142"/>
                      </a:lnTo>
                      <a:lnTo>
                        <a:pt x="53" y="134"/>
                      </a:lnTo>
                      <a:lnTo>
                        <a:pt x="53" y="127"/>
                      </a:lnTo>
                      <a:lnTo>
                        <a:pt x="60" y="127"/>
                      </a:lnTo>
                      <a:lnTo>
                        <a:pt x="53" y="127"/>
                      </a:lnTo>
                      <a:lnTo>
                        <a:pt x="53" y="119"/>
                      </a:lnTo>
                      <a:lnTo>
                        <a:pt x="53" y="112"/>
                      </a:lnTo>
                      <a:lnTo>
                        <a:pt x="46" y="112"/>
                      </a:lnTo>
                      <a:lnTo>
                        <a:pt x="46" y="119"/>
                      </a:lnTo>
                      <a:lnTo>
                        <a:pt x="46" y="127"/>
                      </a:lnTo>
                      <a:lnTo>
                        <a:pt x="38" y="127"/>
                      </a:lnTo>
                      <a:lnTo>
                        <a:pt x="46" y="127"/>
                      </a:lnTo>
                      <a:lnTo>
                        <a:pt x="38" y="127"/>
                      </a:lnTo>
                      <a:lnTo>
                        <a:pt x="38" y="134"/>
                      </a:lnTo>
                      <a:lnTo>
                        <a:pt x="46" y="134"/>
                      </a:lnTo>
                      <a:lnTo>
                        <a:pt x="53" y="134"/>
                      </a:lnTo>
                      <a:lnTo>
                        <a:pt x="46" y="134"/>
                      </a:lnTo>
                      <a:lnTo>
                        <a:pt x="53" y="142"/>
                      </a:lnTo>
                      <a:lnTo>
                        <a:pt x="53" y="134"/>
                      </a:lnTo>
                      <a:lnTo>
                        <a:pt x="53" y="142"/>
                      </a:lnTo>
                      <a:lnTo>
                        <a:pt x="53" y="149"/>
                      </a:lnTo>
                      <a:lnTo>
                        <a:pt x="53" y="142"/>
                      </a:lnTo>
                      <a:lnTo>
                        <a:pt x="53" y="149"/>
                      </a:lnTo>
                      <a:lnTo>
                        <a:pt x="53" y="142"/>
                      </a:lnTo>
                      <a:lnTo>
                        <a:pt x="46" y="142"/>
                      </a:lnTo>
                      <a:lnTo>
                        <a:pt x="38" y="142"/>
                      </a:lnTo>
                      <a:lnTo>
                        <a:pt x="38" y="149"/>
                      </a:lnTo>
                      <a:lnTo>
                        <a:pt x="38" y="142"/>
                      </a:lnTo>
                      <a:lnTo>
                        <a:pt x="31" y="142"/>
                      </a:lnTo>
                      <a:lnTo>
                        <a:pt x="31" y="134"/>
                      </a:lnTo>
                      <a:lnTo>
                        <a:pt x="22" y="134"/>
                      </a:lnTo>
                      <a:lnTo>
                        <a:pt x="15" y="134"/>
                      </a:lnTo>
                      <a:lnTo>
                        <a:pt x="15" y="127"/>
                      </a:lnTo>
                      <a:lnTo>
                        <a:pt x="15" y="134"/>
                      </a:lnTo>
                      <a:lnTo>
                        <a:pt x="7" y="134"/>
                      </a:lnTo>
                      <a:lnTo>
                        <a:pt x="7" y="127"/>
                      </a:lnTo>
                      <a:lnTo>
                        <a:pt x="7" y="119"/>
                      </a:lnTo>
                      <a:lnTo>
                        <a:pt x="7" y="127"/>
                      </a:lnTo>
                      <a:lnTo>
                        <a:pt x="7" y="119"/>
                      </a:lnTo>
                      <a:lnTo>
                        <a:pt x="7" y="112"/>
                      </a:lnTo>
                      <a:lnTo>
                        <a:pt x="0" y="112"/>
                      </a:lnTo>
                      <a:lnTo>
                        <a:pt x="0" y="103"/>
                      </a:lnTo>
                      <a:lnTo>
                        <a:pt x="7" y="103"/>
                      </a:lnTo>
                      <a:lnTo>
                        <a:pt x="0" y="103"/>
                      </a:lnTo>
                      <a:lnTo>
                        <a:pt x="0" y="96"/>
                      </a:lnTo>
                      <a:lnTo>
                        <a:pt x="7" y="96"/>
                      </a:lnTo>
                      <a:lnTo>
                        <a:pt x="0" y="96"/>
                      </a:lnTo>
                      <a:lnTo>
                        <a:pt x="7" y="96"/>
                      </a:lnTo>
                      <a:lnTo>
                        <a:pt x="15" y="96"/>
                      </a:lnTo>
                      <a:lnTo>
                        <a:pt x="15" y="89"/>
                      </a:lnTo>
                      <a:lnTo>
                        <a:pt x="22" y="89"/>
                      </a:lnTo>
                      <a:lnTo>
                        <a:pt x="22" y="81"/>
                      </a:lnTo>
                      <a:lnTo>
                        <a:pt x="31" y="81"/>
                      </a:lnTo>
                      <a:lnTo>
                        <a:pt x="22" y="81"/>
                      </a:lnTo>
                      <a:lnTo>
                        <a:pt x="22" y="74"/>
                      </a:lnTo>
                      <a:lnTo>
                        <a:pt x="31" y="74"/>
                      </a:lnTo>
                      <a:lnTo>
                        <a:pt x="22" y="74"/>
                      </a:lnTo>
                      <a:lnTo>
                        <a:pt x="22" y="66"/>
                      </a:lnTo>
                      <a:lnTo>
                        <a:pt x="31" y="66"/>
                      </a:lnTo>
                      <a:lnTo>
                        <a:pt x="31" y="74"/>
                      </a:lnTo>
                      <a:lnTo>
                        <a:pt x="38" y="74"/>
                      </a:lnTo>
                      <a:lnTo>
                        <a:pt x="38" y="81"/>
                      </a:lnTo>
                      <a:lnTo>
                        <a:pt x="46" y="81"/>
                      </a:lnTo>
                      <a:lnTo>
                        <a:pt x="38" y="89"/>
                      </a:lnTo>
                      <a:lnTo>
                        <a:pt x="38" y="96"/>
                      </a:lnTo>
                      <a:lnTo>
                        <a:pt x="46" y="96"/>
                      </a:lnTo>
                      <a:lnTo>
                        <a:pt x="53" y="103"/>
                      </a:lnTo>
                      <a:lnTo>
                        <a:pt x="60" y="103"/>
                      </a:lnTo>
                      <a:lnTo>
                        <a:pt x="60" y="96"/>
                      </a:lnTo>
                      <a:lnTo>
                        <a:pt x="53" y="96"/>
                      </a:lnTo>
                      <a:lnTo>
                        <a:pt x="53" y="89"/>
                      </a:lnTo>
                      <a:lnTo>
                        <a:pt x="53" y="96"/>
                      </a:lnTo>
                      <a:lnTo>
                        <a:pt x="60" y="96"/>
                      </a:lnTo>
                      <a:lnTo>
                        <a:pt x="60" y="89"/>
                      </a:lnTo>
                      <a:lnTo>
                        <a:pt x="53" y="89"/>
                      </a:lnTo>
                      <a:lnTo>
                        <a:pt x="53" y="81"/>
                      </a:lnTo>
                      <a:lnTo>
                        <a:pt x="46" y="81"/>
                      </a:lnTo>
                      <a:lnTo>
                        <a:pt x="53" y="81"/>
                      </a:lnTo>
                      <a:lnTo>
                        <a:pt x="46" y="81"/>
                      </a:lnTo>
                      <a:lnTo>
                        <a:pt x="53" y="81"/>
                      </a:lnTo>
                      <a:lnTo>
                        <a:pt x="53" y="74"/>
                      </a:lnTo>
                      <a:lnTo>
                        <a:pt x="46" y="74"/>
                      </a:lnTo>
                      <a:lnTo>
                        <a:pt x="46" y="66"/>
                      </a:lnTo>
                      <a:lnTo>
                        <a:pt x="38" y="66"/>
                      </a:lnTo>
                      <a:lnTo>
                        <a:pt x="38" y="59"/>
                      </a:lnTo>
                      <a:lnTo>
                        <a:pt x="31" y="59"/>
                      </a:lnTo>
                      <a:lnTo>
                        <a:pt x="31" y="52"/>
                      </a:lnTo>
                      <a:lnTo>
                        <a:pt x="31" y="44"/>
                      </a:lnTo>
                      <a:lnTo>
                        <a:pt x="31" y="37"/>
                      </a:lnTo>
                      <a:lnTo>
                        <a:pt x="22" y="37"/>
                      </a:lnTo>
                      <a:lnTo>
                        <a:pt x="22" y="30"/>
                      </a:lnTo>
                      <a:lnTo>
                        <a:pt x="22" y="22"/>
                      </a:lnTo>
                      <a:lnTo>
                        <a:pt x="22" y="30"/>
                      </a:lnTo>
                      <a:lnTo>
                        <a:pt x="31" y="30"/>
                      </a:lnTo>
                      <a:lnTo>
                        <a:pt x="31" y="22"/>
                      </a:lnTo>
                      <a:lnTo>
                        <a:pt x="38" y="22"/>
                      </a:lnTo>
                      <a:lnTo>
                        <a:pt x="38" y="30"/>
                      </a:lnTo>
                      <a:lnTo>
                        <a:pt x="38" y="22"/>
                      </a:lnTo>
                      <a:lnTo>
                        <a:pt x="38" y="30"/>
                      </a:lnTo>
                      <a:lnTo>
                        <a:pt x="38" y="22"/>
                      </a:lnTo>
                      <a:lnTo>
                        <a:pt x="46" y="22"/>
                      </a:lnTo>
                      <a:lnTo>
                        <a:pt x="46" y="30"/>
                      </a:lnTo>
                      <a:lnTo>
                        <a:pt x="38" y="30"/>
                      </a:lnTo>
                      <a:lnTo>
                        <a:pt x="46" y="30"/>
                      </a:lnTo>
                      <a:lnTo>
                        <a:pt x="46" y="22"/>
                      </a:lnTo>
                      <a:lnTo>
                        <a:pt x="53" y="22"/>
                      </a:lnTo>
                      <a:lnTo>
                        <a:pt x="46" y="22"/>
                      </a:lnTo>
                      <a:lnTo>
                        <a:pt x="38" y="22"/>
                      </a:lnTo>
                      <a:lnTo>
                        <a:pt x="38" y="30"/>
                      </a:lnTo>
                      <a:lnTo>
                        <a:pt x="38" y="22"/>
                      </a:lnTo>
                      <a:lnTo>
                        <a:pt x="31" y="22"/>
                      </a:lnTo>
                      <a:lnTo>
                        <a:pt x="38" y="22"/>
                      </a:lnTo>
                      <a:lnTo>
                        <a:pt x="38" y="15"/>
                      </a:lnTo>
                      <a:lnTo>
                        <a:pt x="31" y="15"/>
                      </a:lnTo>
                      <a:lnTo>
                        <a:pt x="38" y="15"/>
                      </a:lnTo>
                      <a:lnTo>
                        <a:pt x="38" y="7"/>
                      </a:lnTo>
                      <a:lnTo>
                        <a:pt x="38" y="15"/>
                      </a:lnTo>
                      <a:lnTo>
                        <a:pt x="46" y="15"/>
                      </a:lnTo>
                      <a:lnTo>
                        <a:pt x="46" y="7"/>
                      </a:lnTo>
                      <a:lnTo>
                        <a:pt x="46" y="15"/>
                      </a:lnTo>
                      <a:lnTo>
                        <a:pt x="53" y="15"/>
                      </a:lnTo>
                      <a:lnTo>
                        <a:pt x="46" y="15"/>
                      </a:lnTo>
                      <a:lnTo>
                        <a:pt x="46" y="7"/>
                      </a:lnTo>
                      <a:lnTo>
                        <a:pt x="53" y="7"/>
                      </a:lnTo>
                      <a:lnTo>
                        <a:pt x="53" y="15"/>
                      </a:lnTo>
                      <a:lnTo>
                        <a:pt x="60" y="15"/>
                      </a:lnTo>
                      <a:close/>
                      <a:moveTo>
                        <a:pt x="113" y="66"/>
                      </a:moveTo>
                      <a:lnTo>
                        <a:pt x="121" y="74"/>
                      </a:lnTo>
                      <a:lnTo>
                        <a:pt x="121" y="66"/>
                      </a:lnTo>
                      <a:lnTo>
                        <a:pt x="113" y="66"/>
                      </a:lnTo>
                      <a:close/>
                      <a:moveTo>
                        <a:pt x="68" y="89"/>
                      </a:moveTo>
                      <a:lnTo>
                        <a:pt x="68" y="96"/>
                      </a:lnTo>
                      <a:lnTo>
                        <a:pt x="75" y="96"/>
                      </a:lnTo>
                      <a:lnTo>
                        <a:pt x="75" y="89"/>
                      </a:lnTo>
                      <a:lnTo>
                        <a:pt x="68" y="89"/>
                      </a:lnTo>
                      <a:close/>
                      <a:moveTo>
                        <a:pt x="188" y="179"/>
                      </a:moveTo>
                      <a:lnTo>
                        <a:pt x="188" y="171"/>
                      </a:lnTo>
                      <a:lnTo>
                        <a:pt x="181" y="171"/>
                      </a:lnTo>
                      <a:lnTo>
                        <a:pt x="181" y="164"/>
                      </a:lnTo>
                      <a:lnTo>
                        <a:pt x="174" y="164"/>
                      </a:lnTo>
                      <a:lnTo>
                        <a:pt x="174" y="171"/>
                      </a:lnTo>
                      <a:lnTo>
                        <a:pt x="181" y="171"/>
                      </a:lnTo>
                      <a:lnTo>
                        <a:pt x="181" y="179"/>
                      </a:lnTo>
                      <a:lnTo>
                        <a:pt x="181" y="171"/>
                      </a:lnTo>
                      <a:lnTo>
                        <a:pt x="188" y="179"/>
                      </a:lnTo>
                      <a:close/>
                    </a:path>
                  </a:pathLst>
                </a:custGeom>
                <a:solidFill>
                  <a:srgbClr val="00B0F0"/>
                </a:solidFill>
                <a:ln w="9525" cap="rnd" cmpd="sng">
                  <a:solidFill>
                    <a:srgbClr val="00B0F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sp>
              <p:nvSpPr>
                <p:cNvPr id="583" name="Google Shape;583;p57"/>
                <p:cNvSpPr/>
                <p:nvPr/>
              </p:nvSpPr>
              <p:spPr>
                <a:xfrm>
                  <a:off x="783883" y="2419147"/>
                  <a:ext cx="266522" cy="223838"/>
                </a:xfrm>
                <a:custGeom>
                  <a:avLst/>
                  <a:gdLst/>
                  <a:ahLst/>
                  <a:cxnLst/>
                  <a:rect l="l" t="t" r="r" b="b"/>
                  <a:pathLst>
                    <a:path w="220" h="165" extrusionOk="0">
                      <a:moveTo>
                        <a:pt x="168" y="21"/>
                      </a:moveTo>
                      <a:lnTo>
                        <a:pt x="168" y="10"/>
                      </a:lnTo>
                      <a:lnTo>
                        <a:pt x="181" y="10"/>
                      </a:lnTo>
                      <a:lnTo>
                        <a:pt x="168" y="21"/>
                      </a:lnTo>
                      <a:lnTo>
                        <a:pt x="181" y="21"/>
                      </a:lnTo>
                      <a:lnTo>
                        <a:pt x="181" y="10"/>
                      </a:lnTo>
                      <a:lnTo>
                        <a:pt x="181" y="0"/>
                      </a:lnTo>
                      <a:lnTo>
                        <a:pt x="181" y="10"/>
                      </a:lnTo>
                      <a:lnTo>
                        <a:pt x="194" y="10"/>
                      </a:lnTo>
                      <a:lnTo>
                        <a:pt x="206" y="10"/>
                      </a:lnTo>
                      <a:lnTo>
                        <a:pt x="194" y="21"/>
                      </a:lnTo>
                      <a:lnTo>
                        <a:pt x="206" y="21"/>
                      </a:lnTo>
                      <a:lnTo>
                        <a:pt x="194" y="21"/>
                      </a:lnTo>
                      <a:lnTo>
                        <a:pt x="194" y="30"/>
                      </a:lnTo>
                      <a:lnTo>
                        <a:pt x="206" y="30"/>
                      </a:lnTo>
                      <a:lnTo>
                        <a:pt x="206" y="41"/>
                      </a:lnTo>
                      <a:lnTo>
                        <a:pt x="206" y="52"/>
                      </a:lnTo>
                      <a:lnTo>
                        <a:pt x="206" y="62"/>
                      </a:lnTo>
                      <a:lnTo>
                        <a:pt x="206" y="73"/>
                      </a:lnTo>
                      <a:lnTo>
                        <a:pt x="206" y="82"/>
                      </a:lnTo>
                      <a:lnTo>
                        <a:pt x="220" y="82"/>
                      </a:lnTo>
                      <a:lnTo>
                        <a:pt x="220" y="93"/>
                      </a:lnTo>
                      <a:lnTo>
                        <a:pt x="220" y="104"/>
                      </a:lnTo>
                      <a:lnTo>
                        <a:pt x="206" y="104"/>
                      </a:lnTo>
                      <a:lnTo>
                        <a:pt x="206" y="114"/>
                      </a:lnTo>
                      <a:lnTo>
                        <a:pt x="194" y="114"/>
                      </a:lnTo>
                      <a:lnTo>
                        <a:pt x="194" y="124"/>
                      </a:lnTo>
                      <a:lnTo>
                        <a:pt x="181" y="124"/>
                      </a:lnTo>
                      <a:lnTo>
                        <a:pt x="168" y="124"/>
                      </a:lnTo>
                      <a:lnTo>
                        <a:pt x="168" y="114"/>
                      </a:lnTo>
                      <a:lnTo>
                        <a:pt x="168" y="124"/>
                      </a:lnTo>
                      <a:lnTo>
                        <a:pt x="156" y="124"/>
                      </a:lnTo>
                      <a:lnTo>
                        <a:pt x="156" y="114"/>
                      </a:lnTo>
                      <a:lnTo>
                        <a:pt x="156" y="124"/>
                      </a:lnTo>
                      <a:lnTo>
                        <a:pt x="142" y="124"/>
                      </a:lnTo>
                      <a:lnTo>
                        <a:pt x="142" y="135"/>
                      </a:lnTo>
                      <a:lnTo>
                        <a:pt x="128" y="135"/>
                      </a:lnTo>
                      <a:lnTo>
                        <a:pt x="128" y="145"/>
                      </a:lnTo>
                      <a:lnTo>
                        <a:pt x="128" y="135"/>
                      </a:lnTo>
                      <a:lnTo>
                        <a:pt x="128" y="145"/>
                      </a:lnTo>
                      <a:lnTo>
                        <a:pt x="128" y="156"/>
                      </a:lnTo>
                      <a:lnTo>
                        <a:pt x="116" y="156"/>
                      </a:lnTo>
                      <a:lnTo>
                        <a:pt x="116" y="165"/>
                      </a:lnTo>
                      <a:lnTo>
                        <a:pt x="104" y="165"/>
                      </a:lnTo>
                      <a:lnTo>
                        <a:pt x="92" y="165"/>
                      </a:lnTo>
                      <a:lnTo>
                        <a:pt x="92" y="156"/>
                      </a:lnTo>
                      <a:lnTo>
                        <a:pt x="78" y="156"/>
                      </a:lnTo>
                      <a:lnTo>
                        <a:pt x="64" y="156"/>
                      </a:lnTo>
                      <a:lnTo>
                        <a:pt x="52" y="156"/>
                      </a:lnTo>
                      <a:lnTo>
                        <a:pt x="38" y="156"/>
                      </a:lnTo>
                      <a:lnTo>
                        <a:pt x="27" y="156"/>
                      </a:lnTo>
                      <a:lnTo>
                        <a:pt x="27" y="145"/>
                      </a:lnTo>
                      <a:lnTo>
                        <a:pt x="14" y="145"/>
                      </a:lnTo>
                      <a:lnTo>
                        <a:pt x="0" y="145"/>
                      </a:lnTo>
                      <a:lnTo>
                        <a:pt x="0" y="135"/>
                      </a:lnTo>
                      <a:lnTo>
                        <a:pt x="14" y="135"/>
                      </a:lnTo>
                      <a:lnTo>
                        <a:pt x="14" y="124"/>
                      </a:lnTo>
                      <a:lnTo>
                        <a:pt x="27" y="124"/>
                      </a:lnTo>
                      <a:lnTo>
                        <a:pt x="27" y="114"/>
                      </a:lnTo>
                      <a:lnTo>
                        <a:pt x="38" y="114"/>
                      </a:lnTo>
                      <a:lnTo>
                        <a:pt x="38" y="104"/>
                      </a:lnTo>
                      <a:lnTo>
                        <a:pt x="52" y="104"/>
                      </a:lnTo>
                      <a:lnTo>
                        <a:pt x="52" y="93"/>
                      </a:lnTo>
                      <a:lnTo>
                        <a:pt x="52" y="82"/>
                      </a:lnTo>
                      <a:lnTo>
                        <a:pt x="64" y="82"/>
                      </a:lnTo>
                      <a:lnTo>
                        <a:pt x="64" y="73"/>
                      </a:lnTo>
                      <a:lnTo>
                        <a:pt x="78" y="73"/>
                      </a:lnTo>
                      <a:lnTo>
                        <a:pt x="78" y="62"/>
                      </a:lnTo>
                      <a:lnTo>
                        <a:pt x="92" y="62"/>
                      </a:lnTo>
                      <a:lnTo>
                        <a:pt x="104" y="62"/>
                      </a:lnTo>
                      <a:lnTo>
                        <a:pt x="104" y="52"/>
                      </a:lnTo>
                      <a:lnTo>
                        <a:pt x="116" y="52"/>
                      </a:lnTo>
                      <a:lnTo>
                        <a:pt x="116" y="41"/>
                      </a:lnTo>
                      <a:lnTo>
                        <a:pt x="128" y="41"/>
                      </a:lnTo>
                      <a:lnTo>
                        <a:pt x="128" y="30"/>
                      </a:lnTo>
                      <a:lnTo>
                        <a:pt x="142" y="30"/>
                      </a:lnTo>
                      <a:lnTo>
                        <a:pt x="128" y="30"/>
                      </a:lnTo>
                      <a:lnTo>
                        <a:pt x="142" y="30"/>
                      </a:lnTo>
                      <a:lnTo>
                        <a:pt x="142" y="21"/>
                      </a:lnTo>
                      <a:lnTo>
                        <a:pt x="156" y="21"/>
                      </a:lnTo>
                      <a:lnTo>
                        <a:pt x="142" y="21"/>
                      </a:lnTo>
                      <a:lnTo>
                        <a:pt x="142" y="30"/>
                      </a:lnTo>
                      <a:lnTo>
                        <a:pt x="142" y="21"/>
                      </a:lnTo>
                      <a:lnTo>
                        <a:pt x="156" y="21"/>
                      </a:lnTo>
                      <a:lnTo>
                        <a:pt x="156" y="30"/>
                      </a:lnTo>
                      <a:lnTo>
                        <a:pt x="168" y="21"/>
                      </a:lnTo>
                      <a:lnTo>
                        <a:pt x="156" y="21"/>
                      </a:lnTo>
                      <a:lnTo>
                        <a:pt x="168" y="21"/>
                      </a:lnTo>
                      <a:lnTo>
                        <a:pt x="156" y="21"/>
                      </a:lnTo>
                      <a:lnTo>
                        <a:pt x="168" y="21"/>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000000"/>
                    </a:solidFill>
                    <a:latin typeface="Calibri"/>
                    <a:ea typeface="Calibri"/>
                    <a:cs typeface="Calibri"/>
                    <a:sym typeface="Calibri"/>
                  </a:endParaRPr>
                </a:p>
              </p:txBody>
            </p:sp>
            <p:sp>
              <p:nvSpPr>
                <p:cNvPr id="584" name="Google Shape;584;p57"/>
                <p:cNvSpPr/>
                <p:nvPr/>
              </p:nvSpPr>
              <p:spPr>
                <a:xfrm>
                  <a:off x="1896395" y="3587923"/>
                  <a:ext cx="806442" cy="525463"/>
                </a:xfrm>
                <a:custGeom>
                  <a:avLst/>
                  <a:gdLst/>
                  <a:ahLst/>
                  <a:cxnLst/>
                  <a:rect l="l" t="t" r="r" b="b"/>
                  <a:pathLst>
                    <a:path w="756" h="474" extrusionOk="0">
                      <a:moveTo>
                        <a:pt x="119" y="202"/>
                      </a:moveTo>
                      <a:lnTo>
                        <a:pt x="134" y="202"/>
                      </a:lnTo>
                      <a:lnTo>
                        <a:pt x="134" y="214"/>
                      </a:lnTo>
                      <a:lnTo>
                        <a:pt x="134" y="225"/>
                      </a:lnTo>
                      <a:lnTo>
                        <a:pt x="148" y="225"/>
                      </a:lnTo>
                      <a:lnTo>
                        <a:pt x="148" y="214"/>
                      </a:lnTo>
                      <a:lnTo>
                        <a:pt x="148" y="202"/>
                      </a:lnTo>
                      <a:lnTo>
                        <a:pt x="164" y="202"/>
                      </a:lnTo>
                      <a:lnTo>
                        <a:pt x="148" y="202"/>
                      </a:lnTo>
                      <a:lnTo>
                        <a:pt x="148" y="191"/>
                      </a:lnTo>
                      <a:lnTo>
                        <a:pt x="148" y="178"/>
                      </a:lnTo>
                      <a:lnTo>
                        <a:pt x="134" y="178"/>
                      </a:lnTo>
                      <a:lnTo>
                        <a:pt x="119" y="178"/>
                      </a:lnTo>
                      <a:lnTo>
                        <a:pt x="119" y="167"/>
                      </a:lnTo>
                      <a:lnTo>
                        <a:pt x="103" y="167"/>
                      </a:lnTo>
                      <a:lnTo>
                        <a:pt x="90" y="167"/>
                      </a:lnTo>
                      <a:lnTo>
                        <a:pt x="90" y="154"/>
                      </a:lnTo>
                      <a:lnTo>
                        <a:pt x="74" y="154"/>
                      </a:lnTo>
                      <a:lnTo>
                        <a:pt x="74" y="143"/>
                      </a:lnTo>
                      <a:lnTo>
                        <a:pt x="58" y="143"/>
                      </a:lnTo>
                      <a:lnTo>
                        <a:pt x="45" y="143"/>
                      </a:lnTo>
                      <a:lnTo>
                        <a:pt x="58" y="143"/>
                      </a:lnTo>
                      <a:lnTo>
                        <a:pt x="45" y="143"/>
                      </a:lnTo>
                      <a:lnTo>
                        <a:pt x="45" y="131"/>
                      </a:lnTo>
                      <a:lnTo>
                        <a:pt x="45" y="143"/>
                      </a:lnTo>
                      <a:lnTo>
                        <a:pt x="45" y="131"/>
                      </a:lnTo>
                      <a:lnTo>
                        <a:pt x="29" y="131"/>
                      </a:lnTo>
                      <a:lnTo>
                        <a:pt x="29" y="120"/>
                      </a:lnTo>
                      <a:lnTo>
                        <a:pt x="29" y="107"/>
                      </a:lnTo>
                      <a:lnTo>
                        <a:pt x="29" y="96"/>
                      </a:lnTo>
                      <a:lnTo>
                        <a:pt x="16" y="96"/>
                      </a:lnTo>
                      <a:lnTo>
                        <a:pt x="16" y="83"/>
                      </a:lnTo>
                      <a:lnTo>
                        <a:pt x="16" y="72"/>
                      </a:lnTo>
                      <a:lnTo>
                        <a:pt x="0" y="72"/>
                      </a:lnTo>
                      <a:lnTo>
                        <a:pt x="0" y="60"/>
                      </a:lnTo>
                      <a:lnTo>
                        <a:pt x="0" y="49"/>
                      </a:lnTo>
                      <a:lnTo>
                        <a:pt x="0" y="36"/>
                      </a:lnTo>
                      <a:lnTo>
                        <a:pt x="16" y="36"/>
                      </a:lnTo>
                      <a:lnTo>
                        <a:pt x="29" y="36"/>
                      </a:lnTo>
                      <a:lnTo>
                        <a:pt x="45" y="36"/>
                      </a:lnTo>
                      <a:lnTo>
                        <a:pt x="45" y="25"/>
                      </a:lnTo>
                      <a:lnTo>
                        <a:pt x="45" y="36"/>
                      </a:lnTo>
                      <a:lnTo>
                        <a:pt x="58" y="36"/>
                      </a:lnTo>
                      <a:lnTo>
                        <a:pt x="58" y="49"/>
                      </a:lnTo>
                      <a:lnTo>
                        <a:pt x="74" y="49"/>
                      </a:lnTo>
                      <a:lnTo>
                        <a:pt x="90" y="49"/>
                      </a:lnTo>
                      <a:lnTo>
                        <a:pt x="103" y="49"/>
                      </a:lnTo>
                      <a:lnTo>
                        <a:pt x="103" y="60"/>
                      </a:lnTo>
                      <a:lnTo>
                        <a:pt x="103" y="49"/>
                      </a:lnTo>
                      <a:lnTo>
                        <a:pt x="103" y="60"/>
                      </a:lnTo>
                      <a:lnTo>
                        <a:pt x="103" y="49"/>
                      </a:lnTo>
                      <a:lnTo>
                        <a:pt x="119" y="49"/>
                      </a:lnTo>
                      <a:lnTo>
                        <a:pt x="134" y="49"/>
                      </a:lnTo>
                      <a:lnTo>
                        <a:pt x="134" y="36"/>
                      </a:lnTo>
                      <a:lnTo>
                        <a:pt x="134" y="49"/>
                      </a:lnTo>
                      <a:lnTo>
                        <a:pt x="148" y="49"/>
                      </a:lnTo>
                      <a:lnTo>
                        <a:pt x="164" y="49"/>
                      </a:lnTo>
                      <a:lnTo>
                        <a:pt x="177" y="49"/>
                      </a:lnTo>
                      <a:lnTo>
                        <a:pt x="177" y="36"/>
                      </a:lnTo>
                      <a:lnTo>
                        <a:pt x="193" y="49"/>
                      </a:lnTo>
                      <a:lnTo>
                        <a:pt x="193" y="36"/>
                      </a:lnTo>
                      <a:lnTo>
                        <a:pt x="193" y="49"/>
                      </a:lnTo>
                      <a:lnTo>
                        <a:pt x="193" y="36"/>
                      </a:lnTo>
                      <a:lnTo>
                        <a:pt x="208" y="36"/>
                      </a:lnTo>
                      <a:lnTo>
                        <a:pt x="208" y="49"/>
                      </a:lnTo>
                      <a:lnTo>
                        <a:pt x="222" y="49"/>
                      </a:lnTo>
                      <a:lnTo>
                        <a:pt x="222" y="60"/>
                      </a:lnTo>
                      <a:lnTo>
                        <a:pt x="208" y="60"/>
                      </a:lnTo>
                      <a:lnTo>
                        <a:pt x="222" y="60"/>
                      </a:lnTo>
                      <a:lnTo>
                        <a:pt x="208" y="60"/>
                      </a:lnTo>
                      <a:lnTo>
                        <a:pt x="222" y="60"/>
                      </a:lnTo>
                      <a:lnTo>
                        <a:pt x="222" y="49"/>
                      </a:lnTo>
                      <a:lnTo>
                        <a:pt x="238" y="49"/>
                      </a:lnTo>
                      <a:lnTo>
                        <a:pt x="238" y="36"/>
                      </a:lnTo>
                      <a:lnTo>
                        <a:pt x="238" y="25"/>
                      </a:lnTo>
                      <a:lnTo>
                        <a:pt x="251" y="25"/>
                      </a:lnTo>
                      <a:lnTo>
                        <a:pt x="267" y="25"/>
                      </a:lnTo>
                      <a:lnTo>
                        <a:pt x="267" y="36"/>
                      </a:lnTo>
                      <a:lnTo>
                        <a:pt x="267" y="49"/>
                      </a:lnTo>
                      <a:lnTo>
                        <a:pt x="267" y="60"/>
                      </a:lnTo>
                      <a:lnTo>
                        <a:pt x="283" y="60"/>
                      </a:lnTo>
                      <a:lnTo>
                        <a:pt x="283" y="72"/>
                      </a:lnTo>
                      <a:lnTo>
                        <a:pt x="283" y="83"/>
                      </a:lnTo>
                      <a:lnTo>
                        <a:pt x="283" y="96"/>
                      </a:lnTo>
                      <a:lnTo>
                        <a:pt x="296" y="96"/>
                      </a:lnTo>
                      <a:lnTo>
                        <a:pt x="283" y="96"/>
                      </a:lnTo>
                      <a:lnTo>
                        <a:pt x="296" y="96"/>
                      </a:lnTo>
                      <a:lnTo>
                        <a:pt x="283" y="96"/>
                      </a:lnTo>
                      <a:lnTo>
                        <a:pt x="296" y="96"/>
                      </a:lnTo>
                      <a:lnTo>
                        <a:pt x="283" y="107"/>
                      </a:lnTo>
                      <a:lnTo>
                        <a:pt x="296" y="107"/>
                      </a:lnTo>
                      <a:lnTo>
                        <a:pt x="296" y="96"/>
                      </a:lnTo>
                      <a:lnTo>
                        <a:pt x="312" y="96"/>
                      </a:lnTo>
                      <a:lnTo>
                        <a:pt x="312" y="83"/>
                      </a:lnTo>
                      <a:lnTo>
                        <a:pt x="312" y="96"/>
                      </a:lnTo>
                      <a:lnTo>
                        <a:pt x="312" y="83"/>
                      </a:lnTo>
                      <a:lnTo>
                        <a:pt x="312" y="72"/>
                      </a:lnTo>
                      <a:lnTo>
                        <a:pt x="325" y="72"/>
                      </a:lnTo>
                      <a:lnTo>
                        <a:pt x="312" y="72"/>
                      </a:lnTo>
                      <a:lnTo>
                        <a:pt x="325" y="60"/>
                      </a:lnTo>
                      <a:lnTo>
                        <a:pt x="312" y="60"/>
                      </a:lnTo>
                      <a:lnTo>
                        <a:pt x="325" y="60"/>
                      </a:lnTo>
                      <a:lnTo>
                        <a:pt x="312" y="60"/>
                      </a:lnTo>
                      <a:lnTo>
                        <a:pt x="325" y="60"/>
                      </a:lnTo>
                      <a:lnTo>
                        <a:pt x="312" y="60"/>
                      </a:lnTo>
                      <a:lnTo>
                        <a:pt x="312" y="49"/>
                      </a:lnTo>
                      <a:lnTo>
                        <a:pt x="312" y="36"/>
                      </a:lnTo>
                      <a:lnTo>
                        <a:pt x="325" y="36"/>
                      </a:lnTo>
                      <a:lnTo>
                        <a:pt x="325" y="25"/>
                      </a:lnTo>
                      <a:lnTo>
                        <a:pt x="325" y="13"/>
                      </a:lnTo>
                      <a:lnTo>
                        <a:pt x="312" y="13"/>
                      </a:lnTo>
                      <a:lnTo>
                        <a:pt x="325" y="13"/>
                      </a:lnTo>
                      <a:lnTo>
                        <a:pt x="325" y="0"/>
                      </a:lnTo>
                      <a:lnTo>
                        <a:pt x="341" y="0"/>
                      </a:lnTo>
                      <a:lnTo>
                        <a:pt x="357" y="0"/>
                      </a:lnTo>
                      <a:lnTo>
                        <a:pt x="357" y="13"/>
                      </a:lnTo>
                      <a:lnTo>
                        <a:pt x="370" y="13"/>
                      </a:lnTo>
                      <a:lnTo>
                        <a:pt x="370" y="25"/>
                      </a:lnTo>
                      <a:lnTo>
                        <a:pt x="357" y="25"/>
                      </a:lnTo>
                      <a:lnTo>
                        <a:pt x="357" y="36"/>
                      </a:lnTo>
                      <a:lnTo>
                        <a:pt x="370" y="36"/>
                      </a:lnTo>
                      <a:lnTo>
                        <a:pt x="357" y="36"/>
                      </a:lnTo>
                      <a:lnTo>
                        <a:pt x="357" y="49"/>
                      </a:lnTo>
                      <a:lnTo>
                        <a:pt x="357" y="60"/>
                      </a:lnTo>
                      <a:lnTo>
                        <a:pt x="357" y="72"/>
                      </a:lnTo>
                      <a:lnTo>
                        <a:pt x="357" y="83"/>
                      </a:lnTo>
                      <a:lnTo>
                        <a:pt x="370" y="83"/>
                      </a:lnTo>
                      <a:lnTo>
                        <a:pt x="370" y="96"/>
                      </a:lnTo>
                      <a:lnTo>
                        <a:pt x="370" y="107"/>
                      </a:lnTo>
                      <a:lnTo>
                        <a:pt x="370" y="120"/>
                      </a:lnTo>
                      <a:lnTo>
                        <a:pt x="370" y="131"/>
                      </a:lnTo>
                      <a:lnTo>
                        <a:pt x="386" y="131"/>
                      </a:lnTo>
                      <a:lnTo>
                        <a:pt x="386" y="143"/>
                      </a:lnTo>
                      <a:lnTo>
                        <a:pt x="386" y="154"/>
                      </a:lnTo>
                      <a:lnTo>
                        <a:pt x="401" y="154"/>
                      </a:lnTo>
                      <a:lnTo>
                        <a:pt x="401" y="167"/>
                      </a:lnTo>
                      <a:lnTo>
                        <a:pt x="401" y="178"/>
                      </a:lnTo>
                      <a:lnTo>
                        <a:pt x="415" y="191"/>
                      </a:lnTo>
                      <a:lnTo>
                        <a:pt x="431" y="191"/>
                      </a:lnTo>
                      <a:lnTo>
                        <a:pt x="431" y="202"/>
                      </a:lnTo>
                      <a:lnTo>
                        <a:pt x="431" y="214"/>
                      </a:lnTo>
                      <a:lnTo>
                        <a:pt x="444" y="214"/>
                      </a:lnTo>
                      <a:lnTo>
                        <a:pt x="444" y="225"/>
                      </a:lnTo>
                      <a:lnTo>
                        <a:pt x="444" y="238"/>
                      </a:lnTo>
                      <a:lnTo>
                        <a:pt x="460" y="238"/>
                      </a:lnTo>
                      <a:lnTo>
                        <a:pt x="475" y="238"/>
                      </a:lnTo>
                      <a:lnTo>
                        <a:pt x="489" y="225"/>
                      </a:lnTo>
                      <a:lnTo>
                        <a:pt x="505" y="225"/>
                      </a:lnTo>
                      <a:lnTo>
                        <a:pt x="505" y="214"/>
                      </a:lnTo>
                      <a:lnTo>
                        <a:pt x="518" y="214"/>
                      </a:lnTo>
                      <a:lnTo>
                        <a:pt x="534" y="214"/>
                      </a:lnTo>
                      <a:lnTo>
                        <a:pt x="549" y="214"/>
                      </a:lnTo>
                      <a:lnTo>
                        <a:pt x="549" y="202"/>
                      </a:lnTo>
                      <a:lnTo>
                        <a:pt x="563" y="202"/>
                      </a:lnTo>
                      <a:lnTo>
                        <a:pt x="563" y="191"/>
                      </a:lnTo>
                      <a:lnTo>
                        <a:pt x="563" y="178"/>
                      </a:lnTo>
                      <a:lnTo>
                        <a:pt x="579" y="178"/>
                      </a:lnTo>
                      <a:lnTo>
                        <a:pt x="579" y="167"/>
                      </a:lnTo>
                      <a:lnTo>
                        <a:pt x="579" y="154"/>
                      </a:lnTo>
                      <a:lnTo>
                        <a:pt x="579" y="143"/>
                      </a:lnTo>
                      <a:lnTo>
                        <a:pt x="592" y="143"/>
                      </a:lnTo>
                      <a:lnTo>
                        <a:pt x="592" y="131"/>
                      </a:lnTo>
                      <a:lnTo>
                        <a:pt x="608" y="131"/>
                      </a:lnTo>
                      <a:lnTo>
                        <a:pt x="624" y="131"/>
                      </a:lnTo>
                      <a:lnTo>
                        <a:pt x="637" y="131"/>
                      </a:lnTo>
                      <a:lnTo>
                        <a:pt x="637" y="120"/>
                      </a:lnTo>
                      <a:lnTo>
                        <a:pt x="653" y="120"/>
                      </a:lnTo>
                      <a:lnTo>
                        <a:pt x="653" y="107"/>
                      </a:lnTo>
                      <a:lnTo>
                        <a:pt x="653" y="96"/>
                      </a:lnTo>
                      <a:lnTo>
                        <a:pt x="666" y="96"/>
                      </a:lnTo>
                      <a:lnTo>
                        <a:pt x="666" y="83"/>
                      </a:lnTo>
                      <a:lnTo>
                        <a:pt x="666" y="72"/>
                      </a:lnTo>
                      <a:lnTo>
                        <a:pt x="682" y="72"/>
                      </a:lnTo>
                      <a:lnTo>
                        <a:pt x="682" y="60"/>
                      </a:lnTo>
                      <a:lnTo>
                        <a:pt x="682" y="72"/>
                      </a:lnTo>
                      <a:lnTo>
                        <a:pt x="698" y="72"/>
                      </a:lnTo>
                      <a:lnTo>
                        <a:pt x="711" y="72"/>
                      </a:lnTo>
                      <a:lnTo>
                        <a:pt x="711" y="60"/>
                      </a:lnTo>
                      <a:lnTo>
                        <a:pt x="727" y="60"/>
                      </a:lnTo>
                      <a:lnTo>
                        <a:pt x="742" y="72"/>
                      </a:lnTo>
                      <a:lnTo>
                        <a:pt x="756" y="72"/>
                      </a:lnTo>
                      <a:lnTo>
                        <a:pt x="756" y="83"/>
                      </a:lnTo>
                      <a:lnTo>
                        <a:pt x="756" y="96"/>
                      </a:lnTo>
                      <a:lnTo>
                        <a:pt x="742" y="96"/>
                      </a:lnTo>
                      <a:lnTo>
                        <a:pt x="742" y="107"/>
                      </a:lnTo>
                      <a:lnTo>
                        <a:pt x="727" y="107"/>
                      </a:lnTo>
                      <a:lnTo>
                        <a:pt x="727" y="120"/>
                      </a:lnTo>
                      <a:lnTo>
                        <a:pt x="727" y="131"/>
                      </a:lnTo>
                      <a:lnTo>
                        <a:pt x="711" y="131"/>
                      </a:lnTo>
                      <a:lnTo>
                        <a:pt x="711" y="143"/>
                      </a:lnTo>
                      <a:lnTo>
                        <a:pt x="727" y="143"/>
                      </a:lnTo>
                      <a:lnTo>
                        <a:pt x="727" y="154"/>
                      </a:lnTo>
                      <a:lnTo>
                        <a:pt x="711" y="154"/>
                      </a:lnTo>
                      <a:lnTo>
                        <a:pt x="711" y="167"/>
                      </a:lnTo>
                      <a:lnTo>
                        <a:pt x="727" y="167"/>
                      </a:lnTo>
                      <a:lnTo>
                        <a:pt x="727" y="178"/>
                      </a:lnTo>
                      <a:lnTo>
                        <a:pt x="727" y="191"/>
                      </a:lnTo>
                      <a:lnTo>
                        <a:pt x="727" y="202"/>
                      </a:lnTo>
                      <a:lnTo>
                        <a:pt x="742" y="202"/>
                      </a:lnTo>
                      <a:lnTo>
                        <a:pt x="742" y="214"/>
                      </a:lnTo>
                      <a:lnTo>
                        <a:pt x="727" y="214"/>
                      </a:lnTo>
                      <a:lnTo>
                        <a:pt x="727" y="225"/>
                      </a:lnTo>
                      <a:lnTo>
                        <a:pt x="711" y="225"/>
                      </a:lnTo>
                      <a:lnTo>
                        <a:pt x="711" y="238"/>
                      </a:lnTo>
                      <a:lnTo>
                        <a:pt x="698" y="249"/>
                      </a:lnTo>
                      <a:lnTo>
                        <a:pt x="698" y="261"/>
                      </a:lnTo>
                      <a:lnTo>
                        <a:pt x="698" y="274"/>
                      </a:lnTo>
                      <a:lnTo>
                        <a:pt x="682" y="274"/>
                      </a:lnTo>
                      <a:lnTo>
                        <a:pt x="682" y="285"/>
                      </a:lnTo>
                      <a:lnTo>
                        <a:pt x="682" y="298"/>
                      </a:lnTo>
                      <a:lnTo>
                        <a:pt x="666" y="298"/>
                      </a:lnTo>
                      <a:lnTo>
                        <a:pt x="666" y="309"/>
                      </a:lnTo>
                      <a:lnTo>
                        <a:pt x="653" y="309"/>
                      </a:lnTo>
                      <a:lnTo>
                        <a:pt x="637" y="309"/>
                      </a:lnTo>
                      <a:lnTo>
                        <a:pt x="637" y="321"/>
                      </a:lnTo>
                      <a:lnTo>
                        <a:pt x="624" y="321"/>
                      </a:lnTo>
                      <a:lnTo>
                        <a:pt x="624" y="332"/>
                      </a:lnTo>
                      <a:lnTo>
                        <a:pt x="608" y="332"/>
                      </a:lnTo>
                      <a:lnTo>
                        <a:pt x="608" y="321"/>
                      </a:lnTo>
                      <a:lnTo>
                        <a:pt x="608" y="332"/>
                      </a:lnTo>
                      <a:lnTo>
                        <a:pt x="592" y="332"/>
                      </a:lnTo>
                      <a:lnTo>
                        <a:pt x="579" y="332"/>
                      </a:lnTo>
                      <a:lnTo>
                        <a:pt x="563" y="321"/>
                      </a:lnTo>
                      <a:lnTo>
                        <a:pt x="549" y="321"/>
                      </a:lnTo>
                      <a:lnTo>
                        <a:pt x="549" y="332"/>
                      </a:lnTo>
                      <a:lnTo>
                        <a:pt x="549" y="345"/>
                      </a:lnTo>
                      <a:lnTo>
                        <a:pt x="534" y="332"/>
                      </a:lnTo>
                      <a:lnTo>
                        <a:pt x="518" y="332"/>
                      </a:lnTo>
                      <a:lnTo>
                        <a:pt x="518" y="345"/>
                      </a:lnTo>
                      <a:lnTo>
                        <a:pt x="505" y="356"/>
                      </a:lnTo>
                      <a:lnTo>
                        <a:pt x="489" y="356"/>
                      </a:lnTo>
                      <a:lnTo>
                        <a:pt x="489" y="368"/>
                      </a:lnTo>
                      <a:lnTo>
                        <a:pt x="505" y="368"/>
                      </a:lnTo>
                      <a:lnTo>
                        <a:pt x="489" y="368"/>
                      </a:lnTo>
                      <a:lnTo>
                        <a:pt x="489" y="356"/>
                      </a:lnTo>
                      <a:lnTo>
                        <a:pt x="475" y="356"/>
                      </a:lnTo>
                      <a:lnTo>
                        <a:pt x="460" y="356"/>
                      </a:lnTo>
                      <a:lnTo>
                        <a:pt x="460" y="368"/>
                      </a:lnTo>
                      <a:lnTo>
                        <a:pt x="444" y="368"/>
                      </a:lnTo>
                      <a:lnTo>
                        <a:pt x="444" y="380"/>
                      </a:lnTo>
                      <a:lnTo>
                        <a:pt x="431" y="380"/>
                      </a:lnTo>
                      <a:lnTo>
                        <a:pt x="431" y="392"/>
                      </a:lnTo>
                      <a:lnTo>
                        <a:pt x="431" y="403"/>
                      </a:lnTo>
                      <a:lnTo>
                        <a:pt x="431" y="416"/>
                      </a:lnTo>
                      <a:lnTo>
                        <a:pt x="415" y="416"/>
                      </a:lnTo>
                      <a:lnTo>
                        <a:pt x="401" y="416"/>
                      </a:lnTo>
                      <a:lnTo>
                        <a:pt x="401" y="427"/>
                      </a:lnTo>
                      <a:lnTo>
                        <a:pt x="386" y="427"/>
                      </a:lnTo>
                      <a:lnTo>
                        <a:pt x="386" y="439"/>
                      </a:lnTo>
                      <a:lnTo>
                        <a:pt x="386" y="427"/>
                      </a:lnTo>
                      <a:lnTo>
                        <a:pt x="386" y="439"/>
                      </a:lnTo>
                      <a:lnTo>
                        <a:pt x="370" y="439"/>
                      </a:lnTo>
                      <a:lnTo>
                        <a:pt x="370" y="450"/>
                      </a:lnTo>
                      <a:lnTo>
                        <a:pt x="370" y="463"/>
                      </a:lnTo>
                      <a:lnTo>
                        <a:pt x="357" y="463"/>
                      </a:lnTo>
                      <a:lnTo>
                        <a:pt x="357" y="474"/>
                      </a:lnTo>
                      <a:lnTo>
                        <a:pt x="357" y="463"/>
                      </a:lnTo>
                      <a:lnTo>
                        <a:pt x="341" y="463"/>
                      </a:lnTo>
                      <a:lnTo>
                        <a:pt x="325" y="463"/>
                      </a:lnTo>
                      <a:lnTo>
                        <a:pt x="341" y="463"/>
                      </a:lnTo>
                      <a:lnTo>
                        <a:pt x="325" y="463"/>
                      </a:lnTo>
                      <a:lnTo>
                        <a:pt x="312" y="463"/>
                      </a:lnTo>
                      <a:lnTo>
                        <a:pt x="312" y="450"/>
                      </a:lnTo>
                      <a:lnTo>
                        <a:pt x="296" y="450"/>
                      </a:lnTo>
                      <a:lnTo>
                        <a:pt x="283" y="450"/>
                      </a:lnTo>
                      <a:lnTo>
                        <a:pt x="267" y="450"/>
                      </a:lnTo>
                      <a:lnTo>
                        <a:pt x="267" y="439"/>
                      </a:lnTo>
                      <a:lnTo>
                        <a:pt x="267" y="427"/>
                      </a:lnTo>
                      <a:lnTo>
                        <a:pt x="251" y="427"/>
                      </a:lnTo>
                      <a:lnTo>
                        <a:pt x="238" y="427"/>
                      </a:lnTo>
                      <a:lnTo>
                        <a:pt x="238" y="439"/>
                      </a:lnTo>
                      <a:lnTo>
                        <a:pt x="222" y="439"/>
                      </a:lnTo>
                      <a:lnTo>
                        <a:pt x="222" y="450"/>
                      </a:lnTo>
                      <a:lnTo>
                        <a:pt x="208" y="450"/>
                      </a:lnTo>
                      <a:lnTo>
                        <a:pt x="193" y="450"/>
                      </a:lnTo>
                      <a:lnTo>
                        <a:pt x="177" y="450"/>
                      </a:lnTo>
                      <a:lnTo>
                        <a:pt x="177" y="463"/>
                      </a:lnTo>
                      <a:lnTo>
                        <a:pt x="164" y="463"/>
                      </a:lnTo>
                      <a:lnTo>
                        <a:pt x="164" y="474"/>
                      </a:lnTo>
                      <a:lnTo>
                        <a:pt x="148" y="474"/>
                      </a:lnTo>
                      <a:lnTo>
                        <a:pt x="148" y="463"/>
                      </a:lnTo>
                      <a:lnTo>
                        <a:pt x="134" y="463"/>
                      </a:lnTo>
                      <a:lnTo>
                        <a:pt x="134" y="450"/>
                      </a:lnTo>
                      <a:lnTo>
                        <a:pt x="119" y="450"/>
                      </a:lnTo>
                      <a:lnTo>
                        <a:pt x="119" y="439"/>
                      </a:lnTo>
                      <a:lnTo>
                        <a:pt x="119" y="427"/>
                      </a:lnTo>
                      <a:lnTo>
                        <a:pt x="103" y="427"/>
                      </a:lnTo>
                      <a:lnTo>
                        <a:pt x="103" y="416"/>
                      </a:lnTo>
                      <a:lnTo>
                        <a:pt x="103" y="403"/>
                      </a:lnTo>
                      <a:lnTo>
                        <a:pt x="103" y="392"/>
                      </a:lnTo>
                      <a:lnTo>
                        <a:pt x="119" y="392"/>
                      </a:lnTo>
                      <a:lnTo>
                        <a:pt x="119" y="380"/>
                      </a:lnTo>
                      <a:lnTo>
                        <a:pt x="119" y="368"/>
                      </a:lnTo>
                      <a:lnTo>
                        <a:pt x="134" y="368"/>
                      </a:lnTo>
                      <a:lnTo>
                        <a:pt x="134" y="356"/>
                      </a:lnTo>
                      <a:lnTo>
                        <a:pt x="119" y="356"/>
                      </a:lnTo>
                      <a:lnTo>
                        <a:pt x="119" y="345"/>
                      </a:lnTo>
                      <a:lnTo>
                        <a:pt x="119" y="332"/>
                      </a:lnTo>
                      <a:lnTo>
                        <a:pt x="103" y="321"/>
                      </a:lnTo>
                      <a:lnTo>
                        <a:pt x="103" y="309"/>
                      </a:lnTo>
                      <a:lnTo>
                        <a:pt x="103" y="321"/>
                      </a:lnTo>
                      <a:lnTo>
                        <a:pt x="103" y="309"/>
                      </a:lnTo>
                      <a:lnTo>
                        <a:pt x="103" y="298"/>
                      </a:lnTo>
                      <a:lnTo>
                        <a:pt x="90" y="298"/>
                      </a:lnTo>
                      <a:lnTo>
                        <a:pt x="90" y="309"/>
                      </a:lnTo>
                      <a:lnTo>
                        <a:pt x="74" y="309"/>
                      </a:lnTo>
                      <a:lnTo>
                        <a:pt x="74" y="298"/>
                      </a:lnTo>
                      <a:lnTo>
                        <a:pt x="74" y="285"/>
                      </a:lnTo>
                      <a:lnTo>
                        <a:pt x="90" y="285"/>
                      </a:lnTo>
                      <a:lnTo>
                        <a:pt x="90" y="274"/>
                      </a:lnTo>
                      <a:lnTo>
                        <a:pt x="90" y="261"/>
                      </a:lnTo>
                      <a:lnTo>
                        <a:pt x="103" y="261"/>
                      </a:lnTo>
                      <a:lnTo>
                        <a:pt x="103" y="249"/>
                      </a:lnTo>
                      <a:lnTo>
                        <a:pt x="90" y="249"/>
                      </a:lnTo>
                      <a:lnTo>
                        <a:pt x="103" y="249"/>
                      </a:lnTo>
                      <a:lnTo>
                        <a:pt x="103" y="238"/>
                      </a:lnTo>
                      <a:lnTo>
                        <a:pt x="103" y="225"/>
                      </a:lnTo>
                      <a:lnTo>
                        <a:pt x="119" y="225"/>
                      </a:lnTo>
                      <a:lnTo>
                        <a:pt x="119" y="214"/>
                      </a:lnTo>
                      <a:lnTo>
                        <a:pt x="119" y="202"/>
                      </a:lnTo>
                      <a:close/>
                      <a:moveTo>
                        <a:pt x="148" y="309"/>
                      </a:moveTo>
                      <a:lnTo>
                        <a:pt x="134" y="309"/>
                      </a:lnTo>
                      <a:lnTo>
                        <a:pt x="119" y="309"/>
                      </a:lnTo>
                      <a:lnTo>
                        <a:pt x="119" y="321"/>
                      </a:lnTo>
                      <a:lnTo>
                        <a:pt x="134" y="321"/>
                      </a:lnTo>
                      <a:lnTo>
                        <a:pt x="134" y="309"/>
                      </a:lnTo>
                      <a:lnTo>
                        <a:pt x="148" y="309"/>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grpSp>
          <p:sp>
            <p:nvSpPr>
              <p:cNvPr id="585" name="Google Shape;585;p57"/>
              <p:cNvSpPr/>
              <p:nvPr/>
            </p:nvSpPr>
            <p:spPr>
              <a:xfrm>
                <a:off x="580580" y="2194605"/>
                <a:ext cx="717693" cy="729566"/>
              </a:xfrm>
              <a:custGeom>
                <a:avLst/>
                <a:gdLst/>
                <a:ahLst/>
                <a:cxnLst/>
                <a:rect l="l" t="t" r="r" b="b"/>
                <a:pathLst>
                  <a:path w="496" h="436" extrusionOk="0">
                    <a:moveTo>
                      <a:pt x="457" y="142"/>
                    </a:moveTo>
                    <a:lnTo>
                      <a:pt x="471" y="142"/>
                    </a:lnTo>
                    <a:lnTo>
                      <a:pt x="471" y="152"/>
                    </a:lnTo>
                    <a:lnTo>
                      <a:pt x="482" y="152"/>
                    </a:lnTo>
                    <a:lnTo>
                      <a:pt x="482" y="162"/>
                    </a:lnTo>
                    <a:lnTo>
                      <a:pt x="482" y="173"/>
                    </a:lnTo>
                    <a:lnTo>
                      <a:pt x="496" y="173"/>
                    </a:lnTo>
                    <a:lnTo>
                      <a:pt x="496" y="162"/>
                    </a:lnTo>
                    <a:lnTo>
                      <a:pt x="496" y="173"/>
                    </a:lnTo>
                    <a:lnTo>
                      <a:pt x="496" y="162"/>
                    </a:lnTo>
                    <a:lnTo>
                      <a:pt x="496" y="173"/>
                    </a:lnTo>
                    <a:lnTo>
                      <a:pt x="496" y="182"/>
                    </a:lnTo>
                    <a:lnTo>
                      <a:pt x="482" y="182"/>
                    </a:lnTo>
                    <a:lnTo>
                      <a:pt x="482" y="194"/>
                    </a:lnTo>
                    <a:lnTo>
                      <a:pt x="471" y="194"/>
                    </a:lnTo>
                    <a:lnTo>
                      <a:pt x="471" y="203"/>
                    </a:lnTo>
                    <a:lnTo>
                      <a:pt x="457" y="203"/>
                    </a:lnTo>
                    <a:lnTo>
                      <a:pt x="457" y="213"/>
                    </a:lnTo>
                    <a:lnTo>
                      <a:pt x="471" y="213"/>
                    </a:lnTo>
                    <a:lnTo>
                      <a:pt x="471" y="223"/>
                    </a:lnTo>
                    <a:lnTo>
                      <a:pt x="471" y="234"/>
                    </a:lnTo>
                    <a:lnTo>
                      <a:pt x="471" y="243"/>
                    </a:lnTo>
                    <a:lnTo>
                      <a:pt x="482" y="243"/>
                    </a:lnTo>
                    <a:lnTo>
                      <a:pt x="482" y="254"/>
                    </a:lnTo>
                    <a:lnTo>
                      <a:pt x="482" y="264"/>
                    </a:lnTo>
                    <a:lnTo>
                      <a:pt x="482" y="275"/>
                    </a:lnTo>
                    <a:lnTo>
                      <a:pt x="471" y="275"/>
                    </a:lnTo>
                    <a:lnTo>
                      <a:pt x="457" y="275"/>
                    </a:lnTo>
                    <a:lnTo>
                      <a:pt x="457" y="284"/>
                    </a:lnTo>
                    <a:lnTo>
                      <a:pt x="457" y="294"/>
                    </a:lnTo>
                    <a:lnTo>
                      <a:pt x="457" y="304"/>
                    </a:lnTo>
                    <a:lnTo>
                      <a:pt x="457" y="315"/>
                    </a:lnTo>
                    <a:lnTo>
                      <a:pt x="457" y="324"/>
                    </a:lnTo>
                    <a:lnTo>
                      <a:pt x="471" y="324"/>
                    </a:lnTo>
                    <a:lnTo>
                      <a:pt x="471" y="335"/>
                    </a:lnTo>
                    <a:lnTo>
                      <a:pt x="471" y="345"/>
                    </a:lnTo>
                    <a:lnTo>
                      <a:pt x="457" y="345"/>
                    </a:lnTo>
                    <a:lnTo>
                      <a:pt x="457" y="355"/>
                    </a:lnTo>
                    <a:lnTo>
                      <a:pt x="446" y="355"/>
                    </a:lnTo>
                    <a:lnTo>
                      <a:pt x="446" y="345"/>
                    </a:lnTo>
                    <a:lnTo>
                      <a:pt x="433" y="345"/>
                    </a:lnTo>
                    <a:lnTo>
                      <a:pt x="419" y="345"/>
                    </a:lnTo>
                    <a:lnTo>
                      <a:pt x="408" y="345"/>
                    </a:lnTo>
                    <a:lnTo>
                      <a:pt x="408" y="335"/>
                    </a:lnTo>
                    <a:lnTo>
                      <a:pt x="408" y="324"/>
                    </a:lnTo>
                    <a:lnTo>
                      <a:pt x="394" y="324"/>
                    </a:lnTo>
                    <a:lnTo>
                      <a:pt x="394" y="335"/>
                    </a:lnTo>
                    <a:lnTo>
                      <a:pt x="382" y="335"/>
                    </a:lnTo>
                    <a:lnTo>
                      <a:pt x="382" y="324"/>
                    </a:lnTo>
                    <a:lnTo>
                      <a:pt x="382" y="315"/>
                    </a:lnTo>
                    <a:lnTo>
                      <a:pt x="382" y="304"/>
                    </a:lnTo>
                    <a:lnTo>
                      <a:pt x="369" y="304"/>
                    </a:lnTo>
                    <a:lnTo>
                      <a:pt x="382" y="304"/>
                    </a:lnTo>
                    <a:lnTo>
                      <a:pt x="369" y="304"/>
                    </a:lnTo>
                    <a:lnTo>
                      <a:pt x="369" y="294"/>
                    </a:lnTo>
                    <a:lnTo>
                      <a:pt x="356" y="294"/>
                    </a:lnTo>
                    <a:lnTo>
                      <a:pt x="356" y="284"/>
                    </a:lnTo>
                    <a:lnTo>
                      <a:pt x="344" y="284"/>
                    </a:lnTo>
                    <a:lnTo>
                      <a:pt x="344" y="275"/>
                    </a:lnTo>
                    <a:lnTo>
                      <a:pt x="356" y="275"/>
                    </a:lnTo>
                    <a:lnTo>
                      <a:pt x="344" y="275"/>
                    </a:lnTo>
                    <a:lnTo>
                      <a:pt x="344" y="264"/>
                    </a:lnTo>
                    <a:lnTo>
                      <a:pt x="331" y="264"/>
                    </a:lnTo>
                    <a:lnTo>
                      <a:pt x="331" y="275"/>
                    </a:lnTo>
                    <a:lnTo>
                      <a:pt x="331" y="284"/>
                    </a:lnTo>
                    <a:lnTo>
                      <a:pt x="319" y="284"/>
                    </a:lnTo>
                    <a:lnTo>
                      <a:pt x="319" y="294"/>
                    </a:lnTo>
                    <a:lnTo>
                      <a:pt x="319" y="304"/>
                    </a:lnTo>
                    <a:lnTo>
                      <a:pt x="319" y="315"/>
                    </a:lnTo>
                    <a:lnTo>
                      <a:pt x="319" y="324"/>
                    </a:lnTo>
                    <a:lnTo>
                      <a:pt x="306" y="324"/>
                    </a:lnTo>
                    <a:lnTo>
                      <a:pt x="306" y="335"/>
                    </a:lnTo>
                    <a:lnTo>
                      <a:pt x="292" y="335"/>
                    </a:lnTo>
                    <a:lnTo>
                      <a:pt x="292" y="345"/>
                    </a:lnTo>
                    <a:lnTo>
                      <a:pt x="281" y="345"/>
                    </a:lnTo>
                    <a:lnTo>
                      <a:pt x="267" y="345"/>
                    </a:lnTo>
                    <a:lnTo>
                      <a:pt x="255" y="345"/>
                    </a:lnTo>
                    <a:lnTo>
                      <a:pt x="243" y="345"/>
                    </a:lnTo>
                    <a:lnTo>
                      <a:pt x="243" y="355"/>
                    </a:lnTo>
                    <a:lnTo>
                      <a:pt x="229" y="355"/>
                    </a:lnTo>
                    <a:lnTo>
                      <a:pt x="229" y="366"/>
                    </a:lnTo>
                    <a:lnTo>
                      <a:pt x="204" y="406"/>
                    </a:lnTo>
                    <a:lnTo>
                      <a:pt x="190" y="406"/>
                    </a:lnTo>
                    <a:lnTo>
                      <a:pt x="166" y="436"/>
                    </a:lnTo>
                    <a:lnTo>
                      <a:pt x="166" y="427"/>
                    </a:lnTo>
                    <a:lnTo>
                      <a:pt x="154" y="427"/>
                    </a:lnTo>
                    <a:lnTo>
                      <a:pt x="141" y="427"/>
                    </a:lnTo>
                    <a:lnTo>
                      <a:pt x="141" y="416"/>
                    </a:lnTo>
                    <a:lnTo>
                      <a:pt x="127" y="416"/>
                    </a:lnTo>
                    <a:lnTo>
                      <a:pt x="127" y="406"/>
                    </a:lnTo>
                    <a:lnTo>
                      <a:pt x="116" y="406"/>
                    </a:lnTo>
                    <a:lnTo>
                      <a:pt x="102" y="406"/>
                    </a:lnTo>
                    <a:lnTo>
                      <a:pt x="102" y="396"/>
                    </a:lnTo>
                    <a:lnTo>
                      <a:pt x="90" y="396"/>
                    </a:lnTo>
                    <a:lnTo>
                      <a:pt x="90" y="387"/>
                    </a:lnTo>
                    <a:lnTo>
                      <a:pt x="77" y="387"/>
                    </a:lnTo>
                    <a:lnTo>
                      <a:pt x="64" y="387"/>
                    </a:lnTo>
                    <a:lnTo>
                      <a:pt x="64" y="376"/>
                    </a:lnTo>
                    <a:lnTo>
                      <a:pt x="52" y="376"/>
                    </a:lnTo>
                    <a:lnTo>
                      <a:pt x="52" y="366"/>
                    </a:lnTo>
                    <a:lnTo>
                      <a:pt x="52" y="355"/>
                    </a:lnTo>
                    <a:lnTo>
                      <a:pt x="52" y="345"/>
                    </a:lnTo>
                    <a:lnTo>
                      <a:pt x="52" y="335"/>
                    </a:lnTo>
                    <a:lnTo>
                      <a:pt x="64" y="335"/>
                    </a:lnTo>
                    <a:lnTo>
                      <a:pt x="64" y="324"/>
                    </a:lnTo>
                    <a:lnTo>
                      <a:pt x="77" y="324"/>
                    </a:lnTo>
                    <a:lnTo>
                      <a:pt x="77" y="335"/>
                    </a:lnTo>
                    <a:lnTo>
                      <a:pt x="90" y="335"/>
                    </a:lnTo>
                    <a:lnTo>
                      <a:pt x="102" y="335"/>
                    </a:lnTo>
                    <a:lnTo>
                      <a:pt x="102" y="324"/>
                    </a:lnTo>
                    <a:lnTo>
                      <a:pt x="116" y="324"/>
                    </a:lnTo>
                    <a:lnTo>
                      <a:pt x="116" y="315"/>
                    </a:lnTo>
                    <a:lnTo>
                      <a:pt x="116" y="304"/>
                    </a:lnTo>
                    <a:lnTo>
                      <a:pt x="116" y="294"/>
                    </a:lnTo>
                    <a:lnTo>
                      <a:pt x="116" y="284"/>
                    </a:lnTo>
                    <a:lnTo>
                      <a:pt x="116" y="275"/>
                    </a:lnTo>
                    <a:lnTo>
                      <a:pt x="102" y="275"/>
                    </a:lnTo>
                    <a:lnTo>
                      <a:pt x="102" y="264"/>
                    </a:lnTo>
                    <a:lnTo>
                      <a:pt x="90" y="264"/>
                    </a:lnTo>
                    <a:lnTo>
                      <a:pt x="90" y="254"/>
                    </a:lnTo>
                    <a:lnTo>
                      <a:pt x="77" y="254"/>
                    </a:lnTo>
                    <a:lnTo>
                      <a:pt x="77" y="243"/>
                    </a:lnTo>
                    <a:lnTo>
                      <a:pt x="64" y="243"/>
                    </a:lnTo>
                    <a:lnTo>
                      <a:pt x="64" y="234"/>
                    </a:lnTo>
                    <a:lnTo>
                      <a:pt x="52" y="234"/>
                    </a:lnTo>
                    <a:lnTo>
                      <a:pt x="52" y="223"/>
                    </a:lnTo>
                    <a:lnTo>
                      <a:pt x="39" y="223"/>
                    </a:lnTo>
                    <a:lnTo>
                      <a:pt x="39" y="213"/>
                    </a:lnTo>
                    <a:lnTo>
                      <a:pt x="39" y="203"/>
                    </a:lnTo>
                    <a:lnTo>
                      <a:pt x="39" y="194"/>
                    </a:lnTo>
                    <a:lnTo>
                      <a:pt x="52" y="194"/>
                    </a:lnTo>
                    <a:lnTo>
                      <a:pt x="64" y="194"/>
                    </a:lnTo>
                    <a:lnTo>
                      <a:pt x="64" y="182"/>
                    </a:lnTo>
                    <a:lnTo>
                      <a:pt x="64" y="173"/>
                    </a:lnTo>
                    <a:lnTo>
                      <a:pt x="52" y="173"/>
                    </a:lnTo>
                    <a:lnTo>
                      <a:pt x="52" y="162"/>
                    </a:lnTo>
                    <a:lnTo>
                      <a:pt x="39" y="152"/>
                    </a:lnTo>
                    <a:lnTo>
                      <a:pt x="39" y="142"/>
                    </a:lnTo>
                    <a:lnTo>
                      <a:pt x="27" y="142"/>
                    </a:lnTo>
                    <a:lnTo>
                      <a:pt x="27" y="131"/>
                    </a:lnTo>
                    <a:lnTo>
                      <a:pt x="14" y="131"/>
                    </a:lnTo>
                    <a:lnTo>
                      <a:pt x="14" y="122"/>
                    </a:lnTo>
                    <a:lnTo>
                      <a:pt x="0" y="122"/>
                    </a:lnTo>
                    <a:lnTo>
                      <a:pt x="0" y="111"/>
                    </a:lnTo>
                    <a:lnTo>
                      <a:pt x="14" y="111"/>
                    </a:lnTo>
                    <a:lnTo>
                      <a:pt x="14" y="101"/>
                    </a:lnTo>
                    <a:lnTo>
                      <a:pt x="14" y="91"/>
                    </a:lnTo>
                    <a:lnTo>
                      <a:pt x="14" y="82"/>
                    </a:lnTo>
                    <a:lnTo>
                      <a:pt x="14" y="70"/>
                    </a:lnTo>
                    <a:lnTo>
                      <a:pt x="14" y="61"/>
                    </a:lnTo>
                    <a:lnTo>
                      <a:pt x="27" y="61"/>
                    </a:lnTo>
                    <a:lnTo>
                      <a:pt x="14" y="61"/>
                    </a:lnTo>
                    <a:lnTo>
                      <a:pt x="27" y="61"/>
                    </a:lnTo>
                    <a:lnTo>
                      <a:pt x="14" y="61"/>
                    </a:lnTo>
                    <a:lnTo>
                      <a:pt x="27" y="61"/>
                    </a:lnTo>
                    <a:lnTo>
                      <a:pt x="27" y="50"/>
                    </a:lnTo>
                    <a:lnTo>
                      <a:pt x="14" y="50"/>
                    </a:lnTo>
                    <a:lnTo>
                      <a:pt x="14" y="41"/>
                    </a:lnTo>
                    <a:lnTo>
                      <a:pt x="27" y="41"/>
                    </a:lnTo>
                    <a:lnTo>
                      <a:pt x="27" y="30"/>
                    </a:lnTo>
                    <a:lnTo>
                      <a:pt x="39" y="30"/>
                    </a:lnTo>
                    <a:lnTo>
                      <a:pt x="39" y="21"/>
                    </a:lnTo>
                    <a:lnTo>
                      <a:pt x="52" y="21"/>
                    </a:lnTo>
                    <a:lnTo>
                      <a:pt x="52" y="10"/>
                    </a:lnTo>
                    <a:lnTo>
                      <a:pt x="64" y="10"/>
                    </a:lnTo>
                    <a:lnTo>
                      <a:pt x="77" y="10"/>
                    </a:lnTo>
                    <a:lnTo>
                      <a:pt x="90" y="10"/>
                    </a:lnTo>
                    <a:lnTo>
                      <a:pt x="90" y="21"/>
                    </a:lnTo>
                    <a:lnTo>
                      <a:pt x="102" y="21"/>
                    </a:lnTo>
                    <a:lnTo>
                      <a:pt x="116" y="21"/>
                    </a:lnTo>
                    <a:lnTo>
                      <a:pt x="127" y="21"/>
                    </a:lnTo>
                    <a:lnTo>
                      <a:pt x="141" y="21"/>
                    </a:lnTo>
                    <a:lnTo>
                      <a:pt x="154" y="21"/>
                    </a:lnTo>
                    <a:lnTo>
                      <a:pt x="154" y="30"/>
                    </a:lnTo>
                    <a:lnTo>
                      <a:pt x="166" y="30"/>
                    </a:lnTo>
                    <a:lnTo>
                      <a:pt x="179" y="30"/>
                    </a:lnTo>
                    <a:lnTo>
                      <a:pt x="179" y="21"/>
                    </a:lnTo>
                    <a:lnTo>
                      <a:pt x="190" y="21"/>
                    </a:lnTo>
                    <a:lnTo>
                      <a:pt x="190" y="10"/>
                    </a:lnTo>
                    <a:lnTo>
                      <a:pt x="190" y="0"/>
                    </a:lnTo>
                    <a:lnTo>
                      <a:pt x="190" y="10"/>
                    </a:lnTo>
                    <a:lnTo>
                      <a:pt x="190" y="0"/>
                    </a:lnTo>
                    <a:lnTo>
                      <a:pt x="204" y="0"/>
                    </a:lnTo>
                    <a:lnTo>
                      <a:pt x="204" y="10"/>
                    </a:lnTo>
                    <a:lnTo>
                      <a:pt x="204" y="30"/>
                    </a:lnTo>
                    <a:lnTo>
                      <a:pt x="217" y="30"/>
                    </a:lnTo>
                    <a:lnTo>
                      <a:pt x="217" y="21"/>
                    </a:lnTo>
                    <a:lnTo>
                      <a:pt x="217" y="30"/>
                    </a:lnTo>
                    <a:lnTo>
                      <a:pt x="229" y="30"/>
                    </a:lnTo>
                    <a:lnTo>
                      <a:pt x="229" y="21"/>
                    </a:lnTo>
                    <a:lnTo>
                      <a:pt x="229" y="30"/>
                    </a:lnTo>
                    <a:lnTo>
                      <a:pt x="243" y="30"/>
                    </a:lnTo>
                    <a:lnTo>
                      <a:pt x="243" y="21"/>
                    </a:lnTo>
                    <a:lnTo>
                      <a:pt x="243" y="30"/>
                    </a:lnTo>
                    <a:lnTo>
                      <a:pt x="229" y="30"/>
                    </a:lnTo>
                    <a:lnTo>
                      <a:pt x="229" y="41"/>
                    </a:lnTo>
                    <a:lnTo>
                      <a:pt x="217" y="41"/>
                    </a:lnTo>
                    <a:lnTo>
                      <a:pt x="217" y="50"/>
                    </a:lnTo>
                    <a:lnTo>
                      <a:pt x="217" y="61"/>
                    </a:lnTo>
                    <a:lnTo>
                      <a:pt x="204" y="61"/>
                    </a:lnTo>
                    <a:lnTo>
                      <a:pt x="204" y="70"/>
                    </a:lnTo>
                    <a:lnTo>
                      <a:pt x="217" y="70"/>
                    </a:lnTo>
                    <a:lnTo>
                      <a:pt x="217" y="82"/>
                    </a:lnTo>
                    <a:lnTo>
                      <a:pt x="229" y="82"/>
                    </a:lnTo>
                    <a:lnTo>
                      <a:pt x="229" y="70"/>
                    </a:lnTo>
                    <a:lnTo>
                      <a:pt x="243" y="70"/>
                    </a:lnTo>
                    <a:lnTo>
                      <a:pt x="243" y="61"/>
                    </a:lnTo>
                    <a:lnTo>
                      <a:pt x="255" y="61"/>
                    </a:lnTo>
                    <a:lnTo>
                      <a:pt x="267" y="61"/>
                    </a:lnTo>
                    <a:lnTo>
                      <a:pt x="267" y="50"/>
                    </a:lnTo>
                    <a:lnTo>
                      <a:pt x="267" y="41"/>
                    </a:lnTo>
                    <a:lnTo>
                      <a:pt x="281" y="41"/>
                    </a:lnTo>
                    <a:lnTo>
                      <a:pt x="292" y="41"/>
                    </a:lnTo>
                    <a:lnTo>
                      <a:pt x="292" y="50"/>
                    </a:lnTo>
                    <a:lnTo>
                      <a:pt x="292" y="41"/>
                    </a:lnTo>
                    <a:lnTo>
                      <a:pt x="306" y="41"/>
                    </a:lnTo>
                    <a:lnTo>
                      <a:pt x="306" y="50"/>
                    </a:lnTo>
                    <a:lnTo>
                      <a:pt x="319" y="50"/>
                    </a:lnTo>
                    <a:lnTo>
                      <a:pt x="319" y="61"/>
                    </a:lnTo>
                    <a:lnTo>
                      <a:pt x="331" y="61"/>
                    </a:lnTo>
                    <a:lnTo>
                      <a:pt x="344" y="61"/>
                    </a:lnTo>
                    <a:lnTo>
                      <a:pt x="344" y="70"/>
                    </a:lnTo>
                    <a:lnTo>
                      <a:pt x="356" y="70"/>
                    </a:lnTo>
                    <a:lnTo>
                      <a:pt x="356" y="82"/>
                    </a:lnTo>
                    <a:lnTo>
                      <a:pt x="369" y="82"/>
                    </a:lnTo>
                    <a:lnTo>
                      <a:pt x="382" y="82"/>
                    </a:lnTo>
                    <a:lnTo>
                      <a:pt x="382" y="70"/>
                    </a:lnTo>
                    <a:lnTo>
                      <a:pt x="394" y="70"/>
                    </a:lnTo>
                    <a:lnTo>
                      <a:pt x="408" y="70"/>
                    </a:lnTo>
                    <a:lnTo>
                      <a:pt x="408" y="82"/>
                    </a:lnTo>
                    <a:lnTo>
                      <a:pt x="419" y="82"/>
                    </a:lnTo>
                    <a:lnTo>
                      <a:pt x="433" y="82"/>
                    </a:lnTo>
                    <a:lnTo>
                      <a:pt x="433" y="91"/>
                    </a:lnTo>
                    <a:lnTo>
                      <a:pt x="433" y="101"/>
                    </a:lnTo>
                    <a:lnTo>
                      <a:pt x="446" y="111"/>
                    </a:lnTo>
                    <a:lnTo>
                      <a:pt x="446" y="122"/>
                    </a:lnTo>
                    <a:lnTo>
                      <a:pt x="446" y="131"/>
                    </a:lnTo>
                    <a:lnTo>
                      <a:pt x="457" y="131"/>
                    </a:lnTo>
                    <a:lnTo>
                      <a:pt x="457" y="142"/>
                    </a:lnTo>
                    <a:close/>
                  </a:path>
                </a:pathLst>
              </a:custGeom>
              <a:solidFill>
                <a:srgbClr val="D8D8D8"/>
              </a:solidFill>
              <a:ln w="11100" cap="rnd"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FFFFFF"/>
                  </a:solidFill>
                  <a:latin typeface="Calibri"/>
                  <a:ea typeface="Calibri"/>
                  <a:cs typeface="Calibri"/>
                  <a:sym typeface="Calibri"/>
                </a:endParaRPr>
              </a:p>
            </p:txBody>
          </p:sp>
        </p:grpSp>
        <p:sp>
          <p:nvSpPr>
            <p:cNvPr id="586" name="Google Shape;586;p57"/>
            <p:cNvSpPr txBox="1"/>
            <p:nvPr/>
          </p:nvSpPr>
          <p:spPr>
            <a:xfrm>
              <a:off x="5286168" y="6397491"/>
              <a:ext cx="1247700" cy="2271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700"/>
                <a:buFont typeface="Arial"/>
                <a:buNone/>
              </a:pPr>
              <a:endParaRPr sz="700" b="1" i="0" u="none" strike="noStrike" cap="none">
                <a:solidFill>
                  <a:srgbClr val="002060"/>
                </a:solidFill>
                <a:latin typeface="Calibri"/>
                <a:ea typeface="Calibri"/>
                <a:cs typeface="Calibri"/>
                <a:sym typeface="Calibri"/>
              </a:endParaRPr>
            </a:p>
          </p:txBody>
        </p:sp>
      </p:grpSp>
      <p:pic>
        <p:nvPicPr>
          <p:cNvPr id="587" name="Google Shape;587;p57"/>
          <p:cNvPicPr preferRelativeResize="0"/>
          <p:nvPr/>
        </p:nvPicPr>
        <p:blipFill rotWithShape="1">
          <a:blip r:embed="rId3">
            <a:alphaModFix/>
          </a:blip>
          <a:srcRect t="48145"/>
          <a:stretch/>
        </p:blipFill>
        <p:spPr>
          <a:xfrm>
            <a:off x="0" y="142875"/>
            <a:ext cx="12192000" cy="782725"/>
          </a:xfrm>
          <a:prstGeom prst="rect">
            <a:avLst/>
          </a:prstGeom>
          <a:noFill/>
          <a:ln>
            <a:noFill/>
          </a:ln>
        </p:spPr>
      </p:pic>
      <p:grpSp>
        <p:nvGrpSpPr>
          <p:cNvPr id="588" name="Google Shape;588;p57"/>
          <p:cNvGrpSpPr/>
          <p:nvPr/>
        </p:nvGrpSpPr>
        <p:grpSpPr>
          <a:xfrm>
            <a:off x="0" y="11"/>
            <a:ext cx="12192000" cy="720328"/>
            <a:chOff x="0" y="11"/>
            <a:chExt cx="12192000" cy="720328"/>
          </a:xfrm>
        </p:grpSpPr>
        <p:pic>
          <p:nvPicPr>
            <p:cNvPr id="589" name="Google Shape;589;p57"/>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590" name="Google Shape;590;p57"/>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91" name="Google Shape;591;p57"/>
            <p:cNvPicPr preferRelativeResize="0"/>
            <p:nvPr/>
          </p:nvPicPr>
          <p:blipFill rotWithShape="1">
            <a:blip r:embed="rId5">
              <a:alphaModFix/>
            </a:blip>
            <a:srcRect l="3403" t="3429" r="75680" b="85156"/>
            <a:stretch/>
          </p:blipFill>
          <p:spPr>
            <a:xfrm>
              <a:off x="358300" y="131850"/>
              <a:ext cx="1654876" cy="507951"/>
            </a:xfrm>
            <a:prstGeom prst="rect">
              <a:avLst/>
            </a:prstGeom>
            <a:noFill/>
            <a:ln>
              <a:noFill/>
            </a:ln>
          </p:spPr>
        </p:pic>
        <p:pic>
          <p:nvPicPr>
            <p:cNvPr id="592" name="Google Shape;592;p57"/>
            <p:cNvPicPr preferRelativeResize="0"/>
            <p:nvPr/>
          </p:nvPicPr>
          <p:blipFill rotWithShape="1">
            <a:blip r:embed="rId5">
              <a:alphaModFix/>
            </a:blip>
            <a:srcRect l="46394" t="3429" r="39336" b="85156"/>
            <a:stretch/>
          </p:blipFill>
          <p:spPr>
            <a:xfrm>
              <a:off x="5550375" y="131850"/>
              <a:ext cx="1128873" cy="507951"/>
            </a:xfrm>
            <a:prstGeom prst="rect">
              <a:avLst/>
            </a:prstGeom>
            <a:noFill/>
            <a:ln>
              <a:noFill/>
            </a:ln>
          </p:spPr>
        </p:pic>
        <p:pic>
          <p:nvPicPr>
            <p:cNvPr id="593" name="Google Shape;593;p57"/>
            <p:cNvPicPr preferRelativeResize="0"/>
            <p:nvPr/>
          </p:nvPicPr>
          <p:blipFill rotWithShape="1">
            <a:blip r:embed="rId5">
              <a:alphaModFix/>
            </a:blip>
            <a:srcRect l="80757" t="3429" r="3428" b="85156"/>
            <a:stretch/>
          </p:blipFill>
          <p:spPr>
            <a:xfrm>
              <a:off x="10685868" y="131850"/>
              <a:ext cx="1251200" cy="507951"/>
            </a:xfrm>
            <a:prstGeom prst="rect">
              <a:avLst/>
            </a:prstGeom>
            <a:noFill/>
            <a:ln>
              <a:noFill/>
            </a:ln>
          </p:spPr>
        </p:pic>
      </p:grpSp>
      <p:graphicFrame>
        <p:nvGraphicFramePr>
          <p:cNvPr id="594" name="Google Shape;594;p57"/>
          <p:cNvGraphicFramePr/>
          <p:nvPr>
            <p:extLst>
              <p:ext uri="{D42A27DB-BD31-4B8C-83A1-F6EECF244321}">
                <p14:modId xmlns:p14="http://schemas.microsoft.com/office/powerpoint/2010/main" val="2273873130"/>
              </p:ext>
            </p:extLst>
          </p:nvPr>
        </p:nvGraphicFramePr>
        <p:xfrm>
          <a:off x="6594955" y="1269203"/>
          <a:ext cx="5089450" cy="5172975"/>
        </p:xfrm>
        <a:graphic>
          <a:graphicData uri="http://schemas.openxmlformats.org/drawingml/2006/table">
            <a:tbl>
              <a:tblPr>
                <a:noFill/>
                <a:tableStyleId>{AA0DC2CF-DACA-487C-B6F3-6FC0F77ECB0E}</a:tableStyleId>
              </a:tblPr>
              <a:tblGrid>
                <a:gridCol w="1993725">
                  <a:extLst>
                    <a:ext uri="{9D8B030D-6E8A-4147-A177-3AD203B41FA5}">
                      <a16:colId xmlns:a16="http://schemas.microsoft.com/office/drawing/2014/main" val="20000"/>
                    </a:ext>
                  </a:extLst>
                </a:gridCol>
                <a:gridCol w="975000">
                  <a:extLst>
                    <a:ext uri="{9D8B030D-6E8A-4147-A177-3AD203B41FA5}">
                      <a16:colId xmlns:a16="http://schemas.microsoft.com/office/drawing/2014/main" val="20001"/>
                    </a:ext>
                  </a:extLst>
                </a:gridCol>
                <a:gridCol w="956675">
                  <a:extLst>
                    <a:ext uri="{9D8B030D-6E8A-4147-A177-3AD203B41FA5}">
                      <a16:colId xmlns:a16="http://schemas.microsoft.com/office/drawing/2014/main" val="20002"/>
                    </a:ext>
                  </a:extLst>
                </a:gridCol>
                <a:gridCol w="1164050">
                  <a:extLst>
                    <a:ext uri="{9D8B030D-6E8A-4147-A177-3AD203B41FA5}">
                      <a16:colId xmlns:a16="http://schemas.microsoft.com/office/drawing/2014/main" val="20003"/>
                    </a:ext>
                  </a:extLst>
                </a:gridCol>
              </a:tblGrid>
              <a:tr h="247550">
                <a:tc>
                  <a:txBody>
                    <a:bodyPr/>
                    <a:lstStyle/>
                    <a:p>
                      <a:pPr marL="0" marR="0" lvl="0" indent="0" algn="ctr" rtl="0">
                        <a:lnSpc>
                          <a:spcPct val="100000"/>
                        </a:lnSpc>
                        <a:spcBef>
                          <a:spcPts val="0"/>
                        </a:spcBef>
                        <a:spcAft>
                          <a:spcPts val="0"/>
                        </a:spcAft>
                        <a:buNone/>
                      </a:pPr>
                      <a:r>
                        <a:rPr lang="es-ES" sz="1000" b="1" i="0" u="none" strike="noStrike" cap="none" dirty="0">
                          <a:solidFill>
                            <a:srgbClr val="FFFFFF"/>
                          </a:solidFill>
                          <a:latin typeface="Calibri"/>
                          <a:ea typeface="Calibri"/>
                          <a:cs typeface="Calibri"/>
                          <a:sym typeface="Calibri"/>
                        </a:rPr>
                        <a:t>Nombre del Proyecto</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5B9BD5"/>
                    </a:solidFill>
                  </a:tcPr>
                </a:tc>
                <a:tc>
                  <a:txBody>
                    <a:bodyPr/>
                    <a:lstStyle/>
                    <a:p>
                      <a:pPr marL="0" marR="0" lvl="0" indent="0" algn="ctr" rtl="0">
                        <a:lnSpc>
                          <a:spcPct val="100000"/>
                        </a:lnSpc>
                        <a:spcBef>
                          <a:spcPts val="0"/>
                        </a:spcBef>
                        <a:spcAft>
                          <a:spcPts val="0"/>
                        </a:spcAft>
                        <a:buNone/>
                      </a:pPr>
                      <a:r>
                        <a:rPr lang="es-ES" sz="1000" b="1" i="0" u="none" strike="noStrike" cap="none">
                          <a:solidFill>
                            <a:srgbClr val="FFFFFF"/>
                          </a:solidFill>
                          <a:latin typeface="Calibri"/>
                          <a:ea typeface="Calibri"/>
                          <a:cs typeface="Calibri"/>
                          <a:sym typeface="Calibri"/>
                        </a:rPr>
                        <a:t>Inversión Actualizado</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5B9BD5"/>
                    </a:solidFill>
                  </a:tcPr>
                </a:tc>
                <a:tc>
                  <a:txBody>
                    <a:bodyPr/>
                    <a:lstStyle/>
                    <a:p>
                      <a:pPr marL="0" marR="0" lvl="0" indent="0" algn="ctr" rtl="0">
                        <a:lnSpc>
                          <a:spcPct val="100000"/>
                        </a:lnSpc>
                        <a:spcBef>
                          <a:spcPts val="0"/>
                        </a:spcBef>
                        <a:spcAft>
                          <a:spcPts val="0"/>
                        </a:spcAft>
                        <a:buNone/>
                      </a:pPr>
                      <a:r>
                        <a:rPr lang="es-ES" sz="1000" b="1" i="0" u="none" strike="noStrike" cap="none">
                          <a:solidFill>
                            <a:srgbClr val="FFFFFF"/>
                          </a:solidFill>
                          <a:latin typeface="Calibri"/>
                          <a:ea typeface="Calibri"/>
                          <a:cs typeface="Calibri"/>
                          <a:sym typeface="Calibri"/>
                        </a:rPr>
                        <a:t>Beneficiarios</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5B9BD5"/>
                    </a:solidFill>
                  </a:tcPr>
                </a:tc>
                <a:tc>
                  <a:txBody>
                    <a:bodyPr/>
                    <a:lstStyle/>
                    <a:p>
                      <a:pPr marL="0" marR="0" lvl="0" indent="0" algn="ctr" rtl="0">
                        <a:lnSpc>
                          <a:spcPct val="100000"/>
                        </a:lnSpc>
                        <a:spcBef>
                          <a:spcPts val="0"/>
                        </a:spcBef>
                        <a:spcAft>
                          <a:spcPts val="0"/>
                        </a:spcAft>
                        <a:buNone/>
                      </a:pPr>
                      <a:r>
                        <a:rPr lang="es-ES" sz="1000" b="1" i="0" u="none" strike="noStrike" cap="none">
                          <a:solidFill>
                            <a:srgbClr val="FFFFFF"/>
                          </a:solidFill>
                          <a:latin typeface="Calibri"/>
                          <a:ea typeface="Calibri"/>
                          <a:cs typeface="Calibri"/>
                          <a:sym typeface="Calibri"/>
                        </a:rPr>
                        <a:t>Fase</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5B9BD5"/>
                    </a:solidFill>
                  </a:tcPr>
                </a:tc>
                <a:extLst>
                  <a:ext uri="{0D108BD9-81ED-4DB2-BD59-A6C34878D82A}">
                    <a16:rowId xmlns:a16="http://schemas.microsoft.com/office/drawing/2014/main" val="10000"/>
                  </a:ext>
                </a:extLst>
              </a:tr>
              <a:tr h="260300">
                <a:tc>
                  <a:txBody>
                    <a:bodyPr/>
                    <a:lstStyle/>
                    <a:p>
                      <a:pPr marL="87313" marR="0" lvl="0" indent="0" algn="l" rtl="0">
                        <a:lnSpc>
                          <a:spcPct val="100000"/>
                        </a:lnSpc>
                        <a:spcBef>
                          <a:spcPts val="0"/>
                        </a:spcBef>
                        <a:spcAft>
                          <a:spcPts val="0"/>
                        </a:spcAft>
                        <a:buNone/>
                      </a:pPr>
                      <a:r>
                        <a:rPr lang="es-ES" sz="1000" i="0" u="none" strike="noStrike" cap="none" dirty="0" err="1">
                          <a:solidFill>
                            <a:srgbClr val="000000"/>
                          </a:solidFill>
                          <a:latin typeface="Calibri"/>
                          <a:ea typeface="Calibri"/>
                          <a:cs typeface="Calibri"/>
                          <a:sym typeface="Calibri"/>
                        </a:rPr>
                        <a:t>Antauta</a:t>
                      </a:r>
                      <a:r>
                        <a:rPr lang="es-ES" sz="1000" i="0" u="none" strike="noStrike" cap="none" dirty="0">
                          <a:solidFill>
                            <a:srgbClr val="000000"/>
                          </a:solidFill>
                          <a:latin typeface="Calibri"/>
                          <a:ea typeface="Calibri"/>
                          <a:cs typeface="Calibri"/>
                          <a:sym typeface="Calibri"/>
                        </a:rPr>
                        <a:t> - Puno</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13,081,283</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3,705</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b="1" i="0" u="none" strike="noStrike" cap="none">
                          <a:solidFill>
                            <a:srgbClr val="FFFFFF"/>
                          </a:solidFill>
                          <a:latin typeface="Calibri"/>
                          <a:ea typeface="Calibri"/>
                          <a:cs typeface="Calibri"/>
                          <a:sym typeface="Calibri"/>
                        </a:rPr>
                        <a:t>Liquidación</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00B050"/>
                    </a:solidFill>
                  </a:tcPr>
                </a:tc>
                <a:extLst>
                  <a:ext uri="{0D108BD9-81ED-4DB2-BD59-A6C34878D82A}">
                    <a16:rowId xmlns:a16="http://schemas.microsoft.com/office/drawing/2014/main" val="10001"/>
                  </a:ext>
                </a:extLst>
              </a:tr>
              <a:tr h="19312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Chinchero - Cusco</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37,177,378</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5,342</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rowSpan="7">
                  <a:txBody>
                    <a:bodyPr/>
                    <a:lstStyle/>
                    <a:p>
                      <a:pPr marL="0" marR="0" lvl="0" indent="0" algn="ctr" rtl="0">
                        <a:lnSpc>
                          <a:spcPct val="100000"/>
                        </a:lnSpc>
                        <a:spcBef>
                          <a:spcPts val="0"/>
                        </a:spcBef>
                        <a:spcAft>
                          <a:spcPts val="0"/>
                        </a:spcAft>
                        <a:buNone/>
                      </a:pPr>
                      <a:r>
                        <a:rPr lang="es-ES" sz="1000" b="1" i="0" u="none" strike="noStrike" cap="none">
                          <a:solidFill>
                            <a:srgbClr val="FFFFFF"/>
                          </a:solidFill>
                          <a:latin typeface="Calibri"/>
                          <a:ea typeface="Calibri"/>
                          <a:cs typeface="Calibri"/>
                          <a:sym typeface="Calibri"/>
                        </a:rPr>
                        <a:t>En Ejecución</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ED7D31"/>
                    </a:solidFill>
                  </a:tcPr>
                </a:tc>
                <a:extLst>
                  <a:ext uri="{0D108BD9-81ED-4DB2-BD59-A6C34878D82A}">
                    <a16:rowId xmlns:a16="http://schemas.microsoft.com/office/drawing/2014/main" val="10002"/>
                  </a:ext>
                </a:extLst>
              </a:tr>
              <a:tr h="19312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San Marcos - Ancash</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dirty="0">
                          <a:solidFill>
                            <a:srgbClr val="000000"/>
                          </a:solidFill>
                          <a:latin typeface="Calibri"/>
                          <a:ea typeface="Calibri"/>
                          <a:cs typeface="Calibri"/>
                          <a:sym typeface="Calibri"/>
                        </a:rPr>
                        <a:t>141,105,399</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3,286</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03"/>
                  </a:ext>
                </a:extLst>
              </a:tr>
              <a:tr h="19312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Huarmey - Ancash</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187,248,754</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36,882</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04"/>
                  </a:ext>
                </a:extLst>
              </a:tr>
              <a:tr h="22957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Torata Rural - Moquegua</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8,757,246</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520</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05"/>
                  </a:ext>
                </a:extLst>
              </a:tr>
              <a:tr h="182200">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Huallanca - Ancash</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38,826,579</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7,608</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06"/>
                  </a:ext>
                </a:extLst>
              </a:tr>
              <a:tr h="25457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San Sebastián - Cusco</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2,899,772</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dirty="0">
                          <a:solidFill>
                            <a:srgbClr val="000000"/>
                          </a:solidFill>
                          <a:latin typeface="Calibri"/>
                          <a:ea typeface="Calibri"/>
                          <a:cs typeface="Calibri"/>
                          <a:sym typeface="Calibri"/>
                        </a:rPr>
                        <a:t>367</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07"/>
                  </a:ext>
                </a:extLst>
              </a:tr>
              <a:tr h="19312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Huari - Ancash</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36,032,341</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7,073</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08"/>
                  </a:ext>
                </a:extLst>
              </a:tr>
              <a:tr h="182200">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Condorcocha - Junín</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5,538,518</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chemeClr val="dk1"/>
                          </a:solidFill>
                          <a:latin typeface="Calibri"/>
                          <a:ea typeface="Calibri"/>
                          <a:cs typeface="Calibri"/>
                          <a:sym typeface="Calibri"/>
                        </a:rPr>
                        <a:t>1,487</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rowSpan="4">
                  <a:txBody>
                    <a:bodyPr/>
                    <a:lstStyle/>
                    <a:p>
                      <a:pPr marL="0" marR="0" lvl="0" indent="0" algn="ctr" rtl="0">
                        <a:lnSpc>
                          <a:spcPct val="100000"/>
                        </a:lnSpc>
                        <a:spcBef>
                          <a:spcPts val="0"/>
                        </a:spcBef>
                        <a:spcAft>
                          <a:spcPts val="0"/>
                        </a:spcAft>
                        <a:buNone/>
                      </a:pPr>
                      <a:r>
                        <a:rPr lang="es-ES" sz="1000" b="1" i="0" u="none" strike="noStrike" cap="none">
                          <a:solidFill>
                            <a:srgbClr val="FFFFFF"/>
                          </a:solidFill>
                          <a:latin typeface="Calibri"/>
                          <a:ea typeface="Calibri"/>
                          <a:cs typeface="Calibri"/>
                          <a:sym typeface="Calibri"/>
                        </a:rPr>
                        <a:t>Proyectos </a:t>
                      </a:r>
                      <a:endParaRPr sz="2000">
                        <a:latin typeface="Calibri"/>
                        <a:ea typeface="Calibri"/>
                        <a:cs typeface="Calibri"/>
                        <a:sym typeface="Calibri"/>
                      </a:endParaRPr>
                    </a:p>
                    <a:p>
                      <a:pPr marL="0" marR="0" lvl="0" indent="0" algn="ctr" rtl="0">
                        <a:lnSpc>
                          <a:spcPct val="100000"/>
                        </a:lnSpc>
                        <a:spcBef>
                          <a:spcPts val="0"/>
                        </a:spcBef>
                        <a:spcAft>
                          <a:spcPts val="0"/>
                        </a:spcAft>
                        <a:buNone/>
                      </a:pPr>
                      <a:r>
                        <a:rPr lang="es-ES" sz="1000" b="1" i="0" u="none" strike="noStrike" cap="none">
                          <a:solidFill>
                            <a:srgbClr val="FFFFFF"/>
                          </a:solidFill>
                          <a:latin typeface="Calibri"/>
                          <a:ea typeface="Calibri"/>
                          <a:cs typeface="Calibri"/>
                          <a:sym typeface="Calibri"/>
                        </a:rPr>
                        <a:t>Adjudicados</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FFC000"/>
                    </a:solidFill>
                  </a:tcPr>
                </a:tc>
                <a:extLst>
                  <a:ext uri="{0D108BD9-81ED-4DB2-BD59-A6C34878D82A}">
                    <a16:rowId xmlns:a16="http://schemas.microsoft.com/office/drawing/2014/main" val="10009"/>
                  </a:ext>
                </a:extLst>
              </a:tr>
              <a:tr h="22957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Cuadratura - Cajamarca</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2,581,195</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672</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10"/>
                  </a:ext>
                </a:extLst>
              </a:tr>
              <a:tr h="273300">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Proceso 1 - Dátem Marañón - Loreto</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6,512,696</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dirty="0">
                          <a:solidFill>
                            <a:srgbClr val="000000"/>
                          </a:solidFill>
                          <a:latin typeface="Calibri"/>
                          <a:ea typeface="Calibri"/>
                          <a:cs typeface="Calibri"/>
                          <a:sym typeface="Calibri"/>
                        </a:rPr>
                        <a:t>440</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11"/>
                  </a:ext>
                </a:extLst>
              </a:tr>
              <a:tr h="273300">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Proceso 2 - Dátem Marañón - Loreto</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6,175,493</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366</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12"/>
                  </a:ext>
                </a:extLst>
              </a:tr>
              <a:tr h="22957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Proceso 3 - Dátem Marañón - Loreto</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6,223,318</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285</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rowSpan="2">
                  <a:txBody>
                    <a:bodyPr/>
                    <a:lstStyle/>
                    <a:p>
                      <a:pPr marL="0" marR="0" lvl="0" indent="0" algn="ctr" rtl="0">
                        <a:lnSpc>
                          <a:spcPct val="100000"/>
                        </a:lnSpc>
                        <a:spcBef>
                          <a:spcPts val="0"/>
                        </a:spcBef>
                        <a:spcAft>
                          <a:spcPts val="0"/>
                        </a:spcAft>
                        <a:buNone/>
                      </a:pPr>
                      <a:r>
                        <a:rPr lang="es-ES" sz="1000" i="0" u="none" strike="noStrike" cap="none" dirty="0">
                          <a:solidFill>
                            <a:srgbClr val="FFFFFF"/>
                          </a:solidFill>
                          <a:latin typeface="Calibri"/>
                          <a:ea typeface="Calibri"/>
                          <a:cs typeface="Calibri"/>
                          <a:sym typeface="Calibri"/>
                        </a:rPr>
                        <a:t>Proceso de Selección</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C00000"/>
                    </a:solidFill>
                  </a:tcPr>
                </a:tc>
                <a:extLst>
                  <a:ext uri="{0D108BD9-81ED-4DB2-BD59-A6C34878D82A}">
                    <a16:rowId xmlns:a16="http://schemas.microsoft.com/office/drawing/2014/main" val="10013"/>
                  </a:ext>
                </a:extLst>
              </a:tr>
              <a:tr h="19312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Epsel – Chiclayo </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12,592,437</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64,761</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14"/>
                  </a:ext>
                </a:extLst>
              </a:tr>
              <a:tr h="22957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Tahona, Huagayoc - Cajamarca</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3,682,637</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254</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rowSpan="2">
                  <a:txBody>
                    <a:bodyPr/>
                    <a:lstStyle/>
                    <a:p>
                      <a:pPr marL="0" marR="0" lvl="0" indent="0" algn="ctr" rtl="0">
                        <a:lnSpc>
                          <a:spcPct val="100000"/>
                        </a:lnSpc>
                        <a:spcBef>
                          <a:spcPts val="0"/>
                        </a:spcBef>
                        <a:spcAft>
                          <a:spcPts val="0"/>
                        </a:spcAft>
                        <a:buNone/>
                      </a:pPr>
                      <a:r>
                        <a:rPr lang="es-ES" sz="1000" b="1" i="0" u="none" strike="noStrike" cap="none" dirty="0">
                          <a:solidFill>
                            <a:srgbClr val="000000"/>
                          </a:solidFill>
                          <a:latin typeface="Calibri"/>
                          <a:ea typeface="Calibri"/>
                          <a:cs typeface="Calibri"/>
                          <a:sym typeface="Calibri"/>
                        </a:rPr>
                        <a:t>Actos Previos</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DEBF7"/>
                    </a:solidFill>
                  </a:tcPr>
                </a:tc>
                <a:extLst>
                  <a:ext uri="{0D108BD9-81ED-4DB2-BD59-A6C34878D82A}">
                    <a16:rowId xmlns:a16="http://schemas.microsoft.com/office/drawing/2014/main" val="10015"/>
                  </a:ext>
                </a:extLst>
              </a:tr>
              <a:tr h="22957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Palo Blanco - Lambayeque</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6,228,385</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dirty="0">
                          <a:solidFill>
                            <a:srgbClr val="000000"/>
                          </a:solidFill>
                          <a:latin typeface="Calibri"/>
                          <a:ea typeface="Calibri"/>
                          <a:cs typeface="Calibri"/>
                          <a:sym typeface="Calibri"/>
                        </a:rPr>
                        <a:t>1,040</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16"/>
                  </a:ext>
                </a:extLst>
              </a:tr>
              <a:tr h="22957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Chavín de Huántar - Ancash</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32,610,000</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5,904</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rowSpan="5">
                  <a:txBody>
                    <a:bodyPr/>
                    <a:lstStyle/>
                    <a:p>
                      <a:pPr marL="0" marR="0" lvl="0" indent="0" algn="ctr" rtl="0">
                        <a:lnSpc>
                          <a:spcPct val="100000"/>
                        </a:lnSpc>
                        <a:spcBef>
                          <a:spcPts val="0"/>
                        </a:spcBef>
                        <a:spcAft>
                          <a:spcPts val="0"/>
                        </a:spcAft>
                        <a:buNone/>
                      </a:pPr>
                      <a:r>
                        <a:rPr lang="es-ES" sz="1000" b="1" i="0" u="none" strike="noStrike" cap="none" dirty="0">
                          <a:solidFill>
                            <a:srgbClr val="FFFFFF"/>
                          </a:solidFill>
                          <a:latin typeface="Calibri"/>
                          <a:ea typeface="Calibri"/>
                          <a:cs typeface="Calibri"/>
                          <a:sym typeface="Calibri"/>
                        </a:rPr>
                        <a:t>Por Priorizar</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305496"/>
                    </a:solidFill>
                  </a:tcPr>
                </a:tc>
                <a:extLst>
                  <a:ext uri="{0D108BD9-81ED-4DB2-BD59-A6C34878D82A}">
                    <a16:rowId xmlns:a16="http://schemas.microsoft.com/office/drawing/2014/main" val="10017"/>
                  </a:ext>
                </a:extLst>
              </a:tr>
              <a:tr h="19312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Tinyahuarco - Pasco</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14,398,391</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dirty="0">
                          <a:solidFill>
                            <a:srgbClr val="000000"/>
                          </a:solidFill>
                          <a:latin typeface="Calibri"/>
                          <a:ea typeface="Calibri"/>
                          <a:cs typeface="Calibri"/>
                          <a:sym typeface="Calibri"/>
                        </a:rPr>
                        <a:t>7,420</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18"/>
                  </a:ext>
                </a:extLst>
              </a:tr>
              <a:tr h="19312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Torata - Moquegua</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7,796,778</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dirty="0">
                          <a:solidFill>
                            <a:srgbClr val="000000"/>
                          </a:solidFill>
                          <a:latin typeface="Calibri"/>
                          <a:ea typeface="Calibri"/>
                          <a:cs typeface="Calibri"/>
                          <a:sym typeface="Calibri"/>
                        </a:rPr>
                        <a:t>6,426</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19"/>
                  </a:ext>
                </a:extLst>
              </a:tr>
              <a:tr h="229575">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Antapampa (Oyon) - Lima</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8,700,000</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dirty="0">
                          <a:solidFill>
                            <a:srgbClr val="000000"/>
                          </a:solidFill>
                          <a:latin typeface="Calibri"/>
                          <a:ea typeface="Calibri"/>
                          <a:cs typeface="Calibri"/>
                          <a:sym typeface="Calibri"/>
                        </a:rPr>
                        <a:t>972</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20"/>
                  </a:ext>
                </a:extLst>
              </a:tr>
              <a:tr h="223500">
                <a:tc>
                  <a:txBody>
                    <a:bodyPr/>
                    <a:lstStyle/>
                    <a:p>
                      <a:pPr marL="87313" marR="0" lvl="0" indent="0" algn="l"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Esquema Pucusana - Lima</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a:solidFill>
                            <a:srgbClr val="000000"/>
                          </a:solidFill>
                          <a:latin typeface="Calibri"/>
                          <a:ea typeface="Calibri"/>
                          <a:cs typeface="Calibri"/>
                          <a:sym typeface="Calibri"/>
                        </a:rPr>
                        <a:t>402,369,038</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None/>
                      </a:pPr>
                      <a:r>
                        <a:rPr lang="es-ES" sz="1000" i="0" u="none" strike="noStrike" cap="none" dirty="0">
                          <a:solidFill>
                            <a:srgbClr val="000000"/>
                          </a:solidFill>
                          <a:latin typeface="Calibri"/>
                          <a:ea typeface="Calibri"/>
                          <a:cs typeface="Calibri"/>
                          <a:sym typeface="Calibri"/>
                        </a:rPr>
                        <a:t>68,447</a:t>
                      </a:r>
                      <a:endParaRPr sz="2000" dirty="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D8D8D8"/>
                    </a:solidFill>
                  </a:tcPr>
                </a:tc>
                <a:tc vMerge="1">
                  <a:txBody>
                    <a:bodyPr/>
                    <a:lstStyle/>
                    <a:p>
                      <a:endParaRPr lang="es-PE"/>
                    </a:p>
                  </a:txBody>
                  <a:tcPr/>
                </a:tc>
                <a:extLst>
                  <a:ext uri="{0D108BD9-81ED-4DB2-BD59-A6C34878D82A}">
                    <a16:rowId xmlns:a16="http://schemas.microsoft.com/office/drawing/2014/main" val="10021"/>
                  </a:ext>
                </a:extLst>
              </a:tr>
              <a:tr h="259900">
                <a:tc>
                  <a:txBody>
                    <a:bodyPr/>
                    <a:lstStyle/>
                    <a:p>
                      <a:pPr marL="0" marR="0" lvl="0" indent="0" algn="ctr" rtl="0">
                        <a:lnSpc>
                          <a:spcPct val="100000"/>
                        </a:lnSpc>
                        <a:spcBef>
                          <a:spcPts val="0"/>
                        </a:spcBef>
                        <a:spcAft>
                          <a:spcPts val="0"/>
                        </a:spcAft>
                        <a:buNone/>
                      </a:pPr>
                      <a:r>
                        <a:rPr lang="es-ES" sz="1000" b="1" i="0" u="none" strike="noStrike" cap="none">
                          <a:solidFill>
                            <a:srgbClr val="FFFFFF"/>
                          </a:solidFill>
                          <a:latin typeface="Calibri"/>
                          <a:ea typeface="Calibri"/>
                          <a:cs typeface="Calibri"/>
                          <a:sym typeface="Calibri"/>
                        </a:rPr>
                        <a:t>TOTAL</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5B9BD5"/>
                    </a:solidFill>
                  </a:tcPr>
                </a:tc>
                <a:tc>
                  <a:txBody>
                    <a:bodyPr/>
                    <a:lstStyle/>
                    <a:p>
                      <a:pPr marL="0" marR="0" lvl="0" indent="0" algn="ctr" rtl="0">
                        <a:lnSpc>
                          <a:spcPct val="100000"/>
                        </a:lnSpc>
                        <a:spcBef>
                          <a:spcPts val="0"/>
                        </a:spcBef>
                        <a:spcAft>
                          <a:spcPts val="0"/>
                        </a:spcAft>
                        <a:buNone/>
                      </a:pPr>
                      <a:r>
                        <a:rPr lang="es-ES" sz="1000" b="1" i="0" u="none" strike="noStrike" cap="none">
                          <a:solidFill>
                            <a:srgbClr val="FFFFFF"/>
                          </a:solidFill>
                          <a:latin typeface="Calibri"/>
                          <a:ea typeface="Calibri"/>
                          <a:cs typeface="Calibri"/>
                          <a:sym typeface="Calibri"/>
                        </a:rPr>
                        <a:t>980,537,637</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5B9BD5"/>
                    </a:solidFill>
                  </a:tcPr>
                </a:tc>
                <a:tc>
                  <a:txBody>
                    <a:bodyPr/>
                    <a:lstStyle/>
                    <a:p>
                      <a:pPr marL="0" marR="0" lvl="0" indent="0" algn="ctr" rtl="0">
                        <a:lnSpc>
                          <a:spcPct val="100000"/>
                        </a:lnSpc>
                        <a:spcBef>
                          <a:spcPts val="0"/>
                        </a:spcBef>
                        <a:spcAft>
                          <a:spcPts val="0"/>
                        </a:spcAft>
                        <a:buNone/>
                      </a:pPr>
                      <a:r>
                        <a:rPr lang="es-ES" sz="1000" b="1" i="0" u="none" strike="noStrike" cap="none">
                          <a:solidFill>
                            <a:srgbClr val="FFFFFF"/>
                          </a:solidFill>
                          <a:latin typeface="Calibri"/>
                          <a:ea typeface="Calibri"/>
                          <a:cs typeface="Calibri"/>
                          <a:sym typeface="Calibri"/>
                        </a:rPr>
                        <a:t>223,257</a:t>
                      </a:r>
                      <a:endParaRPr sz="2000">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rgbClr val="5B9BD5"/>
                    </a:solidFill>
                  </a:tcPr>
                </a:tc>
                <a:tc>
                  <a:txBody>
                    <a:bodyPr/>
                    <a:lstStyle/>
                    <a:p>
                      <a:pPr marL="0" marR="0" lvl="0" indent="0" algn="ctr" rtl="0">
                        <a:lnSpc>
                          <a:spcPct val="100000"/>
                        </a:lnSpc>
                        <a:spcBef>
                          <a:spcPts val="0"/>
                        </a:spcBef>
                        <a:spcAft>
                          <a:spcPts val="0"/>
                        </a:spcAft>
                        <a:buNone/>
                      </a:pPr>
                      <a:endParaRPr sz="1000" i="0" u="none" strike="noStrike" cap="none" dirty="0">
                        <a:solidFill>
                          <a:srgbClr val="000000"/>
                        </a:solidFill>
                        <a:latin typeface="Calibri"/>
                        <a:ea typeface="Calibri"/>
                        <a:cs typeface="Calibri"/>
                        <a:sym typeface="Calibri"/>
                      </a:endParaRPr>
                    </a:p>
                  </a:txBody>
                  <a:tcPr marL="0" marR="0" marT="0" marB="0" anchor="ctr">
                    <a:lnL w="1905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905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22"/>
                  </a:ext>
                </a:extLst>
              </a:tr>
            </a:tbl>
          </a:graphicData>
        </a:graphic>
      </p:graphicFrame>
      <p:sp>
        <p:nvSpPr>
          <p:cNvPr id="595" name="Google Shape;595;p57"/>
          <p:cNvSpPr txBox="1"/>
          <p:nvPr/>
        </p:nvSpPr>
        <p:spPr>
          <a:xfrm>
            <a:off x="5251346" y="5371374"/>
            <a:ext cx="1219821" cy="30777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1" i="0" u="sng" strike="noStrike" cap="none">
                <a:solidFill>
                  <a:srgbClr val="000000"/>
                </a:solidFill>
                <a:latin typeface="Calibri"/>
                <a:ea typeface="Calibri"/>
                <a:cs typeface="Calibri"/>
                <a:sym typeface="Calibri"/>
              </a:rPr>
              <a:t>Puno</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Antauta</a:t>
            </a:r>
            <a:endParaRPr sz="1400" i="0" u="none" strike="noStrike" cap="none">
              <a:solidFill>
                <a:srgbClr val="000000"/>
              </a:solidFill>
              <a:latin typeface="Calibri"/>
              <a:ea typeface="Calibri"/>
              <a:cs typeface="Calibri"/>
              <a:sym typeface="Calibri"/>
            </a:endParaRPr>
          </a:p>
        </p:txBody>
      </p:sp>
      <p:sp>
        <p:nvSpPr>
          <p:cNvPr id="596" name="Google Shape;596;p57"/>
          <p:cNvSpPr txBox="1"/>
          <p:nvPr/>
        </p:nvSpPr>
        <p:spPr>
          <a:xfrm>
            <a:off x="4497402" y="4815652"/>
            <a:ext cx="1953900" cy="523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1" i="0" u="sng" strike="noStrike" cap="none">
                <a:solidFill>
                  <a:srgbClr val="000000"/>
                </a:solidFill>
                <a:latin typeface="Calibri"/>
                <a:ea typeface="Calibri"/>
                <a:cs typeface="Calibri"/>
                <a:sym typeface="Calibri"/>
              </a:rPr>
              <a:t>Cusco</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Chinchero</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San Sebastián </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000000"/>
              </a:solidFill>
              <a:latin typeface="Calibri"/>
              <a:ea typeface="Calibri"/>
              <a:cs typeface="Calibri"/>
              <a:sym typeface="Calibri"/>
            </a:endParaRPr>
          </a:p>
        </p:txBody>
      </p:sp>
      <p:sp>
        <p:nvSpPr>
          <p:cNvPr id="597" name="Google Shape;597;p57"/>
          <p:cNvSpPr txBox="1"/>
          <p:nvPr/>
        </p:nvSpPr>
        <p:spPr>
          <a:xfrm>
            <a:off x="2888793" y="3861078"/>
            <a:ext cx="1219800" cy="8466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1" i="0" u="sng" strike="noStrike" cap="none">
                <a:solidFill>
                  <a:srgbClr val="000000"/>
                </a:solidFill>
                <a:latin typeface="Calibri"/>
                <a:ea typeface="Calibri"/>
                <a:cs typeface="Calibri"/>
                <a:sym typeface="Calibri"/>
              </a:rPr>
              <a:t>Ancash</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San Marcos</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Huarmey</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Huallanca</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Chavín </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Huari</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000000"/>
              </a:solidFill>
              <a:latin typeface="Calibri"/>
              <a:ea typeface="Calibri"/>
              <a:cs typeface="Calibri"/>
              <a:sym typeface="Calibri"/>
            </a:endParaRPr>
          </a:p>
        </p:txBody>
      </p:sp>
      <p:sp>
        <p:nvSpPr>
          <p:cNvPr id="598" name="Google Shape;598;p57"/>
          <p:cNvSpPr txBox="1"/>
          <p:nvPr/>
        </p:nvSpPr>
        <p:spPr>
          <a:xfrm>
            <a:off x="1980044" y="3013428"/>
            <a:ext cx="1219800" cy="738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1" i="0" u="sng" strike="noStrike" cap="none">
                <a:solidFill>
                  <a:srgbClr val="000000"/>
                </a:solidFill>
                <a:latin typeface="Calibri"/>
                <a:ea typeface="Calibri"/>
                <a:cs typeface="Calibri"/>
                <a:sym typeface="Calibri"/>
              </a:rPr>
              <a:t>Lambayeque</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EPSEL Chiclayo</a:t>
            </a:r>
            <a:endParaRPr>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Palo Blanco</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000000"/>
              </a:solidFill>
              <a:latin typeface="Calibri"/>
              <a:ea typeface="Calibri"/>
              <a:cs typeface="Calibri"/>
              <a:sym typeface="Calibri"/>
            </a:endParaRPr>
          </a:p>
        </p:txBody>
      </p:sp>
      <p:sp>
        <p:nvSpPr>
          <p:cNvPr id="599" name="Google Shape;599;p57"/>
          <p:cNvSpPr txBox="1"/>
          <p:nvPr/>
        </p:nvSpPr>
        <p:spPr>
          <a:xfrm>
            <a:off x="2986640" y="3083185"/>
            <a:ext cx="1219821" cy="415498"/>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1" i="0" u="sng" strike="noStrike" cap="none">
                <a:solidFill>
                  <a:srgbClr val="000000"/>
                </a:solidFill>
                <a:latin typeface="Century Gothic"/>
                <a:ea typeface="Century Gothic"/>
                <a:cs typeface="Century Gothic"/>
                <a:sym typeface="Century Gothic"/>
              </a:rPr>
              <a:t>Cajamarca</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700"/>
              <a:buFont typeface="Arial"/>
              <a:buNone/>
            </a:pPr>
            <a:r>
              <a:rPr lang="es-ES" sz="700" b="0" i="0" u="none" strike="noStrike" cap="none">
                <a:solidFill>
                  <a:srgbClr val="000000"/>
                </a:solidFill>
                <a:latin typeface="Century Gothic"/>
                <a:ea typeface="Century Gothic"/>
                <a:cs typeface="Century Gothic"/>
                <a:sym typeface="Century Gothic"/>
              </a:rPr>
              <a:t>Cuadratura</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700"/>
              <a:buFont typeface="Arial"/>
              <a:buNone/>
            </a:pPr>
            <a:r>
              <a:rPr lang="es-ES" sz="700" b="0" i="0" u="none" strike="noStrike" cap="none">
                <a:solidFill>
                  <a:srgbClr val="000000"/>
                </a:solidFill>
                <a:latin typeface="Century Gothic"/>
                <a:ea typeface="Century Gothic"/>
                <a:cs typeface="Century Gothic"/>
                <a:sym typeface="Century Gothic"/>
              </a:rPr>
              <a:t>Tahona</a:t>
            </a:r>
            <a:endParaRPr sz="1400" b="0" i="0" u="none" strike="noStrike" cap="none">
              <a:solidFill>
                <a:srgbClr val="000000"/>
              </a:solidFill>
              <a:latin typeface="Arial"/>
              <a:ea typeface="Arial"/>
              <a:cs typeface="Arial"/>
              <a:sym typeface="Arial"/>
            </a:endParaRPr>
          </a:p>
        </p:txBody>
      </p:sp>
      <p:sp>
        <p:nvSpPr>
          <p:cNvPr id="600" name="Google Shape;600;p57"/>
          <p:cNvSpPr txBox="1"/>
          <p:nvPr/>
        </p:nvSpPr>
        <p:spPr>
          <a:xfrm>
            <a:off x="4135754" y="4175997"/>
            <a:ext cx="1219821" cy="30777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1" i="0" u="sng" strike="noStrike" cap="none">
                <a:solidFill>
                  <a:srgbClr val="000000"/>
                </a:solidFill>
                <a:latin typeface="Calibri"/>
                <a:ea typeface="Calibri"/>
                <a:cs typeface="Calibri"/>
                <a:sym typeface="Calibri"/>
              </a:rPr>
              <a:t>Pasco</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PTAR Tinyahuarco</a:t>
            </a:r>
            <a:endParaRPr sz="1400" i="0" u="none" strike="noStrike" cap="none">
              <a:solidFill>
                <a:srgbClr val="000000"/>
              </a:solidFill>
              <a:latin typeface="Calibri"/>
              <a:ea typeface="Calibri"/>
              <a:cs typeface="Calibri"/>
              <a:sym typeface="Calibri"/>
            </a:endParaRPr>
          </a:p>
        </p:txBody>
      </p:sp>
      <p:sp>
        <p:nvSpPr>
          <p:cNvPr id="601" name="Google Shape;601;p57"/>
          <p:cNvSpPr txBox="1"/>
          <p:nvPr/>
        </p:nvSpPr>
        <p:spPr>
          <a:xfrm>
            <a:off x="5313794" y="6210264"/>
            <a:ext cx="1219821" cy="52322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1" i="0" u="sng" strike="noStrike" cap="none">
                <a:solidFill>
                  <a:srgbClr val="000000"/>
                </a:solidFill>
                <a:latin typeface="Calibri"/>
                <a:ea typeface="Calibri"/>
                <a:cs typeface="Calibri"/>
                <a:sym typeface="Calibri"/>
              </a:rPr>
              <a:t>Moquegua</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Torata</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PTAR Torata</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000000"/>
              </a:solidFill>
              <a:latin typeface="Calibri"/>
              <a:ea typeface="Calibri"/>
              <a:cs typeface="Calibri"/>
              <a:sym typeface="Calibri"/>
            </a:endParaRPr>
          </a:p>
        </p:txBody>
      </p:sp>
      <p:sp>
        <p:nvSpPr>
          <p:cNvPr id="602" name="Google Shape;602;p57"/>
          <p:cNvSpPr txBox="1"/>
          <p:nvPr/>
        </p:nvSpPr>
        <p:spPr>
          <a:xfrm>
            <a:off x="4072354" y="2291010"/>
            <a:ext cx="1219800" cy="2001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Proceso 2 - Dátem Marañón</a:t>
            </a:r>
            <a:endParaRPr sz="1400" i="0" u="none" strike="noStrike" cap="none">
              <a:solidFill>
                <a:srgbClr val="000000"/>
              </a:solidFill>
              <a:latin typeface="Calibri"/>
              <a:ea typeface="Calibri"/>
              <a:cs typeface="Calibri"/>
              <a:sym typeface="Calibri"/>
            </a:endParaRPr>
          </a:p>
        </p:txBody>
      </p:sp>
      <p:sp>
        <p:nvSpPr>
          <p:cNvPr id="603" name="Google Shape;603;p57"/>
          <p:cNvSpPr/>
          <p:nvPr/>
        </p:nvSpPr>
        <p:spPr>
          <a:xfrm>
            <a:off x="5155987" y="5506145"/>
            <a:ext cx="138318" cy="128716"/>
          </a:xfrm>
          <a:prstGeom prst="rect">
            <a:avLst/>
          </a:prstGeom>
          <a:solidFill>
            <a:srgbClr val="00B05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57"/>
          <p:cNvSpPr/>
          <p:nvPr/>
        </p:nvSpPr>
        <p:spPr>
          <a:xfrm>
            <a:off x="4386983" y="4954260"/>
            <a:ext cx="138318" cy="128716"/>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57"/>
          <p:cNvSpPr/>
          <p:nvPr/>
        </p:nvSpPr>
        <p:spPr>
          <a:xfrm>
            <a:off x="2784641" y="4018164"/>
            <a:ext cx="139546" cy="105822"/>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57"/>
          <p:cNvSpPr/>
          <p:nvPr/>
        </p:nvSpPr>
        <p:spPr>
          <a:xfrm>
            <a:off x="2784641" y="4143225"/>
            <a:ext cx="139546" cy="78120"/>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57"/>
          <p:cNvSpPr/>
          <p:nvPr/>
        </p:nvSpPr>
        <p:spPr>
          <a:xfrm>
            <a:off x="4393637" y="5101155"/>
            <a:ext cx="139186" cy="117446"/>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900"/>
              <a:buFont typeface="Arial"/>
              <a:buNone/>
            </a:pPr>
            <a:endParaRPr sz="900" b="0" i="0" u="none" strike="noStrike" cap="none">
              <a:solidFill>
                <a:srgbClr val="FFFFFF"/>
              </a:solidFill>
              <a:latin typeface="Arial"/>
              <a:ea typeface="Arial"/>
              <a:cs typeface="Arial"/>
              <a:sym typeface="Arial"/>
            </a:endParaRPr>
          </a:p>
        </p:txBody>
      </p:sp>
      <p:sp>
        <p:nvSpPr>
          <p:cNvPr id="608" name="Google Shape;608;p57"/>
          <p:cNvSpPr/>
          <p:nvPr/>
        </p:nvSpPr>
        <p:spPr>
          <a:xfrm>
            <a:off x="1789248" y="3283610"/>
            <a:ext cx="234319" cy="124113"/>
          </a:xfrm>
          <a:prstGeom prst="rect">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rgbClr val="FFFFFF"/>
              </a:solidFill>
              <a:latin typeface="Arial"/>
              <a:ea typeface="Arial"/>
              <a:cs typeface="Arial"/>
              <a:sym typeface="Arial"/>
            </a:endParaRPr>
          </a:p>
        </p:txBody>
      </p:sp>
      <p:sp>
        <p:nvSpPr>
          <p:cNvPr id="609" name="Google Shape;609;p57"/>
          <p:cNvSpPr/>
          <p:nvPr/>
        </p:nvSpPr>
        <p:spPr>
          <a:xfrm>
            <a:off x="2787098" y="4244441"/>
            <a:ext cx="141168" cy="106692"/>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610" name="Google Shape;610;p57"/>
          <p:cNvSpPr/>
          <p:nvPr/>
        </p:nvSpPr>
        <p:spPr>
          <a:xfrm>
            <a:off x="2784640" y="4477007"/>
            <a:ext cx="149926" cy="78951"/>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611" name="Google Shape;611;p57"/>
          <p:cNvSpPr/>
          <p:nvPr/>
        </p:nvSpPr>
        <p:spPr>
          <a:xfrm>
            <a:off x="2862931" y="3332675"/>
            <a:ext cx="211520" cy="154190"/>
          </a:xfrm>
          <a:prstGeom prst="rect">
            <a:avLst/>
          </a:prstGeom>
          <a:solidFill>
            <a:srgbClr val="C2DA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612" name="Google Shape;612;p57"/>
          <p:cNvSpPr/>
          <p:nvPr/>
        </p:nvSpPr>
        <p:spPr>
          <a:xfrm>
            <a:off x="4018701" y="4317698"/>
            <a:ext cx="142580" cy="106692"/>
          </a:xfrm>
          <a:prstGeom prst="rect">
            <a:avLst/>
          </a:prstGeom>
          <a:solidFill>
            <a:srgbClr val="1F386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613" name="Google Shape;613;p57"/>
          <p:cNvSpPr/>
          <p:nvPr/>
        </p:nvSpPr>
        <p:spPr>
          <a:xfrm>
            <a:off x="5256795" y="6360279"/>
            <a:ext cx="142580" cy="106692"/>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1" i="0" u="none" strike="noStrike" cap="none">
              <a:solidFill>
                <a:srgbClr val="FFFFFF"/>
              </a:solidFill>
              <a:latin typeface="Calibri"/>
              <a:ea typeface="Calibri"/>
              <a:cs typeface="Calibri"/>
              <a:sym typeface="Calibri"/>
            </a:endParaRPr>
          </a:p>
        </p:txBody>
      </p:sp>
      <p:sp>
        <p:nvSpPr>
          <p:cNvPr id="614" name="Google Shape;614;p57"/>
          <p:cNvSpPr/>
          <p:nvPr/>
        </p:nvSpPr>
        <p:spPr>
          <a:xfrm>
            <a:off x="5255272" y="6481616"/>
            <a:ext cx="142070" cy="106692"/>
          </a:xfrm>
          <a:prstGeom prst="rect">
            <a:avLst/>
          </a:prstGeom>
          <a:solidFill>
            <a:srgbClr val="1F386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615" name="Google Shape;615;p57"/>
          <p:cNvSpPr/>
          <p:nvPr/>
        </p:nvSpPr>
        <p:spPr>
          <a:xfrm>
            <a:off x="2768845" y="4958032"/>
            <a:ext cx="142500" cy="106800"/>
          </a:xfrm>
          <a:prstGeom prst="rect">
            <a:avLst/>
          </a:prstGeom>
          <a:solidFill>
            <a:srgbClr val="1F386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616" name="Google Shape;616;p57"/>
          <p:cNvSpPr txBox="1"/>
          <p:nvPr/>
        </p:nvSpPr>
        <p:spPr>
          <a:xfrm>
            <a:off x="3996576" y="4532748"/>
            <a:ext cx="1219821" cy="30777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1" i="0" u="sng" strike="noStrike" cap="none">
                <a:solidFill>
                  <a:srgbClr val="000000"/>
                </a:solidFill>
                <a:latin typeface="Calibri"/>
                <a:ea typeface="Calibri"/>
                <a:cs typeface="Calibri"/>
                <a:sym typeface="Calibri"/>
              </a:rPr>
              <a:t>Junín</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Condorcocha</a:t>
            </a:r>
            <a:endParaRPr sz="1400" i="0" u="none" strike="noStrike" cap="none">
              <a:solidFill>
                <a:srgbClr val="000000"/>
              </a:solidFill>
              <a:latin typeface="Calibri"/>
              <a:ea typeface="Calibri"/>
              <a:cs typeface="Calibri"/>
              <a:sym typeface="Calibri"/>
            </a:endParaRPr>
          </a:p>
        </p:txBody>
      </p:sp>
      <p:sp>
        <p:nvSpPr>
          <p:cNvPr id="617" name="Google Shape;617;p57"/>
          <p:cNvSpPr/>
          <p:nvPr/>
        </p:nvSpPr>
        <p:spPr>
          <a:xfrm>
            <a:off x="2770296" y="5086374"/>
            <a:ext cx="142580" cy="106692"/>
          </a:xfrm>
          <a:prstGeom prst="rect">
            <a:avLst/>
          </a:prstGeom>
          <a:solidFill>
            <a:srgbClr val="1F386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618" name="Google Shape;618;p57"/>
          <p:cNvSpPr/>
          <p:nvPr/>
        </p:nvSpPr>
        <p:spPr>
          <a:xfrm>
            <a:off x="2784640" y="4365929"/>
            <a:ext cx="140745" cy="94231"/>
          </a:xfrm>
          <a:prstGeom prst="rect">
            <a:avLst/>
          </a:prstGeom>
          <a:solidFill>
            <a:srgbClr val="1F386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619" name="Google Shape;619;p57"/>
          <p:cNvSpPr/>
          <p:nvPr/>
        </p:nvSpPr>
        <p:spPr>
          <a:xfrm>
            <a:off x="3925368" y="4684164"/>
            <a:ext cx="142580" cy="106691"/>
          </a:xfrm>
          <a:prstGeom prst="rect">
            <a:avLst/>
          </a:prstGeom>
          <a:solidFill>
            <a:srgbClr val="FFC0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620" name="Google Shape;620;p57"/>
          <p:cNvSpPr/>
          <p:nvPr/>
        </p:nvSpPr>
        <p:spPr>
          <a:xfrm>
            <a:off x="2859584" y="3192209"/>
            <a:ext cx="194241" cy="116970"/>
          </a:xfrm>
          <a:prstGeom prst="rect">
            <a:avLst/>
          </a:pr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FFFFFF"/>
              </a:solidFill>
              <a:latin typeface="Calibri"/>
              <a:ea typeface="Calibri"/>
              <a:cs typeface="Calibri"/>
              <a:sym typeface="Calibri"/>
            </a:endParaRPr>
          </a:p>
        </p:txBody>
      </p:sp>
      <p:sp>
        <p:nvSpPr>
          <p:cNvPr id="624" name="Google Shape;624;p57"/>
          <p:cNvSpPr txBox="1"/>
          <p:nvPr/>
        </p:nvSpPr>
        <p:spPr>
          <a:xfrm>
            <a:off x="2842170" y="4751936"/>
            <a:ext cx="1436137" cy="738873"/>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1" i="0" u="sng" strike="noStrike" cap="none">
                <a:solidFill>
                  <a:srgbClr val="000000"/>
                </a:solidFill>
                <a:latin typeface="Calibri"/>
                <a:ea typeface="Calibri"/>
                <a:cs typeface="Calibri"/>
                <a:sym typeface="Calibri"/>
              </a:rPr>
              <a:t>Lima</a:t>
            </a:r>
            <a:endParaRPr sz="1400" i="0" u="none" strike="noStrike" cap="none">
              <a:solidFill>
                <a:srgbClr val="000000"/>
              </a:solidFill>
              <a:latin typeface="Calibri"/>
              <a:ea typeface="Calibri"/>
              <a:cs typeface="Calibri"/>
              <a:sym typeface="Calibri"/>
            </a:endParaRPr>
          </a:p>
          <a:p>
            <a:pPr marL="0" marR="0" lvl="0" indent="0" algn="l" rtl="0">
              <a:lnSpc>
                <a:spcPct val="15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Antapampa (Oyón)</a:t>
            </a:r>
            <a:endParaRPr sz="1400" i="0" u="none" strike="noStrike" cap="none">
              <a:solidFill>
                <a:srgbClr val="000000"/>
              </a:solidFill>
              <a:latin typeface="Calibri"/>
              <a:ea typeface="Calibri"/>
              <a:cs typeface="Calibri"/>
              <a:sym typeface="Calibri"/>
            </a:endParaRPr>
          </a:p>
          <a:p>
            <a:pPr marL="0" marR="0" lvl="0" indent="0" algn="l" rtl="0">
              <a:lnSpc>
                <a:spcPct val="15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Esquema Pucusana</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 </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endParaRPr sz="700" i="0" u="none" strike="noStrike" cap="none">
              <a:solidFill>
                <a:srgbClr val="000000"/>
              </a:solidFill>
              <a:latin typeface="Calibri"/>
              <a:ea typeface="Calibri"/>
              <a:cs typeface="Calibri"/>
              <a:sym typeface="Calibri"/>
            </a:endParaRPr>
          </a:p>
        </p:txBody>
      </p:sp>
      <p:sp>
        <p:nvSpPr>
          <p:cNvPr id="631" name="Google Shape;631;p57"/>
          <p:cNvSpPr/>
          <p:nvPr/>
        </p:nvSpPr>
        <p:spPr>
          <a:xfrm>
            <a:off x="3932552" y="2656687"/>
            <a:ext cx="135396" cy="95138"/>
          </a:xfrm>
          <a:prstGeom prst="rect">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632" name="Google Shape;632;p57"/>
          <p:cNvSpPr txBox="1"/>
          <p:nvPr/>
        </p:nvSpPr>
        <p:spPr>
          <a:xfrm>
            <a:off x="4060442" y="1926148"/>
            <a:ext cx="11949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1" i="0" u="sng" strike="noStrike" cap="none">
                <a:solidFill>
                  <a:srgbClr val="000000"/>
                </a:solidFill>
                <a:latin typeface="Calibri"/>
                <a:ea typeface="Calibri"/>
                <a:cs typeface="Calibri"/>
                <a:sym typeface="Calibri"/>
              </a:rPr>
              <a:t>Loreto</a:t>
            </a:r>
            <a:endParaRPr sz="140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Proceso 1 - Dátem Marañón</a:t>
            </a:r>
            <a:endParaRPr sz="1400" i="0" u="none" strike="noStrike" cap="none">
              <a:solidFill>
                <a:srgbClr val="000000"/>
              </a:solidFill>
              <a:latin typeface="Calibri"/>
              <a:ea typeface="Calibri"/>
              <a:cs typeface="Calibri"/>
              <a:sym typeface="Calibri"/>
            </a:endParaRPr>
          </a:p>
        </p:txBody>
      </p:sp>
      <p:sp>
        <p:nvSpPr>
          <p:cNvPr id="633" name="Google Shape;633;p57"/>
          <p:cNvSpPr/>
          <p:nvPr/>
        </p:nvSpPr>
        <p:spPr>
          <a:xfrm>
            <a:off x="3928405" y="1990162"/>
            <a:ext cx="169722" cy="77096"/>
          </a:xfrm>
          <a:prstGeom prst="rect">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634" name="Google Shape;634;p57"/>
          <p:cNvSpPr txBox="1"/>
          <p:nvPr/>
        </p:nvSpPr>
        <p:spPr>
          <a:xfrm>
            <a:off x="4069014" y="2617272"/>
            <a:ext cx="1219800" cy="2001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i="0" u="none" strike="noStrike" cap="none">
                <a:solidFill>
                  <a:srgbClr val="000000"/>
                </a:solidFill>
                <a:latin typeface="Calibri"/>
                <a:ea typeface="Calibri"/>
                <a:cs typeface="Calibri"/>
                <a:sym typeface="Calibri"/>
              </a:rPr>
              <a:t>Proceso 3 - Dátem Marañón</a:t>
            </a:r>
            <a:endParaRPr sz="1400" i="0" u="none" strike="noStrike" cap="none">
              <a:solidFill>
                <a:srgbClr val="000000"/>
              </a:solidFill>
              <a:latin typeface="Calibri"/>
              <a:ea typeface="Calibri"/>
              <a:cs typeface="Calibri"/>
              <a:sym typeface="Calibri"/>
            </a:endParaRPr>
          </a:p>
        </p:txBody>
      </p:sp>
      <p:sp>
        <p:nvSpPr>
          <p:cNvPr id="635" name="Google Shape;635;p57"/>
          <p:cNvSpPr/>
          <p:nvPr/>
        </p:nvSpPr>
        <p:spPr>
          <a:xfrm>
            <a:off x="1796285" y="3475164"/>
            <a:ext cx="220357" cy="125513"/>
          </a:xfrm>
          <a:prstGeom prst="rect">
            <a:avLst/>
          </a:prstGeom>
          <a:solidFill>
            <a:srgbClr val="DDEAF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rgbClr val="000000"/>
              </a:solidFill>
              <a:latin typeface="Arial"/>
              <a:ea typeface="Arial"/>
              <a:cs typeface="Arial"/>
              <a:sym typeface="Arial"/>
            </a:endParaRPr>
          </a:p>
        </p:txBody>
      </p:sp>
      <p:sp>
        <p:nvSpPr>
          <p:cNvPr id="636" name="Google Shape;636;p57"/>
          <p:cNvSpPr txBox="1"/>
          <p:nvPr/>
        </p:nvSpPr>
        <p:spPr>
          <a:xfrm>
            <a:off x="6621184" y="6385944"/>
            <a:ext cx="5033339" cy="292388"/>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600"/>
              <a:buFont typeface="Arial"/>
              <a:buNone/>
            </a:pPr>
            <a:r>
              <a:rPr lang="es-ES" sz="600" b="1" i="1" u="none" strike="noStrike" cap="none">
                <a:solidFill>
                  <a:srgbClr val="000000"/>
                </a:solidFill>
                <a:latin typeface="Arial"/>
                <a:ea typeface="Arial"/>
                <a:cs typeface="Arial"/>
                <a:sym typeface="Arial"/>
              </a:rPr>
              <a:t>Nota: </a:t>
            </a:r>
            <a:r>
              <a:rPr lang="es-ES" sz="600" b="0" i="1" u="none" strike="noStrike" cap="none">
                <a:solidFill>
                  <a:srgbClr val="000000"/>
                </a:solidFill>
                <a:latin typeface="Arial"/>
                <a:ea typeface="Arial"/>
                <a:cs typeface="Arial"/>
                <a:sym typeface="Arial"/>
              </a:rPr>
              <a:t>Los procesos 1, 2 y 3 del Datem de Marañon representan 12 proyectos.</a:t>
            </a:r>
            <a:endParaRPr/>
          </a:p>
          <a:p>
            <a:pPr marL="0" marR="0" lvl="0" indent="0" algn="l" rtl="0">
              <a:lnSpc>
                <a:spcPct val="100000"/>
              </a:lnSpc>
              <a:spcBef>
                <a:spcPts val="0"/>
              </a:spcBef>
              <a:spcAft>
                <a:spcPts val="0"/>
              </a:spcAft>
              <a:buClr>
                <a:srgbClr val="000000"/>
              </a:buClr>
              <a:buSzPts val="700"/>
              <a:buFont typeface="Arial"/>
              <a:buNone/>
            </a:pPr>
            <a:endParaRPr sz="700" b="0" i="1" u="none" strike="noStrike" cap="none">
              <a:solidFill>
                <a:srgbClr val="000000"/>
              </a:solidFill>
              <a:latin typeface="Arial"/>
              <a:ea typeface="Arial"/>
              <a:cs typeface="Arial"/>
              <a:sym typeface="Arial"/>
            </a:endParaRPr>
          </a:p>
        </p:txBody>
      </p:sp>
      <p:pic>
        <p:nvPicPr>
          <p:cNvPr id="637" name="Google Shape;637;p57"/>
          <p:cNvPicPr preferRelativeResize="0"/>
          <p:nvPr/>
        </p:nvPicPr>
        <p:blipFill rotWithShape="1">
          <a:blip r:embed="rId6">
            <a:alphaModFix/>
          </a:blip>
          <a:srcRect/>
          <a:stretch/>
        </p:blipFill>
        <p:spPr>
          <a:xfrm rot="10800000" flipH="1">
            <a:off x="318068" y="1171280"/>
            <a:ext cx="5904871" cy="45719"/>
          </a:xfrm>
          <a:prstGeom prst="rect">
            <a:avLst/>
          </a:prstGeom>
          <a:noFill/>
          <a:ln>
            <a:noFill/>
          </a:ln>
        </p:spPr>
      </p:pic>
      <p:sp>
        <p:nvSpPr>
          <p:cNvPr id="638" name="Google Shape;638;p57"/>
          <p:cNvSpPr txBox="1"/>
          <p:nvPr/>
        </p:nvSpPr>
        <p:spPr>
          <a:xfrm>
            <a:off x="257467" y="796541"/>
            <a:ext cx="7699178" cy="335334"/>
          </a:xfrm>
          <a:prstGeom prst="rect">
            <a:avLst/>
          </a:prstGeom>
          <a:noFill/>
          <a:ln>
            <a:noFill/>
          </a:ln>
        </p:spPr>
        <p:txBody>
          <a:bodyPr spcFirstLastPara="1" wrap="square" lIns="82275" tIns="41125" rIns="82275" bIns="41125" anchor="t" anchorCtr="0">
            <a:noAutofit/>
          </a:bodyPr>
          <a:lstStyle>
            <a:defPPr marR="0" lvl="0" algn="l" rtl="0">
              <a:lnSpc>
                <a:spcPct val="100000"/>
              </a:lnSpc>
              <a:spcBef>
                <a:spcPts val="0"/>
              </a:spcBef>
              <a:spcAft>
                <a:spcPts val="0"/>
              </a:spcAft>
              <a:defRPr/>
            </a:defPPr>
            <a:lvl1pPr marL="0" indent="0" defTabSz="914400" eaLnBrk="1" fontAlgn="auto" latinLnBrk="0" hangingPunct="1">
              <a:buSzPts val="2500"/>
              <a:buNone/>
              <a:tabLst/>
              <a:defRPr kumimoji="0" sz="2500" b="1" kern="0" spc="0" normalizeH="0" baseline="0">
                <a:ln>
                  <a:noFill/>
                </a:ln>
                <a:solidFill>
                  <a:srgbClr val="264478"/>
                </a:solidFill>
                <a:effectLst/>
                <a:uLnTx/>
                <a:uFillTx/>
                <a:latin typeface="Helvetica Neue"/>
                <a:ea typeface="Helvetica Neue"/>
                <a:cs typeface="Helvetica Neue"/>
              </a:defRPr>
            </a:lvl1pPr>
          </a:lstStyle>
          <a:p>
            <a:r>
              <a:rPr lang="es-ES" dirty="0">
                <a:sym typeface="Helvetica Neue"/>
              </a:rPr>
              <a:t>Obras por Impuesto - </a:t>
            </a:r>
            <a:r>
              <a:rPr lang="es-ES" dirty="0" err="1">
                <a:sym typeface="Helvetica Neue"/>
              </a:rPr>
              <a:t>OxI</a:t>
            </a:r>
            <a:endParaRPr lang="es-ES" dirty="0">
              <a:sym typeface="Helvetica Neue"/>
            </a:endParaRPr>
          </a:p>
        </p:txBody>
      </p:sp>
      <p:pic>
        <p:nvPicPr>
          <p:cNvPr id="83" name="Google Shape;585;p57">
            <a:extLst>
              <a:ext uri="{FF2B5EF4-FFF2-40B4-BE49-F238E27FC236}">
                <a16:creationId xmlns:a16="http://schemas.microsoft.com/office/drawing/2014/main" id="{39C09BFB-63F0-4359-BA60-A306331808FA}"/>
              </a:ext>
            </a:extLst>
          </p:cNvPr>
          <p:cNvPicPr preferRelativeResize="0"/>
          <p:nvPr/>
        </p:nvPicPr>
        <p:blipFill>
          <a:blip r:embed="rId7">
            <a:alphaModFix/>
          </a:blip>
          <a:stretch>
            <a:fillRect/>
          </a:stretch>
        </p:blipFill>
        <p:spPr>
          <a:xfrm>
            <a:off x="871350" y="4873800"/>
            <a:ext cx="336900" cy="296646"/>
          </a:xfrm>
          <a:prstGeom prst="rect">
            <a:avLst/>
          </a:prstGeom>
          <a:noFill/>
          <a:ln>
            <a:noFill/>
          </a:ln>
        </p:spPr>
      </p:pic>
      <p:pic>
        <p:nvPicPr>
          <p:cNvPr id="84" name="Google Shape;586;p57">
            <a:extLst>
              <a:ext uri="{FF2B5EF4-FFF2-40B4-BE49-F238E27FC236}">
                <a16:creationId xmlns:a16="http://schemas.microsoft.com/office/drawing/2014/main" id="{C0AE813E-F24B-4867-8A97-7DACB37F127A}"/>
              </a:ext>
            </a:extLst>
          </p:cNvPr>
          <p:cNvPicPr preferRelativeResize="0"/>
          <p:nvPr/>
        </p:nvPicPr>
        <p:blipFill>
          <a:blip r:embed="rId8">
            <a:alphaModFix/>
          </a:blip>
          <a:stretch>
            <a:fillRect/>
          </a:stretch>
        </p:blipFill>
        <p:spPr>
          <a:xfrm>
            <a:off x="858575" y="3318202"/>
            <a:ext cx="345550" cy="345550"/>
          </a:xfrm>
          <a:prstGeom prst="rect">
            <a:avLst/>
          </a:prstGeom>
          <a:noFill/>
          <a:ln>
            <a:noFill/>
          </a:ln>
        </p:spPr>
      </p:pic>
      <p:sp>
        <p:nvSpPr>
          <p:cNvPr id="85" name="Google Shape;631;p57">
            <a:extLst>
              <a:ext uri="{FF2B5EF4-FFF2-40B4-BE49-F238E27FC236}">
                <a16:creationId xmlns:a16="http://schemas.microsoft.com/office/drawing/2014/main" id="{1EE30923-C633-4912-837F-99CA3DC9A311}"/>
              </a:ext>
            </a:extLst>
          </p:cNvPr>
          <p:cNvSpPr/>
          <p:nvPr/>
        </p:nvSpPr>
        <p:spPr>
          <a:xfrm>
            <a:off x="505325" y="1863325"/>
            <a:ext cx="1061400" cy="1041000"/>
          </a:xfrm>
          <a:prstGeom prst="flowChartConnector">
            <a:avLst/>
          </a:prstGeom>
          <a:solidFill>
            <a:srgbClr val="09A692"/>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2400"/>
              <a:buFont typeface="Calibri"/>
              <a:buNone/>
            </a:pPr>
            <a:endParaRPr sz="1400" b="1" i="0" u="none" strike="noStrike" cap="none">
              <a:solidFill>
                <a:srgbClr val="FFFFFF"/>
              </a:solidFill>
              <a:latin typeface="Calibri"/>
              <a:ea typeface="Calibri"/>
              <a:cs typeface="Calibri"/>
              <a:sym typeface="Calibri"/>
            </a:endParaRPr>
          </a:p>
          <a:p>
            <a:pPr marL="0" marR="0" lvl="0" indent="0" algn="ctr" rtl="0">
              <a:lnSpc>
                <a:spcPct val="100000"/>
              </a:lnSpc>
              <a:spcBef>
                <a:spcPts val="0"/>
              </a:spcBef>
              <a:spcAft>
                <a:spcPts val="0"/>
              </a:spcAft>
              <a:buClr>
                <a:srgbClr val="FFFFFF"/>
              </a:buClr>
              <a:buSzPts val="2400"/>
              <a:buFont typeface="Calibri"/>
              <a:buNone/>
            </a:pPr>
            <a:r>
              <a:rPr lang="es-ES" sz="4000" b="1">
                <a:solidFill>
                  <a:srgbClr val="FFFFFF"/>
                </a:solidFill>
                <a:latin typeface="Calibri"/>
                <a:ea typeface="Calibri"/>
                <a:cs typeface="Calibri"/>
                <a:sym typeface="Calibri"/>
              </a:rPr>
              <a:t>30</a:t>
            </a:r>
            <a:endParaRPr sz="2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FFFFFF"/>
              </a:buClr>
              <a:buSzPts val="2400"/>
              <a:buFont typeface="Arial"/>
              <a:buNone/>
            </a:pPr>
            <a:endParaRPr sz="2400" b="1" i="0" u="none" strike="noStrike" cap="none">
              <a:solidFill>
                <a:srgbClr val="FFFFFF"/>
              </a:solidFill>
              <a:latin typeface="Calibri"/>
              <a:ea typeface="Calibri"/>
              <a:cs typeface="Calibri"/>
              <a:sym typeface="Calibri"/>
            </a:endParaRPr>
          </a:p>
        </p:txBody>
      </p:sp>
      <p:sp>
        <p:nvSpPr>
          <p:cNvPr id="86" name="Google Shape;632;p57">
            <a:extLst>
              <a:ext uri="{FF2B5EF4-FFF2-40B4-BE49-F238E27FC236}">
                <a16:creationId xmlns:a16="http://schemas.microsoft.com/office/drawing/2014/main" id="{E6CCFEF1-F06F-4FA8-9BBA-E8C98E05FEF4}"/>
              </a:ext>
            </a:extLst>
          </p:cNvPr>
          <p:cNvSpPr txBox="1"/>
          <p:nvPr/>
        </p:nvSpPr>
        <p:spPr>
          <a:xfrm>
            <a:off x="409761" y="2502973"/>
            <a:ext cx="1243200" cy="253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1400"/>
              <a:buFont typeface="Arial"/>
              <a:buNone/>
            </a:pPr>
            <a:r>
              <a:rPr lang="es-ES" sz="1050" b="1" i="0" u="none" strike="noStrike" cap="none">
                <a:solidFill>
                  <a:srgbClr val="FFFFFF"/>
                </a:solidFill>
                <a:latin typeface="Calibri"/>
                <a:ea typeface="Calibri"/>
                <a:cs typeface="Calibri"/>
                <a:sym typeface="Calibri"/>
              </a:rPr>
              <a:t>Proy</a:t>
            </a:r>
            <a:endParaRPr sz="1600" b="1" i="0" u="none" strike="noStrike" cap="none">
              <a:solidFill>
                <a:srgbClr val="FFFFFF"/>
              </a:solidFill>
              <a:latin typeface="Calibri"/>
              <a:ea typeface="Calibri"/>
              <a:cs typeface="Calibri"/>
              <a:sym typeface="Calibri"/>
            </a:endParaRPr>
          </a:p>
        </p:txBody>
      </p:sp>
      <p:sp>
        <p:nvSpPr>
          <p:cNvPr id="87" name="Google Shape;633;p57">
            <a:extLst>
              <a:ext uri="{FF2B5EF4-FFF2-40B4-BE49-F238E27FC236}">
                <a16:creationId xmlns:a16="http://schemas.microsoft.com/office/drawing/2014/main" id="{92559D4D-B308-42D3-8DBE-4D574ECA830D}"/>
              </a:ext>
            </a:extLst>
          </p:cNvPr>
          <p:cNvSpPr txBox="1"/>
          <p:nvPr/>
        </p:nvSpPr>
        <p:spPr>
          <a:xfrm>
            <a:off x="436766" y="3669562"/>
            <a:ext cx="1223100" cy="2463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s-ES" sz="1000">
                <a:latin typeface="Calibri"/>
                <a:ea typeface="Calibri"/>
                <a:cs typeface="Calibri"/>
                <a:sym typeface="Calibri"/>
              </a:rPr>
              <a:t>I</a:t>
            </a:r>
            <a:r>
              <a:rPr lang="es-ES" sz="1000" i="0" u="none" strike="noStrike" cap="none">
                <a:solidFill>
                  <a:srgbClr val="000000"/>
                </a:solidFill>
                <a:latin typeface="Calibri"/>
                <a:ea typeface="Calibri"/>
                <a:cs typeface="Calibri"/>
                <a:sym typeface="Calibri"/>
              </a:rPr>
              <a:t>nversión</a:t>
            </a:r>
            <a:endParaRPr sz="1000" i="0" u="none" strike="noStrike" cap="none">
              <a:solidFill>
                <a:srgbClr val="000000"/>
              </a:solidFill>
              <a:latin typeface="Calibri"/>
              <a:ea typeface="Calibri"/>
              <a:cs typeface="Calibri"/>
              <a:sym typeface="Calibri"/>
            </a:endParaRPr>
          </a:p>
        </p:txBody>
      </p:sp>
      <p:sp>
        <p:nvSpPr>
          <p:cNvPr id="88" name="Google Shape;634;p57">
            <a:extLst>
              <a:ext uri="{FF2B5EF4-FFF2-40B4-BE49-F238E27FC236}">
                <a16:creationId xmlns:a16="http://schemas.microsoft.com/office/drawing/2014/main" id="{C0EAF935-4228-42AC-BC69-E32F9415E240}"/>
              </a:ext>
            </a:extLst>
          </p:cNvPr>
          <p:cNvSpPr txBox="1"/>
          <p:nvPr/>
        </p:nvSpPr>
        <p:spPr>
          <a:xfrm>
            <a:off x="160805" y="3754800"/>
            <a:ext cx="1837500" cy="5850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es-ES" sz="2000" b="1" i="0" u="none" strike="noStrike" cap="none">
                <a:solidFill>
                  <a:srgbClr val="09A692"/>
                </a:solidFill>
                <a:latin typeface="Calibri"/>
                <a:ea typeface="Calibri"/>
                <a:cs typeface="Calibri"/>
                <a:sym typeface="Calibri"/>
              </a:rPr>
              <a:t>S/ </a:t>
            </a:r>
            <a:r>
              <a:rPr lang="es-ES" sz="2000" b="1">
                <a:solidFill>
                  <a:srgbClr val="09A692"/>
                </a:solidFill>
                <a:latin typeface="Calibri"/>
                <a:ea typeface="Calibri"/>
                <a:cs typeface="Calibri"/>
                <a:sym typeface="Calibri"/>
              </a:rPr>
              <a:t>980.5</a:t>
            </a:r>
            <a:r>
              <a:rPr lang="es-ES" sz="2000" b="1" i="0" u="none" strike="noStrike" cap="none">
                <a:solidFill>
                  <a:srgbClr val="09A692"/>
                </a:solidFill>
                <a:latin typeface="Calibri"/>
                <a:ea typeface="Calibri"/>
                <a:cs typeface="Calibri"/>
                <a:sym typeface="Calibri"/>
              </a:rPr>
              <a:t> MM</a:t>
            </a:r>
            <a:r>
              <a:rPr lang="es-ES" sz="1200" b="1">
                <a:solidFill>
                  <a:srgbClr val="09A692"/>
                </a:solidFill>
                <a:latin typeface="Calibri"/>
                <a:ea typeface="Calibri"/>
                <a:cs typeface="Calibri"/>
                <a:sym typeface="Calibri"/>
              </a:rPr>
              <a:t> aprox</a:t>
            </a:r>
            <a:endParaRPr sz="2000" b="1">
              <a:solidFill>
                <a:srgbClr val="09A692"/>
              </a:solidFill>
              <a:latin typeface="Calibri"/>
              <a:ea typeface="Calibri"/>
              <a:cs typeface="Calibri"/>
              <a:sym typeface="Calibri"/>
            </a:endParaRPr>
          </a:p>
        </p:txBody>
      </p:sp>
      <p:sp>
        <p:nvSpPr>
          <p:cNvPr id="89" name="Google Shape;635;p57">
            <a:extLst>
              <a:ext uri="{FF2B5EF4-FFF2-40B4-BE49-F238E27FC236}">
                <a16:creationId xmlns:a16="http://schemas.microsoft.com/office/drawing/2014/main" id="{D6BADE5D-E0FC-41A4-8C9D-9811CC434CA0}"/>
              </a:ext>
            </a:extLst>
          </p:cNvPr>
          <p:cNvSpPr txBox="1"/>
          <p:nvPr/>
        </p:nvSpPr>
        <p:spPr>
          <a:xfrm>
            <a:off x="357750" y="5132670"/>
            <a:ext cx="1410900" cy="2463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200"/>
              <a:buFont typeface="Arial"/>
              <a:buNone/>
            </a:pPr>
            <a:r>
              <a:rPr lang="es-ES" sz="1000">
                <a:latin typeface="Calibri"/>
                <a:ea typeface="Calibri"/>
                <a:cs typeface="Calibri"/>
                <a:sym typeface="Calibri"/>
              </a:rPr>
              <a:t>B</a:t>
            </a:r>
            <a:r>
              <a:rPr lang="es-ES" sz="1000" i="0" u="none" strike="noStrike" cap="none">
                <a:solidFill>
                  <a:srgbClr val="000000"/>
                </a:solidFill>
                <a:latin typeface="Calibri"/>
                <a:ea typeface="Calibri"/>
                <a:cs typeface="Calibri"/>
                <a:sym typeface="Calibri"/>
              </a:rPr>
              <a:t>eneficiarios</a:t>
            </a:r>
            <a:endParaRPr sz="1000" i="0" u="none" strike="noStrike" cap="none">
              <a:solidFill>
                <a:srgbClr val="000000"/>
              </a:solidFill>
              <a:latin typeface="Calibri"/>
              <a:ea typeface="Calibri"/>
              <a:cs typeface="Calibri"/>
              <a:sym typeface="Calibri"/>
            </a:endParaRPr>
          </a:p>
        </p:txBody>
      </p:sp>
      <p:sp>
        <p:nvSpPr>
          <p:cNvPr id="90" name="Google Shape;636;p57">
            <a:extLst>
              <a:ext uri="{FF2B5EF4-FFF2-40B4-BE49-F238E27FC236}">
                <a16:creationId xmlns:a16="http://schemas.microsoft.com/office/drawing/2014/main" id="{386EAEF1-19AD-47BC-94C5-A3927810FB47}"/>
              </a:ext>
            </a:extLst>
          </p:cNvPr>
          <p:cNvSpPr txBox="1"/>
          <p:nvPr/>
        </p:nvSpPr>
        <p:spPr>
          <a:xfrm>
            <a:off x="441228" y="5224400"/>
            <a:ext cx="1239300" cy="5850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es-ES" sz="2000" b="1">
                <a:solidFill>
                  <a:srgbClr val="09A692"/>
                </a:solidFill>
                <a:latin typeface="Calibri"/>
                <a:ea typeface="Calibri"/>
                <a:cs typeface="Calibri"/>
                <a:sym typeface="Calibri"/>
              </a:rPr>
              <a:t>223 257</a:t>
            </a:r>
            <a:endParaRPr sz="2000" b="1">
              <a:solidFill>
                <a:srgbClr val="09A692"/>
              </a:solidFill>
              <a:latin typeface="Calibri"/>
              <a:ea typeface="Calibri"/>
              <a:cs typeface="Calibri"/>
              <a:sym typeface="Calibri"/>
            </a:endParaRPr>
          </a:p>
          <a:p>
            <a:pPr marL="0" marR="0" lvl="0" indent="0" algn="ctr" rtl="0">
              <a:lnSpc>
                <a:spcPct val="100000"/>
              </a:lnSpc>
              <a:spcBef>
                <a:spcPts val="0"/>
              </a:spcBef>
              <a:spcAft>
                <a:spcPts val="0"/>
              </a:spcAft>
              <a:buClr>
                <a:srgbClr val="000000"/>
              </a:buClr>
              <a:buSzPts val="1000"/>
              <a:buFont typeface="Arial"/>
              <a:buNone/>
            </a:pPr>
            <a:r>
              <a:rPr lang="es-ES" sz="1200" b="1">
                <a:solidFill>
                  <a:srgbClr val="09A692"/>
                </a:solidFill>
                <a:latin typeface="Calibri"/>
                <a:ea typeface="Calibri"/>
                <a:cs typeface="Calibri"/>
                <a:sym typeface="Calibri"/>
              </a:rPr>
              <a:t>hab. aprox</a:t>
            </a:r>
            <a:endParaRPr sz="1200" b="1">
              <a:solidFill>
                <a:srgbClr val="09A692"/>
              </a:solidFill>
              <a:latin typeface="Calibri"/>
              <a:ea typeface="Calibri"/>
              <a:cs typeface="Calibri"/>
              <a:sym typeface="Calibri"/>
            </a:endParaRPr>
          </a:p>
        </p:txBody>
      </p:sp>
      <p:cxnSp>
        <p:nvCxnSpPr>
          <p:cNvPr id="91" name="Google Shape;637;p57">
            <a:extLst>
              <a:ext uri="{FF2B5EF4-FFF2-40B4-BE49-F238E27FC236}">
                <a16:creationId xmlns:a16="http://schemas.microsoft.com/office/drawing/2014/main" id="{A4838454-9372-4A37-BD24-5D5A24E79A78}"/>
              </a:ext>
            </a:extLst>
          </p:cNvPr>
          <p:cNvCxnSpPr/>
          <p:nvPr/>
        </p:nvCxnSpPr>
        <p:spPr>
          <a:xfrm>
            <a:off x="1031361" y="2756773"/>
            <a:ext cx="4800" cy="447300"/>
          </a:xfrm>
          <a:prstGeom prst="straightConnector1">
            <a:avLst/>
          </a:prstGeom>
          <a:noFill/>
          <a:ln w="19050" cap="flat" cmpd="sng">
            <a:solidFill>
              <a:srgbClr val="09A692"/>
            </a:solidFill>
            <a:prstDash val="solid"/>
            <a:round/>
            <a:headEnd type="none" w="med" len="med"/>
            <a:tailEnd type="none" w="med" len="med"/>
          </a:ln>
        </p:spPr>
      </p:cxnSp>
      <p:cxnSp>
        <p:nvCxnSpPr>
          <p:cNvPr id="92" name="Google Shape;638;p57">
            <a:extLst>
              <a:ext uri="{FF2B5EF4-FFF2-40B4-BE49-F238E27FC236}">
                <a16:creationId xmlns:a16="http://schemas.microsoft.com/office/drawing/2014/main" id="{E4BEC68C-D4DE-4F4E-9812-A44A16880748}"/>
              </a:ext>
            </a:extLst>
          </p:cNvPr>
          <p:cNvCxnSpPr/>
          <p:nvPr/>
        </p:nvCxnSpPr>
        <p:spPr>
          <a:xfrm>
            <a:off x="1027936" y="4322173"/>
            <a:ext cx="4800" cy="447300"/>
          </a:xfrm>
          <a:prstGeom prst="straightConnector1">
            <a:avLst/>
          </a:prstGeom>
          <a:noFill/>
          <a:ln w="19050" cap="flat" cmpd="sng">
            <a:solidFill>
              <a:srgbClr val="09A692"/>
            </a:solidFill>
            <a:prstDash val="solid"/>
            <a:round/>
            <a:headEnd type="none" w="med" len="med"/>
            <a:tailEnd type="none" w="med" len="med"/>
          </a:ln>
        </p:spPr>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44"/>
        <p:cNvGrpSpPr/>
        <p:nvPr/>
      </p:nvGrpSpPr>
      <p:grpSpPr>
        <a:xfrm>
          <a:off x="0" y="0"/>
          <a:ext cx="0" cy="0"/>
          <a:chOff x="0" y="0"/>
          <a:chExt cx="0" cy="0"/>
        </a:xfrm>
      </p:grpSpPr>
      <p:pic>
        <p:nvPicPr>
          <p:cNvPr id="645" name="Google Shape;645;g1253160b3a2_28_1"/>
          <p:cNvPicPr preferRelativeResize="0"/>
          <p:nvPr/>
        </p:nvPicPr>
        <p:blipFill rotWithShape="1">
          <a:blip r:embed="rId3">
            <a:alphaModFix/>
          </a:blip>
          <a:srcRect t="48145"/>
          <a:stretch/>
        </p:blipFill>
        <p:spPr>
          <a:xfrm>
            <a:off x="0" y="142875"/>
            <a:ext cx="12192000" cy="782725"/>
          </a:xfrm>
          <a:prstGeom prst="rect">
            <a:avLst/>
          </a:prstGeom>
          <a:noFill/>
          <a:ln>
            <a:noFill/>
          </a:ln>
        </p:spPr>
      </p:pic>
      <p:grpSp>
        <p:nvGrpSpPr>
          <p:cNvPr id="646" name="Google Shape;646;g1253160b3a2_28_1"/>
          <p:cNvGrpSpPr/>
          <p:nvPr/>
        </p:nvGrpSpPr>
        <p:grpSpPr>
          <a:xfrm>
            <a:off x="0" y="11"/>
            <a:ext cx="12192000" cy="720328"/>
            <a:chOff x="0" y="11"/>
            <a:chExt cx="12192000" cy="720328"/>
          </a:xfrm>
        </p:grpSpPr>
        <p:pic>
          <p:nvPicPr>
            <p:cNvPr id="647" name="Google Shape;647;g1253160b3a2_28_1"/>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648" name="Google Shape;648;g1253160b3a2_28_1"/>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49" name="Google Shape;649;g1253160b3a2_28_1"/>
            <p:cNvPicPr preferRelativeResize="0"/>
            <p:nvPr/>
          </p:nvPicPr>
          <p:blipFill rotWithShape="1">
            <a:blip r:embed="rId5">
              <a:alphaModFix/>
            </a:blip>
            <a:srcRect l="3403" t="3429" r="75679" b="85154"/>
            <a:stretch/>
          </p:blipFill>
          <p:spPr>
            <a:xfrm>
              <a:off x="358300" y="131850"/>
              <a:ext cx="1654876" cy="507951"/>
            </a:xfrm>
            <a:prstGeom prst="rect">
              <a:avLst/>
            </a:prstGeom>
            <a:noFill/>
            <a:ln>
              <a:noFill/>
            </a:ln>
          </p:spPr>
        </p:pic>
        <p:pic>
          <p:nvPicPr>
            <p:cNvPr id="650" name="Google Shape;650;g1253160b3a2_28_1"/>
            <p:cNvPicPr preferRelativeResize="0"/>
            <p:nvPr/>
          </p:nvPicPr>
          <p:blipFill rotWithShape="1">
            <a:blip r:embed="rId5">
              <a:alphaModFix/>
            </a:blip>
            <a:srcRect l="46395" t="3429" r="39335" b="85154"/>
            <a:stretch/>
          </p:blipFill>
          <p:spPr>
            <a:xfrm>
              <a:off x="5550375" y="131850"/>
              <a:ext cx="1128873" cy="507951"/>
            </a:xfrm>
            <a:prstGeom prst="rect">
              <a:avLst/>
            </a:prstGeom>
            <a:noFill/>
            <a:ln>
              <a:noFill/>
            </a:ln>
          </p:spPr>
        </p:pic>
        <p:pic>
          <p:nvPicPr>
            <p:cNvPr id="651" name="Google Shape;651;g1253160b3a2_28_1"/>
            <p:cNvPicPr preferRelativeResize="0"/>
            <p:nvPr/>
          </p:nvPicPr>
          <p:blipFill rotWithShape="1">
            <a:blip r:embed="rId5">
              <a:alphaModFix/>
            </a:blip>
            <a:srcRect l="80757" t="3429" r="3427" b="85154"/>
            <a:stretch/>
          </p:blipFill>
          <p:spPr>
            <a:xfrm>
              <a:off x="10685868" y="131850"/>
              <a:ext cx="1251200" cy="507951"/>
            </a:xfrm>
            <a:prstGeom prst="rect">
              <a:avLst/>
            </a:prstGeom>
            <a:noFill/>
            <a:ln>
              <a:noFill/>
            </a:ln>
          </p:spPr>
        </p:pic>
      </p:grpSp>
      <p:sp>
        <p:nvSpPr>
          <p:cNvPr id="672" name="Google Shape;672;g1253160b3a2_28_1"/>
          <p:cNvSpPr/>
          <p:nvPr/>
        </p:nvSpPr>
        <p:spPr>
          <a:xfrm>
            <a:off x="7021765" y="5585282"/>
            <a:ext cx="1203300" cy="333300"/>
          </a:xfrm>
          <a:prstGeom prst="rect">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1800"/>
              <a:buFont typeface="Arial"/>
              <a:buNone/>
            </a:pPr>
            <a:endParaRPr sz="400" b="0" i="0" u="none" strike="noStrike" cap="none">
              <a:solidFill>
                <a:srgbClr val="000000"/>
              </a:solidFill>
              <a:latin typeface="Arial"/>
              <a:ea typeface="Arial"/>
              <a:cs typeface="Arial"/>
              <a:sym typeface="Arial"/>
            </a:endParaRPr>
          </a:p>
        </p:txBody>
      </p:sp>
      <p:sp>
        <p:nvSpPr>
          <p:cNvPr id="683" name="Google Shape;683;g1253160b3a2_28_1"/>
          <p:cNvSpPr txBox="1"/>
          <p:nvPr/>
        </p:nvSpPr>
        <p:spPr>
          <a:xfrm>
            <a:off x="188689" y="858835"/>
            <a:ext cx="11852100"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a:solidFill>
                  <a:srgbClr val="264478"/>
                </a:solidFill>
                <a:latin typeface="Calibri"/>
                <a:ea typeface="Calibri"/>
                <a:cs typeface="Calibri"/>
                <a:sym typeface="Calibri"/>
              </a:rPr>
              <a:t>Avances en proyectos</a:t>
            </a:r>
            <a:endParaRPr sz="1100" b="1" i="0" u="none" strike="noStrike" cap="none">
              <a:solidFill>
                <a:srgbClr val="264478"/>
              </a:solidFill>
              <a:latin typeface="Calibri"/>
              <a:ea typeface="Calibri"/>
              <a:cs typeface="Calibri"/>
              <a:sym typeface="Calibri"/>
            </a:endParaRPr>
          </a:p>
        </p:txBody>
      </p:sp>
      <p:sp>
        <p:nvSpPr>
          <p:cNvPr id="684" name="Google Shape;684;g1253160b3a2_28_1"/>
          <p:cNvSpPr/>
          <p:nvPr/>
        </p:nvSpPr>
        <p:spPr>
          <a:xfrm>
            <a:off x="280674" y="1456296"/>
            <a:ext cx="5815325" cy="307736"/>
          </a:xfrm>
          <a:prstGeom prst="rect">
            <a:avLst/>
          </a:prstGeom>
          <a:noFill/>
          <a:ln>
            <a:noFill/>
          </a:ln>
        </p:spPr>
        <p:txBody>
          <a:bodyPr spcFirstLastPara="1" wrap="square" lIns="91425" tIns="45700" rIns="91425" bIns="45700" anchor="t" anchorCtr="0">
            <a:spAutoFit/>
          </a:bodyPr>
          <a:lstStyle/>
          <a:p>
            <a:pPr lvl="0">
              <a:buClr>
                <a:srgbClr val="595959"/>
              </a:buClr>
              <a:buSzPts val="1200"/>
            </a:pPr>
            <a:r>
              <a:rPr lang="es-MX" b="1" dirty="0">
                <a:solidFill>
                  <a:srgbClr val="04AC9A"/>
                </a:solidFill>
                <a:latin typeface="Calibri"/>
                <a:ea typeface="Calibri"/>
                <a:cs typeface="Calibri"/>
                <a:sym typeface="Calibri"/>
              </a:rPr>
              <a:t>Ámbito Rural a nivel nacional (tres niveles de gobierno GN, GR y GL)</a:t>
            </a:r>
            <a:endParaRPr sz="1400" b="1" i="0" u="none" strike="noStrike" cap="none" dirty="0">
              <a:solidFill>
                <a:srgbClr val="04AC9A"/>
              </a:solidFill>
              <a:latin typeface="Calibri"/>
              <a:ea typeface="Calibri"/>
              <a:cs typeface="Calibri"/>
              <a:sym typeface="Calibri"/>
            </a:endParaRPr>
          </a:p>
        </p:txBody>
      </p:sp>
      <p:grpSp>
        <p:nvGrpSpPr>
          <p:cNvPr id="689" name="Google Shape;689;g1253160b3a2_28_1"/>
          <p:cNvGrpSpPr/>
          <p:nvPr/>
        </p:nvGrpSpPr>
        <p:grpSpPr>
          <a:xfrm>
            <a:off x="7998633" y="1230377"/>
            <a:ext cx="3912692" cy="5364752"/>
            <a:chOff x="8087447" y="1355550"/>
            <a:chExt cx="3912692" cy="5364752"/>
          </a:xfrm>
        </p:grpSpPr>
        <p:pic>
          <p:nvPicPr>
            <p:cNvPr id="690" name="Google Shape;690;g1253160b3a2_28_1"/>
            <p:cNvPicPr preferRelativeResize="0"/>
            <p:nvPr/>
          </p:nvPicPr>
          <p:blipFill rotWithShape="1">
            <a:blip r:embed="rId6">
              <a:alphaModFix/>
            </a:blip>
            <a:srcRect/>
            <a:stretch/>
          </p:blipFill>
          <p:spPr>
            <a:xfrm>
              <a:off x="8298700" y="1355550"/>
              <a:ext cx="3701439" cy="5275223"/>
            </a:xfrm>
            <a:prstGeom prst="rect">
              <a:avLst/>
            </a:prstGeom>
            <a:noFill/>
            <a:ln>
              <a:noFill/>
            </a:ln>
          </p:spPr>
        </p:pic>
        <p:sp>
          <p:nvSpPr>
            <p:cNvPr id="691" name="Google Shape;691;g1253160b3a2_28_1"/>
            <p:cNvSpPr/>
            <p:nvPr/>
          </p:nvSpPr>
          <p:spPr>
            <a:xfrm>
              <a:off x="10114653" y="2147654"/>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18</a:t>
              </a:r>
              <a:endParaRPr sz="1200" b="1" i="0" u="none" strike="noStrike" cap="none">
                <a:solidFill>
                  <a:srgbClr val="FFFFFF"/>
                </a:solidFill>
                <a:latin typeface="Calibri"/>
                <a:ea typeface="Calibri"/>
                <a:cs typeface="Calibri"/>
                <a:sym typeface="Calibri"/>
              </a:endParaRPr>
            </a:p>
          </p:txBody>
        </p:sp>
        <p:sp>
          <p:nvSpPr>
            <p:cNvPr id="692" name="Google Shape;692;g1253160b3a2_28_1"/>
            <p:cNvSpPr/>
            <p:nvPr/>
          </p:nvSpPr>
          <p:spPr>
            <a:xfrm>
              <a:off x="9669044" y="3606672"/>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12</a:t>
              </a:r>
              <a:endParaRPr sz="1200" b="1" i="0" u="none" strike="noStrike" cap="none">
                <a:solidFill>
                  <a:srgbClr val="FFFFFF"/>
                </a:solidFill>
                <a:latin typeface="Calibri"/>
                <a:ea typeface="Calibri"/>
                <a:cs typeface="Calibri"/>
                <a:sym typeface="Calibri"/>
              </a:endParaRPr>
            </a:p>
          </p:txBody>
        </p:sp>
        <p:sp>
          <p:nvSpPr>
            <p:cNvPr id="693" name="Google Shape;693;g1253160b3a2_28_1"/>
            <p:cNvSpPr/>
            <p:nvPr/>
          </p:nvSpPr>
          <p:spPr>
            <a:xfrm>
              <a:off x="10345028" y="4414058"/>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24</a:t>
              </a:r>
              <a:endParaRPr sz="1200" b="1" i="0" u="none" strike="noStrike" cap="none">
                <a:solidFill>
                  <a:srgbClr val="FFFFFF"/>
                </a:solidFill>
                <a:latin typeface="Calibri"/>
                <a:ea typeface="Calibri"/>
                <a:cs typeface="Calibri"/>
                <a:sym typeface="Calibri"/>
              </a:endParaRPr>
            </a:p>
          </p:txBody>
        </p:sp>
        <p:sp>
          <p:nvSpPr>
            <p:cNvPr id="694" name="Google Shape;694;g1253160b3a2_28_1"/>
            <p:cNvSpPr/>
            <p:nvPr/>
          </p:nvSpPr>
          <p:spPr>
            <a:xfrm>
              <a:off x="10011425" y="4824240"/>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12</a:t>
              </a:r>
              <a:endParaRPr sz="1200" b="1" i="0" u="none" strike="noStrike" cap="none">
                <a:solidFill>
                  <a:srgbClr val="FFFFFF"/>
                </a:solidFill>
                <a:latin typeface="Calibri"/>
                <a:ea typeface="Calibri"/>
                <a:cs typeface="Calibri"/>
                <a:sym typeface="Calibri"/>
              </a:endParaRPr>
            </a:p>
          </p:txBody>
        </p:sp>
        <p:sp>
          <p:nvSpPr>
            <p:cNvPr id="695" name="Google Shape;695;g1253160b3a2_28_1"/>
            <p:cNvSpPr/>
            <p:nvPr/>
          </p:nvSpPr>
          <p:spPr>
            <a:xfrm>
              <a:off x="8924844" y="2120808"/>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18</a:t>
              </a:r>
              <a:endParaRPr sz="1400" b="0" i="0" u="none" strike="noStrike" cap="none">
                <a:solidFill>
                  <a:srgbClr val="000000"/>
                </a:solidFill>
                <a:latin typeface="Arial"/>
                <a:ea typeface="Arial"/>
                <a:cs typeface="Arial"/>
                <a:sym typeface="Arial"/>
              </a:endParaRPr>
            </a:p>
          </p:txBody>
        </p:sp>
        <p:sp>
          <p:nvSpPr>
            <p:cNvPr id="696" name="Google Shape;696;g1253160b3a2_28_1"/>
            <p:cNvSpPr/>
            <p:nvPr/>
          </p:nvSpPr>
          <p:spPr>
            <a:xfrm>
              <a:off x="9100188" y="4059505"/>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22</a:t>
              </a:r>
              <a:endParaRPr sz="1200" b="1" i="0" u="none" strike="noStrike" cap="none">
                <a:solidFill>
                  <a:srgbClr val="FFFFFF"/>
                </a:solidFill>
                <a:latin typeface="Calibri"/>
                <a:ea typeface="Calibri"/>
                <a:cs typeface="Calibri"/>
                <a:sym typeface="Calibri"/>
              </a:endParaRPr>
            </a:p>
          </p:txBody>
        </p:sp>
        <p:sp>
          <p:nvSpPr>
            <p:cNvPr id="697" name="Google Shape;697;g1253160b3a2_28_1"/>
            <p:cNvSpPr/>
            <p:nvPr/>
          </p:nvSpPr>
          <p:spPr>
            <a:xfrm>
              <a:off x="8482439" y="3225819"/>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3</a:t>
              </a:r>
              <a:endParaRPr sz="1200" b="1" i="0" u="none" strike="noStrike" cap="none">
                <a:solidFill>
                  <a:srgbClr val="FFFFFF"/>
                </a:solidFill>
                <a:latin typeface="Calibri"/>
                <a:ea typeface="Calibri"/>
                <a:cs typeface="Calibri"/>
                <a:sym typeface="Calibri"/>
              </a:endParaRPr>
            </a:p>
          </p:txBody>
        </p:sp>
        <p:sp>
          <p:nvSpPr>
            <p:cNvPr id="698" name="Google Shape;698;g1253160b3a2_28_1"/>
            <p:cNvSpPr/>
            <p:nvPr/>
          </p:nvSpPr>
          <p:spPr>
            <a:xfrm>
              <a:off x="8087447" y="2410152"/>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dirty="0">
                  <a:solidFill>
                    <a:srgbClr val="FFFFFF"/>
                  </a:solidFill>
                  <a:latin typeface="Calibri"/>
                  <a:ea typeface="Calibri"/>
                  <a:cs typeface="Calibri"/>
                  <a:sym typeface="Calibri"/>
                </a:rPr>
                <a:t>11</a:t>
              </a:r>
              <a:endParaRPr sz="1200" b="1" i="0" u="none" strike="noStrike" cap="none" dirty="0">
                <a:solidFill>
                  <a:srgbClr val="FFFFFF"/>
                </a:solidFill>
                <a:latin typeface="Calibri"/>
                <a:ea typeface="Calibri"/>
                <a:cs typeface="Calibri"/>
                <a:sym typeface="Calibri"/>
              </a:endParaRPr>
            </a:p>
          </p:txBody>
        </p:sp>
        <p:sp>
          <p:nvSpPr>
            <p:cNvPr id="699" name="Google Shape;699;g1253160b3a2_28_1"/>
            <p:cNvSpPr/>
            <p:nvPr/>
          </p:nvSpPr>
          <p:spPr>
            <a:xfrm>
              <a:off x="10563794" y="5020372"/>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13</a:t>
              </a:r>
              <a:endParaRPr sz="1200" b="1" i="0" u="none" strike="noStrike" cap="none">
                <a:solidFill>
                  <a:srgbClr val="FFFFFF"/>
                </a:solidFill>
                <a:latin typeface="Calibri"/>
                <a:ea typeface="Calibri"/>
                <a:cs typeface="Calibri"/>
                <a:sym typeface="Calibri"/>
              </a:endParaRPr>
            </a:p>
          </p:txBody>
        </p:sp>
        <p:sp>
          <p:nvSpPr>
            <p:cNvPr id="700" name="Google Shape;700;g1253160b3a2_28_1"/>
            <p:cNvSpPr/>
            <p:nvPr/>
          </p:nvSpPr>
          <p:spPr>
            <a:xfrm>
              <a:off x="10771725" y="4710571"/>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34</a:t>
              </a:r>
              <a:endParaRPr sz="1200" b="1" i="0" u="none" strike="noStrike" cap="none">
                <a:solidFill>
                  <a:srgbClr val="FFFFFF"/>
                </a:solidFill>
                <a:latin typeface="Calibri"/>
                <a:ea typeface="Calibri"/>
                <a:cs typeface="Calibri"/>
                <a:sym typeface="Calibri"/>
              </a:endParaRPr>
            </a:p>
          </p:txBody>
        </p:sp>
        <p:sp>
          <p:nvSpPr>
            <p:cNvPr id="701" name="Google Shape;701;g1253160b3a2_28_1"/>
            <p:cNvSpPr/>
            <p:nvPr/>
          </p:nvSpPr>
          <p:spPr>
            <a:xfrm>
              <a:off x="9828235" y="5577335"/>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a:t>
              </a:r>
              <a:endParaRPr sz="1200" b="1" i="0" u="none" strike="noStrike" cap="none">
                <a:solidFill>
                  <a:srgbClr val="FFFFFF"/>
                </a:solidFill>
                <a:latin typeface="Calibri"/>
                <a:ea typeface="Calibri"/>
                <a:cs typeface="Calibri"/>
                <a:sym typeface="Calibri"/>
              </a:endParaRPr>
            </a:p>
          </p:txBody>
        </p:sp>
        <p:sp>
          <p:nvSpPr>
            <p:cNvPr id="702" name="Google Shape;702;g1253160b3a2_28_1"/>
            <p:cNvSpPr/>
            <p:nvPr/>
          </p:nvSpPr>
          <p:spPr>
            <a:xfrm>
              <a:off x="11466645" y="5203027"/>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21</a:t>
              </a:r>
              <a:endParaRPr sz="1200" b="1" i="0" u="none" strike="noStrike" cap="none">
                <a:solidFill>
                  <a:srgbClr val="FFFFFF"/>
                </a:solidFill>
                <a:latin typeface="Calibri"/>
                <a:ea typeface="Calibri"/>
                <a:cs typeface="Calibri"/>
                <a:sym typeface="Calibri"/>
              </a:endParaRPr>
            </a:p>
          </p:txBody>
        </p:sp>
        <p:sp>
          <p:nvSpPr>
            <p:cNvPr id="703" name="Google Shape;703;g1253160b3a2_28_1"/>
            <p:cNvSpPr/>
            <p:nvPr/>
          </p:nvSpPr>
          <p:spPr>
            <a:xfrm>
              <a:off x="10771737" y="5963562"/>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a:t>
              </a:r>
              <a:endParaRPr sz="1200" b="1" i="0" u="none" strike="noStrike" cap="none">
                <a:solidFill>
                  <a:srgbClr val="FFFFFF"/>
                </a:solidFill>
                <a:latin typeface="Calibri"/>
                <a:ea typeface="Calibri"/>
                <a:cs typeface="Calibri"/>
                <a:sym typeface="Calibri"/>
              </a:endParaRPr>
            </a:p>
          </p:txBody>
        </p:sp>
        <p:sp>
          <p:nvSpPr>
            <p:cNvPr id="704" name="Google Shape;704;g1253160b3a2_28_1"/>
            <p:cNvSpPr/>
            <p:nvPr/>
          </p:nvSpPr>
          <p:spPr>
            <a:xfrm>
              <a:off x="9525426" y="2879714"/>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30</a:t>
              </a:r>
              <a:endParaRPr sz="1200" b="1" i="0" u="none" strike="noStrike" cap="none">
                <a:solidFill>
                  <a:srgbClr val="FFFFFF"/>
                </a:solidFill>
                <a:latin typeface="Calibri"/>
                <a:ea typeface="Calibri"/>
                <a:cs typeface="Calibri"/>
                <a:sym typeface="Calibri"/>
              </a:endParaRPr>
            </a:p>
          </p:txBody>
        </p:sp>
        <p:sp>
          <p:nvSpPr>
            <p:cNvPr id="705" name="Google Shape;705;g1253160b3a2_28_1"/>
            <p:cNvSpPr/>
            <p:nvPr/>
          </p:nvSpPr>
          <p:spPr>
            <a:xfrm>
              <a:off x="9715478" y="4190865"/>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2</a:t>
              </a:r>
              <a:endParaRPr sz="1200" b="1" i="0" u="none" strike="noStrike" cap="none">
                <a:solidFill>
                  <a:srgbClr val="FFFFFF"/>
                </a:solidFill>
                <a:latin typeface="Calibri"/>
                <a:ea typeface="Calibri"/>
                <a:cs typeface="Calibri"/>
                <a:sym typeface="Calibri"/>
              </a:endParaRPr>
            </a:p>
          </p:txBody>
        </p:sp>
        <p:sp>
          <p:nvSpPr>
            <p:cNvPr id="706" name="Google Shape;706;g1253160b3a2_28_1"/>
            <p:cNvSpPr/>
            <p:nvPr/>
          </p:nvSpPr>
          <p:spPr>
            <a:xfrm>
              <a:off x="8825175" y="4001216"/>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6</a:t>
              </a:r>
              <a:endParaRPr sz="1200" b="1" i="0" u="none" strike="noStrike" cap="none">
                <a:solidFill>
                  <a:srgbClr val="FFFFFF"/>
                </a:solidFill>
                <a:latin typeface="Arial"/>
                <a:ea typeface="Arial"/>
                <a:cs typeface="Arial"/>
                <a:sym typeface="Arial"/>
              </a:endParaRPr>
            </a:p>
          </p:txBody>
        </p:sp>
        <p:sp>
          <p:nvSpPr>
            <p:cNvPr id="707" name="Google Shape;707;g1253160b3a2_28_1"/>
            <p:cNvSpPr/>
            <p:nvPr/>
          </p:nvSpPr>
          <p:spPr>
            <a:xfrm>
              <a:off x="11116155" y="5139246"/>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8</a:t>
              </a:r>
              <a:endParaRPr sz="1200" b="1" i="0" u="none" strike="noStrike" cap="none">
                <a:solidFill>
                  <a:srgbClr val="FFFFFF"/>
                </a:solidFill>
                <a:latin typeface="Arial"/>
                <a:ea typeface="Arial"/>
                <a:cs typeface="Arial"/>
                <a:sym typeface="Arial"/>
              </a:endParaRPr>
            </a:p>
          </p:txBody>
        </p:sp>
        <p:sp>
          <p:nvSpPr>
            <p:cNvPr id="708" name="Google Shape;708;g1253160b3a2_28_1"/>
            <p:cNvSpPr/>
            <p:nvPr/>
          </p:nvSpPr>
          <p:spPr>
            <a:xfrm>
              <a:off x="8923858" y="2756894"/>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1" i="0" u="none" strike="noStrike" cap="none">
                <a:solidFill>
                  <a:srgbClr val="FFFFFF"/>
                </a:solidFill>
                <a:latin typeface="Arial"/>
                <a:ea typeface="Arial"/>
                <a:cs typeface="Arial"/>
                <a:sym typeface="Arial"/>
              </a:endParaRPr>
            </a:p>
          </p:txBody>
        </p:sp>
        <p:sp>
          <p:nvSpPr>
            <p:cNvPr id="709" name="Google Shape;709;g1253160b3a2_28_1"/>
            <p:cNvSpPr/>
            <p:nvPr/>
          </p:nvSpPr>
          <p:spPr>
            <a:xfrm>
              <a:off x="9796229" y="4500240"/>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1" i="0" u="none" strike="noStrike" cap="none">
                <a:solidFill>
                  <a:srgbClr val="FFFFFF"/>
                </a:solidFill>
                <a:latin typeface="Arial"/>
                <a:ea typeface="Arial"/>
                <a:cs typeface="Arial"/>
                <a:sym typeface="Arial"/>
              </a:endParaRPr>
            </a:p>
          </p:txBody>
        </p:sp>
        <p:sp>
          <p:nvSpPr>
            <p:cNvPr id="710" name="Google Shape;710;g1253160b3a2_28_1"/>
            <p:cNvSpPr/>
            <p:nvPr/>
          </p:nvSpPr>
          <p:spPr>
            <a:xfrm>
              <a:off x="11525923" y="5639553"/>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11</a:t>
              </a:r>
              <a:endParaRPr sz="1200" b="1" i="0" u="none" strike="noStrike" cap="none">
                <a:solidFill>
                  <a:srgbClr val="FFFFFF"/>
                </a:solidFill>
                <a:latin typeface="Arial"/>
                <a:ea typeface="Arial"/>
                <a:cs typeface="Arial"/>
                <a:sym typeface="Arial"/>
              </a:endParaRPr>
            </a:p>
          </p:txBody>
        </p:sp>
        <p:sp>
          <p:nvSpPr>
            <p:cNvPr id="711" name="Google Shape;711;g1253160b3a2_28_1"/>
            <p:cNvSpPr/>
            <p:nvPr/>
          </p:nvSpPr>
          <p:spPr>
            <a:xfrm>
              <a:off x="9796231" y="3020706"/>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6</a:t>
              </a:r>
              <a:endParaRPr sz="1200" b="1" i="0" u="none" strike="noStrike" cap="none">
                <a:solidFill>
                  <a:srgbClr val="FFFFFF"/>
                </a:solidFill>
                <a:latin typeface="Arial"/>
                <a:ea typeface="Arial"/>
                <a:cs typeface="Arial"/>
                <a:sym typeface="Arial"/>
              </a:endParaRPr>
            </a:p>
          </p:txBody>
        </p:sp>
        <p:sp>
          <p:nvSpPr>
            <p:cNvPr id="712" name="Google Shape;712;g1253160b3a2_28_1"/>
            <p:cNvSpPr/>
            <p:nvPr/>
          </p:nvSpPr>
          <p:spPr>
            <a:xfrm>
              <a:off x="9224699" y="3320625"/>
              <a:ext cx="286800" cy="2868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1" i="0" u="none" strike="noStrike" cap="none">
                <a:solidFill>
                  <a:srgbClr val="FFFFFF"/>
                </a:solidFill>
                <a:latin typeface="Calibri"/>
                <a:ea typeface="Calibri"/>
                <a:cs typeface="Calibri"/>
                <a:sym typeface="Calibri"/>
              </a:endParaRPr>
            </a:p>
          </p:txBody>
        </p:sp>
        <p:sp>
          <p:nvSpPr>
            <p:cNvPr id="713" name="Google Shape;713;g1253160b3a2_28_1"/>
            <p:cNvSpPr/>
            <p:nvPr/>
          </p:nvSpPr>
          <p:spPr>
            <a:xfrm>
              <a:off x="8849850" y="3658250"/>
              <a:ext cx="286800" cy="2817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1" i="0" u="none" strike="noStrike" cap="none">
                <a:solidFill>
                  <a:srgbClr val="FFFFFF"/>
                </a:solidFill>
                <a:latin typeface="Calibri"/>
                <a:ea typeface="Calibri"/>
                <a:cs typeface="Calibri"/>
                <a:sym typeface="Calibri"/>
              </a:endParaRPr>
            </a:p>
          </p:txBody>
        </p:sp>
        <p:sp>
          <p:nvSpPr>
            <p:cNvPr id="714" name="Google Shape;714;g1253160b3a2_28_1"/>
            <p:cNvSpPr/>
            <p:nvPr/>
          </p:nvSpPr>
          <p:spPr>
            <a:xfrm>
              <a:off x="9190799" y="3322712"/>
              <a:ext cx="354600" cy="276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66</a:t>
              </a:r>
              <a:endParaRPr sz="1400" b="0" i="0" u="none" strike="noStrike" cap="none">
                <a:solidFill>
                  <a:srgbClr val="000000"/>
                </a:solidFill>
                <a:latin typeface="Arial"/>
                <a:ea typeface="Arial"/>
                <a:cs typeface="Arial"/>
                <a:sym typeface="Arial"/>
              </a:endParaRPr>
            </a:p>
          </p:txBody>
        </p:sp>
        <p:sp>
          <p:nvSpPr>
            <p:cNvPr id="715" name="Google Shape;715;g1253160b3a2_28_1"/>
            <p:cNvSpPr/>
            <p:nvPr/>
          </p:nvSpPr>
          <p:spPr>
            <a:xfrm>
              <a:off x="8807896" y="3664348"/>
              <a:ext cx="354600" cy="276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18</a:t>
              </a:r>
              <a:endParaRPr sz="1400" b="0" i="0" u="none" strike="noStrike" cap="none">
                <a:solidFill>
                  <a:srgbClr val="000000"/>
                </a:solidFill>
                <a:latin typeface="Arial"/>
                <a:ea typeface="Arial"/>
                <a:cs typeface="Arial"/>
                <a:sym typeface="Arial"/>
              </a:endParaRPr>
            </a:p>
          </p:txBody>
        </p:sp>
        <p:grpSp>
          <p:nvGrpSpPr>
            <p:cNvPr id="716" name="Google Shape;716;g1253160b3a2_28_1"/>
            <p:cNvGrpSpPr/>
            <p:nvPr/>
          </p:nvGrpSpPr>
          <p:grpSpPr>
            <a:xfrm>
              <a:off x="9225129" y="2025366"/>
              <a:ext cx="354600" cy="324000"/>
              <a:chOff x="9100943" y="1926303"/>
              <a:chExt cx="354600" cy="324000"/>
            </a:xfrm>
          </p:grpSpPr>
          <p:sp>
            <p:nvSpPr>
              <p:cNvPr id="717" name="Google Shape;717;g1253160b3a2_28_1"/>
              <p:cNvSpPr/>
              <p:nvPr/>
            </p:nvSpPr>
            <p:spPr>
              <a:xfrm>
                <a:off x="9116183" y="1926303"/>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1" i="0" u="none" strike="noStrike" cap="none">
                  <a:solidFill>
                    <a:srgbClr val="FFFFFF"/>
                  </a:solidFill>
                  <a:latin typeface="Arial"/>
                  <a:ea typeface="Arial"/>
                  <a:cs typeface="Arial"/>
                  <a:sym typeface="Arial"/>
                </a:endParaRPr>
              </a:p>
            </p:txBody>
          </p:sp>
          <p:sp>
            <p:nvSpPr>
              <p:cNvPr id="718" name="Google Shape;718;g1253160b3a2_28_1"/>
              <p:cNvSpPr/>
              <p:nvPr/>
            </p:nvSpPr>
            <p:spPr>
              <a:xfrm>
                <a:off x="9100943" y="1955769"/>
                <a:ext cx="354600" cy="276900"/>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13</a:t>
                </a:r>
                <a:endParaRPr sz="1400" b="0" i="0" u="none" strike="noStrike" cap="none">
                  <a:solidFill>
                    <a:srgbClr val="000000"/>
                  </a:solidFill>
                  <a:latin typeface="Arial"/>
                  <a:ea typeface="Arial"/>
                  <a:cs typeface="Arial"/>
                  <a:sym typeface="Arial"/>
                </a:endParaRPr>
              </a:p>
            </p:txBody>
          </p:sp>
        </p:grpSp>
        <p:sp>
          <p:nvSpPr>
            <p:cNvPr id="719" name="Google Shape;719;g1253160b3a2_28_1"/>
            <p:cNvSpPr/>
            <p:nvPr/>
          </p:nvSpPr>
          <p:spPr>
            <a:xfrm>
              <a:off x="10447721" y="5823279"/>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2</a:t>
              </a:r>
              <a:endParaRPr sz="1200" b="1" i="0" u="none" strike="noStrike" cap="none">
                <a:solidFill>
                  <a:srgbClr val="FFFFFF"/>
                </a:solidFill>
                <a:latin typeface="Arial"/>
                <a:ea typeface="Arial"/>
                <a:cs typeface="Arial"/>
                <a:sym typeface="Arial"/>
              </a:endParaRPr>
            </a:p>
          </p:txBody>
        </p:sp>
        <p:sp>
          <p:nvSpPr>
            <p:cNvPr id="720" name="Google Shape;720;g1253160b3a2_28_1"/>
            <p:cNvSpPr/>
            <p:nvPr/>
          </p:nvSpPr>
          <p:spPr>
            <a:xfrm>
              <a:off x="10375686" y="5421829"/>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8</a:t>
              </a:r>
              <a:endParaRPr sz="1200" b="1" i="0" u="none" strike="noStrike" cap="none">
                <a:solidFill>
                  <a:srgbClr val="FFFFFF"/>
                </a:solidFill>
                <a:latin typeface="Arial"/>
                <a:ea typeface="Arial"/>
                <a:cs typeface="Arial"/>
                <a:sym typeface="Arial"/>
              </a:endParaRPr>
            </a:p>
          </p:txBody>
        </p:sp>
        <p:sp>
          <p:nvSpPr>
            <p:cNvPr id="721" name="Google Shape;721;g1253160b3a2_28_1"/>
            <p:cNvSpPr/>
            <p:nvPr/>
          </p:nvSpPr>
          <p:spPr>
            <a:xfrm>
              <a:off x="8923852" y="2780446"/>
              <a:ext cx="354600" cy="276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52</a:t>
              </a:r>
              <a:endParaRPr sz="1400" b="0" i="0" u="none" strike="noStrike" cap="none">
                <a:solidFill>
                  <a:srgbClr val="000000"/>
                </a:solidFill>
                <a:latin typeface="Arial"/>
                <a:ea typeface="Arial"/>
                <a:cs typeface="Arial"/>
                <a:sym typeface="Arial"/>
              </a:endParaRPr>
            </a:p>
          </p:txBody>
        </p:sp>
        <p:sp>
          <p:nvSpPr>
            <p:cNvPr id="722" name="Google Shape;722;g1253160b3a2_28_1"/>
            <p:cNvSpPr/>
            <p:nvPr/>
          </p:nvSpPr>
          <p:spPr>
            <a:xfrm>
              <a:off x="11288201" y="4314927"/>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a:t>
              </a:r>
              <a:endParaRPr sz="1200" b="1" i="0" u="none" strike="noStrike" cap="none">
                <a:solidFill>
                  <a:srgbClr val="FFFFFF"/>
                </a:solidFill>
                <a:latin typeface="Arial"/>
                <a:ea typeface="Arial"/>
                <a:cs typeface="Arial"/>
                <a:sym typeface="Arial"/>
              </a:endParaRPr>
            </a:p>
          </p:txBody>
        </p:sp>
        <p:sp>
          <p:nvSpPr>
            <p:cNvPr id="723" name="Google Shape;723;g1253160b3a2_28_1"/>
            <p:cNvSpPr/>
            <p:nvPr/>
          </p:nvSpPr>
          <p:spPr>
            <a:xfrm>
              <a:off x="10391584" y="4824239"/>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9</a:t>
              </a:r>
              <a:endParaRPr sz="1200" b="1" i="0" u="none" strike="noStrike" cap="none">
                <a:solidFill>
                  <a:srgbClr val="FFFFFF"/>
                </a:solidFill>
                <a:latin typeface="Arial"/>
                <a:ea typeface="Arial"/>
                <a:cs typeface="Arial"/>
                <a:sym typeface="Arial"/>
              </a:endParaRPr>
            </a:p>
          </p:txBody>
        </p:sp>
        <p:sp>
          <p:nvSpPr>
            <p:cNvPr id="724" name="Google Shape;724;g1253160b3a2_28_1"/>
            <p:cNvSpPr/>
            <p:nvPr/>
          </p:nvSpPr>
          <p:spPr>
            <a:xfrm>
              <a:off x="9985697" y="3699833"/>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14</a:t>
              </a:r>
              <a:endParaRPr sz="1200" b="1" i="0" u="none" strike="noStrike" cap="none">
                <a:solidFill>
                  <a:srgbClr val="FFFFFF"/>
                </a:solidFill>
                <a:latin typeface="Arial"/>
                <a:ea typeface="Arial"/>
                <a:cs typeface="Arial"/>
                <a:sym typeface="Arial"/>
              </a:endParaRPr>
            </a:p>
          </p:txBody>
        </p:sp>
        <p:sp>
          <p:nvSpPr>
            <p:cNvPr id="725" name="Google Shape;725;g1253160b3a2_28_1"/>
            <p:cNvSpPr/>
            <p:nvPr/>
          </p:nvSpPr>
          <p:spPr>
            <a:xfrm>
              <a:off x="9776313" y="4538730"/>
              <a:ext cx="354600" cy="276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11</a:t>
              </a:r>
              <a:endParaRPr sz="1400" b="0" i="0" u="none" strike="noStrike" cap="none">
                <a:solidFill>
                  <a:srgbClr val="000000"/>
                </a:solidFill>
                <a:latin typeface="Arial"/>
                <a:ea typeface="Arial"/>
                <a:cs typeface="Arial"/>
                <a:sym typeface="Arial"/>
              </a:endParaRPr>
            </a:p>
          </p:txBody>
        </p:sp>
        <p:sp>
          <p:nvSpPr>
            <p:cNvPr id="726" name="Google Shape;726;g1253160b3a2_28_1"/>
            <p:cNvSpPr/>
            <p:nvPr/>
          </p:nvSpPr>
          <p:spPr>
            <a:xfrm>
              <a:off x="8557859" y="3637098"/>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1" i="0" u="none" strike="noStrike" cap="none">
                <a:solidFill>
                  <a:srgbClr val="FFFFFF"/>
                </a:solidFill>
                <a:latin typeface="Arial"/>
                <a:ea typeface="Arial"/>
                <a:cs typeface="Arial"/>
                <a:sym typeface="Arial"/>
              </a:endParaRPr>
            </a:p>
          </p:txBody>
        </p:sp>
        <p:sp>
          <p:nvSpPr>
            <p:cNvPr id="727" name="Google Shape;727;g1253160b3a2_28_1"/>
            <p:cNvSpPr/>
            <p:nvPr/>
          </p:nvSpPr>
          <p:spPr>
            <a:xfrm>
              <a:off x="8580162" y="3664357"/>
              <a:ext cx="269700" cy="276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9</a:t>
              </a:r>
              <a:endParaRPr sz="1400" b="0" i="0" u="none" strike="noStrike" cap="none">
                <a:solidFill>
                  <a:srgbClr val="000000"/>
                </a:solidFill>
                <a:latin typeface="Arial"/>
                <a:ea typeface="Arial"/>
                <a:cs typeface="Arial"/>
                <a:sym typeface="Arial"/>
              </a:endParaRPr>
            </a:p>
          </p:txBody>
        </p:sp>
        <p:sp>
          <p:nvSpPr>
            <p:cNvPr id="728" name="Google Shape;728;g1253160b3a2_28_1"/>
            <p:cNvSpPr/>
            <p:nvPr/>
          </p:nvSpPr>
          <p:spPr>
            <a:xfrm>
              <a:off x="10438653" y="2122356"/>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27</a:t>
              </a:r>
              <a:endParaRPr sz="1200" b="1" i="0" u="none" strike="noStrike" cap="none">
                <a:solidFill>
                  <a:srgbClr val="FFFFFF"/>
                </a:solidFill>
                <a:latin typeface="Arial"/>
                <a:ea typeface="Arial"/>
                <a:cs typeface="Arial"/>
                <a:sym typeface="Arial"/>
              </a:endParaRPr>
            </a:p>
          </p:txBody>
        </p:sp>
        <p:sp>
          <p:nvSpPr>
            <p:cNvPr id="729" name="Google Shape;729;g1253160b3a2_28_1"/>
            <p:cNvSpPr/>
            <p:nvPr/>
          </p:nvSpPr>
          <p:spPr>
            <a:xfrm>
              <a:off x="8140992" y="2751594"/>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10</a:t>
              </a:r>
              <a:endParaRPr sz="1200" b="1" i="0" u="none" strike="noStrike" cap="none">
                <a:solidFill>
                  <a:srgbClr val="FFFFFF"/>
                </a:solidFill>
                <a:latin typeface="Arial"/>
                <a:ea typeface="Arial"/>
                <a:cs typeface="Arial"/>
                <a:sym typeface="Arial"/>
              </a:endParaRPr>
            </a:p>
          </p:txBody>
        </p:sp>
        <p:sp>
          <p:nvSpPr>
            <p:cNvPr id="730" name="Google Shape;730;g1253160b3a2_28_1"/>
            <p:cNvSpPr/>
            <p:nvPr/>
          </p:nvSpPr>
          <p:spPr>
            <a:xfrm>
              <a:off x="11578725" y="6396302"/>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a:t>
              </a:r>
              <a:endParaRPr sz="1200" b="1" i="0" u="none" strike="noStrike" cap="none">
                <a:solidFill>
                  <a:srgbClr val="FFFFFF"/>
                </a:solidFill>
                <a:latin typeface="Arial"/>
                <a:ea typeface="Arial"/>
                <a:cs typeface="Arial"/>
                <a:sym typeface="Arial"/>
              </a:endParaRPr>
            </a:p>
          </p:txBody>
        </p:sp>
        <p:sp>
          <p:nvSpPr>
            <p:cNvPr id="731" name="Google Shape;731;g1253160b3a2_28_1"/>
            <p:cNvSpPr/>
            <p:nvPr/>
          </p:nvSpPr>
          <p:spPr>
            <a:xfrm>
              <a:off x="10771737" y="4159179"/>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6</a:t>
              </a:r>
              <a:endParaRPr sz="1200" b="1" i="0" u="none" strike="noStrike" cap="none">
                <a:solidFill>
                  <a:srgbClr val="FFFFFF"/>
                </a:solidFill>
                <a:latin typeface="Arial"/>
                <a:ea typeface="Arial"/>
                <a:cs typeface="Arial"/>
                <a:sym typeface="Arial"/>
              </a:endParaRPr>
            </a:p>
          </p:txBody>
        </p:sp>
        <p:sp>
          <p:nvSpPr>
            <p:cNvPr id="732" name="Google Shape;732;g1253160b3a2_28_1"/>
            <p:cNvSpPr/>
            <p:nvPr/>
          </p:nvSpPr>
          <p:spPr>
            <a:xfrm>
              <a:off x="10447723" y="3694643"/>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13</a:t>
              </a:r>
              <a:endParaRPr sz="1200" b="1" i="0" u="none" strike="noStrike" cap="none">
                <a:solidFill>
                  <a:srgbClr val="FFFFFF"/>
                </a:solidFill>
                <a:latin typeface="Calibri"/>
                <a:ea typeface="Calibri"/>
                <a:cs typeface="Calibri"/>
                <a:sym typeface="Calibri"/>
              </a:endParaRPr>
            </a:p>
          </p:txBody>
        </p:sp>
        <p:sp>
          <p:nvSpPr>
            <p:cNvPr id="733" name="Google Shape;733;g1253160b3a2_28_1"/>
            <p:cNvSpPr/>
            <p:nvPr/>
          </p:nvSpPr>
          <p:spPr>
            <a:xfrm>
              <a:off x="11640748" y="4372368"/>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a:t>
              </a:r>
              <a:endParaRPr sz="1200" b="1" i="0" u="none" strike="noStrike" cap="none">
                <a:solidFill>
                  <a:srgbClr val="FFFFFF"/>
                </a:solidFill>
                <a:latin typeface="Calibri"/>
                <a:ea typeface="Calibri"/>
                <a:cs typeface="Calibri"/>
                <a:sym typeface="Calibri"/>
              </a:endParaRPr>
            </a:p>
          </p:txBody>
        </p:sp>
        <p:sp>
          <p:nvSpPr>
            <p:cNvPr id="734" name="Google Shape;734;g1253160b3a2_28_1"/>
            <p:cNvSpPr/>
            <p:nvPr/>
          </p:nvSpPr>
          <p:spPr>
            <a:xfrm>
              <a:off x="9424209" y="4796709"/>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4</a:t>
              </a:r>
              <a:endParaRPr sz="1200" b="1" i="0" u="none" strike="noStrike" cap="none">
                <a:solidFill>
                  <a:srgbClr val="FFFFFF"/>
                </a:solidFill>
                <a:latin typeface="Calibri"/>
                <a:ea typeface="Calibri"/>
                <a:cs typeface="Calibri"/>
                <a:sym typeface="Calibri"/>
              </a:endParaRPr>
            </a:p>
          </p:txBody>
        </p:sp>
        <p:sp>
          <p:nvSpPr>
            <p:cNvPr id="735" name="Google Shape;735;g1253160b3a2_28_1"/>
            <p:cNvSpPr/>
            <p:nvPr/>
          </p:nvSpPr>
          <p:spPr>
            <a:xfrm>
              <a:off x="10204029" y="5149283"/>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23</a:t>
              </a:r>
              <a:endParaRPr sz="1200" b="1" i="0" u="none" strike="noStrike" cap="none">
                <a:solidFill>
                  <a:srgbClr val="FFFFFF"/>
                </a:solidFill>
                <a:latin typeface="Calibri"/>
                <a:ea typeface="Calibri"/>
                <a:cs typeface="Calibri"/>
                <a:sym typeface="Calibri"/>
              </a:endParaRPr>
            </a:p>
          </p:txBody>
        </p:sp>
        <p:sp>
          <p:nvSpPr>
            <p:cNvPr id="736" name="Google Shape;736;g1253160b3a2_28_1"/>
            <p:cNvSpPr/>
            <p:nvPr/>
          </p:nvSpPr>
          <p:spPr>
            <a:xfrm>
              <a:off x="11142650" y="6072297"/>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a:t>
              </a:r>
              <a:endParaRPr sz="1200" b="1" i="0" u="none" strike="noStrike" cap="none">
                <a:solidFill>
                  <a:srgbClr val="FFFFFF"/>
                </a:solidFill>
                <a:latin typeface="Arial"/>
                <a:ea typeface="Arial"/>
                <a:cs typeface="Arial"/>
                <a:sym typeface="Arial"/>
              </a:endParaRPr>
            </a:p>
          </p:txBody>
        </p:sp>
        <p:sp>
          <p:nvSpPr>
            <p:cNvPr id="737" name="Google Shape;737;g1253160b3a2_28_1"/>
            <p:cNvSpPr/>
            <p:nvPr/>
          </p:nvSpPr>
          <p:spPr>
            <a:xfrm>
              <a:off x="8130407" y="3176835"/>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a:t>
              </a:r>
              <a:endParaRPr sz="1200" b="1" i="0" u="none" strike="noStrike" cap="none">
                <a:solidFill>
                  <a:srgbClr val="FFFFFF"/>
                </a:solidFill>
                <a:latin typeface="Arial"/>
                <a:ea typeface="Arial"/>
                <a:cs typeface="Arial"/>
                <a:sym typeface="Arial"/>
              </a:endParaRPr>
            </a:p>
          </p:txBody>
        </p:sp>
        <p:sp>
          <p:nvSpPr>
            <p:cNvPr id="738" name="Google Shape;738;g1253160b3a2_28_1"/>
            <p:cNvSpPr/>
            <p:nvPr/>
          </p:nvSpPr>
          <p:spPr>
            <a:xfrm>
              <a:off x="9317277" y="4500261"/>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a:t>
              </a:r>
              <a:endParaRPr sz="1200" b="1" i="0" u="none" strike="noStrike" cap="none">
                <a:solidFill>
                  <a:srgbClr val="FFFFFF"/>
                </a:solidFill>
                <a:latin typeface="Arial"/>
                <a:ea typeface="Arial"/>
                <a:cs typeface="Arial"/>
                <a:sym typeface="Arial"/>
              </a:endParaRPr>
            </a:p>
          </p:txBody>
        </p:sp>
        <p:sp>
          <p:nvSpPr>
            <p:cNvPr id="739" name="Google Shape;739;g1253160b3a2_28_1"/>
            <p:cNvSpPr/>
            <p:nvPr/>
          </p:nvSpPr>
          <p:spPr>
            <a:xfrm>
              <a:off x="9626197" y="5224467"/>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7</a:t>
              </a:r>
              <a:endParaRPr sz="1200" b="1" i="0" u="none" strike="noStrike" cap="none">
                <a:solidFill>
                  <a:srgbClr val="FFFFFF"/>
                </a:solidFill>
                <a:latin typeface="Arial"/>
                <a:ea typeface="Arial"/>
                <a:cs typeface="Arial"/>
                <a:sym typeface="Arial"/>
              </a:endParaRPr>
            </a:p>
          </p:txBody>
        </p:sp>
        <p:sp>
          <p:nvSpPr>
            <p:cNvPr id="740" name="Google Shape;740;g1253160b3a2_28_1"/>
            <p:cNvSpPr/>
            <p:nvPr/>
          </p:nvSpPr>
          <p:spPr>
            <a:xfrm>
              <a:off x="10253354" y="4147381"/>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2</a:t>
              </a:r>
              <a:endParaRPr sz="1200" b="1" i="0" u="none" strike="noStrike" cap="none">
                <a:solidFill>
                  <a:srgbClr val="FFFFFF"/>
                </a:solidFill>
                <a:latin typeface="Arial"/>
                <a:ea typeface="Arial"/>
                <a:cs typeface="Arial"/>
                <a:sym typeface="Arial"/>
              </a:endParaRPr>
            </a:p>
          </p:txBody>
        </p:sp>
      </p:grpSp>
      <p:pic>
        <p:nvPicPr>
          <p:cNvPr id="743" name="Google Shape;743;g1253160b3a2_28_1"/>
          <p:cNvPicPr preferRelativeResize="0"/>
          <p:nvPr/>
        </p:nvPicPr>
        <p:blipFill rotWithShape="1">
          <a:blip r:embed="rId7">
            <a:alphaModFix/>
          </a:blip>
          <a:srcRect/>
          <a:stretch/>
        </p:blipFill>
        <p:spPr>
          <a:xfrm>
            <a:off x="435679" y="1297059"/>
            <a:ext cx="4155325" cy="45725"/>
          </a:xfrm>
          <a:prstGeom prst="rect">
            <a:avLst/>
          </a:prstGeom>
          <a:noFill/>
          <a:ln>
            <a:noFill/>
          </a:ln>
        </p:spPr>
      </p:pic>
      <p:sp>
        <p:nvSpPr>
          <p:cNvPr id="101" name="Google Shape;832;p37">
            <a:extLst>
              <a:ext uri="{FF2B5EF4-FFF2-40B4-BE49-F238E27FC236}">
                <a16:creationId xmlns:a16="http://schemas.microsoft.com/office/drawing/2014/main" id="{08DB7339-E330-4C2E-834C-97BF9033CCC6}"/>
              </a:ext>
            </a:extLst>
          </p:cNvPr>
          <p:cNvSpPr txBox="1"/>
          <p:nvPr/>
        </p:nvSpPr>
        <p:spPr>
          <a:xfrm>
            <a:off x="128061" y="2443861"/>
            <a:ext cx="1526809" cy="877133"/>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993366"/>
                </a:solidFill>
                <a:effectLst/>
                <a:uLnTx/>
                <a:uFillTx/>
                <a:latin typeface="Calibri"/>
                <a:ea typeface="Calibri"/>
                <a:cs typeface="Calibri"/>
                <a:sym typeface="Calibri"/>
              </a:rPr>
              <a:t>Obras Concluidas</a:t>
            </a:r>
          </a:p>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1000" b="1" i="0" u="none" strike="noStrike" kern="0" cap="none" spc="0" normalizeH="0" baseline="0" noProof="0" dirty="0">
                <a:ln>
                  <a:noFill/>
                </a:ln>
                <a:solidFill>
                  <a:srgbClr val="993366"/>
                </a:solidFill>
                <a:effectLst/>
                <a:uLnTx/>
                <a:uFillTx/>
                <a:latin typeface="Arial"/>
                <a:ea typeface="+mn-ea"/>
                <a:cs typeface="Arial"/>
                <a:sym typeface="Arial"/>
              </a:rPr>
              <a:t>Avances</a:t>
            </a:r>
            <a:endParaRPr kumimoji="0" sz="1000" b="1" i="0" u="none" strike="noStrike" kern="0" cap="none" spc="0" normalizeH="0" baseline="0" noProof="0" dirty="0">
              <a:ln>
                <a:noFill/>
              </a:ln>
              <a:solidFill>
                <a:srgbClr val="993366"/>
              </a:solidFill>
              <a:effectLst/>
              <a:uLnTx/>
              <a:uFillTx/>
              <a:latin typeface="Arial"/>
              <a:ea typeface="+mn-ea"/>
              <a:cs typeface="Arial"/>
              <a:sym typeface="Arial"/>
            </a:endParaRPr>
          </a:p>
        </p:txBody>
      </p:sp>
      <p:sp>
        <p:nvSpPr>
          <p:cNvPr id="102" name="Google Shape;863;p37">
            <a:extLst>
              <a:ext uri="{FF2B5EF4-FFF2-40B4-BE49-F238E27FC236}">
                <a16:creationId xmlns:a16="http://schemas.microsoft.com/office/drawing/2014/main" id="{C1DE0135-2BEA-4886-A35D-E08794F3A1A0}"/>
              </a:ext>
            </a:extLst>
          </p:cNvPr>
          <p:cNvSpPr txBox="1"/>
          <p:nvPr/>
        </p:nvSpPr>
        <p:spPr>
          <a:xfrm>
            <a:off x="2168236" y="2510184"/>
            <a:ext cx="143458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347 proy.</a:t>
            </a:r>
            <a:endParaRPr kumimoji="0" sz="18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103" name="Google Shape;864;p37">
            <a:extLst>
              <a:ext uri="{FF2B5EF4-FFF2-40B4-BE49-F238E27FC236}">
                <a16:creationId xmlns:a16="http://schemas.microsoft.com/office/drawing/2014/main" id="{591EE2F5-39F6-4366-9917-A88C2503CE8D}"/>
              </a:ext>
            </a:extLst>
          </p:cNvPr>
          <p:cNvPicPr preferRelativeResize="0"/>
          <p:nvPr/>
        </p:nvPicPr>
        <p:blipFill rotWithShape="1">
          <a:blip r:embed="rId8">
            <a:alphaModFix/>
            <a:duotone>
              <a:prstClr val="black"/>
              <a:srgbClr val="993366">
                <a:tint val="45000"/>
                <a:satMod val="400000"/>
              </a:srgbClr>
            </a:duotone>
          </a:blip>
          <a:srcRect/>
          <a:stretch/>
        </p:blipFill>
        <p:spPr>
          <a:xfrm>
            <a:off x="1727242" y="2502264"/>
            <a:ext cx="447131" cy="480628"/>
          </a:xfrm>
          <a:prstGeom prst="rect">
            <a:avLst/>
          </a:prstGeom>
          <a:noFill/>
          <a:ln>
            <a:noFill/>
          </a:ln>
        </p:spPr>
      </p:pic>
      <p:pic>
        <p:nvPicPr>
          <p:cNvPr id="104" name="Google Shape;865;p37">
            <a:extLst>
              <a:ext uri="{FF2B5EF4-FFF2-40B4-BE49-F238E27FC236}">
                <a16:creationId xmlns:a16="http://schemas.microsoft.com/office/drawing/2014/main" id="{C2A219C3-E698-4ACB-8D0C-951D356C0047}"/>
              </a:ext>
            </a:extLst>
          </p:cNvPr>
          <p:cNvPicPr preferRelativeResize="0"/>
          <p:nvPr/>
        </p:nvPicPr>
        <p:blipFill rotWithShape="1">
          <a:blip r:embed="rId9">
            <a:alphaModFix/>
            <a:duotone>
              <a:prstClr val="black"/>
              <a:srgbClr val="993366">
                <a:tint val="45000"/>
                <a:satMod val="400000"/>
              </a:srgbClr>
            </a:duotone>
          </a:blip>
          <a:srcRect/>
          <a:stretch/>
        </p:blipFill>
        <p:spPr>
          <a:xfrm>
            <a:off x="3148562" y="2555642"/>
            <a:ext cx="418913" cy="416177"/>
          </a:xfrm>
          <a:prstGeom prst="rect">
            <a:avLst/>
          </a:prstGeom>
          <a:noFill/>
          <a:ln>
            <a:noFill/>
          </a:ln>
        </p:spPr>
      </p:pic>
      <p:sp>
        <p:nvSpPr>
          <p:cNvPr id="105" name="Google Shape;866;p37">
            <a:extLst>
              <a:ext uri="{FF2B5EF4-FFF2-40B4-BE49-F238E27FC236}">
                <a16:creationId xmlns:a16="http://schemas.microsoft.com/office/drawing/2014/main" id="{F1B77BB0-FC07-4793-804E-639DF0F439BB}"/>
              </a:ext>
            </a:extLst>
          </p:cNvPr>
          <p:cNvSpPr txBox="1"/>
          <p:nvPr/>
        </p:nvSpPr>
        <p:spPr>
          <a:xfrm>
            <a:off x="3551428" y="2555642"/>
            <a:ext cx="1282765"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S/ 1,695 MM </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06" name="Google Shape;867;p37">
            <a:extLst>
              <a:ext uri="{FF2B5EF4-FFF2-40B4-BE49-F238E27FC236}">
                <a16:creationId xmlns:a16="http://schemas.microsoft.com/office/drawing/2014/main" id="{BBBF5FBB-A691-4A2F-931E-6F82363B2AEE}"/>
              </a:ext>
            </a:extLst>
          </p:cNvPr>
          <p:cNvSpPr/>
          <p:nvPr/>
        </p:nvSpPr>
        <p:spPr>
          <a:xfrm>
            <a:off x="3517302" y="2870025"/>
            <a:ext cx="1353791" cy="32219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07" name="Google Shape;868;p37">
            <a:extLst>
              <a:ext uri="{FF2B5EF4-FFF2-40B4-BE49-F238E27FC236}">
                <a16:creationId xmlns:a16="http://schemas.microsoft.com/office/drawing/2014/main" id="{67E63C83-5BC6-493B-8256-FC1C106BFC89}"/>
              </a:ext>
            </a:extLst>
          </p:cNvPr>
          <p:cNvSpPr txBox="1"/>
          <p:nvPr/>
        </p:nvSpPr>
        <p:spPr>
          <a:xfrm>
            <a:off x="5338293" y="2548301"/>
            <a:ext cx="1007166"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298 MIL</a:t>
            </a:r>
          </a:p>
        </p:txBody>
      </p:sp>
      <p:sp>
        <p:nvSpPr>
          <p:cNvPr id="108" name="Google Shape;869;p37">
            <a:extLst>
              <a:ext uri="{FF2B5EF4-FFF2-40B4-BE49-F238E27FC236}">
                <a16:creationId xmlns:a16="http://schemas.microsoft.com/office/drawing/2014/main" id="{E9D45F7A-3A45-4DCA-B3E8-DE016EF67C1E}"/>
              </a:ext>
            </a:extLst>
          </p:cNvPr>
          <p:cNvSpPr/>
          <p:nvPr/>
        </p:nvSpPr>
        <p:spPr>
          <a:xfrm>
            <a:off x="5329727" y="2870893"/>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(Beneficiarios)</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109" name="Google Shape;878;p37">
            <a:extLst>
              <a:ext uri="{FF2B5EF4-FFF2-40B4-BE49-F238E27FC236}">
                <a16:creationId xmlns:a16="http://schemas.microsoft.com/office/drawing/2014/main" id="{BD01C33A-9D1C-40C0-B0C7-26217BFC90B6}"/>
              </a:ext>
            </a:extLst>
          </p:cNvPr>
          <p:cNvGrpSpPr/>
          <p:nvPr/>
        </p:nvGrpSpPr>
        <p:grpSpPr>
          <a:xfrm>
            <a:off x="4929669" y="2546778"/>
            <a:ext cx="401707" cy="414978"/>
            <a:chOff x="11256218" y="686345"/>
            <a:chExt cx="614100" cy="614100"/>
          </a:xfrm>
        </p:grpSpPr>
        <p:pic>
          <p:nvPicPr>
            <p:cNvPr id="110" name="Google Shape;879;p37">
              <a:extLst>
                <a:ext uri="{FF2B5EF4-FFF2-40B4-BE49-F238E27FC236}">
                  <a16:creationId xmlns:a16="http://schemas.microsoft.com/office/drawing/2014/main" id="{4A58EC32-9BAC-44D0-A86B-C97107C5D6CA}"/>
                </a:ext>
              </a:extLst>
            </p:cNvPr>
            <p:cNvPicPr preferRelativeResize="0"/>
            <p:nvPr/>
          </p:nvPicPr>
          <p:blipFill rotWithShape="1">
            <a:blip r:embed="rId10">
              <a:alphaModFix/>
              <a:duotone>
                <a:prstClr val="black"/>
                <a:srgbClr val="993366">
                  <a:tint val="45000"/>
                  <a:satMod val="400000"/>
                </a:srgbClr>
              </a:duotone>
            </a:blip>
            <a:srcRect/>
            <a:stretch/>
          </p:blipFill>
          <p:spPr>
            <a:xfrm>
              <a:off x="11353801" y="780930"/>
              <a:ext cx="407073" cy="407073"/>
            </a:xfrm>
            <a:prstGeom prst="rect">
              <a:avLst/>
            </a:prstGeom>
            <a:noFill/>
            <a:ln>
              <a:noFill/>
            </a:ln>
          </p:spPr>
        </p:pic>
        <p:sp>
          <p:nvSpPr>
            <p:cNvPr id="111" name="Google Shape;880;p37">
              <a:extLst>
                <a:ext uri="{FF2B5EF4-FFF2-40B4-BE49-F238E27FC236}">
                  <a16:creationId xmlns:a16="http://schemas.microsoft.com/office/drawing/2014/main" id="{6EF0D600-A609-4B82-A621-BCCD4AD54DD8}"/>
                </a:ext>
              </a:extLst>
            </p:cNvPr>
            <p:cNvSpPr/>
            <p:nvPr/>
          </p:nvSpPr>
          <p:spPr>
            <a:xfrm>
              <a:off x="11256218" y="686345"/>
              <a:ext cx="614100" cy="614100"/>
            </a:xfrm>
            <a:prstGeom prst="ellipse">
              <a:avLst/>
            </a:prstGeom>
            <a:noFill/>
            <a:ln w="19050" cap="flat" cmpd="sng">
              <a:solidFill>
                <a:srgbClr val="99336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112" name="Google Shape;881;p37">
            <a:extLst>
              <a:ext uri="{FF2B5EF4-FFF2-40B4-BE49-F238E27FC236}">
                <a16:creationId xmlns:a16="http://schemas.microsoft.com/office/drawing/2014/main" id="{C84D79A6-40E6-4C10-AAAD-2A6D960A677A}"/>
              </a:ext>
            </a:extLst>
          </p:cNvPr>
          <p:cNvSpPr/>
          <p:nvPr/>
        </p:nvSpPr>
        <p:spPr>
          <a:xfrm>
            <a:off x="6314269" y="2364751"/>
            <a:ext cx="445917" cy="434740"/>
          </a:xfrm>
          <a:prstGeom prst="ellipse">
            <a:avLst/>
          </a:prstGeom>
          <a:noFill/>
          <a:ln w="19050" cap="flat" cmpd="sng">
            <a:solidFill>
              <a:srgbClr val="993366"/>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13" name="Google Shape;883;p37">
            <a:extLst>
              <a:ext uri="{FF2B5EF4-FFF2-40B4-BE49-F238E27FC236}">
                <a16:creationId xmlns:a16="http://schemas.microsoft.com/office/drawing/2014/main" id="{C837B1C1-7C6B-4DDF-8520-5453FDB8478A}"/>
              </a:ext>
            </a:extLst>
          </p:cNvPr>
          <p:cNvSpPr txBox="1"/>
          <p:nvPr/>
        </p:nvSpPr>
        <p:spPr>
          <a:xfrm>
            <a:off x="6790469" y="2363183"/>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227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14" name="Google Shape;894;p37">
            <a:extLst>
              <a:ext uri="{FF2B5EF4-FFF2-40B4-BE49-F238E27FC236}">
                <a16:creationId xmlns:a16="http://schemas.microsoft.com/office/drawing/2014/main" id="{74BEF0AC-BE94-4AF4-86F1-0094A323DDBB}"/>
              </a:ext>
            </a:extLst>
          </p:cNvPr>
          <p:cNvSpPr/>
          <p:nvPr/>
        </p:nvSpPr>
        <p:spPr>
          <a:xfrm rot="5400000">
            <a:off x="985483" y="2730662"/>
            <a:ext cx="1172416" cy="86415"/>
          </a:xfrm>
          <a:prstGeom prst="rect">
            <a:avLst/>
          </a:prstGeom>
          <a:solidFill>
            <a:srgbClr val="993366"/>
          </a:solidFill>
          <a:ln>
            <a:solidFill>
              <a:srgbClr val="993366"/>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832;p37">
            <a:extLst>
              <a:ext uri="{FF2B5EF4-FFF2-40B4-BE49-F238E27FC236}">
                <a16:creationId xmlns:a16="http://schemas.microsoft.com/office/drawing/2014/main" id="{0031786E-0149-4DCD-A5A1-A42045B76E16}"/>
              </a:ext>
            </a:extLst>
          </p:cNvPr>
          <p:cNvSpPr txBox="1"/>
          <p:nvPr/>
        </p:nvSpPr>
        <p:spPr>
          <a:xfrm>
            <a:off x="134724" y="5206845"/>
            <a:ext cx="1526809" cy="884058"/>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3366CC"/>
                </a:solidFill>
                <a:effectLst/>
                <a:uLnTx/>
                <a:uFillTx/>
                <a:latin typeface="Calibri"/>
                <a:ea typeface="Calibri"/>
                <a:cs typeface="Calibri"/>
                <a:sym typeface="Calibri"/>
              </a:rPr>
              <a:t>Obras a Culminar</a:t>
            </a:r>
          </a:p>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1050" b="1" i="0" u="none" strike="noStrike" kern="0" cap="none" spc="0" normalizeH="0" baseline="0" noProof="0" dirty="0">
                <a:ln>
                  <a:noFill/>
                </a:ln>
                <a:solidFill>
                  <a:srgbClr val="3366CC"/>
                </a:solidFill>
                <a:effectLst/>
                <a:uLnTx/>
                <a:uFillTx/>
                <a:latin typeface="Arial"/>
                <a:ea typeface="+mn-ea"/>
                <a:cs typeface="Arial"/>
                <a:sym typeface="Arial"/>
              </a:rPr>
              <a:t>Programadas</a:t>
            </a:r>
          </a:p>
        </p:txBody>
      </p:sp>
      <p:sp>
        <p:nvSpPr>
          <p:cNvPr id="116" name="Google Shape;863;p37">
            <a:extLst>
              <a:ext uri="{FF2B5EF4-FFF2-40B4-BE49-F238E27FC236}">
                <a16:creationId xmlns:a16="http://schemas.microsoft.com/office/drawing/2014/main" id="{4F6494DD-9800-4353-8A95-179499E98CE4}"/>
              </a:ext>
            </a:extLst>
          </p:cNvPr>
          <p:cNvSpPr txBox="1"/>
          <p:nvPr/>
        </p:nvSpPr>
        <p:spPr>
          <a:xfrm>
            <a:off x="2183236" y="5362536"/>
            <a:ext cx="143458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206 </a:t>
            </a:r>
            <a:r>
              <a:rPr kumimoji="0" lang="es-PE" sz="18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8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117" name="Google Shape;864;p37">
            <a:extLst>
              <a:ext uri="{FF2B5EF4-FFF2-40B4-BE49-F238E27FC236}">
                <a16:creationId xmlns:a16="http://schemas.microsoft.com/office/drawing/2014/main" id="{BA32A631-7FBB-4C8B-B05C-0012994CD7CA}"/>
              </a:ext>
            </a:extLst>
          </p:cNvPr>
          <p:cNvPicPr preferRelativeResize="0"/>
          <p:nvPr/>
        </p:nvPicPr>
        <p:blipFill rotWithShape="1">
          <a:blip r:embed="rId8">
            <a:alphaModFix/>
            <a:duotone>
              <a:schemeClr val="accent5">
                <a:shade val="45000"/>
                <a:satMod val="135000"/>
              </a:schemeClr>
              <a:prstClr val="white"/>
            </a:duotone>
          </a:blip>
          <a:srcRect/>
          <a:stretch/>
        </p:blipFill>
        <p:spPr>
          <a:xfrm>
            <a:off x="1742242" y="5354616"/>
            <a:ext cx="447131" cy="480628"/>
          </a:xfrm>
          <a:prstGeom prst="rect">
            <a:avLst/>
          </a:prstGeom>
          <a:noFill/>
          <a:ln>
            <a:noFill/>
          </a:ln>
        </p:spPr>
      </p:pic>
      <p:pic>
        <p:nvPicPr>
          <p:cNvPr id="118" name="Google Shape;865;p37">
            <a:extLst>
              <a:ext uri="{FF2B5EF4-FFF2-40B4-BE49-F238E27FC236}">
                <a16:creationId xmlns:a16="http://schemas.microsoft.com/office/drawing/2014/main" id="{C8E5E9FB-10E5-4647-8C18-297D575EF87F}"/>
              </a:ext>
            </a:extLst>
          </p:cNvPr>
          <p:cNvPicPr preferRelativeResize="0"/>
          <p:nvPr/>
        </p:nvPicPr>
        <p:blipFill rotWithShape="1">
          <a:blip r:embed="rId9">
            <a:alphaModFix/>
            <a:duotone>
              <a:schemeClr val="accent5">
                <a:shade val="45000"/>
                <a:satMod val="135000"/>
              </a:schemeClr>
              <a:prstClr val="white"/>
            </a:duotone>
          </a:blip>
          <a:srcRect/>
          <a:stretch/>
        </p:blipFill>
        <p:spPr>
          <a:xfrm>
            <a:off x="3209906" y="5407994"/>
            <a:ext cx="418913" cy="416177"/>
          </a:xfrm>
          <a:prstGeom prst="rect">
            <a:avLst/>
          </a:prstGeom>
          <a:noFill/>
          <a:ln>
            <a:noFill/>
          </a:ln>
        </p:spPr>
      </p:pic>
      <p:sp>
        <p:nvSpPr>
          <p:cNvPr id="119" name="Google Shape;866;p37">
            <a:extLst>
              <a:ext uri="{FF2B5EF4-FFF2-40B4-BE49-F238E27FC236}">
                <a16:creationId xmlns:a16="http://schemas.microsoft.com/office/drawing/2014/main" id="{753D38AA-D8C2-4FF8-952A-5DBD1603DDC0}"/>
              </a:ext>
            </a:extLst>
          </p:cNvPr>
          <p:cNvSpPr txBox="1"/>
          <p:nvPr/>
        </p:nvSpPr>
        <p:spPr>
          <a:xfrm>
            <a:off x="3566428" y="5407994"/>
            <a:ext cx="1347957"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S/ 1,370 MM </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20" name="Google Shape;867;p37">
            <a:extLst>
              <a:ext uri="{FF2B5EF4-FFF2-40B4-BE49-F238E27FC236}">
                <a16:creationId xmlns:a16="http://schemas.microsoft.com/office/drawing/2014/main" id="{047C3C79-F909-4492-B693-91E92B6493EF}"/>
              </a:ext>
            </a:extLst>
          </p:cNvPr>
          <p:cNvSpPr/>
          <p:nvPr/>
        </p:nvSpPr>
        <p:spPr>
          <a:xfrm>
            <a:off x="3532302" y="5722377"/>
            <a:ext cx="1353791" cy="32219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21" name="Google Shape;868;p37">
            <a:extLst>
              <a:ext uri="{FF2B5EF4-FFF2-40B4-BE49-F238E27FC236}">
                <a16:creationId xmlns:a16="http://schemas.microsoft.com/office/drawing/2014/main" id="{8ED72034-F47A-46F2-8B5A-1B56995CD1A2}"/>
              </a:ext>
            </a:extLst>
          </p:cNvPr>
          <p:cNvSpPr txBox="1"/>
          <p:nvPr/>
        </p:nvSpPr>
        <p:spPr>
          <a:xfrm>
            <a:off x="5353293" y="5400653"/>
            <a:ext cx="1007166"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208 MIL</a:t>
            </a:r>
          </a:p>
        </p:txBody>
      </p:sp>
      <p:sp>
        <p:nvSpPr>
          <p:cNvPr id="122" name="Google Shape;869;p37">
            <a:extLst>
              <a:ext uri="{FF2B5EF4-FFF2-40B4-BE49-F238E27FC236}">
                <a16:creationId xmlns:a16="http://schemas.microsoft.com/office/drawing/2014/main" id="{68844C17-D86C-4AAF-A891-7698EBAB3DD4}"/>
              </a:ext>
            </a:extLst>
          </p:cNvPr>
          <p:cNvSpPr/>
          <p:nvPr/>
        </p:nvSpPr>
        <p:spPr>
          <a:xfrm>
            <a:off x="5344727" y="5723245"/>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(Beneficiarios)</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123" name="Google Shape;878;p37">
            <a:extLst>
              <a:ext uri="{FF2B5EF4-FFF2-40B4-BE49-F238E27FC236}">
                <a16:creationId xmlns:a16="http://schemas.microsoft.com/office/drawing/2014/main" id="{F5392B02-FBAF-40AC-8B4B-2ABB584C1F19}"/>
              </a:ext>
            </a:extLst>
          </p:cNvPr>
          <p:cNvGrpSpPr/>
          <p:nvPr/>
        </p:nvGrpSpPr>
        <p:grpSpPr>
          <a:xfrm>
            <a:off x="4944669" y="5399130"/>
            <a:ext cx="401707" cy="414978"/>
            <a:chOff x="11256218" y="686345"/>
            <a:chExt cx="614100" cy="614100"/>
          </a:xfrm>
        </p:grpSpPr>
        <p:pic>
          <p:nvPicPr>
            <p:cNvPr id="124" name="Google Shape;879;p37">
              <a:extLst>
                <a:ext uri="{FF2B5EF4-FFF2-40B4-BE49-F238E27FC236}">
                  <a16:creationId xmlns:a16="http://schemas.microsoft.com/office/drawing/2014/main" id="{8268BE1B-AA59-4D88-BA80-148C3F2076D2}"/>
                </a:ext>
              </a:extLst>
            </p:cNvPr>
            <p:cNvPicPr preferRelativeResize="0"/>
            <p:nvPr/>
          </p:nvPicPr>
          <p:blipFill rotWithShape="1">
            <a:blip r:embed="rId10">
              <a:alphaModFix/>
              <a:duotone>
                <a:schemeClr val="accent5">
                  <a:shade val="45000"/>
                  <a:satMod val="135000"/>
                </a:schemeClr>
                <a:prstClr val="white"/>
              </a:duotone>
            </a:blip>
            <a:srcRect/>
            <a:stretch/>
          </p:blipFill>
          <p:spPr>
            <a:xfrm>
              <a:off x="11353801" y="780930"/>
              <a:ext cx="407073" cy="407073"/>
            </a:xfrm>
            <a:prstGeom prst="rect">
              <a:avLst/>
            </a:prstGeom>
            <a:noFill/>
            <a:ln>
              <a:noFill/>
            </a:ln>
          </p:spPr>
        </p:pic>
        <p:sp>
          <p:nvSpPr>
            <p:cNvPr id="125" name="Google Shape;880;p37">
              <a:extLst>
                <a:ext uri="{FF2B5EF4-FFF2-40B4-BE49-F238E27FC236}">
                  <a16:creationId xmlns:a16="http://schemas.microsoft.com/office/drawing/2014/main" id="{7926E938-D080-4FB5-AAE2-EBA847DB7292}"/>
                </a:ext>
              </a:extLst>
            </p:cNvPr>
            <p:cNvSpPr/>
            <p:nvPr/>
          </p:nvSpPr>
          <p:spPr>
            <a:xfrm>
              <a:off x="11256218" y="686345"/>
              <a:ext cx="614100" cy="614100"/>
            </a:xfrm>
            <a:prstGeom prst="ellipse">
              <a:avLst/>
            </a:prstGeom>
            <a:noFill/>
            <a:ln w="19050" cap="flat" cmpd="sng">
              <a:solidFill>
                <a:srgbClr val="3366C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126" name="Google Shape;894;p37">
            <a:extLst>
              <a:ext uri="{FF2B5EF4-FFF2-40B4-BE49-F238E27FC236}">
                <a16:creationId xmlns:a16="http://schemas.microsoft.com/office/drawing/2014/main" id="{830A4E7A-FE35-4ACE-9EC6-61D39C4B71BD}"/>
              </a:ext>
            </a:extLst>
          </p:cNvPr>
          <p:cNvSpPr/>
          <p:nvPr/>
        </p:nvSpPr>
        <p:spPr>
          <a:xfrm rot="5400000">
            <a:off x="938535" y="5619560"/>
            <a:ext cx="1300901" cy="91006"/>
          </a:xfrm>
          <a:prstGeom prst="rect">
            <a:avLst/>
          </a:prstGeom>
          <a:solidFill>
            <a:srgbClr val="3366CC"/>
          </a:solidFill>
          <a:ln>
            <a:solidFill>
              <a:srgbClr val="3366CC"/>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27" name="Picture 2" descr="MuniPerene">
            <a:extLst>
              <a:ext uri="{FF2B5EF4-FFF2-40B4-BE49-F238E27FC236}">
                <a16:creationId xmlns:a16="http://schemas.microsoft.com/office/drawing/2014/main" id="{66A2EEFB-AFA0-445F-80AB-B24BE18D4D2D}"/>
              </a:ext>
            </a:extLst>
          </p:cNvPr>
          <p:cNvPicPr>
            <a:picLocks noChangeAspect="1" noChangeArrowheads="1"/>
          </p:cNvPicPr>
          <p:nvPr/>
        </p:nvPicPr>
        <p:blipFill>
          <a:blip r:embed="rId11" cstate="print">
            <a:clrChange>
              <a:clrFrom>
                <a:srgbClr val="FFFFFF"/>
              </a:clrFrom>
              <a:clrTo>
                <a:srgbClr val="FFFFFF">
                  <a:alpha val="0"/>
                </a:srgbClr>
              </a:clrTo>
            </a:clrChange>
            <a:duotone>
              <a:prstClr val="black"/>
              <a:srgbClr val="993366">
                <a:tint val="45000"/>
                <a:satMod val="400000"/>
              </a:srgbClr>
            </a:duotone>
            <a:extLst>
              <a:ext uri="{28A0092B-C50C-407E-A947-70E740481C1C}">
                <a14:useLocalDpi xmlns:a14="http://schemas.microsoft.com/office/drawing/2010/main" val="0"/>
              </a:ext>
            </a:extLst>
          </a:blip>
          <a:srcRect/>
          <a:stretch>
            <a:fillRect/>
          </a:stretch>
        </p:blipFill>
        <p:spPr bwMode="auto">
          <a:xfrm>
            <a:off x="6347613" y="2363022"/>
            <a:ext cx="381306" cy="381306"/>
          </a:xfrm>
          <a:prstGeom prst="rect">
            <a:avLst/>
          </a:prstGeom>
          <a:noFill/>
          <a:extLst>
            <a:ext uri="{909E8E84-426E-40DD-AFC4-6F175D3DCCD1}">
              <a14:hiddenFill xmlns:a14="http://schemas.microsoft.com/office/drawing/2010/main">
                <a:solidFill>
                  <a:srgbClr val="FFFFFF"/>
                </a:solidFill>
              </a14:hiddenFill>
            </a:ext>
          </a:extLst>
        </p:spPr>
      </p:pic>
      <p:sp>
        <p:nvSpPr>
          <p:cNvPr id="128" name="Google Shape;881;p37">
            <a:extLst>
              <a:ext uri="{FF2B5EF4-FFF2-40B4-BE49-F238E27FC236}">
                <a16:creationId xmlns:a16="http://schemas.microsoft.com/office/drawing/2014/main" id="{1F856EC0-5D3F-4163-A559-9917DA782CCB}"/>
              </a:ext>
            </a:extLst>
          </p:cNvPr>
          <p:cNvSpPr/>
          <p:nvPr/>
        </p:nvSpPr>
        <p:spPr>
          <a:xfrm>
            <a:off x="6315307" y="2856500"/>
            <a:ext cx="445917" cy="434740"/>
          </a:xfrm>
          <a:prstGeom prst="ellipse">
            <a:avLst/>
          </a:prstGeom>
          <a:noFill/>
          <a:ln w="19050" cap="flat" cmpd="sng">
            <a:solidFill>
              <a:srgbClr val="993366"/>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pic>
        <p:nvPicPr>
          <p:cNvPr id="129" name="Imagen 128">
            <a:extLst>
              <a:ext uri="{FF2B5EF4-FFF2-40B4-BE49-F238E27FC236}">
                <a16:creationId xmlns:a16="http://schemas.microsoft.com/office/drawing/2014/main" id="{905D7485-84D6-4E7D-8D61-9AFE67F04076}"/>
              </a:ext>
            </a:extLst>
          </p:cNvPr>
          <p:cNvPicPr>
            <a:picLocks noChangeAspect="1"/>
          </p:cNvPicPr>
          <p:nvPr/>
        </p:nvPicPr>
        <p:blipFill>
          <a:blip r:embed="rId12"/>
          <a:stretch>
            <a:fillRect/>
          </a:stretch>
        </p:blipFill>
        <p:spPr>
          <a:xfrm>
            <a:off x="6400110" y="2941040"/>
            <a:ext cx="286913" cy="286913"/>
          </a:xfrm>
          <a:prstGeom prst="rect">
            <a:avLst/>
          </a:prstGeom>
        </p:spPr>
      </p:pic>
      <p:sp>
        <p:nvSpPr>
          <p:cNvPr id="130" name="Google Shape;883;p37">
            <a:extLst>
              <a:ext uri="{FF2B5EF4-FFF2-40B4-BE49-F238E27FC236}">
                <a16:creationId xmlns:a16="http://schemas.microsoft.com/office/drawing/2014/main" id="{113BB2EB-EBBD-4EEF-A126-C7680E74C8CB}"/>
              </a:ext>
            </a:extLst>
          </p:cNvPr>
          <p:cNvSpPr txBox="1"/>
          <p:nvPr/>
        </p:nvSpPr>
        <p:spPr>
          <a:xfrm>
            <a:off x="6768122" y="2843940"/>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120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31" name="Google Shape;881;p37">
            <a:extLst>
              <a:ext uri="{FF2B5EF4-FFF2-40B4-BE49-F238E27FC236}">
                <a16:creationId xmlns:a16="http://schemas.microsoft.com/office/drawing/2014/main" id="{772B13A1-8657-4368-8EAD-F93DFD66BD5C}"/>
              </a:ext>
            </a:extLst>
          </p:cNvPr>
          <p:cNvSpPr/>
          <p:nvPr/>
        </p:nvSpPr>
        <p:spPr>
          <a:xfrm>
            <a:off x="6337737" y="5208574"/>
            <a:ext cx="445917" cy="434740"/>
          </a:xfrm>
          <a:prstGeom prst="ellipse">
            <a:avLst/>
          </a:prstGeom>
          <a:noFill/>
          <a:ln w="19050" cap="flat" cmpd="sng">
            <a:solidFill>
              <a:srgbClr val="3366CC"/>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32" name="Google Shape;883;p37">
            <a:extLst>
              <a:ext uri="{FF2B5EF4-FFF2-40B4-BE49-F238E27FC236}">
                <a16:creationId xmlns:a16="http://schemas.microsoft.com/office/drawing/2014/main" id="{61BC73DD-123A-4CDC-8D43-09AEB8E29EBB}"/>
              </a:ext>
            </a:extLst>
          </p:cNvPr>
          <p:cNvSpPr txBox="1"/>
          <p:nvPr/>
        </p:nvSpPr>
        <p:spPr>
          <a:xfrm>
            <a:off x="6813937" y="5207006"/>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139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133" name="Picture 2" descr="MuniPerene">
            <a:extLst>
              <a:ext uri="{FF2B5EF4-FFF2-40B4-BE49-F238E27FC236}">
                <a16:creationId xmlns:a16="http://schemas.microsoft.com/office/drawing/2014/main" id="{0A1CA060-BE67-48E6-AE01-DC087F9F74D6}"/>
              </a:ext>
            </a:extLst>
          </p:cNvPr>
          <p:cNvPicPr>
            <a:picLocks noChangeAspect="1" noChangeArrowheads="1"/>
          </p:cNvPicPr>
          <p:nvPr/>
        </p:nvPicPr>
        <p:blipFill>
          <a:blip r:embed="rId11" cstate="print">
            <a:clrChange>
              <a:clrFrom>
                <a:srgbClr val="FFFFFF"/>
              </a:clrFrom>
              <a:clrTo>
                <a:srgbClr val="FFFFFF">
                  <a:alpha val="0"/>
                </a:srgbClr>
              </a:clrTo>
            </a:clrChange>
            <a:duotone>
              <a:prstClr val="black"/>
              <a:schemeClr val="accent1">
                <a:tint val="45000"/>
                <a:satMod val="400000"/>
              </a:schemeClr>
            </a:duotone>
            <a:extLst>
              <a:ext uri="{28A0092B-C50C-407E-A947-70E740481C1C}">
                <a14:useLocalDpi xmlns:a14="http://schemas.microsoft.com/office/drawing/2010/main" val="0"/>
              </a:ext>
            </a:extLst>
          </a:blip>
          <a:srcRect/>
          <a:stretch>
            <a:fillRect/>
          </a:stretch>
        </p:blipFill>
        <p:spPr bwMode="auto">
          <a:xfrm>
            <a:off x="6371081" y="5206845"/>
            <a:ext cx="381306" cy="381306"/>
          </a:xfrm>
          <a:prstGeom prst="rect">
            <a:avLst/>
          </a:prstGeom>
          <a:noFill/>
          <a:extLst>
            <a:ext uri="{909E8E84-426E-40DD-AFC4-6F175D3DCCD1}">
              <a14:hiddenFill xmlns:a14="http://schemas.microsoft.com/office/drawing/2010/main">
                <a:solidFill>
                  <a:srgbClr val="FFFFFF"/>
                </a:solidFill>
              </a14:hiddenFill>
            </a:ext>
          </a:extLst>
        </p:spPr>
      </p:pic>
      <p:sp>
        <p:nvSpPr>
          <p:cNvPr id="134" name="Google Shape;881;p37">
            <a:extLst>
              <a:ext uri="{FF2B5EF4-FFF2-40B4-BE49-F238E27FC236}">
                <a16:creationId xmlns:a16="http://schemas.microsoft.com/office/drawing/2014/main" id="{F511B5B6-B742-4051-896C-B68A297C4442}"/>
              </a:ext>
            </a:extLst>
          </p:cNvPr>
          <p:cNvSpPr/>
          <p:nvPr/>
        </p:nvSpPr>
        <p:spPr>
          <a:xfrm>
            <a:off x="6338775" y="5700323"/>
            <a:ext cx="445917" cy="434740"/>
          </a:xfrm>
          <a:prstGeom prst="ellipse">
            <a:avLst/>
          </a:prstGeom>
          <a:noFill/>
          <a:ln w="19050" cap="flat" cmpd="sng">
            <a:solidFill>
              <a:srgbClr val="3366CC"/>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pic>
        <p:nvPicPr>
          <p:cNvPr id="135" name="Imagen 134">
            <a:extLst>
              <a:ext uri="{FF2B5EF4-FFF2-40B4-BE49-F238E27FC236}">
                <a16:creationId xmlns:a16="http://schemas.microsoft.com/office/drawing/2014/main" id="{6A47186A-5A06-408E-868C-7E667D856E19}"/>
              </a:ext>
            </a:extLst>
          </p:cNvPr>
          <p:cNvPicPr>
            <a:picLocks noChangeAspect="1"/>
          </p:cNvPicPr>
          <p:nvPr/>
        </p:nvPicPr>
        <p:blipFill>
          <a:blip r:embed="rId12"/>
          <a:stretch>
            <a:fillRect/>
          </a:stretch>
        </p:blipFill>
        <p:spPr>
          <a:xfrm>
            <a:off x="6423578" y="5784863"/>
            <a:ext cx="286913" cy="286913"/>
          </a:xfrm>
          <a:prstGeom prst="rect">
            <a:avLst/>
          </a:prstGeom>
        </p:spPr>
      </p:pic>
      <p:sp>
        <p:nvSpPr>
          <p:cNvPr id="136" name="Google Shape;883;p37">
            <a:extLst>
              <a:ext uri="{FF2B5EF4-FFF2-40B4-BE49-F238E27FC236}">
                <a16:creationId xmlns:a16="http://schemas.microsoft.com/office/drawing/2014/main" id="{E25E7BA9-ED6F-4463-B6D9-8954AAB938A9}"/>
              </a:ext>
            </a:extLst>
          </p:cNvPr>
          <p:cNvSpPr txBox="1"/>
          <p:nvPr/>
        </p:nvSpPr>
        <p:spPr>
          <a:xfrm>
            <a:off x="6791590" y="5687763"/>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67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37" name="Google Shape;869;p37">
            <a:extLst>
              <a:ext uri="{FF2B5EF4-FFF2-40B4-BE49-F238E27FC236}">
                <a16:creationId xmlns:a16="http://schemas.microsoft.com/office/drawing/2014/main" id="{4400CB32-6A1C-444B-A4C9-23FBA638EA5F}"/>
              </a:ext>
            </a:extLst>
          </p:cNvPr>
          <p:cNvSpPr/>
          <p:nvPr/>
        </p:nvSpPr>
        <p:spPr>
          <a:xfrm>
            <a:off x="6755260" y="2293366"/>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Por transferencia</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38" name="Google Shape;869;p37">
            <a:extLst>
              <a:ext uri="{FF2B5EF4-FFF2-40B4-BE49-F238E27FC236}">
                <a16:creationId xmlns:a16="http://schemas.microsoft.com/office/drawing/2014/main" id="{26F4A413-9AA4-42FB-91B8-7A0AA27D04B5}"/>
              </a:ext>
            </a:extLst>
          </p:cNvPr>
          <p:cNvSpPr/>
          <p:nvPr/>
        </p:nvSpPr>
        <p:spPr>
          <a:xfrm>
            <a:off x="6751938" y="2754183"/>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Por </a:t>
            </a:r>
            <a:r>
              <a:rPr kumimoji="0" lang="es-PE" sz="800" b="1" i="0" u="none" strike="noStrike" kern="0" cap="none" spc="0" normalizeH="0" baseline="0" noProof="0" dirty="0" err="1">
                <a:ln>
                  <a:noFill/>
                </a:ln>
                <a:solidFill>
                  <a:srgbClr val="434343"/>
                </a:solidFill>
                <a:effectLst/>
                <a:uLnTx/>
                <a:uFillTx/>
                <a:latin typeface="Calibri"/>
                <a:ea typeface="Calibri"/>
                <a:cs typeface="Calibri"/>
                <a:sym typeface="Calibri"/>
              </a:rPr>
              <a:t>ejec</a:t>
            </a: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 directa</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39" name="Google Shape;869;p37">
            <a:extLst>
              <a:ext uri="{FF2B5EF4-FFF2-40B4-BE49-F238E27FC236}">
                <a16:creationId xmlns:a16="http://schemas.microsoft.com/office/drawing/2014/main" id="{2F390B30-FE1D-4982-88BA-D71CB4E7D258}"/>
              </a:ext>
            </a:extLst>
          </p:cNvPr>
          <p:cNvSpPr/>
          <p:nvPr/>
        </p:nvSpPr>
        <p:spPr>
          <a:xfrm>
            <a:off x="6771134" y="5598046"/>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Por </a:t>
            </a:r>
            <a:r>
              <a:rPr kumimoji="0" lang="es-PE" sz="800" b="1" i="0" u="none" strike="noStrike" kern="0" cap="none" spc="0" normalizeH="0" baseline="0" noProof="0" dirty="0" err="1">
                <a:ln>
                  <a:noFill/>
                </a:ln>
                <a:solidFill>
                  <a:srgbClr val="434343"/>
                </a:solidFill>
                <a:effectLst/>
                <a:uLnTx/>
                <a:uFillTx/>
                <a:latin typeface="Calibri"/>
                <a:ea typeface="Calibri"/>
                <a:cs typeface="Calibri"/>
                <a:sym typeface="Calibri"/>
              </a:rPr>
              <a:t>ejec</a:t>
            </a: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 directa</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40" name="Google Shape;832;p37">
            <a:extLst>
              <a:ext uri="{FF2B5EF4-FFF2-40B4-BE49-F238E27FC236}">
                <a16:creationId xmlns:a16="http://schemas.microsoft.com/office/drawing/2014/main" id="{C870DC62-F612-4E38-BC22-69A688131DF9}"/>
              </a:ext>
            </a:extLst>
          </p:cNvPr>
          <p:cNvSpPr txBox="1"/>
          <p:nvPr/>
        </p:nvSpPr>
        <p:spPr>
          <a:xfrm>
            <a:off x="110155" y="3800183"/>
            <a:ext cx="1526809" cy="738633"/>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FFC000">
                    <a:lumMod val="75000"/>
                  </a:srgbClr>
                </a:solidFill>
                <a:effectLst/>
                <a:uLnTx/>
                <a:uFillTx/>
                <a:latin typeface="Calibri"/>
                <a:ea typeface="Calibri"/>
                <a:cs typeface="Calibri"/>
                <a:sym typeface="Calibri"/>
              </a:rPr>
              <a:t>Obras en</a:t>
            </a:r>
          </a:p>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FFC000">
                    <a:lumMod val="75000"/>
                  </a:srgbClr>
                </a:solidFill>
                <a:effectLst/>
                <a:uLnTx/>
                <a:uFillTx/>
                <a:latin typeface="Calibri"/>
                <a:ea typeface="Calibri"/>
                <a:cs typeface="Calibri"/>
                <a:sym typeface="Calibri"/>
              </a:rPr>
              <a:t>Ejecución</a:t>
            </a:r>
          </a:p>
        </p:txBody>
      </p:sp>
      <p:sp>
        <p:nvSpPr>
          <p:cNvPr id="141" name="Google Shape;863;p37">
            <a:extLst>
              <a:ext uri="{FF2B5EF4-FFF2-40B4-BE49-F238E27FC236}">
                <a16:creationId xmlns:a16="http://schemas.microsoft.com/office/drawing/2014/main" id="{B6A9CFE6-BFAE-485A-8101-51764CCB9660}"/>
              </a:ext>
            </a:extLst>
          </p:cNvPr>
          <p:cNvSpPr txBox="1"/>
          <p:nvPr/>
        </p:nvSpPr>
        <p:spPr>
          <a:xfrm>
            <a:off x="2174968" y="3877791"/>
            <a:ext cx="143458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330 </a:t>
            </a:r>
            <a:r>
              <a:rPr kumimoji="0" lang="es-PE" sz="18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8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142" name="Google Shape;864;p37">
            <a:extLst>
              <a:ext uri="{FF2B5EF4-FFF2-40B4-BE49-F238E27FC236}">
                <a16:creationId xmlns:a16="http://schemas.microsoft.com/office/drawing/2014/main" id="{633F431B-58C9-4EA1-8057-52088F23ABFB}"/>
              </a:ext>
            </a:extLst>
          </p:cNvPr>
          <p:cNvPicPr preferRelativeResize="0"/>
          <p:nvPr/>
        </p:nvPicPr>
        <p:blipFill rotWithShape="1">
          <a:blip r:embed="rId8">
            <a:alphaModFix/>
            <a:duotone>
              <a:schemeClr val="accent4">
                <a:shade val="45000"/>
                <a:satMod val="135000"/>
              </a:schemeClr>
              <a:prstClr val="white"/>
            </a:duotone>
          </a:blip>
          <a:srcRect/>
          <a:stretch/>
        </p:blipFill>
        <p:spPr>
          <a:xfrm>
            <a:off x="1733974" y="3869871"/>
            <a:ext cx="447131" cy="480628"/>
          </a:xfrm>
          <a:prstGeom prst="rect">
            <a:avLst/>
          </a:prstGeom>
          <a:noFill/>
          <a:ln>
            <a:noFill/>
          </a:ln>
        </p:spPr>
      </p:pic>
      <p:pic>
        <p:nvPicPr>
          <p:cNvPr id="143" name="Google Shape;865;p37">
            <a:extLst>
              <a:ext uri="{FF2B5EF4-FFF2-40B4-BE49-F238E27FC236}">
                <a16:creationId xmlns:a16="http://schemas.microsoft.com/office/drawing/2014/main" id="{B2751F9B-E2E7-4289-BC18-26834AFE58A4}"/>
              </a:ext>
            </a:extLst>
          </p:cNvPr>
          <p:cNvPicPr preferRelativeResize="0"/>
          <p:nvPr/>
        </p:nvPicPr>
        <p:blipFill rotWithShape="1">
          <a:blip r:embed="rId9">
            <a:alphaModFix/>
            <a:duotone>
              <a:schemeClr val="accent4">
                <a:shade val="45000"/>
                <a:satMod val="135000"/>
              </a:schemeClr>
              <a:prstClr val="white"/>
            </a:duotone>
          </a:blip>
          <a:srcRect/>
          <a:stretch/>
        </p:blipFill>
        <p:spPr>
          <a:xfrm>
            <a:off x="3201638" y="3923249"/>
            <a:ext cx="418913" cy="416177"/>
          </a:xfrm>
          <a:prstGeom prst="rect">
            <a:avLst/>
          </a:prstGeom>
          <a:noFill/>
          <a:ln>
            <a:noFill/>
          </a:ln>
        </p:spPr>
      </p:pic>
      <p:sp>
        <p:nvSpPr>
          <p:cNvPr id="144" name="Google Shape;866;p37">
            <a:extLst>
              <a:ext uri="{FF2B5EF4-FFF2-40B4-BE49-F238E27FC236}">
                <a16:creationId xmlns:a16="http://schemas.microsoft.com/office/drawing/2014/main" id="{839DBE79-3ABA-4967-81BB-AF48C28E6A54}"/>
              </a:ext>
            </a:extLst>
          </p:cNvPr>
          <p:cNvSpPr txBox="1"/>
          <p:nvPr/>
        </p:nvSpPr>
        <p:spPr>
          <a:xfrm>
            <a:off x="3558160" y="3923249"/>
            <a:ext cx="1347957"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S/ 2,118 MM </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45" name="Google Shape;867;p37">
            <a:extLst>
              <a:ext uri="{FF2B5EF4-FFF2-40B4-BE49-F238E27FC236}">
                <a16:creationId xmlns:a16="http://schemas.microsoft.com/office/drawing/2014/main" id="{C94C8C10-73C2-4550-B4D2-27E742679627}"/>
              </a:ext>
            </a:extLst>
          </p:cNvPr>
          <p:cNvSpPr/>
          <p:nvPr/>
        </p:nvSpPr>
        <p:spPr>
          <a:xfrm>
            <a:off x="3524034" y="4237632"/>
            <a:ext cx="1353791" cy="32219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46" name="Google Shape;868;p37">
            <a:extLst>
              <a:ext uri="{FF2B5EF4-FFF2-40B4-BE49-F238E27FC236}">
                <a16:creationId xmlns:a16="http://schemas.microsoft.com/office/drawing/2014/main" id="{4E2A787B-46BF-4691-8BA1-226E82149F2C}"/>
              </a:ext>
            </a:extLst>
          </p:cNvPr>
          <p:cNvSpPr txBox="1"/>
          <p:nvPr/>
        </p:nvSpPr>
        <p:spPr>
          <a:xfrm>
            <a:off x="5345025" y="3915908"/>
            <a:ext cx="1007166"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332 MIL</a:t>
            </a:r>
          </a:p>
        </p:txBody>
      </p:sp>
      <p:sp>
        <p:nvSpPr>
          <p:cNvPr id="147" name="Google Shape;869;p37">
            <a:extLst>
              <a:ext uri="{FF2B5EF4-FFF2-40B4-BE49-F238E27FC236}">
                <a16:creationId xmlns:a16="http://schemas.microsoft.com/office/drawing/2014/main" id="{4038108B-D362-4741-8726-267CF9A7E1DF}"/>
              </a:ext>
            </a:extLst>
          </p:cNvPr>
          <p:cNvSpPr/>
          <p:nvPr/>
        </p:nvSpPr>
        <p:spPr>
          <a:xfrm>
            <a:off x="5336459" y="4238500"/>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(Beneficiarios)</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148" name="Google Shape;878;p37">
            <a:extLst>
              <a:ext uri="{FF2B5EF4-FFF2-40B4-BE49-F238E27FC236}">
                <a16:creationId xmlns:a16="http://schemas.microsoft.com/office/drawing/2014/main" id="{12AFEF24-9AD4-4634-87D1-D4D81BCAC6F3}"/>
              </a:ext>
            </a:extLst>
          </p:cNvPr>
          <p:cNvGrpSpPr/>
          <p:nvPr/>
        </p:nvGrpSpPr>
        <p:grpSpPr>
          <a:xfrm>
            <a:off x="4936401" y="3914385"/>
            <a:ext cx="401707" cy="414978"/>
            <a:chOff x="11256218" y="686345"/>
            <a:chExt cx="614100" cy="614100"/>
          </a:xfrm>
        </p:grpSpPr>
        <p:pic>
          <p:nvPicPr>
            <p:cNvPr id="149" name="Google Shape;879;p37">
              <a:extLst>
                <a:ext uri="{FF2B5EF4-FFF2-40B4-BE49-F238E27FC236}">
                  <a16:creationId xmlns:a16="http://schemas.microsoft.com/office/drawing/2014/main" id="{442BE397-C06F-4CEC-9BA5-F0759B93F9A3}"/>
                </a:ext>
              </a:extLst>
            </p:cNvPr>
            <p:cNvPicPr preferRelativeResize="0"/>
            <p:nvPr/>
          </p:nvPicPr>
          <p:blipFill rotWithShape="1">
            <a:blip r:embed="rId10">
              <a:alphaModFix/>
              <a:duotone>
                <a:schemeClr val="accent4">
                  <a:shade val="45000"/>
                  <a:satMod val="135000"/>
                </a:schemeClr>
                <a:prstClr val="white"/>
              </a:duotone>
            </a:blip>
            <a:srcRect/>
            <a:stretch/>
          </p:blipFill>
          <p:spPr>
            <a:xfrm>
              <a:off x="11353801" y="780930"/>
              <a:ext cx="407073" cy="407073"/>
            </a:xfrm>
            <a:prstGeom prst="rect">
              <a:avLst/>
            </a:prstGeom>
            <a:noFill/>
            <a:ln>
              <a:noFill/>
            </a:ln>
          </p:spPr>
        </p:pic>
        <p:sp>
          <p:nvSpPr>
            <p:cNvPr id="150" name="Google Shape;880;p37">
              <a:extLst>
                <a:ext uri="{FF2B5EF4-FFF2-40B4-BE49-F238E27FC236}">
                  <a16:creationId xmlns:a16="http://schemas.microsoft.com/office/drawing/2014/main" id="{3865F044-E17D-4ABE-958B-04E159BC1657}"/>
                </a:ext>
              </a:extLst>
            </p:cNvPr>
            <p:cNvSpPr/>
            <p:nvPr/>
          </p:nvSpPr>
          <p:spPr>
            <a:xfrm>
              <a:off x="11256218" y="686345"/>
              <a:ext cx="614100" cy="614100"/>
            </a:xfrm>
            <a:prstGeom prst="ellipse">
              <a:avLst/>
            </a:prstGeom>
            <a:noFill/>
            <a:ln w="19050" cap="flat" cmpd="sng">
              <a:solidFill>
                <a:schemeClr val="accent4">
                  <a:lumMod val="75000"/>
                </a:schemeClr>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151" name="Google Shape;894;p37">
            <a:extLst>
              <a:ext uri="{FF2B5EF4-FFF2-40B4-BE49-F238E27FC236}">
                <a16:creationId xmlns:a16="http://schemas.microsoft.com/office/drawing/2014/main" id="{AF454227-534A-4C16-955D-AE97519E044B}"/>
              </a:ext>
            </a:extLst>
          </p:cNvPr>
          <p:cNvSpPr/>
          <p:nvPr/>
        </p:nvSpPr>
        <p:spPr>
          <a:xfrm rot="5400000">
            <a:off x="930267" y="4134815"/>
            <a:ext cx="1300901" cy="91006"/>
          </a:xfrm>
          <a:prstGeom prst="rect">
            <a:avLst/>
          </a:prstGeom>
          <a:solidFill>
            <a:schemeClr val="accent4">
              <a:lumMod val="75000"/>
            </a:schemeClr>
          </a:solidFill>
          <a:ln>
            <a:solidFill>
              <a:schemeClr val="accent4">
                <a:lumMod val="75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881;p37">
            <a:extLst>
              <a:ext uri="{FF2B5EF4-FFF2-40B4-BE49-F238E27FC236}">
                <a16:creationId xmlns:a16="http://schemas.microsoft.com/office/drawing/2014/main" id="{59EE8FD4-A4B8-455E-B0E8-AE8DB5E7BCB6}"/>
              </a:ext>
            </a:extLst>
          </p:cNvPr>
          <p:cNvSpPr/>
          <p:nvPr/>
        </p:nvSpPr>
        <p:spPr>
          <a:xfrm>
            <a:off x="6329469" y="3723829"/>
            <a:ext cx="445917" cy="434740"/>
          </a:xfrm>
          <a:prstGeom prst="ellipse">
            <a:avLst/>
          </a:prstGeom>
          <a:noFill/>
          <a:ln w="19050" cap="flat" cmpd="sng">
            <a:solidFill>
              <a:schemeClr val="accent4">
                <a:lumMod val="75000"/>
              </a:schemeClr>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3" name="Google Shape;883;p37">
            <a:extLst>
              <a:ext uri="{FF2B5EF4-FFF2-40B4-BE49-F238E27FC236}">
                <a16:creationId xmlns:a16="http://schemas.microsoft.com/office/drawing/2014/main" id="{6587CE12-C5E0-4DA7-B97A-210ADB9F58CA}"/>
              </a:ext>
            </a:extLst>
          </p:cNvPr>
          <p:cNvSpPr txBox="1"/>
          <p:nvPr/>
        </p:nvSpPr>
        <p:spPr>
          <a:xfrm>
            <a:off x="6805669" y="3722261"/>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234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154" name="Picture 2" descr="MuniPerene">
            <a:extLst>
              <a:ext uri="{FF2B5EF4-FFF2-40B4-BE49-F238E27FC236}">
                <a16:creationId xmlns:a16="http://schemas.microsoft.com/office/drawing/2014/main" id="{61787471-6CA2-41F8-9C8C-B9281A22C19A}"/>
              </a:ext>
            </a:extLst>
          </p:cNvPr>
          <p:cNvPicPr>
            <a:picLocks noChangeAspect="1" noChangeArrowheads="1"/>
          </p:cNvPicPr>
          <p:nvPr/>
        </p:nvPicPr>
        <p:blipFill>
          <a:blip r:embed="rId11" cstate="print">
            <a:clrChange>
              <a:clrFrom>
                <a:srgbClr val="FFFFFF"/>
              </a:clrFrom>
              <a:clrTo>
                <a:srgbClr val="FFFFFF">
                  <a:alpha val="0"/>
                </a:srgbClr>
              </a:clrTo>
            </a:clrChange>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62813" y="3722100"/>
            <a:ext cx="381306" cy="381306"/>
          </a:xfrm>
          <a:prstGeom prst="rect">
            <a:avLst/>
          </a:prstGeom>
          <a:noFill/>
          <a:extLst>
            <a:ext uri="{909E8E84-426E-40DD-AFC4-6F175D3DCCD1}">
              <a14:hiddenFill xmlns:a14="http://schemas.microsoft.com/office/drawing/2010/main">
                <a:solidFill>
                  <a:srgbClr val="FFFFFF"/>
                </a:solidFill>
              </a14:hiddenFill>
            </a:ext>
          </a:extLst>
        </p:spPr>
      </p:pic>
      <p:sp>
        <p:nvSpPr>
          <p:cNvPr id="155" name="Google Shape;881;p37">
            <a:extLst>
              <a:ext uri="{FF2B5EF4-FFF2-40B4-BE49-F238E27FC236}">
                <a16:creationId xmlns:a16="http://schemas.microsoft.com/office/drawing/2014/main" id="{63797D0F-74CF-4B08-9CEE-B7555CFD0D76}"/>
              </a:ext>
            </a:extLst>
          </p:cNvPr>
          <p:cNvSpPr/>
          <p:nvPr/>
        </p:nvSpPr>
        <p:spPr>
          <a:xfrm>
            <a:off x="6330507" y="4215578"/>
            <a:ext cx="445917" cy="434740"/>
          </a:xfrm>
          <a:prstGeom prst="ellipse">
            <a:avLst/>
          </a:prstGeom>
          <a:noFill/>
          <a:ln w="19050" cap="flat" cmpd="sng">
            <a:solidFill>
              <a:schemeClr val="accent4">
                <a:lumMod val="75000"/>
              </a:schemeClr>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pic>
        <p:nvPicPr>
          <p:cNvPr id="156" name="Imagen 155">
            <a:extLst>
              <a:ext uri="{FF2B5EF4-FFF2-40B4-BE49-F238E27FC236}">
                <a16:creationId xmlns:a16="http://schemas.microsoft.com/office/drawing/2014/main" id="{6FAC57DE-EBEE-41D6-872D-D2EC8415E771}"/>
              </a:ext>
            </a:extLst>
          </p:cNvPr>
          <p:cNvPicPr>
            <a:picLocks noChangeAspect="1"/>
          </p:cNvPicPr>
          <p:nvPr/>
        </p:nvPicPr>
        <p:blipFill>
          <a:blip r:embed="rId12"/>
          <a:stretch>
            <a:fillRect/>
          </a:stretch>
        </p:blipFill>
        <p:spPr>
          <a:xfrm>
            <a:off x="6415310" y="4300118"/>
            <a:ext cx="286913" cy="286913"/>
          </a:xfrm>
          <a:prstGeom prst="rect">
            <a:avLst/>
          </a:prstGeom>
        </p:spPr>
      </p:pic>
      <p:sp>
        <p:nvSpPr>
          <p:cNvPr id="157" name="Google Shape;883;p37">
            <a:extLst>
              <a:ext uri="{FF2B5EF4-FFF2-40B4-BE49-F238E27FC236}">
                <a16:creationId xmlns:a16="http://schemas.microsoft.com/office/drawing/2014/main" id="{B6A449AE-CC8A-44DA-A9C9-143009556821}"/>
              </a:ext>
            </a:extLst>
          </p:cNvPr>
          <p:cNvSpPr txBox="1"/>
          <p:nvPr/>
        </p:nvSpPr>
        <p:spPr>
          <a:xfrm>
            <a:off x="6783322" y="4203018"/>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96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58" name="Google Shape;869;p37">
            <a:extLst>
              <a:ext uri="{FF2B5EF4-FFF2-40B4-BE49-F238E27FC236}">
                <a16:creationId xmlns:a16="http://schemas.microsoft.com/office/drawing/2014/main" id="{C192A131-D3D3-4087-B39E-9E79EB73C352}"/>
              </a:ext>
            </a:extLst>
          </p:cNvPr>
          <p:cNvSpPr/>
          <p:nvPr/>
        </p:nvSpPr>
        <p:spPr>
          <a:xfrm>
            <a:off x="6780493" y="3648132"/>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Por transferencia</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59" name="Google Shape;869;p37">
            <a:extLst>
              <a:ext uri="{FF2B5EF4-FFF2-40B4-BE49-F238E27FC236}">
                <a16:creationId xmlns:a16="http://schemas.microsoft.com/office/drawing/2014/main" id="{F78FA5A9-B1CE-40E1-9BA7-EFF1CF930D57}"/>
              </a:ext>
            </a:extLst>
          </p:cNvPr>
          <p:cNvSpPr/>
          <p:nvPr/>
        </p:nvSpPr>
        <p:spPr>
          <a:xfrm>
            <a:off x="6762866" y="4113301"/>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Por </a:t>
            </a:r>
            <a:r>
              <a:rPr kumimoji="0" lang="es-PE" sz="800" b="1" i="0" u="none" strike="noStrike" kern="0" cap="none" spc="0" normalizeH="0" baseline="0" noProof="0" dirty="0" err="1">
                <a:ln>
                  <a:noFill/>
                </a:ln>
                <a:solidFill>
                  <a:srgbClr val="434343"/>
                </a:solidFill>
                <a:effectLst/>
                <a:uLnTx/>
                <a:uFillTx/>
                <a:latin typeface="Calibri"/>
                <a:ea typeface="Calibri"/>
                <a:cs typeface="Calibri"/>
                <a:sym typeface="Calibri"/>
              </a:rPr>
              <a:t>ejec</a:t>
            </a: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 directa</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48"/>
        <p:cNvGrpSpPr/>
        <p:nvPr/>
      </p:nvGrpSpPr>
      <p:grpSpPr>
        <a:xfrm>
          <a:off x="0" y="0"/>
          <a:ext cx="0" cy="0"/>
          <a:chOff x="0" y="0"/>
          <a:chExt cx="0" cy="0"/>
        </a:xfrm>
      </p:grpSpPr>
      <p:pic>
        <p:nvPicPr>
          <p:cNvPr id="749" name="Google Shape;749;p58"/>
          <p:cNvPicPr preferRelativeResize="0"/>
          <p:nvPr/>
        </p:nvPicPr>
        <p:blipFill rotWithShape="1">
          <a:blip r:embed="rId3">
            <a:alphaModFix/>
          </a:blip>
          <a:srcRect/>
          <a:stretch/>
        </p:blipFill>
        <p:spPr>
          <a:xfrm>
            <a:off x="8456157" y="1293062"/>
            <a:ext cx="3472943" cy="5275220"/>
          </a:xfrm>
          <a:prstGeom prst="rect">
            <a:avLst/>
          </a:prstGeom>
          <a:noFill/>
          <a:ln>
            <a:noFill/>
          </a:ln>
        </p:spPr>
      </p:pic>
      <p:pic>
        <p:nvPicPr>
          <p:cNvPr id="750" name="Google Shape;750;p58"/>
          <p:cNvPicPr preferRelativeResize="0"/>
          <p:nvPr/>
        </p:nvPicPr>
        <p:blipFill rotWithShape="1">
          <a:blip r:embed="rId4">
            <a:alphaModFix/>
          </a:blip>
          <a:srcRect t="48145"/>
          <a:stretch/>
        </p:blipFill>
        <p:spPr>
          <a:xfrm>
            <a:off x="0" y="142875"/>
            <a:ext cx="12192000" cy="782725"/>
          </a:xfrm>
          <a:prstGeom prst="rect">
            <a:avLst/>
          </a:prstGeom>
          <a:noFill/>
          <a:ln>
            <a:noFill/>
          </a:ln>
        </p:spPr>
      </p:pic>
      <p:grpSp>
        <p:nvGrpSpPr>
          <p:cNvPr id="751" name="Google Shape;751;p58"/>
          <p:cNvGrpSpPr/>
          <p:nvPr/>
        </p:nvGrpSpPr>
        <p:grpSpPr>
          <a:xfrm>
            <a:off x="0" y="11"/>
            <a:ext cx="12192000" cy="720328"/>
            <a:chOff x="0" y="11"/>
            <a:chExt cx="12192000" cy="720328"/>
          </a:xfrm>
        </p:grpSpPr>
        <p:pic>
          <p:nvPicPr>
            <p:cNvPr id="752" name="Google Shape;752;p58"/>
            <p:cNvPicPr preferRelativeResize="0"/>
            <p:nvPr/>
          </p:nvPicPr>
          <p:blipFill rotWithShape="1">
            <a:blip r:embed="rId5">
              <a:alphaModFix/>
            </a:blip>
            <a:srcRect/>
            <a:stretch/>
          </p:blipFill>
          <p:spPr>
            <a:xfrm>
              <a:off x="0" y="11"/>
              <a:ext cx="12192000" cy="720328"/>
            </a:xfrm>
            <a:prstGeom prst="rect">
              <a:avLst/>
            </a:prstGeom>
            <a:noFill/>
            <a:ln>
              <a:noFill/>
            </a:ln>
          </p:spPr>
        </p:pic>
        <p:sp>
          <p:nvSpPr>
            <p:cNvPr id="753" name="Google Shape;753;p58"/>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54" name="Google Shape;754;p58"/>
            <p:cNvPicPr preferRelativeResize="0"/>
            <p:nvPr/>
          </p:nvPicPr>
          <p:blipFill rotWithShape="1">
            <a:blip r:embed="rId6">
              <a:alphaModFix/>
            </a:blip>
            <a:srcRect l="3403" t="3429" r="75680" b="85156"/>
            <a:stretch/>
          </p:blipFill>
          <p:spPr>
            <a:xfrm>
              <a:off x="358300" y="131850"/>
              <a:ext cx="1654876" cy="507951"/>
            </a:xfrm>
            <a:prstGeom prst="rect">
              <a:avLst/>
            </a:prstGeom>
            <a:noFill/>
            <a:ln>
              <a:noFill/>
            </a:ln>
          </p:spPr>
        </p:pic>
        <p:pic>
          <p:nvPicPr>
            <p:cNvPr id="755" name="Google Shape;755;p58"/>
            <p:cNvPicPr preferRelativeResize="0"/>
            <p:nvPr/>
          </p:nvPicPr>
          <p:blipFill rotWithShape="1">
            <a:blip r:embed="rId6">
              <a:alphaModFix/>
            </a:blip>
            <a:srcRect l="46394" t="3429" r="39336" b="85156"/>
            <a:stretch/>
          </p:blipFill>
          <p:spPr>
            <a:xfrm>
              <a:off x="5550375" y="131850"/>
              <a:ext cx="1128873" cy="507951"/>
            </a:xfrm>
            <a:prstGeom prst="rect">
              <a:avLst/>
            </a:prstGeom>
            <a:noFill/>
            <a:ln>
              <a:noFill/>
            </a:ln>
          </p:spPr>
        </p:pic>
        <p:pic>
          <p:nvPicPr>
            <p:cNvPr id="756" name="Google Shape;756;p58"/>
            <p:cNvPicPr preferRelativeResize="0"/>
            <p:nvPr/>
          </p:nvPicPr>
          <p:blipFill rotWithShape="1">
            <a:blip r:embed="rId6">
              <a:alphaModFix/>
            </a:blip>
            <a:srcRect l="80757" t="3429" r="3428" b="85156"/>
            <a:stretch/>
          </p:blipFill>
          <p:spPr>
            <a:xfrm>
              <a:off x="10685868" y="131850"/>
              <a:ext cx="1251200" cy="507951"/>
            </a:xfrm>
            <a:prstGeom prst="rect">
              <a:avLst/>
            </a:prstGeom>
            <a:noFill/>
            <a:ln>
              <a:noFill/>
            </a:ln>
          </p:spPr>
        </p:pic>
      </p:grpSp>
      <p:pic>
        <p:nvPicPr>
          <p:cNvPr id="757" name="Google Shape;757;p58"/>
          <p:cNvPicPr preferRelativeResize="0"/>
          <p:nvPr/>
        </p:nvPicPr>
        <p:blipFill rotWithShape="1">
          <a:blip r:embed="rId7">
            <a:alphaModFix/>
          </a:blip>
          <a:srcRect/>
          <a:stretch/>
        </p:blipFill>
        <p:spPr>
          <a:xfrm>
            <a:off x="268000" y="1349575"/>
            <a:ext cx="6402525" cy="47450"/>
          </a:xfrm>
          <a:prstGeom prst="rect">
            <a:avLst/>
          </a:prstGeom>
          <a:noFill/>
          <a:ln>
            <a:noFill/>
          </a:ln>
        </p:spPr>
      </p:pic>
      <p:sp>
        <p:nvSpPr>
          <p:cNvPr id="759" name="Google Shape;759;p58"/>
          <p:cNvSpPr/>
          <p:nvPr/>
        </p:nvSpPr>
        <p:spPr>
          <a:xfrm>
            <a:off x="10199163" y="2564165"/>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3</a:t>
            </a:r>
            <a:endParaRPr sz="1200" b="1" i="0" u="none" strike="noStrike" cap="none">
              <a:solidFill>
                <a:srgbClr val="FFFFFF"/>
              </a:solidFill>
              <a:latin typeface="Calibri"/>
              <a:ea typeface="Calibri"/>
              <a:cs typeface="Calibri"/>
              <a:sym typeface="Calibri"/>
            </a:endParaRPr>
          </a:p>
        </p:txBody>
      </p:sp>
      <p:sp>
        <p:nvSpPr>
          <p:cNvPr id="760" name="Google Shape;760;p58"/>
          <p:cNvSpPr/>
          <p:nvPr/>
        </p:nvSpPr>
        <p:spPr>
          <a:xfrm>
            <a:off x="10268069" y="4453703"/>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a:t>
            </a:r>
            <a:endParaRPr sz="1200" b="1" i="0" u="none" strike="noStrike" cap="none">
              <a:solidFill>
                <a:srgbClr val="FFFFFF"/>
              </a:solidFill>
              <a:latin typeface="Calibri"/>
              <a:ea typeface="Calibri"/>
              <a:cs typeface="Calibri"/>
              <a:sym typeface="Calibri"/>
            </a:endParaRPr>
          </a:p>
        </p:txBody>
      </p:sp>
      <p:sp>
        <p:nvSpPr>
          <p:cNvPr id="761" name="Google Shape;761;p58"/>
          <p:cNvSpPr/>
          <p:nvPr/>
        </p:nvSpPr>
        <p:spPr>
          <a:xfrm>
            <a:off x="10126615" y="5423915"/>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6</a:t>
            </a:r>
            <a:endParaRPr sz="1200" b="1" i="0" u="none" strike="noStrike" cap="none">
              <a:solidFill>
                <a:srgbClr val="FFFFFF"/>
              </a:solidFill>
              <a:latin typeface="Calibri"/>
              <a:ea typeface="Calibri"/>
              <a:cs typeface="Calibri"/>
              <a:sym typeface="Calibri"/>
            </a:endParaRPr>
          </a:p>
        </p:txBody>
      </p:sp>
      <p:sp>
        <p:nvSpPr>
          <p:cNvPr id="762" name="Google Shape;762;p58"/>
          <p:cNvSpPr/>
          <p:nvPr/>
        </p:nvSpPr>
        <p:spPr>
          <a:xfrm>
            <a:off x="9230887" y="4034925"/>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11</a:t>
            </a:r>
            <a:endParaRPr sz="1200" b="1" i="0" u="none" strike="noStrike" cap="none">
              <a:solidFill>
                <a:srgbClr val="FFFFFF"/>
              </a:solidFill>
              <a:latin typeface="Calibri"/>
              <a:ea typeface="Calibri"/>
              <a:cs typeface="Calibri"/>
              <a:sym typeface="Calibri"/>
            </a:endParaRPr>
          </a:p>
        </p:txBody>
      </p:sp>
      <p:sp>
        <p:nvSpPr>
          <p:cNvPr id="763" name="Google Shape;763;p58"/>
          <p:cNvSpPr/>
          <p:nvPr/>
        </p:nvSpPr>
        <p:spPr>
          <a:xfrm>
            <a:off x="8587839" y="3149419"/>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11</a:t>
            </a:r>
            <a:endParaRPr sz="1200" b="1" i="0" u="none" strike="noStrike" cap="none">
              <a:solidFill>
                <a:srgbClr val="FFFFFF"/>
              </a:solidFill>
              <a:latin typeface="Calibri"/>
              <a:ea typeface="Calibri"/>
              <a:cs typeface="Calibri"/>
              <a:sym typeface="Calibri"/>
            </a:endParaRPr>
          </a:p>
        </p:txBody>
      </p:sp>
      <p:sp>
        <p:nvSpPr>
          <p:cNvPr id="764" name="Google Shape;764;p58"/>
          <p:cNvSpPr/>
          <p:nvPr/>
        </p:nvSpPr>
        <p:spPr>
          <a:xfrm>
            <a:off x="8309247" y="2510652"/>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42</a:t>
            </a:r>
            <a:endParaRPr sz="1200" b="1" i="0" u="none" strike="noStrike" cap="none">
              <a:solidFill>
                <a:srgbClr val="FFFFFF"/>
              </a:solidFill>
              <a:latin typeface="Calibri"/>
              <a:ea typeface="Calibri"/>
              <a:cs typeface="Calibri"/>
              <a:sym typeface="Calibri"/>
            </a:endParaRPr>
          </a:p>
        </p:txBody>
      </p:sp>
      <p:sp>
        <p:nvSpPr>
          <p:cNvPr id="765" name="Google Shape;765;p58"/>
          <p:cNvSpPr/>
          <p:nvPr/>
        </p:nvSpPr>
        <p:spPr>
          <a:xfrm>
            <a:off x="10650749" y="5314128"/>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a:t>
            </a:r>
            <a:endParaRPr sz="1200" b="1" i="0" u="none" strike="noStrike" cap="none">
              <a:solidFill>
                <a:srgbClr val="FFFFFF"/>
              </a:solidFill>
              <a:latin typeface="Calibri"/>
              <a:ea typeface="Calibri"/>
              <a:cs typeface="Calibri"/>
              <a:sym typeface="Calibri"/>
            </a:endParaRPr>
          </a:p>
        </p:txBody>
      </p:sp>
      <p:sp>
        <p:nvSpPr>
          <p:cNvPr id="766" name="Google Shape;766;p58"/>
          <p:cNvSpPr/>
          <p:nvPr/>
        </p:nvSpPr>
        <p:spPr>
          <a:xfrm>
            <a:off x="10630850" y="4646971"/>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a:t>
            </a:r>
            <a:endParaRPr sz="1200" b="1" i="0" u="none" strike="noStrike" cap="none">
              <a:solidFill>
                <a:srgbClr val="FFFFFF"/>
              </a:solidFill>
              <a:latin typeface="Calibri"/>
              <a:ea typeface="Calibri"/>
              <a:cs typeface="Calibri"/>
              <a:sym typeface="Calibri"/>
            </a:endParaRPr>
          </a:p>
        </p:txBody>
      </p:sp>
      <p:sp>
        <p:nvSpPr>
          <p:cNvPr id="767" name="Google Shape;767;p58"/>
          <p:cNvSpPr/>
          <p:nvPr/>
        </p:nvSpPr>
        <p:spPr>
          <a:xfrm>
            <a:off x="9833754" y="5465095"/>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8</a:t>
            </a:r>
            <a:endParaRPr sz="1200" b="1" i="0" u="none" strike="noStrike" cap="none">
              <a:solidFill>
                <a:srgbClr val="FFFFFF"/>
              </a:solidFill>
              <a:latin typeface="Calibri"/>
              <a:ea typeface="Calibri"/>
              <a:cs typeface="Calibri"/>
              <a:sym typeface="Calibri"/>
            </a:endParaRPr>
          </a:p>
        </p:txBody>
      </p:sp>
      <p:sp>
        <p:nvSpPr>
          <p:cNvPr id="768" name="Google Shape;768;p58"/>
          <p:cNvSpPr/>
          <p:nvPr/>
        </p:nvSpPr>
        <p:spPr>
          <a:xfrm>
            <a:off x="11327645" y="5436902"/>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4</a:t>
            </a:r>
            <a:endParaRPr sz="1200" b="1" i="0" u="none" strike="noStrike" cap="none">
              <a:solidFill>
                <a:srgbClr val="FFFFFF"/>
              </a:solidFill>
              <a:latin typeface="Calibri"/>
              <a:ea typeface="Calibri"/>
              <a:cs typeface="Calibri"/>
              <a:sym typeface="Calibri"/>
            </a:endParaRPr>
          </a:p>
        </p:txBody>
      </p:sp>
      <p:sp>
        <p:nvSpPr>
          <p:cNvPr id="769" name="Google Shape;769;p58"/>
          <p:cNvSpPr/>
          <p:nvPr/>
        </p:nvSpPr>
        <p:spPr>
          <a:xfrm>
            <a:off x="10955873" y="6158719"/>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2</a:t>
            </a:r>
            <a:endParaRPr sz="1200" b="1" i="0" u="none" strike="noStrike" cap="none">
              <a:solidFill>
                <a:srgbClr val="FFFFFF"/>
              </a:solidFill>
              <a:latin typeface="Calibri"/>
              <a:ea typeface="Calibri"/>
              <a:cs typeface="Calibri"/>
              <a:sym typeface="Calibri"/>
            </a:endParaRPr>
          </a:p>
        </p:txBody>
      </p:sp>
      <p:sp>
        <p:nvSpPr>
          <p:cNvPr id="770" name="Google Shape;770;p58"/>
          <p:cNvSpPr/>
          <p:nvPr/>
        </p:nvSpPr>
        <p:spPr>
          <a:xfrm>
            <a:off x="9518035" y="2924500"/>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2</a:t>
            </a:r>
            <a:endParaRPr sz="1200" b="1" i="0" u="none" strike="noStrike" cap="none">
              <a:solidFill>
                <a:srgbClr val="FFFFFF"/>
              </a:solidFill>
              <a:latin typeface="Calibri"/>
              <a:ea typeface="Calibri"/>
              <a:cs typeface="Calibri"/>
              <a:sym typeface="Calibri"/>
            </a:endParaRPr>
          </a:p>
        </p:txBody>
      </p:sp>
      <p:sp>
        <p:nvSpPr>
          <p:cNvPr id="771" name="Google Shape;771;p58"/>
          <p:cNvSpPr/>
          <p:nvPr/>
        </p:nvSpPr>
        <p:spPr>
          <a:xfrm>
            <a:off x="8980800" y="4048366"/>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6</a:t>
            </a:r>
            <a:endParaRPr sz="1200" b="1" i="0" u="none" strike="noStrike" cap="none">
              <a:solidFill>
                <a:srgbClr val="FFFFFF"/>
              </a:solidFill>
              <a:latin typeface="Arial"/>
              <a:ea typeface="Arial"/>
              <a:cs typeface="Arial"/>
              <a:sym typeface="Arial"/>
            </a:endParaRPr>
          </a:p>
        </p:txBody>
      </p:sp>
      <p:sp>
        <p:nvSpPr>
          <p:cNvPr id="772" name="Google Shape;772;p58"/>
          <p:cNvSpPr/>
          <p:nvPr/>
        </p:nvSpPr>
        <p:spPr>
          <a:xfrm>
            <a:off x="10812749" y="4922910"/>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2</a:t>
            </a:r>
            <a:endParaRPr sz="1200" b="1" i="0" u="none" strike="noStrike" cap="none">
              <a:solidFill>
                <a:srgbClr val="FFFFFF"/>
              </a:solidFill>
              <a:latin typeface="Arial"/>
              <a:ea typeface="Arial"/>
              <a:cs typeface="Arial"/>
              <a:sym typeface="Arial"/>
            </a:endParaRPr>
          </a:p>
        </p:txBody>
      </p:sp>
      <p:sp>
        <p:nvSpPr>
          <p:cNvPr id="773" name="Google Shape;773;p58"/>
          <p:cNvSpPr/>
          <p:nvPr/>
        </p:nvSpPr>
        <p:spPr>
          <a:xfrm>
            <a:off x="9629280" y="5320688"/>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6</a:t>
            </a:r>
            <a:endParaRPr sz="1200" b="1" i="0" u="none" strike="noStrike" cap="none">
              <a:solidFill>
                <a:srgbClr val="FFFFFF"/>
              </a:solidFill>
              <a:latin typeface="Arial"/>
              <a:ea typeface="Arial"/>
              <a:cs typeface="Arial"/>
              <a:sym typeface="Arial"/>
            </a:endParaRPr>
          </a:p>
        </p:txBody>
      </p:sp>
      <p:sp>
        <p:nvSpPr>
          <p:cNvPr id="774" name="Google Shape;774;p58"/>
          <p:cNvSpPr/>
          <p:nvPr/>
        </p:nvSpPr>
        <p:spPr>
          <a:xfrm>
            <a:off x="9006728" y="2815845"/>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1" i="0" u="none" strike="noStrike" cap="none">
              <a:solidFill>
                <a:srgbClr val="FFFFFF"/>
              </a:solidFill>
              <a:latin typeface="Arial"/>
              <a:ea typeface="Arial"/>
              <a:cs typeface="Arial"/>
              <a:sym typeface="Arial"/>
            </a:endParaRPr>
          </a:p>
        </p:txBody>
      </p:sp>
      <p:sp>
        <p:nvSpPr>
          <p:cNvPr id="775" name="Google Shape;775;p58"/>
          <p:cNvSpPr/>
          <p:nvPr/>
        </p:nvSpPr>
        <p:spPr>
          <a:xfrm>
            <a:off x="11518739" y="5693642"/>
            <a:ext cx="277787" cy="303077"/>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a:t>
            </a:r>
            <a:endParaRPr sz="1200" b="1" i="0" u="none" strike="noStrike" cap="none">
              <a:solidFill>
                <a:srgbClr val="FFFFFF"/>
              </a:solidFill>
              <a:latin typeface="Arial"/>
              <a:ea typeface="Arial"/>
              <a:cs typeface="Arial"/>
              <a:sym typeface="Arial"/>
            </a:endParaRPr>
          </a:p>
        </p:txBody>
      </p:sp>
      <p:sp>
        <p:nvSpPr>
          <p:cNvPr id="785" name="Google Shape;785;p58"/>
          <p:cNvSpPr txBox="1"/>
          <p:nvPr/>
        </p:nvSpPr>
        <p:spPr>
          <a:xfrm>
            <a:off x="7015708" y="2174886"/>
            <a:ext cx="10485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endParaRPr sz="1600" b="1" i="0" u="none" strike="noStrike" cap="none">
              <a:solidFill>
                <a:srgbClr val="434343"/>
              </a:solidFill>
              <a:latin typeface="Calibri"/>
              <a:ea typeface="Calibri"/>
              <a:cs typeface="Calibri"/>
              <a:sym typeface="Calibri"/>
            </a:endParaRPr>
          </a:p>
        </p:txBody>
      </p:sp>
      <p:sp>
        <p:nvSpPr>
          <p:cNvPr id="787" name="Google Shape;787;p58"/>
          <p:cNvSpPr/>
          <p:nvPr/>
        </p:nvSpPr>
        <p:spPr>
          <a:xfrm>
            <a:off x="9000052" y="3186684"/>
            <a:ext cx="325921" cy="286735"/>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1" i="0" u="none" strike="noStrike" cap="none">
              <a:solidFill>
                <a:srgbClr val="FFFFFF"/>
              </a:solidFill>
              <a:latin typeface="Calibri"/>
              <a:ea typeface="Calibri"/>
              <a:cs typeface="Calibri"/>
              <a:sym typeface="Calibri"/>
            </a:endParaRPr>
          </a:p>
        </p:txBody>
      </p:sp>
      <p:sp>
        <p:nvSpPr>
          <p:cNvPr id="788" name="Google Shape;788;p58"/>
          <p:cNvSpPr/>
          <p:nvPr/>
        </p:nvSpPr>
        <p:spPr>
          <a:xfrm>
            <a:off x="8867024" y="3585516"/>
            <a:ext cx="331990" cy="281598"/>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1" i="0" u="none" strike="noStrike" cap="none">
              <a:solidFill>
                <a:srgbClr val="FFFFFF"/>
              </a:solidFill>
              <a:latin typeface="Calibri"/>
              <a:ea typeface="Calibri"/>
              <a:cs typeface="Calibri"/>
              <a:sym typeface="Calibri"/>
            </a:endParaRPr>
          </a:p>
        </p:txBody>
      </p:sp>
      <p:sp>
        <p:nvSpPr>
          <p:cNvPr id="789" name="Google Shape;789;p58"/>
          <p:cNvSpPr/>
          <p:nvPr/>
        </p:nvSpPr>
        <p:spPr>
          <a:xfrm>
            <a:off x="9030235" y="3207139"/>
            <a:ext cx="269626" cy="27699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4</a:t>
            </a:r>
            <a:endParaRPr sz="1400" b="0" i="0" u="none" strike="noStrike" cap="none">
              <a:solidFill>
                <a:srgbClr val="000000"/>
              </a:solidFill>
              <a:latin typeface="Arial"/>
              <a:ea typeface="Arial"/>
              <a:cs typeface="Arial"/>
              <a:sym typeface="Arial"/>
            </a:endParaRPr>
          </a:p>
        </p:txBody>
      </p:sp>
      <p:sp>
        <p:nvSpPr>
          <p:cNvPr id="790" name="Google Shape;790;p58"/>
          <p:cNvSpPr/>
          <p:nvPr/>
        </p:nvSpPr>
        <p:spPr>
          <a:xfrm>
            <a:off x="8859771" y="3582598"/>
            <a:ext cx="354584" cy="27699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10</a:t>
            </a:r>
            <a:endParaRPr sz="1400" b="0" i="0" u="none" strike="noStrike" cap="none">
              <a:solidFill>
                <a:srgbClr val="000000"/>
              </a:solidFill>
              <a:latin typeface="Arial"/>
              <a:ea typeface="Arial"/>
              <a:cs typeface="Arial"/>
              <a:sym typeface="Arial"/>
            </a:endParaRPr>
          </a:p>
        </p:txBody>
      </p:sp>
      <p:sp>
        <p:nvSpPr>
          <p:cNvPr id="791" name="Google Shape;791;p58"/>
          <p:cNvSpPr/>
          <p:nvPr/>
        </p:nvSpPr>
        <p:spPr>
          <a:xfrm>
            <a:off x="10619234" y="5834719"/>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2</a:t>
            </a:r>
            <a:endParaRPr sz="1200" b="1" i="0" u="none" strike="noStrike" cap="none">
              <a:solidFill>
                <a:srgbClr val="FFFFFF"/>
              </a:solidFill>
              <a:latin typeface="Arial"/>
              <a:ea typeface="Arial"/>
              <a:cs typeface="Arial"/>
              <a:sym typeface="Arial"/>
            </a:endParaRPr>
          </a:p>
        </p:txBody>
      </p:sp>
      <p:sp>
        <p:nvSpPr>
          <p:cNvPr id="792" name="Google Shape;792;p58"/>
          <p:cNvSpPr/>
          <p:nvPr/>
        </p:nvSpPr>
        <p:spPr>
          <a:xfrm>
            <a:off x="10347941" y="5421829"/>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2</a:t>
            </a:r>
            <a:endParaRPr sz="1200" b="1" i="0" u="none" strike="noStrike" cap="none">
              <a:solidFill>
                <a:srgbClr val="FFFFFF"/>
              </a:solidFill>
              <a:latin typeface="Arial"/>
              <a:ea typeface="Arial"/>
              <a:cs typeface="Arial"/>
              <a:sym typeface="Arial"/>
            </a:endParaRPr>
          </a:p>
        </p:txBody>
      </p:sp>
      <p:sp>
        <p:nvSpPr>
          <p:cNvPr id="793" name="Google Shape;793;p58"/>
          <p:cNvSpPr/>
          <p:nvPr/>
        </p:nvSpPr>
        <p:spPr>
          <a:xfrm>
            <a:off x="9018340" y="2860353"/>
            <a:ext cx="269626" cy="27699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3</a:t>
            </a:r>
            <a:endParaRPr sz="1400" b="0" i="0" u="none" strike="noStrike" cap="none">
              <a:solidFill>
                <a:srgbClr val="000000"/>
              </a:solidFill>
              <a:latin typeface="Arial"/>
              <a:ea typeface="Arial"/>
              <a:cs typeface="Arial"/>
              <a:sym typeface="Arial"/>
            </a:endParaRPr>
          </a:p>
        </p:txBody>
      </p:sp>
      <p:sp>
        <p:nvSpPr>
          <p:cNvPr id="794" name="Google Shape;794;p58"/>
          <p:cNvSpPr/>
          <p:nvPr/>
        </p:nvSpPr>
        <p:spPr>
          <a:xfrm>
            <a:off x="10167389" y="4825797"/>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a:t>
            </a:r>
            <a:endParaRPr sz="1200" b="1" i="0" u="none" strike="noStrike" cap="none">
              <a:solidFill>
                <a:srgbClr val="FFFFFF"/>
              </a:solidFill>
              <a:latin typeface="Arial"/>
              <a:ea typeface="Arial"/>
              <a:cs typeface="Arial"/>
              <a:sym typeface="Arial"/>
            </a:endParaRPr>
          </a:p>
        </p:txBody>
      </p:sp>
      <p:sp>
        <p:nvSpPr>
          <p:cNvPr id="795" name="Google Shape;795;p58"/>
          <p:cNvSpPr/>
          <p:nvPr/>
        </p:nvSpPr>
        <p:spPr>
          <a:xfrm>
            <a:off x="9619340" y="4052583"/>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2</a:t>
            </a:r>
            <a:endParaRPr sz="1200" b="1" i="0" u="none" strike="noStrike" cap="none">
              <a:solidFill>
                <a:srgbClr val="FFFFFF"/>
              </a:solidFill>
              <a:latin typeface="Arial"/>
              <a:ea typeface="Arial"/>
              <a:cs typeface="Arial"/>
              <a:sym typeface="Arial"/>
            </a:endParaRPr>
          </a:p>
        </p:txBody>
      </p:sp>
      <p:sp>
        <p:nvSpPr>
          <p:cNvPr id="796" name="Google Shape;796;p58"/>
          <p:cNvSpPr/>
          <p:nvPr/>
        </p:nvSpPr>
        <p:spPr>
          <a:xfrm>
            <a:off x="9776313" y="4538730"/>
            <a:ext cx="354584" cy="27699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12</a:t>
            </a:r>
            <a:endParaRPr sz="1400" b="0" i="0" u="none" strike="noStrike" cap="none">
              <a:solidFill>
                <a:srgbClr val="000000"/>
              </a:solidFill>
              <a:latin typeface="Arial"/>
              <a:ea typeface="Arial"/>
              <a:cs typeface="Arial"/>
              <a:sym typeface="Arial"/>
            </a:endParaRPr>
          </a:p>
        </p:txBody>
      </p:sp>
      <p:sp>
        <p:nvSpPr>
          <p:cNvPr id="797" name="Google Shape;797;p58"/>
          <p:cNvSpPr/>
          <p:nvPr/>
        </p:nvSpPr>
        <p:spPr>
          <a:xfrm>
            <a:off x="8603959" y="3582598"/>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1" i="0" u="none" strike="noStrike" cap="none">
              <a:solidFill>
                <a:srgbClr val="FFFFFF"/>
              </a:solidFill>
              <a:latin typeface="Arial"/>
              <a:ea typeface="Arial"/>
              <a:cs typeface="Arial"/>
              <a:sym typeface="Arial"/>
            </a:endParaRPr>
          </a:p>
        </p:txBody>
      </p:sp>
      <p:sp>
        <p:nvSpPr>
          <p:cNvPr id="798" name="Google Shape;798;p58"/>
          <p:cNvSpPr/>
          <p:nvPr/>
        </p:nvSpPr>
        <p:spPr>
          <a:xfrm>
            <a:off x="8587765" y="3609857"/>
            <a:ext cx="354584" cy="27699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16</a:t>
            </a:r>
            <a:endParaRPr sz="1400" b="0" i="0" u="none" strike="noStrike" cap="none">
              <a:solidFill>
                <a:srgbClr val="000000"/>
              </a:solidFill>
              <a:latin typeface="Arial"/>
              <a:ea typeface="Arial"/>
              <a:cs typeface="Arial"/>
              <a:sym typeface="Arial"/>
            </a:endParaRPr>
          </a:p>
        </p:txBody>
      </p:sp>
      <p:sp>
        <p:nvSpPr>
          <p:cNvPr id="799" name="Google Shape;799;p58"/>
          <p:cNvSpPr/>
          <p:nvPr/>
        </p:nvSpPr>
        <p:spPr>
          <a:xfrm>
            <a:off x="8335242" y="2751594"/>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48</a:t>
            </a:r>
            <a:endParaRPr sz="1200" b="1" i="0" u="none" strike="noStrike" cap="none">
              <a:solidFill>
                <a:srgbClr val="FFFFFF"/>
              </a:solidFill>
              <a:latin typeface="Arial"/>
              <a:ea typeface="Arial"/>
              <a:cs typeface="Arial"/>
              <a:sym typeface="Arial"/>
            </a:endParaRPr>
          </a:p>
        </p:txBody>
      </p:sp>
      <p:sp>
        <p:nvSpPr>
          <p:cNvPr id="800" name="Google Shape;800;p58"/>
          <p:cNvSpPr/>
          <p:nvPr/>
        </p:nvSpPr>
        <p:spPr>
          <a:xfrm>
            <a:off x="10733892" y="6219010"/>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a:t>
            </a:r>
            <a:endParaRPr sz="1200" b="1" i="0" u="none" strike="noStrike" cap="none">
              <a:solidFill>
                <a:srgbClr val="FFFFFF"/>
              </a:solidFill>
              <a:latin typeface="Arial"/>
              <a:ea typeface="Arial"/>
              <a:cs typeface="Arial"/>
              <a:sym typeface="Arial"/>
            </a:endParaRPr>
          </a:p>
        </p:txBody>
      </p:sp>
      <p:sp>
        <p:nvSpPr>
          <p:cNvPr id="801" name="Google Shape;801;p58"/>
          <p:cNvSpPr/>
          <p:nvPr/>
        </p:nvSpPr>
        <p:spPr>
          <a:xfrm>
            <a:off x="10570840" y="3895129"/>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a:t>
            </a:r>
            <a:endParaRPr sz="1200" b="1" i="0" u="none" strike="noStrike" cap="none">
              <a:solidFill>
                <a:srgbClr val="FFFFFF"/>
              </a:solidFill>
              <a:latin typeface="Arial"/>
              <a:ea typeface="Arial"/>
              <a:cs typeface="Arial"/>
              <a:sym typeface="Arial"/>
            </a:endParaRPr>
          </a:p>
        </p:txBody>
      </p:sp>
      <p:sp>
        <p:nvSpPr>
          <p:cNvPr id="805" name="Google Shape;805;p58"/>
          <p:cNvSpPr txBox="1"/>
          <p:nvPr/>
        </p:nvSpPr>
        <p:spPr>
          <a:xfrm>
            <a:off x="188689" y="900256"/>
            <a:ext cx="11852244"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a:solidFill>
                  <a:srgbClr val="264478"/>
                </a:solidFill>
                <a:latin typeface="Calibri"/>
                <a:ea typeface="Calibri"/>
                <a:cs typeface="Calibri"/>
                <a:sym typeface="Calibri"/>
              </a:rPr>
              <a:t>Avances en proyectos</a:t>
            </a:r>
            <a:endParaRPr sz="1100" b="1" i="0" u="none" strike="noStrike" cap="none">
              <a:solidFill>
                <a:srgbClr val="264478"/>
              </a:solidFill>
              <a:latin typeface="Calibri"/>
              <a:ea typeface="Calibri"/>
              <a:cs typeface="Calibri"/>
              <a:sym typeface="Calibri"/>
            </a:endParaRPr>
          </a:p>
        </p:txBody>
      </p:sp>
      <p:sp>
        <p:nvSpPr>
          <p:cNvPr id="806" name="Google Shape;806;p58"/>
          <p:cNvSpPr/>
          <p:nvPr/>
        </p:nvSpPr>
        <p:spPr>
          <a:xfrm>
            <a:off x="237373" y="1456048"/>
            <a:ext cx="8071873" cy="307736"/>
          </a:xfrm>
          <a:prstGeom prst="rect">
            <a:avLst/>
          </a:prstGeom>
          <a:noFill/>
          <a:ln>
            <a:noFill/>
          </a:ln>
        </p:spPr>
        <p:txBody>
          <a:bodyPr spcFirstLastPara="1" wrap="square" lIns="91425" tIns="45700" rIns="91425" bIns="45700" anchor="t" anchorCtr="0">
            <a:spAutoFit/>
          </a:bodyPr>
          <a:lstStyle/>
          <a:p>
            <a:pPr lvl="0"/>
            <a:r>
              <a:rPr lang="es-MX" b="1" dirty="0">
                <a:solidFill>
                  <a:srgbClr val="04AC9A"/>
                </a:solidFill>
                <a:latin typeface="Calibri"/>
                <a:ea typeface="Calibri"/>
                <a:cs typeface="Calibri"/>
                <a:sym typeface="Calibri"/>
              </a:rPr>
              <a:t>Ámbito Urbano a nivel nacional en provincias (tres niveles de gobierno GN, GR y GL)</a:t>
            </a:r>
            <a:endParaRPr sz="1400" b="1" i="0" u="none" strike="noStrike" cap="none" dirty="0">
              <a:solidFill>
                <a:srgbClr val="04AC9A"/>
              </a:solidFill>
              <a:latin typeface="Calibri"/>
              <a:ea typeface="Calibri"/>
              <a:cs typeface="Calibri"/>
              <a:sym typeface="Calibri"/>
            </a:endParaRPr>
          </a:p>
        </p:txBody>
      </p:sp>
      <p:sp>
        <p:nvSpPr>
          <p:cNvPr id="809" name="Google Shape;809;p58"/>
          <p:cNvSpPr/>
          <p:nvPr/>
        </p:nvSpPr>
        <p:spPr>
          <a:xfrm>
            <a:off x="8571772" y="2037731"/>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2</a:t>
            </a:r>
            <a:endParaRPr sz="1200" b="1" i="0" u="none" strike="noStrike" cap="none">
              <a:solidFill>
                <a:srgbClr val="FFFFFF"/>
              </a:solidFill>
              <a:latin typeface="Calibri"/>
              <a:ea typeface="Calibri"/>
              <a:cs typeface="Calibri"/>
              <a:sym typeface="Calibri"/>
            </a:endParaRPr>
          </a:p>
        </p:txBody>
      </p:sp>
      <p:sp>
        <p:nvSpPr>
          <p:cNvPr id="810" name="Google Shape;810;p58"/>
          <p:cNvSpPr/>
          <p:nvPr/>
        </p:nvSpPr>
        <p:spPr>
          <a:xfrm>
            <a:off x="9497057" y="4780364"/>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10</a:t>
            </a:r>
            <a:endParaRPr sz="1200" b="1" i="0" u="none" strike="noStrike" cap="none">
              <a:solidFill>
                <a:srgbClr val="FFFFFF"/>
              </a:solidFill>
              <a:latin typeface="Calibri"/>
              <a:ea typeface="Calibri"/>
              <a:cs typeface="Calibri"/>
              <a:sym typeface="Calibri"/>
            </a:endParaRPr>
          </a:p>
        </p:txBody>
      </p:sp>
      <p:sp>
        <p:nvSpPr>
          <p:cNvPr id="811" name="Google Shape;811;p58"/>
          <p:cNvSpPr/>
          <p:nvPr/>
        </p:nvSpPr>
        <p:spPr>
          <a:xfrm>
            <a:off x="10339172" y="5798867"/>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7</a:t>
            </a:r>
            <a:endParaRPr sz="1200" b="1" i="0" u="none" strike="noStrike" cap="none">
              <a:solidFill>
                <a:srgbClr val="FFFFFF"/>
              </a:solidFill>
              <a:latin typeface="Calibri"/>
              <a:ea typeface="Calibri"/>
              <a:cs typeface="Calibri"/>
              <a:sym typeface="Calibri"/>
            </a:endParaRPr>
          </a:p>
        </p:txBody>
      </p:sp>
      <p:sp>
        <p:nvSpPr>
          <p:cNvPr id="812" name="Google Shape;812;p58"/>
          <p:cNvSpPr/>
          <p:nvPr/>
        </p:nvSpPr>
        <p:spPr>
          <a:xfrm>
            <a:off x="10370965" y="3619190"/>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2</a:t>
            </a:r>
            <a:endParaRPr sz="1200" b="1" i="0" u="none" strike="noStrike" cap="none">
              <a:solidFill>
                <a:srgbClr val="FFFFFF"/>
              </a:solidFill>
              <a:latin typeface="Calibri"/>
              <a:ea typeface="Calibri"/>
              <a:cs typeface="Calibri"/>
              <a:sym typeface="Calibri"/>
            </a:endParaRPr>
          </a:p>
        </p:txBody>
      </p:sp>
      <p:sp>
        <p:nvSpPr>
          <p:cNvPr id="813" name="Google Shape;813;p58"/>
          <p:cNvSpPr/>
          <p:nvPr/>
        </p:nvSpPr>
        <p:spPr>
          <a:xfrm>
            <a:off x="9923042" y="4947320"/>
            <a:ext cx="324000" cy="324000"/>
          </a:xfrm>
          <a:prstGeom prst="ellipse">
            <a:avLst/>
          </a:prstGeom>
          <a:solidFill>
            <a:srgbClr val="993366"/>
          </a:solidFill>
          <a:ln w="25400" cap="flat" cmpd="sng">
            <a:solidFill>
              <a:srgbClr val="99336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Calibri"/>
                <a:ea typeface="Calibri"/>
                <a:cs typeface="Calibri"/>
                <a:sym typeface="Calibri"/>
              </a:rPr>
              <a:t>1</a:t>
            </a:r>
            <a:endParaRPr sz="1200" b="1" i="0" u="none" strike="noStrike" cap="none">
              <a:solidFill>
                <a:srgbClr val="FFFFFF"/>
              </a:solidFill>
              <a:latin typeface="Calibri"/>
              <a:ea typeface="Calibri"/>
              <a:cs typeface="Calibri"/>
              <a:sym typeface="Calibri"/>
            </a:endParaRPr>
          </a:p>
        </p:txBody>
      </p:sp>
      <p:sp>
        <p:nvSpPr>
          <p:cNvPr id="814" name="Google Shape;814;p58"/>
          <p:cNvSpPr/>
          <p:nvPr/>
        </p:nvSpPr>
        <p:spPr>
          <a:xfrm>
            <a:off x="8295285" y="2135008"/>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3</a:t>
            </a:r>
            <a:endParaRPr sz="1200" b="1" i="0" u="none" strike="noStrike" cap="none">
              <a:solidFill>
                <a:srgbClr val="FFFFFF"/>
              </a:solidFill>
              <a:latin typeface="Arial"/>
              <a:ea typeface="Arial"/>
              <a:cs typeface="Arial"/>
              <a:sym typeface="Arial"/>
            </a:endParaRPr>
          </a:p>
        </p:txBody>
      </p:sp>
      <p:sp>
        <p:nvSpPr>
          <p:cNvPr id="815" name="Google Shape;815;p58"/>
          <p:cNvSpPr/>
          <p:nvPr/>
        </p:nvSpPr>
        <p:spPr>
          <a:xfrm>
            <a:off x="8309247" y="3128806"/>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15</a:t>
            </a:r>
            <a:endParaRPr sz="1200" b="1" i="0" u="none" strike="noStrike" cap="none">
              <a:solidFill>
                <a:srgbClr val="FFFFFF"/>
              </a:solidFill>
              <a:latin typeface="Arial"/>
              <a:ea typeface="Arial"/>
              <a:cs typeface="Arial"/>
              <a:sym typeface="Arial"/>
            </a:endParaRPr>
          </a:p>
        </p:txBody>
      </p:sp>
      <p:sp>
        <p:nvSpPr>
          <p:cNvPr id="816" name="Google Shape;816;p58"/>
          <p:cNvSpPr/>
          <p:nvPr/>
        </p:nvSpPr>
        <p:spPr>
          <a:xfrm>
            <a:off x="9289806" y="4576095"/>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22</a:t>
            </a:r>
            <a:endParaRPr sz="1200" b="1" i="0" u="none" strike="noStrike" cap="none">
              <a:solidFill>
                <a:srgbClr val="FFFFFF"/>
              </a:solidFill>
              <a:latin typeface="Arial"/>
              <a:ea typeface="Arial"/>
              <a:cs typeface="Arial"/>
              <a:sym typeface="Arial"/>
            </a:endParaRPr>
          </a:p>
        </p:txBody>
      </p:sp>
      <p:sp>
        <p:nvSpPr>
          <p:cNvPr id="817" name="Google Shape;817;p58"/>
          <p:cNvSpPr/>
          <p:nvPr/>
        </p:nvSpPr>
        <p:spPr>
          <a:xfrm>
            <a:off x="10613398" y="5107850"/>
            <a:ext cx="277787" cy="303077"/>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a:t>
            </a:r>
            <a:endParaRPr sz="1200" b="1" i="0" u="none" strike="noStrike" cap="none">
              <a:solidFill>
                <a:srgbClr val="FFFFFF"/>
              </a:solidFill>
              <a:latin typeface="Arial"/>
              <a:ea typeface="Arial"/>
              <a:cs typeface="Arial"/>
              <a:sym typeface="Arial"/>
            </a:endParaRPr>
          </a:p>
        </p:txBody>
      </p:sp>
      <p:sp>
        <p:nvSpPr>
          <p:cNvPr id="818" name="Google Shape;818;p58"/>
          <p:cNvSpPr/>
          <p:nvPr/>
        </p:nvSpPr>
        <p:spPr>
          <a:xfrm>
            <a:off x="10125757" y="4047279"/>
            <a:ext cx="324000" cy="324000"/>
          </a:xfrm>
          <a:prstGeom prst="ellipse">
            <a:avLst/>
          </a:prstGeom>
          <a:solidFill>
            <a:srgbClr val="3366CC"/>
          </a:solidFill>
          <a:ln w="25400" cap="flat" cmpd="sng">
            <a:solidFill>
              <a:srgbClr val="3366CC"/>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rgbClr val="FFFFFF"/>
                </a:solidFill>
                <a:latin typeface="Arial"/>
                <a:ea typeface="Arial"/>
                <a:cs typeface="Arial"/>
                <a:sym typeface="Arial"/>
              </a:rPr>
              <a:t>1</a:t>
            </a:r>
            <a:endParaRPr sz="1200" b="1" i="0" u="none" strike="noStrike" cap="none">
              <a:solidFill>
                <a:srgbClr val="FFFFFF"/>
              </a:solidFill>
              <a:latin typeface="Arial"/>
              <a:ea typeface="Arial"/>
              <a:cs typeface="Arial"/>
              <a:sym typeface="Arial"/>
            </a:endParaRPr>
          </a:p>
        </p:txBody>
      </p:sp>
      <p:sp>
        <p:nvSpPr>
          <p:cNvPr id="88" name="Google Shape;832;p37">
            <a:extLst>
              <a:ext uri="{FF2B5EF4-FFF2-40B4-BE49-F238E27FC236}">
                <a16:creationId xmlns:a16="http://schemas.microsoft.com/office/drawing/2014/main" id="{D47983D0-0990-4B62-A34B-8A2DFCA47F5C}"/>
              </a:ext>
            </a:extLst>
          </p:cNvPr>
          <p:cNvSpPr txBox="1"/>
          <p:nvPr/>
        </p:nvSpPr>
        <p:spPr>
          <a:xfrm>
            <a:off x="225599" y="2360207"/>
            <a:ext cx="1526809" cy="877133"/>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993366"/>
                </a:solidFill>
                <a:effectLst/>
                <a:uLnTx/>
                <a:uFillTx/>
                <a:latin typeface="Calibri"/>
                <a:ea typeface="Calibri"/>
                <a:cs typeface="Calibri"/>
                <a:sym typeface="Calibri"/>
              </a:rPr>
              <a:t>Obras Concluidas</a:t>
            </a:r>
          </a:p>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1000" b="1" i="0" u="none" strike="noStrike" kern="0" cap="none" spc="0" normalizeH="0" baseline="0" noProof="0" dirty="0">
                <a:ln>
                  <a:noFill/>
                </a:ln>
                <a:solidFill>
                  <a:srgbClr val="993366"/>
                </a:solidFill>
                <a:effectLst/>
                <a:uLnTx/>
                <a:uFillTx/>
                <a:latin typeface="Arial"/>
                <a:ea typeface="+mn-ea"/>
                <a:cs typeface="Arial"/>
                <a:sym typeface="Arial"/>
              </a:rPr>
              <a:t>Avances</a:t>
            </a:r>
            <a:endParaRPr kumimoji="0" sz="1000" b="1" i="0" u="none" strike="noStrike" kern="0" cap="none" spc="0" normalizeH="0" baseline="0" noProof="0" dirty="0">
              <a:ln>
                <a:noFill/>
              </a:ln>
              <a:solidFill>
                <a:srgbClr val="993366"/>
              </a:solidFill>
              <a:effectLst/>
              <a:uLnTx/>
              <a:uFillTx/>
              <a:latin typeface="Arial"/>
              <a:ea typeface="+mn-ea"/>
              <a:cs typeface="Arial"/>
              <a:sym typeface="Arial"/>
            </a:endParaRPr>
          </a:p>
        </p:txBody>
      </p:sp>
      <p:sp>
        <p:nvSpPr>
          <p:cNvPr id="89" name="Google Shape;863;p37">
            <a:extLst>
              <a:ext uri="{FF2B5EF4-FFF2-40B4-BE49-F238E27FC236}">
                <a16:creationId xmlns:a16="http://schemas.microsoft.com/office/drawing/2014/main" id="{26386B36-4ED5-4205-96E9-B235C6FBEF96}"/>
              </a:ext>
            </a:extLst>
          </p:cNvPr>
          <p:cNvSpPr txBox="1"/>
          <p:nvPr/>
        </p:nvSpPr>
        <p:spPr>
          <a:xfrm>
            <a:off x="2265774" y="2426530"/>
            <a:ext cx="143458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128 proy.</a:t>
            </a:r>
            <a:endParaRPr kumimoji="0" sz="18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90" name="Google Shape;864;p37">
            <a:extLst>
              <a:ext uri="{FF2B5EF4-FFF2-40B4-BE49-F238E27FC236}">
                <a16:creationId xmlns:a16="http://schemas.microsoft.com/office/drawing/2014/main" id="{1740749E-72C0-4465-A0B3-3633B2DFA13E}"/>
              </a:ext>
            </a:extLst>
          </p:cNvPr>
          <p:cNvPicPr preferRelativeResize="0"/>
          <p:nvPr/>
        </p:nvPicPr>
        <p:blipFill rotWithShape="1">
          <a:blip r:embed="rId8">
            <a:alphaModFix/>
            <a:duotone>
              <a:prstClr val="black"/>
              <a:srgbClr val="993366">
                <a:tint val="45000"/>
                <a:satMod val="400000"/>
              </a:srgbClr>
            </a:duotone>
          </a:blip>
          <a:srcRect/>
          <a:stretch/>
        </p:blipFill>
        <p:spPr>
          <a:xfrm>
            <a:off x="1824780" y="2418610"/>
            <a:ext cx="447131" cy="480628"/>
          </a:xfrm>
          <a:prstGeom prst="rect">
            <a:avLst/>
          </a:prstGeom>
          <a:noFill/>
          <a:ln>
            <a:noFill/>
          </a:ln>
        </p:spPr>
      </p:pic>
      <p:pic>
        <p:nvPicPr>
          <p:cNvPr id="91" name="Google Shape;865;p37">
            <a:extLst>
              <a:ext uri="{FF2B5EF4-FFF2-40B4-BE49-F238E27FC236}">
                <a16:creationId xmlns:a16="http://schemas.microsoft.com/office/drawing/2014/main" id="{09FF3A2F-E298-4A20-BFE4-C041C54B6DB8}"/>
              </a:ext>
            </a:extLst>
          </p:cNvPr>
          <p:cNvPicPr preferRelativeResize="0"/>
          <p:nvPr/>
        </p:nvPicPr>
        <p:blipFill rotWithShape="1">
          <a:blip r:embed="rId9">
            <a:alphaModFix/>
            <a:duotone>
              <a:prstClr val="black"/>
              <a:srgbClr val="993366">
                <a:tint val="45000"/>
                <a:satMod val="400000"/>
              </a:srgbClr>
            </a:duotone>
          </a:blip>
          <a:srcRect/>
          <a:stretch/>
        </p:blipFill>
        <p:spPr>
          <a:xfrm>
            <a:off x="3292444" y="2471988"/>
            <a:ext cx="418913" cy="416177"/>
          </a:xfrm>
          <a:prstGeom prst="rect">
            <a:avLst/>
          </a:prstGeom>
          <a:noFill/>
          <a:ln>
            <a:noFill/>
          </a:ln>
        </p:spPr>
      </p:pic>
      <p:sp>
        <p:nvSpPr>
          <p:cNvPr id="92" name="Google Shape;866;p37">
            <a:extLst>
              <a:ext uri="{FF2B5EF4-FFF2-40B4-BE49-F238E27FC236}">
                <a16:creationId xmlns:a16="http://schemas.microsoft.com/office/drawing/2014/main" id="{BD5319F8-37FD-4B59-B6F5-E57360DA4608}"/>
              </a:ext>
            </a:extLst>
          </p:cNvPr>
          <p:cNvSpPr txBox="1"/>
          <p:nvPr/>
        </p:nvSpPr>
        <p:spPr>
          <a:xfrm>
            <a:off x="3648966" y="2471988"/>
            <a:ext cx="1296867"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S/ 531.1 MM </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93" name="Google Shape;867;p37">
            <a:extLst>
              <a:ext uri="{FF2B5EF4-FFF2-40B4-BE49-F238E27FC236}">
                <a16:creationId xmlns:a16="http://schemas.microsoft.com/office/drawing/2014/main" id="{E80841B0-67B1-4F3F-9676-7AC82F3341BC}"/>
              </a:ext>
            </a:extLst>
          </p:cNvPr>
          <p:cNvSpPr/>
          <p:nvPr/>
        </p:nvSpPr>
        <p:spPr>
          <a:xfrm>
            <a:off x="3614840" y="2786371"/>
            <a:ext cx="1353791" cy="32219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94" name="Google Shape;868;p37">
            <a:extLst>
              <a:ext uri="{FF2B5EF4-FFF2-40B4-BE49-F238E27FC236}">
                <a16:creationId xmlns:a16="http://schemas.microsoft.com/office/drawing/2014/main" id="{0D141FFC-CD5B-4287-8AFF-0D3BFF195B70}"/>
              </a:ext>
            </a:extLst>
          </p:cNvPr>
          <p:cNvSpPr txBox="1"/>
          <p:nvPr/>
        </p:nvSpPr>
        <p:spPr>
          <a:xfrm>
            <a:off x="5435831" y="2464647"/>
            <a:ext cx="1007166"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666 MIL</a:t>
            </a:r>
          </a:p>
        </p:txBody>
      </p:sp>
      <p:sp>
        <p:nvSpPr>
          <p:cNvPr id="95" name="Google Shape;869;p37">
            <a:extLst>
              <a:ext uri="{FF2B5EF4-FFF2-40B4-BE49-F238E27FC236}">
                <a16:creationId xmlns:a16="http://schemas.microsoft.com/office/drawing/2014/main" id="{1BD34A37-103C-477A-B1B2-558C7895511A}"/>
              </a:ext>
            </a:extLst>
          </p:cNvPr>
          <p:cNvSpPr/>
          <p:nvPr/>
        </p:nvSpPr>
        <p:spPr>
          <a:xfrm>
            <a:off x="5427265" y="2787239"/>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(Beneficiarios)</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96" name="Google Shape;878;p37">
            <a:extLst>
              <a:ext uri="{FF2B5EF4-FFF2-40B4-BE49-F238E27FC236}">
                <a16:creationId xmlns:a16="http://schemas.microsoft.com/office/drawing/2014/main" id="{60469A6E-A9DE-42BA-85AA-98B97F98181B}"/>
              </a:ext>
            </a:extLst>
          </p:cNvPr>
          <p:cNvGrpSpPr/>
          <p:nvPr/>
        </p:nvGrpSpPr>
        <p:grpSpPr>
          <a:xfrm>
            <a:off x="5027207" y="2463124"/>
            <a:ext cx="401707" cy="414978"/>
            <a:chOff x="11256218" y="686345"/>
            <a:chExt cx="614100" cy="614100"/>
          </a:xfrm>
        </p:grpSpPr>
        <p:pic>
          <p:nvPicPr>
            <p:cNvPr id="97" name="Google Shape;879;p37">
              <a:extLst>
                <a:ext uri="{FF2B5EF4-FFF2-40B4-BE49-F238E27FC236}">
                  <a16:creationId xmlns:a16="http://schemas.microsoft.com/office/drawing/2014/main" id="{00EB0222-820C-454B-8018-228125EFCECB}"/>
                </a:ext>
              </a:extLst>
            </p:cNvPr>
            <p:cNvPicPr preferRelativeResize="0"/>
            <p:nvPr/>
          </p:nvPicPr>
          <p:blipFill rotWithShape="1">
            <a:blip r:embed="rId10">
              <a:alphaModFix/>
              <a:duotone>
                <a:prstClr val="black"/>
                <a:srgbClr val="993366">
                  <a:tint val="45000"/>
                  <a:satMod val="400000"/>
                </a:srgbClr>
              </a:duotone>
            </a:blip>
            <a:srcRect/>
            <a:stretch/>
          </p:blipFill>
          <p:spPr>
            <a:xfrm>
              <a:off x="11353801" y="780930"/>
              <a:ext cx="407073" cy="407073"/>
            </a:xfrm>
            <a:prstGeom prst="rect">
              <a:avLst/>
            </a:prstGeom>
            <a:noFill/>
            <a:ln>
              <a:noFill/>
            </a:ln>
          </p:spPr>
        </p:pic>
        <p:sp>
          <p:nvSpPr>
            <p:cNvPr id="98" name="Google Shape;880;p37">
              <a:extLst>
                <a:ext uri="{FF2B5EF4-FFF2-40B4-BE49-F238E27FC236}">
                  <a16:creationId xmlns:a16="http://schemas.microsoft.com/office/drawing/2014/main" id="{C853B96E-2DF9-49E7-B7AF-59A19CAB1835}"/>
                </a:ext>
              </a:extLst>
            </p:cNvPr>
            <p:cNvSpPr/>
            <p:nvPr/>
          </p:nvSpPr>
          <p:spPr>
            <a:xfrm>
              <a:off x="11256218" y="686345"/>
              <a:ext cx="614100" cy="614100"/>
            </a:xfrm>
            <a:prstGeom prst="ellipse">
              <a:avLst/>
            </a:prstGeom>
            <a:noFill/>
            <a:ln w="19050" cap="flat" cmpd="sng">
              <a:solidFill>
                <a:srgbClr val="99336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99" name="Google Shape;881;p37">
            <a:extLst>
              <a:ext uri="{FF2B5EF4-FFF2-40B4-BE49-F238E27FC236}">
                <a16:creationId xmlns:a16="http://schemas.microsoft.com/office/drawing/2014/main" id="{0BC60EAA-1627-4675-A6E0-8D6B4357E486}"/>
              </a:ext>
            </a:extLst>
          </p:cNvPr>
          <p:cNvSpPr/>
          <p:nvPr/>
        </p:nvSpPr>
        <p:spPr>
          <a:xfrm>
            <a:off x="6411807" y="2281097"/>
            <a:ext cx="445917" cy="434740"/>
          </a:xfrm>
          <a:prstGeom prst="ellipse">
            <a:avLst/>
          </a:prstGeom>
          <a:noFill/>
          <a:ln w="19050" cap="flat" cmpd="sng">
            <a:solidFill>
              <a:srgbClr val="993366"/>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00" name="Google Shape;883;p37">
            <a:extLst>
              <a:ext uri="{FF2B5EF4-FFF2-40B4-BE49-F238E27FC236}">
                <a16:creationId xmlns:a16="http://schemas.microsoft.com/office/drawing/2014/main" id="{7CF28338-2170-4763-B2D4-948AEBB35332}"/>
              </a:ext>
            </a:extLst>
          </p:cNvPr>
          <p:cNvSpPr txBox="1"/>
          <p:nvPr/>
        </p:nvSpPr>
        <p:spPr>
          <a:xfrm>
            <a:off x="6888007" y="2279529"/>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27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01" name="Google Shape;894;p37">
            <a:extLst>
              <a:ext uri="{FF2B5EF4-FFF2-40B4-BE49-F238E27FC236}">
                <a16:creationId xmlns:a16="http://schemas.microsoft.com/office/drawing/2014/main" id="{A4C785F1-4D43-4EC6-B1E5-F9BBAB885B55}"/>
              </a:ext>
            </a:extLst>
          </p:cNvPr>
          <p:cNvSpPr/>
          <p:nvPr/>
        </p:nvSpPr>
        <p:spPr>
          <a:xfrm rot="5400000">
            <a:off x="1083021" y="2647008"/>
            <a:ext cx="1172416" cy="86415"/>
          </a:xfrm>
          <a:prstGeom prst="rect">
            <a:avLst/>
          </a:prstGeom>
          <a:solidFill>
            <a:srgbClr val="993366"/>
          </a:solidFill>
          <a:ln>
            <a:solidFill>
              <a:srgbClr val="993366"/>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 name="Google Shape;832;p37">
            <a:extLst>
              <a:ext uri="{FF2B5EF4-FFF2-40B4-BE49-F238E27FC236}">
                <a16:creationId xmlns:a16="http://schemas.microsoft.com/office/drawing/2014/main" id="{C40559C7-17D8-407A-8D17-725429836765}"/>
              </a:ext>
            </a:extLst>
          </p:cNvPr>
          <p:cNvSpPr txBox="1"/>
          <p:nvPr/>
        </p:nvSpPr>
        <p:spPr>
          <a:xfrm>
            <a:off x="321627" y="5180226"/>
            <a:ext cx="1526809" cy="884058"/>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3366CC"/>
                </a:solidFill>
                <a:effectLst/>
                <a:uLnTx/>
                <a:uFillTx/>
                <a:latin typeface="Calibri"/>
                <a:ea typeface="Calibri"/>
                <a:cs typeface="Calibri"/>
                <a:sym typeface="Calibri"/>
              </a:rPr>
              <a:t>Obras a Culminar</a:t>
            </a:r>
          </a:p>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1050" b="1" i="0" u="none" strike="noStrike" kern="0" cap="none" spc="0" normalizeH="0" baseline="0" noProof="0" dirty="0">
                <a:ln>
                  <a:noFill/>
                </a:ln>
                <a:solidFill>
                  <a:srgbClr val="3366CC"/>
                </a:solidFill>
                <a:effectLst/>
                <a:uLnTx/>
                <a:uFillTx/>
                <a:latin typeface="Arial"/>
                <a:ea typeface="+mn-ea"/>
                <a:cs typeface="Arial"/>
                <a:sym typeface="Arial"/>
              </a:rPr>
              <a:t>Programadas</a:t>
            </a:r>
          </a:p>
        </p:txBody>
      </p:sp>
      <p:sp>
        <p:nvSpPr>
          <p:cNvPr id="103" name="Google Shape;863;p37">
            <a:extLst>
              <a:ext uri="{FF2B5EF4-FFF2-40B4-BE49-F238E27FC236}">
                <a16:creationId xmlns:a16="http://schemas.microsoft.com/office/drawing/2014/main" id="{7035803C-A90D-45EA-B4AA-309EFA68550F}"/>
              </a:ext>
            </a:extLst>
          </p:cNvPr>
          <p:cNvSpPr txBox="1"/>
          <p:nvPr/>
        </p:nvSpPr>
        <p:spPr>
          <a:xfrm>
            <a:off x="2257306" y="5324889"/>
            <a:ext cx="143458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133 proy.</a:t>
            </a:r>
            <a:endParaRPr kumimoji="0" sz="18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104" name="Google Shape;864;p37">
            <a:extLst>
              <a:ext uri="{FF2B5EF4-FFF2-40B4-BE49-F238E27FC236}">
                <a16:creationId xmlns:a16="http://schemas.microsoft.com/office/drawing/2014/main" id="{B43AF163-4C2A-4838-B854-589E52F77A0C}"/>
              </a:ext>
            </a:extLst>
          </p:cNvPr>
          <p:cNvPicPr preferRelativeResize="0"/>
          <p:nvPr/>
        </p:nvPicPr>
        <p:blipFill rotWithShape="1">
          <a:blip r:embed="rId8">
            <a:alphaModFix/>
            <a:duotone>
              <a:schemeClr val="accent5">
                <a:shade val="45000"/>
                <a:satMod val="135000"/>
              </a:schemeClr>
              <a:prstClr val="white"/>
            </a:duotone>
          </a:blip>
          <a:srcRect/>
          <a:stretch/>
        </p:blipFill>
        <p:spPr>
          <a:xfrm>
            <a:off x="1816312" y="5316969"/>
            <a:ext cx="447131" cy="480628"/>
          </a:xfrm>
          <a:prstGeom prst="rect">
            <a:avLst/>
          </a:prstGeom>
          <a:noFill/>
          <a:ln>
            <a:noFill/>
          </a:ln>
        </p:spPr>
      </p:pic>
      <p:pic>
        <p:nvPicPr>
          <p:cNvPr id="105" name="Google Shape;865;p37">
            <a:extLst>
              <a:ext uri="{FF2B5EF4-FFF2-40B4-BE49-F238E27FC236}">
                <a16:creationId xmlns:a16="http://schemas.microsoft.com/office/drawing/2014/main" id="{82B347A8-F941-4CC4-A579-81A6ED7C3B53}"/>
              </a:ext>
            </a:extLst>
          </p:cNvPr>
          <p:cNvPicPr preferRelativeResize="0"/>
          <p:nvPr/>
        </p:nvPicPr>
        <p:blipFill rotWithShape="1">
          <a:blip r:embed="rId9">
            <a:alphaModFix/>
            <a:duotone>
              <a:schemeClr val="accent5">
                <a:shade val="45000"/>
                <a:satMod val="135000"/>
              </a:schemeClr>
              <a:prstClr val="white"/>
            </a:duotone>
          </a:blip>
          <a:srcRect/>
          <a:stretch/>
        </p:blipFill>
        <p:spPr>
          <a:xfrm>
            <a:off x="3283976" y="5370347"/>
            <a:ext cx="418913" cy="416177"/>
          </a:xfrm>
          <a:prstGeom prst="rect">
            <a:avLst/>
          </a:prstGeom>
          <a:noFill/>
          <a:ln>
            <a:noFill/>
          </a:ln>
        </p:spPr>
      </p:pic>
      <p:sp>
        <p:nvSpPr>
          <p:cNvPr id="106" name="Google Shape;866;p37">
            <a:extLst>
              <a:ext uri="{FF2B5EF4-FFF2-40B4-BE49-F238E27FC236}">
                <a16:creationId xmlns:a16="http://schemas.microsoft.com/office/drawing/2014/main" id="{4EB1E483-67BB-466F-BE28-95A8863ABE35}"/>
              </a:ext>
            </a:extLst>
          </p:cNvPr>
          <p:cNvSpPr txBox="1"/>
          <p:nvPr/>
        </p:nvSpPr>
        <p:spPr>
          <a:xfrm>
            <a:off x="3640498" y="5370347"/>
            <a:ext cx="1347957"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S/ 843.8 MM </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07" name="Google Shape;867;p37">
            <a:extLst>
              <a:ext uri="{FF2B5EF4-FFF2-40B4-BE49-F238E27FC236}">
                <a16:creationId xmlns:a16="http://schemas.microsoft.com/office/drawing/2014/main" id="{D8C60E31-B239-47A9-8320-E8C6DBF997C3}"/>
              </a:ext>
            </a:extLst>
          </p:cNvPr>
          <p:cNvSpPr/>
          <p:nvPr/>
        </p:nvSpPr>
        <p:spPr>
          <a:xfrm>
            <a:off x="3606372" y="5684730"/>
            <a:ext cx="1353791" cy="32219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08" name="Google Shape;868;p37">
            <a:extLst>
              <a:ext uri="{FF2B5EF4-FFF2-40B4-BE49-F238E27FC236}">
                <a16:creationId xmlns:a16="http://schemas.microsoft.com/office/drawing/2014/main" id="{51DE37DF-AA8F-4439-A264-2A5D17DCB58C}"/>
              </a:ext>
            </a:extLst>
          </p:cNvPr>
          <p:cNvSpPr txBox="1"/>
          <p:nvPr/>
        </p:nvSpPr>
        <p:spPr>
          <a:xfrm>
            <a:off x="5427363" y="5363006"/>
            <a:ext cx="1007166"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568 MIL</a:t>
            </a:r>
          </a:p>
        </p:txBody>
      </p:sp>
      <p:sp>
        <p:nvSpPr>
          <p:cNvPr id="109" name="Google Shape;869;p37">
            <a:extLst>
              <a:ext uri="{FF2B5EF4-FFF2-40B4-BE49-F238E27FC236}">
                <a16:creationId xmlns:a16="http://schemas.microsoft.com/office/drawing/2014/main" id="{9C31D552-7ED0-4530-9E82-10CA92BE7507}"/>
              </a:ext>
            </a:extLst>
          </p:cNvPr>
          <p:cNvSpPr/>
          <p:nvPr/>
        </p:nvSpPr>
        <p:spPr>
          <a:xfrm>
            <a:off x="5418797" y="5685598"/>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(Beneficiarios)</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110" name="Google Shape;878;p37">
            <a:extLst>
              <a:ext uri="{FF2B5EF4-FFF2-40B4-BE49-F238E27FC236}">
                <a16:creationId xmlns:a16="http://schemas.microsoft.com/office/drawing/2014/main" id="{D15C25A5-2569-4558-9F54-080FA0C29621}"/>
              </a:ext>
            </a:extLst>
          </p:cNvPr>
          <p:cNvGrpSpPr/>
          <p:nvPr/>
        </p:nvGrpSpPr>
        <p:grpSpPr>
          <a:xfrm>
            <a:off x="5018739" y="5361483"/>
            <a:ext cx="401707" cy="414978"/>
            <a:chOff x="11256218" y="686345"/>
            <a:chExt cx="614100" cy="614100"/>
          </a:xfrm>
        </p:grpSpPr>
        <p:pic>
          <p:nvPicPr>
            <p:cNvPr id="111" name="Google Shape;879;p37">
              <a:extLst>
                <a:ext uri="{FF2B5EF4-FFF2-40B4-BE49-F238E27FC236}">
                  <a16:creationId xmlns:a16="http://schemas.microsoft.com/office/drawing/2014/main" id="{34562807-FE83-4A80-818B-DDD31BB7BF28}"/>
                </a:ext>
              </a:extLst>
            </p:cNvPr>
            <p:cNvPicPr preferRelativeResize="0"/>
            <p:nvPr/>
          </p:nvPicPr>
          <p:blipFill rotWithShape="1">
            <a:blip r:embed="rId10">
              <a:alphaModFix/>
              <a:duotone>
                <a:schemeClr val="accent5">
                  <a:shade val="45000"/>
                  <a:satMod val="135000"/>
                </a:schemeClr>
                <a:prstClr val="white"/>
              </a:duotone>
            </a:blip>
            <a:srcRect/>
            <a:stretch/>
          </p:blipFill>
          <p:spPr>
            <a:xfrm>
              <a:off x="11353801" y="780930"/>
              <a:ext cx="407073" cy="407073"/>
            </a:xfrm>
            <a:prstGeom prst="rect">
              <a:avLst/>
            </a:prstGeom>
            <a:noFill/>
            <a:ln>
              <a:noFill/>
            </a:ln>
          </p:spPr>
        </p:pic>
        <p:sp>
          <p:nvSpPr>
            <p:cNvPr id="112" name="Google Shape;880;p37">
              <a:extLst>
                <a:ext uri="{FF2B5EF4-FFF2-40B4-BE49-F238E27FC236}">
                  <a16:creationId xmlns:a16="http://schemas.microsoft.com/office/drawing/2014/main" id="{D52438F8-6DD0-4C28-A043-4A8B1655C0EF}"/>
                </a:ext>
              </a:extLst>
            </p:cNvPr>
            <p:cNvSpPr/>
            <p:nvPr/>
          </p:nvSpPr>
          <p:spPr>
            <a:xfrm>
              <a:off x="11256218" y="686345"/>
              <a:ext cx="614100" cy="614100"/>
            </a:xfrm>
            <a:prstGeom prst="ellipse">
              <a:avLst/>
            </a:prstGeom>
            <a:noFill/>
            <a:ln w="19050" cap="flat" cmpd="sng">
              <a:solidFill>
                <a:srgbClr val="3366C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113" name="Google Shape;894;p37">
            <a:extLst>
              <a:ext uri="{FF2B5EF4-FFF2-40B4-BE49-F238E27FC236}">
                <a16:creationId xmlns:a16="http://schemas.microsoft.com/office/drawing/2014/main" id="{7DD1636F-3EC7-4915-8755-5A97C609D440}"/>
              </a:ext>
            </a:extLst>
          </p:cNvPr>
          <p:cNvSpPr/>
          <p:nvPr/>
        </p:nvSpPr>
        <p:spPr>
          <a:xfrm rot="5400000">
            <a:off x="1012605" y="5581913"/>
            <a:ext cx="1300901" cy="91006"/>
          </a:xfrm>
          <a:prstGeom prst="rect">
            <a:avLst/>
          </a:prstGeom>
          <a:solidFill>
            <a:srgbClr val="3366CC"/>
          </a:solidFill>
          <a:ln>
            <a:solidFill>
              <a:srgbClr val="3366CC"/>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14" name="Picture 2" descr="MuniPerene">
            <a:extLst>
              <a:ext uri="{FF2B5EF4-FFF2-40B4-BE49-F238E27FC236}">
                <a16:creationId xmlns:a16="http://schemas.microsoft.com/office/drawing/2014/main" id="{E78EBB20-5CBC-421D-98F5-74B2589F6710}"/>
              </a:ext>
            </a:extLst>
          </p:cNvPr>
          <p:cNvPicPr>
            <a:picLocks noChangeAspect="1" noChangeArrowheads="1"/>
          </p:cNvPicPr>
          <p:nvPr/>
        </p:nvPicPr>
        <p:blipFill>
          <a:blip r:embed="rId11" cstate="print">
            <a:clrChange>
              <a:clrFrom>
                <a:srgbClr val="FFFFFF"/>
              </a:clrFrom>
              <a:clrTo>
                <a:srgbClr val="FFFFFF">
                  <a:alpha val="0"/>
                </a:srgbClr>
              </a:clrTo>
            </a:clrChange>
            <a:duotone>
              <a:prstClr val="black"/>
              <a:srgbClr val="993366">
                <a:tint val="45000"/>
                <a:satMod val="400000"/>
              </a:srgbClr>
            </a:duotone>
            <a:extLst>
              <a:ext uri="{28A0092B-C50C-407E-A947-70E740481C1C}">
                <a14:useLocalDpi xmlns:a14="http://schemas.microsoft.com/office/drawing/2010/main" val="0"/>
              </a:ext>
            </a:extLst>
          </a:blip>
          <a:srcRect/>
          <a:stretch>
            <a:fillRect/>
          </a:stretch>
        </p:blipFill>
        <p:spPr bwMode="auto">
          <a:xfrm>
            <a:off x="6445151" y="2279368"/>
            <a:ext cx="381306" cy="381306"/>
          </a:xfrm>
          <a:prstGeom prst="rect">
            <a:avLst/>
          </a:prstGeom>
          <a:noFill/>
          <a:extLst>
            <a:ext uri="{909E8E84-426E-40DD-AFC4-6F175D3DCCD1}">
              <a14:hiddenFill xmlns:a14="http://schemas.microsoft.com/office/drawing/2010/main">
                <a:solidFill>
                  <a:srgbClr val="FFFFFF"/>
                </a:solidFill>
              </a14:hiddenFill>
            </a:ext>
          </a:extLst>
        </p:spPr>
      </p:pic>
      <p:sp>
        <p:nvSpPr>
          <p:cNvPr id="115" name="Google Shape;881;p37">
            <a:extLst>
              <a:ext uri="{FF2B5EF4-FFF2-40B4-BE49-F238E27FC236}">
                <a16:creationId xmlns:a16="http://schemas.microsoft.com/office/drawing/2014/main" id="{0FBF6ADE-18EC-44D4-AD84-2B06EBA2465B}"/>
              </a:ext>
            </a:extLst>
          </p:cNvPr>
          <p:cNvSpPr/>
          <p:nvPr/>
        </p:nvSpPr>
        <p:spPr>
          <a:xfrm>
            <a:off x="6412845" y="2772846"/>
            <a:ext cx="445917" cy="434740"/>
          </a:xfrm>
          <a:prstGeom prst="ellipse">
            <a:avLst/>
          </a:prstGeom>
          <a:noFill/>
          <a:ln w="19050" cap="flat" cmpd="sng">
            <a:solidFill>
              <a:srgbClr val="993366"/>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pic>
        <p:nvPicPr>
          <p:cNvPr id="116" name="Imagen 115">
            <a:extLst>
              <a:ext uri="{FF2B5EF4-FFF2-40B4-BE49-F238E27FC236}">
                <a16:creationId xmlns:a16="http://schemas.microsoft.com/office/drawing/2014/main" id="{DDD7B4B8-1CD7-40FE-8BB9-89052ED0F22A}"/>
              </a:ext>
            </a:extLst>
          </p:cNvPr>
          <p:cNvPicPr>
            <a:picLocks noChangeAspect="1"/>
          </p:cNvPicPr>
          <p:nvPr/>
        </p:nvPicPr>
        <p:blipFill>
          <a:blip r:embed="rId12"/>
          <a:stretch>
            <a:fillRect/>
          </a:stretch>
        </p:blipFill>
        <p:spPr>
          <a:xfrm>
            <a:off x="6497648" y="2857386"/>
            <a:ext cx="286913" cy="286913"/>
          </a:xfrm>
          <a:prstGeom prst="rect">
            <a:avLst/>
          </a:prstGeom>
        </p:spPr>
      </p:pic>
      <p:sp>
        <p:nvSpPr>
          <p:cNvPr id="117" name="Google Shape;883;p37">
            <a:extLst>
              <a:ext uri="{FF2B5EF4-FFF2-40B4-BE49-F238E27FC236}">
                <a16:creationId xmlns:a16="http://schemas.microsoft.com/office/drawing/2014/main" id="{7553575C-4B34-41A0-9F64-AC115F4D8A48}"/>
              </a:ext>
            </a:extLst>
          </p:cNvPr>
          <p:cNvSpPr txBox="1"/>
          <p:nvPr/>
        </p:nvSpPr>
        <p:spPr>
          <a:xfrm>
            <a:off x="6865660" y="2760286"/>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101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18" name="Google Shape;881;p37">
            <a:extLst>
              <a:ext uri="{FF2B5EF4-FFF2-40B4-BE49-F238E27FC236}">
                <a16:creationId xmlns:a16="http://schemas.microsoft.com/office/drawing/2014/main" id="{169D41F8-0CD7-445B-BFC5-EC10658611B7}"/>
              </a:ext>
            </a:extLst>
          </p:cNvPr>
          <p:cNvSpPr/>
          <p:nvPr/>
        </p:nvSpPr>
        <p:spPr>
          <a:xfrm>
            <a:off x="6411807" y="5170927"/>
            <a:ext cx="445917" cy="434740"/>
          </a:xfrm>
          <a:prstGeom prst="ellipse">
            <a:avLst/>
          </a:prstGeom>
          <a:noFill/>
          <a:ln w="19050" cap="flat" cmpd="sng">
            <a:solidFill>
              <a:srgbClr val="3366CC"/>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19" name="Google Shape;883;p37">
            <a:extLst>
              <a:ext uri="{FF2B5EF4-FFF2-40B4-BE49-F238E27FC236}">
                <a16:creationId xmlns:a16="http://schemas.microsoft.com/office/drawing/2014/main" id="{2AF1FD16-7154-4F6E-8D49-5F2D4F7A13C1}"/>
              </a:ext>
            </a:extLst>
          </p:cNvPr>
          <p:cNvSpPr txBox="1"/>
          <p:nvPr/>
        </p:nvSpPr>
        <p:spPr>
          <a:xfrm>
            <a:off x="6888007" y="5169359"/>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19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120" name="Picture 2" descr="MuniPerene">
            <a:extLst>
              <a:ext uri="{FF2B5EF4-FFF2-40B4-BE49-F238E27FC236}">
                <a16:creationId xmlns:a16="http://schemas.microsoft.com/office/drawing/2014/main" id="{49AFB431-6671-4C9E-928C-C3C85D3A2ECC}"/>
              </a:ext>
            </a:extLst>
          </p:cNvPr>
          <p:cNvPicPr>
            <a:picLocks noChangeAspect="1" noChangeArrowheads="1"/>
          </p:cNvPicPr>
          <p:nvPr/>
        </p:nvPicPr>
        <p:blipFill>
          <a:blip r:embed="rId11" cstate="print">
            <a:clrChange>
              <a:clrFrom>
                <a:srgbClr val="FFFFFF"/>
              </a:clrFrom>
              <a:clrTo>
                <a:srgbClr val="FFFFFF">
                  <a:alpha val="0"/>
                </a:srgbClr>
              </a:clrTo>
            </a:clrChange>
            <a:duotone>
              <a:prstClr val="black"/>
              <a:schemeClr val="accent1">
                <a:tint val="45000"/>
                <a:satMod val="400000"/>
              </a:schemeClr>
            </a:duotone>
            <a:extLst>
              <a:ext uri="{28A0092B-C50C-407E-A947-70E740481C1C}">
                <a14:useLocalDpi xmlns:a14="http://schemas.microsoft.com/office/drawing/2010/main" val="0"/>
              </a:ext>
            </a:extLst>
          </a:blip>
          <a:srcRect/>
          <a:stretch>
            <a:fillRect/>
          </a:stretch>
        </p:blipFill>
        <p:spPr bwMode="auto">
          <a:xfrm>
            <a:off x="6445151" y="5169198"/>
            <a:ext cx="381306" cy="381306"/>
          </a:xfrm>
          <a:prstGeom prst="rect">
            <a:avLst/>
          </a:prstGeom>
          <a:noFill/>
          <a:extLst>
            <a:ext uri="{909E8E84-426E-40DD-AFC4-6F175D3DCCD1}">
              <a14:hiddenFill xmlns:a14="http://schemas.microsoft.com/office/drawing/2010/main">
                <a:solidFill>
                  <a:srgbClr val="FFFFFF"/>
                </a:solidFill>
              </a14:hiddenFill>
            </a:ext>
          </a:extLst>
        </p:spPr>
      </p:pic>
      <p:sp>
        <p:nvSpPr>
          <p:cNvPr id="121" name="Google Shape;881;p37">
            <a:extLst>
              <a:ext uri="{FF2B5EF4-FFF2-40B4-BE49-F238E27FC236}">
                <a16:creationId xmlns:a16="http://schemas.microsoft.com/office/drawing/2014/main" id="{6AA615AE-1A9B-4C12-A82B-57DE8FB8F3FE}"/>
              </a:ext>
            </a:extLst>
          </p:cNvPr>
          <p:cNvSpPr/>
          <p:nvPr/>
        </p:nvSpPr>
        <p:spPr>
          <a:xfrm>
            <a:off x="6412845" y="5662676"/>
            <a:ext cx="445917" cy="434740"/>
          </a:xfrm>
          <a:prstGeom prst="ellipse">
            <a:avLst/>
          </a:prstGeom>
          <a:noFill/>
          <a:ln w="19050" cap="flat" cmpd="sng">
            <a:solidFill>
              <a:srgbClr val="3366CC"/>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pic>
        <p:nvPicPr>
          <p:cNvPr id="122" name="Imagen 121">
            <a:extLst>
              <a:ext uri="{FF2B5EF4-FFF2-40B4-BE49-F238E27FC236}">
                <a16:creationId xmlns:a16="http://schemas.microsoft.com/office/drawing/2014/main" id="{464CD6B7-8FF5-44D8-BA08-A147F784626E}"/>
              </a:ext>
            </a:extLst>
          </p:cNvPr>
          <p:cNvPicPr>
            <a:picLocks noChangeAspect="1"/>
          </p:cNvPicPr>
          <p:nvPr/>
        </p:nvPicPr>
        <p:blipFill>
          <a:blip r:embed="rId12"/>
          <a:stretch>
            <a:fillRect/>
          </a:stretch>
        </p:blipFill>
        <p:spPr>
          <a:xfrm>
            <a:off x="6497648" y="5747216"/>
            <a:ext cx="286913" cy="286913"/>
          </a:xfrm>
          <a:prstGeom prst="rect">
            <a:avLst/>
          </a:prstGeom>
        </p:spPr>
      </p:pic>
      <p:sp>
        <p:nvSpPr>
          <p:cNvPr id="123" name="Google Shape;883;p37">
            <a:extLst>
              <a:ext uri="{FF2B5EF4-FFF2-40B4-BE49-F238E27FC236}">
                <a16:creationId xmlns:a16="http://schemas.microsoft.com/office/drawing/2014/main" id="{1A847CAB-8DFC-4E3A-9753-24E51B174D62}"/>
              </a:ext>
            </a:extLst>
          </p:cNvPr>
          <p:cNvSpPr txBox="1"/>
          <p:nvPr/>
        </p:nvSpPr>
        <p:spPr>
          <a:xfrm>
            <a:off x="6865660" y="5650116"/>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114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24" name="Google Shape;869;p37">
            <a:extLst>
              <a:ext uri="{FF2B5EF4-FFF2-40B4-BE49-F238E27FC236}">
                <a16:creationId xmlns:a16="http://schemas.microsoft.com/office/drawing/2014/main" id="{A659BF23-7CFE-4447-94B7-0B36FB2BB4CA}"/>
              </a:ext>
            </a:extLst>
          </p:cNvPr>
          <p:cNvSpPr/>
          <p:nvPr/>
        </p:nvSpPr>
        <p:spPr>
          <a:xfrm>
            <a:off x="6873860" y="2253444"/>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Por transferencia</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25" name="Google Shape;869;p37">
            <a:extLst>
              <a:ext uri="{FF2B5EF4-FFF2-40B4-BE49-F238E27FC236}">
                <a16:creationId xmlns:a16="http://schemas.microsoft.com/office/drawing/2014/main" id="{D8145AC3-9E66-4662-813A-814AB9576239}"/>
              </a:ext>
            </a:extLst>
          </p:cNvPr>
          <p:cNvSpPr/>
          <p:nvPr/>
        </p:nvSpPr>
        <p:spPr>
          <a:xfrm>
            <a:off x="6859027" y="2709895"/>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Por </a:t>
            </a:r>
            <a:r>
              <a:rPr kumimoji="0" lang="es-PE" sz="800" b="1" i="0" u="none" strike="noStrike" kern="0" cap="none" spc="0" normalizeH="0" baseline="0" noProof="0" dirty="0" err="1">
                <a:ln>
                  <a:noFill/>
                </a:ln>
                <a:solidFill>
                  <a:srgbClr val="434343"/>
                </a:solidFill>
                <a:effectLst/>
                <a:uLnTx/>
                <a:uFillTx/>
                <a:latin typeface="Calibri"/>
                <a:ea typeface="Calibri"/>
                <a:cs typeface="Calibri"/>
                <a:sym typeface="Calibri"/>
              </a:rPr>
              <a:t>ejec</a:t>
            </a: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 directa</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26" name="Google Shape;869;p37">
            <a:extLst>
              <a:ext uri="{FF2B5EF4-FFF2-40B4-BE49-F238E27FC236}">
                <a16:creationId xmlns:a16="http://schemas.microsoft.com/office/drawing/2014/main" id="{FD6B7339-EF6A-43B6-B912-39BABA1A041C}"/>
              </a:ext>
            </a:extLst>
          </p:cNvPr>
          <p:cNvSpPr/>
          <p:nvPr/>
        </p:nvSpPr>
        <p:spPr>
          <a:xfrm>
            <a:off x="6850878" y="5118219"/>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Por transferencia</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27" name="Google Shape;869;p37">
            <a:extLst>
              <a:ext uri="{FF2B5EF4-FFF2-40B4-BE49-F238E27FC236}">
                <a16:creationId xmlns:a16="http://schemas.microsoft.com/office/drawing/2014/main" id="{D8A17BD1-CC17-43FB-A089-A150B771D583}"/>
              </a:ext>
            </a:extLst>
          </p:cNvPr>
          <p:cNvSpPr/>
          <p:nvPr/>
        </p:nvSpPr>
        <p:spPr>
          <a:xfrm>
            <a:off x="6836045" y="5574670"/>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Por </a:t>
            </a:r>
            <a:r>
              <a:rPr kumimoji="0" lang="es-PE" sz="800" b="1" i="0" u="none" strike="noStrike" kern="0" cap="none" spc="0" normalizeH="0" baseline="0" noProof="0" dirty="0" err="1">
                <a:ln>
                  <a:noFill/>
                </a:ln>
                <a:solidFill>
                  <a:srgbClr val="434343"/>
                </a:solidFill>
                <a:effectLst/>
                <a:uLnTx/>
                <a:uFillTx/>
                <a:latin typeface="Calibri"/>
                <a:ea typeface="Calibri"/>
                <a:cs typeface="Calibri"/>
                <a:sym typeface="Calibri"/>
              </a:rPr>
              <a:t>ejec</a:t>
            </a: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 directa</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28" name="Google Shape;832;p37">
            <a:extLst>
              <a:ext uri="{FF2B5EF4-FFF2-40B4-BE49-F238E27FC236}">
                <a16:creationId xmlns:a16="http://schemas.microsoft.com/office/drawing/2014/main" id="{9CDAF4E6-69FB-4E5C-B8AA-80A8A2A6B294}"/>
              </a:ext>
            </a:extLst>
          </p:cNvPr>
          <p:cNvSpPr txBox="1"/>
          <p:nvPr/>
        </p:nvSpPr>
        <p:spPr>
          <a:xfrm>
            <a:off x="188689" y="3745643"/>
            <a:ext cx="1526809" cy="738633"/>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FFC000">
                    <a:lumMod val="75000"/>
                  </a:srgbClr>
                </a:solidFill>
                <a:effectLst/>
                <a:uLnTx/>
                <a:uFillTx/>
                <a:latin typeface="Calibri"/>
                <a:ea typeface="Calibri"/>
                <a:cs typeface="Calibri"/>
                <a:sym typeface="Calibri"/>
              </a:rPr>
              <a:t>Obras en</a:t>
            </a:r>
          </a:p>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FFC000">
                    <a:lumMod val="75000"/>
                  </a:srgbClr>
                </a:solidFill>
                <a:effectLst/>
                <a:uLnTx/>
                <a:uFillTx/>
                <a:latin typeface="Calibri"/>
                <a:ea typeface="Calibri"/>
                <a:cs typeface="Calibri"/>
                <a:sym typeface="Calibri"/>
              </a:rPr>
              <a:t>Ejecución</a:t>
            </a:r>
          </a:p>
        </p:txBody>
      </p:sp>
      <p:sp>
        <p:nvSpPr>
          <p:cNvPr id="129" name="Google Shape;863;p37">
            <a:extLst>
              <a:ext uri="{FF2B5EF4-FFF2-40B4-BE49-F238E27FC236}">
                <a16:creationId xmlns:a16="http://schemas.microsoft.com/office/drawing/2014/main" id="{EF200BE9-410C-48A3-A0A5-1F3BD317B6DF}"/>
              </a:ext>
            </a:extLst>
          </p:cNvPr>
          <p:cNvSpPr txBox="1"/>
          <p:nvPr/>
        </p:nvSpPr>
        <p:spPr>
          <a:xfrm>
            <a:off x="2253502" y="3823251"/>
            <a:ext cx="143458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117 </a:t>
            </a:r>
            <a:r>
              <a:rPr kumimoji="0" lang="es-PE" sz="18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8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130" name="Google Shape;864;p37">
            <a:extLst>
              <a:ext uri="{FF2B5EF4-FFF2-40B4-BE49-F238E27FC236}">
                <a16:creationId xmlns:a16="http://schemas.microsoft.com/office/drawing/2014/main" id="{6DB1E057-82D6-483C-AE8C-686A1C5CF174}"/>
              </a:ext>
            </a:extLst>
          </p:cNvPr>
          <p:cNvPicPr preferRelativeResize="0"/>
          <p:nvPr/>
        </p:nvPicPr>
        <p:blipFill rotWithShape="1">
          <a:blip r:embed="rId8">
            <a:alphaModFix/>
            <a:duotone>
              <a:schemeClr val="accent4">
                <a:shade val="45000"/>
                <a:satMod val="135000"/>
              </a:schemeClr>
              <a:prstClr val="white"/>
            </a:duotone>
          </a:blip>
          <a:srcRect/>
          <a:stretch/>
        </p:blipFill>
        <p:spPr>
          <a:xfrm>
            <a:off x="1812508" y="3815331"/>
            <a:ext cx="447131" cy="480628"/>
          </a:xfrm>
          <a:prstGeom prst="rect">
            <a:avLst/>
          </a:prstGeom>
          <a:noFill/>
          <a:ln>
            <a:noFill/>
          </a:ln>
        </p:spPr>
      </p:pic>
      <p:pic>
        <p:nvPicPr>
          <p:cNvPr id="131" name="Google Shape;865;p37">
            <a:extLst>
              <a:ext uri="{FF2B5EF4-FFF2-40B4-BE49-F238E27FC236}">
                <a16:creationId xmlns:a16="http://schemas.microsoft.com/office/drawing/2014/main" id="{F6D74C84-A5A5-409A-98C4-D71A20DAE6E4}"/>
              </a:ext>
            </a:extLst>
          </p:cNvPr>
          <p:cNvPicPr preferRelativeResize="0"/>
          <p:nvPr/>
        </p:nvPicPr>
        <p:blipFill rotWithShape="1">
          <a:blip r:embed="rId9">
            <a:alphaModFix/>
            <a:duotone>
              <a:schemeClr val="accent4">
                <a:shade val="45000"/>
                <a:satMod val="135000"/>
              </a:schemeClr>
              <a:prstClr val="white"/>
            </a:duotone>
          </a:blip>
          <a:srcRect/>
          <a:stretch/>
        </p:blipFill>
        <p:spPr>
          <a:xfrm>
            <a:off x="3280172" y="3868709"/>
            <a:ext cx="418913" cy="416177"/>
          </a:xfrm>
          <a:prstGeom prst="rect">
            <a:avLst/>
          </a:prstGeom>
          <a:noFill/>
          <a:ln>
            <a:noFill/>
          </a:ln>
        </p:spPr>
      </p:pic>
      <p:sp>
        <p:nvSpPr>
          <p:cNvPr id="132" name="Google Shape;866;p37">
            <a:extLst>
              <a:ext uri="{FF2B5EF4-FFF2-40B4-BE49-F238E27FC236}">
                <a16:creationId xmlns:a16="http://schemas.microsoft.com/office/drawing/2014/main" id="{2066FF66-329E-438A-9413-467EE77B9651}"/>
              </a:ext>
            </a:extLst>
          </p:cNvPr>
          <p:cNvSpPr txBox="1"/>
          <p:nvPr/>
        </p:nvSpPr>
        <p:spPr>
          <a:xfrm>
            <a:off x="3636694" y="3868709"/>
            <a:ext cx="1347957"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S/ 4,162 MM </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33" name="Google Shape;867;p37">
            <a:extLst>
              <a:ext uri="{FF2B5EF4-FFF2-40B4-BE49-F238E27FC236}">
                <a16:creationId xmlns:a16="http://schemas.microsoft.com/office/drawing/2014/main" id="{9820FEB7-28B2-488A-A1B9-4BA6C1496F81}"/>
              </a:ext>
            </a:extLst>
          </p:cNvPr>
          <p:cNvSpPr/>
          <p:nvPr/>
        </p:nvSpPr>
        <p:spPr>
          <a:xfrm>
            <a:off x="3602568" y="4183092"/>
            <a:ext cx="1353791" cy="32219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34" name="Google Shape;868;p37">
            <a:extLst>
              <a:ext uri="{FF2B5EF4-FFF2-40B4-BE49-F238E27FC236}">
                <a16:creationId xmlns:a16="http://schemas.microsoft.com/office/drawing/2014/main" id="{4E4503E3-C2A1-4F9E-992A-FE02FC2BBEBC}"/>
              </a:ext>
            </a:extLst>
          </p:cNvPr>
          <p:cNvSpPr txBox="1"/>
          <p:nvPr/>
        </p:nvSpPr>
        <p:spPr>
          <a:xfrm>
            <a:off x="5423559" y="3861368"/>
            <a:ext cx="1007166"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2.3 MM</a:t>
            </a:r>
          </a:p>
        </p:txBody>
      </p:sp>
      <p:sp>
        <p:nvSpPr>
          <p:cNvPr id="135" name="Google Shape;869;p37">
            <a:extLst>
              <a:ext uri="{FF2B5EF4-FFF2-40B4-BE49-F238E27FC236}">
                <a16:creationId xmlns:a16="http://schemas.microsoft.com/office/drawing/2014/main" id="{99E86982-4719-4DD1-B6D0-677B39D80CA7}"/>
              </a:ext>
            </a:extLst>
          </p:cNvPr>
          <p:cNvSpPr/>
          <p:nvPr/>
        </p:nvSpPr>
        <p:spPr>
          <a:xfrm>
            <a:off x="5414993" y="4183960"/>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(Beneficiarios)</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136" name="Google Shape;878;p37">
            <a:extLst>
              <a:ext uri="{FF2B5EF4-FFF2-40B4-BE49-F238E27FC236}">
                <a16:creationId xmlns:a16="http://schemas.microsoft.com/office/drawing/2014/main" id="{EAC4D72C-C434-4640-A64C-BA0034227F35}"/>
              </a:ext>
            </a:extLst>
          </p:cNvPr>
          <p:cNvGrpSpPr/>
          <p:nvPr/>
        </p:nvGrpSpPr>
        <p:grpSpPr>
          <a:xfrm>
            <a:off x="5014935" y="3859845"/>
            <a:ext cx="401707" cy="414978"/>
            <a:chOff x="11256218" y="686345"/>
            <a:chExt cx="614100" cy="614100"/>
          </a:xfrm>
        </p:grpSpPr>
        <p:pic>
          <p:nvPicPr>
            <p:cNvPr id="137" name="Google Shape;879;p37">
              <a:extLst>
                <a:ext uri="{FF2B5EF4-FFF2-40B4-BE49-F238E27FC236}">
                  <a16:creationId xmlns:a16="http://schemas.microsoft.com/office/drawing/2014/main" id="{4375031D-2585-4DC6-A059-098D1B814343}"/>
                </a:ext>
              </a:extLst>
            </p:cNvPr>
            <p:cNvPicPr preferRelativeResize="0"/>
            <p:nvPr/>
          </p:nvPicPr>
          <p:blipFill rotWithShape="1">
            <a:blip r:embed="rId10">
              <a:alphaModFix/>
              <a:duotone>
                <a:schemeClr val="accent4">
                  <a:shade val="45000"/>
                  <a:satMod val="135000"/>
                </a:schemeClr>
                <a:prstClr val="white"/>
              </a:duotone>
            </a:blip>
            <a:srcRect/>
            <a:stretch/>
          </p:blipFill>
          <p:spPr>
            <a:xfrm>
              <a:off x="11353801" y="780930"/>
              <a:ext cx="407073" cy="407073"/>
            </a:xfrm>
            <a:prstGeom prst="rect">
              <a:avLst/>
            </a:prstGeom>
            <a:noFill/>
            <a:ln>
              <a:noFill/>
            </a:ln>
          </p:spPr>
        </p:pic>
        <p:sp>
          <p:nvSpPr>
            <p:cNvPr id="138" name="Google Shape;880;p37">
              <a:extLst>
                <a:ext uri="{FF2B5EF4-FFF2-40B4-BE49-F238E27FC236}">
                  <a16:creationId xmlns:a16="http://schemas.microsoft.com/office/drawing/2014/main" id="{5AEB38B5-8721-4524-8EB8-948B46DEA5B5}"/>
                </a:ext>
              </a:extLst>
            </p:cNvPr>
            <p:cNvSpPr/>
            <p:nvPr/>
          </p:nvSpPr>
          <p:spPr>
            <a:xfrm>
              <a:off x="11256218" y="686345"/>
              <a:ext cx="614100" cy="614100"/>
            </a:xfrm>
            <a:prstGeom prst="ellipse">
              <a:avLst/>
            </a:prstGeom>
            <a:noFill/>
            <a:ln w="19050" cap="flat" cmpd="sng">
              <a:solidFill>
                <a:schemeClr val="accent4">
                  <a:lumMod val="75000"/>
                </a:schemeClr>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139" name="Google Shape;894;p37">
            <a:extLst>
              <a:ext uri="{FF2B5EF4-FFF2-40B4-BE49-F238E27FC236}">
                <a16:creationId xmlns:a16="http://schemas.microsoft.com/office/drawing/2014/main" id="{1A020621-85B1-4A28-B9B3-E257616809C3}"/>
              </a:ext>
            </a:extLst>
          </p:cNvPr>
          <p:cNvSpPr/>
          <p:nvPr/>
        </p:nvSpPr>
        <p:spPr>
          <a:xfrm rot="5400000">
            <a:off x="1008801" y="4080275"/>
            <a:ext cx="1300901" cy="91006"/>
          </a:xfrm>
          <a:prstGeom prst="rect">
            <a:avLst/>
          </a:prstGeom>
          <a:solidFill>
            <a:schemeClr val="accent4">
              <a:lumMod val="75000"/>
            </a:schemeClr>
          </a:solidFill>
          <a:ln>
            <a:solidFill>
              <a:schemeClr val="accent4">
                <a:lumMod val="75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881;p37">
            <a:extLst>
              <a:ext uri="{FF2B5EF4-FFF2-40B4-BE49-F238E27FC236}">
                <a16:creationId xmlns:a16="http://schemas.microsoft.com/office/drawing/2014/main" id="{BAE6DB15-6BF5-43D0-956E-AE9E354BAA60}"/>
              </a:ext>
            </a:extLst>
          </p:cNvPr>
          <p:cNvSpPr/>
          <p:nvPr/>
        </p:nvSpPr>
        <p:spPr>
          <a:xfrm>
            <a:off x="6408003" y="3669289"/>
            <a:ext cx="445917" cy="434740"/>
          </a:xfrm>
          <a:prstGeom prst="ellipse">
            <a:avLst/>
          </a:prstGeom>
          <a:noFill/>
          <a:ln w="19050" cap="flat" cmpd="sng">
            <a:solidFill>
              <a:schemeClr val="accent4">
                <a:lumMod val="75000"/>
              </a:schemeClr>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41" name="Google Shape;883;p37">
            <a:extLst>
              <a:ext uri="{FF2B5EF4-FFF2-40B4-BE49-F238E27FC236}">
                <a16:creationId xmlns:a16="http://schemas.microsoft.com/office/drawing/2014/main" id="{DF9FEB6D-D624-4A34-B7AE-4D2C4F10015B}"/>
              </a:ext>
            </a:extLst>
          </p:cNvPr>
          <p:cNvSpPr txBox="1"/>
          <p:nvPr/>
        </p:nvSpPr>
        <p:spPr>
          <a:xfrm>
            <a:off x="6884203" y="3667721"/>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70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142" name="Picture 2" descr="MuniPerene">
            <a:extLst>
              <a:ext uri="{FF2B5EF4-FFF2-40B4-BE49-F238E27FC236}">
                <a16:creationId xmlns:a16="http://schemas.microsoft.com/office/drawing/2014/main" id="{C7DD3888-2CED-4C0C-AD75-FFAAEE81714E}"/>
              </a:ext>
            </a:extLst>
          </p:cNvPr>
          <p:cNvPicPr>
            <a:picLocks noChangeAspect="1" noChangeArrowheads="1"/>
          </p:cNvPicPr>
          <p:nvPr/>
        </p:nvPicPr>
        <p:blipFill>
          <a:blip r:embed="rId11" cstate="print">
            <a:clrChange>
              <a:clrFrom>
                <a:srgbClr val="FFFFFF"/>
              </a:clrFrom>
              <a:clrTo>
                <a:srgbClr val="FFFFFF">
                  <a:alpha val="0"/>
                </a:srgbClr>
              </a:clrTo>
            </a:clrChange>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441347" y="3667560"/>
            <a:ext cx="381306" cy="381306"/>
          </a:xfrm>
          <a:prstGeom prst="rect">
            <a:avLst/>
          </a:prstGeom>
          <a:noFill/>
          <a:extLst>
            <a:ext uri="{909E8E84-426E-40DD-AFC4-6F175D3DCCD1}">
              <a14:hiddenFill xmlns:a14="http://schemas.microsoft.com/office/drawing/2010/main">
                <a:solidFill>
                  <a:srgbClr val="FFFFFF"/>
                </a:solidFill>
              </a14:hiddenFill>
            </a:ext>
          </a:extLst>
        </p:spPr>
      </p:pic>
      <p:sp>
        <p:nvSpPr>
          <p:cNvPr id="143" name="Google Shape;881;p37">
            <a:extLst>
              <a:ext uri="{FF2B5EF4-FFF2-40B4-BE49-F238E27FC236}">
                <a16:creationId xmlns:a16="http://schemas.microsoft.com/office/drawing/2014/main" id="{D4A3F0C5-4639-42A0-B96E-FCB50D6DB5B6}"/>
              </a:ext>
            </a:extLst>
          </p:cNvPr>
          <p:cNvSpPr/>
          <p:nvPr/>
        </p:nvSpPr>
        <p:spPr>
          <a:xfrm>
            <a:off x="6409041" y="4161038"/>
            <a:ext cx="445917" cy="434740"/>
          </a:xfrm>
          <a:prstGeom prst="ellipse">
            <a:avLst/>
          </a:prstGeom>
          <a:noFill/>
          <a:ln w="19050" cap="flat" cmpd="sng">
            <a:solidFill>
              <a:schemeClr val="accent4">
                <a:lumMod val="75000"/>
              </a:schemeClr>
            </a:solidFill>
            <a:prstDash val="sysDot"/>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pic>
        <p:nvPicPr>
          <p:cNvPr id="144" name="Imagen 143">
            <a:extLst>
              <a:ext uri="{FF2B5EF4-FFF2-40B4-BE49-F238E27FC236}">
                <a16:creationId xmlns:a16="http://schemas.microsoft.com/office/drawing/2014/main" id="{59977336-370D-462A-BEF1-0671DB8E30C2}"/>
              </a:ext>
            </a:extLst>
          </p:cNvPr>
          <p:cNvPicPr>
            <a:picLocks noChangeAspect="1"/>
          </p:cNvPicPr>
          <p:nvPr/>
        </p:nvPicPr>
        <p:blipFill>
          <a:blip r:embed="rId12"/>
          <a:stretch>
            <a:fillRect/>
          </a:stretch>
        </p:blipFill>
        <p:spPr>
          <a:xfrm>
            <a:off x="6493844" y="4245578"/>
            <a:ext cx="286913" cy="286913"/>
          </a:xfrm>
          <a:prstGeom prst="rect">
            <a:avLst/>
          </a:prstGeom>
        </p:spPr>
      </p:pic>
      <p:sp>
        <p:nvSpPr>
          <p:cNvPr id="145" name="Google Shape;883;p37">
            <a:extLst>
              <a:ext uri="{FF2B5EF4-FFF2-40B4-BE49-F238E27FC236}">
                <a16:creationId xmlns:a16="http://schemas.microsoft.com/office/drawing/2014/main" id="{C788F624-E064-4FBA-BA3A-96EFA907B92F}"/>
              </a:ext>
            </a:extLst>
          </p:cNvPr>
          <p:cNvSpPr txBox="1"/>
          <p:nvPr/>
        </p:nvSpPr>
        <p:spPr>
          <a:xfrm>
            <a:off x="6861856" y="4148478"/>
            <a:ext cx="104838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47 </a:t>
            </a:r>
            <a:r>
              <a:rPr kumimoji="0" lang="es-PE" sz="16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146" name="Google Shape;869;p37">
            <a:extLst>
              <a:ext uri="{FF2B5EF4-FFF2-40B4-BE49-F238E27FC236}">
                <a16:creationId xmlns:a16="http://schemas.microsoft.com/office/drawing/2014/main" id="{35FC16A7-60C3-498E-B95E-56AA7EA76E9B}"/>
              </a:ext>
            </a:extLst>
          </p:cNvPr>
          <p:cNvSpPr/>
          <p:nvPr/>
        </p:nvSpPr>
        <p:spPr>
          <a:xfrm>
            <a:off x="6859027" y="3593592"/>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Por transferencia</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47" name="Google Shape;869;p37">
            <a:extLst>
              <a:ext uri="{FF2B5EF4-FFF2-40B4-BE49-F238E27FC236}">
                <a16:creationId xmlns:a16="http://schemas.microsoft.com/office/drawing/2014/main" id="{7AF12901-BB65-4F92-9D57-DDC83DC9C030}"/>
              </a:ext>
            </a:extLst>
          </p:cNvPr>
          <p:cNvSpPr/>
          <p:nvPr/>
        </p:nvSpPr>
        <p:spPr>
          <a:xfrm>
            <a:off x="6841400" y="4058761"/>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Por </a:t>
            </a:r>
            <a:r>
              <a:rPr kumimoji="0" lang="es-PE" sz="800" b="1" i="0" u="none" strike="noStrike" kern="0" cap="none" spc="0" normalizeH="0" baseline="0" noProof="0" dirty="0" err="1">
                <a:ln>
                  <a:noFill/>
                </a:ln>
                <a:solidFill>
                  <a:srgbClr val="434343"/>
                </a:solidFill>
                <a:effectLst/>
                <a:uLnTx/>
                <a:uFillTx/>
                <a:latin typeface="Calibri"/>
                <a:ea typeface="Calibri"/>
                <a:cs typeface="Calibri"/>
                <a:sym typeface="Calibri"/>
              </a:rPr>
              <a:t>ejec</a:t>
            </a: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 directa</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39"/>
        <p:cNvGrpSpPr/>
        <p:nvPr/>
      </p:nvGrpSpPr>
      <p:grpSpPr>
        <a:xfrm>
          <a:off x="0" y="0"/>
          <a:ext cx="0" cy="0"/>
          <a:chOff x="0" y="0"/>
          <a:chExt cx="0" cy="0"/>
        </a:xfrm>
      </p:grpSpPr>
      <p:pic>
        <p:nvPicPr>
          <p:cNvPr id="840" name="Google Shape;840;p59"/>
          <p:cNvPicPr preferRelativeResize="0"/>
          <p:nvPr/>
        </p:nvPicPr>
        <p:blipFill rotWithShape="1">
          <a:blip r:embed="rId3">
            <a:alphaModFix/>
          </a:blip>
          <a:srcRect t="48145"/>
          <a:stretch/>
        </p:blipFill>
        <p:spPr>
          <a:xfrm>
            <a:off x="0" y="142875"/>
            <a:ext cx="12192000" cy="782725"/>
          </a:xfrm>
          <a:prstGeom prst="rect">
            <a:avLst/>
          </a:prstGeom>
          <a:noFill/>
          <a:ln>
            <a:noFill/>
          </a:ln>
        </p:spPr>
      </p:pic>
      <p:grpSp>
        <p:nvGrpSpPr>
          <p:cNvPr id="841" name="Google Shape;841;p59"/>
          <p:cNvGrpSpPr/>
          <p:nvPr/>
        </p:nvGrpSpPr>
        <p:grpSpPr>
          <a:xfrm>
            <a:off x="0" y="11"/>
            <a:ext cx="12192000" cy="720328"/>
            <a:chOff x="0" y="11"/>
            <a:chExt cx="12192000" cy="720328"/>
          </a:xfrm>
        </p:grpSpPr>
        <p:pic>
          <p:nvPicPr>
            <p:cNvPr id="842" name="Google Shape;842;p59"/>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843" name="Google Shape;843;p59"/>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44" name="Google Shape;844;p59"/>
            <p:cNvPicPr preferRelativeResize="0"/>
            <p:nvPr/>
          </p:nvPicPr>
          <p:blipFill rotWithShape="1">
            <a:blip r:embed="rId5">
              <a:alphaModFix/>
            </a:blip>
            <a:srcRect l="3403" t="3429" r="75680" b="85156"/>
            <a:stretch/>
          </p:blipFill>
          <p:spPr>
            <a:xfrm>
              <a:off x="358300" y="131850"/>
              <a:ext cx="1654876" cy="507951"/>
            </a:xfrm>
            <a:prstGeom prst="rect">
              <a:avLst/>
            </a:prstGeom>
            <a:noFill/>
            <a:ln>
              <a:noFill/>
            </a:ln>
          </p:spPr>
        </p:pic>
        <p:pic>
          <p:nvPicPr>
            <p:cNvPr id="845" name="Google Shape;845;p59"/>
            <p:cNvPicPr preferRelativeResize="0"/>
            <p:nvPr/>
          </p:nvPicPr>
          <p:blipFill rotWithShape="1">
            <a:blip r:embed="rId5">
              <a:alphaModFix/>
            </a:blip>
            <a:srcRect l="46394" t="3429" r="39336" b="85156"/>
            <a:stretch/>
          </p:blipFill>
          <p:spPr>
            <a:xfrm>
              <a:off x="5550375" y="131850"/>
              <a:ext cx="1128873" cy="507951"/>
            </a:xfrm>
            <a:prstGeom prst="rect">
              <a:avLst/>
            </a:prstGeom>
            <a:noFill/>
            <a:ln>
              <a:noFill/>
            </a:ln>
          </p:spPr>
        </p:pic>
        <p:pic>
          <p:nvPicPr>
            <p:cNvPr id="846" name="Google Shape;846;p59"/>
            <p:cNvPicPr preferRelativeResize="0"/>
            <p:nvPr/>
          </p:nvPicPr>
          <p:blipFill rotWithShape="1">
            <a:blip r:embed="rId5">
              <a:alphaModFix/>
            </a:blip>
            <a:srcRect l="80757" t="3429" r="3428" b="85156"/>
            <a:stretch/>
          </p:blipFill>
          <p:spPr>
            <a:xfrm>
              <a:off x="10685868" y="131850"/>
              <a:ext cx="1251200" cy="507951"/>
            </a:xfrm>
            <a:prstGeom prst="rect">
              <a:avLst/>
            </a:prstGeom>
            <a:noFill/>
            <a:ln>
              <a:noFill/>
            </a:ln>
          </p:spPr>
        </p:pic>
      </p:grpSp>
      <p:pic>
        <p:nvPicPr>
          <p:cNvPr id="847" name="Google Shape;847;p59"/>
          <p:cNvPicPr preferRelativeResize="0"/>
          <p:nvPr/>
        </p:nvPicPr>
        <p:blipFill rotWithShape="1">
          <a:blip r:embed="rId6">
            <a:alphaModFix/>
          </a:blip>
          <a:srcRect/>
          <a:stretch/>
        </p:blipFill>
        <p:spPr>
          <a:xfrm>
            <a:off x="268000" y="1349575"/>
            <a:ext cx="6402525" cy="47450"/>
          </a:xfrm>
          <a:prstGeom prst="rect">
            <a:avLst/>
          </a:prstGeom>
          <a:noFill/>
          <a:ln>
            <a:noFill/>
          </a:ln>
        </p:spPr>
      </p:pic>
      <p:sp>
        <p:nvSpPr>
          <p:cNvPr id="848" name="Google Shape;848;p59"/>
          <p:cNvSpPr txBox="1"/>
          <p:nvPr/>
        </p:nvSpPr>
        <p:spPr>
          <a:xfrm>
            <a:off x="188689" y="900256"/>
            <a:ext cx="11852100"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a:solidFill>
                  <a:srgbClr val="264478"/>
                </a:solidFill>
                <a:latin typeface="Calibri"/>
                <a:ea typeface="Calibri"/>
                <a:cs typeface="Calibri"/>
                <a:sym typeface="Calibri"/>
              </a:rPr>
              <a:t>Avances en proyectos</a:t>
            </a:r>
            <a:endParaRPr sz="1100" b="1" i="0" u="none" strike="noStrike" cap="none">
              <a:solidFill>
                <a:srgbClr val="264478"/>
              </a:solidFill>
              <a:latin typeface="Calibri"/>
              <a:ea typeface="Calibri"/>
              <a:cs typeface="Calibri"/>
              <a:sym typeface="Calibri"/>
            </a:endParaRPr>
          </a:p>
        </p:txBody>
      </p:sp>
      <p:sp>
        <p:nvSpPr>
          <p:cNvPr id="849" name="Google Shape;849;p59"/>
          <p:cNvSpPr/>
          <p:nvPr/>
        </p:nvSpPr>
        <p:spPr>
          <a:xfrm>
            <a:off x="261876" y="1505601"/>
            <a:ext cx="5738874" cy="30773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400" b="1" i="0" u="none" strike="noStrike" cap="none">
                <a:solidFill>
                  <a:srgbClr val="04AC9A"/>
                </a:solidFill>
                <a:latin typeface="Arial"/>
                <a:ea typeface="Arial"/>
                <a:cs typeface="Arial"/>
                <a:sym typeface="Arial"/>
              </a:rPr>
              <a:t>PROGRAMA DE AGUA SEGURA PARA LIMA Y CALLAO (PASLC)</a:t>
            </a:r>
            <a:endParaRPr sz="1400" b="1" i="0" u="none" strike="noStrike" cap="none">
              <a:solidFill>
                <a:srgbClr val="04AC9A"/>
              </a:solidFill>
              <a:latin typeface="Arial"/>
              <a:ea typeface="Arial"/>
              <a:cs typeface="Arial"/>
              <a:sym typeface="Arial"/>
            </a:endParaRPr>
          </a:p>
        </p:txBody>
      </p:sp>
      <p:sp>
        <p:nvSpPr>
          <p:cNvPr id="29" name="Google Shape;832;p37">
            <a:extLst>
              <a:ext uri="{FF2B5EF4-FFF2-40B4-BE49-F238E27FC236}">
                <a16:creationId xmlns:a16="http://schemas.microsoft.com/office/drawing/2014/main" id="{2DA84943-E9F4-4AFC-B26F-B03F42A373AF}"/>
              </a:ext>
            </a:extLst>
          </p:cNvPr>
          <p:cNvSpPr txBox="1"/>
          <p:nvPr/>
        </p:nvSpPr>
        <p:spPr>
          <a:xfrm>
            <a:off x="581085" y="4388086"/>
            <a:ext cx="1526809" cy="884058"/>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3366CC"/>
                </a:solidFill>
                <a:effectLst/>
                <a:uLnTx/>
                <a:uFillTx/>
                <a:latin typeface="Calibri"/>
                <a:ea typeface="Calibri"/>
                <a:cs typeface="Calibri"/>
                <a:sym typeface="Calibri"/>
              </a:rPr>
              <a:t>Obras a Culminar</a:t>
            </a:r>
          </a:p>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1050" b="1" i="0" u="none" strike="noStrike" kern="0" cap="none" spc="0" normalizeH="0" baseline="0" noProof="0" dirty="0">
                <a:ln>
                  <a:noFill/>
                </a:ln>
                <a:solidFill>
                  <a:srgbClr val="3366CC"/>
                </a:solidFill>
                <a:effectLst/>
                <a:uLnTx/>
                <a:uFillTx/>
                <a:latin typeface="Arial"/>
                <a:ea typeface="+mn-ea"/>
                <a:cs typeface="Arial"/>
                <a:sym typeface="Arial"/>
              </a:rPr>
              <a:t>Programadas</a:t>
            </a:r>
          </a:p>
        </p:txBody>
      </p:sp>
      <p:sp>
        <p:nvSpPr>
          <p:cNvPr id="30" name="Google Shape;863;p37">
            <a:extLst>
              <a:ext uri="{FF2B5EF4-FFF2-40B4-BE49-F238E27FC236}">
                <a16:creationId xmlns:a16="http://schemas.microsoft.com/office/drawing/2014/main" id="{10E2956A-6F27-43CA-8336-3886CA4CD11C}"/>
              </a:ext>
            </a:extLst>
          </p:cNvPr>
          <p:cNvSpPr txBox="1"/>
          <p:nvPr/>
        </p:nvSpPr>
        <p:spPr>
          <a:xfrm>
            <a:off x="2516764" y="4532749"/>
            <a:ext cx="143458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01 proy.</a:t>
            </a:r>
            <a:endParaRPr kumimoji="0" sz="18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31" name="Google Shape;864;p37">
            <a:extLst>
              <a:ext uri="{FF2B5EF4-FFF2-40B4-BE49-F238E27FC236}">
                <a16:creationId xmlns:a16="http://schemas.microsoft.com/office/drawing/2014/main" id="{2E7B005D-22F0-4783-885D-B17AD85E9469}"/>
              </a:ext>
            </a:extLst>
          </p:cNvPr>
          <p:cNvPicPr preferRelativeResize="0"/>
          <p:nvPr/>
        </p:nvPicPr>
        <p:blipFill rotWithShape="1">
          <a:blip r:embed="rId7">
            <a:alphaModFix/>
            <a:duotone>
              <a:schemeClr val="accent5">
                <a:shade val="45000"/>
                <a:satMod val="135000"/>
              </a:schemeClr>
              <a:prstClr val="white"/>
            </a:duotone>
          </a:blip>
          <a:srcRect/>
          <a:stretch/>
        </p:blipFill>
        <p:spPr>
          <a:xfrm>
            <a:off x="2075770" y="4524829"/>
            <a:ext cx="447131" cy="480628"/>
          </a:xfrm>
          <a:prstGeom prst="rect">
            <a:avLst/>
          </a:prstGeom>
          <a:noFill/>
          <a:ln>
            <a:noFill/>
          </a:ln>
        </p:spPr>
      </p:pic>
      <p:pic>
        <p:nvPicPr>
          <p:cNvPr id="32" name="Google Shape;865;p37">
            <a:extLst>
              <a:ext uri="{FF2B5EF4-FFF2-40B4-BE49-F238E27FC236}">
                <a16:creationId xmlns:a16="http://schemas.microsoft.com/office/drawing/2014/main" id="{920756FD-D505-4505-8A35-EF8A9AEB4E36}"/>
              </a:ext>
            </a:extLst>
          </p:cNvPr>
          <p:cNvPicPr preferRelativeResize="0"/>
          <p:nvPr/>
        </p:nvPicPr>
        <p:blipFill rotWithShape="1">
          <a:blip r:embed="rId8">
            <a:alphaModFix/>
            <a:duotone>
              <a:schemeClr val="accent5">
                <a:shade val="45000"/>
                <a:satMod val="135000"/>
              </a:schemeClr>
              <a:prstClr val="white"/>
            </a:duotone>
          </a:blip>
          <a:srcRect/>
          <a:stretch/>
        </p:blipFill>
        <p:spPr>
          <a:xfrm>
            <a:off x="3520257" y="4532749"/>
            <a:ext cx="331517" cy="462056"/>
          </a:xfrm>
          <a:prstGeom prst="rect">
            <a:avLst/>
          </a:prstGeom>
          <a:noFill/>
          <a:ln>
            <a:noFill/>
          </a:ln>
        </p:spPr>
      </p:pic>
      <p:sp>
        <p:nvSpPr>
          <p:cNvPr id="33" name="Google Shape;866;p37">
            <a:extLst>
              <a:ext uri="{FF2B5EF4-FFF2-40B4-BE49-F238E27FC236}">
                <a16:creationId xmlns:a16="http://schemas.microsoft.com/office/drawing/2014/main" id="{28317E48-0248-4ED3-90CE-DC5F2984FC60}"/>
              </a:ext>
            </a:extLst>
          </p:cNvPr>
          <p:cNvSpPr txBox="1"/>
          <p:nvPr/>
        </p:nvSpPr>
        <p:spPr>
          <a:xfrm>
            <a:off x="3823322" y="4593060"/>
            <a:ext cx="1447787"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S/ 146.9 MM </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34" name="Google Shape;867;p37">
            <a:extLst>
              <a:ext uri="{FF2B5EF4-FFF2-40B4-BE49-F238E27FC236}">
                <a16:creationId xmlns:a16="http://schemas.microsoft.com/office/drawing/2014/main" id="{1C279D03-89AF-472D-BC3B-1C3737908A97}"/>
              </a:ext>
            </a:extLst>
          </p:cNvPr>
          <p:cNvSpPr/>
          <p:nvPr/>
        </p:nvSpPr>
        <p:spPr>
          <a:xfrm>
            <a:off x="3865830" y="4892590"/>
            <a:ext cx="1353791" cy="32219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5" name="Google Shape;868;p37">
            <a:extLst>
              <a:ext uri="{FF2B5EF4-FFF2-40B4-BE49-F238E27FC236}">
                <a16:creationId xmlns:a16="http://schemas.microsoft.com/office/drawing/2014/main" id="{F5C9A635-64F5-491F-AC98-02015D4647AB}"/>
              </a:ext>
            </a:extLst>
          </p:cNvPr>
          <p:cNvSpPr txBox="1"/>
          <p:nvPr/>
        </p:nvSpPr>
        <p:spPr>
          <a:xfrm>
            <a:off x="5672082" y="4594544"/>
            <a:ext cx="1007166"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17 MIL</a:t>
            </a:r>
          </a:p>
        </p:txBody>
      </p:sp>
      <p:sp>
        <p:nvSpPr>
          <p:cNvPr id="36" name="Google Shape;869;p37">
            <a:extLst>
              <a:ext uri="{FF2B5EF4-FFF2-40B4-BE49-F238E27FC236}">
                <a16:creationId xmlns:a16="http://schemas.microsoft.com/office/drawing/2014/main" id="{D1AE0C59-544A-4AB7-9641-E027A2F8A216}"/>
              </a:ext>
            </a:extLst>
          </p:cNvPr>
          <p:cNvSpPr/>
          <p:nvPr/>
        </p:nvSpPr>
        <p:spPr>
          <a:xfrm>
            <a:off x="5614634" y="4452512"/>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(Beneficiarios)</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37" name="Google Shape;878;p37">
            <a:extLst>
              <a:ext uri="{FF2B5EF4-FFF2-40B4-BE49-F238E27FC236}">
                <a16:creationId xmlns:a16="http://schemas.microsoft.com/office/drawing/2014/main" id="{FCF2DCA0-6C29-4B56-B988-30FF3AEC62B8}"/>
              </a:ext>
            </a:extLst>
          </p:cNvPr>
          <p:cNvGrpSpPr/>
          <p:nvPr/>
        </p:nvGrpSpPr>
        <p:grpSpPr>
          <a:xfrm>
            <a:off x="5278197" y="4594743"/>
            <a:ext cx="401707" cy="414978"/>
            <a:chOff x="11256218" y="686345"/>
            <a:chExt cx="614100" cy="614100"/>
          </a:xfrm>
        </p:grpSpPr>
        <p:pic>
          <p:nvPicPr>
            <p:cNvPr id="38" name="Google Shape;879;p37">
              <a:extLst>
                <a:ext uri="{FF2B5EF4-FFF2-40B4-BE49-F238E27FC236}">
                  <a16:creationId xmlns:a16="http://schemas.microsoft.com/office/drawing/2014/main" id="{D34B6A49-6C1E-4623-8F4F-860B72D7D5E5}"/>
                </a:ext>
              </a:extLst>
            </p:cNvPr>
            <p:cNvPicPr preferRelativeResize="0"/>
            <p:nvPr/>
          </p:nvPicPr>
          <p:blipFill rotWithShape="1">
            <a:blip r:embed="rId9">
              <a:alphaModFix/>
              <a:duotone>
                <a:schemeClr val="accent5">
                  <a:shade val="45000"/>
                  <a:satMod val="135000"/>
                </a:schemeClr>
                <a:prstClr val="white"/>
              </a:duotone>
            </a:blip>
            <a:srcRect/>
            <a:stretch/>
          </p:blipFill>
          <p:spPr>
            <a:xfrm>
              <a:off x="11353801" y="780930"/>
              <a:ext cx="407073" cy="407073"/>
            </a:xfrm>
            <a:prstGeom prst="rect">
              <a:avLst/>
            </a:prstGeom>
            <a:noFill/>
            <a:ln>
              <a:noFill/>
            </a:ln>
          </p:spPr>
        </p:pic>
        <p:sp>
          <p:nvSpPr>
            <p:cNvPr id="39" name="Google Shape;880;p37">
              <a:extLst>
                <a:ext uri="{FF2B5EF4-FFF2-40B4-BE49-F238E27FC236}">
                  <a16:creationId xmlns:a16="http://schemas.microsoft.com/office/drawing/2014/main" id="{F2B9A8DB-C52A-4E3B-80C9-B91AFFFC85BE}"/>
                </a:ext>
              </a:extLst>
            </p:cNvPr>
            <p:cNvSpPr/>
            <p:nvPr/>
          </p:nvSpPr>
          <p:spPr>
            <a:xfrm>
              <a:off x="11256218" y="686345"/>
              <a:ext cx="614100" cy="614100"/>
            </a:xfrm>
            <a:prstGeom prst="ellipse">
              <a:avLst/>
            </a:prstGeom>
            <a:noFill/>
            <a:ln w="19050" cap="flat" cmpd="sng">
              <a:solidFill>
                <a:srgbClr val="3366C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40" name="Google Shape;894;p37">
            <a:extLst>
              <a:ext uri="{FF2B5EF4-FFF2-40B4-BE49-F238E27FC236}">
                <a16:creationId xmlns:a16="http://schemas.microsoft.com/office/drawing/2014/main" id="{57EF7269-60EE-4021-89D2-8AD4534856C4}"/>
              </a:ext>
            </a:extLst>
          </p:cNvPr>
          <p:cNvSpPr/>
          <p:nvPr/>
        </p:nvSpPr>
        <p:spPr>
          <a:xfrm rot="5400000">
            <a:off x="1272063" y="4789773"/>
            <a:ext cx="1300901" cy="91006"/>
          </a:xfrm>
          <a:prstGeom prst="rect">
            <a:avLst/>
          </a:prstGeom>
          <a:solidFill>
            <a:srgbClr val="3366CC"/>
          </a:solidFill>
          <a:ln>
            <a:solidFill>
              <a:srgbClr val="3366CC"/>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832;p37">
            <a:extLst>
              <a:ext uri="{FF2B5EF4-FFF2-40B4-BE49-F238E27FC236}">
                <a16:creationId xmlns:a16="http://schemas.microsoft.com/office/drawing/2014/main" id="{17E086B3-E0FE-4FEF-A47F-D3D7E70EC5FD}"/>
              </a:ext>
            </a:extLst>
          </p:cNvPr>
          <p:cNvSpPr txBox="1"/>
          <p:nvPr/>
        </p:nvSpPr>
        <p:spPr>
          <a:xfrm>
            <a:off x="453600" y="2728254"/>
            <a:ext cx="1526809" cy="738633"/>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FFC000">
                    <a:lumMod val="75000"/>
                  </a:srgbClr>
                </a:solidFill>
                <a:effectLst/>
                <a:uLnTx/>
                <a:uFillTx/>
                <a:latin typeface="Calibri"/>
                <a:ea typeface="Calibri"/>
                <a:cs typeface="Calibri"/>
                <a:sym typeface="Calibri"/>
              </a:rPr>
              <a:t>Obras en</a:t>
            </a:r>
          </a:p>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FFC000">
                    <a:lumMod val="75000"/>
                  </a:srgbClr>
                </a:solidFill>
                <a:effectLst/>
                <a:uLnTx/>
                <a:uFillTx/>
                <a:latin typeface="Calibri"/>
                <a:ea typeface="Calibri"/>
                <a:cs typeface="Calibri"/>
                <a:sym typeface="Calibri"/>
              </a:rPr>
              <a:t>Ejecución</a:t>
            </a:r>
          </a:p>
        </p:txBody>
      </p:sp>
      <p:sp>
        <p:nvSpPr>
          <p:cNvPr id="42" name="Google Shape;863;p37">
            <a:extLst>
              <a:ext uri="{FF2B5EF4-FFF2-40B4-BE49-F238E27FC236}">
                <a16:creationId xmlns:a16="http://schemas.microsoft.com/office/drawing/2014/main" id="{DF575BA1-6D2F-461E-A368-724E5AF4EF96}"/>
              </a:ext>
            </a:extLst>
          </p:cNvPr>
          <p:cNvSpPr txBox="1"/>
          <p:nvPr/>
        </p:nvSpPr>
        <p:spPr>
          <a:xfrm>
            <a:off x="2518413" y="2805862"/>
            <a:ext cx="143458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04 </a:t>
            </a:r>
            <a:r>
              <a:rPr kumimoji="0" lang="es-PE" sz="18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8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43" name="Google Shape;864;p37">
            <a:extLst>
              <a:ext uri="{FF2B5EF4-FFF2-40B4-BE49-F238E27FC236}">
                <a16:creationId xmlns:a16="http://schemas.microsoft.com/office/drawing/2014/main" id="{2C6F6052-03DF-438C-9721-9A680F01A671}"/>
              </a:ext>
            </a:extLst>
          </p:cNvPr>
          <p:cNvPicPr preferRelativeResize="0"/>
          <p:nvPr/>
        </p:nvPicPr>
        <p:blipFill rotWithShape="1">
          <a:blip r:embed="rId7">
            <a:alphaModFix/>
            <a:duotone>
              <a:schemeClr val="accent4">
                <a:shade val="45000"/>
                <a:satMod val="135000"/>
              </a:schemeClr>
              <a:prstClr val="white"/>
            </a:duotone>
          </a:blip>
          <a:srcRect/>
          <a:stretch/>
        </p:blipFill>
        <p:spPr>
          <a:xfrm>
            <a:off x="2077419" y="2797942"/>
            <a:ext cx="447131" cy="480628"/>
          </a:xfrm>
          <a:prstGeom prst="rect">
            <a:avLst/>
          </a:prstGeom>
          <a:noFill/>
          <a:ln>
            <a:noFill/>
          </a:ln>
        </p:spPr>
      </p:pic>
      <p:pic>
        <p:nvPicPr>
          <p:cNvPr id="44" name="Google Shape;865;p37">
            <a:extLst>
              <a:ext uri="{FF2B5EF4-FFF2-40B4-BE49-F238E27FC236}">
                <a16:creationId xmlns:a16="http://schemas.microsoft.com/office/drawing/2014/main" id="{F2D3B354-73C8-44CF-A464-90AE2F9B9EBE}"/>
              </a:ext>
            </a:extLst>
          </p:cNvPr>
          <p:cNvPicPr preferRelativeResize="0"/>
          <p:nvPr/>
        </p:nvPicPr>
        <p:blipFill rotWithShape="1">
          <a:blip r:embed="rId8">
            <a:alphaModFix/>
            <a:duotone>
              <a:schemeClr val="accent4">
                <a:shade val="45000"/>
                <a:satMod val="135000"/>
              </a:schemeClr>
              <a:prstClr val="white"/>
            </a:duotone>
          </a:blip>
          <a:srcRect/>
          <a:stretch/>
        </p:blipFill>
        <p:spPr>
          <a:xfrm>
            <a:off x="3545083" y="2851320"/>
            <a:ext cx="418913" cy="416177"/>
          </a:xfrm>
          <a:prstGeom prst="rect">
            <a:avLst/>
          </a:prstGeom>
          <a:noFill/>
          <a:ln>
            <a:noFill/>
          </a:ln>
        </p:spPr>
      </p:pic>
      <p:sp>
        <p:nvSpPr>
          <p:cNvPr id="45" name="Google Shape;866;p37">
            <a:extLst>
              <a:ext uri="{FF2B5EF4-FFF2-40B4-BE49-F238E27FC236}">
                <a16:creationId xmlns:a16="http://schemas.microsoft.com/office/drawing/2014/main" id="{DB2D75F3-BC20-4A46-AE01-23C6B4DEB7BB}"/>
              </a:ext>
            </a:extLst>
          </p:cNvPr>
          <p:cNvSpPr txBox="1"/>
          <p:nvPr/>
        </p:nvSpPr>
        <p:spPr>
          <a:xfrm>
            <a:off x="3901605" y="2851320"/>
            <a:ext cx="1347957"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S/ 1,138 MM </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46" name="Google Shape;867;p37">
            <a:extLst>
              <a:ext uri="{FF2B5EF4-FFF2-40B4-BE49-F238E27FC236}">
                <a16:creationId xmlns:a16="http://schemas.microsoft.com/office/drawing/2014/main" id="{7E29821B-A31D-4CF6-BB93-52DD8485551F}"/>
              </a:ext>
            </a:extLst>
          </p:cNvPr>
          <p:cNvSpPr/>
          <p:nvPr/>
        </p:nvSpPr>
        <p:spPr>
          <a:xfrm>
            <a:off x="3867479" y="3165703"/>
            <a:ext cx="1353791" cy="32219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7" name="Google Shape;868;p37">
            <a:extLst>
              <a:ext uri="{FF2B5EF4-FFF2-40B4-BE49-F238E27FC236}">
                <a16:creationId xmlns:a16="http://schemas.microsoft.com/office/drawing/2014/main" id="{CE74F675-4A39-4846-9AC7-E66680426358}"/>
              </a:ext>
            </a:extLst>
          </p:cNvPr>
          <p:cNvSpPr txBox="1"/>
          <p:nvPr/>
        </p:nvSpPr>
        <p:spPr>
          <a:xfrm>
            <a:off x="5688470" y="2843979"/>
            <a:ext cx="1007166"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317 MIL</a:t>
            </a:r>
          </a:p>
        </p:txBody>
      </p:sp>
      <p:sp>
        <p:nvSpPr>
          <p:cNvPr id="48" name="Google Shape;869;p37">
            <a:extLst>
              <a:ext uri="{FF2B5EF4-FFF2-40B4-BE49-F238E27FC236}">
                <a16:creationId xmlns:a16="http://schemas.microsoft.com/office/drawing/2014/main" id="{5B997180-72F1-44A3-8A7B-880D6E25F4B0}"/>
              </a:ext>
            </a:extLst>
          </p:cNvPr>
          <p:cNvSpPr/>
          <p:nvPr/>
        </p:nvSpPr>
        <p:spPr>
          <a:xfrm>
            <a:off x="5679904" y="3166571"/>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(Beneficiarios)</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49" name="Google Shape;878;p37">
            <a:extLst>
              <a:ext uri="{FF2B5EF4-FFF2-40B4-BE49-F238E27FC236}">
                <a16:creationId xmlns:a16="http://schemas.microsoft.com/office/drawing/2014/main" id="{B720E56C-93F7-43D2-97F0-D9F25D5C4C42}"/>
              </a:ext>
            </a:extLst>
          </p:cNvPr>
          <p:cNvGrpSpPr/>
          <p:nvPr/>
        </p:nvGrpSpPr>
        <p:grpSpPr>
          <a:xfrm>
            <a:off x="5279846" y="2842456"/>
            <a:ext cx="401707" cy="414978"/>
            <a:chOff x="11256218" y="686345"/>
            <a:chExt cx="614100" cy="614100"/>
          </a:xfrm>
        </p:grpSpPr>
        <p:pic>
          <p:nvPicPr>
            <p:cNvPr id="50" name="Google Shape;879;p37">
              <a:extLst>
                <a:ext uri="{FF2B5EF4-FFF2-40B4-BE49-F238E27FC236}">
                  <a16:creationId xmlns:a16="http://schemas.microsoft.com/office/drawing/2014/main" id="{542CAB09-5BD5-4891-A50E-F027F5077E84}"/>
                </a:ext>
              </a:extLst>
            </p:cNvPr>
            <p:cNvPicPr preferRelativeResize="0"/>
            <p:nvPr/>
          </p:nvPicPr>
          <p:blipFill rotWithShape="1">
            <a:blip r:embed="rId9">
              <a:alphaModFix/>
              <a:duotone>
                <a:schemeClr val="accent4">
                  <a:shade val="45000"/>
                  <a:satMod val="135000"/>
                </a:schemeClr>
                <a:prstClr val="white"/>
              </a:duotone>
            </a:blip>
            <a:srcRect/>
            <a:stretch/>
          </p:blipFill>
          <p:spPr>
            <a:xfrm>
              <a:off x="11353801" y="780930"/>
              <a:ext cx="407073" cy="407073"/>
            </a:xfrm>
            <a:prstGeom prst="rect">
              <a:avLst/>
            </a:prstGeom>
            <a:noFill/>
            <a:ln>
              <a:noFill/>
            </a:ln>
          </p:spPr>
        </p:pic>
        <p:sp>
          <p:nvSpPr>
            <p:cNvPr id="51" name="Google Shape;880;p37">
              <a:extLst>
                <a:ext uri="{FF2B5EF4-FFF2-40B4-BE49-F238E27FC236}">
                  <a16:creationId xmlns:a16="http://schemas.microsoft.com/office/drawing/2014/main" id="{6EF64485-3564-46A7-A79B-16AB73F6254C}"/>
                </a:ext>
              </a:extLst>
            </p:cNvPr>
            <p:cNvSpPr/>
            <p:nvPr/>
          </p:nvSpPr>
          <p:spPr>
            <a:xfrm>
              <a:off x="11256218" y="686345"/>
              <a:ext cx="614100" cy="614100"/>
            </a:xfrm>
            <a:prstGeom prst="ellipse">
              <a:avLst/>
            </a:prstGeom>
            <a:noFill/>
            <a:ln w="19050" cap="flat" cmpd="sng">
              <a:solidFill>
                <a:schemeClr val="accent4">
                  <a:lumMod val="75000"/>
                </a:schemeClr>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52" name="Google Shape;894;p37">
            <a:extLst>
              <a:ext uri="{FF2B5EF4-FFF2-40B4-BE49-F238E27FC236}">
                <a16:creationId xmlns:a16="http://schemas.microsoft.com/office/drawing/2014/main" id="{BF09240A-336F-437F-8665-0540F691D8CD}"/>
              </a:ext>
            </a:extLst>
          </p:cNvPr>
          <p:cNvSpPr/>
          <p:nvPr/>
        </p:nvSpPr>
        <p:spPr>
          <a:xfrm rot="5400000">
            <a:off x="1273712" y="3062886"/>
            <a:ext cx="1300901" cy="91006"/>
          </a:xfrm>
          <a:prstGeom prst="rect">
            <a:avLst/>
          </a:prstGeom>
          <a:solidFill>
            <a:schemeClr val="accent4">
              <a:lumMod val="75000"/>
            </a:schemeClr>
          </a:solidFill>
          <a:ln>
            <a:solidFill>
              <a:schemeClr val="accent4">
                <a:lumMod val="75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3" name="Google Shape;219;g10a75c8c72e_14_110">
            <a:extLst>
              <a:ext uri="{FF2B5EF4-FFF2-40B4-BE49-F238E27FC236}">
                <a16:creationId xmlns:a16="http://schemas.microsoft.com/office/drawing/2014/main" id="{0CBD50BA-21BC-4508-BBE1-A7CFA8510D7F}"/>
              </a:ext>
            </a:extLst>
          </p:cNvPr>
          <p:cNvPicPr preferRelativeResize="0">
            <a:picLocks/>
          </p:cNvPicPr>
          <p:nvPr/>
        </p:nvPicPr>
        <p:blipFill rotWithShape="1">
          <a:blip r:embed="rId10"/>
          <a:srcRect l="28613" r="4141"/>
          <a:stretch/>
        </p:blipFill>
        <p:spPr>
          <a:xfrm>
            <a:off x="7218915" y="754064"/>
            <a:ext cx="6064886" cy="6012562"/>
          </a:xfrm>
          <a:prstGeom prst="flowChartOnlineStorage">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71"/>
        <p:cNvGrpSpPr/>
        <p:nvPr/>
      </p:nvGrpSpPr>
      <p:grpSpPr>
        <a:xfrm>
          <a:off x="0" y="0"/>
          <a:ext cx="0" cy="0"/>
          <a:chOff x="0" y="0"/>
          <a:chExt cx="0" cy="0"/>
        </a:xfrm>
      </p:grpSpPr>
      <p:pic>
        <p:nvPicPr>
          <p:cNvPr id="872" name="Google Shape;872;p61"/>
          <p:cNvPicPr preferRelativeResize="0"/>
          <p:nvPr/>
        </p:nvPicPr>
        <p:blipFill rotWithShape="1">
          <a:blip r:embed="rId3">
            <a:alphaModFix/>
          </a:blip>
          <a:srcRect t="48145"/>
          <a:stretch/>
        </p:blipFill>
        <p:spPr>
          <a:xfrm>
            <a:off x="0" y="142875"/>
            <a:ext cx="12192000" cy="782725"/>
          </a:xfrm>
          <a:prstGeom prst="rect">
            <a:avLst/>
          </a:prstGeom>
          <a:noFill/>
          <a:ln>
            <a:noFill/>
          </a:ln>
        </p:spPr>
      </p:pic>
      <p:grpSp>
        <p:nvGrpSpPr>
          <p:cNvPr id="873" name="Google Shape;873;p61"/>
          <p:cNvGrpSpPr/>
          <p:nvPr/>
        </p:nvGrpSpPr>
        <p:grpSpPr>
          <a:xfrm>
            <a:off x="0" y="11"/>
            <a:ext cx="12192000" cy="720328"/>
            <a:chOff x="0" y="11"/>
            <a:chExt cx="12192000" cy="720328"/>
          </a:xfrm>
        </p:grpSpPr>
        <p:pic>
          <p:nvPicPr>
            <p:cNvPr id="874" name="Google Shape;874;p61"/>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875" name="Google Shape;875;p61"/>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76" name="Google Shape;876;p61"/>
            <p:cNvPicPr preferRelativeResize="0"/>
            <p:nvPr/>
          </p:nvPicPr>
          <p:blipFill rotWithShape="1">
            <a:blip r:embed="rId5">
              <a:alphaModFix/>
            </a:blip>
            <a:srcRect l="3403" t="3429" r="75680" b="85156"/>
            <a:stretch/>
          </p:blipFill>
          <p:spPr>
            <a:xfrm>
              <a:off x="358300" y="131850"/>
              <a:ext cx="1654876" cy="507951"/>
            </a:xfrm>
            <a:prstGeom prst="rect">
              <a:avLst/>
            </a:prstGeom>
            <a:noFill/>
            <a:ln>
              <a:noFill/>
            </a:ln>
          </p:spPr>
        </p:pic>
        <p:pic>
          <p:nvPicPr>
            <p:cNvPr id="877" name="Google Shape;877;p61"/>
            <p:cNvPicPr preferRelativeResize="0"/>
            <p:nvPr/>
          </p:nvPicPr>
          <p:blipFill rotWithShape="1">
            <a:blip r:embed="rId5">
              <a:alphaModFix/>
            </a:blip>
            <a:srcRect l="46394" t="3429" r="39336" b="85156"/>
            <a:stretch/>
          </p:blipFill>
          <p:spPr>
            <a:xfrm>
              <a:off x="5550375" y="131850"/>
              <a:ext cx="1128873" cy="507951"/>
            </a:xfrm>
            <a:prstGeom prst="rect">
              <a:avLst/>
            </a:prstGeom>
            <a:noFill/>
            <a:ln>
              <a:noFill/>
            </a:ln>
          </p:spPr>
        </p:pic>
        <p:pic>
          <p:nvPicPr>
            <p:cNvPr id="878" name="Google Shape;878;p61"/>
            <p:cNvPicPr preferRelativeResize="0"/>
            <p:nvPr/>
          </p:nvPicPr>
          <p:blipFill rotWithShape="1">
            <a:blip r:embed="rId5">
              <a:alphaModFix/>
            </a:blip>
            <a:srcRect l="80757" t="3429" r="3428" b="85156"/>
            <a:stretch/>
          </p:blipFill>
          <p:spPr>
            <a:xfrm>
              <a:off x="10685868" y="131850"/>
              <a:ext cx="1251200" cy="507951"/>
            </a:xfrm>
            <a:prstGeom prst="rect">
              <a:avLst/>
            </a:prstGeom>
            <a:noFill/>
            <a:ln>
              <a:noFill/>
            </a:ln>
          </p:spPr>
        </p:pic>
      </p:grpSp>
      <p:pic>
        <p:nvPicPr>
          <p:cNvPr id="879" name="Google Shape;879;p61"/>
          <p:cNvPicPr preferRelativeResize="0"/>
          <p:nvPr/>
        </p:nvPicPr>
        <p:blipFill rotWithShape="1">
          <a:blip r:embed="rId6">
            <a:alphaModFix/>
          </a:blip>
          <a:srcRect/>
          <a:stretch/>
        </p:blipFill>
        <p:spPr>
          <a:xfrm>
            <a:off x="268000" y="1349575"/>
            <a:ext cx="6402525" cy="47450"/>
          </a:xfrm>
          <a:prstGeom prst="rect">
            <a:avLst/>
          </a:prstGeom>
          <a:noFill/>
          <a:ln>
            <a:noFill/>
          </a:ln>
        </p:spPr>
      </p:pic>
      <p:sp>
        <p:nvSpPr>
          <p:cNvPr id="910" name="Google Shape;910;p61"/>
          <p:cNvSpPr txBox="1"/>
          <p:nvPr/>
        </p:nvSpPr>
        <p:spPr>
          <a:xfrm>
            <a:off x="188689" y="900256"/>
            <a:ext cx="11852244"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dirty="0">
                <a:solidFill>
                  <a:srgbClr val="264478"/>
                </a:solidFill>
                <a:latin typeface="Calibri"/>
                <a:ea typeface="Calibri"/>
                <a:cs typeface="Calibri"/>
                <a:sym typeface="Calibri"/>
              </a:rPr>
              <a:t>Avances en proyectos</a:t>
            </a:r>
            <a:endParaRPr sz="1100" b="1" i="0" u="none" strike="noStrike" cap="none" dirty="0">
              <a:solidFill>
                <a:srgbClr val="264478"/>
              </a:solidFill>
              <a:latin typeface="Calibri"/>
              <a:ea typeface="Calibri"/>
              <a:cs typeface="Calibri"/>
              <a:sym typeface="Calibri"/>
            </a:endParaRPr>
          </a:p>
        </p:txBody>
      </p:sp>
      <p:sp>
        <p:nvSpPr>
          <p:cNvPr id="911" name="Google Shape;911;p61"/>
          <p:cNvSpPr/>
          <p:nvPr/>
        </p:nvSpPr>
        <p:spPr>
          <a:xfrm>
            <a:off x="227774" y="1474410"/>
            <a:ext cx="6516150" cy="30773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400" b="1" i="0" u="none" strike="noStrike" cap="none">
                <a:solidFill>
                  <a:srgbClr val="04AC9A"/>
                </a:solidFill>
                <a:latin typeface="Calibri"/>
                <a:ea typeface="Calibri"/>
                <a:cs typeface="Calibri"/>
                <a:sym typeface="Calibri"/>
              </a:rPr>
              <a:t>SERVICIO DE AGUA POTABLE Y ALCANTARILLADO DE LIMA (SEDAPAL)</a:t>
            </a:r>
            <a:endParaRPr sz="1400" b="1" i="0" u="none" strike="noStrike" cap="none">
              <a:solidFill>
                <a:srgbClr val="04AC9A"/>
              </a:solidFill>
              <a:latin typeface="Calibri"/>
              <a:ea typeface="Calibri"/>
              <a:cs typeface="Calibri"/>
              <a:sym typeface="Calibri"/>
            </a:endParaRPr>
          </a:p>
        </p:txBody>
      </p:sp>
      <p:sp>
        <p:nvSpPr>
          <p:cNvPr id="45" name="Google Shape;832;p37">
            <a:extLst>
              <a:ext uri="{FF2B5EF4-FFF2-40B4-BE49-F238E27FC236}">
                <a16:creationId xmlns:a16="http://schemas.microsoft.com/office/drawing/2014/main" id="{D58258D9-C7A1-41F3-AA75-68BA7BBEAC88}"/>
              </a:ext>
            </a:extLst>
          </p:cNvPr>
          <p:cNvSpPr txBox="1"/>
          <p:nvPr/>
        </p:nvSpPr>
        <p:spPr>
          <a:xfrm>
            <a:off x="356586" y="2409779"/>
            <a:ext cx="1526809" cy="877133"/>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993366"/>
                </a:solidFill>
                <a:effectLst/>
                <a:uLnTx/>
                <a:uFillTx/>
                <a:latin typeface="Calibri"/>
                <a:ea typeface="Calibri"/>
                <a:cs typeface="Calibri"/>
                <a:sym typeface="Calibri"/>
              </a:rPr>
              <a:t>Obras Concluidas</a:t>
            </a:r>
          </a:p>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1000" b="1" i="0" u="none" strike="noStrike" kern="0" cap="none" spc="0" normalizeH="0" baseline="0" noProof="0" dirty="0">
                <a:ln>
                  <a:noFill/>
                </a:ln>
                <a:solidFill>
                  <a:srgbClr val="993366"/>
                </a:solidFill>
                <a:effectLst/>
                <a:uLnTx/>
                <a:uFillTx/>
                <a:latin typeface="Arial"/>
                <a:ea typeface="+mn-ea"/>
                <a:cs typeface="Arial"/>
                <a:sym typeface="Arial"/>
              </a:rPr>
              <a:t>Avances</a:t>
            </a:r>
            <a:endParaRPr kumimoji="0" sz="1000" b="1" i="0" u="none" strike="noStrike" kern="0" cap="none" spc="0" normalizeH="0" baseline="0" noProof="0" dirty="0">
              <a:ln>
                <a:noFill/>
              </a:ln>
              <a:solidFill>
                <a:srgbClr val="993366"/>
              </a:solidFill>
              <a:effectLst/>
              <a:uLnTx/>
              <a:uFillTx/>
              <a:latin typeface="Arial"/>
              <a:ea typeface="+mn-ea"/>
              <a:cs typeface="Arial"/>
              <a:sym typeface="Arial"/>
            </a:endParaRPr>
          </a:p>
        </p:txBody>
      </p:sp>
      <p:sp>
        <p:nvSpPr>
          <p:cNvPr id="46" name="Google Shape;863;p37">
            <a:extLst>
              <a:ext uri="{FF2B5EF4-FFF2-40B4-BE49-F238E27FC236}">
                <a16:creationId xmlns:a16="http://schemas.microsoft.com/office/drawing/2014/main" id="{1640E39E-FDAF-4FAE-B3B7-F58BC4B59579}"/>
              </a:ext>
            </a:extLst>
          </p:cNvPr>
          <p:cNvSpPr txBox="1"/>
          <p:nvPr/>
        </p:nvSpPr>
        <p:spPr>
          <a:xfrm>
            <a:off x="2396761" y="2476102"/>
            <a:ext cx="143458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05 proy.</a:t>
            </a:r>
            <a:endParaRPr kumimoji="0" sz="18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47" name="Google Shape;864;p37">
            <a:extLst>
              <a:ext uri="{FF2B5EF4-FFF2-40B4-BE49-F238E27FC236}">
                <a16:creationId xmlns:a16="http://schemas.microsoft.com/office/drawing/2014/main" id="{8C1028A7-89FE-4672-8334-60930BE3AF84}"/>
              </a:ext>
            </a:extLst>
          </p:cNvPr>
          <p:cNvPicPr preferRelativeResize="0"/>
          <p:nvPr/>
        </p:nvPicPr>
        <p:blipFill rotWithShape="1">
          <a:blip r:embed="rId7">
            <a:alphaModFix/>
            <a:duotone>
              <a:prstClr val="black"/>
              <a:srgbClr val="993366">
                <a:tint val="45000"/>
                <a:satMod val="400000"/>
              </a:srgbClr>
            </a:duotone>
          </a:blip>
          <a:srcRect/>
          <a:stretch/>
        </p:blipFill>
        <p:spPr>
          <a:xfrm>
            <a:off x="1955767" y="2468182"/>
            <a:ext cx="447131" cy="480628"/>
          </a:xfrm>
          <a:prstGeom prst="rect">
            <a:avLst/>
          </a:prstGeom>
          <a:noFill/>
          <a:ln>
            <a:noFill/>
          </a:ln>
        </p:spPr>
      </p:pic>
      <p:pic>
        <p:nvPicPr>
          <p:cNvPr id="48" name="Google Shape;865;p37">
            <a:extLst>
              <a:ext uri="{FF2B5EF4-FFF2-40B4-BE49-F238E27FC236}">
                <a16:creationId xmlns:a16="http://schemas.microsoft.com/office/drawing/2014/main" id="{D8D7664D-18B3-48A8-B248-B4817CD7ABFC}"/>
              </a:ext>
            </a:extLst>
          </p:cNvPr>
          <p:cNvPicPr preferRelativeResize="0"/>
          <p:nvPr/>
        </p:nvPicPr>
        <p:blipFill rotWithShape="1">
          <a:blip r:embed="rId8">
            <a:alphaModFix/>
            <a:duotone>
              <a:prstClr val="black"/>
              <a:srgbClr val="993366">
                <a:tint val="45000"/>
                <a:satMod val="400000"/>
              </a:srgbClr>
            </a:duotone>
          </a:blip>
          <a:srcRect/>
          <a:stretch/>
        </p:blipFill>
        <p:spPr>
          <a:xfrm>
            <a:off x="3342308" y="2537763"/>
            <a:ext cx="418913" cy="416177"/>
          </a:xfrm>
          <a:prstGeom prst="rect">
            <a:avLst/>
          </a:prstGeom>
          <a:noFill/>
          <a:ln>
            <a:noFill/>
          </a:ln>
        </p:spPr>
      </p:pic>
      <p:sp>
        <p:nvSpPr>
          <p:cNvPr id="49" name="Google Shape;866;p37">
            <a:extLst>
              <a:ext uri="{FF2B5EF4-FFF2-40B4-BE49-F238E27FC236}">
                <a16:creationId xmlns:a16="http://schemas.microsoft.com/office/drawing/2014/main" id="{A996FB98-619F-444D-A0CC-5FF0F484D4A1}"/>
              </a:ext>
            </a:extLst>
          </p:cNvPr>
          <p:cNvSpPr txBox="1"/>
          <p:nvPr/>
        </p:nvSpPr>
        <p:spPr>
          <a:xfrm>
            <a:off x="3671626" y="2521560"/>
            <a:ext cx="1305250"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S/ 115.8 MM </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50" name="Google Shape;867;p37">
            <a:extLst>
              <a:ext uri="{FF2B5EF4-FFF2-40B4-BE49-F238E27FC236}">
                <a16:creationId xmlns:a16="http://schemas.microsoft.com/office/drawing/2014/main" id="{383582C7-A9E4-4175-84FE-E0AE1D2230E9}"/>
              </a:ext>
            </a:extLst>
          </p:cNvPr>
          <p:cNvSpPr/>
          <p:nvPr/>
        </p:nvSpPr>
        <p:spPr>
          <a:xfrm>
            <a:off x="3745827" y="2835943"/>
            <a:ext cx="1353791" cy="32219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1" name="Google Shape;868;p37">
            <a:extLst>
              <a:ext uri="{FF2B5EF4-FFF2-40B4-BE49-F238E27FC236}">
                <a16:creationId xmlns:a16="http://schemas.microsoft.com/office/drawing/2014/main" id="{1A8DC79B-B263-418A-8C86-873D9E8F6645}"/>
              </a:ext>
            </a:extLst>
          </p:cNvPr>
          <p:cNvSpPr txBox="1"/>
          <p:nvPr/>
        </p:nvSpPr>
        <p:spPr>
          <a:xfrm>
            <a:off x="5566818" y="2514219"/>
            <a:ext cx="1007166"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104 MIL</a:t>
            </a:r>
          </a:p>
        </p:txBody>
      </p:sp>
      <p:sp>
        <p:nvSpPr>
          <p:cNvPr id="52" name="Google Shape;869;p37">
            <a:extLst>
              <a:ext uri="{FF2B5EF4-FFF2-40B4-BE49-F238E27FC236}">
                <a16:creationId xmlns:a16="http://schemas.microsoft.com/office/drawing/2014/main" id="{38DC79FE-E6D0-4946-ADF3-B8E67DC8E06E}"/>
              </a:ext>
            </a:extLst>
          </p:cNvPr>
          <p:cNvSpPr/>
          <p:nvPr/>
        </p:nvSpPr>
        <p:spPr>
          <a:xfrm>
            <a:off x="5558252" y="2836811"/>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(Beneficiarios)</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53" name="Google Shape;878;p37">
            <a:extLst>
              <a:ext uri="{FF2B5EF4-FFF2-40B4-BE49-F238E27FC236}">
                <a16:creationId xmlns:a16="http://schemas.microsoft.com/office/drawing/2014/main" id="{32ABB707-CC06-4C65-B2D2-C7A7A4F510D3}"/>
              </a:ext>
            </a:extLst>
          </p:cNvPr>
          <p:cNvGrpSpPr/>
          <p:nvPr/>
        </p:nvGrpSpPr>
        <p:grpSpPr>
          <a:xfrm>
            <a:off x="5158194" y="2512696"/>
            <a:ext cx="401707" cy="414978"/>
            <a:chOff x="11256218" y="686345"/>
            <a:chExt cx="614100" cy="614100"/>
          </a:xfrm>
        </p:grpSpPr>
        <p:pic>
          <p:nvPicPr>
            <p:cNvPr id="54" name="Google Shape;879;p37">
              <a:extLst>
                <a:ext uri="{FF2B5EF4-FFF2-40B4-BE49-F238E27FC236}">
                  <a16:creationId xmlns:a16="http://schemas.microsoft.com/office/drawing/2014/main" id="{D7241D8C-3678-487C-B453-556E7E41DCC3}"/>
                </a:ext>
              </a:extLst>
            </p:cNvPr>
            <p:cNvPicPr preferRelativeResize="0"/>
            <p:nvPr/>
          </p:nvPicPr>
          <p:blipFill rotWithShape="1">
            <a:blip r:embed="rId9">
              <a:alphaModFix/>
              <a:duotone>
                <a:prstClr val="black"/>
                <a:srgbClr val="993366">
                  <a:tint val="45000"/>
                  <a:satMod val="400000"/>
                </a:srgbClr>
              </a:duotone>
            </a:blip>
            <a:srcRect/>
            <a:stretch/>
          </p:blipFill>
          <p:spPr>
            <a:xfrm>
              <a:off x="11353801" y="780930"/>
              <a:ext cx="407073" cy="407073"/>
            </a:xfrm>
            <a:prstGeom prst="rect">
              <a:avLst/>
            </a:prstGeom>
            <a:noFill/>
            <a:ln>
              <a:noFill/>
            </a:ln>
          </p:spPr>
        </p:pic>
        <p:sp>
          <p:nvSpPr>
            <p:cNvPr id="55" name="Google Shape;880;p37">
              <a:extLst>
                <a:ext uri="{FF2B5EF4-FFF2-40B4-BE49-F238E27FC236}">
                  <a16:creationId xmlns:a16="http://schemas.microsoft.com/office/drawing/2014/main" id="{FFB94570-583B-4734-9C1A-FF7168721E54}"/>
                </a:ext>
              </a:extLst>
            </p:cNvPr>
            <p:cNvSpPr/>
            <p:nvPr/>
          </p:nvSpPr>
          <p:spPr>
            <a:xfrm>
              <a:off x="11256218" y="686345"/>
              <a:ext cx="614100" cy="614100"/>
            </a:xfrm>
            <a:prstGeom prst="ellipse">
              <a:avLst/>
            </a:prstGeom>
            <a:noFill/>
            <a:ln w="19050" cap="flat" cmpd="sng">
              <a:solidFill>
                <a:srgbClr val="99336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56" name="Google Shape;894;p37">
            <a:extLst>
              <a:ext uri="{FF2B5EF4-FFF2-40B4-BE49-F238E27FC236}">
                <a16:creationId xmlns:a16="http://schemas.microsoft.com/office/drawing/2014/main" id="{1B94392E-95F4-4D3C-B5FA-43219E928709}"/>
              </a:ext>
            </a:extLst>
          </p:cNvPr>
          <p:cNvSpPr/>
          <p:nvPr/>
        </p:nvSpPr>
        <p:spPr>
          <a:xfrm rot="5400000">
            <a:off x="1214008" y="2696580"/>
            <a:ext cx="1172416" cy="86415"/>
          </a:xfrm>
          <a:prstGeom prst="rect">
            <a:avLst/>
          </a:prstGeom>
          <a:solidFill>
            <a:srgbClr val="993366"/>
          </a:solidFill>
          <a:ln>
            <a:solidFill>
              <a:srgbClr val="993366"/>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832;p37">
            <a:extLst>
              <a:ext uri="{FF2B5EF4-FFF2-40B4-BE49-F238E27FC236}">
                <a16:creationId xmlns:a16="http://schemas.microsoft.com/office/drawing/2014/main" id="{64FA81D7-ABD5-4C93-BAC8-75256138DE52}"/>
              </a:ext>
            </a:extLst>
          </p:cNvPr>
          <p:cNvSpPr txBox="1"/>
          <p:nvPr/>
        </p:nvSpPr>
        <p:spPr>
          <a:xfrm>
            <a:off x="456492" y="5286700"/>
            <a:ext cx="1526809" cy="884058"/>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3366CC"/>
                </a:solidFill>
                <a:effectLst/>
                <a:uLnTx/>
                <a:uFillTx/>
                <a:latin typeface="Calibri"/>
                <a:ea typeface="Calibri"/>
                <a:cs typeface="Calibri"/>
                <a:sym typeface="Calibri"/>
              </a:rPr>
              <a:t>Obras a Culminar</a:t>
            </a:r>
          </a:p>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1050" b="1" i="0" u="none" strike="noStrike" kern="0" cap="none" spc="0" normalizeH="0" baseline="0" noProof="0" dirty="0">
                <a:ln>
                  <a:noFill/>
                </a:ln>
                <a:solidFill>
                  <a:srgbClr val="3366CC"/>
                </a:solidFill>
                <a:effectLst/>
                <a:uLnTx/>
                <a:uFillTx/>
                <a:latin typeface="Arial"/>
                <a:ea typeface="+mn-ea"/>
                <a:cs typeface="Arial"/>
                <a:sym typeface="Arial"/>
              </a:rPr>
              <a:t>Programadas</a:t>
            </a:r>
          </a:p>
        </p:txBody>
      </p:sp>
      <p:sp>
        <p:nvSpPr>
          <p:cNvPr id="58" name="Google Shape;863;p37">
            <a:extLst>
              <a:ext uri="{FF2B5EF4-FFF2-40B4-BE49-F238E27FC236}">
                <a16:creationId xmlns:a16="http://schemas.microsoft.com/office/drawing/2014/main" id="{26177F41-3E69-4B3F-A4CB-062EFDD756C2}"/>
              </a:ext>
            </a:extLst>
          </p:cNvPr>
          <p:cNvSpPr txBox="1"/>
          <p:nvPr/>
        </p:nvSpPr>
        <p:spPr>
          <a:xfrm>
            <a:off x="2392171" y="5431363"/>
            <a:ext cx="143458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01 proy.</a:t>
            </a:r>
            <a:endParaRPr kumimoji="0" sz="18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59" name="Google Shape;864;p37">
            <a:extLst>
              <a:ext uri="{FF2B5EF4-FFF2-40B4-BE49-F238E27FC236}">
                <a16:creationId xmlns:a16="http://schemas.microsoft.com/office/drawing/2014/main" id="{8BD8ABFE-54FE-48EE-86CC-EFA00C5FEA7A}"/>
              </a:ext>
            </a:extLst>
          </p:cNvPr>
          <p:cNvPicPr preferRelativeResize="0"/>
          <p:nvPr/>
        </p:nvPicPr>
        <p:blipFill rotWithShape="1">
          <a:blip r:embed="rId7">
            <a:alphaModFix/>
            <a:duotone>
              <a:schemeClr val="accent5">
                <a:shade val="45000"/>
                <a:satMod val="135000"/>
              </a:schemeClr>
              <a:prstClr val="white"/>
            </a:duotone>
          </a:blip>
          <a:srcRect/>
          <a:stretch/>
        </p:blipFill>
        <p:spPr>
          <a:xfrm>
            <a:off x="1951177" y="5423443"/>
            <a:ext cx="447131" cy="480628"/>
          </a:xfrm>
          <a:prstGeom prst="rect">
            <a:avLst/>
          </a:prstGeom>
          <a:noFill/>
          <a:ln>
            <a:noFill/>
          </a:ln>
        </p:spPr>
      </p:pic>
      <p:pic>
        <p:nvPicPr>
          <p:cNvPr id="60" name="Google Shape;865;p37">
            <a:extLst>
              <a:ext uri="{FF2B5EF4-FFF2-40B4-BE49-F238E27FC236}">
                <a16:creationId xmlns:a16="http://schemas.microsoft.com/office/drawing/2014/main" id="{2C889127-3846-49C9-8203-2E1C93BD3E94}"/>
              </a:ext>
            </a:extLst>
          </p:cNvPr>
          <p:cNvPicPr preferRelativeResize="0"/>
          <p:nvPr/>
        </p:nvPicPr>
        <p:blipFill rotWithShape="1">
          <a:blip r:embed="rId8">
            <a:alphaModFix/>
            <a:duotone>
              <a:schemeClr val="accent5">
                <a:shade val="45000"/>
                <a:satMod val="135000"/>
              </a:schemeClr>
              <a:prstClr val="white"/>
            </a:duotone>
          </a:blip>
          <a:srcRect/>
          <a:stretch/>
        </p:blipFill>
        <p:spPr>
          <a:xfrm>
            <a:off x="3418841" y="5476821"/>
            <a:ext cx="418913" cy="416177"/>
          </a:xfrm>
          <a:prstGeom prst="rect">
            <a:avLst/>
          </a:prstGeom>
          <a:noFill/>
          <a:ln>
            <a:noFill/>
          </a:ln>
        </p:spPr>
      </p:pic>
      <p:sp>
        <p:nvSpPr>
          <p:cNvPr id="61" name="Google Shape;866;p37">
            <a:extLst>
              <a:ext uri="{FF2B5EF4-FFF2-40B4-BE49-F238E27FC236}">
                <a16:creationId xmlns:a16="http://schemas.microsoft.com/office/drawing/2014/main" id="{E9A58774-CCE6-45A2-AAF8-34B9E4839CC3}"/>
              </a:ext>
            </a:extLst>
          </p:cNvPr>
          <p:cNvSpPr txBox="1"/>
          <p:nvPr/>
        </p:nvSpPr>
        <p:spPr>
          <a:xfrm>
            <a:off x="3775363" y="5476821"/>
            <a:ext cx="1347957"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S/ 14.2 MM </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62" name="Google Shape;867;p37">
            <a:extLst>
              <a:ext uri="{FF2B5EF4-FFF2-40B4-BE49-F238E27FC236}">
                <a16:creationId xmlns:a16="http://schemas.microsoft.com/office/drawing/2014/main" id="{A16A8442-E5CE-46BB-95B9-D2629DC7B8C2}"/>
              </a:ext>
            </a:extLst>
          </p:cNvPr>
          <p:cNvSpPr/>
          <p:nvPr/>
        </p:nvSpPr>
        <p:spPr>
          <a:xfrm>
            <a:off x="3741237" y="5791204"/>
            <a:ext cx="1353791" cy="32219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3" name="Google Shape;868;p37">
            <a:extLst>
              <a:ext uri="{FF2B5EF4-FFF2-40B4-BE49-F238E27FC236}">
                <a16:creationId xmlns:a16="http://schemas.microsoft.com/office/drawing/2014/main" id="{51102C2A-44DE-4F91-BF9F-0A9E2A3F8F88}"/>
              </a:ext>
            </a:extLst>
          </p:cNvPr>
          <p:cNvSpPr txBox="1"/>
          <p:nvPr/>
        </p:nvSpPr>
        <p:spPr>
          <a:xfrm>
            <a:off x="5562228" y="5469480"/>
            <a:ext cx="1007166"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35 MIL</a:t>
            </a:r>
          </a:p>
        </p:txBody>
      </p:sp>
      <p:sp>
        <p:nvSpPr>
          <p:cNvPr id="64" name="Google Shape;869;p37">
            <a:extLst>
              <a:ext uri="{FF2B5EF4-FFF2-40B4-BE49-F238E27FC236}">
                <a16:creationId xmlns:a16="http://schemas.microsoft.com/office/drawing/2014/main" id="{16ACF9DA-172B-4C2A-A68D-A6327F8BFFF5}"/>
              </a:ext>
            </a:extLst>
          </p:cNvPr>
          <p:cNvSpPr/>
          <p:nvPr/>
        </p:nvSpPr>
        <p:spPr>
          <a:xfrm>
            <a:off x="5553662" y="5792072"/>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(Beneficiarios)</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65" name="Google Shape;878;p37">
            <a:extLst>
              <a:ext uri="{FF2B5EF4-FFF2-40B4-BE49-F238E27FC236}">
                <a16:creationId xmlns:a16="http://schemas.microsoft.com/office/drawing/2014/main" id="{C0D8EEFB-A72B-4A4B-8603-164E9AC82AC5}"/>
              </a:ext>
            </a:extLst>
          </p:cNvPr>
          <p:cNvGrpSpPr/>
          <p:nvPr/>
        </p:nvGrpSpPr>
        <p:grpSpPr>
          <a:xfrm>
            <a:off x="5153604" y="5467957"/>
            <a:ext cx="401707" cy="414978"/>
            <a:chOff x="11256218" y="686345"/>
            <a:chExt cx="614100" cy="614100"/>
          </a:xfrm>
        </p:grpSpPr>
        <p:pic>
          <p:nvPicPr>
            <p:cNvPr id="66" name="Google Shape;879;p37">
              <a:extLst>
                <a:ext uri="{FF2B5EF4-FFF2-40B4-BE49-F238E27FC236}">
                  <a16:creationId xmlns:a16="http://schemas.microsoft.com/office/drawing/2014/main" id="{6D1E0666-7CC5-4406-ADB5-DFE47F15B2E4}"/>
                </a:ext>
              </a:extLst>
            </p:cNvPr>
            <p:cNvPicPr preferRelativeResize="0"/>
            <p:nvPr/>
          </p:nvPicPr>
          <p:blipFill rotWithShape="1">
            <a:blip r:embed="rId9">
              <a:alphaModFix/>
              <a:duotone>
                <a:schemeClr val="accent5">
                  <a:shade val="45000"/>
                  <a:satMod val="135000"/>
                </a:schemeClr>
                <a:prstClr val="white"/>
              </a:duotone>
            </a:blip>
            <a:srcRect/>
            <a:stretch/>
          </p:blipFill>
          <p:spPr>
            <a:xfrm>
              <a:off x="11353801" y="780930"/>
              <a:ext cx="407073" cy="407073"/>
            </a:xfrm>
            <a:prstGeom prst="rect">
              <a:avLst/>
            </a:prstGeom>
            <a:noFill/>
            <a:ln>
              <a:noFill/>
            </a:ln>
          </p:spPr>
        </p:pic>
        <p:sp>
          <p:nvSpPr>
            <p:cNvPr id="67" name="Google Shape;880;p37">
              <a:extLst>
                <a:ext uri="{FF2B5EF4-FFF2-40B4-BE49-F238E27FC236}">
                  <a16:creationId xmlns:a16="http://schemas.microsoft.com/office/drawing/2014/main" id="{2C89614D-4BCF-480F-AE99-E30AFDC5EE2C}"/>
                </a:ext>
              </a:extLst>
            </p:cNvPr>
            <p:cNvSpPr/>
            <p:nvPr/>
          </p:nvSpPr>
          <p:spPr>
            <a:xfrm>
              <a:off x="11256218" y="686345"/>
              <a:ext cx="614100" cy="614100"/>
            </a:xfrm>
            <a:prstGeom prst="ellipse">
              <a:avLst/>
            </a:prstGeom>
            <a:noFill/>
            <a:ln w="19050" cap="flat" cmpd="sng">
              <a:solidFill>
                <a:srgbClr val="3366C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68" name="Google Shape;894;p37">
            <a:extLst>
              <a:ext uri="{FF2B5EF4-FFF2-40B4-BE49-F238E27FC236}">
                <a16:creationId xmlns:a16="http://schemas.microsoft.com/office/drawing/2014/main" id="{0A7923A0-74FB-4C20-BD04-10014A292A66}"/>
              </a:ext>
            </a:extLst>
          </p:cNvPr>
          <p:cNvSpPr/>
          <p:nvPr/>
        </p:nvSpPr>
        <p:spPr>
          <a:xfrm rot="5400000">
            <a:off x="1147470" y="5688387"/>
            <a:ext cx="1300901" cy="91006"/>
          </a:xfrm>
          <a:prstGeom prst="rect">
            <a:avLst/>
          </a:prstGeom>
          <a:solidFill>
            <a:srgbClr val="3366CC"/>
          </a:solidFill>
          <a:ln>
            <a:solidFill>
              <a:srgbClr val="3366CC"/>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69" name="Google Shape;895;p37">
            <a:extLst>
              <a:ext uri="{FF2B5EF4-FFF2-40B4-BE49-F238E27FC236}">
                <a16:creationId xmlns:a16="http://schemas.microsoft.com/office/drawing/2014/main" id="{0753269B-C29D-49CB-A9A4-5F90C21827A7}"/>
              </a:ext>
            </a:extLst>
          </p:cNvPr>
          <p:cNvPicPr preferRelativeResize="0"/>
          <p:nvPr/>
        </p:nvPicPr>
        <p:blipFill rotWithShape="1">
          <a:blip r:embed="rId10">
            <a:alphaModFix/>
            <a:duotone>
              <a:schemeClr val="accent5">
                <a:shade val="45000"/>
                <a:satMod val="135000"/>
              </a:schemeClr>
              <a:prstClr val="white"/>
            </a:duotone>
          </a:blip>
          <a:srcRect/>
          <a:stretch/>
        </p:blipFill>
        <p:spPr>
          <a:xfrm>
            <a:off x="352496" y="5062922"/>
            <a:ext cx="331415" cy="428340"/>
          </a:xfrm>
          <a:prstGeom prst="rect">
            <a:avLst/>
          </a:prstGeom>
          <a:noFill/>
          <a:ln>
            <a:noFill/>
          </a:ln>
        </p:spPr>
      </p:pic>
      <p:sp>
        <p:nvSpPr>
          <p:cNvPr id="70" name="Google Shape;832;p37">
            <a:extLst>
              <a:ext uri="{FF2B5EF4-FFF2-40B4-BE49-F238E27FC236}">
                <a16:creationId xmlns:a16="http://schemas.microsoft.com/office/drawing/2014/main" id="{22D7B5E1-E38E-425F-8807-8E8B452FC007}"/>
              </a:ext>
            </a:extLst>
          </p:cNvPr>
          <p:cNvSpPr txBox="1"/>
          <p:nvPr/>
        </p:nvSpPr>
        <p:spPr>
          <a:xfrm>
            <a:off x="331948" y="3809678"/>
            <a:ext cx="1526809" cy="738633"/>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FFC000">
                    <a:lumMod val="75000"/>
                  </a:srgbClr>
                </a:solidFill>
                <a:effectLst/>
                <a:uLnTx/>
                <a:uFillTx/>
                <a:latin typeface="Calibri"/>
                <a:ea typeface="Calibri"/>
                <a:cs typeface="Calibri"/>
                <a:sym typeface="Calibri"/>
              </a:rPr>
              <a:t>Obras en</a:t>
            </a:r>
          </a:p>
          <a:p>
            <a:pPr marL="0" marR="0" lvl="0" indent="0" algn="l" defTabSz="914400" rtl="0" eaLnBrk="1" fontAlgn="auto" latinLnBrk="0" hangingPunct="1">
              <a:lnSpc>
                <a:spcPct val="90000"/>
              </a:lnSpc>
              <a:spcBef>
                <a:spcPts val="0"/>
              </a:spcBef>
              <a:spcAft>
                <a:spcPts val="0"/>
              </a:spcAft>
              <a:buClr>
                <a:srgbClr val="000000"/>
              </a:buClr>
              <a:buSzPts val="2300"/>
              <a:buFont typeface="Arial"/>
              <a:buNone/>
              <a:tabLst/>
              <a:defRPr/>
            </a:pPr>
            <a:r>
              <a:rPr kumimoji="0" lang="es-PE" sz="2000" b="1" i="0" u="none" strike="noStrike" kern="0" cap="none" spc="0" normalizeH="0" baseline="0" noProof="0" dirty="0">
                <a:ln>
                  <a:noFill/>
                </a:ln>
                <a:solidFill>
                  <a:srgbClr val="FFC000">
                    <a:lumMod val="75000"/>
                  </a:srgbClr>
                </a:solidFill>
                <a:effectLst/>
                <a:uLnTx/>
                <a:uFillTx/>
                <a:latin typeface="Calibri"/>
                <a:ea typeface="Calibri"/>
                <a:cs typeface="Calibri"/>
                <a:sym typeface="Calibri"/>
              </a:rPr>
              <a:t>Ejecución</a:t>
            </a:r>
          </a:p>
        </p:txBody>
      </p:sp>
      <p:sp>
        <p:nvSpPr>
          <p:cNvPr id="71" name="Google Shape;863;p37">
            <a:extLst>
              <a:ext uri="{FF2B5EF4-FFF2-40B4-BE49-F238E27FC236}">
                <a16:creationId xmlns:a16="http://schemas.microsoft.com/office/drawing/2014/main" id="{5215E69B-4DEE-4D7D-9A0E-342A4FCCEDD1}"/>
              </a:ext>
            </a:extLst>
          </p:cNvPr>
          <p:cNvSpPr txBox="1"/>
          <p:nvPr/>
        </p:nvSpPr>
        <p:spPr>
          <a:xfrm>
            <a:off x="2396761" y="3887286"/>
            <a:ext cx="143458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11 </a:t>
            </a:r>
            <a:r>
              <a:rPr kumimoji="0" lang="es-PE" sz="1800" b="1" i="0" u="none" strike="noStrike" kern="0" cap="none" spc="0" normalizeH="0" baseline="0" noProof="0" dirty="0" err="1">
                <a:ln>
                  <a:noFill/>
                </a:ln>
                <a:solidFill>
                  <a:srgbClr val="434343"/>
                </a:solidFill>
                <a:effectLst/>
                <a:uLnTx/>
                <a:uFillTx/>
                <a:latin typeface="Calibri"/>
                <a:ea typeface="Calibri"/>
                <a:cs typeface="Calibri"/>
                <a:sym typeface="Calibri"/>
              </a:rPr>
              <a:t>proy</a:t>
            </a:r>
            <a:r>
              <a:rPr kumimoji="0" lang="es-PE" sz="1800" b="1" i="0" u="none" strike="noStrike" kern="0" cap="none" spc="0" normalizeH="0" baseline="0" noProof="0" dirty="0">
                <a:ln>
                  <a:noFill/>
                </a:ln>
                <a:solidFill>
                  <a:srgbClr val="434343"/>
                </a:solidFill>
                <a:effectLst/>
                <a:uLnTx/>
                <a:uFillTx/>
                <a:latin typeface="Calibri"/>
                <a:ea typeface="Calibri"/>
                <a:cs typeface="Calibri"/>
                <a:sym typeface="Calibri"/>
              </a:rPr>
              <a:t>.</a:t>
            </a:r>
            <a:endParaRPr kumimoji="0" sz="18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pic>
        <p:nvPicPr>
          <p:cNvPr id="72" name="Google Shape;864;p37">
            <a:extLst>
              <a:ext uri="{FF2B5EF4-FFF2-40B4-BE49-F238E27FC236}">
                <a16:creationId xmlns:a16="http://schemas.microsoft.com/office/drawing/2014/main" id="{6578DA70-FA85-4DA9-8057-CE8791EC545B}"/>
              </a:ext>
            </a:extLst>
          </p:cNvPr>
          <p:cNvPicPr preferRelativeResize="0"/>
          <p:nvPr/>
        </p:nvPicPr>
        <p:blipFill rotWithShape="1">
          <a:blip r:embed="rId7">
            <a:alphaModFix/>
            <a:duotone>
              <a:schemeClr val="accent4">
                <a:shade val="45000"/>
                <a:satMod val="135000"/>
              </a:schemeClr>
              <a:prstClr val="white"/>
            </a:duotone>
          </a:blip>
          <a:srcRect/>
          <a:stretch/>
        </p:blipFill>
        <p:spPr>
          <a:xfrm>
            <a:off x="1955767" y="3879366"/>
            <a:ext cx="447131" cy="480628"/>
          </a:xfrm>
          <a:prstGeom prst="rect">
            <a:avLst/>
          </a:prstGeom>
          <a:noFill/>
          <a:ln>
            <a:noFill/>
          </a:ln>
        </p:spPr>
      </p:pic>
      <p:pic>
        <p:nvPicPr>
          <p:cNvPr id="73" name="Google Shape;865;p37">
            <a:extLst>
              <a:ext uri="{FF2B5EF4-FFF2-40B4-BE49-F238E27FC236}">
                <a16:creationId xmlns:a16="http://schemas.microsoft.com/office/drawing/2014/main" id="{70B4A594-C9DD-47B8-ADF4-9BFC21126902}"/>
              </a:ext>
            </a:extLst>
          </p:cNvPr>
          <p:cNvPicPr preferRelativeResize="0"/>
          <p:nvPr/>
        </p:nvPicPr>
        <p:blipFill rotWithShape="1">
          <a:blip r:embed="rId8">
            <a:alphaModFix/>
            <a:duotone>
              <a:schemeClr val="accent4">
                <a:shade val="45000"/>
                <a:satMod val="135000"/>
              </a:schemeClr>
              <a:prstClr val="white"/>
            </a:duotone>
          </a:blip>
          <a:srcRect/>
          <a:stretch/>
        </p:blipFill>
        <p:spPr>
          <a:xfrm>
            <a:off x="3423431" y="3932744"/>
            <a:ext cx="418913" cy="416177"/>
          </a:xfrm>
          <a:prstGeom prst="rect">
            <a:avLst/>
          </a:prstGeom>
          <a:noFill/>
          <a:ln>
            <a:noFill/>
          </a:ln>
        </p:spPr>
      </p:pic>
      <p:sp>
        <p:nvSpPr>
          <p:cNvPr id="74" name="Google Shape;866;p37">
            <a:extLst>
              <a:ext uri="{FF2B5EF4-FFF2-40B4-BE49-F238E27FC236}">
                <a16:creationId xmlns:a16="http://schemas.microsoft.com/office/drawing/2014/main" id="{7CAB6FE5-71B0-4C96-BF69-224484E6E84D}"/>
              </a:ext>
            </a:extLst>
          </p:cNvPr>
          <p:cNvSpPr txBox="1"/>
          <p:nvPr/>
        </p:nvSpPr>
        <p:spPr>
          <a:xfrm>
            <a:off x="3779953" y="3932744"/>
            <a:ext cx="1347957"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S/ 3,118 MM </a:t>
            </a:r>
            <a:endParaRPr kumimoji="0" sz="1600" b="1" i="0" u="none" strike="noStrike" kern="0" cap="none" spc="0" normalizeH="0" baseline="0" noProof="0" dirty="0">
              <a:ln>
                <a:noFill/>
              </a:ln>
              <a:solidFill>
                <a:srgbClr val="434343"/>
              </a:solidFill>
              <a:effectLst/>
              <a:uLnTx/>
              <a:uFillTx/>
              <a:latin typeface="Calibri"/>
              <a:ea typeface="Calibri"/>
              <a:cs typeface="Calibri"/>
              <a:sym typeface="Calibri"/>
            </a:endParaRPr>
          </a:p>
        </p:txBody>
      </p:sp>
      <p:sp>
        <p:nvSpPr>
          <p:cNvPr id="75" name="Google Shape;867;p37">
            <a:extLst>
              <a:ext uri="{FF2B5EF4-FFF2-40B4-BE49-F238E27FC236}">
                <a16:creationId xmlns:a16="http://schemas.microsoft.com/office/drawing/2014/main" id="{DEFC3D25-163E-4D58-A3DD-ECE5BCB94705}"/>
              </a:ext>
            </a:extLst>
          </p:cNvPr>
          <p:cNvSpPr/>
          <p:nvPr/>
        </p:nvSpPr>
        <p:spPr>
          <a:xfrm>
            <a:off x="3745827" y="4247127"/>
            <a:ext cx="1353791" cy="322191"/>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6" name="Google Shape;868;p37">
            <a:extLst>
              <a:ext uri="{FF2B5EF4-FFF2-40B4-BE49-F238E27FC236}">
                <a16:creationId xmlns:a16="http://schemas.microsoft.com/office/drawing/2014/main" id="{CC9903C1-57A9-4E8D-85A7-5218E2147F93}"/>
              </a:ext>
            </a:extLst>
          </p:cNvPr>
          <p:cNvSpPr txBox="1"/>
          <p:nvPr/>
        </p:nvSpPr>
        <p:spPr>
          <a:xfrm>
            <a:off x="5566818" y="3925403"/>
            <a:ext cx="1007166" cy="430857"/>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PE" sz="1600" b="1" i="0" u="none" strike="noStrike" kern="0" cap="none" spc="0" normalizeH="0" baseline="0" noProof="0" dirty="0">
                <a:ln>
                  <a:noFill/>
                </a:ln>
                <a:solidFill>
                  <a:srgbClr val="434343"/>
                </a:solidFill>
                <a:effectLst/>
                <a:uLnTx/>
                <a:uFillTx/>
                <a:latin typeface="Calibri"/>
                <a:ea typeface="Calibri"/>
                <a:cs typeface="Calibri"/>
                <a:sym typeface="Calibri"/>
              </a:rPr>
              <a:t>1.5 MM</a:t>
            </a:r>
          </a:p>
        </p:txBody>
      </p:sp>
      <p:sp>
        <p:nvSpPr>
          <p:cNvPr id="77" name="Google Shape;869;p37">
            <a:extLst>
              <a:ext uri="{FF2B5EF4-FFF2-40B4-BE49-F238E27FC236}">
                <a16:creationId xmlns:a16="http://schemas.microsoft.com/office/drawing/2014/main" id="{1FEFD6BC-DE73-46FD-BF2B-4D1BA4DBA005}"/>
              </a:ext>
            </a:extLst>
          </p:cNvPr>
          <p:cNvSpPr/>
          <p:nvPr/>
        </p:nvSpPr>
        <p:spPr>
          <a:xfrm>
            <a:off x="5558252" y="4247995"/>
            <a:ext cx="1203308" cy="33324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PE" sz="800" b="1" i="0" u="none" strike="noStrike" kern="0" cap="none" spc="0" normalizeH="0" baseline="0" noProof="0" dirty="0">
                <a:ln>
                  <a:noFill/>
                </a:ln>
                <a:solidFill>
                  <a:srgbClr val="434343"/>
                </a:solidFill>
                <a:effectLst/>
                <a:uLnTx/>
                <a:uFillTx/>
                <a:latin typeface="Calibri"/>
                <a:ea typeface="Calibri"/>
                <a:cs typeface="Calibri"/>
                <a:sym typeface="Calibri"/>
              </a:rPr>
              <a:t>(Beneficiarios)</a:t>
            </a:r>
            <a:endParaRPr kumimoji="0" sz="4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78" name="Google Shape;878;p37">
            <a:extLst>
              <a:ext uri="{FF2B5EF4-FFF2-40B4-BE49-F238E27FC236}">
                <a16:creationId xmlns:a16="http://schemas.microsoft.com/office/drawing/2014/main" id="{41EBA17E-291A-44F1-8FA5-A10B88FF0D35}"/>
              </a:ext>
            </a:extLst>
          </p:cNvPr>
          <p:cNvGrpSpPr/>
          <p:nvPr/>
        </p:nvGrpSpPr>
        <p:grpSpPr>
          <a:xfrm>
            <a:off x="5158194" y="3923880"/>
            <a:ext cx="401707" cy="414978"/>
            <a:chOff x="11256218" y="686345"/>
            <a:chExt cx="614100" cy="614100"/>
          </a:xfrm>
        </p:grpSpPr>
        <p:pic>
          <p:nvPicPr>
            <p:cNvPr id="79" name="Google Shape;879;p37">
              <a:extLst>
                <a:ext uri="{FF2B5EF4-FFF2-40B4-BE49-F238E27FC236}">
                  <a16:creationId xmlns:a16="http://schemas.microsoft.com/office/drawing/2014/main" id="{3A86F66C-2453-4EFF-8B29-A0472244511A}"/>
                </a:ext>
              </a:extLst>
            </p:cNvPr>
            <p:cNvPicPr preferRelativeResize="0"/>
            <p:nvPr/>
          </p:nvPicPr>
          <p:blipFill rotWithShape="1">
            <a:blip r:embed="rId9">
              <a:alphaModFix/>
              <a:duotone>
                <a:schemeClr val="accent4">
                  <a:shade val="45000"/>
                  <a:satMod val="135000"/>
                </a:schemeClr>
                <a:prstClr val="white"/>
              </a:duotone>
            </a:blip>
            <a:srcRect/>
            <a:stretch/>
          </p:blipFill>
          <p:spPr>
            <a:xfrm>
              <a:off x="11353801" y="780930"/>
              <a:ext cx="407073" cy="407073"/>
            </a:xfrm>
            <a:prstGeom prst="rect">
              <a:avLst/>
            </a:prstGeom>
            <a:noFill/>
            <a:ln>
              <a:noFill/>
            </a:ln>
          </p:spPr>
        </p:pic>
        <p:sp>
          <p:nvSpPr>
            <p:cNvPr id="80" name="Google Shape;880;p37">
              <a:extLst>
                <a:ext uri="{FF2B5EF4-FFF2-40B4-BE49-F238E27FC236}">
                  <a16:creationId xmlns:a16="http://schemas.microsoft.com/office/drawing/2014/main" id="{B40EA2DF-0AE9-440F-9BCA-F4E315CFA15B}"/>
                </a:ext>
              </a:extLst>
            </p:cNvPr>
            <p:cNvSpPr/>
            <p:nvPr/>
          </p:nvSpPr>
          <p:spPr>
            <a:xfrm>
              <a:off x="11256218" y="686345"/>
              <a:ext cx="614100" cy="614100"/>
            </a:xfrm>
            <a:prstGeom prst="ellipse">
              <a:avLst/>
            </a:prstGeom>
            <a:noFill/>
            <a:ln w="19050" cap="flat" cmpd="sng">
              <a:solidFill>
                <a:schemeClr val="accent4">
                  <a:lumMod val="75000"/>
                </a:schemeClr>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0" cap="none" spc="0" normalizeH="0" baseline="0" noProof="0">
                <a:ln>
                  <a:noFill/>
                </a:ln>
                <a:solidFill>
                  <a:srgbClr val="FFFFFF"/>
                </a:solidFill>
                <a:effectLst/>
                <a:uLnTx/>
                <a:uFillTx/>
                <a:latin typeface="Arial"/>
                <a:ea typeface="Arial"/>
                <a:cs typeface="Arial"/>
                <a:sym typeface="Arial"/>
              </a:endParaRPr>
            </a:p>
          </p:txBody>
        </p:sp>
      </p:grpSp>
      <p:sp>
        <p:nvSpPr>
          <p:cNvPr id="81" name="Google Shape;894;p37">
            <a:extLst>
              <a:ext uri="{FF2B5EF4-FFF2-40B4-BE49-F238E27FC236}">
                <a16:creationId xmlns:a16="http://schemas.microsoft.com/office/drawing/2014/main" id="{6813E8AC-A52E-4E73-808C-C61D37CA025F}"/>
              </a:ext>
            </a:extLst>
          </p:cNvPr>
          <p:cNvSpPr/>
          <p:nvPr/>
        </p:nvSpPr>
        <p:spPr>
          <a:xfrm rot="5400000">
            <a:off x="1152060" y="4144310"/>
            <a:ext cx="1300901" cy="91006"/>
          </a:xfrm>
          <a:prstGeom prst="rect">
            <a:avLst/>
          </a:prstGeom>
          <a:solidFill>
            <a:schemeClr val="accent4">
              <a:lumMod val="75000"/>
            </a:schemeClr>
          </a:solidFill>
          <a:ln>
            <a:solidFill>
              <a:schemeClr val="accent4">
                <a:lumMod val="75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05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82" name="Google Shape;219;g10a75c8c72e_14_110">
            <a:extLst>
              <a:ext uri="{FF2B5EF4-FFF2-40B4-BE49-F238E27FC236}">
                <a16:creationId xmlns:a16="http://schemas.microsoft.com/office/drawing/2014/main" id="{6BAF1461-90C1-4ED1-9BC3-FE98B3EE8511}"/>
              </a:ext>
            </a:extLst>
          </p:cNvPr>
          <p:cNvPicPr preferRelativeResize="0">
            <a:picLocks/>
          </p:cNvPicPr>
          <p:nvPr/>
        </p:nvPicPr>
        <p:blipFill rotWithShape="1">
          <a:blip r:embed="rId11"/>
          <a:srcRect l="20528" r="12252"/>
          <a:stretch/>
        </p:blipFill>
        <p:spPr>
          <a:xfrm>
            <a:off x="6882161" y="720339"/>
            <a:ext cx="6102307" cy="6137661"/>
          </a:xfrm>
          <a:prstGeom prst="flowChartOnlineStorage">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60"/>
        <p:cNvGrpSpPr/>
        <p:nvPr/>
      </p:nvGrpSpPr>
      <p:grpSpPr>
        <a:xfrm>
          <a:off x="0" y="0"/>
          <a:ext cx="0" cy="0"/>
          <a:chOff x="0" y="0"/>
          <a:chExt cx="0" cy="0"/>
        </a:xfrm>
      </p:grpSpPr>
      <p:pic>
        <p:nvPicPr>
          <p:cNvPr id="565" name="Google Shape;565;p2"/>
          <p:cNvPicPr preferRelativeResize="0"/>
          <p:nvPr/>
        </p:nvPicPr>
        <p:blipFill rotWithShape="1">
          <a:blip r:embed="rId3">
            <a:alphaModFix/>
          </a:blip>
          <a:srcRect t="48145"/>
          <a:stretch/>
        </p:blipFill>
        <p:spPr>
          <a:xfrm>
            <a:off x="0" y="142875"/>
            <a:ext cx="12192000" cy="782725"/>
          </a:xfrm>
          <a:prstGeom prst="rect">
            <a:avLst/>
          </a:prstGeom>
          <a:noFill/>
          <a:ln>
            <a:noFill/>
          </a:ln>
        </p:spPr>
      </p:pic>
      <p:grpSp>
        <p:nvGrpSpPr>
          <p:cNvPr id="634" name="Google Shape;634;p2"/>
          <p:cNvGrpSpPr/>
          <p:nvPr/>
        </p:nvGrpSpPr>
        <p:grpSpPr>
          <a:xfrm>
            <a:off x="0" y="11"/>
            <a:ext cx="12192000" cy="720328"/>
            <a:chOff x="0" y="11"/>
            <a:chExt cx="12192000" cy="720328"/>
          </a:xfrm>
        </p:grpSpPr>
        <p:pic>
          <p:nvPicPr>
            <p:cNvPr id="635" name="Google Shape;635;p2"/>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636" name="Google Shape;636;p2"/>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637" name="Google Shape;637;p2"/>
            <p:cNvPicPr preferRelativeResize="0"/>
            <p:nvPr/>
          </p:nvPicPr>
          <p:blipFill rotWithShape="1">
            <a:blip r:embed="rId5">
              <a:alphaModFix/>
            </a:blip>
            <a:srcRect l="3403" t="3429" r="75680" b="85156"/>
            <a:stretch/>
          </p:blipFill>
          <p:spPr>
            <a:xfrm>
              <a:off x="358300" y="131850"/>
              <a:ext cx="1654876" cy="507951"/>
            </a:xfrm>
            <a:prstGeom prst="rect">
              <a:avLst/>
            </a:prstGeom>
            <a:noFill/>
            <a:ln>
              <a:noFill/>
            </a:ln>
          </p:spPr>
        </p:pic>
        <p:pic>
          <p:nvPicPr>
            <p:cNvPr id="638" name="Google Shape;638;p2"/>
            <p:cNvPicPr preferRelativeResize="0"/>
            <p:nvPr/>
          </p:nvPicPr>
          <p:blipFill rotWithShape="1">
            <a:blip r:embed="rId5">
              <a:alphaModFix/>
            </a:blip>
            <a:srcRect l="46395" t="3429" r="39336" b="85156"/>
            <a:stretch/>
          </p:blipFill>
          <p:spPr>
            <a:xfrm>
              <a:off x="5550375" y="131850"/>
              <a:ext cx="1128873" cy="507951"/>
            </a:xfrm>
            <a:prstGeom prst="rect">
              <a:avLst/>
            </a:prstGeom>
            <a:noFill/>
            <a:ln>
              <a:noFill/>
            </a:ln>
          </p:spPr>
        </p:pic>
        <p:pic>
          <p:nvPicPr>
            <p:cNvPr id="639" name="Google Shape;639;p2"/>
            <p:cNvPicPr preferRelativeResize="0"/>
            <p:nvPr/>
          </p:nvPicPr>
          <p:blipFill rotWithShape="1">
            <a:blip r:embed="rId5">
              <a:alphaModFix/>
            </a:blip>
            <a:srcRect l="80757" t="3429" r="3428" b="85156"/>
            <a:stretch/>
          </p:blipFill>
          <p:spPr>
            <a:xfrm>
              <a:off x="10685868" y="131850"/>
              <a:ext cx="1251200" cy="507951"/>
            </a:xfrm>
            <a:prstGeom prst="rect">
              <a:avLst/>
            </a:prstGeom>
            <a:noFill/>
            <a:ln>
              <a:noFill/>
            </a:ln>
          </p:spPr>
        </p:pic>
      </p:grpSp>
      <p:sp>
        <p:nvSpPr>
          <p:cNvPr id="179" name="Google Shape;224;g1253160b3a2_28_1"/>
          <p:cNvSpPr txBox="1"/>
          <p:nvPr/>
        </p:nvSpPr>
        <p:spPr>
          <a:xfrm>
            <a:off x="271700" y="782665"/>
            <a:ext cx="10893605" cy="285799"/>
          </a:xfrm>
          <a:prstGeom prst="rect">
            <a:avLst/>
          </a:prstGeom>
          <a:noFill/>
          <a:ln>
            <a:noFill/>
          </a:ln>
        </p:spPr>
        <p:txBody>
          <a:bodyPr spcFirstLastPara="1" wrap="square" lIns="82275" tIns="41125" rIns="82275" bIns="41125" anchor="t" anchorCtr="0">
            <a:noAutofit/>
          </a:bodyPr>
          <a:lstStyle>
            <a:defPPr marR="0" lvl="0" algn="l" rtl="0">
              <a:lnSpc>
                <a:spcPct val="100000"/>
              </a:lnSpc>
              <a:spcBef>
                <a:spcPts val="0"/>
              </a:spcBef>
              <a:spcAft>
                <a:spcPts val="0"/>
              </a:spcAft>
              <a:defRPr/>
            </a:defPPr>
            <a:lvl1pPr marL="0" indent="0">
              <a:buSzPts val="2500"/>
              <a:buNone/>
              <a:defRPr sz="2500" b="1">
                <a:solidFill>
                  <a:srgbClr val="264478"/>
                </a:solidFill>
                <a:latin typeface="Calibri"/>
                <a:ea typeface="Calibri"/>
                <a:cs typeface="Calibri"/>
              </a:defRPr>
            </a:lvl1pPr>
          </a:lstStyle>
          <a:p>
            <a:r>
              <a:rPr lang="es-ES" dirty="0">
                <a:sym typeface="Helvetica Neue"/>
              </a:rPr>
              <a:t>Distribución de Camiones Cisterna en zonas no administradas por SEDAPAL</a:t>
            </a:r>
            <a:endParaRPr dirty="0">
              <a:sym typeface="Helvetica Neue"/>
            </a:endParaRPr>
          </a:p>
        </p:txBody>
      </p:sp>
      <p:pic>
        <p:nvPicPr>
          <p:cNvPr id="180" name="Google Shape;225;g1253160b3a2_28_1"/>
          <p:cNvPicPr preferRelativeResize="0"/>
          <p:nvPr/>
        </p:nvPicPr>
        <p:blipFill rotWithShape="1">
          <a:blip r:embed="rId6">
            <a:alphaModFix/>
          </a:blip>
          <a:srcRect/>
          <a:stretch/>
        </p:blipFill>
        <p:spPr>
          <a:xfrm rot="10800000" flipH="1" flipV="1">
            <a:off x="318068" y="1216998"/>
            <a:ext cx="9451574" cy="82412"/>
          </a:xfrm>
          <a:prstGeom prst="rect">
            <a:avLst/>
          </a:prstGeom>
          <a:noFill/>
          <a:ln>
            <a:noFill/>
          </a:ln>
        </p:spPr>
      </p:pic>
      <p:pic>
        <p:nvPicPr>
          <p:cNvPr id="86" name="Imagen 85"/>
          <p:cNvPicPr>
            <a:picLocks noChangeAspect="1"/>
          </p:cNvPicPr>
          <p:nvPr/>
        </p:nvPicPr>
        <p:blipFill rotWithShape="1">
          <a:blip r:embed="rId7" cstate="print">
            <a:extLst>
              <a:ext uri="{28A0092B-C50C-407E-A947-70E740481C1C}">
                <a14:useLocalDpi xmlns:a14="http://schemas.microsoft.com/office/drawing/2010/main" val="0"/>
              </a:ext>
            </a:extLst>
          </a:blip>
          <a:srcRect t="25600" r="2167" b="7947"/>
          <a:stretch/>
        </p:blipFill>
        <p:spPr>
          <a:xfrm>
            <a:off x="271700" y="1447944"/>
            <a:ext cx="10641082" cy="5112513"/>
          </a:xfrm>
          <a:prstGeom prst="rect">
            <a:avLst/>
          </a:prstGeom>
        </p:spPr>
      </p:pic>
    </p:spTree>
    <p:extLst>
      <p:ext uri="{BB962C8B-B14F-4D97-AF65-F5344CB8AC3E}">
        <p14:creationId xmlns:p14="http://schemas.microsoft.com/office/powerpoint/2010/main" val="219636484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50"/>
        <p:cNvGrpSpPr/>
        <p:nvPr/>
      </p:nvGrpSpPr>
      <p:grpSpPr>
        <a:xfrm>
          <a:off x="0" y="0"/>
          <a:ext cx="0" cy="0"/>
          <a:chOff x="0" y="0"/>
          <a:chExt cx="0" cy="0"/>
        </a:xfrm>
      </p:grpSpPr>
      <p:pic>
        <p:nvPicPr>
          <p:cNvPr id="251" name="Google Shape;251;p2"/>
          <p:cNvPicPr preferRelativeResize="0"/>
          <p:nvPr/>
        </p:nvPicPr>
        <p:blipFill rotWithShape="1">
          <a:blip r:embed="rId3">
            <a:alphaModFix/>
          </a:blip>
          <a:srcRect l="19238" r="10255"/>
          <a:stretch/>
        </p:blipFill>
        <p:spPr>
          <a:xfrm>
            <a:off x="6289972" y="720339"/>
            <a:ext cx="5902029" cy="6129407"/>
          </a:xfrm>
          <a:prstGeom prst="rect">
            <a:avLst/>
          </a:prstGeom>
          <a:noFill/>
          <a:ln>
            <a:noFill/>
          </a:ln>
        </p:spPr>
      </p:pic>
      <p:pic>
        <p:nvPicPr>
          <p:cNvPr id="252" name="Google Shape;252;p2"/>
          <p:cNvPicPr preferRelativeResize="0"/>
          <p:nvPr/>
        </p:nvPicPr>
        <p:blipFill rotWithShape="1">
          <a:blip r:embed="rId4">
            <a:alphaModFix/>
          </a:blip>
          <a:srcRect l="19721" r="12251"/>
          <a:stretch/>
        </p:blipFill>
        <p:spPr>
          <a:xfrm>
            <a:off x="5192275" y="0"/>
            <a:ext cx="6999726" cy="6857999"/>
          </a:xfrm>
          <a:prstGeom prst="rect">
            <a:avLst/>
          </a:prstGeom>
          <a:noFill/>
          <a:ln>
            <a:noFill/>
          </a:ln>
        </p:spPr>
      </p:pic>
      <p:sp>
        <p:nvSpPr>
          <p:cNvPr id="253" name="Google Shape;253;p2"/>
          <p:cNvSpPr txBox="1"/>
          <p:nvPr/>
        </p:nvSpPr>
        <p:spPr>
          <a:xfrm>
            <a:off x="358300" y="852164"/>
            <a:ext cx="7183200"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800"/>
              <a:buFont typeface="Arial"/>
              <a:buNone/>
            </a:pPr>
            <a:r>
              <a:rPr lang="es-ES" sz="2500" b="1" i="0" u="none" strike="noStrike" cap="none">
                <a:solidFill>
                  <a:srgbClr val="264478"/>
                </a:solidFill>
                <a:latin typeface="Helvetica Neue"/>
                <a:ea typeface="Helvetica Neue"/>
                <a:cs typeface="Helvetica Neue"/>
                <a:sym typeface="Helvetica Neue"/>
              </a:rPr>
              <a:t>Índice</a:t>
            </a:r>
            <a:br>
              <a:rPr lang="es-ES" sz="2500" b="1" i="0" u="none" strike="noStrike" cap="none">
                <a:solidFill>
                  <a:srgbClr val="264478"/>
                </a:solidFill>
                <a:latin typeface="Helvetica Neue"/>
                <a:ea typeface="Helvetica Neue"/>
                <a:cs typeface="Helvetica Neue"/>
                <a:sym typeface="Helvetica Neue"/>
              </a:rPr>
            </a:br>
            <a:endParaRPr sz="2500" b="1" i="0" u="none" strike="noStrike" cap="none">
              <a:solidFill>
                <a:srgbClr val="264478"/>
              </a:solidFill>
              <a:latin typeface="Helvetica Neue"/>
              <a:ea typeface="Helvetica Neue"/>
              <a:cs typeface="Helvetica Neue"/>
              <a:sym typeface="Helvetica Neue"/>
            </a:endParaRPr>
          </a:p>
          <a:p>
            <a:pPr marL="0" marR="0" lvl="0" indent="0" algn="l" rtl="0">
              <a:lnSpc>
                <a:spcPct val="100000"/>
              </a:lnSpc>
              <a:spcBef>
                <a:spcPts val="0"/>
              </a:spcBef>
              <a:spcAft>
                <a:spcPts val="0"/>
              </a:spcAft>
              <a:buClr>
                <a:srgbClr val="000000"/>
              </a:buClr>
              <a:buSzPts val="2000"/>
              <a:buFont typeface="Calibri"/>
              <a:buNone/>
            </a:pPr>
            <a:endParaRPr sz="2000" b="1" i="0" u="none" strike="noStrike" cap="none">
              <a:solidFill>
                <a:srgbClr val="264478"/>
              </a:solidFill>
              <a:latin typeface="Helvetica Neue"/>
              <a:ea typeface="Helvetica Neue"/>
              <a:cs typeface="Helvetica Neue"/>
              <a:sym typeface="Helvetica Neue"/>
            </a:endParaRPr>
          </a:p>
        </p:txBody>
      </p:sp>
      <p:pic>
        <p:nvPicPr>
          <p:cNvPr id="254" name="Google Shape;254;p2"/>
          <p:cNvPicPr preferRelativeResize="0"/>
          <p:nvPr/>
        </p:nvPicPr>
        <p:blipFill rotWithShape="1">
          <a:blip r:embed="rId5">
            <a:alphaModFix/>
          </a:blip>
          <a:srcRect/>
          <a:stretch/>
        </p:blipFill>
        <p:spPr>
          <a:xfrm>
            <a:off x="435679" y="1246259"/>
            <a:ext cx="4155325" cy="45725"/>
          </a:xfrm>
          <a:prstGeom prst="rect">
            <a:avLst/>
          </a:prstGeom>
          <a:noFill/>
          <a:ln>
            <a:noFill/>
          </a:ln>
        </p:spPr>
      </p:pic>
      <p:cxnSp>
        <p:nvCxnSpPr>
          <p:cNvPr id="255" name="Google Shape;255;p2"/>
          <p:cNvCxnSpPr>
            <a:stCxn id="256" idx="0"/>
            <a:endCxn id="257" idx="4"/>
          </p:cNvCxnSpPr>
          <p:nvPr/>
        </p:nvCxnSpPr>
        <p:spPr>
          <a:xfrm>
            <a:off x="368647" y="1615415"/>
            <a:ext cx="17400" cy="4320000"/>
          </a:xfrm>
          <a:prstGeom prst="straightConnector1">
            <a:avLst/>
          </a:prstGeom>
          <a:noFill/>
          <a:ln w="38100" cap="flat" cmpd="sng">
            <a:solidFill>
              <a:srgbClr val="888888"/>
            </a:solidFill>
            <a:prstDash val="solid"/>
            <a:round/>
            <a:headEnd type="none" w="sm" len="sm"/>
            <a:tailEnd type="none" w="sm" len="sm"/>
          </a:ln>
        </p:spPr>
      </p:cxnSp>
      <p:sp>
        <p:nvSpPr>
          <p:cNvPr id="258" name="Google Shape;258;p2"/>
          <p:cNvSpPr txBox="1"/>
          <p:nvPr/>
        </p:nvSpPr>
        <p:spPr>
          <a:xfrm>
            <a:off x="496370" y="1540530"/>
            <a:ext cx="5365200" cy="4985950"/>
          </a:xfrm>
          <a:prstGeom prst="rect">
            <a:avLst/>
          </a:prstGeom>
          <a:noFill/>
          <a:ln>
            <a:noFill/>
          </a:ln>
        </p:spPr>
        <p:txBody>
          <a:bodyPr spcFirstLastPara="1" wrap="square" lIns="91425" tIns="91425" rIns="91425" bIns="91425" anchor="t" anchorCtr="0">
            <a:spAutoFit/>
          </a:bodyPr>
          <a:lstStyle/>
          <a:p>
            <a:pPr marL="82550" marR="0" lvl="0" indent="0" algn="l" rtl="0">
              <a:lnSpc>
                <a:spcPct val="100000"/>
              </a:lnSpc>
              <a:spcBef>
                <a:spcPts val="0"/>
              </a:spcBef>
              <a:spcAft>
                <a:spcPts val="0"/>
              </a:spcAft>
              <a:buClr>
                <a:srgbClr val="000000"/>
              </a:buClr>
              <a:buSzPts val="1800"/>
              <a:buFont typeface="Arial"/>
              <a:buNone/>
            </a:pPr>
            <a:r>
              <a:rPr lang="es-ES" sz="1700" b="1" i="0" u="none" strike="noStrike" cap="none" dirty="0">
                <a:solidFill>
                  <a:srgbClr val="434343"/>
                </a:solidFill>
                <a:latin typeface="Calibri"/>
                <a:ea typeface="Calibri"/>
                <a:cs typeface="Calibri"/>
                <a:sym typeface="Calibri"/>
              </a:rPr>
              <a:t>1. Política y acciones del sector 2022-2026</a:t>
            </a:r>
            <a:endParaRPr sz="1300" b="0" i="0" u="none" strike="noStrike" cap="none" dirty="0">
              <a:solidFill>
                <a:srgbClr val="000000"/>
              </a:solidFill>
              <a:latin typeface="Arial"/>
              <a:ea typeface="Arial"/>
              <a:cs typeface="Arial"/>
              <a:sym typeface="Arial"/>
            </a:endParaRPr>
          </a:p>
          <a:p>
            <a:pPr marL="82550" marR="0" lvl="0" indent="0" algn="l" rtl="0">
              <a:lnSpc>
                <a:spcPct val="100000"/>
              </a:lnSpc>
              <a:spcBef>
                <a:spcPts val="0"/>
              </a:spcBef>
              <a:spcAft>
                <a:spcPts val="0"/>
              </a:spcAft>
              <a:buClr>
                <a:srgbClr val="000000"/>
              </a:buClr>
              <a:buSzPts val="1800"/>
              <a:buFont typeface="Arial"/>
              <a:buNone/>
            </a:pPr>
            <a:endParaRPr sz="1100" b="1" i="0" u="none" strike="noStrike" cap="none" dirty="0">
              <a:solidFill>
                <a:srgbClr val="434343"/>
              </a:solidFill>
              <a:latin typeface="Calibri"/>
              <a:ea typeface="Calibri"/>
              <a:cs typeface="Calibri"/>
              <a:sym typeface="Calibri"/>
            </a:endParaRPr>
          </a:p>
          <a:p>
            <a:pPr marL="82550" marR="0" lvl="0" indent="0" algn="l" rtl="0">
              <a:lnSpc>
                <a:spcPct val="100000"/>
              </a:lnSpc>
              <a:spcBef>
                <a:spcPts val="0"/>
              </a:spcBef>
              <a:spcAft>
                <a:spcPts val="0"/>
              </a:spcAft>
              <a:buNone/>
            </a:pPr>
            <a:r>
              <a:rPr lang="es-ES" sz="1700" b="1" i="0" u="none" strike="noStrike" cap="none" dirty="0">
                <a:solidFill>
                  <a:srgbClr val="434343"/>
                </a:solidFill>
                <a:latin typeface="Calibri"/>
                <a:ea typeface="Calibri"/>
                <a:cs typeface="Calibri"/>
                <a:sym typeface="Calibri"/>
              </a:rPr>
              <a:t>2. Ejecución presupuestal del sector</a:t>
            </a:r>
            <a:endParaRPr sz="1300" b="0" i="0" u="none" strike="noStrike" cap="none" dirty="0">
              <a:solidFill>
                <a:srgbClr val="000000"/>
              </a:solidFill>
              <a:latin typeface="Arial"/>
              <a:ea typeface="Arial"/>
              <a:cs typeface="Arial"/>
              <a:sym typeface="Arial"/>
            </a:endParaRPr>
          </a:p>
          <a:p>
            <a:pPr marL="82550" marR="0" lvl="0" indent="0" algn="l" rtl="0">
              <a:lnSpc>
                <a:spcPct val="100000"/>
              </a:lnSpc>
              <a:spcBef>
                <a:spcPts val="0"/>
              </a:spcBef>
              <a:spcAft>
                <a:spcPts val="0"/>
              </a:spcAft>
              <a:buClr>
                <a:srgbClr val="000000"/>
              </a:buClr>
              <a:buSzPts val="1800"/>
              <a:buFont typeface="Arial"/>
              <a:buNone/>
            </a:pPr>
            <a:endParaRPr sz="1100" b="1" i="0" u="none" strike="noStrike" cap="none" dirty="0">
              <a:solidFill>
                <a:srgbClr val="434343"/>
              </a:solidFill>
              <a:latin typeface="Calibri"/>
              <a:ea typeface="Calibri"/>
              <a:cs typeface="Calibri"/>
              <a:sym typeface="Calibri"/>
            </a:endParaRPr>
          </a:p>
          <a:p>
            <a:pPr marL="82550" marR="0" lvl="0" indent="0" algn="l" rtl="0">
              <a:lnSpc>
                <a:spcPct val="100000"/>
              </a:lnSpc>
              <a:spcBef>
                <a:spcPts val="0"/>
              </a:spcBef>
              <a:spcAft>
                <a:spcPts val="0"/>
              </a:spcAft>
              <a:buNone/>
            </a:pPr>
            <a:r>
              <a:rPr lang="es-ES" sz="1700" b="1" i="0" u="none" strike="noStrike" cap="none" dirty="0">
                <a:solidFill>
                  <a:srgbClr val="434343"/>
                </a:solidFill>
                <a:latin typeface="Calibri"/>
                <a:ea typeface="Calibri"/>
                <a:cs typeface="Calibri"/>
                <a:sym typeface="Calibri"/>
              </a:rPr>
              <a:t>3. Agua y Saneamiento</a:t>
            </a:r>
            <a:endParaRPr sz="1300" dirty="0"/>
          </a:p>
          <a:p>
            <a:pPr marL="425450" marR="0" lvl="8" indent="-285750" algn="l" rtl="0">
              <a:lnSpc>
                <a:spcPct val="100000"/>
              </a:lnSpc>
              <a:spcBef>
                <a:spcPts val="0"/>
              </a:spcBef>
              <a:spcAft>
                <a:spcPts val="0"/>
              </a:spcAft>
              <a:buClr>
                <a:srgbClr val="000000"/>
              </a:buClr>
              <a:buSzPts val="1400"/>
              <a:buFont typeface="Arial"/>
              <a:buChar char="•"/>
            </a:pPr>
            <a:r>
              <a:rPr lang="es-ES" b="0" i="0" u="none" strike="noStrike" cap="none" dirty="0">
                <a:solidFill>
                  <a:srgbClr val="434343"/>
                </a:solidFill>
                <a:latin typeface="Calibri"/>
                <a:ea typeface="Calibri"/>
                <a:cs typeface="Calibri"/>
                <a:sym typeface="Calibri"/>
              </a:rPr>
              <a:t>Principales proyectos</a:t>
            </a:r>
            <a:endParaRPr dirty="0"/>
          </a:p>
          <a:p>
            <a:pPr marL="425450" marR="0" lvl="8" indent="-285750" algn="l" rtl="0">
              <a:lnSpc>
                <a:spcPct val="100000"/>
              </a:lnSpc>
              <a:spcBef>
                <a:spcPts val="0"/>
              </a:spcBef>
              <a:spcAft>
                <a:spcPts val="0"/>
              </a:spcAft>
              <a:buClr>
                <a:srgbClr val="000000"/>
              </a:buClr>
              <a:buSzPts val="1400"/>
              <a:buFont typeface="Arial"/>
              <a:buChar char="•"/>
            </a:pPr>
            <a:r>
              <a:rPr lang="es-ES" b="0" i="0" u="none" strike="noStrike" cap="none" dirty="0">
                <a:solidFill>
                  <a:srgbClr val="434343"/>
                </a:solidFill>
                <a:latin typeface="Calibri"/>
                <a:ea typeface="Calibri"/>
                <a:cs typeface="Calibri"/>
                <a:sym typeface="Calibri"/>
              </a:rPr>
              <a:t>Avances en proyectos</a:t>
            </a:r>
          </a:p>
          <a:p>
            <a:pPr marL="425450" marR="0" lvl="8" indent="-285750" algn="l" rtl="0">
              <a:lnSpc>
                <a:spcPct val="100000"/>
              </a:lnSpc>
              <a:spcBef>
                <a:spcPts val="0"/>
              </a:spcBef>
              <a:spcAft>
                <a:spcPts val="0"/>
              </a:spcAft>
              <a:buClr>
                <a:srgbClr val="000000"/>
              </a:buClr>
              <a:buSzPts val="1400"/>
              <a:buFont typeface="Arial"/>
              <a:buChar char="•"/>
            </a:pPr>
            <a:r>
              <a:rPr lang="es-ES" dirty="0">
                <a:solidFill>
                  <a:srgbClr val="434343"/>
                </a:solidFill>
                <a:latin typeface="Calibri"/>
                <a:cs typeface="Calibri"/>
                <a:sym typeface="Calibri"/>
              </a:rPr>
              <a:t>Distribución de agua en camiones cisternas</a:t>
            </a:r>
            <a:endParaRPr dirty="0"/>
          </a:p>
          <a:p>
            <a:pPr marL="425450" marR="0" lvl="8" indent="-285750" algn="l" rtl="0">
              <a:lnSpc>
                <a:spcPct val="100000"/>
              </a:lnSpc>
              <a:spcBef>
                <a:spcPts val="0"/>
              </a:spcBef>
              <a:spcAft>
                <a:spcPts val="0"/>
              </a:spcAft>
              <a:buClr>
                <a:srgbClr val="000000"/>
              </a:buClr>
              <a:buSzPts val="1400"/>
              <a:buFont typeface="Arial"/>
              <a:buChar char="•"/>
            </a:pPr>
            <a:r>
              <a:rPr lang="es-MX" b="0" i="0" u="none" strike="noStrike" cap="none" dirty="0">
                <a:solidFill>
                  <a:srgbClr val="434343"/>
                </a:solidFill>
                <a:latin typeface="Calibri"/>
                <a:ea typeface="Calibri"/>
                <a:cs typeface="Calibri"/>
                <a:sym typeface="Calibri"/>
              </a:rPr>
              <a:t>Situación actual y propuesta de modernización de EPS</a:t>
            </a:r>
            <a:endParaRPr b="0" i="0" u="none" strike="noStrike" cap="none" dirty="0">
              <a:solidFill>
                <a:srgbClr val="000000"/>
              </a:solidFill>
              <a:latin typeface="Arial"/>
              <a:ea typeface="Arial"/>
              <a:cs typeface="Arial"/>
              <a:sym typeface="Arial"/>
            </a:endParaRPr>
          </a:p>
          <a:p>
            <a:pPr marL="425450" marR="0" lvl="8" indent="-285750" algn="l" rtl="0">
              <a:lnSpc>
                <a:spcPct val="100000"/>
              </a:lnSpc>
              <a:spcBef>
                <a:spcPts val="0"/>
              </a:spcBef>
              <a:spcAft>
                <a:spcPts val="0"/>
              </a:spcAft>
              <a:buClr>
                <a:srgbClr val="000000"/>
              </a:buClr>
              <a:buSzPts val="1400"/>
              <a:buFont typeface="Arial"/>
              <a:buChar char="•"/>
            </a:pPr>
            <a:r>
              <a:rPr lang="es-ES" b="0" i="0" u="none" strike="noStrike" cap="none" dirty="0">
                <a:solidFill>
                  <a:srgbClr val="434343"/>
                </a:solidFill>
                <a:latin typeface="Calibri"/>
                <a:ea typeface="Calibri"/>
                <a:cs typeface="Calibri"/>
                <a:sym typeface="Calibri"/>
              </a:rPr>
              <a:t>Obras paralizadas</a:t>
            </a:r>
            <a:endParaRPr dirty="0"/>
          </a:p>
          <a:p>
            <a:pPr marL="425450" marR="0" lvl="8" indent="-285750" algn="l" rtl="0">
              <a:lnSpc>
                <a:spcPct val="100000"/>
              </a:lnSpc>
              <a:spcBef>
                <a:spcPts val="0"/>
              </a:spcBef>
              <a:spcAft>
                <a:spcPts val="0"/>
              </a:spcAft>
              <a:buClr>
                <a:srgbClr val="000000"/>
              </a:buClr>
              <a:buSzPts val="1400"/>
              <a:buFont typeface="Arial"/>
              <a:buChar char="•"/>
            </a:pPr>
            <a:r>
              <a:rPr lang="es-ES" b="0" i="0" u="none" strike="noStrike" cap="none" dirty="0">
                <a:solidFill>
                  <a:srgbClr val="434343"/>
                </a:solidFill>
                <a:latin typeface="Calibri"/>
                <a:ea typeface="Calibri"/>
                <a:cs typeface="Calibri"/>
                <a:sym typeface="Calibri"/>
              </a:rPr>
              <a:t>Propuestas para reactivar el sector construcción</a:t>
            </a:r>
            <a:endParaRPr dirty="0"/>
          </a:p>
          <a:p>
            <a:pPr marL="107950" marR="0" lvl="8" indent="0" algn="l" rtl="0">
              <a:lnSpc>
                <a:spcPct val="100000"/>
              </a:lnSpc>
              <a:spcBef>
                <a:spcPts val="0"/>
              </a:spcBef>
              <a:spcAft>
                <a:spcPts val="0"/>
              </a:spcAft>
              <a:buNone/>
            </a:pPr>
            <a:endParaRPr sz="1100" b="1" i="0" u="none" strike="noStrike" cap="none" dirty="0">
              <a:solidFill>
                <a:srgbClr val="434343"/>
              </a:solidFill>
              <a:latin typeface="Calibri"/>
              <a:ea typeface="Calibri"/>
              <a:cs typeface="Calibri"/>
              <a:sym typeface="Calibri"/>
            </a:endParaRPr>
          </a:p>
          <a:p>
            <a:pPr marL="82550" marR="0" lvl="0" indent="0" algn="l" rtl="0">
              <a:lnSpc>
                <a:spcPct val="100000"/>
              </a:lnSpc>
              <a:spcBef>
                <a:spcPts val="0"/>
              </a:spcBef>
              <a:spcAft>
                <a:spcPts val="0"/>
              </a:spcAft>
              <a:buClr>
                <a:srgbClr val="000000"/>
              </a:buClr>
              <a:buSzPts val="1800"/>
              <a:buFont typeface="Arial"/>
              <a:buNone/>
            </a:pPr>
            <a:r>
              <a:rPr lang="es-ES" sz="1700" b="1" i="0" u="none" strike="noStrike" cap="none" dirty="0">
                <a:solidFill>
                  <a:srgbClr val="434343"/>
                </a:solidFill>
                <a:latin typeface="Calibri"/>
                <a:ea typeface="Calibri"/>
                <a:cs typeface="Calibri"/>
                <a:sym typeface="Calibri"/>
              </a:rPr>
              <a:t>4. Vivienda y Urbanismo</a:t>
            </a:r>
            <a:endParaRPr sz="1300" dirty="0"/>
          </a:p>
          <a:p>
            <a:pPr marL="425450" marR="0" lvl="8" indent="-311150" algn="l" rtl="0">
              <a:lnSpc>
                <a:spcPct val="100000"/>
              </a:lnSpc>
              <a:spcBef>
                <a:spcPts val="0"/>
              </a:spcBef>
              <a:spcAft>
                <a:spcPts val="0"/>
              </a:spcAft>
              <a:buClr>
                <a:srgbClr val="000000"/>
              </a:buClr>
              <a:buSzPts val="1800"/>
              <a:buFont typeface="Arial"/>
              <a:buChar char="•"/>
            </a:pPr>
            <a:r>
              <a:rPr lang="es-ES" sz="1500" b="0" i="0" u="none" strike="noStrike" cap="none" dirty="0">
                <a:solidFill>
                  <a:srgbClr val="434343"/>
                </a:solidFill>
                <a:latin typeface="Calibri"/>
                <a:ea typeface="Calibri"/>
                <a:cs typeface="Calibri"/>
                <a:sym typeface="Calibri"/>
              </a:rPr>
              <a:t>Programas de </a:t>
            </a:r>
            <a:r>
              <a:rPr lang="es-ES" sz="1500" dirty="0">
                <a:solidFill>
                  <a:srgbClr val="434343"/>
                </a:solidFill>
                <a:latin typeface="Calibri"/>
                <a:ea typeface="Calibri"/>
                <a:cs typeface="Calibri"/>
                <a:sym typeface="Calibri"/>
              </a:rPr>
              <a:t>v</a:t>
            </a:r>
            <a:r>
              <a:rPr lang="es-ES" sz="1500" b="0" i="0" u="none" strike="noStrike" cap="none" dirty="0">
                <a:solidFill>
                  <a:srgbClr val="434343"/>
                </a:solidFill>
                <a:latin typeface="Calibri"/>
                <a:ea typeface="Calibri"/>
                <a:cs typeface="Calibri"/>
                <a:sym typeface="Calibri"/>
              </a:rPr>
              <a:t>ivienda urbano y rural</a:t>
            </a:r>
            <a:endParaRPr sz="1500" b="0" i="0" u="none" strike="noStrike" cap="none" dirty="0">
              <a:solidFill>
                <a:srgbClr val="434343"/>
              </a:solidFill>
              <a:latin typeface="Calibri"/>
              <a:ea typeface="Calibri"/>
              <a:cs typeface="Calibri"/>
              <a:sym typeface="Calibri"/>
            </a:endParaRPr>
          </a:p>
          <a:p>
            <a:pPr marL="425450" marR="0" lvl="8" indent="-285750" algn="l" rtl="0">
              <a:lnSpc>
                <a:spcPct val="100000"/>
              </a:lnSpc>
              <a:spcBef>
                <a:spcPts val="0"/>
              </a:spcBef>
              <a:spcAft>
                <a:spcPts val="0"/>
              </a:spcAft>
              <a:buClr>
                <a:srgbClr val="000000"/>
              </a:buClr>
              <a:buSzPts val="1400"/>
              <a:buFont typeface="Arial"/>
              <a:buChar char="•"/>
            </a:pPr>
            <a:r>
              <a:rPr lang="es-ES" b="0" i="0" u="none" strike="noStrike" cap="none" dirty="0">
                <a:solidFill>
                  <a:srgbClr val="434343"/>
                </a:solidFill>
                <a:latin typeface="Calibri"/>
                <a:ea typeface="Calibri"/>
                <a:cs typeface="Calibri"/>
                <a:sym typeface="Calibri"/>
              </a:rPr>
              <a:t>Proyectos de </a:t>
            </a:r>
            <a:r>
              <a:rPr lang="es-ES" dirty="0">
                <a:solidFill>
                  <a:srgbClr val="434343"/>
                </a:solidFill>
                <a:latin typeface="Calibri"/>
                <a:ea typeface="Calibri"/>
                <a:cs typeface="Calibri"/>
                <a:sym typeface="Calibri"/>
              </a:rPr>
              <a:t>i</a:t>
            </a:r>
            <a:r>
              <a:rPr lang="es-ES" b="0" i="0" u="none" strike="noStrike" cap="none" dirty="0">
                <a:solidFill>
                  <a:srgbClr val="434343"/>
                </a:solidFill>
                <a:latin typeface="Calibri"/>
                <a:ea typeface="Calibri"/>
                <a:cs typeface="Calibri"/>
                <a:sym typeface="Calibri"/>
              </a:rPr>
              <a:t>nfraestructura urbana</a:t>
            </a:r>
            <a:endParaRPr b="0" i="0" u="none" strike="noStrike" cap="none" dirty="0">
              <a:solidFill>
                <a:srgbClr val="434343"/>
              </a:solidFill>
              <a:latin typeface="Calibri"/>
              <a:ea typeface="Calibri"/>
              <a:cs typeface="Calibri"/>
              <a:sym typeface="Calibri"/>
            </a:endParaRPr>
          </a:p>
          <a:p>
            <a:pPr marL="425450" marR="0" lvl="8" indent="-285750" algn="l" rtl="0">
              <a:lnSpc>
                <a:spcPct val="100000"/>
              </a:lnSpc>
              <a:spcBef>
                <a:spcPts val="0"/>
              </a:spcBef>
              <a:spcAft>
                <a:spcPts val="0"/>
              </a:spcAft>
              <a:buClr>
                <a:srgbClr val="000000"/>
              </a:buClr>
              <a:buSzPts val="1400"/>
              <a:buFont typeface="Arial"/>
              <a:buChar char="•"/>
            </a:pPr>
            <a:r>
              <a:rPr lang="es-ES" b="0" i="0" u="none" strike="noStrike" cap="none" dirty="0">
                <a:solidFill>
                  <a:srgbClr val="434343"/>
                </a:solidFill>
                <a:latin typeface="Calibri"/>
                <a:ea typeface="Calibri"/>
                <a:cs typeface="Calibri"/>
                <a:sym typeface="Calibri"/>
              </a:rPr>
              <a:t>Formalidad de la </a:t>
            </a:r>
            <a:r>
              <a:rPr lang="es-ES" dirty="0">
                <a:solidFill>
                  <a:srgbClr val="434343"/>
                </a:solidFill>
                <a:latin typeface="Calibri"/>
                <a:ea typeface="Calibri"/>
                <a:cs typeface="Calibri"/>
                <a:sym typeface="Calibri"/>
              </a:rPr>
              <a:t>p</a:t>
            </a:r>
            <a:r>
              <a:rPr lang="es-ES" b="0" i="0" u="none" strike="noStrike" cap="none" dirty="0">
                <a:solidFill>
                  <a:srgbClr val="434343"/>
                </a:solidFill>
                <a:latin typeface="Calibri"/>
                <a:ea typeface="Calibri"/>
                <a:cs typeface="Calibri"/>
                <a:sym typeface="Calibri"/>
              </a:rPr>
              <a:t>ropiedad urbana</a:t>
            </a:r>
            <a:endParaRPr dirty="0"/>
          </a:p>
          <a:p>
            <a:pPr marL="425450" marR="0" lvl="8" indent="-285750" algn="l" rtl="0">
              <a:lnSpc>
                <a:spcPct val="100000"/>
              </a:lnSpc>
              <a:spcBef>
                <a:spcPts val="0"/>
              </a:spcBef>
              <a:spcAft>
                <a:spcPts val="0"/>
              </a:spcAft>
              <a:buClr>
                <a:srgbClr val="000000"/>
              </a:buClr>
              <a:buSzPts val="1400"/>
              <a:buFont typeface="Arial"/>
              <a:buChar char="•"/>
            </a:pPr>
            <a:r>
              <a:rPr lang="es-ES" b="0" i="0" u="none" strike="noStrike" cap="none" dirty="0">
                <a:solidFill>
                  <a:srgbClr val="434343"/>
                </a:solidFill>
                <a:latin typeface="Calibri"/>
                <a:ea typeface="Calibri"/>
                <a:cs typeface="Calibri"/>
                <a:sym typeface="Calibri"/>
              </a:rPr>
              <a:t>Prevención de </a:t>
            </a:r>
            <a:r>
              <a:rPr lang="es-ES" dirty="0">
                <a:solidFill>
                  <a:srgbClr val="434343"/>
                </a:solidFill>
                <a:latin typeface="Calibri"/>
                <a:ea typeface="Calibri"/>
                <a:cs typeface="Calibri"/>
                <a:sym typeface="Calibri"/>
              </a:rPr>
              <a:t>r</a:t>
            </a:r>
            <a:r>
              <a:rPr lang="es-ES" b="0" i="0" u="none" strike="noStrike" cap="none" dirty="0">
                <a:solidFill>
                  <a:srgbClr val="434343"/>
                </a:solidFill>
                <a:latin typeface="Calibri"/>
                <a:ea typeface="Calibri"/>
                <a:cs typeface="Calibri"/>
                <a:sym typeface="Calibri"/>
              </a:rPr>
              <a:t>iesgos</a:t>
            </a:r>
            <a:endParaRPr dirty="0"/>
          </a:p>
          <a:p>
            <a:pPr marL="425450" marR="0" lvl="8" indent="-285750" algn="l" rtl="0">
              <a:lnSpc>
                <a:spcPct val="100000"/>
              </a:lnSpc>
              <a:spcBef>
                <a:spcPts val="0"/>
              </a:spcBef>
              <a:spcAft>
                <a:spcPts val="0"/>
              </a:spcAft>
              <a:buClr>
                <a:srgbClr val="000000"/>
              </a:buClr>
              <a:buSzPts val="1400"/>
              <a:buFont typeface="Arial"/>
              <a:buChar char="•"/>
            </a:pPr>
            <a:r>
              <a:rPr lang="es-ES" b="0" i="0" u="none" strike="noStrike" cap="none" dirty="0">
                <a:solidFill>
                  <a:srgbClr val="434343"/>
                </a:solidFill>
                <a:latin typeface="Calibri"/>
                <a:ea typeface="Calibri"/>
                <a:cs typeface="Calibri"/>
                <a:sym typeface="Calibri"/>
              </a:rPr>
              <a:t>Prevención y </a:t>
            </a:r>
            <a:r>
              <a:rPr lang="es-ES" dirty="0">
                <a:solidFill>
                  <a:srgbClr val="434343"/>
                </a:solidFill>
                <a:latin typeface="Calibri"/>
                <a:ea typeface="Calibri"/>
                <a:cs typeface="Calibri"/>
                <a:sym typeface="Calibri"/>
              </a:rPr>
              <a:t>a</a:t>
            </a:r>
            <a:r>
              <a:rPr lang="es-ES" b="0" i="0" u="none" strike="noStrike" cap="none" dirty="0">
                <a:solidFill>
                  <a:srgbClr val="434343"/>
                </a:solidFill>
                <a:latin typeface="Calibri"/>
                <a:ea typeface="Calibri"/>
                <a:cs typeface="Calibri"/>
                <a:sym typeface="Calibri"/>
              </a:rPr>
              <a:t>tención de </a:t>
            </a:r>
            <a:r>
              <a:rPr lang="es-ES" dirty="0">
                <a:solidFill>
                  <a:srgbClr val="434343"/>
                </a:solidFill>
                <a:latin typeface="Calibri"/>
                <a:ea typeface="Calibri"/>
                <a:cs typeface="Calibri"/>
                <a:sym typeface="Calibri"/>
              </a:rPr>
              <a:t>e</a:t>
            </a:r>
            <a:r>
              <a:rPr lang="es-ES" b="0" i="0" u="none" strike="noStrike" cap="none" dirty="0">
                <a:solidFill>
                  <a:srgbClr val="434343"/>
                </a:solidFill>
                <a:latin typeface="Calibri"/>
                <a:ea typeface="Calibri"/>
                <a:cs typeface="Calibri"/>
                <a:sym typeface="Calibri"/>
              </a:rPr>
              <a:t>mergencias</a:t>
            </a:r>
            <a:endParaRPr dirty="0"/>
          </a:p>
          <a:p>
            <a:pPr marL="425450" marR="0" lvl="8" indent="-285750" algn="l" rtl="0">
              <a:lnSpc>
                <a:spcPct val="100000"/>
              </a:lnSpc>
              <a:spcBef>
                <a:spcPts val="0"/>
              </a:spcBef>
              <a:spcAft>
                <a:spcPts val="0"/>
              </a:spcAft>
              <a:buClr>
                <a:srgbClr val="000000"/>
              </a:buClr>
              <a:buSzPts val="1400"/>
              <a:buFont typeface="Arial"/>
              <a:buChar char="•"/>
            </a:pPr>
            <a:r>
              <a:rPr lang="es-ES" b="0" i="0" u="none" strike="noStrike" cap="none" dirty="0">
                <a:solidFill>
                  <a:srgbClr val="434343"/>
                </a:solidFill>
                <a:latin typeface="Calibri"/>
                <a:ea typeface="Calibri"/>
                <a:cs typeface="Calibri"/>
                <a:sym typeface="Calibri"/>
              </a:rPr>
              <a:t>Propuestas para reactivar el sector construcción.</a:t>
            </a:r>
          </a:p>
          <a:p>
            <a:pPr marL="425450" marR="0" lvl="8" indent="-285750" algn="l" rtl="0">
              <a:lnSpc>
                <a:spcPct val="100000"/>
              </a:lnSpc>
              <a:spcBef>
                <a:spcPts val="0"/>
              </a:spcBef>
              <a:spcAft>
                <a:spcPts val="0"/>
              </a:spcAft>
              <a:buClr>
                <a:srgbClr val="000000"/>
              </a:buClr>
              <a:buSzPts val="1400"/>
              <a:buFont typeface="Arial"/>
              <a:buChar char="•"/>
            </a:pPr>
            <a:endParaRPr lang="es-ES" dirty="0">
              <a:solidFill>
                <a:srgbClr val="434343"/>
              </a:solidFill>
              <a:latin typeface="Calibri"/>
              <a:cs typeface="Calibri"/>
              <a:sym typeface="Calibri"/>
            </a:endParaRPr>
          </a:p>
          <a:p>
            <a:pPr marL="82550">
              <a:buSzPts val="1800"/>
            </a:pPr>
            <a:r>
              <a:rPr lang="es-MX" sz="1700" b="1" dirty="0">
                <a:solidFill>
                  <a:srgbClr val="434343"/>
                </a:solidFill>
                <a:latin typeface="Calibri"/>
                <a:cs typeface="Calibri"/>
                <a:sym typeface="Calibri"/>
              </a:rPr>
              <a:t>5.  Cartera de proyectos con conformidad técnica</a:t>
            </a:r>
            <a:endParaRPr lang="es-MX" sz="1700" b="1" dirty="0">
              <a:solidFill>
                <a:srgbClr val="434343"/>
              </a:solidFill>
              <a:latin typeface="Calibri"/>
              <a:cs typeface="Calibri"/>
            </a:endParaRPr>
          </a:p>
          <a:p>
            <a:pPr marL="425450" marR="0" lvl="8" indent="-285750" algn="l" rtl="0">
              <a:lnSpc>
                <a:spcPct val="100000"/>
              </a:lnSpc>
              <a:spcBef>
                <a:spcPts val="0"/>
              </a:spcBef>
              <a:spcAft>
                <a:spcPts val="0"/>
              </a:spcAft>
              <a:buClr>
                <a:srgbClr val="000000"/>
              </a:buClr>
              <a:buSzPts val="1400"/>
              <a:buFont typeface="Arial"/>
              <a:buChar char="•"/>
            </a:pPr>
            <a:endParaRPr dirty="0"/>
          </a:p>
        </p:txBody>
      </p:sp>
      <p:sp>
        <p:nvSpPr>
          <p:cNvPr id="256" name="Google Shape;256;p2"/>
          <p:cNvSpPr/>
          <p:nvPr/>
        </p:nvSpPr>
        <p:spPr>
          <a:xfrm>
            <a:off x="240847" y="1615415"/>
            <a:ext cx="255600" cy="259200"/>
          </a:xfrm>
          <a:prstGeom prst="ellipse">
            <a:avLst/>
          </a:prstGeom>
          <a:solidFill>
            <a:schemeClr val="lt1"/>
          </a:solidFill>
          <a:ln w="76200" cap="flat" cmpd="sng">
            <a:solidFill>
              <a:srgbClr val="D1424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2"/>
          <p:cNvSpPr/>
          <p:nvPr/>
        </p:nvSpPr>
        <p:spPr>
          <a:xfrm>
            <a:off x="240836" y="2062477"/>
            <a:ext cx="255600" cy="258900"/>
          </a:xfrm>
          <a:prstGeom prst="ellipse">
            <a:avLst/>
          </a:prstGeom>
          <a:solidFill>
            <a:schemeClr val="lt1"/>
          </a:solidFill>
          <a:ln w="76200" cap="flat" cmpd="sng">
            <a:solidFill>
              <a:srgbClr val="0070C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2"/>
          <p:cNvSpPr/>
          <p:nvPr/>
        </p:nvSpPr>
        <p:spPr>
          <a:xfrm>
            <a:off x="258152" y="4219459"/>
            <a:ext cx="255600" cy="259200"/>
          </a:xfrm>
          <a:prstGeom prst="ellipse">
            <a:avLst/>
          </a:prstGeom>
          <a:solidFill>
            <a:schemeClr val="lt1"/>
          </a:solidFill>
          <a:ln w="76200" cap="flat"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2"/>
          <p:cNvSpPr/>
          <p:nvPr/>
        </p:nvSpPr>
        <p:spPr>
          <a:xfrm>
            <a:off x="240847" y="2509251"/>
            <a:ext cx="255600" cy="259200"/>
          </a:xfrm>
          <a:prstGeom prst="ellipse">
            <a:avLst/>
          </a:prstGeom>
          <a:solidFill>
            <a:schemeClr val="lt1"/>
          </a:solidFill>
          <a:ln w="76200" cap="flat" cmpd="sng">
            <a:solidFill>
              <a:srgbClr val="45818E"/>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61" name="Google Shape;261;p2"/>
          <p:cNvPicPr preferRelativeResize="0"/>
          <p:nvPr/>
        </p:nvPicPr>
        <p:blipFill rotWithShape="1">
          <a:blip r:embed="rId6">
            <a:alphaModFix/>
          </a:blip>
          <a:srcRect t="48145"/>
          <a:stretch/>
        </p:blipFill>
        <p:spPr>
          <a:xfrm>
            <a:off x="0" y="142875"/>
            <a:ext cx="12192000" cy="782725"/>
          </a:xfrm>
          <a:prstGeom prst="rect">
            <a:avLst/>
          </a:prstGeom>
          <a:noFill/>
          <a:ln>
            <a:noFill/>
          </a:ln>
        </p:spPr>
      </p:pic>
      <p:grpSp>
        <p:nvGrpSpPr>
          <p:cNvPr id="262" name="Google Shape;262;p2"/>
          <p:cNvGrpSpPr/>
          <p:nvPr/>
        </p:nvGrpSpPr>
        <p:grpSpPr>
          <a:xfrm>
            <a:off x="0" y="11"/>
            <a:ext cx="12192000" cy="720328"/>
            <a:chOff x="0" y="11"/>
            <a:chExt cx="12192000" cy="720328"/>
          </a:xfrm>
        </p:grpSpPr>
        <p:pic>
          <p:nvPicPr>
            <p:cNvPr id="263" name="Google Shape;263;p2"/>
            <p:cNvPicPr preferRelativeResize="0"/>
            <p:nvPr/>
          </p:nvPicPr>
          <p:blipFill rotWithShape="1">
            <a:blip r:embed="rId7">
              <a:alphaModFix/>
            </a:blip>
            <a:srcRect/>
            <a:stretch/>
          </p:blipFill>
          <p:spPr>
            <a:xfrm>
              <a:off x="0" y="11"/>
              <a:ext cx="12192000" cy="720328"/>
            </a:xfrm>
            <a:prstGeom prst="rect">
              <a:avLst/>
            </a:prstGeom>
            <a:noFill/>
            <a:ln>
              <a:noFill/>
            </a:ln>
          </p:spPr>
        </p:pic>
        <p:sp>
          <p:nvSpPr>
            <p:cNvPr id="264" name="Google Shape;264;p2"/>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65" name="Google Shape;265;p2"/>
            <p:cNvPicPr preferRelativeResize="0"/>
            <p:nvPr/>
          </p:nvPicPr>
          <p:blipFill rotWithShape="1">
            <a:blip r:embed="rId8">
              <a:alphaModFix/>
            </a:blip>
            <a:srcRect l="3403" t="3429" r="75678" b="85154"/>
            <a:stretch/>
          </p:blipFill>
          <p:spPr>
            <a:xfrm>
              <a:off x="358300" y="131850"/>
              <a:ext cx="1654876" cy="507951"/>
            </a:xfrm>
            <a:prstGeom prst="rect">
              <a:avLst/>
            </a:prstGeom>
            <a:noFill/>
            <a:ln>
              <a:noFill/>
            </a:ln>
          </p:spPr>
        </p:pic>
        <p:pic>
          <p:nvPicPr>
            <p:cNvPr id="266" name="Google Shape;266;p2"/>
            <p:cNvPicPr preferRelativeResize="0"/>
            <p:nvPr/>
          </p:nvPicPr>
          <p:blipFill rotWithShape="1">
            <a:blip r:embed="rId8">
              <a:alphaModFix/>
            </a:blip>
            <a:srcRect l="46394" t="3429" r="39335" b="85154"/>
            <a:stretch/>
          </p:blipFill>
          <p:spPr>
            <a:xfrm>
              <a:off x="5550375" y="131850"/>
              <a:ext cx="1128873" cy="507951"/>
            </a:xfrm>
            <a:prstGeom prst="rect">
              <a:avLst/>
            </a:prstGeom>
            <a:noFill/>
            <a:ln>
              <a:noFill/>
            </a:ln>
          </p:spPr>
        </p:pic>
        <p:pic>
          <p:nvPicPr>
            <p:cNvPr id="267" name="Google Shape;267;p2"/>
            <p:cNvPicPr preferRelativeResize="0"/>
            <p:nvPr/>
          </p:nvPicPr>
          <p:blipFill rotWithShape="1">
            <a:blip r:embed="rId8">
              <a:alphaModFix/>
            </a:blip>
            <a:srcRect l="80756" t="3429" r="3426" b="85154"/>
            <a:stretch/>
          </p:blipFill>
          <p:spPr>
            <a:xfrm>
              <a:off x="10685868" y="131850"/>
              <a:ext cx="1251200" cy="507951"/>
            </a:xfrm>
            <a:prstGeom prst="rect">
              <a:avLst/>
            </a:prstGeom>
            <a:noFill/>
            <a:ln>
              <a:noFill/>
            </a:ln>
          </p:spPr>
        </p:pic>
      </p:grpSp>
      <p:sp>
        <p:nvSpPr>
          <p:cNvPr id="19" name="Google Shape;259;p2">
            <a:extLst>
              <a:ext uri="{FF2B5EF4-FFF2-40B4-BE49-F238E27FC236}">
                <a16:creationId xmlns:a16="http://schemas.microsoft.com/office/drawing/2014/main" id="{27CE8F46-4CBE-48E1-AB82-BFC95FB4F40B}"/>
              </a:ext>
            </a:extLst>
          </p:cNvPr>
          <p:cNvSpPr/>
          <p:nvPr/>
        </p:nvSpPr>
        <p:spPr>
          <a:xfrm>
            <a:off x="291191" y="5929667"/>
            <a:ext cx="255600" cy="258900"/>
          </a:xfrm>
          <a:prstGeom prst="ellipse">
            <a:avLst/>
          </a:prstGeom>
          <a:solidFill>
            <a:schemeClr val="lt1"/>
          </a:solidFill>
          <a:ln w="76200" cap="flat" cmpd="sng">
            <a:solidFill>
              <a:srgbClr val="0070C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sp>
        <p:nvSpPr>
          <p:cNvPr id="364" name="Google Shape;364;p68"/>
          <p:cNvSpPr txBox="1"/>
          <p:nvPr/>
        </p:nvSpPr>
        <p:spPr>
          <a:xfrm>
            <a:off x="220025" y="890900"/>
            <a:ext cx="10020648" cy="365100"/>
          </a:xfrm>
          <a:prstGeom prst="rect">
            <a:avLst/>
          </a:prstGeom>
          <a:noFill/>
          <a:ln>
            <a:noFill/>
          </a:ln>
        </p:spPr>
        <p:txBody>
          <a:bodyPr spcFirstLastPara="1" wrap="square" lIns="82275" tIns="41125" rIns="82275" bIns="41125" anchor="t" anchorCtr="0">
            <a:noAutofit/>
          </a:bodyPr>
          <a:lstStyle>
            <a:defPPr marR="0" lvl="0" algn="l" rtl="0">
              <a:lnSpc>
                <a:spcPct val="100000"/>
              </a:lnSpc>
              <a:spcBef>
                <a:spcPts val="0"/>
              </a:spcBef>
              <a:spcAft>
                <a:spcPts val="0"/>
              </a:spcAft>
              <a:defRPr/>
            </a:defPPr>
            <a:lvl1pPr marL="0" indent="0">
              <a:buSzPts val="2500"/>
              <a:buNone/>
              <a:defRPr sz="2500" b="1">
                <a:solidFill>
                  <a:srgbClr val="264478"/>
                </a:solidFill>
                <a:latin typeface="Calibri"/>
                <a:ea typeface="Calibri"/>
                <a:cs typeface="Calibri"/>
              </a:defRPr>
            </a:lvl1pPr>
          </a:lstStyle>
          <a:p>
            <a:r>
              <a:rPr lang="es-ES" dirty="0">
                <a:sym typeface="Helvetica Neue"/>
              </a:rPr>
              <a:t>Situación actual  y propuestas de modernización de las EPS </a:t>
            </a:r>
            <a:endParaRPr dirty="0">
              <a:sym typeface="Calibri"/>
            </a:endParaRPr>
          </a:p>
        </p:txBody>
      </p:sp>
      <p:pic>
        <p:nvPicPr>
          <p:cNvPr id="365" name="Google Shape;365;p68"/>
          <p:cNvPicPr preferRelativeResize="0"/>
          <p:nvPr/>
        </p:nvPicPr>
        <p:blipFill rotWithShape="1">
          <a:blip r:embed="rId3">
            <a:alphaModFix/>
          </a:blip>
          <a:srcRect/>
          <a:stretch/>
        </p:blipFill>
        <p:spPr>
          <a:xfrm rot="10800000" flipH="1">
            <a:off x="345100" y="1316400"/>
            <a:ext cx="9081960" cy="45719"/>
          </a:xfrm>
          <a:prstGeom prst="rect">
            <a:avLst/>
          </a:prstGeom>
          <a:noFill/>
          <a:ln>
            <a:noFill/>
          </a:ln>
        </p:spPr>
      </p:pic>
      <p:pic>
        <p:nvPicPr>
          <p:cNvPr id="442" name="Google Shape;442;p68"/>
          <p:cNvPicPr preferRelativeResize="0"/>
          <p:nvPr/>
        </p:nvPicPr>
        <p:blipFill rotWithShape="1">
          <a:blip r:embed="rId4">
            <a:alphaModFix/>
          </a:blip>
          <a:srcRect t="48146"/>
          <a:stretch/>
        </p:blipFill>
        <p:spPr>
          <a:xfrm>
            <a:off x="0" y="142875"/>
            <a:ext cx="12192000" cy="782725"/>
          </a:xfrm>
          <a:prstGeom prst="rect">
            <a:avLst/>
          </a:prstGeom>
          <a:noFill/>
          <a:ln>
            <a:noFill/>
          </a:ln>
        </p:spPr>
      </p:pic>
      <p:grpSp>
        <p:nvGrpSpPr>
          <p:cNvPr id="443" name="Google Shape;443;p68"/>
          <p:cNvGrpSpPr/>
          <p:nvPr/>
        </p:nvGrpSpPr>
        <p:grpSpPr>
          <a:xfrm>
            <a:off x="0" y="11"/>
            <a:ext cx="12192000" cy="720328"/>
            <a:chOff x="0" y="11"/>
            <a:chExt cx="12192000" cy="720328"/>
          </a:xfrm>
        </p:grpSpPr>
        <p:pic>
          <p:nvPicPr>
            <p:cNvPr id="444" name="Google Shape;444;p68"/>
            <p:cNvPicPr preferRelativeResize="0"/>
            <p:nvPr/>
          </p:nvPicPr>
          <p:blipFill rotWithShape="1">
            <a:blip r:embed="rId5">
              <a:alphaModFix/>
            </a:blip>
            <a:srcRect/>
            <a:stretch/>
          </p:blipFill>
          <p:spPr>
            <a:xfrm>
              <a:off x="0" y="11"/>
              <a:ext cx="12192000" cy="720328"/>
            </a:xfrm>
            <a:prstGeom prst="rect">
              <a:avLst/>
            </a:prstGeom>
            <a:noFill/>
            <a:ln>
              <a:noFill/>
            </a:ln>
          </p:spPr>
        </p:pic>
        <p:sp>
          <p:nvSpPr>
            <p:cNvPr id="445" name="Google Shape;445;p68"/>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pic>
          <p:nvPicPr>
            <p:cNvPr id="446" name="Google Shape;446;p68"/>
            <p:cNvPicPr preferRelativeResize="0"/>
            <p:nvPr/>
          </p:nvPicPr>
          <p:blipFill rotWithShape="1">
            <a:blip r:embed="rId6">
              <a:alphaModFix/>
            </a:blip>
            <a:srcRect l="3403" t="3429" r="75678" b="85154"/>
            <a:stretch/>
          </p:blipFill>
          <p:spPr>
            <a:xfrm>
              <a:off x="358300" y="131850"/>
              <a:ext cx="1654876" cy="507951"/>
            </a:xfrm>
            <a:prstGeom prst="rect">
              <a:avLst/>
            </a:prstGeom>
            <a:noFill/>
            <a:ln>
              <a:noFill/>
            </a:ln>
          </p:spPr>
        </p:pic>
        <p:pic>
          <p:nvPicPr>
            <p:cNvPr id="447" name="Google Shape;447;p68"/>
            <p:cNvPicPr preferRelativeResize="0"/>
            <p:nvPr/>
          </p:nvPicPr>
          <p:blipFill rotWithShape="1">
            <a:blip r:embed="rId6">
              <a:alphaModFix/>
            </a:blip>
            <a:srcRect l="46394" t="3429" r="39335" b="85154"/>
            <a:stretch/>
          </p:blipFill>
          <p:spPr>
            <a:xfrm>
              <a:off x="5550375" y="131850"/>
              <a:ext cx="1128873" cy="507951"/>
            </a:xfrm>
            <a:prstGeom prst="rect">
              <a:avLst/>
            </a:prstGeom>
            <a:noFill/>
            <a:ln>
              <a:noFill/>
            </a:ln>
          </p:spPr>
        </p:pic>
        <p:pic>
          <p:nvPicPr>
            <p:cNvPr id="448" name="Google Shape;448;p68"/>
            <p:cNvPicPr preferRelativeResize="0"/>
            <p:nvPr/>
          </p:nvPicPr>
          <p:blipFill rotWithShape="1">
            <a:blip r:embed="rId6">
              <a:alphaModFix/>
            </a:blip>
            <a:srcRect l="80756" t="3429" r="3427" b="85154"/>
            <a:stretch/>
          </p:blipFill>
          <p:spPr>
            <a:xfrm>
              <a:off x="10685868" y="131850"/>
              <a:ext cx="1251200" cy="507951"/>
            </a:xfrm>
            <a:prstGeom prst="rect">
              <a:avLst/>
            </a:prstGeom>
            <a:noFill/>
            <a:ln>
              <a:noFill/>
            </a:ln>
          </p:spPr>
        </p:pic>
      </p:grpSp>
      <p:grpSp>
        <p:nvGrpSpPr>
          <p:cNvPr id="71" name="Grupo 70">
            <a:extLst>
              <a:ext uri="{FF2B5EF4-FFF2-40B4-BE49-F238E27FC236}">
                <a16:creationId xmlns:a16="http://schemas.microsoft.com/office/drawing/2014/main" id="{912E806F-2BF7-9F48-E079-E18FCC468303}"/>
              </a:ext>
            </a:extLst>
          </p:cNvPr>
          <p:cNvGrpSpPr/>
          <p:nvPr/>
        </p:nvGrpSpPr>
        <p:grpSpPr>
          <a:xfrm>
            <a:off x="2477988" y="1564745"/>
            <a:ext cx="6467848" cy="4882207"/>
            <a:chOff x="6156817" y="1374641"/>
            <a:chExt cx="6467848" cy="4882207"/>
          </a:xfrm>
        </p:grpSpPr>
        <p:grpSp>
          <p:nvGrpSpPr>
            <p:cNvPr id="72" name="Grupo 71">
              <a:extLst>
                <a:ext uri="{FF2B5EF4-FFF2-40B4-BE49-F238E27FC236}">
                  <a16:creationId xmlns:a16="http://schemas.microsoft.com/office/drawing/2014/main" id="{D46D80E7-B7D5-EEAA-5269-739CA9886541}"/>
                </a:ext>
              </a:extLst>
            </p:cNvPr>
            <p:cNvGrpSpPr/>
            <p:nvPr/>
          </p:nvGrpSpPr>
          <p:grpSpPr>
            <a:xfrm>
              <a:off x="7640897" y="1528763"/>
              <a:ext cx="3445464" cy="4728085"/>
              <a:chOff x="2127203" y="991648"/>
              <a:chExt cx="3551707" cy="4934474"/>
            </a:xfrm>
          </p:grpSpPr>
          <p:grpSp>
            <p:nvGrpSpPr>
              <p:cNvPr id="100" name="Grupo 99">
                <a:extLst>
                  <a:ext uri="{FF2B5EF4-FFF2-40B4-BE49-F238E27FC236}">
                    <a16:creationId xmlns:a16="http://schemas.microsoft.com/office/drawing/2014/main" id="{3B050DD6-750F-554A-4D77-E06C462E386D}"/>
                  </a:ext>
                </a:extLst>
              </p:cNvPr>
              <p:cNvGrpSpPr/>
              <p:nvPr/>
            </p:nvGrpSpPr>
            <p:grpSpPr>
              <a:xfrm>
                <a:off x="2127203" y="991648"/>
                <a:ext cx="3551707" cy="4934474"/>
                <a:chOff x="2769432" y="875418"/>
                <a:chExt cx="3551707" cy="4934478"/>
              </a:xfrm>
            </p:grpSpPr>
            <p:sp>
              <p:nvSpPr>
                <p:cNvPr id="103" name="125 Elipse">
                  <a:extLst>
                    <a:ext uri="{FF2B5EF4-FFF2-40B4-BE49-F238E27FC236}">
                      <a16:creationId xmlns:a16="http://schemas.microsoft.com/office/drawing/2014/main" id="{BAC0E7CD-2C69-A3B3-F5C2-67E5FCC171D0}"/>
                    </a:ext>
                  </a:extLst>
                </p:cNvPr>
                <p:cNvSpPr/>
                <p:nvPr/>
              </p:nvSpPr>
              <p:spPr>
                <a:xfrm>
                  <a:off x="5057440" y="1943936"/>
                  <a:ext cx="105883" cy="118421"/>
                </a:xfrm>
                <a:prstGeom prst="ellipse">
                  <a:avLst/>
                </a:prstGeom>
                <a:solidFill>
                  <a:sysClr val="window" lastClr="FFFFFF">
                    <a:lumMod val="85000"/>
                  </a:sysClr>
                </a:solidFill>
                <a:ln w="25400" cap="flat" cmpd="sng" algn="ctr">
                  <a:noFill/>
                  <a:prstDash val="solid"/>
                </a:ln>
                <a:effectLst/>
              </p:spPr>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s-PE" sz="10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4" name="Freeform 4">
                  <a:extLst>
                    <a:ext uri="{FF2B5EF4-FFF2-40B4-BE49-F238E27FC236}">
                      <a16:creationId xmlns:a16="http://schemas.microsoft.com/office/drawing/2014/main" id="{C70DE8FE-3A97-0B20-F5F6-A61D3BA5D8D0}"/>
                    </a:ext>
                  </a:extLst>
                </p:cNvPr>
                <p:cNvSpPr>
                  <a:spLocks/>
                </p:cNvSpPr>
                <p:nvPr/>
              </p:nvSpPr>
              <p:spPr bwMode="auto">
                <a:xfrm>
                  <a:off x="3461460" y="1651892"/>
                  <a:ext cx="424944" cy="1085460"/>
                </a:xfrm>
                <a:custGeom>
                  <a:avLst/>
                  <a:gdLst>
                    <a:gd name="T0" fmla="*/ 3190827 w 366"/>
                    <a:gd name="T1" fmla="*/ 51989568 h 746"/>
                    <a:gd name="T2" fmla="*/ 0 w 366"/>
                    <a:gd name="T3" fmla="*/ 50197286 h 746"/>
                    <a:gd name="T4" fmla="*/ 3190827 w 366"/>
                    <a:gd name="T5" fmla="*/ 46611385 h 746"/>
                    <a:gd name="T6" fmla="*/ 3190827 w 366"/>
                    <a:gd name="T7" fmla="*/ 43025473 h 746"/>
                    <a:gd name="T8" fmla="*/ 3190827 w 366"/>
                    <a:gd name="T9" fmla="*/ 43025473 h 746"/>
                    <a:gd name="T10" fmla="*/ 3190827 w 366"/>
                    <a:gd name="T11" fmla="*/ 41233191 h 746"/>
                    <a:gd name="T12" fmla="*/ 0 w 366"/>
                    <a:gd name="T13" fmla="*/ 37647290 h 746"/>
                    <a:gd name="T14" fmla="*/ 3190827 w 366"/>
                    <a:gd name="T15" fmla="*/ 32269107 h 746"/>
                    <a:gd name="T16" fmla="*/ 0 w 366"/>
                    <a:gd name="T17" fmla="*/ 28684544 h 746"/>
                    <a:gd name="T18" fmla="*/ 3190827 w 366"/>
                    <a:gd name="T19" fmla="*/ 28684544 h 746"/>
                    <a:gd name="T20" fmla="*/ 3190827 w 366"/>
                    <a:gd name="T21" fmla="*/ 25098643 h 746"/>
                    <a:gd name="T22" fmla="*/ 3190827 w 366"/>
                    <a:gd name="T23" fmla="*/ 21512736 h 746"/>
                    <a:gd name="T24" fmla="*/ 3190827 w 366"/>
                    <a:gd name="T25" fmla="*/ 17926835 h 746"/>
                    <a:gd name="T26" fmla="*/ 3190827 w 366"/>
                    <a:gd name="T27" fmla="*/ 16134554 h 746"/>
                    <a:gd name="T28" fmla="*/ 3190827 w 366"/>
                    <a:gd name="T29" fmla="*/ 12548652 h 746"/>
                    <a:gd name="T30" fmla="*/ 3190827 w 366"/>
                    <a:gd name="T31" fmla="*/ 7170467 h 746"/>
                    <a:gd name="T32" fmla="*/ 3190827 w 366"/>
                    <a:gd name="T33" fmla="*/ 8964087 h 746"/>
                    <a:gd name="T34" fmla="*/ 3190827 w 366"/>
                    <a:gd name="T35" fmla="*/ 7170467 h 746"/>
                    <a:gd name="T36" fmla="*/ 3190827 w 366"/>
                    <a:gd name="T37" fmla="*/ 5378184 h 746"/>
                    <a:gd name="T38" fmla="*/ 3190827 w 366"/>
                    <a:gd name="T39" fmla="*/ 5378184 h 746"/>
                    <a:gd name="T40" fmla="*/ 3190827 w 366"/>
                    <a:gd name="T41" fmla="*/ 0 h 746"/>
                    <a:gd name="T42" fmla="*/ 3190827 w 366"/>
                    <a:gd name="T43" fmla="*/ 5378184 h 746"/>
                    <a:gd name="T44" fmla="*/ 3190827 w 366"/>
                    <a:gd name="T45" fmla="*/ 5378184 h 746"/>
                    <a:gd name="T46" fmla="*/ 3190827 w 366"/>
                    <a:gd name="T47" fmla="*/ 8964087 h 746"/>
                    <a:gd name="T48" fmla="*/ 4787501 w 366"/>
                    <a:gd name="T49" fmla="*/ 12548652 h 746"/>
                    <a:gd name="T50" fmla="*/ 4787501 w 366"/>
                    <a:gd name="T51" fmla="*/ 16134554 h 746"/>
                    <a:gd name="T52" fmla="*/ 4787501 w 366"/>
                    <a:gd name="T53" fmla="*/ 17926835 h 746"/>
                    <a:gd name="T54" fmla="*/ 4787501 w 366"/>
                    <a:gd name="T55" fmla="*/ 23305023 h 746"/>
                    <a:gd name="T56" fmla="*/ 4787501 w 366"/>
                    <a:gd name="T57" fmla="*/ 26890924 h 746"/>
                    <a:gd name="T58" fmla="*/ 3190827 w 366"/>
                    <a:gd name="T59" fmla="*/ 28684544 h 746"/>
                    <a:gd name="T60" fmla="*/ 3190827 w 366"/>
                    <a:gd name="T61" fmla="*/ 32269107 h 746"/>
                    <a:gd name="T62" fmla="*/ 3190827 w 366"/>
                    <a:gd name="T63" fmla="*/ 34062727 h 746"/>
                    <a:gd name="T64" fmla="*/ 3190827 w 366"/>
                    <a:gd name="T65" fmla="*/ 39440910 h 746"/>
                    <a:gd name="T66" fmla="*/ 3190827 w 366"/>
                    <a:gd name="T67" fmla="*/ 43025473 h 746"/>
                    <a:gd name="T68" fmla="*/ 3190827 w 366"/>
                    <a:gd name="T69" fmla="*/ 43025473 h 746"/>
                    <a:gd name="T70" fmla="*/ 3190827 w 366"/>
                    <a:gd name="T71" fmla="*/ 50197286 h 746"/>
                    <a:gd name="T72" fmla="*/ 3190827 w 366"/>
                    <a:gd name="T73" fmla="*/ 50197286 h 746"/>
                    <a:gd name="T74" fmla="*/ 4787501 w 366"/>
                    <a:gd name="T75" fmla="*/ 51989568 h 746"/>
                    <a:gd name="T76" fmla="*/ 4787501 w 366"/>
                    <a:gd name="T77" fmla="*/ 55575469 h 746"/>
                    <a:gd name="T78" fmla="*/ 4787501 w 366"/>
                    <a:gd name="T79" fmla="*/ 53781849 h 746"/>
                    <a:gd name="T80" fmla="*/ 6382915 w 366"/>
                    <a:gd name="T81" fmla="*/ 55575469 h 746"/>
                    <a:gd name="T82" fmla="*/ 6382915 w 366"/>
                    <a:gd name="T83" fmla="*/ 57367750 h 746"/>
                    <a:gd name="T84" fmla="*/ 6382915 w 366"/>
                    <a:gd name="T85" fmla="*/ 57367750 h 746"/>
                    <a:gd name="T86" fmla="*/ 6382915 w 366"/>
                    <a:gd name="T87" fmla="*/ 57367750 h 746"/>
                    <a:gd name="T88" fmla="*/ 6382915 w 366"/>
                    <a:gd name="T89" fmla="*/ 64538215 h 746"/>
                    <a:gd name="T90" fmla="*/ 4787501 w 366"/>
                    <a:gd name="T91" fmla="*/ 66331834 h 746"/>
                    <a:gd name="T92" fmla="*/ 4787501 w 366"/>
                    <a:gd name="T93" fmla="*/ 66331834 h 746"/>
                    <a:gd name="T94" fmla="*/ 4787501 w 366"/>
                    <a:gd name="T95" fmla="*/ 66331834 h 746"/>
                    <a:gd name="T96" fmla="*/ 3190827 w 366"/>
                    <a:gd name="T97" fmla="*/ 66331834 h 746"/>
                    <a:gd name="T98" fmla="*/ 3190827 w 366"/>
                    <a:gd name="T99" fmla="*/ 66331834 h 746"/>
                    <a:gd name="T100" fmla="*/ 3190827 w 366"/>
                    <a:gd name="T101" fmla="*/ 68124116 h 746"/>
                    <a:gd name="T102" fmla="*/ 3190827 w 366"/>
                    <a:gd name="T103" fmla="*/ 68124116 h 746"/>
                    <a:gd name="T104" fmla="*/ 3190827 w 366"/>
                    <a:gd name="T105" fmla="*/ 66331834 h 746"/>
                    <a:gd name="T106" fmla="*/ 3190827 w 366"/>
                    <a:gd name="T107" fmla="*/ 66331834 h 746"/>
                    <a:gd name="T108" fmla="*/ 3190827 w 366"/>
                    <a:gd name="T109" fmla="*/ 66331834 h 746"/>
                    <a:gd name="T110" fmla="*/ 3190827 w 366"/>
                    <a:gd name="T111" fmla="*/ 64538215 h 746"/>
                    <a:gd name="T112" fmla="*/ 3190827 w 366"/>
                    <a:gd name="T113" fmla="*/ 57367750 h 746"/>
                    <a:gd name="T114" fmla="*/ 3190827 w 366"/>
                    <a:gd name="T115" fmla="*/ 57367750 h 746"/>
                    <a:gd name="T116" fmla="*/ 3190827 w 366"/>
                    <a:gd name="T117" fmla="*/ 55575469 h 74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6"/>
                    <a:gd name="T178" fmla="*/ 0 h 746"/>
                    <a:gd name="T179" fmla="*/ 366 w 366"/>
                    <a:gd name="T180" fmla="*/ 746 h 74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6" h="746">
                      <a:moveTo>
                        <a:pt x="39" y="575"/>
                      </a:moveTo>
                      <a:lnTo>
                        <a:pt x="25" y="575"/>
                      </a:lnTo>
                      <a:lnTo>
                        <a:pt x="25" y="565"/>
                      </a:lnTo>
                      <a:lnTo>
                        <a:pt x="13" y="565"/>
                      </a:lnTo>
                      <a:lnTo>
                        <a:pt x="13" y="554"/>
                      </a:lnTo>
                      <a:lnTo>
                        <a:pt x="13" y="544"/>
                      </a:lnTo>
                      <a:lnTo>
                        <a:pt x="0" y="544"/>
                      </a:lnTo>
                      <a:lnTo>
                        <a:pt x="0" y="535"/>
                      </a:lnTo>
                      <a:lnTo>
                        <a:pt x="0" y="523"/>
                      </a:lnTo>
                      <a:lnTo>
                        <a:pt x="0" y="514"/>
                      </a:lnTo>
                      <a:lnTo>
                        <a:pt x="13" y="514"/>
                      </a:lnTo>
                      <a:lnTo>
                        <a:pt x="13" y="504"/>
                      </a:lnTo>
                      <a:lnTo>
                        <a:pt x="0" y="504"/>
                      </a:lnTo>
                      <a:lnTo>
                        <a:pt x="13" y="504"/>
                      </a:lnTo>
                      <a:lnTo>
                        <a:pt x="13" y="494"/>
                      </a:lnTo>
                      <a:lnTo>
                        <a:pt x="13" y="483"/>
                      </a:lnTo>
                      <a:lnTo>
                        <a:pt x="25" y="483"/>
                      </a:lnTo>
                      <a:lnTo>
                        <a:pt x="25" y="474"/>
                      </a:lnTo>
                      <a:lnTo>
                        <a:pt x="39" y="474"/>
                      </a:lnTo>
                      <a:lnTo>
                        <a:pt x="39" y="464"/>
                      </a:lnTo>
                      <a:lnTo>
                        <a:pt x="25" y="464"/>
                      </a:lnTo>
                      <a:lnTo>
                        <a:pt x="39" y="464"/>
                      </a:lnTo>
                      <a:lnTo>
                        <a:pt x="39" y="454"/>
                      </a:lnTo>
                      <a:lnTo>
                        <a:pt x="52" y="454"/>
                      </a:lnTo>
                      <a:lnTo>
                        <a:pt x="39" y="443"/>
                      </a:lnTo>
                      <a:lnTo>
                        <a:pt x="39" y="434"/>
                      </a:lnTo>
                      <a:lnTo>
                        <a:pt x="25" y="434"/>
                      </a:lnTo>
                      <a:lnTo>
                        <a:pt x="25" y="423"/>
                      </a:lnTo>
                      <a:lnTo>
                        <a:pt x="13" y="423"/>
                      </a:lnTo>
                      <a:lnTo>
                        <a:pt x="13" y="434"/>
                      </a:lnTo>
                      <a:lnTo>
                        <a:pt x="13" y="423"/>
                      </a:lnTo>
                      <a:lnTo>
                        <a:pt x="0" y="423"/>
                      </a:lnTo>
                      <a:lnTo>
                        <a:pt x="0" y="414"/>
                      </a:lnTo>
                      <a:lnTo>
                        <a:pt x="0" y="403"/>
                      </a:lnTo>
                      <a:lnTo>
                        <a:pt x="0" y="394"/>
                      </a:lnTo>
                      <a:lnTo>
                        <a:pt x="0" y="383"/>
                      </a:lnTo>
                      <a:lnTo>
                        <a:pt x="13" y="383"/>
                      </a:lnTo>
                      <a:lnTo>
                        <a:pt x="13" y="374"/>
                      </a:lnTo>
                      <a:lnTo>
                        <a:pt x="13" y="363"/>
                      </a:lnTo>
                      <a:lnTo>
                        <a:pt x="13" y="353"/>
                      </a:lnTo>
                      <a:lnTo>
                        <a:pt x="13" y="343"/>
                      </a:lnTo>
                      <a:lnTo>
                        <a:pt x="13" y="332"/>
                      </a:lnTo>
                      <a:lnTo>
                        <a:pt x="13" y="323"/>
                      </a:lnTo>
                      <a:lnTo>
                        <a:pt x="13" y="312"/>
                      </a:lnTo>
                      <a:lnTo>
                        <a:pt x="0" y="312"/>
                      </a:lnTo>
                      <a:lnTo>
                        <a:pt x="0" y="303"/>
                      </a:lnTo>
                      <a:lnTo>
                        <a:pt x="0" y="292"/>
                      </a:lnTo>
                      <a:lnTo>
                        <a:pt x="13" y="292"/>
                      </a:lnTo>
                      <a:lnTo>
                        <a:pt x="0" y="292"/>
                      </a:lnTo>
                      <a:lnTo>
                        <a:pt x="13" y="292"/>
                      </a:lnTo>
                      <a:lnTo>
                        <a:pt x="13" y="282"/>
                      </a:lnTo>
                      <a:lnTo>
                        <a:pt x="13" y="272"/>
                      </a:lnTo>
                      <a:lnTo>
                        <a:pt x="25" y="272"/>
                      </a:lnTo>
                      <a:lnTo>
                        <a:pt x="25" y="263"/>
                      </a:lnTo>
                      <a:lnTo>
                        <a:pt x="13" y="263"/>
                      </a:lnTo>
                      <a:lnTo>
                        <a:pt x="13" y="252"/>
                      </a:lnTo>
                      <a:lnTo>
                        <a:pt x="13" y="242"/>
                      </a:lnTo>
                      <a:lnTo>
                        <a:pt x="13" y="232"/>
                      </a:lnTo>
                      <a:lnTo>
                        <a:pt x="25" y="232"/>
                      </a:lnTo>
                      <a:lnTo>
                        <a:pt x="25" y="223"/>
                      </a:lnTo>
                      <a:lnTo>
                        <a:pt x="25" y="211"/>
                      </a:lnTo>
                      <a:lnTo>
                        <a:pt x="25" y="202"/>
                      </a:lnTo>
                      <a:lnTo>
                        <a:pt x="39" y="202"/>
                      </a:lnTo>
                      <a:lnTo>
                        <a:pt x="25" y="202"/>
                      </a:lnTo>
                      <a:lnTo>
                        <a:pt x="25" y="192"/>
                      </a:lnTo>
                      <a:lnTo>
                        <a:pt x="25" y="182"/>
                      </a:lnTo>
                      <a:lnTo>
                        <a:pt x="39" y="182"/>
                      </a:lnTo>
                      <a:lnTo>
                        <a:pt x="39" y="171"/>
                      </a:lnTo>
                      <a:lnTo>
                        <a:pt x="52" y="171"/>
                      </a:lnTo>
                      <a:lnTo>
                        <a:pt x="52" y="162"/>
                      </a:lnTo>
                      <a:lnTo>
                        <a:pt x="52" y="152"/>
                      </a:lnTo>
                      <a:lnTo>
                        <a:pt x="63" y="152"/>
                      </a:lnTo>
                      <a:lnTo>
                        <a:pt x="63" y="142"/>
                      </a:lnTo>
                      <a:lnTo>
                        <a:pt x="63" y="131"/>
                      </a:lnTo>
                      <a:lnTo>
                        <a:pt x="63" y="121"/>
                      </a:lnTo>
                      <a:lnTo>
                        <a:pt x="63" y="111"/>
                      </a:lnTo>
                      <a:lnTo>
                        <a:pt x="63" y="100"/>
                      </a:lnTo>
                      <a:lnTo>
                        <a:pt x="76" y="100"/>
                      </a:lnTo>
                      <a:lnTo>
                        <a:pt x="76" y="91"/>
                      </a:lnTo>
                      <a:lnTo>
                        <a:pt x="76" y="81"/>
                      </a:lnTo>
                      <a:lnTo>
                        <a:pt x="76" y="71"/>
                      </a:lnTo>
                      <a:lnTo>
                        <a:pt x="88" y="71"/>
                      </a:lnTo>
                      <a:lnTo>
                        <a:pt x="88" y="81"/>
                      </a:lnTo>
                      <a:lnTo>
                        <a:pt x="101" y="81"/>
                      </a:lnTo>
                      <a:lnTo>
                        <a:pt x="101" y="91"/>
                      </a:lnTo>
                      <a:lnTo>
                        <a:pt x="101" y="100"/>
                      </a:lnTo>
                      <a:lnTo>
                        <a:pt x="115" y="100"/>
                      </a:lnTo>
                      <a:lnTo>
                        <a:pt x="115" y="91"/>
                      </a:lnTo>
                      <a:lnTo>
                        <a:pt x="126" y="91"/>
                      </a:lnTo>
                      <a:lnTo>
                        <a:pt x="126" y="81"/>
                      </a:lnTo>
                      <a:lnTo>
                        <a:pt x="115" y="81"/>
                      </a:lnTo>
                      <a:lnTo>
                        <a:pt x="115" y="71"/>
                      </a:lnTo>
                      <a:lnTo>
                        <a:pt x="126" y="71"/>
                      </a:lnTo>
                      <a:lnTo>
                        <a:pt x="126" y="60"/>
                      </a:lnTo>
                      <a:lnTo>
                        <a:pt x="140" y="60"/>
                      </a:lnTo>
                      <a:lnTo>
                        <a:pt x="140" y="51"/>
                      </a:lnTo>
                      <a:lnTo>
                        <a:pt x="140" y="41"/>
                      </a:lnTo>
                      <a:lnTo>
                        <a:pt x="153" y="41"/>
                      </a:lnTo>
                      <a:lnTo>
                        <a:pt x="153" y="31"/>
                      </a:lnTo>
                      <a:lnTo>
                        <a:pt x="164" y="31"/>
                      </a:lnTo>
                      <a:lnTo>
                        <a:pt x="164" y="20"/>
                      </a:lnTo>
                      <a:lnTo>
                        <a:pt x="164" y="11"/>
                      </a:lnTo>
                      <a:lnTo>
                        <a:pt x="177" y="11"/>
                      </a:lnTo>
                      <a:lnTo>
                        <a:pt x="189" y="11"/>
                      </a:lnTo>
                      <a:lnTo>
                        <a:pt x="189" y="0"/>
                      </a:lnTo>
                      <a:lnTo>
                        <a:pt x="202" y="0"/>
                      </a:lnTo>
                      <a:lnTo>
                        <a:pt x="202" y="11"/>
                      </a:lnTo>
                      <a:lnTo>
                        <a:pt x="202" y="20"/>
                      </a:lnTo>
                      <a:lnTo>
                        <a:pt x="216" y="20"/>
                      </a:lnTo>
                      <a:lnTo>
                        <a:pt x="202" y="20"/>
                      </a:lnTo>
                      <a:lnTo>
                        <a:pt x="216" y="20"/>
                      </a:lnTo>
                      <a:lnTo>
                        <a:pt x="216" y="31"/>
                      </a:lnTo>
                      <a:lnTo>
                        <a:pt x="216" y="41"/>
                      </a:lnTo>
                      <a:lnTo>
                        <a:pt x="216" y="51"/>
                      </a:lnTo>
                      <a:lnTo>
                        <a:pt x="216" y="60"/>
                      </a:lnTo>
                      <a:lnTo>
                        <a:pt x="216" y="71"/>
                      </a:lnTo>
                      <a:lnTo>
                        <a:pt x="216" y="81"/>
                      </a:lnTo>
                      <a:lnTo>
                        <a:pt x="216" y="91"/>
                      </a:lnTo>
                      <a:lnTo>
                        <a:pt x="227" y="91"/>
                      </a:lnTo>
                      <a:lnTo>
                        <a:pt x="227" y="100"/>
                      </a:lnTo>
                      <a:lnTo>
                        <a:pt x="241" y="100"/>
                      </a:lnTo>
                      <a:lnTo>
                        <a:pt x="241" y="111"/>
                      </a:lnTo>
                      <a:lnTo>
                        <a:pt x="241" y="121"/>
                      </a:lnTo>
                      <a:lnTo>
                        <a:pt x="252" y="121"/>
                      </a:lnTo>
                      <a:lnTo>
                        <a:pt x="252" y="131"/>
                      </a:lnTo>
                      <a:lnTo>
                        <a:pt x="252" y="142"/>
                      </a:lnTo>
                      <a:lnTo>
                        <a:pt x="241" y="142"/>
                      </a:lnTo>
                      <a:lnTo>
                        <a:pt x="241" y="152"/>
                      </a:lnTo>
                      <a:lnTo>
                        <a:pt x="252" y="152"/>
                      </a:lnTo>
                      <a:lnTo>
                        <a:pt x="252" y="162"/>
                      </a:lnTo>
                      <a:lnTo>
                        <a:pt x="265" y="162"/>
                      </a:lnTo>
                      <a:lnTo>
                        <a:pt x="265" y="171"/>
                      </a:lnTo>
                      <a:lnTo>
                        <a:pt x="265" y="182"/>
                      </a:lnTo>
                      <a:lnTo>
                        <a:pt x="265" y="192"/>
                      </a:lnTo>
                      <a:lnTo>
                        <a:pt x="265" y="202"/>
                      </a:lnTo>
                      <a:lnTo>
                        <a:pt x="265" y="211"/>
                      </a:lnTo>
                      <a:lnTo>
                        <a:pt x="265" y="223"/>
                      </a:lnTo>
                      <a:lnTo>
                        <a:pt x="252" y="223"/>
                      </a:lnTo>
                      <a:lnTo>
                        <a:pt x="252" y="232"/>
                      </a:lnTo>
                      <a:lnTo>
                        <a:pt x="252" y="242"/>
                      </a:lnTo>
                      <a:lnTo>
                        <a:pt x="265" y="242"/>
                      </a:lnTo>
                      <a:lnTo>
                        <a:pt x="265" y="252"/>
                      </a:lnTo>
                      <a:lnTo>
                        <a:pt x="265" y="263"/>
                      </a:lnTo>
                      <a:lnTo>
                        <a:pt x="265" y="272"/>
                      </a:lnTo>
                      <a:lnTo>
                        <a:pt x="252" y="272"/>
                      </a:lnTo>
                      <a:lnTo>
                        <a:pt x="252" y="282"/>
                      </a:lnTo>
                      <a:lnTo>
                        <a:pt x="241" y="282"/>
                      </a:lnTo>
                      <a:lnTo>
                        <a:pt x="241" y="292"/>
                      </a:lnTo>
                      <a:lnTo>
                        <a:pt x="241" y="303"/>
                      </a:lnTo>
                      <a:lnTo>
                        <a:pt x="241" y="312"/>
                      </a:lnTo>
                      <a:lnTo>
                        <a:pt x="227" y="312"/>
                      </a:lnTo>
                      <a:lnTo>
                        <a:pt x="216" y="312"/>
                      </a:lnTo>
                      <a:lnTo>
                        <a:pt x="216" y="323"/>
                      </a:lnTo>
                      <a:lnTo>
                        <a:pt x="216" y="332"/>
                      </a:lnTo>
                      <a:lnTo>
                        <a:pt x="202" y="332"/>
                      </a:lnTo>
                      <a:lnTo>
                        <a:pt x="202" y="343"/>
                      </a:lnTo>
                      <a:lnTo>
                        <a:pt x="202" y="353"/>
                      </a:lnTo>
                      <a:lnTo>
                        <a:pt x="216" y="353"/>
                      </a:lnTo>
                      <a:lnTo>
                        <a:pt x="216" y="363"/>
                      </a:lnTo>
                      <a:lnTo>
                        <a:pt x="227" y="363"/>
                      </a:lnTo>
                      <a:lnTo>
                        <a:pt x="227" y="374"/>
                      </a:lnTo>
                      <a:lnTo>
                        <a:pt x="227" y="383"/>
                      </a:lnTo>
                      <a:lnTo>
                        <a:pt x="227" y="394"/>
                      </a:lnTo>
                      <a:lnTo>
                        <a:pt x="227" y="403"/>
                      </a:lnTo>
                      <a:lnTo>
                        <a:pt x="227" y="414"/>
                      </a:lnTo>
                      <a:lnTo>
                        <a:pt x="241" y="423"/>
                      </a:lnTo>
                      <a:lnTo>
                        <a:pt x="241" y="434"/>
                      </a:lnTo>
                      <a:lnTo>
                        <a:pt x="227" y="443"/>
                      </a:lnTo>
                      <a:lnTo>
                        <a:pt x="227" y="454"/>
                      </a:lnTo>
                      <a:lnTo>
                        <a:pt x="227" y="443"/>
                      </a:lnTo>
                      <a:lnTo>
                        <a:pt x="216" y="443"/>
                      </a:lnTo>
                      <a:lnTo>
                        <a:pt x="216" y="454"/>
                      </a:lnTo>
                      <a:lnTo>
                        <a:pt x="227" y="454"/>
                      </a:lnTo>
                      <a:lnTo>
                        <a:pt x="216" y="454"/>
                      </a:lnTo>
                      <a:lnTo>
                        <a:pt x="216" y="464"/>
                      </a:lnTo>
                      <a:lnTo>
                        <a:pt x="216" y="474"/>
                      </a:lnTo>
                      <a:lnTo>
                        <a:pt x="227" y="474"/>
                      </a:lnTo>
                      <a:lnTo>
                        <a:pt x="227" y="483"/>
                      </a:lnTo>
                      <a:lnTo>
                        <a:pt x="216" y="494"/>
                      </a:lnTo>
                      <a:lnTo>
                        <a:pt x="216" y="504"/>
                      </a:lnTo>
                      <a:lnTo>
                        <a:pt x="216" y="514"/>
                      </a:lnTo>
                      <a:lnTo>
                        <a:pt x="216" y="523"/>
                      </a:lnTo>
                      <a:lnTo>
                        <a:pt x="227" y="523"/>
                      </a:lnTo>
                      <a:lnTo>
                        <a:pt x="241" y="523"/>
                      </a:lnTo>
                      <a:lnTo>
                        <a:pt x="241" y="535"/>
                      </a:lnTo>
                      <a:lnTo>
                        <a:pt x="241" y="544"/>
                      </a:lnTo>
                      <a:lnTo>
                        <a:pt x="241" y="554"/>
                      </a:lnTo>
                      <a:lnTo>
                        <a:pt x="252" y="554"/>
                      </a:lnTo>
                      <a:lnTo>
                        <a:pt x="252" y="565"/>
                      </a:lnTo>
                      <a:lnTo>
                        <a:pt x="252" y="554"/>
                      </a:lnTo>
                      <a:lnTo>
                        <a:pt x="265" y="554"/>
                      </a:lnTo>
                      <a:lnTo>
                        <a:pt x="265" y="565"/>
                      </a:lnTo>
                      <a:lnTo>
                        <a:pt x="278" y="565"/>
                      </a:lnTo>
                      <a:lnTo>
                        <a:pt x="265" y="565"/>
                      </a:lnTo>
                      <a:lnTo>
                        <a:pt x="265" y="575"/>
                      </a:lnTo>
                      <a:lnTo>
                        <a:pt x="278" y="575"/>
                      </a:lnTo>
                      <a:lnTo>
                        <a:pt x="278" y="565"/>
                      </a:lnTo>
                      <a:lnTo>
                        <a:pt x="278" y="554"/>
                      </a:lnTo>
                      <a:lnTo>
                        <a:pt x="290" y="554"/>
                      </a:lnTo>
                      <a:lnTo>
                        <a:pt x="290" y="565"/>
                      </a:lnTo>
                      <a:lnTo>
                        <a:pt x="290" y="575"/>
                      </a:lnTo>
                      <a:lnTo>
                        <a:pt x="290" y="565"/>
                      </a:lnTo>
                      <a:lnTo>
                        <a:pt x="303" y="565"/>
                      </a:lnTo>
                      <a:lnTo>
                        <a:pt x="303" y="575"/>
                      </a:lnTo>
                      <a:lnTo>
                        <a:pt x="315" y="575"/>
                      </a:lnTo>
                      <a:lnTo>
                        <a:pt x="315" y="585"/>
                      </a:lnTo>
                      <a:lnTo>
                        <a:pt x="328" y="585"/>
                      </a:lnTo>
                      <a:lnTo>
                        <a:pt x="342" y="585"/>
                      </a:lnTo>
                      <a:lnTo>
                        <a:pt x="342" y="594"/>
                      </a:lnTo>
                      <a:lnTo>
                        <a:pt x="354" y="594"/>
                      </a:lnTo>
                      <a:lnTo>
                        <a:pt x="342" y="594"/>
                      </a:lnTo>
                      <a:lnTo>
                        <a:pt x="354" y="594"/>
                      </a:lnTo>
                      <a:lnTo>
                        <a:pt x="354" y="606"/>
                      </a:lnTo>
                      <a:lnTo>
                        <a:pt x="354" y="615"/>
                      </a:lnTo>
                      <a:lnTo>
                        <a:pt x="366" y="615"/>
                      </a:lnTo>
                      <a:lnTo>
                        <a:pt x="366" y="625"/>
                      </a:lnTo>
                      <a:lnTo>
                        <a:pt x="354" y="625"/>
                      </a:lnTo>
                      <a:lnTo>
                        <a:pt x="354" y="635"/>
                      </a:lnTo>
                      <a:lnTo>
                        <a:pt x="342" y="635"/>
                      </a:lnTo>
                      <a:lnTo>
                        <a:pt x="342" y="625"/>
                      </a:lnTo>
                      <a:lnTo>
                        <a:pt x="328" y="625"/>
                      </a:lnTo>
                      <a:lnTo>
                        <a:pt x="328" y="635"/>
                      </a:lnTo>
                      <a:lnTo>
                        <a:pt x="328" y="646"/>
                      </a:lnTo>
                      <a:lnTo>
                        <a:pt x="315" y="646"/>
                      </a:lnTo>
                      <a:lnTo>
                        <a:pt x="315" y="655"/>
                      </a:lnTo>
                      <a:lnTo>
                        <a:pt x="315" y="665"/>
                      </a:lnTo>
                      <a:lnTo>
                        <a:pt x="303" y="665"/>
                      </a:lnTo>
                      <a:lnTo>
                        <a:pt x="290" y="665"/>
                      </a:lnTo>
                      <a:lnTo>
                        <a:pt x="290" y="675"/>
                      </a:lnTo>
                      <a:lnTo>
                        <a:pt x="303" y="675"/>
                      </a:lnTo>
                      <a:lnTo>
                        <a:pt x="290" y="675"/>
                      </a:lnTo>
                      <a:lnTo>
                        <a:pt x="303" y="675"/>
                      </a:lnTo>
                      <a:lnTo>
                        <a:pt x="303" y="686"/>
                      </a:lnTo>
                      <a:lnTo>
                        <a:pt x="303" y="695"/>
                      </a:lnTo>
                      <a:lnTo>
                        <a:pt x="303" y="686"/>
                      </a:lnTo>
                      <a:lnTo>
                        <a:pt x="290" y="695"/>
                      </a:lnTo>
                      <a:lnTo>
                        <a:pt x="290" y="686"/>
                      </a:lnTo>
                      <a:lnTo>
                        <a:pt x="278" y="686"/>
                      </a:lnTo>
                      <a:lnTo>
                        <a:pt x="278" y="695"/>
                      </a:lnTo>
                      <a:lnTo>
                        <a:pt x="278" y="686"/>
                      </a:lnTo>
                      <a:lnTo>
                        <a:pt x="265" y="686"/>
                      </a:lnTo>
                      <a:lnTo>
                        <a:pt x="265" y="675"/>
                      </a:lnTo>
                      <a:lnTo>
                        <a:pt x="252" y="675"/>
                      </a:lnTo>
                      <a:lnTo>
                        <a:pt x="241" y="675"/>
                      </a:lnTo>
                      <a:lnTo>
                        <a:pt x="227" y="675"/>
                      </a:lnTo>
                      <a:lnTo>
                        <a:pt x="227" y="686"/>
                      </a:lnTo>
                      <a:lnTo>
                        <a:pt x="227" y="695"/>
                      </a:lnTo>
                      <a:lnTo>
                        <a:pt x="227" y="706"/>
                      </a:lnTo>
                      <a:lnTo>
                        <a:pt x="216" y="706"/>
                      </a:lnTo>
                      <a:lnTo>
                        <a:pt x="227" y="706"/>
                      </a:lnTo>
                      <a:lnTo>
                        <a:pt x="227" y="715"/>
                      </a:lnTo>
                      <a:lnTo>
                        <a:pt x="227" y="726"/>
                      </a:lnTo>
                      <a:lnTo>
                        <a:pt x="227" y="735"/>
                      </a:lnTo>
                      <a:lnTo>
                        <a:pt x="216" y="735"/>
                      </a:lnTo>
                      <a:lnTo>
                        <a:pt x="216" y="726"/>
                      </a:lnTo>
                      <a:lnTo>
                        <a:pt x="216" y="735"/>
                      </a:lnTo>
                      <a:lnTo>
                        <a:pt x="202" y="735"/>
                      </a:lnTo>
                      <a:lnTo>
                        <a:pt x="189" y="735"/>
                      </a:lnTo>
                      <a:lnTo>
                        <a:pt x="177" y="746"/>
                      </a:lnTo>
                      <a:lnTo>
                        <a:pt x="177" y="735"/>
                      </a:lnTo>
                      <a:lnTo>
                        <a:pt x="164" y="735"/>
                      </a:lnTo>
                      <a:lnTo>
                        <a:pt x="164" y="726"/>
                      </a:lnTo>
                      <a:lnTo>
                        <a:pt x="164" y="715"/>
                      </a:lnTo>
                      <a:lnTo>
                        <a:pt x="153" y="715"/>
                      </a:lnTo>
                      <a:lnTo>
                        <a:pt x="164" y="715"/>
                      </a:lnTo>
                      <a:lnTo>
                        <a:pt x="164" y="706"/>
                      </a:lnTo>
                      <a:lnTo>
                        <a:pt x="153" y="706"/>
                      </a:lnTo>
                      <a:lnTo>
                        <a:pt x="164" y="706"/>
                      </a:lnTo>
                      <a:lnTo>
                        <a:pt x="153" y="706"/>
                      </a:lnTo>
                      <a:lnTo>
                        <a:pt x="164" y="706"/>
                      </a:lnTo>
                      <a:lnTo>
                        <a:pt x="153" y="706"/>
                      </a:lnTo>
                      <a:lnTo>
                        <a:pt x="153" y="695"/>
                      </a:lnTo>
                      <a:lnTo>
                        <a:pt x="153" y="686"/>
                      </a:lnTo>
                      <a:lnTo>
                        <a:pt x="140" y="686"/>
                      </a:lnTo>
                      <a:lnTo>
                        <a:pt x="153" y="686"/>
                      </a:lnTo>
                      <a:lnTo>
                        <a:pt x="140" y="686"/>
                      </a:lnTo>
                      <a:lnTo>
                        <a:pt x="140" y="675"/>
                      </a:lnTo>
                      <a:lnTo>
                        <a:pt x="140" y="665"/>
                      </a:lnTo>
                      <a:lnTo>
                        <a:pt x="126" y="665"/>
                      </a:lnTo>
                      <a:lnTo>
                        <a:pt x="126" y="655"/>
                      </a:lnTo>
                      <a:lnTo>
                        <a:pt x="126" y="646"/>
                      </a:lnTo>
                      <a:lnTo>
                        <a:pt x="115" y="646"/>
                      </a:lnTo>
                      <a:lnTo>
                        <a:pt x="115" y="635"/>
                      </a:lnTo>
                      <a:lnTo>
                        <a:pt x="101" y="635"/>
                      </a:lnTo>
                      <a:lnTo>
                        <a:pt x="101" y="625"/>
                      </a:lnTo>
                      <a:lnTo>
                        <a:pt x="88" y="625"/>
                      </a:lnTo>
                      <a:lnTo>
                        <a:pt x="88" y="615"/>
                      </a:lnTo>
                      <a:lnTo>
                        <a:pt x="76" y="615"/>
                      </a:lnTo>
                      <a:lnTo>
                        <a:pt x="76" y="606"/>
                      </a:lnTo>
                      <a:lnTo>
                        <a:pt x="63" y="606"/>
                      </a:lnTo>
                      <a:lnTo>
                        <a:pt x="63" y="594"/>
                      </a:lnTo>
                      <a:lnTo>
                        <a:pt x="63" y="585"/>
                      </a:lnTo>
                      <a:lnTo>
                        <a:pt x="52" y="585"/>
                      </a:lnTo>
                      <a:lnTo>
                        <a:pt x="52" y="575"/>
                      </a:lnTo>
                      <a:lnTo>
                        <a:pt x="39" y="575"/>
                      </a:lnTo>
                      <a:close/>
                    </a:path>
                  </a:pathLst>
                </a:custGeom>
                <a:solidFill>
                  <a:srgbClr val="447A90"/>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05" name="Freeform 5">
                  <a:extLst>
                    <a:ext uri="{FF2B5EF4-FFF2-40B4-BE49-F238E27FC236}">
                      <a16:creationId xmlns:a16="http://schemas.microsoft.com/office/drawing/2014/main" id="{424D73A5-29AD-068B-F87B-64B944A72FFB}"/>
                    </a:ext>
                  </a:extLst>
                </p:cNvPr>
                <p:cNvSpPr>
                  <a:spLocks/>
                </p:cNvSpPr>
                <p:nvPr/>
              </p:nvSpPr>
              <p:spPr bwMode="auto">
                <a:xfrm>
                  <a:off x="3480560" y="3023372"/>
                  <a:ext cx="523621" cy="726601"/>
                </a:xfrm>
                <a:custGeom>
                  <a:avLst/>
                  <a:gdLst>
                    <a:gd name="T0" fmla="*/ 4801192 w 450"/>
                    <a:gd name="T1" fmla="*/ 5383517 h 500"/>
                    <a:gd name="T2" fmla="*/ 4801192 w 450"/>
                    <a:gd name="T3" fmla="*/ 5383517 h 500"/>
                    <a:gd name="T4" fmla="*/ 4801192 w 450"/>
                    <a:gd name="T5" fmla="*/ 5383517 h 500"/>
                    <a:gd name="T6" fmla="*/ 6402012 w 450"/>
                    <a:gd name="T7" fmla="*/ 10767035 h 500"/>
                    <a:gd name="T8" fmla="*/ 6402012 w 450"/>
                    <a:gd name="T9" fmla="*/ 12562436 h 500"/>
                    <a:gd name="T10" fmla="*/ 6402012 w 450"/>
                    <a:gd name="T11" fmla="*/ 16150553 h 500"/>
                    <a:gd name="T12" fmla="*/ 6402012 w 450"/>
                    <a:gd name="T13" fmla="*/ 16150553 h 500"/>
                    <a:gd name="T14" fmla="*/ 8001565 w 450"/>
                    <a:gd name="T15" fmla="*/ 17945952 h 500"/>
                    <a:gd name="T16" fmla="*/ 8001565 w 450"/>
                    <a:gd name="T17" fmla="*/ 19740010 h 500"/>
                    <a:gd name="T18" fmla="*/ 8001565 w 450"/>
                    <a:gd name="T19" fmla="*/ 23329473 h 500"/>
                    <a:gd name="T20" fmla="*/ 8001565 w 450"/>
                    <a:gd name="T21" fmla="*/ 23329473 h 500"/>
                    <a:gd name="T22" fmla="*/ 8001565 w 450"/>
                    <a:gd name="T23" fmla="*/ 25123532 h 500"/>
                    <a:gd name="T24" fmla="*/ 8001565 w 450"/>
                    <a:gd name="T25" fmla="*/ 28712989 h 500"/>
                    <a:gd name="T26" fmla="*/ 8001565 w 450"/>
                    <a:gd name="T27" fmla="*/ 28712989 h 500"/>
                    <a:gd name="T28" fmla="*/ 8001565 w 450"/>
                    <a:gd name="T29" fmla="*/ 30508388 h 500"/>
                    <a:gd name="T30" fmla="*/ 8001565 w 450"/>
                    <a:gd name="T31" fmla="*/ 34096505 h 500"/>
                    <a:gd name="T32" fmla="*/ 8001565 w 450"/>
                    <a:gd name="T33" fmla="*/ 37685962 h 500"/>
                    <a:gd name="T34" fmla="*/ 6402012 w 450"/>
                    <a:gd name="T35" fmla="*/ 39480021 h 500"/>
                    <a:gd name="T36" fmla="*/ 6402012 w 450"/>
                    <a:gd name="T37" fmla="*/ 41275419 h 500"/>
                    <a:gd name="T38" fmla="*/ 6402012 w 450"/>
                    <a:gd name="T39" fmla="*/ 43069478 h 500"/>
                    <a:gd name="T40" fmla="*/ 4801192 w 450"/>
                    <a:gd name="T41" fmla="*/ 44864887 h 500"/>
                    <a:gd name="T42" fmla="*/ 4801192 w 450"/>
                    <a:gd name="T43" fmla="*/ 46658946 h 500"/>
                    <a:gd name="T44" fmla="*/ 4801192 w 450"/>
                    <a:gd name="T45" fmla="*/ 48453005 h 500"/>
                    <a:gd name="T46" fmla="*/ 3200373 w 450"/>
                    <a:gd name="T47" fmla="*/ 44864887 h 500"/>
                    <a:gd name="T48" fmla="*/ 3200373 w 450"/>
                    <a:gd name="T49" fmla="*/ 43069478 h 500"/>
                    <a:gd name="T50" fmla="*/ 3200373 w 450"/>
                    <a:gd name="T51" fmla="*/ 41275419 h 500"/>
                    <a:gd name="T52" fmla="*/ 3200373 w 450"/>
                    <a:gd name="T53" fmla="*/ 39480021 h 500"/>
                    <a:gd name="T54" fmla="*/ 3200373 w 450"/>
                    <a:gd name="T55" fmla="*/ 43069478 h 500"/>
                    <a:gd name="T56" fmla="*/ 3200373 w 450"/>
                    <a:gd name="T57" fmla="*/ 44864887 h 500"/>
                    <a:gd name="T58" fmla="*/ 3200373 w 450"/>
                    <a:gd name="T59" fmla="*/ 44864887 h 500"/>
                    <a:gd name="T60" fmla="*/ 3200373 w 450"/>
                    <a:gd name="T61" fmla="*/ 41275419 h 500"/>
                    <a:gd name="T62" fmla="*/ 3200373 w 450"/>
                    <a:gd name="T63" fmla="*/ 39480021 h 500"/>
                    <a:gd name="T64" fmla="*/ 3200373 w 450"/>
                    <a:gd name="T65" fmla="*/ 34096505 h 500"/>
                    <a:gd name="T66" fmla="*/ 3200373 w 450"/>
                    <a:gd name="T67" fmla="*/ 30508388 h 500"/>
                    <a:gd name="T68" fmla="*/ 3200373 w 450"/>
                    <a:gd name="T69" fmla="*/ 28712989 h 500"/>
                    <a:gd name="T70" fmla="*/ 3200373 w 450"/>
                    <a:gd name="T71" fmla="*/ 26918930 h 500"/>
                    <a:gd name="T72" fmla="*/ 3200373 w 450"/>
                    <a:gd name="T73" fmla="*/ 25123532 h 500"/>
                    <a:gd name="T74" fmla="*/ 3200373 w 450"/>
                    <a:gd name="T75" fmla="*/ 23329473 h 500"/>
                    <a:gd name="T76" fmla="*/ 3200373 w 450"/>
                    <a:gd name="T77" fmla="*/ 23329473 h 500"/>
                    <a:gd name="T78" fmla="*/ 3200373 w 450"/>
                    <a:gd name="T79" fmla="*/ 23329473 h 500"/>
                    <a:gd name="T80" fmla="*/ 3200373 w 450"/>
                    <a:gd name="T81" fmla="*/ 23329473 h 500"/>
                    <a:gd name="T82" fmla="*/ 3200373 w 450"/>
                    <a:gd name="T83" fmla="*/ 19740010 h 500"/>
                    <a:gd name="T84" fmla="*/ 3200373 w 450"/>
                    <a:gd name="T85" fmla="*/ 19740010 h 500"/>
                    <a:gd name="T86" fmla="*/ 3200373 w 450"/>
                    <a:gd name="T87" fmla="*/ 17945952 h 500"/>
                    <a:gd name="T88" fmla="*/ 3200373 w 450"/>
                    <a:gd name="T89" fmla="*/ 16150553 h 500"/>
                    <a:gd name="T90" fmla="*/ 3200373 w 450"/>
                    <a:gd name="T91" fmla="*/ 16150553 h 500"/>
                    <a:gd name="T92" fmla="*/ 3200373 w 450"/>
                    <a:gd name="T93" fmla="*/ 12562436 h 500"/>
                    <a:gd name="T94" fmla="*/ 3200373 w 450"/>
                    <a:gd name="T95" fmla="*/ 10767035 h 500"/>
                    <a:gd name="T96" fmla="*/ 3200373 w 450"/>
                    <a:gd name="T97" fmla="*/ 10767035 h 500"/>
                    <a:gd name="T98" fmla="*/ 3200373 w 450"/>
                    <a:gd name="T99" fmla="*/ 5383517 h 500"/>
                    <a:gd name="T100" fmla="*/ 3200373 w 450"/>
                    <a:gd name="T101" fmla="*/ 5383517 h 500"/>
                    <a:gd name="T102" fmla="*/ 3200373 w 450"/>
                    <a:gd name="T103" fmla="*/ 5383517 h 500"/>
                    <a:gd name="T104" fmla="*/ 3200373 w 450"/>
                    <a:gd name="T105" fmla="*/ 0 h 500"/>
                    <a:gd name="T106" fmla="*/ 3200373 w 450"/>
                    <a:gd name="T107" fmla="*/ 0 h 5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50"/>
                    <a:gd name="T163" fmla="*/ 0 h 500"/>
                    <a:gd name="T164" fmla="*/ 450 w 450"/>
                    <a:gd name="T165" fmla="*/ 500 h 5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50" h="500">
                      <a:moveTo>
                        <a:pt x="236" y="0"/>
                      </a:moveTo>
                      <a:lnTo>
                        <a:pt x="236" y="9"/>
                      </a:lnTo>
                      <a:lnTo>
                        <a:pt x="236" y="19"/>
                      </a:lnTo>
                      <a:lnTo>
                        <a:pt x="250" y="19"/>
                      </a:lnTo>
                      <a:lnTo>
                        <a:pt x="250" y="29"/>
                      </a:lnTo>
                      <a:lnTo>
                        <a:pt x="250" y="40"/>
                      </a:lnTo>
                      <a:lnTo>
                        <a:pt x="250" y="29"/>
                      </a:lnTo>
                      <a:lnTo>
                        <a:pt x="250" y="40"/>
                      </a:lnTo>
                      <a:lnTo>
                        <a:pt x="263" y="40"/>
                      </a:lnTo>
                      <a:lnTo>
                        <a:pt x="275" y="49"/>
                      </a:lnTo>
                      <a:lnTo>
                        <a:pt x="263" y="49"/>
                      </a:lnTo>
                      <a:lnTo>
                        <a:pt x="275" y="49"/>
                      </a:lnTo>
                      <a:lnTo>
                        <a:pt x="275" y="59"/>
                      </a:lnTo>
                      <a:lnTo>
                        <a:pt x="275" y="70"/>
                      </a:lnTo>
                      <a:lnTo>
                        <a:pt x="288" y="70"/>
                      </a:lnTo>
                      <a:lnTo>
                        <a:pt x="288" y="79"/>
                      </a:lnTo>
                      <a:lnTo>
                        <a:pt x="299" y="79"/>
                      </a:lnTo>
                      <a:lnTo>
                        <a:pt x="299" y="90"/>
                      </a:lnTo>
                      <a:lnTo>
                        <a:pt x="313" y="90"/>
                      </a:lnTo>
                      <a:lnTo>
                        <a:pt x="313" y="100"/>
                      </a:lnTo>
                      <a:lnTo>
                        <a:pt x="313" y="110"/>
                      </a:lnTo>
                      <a:lnTo>
                        <a:pt x="326" y="110"/>
                      </a:lnTo>
                      <a:lnTo>
                        <a:pt x="326" y="119"/>
                      </a:lnTo>
                      <a:lnTo>
                        <a:pt x="326" y="129"/>
                      </a:lnTo>
                      <a:lnTo>
                        <a:pt x="337" y="129"/>
                      </a:lnTo>
                      <a:lnTo>
                        <a:pt x="337" y="139"/>
                      </a:lnTo>
                      <a:lnTo>
                        <a:pt x="337" y="150"/>
                      </a:lnTo>
                      <a:lnTo>
                        <a:pt x="337" y="159"/>
                      </a:lnTo>
                      <a:lnTo>
                        <a:pt x="350" y="159"/>
                      </a:lnTo>
                      <a:lnTo>
                        <a:pt x="350" y="170"/>
                      </a:lnTo>
                      <a:lnTo>
                        <a:pt x="350" y="159"/>
                      </a:lnTo>
                      <a:lnTo>
                        <a:pt x="350" y="170"/>
                      </a:lnTo>
                      <a:lnTo>
                        <a:pt x="361" y="170"/>
                      </a:lnTo>
                      <a:lnTo>
                        <a:pt x="350" y="170"/>
                      </a:lnTo>
                      <a:lnTo>
                        <a:pt x="361" y="170"/>
                      </a:lnTo>
                      <a:lnTo>
                        <a:pt x="375" y="170"/>
                      </a:lnTo>
                      <a:lnTo>
                        <a:pt x="375" y="179"/>
                      </a:lnTo>
                      <a:lnTo>
                        <a:pt x="388" y="179"/>
                      </a:lnTo>
                      <a:lnTo>
                        <a:pt x="388" y="189"/>
                      </a:lnTo>
                      <a:lnTo>
                        <a:pt x="399" y="189"/>
                      </a:lnTo>
                      <a:lnTo>
                        <a:pt x="413" y="189"/>
                      </a:lnTo>
                      <a:lnTo>
                        <a:pt x="413" y="199"/>
                      </a:lnTo>
                      <a:lnTo>
                        <a:pt x="426" y="199"/>
                      </a:lnTo>
                      <a:lnTo>
                        <a:pt x="438" y="199"/>
                      </a:lnTo>
                      <a:lnTo>
                        <a:pt x="438" y="210"/>
                      </a:lnTo>
                      <a:lnTo>
                        <a:pt x="438" y="219"/>
                      </a:lnTo>
                      <a:lnTo>
                        <a:pt x="450" y="219"/>
                      </a:lnTo>
                      <a:lnTo>
                        <a:pt x="438" y="219"/>
                      </a:lnTo>
                      <a:lnTo>
                        <a:pt x="438" y="229"/>
                      </a:lnTo>
                      <a:lnTo>
                        <a:pt x="438" y="239"/>
                      </a:lnTo>
                      <a:lnTo>
                        <a:pt x="426" y="239"/>
                      </a:lnTo>
                      <a:lnTo>
                        <a:pt x="426" y="229"/>
                      </a:lnTo>
                      <a:lnTo>
                        <a:pt x="426" y="219"/>
                      </a:lnTo>
                      <a:lnTo>
                        <a:pt x="413" y="219"/>
                      </a:lnTo>
                      <a:lnTo>
                        <a:pt x="413" y="229"/>
                      </a:lnTo>
                      <a:lnTo>
                        <a:pt x="413" y="239"/>
                      </a:lnTo>
                      <a:lnTo>
                        <a:pt x="399" y="239"/>
                      </a:lnTo>
                      <a:lnTo>
                        <a:pt x="399" y="249"/>
                      </a:lnTo>
                      <a:lnTo>
                        <a:pt x="399" y="259"/>
                      </a:lnTo>
                      <a:lnTo>
                        <a:pt x="388" y="259"/>
                      </a:lnTo>
                      <a:lnTo>
                        <a:pt x="399" y="259"/>
                      </a:lnTo>
                      <a:lnTo>
                        <a:pt x="399" y="270"/>
                      </a:lnTo>
                      <a:lnTo>
                        <a:pt x="388" y="270"/>
                      </a:lnTo>
                      <a:lnTo>
                        <a:pt x="388" y="280"/>
                      </a:lnTo>
                      <a:lnTo>
                        <a:pt x="388" y="289"/>
                      </a:lnTo>
                      <a:lnTo>
                        <a:pt x="375" y="289"/>
                      </a:lnTo>
                      <a:lnTo>
                        <a:pt x="375" y="300"/>
                      </a:lnTo>
                      <a:lnTo>
                        <a:pt x="375" y="310"/>
                      </a:lnTo>
                      <a:lnTo>
                        <a:pt x="388" y="310"/>
                      </a:lnTo>
                      <a:lnTo>
                        <a:pt x="388" y="300"/>
                      </a:lnTo>
                      <a:lnTo>
                        <a:pt x="399" y="300"/>
                      </a:lnTo>
                      <a:lnTo>
                        <a:pt x="399" y="310"/>
                      </a:lnTo>
                      <a:lnTo>
                        <a:pt x="399" y="320"/>
                      </a:lnTo>
                      <a:lnTo>
                        <a:pt x="399" y="310"/>
                      </a:lnTo>
                      <a:lnTo>
                        <a:pt x="399" y="320"/>
                      </a:lnTo>
                      <a:lnTo>
                        <a:pt x="413" y="330"/>
                      </a:lnTo>
                      <a:lnTo>
                        <a:pt x="413" y="340"/>
                      </a:lnTo>
                      <a:lnTo>
                        <a:pt x="413" y="349"/>
                      </a:lnTo>
                      <a:lnTo>
                        <a:pt x="426" y="349"/>
                      </a:lnTo>
                      <a:lnTo>
                        <a:pt x="426" y="360"/>
                      </a:lnTo>
                      <a:lnTo>
                        <a:pt x="413" y="360"/>
                      </a:lnTo>
                      <a:lnTo>
                        <a:pt x="413" y="370"/>
                      </a:lnTo>
                      <a:lnTo>
                        <a:pt x="413" y="380"/>
                      </a:lnTo>
                      <a:lnTo>
                        <a:pt x="399" y="380"/>
                      </a:lnTo>
                      <a:lnTo>
                        <a:pt x="399" y="389"/>
                      </a:lnTo>
                      <a:lnTo>
                        <a:pt x="399" y="400"/>
                      </a:lnTo>
                      <a:lnTo>
                        <a:pt x="399" y="409"/>
                      </a:lnTo>
                      <a:lnTo>
                        <a:pt x="388" y="409"/>
                      </a:lnTo>
                      <a:lnTo>
                        <a:pt x="375" y="409"/>
                      </a:lnTo>
                      <a:lnTo>
                        <a:pt x="375" y="420"/>
                      </a:lnTo>
                      <a:lnTo>
                        <a:pt x="361" y="420"/>
                      </a:lnTo>
                      <a:lnTo>
                        <a:pt x="361" y="430"/>
                      </a:lnTo>
                      <a:lnTo>
                        <a:pt x="361" y="420"/>
                      </a:lnTo>
                      <a:lnTo>
                        <a:pt x="361" y="430"/>
                      </a:lnTo>
                      <a:lnTo>
                        <a:pt x="350" y="430"/>
                      </a:lnTo>
                      <a:lnTo>
                        <a:pt x="350" y="440"/>
                      </a:lnTo>
                      <a:lnTo>
                        <a:pt x="337" y="440"/>
                      </a:lnTo>
                      <a:lnTo>
                        <a:pt x="337" y="449"/>
                      </a:lnTo>
                      <a:lnTo>
                        <a:pt x="350" y="449"/>
                      </a:lnTo>
                      <a:lnTo>
                        <a:pt x="337" y="449"/>
                      </a:lnTo>
                      <a:lnTo>
                        <a:pt x="337" y="459"/>
                      </a:lnTo>
                      <a:lnTo>
                        <a:pt x="326" y="459"/>
                      </a:lnTo>
                      <a:lnTo>
                        <a:pt x="313" y="459"/>
                      </a:lnTo>
                      <a:lnTo>
                        <a:pt x="313" y="469"/>
                      </a:lnTo>
                      <a:lnTo>
                        <a:pt x="299" y="469"/>
                      </a:lnTo>
                      <a:lnTo>
                        <a:pt x="299" y="480"/>
                      </a:lnTo>
                      <a:lnTo>
                        <a:pt x="288" y="480"/>
                      </a:lnTo>
                      <a:lnTo>
                        <a:pt x="288" y="490"/>
                      </a:lnTo>
                      <a:lnTo>
                        <a:pt x="299" y="490"/>
                      </a:lnTo>
                      <a:lnTo>
                        <a:pt x="288" y="490"/>
                      </a:lnTo>
                      <a:lnTo>
                        <a:pt x="275" y="490"/>
                      </a:lnTo>
                      <a:lnTo>
                        <a:pt x="275" y="500"/>
                      </a:lnTo>
                      <a:lnTo>
                        <a:pt x="275" y="490"/>
                      </a:lnTo>
                      <a:lnTo>
                        <a:pt x="263" y="490"/>
                      </a:lnTo>
                      <a:lnTo>
                        <a:pt x="263" y="500"/>
                      </a:lnTo>
                      <a:lnTo>
                        <a:pt x="250" y="500"/>
                      </a:lnTo>
                      <a:lnTo>
                        <a:pt x="250" y="490"/>
                      </a:lnTo>
                      <a:lnTo>
                        <a:pt x="250" y="480"/>
                      </a:lnTo>
                      <a:lnTo>
                        <a:pt x="250" y="469"/>
                      </a:lnTo>
                      <a:lnTo>
                        <a:pt x="236" y="469"/>
                      </a:lnTo>
                      <a:lnTo>
                        <a:pt x="236" y="459"/>
                      </a:lnTo>
                      <a:lnTo>
                        <a:pt x="225" y="459"/>
                      </a:lnTo>
                      <a:lnTo>
                        <a:pt x="213" y="459"/>
                      </a:lnTo>
                      <a:lnTo>
                        <a:pt x="213" y="449"/>
                      </a:lnTo>
                      <a:lnTo>
                        <a:pt x="225" y="449"/>
                      </a:lnTo>
                      <a:lnTo>
                        <a:pt x="225" y="440"/>
                      </a:lnTo>
                      <a:lnTo>
                        <a:pt x="236" y="440"/>
                      </a:lnTo>
                      <a:lnTo>
                        <a:pt x="236" y="430"/>
                      </a:lnTo>
                      <a:lnTo>
                        <a:pt x="236" y="440"/>
                      </a:lnTo>
                      <a:lnTo>
                        <a:pt x="236" y="430"/>
                      </a:lnTo>
                      <a:lnTo>
                        <a:pt x="250" y="430"/>
                      </a:lnTo>
                      <a:lnTo>
                        <a:pt x="250" y="420"/>
                      </a:lnTo>
                      <a:lnTo>
                        <a:pt x="236" y="420"/>
                      </a:lnTo>
                      <a:lnTo>
                        <a:pt x="225" y="420"/>
                      </a:lnTo>
                      <a:lnTo>
                        <a:pt x="213" y="420"/>
                      </a:lnTo>
                      <a:lnTo>
                        <a:pt x="213" y="430"/>
                      </a:lnTo>
                      <a:lnTo>
                        <a:pt x="213" y="440"/>
                      </a:lnTo>
                      <a:lnTo>
                        <a:pt x="201" y="440"/>
                      </a:lnTo>
                      <a:lnTo>
                        <a:pt x="201" y="449"/>
                      </a:lnTo>
                      <a:lnTo>
                        <a:pt x="213" y="449"/>
                      </a:lnTo>
                      <a:lnTo>
                        <a:pt x="213" y="459"/>
                      </a:lnTo>
                      <a:lnTo>
                        <a:pt x="213" y="469"/>
                      </a:lnTo>
                      <a:lnTo>
                        <a:pt x="201" y="469"/>
                      </a:lnTo>
                      <a:lnTo>
                        <a:pt x="201" y="459"/>
                      </a:lnTo>
                      <a:lnTo>
                        <a:pt x="201" y="469"/>
                      </a:lnTo>
                      <a:lnTo>
                        <a:pt x="201" y="459"/>
                      </a:lnTo>
                      <a:lnTo>
                        <a:pt x="188" y="459"/>
                      </a:lnTo>
                      <a:lnTo>
                        <a:pt x="188" y="469"/>
                      </a:lnTo>
                      <a:lnTo>
                        <a:pt x="174" y="469"/>
                      </a:lnTo>
                      <a:lnTo>
                        <a:pt x="174" y="459"/>
                      </a:lnTo>
                      <a:lnTo>
                        <a:pt x="174" y="449"/>
                      </a:lnTo>
                      <a:lnTo>
                        <a:pt x="163" y="449"/>
                      </a:lnTo>
                      <a:lnTo>
                        <a:pt x="163" y="440"/>
                      </a:lnTo>
                      <a:lnTo>
                        <a:pt x="150" y="440"/>
                      </a:lnTo>
                      <a:lnTo>
                        <a:pt x="150" y="430"/>
                      </a:lnTo>
                      <a:lnTo>
                        <a:pt x="150" y="420"/>
                      </a:lnTo>
                      <a:lnTo>
                        <a:pt x="138" y="420"/>
                      </a:lnTo>
                      <a:lnTo>
                        <a:pt x="138" y="409"/>
                      </a:lnTo>
                      <a:lnTo>
                        <a:pt x="138" y="400"/>
                      </a:lnTo>
                      <a:lnTo>
                        <a:pt x="125" y="400"/>
                      </a:lnTo>
                      <a:lnTo>
                        <a:pt x="125" y="389"/>
                      </a:lnTo>
                      <a:lnTo>
                        <a:pt x="112" y="389"/>
                      </a:lnTo>
                      <a:lnTo>
                        <a:pt x="112" y="380"/>
                      </a:lnTo>
                      <a:lnTo>
                        <a:pt x="112" y="370"/>
                      </a:lnTo>
                      <a:lnTo>
                        <a:pt x="112" y="360"/>
                      </a:lnTo>
                      <a:lnTo>
                        <a:pt x="112" y="349"/>
                      </a:lnTo>
                      <a:lnTo>
                        <a:pt x="100" y="349"/>
                      </a:lnTo>
                      <a:lnTo>
                        <a:pt x="100" y="340"/>
                      </a:lnTo>
                      <a:lnTo>
                        <a:pt x="100" y="330"/>
                      </a:lnTo>
                      <a:lnTo>
                        <a:pt x="100" y="320"/>
                      </a:lnTo>
                      <a:lnTo>
                        <a:pt x="88" y="320"/>
                      </a:lnTo>
                      <a:lnTo>
                        <a:pt x="88" y="310"/>
                      </a:lnTo>
                      <a:lnTo>
                        <a:pt x="88" y="300"/>
                      </a:lnTo>
                      <a:lnTo>
                        <a:pt x="74" y="300"/>
                      </a:lnTo>
                      <a:lnTo>
                        <a:pt x="88" y="300"/>
                      </a:lnTo>
                      <a:lnTo>
                        <a:pt x="74" y="300"/>
                      </a:lnTo>
                      <a:lnTo>
                        <a:pt x="74" y="289"/>
                      </a:lnTo>
                      <a:lnTo>
                        <a:pt x="74" y="280"/>
                      </a:lnTo>
                      <a:lnTo>
                        <a:pt x="63" y="280"/>
                      </a:lnTo>
                      <a:lnTo>
                        <a:pt x="74" y="280"/>
                      </a:lnTo>
                      <a:lnTo>
                        <a:pt x="63" y="280"/>
                      </a:lnTo>
                      <a:lnTo>
                        <a:pt x="63" y="270"/>
                      </a:lnTo>
                      <a:lnTo>
                        <a:pt x="63" y="259"/>
                      </a:lnTo>
                      <a:lnTo>
                        <a:pt x="63" y="249"/>
                      </a:lnTo>
                      <a:lnTo>
                        <a:pt x="63" y="259"/>
                      </a:lnTo>
                      <a:lnTo>
                        <a:pt x="63" y="249"/>
                      </a:lnTo>
                      <a:lnTo>
                        <a:pt x="63" y="259"/>
                      </a:lnTo>
                      <a:lnTo>
                        <a:pt x="63" y="249"/>
                      </a:lnTo>
                      <a:lnTo>
                        <a:pt x="50" y="249"/>
                      </a:lnTo>
                      <a:lnTo>
                        <a:pt x="63" y="249"/>
                      </a:lnTo>
                      <a:lnTo>
                        <a:pt x="50" y="249"/>
                      </a:lnTo>
                      <a:lnTo>
                        <a:pt x="63" y="249"/>
                      </a:lnTo>
                      <a:lnTo>
                        <a:pt x="50" y="249"/>
                      </a:lnTo>
                      <a:lnTo>
                        <a:pt x="63" y="239"/>
                      </a:lnTo>
                      <a:lnTo>
                        <a:pt x="50" y="239"/>
                      </a:lnTo>
                      <a:lnTo>
                        <a:pt x="63" y="239"/>
                      </a:lnTo>
                      <a:lnTo>
                        <a:pt x="50" y="239"/>
                      </a:lnTo>
                      <a:lnTo>
                        <a:pt x="50" y="229"/>
                      </a:lnTo>
                      <a:lnTo>
                        <a:pt x="50" y="239"/>
                      </a:lnTo>
                      <a:lnTo>
                        <a:pt x="38" y="239"/>
                      </a:lnTo>
                      <a:lnTo>
                        <a:pt x="50" y="239"/>
                      </a:lnTo>
                      <a:lnTo>
                        <a:pt x="38" y="239"/>
                      </a:lnTo>
                      <a:lnTo>
                        <a:pt x="50" y="239"/>
                      </a:lnTo>
                      <a:lnTo>
                        <a:pt x="38" y="239"/>
                      </a:lnTo>
                      <a:lnTo>
                        <a:pt x="50" y="239"/>
                      </a:lnTo>
                      <a:lnTo>
                        <a:pt x="38" y="239"/>
                      </a:lnTo>
                      <a:lnTo>
                        <a:pt x="38" y="229"/>
                      </a:lnTo>
                      <a:lnTo>
                        <a:pt x="38" y="219"/>
                      </a:lnTo>
                      <a:lnTo>
                        <a:pt x="38" y="210"/>
                      </a:lnTo>
                      <a:lnTo>
                        <a:pt x="25" y="210"/>
                      </a:lnTo>
                      <a:lnTo>
                        <a:pt x="25" y="219"/>
                      </a:lnTo>
                      <a:lnTo>
                        <a:pt x="25" y="210"/>
                      </a:lnTo>
                      <a:lnTo>
                        <a:pt x="25" y="219"/>
                      </a:lnTo>
                      <a:lnTo>
                        <a:pt x="25" y="210"/>
                      </a:lnTo>
                      <a:lnTo>
                        <a:pt x="11" y="210"/>
                      </a:lnTo>
                      <a:lnTo>
                        <a:pt x="25" y="210"/>
                      </a:lnTo>
                      <a:lnTo>
                        <a:pt x="25" y="199"/>
                      </a:lnTo>
                      <a:lnTo>
                        <a:pt x="25" y="189"/>
                      </a:lnTo>
                      <a:lnTo>
                        <a:pt x="11" y="189"/>
                      </a:lnTo>
                      <a:lnTo>
                        <a:pt x="11" y="179"/>
                      </a:lnTo>
                      <a:lnTo>
                        <a:pt x="0" y="179"/>
                      </a:lnTo>
                      <a:lnTo>
                        <a:pt x="0" y="170"/>
                      </a:lnTo>
                      <a:lnTo>
                        <a:pt x="0" y="179"/>
                      </a:lnTo>
                      <a:lnTo>
                        <a:pt x="0" y="170"/>
                      </a:lnTo>
                      <a:lnTo>
                        <a:pt x="11" y="170"/>
                      </a:lnTo>
                      <a:lnTo>
                        <a:pt x="11" y="159"/>
                      </a:lnTo>
                      <a:lnTo>
                        <a:pt x="25" y="159"/>
                      </a:lnTo>
                      <a:lnTo>
                        <a:pt x="25" y="150"/>
                      </a:lnTo>
                      <a:lnTo>
                        <a:pt x="11" y="150"/>
                      </a:lnTo>
                      <a:lnTo>
                        <a:pt x="25" y="150"/>
                      </a:lnTo>
                      <a:lnTo>
                        <a:pt x="25" y="139"/>
                      </a:lnTo>
                      <a:lnTo>
                        <a:pt x="25" y="129"/>
                      </a:lnTo>
                      <a:lnTo>
                        <a:pt x="38" y="129"/>
                      </a:lnTo>
                      <a:lnTo>
                        <a:pt x="50" y="129"/>
                      </a:lnTo>
                      <a:lnTo>
                        <a:pt x="50" y="119"/>
                      </a:lnTo>
                      <a:lnTo>
                        <a:pt x="63" y="119"/>
                      </a:lnTo>
                      <a:lnTo>
                        <a:pt x="74" y="119"/>
                      </a:lnTo>
                      <a:lnTo>
                        <a:pt x="74" y="110"/>
                      </a:lnTo>
                      <a:lnTo>
                        <a:pt x="74" y="119"/>
                      </a:lnTo>
                      <a:lnTo>
                        <a:pt x="74" y="110"/>
                      </a:lnTo>
                      <a:lnTo>
                        <a:pt x="74" y="119"/>
                      </a:lnTo>
                      <a:lnTo>
                        <a:pt x="88" y="119"/>
                      </a:lnTo>
                      <a:lnTo>
                        <a:pt x="88" y="110"/>
                      </a:lnTo>
                      <a:lnTo>
                        <a:pt x="100" y="110"/>
                      </a:lnTo>
                      <a:lnTo>
                        <a:pt x="112" y="100"/>
                      </a:lnTo>
                      <a:lnTo>
                        <a:pt x="100" y="100"/>
                      </a:lnTo>
                      <a:lnTo>
                        <a:pt x="100" y="90"/>
                      </a:lnTo>
                      <a:lnTo>
                        <a:pt x="112" y="90"/>
                      </a:lnTo>
                      <a:lnTo>
                        <a:pt x="112" y="79"/>
                      </a:lnTo>
                      <a:lnTo>
                        <a:pt x="112" y="70"/>
                      </a:lnTo>
                      <a:lnTo>
                        <a:pt x="125" y="70"/>
                      </a:lnTo>
                      <a:lnTo>
                        <a:pt x="125" y="59"/>
                      </a:lnTo>
                      <a:lnTo>
                        <a:pt x="125" y="49"/>
                      </a:lnTo>
                      <a:lnTo>
                        <a:pt x="138" y="40"/>
                      </a:lnTo>
                      <a:lnTo>
                        <a:pt x="150" y="40"/>
                      </a:lnTo>
                      <a:lnTo>
                        <a:pt x="150" y="29"/>
                      </a:lnTo>
                      <a:lnTo>
                        <a:pt x="163" y="29"/>
                      </a:lnTo>
                      <a:lnTo>
                        <a:pt x="163" y="19"/>
                      </a:lnTo>
                      <a:lnTo>
                        <a:pt x="174" y="19"/>
                      </a:lnTo>
                      <a:lnTo>
                        <a:pt x="174" y="9"/>
                      </a:lnTo>
                      <a:lnTo>
                        <a:pt x="174" y="0"/>
                      </a:lnTo>
                      <a:lnTo>
                        <a:pt x="188" y="0"/>
                      </a:lnTo>
                      <a:lnTo>
                        <a:pt x="188" y="9"/>
                      </a:lnTo>
                      <a:lnTo>
                        <a:pt x="188" y="0"/>
                      </a:lnTo>
                      <a:lnTo>
                        <a:pt x="201" y="0"/>
                      </a:lnTo>
                      <a:lnTo>
                        <a:pt x="201" y="9"/>
                      </a:lnTo>
                      <a:lnTo>
                        <a:pt x="213" y="9"/>
                      </a:lnTo>
                      <a:lnTo>
                        <a:pt x="213" y="0"/>
                      </a:lnTo>
                      <a:lnTo>
                        <a:pt x="213" y="9"/>
                      </a:lnTo>
                      <a:lnTo>
                        <a:pt x="213" y="0"/>
                      </a:lnTo>
                      <a:lnTo>
                        <a:pt x="213" y="9"/>
                      </a:lnTo>
                      <a:lnTo>
                        <a:pt x="213" y="0"/>
                      </a:lnTo>
                      <a:lnTo>
                        <a:pt x="225" y="0"/>
                      </a:lnTo>
                      <a:lnTo>
                        <a:pt x="236" y="0"/>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06" name="Freeform 6">
                  <a:extLst>
                    <a:ext uri="{FF2B5EF4-FFF2-40B4-BE49-F238E27FC236}">
                      <a16:creationId xmlns:a16="http://schemas.microsoft.com/office/drawing/2014/main" id="{A1348267-7F7D-772C-3DA1-40A0C2D9D7F8}"/>
                    </a:ext>
                  </a:extLst>
                </p:cNvPr>
                <p:cNvSpPr>
                  <a:spLocks/>
                </p:cNvSpPr>
                <p:nvPr/>
              </p:nvSpPr>
              <p:spPr bwMode="auto">
                <a:xfrm>
                  <a:off x="4760166" y="4396629"/>
                  <a:ext cx="469508" cy="454791"/>
                </a:xfrm>
                <a:custGeom>
                  <a:avLst/>
                  <a:gdLst>
                    <a:gd name="T0" fmla="*/ 3201170 w 404"/>
                    <a:gd name="T1" fmla="*/ 5340187 h 314"/>
                    <a:gd name="T2" fmla="*/ 3201170 w 404"/>
                    <a:gd name="T3" fmla="*/ 5340187 h 314"/>
                    <a:gd name="T4" fmla="*/ 3201170 w 404"/>
                    <a:gd name="T5" fmla="*/ 5340187 h 314"/>
                    <a:gd name="T6" fmla="*/ 3201170 w 404"/>
                    <a:gd name="T7" fmla="*/ 5340187 h 314"/>
                    <a:gd name="T8" fmla="*/ 3201170 w 404"/>
                    <a:gd name="T9" fmla="*/ 5340187 h 314"/>
                    <a:gd name="T10" fmla="*/ 3201170 w 404"/>
                    <a:gd name="T11" fmla="*/ 5340187 h 314"/>
                    <a:gd name="T12" fmla="*/ 3201170 w 404"/>
                    <a:gd name="T13" fmla="*/ 5340187 h 314"/>
                    <a:gd name="T14" fmla="*/ 4801755 w 404"/>
                    <a:gd name="T15" fmla="*/ 5340187 h 314"/>
                    <a:gd name="T16" fmla="*/ 4801755 w 404"/>
                    <a:gd name="T17" fmla="*/ 5340187 h 314"/>
                    <a:gd name="T18" fmla="*/ 6401076 w 404"/>
                    <a:gd name="T19" fmla="*/ 7119361 h 314"/>
                    <a:gd name="T20" fmla="*/ 6401076 w 404"/>
                    <a:gd name="T21" fmla="*/ 8899868 h 314"/>
                    <a:gd name="T22" fmla="*/ 6401076 w 404"/>
                    <a:gd name="T23" fmla="*/ 10680375 h 314"/>
                    <a:gd name="T24" fmla="*/ 8001660 w 404"/>
                    <a:gd name="T25" fmla="*/ 10680375 h 314"/>
                    <a:gd name="T26" fmla="*/ 8001660 w 404"/>
                    <a:gd name="T27" fmla="*/ 14240057 h 314"/>
                    <a:gd name="T28" fmla="*/ 8001660 w 404"/>
                    <a:gd name="T29" fmla="*/ 16019229 h 314"/>
                    <a:gd name="T30" fmla="*/ 8001660 w 404"/>
                    <a:gd name="T31" fmla="*/ 17799736 h 314"/>
                    <a:gd name="T32" fmla="*/ 6401076 w 404"/>
                    <a:gd name="T33" fmla="*/ 17799736 h 314"/>
                    <a:gd name="T34" fmla="*/ 6401076 w 404"/>
                    <a:gd name="T35" fmla="*/ 19580243 h 314"/>
                    <a:gd name="T36" fmla="*/ 6401076 w 404"/>
                    <a:gd name="T37" fmla="*/ 19580243 h 314"/>
                    <a:gd name="T38" fmla="*/ 6401076 w 404"/>
                    <a:gd name="T39" fmla="*/ 21359415 h 314"/>
                    <a:gd name="T40" fmla="*/ 6401076 w 404"/>
                    <a:gd name="T41" fmla="*/ 23139927 h 314"/>
                    <a:gd name="T42" fmla="*/ 6401076 w 404"/>
                    <a:gd name="T43" fmla="*/ 23139927 h 314"/>
                    <a:gd name="T44" fmla="*/ 4801755 w 404"/>
                    <a:gd name="T45" fmla="*/ 24919099 h 314"/>
                    <a:gd name="T46" fmla="*/ 4801755 w 404"/>
                    <a:gd name="T47" fmla="*/ 24919099 h 314"/>
                    <a:gd name="T48" fmla="*/ 4801755 w 404"/>
                    <a:gd name="T49" fmla="*/ 23139927 h 314"/>
                    <a:gd name="T50" fmla="*/ 3201170 w 404"/>
                    <a:gd name="T51" fmla="*/ 23139927 h 314"/>
                    <a:gd name="T52" fmla="*/ 3201170 w 404"/>
                    <a:gd name="T53" fmla="*/ 26699606 h 314"/>
                    <a:gd name="T54" fmla="*/ 3201170 w 404"/>
                    <a:gd name="T55" fmla="*/ 24919099 h 314"/>
                    <a:gd name="T56" fmla="*/ 3201170 w 404"/>
                    <a:gd name="T57" fmla="*/ 23139927 h 314"/>
                    <a:gd name="T58" fmla="*/ 3201170 w 404"/>
                    <a:gd name="T59" fmla="*/ 23139927 h 314"/>
                    <a:gd name="T60" fmla="*/ 3201170 w 404"/>
                    <a:gd name="T61" fmla="*/ 24919099 h 314"/>
                    <a:gd name="T62" fmla="*/ 3201170 w 404"/>
                    <a:gd name="T63" fmla="*/ 26699606 h 314"/>
                    <a:gd name="T64" fmla="*/ 3201170 w 404"/>
                    <a:gd name="T65" fmla="*/ 24919099 h 314"/>
                    <a:gd name="T66" fmla="*/ 3201170 w 404"/>
                    <a:gd name="T67" fmla="*/ 26699606 h 314"/>
                    <a:gd name="T68" fmla="*/ 3201170 w 404"/>
                    <a:gd name="T69" fmla="*/ 26699606 h 314"/>
                    <a:gd name="T70" fmla="*/ 3201170 w 404"/>
                    <a:gd name="T71" fmla="*/ 24919099 h 314"/>
                    <a:gd name="T72" fmla="*/ 3201170 w 404"/>
                    <a:gd name="T73" fmla="*/ 23139927 h 314"/>
                    <a:gd name="T74" fmla="*/ 3201170 w 404"/>
                    <a:gd name="T75" fmla="*/ 23139927 h 314"/>
                    <a:gd name="T76" fmla="*/ 3201170 w 404"/>
                    <a:gd name="T77" fmla="*/ 19580243 h 314"/>
                    <a:gd name="T78" fmla="*/ 3201170 w 404"/>
                    <a:gd name="T79" fmla="*/ 17799736 h 314"/>
                    <a:gd name="T80" fmla="*/ 3201170 w 404"/>
                    <a:gd name="T81" fmla="*/ 17799736 h 314"/>
                    <a:gd name="T82" fmla="*/ 3201170 w 404"/>
                    <a:gd name="T83" fmla="*/ 16019229 h 314"/>
                    <a:gd name="T84" fmla="*/ 3201170 w 404"/>
                    <a:gd name="T85" fmla="*/ 14240057 h 314"/>
                    <a:gd name="T86" fmla="*/ 3201170 w 404"/>
                    <a:gd name="T87" fmla="*/ 12459550 h 314"/>
                    <a:gd name="T88" fmla="*/ 3201170 w 404"/>
                    <a:gd name="T89" fmla="*/ 12459550 h 314"/>
                    <a:gd name="T90" fmla="*/ 3201170 w 404"/>
                    <a:gd name="T91" fmla="*/ 10680375 h 314"/>
                    <a:gd name="T92" fmla="*/ 3201170 w 404"/>
                    <a:gd name="T93" fmla="*/ 7119361 h 314"/>
                    <a:gd name="T94" fmla="*/ 3201170 w 404"/>
                    <a:gd name="T95" fmla="*/ 7119361 h 314"/>
                    <a:gd name="T96" fmla="*/ 3201170 w 404"/>
                    <a:gd name="T97" fmla="*/ 7119361 h 314"/>
                    <a:gd name="T98" fmla="*/ 3201170 w 404"/>
                    <a:gd name="T99" fmla="*/ 5340187 h 314"/>
                    <a:gd name="T100" fmla="*/ 0 w 404"/>
                    <a:gd name="T101" fmla="*/ 5340187 h 314"/>
                    <a:gd name="T102" fmla="*/ 3201170 w 404"/>
                    <a:gd name="T103" fmla="*/ 5340187 h 314"/>
                    <a:gd name="T104" fmla="*/ 0 w 404"/>
                    <a:gd name="T105" fmla="*/ 5340187 h 314"/>
                    <a:gd name="T106" fmla="*/ 3201170 w 404"/>
                    <a:gd name="T107" fmla="*/ 5340187 h 314"/>
                    <a:gd name="T108" fmla="*/ 3201170 w 404"/>
                    <a:gd name="T109" fmla="*/ 0 h 314"/>
                    <a:gd name="T110" fmla="*/ 3201170 w 404"/>
                    <a:gd name="T111" fmla="*/ 5340187 h 314"/>
                    <a:gd name="T112" fmla="*/ 3201170 w 404"/>
                    <a:gd name="T113" fmla="*/ 5340187 h 314"/>
                    <a:gd name="T114" fmla="*/ 3201170 w 404"/>
                    <a:gd name="T115" fmla="*/ 5340187 h 3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4"/>
                    <a:gd name="T175" fmla="*/ 0 h 314"/>
                    <a:gd name="T176" fmla="*/ 404 w 404"/>
                    <a:gd name="T177" fmla="*/ 314 h 31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4" h="314">
                      <a:moveTo>
                        <a:pt x="76" y="40"/>
                      </a:moveTo>
                      <a:lnTo>
                        <a:pt x="76" y="51"/>
                      </a:lnTo>
                      <a:lnTo>
                        <a:pt x="89" y="51"/>
                      </a:lnTo>
                      <a:lnTo>
                        <a:pt x="101" y="51"/>
                      </a:lnTo>
                      <a:lnTo>
                        <a:pt x="114" y="51"/>
                      </a:lnTo>
                      <a:lnTo>
                        <a:pt x="127" y="51"/>
                      </a:lnTo>
                      <a:lnTo>
                        <a:pt x="127" y="61"/>
                      </a:lnTo>
                      <a:lnTo>
                        <a:pt x="139" y="61"/>
                      </a:lnTo>
                      <a:lnTo>
                        <a:pt x="139" y="51"/>
                      </a:lnTo>
                      <a:lnTo>
                        <a:pt x="152" y="51"/>
                      </a:lnTo>
                      <a:lnTo>
                        <a:pt x="164" y="51"/>
                      </a:lnTo>
                      <a:lnTo>
                        <a:pt x="177" y="51"/>
                      </a:lnTo>
                      <a:lnTo>
                        <a:pt x="190" y="51"/>
                      </a:lnTo>
                      <a:lnTo>
                        <a:pt x="190" y="40"/>
                      </a:lnTo>
                      <a:lnTo>
                        <a:pt x="202" y="40"/>
                      </a:lnTo>
                      <a:lnTo>
                        <a:pt x="215" y="40"/>
                      </a:lnTo>
                      <a:lnTo>
                        <a:pt x="215" y="51"/>
                      </a:lnTo>
                      <a:lnTo>
                        <a:pt x="227" y="51"/>
                      </a:lnTo>
                      <a:lnTo>
                        <a:pt x="240" y="51"/>
                      </a:lnTo>
                      <a:lnTo>
                        <a:pt x="240" y="61"/>
                      </a:lnTo>
                      <a:lnTo>
                        <a:pt x="240" y="51"/>
                      </a:lnTo>
                      <a:lnTo>
                        <a:pt x="240" y="61"/>
                      </a:lnTo>
                      <a:lnTo>
                        <a:pt x="254" y="61"/>
                      </a:lnTo>
                      <a:lnTo>
                        <a:pt x="265" y="61"/>
                      </a:lnTo>
                      <a:lnTo>
                        <a:pt x="265" y="72"/>
                      </a:lnTo>
                      <a:lnTo>
                        <a:pt x="279" y="72"/>
                      </a:lnTo>
                      <a:lnTo>
                        <a:pt x="290" y="72"/>
                      </a:lnTo>
                      <a:lnTo>
                        <a:pt x="303" y="81"/>
                      </a:lnTo>
                      <a:lnTo>
                        <a:pt x="316" y="81"/>
                      </a:lnTo>
                      <a:lnTo>
                        <a:pt x="328" y="81"/>
                      </a:lnTo>
                      <a:lnTo>
                        <a:pt x="328" y="91"/>
                      </a:lnTo>
                      <a:lnTo>
                        <a:pt x="328" y="101"/>
                      </a:lnTo>
                      <a:lnTo>
                        <a:pt x="341" y="101"/>
                      </a:lnTo>
                      <a:lnTo>
                        <a:pt x="355" y="101"/>
                      </a:lnTo>
                      <a:lnTo>
                        <a:pt x="366" y="101"/>
                      </a:lnTo>
                      <a:lnTo>
                        <a:pt x="366" y="112"/>
                      </a:lnTo>
                      <a:lnTo>
                        <a:pt x="380" y="112"/>
                      </a:lnTo>
                      <a:lnTo>
                        <a:pt x="380" y="121"/>
                      </a:lnTo>
                      <a:lnTo>
                        <a:pt x="391" y="121"/>
                      </a:lnTo>
                      <a:lnTo>
                        <a:pt x="391" y="132"/>
                      </a:lnTo>
                      <a:lnTo>
                        <a:pt x="391" y="142"/>
                      </a:lnTo>
                      <a:lnTo>
                        <a:pt x="404" y="142"/>
                      </a:lnTo>
                      <a:lnTo>
                        <a:pt x="404" y="152"/>
                      </a:lnTo>
                      <a:lnTo>
                        <a:pt x="404" y="162"/>
                      </a:lnTo>
                      <a:lnTo>
                        <a:pt x="404" y="173"/>
                      </a:lnTo>
                      <a:lnTo>
                        <a:pt x="404" y="182"/>
                      </a:lnTo>
                      <a:lnTo>
                        <a:pt x="391" y="193"/>
                      </a:lnTo>
                      <a:lnTo>
                        <a:pt x="391" y="203"/>
                      </a:lnTo>
                      <a:lnTo>
                        <a:pt x="380" y="203"/>
                      </a:lnTo>
                      <a:lnTo>
                        <a:pt x="380" y="214"/>
                      </a:lnTo>
                      <a:lnTo>
                        <a:pt x="366" y="214"/>
                      </a:lnTo>
                      <a:lnTo>
                        <a:pt x="380" y="214"/>
                      </a:lnTo>
                      <a:lnTo>
                        <a:pt x="366" y="214"/>
                      </a:lnTo>
                      <a:lnTo>
                        <a:pt x="366" y="224"/>
                      </a:lnTo>
                      <a:lnTo>
                        <a:pt x="355" y="224"/>
                      </a:lnTo>
                      <a:lnTo>
                        <a:pt x="355" y="233"/>
                      </a:lnTo>
                      <a:lnTo>
                        <a:pt x="341" y="233"/>
                      </a:lnTo>
                      <a:lnTo>
                        <a:pt x="341" y="244"/>
                      </a:lnTo>
                      <a:lnTo>
                        <a:pt x="341" y="233"/>
                      </a:lnTo>
                      <a:lnTo>
                        <a:pt x="328" y="244"/>
                      </a:lnTo>
                      <a:lnTo>
                        <a:pt x="316" y="244"/>
                      </a:lnTo>
                      <a:lnTo>
                        <a:pt x="316" y="254"/>
                      </a:lnTo>
                      <a:lnTo>
                        <a:pt x="303" y="254"/>
                      </a:lnTo>
                      <a:lnTo>
                        <a:pt x="303" y="265"/>
                      </a:lnTo>
                      <a:lnTo>
                        <a:pt x="303" y="274"/>
                      </a:lnTo>
                      <a:lnTo>
                        <a:pt x="316" y="274"/>
                      </a:lnTo>
                      <a:lnTo>
                        <a:pt x="303" y="274"/>
                      </a:lnTo>
                      <a:lnTo>
                        <a:pt x="303" y="285"/>
                      </a:lnTo>
                      <a:lnTo>
                        <a:pt x="290" y="285"/>
                      </a:lnTo>
                      <a:lnTo>
                        <a:pt x="279" y="285"/>
                      </a:lnTo>
                      <a:lnTo>
                        <a:pt x="279" y="294"/>
                      </a:lnTo>
                      <a:lnTo>
                        <a:pt x="279" y="285"/>
                      </a:lnTo>
                      <a:lnTo>
                        <a:pt x="265" y="285"/>
                      </a:lnTo>
                      <a:lnTo>
                        <a:pt x="254" y="285"/>
                      </a:lnTo>
                      <a:lnTo>
                        <a:pt x="254" y="274"/>
                      </a:lnTo>
                      <a:lnTo>
                        <a:pt x="240" y="274"/>
                      </a:lnTo>
                      <a:lnTo>
                        <a:pt x="240" y="285"/>
                      </a:lnTo>
                      <a:lnTo>
                        <a:pt x="240" y="274"/>
                      </a:lnTo>
                      <a:lnTo>
                        <a:pt x="240" y="285"/>
                      </a:lnTo>
                      <a:lnTo>
                        <a:pt x="227" y="285"/>
                      </a:lnTo>
                      <a:lnTo>
                        <a:pt x="227" y="294"/>
                      </a:lnTo>
                      <a:lnTo>
                        <a:pt x="215" y="294"/>
                      </a:lnTo>
                      <a:lnTo>
                        <a:pt x="215" y="285"/>
                      </a:lnTo>
                      <a:lnTo>
                        <a:pt x="202" y="285"/>
                      </a:lnTo>
                      <a:lnTo>
                        <a:pt x="190" y="285"/>
                      </a:lnTo>
                      <a:lnTo>
                        <a:pt x="190" y="274"/>
                      </a:lnTo>
                      <a:lnTo>
                        <a:pt x="177" y="274"/>
                      </a:lnTo>
                      <a:lnTo>
                        <a:pt x="177" y="285"/>
                      </a:lnTo>
                      <a:lnTo>
                        <a:pt x="164" y="285"/>
                      </a:lnTo>
                      <a:lnTo>
                        <a:pt x="164" y="274"/>
                      </a:lnTo>
                      <a:lnTo>
                        <a:pt x="164" y="285"/>
                      </a:lnTo>
                      <a:lnTo>
                        <a:pt x="152" y="285"/>
                      </a:lnTo>
                      <a:lnTo>
                        <a:pt x="139" y="285"/>
                      </a:lnTo>
                      <a:lnTo>
                        <a:pt x="127" y="294"/>
                      </a:lnTo>
                      <a:lnTo>
                        <a:pt x="127" y="285"/>
                      </a:lnTo>
                      <a:lnTo>
                        <a:pt x="127" y="294"/>
                      </a:lnTo>
                      <a:lnTo>
                        <a:pt x="114" y="294"/>
                      </a:lnTo>
                      <a:lnTo>
                        <a:pt x="114" y="285"/>
                      </a:lnTo>
                      <a:lnTo>
                        <a:pt x="101" y="285"/>
                      </a:lnTo>
                      <a:lnTo>
                        <a:pt x="101" y="294"/>
                      </a:lnTo>
                      <a:lnTo>
                        <a:pt x="101" y="305"/>
                      </a:lnTo>
                      <a:lnTo>
                        <a:pt x="89" y="305"/>
                      </a:lnTo>
                      <a:lnTo>
                        <a:pt x="89" y="314"/>
                      </a:lnTo>
                      <a:lnTo>
                        <a:pt x="76" y="314"/>
                      </a:lnTo>
                      <a:lnTo>
                        <a:pt x="76" y="305"/>
                      </a:lnTo>
                      <a:lnTo>
                        <a:pt x="65" y="305"/>
                      </a:lnTo>
                      <a:lnTo>
                        <a:pt x="65" y="294"/>
                      </a:lnTo>
                      <a:lnTo>
                        <a:pt x="65" y="285"/>
                      </a:lnTo>
                      <a:lnTo>
                        <a:pt x="76" y="285"/>
                      </a:lnTo>
                      <a:lnTo>
                        <a:pt x="76" y="274"/>
                      </a:lnTo>
                      <a:lnTo>
                        <a:pt x="65" y="265"/>
                      </a:lnTo>
                      <a:lnTo>
                        <a:pt x="76" y="265"/>
                      </a:lnTo>
                      <a:lnTo>
                        <a:pt x="76" y="254"/>
                      </a:lnTo>
                      <a:lnTo>
                        <a:pt x="65" y="254"/>
                      </a:lnTo>
                      <a:lnTo>
                        <a:pt x="65" y="244"/>
                      </a:lnTo>
                      <a:lnTo>
                        <a:pt x="65" y="233"/>
                      </a:lnTo>
                      <a:lnTo>
                        <a:pt x="51" y="233"/>
                      </a:lnTo>
                      <a:lnTo>
                        <a:pt x="65" y="233"/>
                      </a:lnTo>
                      <a:lnTo>
                        <a:pt x="65" y="224"/>
                      </a:lnTo>
                      <a:lnTo>
                        <a:pt x="65" y="214"/>
                      </a:lnTo>
                      <a:lnTo>
                        <a:pt x="76" y="214"/>
                      </a:lnTo>
                      <a:lnTo>
                        <a:pt x="76" y="203"/>
                      </a:lnTo>
                      <a:lnTo>
                        <a:pt x="65" y="203"/>
                      </a:lnTo>
                      <a:lnTo>
                        <a:pt x="65" y="193"/>
                      </a:lnTo>
                      <a:lnTo>
                        <a:pt x="65" y="182"/>
                      </a:lnTo>
                      <a:lnTo>
                        <a:pt x="51" y="182"/>
                      </a:lnTo>
                      <a:lnTo>
                        <a:pt x="51" y="173"/>
                      </a:lnTo>
                      <a:lnTo>
                        <a:pt x="51" y="162"/>
                      </a:lnTo>
                      <a:lnTo>
                        <a:pt x="51" y="152"/>
                      </a:lnTo>
                      <a:lnTo>
                        <a:pt x="38" y="152"/>
                      </a:lnTo>
                      <a:lnTo>
                        <a:pt x="38" y="142"/>
                      </a:lnTo>
                      <a:lnTo>
                        <a:pt x="38" y="132"/>
                      </a:lnTo>
                      <a:lnTo>
                        <a:pt x="26" y="132"/>
                      </a:lnTo>
                      <a:lnTo>
                        <a:pt x="38" y="132"/>
                      </a:lnTo>
                      <a:lnTo>
                        <a:pt x="26" y="132"/>
                      </a:lnTo>
                      <a:lnTo>
                        <a:pt x="26" y="121"/>
                      </a:lnTo>
                      <a:lnTo>
                        <a:pt x="26" y="112"/>
                      </a:lnTo>
                      <a:lnTo>
                        <a:pt x="38" y="112"/>
                      </a:lnTo>
                      <a:lnTo>
                        <a:pt x="38" y="101"/>
                      </a:lnTo>
                      <a:lnTo>
                        <a:pt x="26" y="101"/>
                      </a:lnTo>
                      <a:lnTo>
                        <a:pt x="26" y="91"/>
                      </a:lnTo>
                      <a:lnTo>
                        <a:pt x="26" y="101"/>
                      </a:lnTo>
                      <a:lnTo>
                        <a:pt x="26" y="91"/>
                      </a:lnTo>
                      <a:lnTo>
                        <a:pt x="13" y="91"/>
                      </a:lnTo>
                      <a:lnTo>
                        <a:pt x="13" y="81"/>
                      </a:lnTo>
                      <a:lnTo>
                        <a:pt x="0" y="81"/>
                      </a:lnTo>
                      <a:lnTo>
                        <a:pt x="13" y="81"/>
                      </a:lnTo>
                      <a:lnTo>
                        <a:pt x="13" y="72"/>
                      </a:lnTo>
                      <a:lnTo>
                        <a:pt x="0" y="72"/>
                      </a:lnTo>
                      <a:lnTo>
                        <a:pt x="13" y="72"/>
                      </a:lnTo>
                      <a:lnTo>
                        <a:pt x="0" y="72"/>
                      </a:lnTo>
                      <a:lnTo>
                        <a:pt x="0" y="61"/>
                      </a:lnTo>
                      <a:lnTo>
                        <a:pt x="0" y="51"/>
                      </a:lnTo>
                      <a:lnTo>
                        <a:pt x="0" y="40"/>
                      </a:lnTo>
                      <a:lnTo>
                        <a:pt x="0" y="31"/>
                      </a:lnTo>
                      <a:lnTo>
                        <a:pt x="13" y="31"/>
                      </a:lnTo>
                      <a:lnTo>
                        <a:pt x="0" y="31"/>
                      </a:lnTo>
                      <a:lnTo>
                        <a:pt x="13" y="31"/>
                      </a:lnTo>
                      <a:lnTo>
                        <a:pt x="0" y="31"/>
                      </a:lnTo>
                      <a:lnTo>
                        <a:pt x="0" y="20"/>
                      </a:lnTo>
                      <a:lnTo>
                        <a:pt x="0" y="11"/>
                      </a:lnTo>
                      <a:lnTo>
                        <a:pt x="13" y="11"/>
                      </a:lnTo>
                      <a:lnTo>
                        <a:pt x="0" y="11"/>
                      </a:lnTo>
                      <a:lnTo>
                        <a:pt x="13" y="11"/>
                      </a:lnTo>
                      <a:lnTo>
                        <a:pt x="13" y="0"/>
                      </a:lnTo>
                      <a:lnTo>
                        <a:pt x="26" y="0"/>
                      </a:lnTo>
                      <a:lnTo>
                        <a:pt x="26" y="11"/>
                      </a:lnTo>
                      <a:lnTo>
                        <a:pt x="26" y="20"/>
                      </a:lnTo>
                      <a:lnTo>
                        <a:pt x="38" y="20"/>
                      </a:lnTo>
                      <a:lnTo>
                        <a:pt x="51" y="20"/>
                      </a:lnTo>
                      <a:lnTo>
                        <a:pt x="51" y="31"/>
                      </a:lnTo>
                      <a:lnTo>
                        <a:pt x="65" y="31"/>
                      </a:lnTo>
                      <a:lnTo>
                        <a:pt x="65" y="40"/>
                      </a:lnTo>
                      <a:lnTo>
                        <a:pt x="76" y="40"/>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07" name="Freeform 7">
                  <a:extLst>
                    <a:ext uri="{FF2B5EF4-FFF2-40B4-BE49-F238E27FC236}">
                      <a16:creationId xmlns:a16="http://schemas.microsoft.com/office/drawing/2014/main" id="{EC8E7B34-A18B-3407-CB6B-B5C76E42ECA2}"/>
                    </a:ext>
                  </a:extLst>
                </p:cNvPr>
                <p:cNvSpPr>
                  <a:spLocks/>
                </p:cNvSpPr>
                <p:nvPr/>
              </p:nvSpPr>
              <p:spPr bwMode="auto">
                <a:xfrm>
                  <a:off x="4440266" y="4794572"/>
                  <a:ext cx="1106127" cy="721271"/>
                </a:xfrm>
                <a:custGeom>
                  <a:avLst/>
                  <a:gdLst>
                    <a:gd name="T0" fmla="*/ 12668899 w 956"/>
                    <a:gd name="T1" fmla="*/ 5390374 h 495"/>
                    <a:gd name="T2" fmla="*/ 12668899 w 956"/>
                    <a:gd name="T3" fmla="*/ 5390374 h 495"/>
                    <a:gd name="T4" fmla="*/ 12668899 w 956"/>
                    <a:gd name="T5" fmla="*/ 5390374 h 495"/>
                    <a:gd name="T6" fmla="*/ 12668899 w 956"/>
                    <a:gd name="T7" fmla="*/ 5390374 h 495"/>
                    <a:gd name="T8" fmla="*/ 12668899 w 956"/>
                    <a:gd name="T9" fmla="*/ 7188060 h 495"/>
                    <a:gd name="T10" fmla="*/ 12668899 w 956"/>
                    <a:gd name="T11" fmla="*/ 8984404 h 495"/>
                    <a:gd name="T12" fmla="*/ 14252354 w 956"/>
                    <a:gd name="T13" fmla="*/ 8984404 h 495"/>
                    <a:gd name="T14" fmla="*/ 15835808 w 956"/>
                    <a:gd name="T15" fmla="*/ 7188060 h 495"/>
                    <a:gd name="T16" fmla="*/ 15835808 w 956"/>
                    <a:gd name="T17" fmla="*/ 8984404 h 495"/>
                    <a:gd name="T18" fmla="*/ 15835808 w 956"/>
                    <a:gd name="T19" fmla="*/ 10782088 h 495"/>
                    <a:gd name="T20" fmla="*/ 15835808 w 956"/>
                    <a:gd name="T21" fmla="*/ 16172463 h 495"/>
                    <a:gd name="T22" fmla="*/ 15835808 w 956"/>
                    <a:gd name="T23" fmla="*/ 16172463 h 495"/>
                    <a:gd name="T24" fmla="*/ 15835808 w 956"/>
                    <a:gd name="T25" fmla="*/ 17970148 h 495"/>
                    <a:gd name="T26" fmla="*/ 15835808 w 956"/>
                    <a:gd name="T27" fmla="*/ 23360526 h 495"/>
                    <a:gd name="T28" fmla="*/ 15835808 w 956"/>
                    <a:gd name="T29" fmla="*/ 26954554 h 495"/>
                    <a:gd name="T30" fmla="*/ 15835808 w 956"/>
                    <a:gd name="T31" fmla="*/ 28752239 h 495"/>
                    <a:gd name="T32" fmla="*/ 15835808 w 956"/>
                    <a:gd name="T33" fmla="*/ 30548583 h 495"/>
                    <a:gd name="T34" fmla="*/ 15835808 w 956"/>
                    <a:gd name="T35" fmla="*/ 34142611 h 495"/>
                    <a:gd name="T36" fmla="*/ 15835808 w 956"/>
                    <a:gd name="T37" fmla="*/ 34142611 h 495"/>
                    <a:gd name="T38" fmla="*/ 15835808 w 956"/>
                    <a:gd name="T39" fmla="*/ 39532984 h 495"/>
                    <a:gd name="T40" fmla="*/ 15835808 w 956"/>
                    <a:gd name="T41" fmla="*/ 43127013 h 495"/>
                    <a:gd name="T42" fmla="*/ 15835808 w 956"/>
                    <a:gd name="T43" fmla="*/ 46721052 h 495"/>
                    <a:gd name="T44" fmla="*/ 12668899 w 956"/>
                    <a:gd name="T45" fmla="*/ 46721052 h 495"/>
                    <a:gd name="T46" fmla="*/ 12668899 w 956"/>
                    <a:gd name="T47" fmla="*/ 44924708 h 495"/>
                    <a:gd name="T48" fmla="*/ 11084186 w 956"/>
                    <a:gd name="T49" fmla="*/ 43127013 h 495"/>
                    <a:gd name="T50" fmla="*/ 9500729 w 956"/>
                    <a:gd name="T51" fmla="*/ 39532984 h 495"/>
                    <a:gd name="T52" fmla="*/ 9500729 w 956"/>
                    <a:gd name="T53" fmla="*/ 37736640 h 495"/>
                    <a:gd name="T54" fmla="*/ 7917275 w 956"/>
                    <a:gd name="T55" fmla="*/ 37736640 h 495"/>
                    <a:gd name="T56" fmla="*/ 7917275 w 956"/>
                    <a:gd name="T57" fmla="*/ 34142611 h 495"/>
                    <a:gd name="T58" fmla="*/ 6333820 w 956"/>
                    <a:gd name="T59" fmla="*/ 32346267 h 495"/>
                    <a:gd name="T60" fmla="*/ 6333820 w 956"/>
                    <a:gd name="T61" fmla="*/ 30548583 h 495"/>
                    <a:gd name="T62" fmla="*/ 4750365 w 956"/>
                    <a:gd name="T63" fmla="*/ 28752239 h 495"/>
                    <a:gd name="T64" fmla="*/ 3166910 w 956"/>
                    <a:gd name="T65" fmla="*/ 26954554 h 495"/>
                    <a:gd name="T66" fmla="*/ 3166910 w 956"/>
                    <a:gd name="T67" fmla="*/ 25158210 h 495"/>
                    <a:gd name="T68" fmla="*/ 3166910 w 956"/>
                    <a:gd name="T69" fmla="*/ 23360526 h 495"/>
                    <a:gd name="T70" fmla="*/ 3166910 w 956"/>
                    <a:gd name="T71" fmla="*/ 21564177 h 495"/>
                    <a:gd name="T72" fmla="*/ 3166910 w 956"/>
                    <a:gd name="T73" fmla="*/ 17970148 h 495"/>
                    <a:gd name="T74" fmla="*/ 3166910 w 956"/>
                    <a:gd name="T75" fmla="*/ 16172463 h 495"/>
                    <a:gd name="T76" fmla="*/ 3166910 w 956"/>
                    <a:gd name="T77" fmla="*/ 14376119 h 495"/>
                    <a:gd name="T78" fmla="*/ 3166910 w 956"/>
                    <a:gd name="T79" fmla="*/ 8984404 h 495"/>
                    <a:gd name="T80" fmla="*/ 3166910 w 956"/>
                    <a:gd name="T81" fmla="*/ 8984404 h 495"/>
                    <a:gd name="T82" fmla="*/ 3166910 w 956"/>
                    <a:gd name="T83" fmla="*/ 12578435 h 495"/>
                    <a:gd name="T84" fmla="*/ 3166910 w 956"/>
                    <a:gd name="T85" fmla="*/ 16172463 h 495"/>
                    <a:gd name="T86" fmla="*/ 3166910 w 956"/>
                    <a:gd name="T87" fmla="*/ 16172463 h 495"/>
                    <a:gd name="T88" fmla="*/ 3166910 w 956"/>
                    <a:gd name="T89" fmla="*/ 17970148 h 495"/>
                    <a:gd name="T90" fmla="*/ 3166910 w 956"/>
                    <a:gd name="T91" fmla="*/ 14376119 h 495"/>
                    <a:gd name="T92" fmla="*/ 4750365 w 956"/>
                    <a:gd name="T93" fmla="*/ 16172463 h 495"/>
                    <a:gd name="T94" fmla="*/ 6333820 w 956"/>
                    <a:gd name="T95" fmla="*/ 14376119 h 495"/>
                    <a:gd name="T96" fmla="*/ 7917275 w 956"/>
                    <a:gd name="T97" fmla="*/ 12578435 h 495"/>
                    <a:gd name="T98" fmla="*/ 7917275 w 956"/>
                    <a:gd name="T99" fmla="*/ 7188060 h 495"/>
                    <a:gd name="T100" fmla="*/ 7917275 w 956"/>
                    <a:gd name="T101" fmla="*/ 5390374 h 495"/>
                    <a:gd name="T102" fmla="*/ 7917275 w 956"/>
                    <a:gd name="T103" fmla="*/ 5390374 h 495"/>
                    <a:gd name="T104" fmla="*/ 9500729 w 956"/>
                    <a:gd name="T105" fmla="*/ 0 h 495"/>
                    <a:gd name="T106" fmla="*/ 9500729 w 956"/>
                    <a:gd name="T107" fmla="*/ 5390374 h 495"/>
                    <a:gd name="T108" fmla="*/ 9500729 w 956"/>
                    <a:gd name="T109" fmla="*/ 5390374 h 49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56"/>
                    <a:gd name="T166" fmla="*/ 0 h 495"/>
                    <a:gd name="T167" fmla="*/ 956 w 956"/>
                    <a:gd name="T168" fmla="*/ 495 h 49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56" h="495">
                      <a:moveTo>
                        <a:pt x="617" y="40"/>
                      </a:moveTo>
                      <a:lnTo>
                        <a:pt x="630" y="40"/>
                      </a:lnTo>
                      <a:lnTo>
                        <a:pt x="630" y="31"/>
                      </a:lnTo>
                      <a:lnTo>
                        <a:pt x="630" y="40"/>
                      </a:lnTo>
                      <a:lnTo>
                        <a:pt x="642" y="31"/>
                      </a:lnTo>
                      <a:lnTo>
                        <a:pt x="655" y="31"/>
                      </a:lnTo>
                      <a:lnTo>
                        <a:pt x="667" y="31"/>
                      </a:lnTo>
                      <a:lnTo>
                        <a:pt x="655" y="31"/>
                      </a:lnTo>
                      <a:lnTo>
                        <a:pt x="655" y="40"/>
                      </a:lnTo>
                      <a:lnTo>
                        <a:pt x="667" y="40"/>
                      </a:lnTo>
                      <a:lnTo>
                        <a:pt x="667" y="51"/>
                      </a:lnTo>
                      <a:lnTo>
                        <a:pt x="679" y="51"/>
                      </a:lnTo>
                      <a:lnTo>
                        <a:pt x="679" y="40"/>
                      </a:lnTo>
                      <a:lnTo>
                        <a:pt x="679" y="31"/>
                      </a:lnTo>
                      <a:lnTo>
                        <a:pt x="679" y="21"/>
                      </a:lnTo>
                      <a:lnTo>
                        <a:pt x="679" y="11"/>
                      </a:lnTo>
                      <a:lnTo>
                        <a:pt x="693" y="11"/>
                      </a:lnTo>
                      <a:lnTo>
                        <a:pt x="693" y="0"/>
                      </a:lnTo>
                      <a:lnTo>
                        <a:pt x="693" y="11"/>
                      </a:lnTo>
                      <a:lnTo>
                        <a:pt x="704" y="11"/>
                      </a:lnTo>
                      <a:lnTo>
                        <a:pt x="704" y="21"/>
                      </a:lnTo>
                      <a:lnTo>
                        <a:pt x="693" y="21"/>
                      </a:lnTo>
                      <a:lnTo>
                        <a:pt x="704" y="21"/>
                      </a:lnTo>
                      <a:lnTo>
                        <a:pt x="693" y="21"/>
                      </a:lnTo>
                      <a:lnTo>
                        <a:pt x="704" y="21"/>
                      </a:lnTo>
                      <a:lnTo>
                        <a:pt x="704" y="31"/>
                      </a:lnTo>
                      <a:lnTo>
                        <a:pt x="718" y="31"/>
                      </a:lnTo>
                      <a:lnTo>
                        <a:pt x="718" y="40"/>
                      </a:lnTo>
                      <a:lnTo>
                        <a:pt x="718" y="51"/>
                      </a:lnTo>
                      <a:lnTo>
                        <a:pt x="729" y="51"/>
                      </a:lnTo>
                      <a:lnTo>
                        <a:pt x="743" y="51"/>
                      </a:lnTo>
                      <a:lnTo>
                        <a:pt x="743" y="61"/>
                      </a:lnTo>
                      <a:lnTo>
                        <a:pt x="743" y="71"/>
                      </a:lnTo>
                      <a:lnTo>
                        <a:pt x="729" y="71"/>
                      </a:lnTo>
                      <a:lnTo>
                        <a:pt x="729" y="81"/>
                      </a:lnTo>
                      <a:lnTo>
                        <a:pt x="718" y="81"/>
                      </a:lnTo>
                      <a:lnTo>
                        <a:pt x="729" y="81"/>
                      </a:lnTo>
                      <a:lnTo>
                        <a:pt x="729" y="92"/>
                      </a:lnTo>
                      <a:lnTo>
                        <a:pt x="729" y="81"/>
                      </a:lnTo>
                      <a:lnTo>
                        <a:pt x="743" y="81"/>
                      </a:lnTo>
                      <a:lnTo>
                        <a:pt x="743" y="92"/>
                      </a:lnTo>
                      <a:lnTo>
                        <a:pt x="756" y="92"/>
                      </a:lnTo>
                      <a:lnTo>
                        <a:pt x="768" y="92"/>
                      </a:lnTo>
                      <a:lnTo>
                        <a:pt x="768" y="101"/>
                      </a:lnTo>
                      <a:lnTo>
                        <a:pt x="780" y="101"/>
                      </a:lnTo>
                      <a:lnTo>
                        <a:pt x="780" y="92"/>
                      </a:lnTo>
                      <a:lnTo>
                        <a:pt x="780" y="81"/>
                      </a:lnTo>
                      <a:lnTo>
                        <a:pt x="792" y="81"/>
                      </a:lnTo>
                      <a:lnTo>
                        <a:pt x="792" y="92"/>
                      </a:lnTo>
                      <a:lnTo>
                        <a:pt x="792" y="81"/>
                      </a:lnTo>
                      <a:lnTo>
                        <a:pt x="805" y="81"/>
                      </a:lnTo>
                      <a:lnTo>
                        <a:pt x="805" y="71"/>
                      </a:lnTo>
                      <a:lnTo>
                        <a:pt x="792" y="71"/>
                      </a:lnTo>
                      <a:lnTo>
                        <a:pt x="805" y="71"/>
                      </a:lnTo>
                      <a:lnTo>
                        <a:pt x="819" y="71"/>
                      </a:lnTo>
                      <a:lnTo>
                        <a:pt x="819" y="81"/>
                      </a:lnTo>
                      <a:lnTo>
                        <a:pt x="830" y="81"/>
                      </a:lnTo>
                      <a:lnTo>
                        <a:pt x="830" y="92"/>
                      </a:lnTo>
                      <a:lnTo>
                        <a:pt x="844" y="92"/>
                      </a:lnTo>
                      <a:lnTo>
                        <a:pt x="857" y="92"/>
                      </a:lnTo>
                      <a:lnTo>
                        <a:pt x="857" y="81"/>
                      </a:lnTo>
                      <a:lnTo>
                        <a:pt x="857" y="92"/>
                      </a:lnTo>
                      <a:lnTo>
                        <a:pt x="869" y="92"/>
                      </a:lnTo>
                      <a:lnTo>
                        <a:pt x="869" y="81"/>
                      </a:lnTo>
                      <a:lnTo>
                        <a:pt x="869" y="92"/>
                      </a:lnTo>
                      <a:lnTo>
                        <a:pt x="881" y="92"/>
                      </a:lnTo>
                      <a:lnTo>
                        <a:pt x="881" y="101"/>
                      </a:lnTo>
                      <a:lnTo>
                        <a:pt x="869" y="101"/>
                      </a:lnTo>
                      <a:lnTo>
                        <a:pt x="869" y="111"/>
                      </a:lnTo>
                      <a:lnTo>
                        <a:pt x="881" y="111"/>
                      </a:lnTo>
                      <a:lnTo>
                        <a:pt x="869" y="111"/>
                      </a:lnTo>
                      <a:lnTo>
                        <a:pt x="869" y="121"/>
                      </a:lnTo>
                      <a:lnTo>
                        <a:pt x="881" y="132"/>
                      </a:lnTo>
                      <a:lnTo>
                        <a:pt x="881" y="142"/>
                      </a:lnTo>
                      <a:lnTo>
                        <a:pt x="869" y="142"/>
                      </a:lnTo>
                      <a:lnTo>
                        <a:pt x="869" y="151"/>
                      </a:lnTo>
                      <a:lnTo>
                        <a:pt x="881" y="151"/>
                      </a:lnTo>
                      <a:lnTo>
                        <a:pt x="881" y="163"/>
                      </a:lnTo>
                      <a:lnTo>
                        <a:pt x="893" y="163"/>
                      </a:lnTo>
                      <a:lnTo>
                        <a:pt x="893" y="151"/>
                      </a:lnTo>
                      <a:lnTo>
                        <a:pt x="906" y="151"/>
                      </a:lnTo>
                      <a:lnTo>
                        <a:pt x="906" y="163"/>
                      </a:lnTo>
                      <a:lnTo>
                        <a:pt x="919" y="163"/>
                      </a:lnTo>
                      <a:lnTo>
                        <a:pt x="906" y="163"/>
                      </a:lnTo>
                      <a:lnTo>
                        <a:pt x="906" y="172"/>
                      </a:lnTo>
                      <a:lnTo>
                        <a:pt x="906" y="182"/>
                      </a:lnTo>
                      <a:lnTo>
                        <a:pt x="919" y="182"/>
                      </a:lnTo>
                      <a:lnTo>
                        <a:pt x="919" y="192"/>
                      </a:lnTo>
                      <a:lnTo>
                        <a:pt x="919" y="182"/>
                      </a:lnTo>
                      <a:lnTo>
                        <a:pt x="919" y="192"/>
                      </a:lnTo>
                      <a:lnTo>
                        <a:pt x="931" y="192"/>
                      </a:lnTo>
                      <a:lnTo>
                        <a:pt x="931" y="203"/>
                      </a:lnTo>
                      <a:lnTo>
                        <a:pt x="931" y="212"/>
                      </a:lnTo>
                      <a:lnTo>
                        <a:pt x="931" y="222"/>
                      </a:lnTo>
                      <a:lnTo>
                        <a:pt x="919" y="222"/>
                      </a:lnTo>
                      <a:lnTo>
                        <a:pt x="931" y="222"/>
                      </a:lnTo>
                      <a:lnTo>
                        <a:pt x="931" y="232"/>
                      </a:lnTo>
                      <a:lnTo>
                        <a:pt x="931" y="243"/>
                      </a:lnTo>
                      <a:lnTo>
                        <a:pt x="944" y="243"/>
                      </a:lnTo>
                      <a:lnTo>
                        <a:pt x="944" y="252"/>
                      </a:lnTo>
                      <a:lnTo>
                        <a:pt x="944" y="263"/>
                      </a:lnTo>
                      <a:lnTo>
                        <a:pt x="956" y="263"/>
                      </a:lnTo>
                      <a:lnTo>
                        <a:pt x="944" y="263"/>
                      </a:lnTo>
                      <a:lnTo>
                        <a:pt x="956" y="263"/>
                      </a:lnTo>
                      <a:lnTo>
                        <a:pt x="956" y="273"/>
                      </a:lnTo>
                      <a:lnTo>
                        <a:pt x="944" y="273"/>
                      </a:lnTo>
                      <a:lnTo>
                        <a:pt x="931" y="273"/>
                      </a:lnTo>
                      <a:lnTo>
                        <a:pt x="931" y="283"/>
                      </a:lnTo>
                      <a:lnTo>
                        <a:pt x="944" y="283"/>
                      </a:lnTo>
                      <a:lnTo>
                        <a:pt x="931" y="283"/>
                      </a:lnTo>
                      <a:lnTo>
                        <a:pt x="944" y="283"/>
                      </a:lnTo>
                      <a:lnTo>
                        <a:pt x="944" y="292"/>
                      </a:lnTo>
                      <a:lnTo>
                        <a:pt x="931" y="292"/>
                      </a:lnTo>
                      <a:lnTo>
                        <a:pt x="944" y="292"/>
                      </a:lnTo>
                      <a:lnTo>
                        <a:pt x="944" y="304"/>
                      </a:lnTo>
                      <a:lnTo>
                        <a:pt x="944" y="313"/>
                      </a:lnTo>
                      <a:lnTo>
                        <a:pt x="931" y="313"/>
                      </a:lnTo>
                      <a:lnTo>
                        <a:pt x="919" y="313"/>
                      </a:lnTo>
                      <a:lnTo>
                        <a:pt x="919" y="323"/>
                      </a:lnTo>
                      <a:lnTo>
                        <a:pt x="919" y="313"/>
                      </a:lnTo>
                      <a:lnTo>
                        <a:pt x="906" y="313"/>
                      </a:lnTo>
                      <a:lnTo>
                        <a:pt x="906" y="323"/>
                      </a:lnTo>
                      <a:lnTo>
                        <a:pt x="919" y="323"/>
                      </a:lnTo>
                      <a:lnTo>
                        <a:pt x="919" y="333"/>
                      </a:lnTo>
                      <a:lnTo>
                        <a:pt x="919" y="344"/>
                      </a:lnTo>
                      <a:lnTo>
                        <a:pt x="919" y="354"/>
                      </a:lnTo>
                      <a:lnTo>
                        <a:pt x="906" y="354"/>
                      </a:lnTo>
                      <a:lnTo>
                        <a:pt x="893" y="354"/>
                      </a:lnTo>
                      <a:lnTo>
                        <a:pt x="893" y="344"/>
                      </a:lnTo>
                      <a:lnTo>
                        <a:pt x="881" y="344"/>
                      </a:lnTo>
                      <a:lnTo>
                        <a:pt x="869" y="344"/>
                      </a:lnTo>
                      <a:lnTo>
                        <a:pt x="857" y="344"/>
                      </a:lnTo>
                      <a:lnTo>
                        <a:pt x="857" y="354"/>
                      </a:lnTo>
                      <a:lnTo>
                        <a:pt x="857" y="363"/>
                      </a:lnTo>
                      <a:lnTo>
                        <a:pt x="844" y="363"/>
                      </a:lnTo>
                      <a:lnTo>
                        <a:pt x="844" y="375"/>
                      </a:lnTo>
                      <a:lnTo>
                        <a:pt x="844" y="384"/>
                      </a:lnTo>
                      <a:lnTo>
                        <a:pt x="844" y="394"/>
                      </a:lnTo>
                      <a:lnTo>
                        <a:pt x="830" y="394"/>
                      </a:lnTo>
                      <a:lnTo>
                        <a:pt x="819" y="394"/>
                      </a:lnTo>
                      <a:lnTo>
                        <a:pt x="805" y="394"/>
                      </a:lnTo>
                      <a:lnTo>
                        <a:pt x="805" y="404"/>
                      </a:lnTo>
                      <a:lnTo>
                        <a:pt x="805" y="415"/>
                      </a:lnTo>
                      <a:lnTo>
                        <a:pt x="805" y="424"/>
                      </a:lnTo>
                      <a:lnTo>
                        <a:pt x="805" y="434"/>
                      </a:lnTo>
                      <a:lnTo>
                        <a:pt x="819" y="434"/>
                      </a:lnTo>
                      <a:lnTo>
                        <a:pt x="819" y="444"/>
                      </a:lnTo>
                      <a:lnTo>
                        <a:pt x="830" y="444"/>
                      </a:lnTo>
                      <a:lnTo>
                        <a:pt x="830" y="455"/>
                      </a:lnTo>
                      <a:lnTo>
                        <a:pt x="830" y="444"/>
                      </a:lnTo>
                      <a:lnTo>
                        <a:pt x="830" y="455"/>
                      </a:lnTo>
                      <a:lnTo>
                        <a:pt x="830" y="464"/>
                      </a:lnTo>
                      <a:lnTo>
                        <a:pt x="830" y="475"/>
                      </a:lnTo>
                      <a:lnTo>
                        <a:pt x="819" y="475"/>
                      </a:lnTo>
                      <a:lnTo>
                        <a:pt x="819" y="484"/>
                      </a:lnTo>
                      <a:lnTo>
                        <a:pt x="805" y="484"/>
                      </a:lnTo>
                      <a:lnTo>
                        <a:pt x="805" y="495"/>
                      </a:lnTo>
                      <a:lnTo>
                        <a:pt x="792" y="495"/>
                      </a:lnTo>
                      <a:lnTo>
                        <a:pt x="780" y="495"/>
                      </a:lnTo>
                      <a:lnTo>
                        <a:pt x="768" y="495"/>
                      </a:lnTo>
                      <a:lnTo>
                        <a:pt x="768" y="484"/>
                      </a:lnTo>
                      <a:lnTo>
                        <a:pt x="756" y="484"/>
                      </a:lnTo>
                      <a:lnTo>
                        <a:pt x="743" y="484"/>
                      </a:lnTo>
                      <a:lnTo>
                        <a:pt x="729" y="484"/>
                      </a:lnTo>
                      <a:lnTo>
                        <a:pt x="729" y="475"/>
                      </a:lnTo>
                      <a:lnTo>
                        <a:pt x="718" y="475"/>
                      </a:lnTo>
                      <a:lnTo>
                        <a:pt x="704" y="475"/>
                      </a:lnTo>
                      <a:lnTo>
                        <a:pt x="704" y="464"/>
                      </a:lnTo>
                      <a:lnTo>
                        <a:pt x="693" y="455"/>
                      </a:lnTo>
                      <a:lnTo>
                        <a:pt x="679" y="455"/>
                      </a:lnTo>
                      <a:lnTo>
                        <a:pt x="679" y="444"/>
                      </a:lnTo>
                      <a:lnTo>
                        <a:pt x="667" y="444"/>
                      </a:lnTo>
                      <a:lnTo>
                        <a:pt x="655" y="444"/>
                      </a:lnTo>
                      <a:lnTo>
                        <a:pt x="655" y="434"/>
                      </a:lnTo>
                      <a:lnTo>
                        <a:pt x="642" y="434"/>
                      </a:lnTo>
                      <a:lnTo>
                        <a:pt x="642" y="424"/>
                      </a:lnTo>
                      <a:lnTo>
                        <a:pt x="642" y="434"/>
                      </a:lnTo>
                      <a:lnTo>
                        <a:pt x="642" y="424"/>
                      </a:lnTo>
                      <a:lnTo>
                        <a:pt x="630" y="424"/>
                      </a:lnTo>
                      <a:lnTo>
                        <a:pt x="617" y="424"/>
                      </a:lnTo>
                      <a:lnTo>
                        <a:pt x="617" y="415"/>
                      </a:lnTo>
                      <a:lnTo>
                        <a:pt x="617" y="404"/>
                      </a:lnTo>
                      <a:lnTo>
                        <a:pt x="603" y="404"/>
                      </a:lnTo>
                      <a:lnTo>
                        <a:pt x="603" y="394"/>
                      </a:lnTo>
                      <a:lnTo>
                        <a:pt x="592" y="394"/>
                      </a:lnTo>
                      <a:lnTo>
                        <a:pt x="592" y="384"/>
                      </a:lnTo>
                      <a:lnTo>
                        <a:pt x="592" y="394"/>
                      </a:lnTo>
                      <a:lnTo>
                        <a:pt x="579" y="394"/>
                      </a:lnTo>
                      <a:lnTo>
                        <a:pt x="579" y="384"/>
                      </a:lnTo>
                      <a:lnTo>
                        <a:pt x="566" y="384"/>
                      </a:lnTo>
                      <a:lnTo>
                        <a:pt x="554" y="384"/>
                      </a:lnTo>
                      <a:lnTo>
                        <a:pt x="541" y="384"/>
                      </a:lnTo>
                      <a:lnTo>
                        <a:pt x="541" y="375"/>
                      </a:lnTo>
                      <a:lnTo>
                        <a:pt x="529" y="375"/>
                      </a:lnTo>
                      <a:lnTo>
                        <a:pt x="516" y="375"/>
                      </a:lnTo>
                      <a:lnTo>
                        <a:pt x="502" y="375"/>
                      </a:lnTo>
                      <a:lnTo>
                        <a:pt x="502" y="363"/>
                      </a:lnTo>
                      <a:lnTo>
                        <a:pt x="491" y="363"/>
                      </a:lnTo>
                      <a:lnTo>
                        <a:pt x="491" y="354"/>
                      </a:lnTo>
                      <a:lnTo>
                        <a:pt x="478" y="354"/>
                      </a:lnTo>
                      <a:lnTo>
                        <a:pt x="466" y="354"/>
                      </a:lnTo>
                      <a:lnTo>
                        <a:pt x="454" y="354"/>
                      </a:lnTo>
                      <a:lnTo>
                        <a:pt x="454" y="344"/>
                      </a:lnTo>
                      <a:lnTo>
                        <a:pt x="440" y="344"/>
                      </a:lnTo>
                      <a:lnTo>
                        <a:pt x="429" y="344"/>
                      </a:lnTo>
                      <a:lnTo>
                        <a:pt x="429" y="333"/>
                      </a:lnTo>
                      <a:lnTo>
                        <a:pt x="415" y="333"/>
                      </a:lnTo>
                      <a:lnTo>
                        <a:pt x="404" y="333"/>
                      </a:lnTo>
                      <a:lnTo>
                        <a:pt x="404" y="323"/>
                      </a:lnTo>
                      <a:lnTo>
                        <a:pt x="404" y="333"/>
                      </a:lnTo>
                      <a:lnTo>
                        <a:pt x="390" y="333"/>
                      </a:lnTo>
                      <a:lnTo>
                        <a:pt x="390" y="323"/>
                      </a:lnTo>
                      <a:lnTo>
                        <a:pt x="390" y="313"/>
                      </a:lnTo>
                      <a:lnTo>
                        <a:pt x="377" y="313"/>
                      </a:lnTo>
                      <a:lnTo>
                        <a:pt x="365" y="313"/>
                      </a:lnTo>
                      <a:lnTo>
                        <a:pt x="365" y="304"/>
                      </a:lnTo>
                      <a:lnTo>
                        <a:pt x="353" y="304"/>
                      </a:lnTo>
                      <a:lnTo>
                        <a:pt x="341" y="304"/>
                      </a:lnTo>
                      <a:lnTo>
                        <a:pt x="328" y="304"/>
                      </a:lnTo>
                      <a:lnTo>
                        <a:pt x="328" y="292"/>
                      </a:lnTo>
                      <a:lnTo>
                        <a:pt x="314" y="292"/>
                      </a:lnTo>
                      <a:lnTo>
                        <a:pt x="303" y="292"/>
                      </a:lnTo>
                      <a:lnTo>
                        <a:pt x="303" y="304"/>
                      </a:lnTo>
                      <a:lnTo>
                        <a:pt x="303" y="292"/>
                      </a:lnTo>
                      <a:lnTo>
                        <a:pt x="289" y="292"/>
                      </a:lnTo>
                      <a:lnTo>
                        <a:pt x="289" y="283"/>
                      </a:lnTo>
                      <a:lnTo>
                        <a:pt x="276" y="283"/>
                      </a:lnTo>
                      <a:lnTo>
                        <a:pt x="264" y="283"/>
                      </a:lnTo>
                      <a:lnTo>
                        <a:pt x="264" y="273"/>
                      </a:lnTo>
                      <a:lnTo>
                        <a:pt x="252" y="273"/>
                      </a:lnTo>
                      <a:lnTo>
                        <a:pt x="252" y="263"/>
                      </a:lnTo>
                      <a:lnTo>
                        <a:pt x="240" y="263"/>
                      </a:lnTo>
                      <a:lnTo>
                        <a:pt x="227" y="263"/>
                      </a:lnTo>
                      <a:lnTo>
                        <a:pt x="240" y="263"/>
                      </a:lnTo>
                      <a:lnTo>
                        <a:pt x="227" y="263"/>
                      </a:lnTo>
                      <a:lnTo>
                        <a:pt x="227" y="252"/>
                      </a:lnTo>
                      <a:lnTo>
                        <a:pt x="227" y="263"/>
                      </a:lnTo>
                      <a:lnTo>
                        <a:pt x="227" y="252"/>
                      </a:lnTo>
                      <a:lnTo>
                        <a:pt x="227" y="243"/>
                      </a:lnTo>
                      <a:lnTo>
                        <a:pt x="213" y="243"/>
                      </a:lnTo>
                      <a:lnTo>
                        <a:pt x="202" y="243"/>
                      </a:lnTo>
                      <a:lnTo>
                        <a:pt x="202" y="232"/>
                      </a:lnTo>
                      <a:lnTo>
                        <a:pt x="188" y="232"/>
                      </a:lnTo>
                      <a:lnTo>
                        <a:pt x="177" y="232"/>
                      </a:lnTo>
                      <a:lnTo>
                        <a:pt x="188" y="232"/>
                      </a:lnTo>
                      <a:lnTo>
                        <a:pt x="177" y="232"/>
                      </a:lnTo>
                      <a:lnTo>
                        <a:pt x="177" y="222"/>
                      </a:lnTo>
                      <a:lnTo>
                        <a:pt x="163" y="222"/>
                      </a:lnTo>
                      <a:lnTo>
                        <a:pt x="177" y="222"/>
                      </a:lnTo>
                      <a:lnTo>
                        <a:pt x="163" y="222"/>
                      </a:lnTo>
                      <a:lnTo>
                        <a:pt x="151" y="222"/>
                      </a:lnTo>
                      <a:lnTo>
                        <a:pt x="139" y="222"/>
                      </a:lnTo>
                      <a:lnTo>
                        <a:pt x="139" y="212"/>
                      </a:lnTo>
                      <a:lnTo>
                        <a:pt x="139" y="203"/>
                      </a:lnTo>
                      <a:lnTo>
                        <a:pt x="126" y="203"/>
                      </a:lnTo>
                      <a:lnTo>
                        <a:pt x="114" y="203"/>
                      </a:lnTo>
                      <a:lnTo>
                        <a:pt x="114" y="192"/>
                      </a:lnTo>
                      <a:lnTo>
                        <a:pt x="101" y="192"/>
                      </a:lnTo>
                      <a:lnTo>
                        <a:pt x="87" y="192"/>
                      </a:lnTo>
                      <a:lnTo>
                        <a:pt x="87" y="182"/>
                      </a:lnTo>
                      <a:lnTo>
                        <a:pt x="76" y="182"/>
                      </a:lnTo>
                      <a:lnTo>
                        <a:pt x="62" y="182"/>
                      </a:lnTo>
                      <a:lnTo>
                        <a:pt x="62" y="172"/>
                      </a:lnTo>
                      <a:lnTo>
                        <a:pt x="50" y="172"/>
                      </a:lnTo>
                      <a:lnTo>
                        <a:pt x="38" y="172"/>
                      </a:lnTo>
                      <a:lnTo>
                        <a:pt x="38" y="163"/>
                      </a:lnTo>
                      <a:lnTo>
                        <a:pt x="25" y="163"/>
                      </a:lnTo>
                      <a:lnTo>
                        <a:pt x="13" y="163"/>
                      </a:lnTo>
                      <a:lnTo>
                        <a:pt x="13" y="151"/>
                      </a:lnTo>
                      <a:lnTo>
                        <a:pt x="0" y="151"/>
                      </a:lnTo>
                      <a:lnTo>
                        <a:pt x="0" y="142"/>
                      </a:lnTo>
                      <a:lnTo>
                        <a:pt x="13" y="142"/>
                      </a:lnTo>
                      <a:lnTo>
                        <a:pt x="13" y="132"/>
                      </a:lnTo>
                      <a:lnTo>
                        <a:pt x="13" y="121"/>
                      </a:lnTo>
                      <a:lnTo>
                        <a:pt x="25" y="121"/>
                      </a:lnTo>
                      <a:lnTo>
                        <a:pt x="25" y="111"/>
                      </a:lnTo>
                      <a:lnTo>
                        <a:pt x="25" y="101"/>
                      </a:lnTo>
                      <a:lnTo>
                        <a:pt x="38" y="101"/>
                      </a:lnTo>
                      <a:lnTo>
                        <a:pt x="38" y="92"/>
                      </a:lnTo>
                      <a:lnTo>
                        <a:pt x="50" y="92"/>
                      </a:lnTo>
                      <a:lnTo>
                        <a:pt x="62" y="92"/>
                      </a:lnTo>
                      <a:lnTo>
                        <a:pt x="62" y="81"/>
                      </a:lnTo>
                      <a:lnTo>
                        <a:pt x="62" y="92"/>
                      </a:lnTo>
                      <a:lnTo>
                        <a:pt x="76" y="92"/>
                      </a:lnTo>
                      <a:lnTo>
                        <a:pt x="87" y="92"/>
                      </a:lnTo>
                      <a:lnTo>
                        <a:pt x="101" y="92"/>
                      </a:lnTo>
                      <a:lnTo>
                        <a:pt x="114" y="92"/>
                      </a:lnTo>
                      <a:lnTo>
                        <a:pt x="126" y="92"/>
                      </a:lnTo>
                      <a:lnTo>
                        <a:pt x="126" y="101"/>
                      </a:lnTo>
                      <a:lnTo>
                        <a:pt x="139" y="101"/>
                      </a:lnTo>
                      <a:lnTo>
                        <a:pt x="151" y="101"/>
                      </a:lnTo>
                      <a:lnTo>
                        <a:pt x="151" y="111"/>
                      </a:lnTo>
                      <a:lnTo>
                        <a:pt x="151" y="121"/>
                      </a:lnTo>
                      <a:lnTo>
                        <a:pt x="139" y="121"/>
                      </a:lnTo>
                      <a:lnTo>
                        <a:pt x="151" y="121"/>
                      </a:lnTo>
                      <a:lnTo>
                        <a:pt x="151" y="132"/>
                      </a:lnTo>
                      <a:lnTo>
                        <a:pt x="163" y="132"/>
                      </a:lnTo>
                      <a:lnTo>
                        <a:pt x="163" y="142"/>
                      </a:lnTo>
                      <a:lnTo>
                        <a:pt x="163" y="151"/>
                      </a:lnTo>
                      <a:lnTo>
                        <a:pt x="177" y="151"/>
                      </a:lnTo>
                      <a:lnTo>
                        <a:pt x="177" y="163"/>
                      </a:lnTo>
                      <a:lnTo>
                        <a:pt x="188" y="163"/>
                      </a:lnTo>
                      <a:lnTo>
                        <a:pt x="202" y="163"/>
                      </a:lnTo>
                      <a:lnTo>
                        <a:pt x="202" y="151"/>
                      </a:lnTo>
                      <a:lnTo>
                        <a:pt x="202" y="142"/>
                      </a:lnTo>
                      <a:lnTo>
                        <a:pt x="213" y="142"/>
                      </a:lnTo>
                      <a:lnTo>
                        <a:pt x="227" y="142"/>
                      </a:lnTo>
                      <a:lnTo>
                        <a:pt x="227" y="151"/>
                      </a:lnTo>
                      <a:lnTo>
                        <a:pt x="227" y="163"/>
                      </a:lnTo>
                      <a:lnTo>
                        <a:pt x="213" y="163"/>
                      </a:lnTo>
                      <a:lnTo>
                        <a:pt x="227" y="163"/>
                      </a:lnTo>
                      <a:lnTo>
                        <a:pt x="227" y="172"/>
                      </a:lnTo>
                      <a:lnTo>
                        <a:pt x="213" y="172"/>
                      </a:lnTo>
                      <a:lnTo>
                        <a:pt x="213" y="182"/>
                      </a:lnTo>
                      <a:lnTo>
                        <a:pt x="227" y="182"/>
                      </a:lnTo>
                      <a:lnTo>
                        <a:pt x="240" y="182"/>
                      </a:lnTo>
                      <a:lnTo>
                        <a:pt x="240" y="172"/>
                      </a:lnTo>
                      <a:lnTo>
                        <a:pt x="240" y="163"/>
                      </a:lnTo>
                      <a:lnTo>
                        <a:pt x="252" y="163"/>
                      </a:lnTo>
                      <a:lnTo>
                        <a:pt x="252" y="151"/>
                      </a:lnTo>
                      <a:lnTo>
                        <a:pt x="264" y="151"/>
                      </a:lnTo>
                      <a:lnTo>
                        <a:pt x="264" y="142"/>
                      </a:lnTo>
                      <a:lnTo>
                        <a:pt x="264" y="132"/>
                      </a:lnTo>
                      <a:lnTo>
                        <a:pt x="276" y="132"/>
                      </a:lnTo>
                      <a:lnTo>
                        <a:pt x="289" y="132"/>
                      </a:lnTo>
                      <a:lnTo>
                        <a:pt x="289" y="142"/>
                      </a:lnTo>
                      <a:lnTo>
                        <a:pt x="303" y="142"/>
                      </a:lnTo>
                      <a:lnTo>
                        <a:pt x="303" y="151"/>
                      </a:lnTo>
                      <a:lnTo>
                        <a:pt x="314" y="151"/>
                      </a:lnTo>
                      <a:lnTo>
                        <a:pt x="314" y="142"/>
                      </a:lnTo>
                      <a:lnTo>
                        <a:pt x="328" y="142"/>
                      </a:lnTo>
                      <a:lnTo>
                        <a:pt x="341" y="142"/>
                      </a:lnTo>
                      <a:lnTo>
                        <a:pt x="353" y="142"/>
                      </a:lnTo>
                      <a:lnTo>
                        <a:pt x="365" y="132"/>
                      </a:lnTo>
                      <a:lnTo>
                        <a:pt x="365" y="142"/>
                      </a:lnTo>
                      <a:lnTo>
                        <a:pt x="377" y="142"/>
                      </a:lnTo>
                      <a:lnTo>
                        <a:pt x="390" y="142"/>
                      </a:lnTo>
                      <a:lnTo>
                        <a:pt x="404" y="142"/>
                      </a:lnTo>
                      <a:lnTo>
                        <a:pt x="404" y="132"/>
                      </a:lnTo>
                      <a:lnTo>
                        <a:pt x="390" y="132"/>
                      </a:lnTo>
                      <a:lnTo>
                        <a:pt x="404" y="132"/>
                      </a:lnTo>
                      <a:lnTo>
                        <a:pt x="404" y="121"/>
                      </a:lnTo>
                      <a:lnTo>
                        <a:pt x="415" y="121"/>
                      </a:lnTo>
                      <a:lnTo>
                        <a:pt x="429" y="121"/>
                      </a:lnTo>
                      <a:lnTo>
                        <a:pt x="429" y="111"/>
                      </a:lnTo>
                      <a:lnTo>
                        <a:pt x="440" y="111"/>
                      </a:lnTo>
                      <a:lnTo>
                        <a:pt x="440" y="101"/>
                      </a:lnTo>
                      <a:lnTo>
                        <a:pt x="454" y="101"/>
                      </a:lnTo>
                      <a:lnTo>
                        <a:pt x="454" y="92"/>
                      </a:lnTo>
                      <a:lnTo>
                        <a:pt x="454" y="81"/>
                      </a:lnTo>
                      <a:lnTo>
                        <a:pt x="466" y="81"/>
                      </a:lnTo>
                      <a:lnTo>
                        <a:pt x="466" y="71"/>
                      </a:lnTo>
                      <a:lnTo>
                        <a:pt x="466" y="61"/>
                      </a:lnTo>
                      <a:lnTo>
                        <a:pt x="466" y="51"/>
                      </a:lnTo>
                      <a:lnTo>
                        <a:pt x="454" y="51"/>
                      </a:lnTo>
                      <a:lnTo>
                        <a:pt x="454" y="40"/>
                      </a:lnTo>
                      <a:lnTo>
                        <a:pt x="466" y="40"/>
                      </a:lnTo>
                      <a:lnTo>
                        <a:pt x="454" y="40"/>
                      </a:lnTo>
                      <a:lnTo>
                        <a:pt x="466" y="40"/>
                      </a:lnTo>
                      <a:lnTo>
                        <a:pt x="466" y="31"/>
                      </a:lnTo>
                      <a:lnTo>
                        <a:pt x="478" y="31"/>
                      </a:lnTo>
                      <a:lnTo>
                        <a:pt x="478" y="21"/>
                      </a:lnTo>
                      <a:lnTo>
                        <a:pt x="478" y="31"/>
                      </a:lnTo>
                      <a:lnTo>
                        <a:pt x="491" y="31"/>
                      </a:lnTo>
                      <a:lnTo>
                        <a:pt x="491" y="21"/>
                      </a:lnTo>
                      <a:lnTo>
                        <a:pt x="491" y="31"/>
                      </a:lnTo>
                      <a:lnTo>
                        <a:pt x="491" y="21"/>
                      </a:lnTo>
                      <a:lnTo>
                        <a:pt x="502" y="21"/>
                      </a:lnTo>
                      <a:lnTo>
                        <a:pt x="502" y="11"/>
                      </a:lnTo>
                      <a:lnTo>
                        <a:pt x="516" y="11"/>
                      </a:lnTo>
                      <a:lnTo>
                        <a:pt x="516" y="0"/>
                      </a:lnTo>
                      <a:lnTo>
                        <a:pt x="516" y="11"/>
                      </a:lnTo>
                      <a:lnTo>
                        <a:pt x="516" y="0"/>
                      </a:lnTo>
                      <a:lnTo>
                        <a:pt x="529" y="0"/>
                      </a:lnTo>
                      <a:lnTo>
                        <a:pt x="529" y="11"/>
                      </a:lnTo>
                      <a:lnTo>
                        <a:pt x="541" y="11"/>
                      </a:lnTo>
                      <a:lnTo>
                        <a:pt x="554" y="11"/>
                      </a:lnTo>
                      <a:lnTo>
                        <a:pt x="554" y="21"/>
                      </a:lnTo>
                      <a:lnTo>
                        <a:pt x="554" y="11"/>
                      </a:lnTo>
                      <a:lnTo>
                        <a:pt x="566" y="11"/>
                      </a:lnTo>
                      <a:lnTo>
                        <a:pt x="579" y="11"/>
                      </a:lnTo>
                      <a:lnTo>
                        <a:pt x="592" y="11"/>
                      </a:lnTo>
                      <a:lnTo>
                        <a:pt x="579" y="11"/>
                      </a:lnTo>
                      <a:lnTo>
                        <a:pt x="579" y="21"/>
                      </a:lnTo>
                      <a:lnTo>
                        <a:pt x="579" y="31"/>
                      </a:lnTo>
                      <a:lnTo>
                        <a:pt x="592" y="31"/>
                      </a:lnTo>
                      <a:lnTo>
                        <a:pt x="592" y="40"/>
                      </a:lnTo>
                      <a:lnTo>
                        <a:pt x="603" y="40"/>
                      </a:lnTo>
                      <a:lnTo>
                        <a:pt x="617" y="40"/>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08" name="Freeform 8">
                  <a:extLst>
                    <a:ext uri="{FF2B5EF4-FFF2-40B4-BE49-F238E27FC236}">
                      <a16:creationId xmlns:a16="http://schemas.microsoft.com/office/drawing/2014/main" id="{C622B2C1-0D95-5ACD-F7D5-36C0CA403433}"/>
                    </a:ext>
                  </a:extLst>
                </p:cNvPr>
                <p:cNvSpPr>
                  <a:spLocks/>
                </p:cNvSpPr>
                <p:nvPr/>
              </p:nvSpPr>
              <p:spPr bwMode="auto">
                <a:xfrm>
                  <a:off x="4429124" y="4135479"/>
                  <a:ext cx="596832" cy="922019"/>
                </a:xfrm>
                <a:custGeom>
                  <a:avLst/>
                  <a:gdLst>
                    <a:gd name="T0" fmla="*/ 6312024 w 517"/>
                    <a:gd name="T1" fmla="*/ 12529708 h 635"/>
                    <a:gd name="T2" fmla="*/ 6312024 w 517"/>
                    <a:gd name="T3" fmla="*/ 16110196 h 635"/>
                    <a:gd name="T4" fmla="*/ 6312024 w 517"/>
                    <a:gd name="T5" fmla="*/ 17899771 h 635"/>
                    <a:gd name="T6" fmla="*/ 6312024 w 517"/>
                    <a:gd name="T7" fmla="*/ 19689347 h 635"/>
                    <a:gd name="T8" fmla="*/ 6312024 w 517"/>
                    <a:gd name="T9" fmla="*/ 23269840 h 635"/>
                    <a:gd name="T10" fmla="*/ 6312024 w 517"/>
                    <a:gd name="T11" fmla="*/ 21480260 h 635"/>
                    <a:gd name="T12" fmla="*/ 4734645 w 517"/>
                    <a:gd name="T13" fmla="*/ 17899771 h 635"/>
                    <a:gd name="T14" fmla="*/ 4734645 w 517"/>
                    <a:gd name="T15" fmla="*/ 17899771 h 635"/>
                    <a:gd name="T16" fmla="*/ 4734645 w 517"/>
                    <a:gd name="T17" fmla="*/ 19689347 h 635"/>
                    <a:gd name="T18" fmla="*/ 4734645 w 517"/>
                    <a:gd name="T19" fmla="*/ 23269840 h 635"/>
                    <a:gd name="T20" fmla="*/ 4734645 w 517"/>
                    <a:gd name="T21" fmla="*/ 25059416 h 635"/>
                    <a:gd name="T22" fmla="*/ 4734645 w 517"/>
                    <a:gd name="T23" fmla="*/ 28639904 h 635"/>
                    <a:gd name="T24" fmla="*/ 4734645 w 517"/>
                    <a:gd name="T25" fmla="*/ 28639904 h 635"/>
                    <a:gd name="T26" fmla="*/ 6312024 w 517"/>
                    <a:gd name="T27" fmla="*/ 34009967 h 635"/>
                    <a:gd name="T28" fmla="*/ 6312024 w 517"/>
                    <a:gd name="T29" fmla="*/ 37589118 h 635"/>
                    <a:gd name="T30" fmla="*/ 6312024 w 517"/>
                    <a:gd name="T31" fmla="*/ 41169606 h 635"/>
                    <a:gd name="T32" fmla="*/ 6312024 w 517"/>
                    <a:gd name="T33" fmla="*/ 42959182 h 635"/>
                    <a:gd name="T34" fmla="*/ 6312024 w 517"/>
                    <a:gd name="T35" fmla="*/ 44748768 h 635"/>
                    <a:gd name="T36" fmla="*/ 6312024 w 517"/>
                    <a:gd name="T37" fmla="*/ 42959182 h 635"/>
                    <a:gd name="T38" fmla="*/ 7890657 w 517"/>
                    <a:gd name="T39" fmla="*/ 42959182 h 635"/>
                    <a:gd name="T40" fmla="*/ 7890657 w 517"/>
                    <a:gd name="T41" fmla="*/ 42959182 h 635"/>
                    <a:gd name="T42" fmla="*/ 7890657 w 517"/>
                    <a:gd name="T43" fmla="*/ 42959182 h 635"/>
                    <a:gd name="T44" fmla="*/ 7890657 w 517"/>
                    <a:gd name="T45" fmla="*/ 46539680 h 635"/>
                    <a:gd name="T46" fmla="*/ 7890657 w 517"/>
                    <a:gd name="T47" fmla="*/ 50118831 h 635"/>
                    <a:gd name="T48" fmla="*/ 7890657 w 517"/>
                    <a:gd name="T49" fmla="*/ 51909744 h 635"/>
                    <a:gd name="T50" fmla="*/ 6312024 w 517"/>
                    <a:gd name="T51" fmla="*/ 55488895 h 635"/>
                    <a:gd name="T52" fmla="*/ 6312024 w 517"/>
                    <a:gd name="T53" fmla="*/ 57278470 h 635"/>
                    <a:gd name="T54" fmla="*/ 4734645 w 517"/>
                    <a:gd name="T55" fmla="*/ 57278470 h 635"/>
                    <a:gd name="T56" fmla="*/ 4734645 w 517"/>
                    <a:gd name="T57" fmla="*/ 55488895 h 635"/>
                    <a:gd name="T58" fmla="*/ 3156012 w 517"/>
                    <a:gd name="T59" fmla="*/ 57278470 h 635"/>
                    <a:gd name="T60" fmla="*/ 3156012 w 517"/>
                    <a:gd name="T61" fmla="*/ 57278470 h 635"/>
                    <a:gd name="T62" fmla="*/ 3156012 w 517"/>
                    <a:gd name="T63" fmla="*/ 57278470 h 635"/>
                    <a:gd name="T64" fmla="*/ 3156012 w 517"/>
                    <a:gd name="T65" fmla="*/ 57278470 h 635"/>
                    <a:gd name="T66" fmla="*/ 3156012 w 517"/>
                    <a:gd name="T67" fmla="*/ 53699319 h 635"/>
                    <a:gd name="T68" fmla="*/ 3156012 w 517"/>
                    <a:gd name="T69" fmla="*/ 50118831 h 635"/>
                    <a:gd name="T70" fmla="*/ 3156012 w 517"/>
                    <a:gd name="T71" fmla="*/ 50118831 h 635"/>
                    <a:gd name="T72" fmla="*/ 3156012 w 517"/>
                    <a:gd name="T73" fmla="*/ 46539680 h 635"/>
                    <a:gd name="T74" fmla="*/ 3156012 w 517"/>
                    <a:gd name="T75" fmla="*/ 42959182 h 635"/>
                    <a:gd name="T76" fmla="*/ 3156012 w 517"/>
                    <a:gd name="T77" fmla="*/ 42959182 h 635"/>
                    <a:gd name="T78" fmla="*/ 3156012 w 517"/>
                    <a:gd name="T79" fmla="*/ 42959182 h 635"/>
                    <a:gd name="T80" fmla="*/ 3156012 w 517"/>
                    <a:gd name="T81" fmla="*/ 42959182 h 635"/>
                    <a:gd name="T82" fmla="*/ 0 w 517"/>
                    <a:gd name="T83" fmla="*/ 37589118 h 635"/>
                    <a:gd name="T84" fmla="*/ 0 w 517"/>
                    <a:gd name="T85" fmla="*/ 35799543 h 635"/>
                    <a:gd name="T86" fmla="*/ 3156012 w 517"/>
                    <a:gd name="T87" fmla="*/ 32219055 h 635"/>
                    <a:gd name="T88" fmla="*/ 3156012 w 517"/>
                    <a:gd name="T89" fmla="*/ 28639904 h 635"/>
                    <a:gd name="T90" fmla="*/ 3156012 w 517"/>
                    <a:gd name="T91" fmla="*/ 23269840 h 635"/>
                    <a:gd name="T92" fmla="*/ 3156012 w 517"/>
                    <a:gd name="T93" fmla="*/ 19689347 h 635"/>
                    <a:gd name="T94" fmla="*/ 3156012 w 517"/>
                    <a:gd name="T95" fmla="*/ 19689347 h 635"/>
                    <a:gd name="T96" fmla="*/ 3156012 w 517"/>
                    <a:gd name="T97" fmla="*/ 17899771 h 635"/>
                    <a:gd name="T98" fmla="*/ 3156012 w 517"/>
                    <a:gd name="T99" fmla="*/ 17899771 h 635"/>
                    <a:gd name="T100" fmla="*/ 3156012 w 517"/>
                    <a:gd name="T101" fmla="*/ 16110196 h 635"/>
                    <a:gd name="T102" fmla="*/ 3156012 w 517"/>
                    <a:gd name="T103" fmla="*/ 12529708 h 635"/>
                    <a:gd name="T104" fmla="*/ 3156012 w 517"/>
                    <a:gd name="T105" fmla="*/ 7159642 h 635"/>
                    <a:gd name="T106" fmla="*/ 3156012 w 517"/>
                    <a:gd name="T107" fmla="*/ 5370065 h 635"/>
                    <a:gd name="T108" fmla="*/ 3156012 w 517"/>
                    <a:gd name="T109" fmla="*/ 5370065 h 635"/>
                    <a:gd name="T110" fmla="*/ 3156012 w 517"/>
                    <a:gd name="T111" fmla="*/ 0 h 635"/>
                    <a:gd name="T112" fmla="*/ 3156012 w 517"/>
                    <a:gd name="T113" fmla="*/ 5370065 h 635"/>
                    <a:gd name="T114" fmla="*/ 3156012 w 517"/>
                    <a:gd name="T115" fmla="*/ 5370065 h 635"/>
                    <a:gd name="T116" fmla="*/ 3156012 w 517"/>
                    <a:gd name="T117" fmla="*/ 5370065 h 635"/>
                    <a:gd name="T118" fmla="*/ 4734645 w 517"/>
                    <a:gd name="T119" fmla="*/ 5370065 h 635"/>
                    <a:gd name="T120" fmla="*/ 4734645 w 517"/>
                    <a:gd name="T121" fmla="*/ 7159642 h 635"/>
                    <a:gd name="T122" fmla="*/ 4734645 w 517"/>
                    <a:gd name="T123" fmla="*/ 7159642 h 6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17"/>
                    <a:gd name="T187" fmla="*/ 0 h 635"/>
                    <a:gd name="T188" fmla="*/ 517 w 517"/>
                    <a:gd name="T189" fmla="*/ 635 h 6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17" h="635">
                      <a:moveTo>
                        <a:pt x="328" y="100"/>
                      </a:moveTo>
                      <a:lnTo>
                        <a:pt x="341" y="100"/>
                      </a:lnTo>
                      <a:lnTo>
                        <a:pt x="341" y="110"/>
                      </a:lnTo>
                      <a:lnTo>
                        <a:pt x="341" y="120"/>
                      </a:lnTo>
                      <a:lnTo>
                        <a:pt x="354" y="120"/>
                      </a:lnTo>
                      <a:lnTo>
                        <a:pt x="354" y="129"/>
                      </a:lnTo>
                      <a:lnTo>
                        <a:pt x="366" y="129"/>
                      </a:lnTo>
                      <a:lnTo>
                        <a:pt x="354" y="129"/>
                      </a:lnTo>
                      <a:lnTo>
                        <a:pt x="354" y="141"/>
                      </a:lnTo>
                      <a:lnTo>
                        <a:pt x="366" y="141"/>
                      </a:lnTo>
                      <a:lnTo>
                        <a:pt x="366" y="150"/>
                      </a:lnTo>
                      <a:lnTo>
                        <a:pt x="366" y="160"/>
                      </a:lnTo>
                      <a:lnTo>
                        <a:pt x="379" y="160"/>
                      </a:lnTo>
                      <a:lnTo>
                        <a:pt x="379" y="171"/>
                      </a:lnTo>
                      <a:lnTo>
                        <a:pt x="379" y="181"/>
                      </a:lnTo>
                      <a:lnTo>
                        <a:pt x="379" y="171"/>
                      </a:lnTo>
                      <a:lnTo>
                        <a:pt x="379" y="181"/>
                      </a:lnTo>
                      <a:lnTo>
                        <a:pt x="391" y="181"/>
                      </a:lnTo>
                      <a:lnTo>
                        <a:pt x="391" y="191"/>
                      </a:lnTo>
                      <a:lnTo>
                        <a:pt x="391" y="200"/>
                      </a:lnTo>
                      <a:lnTo>
                        <a:pt x="404" y="200"/>
                      </a:lnTo>
                      <a:lnTo>
                        <a:pt x="404" y="212"/>
                      </a:lnTo>
                      <a:lnTo>
                        <a:pt x="417" y="212"/>
                      </a:lnTo>
                      <a:lnTo>
                        <a:pt x="404" y="212"/>
                      </a:lnTo>
                      <a:lnTo>
                        <a:pt x="417" y="212"/>
                      </a:lnTo>
                      <a:lnTo>
                        <a:pt x="417" y="221"/>
                      </a:lnTo>
                      <a:lnTo>
                        <a:pt x="429" y="221"/>
                      </a:lnTo>
                      <a:lnTo>
                        <a:pt x="429" y="231"/>
                      </a:lnTo>
                      <a:lnTo>
                        <a:pt x="429" y="241"/>
                      </a:lnTo>
                      <a:lnTo>
                        <a:pt x="417" y="241"/>
                      </a:lnTo>
                      <a:lnTo>
                        <a:pt x="417" y="231"/>
                      </a:lnTo>
                      <a:lnTo>
                        <a:pt x="404" y="231"/>
                      </a:lnTo>
                      <a:lnTo>
                        <a:pt x="391" y="231"/>
                      </a:lnTo>
                      <a:lnTo>
                        <a:pt x="379" y="231"/>
                      </a:lnTo>
                      <a:lnTo>
                        <a:pt x="366" y="231"/>
                      </a:lnTo>
                      <a:lnTo>
                        <a:pt x="366" y="221"/>
                      </a:lnTo>
                      <a:lnTo>
                        <a:pt x="354" y="221"/>
                      </a:lnTo>
                      <a:lnTo>
                        <a:pt x="354" y="212"/>
                      </a:lnTo>
                      <a:lnTo>
                        <a:pt x="341" y="212"/>
                      </a:lnTo>
                      <a:lnTo>
                        <a:pt x="341" y="200"/>
                      </a:lnTo>
                      <a:lnTo>
                        <a:pt x="328" y="200"/>
                      </a:lnTo>
                      <a:lnTo>
                        <a:pt x="316" y="200"/>
                      </a:lnTo>
                      <a:lnTo>
                        <a:pt x="316" y="191"/>
                      </a:lnTo>
                      <a:lnTo>
                        <a:pt x="316" y="181"/>
                      </a:lnTo>
                      <a:lnTo>
                        <a:pt x="303" y="181"/>
                      </a:lnTo>
                      <a:lnTo>
                        <a:pt x="303" y="191"/>
                      </a:lnTo>
                      <a:lnTo>
                        <a:pt x="290" y="191"/>
                      </a:lnTo>
                      <a:lnTo>
                        <a:pt x="303" y="191"/>
                      </a:lnTo>
                      <a:lnTo>
                        <a:pt x="290" y="191"/>
                      </a:lnTo>
                      <a:lnTo>
                        <a:pt x="290" y="200"/>
                      </a:lnTo>
                      <a:lnTo>
                        <a:pt x="290" y="212"/>
                      </a:lnTo>
                      <a:lnTo>
                        <a:pt x="303" y="212"/>
                      </a:lnTo>
                      <a:lnTo>
                        <a:pt x="290" y="212"/>
                      </a:lnTo>
                      <a:lnTo>
                        <a:pt x="303" y="212"/>
                      </a:lnTo>
                      <a:lnTo>
                        <a:pt x="290" y="212"/>
                      </a:lnTo>
                      <a:lnTo>
                        <a:pt x="290" y="221"/>
                      </a:lnTo>
                      <a:lnTo>
                        <a:pt x="290" y="231"/>
                      </a:lnTo>
                      <a:lnTo>
                        <a:pt x="290" y="241"/>
                      </a:lnTo>
                      <a:lnTo>
                        <a:pt x="290" y="252"/>
                      </a:lnTo>
                      <a:lnTo>
                        <a:pt x="303" y="252"/>
                      </a:lnTo>
                      <a:lnTo>
                        <a:pt x="290" y="252"/>
                      </a:lnTo>
                      <a:lnTo>
                        <a:pt x="303" y="252"/>
                      </a:lnTo>
                      <a:lnTo>
                        <a:pt x="303" y="261"/>
                      </a:lnTo>
                      <a:lnTo>
                        <a:pt x="290" y="261"/>
                      </a:lnTo>
                      <a:lnTo>
                        <a:pt x="303" y="261"/>
                      </a:lnTo>
                      <a:lnTo>
                        <a:pt x="303" y="271"/>
                      </a:lnTo>
                      <a:lnTo>
                        <a:pt x="316" y="271"/>
                      </a:lnTo>
                      <a:lnTo>
                        <a:pt x="316" y="281"/>
                      </a:lnTo>
                      <a:lnTo>
                        <a:pt x="316" y="271"/>
                      </a:lnTo>
                      <a:lnTo>
                        <a:pt x="316" y="281"/>
                      </a:lnTo>
                      <a:lnTo>
                        <a:pt x="328" y="281"/>
                      </a:lnTo>
                      <a:lnTo>
                        <a:pt x="328" y="292"/>
                      </a:lnTo>
                      <a:lnTo>
                        <a:pt x="316" y="292"/>
                      </a:lnTo>
                      <a:lnTo>
                        <a:pt x="316" y="301"/>
                      </a:lnTo>
                      <a:lnTo>
                        <a:pt x="316" y="312"/>
                      </a:lnTo>
                      <a:lnTo>
                        <a:pt x="328" y="312"/>
                      </a:lnTo>
                      <a:lnTo>
                        <a:pt x="316" y="312"/>
                      </a:lnTo>
                      <a:lnTo>
                        <a:pt x="328" y="312"/>
                      </a:lnTo>
                      <a:lnTo>
                        <a:pt x="328" y="321"/>
                      </a:lnTo>
                      <a:lnTo>
                        <a:pt x="328" y="332"/>
                      </a:lnTo>
                      <a:lnTo>
                        <a:pt x="341" y="332"/>
                      </a:lnTo>
                      <a:lnTo>
                        <a:pt x="341" y="341"/>
                      </a:lnTo>
                      <a:lnTo>
                        <a:pt x="341" y="352"/>
                      </a:lnTo>
                      <a:lnTo>
                        <a:pt x="341" y="361"/>
                      </a:lnTo>
                      <a:lnTo>
                        <a:pt x="354" y="361"/>
                      </a:lnTo>
                      <a:lnTo>
                        <a:pt x="354" y="372"/>
                      </a:lnTo>
                      <a:lnTo>
                        <a:pt x="354" y="383"/>
                      </a:lnTo>
                      <a:lnTo>
                        <a:pt x="366" y="383"/>
                      </a:lnTo>
                      <a:lnTo>
                        <a:pt x="366" y="392"/>
                      </a:lnTo>
                      <a:lnTo>
                        <a:pt x="354" y="392"/>
                      </a:lnTo>
                      <a:lnTo>
                        <a:pt x="354" y="403"/>
                      </a:lnTo>
                      <a:lnTo>
                        <a:pt x="354" y="412"/>
                      </a:lnTo>
                      <a:lnTo>
                        <a:pt x="341" y="412"/>
                      </a:lnTo>
                      <a:lnTo>
                        <a:pt x="354" y="412"/>
                      </a:lnTo>
                      <a:lnTo>
                        <a:pt x="354" y="423"/>
                      </a:lnTo>
                      <a:lnTo>
                        <a:pt x="354" y="432"/>
                      </a:lnTo>
                      <a:lnTo>
                        <a:pt x="366" y="432"/>
                      </a:lnTo>
                      <a:lnTo>
                        <a:pt x="366" y="443"/>
                      </a:lnTo>
                      <a:lnTo>
                        <a:pt x="354" y="443"/>
                      </a:lnTo>
                      <a:lnTo>
                        <a:pt x="366" y="453"/>
                      </a:lnTo>
                      <a:lnTo>
                        <a:pt x="366" y="463"/>
                      </a:lnTo>
                      <a:lnTo>
                        <a:pt x="354" y="463"/>
                      </a:lnTo>
                      <a:lnTo>
                        <a:pt x="354" y="472"/>
                      </a:lnTo>
                      <a:lnTo>
                        <a:pt x="354" y="483"/>
                      </a:lnTo>
                      <a:lnTo>
                        <a:pt x="366" y="483"/>
                      </a:lnTo>
                      <a:lnTo>
                        <a:pt x="366" y="493"/>
                      </a:lnTo>
                      <a:lnTo>
                        <a:pt x="379" y="493"/>
                      </a:lnTo>
                      <a:lnTo>
                        <a:pt x="379" y="483"/>
                      </a:lnTo>
                      <a:lnTo>
                        <a:pt x="391" y="483"/>
                      </a:lnTo>
                      <a:lnTo>
                        <a:pt x="391" y="472"/>
                      </a:lnTo>
                      <a:lnTo>
                        <a:pt x="391" y="463"/>
                      </a:lnTo>
                      <a:lnTo>
                        <a:pt x="404" y="463"/>
                      </a:lnTo>
                      <a:lnTo>
                        <a:pt x="404" y="472"/>
                      </a:lnTo>
                      <a:lnTo>
                        <a:pt x="417" y="472"/>
                      </a:lnTo>
                      <a:lnTo>
                        <a:pt x="417" y="463"/>
                      </a:lnTo>
                      <a:lnTo>
                        <a:pt x="417" y="472"/>
                      </a:lnTo>
                      <a:lnTo>
                        <a:pt x="429" y="463"/>
                      </a:lnTo>
                      <a:lnTo>
                        <a:pt x="442" y="463"/>
                      </a:lnTo>
                      <a:lnTo>
                        <a:pt x="453" y="463"/>
                      </a:lnTo>
                      <a:lnTo>
                        <a:pt x="453" y="453"/>
                      </a:lnTo>
                      <a:lnTo>
                        <a:pt x="453" y="463"/>
                      </a:lnTo>
                      <a:lnTo>
                        <a:pt x="467" y="463"/>
                      </a:lnTo>
                      <a:lnTo>
                        <a:pt x="467" y="453"/>
                      </a:lnTo>
                      <a:lnTo>
                        <a:pt x="480" y="453"/>
                      </a:lnTo>
                      <a:lnTo>
                        <a:pt x="480" y="463"/>
                      </a:lnTo>
                      <a:lnTo>
                        <a:pt x="492" y="463"/>
                      </a:lnTo>
                      <a:lnTo>
                        <a:pt x="505" y="463"/>
                      </a:lnTo>
                      <a:lnTo>
                        <a:pt x="505" y="472"/>
                      </a:lnTo>
                      <a:lnTo>
                        <a:pt x="517" y="472"/>
                      </a:lnTo>
                      <a:lnTo>
                        <a:pt x="505" y="472"/>
                      </a:lnTo>
                      <a:lnTo>
                        <a:pt x="505" y="483"/>
                      </a:lnTo>
                      <a:lnTo>
                        <a:pt x="505" y="472"/>
                      </a:lnTo>
                      <a:lnTo>
                        <a:pt x="505" y="483"/>
                      </a:lnTo>
                      <a:lnTo>
                        <a:pt x="492" y="483"/>
                      </a:lnTo>
                      <a:lnTo>
                        <a:pt x="492" y="472"/>
                      </a:lnTo>
                      <a:lnTo>
                        <a:pt x="492" y="483"/>
                      </a:lnTo>
                      <a:lnTo>
                        <a:pt x="480" y="483"/>
                      </a:lnTo>
                      <a:lnTo>
                        <a:pt x="480" y="493"/>
                      </a:lnTo>
                      <a:lnTo>
                        <a:pt x="467" y="493"/>
                      </a:lnTo>
                      <a:lnTo>
                        <a:pt x="480" y="493"/>
                      </a:lnTo>
                      <a:lnTo>
                        <a:pt x="467" y="493"/>
                      </a:lnTo>
                      <a:lnTo>
                        <a:pt x="467" y="503"/>
                      </a:lnTo>
                      <a:lnTo>
                        <a:pt x="480" y="503"/>
                      </a:lnTo>
                      <a:lnTo>
                        <a:pt x="480" y="512"/>
                      </a:lnTo>
                      <a:lnTo>
                        <a:pt x="480" y="524"/>
                      </a:lnTo>
                      <a:lnTo>
                        <a:pt x="480" y="533"/>
                      </a:lnTo>
                      <a:lnTo>
                        <a:pt x="467" y="533"/>
                      </a:lnTo>
                      <a:lnTo>
                        <a:pt x="467" y="543"/>
                      </a:lnTo>
                      <a:lnTo>
                        <a:pt x="467" y="553"/>
                      </a:lnTo>
                      <a:lnTo>
                        <a:pt x="453" y="553"/>
                      </a:lnTo>
                      <a:lnTo>
                        <a:pt x="453" y="564"/>
                      </a:lnTo>
                      <a:lnTo>
                        <a:pt x="442" y="564"/>
                      </a:lnTo>
                      <a:lnTo>
                        <a:pt x="442" y="573"/>
                      </a:lnTo>
                      <a:lnTo>
                        <a:pt x="429" y="573"/>
                      </a:lnTo>
                      <a:lnTo>
                        <a:pt x="417" y="573"/>
                      </a:lnTo>
                      <a:lnTo>
                        <a:pt x="417" y="583"/>
                      </a:lnTo>
                      <a:lnTo>
                        <a:pt x="404" y="583"/>
                      </a:lnTo>
                      <a:lnTo>
                        <a:pt x="417" y="583"/>
                      </a:lnTo>
                      <a:lnTo>
                        <a:pt x="417" y="594"/>
                      </a:lnTo>
                      <a:lnTo>
                        <a:pt x="404" y="594"/>
                      </a:lnTo>
                      <a:lnTo>
                        <a:pt x="391" y="594"/>
                      </a:lnTo>
                      <a:lnTo>
                        <a:pt x="379" y="594"/>
                      </a:lnTo>
                      <a:lnTo>
                        <a:pt x="379" y="583"/>
                      </a:lnTo>
                      <a:lnTo>
                        <a:pt x="366" y="594"/>
                      </a:lnTo>
                      <a:lnTo>
                        <a:pt x="354" y="594"/>
                      </a:lnTo>
                      <a:lnTo>
                        <a:pt x="341" y="594"/>
                      </a:lnTo>
                      <a:lnTo>
                        <a:pt x="328" y="594"/>
                      </a:lnTo>
                      <a:lnTo>
                        <a:pt x="328" y="604"/>
                      </a:lnTo>
                      <a:lnTo>
                        <a:pt x="316" y="604"/>
                      </a:lnTo>
                      <a:lnTo>
                        <a:pt x="316" y="594"/>
                      </a:lnTo>
                      <a:lnTo>
                        <a:pt x="303" y="594"/>
                      </a:lnTo>
                      <a:lnTo>
                        <a:pt x="303" y="583"/>
                      </a:lnTo>
                      <a:lnTo>
                        <a:pt x="290" y="583"/>
                      </a:lnTo>
                      <a:lnTo>
                        <a:pt x="278" y="583"/>
                      </a:lnTo>
                      <a:lnTo>
                        <a:pt x="278" y="594"/>
                      </a:lnTo>
                      <a:lnTo>
                        <a:pt x="278" y="604"/>
                      </a:lnTo>
                      <a:lnTo>
                        <a:pt x="265" y="604"/>
                      </a:lnTo>
                      <a:lnTo>
                        <a:pt x="265" y="614"/>
                      </a:lnTo>
                      <a:lnTo>
                        <a:pt x="253" y="614"/>
                      </a:lnTo>
                      <a:lnTo>
                        <a:pt x="253" y="624"/>
                      </a:lnTo>
                      <a:lnTo>
                        <a:pt x="253" y="635"/>
                      </a:lnTo>
                      <a:lnTo>
                        <a:pt x="240" y="635"/>
                      </a:lnTo>
                      <a:lnTo>
                        <a:pt x="227" y="635"/>
                      </a:lnTo>
                      <a:lnTo>
                        <a:pt x="227" y="624"/>
                      </a:lnTo>
                      <a:lnTo>
                        <a:pt x="240" y="624"/>
                      </a:lnTo>
                      <a:lnTo>
                        <a:pt x="240" y="614"/>
                      </a:lnTo>
                      <a:lnTo>
                        <a:pt x="227" y="614"/>
                      </a:lnTo>
                      <a:lnTo>
                        <a:pt x="240" y="614"/>
                      </a:lnTo>
                      <a:lnTo>
                        <a:pt x="240" y="604"/>
                      </a:lnTo>
                      <a:lnTo>
                        <a:pt x="240" y="594"/>
                      </a:lnTo>
                      <a:lnTo>
                        <a:pt x="227" y="594"/>
                      </a:lnTo>
                      <a:lnTo>
                        <a:pt x="215" y="594"/>
                      </a:lnTo>
                      <a:lnTo>
                        <a:pt x="215" y="604"/>
                      </a:lnTo>
                      <a:lnTo>
                        <a:pt x="215" y="614"/>
                      </a:lnTo>
                      <a:lnTo>
                        <a:pt x="202" y="614"/>
                      </a:lnTo>
                      <a:lnTo>
                        <a:pt x="191" y="614"/>
                      </a:lnTo>
                      <a:lnTo>
                        <a:pt x="191" y="604"/>
                      </a:lnTo>
                      <a:lnTo>
                        <a:pt x="177" y="604"/>
                      </a:lnTo>
                      <a:lnTo>
                        <a:pt x="177" y="594"/>
                      </a:lnTo>
                      <a:lnTo>
                        <a:pt x="177" y="583"/>
                      </a:lnTo>
                      <a:lnTo>
                        <a:pt x="164" y="583"/>
                      </a:lnTo>
                      <a:lnTo>
                        <a:pt x="164" y="573"/>
                      </a:lnTo>
                      <a:lnTo>
                        <a:pt x="152" y="573"/>
                      </a:lnTo>
                      <a:lnTo>
                        <a:pt x="164" y="573"/>
                      </a:lnTo>
                      <a:lnTo>
                        <a:pt x="164" y="564"/>
                      </a:lnTo>
                      <a:lnTo>
                        <a:pt x="164" y="553"/>
                      </a:lnTo>
                      <a:lnTo>
                        <a:pt x="152" y="553"/>
                      </a:lnTo>
                      <a:lnTo>
                        <a:pt x="139" y="553"/>
                      </a:lnTo>
                      <a:lnTo>
                        <a:pt x="139" y="543"/>
                      </a:lnTo>
                      <a:lnTo>
                        <a:pt x="127" y="543"/>
                      </a:lnTo>
                      <a:lnTo>
                        <a:pt x="114" y="543"/>
                      </a:lnTo>
                      <a:lnTo>
                        <a:pt x="101" y="543"/>
                      </a:lnTo>
                      <a:lnTo>
                        <a:pt x="90" y="543"/>
                      </a:lnTo>
                      <a:lnTo>
                        <a:pt x="76" y="543"/>
                      </a:lnTo>
                      <a:lnTo>
                        <a:pt x="76" y="533"/>
                      </a:lnTo>
                      <a:lnTo>
                        <a:pt x="90" y="533"/>
                      </a:lnTo>
                      <a:lnTo>
                        <a:pt x="101" y="533"/>
                      </a:lnTo>
                      <a:lnTo>
                        <a:pt x="101" y="524"/>
                      </a:lnTo>
                      <a:lnTo>
                        <a:pt x="101" y="512"/>
                      </a:lnTo>
                      <a:lnTo>
                        <a:pt x="101" y="503"/>
                      </a:lnTo>
                      <a:lnTo>
                        <a:pt x="101" y="493"/>
                      </a:lnTo>
                      <a:lnTo>
                        <a:pt x="90" y="493"/>
                      </a:lnTo>
                      <a:lnTo>
                        <a:pt x="76" y="493"/>
                      </a:lnTo>
                      <a:lnTo>
                        <a:pt x="90" y="483"/>
                      </a:lnTo>
                      <a:lnTo>
                        <a:pt x="76" y="483"/>
                      </a:lnTo>
                      <a:lnTo>
                        <a:pt x="76" y="472"/>
                      </a:lnTo>
                      <a:lnTo>
                        <a:pt x="90" y="472"/>
                      </a:lnTo>
                      <a:lnTo>
                        <a:pt x="90" y="463"/>
                      </a:lnTo>
                      <a:lnTo>
                        <a:pt x="90" y="472"/>
                      </a:lnTo>
                      <a:lnTo>
                        <a:pt x="76" y="472"/>
                      </a:lnTo>
                      <a:lnTo>
                        <a:pt x="63" y="472"/>
                      </a:lnTo>
                      <a:lnTo>
                        <a:pt x="63" y="463"/>
                      </a:lnTo>
                      <a:lnTo>
                        <a:pt x="63" y="453"/>
                      </a:lnTo>
                      <a:lnTo>
                        <a:pt x="76" y="453"/>
                      </a:lnTo>
                      <a:lnTo>
                        <a:pt x="63" y="453"/>
                      </a:lnTo>
                      <a:lnTo>
                        <a:pt x="63" y="443"/>
                      </a:lnTo>
                      <a:lnTo>
                        <a:pt x="51" y="443"/>
                      </a:lnTo>
                      <a:lnTo>
                        <a:pt x="51" y="432"/>
                      </a:lnTo>
                      <a:lnTo>
                        <a:pt x="51" y="443"/>
                      </a:lnTo>
                      <a:lnTo>
                        <a:pt x="38" y="443"/>
                      </a:lnTo>
                      <a:lnTo>
                        <a:pt x="26" y="443"/>
                      </a:lnTo>
                      <a:lnTo>
                        <a:pt x="26" y="453"/>
                      </a:lnTo>
                      <a:lnTo>
                        <a:pt x="26" y="443"/>
                      </a:lnTo>
                      <a:lnTo>
                        <a:pt x="13" y="443"/>
                      </a:lnTo>
                      <a:lnTo>
                        <a:pt x="13" y="453"/>
                      </a:lnTo>
                      <a:lnTo>
                        <a:pt x="13" y="443"/>
                      </a:lnTo>
                      <a:lnTo>
                        <a:pt x="13" y="432"/>
                      </a:lnTo>
                      <a:lnTo>
                        <a:pt x="0" y="432"/>
                      </a:lnTo>
                      <a:lnTo>
                        <a:pt x="0" y="423"/>
                      </a:lnTo>
                      <a:lnTo>
                        <a:pt x="13" y="423"/>
                      </a:lnTo>
                      <a:lnTo>
                        <a:pt x="13" y="412"/>
                      </a:lnTo>
                      <a:lnTo>
                        <a:pt x="0" y="412"/>
                      </a:lnTo>
                      <a:lnTo>
                        <a:pt x="0" y="403"/>
                      </a:lnTo>
                      <a:lnTo>
                        <a:pt x="0" y="392"/>
                      </a:lnTo>
                      <a:lnTo>
                        <a:pt x="13" y="392"/>
                      </a:lnTo>
                      <a:lnTo>
                        <a:pt x="13" y="383"/>
                      </a:lnTo>
                      <a:lnTo>
                        <a:pt x="0" y="383"/>
                      </a:lnTo>
                      <a:lnTo>
                        <a:pt x="0" y="372"/>
                      </a:lnTo>
                      <a:lnTo>
                        <a:pt x="13" y="372"/>
                      </a:lnTo>
                      <a:lnTo>
                        <a:pt x="13" y="361"/>
                      </a:lnTo>
                      <a:lnTo>
                        <a:pt x="13" y="352"/>
                      </a:lnTo>
                      <a:lnTo>
                        <a:pt x="26" y="352"/>
                      </a:lnTo>
                      <a:lnTo>
                        <a:pt x="38" y="352"/>
                      </a:lnTo>
                      <a:lnTo>
                        <a:pt x="51" y="352"/>
                      </a:lnTo>
                      <a:lnTo>
                        <a:pt x="63" y="352"/>
                      </a:lnTo>
                      <a:lnTo>
                        <a:pt x="76" y="352"/>
                      </a:lnTo>
                      <a:lnTo>
                        <a:pt x="76" y="341"/>
                      </a:lnTo>
                      <a:lnTo>
                        <a:pt x="76" y="332"/>
                      </a:lnTo>
                      <a:lnTo>
                        <a:pt x="76" y="321"/>
                      </a:lnTo>
                      <a:lnTo>
                        <a:pt x="76" y="312"/>
                      </a:lnTo>
                      <a:lnTo>
                        <a:pt x="76" y="301"/>
                      </a:lnTo>
                      <a:lnTo>
                        <a:pt x="76" y="292"/>
                      </a:lnTo>
                      <a:lnTo>
                        <a:pt x="76" y="281"/>
                      </a:lnTo>
                      <a:lnTo>
                        <a:pt x="76" y="271"/>
                      </a:lnTo>
                      <a:lnTo>
                        <a:pt x="76" y="261"/>
                      </a:lnTo>
                      <a:lnTo>
                        <a:pt x="76" y="252"/>
                      </a:lnTo>
                      <a:lnTo>
                        <a:pt x="63" y="252"/>
                      </a:lnTo>
                      <a:lnTo>
                        <a:pt x="63" y="241"/>
                      </a:lnTo>
                      <a:lnTo>
                        <a:pt x="51" y="241"/>
                      </a:lnTo>
                      <a:lnTo>
                        <a:pt x="51" y="231"/>
                      </a:lnTo>
                      <a:lnTo>
                        <a:pt x="51" y="221"/>
                      </a:lnTo>
                      <a:lnTo>
                        <a:pt x="63" y="212"/>
                      </a:lnTo>
                      <a:lnTo>
                        <a:pt x="76" y="212"/>
                      </a:lnTo>
                      <a:lnTo>
                        <a:pt x="90" y="212"/>
                      </a:lnTo>
                      <a:lnTo>
                        <a:pt x="90" y="221"/>
                      </a:lnTo>
                      <a:lnTo>
                        <a:pt x="101" y="221"/>
                      </a:lnTo>
                      <a:lnTo>
                        <a:pt x="101" y="212"/>
                      </a:lnTo>
                      <a:lnTo>
                        <a:pt x="114" y="212"/>
                      </a:lnTo>
                      <a:lnTo>
                        <a:pt x="101" y="212"/>
                      </a:lnTo>
                      <a:lnTo>
                        <a:pt x="101" y="200"/>
                      </a:lnTo>
                      <a:lnTo>
                        <a:pt x="114" y="200"/>
                      </a:lnTo>
                      <a:lnTo>
                        <a:pt x="114" y="191"/>
                      </a:lnTo>
                      <a:lnTo>
                        <a:pt x="127" y="191"/>
                      </a:lnTo>
                      <a:lnTo>
                        <a:pt x="127" y="181"/>
                      </a:lnTo>
                      <a:lnTo>
                        <a:pt x="127" y="191"/>
                      </a:lnTo>
                      <a:lnTo>
                        <a:pt x="127" y="181"/>
                      </a:lnTo>
                      <a:lnTo>
                        <a:pt x="139" y="181"/>
                      </a:lnTo>
                      <a:lnTo>
                        <a:pt x="139" y="191"/>
                      </a:lnTo>
                      <a:lnTo>
                        <a:pt x="139" y="181"/>
                      </a:lnTo>
                      <a:lnTo>
                        <a:pt x="152" y="181"/>
                      </a:lnTo>
                      <a:lnTo>
                        <a:pt x="164" y="181"/>
                      </a:lnTo>
                      <a:lnTo>
                        <a:pt x="164" y="171"/>
                      </a:lnTo>
                      <a:lnTo>
                        <a:pt x="164" y="160"/>
                      </a:lnTo>
                      <a:lnTo>
                        <a:pt x="164" y="150"/>
                      </a:lnTo>
                      <a:lnTo>
                        <a:pt x="177" y="150"/>
                      </a:lnTo>
                      <a:lnTo>
                        <a:pt x="177" y="160"/>
                      </a:lnTo>
                      <a:lnTo>
                        <a:pt x="191" y="160"/>
                      </a:lnTo>
                      <a:lnTo>
                        <a:pt x="191" y="150"/>
                      </a:lnTo>
                      <a:lnTo>
                        <a:pt x="191" y="141"/>
                      </a:lnTo>
                      <a:lnTo>
                        <a:pt x="177" y="141"/>
                      </a:lnTo>
                      <a:lnTo>
                        <a:pt x="177" y="129"/>
                      </a:lnTo>
                      <a:lnTo>
                        <a:pt x="177" y="120"/>
                      </a:lnTo>
                      <a:lnTo>
                        <a:pt x="191" y="120"/>
                      </a:lnTo>
                      <a:lnTo>
                        <a:pt x="191" y="110"/>
                      </a:lnTo>
                      <a:lnTo>
                        <a:pt x="191" y="100"/>
                      </a:lnTo>
                      <a:lnTo>
                        <a:pt x="177" y="100"/>
                      </a:lnTo>
                      <a:lnTo>
                        <a:pt x="177" y="89"/>
                      </a:lnTo>
                      <a:lnTo>
                        <a:pt x="177" y="80"/>
                      </a:lnTo>
                      <a:lnTo>
                        <a:pt x="177" y="70"/>
                      </a:lnTo>
                      <a:lnTo>
                        <a:pt x="164" y="70"/>
                      </a:lnTo>
                      <a:lnTo>
                        <a:pt x="164" y="60"/>
                      </a:lnTo>
                      <a:lnTo>
                        <a:pt x="164" y="49"/>
                      </a:lnTo>
                      <a:lnTo>
                        <a:pt x="152" y="49"/>
                      </a:lnTo>
                      <a:lnTo>
                        <a:pt x="139" y="49"/>
                      </a:lnTo>
                      <a:lnTo>
                        <a:pt x="139" y="40"/>
                      </a:lnTo>
                      <a:lnTo>
                        <a:pt x="127" y="40"/>
                      </a:lnTo>
                      <a:lnTo>
                        <a:pt x="127" y="29"/>
                      </a:lnTo>
                      <a:lnTo>
                        <a:pt x="127" y="20"/>
                      </a:lnTo>
                      <a:lnTo>
                        <a:pt x="139" y="20"/>
                      </a:lnTo>
                      <a:lnTo>
                        <a:pt x="152" y="20"/>
                      </a:lnTo>
                      <a:lnTo>
                        <a:pt x="152" y="9"/>
                      </a:lnTo>
                      <a:lnTo>
                        <a:pt x="152" y="20"/>
                      </a:lnTo>
                      <a:lnTo>
                        <a:pt x="164" y="20"/>
                      </a:lnTo>
                      <a:lnTo>
                        <a:pt x="164" y="9"/>
                      </a:lnTo>
                      <a:lnTo>
                        <a:pt x="164" y="0"/>
                      </a:lnTo>
                      <a:lnTo>
                        <a:pt x="177" y="0"/>
                      </a:lnTo>
                      <a:lnTo>
                        <a:pt x="177" y="9"/>
                      </a:lnTo>
                      <a:lnTo>
                        <a:pt x="191" y="9"/>
                      </a:lnTo>
                      <a:lnTo>
                        <a:pt x="202" y="9"/>
                      </a:lnTo>
                      <a:lnTo>
                        <a:pt x="202" y="20"/>
                      </a:lnTo>
                      <a:lnTo>
                        <a:pt x="202" y="9"/>
                      </a:lnTo>
                      <a:lnTo>
                        <a:pt x="202" y="20"/>
                      </a:lnTo>
                      <a:lnTo>
                        <a:pt x="215" y="20"/>
                      </a:lnTo>
                      <a:lnTo>
                        <a:pt x="215" y="29"/>
                      </a:lnTo>
                      <a:lnTo>
                        <a:pt x="227" y="20"/>
                      </a:lnTo>
                      <a:lnTo>
                        <a:pt x="215" y="20"/>
                      </a:lnTo>
                      <a:lnTo>
                        <a:pt x="227" y="20"/>
                      </a:lnTo>
                      <a:lnTo>
                        <a:pt x="227" y="29"/>
                      </a:lnTo>
                      <a:lnTo>
                        <a:pt x="227" y="20"/>
                      </a:lnTo>
                      <a:lnTo>
                        <a:pt x="240" y="20"/>
                      </a:lnTo>
                      <a:lnTo>
                        <a:pt x="240" y="9"/>
                      </a:lnTo>
                      <a:lnTo>
                        <a:pt x="253" y="9"/>
                      </a:lnTo>
                      <a:lnTo>
                        <a:pt x="253" y="20"/>
                      </a:lnTo>
                      <a:lnTo>
                        <a:pt x="253" y="9"/>
                      </a:lnTo>
                      <a:lnTo>
                        <a:pt x="265" y="9"/>
                      </a:lnTo>
                      <a:lnTo>
                        <a:pt x="265" y="20"/>
                      </a:lnTo>
                      <a:lnTo>
                        <a:pt x="265" y="29"/>
                      </a:lnTo>
                      <a:lnTo>
                        <a:pt x="265" y="40"/>
                      </a:lnTo>
                      <a:lnTo>
                        <a:pt x="278" y="40"/>
                      </a:lnTo>
                      <a:lnTo>
                        <a:pt x="278" y="49"/>
                      </a:lnTo>
                      <a:lnTo>
                        <a:pt x="290" y="49"/>
                      </a:lnTo>
                      <a:lnTo>
                        <a:pt x="290" y="60"/>
                      </a:lnTo>
                      <a:lnTo>
                        <a:pt x="290" y="70"/>
                      </a:lnTo>
                      <a:lnTo>
                        <a:pt x="303" y="70"/>
                      </a:lnTo>
                      <a:lnTo>
                        <a:pt x="303" y="80"/>
                      </a:lnTo>
                      <a:lnTo>
                        <a:pt x="303" y="89"/>
                      </a:lnTo>
                      <a:lnTo>
                        <a:pt x="316" y="89"/>
                      </a:lnTo>
                      <a:lnTo>
                        <a:pt x="316" y="80"/>
                      </a:lnTo>
                      <a:lnTo>
                        <a:pt x="316" y="89"/>
                      </a:lnTo>
                      <a:lnTo>
                        <a:pt x="328" y="89"/>
                      </a:lnTo>
                      <a:lnTo>
                        <a:pt x="316" y="89"/>
                      </a:lnTo>
                      <a:lnTo>
                        <a:pt x="328" y="89"/>
                      </a:lnTo>
                      <a:lnTo>
                        <a:pt x="328" y="100"/>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09" name="Freeform 9">
                  <a:extLst>
                    <a:ext uri="{FF2B5EF4-FFF2-40B4-BE49-F238E27FC236}">
                      <a16:creationId xmlns:a16="http://schemas.microsoft.com/office/drawing/2014/main" id="{454592CB-ABC0-57F0-CBD5-4B0CA6951C2B}"/>
                    </a:ext>
                  </a:extLst>
                </p:cNvPr>
                <p:cNvSpPr>
                  <a:spLocks/>
                </p:cNvSpPr>
                <p:nvPr/>
              </p:nvSpPr>
              <p:spPr bwMode="auto">
                <a:xfrm>
                  <a:off x="3260927" y="2096024"/>
                  <a:ext cx="461549" cy="843852"/>
                </a:xfrm>
                <a:custGeom>
                  <a:avLst/>
                  <a:gdLst>
                    <a:gd name="T0" fmla="*/ 4772563 w 399"/>
                    <a:gd name="T1" fmla="*/ 30516529 h 581"/>
                    <a:gd name="T2" fmla="*/ 4772563 w 399"/>
                    <a:gd name="T3" fmla="*/ 34107338 h 581"/>
                    <a:gd name="T4" fmla="*/ 4772563 w 399"/>
                    <a:gd name="T5" fmla="*/ 37698147 h 581"/>
                    <a:gd name="T6" fmla="*/ 6362997 w 399"/>
                    <a:gd name="T7" fmla="*/ 37698147 h 581"/>
                    <a:gd name="T8" fmla="*/ 6362997 w 399"/>
                    <a:gd name="T9" fmla="*/ 39492212 h 581"/>
                    <a:gd name="T10" fmla="*/ 6362997 w 399"/>
                    <a:gd name="T11" fmla="*/ 41287617 h 581"/>
                    <a:gd name="T12" fmla="*/ 6362997 w 399"/>
                    <a:gd name="T13" fmla="*/ 44878436 h 581"/>
                    <a:gd name="T14" fmla="*/ 6362997 w 399"/>
                    <a:gd name="T15" fmla="*/ 48467906 h 581"/>
                    <a:gd name="T16" fmla="*/ 7953431 w 399"/>
                    <a:gd name="T17" fmla="*/ 52058714 h 581"/>
                    <a:gd name="T18" fmla="*/ 6362997 w 399"/>
                    <a:gd name="T19" fmla="*/ 52058714 h 581"/>
                    <a:gd name="T20" fmla="*/ 6362997 w 399"/>
                    <a:gd name="T21" fmla="*/ 55648184 h 581"/>
                    <a:gd name="T22" fmla="*/ 4772563 w 399"/>
                    <a:gd name="T23" fmla="*/ 55648184 h 581"/>
                    <a:gd name="T24" fmla="*/ 4772563 w 399"/>
                    <a:gd name="T25" fmla="*/ 57443589 h 581"/>
                    <a:gd name="T26" fmla="*/ 3180868 w 399"/>
                    <a:gd name="T27" fmla="*/ 53854119 h 581"/>
                    <a:gd name="T28" fmla="*/ 3180868 w 399"/>
                    <a:gd name="T29" fmla="*/ 52058714 h 581"/>
                    <a:gd name="T30" fmla="*/ 3180868 w 399"/>
                    <a:gd name="T31" fmla="*/ 52058714 h 581"/>
                    <a:gd name="T32" fmla="*/ 3180868 w 399"/>
                    <a:gd name="T33" fmla="*/ 52058714 h 581"/>
                    <a:gd name="T34" fmla="*/ 3180868 w 399"/>
                    <a:gd name="T35" fmla="*/ 50263310 h 581"/>
                    <a:gd name="T36" fmla="*/ 3180868 w 399"/>
                    <a:gd name="T37" fmla="*/ 52058714 h 581"/>
                    <a:gd name="T38" fmla="*/ 3180868 w 399"/>
                    <a:gd name="T39" fmla="*/ 53854119 h 581"/>
                    <a:gd name="T40" fmla="*/ 3180868 w 399"/>
                    <a:gd name="T41" fmla="*/ 52058714 h 581"/>
                    <a:gd name="T42" fmla="*/ 3180868 w 399"/>
                    <a:gd name="T43" fmla="*/ 50263310 h 581"/>
                    <a:gd name="T44" fmla="*/ 3180868 w 399"/>
                    <a:gd name="T45" fmla="*/ 48467906 h 581"/>
                    <a:gd name="T46" fmla="*/ 3180868 w 399"/>
                    <a:gd name="T47" fmla="*/ 46673840 h 581"/>
                    <a:gd name="T48" fmla="*/ 3180868 w 399"/>
                    <a:gd name="T49" fmla="*/ 44878436 h 581"/>
                    <a:gd name="T50" fmla="*/ 3180868 w 399"/>
                    <a:gd name="T51" fmla="*/ 43083021 h 581"/>
                    <a:gd name="T52" fmla="*/ 3180868 w 399"/>
                    <a:gd name="T53" fmla="*/ 39492212 h 581"/>
                    <a:gd name="T54" fmla="*/ 3180868 w 399"/>
                    <a:gd name="T55" fmla="*/ 37698147 h 581"/>
                    <a:gd name="T56" fmla="*/ 3180868 w 399"/>
                    <a:gd name="T57" fmla="*/ 37698147 h 581"/>
                    <a:gd name="T58" fmla="*/ 3180868 w 399"/>
                    <a:gd name="T59" fmla="*/ 34107338 h 581"/>
                    <a:gd name="T60" fmla="*/ 3180868 w 399"/>
                    <a:gd name="T61" fmla="*/ 34107338 h 581"/>
                    <a:gd name="T62" fmla="*/ 3180868 w 399"/>
                    <a:gd name="T63" fmla="*/ 30516529 h 581"/>
                    <a:gd name="T64" fmla="*/ 3180868 w 399"/>
                    <a:gd name="T65" fmla="*/ 30516529 h 581"/>
                    <a:gd name="T66" fmla="*/ 3180868 w 399"/>
                    <a:gd name="T67" fmla="*/ 28722464 h 581"/>
                    <a:gd name="T68" fmla="*/ 3180868 w 399"/>
                    <a:gd name="T69" fmla="*/ 26927059 h 581"/>
                    <a:gd name="T70" fmla="*/ 3180868 w 399"/>
                    <a:gd name="T71" fmla="*/ 26927059 h 581"/>
                    <a:gd name="T72" fmla="*/ 3180868 w 399"/>
                    <a:gd name="T73" fmla="*/ 26927059 h 581"/>
                    <a:gd name="T74" fmla="*/ 3180868 w 399"/>
                    <a:gd name="T75" fmla="*/ 25131655 h 581"/>
                    <a:gd name="T76" fmla="*/ 3180868 w 399"/>
                    <a:gd name="T77" fmla="*/ 21540841 h 581"/>
                    <a:gd name="T78" fmla="*/ 3180868 w 399"/>
                    <a:gd name="T79" fmla="*/ 16155967 h 581"/>
                    <a:gd name="T80" fmla="*/ 3180868 w 399"/>
                    <a:gd name="T81" fmla="*/ 14360562 h 581"/>
                    <a:gd name="T82" fmla="*/ 3180868 w 399"/>
                    <a:gd name="T83" fmla="*/ 10771090 h 581"/>
                    <a:gd name="T84" fmla="*/ 3180868 w 399"/>
                    <a:gd name="T85" fmla="*/ 7180281 h 581"/>
                    <a:gd name="T86" fmla="*/ 3180868 w 399"/>
                    <a:gd name="T87" fmla="*/ 5384876 h 581"/>
                    <a:gd name="T88" fmla="*/ 3180868 w 399"/>
                    <a:gd name="T89" fmla="*/ 5384876 h 581"/>
                    <a:gd name="T90" fmla="*/ 3180868 w 399"/>
                    <a:gd name="T91" fmla="*/ 5384876 h 581"/>
                    <a:gd name="T92" fmla="*/ 3180868 w 399"/>
                    <a:gd name="T93" fmla="*/ 0 h 581"/>
                    <a:gd name="T94" fmla="*/ 3180868 w 399"/>
                    <a:gd name="T95" fmla="*/ 5384876 h 581"/>
                    <a:gd name="T96" fmla="*/ 3180868 w 399"/>
                    <a:gd name="T97" fmla="*/ 7180281 h 581"/>
                    <a:gd name="T98" fmla="*/ 3180868 w 399"/>
                    <a:gd name="T99" fmla="*/ 12566497 h 581"/>
                    <a:gd name="T100" fmla="*/ 3180868 w 399"/>
                    <a:gd name="T101" fmla="*/ 14360562 h 581"/>
                    <a:gd name="T102" fmla="*/ 3180868 w 399"/>
                    <a:gd name="T103" fmla="*/ 16155967 h 581"/>
                    <a:gd name="T104" fmla="*/ 3180868 w 399"/>
                    <a:gd name="T105" fmla="*/ 17951371 h 581"/>
                    <a:gd name="T106" fmla="*/ 3180868 w 399"/>
                    <a:gd name="T107" fmla="*/ 19746776 h 581"/>
                    <a:gd name="T108" fmla="*/ 3180868 w 399"/>
                    <a:gd name="T109" fmla="*/ 23336251 h 581"/>
                    <a:gd name="T110" fmla="*/ 3180868 w 399"/>
                    <a:gd name="T111" fmla="*/ 26927059 h 581"/>
                    <a:gd name="T112" fmla="*/ 3180868 w 399"/>
                    <a:gd name="T113" fmla="*/ 28722464 h 58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9"/>
                    <a:gd name="T172" fmla="*/ 0 h 581"/>
                    <a:gd name="T173" fmla="*/ 399 w 399"/>
                    <a:gd name="T174" fmla="*/ 581 h 58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9" h="581">
                      <a:moveTo>
                        <a:pt x="237" y="290"/>
                      </a:moveTo>
                      <a:lnTo>
                        <a:pt x="237" y="301"/>
                      </a:lnTo>
                      <a:lnTo>
                        <a:pt x="249" y="301"/>
                      </a:lnTo>
                      <a:lnTo>
                        <a:pt x="249" y="311"/>
                      </a:lnTo>
                      <a:lnTo>
                        <a:pt x="261" y="311"/>
                      </a:lnTo>
                      <a:lnTo>
                        <a:pt x="261" y="321"/>
                      </a:lnTo>
                      <a:lnTo>
                        <a:pt x="274" y="321"/>
                      </a:lnTo>
                      <a:lnTo>
                        <a:pt x="274" y="330"/>
                      </a:lnTo>
                      <a:lnTo>
                        <a:pt x="287" y="330"/>
                      </a:lnTo>
                      <a:lnTo>
                        <a:pt x="287" y="342"/>
                      </a:lnTo>
                      <a:lnTo>
                        <a:pt x="299" y="342"/>
                      </a:lnTo>
                      <a:lnTo>
                        <a:pt x="299" y="351"/>
                      </a:lnTo>
                      <a:lnTo>
                        <a:pt x="299" y="361"/>
                      </a:lnTo>
                      <a:lnTo>
                        <a:pt x="312" y="361"/>
                      </a:lnTo>
                      <a:lnTo>
                        <a:pt x="312" y="371"/>
                      </a:lnTo>
                      <a:lnTo>
                        <a:pt x="312" y="381"/>
                      </a:lnTo>
                      <a:lnTo>
                        <a:pt x="326" y="381"/>
                      </a:lnTo>
                      <a:lnTo>
                        <a:pt x="312" y="381"/>
                      </a:lnTo>
                      <a:lnTo>
                        <a:pt x="326" y="381"/>
                      </a:lnTo>
                      <a:lnTo>
                        <a:pt x="326" y="390"/>
                      </a:lnTo>
                      <a:lnTo>
                        <a:pt x="326" y="401"/>
                      </a:lnTo>
                      <a:lnTo>
                        <a:pt x="337" y="401"/>
                      </a:lnTo>
                      <a:lnTo>
                        <a:pt x="326" y="401"/>
                      </a:lnTo>
                      <a:lnTo>
                        <a:pt x="337" y="401"/>
                      </a:lnTo>
                      <a:lnTo>
                        <a:pt x="326" y="401"/>
                      </a:lnTo>
                      <a:lnTo>
                        <a:pt x="337" y="401"/>
                      </a:lnTo>
                      <a:lnTo>
                        <a:pt x="337" y="411"/>
                      </a:lnTo>
                      <a:lnTo>
                        <a:pt x="326" y="411"/>
                      </a:lnTo>
                      <a:lnTo>
                        <a:pt x="337" y="411"/>
                      </a:lnTo>
                      <a:lnTo>
                        <a:pt x="337" y="421"/>
                      </a:lnTo>
                      <a:lnTo>
                        <a:pt x="337" y="430"/>
                      </a:lnTo>
                      <a:lnTo>
                        <a:pt x="337" y="441"/>
                      </a:lnTo>
                      <a:lnTo>
                        <a:pt x="350" y="441"/>
                      </a:lnTo>
                      <a:lnTo>
                        <a:pt x="350" y="450"/>
                      </a:lnTo>
                      <a:lnTo>
                        <a:pt x="350" y="461"/>
                      </a:lnTo>
                      <a:lnTo>
                        <a:pt x="350" y="471"/>
                      </a:lnTo>
                      <a:lnTo>
                        <a:pt x="362" y="471"/>
                      </a:lnTo>
                      <a:lnTo>
                        <a:pt x="362" y="481"/>
                      </a:lnTo>
                      <a:lnTo>
                        <a:pt x="374" y="481"/>
                      </a:lnTo>
                      <a:lnTo>
                        <a:pt x="374" y="492"/>
                      </a:lnTo>
                      <a:lnTo>
                        <a:pt x="374" y="501"/>
                      </a:lnTo>
                      <a:lnTo>
                        <a:pt x="374" y="512"/>
                      </a:lnTo>
                      <a:lnTo>
                        <a:pt x="388" y="512"/>
                      </a:lnTo>
                      <a:lnTo>
                        <a:pt x="388" y="521"/>
                      </a:lnTo>
                      <a:lnTo>
                        <a:pt x="399" y="521"/>
                      </a:lnTo>
                      <a:lnTo>
                        <a:pt x="399" y="531"/>
                      </a:lnTo>
                      <a:lnTo>
                        <a:pt x="388" y="531"/>
                      </a:lnTo>
                      <a:lnTo>
                        <a:pt x="374" y="531"/>
                      </a:lnTo>
                      <a:lnTo>
                        <a:pt x="374" y="541"/>
                      </a:lnTo>
                      <a:lnTo>
                        <a:pt x="362" y="541"/>
                      </a:lnTo>
                      <a:lnTo>
                        <a:pt x="362" y="552"/>
                      </a:lnTo>
                      <a:lnTo>
                        <a:pt x="350" y="552"/>
                      </a:lnTo>
                      <a:lnTo>
                        <a:pt x="362" y="552"/>
                      </a:lnTo>
                      <a:lnTo>
                        <a:pt x="350" y="552"/>
                      </a:lnTo>
                      <a:lnTo>
                        <a:pt x="350" y="561"/>
                      </a:lnTo>
                      <a:lnTo>
                        <a:pt x="337" y="561"/>
                      </a:lnTo>
                      <a:lnTo>
                        <a:pt x="326" y="561"/>
                      </a:lnTo>
                      <a:lnTo>
                        <a:pt x="326" y="571"/>
                      </a:lnTo>
                      <a:lnTo>
                        <a:pt x="312" y="571"/>
                      </a:lnTo>
                      <a:lnTo>
                        <a:pt x="312" y="561"/>
                      </a:lnTo>
                      <a:lnTo>
                        <a:pt x="299" y="561"/>
                      </a:lnTo>
                      <a:lnTo>
                        <a:pt x="299" y="571"/>
                      </a:lnTo>
                      <a:lnTo>
                        <a:pt x="287" y="571"/>
                      </a:lnTo>
                      <a:lnTo>
                        <a:pt x="287" y="581"/>
                      </a:lnTo>
                      <a:lnTo>
                        <a:pt x="274" y="581"/>
                      </a:lnTo>
                      <a:lnTo>
                        <a:pt x="274" y="571"/>
                      </a:lnTo>
                      <a:lnTo>
                        <a:pt x="261" y="571"/>
                      </a:lnTo>
                      <a:lnTo>
                        <a:pt x="261" y="561"/>
                      </a:lnTo>
                      <a:lnTo>
                        <a:pt x="249" y="561"/>
                      </a:lnTo>
                      <a:lnTo>
                        <a:pt x="249" y="552"/>
                      </a:lnTo>
                      <a:lnTo>
                        <a:pt x="249" y="541"/>
                      </a:lnTo>
                      <a:lnTo>
                        <a:pt x="249" y="531"/>
                      </a:lnTo>
                      <a:lnTo>
                        <a:pt x="261" y="531"/>
                      </a:lnTo>
                      <a:lnTo>
                        <a:pt x="249" y="531"/>
                      </a:lnTo>
                      <a:lnTo>
                        <a:pt x="237" y="531"/>
                      </a:lnTo>
                      <a:lnTo>
                        <a:pt x="237" y="541"/>
                      </a:lnTo>
                      <a:lnTo>
                        <a:pt x="225" y="541"/>
                      </a:lnTo>
                      <a:lnTo>
                        <a:pt x="212" y="541"/>
                      </a:lnTo>
                      <a:lnTo>
                        <a:pt x="199" y="541"/>
                      </a:lnTo>
                      <a:lnTo>
                        <a:pt x="187" y="541"/>
                      </a:lnTo>
                      <a:lnTo>
                        <a:pt x="187" y="531"/>
                      </a:lnTo>
                      <a:lnTo>
                        <a:pt x="187" y="521"/>
                      </a:lnTo>
                      <a:lnTo>
                        <a:pt x="187" y="512"/>
                      </a:lnTo>
                      <a:lnTo>
                        <a:pt x="174" y="512"/>
                      </a:lnTo>
                      <a:lnTo>
                        <a:pt x="174" y="521"/>
                      </a:lnTo>
                      <a:lnTo>
                        <a:pt x="174" y="512"/>
                      </a:lnTo>
                      <a:lnTo>
                        <a:pt x="162" y="512"/>
                      </a:lnTo>
                      <a:lnTo>
                        <a:pt x="162" y="521"/>
                      </a:lnTo>
                      <a:lnTo>
                        <a:pt x="162" y="512"/>
                      </a:lnTo>
                      <a:lnTo>
                        <a:pt x="149" y="512"/>
                      </a:lnTo>
                      <a:lnTo>
                        <a:pt x="149" y="521"/>
                      </a:lnTo>
                      <a:lnTo>
                        <a:pt x="136" y="521"/>
                      </a:lnTo>
                      <a:lnTo>
                        <a:pt x="136" y="531"/>
                      </a:lnTo>
                      <a:lnTo>
                        <a:pt x="136" y="541"/>
                      </a:lnTo>
                      <a:lnTo>
                        <a:pt x="125" y="541"/>
                      </a:lnTo>
                      <a:lnTo>
                        <a:pt x="125" y="552"/>
                      </a:lnTo>
                      <a:lnTo>
                        <a:pt x="125" y="561"/>
                      </a:lnTo>
                      <a:lnTo>
                        <a:pt x="112" y="561"/>
                      </a:lnTo>
                      <a:lnTo>
                        <a:pt x="100" y="561"/>
                      </a:lnTo>
                      <a:lnTo>
                        <a:pt x="100" y="552"/>
                      </a:lnTo>
                      <a:lnTo>
                        <a:pt x="100" y="541"/>
                      </a:lnTo>
                      <a:lnTo>
                        <a:pt x="87" y="541"/>
                      </a:lnTo>
                      <a:lnTo>
                        <a:pt x="87" y="531"/>
                      </a:lnTo>
                      <a:lnTo>
                        <a:pt x="87" y="521"/>
                      </a:lnTo>
                      <a:lnTo>
                        <a:pt x="73" y="521"/>
                      </a:lnTo>
                      <a:lnTo>
                        <a:pt x="62" y="521"/>
                      </a:lnTo>
                      <a:lnTo>
                        <a:pt x="62" y="512"/>
                      </a:lnTo>
                      <a:lnTo>
                        <a:pt x="49" y="512"/>
                      </a:lnTo>
                      <a:lnTo>
                        <a:pt x="35" y="512"/>
                      </a:lnTo>
                      <a:lnTo>
                        <a:pt x="35" y="501"/>
                      </a:lnTo>
                      <a:lnTo>
                        <a:pt x="35" y="512"/>
                      </a:lnTo>
                      <a:lnTo>
                        <a:pt x="24" y="512"/>
                      </a:lnTo>
                      <a:lnTo>
                        <a:pt x="24" y="501"/>
                      </a:lnTo>
                      <a:lnTo>
                        <a:pt x="35" y="501"/>
                      </a:lnTo>
                      <a:lnTo>
                        <a:pt x="35" y="492"/>
                      </a:lnTo>
                      <a:lnTo>
                        <a:pt x="49" y="492"/>
                      </a:lnTo>
                      <a:lnTo>
                        <a:pt x="35" y="492"/>
                      </a:lnTo>
                      <a:lnTo>
                        <a:pt x="35" y="481"/>
                      </a:lnTo>
                      <a:lnTo>
                        <a:pt x="49" y="481"/>
                      </a:lnTo>
                      <a:lnTo>
                        <a:pt x="35" y="481"/>
                      </a:lnTo>
                      <a:lnTo>
                        <a:pt x="49" y="481"/>
                      </a:lnTo>
                      <a:lnTo>
                        <a:pt x="49" y="471"/>
                      </a:lnTo>
                      <a:lnTo>
                        <a:pt x="35" y="471"/>
                      </a:lnTo>
                      <a:lnTo>
                        <a:pt x="35" y="461"/>
                      </a:lnTo>
                      <a:lnTo>
                        <a:pt x="35" y="450"/>
                      </a:lnTo>
                      <a:lnTo>
                        <a:pt x="24" y="450"/>
                      </a:lnTo>
                      <a:lnTo>
                        <a:pt x="35" y="450"/>
                      </a:lnTo>
                      <a:lnTo>
                        <a:pt x="24" y="450"/>
                      </a:lnTo>
                      <a:lnTo>
                        <a:pt x="35" y="450"/>
                      </a:lnTo>
                      <a:lnTo>
                        <a:pt x="35" y="441"/>
                      </a:lnTo>
                      <a:lnTo>
                        <a:pt x="35" y="430"/>
                      </a:lnTo>
                      <a:lnTo>
                        <a:pt x="35" y="421"/>
                      </a:lnTo>
                      <a:lnTo>
                        <a:pt x="49" y="421"/>
                      </a:lnTo>
                      <a:lnTo>
                        <a:pt x="49" y="411"/>
                      </a:lnTo>
                      <a:lnTo>
                        <a:pt x="62" y="411"/>
                      </a:lnTo>
                      <a:lnTo>
                        <a:pt x="62" y="401"/>
                      </a:lnTo>
                      <a:lnTo>
                        <a:pt x="73" y="401"/>
                      </a:lnTo>
                      <a:lnTo>
                        <a:pt x="73" y="390"/>
                      </a:lnTo>
                      <a:lnTo>
                        <a:pt x="73" y="381"/>
                      </a:lnTo>
                      <a:lnTo>
                        <a:pt x="73" y="390"/>
                      </a:lnTo>
                      <a:lnTo>
                        <a:pt x="62" y="381"/>
                      </a:lnTo>
                      <a:lnTo>
                        <a:pt x="62" y="390"/>
                      </a:lnTo>
                      <a:lnTo>
                        <a:pt x="62" y="381"/>
                      </a:lnTo>
                      <a:lnTo>
                        <a:pt x="49" y="381"/>
                      </a:lnTo>
                      <a:lnTo>
                        <a:pt x="35" y="381"/>
                      </a:lnTo>
                      <a:lnTo>
                        <a:pt x="35" y="371"/>
                      </a:lnTo>
                      <a:lnTo>
                        <a:pt x="24" y="371"/>
                      </a:lnTo>
                      <a:lnTo>
                        <a:pt x="24" y="361"/>
                      </a:lnTo>
                      <a:lnTo>
                        <a:pt x="24" y="351"/>
                      </a:lnTo>
                      <a:lnTo>
                        <a:pt x="11" y="351"/>
                      </a:lnTo>
                      <a:lnTo>
                        <a:pt x="11" y="361"/>
                      </a:lnTo>
                      <a:lnTo>
                        <a:pt x="11" y="351"/>
                      </a:lnTo>
                      <a:lnTo>
                        <a:pt x="11" y="342"/>
                      </a:lnTo>
                      <a:lnTo>
                        <a:pt x="0" y="342"/>
                      </a:lnTo>
                      <a:lnTo>
                        <a:pt x="11" y="342"/>
                      </a:lnTo>
                      <a:lnTo>
                        <a:pt x="11" y="330"/>
                      </a:lnTo>
                      <a:lnTo>
                        <a:pt x="0" y="330"/>
                      </a:lnTo>
                      <a:lnTo>
                        <a:pt x="0" y="321"/>
                      </a:lnTo>
                      <a:lnTo>
                        <a:pt x="11" y="321"/>
                      </a:lnTo>
                      <a:lnTo>
                        <a:pt x="11" y="311"/>
                      </a:lnTo>
                      <a:lnTo>
                        <a:pt x="24" y="311"/>
                      </a:lnTo>
                      <a:lnTo>
                        <a:pt x="24" y="301"/>
                      </a:lnTo>
                      <a:lnTo>
                        <a:pt x="35" y="301"/>
                      </a:lnTo>
                      <a:lnTo>
                        <a:pt x="35" y="311"/>
                      </a:lnTo>
                      <a:lnTo>
                        <a:pt x="35" y="301"/>
                      </a:lnTo>
                      <a:lnTo>
                        <a:pt x="49" y="301"/>
                      </a:lnTo>
                      <a:lnTo>
                        <a:pt x="49" y="290"/>
                      </a:lnTo>
                      <a:lnTo>
                        <a:pt x="35" y="290"/>
                      </a:lnTo>
                      <a:lnTo>
                        <a:pt x="35" y="282"/>
                      </a:lnTo>
                      <a:lnTo>
                        <a:pt x="49" y="282"/>
                      </a:lnTo>
                      <a:lnTo>
                        <a:pt x="49" y="271"/>
                      </a:lnTo>
                      <a:lnTo>
                        <a:pt x="62" y="271"/>
                      </a:lnTo>
                      <a:lnTo>
                        <a:pt x="62" y="261"/>
                      </a:lnTo>
                      <a:lnTo>
                        <a:pt x="49" y="261"/>
                      </a:lnTo>
                      <a:lnTo>
                        <a:pt x="49" y="271"/>
                      </a:lnTo>
                      <a:lnTo>
                        <a:pt x="49" y="261"/>
                      </a:lnTo>
                      <a:lnTo>
                        <a:pt x="35" y="261"/>
                      </a:lnTo>
                      <a:lnTo>
                        <a:pt x="49" y="261"/>
                      </a:lnTo>
                      <a:lnTo>
                        <a:pt x="35" y="261"/>
                      </a:lnTo>
                      <a:lnTo>
                        <a:pt x="49" y="261"/>
                      </a:lnTo>
                      <a:lnTo>
                        <a:pt x="35" y="261"/>
                      </a:lnTo>
                      <a:lnTo>
                        <a:pt x="35" y="251"/>
                      </a:lnTo>
                      <a:lnTo>
                        <a:pt x="24" y="251"/>
                      </a:lnTo>
                      <a:lnTo>
                        <a:pt x="24" y="261"/>
                      </a:lnTo>
                      <a:lnTo>
                        <a:pt x="35" y="261"/>
                      </a:lnTo>
                      <a:lnTo>
                        <a:pt x="24" y="261"/>
                      </a:lnTo>
                      <a:lnTo>
                        <a:pt x="24" y="251"/>
                      </a:lnTo>
                      <a:lnTo>
                        <a:pt x="11" y="251"/>
                      </a:lnTo>
                      <a:lnTo>
                        <a:pt x="11" y="261"/>
                      </a:lnTo>
                      <a:lnTo>
                        <a:pt x="11" y="251"/>
                      </a:lnTo>
                      <a:lnTo>
                        <a:pt x="11" y="240"/>
                      </a:lnTo>
                      <a:lnTo>
                        <a:pt x="24" y="240"/>
                      </a:lnTo>
                      <a:lnTo>
                        <a:pt x="24" y="230"/>
                      </a:lnTo>
                      <a:lnTo>
                        <a:pt x="24" y="220"/>
                      </a:lnTo>
                      <a:lnTo>
                        <a:pt x="11" y="220"/>
                      </a:lnTo>
                      <a:lnTo>
                        <a:pt x="11" y="211"/>
                      </a:lnTo>
                      <a:lnTo>
                        <a:pt x="11" y="200"/>
                      </a:lnTo>
                      <a:lnTo>
                        <a:pt x="11" y="191"/>
                      </a:lnTo>
                      <a:lnTo>
                        <a:pt x="11" y="180"/>
                      </a:lnTo>
                      <a:lnTo>
                        <a:pt x="11" y="171"/>
                      </a:lnTo>
                      <a:lnTo>
                        <a:pt x="24" y="171"/>
                      </a:lnTo>
                      <a:lnTo>
                        <a:pt x="35" y="171"/>
                      </a:lnTo>
                      <a:lnTo>
                        <a:pt x="35" y="160"/>
                      </a:lnTo>
                      <a:lnTo>
                        <a:pt x="35" y="151"/>
                      </a:lnTo>
                      <a:lnTo>
                        <a:pt x="35" y="141"/>
                      </a:lnTo>
                      <a:lnTo>
                        <a:pt x="24" y="141"/>
                      </a:lnTo>
                      <a:lnTo>
                        <a:pt x="24" y="131"/>
                      </a:lnTo>
                      <a:lnTo>
                        <a:pt x="24" y="120"/>
                      </a:lnTo>
                      <a:lnTo>
                        <a:pt x="24" y="111"/>
                      </a:lnTo>
                      <a:lnTo>
                        <a:pt x="11" y="111"/>
                      </a:lnTo>
                      <a:lnTo>
                        <a:pt x="11" y="100"/>
                      </a:lnTo>
                      <a:lnTo>
                        <a:pt x="24" y="100"/>
                      </a:lnTo>
                      <a:lnTo>
                        <a:pt x="24" y="91"/>
                      </a:lnTo>
                      <a:lnTo>
                        <a:pt x="35" y="91"/>
                      </a:lnTo>
                      <a:lnTo>
                        <a:pt x="35" y="80"/>
                      </a:lnTo>
                      <a:lnTo>
                        <a:pt x="49" y="80"/>
                      </a:lnTo>
                      <a:lnTo>
                        <a:pt x="49" y="71"/>
                      </a:lnTo>
                      <a:lnTo>
                        <a:pt x="49" y="60"/>
                      </a:lnTo>
                      <a:lnTo>
                        <a:pt x="62" y="60"/>
                      </a:lnTo>
                      <a:lnTo>
                        <a:pt x="73" y="60"/>
                      </a:lnTo>
                      <a:lnTo>
                        <a:pt x="73" y="71"/>
                      </a:lnTo>
                      <a:lnTo>
                        <a:pt x="87" y="71"/>
                      </a:lnTo>
                      <a:lnTo>
                        <a:pt x="100" y="71"/>
                      </a:lnTo>
                      <a:lnTo>
                        <a:pt x="100" y="60"/>
                      </a:lnTo>
                      <a:lnTo>
                        <a:pt x="112" y="60"/>
                      </a:lnTo>
                      <a:lnTo>
                        <a:pt x="112" y="51"/>
                      </a:lnTo>
                      <a:lnTo>
                        <a:pt x="125" y="51"/>
                      </a:lnTo>
                      <a:lnTo>
                        <a:pt x="125" y="41"/>
                      </a:lnTo>
                      <a:lnTo>
                        <a:pt x="125" y="30"/>
                      </a:lnTo>
                      <a:lnTo>
                        <a:pt x="125" y="20"/>
                      </a:lnTo>
                      <a:lnTo>
                        <a:pt x="136" y="20"/>
                      </a:lnTo>
                      <a:lnTo>
                        <a:pt x="136" y="10"/>
                      </a:lnTo>
                      <a:lnTo>
                        <a:pt x="149" y="10"/>
                      </a:lnTo>
                      <a:lnTo>
                        <a:pt x="149" y="0"/>
                      </a:lnTo>
                      <a:lnTo>
                        <a:pt x="162" y="0"/>
                      </a:lnTo>
                      <a:lnTo>
                        <a:pt x="174" y="0"/>
                      </a:lnTo>
                      <a:lnTo>
                        <a:pt x="174" y="10"/>
                      </a:lnTo>
                      <a:lnTo>
                        <a:pt x="187" y="10"/>
                      </a:lnTo>
                      <a:lnTo>
                        <a:pt x="187" y="20"/>
                      </a:lnTo>
                      <a:lnTo>
                        <a:pt x="187" y="30"/>
                      </a:lnTo>
                      <a:lnTo>
                        <a:pt x="187" y="41"/>
                      </a:lnTo>
                      <a:lnTo>
                        <a:pt x="187" y="51"/>
                      </a:lnTo>
                      <a:lnTo>
                        <a:pt x="187" y="60"/>
                      </a:lnTo>
                      <a:lnTo>
                        <a:pt x="187" y="71"/>
                      </a:lnTo>
                      <a:lnTo>
                        <a:pt x="187" y="80"/>
                      </a:lnTo>
                      <a:lnTo>
                        <a:pt x="174" y="80"/>
                      </a:lnTo>
                      <a:lnTo>
                        <a:pt x="174" y="91"/>
                      </a:lnTo>
                      <a:lnTo>
                        <a:pt x="174" y="100"/>
                      </a:lnTo>
                      <a:lnTo>
                        <a:pt x="174" y="111"/>
                      </a:lnTo>
                      <a:lnTo>
                        <a:pt x="174" y="120"/>
                      </a:lnTo>
                      <a:lnTo>
                        <a:pt x="187" y="120"/>
                      </a:lnTo>
                      <a:lnTo>
                        <a:pt x="187" y="131"/>
                      </a:lnTo>
                      <a:lnTo>
                        <a:pt x="187" y="120"/>
                      </a:lnTo>
                      <a:lnTo>
                        <a:pt x="199" y="120"/>
                      </a:lnTo>
                      <a:lnTo>
                        <a:pt x="199" y="131"/>
                      </a:lnTo>
                      <a:lnTo>
                        <a:pt x="212" y="131"/>
                      </a:lnTo>
                      <a:lnTo>
                        <a:pt x="212" y="141"/>
                      </a:lnTo>
                      <a:lnTo>
                        <a:pt x="225" y="151"/>
                      </a:lnTo>
                      <a:lnTo>
                        <a:pt x="212" y="151"/>
                      </a:lnTo>
                      <a:lnTo>
                        <a:pt x="212" y="160"/>
                      </a:lnTo>
                      <a:lnTo>
                        <a:pt x="199" y="160"/>
                      </a:lnTo>
                      <a:lnTo>
                        <a:pt x="212" y="160"/>
                      </a:lnTo>
                      <a:lnTo>
                        <a:pt x="212" y="171"/>
                      </a:lnTo>
                      <a:lnTo>
                        <a:pt x="199" y="171"/>
                      </a:lnTo>
                      <a:lnTo>
                        <a:pt x="199" y="180"/>
                      </a:lnTo>
                      <a:lnTo>
                        <a:pt x="187" y="180"/>
                      </a:lnTo>
                      <a:lnTo>
                        <a:pt x="187" y="191"/>
                      </a:lnTo>
                      <a:lnTo>
                        <a:pt x="187" y="200"/>
                      </a:lnTo>
                      <a:lnTo>
                        <a:pt x="174" y="200"/>
                      </a:lnTo>
                      <a:lnTo>
                        <a:pt x="187" y="200"/>
                      </a:lnTo>
                      <a:lnTo>
                        <a:pt x="187" y="211"/>
                      </a:lnTo>
                      <a:lnTo>
                        <a:pt x="174" y="211"/>
                      </a:lnTo>
                      <a:lnTo>
                        <a:pt x="174" y="220"/>
                      </a:lnTo>
                      <a:lnTo>
                        <a:pt x="174" y="230"/>
                      </a:lnTo>
                      <a:lnTo>
                        <a:pt x="174" y="240"/>
                      </a:lnTo>
                      <a:lnTo>
                        <a:pt x="187" y="240"/>
                      </a:lnTo>
                      <a:lnTo>
                        <a:pt x="187" y="251"/>
                      </a:lnTo>
                      <a:lnTo>
                        <a:pt x="187" y="261"/>
                      </a:lnTo>
                      <a:lnTo>
                        <a:pt x="199" y="261"/>
                      </a:lnTo>
                      <a:lnTo>
                        <a:pt x="199" y="271"/>
                      </a:lnTo>
                      <a:lnTo>
                        <a:pt x="212" y="271"/>
                      </a:lnTo>
                      <a:lnTo>
                        <a:pt x="225" y="271"/>
                      </a:lnTo>
                      <a:lnTo>
                        <a:pt x="225" y="282"/>
                      </a:lnTo>
                      <a:lnTo>
                        <a:pt x="237" y="282"/>
                      </a:lnTo>
                      <a:lnTo>
                        <a:pt x="237" y="290"/>
                      </a:lnTo>
                      <a:close/>
                    </a:path>
                  </a:pathLst>
                </a:custGeom>
                <a:solidFill>
                  <a:srgbClr val="447A90"/>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10" name="Freeform 16">
                  <a:extLst>
                    <a:ext uri="{FF2B5EF4-FFF2-40B4-BE49-F238E27FC236}">
                      <a16:creationId xmlns:a16="http://schemas.microsoft.com/office/drawing/2014/main" id="{C2495687-524F-A111-F669-F38DB479B3CF}"/>
                    </a:ext>
                  </a:extLst>
                </p:cNvPr>
                <p:cNvSpPr>
                  <a:spLocks/>
                </p:cNvSpPr>
                <p:nvPr/>
              </p:nvSpPr>
              <p:spPr bwMode="auto">
                <a:xfrm>
                  <a:off x="4718785" y="3872552"/>
                  <a:ext cx="966072" cy="1156520"/>
                </a:xfrm>
                <a:custGeom>
                  <a:avLst/>
                  <a:gdLst>
                    <a:gd name="T0" fmla="*/ 6361062 w 833"/>
                    <a:gd name="T1" fmla="*/ 43093558 h 795"/>
                    <a:gd name="T2" fmla="*/ 4771426 w 833"/>
                    <a:gd name="T3" fmla="*/ 41296765 h 795"/>
                    <a:gd name="T4" fmla="*/ 3180531 w 833"/>
                    <a:gd name="T5" fmla="*/ 39501312 h 795"/>
                    <a:gd name="T6" fmla="*/ 3180531 w 833"/>
                    <a:gd name="T7" fmla="*/ 37705859 h 795"/>
                    <a:gd name="T8" fmla="*/ 3180531 w 833"/>
                    <a:gd name="T9" fmla="*/ 35910407 h 795"/>
                    <a:gd name="T10" fmla="*/ 3180531 w 833"/>
                    <a:gd name="T11" fmla="*/ 30524048 h 795"/>
                    <a:gd name="T12" fmla="*/ 3180531 w 833"/>
                    <a:gd name="T13" fmla="*/ 26933142 h 795"/>
                    <a:gd name="T14" fmla="*/ 3180531 w 833"/>
                    <a:gd name="T15" fmla="*/ 25137690 h 795"/>
                    <a:gd name="T16" fmla="*/ 3180531 w 833"/>
                    <a:gd name="T17" fmla="*/ 17955873 h 795"/>
                    <a:gd name="T18" fmla="*/ 3180531 w 833"/>
                    <a:gd name="T19" fmla="*/ 16160420 h 795"/>
                    <a:gd name="T20" fmla="*/ 3180531 w 833"/>
                    <a:gd name="T21" fmla="*/ 19751326 h 795"/>
                    <a:gd name="T22" fmla="*/ 3180531 w 833"/>
                    <a:gd name="T23" fmla="*/ 16160420 h 795"/>
                    <a:gd name="T24" fmla="*/ 3180531 w 833"/>
                    <a:gd name="T25" fmla="*/ 12568175 h 795"/>
                    <a:gd name="T26" fmla="*/ 3180531 w 833"/>
                    <a:gd name="T27" fmla="*/ 5386360 h 795"/>
                    <a:gd name="T28" fmla="*/ 3180531 w 833"/>
                    <a:gd name="T29" fmla="*/ 5386360 h 795"/>
                    <a:gd name="T30" fmla="*/ 3180531 w 833"/>
                    <a:gd name="T31" fmla="*/ 5386360 h 795"/>
                    <a:gd name="T32" fmla="*/ 3180531 w 833"/>
                    <a:gd name="T33" fmla="*/ 5386360 h 795"/>
                    <a:gd name="T34" fmla="*/ 4771426 w 833"/>
                    <a:gd name="T35" fmla="*/ 5386360 h 795"/>
                    <a:gd name="T36" fmla="*/ 6361062 w 833"/>
                    <a:gd name="T37" fmla="*/ 5386360 h 795"/>
                    <a:gd name="T38" fmla="*/ 6361062 w 833"/>
                    <a:gd name="T39" fmla="*/ 5386360 h 795"/>
                    <a:gd name="T40" fmla="*/ 6361062 w 833"/>
                    <a:gd name="T41" fmla="*/ 5386360 h 795"/>
                    <a:gd name="T42" fmla="*/ 6361062 w 833"/>
                    <a:gd name="T43" fmla="*/ 5386360 h 795"/>
                    <a:gd name="T44" fmla="*/ 6361062 w 833"/>
                    <a:gd name="T45" fmla="*/ 5386360 h 795"/>
                    <a:gd name="T46" fmla="*/ 6361062 w 833"/>
                    <a:gd name="T47" fmla="*/ 10772719 h 795"/>
                    <a:gd name="T48" fmla="*/ 7951957 w 833"/>
                    <a:gd name="T49" fmla="*/ 16160420 h 795"/>
                    <a:gd name="T50" fmla="*/ 7951957 w 833"/>
                    <a:gd name="T51" fmla="*/ 17955873 h 795"/>
                    <a:gd name="T52" fmla="*/ 7951957 w 833"/>
                    <a:gd name="T53" fmla="*/ 19751326 h 795"/>
                    <a:gd name="T54" fmla="*/ 7951957 w 833"/>
                    <a:gd name="T55" fmla="*/ 26933142 h 795"/>
                    <a:gd name="T56" fmla="*/ 9541591 w 833"/>
                    <a:gd name="T57" fmla="*/ 30524048 h 795"/>
                    <a:gd name="T58" fmla="*/ 9541591 w 833"/>
                    <a:gd name="T59" fmla="*/ 30524048 h 795"/>
                    <a:gd name="T60" fmla="*/ 11132489 w 833"/>
                    <a:gd name="T61" fmla="*/ 30524048 h 795"/>
                    <a:gd name="T62" fmla="*/ 12722123 w 833"/>
                    <a:gd name="T63" fmla="*/ 32319501 h 795"/>
                    <a:gd name="T64" fmla="*/ 14313019 w 833"/>
                    <a:gd name="T65" fmla="*/ 34114954 h 795"/>
                    <a:gd name="T66" fmla="*/ 15902653 w 833"/>
                    <a:gd name="T67" fmla="*/ 34114954 h 795"/>
                    <a:gd name="T68" fmla="*/ 15902653 w 833"/>
                    <a:gd name="T69" fmla="*/ 39501312 h 795"/>
                    <a:gd name="T70" fmla="*/ 14313019 w 833"/>
                    <a:gd name="T71" fmla="*/ 43093558 h 795"/>
                    <a:gd name="T72" fmla="*/ 12722123 w 833"/>
                    <a:gd name="T73" fmla="*/ 48479927 h 795"/>
                    <a:gd name="T74" fmla="*/ 12722123 w 833"/>
                    <a:gd name="T75" fmla="*/ 50275379 h 795"/>
                    <a:gd name="T76" fmla="*/ 12722123 w 833"/>
                    <a:gd name="T77" fmla="*/ 53866285 h 795"/>
                    <a:gd name="T78" fmla="*/ 12722123 w 833"/>
                    <a:gd name="T79" fmla="*/ 59252643 h 795"/>
                    <a:gd name="T80" fmla="*/ 12722123 w 833"/>
                    <a:gd name="T81" fmla="*/ 61048096 h 795"/>
                    <a:gd name="T82" fmla="*/ 12722123 w 833"/>
                    <a:gd name="T83" fmla="*/ 66434455 h 795"/>
                    <a:gd name="T84" fmla="*/ 12722123 w 833"/>
                    <a:gd name="T85" fmla="*/ 75413059 h 795"/>
                    <a:gd name="T86" fmla="*/ 11132489 w 833"/>
                    <a:gd name="T87" fmla="*/ 77208511 h 795"/>
                    <a:gd name="T88" fmla="*/ 11132489 w 833"/>
                    <a:gd name="T89" fmla="*/ 71822153 h 795"/>
                    <a:gd name="T90" fmla="*/ 11132489 w 833"/>
                    <a:gd name="T91" fmla="*/ 68229907 h 795"/>
                    <a:gd name="T92" fmla="*/ 9541591 w 833"/>
                    <a:gd name="T93" fmla="*/ 68229907 h 795"/>
                    <a:gd name="T94" fmla="*/ 9541591 w 833"/>
                    <a:gd name="T95" fmla="*/ 70025360 h 795"/>
                    <a:gd name="T96" fmla="*/ 9541591 w 833"/>
                    <a:gd name="T97" fmla="*/ 68229907 h 795"/>
                    <a:gd name="T98" fmla="*/ 7951957 w 833"/>
                    <a:gd name="T99" fmla="*/ 66434455 h 795"/>
                    <a:gd name="T100" fmla="*/ 7951957 w 833"/>
                    <a:gd name="T101" fmla="*/ 64639002 h 795"/>
                    <a:gd name="T102" fmla="*/ 7951957 w 833"/>
                    <a:gd name="T103" fmla="*/ 66434455 h 795"/>
                    <a:gd name="T104" fmla="*/ 7951957 w 833"/>
                    <a:gd name="T105" fmla="*/ 66434455 h 795"/>
                    <a:gd name="T106" fmla="*/ 6361062 w 833"/>
                    <a:gd name="T107" fmla="*/ 66434455 h 795"/>
                    <a:gd name="T108" fmla="*/ 6361062 w 833"/>
                    <a:gd name="T109" fmla="*/ 59252643 h 795"/>
                    <a:gd name="T110" fmla="*/ 6361062 w 833"/>
                    <a:gd name="T111" fmla="*/ 57457191 h 795"/>
                    <a:gd name="T112" fmla="*/ 7951957 w 833"/>
                    <a:gd name="T113" fmla="*/ 53866285 h 795"/>
                    <a:gd name="T114" fmla="*/ 7951957 w 833"/>
                    <a:gd name="T115" fmla="*/ 48479927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3"/>
                    <a:gd name="T175" fmla="*/ 0 h 795"/>
                    <a:gd name="T176" fmla="*/ 833 w 833"/>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3" h="795">
                      <a:moveTo>
                        <a:pt x="403" y="462"/>
                      </a:moveTo>
                      <a:lnTo>
                        <a:pt x="391" y="462"/>
                      </a:lnTo>
                      <a:lnTo>
                        <a:pt x="379" y="462"/>
                      </a:lnTo>
                      <a:lnTo>
                        <a:pt x="365" y="462"/>
                      </a:lnTo>
                      <a:lnTo>
                        <a:pt x="365" y="453"/>
                      </a:lnTo>
                      <a:lnTo>
                        <a:pt x="365" y="442"/>
                      </a:lnTo>
                      <a:lnTo>
                        <a:pt x="354" y="442"/>
                      </a:lnTo>
                      <a:lnTo>
                        <a:pt x="340" y="442"/>
                      </a:lnTo>
                      <a:lnTo>
                        <a:pt x="327" y="433"/>
                      </a:lnTo>
                      <a:lnTo>
                        <a:pt x="315" y="433"/>
                      </a:lnTo>
                      <a:lnTo>
                        <a:pt x="302" y="433"/>
                      </a:lnTo>
                      <a:lnTo>
                        <a:pt x="302" y="422"/>
                      </a:lnTo>
                      <a:lnTo>
                        <a:pt x="290" y="422"/>
                      </a:lnTo>
                      <a:lnTo>
                        <a:pt x="278" y="422"/>
                      </a:lnTo>
                      <a:lnTo>
                        <a:pt x="278" y="413"/>
                      </a:lnTo>
                      <a:lnTo>
                        <a:pt x="278" y="422"/>
                      </a:lnTo>
                      <a:lnTo>
                        <a:pt x="278" y="413"/>
                      </a:lnTo>
                      <a:lnTo>
                        <a:pt x="264" y="413"/>
                      </a:lnTo>
                      <a:lnTo>
                        <a:pt x="253" y="413"/>
                      </a:lnTo>
                      <a:lnTo>
                        <a:pt x="253" y="402"/>
                      </a:lnTo>
                      <a:lnTo>
                        <a:pt x="239" y="402"/>
                      </a:lnTo>
                      <a:lnTo>
                        <a:pt x="228" y="402"/>
                      </a:lnTo>
                      <a:lnTo>
                        <a:pt x="228" y="413"/>
                      </a:lnTo>
                      <a:lnTo>
                        <a:pt x="214" y="413"/>
                      </a:lnTo>
                      <a:lnTo>
                        <a:pt x="201" y="413"/>
                      </a:lnTo>
                      <a:lnTo>
                        <a:pt x="189" y="413"/>
                      </a:lnTo>
                      <a:lnTo>
                        <a:pt x="176" y="413"/>
                      </a:lnTo>
                      <a:lnTo>
                        <a:pt x="176" y="402"/>
                      </a:lnTo>
                      <a:lnTo>
                        <a:pt x="165" y="402"/>
                      </a:lnTo>
                      <a:lnTo>
                        <a:pt x="165" y="393"/>
                      </a:lnTo>
                      <a:lnTo>
                        <a:pt x="151" y="393"/>
                      </a:lnTo>
                      <a:lnTo>
                        <a:pt x="165" y="393"/>
                      </a:lnTo>
                      <a:lnTo>
                        <a:pt x="151" y="393"/>
                      </a:lnTo>
                      <a:lnTo>
                        <a:pt x="151" y="382"/>
                      </a:lnTo>
                      <a:lnTo>
                        <a:pt x="138" y="382"/>
                      </a:lnTo>
                      <a:lnTo>
                        <a:pt x="138" y="373"/>
                      </a:lnTo>
                      <a:lnTo>
                        <a:pt x="138" y="362"/>
                      </a:lnTo>
                      <a:lnTo>
                        <a:pt x="126" y="362"/>
                      </a:lnTo>
                      <a:lnTo>
                        <a:pt x="126" y="353"/>
                      </a:lnTo>
                      <a:lnTo>
                        <a:pt x="126" y="362"/>
                      </a:lnTo>
                      <a:lnTo>
                        <a:pt x="126" y="353"/>
                      </a:lnTo>
                      <a:lnTo>
                        <a:pt x="126" y="342"/>
                      </a:lnTo>
                      <a:lnTo>
                        <a:pt x="113" y="342"/>
                      </a:lnTo>
                      <a:lnTo>
                        <a:pt x="113" y="332"/>
                      </a:lnTo>
                      <a:lnTo>
                        <a:pt x="113" y="322"/>
                      </a:lnTo>
                      <a:lnTo>
                        <a:pt x="101" y="322"/>
                      </a:lnTo>
                      <a:lnTo>
                        <a:pt x="101" y="311"/>
                      </a:lnTo>
                      <a:lnTo>
                        <a:pt x="113" y="311"/>
                      </a:lnTo>
                      <a:lnTo>
                        <a:pt x="101" y="311"/>
                      </a:lnTo>
                      <a:lnTo>
                        <a:pt x="101" y="302"/>
                      </a:lnTo>
                      <a:lnTo>
                        <a:pt x="88" y="302"/>
                      </a:lnTo>
                      <a:lnTo>
                        <a:pt x="88" y="292"/>
                      </a:lnTo>
                      <a:lnTo>
                        <a:pt x="88" y="282"/>
                      </a:lnTo>
                      <a:lnTo>
                        <a:pt x="75" y="282"/>
                      </a:lnTo>
                      <a:lnTo>
                        <a:pt x="75" y="271"/>
                      </a:lnTo>
                      <a:lnTo>
                        <a:pt x="64" y="271"/>
                      </a:lnTo>
                      <a:lnTo>
                        <a:pt x="75" y="271"/>
                      </a:lnTo>
                      <a:lnTo>
                        <a:pt x="64" y="271"/>
                      </a:lnTo>
                      <a:lnTo>
                        <a:pt x="64" y="262"/>
                      </a:lnTo>
                      <a:lnTo>
                        <a:pt x="64" y="271"/>
                      </a:lnTo>
                      <a:lnTo>
                        <a:pt x="50" y="271"/>
                      </a:lnTo>
                      <a:lnTo>
                        <a:pt x="50" y="262"/>
                      </a:lnTo>
                      <a:lnTo>
                        <a:pt x="50" y="251"/>
                      </a:lnTo>
                      <a:lnTo>
                        <a:pt x="37" y="251"/>
                      </a:lnTo>
                      <a:lnTo>
                        <a:pt x="37" y="242"/>
                      </a:lnTo>
                      <a:lnTo>
                        <a:pt x="37" y="231"/>
                      </a:lnTo>
                      <a:lnTo>
                        <a:pt x="25" y="231"/>
                      </a:lnTo>
                      <a:lnTo>
                        <a:pt x="25" y="221"/>
                      </a:lnTo>
                      <a:lnTo>
                        <a:pt x="12" y="221"/>
                      </a:lnTo>
                      <a:lnTo>
                        <a:pt x="12" y="211"/>
                      </a:lnTo>
                      <a:lnTo>
                        <a:pt x="12" y="202"/>
                      </a:lnTo>
                      <a:lnTo>
                        <a:pt x="12" y="192"/>
                      </a:lnTo>
                      <a:lnTo>
                        <a:pt x="0" y="192"/>
                      </a:lnTo>
                      <a:lnTo>
                        <a:pt x="12" y="192"/>
                      </a:lnTo>
                      <a:lnTo>
                        <a:pt x="12" y="182"/>
                      </a:lnTo>
                      <a:lnTo>
                        <a:pt x="25" y="182"/>
                      </a:lnTo>
                      <a:lnTo>
                        <a:pt x="25" y="171"/>
                      </a:lnTo>
                      <a:lnTo>
                        <a:pt x="37" y="171"/>
                      </a:lnTo>
                      <a:lnTo>
                        <a:pt x="50" y="171"/>
                      </a:lnTo>
                      <a:lnTo>
                        <a:pt x="64" y="171"/>
                      </a:lnTo>
                      <a:lnTo>
                        <a:pt x="64" y="182"/>
                      </a:lnTo>
                      <a:lnTo>
                        <a:pt x="64" y="192"/>
                      </a:lnTo>
                      <a:lnTo>
                        <a:pt x="75" y="202"/>
                      </a:lnTo>
                      <a:lnTo>
                        <a:pt x="75" y="211"/>
                      </a:lnTo>
                      <a:lnTo>
                        <a:pt x="88" y="211"/>
                      </a:lnTo>
                      <a:lnTo>
                        <a:pt x="88" y="221"/>
                      </a:lnTo>
                      <a:lnTo>
                        <a:pt x="101" y="221"/>
                      </a:lnTo>
                      <a:lnTo>
                        <a:pt x="101" y="211"/>
                      </a:lnTo>
                      <a:lnTo>
                        <a:pt x="101" y="202"/>
                      </a:lnTo>
                      <a:lnTo>
                        <a:pt x="101" y="192"/>
                      </a:lnTo>
                      <a:lnTo>
                        <a:pt x="113" y="192"/>
                      </a:lnTo>
                      <a:lnTo>
                        <a:pt x="126" y="192"/>
                      </a:lnTo>
                      <a:lnTo>
                        <a:pt x="126" y="182"/>
                      </a:lnTo>
                      <a:lnTo>
                        <a:pt x="138" y="171"/>
                      </a:lnTo>
                      <a:lnTo>
                        <a:pt x="151" y="171"/>
                      </a:lnTo>
                      <a:lnTo>
                        <a:pt x="138" y="171"/>
                      </a:lnTo>
                      <a:lnTo>
                        <a:pt x="138" y="162"/>
                      </a:lnTo>
                      <a:lnTo>
                        <a:pt x="138" y="171"/>
                      </a:lnTo>
                      <a:lnTo>
                        <a:pt x="138" y="162"/>
                      </a:lnTo>
                      <a:lnTo>
                        <a:pt x="138" y="151"/>
                      </a:lnTo>
                      <a:lnTo>
                        <a:pt x="126" y="151"/>
                      </a:lnTo>
                      <a:lnTo>
                        <a:pt x="126" y="142"/>
                      </a:lnTo>
                      <a:lnTo>
                        <a:pt x="126" y="131"/>
                      </a:lnTo>
                      <a:lnTo>
                        <a:pt x="126" y="121"/>
                      </a:lnTo>
                      <a:lnTo>
                        <a:pt x="113" y="121"/>
                      </a:lnTo>
                      <a:lnTo>
                        <a:pt x="113" y="111"/>
                      </a:lnTo>
                      <a:lnTo>
                        <a:pt x="101" y="111"/>
                      </a:lnTo>
                      <a:lnTo>
                        <a:pt x="101" y="100"/>
                      </a:lnTo>
                      <a:lnTo>
                        <a:pt x="101" y="91"/>
                      </a:lnTo>
                      <a:lnTo>
                        <a:pt x="88" y="91"/>
                      </a:lnTo>
                      <a:lnTo>
                        <a:pt x="88" y="80"/>
                      </a:lnTo>
                      <a:lnTo>
                        <a:pt x="88" y="71"/>
                      </a:lnTo>
                      <a:lnTo>
                        <a:pt x="101" y="71"/>
                      </a:lnTo>
                      <a:lnTo>
                        <a:pt x="101" y="60"/>
                      </a:lnTo>
                      <a:lnTo>
                        <a:pt x="113" y="60"/>
                      </a:lnTo>
                      <a:lnTo>
                        <a:pt x="126" y="60"/>
                      </a:lnTo>
                      <a:lnTo>
                        <a:pt x="126" y="51"/>
                      </a:lnTo>
                      <a:lnTo>
                        <a:pt x="126" y="40"/>
                      </a:lnTo>
                      <a:lnTo>
                        <a:pt x="138" y="40"/>
                      </a:lnTo>
                      <a:lnTo>
                        <a:pt x="138" y="31"/>
                      </a:lnTo>
                      <a:lnTo>
                        <a:pt x="151" y="31"/>
                      </a:lnTo>
                      <a:lnTo>
                        <a:pt x="151" y="20"/>
                      </a:lnTo>
                      <a:lnTo>
                        <a:pt x="165" y="20"/>
                      </a:lnTo>
                      <a:lnTo>
                        <a:pt x="176" y="20"/>
                      </a:lnTo>
                      <a:lnTo>
                        <a:pt x="189" y="20"/>
                      </a:lnTo>
                      <a:lnTo>
                        <a:pt x="189" y="11"/>
                      </a:lnTo>
                      <a:lnTo>
                        <a:pt x="189" y="20"/>
                      </a:lnTo>
                      <a:lnTo>
                        <a:pt x="201" y="20"/>
                      </a:lnTo>
                      <a:lnTo>
                        <a:pt x="201" y="11"/>
                      </a:lnTo>
                      <a:lnTo>
                        <a:pt x="214" y="11"/>
                      </a:lnTo>
                      <a:lnTo>
                        <a:pt x="228" y="11"/>
                      </a:lnTo>
                      <a:lnTo>
                        <a:pt x="228" y="0"/>
                      </a:lnTo>
                      <a:lnTo>
                        <a:pt x="239" y="0"/>
                      </a:lnTo>
                      <a:lnTo>
                        <a:pt x="239" y="11"/>
                      </a:lnTo>
                      <a:lnTo>
                        <a:pt x="239" y="20"/>
                      </a:lnTo>
                      <a:lnTo>
                        <a:pt x="253" y="20"/>
                      </a:lnTo>
                      <a:lnTo>
                        <a:pt x="239" y="20"/>
                      </a:lnTo>
                      <a:lnTo>
                        <a:pt x="239" y="31"/>
                      </a:lnTo>
                      <a:lnTo>
                        <a:pt x="239" y="20"/>
                      </a:lnTo>
                      <a:lnTo>
                        <a:pt x="253" y="20"/>
                      </a:lnTo>
                      <a:lnTo>
                        <a:pt x="253" y="31"/>
                      </a:lnTo>
                      <a:lnTo>
                        <a:pt x="264" y="31"/>
                      </a:lnTo>
                      <a:lnTo>
                        <a:pt x="278" y="31"/>
                      </a:lnTo>
                      <a:lnTo>
                        <a:pt x="290" y="31"/>
                      </a:lnTo>
                      <a:lnTo>
                        <a:pt x="302" y="31"/>
                      </a:lnTo>
                      <a:lnTo>
                        <a:pt x="290" y="31"/>
                      </a:lnTo>
                      <a:lnTo>
                        <a:pt x="302" y="31"/>
                      </a:lnTo>
                      <a:lnTo>
                        <a:pt x="302" y="40"/>
                      </a:lnTo>
                      <a:lnTo>
                        <a:pt x="302" y="31"/>
                      </a:lnTo>
                      <a:lnTo>
                        <a:pt x="302" y="40"/>
                      </a:lnTo>
                      <a:lnTo>
                        <a:pt x="315" y="40"/>
                      </a:lnTo>
                      <a:lnTo>
                        <a:pt x="327" y="40"/>
                      </a:lnTo>
                      <a:lnTo>
                        <a:pt x="315" y="40"/>
                      </a:lnTo>
                      <a:lnTo>
                        <a:pt x="327" y="40"/>
                      </a:lnTo>
                      <a:lnTo>
                        <a:pt x="327" y="51"/>
                      </a:lnTo>
                      <a:lnTo>
                        <a:pt x="340" y="51"/>
                      </a:lnTo>
                      <a:lnTo>
                        <a:pt x="340" y="40"/>
                      </a:lnTo>
                      <a:lnTo>
                        <a:pt x="327" y="40"/>
                      </a:lnTo>
                      <a:lnTo>
                        <a:pt x="340" y="40"/>
                      </a:lnTo>
                      <a:lnTo>
                        <a:pt x="354" y="40"/>
                      </a:lnTo>
                      <a:lnTo>
                        <a:pt x="340" y="40"/>
                      </a:lnTo>
                      <a:lnTo>
                        <a:pt x="354" y="40"/>
                      </a:lnTo>
                      <a:lnTo>
                        <a:pt x="354" y="31"/>
                      </a:lnTo>
                      <a:lnTo>
                        <a:pt x="354" y="40"/>
                      </a:lnTo>
                      <a:lnTo>
                        <a:pt x="354" y="31"/>
                      </a:lnTo>
                      <a:lnTo>
                        <a:pt x="354" y="40"/>
                      </a:lnTo>
                      <a:lnTo>
                        <a:pt x="354" y="31"/>
                      </a:lnTo>
                      <a:lnTo>
                        <a:pt x="354" y="40"/>
                      </a:lnTo>
                      <a:lnTo>
                        <a:pt x="354" y="31"/>
                      </a:lnTo>
                      <a:lnTo>
                        <a:pt x="365" y="31"/>
                      </a:lnTo>
                      <a:lnTo>
                        <a:pt x="379" y="31"/>
                      </a:lnTo>
                      <a:lnTo>
                        <a:pt x="379" y="20"/>
                      </a:lnTo>
                      <a:lnTo>
                        <a:pt x="379" y="31"/>
                      </a:lnTo>
                      <a:lnTo>
                        <a:pt x="379" y="20"/>
                      </a:lnTo>
                      <a:lnTo>
                        <a:pt x="379" y="31"/>
                      </a:lnTo>
                      <a:lnTo>
                        <a:pt x="379" y="20"/>
                      </a:lnTo>
                      <a:lnTo>
                        <a:pt x="379" y="31"/>
                      </a:lnTo>
                      <a:lnTo>
                        <a:pt x="379" y="20"/>
                      </a:lnTo>
                      <a:lnTo>
                        <a:pt x="391" y="20"/>
                      </a:lnTo>
                      <a:lnTo>
                        <a:pt x="403" y="20"/>
                      </a:lnTo>
                      <a:lnTo>
                        <a:pt x="403" y="31"/>
                      </a:lnTo>
                      <a:lnTo>
                        <a:pt x="403" y="40"/>
                      </a:lnTo>
                      <a:lnTo>
                        <a:pt x="391" y="40"/>
                      </a:lnTo>
                      <a:lnTo>
                        <a:pt x="391" y="51"/>
                      </a:lnTo>
                      <a:lnTo>
                        <a:pt x="391" y="60"/>
                      </a:lnTo>
                      <a:lnTo>
                        <a:pt x="391" y="71"/>
                      </a:lnTo>
                      <a:lnTo>
                        <a:pt x="379" y="71"/>
                      </a:lnTo>
                      <a:lnTo>
                        <a:pt x="379" y="80"/>
                      </a:lnTo>
                      <a:lnTo>
                        <a:pt x="379" y="91"/>
                      </a:lnTo>
                      <a:lnTo>
                        <a:pt x="365" y="91"/>
                      </a:lnTo>
                      <a:lnTo>
                        <a:pt x="365" y="100"/>
                      </a:lnTo>
                      <a:lnTo>
                        <a:pt x="365" y="111"/>
                      </a:lnTo>
                      <a:lnTo>
                        <a:pt x="379" y="121"/>
                      </a:lnTo>
                      <a:lnTo>
                        <a:pt x="379" y="131"/>
                      </a:lnTo>
                      <a:lnTo>
                        <a:pt x="379" y="142"/>
                      </a:lnTo>
                      <a:lnTo>
                        <a:pt x="391" y="142"/>
                      </a:lnTo>
                      <a:lnTo>
                        <a:pt x="391" y="151"/>
                      </a:lnTo>
                      <a:lnTo>
                        <a:pt x="391" y="162"/>
                      </a:lnTo>
                      <a:lnTo>
                        <a:pt x="403" y="162"/>
                      </a:lnTo>
                      <a:lnTo>
                        <a:pt x="416" y="162"/>
                      </a:lnTo>
                      <a:lnTo>
                        <a:pt x="428" y="162"/>
                      </a:lnTo>
                      <a:lnTo>
                        <a:pt x="442" y="162"/>
                      </a:lnTo>
                      <a:lnTo>
                        <a:pt x="442" y="171"/>
                      </a:lnTo>
                      <a:lnTo>
                        <a:pt x="442" y="182"/>
                      </a:lnTo>
                      <a:lnTo>
                        <a:pt x="428" y="182"/>
                      </a:lnTo>
                      <a:lnTo>
                        <a:pt x="442" y="182"/>
                      </a:lnTo>
                      <a:lnTo>
                        <a:pt x="428" y="192"/>
                      </a:lnTo>
                      <a:lnTo>
                        <a:pt x="442" y="192"/>
                      </a:lnTo>
                      <a:lnTo>
                        <a:pt x="442" y="202"/>
                      </a:lnTo>
                      <a:lnTo>
                        <a:pt x="442" y="192"/>
                      </a:lnTo>
                      <a:lnTo>
                        <a:pt x="455" y="192"/>
                      </a:lnTo>
                      <a:lnTo>
                        <a:pt x="455" y="202"/>
                      </a:lnTo>
                      <a:lnTo>
                        <a:pt x="467" y="202"/>
                      </a:lnTo>
                      <a:lnTo>
                        <a:pt x="480" y="202"/>
                      </a:lnTo>
                      <a:lnTo>
                        <a:pt x="467" y="202"/>
                      </a:lnTo>
                      <a:lnTo>
                        <a:pt x="467" y="211"/>
                      </a:lnTo>
                      <a:lnTo>
                        <a:pt x="467" y="221"/>
                      </a:lnTo>
                      <a:lnTo>
                        <a:pt x="455" y="221"/>
                      </a:lnTo>
                      <a:lnTo>
                        <a:pt x="442" y="231"/>
                      </a:lnTo>
                      <a:lnTo>
                        <a:pt x="442" y="242"/>
                      </a:lnTo>
                      <a:lnTo>
                        <a:pt x="455" y="242"/>
                      </a:lnTo>
                      <a:lnTo>
                        <a:pt x="455" y="251"/>
                      </a:lnTo>
                      <a:lnTo>
                        <a:pt x="467" y="251"/>
                      </a:lnTo>
                      <a:lnTo>
                        <a:pt x="467" y="262"/>
                      </a:lnTo>
                      <a:lnTo>
                        <a:pt x="467" y="271"/>
                      </a:lnTo>
                      <a:lnTo>
                        <a:pt x="467" y="282"/>
                      </a:lnTo>
                      <a:lnTo>
                        <a:pt x="480" y="282"/>
                      </a:lnTo>
                      <a:lnTo>
                        <a:pt x="492" y="282"/>
                      </a:lnTo>
                      <a:lnTo>
                        <a:pt x="504" y="282"/>
                      </a:lnTo>
                      <a:lnTo>
                        <a:pt x="504" y="292"/>
                      </a:lnTo>
                      <a:lnTo>
                        <a:pt x="518" y="292"/>
                      </a:lnTo>
                      <a:lnTo>
                        <a:pt x="518" y="302"/>
                      </a:lnTo>
                      <a:lnTo>
                        <a:pt x="529" y="302"/>
                      </a:lnTo>
                      <a:lnTo>
                        <a:pt x="529" y="311"/>
                      </a:lnTo>
                      <a:lnTo>
                        <a:pt x="529" y="302"/>
                      </a:lnTo>
                      <a:lnTo>
                        <a:pt x="543" y="302"/>
                      </a:lnTo>
                      <a:lnTo>
                        <a:pt x="554" y="302"/>
                      </a:lnTo>
                      <a:lnTo>
                        <a:pt x="568" y="302"/>
                      </a:lnTo>
                      <a:lnTo>
                        <a:pt x="568" y="311"/>
                      </a:lnTo>
                      <a:lnTo>
                        <a:pt x="581" y="311"/>
                      </a:lnTo>
                      <a:lnTo>
                        <a:pt x="581" y="302"/>
                      </a:lnTo>
                      <a:lnTo>
                        <a:pt x="581" y="311"/>
                      </a:lnTo>
                      <a:lnTo>
                        <a:pt x="593" y="311"/>
                      </a:lnTo>
                      <a:lnTo>
                        <a:pt x="581" y="311"/>
                      </a:lnTo>
                      <a:lnTo>
                        <a:pt x="593" y="311"/>
                      </a:lnTo>
                      <a:lnTo>
                        <a:pt x="593" y="322"/>
                      </a:lnTo>
                      <a:lnTo>
                        <a:pt x="593" y="311"/>
                      </a:lnTo>
                      <a:lnTo>
                        <a:pt x="605" y="311"/>
                      </a:lnTo>
                      <a:lnTo>
                        <a:pt x="605" y="322"/>
                      </a:lnTo>
                      <a:lnTo>
                        <a:pt x="619" y="322"/>
                      </a:lnTo>
                      <a:lnTo>
                        <a:pt x="619" y="332"/>
                      </a:lnTo>
                      <a:lnTo>
                        <a:pt x="631" y="332"/>
                      </a:lnTo>
                      <a:lnTo>
                        <a:pt x="644" y="332"/>
                      </a:lnTo>
                      <a:lnTo>
                        <a:pt x="644" y="342"/>
                      </a:lnTo>
                      <a:lnTo>
                        <a:pt x="656" y="342"/>
                      </a:lnTo>
                      <a:lnTo>
                        <a:pt x="669" y="342"/>
                      </a:lnTo>
                      <a:lnTo>
                        <a:pt x="682" y="342"/>
                      </a:lnTo>
                      <a:lnTo>
                        <a:pt x="694" y="342"/>
                      </a:lnTo>
                      <a:lnTo>
                        <a:pt x="707" y="342"/>
                      </a:lnTo>
                      <a:lnTo>
                        <a:pt x="707" y="353"/>
                      </a:lnTo>
                      <a:lnTo>
                        <a:pt x="718" y="353"/>
                      </a:lnTo>
                      <a:lnTo>
                        <a:pt x="732" y="353"/>
                      </a:lnTo>
                      <a:lnTo>
                        <a:pt x="732" y="362"/>
                      </a:lnTo>
                      <a:lnTo>
                        <a:pt x="745" y="353"/>
                      </a:lnTo>
                      <a:lnTo>
                        <a:pt x="745" y="362"/>
                      </a:lnTo>
                      <a:lnTo>
                        <a:pt x="757" y="353"/>
                      </a:lnTo>
                      <a:lnTo>
                        <a:pt x="770" y="353"/>
                      </a:lnTo>
                      <a:lnTo>
                        <a:pt x="782" y="353"/>
                      </a:lnTo>
                      <a:lnTo>
                        <a:pt x="782" y="362"/>
                      </a:lnTo>
                      <a:lnTo>
                        <a:pt x="795" y="362"/>
                      </a:lnTo>
                      <a:lnTo>
                        <a:pt x="795" y="353"/>
                      </a:lnTo>
                      <a:lnTo>
                        <a:pt x="808" y="353"/>
                      </a:lnTo>
                      <a:lnTo>
                        <a:pt x="819" y="353"/>
                      </a:lnTo>
                      <a:lnTo>
                        <a:pt x="819" y="362"/>
                      </a:lnTo>
                      <a:lnTo>
                        <a:pt x="819" y="373"/>
                      </a:lnTo>
                      <a:lnTo>
                        <a:pt x="819" y="382"/>
                      </a:lnTo>
                      <a:lnTo>
                        <a:pt x="819" y="393"/>
                      </a:lnTo>
                      <a:lnTo>
                        <a:pt x="833" y="393"/>
                      </a:lnTo>
                      <a:lnTo>
                        <a:pt x="819" y="393"/>
                      </a:lnTo>
                      <a:lnTo>
                        <a:pt x="819" y="402"/>
                      </a:lnTo>
                      <a:lnTo>
                        <a:pt x="808" y="402"/>
                      </a:lnTo>
                      <a:lnTo>
                        <a:pt x="808" y="413"/>
                      </a:lnTo>
                      <a:lnTo>
                        <a:pt x="808" y="422"/>
                      </a:lnTo>
                      <a:lnTo>
                        <a:pt x="795" y="422"/>
                      </a:lnTo>
                      <a:lnTo>
                        <a:pt x="795" y="433"/>
                      </a:lnTo>
                      <a:lnTo>
                        <a:pt x="782" y="433"/>
                      </a:lnTo>
                      <a:lnTo>
                        <a:pt x="782" y="442"/>
                      </a:lnTo>
                      <a:lnTo>
                        <a:pt x="782" y="453"/>
                      </a:lnTo>
                      <a:lnTo>
                        <a:pt x="770" y="453"/>
                      </a:lnTo>
                      <a:lnTo>
                        <a:pt x="757" y="453"/>
                      </a:lnTo>
                      <a:lnTo>
                        <a:pt x="757" y="462"/>
                      </a:lnTo>
                      <a:lnTo>
                        <a:pt x="745" y="462"/>
                      </a:lnTo>
                      <a:lnTo>
                        <a:pt x="745" y="473"/>
                      </a:lnTo>
                      <a:lnTo>
                        <a:pt x="745" y="482"/>
                      </a:lnTo>
                      <a:lnTo>
                        <a:pt x="745" y="493"/>
                      </a:lnTo>
                      <a:lnTo>
                        <a:pt x="732" y="493"/>
                      </a:lnTo>
                      <a:lnTo>
                        <a:pt x="718" y="493"/>
                      </a:lnTo>
                      <a:lnTo>
                        <a:pt x="718" y="482"/>
                      </a:lnTo>
                      <a:lnTo>
                        <a:pt x="707" y="482"/>
                      </a:lnTo>
                      <a:lnTo>
                        <a:pt x="707" y="493"/>
                      </a:lnTo>
                      <a:lnTo>
                        <a:pt x="718" y="493"/>
                      </a:lnTo>
                      <a:lnTo>
                        <a:pt x="718" y="503"/>
                      </a:lnTo>
                      <a:lnTo>
                        <a:pt x="718" y="513"/>
                      </a:lnTo>
                      <a:lnTo>
                        <a:pt x="718" y="522"/>
                      </a:lnTo>
                      <a:lnTo>
                        <a:pt x="707" y="522"/>
                      </a:lnTo>
                      <a:lnTo>
                        <a:pt x="707" y="533"/>
                      </a:lnTo>
                      <a:lnTo>
                        <a:pt x="718" y="533"/>
                      </a:lnTo>
                      <a:lnTo>
                        <a:pt x="732" y="533"/>
                      </a:lnTo>
                      <a:lnTo>
                        <a:pt x="732" y="543"/>
                      </a:lnTo>
                      <a:lnTo>
                        <a:pt x="718" y="543"/>
                      </a:lnTo>
                      <a:lnTo>
                        <a:pt x="718" y="553"/>
                      </a:lnTo>
                      <a:lnTo>
                        <a:pt x="707" y="553"/>
                      </a:lnTo>
                      <a:lnTo>
                        <a:pt x="707" y="564"/>
                      </a:lnTo>
                      <a:lnTo>
                        <a:pt x="707" y="574"/>
                      </a:lnTo>
                      <a:lnTo>
                        <a:pt x="694" y="574"/>
                      </a:lnTo>
                      <a:lnTo>
                        <a:pt x="694" y="584"/>
                      </a:lnTo>
                      <a:lnTo>
                        <a:pt x="694" y="593"/>
                      </a:lnTo>
                      <a:lnTo>
                        <a:pt x="682" y="593"/>
                      </a:lnTo>
                      <a:lnTo>
                        <a:pt x="682" y="604"/>
                      </a:lnTo>
                      <a:lnTo>
                        <a:pt x="682" y="613"/>
                      </a:lnTo>
                      <a:lnTo>
                        <a:pt x="682" y="624"/>
                      </a:lnTo>
                      <a:lnTo>
                        <a:pt x="682" y="633"/>
                      </a:lnTo>
                      <a:lnTo>
                        <a:pt x="682" y="624"/>
                      </a:lnTo>
                      <a:lnTo>
                        <a:pt x="682" y="633"/>
                      </a:lnTo>
                      <a:lnTo>
                        <a:pt x="669" y="633"/>
                      </a:lnTo>
                      <a:lnTo>
                        <a:pt x="682" y="633"/>
                      </a:lnTo>
                      <a:lnTo>
                        <a:pt x="669" y="633"/>
                      </a:lnTo>
                      <a:lnTo>
                        <a:pt x="656" y="633"/>
                      </a:lnTo>
                      <a:lnTo>
                        <a:pt x="656" y="644"/>
                      </a:lnTo>
                      <a:lnTo>
                        <a:pt x="656" y="633"/>
                      </a:lnTo>
                      <a:lnTo>
                        <a:pt x="656" y="644"/>
                      </a:lnTo>
                      <a:lnTo>
                        <a:pt x="656" y="653"/>
                      </a:lnTo>
                      <a:lnTo>
                        <a:pt x="669" y="653"/>
                      </a:lnTo>
                      <a:lnTo>
                        <a:pt x="669" y="664"/>
                      </a:lnTo>
                      <a:lnTo>
                        <a:pt x="682" y="664"/>
                      </a:lnTo>
                      <a:lnTo>
                        <a:pt x="682" y="674"/>
                      </a:lnTo>
                      <a:lnTo>
                        <a:pt x="682" y="684"/>
                      </a:lnTo>
                      <a:lnTo>
                        <a:pt x="682" y="693"/>
                      </a:lnTo>
                      <a:lnTo>
                        <a:pt x="682" y="704"/>
                      </a:lnTo>
                      <a:lnTo>
                        <a:pt x="682" y="714"/>
                      </a:lnTo>
                      <a:lnTo>
                        <a:pt x="682" y="724"/>
                      </a:lnTo>
                      <a:lnTo>
                        <a:pt x="682" y="733"/>
                      </a:lnTo>
                      <a:lnTo>
                        <a:pt x="682" y="745"/>
                      </a:lnTo>
                      <a:lnTo>
                        <a:pt x="682" y="754"/>
                      </a:lnTo>
                      <a:lnTo>
                        <a:pt x="682" y="764"/>
                      </a:lnTo>
                      <a:lnTo>
                        <a:pt x="669" y="764"/>
                      </a:lnTo>
                      <a:lnTo>
                        <a:pt x="669" y="775"/>
                      </a:lnTo>
                      <a:lnTo>
                        <a:pt x="669" y="784"/>
                      </a:lnTo>
                      <a:lnTo>
                        <a:pt x="656" y="784"/>
                      </a:lnTo>
                      <a:lnTo>
                        <a:pt x="656" y="795"/>
                      </a:lnTo>
                      <a:lnTo>
                        <a:pt x="644" y="795"/>
                      </a:lnTo>
                      <a:lnTo>
                        <a:pt x="644" y="784"/>
                      </a:lnTo>
                      <a:lnTo>
                        <a:pt x="631" y="784"/>
                      </a:lnTo>
                      <a:lnTo>
                        <a:pt x="631" y="775"/>
                      </a:lnTo>
                      <a:lnTo>
                        <a:pt x="644" y="775"/>
                      </a:lnTo>
                      <a:lnTo>
                        <a:pt x="644" y="764"/>
                      </a:lnTo>
                      <a:lnTo>
                        <a:pt x="631" y="754"/>
                      </a:lnTo>
                      <a:lnTo>
                        <a:pt x="631" y="745"/>
                      </a:lnTo>
                      <a:lnTo>
                        <a:pt x="644" y="745"/>
                      </a:lnTo>
                      <a:lnTo>
                        <a:pt x="631" y="745"/>
                      </a:lnTo>
                      <a:lnTo>
                        <a:pt x="631" y="733"/>
                      </a:lnTo>
                      <a:lnTo>
                        <a:pt x="644" y="733"/>
                      </a:lnTo>
                      <a:lnTo>
                        <a:pt x="644" y="724"/>
                      </a:lnTo>
                      <a:lnTo>
                        <a:pt x="631" y="724"/>
                      </a:lnTo>
                      <a:lnTo>
                        <a:pt x="631" y="714"/>
                      </a:lnTo>
                      <a:lnTo>
                        <a:pt x="631" y="724"/>
                      </a:lnTo>
                      <a:lnTo>
                        <a:pt x="619" y="724"/>
                      </a:lnTo>
                      <a:lnTo>
                        <a:pt x="619" y="714"/>
                      </a:lnTo>
                      <a:lnTo>
                        <a:pt x="619" y="724"/>
                      </a:lnTo>
                      <a:lnTo>
                        <a:pt x="605" y="724"/>
                      </a:lnTo>
                      <a:lnTo>
                        <a:pt x="593" y="724"/>
                      </a:lnTo>
                      <a:lnTo>
                        <a:pt x="593" y="714"/>
                      </a:lnTo>
                      <a:lnTo>
                        <a:pt x="581" y="714"/>
                      </a:lnTo>
                      <a:lnTo>
                        <a:pt x="581" y="704"/>
                      </a:lnTo>
                      <a:lnTo>
                        <a:pt x="568" y="704"/>
                      </a:lnTo>
                      <a:lnTo>
                        <a:pt x="554" y="704"/>
                      </a:lnTo>
                      <a:lnTo>
                        <a:pt x="568" y="704"/>
                      </a:lnTo>
                      <a:lnTo>
                        <a:pt x="568" y="714"/>
                      </a:lnTo>
                      <a:lnTo>
                        <a:pt x="554" y="714"/>
                      </a:lnTo>
                      <a:lnTo>
                        <a:pt x="554" y="724"/>
                      </a:lnTo>
                      <a:lnTo>
                        <a:pt x="554" y="714"/>
                      </a:lnTo>
                      <a:lnTo>
                        <a:pt x="543" y="714"/>
                      </a:lnTo>
                      <a:lnTo>
                        <a:pt x="543" y="724"/>
                      </a:lnTo>
                      <a:lnTo>
                        <a:pt x="543" y="733"/>
                      </a:lnTo>
                      <a:lnTo>
                        <a:pt x="529" y="733"/>
                      </a:lnTo>
                      <a:lnTo>
                        <a:pt x="529" y="724"/>
                      </a:lnTo>
                      <a:lnTo>
                        <a:pt x="518" y="724"/>
                      </a:lnTo>
                      <a:lnTo>
                        <a:pt x="504" y="724"/>
                      </a:lnTo>
                      <a:lnTo>
                        <a:pt x="504" y="714"/>
                      </a:lnTo>
                      <a:lnTo>
                        <a:pt x="492" y="714"/>
                      </a:lnTo>
                      <a:lnTo>
                        <a:pt x="492" y="724"/>
                      </a:lnTo>
                      <a:lnTo>
                        <a:pt x="492" y="714"/>
                      </a:lnTo>
                      <a:lnTo>
                        <a:pt x="480" y="714"/>
                      </a:lnTo>
                      <a:lnTo>
                        <a:pt x="492" y="714"/>
                      </a:lnTo>
                      <a:lnTo>
                        <a:pt x="492" y="704"/>
                      </a:lnTo>
                      <a:lnTo>
                        <a:pt x="504" y="704"/>
                      </a:lnTo>
                      <a:lnTo>
                        <a:pt x="504" y="693"/>
                      </a:lnTo>
                      <a:lnTo>
                        <a:pt x="504" y="684"/>
                      </a:lnTo>
                      <a:lnTo>
                        <a:pt x="492" y="684"/>
                      </a:lnTo>
                      <a:lnTo>
                        <a:pt x="480" y="684"/>
                      </a:lnTo>
                      <a:lnTo>
                        <a:pt x="480" y="674"/>
                      </a:lnTo>
                      <a:lnTo>
                        <a:pt x="480" y="664"/>
                      </a:lnTo>
                      <a:lnTo>
                        <a:pt x="467" y="664"/>
                      </a:lnTo>
                      <a:lnTo>
                        <a:pt x="467" y="653"/>
                      </a:lnTo>
                      <a:lnTo>
                        <a:pt x="455" y="653"/>
                      </a:lnTo>
                      <a:lnTo>
                        <a:pt x="467" y="653"/>
                      </a:lnTo>
                      <a:lnTo>
                        <a:pt x="455" y="653"/>
                      </a:lnTo>
                      <a:lnTo>
                        <a:pt x="467" y="653"/>
                      </a:lnTo>
                      <a:lnTo>
                        <a:pt x="467" y="644"/>
                      </a:lnTo>
                      <a:lnTo>
                        <a:pt x="455" y="644"/>
                      </a:lnTo>
                      <a:lnTo>
                        <a:pt x="455" y="633"/>
                      </a:lnTo>
                      <a:lnTo>
                        <a:pt x="455" y="644"/>
                      </a:lnTo>
                      <a:lnTo>
                        <a:pt x="442" y="644"/>
                      </a:lnTo>
                      <a:lnTo>
                        <a:pt x="442" y="653"/>
                      </a:lnTo>
                      <a:lnTo>
                        <a:pt x="442" y="664"/>
                      </a:lnTo>
                      <a:lnTo>
                        <a:pt x="442" y="674"/>
                      </a:lnTo>
                      <a:lnTo>
                        <a:pt x="442" y="684"/>
                      </a:lnTo>
                      <a:lnTo>
                        <a:pt x="428" y="684"/>
                      </a:lnTo>
                      <a:lnTo>
                        <a:pt x="428" y="674"/>
                      </a:lnTo>
                      <a:lnTo>
                        <a:pt x="416" y="674"/>
                      </a:lnTo>
                      <a:lnTo>
                        <a:pt x="416" y="664"/>
                      </a:lnTo>
                      <a:lnTo>
                        <a:pt x="428" y="664"/>
                      </a:lnTo>
                      <a:lnTo>
                        <a:pt x="416" y="664"/>
                      </a:lnTo>
                      <a:lnTo>
                        <a:pt x="403" y="664"/>
                      </a:lnTo>
                      <a:lnTo>
                        <a:pt x="391" y="674"/>
                      </a:lnTo>
                      <a:lnTo>
                        <a:pt x="391" y="664"/>
                      </a:lnTo>
                      <a:lnTo>
                        <a:pt x="391" y="674"/>
                      </a:lnTo>
                      <a:lnTo>
                        <a:pt x="379" y="674"/>
                      </a:lnTo>
                      <a:lnTo>
                        <a:pt x="365" y="674"/>
                      </a:lnTo>
                      <a:lnTo>
                        <a:pt x="354" y="674"/>
                      </a:lnTo>
                      <a:lnTo>
                        <a:pt x="354" y="664"/>
                      </a:lnTo>
                      <a:lnTo>
                        <a:pt x="340" y="664"/>
                      </a:lnTo>
                      <a:lnTo>
                        <a:pt x="340" y="653"/>
                      </a:lnTo>
                      <a:lnTo>
                        <a:pt x="340" y="644"/>
                      </a:lnTo>
                      <a:lnTo>
                        <a:pt x="354" y="644"/>
                      </a:lnTo>
                      <a:lnTo>
                        <a:pt x="340" y="644"/>
                      </a:lnTo>
                      <a:lnTo>
                        <a:pt x="340" y="633"/>
                      </a:lnTo>
                      <a:lnTo>
                        <a:pt x="354" y="633"/>
                      </a:lnTo>
                      <a:lnTo>
                        <a:pt x="340" y="633"/>
                      </a:lnTo>
                      <a:lnTo>
                        <a:pt x="340" y="624"/>
                      </a:lnTo>
                      <a:lnTo>
                        <a:pt x="340" y="613"/>
                      </a:lnTo>
                      <a:lnTo>
                        <a:pt x="354" y="613"/>
                      </a:lnTo>
                      <a:lnTo>
                        <a:pt x="354" y="604"/>
                      </a:lnTo>
                      <a:lnTo>
                        <a:pt x="365" y="604"/>
                      </a:lnTo>
                      <a:lnTo>
                        <a:pt x="379" y="593"/>
                      </a:lnTo>
                      <a:lnTo>
                        <a:pt x="379" y="604"/>
                      </a:lnTo>
                      <a:lnTo>
                        <a:pt x="379" y="593"/>
                      </a:lnTo>
                      <a:lnTo>
                        <a:pt x="391" y="593"/>
                      </a:lnTo>
                      <a:lnTo>
                        <a:pt x="391" y="584"/>
                      </a:lnTo>
                      <a:lnTo>
                        <a:pt x="403" y="584"/>
                      </a:lnTo>
                      <a:lnTo>
                        <a:pt x="403" y="574"/>
                      </a:lnTo>
                      <a:lnTo>
                        <a:pt x="416" y="574"/>
                      </a:lnTo>
                      <a:lnTo>
                        <a:pt x="403" y="574"/>
                      </a:lnTo>
                      <a:lnTo>
                        <a:pt x="416" y="574"/>
                      </a:lnTo>
                      <a:lnTo>
                        <a:pt x="416" y="564"/>
                      </a:lnTo>
                      <a:lnTo>
                        <a:pt x="428" y="564"/>
                      </a:lnTo>
                      <a:lnTo>
                        <a:pt x="428" y="553"/>
                      </a:lnTo>
                      <a:lnTo>
                        <a:pt x="442" y="543"/>
                      </a:lnTo>
                      <a:lnTo>
                        <a:pt x="442" y="533"/>
                      </a:lnTo>
                      <a:lnTo>
                        <a:pt x="442" y="522"/>
                      </a:lnTo>
                      <a:lnTo>
                        <a:pt x="442" y="513"/>
                      </a:lnTo>
                      <a:lnTo>
                        <a:pt x="442" y="503"/>
                      </a:lnTo>
                      <a:lnTo>
                        <a:pt x="428" y="503"/>
                      </a:lnTo>
                      <a:lnTo>
                        <a:pt x="428" y="493"/>
                      </a:lnTo>
                      <a:lnTo>
                        <a:pt x="428" y="482"/>
                      </a:lnTo>
                      <a:lnTo>
                        <a:pt x="416" y="482"/>
                      </a:lnTo>
                      <a:lnTo>
                        <a:pt x="416" y="473"/>
                      </a:lnTo>
                      <a:lnTo>
                        <a:pt x="403" y="473"/>
                      </a:lnTo>
                      <a:lnTo>
                        <a:pt x="403" y="462"/>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11" name="Freeform 17">
                  <a:extLst>
                    <a:ext uri="{FF2B5EF4-FFF2-40B4-BE49-F238E27FC236}">
                      <a16:creationId xmlns:a16="http://schemas.microsoft.com/office/drawing/2014/main" id="{6015D5B4-B31D-0294-E2F5-BE8C6FD59763}"/>
                    </a:ext>
                  </a:extLst>
                </p:cNvPr>
                <p:cNvSpPr>
                  <a:spLocks/>
                </p:cNvSpPr>
                <p:nvPr/>
              </p:nvSpPr>
              <p:spPr bwMode="auto">
                <a:xfrm>
                  <a:off x="4238138" y="4076852"/>
                  <a:ext cx="410620" cy="580924"/>
                </a:xfrm>
                <a:custGeom>
                  <a:avLst/>
                  <a:gdLst>
                    <a:gd name="T0" fmla="*/ 6375901 w 355"/>
                    <a:gd name="T1" fmla="*/ 16121864 h 400"/>
                    <a:gd name="T2" fmla="*/ 6375901 w 355"/>
                    <a:gd name="T3" fmla="*/ 17914073 h 400"/>
                    <a:gd name="T4" fmla="*/ 6375901 w 355"/>
                    <a:gd name="T5" fmla="*/ 17914073 h 400"/>
                    <a:gd name="T6" fmla="*/ 6375901 w 355"/>
                    <a:gd name="T7" fmla="*/ 21497154 h 400"/>
                    <a:gd name="T8" fmla="*/ 4781925 w 355"/>
                    <a:gd name="T9" fmla="*/ 21497154 h 400"/>
                    <a:gd name="T10" fmla="*/ 4781925 w 355"/>
                    <a:gd name="T11" fmla="*/ 23288031 h 400"/>
                    <a:gd name="T12" fmla="*/ 4781925 w 355"/>
                    <a:gd name="T13" fmla="*/ 25078903 h 400"/>
                    <a:gd name="T14" fmla="*/ 4781925 w 355"/>
                    <a:gd name="T15" fmla="*/ 25078903 h 400"/>
                    <a:gd name="T16" fmla="*/ 3187951 w 355"/>
                    <a:gd name="T17" fmla="*/ 25078903 h 400"/>
                    <a:gd name="T18" fmla="*/ 3187951 w 355"/>
                    <a:gd name="T19" fmla="*/ 28661984 h 400"/>
                    <a:gd name="T20" fmla="*/ 3187951 w 355"/>
                    <a:gd name="T21" fmla="*/ 30454193 h 400"/>
                    <a:gd name="T22" fmla="*/ 3187951 w 355"/>
                    <a:gd name="T23" fmla="*/ 34035937 h 400"/>
                    <a:gd name="T24" fmla="*/ 3187951 w 355"/>
                    <a:gd name="T25" fmla="*/ 37619018 h 400"/>
                    <a:gd name="T26" fmla="*/ 3187951 w 355"/>
                    <a:gd name="T27" fmla="*/ 37619018 h 400"/>
                    <a:gd name="T28" fmla="*/ 3187951 w 355"/>
                    <a:gd name="T29" fmla="*/ 37619018 h 400"/>
                    <a:gd name="T30" fmla="*/ 3187951 w 355"/>
                    <a:gd name="T31" fmla="*/ 37619018 h 400"/>
                    <a:gd name="T32" fmla="*/ 3187951 w 355"/>
                    <a:gd name="T33" fmla="*/ 37619018 h 400"/>
                    <a:gd name="T34" fmla="*/ 3187951 w 355"/>
                    <a:gd name="T35" fmla="*/ 34035937 h 400"/>
                    <a:gd name="T36" fmla="*/ 3187951 w 355"/>
                    <a:gd name="T37" fmla="*/ 34035937 h 400"/>
                    <a:gd name="T38" fmla="*/ 3187951 w 355"/>
                    <a:gd name="T39" fmla="*/ 32245065 h 400"/>
                    <a:gd name="T40" fmla="*/ 3187951 w 355"/>
                    <a:gd name="T41" fmla="*/ 28661984 h 400"/>
                    <a:gd name="T42" fmla="*/ 3187951 w 355"/>
                    <a:gd name="T43" fmla="*/ 26871112 h 400"/>
                    <a:gd name="T44" fmla="*/ 3187951 w 355"/>
                    <a:gd name="T45" fmla="*/ 25078903 h 400"/>
                    <a:gd name="T46" fmla="*/ 3187951 w 355"/>
                    <a:gd name="T47" fmla="*/ 25078903 h 400"/>
                    <a:gd name="T48" fmla="*/ 3187951 w 355"/>
                    <a:gd name="T49" fmla="*/ 25078903 h 400"/>
                    <a:gd name="T50" fmla="*/ 3187951 w 355"/>
                    <a:gd name="T51" fmla="*/ 25078903 h 400"/>
                    <a:gd name="T52" fmla="*/ 3187951 w 355"/>
                    <a:gd name="T53" fmla="*/ 25078903 h 400"/>
                    <a:gd name="T54" fmla="*/ 3187951 w 355"/>
                    <a:gd name="T55" fmla="*/ 23288031 h 400"/>
                    <a:gd name="T56" fmla="*/ 3187951 w 355"/>
                    <a:gd name="T57" fmla="*/ 21497154 h 400"/>
                    <a:gd name="T58" fmla="*/ 3187951 w 355"/>
                    <a:gd name="T59" fmla="*/ 19704945 h 400"/>
                    <a:gd name="T60" fmla="*/ 3187951 w 355"/>
                    <a:gd name="T61" fmla="*/ 16121864 h 400"/>
                    <a:gd name="T62" fmla="*/ 3187951 w 355"/>
                    <a:gd name="T63" fmla="*/ 14330992 h 400"/>
                    <a:gd name="T64" fmla="*/ 3187951 w 355"/>
                    <a:gd name="T65" fmla="*/ 12540120 h 400"/>
                    <a:gd name="T66" fmla="*/ 3187951 w 355"/>
                    <a:gd name="T67" fmla="*/ 10747908 h 400"/>
                    <a:gd name="T68" fmla="*/ 3187951 w 355"/>
                    <a:gd name="T69" fmla="*/ 8957036 h 400"/>
                    <a:gd name="T70" fmla="*/ 3187951 w 355"/>
                    <a:gd name="T71" fmla="*/ 5373954 h 400"/>
                    <a:gd name="T72" fmla="*/ 3187951 w 355"/>
                    <a:gd name="T73" fmla="*/ 5373954 h 400"/>
                    <a:gd name="T74" fmla="*/ 3187951 w 355"/>
                    <a:gd name="T75" fmla="*/ 5373954 h 400"/>
                    <a:gd name="T76" fmla="*/ 3187951 w 355"/>
                    <a:gd name="T77" fmla="*/ 0 h 400"/>
                    <a:gd name="T78" fmla="*/ 3187951 w 355"/>
                    <a:gd name="T79" fmla="*/ 5373954 h 400"/>
                    <a:gd name="T80" fmla="*/ 3187951 w 355"/>
                    <a:gd name="T81" fmla="*/ 5373954 h 400"/>
                    <a:gd name="T82" fmla="*/ 4781925 w 355"/>
                    <a:gd name="T83" fmla="*/ 5373954 h 400"/>
                    <a:gd name="T84" fmla="*/ 4781925 w 355"/>
                    <a:gd name="T85" fmla="*/ 0 h 400"/>
                    <a:gd name="T86" fmla="*/ 4781925 w 355"/>
                    <a:gd name="T87" fmla="*/ 5373954 h 400"/>
                    <a:gd name="T88" fmla="*/ 6375901 w 355"/>
                    <a:gd name="T89" fmla="*/ 5373954 h 400"/>
                    <a:gd name="T90" fmla="*/ 6375901 w 355"/>
                    <a:gd name="T91" fmla="*/ 5373954 h 400"/>
                    <a:gd name="T92" fmla="*/ 6375901 w 355"/>
                    <a:gd name="T93" fmla="*/ 5373954 h 400"/>
                    <a:gd name="T94" fmla="*/ 4781925 w 355"/>
                    <a:gd name="T95" fmla="*/ 5373954 h 400"/>
                    <a:gd name="T96" fmla="*/ 4781925 w 355"/>
                    <a:gd name="T97" fmla="*/ 7166165 h 400"/>
                    <a:gd name="T98" fmla="*/ 6375901 w 355"/>
                    <a:gd name="T99" fmla="*/ 10747908 h 400"/>
                    <a:gd name="T100" fmla="*/ 6375901 w 355"/>
                    <a:gd name="T101" fmla="*/ 12540120 h 4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55"/>
                    <a:gd name="T154" fmla="*/ 0 h 400"/>
                    <a:gd name="T155" fmla="*/ 355 w 355"/>
                    <a:gd name="T156" fmla="*/ 400 h 4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55" h="400">
                      <a:moveTo>
                        <a:pt x="341" y="140"/>
                      </a:moveTo>
                      <a:lnTo>
                        <a:pt x="355" y="140"/>
                      </a:lnTo>
                      <a:lnTo>
                        <a:pt x="355" y="150"/>
                      </a:lnTo>
                      <a:lnTo>
                        <a:pt x="355" y="160"/>
                      </a:lnTo>
                      <a:lnTo>
                        <a:pt x="341" y="160"/>
                      </a:lnTo>
                      <a:lnTo>
                        <a:pt x="341" y="169"/>
                      </a:lnTo>
                      <a:lnTo>
                        <a:pt x="341" y="181"/>
                      </a:lnTo>
                      <a:lnTo>
                        <a:pt x="355" y="181"/>
                      </a:lnTo>
                      <a:lnTo>
                        <a:pt x="355" y="190"/>
                      </a:lnTo>
                      <a:lnTo>
                        <a:pt x="355" y="200"/>
                      </a:lnTo>
                      <a:lnTo>
                        <a:pt x="341" y="200"/>
                      </a:lnTo>
                      <a:lnTo>
                        <a:pt x="341" y="190"/>
                      </a:lnTo>
                      <a:lnTo>
                        <a:pt x="328" y="190"/>
                      </a:lnTo>
                      <a:lnTo>
                        <a:pt x="328" y="200"/>
                      </a:lnTo>
                      <a:lnTo>
                        <a:pt x="328" y="211"/>
                      </a:lnTo>
                      <a:lnTo>
                        <a:pt x="328" y="220"/>
                      </a:lnTo>
                      <a:lnTo>
                        <a:pt x="316" y="220"/>
                      </a:lnTo>
                      <a:lnTo>
                        <a:pt x="303" y="220"/>
                      </a:lnTo>
                      <a:lnTo>
                        <a:pt x="303" y="231"/>
                      </a:lnTo>
                      <a:lnTo>
                        <a:pt x="303" y="220"/>
                      </a:lnTo>
                      <a:lnTo>
                        <a:pt x="291" y="220"/>
                      </a:lnTo>
                      <a:lnTo>
                        <a:pt x="291" y="231"/>
                      </a:lnTo>
                      <a:lnTo>
                        <a:pt x="291" y="220"/>
                      </a:lnTo>
                      <a:lnTo>
                        <a:pt x="291" y="231"/>
                      </a:lnTo>
                      <a:lnTo>
                        <a:pt x="278" y="231"/>
                      </a:lnTo>
                      <a:lnTo>
                        <a:pt x="278" y="240"/>
                      </a:lnTo>
                      <a:lnTo>
                        <a:pt x="265" y="240"/>
                      </a:lnTo>
                      <a:lnTo>
                        <a:pt x="265" y="251"/>
                      </a:lnTo>
                      <a:lnTo>
                        <a:pt x="278" y="251"/>
                      </a:lnTo>
                      <a:lnTo>
                        <a:pt x="265" y="251"/>
                      </a:lnTo>
                      <a:lnTo>
                        <a:pt x="265" y="260"/>
                      </a:lnTo>
                      <a:lnTo>
                        <a:pt x="253" y="260"/>
                      </a:lnTo>
                      <a:lnTo>
                        <a:pt x="253" y="251"/>
                      </a:lnTo>
                      <a:lnTo>
                        <a:pt x="240" y="251"/>
                      </a:lnTo>
                      <a:lnTo>
                        <a:pt x="226" y="251"/>
                      </a:lnTo>
                      <a:lnTo>
                        <a:pt x="215" y="260"/>
                      </a:lnTo>
                      <a:lnTo>
                        <a:pt x="215" y="271"/>
                      </a:lnTo>
                      <a:lnTo>
                        <a:pt x="215" y="281"/>
                      </a:lnTo>
                      <a:lnTo>
                        <a:pt x="226" y="281"/>
                      </a:lnTo>
                      <a:lnTo>
                        <a:pt x="226" y="291"/>
                      </a:lnTo>
                      <a:lnTo>
                        <a:pt x="240" y="291"/>
                      </a:lnTo>
                      <a:lnTo>
                        <a:pt x="240" y="300"/>
                      </a:lnTo>
                      <a:lnTo>
                        <a:pt x="240" y="311"/>
                      </a:lnTo>
                      <a:lnTo>
                        <a:pt x="240" y="320"/>
                      </a:lnTo>
                      <a:lnTo>
                        <a:pt x="240" y="331"/>
                      </a:lnTo>
                      <a:lnTo>
                        <a:pt x="240" y="340"/>
                      </a:lnTo>
                      <a:lnTo>
                        <a:pt x="240" y="351"/>
                      </a:lnTo>
                      <a:lnTo>
                        <a:pt x="240" y="360"/>
                      </a:lnTo>
                      <a:lnTo>
                        <a:pt x="240" y="371"/>
                      </a:lnTo>
                      <a:lnTo>
                        <a:pt x="240" y="381"/>
                      </a:lnTo>
                      <a:lnTo>
                        <a:pt x="240" y="391"/>
                      </a:lnTo>
                      <a:lnTo>
                        <a:pt x="226" y="391"/>
                      </a:lnTo>
                      <a:lnTo>
                        <a:pt x="215" y="391"/>
                      </a:lnTo>
                      <a:lnTo>
                        <a:pt x="201" y="391"/>
                      </a:lnTo>
                      <a:lnTo>
                        <a:pt x="190" y="391"/>
                      </a:lnTo>
                      <a:lnTo>
                        <a:pt x="177" y="391"/>
                      </a:lnTo>
                      <a:lnTo>
                        <a:pt x="177" y="400"/>
                      </a:lnTo>
                      <a:lnTo>
                        <a:pt x="177" y="391"/>
                      </a:lnTo>
                      <a:lnTo>
                        <a:pt x="163" y="391"/>
                      </a:lnTo>
                      <a:lnTo>
                        <a:pt x="163" y="381"/>
                      </a:lnTo>
                      <a:lnTo>
                        <a:pt x="152" y="391"/>
                      </a:lnTo>
                      <a:lnTo>
                        <a:pt x="152" y="381"/>
                      </a:lnTo>
                      <a:lnTo>
                        <a:pt x="138" y="381"/>
                      </a:lnTo>
                      <a:lnTo>
                        <a:pt x="127" y="381"/>
                      </a:lnTo>
                      <a:lnTo>
                        <a:pt x="138" y="381"/>
                      </a:lnTo>
                      <a:lnTo>
                        <a:pt x="138" y="371"/>
                      </a:lnTo>
                      <a:lnTo>
                        <a:pt x="127" y="371"/>
                      </a:lnTo>
                      <a:lnTo>
                        <a:pt x="127" y="381"/>
                      </a:lnTo>
                      <a:lnTo>
                        <a:pt x="113" y="381"/>
                      </a:lnTo>
                      <a:lnTo>
                        <a:pt x="113" y="371"/>
                      </a:lnTo>
                      <a:lnTo>
                        <a:pt x="100" y="371"/>
                      </a:lnTo>
                      <a:lnTo>
                        <a:pt x="100" y="360"/>
                      </a:lnTo>
                      <a:lnTo>
                        <a:pt x="88" y="360"/>
                      </a:lnTo>
                      <a:lnTo>
                        <a:pt x="75" y="360"/>
                      </a:lnTo>
                      <a:lnTo>
                        <a:pt x="75" y="351"/>
                      </a:lnTo>
                      <a:lnTo>
                        <a:pt x="64" y="351"/>
                      </a:lnTo>
                      <a:lnTo>
                        <a:pt x="64" y="340"/>
                      </a:lnTo>
                      <a:lnTo>
                        <a:pt x="75" y="340"/>
                      </a:lnTo>
                      <a:lnTo>
                        <a:pt x="64" y="340"/>
                      </a:lnTo>
                      <a:lnTo>
                        <a:pt x="64" y="331"/>
                      </a:lnTo>
                      <a:lnTo>
                        <a:pt x="75" y="331"/>
                      </a:lnTo>
                      <a:lnTo>
                        <a:pt x="75" y="320"/>
                      </a:lnTo>
                      <a:lnTo>
                        <a:pt x="75" y="311"/>
                      </a:lnTo>
                      <a:lnTo>
                        <a:pt x="75" y="300"/>
                      </a:lnTo>
                      <a:lnTo>
                        <a:pt x="75" y="291"/>
                      </a:lnTo>
                      <a:lnTo>
                        <a:pt x="75" y="281"/>
                      </a:lnTo>
                      <a:lnTo>
                        <a:pt x="88" y="281"/>
                      </a:lnTo>
                      <a:lnTo>
                        <a:pt x="88" y="271"/>
                      </a:lnTo>
                      <a:lnTo>
                        <a:pt x="75" y="271"/>
                      </a:lnTo>
                      <a:lnTo>
                        <a:pt x="75" y="260"/>
                      </a:lnTo>
                      <a:lnTo>
                        <a:pt x="75" y="251"/>
                      </a:lnTo>
                      <a:lnTo>
                        <a:pt x="75" y="260"/>
                      </a:lnTo>
                      <a:lnTo>
                        <a:pt x="64" y="260"/>
                      </a:lnTo>
                      <a:lnTo>
                        <a:pt x="50" y="260"/>
                      </a:lnTo>
                      <a:lnTo>
                        <a:pt x="50" y="271"/>
                      </a:lnTo>
                      <a:lnTo>
                        <a:pt x="50" y="260"/>
                      </a:lnTo>
                      <a:lnTo>
                        <a:pt x="50" y="271"/>
                      </a:lnTo>
                      <a:lnTo>
                        <a:pt x="37" y="271"/>
                      </a:lnTo>
                      <a:lnTo>
                        <a:pt x="25" y="271"/>
                      </a:lnTo>
                      <a:lnTo>
                        <a:pt x="25" y="260"/>
                      </a:lnTo>
                      <a:lnTo>
                        <a:pt x="25" y="271"/>
                      </a:lnTo>
                      <a:lnTo>
                        <a:pt x="25" y="260"/>
                      </a:lnTo>
                      <a:lnTo>
                        <a:pt x="12" y="271"/>
                      </a:lnTo>
                      <a:lnTo>
                        <a:pt x="12" y="260"/>
                      </a:lnTo>
                      <a:lnTo>
                        <a:pt x="0" y="260"/>
                      </a:lnTo>
                      <a:lnTo>
                        <a:pt x="12" y="260"/>
                      </a:lnTo>
                      <a:lnTo>
                        <a:pt x="12" y="251"/>
                      </a:lnTo>
                      <a:lnTo>
                        <a:pt x="25" y="251"/>
                      </a:lnTo>
                      <a:lnTo>
                        <a:pt x="25" y="240"/>
                      </a:lnTo>
                      <a:lnTo>
                        <a:pt x="25" y="231"/>
                      </a:lnTo>
                      <a:lnTo>
                        <a:pt x="37" y="231"/>
                      </a:lnTo>
                      <a:lnTo>
                        <a:pt x="25" y="231"/>
                      </a:lnTo>
                      <a:lnTo>
                        <a:pt x="25" y="220"/>
                      </a:lnTo>
                      <a:lnTo>
                        <a:pt x="37" y="220"/>
                      </a:lnTo>
                      <a:lnTo>
                        <a:pt x="25" y="220"/>
                      </a:lnTo>
                      <a:lnTo>
                        <a:pt x="37" y="220"/>
                      </a:lnTo>
                      <a:lnTo>
                        <a:pt x="25" y="220"/>
                      </a:lnTo>
                      <a:lnTo>
                        <a:pt x="25" y="211"/>
                      </a:lnTo>
                      <a:lnTo>
                        <a:pt x="25" y="200"/>
                      </a:lnTo>
                      <a:lnTo>
                        <a:pt x="37" y="200"/>
                      </a:lnTo>
                      <a:lnTo>
                        <a:pt x="50" y="200"/>
                      </a:lnTo>
                      <a:lnTo>
                        <a:pt x="50" y="190"/>
                      </a:lnTo>
                      <a:lnTo>
                        <a:pt x="50" y="181"/>
                      </a:lnTo>
                      <a:lnTo>
                        <a:pt x="50" y="169"/>
                      </a:lnTo>
                      <a:lnTo>
                        <a:pt x="50" y="160"/>
                      </a:lnTo>
                      <a:lnTo>
                        <a:pt x="64" y="160"/>
                      </a:lnTo>
                      <a:lnTo>
                        <a:pt x="75" y="150"/>
                      </a:lnTo>
                      <a:lnTo>
                        <a:pt x="64" y="140"/>
                      </a:lnTo>
                      <a:lnTo>
                        <a:pt x="64" y="129"/>
                      </a:lnTo>
                      <a:lnTo>
                        <a:pt x="64" y="120"/>
                      </a:lnTo>
                      <a:lnTo>
                        <a:pt x="75" y="120"/>
                      </a:lnTo>
                      <a:lnTo>
                        <a:pt x="75" y="129"/>
                      </a:lnTo>
                      <a:lnTo>
                        <a:pt x="88" y="129"/>
                      </a:lnTo>
                      <a:lnTo>
                        <a:pt x="88" y="120"/>
                      </a:lnTo>
                      <a:lnTo>
                        <a:pt x="100" y="120"/>
                      </a:lnTo>
                      <a:lnTo>
                        <a:pt x="100" y="110"/>
                      </a:lnTo>
                      <a:lnTo>
                        <a:pt x="100" y="100"/>
                      </a:lnTo>
                      <a:lnTo>
                        <a:pt x="113" y="100"/>
                      </a:lnTo>
                      <a:lnTo>
                        <a:pt x="113" y="90"/>
                      </a:lnTo>
                      <a:lnTo>
                        <a:pt x="127" y="90"/>
                      </a:lnTo>
                      <a:lnTo>
                        <a:pt x="138" y="90"/>
                      </a:lnTo>
                      <a:lnTo>
                        <a:pt x="138" y="81"/>
                      </a:lnTo>
                      <a:lnTo>
                        <a:pt x="138" y="69"/>
                      </a:lnTo>
                      <a:lnTo>
                        <a:pt x="152" y="69"/>
                      </a:lnTo>
                      <a:lnTo>
                        <a:pt x="152" y="81"/>
                      </a:lnTo>
                      <a:lnTo>
                        <a:pt x="163" y="81"/>
                      </a:lnTo>
                      <a:lnTo>
                        <a:pt x="163" y="69"/>
                      </a:lnTo>
                      <a:lnTo>
                        <a:pt x="163" y="60"/>
                      </a:lnTo>
                      <a:lnTo>
                        <a:pt x="163" y="50"/>
                      </a:lnTo>
                      <a:lnTo>
                        <a:pt x="177" y="50"/>
                      </a:lnTo>
                      <a:lnTo>
                        <a:pt x="177" y="40"/>
                      </a:lnTo>
                      <a:lnTo>
                        <a:pt x="177" y="29"/>
                      </a:lnTo>
                      <a:lnTo>
                        <a:pt x="177" y="20"/>
                      </a:lnTo>
                      <a:lnTo>
                        <a:pt x="163" y="10"/>
                      </a:lnTo>
                      <a:lnTo>
                        <a:pt x="177" y="10"/>
                      </a:lnTo>
                      <a:lnTo>
                        <a:pt x="177" y="0"/>
                      </a:lnTo>
                      <a:lnTo>
                        <a:pt x="177" y="10"/>
                      </a:lnTo>
                      <a:lnTo>
                        <a:pt x="190" y="10"/>
                      </a:lnTo>
                      <a:lnTo>
                        <a:pt x="201" y="10"/>
                      </a:lnTo>
                      <a:lnTo>
                        <a:pt x="215" y="10"/>
                      </a:lnTo>
                      <a:lnTo>
                        <a:pt x="215" y="20"/>
                      </a:lnTo>
                      <a:lnTo>
                        <a:pt x="215" y="10"/>
                      </a:lnTo>
                      <a:lnTo>
                        <a:pt x="215" y="20"/>
                      </a:lnTo>
                      <a:lnTo>
                        <a:pt x="226" y="20"/>
                      </a:lnTo>
                      <a:lnTo>
                        <a:pt x="240" y="20"/>
                      </a:lnTo>
                      <a:lnTo>
                        <a:pt x="240" y="10"/>
                      </a:lnTo>
                      <a:lnTo>
                        <a:pt x="253" y="10"/>
                      </a:lnTo>
                      <a:lnTo>
                        <a:pt x="253" y="20"/>
                      </a:lnTo>
                      <a:lnTo>
                        <a:pt x="253" y="10"/>
                      </a:lnTo>
                      <a:lnTo>
                        <a:pt x="265" y="10"/>
                      </a:lnTo>
                      <a:lnTo>
                        <a:pt x="265" y="0"/>
                      </a:lnTo>
                      <a:lnTo>
                        <a:pt x="278" y="0"/>
                      </a:lnTo>
                      <a:lnTo>
                        <a:pt x="278" y="10"/>
                      </a:lnTo>
                      <a:lnTo>
                        <a:pt x="278" y="0"/>
                      </a:lnTo>
                      <a:lnTo>
                        <a:pt x="291" y="0"/>
                      </a:lnTo>
                      <a:lnTo>
                        <a:pt x="291" y="10"/>
                      </a:lnTo>
                      <a:lnTo>
                        <a:pt x="303" y="10"/>
                      </a:lnTo>
                      <a:lnTo>
                        <a:pt x="316" y="10"/>
                      </a:lnTo>
                      <a:lnTo>
                        <a:pt x="316" y="20"/>
                      </a:lnTo>
                      <a:lnTo>
                        <a:pt x="328" y="20"/>
                      </a:lnTo>
                      <a:lnTo>
                        <a:pt x="328" y="29"/>
                      </a:lnTo>
                      <a:lnTo>
                        <a:pt x="328" y="20"/>
                      </a:lnTo>
                      <a:lnTo>
                        <a:pt x="328" y="29"/>
                      </a:lnTo>
                      <a:lnTo>
                        <a:pt x="341" y="29"/>
                      </a:lnTo>
                      <a:lnTo>
                        <a:pt x="341" y="40"/>
                      </a:lnTo>
                      <a:lnTo>
                        <a:pt x="328" y="40"/>
                      </a:lnTo>
                      <a:lnTo>
                        <a:pt x="328" y="50"/>
                      </a:lnTo>
                      <a:lnTo>
                        <a:pt x="328" y="60"/>
                      </a:lnTo>
                      <a:lnTo>
                        <a:pt x="316" y="60"/>
                      </a:lnTo>
                      <a:lnTo>
                        <a:pt x="316" y="50"/>
                      </a:lnTo>
                      <a:lnTo>
                        <a:pt x="316" y="60"/>
                      </a:lnTo>
                      <a:lnTo>
                        <a:pt x="303" y="60"/>
                      </a:lnTo>
                      <a:lnTo>
                        <a:pt x="291" y="60"/>
                      </a:lnTo>
                      <a:lnTo>
                        <a:pt x="291" y="69"/>
                      </a:lnTo>
                      <a:lnTo>
                        <a:pt x="291" y="81"/>
                      </a:lnTo>
                      <a:lnTo>
                        <a:pt x="303" y="81"/>
                      </a:lnTo>
                      <a:lnTo>
                        <a:pt x="303" y="90"/>
                      </a:lnTo>
                      <a:lnTo>
                        <a:pt x="316" y="90"/>
                      </a:lnTo>
                      <a:lnTo>
                        <a:pt x="328" y="90"/>
                      </a:lnTo>
                      <a:lnTo>
                        <a:pt x="328" y="100"/>
                      </a:lnTo>
                      <a:lnTo>
                        <a:pt x="328" y="110"/>
                      </a:lnTo>
                      <a:lnTo>
                        <a:pt x="341" y="110"/>
                      </a:lnTo>
                      <a:lnTo>
                        <a:pt x="341" y="120"/>
                      </a:lnTo>
                      <a:lnTo>
                        <a:pt x="341" y="129"/>
                      </a:lnTo>
                      <a:lnTo>
                        <a:pt x="341" y="140"/>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12" name="Freeform 18">
                  <a:extLst>
                    <a:ext uri="{FF2B5EF4-FFF2-40B4-BE49-F238E27FC236}">
                      <a16:creationId xmlns:a16="http://schemas.microsoft.com/office/drawing/2014/main" id="{B90AA8D3-F1A3-4CAA-2B2A-C70907DCEC2F}"/>
                    </a:ext>
                  </a:extLst>
                </p:cNvPr>
                <p:cNvSpPr>
                  <a:spLocks noEditPoints="1"/>
                </p:cNvSpPr>
                <p:nvPr/>
              </p:nvSpPr>
              <p:spPr bwMode="auto">
                <a:xfrm>
                  <a:off x="3841843" y="3087325"/>
                  <a:ext cx="746437" cy="588032"/>
                </a:xfrm>
                <a:custGeom>
                  <a:avLst/>
                  <a:gdLst>
                    <a:gd name="T0" fmla="*/ 1156842 w 756"/>
                    <a:gd name="T1" fmla="*/ 1305379 h 474"/>
                    <a:gd name="T2" fmla="*/ 1156842 w 756"/>
                    <a:gd name="T3" fmla="*/ 1305379 h 474"/>
                    <a:gd name="T4" fmla="*/ 1156842 w 756"/>
                    <a:gd name="T5" fmla="*/ 1305379 h 474"/>
                    <a:gd name="T6" fmla="*/ 1156842 w 756"/>
                    <a:gd name="T7" fmla="*/ 1305379 h 474"/>
                    <a:gd name="T8" fmla="*/ 1156842 w 756"/>
                    <a:gd name="T9" fmla="*/ 1305379 h 474"/>
                    <a:gd name="T10" fmla="*/ 0 w 756"/>
                    <a:gd name="T11" fmla="*/ 1305379 h 474"/>
                    <a:gd name="T12" fmla="*/ 1156842 w 756"/>
                    <a:gd name="T13" fmla="*/ 1305379 h 474"/>
                    <a:gd name="T14" fmla="*/ 1156842 w 756"/>
                    <a:gd name="T15" fmla="*/ 1305379 h 474"/>
                    <a:gd name="T16" fmla="*/ 1156842 w 756"/>
                    <a:gd name="T17" fmla="*/ 1305379 h 474"/>
                    <a:gd name="T18" fmla="*/ 1156842 w 756"/>
                    <a:gd name="T19" fmla="*/ 1305379 h 474"/>
                    <a:gd name="T20" fmla="*/ 1156842 w 756"/>
                    <a:gd name="T21" fmla="*/ 1305379 h 474"/>
                    <a:gd name="T22" fmla="*/ 1156842 w 756"/>
                    <a:gd name="T23" fmla="*/ 1305379 h 474"/>
                    <a:gd name="T24" fmla="*/ 1156842 w 756"/>
                    <a:gd name="T25" fmla="*/ 1305379 h 474"/>
                    <a:gd name="T26" fmla="*/ 1156842 w 756"/>
                    <a:gd name="T27" fmla="*/ 1305379 h 474"/>
                    <a:gd name="T28" fmla="*/ 1156842 w 756"/>
                    <a:gd name="T29" fmla="*/ 1305379 h 474"/>
                    <a:gd name="T30" fmla="*/ 1156842 w 756"/>
                    <a:gd name="T31" fmla="*/ 1305379 h 474"/>
                    <a:gd name="T32" fmla="*/ 1156842 w 756"/>
                    <a:gd name="T33" fmla="*/ 1305379 h 474"/>
                    <a:gd name="T34" fmla="*/ 1156842 w 756"/>
                    <a:gd name="T35" fmla="*/ 1305379 h 474"/>
                    <a:gd name="T36" fmla="*/ 1156842 w 756"/>
                    <a:gd name="T37" fmla="*/ 0 h 474"/>
                    <a:gd name="T38" fmla="*/ 1156842 w 756"/>
                    <a:gd name="T39" fmla="*/ 1305379 h 474"/>
                    <a:gd name="T40" fmla="*/ 1156842 w 756"/>
                    <a:gd name="T41" fmla="*/ 1305379 h 474"/>
                    <a:gd name="T42" fmla="*/ 1156842 w 756"/>
                    <a:gd name="T43" fmla="*/ 1305379 h 474"/>
                    <a:gd name="T44" fmla="*/ 1156842 w 756"/>
                    <a:gd name="T45" fmla="*/ 1305379 h 474"/>
                    <a:gd name="T46" fmla="*/ 1156842 w 756"/>
                    <a:gd name="T47" fmla="*/ 1305379 h 474"/>
                    <a:gd name="T48" fmla="*/ 1156842 w 756"/>
                    <a:gd name="T49" fmla="*/ 1305379 h 474"/>
                    <a:gd name="T50" fmla="*/ 1156842 w 756"/>
                    <a:gd name="T51" fmla="*/ 1305379 h 474"/>
                    <a:gd name="T52" fmla="*/ 1156842 w 756"/>
                    <a:gd name="T53" fmla="*/ 1305379 h 474"/>
                    <a:gd name="T54" fmla="*/ 1156842 w 756"/>
                    <a:gd name="T55" fmla="*/ 1305379 h 474"/>
                    <a:gd name="T56" fmla="*/ 1156842 w 756"/>
                    <a:gd name="T57" fmla="*/ 1305379 h 474"/>
                    <a:gd name="T58" fmla="*/ 1156842 w 756"/>
                    <a:gd name="T59" fmla="*/ 1305379 h 474"/>
                    <a:gd name="T60" fmla="*/ 1156842 w 756"/>
                    <a:gd name="T61" fmla="*/ 1305379 h 474"/>
                    <a:gd name="T62" fmla="*/ 1156842 w 756"/>
                    <a:gd name="T63" fmla="*/ 1305379 h 474"/>
                    <a:gd name="T64" fmla="*/ 1156842 w 756"/>
                    <a:gd name="T65" fmla="*/ 1305379 h 474"/>
                    <a:gd name="T66" fmla="*/ 1156842 w 756"/>
                    <a:gd name="T67" fmla="*/ 1305379 h 474"/>
                    <a:gd name="T68" fmla="*/ 1156842 w 756"/>
                    <a:gd name="T69" fmla="*/ 1305379 h 474"/>
                    <a:gd name="T70" fmla="*/ 1156842 w 756"/>
                    <a:gd name="T71" fmla="*/ 1305379 h 474"/>
                    <a:gd name="T72" fmla="*/ 1156842 w 756"/>
                    <a:gd name="T73" fmla="*/ 1305379 h 474"/>
                    <a:gd name="T74" fmla="*/ 1156842 w 756"/>
                    <a:gd name="T75" fmla="*/ 1305379 h 474"/>
                    <a:gd name="T76" fmla="*/ 1156842 w 756"/>
                    <a:gd name="T77" fmla="*/ 1305379 h 474"/>
                    <a:gd name="T78" fmla="*/ 1156842 w 756"/>
                    <a:gd name="T79" fmla="*/ 1305379 h 474"/>
                    <a:gd name="T80" fmla="*/ 1156842 w 756"/>
                    <a:gd name="T81" fmla="*/ 1305379 h 474"/>
                    <a:gd name="T82" fmla="*/ 1156842 w 756"/>
                    <a:gd name="T83" fmla="*/ 1305379 h 474"/>
                    <a:gd name="T84" fmla="*/ 1156842 w 756"/>
                    <a:gd name="T85" fmla="*/ 1305379 h 474"/>
                    <a:gd name="T86" fmla="*/ 1156842 w 756"/>
                    <a:gd name="T87" fmla="*/ 1305379 h 474"/>
                    <a:gd name="T88" fmla="*/ 1156842 w 756"/>
                    <a:gd name="T89" fmla="*/ 1305379 h 474"/>
                    <a:gd name="T90" fmla="*/ 1156842 w 756"/>
                    <a:gd name="T91" fmla="*/ 1305379 h 474"/>
                    <a:gd name="T92" fmla="*/ 1156842 w 756"/>
                    <a:gd name="T93" fmla="*/ 1305379 h 474"/>
                    <a:gd name="T94" fmla="*/ 1156842 w 756"/>
                    <a:gd name="T95" fmla="*/ 1305379 h 474"/>
                    <a:gd name="T96" fmla="*/ 1156842 w 756"/>
                    <a:gd name="T97" fmla="*/ 1305379 h 474"/>
                    <a:gd name="T98" fmla="*/ 1156842 w 756"/>
                    <a:gd name="T99" fmla="*/ 1305379 h 474"/>
                    <a:gd name="T100" fmla="*/ 1156842 w 756"/>
                    <a:gd name="T101" fmla="*/ 1305379 h 474"/>
                    <a:gd name="T102" fmla="*/ 1156842 w 756"/>
                    <a:gd name="T103" fmla="*/ 1305379 h 474"/>
                    <a:gd name="T104" fmla="*/ 1156842 w 756"/>
                    <a:gd name="T105" fmla="*/ 1305379 h 474"/>
                    <a:gd name="T106" fmla="*/ 1156842 w 756"/>
                    <a:gd name="T107" fmla="*/ 1305379 h 4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56"/>
                    <a:gd name="T163" fmla="*/ 0 h 474"/>
                    <a:gd name="T164" fmla="*/ 756 w 756"/>
                    <a:gd name="T165" fmla="*/ 474 h 47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56" h="474">
                      <a:moveTo>
                        <a:pt x="119" y="202"/>
                      </a:moveTo>
                      <a:lnTo>
                        <a:pt x="134" y="202"/>
                      </a:lnTo>
                      <a:lnTo>
                        <a:pt x="134" y="214"/>
                      </a:lnTo>
                      <a:lnTo>
                        <a:pt x="134" y="225"/>
                      </a:lnTo>
                      <a:lnTo>
                        <a:pt x="148" y="225"/>
                      </a:lnTo>
                      <a:lnTo>
                        <a:pt x="148" y="214"/>
                      </a:lnTo>
                      <a:lnTo>
                        <a:pt x="148" y="202"/>
                      </a:lnTo>
                      <a:lnTo>
                        <a:pt x="164" y="202"/>
                      </a:lnTo>
                      <a:lnTo>
                        <a:pt x="148" y="202"/>
                      </a:lnTo>
                      <a:lnTo>
                        <a:pt x="148" y="191"/>
                      </a:lnTo>
                      <a:lnTo>
                        <a:pt x="148" y="178"/>
                      </a:lnTo>
                      <a:lnTo>
                        <a:pt x="134" y="178"/>
                      </a:lnTo>
                      <a:lnTo>
                        <a:pt x="119" y="178"/>
                      </a:lnTo>
                      <a:lnTo>
                        <a:pt x="119" y="167"/>
                      </a:lnTo>
                      <a:lnTo>
                        <a:pt x="103" y="167"/>
                      </a:lnTo>
                      <a:lnTo>
                        <a:pt x="90" y="167"/>
                      </a:lnTo>
                      <a:lnTo>
                        <a:pt x="90" y="154"/>
                      </a:lnTo>
                      <a:lnTo>
                        <a:pt x="74" y="154"/>
                      </a:lnTo>
                      <a:lnTo>
                        <a:pt x="74" y="143"/>
                      </a:lnTo>
                      <a:lnTo>
                        <a:pt x="58" y="143"/>
                      </a:lnTo>
                      <a:lnTo>
                        <a:pt x="45" y="143"/>
                      </a:lnTo>
                      <a:lnTo>
                        <a:pt x="58" y="143"/>
                      </a:lnTo>
                      <a:lnTo>
                        <a:pt x="45" y="143"/>
                      </a:lnTo>
                      <a:lnTo>
                        <a:pt x="45" y="131"/>
                      </a:lnTo>
                      <a:lnTo>
                        <a:pt x="45" y="143"/>
                      </a:lnTo>
                      <a:lnTo>
                        <a:pt x="45" y="131"/>
                      </a:lnTo>
                      <a:lnTo>
                        <a:pt x="29" y="131"/>
                      </a:lnTo>
                      <a:lnTo>
                        <a:pt x="29" y="120"/>
                      </a:lnTo>
                      <a:lnTo>
                        <a:pt x="29" y="107"/>
                      </a:lnTo>
                      <a:lnTo>
                        <a:pt x="29" y="96"/>
                      </a:lnTo>
                      <a:lnTo>
                        <a:pt x="16" y="96"/>
                      </a:lnTo>
                      <a:lnTo>
                        <a:pt x="16" y="83"/>
                      </a:lnTo>
                      <a:lnTo>
                        <a:pt x="16" y="72"/>
                      </a:lnTo>
                      <a:lnTo>
                        <a:pt x="0" y="72"/>
                      </a:lnTo>
                      <a:lnTo>
                        <a:pt x="0" y="60"/>
                      </a:lnTo>
                      <a:lnTo>
                        <a:pt x="0" y="49"/>
                      </a:lnTo>
                      <a:lnTo>
                        <a:pt x="0" y="36"/>
                      </a:lnTo>
                      <a:lnTo>
                        <a:pt x="16" y="36"/>
                      </a:lnTo>
                      <a:lnTo>
                        <a:pt x="29" y="36"/>
                      </a:lnTo>
                      <a:lnTo>
                        <a:pt x="45" y="36"/>
                      </a:lnTo>
                      <a:lnTo>
                        <a:pt x="45" y="25"/>
                      </a:lnTo>
                      <a:lnTo>
                        <a:pt x="45" y="36"/>
                      </a:lnTo>
                      <a:lnTo>
                        <a:pt x="58" y="36"/>
                      </a:lnTo>
                      <a:lnTo>
                        <a:pt x="58" y="49"/>
                      </a:lnTo>
                      <a:lnTo>
                        <a:pt x="74" y="49"/>
                      </a:lnTo>
                      <a:lnTo>
                        <a:pt x="90" y="49"/>
                      </a:lnTo>
                      <a:lnTo>
                        <a:pt x="103" y="49"/>
                      </a:lnTo>
                      <a:lnTo>
                        <a:pt x="103" y="60"/>
                      </a:lnTo>
                      <a:lnTo>
                        <a:pt x="103" y="49"/>
                      </a:lnTo>
                      <a:lnTo>
                        <a:pt x="103" y="60"/>
                      </a:lnTo>
                      <a:lnTo>
                        <a:pt x="103" y="49"/>
                      </a:lnTo>
                      <a:lnTo>
                        <a:pt x="119" y="49"/>
                      </a:lnTo>
                      <a:lnTo>
                        <a:pt x="134" y="49"/>
                      </a:lnTo>
                      <a:lnTo>
                        <a:pt x="134" y="36"/>
                      </a:lnTo>
                      <a:lnTo>
                        <a:pt x="134" y="49"/>
                      </a:lnTo>
                      <a:lnTo>
                        <a:pt x="148" y="49"/>
                      </a:lnTo>
                      <a:lnTo>
                        <a:pt x="164" y="49"/>
                      </a:lnTo>
                      <a:lnTo>
                        <a:pt x="177" y="49"/>
                      </a:lnTo>
                      <a:lnTo>
                        <a:pt x="177" y="36"/>
                      </a:lnTo>
                      <a:lnTo>
                        <a:pt x="193" y="49"/>
                      </a:lnTo>
                      <a:lnTo>
                        <a:pt x="193" y="36"/>
                      </a:lnTo>
                      <a:lnTo>
                        <a:pt x="193" y="49"/>
                      </a:lnTo>
                      <a:lnTo>
                        <a:pt x="193" y="36"/>
                      </a:lnTo>
                      <a:lnTo>
                        <a:pt x="208" y="36"/>
                      </a:lnTo>
                      <a:lnTo>
                        <a:pt x="208" y="49"/>
                      </a:lnTo>
                      <a:lnTo>
                        <a:pt x="222" y="49"/>
                      </a:lnTo>
                      <a:lnTo>
                        <a:pt x="222" y="60"/>
                      </a:lnTo>
                      <a:lnTo>
                        <a:pt x="208" y="60"/>
                      </a:lnTo>
                      <a:lnTo>
                        <a:pt x="222" y="60"/>
                      </a:lnTo>
                      <a:lnTo>
                        <a:pt x="208" y="60"/>
                      </a:lnTo>
                      <a:lnTo>
                        <a:pt x="222" y="60"/>
                      </a:lnTo>
                      <a:lnTo>
                        <a:pt x="222" y="49"/>
                      </a:lnTo>
                      <a:lnTo>
                        <a:pt x="238" y="49"/>
                      </a:lnTo>
                      <a:lnTo>
                        <a:pt x="238" y="36"/>
                      </a:lnTo>
                      <a:lnTo>
                        <a:pt x="238" y="25"/>
                      </a:lnTo>
                      <a:lnTo>
                        <a:pt x="251" y="25"/>
                      </a:lnTo>
                      <a:lnTo>
                        <a:pt x="267" y="25"/>
                      </a:lnTo>
                      <a:lnTo>
                        <a:pt x="267" y="36"/>
                      </a:lnTo>
                      <a:lnTo>
                        <a:pt x="267" y="49"/>
                      </a:lnTo>
                      <a:lnTo>
                        <a:pt x="267" y="60"/>
                      </a:lnTo>
                      <a:lnTo>
                        <a:pt x="283" y="60"/>
                      </a:lnTo>
                      <a:lnTo>
                        <a:pt x="283" y="72"/>
                      </a:lnTo>
                      <a:lnTo>
                        <a:pt x="283" y="83"/>
                      </a:lnTo>
                      <a:lnTo>
                        <a:pt x="283" y="96"/>
                      </a:lnTo>
                      <a:lnTo>
                        <a:pt x="296" y="96"/>
                      </a:lnTo>
                      <a:lnTo>
                        <a:pt x="283" y="96"/>
                      </a:lnTo>
                      <a:lnTo>
                        <a:pt x="296" y="96"/>
                      </a:lnTo>
                      <a:lnTo>
                        <a:pt x="283" y="96"/>
                      </a:lnTo>
                      <a:lnTo>
                        <a:pt x="296" y="96"/>
                      </a:lnTo>
                      <a:lnTo>
                        <a:pt x="283" y="107"/>
                      </a:lnTo>
                      <a:lnTo>
                        <a:pt x="296" y="107"/>
                      </a:lnTo>
                      <a:lnTo>
                        <a:pt x="296" y="96"/>
                      </a:lnTo>
                      <a:lnTo>
                        <a:pt x="312" y="96"/>
                      </a:lnTo>
                      <a:lnTo>
                        <a:pt x="312" y="83"/>
                      </a:lnTo>
                      <a:lnTo>
                        <a:pt x="312" y="96"/>
                      </a:lnTo>
                      <a:lnTo>
                        <a:pt x="312" y="83"/>
                      </a:lnTo>
                      <a:lnTo>
                        <a:pt x="312" y="72"/>
                      </a:lnTo>
                      <a:lnTo>
                        <a:pt x="325" y="72"/>
                      </a:lnTo>
                      <a:lnTo>
                        <a:pt x="312" y="72"/>
                      </a:lnTo>
                      <a:lnTo>
                        <a:pt x="325" y="60"/>
                      </a:lnTo>
                      <a:lnTo>
                        <a:pt x="312" y="60"/>
                      </a:lnTo>
                      <a:lnTo>
                        <a:pt x="325" y="60"/>
                      </a:lnTo>
                      <a:lnTo>
                        <a:pt x="312" y="60"/>
                      </a:lnTo>
                      <a:lnTo>
                        <a:pt x="325" y="60"/>
                      </a:lnTo>
                      <a:lnTo>
                        <a:pt x="312" y="60"/>
                      </a:lnTo>
                      <a:lnTo>
                        <a:pt x="312" y="49"/>
                      </a:lnTo>
                      <a:lnTo>
                        <a:pt x="312" y="36"/>
                      </a:lnTo>
                      <a:lnTo>
                        <a:pt x="325" y="36"/>
                      </a:lnTo>
                      <a:lnTo>
                        <a:pt x="325" y="25"/>
                      </a:lnTo>
                      <a:lnTo>
                        <a:pt x="325" y="13"/>
                      </a:lnTo>
                      <a:lnTo>
                        <a:pt x="312" y="13"/>
                      </a:lnTo>
                      <a:lnTo>
                        <a:pt x="325" y="13"/>
                      </a:lnTo>
                      <a:lnTo>
                        <a:pt x="325" y="0"/>
                      </a:lnTo>
                      <a:lnTo>
                        <a:pt x="341" y="0"/>
                      </a:lnTo>
                      <a:lnTo>
                        <a:pt x="357" y="0"/>
                      </a:lnTo>
                      <a:lnTo>
                        <a:pt x="357" y="13"/>
                      </a:lnTo>
                      <a:lnTo>
                        <a:pt x="370" y="13"/>
                      </a:lnTo>
                      <a:lnTo>
                        <a:pt x="370" y="25"/>
                      </a:lnTo>
                      <a:lnTo>
                        <a:pt x="357" y="25"/>
                      </a:lnTo>
                      <a:lnTo>
                        <a:pt x="357" y="36"/>
                      </a:lnTo>
                      <a:lnTo>
                        <a:pt x="370" y="36"/>
                      </a:lnTo>
                      <a:lnTo>
                        <a:pt x="357" y="36"/>
                      </a:lnTo>
                      <a:lnTo>
                        <a:pt x="357" y="49"/>
                      </a:lnTo>
                      <a:lnTo>
                        <a:pt x="357" y="60"/>
                      </a:lnTo>
                      <a:lnTo>
                        <a:pt x="357" y="72"/>
                      </a:lnTo>
                      <a:lnTo>
                        <a:pt x="357" y="83"/>
                      </a:lnTo>
                      <a:lnTo>
                        <a:pt x="370" y="83"/>
                      </a:lnTo>
                      <a:lnTo>
                        <a:pt x="370" y="96"/>
                      </a:lnTo>
                      <a:lnTo>
                        <a:pt x="370" y="107"/>
                      </a:lnTo>
                      <a:lnTo>
                        <a:pt x="370" y="120"/>
                      </a:lnTo>
                      <a:lnTo>
                        <a:pt x="370" y="131"/>
                      </a:lnTo>
                      <a:lnTo>
                        <a:pt x="386" y="131"/>
                      </a:lnTo>
                      <a:lnTo>
                        <a:pt x="386" y="143"/>
                      </a:lnTo>
                      <a:lnTo>
                        <a:pt x="386" y="154"/>
                      </a:lnTo>
                      <a:lnTo>
                        <a:pt x="401" y="154"/>
                      </a:lnTo>
                      <a:lnTo>
                        <a:pt x="401" y="167"/>
                      </a:lnTo>
                      <a:lnTo>
                        <a:pt x="401" y="178"/>
                      </a:lnTo>
                      <a:lnTo>
                        <a:pt x="415" y="191"/>
                      </a:lnTo>
                      <a:lnTo>
                        <a:pt x="431" y="191"/>
                      </a:lnTo>
                      <a:lnTo>
                        <a:pt x="431" y="202"/>
                      </a:lnTo>
                      <a:lnTo>
                        <a:pt x="431" y="214"/>
                      </a:lnTo>
                      <a:lnTo>
                        <a:pt x="444" y="214"/>
                      </a:lnTo>
                      <a:lnTo>
                        <a:pt x="444" y="225"/>
                      </a:lnTo>
                      <a:lnTo>
                        <a:pt x="444" y="238"/>
                      </a:lnTo>
                      <a:lnTo>
                        <a:pt x="460" y="238"/>
                      </a:lnTo>
                      <a:lnTo>
                        <a:pt x="475" y="238"/>
                      </a:lnTo>
                      <a:lnTo>
                        <a:pt x="489" y="225"/>
                      </a:lnTo>
                      <a:lnTo>
                        <a:pt x="505" y="225"/>
                      </a:lnTo>
                      <a:lnTo>
                        <a:pt x="505" y="214"/>
                      </a:lnTo>
                      <a:lnTo>
                        <a:pt x="518" y="214"/>
                      </a:lnTo>
                      <a:lnTo>
                        <a:pt x="534" y="214"/>
                      </a:lnTo>
                      <a:lnTo>
                        <a:pt x="549" y="214"/>
                      </a:lnTo>
                      <a:lnTo>
                        <a:pt x="549" y="202"/>
                      </a:lnTo>
                      <a:lnTo>
                        <a:pt x="563" y="202"/>
                      </a:lnTo>
                      <a:lnTo>
                        <a:pt x="563" y="191"/>
                      </a:lnTo>
                      <a:lnTo>
                        <a:pt x="563" y="178"/>
                      </a:lnTo>
                      <a:lnTo>
                        <a:pt x="579" y="178"/>
                      </a:lnTo>
                      <a:lnTo>
                        <a:pt x="579" y="167"/>
                      </a:lnTo>
                      <a:lnTo>
                        <a:pt x="579" y="154"/>
                      </a:lnTo>
                      <a:lnTo>
                        <a:pt x="579" y="143"/>
                      </a:lnTo>
                      <a:lnTo>
                        <a:pt x="592" y="143"/>
                      </a:lnTo>
                      <a:lnTo>
                        <a:pt x="592" y="131"/>
                      </a:lnTo>
                      <a:lnTo>
                        <a:pt x="608" y="131"/>
                      </a:lnTo>
                      <a:lnTo>
                        <a:pt x="624" y="131"/>
                      </a:lnTo>
                      <a:lnTo>
                        <a:pt x="637" y="131"/>
                      </a:lnTo>
                      <a:lnTo>
                        <a:pt x="637" y="120"/>
                      </a:lnTo>
                      <a:lnTo>
                        <a:pt x="653" y="120"/>
                      </a:lnTo>
                      <a:lnTo>
                        <a:pt x="653" y="107"/>
                      </a:lnTo>
                      <a:lnTo>
                        <a:pt x="653" y="96"/>
                      </a:lnTo>
                      <a:lnTo>
                        <a:pt x="666" y="96"/>
                      </a:lnTo>
                      <a:lnTo>
                        <a:pt x="666" y="83"/>
                      </a:lnTo>
                      <a:lnTo>
                        <a:pt x="666" y="72"/>
                      </a:lnTo>
                      <a:lnTo>
                        <a:pt x="682" y="72"/>
                      </a:lnTo>
                      <a:lnTo>
                        <a:pt x="682" y="60"/>
                      </a:lnTo>
                      <a:lnTo>
                        <a:pt x="682" y="72"/>
                      </a:lnTo>
                      <a:lnTo>
                        <a:pt x="698" y="72"/>
                      </a:lnTo>
                      <a:lnTo>
                        <a:pt x="711" y="72"/>
                      </a:lnTo>
                      <a:lnTo>
                        <a:pt x="711" y="60"/>
                      </a:lnTo>
                      <a:lnTo>
                        <a:pt x="727" y="60"/>
                      </a:lnTo>
                      <a:lnTo>
                        <a:pt x="742" y="72"/>
                      </a:lnTo>
                      <a:lnTo>
                        <a:pt x="756" y="72"/>
                      </a:lnTo>
                      <a:lnTo>
                        <a:pt x="756" y="83"/>
                      </a:lnTo>
                      <a:lnTo>
                        <a:pt x="756" y="96"/>
                      </a:lnTo>
                      <a:lnTo>
                        <a:pt x="742" y="96"/>
                      </a:lnTo>
                      <a:lnTo>
                        <a:pt x="742" y="107"/>
                      </a:lnTo>
                      <a:lnTo>
                        <a:pt x="727" y="107"/>
                      </a:lnTo>
                      <a:lnTo>
                        <a:pt x="727" y="120"/>
                      </a:lnTo>
                      <a:lnTo>
                        <a:pt x="727" y="131"/>
                      </a:lnTo>
                      <a:lnTo>
                        <a:pt x="711" y="131"/>
                      </a:lnTo>
                      <a:lnTo>
                        <a:pt x="711" y="143"/>
                      </a:lnTo>
                      <a:lnTo>
                        <a:pt x="727" y="143"/>
                      </a:lnTo>
                      <a:lnTo>
                        <a:pt x="727" y="154"/>
                      </a:lnTo>
                      <a:lnTo>
                        <a:pt x="711" y="154"/>
                      </a:lnTo>
                      <a:lnTo>
                        <a:pt x="711" y="167"/>
                      </a:lnTo>
                      <a:lnTo>
                        <a:pt x="727" y="167"/>
                      </a:lnTo>
                      <a:lnTo>
                        <a:pt x="727" y="178"/>
                      </a:lnTo>
                      <a:lnTo>
                        <a:pt x="727" y="191"/>
                      </a:lnTo>
                      <a:lnTo>
                        <a:pt x="727" y="202"/>
                      </a:lnTo>
                      <a:lnTo>
                        <a:pt x="742" y="202"/>
                      </a:lnTo>
                      <a:lnTo>
                        <a:pt x="742" y="214"/>
                      </a:lnTo>
                      <a:lnTo>
                        <a:pt x="727" y="214"/>
                      </a:lnTo>
                      <a:lnTo>
                        <a:pt x="727" y="225"/>
                      </a:lnTo>
                      <a:lnTo>
                        <a:pt x="711" y="225"/>
                      </a:lnTo>
                      <a:lnTo>
                        <a:pt x="711" y="238"/>
                      </a:lnTo>
                      <a:lnTo>
                        <a:pt x="698" y="249"/>
                      </a:lnTo>
                      <a:lnTo>
                        <a:pt x="698" y="261"/>
                      </a:lnTo>
                      <a:lnTo>
                        <a:pt x="698" y="274"/>
                      </a:lnTo>
                      <a:lnTo>
                        <a:pt x="682" y="274"/>
                      </a:lnTo>
                      <a:lnTo>
                        <a:pt x="682" y="285"/>
                      </a:lnTo>
                      <a:lnTo>
                        <a:pt x="682" y="298"/>
                      </a:lnTo>
                      <a:lnTo>
                        <a:pt x="666" y="298"/>
                      </a:lnTo>
                      <a:lnTo>
                        <a:pt x="666" y="309"/>
                      </a:lnTo>
                      <a:lnTo>
                        <a:pt x="653" y="309"/>
                      </a:lnTo>
                      <a:lnTo>
                        <a:pt x="637" y="309"/>
                      </a:lnTo>
                      <a:lnTo>
                        <a:pt x="637" y="321"/>
                      </a:lnTo>
                      <a:lnTo>
                        <a:pt x="624" y="321"/>
                      </a:lnTo>
                      <a:lnTo>
                        <a:pt x="624" y="332"/>
                      </a:lnTo>
                      <a:lnTo>
                        <a:pt x="608" y="332"/>
                      </a:lnTo>
                      <a:lnTo>
                        <a:pt x="608" y="321"/>
                      </a:lnTo>
                      <a:lnTo>
                        <a:pt x="608" y="332"/>
                      </a:lnTo>
                      <a:lnTo>
                        <a:pt x="592" y="332"/>
                      </a:lnTo>
                      <a:lnTo>
                        <a:pt x="579" y="332"/>
                      </a:lnTo>
                      <a:lnTo>
                        <a:pt x="563" y="321"/>
                      </a:lnTo>
                      <a:lnTo>
                        <a:pt x="549" y="321"/>
                      </a:lnTo>
                      <a:lnTo>
                        <a:pt x="549" y="332"/>
                      </a:lnTo>
                      <a:lnTo>
                        <a:pt x="549" y="345"/>
                      </a:lnTo>
                      <a:lnTo>
                        <a:pt x="534" y="332"/>
                      </a:lnTo>
                      <a:lnTo>
                        <a:pt x="518" y="332"/>
                      </a:lnTo>
                      <a:lnTo>
                        <a:pt x="518" y="345"/>
                      </a:lnTo>
                      <a:lnTo>
                        <a:pt x="505" y="356"/>
                      </a:lnTo>
                      <a:lnTo>
                        <a:pt x="489" y="356"/>
                      </a:lnTo>
                      <a:lnTo>
                        <a:pt x="489" y="368"/>
                      </a:lnTo>
                      <a:lnTo>
                        <a:pt x="505" y="368"/>
                      </a:lnTo>
                      <a:lnTo>
                        <a:pt x="489" y="368"/>
                      </a:lnTo>
                      <a:lnTo>
                        <a:pt x="489" y="356"/>
                      </a:lnTo>
                      <a:lnTo>
                        <a:pt x="475" y="356"/>
                      </a:lnTo>
                      <a:lnTo>
                        <a:pt x="460" y="356"/>
                      </a:lnTo>
                      <a:lnTo>
                        <a:pt x="460" y="368"/>
                      </a:lnTo>
                      <a:lnTo>
                        <a:pt x="444" y="368"/>
                      </a:lnTo>
                      <a:lnTo>
                        <a:pt x="444" y="380"/>
                      </a:lnTo>
                      <a:lnTo>
                        <a:pt x="431" y="380"/>
                      </a:lnTo>
                      <a:lnTo>
                        <a:pt x="431" y="392"/>
                      </a:lnTo>
                      <a:lnTo>
                        <a:pt x="431" y="403"/>
                      </a:lnTo>
                      <a:lnTo>
                        <a:pt x="431" y="416"/>
                      </a:lnTo>
                      <a:lnTo>
                        <a:pt x="415" y="416"/>
                      </a:lnTo>
                      <a:lnTo>
                        <a:pt x="401" y="416"/>
                      </a:lnTo>
                      <a:lnTo>
                        <a:pt x="401" y="427"/>
                      </a:lnTo>
                      <a:lnTo>
                        <a:pt x="386" y="427"/>
                      </a:lnTo>
                      <a:lnTo>
                        <a:pt x="386" y="439"/>
                      </a:lnTo>
                      <a:lnTo>
                        <a:pt x="386" y="427"/>
                      </a:lnTo>
                      <a:lnTo>
                        <a:pt x="386" y="439"/>
                      </a:lnTo>
                      <a:lnTo>
                        <a:pt x="370" y="439"/>
                      </a:lnTo>
                      <a:lnTo>
                        <a:pt x="370" y="450"/>
                      </a:lnTo>
                      <a:lnTo>
                        <a:pt x="370" y="463"/>
                      </a:lnTo>
                      <a:lnTo>
                        <a:pt x="357" y="463"/>
                      </a:lnTo>
                      <a:lnTo>
                        <a:pt x="357" y="474"/>
                      </a:lnTo>
                      <a:lnTo>
                        <a:pt x="357" y="463"/>
                      </a:lnTo>
                      <a:lnTo>
                        <a:pt x="341" y="463"/>
                      </a:lnTo>
                      <a:lnTo>
                        <a:pt x="325" y="463"/>
                      </a:lnTo>
                      <a:lnTo>
                        <a:pt x="341" y="463"/>
                      </a:lnTo>
                      <a:lnTo>
                        <a:pt x="325" y="463"/>
                      </a:lnTo>
                      <a:lnTo>
                        <a:pt x="312" y="463"/>
                      </a:lnTo>
                      <a:lnTo>
                        <a:pt x="312" y="450"/>
                      </a:lnTo>
                      <a:lnTo>
                        <a:pt x="296" y="450"/>
                      </a:lnTo>
                      <a:lnTo>
                        <a:pt x="283" y="450"/>
                      </a:lnTo>
                      <a:lnTo>
                        <a:pt x="267" y="450"/>
                      </a:lnTo>
                      <a:lnTo>
                        <a:pt x="267" y="439"/>
                      </a:lnTo>
                      <a:lnTo>
                        <a:pt x="267" y="427"/>
                      </a:lnTo>
                      <a:lnTo>
                        <a:pt x="251" y="427"/>
                      </a:lnTo>
                      <a:lnTo>
                        <a:pt x="238" y="427"/>
                      </a:lnTo>
                      <a:lnTo>
                        <a:pt x="238" y="439"/>
                      </a:lnTo>
                      <a:lnTo>
                        <a:pt x="222" y="439"/>
                      </a:lnTo>
                      <a:lnTo>
                        <a:pt x="222" y="450"/>
                      </a:lnTo>
                      <a:lnTo>
                        <a:pt x="208" y="450"/>
                      </a:lnTo>
                      <a:lnTo>
                        <a:pt x="193" y="450"/>
                      </a:lnTo>
                      <a:lnTo>
                        <a:pt x="177" y="450"/>
                      </a:lnTo>
                      <a:lnTo>
                        <a:pt x="177" y="463"/>
                      </a:lnTo>
                      <a:lnTo>
                        <a:pt x="164" y="463"/>
                      </a:lnTo>
                      <a:lnTo>
                        <a:pt x="164" y="474"/>
                      </a:lnTo>
                      <a:lnTo>
                        <a:pt x="148" y="474"/>
                      </a:lnTo>
                      <a:lnTo>
                        <a:pt x="148" y="463"/>
                      </a:lnTo>
                      <a:lnTo>
                        <a:pt x="134" y="463"/>
                      </a:lnTo>
                      <a:lnTo>
                        <a:pt x="134" y="450"/>
                      </a:lnTo>
                      <a:lnTo>
                        <a:pt x="119" y="450"/>
                      </a:lnTo>
                      <a:lnTo>
                        <a:pt x="119" y="439"/>
                      </a:lnTo>
                      <a:lnTo>
                        <a:pt x="119" y="427"/>
                      </a:lnTo>
                      <a:lnTo>
                        <a:pt x="103" y="427"/>
                      </a:lnTo>
                      <a:lnTo>
                        <a:pt x="103" y="416"/>
                      </a:lnTo>
                      <a:lnTo>
                        <a:pt x="103" y="403"/>
                      </a:lnTo>
                      <a:lnTo>
                        <a:pt x="103" y="392"/>
                      </a:lnTo>
                      <a:lnTo>
                        <a:pt x="119" y="392"/>
                      </a:lnTo>
                      <a:lnTo>
                        <a:pt x="119" y="380"/>
                      </a:lnTo>
                      <a:lnTo>
                        <a:pt x="119" y="368"/>
                      </a:lnTo>
                      <a:lnTo>
                        <a:pt x="134" y="368"/>
                      </a:lnTo>
                      <a:lnTo>
                        <a:pt x="134" y="356"/>
                      </a:lnTo>
                      <a:lnTo>
                        <a:pt x="119" y="356"/>
                      </a:lnTo>
                      <a:lnTo>
                        <a:pt x="119" y="345"/>
                      </a:lnTo>
                      <a:lnTo>
                        <a:pt x="119" y="332"/>
                      </a:lnTo>
                      <a:lnTo>
                        <a:pt x="103" y="321"/>
                      </a:lnTo>
                      <a:lnTo>
                        <a:pt x="103" y="309"/>
                      </a:lnTo>
                      <a:lnTo>
                        <a:pt x="103" y="321"/>
                      </a:lnTo>
                      <a:lnTo>
                        <a:pt x="103" y="309"/>
                      </a:lnTo>
                      <a:lnTo>
                        <a:pt x="103" y="298"/>
                      </a:lnTo>
                      <a:lnTo>
                        <a:pt x="90" y="298"/>
                      </a:lnTo>
                      <a:lnTo>
                        <a:pt x="90" y="309"/>
                      </a:lnTo>
                      <a:lnTo>
                        <a:pt x="74" y="309"/>
                      </a:lnTo>
                      <a:lnTo>
                        <a:pt x="74" y="298"/>
                      </a:lnTo>
                      <a:lnTo>
                        <a:pt x="74" y="285"/>
                      </a:lnTo>
                      <a:lnTo>
                        <a:pt x="90" y="285"/>
                      </a:lnTo>
                      <a:lnTo>
                        <a:pt x="90" y="274"/>
                      </a:lnTo>
                      <a:lnTo>
                        <a:pt x="90" y="261"/>
                      </a:lnTo>
                      <a:lnTo>
                        <a:pt x="103" y="261"/>
                      </a:lnTo>
                      <a:lnTo>
                        <a:pt x="103" y="249"/>
                      </a:lnTo>
                      <a:lnTo>
                        <a:pt x="90" y="249"/>
                      </a:lnTo>
                      <a:lnTo>
                        <a:pt x="103" y="249"/>
                      </a:lnTo>
                      <a:lnTo>
                        <a:pt x="103" y="238"/>
                      </a:lnTo>
                      <a:lnTo>
                        <a:pt x="103" y="225"/>
                      </a:lnTo>
                      <a:lnTo>
                        <a:pt x="119" y="225"/>
                      </a:lnTo>
                      <a:lnTo>
                        <a:pt x="119" y="214"/>
                      </a:lnTo>
                      <a:lnTo>
                        <a:pt x="119" y="202"/>
                      </a:lnTo>
                      <a:close/>
                      <a:moveTo>
                        <a:pt x="148" y="309"/>
                      </a:moveTo>
                      <a:lnTo>
                        <a:pt x="134" y="309"/>
                      </a:lnTo>
                      <a:lnTo>
                        <a:pt x="119" y="309"/>
                      </a:lnTo>
                      <a:lnTo>
                        <a:pt x="119" y="321"/>
                      </a:lnTo>
                      <a:lnTo>
                        <a:pt x="134" y="321"/>
                      </a:lnTo>
                      <a:lnTo>
                        <a:pt x="134" y="309"/>
                      </a:lnTo>
                      <a:lnTo>
                        <a:pt x="148" y="309"/>
                      </a:lnTo>
                      <a:close/>
                    </a:path>
                  </a:pathLst>
                </a:custGeom>
                <a:solidFill>
                  <a:srgbClr val="447A90"/>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13" name="Freeform 19">
                  <a:extLst>
                    <a:ext uri="{FF2B5EF4-FFF2-40B4-BE49-F238E27FC236}">
                      <a16:creationId xmlns:a16="http://schemas.microsoft.com/office/drawing/2014/main" id="{8BB3F9C3-A7D9-25EA-BF09-1A6DFAF0866D}"/>
                    </a:ext>
                  </a:extLst>
                </p:cNvPr>
                <p:cNvSpPr>
                  <a:spLocks/>
                </p:cNvSpPr>
                <p:nvPr/>
              </p:nvSpPr>
              <p:spPr bwMode="auto">
                <a:xfrm>
                  <a:off x="4086942" y="4336228"/>
                  <a:ext cx="458367" cy="678633"/>
                </a:xfrm>
                <a:custGeom>
                  <a:avLst/>
                  <a:gdLst>
                    <a:gd name="T0" fmla="*/ 4787384 w 394"/>
                    <a:gd name="T1" fmla="*/ 28784673 h 465"/>
                    <a:gd name="T2" fmla="*/ 4787384 w 394"/>
                    <a:gd name="T3" fmla="*/ 30583882 h 465"/>
                    <a:gd name="T4" fmla="*/ 6382758 w 394"/>
                    <a:gd name="T5" fmla="*/ 30583882 h 465"/>
                    <a:gd name="T6" fmla="*/ 6382758 w 394"/>
                    <a:gd name="T7" fmla="*/ 30583882 h 465"/>
                    <a:gd name="T8" fmla="*/ 6382758 w 394"/>
                    <a:gd name="T9" fmla="*/ 30583882 h 465"/>
                    <a:gd name="T10" fmla="*/ 6382758 w 394"/>
                    <a:gd name="T11" fmla="*/ 32383092 h 465"/>
                    <a:gd name="T12" fmla="*/ 6382758 w 394"/>
                    <a:gd name="T13" fmla="*/ 34182301 h 465"/>
                    <a:gd name="T14" fmla="*/ 7979395 w 394"/>
                    <a:gd name="T15" fmla="*/ 34182301 h 465"/>
                    <a:gd name="T16" fmla="*/ 7979395 w 394"/>
                    <a:gd name="T17" fmla="*/ 39578586 h 465"/>
                    <a:gd name="T18" fmla="*/ 6382758 w 394"/>
                    <a:gd name="T19" fmla="*/ 39578586 h 465"/>
                    <a:gd name="T20" fmla="*/ 6382758 w 394"/>
                    <a:gd name="T21" fmla="*/ 43177005 h 465"/>
                    <a:gd name="T22" fmla="*/ 6382758 w 394"/>
                    <a:gd name="T23" fmla="*/ 44976224 h 465"/>
                    <a:gd name="T24" fmla="*/ 4787384 w 394"/>
                    <a:gd name="T25" fmla="*/ 44976224 h 465"/>
                    <a:gd name="T26" fmla="*/ 4787384 w 394"/>
                    <a:gd name="T27" fmla="*/ 43177005 h 465"/>
                    <a:gd name="T28" fmla="*/ 3192011 w 394"/>
                    <a:gd name="T29" fmla="*/ 43177005 h 465"/>
                    <a:gd name="T30" fmla="*/ 3192011 w 394"/>
                    <a:gd name="T31" fmla="*/ 39578586 h 465"/>
                    <a:gd name="T32" fmla="*/ 3192011 w 394"/>
                    <a:gd name="T33" fmla="*/ 39578586 h 465"/>
                    <a:gd name="T34" fmla="*/ 3192011 w 394"/>
                    <a:gd name="T35" fmla="*/ 37779377 h 465"/>
                    <a:gd name="T36" fmla="*/ 3192011 w 394"/>
                    <a:gd name="T37" fmla="*/ 35981510 h 465"/>
                    <a:gd name="T38" fmla="*/ 3192011 w 394"/>
                    <a:gd name="T39" fmla="*/ 34182301 h 465"/>
                    <a:gd name="T40" fmla="*/ 3192011 w 394"/>
                    <a:gd name="T41" fmla="*/ 32383092 h 465"/>
                    <a:gd name="T42" fmla="*/ 3192011 w 394"/>
                    <a:gd name="T43" fmla="*/ 30583882 h 465"/>
                    <a:gd name="T44" fmla="*/ 3192011 w 394"/>
                    <a:gd name="T45" fmla="*/ 30583882 h 465"/>
                    <a:gd name="T46" fmla="*/ 3192011 w 394"/>
                    <a:gd name="T47" fmla="*/ 26985464 h 465"/>
                    <a:gd name="T48" fmla="*/ 3192011 w 394"/>
                    <a:gd name="T49" fmla="*/ 25186255 h 465"/>
                    <a:gd name="T50" fmla="*/ 3192011 w 394"/>
                    <a:gd name="T51" fmla="*/ 23387046 h 465"/>
                    <a:gd name="T52" fmla="*/ 3192011 w 394"/>
                    <a:gd name="T53" fmla="*/ 21589173 h 465"/>
                    <a:gd name="T54" fmla="*/ 3192011 w 394"/>
                    <a:gd name="T55" fmla="*/ 19789964 h 465"/>
                    <a:gd name="T56" fmla="*/ 3192011 w 394"/>
                    <a:gd name="T57" fmla="*/ 17990755 h 465"/>
                    <a:gd name="T58" fmla="*/ 0 w 394"/>
                    <a:gd name="T59" fmla="*/ 17990755 h 465"/>
                    <a:gd name="T60" fmla="*/ 3192011 w 394"/>
                    <a:gd name="T61" fmla="*/ 16191546 h 465"/>
                    <a:gd name="T62" fmla="*/ 3192011 w 394"/>
                    <a:gd name="T63" fmla="*/ 16191546 h 465"/>
                    <a:gd name="T64" fmla="*/ 3192011 w 394"/>
                    <a:gd name="T65" fmla="*/ 16191546 h 465"/>
                    <a:gd name="T66" fmla="*/ 3192011 w 394"/>
                    <a:gd name="T67" fmla="*/ 14392337 h 465"/>
                    <a:gd name="T68" fmla="*/ 3192011 w 394"/>
                    <a:gd name="T69" fmla="*/ 10793916 h 465"/>
                    <a:gd name="T70" fmla="*/ 3192011 w 394"/>
                    <a:gd name="T71" fmla="*/ 5397629 h 465"/>
                    <a:gd name="T72" fmla="*/ 3192011 w 394"/>
                    <a:gd name="T73" fmla="*/ 5397629 h 465"/>
                    <a:gd name="T74" fmla="*/ 3192011 w 394"/>
                    <a:gd name="T75" fmla="*/ 5397629 h 465"/>
                    <a:gd name="T76" fmla="*/ 3192011 w 394"/>
                    <a:gd name="T77" fmla="*/ 5397629 h 465"/>
                    <a:gd name="T78" fmla="*/ 3192011 w 394"/>
                    <a:gd name="T79" fmla="*/ 5397629 h 465"/>
                    <a:gd name="T80" fmla="*/ 3192011 w 394"/>
                    <a:gd name="T81" fmla="*/ 5397629 h 465"/>
                    <a:gd name="T82" fmla="*/ 3192011 w 394"/>
                    <a:gd name="T83" fmla="*/ 0 h 465"/>
                    <a:gd name="T84" fmla="*/ 3192011 w 394"/>
                    <a:gd name="T85" fmla="*/ 5397629 h 465"/>
                    <a:gd name="T86" fmla="*/ 3192011 w 394"/>
                    <a:gd name="T87" fmla="*/ 5397629 h 465"/>
                    <a:gd name="T88" fmla="*/ 3192011 w 394"/>
                    <a:gd name="T89" fmla="*/ 5397629 h 465"/>
                    <a:gd name="T90" fmla="*/ 3192011 w 394"/>
                    <a:gd name="T91" fmla="*/ 5397629 h 465"/>
                    <a:gd name="T92" fmla="*/ 3192011 w 394"/>
                    <a:gd name="T93" fmla="*/ 8994707 h 465"/>
                    <a:gd name="T94" fmla="*/ 3192011 w 394"/>
                    <a:gd name="T95" fmla="*/ 8994707 h 465"/>
                    <a:gd name="T96" fmla="*/ 3192011 w 394"/>
                    <a:gd name="T97" fmla="*/ 8994707 h 465"/>
                    <a:gd name="T98" fmla="*/ 3192011 w 394"/>
                    <a:gd name="T99" fmla="*/ 5397629 h 465"/>
                    <a:gd name="T100" fmla="*/ 3192011 w 394"/>
                    <a:gd name="T101" fmla="*/ 10793916 h 465"/>
                    <a:gd name="T102" fmla="*/ 3192011 w 394"/>
                    <a:gd name="T103" fmla="*/ 14392337 h 465"/>
                    <a:gd name="T104" fmla="*/ 3192011 w 394"/>
                    <a:gd name="T105" fmla="*/ 16191546 h 465"/>
                    <a:gd name="T106" fmla="*/ 3192011 w 394"/>
                    <a:gd name="T107" fmla="*/ 17990755 h 465"/>
                    <a:gd name="T108" fmla="*/ 3192011 w 394"/>
                    <a:gd name="T109" fmla="*/ 17990755 h 465"/>
                    <a:gd name="T110" fmla="*/ 3192011 w 394"/>
                    <a:gd name="T111" fmla="*/ 17990755 h 465"/>
                    <a:gd name="T112" fmla="*/ 4787384 w 394"/>
                    <a:gd name="T113" fmla="*/ 19789964 h 465"/>
                    <a:gd name="T114" fmla="*/ 4787384 w 394"/>
                    <a:gd name="T115" fmla="*/ 19789964 h 465"/>
                    <a:gd name="T116" fmla="*/ 4787384 w 394"/>
                    <a:gd name="T117" fmla="*/ 23387046 h 465"/>
                    <a:gd name="T118" fmla="*/ 4787384 w 394"/>
                    <a:gd name="T119" fmla="*/ 25186255 h 4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4"/>
                    <a:gd name="T181" fmla="*/ 0 h 465"/>
                    <a:gd name="T182" fmla="*/ 394 w 394"/>
                    <a:gd name="T183" fmla="*/ 465 h 4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4" h="465">
                      <a:moveTo>
                        <a:pt x="292" y="272"/>
                      </a:moveTo>
                      <a:lnTo>
                        <a:pt x="306" y="272"/>
                      </a:lnTo>
                      <a:lnTo>
                        <a:pt x="306" y="284"/>
                      </a:lnTo>
                      <a:lnTo>
                        <a:pt x="292" y="284"/>
                      </a:lnTo>
                      <a:lnTo>
                        <a:pt x="292" y="293"/>
                      </a:lnTo>
                      <a:lnTo>
                        <a:pt x="306" y="293"/>
                      </a:lnTo>
                      <a:lnTo>
                        <a:pt x="306" y="303"/>
                      </a:lnTo>
                      <a:lnTo>
                        <a:pt x="306" y="313"/>
                      </a:lnTo>
                      <a:lnTo>
                        <a:pt x="306" y="303"/>
                      </a:lnTo>
                      <a:lnTo>
                        <a:pt x="318" y="303"/>
                      </a:lnTo>
                      <a:lnTo>
                        <a:pt x="318" y="313"/>
                      </a:lnTo>
                      <a:lnTo>
                        <a:pt x="318" y="303"/>
                      </a:lnTo>
                      <a:lnTo>
                        <a:pt x="330" y="303"/>
                      </a:lnTo>
                      <a:lnTo>
                        <a:pt x="344" y="303"/>
                      </a:lnTo>
                      <a:lnTo>
                        <a:pt x="344" y="293"/>
                      </a:lnTo>
                      <a:lnTo>
                        <a:pt x="344" y="303"/>
                      </a:lnTo>
                      <a:lnTo>
                        <a:pt x="355" y="303"/>
                      </a:lnTo>
                      <a:lnTo>
                        <a:pt x="355" y="313"/>
                      </a:lnTo>
                      <a:lnTo>
                        <a:pt x="369" y="313"/>
                      </a:lnTo>
                      <a:lnTo>
                        <a:pt x="355" y="313"/>
                      </a:lnTo>
                      <a:lnTo>
                        <a:pt x="355" y="324"/>
                      </a:lnTo>
                      <a:lnTo>
                        <a:pt x="355" y="333"/>
                      </a:lnTo>
                      <a:lnTo>
                        <a:pt x="369" y="333"/>
                      </a:lnTo>
                      <a:lnTo>
                        <a:pt x="382" y="333"/>
                      </a:lnTo>
                      <a:lnTo>
                        <a:pt x="382" y="324"/>
                      </a:lnTo>
                      <a:lnTo>
                        <a:pt x="382" y="333"/>
                      </a:lnTo>
                      <a:lnTo>
                        <a:pt x="369" y="333"/>
                      </a:lnTo>
                      <a:lnTo>
                        <a:pt x="369" y="343"/>
                      </a:lnTo>
                      <a:lnTo>
                        <a:pt x="382" y="343"/>
                      </a:lnTo>
                      <a:lnTo>
                        <a:pt x="369" y="354"/>
                      </a:lnTo>
                      <a:lnTo>
                        <a:pt x="382" y="354"/>
                      </a:lnTo>
                      <a:lnTo>
                        <a:pt x="394" y="354"/>
                      </a:lnTo>
                      <a:lnTo>
                        <a:pt x="394" y="364"/>
                      </a:lnTo>
                      <a:lnTo>
                        <a:pt x="394" y="373"/>
                      </a:lnTo>
                      <a:lnTo>
                        <a:pt x="394" y="384"/>
                      </a:lnTo>
                      <a:lnTo>
                        <a:pt x="394" y="394"/>
                      </a:lnTo>
                      <a:lnTo>
                        <a:pt x="382" y="394"/>
                      </a:lnTo>
                      <a:lnTo>
                        <a:pt x="369" y="394"/>
                      </a:lnTo>
                      <a:lnTo>
                        <a:pt x="369" y="404"/>
                      </a:lnTo>
                      <a:lnTo>
                        <a:pt x="355" y="404"/>
                      </a:lnTo>
                      <a:lnTo>
                        <a:pt x="344" y="404"/>
                      </a:lnTo>
                      <a:lnTo>
                        <a:pt x="344" y="413"/>
                      </a:lnTo>
                      <a:lnTo>
                        <a:pt x="330" y="413"/>
                      </a:lnTo>
                      <a:lnTo>
                        <a:pt x="330" y="425"/>
                      </a:lnTo>
                      <a:lnTo>
                        <a:pt x="330" y="434"/>
                      </a:lnTo>
                      <a:lnTo>
                        <a:pt x="318" y="434"/>
                      </a:lnTo>
                      <a:lnTo>
                        <a:pt x="318" y="444"/>
                      </a:lnTo>
                      <a:lnTo>
                        <a:pt x="318" y="455"/>
                      </a:lnTo>
                      <a:lnTo>
                        <a:pt x="306" y="455"/>
                      </a:lnTo>
                      <a:lnTo>
                        <a:pt x="306" y="465"/>
                      </a:lnTo>
                      <a:lnTo>
                        <a:pt x="306" y="455"/>
                      </a:lnTo>
                      <a:lnTo>
                        <a:pt x="292" y="455"/>
                      </a:lnTo>
                      <a:lnTo>
                        <a:pt x="280" y="455"/>
                      </a:lnTo>
                      <a:lnTo>
                        <a:pt x="292" y="455"/>
                      </a:lnTo>
                      <a:lnTo>
                        <a:pt x="280" y="455"/>
                      </a:lnTo>
                      <a:lnTo>
                        <a:pt x="280" y="444"/>
                      </a:lnTo>
                      <a:lnTo>
                        <a:pt x="280" y="434"/>
                      </a:lnTo>
                      <a:lnTo>
                        <a:pt x="267" y="434"/>
                      </a:lnTo>
                      <a:lnTo>
                        <a:pt x="267" y="425"/>
                      </a:lnTo>
                      <a:lnTo>
                        <a:pt x="255" y="425"/>
                      </a:lnTo>
                      <a:lnTo>
                        <a:pt x="267" y="425"/>
                      </a:lnTo>
                      <a:lnTo>
                        <a:pt x="267" y="413"/>
                      </a:lnTo>
                      <a:lnTo>
                        <a:pt x="255" y="413"/>
                      </a:lnTo>
                      <a:lnTo>
                        <a:pt x="255" y="404"/>
                      </a:lnTo>
                      <a:lnTo>
                        <a:pt x="242" y="404"/>
                      </a:lnTo>
                      <a:lnTo>
                        <a:pt x="242" y="413"/>
                      </a:lnTo>
                      <a:lnTo>
                        <a:pt x="242" y="404"/>
                      </a:lnTo>
                      <a:lnTo>
                        <a:pt x="229" y="404"/>
                      </a:lnTo>
                      <a:lnTo>
                        <a:pt x="229" y="394"/>
                      </a:lnTo>
                      <a:lnTo>
                        <a:pt x="229" y="384"/>
                      </a:lnTo>
                      <a:lnTo>
                        <a:pt x="217" y="384"/>
                      </a:lnTo>
                      <a:lnTo>
                        <a:pt x="229" y="384"/>
                      </a:lnTo>
                      <a:lnTo>
                        <a:pt x="217" y="384"/>
                      </a:lnTo>
                      <a:lnTo>
                        <a:pt x="217" y="373"/>
                      </a:lnTo>
                      <a:lnTo>
                        <a:pt x="204" y="373"/>
                      </a:lnTo>
                      <a:lnTo>
                        <a:pt x="204" y="364"/>
                      </a:lnTo>
                      <a:lnTo>
                        <a:pt x="192" y="364"/>
                      </a:lnTo>
                      <a:lnTo>
                        <a:pt x="192" y="354"/>
                      </a:lnTo>
                      <a:lnTo>
                        <a:pt x="179" y="354"/>
                      </a:lnTo>
                      <a:lnTo>
                        <a:pt x="165" y="354"/>
                      </a:lnTo>
                      <a:lnTo>
                        <a:pt x="165" y="343"/>
                      </a:lnTo>
                      <a:lnTo>
                        <a:pt x="153" y="343"/>
                      </a:lnTo>
                      <a:lnTo>
                        <a:pt x="153" y="333"/>
                      </a:lnTo>
                      <a:lnTo>
                        <a:pt x="140" y="333"/>
                      </a:lnTo>
                      <a:lnTo>
                        <a:pt x="128" y="333"/>
                      </a:lnTo>
                      <a:lnTo>
                        <a:pt x="128" y="324"/>
                      </a:lnTo>
                      <a:lnTo>
                        <a:pt x="115" y="324"/>
                      </a:lnTo>
                      <a:lnTo>
                        <a:pt x="115" y="313"/>
                      </a:lnTo>
                      <a:lnTo>
                        <a:pt x="102" y="313"/>
                      </a:lnTo>
                      <a:lnTo>
                        <a:pt x="115" y="313"/>
                      </a:lnTo>
                      <a:lnTo>
                        <a:pt x="102" y="313"/>
                      </a:lnTo>
                      <a:lnTo>
                        <a:pt x="102" y="303"/>
                      </a:lnTo>
                      <a:lnTo>
                        <a:pt x="102" y="293"/>
                      </a:lnTo>
                      <a:lnTo>
                        <a:pt x="102" y="284"/>
                      </a:lnTo>
                      <a:lnTo>
                        <a:pt x="90" y="284"/>
                      </a:lnTo>
                      <a:lnTo>
                        <a:pt x="90" y="272"/>
                      </a:lnTo>
                      <a:lnTo>
                        <a:pt x="77" y="272"/>
                      </a:lnTo>
                      <a:lnTo>
                        <a:pt x="77" y="263"/>
                      </a:lnTo>
                      <a:lnTo>
                        <a:pt x="63" y="263"/>
                      </a:lnTo>
                      <a:lnTo>
                        <a:pt x="63" y="253"/>
                      </a:lnTo>
                      <a:lnTo>
                        <a:pt x="63" y="243"/>
                      </a:lnTo>
                      <a:lnTo>
                        <a:pt x="51" y="232"/>
                      </a:lnTo>
                      <a:lnTo>
                        <a:pt x="51" y="221"/>
                      </a:lnTo>
                      <a:lnTo>
                        <a:pt x="39" y="232"/>
                      </a:lnTo>
                      <a:lnTo>
                        <a:pt x="39" y="221"/>
                      </a:lnTo>
                      <a:lnTo>
                        <a:pt x="27" y="221"/>
                      </a:lnTo>
                      <a:lnTo>
                        <a:pt x="39" y="221"/>
                      </a:lnTo>
                      <a:lnTo>
                        <a:pt x="27" y="221"/>
                      </a:lnTo>
                      <a:lnTo>
                        <a:pt x="27" y="232"/>
                      </a:lnTo>
                      <a:lnTo>
                        <a:pt x="27" y="221"/>
                      </a:lnTo>
                      <a:lnTo>
                        <a:pt x="27" y="212"/>
                      </a:lnTo>
                      <a:lnTo>
                        <a:pt x="27" y="201"/>
                      </a:lnTo>
                      <a:lnTo>
                        <a:pt x="27" y="192"/>
                      </a:lnTo>
                      <a:lnTo>
                        <a:pt x="27" y="181"/>
                      </a:lnTo>
                      <a:lnTo>
                        <a:pt x="27" y="172"/>
                      </a:lnTo>
                      <a:lnTo>
                        <a:pt x="14" y="172"/>
                      </a:lnTo>
                      <a:lnTo>
                        <a:pt x="27" y="172"/>
                      </a:lnTo>
                      <a:lnTo>
                        <a:pt x="14" y="172"/>
                      </a:lnTo>
                      <a:lnTo>
                        <a:pt x="14" y="181"/>
                      </a:lnTo>
                      <a:lnTo>
                        <a:pt x="0" y="181"/>
                      </a:lnTo>
                      <a:lnTo>
                        <a:pt x="0" y="172"/>
                      </a:lnTo>
                      <a:lnTo>
                        <a:pt x="0" y="161"/>
                      </a:lnTo>
                      <a:lnTo>
                        <a:pt x="14" y="161"/>
                      </a:lnTo>
                      <a:lnTo>
                        <a:pt x="27" y="161"/>
                      </a:lnTo>
                      <a:lnTo>
                        <a:pt x="14" y="161"/>
                      </a:lnTo>
                      <a:lnTo>
                        <a:pt x="14" y="172"/>
                      </a:lnTo>
                      <a:lnTo>
                        <a:pt x="27" y="172"/>
                      </a:lnTo>
                      <a:lnTo>
                        <a:pt x="27" y="161"/>
                      </a:lnTo>
                      <a:lnTo>
                        <a:pt x="27" y="172"/>
                      </a:lnTo>
                      <a:lnTo>
                        <a:pt x="39" y="172"/>
                      </a:lnTo>
                      <a:lnTo>
                        <a:pt x="39" y="161"/>
                      </a:lnTo>
                      <a:lnTo>
                        <a:pt x="27" y="161"/>
                      </a:lnTo>
                      <a:lnTo>
                        <a:pt x="39" y="161"/>
                      </a:lnTo>
                      <a:lnTo>
                        <a:pt x="39" y="152"/>
                      </a:lnTo>
                      <a:lnTo>
                        <a:pt x="39" y="141"/>
                      </a:lnTo>
                      <a:lnTo>
                        <a:pt x="39" y="131"/>
                      </a:lnTo>
                      <a:lnTo>
                        <a:pt x="51" y="131"/>
                      </a:lnTo>
                      <a:lnTo>
                        <a:pt x="51" y="121"/>
                      </a:lnTo>
                      <a:lnTo>
                        <a:pt x="51" y="111"/>
                      </a:lnTo>
                      <a:lnTo>
                        <a:pt x="51" y="101"/>
                      </a:lnTo>
                      <a:lnTo>
                        <a:pt x="51" y="91"/>
                      </a:lnTo>
                      <a:lnTo>
                        <a:pt x="51" y="80"/>
                      </a:lnTo>
                      <a:lnTo>
                        <a:pt x="39" y="80"/>
                      </a:lnTo>
                      <a:lnTo>
                        <a:pt x="39" y="71"/>
                      </a:lnTo>
                      <a:lnTo>
                        <a:pt x="39" y="60"/>
                      </a:lnTo>
                      <a:lnTo>
                        <a:pt x="51" y="60"/>
                      </a:lnTo>
                      <a:lnTo>
                        <a:pt x="51" y="51"/>
                      </a:lnTo>
                      <a:lnTo>
                        <a:pt x="51" y="40"/>
                      </a:lnTo>
                      <a:lnTo>
                        <a:pt x="63" y="40"/>
                      </a:lnTo>
                      <a:lnTo>
                        <a:pt x="77" y="40"/>
                      </a:lnTo>
                      <a:lnTo>
                        <a:pt x="77" y="31"/>
                      </a:lnTo>
                      <a:lnTo>
                        <a:pt x="90" y="31"/>
                      </a:lnTo>
                      <a:lnTo>
                        <a:pt x="90" y="20"/>
                      </a:lnTo>
                      <a:lnTo>
                        <a:pt x="102" y="20"/>
                      </a:lnTo>
                      <a:lnTo>
                        <a:pt x="102" y="9"/>
                      </a:lnTo>
                      <a:lnTo>
                        <a:pt x="115" y="9"/>
                      </a:lnTo>
                      <a:lnTo>
                        <a:pt x="128" y="9"/>
                      </a:lnTo>
                      <a:lnTo>
                        <a:pt x="128" y="20"/>
                      </a:lnTo>
                      <a:lnTo>
                        <a:pt x="128" y="9"/>
                      </a:lnTo>
                      <a:lnTo>
                        <a:pt x="128" y="20"/>
                      </a:lnTo>
                      <a:lnTo>
                        <a:pt x="140" y="20"/>
                      </a:lnTo>
                      <a:lnTo>
                        <a:pt x="140" y="9"/>
                      </a:lnTo>
                      <a:lnTo>
                        <a:pt x="153" y="9"/>
                      </a:lnTo>
                      <a:lnTo>
                        <a:pt x="153" y="20"/>
                      </a:lnTo>
                      <a:lnTo>
                        <a:pt x="165" y="20"/>
                      </a:lnTo>
                      <a:lnTo>
                        <a:pt x="165" y="9"/>
                      </a:lnTo>
                      <a:lnTo>
                        <a:pt x="179" y="9"/>
                      </a:lnTo>
                      <a:lnTo>
                        <a:pt x="179" y="0"/>
                      </a:lnTo>
                      <a:lnTo>
                        <a:pt x="179" y="9"/>
                      </a:lnTo>
                      <a:lnTo>
                        <a:pt x="179" y="20"/>
                      </a:lnTo>
                      <a:lnTo>
                        <a:pt x="165" y="20"/>
                      </a:lnTo>
                      <a:lnTo>
                        <a:pt x="153" y="20"/>
                      </a:lnTo>
                      <a:lnTo>
                        <a:pt x="153" y="31"/>
                      </a:lnTo>
                      <a:lnTo>
                        <a:pt x="153" y="40"/>
                      </a:lnTo>
                      <a:lnTo>
                        <a:pt x="165" y="40"/>
                      </a:lnTo>
                      <a:lnTo>
                        <a:pt x="153" y="40"/>
                      </a:lnTo>
                      <a:lnTo>
                        <a:pt x="165" y="40"/>
                      </a:lnTo>
                      <a:lnTo>
                        <a:pt x="153" y="40"/>
                      </a:lnTo>
                      <a:lnTo>
                        <a:pt x="153" y="51"/>
                      </a:lnTo>
                      <a:lnTo>
                        <a:pt x="165" y="51"/>
                      </a:lnTo>
                      <a:lnTo>
                        <a:pt x="153" y="51"/>
                      </a:lnTo>
                      <a:lnTo>
                        <a:pt x="153" y="60"/>
                      </a:lnTo>
                      <a:lnTo>
                        <a:pt x="153" y="71"/>
                      </a:lnTo>
                      <a:lnTo>
                        <a:pt x="140" y="71"/>
                      </a:lnTo>
                      <a:lnTo>
                        <a:pt x="140" y="80"/>
                      </a:lnTo>
                      <a:lnTo>
                        <a:pt x="128" y="80"/>
                      </a:lnTo>
                      <a:lnTo>
                        <a:pt x="140" y="80"/>
                      </a:lnTo>
                      <a:lnTo>
                        <a:pt x="140" y="91"/>
                      </a:lnTo>
                      <a:lnTo>
                        <a:pt x="153" y="80"/>
                      </a:lnTo>
                      <a:lnTo>
                        <a:pt x="153" y="91"/>
                      </a:lnTo>
                      <a:lnTo>
                        <a:pt x="153" y="80"/>
                      </a:lnTo>
                      <a:lnTo>
                        <a:pt x="153" y="91"/>
                      </a:lnTo>
                      <a:lnTo>
                        <a:pt x="165" y="91"/>
                      </a:lnTo>
                      <a:lnTo>
                        <a:pt x="179" y="91"/>
                      </a:lnTo>
                      <a:lnTo>
                        <a:pt x="179" y="80"/>
                      </a:lnTo>
                      <a:lnTo>
                        <a:pt x="179" y="91"/>
                      </a:lnTo>
                      <a:lnTo>
                        <a:pt x="179" y="80"/>
                      </a:lnTo>
                      <a:lnTo>
                        <a:pt x="192" y="80"/>
                      </a:lnTo>
                      <a:lnTo>
                        <a:pt x="204" y="80"/>
                      </a:lnTo>
                      <a:lnTo>
                        <a:pt x="204" y="71"/>
                      </a:lnTo>
                      <a:lnTo>
                        <a:pt x="204" y="80"/>
                      </a:lnTo>
                      <a:lnTo>
                        <a:pt x="204" y="91"/>
                      </a:lnTo>
                      <a:lnTo>
                        <a:pt x="217" y="91"/>
                      </a:lnTo>
                      <a:lnTo>
                        <a:pt x="217" y="101"/>
                      </a:lnTo>
                      <a:lnTo>
                        <a:pt x="204" y="101"/>
                      </a:lnTo>
                      <a:lnTo>
                        <a:pt x="204" y="111"/>
                      </a:lnTo>
                      <a:lnTo>
                        <a:pt x="204" y="121"/>
                      </a:lnTo>
                      <a:lnTo>
                        <a:pt x="204" y="131"/>
                      </a:lnTo>
                      <a:lnTo>
                        <a:pt x="204" y="141"/>
                      </a:lnTo>
                      <a:lnTo>
                        <a:pt x="204" y="152"/>
                      </a:lnTo>
                      <a:lnTo>
                        <a:pt x="192" y="152"/>
                      </a:lnTo>
                      <a:lnTo>
                        <a:pt x="192" y="161"/>
                      </a:lnTo>
                      <a:lnTo>
                        <a:pt x="204" y="161"/>
                      </a:lnTo>
                      <a:lnTo>
                        <a:pt x="192" y="161"/>
                      </a:lnTo>
                      <a:lnTo>
                        <a:pt x="192" y="172"/>
                      </a:lnTo>
                      <a:lnTo>
                        <a:pt x="204" y="172"/>
                      </a:lnTo>
                      <a:lnTo>
                        <a:pt x="204" y="181"/>
                      </a:lnTo>
                      <a:lnTo>
                        <a:pt x="217" y="181"/>
                      </a:lnTo>
                      <a:lnTo>
                        <a:pt x="229" y="181"/>
                      </a:lnTo>
                      <a:lnTo>
                        <a:pt x="229" y="192"/>
                      </a:lnTo>
                      <a:lnTo>
                        <a:pt x="242" y="192"/>
                      </a:lnTo>
                      <a:lnTo>
                        <a:pt x="242" y="201"/>
                      </a:lnTo>
                      <a:lnTo>
                        <a:pt x="255" y="201"/>
                      </a:lnTo>
                      <a:lnTo>
                        <a:pt x="255" y="192"/>
                      </a:lnTo>
                      <a:lnTo>
                        <a:pt x="267" y="192"/>
                      </a:lnTo>
                      <a:lnTo>
                        <a:pt x="267" y="201"/>
                      </a:lnTo>
                      <a:lnTo>
                        <a:pt x="255" y="201"/>
                      </a:lnTo>
                      <a:lnTo>
                        <a:pt x="267" y="201"/>
                      </a:lnTo>
                      <a:lnTo>
                        <a:pt x="280" y="201"/>
                      </a:lnTo>
                      <a:lnTo>
                        <a:pt x="280" y="212"/>
                      </a:lnTo>
                      <a:lnTo>
                        <a:pt x="292" y="201"/>
                      </a:lnTo>
                      <a:lnTo>
                        <a:pt x="292" y="212"/>
                      </a:lnTo>
                      <a:lnTo>
                        <a:pt x="306" y="212"/>
                      </a:lnTo>
                      <a:lnTo>
                        <a:pt x="306" y="221"/>
                      </a:lnTo>
                      <a:lnTo>
                        <a:pt x="306" y="232"/>
                      </a:lnTo>
                      <a:lnTo>
                        <a:pt x="292" y="232"/>
                      </a:lnTo>
                      <a:lnTo>
                        <a:pt x="292" y="243"/>
                      </a:lnTo>
                      <a:lnTo>
                        <a:pt x="306" y="243"/>
                      </a:lnTo>
                      <a:lnTo>
                        <a:pt x="306" y="253"/>
                      </a:lnTo>
                      <a:lnTo>
                        <a:pt x="292" y="253"/>
                      </a:lnTo>
                      <a:lnTo>
                        <a:pt x="292" y="263"/>
                      </a:lnTo>
                      <a:lnTo>
                        <a:pt x="292" y="272"/>
                      </a:lnTo>
                      <a:close/>
                    </a:path>
                  </a:pathLst>
                </a:custGeom>
                <a:solidFill>
                  <a:srgbClr val="447A90"/>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14" name="Freeform 20">
                  <a:extLst>
                    <a:ext uri="{FF2B5EF4-FFF2-40B4-BE49-F238E27FC236}">
                      <a16:creationId xmlns:a16="http://schemas.microsoft.com/office/drawing/2014/main" id="{782FE3DD-122E-4BE6-8596-5DC3805405AB}"/>
                    </a:ext>
                  </a:extLst>
                </p:cNvPr>
                <p:cNvSpPr>
                  <a:spLocks/>
                </p:cNvSpPr>
                <p:nvPr/>
              </p:nvSpPr>
              <p:spPr bwMode="auto">
                <a:xfrm>
                  <a:off x="4050335" y="3717994"/>
                  <a:ext cx="838748" cy="547171"/>
                </a:xfrm>
                <a:custGeom>
                  <a:avLst/>
                  <a:gdLst>
                    <a:gd name="T0" fmla="*/ 3162152 w 726"/>
                    <a:gd name="T1" fmla="*/ 5404105 h 375"/>
                    <a:gd name="T2" fmla="*/ 4742599 w 726"/>
                    <a:gd name="T3" fmla="*/ 5404105 h 375"/>
                    <a:gd name="T4" fmla="*/ 4742599 w 726"/>
                    <a:gd name="T5" fmla="*/ 5404105 h 375"/>
                    <a:gd name="T6" fmla="*/ 6324304 w 726"/>
                    <a:gd name="T7" fmla="*/ 0 h 375"/>
                    <a:gd name="T8" fmla="*/ 6324304 w 726"/>
                    <a:gd name="T9" fmla="*/ 5404105 h 375"/>
                    <a:gd name="T10" fmla="*/ 6324304 w 726"/>
                    <a:gd name="T11" fmla="*/ 5404105 h 375"/>
                    <a:gd name="T12" fmla="*/ 7904751 w 726"/>
                    <a:gd name="T13" fmla="*/ 5404105 h 375"/>
                    <a:gd name="T14" fmla="*/ 7904751 w 726"/>
                    <a:gd name="T15" fmla="*/ 5404105 h 375"/>
                    <a:gd name="T16" fmla="*/ 9486455 w 726"/>
                    <a:gd name="T17" fmla="*/ 5404105 h 375"/>
                    <a:gd name="T18" fmla="*/ 9486455 w 726"/>
                    <a:gd name="T19" fmla="*/ 5404105 h 375"/>
                    <a:gd name="T20" fmla="*/ 9486455 w 726"/>
                    <a:gd name="T21" fmla="*/ 9007289 h 375"/>
                    <a:gd name="T22" fmla="*/ 9486455 w 726"/>
                    <a:gd name="T23" fmla="*/ 5404105 h 375"/>
                    <a:gd name="T24" fmla="*/ 9486455 w 726"/>
                    <a:gd name="T25" fmla="*/ 5404105 h 375"/>
                    <a:gd name="T26" fmla="*/ 11066904 w 726"/>
                    <a:gd name="T27" fmla="*/ 5404105 h 375"/>
                    <a:gd name="T28" fmla="*/ 12648608 w 726"/>
                    <a:gd name="T29" fmla="*/ 5404105 h 375"/>
                    <a:gd name="T30" fmla="*/ 12648608 w 726"/>
                    <a:gd name="T31" fmla="*/ 9007289 h 375"/>
                    <a:gd name="T32" fmla="*/ 12648608 w 726"/>
                    <a:gd name="T33" fmla="*/ 14412737 h 375"/>
                    <a:gd name="T34" fmla="*/ 12648608 w 726"/>
                    <a:gd name="T35" fmla="*/ 16213657 h 375"/>
                    <a:gd name="T36" fmla="*/ 12648608 w 726"/>
                    <a:gd name="T37" fmla="*/ 19816840 h 375"/>
                    <a:gd name="T38" fmla="*/ 12648608 w 726"/>
                    <a:gd name="T39" fmla="*/ 23420028 h 375"/>
                    <a:gd name="T40" fmla="*/ 12648608 w 726"/>
                    <a:gd name="T41" fmla="*/ 27023211 h 375"/>
                    <a:gd name="T42" fmla="*/ 12648608 w 726"/>
                    <a:gd name="T43" fmla="*/ 30626394 h 375"/>
                    <a:gd name="T44" fmla="*/ 12648608 w 726"/>
                    <a:gd name="T45" fmla="*/ 32427315 h 375"/>
                    <a:gd name="T46" fmla="*/ 9486455 w 726"/>
                    <a:gd name="T47" fmla="*/ 28824132 h 375"/>
                    <a:gd name="T48" fmla="*/ 9486455 w 726"/>
                    <a:gd name="T49" fmla="*/ 30626394 h 375"/>
                    <a:gd name="T50" fmla="*/ 9486455 w 726"/>
                    <a:gd name="T51" fmla="*/ 32427315 h 375"/>
                    <a:gd name="T52" fmla="*/ 9486455 w 726"/>
                    <a:gd name="T53" fmla="*/ 30626394 h 375"/>
                    <a:gd name="T54" fmla="*/ 7904751 w 726"/>
                    <a:gd name="T55" fmla="*/ 28824132 h 375"/>
                    <a:gd name="T56" fmla="*/ 7904751 w 726"/>
                    <a:gd name="T57" fmla="*/ 27023211 h 375"/>
                    <a:gd name="T58" fmla="*/ 7904751 w 726"/>
                    <a:gd name="T59" fmla="*/ 27023211 h 375"/>
                    <a:gd name="T60" fmla="*/ 6324304 w 726"/>
                    <a:gd name="T61" fmla="*/ 27023211 h 375"/>
                    <a:gd name="T62" fmla="*/ 6324304 w 726"/>
                    <a:gd name="T63" fmla="*/ 27023211 h 375"/>
                    <a:gd name="T64" fmla="*/ 6324304 w 726"/>
                    <a:gd name="T65" fmla="*/ 27023211 h 375"/>
                    <a:gd name="T66" fmla="*/ 4742599 w 726"/>
                    <a:gd name="T67" fmla="*/ 30626394 h 375"/>
                    <a:gd name="T68" fmla="*/ 4742599 w 726"/>
                    <a:gd name="T69" fmla="*/ 32427315 h 375"/>
                    <a:gd name="T70" fmla="*/ 3162152 w 726"/>
                    <a:gd name="T71" fmla="*/ 34229577 h 375"/>
                    <a:gd name="T72" fmla="*/ 3162152 w 726"/>
                    <a:gd name="T73" fmla="*/ 37832760 h 375"/>
                    <a:gd name="T74" fmla="*/ 3162152 w 726"/>
                    <a:gd name="T75" fmla="*/ 32427315 h 375"/>
                    <a:gd name="T76" fmla="*/ 3162152 w 726"/>
                    <a:gd name="T77" fmla="*/ 28824132 h 375"/>
                    <a:gd name="T78" fmla="*/ 3162152 w 726"/>
                    <a:gd name="T79" fmla="*/ 27023211 h 375"/>
                    <a:gd name="T80" fmla="*/ 3162152 w 726"/>
                    <a:gd name="T81" fmla="*/ 27023211 h 375"/>
                    <a:gd name="T82" fmla="*/ 3162152 w 726"/>
                    <a:gd name="T83" fmla="*/ 25220949 h 375"/>
                    <a:gd name="T84" fmla="*/ 3162152 w 726"/>
                    <a:gd name="T85" fmla="*/ 19816840 h 375"/>
                    <a:gd name="T86" fmla="*/ 3162152 w 726"/>
                    <a:gd name="T87" fmla="*/ 18015920 h 375"/>
                    <a:gd name="T88" fmla="*/ 3162152 w 726"/>
                    <a:gd name="T89" fmla="*/ 18015920 h 375"/>
                    <a:gd name="T90" fmla="*/ 3162152 w 726"/>
                    <a:gd name="T91" fmla="*/ 14412737 h 375"/>
                    <a:gd name="T92" fmla="*/ 3162152 w 726"/>
                    <a:gd name="T93" fmla="*/ 12610474 h 375"/>
                    <a:gd name="T94" fmla="*/ 3162152 w 726"/>
                    <a:gd name="T95" fmla="*/ 9007289 h 375"/>
                    <a:gd name="T96" fmla="*/ 3162152 w 726"/>
                    <a:gd name="T97" fmla="*/ 5404105 h 375"/>
                    <a:gd name="T98" fmla="*/ 3162152 w 726"/>
                    <a:gd name="T99" fmla="*/ 7206368 h 375"/>
                    <a:gd name="T100" fmla="*/ 3162152 w 726"/>
                    <a:gd name="T101" fmla="*/ 5404105 h 375"/>
                    <a:gd name="T102" fmla="*/ 3162152 w 726"/>
                    <a:gd name="T103" fmla="*/ 5404105 h 375"/>
                    <a:gd name="T104" fmla="*/ 3162152 w 726"/>
                    <a:gd name="T105" fmla="*/ 5404105 h 375"/>
                    <a:gd name="T106" fmla="*/ 3162152 w 726"/>
                    <a:gd name="T107" fmla="*/ 5404105 h 37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6"/>
                    <a:gd name="T163" fmla="*/ 0 h 375"/>
                    <a:gd name="T164" fmla="*/ 726 w 726"/>
                    <a:gd name="T165" fmla="*/ 375 h 37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6" h="375">
                      <a:moveTo>
                        <a:pt x="225" y="11"/>
                      </a:moveTo>
                      <a:lnTo>
                        <a:pt x="225" y="20"/>
                      </a:lnTo>
                      <a:lnTo>
                        <a:pt x="237" y="20"/>
                      </a:lnTo>
                      <a:lnTo>
                        <a:pt x="250" y="20"/>
                      </a:lnTo>
                      <a:lnTo>
                        <a:pt x="237" y="20"/>
                      </a:lnTo>
                      <a:lnTo>
                        <a:pt x="237" y="31"/>
                      </a:lnTo>
                      <a:lnTo>
                        <a:pt x="237" y="40"/>
                      </a:lnTo>
                      <a:lnTo>
                        <a:pt x="250" y="40"/>
                      </a:lnTo>
                      <a:lnTo>
                        <a:pt x="262" y="40"/>
                      </a:lnTo>
                      <a:lnTo>
                        <a:pt x="262" y="31"/>
                      </a:lnTo>
                      <a:lnTo>
                        <a:pt x="275" y="31"/>
                      </a:lnTo>
                      <a:lnTo>
                        <a:pt x="275" y="40"/>
                      </a:lnTo>
                      <a:lnTo>
                        <a:pt x="275" y="31"/>
                      </a:lnTo>
                      <a:lnTo>
                        <a:pt x="288" y="31"/>
                      </a:lnTo>
                      <a:lnTo>
                        <a:pt x="299" y="31"/>
                      </a:lnTo>
                      <a:lnTo>
                        <a:pt x="299" y="20"/>
                      </a:lnTo>
                      <a:lnTo>
                        <a:pt x="299" y="11"/>
                      </a:lnTo>
                      <a:lnTo>
                        <a:pt x="299" y="20"/>
                      </a:lnTo>
                      <a:lnTo>
                        <a:pt x="299" y="11"/>
                      </a:lnTo>
                      <a:lnTo>
                        <a:pt x="312" y="11"/>
                      </a:lnTo>
                      <a:lnTo>
                        <a:pt x="324" y="11"/>
                      </a:lnTo>
                      <a:lnTo>
                        <a:pt x="324" y="0"/>
                      </a:lnTo>
                      <a:lnTo>
                        <a:pt x="337" y="0"/>
                      </a:lnTo>
                      <a:lnTo>
                        <a:pt x="351" y="0"/>
                      </a:lnTo>
                      <a:lnTo>
                        <a:pt x="351" y="11"/>
                      </a:lnTo>
                      <a:lnTo>
                        <a:pt x="351" y="20"/>
                      </a:lnTo>
                      <a:lnTo>
                        <a:pt x="351" y="11"/>
                      </a:lnTo>
                      <a:lnTo>
                        <a:pt x="362" y="11"/>
                      </a:lnTo>
                      <a:lnTo>
                        <a:pt x="362" y="20"/>
                      </a:lnTo>
                      <a:lnTo>
                        <a:pt x="375" y="20"/>
                      </a:lnTo>
                      <a:lnTo>
                        <a:pt x="375" y="11"/>
                      </a:lnTo>
                      <a:lnTo>
                        <a:pt x="387" y="11"/>
                      </a:lnTo>
                      <a:lnTo>
                        <a:pt x="387" y="20"/>
                      </a:lnTo>
                      <a:lnTo>
                        <a:pt x="387" y="31"/>
                      </a:lnTo>
                      <a:lnTo>
                        <a:pt x="400" y="31"/>
                      </a:lnTo>
                      <a:lnTo>
                        <a:pt x="413" y="31"/>
                      </a:lnTo>
                      <a:lnTo>
                        <a:pt x="413" y="40"/>
                      </a:lnTo>
                      <a:lnTo>
                        <a:pt x="424" y="40"/>
                      </a:lnTo>
                      <a:lnTo>
                        <a:pt x="437" y="40"/>
                      </a:lnTo>
                      <a:lnTo>
                        <a:pt x="437" y="51"/>
                      </a:lnTo>
                      <a:lnTo>
                        <a:pt x="437" y="40"/>
                      </a:lnTo>
                      <a:lnTo>
                        <a:pt x="451" y="51"/>
                      </a:lnTo>
                      <a:lnTo>
                        <a:pt x="451" y="40"/>
                      </a:lnTo>
                      <a:lnTo>
                        <a:pt x="451" y="51"/>
                      </a:lnTo>
                      <a:lnTo>
                        <a:pt x="462" y="51"/>
                      </a:lnTo>
                      <a:lnTo>
                        <a:pt x="476" y="51"/>
                      </a:lnTo>
                      <a:lnTo>
                        <a:pt x="476" y="61"/>
                      </a:lnTo>
                      <a:lnTo>
                        <a:pt x="487" y="61"/>
                      </a:lnTo>
                      <a:lnTo>
                        <a:pt x="487" y="72"/>
                      </a:lnTo>
                      <a:lnTo>
                        <a:pt x="501" y="72"/>
                      </a:lnTo>
                      <a:lnTo>
                        <a:pt x="513" y="72"/>
                      </a:lnTo>
                      <a:lnTo>
                        <a:pt x="525" y="72"/>
                      </a:lnTo>
                      <a:lnTo>
                        <a:pt x="525" y="61"/>
                      </a:lnTo>
                      <a:lnTo>
                        <a:pt x="525" y="72"/>
                      </a:lnTo>
                      <a:lnTo>
                        <a:pt x="538" y="72"/>
                      </a:lnTo>
                      <a:lnTo>
                        <a:pt x="538" y="61"/>
                      </a:lnTo>
                      <a:lnTo>
                        <a:pt x="549" y="61"/>
                      </a:lnTo>
                      <a:lnTo>
                        <a:pt x="563" y="61"/>
                      </a:lnTo>
                      <a:lnTo>
                        <a:pt x="576" y="61"/>
                      </a:lnTo>
                      <a:lnTo>
                        <a:pt x="576" y="72"/>
                      </a:lnTo>
                      <a:lnTo>
                        <a:pt x="587" y="72"/>
                      </a:lnTo>
                      <a:lnTo>
                        <a:pt x="587" y="81"/>
                      </a:lnTo>
                      <a:lnTo>
                        <a:pt x="587" y="91"/>
                      </a:lnTo>
                      <a:lnTo>
                        <a:pt x="601" y="91"/>
                      </a:lnTo>
                      <a:lnTo>
                        <a:pt x="601" y="101"/>
                      </a:lnTo>
                      <a:lnTo>
                        <a:pt x="601" y="91"/>
                      </a:lnTo>
                      <a:lnTo>
                        <a:pt x="612" y="91"/>
                      </a:lnTo>
                      <a:lnTo>
                        <a:pt x="612" y="81"/>
                      </a:lnTo>
                      <a:lnTo>
                        <a:pt x="612" y="72"/>
                      </a:lnTo>
                      <a:lnTo>
                        <a:pt x="612" y="61"/>
                      </a:lnTo>
                      <a:lnTo>
                        <a:pt x="612" y="51"/>
                      </a:lnTo>
                      <a:lnTo>
                        <a:pt x="612" y="40"/>
                      </a:lnTo>
                      <a:lnTo>
                        <a:pt x="625" y="40"/>
                      </a:lnTo>
                      <a:lnTo>
                        <a:pt x="612" y="40"/>
                      </a:lnTo>
                      <a:lnTo>
                        <a:pt x="625" y="40"/>
                      </a:lnTo>
                      <a:lnTo>
                        <a:pt x="612" y="40"/>
                      </a:lnTo>
                      <a:lnTo>
                        <a:pt x="625" y="40"/>
                      </a:lnTo>
                      <a:lnTo>
                        <a:pt x="625" y="31"/>
                      </a:lnTo>
                      <a:lnTo>
                        <a:pt x="612" y="31"/>
                      </a:lnTo>
                      <a:lnTo>
                        <a:pt x="625" y="31"/>
                      </a:lnTo>
                      <a:lnTo>
                        <a:pt x="625" y="20"/>
                      </a:lnTo>
                      <a:lnTo>
                        <a:pt x="625" y="11"/>
                      </a:lnTo>
                      <a:lnTo>
                        <a:pt x="638" y="11"/>
                      </a:lnTo>
                      <a:lnTo>
                        <a:pt x="638" y="20"/>
                      </a:lnTo>
                      <a:lnTo>
                        <a:pt x="650" y="20"/>
                      </a:lnTo>
                      <a:lnTo>
                        <a:pt x="650" y="31"/>
                      </a:lnTo>
                      <a:lnTo>
                        <a:pt x="663" y="31"/>
                      </a:lnTo>
                      <a:lnTo>
                        <a:pt x="676" y="31"/>
                      </a:lnTo>
                      <a:lnTo>
                        <a:pt x="676" y="40"/>
                      </a:lnTo>
                      <a:lnTo>
                        <a:pt x="676" y="51"/>
                      </a:lnTo>
                      <a:lnTo>
                        <a:pt x="676" y="61"/>
                      </a:lnTo>
                      <a:lnTo>
                        <a:pt x="676" y="72"/>
                      </a:lnTo>
                      <a:lnTo>
                        <a:pt x="688" y="72"/>
                      </a:lnTo>
                      <a:lnTo>
                        <a:pt x="701" y="72"/>
                      </a:lnTo>
                      <a:lnTo>
                        <a:pt x="701" y="81"/>
                      </a:lnTo>
                      <a:lnTo>
                        <a:pt x="701" y="91"/>
                      </a:lnTo>
                      <a:lnTo>
                        <a:pt x="701" y="101"/>
                      </a:lnTo>
                      <a:lnTo>
                        <a:pt x="701" y="112"/>
                      </a:lnTo>
                      <a:lnTo>
                        <a:pt x="701" y="121"/>
                      </a:lnTo>
                      <a:lnTo>
                        <a:pt x="701" y="132"/>
                      </a:lnTo>
                      <a:lnTo>
                        <a:pt x="701" y="121"/>
                      </a:lnTo>
                      <a:lnTo>
                        <a:pt x="701" y="132"/>
                      </a:lnTo>
                      <a:lnTo>
                        <a:pt x="713" y="132"/>
                      </a:lnTo>
                      <a:lnTo>
                        <a:pt x="713" y="142"/>
                      </a:lnTo>
                      <a:lnTo>
                        <a:pt x="701" y="142"/>
                      </a:lnTo>
                      <a:lnTo>
                        <a:pt x="701" y="152"/>
                      </a:lnTo>
                      <a:lnTo>
                        <a:pt x="701" y="161"/>
                      </a:lnTo>
                      <a:lnTo>
                        <a:pt x="688" y="161"/>
                      </a:lnTo>
                      <a:lnTo>
                        <a:pt x="676" y="161"/>
                      </a:lnTo>
                      <a:lnTo>
                        <a:pt x="676" y="173"/>
                      </a:lnTo>
                      <a:lnTo>
                        <a:pt x="663" y="173"/>
                      </a:lnTo>
                      <a:lnTo>
                        <a:pt x="663" y="182"/>
                      </a:lnTo>
                      <a:lnTo>
                        <a:pt x="663" y="193"/>
                      </a:lnTo>
                      <a:lnTo>
                        <a:pt x="676" y="193"/>
                      </a:lnTo>
                      <a:lnTo>
                        <a:pt x="676" y="203"/>
                      </a:lnTo>
                      <a:lnTo>
                        <a:pt x="676" y="214"/>
                      </a:lnTo>
                      <a:lnTo>
                        <a:pt x="688" y="214"/>
                      </a:lnTo>
                      <a:lnTo>
                        <a:pt x="688" y="223"/>
                      </a:lnTo>
                      <a:lnTo>
                        <a:pt x="701" y="223"/>
                      </a:lnTo>
                      <a:lnTo>
                        <a:pt x="701" y="233"/>
                      </a:lnTo>
                      <a:lnTo>
                        <a:pt x="701" y="244"/>
                      </a:lnTo>
                      <a:lnTo>
                        <a:pt x="701" y="254"/>
                      </a:lnTo>
                      <a:lnTo>
                        <a:pt x="713" y="254"/>
                      </a:lnTo>
                      <a:lnTo>
                        <a:pt x="713" y="265"/>
                      </a:lnTo>
                      <a:lnTo>
                        <a:pt x="713" y="274"/>
                      </a:lnTo>
                      <a:lnTo>
                        <a:pt x="713" y="265"/>
                      </a:lnTo>
                      <a:lnTo>
                        <a:pt x="713" y="274"/>
                      </a:lnTo>
                      <a:lnTo>
                        <a:pt x="726" y="274"/>
                      </a:lnTo>
                      <a:lnTo>
                        <a:pt x="713" y="274"/>
                      </a:lnTo>
                      <a:lnTo>
                        <a:pt x="701" y="285"/>
                      </a:lnTo>
                      <a:lnTo>
                        <a:pt x="701" y="294"/>
                      </a:lnTo>
                      <a:lnTo>
                        <a:pt x="688" y="294"/>
                      </a:lnTo>
                      <a:lnTo>
                        <a:pt x="676" y="294"/>
                      </a:lnTo>
                      <a:lnTo>
                        <a:pt x="676" y="305"/>
                      </a:lnTo>
                      <a:lnTo>
                        <a:pt x="676" y="314"/>
                      </a:lnTo>
                      <a:lnTo>
                        <a:pt x="676" y="326"/>
                      </a:lnTo>
                      <a:lnTo>
                        <a:pt x="663" y="326"/>
                      </a:lnTo>
                      <a:lnTo>
                        <a:pt x="663" y="314"/>
                      </a:lnTo>
                      <a:lnTo>
                        <a:pt x="650" y="314"/>
                      </a:lnTo>
                      <a:lnTo>
                        <a:pt x="650" y="305"/>
                      </a:lnTo>
                      <a:lnTo>
                        <a:pt x="638" y="294"/>
                      </a:lnTo>
                      <a:lnTo>
                        <a:pt x="638" y="285"/>
                      </a:lnTo>
                      <a:lnTo>
                        <a:pt x="638" y="274"/>
                      </a:lnTo>
                      <a:lnTo>
                        <a:pt x="625" y="274"/>
                      </a:lnTo>
                      <a:lnTo>
                        <a:pt x="612" y="274"/>
                      </a:lnTo>
                      <a:lnTo>
                        <a:pt x="601" y="274"/>
                      </a:lnTo>
                      <a:lnTo>
                        <a:pt x="601" y="285"/>
                      </a:lnTo>
                      <a:lnTo>
                        <a:pt x="587" y="285"/>
                      </a:lnTo>
                      <a:lnTo>
                        <a:pt x="587" y="294"/>
                      </a:lnTo>
                      <a:lnTo>
                        <a:pt x="576" y="294"/>
                      </a:lnTo>
                      <a:lnTo>
                        <a:pt x="576" y="305"/>
                      </a:lnTo>
                      <a:lnTo>
                        <a:pt x="576" y="294"/>
                      </a:lnTo>
                      <a:lnTo>
                        <a:pt x="563" y="294"/>
                      </a:lnTo>
                      <a:lnTo>
                        <a:pt x="563" y="305"/>
                      </a:lnTo>
                      <a:lnTo>
                        <a:pt x="549" y="305"/>
                      </a:lnTo>
                      <a:lnTo>
                        <a:pt x="549" y="314"/>
                      </a:lnTo>
                      <a:lnTo>
                        <a:pt x="549" y="305"/>
                      </a:lnTo>
                      <a:lnTo>
                        <a:pt x="538" y="305"/>
                      </a:lnTo>
                      <a:lnTo>
                        <a:pt x="549" y="305"/>
                      </a:lnTo>
                      <a:lnTo>
                        <a:pt x="538" y="314"/>
                      </a:lnTo>
                      <a:lnTo>
                        <a:pt x="538" y="305"/>
                      </a:lnTo>
                      <a:lnTo>
                        <a:pt x="525" y="305"/>
                      </a:lnTo>
                      <a:lnTo>
                        <a:pt x="525" y="294"/>
                      </a:lnTo>
                      <a:lnTo>
                        <a:pt x="525" y="305"/>
                      </a:lnTo>
                      <a:lnTo>
                        <a:pt x="525" y="294"/>
                      </a:lnTo>
                      <a:lnTo>
                        <a:pt x="513" y="294"/>
                      </a:lnTo>
                      <a:lnTo>
                        <a:pt x="501" y="294"/>
                      </a:lnTo>
                      <a:lnTo>
                        <a:pt x="501" y="285"/>
                      </a:lnTo>
                      <a:lnTo>
                        <a:pt x="501" y="274"/>
                      </a:lnTo>
                      <a:lnTo>
                        <a:pt x="487" y="274"/>
                      </a:lnTo>
                      <a:lnTo>
                        <a:pt x="487" y="265"/>
                      </a:lnTo>
                      <a:lnTo>
                        <a:pt x="487" y="274"/>
                      </a:lnTo>
                      <a:lnTo>
                        <a:pt x="487" y="265"/>
                      </a:lnTo>
                      <a:lnTo>
                        <a:pt x="476" y="265"/>
                      </a:lnTo>
                      <a:lnTo>
                        <a:pt x="476" y="254"/>
                      </a:lnTo>
                      <a:lnTo>
                        <a:pt x="462" y="254"/>
                      </a:lnTo>
                      <a:lnTo>
                        <a:pt x="451" y="254"/>
                      </a:lnTo>
                      <a:lnTo>
                        <a:pt x="451" y="244"/>
                      </a:lnTo>
                      <a:lnTo>
                        <a:pt x="437" y="244"/>
                      </a:lnTo>
                      <a:lnTo>
                        <a:pt x="437" y="254"/>
                      </a:lnTo>
                      <a:lnTo>
                        <a:pt x="437" y="244"/>
                      </a:lnTo>
                      <a:lnTo>
                        <a:pt x="424" y="244"/>
                      </a:lnTo>
                      <a:lnTo>
                        <a:pt x="424" y="254"/>
                      </a:lnTo>
                      <a:lnTo>
                        <a:pt x="413" y="254"/>
                      </a:lnTo>
                      <a:lnTo>
                        <a:pt x="413" y="265"/>
                      </a:lnTo>
                      <a:lnTo>
                        <a:pt x="413" y="254"/>
                      </a:lnTo>
                      <a:lnTo>
                        <a:pt x="400" y="254"/>
                      </a:lnTo>
                      <a:lnTo>
                        <a:pt x="400" y="265"/>
                      </a:lnTo>
                      <a:lnTo>
                        <a:pt x="387" y="265"/>
                      </a:lnTo>
                      <a:lnTo>
                        <a:pt x="375" y="265"/>
                      </a:lnTo>
                      <a:lnTo>
                        <a:pt x="375" y="254"/>
                      </a:lnTo>
                      <a:lnTo>
                        <a:pt x="375" y="265"/>
                      </a:lnTo>
                      <a:lnTo>
                        <a:pt x="375" y="254"/>
                      </a:lnTo>
                      <a:lnTo>
                        <a:pt x="362" y="254"/>
                      </a:lnTo>
                      <a:lnTo>
                        <a:pt x="351" y="254"/>
                      </a:lnTo>
                      <a:lnTo>
                        <a:pt x="337" y="254"/>
                      </a:lnTo>
                      <a:lnTo>
                        <a:pt x="337" y="244"/>
                      </a:lnTo>
                      <a:lnTo>
                        <a:pt x="337" y="254"/>
                      </a:lnTo>
                      <a:lnTo>
                        <a:pt x="324" y="254"/>
                      </a:lnTo>
                      <a:lnTo>
                        <a:pt x="337" y="265"/>
                      </a:lnTo>
                      <a:lnTo>
                        <a:pt x="337" y="274"/>
                      </a:lnTo>
                      <a:lnTo>
                        <a:pt x="337" y="285"/>
                      </a:lnTo>
                      <a:lnTo>
                        <a:pt x="337" y="294"/>
                      </a:lnTo>
                      <a:lnTo>
                        <a:pt x="324" y="294"/>
                      </a:lnTo>
                      <a:lnTo>
                        <a:pt x="324" y="305"/>
                      </a:lnTo>
                      <a:lnTo>
                        <a:pt x="324" y="314"/>
                      </a:lnTo>
                      <a:lnTo>
                        <a:pt x="324" y="326"/>
                      </a:lnTo>
                      <a:lnTo>
                        <a:pt x="312" y="326"/>
                      </a:lnTo>
                      <a:lnTo>
                        <a:pt x="312" y="314"/>
                      </a:lnTo>
                      <a:lnTo>
                        <a:pt x="299" y="314"/>
                      </a:lnTo>
                      <a:lnTo>
                        <a:pt x="299" y="326"/>
                      </a:lnTo>
                      <a:lnTo>
                        <a:pt x="299" y="335"/>
                      </a:lnTo>
                      <a:lnTo>
                        <a:pt x="288" y="335"/>
                      </a:lnTo>
                      <a:lnTo>
                        <a:pt x="275" y="335"/>
                      </a:lnTo>
                      <a:lnTo>
                        <a:pt x="275" y="345"/>
                      </a:lnTo>
                      <a:lnTo>
                        <a:pt x="262" y="345"/>
                      </a:lnTo>
                      <a:lnTo>
                        <a:pt x="262" y="355"/>
                      </a:lnTo>
                      <a:lnTo>
                        <a:pt x="262" y="366"/>
                      </a:lnTo>
                      <a:lnTo>
                        <a:pt x="250" y="366"/>
                      </a:lnTo>
                      <a:lnTo>
                        <a:pt x="250" y="375"/>
                      </a:lnTo>
                      <a:lnTo>
                        <a:pt x="237" y="375"/>
                      </a:lnTo>
                      <a:lnTo>
                        <a:pt x="237" y="366"/>
                      </a:lnTo>
                      <a:lnTo>
                        <a:pt x="225" y="366"/>
                      </a:lnTo>
                      <a:lnTo>
                        <a:pt x="225" y="355"/>
                      </a:lnTo>
                      <a:lnTo>
                        <a:pt x="225" y="345"/>
                      </a:lnTo>
                      <a:lnTo>
                        <a:pt x="225" y="335"/>
                      </a:lnTo>
                      <a:lnTo>
                        <a:pt x="225" y="326"/>
                      </a:lnTo>
                      <a:lnTo>
                        <a:pt x="225" y="314"/>
                      </a:lnTo>
                      <a:lnTo>
                        <a:pt x="212" y="314"/>
                      </a:lnTo>
                      <a:lnTo>
                        <a:pt x="212" y="305"/>
                      </a:lnTo>
                      <a:lnTo>
                        <a:pt x="212" y="294"/>
                      </a:lnTo>
                      <a:lnTo>
                        <a:pt x="199" y="294"/>
                      </a:lnTo>
                      <a:lnTo>
                        <a:pt x="199" y="285"/>
                      </a:lnTo>
                      <a:lnTo>
                        <a:pt x="199" y="274"/>
                      </a:lnTo>
                      <a:lnTo>
                        <a:pt x="212" y="274"/>
                      </a:lnTo>
                      <a:lnTo>
                        <a:pt x="199" y="274"/>
                      </a:lnTo>
                      <a:lnTo>
                        <a:pt x="212" y="274"/>
                      </a:lnTo>
                      <a:lnTo>
                        <a:pt x="199" y="274"/>
                      </a:lnTo>
                      <a:lnTo>
                        <a:pt x="199" y="265"/>
                      </a:lnTo>
                      <a:lnTo>
                        <a:pt x="199" y="254"/>
                      </a:lnTo>
                      <a:lnTo>
                        <a:pt x="187" y="254"/>
                      </a:lnTo>
                      <a:lnTo>
                        <a:pt x="174" y="254"/>
                      </a:lnTo>
                      <a:lnTo>
                        <a:pt x="174" y="265"/>
                      </a:lnTo>
                      <a:lnTo>
                        <a:pt x="174" y="254"/>
                      </a:lnTo>
                      <a:lnTo>
                        <a:pt x="162" y="254"/>
                      </a:lnTo>
                      <a:lnTo>
                        <a:pt x="150" y="254"/>
                      </a:lnTo>
                      <a:lnTo>
                        <a:pt x="150" y="244"/>
                      </a:lnTo>
                      <a:lnTo>
                        <a:pt x="150" y="254"/>
                      </a:lnTo>
                      <a:lnTo>
                        <a:pt x="150" y="244"/>
                      </a:lnTo>
                      <a:lnTo>
                        <a:pt x="137" y="244"/>
                      </a:lnTo>
                      <a:lnTo>
                        <a:pt x="125" y="244"/>
                      </a:lnTo>
                      <a:lnTo>
                        <a:pt x="112" y="244"/>
                      </a:lnTo>
                      <a:lnTo>
                        <a:pt x="112" y="233"/>
                      </a:lnTo>
                      <a:lnTo>
                        <a:pt x="112" y="223"/>
                      </a:lnTo>
                      <a:lnTo>
                        <a:pt x="98" y="223"/>
                      </a:lnTo>
                      <a:lnTo>
                        <a:pt x="98" y="214"/>
                      </a:lnTo>
                      <a:lnTo>
                        <a:pt x="87" y="214"/>
                      </a:lnTo>
                      <a:lnTo>
                        <a:pt x="87" y="203"/>
                      </a:lnTo>
                      <a:lnTo>
                        <a:pt x="87" y="214"/>
                      </a:lnTo>
                      <a:lnTo>
                        <a:pt x="87" y="203"/>
                      </a:lnTo>
                      <a:lnTo>
                        <a:pt x="74" y="203"/>
                      </a:lnTo>
                      <a:lnTo>
                        <a:pt x="74" y="193"/>
                      </a:lnTo>
                      <a:lnTo>
                        <a:pt x="74" y="182"/>
                      </a:lnTo>
                      <a:lnTo>
                        <a:pt x="87" y="182"/>
                      </a:lnTo>
                      <a:lnTo>
                        <a:pt x="74" y="182"/>
                      </a:lnTo>
                      <a:lnTo>
                        <a:pt x="87" y="173"/>
                      </a:lnTo>
                      <a:lnTo>
                        <a:pt x="74" y="173"/>
                      </a:lnTo>
                      <a:lnTo>
                        <a:pt x="74" y="161"/>
                      </a:lnTo>
                      <a:lnTo>
                        <a:pt x="74" y="173"/>
                      </a:lnTo>
                      <a:lnTo>
                        <a:pt x="62" y="173"/>
                      </a:lnTo>
                      <a:lnTo>
                        <a:pt x="49" y="173"/>
                      </a:lnTo>
                      <a:lnTo>
                        <a:pt x="49" y="161"/>
                      </a:lnTo>
                      <a:lnTo>
                        <a:pt x="36" y="161"/>
                      </a:lnTo>
                      <a:lnTo>
                        <a:pt x="36" y="152"/>
                      </a:lnTo>
                      <a:lnTo>
                        <a:pt x="36" y="142"/>
                      </a:lnTo>
                      <a:lnTo>
                        <a:pt x="25" y="142"/>
                      </a:lnTo>
                      <a:lnTo>
                        <a:pt x="36" y="142"/>
                      </a:lnTo>
                      <a:lnTo>
                        <a:pt x="36" y="132"/>
                      </a:lnTo>
                      <a:lnTo>
                        <a:pt x="25" y="132"/>
                      </a:lnTo>
                      <a:lnTo>
                        <a:pt x="25" y="121"/>
                      </a:lnTo>
                      <a:lnTo>
                        <a:pt x="11" y="121"/>
                      </a:lnTo>
                      <a:lnTo>
                        <a:pt x="25" y="121"/>
                      </a:lnTo>
                      <a:lnTo>
                        <a:pt x="11" y="121"/>
                      </a:lnTo>
                      <a:lnTo>
                        <a:pt x="11" y="112"/>
                      </a:lnTo>
                      <a:lnTo>
                        <a:pt x="25" y="112"/>
                      </a:lnTo>
                      <a:lnTo>
                        <a:pt x="11" y="112"/>
                      </a:lnTo>
                      <a:lnTo>
                        <a:pt x="11" y="101"/>
                      </a:lnTo>
                      <a:lnTo>
                        <a:pt x="11" y="91"/>
                      </a:lnTo>
                      <a:lnTo>
                        <a:pt x="11" y="81"/>
                      </a:lnTo>
                      <a:lnTo>
                        <a:pt x="0" y="81"/>
                      </a:lnTo>
                      <a:lnTo>
                        <a:pt x="11" y="81"/>
                      </a:lnTo>
                      <a:lnTo>
                        <a:pt x="25" y="81"/>
                      </a:lnTo>
                      <a:lnTo>
                        <a:pt x="36" y="81"/>
                      </a:lnTo>
                      <a:lnTo>
                        <a:pt x="36" y="72"/>
                      </a:lnTo>
                      <a:lnTo>
                        <a:pt x="36" y="81"/>
                      </a:lnTo>
                      <a:lnTo>
                        <a:pt x="49" y="81"/>
                      </a:lnTo>
                      <a:lnTo>
                        <a:pt x="49" y="91"/>
                      </a:lnTo>
                      <a:lnTo>
                        <a:pt x="62" y="91"/>
                      </a:lnTo>
                      <a:lnTo>
                        <a:pt x="74" y="91"/>
                      </a:lnTo>
                      <a:lnTo>
                        <a:pt x="74" y="81"/>
                      </a:lnTo>
                      <a:lnTo>
                        <a:pt x="62" y="81"/>
                      </a:lnTo>
                      <a:lnTo>
                        <a:pt x="62" y="72"/>
                      </a:lnTo>
                      <a:lnTo>
                        <a:pt x="74" y="72"/>
                      </a:lnTo>
                      <a:lnTo>
                        <a:pt x="62" y="72"/>
                      </a:lnTo>
                      <a:lnTo>
                        <a:pt x="74" y="72"/>
                      </a:lnTo>
                      <a:lnTo>
                        <a:pt x="62" y="72"/>
                      </a:lnTo>
                      <a:lnTo>
                        <a:pt x="62" y="61"/>
                      </a:lnTo>
                      <a:lnTo>
                        <a:pt x="62" y="51"/>
                      </a:lnTo>
                      <a:lnTo>
                        <a:pt x="74" y="51"/>
                      </a:lnTo>
                      <a:lnTo>
                        <a:pt x="87" y="51"/>
                      </a:lnTo>
                      <a:lnTo>
                        <a:pt x="98" y="51"/>
                      </a:lnTo>
                      <a:lnTo>
                        <a:pt x="98" y="40"/>
                      </a:lnTo>
                      <a:lnTo>
                        <a:pt x="112" y="40"/>
                      </a:lnTo>
                      <a:lnTo>
                        <a:pt x="112" y="31"/>
                      </a:lnTo>
                      <a:lnTo>
                        <a:pt x="125" y="31"/>
                      </a:lnTo>
                      <a:lnTo>
                        <a:pt x="137" y="31"/>
                      </a:lnTo>
                      <a:lnTo>
                        <a:pt x="137" y="40"/>
                      </a:lnTo>
                      <a:lnTo>
                        <a:pt x="150" y="40"/>
                      </a:lnTo>
                      <a:lnTo>
                        <a:pt x="162" y="40"/>
                      </a:lnTo>
                      <a:lnTo>
                        <a:pt x="162" y="31"/>
                      </a:lnTo>
                      <a:lnTo>
                        <a:pt x="174" y="31"/>
                      </a:lnTo>
                      <a:lnTo>
                        <a:pt x="187" y="31"/>
                      </a:lnTo>
                      <a:lnTo>
                        <a:pt x="199" y="31"/>
                      </a:lnTo>
                      <a:lnTo>
                        <a:pt x="187" y="31"/>
                      </a:lnTo>
                      <a:lnTo>
                        <a:pt x="199" y="31"/>
                      </a:lnTo>
                      <a:lnTo>
                        <a:pt x="212" y="31"/>
                      </a:lnTo>
                      <a:lnTo>
                        <a:pt x="212" y="20"/>
                      </a:lnTo>
                      <a:lnTo>
                        <a:pt x="225" y="20"/>
                      </a:lnTo>
                      <a:lnTo>
                        <a:pt x="225" y="11"/>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15" name="Freeform 21">
                  <a:extLst>
                    <a:ext uri="{FF2B5EF4-FFF2-40B4-BE49-F238E27FC236}">
                      <a16:creationId xmlns:a16="http://schemas.microsoft.com/office/drawing/2014/main" id="{47CAE406-9763-71AE-E897-99CA99D2695E}"/>
                    </a:ext>
                  </a:extLst>
                </p:cNvPr>
                <p:cNvSpPr>
                  <a:spLocks/>
                </p:cNvSpPr>
                <p:nvPr/>
              </p:nvSpPr>
              <p:spPr bwMode="auto">
                <a:xfrm>
                  <a:off x="3202039" y="2708926"/>
                  <a:ext cx="743255" cy="559605"/>
                </a:xfrm>
                <a:custGeom>
                  <a:avLst/>
                  <a:gdLst>
                    <a:gd name="T0" fmla="*/ 6340959 w 642"/>
                    <a:gd name="T1" fmla="*/ 25054859 h 385"/>
                    <a:gd name="T2" fmla="*/ 6340959 w 642"/>
                    <a:gd name="T3" fmla="*/ 28633933 h 385"/>
                    <a:gd name="T4" fmla="*/ 6340959 w 642"/>
                    <a:gd name="T5" fmla="*/ 30424137 h 385"/>
                    <a:gd name="T6" fmla="*/ 4755089 w 642"/>
                    <a:gd name="T7" fmla="*/ 32214342 h 385"/>
                    <a:gd name="T8" fmla="*/ 4755089 w 642"/>
                    <a:gd name="T9" fmla="*/ 34003211 h 385"/>
                    <a:gd name="T10" fmla="*/ 3170479 w 642"/>
                    <a:gd name="T11" fmla="*/ 37582284 h 385"/>
                    <a:gd name="T12" fmla="*/ 3170479 w 642"/>
                    <a:gd name="T13" fmla="*/ 34003211 h 385"/>
                    <a:gd name="T14" fmla="*/ 3170479 w 642"/>
                    <a:gd name="T15" fmla="*/ 30424137 h 385"/>
                    <a:gd name="T16" fmla="*/ 3170479 w 642"/>
                    <a:gd name="T17" fmla="*/ 28633933 h 385"/>
                    <a:gd name="T18" fmla="*/ 3170479 w 642"/>
                    <a:gd name="T19" fmla="*/ 26845064 h 385"/>
                    <a:gd name="T20" fmla="*/ 3170479 w 642"/>
                    <a:gd name="T21" fmla="*/ 23265991 h 385"/>
                    <a:gd name="T22" fmla="*/ 3170479 w 642"/>
                    <a:gd name="T23" fmla="*/ 21475781 h 385"/>
                    <a:gd name="T24" fmla="*/ 3170479 w 642"/>
                    <a:gd name="T25" fmla="*/ 17896708 h 385"/>
                    <a:gd name="T26" fmla="*/ 3170479 w 642"/>
                    <a:gd name="T27" fmla="*/ 16106503 h 385"/>
                    <a:gd name="T28" fmla="*/ 3170479 w 642"/>
                    <a:gd name="T29" fmla="*/ 12527430 h 385"/>
                    <a:gd name="T30" fmla="*/ 3170479 w 642"/>
                    <a:gd name="T31" fmla="*/ 5369279 h 385"/>
                    <a:gd name="T32" fmla="*/ 3170479 w 642"/>
                    <a:gd name="T33" fmla="*/ 5369279 h 385"/>
                    <a:gd name="T34" fmla="*/ 3170479 w 642"/>
                    <a:gd name="T35" fmla="*/ 5369279 h 385"/>
                    <a:gd name="T36" fmla="*/ 3170479 w 642"/>
                    <a:gd name="T37" fmla="*/ 5369279 h 385"/>
                    <a:gd name="T38" fmla="*/ 3170479 w 642"/>
                    <a:gd name="T39" fmla="*/ 5369279 h 385"/>
                    <a:gd name="T40" fmla="*/ 3170479 w 642"/>
                    <a:gd name="T41" fmla="*/ 5369279 h 385"/>
                    <a:gd name="T42" fmla="*/ 3170479 w 642"/>
                    <a:gd name="T43" fmla="*/ 7158149 h 385"/>
                    <a:gd name="T44" fmla="*/ 3170479 w 642"/>
                    <a:gd name="T45" fmla="*/ 10738558 h 385"/>
                    <a:gd name="T46" fmla="*/ 3170479 w 642"/>
                    <a:gd name="T47" fmla="*/ 14317634 h 385"/>
                    <a:gd name="T48" fmla="*/ 3170479 w 642"/>
                    <a:gd name="T49" fmla="*/ 10738558 h 385"/>
                    <a:gd name="T50" fmla="*/ 3170479 w 642"/>
                    <a:gd name="T51" fmla="*/ 8948354 h 385"/>
                    <a:gd name="T52" fmla="*/ 3170479 w 642"/>
                    <a:gd name="T53" fmla="*/ 12527430 h 385"/>
                    <a:gd name="T54" fmla="*/ 4755089 w 642"/>
                    <a:gd name="T55" fmla="*/ 10738558 h 385"/>
                    <a:gd name="T56" fmla="*/ 4755089 w 642"/>
                    <a:gd name="T57" fmla="*/ 14317634 h 385"/>
                    <a:gd name="T58" fmla="*/ 6340959 w 642"/>
                    <a:gd name="T59" fmla="*/ 16106503 h 385"/>
                    <a:gd name="T60" fmla="*/ 6340959 w 642"/>
                    <a:gd name="T61" fmla="*/ 14317634 h 385"/>
                    <a:gd name="T62" fmla="*/ 7925568 w 642"/>
                    <a:gd name="T63" fmla="*/ 12527430 h 385"/>
                    <a:gd name="T64" fmla="*/ 7925568 w 642"/>
                    <a:gd name="T65" fmla="*/ 10738558 h 385"/>
                    <a:gd name="T66" fmla="*/ 7925568 w 642"/>
                    <a:gd name="T67" fmla="*/ 5369279 h 385"/>
                    <a:gd name="T68" fmla="*/ 6340959 w 642"/>
                    <a:gd name="T69" fmla="*/ 5369279 h 385"/>
                    <a:gd name="T70" fmla="*/ 7925568 w 642"/>
                    <a:gd name="T71" fmla="*/ 5369279 h 385"/>
                    <a:gd name="T72" fmla="*/ 7925568 w 642"/>
                    <a:gd name="T73" fmla="*/ 5369279 h 385"/>
                    <a:gd name="T74" fmla="*/ 7925568 w 642"/>
                    <a:gd name="T75" fmla="*/ 5369279 h 385"/>
                    <a:gd name="T76" fmla="*/ 7925568 w 642"/>
                    <a:gd name="T77" fmla="*/ 7158149 h 385"/>
                    <a:gd name="T78" fmla="*/ 9511437 w 642"/>
                    <a:gd name="T79" fmla="*/ 12527430 h 385"/>
                    <a:gd name="T80" fmla="*/ 9511437 w 642"/>
                    <a:gd name="T81" fmla="*/ 12527430 h 385"/>
                    <a:gd name="T82" fmla="*/ 9511437 w 642"/>
                    <a:gd name="T83" fmla="*/ 16106503 h 385"/>
                    <a:gd name="T84" fmla="*/ 9511437 w 642"/>
                    <a:gd name="T85" fmla="*/ 16106503 h 385"/>
                    <a:gd name="T86" fmla="*/ 9511437 w 642"/>
                    <a:gd name="T87" fmla="*/ 17896708 h 385"/>
                    <a:gd name="T88" fmla="*/ 9511437 w 642"/>
                    <a:gd name="T89" fmla="*/ 19685576 h 385"/>
                    <a:gd name="T90" fmla="*/ 9511437 w 642"/>
                    <a:gd name="T91" fmla="*/ 19685576 h 385"/>
                    <a:gd name="T92" fmla="*/ 11096049 w 642"/>
                    <a:gd name="T93" fmla="*/ 19685576 h 385"/>
                    <a:gd name="T94" fmla="*/ 11096049 w 642"/>
                    <a:gd name="T95" fmla="*/ 25054859 h 385"/>
                    <a:gd name="T96" fmla="*/ 11096049 w 642"/>
                    <a:gd name="T97" fmla="*/ 26845064 h 385"/>
                    <a:gd name="T98" fmla="*/ 9511437 w 642"/>
                    <a:gd name="T99" fmla="*/ 26845064 h 385"/>
                    <a:gd name="T100" fmla="*/ 9511437 w 642"/>
                    <a:gd name="T101" fmla="*/ 30424137 h 385"/>
                    <a:gd name="T102" fmla="*/ 9511437 w 642"/>
                    <a:gd name="T103" fmla="*/ 26845064 h 385"/>
                    <a:gd name="T104" fmla="*/ 9511437 w 642"/>
                    <a:gd name="T105" fmla="*/ 25054859 h 385"/>
                    <a:gd name="T106" fmla="*/ 7925568 w 642"/>
                    <a:gd name="T107" fmla="*/ 19685576 h 385"/>
                    <a:gd name="T108" fmla="*/ 7925568 w 642"/>
                    <a:gd name="T109" fmla="*/ 21475781 h 385"/>
                    <a:gd name="T110" fmla="*/ 7925568 w 642"/>
                    <a:gd name="T111" fmla="*/ 19685576 h 3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2"/>
                    <a:gd name="T169" fmla="*/ 0 h 385"/>
                    <a:gd name="T170" fmla="*/ 642 w 642"/>
                    <a:gd name="T171" fmla="*/ 385 h 38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2" h="385">
                      <a:moveTo>
                        <a:pt x="415" y="222"/>
                      </a:moveTo>
                      <a:lnTo>
                        <a:pt x="415" y="233"/>
                      </a:lnTo>
                      <a:lnTo>
                        <a:pt x="404" y="233"/>
                      </a:lnTo>
                      <a:lnTo>
                        <a:pt x="404" y="242"/>
                      </a:lnTo>
                      <a:lnTo>
                        <a:pt x="390" y="242"/>
                      </a:lnTo>
                      <a:lnTo>
                        <a:pt x="390" y="253"/>
                      </a:lnTo>
                      <a:lnTo>
                        <a:pt x="379" y="253"/>
                      </a:lnTo>
                      <a:lnTo>
                        <a:pt x="366" y="262"/>
                      </a:lnTo>
                      <a:lnTo>
                        <a:pt x="366" y="273"/>
                      </a:lnTo>
                      <a:lnTo>
                        <a:pt x="366" y="284"/>
                      </a:lnTo>
                      <a:lnTo>
                        <a:pt x="353" y="284"/>
                      </a:lnTo>
                      <a:lnTo>
                        <a:pt x="353" y="293"/>
                      </a:lnTo>
                      <a:lnTo>
                        <a:pt x="353" y="304"/>
                      </a:lnTo>
                      <a:lnTo>
                        <a:pt x="341" y="304"/>
                      </a:lnTo>
                      <a:lnTo>
                        <a:pt x="341" y="314"/>
                      </a:lnTo>
                      <a:lnTo>
                        <a:pt x="353" y="314"/>
                      </a:lnTo>
                      <a:lnTo>
                        <a:pt x="341" y="324"/>
                      </a:lnTo>
                      <a:lnTo>
                        <a:pt x="328" y="324"/>
                      </a:lnTo>
                      <a:lnTo>
                        <a:pt x="328" y="333"/>
                      </a:lnTo>
                      <a:lnTo>
                        <a:pt x="314" y="333"/>
                      </a:lnTo>
                      <a:lnTo>
                        <a:pt x="314" y="324"/>
                      </a:lnTo>
                      <a:lnTo>
                        <a:pt x="314" y="333"/>
                      </a:lnTo>
                      <a:lnTo>
                        <a:pt x="314" y="324"/>
                      </a:lnTo>
                      <a:lnTo>
                        <a:pt x="314" y="333"/>
                      </a:lnTo>
                      <a:lnTo>
                        <a:pt x="303" y="333"/>
                      </a:lnTo>
                      <a:lnTo>
                        <a:pt x="289" y="333"/>
                      </a:lnTo>
                      <a:lnTo>
                        <a:pt x="289" y="344"/>
                      </a:lnTo>
                      <a:lnTo>
                        <a:pt x="278" y="344"/>
                      </a:lnTo>
                      <a:lnTo>
                        <a:pt x="265" y="344"/>
                      </a:lnTo>
                      <a:lnTo>
                        <a:pt x="265" y="354"/>
                      </a:lnTo>
                      <a:lnTo>
                        <a:pt x="265" y="364"/>
                      </a:lnTo>
                      <a:lnTo>
                        <a:pt x="252" y="364"/>
                      </a:lnTo>
                      <a:lnTo>
                        <a:pt x="265" y="364"/>
                      </a:lnTo>
                      <a:lnTo>
                        <a:pt x="265" y="374"/>
                      </a:lnTo>
                      <a:lnTo>
                        <a:pt x="252" y="374"/>
                      </a:lnTo>
                      <a:lnTo>
                        <a:pt x="252" y="385"/>
                      </a:lnTo>
                      <a:lnTo>
                        <a:pt x="240" y="385"/>
                      </a:lnTo>
                      <a:lnTo>
                        <a:pt x="240" y="374"/>
                      </a:lnTo>
                      <a:lnTo>
                        <a:pt x="240" y="364"/>
                      </a:lnTo>
                      <a:lnTo>
                        <a:pt x="227" y="364"/>
                      </a:lnTo>
                      <a:lnTo>
                        <a:pt x="227" y="354"/>
                      </a:lnTo>
                      <a:lnTo>
                        <a:pt x="215" y="354"/>
                      </a:lnTo>
                      <a:lnTo>
                        <a:pt x="215" y="344"/>
                      </a:lnTo>
                      <a:lnTo>
                        <a:pt x="227" y="344"/>
                      </a:lnTo>
                      <a:lnTo>
                        <a:pt x="227" y="333"/>
                      </a:lnTo>
                      <a:lnTo>
                        <a:pt x="215" y="333"/>
                      </a:lnTo>
                      <a:lnTo>
                        <a:pt x="227" y="333"/>
                      </a:lnTo>
                      <a:lnTo>
                        <a:pt x="227" y="324"/>
                      </a:lnTo>
                      <a:lnTo>
                        <a:pt x="215" y="324"/>
                      </a:lnTo>
                      <a:lnTo>
                        <a:pt x="215" y="314"/>
                      </a:lnTo>
                      <a:lnTo>
                        <a:pt x="215" y="304"/>
                      </a:lnTo>
                      <a:lnTo>
                        <a:pt x="202" y="304"/>
                      </a:lnTo>
                      <a:lnTo>
                        <a:pt x="188" y="304"/>
                      </a:lnTo>
                      <a:lnTo>
                        <a:pt x="188" y="293"/>
                      </a:lnTo>
                      <a:lnTo>
                        <a:pt x="177" y="293"/>
                      </a:lnTo>
                      <a:lnTo>
                        <a:pt x="177" y="284"/>
                      </a:lnTo>
                      <a:lnTo>
                        <a:pt x="188" y="284"/>
                      </a:lnTo>
                      <a:lnTo>
                        <a:pt x="188" y="273"/>
                      </a:lnTo>
                      <a:lnTo>
                        <a:pt x="177" y="273"/>
                      </a:lnTo>
                      <a:lnTo>
                        <a:pt x="177" y="262"/>
                      </a:lnTo>
                      <a:lnTo>
                        <a:pt x="177" y="253"/>
                      </a:lnTo>
                      <a:lnTo>
                        <a:pt x="164" y="253"/>
                      </a:lnTo>
                      <a:lnTo>
                        <a:pt x="177" y="253"/>
                      </a:lnTo>
                      <a:lnTo>
                        <a:pt x="164" y="253"/>
                      </a:lnTo>
                      <a:lnTo>
                        <a:pt x="164" y="242"/>
                      </a:lnTo>
                      <a:lnTo>
                        <a:pt x="152" y="242"/>
                      </a:lnTo>
                      <a:lnTo>
                        <a:pt x="152" y="233"/>
                      </a:lnTo>
                      <a:lnTo>
                        <a:pt x="139" y="233"/>
                      </a:lnTo>
                      <a:lnTo>
                        <a:pt x="139" y="222"/>
                      </a:lnTo>
                      <a:lnTo>
                        <a:pt x="126" y="222"/>
                      </a:lnTo>
                      <a:lnTo>
                        <a:pt x="139" y="222"/>
                      </a:lnTo>
                      <a:lnTo>
                        <a:pt x="126" y="222"/>
                      </a:lnTo>
                      <a:lnTo>
                        <a:pt x="126" y="213"/>
                      </a:lnTo>
                      <a:lnTo>
                        <a:pt x="114" y="213"/>
                      </a:lnTo>
                      <a:lnTo>
                        <a:pt x="114" y="202"/>
                      </a:lnTo>
                      <a:lnTo>
                        <a:pt x="101" y="202"/>
                      </a:lnTo>
                      <a:lnTo>
                        <a:pt x="101" y="192"/>
                      </a:lnTo>
                      <a:lnTo>
                        <a:pt x="87" y="192"/>
                      </a:lnTo>
                      <a:lnTo>
                        <a:pt x="87" y="181"/>
                      </a:lnTo>
                      <a:lnTo>
                        <a:pt x="76" y="181"/>
                      </a:lnTo>
                      <a:lnTo>
                        <a:pt x="76" y="172"/>
                      </a:lnTo>
                      <a:lnTo>
                        <a:pt x="63" y="162"/>
                      </a:lnTo>
                      <a:lnTo>
                        <a:pt x="51" y="162"/>
                      </a:lnTo>
                      <a:lnTo>
                        <a:pt x="51" y="152"/>
                      </a:lnTo>
                      <a:lnTo>
                        <a:pt x="63" y="152"/>
                      </a:lnTo>
                      <a:lnTo>
                        <a:pt x="63" y="141"/>
                      </a:lnTo>
                      <a:lnTo>
                        <a:pt x="51" y="141"/>
                      </a:lnTo>
                      <a:lnTo>
                        <a:pt x="51" y="132"/>
                      </a:lnTo>
                      <a:lnTo>
                        <a:pt x="38" y="132"/>
                      </a:lnTo>
                      <a:lnTo>
                        <a:pt x="38" y="121"/>
                      </a:lnTo>
                      <a:lnTo>
                        <a:pt x="38" y="112"/>
                      </a:lnTo>
                      <a:lnTo>
                        <a:pt x="25" y="112"/>
                      </a:lnTo>
                      <a:lnTo>
                        <a:pt x="25" y="101"/>
                      </a:lnTo>
                      <a:lnTo>
                        <a:pt x="25" y="91"/>
                      </a:lnTo>
                      <a:lnTo>
                        <a:pt x="25" y="80"/>
                      </a:lnTo>
                      <a:lnTo>
                        <a:pt x="25" y="71"/>
                      </a:lnTo>
                      <a:lnTo>
                        <a:pt x="13" y="71"/>
                      </a:lnTo>
                      <a:lnTo>
                        <a:pt x="13" y="61"/>
                      </a:lnTo>
                      <a:lnTo>
                        <a:pt x="0" y="61"/>
                      </a:lnTo>
                      <a:lnTo>
                        <a:pt x="0" y="50"/>
                      </a:lnTo>
                      <a:lnTo>
                        <a:pt x="13" y="50"/>
                      </a:lnTo>
                      <a:lnTo>
                        <a:pt x="13" y="40"/>
                      </a:lnTo>
                      <a:lnTo>
                        <a:pt x="25" y="30"/>
                      </a:lnTo>
                      <a:lnTo>
                        <a:pt x="38" y="21"/>
                      </a:lnTo>
                      <a:lnTo>
                        <a:pt x="38" y="9"/>
                      </a:lnTo>
                      <a:lnTo>
                        <a:pt x="38" y="21"/>
                      </a:lnTo>
                      <a:lnTo>
                        <a:pt x="38" y="9"/>
                      </a:lnTo>
                      <a:lnTo>
                        <a:pt x="51" y="9"/>
                      </a:lnTo>
                      <a:lnTo>
                        <a:pt x="63" y="9"/>
                      </a:lnTo>
                      <a:lnTo>
                        <a:pt x="63" y="21"/>
                      </a:lnTo>
                      <a:lnTo>
                        <a:pt x="76" y="21"/>
                      </a:lnTo>
                      <a:lnTo>
                        <a:pt x="87" y="21"/>
                      </a:lnTo>
                      <a:lnTo>
                        <a:pt x="87" y="30"/>
                      </a:lnTo>
                      <a:lnTo>
                        <a:pt x="76" y="30"/>
                      </a:lnTo>
                      <a:lnTo>
                        <a:pt x="87" y="30"/>
                      </a:lnTo>
                      <a:lnTo>
                        <a:pt x="76" y="30"/>
                      </a:lnTo>
                      <a:lnTo>
                        <a:pt x="87" y="30"/>
                      </a:lnTo>
                      <a:lnTo>
                        <a:pt x="87" y="40"/>
                      </a:lnTo>
                      <a:lnTo>
                        <a:pt x="87" y="50"/>
                      </a:lnTo>
                      <a:lnTo>
                        <a:pt x="101" y="50"/>
                      </a:lnTo>
                      <a:lnTo>
                        <a:pt x="101" y="61"/>
                      </a:lnTo>
                      <a:lnTo>
                        <a:pt x="87" y="61"/>
                      </a:lnTo>
                      <a:lnTo>
                        <a:pt x="101" y="61"/>
                      </a:lnTo>
                      <a:lnTo>
                        <a:pt x="87" y="61"/>
                      </a:lnTo>
                      <a:lnTo>
                        <a:pt x="87" y="71"/>
                      </a:lnTo>
                      <a:lnTo>
                        <a:pt x="101" y="71"/>
                      </a:lnTo>
                      <a:lnTo>
                        <a:pt x="87" y="71"/>
                      </a:lnTo>
                      <a:lnTo>
                        <a:pt x="87" y="80"/>
                      </a:lnTo>
                      <a:lnTo>
                        <a:pt x="76" y="80"/>
                      </a:lnTo>
                      <a:lnTo>
                        <a:pt x="76" y="91"/>
                      </a:lnTo>
                      <a:lnTo>
                        <a:pt x="87" y="91"/>
                      </a:lnTo>
                      <a:lnTo>
                        <a:pt x="87" y="80"/>
                      </a:lnTo>
                      <a:lnTo>
                        <a:pt x="87" y="91"/>
                      </a:lnTo>
                      <a:lnTo>
                        <a:pt x="101" y="91"/>
                      </a:lnTo>
                      <a:lnTo>
                        <a:pt x="114" y="91"/>
                      </a:lnTo>
                      <a:lnTo>
                        <a:pt x="114" y="101"/>
                      </a:lnTo>
                      <a:lnTo>
                        <a:pt x="126" y="101"/>
                      </a:lnTo>
                      <a:lnTo>
                        <a:pt x="139" y="101"/>
                      </a:lnTo>
                      <a:lnTo>
                        <a:pt x="139" y="112"/>
                      </a:lnTo>
                      <a:lnTo>
                        <a:pt x="139" y="121"/>
                      </a:lnTo>
                      <a:lnTo>
                        <a:pt x="152" y="121"/>
                      </a:lnTo>
                      <a:lnTo>
                        <a:pt x="152" y="132"/>
                      </a:lnTo>
                      <a:lnTo>
                        <a:pt x="152" y="141"/>
                      </a:lnTo>
                      <a:lnTo>
                        <a:pt x="164" y="141"/>
                      </a:lnTo>
                      <a:lnTo>
                        <a:pt x="177" y="141"/>
                      </a:lnTo>
                      <a:lnTo>
                        <a:pt x="177" y="132"/>
                      </a:lnTo>
                      <a:lnTo>
                        <a:pt x="177" y="121"/>
                      </a:lnTo>
                      <a:lnTo>
                        <a:pt x="188" y="121"/>
                      </a:lnTo>
                      <a:lnTo>
                        <a:pt x="188" y="112"/>
                      </a:lnTo>
                      <a:lnTo>
                        <a:pt x="188" y="101"/>
                      </a:lnTo>
                      <a:lnTo>
                        <a:pt x="202" y="101"/>
                      </a:lnTo>
                      <a:lnTo>
                        <a:pt x="202" y="91"/>
                      </a:lnTo>
                      <a:lnTo>
                        <a:pt x="215" y="91"/>
                      </a:lnTo>
                      <a:lnTo>
                        <a:pt x="215" y="101"/>
                      </a:lnTo>
                      <a:lnTo>
                        <a:pt x="215" y="91"/>
                      </a:lnTo>
                      <a:lnTo>
                        <a:pt x="227" y="91"/>
                      </a:lnTo>
                      <a:lnTo>
                        <a:pt x="227" y="101"/>
                      </a:lnTo>
                      <a:lnTo>
                        <a:pt x="227" y="91"/>
                      </a:lnTo>
                      <a:lnTo>
                        <a:pt x="240" y="91"/>
                      </a:lnTo>
                      <a:lnTo>
                        <a:pt x="240" y="101"/>
                      </a:lnTo>
                      <a:lnTo>
                        <a:pt x="240" y="112"/>
                      </a:lnTo>
                      <a:lnTo>
                        <a:pt x="240" y="121"/>
                      </a:lnTo>
                      <a:lnTo>
                        <a:pt x="252" y="121"/>
                      </a:lnTo>
                      <a:lnTo>
                        <a:pt x="265" y="121"/>
                      </a:lnTo>
                      <a:lnTo>
                        <a:pt x="278" y="121"/>
                      </a:lnTo>
                      <a:lnTo>
                        <a:pt x="289" y="121"/>
                      </a:lnTo>
                      <a:lnTo>
                        <a:pt x="289" y="112"/>
                      </a:lnTo>
                      <a:lnTo>
                        <a:pt x="303" y="112"/>
                      </a:lnTo>
                      <a:lnTo>
                        <a:pt x="314" y="112"/>
                      </a:lnTo>
                      <a:lnTo>
                        <a:pt x="303" y="112"/>
                      </a:lnTo>
                      <a:lnTo>
                        <a:pt x="303" y="121"/>
                      </a:lnTo>
                      <a:lnTo>
                        <a:pt x="303" y="132"/>
                      </a:lnTo>
                      <a:lnTo>
                        <a:pt x="303" y="141"/>
                      </a:lnTo>
                      <a:lnTo>
                        <a:pt x="314" y="141"/>
                      </a:lnTo>
                      <a:lnTo>
                        <a:pt x="314" y="152"/>
                      </a:lnTo>
                      <a:lnTo>
                        <a:pt x="328" y="152"/>
                      </a:lnTo>
                      <a:lnTo>
                        <a:pt x="328" y="162"/>
                      </a:lnTo>
                      <a:lnTo>
                        <a:pt x="341" y="162"/>
                      </a:lnTo>
                      <a:lnTo>
                        <a:pt x="341" y="152"/>
                      </a:lnTo>
                      <a:lnTo>
                        <a:pt x="353" y="152"/>
                      </a:lnTo>
                      <a:lnTo>
                        <a:pt x="353" y="141"/>
                      </a:lnTo>
                      <a:lnTo>
                        <a:pt x="366" y="141"/>
                      </a:lnTo>
                      <a:lnTo>
                        <a:pt x="366" y="152"/>
                      </a:lnTo>
                      <a:lnTo>
                        <a:pt x="379" y="152"/>
                      </a:lnTo>
                      <a:lnTo>
                        <a:pt x="379" y="141"/>
                      </a:lnTo>
                      <a:lnTo>
                        <a:pt x="390" y="141"/>
                      </a:lnTo>
                      <a:lnTo>
                        <a:pt x="404" y="141"/>
                      </a:lnTo>
                      <a:lnTo>
                        <a:pt x="404" y="132"/>
                      </a:lnTo>
                      <a:lnTo>
                        <a:pt x="415" y="132"/>
                      </a:lnTo>
                      <a:lnTo>
                        <a:pt x="404" y="132"/>
                      </a:lnTo>
                      <a:lnTo>
                        <a:pt x="415" y="132"/>
                      </a:lnTo>
                      <a:lnTo>
                        <a:pt x="415" y="121"/>
                      </a:lnTo>
                      <a:lnTo>
                        <a:pt x="429" y="121"/>
                      </a:lnTo>
                      <a:lnTo>
                        <a:pt x="429" y="112"/>
                      </a:lnTo>
                      <a:lnTo>
                        <a:pt x="442" y="112"/>
                      </a:lnTo>
                      <a:lnTo>
                        <a:pt x="454" y="112"/>
                      </a:lnTo>
                      <a:lnTo>
                        <a:pt x="454" y="101"/>
                      </a:lnTo>
                      <a:lnTo>
                        <a:pt x="442" y="101"/>
                      </a:lnTo>
                      <a:lnTo>
                        <a:pt x="442" y="91"/>
                      </a:lnTo>
                      <a:lnTo>
                        <a:pt x="429" y="91"/>
                      </a:lnTo>
                      <a:lnTo>
                        <a:pt x="429" y="80"/>
                      </a:lnTo>
                      <a:lnTo>
                        <a:pt x="429" y="71"/>
                      </a:lnTo>
                      <a:lnTo>
                        <a:pt x="429" y="61"/>
                      </a:lnTo>
                      <a:lnTo>
                        <a:pt x="415" y="61"/>
                      </a:lnTo>
                      <a:lnTo>
                        <a:pt x="415" y="50"/>
                      </a:lnTo>
                      <a:lnTo>
                        <a:pt x="404" y="50"/>
                      </a:lnTo>
                      <a:lnTo>
                        <a:pt x="404" y="40"/>
                      </a:lnTo>
                      <a:lnTo>
                        <a:pt x="404" y="30"/>
                      </a:lnTo>
                      <a:lnTo>
                        <a:pt x="404" y="21"/>
                      </a:lnTo>
                      <a:lnTo>
                        <a:pt x="390" y="21"/>
                      </a:lnTo>
                      <a:lnTo>
                        <a:pt x="390" y="9"/>
                      </a:lnTo>
                      <a:lnTo>
                        <a:pt x="404" y="9"/>
                      </a:lnTo>
                      <a:lnTo>
                        <a:pt x="404" y="21"/>
                      </a:lnTo>
                      <a:lnTo>
                        <a:pt x="415" y="9"/>
                      </a:lnTo>
                      <a:lnTo>
                        <a:pt x="429" y="9"/>
                      </a:lnTo>
                      <a:lnTo>
                        <a:pt x="442" y="9"/>
                      </a:lnTo>
                      <a:lnTo>
                        <a:pt x="442" y="0"/>
                      </a:lnTo>
                      <a:lnTo>
                        <a:pt x="442" y="9"/>
                      </a:lnTo>
                      <a:lnTo>
                        <a:pt x="454" y="9"/>
                      </a:lnTo>
                      <a:lnTo>
                        <a:pt x="442" y="9"/>
                      </a:lnTo>
                      <a:lnTo>
                        <a:pt x="454" y="9"/>
                      </a:lnTo>
                      <a:lnTo>
                        <a:pt x="454" y="21"/>
                      </a:lnTo>
                      <a:lnTo>
                        <a:pt x="454" y="30"/>
                      </a:lnTo>
                      <a:lnTo>
                        <a:pt x="454" y="40"/>
                      </a:lnTo>
                      <a:lnTo>
                        <a:pt x="467" y="40"/>
                      </a:lnTo>
                      <a:lnTo>
                        <a:pt x="478" y="40"/>
                      </a:lnTo>
                      <a:lnTo>
                        <a:pt x="478" y="50"/>
                      </a:lnTo>
                      <a:lnTo>
                        <a:pt x="478" y="61"/>
                      </a:lnTo>
                      <a:lnTo>
                        <a:pt x="467" y="61"/>
                      </a:lnTo>
                      <a:lnTo>
                        <a:pt x="478" y="61"/>
                      </a:lnTo>
                      <a:lnTo>
                        <a:pt x="478" y="71"/>
                      </a:lnTo>
                      <a:lnTo>
                        <a:pt x="467" y="71"/>
                      </a:lnTo>
                      <a:lnTo>
                        <a:pt x="478" y="71"/>
                      </a:lnTo>
                      <a:lnTo>
                        <a:pt x="478" y="80"/>
                      </a:lnTo>
                      <a:lnTo>
                        <a:pt x="478" y="91"/>
                      </a:lnTo>
                      <a:lnTo>
                        <a:pt x="478" y="101"/>
                      </a:lnTo>
                      <a:lnTo>
                        <a:pt x="491" y="101"/>
                      </a:lnTo>
                      <a:lnTo>
                        <a:pt x="491" y="112"/>
                      </a:lnTo>
                      <a:lnTo>
                        <a:pt x="505" y="112"/>
                      </a:lnTo>
                      <a:lnTo>
                        <a:pt x="505" y="121"/>
                      </a:lnTo>
                      <a:lnTo>
                        <a:pt x="491" y="121"/>
                      </a:lnTo>
                      <a:lnTo>
                        <a:pt x="505" y="121"/>
                      </a:lnTo>
                      <a:lnTo>
                        <a:pt x="491" y="121"/>
                      </a:lnTo>
                      <a:lnTo>
                        <a:pt x="505" y="121"/>
                      </a:lnTo>
                      <a:lnTo>
                        <a:pt x="505" y="132"/>
                      </a:lnTo>
                      <a:lnTo>
                        <a:pt x="505" y="121"/>
                      </a:lnTo>
                      <a:lnTo>
                        <a:pt x="505" y="132"/>
                      </a:lnTo>
                      <a:lnTo>
                        <a:pt x="505" y="141"/>
                      </a:lnTo>
                      <a:lnTo>
                        <a:pt x="491" y="141"/>
                      </a:lnTo>
                      <a:lnTo>
                        <a:pt x="505" y="141"/>
                      </a:lnTo>
                      <a:lnTo>
                        <a:pt x="516" y="141"/>
                      </a:lnTo>
                      <a:lnTo>
                        <a:pt x="516" y="152"/>
                      </a:lnTo>
                      <a:lnTo>
                        <a:pt x="505" y="152"/>
                      </a:lnTo>
                      <a:lnTo>
                        <a:pt x="516" y="152"/>
                      </a:lnTo>
                      <a:lnTo>
                        <a:pt x="505" y="152"/>
                      </a:lnTo>
                      <a:lnTo>
                        <a:pt x="505" y="162"/>
                      </a:lnTo>
                      <a:lnTo>
                        <a:pt x="505" y="152"/>
                      </a:lnTo>
                      <a:lnTo>
                        <a:pt x="505" y="162"/>
                      </a:lnTo>
                      <a:lnTo>
                        <a:pt x="516" y="162"/>
                      </a:lnTo>
                      <a:lnTo>
                        <a:pt x="516" y="172"/>
                      </a:lnTo>
                      <a:lnTo>
                        <a:pt x="516" y="162"/>
                      </a:lnTo>
                      <a:lnTo>
                        <a:pt x="516" y="172"/>
                      </a:lnTo>
                      <a:lnTo>
                        <a:pt x="516" y="181"/>
                      </a:lnTo>
                      <a:lnTo>
                        <a:pt x="530" y="181"/>
                      </a:lnTo>
                      <a:lnTo>
                        <a:pt x="530" y="192"/>
                      </a:lnTo>
                      <a:lnTo>
                        <a:pt x="541" y="192"/>
                      </a:lnTo>
                      <a:lnTo>
                        <a:pt x="530" y="192"/>
                      </a:lnTo>
                      <a:lnTo>
                        <a:pt x="530" y="202"/>
                      </a:lnTo>
                      <a:lnTo>
                        <a:pt x="530" y="213"/>
                      </a:lnTo>
                      <a:lnTo>
                        <a:pt x="541" y="213"/>
                      </a:lnTo>
                      <a:lnTo>
                        <a:pt x="530" y="213"/>
                      </a:lnTo>
                      <a:lnTo>
                        <a:pt x="541" y="213"/>
                      </a:lnTo>
                      <a:lnTo>
                        <a:pt x="555" y="213"/>
                      </a:lnTo>
                      <a:lnTo>
                        <a:pt x="568" y="213"/>
                      </a:lnTo>
                      <a:lnTo>
                        <a:pt x="568" y="202"/>
                      </a:lnTo>
                      <a:lnTo>
                        <a:pt x="579" y="202"/>
                      </a:lnTo>
                      <a:lnTo>
                        <a:pt x="579" y="213"/>
                      </a:lnTo>
                      <a:lnTo>
                        <a:pt x="579" y="202"/>
                      </a:lnTo>
                      <a:lnTo>
                        <a:pt x="579" y="213"/>
                      </a:lnTo>
                      <a:lnTo>
                        <a:pt x="592" y="213"/>
                      </a:lnTo>
                      <a:lnTo>
                        <a:pt x="604" y="213"/>
                      </a:lnTo>
                      <a:lnTo>
                        <a:pt x="617" y="213"/>
                      </a:lnTo>
                      <a:lnTo>
                        <a:pt x="617" y="222"/>
                      </a:lnTo>
                      <a:lnTo>
                        <a:pt x="630" y="222"/>
                      </a:lnTo>
                      <a:lnTo>
                        <a:pt x="630" y="233"/>
                      </a:lnTo>
                      <a:lnTo>
                        <a:pt x="642" y="233"/>
                      </a:lnTo>
                      <a:lnTo>
                        <a:pt x="642" y="242"/>
                      </a:lnTo>
                      <a:lnTo>
                        <a:pt x="642" y="253"/>
                      </a:lnTo>
                      <a:lnTo>
                        <a:pt x="642" y="262"/>
                      </a:lnTo>
                      <a:lnTo>
                        <a:pt x="642" y="273"/>
                      </a:lnTo>
                      <a:lnTo>
                        <a:pt x="630" y="273"/>
                      </a:lnTo>
                      <a:lnTo>
                        <a:pt x="630" y="284"/>
                      </a:lnTo>
                      <a:lnTo>
                        <a:pt x="630" y="273"/>
                      </a:lnTo>
                      <a:lnTo>
                        <a:pt x="617" y="273"/>
                      </a:lnTo>
                      <a:lnTo>
                        <a:pt x="617" y="284"/>
                      </a:lnTo>
                      <a:lnTo>
                        <a:pt x="604" y="273"/>
                      </a:lnTo>
                      <a:lnTo>
                        <a:pt x="604" y="284"/>
                      </a:lnTo>
                      <a:lnTo>
                        <a:pt x="604" y="273"/>
                      </a:lnTo>
                      <a:lnTo>
                        <a:pt x="604" y="284"/>
                      </a:lnTo>
                      <a:lnTo>
                        <a:pt x="592" y="284"/>
                      </a:lnTo>
                      <a:lnTo>
                        <a:pt x="592" y="293"/>
                      </a:lnTo>
                      <a:lnTo>
                        <a:pt x="579" y="293"/>
                      </a:lnTo>
                      <a:lnTo>
                        <a:pt x="568" y="293"/>
                      </a:lnTo>
                      <a:lnTo>
                        <a:pt x="555" y="293"/>
                      </a:lnTo>
                      <a:lnTo>
                        <a:pt x="555" y="304"/>
                      </a:lnTo>
                      <a:lnTo>
                        <a:pt x="541" y="304"/>
                      </a:lnTo>
                      <a:lnTo>
                        <a:pt x="541" y="293"/>
                      </a:lnTo>
                      <a:lnTo>
                        <a:pt x="530" y="293"/>
                      </a:lnTo>
                      <a:lnTo>
                        <a:pt x="530" y="284"/>
                      </a:lnTo>
                      <a:lnTo>
                        <a:pt x="516" y="284"/>
                      </a:lnTo>
                      <a:lnTo>
                        <a:pt x="516" y="273"/>
                      </a:lnTo>
                      <a:lnTo>
                        <a:pt x="516" y="262"/>
                      </a:lnTo>
                      <a:lnTo>
                        <a:pt x="505" y="262"/>
                      </a:lnTo>
                      <a:lnTo>
                        <a:pt x="516" y="262"/>
                      </a:lnTo>
                      <a:lnTo>
                        <a:pt x="505" y="253"/>
                      </a:lnTo>
                      <a:lnTo>
                        <a:pt x="491" y="253"/>
                      </a:lnTo>
                      <a:lnTo>
                        <a:pt x="491" y="242"/>
                      </a:lnTo>
                      <a:lnTo>
                        <a:pt x="491" y="253"/>
                      </a:lnTo>
                      <a:lnTo>
                        <a:pt x="491" y="242"/>
                      </a:lnTo>
                      <a:lnTo>
                        <a:pt x="491" y="233"/>
                      </a:lnTo>
                      <a:lnTo>
                        <a:pt x="478" y="233"/>
                      </a:lnTo>
                      <a:lnTo>
                        <a:pt x="478" y="222"/>
                      </a:lnTo>
                      <a:lnTo>
                        <a:pt x="478" y="213"/>
                      </a:lnTo>
                      <a:lnTo>
                        <a:pt x="467" y="213"/>
                      </a:lnTo>
                      <a:lnTo>
                        <a:pt x="454" y="213"/>
                      </a:lnTo>
                      <a:lnTo>
                        <a:pt x="454" y="222"/>
                      </a:lnTo>
                      <a:lnTo>
                        <a:pt x="454" y="213"/>
                      </a:lnTo>
                      <a:lnTo>
                        <a:pt x="454" y="222"/>
                      </a:lnTo>
                      <a:lnTo>
                        <a:pt x="454" y="213"/>
                      </a:lnTo>
                      <a:lnTo>
                        <a:pt x="454" y="222"/>
                      </a:lnTo>
                      <a:lnTo>
                        <a:pt x="442" y="222"/>
                      </a:lnTo>
                      <a:lnTo>
                        <a:pt x="442" y="213"/>
                      </a:lnTo>
                      <a:lnTo>
                        <a:pt x="429" y="213"/>
                      </a:lnTo>
                      <a:lnTo>
                        <a:pt x="429" y="222"/>
                      </a:lnTo>
                      <a:lnTo>
                        <a:pt x="429" y="213"/>
                      </a:lnTo>
                      <a:lnTo>
                        <a:pt x="415" y="213"/>
                      </a:lnTo>
                      <a:lnTo>
                        <a:pt x="415" y="222"/>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16" name="Freeform 22">
                  <a:extLst>
                    <a:ext uri="{FF2B5EF4-FFF2-40B4-BE49-F238E27FC236}">
                      <a16:creationId xmlns:a16="http://schemas.microsoft.com/office/drawing/2014/main" id="{C138EB8F-A606-66B8-AE12-0AFB4D27604C}"/>
                    </a:ext>
                  </a:extLst>
                </p:cNvPr>
                <p:cNvSpPr>
                  <a:spLocks/>
                </p:cNvSpPr>
                <p:nvPr/>
              </p:nvSpPr>
              <p:spPr bwMode="auto">
                <a:xfrm>
                  <a:off x="2934658" y="2330527"/>
                  <a:ext cx="410620" cy="451239"/>
                </a:xfrm>
                <a:custGeom>
                  <a:avLst/>
                  <a:gdLst>
                    <a:gd name="T0" fmla="*/ 3171754 w 354"/>
                    <a:gd name="T1" fmla="*/ 26985482 h 310"/>
                    <a:gd name="T2" fmla="*/ 3171754 w 354"/>
                    <a:gd name="T3" fmla="*/ 26985482 h 310"/>
                    <a:gd name="T4" fmla="*/ 3171754 w 354"/>
                    <a:gd name="T5" fmla="*/ 23387062 h 310"/>
                    <a:gd name="T6" fmla="*/ 3171754 w 354"/>
                    <a:gd name="T7" fmla="*/ 21587846 h 310"/>
                    <a:gd name="T8" fmla="*/ 3171754 w 354"/>
                    <a:gd name="T9" fmla="*/ 19789977 h 310"/>
                    <a:gd name="T10" fmla="*/ 3171754 w 354"/>
                    <a:gd name="T11" fmla="*/ 19789977 h 310"/>
                    <a:gd name="T12" fmla="*/ 3171754 w 354"/>
                    <a:gd name="T13" fmla="*/ 17990767 h 310"/>
                    <a:gd name="T14" fmla="*/ 3171754 w 354"/>
                    <a:gd name="T15" fmla="*/ 17990767 h 310"/>
                    <a:gd name="T16" fmla="*/ 3171754 w 354"/>
                    <a:gd name="T17" fmla="*/ 16191557 h 310"/>
                    <a:gd name="T18" fmla="*/ 3171754 w 354"/>
                    <a:gd name="T19" fmla="*/ 14392346 h 310"/>
                    <a:gd name="T20" fmla="*/ 3171754 w 354"/>
                    <a:gd name="T21" fmla="*/ 8994713 h 310"/>
                    <a:gd name="T22" fmla="*/ 3171754 w 354"/>
                    <a:gd name="T23" fmla="*/ 7195502 h 310"/>
                    <a:gd name="T24" fmla="*/ 3171754 w 354"/>
                    <a:gd name="T25" fmla="*/ 5397632 h 310"/>
                    <a:gd name="T26" fmla="*/ 3171754 w 354"/>
                    <a:gd name="T27" fmla="*/ 5397632 h 310"/>
                    <a:gd name="T28" fmla="*/ 3171754 w 354"/>
                    <a:gd name="T29" fmla="*/ 5397632 h 310"/>
                    <a:gd name="T30" fmla="*/ 3171754 w 354"/>
                    <a:gd name="T31" fmla="*/ 5397632 h 310"/>
                    <a:gd name="T32" fmla="*/ 3171754 w 354"/>
                    <a:gd name="T33" fmla="*/ 5397632 h 310"/>
                    <a:gd name="T34" fmla="*/ 3171754 w 354"/>
                    <a:gd name="T35" fmla="*/ 5397632 h 310"/>
                    <a:gd name="T36" fmla="*/ 3171754 w 354"/>
                    <a:gd name="T37" fmla="*/ 5397632 h 310"/>
                    <a:gd name="T38" fmla="*/ 3171754 w 354"/>
                    <a:gd name="T39" fmla="*/ 5397632 h 310"/>
                    <a:gd name="T40" fmla="*/ 3171754 w 354"/>
                    <a:gd name="T41" fmla="*/ 5397632 h 310"/>
                    <a:gd name="T42" fmla="*/ 3171754 w 354"/>
                    <a:gd name="T43" fmla="*/ 5397632 h 310"/>
                    <a:gd name="T44" fmla="*/ 3171754 w 354"/>
                    <a:gd name="T45" fmla="*/ 7195502 h 310"/>
                    <a:gd name="T46" fmla="*/ 4758261 w 354"/>
                    <a:gd name="T47" fmla="*/ 7195502 h 310"/>
                    <a:gd name="T48" fmla="*/ 4758261 w 354"/>
                    <a:gd name="T49" fmla="*/ 10793923 h 310"/>
                    <a:gd name="T50" fmla="*/ 4758261 w 354"/>
                    <a:gd name="T51" fmla="*/ 10793923 h 310"/>
                    <a:gd name="T52" fmla="*/ 4758261 w 354"/>
                    <a:gd name="T53" fmla="*/ 8994713 h 310"/>
                    <a:gd name="T54" fmla="*/ 6344769 w 354"/>
                    <a:gd name="T55" fmla="*/ 10793923 h 310"/>
                    <a:gd name="T56" fmla="*/ 4758261 w 354"/>
                    <a:gd name="T57" fmla="*/ 10793923 h 310"/>
                    <a:gd name="T58" fmla="*/ 6344769 w 354"/>
                    <a:gd name="T59" fmla="*/ 10793923 h 310"/>
                    <a:gd name="T60" fmla="*/ 6344769 w 354"/>
                    <a:gd name="T61" fmla="*/ 10793923 h 310"/>
                    <a:gd name="T62" fmla="*/ 4758261 w 354"/>
                    <a:gd name="T63" fmla="*/ 12593136 h 310"/>
                    <a:gd name="T64" fmla="*/ 4758261 w 354"/>
                    <a:gd name="T65" fmla="*/ 14392346 h 310"/>
                    <a:gd name="T66" fmla="*/ 4758261 w 354"/>
                    <a:gd name="T67" fmla="*/ 14392346 h 310"/>
                    <a:gd name="T68" fmla="*/ 4758261 w 354"/>
                    <a:gd name="T69" fmla="*/ 16191557 h 310"/>
                    <a:gd name="T70" fmla="*/ 4758261 w 354"/>
                    <a:gd name="T71" fmla="*/ 16191557 h 310"/>
                    <a:gd name="T72" fmla="*/ 4758261 w 354"/>
                    <a:gd name="T73" fmla="*/ 17990767 h 310"/>
                    <a:gd name="T74" fmla="*/ 4758261 w 354"/>
                    <a:gd name="T75" fmla="*/ 17990767 h 310"/>
                    <a:gd name="T76" fmla="*/ 4758261 w 354"/>
                    <a:gd name="T77" fmla="*/ 19789977 h 310"/>
                    <a:gd name="T78" fmla="*/ 6344769 w 354"/>
                    <a:gd name="T79" fmla="*/ 21587846 h 310"/>
                    <a:gd name="T80" fmla="*/ 6344769 w 354"/>
                    <a:gd name="T81" fmla="*/ 21587846 h 310"/>
                    <a:gd name="T82" fmla="*/ 6344769 w 354"/>
                    <a:gd name="T83" fmla="*/ 23387062 h 310"/>
                    <a:gd name="T84" fmla="*/ 6344769 w 354"/>
                    <a:gd name="T85" fmla="*/ 25186272 h 310"/>
                    <a:gd name="T86" fmla="*/ 4758261 w 354"/>
                    <a:gd name="T87" fmla="*/ 26985482 h 310"/>
                    <a:gd name="T88" fmla="*/ 4758261 w 354"/>
                    <a:gd name="T89" fmla="*/ 28784693 h 310"/>
                    <a:gd name="T90" fmla="*/ 4758261 w 354"/>
                    <a:gd name="T91" fmla="*/ 26985482 h 310"/>
                    <a:gd name="T92" fmla="*/ 4758261 w 354"/>
                    <a:gd name="T93" fmla="*/ 26985482 h 310"/>
                    <a:gd name="T94" fmla="*/ 3171754 w 354"/>
                    <a:gd name="T95" fmla="*/ 30583903 h 310"/>
                    <a:gd name="T96" fmla="*/ 3171754 w 354"/>
                    <a:gd name="T97" fmla="*/ 30583903 h 310"/>
                    <a:gd name="T98" fmla="*/ 3171754 w 354"/>
                    <a:gd name="T99" fmla="*/ 28784693 h 31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54"/>
                    <a:gd name="T151" fmla="*/ 0 h 310"/>
                    <a:gd name="T152" fmla="*/ 354 w 354"/>
                    <a:gd name="T153" fmla="*/ 310 h 31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54" h="310">
                      <a:moveTo>
                        <a:pt x="203" y="281"/>
                      </a:moveTo>
                      <a:lnTo>
                        <a:pt x="190" y="281"/>
                      </a:lnTo>
                      <a:lnTo>
                        <a:pt x="190" y="269"/>
                      </a:lnTo>
                      <a:lnTo>
                        <a:pt x="178" y="269"/>
                      </a:lnTo>
                      <a:lnTo>
                        <a:pt x="178" y="261"/>
                      </a:lnTo>
                      <a:lnTo>
                        <a:pt x="164" y="261"/>
                      </a:lnTo>
                      <a:lnTo>
                        <a:pt x="164" y="250"/>
                      </a:lnTo>
                      <a:lnTo>
                        <a:pt x="164" y="240"/>
                      </a:lnTo>
                      <a:lnTo>
                        <a:pt x="153" y="240"/>
                      </a:lnTo>
                      <a:lnTo>
                        <a:pt x="153" y="230"/>
                      </a:lnTo>
                      <a:lnTo>
                        <a:pt x="139" y="230"/>
                      </a:lnTo>
                      <a:lnTo>
                        <a:pt x="139" y="221"/>
                      </a:lnTo>
                      <a:lnTo>
                        <a:pt x="126" y="221"/>
                      </a:lnTo>
                      <a:lnTo>
                        <a:pt x="126" y="210"/>
                      </a:lnTo>
                      <a:lnTo>
                        <a:pt x="115" y="210"/>
                      </a:lnTo>
                      <a:lnTo>
                        <a:pt x="102" y="210"/>
                      </a:lnTo>
                      <a:lnTo>
                        <a:pt x="102" y="201"/>
                      </a:lnTo>
                      <a:lnTo>
                        <a:pt x="90" y="201"/>
                      </a:lnTo>
                      <a:lnTo>
                        <a:pt x="76" y="201"/>
                      </a:lnTo>
                      <a:lnTo>
                        <a:pt x="76" y="190"/>
                      </a:lnTo>
                      <a:lnTo>
                        <a:pt x="63" y="190"/>
                      </a:lnTo>
                      <a:lnTo>
                        <a:pt x="51" y="190"/>
                      </a:lnTo>
                      <a:lnTo>
                        <a:pt x="51" y="181"/>
                      </a:lnTo>
                      <a:lnTo>
                        <a:pt x="38" y="181"/>
                      </a:lnTo>
                      <a:lnTo>
                        <a:pt x="25" y="181"/>
                      </a:lnTo>
                      <a:lnTo>
                        <a:pt x="25" y="170"/>
                      </a:lnTo>
                      <a:lnTo>
                        <a:pt x="14" y="170"/>
                      </a:lnTo>
                      <a:lnTo>
                        <a:pt x="0" y="170"/>
                      </a:lnTo>
                      <a:lnTo>
                        <a:pt x="25" y="141"/>
                      </a:lnTo>
                      <a:lnTo>
                        <a:pt x="38" y="141"/>
                      </a:lnTo>
                      <a:lnTo>
                        <a:pt x="63" y="101"/>
                      </a:lnTo>
                      <a:lnTo>
                        <a:pt x="63" y="91"/>
                      </a:lnTo>
                      <a:lnTo>
                        <a:pt x="76" y="91"/>
                      </a:lnTo>
                      <a:lnTo>
                        <a:pt x="76" y="80"/>
                      </a:lnTo>
                      <a:lnTo>
                        <a:pt x="90" y="80"/>
                      </a:lnTo>
                      <a:lnTo>
                        <a:pt x="102" y="80"/>
                      </a:lnTo>
                      <a:lnTo>
                        <a:pt x="115" y="80"/>
                      </a:lnTo>
                      <a:lnTo>
                        <a:pt x="126" y="80"/>
                      </a:lnTo>
                      <a:lnTo>
                        <a:pt x="126" y="70"/>
                      </a:lnTo>
                      <a:lnTo>
                        <a:pt x="139" y="70"/>
                      </a:lnTo>
                      <a:lnTo>
                        <a:pt x="139" y="60"/>
                      </a:lnTo>
                      <a:lnTo>
                        <a:pt x="153" y="60"/>
                      </a:lnTo>
                      <a:lnTo>
                        <a:pt x="153" y="51"/>
                      </a:lnTo>
                      <a:lnTo>
                        <a:pt x="153" y="40"/>
                      </a:lnTo>
                      <a:lnTo>
                        <a:pt x="153" y="31"/>
                      </a:lnTo>
                      <a:lnTo>
                        <a:pt x="153" y="20"/>
                      </a:lnTo>
                      <a:lnTo>
                        <a:pt x="164" y="20"/>
                      </a:lnTo>
                      <a:lnTo>
                        <a:pt x="164" y="10"/>
                      </a:lnTo>
                      <a:lnTo>
                        <a:pt x="164" y="0"/>
                      </a:lnTo>
                      <a:lnTo>
                        <a:pt x="178" y="0"/>
                      </a:lnTo>
                      <a:lnTo>
                        <a:pt x="178" y="10"/>
                      </a:lnTo>
                      <a:lnTo>
                        <a:pt x="190" y="10"/>
                      </a:lnTo>
                      <a:lnTo>
                        <a:pt x="178" y="10"/>
                      </a:lnTo>
                      <a:lnTo>
                        <a:pt x="178" y="20"/>
                      </a:lnTo>
                      <a:lnTo>
                        <a:pt x="190" y="20"/>
                      </a:lnTo>
                      <a:lnTo>
                        <a:pt x="190" y="31"/>
                      </a:lnTo>
                      <a:lnTo>
                        <a:pt x="203" y="31"/>
                      </a:lnTo>
                      <a:lnTo>
                        <a:pt x="203" y="40"/>
                      </a:lnTo>
                      <a:lnTo>
                        <a:pt x="216" y="40"/>
                      </a:lnTo>
                      <a:lnTo>
                        <a:pt x="203" y="40"/>
                      </a:lnTo>
                      <a:lnTo>
                        <a:pt x="216" y="40"/>
                      </a:lnTo>
                      <a:lnTo>
                        <a:pt x="216" y="51"/>
                      </a:lnTo>
                      <a:lnTo>
                        <a:pt x="216" y="60"/>
                      </a:lnTo>
                      <a:lnTo>
                        <a:pt x="216" y="70"/>
                      </a:lnTo>
                      <a:lnTo>
                        <a:pt x="227" y="70"/>
                      </a:lnTo>
                      <a:lnTo>
                        <a:pt x="227" y="60"/>
                      </a:lnTo>
                      <a:lnTo>
                        <a:pt x="241" y="60"/>
                      </a:lnTo>
                      <a:lnTo>
                        <a:pt x="241" y="70"/>
                      </a:lnTo>
                      <a:lnTo>
                        <a:pt x="241" y="80"/>
                      </a:lnTo>
                      <a:lnTo>
                        <a:pt x="252" y="80"/>
                      </a:lnTo>
                      <a:lnTo>
                        <a:pt x="266" y="80"/>
                      </a:lnTo>
                      <a:lnTo>
                        <a:pt x="280" y="80"/>
                      </a:lnTo>
                      <a:lnTo>
                        <a:pt x="280" y="91"/>
                      </a:lnTo>
                      <a:lnTo>
                        <a:pt x="291" y="91"/>
                      </a:lnTo>
                      <a:lnTo>
                        <a:pt x="291" y="101"/>
                      </a:lnTo>
                      <a:lnTo>
                        <a:pt x="291" y="91"/>
                      </a:lnTo>
                      <a:lnTo>
                        <a:pt x="305" y="91"/>
                      </a:lnTo>
                      <a:lnTo>
                        <a:pt x="305" y="101"/>
                      </a:lnTo>
                      <a:lnTo>
                        <a:pt x="316" y="101"/>
                      </a:lnTo>
                      <a:lnTo>
                        <a:pt x="305" y="101"/>
                      </a:lnTo>
                      <a:lnTo>
                        <a:pt x="305" y="91"/>
                      </a:lnTo>
                      <a:lnTo>
                        <a:pt x="316" y="91"/>
                      </a:lnTo>
                      <a:lnTo>
                        <a:pt x="316" y="101"/>
                      </a:lnTo>
                      <a:lnTo>
                        <a:pt x="329" y="101"/>
                      </a:lnTo>
                      <a:lnTo>
                        <a:pt x="316" y="101"/>
                      </a:lnTo>
                      <a:lnTo>
                        <a:pt x="329" y="101"/>
                      </a:lnTo>
                      <a:lnTo>
                        <a:pt x="316" y="101"/>
                      </a:lnTo>
                      <a:lnTo>
                        <a:pt x="329" y="101"/>
                      </a:lnTo>
                      <a:lnTo>
                        <a:pt x="329" y="110"/>
                      </a:lnTo>
                      <a:lnTo>
                        <a:pt x="329" y="101"/>
                      </a:lnTo>
                      <a:lnTo>
                        <a:pt x="342" y="101"/>
                      </a:lnTo>
                      <a:lnTo>
                        <a:pt x="342" y="110"/>
                      </a:lnTo>
                      <a:lnTo>
                        <a:pt x="329" y="110"/>
                      </a:lnTo>
                      <a:lnTo>
                        <a:pt x="329" y="121"/>
                      </a:lnTo>
                      <a:lnTo>
                        <a:pt x="316" y="121"/>
                      </a:lnTo>
                      <a:lnTo>
                        <a:pt x="316" y="130"/>
                      </a:lnTo>
                      <a:lnTo>
                        <a:pt x="329" y="130"/>
                      </a:lnTo>
                      <a:lnTo>
                        <a:pt x="329" y="141"/>
                      </a:lnTo>
                      <a:lnTo>
                        <a:pt x="316" y="141"/>
                      </a:lnTo>
                      <a:lnTo>
                        <a:pt x="316" y="151"/>
                      </a:lnTo>
                      <a:lnTo>
                        <a:pt x="316" y="141"/>
                      </a:lnTo>
                      <a:lnTo>
                        <a:pt x="305" y="141"/>
                      </a:lnTo>
                      <a:lnTo>
                        <a:pt x="305" y="151"/>
                      </a:lnTo>
                      <a:lnTo>
                        <a:pt x="291" y="151"/>
                      </a:lnTo>
                      <a:lnTo>
                        <a:pt x="291" y="161"/>
                      </a:lnTo>
                      <a:lnTo>
                        <a:pt x="280" y="161"/>
                      </a:lnTo>
                      <a:lnTo>
                        <a:pt x="280" y="170"/>
                      </a:lnTo>
                      <a:lnTo>
                        <a:pt x="291" y="170"/>
                      </a:lnTo>
                      <a:lnTo>
                        <a:pt x="291" y="181"/>
                      </a:lnTo>
                      <a:lnTo>
                        <a:pt x="280" y="181"/>
                      </a:lnTo>
                      <a:lnTo>
                        <a:pt x="291" y="181"/>
                      </a:lnTo>
                      <a:lnTo>
                        <a:pt x="291" y="190"/>
                      </a:lnTo>
                      <a:lnTo>
                        <a:pt x="291" y="201"/>
                      </a:lnTo>
                      <a:lnTo>
                        <a:pt x="291" y="190"/>
                      </a:lnTo>
                      <a:lnTo>
                        <a:pt x="305" y="190"/>
                      </a:lnTo>
                      <a:lnTo>
                        <a:pt x="305" y="201"/>
                      </a:lnTo>
                      <a:lnTo>
                        <a:pt x="305" y="210"/>
                      </a:lnTo>
                      <a:lnTo>
                        <a:pt x="316" y="210"/>
                      </a:lnTo>
                      <a:lnTo>
                        <a:pt x="316" y="221"/>
                      </a:lnTo>
                      <a:lnTo>
                        <a:pt x="329" y="221"/>
                      </a:lnTo>
                      <a:lnTo>
                        <a:pt x="342" y="221"/>
                      </a:lnTo>
                      <a:lnTo>
                        <a:pt x="342" y="230"/>
                      </a:lnTo>
                      <a:lnTo>
                        <a:pt x="342" y="221"/>
                      </a:lnTo>
                      <a:lnTo>
                        <a:pt x="354" y="230"/>
                      </a:lnTo>
                      <a:lnTo>
                        <a:pt x="354" y="221"/>
                      </a:lnTo>
                      <a:lnTo>
                        <a:pt x="354" y="230"/>
                      </a:lnTo>
                      <a:lnTo>
                        <a:pt x="354" y="240"/>
                      </a:lnTo>
                      <a:lnTo>
                        <a:pt x="342" y="240"/>
                      </a:lnTo>
                      <a:lnTo>
                        <a:pt x="342" y="250"/>
                      </a:lnTo>
                      <a:lnTo>
                        <a:pt x="329" y="250"/>
                      </a:lnTo>
                      <a:lnTo>
                        <a:pt x="329" y="261"/>
                      </a:lnTo>
                      <a:lnTo>
                        <a:pt x="316" y="261"/>
                      </a:lnTo>
                      <a:lnTo>
                        <a:pt x="316" y="269"/>
                      </a:lnTo>
                      <a:lnTo>
                        <a:pt x="316" y="281"/>
                      </a:lnTo>
                      <a:lnTo>
                        <a:pt x="305" y="281"/>
                      </a:lnTo>
                      <a:lnTo>
                        <a:pt x="291" y="281"/>
                      </a:lnTo>
                      <a:lnTo>
                        <a:pt x="291" y="269"/>
                      </a:lnTo>
                      <a:lnTo>
                        <a:pt x="280" y="269"/>
                      </a:lnTo>
                      <a:lnTo>
                        <a:pt x="266" y="269"/>
                      </a:lnTo>
                      <a:lnTo>
                        <a:pt x="266" y="281"/>
                      </a:lnTo>
                      <a:lnTo>
                        <a:pt x="266" y="269"/>
                      </a:lnTo>
                      <a:lnTo>
                        <a:pt x="266" y="281"/>
                      </a:lnTo>
                      <a:lnTo>
                        <a:pt x="252" y="290"/>
                      </a:lnTo>
                      <a:lnTo>
                        <a:pt x="241" y="300"/>
                      </a:lnTo>
                      <a:lnTo>
                        <a:pt x="241" y="310"/>
                      </a:lnTo>
                      <a:lnTo>
                        <a:pt x="227" y="310"/>
                      </a:lnTo>
                      <a:lnTo>
                        <a:pt x="227" y="300"/>
                      </a:lnTo>
                      <a:lnTo>
                        <a:pt x="216" y="300"/>
                      </a:lnTo>
                      <a:lnTo>
                        <a:pt x="216" y="290"/>
                      </a:lnTo>
                      <a:lnTo>
                        <a:pt x="203" y="290"/>
                      </a:lnTo>
                      <a:lnTo>
                        <a:pt x="203" y="281"/>
                      </a:lnTo>
                      <a:close/>
                    </a:path>
                  </a:pathLst>
                </a:custGeom>
                <a:solidFill>
                  <a:srgbClr val="447A90"/>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noFill/>
                    <a:effectLst/>
                    <a:uLnTx/>
                    <a:uFillTx/>
                    <a:latin typeface="Calibri" panose="020F0502020204030204"/>
                    <a:ea typeface="+mn-ea"/>
                    <a:cs typeface="Arial" pitchFamily="34" charset="0"/>
                  </a:endParaRPr>
                </a:p>
              </p:txBody>
            </p:sp>
            <p:sp>
              <p:nvSpPr>
                <p:cNvPr id="117" name="Freeform 23">
                  <a:extLst>
                    <a:ext uri="{FF2B5EF4-FFF2-40B4-BE49-F238E27FC236}">
                      <a16:creationId xmlns:a16="http://schemas.microsoft.com/office/drawing/2014/main" id="{D20173B3-C024-C6A2-09FA-D8F178C38E69}"/>
                    </a:ext>
                  </a:extLst>
                </p:cNvPr>
                <p:cNvSpPr>
                  <a:spLocks/>
                </p:cNvSpPr>
                <p:nvPr/>
              </p:nvSpPr>
              <p:spPr bwMode="auto">
                <a:xfrm>
                  <a:off x="3698603" y="3618511"/>
                  <a:ext cx="622296" cy="827863"/>
                </a:xfrm>
                <a:custGeom>
                  <a:avLst/>
                  <a:gdLst>
                    <a:gd name="T0" fmla="*/ 3158339 w 540"/>
                    <a:gd name="T1" fmla="*/ 30508687 h 570"/>
                    <a:gd name="T2" fmla="*/ 3158339 w 540"/>
                    <a:gd name="T3" fmla="*/ 26919825 h 570"/>
                    <a:gd name="T4" fmla="*/ 3158339 w 540"/>
                    <a:gd name="T5" fmla="*/ 26919825 h 570"/>
                    <a:gd name="T6" fmla="*/ 3158339 w 540"/>
                    <a:gd name="T7" fmla="*/ 26919825 h 570"/>
                    <a:gd name="T8" fmla="*/ 3158339 w 540"/>
                    <a:gd name="T9" fmla="*/ 23330963 h 570"/>
                    <a:gd name="T10" fmla="*/ 3158339 w 540"/>
                    <a:gd name="T11" fmla="*/ 19740756 h 570"/>
                    <a:gd name="T12" fmla="*/ 3158339 w 540"/>
                    <a:gd name="T13" fmla="*/ 17946995 h 570"/>
                    <a:gd name="T14" fmla="*/ 3158339 w 540"/>
                    <a:gd name="T15" fmla="*/ 16151894 h 570"/>
                    <a:gd name="T16" fmla="*/ 3158339 w 540"/>
                    <a:gd name="T17" fmla="*/ 14356793 h 570"/>
                    <a:gd name="T18" fmla="*/ 3158339 w 540"/>
                    <a:gd name="T19" fmla="*/ 10767928 h 570"/>
                    <a:gd name="T20" fmla="*/ 0 w 540"/>
                    <a:gd name="T21" fmla="*/ 5383964 h 570"/>
                    <a:gd name="T22" fmla="*/ 3158339 w 540"/>
                    <a:gd name="T23" fmla="*/ 5383964 h 570"/>
                    <a:gd name="T24" fmla="*/ 3158339 w 540"/>
                    <a:gd name="T25" fmla="*/ 5383964 h 570"/>
                    <a:gd name="T26" fmla="*/ 3158339 w 540"/>
                    <a:gd name="T27" fmla="*/ 5383964 h 570"/>
                    <a:gd name="T28" fmla="*/ 3158339 w 540"/>
                    <a:gd name="T29" fmla="*/ 5383964 h 570"/>
                    <a:gd name="T30" fmla="*/ 3158339 w 540"/>
                    <a:gd name="T31" fmla="*/ 5383964 h 570"/>
                    <a:gd name="T32" fmla="*/ 3158339 w 540"/>
                    <a:gd name="T33" fmla="*/ 5383964 h 570"/>
                    <a:gd name="T34" fmla="*/ 3158339 w 540"/>
                    <a:gd name="T35" fmla="*/ 7179066 h 570"/>
                    <a:gd name="T36" fmla="*/ 3158339 w 540"/>
                    <a:gd name="T37" fmla="*/ 7179066 h 570"/>
                    <a:gd name="T38" fmla="*/ 3158339 w 540"/>
                    <a:gd name="T39" fmla="*/ 5383964 h 570"/>
                    <a:gd name="T40" fmla="*/ 3158339 w 540"/>
                    <a:gd name="T41" fmla="*/ 5383964 h 570"/>
                    <a:gd name="T42" fmla="*/ 3158339 w 540"/>
                    <a:gd name="T43" fmla="*/ 5383964 h 570"/>
                    <a:gd name="T44" fmla="*/ 3158339 w 540"/>
                    <a:gd name="T45" fmla="*/ 0 h 570"/>
                    <a:gd name="T46" fmla="*/ 3158339 w 540"/>
                    <a:gd name="T47" fmla="*/ 5383964 h 570"/>
                    <a:gd name="T48" fmla="*/ 3158339 w 540"/>
                    <a:gd name="T49" fmla="*/ 5383964 h 570"/>
                    <a:gd name="T50" fmla="*/ 4737508 w 540"/>
                    <a:gd name="T51" fmla="*/ 7179066 h 570"/>
                    <a:gd name="T52" fmla="*/ 4737508 w 540"/>
                    <a:gd name="T53" fmla="*/ 10767928 h 570"/>
                    <a:gd name="T54" fmla="*/ 4737508 w 540"/>
                    <a:gd name="T55" fmla="*/ 12563032 h 570"/>
                    <a:gd name="T56" fmla="*/ 4737508 w 540"/>
                    <a:gd name="T57" fmla="*/ 14356793 h 570"/>
                    <a:gd name="T58" fmla="*/ 4737508 w 540"/>
                    <a:gd name="T59" fmla="*/ 16151894 h 570"/>
                    <a:gd name="T60" fmla="*/ 4737508 w 540"/>
                    <a:gd name="T61" fmla="*/ 17946995 h 570"/>
                    <a:gd name="T62" fmla="*/ 4737508 w 540"/>
                    <a:gd name="T63" fmla="*/ 19740756 h 570"/>
                    <a:gd name="T64" fmla="*/ 6316679 w 540"/>
                    <a:gd name="T65" fmla="*/ 21535857 h 570"/>
                    <a:gd name="T66" fmla="*/ 6316679 w 540"/>
                    <a:gd name="T67" fmla="*/ 23330963 h 570"/>
                    <a:gd name="T68" fmla="*/ 6316679 w 540"/>
                    <a:gd name="T69" fmla="*/ 25124724 h 570"/>
                    <a:gd name="T70" fmla="*/ 6316679 w 540"/>
                    <a:gd name="T71" fmla="*/ 26919825 h 570"/>
                    <a:gd name="T72" fmla="*/ 7894592 w 540"/>
                    <a:gd name="T73" fmla="*/ 28713586 h 570"/>
                    <a:gd name="T74" fmla="*/ 7894592 w 540"/>
                    <a:gd name="T75" fmla="*/ 30508687 h 570"/>
                    <a:gd name="T76" fmla="*/ 7894592 w 540"/>
                    <a:gd name="T77" fmla="*/ 30508687 h 570"/>
                    <a:gd name="T78" fmla="*/ 7894592 w 540"/>
                    <a:gd name="T79" fmla="*/ 32303788 h 570"/>
                    <a:gd name="T80" fmla="*/ 7894592 w 540"/>
                    <a:gd name="T81" fmla="*/ 34097549 h 570"/>
                    <a:gd name="T82" fmla="*/ 9473761 w 540"/>
                    <a:gd name="T83" fmla="*/ 37687751 h 570"/>
                    <a:gd name="T84" fmla="*/ 9473761 w 540"/>
                    <a:gd name="T85" fmla="*/ 41276613 h 570"/>
                    <a:gd name="T86" fmla="*/ 9473761 w 540"/>
                    <a:gd name="T87" fmla="*/ 44865485 h 570"/>
                    <a:gd name="T88" fmla="*/ 7894592 w 540"/>
                    <a:gd name="T89" fmla="*/ 50249448 h 570"/>
                    <a:gd name="T90" fmla="*/ 7894592 w 540"/>
                    <a:gd name="T91" fmla="*/ 50249448 h 570"/>
                    <a:gd name="T92" fmla="*/ 7894592 w 540"/>
                    <a:gd name="T93" fmla="*/ 50249448 h 570"/>
                    <a:gd name="T94" fmla="*/ 7894592 w 540"/>
                    <a:gd name="T95" fmla="*/ 52044549 h 570"/>
                    <a:gd name="T96" fmla="*/ 6316679 w 540"/>
                    <a:gd name="T97" fmla="*/ 53839650 h 570"/>
                    <a:gd name="T98" fmla="*/ 6316679 w 540"/>
                    <a:gd name="T99" fmla="*/ 52044549 h 570"/>
                    <a:gd name="T100" fmla="*/ 4737508 w 540"/>
                    <a:gd name="T101" fmla="*/ 50249448 h 570"/>
                    <a:gd name="T102" fmla="*/ 4737508 w 540"/>
                    <a:gd name="T103" fmla="*/ 44865485 h 570"/>
                    <a:gd name="T104" fmla="*/ 4737508 w 540"/>
                    <a:gd name="T105" fmla="*/ 44865485 h 570"/>
                    <a:gd name="T106" fmla="*/ 4737508 w 540"/>
                    <a:gd name="T107" fmla="*/ 43071714 h 570"/>
                    <a:gd name="T108" fmla="*/ 3158339 w 540"/>
                    <a:gd name="T109" fmla="*/ 39481512 h 570"/>
                    <a:gd name="T110" fmla="*/ 3158339 w 540"/>
                    <a:gd name="T111" fmla="*/ 39481512 h 570"/>
                    <a:gd name="T112" fmla="*/ 3158339 w 540"/>
                    <a:gd name="T113" fmla="*/ 35892650 h 570"/>
                    <a:gd name="T114" fmla="*/ 3158339 w 540"/>
                    <a:gd name="T115" fmla="*/ 34097549 h 5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40"/>
                    <a:gd name="T175" fmla="*/ 0 h 570"/>
                    <a:gd name="T176" fmla="*/ 540 w 540"/>
                    <a:gd name="T177" fmla="*/ 570 h 5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40" h="570">
                      <a:moveTo>
                        <a:pt x="188" y="356"/>
                      </a:moveTo>
                      <a:lnTo>
                        <a:pt x="188" y="346"/>
                      </a:lnTo>
                      <a:lnTo>
                        <a:pt x="188" y="337"/>
                      </a:lnTo>
                      <a:lnTo>
                        <a:pt x="175" y="337"/>
                      </a:lnTo>
                      <a:lnTo>
                        <a:pt x="175" y="326"/>
                      </a:lnTo>
                      <a:lnTo>
                        <a:pt x="175" y="316"/>
                      </a:lnTo>
                      <a:lnTo>
                        <a:pt x="175" y="305"/>
                      </a:lnTo>
                      <a:lnTo>
                        <a:pt x="175" y="295"/>
                      </a:lnTo>
                      <a:lnTo>
                        <a:pt x="175" y="284"/>
                      </a:lnTo>
                      <a:lnTo>
                        <a:pt x="163" y="284"/>
                      </a:lnTo>
                      <a:lnTo>
                        <a:pt x="151" y="284"/>
                      </a:lnTo>
                      <a:lnTo>
                        <a:pt x="151" y="295"/>
                      </a:lnTo>
                      <a:lnTo>
                        <a:pt x="151" y="284"/>
                      </a:lnTo>
                      <a:lnTo>
                        <a:pt x="163" y="284"/>
                      </a:lnTo>
                      <a:lnTo>
                        <a:pt x="151" y="284"/>
                      </a:lnTo>
                      <a:lnTo>
                        <a:pt x="151" y="274"/>
                      </a:lnTo>
                      <a:lnTo>
                        <a:pt x="151" y="284"/>
                      </a:lnTo>
                      <a:lnTo>
                        <a:pt x="163" y="284"/>
                      </a:lnTo>
                      <a:lnTo>
                        <a:pt x="163" y="274"/>
                      </a:lnTo>
                      <a:lnTo>
                        <a:pt x="163" y="265"/>
                      </a:lnTo>
                      <a:lnTo>
                        <a:pt x="151" y="265"/>
                      </a:lnTo>
                      <a:lnTo>
                        <a:pt x="151" y="254"/>
                      </a:lnTo>
                      <a:lnTo>
                        <a:pt x="139" y="254"/>
                      </a:lnTo>
                      <a:lnTo>
                        <a:pt x="139" y="244"/>
                      </a:lnTo>
                      <a:lnTo>
                        <a:pt x="139" y="233"/>
                      </a:lnTo>
                      <a:lnTo>
                        <a:pt x="126" y="233"/>
                      </a:lnTo>
                      <a:lnTo>
                        <a:pt x="126" y="224"/>
                      </a:lnTo>
                      <a:lnTo>
                        <a:pt x="112" y="224"/>
                      </a:lnTo>
                      <a:lnTo>
                        <a:pt x="112" y="214"/>
                      </a:lnTo>
                      <a:lnTo>
                        <a:pt x="101" y="214"/>
                      </a:lnTo>
                      <a:lnTo>
                        <a:pt x="87" y="214"/>
                      </a:lnTo>
                      <a:lnTo>
                        <a:pt x="87" y="204"/>
                      </a:lnTo>
                      <a:lnTo>
                        <a:pt x="76" y="204"/>
                      </a:lnTo>
                      <a:lnTo>
                        <a:pt x="62" y="204"/>
                      </a:lnTo>
                      <a:lnTo>
                        <a:pt x="62" y="193"/>
                      </a:lnTo>
                      <a:lnTo>
                        <a:pt x="50" y="193"/>
                      </a:lnTo>
                      <a:lnTo>
                        <a:pt x="50" y="184"/>
                      </a:lnTo>
                      <a:lnTo>
                        <a:pt x="50" y="173"/>
                      </a:lnTo>
                      <a:lnTo>
                        <a:pt x="62" y="173"/>
                      </a:lnTo>
                      <a:lnTo>
                        <a:pt x="62" y="163"/>
                      </a:lnTo>
                      <a:lnTo>
                        <a:pt x="50" y="163"/>
                      </a:lnTo>
                      <a:lnTo>
                        <a:pt x="62" y="163"/>
                      </a:lnTo>
                      <a:lnTo>
                        <a:pt x="62" y="153"/>
                      </a:lnTo>
                      <a:lnTo>
                        <a:pt x="50" y="153"/>
                      </a:lnTo>
                      <a:lnTo>
                        <a:pt x="50" y="143"/>
                      </a:lnTo>
                      <a:lnTo>
                        <a:pt x="50" y="132"/>
                      </a:lnTo>
                      <a:lnTo>
                        <a:pt x="50" y="123"/>
                      </a:lnTo>
                      <a:lnTo>
                        <a:pt x="38" y="123"/>
                      </a:lnTo>
                      <a:lnTo>
                        <a:pt x="38" y="112"/>
                      </a:lnTo>
                      <a:lnTo>
                        <a:pt x="38" y="102"/>
                      </a:lnTo>
                      <a:lnTo>
                        <a:pt x="25" y="102"/>
                      </a:lnTo>
                      <a:lnTo>
                        <a:pt x="25" y="91"/>
                      </a:lnTo>
                      <a:lnTo>
                        <a:pt x="13" y="91"/>
                      </a:lnTo>
                      <a:lnTo>
                        <a:pt x="13" y="82"/>
                      </a:lnTo>
                      <a:lnTo>
                        <a:pt x="0" y="72"/>
                      </a:lnTo>
                      <a:lnTo>
                        <a:pt x="0" y="61"/>
                      </a:lnTo>
                      <a:lnTo>
                        <a:pt x="0" y="51"/>
                      </a:lnTo>
                      <a:lnTo>
                        <a:pt x="13" y="51"/>
                      </a:lnTo>
                      <a:lnTo>
                        <a:pt x="13" y="61"/>
                      </a:lnTo>
                      <a:lnTo>
                        <a:pt x="13" y="51"/>
                      </a:lnTo>
                      <a:lnTo>
                        <a:pt x="13" y="61"/>
                      </a:lnTo>
                      <a:lnTo>
                        <a:pt x="25" y="61"/>
                      </a:lnTo>
                      <a:lnTo>
                        <a:pt x="25" y="51"/>
                      </a:lnTo>
                      <a:lnTo>
                        <a:pt x="25" y="40"/>
                      </a:lnTo>
                      <a:lnTo>
                        <a:pt x="13" y="40"/>
                      </a:lnTo>
                      <a:lnTo>
                        <a:pt x="13" y="31"/>
                      </a:lnTo>
                      <a:lnTo>
                        <a:pt x="25" y="31"/>
                      </a:lnTo>
                      <a:lnTo>
                        <a:pt x="25" y="20"/>
                      </a:lnTo>
                      <a:lnTo>
                        <a:pt x="25" y="11"/>
                      </a:lnTo>
                      <a:lnTo>
                        <a:pt x="38" y="11"/>
                      </a:lnTo>
                      <a:lnTo>
                        <a:pt x="50" y="11"/>
                      </a:lnTo>
                      <a:lnTo>
                        <a:pt x="62" y="11"/>
                      </a:lnTo>
                      <a:lnTo>
                        <a:pt x="62" y="20"/>
                      </a:lnTo>
                      <a:lnTo>
                        <a:pt x="50" y="20"/>
                      </a:lnTo>
                      <a:lnTo>
                        <a:pt x="50" y="31"/>
                      </a:lnTo>
                      <a:lnTo>
                        <a:pt x="50" y="20"/>
                      </a:lnTo>
                      <a:lnTo>
                        <a:pt x="50" y="31"/>
                      </a:lnTo>
                      <a:lnTo>
                        <a:pt x="38" y="31"/>
                      </a:lnTo>
                      <a:lnTo>
                        <a:pt x="38" y="40"/>
                      </a:lnTo>
                      <a:lnTo>
                        <a:pt x="25" y="40"/>
                      </a:lnTo>
                      <a:lnTo>
                        <a:pt x="25" y="51"/>
                      </a:lnTo>
                      <a:lnTo>
                        <a:pt x="38" y="51"/>
                      </a:lnTo>
                      <a:lnTo>
                        <a:pt x="50" y="51"/>
                      </a:lnTo>
                      <a:lnTo>
                        <a:pt x="50" y="61"/>
                      </a:lnTo>
                      <a:lnTo>
                        <a:pt x="62" y="61"/>
                      </a:lnTo>
                      <a:lnTo>
                        <a:pt x="62" y="72"/>
                      </a:lnTo>
                      <a:lnTo>
                        <a:pt x="62" y="82"/>
                      </a:lnTo>
                      <a:lnTo>
                        <a:pt x="62" y="91"/>
                      </a:lnTo>
                      <a:lnTo>
                        <a:pt x="76" y="91"/>
                      </a:lnTo>
                      <a:lnTo>
                        <a:pt x="76" y="82"/>
                      </a:lnTo>
                      <a:lnTo>
                        <a:pt x="87" y="82"/>
                      </a:lnTo>
                      <a:lnTo>
                        <a:pt x="87" y="91"/>
                      </a:lnTo>
                      <a:lnTo>
                        <a:pt x="87" y="82"/>
                      </a:lnTo>
                      <a:lnTo>
                        <a:pt x="101" y="82"/>
                      </a:lnTo>
                      <a:lnTo>
                        <a:pt x="112" y="82"/>
                      </a:lnTo>
                      <a:lnTo>
                        <a:pt x="101" y="82"/>
                      </a:lnTo>
                      <a:lnTo>
                        <a:pt x="101" y="72"/>
                      </a:lnTo>
                      <a:lnTo>
                        <a:pt x="112" y="72"/>
                      </a:lnTo>
                      <a:lnTo>
                        <a:pt x="112" y="61"/>
                      </a:lnTo>
                      <a:lnTo>
                        <a:pt x="126" y="61"/>
                      </a:lnTo>
                      <a:lnTo>
                        <a:pt x="126" y="51"/>
                      </a:lnTo>
                      <a:lnTo>
                        <a:pt x="139" y="51"/>
                      </a:lnTo>
                      <a:lnTo>
                        <a:pt x="151" y="51"/>
                      </a:lnTo>
                      <a:lnTo>
                        <a:pt x="151" y="40"/>
                      </a:lnTo>
                      <a:lnTo>
                        <a:pt x="163" y="40"/>
                      </a:lnTo>
                      <a:lnTo>
                        <a:pt x="151" y="40"/>
                      </a:lnTo>
                      <a:lnTo>
                        <a:pt x="151" y="31"/>
                      </a:lnTo>
                      <a:lnTo>
                        <a:pt x="163" y="31"/>
                      </a:lnTo>
                      <a:lnTo>
                        <a:pt x="163" y="20"/>
                      </a:lnTo>
                      <a:lnTo>
                        <a:pt x="175" y="20"/>
                      </a:lnTo>
                      <a:lnTo>
                        <a:pt x="175" y="11"/>
                      </a:lnTo>
                      <a:lnTo>
                        <a:pt x="175" y="20"/>
                      </a:lnTo>
                      <a:lnTo>
                        <a:pt x="175" y="11"/>
                      </a:lnTo>
                      <a:lnTo>
                        <a:pt x="188" y="11"/>
                      </a:lnTo>
                      <a:lnTo>
                        <a:pt x="188" y="0"/>
                      </a:lnTo>
                      <a:lnTo>
                        <a:pt x="201" y="0"/>
                      </a:lnTo>
                      <a:lnTo>
                        <a:pt x="213" y="0"/>
                      </a:lnTo>
                      <a:lnTo>
                        <a:pt x="226" y="0"/>
                      </a:lnTo>
                      <a:lnTo>
                        <a:pt x="226" y="11"/>
                      </a:lnTo>
                      <a:lnTo>
                        <a:pt x="226" y="20"/>
                      </a:lnTo>
                      <a:lnTo>
                        <a:pt x="240" y="20"/>
                      </a:lnTo>
                      <a:lnTo>
                        <a:pt x="240" y="31"/>
                      </a:lnTo>
                      <a:lnTo>
                        <a:pt x="251" y="31"/>
                      </a:lnTo>
                      <a:lnTo>
                        <a:pt x="251" y="40"/>
                      </a:lnTo>
                      <a:lnTo>
                        <a:pt x="264" y="40"/>
                      </a:lnTo>
                      <a:lnTo>
                        <a:pt x="264" y="51"/>
                      </a:lnTo>
                      <a:lnTo>
                        <a:pt x="264" y="61"/>
                      </a:lnTo>
                      <a:lnTo>
                        <a:pt x="276" y="61"/>
                      </a:lnTo>
                      <a:lnTo>
                        <a:pt x="276" y="72"/>
                      </a:lnTo>
                      <a:lnTo>
                        <a:pt x="276" y="82"/>
                      </a:lnTo>
                      <a:lnTo>
                        <a:pt x="276" y="91"/>
                      </a:lnTo>
                      <a:lnTo>
                        <a:pt x="289" y="91"/>
                      </a:lnTo>
                      <a:lnTo>
                        <a:pt x="276" y="91"/>
                      </a:lnTo>
                      <a:lnTo>
                        <a:pt x="276" y="102"/>
                      </a:lnTo>
                      <a:lnTo>
                        <a:pt x="289" y="102"/>
                      </a:lnTo>
                      <a:lnTo>
                        <a:pt x="289" y="112"/>
                      </a:lnTo>
                      <a:lnTo>
                        <a:pt x="289" y="123"/>
                      </a:lnTo>
                      <a:lnTo>
                        <a:pt x="302" y="123"/>
                      </a:lnTo>
                      <a:lnTo>
                        <a:pt x="289" y="123"/>
                      </a:lnTo>
                      <a:lnTo>
                        <a:pt x="302" y="123"/>
                      </a:lnTo>
                      <a:lnTo>
                        <a:pt x="302" y="132"/>
                      </a:lnTo>
                      <a:lnTo>
                        <a:pt x="289" y="132"/>
                      </a:lnTo>
                      <a:lnTo>
                        <a:pt x="289" y="143"/>
                      </a:lnTo>
                      <a:lnTo>
                        <a:pt x="289" y="132"/>
                      </a:lnTo>
                      <a:lnTo>
                        <a:pt x="302" y="132"/>
                      </a:lnTo>
                      <a:lnTo>
                        <a:pt x="302" y="143"/>
                      </a:lnTo>
                      <a:lnTo>
                        <a:pt x="314" y="143"/>
                      </a:lnTo>
                      <a:lnTo>
                        <a:pt x="314" y="153"/>
                      </a:lnTo>
                      <a:lnTo>
                        <a:pt x="302" y="153"/>
                      </a:lnTo>
                      <a:lnTo>
                        <a:pt x="314" y="153"/>
                      </a:lnTo>
                      <a:lnTo>
                        <a:pt x="314" y="163"/>
                      </a:lnTo>
                      <a:lnTo>
                        <a:pt x="314" y="173"/>
                      </a:lnTo>
                      <a:lnTo>
                        <a:pt x="314" y="184"/>
                      </a:lnTo>
                      <a:lnTo>
                        <a:pt x="327" y="184"/>
                      </a:lnTo>
                      <a:lnTo>
                        <a:pt x="314" y="184"/>
                      </a:lnTo>
                      <a:lnTo>
                        <a:pt x="314" y="193"/>
                      </a:lnTo>
                      <a:lnTo>
                        <a:pt x="327" y="193"/>
                      </a:lnTo>
                      <a:lnTo>
                        <a:pt x="314" y="193"/>
                      </a:lnTo>
                      <a:lnTo>
                        <a:pt x="327" y="193"/>
                      </a:lnTo>
                      <a:lnTo>
                        <a:pt x="327" y="204"/>
                      </a:lnTo>
                      <a:lnTo>
                        <a:pt x="339" y="204"/>
                      </a:lnTo>
                      <a:lnTo>
                        <a:pt x="339" y="214"/>
                      </a:lnTo>
                      <a:lnTo>
                        <a:pt x="327" y="214"/>
                      </a:lnTo>
                      <a:lnTo>
                        <a:pt x="339" y="214"/>
                      </a:lnTo>
                      <a:lnTo>
                        <a:pt x="339" y="224"/>
                      </a:lnTo>
                      <a:lnTo>
                        <a:pt x="339" y="233"/>
                      </a:lnTo>
                      <a:lnTo>
                        <a:pt x="352" y="233"/>
                      </a:lnTo>
                      <a:lnTo>
                        <a:pt x="352" y="244"/>
                      </a:lnTo>
                      <a:lnTo>
                        <a:pt x="365" y="244"/>
                      </a:lnTo>
                      <a:lnTo>
                        <a:pt x="377" y="244"/>
                      </a:lnTo>
                      <a:lnTo>
                        <a:pt x="377" y="233"/>
                      </a:lnTo>
                      <a:lnTo>
                        <a:pt x="377" y="244"/>
                      </a:lnTo>
                      <a:lnTo>
                        <a:pt x="389" y="244"/>
                      </a:lnTo>
                      <a:lnTo>
                        <a:pt x="377" y="254"/>
                      </a:lnTo>
                      <a:lnTo>
                        <a:pt x="389" y="254"/>
                      </a:lnTo>
                      <a:lnTo>
                        <a:pt x="377" y="254"/>
                      </a:lnTo>
                      <a:lnTo>
                        <a:pt x="377" y="265"/>
                      </a:lnTo>
                      <a:lnTo>
                        <a:pt x="377" y="274"/>
                      </a:lnTo>
                      <a:lnTo>
                        <a:pt x="389" y="274"/>
                      </a:lnTo>
                      <a:lnTo>
                        <a:pt x="389" y="284"/>
                      </a:lnTo>
                      <a:lnTo>
                        <a:pt x="389" y="274"/>
                      </a:lnTo>
                      <a:lnTo>
                        <a:pt x="389" y="284"/>
                      </a:lnTo>
                      <a:lnTo>
                        <a:pt x="401" y="284"/>
                      </a:lnTo>
                      <a:lnTo>
                        <a:pt x="401" y="295"/>
                      </a:lnTo>
                      <a:lnTo>
                        <a:pt x="414" y="295"/>
                      </a:lnTo>
                      <a:lnTo>
                        <a:pt x="414" y="305"/>
                      </a:lnTo>
                      <a:lnTo>
                        <a:pt x="414" y="316"/>
                      </a:lnTo>
                      <a:lnTo>
                        <a:pt x="428" y="316"/>
                      </a:lnTo>
                      <a:lnTo>
                        <a:pt x="439" y="316"/>
                      </a:lnTo>
                      <a:lnTo>
                        <a:pt x="453" y="316"/>
                      </a:lnTo>
                      <a:lnTo>
                        <a:pt x="453" y="326"/>
                      </a:lnTo>
                      <a:lnTo>
                        <a:pt x="453" y="316"/>
                      </a:lnTo>
                      <a:lnTo>
                        <a:pt x="453" y="326"/>
                      </a:lnTo>
                      <a:lnTo>
                        <a:pt x="466" y="326"/>
                      </a:lnTo>
                      <a:lnTo>
                        <a:pt x="478" y="326"/>
                      </a:lnTo>
                      <a:lnTo>
                        <a:pt x="478" y="337"/>
                      </a:lnTo>
                      <a:lnTo>
                        <a:pt x="478" y="326"/>
                      </a:lnTo>
                      <a:lnTo>
                        <a:pt x="490" y="326"/>
                      </a:lnTo>
                      <a:lnTo>
                        <a:pt x="502" y="326"/>
                      </a:lnTo>
                      <a:lnTo>
                        <a:pt x="502" y="337"/>
                      </a:lnTo>
                      <a:lnTo>
                        <a:pt x="502" y="346"/>
                      </a:lnTo>
                      <a:lnTo>
                        <a:pt x="515" y="346"/>
                      </a:lnTo>
                      <a:lnTo>
                        <a:pt x="502" y="346"/>
                      </a:lnTo>
                      <a:lnTo>
                        <a:pt x="515" y="346"/>
                      </a:lnTo>
                      <a:lnTo>
                        <a:pt x="502" y="346"/>
                      </a:lnTo>
                      <a:lnTo>
                        <a:pt x="502" y="356"/>
                      </a:lnTo>
                      <a:lnTo>
                        <a:pt x="502" y="366"/>
                      </a:lnTo>
                      <a:lnTo>
                        <a:pt x="515" y="366"/>
                      </a:lnTo>
                      <a:lnTo>
                        <a:pt x="515" y="377"/>
                      </a:lnTo>
                      <a:lnTo>
                        <a:pt x="515" y="386"/>
                      </a:lnTo>
                      <a:lnTo>
                        <a:pt x="528" y="386"/>
                      </a:lnTo>
                      <a:lnTo>
                        <a:pt x="528" y="397"/>
                      </a:lnTo>
                      <a:lnTo>
                        <a:pt x="528" y="407"/>
                      </a:lnTo>
                      <a:lnTo>
                        <a:pt x="528" y="417"/>
                      </a:lnTo>
                      <a:lnTo>
                        <a:pt x="528" y="426"/>
                      </a:lnTo>
                      <a:lnTo>
                        <a:pt x="528" y="437"/>
                      </a:lnTo>
                      <a:lnTo>
                        <a:pt x="528" y="447"/>
                      </a:lnTo>
                      <a:lnTo>
                        <a:pt x="528" y="458"/>
                      </a:lnTo>
                      <a:lnTo>
                        <a:pt x="540" y="467"/>
                      </a:lnTo>
                      <a:lnTo>
                        <a:pt x="528" y="479"/>
                      </a:lnTo>
                      <a:lnTo>
                        <a:pt x="515" y="479"/>
                      </a:lnTo>
                      <a:lnTo>
                        <a:pt x="515" y="488"/>
                      </a:lnTo>
                      <a:lnTo>
                        <a:pt x="515" y="498"/>
                      </a:lnTo>
                      <a:lnTo>
                        <a:pt x="515" y="508"/>
                      </a:lnTo>
                      <a:lnTo>
                        <a:pt x="502" y="508"/>
                      </a:lnTo>
                      <a:lnTo>
                        <a:pt x="502" y="519"/>
                      </a:lnTo>
                      <a:lnTo>
                        <a:pt x="490" y="519"/>
                      </a:lnTo>
                      <a:lnTo>
                        <a:pt x="490" y="508"/>
                      </a:lnTo>
                      <a:lnTo>
                        <a:pt x="478" y="508"/>
                      </a:lnTo>
                      <a:lnTo>
                        <a:pt x="478" y="519"/>
                      </a:lnTo>
                      <a:lnTo>
                        <a:pt x="466" y="519"/>
                      </a:lnTo>
                      <a:lnTo>
                        <a:pt x="466" y="508"/>
                      </a:lnTo>
                      <a:lnTo>
                        <a:pt x="466" y="519"/>
                      </a:lnTo>
                      <a:lnTo>
                        <a:pt x="466" y="508"/>
                      </a:lnTo>
                      <a:lnTo>
                        <a:pt x="453" y="508"/>
                      </a:lnTo>
                      <a:lnTo>
                        <a:pt x="439" y="508"/>
                      </a:lnTo>
                      <a:lnTo>
                        <a:pt x="439" y="519"/>
                      </a:lnTo>
                      <a:lnTo>
                        <a:pt x="428" y="519"/>
                      </a:lnTo>
                      <a:lnTo>
                        <a:pt x="428" y="530"/>
                      </a:lnTo>
                      <a:lnTo>
                        <a:pt x="414" y="530"/>
                      </a:lnTo>
                      <a:lnTo>
                        <a:pt x="414" y="539"/>
                      </a:lnTo>
                      <a:lnTo>
                        <a:pt x="401" y="539"/>
                      </a:lnTo>
                      <a:lnTo>
                        <a:pt x="389" y="539"/>
                      </a:lnTo>
                      <a:lnTo>
                        <a:pt x="389" y="549"/>
                      </a:lnTo>
                      <a:lnTo>
                        <a:pt x="389" y="559"/>
                      </a:lnTo>
                      <a:lnTo>
                        <a:pt x="377" y="559"/>
                      </a:lnTo>
                      <a:lnTo>
                        <a:pt x="377" y="570"/>
                      </a:lnTo>
                      <a:lnTo>
                        <a:pt x="365" y="570"/>
                      </a:lnTo>
                      <a:lnTo>
                        <a:pt x="365" y="559"/>
                      </a:lnTo>
                      <a:lnTo>
                        <a:pt x="352" y="549"/>
                      </a:lnTo>
                      <a:lnTo>
                        <a:pt x="352" y="539"/>
                      </a:lnTo>
                      <a:lnTo>
                        <a:pt x="339" y="539"/>
                      </a:lnTo>
                      <a:lnTo>
                        <a:pt x="339" y="530"/>
                      </a:lnTo>
                      <a:lnTo>
                        <a:pt x="327" y="530"/>
                      </a:lnTo>
                      <a:lnTo>
                        <a:pt x="327" y="519"/>
                      </a:lnTo>
                      <a:lnTo>
                        <a:pt x="314" y="519"/>
                      </a:lnTo>
                      <a:lnTo>
                        <a:pt x="314" y="508"/>
                      </a:lnTo>
                      <a:lnTo>
                        <a:pt x="314" y="498"/>
                      </a:lnTo>
                      <a:lnTo>
                        <a:pt x="314" y="488"/>
                      </a:lnTo>
                      <a:lnTo>
                        <a:pt x="314" y="479"/>
                      </a:lnTo>
                      <a:lnTo>
                        <a:pt x="302" y="479"/>
                      </a:lnTo>
                      <a:lnTo>
                        <a:pt x="302" y="467"/>
                      </a:lnTo>
                      <a:lnTo>
                        <a:pt x="289" y="467"/>
                      </a:lnTo>
                      <a:lnTo>
                        <a:pt x="289" y="458"/>
                      </a:lnTo>
                      <a:lnTo>
                        <a:pt x="276" y="458"/>
                      </a:lnTo>
                      <a:lnTo>
                        <a:pt x="289" y="458"/>
                      </a:lnTo>
                      <a:lnTo>
                        <a:pt x="276" y="458"/>
                      </a:lnTo>
                      <a:lnTo>
                        <a:pt x="289" y="458"/>
                      </a:lnTo>
                      <a:lnTo>
                        <a:pt x="276" y="458"/>
                      </a:lnTo>
                      <a:lnTo>
                        <a:pt x="276" y="447"/>
                      </a:lnTo>
                      <a:lnTo>
                        <a:pt x="276" y="437"/>
                      </a:lnTo>
                      <a:lnTo>
                        <a:pt x="264" y="437"/>
                      </a:lnTo>
                      <a:lnTo>
                        <a:pt x="264" y="426"/>
                      </a:lnTo>
                      <a:lnTo>
                        <a:pt x="251" y="417"/>
                      </a:lnTo>
                      <a:lnTo>
                        <a:pt x="240" y="417"/>
                      </a:lnTo>
                      <a:lnTo>
                        <a:pt x="251" y="417"/>
                      </a:lnTo>
                      <a:lnTo>
                        <a:pt x="240" y="417"/>
                      </a:lnTo>
                      <a:lnTo>
                        <a:pt x="251" y="417"/>
                      </a:lnTo>
                      <a:lnTo>
                        <a:pt x="251" y="407"/>
                      </a:lnTo>
                      <a:lnTo>
                        <a:pt x="240" y="407"/>
                      </a:lnTo>
                      <a:lnTo>
                        <a:pt x="251" y="407"/>
                      </a:lnTo>
                      <a:lnTo>
                        <a:pt x="251" y="397"/>
                      </a:lnTo>
                      <a:lnTo>
                        <a:pt x="251" y="386"/>
                      </a:lnTo>
                      <a:lnTo>
                        <a:pt x="240" y="386"/>
                      </a:lnTo>
                      <a:lnTo>
                        <a:pt x="240" y="377"/>
                      </a:lnTo>
                      <a:lnTo>
                        <a:pt x="226" y="377"/>
                      </a:lnTo>
                      <a:lnTo>
                        <a:pt x="213" y="366"/>
                      </a:lnTo>
                      <a:lnTo>
                        <a:pt x="201" y="366"/>
                      </a:lnTo>
                      <a:lnTo>
                        <a:pt x="188" y="366"/>
                      </a:lnTo>
                      <a:lnTo>
                        <a:pt x="188" y="356"/>
                      </a:lnTo>
                      <a:close/>
                    </a:path>
                  </a:pathLst>
                </a:custGeom>
                <a:solidFill>
                  <a:srgbClr val="447A90"/>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18" name="Freeform 24">
                  <a:extLst>
                    <a:ext uri="{FF2B5EF4-FFF2-40B4-BE49-F238E27FC236}">
                      <a16:creationId xmlns:a16="http://schemas.microsoft.com/office/drawing/2014/main" id="{C3105725-F816-6BE8-2CEA-479BE461649A}"/>
                    </a:ext>
                  </a:extLst>
                </p:cNvPr>
                <p:cNvSpPr>
                  <a:spLocks/>
                </p:cNvSpPr>
                <p:nvPr/>
              </p:nvSpPr>
              <p:spPr bwMode="auto">
                <a:xfrm>
                  <a:off x="3698604" y="875418"/>
                  <a:ext cx="2108805" cy="2336136"/>
                </a:xfrm>
                <a:custGeom>
                  <a:avLst/>
                  <a:gdLst>
                    <a:gd name="T0" fmla="*/ 30137739 w 1823"/>
                    <a:gd name="T1" fmla="*/ 66365518 h 1606"/>
                    <a:gd name="T2" fmla="*/ 33309668 w 1823"/>
                    <a:gd name="T3" fmla="*/ 77127527 h 1606"/>
                    <a:gd name="T4" fmla="*/ 33309668 w 1823"/>
                    <a:gd name="T5" fmla="*/ 77127527 h 1606"/>
                    <a:gd name="T6" fmla="*/ 30137739 w 1823"/>
                    <a:gd name="T7" fmla="*/ 73540637 h 1606"/>
                    <a:gd name="T8" fmla="*/ 30137739 w 1823"/>
                    <a:gd name="T9" fmla="*/ 77127527 h 1606"/>
                    <a:gd name="T10" fmla="*/ 30137739 w 1823"/>
                    <a:gd name="T11" fmla="*/ 77127527 h 1606"/>
                    <a:gd name="T12" fmla="*/ 26964551 w 1823"/>
                    <a:gd name="T13" fmla="*/ 77127527 h 1606"/>
                    <a:gd name="T14" fmla="*/ 26964551 w 1823"/>
                    <a:gd name="T15" fmla="*/ 77127527 h 1606"/>
                    <a:gd name="T16" fmla="*/ 23792623 w 1823"/>
                    <a:gd name="T17" fmla="*/ 77127527 h 1606"/>
                    <a:gd name="T18" fmla="*/ 23792623 w 1823"/>
                    <a:gd name="T19" fmla="*/ 84302646 h 1606"/>
                    <a:gd name="T20" fmla="*/ 23792623 w 1823"/>
                    <a:gd name="T21" fmla="*/ 86096090 h 1606"/>
                    <a:gd name="T22" fmla="*/ 22206029 w 1823"/>
                    <a:gd name="T23" fmla="*/ 89684341 h 1606"/>
                    <a:gd name="T24" fmla="*/ 19034095 w 1823"/>
                    <a:gd name="T25" fmla="*/ 98652904 h 1606"/>
                    <a:gd name="T26" fmla="*/ 19034095 w 1823"/>
                    <a:gd name="T27" fmla="*/ 102239794 h 1606"/>
                    <a:gd name="T28" fmla="*/ 19034095 w 1823"/>
                    <a:gd name="T29" fmla="*/ 105826684 h 1606"/>
                    <a:gd name="T30" fmla="*/ 19034095 w 1823"/>
                    <a:gd name="T31" fmla="*/ 111208358 h 1606"/>
                    <a:gd name="T32" fmla="*/ 19034095 w 1823"/>
                    <a:gd name="T33" fmla="*/ 114795248 h 1606"/>
                    <a:gd name="T34" fmla="*/ 17447501 w 1823"/>
                    <a:gd name="T35" fmla="*/ 120176922 h 1606"/>
                    <a:gd name="T36" fmla="*/ 15862167 w 1823"/>
                    <a:gd name="T37" fmla="*/ 129145485 h 1606"/>
                    <a:gd name="T38" fmla="*/ 15862167 w 1823"/>
                    <a:gd name="T39" fmla="*/ 132732375 h 1606"/>
                    <a:gd name="T40" fmla="*/ 14275573 w 1823"/>
                    <a:gd name="T41" fmla="*/ 130938930 h 1606"/>
                    <a:gd name="T42" fmla="*/ 12688979 w 1823"/>
                    <a:gd name="T43" fmla="*/ 139907494 h 1606"/>
                    <a:gd name="T44" fmla="*/ 11103644 w 1823"/>
                    <a:gd name="T45" fmla="*/ 141700939 h 1606"/>
                    <a:gd name="T46" fmla="*/ 9517048 w 1823"/>
                    <a:gd name="T47" fmla="*/ 150669503 h 1606"/>
                    <a:gd name="T48" fmla="*/ 7930454 w 1823"/>
                    <a:gd name="T49" fmla="*/ 152462948 h 1606"/>
                    <a:gd name="T50" fmla="*/ 7930454 w 1823"/>
                    <a:gd name="T51" fmla="*/ 147081274 h 1606"/>
                    <a:gd name="T52" fmla="*/ 7930454 w 1823"/>
                    <a:gd name="T53" fmla="*/ 138112710 h 1606"/>
                    <a:gd name="T54" fmla="*/ 7930454 w 1823"/>
                    <a:gd name="T55" fmla="*/ 127350701 h 1606"/>
                    <a:gd name="T56" fmla="*/ 7930454 w 1823"/>
                    <a:gd name="T57" fmla="*/ 121970367 h 1606"/>
                    <a:gd name="T58" fmla="*/ 7930454 w 1823"/>
                    <a:gd name="T59" fmla="*/ 116588693 h 1606"/>
                    <a:gd name="T60" fmla="*/ 9517048 w 1823"/>
                    <a:gd name="T61" fmla="*/ 116588693 h 1606"/>
                    <a:gd name="T62" fmla="*/ 9517048 w 1823"/>
                    <a:gd name="T63" fmla="*/ 107620129 h 1606"/>
                    <a:gd name="T64" fmla="*/ 6345119 w 1823"/>
                    <a:gd name="T65" fmla="*/ 107620129 h 1606"/>
                    <a:gd name="T66" fmla="*/ 4758524 w 1823"/>
                    <a:gd name="T67" fmla="*/ 105826684 h 1606"/>
                    <a:gd name="T68" fmla="*/ 3171930 w 1823"/>
                    <a:gd name="T69" fmla="*/ 100446349 h 1606"/>
                    <a:gd name="T70" fmla="*/ 3171930 w 1823"/>
                    <a:gd name="T71" fmla="*/ 100446349 h 1606"/>
                    <a:gd name="T72" fmla="*/ 3171930 w 1823"/>
                    <a:gd name="T73" fmla="*/ 89684341 h 1606"/>
                    <a:gd name="T74" fmla="*/ 3171930 w 1823"/>
                    <a:gd name="T75" fmla="*/ 80715756 h 1606"/>
                    <a:gd name="T76" fmla="*/ 3171930 w 1823"/>
                    <a:gd name="T77" fmla="*/ 68160302 h 1606"/>
                    <a:gd name="T78" fmla="*/ 3171930 w 1823"/>
                    <a:gd name="T79" fmla="*/ 59191738 h 1606"/>
                    <a:gd name="T80" fmla="*/ 4758524 w 1823"/>
                    <a:gd name="T81" fmla="*/ 43048045 h 1606"/>
                    <a:gd name="T82" fmla="*/ 7930454 w 1823"/>
                    <a:gd name="T83" fmla="*/ 32286037 h 1606"/>
                    <a:gd name="T84" fmla="*/ 9517048 w 1823"/>
                    <a:gd name="T85" fmla="*/ 17937133 h 1606"/>
                    <a:gd name="T86" fmla="*/ 11103644 w 1823"/>
                    <a:gd name="T87" fmla="*/ 10762011 h 1606"/>
                    <a:gd name="T88" fmla="*/ 9517048 w 1823"/>
                    <a:gd name="T89" fmla="*/ 5381675 h 1606"/>
                    <a:gd name="T90" fmla="*/ 9517048 w 1823"/>
                    <a:gd name="T91" fmla="*/ 5381675 h 1606"/>
                    <a:gd name="T92" fmla="*/ 12688979 w 1823"/>
                    <a:gd name="T93" fmla="*/ 5381675 h 1606"/>
                    <a:gd name="T94" fmla="*/ 14275573 w 1823"/>
                    <a:gd name="T95" fmla="*/ 7175122 h 1606"/>
                    <a:gd name="T96" fmla="*/ 15862167 w 1823"/>
                    <a:gd name="T97" fmla="*/ 14348904 h 1606"/>
                    <a:gd name="T98" fmla="*/ 15862167 w 1823"/>
                    <a:gd name="T99" fmla="*/ 16143688 h 1606"/>
                    <a:gd name="T100" fmla="*/ 17447501 w 1823"/>
                    <a:gd name="T101" fmla="*/ 21524023 h 1606"/>
                    <a:gd name="T102" fmla="*/ 19034095 w 1823"/>
                    <a:gd name="T103" fmla="*/ 28699147 h 1606"/>
                    <a:gd name="T104" fmla="*/ 19034095 w 1823"/>
                    <a:gd name="T105" fmla="*/ 30492592 h 1606"/>
                    <a:gd name="T106" fmla="*/ 19034095 w 1823"/>
                    <a:gd name="T107" fmla="*/ 39461155 h 1606"/>
                    <a:gd name="T108" fmla="*/ 22206029 w 1823"/>
                    <a:gd name="T109" fmla="*/ 41254600 h 1606"/>
                    <a:gd name="T110" fmla="*/ 23792623 w 1823"/>
                    <a:gd name="T111" fmla="*/ 43048045 h 1606"/>
                    <a:gd name="T112" fmla="*/ 23792623 w 1823"/>
                    <a:gd name="T113" fmla="*/ 41254600 h 1606"/>
                    <a:gd name="T114" fmla="*/ 26964551 w 1823"/>
                    <a:gd name="T115" fmla="*/ 37667711 h 1606"/>
                    <a:gd name="T116" fmla="*/ 26964551 w 1823"/>
                    <a:gd name="T117" fmla="*/ 39461155 h 1606"/>
                    <a:gd name="T118" fmla="*/ 30137739 w 1823"/>
                    <a:gd name="T119" fmla="*/ 39461155 h 1606"/>
                    <a:gd name="T120" fmla="*/ 30137739 w 1823"/>
                    <a:gd name="T121" fmla="*/ 43048045 h 1606"/>
                    <a:gd name="T122" fmla="*/ 30137739 w 1823"/>
                    <a:gd name="T123" fmla="*/ 43048045 h 1606"/>
                    <a:gd name="T124" fmla="*/ 33309668 w 1823"/>
                    <a:gd name="T125" fmla="*/ 50223175 h 16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23"/>
                    <a:gd name="T190" fmla="*/ 0 h 1606"/>
                    <a:gd name="T191" fmla="*/ 1823 w 1823"/>
                    <a:gd name="T192" fmla="*/ 1606 h 160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23" h="1606">
                      <a:moveTo>
                        <a:pt x="1686" y="656"/>
                      </a:moveTo>
                      <a:lnTo>
                        <a:pt x="1672" y="656"/>
                      </a:lnTo>
                      <a:lnTo>
                        <a:pt x="1672" y="666"/>
                      </a:lnTo>
                      <a:lnTo>
                        <a:pt x="1660" y="677"/>
                      </a:lnTo>
                      <a:lnTo>
                        <a:pt x="1660" y="687"/>
                      </a:lnTo>
                      <a:lnTo>
                        <a:pt x="1648" y="697"/>
                      </a:lnTo>
                      <a:lnTo>
                        <a:pt x="1660" y="697"/>
                      </a:lnTo>
                      <a:lnTo>
                        <a:pt x="1660" y="708"/>
                      </a:lnTo>
                      <a:lnTo>
                        <a:pt x="1672" y="708"/>
                      </a:lnTo>
                      <a:lnTo>
                        <a:pt x="1686" y="708"/>
                      </a:lnTo>
                      <a:lnTo>
                        <a:pt x="1697" y="708"/>
                      </a:lnTo>
                      <a:lnTo>
                        <a:pt x="1711" y="708"/>
                      </a:lnTo>
                      <a:lnTo>
                        <a:pt x="1722" y="708"/>
                      </a:lnTo>
                      <a:lnTo>
                        <a:pt x="1722" y="697"/>
                      </a:lnTo>
                      <a:lnTo>
                        <a:pt x="1736" y="697"/>
                      </a:lnTo>
                      <a:lnTo>
                        <a:pt x="1749" y="697"/>
                      </a:lnTo>
                      <a:lnTo>
                        <a:pt x="1749" y="708"/>
                      </a:lnTo>
                      <a:lnTo>
                        <a:pt x="1761" y="708"/>
                      </a:lnTo>
                      <a:lnTo>
                        <a:pt x="1761" y="717"/>
                      </a:lnTo>
                      <a:lnTo>
                        <a:pt x="1773" y="717"/>
                      </a:lnTo>
                      <a:lnTo>
                        <a:pt x="1773" y="728"/>
                      </a:lnTo>
                      <a:lnTo>
                        <a:pt x="1773" y="738"/>
                      </a:lnTo>
                      <a:lnTo>
                        <a:pt x="1773" y="748"/>
                      </a:lnTo>
                      <a:lnTo>
                        <a:pt x="1787" y="748"/>
                      </a:lnTo>
                      <a:lnTo>
                        <a:pt x="1798" y="748"/>
                      </a:lnTo>
                      <a:lnTo>
                        <a:pt x="1798" y="757"/>
                      </a:lnTo>
                      <a:lnTo>
                        <a:pt x="1811" y="757"/>
                      </a:lnTo>
                      <a:lnTo>
                        <a:pt x="1811" y="768"/>
                      </a:lnTo>
                      <a:lnTo>
                        <a:pt x="1811" y="778"/>
                      </a:lnTo>
                      <a:lnTo>
                        <a:pt x="1823" y="778"/>
                      </a:lnTo>
                      <a:lnTo>
                        <a:pt x="1823" y="788"/>
                      </a:lnTo>
                      <a:lnTo>
                        <a:pt x="1823" y="797"/>
                      </a:lnTo>
                      <a:lnTo>
                        <a:pt x="1823" y="809"/>
                      </a:lnTo>
                      <a:lnTo>
                        <a:pt x="1811" y="809"/>
                      </a:lnTo>
                      <a:lnTo>
                        <a:pt x="1811" y="797"/>
                      </a:lnTo>
                      <a:lnTo>
                        <a:pt x="1798" y="797"/>
                      </a:lnTo>
                      <a:lnTo>
                        <a:pt x="1798" y="788"/>
                      </a:lnTo>
                      <a:lnTo>
                        <a:pt x="1811" y="788"/>
                      </a:lnTo>
                      <a:lnTo>
                        <a:pt x="1798" y="788"/>
                      </a:lnTo>
                      <a:lnTo>
                        <a:pt x="1787" y="788"/>
                      </a:lnTo>
                      <a:lnTo>
                        <a:pt x="1787" y="778"/>
                      </a:lnTo>
                      <a:lnTo>
                        <a:pt x="1787" y="788"/>
                      </a:lnTo>
                      <a:lnTo>
                        <a:pt x="1773" y="788"/>
                      </a:lnTo>
                      <a:lnTo>
                        <a:pt x="1773" y="797"/>
                      </a:lnTo>
                      <a:lnTo>
                        <a:pt x="1787" y="797"/>
                      </a:lnTo>
                      <a:lnTo>
                        <a:pt x="1773" y="797"/>
                      </a:lnTo>
                      <a:lnTo>
                        <a:pt x="1761" y="797"/>
                      </a:lnTo>
                      <a:lnTo>
                        <a:pt x="1761" y="788"/>
                      </a:lnTo>
                      <a:lnTo>
                        <a:pt x="1761" y="797"/>
                      </a:lnTo>
                      <a:lnTo>
                        <a:pt x="1761" y="788"/>
                      </a:lnTo>
                      <a:lnTo>
                        <a:pt x="1749" y="788"/>
                      </a:lnTo>
                      <a:lnTo>
                        <a:pt x="1761" y="788"/>
                      </a:lnTo>
                      <a:lnTo>
                        <a:pt x="1749" y="788"/>
                      </a:lnTo>
                      <a:lnTo>
                        <a:pt x="1749" y="778"/>
                      </a:lnTo>
                      <a:lnTo>
                        <a:pt x="1749" y="768"/>
                      </a:lnTo>
                      <a:lnTo>
                        <a:pt x="1749" y="757"/>
                      </a:lnTo>
                      <a:lnTo>
                        <a:pt x="1736" y="757"/>
                      </a:lnTo>
                      <a:lnTo>
                        <a:pt x="1736" y="768"/>
                      </a:lnTo>
                      <a:lnTo>
                        <a:pt x="1736" y="757"/>
                      </a:lnTo>
                      <a:lnTo>
                        <a:pt x="1722" y="757"/>
                      </a:lnTo>
                      <a:lnTo>
                        <a:pt x="1711" y="757"/>
                      </a:lnTo>
                      <a:lnTo>
                        <a:pt x="1711" y="768"/>
                      </a:lnTo>
                      <a:lnTo>
                        <a:pt x="1697" y="768"/>
                      </a:lnTo>
                      <a:lnTo>
                        <a:pt x="1697" y="757"/>
                      </a:lnTo>
                      <a:lnTo>
                        <a:pt x="1686" y="757"/>
                      </a:lnTo>
                      <a:lnTo>
                        <a:pt x="1686" y="768"/>
                      </a:lnTo>
                      <a:lnTo>
                        <a:pt x="1686" y="778"/>
                      </a:lnTo>
                      <a:lnTo>
                        <a:pt x="1686" y="768"/>
                      </a:lnTo>
                      <a:lnTo>
                        <a:pt x="1672" y="768"/>
                      </a:lnTo>
                      <a:lnTo>
                        <a:pt x="1672" y="757"/>
                      </a:lnTo>
                      <a:lnTo>
                        <a:pt x="1660" y="757"/>
                      </a:lnTo>
                      <a:lnTo>
                        <a:pt x="1660" y="768"/>
                      </a:lnTo>
                      <a:lnTo>
                        <a:pt x="1660" y="757"/>
                      </a:lnTo>
                      <a:lnTo>
                        <a:pt x="1660" y="768"/>
                      </a:lnTo>
                      <a:lnTo>
                        <a:pt x="1660" y="778"/>
                      </a:lnTo>
                      <a:lnTo>
                        <a:pt x="1660" y="768"/>
                      </a:lnTo>
                      <a:lnTo>
                        <a:pt x="1648" y="768"/>
                      </a:lnTo>
                      <a:lnTo>
                        <a:pt x="1635" y="768"/>
                      </a:lnTo>
                      <a:lnTo>
                        <a:pt x="1623" y="768"/>
                      </a:lnTo>
                      <a:lnTo>
                        <a:pt x="1623" y="778"/>
                      </a:lnTo>
                      <a:lnTo>
                        <a:pt x="1610" y="778"/>
                      </a:lnTo>
                      <a:lnTo>
                        <a:pt x="1610" y="788"/>
                      </a:lnTo>
                      <a:lnTo>
                        <a:pt x="1623" y="788"/>
                      </a:lnTo>
                      <a:lnTo>
                        <a:pt x="1610" y="788"/>
                      </a:lnTo>
                      <a:lnTo>
                        <a:pt x="1610" y="797"/>
                      </a:lnTo>
                      <a:lnTo>
                        <a:pt x="1596" y="797"/>
                      </a:lnTo>
                      <a:lnTo>
                        <a:pt x="1596" y="809"/>
                      </a:lnTo>
                      <a:lnTo>
                        <a:pt x="1585" y="809"/>
                      </a:lnTo>
                      <a:lnTo>
                        <a:pt x="1585" y="797"/>
                      </a:lnTo>
                      <a:lnTo>
                        <a:pt x="1585" y="809"/>
                      </a:lnTo>
                      <a:lnTo>
                        <a:pt x="1571" y="809"/>
                      </a:lnTo>
                      <a:lnTo>
                        <a:pt x="1571" y="797"/>
                      </a:lnTo>
                      <a:lnTo>
                        <a:pt x="1571" y="809"/>
                      </a:lnTo>
                      <a:lnTo>
                        <a:pt x="1560" y="809"/>
                      </a:lnTo>
                      <a:lnTo>
                        <a:pt x="1547" y="809"/>
                      </a:lnTo>
                      <a:lnTo>
                        <a:pt x="1534" y="809"/>
                      </a:lnTo>
                      <a:lnTo>
                        <a:pt x="1523" y="809"/>
                      </a:lnTo>
                      <a:lnTo>
                        <a:pt x="1523" y="818"/>
                      </a:lnTo>
                      <a:lnTo>
                        <a:pt x="1509" y="818"/>
                      </a:lnTo>
                      <a:lnTo>
                        <a:pt x="1509" y="809"/>
                      </a:lnTo>
                      <a:lnTo>
                        <a:pt x="1509" y="818"/>
                      </a:lnTo>
                      <a:lnTo>
                        <a:pt x="1509" y="809"/>
                      </a:lnTo>
                      <a:lnTo>
                        <a:pt x="1498" y="809"/>
                      </a:lnTo>
                      <a:lnTo>
                        <a:pt x="1498" y="818"/>
                      </a:lnTo>
                      <a:lnTo>
                        <a:pt x="1498" y="809"/>
                      </a:lnTo>
                      <a:lnTo>
                        <a:pt x="1498" y="818"/>
                      </a:lnTo>
                      <a:lnTo>
                        <a:pt x="1484" y="818"/>
                      </a:lnTo>
                      <a:lnTo>
                        <a:pt x="1471" y="818"/>
                      </a:lnTo>
                      <a:lnTo>
                        <a:pt x="1459" y="818"/>
                      </a:lnTo>
                      <a:lnTo>
                        <a:pt x="1471" y="818"/>
                      </a:lnTo>
                      <a:lnTo>
                        <a:pt x="1471" y="828"/>
                      </a:lnTo>
                      <a:lnTo>
                        <a:pt x="1471" y="818"/>
                      </a:lnTo>
                      <a:lnTo>
                        <a:pt x="1459" y="818"/>
                      </a:lnTo>
                      <a:lnTo>
                        <a:pt x="1459" y="828"/>
                      </a:lnTo>
                      <a:lnTo>
                        <a:pt x="1459" y="818"/>
                      </a:lnTo>
                      <a:lnTo>
                        <a:pt x="1459" y="828"/>
                      </a:lnTo>
                      <a:lnTo>
                        <a:pt x="1446" y="828"/>
                      </a:lnTo>
                      <a:lnTo>
                        <a:pt x="1433" y="828"/>
                      </a:lnTo>
                      <a:lnTo>
                        <a:pt x="1446" y="828"/>
                      </a:lnTo>
                      <a:lnTo>
                        <a:pt x="1446" y="818"/>
                      </a:lnTo>
                      <a:lnTo>
                        <a:pt x="1433" y="818"/>
                      </a:lnTo>
                      <a:lnTo>
                        <a:pt x="1433" y="828"/>
                      </a:lnTo>
                      <a:lnTo>
                        <a:pt x="1433" y="818"/>
                      </a:lnTo>
                      <a:lnTo>
                        <a:pt x="1433" y="828"/>
                      </a:lnTo>
                      <a:lnTo>
                        <a:pt x="1422" y="828"/>
                      </a:lnTo>
                      <a:lnTo>
                        <a:pt x="1408" y="828"/>
                      </a:lnTo>
                      <a:lnTo>
                        <a:pt x="1408" y="818"/>
                      </a:lnTo>
                      <a:lnTo>
                        <a:pt x="1408" y="828"/>
                      </a:lnTo>
                      <a:lnTo>
                        <a:pt x="1397" y="828"/>
                      </a:lnTo>
                      <a:lnTo>
                        <a:pt x="1397" y="818"/>
                      </a:lnTo>
                      <a:lnTo>
                        <a:pt x="1397" y="828"/>
                      </a:lnTo>
                      <a:lnTo>
                        <a:pt x="1383" y="828"/>
                      </a:lnTo>
                      <a:lnTo>
                        <a:pt x="1397" y="828"/>
                      </a:lnTo>
                      <a:lnTo>
                        <a:pt x="1383" y="828"/>
                      </a:lnTo>
                      <a:lnTo>
                        <a:pt x="1370" y="828"/>
                      </a:lnTo>
                      <a:lnTo>
                        <a:pt x="1383" y="828"/>
                      </a:lnTo>
                      <a:lnTo>
                        <a:pt x="1383" y="838"/>
                      </a:lnTo>
                      <a:lnTo>
                        <a:pt x="1370" y="838"/>
                      </a:lnTo>
                      <a:lnTo>
                        <a:pt x="1370" y="828"/>
                      </a:lnTo>
                      <a:lnTo>
                        <a:pt x="1370" y="838"/>
                      </a:lnTo>
                      <a:lnTo>
                        <a:pt x="1358" y="838"/>
                      </a:lnTo>
                      <a:lnTo>
                        <a:pt x="1358" y="849"/>
                      </a:lnTo>
                      <a:lnTo>
                        <a:pt x="1345" y="849"/>
                      </a:lnTo>
                      <a:lnTo>
                        <a:pt x="1358" y="849"/>
                      </a:lnTo>
                      <a:lnTo>
                        <a:pt x="1345" y="849"/>
                      </a:lnTo>
                      <a:lnTo>
                        <a:pt x="1345" y="858"/>
                      </a:lnTo>
                      <a:lnTo>
                        <a:pt x="1333" y="858"/>
                      </a:lnTo>
                      <a:lnTo>
                        <a:pt x="1333" y="868"/>
                      </a:lnTo>
                      <a:lnTo>
                        <a:pt x="1321" y="868"/>
                      </a:lnTo>
                      <a:lnTo>
                        <a:pt x="1307" y="868"/>
                      </a:lnTo>
                      <a:lnTo>
                        <a:pt x="1307" y="878"/>
                      </a:lnTo>
                      <a:lnTo>
                        <a:pt x="1307" y="868"/>
                      </a:lnTo>
                      <a:lnTo>
                        <a:pt x="1307" y="878"/>
                      </a:lnTo>
                      <a:lnTo>
                        <a:pt x="1307" y="868"/>
                      </a:lnTo>
                      <a:lnTo>
                        <a:pt x="1296" y="868"/>
                      </a:lnTo>
                      <a:lnTo>
                        <a:pt x="1296" y="878"/>
                      </a:lnTo>
                      <a:lnTo>
                        <a:pt x="1283" y="878"/>
                      </a:lnTo>
                      <a:lnTo>
                        <a:pt x="1271" y="878"/>
                      </a:lnTo>
                      <a:lnTo>
                        <a:pt x="1271" y="889"/>
                      </a:lnTo>
                      <a:lnTo>
                        <a:pt x="1271" y="878"/>
                      </a:lnTo>
                      <a:lnTo>
                        <a:pt x="1258" y="878"/>
                      </a:lnTo>
                      <a:lnTo>
                        <a:pt x="1271" y="878"/>
                      </a:lnTo>
                      <a:lnTo>
                        <a:pt x="1271" y="889"/>
                      </a:lnTo>
                      <a:lnTo>
                        <a:pt x="1258" y="889"/>
                      </a:lnTo>
                      <a:lnTo>
                        <a:pt x="1271" y="889"/>
                      </a:lnTo>
                      <a:lnTo>
                        <a:pt x="1258" y="889"/>
                      </a:lnTo>
                      <a:lnTo>
                        <a:pt x="1258" y="900"/>
                      </a:lnTo>
                      <a:lnTo>
                        <a:pt x="1244" y="900"/>
                      </a:lnTo>
                      <a:lnTo>
                        <a:pt x="1244" y="909"/>
                      </a:lnTo>
                      <a:lnTo>
                        <a:pt x="1233" y="909"/>
                      </a:lnTo>
                      <a:lnTo>
                        <a:pt x="1220" y="909"/>
                      </a:lnTo>
                      <a:lnTo>
                        <a:pt x="1220" y="920"/>
                      </a:lnTo>
                      <a:lnTo>
                        <a:pt x="1207" y="920"/>
                      </a:lnTo>
                      <a:lnTo>
                        <a:pt x="1207" y="929"/>
                      </a:lnTo>
                      <a:lnTo>
                        <a:pt x="1195" y="929"/>
                      </a:lnTo>
                      <a:lnTo>
                        <a:pt x="1207" y="929"/>
                      </a:lnTo>
                      <a:lnTo>
                        <a:pt x="1195" y="929"/>
                      </a:lnTo>
                      <a:lnTo>
                        <a:pt x="1182" y="929"/>
                      </a:lnTo>
                      <a:lnTo>
                        <a:pt x="1182" y="940"/>
                      </a:lnTo>
                      <a:lnTo>
                        <a:pt x="1170" y="929"/>
                      </a:lnTo>
                      <a:lnTo>
                        <a:pt x="1170" y="940"/>
                      </a:lnTo>
                      <a:lnTo>
                        <a:pt x="1157" y="940"/>
                      </a:lnTo>
                      <a:lnTo>
                        <a:pt x="1157" y="950"/>
                      </a:lnTo>
                      <a:lnTo>
                        <a:pt x="1157" y="940"/>
                      </a:lnTo>
                      <a:lnTo>
                        <a:pt x="1157" y="950"/>
                      </a:lnTo>
                      <a:lnTo>
                        <a:pt x="1157" y="940"/>
                      </a:lnTo>
                      <a:lnTo>
                        <a:pt x="1143" y="940"/>
                      </a:lnTo>
                      <a:lnTo>
                        <a:pt x="1143" y="950"/>
                      </a:lnTo>
                      <a:lnTo>
                        <a:pt x="1143" y="960"/>
                      </a:lnTo>
                      <a:lnTo>
                        <a:pt x="1143" y="969"/>
                      </a:lnTo>
                      <a:lnTo>
                        <a:pt x="1143" y="980"/>
                      </a:lnTo>
                      <a:lnTo>
                        <a:pt x="1143" y="990"/>
                      </a:lnTo>
                      <a:lnTo>
                        <a:pt x="1132" y="990"/>
                      </a:lnTo>
                      <a:lnTo>
                        <a:pt x="1132" y="1000"/>
                      </a:lnTo>
                      <a:lnTo>
                        <a:pt x="1132" y="1009"/>
                      </a:lnTo>
                      <a:lnTo>
                        <a:pt x="1132" y="1021"/>
                      </a:lnTo>
                      <a:lnTo>
                        <a:pt x="1132" y="1030"/>
                      </a:lnTo>
                      <a:lnTo>
                        <a:pt x="1119" y="1030"/>
                      </a:lnTo>
                      <a:lnTo>
                        <a:pt x="1119" y="1041"/>
                      </a:lnTo>
                      <a:lnTo>
                        <a:pt x="1132" y="1041"/>
                      </a:lnTo>
                      <a:lnTo>
                        <a:pt x="1119" y="1041"/>
                      </a:lnTo>
                      <a:lnTo>
                        <a:pt x="1132" y="1041"/>
                      </a:lnTo>
                      <a:lnTo>
                        <a:pt x="1119" y="1041"/>
                      </a:lnTo>
                      <a:lnTo>
                        <a:pt x="1119" y="1050"/>
                      </a:lnTo>
                      <a:lnTo>
                        <a:pt x="1108" y="1050"/>
                      </a:lnTo>
                      <a:lnTo>
                        <a:pt x="1119" y="1050"/>
                      </a:lnTo>
                      <a:lnTo>
                        <a:pt x="1108" y="1061"/>
                      </a:lnTo>
                      <a:lnTo>
                        <a:pt x="1108" y="1070"/>
                      </a:lnTo>
                      <a:lnTo>
                        <a:pt x="1108" y="1061"/>
                      </a:lnTo>
                      <a:lnTo>
                        <a:pt x="1108" y="1070"/>
                      </a:lnTo>
                      <a:lnTo>
                        <a:pt x="1094" y="1070"/>
                      </a:lnTo>
                      <a:lnTo>
                        <a:pt x="1094" y="1081"/>
                      </a:lnTo>
                      <a:lnTo>
                        <a:pt x="1081" y="1081"/>
                      </a:lnTo>
                      <a:lnTo>
                        <a:pt x="1094" y="1081"/>
                      </a:lnTo>
                      <a:lnTo>
                        <a:pt x="1081" y="1081"/>
                      </a:lnTo>
                      <a:lnTo>
                        <a:pt x="1081" y="1091"/>
                      </a:lnTo>
                      <a:lnTo>
                        <a:pt x="1069" y="1091"/>
                      </a:lnTo>
                      <a:lnTo>
                        <a:pt x="1081" y="1091"/>
                      </a:lnTo>
                      <a:lnTo>
                        <a:pt x="1069" y="1091"/>
                      </a:lnTo>
                      <a:lnTo>
                        <a:pt x="1069" y="1101"/>
                      </a:lnTo>
                      <a:lnTo>
                        <a:pt x="1081" y="1101"/>
                      </a:lnTo>
                      <a:lnTo>
                        <a:pt x="1069" y="1101"/>
                      </a:lnTo>
                      <a:lnTo>
                        <a:pt x="1081" y="1101"/>
                      </a:lnTo>
                      <a:lnTo>
                        <a:pt x="1069" y="1101"/>
                      </a:lnTo>
                      <a:lnTo>
                        <a:pt x="1081" y="1101"/>
                      </a:lnTo>
                      <a:lnTo>
                        <a:pt x="1069" y="1101"/>
                      </a:lnTo>
                      <a:lnTo>
                        <a:pt x="1069" y="1112"/>
                      </a:lnTo>
                      <a:lnTo>
                        <a:pt x="1056" y="1112"/>
                      </a:lnTo>
                      <a:lnTo>
                        <a:pt x="1069" y="1112"/>
                      </a:lnTo>
                      <a:lnTo>
                        <a:pt x="1069" y="1121"/>
                      </a:lnTo>
                      <a:lnTo>
                        <a:pt x="1056" y="1121"/>
                      </a:lnTo>
                      <a:lnTo>
                        <a:pt x="1069" y="1121"/>
                      </a:lnTo>
                      <a:lnTo>
                        <a:pt x="1056" y="1121"/>
                      </a:lnTo>
                      <a:lnTo>
                        <a:pt x="1069" y="1121"/>
                      </a:lnTo>
                      <a:lnTo>
                        <a:pt x="1056" y="1121"/>
                      </a:lnTo>
                      <a:lnTo>
                        <a:pt x="1056" y="1132"/>
                      </a:lnTo>
                      <a:lnTo>
                        <a:pt x="1069" y="1132"/>
                      </a:lnTo>
                      <a:lnTo>
                        <a:pt x="1069" y="1141"/>
                      </a:lnTo>
                      <a:lnTo>
                        <a:pt x="1069" y="1152"/>
                      </a:lnTo>
                      <a:lnTo>
                        <a:pt x="1081" y="1152"/>
                      </a:lnTo>
                      <a:lnTo>
                        <a:pt x="1081" y="1162"/>
                      </a:lnTo>
                      <a:lnTo>
                        <a:pt x="1081" y="1173"/>
                      </a:lnTo>
                      <a:lnTo>
                        <a:pt x="1094" y="1173"/>
                      </a:lnTo>
                      <a:lnTo>
                        <a:pt x="1094" y="1182"/>
                      </a:lnTo>
                      <a:lnTo>
                        <a:pt x="1094" y="1192"/>
                      </a:lnTo>
                      <a:lnTo>
                        <a:pt x="1081" y="1192"/>
                      </a:lnTo>
                      <a:lnTo>
                        <a:pt x="1081" y="1202"/>
                      </a:lnTo>
                      <a:lnTo>
                        <a:pt x="1069" y="1202"/>
                      </a:lnTo>
                      <a:lnTo>
                        <a:pt x="1081" y="1202"/>
                      </a:lnTo>
                      <a:lnTo>
                        <a:pt x="1069" y="1202"/>
                      </a:lnTo>
                      <a:lnTo>
                        <a:pt x="1069" y="1213"/>
                      </a:lnTo>
                      <a:lnTo>
                        <a:pt x="1069" y="1202"/>
                      </a:lnTo>
                      <a:lnTo>
                        <a:pt x="1069" y="1213"/>
                      </a:lnTo>
                      <a:lnTo>
                        <a:pt x="1056" y="1213"/>
                      </a:lnTo>
                      <a:lnTo>
                        <a:pt x="1044" y="1213"/>
                      </a:lnTo>
                      <a:lnTo>
                        <a:pt x="1031" y="1213"/>
                      </a:lnTo>
                      <a:lnTo>
                        <a:pt x="1031" y="1222"/>
                      </a:lnTo>
                      <a:lnTo>
                        <a:pt x="1031" y="1213"/>
                      </a:lnTo>
                      <a:lnTo>
                        <a:pt x="1031" y="1222"/>
                      </a:lnTo>
                      <a:lnTo>
                        <a:pt x="1019" y="1222"/>
                      </a:lnTo>
                      <a:lnTo>
                        <a:pt x="1007" y="1222"/>
                      </a:lnTo>
                      <a:lnTo>
                        <a:pt x="1007" y="1233"/>
                      </a:lnTo>
                      <a:lnTo>
                        <a:pt x="1007" y="1222"/>
                      </a:lnTo>
                      <a:lnTo>
                        <a:pt x="1007" y="1233"/>
                      </a:lnTo>
                      <a:lnTo>
                        <a:pt x="994" y="1233"/>
                      </a:lnTo>
                      <a:lnTo>
                        <a:pt x="982" y="1233"/>
                      </a:lnTo>
                      <a:lnTo>
                        <a:pt x="982" y="1242"/>
                      </a:lnTo>
                      <a:lnTo>
                        <a:pt x="969" y="1242"/>
                      </a:lnTo>
                      <a:lnTo>
                        <a:pt x="969" y="1253"/>
                      </a:lnTo>
                      <a:lnTo>
                        <a:pt x="955" y="1253"/>
                      </a:lnTo>
                      <a:lnTo>
                        <a:pt x="955" y="1262"/>
                      </a:lnTo>
                      <a:lnTo>
                        <a:pt x="944" y="1262"/>
                      </a:lnTo>
                      <a:lnTo>
                        <a:pt x="944" y="1273"/>
                      </a:lnTo>
                      <a:lnTo>
                        <a:pt x="955" y="1273"/>
                      </a:lnTo>
                      <a:lnTo>
                        <a:pt x="944" y="1273"/>
                      </a:lnTo>
                      <a:lnTo>
                        <a:pt x="944" y="1282"/>
                      </a:lnTo>
                      <a:lnTo>
                        <a:pt x="944" y="1293"/>
                      </a:lnTo>
                      <a:lnTo>
                        <a:pt x="944" y="1303"/>
                      </a:lnTo>
                      <a:lnTo>
                        <a:pt x="930" y="1303"/>
                      </a:lnTo>
                      <a:lnTo>
                        <a:pt x="918" y="1303"/>
                      </a:lnTo>
                      <a:lnTo>
                        <a:pt x="918" y="1314"/>
                      </a:lnTo>
                      <a:lnTo>
                        <a:pt x="906" y="1314"/>
                      </a:lnTo>
                      <a:lnTo>
                        <a:pt x="906" y="1323"/>
                      </a:lnTo>
                      <a:lnTo>
                        <a:pt x="918" y="1323"/>
                      </a:lnTo>
                      <a:lnTo>
                        <a:pt x="918" y="1333"/>
                      </a:lnTo>
                      <a:lnTo>
                        <a:pt x="930" y="1333"/>
                      </a:lnTo>
                      <a:lnTo>
                        <a:pt x="930" y="1345"/>
                      </a:lnTo>
                      <a:lnTo>
                        <a:pt x="944" y="1345"/>
                      </a:lnTo>
                      <a:lnTo>
                        <a:pt x="944" y="1354"/>
                      </a:lnTo>
                      <a:lnTo>
                        <a:pt x="930" y="1354"/>
                      </a:lnTo>
                      <a:lnTo>
                        <a:pt x="918" y="1354"/>
                      </a:lnTo>
                      <a:lnTo>
                        <a:pt x="906" y="1354"/>
                      </a:lnTo>
                      <a:lnTo>
                        <a:pt x="893" y="1354"/>
                      </a:lnTo>
                      <a:lnTo>
                        <a:pt x="893" y="1364"/>
                      </a:lnTo>
                      <a:lnTo>
                        <a:pt x="906" y="1364"/>
                      </a:lnTo>
                      <a:lnTo>
                        <a:pt x="906" y="1374"/>
                      </a:lnTo>
                      <a:lnTo>
                        <a:pt x="906" y="1385"/>
                      </a:lnTo>
                      <a:lnTo>
                        <a:pt x="893" y="1385"/>
                      </a:lnTo>
                      <a:lnTo>
                        <a:pt x="881" y="1385"/>
                      </a:lnTo>
                      <a:lnTo>
                        <a:pt x="868" y="1385"/>
                      </a:lnTo>
                      <a:lnTo>
                        <a:pt x="868" y="1374"/>
                      </a:lnTo>
                      <a:lnTo>
                        <a:pt x="854" y="1374"/>
                      </a:lnTo>
                      <a:lnTo>
                        <a:pt x="843" y="1374"/>
                      </a:lnTo>
                      <a:lnTo>
                        <a:pt x="829" y="1374"/>
                      </a:lnTo>
                      <a:lnTo>
                        <a:pt x="829" y="1364"/>
                      </a:lnTo>
                      <a:lnTo>
                        <a:pt x="818" y="1364"/>
                      </a:lnTo>
                      <a:lnTo>
                        <a:pt x="818" y="1354"/>
                      </a:lnTo>
                      <a:lnTo>
                        <a:pt x="805" y="1354"/>
                      </a:lnTo>
                      <a:lnTo>
                        <a:pt x="792" y="1354"/>
                      </a:lnTo>
                      <a:lnTo>
                        <a:pt x="792" y="1345"/>
                      </a:lnTo>
                      <a:lnTo>
                        <a:pt x="780" y="1345"/>
                      </a:lnTo>
                      <a:lnTo>
                        <a:pt x="767" y="1345"/>
                      </a:lnTo>
                      <a:lnTo>
                        <a:pt x="767" y="1354"/>
                      </a:lnTo>
                      <a:lnTo>
                        <a:pt x="756" y="1354"/>
                      </a:lnTo>
                      <a:lnTo>
                        <a:pt x="756" y="1364"/>
                      </a:lnTo>
                      <a:lnTo>
                        <a:pt x="742" y="1364"/>
                      </a:lnTo>
                      <a:lnTo>
                        <a:pt x="742" y="1374"/>
                      </a:lnTo>
                      <a:lnTo>
                        <a:pt x="742" y="1385"/>
                      </a:lnTo>
                      <a:lnTo>
                        <a:pt x="742" y="1394"/>
                      </a:lnTo>
                      <a:lnTo>
                        <a:pt x="742" y="1404"/>
                      </a:lnTo>
                      <a:lnTo>
                        <a:pt x="756" y="1404"/>
                      </a:lnTo>
                      <a:lnTo>
                        <a:pt x="756" y="1414"/>
                      </a:lnTo>
                      <a:lnTo>
                        <a:pt x="756" y="1425"/>
                      </a:lnTo>
                      <a:lnTo>
                        <a:pt x="767" y="1425"/>
                      </a:lnTo>
                      <a:lnTo>
                        <a:pt x="767" y="1434"/>
                      </a:lnTo>
                      <a:lnTo>
                        <a:pt x="756" y="1434"/>
                      </a:lnTo>
                      <a:lnTo>
                        <a:pt x="756" y="1445"/>
                      </a:lnTo>
                      <a:lnTo>
                        <a:pt x="742" y="1445"/>
                      </a:lnTo>
                      <a:lnTo>
                        <a:pt x="742" y="1454"/>
                      </a:lnTo>
                      <a:lnTo>
                        <a:pt x="742" y="1465"/>
                      </a:lnTo>
                      <a:lnTo>
                        <a:pt x="729" y="1465"/>
                      </a:lnTo>
                      <a:lnTo>
                        <a:pt x="729" y="1474"/>
                      </a:lnTo>
                      <a:lnTo>
                        <a:pt x="717" y="1474"/>
                      </a:lnTo>
                      <a:lnTo>
                        <a:pt x="704" y="1474"/>
                      </a:lnTo>
                      <a:lnTo>
                        <a:pt x="691" y="1474"/>
                      </a:lnTo>
                      <a:lnTo>
                        <a:pt x="691" y="1486"/>
                      </a:lnTo>
                      <a:lnTo>
                        <a:pt x="680" y="1486"/>
                      </a:lnTo>
                      <a:lnTo>
                        <a:pt x="680" y="1474"/>
                      </a:lnTo>
                      <a:lnTo>
                        <a:pt x="666" y="1474"/>
                      </a:lnTo>
                      <a:lnTo>
                        <a:pt x="655" y="1474"/>
                      </a:lnTo>
                      <a:lnTo>
                        <a:pt x="641" y="1474"/>
                      </a:lnTo>
                      <a:lnTo>
                        <a:pt x="628" y="1474"/>
                      </a:lnTo>
                      <a:lnTo>
                        <a:pt x="616" y="1474"/>
                      </a:lnTo>
                      <a:lnTo>
                        <a:pt x="616" y="1486"/>
                      </a:lnTo>
                      <a:lnTo>
                        <a:pt x="603" y="1486"/>
                      </a:lnTo>
                      <a:lnTo>
                        <a:pt x="603" y="1495"/>
                      </a:lnTo>
                      <a:lnTo>
                        <a:pt x="603" y="1505"/>
                      </a:lnTo>
                      <a:lnTo>
                        <a:pt x="591" y="1505"/>
                      </a:lnTo>
                      <a:lnTo>
                        <a:pt x="591" y="1495"/>
                      </a:lnTo>
                      <a:lnTo>
                        <a:pt x="579" y="1495"/>
                      </a:lnTo>
                      <a:lnTo>
                        <a:pt x="579" y="1505"/>
                      </a:lnTo>
                      <a:lnTo>
                        <a:pt x="565" y="1505"/>
                      </a:lnTo>
                      <a:lnTo>
                        <a:pt x="554" y="1505"/>
                      </a:lnTo>
                      <a:lnTo>
                        <a:pt x="554" y="1515"/>
                      </a:lnTo>
                      <a:lnTo>
                        <a:pt x="540" y="1515"/>
                      </a:lnTo>
                      <a:lnTo>
                        <a:pt x="540" y="1526"/>
                      </a:lnTo>
                      <a:lnTo>
                        <a:pt x="540" y="1535"/>
                      </a:lnTo>
                      <a:lnTo>
                        <a:pt x="540" y="1545"/>
                      </a:lnTo>
                      <a:lnTo>
                        <a:pt x="554" y="1545"/>
                      </a:lnTo>
                      <a:lnTo>
                        <a:pt x="554" y="1557"/>
                      </a:lnTo>
                      <a:lnTo>
                        <a:pt x="540" y="1557"/>
                      </a:lnTo>
                      <a:lnTo>
                        <a:pt x="529" y="1557"/>
                      </a:lnTo>
                      <a:lnTo>
                        <a:pt x="529" y="1545"/>
                      </a:lnTo>
                      <a:lnTo>
                        <a:pt x="516" y="1545"/>
                      </a:lnTo>
                      <a:lnTo>
                        <a:pt x="516" y="1557"/>
                      </a:lnTo>
                      <a:lnTo>
                        <a:pt x="502" y="1557"/>
                      </a:lnTo>
                      <a:lnTo>
                        <a:pt x="491" y="1557"/>
                      </a:lnTo>
                      <a:lnTo>
                        <a:pt x="491" y="1566"/>
                      </a:lnTo>
                      <a:lnTo>
                        <a:pt x="478" y="1566"/>
                      </a:lnTo>
                      <a:lnTo>
                        <a:pt x="478" y="1576"/>
                      </a:lnTo>
                      <a:lnTo>
                        <a:pt x="478" y="1586"/>
                      </a:lnTo>
                      <a:lnTo>
                        <a:pt x="466" y="1586"/>
                      </a:lnTo>
                      <a:lnTo>
                        <a:pt x="466" y="1597"/>
                      </a:lnTo>
                      <a:lnTo>
                        <a:pt x="453" y="1597"/>
                      </a:lnTo>
                      <a:lnTo>
                        <a:pt x="453" y="1606"/>
                      </a:lnTo>
                      <a:lnTo>
                        <a:pt x="440" y="1606"/>
                      </a:lnTo>
                      <a:lnTo>
                        <a:pt x="428" y="1606"/>
                      </a:lnTo>
                      <a:lnTo>
                        <a:pt x="428" y="1597"/>
                      </a:lnTo>
                      <a:lnTo>
                        <a:pt x="428" y="1586"/>
                      </a:lnTo>
                      <a:lnTo>
                        <a:pt x="428" y="1576"/>
                      </a:lnTo>
                      <a:lnTo>
                        <a:pt x="428" y="1566"/>
                      </a:lnTo>
                      <a:lnTo>
                        <a:pt x="440" y="1566"/>
                      </a:lnTo>
                      <a:lnTo>
                        <a:pt x="428" y="1566"/>
                      </a:lnTo>
                      <a:lnTo>
                        <a:pt x="428" y="1557"/>
                      </a:lnTo>
                      <a:lnTo>
                        <a:pt x="440" y="1557"/>
                      </a:lnTo>
                      <a:lnTo>
                        <a:pt x="440" y="1545"/>
                      </a:lnTo>
                      <a:lnTo>
                        <a:pt x="428" y="1545"/>
                      </a:lnTo>
                      <a:lnTo>
                        <a:pt x="428" y="1535"/>
                      </a:lnTo>
                      <a:lnTo>
                        <a:pt x="428" y="1526"/>
                      </a:lnTo>
                      <a:lnTo>
                        <a:pt x="440" y="1526"/>
                      </a:lnTo>
                      <a:lnTo>
                        <a:pt x="440" y="1515"/>
                      </a:lnTo>
                      <a:lnTo>
                        <a:pt x="440" y="1505"/>
                      </a:lnTo>
                      <a:lnTo>
                        <a:pt x="440" y="1495"/>
                      </a:lnTo>
                      <a:lnTo>
                        <a:pt x="440" y="1486"/>
                      </a:lnTo>
                      <a:lnTo>
                        <a:pt x="453" y="1486"/>
                      </a:lnTo>
                      <a:lnTo>
                        <a:pt x="466" y="1486"/>
                      </a:lnTo>
                      <a:lnTo>
                        <a:pt x="466" y="1474"/>
                      </a:lnTo>
                      <a:lnTo>
                        <a:pt x="466" y="1465"/>
                      </a:lnTo>
                      <a:lnTo>
                        <a:pt x="453" y="1465"/>
                      </a:lnTo>
                      <a:lnTo>
                        <a:pt x="440" y="1465"/>
                      </a:lnTo>
                      <a:lnTo>
                        <a:pt x="428" y="1465"/>
                      </a:lnTo>
                      <a:lnTo>
                        <a:pt x="428" y="1454"/>
                      </a:lnTo>
                      <a:lnTo>
                        <a:pt x="428" y="1445"/>
                      </a:lnTo>
                      <a:lnTo>
                        <a:pt x="415" y="1445"/>
                      </a:lnTo>
                      <a:lnTo>
                        <a:pt x="415" y="1434"/>
                      </a:lnTo>
                      <a:lnTo>
                        <a:pt x="401" y="1434"/>
                      </a:lnTo>
                      <a:lnTo>
                        <a:pt x="401" y="1425"/>
                      </a:lnTo>
                      <a:lnTo>
                        <a:pt x="401" y="1414"/>
                      </a:lnTo>
                      <a:lnTo>
                        <a:pt x="401" y="1404"/>
                      </a:lnTo>
                      <a:lnTo>
                        <a:pt x="401" y="1394"/>
                      </a:lnTo>
                      <a:lnTo>
                        <a:pt x="390" y="1394"/>
                      </a:lnTo>
                      <a:lnTo>
                        <a:pt x="390" y="1385"/>
                      </a:lnTo>
                      <a:lnTo>
                        <a:pt x="377" y="1374"/>
                      </a:lnTo>
                      <a:lnTo>
                        <a:pt x="377" y="1364"/>
                      </a:lnTo>
                      <a:lnTo>
                        <a:pt x="377" y="1354"/>
                      </a:lnTo>
                      <a:lnTo>
                        <a:pt x="377" y="1345"/>
                      </a:lnTo>
                      <a:lnTo>
                        <a:pt x="390" y="1345"/>
                      </a:lnTo>
                      <a:lnTo>
                        <a:pt x="390" y="1333"/>
                      </a:lnTo>
                      <a:lnTo>
                        <a:pt x="390" y="1323"/>
                      </a:lnTo>
                      <a:lnTo>
                        <a:pt x="401" y="1323"/>
                      </a:lnTo>
                      <a:lnTo>
                        <a:pt x="415" y="1323"/>
                      </a:lnTo>
                      <a:lnTo>
                        <a:pt x="415" y="1314"/>
                      </a:lnTo>
                      <a:lnTo>
                        <a:pt x="428" y="1314"/>
                      </a:lnTo>
                      <a:lnTo>
                        <a:pt x="415" y="1314"/>
                      </a:lnTo>
                      <a:lnTo>
                        <a:pt x="415" y="1303"/>
                      </a:lnTo>
                      <a:lnTo>
                        <a:pt x="415" y="1293"/>
                      </a:lnTo>
                      <a:lnTo>
                        <a:pt x="428" y="1293"/>
                      </a:lnTo>
                      <a:lnTo>
                        <a:pt x="415" y="1293"/>
                      </a:lnTo>
                      <a:lnTo>
                        <a:pt x="428" y="1293"/>
                      </a:lnTo>
                      <a:lnTo>
                        <a:pt x="428" y="1282"/>
                      </a:lnTo>
                      <a:lnTo>
                        <a:pt x="415" y="1282"/>
                      </a:lnTo>
                      <a:lnTo>
                        <a:pt x="428" y="1282"/>
                      </a:lnTo>
                      <a:lnTo>
                        <a:pt x="415" y="1282"/>
                      </a:lnTo>
                      <a:lnTo>
                        <a:pt x="415" y="1273"/>
                      </a:lnTo>
                      <a:lnTo>
                        <a:pt x="415" y="1262"/>
                      </a:lnTo>
                      <a:lnTo>
                        <a:pt x="415" y="1253"/>
                      </a:lnTo>
                      <a:lnTo>
                        <a:pt x="401" y="1253"/>
                      </a:lnTo>
                      <a:lnTo>
                        <a:pt x="415" y="1253"/>
                      </a:lnTo>
                      <a:lnTo>
                        <a:pt x="428" y="1253"/>
                      </a:lnTo>
                      <a:lnTo>
                        <a:pt x="428" y="1242"/>
                      </a:lnTo>
                      <a:lnTo>
                        <a:pt x="428" y="1233"/>
                      </a:lnTo>
                      <a:lnTo>
                        <a:pt x="440" y="1233"/>
                      </a:lnTo>
                      <a:lnTo>
                        <a:pt x="440" y="1242"/>
                      </a:lnTo>
                      <a:lnTo>
                        <a:pt x="453" y="1242"/>
                      </a:lnTo>
                      <a:lnTo>
                        <a:pt x="453" y="1233"/>
                      </a:lnTo>
                      <a:lnTo>
                        <a:pt x="453" y="1242"/>
                      </a:lnTo>
                      <a:lnTo>
                        <a:pt x="466" y="1233"/>
                      </a:lnTo>
                      <a:lnTo>
                        <a:pt x="453" y="1233"/>
                      </a:lnTo>
                      <a:lnTo>
                        <a:pt x="466" y="1233"/>
                      </a:lnTo>
                      <a:lnTo>
                        <a:pt x="466" y="1222"/>
                      </a:lnTo>
                      <a:lnTo>
                        <a:pt x="478" y="1222"/>
                      </a:lnTo>
                      <a:lnTo>
                        <a:pt x="478" y="1233"/>
                      </a:lnTo>
                      <a:lnTo>
                        <a:pt x="478" y="1242"/>
                      </a:lnTo>
                      <a:lnTo>
                        <a:pt x="491" y="1242"/>
                      </a:lnTo>
                      <a:lnTo>
                        <a:pt x="502" y="1242"/>
                      </a:lnTo>
                      <a:lnTo>
                        <a:pt x="502" y="1253"/>
                      </a:lnTo>
                      <a:lnTo>
                        <a:pt x="502" y="1262"/>
                      </a:lnTo>
                      <a:lnTo>
                        <a:pt x="516" y="1262"/>
                      </a:lnTo>
                      <a:lnTo>
                        <a:pt x="516" y="1253"/>
                      </a:lnTo>
                      <a:lnTo>
                        <a:pt x="529" y="1253"/>
                      </a:lnTo>
                      <a:lnTo>
                        <a:pt x="540" y="1253"/>
                      </a:lnTo>
                      <a:lnTo>
                        <a:pt x="540" y="1242"/>
                      </a:lnTo>
                      <a:lnTo>
                        <a:pt x="529" y="1242"/>
                      </a:lnTo>
                      <a:lnTo>
                        <a:pt x="529" y="1233"/>
                      </a:lnTo>
                      <a:lnTo>
                        <a:pt x="529" y="1222"/>
                      </a:lnTo>
                      <a:lnTo>
                        <a:pt x="529" y="1213"/>
                      </a:lnTo>
                      <a:lnTo>
                        <a:pt x="529" y="1202"/>
                      </a:lnTo>
                      <a:lnTo>
                        <a:pt x="540" y="1202"/>
                      </a:lnTo>
                      <a:lnTo>
                        <a:pt x="540" y="1192"/>
                      </a:lnTo>
                      <a:lnTo>
                        <a:pt x="529" y="1192"/>
                      </a:lnTo>
                      <a:lnTo>
                        <a:pt x="529" y="1182"/>
                      </a:lnTo>
                      <a:lnTo>
                        <a:pt x="529" y="1173"/>
                      </a:lnTo>
                      <a:lnTo>
                        <a:pt x="529" y="1162"/>
                      </a:lnTo>
                      <a:lnTo>
                        <a:pt x="540" y="1162"/>
                      </a:lnTo>
                      <a:lnTo>
                        <a:pt x="540" y="1152"/>
                      </a:lnTo>
                      <a:lnTo>
                        <a:pt x="540" y="1141"/>
                      </a:lnTo>
                      <a:lnTo>
                        <a:pt x="529" y="1141"/>
                      </a:lnTo>
                      <a:lnTo>
                        <a:pt x="516" y="1141"/>
                      </a:lnTo>
                      <a:lnTo>
                        <a:pt x="516" y="1132"/>
                      </a:lnTo>
                      <a:lnTo>
                        <a:pt x="502" y="1132"/>
                      </a:lnTo>
                      <a:lnTo>
                        <a:pt x="491" y="1132"/>
                      </a:lnTo>
                      <a:lnTo>
                        <a:pt x="478" y="1132"/>
                      </a:lnTo>
                      <a:lnTo>
                        <a:pt x="478" y="1121"/>
                      </a:lnTo>
                      <a:lnTo>
                        <a:pt x="478" y="1132"/>
                      </a:lnTo>
                      <a:lnTo>
                        <a:pt x="478" y="1121"/>
                      </a:lnTo>
                      <a:lnTo>
                        <a:pt x="466" y="1121"/>
                      </a:lnTo>
                      <a:lnTo>
                        <a:pt x="466" y="1132"/>
                      </a:lnTo>
                      <a:lnTo>
                        <a:pt x="453" y="1132"/>
                      </a:lnTo>
                      <a:lnTo>
                        <a:pt x="440" y="1132"/>
                      </a:lnTo>
                      <a:lnTo>
                        <a:pt x="440" y="1121"/>
                      </a:lnTo>
                      <a:lnTo>
                        <a:pt x="428" y="1121"/>
                      </a:lnTo>
                      <a:lnTo>
                        <a:pt x="415" y="1121"/>
                      </a:lnTo>
                      <a:lnTo>
                        <a:pt x="401" y="1121"/>
                      </a:lnTo>
                      <a:lnTo>
                        <a:pt x="401" y="1132"/>
                      </a:lnTo>
                      <a:lnTo>
                        <a:pt x="390" y="1132"/>
                      </a:lnTo>
                      <a:lnTo>
                        <a:pt x="377" y="1132"/>
                      </a:lnTo>
                      <a:lnTo>
                        <a:pt x="365" y="1132"/>
                      </a:lnTo>
                      <a:lnTo>
                        <a:pt x="352" y="1121"/>
                      </a:lnTo>
                      <a:lnTo>
                        <a:pt x="352" y="1112"/>
                      </a:lnTo>
                      <a:lnTo>
                        <a:pt x="339" y="1112"/>
                      </a:lnTo>
                      <a:lnTo>
                        <a:pt x="339" y="1101"/>
                      </a:lnTo>
                      <a:lnTo>
                        <a:pt x="339" y="1091"/>
                      </a:lnTo>
                      <a:lnTo>
                        <a:pt x="327" y="1091"/>
                      </a:lnTo>
                      <a:lnTo>
                        <a:pt x="327" y="1101"/>
                      </a:lnTo>
                      <a:lnTo>
                        <a:pt x="314" y="1101"/>
                      </a:lnTo>
                      <a:lnTo>
                        <a:pt x="302" y="1101"/>
                      </a:lnTo>
                      <a:lnTo>
                        <a:pt x="302" y="1112"/>
                      </a:lnTo>
                      <a:lnTo>
                        <a:pt x="289" y="1112"/>
                      </a:lnTo>
                      <a:lnTo>
                        <a:pt x="289" y="1101"/>
                      </a:lnTo>
                      <a:lnTo>
                        <a:pt x="276" y="1101"/>
                      </a:lnTo>
                      <a:lnTo>
                        <a:pt x="276" y="1112"/>
                      </a:lnTo>
                      <a:lnTo>
                        <a:pt x="276" y="1101"/>
                      </a:lnTo>
                      <a:lnTo>
                        <a:pt x="264" y="1101"/>
                      </a:lnTo>
                      <a:lnTo>
                        <a:pt x="264" y="1112"/>
                      </a:lnTo>
                      <a:lnTo>
                        <a:pt x="264" y="1101"/>
                      </a:lnTo>
                      <a:lnTo>
                        <a:pt x="252" y="1101"/>
                      </a:lnTo>
                      <a:lnTo>
                        <a:pt x="252" y="1091"/>
                      </a:lnTo>
                      <a:lnTo>
                        <a:pt x="240" y="1091"/>
                      </a:lnTo>
                      <a:lnTo>
                        <a:pt x="240" y="1081"/>
                      </a:lnTo>
                      <a:lnTo>
                        <a:pt x="240" y="1070"/>
                      </a:lnTo>
                      <a:lnTo>
                        <a:pt x="240" y="1061"/>
                      </a:lnTo>
                      <a:lnTo>
                        <a:pt x="227" y="1061"/>
                      </a:lnTo>
                      <a:lnTo>
                        <a:pt x="213" y="1061"/>
                      </a:lnTo>
                      <a:lnTo>
                        <a:pt x="213" y="1050"/>
                      </a:lnTo>
                      <a:lnTo>
                        <a:pt x="202" y="1050"/>
                      </a:lnTo>
                      <a:lnTo>
                        <a:pt x="188" y="1050"/>
                      </a:lnTo>
                      <a:lnTo>
                        <a:pt x="188" y="1041"/>
                      </a:lnTo>
                      <a:lnTo>
                        <a:pt x="175" y="1041"/>
                      </a:lnTo>
                      <a:lnTo>
                        <a:pt x="163" y="1041"/>
                      </a:lnTo>
                      <a:lnTo>
                        <a:pt x="163" y="1030"/>
                      </a:lnTo>
                      <a:lnTo>
                        <a:pt x="151" y="1030"/>
                      </a:lnTo>
                      <a:lnTo>
                        <a:pt x="139" y="1030"/>
                      </a:lnTo>
                      <a:lnTo>
                        <a:pt x="139" y="1021"/>
                      </a:lnTo>
                      <a:lnTo>
                        <a:pt x="126" y="1021"/>
                      </a:lnTo>
                      <a:lnTo>
                        <a:pt x="126" y="1030"/>
                      </a:lnTo>
                      <a:lnTo>
                        <a:pt x="112" y="1030"/>
                      </a:lnTo>
                      <a:lnTo>
                        <a:pt x="101" y="1030"/>
                      </a:lnTo>
                      <a:lnTo>
                        <a:pt x="101" y="1021"/>
                      </a:lnTo>
                      <a:lnTo>
                        <a:pt x="101" y="1030"/>
                      </a:lnTo>
                      <a:lnTo>
                        <a:pt x="87" y="1030"/>
                      </a:lnTo>
                      <a:lnTo>
                        <a:pt x="87" y="1021"/>
                      </a:lnTo>
                      <a:lnTo>
                        <a:pt x="76" y="1021"/>
                      </a:lnTo>
                      <a:lnTo>
                        <a:pt x="76" y="1009"/>
                      </a:lnTo>
                      <a:lnTo>
                        <a:pt x="76" y="1000"/>
                      </a:lnTo>
                      <a:lnTo>
                        <a:pt x="62" y="1000"/>
                      </a:lnTo>
                      <a:lnTo>
                        <a:pt x="62" y="990"/>
                      </a:lnTo>
                      <a:lnTo>
                        <a:pt x="50" y="990"/>
                      </a:lnTo>
                      <a:lnTo>
                        <a:pt x="38" y="990"/>
                      </a:lnTo>
                      <a:lnTo>
                        <a:pt x="25" y="990"/>
                      </a:lnTo>
                      <a:lnTo>
                        <a:pt x="25" y="1000"/>
                      </a:lnTo>
                      <a:lnTo>
                        <a:pt x="25" y="990"/>
                      </a:lnTo>
                      <a:lnTo>
                        <a:pt x="38" y="980"/>
                      </a:lnTo>
                      <a:lnTo>
                        <a:pt x="38" y="969"/>
                      </a:lnTo>
                      <a:lnTo>
                        <a:pt x="25" y="960"/>
                      </a:lnTo>
                      <a:lnTo>
                        <a:pt x="25" y="950"/>
                      </a:lnTo>
                      <a:lnTo>
                        <a:pt x="25" y="940"/>
                      </a:lnTo>
                      <a:lnTo>
                        <a:pt x="25" y="929"/>
                      </a:lnTo>
                      <a:lnTo>
                        <a:pt x="25" y="920"/>
                      </a:lnTo>
                      <a:lnTo>
                        <a:pt x="25" y="909"/>
                      </a:lnTo>
                      <a:lnTo>
                        <a:pt x="13" y="909"/>
                      </a:lnTo>
                      <a:lnTo>
                        <a:pt x="13" y="900"/>
                      </a:lnTo>
                      <a:lnTo>
                        <a:pt x="0" y="900"/>
                      </a:lnTo>
                      <a:lnTo>
                        <a:pt x="0" y="889"/>
                      </a:lnTo>
                      <a:lnTo>
                        <a:pt x="0" y="878"/>
                      </a:lnTo>
                      <a:lnTo>
                        <a:pt x="13" y="878"/>
                      </a:lnTo>
                      <a:lnTo>
                        <a:pt x="13" y="868"/>
                      </a:lnTo>
                      <a:lnTo>
                        <a:pt x="13" y="858"/>
                      </a:lnTo>
                      <a:lnTo>
                        <a:pt x="25" y="858"/>
                      </a:lnTo>
                      <a:lnTo>
                        <a:pt x="38" y="858"/>
                      </a:lnTo>
                      <a:lnTo>
                        <a:pt x="38" y="849"/>
                      </a:lnTo>
                      <a:lnTo>
                        <a:pt x="38" y="838"/>
                      </a:lnTo>
                      <a:lnTo>
                        <a:pt x="38" y="828"/>
                      </a:lnTo>
                      <a:lnTo>
                        <a:pt x="50" y="828"/>
                      </a:lnTo>
                      <a:lnTo>
                        <a:pt x="50" y="818"/>
                      </a:lnTo>
                      <a:lnTo>
                        <a:pt x="62" y="818"/>
                      </a:lnTo>
                      <a:lnTo>
                        <a:pt x="62" y="809"/>
                      </a:lnTo>
                      <a:lnTo>
                        <a:pt x="62" y="797"/>
                      </a:lnTo>
                      <a:lnTo>
                        <a:pt x="62" y="788"/>
                      </a:lnTo>
                      <a:lnTo>
                        <a:pt x="50" y="788"/>
                      </a:lnTo>
                      <a:lnTo>
                        <a:pt x="50" y="778"/>
                      </a:lnTo>
                      <a:lnTo>
                        <a:pt x="50" y="768"/>
                      </a:lnTo>
                      <a:lnTo>
                        <a:pt x="62" y="768"/>
                      </a:lnTo>
                      <a:lnTo>
                        <a:pt x="62" y="757"/>
                      </a:lnTo>
                      <a:lnTo>
                        <a:pt x="62" y="748"/>
                      </a:lnTo>
                      <a:lnTo>
                        <a:pt x="62" y="738"/>
                      </a:lnTo>
                      <a:lnTo>
                        <a:pt x="62" y="728"/>
                      </a:lnTo>
                      <a:lnTo>
                        <a:pt x="62" y="717"/>
                      </a:lnTo>
                      <a:lnTo>
                        <a:pt x="62" y="708"/>
                      </a:lnTo>
                      <a:lnTo>
                        <a:pt x="50" y="708"/>
                      </a:lnTo>
                      <a:lnTo>
                        <a:pt x="50" y="697"/>
                      </a:lnTo>
                      <a:lnTo>
                        <a:pt x="38" y="697"/>
                      </a:lnTo>
                      <a:lnTo>
                        <a:pt x="38" y="687"/>
                      </a:lnTo>
                      <a:lnTo>
                        <a:pt x="50" y="687"/>
                      </a:lnTo>
                      <a:lnTo>
                        <a:pt x="50" y="677"/>
                      </a:lnTo>
                      <a:lnTo>
                        <a:pt x="50" y="666"/>
                      </a:lnTo>
                      <a:lnTo>
                        <a:pt x="38" y="666"/>
                      </a:lnTo>
                      <a:lnTo>
                        <a:pt x="38" y="656"/>
                      </a:lnTo>
                      <a:lnTo>
                        <a:pt x="38" y="646"/>
                      </a:lnTo>
                      <a:lnTo>
                        <a:pt x="25" y="646"/>
                      </a:lnTo>
                      <a:lnTo>
                        <a:pt x="25" y="637"/>
                      </a:lnTo>
                      <a:lnTo>
                        <a:pt x="13" y="637"/>
                      </a:lnTo>
                      <a:lnTo>
                        <a:pt x="13" y="626"/>
                      </a:lnTo>
                      <a:lnTo>
                        <a:pt x="13" y="616"/>
                      </a:lnTo>
                      <a:lnTo>
                        <a:pt x="13" y="606"/>
                      </a:lnTo>
                      <a:lnTo>
                        <a:pt x="13" y="597"/>
                      </a:lnTo>
                      <a:lnTo>
                        <a:pt x="13" y="586"/>
                      </a:lnTo>
                      <a:lnTo>
                        <a:pt x="13" y="576"/>
                      </a:lnTo>
                      <a:lnTo>
                        <a:pt x="13" y="565"/>
                      </a:lnTo>
                      <a:lnTo>
                        <a:pt x="0" y="565"/>
                      </a:lnTo>
                      <a:lnTo>
                        <a:pt x="13" y="565"/>
                      </a:lnTo>
                      <a:lnTo>
                        <a:pt x="0" y="565"/>
                      </a:lnTo>
                      <a:lnTo>
                        <a:pt x="0" y="556"/>
                      </a:lnTo>
                      <a:lnTo>
                        <a:pt x="0" y="545"/>
                      </a:lnTo>
                      <a:lnTo>
                        <a:pt x="151" y="505"/>
                      </a:lnTo>
                      <a:lnTo>
                        <a:pt x="276" y="465"/>
                      </a:lnTo>
                      <a:lnTo>
                        <a:pt x="302" y="454"/>
                      </a:lnTo>
                      <a:lnTo>
                        <a:pt x="314" y="444"/>
                      </a:lnTo>
                      <a:lnTo>
                        <a:pt x="327" y="444"/>
                      </a:lnTo>
                      <a:lnTo>
                        <a:pt x="352" y="424"/>
                      </a:lnTo>
                      <a:lnTo>
                        <a:pt x="352" y="414"/>
                      </a:lnTo>
                      <a:lnTo>
                        <a:pt x="365" y="414"/>
                      </a:lnTo>
                      <a:lnTo>
                        <a:pt x="377" y="404"/>
                      </a:lnTo>
                      <a:lnTo>
                        <a:pt x="390" y="404"/>
                      </a:lnTo>
                      <a:lnTo>
                        <a:pt x="401" y="384"/>
                      </a:lnTo>
                      <a:lnTo>
                        <a:pt x="415" y="384"/>
                      </a:lnTo>
                      <a:lnTo>
                        <a:pt x="428" y="374"/>
                      </a:lnTo>
                      <a:lnTo>
                        <a:pt x="440" y="364"/>
                      </a:lnTo>
                      <a:lnTo>
                        <a:pt x="440" y="353"/>
                      </a:lnTo>
                      <a:lnTo>
                        <a:pt x="453" y="344"/>
                      </a:lnTo>
                      <a:lnTo>
                        <a:pt x="466" y="333"/>
                      </a:lnTo>
                      <a:lnTo>
                        <a:pt x="466" y="324"/>
                      </a:lnTo>
                      <a:lnTo>
                        <a:pt x="478" y="324"/>
                      </a:lnTo>
                      <a:lnTo>
                        <a:pt x="478" y="313"/>
                      </a:lnTo>
                      <a:lnTo>
                        <a:pt x="491" y="313"/>
                      </a:lnTo>
                      <a:lnTo>
                        <a:pt x="491" y="303"/>
                      </a:lnTo>
                      <a:lnTo>
                        <a:pt x="502" y="303"/>
                      </a:lnTo>
                      <a:lnTo>
                        <a:pt x="502" y="292"/>
                      </a:lnTo>
                      <a:lnTo>
                        <a:pt x="516" y="283"/>
                      </a:lnTo>
                      <a:lnTo>
                        <a:pt x="516" y="273"/>
                      </a:lnTo>
                      <a:lnTo>
                        <a:pt x="516" y="283"/>
                      </a:lnTo>
                      <a:lnTo>
                        <a:pt x="529" y="283"/>
                      </a:lnTo>
                      <a:lnTo>
                        <a:pt x="529" y="273"/>
                      </a:lnTo>
                      <a:lnTo>
                        <a:pt x="529" y="283"/>
                      </a:lnTo>
                      <a:lnTo>
                        <a:pt x="529" y="273"/>
                      </a:lnTo>
                      <a:lnTo>
                        <a:pt x="554" y="181"/>
                      </a:lnTo>
                      <a:lnTo>
                        <a:pt x="565" y="172"/>
                      </a:lnTo>
                      <a:lnTo>
                        <a:pt x="565" y="162"/>
                      </a:lnTo>
                      <a:lnTo>
                        <a:pt x="579" y="172"/>
                      </a:lnTo>
                      <a:lnTo>
                        <a:pt x="591" y="172"/>
                      </a:lnTo>
                      <a:lnTo>
                        <a:pt x="603" y="172"/>
                      </a:lnTo>
                      <a:lnTo>
                        <a:pt x="603" y="162"/>
                      </a:lnTo>
                      <a:lnTo>
                        <a:pt x="603" y="152"/>
                      </a:lnTo>
                      <a:lnTo>
                        <a:pt x="591" y="152"/>
                      </a:lnTo>
                      <a:lnTo>
                        <a:pt x="591" y="141"/>
                      </a:lnTo>
                      <a:lnTo>
                        <a:pt x="603" y="141"/>
                      </a:lnTo>
                      <a:lnTo>
                        <a:pt x="591" y="141"/>
                      </a:lnTo>
                      <a:lnTo>
                        <a:pt x="591" y="132"/>
                      </a:lnTo>
                      <a:lnTo>
                        <a:pt x="591" y="121"/>
                      </a:lnTo>
                      <a:lnTo>
                        <a:pt x="591" y="111"/>
                      </a:lnTo>
                      <a:lnTo>
                        <a:pt x="603" y="111"/>
                      </a:lnTo>
                      <a:lnTo>
                        <a:pt x="603" y="101"/>
                      </a:lnTo>
                      <a:lnTo>
                        <a:pt x="603" y="91"/>
                      </a:lnTo>
                      <a:lnTo>
                        <a:pt x="591" y="91"/>
                      </a:lnTo>
                      <a:lnTo>
                        <a:pt x="603" y="91"/>
                      </a:lnTo>
                      <a:lnTo>
                        <a:pt x="591" y="91"/>
                      </a:lnTo>
                      <a:lnTo>
                        <a:pt x="603" y="91"/>
                      </a:lnTo>
                      <a:lnTo>
                        <a:pt x="591" y="91"/>
                      </a:lnTo>
                      <a:lnTo>
                        <a:pt x="591" y="80"/>
                      </a:lnTo>
                      <a:lnTo>
                        <a:pt x="591" y="91"/>
                      </a:lnTo>
                      <a:lnTo>
                        <a:pt x="591" y="80"/>
                      </a:lnTo>
                      <a:lnTo>
                        <a:pt x="579" y="80"/>
                      </a:lnTo>
                      <a:lnTo>
                        <a:pt x="579" y="71"/>
                      </a:lnTo>
                      <a:lnTo>
                        <a:pt x="565" y="71"/>
                      </a:lnTo>
                      <a:lnTo>
                        <a:pt x="565" y="61"/>
                      </a:lnTo>
                      <a:lnTo>
                        <a:pt x="554" y="61"/>
                      </a:lnTo>
                      <a:lnTo>
                        <a:pt x="554" y="51"/>
                      </a:lnTo>
                      <a:lnTo>
                        <a:pt x="540" y="51"/>
                      </a:lnTo>
                      <a:lnTo>
                        <a:pt x="540" y="40"/>
                      </a:lnTo>
                      <a:lnTo>
                        <a:pt x="529" y="40"/>
                      </a:lnTo>
                      <a:lnTo>
                        <a:pt x="529" y="31"/>
                      </a:lnTo>
                      <a:lnTo>
                        <a:pt x="516" y="31"/>
                      </a:lnTo>
                      <a:lnTo>
                        <a:pt x="516" y="21"/>
                      </a:lnTo>
                      <a:lnTo>
                        <a:pt x="516" y="9"/>
                      </a:lnTo>
                      <a:lnTo>
                        <a:pt x="529" y="9"/>
                      </a:lnTo>
                      <a:lnTo>
                        <a:pt x="540" y="9"/>
                      </a:lnTo>
                      <a:lnTo>
                        <a:pt x="540" y="21"/>
                      </a:lnTo>
                      <a:lnTo>
                        <a:pt x="554" y="21"/>
                      </a:lnTo>
                      <a:lnTo>
                        <a:pt x="565" y="21"/>
                      </a:lnTo>
                      <a:lnTo>
                        <a:pt x="579" y="21"/>
                      </a:lnTo>
                      <a:lnTo>
                        <a:pt x="591" y="21"/>
                      </a:lnTo>
                      <a:lnTo>
                        <a:pt x="591" y="9"/>
                      </a:lnTo>
                      <a:lnTo>
                        <a:pt x="603" y="9"/>
                      </a:lnTo>
                      <a:lnTo>
                        <a:pt x="603" y="0"/>
                      </a:lnTo>
                      <a:lnTo>
                        <a:pt x="616" y="0"/>
                      </a:lnTo>
                      <a:lnTo>
                        <a:pt x="628" y="0"/>
                      </a:lnTo>
                      <a:lnTo>
                        <a:pt x="641" y="9"/>
                      </a:lnTo>
                      <a:lnTo>
                        <a:pt x="655" y="9"/>
                      </a:lnTo>
                      <a:lnTo>
                        <a:pt x="655" y="21"/>
                      </a:lnTo>
                      <a:lnTo>
                        <a:pt x="666" y="21"/>
                      </a:lnTo>
                      <a:lnTo>
                        <a:pt x="666" y="31"/>
                      </a:lnTo>
                      <a:lnTo>
                        <a:pt x="680" y="31"/>
                      </a:lnTo>
                      <a:lnTo>
                        <a:pt x="691" y="31"/>
                      </a:lnTo>
                      <a:lnTo>
                        <a:pt x="691" y="21"/>
                      </a:lnTo>
                      <a:lnTo>
                        <a:pt x="704" y="21"/>
                      </a:lnTo>
                      <a:lnTo>
                        <a:pt x="704" y="31"/>
                      </a:lnTo>
                      <a:lnTo>
                        <a:pt x="717" y="31"/>
                      </a:lnTo>
                      <a:lnTo>
                        <a:pt x="717" y="40"/>
                      </a:lnTo>
                      <a:lnTo>
                        <a:pt x="717" y="51"/>
                      </a:lnTo>
                      <a:lnTo>
                        <a:pt x="729" y="51"/>
                      </a:lnTo>
                      <a:lnTo>
                        <a:pt x="729" y="61"/>
                      </a:lnTo>
                      <a:lnTo>
                        <a:pt x="742" y="61"/>
                      </a:lnTo>
                      <a:lnTo>
                        <a:pt x="742" y="51"/>
                      </a:lnTo>
                      <a:lnTo>
                        <a:pt x="742" y="61"/>
                      </a:lnTo>
                      <a:lnTo>
                        <a:pt x="756" y="61"/>
                      </a:lnTo>
                      <a:lnTo>
                        <a:pt x="756" y="71"/>
                      </a:lnTo>
                      <a:lnTo>
                        <a:pt x="767" y="71"/>
                      </a:lnTo>
                      <a:lnTo>
                        <a:pt x="767" y="80"/>
                      </a:lnTo>
                      <a:lnTo>
                        <a:pt x="767" y="71"/>
                      </a:lnTo>
                      <a:lnTo>
                        <a:pt x="767" y="80"/>
                      </a:lnTo>
                      <a:lnTo>
                        <a:pt x="780" y="80"/>
                      </a:lnTo>
                      <a:lnTo>
                        <a:pt x="792" y="80"/>
                      </a:lnTo>
                      <a:lnTo>
                        <a:pt x="792" y="91"/>
                      </a:lnTo>
                      <a:lnTo>
                        <a:pt x="792" y="101"/>
                      </a:lnTo>
                      <a:lnTo>
                        <a:pt x="805" y="101"/>
                      </a:lnTo>
                      <a:lnTo>
                        <a:pt x="805" y="111"/>
                      </a:lnTo>
                      <a:lnTo>
                        <a:pt x="805" y="121"/>
                      </a:lnTo>
                      <a:lnTo>
                        <a:pt x="792" y="121"/>
                      </a:lnTo>
                      <a:lnTo>
                        <a:pt x="805" y="121"/>
                      </a:lnTo>
                      <a:lnTo>
                        <a:pt x="805" y="132"/>
                      </a:lnTo>
                      <a:lnTo>
                        <a:pt x="818" y="132"/>
                      </a:lnTo>
                      <a:lnTo>
                        <a:pt x="818" y="141"/>
                      </a:lnTo>
                      <a:lnTo>
                        <a:pt x="818" y="132"/>
                      </a:lnTo>
                      <a:lnTo>
                        <a:pt x="818" y="141"/>
                      </a:lnTo>
                      <a:lnTo>
                        <a:pt x="829" y="141"/>
                      </a:lnTo>
                      <a:lnTo>
                        <a:pt x="829" y="152"/>
                      </a:lnTo>
                      <a:lnTo>
                        <a:pt x="818" y="152"/>
                      </a:lnTo>
                      <a:lnTo>
                        <a:pt x="829" y="152"/>
                      </a:lnTo>
                      <a:lnTo>
                        <a:pt x="818" y="152"/>
                      </a:lnTo>
                      <a:lnTo>
                        <a:pt x="818" y="162"/>
                      </a:lnTo>
                      <a:lnTo>
                        <a:pt x="829" y="162"/>
                      </a:lnTo>
                      <a:lnTo>
                        <a:pt x="818" y="172"/>
                      </a:lnTo>
                      <a:lnTo>
                        <a:pt x="829" y="172"/>
                      </a:lnTo>
                      <a:lnTo>
                        <a:pt x="829" y="181"/>
                      </a:lnTo>
                      <a:lnTo>
                        <a:pt x="843" y="181"/>
                      </a:lnTo>
                      <a:lnTo>
                        <a:pt x="843" y="172"/>
                      </a:lnTo>
                      <a:lnTo>
                        <a:pt x="843" y="181"/>
                      </a:lnTo>
                      <a:lnTo>
                        <a:pt x="854" y="181"/>
                      </a:lnTo>
                      <a:lnTo>
                        <a:pt x="868" y="181"/>
                      </a:lnTo>
                      <a:lnTo>
                        <a:pt x="881" y="181"/>
                      </a:lnTo>
                      <a:lnTo>
                        <a:pt x="881" y="172"/>
                      </a:lnTo>
                      <a:lnTo>
                        <a:pt x="881" y="181"/>
                      </a:lnTo>
                      <a:lnTo>
                        <a:pt x="881" y="192"/>
                      </a:lnTo>
                      <a:lnTo>
                        <a:pt x="893" y="192"/>
                      </a:lnTo>
                      <a:lnTo>
                        <a:pt x="893" y="202"/>
                      </a:lnTo>
                      <a:lnTo>
                        <a:pt x="906" y="202"/>
                      </a:lnTo>
                      <a:lnTo>
                        <a:pt x="906" y="212"/>
                      </a:lnTo>
                      <a:lnTo>
                        <a:pt x="918" y="212"/>
                      </a:lnTo>
                      <a:lnTo>
                        <a:pt x="918" y="221"/>
                      </a:lnTo>
                      <a:lnTo>
                        <a:pt x="930" y="221"/>
                      </a:lnTo>
                      <a:lnTo>
                        <a:pt x="944" y="221"/>
                      </a:lnTo>
                      <a:lnTo>
                        <a:pt x="944" y="212"/>
                      </a:lnTo>
                      <a:lnTo>
                        <a:pt x="944" y="221"/>
                      </a:lnTo>
                      <a:lnTo>
                        <a:pt x="955" y="221"/>
                      </a:lnTo>
                      <a:lnTo>
                        <a:pt x="969" y="221"/>
                      </a:lnTo>
                      <a:lnTo>
                        <a:pt x="982" y="221"/>
                      </a:lnTo>
                      <a:lnTo>
                        <a:pt x="982" y="232"/>
                      </a:lnTo>
                      <a:lnTo>
                        <a:pt x="994" y="232"/>
                      </a:lnTo>
                      <a:lnTo>
                        <a:pt x="982" y="232"/>
                      </a:lnTo>
                      <a:lnTo>
                        <a:pt x="982" y="242"/>
                      </a:lnTo>
                      <a:lnTo>
                        <a:pt x="994" y="242"/>
                      </a:lnTo>
                      <a:lnTo>
                        <a:pt x="994" y="252"/>
                      </a:lnTo>
                      <a:lnTo>
                        <a:pt x="982" y="252"/>
                      </a:lnTo>
                      <a:lnTo>
                        <a:pt x="994" y="252"/>
                      </a:lnTo>
                      <a:lnTo>
                        <a:pt x="994" y="263"/>
                      </a:lnTo>
                      <a:lnTo>
                        <a:pt x="1007" y="263"/>
                      </a:lnTo>
                      <a:lnTo>
                        <a:pt x="1007" y="273"/>
                      </a:lnTo>
                      <a:lnTo>
                        <a:pt x="1007" y="283"/>
                      </a:lnTo>
                      <a:lnTo>
                        <a:pt x="1019" y="283"/>
                      </a:lnTo>
                      <a:lnTo>
                        <a:pt x="1007" y="283"/>
                      </a:lnTo>
                      <a:lnTo>
                        <a:pt x="1007" y="292"/>
                      </a:lnTo>
                      <a:lnTo>
                        <a:pt x="994" y="303"/>
                      </a:lnTo>
                      <a:lnTo>
                        <a:pt x="994" y="313"/>
                      </a:lnTo>
                      <a:lnTo>
                        <a:pt x="1007" y="313"/>
                      </a:lnTo>
                      <a:lnTo>
                        <a:pt x="1019" y="313"/>
                      </a:lnTo>
                      <a:lnTo>
                        <a:pt x="1019" y="324"/>
                      </a:lnTo>
                      <a:lnTo>
                        <a:pt x="1031" y="324"/>
                      </a:lnTo>
                      <a:lnTo>
                        <a:pt x="1044" y="324"/>
                      </a:lnTo>
                      <a:lnTo>
                        <a:pt x="1044" y="333"/>
                      </a:lnTo>
                      <a:lnTo>
                        <a:pt x="1044" y="324"/>
                      </a:lnTo>
                      <a:lnTo>
                        <a:pt x="1056" y="324"/>
                      </a:lnTo>
                      <a:lnTo>
                        <a:pt x="1069" y="324"/>
                      </a:lnTo>
                      <a:lnTo>
                        <a:pt x="1056" y="324"/>
                      </a:lnTo>
                      <a:lnTo>
                        <a:pt x="1069" y="324"/>
                      </a:lnTo>
                      <a:lnTo>
                        <a:pt x="1069" y="313"/>
                      </a:lnTo>
                      <a:lnTo>
                        <a:pt x="1069" y="324"/>
                      </a:lnTo>
                      <a:lnTo>
                        <a:pt x="1081" y="324"/>
                      </a:lnTo>
                      <a:lnTo>
                        <a:pt x="1081" y="333"/>
                      </a:lnTo>
                      <a:lnTo>
                        <a:pt x="1094" y="333"/>
                      </a:lnTo>
                      <a:lnTo>
                        <a:pt x="1094" y="344"/>
                      </a:lnTo>
                      <a:lnTo>
                        <a:pt x="1094" y="353"/>
                      </a:lnTo>
                      <a:lnTo>
                        <a:pt x="1094" y="364"/>
                      </a:lnTo>
                      <a:lnTo>
                        <a:pt x="1094" y="374"/>
                      </a:lnTo>
                      <a:lnTo>
                        <a:pt x="1108" y="374"/>
                      </a:lnTo>
                      <a:lnTo>
                        <a:pt x="1108" y="384"/>
                      </a:lnTo>
                      <a:lnTo>
                        <a:pt x="1094" y="384"/>
                      </a:lnTo>
                      <a:lnTo>
                        <a:pt x="1094" y="393"/>
                      </a:lnTo>
                      <a:lnTo>
                        <a:pt x="1081" y="393"/>
                      </a:lnTo>
                      <a:lnTo>
                        <a:pt x="1081" y="404"/>
                      </a:lnTo>
                      <a:lnTo>
                        <a:pt x="1081" y="414"/>
                      </a:lnTo>
                      <a:lnTo>
                        <a:pt x="1094" y="414"/>
                      </a:lnTo>
                      <a:lnTo>
                        <a:pt x="1094" y="424"/>
                      </a:lnTo>
                      <a:lnTo>
                        <a:pt x="1094" y="414"/>
                      </a:lnTo>
                      <a:lnTo>
                        <a:pt x="1108" y="414"/>
                      </a:lnTo>
                      <a:lnTo>
                        <a:pt x="1108" y="424"/>
                      </a:lnTo>
                      <a:lnTo>
                        <a:pt x="1119" y="424"/>
                      </a:lnTo>
                      <a:lnTo>
                        <a:pt x="1132" y="424"/>
                      </a:lnTo>
                      <a:lnTo>
                        <a:pt x="1132" y="433"/>
                      </a:lnTo>
                      <a:lnTo>
                        <a:pt x="1132" y="444"/>
                      </a:lnTo>
                      <a:lnTo>
                        <a:pt x="1143" y="444"/>
                      </a:lnTo>
                      <a:lnTo>
                        <a:pt x="1157" y="444"/>
                      </a:lnTo>
                      <a:lnTo>
                        <a:pt x="1157" y="433"/>
                      </a:lnTo>
                      <a:lnTo>
                        <a:pt x="1170" y="433"/>
                      </a:lnTo>
                      <a:lnTo>
                        <a:pt x="1182" y="433"/>
                      </a:lnTo>
                      <a:lnTo>
                        <a:pt x="1182" y="444"/>
                      </a:lnTo>
                      <a:lnTo>
                        <a:pt x="1182" y="433"/>
                      </a:lnTo>
                      <a:lnTo>
                        <a:pt x="1195" y="433"/>
                      </a:lnTo>
                      <a:lnTo>
                        <a:pt x="1195" y="444"/>
                      </a:lnTo>
                      <a:lnTo>
                        <a:pt x="1195" y="433"/>
                      </a:lnTo>
                      <a:lnTo>
                        <a:pt x="1207" y="433"/>
                      </a:lnTo>
                      <a:lnTo>
                        <a:pt x="1207" y="424"/>
                      </a:lnTo>
                      <a:lnTo>
                        <a:pt x="1220" y="433"/>
                      </a:lnTo>
                      <a:lnTo>
                        <a:pt x="1233" y="433"/>
                      </a:lnTo>
                      <a:lnTo>
                        <a:pt x="1233" y="444"/>
                      </a:lnTo>
                      <a:lnTo>
                        <a:pt x="1233" y="433"/>
                      </a:lnTo>
                      <a:lnTo>
                        <a:pt x="1233" y="444"/>
                      </a:lnTo>
                      <a:lnTo>
                        <a:pt x="1244" y="444"/>
                      </a:lnTo>
                      <a:lnTo>
                        <a:pt x="1258" y="444"/>
                      </a:lnTo>
                      <a:lnTo>
                        <a:pt x="1258" y="433"/>
                      </a:lnTo>
                      <a:lnTo>
                        <a:pt x="1258" y="444"/>
                      </a:lnTo>
                      <a:lnTo>
                        <a:pt x="1271" y="444"/>
                      </a:lnTo>
                      <a:lnTo>
                        <a:pt x="1258" y="444"/>
                      </a:lnTo>
                      <a:lnTo>
                        <a:pt x="1258" y="454"/>
                      </a:lnTo>
                      <a:lnTo>
                        <a:pt x="1271" y="454"/>
                      </a:lnTo>
                      <a:lnTo>
                        <a:pt x="1283" y="454"/>
                      </a:lnTo>
                      <a:lnTo>
                        <a:pt x="1283" y="444"/>
                      </a:lnTo>
                      <a:lnTo>
                        <a:pt x="1283" y="454"/>
                      </a:lnTo>
                      <a:lnTo>
                        <a:pt x="1283" y="444"/>
                      </a:lnTo>
                      <a:lnTo>
                        <a:pt x="1296" y="444"/>
                      </a:lnTo>
                      <a:lnTo>
                        <a:pt x="1307" y="444"/>
                      </a:lnTo>
                      <a:lnTo>
                        <a:pt x="1321" y="444"/>
                      </a:lnTo>
                      <a:lnTo>
                        <a:pt x="1321" y="433"/>
                      </a:lnTo>
                      <a:lnTo>
                        <a:pt x="1333" y="433"/>
                      </a:lnTo>
                      <a:lnTo>
                        <a:pt x="1333" y="424"/>
                      </a:lnTo>
                      <a:lnTo>
                        <a:pt x="1345" y="424"/>
                      </a:lnTo>
                      <a:lnTo>
                        <a:pt x="1345" y="433"/>
                      </a:lnTo>
                      <a:lnTo>
                        <a:pt x="1358" y="433"/>
                      </a:lnTo>
                      <a:lnTo>
                        <a:pt x="1358" y="424"/>
                      </a:lnTo>
                      <a:lnTo>
                        <a:pt x="1370" y="424"/>
                      </a:lnTo>
                      <a:lnTo>
                        <a:pt x="1370" y="433"/>
                      </a:lnTo>
                      <a:lnTo>
                        <a:pt x="1370" y="424"/>
                      </a:lnTo>
                      <a:lnTo>
                        <a:pt x="1370" y="414"/>
                      </a:lnTo>
                      <a:lnTo>
                        <a:pt x="1370" y="424"/>
                      </a:lnTo>
                      <a:lnTo>
                        <a:pt x="1383" y="424"/>
                      </a:lnTo>
                      <a:lnTo>
                        <a:pt x="1383" y="414"/>
                      </a:lnTo>
                      <a:lnTo>
                        <a:pt x="1383" y="404"/>
                      </a:lnTo>
                      <a:lnTo>
                        <a:pt x="1397" y="393"/>
                      </a:lnTo>
                      <a:lnTo>
                        <a:pt x="1397" y="404"/>
                      </a:lnTo>
                      <a:lnTo>
                        <a:pt x="1397" y="393"/>
                      </a:lnTo>
                      <a:lnTo>
                        <a:pt x="1408" y="393"/>
                      </a:lnTo>
                      <a:lnTo>
                        <a:pt x="1408" y="384"/>
                      </a:lnTo>
                      <a:lnTo>
                        <a:pt x="1422" y="384"/>
                      </a:lnTo>
                      <a:lnTo>
                        <a:pt x="1422" y="393"/>
                      </a:lnTo>
                      <a:lnTo>
                        <a:pt x="1422" y="404"/>
                      </a:lnTo>
                      <a:lnTo>
                        <a:pt x="1408" y="404"/>
                      </a:lnTo>
                      <a:lnTo>
                        <a:pt x="1422" y="404"/>
                      </a:lnTo>
                      <a:lnTo>
                        <a:pt x="1433" y="404"/>
                      </a:lnTo>
                      <a:lnTo>
                        <a:pt x="1433" y="393"/>
                      </a:lnTo>
                      <a:lnTo>
                        <a:pt x="1433" y="404"/>
                      </a:lnTo>
                      <a:lnTo>
                        <a:pt x="1446" y="404"/>
                      </a:lnTo>
                      <a:lnTo>
                        <a:pt x="1459" y="404"/>
                      </a:lnTo>
                      <a:lnTo>
                        <a:pt x="1459" y="414"/>
                      </a:lnTo>
                      <a:lnTo>
                        <a:pt x="1459" y="424"/>
                      </a:lnTo>
                      <a:lnTo>
                        <a:pt x="1471" y="424"/>
                      </a:lnTo>
                      <a:lnTo>
                        <a:pt x="1471" y="414"/>
                      </a:lnTo>
                      <a:lnTo>
                        <a:pt x="1484" y="414"/>
                      </a:lnTo>
                      <a:lnTo>
                        <a:pt x="1484" y="424"/>
                      </a:lnTo>
                      <a:lnTo>
                        <a:pt x="1498" y="424"/>
                      </a:lnTo>
                      <a:lnTo>
                        <a:pt x="1498" y="433"/>
                      </a:lnTo>
                      <a:lnTo>
                        <a:pt x="1509" y="433"/>
                      </a:lnTo>
                      <a:lnTo>
                        <a:pt x="1509" y="424"/>
                      </a:lnTo>
                      <a:lnTo>
                        <a:pt x="1523" y="424"/>
                      </a:lnTo>
                      <a:lnTo>
                        <a:pt x="1534" y="424"/>
                      </a:lnTo>
                      <a:lnTo>
                        <a:pt x="1534" y="433"/>
                      </a:lnTo>
                      <a:lnTo>
                        <a:pt x="1547" y="433"/>
                      </a:lnTo>
                      <a:lnTo>
                        <a:pt x="1547" y="424"/>
                      </a:lnTo>
                      <a:lnTo>
                        <a:pt x="1560" y="424"/>
                      </a:lnTo>
                      <a:lnTo>
                        <a:pt x="1547" y="424"/>
                      </a:lnTo>
                      <a:lnTo>
                        <a:pt x="1547" y="414"/>
                      </a:lnTo>
                      <a:lnTo>
                        <a:pt x="1560" y="414"/>
                      </a:lnTo>
                      <a:lnTo>
                        <a:pt x="1571" y="414"/>
                      </a:lnTo>
                      <a:lnTo>
                        <a:pt x="1585" y="414"/>
                      </a:lnTo>
                      <a:lnTo>
                        <a:pt x="1585" y="404"/>
                      </a:lnTo>
                      <a:lnTo>
                        <a:pt x="1596" y="404"/>
                      </a:lnTo>
                      <a:lnTo>
                        <a:pt x="1610" y="404"/>
                      </a:lnTo>
                      <a:lnTo>
                        <a:pt x="1623" y="404"/>
                      </a:lnTo>
                      <a:lnTo>
                        <a:pt x="1623" y="414"/>
                      </a:lnTo>
                      <a:lnTo>
                        <a:pt x="1635" y="414"/>
                      </a:lnTo>
                      <a:lnTo>
                        <a:pt x="1635" y="424"/>
                      </a:lnTo>
                      <a:lnTo>
                        <a:pt x="1648" y="424"/>
                      </a:lnTo>
                      <a:lnTo>
                        <a:pt x="1660" y="424"/>
                      </a:lnTo>
                      <a:lnTo>
                        <a:pt x="1660" y="433"/>
                      </a:lnTo>
                      <a:lnTo>
                        <a:pt x="1672" y="433"/>
                      </a:lnTo>
                      <a:lnTo>
                        <a:pt x="1672" y="444"/>
                      </a:lnTo>
                      <a:lnTo>
                        <a:pt x="1672" y="454"/>
                      </a:lnTo>
                      <a:lnTo>
                        <a:pt x="1686" y="454"/>
                      </a:lnTo>
                      <a:lnTo>
                        <a:pt x="1686" y="444"/>
                      </a:lnTo>
                      <a:lnTo>
                        <a:pt x="1672" y="444"/>
                      </a:lnTo>
                      <a:lnTo>
                        <a:pt x="1686" y="444"/>
                      </a:lnTo>
                      <a:lnTo>
                        <a:pt x="1697" y="444"/>
                      </a:lnTo>
                      <a:lnTo>
                        <a:pt x="1697" y="454"/>
                      </a:lnTo>
                      <a:lnTo>
                        <a:pt x="1697" y="444"/>
                      </a:lnTo>
                      <a:lnTo>
                        <a:pt x="1711" y="444"/>
                      </a:lnTo>
                      <a:lnTo>
                        <a:pt x="1711" y="454"/>
                      </a:lnTo>
                      <a:lnTo>
                        <a:pt x="1722" y="465"/>
                      </a:lnTo>
                      <a:lnTo>
                        <a:pt x="1722" y="454"/>
                      </a:lnTo>
                      <a:lnTo>
                        <a:pt x="1736" y="454"/>
                      </a:lnTo>
                      <a:lnTo>
                        <a:pt x="1749" y="454"/>
                      </a:lnTo>
                      <a:lnTo>
                        <a:pt x="1749" y="465"/>
                      </a:lnTo>
                      <a:lnTo>
                        <a:pt x="1736" y="465"/>
                      </a:lnTo>
                      <a:lnTo>
                        <a:pt x="1736" y="475"/>
                      </a:lnTo>
                      <a:lnTo>
                        <a:pt x="1749" y="475"/>
                      </a:lnTo>
                      <a:lnTo>
                        <a:pt x="1749" y="465"/>
                      </a:lnTo>
                      <a:lnTo>
                        <a:pt x="1761" y="465"/>
                      </a:lnTo>
                      <a:lnTo>
                        <a:pt x="1761" y="475"/>
                      </a:lnTo>
                      <a:lnTo>
                        <a:pt x="1761" y="485"/>
                      </a:lnTo>
                      <a:lnTo>
                        <a:pt x="1773" y="485"/>
                      </a:lnTo>
                      <a:lnTo>
                        <a:pt x="1787" y="485"/>
                      </a:lnTo>
                      <a:lnTo>
                        <a:pt x="1787" y="496"/>
                      </a:lnTo>
                      <a:lnTo>
                        <a:pt x="1773" y="496"/>
                      </a:lnTo>
                      <a:lnTo>
                        <a:pt x="1787" y="496"/>
                      </a:lnTo>
                      <a:lnTo>
                        <a:pt x="1798" y="496"/>
                      </a:lnTo>
                      <a:lnTo>
                        <a:pt x="1798" y="485"/>
                      </a:lnTo>
                      <a:lnTo>
                        <a:pt x="1798" y="496"/>
                      </a:lnTo>
                      <a:lnTo>
                        <a:pt x="1798" y="505"/>
                      </a:lnTo>
                      <a:lnTo>
                        <a:pt x="1811" y="505"/>
                      </a:lnTo>
                      <a:lnTo>
                        <a:pt x="1773" y="545"/>
                      </a:lnTo>
                      <a:lnTo>
                        <a:pt x="1697" y="637"/>
                      </a:lnTo>
                      <a:lnTo>
                        <a:pt x="1697" y="646"/>
                      </a:lnTo>
                      <a:lnTo>
                        <a:pt x="1686" y="646"/>
                      </a:lnTo>
                      <a:lnTo>
                        <a:pt x="1686" y="656"/>
                      </a:lnTo>
                      <a:close/>
                    </a:path>
                  </a:pathLst>
                </a:custGeom>
                <a:solidFill>
                  <a:srgbClr val="447A90"/>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white"/>
                    </a:solidFill>
                    <a:effectLst/>
                    <a:uLnTx/>
                    <a:uFillTx/>
                    <a:latin typeface="Calibri" panose="020F0502020204030204"/>
                    <a:ea typeface="+mn-ea"/>
                    <a:cs typeface="Arial" pitchFamily="34" charset="0"/>
                  </a:endParaRPr>
                </a:p>
              </p:txBody>
            </p:sp>
            <p:sp>
              <p:nvSpPr>
                <p:cNvPr id="119" name="Freeform 25">
                  <a:extLst>
                    <a:ext uri="{FF2B5EF4-FFF2-40B4-BE49-F238E27FC236}">
                      <a16:creationId xmlns:a16="http://schemas.microsoft.com/office/drawing/2014/main" id="{B0468BB9-C44C-6290-D16C-741223C1705B}"/>
                    </a:ext>
                  </a:extLst>
                </p:cNvPr>
                <p:cNvSpPr>
                  <a:spLocks/>
                </p:cNvSpPr>
                <p:nvPr/>
              </p:nvSpPr>
              <p:spPr bwMode="auto">
                <a:xfrm>
                  <a:off x="5145323" y="3524354"/>
                  <a:ext cx="931057" cy="945113"/>
                </a:xfrm>
                <a:custGeom>
                  <a:avLst/>
                  <a:gdLst>
                    <a:gd name="T0" fmla="*/ 7933796 w 804"/>
                    <a:gd name="T1" fmla="*/ 57312305 h 650"/>
                    <a:gd name="T2" fmla="*/ 7933796 w 804"/>
                    <a:gd name="T3" fmla="*/ 57312305 h 650"/>
                    <a:gd name="T4" fmla="*/ 6346533 w 804"/>
                    <a:gd name="T5" fmla="*/ 57312305 h 650"/>
                    <a:gd name="T6" fmla="*/ 6346533 w 804"/>
                    <a:gd name="T7" fmla="*/ 57312305 h 650"/>
                    <a:gd name="T8" fmla="*/ 4760529 w 804"/>
                    <a:gd name="T9" fmla="*/ 55521547 h 650"/>
                    <a:gd name="T10" fmla="*/ 4760529 w 804"/>
                    <a:gd name="T11" fmla="*/ 55521547 h 650"/>
                    <a:gd name="T12" fmla="*/ 3173267 w 804"/>
                    <a:gd name="T13" fmla="*/ 51940032 h 650"/>
                    <a:gd name="T14" fmla="*/ 3173267 w 804"/>
                    <a:gd name="T15" fmla="*/ 51940032 h 650"/>
                    <a:gd name="T16" fmla="*/ 3173267 w 804"/>
                    <a:gd name="T17" fmla="*/ 51940032 h 650"/>
                    <a:gd name="T18" fmla="*/ 3173267 w 804"/>
                    <a:gd name="T19" fmla="*/ 50149274 h 650"/>
                    <a:gd name="T20" fmla="*/ 3173267 w 804"/>
                    <a:gd name="T21" fmla="*/ 51940032 h 650"/>
                    <a:gd name="T22" fmla="*/ 3173267 w 804"/>
                    <a:gd name="T23" fmla="*/ 50149274 h 650"/>
                    <a:gd name="T24" fmla="*/ 3173267 w 804"/>
                    <a:gd name="T25" fmla="*/ 50149274 h 650"/>
                    <a:gd name="T26" fmla="*/ 3173267 w 804"/>
                    <a:gd name="T27" fmla="*/ 44775661 h 650"/>
                    <a:gd name="T28" fmla="*/ 3173267 w 804"/>
                    <a:gd name="T29" fmla="*/ 42984893 h 650"/>
                    <a:gd name="T30" fmla="*/ 3173267 w 804"/>
                    <a:gd name="T31" fmla="*/ 41194135 h 650"/>
                    <a:gd name="T32" fmla="*/ 3173267 w 804"/>
                    <a:gd name="T33" fmla="*/ 41194135 h 650"/>
                    <a:gd name="T34" fmla="*/ 3173267 w 804"/>
                    <a:gd name="T35" fmla="*/ 39402039 h 650"/>
                    <a:gd name="T36" fmla="*/ 3173267 w 804"/>
                    <a:gd name="T37" fmla="*/ 37611281 h 650"/>
                    <a:gd name="T38" fmla="*/ 3173267 w 804"/>
                    <a:gd name="T39" fmla="*/ 37611281 h 650"/>
                    <a:gd name="T40" fmla="*/ 3173267 w 804"/>
                    <a:gd name="T41" fmla="*/ 34029765 h 650"/>
                    <a:gd name="T42" fmla="*/ 0 w 804"/>
                    <a:gd name="T43" fmla="*/ 30446911 h 650"/>
                    <a:gd name="T44" fmla="*/ 3173267 w 804"/>
                    <a:gd name="T45" fmla="*/ 28656153 h 650"/>
                    <a:gd name="T46" fmla="*/ 3173267 w 804"/>
                    <a:gd name="T47" fmla="*/ 26865395 h 650"/>
                    <a:gd name="T48" fmla="*/ 3173267 w 804"/>
                    <a:gd name="T49" fmla="*/ 23283879 h 650"/>
                    <a:gd name="T50" fmla="*/ 3173267 w 804"/>
                    <a:gd name="T51" fmla="*/ 21491777 h 650"/>
                    <a:gd name="T52" fmla="*/ 3173267 w 804"/>
                    <a:gd name="T53" fmla="*/ 17910261 h 650"/>
                    <a:gd name="T54" fmla="*/ 3173267 w 804"/>
                    <a:gd name="T55" fmla="*/ 17910261 h 650"/>
                    <a:gd name="T56" fmla="*/ 3173267 w 804"/>
                    <a:gd name="T57" fmla="*/ 17910261 h 650"/>
                    <a:gd name="T58" fmla="*/ 3173267 w 804"/>
                    <a:gd name="T59" fmla="*/ 17910261 h 650"/>
                    <a:gd name="T60" fmla="*/ 3173267 w 804"/>
                    <a:gd name="T61" fmla="*/ 17910261 h 650"/>
                    <a:gd name="T62" fmla="*/ 3173267 w 804"/>
                    <a:gd name="T63" fmla="*/ 16119503 h 650"/>
                    <a:gd name="T64" fmla="*/ 4760529 w 804"/>
                    <a:gd name="T65" fmla="*/ 14328746 h 650"/>
                    <a:gd name="T66" fmla="*/ 4760529 w 804"/>
                    <a:gd name="T67" fmla="*/ 10745889 h 650"/>
                    <a:gd name="T68" fmla="*/ 6346533 w 804"/>
                    <a:gd name="T69" fmla="*/ 8955131 h 650"/>
                    <a:gd name="T70" fmla="*/ 6346533 w 804"/>
                    <a:gd name="T71" fmla="*/ 5373614 h 650"/>
                    <a:gd name="T72" fmla="*/ 6346533 w 804"/>
                    <a:gd name="T73" fmla="*/ 5373614 h 650"/>
                    <a:gd name="T74" fmla="*/ 6346533 w 804"/>
                    <a:gd name="T75" fmla="*/ 5373614 h 650"/>
                    <a:gd name="T76" fmla="*/ 6346533 w 804"/>
                    <a:gd name="T77" fmla="*/ 7164373 h 650"/>
                    <a:gd name="T78" fmla="*/ 6346533 w 804"/>
                    <a:gd name="T79" fmla="*/ 17910261 h 650"/>
                    <a:gd name="T80" fmla="*/ 7933796 w 804"/>
                    <a:gd name="T81" fmla="*/ 19701019 h 650"/>
                    <a:gd name="T82" fmla="*/ 7933796 w 804"/>
                    <a:gd name="T83" fmla="*/ 21491777 h 650"/>
                    <a:gd name="T84" fmla="*/ 7933796 w 804"/>
                    <a:gd name="T85" fmla="*/ 21491777 h 650"/>
                    <a:gd name="T86" fmla="*/ 9519799 w 804"/>
                    <a:gd name="T87" fmla="*/ 17910261 h 650"/>
                    <a:gd name="T88" fmla="*/ 9519799 w 804"/>
                    <a:gd name="T89" fmla="*/ 17910261 h 650"/>
                    <a:gd name="T90" fmla="*/ 9519799 w 804"/>
                    <a:gd name="T91" fmla="*/ 17910261 h 650"/>
                    <a:gd name="T92" fmla="*/ 9519799 w 804"/>
                    <a:gd name="T93" fmla="*/ 17910261 h 650"/>
                    <a:gd name="T94" fmla="*/ 11107064 w 804"/>
                    <a:gd name="T95" fmla="*/ 17910261 h 650"/>
                    <a:gd name="T96" fmla="*/ 11107064 w 804"/>
                    <a:gd name="T97" fmla="*/ 21491777 h 650"/>
                    <a:gd name="T98" fmla="*/ 12693067 w 804"/>
                    <a:gd name="T99" fmla="*/ 34029765 h 650"/>
                    <a:gd name="T100" fmla="*/ 14280329 w 804"/>
                    <a:gd name="T101" fmla="*/ 44775661 h 650"/>
                    <a:gd name="T102" fmla="*/ 14280329 w 804"/>
                    <a:gd name="T103" fmla="*/ 46566419 h 650"/>
                    <a:gd name="T104" fmla="*/ 14280329 w 804"/>
                    <a:gd name="T105" fmla="*/ 48357177 h 650"/>
                    <a:gd name="T106" fmla="*/ 14280329 w 804"/>
                    <a:gd name="T107" fmla="*/ 50149274 h 650"/>
                    <a:gd name="T108" fmla="*/ 14280329 w 804"/>
                    <a:gd name="T109" fmla="*/ 50149274 h 650"/>
                    <a:gd name="T110" fmla="*/ 14280329 w 804"/>
                    <a:gd name="T111" fmla="*/ 51940032 h 650"/>
                    <a:gd name="T112" fmla="*/ 14280329 w 804"/>
                    <a:gd name="T113" fmla="*/ 51940032 h 650"/>
                    <a:gd name="T114" fmla="*/ 12693067 w 804"/>
                    <a:gd name="T115" fmla="*/ 57312305 h 65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4"/>
                    <a:gd name="T175" fmla="*/ 0 h 650"/>
                    <a:gd name="T176" fmla="*/ 804 w 804"/>
                    <a:gd name="T177" fmla="*/ 650 h 65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4" h="650">
                      <a:moveTo>
                        <a:pt x="591" y="650"/>
                      </a:moveTo>
                      <a:lnTo>
                        <a:pt x="509" y="620"/>
                      </a:lnTo>
                      <a:lnTo>
                        <a:pt x="497" y="620"/>
                      </a:lnTo>
                      <a:lnTo>
                        <a:pt x="425" y="600"/>
                      </a:lnTo>
                      <a:lnTo>
                        <a:pt x="425" y="591"/>
                      </a:lnTo>
                      <a:lnTo>
                        <a:pt x="415" y="591"/>
                      </a:lnTo>
                      <a:lnTo>
                        <a:pt x="402" y="591"/>
                      </a:lnTo>
                      <a:lnTo>
                        <a:pt x="402" y="600"/>
                      </a:lnTo>
                      <a:lnTo>
                        <a:pt x="389" y="600"/>
                      </a:lnTo>
                      <a:lnTo>
                        <a:pt x="389" y="591"/>
                      </a:lnTo>
                      <a:lnTo>
                        <a:pt x="379" y="591"/>
                      </a:lnTo>
                      <a:lnTo>
                        <a:pt x="366" y="591"/>
                      </a:lnTo>
                      <a:lnTo>
                        <a:pt x="356" y="600"/>
                      </a:lnTo>
                      <a:lnTo>
                        <a:pt x="356" y="591"/>
                      </a:lnTo>
                      <a:lnTo>
                        <a:pt x="343" y="600"/>
                      </a:lnTo>
                      <a:lnTo>
                        <a:pt x="343" y="591"/>
                      </a:lnTo>
                      <a:lnTo>
                        <a:pt x="331" y="591"/>
                      </a:lnTo>
                      <a:lnTo>
                        <a:pt x="320" y="591"/>
                      </a:lnTo>
                      <a:lnTo>
                        <a:pt x="320" y="580"/>
                      </a:lnTo>
                      <a:lnTo>
                        <a:pt x="307" y="580"/>
                      </a:lnTo>
                      <a:lnTo>
                        <a:pt x="297" y="580"/>
                      </a:lnTo>
                      <a:lnTo>
                        <a:pt x="284" y="580"/>
                      </a:lnTo>
                      <a:lnTo>
                        <a:pt x="272" y="580"/>
                      </a:lnTo>
                      <a:lnTo>
                        <a:pt x="261" y="580"/>
                      </a:lnTo>
                      <a:lnTo>
                        <a:pt x="261" y="569"/>
                      </a:lnTo>
                      <a:lnTo>
                        <a:pt x="248" y="569"/>
                      </a:lnTo>
                      <a:lnTo>
                        <a:pt x="238" y="569"/>
                      </a:lnTo>
                      <a:lnTo>
                        <a:pt x="238" y="560"/>
                      </a:lnTo>
                      <a:lnTo>
                        <a:pt x="225" y="560"/>
                      </a:lnTo>
                      <a:lnTo>
                        <a:pt x="225" y="549"/>
                      </a:lnTo>
                      <a:lnTo>
                        <a:pt x="213" y="549"/>
                      </a:lnTo>
                      <a:lnTo>
                        <a:pt x="213" y="560"/>
                      </a:lnTo>
                      <a:lnTo>
                        <a:pt x="213" y="549"/>
                      </a:lnTo>
                      <a:lnTo>
                        <a:pt x="202" y="549"/>
                      </a:lnTo>
                      <a:lnTo>
                        <a:pt x="213" y="549"/>
                      </a:lnTo>
                      <a:lnTo>
                        <a:pt x="202" y="549"/>
                      </a:lnTo>
                      <a:lnTo>
                        <a:pt x="202" y="540"/>
                      </a:lnTo>
                      <a:lnTo>
                        <a:pt x="202" y="549"/>
                      </a:lnTo>
                      <a:lnTo>
                        <a:pt x="189" y="549"/>
                      </a:lnTo>
                      <a:lnTo>
                        <a:pt x="189" y="540"/>
                      </a:lnTo>
                      <a:lnTo>
                        <a:pt x="177" y="540"/>
                      </a:lnTo>
                      <a:lnTo>
                        <a:pt x="166" y="540"/>
                      </a:lnTo>
                      <a:lnTo>
                        <a:pt x="154" y="540"/>
                      </a:lnTo>
                      <a:lnTo>
                        <a:pt x="154" y="549"/>
                      </a:lnTo>
                      <a:lnTo>
                        <a:pt x="154" y="540"/>
                      </a:lnTo>
                      <a:lnTo>
                        <a:pt x="143" y="540"/>
                      </a:lnTo>
                      <a:lnTo>
                        <a:pt x="143" y="529"/>
                      </a:lnTo>
                      <a:lnTo>
                        <a:pt x="130" y="529"/>
                      </a:lnTo>
                      <a:lnTo>
                        <a:pt x="130" y="520"/>
                      </a:lnTo>
                      <a:lnTo>
                        <a:pt x="118" y="520"/>
                      </a:lnTo>
                      <a:lnTo>
                        <a:pt x="107" y="520"/>
                      </a:lnTo>
                      <a:lnTo>
                        <a:pt x="95" y="520"/>
                      </a:lnTo>
                      <a:lnTo>
                        <a:pt x="95" y="509"/>
                      </a:lnTo>
                      <a:lnTo>
                        <a:pt x="95" y="500"/>
                      </a:lnTo>
                      <a:lnTo>
                        <a:pt x="95" y="490"/>
                      </a:lnTo>
                      <a:lnTo>
                        <a:pt x="83" y="490"/>
                      </a:lnTo>
                      <a:lnTo>
                        <a:pt x="83" y="480"/>
                      </a:lnTo>
                      <a:lnTo>
                        <a:pt x="71" y="480"/>
                      </a:lnTo>
                      <a:lnTo>
                        <a:pt x="71" y="469"/>
                      </a:lnTo>
                      <a:lnTo>
                        <a:pt x="83" y="460"/>
                      </a:lnTo>
                      <a:lnTo>
                        <a:pt x="95" y="460"/>
                      </a:lnTo>
                      <a:lnTo>
                        <a:pt x="95" y="449"/>
                      </a:lnTo>
                      <a:lnTo>
                        <a:pt x="95" y="440"/>
                      </a:lnTo>
                      <a:lnTo>
                        <a:pt x="107" y="440"/>
                      </a:lnTo>
                      <a:lnTo>
                        <a:pt x="95" y="440"/>
                      </a:lnTo>
                      <a:lnTo>
                        <a:pt x="83" y="440"/>
                      </a:lnTo>
                      <a:lnTo>
                        <a:pt x="83" y="430"/>
                      </a:lnTo>
                      <a:lnTo>
                        <a:pt x="71" y="430"/>
                      </a:lnTo>
                      <a:lnTo>
                        <a:pt x="71" y="440"/>
                      </a:lnTo>
                      <a:lnTo>
                        <a:pt x="71" y="430"/>
                      </a:lnTo>
                      <a:lnTo>
                        <a:pt x="59" y="430"/>
                      </a:lnTo>
                      <a:lnTo>
                        <a:pt x="71" y="420"/>
                      </a:lnTo>
                      <a:lnTo>
                        <a:pt x="59" y="420"/>
                      </a:lnTo>
                      <a:lnTo>
                        <a:pt x="71" y="420"/>
                      </a:lnTo>
                      <a:lnTo>
                        <a:pt x="71" y="409"/>
                      </a:lnTo>
                      <a:lnTo>
                        <a:pt x="71" y="400"/>
                      </a:lnTo>
                      <a:lnTo>
                        <a:pt x="59" y="400"/>
                      </a:lnTo>
                      <a:lnTo>
                        <a:pt x="48" y="400"/>
                      </a:lnTo>
                      <a:lnTo>
                        <a:pt x="36" y="400"/>
                      </a:lnTo>
                      <a:lnTo>
                        <a:pt x="24" y="400"/>
                      </a:lnTo>
                      <a:lnTo>
                        <a:pt x="24" y="390"/>
                      </a:lnTo>
                      <a:lnTo>
                        <a:pt x="24" y="380"/>
                      </a:lnTo>
                      <a:lnTo>
                        <a:pt x="12" y="380"/>
                      </a:lnTo>
                      <a:lnTo>
                        <a:pt x="12" y="370"/>
                      </a:lnTo>
                      <a:lnTo>
                        <a:pt x="12" y="359"/>
                      </a:lnTo>
                      <a:lnTo>
                        <a:pt x="0" y="349"/>
                      </a:lnTo>
                      <a:lnTo>
                        <a:pt x="0" y="339"/>
                      </a:lnTo>
                      <a:lnTo>
                        <a:pt x="0" y="330"/>
                      </a:lnTo>
                      <a:lnTo>
                        <a:pt x="12" y="330"/>
                      </a:lnTo>
                      <a:lnTo>
                        <a:pt x="12" y="319"/>
                      </a:lnTo>
                      <a:lnTo>
                        <a:pt x="12" y="310"/>
                      </a:lnTo>
                      <a:lnTo>
                        <a:pt x="24" y="310"/>
                      </a:lnTo>
                      <a:lnTo>
                        <a:pt x="24" y="299"/>
                      </a:lnTo>
                      <a:lnTo>
                        <a:pt x="24" y="290"/>
                      </a:lnTo>
                      <a:lnTo>
                        <a:pt x="24" y="279"/>
                      </a:lnTo>
                      <a:lnTo>
                        <a:pt x="36" y="279"/>
                      </a:lnTo>
                      <a:lnTo>
                        <a:pt x="36" y="270"/>
                      </a:lnTo>
                      <a:lnTo>
                        <a:pt x="36" y="259"/>
                      </a:lnTo>
                      <a:lnTo>
                        <a:pt x="48" y="259"/>
                      </a:lnTo>
                      <a:lnTo>
                        <a:pt x="48" y="250"/>
                      </a:lnTo>
                      <a:lnTo>
                        <a:pt x="48" y="239"/>
                      </a:lnTo>
                      <a:lnTo>
                        <a:pt x="48" y="230"/>
                      </a:lnTo>
                      <a:lnTo>
                        <a:pt x="59" y="230"/>
                      </a:lnTo>
                      <a:lnTo>
                        <a:pt x="59" y="220"/>
                      </a:lnTo>
                      <a:lnTo>
                        <a:pt x="48" y="220"/>
                      </a:lnTo>
                      <a:lnTo>
                        <a:pt x="48" y="210"/>
                      </a:lnTo>
                      <a:lnTo>
                        <a:pt x="48" y="199"/>
                      </a:lnTo>
                      <a:lnTo>
                        <a:pt x="59" y="199"/>
                      </a:lnTo>
                      <a:lnTo>
                        <a:pt x="71" y="199"/>
                      </a:lnTo>
                      <a:lnTo>
                        <a:pt x="83" y="199"/>
                      </a:lnTo>
                      <a:lnTo>
                        <a:pt x="95" y="199"/>
                      </a:lnTo>
                      <a:lnTo>
                        <a:pt x="95" y="190"/>
                      </a:lnTo>
                      <a:lnTo>
                        <a:pt x="107" y="190"/>
                      </a:lnTo>
                      <a:lnTo>
                        <a:pt x="107" y="199"/>
                      </a:lnTo>
                      <a:lnTo>
                        <a:pt x="118" y="199"/>
                      </a:lnTo>
                      <a:lnTo>
                        <a:pt x="130" y="199"/>
                      </a:lnTo>
                      <a:lnTo>
                        <a:pt x="143" y="199"/>
                      </a:lnTo>
                      <a:lnTo>
                        <a:pt x="154" y="199"/>
                      </a:lnTo>
                      <a:lnTo>
                        <a:pt x="166" y="199"/>
                      </a:lnTo>
                      <a:lnTo>
                        <a:pt x="177" y="199"/>
                      </a:lnTo>
                      <a:lnTo>
                        <a:pt x="189" y="199"/>
                      </a:lnTo>
                      <a:lnTo>
                        <a:pt x="202" y="199"/>
                      </a:lnTo>
                      <a:lnTo>
                        <a:pt x="213" y="199"/>
                      </a:lnTo>
                      <a:lnTo>
                        <a:pt x="225" y="199"/>
                      </a:lnTo>
                      <a:lnTo>
                        <a:pt x="238" y="199"/>
                      </a:lnTo>
                      <a:lnTo>
                        <a:pt x="238" y="190"/>
                      </a:lnTo>
                      <a:lnTo>
                        <a:pt x="248" y="179"/>
                      </a:lnTo>
                      <a:lnTo>
                        <a:pt x="248" y="170"/>
                      </a:lnTo>
                      <a:lnTo>
                        <a:pt x="248" y="160"/>
                      </a:lnTo>
                      <a:lnTo>
                        <a:pt x="261" y="160"/>
                      </a:lnTo>
                      <a:lnTo>
                        <a:pt x="261" y="150"/>
                      </a:lnTo>
                      <a:lnTo>
                        <a:pt x="261" y="139"/>
                      </a:lnTo>
                      <a:lnTo>
                        <a:pt x="272" y="129"/>
                      </a:lnTo>
                      <a:lnTo>
                        <a:pt x="272" y="120"/>
                      </a:lnTo>
                      <a:lnTo>
                        <a:pt x="284" y="120"/>
                      </a:lnTo>
                      <a:lnTo>
                        <a:pt x="284" y="109"/>
                      </a:lnTo>
                      <a:lnTo>
                        <a:pt x="297" y="109"/>
                      </a:lnTo>
                      <a:lnTo>
                        <a:pt x="307" y="109"/>
                      </a:lnTo>
                      <a:lnTo>
                        <a:pt x="307" y="100"/>
                      </a:lnTo>
                      <a:lnTo>
                        <a:pt x="320" y="100"/>
                      </a:lnTo>
                      <a:lnTo>
                        <a:pt x="320" y="89"/>
                      </a:lnTo>
                      <a:lnTo>
                        <a:pt x="331" y="89"/>
                      </a:lnTo>
                      <a:lnTo>
                        <a:pt x="331" y="79"/>
                      </a:lnTo>
                      <a:lnTo>
                        <a:pt x="343" y="69"/>
                      </a:lnTo>
                      <a:lnTo>
                        <a:pt x="343" y="60"/>
                      </a:lnTo>
                      <a:lnTo>
                        <a:pt x="343" y="49"/>
                      </a:lnTo>
                      <a:lnTo>
                        <a:pt x="343" y="40"/>
                      </a:lnTo>
                      <a:lnTo>
                        <a:pt x="356" y="29"/>
                      </a:lnTo>
                      <a:lnTo>
                        <a:pt x="366" y="29"/>
                      </a:lnTo>
                      <a:lnTo>
                        <a:pt x="366" y="20"/>
                      </a:lnTo>
                      <a:lnTo>
                        <a:pt x="379" y="20"/>
                      </a:lnTo>
                      <a:lnTo>
                        <a:pt x="379" y="9"/>
                      </a:lnTo>
                      <a:lnTo>
                        <a:pt x="379" y="0"/>
                      </a:lnTo>
                      <a:lnTo>
                        <a:pt x="389" y="0"/>
                      </a:lnTo>
                      <a:lnTo>
                        <a:pt x="389" y="20"/>
                      </a:lnTo>
                      <a:lnTo>
                        <a:pt x="389" y="89"/>
                      </a:lnTo>
                      <a:lnTo>
                        <a:pt x="389" y="129"/>
                      </a:lnTo>
                      <a:lnTo>
                        <a:pt x="389" y="150"/>
                      </a:lnTo>
                      <a:lnTo>
                        <a:pt x="389" y="210"/>
                      </a:lnTo>
                      <a:lnTo>
                        <a:pt x="389" y="199"/>
                      </a:lnTo>
                      <a:lnTo>
                        <a:pt x="402" y="199"/>
                      </a:lnTo>
                      <a:lnTo>
                        <a:pt x="415" y="199"/>
                      </a:lnTo>
                      <a:lnTo>
                        <a:pt x="415" y="210"/>
                      </a:lnTo>
                      <a:lnTo>
                        <a:pt x="425" y="210"/>
                      </a:lnTo>
                      <a:lnTo>
                        <a:pt x="425" y="220"/>
                      </a:lnTo>
                      <a:lnTo>
                        <a:pt x="425" y="210"/>
                      </a:lnTo>
                      <a:lnTo>
                        <a:pt x="425" y="220"/>
                      </a:lnTo>
                      <a:lnTo>
                        <a:pt x="438" y="220"/>
                      </a:lnTo>
                      <a:lnTo>
                        <a:pt x="448" y="220"/>
                      </a:lnTo>
                      <a:lnTo>
                        <a:pt x="461" y="220"/>
                      </a:lnTo>
                      <a:lnTo>
                        <a:pt x="473" y="220"/>
                      </a:lnTo>
                      <a:lnTo>
                        <a:pt x="484" y="220"/>
                      </a:lnTo>
                      <a:lnTo>
                        <a:pt x="484" y="210"/>
                      </a:lnTo>
                      <a:lnTo>
                        <a:pt x="497" y="210"/>
                      </a:lnTo>
                      <a:lnTo>
                        <a:pt x="509" y="210"/>
                      </a:lnTo>
                      <a:lnTo>
                        <a:pt x="509" y="199"/>
                      </a:lnTo>
                      <a:lnTo>
                        <a:pt x="520" y="199"/>
                      </a:lnTo>
                      <a:lnTo>
                        <a:pt x="532" y="199"/>
                      </a:lnTo>
                      <a:lnTo>
                        <a:pt x="532" y="190"/>
                      </a:lnTo>
                      <a:lnTo>
                        <a:pt x="532" y="199"/>
                      </a:lnTo>
                      <a:lnTo>
                        <a:pt x="543" y="199"/>
                      </a:lnTo>
                      <a:lnTo>
                        <a:pt x="543" y="190"/>
                      </a:lnTo>
                      <a:lnTo>
                        <a:pt x="543" y="199"/>
                      </a:lnTo>
                      <a:lnTo>
                        <a:pt x="556" y="199"/>
                      </a:lnTo>
                      <a:lnTo>
                        <a:pt x="568" y="199"/>
                      </a:lnTo>
                      <a:lnTo>
                        <a:pt x="579" y="199"/>
                      </a:lnTo>
                      <a:lnTo>
                        <a:pt x="579" y="210"/>
                      </a:lnTo>
                      <a:lnTo>
                        <a:pt x="579" y="199"/>
                      </a:lnTo>
                      <a:lnTo>
                        <a:pt x="579" y="210"/>
                      </a:lnTo>
                      <a:lnTo>
                        <a:pt x="579" y="199"/>
                      </a:lnTo>
                      <a:lnTo>
                        <a:pt x="591" y="199"/>
                      </a:lnTo>
                      <a:lnTo>
                        <a:pt x="602" y="199"/>
                      </a:lnTo>
                      <a:lnTo>
                        <a:pt x="615" y="199"/>
                      </a:lnTo>
                      <a:lnTo>
                        <a:pt x="602" y="199"/>
                      </a:lnTo>
                      <a:lnTo>
                        <a:pt x="615" y="199"/>
                      </a:lnTo>
                      <a:lnTo>
                        <a:pt x="627" y="220"/>
                      </a:lnTo>
                      <a:lnTo>
                        <a:pt x="661" y="270"/>
                      </a:lnTo>
                      <a:lnTo>
                        <a:pt x="686" y="299"/>
                      </a:lnTo>
                      <a:lnTo>
                        <a:pt x="709" y="339"/>
                      </a:lnTo>
                      <a:lnTo>
                        <a:pt x="733" y="370"/>
                      </a:lnTo>
                      <a:lnTo>
                        <a:pt x="733" y="380"/>
                      </a:lnTo>
                      <a:lnTo>
                        <a:pt x="745" y="390"/>
                      </a:lnTo>
                      <a:lnTo>
                        <a:pt x="745" y="400"/>
                      </a:lnTo>
                      <a:lnTo>
                        <a:pt x="804" y="490"/>
                      </a:lnTo>
                      <a:lnTo>
                        <a:pt x="804" y="500"/>
                      </a:lnTo>
                      <a:lnTo>
                        <a:pt x="791" y="500"/>
                      </a:lnTo>
                      <a:lnTo>
                        <a:pt x="791" y="490"/>
                      </a:lnTo>
                      <a:lnTo>
                        <a:pt x="791" y="500"/>
                      </a:lnTo>
                      <a:lnTo>
                        <a:pt x="804" y="500"/>
                      </a:lnTo>
                      <a:lnTo>
                        <a:pt x="791" y="500"/>
                      </a:lnTo>
                      <a:lnTo>
                        <a:pt x="791" y="509"/>
                      </a:lnTo>
                      <a:lnTo>
                        <a:pt x="781" y="509"/>
                      </a:lnTo>
                      <a:lnTo>
                        <a:pt x="781" y="520"/>
                      </a:lnTo>
                      <a:lnTo>
                        <a:pt x="791" y="520"/>
                      </a:lnTo>
                      <a:lnTo>
                        <a:pt x="781" y="520"/>
                      </a:lnTo>
                      <a:lnTo>
                        <a:pt x="791" y="520"/>
                      </a:lnTo>
                      <a:lnTo>
                        <a:pt x="791" y="529"/>
                      </a:lnTo>
                      <a:lnTo>
                        <a:pt x="781" y="529"/>
                      </a:lnTo>
                      <a:lnTo>
                        <a:pt x="781" y="540"/>
                      </a:lnTo>
                      <a:lnTo>
                        <a:pt x="781" y="529"/>
                      </a:lnTo>
                      <a:lnTo>
                        <a:pt x="768" y="529"/>
                      </a:lnTo>
                      <a:lnTo>
                        <a:pt x="768" y="540"/>
                      </a:lnTo>
                      <a:lnTo>
                        <a:pt x="768" y="549"/>
                      </a:lnTo>
                      <a:lnTo>
                        <a:pt x="756" y="549"/>
                      </a:lnTo>
                      <a:lnTo>
                        <a:pt x="768" y="549"/>
                      </a:lnTo>
                      <a:lnTo>
                        <a:pt x="756" y="549"/>
                      </a:lnTo>
                      <a:lnTo>
                        <a:pt x="768" y="549"/>
                      </a:lnTo>
                      <a:lnTo>
                        <a:pt x="756" y="549"/>
                      </a:lnTo>
                      <a:lnTo>
                        <a:pt x="756" y="560"/>
                      </a:lnTo>
                      <a:lnTo>
                        <a:pt x="756" y="569"/>
                      </a:lnTo>
                      <a:lnTo>
                        <a:pt x="756" y="580"/>
                      </a:lnTo>
                      <a:lnTo>
                        <a:pt x="733" y="591"/>
                      </a:lnTo>
                      <a:lnTo>
                        <a:pt x="720" y="591"/>
                      </a:lnTo>
                      <a:lnTo>
                        <a:pt x="615" y="640"/>
                      </a:lnTo>
                      <a:lnTo>
                        <a:pt x="591" y="650"/>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20" name="Freeform 26">
                  <a:extLst>
                    <a:ext uri="{FF2B5EF4-FFF2-40B4-BE49-F238E27FC236}">
                      <a16:creationId xmlns:a16="http://schemas.microsoft.com/office/drawing/2014/main" id="{08831991-218B-4590-9892-98D7DCC48429}"/>
                    </a:ext>
                  </a:extLst>
                </p:cNvPr>
                <p:cNvSpPr>
                  <a:spLocks/>
                </p:cNvSpPr>
                <p:nvPr/>
              </p:nvSpPr>
              <p:spPr bwMode="auto">
                <a:xfrm>
                  <a:off x="5360181" y="5160537"/>
                  <a:ext cx="396296" cy="500981"/>
                </a:xfrm>
                <a:custGeom>
                  <a:avLst/>
                  <a:gdLst>
                    <a:gd name="T0" fmla="*/ 3149379 w 344"/>
                    <a:gd name="T1" fmla="*/ 30267321 h 345"/>
                    <a:gd name="T2" fmla="*/ 3149379 w 344"/>
                    <a:gd name="T3" fmla="*/ 30267321 h 345"/>
                    <a:gd name="T4" fmla="*/ 3149379 w 344"/>
                    <a:gd name="T5" fmla="*/ 28487205 h 345"/>
                    <a:gd name="T6" fmla="*/ 3149379 w 344"/>
                    <a:gd name="T7" fmla="*/ 26707089 h 345"/>
                    <a:gd name="T8" fmla="*/ 3149379 w 344"/>
                    <a:gd name="T9" fmla="*/ 24926973 h 345"/>
                    <a:gd name="T10" fmla="*/ 3149379 w 344"/>
                    <a:gd name="T11" fmla="*/ 23145522 h 345"/>
                    <a:gd name="T12" fmla="*/ 0 w 344"/>
                    <a:gd name="T13" fmla="*/ 21365401 h 345"/>
                    <a:gd name="T14" fmla="*/ 3149379 w 344"/>
                    <a:gd name="T15" fmla="*/ 19585285 h 345"/>
                    <a:gd name="T16" fmla="*/ 3149379 w 344"/>
                    <a:gd name="T17" fmla="*/ 17805169 h 345"/>
                    <a:gd name="T18" fmla="*/ 3149379 w 344"/>
                    <a:gd name="T19" fmla="*/ 17805169 h 345"/>
                    <a:gd name="T20" fmla="*/ 3149379 w 344"/>
                    <a:gd name="T21" fmla="*/ 16023718 h 345"/>
                    <a:gd name="T22" fmla="*/ 3149379 w 344"/>
                    <a:gd name="T23" fmla="*/ 14243602 h 345"/>
                    <a:gd name="T24" fmla="*/ 3149379 w 344"/>
                    <a:gd name="T25" fmla="*/ 14243602 h 345"/>
                    <a:gd name="T26" fmla="*/ 3149379 w 344"/>
                    <a:gd name="T27" fmla="*/ 12463486 h 345"/>
                    <a:gd name="T28" fmla="*/ 3149379 w 344"/>
                    <a:gd name="T29" fmla="*/ 10683368 h 345"/>
                    <a:gd name="T30" fmla="*/ 3149379 w 344"/>
                    <a:gd name="T31" fmla="*/ 7121801 h 345"/>
                    <a:gd name="T32" fmla="*/ 3149379 w 344"/>
                    <a:gd name="T33" fmla="*/ 8901917 h 345"/>
                    <a:gd name="T34" fmla="*/ 3149379 w 344"/>
                    <a:gd name="T35" fmla="*/ 7121801 h 345"/>
                    <a:gd name="T36" fmla="*/ 3149379 w 344"/>
                    <a:gd name="T37" fmla="*/ 5341684 h 345"/>
                    <a:gd name="T38" fmla="*/ 3149379 w 344"/>
                    <a:gd name="T39" fmla="*/ 5341684 h 345"/>
                    <a:gd name="T40" fmla="*/ 3149379 w 344"/>
                    <a:gd name="T41" fmla="*/ 5341684 h 345"/>
                    <a:gd name="T42" fmla="*/ 3149379 w 344"/>
                    <a:gd name="T43" fmla="*/ 5341684 h 345"/>
                    <a:gd name="T44" fmla="*/ 3149379 w 344"/>
                    <a:gd name="T45" fmla="*/ 5341684 h 345"/>
                    <a:gd name="T46" fmla="*/ 3149379 w 344"/>
                    <a:gd name="T47" fmla="*/ 5341684 h 345"/>
                    <a:gd name="T48" fmla="*/ 3149379 w 344"/>
                    <a:gd name="T49" fmla="*/ 5341684 h 345"/>
                    <a:gd name="T50" fmla="*/ 3149379 w 344"/>
                    <a:gd name="T51" fmla="*/ 5341684 h 345"/>
                    <a:gd name="T52" fmla="*/ 3149379 w 344"/>
                    <a:gd name="T53" fmla="*/ 0 h 345"/>
                    <a:gd name="T54" fmla="*/ 3149379 w 344"/>
                    <a:gd name="T55" fmla="*/ 5341684 h 345"/>
                    <a:gd name="T56" fmla="*/ 3149379 w 344"/>
                    <a:gd name="T57" fmla="*/ 5341684 h 345"/>
                    <a:gd name="T58" fmla="*/ 3149379 w 344"/>
                    <a:gd name="T59" fmla="*/ 5341684 h 345"/>
                    <a:gd name="T60" fmla="*/ 3149379 w 344"/>
                    <a:gd name="T61" fmla="*/ 5341684 h 345"/>
                    <a:gd name="T62" fmla="*/ 3149379 w 344"/>
                    <a:gd name="T63" fmla="*/ 5341684 h 345"/>
                    <a:gd name="T64" fmla="*/ 3149379 w 344"/>
                    <a:gd name="T65" fmla="*/ 7121801 h 345"/>
                    <a:gd name="T66" fmla="*/ 3149379 w 344"/>
                    <a:gd name="T67" fmla="*/ 7121801 h 345"/>
                    <a:gd name="T68" fmla="*/ 3149379 w 344"/>
                    <a:gd name="T69" fmla="*/ 8901917 h 345"/>
                    <a:gd name="T70" fmla="*/ 4723440 w 344"/>
                    <a:gd name="T71" fmla="*/ 10683368 h 345"/>
                    <a:gd name="T72" fmla="*/ 4723440 w 344"/>
                    <a:gd name="T73" fmla="*/ 12463486 h 345"/>
                    <a:gd name="T74" fmla="*/ 4723440 w 344"/>
                    <a:gd name="T75" fmla="*/ 14243602 h 345"/>
                    <a:gd name="T76" fmla="*/ 4723440 w 344"/>
                    <a:gd name="T77" fmla="*/ 14243602 h 345"/>
                    <a:gd name="T78" fmla="*/ 4723440 w 344"/>
                    <a:gd name="T79" fmla="*/ 16023718 h 345"/>
                    <a:gd name="T80" fmla="*/ 4723440 w 344"/>
                    <a:gd name="T81" fmla="*/ 17805169 h 345"/>
                    <a:gd name="T82" fmla="*/ 3149379 w 344"/>
                    <a:gd name="T83" fmla="*/ 16023718 h 345"/>
                    <a:gd name="T84" fmla="*/ 3149379 w 344"/>
                    <a:gd name="T85" fmla="*/ 14243602 h 345"/>
                    <a:gd name="T86" fmla="*/ 3149379 w 344"/>
                    <a:gd name="T87" fmla="*/ 14243602 h 345"/>
                    <a:gd name="T88" fmla="*/ 3149379 w 344"/>
                    <a:gd name="T89" fmla="*/ 16023718 h 345"/>
                    <a:gd name="T90" fmla="*/ 3149379 w 344"/>
                    <a:gd name="T91" fmla="*/ 16023718 h 345"/>
                    <a:gd name="T92" fmla="*/ 3149379 w 344"/>
                    <a:gd name="T93" fmla="*/ 17805169 h 345"/>
                    <a:gd name="T94" fmla="*/ 3149379 w 344"/>
                    <a:gd name="T95" fmla="*/ 17805169 h 345"/>
                    <a:gd name="T96" fmla="*/ 3149379 w 344"/>
                    <a:gd name="T97" fmla="*/ 19585285 h 345"/>
                    <a:gd name="T98" fmla="*/ 3149379 w 344"/>
                    <a:gd name="T99" fmla="*/ 19585285 h 345"/>
                    <a:gd name="T100" fmla="*/ 3149379 w 344"/>
                    <a:gd name="T101" fmla="*/ 23145522 h 345"/>
                    <a:gd name="T102" fmla="*/ 3149379 w 344"/>
                    <a:gd name="T103" fmla="*/ 23145522 h 345"/>
                    <a:gd name="T104" fmla="*/ 3149379 w 344"/>
                    <a:gd name="T105" fmla="*/ 26707089 h 345"/>
                    <a:gd name="T106" fmla="*/ 3149379 w 344"/>
                    <a:gd name="T107" fmla="*/ 26707089 h 345"/>
                    <a:gd name="T108" fmla="*/ 3149379 w 344"/>
                    <a:gd name="T109" fmla="*/ 28487205 h 3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4"/>
                    <a:gd name="T166" fmla="*/ 0 h 345"/>
                    <a:gd name="T167" fmla="*/ 344 w 344"/>
                    <a:gd name="T168" fmla="*/ 345 h 34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4" h="345">
                      <a:moveTo>
                        <a:pt x="90" y="325"/>
                      </a:moveTo>
                      <a:lnTo>
                        <a:pt x="90" y="336"/>
                      </a:lnTo>
                      <a:lnTo>
                        <a:pt x="77" y="345"/>
                      </a:lnTo>
                      <a:lnTo>
                        <a:pt x="65" y="345"/>
                      </a:lnTo>
                      <a:lnTo>
                        <a:pt x="65" y="336"/>
                      </a:lnTo>
                      <a:lnTo>
                        <a:pt x="52" y="336"/>
                      </a:lnTo>
                      <a:lnTo>
                        <a:pt x="52" y="325"/>
                      </a:lnTo>
                      <a:lnTo>
                        <a:pt x="39" y="325"/>
                      </a:lnTo>
                      <a:lnTo>
                        <a:pt x="27" y="325"/>
                      </a:lnTo>
                      <a:lnTo>
                        <a:pt x="27" y="314"/>
                      </a:lnTo>
                      <a:lnTo>
                        <a:pt x="39" y="314"/>
                      </a:lnTo>
                      <a:lnTo>
                        <a:pt x="39" y="305"/>
                      </a:lnTo>
                      <a:lnTo>
                        <a:pt x="27" y="305"/>
                      </a:lnTo>
                      <a:lnTo>
                        <a:pt x="27" y="294"/>
                      </a:lnTo>
                      <a:lnTo>
                        <a:pt x="27" y="284"/>
                      </a:lnTo>
                      <a:lnTo>
                        <a:pt x="27" y="273"/>
                      </a:lnTo>
                      <a:lnTo>
                        <a:pt x="27" y="264"/>
                      </a:lnTo>
                      <a:lnTo>
                        <a:pt x="14" y="264"/>
                      </a:lnTo>
                      <a:lnTo>
                        <a:pt x="14" y="254"/>
                      </a:lnTo>
                      <a:lnTo>
                        <a:pt x="0" y="254"/>
                      </a:lnTo>
                      <a:lnTo>
                        <a:pt x="0" y="244"/>
                      </a:lnTo>
                      <a:lnTo>
                        <a:pt x="14" y="244"/>
                      </a:lnTo>
                      <a:lnTo>
                        <a:pt x="14" y="233"/>
                      </a:lnTo>
                      <a:lnTo>
                        <a:pt x="27" y="233"/>
                      </a:lnTo>
                      <a:lnTo>
                        <a:pt x="27" y="224"/>
                      </a:lnTo>
                      <a:lnTo>
                        <a:pt x="39" y="224"/>
                      </a:lnTo>
                      <a:lnTo>
                        <a:pt x="39" y="213"/>
                      </a:lnTo>
                      <a:lnTo>
                        <a:pt x="39" y="203"/>
                      </a:lnTo>
                      <a:lnTo>
                        <a:pt x="39" y="193"/>
                      </a:lnTo>
                      <a:lnTo>
                        <a:pt x="39" y="203"/>
                      </a:lnTo>
                      <a:lnTo>
                        <a:pt x="39" y="193"/>
                      </a:lnTo>
                      <a:lnTo>
                        <a:pt x="27" y="193"/>
                      </a:lnTo>
                      <a:lnTo>
                        <a:pt x="27" y="184"/>
                      </a:lnTo>
                      <a:lnTo>
                        <a:pt x="14" y="184"/>
                      </a:lnTo>
                      <a:lnTo>
                        <a:pt x="14" y="172"/>
                      </a:lnTo>
                      <a:lnTo>
                        <a:pt x="14" y="163"/>
                      </a:lnTo>
                      <a:lnTo>
                        <a:pt x="14" y="152"/>
                      </a:lnTo>
                      <a:lnTo>
                        <a:pt x="14" y="142"/>
                      </a:lnTo>
                      <a:lnTo>
                        <a:pt x="27" y="142"/>
                      </a:lnTo>
                      <a:lnTo>
                        <a:pt x="39" y="142"/>
                      </a:lnTo>
                      <a:lnTo>
                        <a:pt x="52" y="142"/>
                      </a:lnTo>
                      <a:lnTo>
                        <a:pt x="52" y="132"/>
                      </a:lnTo>
                      <a:lnTo>
                        <a:pt x="52" y="123"/>
                      </a:lnTo>
                      <a:lnTo>
                        <a:pt x="52" y="112"/>
                      </a:lnTo>
                      <a:lnTo>
                        <a:pt x="65" y="112"/>
                      </a:lnTo>
                      <a:lnTo>
                        <a:pt x="65" y="102"/>
                      </a:lnTo>
                      <a:lnTo>
                        <a:pt x="65" y="91"/>
                      </a:lnTo>
                      <a:lnTo>
                        <a:pt x="77" y="91"/>
                      </a:lnTo>
                      <a:lnTo>
                        <a:pt x="90" y="91"/>
                      </a:lnTo>
                      <a:lnTo>
                        <a:pt x="102" y="91"/>
                      </a:lnTo>
                      <a:lnTo>
                        <a:pt x="102" y="102"/>
                      </a:lnTo>
                      <a:lnTo>
                        <a:pt x="115" y="102"/>
                      </a:lnTo>
                      <a:lnTo>
                        <a:pt x="129" y="102"/>
                      </a:lnTo>
                      <a:lnTo>
                        <a:pt x="129" y="91"/>
                      </a:lnTo>
                      <a:lnTo>
                        <a:pt x="129" y="81"/>
                      </a:lnTo>
                      <a:lnTo>
                        <a:pt x="129" y="72"/>
                      </a:lnTo>
                      <a:lnTo>
                        <a:pt x="115" y="72"/>
                      </a:lnTo>
                      <a:lnTo>
                        <a:pt x="115" y="60"/>
                      </a:lnTo>
                      <a:lnTo>
                        <a:pt x="129" y="60"/>
                      </a:lnTo>
                      <a:lnTo>
                        <a:pt x="129" y="72"/>
                      </a:lnTo>
                      <a:lnTo>
                        <a:pt x="129" y="60"/>
                      </a:lnTo>
                      <a:lnTo>
                        <a:pt x="141" y="60"/>
                      </a:lnTo>
                      <a:lnTo>
                        <a:pt x="154" y="60"/>
                      </a:lnTo>
                      <a:lnTo>
                        <a:pt x="154" y="51"/>
                      </a:lnTo>
                      <a:lnTo>
                        <a:pt x="154" y="40"/>
                      </a:lnTo>
                      <a:lnTo>
                        <a:pt x="141" y="40"/>
                      </a:lnTo>
                      <a:lnTo>
                        <a:pt x="154" y="40"/>
                      </a:lnTo>
                      <a:lnTo>
                        <a:pt x="154" y="31"/>
                      </a:lnTo>
                      <a:lnTo>
                        <a:pt x="141" y="31"/>
                      </a:lnTo>
                      <a:lnTo>
                        <a:pt x="154" y="31"/>
                      </a:lnTo>
                      <a:lnTo>
                        <a:pt x="141" y="31"/>
                      </a:lnTo>
                      <a:lnTo>
                        <a:pt x="141" y="20"/>
                      </a:lnTo>
                      <a:lnTo>
                        <a:pt x="154" y="20"/>
                      </a:lnTo>
                      <a:lnTo>
                        <a:pt x="166" y="20"/>
                      </a:lnTo>
                      <a:lnTo>
                        <a:pt x="166" y="11"/>
                      </a:lnTo>
                      <a:lnTo>
                        <a:pt x="154" y="11"/>
                      </a:lnTo>
                      <a:lnTo>
                        <a:pt x="166" y="11"/>
                      </a:lnTo>
                      <a:lnTo>
                        <a:pt x="154" y="11"/>
                      </a:lnTo>
                      <a:lnTo>
                        <a:pt x="154" y="0"/>
                      </a:lnTo>
                      <a:lnTo>
                        <a:pt x="166" y="11"/>
                      </a:lnTo>
                      <a:lnTo>
                        <a:pt x="166" y="0"/>
                      </a:lnTo>
                      <a:lnTo>
                        <a:pt x="166" y="11"/>
                      </a:lnTo>
                      <a:lnTo>
                        <a:pt x="178" y="11"/>
                      </a:lnTo>
                      <a:lnTo>
                        <a:pt x="192" y="11"/>
                      </a:lnTo>
                      <a:lnTo>
                        <a:pt x="203" y="11"/>
                      </a:lnTo>
                      <a:lnTo>
                        <a:pt x="217" y="11"/>
                      </a:lnTo>
                      <a:lnTo>
                        <a:pt x="229" y="11"/>
                      </a:lnTo>
                      <a:lnTo>
                        <a:pt x="229" y="20"/>
                      </a:lnTo>
                      <a:lnTo>
                        <a:pt x="229" y="11"/>
                      </a:lnTo>
                      <a:lnTo>
                        <a:pt x="229" y="20"/>
                      </a:lnTo>
                      <a:lnTo>
                        <a:pt x="242" y="20"/>
                      </a:lnTo>
                      <a:lnTo>
                        <a:pt x="255" y="20"/>
                      </a:lnTo>
                      <a:lnTo>
                        <a:pt x="255" y="31"/>
                      </a:lnTo>
                      <a:lnTo>
                        <a:pt x="255" y="40"/>
                      </a:lnTo>
                      <a:lnTo>
                        <a:pt x="255" y="51"/>
                      </a:lnTo>
                      <a:lnTo>
                        <a:pt x="267" y="51"/>
                      </a:lnTo>
                      <a:lnTo>
                        <a:pt x="267" y="60"/>
                      </a:lnTo>
                      <a:lnTo>
                        <a:pt x="267" y="72"/>
                      </a:lnTo>
                      <a:lnTo>
                        <a:pt x="267" y="81"/>
                      </a:lnTo>
                      <a:lnTo>
                        <a:pt x="255" y="81"/>
                      </a:lnTo>
                      <a:lnTo>
                        <a:pt x="267" y="81"/>
                      </a:lnTo>
                      <a:lnTo>
                        <a:pt x="255" y="91"/>
                      </a:lnTo>
                      <a:lnTo>
                        <a:pt x="267" y="91"/>
                      </a:lnTo>
                      <a:lnTo>
                        <a:pt x="267" y="102"/>
                      </a:lnTo>
                      <a:lnTo>
                        <a:pt x="280" y="102"/>
                      </a:lnTo>
                      <a:lnTo>
                        <a:pt x="292" y="102"/>
                      </a:lnTo>
                      <a:lnTo>
                        <a:pt x="292" y="112"/>
                      </a:lnTo>
                      <a:lnTo>
                        <a:pt x="305" y="112"/>
                      </a:lnTo>
                      <a:lnTo>
                        <a:pt x="305" y="123"/>
                      </a:lnTo>
                      <a:lnTo>
                        <a:pt x="305" y="132"/>
                      </a:lnTo>
                      <a:lnTo>
                        <a:pt x="319" y="132"/>
                      </a:lnTo>
                      <a:lnTo>
                        <a:pt x="330" y="132"/>
                      </a:lnTo>
                      <a:lnTo>
                        <a:pt x="344" y="132"/>
                      </a:lnTo>
                      <a:lnTo>
                        <a:pt x="344" y="142"/>
                      </a:lnTo>
                      <a:lnTo>
                        <a:pt x="344" y="152"/>
                      </a:lnTo>
                      <a:lnTo>
                        <a:pt x="330" y="152"/>
                      </a:lnTo>
                      <a:lnTo>
                        <a:pt x="330" y="163"/>
                      </a:lnTo>
                      <a:lnTo>
                        <a:pt x="319" y="163"/>
                      </a:lnTo>
                      <a:lnTo>
                        <a:pt x="319" y="172"/>
                      </a:lnTo>
                      <a:lnTo>
                        <a:pt x="319" y="184"/>
                      </a:lnTo>
                      <a:lnTo>
                        <a:pt x="305" y="184"/>
                      </a:lnTo>
                      <a:lnTo>
                        <a:pt x="292" y="184"/>
                      </a:lnTo>
                      <a:lnTo>
                        <a:pt x="292" y="193"/>
                      </a:lnTo>
                      <a:lnTo>
                        <a:pt x="280" y="193"/>
                      </a:lnTo>
                      <a:lnTo>
                        <a:pt x="280" y="184"/>
                      </a:lnTo>
                      <a:lnTo>
                        <a:pt x="280" y="172"/>
                      </a:lnTo>
                      <a:lnTo>
                        <a:pt x="292" y="172"/>
                      </a:lnTo>
                      <a:lnTo>
                        <a:pt x="292" y="163"/>
                      </a:lnTo>
                      <a:lnTo>
                        <a:pt x="280" y="163"/>
                      </a:lnTo>
                      <a:lnTo>
                        <a:pt x="280" y="152"/>
                      </a:lnTo>
                      <a:lnTo>
                        <a:pt x="267" y="152"/>
                      </a:lnTo>
                      <a:lnTo>
                        <a:pt x="267" y="163"/>
                      </a:lnTo>
                      <a:lnTo>
                        <a:pt x="255" y="163"/>
                      </a:lnTo>
                      <a:lnTo>
                        <a:pt x="242" y="163"/>
                      </a:lnTo>
                      <a:lnTo>
                        <a:pt x="242" y="172"/>
                      </a:lnTo>
                      <a:lnTo>
                        <a:pt x="242" y="184"/>
                      </a:lnTo>
                      <a:lnTo>
                        <a:pt x="229" y="184"/>
                      </a:lnTo>
                      <a:lnTo>
                        <a:pt x="242" y="184"/>
                      </a:lnTo>
                      <a:lnTo>
                        <a:pt x="229" y="184"/>
                      </a:lnTo>
                      <a:lnTo>
                        <a:pt x="242" y="193"/>
                      </a:lnTo>
                      <a:lnTo>
                        <a:pt x="229" y="193"/>
                      </a:lnTo>
                      <a:lnTo>
                        <a:pt x="229" y="203"/>
                      </a:lnTo>
                      <a:lnTo>
                        <a:pt x="242" y="203"/>
                      </a:lnTo>
                      <a:lnTo>
                        <a:pt x="242" y="213"/>
                      </a:lnTo>
                      <a:lnTo>
                        <a:pt x="229" y="213"/>
                      </a:lnTo>
                      <a:lnTo>
                        <a:pt x="229" y="224"/>
                      </a:lnTo>
                      <a:lnTo>
                        <a:pt x="217" y="224"/>
                      </a:lnTo>
                      <a:lnTo>
                        <a:pt x="217" y="233"/>
                      </a:lnTo>
                      <a:lnTo>
                        <a:pt x="203" y="233"/>
                      </a:lnTo>
                      <a:lnTo>
                        <a:pt x="192" y="233"/>
                      </a:lnTo>
                      <a:lnTo>
                        <a:pt x="178" y="233"/>
                      </a:lnTo>
                      <a:lnTo>
                        <a:pt x="178" y="244"/>
                      </a:lnTo>
                      <a:lnTo>
                        <a:pt x="178" y="254"/>
                      </a:lnTo>
                      <a:lnTo>
                        <a:pt x="166" y="254"/>
                      </a:lnTo>
                      <a:lnTo>
                        <a:pt x="166" y="264"/>
                      </a:lnTo>
                      <a:lnTo>
                        <a:pt x="166" y="273"/>
                      </a:lnTo>
                      <a:lnTo>
                        <a:pt x="166" y="284"/>
                      </a:lnTo>
                      <a:lnTo>
                        <a:pt x="154" y="284"/>
                      </a:lnTo>
                      <a:lnTo>
                        <a:pt x="154" y="294"/>
                      </a:lnTo>
                      <a:lnTo>
                        <a:pt x="141" y="294"/>
                      </a:lnTo>
                      <a:lnTo>
                        <a:pt x="141" y="305"/>
                      </a:lnTo>
                      <a:lnTo>
                        <a:pt x="129" y="305"/>
                      </a:lnTo>
                      <a:lnTo>
                        <a:pt x="129" y="314"/>
                      </a:lnTo>
                      <a:lnTo>
                        <a:pt x="129" y="325"/>
                      </a:lnTo>
                      <a:lnTo>
                        <a:pt x="115" y="325"/>
                      </a:lnTo>
                      <a:lnTo>
                        <a:pt x="102" y="325"/>
                      </a:lnTo>
                      <a:lnTo>
                        <a:pt x="90" y="325"/>
                      </a:lnTo>
                      <a:close/>
                    </a:path>
                  </a:pathLst>
                </a:custGeom>
                <a:solidFill>
                  <a:srgbClr val="447A90"/>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21" name="Freeform 27">
                  <a:extLst>
                    <a:ext uri="{FF2B5EF4-FFF2-40B4-BE49-F238E27FC236}">
                      <a16:creationId xmlns:a16="http://schemas.microsoft.com/office/drawing/2014/main" id="{4B5656CC-EF3F-FB33-A2EC-FE664E773600}"/>
                    </a:ext>
                  </a:extLst>
                </p:cNvPr>
                <p:cNvSpPr>
                  <a:spLocks/>
                </p:cNvSpPr>
                <p:nvPr/>
              </p:nvSpPr>
              <p:spPr bwMode="auto">
                <a:xfrm>
                  <a:off x="4004182" y="3385784"/>
                  <a:ext cx="684367" cy="472556"/>
                </a:xfrm>
                <a:custGeom>
                  <a:avLst/>
                  <a:gdLst>
                    <a:gd name="T0" fmla="*/ 3174680 w 591"/>
                    <a:gd name="T1" fmla="*/ 17878140 h 325"/>
                    <a:gd name="T2" fmla="*/ 3174680 w 591"/>
                    <a:gd name="T3" fmla="*/ 17878140 h 325"/>
                    <a:gd name="T4" fmla="*/ 3174680 w 591"/>
                    <a:gd name="T5" fmla="*/ 16091397 h 325"/>
                    <a:gd name="T6" fmla="*/ 3174680 w 591"/>
                    <a:gd name="T7" fmla="*/ 16091397 h 325"/>
                    <a:gd name="T8" fmla="*/ 3174680 w 591"/>
                    <a:gd name="T9" fmla="*/ 14303316 h 325"/>
                    <a:gd name="T10" fmla="*/ 3174680 w 591"/>
                    <a:gd name="T11" fmla="*/ 12515235 h 325"/>
                    <a:gd name="T12" fmla="*/ 3174680 w 591"/>
                    <a:gd name="T13" fmla="*/ 8939070 h 325"/>
                    <a:gd name="T14" fmla="*/ 4762019 w 591"/>
                    <a:gd name="T15" fmla="*/ 10727151 h 325"/>
                    <a:gd name="T16" fmla="*/ 4762019 w 591"/>
                    <a:gd name="T17" fmla="*/ 8939070 h 325"/>
                    <a:gd name="T18" fmla="*/ 6349359 w 591"/>
                    <a:gd name="T19" fmla="*/ 7150989 h 325"/>
                    <a:gd name="T20" fmla="*/ 6349359 w 591"/>
                    <a:gd name="T21" fmla="*/ 7150989 h 325"/>
                    <a:gd name="T22" fmla="*/ 6349359 w 591"/>
                    <a:gd name="T23" fmla="*/ 7150989 h 325"/>
                    <a:gd name="T24" fmla="*/ 7936699 w 591"/>
                    <a:gd name="T25" fmla="*/ 5364245 h 325"/>
                    <a:gd name="T26" fmla="*/ 7936699 w 591"/>
                    <a:gd name="T27" fmla="*/ 5364245 h 325"/>
                    <a:gd name="T28" fmla="*/ 7936699 w 591"/>
                    <a:gd name="T29" fmla="*/ 5364245 h 325"/>
                    <a:gd name="T30" fmla="*/ 9524038 w 591"/>
                    <a:gd name="T31" fmla="*/ 5364245 h 325"/>
                    <a:gd name="T32" fmla="*/ 9524038 w 591"/>
                    <a:gd name="T33" fmla="*/ 5364245 h 325"/>
                    <a:gd name="T34" fmla="*/ 9524038 w 591"/>
                    <a:gd name="T35" fmla="*/ 5364245 h 325"/>
                    <a:gd name="T36" fmla="*/ 9524038 w 591"/>
                    <a:gd name="T37" fmla="*/ 8939070 h 325"/>
                    <a:gd name="T38" fmla="*/ 9524038 w 591"/>
                    <a:gd name="T39" fmla="*/ 12515235 h 325"/>
                    <a:gd name="T40" fmla="*/ 9524038 w 591"/>
                    <a:gd name="T41" fmla="*/ 14303316 h 325"/>
                    <a:gd name="T42" fmla="*/ 9524038 w 591"/>
                    <a:gd name="T43" fmla="*/ 16091397 h 325"/>
                    <a:gd name="T44" fmla="*/ 9524038 w 591"/>
                    <a:gd name="T45" fmla="*/ 16091397 h 325"/>
                    <a:gd name="T46" fmla="*/ 9524038 w 591"/>
                    <a:gd name="T47" fmla="*/ 17878140 h 325"/>
                    <a:gd name="T48" fmla="*/ 9524038 w 591"/>
                    <a:gd name="T49" fmla="*/ 19666221 h 325"/>
                    <a:gd name="T50" fmla="*/ 9524038 w 591"/>
                    <a:gd name="T51" fmla="*/ 21454303 h 325"/>
                    <a:gd name="T52" fmla="*/ 9524038 w 591"/>
                    <a:gd name="T53" fmla="*/ 19666221 h 325"/>
                    <a:gd name="T54" fmla="*/ 9524038 w 591"/>
                    <a:gd name="T55" fmla="*/ 21454303 h 325"/>
                    <a:gd name="T56" fmla="*/ 9524038 w 591"/>
                    <a:gd name="T57" fmla="*/ 23242389 h 325"/>
                    <a:gd name="T58" fmla="*/ 9524038 w 591"/>
                    <a:gd name="T59" fmla="*/ 25030470 h 325"/>
                    <a:gd name="T60" fmla="*/ 9524038 w 591"/>
                    <a:gd name="T61" fmla="*/ 26818551 h 325"/>
                    <a:gd name="T62" fmla="*/ 7936699 w 591"/>
                    <a:gd name="T63" fmla="*/ 25030470 h 325"/>
                    <a:gd name="T64" fmla="*/ 7936699 w 591"/>
                    <a:gd name="T65" fmla="*/ 25030470 h 325"/>
                    <a:gd name="T66" fmla="*/ 7936699 w 591"/>
                    <a:gd name="T67" fmla="*/ 23242389 h 325"/>
                    <a:gd name="T68" fmla="*/ 6349359 w 591"/>
                    <a:gd name="T69" fmla="*/ 23242389 h 325"/>
                    <a:gd name="T70" fmla="*/ 6349359 w 591"/>
                    <a:gd name="T71" fmla="*/ 21454303 h 325"/>
                    <a:gd name="T72" fmla="*/ 6349359 w 591"/>
                    <a:gd name="T73" fmla="*/ 23242389 h 325"/>
                    <a:gd name="T74" fmla="*/ 6349359 w 591"/>
                    <a:gd name="T75" fmla="*/ 25030470 h 325"/>
                    <a:gd name="T76" fmla="*/ 4762019 w 591"/>
                    <a:gd name="T77" fmla="*/ 25030470 h 325"/>
                    <a:gd name="T78" fmla="*/ 4762019 w 591"/>
                    <a:gd name="T79" fmla="*/ 25030470 h 325"/>
                    <a:gd name="T80" fmla="*/ 4762019 w 591"/>
                    <a:gd name="T81" fmla="*/ 23242389 h 325"/>
                    <a:gd name="T82" fmla="*/ 3174680 w 591"/>
                    <a:gd name="T83" fmla="*/ 25030470 h 325"/>
                    <a:gd name="T84" fmla="*/ 3174680 w 591"/>
                    <a:gd name="T85" fmla="*/ 25030470 h 325"/>
                    <a:gd name="T86" fmla="*/ 3174680 w 591"/>
                    <a:gd name="T87" fmla="*/ 25030470 h 325"/>
                    <a:gd name="T88" fmla="*/ 3174680 w 591"/>
                    <a:gd name="T89" fmla="*/ 25030470 h 325"/>
                    <a:gd name="T90" fmla="*/ 3174680 w 591"/>
                    <a:gd name="T91" fmla="*/ 26818551 h 325"/>
                    <a:gd name="T92" fmla="*/ 3174680 w 591"/>
                    <a:gd name="T93" fmla="*/ 28605294 h 325"/>
                    <a:gd name="T94" fmla="*/ 3174680 w 591"/>
                    <a:gd name="T95" fmla="*/ 28605294 h 325"/>
                    <a:gd name="T96" fmla="*/ 3174680 w 591"/>
                    <a:gd name="T97" fmla="*/ 30393375 h 325"/>
                    <a:gd name="T98" fmla="*/ 3174680 w 591"/>
                    <a:gd name="T99" fmla="*/ 28605294 h 325"/>
                    <a:gd name="T100" fmla="*/ 3174680 w 591"/>
                    <a:gd name="T101" fmla="*/ 28605294 h 325"/>
                    <a:gd name="T102" fmla="*/ 3174680 w 591"/>
                    <a:gd name="T103" fmla="*/ 28605294 h 325"/>
                    <a:gd name="T104" fmla="*/ 3174680 w 591"/>
                    <a:gd name="T105" fmla="*/ 26818551 h 325"/>
                    <a:gd name="T106" fmla="*/ 3174680 w 591"/>
                    <a:gd name="T107" fmla="*/ 25030470 h 325"/>
                    <a:gd name="T108" fmla="*/ 3174680 w 591"/>
                    <a:gd name="T109" fmla="*/ 23242389 h 325"/>
                    <a:gd name="T110" fmla="*/ 0 w 591"/>
                    <a:gd name="T111" fmla="*/ 19666221 h 325"/>
                    <a:gd name="T112" fmla="*/ 3174680 w 591"/>
                    <a:gd name="T113" fmla="*/ 17878140 h 325"/>
                    <a:gd name="T114" fmla="*/ 3174680 w 591"/>
                    <a:gd name="T115" fmla="*/ 16091397 h 325"/>
                    <a:gd name="T116" fmla="*/ 3174680 w 591"/>
                    <a:gd name="T117" fmla="*/ 16091397 h 325"/>
                    <a:gd name="T118" fmla="*/ 3174680 w 591"/>
                    <a:gd name="T119" fmla="*/ 16091397 h 3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91"/>
                    <a:gd name="T181" fmla="*/ 0 h 325"/>
                    <a:gd name="T182" fmla="*/ 591 w 591"/>
                    <a:gd name="T183" fmla="*/ 325 h 3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91" h="325">
                      <a:moveTo>
                        <a:pt x="113" y="182"/>
                      </a:moveTo>
                      <a:lnTo>
                        <a:pt x="126" y="182"/>
                      </a:lnTo>
                      <a:lnTo>
                        <a:pt x="126" y="192"/>
                      </a:lnTo>
                      <a:lnTo>
                        <a:pt x="137" y="192"/>
                      </a:lnTo>
                      <a:lnTo>
                        <a:pt x="151" y="192"/>
                      </a:lnTo>
                      <a:lnTo>
                        <a:pt x="137" y="192"/>
                      </a:lnTo>
                      <a:lnTo>
                        <a:pt x="151" y="192"/>
                      </a:lnTo>
                      <a:lnTo>
                        <a:pt x="164" y="192"/>
                      </a:lnTo>
                      <a:lnTo>
                        <a:pt x="164" y="203"/>
                      </a:lnTo>
                      <a:lnTo>
                        <a:pt x="164" y="192"/>
                      </a:lnTo>
                      <a:lnTo>
                        <a:pt x="176" y="192"/>
                      </a:lnTo>
                      <a:lnTo>
                        <a:pt x="176" y="182"/>
                      </a:lnTo>
                      <a:lnTo>
                        <a:pt x="176" y="173"/>
                      </a:lnTo>
                      <a:lnTo>
                        <a:pt x="189" y="173"/>
                      </a:lnTo>
                      <a:lnTo>
                        <a:pt x="189" y="162"/>
                      </a:lnTo>
                      <a:lnTo>
                        <a:pt x="189" y="173"/>
                      </a:lnTo>
                      <a:lnTo>
                        <a:pt x="189" y="162"/>
                      </a:lnTo>
                      <a:lnTo>
                        <a:pt x="202" y="162"/>
                      </a:lnTo>
                      <a:lnTo>
                        <a:pt x="202" y="152"/>
                      </a:lnTo>
                      <a:lnTo>
                        <a:pt x="214" y="152"/>
                      </a:lnTo>
                      <a:lnTo>
                        <a:pt x="227" y="152"/>
                      </a:lnTo>
                      <a:lnTo>
                        <a:pt x="227" y="142"/>
                      </a:lnTo>
                      <a:lnTo>
                        <a:pt x="227" y="132"/>
                      </a:lnTo>
                      <a:lnTo>
                        <a:pt x="227" y="121"/>
                      </a:lnTo>
                      <a:lnTo>
                        <a:pt x="238" y="121"/>
                      </a:lnTo>
                      <a:lnTo>
                        <a:pt x="238" y="112"/>
                      </a:lnTo>
                      <a:lnTo>
                        <a:pt x="252" y="112"/>
                      </a:lnTo>
                      <a:lnTo>
                        <a:pt x="252" y="101"/>
                      </a:lnTo>
                      <a:lnTo>
                        <a:pt x="265" y="101"/>
                      </a:lnTo>
                      <a:lnTo>
                        <a:pt x="277" y="101"/>
                      </a:lnTo>
                      <a:lnTo>
                        <a:pt x="277" y="112"/>
                      </a:lnTo>
                      <a:lnTo>
                        <a:pt x="290" y="112"/>
                      </a:lnTo>
                      <a:lnTo>
                        <a:pt x="277" y="112"/>
                      </a:lnTo>
                      <a:lnTo>
                        <a:pt x="277" y="101"/>
                      </a:lnTo>
                      <a:lnTo>
                        <a:pt x="290" y="101"/>
                      </a:lnTo>
                      <a:lnTo>
                        <a:pt x="302" y="91"/>
                      </a:lnTo>
                      <a:lnTo>
                        <a:pt x="302" y="81"/>
                      </a:lnTo>
                      <a:lnTo>
                        <a:pt x="315" y="81"/>
                      </a:lnTo>
                      <a:lnTo>
                        <a:pt x="328" y="91"/>
                      </a:lnTo>
                      <a:lnTo>
                        <a:pt x="328" y="81"/>
                      </a:lnTo>
                      <a:lnTo>
                        <a:pt x="328" y="72"/>
                      </a:lnTo>
                      <a:lnTo>
                        <a:pt x="339" y="72"/>
                      </a:lnTo>
                      <a:lnTo>
                        <a:pt x="353" y="81"/>
                      </a:lnTo>
                      <a:lnTo>
                        <a:pt x="364" y="81"/>
                      </a:lnTo>
                      <a:lnTo>
                        <a:pt x="378" y="81"/>
                      </a:lnTo>
                      <a:lnTo>
                        <a:pt x="378" y="72"/>
                      </a:lnTo>
                      <a:lnTo>
                        <a:pt x="378" y="81"/>
                      </a:lnTo>
                      <a:lnTo>
                        <a:pt x="391" y="81"/>
                      </a:lnTo>
                      <a:lnTo>
                        <a:pt x="391" y="72"/>
                      </a:lnTo>
                      <a:lnTo>
                        <a:pt x="403" y="72"/>
                      </a:lnTo>
                      <a:lnTo>
                        <a:pt x="403" y="61"/>
                      </a:lnTo>
                      <a:lnTo>
                        <a:pt x="416" y="61"/>
                      </a:lnTo>
                      <a:lnTo>
                        <a:pt x="428" y="61"/>
                      </a:lnTo>
                      <a:lnTo>
                        <a:pt x="428" y="51"/>
                      </a:lnTo>
                      <a:lnTo>
                        <a:pt x="440" y="51"/>
                      </a:lnTo>
                      <a:lnTo>
                        <a:pt x="440" y="40"/>
                      </a:lnTo>
                      <a:lnTo>
                        <a:pt x="440" y="31"/>
                      </a:lnTo>
                      <a:lnTo>
                        <a:pt x="454" y="31"/>
                      </a:lnTo>
                      <a:lnTo>
                        <a:pt x="454" y="21"/>
                      </a:lnTo>
                      <a:lnTo>
                        <a:pt x="454" y="9"/>
                      </a:lnTo>
                      <a:lnTo>
                        <a:pt x="465" y="0"/>
                      </a:lnTo>
                      <a:lnTo>
                        <a:pt x="465" y="9"/>
                      </a:lnTo>
                      <a:lnTo>
                        <a:pt x="479" y="9"/>
                      </a:lnTo>
                      <a:lnTo>
                        <a:pt x="492" y="9"/>
                      </a:lnTo>
                      <a:lnTo>
                        <a:pt x="492" y="21"/>
                      </a:lnTo>
                      <a:lnTo>
                        <a:pt x="492" y="31"/>
                      </a:lnTo>
                      <a:lnTo>
                        <a:pt x="504" y="31"/>
                      </a:lnTo>
                      <a:lnTo>
                        <a:pt x="504" y="40"/>
                      </a:lnTo>
                      <a:lnTo>
                        <a:pt x="517" y="40"/>
                      </a:lnTo>
                      <a:lnTo>
                        <a:pt x="504" y="40"/>
                      </a:lnTo>
                      <a:lnTo>
                        <a:pt x="517" y="40"/>
                      </a:lnTo>
                      <a:lnTo>
                        <a:pt x="517" y="51"/>
                      </a:lnTo>
                      <a:lnTo>
                        <a:pt x="517" y="61"/>
                      </a:lnTo>
                      <a:lnTo>
                        <a:pt x="517" y="72"/>
                      </a:lnTo>
                      <a:lnTo>
                        <a:pt x="517" y="81"/>
                      </a:lnTo>
                      <a:lnTo>
                        <a:pt x="517" y="91"/>
                      </a:lnTo>
                      <a:lnTo>
                        <a:pt x="529" y="91"/>
                      </a:lnTo>
                      <a:lnTo>
                        <a:pt x="529" y="101"/>
                      </a:lnTo>
                      <a:lnTo>
                        <a:pt x="529" y="112"/>
                      </a:lnTo>
                      <a:lnTo>
                        <a:pt x="529" y="121"/>
                      </a:lnTo>
                      <a:lnTo>
                        <a:pt x="541" y="121"/>
                      </a:lnTo>
                      <a:lnTo>
                        <a:pt x="541" y="132"/>
                      </a:lnTo>
                      <a:lnTo>
                        <a:pt x="554" y="132"/>
                      </a:lnTo>
                      <a:lnTo>
                        <a:pt x="554" y="142"/>
                      </a:lnTo>
                      <a:lnTo>
                        <a:pt x="566" y="152"/>
                      </a:lnTo>
                      <a:lnTo>
                        <a:pt x="554" y="152"/>
                      </a:lnTo>
                      <a:lnTo>
                        <a:pt x="541" y="152"/>
                      </a:lnTo>
                      <a:lnTo>
                        <a:pt x="541" y="162"/>
                      </a:lnTo>
                      <a:lnTo>
                        <a:pt x="529" y="162"/>
                      </a:lnTo>
                      <a:lnTo>
                        <a:pt x="529" y="152"/>
                      </a:lnTo>
                      <a:lnTo>
                        <a:pt x="529" y="162"/>
                      </a:lnTo>
                      <a:lnTo>
                        <a:pt x="529" y="173"/>
                      </a:lnTo>
                      <a:lnTo>
                        <a:pt x="541" y="173"/>
                      </a:lnTo>
                      <a:lnTo>
                        <a:pt x="541" y="182"/>
                      </a:lnTo>
                      <a:lnTo>
                        <a:pt x="554" y="182"/>
                      </a:lnTo>
                      <a:lnTo>
                        <a:pt x="554" y="192"/>
                      </a:lnTo>
                      <a:lnTo>
                        <a:pt x="566" y="192"/>
                      </a:lnTo>
                      <a:lnTo>
                        <a:pt x="579" y="192"/>
                      </a:lnTo>
                      <a:lnTo>
                        <a:pt x="579" y="203"/>
                      </a:lnTo>
                      <a:lnTo>
                        <a:pt x="579" y="213"/>
                      </a:lnTo>
                      <a:lnTo>
                        <a:pt x="591" y="213"/>
                      </a:lnTo>
                      <a:lnTo>
                        <a:pt x="591" y="222"/>
                      </a:lnTo>
                      <a:lnTo>
                        <a:pt x="591" y="233"/>
                      </a:lnTo>
                      <a:lnTo>
                        <a:pt x="579" y="233"/>
                      </a:lnTo>
                      <a:lnTo>
                        <a:pt x="579" y="222"/>
                      </a:lnTo>
                      <a:lnTo>
                        <a:pt x="579" y="233"/>
                      </a:lnTo>
                      <a:lnTo>
                        <a:pt x="579" y="222"/>
                      </a:lnTo>
                      <a:lnTo>
                        <a:pt x="566" y="222"/>
                      </a:lnTo>
                      <a:lnTo>
                        <a:pt x="566" y="233"/>
                      </a:lnTo>
                      <a:lnTo>
                        <a:pt x="566" y="222"/>
                      </a:lnTo>
                      <a:lnTo>
                        <a:pt x="566" y="233"/>
                      </a:lnTo>
                      <a:lnTo>
                        <a:pt x="554" y="233"/>
                      </a:lnTo>
                      <a:lnTo>
                        <a:pt x="554" y="244"/>
                      </a:lnTo>
                      <a:lnTo>
                        <a:pt x="541" y="244"/>
                      </a:lnTo>
                      <a:lnTo>
                        <a:pt x="541" y="253"/>
                      </a:lnTo>
                      <a:lnTo>
                        <a:pt x="529" y="253"/>
                      </a:lnTo>
                      <a:lnTo>
                        <a:pt x="529" y="264"/>
                      </a:lnTo>
                      <a:lnTo>
                        <a:pt x="517" y="264"/>
                      </a:lnTo>
                      <a:lnTo>
                        <a:pt x="504" y="264"/>
                      </a:lnTo>
                      <a:lnTo>
                        <a:pt x="504" y="274"/>
                      </a:lnTo>
                      <a:lnTo>
                        <a:pt x="492" y="274"/>
                      </a:lnTo>
                      <a:lnTo>
                        <a:pt x="492" y="285"/>
                      </a:lnTo>
                      <a:lnTo>
                        <a:pt x="492" y="274"/>
                      </a:lnTo>
                      <a:lnTo>
                        <a:pt x="492" y="285"/>
                      </a:lnTo>
                      <a:lnTo>
                        <a:pt x="479" y="274"/>
                      </a:lnTo>
                      <a:lnTo>
                        <a:pt x="479" y="285"/>
                      </a:lnTo>
                      <a:lnTo>
                        <a:pt x="479" y="274"/>
                      </a:lnTo>
                      <a:lnTo>
                        <a:pt x="465" y="274"/>
                      </a:lnTo>
                      <a:lnTo>
                        <a:pt x="454" y="274"/>
                      </a:lnTo>
                      <a:lnTo>
                        <a:pt x="454" y="264"/>
                      </a:lnTo>
                      <a:lnTo>
                        <a:pt x="440" y="264"/>
                      </a:lnTo>
                      <a:lnTo>
                        <a:pt x="428" y="264"/>
                      </a:lnTo>
                      <a:lnTo>
                        <a:pt x="428" y="253"/>
                      </a:lnTo>
                      <a:lnTo>
                        <a:pt x="428" y="244"/>
                      </a:lnTo>
                      <a:lnTo>
                        <a:pt x="416" y="244"/>
                      </a:lnTo>
                      <a:lnTo>
                        <a:pt x="416" y="253"/>
                      </a:lnTo>
                      <a:lnTo>
                        <a:pt x="403" y="253"/>
                      </a:lnTo>
                      <a:lnTo>
                        <a:pt x="403" y="244"/>
                      </a:lnTo>
                      <a:lnTo>
                        <a:pt x="391" y="244"/>
                      </a:lnTo>
                      <a:lnTo>
                        <a:pt x="391" y="253"/>
                      </a:lnTo>
                      <a:lnTo>
                        <a:pt x="391" y="244"/>
                      </a:lnTo>
                      <a:lnTo>
                        <a:pt x="391" y="233"/>
                      </a:lnTo>
                      <a:lnTo>
                        <a:pt x="378" y="233"/>
                      </a:lnTo>
                      <a:lnTo>
                        <a:pt x="364" y="233"/>
                      </a:lnTo>
                      <a:lnTo>
                        <a:pt x="364" y="244"/>
                      </a:lnTo>
                      <a:lnTo>
                        <a:pt x="353" y="244"/>
                      </a:lnTo>
                      <a:lnTo>
                        <a:pt x="339" y="244"/>
                      </a:lnTo>
                      <a:lnTo>
                        <a:pt x="339" y="253"/>
                      </a:lnTo>
                      <a:lnTo>
                        <a:pt x="339" y="244"/>
                      </a:lnTo>
                      <a:lnTo>
                        <a:pt x="339" y="253"/>
                      </a:lnTo>
                      <a:lnTo>
                        <a:pt x="339" y="264"/>
                      </a:lnTo>
                      <a:lnTo>
                        <a:pt x="328" y="264"/>
                      </a:lnTo>
                      <a:lnTo>
                        <a:pt x="315" y="264"/>
                      </a:lnTo>
                      <a:lnTo>
                        <a:pt x="315" y="274"/>
                      </a:lnTo>
                      <a:lnTo>
                        <a:pt x="315" y="264"/>
                      </a:lnTo>
                      <a:lnTo>
                        <a:pt x="302" y="264"/>
                      </a:lnTo>
                      <a:lnTo>
                        <a:pt x="302" y="274"/>
                      </a:lnTo>
                      <a:lnTo>
                        <a:pt x="290" y="274"/>
                      </a:lnTo>
                      <a:lnTo>
                        <a:pt x="277" y="274"/>
                      </a:lnTo>
                      <a:lnTo>
                        <a:pt x="277" y="264"/>
                      </a:lnTo>
                      <a:lnTo>
                        <a:pt x="277" y="253"/>
                      </a:lnTo>
                      <a:lnTo>
                        <a:pt x="290" y="253"/>
                      </a:lnTo>
                      <a:lnTo>
                        <a:pt x="277" y="253"/>
                      </a:lnTo>
                      <a:lnTo>
                        <a:pt x="265" y="253"/>
                      </a:lnTo>
                      <a:lnTo>
                        <a:pt x="265" y="244"/>
                      </a:lnTo>
                      <a:lnTo>
                        <a:pt x="265" y="253"/>
                      </a:lnTo>
                      <a:lnTo>
                        <a:pt x="252" y="253"/>
                      </a:lnTo>
                      <a:lnTo>
                        <a:pt x="252" y="264"/>
                      </a:lnTo>
                      <a:lnTo>
                        <a:pt x="238" y="264"/>
                      </a:lnTo>
                      <a:lnTo>
                        <a:pt x="227" y="264"/>
                      </a:lnTo>
                      <a:lnTo>
                        <a:pt x="238" y="264"/>
                      </a:lnTo>
                      <a:lnTo>
                        <a:pt x="227" y="264"/>
                      </a:lnTo>
                      <a:lnTo>
                        <a:pt x="214" y="264"/>
                      </a:lnTo>
                      <a:lnTo>
                        <a:pt x="202" y="264"/>
                      </a:lnTo>
                      <a:lnTo>
                        <a:pt x="202" y="274"/>
                      </a:lnTo>
                      <a:lnTo>
                        <a:pt x="189" y="274"/>
                      </a:lnTo>
                      <a:lnTo>
                        <a:pt x="176" y="274"/>
                      </a:lnTo>
                      <a:lnTo>
                        <a:pt x="176" y="264"/>
                      </a:lnTo>
                      <a:lnTo>
                        <a:pt x="164" y="264"/>
                      </a:lnTo>
                      <a:lnTo>
                        <a:pt x="151" y="264"/>
                      </a:lnTo>
                      <a:lnTo>
                        <a:pt x="151" y="274"/>
                      </a:lnTo>
                      <a:lnTo>
                        <a:pt x="137" y="274"/>
                      </a:lnTo>
                      <a:lnTo>
                        <a:pt x="137" y="285"/>
                      </a:lnTo>
                      <a:lnTo>
                        <a:pt x="126" y="285"/>
                      </a:lnTo>
                      <a:lnTo>
                        <a:pt x="113" y="285"/>
                      </a:lnTo>
                      <a:lnTo>
                        <a:pt x="101" y="285"/>
                      </a:lnTo>
                      <a:lnTo>
                        <a:pt x="101" y="294"/>
                      </a:lnTo>
                      <a:lnTo>
                        <a:pt x="101" y="304"/>
                      </a:lnTo>
                      <a:lnTo>
                        <a:pt x="113" y="304"/>
                      </a:lnTo>
                      <a:lnTo>
                        <a:pt x="101" y="304"/>
                      </a:lnTo>
                      <a:lnTo>
                        <a:pt x="113" y="304"/>
                      </a:lnTo>
                      <a:lnTo>
                        <a:pt x="101" y="304"/>
                      </a:lnTo>
                      <a:lnTo>
                        <a:pt x="101" y="314"/>
                      </a:lnTo>
                      <a:lnTo>
                        <a:pt x="113" y="314"/>
                      </a:lnTo>
                      <a:lnTo>
                        <a:pt x="113" y="325"/>
                      </a:lnTo>
                      <a:lnTo>
                        <a:pt x="101" y="325"/>
                      </a:lnTo>
                      <a:lnTo>
                        <a:pt x="88" y="325"/>
                      </a:lnTo>
                      <a:lnTo>
                        <a:pt x="88" y="314"/>
                      </a:lnTo>
                      <a:lnTo>
                        <a:pt x="75" y="314"/>
                      </a:lnTo>
                      <a:lnTo>
                        <a:pt x="75" y="304"/>
                      </a:lnTo>
                      <a:lnTo>
                        <a:pt x="75" y="314"/>
                      </a:lnTo>
                      <a:lnTo>
                        <a:pt x="63" y="314"/>
                      </a:lnTo>
                      <a:lnTo>
                        <a:pt x="50" y="314"/>
                      </a:lnTo>
                      <a:lnTo>
                        <a:pt x="50" y="304"/>
                      </a:lnTo>
                      <a:lnTo>
                        <a:pt x="38" y="304"/>
                      </a:lnTo>
                      <a:lnTo>
                        <a:pt x="38" y="294"/>
                      </a:lnTo>
                      <a:lnTo>
                        <a:pt x="25" y="294"/>
                      </a:lnTo>
                      <a:lnTo>
                        <a:pt x="25" y="304"/>
                      </a:lnTo>
                      <a:lnTo>
                        <a:pt x="25" y="294"/>
                      </a:lnTo>
                      <a:lnTo>
                        <a:pt x="38" y="294"/>
                      </a:lnTo>
                      <a:lnTo>
                        <a:pt x="38" y="285"/>
                      </a:lnTo>
                      <a:lnTo>
                        <a:pt x="25" y="285"/>
                      </a:lnTo>
                      <a:lnTo>
                        <a:pt x="38" y="285"/>
                      </a:lnTo>
                      <a:lnTo>
                        <a:pt x="25" y="285"/>
                      </a:lnTo>
                      <a:lnTo>
                        <a:pt x="25" y="274"/>
                      </a:lnTo>
                      <a:lnTo>
                        <a:pt x="25" y="264"/>
                      </a:lnTo>
                      <a:lnTo>
                        <a:pt x="12" y="264"/>
                      </a:lnTo>
                      <a:lnTo>
                        <a:pt x="12" y="253"/>
                      </a:lnTo>
                      <a:lnTo>
                        <a:pt x="25" y="253"/>
                      </a:lnTo>
                      <a:lnTo>
                        <a:pt x="12" y="253"/>
                      </a:lnTo>
                      <a:lnTo>
                        <a:pt x="12" y="244"/>
                      </a:lnTo>
                      <a:lnTo>
                        <a:pt x="12" y="233"/>
                      </a:lnTo>
                      <a:lnTo>
                        <a:pt x="12" y="222"/>
                      </a:lnTo>
                      <a:lnTo>
                        <a:pt x="0" y="222"/>
                      </a:lnTo>
                      <a:lnTo>
                        <a:pt x="0" y="213"/>
                      </a:lnTo>
                      <a:lnTo>
                        <a:pt x="0" y="203"/>
                      </a:lnTo>
                      <a:lnTo>
                        <a:pt x="0" y="192"/>
                      </a:lnTo>
                      <a:lnTo>
                        <a:pt x="12" y="192"/>
                      </a:lnTo>
                      <a:lnTo>
                        <a:pt x="12" y="182"/>
                      </a:lnTo>
                      <a:lnTo>
                        <a:pt x="25" y="182"/>
                      </a:lnTo>
                      <a:lnTo>
                        <a:pt x="38" y="182"/>
                      </a:lnTo>
                      <a:lnTo>
                        <a:pt x="50" y="182"/>
                      </a:lnTo>
                      <a:lnTo>
                        <a:pt x="50" y="173"/>
                      </a:lnTo>
                      <a:lnTo>
                        <a:pt x="63" y="173"/>
                      </a:lnTo>
                      <a:lnTo>
                        <a:pt x="63" y="162"/>
                      </a:lnTo>
                      <a:lnTo>
                        <a:pt x="75" y="162"/>
                      </a:lnTo>
                      <a:lnTo>
                        <a:pt x="88" y="162"/>
                      </a:lnTo>
                      <a:lnTo>
                        <a:pt x="88" y="173"/>
                      </a:lnTo>
                      <a:lnTo>
                        <a:pt x="88" y="182"/>
                      </a:lnTo>
                      <a:lnTo>
                        <a:pt x="101" y="182"/>
                      </a:lnTo>
                      <a:lnTo>
                        <a:pt x="113" y="182"/>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22" name="Freeform 28">
                  <a:extLst>
                    <a:ext uri="{FF2B5EF4-FFF2-40B4-BE49-F238E27FC236}">
                      <a16:creationId xmlns:a16="http://schemas.microsoft.com/office/drawing/2014/main" id="{F766F683-FE17-CB5F-8334-DAD86AFC756F}"/>
                    </a:ext>
                  </a:extLst>
                </p:cNvPr>
                <p:cNvSpPr>
                  <a:spLocks noEditPoints="1"/>
                </p:cNvSpPr>
                <p:nvPr/>
              </p:nvSpPr>
              <p:spPr bwMode="auto">
                <a:xfrm>
                  <a:off x="5474775" y="4368204"/>
                  <a:ext cx="542719" cy="1154744"/>
                </a:xfrm>
                <a:custGeom>
                  <a:avLst/>
                  <a:gdLst>
                    <a:gd name="T0" fmla="*/ 1169202 w 546"/>
                    <a:gd name="T1" fmla="*/ 1308373 h 930"/>
                    <a:gd name="T2" fmla="*/ 1169202 w 546"/>
                    <a:gd name="T3" fmla="*/ 1308373 h 930"/>
                    <a:gd name="T4" fmla="*/ 1169202 w 546"/>
                    <a:gd name="T5" fmla="*/ 1308373 h 930"/>
                    <a:gd name="T6" fmla="*/ 1169202 w 546"/>
                    <a:gd name="T7" fmla="*/ 1308373 h 930"/>
                    <a:gd name="T8" fmla="*/ 1169202 w 546"/>
                    <a:gd name="T9" fmla="*/ 1308373 h 930"/>
                    <a:gd name="T10" fmla="*/ 1169202 w 546"/>
                    <a:gd name="T11" fmla="*/ 1308373 h 930"/>
                    <a:gd name="T12" fmla="*/ 1169202 w 546"/>
                    <a:gd name="T13" fmla="*/ 1308373 h 930"/>
                    <a:gd name="T14" fmla="*/ 1169202 w 546"/>
                    <a:gd name="T15" fmla="*/ 1308373 h 930"/>
                    <a:gd name="T16" fmla="*/ 1169202 w 546"/>
                    <a:gd name="T17" fmla="*/ 1308373 h 930"/>
                    <a:gd name="T18" fmla="*/ 1169202 w 546"/>
                    <a:gd name="T19" fmla="*/ 1308373 h 930"/>
                    <a:gd name="T20" fmla="*/ 1169202 w 546"/>
                    <a:gd name="T21" fmla="*/ 1308373 h 930"/>
                    <a:gd name="T22" fmla="*/ 1169202 w 546"/>
                    <a:gd name="T23" fmla="*/ 1308373 h 930"/>
                    <a:gd name="T24" fmla="*/ 1169202 w 546"/>
                    <a:gd name="T25" fmla="*/ 1308373 h 930"/>
                    <a:gd name="T26" fmla="*/ 1169202 w 546"/>
                    <a:gd name="T27" fmla="*/ 1308373 h 930"/>
                    <a:gd name="T28" fmla="*/ 1169202 w 546"/>
                    <a:gd name="T29" fmla="*/ 1308373 h 930"/>
                    <a:gd name="T30" fmla="*/ 1169202 w 546"/>
                    <a:gd name="T31" fmla="*/ 1308373 h 930"/>
                    <a:gd name="T32" fmla="*/ 1169202 w 546"/>
                    <a:gd name="T33" fmla="*/ 1308373 h 930"/>
                    <a:gd name="T34" fmla="*/ 1169202 w 546"/>
                    <a:gd name="T35" fmla="*/ 1308373 h 930"/>
                    <a:gd name="T36" fmla="*/ 1169202 w 546"/>
                    <a:gd name="T37" fmla="*/ 1308373 h 930"/>
                    <a:gd name="T38" fmla="*/ 1169202 w 546"/>
                    <a:gd name="T39" fmla="*/ 1308373 h 930"/>
                    <a:gd name="T40" fmla="*/ 1169202 w 546"/>
                    <a:gd name="T41" fmla="*/ 1308373 h 930"/>
                    <a:gd name="T42" fmla="*/ 1169202 w 546"/>
                    <a:gd name="T43" fmla="*/ 1308373 h 930"/>
                    <a:gd name="T44" fmla="*/ 1169202 w 546"/>
                    <a:gd name="T45" fmla="*/ 1308373 h 930"/>
                    <a:gd name="T46" fmla="*/ 1169202 w 546"/>
                    <a:gd name="T47" fmla="*/ 1308373 h 930"/>
                    <a:gd name="T48" fmla="*/ 1169202 w 546"/>
                    <a:gd name="T49" fmla="*/ 1308373 h 930"/>
                    <a:gd name="T50" fmla="*/ 1169202 w 546"/>
                    <a:gd name="T51" fmla="*/ 1308373 h 930"/>
                    <a:gd name="T52" fmla="*/ 1169202 w 546"/>
                    <a:gd name="T53" fmla="*/ 1308373 h 930"/>
                    <a:gd name="T54" fmla="*/ 1169202 w 546"/>
                    <a:gd name="T55" fmla="*/ 1308373 h 930"/>
                    <a:gd name="T56" fmla="*/ 1169202 w 546"/>
                    <a:gd name="T57" fmla="*/ 1308373 h 930"/>
                    <a:gd name="T58" fmla="*/ 1169202 w 546"/>
                    <a:gd name="T59" fmla="*/ 1308373 h 930"/>
                    <a:gd name="T60" fmla="*/ 1169202 w 546"/>
                    <a:gd name="T61" fmla="*/ 1308373 h 930"/>
                    <a:gd name="T62" fmla="*/ 1169202 w 546"/>
                    <a:gd name="T63" fmla="*/ 1308373 h 930"/>
                    <a:gd name="T64" fmla="*/ 1169202 w 546"/>
                    <a:gd name="T65" fmla="*/ 1308373 h 930"/>
                    <a:gd name="T66" fmla="*/ 1169202 w 546"/>
                    <a:gd name="T67" fmla="*/ 1308373 h 930"/>
                    <a:gd name="T68" fmla="*/ 1169202 w 546"/>
                    <a:gd name="T69" fmla="*/ 1308373 h 930"/>
                    <a:gd name="T70" fmla="*/ 1169202 w 546"/>
                    <a:gd name="T71" fmla="*/ 1308373 h 930"/>
                    <a:gd name="T72" fmla="*/ 1169202 w 546"/>
                    <a:gd name="T73" fmla="*/ 1308373 h 930"/>
                    <a:gd name="T74" fmla="*/ 1169202 w 546"/>
                    <a:gd name="T75" fmla="*/ 1308373 h 930"/>
                    <a:gd name="T76" fmla="*/ 1169202 w 546"/>
                    <a:gd name="T77" fmla="*/ 1308373 h 930"/>
                    <a:gd name="T78" fmla="*/ 1169202 w 546"/>
                    <a:gd name="T79" fmla="*/ 1308373 h 930"/>
                    <a:gd name="T80" fmla="*/ 1169202 w 546"/>
                    <a:gd name="T81" fmla="*/ 1308373 h 930"/>
                    <a:gd name="T82" fmla="*/ 1169202 w 546"/>
                    <a:gd name="T83" fmla="*/ 1308373 h 930"/>
                    <a:gd name="T84" fmla="*/ 1169202 w 546"/>
                    <a:gd name="T85" fmla="*/ 1308373 h 930"/>
                    <a:gd name="T86" fmla="*/ 1169202 w 546"/>
                    <a:gd name="T87" fmla="*/ 1308373 h 930"/>
                    <a:gd name="T88" fmla="*/ 1169202 w 546"/>
                    <a:gd name="T89" fmla="*/ 1308373 h 930"/>
                    <a:gd name="T90" fmla="*/ 1169202 w 546"/>
                    <a:gd name="T91" fmla="*/ 1308373 h 930"/>
                    <a:gd name="T92" fmla="*/ 1169202 w 546"/>
                    <a:gd name="T93" fmla="*/ 1308373 h 930"/>
                    <a:gd name="T94" fmla="*/ 1169202 w 546"/>
                    <a:gd name="T95" fmla="*/ 1308373 h 930"/>
                    <a:gd name="T96" fmla="*/ 1169202 w 546"/>
                    <a:gd name="T97" fmla="*/ 1308373 h 930"/>
                    <a:gd name="T98" fmla="*/ 1169202 w 546"/>
                    <a:gd name="T99" fmla="*/ 1308373 h 930"/>
                    <a:gd name="T100" fmla="*/ 1169202 w 546"/>
                    <a:gd name="T101" fmla="*/ 1308373 h 930"/>
                    <a:gd name="T102" fmla="*/ 1169202 w 546"/>
                    <a:gd name="T103" fmla="*/ 1308373 h 930"/>
                    <a:gd name="T104" fmla="*/ 1169202 w 546"/>
                    <a:gd name="T105" fmla="*/ 1308373 h 930"/>
                    <a:gd name="T106" fmla="*/ 1169202 w 546"/>
                    <a:gd name="T107" fmla="*/ 1308373 h 930"/>
                    <a:gd name="T108" fmla="*/ 1169202 w 546"/>
                    <a:gd name="T109" fmla="*/ 1308373 h 930"/>
                    <a:gd name="T110" fmla="*/ 1169202 w 546"/>
                    <a:gd name="T111" fmla="*/ 1308373 h 930"/>
                    <a:gd name="T112" fmla="*/ 1169202 w 546"/>
                    <a:gd name="T113" fmla="*/ 1308373 h 930"/>
                    <a:gd name="T114" fmla="*/ 1169202 w 546"/>
                    <a:gd name="T115" fmla="*/ 1308373 h 930"/>
                    <a:gd name="T116" fmla="*/ 1169202 w 546"/>
                    <a:gd name="T117" fmla="*/ 1308373 h 9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46"/>
                    <a:gd name="T178" fmla="*/ 0 h 930"/>
                    <a:gd name="T179" fmla="*/ 546 w 546"/>
                    <a:gd name="T180" fmla="*/ 930 h 9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46" h="930">
                      <a:moveTo>
                        <a:pt x="320" y="578"/>
                      </a:moveTo>
                      <a:lnTo>
                        <a:pt x="334" y="565"/>
                      </a:lnTo>
                      <a:lnTo>
                        <a:pt x="346" y="612"/>
                      </a:lnTo>
                      <a:lnTo>
                        <a:pt x="334" y="612"/>
                      </a:lnTo>
                      <a:lnTo>
                        <a:pt x="320" y="578"/>
                      </a:lnTo>
                      <a:close/>
                      <a:moveTo>
                        <a:pt x="268" y="578"/>
                      </a:moveTo>
                      <a:lnTo>
                        <a:pt x="268" y="589"/>
                      </a:lnTo>
                      <a:lnTo>
                        <a:pt x="254" y="589"/>
                      </a:lnTo>
                      <a:lnTo>
                        <a:pt x="254" y="578"/>
                      </a:lnTo>
                      <a:lnTo>
                        <a:pt x="254" y="589"/>
                      </a:lnTo>
                      <a:lnTo>
                        <a:pt x="254" y="601"/>
                      </a:lnTo>
                      <a:lnTo>
                        <a:pt x="254" y="612"/>
                      </a:lnTo>
                      <a:lnTo>
                        <a:pt x="254" y="625"/>
                      </a:lnTo>
                      <a:lnTo>
                        <a:pt x="254" y="612"/>
                      </a:lnTo>
                      <a:lnTo>
                        <a:pt x="268" y="612"/>
                      </a:lnTo>
                      <a:lnTo>
                        <a:pt x="268" y="625"/>
                      </a:lnTo>
                      <a:lnTo>
                        <a:pt x="280" y="625"/>
                      </a:lnTo>
                      <a:lnTo>
                        <a:pt x="280" y="636"/>
                      </a:lnTo>
                      <a:lnTo>
                        <a:pt x="294" y="636"/>
                      </a:lnTo>
                      <a:lnTo>
                        <a:pt x="294" y="625"/>
                      </a:lnTo>
                      <a:lnTo>
                        <a:pt x="294" y="612"/>
                      </a:lnTo>
                      <a:lnTo>
                        <a:pt x="294" y="601"/>
                      </a:lnTo>
                      <a:lnTo>
                        <a:pt x="306" y="601"/>
                      </a:lnTo>
                      <a:lnTo>
                        <a:pt x="306" y="612"/>
                      </a:lnTo>
                      <a:lnTo>
                        <a:pt x="306" y="625"/>
                      </a:lnTo>
                      <a:lnTo>
                        <a:pt x="306" y="636"/>
                      </a:lnTo>
                      <a:lnTo>
                        <a:pt x="306" y="625"/>
                      </a:lnTo>
                      <a:lnTo>
                        <a:pt x="320" y="636"/>
                      </a:lnTo>
                      <a:lnTo>
                        <a:pt x="320" y="625"/>
                      </a:lnTo>
                      <a:lnTo>
                        <a:pt x="320" y="636"/>
                      </a:lnTo>
                      <a:lnTo>
                        <a:pt x="320" y="625"/>
                      </a:lnTo>
                      <a:lnTo>
                        <a:pt x="334" y="625"/>
                      </a:lnTo>
                      <a:lnTo>
                        <a:pt x="334" y="636"/>
                      </a:lnTo>
                      <a:lnTo>
                        <a:pt x="334" y="648"/>
                      </a:lnTo>
                      <a:lnTo>
                        <a:pt x="334" y="636"/>
                      </a:lnTo>
                      <a:lnTo>
                        <a:pt x="346" y="648"/>
                      </a:lnTo>
                      <a:lnTo>
                        <a:pt x="346" y="636"/>
                      </a:lnTo>
                      <a:lnTo>
                        <a:pt x="346" y="648"/>
                      </a:lnTo>
                      <a:lnTo>
                        <a:pt x="346" y="636"/>
                      </a:lnTo>
                      <a:lnTo>
                        <a:pt x="346" y="648"/>
                      </a:lnTo>
                      <a:lnTo>
                        <a:pt x="360" y="648"/>
                      </a:lnTo>
                      <a:lnTo>
                        <a:pt x="373" y="648"/>
                      </a:lnTo>
                      <a:lnTo>
                        <a:pt x="387" y="648"/>
                      </a:lnTo>
                      <a:lnTo>
                        <a:pt x="387" y="659"/>
                      </a:lnTo>
                      <a:lnTo>
                        <a:pt x="387" y="672"/>
                      </a:lnTo>
                      <a:lnTo>
                        <a:pt x="387" y="659"/>
                      </a:lnTo>
                      <a:lnTo>
                        <a:pt x="387" y="672"/>
                      </a:lnTo>
                      <a:lnTo>
                        <a:pt x="373" y="672"/>
                      </a:lnTo>
                      <a:lnTo>
                        <a:pt x="387" y="672"/>
                      </a:lnTo>
                      <a:lnTo>
                        <a:pt x="373" y="672"/>
                      </a:lnTo>
                      <a:lnTo>
                        <a:pt x="373" y="683"/>
                      </a:lnTo>
                      <a:lnTo>
                        <a:pt x="373" y="672"/>
                      </a:lnTo>
                      <a:lnTo>
                        <a:pt x="373" y="683"/>
                      </a:lnTo>
                      <a:lnTo>
                        <a:pt x="373" y="695"/>
                      </a:lnTo>
                      <a:lnTo>
                        <a:pt x="373" y="683"/>
                      </a:lnTo>
                      <a:lnTo>
                        <a:pt x="373" y="695"/>
                      </a:lnTo>
                      <a:lnTo>
                        <a:pt x="387" y="695"/>
                      </a:lnTo>
                      <a:lnTo>
                        <a:pt x="401" y="695"/>
                      </a:lnTo>
                      <a:lnTo>
                        <a:pt x="401" y="706"/>
                      </a:lnTo>
                      <a:lnTo>
                        <a:pt x="413" y="706"/>
                      </a:lnTo>
                      <a:lnTo>
                        <a:pt x="427" y="706"/>
                      </a:lnTo>
                      <a:lnTo>
                        <a:pt x="427" y="719"/>
                      </a:lnTo>
                      <a:lnTo>
                        <a:pt x="439" y="719"/>
                      </a:lnTo>
                      <a:lnTo>
                        <a:pt x="427" y="706"/>
                      </a:lnTo>
                      <a:lnTo>
                        <a:pt x="439" y="706"/>
                      </a:lnTo>
                      <a:lnTo>
                        <a:pt x="453" y="706"/>
                      </a:lnTo>
                      <a:lnTo>
                        <a:pt x="467" y="706"/>
                      </a:lnTo>
                      <a:lnTo>
                        <a:pt x="479" y="706"/>
                      </a:lnTo>
                      <a:lnTo>
                        <a:pt x="479" y="695"/>
                      </a:lnTo>
                      <a:lnTo>
                        <a:pt x="479" y="706"/>
                      </a:lnTo>
                      <a:lnTo>
                        <a:pt x="493" y="706"/>
                      </a:lnTo>
                      <a:lnTo>
                        <a:pt x="493" y="695"/>
                      </a:lnTo>
                      <a:lnTo>
                        <a:pt x="506" y="695"/>
                      </a:lnTo>
                      <a:lnTo>
                        <a:pt x="506" y="706"/>
                      </a:lnTo>
                      <a:lnTo>
                        <a:pt x="520" y="719"/>
                      </a:lnTo>
                      <a:lnTo>
                        <a:pt x="534" y="730"/>
                      </a:lnTo>
                      <a:lnTo>
                        <a:pt x="506" y="742"/>
                      </a:lnTo>
                      <a:lnTo>
                        <a:pt x="493" y="755"/>
                      </a:lnTo>
                      <a:lnTo>
                        <a:pt x="479" y="766"/>
                      </a:lnTo>
                      <a:lnTo>
                        <a:pt x="479" y="778"/>
                      </a:lnTo>
                      <a:lnTo>
                        <a:pt x="479" y="789"/>
                      </a:lnTo>
                      <a:lnTo>
                        <a:pt x="479" y="802"/>
                      </a:lnTo>
                      <a:lnTo>
                        <a:pt x="493" y="802"/>
                      </a:lnTo>
                      <a:lnTo>
                        <a:pt x="479" y="802"/>
                      </a:lnTo>
                      <a:lnTo>
                        <a:pt x="467" y="802"/>
                      </a:lnTo>
                      <a:lnTo>
                        <a:pt x="467" y="813"/>
                      </a:lnTo>
                      <a:lnTo>
                        <a:pt x="453" y="813"/>
                      </a:lnTo>
                      <a:lnTo>
                        <a:pt x="439" y="813"/>
                      </a:lnTo>
                      <a:lnTo>
                        <a:pt x="439" y="825"/>
                      </a:lnTo>
                      <a:lnTo>
                        <a:pt x="439" y="836"/>
                      </a:lnTo>
                      <a:lnTo>
                        <a:pt x="427" y="836"/>
                      </a:lnTo>
                      <a:lnTo>
                        <a:pt x="427" y="849"/>
                      </a:lnTo>
                      <a:lnTo>
                        <a:pt x="413" y="849"/>
                      </a:lnTo>
                      <a:lnTo>
                        <a:pt x="413" y="860"/>
                      </a:lnTo>
                      <a:lnTo>
                        <a:pt x="401" y="860"/>
                      </a:lnTo>
                      <a:lnTo>
                        <a:pt x="401" y="872"/>
                      </a:lnTo>
                      <a:lnTo>
                        <a:pt x="387" y="872"/>
                      </a:lnTo>
                      <a:lnTo>
                        <a:pt x="401" y="872"/>
                      </a:lnTo>
                      <a:lnTo>
                        <a:pt x="401" y="883"/>
                      </a:lnTo>
                      <a:lnTo>
                        <a:pt x="387" y="896"/>
                      </a:lnTo>
                      <a:lnTo>
                        <a:pt x="373" y="896"/>
                      </a:lnTo>
                      <a:lnTo>
                        <a:pt x="360" y="907"/>
                      </a:lnTo>
                      <a:lnTo>
                        <a:pt x="346" y="907"/>
                      </a:lnTo>
                      <a:lnTo>
                        <a:pt x="346" y="919"/>
                      </a:lnTo>
                      <a:lnTo>
                        <a:pt x="334" y="919"/>
                      </a:lnTo>
                      <a:lnTo>
                        <a:pt x="334" y="930"/>
                      </a:lnTo>
                      <a:lnTo>
                        <a:pt x="320" y="930"/>
                      </a:lnTo>
                      <a:lnTo>
                        <a:pt x="306" y="930"/>
                      </a:lnTo>
                      <a:lnTo>
                        <a:pt x="306" y="919"/>
                      </a:lnTo>
                      <a:lnTo>
                        <a:pt x="294" y="919"/>
                      </a:lnTo>
                      <a:lnTo>
                        <a:pt x="280" y="919"/>
                      </a:lnTo>
                      <a:lnTo>
                        <a:pt x="268" y="919"/>
                      </a:lnTo>
                      <a:lnTo>
                        <a:pt x="268" y="907"/>
                      </a:lnTo>
                      <a:lnTo>
                        <a:pt x="254" y="907"/>
                      </a:lnTo>
                      <a:lnTo>
                        <a:pt x="254" y="896"/>
                      </a:lnTo>
                      <a:lnTo>
                        <a:pt x="240" y="896"/>
                      </a:lnTo>
                      <a:lnTo>
                        <a:pt x="240" y="883"/>
                      </a:lnTo>
                      <a:lnTo>
                        <a:pt x="240" y="872"/>
                      </a:lnTo>
                      <a:lnTo>
                        <a:pt x="227" y="872"/>
                      </a:lnTo>
                      <a:lnTo>
                        <a:pt x="227" y="860"/>
                      </a:lnTo>
                      <a:lnTo>
                        <a:pt x="213" y="860"/>
                      </a:lnTo>
                      <a:lnTo>
                        <a:pt x="227" y="860"/>
                      </a:lnTo>
                      <a:lnTo>
                        <a:pt x="213" y="860"/>
                      </a:lnTo>
                      <a:lnTo>
                        <a:pt x="213" y="849"/>
                      </a:lnTo>
                      <a:lnTo>
                        <a:pt x="227" y="849"/>
                      </a:lnTo>
                      <a:lnTo>
                        <a:pt x="227" y="836"/>
                      </a:lnTo>
                      <a:lnTo>
                        <a:pt x="227" y="825"/>
                      </a:lnTo>
                      <a:lnTo>
                        <a:pt x="240" y="825"/>
                      </a:lnTo>
                      <a:lnTo>
                        <a:pt x="240" y="813"/>
                      </a:lnTo>
                      <a:lnTo>
                        <a:pt x="254" y="813"/>
                      </a:lnTo>
                      <a:lnTo>
                        <a:pt x="254" y="802"/>
                      </a:lnTo>
                      <a:lnTo>
                        <a:pt x="254" y="789"/>
                      </a:lnTo>
                      <a:lnTo>
                        <a:pt x="240" y="789"/>
                      </a:lnTo>
                      <a:lnTo>
                        <a:pt x="227" y="789"/>
                      </a:lnTo>
                      <a:lnTo>
                        <a:pt x="213" y="789"/>
                      </a:lnTo>
                      <a:lnTo>
                        <a:pt x="213" y="778"/>
                      </a:lnTo>
                      <a:lnTo>
                        <a:pt x="213" y="766"/>
                      </a:lnTo>
                      <a:lnTo>
                        <a:pt x="199" y="766"/>
                      </a:lnTo>
                      <a:lnTo>
                        <a:pt x="199" y="755"/>
                      </a:lnTo>
                      <a:lnTo>
                        <a:pt x="187" y="755"/>
                      </a:lnTo>
                      <a:lnTo>
                        <a:pt x="173" y="755"/>
                      </a:lnTo>
                      <a:lnTo>
                        <a:pt x="173" y="742"/>
                      </a:lnTo>
                      <a:lnTo>
                        <a:pt x="161" y="742"/>
                      </a:lnTo>
                      <a:lnTo>
                        <a:pt x="173" y="730"/>
                      </a:lnTo>
                      <a:lnTo>
                        <a:pt x="161" y="730"/>
                      </a:lnTo>
                      <a:lnTo>
                        <a:pt x="173" y="730"/>
                      </a:lnTo>
                      <a:lnTo>
                        <a:pt x="173" y="719"/>
                      </a:lnTo>
                      <a:lnTo>
                        <a:pt x="173" y="706"/>
                      </a:lnTo>
                      <a:lnTo>
                        <a:pt x="173" y="695"/>
                      </a:lnTo>
                      <a:lnTo>
                        <a:pt x="161" y="695"/>
                      </a:lnTo>
                      <a:lnTo>
                        <a:pt x="161" y="683"/>
                      </a:lnTo>
                      <a:lnTo>
                        <a:pt x="161" y="672"/>
                      </a:lnTo>
                      <a:lnTo>
                        <a:pt x="161" y="659"/>
                      </a:lnTo>
                      <a:lnTo>
                        <a:pt x="147" y="659"/>
                      </a:lnTo>
                      <a:lnTo>
                        <a:pt x="133" y="659"/>
                      </a:lnTo>
                      <a:lnTo>
                        <a:pt x="133" y="648"/>
                      </a:lnTo>
                      <a:lnTo>
                        <a:pt x="133" y="659"/>
                      </a:lnTo>
                      <a:lnTo>
                        <a:pt x="133" y="648"/>
                      </a:lnTo>
                      <a:lnTo>
                        <a:pt x="121" y="648"/>
                      </a:lnTo>
                      <a:lnTo>
                        <a:pt x="107" y="648"/>
                      </a:lnTo>
                      <a:lnTo>
                        <a:pt x="94" y="648"/>
                      </a:lnTo>
                      <a:lnTo>
                        <a:pt x="80" y="648"/>
                      </a:lnTo>
                      <a:lnTo>
                        <a:pt x="66" y="648"/>
                      </a:lnTo>
                      <a:lnTo>
                        <a:pt x="66" y="636"/>
                      </a:lnTo>
                      <a:lnTo>
                        <a:pt x="66" y="648"/>
                      </a:lnTo>
                      <a:lnTo>
                        <a:pt x="54" y="636"/>
                      </a:lnTo>
                      <a:lnTo>
                        <a:pt x="54" y="625"/>
                      </a:lnTo>
                      <a:lnTo>
                        <a:pt x="40" y="625"/>
                      </a:lnTo>
                      <a:lnTo>
                        <a:pt x="40" y="612"/>
                      </a:lnTo>
                      <a:lnTo>
                        <a:pt x="40" y="601"/>
                      </a:lnTo>
                      <a:lnTo>
                        <a:pt x="28" y="601"/>
                      </a:lnTo>
                      <a:lnTo>
                        <a:pt x="40" y="601"/>
                      </a:lnTo>
                      <a:lnTo>
                        <a:pt x="40" y="589"/>
                      </a:lnTo>
                      <a:lnTo>
                        <a:pt x="40" y="578"/>
                      </a:lnTo>
                      <a:lnTo>
                        <a:pt x="40" y="565"/>
                      </a:lnTo>
                      <a:lnTo>
                        <a:pt x="28" y="565"/>
                      </a:lnTo>
                      <a:lnTo>
                        <a:pt x="28" y="554"/>
                      </a:lnTo>
                      <a:lnTo>
                        <a:pt x="28" y="565"/>
                      </a:lnTo>
                      <a:lnTo>
                        <a:pt x="28" y="554"/>
                      </a:lnTo>
                      <a:lnTo>
                        <a:pt x="14" y="554"/>
                      </a:lnTo>
                      <a:lnTo>
                        <a:pt x="14" y="542"/>
                      </a:lnTo>
                      <a:lnTo>
                        <a:pt x="14" y="531"/>
                      </a:lnTo>
                      <a:lnTo>
                        <a:pt x="28" y="531"/>
                      </a:lnTo>
                      <a:lnTo>
                        <a:pt x="14" y="531"/>
                      </a:lnTo>
                      <a:lnTo>
                        <a:pt x="14" y="518"/>
                      </a:lnTo>
                      <a:lnTo>
                        <a:pt x="14" y="507"/>
                      </a:lnTo>
                      <a:lnTo>
                        <a:pt x="14" y="495"/>
                      </a:lnTo>
                      <a:lnTo>
                        <a:pt x="28" y="495"/>
                      </a:lnTo>
                      <a:lnTo>
                        <a:pt x="28" y="482"/>
                      </a:lnTo>
                      <a:lnTo>
                        <a:pt x="28" y="471"/>
                      </a:lnTo>
                      <a:lnTo>
                        <a:pt x="28" y="459"/>
                      </a:lnTo>
                      <a:lnTo>
                        <a:pt x="28" y="448"/>
                      </a:lnTo>
                      <a:lnTo>
                        <a:pt x="28" y="435"/>
                      </a:lnTo>
                      <a:lnTo>
                        <a:pt x="28" y="424"/>
                      </a:lnTo>
                      <a:lnTo>
                        <a:pt x="28" y="412"/>
                      </a:lnTo>
                      <a:lnTo>
                        <a:pt x="28" y="401"/>
                      </a:lnTo>
                      <a:lnTo>
                        <a:pt x="28" y="388"/>
                      </a:lnTo>
                      <a:lnTo>
                        <a:pt x="28" y="377"/>
                      </a:lnTo>
                      <a:lnTo>
                        <a:pt x="14" y="377"/>
                      </a:lnTo>
                      <a:lnTo>
                        <a:pt x="14" y="365"/>
                      </a:lnTo>
                      <a:lnTo>
                        <a:pt x="0" y="365"/>
                      </a:lnTo>
                      <a:lnTo>
                        <a:pt x="0" y="354"/>
                      </a:lnTo>
                      <a:lnTo>
                        <a:pt x="0" y="341"/>
                      </a:lnTo>
                      <a:lnTo>
                        <a:pt x="0" y="354"/>
                      </a:lnTo>
                      <a:lnTo>
                        <a:pt x="0" y="341"/>
                      </a:lnTo>
                      <a:lnTo>
                        <a:pt x="14" y="341"/>
                      </a:lnTo>
                      <a:lnTo>
                        <a:pt x="28" y="341"/>
                      </a:lnTo>
                      <a:lnTo>
                        <a:pt x="14" y="341"/>
                      </a:lnTo>
                      <a:lnTo>
                        <a:pt x="28" y="341"/>
                      </a:lnTo>
                      <a:lnTo>
                        <a:pt x="28" y="330"/>
                      </a:lnTo>
                      <a:lnTo>
                        <a:pt x="28" y="341"/>
                      </a:lnTo>
                      <a:lnTo>
                        <a:pt x="28" y="330"/>
                      </a:lnTo>
                      <a:lnTo>
                        <a:pt x="28" y="318"/>
                      </a:lnTo>
                      <a:lnTo>
                        <a:pt x="28" y="307"/>
                      </a:lnTo>
                      <a:lnTo>
                        <a:pt x="28" y="294"/>
                      </a:lnTo>
                      <a:lnTo>
                        <a:pt x="40" y="294"/>
                      </a:lnTo>
                      <a:lnTo>
                        <a:pt x="40" y="283"/>
                      </a:lnTo>
                      <a:lnTo>
                        <a:pt x="40" y="271"/>
                      </a:lnTo>
                      <a:lnTo>
                        <a:pt x="54" y="271"/>
                      </a:lnTo>
                      <a:lnTo>
                        <a:pt x="54" y="260"/>
                      </a:lnTo>
                      <a:lnTo>
                        <a:pt x="54" y="247"/>
                      </a:lnTo>
                      <a:lnTo>
                        <a:pt x="66" y="247"/>
                      </a:lnTo>
                      <a:lnTo>
                        <a:pt x="66" y="235"/>
                      </a:lnTo>
                      <a:lnTo>
                        <a:pt x="80" y="235"/>
                      </a:lnTo>
                      <a:lnTo>
                        <a:pt x="80" y="224"/>
                      </a:lnTo>
                      <a:lnTo>
                        <a:pt x="66" y="224"/>
                      </a:lnTo>
                      <a:lnTo>
                        <a:pt x="54" y="224"/>
                      </a:lnTo>
                      <a:lnTo>
                        <a:pt x="54" y="211"/>
                      </a:lnTo>
                      <a:lnTo>
                        <a:pt x="66" y="211"/>
                      </a:lnTo>
                      <a:lnTo>
                        <a:pt x="66" y="200"/>
                      </a:lnTo>
                      <a:lnTo>
                        <a:pt x="66" y="188"/>
                      </a:lnTo>
                      <a:lnTo>
                        <a:pt x="66" y="177"/>
                      </a:lnTo>
                      <a:lnTo>
                        <a:pt x="54" y="177"/>
                      </a:lnTo>
                      <a:lnTo>
                        <a:pt x="54" y="164"/>
                      </a:lnTo>
                      <a:lnTo>
                        <a:pt x="66" y="164"/>
                      </a:lnTo>
                      <a:lnTo>
                        <a:pt x="66" y="177"/>
                      </a:lnTo>
                      <a:lnTo>
                        <a:pt x="80" y="177"/>
                      </a:lnTo>
                      <a:lnTo>
                        <a:pt x="94" y="177"/>
                      </a:lnTo>
                      <a:lnTo>
                        <a:pt x="94" y="164"/>
                      </a:lnTo>
                      <a:lnTo>
                        <a:pt x="94" y="153"/>
                      </a:lnTo>
                      <a:lnTo>
                        <a:pt x="94" y="141"/>
                      </a:lnTo>
                      <a:lnTo>
                        <a:pt x="107" y="141"/>
                      </a:lnTo>
                      <a:lnTo>
                        <a:pt x="107" y="130"/>
                      </a:lnTo>
                      <a:lnTo>
                        <a:pt x="121" y="130"/>
                      </a:lnTo>
                      <a:lnTo>
                        <a:pt x="133" y="130"/>
                      </a:lnTo>
                      <a:lnTo>
                        <a:pt x="133" y="117"/>
                      </a:lnTo>
                      <a:lnTo>
                        <a:pt x="133" y="106"/>
                      </a:lnTo>
                      <a:lnTo>
                        <a:pt x="147" y="106"/>
                      </a:lnTo>
                      <a:lnTo>
                        <a:pt x="147" y="94"/>
                      </a:lnTo>
                      <a:lnTo>
                        <a:pt x="161" y="94"/>
                      </a:lnTo>
                      <a:lnTo>
                        <a:pt x="161" y="83"/>
                      </a:lnTo>
                      <a:lnTo>
                        <a:pt x="161" y="70"/>
                      </a:lnTo>
                      <a:lnTo>
                        <a:pt x="173" y="70"/>
                      </a:lnTo>
                      <a:lnTo>
                        <a:pt x="173" y="59"/>
                      </a:lnTo>
                      <a:lnTo>
                        <a:pt x="187" y="59"/>
                      </a:lnTo>
                      <a:lnTo>
                        <a:pt x="173" y="59"/>
                      </a:lnTo>
                      <a:lnTo>
                        <a:pt x="173" y="47"/>
                      </a:lnTo>
                      <a:lnTo>
                        <a:pt x="173" y="36"/>
                      </a:lnTo>
                      <a:lnTo>
                        <a:pt x="173" y="23"/>
                      </a:lnTo>
                      <a:lnTo>
                        <a:pt x="254" y="47"/>
                      </a:lnTo>
                      <a:lnTo>
                        <a:pt x="268" y="47"/>
                      </a:lnTo>
                      <a:lnTo>
                        <a:pt x="360" y="83"/>
                      </a:lnTo>
                      <a:lnTo>
                        <a:pt x="387" y="70"/>
                      </a:lnTo>
                      <a:lnTo>
                        <a:pt x="506" y="13"/>
                      </a:lnTo>
                      <a:lnTo>
                        <a:pt x="520" y="13"/>
                      </a:lnTo>
                      <a:lnTo>
                        <a:pt x="546" y="0"/>
                      </a:lnTo>
                      <a:lnTo>
                        <a:pt x="546" y="13"/>
                      </a:lnTo>
                      <a:lnTo>
                        <a:pt x="546" y="0"/>
                      </a:lnTo>
                      <a:lnTo>
                        <a:pt x="546" y="13"/>
                      </a:lnTo>
                      <a:lnTo>
                        <a:pt x="546" y="23"/>
                      </a:lnTo>
                      <a:lnTo>
                        <a:pt x="546" y="36"/>
                      </a:lnTo>
                      <a:lnTo>
                        <a:pt x="546" y="47"/>
                      </a:lnTo>
                      <a:lnTo>
                        <a:pt x="546" y="36"/>
                      </a:lnTo>
                      <a:lnTo>
                        <a:pt x="546" y="47"/>
                      </a:lnTo>
                      <a:lnTo>
                        <a:pt x="546" y="59"/>
                      </a:lnTo>
                      <a:lnTo>
                        <a:pt x="546" y="70"/>
                      </a:lnTo>
                      <a:lnTo>
                        <a:pt x="534" y="70"/>
                      </a:lnTo>
                      <a:lnTo>
                        <a:pt x="546" y="70"/>
                      </a:lnTo>
                      <a:lnTo>
                        <a:pt x="534" y="70"/>
                      </a:lnTo>
                      <a:lnTo>
                        <a:pt x="534" y="83"/>
                      </a:lnTo>
                      <a:lnTo>
                        <a:pt x="546" y="83"/>
                      </a:lnTo>
                      <a:lnTo>
                        <a:pt x="534" y="83"/>
                      </a:lnTo>
                      <a:lnTo>
                        <a:pt x="534" y="94"/>
                      </a:lnTo>
                      <a:lnTo>
                        <a:pt x="534" y="106"/>
                      </a:lnTo>
                      <a:lnTo>
                        <a:pt x="534" y="117"/>
                      </a:lnTo>
                      <a:lnTo>
                        <a:pt x="520" y="117"/>
                      </a:lnTo>
                      <a:lnTo>
                        <a:pt x="520" y="130"/>
                      </a:lnTo>
                      <a:lnTo>
                        <a:pt x="506" y="130"/>
                      </a:lnTo>
                      <a:lnTo>
                        <a:pt x="506" y="141"/>
                      </a:lnTo>
                      <a:lnTo>
                        <a:pt x="493" y="141"/>
                      </a:lnTo>
                      <a:lnTo>
                        <a:pt x="506" y="141"/>
                      </a:lnTo>
                      <a:lnTo>
                        <a:pt x="493" y="141"/>
                      </a:lnTo>
                      <a:lnTo>
                        <a:pt x="493" y="153"/>
                      </a:lnTo>
                      <a:lnTo>
                        <a:pt x="493" y="164"/>
                      </a:lnTo>
                      <a:lnTo>
                        <a:pt x="506" y="164"/>
                      </a:lnTo>
                      <a:lnTo>
                        <a:pt x="520" y="164"/>
                      </a:lnTo>
                      <a:lnTo>
                        <a:pt x="506" y="164"/>
                      </a:lnTo>
                      <a:lnTo>
                        <a:pt x="506" y="177"/>
                      </a:lnTo>
                      <a:lnTo>
                        <a:pt x="520" y="177"/>
                      </a:lnTo>
                      <a:lnTo>
                        <a:pt x="534" y="177"/>
                      </a:lnTo>
                      <a:lnTo>
                        <a:pt x="520" y="177"/>
                      </a:lnTo>
                      <a:lnTo>
                        <a:pt x="520" y="188"/>
                      </a:lnTo>
                      <a:lnTo>
                        <a:pt x="506" y="188"/>
                      </a:lnTo>
                      <a:lnTo>
                        <a:pt x="506" y="200"/>
                      </a:lnTo>
                      <a:lnTo>
                        <a:pt x="506" y="211"/>
                      </a:lnTo>
                      <a:lnTo>
                        <a:pt x="520" y="211"/>
                      </a:lnTo>
                      <a:lnTo>
                        <a:pt x="506" y="211"/>
                      </a:lnTo>
                      <a:lnTo>
                        <a:pt x="520" y="211"/>
                      </a:lnTo>
                      <a:lnTo>
                        <a:pt x="520" y="224"/>
                      </a:lnTo>
                      <a:lnTo>
                        <a:pt x="534" y="224"/>
                      </a:lnTo>
                      <a:lnTo>
                        <a:pt x="534" y="235"/>
                      </a:lnTo>
                      <a:lnTo>
                        <a:pt x="534" y="247"/>
                      </a:lnTo>
                      <a:lnTo>
                        <a:pt x="546" y="247"/>
                      </a:lnTo>
                      <a:lnTo>
                        <a:pt x="546" y="260"/>
                      </a:lnTo>
                      <a:lnTo>
                        <a:pt x="534" y="260"/>
                      </a:lnTo>
                      <a:lnTo>
                        <a:pt x="546" y="260"/>
                      </a:lnTo>
                      <a:lnTo>
                        <a:pt x="534" y="260"/>
                      </a:lnTo>
                      <a:lnTo>
                        <a:pt x="546" y="260"/>
                      </a:lnTo>
                      <a:lnTo>
                        <a:pt x="534" y="260"/>
                      </a:lnTo>
                      <a:lnTo>
                        <a:pt x="546" y="260"/>
                      </a:lnTo>
                      <a:lnTo>
                        <a:pt x="546" y="271"/>
                      </a:lnTo>
                      <a:lnTo>
                        <a:pt x="506" y="271"/>
                      </a:lnTo>
                      <a:lnTo>
                        <a:pt x="506" y="283"/>
                      </a:lnTo>
                      <a:lnTo>
                        <a:pt x="493" y="283"/>
                      </a:lnTo>
                      <a:lnTo>
                        <a:pt x="506" y="294"/>
                      </a:lnTo>
                      <a:lnTo>
                        <a:pt x="506" y="307"/>
                      </a:lnTo>
                      <a:lnTo>
                        <a:pt x="493" y="307"/>
                      </a:lnTo>
                      <a:lnTo>
                        <a:pt x="493" y="318"/>
                      </a:lnTo>
                      <a:lnTo>
                        <a:pt x="479" y="318"/>
                      </a:lnTo>
                      <a:lnTo>
                        <a:pt x="479" y="330"/>
                      </a:lnTo>
                      <a:lnTo>
                        <a:pt x="467" y="330"/>
                      </a:lnTo>
                      <a:lnTo>
                        <a:pt x="467" y="341"/>
                      </a:lnTo>
                      <a:lnTo>
                        <a:pt x="453" y="341"/>
                      </a:lnTo>
                      <a:lnTo>
                        <a:pt x="453" y="354"/>
                      </a:lnTo>
                      <a:lnTo>
                        <a:pt x="439" y="354"/>
                      </a:lnTo>
                      <a:lnTo>
                        <a:pt x="453" y="354"/>
                      </a:lnTo>
                      <a:lnTo>
                        <a:pt x="453" y="365"/>
                      </a:lnTo>
                      <a:lnTo>
                        <a:pt x="439" y="365"/>
                      </a:lnTo>
                      <a:lnTo>
                        <a:pt x="439" y="377"/>
                      </a:lnTo>
                      <a:lnTo>
                        <a:pt x="453" y="377"/>
                      </a:lnTo>
                      <a:lnTo>
                        <a:pt x="439" y="377"/>
                      </a:lnTo>
                      <a:lnTo>
                        <a:pt x="439" y="388"/>
                      </a:lnTo>
                      <a:lnTo>
                        <a:pt x="427" y="388"/>
                      </a:lnTo>
                      <a:lnTo>
                        <a:pt x="413" y="388"/>
                      </a:lnTo>
                      <a:lnTo>
                        <a:pt x="413" y="401"/>
                      </a:lnTo>
                      <a:lnTo>
                        <a:pt x="413" y="412"/>
                      </a:lnTo>
                      <a:lnTo>
                        <a:pt x="413" y="424"/>
                      </a:lnTo>
                      <a:lnTo>
                        <a:pt x="413" y="435"/>
                      </a:lnTo>
                      <a:lnTo>
                        <a:pt x="427" y="435"/>
                      </a:lnTo>
                      <a:lnTo>
                        <a:pt x="427" y="448"/>
                      </a:lnTo>
                      <a:lnTo>
                        <a:pt x="427" y="435"/>
                      </a:lnTo>
                      <a:lnTo>
                        <a:pt x="427" y="448"/>
                      </a:lnTo>
                      <a:lnTo>
                        <a:pt x="427" y="459"/>
                      </a:lnTo>
                      <a:lnTo>
                        <a:pt x="439" y="459"/>
                      </a:lnTo>
                      <a:lnTo>
                        <a:pt x="439" y="471"/>
                      </a:lnTo>
                      <a:lnTo>
                        <a:pt x="453" y="471"/>
                      </a:lnTo>
                      <a:lnTo>
                        <a:pt x="453" y="482"/>
                      </a:lnTo>
                      <a:lnTo>
                        <a:pt x="467" y="482"/>
                      </a:lnTo>
                      <a:lnTo>
                        <a:pt x="467" y="495"/>
                      </a:lnTo>
                      <a:lnTo>
                        <a:pt x="453" y="495"/>
                      </a:lnTo>
                      <a:lnTo>
                        <a:pt x="453" y="507"/>
                      </a:lnTo>
                      <a:lnTo>
                        <a:pt x="439" y="507"/>
                      </a:lnTo>
                      <a:lnTo>
                        <a:pt x="439" y="518"/>
                      </a:lnTo>
                      <a:lnTo>
                        <a:pt x="439" y="531"/>
                      </a:lnTo>
                      <a:lnTo>
                        <a:pt x="439" y="542"/>
                      </a:lnTo>
                      <a:lnTo>
                        <a:pt x="427" y="531"/>
                      </a:lnTo>
                      <a:lnTo>
                        <a:pt x="427" y="542"/>
                      </a:lnTo>
                      <a:lnTo>
                        <a:pt x="427" y="554"/>
                      </a:lnTo>
                      <a:lnTo>
                        <a:pt x="413" y="554"/>
                      </a:lnTo>
                      <a:lnTo>
                        <a:pt x="401" y="554"/>
                      </a:lnTo>
                      <a:lnTo>
                        <a:pt x="401" y="542"/>
                      </a:lnTo>
                      <a:lnTo>
                        <a:pt x="413" y="542"/>
                      </a:lnTo>
                      <a:lnTo>
                        <a:pt x="401" y="542"/>
                      </a:lnTo>
                      <a:lnTo>
                        <a:pt x="413" y="542"/>
                      </a:lnTo>
                      <a:lnTo>
                        <a:pt x="401" y="542"/>
                      </a:lnTo>
                      <a:lnTo>
                        <a:pt x="387" y="542"/>
                      </a:lnTo>
                      <a:lnTo>
                        <a:pt x="401" y="542"/>
                      </a:lnTo>
                      <a:lnTo>
                        <a:pt x="387" y="542"/>
                      </a:lnTo>
                      <a:lnTo>
                        <a:pt x="387" y="531"/>
                      </a:lnTo>
                      <a:lnTo>
                        <a:pt x="373" y="531"/>
                      </a:lnTo>
                      <a:lnTo>
                        <a:pt x="373" y="518"/>
                      </a:lnTo>
                      <a:lnTo>
                        <a:pt x="360" y="518"/>
                      </a:lnTo>
                      <a:lnTo>
                        <a:pt x="360" y="507"/>
                      </a:lnTo>
                      <a:lnTo>
                        <a:pt x="360" y="518"/>
                      </a:lnTo>
                      <a:lnTo>
                        <a:pt x="360" y="507"/>
                      </a:lnTo>
                      <a:lnTo>
                        <a:pt x="360" y="518"/>
                      </a:lnTo>
                      <a:lnTo>
                        <a:pt x="346" y="518"/>
                      </a:lnTo>
                      <a:lnTo>
                        <a:pt x="346" y="507"/>
                      </a:lnTo>
                      <a:lnTo>
                        <a:pt x="346" y="495"/>
                      </a:lnTo>
                      <a:lnTo>
                        <a:pt x="346" y="507"/>
                      </a:lnTo>
                      <a:lnTo>
                        <a:pt x="346" y="495"/>
                      </a:lnTo>
                      <a:lnTo>
                        <a:pt x="334" y="495"/>
                      </a:lnTo>
                      <a:lnTo>
                        <a:pt x="346" y="495"/>
                      </a:lnTo>
                      <a:lnTo>
                        <a:pt x="334" y="495"/>
                      </a:lnTo>
                      <a:lnTo>
                        <a:pt x="334" y="482"/>
                      </a:lnTo>
                      <a:lnTo>
                        <a:pt x="334" y="495"/>
                      </a:lnTo>
                      <a:lnTo>
                        <a:pt x="334" y="482"/>
                      </a:lnTo>
                      <a:lnTo>
                        <a:pt x="320" y="482"/>
                      </a:lnTo>
                      <a:lnTo>
                        <a:pt x="320" y="495"/>
                      </a:lnTo>
                      <a:lnTo>
                        <a:pt x="320" y="482"/>
                      </a:lnTo>
                      <a:lnTo>
                        <a:pt x="320" y="495"/>
                      </a:lnTo>
                      <a:lnTo>
                        <a:pt x="320" y="482"/>
                      </a:lnTo>
                      <a:lnTo>
                        <a:pt x="320" y="495"/>
                      </a:lnTo>
                      <a:lnTo>
                        <a:pt x="334" y="495"/>
                      </a:lnTo>
                      <a:lnTo>
                        <a:pt x="320" y="495"/>
                      </a:lnTo>
                      <a:lnTo>
                        <a:pt x="334" y="495"/>
                      </a:lnTo>
                      <a:lnTo>
                        <a:pt x="334" y="507"/>
                      </a:lnTo>
                      <a:lnTo>
                        <a:pt x="334" y="495"/>
                      </a:lnTo>
                      <a:lnTo>
                        <a:pt x="334" y="507"/>
                      </a:lnTo>
                      <a:lnTo>
                        <a:pt x="320" y="507"/>
                      </a:lnTo>
                      <a:lnTo>
                        <a:pt x="320" y="495"/>
                      </a:lnTo>
                      <a:lnTo>
                        <a:pt x="306" y="495"/>
                      </a:lnTo>
                      <a:lnTo>
                        <a:pt x="306" y="507"/>
                      </a:lnTo>
                      <a:lnTo>
                        <a:pt x="306" y="495"/>
                      </a:lnTo>
                      <a:lnTo>
                        <a:pt x="294" y="495"/>
                      </a:lnTo>
                      <a:lnTo>
                        <a:pt x="306" y="495"/>
                      </a:lnTo>
                      <a:lnTo>
                        <a:pt x="294" y="495"/>
                      </a:lnTo>
                      <a:lnTo>
                        <a:pt x="280" y="495"/>
                      </a:lnTo>
                      <a:lnTo>
                        <a:pt x="294" y="495"/>
                      </a:lnTo>
                      <a:lnTo>
                        <a:pt x="280" y="495"/>
                      </a:lnTo>
                      <a:lnTo>
                        <a:pt x="280" y="507"/>
                      </a:lnTo>
                      <a:lnTo>
                        <a:pt x="294" y="507"/>
                      </a:lnTo>
                      <a:lnTo>
                        <a:pt x="280" y="507"/>
                      </a:lnTo>
                      <a:lnTo>
                        <a:pt x="294" y="507"/>
                      </a:lnTo>
                      <a:lnTo>
                        <a:pt x="306" y="507"/>
                      </a:lnTo>
                      <a:lnTo>
                        <a:pt x="294" y="507"/>
                      </a:lnTo>
                      <a:lnTo>
                        <a:pt x="294" y="518"/>
                      </a:lnTo>
                      <a:lnTo>
                        <a:pt x="294" y="507"/>
                      </a:lnTo>
                      <a:lnTo>
                        <a:pt x="294" y="518"/>
                      </a:lnTo>
                      <a:lnTo>
                        <a:pt x="294" y="507"/>
                      </a:lnTo>
                      <a:lnTo>
                        <a:pt x="294" y="518"/>
                      </a:lnTo>
                      <a:lnTo>
                        <a:pt x="294" y="507"/>
                      </a:lnTo>
                      <a:lnTo>
                        <a:pt x="294" y="518"/>
                      </a:lnTo>
                      <a:lnTo>
                        <a:pt x="294" y="507"/>
                      </a:lnTo>
                      <a:lnTo>
                        <a:pt x="280" y="507"/>
                      </a:lnTo>
                      <a:lnTo>
                        <a:pt x="280" y="518"/>
                      </a:lnTo>
                      <a:lnTo>
                        <a:pt x="280" y="507"/>
                      </a:lnTo>
                      <a:lnTo>
                        <a:pt x="280" y="518"/>
                      </a:lnTo>
                      <a:lnTo>
                        <a:pt x="280" y="507"/>
                      </a:lnTo>
                      <a:lnTo>
                        <a:pt x="280" y="518"/>
                      </a:lnTo>
                      <a:lnTo>
                        <a:pt x="268" y="518"/>
                      </a:lnTo>
                      <a:lnTo>
                        <a:pt x="280" y="518"/>
                      </a:lnTo>
                      <a:lnTo>
                        <a:pt x="268" y="518"/>
                      </a:lnTo>
                      <a:lnTo>
                        <a:pt x="280" y="518"/>
                      </a:lnTo>
                      <a:lnTo>
                        <a:pt x="268" y="518"/>
                      </a:lnTo>
                      <a:lnTo>
                        <a:pt x="280" y="518"/>
                      </a:lnTo>
                      <a:lnTo>
                        <a:pt x="280" y="531"/>
                      </a:lnTo>
                      <a:lnTo>
                        <a:pt x="280" y="542"/>
                      </a:lnTo>
                      <a:lnTo>
                        <a:pt x="294" y="542"/>
                      </a:lnTo>
                      <a:lnTo>
                        <a:pt x="294" y="554"/>
                      </a:lnTo>
                      <a:lnTo>
                        <a:pt x="294" y="565"/>
                      </a:lnTo>
                      <a:lnTo>
                        <a:pt x="306" y="565"/>
                      </a:lnTo>
                      <a:lnTo>
                        <a:pt x="306" y="578"/>
                      </a:lnTo>
                      <a:lnTo>
                        <a:pt x="306" y="589"/>
                      </a:lnTo>
                      <a:lnTo>
                        <a:pt x="320" y="589"/>
                      </a:lnTo>
                      <a:lnTo>
                        <a:pt x="306" y="589"/>
                      </a:lnTo>
                      <a:lnTo>
                        <a:pt x="294" y="589"/>
                      </a:lnTo>
                      <a:lnTo>
                        <a:pt x="294" y="578"/>
                      </a:lnTo>
                      <a:lnTo>
                        <a:pt x="294" y="565"/>
                      </a:lnTo>
                      <a:lnTo>
                        <a:pt x="280" y="565"/>
                      </a:lnTo>
                      <a:lnTo>
                        <a:pt x="280" y="554"/>
                      </a:lnTo>
                      <a:lnTo>
                        <a:pt x="268" y="554"/>
                      </a:lnTo>
                      <a:lnTo>
                        <a:pt x="280" y="554"/>
                      </a:lnTo>
                      <a:lnTo>
                        <a:pt x="268" y="554"/>
                      </a:lnTo>
                      <a:lnTo>
                        <a:pt x="280" y="554"/>
                      </a:lnTo>
                      <a:lnTo>
                        <a:pt x="268" y="554"/>
                      </a:lnTo>
                      <a:lnTo>
                        <a:pt x="268" y="565"/>
                      </a:lnTo>
                      <a:lnTo>
                        <a:pt x="280" y="565"/>
                      </a:lnTo>
                      <a:lnTo>
                        <a:pt x="280" y="554"/>
                      </a:lnTo>
                      <a:lnTo>
                        <a:pt x="280" y="565"/>
                      </a:lnTo>
                      <a:lnTo>
                        <a:pt x="268" y="565"/>
                      </a:lnTo>
                      <a:lnTo>
                        <a:pt x="280" y="565"/>
                      </a:lnTo>
                      <a:lnTo>
                        <a:pt x="268" y="565"/>
                      </a:lnTo>
                      <a:lnTo>
                        <a:pt x="280" y="565"/>
                      </a:lnTo>
                      <a:lnTo>
                        <a:pt x="280" y="578"/>
                      </a:lnTo>
                      <a:lnTo>
                        <a:pt x="268" y="578"/>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23" name="Freeform 29">
                  <a:extLst>
                    <a:ext uri="{FF2B5EF4-FFF2-40B4-BE49-F238E27FC236}">
                      <a16:creationId xmlns:a16="http://schemas.microsoft.com/office/drawing/2014/main" id="{86C3B292-59C0-60AC-6A12-DEC56BF4D4C7}"/>
                    </a:ext>
                  </a:extLst>
                </p:cNvPr>
                <p:cNvSpPr>
                  <a:spLocks/>
                </p:cNvSpPr>
                <p:nvPr/>
              </p:nvSpPr>
              <p:spPr bwMode="auto">
                <a:xfrm>
                  <a:off x="3709742" y="2300326"/>
                  <a:ext cx="611155" cy="925571"/>
                </a:xfrm>
                <a:custGeom>
                  <a:avLst/>
                  <a:gdLst>
                    <a:gd name="T0" fmla="*/ 3162353 w 529"/>
                    <a:gd name="T1" fmla="*/ 52291749 h 635"/>
                    <a:gd name="T2" fmla="*/ 3162353 w 529"/>
                    <a:gd name="T3" fmla="*/ 48685793 h 635"/>
                    <a:gd name="T4" fmla="*/ 3162353 w 529"/>
                    <a:gd name="T5" fmla="*/ 48685793 h 635"/>
                    <a:gd name="T6" fmla="*/ 3162353 w 529"/>
                    <a:gd name="T7" fmla="*/ 45079838 h 635"/>
                    <a:gd name="T8" fmla="*/ 3162353 w 529"/>
                    <a:gd name="T9" fmla="*/ 45079838 h 635"/>
                    <a:gd name="T10" fmla="*/ 3162353 w 529"/>
                    <a:gd name="T11" fmla="*/ 43275507 h 635"/>
                    <a:gd name="T12" fmla="*/ 3162353 w 529"/>
                    <a:gd name="T13" fmla="*/ 41472529 h 635"/>
                    <a:gd name="T14" fmla="*/ 3162353 w 529"/>
                    <a:gd name="T15" fmla="*/ 37866573 h 635"/>
                    <a:gd name="T16" fmla="*/ 3162353 w 529"/>
                    <a:gd name="T17" fmla="*/ 32457640 h 635"/>
                    <a:gd name="T18" fmla="*/ 3162353 w 529"/>
                    <a:gd name="T19" fmla="*/ 30653319 h 635"/>
                    <a:gd name="T20" fmla="*/ 3162353 w 529"/>
                    <a:gd name="T21" fmla="*/ 25244386 h 635"/>
                    <a:gd name="T22" fmla="*/ 3162353 w 529"/>
                    <a:gd name="T23" fmla="*/ 27047363 h 635"/>
                    <a:gd name="T24" fmla="*/ 3162353 w 529"/>
                    <a:gd name="T25" fmla="*/ 23441408 h 635"/>
                    <a:gd name="T26" fmla="*/ 3162353 w 529"/>
                    <a:gd name="T27" fmla="*/ 21638425 h 635"/>
                    <a:gd name="T28" fmla="*/ 3162353 w 529"/>
                    <a:gd name="T29" fmla="*/ 19835447 h 635"/>
                    <a:gd name="T30" fmla="*/ 3162353 w 529"/>
                    <a:gd name="T31" fmla="*/ 16228149 h 635"/>
                    <a:gd name="T32" fmla="*/ 3162353 w 529"/>
                    <a:gd name="T33" fmla="*/ 14425171 h 635"/>
                    <a:gd name="T34" fmla="*/ 3162353 w 529"/>
                    <a:gd name="T35" fmla="*/ 12622193 h 635"/>
                    <a:gd name="T36" fmla="*/ 3162353 w 529"/>
                    <a:gd name="T37" fmla="*/ 12622193 h 635"/>
                    <a:gd name="T38" fmla="*/ 3162353 w 529"/>
                    <a:gd name="T39" fmla="*/ 7213257 h 635"/>
                    <a:gd name="T40" fmla="*/ 0 w 529"/>
                    <a:gd name="T41" fmla="*/ 5408935 h 635"/>
                    <a:gd name="T42" fmla="*/ 3162353 w 529"/>
                    <a:gd name="T43" fmla="*/ 5408935 h 635"/>
                    <a:gd name="T44" fmla="*/ 3162353 w 529"/>
                    <a:gd name="T45" fmla="*/ 5408935 h 635"/>
                    <a:gd name="T46" fmla="*/ 3162353 w 529"/>
                    <a:gd name="T47" fmla="*/ 5408935 h 635"/>
                    <a:gd name="T48" fmla="*/ 3162353 w 529"/>
                    <a:gd name="T49" fmla="*/ 5408935 h 635"/>
                    <a:gd name="T50" fmla="*/ 3162353 w 529"/>
                    <a:gd name="T51" fmla="*/ 5408935 h 635"/>
                    <a:gd name="T52" fmla="*/ 3162353 w 529"/>
                    <a:gd name="T53" fmla="*/ 12622193 h 635"/>
                    <a:gd name="T54" fmla="*/ 4744158 w 529"/>
                    <a:gd name="T55" fmla="*/ 12622193 h 635"/>
                    <a:gd name="T56" fmla="*/ 4744158 w 529"/>
                    <a:gd name="T57" fmla="*/ 12622193 h 635"/>
                    <a:gd name="T58" fmla="*/ 6324706 w 529"/>
                    <a:gd name="T59" fmla="*/ 14425171 h 635"/>
                    <a:gd name="T60" fmla="*/ 7906511 w 529"/>
                    <a:gd name="T61" fmla="*/ 14425171 h 635"/>
                    <a:gd name="T62" fmla="*/ 7906511 w 529"/>
                    <a:gd name="T63" fmla="*/ 14425171 h 635"/>
                    <a:gd name="T64" fmla="*/ 9487058 w 529"/>
                    <a:gd name="T65" fmla="*/ 18031126 h 635"/>
                    <a:gd name="T66" fmla="*/ 9487058 w 529"/>
                    <a:gd name="T67" fmla="*/ 23441408 h 635"/>
                    <a:gd name="T68" fmla="*/ 7906511 w 529"/>
                    <a:gd name="T69" fmla="*/ 27047363 h 635"/>
                    <a:gd name="T70" fmla="*/ 7906511 w 529"/>
                    <a:gd name="T71" fmla="*/ 25244386 h 635"/>
                    <a:gd name="T72" fmla="*/ 7906511 w 529"/>
                    <a:gd name="T73" fmla="*/ 25244386 h 635"/>
                    <a:gd name="T74" fmla="*/ 6324706 w 529"/>
                    <a:gd name="T75" fmla="*/ 27047363 h 635"/>
                    <a:gd name="T76" fmla="*/ 6324706 w 529"/>
                    <a:gd name="T77" fmla="*/ 30653319 h 635"/>
                    <a:gd name="T78" fmla="*/ 6324706 w 529"/>
                    <a:gd name="T79" fmla="*/ 32457640 h 635"/>
                    <a:gd name="T80" fmla="*/ 6324706 w 529"/>
                    <a:gd name="T81" fmla="*/ 37866573 h 635"/>
                    <a:gd name="T82" fmla="*/ 6324706 w 529"/>
                    <a:gd name="T83" fmla="*/ 41472529 h 635"/>
                    <a:gd name="T84" fmla="*/ 7906511 w 529"/>
                    <a:gd name="T85" fmla="*/ 45079838 h 635"/>
                    <a:gd name="T86" fmla="*/ 7906511 w 529"/>
                    <a:gd name="T87" fmla="*/ 52291749 h 635"/>
                    <a:gd name="T88" fmla="*/ 7906511 w 529"/>
                    <a:gd name="T89" fmla="*/ 55897705 h 635"/>
                    <a:gd name="T90" fmla="*/ 6324706 w 529"/>
                    <a:gd name="T91" fmla="*/ 59505003 h 635"/>
                    <a:gd name="T92" fmla="*/ 6324706 w 529"/>
                    <a:gd name="T93" fmla="*/ 59505003 h 635"/>
                    <a:gd name="T94" fmla="*/ 6324706 w 529"/>
                    <a:gd name="T95" fmla="*/ 63110959 h 635"/>
                    <a:gd name="T96" fmla="*/ 6324706 w 529"/>
                    <a:gd name="T97" fmla="*/ 63110959 h 635"/>
                    <a:gd name="T98" fmla="*/ 6324706 w 529"/>
                    <a:gd name="T99" fmla="*/ 59505003 h 635"/>
                    <a:gd name="T100" fmla="*/ 4744158 w 529"/>
                    <a:gd name="T101" fmla="*/ 59505003 h 635"/>
                    <a:gd name="T102" fmla="*/ 4744158 w 529"/>
                    <a:gd name="T103" fmla="*/ 59505003 h 635"/>
                    <a:gd name="T104" fmla="*/ 4744158 w 529"/>
                    <a:gd name="T105" fmla="*/ 59505003 h 635"/>
                    <a:gd name="T106" fmla="*/ 3162353 w 529"/>
                    <a:gd name="T107" fmla="*/ 59505003 h 635"/>
                    <a:gd name="T108" fmla="*/ 3162353 w 529"/>
                    <a:gd name="T109" fmla="*/ 59505003 h 635"/>
                    <a:gd name="T110" fmla="*/ 3162353 w 529"/>
                    <a:gd name="T111" fmla="*/ 55897705 h 635"/>
                    <a:gd name="T112" fmla="*/ 3162353 w 529"/>
                    <a:gd name="T113" fmla="*/ 55897705 h 63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9"/>
                    <a:gd name="T172" fmla="*/ 0 h 635"/>
                    <a:gd name="T173" fmla="*/ 529 w 529"/>
                    <a:gd name="T174" fmla="*/ 635 h 63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9" h="635">
                      <a:moveTo>
                        <a:pt x="200" y="534"/>
                      </a:moveTo>
                      <a:lnTo>
                        <a:pt x="200" y="524"/>
                      </a:lnTo>
                      <a:lnTo>
                        <a:pt x="200" y="514"/>
                      </a:lnTo>
                      <a:lnTo>
                        <a:pt x="189" y="514"/>
                      </a:lnTo>
                      <a:lnTo>
                        <a:pt x="189" y="503"/>
                      </a:lnTo>
                      <a:lnTo>
                        <a:pt x="176" y="503"/>
                      </a:lnTo>
                      <a:lnTo>
                        <a:pt x="176" y="494"/>
                      </a:lnTo>
                      <a:lnTo>
                        <a:pt x="163" y="494"/>
                      </a:lnTo>
                      <a:lnTo>
                        <a:pt x="151" y="494"/>
                      </a:lnTo>
                      <a:lnTo>
                        <a:pt x="138" y="494"/>
                      </a:lnTo>
                      <a:lnTo>
                        <a:pt x="138" y="483"/>
                      </a:lnTo>
                      <a:lnTo>
                        <a:pt x="138" y="494"/>
                      </a:lnTo>
                      <a:lnTo>
                        <a:pt x="138" y="483"/>
                      </a:lnTo>
                      <a:lnTo>
                        <a:pt x="126" y="483"/>
                      </a:lnTo>
                      <a:lnTo>
                        <a:pt x="126" y="494"/>
                      </a:lnTo>
                      <a:lnTo>
                        <a:pt x="113" y="494"/>
                      </a:lnTo>
                      <a:lnTo>
                        <a:pt x="99" y="494"/>
                      </a:lnTo>
                      <a:lnTo>
                        <a:pt x="88" y="494"/>
                      </a:lnTo>
                      <a:lnTo>
                        <a:pt x="99" y="494"/>
                      </a:lnTo>
                      <a:lnTo>
                        <a:pt x="88" y="494"/>
                      </a:lnTo>
                      <a:lnTo>
                        <a:pt x="88" y="483"/>
                      </a:lnTo>
                      <a:lnTo>
                        <a:pt x="88" y="474"/>
                      </a:lnTo>
                      <a:lnTo>
                        <a:pt x="99" y="474"/>
                      </a:lnTo>
                      <a:lnTo>
                        <a:pt x="88" y="474"/>
                      </a:lnTo>
                      <a:lnTo>
                        <a:pt x="88" y="463"/>
                      </a:lnTo>
                      <a:lnTo>
                        <a:pt x="75" y="463"/>
                      </a:lnTo>
                      <a:lnTo>
                        <a:pt x="75" y="454"/>
                      </a:lnTo>
                      <a:lnTo>
                        <a:pt x="75" y="443"/>
                      </a:lnTo>
                      <a:lnTo>
                        <a:pt x="75" y="454"/>
                      </a:lnTo>
                      <a:lnTo>
                        <a:pt x="75" y="443"/>
                      </a:lnTo>
                      <a:lnTo>
                        <a:pt x="63" y="443"/>
                      </a:lnTo>
                      <a:lnTo>
                        <a:pt x="63" y="434"/>
                      </a:lnTo>
                      <a:lnTo>
                        <a:pt x="63" y="443"/>
                      </a:lnTo>
                      <a:lnTo>
                        <a:pt x="63" y="434"/>
                      </a:lnTo>
                      <a:lnTo>
                        <a:pt x="75" y="434"/>
                      </a:lnTo>
                      <a:lnTo>
                        <a:pt x="63" y="434"/>
                      </a:lnTo>
                      <a:lnTo>
                        <a:pt x="75" y="434"/>
                      </a:lnTo>
                      <a:lnTo>
                        <a:pt x="75" y="423"/>
                      </a:lnTo>
                      <a:lnTo>
                        <a:pt x="63" y="423"/>
                      </a:lnTo>
                      <a:lnTo>
                        <a:pt x="50" y="423"/>
                      </a:lnTo>
                      <a:lnTo>
                        <a:pt x="63" y="423"/>
                      </a:lnTo>
                      <a:lnTo>
                        <a:pt x="63" y="413"/>
                      </a:lnTo>
                      <a:lnTo>
                        <a:pt x="63" y="403"/>
                      </a:lnTo>
                      <a:lnTo>
                        <a:pt x="63" y="413"/>
                      </a:lnTo>
                      <a:lnTo>
                        <a:pt x="63" y="403"/>
                      </a:lnTo>
                      <a:lnTo>
                        <a:pt x="50" y="403"/>
                      </a:lnTo>
                      <a:lnTo>
                        <a:pt x="63" y="403"/>
                      </a:lnTo>
                      <a:lnTo>
                        <a:pt x="50" y="403"/>
                      </a:lnTo>
                      <a:lnTo>
                        <a:pt x="63" y="403"/>
                      </a:lnTo>
                      <a:lnTo>
                        <a:pt x="63" y="394"/>
                      </a:lnTo>
                      <a:lnTo>
                        <a:pt x="50" y="394"/>
                      </a:lnTo>
                      <a:lnTo>
                        <a:pt x="50" y="383"/>
                      </a:lnTo>
                      <a:lnTo>
                        <a:pt x="37" y="383"/>
                      </a:lnTo>
                      <a:lnTo>
                        <a:pt x="37" y="373"/>
                      </a:lnTo>
                      <a:lnTo>
                        <a:pt x="37" y="363"/>
                      </a:lnTo>
                      <a:lnTo>
                        <a:pt x="37" y="354"/>
                      </a:lnTo>
                      <a:lnTo>
                        <a:pt x="25" y="354"/>
                      </a:lnTo>
                      <a:lnTo>
                        <a:pt x="37" y="354"/>
                      </a:lnTo>
                      <a:lnTo>
                        <a:pt x="37" y="342"/>
                      </a:lnTo>
                      <a:lnTo>
                        <a:pt x="25" y="342"/>
                      </a:lnTo>
                      <a:lnTo>
                        <a:pt x="37" y="342"/>
                      </a:lnTo>
                      <a:lnTo>
                        <a:pt x="37" y="332"/>
                      </a:lnTo>
                      <a:lnTo>
                        <a:pt x="37" y="323"/>
                      </a:lnTo>
                      <a:lnTo>
                        <a:pt x="25" y="323"/>
                      </a:lnTo>
                      <a:lnTo>
                        <a:pt x="12" y="323"/>
                      </a:lnTo>
                      <a:lnTo>
                        <a:pt x="12" y="312"/>
                      </a:lnTo>
                      <a:lnTo>
                        <a:pt x="12" y="302"/>
                      </a:lnTo>
                      <a:lnTo>
                        <a:pt x="12" y="292"/>
                      </a:lnTo>
                      <a:lnTo>
                        <a:pt x="0" y="292"/>
                      </a:lnTo>
                      <a:lnTo>
                        <a:pt x="12" y="292"/>
                      </a:lnTo>
                      <a:lnTo>
                        <a:pt x="12" y="283"/>
                      </a:lnTo>
                      <a:lnTo>
                        <a:pt x="12" y="271"/>
                      </a:lnTo>
                      <a:lnTo>
                        <a:pt x="12" y="262"/>
                      </a:lnTo>
                      <a:lnTo>
                        <a:pt x="0" y="262"/>
                      </a:lnTo>
                      <a:lnTo>
                        <a:pt x="12" y="262"/>
                      </a:lnTo>
                      <a:lnTo>
                        <a:pt x="12" y="252"/>
                      </a:lnTo>
                      <a:lnTo>
                        <a:pt x="12" y="242"/>
                      </a:lnTo>
                      <a:lnTo>
                        <a:pt x="12" y="231"/>
                      </a:lnTo>
                      <a:lnTo>
                        <a:pt x="25" y="231"/>
                      </a:lnTo>
                      <a:lnTo>
                        <a:pt x="37" y="231"/>
                      </a:lnTo>
                      <a:lnTo>
                        <a:pt x="50" y="231"/>
                      </a:lnTo>
                      <a:lnTo>
                        <a:pt x="50" y="242"/>
                      </a:lnTo>
                      <a:lnTo>
                        <a:pt x="63" y="242"/>
                      </a:lnTo>
                      <a:lnTo>
                        <a:pt x="63" y="252"/>
                      </a:lnTo>
                      <a:lnTo>
                        <a:pt x="63" y="242"/>
                      </a:lnTo>
                      <a:lnTo>
                        <a:pt x="75" y="242"/>
                      </a:lnTo>
                      <a:lnTo>
                        <a:pt x="75" y="252"/>
                      </a:lnTo>
                      <a:lnTo>
                        <a:pt x="88" y="242"/>
                      </a:lnTo>
                      <a:lnTo>
                        <a:pt x="88" y="252"/>
                      </a:lnTo>
                      <a:lnTo>
                        <a:pt x="88" y="242"/>
                      </a:lnTo>
                      <a:lnTo>
                        <a:pt x="88" y="231"/>
                      </a:lnTo>
                      <a:lnTo>
                        <a:pt x="75" y="231"/>
                      </a:lnTo>
                      <a:lnTo>
                        <a:pt x="88" y="231"/>
                      </a:lnTo>
                      <a:lnTo>
                        <a:pt x="75" y="231"/>
                      </a:lnTo>
                      <a:lnTo>
                        <a:pt x="75" y="222"/>
                      </a:lnTo>
                      <a:lnTo>
                        <a:pt x="88" y="222"/>
                      </a:lnTo>
                      <a:lnTo>
                        <a:pt x="99" y="222"/>
                      </a:lnTo>
                      <a:lnTo>
                        <a:pt x="99" y="212"/>
                      </a:lnTo>
                      <a:lnTo>
                        <a:pt x="99" y="202"/>
                      </a:lnTo>
                      <a:lnTo>
                        <a:pt x="113" y="202"/>
                      </a:lnTo>
                      <a:lnTo>
                        <a:pt x="113" y="191"/>
                      </a:lnTo>
                      <a:lnTo>
                        <a:pt x="113" y="182"/>
                      </a:lnTo>
                      <a:lnTo>
                        <a:pt x="126" y="182"/>
                      </a:lnTo>
                      <a:lnTo>
                        <a:pt x="126" y="191"/>
                      </a:lnTo>
                      <a:lnTo>
                        <a:pt x="138" y="191"/>
                      </a:lnTo>
                      <a:lnTo>
                        <a:pt x="138" y="182"/>
                      </a:lnTo>
                      <a:lnTo>
                        <a:pt x="151" y="182"/>
                      </a:lnTo>
                      <a:lnTo>
                        <a:pt x="151" y="171"/>
                      </a:lnTo>
                      <a:lnTo>
                        <a:pt x="138" y="171"/>
                      </a:lnTo>
                      <a:lnTo>
                        <a:pt x="138" y="162"/>
                      </a:lnTo>
                      <a:lnTo>
                        <a:pt x="138" y="151"/>
                      </a:lnTo>
                      <a:lnTo>
                        <a:pt x="126" y="151"/>
                      </a:lnTo>
                      <a:lnTo>
                        <a:pt x="138" y="151"/>
                      </a:lnTo>
                      <a:lnTo>
                        <a:pt x="126" y="151"/>
                      </a:lnTo>
                      <a:lnTo>
                        <a:pt x="126" y="142"/>
                      </a:lnTo>
                      <a:lnTo>
                        <a:pt x="113" y="142"/>
                      </a:lnTo>
                      <a:lnTo>
                        <a:pt x="99" y="142"/>
                      </a:lnTo>
                      <a:lnTo>
                        <a:pt x="99" y="131"/>
                      </a:lnTo>
                      <a:lnTo>
                        <a:pt x="88" y="131"/>
                      </a:lnTo>
                      <a:lnTo>
                        <a:pt x="88" y="122"/>
                      </a:lnTo>
                      <a:lnTo>
                        <a:pt x="75" y="122"/>
                      </a:lnTo>
                      <a:lnTo>
                        <a:pt x="75" y="131"/>
                      </a:lnTo>
                      <a:lnTo>
                        <a:pt x="75" y="122"/>
                      </a:lnTo>
                      <a:lnTo>
                        <a:pt x="75" y="111"/>
                      </a:lnTo>
                      <a:lnTo>
                        <a:pt x="63" y="111"/>
                      </a:lnTo>
                      <a:lnTo>
                        <a:pt x="63" y="122"/>
                      </a:lnTo>
                      <a:lnTo>
                        <a:pt x="63" y="131"/>
                      </a:lnTo>
                      <a:lnTo>
                        <a:pt x="50" y="131"/>
                      </a:lnTo>
                      <a:lnTo>
                        <a:pt x="50" y="122"/>
                      </a:lnTo>
                      <a:lnTo>
                        <a:pt x="63" y="122"/>
                      </a:lnTo>
                      <a:lnTo>
                        <a:pt x="50" y="122"/>
                      </a:lnTo>
                      <a:lnTo>
                        <a:pt x="50" y="111"/>
                      </a:lnTo>
                      <a:lnTo>
                        <a:pt x="37" y="111"/>
                      </a:lnTo>
                      <a:lnTo>
                        <a:pt x="37" y="122"/>
                      </a:lnTo>
                      <a:lnTo>
                        <a:pt x="37" y="111"/>
                      </a:lnTo>
                      <a:lnTo>
                        <a:pt x="25" y="111"/>
                      </a:lnTo>
                      <a:lnTo>
                        <a:pt x="25" y="101"/>
                      </a:lnTo>
                      <a:lnTo>
                        <a:pt x="25" y="91"/>
                      </a:lnTo>
                      <a:lnTo>
                        <a:pt x="25" y="80"/>
                      </a:lnTo>
                      <a:lnTo>
                        <a:pt x="12" y="80"/>
                      </a:lnTo>
                      <a:lnTo>
                        <a:pt x="0" y="80"/>
                      </a:lnTo>
                      <a:lnTo>
                        <a:pt x="0" y="71"/>
                      </a:lnTo>
                      <a:lnTo>
                        <a:pt x="0" y="60"/>
                      </a:lnTo>
                      <a:lnTo>
                        <a:pt x="0" y="51"/>
                      </a:lnTo>
                      <a:lnTo>
                        <a:pt x="12" y="40"/>
                      </a:lnTo>
                      <a:lnTo>
                        <a:pt x="12" y="30"/>
                      </a:lnTo>
                      <a:lnTo>
                        <a:pt x="0" y="30"/>
                      </a:lnTo>
                      <a:lnTo>
                        <a:pt x="0" y="20"/>
                      </a:lnTo>
                      <a:lnTo>
                        <a:pt x="0" y="11"/>
                      </a:lnTo>
                      <a:lnTo>
                        <a:pt x="12" y="11"/>
                      </a:lnTo>
                      <a:lnTo>
                        <a:pt x="0" y="11"/>
                      </a:lnTo>
                      <a:lnTo>
                        <a:pt x="0" y="0"/>
                      </a:lnTo>
                      <a:lnTo>
                        <a:pt x="12" y="0"/>
                      </a:lnTo>
                      <a:lnTo>
                        <a:pt x="12" y="11"/>
                      </a:lnTo>
                      <a:lnTo>
                        <a:pt x="12" y="0"/>
                      </a:lnTo>
                      <a:lnTo>
                        <a:pt x="25" y="0"/>
                      </a:lnTo>
                      <a:lnTo>
                        <a:pt x="37" y="0"/>
                      </a:lnTo>
                      <a:lnTo>
                        <a:pt x="50" y="0"/>
                      </a:lnTo>
                      <a:lnTo>
                        <a:pt x="50" y="11"/>
                      </a:lnTo>
                      <a:lnTo>
                        <a:pt x="63" y="11"/>
                      </a:lnTo>
                      <a:lnTo>
                        <a:pt x="63" y="20"/>
                      </a:lnTo>
                      <a:lnTo>
                        <a:pt x="63" y="30"/>
                      </a:lnTo>
                      <a:lnTo>
                        <a:pt x="75" y="30"/>
                      </a:lnTo>
                      <a:lnTo>
                        <a:pt x="75" y="40"/>
                      </a:lnTo>
                      <a:lnTo>
                        <a:pt x="88" y="40"/>
                      </a:lnTo>
                      <a:lnTo>
                        <a:pt x="88" y="30"/>
                      </a:lnTo>
                      <a:lnTo>
                        <a:pt x="88" y="40"/>
                      </a:lnTo>
                      <a:lnTo>
                        <a:pt x="99" y="40"/>
                      </a:lnTo>
                      <a:lnTo>
                        <a:pt x="113" y="40"/>
                      </a:lnTo>
                      <a:lnTo>
                        <a:pt x="113" y="30"/>
                      </a:lnTo>
                      <a:lnTo>
                        <a:pt x="126" y="30"/>
                      </a:lnTo>
                      <a:lnTo>
                        <a:pt x="126" y="40"/>
                      </a:lnTo>
                      <a:lnTo>
                        <a:pt x="138" y="40"/>
                      </a:lnTo>
                      <a:lnTo>
                        <a:pt x="151" y="40"/>
                      </a:lnTo>
                      <a:lnTo>
                        <a:pt x="151" y="51"/>
                      </a:lnTo>
                      <a:lnTo>
                        <a:pt x="163" y="51"/>
                      </a:lnTo>
                      <a:lnTo>
                        <a:pt x="176" y="51"/>
                      </a:lnTo>
                      <a:lnTo>
                        <a:pt x="176" y="60"/>
                      </a:lnTo>
                      <a:lnTo>
                        <a:pt x="189" y="60"/>
                      </a:lnTo>
                      <a:lnTo>
                        <a:pt x="200" y="60"/>
                      </a:lnTo>
                      <a:lnTo>
                        <a:pt x="200" y="71"/>
                      </a:lnTo>
                      <a:lnTo>
                        <a:pt x="214" y="71"/>
                      </a:lnTo>
                      <a:lnTo>
                        <a:pt x="227" y="71"/>
                      </a:lnTo>
                      <a:lnTo>
                        <a:pt x="227" y="80"/>
                      </a:lnTo>
                      <a:lnTo>
                        <a:pt x="227" y="91"/>
                      </a:lnTo>
                      <a:lnTo>
                        <a:pt x="227" y="101"/>
                      </a:lnTo>
                      <a:lnTo>
                        <a:pt x="239" y="101"/>
                      </a:lnTo>
                      <a:lnTo>
                        <a:pt x="239" y="111"/>
                      </a:lnTo>
                      <a:lnTo>
                        <a:pt x="252" y="111"/>
                      </a:lnTo>
                      <a:lnTo>
                        <a:pt x="252" y="122"/>
                      </a:lnTo>
                      <a:lnTo>
                        <a:pt x="252" y="111"/>
                      </a:lnTo>
                      <a:lnTo>
                        <a:pt x="264" y="111"/>
                      </a:lnTo>
                      <a:lnTo>
                        <a:pt x="264" y="122"/>
                      </a:lnTo>
                      <a:lnTo>
                        <a:pt x="264" y="111"/>
                      </a:lnTo>
                      <a:lnTo>
                        <a:pt x="277" y="111"/>
                      </a:lnTo>
                      <a:lnTo>
                        <a:pt x="277" y="122"/>
                      </a:lnTo>
                      <a:lnTo>
                        <a:pt x="290" y="122"/>
                      </a:lnTo>
                      <a:lnTo>
                        <a:pt x="290" y="111"/>
                      </a:lnTo>
                      <a:lnTo>
                        <a:pt x="302" y="111"/>
                      </a:lnTo>
                      <a:lnTo>
                        <a:pt x="315" y="111"/>
                      </a:lnTo>
                      <a:lnTo>
                        <a:pt x="315" y="101"/>
                      </a:lnTo>
                      <a:lnTo>
                        <a:pt x="327" y="101"/>
                      </a:lnTo>
                      <a:lnTo>
                        <a:pt x="327" y="111"/>
                      </a:lnTo>
                      <a:lnTo>
                        <a:pt x="327" y="122"/>
                      </a:lnTo>
                      <a:lnTo>
                        <a:pt x="340" y="122"/>
                      </a:lnTo>
                      <a:lnTo>
                        <a:pt x="340" y="131"/>
                      </a:lnTo>
                      <a:lnTo>
                        <a:pt x="354" y="142"/>
                      </a:lnTo>
                      <a:lnTo>
                        <a:pt x="365" y="142"/>
                      </a:lnTo>
                      <a:lnTo>
                        <a:pt x="378" y="142"/>
                      </a:lnTo>
                      <a:lnTo>
                        <a:pt x="390" y="142"/>
                      </a:lnTo>
                      <a:lnTo>
                        <a:pt x="390" y="131"/>
                      </a:lnTo>
                      <a:lnTo>
                        <a:pt x="403" y="131"/>
                      </a:lnTo>
                      <a:lnTo>
                        <a:pt x="416" y="131"/>
                      </a:lnTo>
                      <a:lnTo>
                        <a:pt x="428" y="131"/>
                      </a:lnTo>
                      <a:lnTo>
                        <a:pt x="428" y="142"/>
                      </a:lnTo>
                      <a:lnTo>
                        <a:pt x="441" y="142"/>
                      </a:lnTo>
                      <a:lnTo>
                        <a:pt x="455" y="142"/>
                      </a:lnTo>
                      <a:lnTo>
                        <a:pt x="455" y="131"/>
                      </a:lnTo>
                      <a:lnTo>
                        <a:pt x="466" y="131"/>
                      </a:lnTo>
                      <a:lnTo>
                        <a:pt x="466" y="142"/>
                      </a:lnTo>
                      <a:lnTo>
                        <a:pt x="466" y="131"/>
                      </a:lnTo>
                      <a:lnTo>
                        <a:pt x="466" y="142"/>
                      </a:lnTo>
                      <a:lnTo>
                        <a:pt x="479" y="142"/>
                      </a:lnTo>
                      <a:lnTo>
                        <a:pt x="491" y="142"/>
                      </a:lnTo>
                      <a:lnTo>
                        <a:pt x="504" y="142"/>
                      </a:lnTo>
                      <a:lnTo>
                        <a:pt x="504" y="151"/>
                      </a:lnTo>
                      <a:lnTo>
                        <a:pt x="517" y="151"/>
                      </a:lnTo>
                      <a:lnTo>
                        <a:pt x="529" y="151"/>
                      </a:lnTo>
                      <a:lnTo>
                        <a:pt x="529" y="162"/>
                      </a:lnTo>
                      <a:lnTo>
                        <a:pt x="529" y="171"/>
                      </a:lnTo>
                      <a:lnTo>
                        <a:pt x="517" y="171"/>
                      </a:lnTo>
                      <a:lnTo>
                        <a:pt x="517" y="182"/>
                      </a:lnTo>
                      <a:lnTo>
                        <a:pt x="517" y="191"/>
                      </a:lnTo>
                      <a:lnTo>
                        <a:pt x="517" y="202"/>
                      </a:lnTo>
                      <a:lnTo>
                        <a:pt x="529" y="202"/>
                      </a:lnTo>
                      <a:lnTo>
                        <a:pt x="529" y="212"/>
                      </a:lnTo>
                      <a:lnTo>
                        <a:pt x="517" y="212"/>
                      </a:lnTo>
                      <a:lnTo>
                        <a:pt x="517" y="222"/>
                      </a:lnTo>
                      <a:lnTo>
                        <a:pt x="517" y="231"/>
                      </a:lnTo>
                      <a:lnTo>
                        <a:pt x="517" y="242"/>
                      </a:lnTo>
                      <a:lnTo>
                        <a:pt x="517" y="252"/>
                      </a:lnTo>
                      <a:lnTo>
                        <a:pt x="529" y="252"/>
                      </a:lnTo>
                      <a:lnTo>
                        <a:pt x="529" y="262"/>
                      </a:lnTo>
                      <a:lnTo>
                        <a:pt x="517" y="262"/>
                      </a:lnTo>
                      <a:lnTo>
                        <a:pt x="504" y="262"/>
                      </a:lnTo>
                      <a:lnTo>
                        <a:pt x="504" y="271"/>
                      </a:lnTo>
                      <a:lnTo>
                        <a:pt x="491" y="271"/>
                      </a:lnTo>
                      <a:lnTo>
                        <a:pt x="491" y="262"/>
                      </a:lnTo>
                      <a:lnTo>
                        <a:pt x="491" y="252"/>
                      </a:lnTo>
                      <a:lnTo>
                        <a:pt x="479" y="252"/>
                      </a:lnTo>
                      <a:lnTo>
                        <a:pt x="466" y="252"/>
                      </a:lnTo>
                      <a:lnTo>
                        <a:pt x="466" y="242"/>
                      </a:lnTo>
                      <a:lnTo>
                        <a:pt x="466" y="231"/>
                      </a:lnTo>
                      <a:lnTo>
                        <a:pt x="455" y="231"/>
                      </a:lnTo>
                      <a:lnTo>
                        <a:pt x="455" y="242"/>
                      </a:lnTo>
                      <a:lnTo>
                        <a:pt x="441" y="242"/>
                      </a:lnTo>
                      <a:lnTo>
                        <a:pt x="455" y="242"/>
                      </a:lnTo>
                      <a:lnTo>
                        <a:pt x="441" y="252"/>
                      </a:lnTo>
                      <a:lnTo>
                        <a:pt x="441" y="242"/>
                      </a:lnTo>
                      <a:lnTo>
                        <a:pt x="441" y="252"/>
                      </a:lnTo>
                      <a:lnTo>
                        <a:pt x="428" y="252"/>
                      </a:lnTo>
                      <a:lnTo>
                        <a:pt x="428" y="242"/>
                      </a:lnTo>
                      <a:lnTo>
                        <a:pt x="416" y="242"/>
                      </a:lnTo>
                      <a:lnTo>
                        <a:pt x="416" y="252"/>
                      </a:lnTo>
                      <a:lnTo>
                        <a:pt x="416" y="262"/>
                      </a:lnTo>
                      <a:lnTo>
                        <a:pt x="403" y="262"/>
                      </a:lnTo>
                      <a:lnTo>
                        <a:pt x="390" y="262"/>
                      </a:lnTo>
                      <a:lnTo>
                        <a:pt x="403" y="262"/>
                      </a:lnTo>
                      <a:lnTo>
                        <a:pt x="403" y="271"/>
                      </a:lnTo>
                      <a:lnTo>
                        <a:pt x="403" y="283"/>
                      </a:lnTo>
                      <a:lnTo>
                        <a:pt x="403" y="292"/>
                      </a:lnTo>
                      <a:lnTo>
                        <a:pt x="416" y="292"/>
                      </a:lnTo>
                      <a:lnTo>
                        <a:pt x="403" y="292"/>
                      </a:lnTo>
                      <a:lnTo>
                        <a:pt x="416" y="292"/>
                      </a:lnTo>
                      <a:lnTo>
                        <a:pt x="416" y="302"/>
                      </a:lnTo>
                      <a:lnTo>
                        <a:pt x="403" y="302"/>
                      </a:lnTo>
                      <a:lnTo>
                        <a:pt x="416" y="302"/>
                      </a:lnTo>
                      <a:lnTo>
                        <a:pt x="403" y="302"/>
                      </a:lnTo>
                      <a:lnTo>
                        <a:pt x="403" y="312"/>
                      </a:lnTo>
                      <a:lnTo>
                        <a:pt x="403" y="323"/>
                      </a:lnTo>
                      <a:lnTo>
                        <a:pt x="416" y="323"/>
                      </a:lnTo>
                      <a:lnTo>
                        <a:pt x="403" y="323"/>
                      </a:lnTo>
                      <a:lnTo>
                        <a:pt x="403" y="332"/>
                      </a:lnTo>
                      <a:lnTo>
                        <a:pt x="390" y="332"/>
                      </a:lnTo>
                      <a:lnTo>
                        <a:pt x="378" y="332"/>
                      </a:lnTo>
                      <a:lnTo>
                        <a:pt x="378" y="342"/>
                      </a:lnTo>
                      <a:lnTo>
                        <a:pt x="378" y="354"/>
                      </a:lnTo>
                      <a:lnTo>
                        <a:pt x="365" y="354"/>
                      </a:lnTo>
                      <a:lnTo>
                        <a:pt x="365" y="363"/>
                      </a:lnTo>
                      <a:lnTo>
                        <a:pt x="365" y="373"/>
                      </a:lnTo>
                      <a:lnTo>
                        <a:pt x="365" y="383"/>
                      </a:lnTo>
                      <a:lnTo>
                        <a:pt x="378" y="394"/>
                      </a:lnTo>
                      <a:lnTo>
                        <a:pt x="378" y="403"/>
                      </a:lnTo>
                      <a:lnTo>
                        <a:pt x="390" y="403"/>
                      </a:lnTo>
                      <a:lnTo>
                        <a:pt x="390" y="413"/>
                      </a:lnTo>
                      <a:lnTo>
                        <a:pt x="390" y="423"/>
                      </a:lnTo>
                      <a:lnTo>
                        <a:pt x="390" y="434"/>
                      </a:lnTo>
                      <a:lnTo>
                        <a:pt x="390" y="443"/>
                      </a:lnTo>
                      <a:lnTo>
                        <a:pt x="403" y="443"/>
                      </a:lnTo>
                      <a:lnTo>
                        <a:pt x="403" y="454"/>
                      </a:lnTo>
                      <a:lnTo>
                        <a:pt x="416" y="454"/>
                      </a:lnTo>
                      <a:lnTo>
                        <a:pt x="416" y="463"/>
                      </a:lnTo>
                      <a:lnTo>
                        <a:pt x="416" y="474"/>
                      </a:lnTo>
                      <a:lnTo>
                        <a:pt x="428" y="474"/>
                      </a:lnTo>
                      <a:lnTo>
                        <a:pt x="441" y="474"/>
                      </a:lnTo>
                      <a:lnTo>
                        <a:pt x="455" y="474"/>
                      </a:lnTo>
                      <a:lnTo>
                        <a:pt x="455" y="483"/>
                      </a:lnTo>
                      <a:lnTo>
                        <a:pt x="455" y="494"/>
                      </a:lnTo>
                      <a:lnTo>
                        <a:pt x="441" y="494"/>
                      </a:lnTo>
                      <a:lnTo>
                        <a:pt x="428" y="494"/>
                      </a:lnTo>
                      <a:lnTo>
                        <a:pt x="428" y="503"/>
                      </a:lnTo>
                      <a:lnTo>
                        <a:pt x="428" y="514"/>
                      </a:lnTo>
                      <a:lnTo>
                        <a:pt x="428" y="524"/>
                      </a:lnTo>
                      <a:lnTo>
                        <a:pt x="428" y="534"/>
                      </a:lnTo>
                      <a:lnTo>
                        <a:pt x="416" y="534"/>
                      </a:lnTo>
                      <a:lnTo>
                        <a:pt x="416" y="543"/>
                      </a:lnTo>
                      <a:lnTo>
                        <a:pt x="403" y="543"/>
                      </a:lnTo>
                      <a:lnTo>
                        <a:pt x="390" y="543"/>
                      </a:lnTo>
                      <a:lnTo>
                        <a:pt x="390" y="554"/>
                      </a:lnTo>
                      <a:lnTo>
                        <a:pt x="378" y="554"/>
                      </a:lnTo>
                      <a:lnTo>
                        <a:pt x="390" y="554"/>
                      </a:lnTo>
                      <a:lnTo>
                        <a:pt x="390" y="565"/>
                      </a:lnTo>
                      <a:lnTo>
                        <a:pt x="390" y="574"/>
                      </a:lnTo>
                      <a:lnTo>
                        <a:pt x="378" y="574"/>
                      </a:lnTo>
                      <a:lnTo>
                        <a:pt x="378" y="585"/>
                      </a:lnTo>
                      <a:lnTo>
                        <a:pt x="378" y="595"/>
                      </a:lnTo>
                      <a:lnTo>
                        <a:pt x="390" y="595"/>
                      </a:lnTo>
                      <a:lnTo>
                        <a:pt x="378" y="595"/>
                      </a:lnTo>
                      <a:lnTo>
                        <a:pt x="390" y="595"/>
                      </a:lnTo>
                      <a:lnTo>
                        <a:pt x="378" y="595"/>
                      </a:lnTo>
                      <a:lnTo>
                        <a:pt x="390" y="595"/>
                      </a:lnTo>
                      <a:lnTo>
                        <a:pt x="378" y="606"/>
                      </a:lnTo>
                      <a:lnTo>
                        <a:pt x="390" y="606"/>
                      </a:lnTo>
                      <a:lnTo>
                        <a:pt x="378" y="606"/>
                      </a:lnTo>
                      <a:lnTo>
                        <a:pt x="378" y="614"/>
                      </a:lnTo>
                      <a:lnTo>
                        <a:pt x="378" y="625"/>
                      </a:lnTo>
                      <a:lnTo>
                        <a:pt x="378" y="614"/>
                      </a:lnTo>
                      <a:lnTo>
                        <a:pt x="378" y="625"/>
                      </a:lnTo>
                      <a:lnTo>
                        <a:pt x="365" y="625"/>
                      </a:lnTo>
                      <a:lnTo>
                        <a:pt x="365" y="635"/>
                      </a:lnTo>
                      <a:lnTo>
                        <a:pt x="354" y="635"/>
                      </a:lnTo>
                      <a:lnTo>
                        <a:pt x="365" y="625"/>
                      </a:lnTo>
                      <a:lnTo>
                        <a:pt x="354" y="625"/>
                      </a:lnTo>
                      <a:lnTo>
                        <a:pt x="365" y="625"/>
                      </a:lnTo>
                      <a:lnTo>
                        <a:pt x="354" y="625"/>
                      </a:lnTo>
                      <a:lnTo>
                        <a:pt x="365" y="625"/>
                      </a:lnTo>
                      <a:lnTo>
                        <a:pt x="354" y="625"/>
                      </a:lnTo>
                      <a:lnTo>
                        <a:pt x="354" y="614"/>
                      </a:lnTo>
                      <a:lnTo>
                        <a:pt x="354" y="606"/>
                      </a:lnTo>
                      <a:lnTo>
                        <a:pt x="354" y="595"/>
                      </a:lnTo>
                      <a:lnTo>
                        <a:pt x="340" y="595"/>
                      </a:lnTo>
                      <a:lnTo>
                        <a:pt x="340" y="585"/>
                      </a:lnTo>
                      <a:lnTo>
                        <a:pt x="340" y="574"/>
                      </a:lnTo>
                      <a:lnTo>
                        <a:pt x="340" y="565"/>
                      </a:lnTo>
                      <a:lnTo>
                        <a:pt x="327" y="565"/>
                      </a:lnTo>
                      <a:lnTo>
                        <a:pt x="315" y="565"/>
                      </a:lnTo>
                      <a:lnTo>
                        <a:pt x="315" y="574"/>
                      </a:lnTo>
                      <a:lnTo>
                        <a:pt x="315" y="585"/>
                      </a:lnTo>
                      <a:lnTo>
                        <a:pt x="302" y="585"/>
                      </a:lnTo>
                      <a:lnTo>
                        <a:pt x="302" y="595"/>
                      </a:lnTo>
                      <a:lnTo>
                        <a:pt x="290" y="595"/>
                      </a:lnTo>
                      <a:lnTo>
                        <a:pt x="302" y="595"/>
                      </a:lnTo>
                      <a:lnTo>
                        <a:pt x="290" y="595"/>
                      </a:lnTo>
                      <a:lnTo>
                        <a:pt x="302" y="595"/>
                      </a:lnTo>
                      <a:lnTo>
                        <a:pt x="302" y="585"/>
                      </a:lnTo>
                      <a:lnTo>
                        <a:pt x="290" y="585"/>
                      </a:lnTo>
                      <a:lnTo>
                        <a:pt x="290" y="574"/>
                      </a:lnTo>
                      <a:lnTo>
                        <a:pt x="277" y="574"/>
                      </a:lnTo>
                      <a:lnTo>
                        <a:pt x="277" y="585"/>
                      </a:lnTo>
                      <a:lnTo>
                        <a:pt x="277" y="574"/>
                      </a:lnTo>
                      <a:lnTo>
                        <a:pt x="277" y="585"/>
                      </a:lnTo>
                      <a:lnTo>
                        <a:pt x="264" y="574"/>
                      </a:lnTo>
                      <a:lnTo>
                        <a:pt x="264" y="585"/>
                      </a:lnTo>
                      <a:lnTo>
                        <a:pt x="252" y="585"/>
                      </a:lnTo>
                      <a:lnTo>
                        <a:pt x="239" y="585"/>
                      </a:lnTo>
                      <a:lnTo>
                        <a:pt x="227" y="585"/>
                      </a:lnTo>
                      <a:lnTo>
                        <a:pt x="227" y="574"/>
                      </a:lnTo>
                      <a:lnTo>
                        <a:pt x="227" y="585"/>
                      </a:lnTo>
                      <a:lnTo>
                        <a:pt x="214" y="585"/>
                      </a:lnTo>
                      <a:lnTo>
                        <a:pt x="200" y="585"/>
                      </a:lnTo>
                      <a:lnTo>
                        <a:pt x="200" y="595"/>
                      </a:lnTo>
                      <a:lnTo>
                        <a:pt x="200" y="585"/>
                      </a:lnTo>
                      <a:lnTo>
                        <a:pt x="200" y="595"/>
                      </a:lnTo>
                      <a:lnTo>
                        <a:pt x="200" y="585"/>
                      </a:lnTo>
                      <a:lnTo>
                        <a:pt x="189" y="585"/>
                      </a:lnTo>
                      <a:lnTo>
                        <a:pt x="176" y="585"/>
                      </a:lnTo>
                      <a:lnTo>
                        <a:pt x="163" y="585"/>
                      </a:lnTo>
                      <a:lnTo>
                        <a:pt x="163" y="574"/>
                      </a:lnTo>
                      <a:lnTo>
                        <a:pt x="151" y="574"/>
                      </a:lnTo>
                      <a:lnTo>
                        <a:pt x="151" y="565"/>
                      </a:lnTo>
                      <a:lnTo>
                        <a:pt x="163" y="565"/>
                      </a:lnTo>
                      <a:lnTo>
                        <a:pt x="163" y="554"/>
                      </a:lnTo>
                      <a:lnTo>
                        <a:pt x="163" y="565"/>
                      </a:lnTo>
                      <a:lnTo>
                        <a:pt x="163" y="554"/>
                      </a:lnTo>
                      <a:lnTo>
                        <a:pt x="176" y="565"/>
                      </a:lnTo>
                      <a:lnTo>
                        <a:pt x="176" y="554"/>
                      </a:lnTo>
                      <a:lnTo>
                        <a:pt x="189" y="554"/>
                      </a:lnTo>
                      <a:lnTo>
                        <a:pt x="189" y="565"/>
                      </a:lnTo>
                      <a:lnTo>
                        <a:pt x="189" y="554"/>
                      </a:lnTo>
                      <a:lnTo>
                        <a:pt x="200" y="554"/>
                      </a:lnTo>
                      <a:lnTo>
                        <a:pt x="200" y="543"/>
                      </a:lnTo>
                      <a:lnTo>
                        <a:pt x="200" y="534"/>
                      </a:lnTo>
                      <a:close/>
                    </a:path>
                  </a:pathLst>
                </a:custGeom>
                <a:solidFill>
                  <a:srgbClr val="447A90"/>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24" name="Freeform 30">
                  <a:extLst>
                    <a:ext uri="{FF2B5EF4-FFF2-40B4-BE49-F238E27FC236}">
                      <a16:creationId xmlns:a16="http://schemas.microsoft.com/office/drawing/2014/main" id="{7716CE32-C513-B84A-5D11-05347D9F5699}"/>
                    </a:ext>
                  </a:extLst>
                </p:cNvPr>
                <p:cNvSpPr>
                  <a:spLocks/>
                </p:cNvSpPr>
                <p:nvPr/>
              </p:nvSpPr>
              <p:spPr bwMode="auto">
                <a:xfrm>
                  <a:off x="5449309" y="5349776"/>
                  <a:ext cx="437676" cy="460120"/>
                </a:xfrm>
                <a:custGeom>
                  <a:avLst/>
                  <a:gdLst>
                    <a:gd name="T0" fmla="*/ 3194791 w 377"/>
                    <a:gd name="T1" fmla="*/ 26956818 h 316"/>
                    <a:gd name="T2" fmla="*/ 3194791 w 377"/>
                    <a:gd name="T3" fmla="*/ 26956818 h 316"/>
                    <a:gd name="T4" fmla="*/ 3194791 w 377"/>
                    <a:gd name="T5" fmla="*/ 26956818 h 316"/>
                    <a:gd name="T6" fmla="*/ 3194791 w 377"/>
                    <a:gd name="T7" fmla="*/ 26956818 h 316"/>
                    <a:gd name="T8" fmla="*/ 3194791 w 377"/>
                    <a:gd name="T9" fmla="*/ 25159430 h 316"/>
                    <a:gd name="T10" fmla="*/ 3194791 w 377"/>
                    <a:gd name="T11" fmla="*/ 25159430 h 316"/>
                    <a:gd name="T12" fmla="*/ 3194791 w 377"/>
                    <a:gd name="T13" fmla="*/ 23362041 h 316"/>
                    <a:gd name="T14" fmla="*/ 3194791 w 377"/>
                    <a:gd name="T15" fmla="*/ 23362041 h 316"/>
                    <a:gd name="T16" fmla="*/ 3194791 w 377"/>
                    <a:gd name="T17" fmla="*/ 21564647 h 316"/>
                    <a:gd name="T18" fmla="*/ 0 w 377"/>
                    <a:gd name="T19" fmla="*/ 21564647 h 316"/>
                    <a:gd name="T20" fmla="*/ 3194791 w 377"/>
                    <a:gd name="T21" fmla="*/ 17971211 h 316"/>
                    <a:gd name="T22" fmla="*/ 3194791 w 377"/>
                    <a:gd name="T23" fmla="*/ 17971211 h 316"/>
                    <a:gd name="T24" fmla="*/ 3194791 w 377"/>
                    <a:gd name="T25" fmla="*/ 17971211 h 316"/>
                    <a:gd name="T26" fmla="*/ 3194791 w 377"/>
                    <a:gd name="T27" fmla="*/ 16173822 h 316"/>
                    <a:gd name="T28" fmla="*/ 3194791 w 377"/>
                    <a:gd name="T29" fmla="*/ 16173822 h 316"/>
                    <a:gd name="T30" fmla="*/ 3194791 w 377"/>
                    <a:gd name="T31" fmla="*/ 14376433 h 316"/>
                    <a:gd name="T32" fmla="*/ 3194791 w 377"/>
                    <a:gd name="T33" fmla="*/ 12579044 h 316"/>
                    <a:gd name="T34" fmla="*/ 3194791 w 377"/>
                    <a:gd name="T35" fmla="*/ 10782994 h 316"/>
                    <a:gd name="T36" fmla="*/ 3194791 w 377"/>
                    <a:gd name="T37" fmla="*/ 8985605 h 316"/>
                    <a:gd name="T38" fmla="*/ 3194791 w 377"/>
                    <a:gd name="T39" fmla="*/ 8985605 h 316"/>
                    <a:gd name="T40" fmla="*/ 3194791 w 377"/>
                    <a:gd name="T41" fmla="*/ 8985605 h 316"/>
                    <a:gd name="T42" fmla="*/ 3194791 w 377"/>
                    <a:gd name="T43" fmla="*/ 7188216 h 316"/>
                    <a:gd name="T44" fmla="*/ 3194791 w 377"/>
                    <a:gd name="T45" fmla="*/ 5390826 h 316"/>
                    <a:gd name="T46" fmla="*/ 3194791 w 377"/>
                    <a:gd name="T47" fmla="*/ 5390826 h 316"/>
                    <a:gd name="T48" fmla="*/ 3194791 w 377"/>
                    <a:gd name="T49" fmla="*/ 5390826 h 316"/>
                    <a:gd name="T50" fmla="*/ 3194791 w 377"/>
                    <a:gd name="T51" fmla="*/ 5390826 h 316"/>
                    <a:gd name="T52" fmla="*/ 3194791 w 377"/>
                    <a:gd name="T53" fmla="*/ 5390826 h 316"/>
                    <a:gd name="T54" fmla="*/ 3194791 w 377"/>
                    <a:gd name="T55" fmla="*/ 5390826 h 316"/>
                    <a:gd name="T56" fmla="*/ 3194791 w 377"/>
                    <a:gd name="T57" fmla="*/ 5390826 h 316"/>
                    <a:gd name="T58" fmla="*/ 3194791 w 377"/>
                    <a:gd name="T59" fmla="*/ 0 h 316"/>
                    <a:gd name="T60" fmla="*/ 3194791 w 377"/>
                    <a:gd name="T61" fmla="*/ 5390826 h 316"/>
                    <a:gd name="T62" fmla="*/ 3194791 w 377"/>
                    <a:gd name="T63" fmla="*/ 5390826 h 316"/>
                    <a:gd name="T64" fmla="*/ 3194791 w 377"/>
                    <a:gd name="T65" fmla="*/ 5390826 h 316"/>
                    <a:gd name="T66" fmla="*/ 3194791 w 377"/>
                    <a:gd name="T67" fmla="*/ 5390826 h 316"/>
                    <a:gd name="T68" fmla="*/ 3194791 w 377"/>
                    <a:gd name="T69" fmla="*/ 5390826 h 316"/>
                    <a:gd name="T70" fmla="*/ 3194791 w 377"/>
                    <a:gd name="T71" fmla="*/ 5390826 h 316"/>
                    <a:gd name="T72" fmla="*/ 3194791 w 377"/>
                    <a:gd name="T73" fmla="*/ 5390826 h 316"/>
                    <a:gd name="T74" fmla="*/ 4792818 w 377"/>
                    <a:gd name="T75" fmla="*/ 5390826 h 316"/>
                    <a:gd name="T76" fmla="*/ 4792818 w 377"/>
                    <a:gd name="T77" fmla="*/ 7188216 h 316"/>
                    <a:gd name="T78" fmla="*/ 4792818 w 377"/>
                    <a:gd name="T79" fmla="*/ 8985605 h 316"/>
                    <a:gd name="T80" fmla="*/ 4792818 w 377"/>
                    <a:gd name="T81" fmla="*/ 8985605 h 316"/>
                    <a:gd name="T82" fmla="*/ 6389583 w 377"/>
                    <a:gd name="T83" fmla="*/ 8985605 h 316"/>
                    <a:gd name="T84" fmla="*/ 6389583 w 377"/>
                    <a:gd name="T85" fmla="*/ 10782994 h 316"/>
                    <a:gd name="T86" fmla="*/ 6389583 w 377"/>
                    <a:gd name="T87" fmla="*/ 10782994 h 316"/>
                    <a:gd name="T88" fmla="*/ 7987609 w 377"/>
                    <a:gd name="T89" fmla="*/ 12579044 h 316"/>
                    <a:gd name="T90" fmla="*/ 7987609 w 377"/>
                    <a:gd name="T91" fmla="*/ 16173822 h 316"/>
                    <a:gd name="T92" fmla="*/ 6389583 w 377"/>
                    <a:gd name="T93" fmla="*/ 17971211 h 316"/>
                    <a:gd name="T94" fmla="*/ 6389583 w 377"/>
                    <a:gd name="T95" fmla="*/ 17971211 h 316"/>
                    <a:gd name="T96" fmla="*/ 4792818 w 377"/>
                    <a:gd name="T97" fmla="*/ 17971211 h 316"/>
                    <a:gd name="T98" fmla="*/ 4792818 w 377"/>
                    <a:gd name="T99" fmla="*/ 17971211 h 316"/>
                    <a:gd name="T100" fmla="*/ 4792818 w 377"/>
                    <a:gd name="T101" fmla="*/ 21564647 h 316"/>
                    <a:gd name="T102" fmla="*/ 4792818 w 377"/>
                    <a:gd name="T103" fmla="*/ 23362041 h 316"/>
                    <a:gd name="T104" fmla="*/ 4792818 w 377"/>
                    <a:gd name="T105" fmla="*/ 25159430 h 316"/>
                    <a:gd name="T106" fmla="*/ 4792818 w 377"/>
                    <a:gd name="T107" fmla="*/ 26956818 h 316"/>
                    <a:gd name="T108" fmla="*/ 4792818 w 377"/>
                    <a:gd name="T109" fmla="*/ 28752866 h 316"/>
                    <a:gd name="T110" fmla="*/ 4792818 w 377"/>
                    <a:gd name="T111" fmla="*/ 30550255 h 316"/>
                    <a:gd name="T112" fmla="*/ 3194791 w 377"/>
                    <a:gd name="T113" fmla="*/ 30550255 h 316"/>
                    <a:gd name="T114" fmla="*/ 3194791 w 377"/>
                    <a:gd name="T115" fmla="*/ 30550255 h 316"/>
                    <a:gd name="T116" fmla="*/ 3194791 w 377"/>
                    <a:gd name="T117" fmla="*/ 30550255 h 316"/>
                    <a:gd name="T118" fmla="*/ 3194791 w 377"/>
                    <a:gd name="T119" fmla="*/ 30550255 h 316"/>
                    <a:gd name="T120" fmla="*/ 3194791 w 377"/>
                    <a:gd name="T121" fmla="*/ 28752866 h 316"/>
                    <a:gd name="T122" fmla="*/ 3194791 w 377"/>
                    <a:gd name="T123" fmla="*/ 28752866 h 3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77"/>
                    <a:gd name="T187" fmla="*/ 0 h 316"/>
                    <a:gd name="T188" fmla="*/ 377 w 377"/>
                    <a:gd name="T189" fmla="*/ 316 h 3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77" h="316">
                      <a:moveTo>
                        <a:pt x="114" y="284"/>
                      </a:moveTo>
                      <a:lnTo>
                        <a:pt x="101" y="284"/>
                      </a:lnTo>
                      <a:lnTo>
                        <a:pt x="101" y="272"/>
                      </a:lnTo>
                      <a:lnTo>
                        <a:pt x="87" y="272"/>
                      </a:lnTo>
                      <a:lnTo>
                        <a:pt x="87" y="262"/>
                      </a:lnTo>
                      <a:lnTo>
                        <a:pt x="87" y="272"/>
                      </a:lnTo>
                      <a:lnTo>
                        <a:pt x="87" y="262"/>
                      </a:lnTo>
                      <a:lnTo>
                        <a:pt x="76" y="262"/>
                      </a:lnTo>
                      <a:lnTo>
                        <a:pt x="76" y="251"/>
                      </a:lnTo>
                      <a:lnTo>
                        <a:pt x="63" y="251"/>
                      </a:lnTo>
                      <a:lnTo>
                        <a:pt x="51" y="251"/>
                      </a:lnTo>
                      <a:lnTo>
                        <a:pt x="63" y="251"/>
                      </a:lnTo>
                      <a:lnTo>
                        <a:pt x="63" y="240"/>
                      </a:lnTo>
                      <a:lnTo>
                        <a:pt x="51" y="240"/>
                      </a:lnTo>
                      <a:lnTo>
                        <a:pt x="51" y="228"/>
                      </a:lnTo>
                      <a:lnTo>
                        <a:pt x="38" y="228"/>
                      </a:lnTo>
                      <a:lnTo>
                        <a:pt x="38" y="219"/>
                      </a:lnTo>
                      <a:lnTo>
                        <a:pt x="25" y="219"/>
                      </a:lnTo>
                      <a:lnTo>
                        <a:pt x="13" y="219"/>
                      </a:lnTo>
                      <a:lnTo>
                        <a:pt x="0" y="219"/>
                      </a:lnTo>
                      <a:lnTo>
                        <a:pt x="0" y="207"/>
                      </a:lnTo>
                      <a:lnTo>
                        <a:pt x="13" y="197"/>
                      </a:lnTo>
                      <a:lnTo>
                        <a:pt x="13" y="186"/>
                      </a:lnTo>
                      <a:lnTo>
                        <a:pt x="25" y="186"/>
                      </a:lnTo>
                      <a:lnTo>
                        <a:pt x="38" y="186"/>
                      </a:lnTo>
                      <a:lnTo>
                        <a:pt x="51" y="186"/>
                      </a:lnTo>
                      <a:lnTo>
                        <a:pt x="51" y="174"/>
                      </a:lnTo>
                      <a:lnTo>
                        <a:pt x="51" y="163"/>
                      </a:lnTo>
                      <a:lnTo>
                        <a:pt x="63" y="163"/>
                      </a:lnTo>
                      <a:lnTo>
                        <a:pt x="63" y="152"/>
                      </a:lnTo>
                      <a:lnTo>
                        <a:pt x="76" y="152"/>
                      </a:lnTo>
                      <a:lnTo>
                        <a:pt x="76" y="142"/>
                      </a:lnTo>
                      <a:lnTo>
                        <a:pt x="87" y="142"/>
                      </a:lnTo>
                      <a:lnTo>
                        <a:pt x="87" y="130"/>
                      </a:lnTo>
                      <a:lnTo>
                        <a:pt x="87" y="120"/>
                      </a:lnTo>
                      <a:lnTo>
                        <a:pt x="87" y="109"/>
                      </a:lnTo>
                      <a:lnTo>
                        <a:pt x="101" y="109"/>
                      </a:lnTo>
                      <a:lnTo>
                        <a:pt x="101" y="98"/>
                      </a:lnTo>
                      <a:lnTo>
                        <a:pt x="101" y="87"/>
                      </a:lnTo>
                      <a:lnTo>
                        <a:pt x="114" y="87"/>
                      </a:lnTo>
                      <a:lnTo>
                        <a:pt x="126" y="87"/>
                      </a:lnTo>
                      <a:lnTo>
                        <a:pt x="139" y="87"/>
                      </a:lnTo>
                      <a:lnTo>
                        <a:pt x="139" y="77"/>
                      </a:lnTo>
                      <a:lnTo>
                        <a:pt x="151" y="77"/>
                      </a:lnTo>
                      <a:lnTo>
                        <a:pt x="151" y="65"/>
                      </a:lnTo>
                      <a:lnTo>
                        <a:pt x="164" y="65"/>
                      </a:lnTo>
                      <a:lnTo>
                        <a:pt x="164" y="55"/>
                      </a:lnTo>
                      <a:lnTo>
                        <a:pt x="151" y="55"/>
                      </a:lnTo>
                      <a:lnTo>
                        <a:pt x="151" y="44"/>
                      </a:lnTo>
                      <a:lnTo>
                        <a:pt x="164" y="44"/>
                      </a:lnTo>
                      <a:lnTo>
                        <a:pt x="151" y="34"/>
                      </a:lnTo>
                      <a:lnTo>
                        <a:pt x="164" y="34"/>
                      </a:lnTo>
                      <a:lnTo>
                        <a:pt x="151" y="34"/>
                      </a:lnTo>
                      <a:lnTo>
                        <a:pt x="164" y="34"/>
                      </a:lnTo>
                      <a:lnTo>
                        <a:pt x="164" y="22"/>
                      </a:lnTo>
                      <a:lnTo>
                        <a:pt x="164" y="12"/>
                      </a:lnTo>
                      <a:lnTo>
                        <a:pt x="176" y="12"/>
                      </a:lnTo>
                      <a:lnTo>
                        <a:pt x="188" y="12"/>
                      </a:lnTo>
                      <a:lnTo>
                        <a:pt x="188" y="0"/>
                      </a:lnTo>
                      <a:lnTo>
                        <a:pt x="201" y="0"/>
                      </a:lnTo>
                      <a:lnTo>
                        <a:pt x="201" y="12"/>
                      </a:lnTo>
                      <a:lnTo>
                        <a:pt x="213" y="12"/>
                      </a:lnTo>
                      <a:lnTo>
                        <a:pt x="213" y="22"/>
                      </a:lnTo>
                      <a:lnTo>
                        <a:pt x="201" y="22"/>
                      </a:lnTo>
                      <a:lnTo>
                        <a:pt x="201" y="34"/>
                      </a:lnTo>
                      <a:lnTo>
                        <a:pt x="201" y="44"/>
                      </a:lnTo>
                      <a:lnTo>
                        <a:pt x="213" y="44"/>
                      </a:lnTo>
                      <a:lnTo>
                        <a:pt x="213" y="34"/>
                      </a:lnTo>
                      <a:lnTo>
                        <a:pt x="226" y="34"/>
                      </a:lnTo>
                      <a:lnTo>
                        <a:pt x="226" y="44"/>
                      </a:lnTo>
                      <a:lnTo>
                        <a:pt x="240" y="44"/>
                      </a:lnTo>
                      <a:lnTo>
                        <a:pt x="226" y="44"/>
                      </a:lnTo>
                      <a:lnTo>
                        <a:pt x="240" y="44"/>
                      </a:lnTo>
                      <a:lnTo>
                        <a:pt x="240" y="55"/>
                      </a:lnTo>
                      <a:lnTo>
                        <a:pt x="251" y="55"/>
                      </a:lnTo>
                      <a:lnTo>
                        <a:pt x="251" y="65"/>
                      </a:lnTo>
                      <a:lnTo>
                        <a:pt x="251" y="77"/>
                      </a:lnTo>
                      <a:lnTo>
                        <a:pt x="265" y="77"/>
                      </a:lnTo>
                      <a:lnTo>
                        <a:pt x="265" y="87"/>
                      </a:lnTo>
                      <a:lnTo>
                        <a:pt x="277" y="87"/>
                      </a:lnTo>
                      <a:lnTo>
                        <a:pt x="277" y="98"/>
                      </a:lnTo>
                      <a:lnTo>
                        <a:pt x="289" y="98"/>
                      </a:lnTo>
                      <a:lnTo>
                        <a:pt x="302" y="98"/>
                      </a:lnTo>
                      <a:lnTo>
                        <a:pt x="314" y="98"/>
                      </a:lnTo>
                      <a:lnTo>
                        <a:pt x="314" y="109"/>
                      </a:lnTo>
                      <a:lnTo>
                        <a:pt x="327" y="109"/>
                      </a:lnTo>
                      <a:lnTo>
                        <a:pt x="341" y="109"/>
                      </a:lnTo>
                      <a:lnTo>
                        <a:pt x="352" y="109"/>
                      </a:lnTo>
                      <a:lnTo>
                        <a:pt x="365" y="120"/>
                      </a:lnTo>
                      <a:lnTo>
                        <a:pt x="377" y="130"/>
                      </a:lnTo>
                      <a:lnTo>
                        <a:pt x="377" y="142"/>
                      </a:lnTo>
                      <a:lnTo>
                        <a:pt x="377" y="152"/>
                      </a:lnTo>
                      <a:lnTo>
                        <a:pt x="352" y="163"/>
                      </a:lnTo>
                      <a:lnTo>
                        <a:pt x="352" y="174"/>
                      </a:lnTo>
                      <a:lnTo>
                        <a:pt x="341" y="174"/>
                      </a:lnTo>
                      <a:lnTo>
                        <a:pt x="327" y="186"/>
                      </a:lnTo>
                      <a:lnTo>
                        <a:pt x="314" y="186"/>
                      </a:lnTo>
                      <a:lnTo>
                        <a:pt x="302" y="186"/>
                      </a:lnTo>
                      <a:lnTo>
                        <a:pt x="289" y="186"/>
                      </a:lnTo>
                      <a:lnTo>
                        <a:pt x="289" y="197"/>
                      </a:lnTo>
                      <a:lnTo>
                        <a:pt x="302" y="207"/>
                      </a:lnTo>
                      <a:lnTo>
                        <a:pt x="302" y="219"/>
                      </a:lnTo>
                      <a:lnTo>
                        <a:pt x="302" y="228"/>
                      </a:lnTo>
                      <a:lnTo>
                        <a:pt x="302" y="240"/>
                      </a:lnTo>
                      <a:lnTo>
                        <a:pt x="314" y="240"/>
                      </a:lnTo>
                      <a:lnTo>
                        <a:pt x="302" y="251"/>
                      </a:lnTo>
                      <a:lnTo>
                        <a:pt x="302" y="262"/>
                      </a:lnTo>
                      <a:lnTo>
                        <a:pt x="289" y="272"/>
                      </a:lnTo>
                      <a:lnTo>
                        <a:pt x="289" y="284"/>
                      </a:lnTo>
                      <a:lnTo>
                        <a:pt x="277" y="294"/>
                      </a:lnTo>
                      <a:lnTo>
                        <a:pt x="265" y="305"/>
                      </a:lnTo>
                      <a:lnTo>
                        <a:pt x="251" y="305"/>
                      </a:lnTo>
                      <a:lnTo>
                        <a:pt x="240" y="305"/>
                      </a:lnTo>
                      <a:lnTo>
                        <a:pt x="226" y="316"/>
                      </a:lnTo>
                      <a:lnTo>
                        <a:pt x="213" y="316"/>
                      </a:lnTo>
                      <a:lnTo>
                        <a:pt x="201" y="316"/>
                      </a:lnTo>
                      <a:lnTo>
                        <a:pt x="188" y="316"/>
                      </a:lnTo>
                      <a:lnTo>
                        <a:pt x="176" y="316"/>
                      </a:lnTo>
                      <a:lnTo>
                        <a:pt x="164" y="316"/>
                      </a:lnTo>
                      <a:lnTo>
                        <a:pt x="151" y="316"/>
                      </a:lnTo>
                      <a:lnTo>
                        <a:pt x="139" y="305"/>
                      </a:lnTo>
                      <a:lnTo>
                        <a:pt x="139" y="294"/>
                      </a:lnTo>
                      <a:lnTo>
                        <a:pt x="126" y="294"/>
                      </a:lnTo>
                      <a:lnTo>
                        <a:pt x="114" y="294"/>
                      </a:lnTo>
                      <a:lnTo>
                        <a:pt x="114" y="284"/>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25" name="Freeform 31">
                  <a:extLst>
                    <a:ext uri="{FF2B5EF4-FFF2-40B4-BE49-F238E27FC236}">
                      <a16:creationId xmlns:a16="http://schemas.microsoft.com/office/drawing/2014/main" id="{8EE728BC-4E09-383C-E1A0-0018262E7D0A}"/>
                    </a:ext>
                  </a:extLst>
                </p:cNvPr>
                <p:cNvSpPr>
                  <a:spLocks/>
                </p:cNvSpPr>
                <p:nvPr/>
              </p:nvSpPr>
              <p:spPr bwMode="auto">
                <a:xfrm>
                  <a:off x="4206305" y="2810190"/>
                  <a:ext cx="1446720" cy="1133425"/>
                </a:xfrm>
                <a:custGeom>
                  <a:avLst/>
                  <a:gdLst>
                    <a:gd name="T0" fmla="*/ 22224839 w 1250"/>
                    <a:gd name="T1" fmla="*/ 39484933 h 780"/>
                    <a:gd name="T2" fmla="*/ 23812236 w 1250"/>
                    <a:gd name="T3" fmla="*/ 41279459 h 780"/>
                    <a:gd name="T4" fmla="*/ 23812236 w 1250"/>
                    <a:gd name="T5" fmla="*/ 44868521 h 780"/>
                    <a:gd name="T6" fmla="*/ 22224839 w 1250"/>
                    <a:gd name="T7" fmla="*/ 50253437 h 780"/>
                    <a:gd name="T8" fmla="*/ 22224839 w 1250"/>
                    <a:gd name="T9" fmla="*/ 57432879 h 780"/>
                    <a:gd name="T10" fmla="*/ 19050038 w 1250"/>
                    <a:gd name="T11" fmla="*/ 59227405 h 780"/>
                    <a:gd name="T12" fmla="*/ 19050038 w 1250"/>
                    <a:gd name="T13" fmla="*/ 66405508 h 780"/>
                    <a:gd name="T14" fmla="*/ 17461381 w 1250"/>
                    <a:gd name="T15" fmla="*/ 66405508 h 780"/>
                    <a:gd name="T16" fmla="*/ 15873983 w 1250"/>
                    <a:gd name="T17" fmla="*/ 68201373 h 780"/>
                    <a:gd name="T18" fmla="*/ 15873983 w 1250"/>
                    <a:gd name="T19" fmla="*/ 73584950 h 780"/>
                    <a:gd name="T20" fmla="*/ 15873983 w 1250"/>
                    <a:gd name="T21" fmla="*/ 75379476 h 780"/>
                    <a:gd name="T22" fmla="*/ 14286585 w 1250"/>
                    <a:gd name="T23" fmla="*/ 77174001 h 780"/>
                    <a:gd name="T24" fmla="*/ 14286585 w 1250"/>
                    <a:gd name="T25" fmla="*/ 77174001 h 780"/>
                    <a:gd name="T26" fmla="*/ 12699187 w 1250"/>
                    <a:gd name="T27" fmla="*/ 75379476 h 780"/>
                    <a:gd name="T28" fmla="*/ 12699187 w 1250"/>
                    <a:gd name="T29" fmla="*/ 71790424 h 780"/>
                    <a:gd name="T30" fmla="*/ 11111789 w 1250"/>
                    <a:gd name="T31" fmla="*/ 73584950 h 780"/>
                    <a:gd name="T32" fmla="*/ 9524389 w 1250"/>
                    <a:gd name="T33" fmla="*/ 73584950 h 780"/>
                    <a:gd name="T34" fmla="*/ 9524389 w 1250"/>
                    <a:gd name="T35" fmla="*/ 66405508 h 780"/>
                    <a:gd name="T36" fmla="*/ 9524389 w 1250"/>
                    <a:gd name="T37" fmla="*/ 62816456 h 780"/>
                    <a:gd name="T38" fmla="*/ 7936991 w 1250"/>
                    <a:gd name="T39" fmla="*/ 66405508 h 780"/>
                    <a:gd name="T40" fmla="*/ 7936991 w 1250"/>
                    <a:gd name="T41" fmla="*/ 68201373 h 780"/>
                    <a:gd name="T42" fmla="*/ 6349594 w 1250"/>
                    <a:gd name="T43" fmla="*/ 68201373 h 780"/>
                    <a:gd name="T44" fmla="*/ 6349594 w 1250"/>
                    <a:gd name="T45" fmla="*/ 66405508 h 780"/>
                    <a:gd name="T46" fmla="*/ 6349594 w 1250"/>
                    <a:gd name="T47" fmla="*/ 61021931 h 780"/>
                    <a:gd name="T48" fmla="*/ 7936991 w 1250"/>
                    <a:gd name="T49" fmla="*/ 59227405 h 780"/>
                    <a:gd name="T50" fmla="*/ 6349594 w 1250"/>
                    <a:gd name="T51" fmla="*/ 57432879 h 780"/>
                    <a:gd name="T52" fmla="*/ 6349594 w 1250"/>
                    <a:gd name="T53" fmla="*/ 52047963 h 780"/>
                    <a:gd name="T54" fmla="*/ 6349594 w 1250"/>
                    <a:gd name="T55" fmla="*/ 48458911 h 780"/>
                    <a:gd name="T56" fmla="*/ 6349594 w 1250"/>
                    <a:gd name="T57" fmla="*/ 43073985 h 780"/>
                    <a:gd name="T58" fmla="*/ 4762195 w 1250"/>
                    <a:gd name="T59" fmla="*/ 37690407 h 780"/>
                    <a:gd name="T60" fmla="*/ 4762195 w 1250"/>
                    <a:gd name="T61" fmla="*/ 32305491 h 780"/>
                    <a:gd name="T62" fmla="*/ 4762195 w 1250"/>
                    <a:gd name="T63" fmla="*/ 28716440 h 780"/>
                    <a:gd name="T64" fmla="*/ 4762195 w 1250"/>
                    <a:gd name="T65" fmla="*/ 25126049 h 780"/>
                    <a:gd name="T66" fmla="*/ 3174797 w 1250"/>
                    <a:gd name="T67" fmla="*/ 28716440 h 780"/>
                    <a:gd name="T68" fmla="*/ 3174797 w 1250"/>
                    <a:gd name="T69" fmla="*/ 32305491 h 780"/>
                    <a:gd name="T70" fmla="*/ 3174797 w 1250"/>
                    <a:gd name="T71" fmla="*/ 37690407 h 780"/>
                    <a:gd name="T72" fmla="*/ 3174797 w 1250"/>
                    <a:gd name="T73" fmla="*/ 35894542 h 780"/>
                    <a:gd name="T74" fmla="*/ 0 w 1250"/>
                    <a:gd name="T75" fmla="*/ 30510965 h 780"/>
                    <a:gd name="T76" fmla="*/ 3174797 w 1250"/>
                    <a:gd name="T77" fmla="*/ 23331523 h 780"/>
                    <a:gd name="T78" fmla="*/ 3174797 w 1250"/>
                    <a:gd name="T79" fmla="*/ 19742467 h 780"/>
                    <a:gd name="T80" fmla="*/ 3174797 w 1250"/>
                    <a:gd name="T81" fmla="*/ 16153415 h 780"/>
                    <a:gd name="T82" fmla="*/ 3174797 w 1250"/>
                    <a:gd name="T83" fmla="*/ 14357550 h 780"/>
                    <a:gd name="T84" fmla="*/ 3174797 w 1250"/>
                    <a:gd name="T85" fmla="*/ 14357550 h 780"/>
                    <a:gd name="T86" fmla="*/ 4762195 w 1250"/>
                    <a:gd name="T87" fmla="*/ 8973970 h 780"/>
                    <a:gd name="T88" fmla="*/ 4762195 w 1250"/>
                    <a:gd name="T89" fmla="*/ 5384918 h 780"/>
                    <a:gd name="T90" fmla="*/ 6349594 w 1250"/>
                    <a:gd name="T91" fmla="*/ 5384918 h 780"/>
                    <a:gd name="T92" fmla="*/ 7936991 w 1250"/>
                    <a:gd name="T93" fmla="*/ 5384918 h 780"/>
                    <a:gd name="T94" fmla="*/ 9524389 w 1250"/>
                    <a:gd name="T95" fmla="*/ 7179445 h 780"/>
                    <a:gd name="T96" fmla="*/ 9524389 w 1250"/>
                    <a:gd name="T97" fmla="*/ 12563024 h 780"/>
                    <a:gd name="T98" fmla="*/ 9524389 w 1250"/>
                    <a:gd name="T99" fmla="*/ 17947941 h 780"/>
                    <a:gd name="T100" fmla="*/ 9524389 w 1250"/>
                    <a:gd name="T101" fmla="*/ 23331523 h 780"/>
                    <a:gd name="T102" fmla="*/ 12699187 w 1250"/>
                    <a:gd name="T103" fmla="*/ 28716440 h 780"/>
                    <a:gd name="T104" fmla="*/ 12699187 w 1250"/>
                    <a:gd name="T105" fmla="*/ 32305491 h 780"/>
                    <a:gd name="T106" fmla="*/ 11111789 w 1250"/>
                    <a:gd name="T107" fmla="*/ 37690407 h 780"/>
                    <a:gd name="T108" fmla="*/ 14286585 w 1250"/>
                    <a:gd name="T109" fmla="*/ 37690407 h 780"/>
                    <a:gd name="T110" fmla="*/ 15873983 w 1250"/>
                    <a:gd name="T111" fmla="*/ 41279459 h 780"/>
                    <a:gd name="T112" fmla="*/ 15873983 w 1250"/>
                    <a:gd name="T113" fmla="*/ 41279459 h 780"/>
                    <a:gd name="T114" fmla="*/ 15873983 w 1250"/>
                    <a:gd name="T115" fmla="*/ 44868521 h 780"/>
                    <a:gd name="T116" fmla="*/ 19050038 w 1250"/>
                    <a:gd name="T117" fmla="*/ 50253437 h 780"/>
                    <a:gd name="T118" fmla="*/ 19050038 w 1250"/>
                    <a:gd name="T119" fmla="*/ 44868521 h 780"/>
                    <a:gd name="T120" fmla="*/ 22224839 w 1250"/>
                    <a:gd name="T121" fmla="*/ 43073985 h 780"/>
                    <a:gd name="T122" fmla="*/ 22224839 w 1250"/>
                    <a:gd name="T123" fmla="*/ 43073985 h 7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50"/>
                    <a:gd name="T187" fmla="*/ 0 h 780"/>
                    <a:gd name="T188" fmla="*/ 1250 w 1250"/>
                    <a:gd name="T189" fmla="*/ 780 h 7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50" h="780">
                      <a:moveTo>
                        <a:pt x="1198" y="426"/>
                      </a:moveTo>
                      <a:lnTo>
                        <a:pt x="1211" y="426"/>
                      </a:lnTo>
                      <a:lnTo>
                        <a:pt x="1211" y="415"/>
                      </a:lnTo>
                      <a:lnTo>
                        <a:pt x="1211" y="426"/>
                      </a:lnTo>
                      <a:lnTo>
                        <a:pt x="1211" y="415"/>
                      </a:lnTo>
                      <a:lnTo>
                        <a:pt x="1223" y="415"/>
                      </a:lnTo>
                      <a:lnTo>
                        <a:pt x="1223" y="404"/>
                      </a:lnTo>
                      <a:lnTo>
                        <a:pt x="1237" y="404"/>
                      </a:lnTo>
                      <a:lnTo>
                        <a:pt x="1223" y="404"/>
                      </a:lnTo>
                      <a:lnTo>
                        <a:pt x="1237" y="404"/>
                      </a:lnTo>
                      <a:lnTo>
                        <a:pt x="1250" y="404"/>
                      </a:lnTo>
                      <a:lnTo>
                        <a:pt x="1250" y="415"/>
                      </a:lnTo>
                      <a:lnTo>
                        <a:pt x="1237" y="415"/>
                      </a:lnTo>
                      <a:lnTo>
                        <a:pt x="1237" y="426"/>
                      </a:lnTo>
                      <a:lnTo>
                        <a:pt x="1250" y="426"/>
                      </a:lnTo>
                      <a:lnTo>
                        <a:pt x="1237" y="426"/>
                      </a:lnTo>
                      <a:lnTo>
                        <a:pt x="1223" y="426"/>
                      </a:lnTo>
                      <a:lnTo>
                        <a:pt x="1237" y="426"/>
                      </a:lnTo>
                      <a:lnTo>
                        <a:pt x="1237" y="435"/>
                      </a:lnTo>
                      <a:lnTo>
                        <a:pt x="1223" y="435"/>
                      </a:lnTo>
                      <a:lnTo>
                        <a:pt x="1237" y="435"/>
                      </a:lnTo>
                      <a:lnTo>
                        <a:pt x="1223" y="435"/>
                      </a:lnTo>
                      <a:lnTo>
                        <a:pt x="1237" y="435"/>
                      </a:lnTo>
                      <a:lnTo>
                        <a:pt x="1223" y="435"/>
                      </a:lnTo>
                      <a:lnTo>
                        <a:pt x="1237" y="435"/>
                      </a:lnTo>
                      <a:lnTo>
                        <a:pt x="1237" y="445"/>
                      </a:lnTo>
                      <a:lnTo>
                        <a:pt x="1237" y="455"/>
                      </a:lnTo>
                      <a:lnTo>
                        <a:pt x="1250" y="455"/>
                      </a:lnTo>
                      <a:lnTo>
                        <a:pt x="1250" y="466"/>
                      </a:lnTo>
                      <a:lnTo>
                        <a:pt x="1237" y="466"/>
                      </a:lnTo>
                      <a:lnTo>
                        <a:pt x="1237" y="475"/>
                      </a:lnTo>
                      <a:lnTo>
                        <a:pt x="1223" y="475"/>
                      </a:lnTo>
                      <a:lnTo>
                        <a:pt x="1223" y="486"/>
                      </a:lnTo>
                      <a:lnTo>
                        <a:pt x="1211" y="486"/>
                      </a:lnTo>
                      <a:lnTo>
                        <a:pt x="1211" y="496"/>
                      </a:lnTo>
                      <a:lnTo>
                        <a:pt x="1211" y="506"/>
                      </a:lnTo>
                      <a:lnTo>
                        <a:pt x="1198" y="506"/>
                      </a:lnTo>
                      <a:lnTo>
                        <a:pt x="1198" y="516"/>
                      </a:lnTo>
                      <a:lnTo>
                        <a:pt x="1186" y="516"/>
                      </a:lnTo>
                      <a:lnTo>
                        <a:pt x="1174" y="527"/>
                      </a:lnTo>
                      <a:lnTo>
                        <a:pt x="1174" y="536"/>
                      </a:lnTo>
                      <a:lnTo>
                        <a:pt x="1174" y="547"/>
                      </a:lnTo>
                      <a:lnTo>
                        <a:pt x="1174" y="557"/>
                      </a:lnTo>
                      <a:lnTo>
                        <a:pt x="1160" y="567"/>
                      </a:lnTo>
                      <a:lnTo>
                        <a:pt x="1160" y="576"/>
                      </a:lnTo>
                      <a:lnTo>
                        <a:pt x="1149" y="576"/>
                      </a:lnTo>
                      <a:lnTo>
                        <a:pt x="1149" y="587"/>
                      </a:lnTo>
                      <a:lnTo>
                        <a:pt x="1135" y="587"/>
                      </a:lnTo>
                      <a:lnTo>
                        <a:pt x="1135" y="597"/>
                      </a:lnTo>
                      <a:lnTo>
                        <a:pt x="1124" y="597"/>
                      </a:lnTo>
                      <a:lnTo>
                        <a:pt x="1110" y="597"/>
                      </a:lnTo>
                      <a:lnTo>
                        <a:pt x="1110" y="607"/>
                      </a:lnTo>
                      <a:lnTo>
                        <a:pt x="1097" y="607"/>
                      </a:lnTo>
                      <a:lnTo>
                        <a:pt x="1097" y="616"/>
                      </a:lnTo>
                      <a:lnTo>
                        <a:pt x="1085" y="628"/>
                      </a:lnTo>
                      <a:lnTo>
                        <a:pt x="1085" y="639"/>
                      </a:lnTo>
                      <a:lnTo>
                        <a:pt x="1085" y="648"/>
                      </a:lnTo>
                      <a:lnTo>
                        <a:pt x="1073" y="648"/>
                      </a:lnTo>
                      <a:lnTo>
                        <a:pt x="1073" y="658"/>
                      </a:lnTo>
                      <a:lnTo>
                        <a:pt x="1073" y="668"/>
                      </a:lnTo>
                      <a:lnTo>
                        <a:pt x="1061" y="679"/>
                      </a:lnTo>
                      <a:lnTo>
                        <a:pt x="1061" y="688"/>
                      </a:lnTo>
                      <a:lnTo>
                        <a:pt x="1048" y="688"/>
                      </a:lnTo>
                      <a:lnTo>
                        <a:pt x="1034" y="688"/>
                      </a:lnTo>
                      <a:lnTo>
                        <a:pt x="1023" y="688"/>
                      </a:lnTo>
                      <a:lnTo>
                        <a:pt x="1009" y="688"/>
                      </a:lnTo>
                      <a:lnTo>
                        <a:pt x="996" y="688"/>
                      </a:lnTo>
                      <a:lnTo>
                        <a:pt x="984" y="688"/>
                      </a:lnTo>
                      <a:lnTo>
                        <a:pt x="972" y="688"/>
                      </a:lnTo>
                      <a:lnTo>
                        <a:pt x="960" y="688"/>
                      </a:lnTo>
                      <a:lnTo>
                        <a:pt x="947" y="688"/>
                      </a:lnTo>
                      <a:lnTo>
                        <a:pt x="933" y="688"/>
                      </a:lnTo>
                      <a:lnTo>
                        <a:pt x="922" y="688"/>
                      </a:lnTo>
                      <a:lnTo>
                        <a:pt x="922" y="679"/>
                      </a:lnTo>
                      <a:lnTo>
                        <a:pt x="908" y="679"/>
                      </a:lnTo>
                      <a:lnTo>
                        <a:pt x="908" y="688"/>
                      </a:lnTo>
                      <a:lnTo>
                        <a:pt x="897" y="688"/>
                      </a:lnTo>
                      <a:lnTo>
                        <a:pt x="883" y="688"/>
                      </a:lnTo>
                      <a:lnTo>
                        <a:pt x="871" y="688"/>
                      </a:lnTo>
                      <a:lnTo>
                        <a:pt x="859" y="688"/>
                      </a:lnTo>
                      <a:lnTo>
                        <a:pt x="859" y="698"/>
                      </a:lnTo>
                      <a:lnTo>
                        <a:pt x="859" y="709"/>
                      </a:lnTo>
                      <a:lnTo>
                        <a:pt x="871" y="709"/>
                      </a:lnTo>
                      <a:lnTo>
                        <a:pt x="871" y="719"/>
                      </a:lnTo>
                      <a:lnTo>
                        <a:pt x="859" y="719"/>
                      </a:lnTo>
                      <a:lnTo>
                        <a:pt x="859" y="728"/>
                      </a:lnTo>
                      <a:lnTo>
                        <a:pt x="859" y="739"/>
                      </a:lnTo>
                      <a:lnTo>
                        <a:pt x="859" y="749"/>
                      </a:lnTo>
                      <a:lnTo>
                        <a:pt x="846" y="749"/>
                      </a:lnTo>
                      <a:lnTo>
                        <a:pt x="834" y="749"/>
                      </a:lnTo>
                      <a:lnTo>
                        <a:pt x="820" y="749"/>
                      </a:lnTo>
                      <a:lnTo>
                        <a:pt x="820" y="759"/>
                      </a:lnTo>
                      <a:lnTo>
                        <a:pt x="820" y="749"/>
                      </a:lnTo>
                      <a:lnTo>
                        <a:pt x="820" y="759"/>
                      </a:lnTo>
                      <a:lnTo>
                        <a:pt x="820" y="749"/>
                      </a:lnTo>
                      <a:lnTo>
                        <a:pt x="820" y="759"/>
                      </a:lnTo>
                      <a:lnTo>
                        <a:pt x="820" y="749"/>
                      </a:lnTo>
                      <a:lnTo>
                        <a:pt x="820" y="759"/>
                      </a:lnTo>
                      <a:lnTo>
                        <a:pt x="807" y="759"/>
                      </a:lnTo>
                      <a:lnTo>
                        <a:pt x="795" y="759"/>
                      </a:lnTo>
                      <a:lnTo>
                        <a:pt x="795" y="769"/>
                      </a:lnTo>
                      <a:lnTo>
                        <a:pt x="795" y="759"/>
                      </a:lnTo>
                      <a:lnTo>
                        <a:pt x="795" y="769"/>
                      </a:lnTo>
                      <a:lnTo>
                        <a:pt x="795" y="759"/>
                      </a:lnTo>
                      <a:lnTo>
                        <a:pt x="795" y="769"/>
                      </a:lnTo>
                      <a:lnTo>
                        <a:pt x="795" y="759"/>
                      </a:lnTo>
                      <a:lnTo>
                        <a:pt x="795" y="769"/>
                      </a:lnTo>
                      <a:lnTo>
                        <a:pt x="782" y="769"/>
                      </a:lnTo>
                      <a:lnTo>
                        <a:pt x="795" y="769"/>
                      </a:lnTo>
                      <a:lnTo>
                        <a:pt x="782" y="769"/>
                      </a:lnTo>
                      <a:lnTo>
                        <a:pt x="769" y="769"/>
                      </a:lnTo>
                      <a:lnTo>
                        <a:pt x="782" y="769"/>
                      </a:lnTo>
                      <a:lnTo>
                        <a:pt x="782" y="780"/>
                      </a:lnTo>
                      <a:lnTo>
                        <a:pt x="769" y="780"/>
                      </a:lnTo>
                      <a:lnTo>
                        <a:pt x="769" y="769"/>
                      </a:lnTo>
                      <a:lnTo>
                        <a:pt x="758" y="769"/>
                      </a:lnTo>
                      <a:lnTo>
                        <a:pt x="769" y="769"/>
                      </a:lnTo>
                      <a:lnTo>
                        <a:pt x="758" y="769"/>
                      </a:lnTo>
                      <a:lnTo>
                        <a:pt x="744" y="769"/>
                      </a:lnTo>
                      <a:lnTo>
                        <a:pt x="744" y="759"/>
                      </a:lnTo>
                      <a:lnTo>
                        <a:pt x="744" y="769"/>
                      </a:lnTo>
                      <a:lnTo>
                        <a:pt x="744" y="759"/>
                      </a:lnTo>
                      <a:lnTo>
                        <a:pt x="733" y="759"/>
                      </a:lnTo>
                      <a:lnTo>
                        <a:pt x="744" y="759"/>
                      </a:lnTo>
                      <a:lnTo>
                        <a:pt x="733" y="759"/>
                      </a:lnTo>
                      <a:lnTo>
                        <a:pt x="719" y="759"/>
                      </a:lnTo>
                      <a:lnTo>
                        <a:pt x="706" y="759"/>
                      </a:lnTo>
                      <a:lnTo>
                        <a:pt x="694" y="759"/>
                      </a:lnTo>
                      <a:lnTo>
                        <a:pt x="694" y="749"/>
                      </a:lnTo>
                      <a:lnTo>
                        <a:pt x="681" y="749"/>
                      </a:lnTo>
                      <a:lnTo>
                        <a:pt x="681" y="759"/>
                      </a:lnTo>
                      <a:lnTo>
                        <a:pt x="681" y="749"/>
                      </a:lnTo>
                      <a:lnTo>
                        <a:pt x="694" y="749"/>
                      </a:lnTo>
                      <a:lnTo>
                        <a:pt x="681" y="749"/>
                      </a:lnTo>
                      <a:lnTo>
                        <a:pt x="681" y="739"/>
                      </a:lnTo>
                      <a:lnTo>
                        <a:pt x="681" y="728"/>
                      </a:lnTo>
                      <a:lnTo>
                        <a:pt x="669" y="728"/>
                      </a:lnTo>
                      <a:lnTo>
                        <a:pt x="669" y="739"/>
                      </a:lnTo>
                      <a:lnTo>
                        <a:pt x="657" y="739"/>
                      </a:lnTo>
                      <a:lnTo>
                        <a:pt x="643" y="739"/>
                      </a:lnTo>
                      <a:lnTo>
                        <a:pt x="643" y="749"/>
                      </a:lnTo>
                      <a:lnTo>
                        <a:pt x="632" y="749"/>
                      </a:lnTo>
                      <a:lnTo>
                        <a:pt x="632" y="739"/>
                      </a:lnTo>
                      <a:lnTo>
                        <a:pt x="632" y="749"/>
                      </a:lnTo>
                      <a:lnTo>
                        <a:pt x="618" y="749"/>
                      </a:lnTo>
                      <a:lnTo>
                        <a:pt x="607" y="749"/>
                      </a:lnTo>
                      <a:lnTo>
                        <a:pt x="593" y="749"/>
                      </a:lnTo>
                      <a:lnTo>
                        <a:pt x="593" y="759"/>
                      </a:lnTo>
                      <a:lnTo>
                        <a:pt x="580" y="759"/>
                      </a:lnTo>
                      <a:lnTo>
                        <a:pt x="568" y="759"/>
                      </a:lnTo>
                      <a:lnTo>
                        <a:pt x="568" y="749"/>
                      </a:lnTo>
                      <a:lnTo>
                        <a:pt x="568" y="759"/>
                      </a:lnTo>
                      <a:lnTo>
                        <a:pt x="568" y="749"/>
                      </a:lnTo>
                      <a:lnTo>
                        <a:pt x="568" y="739"/>
                      </a:lnTo>
                      <a:lnTo>
                        <a:pt x="568" y="728"/>
                      </a:lnTo>
                      <a:lnTo>
                        <a:pt x="568" y="719"/>
                      </a:lnTo>
                      <a:lnTo>
                        <a:pt x="568" y="709"/>
                      </a:lnTo>
                      <a:lnTo>
                        <a:pt x="568" y="698"/>
                      </a:lnTo>
                      <a:lnTo>
                        <a:pt x="556" y="698"/>
                      </a:lnTo>
                      <a:lnTo>
                        <a:pt x="544" y="698"/>
                      </a:lnTo>
                      <a:lnTo>
                        <a:pt x="544" y="688"/>
                      </a:lnTo>
                      <a:lnTo>
                        <a:pt x="544" y="679"/>
                      </a:lnTo>
                      <a:lnTo>
                        <a:pt x="544" y="668"/>
                      </a:lnTo>
                      <a:lnTo>
                        <a:pt x="544" y="658"/>
                      </a:lnTo>
                      <a:lnTo>
                        <a:pt x="531" y="658"/>
                      </a:lnTo>
                      <a:lnTo>
                        <a:pt x="517" y="658"/>
                      </a:lnTo>
                      <a:lnTo>
                        <a:pt x="517" y="648"/>
                      </a:lnTo>
                      <a:lnTo>
                        <a:pt x="506" y="648"/>
                      </a:lnTo>
                      <a:lnTo>
                        <a:pt x="506" y="639"/>
                      </a:lnTo>
                      <a:lnTo>
                        <a:pt x="492" y="639"/>
                      </a:lnTo>
                      <a:lnTo>
                        <a:pt x="492" y="648"/>
                      </a:lnTo>
                      <a:lnTo>
                        <a:pt x="492" y="658"/>
                      </a:lnTo>
                      <a:lnTo>
                        <a:pt x="479" y="658"/>
                      </a:lnTo>
                      <a:lnTo>
                        <a:pt x="492" y="658"/>
                      </a:lnTo>
                      <a:lnTo>
                        <a:pt x="492" y="668"/>
                      </a:lnTo>
                      <a:lnTo>
                        <a:pt x="479" y="668"/>
                      </a:lnTo>
                      <a:lnTo>
                        <a:pt x="492" y="668"/>
                      </a:lnTo>
                      <a:lnTo>
                        <a:pt x="479" y="668"/>
                      </a:lnTo>
                      <a:lnTo>
                        <a:pt x="492" y="668"/>
                      </a:lnTo>
                      <a:lnTo>
                        <a:pt x="479" y="668"/>
                      </a:lnTo>
                      <a:lnTo>
                        <a:pt x="479" y="679"/>
                      </a:lnTo>
                      <a:lnTo>
                        <a:pt x="479" y="688"/>
                      </a:lnTo>
                      <a:lnTo>
                        <a:pt x="479" y="698"/>
                      </a:lnTo>
                      <a:lnTo>
                        <a:pt x="479" y="709"/>
                      </a:lnTo>
                      <a:lnTo>
                        <a:pt x="479" y="719"/>
                      </a:lnTo>
                      <a:lnTo>
                        <a:pt x="467" y="719"/>
                      </a:lnTo>
                      <a:lnTo>
                        <a:pt x="467" y="728"/>
                      </a:lnTo>
                      <a:lnTo>
                        <a:pt x="467" y="719"/>
                      </a:lnTo>
                      <a:lnTo>
                        <a:pt x="455" y="719"/>
                      </a:lnTo>
                      <a:lnTo>
                        <a:pt x="455" y="709"/>
                      </a:lnTo>
                      <a:lnTo>
                        <a:pt x="455" y="698"/>
                      </a:lnTo>
                      <a:lnTo>
                        <a:pt x="443" y="698"/>
                      </a:lnTo>
                      <a:lnTo>
                        <a:pt x="443" y="688"/>
                      </a:lnTo>
                      <a:lnTo>
                        <a:pt x="430" y="688"/>
                      </a:lnTo>
                      <a:lnTo>
                        <a:pt x="416" y="688"/>
                      </a:lnTo>
                      <a:lnTo>
                        <a:pt x="404" y="688"/>
                      </a:lnTo>
                      <a:lnTo>
                        <a:pt x="404" y="698"/>
                      </a:lnTo>
                      <a:lnTo>
                        <a:pt x="391" y="698"/>
                      </a:lnTo>
                      <a:lnTo>
                        <a:pt x="391" y="688"/>
                      </a:lnTo>
                      <a:lnTo>
                        <a:pt x="391" y="698"/>
                      </a:lnTo>
                      <a:lnTo>
                        <a:pt x="379" y="698"/>
                      </a:lnTo>
                      <a:lnTo>
                        <a:pt x="366" y="698"/>
                      </a:lnTo>
                      <a:lnTo>
                        <a:pt x="353" y="698"/>
                      </a:lnTo>
                      <a:lnTo>
                        <a:pt x="353" y="688"/>
                      </a:lnTo>
                      <a:lnTo>
                        <a:pt x="342" y="688"/>
                      </a:lnTo>
                      <a:lnTo>
                        <a:pt x="342" y="679"/>
                      </a:lnTo>
                      <a:lnTo>
                        <a:pt x="328" y="679"/>
                      </a:lnTo>
                      <a:lnTo>
                        <a:pt x="317" y="679"/>
                      </a:lnTo>
                      <a:lnTo>
                        <a:pt x="317" y="668"/>
                      </a:lnTo>
                      <a:lnTo>
                        <a:pt x="328" y="668"/>
                      </a:lnTo>
                      <a:lnTo>
                        <a:pt x="328" y="658"/>
                      </a:lnTo>
                      <a:lnTo>
                        <a:pt x="342" y="658"/>
                      </a:lnTo>
                      <a:lnTo>
                        <a:pt x="353" y="658"/>
                      </a:lnTo>
                      <a:lnTo>
                        <a:pt x="353" y="648"/>
                      </a:lnTo>
                      <a:lnTo>
                        <a:pt x="366" y="648"/>
                      </a:lnTo>
                      <a:lnTo>
                        <a:pt x="366" y="639"/>
                      </a:lnTo>
                      <a:lnTo>
                        <a:pt x="379" y="639"/>
                      </a:lnTo>
                      <a:lnTo>
                        <a:pt x="379" y="628"/>
                      </a:lnTo>
                      <a:lnTo>
                        <a:pt x="391" y="628"/>
                      </a:lnTo>
                      <a:lnTo>
                        <a:pt x="391" y="616"/>
                      </a:lnTo>
                      <a:lnTo>
                        <a:pt x="391" y="628"/>
                      </a:lnTo>
                      <a:lnTo>
                        <a:pt x="391" y="616"/>
                      </a:lnTo>
                      <a:lnTo>
                        <a:pt x="404" y="616"/>
                      </a:lnTo>
                      <a:lnTo>
                        <a:pt x="404" y="628"/>
                      </a:lnTo>
                      <a:lnTo>
                        <a:pt x="404" y="616"/>
                      </a:lnTo>
                      <a:lnTo>
                        <a:pt x="404" y="628"/>
                      </a:lnTo>
                      <a:lnTo>
                        <a:pt x="416" y="628"/>
                      </a:lnTo>
                      <a:lnTo>
                        <a:pt x="416" y="616"/>
                      </a:lnTo>
                      <a:lnTo>
                        <a:pt x="416" y="607"/>
                      </a:lnTo>
                      <a:lnTo>
                        <a:pt x="404" y="607"/>
                      </a:lnTo>
                      <a:lnTo>
                        <a:pt x="404" y="597"/>
                      </a:lnTo>
                      <a:lnTo>
                        <a:pt x="404" y="587"/>
                      </a:lnTo>
                      <a:lnTo>
                        <a:pt x="391" y="587"/>
                      </a:lnTo>
                      <a:lnTo>
                        <a:pt x="379" y="587"/>
                      </a:lnTo>
                      <a:lnTo>
                        <a:pt x="379" y="576"/>
                      </a:lnTo>
                      <a:lnTo>
                        <a:pt x="366" y="576"/>
                      </a:lnTo>
                      <a:lnTo>
                        <a:pt x="366" y="567"/>
                      </a:lnTo>
                      <a:lnTo>
                        <a:pt x="353" y="567"/>
                      </a:lnTo>
                      <a:lnTo>
                        <a:pt x="353" y="557"/>
                      </a:lnTo>
                      <a:lnTo>
                        <a:pt x="353" y="547"/>
                      </a:lnTo>
                      <a:lnTo>
                        <a:pt x="353" y="557"/>
                      </a:lnTo>
                      <a:lnTo>
                        <a:pt x="366" y="557"/>
                      </a:lnTo>
                      <a:lnTo>
                        <a:pt x="366" y="547"/>
                      </a:lnTo>
                      <a:lnTo>
                        <a:pt x="379" y="547"/>
                      </a:lnTo>
                      <a:lnTo>
                        <a:pt x="391" y="547"/>
                      </a:lnTo>
                      <a:lnTo>
                        <a:pt x="379" y="536"/>
                      </a:lnTo>
                      <a:lnTo>
                        <a:pt x="379" y="527"/>
                      </a:lnTo>
                      <a:lnTo>
                        <a:pt x="366" y="527"/>
                      </a:lnTo>
                      <a:lnTo>
                        <a:pt x="366" y="516"/>
                      </a:lnTo>
                      <a:lnTo>
                        <a:pt x="353" y="516"/>
                      </a:lnTo>
                      <a:lnTo>
                        <a:pt x="353" y="506"/>
                      </a:lnTo>
                      <a:lnTo>
                        <a:pt x="353" y="496"/>
                      </a:lnTo>
                      <a:lnTo>
                        <a:pt x="353" y="486"/>
                      </a:lnTo>
                      <a:lnTo>
                        <a:pt x="342" y="486"/>
                      </a:lnTo>
                      <a:lnTo>
                        <a:pt x="342" y="475"/>
                      </a:lnTo>
                      <a:lnTo>
                        <a:pt x="342" y="466"/>
                      </a:lnTo>
                      <a:lnTo>
                        <a:pt x="342" y="455"/>
                      </a:lnTo>
                      <a:lnTo>
                        <a:pt x="342" y="445"/>
                      </a:lnTo>
                      <a:lnTo>
                        <a:pt x="342" y="435"/>
                      </a:lnTo>
                      <a:lnTo>
                        <a:pt x="328" y="435"/>
                      </a:lnTo>
                      <a:lnTo>
                        <a:pt x="342" y="435"/>
                      </a:lnTo>
                      <a:lnTo>
                        <a:pt x="328" y="435"/>
                      </a:lnTo>
                      <a:lnTo>
                        <a:pt x="328" y="426"/>
                      </a:lnTo>
                      <a:lnTo>
                        <a:pt x="317" y="426"/>
                      </a:lnTo>
                      <a:lnTo>
                        <a:pt x="317" y="415"/>
                      </a:lnTo>
                      <a:lnTo>
                        <a:pt x="317" y="404"/>
                      </a:lnTo>
                      <a:lnTo>
                        <a:pt x="303" y="404"/>
                      </a:lnTo>
                      <a:lnTo>
                        <a:pt x="290" y="404"/>
                      </a:lnTo>
                      <a:lnTo>
                        <a:pt x="290" y="395"/>
                      </a:lnTo>
                      <a:lnTo>
                        <a:pt x="290" y="384"/>
                      </a:lnTo>
                      <a:lnTo>
                        <a:pt x="303" y="384"/>
                      </a:lnTo>
                      <a:lnTo>
                        <a:pt x="303" y="374"/>
                      </a:lnTo>
                      <a:lnTo>
                        <a:pt x="317" y="374"/>
                      </a:lnTo>
                      <a:lnTo>
                        <a:pt x="317" y="363"/>
                      </a:lnTo>
                      <a:lnTo>
                        <a:pt x="303" y="363"/>
                      </a:lnTo>
                      <a:lnTo>
                        <a:pt x="303" y="354"/>
                      </a:lnTo>
                      <a:lnTo>
                        <a:pt x="303" y="344"/>
                      </a:lnTo>
                      <a:lnTo>
                        <a:pt x="303" y="334"/>
                      </a:lnTo>
                      <a:lnTo>
                        <a:pt x="290" y="334"/>
                      </a:lnTo>
                      <a:lnTo>
                        <a:pt x="290" y="323"/>
                      </a:lnTo>
                      <a:lnTo>
                        <a:pt x="303" y="323"/>
                      </a:lnTo>
                      <a:lnTo>
                        <a:pt x="303" y="314"/>
                      </a:lnTo>
                      <a:lnTo>
                        <a:pt x="290" y="314"/>
                      </a:lnTo>
                      <a:lnTo>
                        <a:pt x="290" y="303"/>
                      </a:lnTo>
                      <a:lnTo>
                        <a:pt x="303" y="303"/>
                      </a:lnTo>
                      <a:lnTo>
                        <a:pt x="303" y="293"/>
                      </a:lnTo>
                      <a:lnTo>
                        <a:pt x="303" y="283"/>
                      </a:lnTo>
                      <a:lnTo>
                        <a:pt x="317" y="283"/>
                      </a:lnTo>
                      <a:lnTo>
                        <a:pt x="317" y="274"/>
                      </a:lnTo>
                      <a:lnTo>
                        <a:pt x="328" y="274"/>
                      </a:lnTo>
                      <a:lnTo>
                        <a:pt x="328" y="263"/>
                      </a:lnTo>
                      <a:lnTo>
                        <a:pt x="328" y="253"/>
                      </a:lnTo>
                      <a:lnTo>
                        <a:pt x="317" y="253"/>
                      </a:lnTo>
                      <a:lnTo>
                        <a:pt x="303" y="243"/>
                      </a:lnTo>
                      <a:lnTo>
                        <a:pt x="290" y="243"/>
                      </a:lnTo>
                      <a:lnTo>
                        <a:pt x="290" y="253"/>
                      </a:lnTo>
                      <a:lnTo>
                        <a:pt x="278" y="253"/>
                      </a:lnTo>
                      <a:lnTo>
                        <a:pt x="265" y="253"/>
                      </a:lnTo>
                      <a:lnTo>
                        <a:pt x="265" y="243"/>
                      </a:lnTo>
                      <a:lnTo>
                        <a:pt x="265" y="253"/>
                      </a:lnTo>
                      <a:lnTo>
                        <a:pt x="252" y="253"/>
                      </a:lnTo>
                      <a:lnTo>
                        <a:pt x="252" y="263"/>
                      </a:lnTo>
                      <a:lnTo>
                        <a:pt x="252" y="274"/>
                      </a:lnTo>
                      <a:lnTo>
                        <a:pt x="241" y="274"/>
                      </a:lnTo>
                      <a:lnTo>
                        <a:pt x="241" y="283"/>
                      </a:lnTo>
                      <a:lnTo>
                        <a:pt x="241" y="293"/>
                      </a:lnTo>
                      <a:lnTo>
                        <a:pt x="227" y="293"/>
                      </a:lnTo>
                      <a:lnTo>
                        <a:pt x="227" y="303"/>
                      </a:lnTo>
                      <a:lnTo>
                        <a:pt x="216" y="303"/>
                      </a:lnTo>
                      <a:lnTo>
                        <a:pt x="202" y="303"/>
                      </a:lnTo>
                      <a:lnTo>
                        <a:pt x="189" y="303"/>
                      </a:lnTo>
                      <a:lnTo>
                        <a:pt x="189" y="314"/>
                      </a:lnTo>
                      <a:lnTo>
                        <a:pt x="177" y="314"/>
                      </a:lnTo>
                      <a:lnTo>
                        <a:pt x="177" y="323"/>
                      </a:lnTo>
                      <a:lnTo>
                        <a:pt x="177" y="334"/>
                      </a:lnTo>
                      <a:lnTo>
                        <a:pt x="177" y="344"/>
                      </a:lnTo>
                      <a:lnTo>
                        <a:pt x="164" y="344"/>
                      </a:lnTo>
                      <a:lnTo>
                        <a:pt x="164" y="354"/>
                      </a:lnTo>
                      <a:lnTo>
                        <a:pt x="164" y="363"/>
                      </a:lnTo>
                      <a:lnTo>
                        <a:pt x="152" y="363"/>
                      </a:lnTo>
                      <a:lnTo>
                        <a:pt x="152" y="374"/>
                      </a:lnTo>
                      <a:lnTo>
                        <a:pt x="140" y="374"/>
                      </a:lnTo>
                      <a:lnTo>
                        <a:pt x="126" y="374"/>
                      </a:lnTo>
                      <a:lnTo>
                        <a:pt x="115" y="374"/>
                      </a:lnTo>
                      <a:lnTo>
                        <a:pt x="115" y="384"/>
                      </a:lnTo>
                      <a:lnTo>
                        <a:pt x="101" y="384"/>
                      </a:lnTo>
                      <a:lnTo>
                        <a:pt x="90" y="395"/>
                      </a:lnTo>
                      <a:lnTo>
                        <a:pt x="76" y="395"/>
                      </a:lnTo>
                      <a:lnTo>
                        <a:pt x="63" y="395"/>
                      </a:lnTo>
                      <a:lnTo>
                        <a:pt x="63" y="384"/>
                      </a:lnTo>
                      <a:lnTo>
                        <a:pt x="63" y="374"/>
                      </a:lnTo>
                      <a:lnTo>
                        <a:pt x="51" y="374"/>
                      </a:lnTo>
                      <a:lnTo>
                        <a:pt x="51" y="363"/>
                      </a:lnTo>
                      <a:lnTo>
                        <a:pt x="51" y="354"/>
                      </a:lnTo>
                      <a:lnTo>
                        <a:pt x="39" y="354"/>
                      </a:lnTo>
                      <a:lnTo>
                        <a:pt x="27" y="344"/>
                      </a:lnTo>
                      <a:lnTo>
                        <a:pt x="27" y="334"/>
                      </a:lnTo>
                      <a:lnTo>
                        <a:pt x="27" y="323"/>
                      </a:lnTo>
                      <a:lnTo>
                        <a:pt x="13" y="323"/>
                      </a:lnTo>
                      <a:lnTo>
                        <a:pt x="13" y="314"/>
                      </a:lnTo>
                      <a:lnTo>
                        <a:pt x="13" y="303"/>
                      </a:lnTo>
                      <a:lnTo>
                        <a:pt x="0" y="303"/>
                      </a:lnTo>
                      <a:lnTo>
                        <a:pt x="0" y="293"/>
                      </a:lnTo>
                      <a:lnTo>
                        <a:pt x="0" y="283"/>
                      </a:lnTo>
                      <a:lnTo>
                        <a:pt x="0" y="274"/>
                      </a:lnTo>
                      <a:lnTo>
                        <a:pt x="0" y="263"/>
                      </a:lnTo>
                      <a:lnTo>
                        <a:pt x="13" y="263"/>
                      </a:lnTo>
                      <a:lnTo>
                        <a:pt x="13" y="253"/>
                      </a:lnTo>
                      <a:lnTo>
                        <a:pt x="27" y="253"/>
                      </a:lnTo>
                      <a:lnTo>
                        <a:pt x="27" y="243"/>
                      </a:lnTo>
                      <a:lnTo>
                        <a:pt x="39" y="243"/>
                      </a:lnTo>
                      <a:lnTo>
                        <a:pt x="39" y="233"/>
                      </a:lnTo>
                      <a:lnTo>
                        <a:pt x="39" y="222"/>
                      </a:lnTo>
                      <a:lnTo>
                        <a:pt x="51" y="222"/>
                      </a:lnTo>
                      <a:lnTo>
                        <a:pt x="51" y="213"/>
                      </a:lnTo>
                      <a:lnTo>
                        <a:pt x="63" y="213"/>
                      </a:lnTo>
                      <a:lnTo>
                        <a:pt x="76" y="213"/>
                      </a:lnTo>
                      <a:lnTo>
                        <a:pt x="76" y="202"/>
                      </a:lnTo>
                      <a:lnTo>
                        <a:pt x="90" y="202"/>
                      </a:lnTo>
                      <a:lnTo>
                        <a:pt x="90" y="213"/>
                      </a:lnTo>
                      <a:lnTo>
                        <a:pt x="101" y="213"/>
                      </a:lnTo>
                      <a:lnTo>
                        <a:pt x="115" y="213"/>
                      </a:lnTo>
                      <a:lnTo>
                        <a:pt x="115" y="202"/>
                      </a:lnTo>
                      <a:lnTo>
                        <a:pt x="101" y="202"/>
                      </a:lnTo>
                      <a:lnTo>
                        <a:pt x="101" y="192"/>
                      </a:lnTo>
                      <a:lnTo>
                        <a:pt x="101" y="182"/>
                      </a:lnTo>
                      <a:lnTo>
                        <a:pt x="101" y="171"/>
                      </a:lnTo>
                      <a:lnTo>
                        <a:pt x="115" y="171"/>
                      </a:lnTo>
                      <a:lnTo>
                        <a:pt x="115" y="162"/>
                      </a:lnTo>
                      <a:lnTo>
                        <a:pt x="126" y="162"/>
                      </a:lnTo>
                      <a:lnTo>
                        <a:pt x="140" y="162"/>
                      </a:lnTo>
                      <a:lnTo>
                        <a:pt x="140" y="151"/>
                      </a:lnTo>
                      <a:lnTo>
                        <a:pt x="152" y="151"/>
                      </a:lnTo>
                      <a:lnTo>
                        <a:pt x="152" y="162"/>
                      </a:lnTo>
                      <a:lnTo>
                        <a:pt x="164" y="162"/>
                      </a:lnTo>
                      <a:lnTo>
                        <a:pt x="164" y="151"/>
                      </a:lnTo>
                      <a:lnTo>
                        <a:pt x="164" y="141"/>
                      </a:lnTo>
                      <a:lnTo>
                        <a:pt x="177" y="141"/>
                      </a:lnTo>
                      <a:lnTo>
                        <a:pt x="177" y="131"/>
                      </a:lnTo>
                      <a:lnTo>
                        <a:pt x="189" y="131"/>
                      </a:lnTo>
                      <a:lnTo>
                        <a:pt x="202" y="131"/>
                      </a:lnTo>
                      <a:lnTo>
                        <a:pt x="216" y="131"/>
                      </a:lnTo>
                      <a:lnTo>
                        <a:pt x="227" y="131"/>
                      </a:lnTo>
                      <a:lnTo>
                        <a:pt x="241" y="131"/>
                      </a:lnTo>
                      <a:lnTo>
                        <a:pt x="241" y="141"/>
                      </a:lnTo>
                      <a:lnTo>
                        <a:pt x="252" y="141"/>
                      </a:lnTo>
                      <a:lnTo>
                        <a:pt x="252" y="131"/>
                      </a:lnTo>
                      <a:lnTo>
                        <a:pt x="265" y="131"/>
                      </a:lnTo>
                      <a:lnTo>
                        <a:pt x="278" y="131"/>
                      </a:lnTo>
                      <a:lnTo>
                        <a:pt x="290" y="131"/>
                      </a:lnTo>
                      <a:lnTo>
                        <a:pt x="290" y="121"/>
                      </a:lnTo>
                      <a:lnTo>
                        <a:pt x="303" y="121"/>
                      </a:lnTo>
                      <a:lnTo>
                        <a:pt x="303" y="110"/>
                      </a:lnTo>
                      <a:lnTo>
                        <a:pt x="303" y="101"/>
                      </a:lnTo>
                      <a:lnTo>
                        <a:pt x="317" y="101"/>
                      </a:lnTo>
                      <a:lnTo>
                        <a:pt x="317" y="91"/>
                      </a:lnTo>
                      <a:lnTo>
                        <a:pt x="328" y="91"/>
                      </a:lnTo>
                      <a:lnTo>
                        <a:pt x="328" y="81"/>
                      </a:lnTo>
                      <a:lnTo>
                        <a:pt x="317" y="81"/>
                      </a:lnTo>
                      <a:lnTo>
                        <a:pt x="317" y="70"/>
                      </a:lnTo>
                      <a:lnTo>
                        <a:pt x="317" y="61"/>
                      </a:lnTo>
                      <a:lnTo>
                        <a:pt x="303" y="61"/>
                      </a:lnTo>
                      <a:lnTo>
                        <a:pt x="303" y="50"/>
                      </a:lnTo>
                      <a:lnTo>
                        <a:pt x="303" y="40"/>
                      </a:lnTo>
                      <a:lnTo>
                        <a:pt x="303" y="30"/>
                      </a:lnTo>
                      <a:lnTo>
                        <a:pt x="303" y="21"/>
                      </a:lnTo>
                      <a:lnTo>
                        <a:pt x="317" y="21"/>
                      </a:lnTo>
                      <a:lnTo>
                        <a:pt x="317" y="10"/>
                      </a:lnTo>
                      <a:lnTo>
                        <a:pt x="328" y="10"/>
                      </a:lnTo>
                      <a:lnTo>
                        <a:pt x="328" y="0"/>
                      </a:lnTo>
                      <a:lnTo>
                        <a:pt x="342" y="0"/>
                      </a:lnTo>
                      <a:lnTo>
                        <a:pt x="353" y="0"/>
                      </a:lnTo>
                      <a:lnTo>
                        <a:pt x="353" y="10"/>
                      </a:lnTo>
                      <a:lnTo>
                        <a:pt x="366" y="10"/>
                      </a:lnTo>
                      <a:lnTo>
                        <a:pt x="379" y="10"/>
                      </a:lnTo>
                      <a:lnTo>
                        <a:pt x="379" y="21"/>
                      </a:lnTo>
                      <a:lnTo>
                        <a:pt x="391" y="21"/>
                      </a:lnTo>
                      <a:lnTo>
                        <a:pt x="391" y="30"/>
                      </a:lnTo>
                      <a:lnTo>
                        <a:pt x="404" y="30"/>
                      </a:lnTo>
                      <a:lnTo>
                        <a:pt x="416" y="30"/>
                      </a:lnTo>
                      <a:lnTo>
                        <a:pt x="430" y="30"/>
                      </a:lnTo>
                      <a:lnTo>
                        <a:pt x="430" y="40"/>
                      </a:lnTo>
                      <a:lnTo>
                        <a:pt x="443" y="40"/>
                      </a:lnTo>
                      <a:lnTo>
                        <a:pt x="455" y="40"/>
                      </a:lnTo>
                      <a:lnTo>
                        <a:pt x="455" y="50"/>
                      </a:lnTo>
                      <a:lnTo>
                        <a:pt x="455" y="61"/>
                      </a:lnTo>
                      <a:lnTo>
                        <a:pt x="467" y="61"/>
                      </a:lnTo>
                      <a:lnTo>
                        <a:pt x="467" y="70"/>
                      </a:lnTo>
                      <a:lnTo>
                        <a:pt x="479" y="70"/>
                      </a:lnTo>
                      <a:lnTo>
                        <a:pt x="479" y="81"/>
                      </a:lnTo>
                      <a:lnTo>
                        <a:pt x="492" y="81"/>
                      </a:lnTo>
                      <a:lnTo>
                        <a:pt x="506" y="81"/>
                      </a:lnTo>
                      <a:lnTo>
                        <a:pt x="517" y="81"/>
                      </a:lnTo>
                      <a:lnTo>
                        <a:pt x="517" y="91"/>
                      </a:lnTo>
                      <a:lnTo>
                        <a:pt x="517" y="101"/>
                      </a:lnTo>
                      <a:lnTo>
                        <a:pt x="517" y="110"/>
                      </a:lnTo>
                      <a:lnTo>
                        <a:pt x="506" y="110"/>
                      </a:lnTo>
                      <a:lnTo>
                        <a:pt x="506" y="101"/>
                      </a:lnTo>
                      <a:lnTo>
                        <a:pt x="506" y="110"/>
                      </a:lnTo>
                      <a:lnTo>
                        <a:pt x="506" y="121"/>
                      </a:lnTo>
                      <a:lnTo>
                        <a:pt x="517" y="121"/>
                      </a:lnTo>
                      <a:lnTo>
                        <a:pt x="517" y="131"/>
                      </a:lnTo>
                      <a:lnTo>
                        <a:pt x="531" y="141"/>
                      </a:lnTo>
                      <a:lnTo>
                        <a:pt x="531" y="151"/>
                      </a:lnTo>
                      <a:lnTo>
                        <a:pt x="544" y="151"/>
                      </a:lnTo>
                      <a:lnTo>
                        <a:pt x="544" y="162"/>
                      </a:lnTo>
                      <a:lnTo>
                        <a:pt x="544" y="171"/>
                      </a:lnTo>
                      <a:lnTo>
                        <a:pt x="544" y="182"/>
                      </a:lnTo>
                      <a:lnTo>
                        <a:pt x="556" y="182"/>
                      </a:lnTo>
                      <a:lnTo>
                        <a:pt x="556" y="192"/>
                      </a:lnTo>
                      <a:lnTo>
                        <a:pt x="556" y="202"/>
                      </a:lnTo>
                      <a:lnTo>
                        <a:pt x="568" y="202"/>
                      </a:lnTo>
                      <a:lnTo>
                        <a:pt x="568" y="213"/>
                      </a:lnTo>
                      <a:lnTo>
                        <a:pt x="580" y="213"/>
                      </a:lnTo>
                      <a:lnTo>
                        <a:pt x="580" y="222"/>
                      </a:lnTo>
                      <a:lnTo>
                        <a:pt x="593" y="222"/>
                      </a:lnTo>
                      <a:lnTo>
                        <a:pt x="607" y="222"/>
                      </a:lnTo>
                      <a:lnTo>
                        <a:pt x="593" y="233"/>
                      </a:lnTo>
                      <a:lnTo>
                        <a:pt x="593" y="243"/>
                      </a:lnTo>
                      <a:lnTo>
                        <a:pt x="607" y="243"/>
                      </a:lnTo>
                      <a:lnTo>
                        <a:pt x="607" y="253"/>
                      </a:lnTo>
                      <a:lnTo>
                        <a:pt x="618" y="253"/>
                      </a:lnTo>
                      <a:lnTo>
                        <a:pt x="618" y="263"/>
                      </a:lnTo>
                      <a:lnTo>
                        <a:pt x="632" y="263"/>
                      </a:lnTo>
                      <a:lnTo>
                        <a:pt x="643" y="263"/>
                      </a:lnTo>
                      <a:lnTo>
                        <a:pt x="643" y="274"/>
                      </a:lnTo>
                      <a:lnTo>
                        <a:pt x="643" y="283"/>
                      </a:lnTo>
                      <a:lnTo>
                        <a:pt x="657" y="283"/>
                      </a:lnTo>
                      <a:lnTo>
                        <a:pt x="657" y="293"/>
                      </a:lnTo>
                      <a:lnTo>
                        <a:pt x="669" y="293"/>
                      </a:lnTo>
                      <a:lnTo>
                        <a:pt x="669" y="303"/>
                      </a:lnTo>
                      <a:lnTo>
                        <a:pt x="681" y="303"/>
                      </a:lnTo>
                      <a:lnTo>
                        <a:pt x="681" y="314"/>
                      </a:lnTo>
                      <a:lnTo>
                        <a:pt x="681" y="323"/>
                      </a:lnTo>
                      <a:lnTo>
                        <a:pt x="694" y="323"/>
                      </a:lnTo>
                      <a:lnTo>
                        <a:pt x="694" y="334"/>
                      </a:lnTo>
                      <a:lnTo>
                        <a:pt x="694" y="344"/>
                      </a:lnTo>
                      <a:lnTo>
                        <a:pt x="681" y="344"/>
                      </a:lnTo>
                      <a:lnTo>
                        <a:pt x="669" y="354"/>
                      </a:lnTo>
                      <a:lnTo>
                        <a:pt x="681" y="354"/>
                      </a:lnTo>
                      <a:lnTo>
                        <a:pt x="669" y="354"/>
                      </a:lnTo>
                      <a:lnTo>
                        <a:pt x="669" y="363"/>
                      </a:lnTo>
                      <a:lnTo>
                        <a:pt x="657" y="363"/>
                      </a:lnTo>
                      <a:lnTo>
                        <a:pt x="657" y="374"/>
                      </a:lnTo>
                      <a:lnTo>
                        <a:pt x="643" y="374"/>
                      </a:lnTo>
                      <a:lnTo>
                        <a:pt x="643" y="384"/>
                      </a:lnTo>
                      <a:lnTo>
                        <a:pt x="632" y="384"/>
                      </a:lnTo>
                      <a:lnTo>
                        <a:pt x="632" y="395"/>
                      </a:lnTo>
                      <a:lnTo>
                        <a:pt x="657" y="395"/>
                      </a:lnTo>
                      <a:lnTo>
                        <a:pt x="681" y="395"/>
                      </a:lnTo>
                      <a:lnTo>
                        <a:pt x="744" y="395"/>
                      </a:lnTo>
                      <a:lnTo>
                        <a:pt x="744" y="404"/>
                      </a:lnTo>
                      <a:lnTo>
                        <a:pt x="744" y="395"/>
                      </a:lnTo>
                      <a:lnTo>
                        <a:pt x="744" y="404"/>
                      </a:lnTo>
                      <a:lnTo>
                        <a:pt x="744" y="395"/>
                      </a:lnTo>
                      <a:lnTo>
                        <a:pt x="744" y="404"/>
                      </a:lnTo>
                      <a:lnTo>
                        <a:pt x="758" y="404"/>
                      </a:lnTo>
                      <a:lnTo>
                        <a:pt x="769" y="404"/>
                      </a:lnTo>
                      <a:lnTo>
                        <a:pt x="782" y="404"/>
                      </a:lnTo>
                      <a:lnTo>
                        <a:pt x="782" y="415"/>
                      </a:lnTo>
                      <a:lnTo>
                        <a:pt x="782" y="404"/>
                      </a:lnTo>
                      <a:lnTo>
                        <a:pt x="795" y="404"/>
                      </a:lnTo>
                      <a:lnTo>
                        <a:pt x="795" y="415"/>
                      </a:lnTo>
                      <a:lnTo>
                        <a:pt x="807" y="415"/>
                      </a:lnTo>
                      <a:lnTo>
                        <a:pt x="807" y="404"/>
                      </a:lnTo>
                      <a:lnTo>
                        <a:pt x="820" y="404"/>
                      </a:lnTo>
                      <a:lnTo>
                        <a:pt x="820" y="415"/>
                      </a:lnTo>
                      <a:lnTo>
                        <a:pt x="820" y="404"/>
                      </a:lnTo>
                      <a:lnTo>
                        <a:pt x="820" y="415"/>
                      </a:lnTo>
                      <a:lnTo>
                        <a:pt x="834" y="415"/>
                      </a:lnTo>
                      <a:lnTo>
                        <a:pt x="834" y="426"/>
                      </a:lnTo>
                      <a:lnTo>
                        <a:pt x="834" y="415"/>
                      </a:lnTo>
                      <a:lnTo>
                        <a:pt x="846" y="415"/>
                      </a:lnTo>
                      <a:lnTo>
                        <a:pt x="846" y="426"/>
                      </a:lnTo>
                      <a:lnTo>
                        <a:pt x="846" y="415"/>
                      </a:lnTo>
                      <a:lnTo>
                        <a:pt x="846" y="426"/>
                      </a:lnTo>
                      <a:lnTo>
                        <a:pt x="846" y="435"/>
                      </a:lnTo>
                      <a:lnTo>
                        <a:pt x="846" y="445"/>
                      </a:lnTo>
                      <a:lnTo>
                        <a:pt x="846" y="455"/>
                      </a:lnTo>
                      <a:lnTo>
                        <a:pt x="846" y="466"/>
                      </a:lnTo>
                      <a:lnTo>
                        <a:pt x="859" y="466"/>
                      </a:lnTo>
                      <a:lnTo>
                        <a:pt x="871" y="466"/>
                      </a:lnTo>
                      <a:lnTo>
                        <a:pt x="871" y="475"/>
                      </a:lnTo>
                      <a:lnTo>
                        <a:pt x="871" y="486"/>
                      </a:lnTo>
                      <a:lnTo>
                        <a:pt x="871" y="496"/>
                      </a:lnTo>
                      <a:lnTo>
                        <a:pt x="871" y="506"/>
                      </a:lnTo>
                      <a:lnTo>
                        <a:pt x="859" y="506"/>
                      </a:lnTo>
                      <a:lnTo>
                        <a:pt x="908" y="506"/>
                      </a:lnTo>
                      <a:lnTo>
                        <a:pt x="1048" y="506"/>
                      </a:lnTo>
                      <a:lnTo>
                        <a:pt x="1061" y="506"/>
                      </a:lnTo>
                      <a:lnTo>
                        <a:pt x="1073" y="506"/>
                      </a:lnTo>
                      <a:lnTo>
                        <a:pt x="1073" y="496"/>
                      </a:lnTo>
                      <a:lnTo>
                        <a:pt x="1085" y="506"/>
                      </a:lnTo>
                      <a:lnTo>
                        <a:pt x="1085" y="496"/>
                      </a:lnTo>
                      <a:lnTo>
                        <a:pt x="1085" y="506"/>
                      </a:lnTo>
                      <a:lnTo>
                        <a:pt x="1085" y="496"/>
                      </a:lnTo>
                      <a:lnTo>
                        <a:pt x="1097" y="496"/>
                      </a:lnTo>
                      <a:lnTo>
                        <a:pt x="1097" y="486"/>
                      </a:lnTo>
                      <a:lnTo>
                        <a:pt x="1110" y="475"/>
                      </a:lnTo>
                      <a:lnTo>
                        <a:pt x="1124" y="475"/>
                      </a:lnTo>
                      <a:lnTo>
                        <a:pt x="1135" y="475"/>
                      </a:lnTo>
                      <a:lnTo>
                        <a:pt x="1135" y="466"/>
                      </a:lnTo>
                      <a:lnTo>
                        <a:pt x="1149" y="466"/>
                      </a:lnTo>
                      <a:lnTo>
                        <a:pt x="1149" y="455"/>
                      </a:lnTo>
                      <a:lnTo>
                        <a:pt x="1149" y="466"/>
                      </a:lnTo>
                      <a:lnTo>
                        <a:pt x="1149" y="455"/>
                      </a:lnTo>
                      <a:lnTo>
                        <a:pt x="1160" y="455"/>
                      </a:lnTo>
                      <a:lnTo>
                        <a:pt x="1160" y="445"/>
                      </a:lnTo>
                      <a:lnTo>
                        <a:pt x="1174" y="445"/>
                      </a:lnTo>
                      <a:lnTo>
                        <a:pt x="1186" y="445"/>
                      </a:lnTo>
                      <a:lnTo>
                        <a:pt x="1186" y="435"/>
                      </a:lnTo>
                      <a:lnTo>
                        <a:pt x="1198" y="435"/>
                      </a:lnTo>
                      <a:lnTo>
                        <a:pt x="1186" y="435"/>
                      </a:lnTo>
                      <a:lnTo>
                        <a:pt x="1198" y="435"/>
                      </a:lnTo>
                      <a:lnTo>
                        <a:pt x="1186" y="435"/>
                      </a:lnTo>
                      <a:lnTo>
                        <a:pt x="1198" y="435"/>
                      </a:lnTo>
                      <a:lnTo>
                        <a:pt x="1186" y="435"/>
                      </a:lnTo>
                      <a:lnTo>
                        <a:pt x="1198" y="435"/>
                      </a:lnTo>
                      <a:lnTo>
                        <a:pt x="1186" y="435"/>
                      </a:lnTo>
                      <a:lnTo>
                        <a:pt x="1186" y="426"/>
                      </a:lnTo>
                      <a:lnTo>
                        <a:pt x="1198" y="426"/>
                      </a:lnTo>
                      <a:lnTo>
                        <a:pt x="1198" y="435"/>
                      </a:lnTo>
                      <a:lnTo>
                        <a:pt x="1198" y="426"/>
                      </a:lnTo>
                      <a:close/>
                    </a:path>
                  </a:pathLst>
                </a:custGeom>
                <a:solidFill>
                  <a:srgbClr val="447A90"/>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26" name="Freeform 32">
                  <a:extLst>
                    <a:ext uri="{FF2B5EF4-FFF2-40B4-BE49-F238E27FC236}">
                      <a16:creationId xmlns:a16="http://schemas.microsoft.com/office/drawing/2014/main" id="{0C8F1439-C8D6-EFB8-71CB-BE9D1BA9EFA8}"/>
                    </a:ext>
                  </a:extLst>
                </p:cNvPr>
                <p:cNvSpPr>
                  <a:spLocks noEditPoints="1"/>
                </p:cNvSpPr>
                <p:nvPr/>
              </p:nvSpPr>
              <p:spPr bwMode="auto">
                <a:xfrm>
                  <a:off x="5718279" y="4966895"/>
                  <a:ext cx="300804" cy="371295"/>
                </a:xfrm>
                <a:custGeom>
                  <a:avLst/>
                  <a:gdLst>
                    <a:gd name="T0" fmla="*/ 1165634 w 303"/>
                    <a:gd name="T1" fmla="*/ 1313708 h 298"/>
                    <a:gd name="T2" fmla="*/ 1165634 w 303"/>
                    <a:gd name="T3" fmla="*/ 0 h 298"/>
                    <a:gd name="T4" fmla="*/ 1165634 w 303"/>
                    <a:gd name="T5" fmla="*/ 1313708 h 298"/>
                    <a:gd name="T6" fmla="*/ 1165634 w 303"/>
                    <a:gd name="T7" fmla="*/ 1313708 h 298"/>
                    <a:gd name="T8" fmla="*/ 1165634 w 303"/>
                    <a:gd name="T9" fmla="*/ 1313708 h 298"/>
                    <a:gd name="T10" fmla="*/ 1165634 w 303"/>
                    <a:gd name="T11" fmla="*/ 1313708 h 298"/>
                    <a:gd name="T12" fmla="*/ 1165634 w 303"/>
                    <a:gd name="T13" fmla="*/ 1313708 h 298"/>
                    <a:gd name="T14" fmla="*/ 1165634 w 303"/>
                    <a:gd name="T15" fmla="*/ 1313708 h 298"/>
                    <a:gd name="T16" fmla="*/ 1165634 w 303"/>
                    <a:gd name="T17" fmla="*/ 1313708 h 298"/>
                    <a:gd name="T18" fmla="*/ 1165634 w 303"/>
                    <a:gd name="T19" fmla="*/ 1313708 h 298"/>
                    <a:gd name="T20" fmla="*/ 1165634 w 303"/>
                    <a:gd name="T21" fmla="*/ 1313708 h 298"/>
                    <a:gd name="T22" fmla="*/ 1165634 w 303"/>
                    <a:gd name="T23" fmla="*/ 1313708 h 298"/>
                    <a:gd name="T24" fmla="*/ 1165634 w 303"/>
                    <a:gd name="T25" fmla="*/ 1313708 h 298"/>
                    <a:gd name="T26" fmla="*/ 1165634 w 303"/>
                    <a:gd name="T27" fmla="*/ 1313708 h 298"/>
                    <a:gd name="T28" fmla="*/ 1165634 w 303"/>
                    <a:gd name="T29" fmla="*/ 1313708 h 298"/>
                    <a:gd name="T30" fmla="*/ 1165634 w 303"/>
                    <a:gd name="T31" fmla="*/ 1313708 h 298"/>
                    <a:gd name="T32" fmla="*/ 1165634 w 303"/>
                    <a:gd name="T33" fmla="*/ 1313708 h 298"/>
                    <a:gd name="T34" fmla="*/ 1165634 w 303"/>
                    <a:gd name="T35" fmla="*/ 1313708 h 298"/>
                    <a:gd name="T36" fmla="*/ 1165634 w 303"/>
                    <a:gd name="T37" fmla="*/ 1313708 h 298"/>
                    <a:gd name="T38" fmla="*/ 1165634 w 303"/>
                    <a:gd name="T39" fmla="*/ 1313708 h 298"/>
                    <a:gd name="T40" fmla="*/ 1165634 w 303"/>
                    <a:gd name="T41" fmla="*/ 1313708 h 298"/>
                    <a:gd name="T42" fmla="*/ 1165634 w 303"/>
                    <a:gd name="T43" fmla="*/ 1313708 h 298"/>
                    <a:gd name="T44" fmla="*/ 1165634 w 303"/>
                    <a:gd name="T45" fmla="*/ 1313708 h 298"/>
                    <a:gd name="T46" fmla="*/ 1165634 w 303"/>
                    <a:gd name="T47" fmla="*/ 1313708 h 298"/>
                    <a:gd name="T48" fmla="*/ 1165634 w 303"/>
                    <a:gd name="T49" fmla="*/ 1313708 h 298"/>
                    <a:gd name="T50" fmla="*/ 1165634 w 303"/>
                    <a:gd name="T51" fmla="*/ 1313708 h 298"/>
                    <a:gd name="T52" fmla="*/ 1165634 w 303"/>
                    <a:gd name="T53" fmla="*/ 1313708 h 298"/>
                    <a:gd name="T54" fmla="*/ 1165634 w 303"/>
                    <a:gd name="T55" fmla="*/ 1313708 h 298"/>
                    <a:gd name="T56" fmla="*/ 1165634 w 303"/>
                    <a:gd name="T57" fmla="*/ 1313708 h 298"/>
                    <a:gd name="T58" fmla="*/ 1165634 w 303"/>
                    <a:gd name="T59" fmla="*/ 1313708 h 298"/>
                    <a:gd name="T60" fmla="*/ 1165634 w 303"/>
                    <a:gd name="T61" fmla="*/ 1313708 h 298"/>
                    <a:gd name="T62" fmla="*/ 1165634 w 303"/>
                    <a:gd name="T63" fmla="*/ 1313708 h 298"/>
                    <a:gd name="T64" fmla="*/ 1165634 w 303"/>
                    <a:gd name="T65" fmla="*/ 1313708 h 298"/>
                    <a:gd name="T66" fmla="*/ 1165634 w 303"/>
                    <a:gd name="T67" fmla="*/ 1313708 h 298"/>
                    <a:gd name="T68" fmla="*/ 1165634 w 303"/>
                    <a:gd name="T69" fmla="*/ 1313708 h 298"/>
                    <a:gd name="T70" fmla="*/ 1165634 w 303"/>
                    <a:gd name="T71" fmla="*/ 1313708 h 298"/>
                    <a:gd name="T72" fmla="*/ 1165634 w 303"/>
                    <a:gd name="T73" fmla="*/ 1313708 h 298"/>
                    <a:gd name="T74" fmla="*/ 1165634 w 303"/>
                    <a:gd name="T75" fmla="*/ 1313708 h 298"/>
                    <a:gd name="T76" fmla="*/ 1165634 w 303"/>
                    <a:gd name="T77" fmla="*/ 1313708 h 298"/>
                    <a:gd name="T78" fmla="*/ 1165634 w 303"/>
                    <a:gd name="T79" fmla="*/ 1313708 h 298"/>
                    <a:gd name="T80" fmla="*/ 1165634 w 303"/>
                    <a:gd name="T81" fmla="*/ 1313708 h 298"/>
                    <a:gd name="T82" fmla="*/ 1165634 w 303"/>
                    <a:gd name="T83" fmla="*/ 1313708 h 298"/>
                    <a:gd name="T84" fmla="*/ 1165634 w 303"/>
                    <a:gd name="T85" fmla="*/ 1313708 h 298"/>
                    <a:gd name="T86" fmla="*/ 1165634 w 303"/>
                    <a:gd name="T87" fmla="*/ 1313708 h 298"/>
                    <a:gd name="T88" fmla="*/ 0 w 303"/>
                    <a:gd name="T89" fmla="*/ 1313708 h 298"/>
                    <a:gd name="T90" fmla="*/ 1165634 w 303"/>
                    <a:gd name="T91" fmla="*/ 1313708 h 298"/>
                    <a:gd name="T92" fmla="*/ 1165634 w 303"/>
                    <a:gd name="T93" fmla="*/ 1313708 h 298"/>
                    <a:gd name="T94" fmla="*/ 1165634 w 303"/>
                    <a:gd name="T95" fmla="*/ 1313708 h 298"/>
                    <a:gd name="T96" fmla="*/ 1165634 w 303"/>
                    <a:gd name="T97" fmla="*/ 1313708 h 298"/>
                    <a:gd name="T98" fmla="*/ 1165634 w 303"/>
                    <a:gd name="T99" fmla="*/ 1313708 h 298"/>
                    <a:gd name="T100" fmla="*/ 1165634 w 303"/>
                    <a:gd name="T101" fmla="*/ 1313708 h 298"/>
                    <a:gd name="T102" fmla="*/ 1165634 w 303"/>
                    <a:gd name="T103" fmla="*/ 1313708 h 298"/>
                    <a:gd name="T104" fmla="*/ 1165634 w 303"/>
                    <a:gd name="T105" fmla="*/ 1313708 h 298"/>
                    <a:gd name="T106" fmla="*/ 1165634 w 303"/>
                    <a:gd name="T107" fmla="*/ 1313708 h 298"/>
                    <a:gd name="T108" fmla="*/ 1165634 w 303"/>
                    <a:gd name="T109" fmla="*/ 1313708 h 298"/>
                    <a:gd name="T110" fmla="*/ 1165634 w 303"/>
                    <a:gd name="T111" fmla="*/ 1313708 h 298"/>
                    <a:gd name="T112" fmla="*/ 1165634 w 303"/>
                    <a:gd name="T113" fmla="*/ 1313708 h 298"/>
                    <a:gd name="T114" fmla="*/ 1165634 w 303"/>
                    <a:gd name="T115" fmla="*/ 1313708 h 298"/>
                    <a:gd name="T116" fmla="*/ 1165634 w 303"/>
                    <a:gd name="T117" fmla="*/ 1313708 h 29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3"/>
                    <a:gd name="T178" fmla="*/ 0 h 298"/>
                    <a:gd name="T179" fmla="*/ 303 w 303"/>
                    <a:gd name="T180" fmla="*/ 298 h 29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3" h="298">
                      <a:moveTo>
                        <a:pt x="60" y="15"/>
                      </a:moveTo>
                      <a:lnTo>
                        <a:pt x="60" y="7"/>
                      </a:lnTo>
                      <a:lnTo>
                        <a:pt x="68" y="7"/>
                      </a:lnTo>
                      <a:lnTo>
                        <a:pt x="68" y="15"/>
                      </a:lnTo>
                      <a:lnTo>
                        <a:pt x="75" y="15"/>
                      </a:lnTo>
                      <a:lnTo>
                        <a:pt x="68" y="15"/>
                      </a:lnTo>
                      <a:lnTo>
                        <a:pt x="75" y="15"/>
                      </a:lnTo>
                      <a:lnTo>
                        <a:pt x="75" y="7"/>
                      </a:lnTo>
                      <a:lnTo>
                        <a:pt x="68" y="7"/>
                      </a:lnTo>
                      <a:lnTo>
                        <a:pt x="60" y="7"/>
                      </a:lnTo>
                      <a:lnTo>
                        <a:pt x="68" y="7"/>
                      </a:lnTo>
                      <a:lnTo>
                        <a:pt x="60" y="7"/>
                      </a:lnTo>
                      <a:lnTo>
                        <a:pt x="60" y="0"/>
                      </a:lnTo>
                      <a:lnTo>
                        <a:pt x="68" y="0"/>
                      </a:lnTo>
                      <a:lnTo>
                        <a:pt x="75" y="0"/>
                      </a:lnTo>
                      <a:lnTo>
                        <a:pt x="84" y="0"/>
                      </a:lnTo>
                      <a:lnTo>
                        <a:pt x="84" y="7"/>
                      </a:lnTo>
                      <a:lnTo>
                        <a:pt x="84" y="15"/>
                      </a:lnTo>
                      <a:lnTo>
                        <a:pt x="91" y="15"/>
                      </a:lnTo>
                      <a:lnTo>
                        <a:pt x="84" y="15"/>
                      </a:lnTo>
                      <a:lnTo>
                        <a:pt x="91" y="15"/>
                      </a:lnTo>
                      <a:lnTo>
                        <a:pt x="91" y="22"/>
                      </a:lnTo>
                      <a:lnTo>
                        <a:pt x="84" y="22"/>
                      </a:lnTo>
                      <a:lnTo>
                        <a:pt x="91" y="22"/>
                      </a:lnTo>
                      <a:lnTo>
                        <a:pt x="99" y="22"/>
                      </a:lnTo>
                      <a:lnTo>
                        <a:pt x="99" y="30"/>
                      </a:lnTo>
                      <a:lnTo>
                        <a:pt x="99" y="22"/>
                      </a:lnTo>
                      <a:lnTo>
                        <a:pt x="106" y="22"/>
                      </a:lnTo>
                      <a:lnTo>
                        <a:pt x="106" y="30"/>
                      </a:lnTo>
                      <a:lnTo>
                        <a:pt x="113" y="30"/>
                      </a:lnTo>
                      <a:lnTo>
                        <a:pt x="106" y="30"/>
                      </a:lnTo>
                      <a:lnTo>
                        <a:pt x="113" y="30"/>
                      </a:lnTo>
                      <a:lnTo>
                        <a:pt x="113" y="37"/>
                      </a:lnTo>
                      <a:lnTo>
                        <a:pt x="121" y="37"/>
                      </a:lnTo>
                      <a:lnTo>
                        <a:pt x="121" y="44"/>
                      </a:lnTo>
                      <a:lnTo>
                        <a:pt x="128" y="44"/>
                      </a:lnTo>
                      <a:lnTo>
                        <a:pt x="128" y="52"/>
                      </a:lnTo>
                      <a:lnTo>
                        <a:pt x="128" y="59"/>
                      </a:lnTo>
                      <a:lnTo>
                        <a:pt x="137" y="59"/>
                      </a:lnTo>
                      <a:lnTo>
                        <a:pt x="128" y="59"/>
                      </a:lnTo>
                      <a:lnTo>
                        <a:pt x="128" y="52"/>
                      </a:lnTo>
                      <a:lnTo>
                        <a:pt x="137" y="52"/>
                      </a:lnTo>
                      <a:lnTo>
                        <a:pt x="144" y="52"/>
                      </a:lnTo>
                      <a:lnTo>
                        <a:pt x="144" y="59"/>
                      </a:lnTo>
                      <a:lnTo>
                        <a:pt x="144" y="52"/>
                      </a:lnTo>
                      <a:lnTo>
                        <a:pt x="144" y="59"/>
                      </a:lnTo>
                      <a:lnTo>
                        <a:pt x="137" y="59"/>
                      </a:lnTo>
                      <a:lnTo>
                        <a:pt x="144" y="59"/>
                      </a:lnTo>
                      <a:lnTo>
                        <a:pt x="137" y="59"/>
                      </a:lnTo>
                      <a:lnTo>
                        <a:pt x="144" y="59"/>
                      </a:lnTo>
                      <a:lnTo>
                        <a:pt x="144" y="66"/>
                      </a:lnTo>
                      <a:lnTo>
                        <a:pt x="151" y="66"/>
                      </a:lnTo>
                      <a:lnTo>
                        <a:pt x="159" y="66"/>
                      </a:lnTo>
                      <a:lnTo>
                        <a:pt x="159" y="74"/>
                      </a:lnTo>
                      <a:lnTo>
                        <a:pt x="159" y="81"/>
                      </a:lnTo>
                      <a:lnTo>
                        <a:pt x="159" y="89"/>
                      </a:lnTo>
                      <a:lnTo>
                        <a:pt x="166" y="89"/>
                      </a:lnTo>
                      <a:lnTo>
                        <a:pt x="166" y="96"/>
                      </a:lnTo>
                      <a:lnTo>
                        <a:pt x="174" y="96"/>
                      </a:lnTo>
                      <a:lnTo>
                        <a:pt x="181" y="96"/>
                      </a:lnTo>
                      <a:lnTo>
                        <a:pt x="188" y="96"/>
                      </a:lnTo>
                      <a:lnTo>
                        <a:pt x="188" y="103"/>
                      </a:lnTo>
                      <a:lnTo>
                        <a:pt x="181" y="103"/>
                      </a:lnTo>
                      <a:lnTo>
                        <a:pt x="188" y="103"/>
                      </a:lnTo>
                      <a:lnTo>
                        <a:pt x="188" y="112"/>
                      </a:lnTo>
                      <a:lnTo>
                        <a:pt x="197" y="103"/>
                      </a:lnTo>
                      <a:lnTo>
                        <a:pt x="197" y="112"/>
                      </a:lnTo>
                      <a:lnTo>
                        <a:pt x="204" y="112"/>
                      </a:lnTo>
                      <a:lnTo>
                        <a:pt x="204" y="119"/>
                      </a:lnTo>
                      <a:lnTo>
                        <a:pt x="212" y="127"/>
                      </a:lnTo>
                      <a:lnTo>
                        <a:pt x="212" y="134"/>
                      </a:lnTo>
                      <a:lnTo>
                        <a:pt x="219" y="142"/>
                      </a:lnTo>
                      <a:lnTo>
                        <a:pt x="227" y="142"/>
                      </a:lnTo>
                      <a:lnTo>
                        <a:pt x="227" y="149"/>
                      </a:lnTo>
                      <a:lnTo>
                        <a:pt x="234" y="149"/>
                      </a:lnTo>
                      <a:lnTo>
                        <a:pt x="234" y="156"/>
                      </a:lnTo>
                      <a:lnTo>
                        <a:pt x="241" y="156"/>
                      </a:lnTo>
                      <a:lnTo>
                        <a:pt x="250" y="156"/>
                      </a:lnTo>
                      <a:lnTo>
                        <a:pt x="250" y="149"/>
                      </a:lnTo>
                      <a:lnTo>
                        <a:pt x="250" y="156"/>
                      </a:lnTo>
                      <a:lnTo>
                        <a:pt x="257" y="156"/>
                      </a:lnTo>
                      <a:lnTo>
                        <a:pt x="265" y="156"/>
                      </a:lnTo>
                      <a:lnTo>
                        <a:pt x="272" y="156"/>
                      </a:lnTo>
                      <a:lnTo>
                        <a:pt x="280" y="156"/>
                      </a:lnTo>
                      <a:lnTo>
                        <a:pt x="280" y="164"/>
                      </a:lnTo>
                      <a:lnTo>
                        <a:pt x="272" y="164"/>
                      </a:lnTo>
                      <a:lnTo>
                        <a:pt x="272" y="171"/>
                      </a:lnTo>
                      <a:lnTo>
                        <a:pt x="265" y="171"/>
                      </a:lnTo>
                      <a:lnTo>
                        <a:pt x="265" y="179"/>
                      </a:lnTo>
                      <a:lnTo>
                        <a:pt x="265" y="171"/>
                      </a:lnTo>
                      <a:lnTo>
                        <a:pt x="257" y="171"/>
                      </a:lnTo>
                      <a:lnTo>
                        <a:pt x="250" y="171"/>
                      </a:lnTo>
                      <a:lnTo>
                        <a:pt x="250" y="179"/>
                      </a:lnTo>
                      <a:lnTo>
                        <a:pt x="250" y="186"/>
                      </a:lnTo>
                      <a:lnTo>
                        <a:pt x="241" y="186"/>
                      </a:lnTo>
                      <a:lnTo>
                        <a:pt x="241" y="179"/>
                      </a:lnTo>
                      <a:lnTo>
                        <a:pt x="241" y="186"/>
                      </a:lnTo>
                      <a:lnTo>
                        <a:pt x="234" y="186"/>
                      </a:lnTo>
                      <a:lnTo>
                        <a:pt x="241" y="186"/>
                      </a:lnTo>
                      <a:lnTo>
                        <a:pt x="241" y="193"/>
                      </a:lnTo>
                      <a:lnTo>
                        <a:pt x="241" y="201"/>
                      </a:lnTo>
                      <a:lnTo>
                        <a:pt x="250" y="201"/>
                      </a:lnTo>
                      <a:lnTo>
                        <a:pt x="250" y="208"/>
                      </a:lnTo>
                      <a:lnTo>
                        <a:pt x="250" y="215"/>
                      </a:lnTo>
                      <a:lnTo>
                        <a:pt x="250" y="208"/>
                      </a:lnTo>
                      <a:lnTo>
                        <a:pt x="257" y="208"/>
                      </a:lnTo>
                      <a:lnTo>
                        <a:pt x="265" y="208"/>
                      </a:lnTo>
                      <a:lnTo>
                        <a:pt x="272" y="208"/>
                      </a:lnTo>
                      <a:lnTo>
                        <a:pt x="272" y="215"/>
                      </a:lnTo>
                      <a:lnTo>
                        <a:pt x="280" y="215"/>
                      </a:lnTo>
                      <a:lnTo>
                        <a:pt x="287" y="215"/>
                      </a:lnTo>
                      <a:lnTo>
                        <a:pt x="294" y="215"/>
                      </a:lnTo>
                      <a:lnTo>
                        <a:pt x="303" y="215"/>
                      </a:lnTo>
                      <a:lnTo>
                        <a:pt x="303" y="223"/>
                      </a:lnTo>
                      <a:lnTo>
                        <a:pt x="303" y="230"/>
                      </a:lnTo>
                      <a:lnTo>
                        <a:pt x="294" y="230"/>
                      </a:lnTo>
                      <a:lnTo>
                        <a:pt x="303" y="238"/>
                      </a:lnTo>
                      <a:lnTo>
                        <a:pt x="294" y="238"/>
                      </a:lnTo>
                      <a:lnTo>
                        <a:pt x="294" y="246"/>
                      </a:lnTo>
                      <a:lnTo>
                        <a:pt x="287" y="238"/>
                      </a:lnTo>
                      <a:lnTo>
                        <a:pt x="280" y="238"/>
                      </a:lnTo>
                      <a:lnTo>
                        <a:pt x="272" y="238"/>
                      </a:lnTo>
                      <a:lnTo>
                        <a:pt x="272" y="246"/>
                      </a:lnTo>
                      <a:lnTo>
                        <a:pt x="272" y="238"/>
                      </a:lnTo>
                      <a:lnTo>
                        <a:pt x="280" y="238"/>
                      </a:lnTo>
                      <a:lnTo>
                        <a:pt x="280" y="246"/>
                      </a:lnTo>
                      <a:lnTo>
                        <a:pt x="280" y="254"/>
                      </a:lnTo>
                      <a:lnTo>
                        <a:pt x="280" y="261"/>
                      </a:lnTo>
                      <a:lnTo>
                        <a:pt x="272" y="261"/>
                      </a:lnTo>
                      <a:lnTo>
                        <a:pt x="265" y="261"/>
                      </a:lnTo>
                      <a:lnTo>
                        <a:pt x="257" y="261"/>
                      </a:lnTo>
                      <a:lnTo>
                        <a:pt x="250" y="261"/>
                      </a:lnTo>
                      <a:lnTo>
                        <a:pt x="241" y="261"/>
                      </a:lnTo>
                      <a:lnTo>
                        <a:pt x="234" y="261"/>
                      </a:lnTo>
                      <a:lnTo>
                        <a:pt x="227" y="261"/>
                      </a:lnTo>
                      <a:lnTo>
                        <a:pt x="227" y="268"/>
                      </a:lnTo>
                      <a:lnTo>
                        <a:pt x="234" y="268"/>
                      </a:lnTo>
                      <a:lnTo>
                        <a:pt x="241" y="268"/>
                      </a:lnTo>
                      <a:lnTo>
                        <a:pt x="250" y="276"/>
                      </a:lnTo>
                      <a:lnTo>
                        <a:pt x="241" y="276"/>
                      </a:lnTo>
                      <a:lnTo>
                        <a:pt x="241" y="283"/>
                      </a:lnTo>
                      <a:lnTo>
                        <a:pt x="250" y="283"/>
                      </a:lnTo>
                      <a:lnTo>
                        <a:pt x="250" y="291"/>
                      </a:lnTo>
                      <a:lnTo>
                        <a:pt x="241" y="291"/>
                      </a:lnTo>
                      <a:lnTo>
                        <a:pt x="234" y="298"/>
                      </a:lnTo>
                      <a:lnTo>
                        <a:pt x="234" y="291"/>
                      </a:lnTo>
                      <a:lnTo>
                        <a:pt x="227" y="291"/>
                      </a:lnTo>
                      <a:lnTo>
                        <a:pt x="219" y="291"/>
                      </a:lnTo>
                      <a:lnTo>
                        <a:pt x="212" y="291"/>
                      </a:lnTo>
                      <a:lnTo>
                        <a:pt x="212" y="283"/>
                      </a:lnTo>
                      <a:lnTo>
                        <a:pt x="204" y="283"/>
                      </a:lnTo>
                      <a:lnTo>
                        <a:pt x="197" y="283"/>
                      </a:lnTo>
                      <a:lnTo>
                        <a:pt x="197" y="276"/>
                      </a:lnTo>
                      <a:lnTo>
                        <a:pt x="188" y="276"/>
                      </a:lnTo>
                      <a:lnTo>
                        <a:pt x="188" y="268"/>
                      </a:lnTo>
                      <a:lnTo>
                        <a:pt x="197" y="268"/>
                      </a:lnTo>
                      <a:lnTo>
                        <a:pt x="197" y="261"/>
                      </a:lnTo>
                      <a:lnTo>
                        <a:pt x="204" y="261"/>
                      </a:lnTo>
                      <a:lnTo>
                        <a:pt x="204" y="254"/>
                      </a:lnTo>
                      <a:lnTo>
                        <a:pt x="212" y="254"/>
                      </a:lnTo>
                      <a:lnTo>
                        <a:pt x="212" y="246"/>
                      </a:lnTo>
                      <a:lnTo>
                        <a:pt x="204" y="246"/>
                      </a:lnTo>
                      <a:lnTo>
                        <a:pt x="212" y="246"/>
                      </a:lnTo>
                      <a:lnTo>
                        <a:pt x="212" y="238"/>
                      </a:lnTo>
                      <a:lnTo>
                        <a:pt x="212" y="230"/>
                      </a:lnTo>
                      <a:lnTo>
                        <a:pt x="204" y="230"/>
                      </a:lnTo>
                      <a:lnTo>
                        <a:pt x="204" y="223"/>
                      </a:lnTo>
                      <a:lnTo>
                        <a:pt x="197" y="223"/>
                      </a:lnTo>
                      <a:lnTo>
                        <a:pt x="204" y="223"/>
                      </a:lnTo>
                      <a:lnTo>
                        <a:pt x="204" y="215"/>
                      </a:lnTo>
                      <a:lnTo>
                        <a:pt x="204" y="223"/>
                      </a:lnTo>
                      <a:lnTo>
                        <a:pt x="212" y="223"/>
                      </a:lnTo>
                      <a:lnTo>
                        <a:pt x="212" y="215"/>
                      </a:lnTo>
                      <a:lnTo>
                        <a:pt x="219" y="215"/>
                      </a:lnTo>
                      <a:lnTo>
                        <a:pt x="219" y="223"/>
                      </a:lnTo>
                      <a:lnTo>
                        <a:pt x="212" y="223"/>
                      </a:lnTo>
                      <a:lnTo>
                        <a:pt x="219" y="223"/>
                      </a:lnTo>
                      <a:lnTo>
                        <a:pt x="219" y="215"/>
                      </a:lnTo>
                      <a:lnTo>
                        <a:pt x="227" y="215"/>
                      </a:lnTo>
                      <a:lnTo>
                        <a:pt x="219" y="215"/>
                      </a:lnTo>
                      <a:lnTo>
                        <a:pt x="219" y="208"/>
                      </a:lnTo>
                      <a:lnTo>
                        <a:pt x="227" y="208"/>
                      </a:lnTo>
                      <a:lnTo>
                        <a:pt x="219" y="208"/>
                      </a:lnTo>
                      <a:lnTo>
                        <a:pt x="212" y="208"/>
                      </a:lnTo>
                      <a:lnTo>
                        <a:pt x="212" y="215"/>
                      </a:lnTo>
                      <a:lnTo>
                        <a:pt x="212" y="208"/>
                      </a:lnTo>
                      <a:lnTo>
                        <a:pt x="204" y="208"/>
                      </a:lnTo>
                      <a:lnTo>
                        <a:pt x="204" y="215"/>
                      </a:lnTo>
                      <a:lnTo>
                        <a:pt x="197" y="215"/>
                      </a:lnTo>
                      <a:lnTo>
                        <a:pt x="188" y="215"/>
                      </a:lnTo>
                      <a:lnTo>
                        <a:pt x="181" y="215"/>
                      </a:lnTo>
                      <a:lnTo>
                        <a:pt x="181" y="223"/>
                      </a:lnTo>
                      <a:lnTo>
                        <a:pt x="174" y="223"/>
                      </a:lnTo>
                      <a:lnTo>
                        <a:pt x="166" y="223"/>
                      </a:lnTo>
                      <a:lnTo>
                        <a:pt x="159" y="223"/>
                      </a:lnTo>
                      <a:lnTo>
                        <a:pt x="159" y="230"/>
                      </a:lnTo>
                      <a:lnTo>
                        <a:pt x="159" y="223"/>
                      </a:lnTo>
                      <a:lnTo>
                        <a:pt x="151" y="223"/>
                      </a:lnTo>
                      <a:lnTo>
                        <a:pt x="159" y="223"/>
                      </a:lnTo>
                      <a:lnTo>
                        <a:pt x="151" y="223"/>
                      </a:lnTo>
                      <a:lnTo>
                        <a:pt x="151" y="215"/>
                      </a:lnTo>
                      <a:lnTo>
                        <a:pt x="144" y="215"/>
                      </a:lnTo>
                      <a:lnTo>
                        <a:pt x="137" y="215"/>
                      </a:lnTo>
                      <a:lnTo>
                        <a:pt x="137" y="208"/>
                      </a:lnTo>
                      <a:lnTo>
                        <a:pt x="128" y="208"/>
                      </a:lnTo>
                      <a:lnTo>
                        <a:pt x="137" y="208"/>
                      </a:lnTo>
                      <a:lnTo>
                        <a:pt x="137" y="201"/>
                      </a:lnTo>
                      <a:lnTo>
                        <a:pt x="128" y="201"/>
                      </a:lnTo>
                      <a:lnTo>
                        <a:pt x="121" y="201"/>
                      </a:lnTo>
                      <a:lnTo>
                        <a:pt x="121" y="208"/>
                      </a:lnTo>
                      <a:lnTo>
                        <a:pt x="113" y="208"/>
                      </a:lnTo>
                      <a:lnTo>
                        <a:pt x="106" y="208"/>
                      </a:lnTo>
                      <a:lnTo>
                        <a:pt x="106" y="201"/>
                      </a:lnTo>
                      <a:lnTo>
                        <a:pt x="106" y="193"/>
                      </a:lnTo>
                      <a:lnTo>
                        <a:pt x="106" y="201"/>
                      </a:lnTo>
                      <a:lnTo>
                        <a:pt x="113" y="201"/>
                      </a:lnTo>
                      <a:lnTo>
                        <a:pt x="113" y="193"/>
                      </a:lnTo>
                      <a:lnTo>
                        <a:pt x="113" y="186"/>
                      </a:lnTo>
                      <a:lnTo>
                        <a:pt x="113" y="193"/>
                      </a:lnTo>
                      <a:lnTo>
                        <a:pt x="113" y="186"/>
                      </a:lnTo>
                      <a:lnTo>
                        <a:pt x="121" y="186"/>
                      </a:lnTo>
                      <a:lnTo>
                        <a:pt x="121" y="179"/>
                      </a:lnTo>
                      <a:lnTo>
                        <a:pt x="121" y="171"/>
                      </a:lnTo>
                      <a:lnTo>
                        <a:pt x="128" y="171"/>
                      </a:lnTo>
                      <a:lnTo>
                        <a:pt x="128" y="179"/>
                      </a:lnTo>
                      <a:lnTo>
                        <a:pt x="128" y="186"/>
                      </a:lnTo>
                      <a:lnTo>
                        <a:pt x="121" y="186"/>
                      </a:lnTo>
                      <a:lnTo>
                        <a:pt x="128" y="186"/>
                      </a:lnTo>
                      <a:lnTo>
                        <a:pt x="128" y="179"/>
                      </a:lnTo>
                      <a:lnTo>
                        <a:pt x="128" y="171"/>
                      </a:lnTo>
                      <a:lnTo>
                        <a:pt x="121" y="171"/>
                      </a:lnTo>
                      <a:lnTo>
                        <a:pt x="121" y="164"/>
                      </a:lnTo>
                      <a:lnTo>
                        <a:pt x="113" y="164"/>
                      </a:lnTo>
                      <a:lnTo>
                        <a:pt x="113" y="156"/>
                      </a:lnTo>
                      <a:lnTo>
                        <a:pt x="106" y="156"/>
                      </a:lnTo>
                      <a:lnTo>
                        <a:pt x="99" y="156"/>
                      </a:lnTo>
                      <a:lnTo>
                        <a:pt x="91" y="156"/>
                      </a:lnTo>
                      <a:lnTo>
                        <a:pt x="84" y="156"/>
                      </a:lnTo>
                      <a:lnTo>
                        <a:pt x="75" y="156"/>
                      </a:lnTo>
                      <a:lnTo>
                        <a:pt x="75" y="149"/>
                      </a:lnTo>
                      <a:lnTo>
                        <a:pt x="75" y="142"/>
                      </a:lnTo>
                      <a:lnTo>
                        <a:pt x="68" y="142"/>
                      </a:lnTo>
                      <a:lnTo>
                        <a:pt x="75" y="142"/>
                      </a:lnTo>
                      <a:lnTo>
                        <a:pt x="75" y="149"/>
                      </a:lnTo>
                      <a:lnTo>
                        <a:pt x="75" y="156"/>
                      </a:lnTo>
                      <a:lnTo>
                        <a:pt x="84" y="156"/>
                      </a:lnTo>
                      <a:lnTo>
                        <a:pt x="91" y="156"/>
                      </a:lnTo>
                      <a:lnTo>
                        <a:pt x="99" y="156"/>
                      </a:lnTo>
                      <a:lnTo>
                        <a:pt x="106" y="156"/>
                      </a:lnTo>
                      <a:lnTo>
                        <a:pt x="113" y="156"/>
                      </a:lnTo>
                      <a:lnTo>
                        <a:pt x="113" y="164"/>
                      </a:lnTo>
                      <a:lnTo>
                        <a:pt x="121" y="164"/>
                      </a:lnTo>
                      <a:lnTo>
                        <a:pt x="121" y="171"/>
                      </a:lnTo>
                      <a:lnTo>
                        <a:pt x="121" y="164"/>
                      </a:lnTo>
                      <a:lnTo>
                        <a:pt x="113" y="164"/>
                      </a:lnTo>
                      <a:lnTo>
                        <a:pt x="106" y="164"/>
                      </a:lnTo>
                      <a:lnTo>
                        <a:pt x="106" y="156"/>
                      </a:lnTo>
                      <a:lnTo>
                        <a:pt x="106" y="164"/>
                      </a:lnTo>
                      <a:lnTo>
                        <a:pt x="106" y="156"/>
                      </a:lnTo>
                      <a:lnTo>
                        <a:pt x="99" y="156"/>
                      </a:lnTo>
                      <a:lnTo>
                        <a:pt x="91" y="156"/>
                      </a:lnTo>
                      <a:lnTo>
                        <a:pt x="91" y="164"/>
                      </a:lnTo>
                      <a:lnTo>
                        <a:pt x="91" y="156"/>
                      </a:lnTo>
                      <a:lnTo>
                        <a:pt x="91" y="164"/>
                      </a:lnTo>
                      <a:lnTo>
                        <a:pt x="91" y="156"/>
                      </a:lnTo>
                      <a:lnTo>
                        <a:pt x="84" y="156"/>
                      </a:lnTo>
                      <a:lnTo>
                        <a:pt x="75" y="156"/>
                      </a:lnTo>
                      <a:lnTo>
                        <a:pt x="75" y="149"/>
                      </a:lnTo>
                      <a:lnTo>
                        <a:pt x="68" y="149"/>
                      </a:lnTo>
                      <a:lnTo>
                        <a:pt x="68" y="142"/>
                      </a:lnTo>
                      <a:lnTo>
                        <a:pt x="60" y="142"/>
                      </a:lnTo>
                      <a:lnTo>
                        <a:pt x="53" y="142"/>
                      </a:lnTo>
                      <a:lnTo>
                        <a:pt x="60" y="142"/>
                      </a:lnTo>
                      <a:lnTo>
                        <a:pt x="53" y="142"/>
                      </a:lnTo>
                      <a:lnTo>
                        <a:pt x="53" y="134"/>
                      </a:lnTo>
                      <a:lnTo>
                        <a:pt x="53" y="127"/>
                      </a:lnTo>
                      <a:lnTo>
                        <a:pt x="60" y="127"/>
                      </a:lnTo>
                      <a:lnTo>
                        <a:pt x="53" y="127"/>
                      </a:lnTo>
                      <a:lnTo>
                        <a:pt x="53" y="119"/>
                      </a:lnTo>
                      <a:lnTo>
                        <a:pt x="53" y="112"/>
                      </a:lnTo>
                      <a:lnTo>
                        <a:pt x="46" y="112"/>
                      </a:lnTo>
                      <a:lnTo>
                        <a:pt x="46" y="119"/>
                      </a:lnTo>
                      <a:lnTo>
                        <a:pt x="46" y="127"/>
                      </a:lnTo>
                      <a:lnTo>
                        <a:pt x="38" y="127"/>
                      </a:lnTo>
                      <a:lnTo>
                        <a:pt x="46" y="127"/>
                      </a:lnTo>
                      <a:lnTo>
                        <a:pt x="38" y="127"/>
                      </a:lnTo>
                      <a:lnTo>
                        <a:pt x="38" y="134"/>
                      </a:lnTo>
                      <a:lnTo>
                        <a:pt x="46" y="134"/>
                      </a:lnTo>
                      <a:lnTo>
                        <a:pt x="53" y="134"/>
                      </a:lnTo>
                      <a:lnTo>
                        <a:pt x="46" y="134"/>
                      </a:lnTo>
                      <a:lnTo>
                        <a:pt x="53" y="142"/>
                      </a:lnTo>
                      <a:lnTo>
                        <a:pt x="53" y="134"/>
                      </a:lnTo>
                      <a:lnTo>
                        <a:pt x="53" y="142"/>
                      </a:lnTo>
                      <a:lnTo>
                        <a:pt x="53" y="149"/>
                      </a:lnTo>
                      <a:lnTo>
                        <a:pt x="53" y="142"/>
                      </a:lnTo>
                      <a:lnTo>
                        <a:pt x="53" y="149"/>
                      </a:lnTo>
                      <a:lnTo>
                        <a:pt x="53" y="142"/>
                      </a:lnTo>
                      <a:lnTo>
                        <a:pt x="46" y="142"/>
                      </a:lnTo>
                      <a:lnTo>
                        <a:pt x="38" y="142"/>
                      </a:lnTo>
                      <a:lnTo>
                        <a:pt x="38" y="149"/>
                      </a:lnTo>
                      <a:lnTo>
                        <a:pt x="38" y="142"/>
                      </a:lnTo>
                      <a:lnTo>
                        <a:pt x="31" y="142"/>
                      </a:lnTo>
                      <a:lnTo>
                        <a:pt x="31" y="134"/>
                      </a:lnTo>
                      <a:lnTo>
                        <a:pt x="22" y="134"/>
                      </a:lnTo>
                      <a:lnTo>
                        <a:pt x="15" y="134"/>
                      </a:lnTo>
                      <a:lnTo>
                        <a:pt x="15" y="127"/>
                      </a:lnTo>
                      <a:lnTo>
                        <a:pt x="15" y="134"/>
                      </a:lnTo>
                      <a:lnTo>
                        <a:pt x="7" y="134"/>
                      </a:lnTo>
                      <a:lnTo>
                        <a:pt x="7" y="127"/>
                      </a:lnTo>
                      <a:lnTo>
                        <a:pt x="7" y="119"/>
                      </a:lnTo>
                      <a:lnTo>
                        <a:pt x="7" y="127"/>
                      </a:lnTo>
                      <a:lnTo>
                        <a:pt x="7" y="119"/>
                      </a:lnTo>
                      <a:lnTo>
                        <a:pt x="7" y="112"/>
                      </a:lnTo>
                      <a:lnTo>
                        <a:pt x="0" y="112"/>
                      </a:lnTo>
                      <a:lnTo>
                        <a:pt x="0" y="103"/>
                      </a:lnTo>
                      <a:lnTo>
                        <a:pt x="7" y="103"/>
                      </a:lnTo>
                      <a:lnTo>
                        <a:pt x="0" y="103"/>
                      </a:lnTo>
                      <a:lnTo>
                        <a:pt x="0" y="96"/>
                      </a:lnTo>
                      <a:lnTo>
                        <a:pt x="7" y="96"/>
                      </a:lnTo>
                      <a:lnTo>
                        <a:pt x="0" y="96"/>
                      </a:lnTo>
                      <a:lnTo>
                        <a:pt x="7" y="96"/>
                      </a:lnTo>
                      <a:lnTo>
                        <a:pt x="15" y="96"/>
                      </a:lnTo>
                      <a:lnTo>
                        <a:pt x="15" y="89"/>
                      </a:lnTo>
                      <a:lnTo>
                        <a:pt x="22" y="89"/>
                      </a:lnTo>
                      <a:lnTo>
                        <a:pt x="22" y="81"/>
                      </a:lnTo>
                      <a:lnTo>
                        <a:pt x="31" y="81"/>
                      </a:lnTo>
                      <a:lnTo>
                        <a:pt x="22" y="81"/>
                      </a:lnTo>
                      <a:lnTo>
                        <a:pt x="22" y="74"/>
                      </a:lnTo>
                      <a:lnTo>
                        <a:pt x="31" y="74"/>
                      </a:lnTo>
                      <a:lnTo>
                        <a:pt x="22" y="74"/>
                      </a:lnTo>
                      <a:lnTo>
                        <a:pt x="22" y="66"/>
                      </a:lnTo>
                      <a:lnTo>
                        <a:pt x="31" y="66"/>
                      </a:lnTo>
                      <a:lnTo>
                        <a:pt x="31" y="74"/>
                      </a:lnTo>
                      <a:lnTo>
                        <a:pt x="38" y="74"/>
                      </a:lnTo>
                      <a:lnTo>
                        <a:pt x="38" y="81"/>
                      </a:lnTo>
                      <a:lnTo>
                        <a:pt x="46" y="81"/>
                      </a:lnTo>
                      <a:lnTo>
                        <a:pt x="38" y="89"/>
                      </a:lnTo>
                      <a:lnTo>
                        <a:pt x="38" y="96"/>
                      </a:lnTo>
                      <a:lnTo>
                        <a:pt x="46" y="96"/>
                      </a:lnTo>
                      <a:lnTo>
                        <a:pt x="53" y="103"/>
                      </a:lnTo>
                      <a:lnTo>
                        <a:pt x="60" y="103"/>
                      </a:lnTo>
                      <a:lnTo>
                        <a:pt x="60" y="96"/>
                      </a:lnTo>
                      <a:lnTo>
                        <a:pt x="53" y="96"/>
                      </a:lnTo>
                      <a:lnTo>
                        <a:pt x="53" y="89"/>
                      </a:lnTo>
                      <a:lnTo>
                        <a:pt x="53" y="96"/>
                      </a:lnTo>
                      <a:lnTo>
                        <a:pt x="60" y="96"/>
                      </a:lnTo>
                      <a:lnTo>
                        <a:pt x="60" y="89"/>
                      </a:lnTo>
                      <a:lnTo>
                        <a:pt x="53" y="89"/>
                      </a:lnTo>
                      <a:lnTo>
                        <a:pt x="53" y="81"/>
                      </a:lnTo>
                      <a:lnTo>
                        <a:pt x="46" y="81"/>
                      </a:lnTo>
                      <a:lnTo>
                        <a:pt x="53" y="81"/>
                      </a:lnTo>
                      <a:lnTo>
                        <a:pt x="46" y="81"/>
                      </a:lnTo>
                      <a:lnTo>
                        <a:pt x="53" y="81"/>
                      </a:lnTo>
                      <a:lnTo>
                        <a:pt x="53" y="74"/>
                      </a:lnTo>
                      <a:lnTo>
                        <a:pt x="46" y="74"/>
                      </a:lnTo>
                      <a:lnTo>
                        <a:pt x="46" y="66"/>
                      </a:lnTo>
                      <a:lnTo>
                        <a:pt x="38" y="66"/>
                      </a:lnTo>
                      <a:lnTo>
                        <a:pt x="38" y="59"/>
                      </a:lnTo>
                      <a:lnTo>
                        <a:pt x="31" y="59"/>
                      </a:lnTo>
                      <a:lnTo>
                        <a:pt x="31" y="52"/>
                      </a:lnTo>
                      <a:lnTo>
                        <a:pt x="31" y="44"/>
                      </a:lnTo>
                      <a:lnTo>
                        <a:pt x="31" y="37"/>
                      </a:lnTo>
                      <a:lnTo>
                        <a:pt x="22" y="37"/>
                      </a:lnTo>
                      <a:lnTo>
                        <a:pt x="22" y="30"/>
                      </a:lnTo>
                      <a:lnTo>
                        <a:pt x="22" y="22"/>
                      </a:lnTo>
                      <a:lnTo>
                        <a:pt x="22" y="30"/>
                      </a:lnTo>
                      <a:lnTo>
                        <a:pt x="31" y="30"/>
                      </a:lnTo>
                      <a:lnTo>
                        <a:pt x="31" y="22"/>
                      </a:lnTo>
                      <a:lnTo>
                        <a:pt x="38" y="22"/>
                      </a:lnTo>
                      <a:lnTo>
                        <a:pt x="38" y="30"/>
                      </a:lnTo>
                      <a:lnTo>
                        <a:pt x="38" y="22"/>
                      </a:lnTo>
                      <a:lnTo>
                        <a:pt x="38" y="30"/>
                      </a:lnTo>
                      <a:lnTo>
                        <a:pt x="38" y="22"/>
                      </a:lnTo>
                      <a:lnTo>
                        <a:pt x="46" y="22"/>
                      </a:lnTo>
                      <a:lnTo>
                        <a:pt x="46" y="30"/>
                      </a:lnTo>
                      <a:lnTo>
                        <a:pt x="38" y="30"/>
                      </a:lnTo>
                      <a:lnTo>
                        <a:pt x="46" y="30"/>
                      </a:lnTo>
                      <a:lnTo>
                        <a:pt x="46" y="22"/>
                      </a:lnTo>
                      <a:lnTo>
                        <a:pt x="53" y="22"/>
                      </a:lnTo>
                      <a:lnTo>
                        <a:pt x="46" y="22"/>
                      </a:lnTo>
                      <a:lnTo>
                        <a:pt x="38" y="22"/>
                      </a:lnTo>
                      <a:lnTo>
                        <a:pt x="38" y="30"/>
                      </a:lnTo>
                      <a:lnTo>
                        <a:pt x="38" y="22"/>
                      </a:lnTo>
                      <a:lnTo>
                        <a:pt x="31" y="22"/>
                      </a:lnTo>
                      <a:lnTo>
                        <a:pt x="38" y="22"/>
                      </a:lnTo>
                      <a:lnTo>
                        <a:pt x="38" y="15"/>
                      </a:lnTo>
                      <a:lnTo>
                        <a:pt x="31" y="15"/>
                      </a:lnTo>
                      <a:lnTo>
                        <a:pt x="38" y="15"/>
                      </a:lnTo>
                      <a:lnTo>
                        <a:pt x="38" y="7"/>
                      </a:lnTo>
                      <a:lnTo>
                        <a:pt x="38" y="15"/>
                      </a:lnTo>
                      <a:lnTo>
                        <a:pt x="46" y="15"/>
                      </a:lnTo>
                      <a:lnTo>
                        <a:pt x="46" y="7"/>
                      </a:lnTo>
                      <a:lnTo>
                        <a:pt x="46" y="15"/>
                      </a:lnTo>
                      <a:lnTo>
                        <a:pt x="53" y="15"/>
                      </a:lnTo>
                      <a:lnTo>
                        <a:pt x="46" y="15"/>
                      </a:lnTo>
                      <a:lnTo>
                        <a:pt x="46" y="7"/>
                      </a:lnTo>
                      <a:lnTo>
                        <a:pt x="53" y="7"/>
                      </a:lnTo>
                      <a:lnTo>
                        <a:pt x="53" y="15"/>
                      </a:lnTo>
                      <a:lnTo>
                        <a:pt x="60" y="15"/>
                      </a:lnTo>
                      <a:close/>
                      <a:moveTo>
                        <a:pt x="113" y="66"/>
                      </a:moveTo>
                      <a:lnTo>
                        <a:pt x="121" y="74"/>
                      </a:lnTo>
                      <a:lnTo>
                        <a:pt x="121" y="66"/>
                      </a:lnTo>
                      <a:lnTo>
                        <a:pt x="113" y="66"/>
                      </a:lnTo>
                      <a:close/>
                      <a:moveTo>
                        <a:pt x="68" y="89"/>
                      </a:moveTo>
                      <a:lnTo>
                        <a:pt x="68" y="96"/>
                      </a:lnTo>
                      <a:lnTo>
                        <a:pt x="75" y="96"/>
                      </a:lnTo>
                      <a:lnTo>
                        <a:pt x="75" y="89"/>
                      </a:lnTo>
                      <a:lnTo>
                        <a:pt x="68" y="89"/>
                      </a:lnTo>
                      <a:close/>
                      <a:moveTo>
                        <a:pt x="188" y="179"/>
                      </a:moveTo>
                      <a:lnTo>
                        <a:pt x="188" y="171"/>
                      </a:lnTo>
                      <a:lnTo>
                        <a:pt x="181" y="171"/>
                      </a:lnTo>
                      <a:lnTo>
                        <a:pt x="181" y="164"/>
                      </a:lnTo>
                      <a:lnTo>
                        <a:pt x="174" y="164"/>
                      </a:lnTo>
                      <a:lnTo>
                        <a:pt x="174" y="171"/>
                      </a:lnTo>
                      <a:lnTo>
                        <a:pt x="181" y="171"/>
                      </a:lnTo>
                      <a:lnTo>
                        <a:pt x="181" y="179"/>
                      </a:lnTo>
                      <a:lnTo>
                        <a:pt x="181" y="171"/>
                      </a:lnTo>
                      <a:lnTo>
                        <a:pt x="188" y="179"/>
                      </a:lnTo>
                      <a:close/>
                    </a:path>
                  </a:pathLst>
                </a:custGeom>
                <a:solidFill>
                  <a:schemeClr val="accent5">
                    <a:lumMod val="60000"/>
                    <a:lumOff val="40000"/>
                  </a:schemeClr>
                </a:solidFill>
                <a:ln w="8001"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27" name="Freeform 83">
                  <a:extLst>
                    <a:ext uri="{FF2B5EF4-FFF2-40B4-BE49-F238E27FC236}">
                      <a16:creationId xmlns:a16="http://schemas.microsoft.com/office/drawing/2014/main" id="{52CDA636-0B1F-F025-7A9E-0A4E80FBC11B}"/>
                    </a:ext>
                  </a:extLst>
                </p:cNvPr>
                <p:cNvSpPr>
                  <a:spLocks/>
                </p:cNvSpPr>
                <p:nvPr/>
              </p:nvSpPr>
              <p:spPr bwMode="auto">
                <a:xfrm>
                  <a:off x="2812109" y="1779381"/>
                  <a:ext cx="246691" cy="250491"/>
                </a:xfrm>
                <a:custGeom>
                  <a:avLst/>
                  <a:gdLst>
                    <a:gd name="T0" fmla="*/ 2970669 w 220"/>
                    <a:gd name="T1" fmla="*/ 9697150 h 165"/>
                    <a:gd name="T2" fmla="*/ 2970669 w 220"/>
                    <a:gd name="T3" fmla="*/ 9697150 h 165"/>
                    <a:gd name="T4" fmla="*/ 2970669 w 220"/>
                    <a:gd name="T5" fmla="*/ 9697150 h 165"/>
                    <a:gd name="T6" fmla="*/ 2970669 w 220"/>
                    <a:gd name="T7" fmla="*/ 9697150 h 165"/>
                    <a:gd name="T8" fmla="*/ 2970669 w 220"/>
                    <a:gd name="T9" fmla="*/ 9697150 h 165"/>
                    <a:gd name="T10" fmla="*/ 2970669 w 220"/>
                    <a:gd name="T11" fmla="*/ 9697150 h 165"/>
                    <a:gd name="T12" fmla="*/ 2970669 w 220"/>
                    <a:gd name="T13" fmla="*/ 9697150 h 165"/>
                    <a:gd name="T14" fmla="*/ 2970669 w 220"/>
                    <a:gd name="T15" fmla="*/ 9697150 h 165"/>
                    <a:gd name="T16" fmla="*/ 2970669 w 220"/>
                    <a:gd name="T17" fmla="*/ 15515999 h 165"/>
                    <a:gd name="T18" fmla="*/ 2970669 w 220"/>
                    <a:gd name="T19" fmla="*/ 19394299 h 165"/>
                    <a:gd name="T20" fmla="*/ 2970669 w 220"/>
                    <a:gd name="T21" fmla="*/ 23274001 h 165"/>
                    <a:gd name="T22" fmla="*/ 2970669 w 220"/>
                    <a:gd name="T23" fmla="*/ 25213151 h 165"/>
                    <a:gd name="T24" fmla="*/ 2970669 w 220"/>
                    <a:gd name="T25" fmla="*/ 27152301 h 165"/>
                    <a:gd name="T26" fmla="*/ 2970669 w 220"/>
                    <a:gd name="T27" fmla="*/ 27152301 h 165"/>
                    <a:gd name="T28" fmla="*/ 2970669 w 220"/>
                    <a:gd name="T29" fmla="*/ 27152301 h 165"/>
                    <a:gd name="T30" fmla="*/ 2970669 w 220"/>
                    <a:gd name="T31" fmla="*/ 27152301 h 165"/>
                    <a:gd name="T32" fmla="*/ 2970669 w 220"/>
                    <a:gd name="T33" fmla="*/ 27152301 h 165"/>
                    <a:gd name="T34" fmla="*/ 2970669 w 220"/>
                    <a:gd name="T35" fmla="*/ 29092847 h 165"/>
                    <a:gd name="T36" fmla="*/ 2970669 w 220"/>
                    <a:gd name="T37" fmla="*/ 32971148 h 165"/>
                    <a:gd name="T38" fmla="*/ 2970669 w 220"/>
                    <a:gd name="T39" fmla="*/ 32971148 h 165"/>
                    <a:gd name="T40" fmla="*/ 2970669 w 220"/>
                    <a:gd name="T41" fmla="*/ 36849448 h 165"/>
                    <a:gd name="T42" fmla="*/ 2970669 w 220"/>
                    <a:gd name="T43" fmla="*/ 36849448 h 165"/>
                    <a:gd name="T44" fmla="*/ 2970669 w 220"/>
                    <a:gd name="T45" fmla="*/ 36849448 h 165"/>
                    <a:gd name="T46" fmla="*/ 2970669 w 220"/>
                    <a:gd name="T47" fmla="*/ 36849448 h 165"/>
                    <a:gd name="T48" fmla="*/ 2970669 w 220"/>
                    <a:gd name="T49" fmla="*/ 36849448 h 165"/>
                    <a:gd name="T50" fmla="*/ 2970669 w 220"/>
                    <a:gd name="T51" fmla="*/ 32971148 h 165"/>
                    <a:gd name="T52" fmla="*/ 0 w 220"/>
                    <a:gd name="T53" fmla="*/ 32971148 h 165"/>
                    <a:gd name="T54" fmla="*/ 2970669 w 220"/>
                    <a:gd name="T55" fmla="*/ 29092847 h 165"/>
                    <a:gd name="T56" fmla="*/ 2970669 w 220"/>
                    <a:gd name="T57" fmla="*/ 27152301 h 165"/>
                    <a:gd name="T58" fmla="*/ 2970669 w 220"/>
                    <a:gd name="T59" fmla="*/ 27152301 h 165"/>
                    <a:gd name="T60" fmla="*/ 2970669 w 220"/>
                    <a:gd name="T61" fmla="*/ 25213151 h 165"/>
                    <a:gd name="T62" fmla="*/ 2970669 w 220"/>
                    <a:gd name="T63" fmla="*/ 19394299 h 165"/>
                    <a:gd name="T64" fmla="*/ 2970669 w 220"/>
                    <a:gd name="T65" fmla="*/ 17455149 h 165"/>
                    <a:gd name="T66" fmla="*/ 2970669 w 220"/>
                    <a:gd name="T67" fmla="*/ 15515999 h 165"/>
                    <a:gd name="T68" fmla="*/ 2970669 w 220"/>
                    <a:gd name="T69" fmla="*/ 15515999 h 165"/>
                    <a:gd name="T70" fmla="*/ 2970669 w 220"/>
                    <a:gd name="T71" fmla="*/ 11636303 h 165"/>
                    <a:gd name="T72" fmla="*/ 2970669 w 220"/>
                    <a:gd name="T73" fmla="*/ 9697150 h 165"/>
                    <a:gd name="T74" fmla="*/ 2970669 w 220"/>
                    <a:gd name="T75" fmla="*/ 9697150 h 165"/>
                    <a:gd name="T76" fmla="*/ 2970669 w 220"/>
                    <a:gd name="T77" fmla="*/ 9697150 h 165"/>
                    <a:gd name="T78" fmla="*/ 2970669 w 220"/>
                    <a:gd name="T79" fmla="*/ 9697150 h 165"/>
                    <a:gd name="T80" fmla="*/ 2970669 w 220"/>
                    <a:gd name="T81" fmla="*/ 9697150 h 165"/>
                    <a:gd name="T82" fmla="*/ 2970669 w 220"/>
                    <a:gd name="T83" fmla="*/ 9697150 h 165"/>
                    <a:gd name="T84" fmla="*/ 2970669 w 220"/>
                    <a:gd name="T85" fmla="*/ 9697150 h 165"/>
                    <a:gd name="T86" fmla="*/ 2970669 w 220"/>
                    <a:gd name="T87" fmla="*/ 9697150 h 165"/>
                    <a:gd name="T88" fmla="*/ 2970669 w 220"/>
                    <a:gd name="T89" fmla="*/ 9697150 h 16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0"/>
                    <a:gd name="T136" fmla="*/ 0 h 165"/>
                    <a:gd name="T137" fmla="*/ 220 w 220"/>
                    <a:gd name="T138" fmla="*/ 165 h 16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0" h="165">
                      <a:moveTo>
                        <a:pt x="168" y="21"/>
                      </a:moveTo>
                      <a:lnTo>
                        <a:pt x="168" y="10"/>
                      </a:lnTo>
                      <a:lnTo>
                        <a:pt x="181" y="10"/>
                      </a:lnTo>
                      <a:lnTo>
                        <a:pt x="168" y="21"/>
                      </a:lnTo>
                      <a:lnTo>
                        <a:pt x="181" y="21"/>
                      </a:lnTo>
                      <a:lnTo>
                        <a:pt x="181" y="10"/>
                      </a:lnTo>
                      <a:lnTo>
                        <a:pt x="181" y="0"/>
                      </a:lnTo>
                      <a:lnTo>
                        <a:pt x="181" y="10"/>
                      </a:lnTo>
                      <a:lnTo>
                        <a:pt x="194" y="10"/>
                      </a:lnTo>
                      <a:lnTo>
                        <a:pt x="206" y="10"/>
                      </a:lnTo>
                      <a:lnTo>
                        <a:pt x="194" y="21"/>
                      </a:lnTo>
                      <a:lnTo>
                        <a:pt x="206" y="21"/>
                      </a:lnTo>
                      <a:lnTo>
                        <a:pt x="194" y="21"/>
                      </a:lnTo>
                      <a:lnTo>
                        <a:pt x="194" y="30"/>
                      </a:lnTo>
                      <a:lnTo>
                        <a:pt x="206" y="30"/>
                      </a:lnTo>
                      <a:lnTo>
                        <a:pt x="206" y="41"/>
                      </a:lnTo>
                      <a:lnTo>
                        <a:pt x="206" y="52"/>
                      </a:lnTo>
                      <a:lnTo>
                        <a:pt x="206" y="62"/>
                      </a:lnTo>
                      <a:lnTo>
                        <a:pt x="206" y="73"/>
                      </a:lnTo>
                      <a:lnTo>
                        <a:pt x="206" y="82"/>
                      </a:lnTo>
                      <a:lnTo>
                        <a:pt x="220" y="82"/>
                      </a:lnTo>
                      <a:lnTo>
                        <a:pt x="220" y="93"/>
                      </a:lnTo>
                      <a:lnTo>
                        <a:pt x="220" y="104"/>
                      </a:lnTo>
                      <a:lnTo>
                        <a:pt x="206" y="104"/>
                      </a:lnTo>
                      <a:lnTo>
                        <a:pt x="206" y="114"/>
                      </a:lnTo>
                      <a:lnTo>
                        <a:pt x="194" y="114"/>
                      </a:lnTo>
                      <a:lnTo>
                        <a:pt x="194" y="124"/>
                      </a:lnTo>
                      <a:lnTo>
                        <a:pt x="181" y="124"/>
                      </a:lnTo>
                      <a:lnTo>
                        <a:pt x="168" y="124"/>
                      </a:lnTo>
                      <a:lnTo>
                        <a:pt x="168" y="114"/>
                      </a:lnTo>
                      <a:lnTo>
                        <a:pt x="168" y="124"/>
                      </a:lnTo>
                      <a:lnTo>
                        <a:pt x="156" y="124"/>
                      </a:lnTo>
                      <a:lnTo>
                        <a:pt x="156" y="114"/>
                      </a:lnTo>
                      <a:lnTo>
                        <a:pt x="156" y="124"/>
                      </a:lnTo>
                      <a:lnTo>
                        <a:pt x="142" y="124"/>
                      </a:lnTo>
                      <a:lnTo>
                        <a:pt x="142" y="135"/>
                      </a:lnTo>
                      <a:lnTo>
                        <a:pt x="128" y="135"/>
                      </a:lnTo>
                      <a:lnTo>
                        <a:pt x="128" y="145"/>
                      </a:lnTo>
                      <a:lnTo>
                        <a:pt x="128" y="135"/>
                      </a:lnTo>
                      <a:lnTo>
                        <a:pt x="128" y="145"/>
                      </a:lnTo>
                      <a:lnTo>
                        <a:pt x="128" y="156"/>
                      </a:lnTo>
                      <a:lnTo>
                        <a:pt x="116" y="156"/>
                      </a:lnTo>
                      <a:lnTo>
                        <a:pt x="116" y="165"/>
                      </a:lnTo>
                      <a:lnTo>
                        <a:pt x="104" y="165"/>
                      </a:lnTo>
                      <a:lnTo>
                        <a:pt x="92" y="165"/>
                      </a:lnTo>
                      <a:lnTo>
                        <a:pt x="92" y="156"/>
                      </a:lnTo>
                      <a:lnTo>
                        <a:pt x="78" y="156"/>
                      </a:lnTo>
                      <a:lnTo>
                        <a:pt x="64" y="156"/>
                      </a:lnTo>
                      <a:lnTo>
                        <a:pt x="52" y="156"/>
                      </a:lnTo>
                      <a:lnTo>
                        <a:pt x="38" y="156"/>
                      </a:lnTo>
                      <a:lnTo>
                        <a:pt x="27" y="156"/>
                      </a:lnTo>
                      <a:lnTo>
                        <a:pt x="27" y="145"/>
                      </a:lnTo>
                      <a:lnTo>
                        <a:pt x="14" y="145"/>
                      </a:lnTo>
                      <a:lnTo>
                        <a:pt x="0" y="145"/>
                      </a:lnTo>
                      <a:lnTo>
                        <a:pt x="0" y="135"/>
                      </a:lnTo>
                      <a:lnTo>
                        <a:pt x="14" y="135"/>
                      </a:lnTo>
                      <a:lnTo>
                        <a:pt x="14" y="124"/>
                      </a:lnTo>
                      <a:lnTo>
                        <a:pt x="27" y="124"/>
                      </a:lnTo>
                      <a:lnTo>
                        <a:pt x="27" y="114"/>
                      </a:lnTo>
                      <a:lnTo>
                        <a:pt x="38" y="114"/>
                      </a:lnTo>
                      <a:lnTo>
                        <a:pt x="38" y="104"/>
                      </a:lnTo>
                      <a:lnTo>
                        <a:pt x="52" y="104"/>
                      </a:lnTo>
                      <a:lnTo>
                        <a:pt x="52" y="93"/>
                      </a:lnTo>
                      <a:lnTo>
                        <a:pt x="52" y="82"/>
                      </a:lnTo>
                      <a:lnTo>
                        <a:pt x="64" y="82"/>
                      </a:lnTo>
                      <a:lnTo>
                        <a:pt x="64" y="73"/>
                      </a:lnTo>
                      <a:lnTo>
                        <a:pt x="78" y="73"/>
                      </a:lnTo>
                      <a:lnTo>
                        <a:pt x="78" y="62"/>
                      </a:lnTo>
                      <a:lnTo>
                        <a:pt x="92" y="62"/>
                      </a:lnTo>
                      <a:lnTo>
                        <a:pt x="104" y="62"/>
                      </a:lnTo>
                      <a:lnTo>
                        <a:pt x="104" y="52"/>
                      </a:lnTo>
                      <a:lnTo>
                        <a:pt x="116" y="52"/>
                      </a:lnTo>
                      <a:lnTo>
                        <a:pt x="116" y="41"/>
                      </a:lnTo>
                      <a:lnTo>
                        <a:pt x="128" y="41"/>
                      </a:lnTo>
                      <a:lnTo>
                        <a:pt x="128" y="30"/>
                      </a:lnTo>
                      <a:lnTo>
                        <a:pt x="142" y="30"/>
                      </a:lnTo>
                      <a:lnTo>
                        <a:pt x="128" y="30"/>
                      </a:lnTo>
                      <a:lnTo>
                        <a:pt x="142" y="30"/>
                      </a:lnTo>
                      <a:lnTo>
                        <a:pt x="142" y="21"/>
                      </a:lnTo>
                      <a:lnTo>
                        <a:pt x="156" y="21"/>
                      </a:lnTo>
                      <a:lnTo>
                        <a:pt x="142" y="21"/>
                      </a:lnTo>
                      <a:lnTo>
                        <a:pt x="142" y="30"/>
                      </a:lnTo>
                      <a:lnTo>
                        <a:pt x="142" y="21"/>
                      </a:lnTo>
                      <a:lnTo>
                        <a:pt x="156" y="21"/>
                      </a:lnTo>
                      <a:lnTo>
                        <a:pt x="156" y="30"/>
                      </a:lnTo>
                      <a:lnTo>
                        <a:pt x="168" y="21"/>
                      </a:lnTo>
                      <a:lnTo>
                        <a:pt x="156" y="21"/>
                      </a:lnTo>
                      <a:lnTo>
                        <a:pt x="168" y="21"/>
                      </a:lnTo>
                      <a:lnTo>
                        <a:pt x="156" y="21"/>
                      </a:lnTo>
                      <a:lnTo>
                        <a:pt x="168" y="21"/>
                      </a:lnTo>
                      <a:close/>
                    </a:path>
                  </a:pathLst>
                </a:custGeom>
                <a:solidFill>
                  <a:schemeClr val="accent6">
                    <a:lumMod val="75000"/>
                  </a:schemeClr>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sp>
              <p:nvSpPr>
                <p:cNvPr id="128" name="Freeform 82">
                  <a:extLst>
                    <a:ext uri="{FF2B5EF4-FFF2-40B4-BE49-F238E27FC236}">
                      <a16:creationId xmlns:a16="http://schemas.microsoft.com/office/drawing/2014/main" id="{AC211200-76E0-7A37-59DE-90D5537545CB}"/>
                    </a:ext>
                  </a:extLst>
                </p:cNvPr>
                <p:cNvSpPr>
                  <a:spLocks/>
                </p:cNvSpPr>
                <p:nvPr/>
              </p:nvSpPr>
              <p:spPr bwMode="auto">
                <a:xfrm>
                  <a:off x="2769432" y="1973521"/>
                  <a:ext cx="523536" cy="631957"/>
                </a:xfrm>
                <a:custGeom>
                  <a:avLst/>
                  <a:gdLst>
                    <a:gd name="T0" fmla="*/ 1316773 w 496"/>
                    <a:gd name="T1" fmla="*/ 14268675 h 436"/>
                    <a:gd name="T2" fmla="*/ 1316773 w 496"/>
                    <a:gd name="T3" fmla="*/ 14268675 h 436"/>
                    <a:gd name="T4" fmla="*/ 1316773 w 496"/>
                    <a:gd name="T5" fmla="*/ 16052592 h 436"/>
                    <a:gd name="T6" fmla="*/ 1316773 w 496"/>
                    <a:gd name="T7" fmla="*/ 17835174 h 436"/>
                    <a:gd name="T8" fmla="*/ 1316773 w 496"/>
                    <a:gd name="T9" fmla="*/ 19619092 h 436"/>
                    <a:gd name="T10" fmla="*/ 1316773 w 496"/>
                    <a:gd name="T11" fmla="*/ 23185596 h 436"/>
                    <a:gd name="T12" fmla="*/ 1316773 w 496"/>
                    <a:gd name="T13" fmla="*/ 23185596 h 436"/>
                    <a:gd name="T14" fmla="*/ 1316773 w 496"/>
                    <a:gd name="T15" fmla="*/ 26753432 h 436"/>
                    <a:gd name="T16" fmla="*/ 1316773 w 496"/>
                    <a:gd name="T17" fmla="*/ 30319931 h 436"/>
                    <a:gd name="T18" fmla="*/ 1316773 w 496"/>
                    <a:gd name="T19" fmla="*/ 30319931 h 436"/>
                    <a:gd name="T20" fmla="*/ 1316773 w 496"/>
                    <a:gd name="T21" fmla="*/ 30319931 h 436"/>
                    <a:gd name="T22" fmla="*/ 1316773 w 496"/>
                    <a:gd name="T23" fmla="*/ 30319931 h 436"/>
                    <a:gd name="T24" fmla="*/ 1316773 w 496"/>
                    <a:gd name="T25" fmla="*/ 26753432 h 436"/>
                    <a:gd name="T26" fmla="*/ 1316773 w 496"/>
                    <a:gd name="T27" fmla="*/ 26753432 h 436"/>
                    <a:gd name="T28" fmla="*/ 1316773 w 496"/>
                    <a:gd name="T29" fmla="*/ 23185596 h 436"/>
                    <a:gd name="T30" fmla="*/ 1316773 w 496"/>
                    <a:gd name="T31" fmla="*/ 23185596 h 436"/>
                    <a:gd name="T32" fmla="*/ 1316773 w 496"/>
                    <a:gd name="T33" fmla="*/ 26753432 h 436"/>
                    <a:gd name="T34" fmla="*/ 1316773 w 496"/>
                    <a:gd name="T35" fmla="*/ 30319931 h 436"/>
                    <a:gd name="T36" fmla="*/ 1316773 w 496"/>
                    <a:gd name="T37" fmla="*/ 30319931 h 436"/>
                    <a:gd name="T38" fmla="*/ 1316773 w 496"/>
                    <a:gd name="T39" fmla="*/ 30319931 h 436"/>
                    <a:gd name="T40" fmla="*/ 1316773 w 496"/>
                    <a:gd name="T41" fmla="*/ 39238183 h 436"/>
                    <a:gd name="T42" fmla="*/ 1316773 w 496"/>
                    <a:gd name="T43" fmla="*/ 35670348 h 436"/>
                    <a:gd name="T44" fmla="*/ 1316773 w 496"/>
                    <a:gd name="T45" fmla="*/ 35670348 h 436"/>
                    <a:gd name="T46" fmla="*/ 1316773 w 496"/>
                    <a:gd name="T47" fmla="*/ 35670348 h 436"/>
                    <a:gd name="T48" fmla="*/ 1316773 w 496"/>
                    <a:gd name="T49" fmla="*/ 30319931 h 436"/>
                    <a:gd name="T50" fmla="*/ 1316773 w 496"/>
                    <a:gd name="T51" fmla="*/ 30319931 h 436"/>
                    <a:gd name="T52" fmla="*/ 1316773 w 496"/>
                    <a:gd name="T53" fmla="*/ 30319931 h 436"/>
                    <a:gd name="T54" fmla="*/ 1316773 w 496"/>
                    <a:gd name="T55" fmla="*/ 26753432 h 436"/>
                    <a:gd name="T56" fmla="*/ 1316773 w 496"/>
                    <a:gd name="T57" fmla="*/ 23185596 h 436"/>
                    <a:gd name="T58" fmla="*/ 1316773 w 496"/>
                    <a:gd name="T59" fmla="*/ 23185596 h 436"/>
                    <a:gd name="T60" fmla="*/ 1316773 w 496"/>
                    <a:gd name="T61" fmla="*/ 19619092 h 436"/>
                    <a:gd name="T62" fmla="*/ 1316773 w 496"/>
                    <a:gd name="T63" fmla="*/ 17835174 h 436"/>
                    <a:gd name="T64" fmla="*/ 1316773 w 496"/>
                    <a:gd name="T65" fmla="*/ 17835174 h 436"/>
                    <a:gd name="T66" fmla="*/ 1316773 w 496"/>
                    <a:gd name="T67" fmla="*/ 14268675 h 436"/>
                    <a:gd name="T68" fmla="*/ 1316773 w 496"/>
                    <a:gd name="T69" fmla="*/ 12484757 h 436"/>
                    <a:gd name="T70" fmla="*/ 0 w 496"/>
                    <a:gd name="T71" fmla="*/ 10700837 h 436"/>
                    <a:gd name="T72" fmla="*/ 1316773 w 496"/>
                    <a:gd name="T73" fmla="*/ 7134337 h 436"/>
                    <a:gd name="T74" fmla="*/ 1316773 w 496"/>
                    <a:gd name="T75" fmla="*/ 5350418 h 436"/>
                    <a:gd name="T76" fmla="*/ 1316773 w 496"/>
                    <a:gd name="T77" fmla="*/ 5350418 h 436"/>
                    <a:gd name="T78" fmla="*/ 1316773 w 496"/>
                    <a:gd name="T79" fmla="*/ 5350418 h 436"/>
                    <a:gd name="T80" fmla="*/ 1316773 w 496"/>
                    <a:gd name="T81" fmla="*/ 5350418 h 436"/>
                    <a:gd name="T82" fmla="*/ 1316773 w 496"/>
                    <a:gd name="T83" fmla="*/ 5350418 h 436"/>
                    <a:gd name="T84" fmla="*/ 1316773 w 496"/>
                    <a:gd name="T85" fmla="*/ 5350418 h 436"/>
                    <a:gd name="T86" fmla="*/ 1316773 w 496"/>
                    <a:gd name="T87" fmla="*/ 5350418 h 436"/>
                    <a:gd name="T88" fmla="*/ 1316773 w 496"/>
                    <a:gd name="T89" fmla="*/ 0 h 436"/>
                    <a:gd name="T90" fmla="*/ 1316773 w 496"/>
                    <a:gd name="T91" fmla="*/ 5350418 h 436"/>
                    <a:gd name="T92" fmla="*/ 1316773 w 496"/>
                    <a:gd name="T93" fmla="*/ 5350418 h 436"/>
                    <a:gd name="T94" fmla="*/ 1316773 w 496"/>
                    <a:gd name="T95" fmla="*/ 5350418 h 436"/>
                    <a:gd name="T96" fmla="*/ 1316773 w 496"/>
                    <a:gd name="T97" fmla="*/ 5350418 h 436"/>
                    <a:gd name="T98" fmla="*/ 1316773 w 496"/>
                    <a:gd name="T99" fmla="*/ 5350418 h 436"/>
                    <a:gd name="T100" fmla="*/ 1316773 w 496"/>
                    <a:gd name="T101" fmla="*/ 7134337 h 436"/>
                    <a:gd name="T102" fmla="*/ 1316773 w 496"/>
                    <a:gd name="T103" fmla="*/ 5350418 h 436"/>
                    <a:gd name="T104" fmla="*/ 1316773 w 496"/>
                    <a:gd name="T105" fmla="*/ 5350418 h 436"/>
                    <a:gd name="T106" fmla="*/ 1316773 w 496"/>
                    <a:gd name="T107" fmla="*/ 5350418 h 436"/>
                    <a:gd name="T108" fmla="*/ 1316773 w 496"/>
                    <a:gd name="T109" fmla="*/ 5350418 h 436"/>
                    <a:gd name="T110" fmla="*/ 1316773 w 496"/>
                    <a:gd name="T111" fmla="*/ 7134337 h 436"/>
                    <a:gd name="T112" fmla="*/ 1316773 w 496"/>
                    <a:gd name="T113" fmla="*/ 5350418 h 436"/>
                    <a:gd name="T114" fmla="*/ 1316773 w 496"/>
                    <a:gd name="T115" fmla="*/ 7134337 h 436"/>
                    <a:gd name="T116" fmla="*/ 1316773 w 496"/>
                    <a:gd name="T117" fmla="*/ 10700837 h 4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96"/>
                    <a:gd name="T178" fmla="*/ 0 h 436"/>
                    <a:gd name="T179" fmla="*/ 496 w 496"/>
                    <a:gd name="T180" fmla="*/ 436 h 4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96" h="436">
                      <a:moveTo>
                        <a:pt x="457" y="142"/>
                      </a:moveTo>
                      <a:lnTo>
                        <a:pt x="471" y="142"/>
                      </a:lnTo>
                      <a:lnTo>
                        <a:pt x="471" y="152"/>
                      </a:lnTo>
                      <a:lnTo>
                        <a:pt x="482" y="152"/>
                      </a:lnTo>
                      <a:lnTo>
                        <a:pt x="482" y="162"/>
                      </a:lnTo>
                      <a:lnTo>
                        <a:pt x="482" y="173"/>
                      </a:lnTo>
                      <a:lnTo>
                        <a:pt x="496" y="173"/>
                      </a:lnTo>
                      <a:lnTo>
                        <a:pt x="496" y="162"/>
                      </a:lnTo>
                      <a:lnTo>
                        <a:pt x="496" y="173"/>
                      </a:lnTo>
                      <a:lnTo>
                        <a:pt x="496" y="162"/>
                      </a:lnTo>
                      <a:lnTo>
                        <a:pt x="496" y="173"/>
                      </a:lnTo>
                      <a:lnTo>
                        <a:pt x="496" y="182"/>
                      </a:lnTo>
                      <a:lnTo>
                        <a:pt x="482" y="182"/>
                      </a:lnTo>
                      <a:lnTo>
                        <a:pt x="482" y="194"/>
                      </a:lnTo>
                      <a:lnTo>
                        <a:pt x="471" y="194"/>
                      </a:lnTo>
                      <a:lnTo>
                        <a:pt x="471" y="203"/>
                      </a:lnTo>
                      <a:lnTo>
                        <a:pt x="457" y="203"/>
                      </a:lnTo>
                      <a:lnTo>
                        <a:pt x="457" y="213"/>
                      </a:lnTo>
                      <a:lnTo>
                        <a:pt x="471" y="213"/>
                      </a:lnTo>
                      <a:lnTo>
                        <a:pt x="471" y="223"/>
                      </a:lnTo>
                      <a:lnTo>
                        <a:pt x="471" y="234"/>
                      </a:lnTo>
                      <a:lnTo>
                        <a:pt x="471" y="243"/>
                      </a:lnTo>
                      <a:lnTo>
                        <a:pt x="482" y="243"/>
                      </a:lnTo>
                      <a:lnTo>
                        <a:pt x="482" y="254"/>
                      </a:lnTo>
                      <a:lnTo>
                        <a:pt x="482" y="264"/>
                      </a:lnTo>
                      <a:lnTo>
                        <a:pt x="482" y="275"/>
                      </a:lnTo>
                      <a:lnTo>
                        <a:pt x="471" y="275"/>
                      </a:lnTo>
                      <a:lnTo>
                        <a:pt x="457" y="275"/>
                      </a:lnTo>
                      <a:lnTo>
                        <a:pt x="457" y="284"/>
                      </a:lnTo>
                      <a:lnTo>
                        <a:pt x="457" y="294"/>
                      </a:lnTo>
                      <a:lnTo>
                        <a:pt x="457" y="304"/>
                      </a:lnTo>
                      <a:lnTo>
                        <a:pt x="457" y="315"/>
                      </a:lnTo>
                      <a:lnTo>
                        <a:pt x="457" y="324"/>
                      </a:lnTo>
                      <a:lnTo>
                        <a:pt x="471" y="324"/>
                      </a:lnTo>
                      <a:lnTo>
                        <a:pt x="471" y="335"/>
                      </a:lnTo>
                      <a:lnTo>
                        <a:pt x="471" y="345"/>
                      </a:lnTo>
                      <a:lnTo>
                        <a:pt x="457" y="345"/>
                      </a:lnTo>
                      <a:lnTo>
                        <a:pt x="457" y="355"/>
                      </a:lnTo>
                      <a:lnTo>
                        <a:pt x="446" y="355"/>
                      </a:lnTo>
                      <a:lnTo>
                        <a:pt x="446" y="345"/>
                      </a:lnTo>
                      <a:lnTo>
                        <a:pt x="433" y="345"/>
                      </a:lnTo>
                      <a:lnTo>
                        <a:pt x="419" y="345"/>
                      </a:lnTo>
                      <a:lnTo>
                        <a:pt x="408" y="345"/>
                      </a:lnTo>
                      <a:lnTo>
                        <a:pt x="408" y="335"/>
                      </a:lnTo>
                      <a:lnTo>
                        <a:pt x="408" y="324"/>
                      </a:lnTo>
                      <a:lnTo>
                        <a:pt x="394" y="324"/>
                      </a:lnTo>
                      <a:lnTo>
                        <a:pt x="394" y="335"/>
                      </a:lnTo>
                      <a:lnTo>
                        <a:pt x="382" y="335"/>
                      </a:lnTo>
                      <a:lnTo>
                        <a:pt x="382" y="324"/>
                      </a:lnTo>
                      <a:lnTo>
                        <a:pt x="382" y="315"/>
                      </a:lnTo>
                      <a:lnTo>
                        <a:pt x="382" y="304"/>
                      </a:lnTo>
                      <a:lnTo>
                        <a:pt x="369" y="304"/>
                      </a:lnTo>
                      <a:lnTo>
                        <a:pt x="382" y="304"/>
                      </a:lnTo>
                      <a:lnTo>
                        <a:pt x="369" y="304"/>
                      </a:lnTo>
                      <a:lnTo>
                        <a:pt x="369" y="294"/>
                      </a:lnTo>
                      <a:lnTo>
                        <a:pt x="356" y="294"/>
                      </a:lnTo>
                      <a:lnTo>
                        <a:pt x="356" y="284"/>
                      </a:lnTo>
                      <a:lnTo>
                        <a:pt x="344" y="284"/>
                      </a:lnTo>
                      <a:lnTo>
                        <a:pt x="344" y="275"/>
                      </a:lnTo>
                      <a:lnTo>
                        <a:pt x="356" y="275"/>
                      </a:lnTo>
                      <a:lnTo>
                        <a:pt x="344" y="275"/>
                      </a:lnTo>
                      <a:lnTo>
                        <a:pt x="344" y="264"/>
                      </a:lnTo>
                      <a:lnTo>
                        <a:pt x="331" y="264"/>
                      </a:lnTo>
                      <a:lnTo>
                        <a:pt x="331" y="275"/>
                      </a:lnTo>
                      <a:lnTo>
                        <a:pt x="331" y="284"/>
                      </a:lnTo>
                      <a:lnTo>
                        <a:pt x="319" y="284"/>
                      </a:lnTo>
                      <a:lnTo>
                        <a:pt x="319" y="294"/>
                      </a:lnTo>
                      <a:lnTo>
                        <a:pt x="319" y="304"/>
                      </a:lnTo>
                      <a:lnTo>
                        <a:pt x="319" y="315"/>
                      </a:lnTo>
                      <a:lnTo>
                        <a:pt x="319" y="324"/>
                      </a:lnTo>
                      <a:lnTo>
                        <a:pt x="306" y="324"/>
                      </a:lnTo>
                      <a:lnTo>
                        <a:pt x="306" y="335"/>
                      </a:lnTo>
                      <a:lnTo>
                        <a:pt x="292" y="335"/>
                      </a:lnTo>
                      <a:lnTo>
                        <a:pt x="292" y="345"/>
                      </a:lnTo>
                      <a:lnTo>
                        <a:pt x="281" y="345"/>
                      </a:lnTo>
                      <a:lnTo>
                        <a:pt x="267" y="345"/>
                      </a:lnTo>
                      <a:lnTo>
                        <a:pt x="255" y="345"/>
                      </a:lnTo>
                      <a:lnTo>
                        <a:pt x="243" y="345"/>
                      </a:lnTo>
                      <a:lnTo>
                        <a:pt x="243" y="355"/>
                      </a:lnTo>
                      <a:lnTo>
                        <a:pt x="229" y="355"/>
                      </a:lnTo>
                      <a:lnTo>
                        <a:pt x="229" y="366"/>
                      </a:lnTo>
                      <a:lnTo>
                        <a:pt x="204" y="406"/>
                      </a:lnTo>
                      <a:lnTo>
                        <a:pt x="190" y="406"/>
                      </a:lnTo>
                      <a:lnTo>
                        <a:pt x="166" y="436"/>
                      </a:lnTo>
                      <a:lnTo>
                        <a:pt x="166" y="427"/>
                      </a:lnTo>
                      <a:lnTo>
                        <a:pt x="154" y="427"/>
                      </a:lnTo>
                      <a:lnTo>
                        <a:pt x="141" y="427"/>
                      </a:lnTo>
                      <a:lnTo>
                        <a:pt x="141" y="416"/>
                      </a:lnTo>
                      <a:lnTo>
                        <a:pt x="127" y="416"/>
                      </a:lnTo>
                      <a:lnTo>
                        <a:pt x="127" y="406"/>
                      </a:lnTo>
                      <a:lnTo>
                        <a:pt x="116" y="406"/>
                      </a:lnTo>
                      <a:lnTo>
                        <a:pt x="102" y="406"/>
                      </a:lnTo>
                      <a:lnTo>
                        <a:pt x="102" y="396"/>
                      </a:lnTo>
                      <a:lnTo>
                        <a:pt x="90" y="396"/>
                      </a:lnTo>
                      <a:lnTo>
                        <a:pt x="90" y="387"/>
                      </a:lnTo>
                      <a:lnTo>
                        <a:pt x="77" y="387"/>
                      </a:lnTo>
                      <a:lnTo>
                        <a:pt x="64" y="387"/>
                      </a:lnTo>
                      <a:lnTo>
                        <a:pt x="64" y="376"/>
                      </a:lnTo>
                      <a:lnTo>
                        <a:pt x="52" y="376"/>
                      </a:lnTo>
                      <a:lnTo>
                        <a:pt x="52" y="366"/>
                      </a:lnTo>
                      <a:lnTo>
                        <a:pt x="52" y="355"/>
                      </a:lnTo>
                      <a:lnTo>
                        <a:pt x="52" y="345"/>
                      </a:lnTo>
                      <a:lnTo>
                        <a:pt x="52" y="335"/>
                      </a:lnTo>
                      <a:lnTo>
                        <a:pt x="64" y="335"/>
                      </a:lnTo>
                      <a:lnTo>
                        <a:pt x="64" y="324"/>
                      </a:lnTo>
                      <a:lnTo>
                        <a:pt x="77" y="324"/>
                      </a:lnTo>
                      <a:lnTo>
                        <a:pt x="77" y="335"/>
                      </a:lnTo>
                      <a:lnTo>
                        <a:pt x="90" y="335"/>
                      </a:lnTo>
                      <a:lnTo>
                        <a:pt x="102" y="335"/>
                      </a:lnTo>
                      <a:lnTo>
                        <a:pt x="102" y="324"/>
                      </a:lnTo>
                      <a:lnTo>
                        <a:pt x="116" y="324"/>
                      </a:lnTo>
                      <a:lnTo>
                        <a:pt x="116" y="315"/>
                      </a:lnTo>
                      <a:lnTo>
                        <a:pt x="116" y="304"/>
                      </a:lnTo>
                      <a:lnTo>
                        <a:pt x="116" y="294"/>
                      </a:lnTo>
                      <a:lnTo>
                        <a:pt x="116" y="284"/>
                      </a:lnTo>
                      <a:lnTo>
                        <a:pt x="116" y="275"/>
                      </a:lnTo>
                      <a:lnTo>
                        <a:pt x="102" y="275"/>
                      </a:lnTo>
                      <a:lnTo>
                        <a:pt x="102" y="264"/>
                      </a:lnTo>
                      <a:lnTo>
                        <a:pt x="90" y="264"/>
                      </a:lnTo>
                      <a:lnTo>
                        <a:pt x="90" y="254"/>
                      </a:lnTo>
                      <a:lnTo>
                        <a:pt x="77" y="254"/>
                      </a:lnTo>
                      <a:lnTo>
                        <a:pt x="77" y="243"/>
                      </a:lnTo>
                      <a:lnTo>
                        <a:pt x="64" y="243"/>
                      </a:lnTo>
                      <a:lnTo>
                        <a:pt x="64" y="234"/>
                      </a:lnTo>
                      <a:lnTo>
                        <a:pt x="52" y="234"/>
                      </a:lnTo>
                      <a:lnTo>
                        <a:pt x="52" y="223"/>
                      </a:lnTo>
                      <a:lnTo>
                        <a:pt x="39" y="223"/>
                      </a:lnTo>
                      <a:lnTo>
                        <a:pt x="39" y="213"/>
                      </a:lnTo>
                      <a:lnTo>
                        <a:pt x="39" y="203"/>
                      </a:lnTo>
                      <a:lnTo>
                        <a:pt x="39" y="194"/>
                      </a:lnTo>
                      <a:lnTo>
                        <a:pt x="52" y="194"/>
                      </a:lnTo>
                      <a:lnTo>
                        <a:pt x="64" y="194"/>
                      </a:lnTo>
                      <a:lnTo>
                        <a:pt x="64" y="182"/>
                      </a:lnTo>
                      <a:lnTo>
                        <a:pt x="64" y="173"/>
                      </a:lnTo>
                      <a:lnTo>
                        <a:pt x="52" y="173"/>
                      </a:lnTo>
                      <a:lnTo>
                        <a:pt x="52" y="162"/>
                      </a:lnTo>
                      <a:lnTo>
                        <a:pt x="39" y="152"/>
                      </a:lnTo>
                      <a:lnTo>
                        <a:pt x="39" y="142"/>
                      </a:lnTo>
                      <a:lnTo>
                        <a:pt x="27" y="142"/>
                      </a:lnTo>
                      <a:lnTo>
                        <a:pt x="27" y="131"/>
                      </a:lnTo>
                      <a:lnTo>
                        <a:pt x="14" y="131"/>
                      </a:lnTo>
                      <a:lnTo>
                        <a:pt x="14" y="122"/>
                      </a:lnTo>
                      <a:lnTo>
                        <a:pt x="0" y="122"/>
                      </a:lnTo>
                      <a:lnTo>
                        <a:pt x="0" y="111"/>
                      </a:lnTo>
                      <a:lnTo>
                        <a:pt x="14" y="111"/>
                      </a:lnTo>
                      <a:lnTo>
                        <a:pt x="14" y="101"/>
                      </a:lnTo>
                      <a:lnTo>
                        <a:pt x="14" y="91"/>
                      </a:lnTo>
                      <a:lnTo>
                        <a:pt x="14" y="82"/>
                      </a:lnTo>
                      <a:lnTo>
                        <a:pt x="14" y="70"/>
                      </a:lnTo>
                      <a:lnTo>
                        <a:pt x="14" y="61"/>
                      </a:lnTo>
                      <a:lnTo>
                        <a:pt x="27" y="61"/>
                      </a:lnTo>
                      <a:lnTo>
                        <a:pt x="14" y="61"/>
                      </a:lnTo>
                      <a:lnTo>
                        <a:pt x="27" y="61"/>
                      </a:lnTo>
                      <a:lnTo>
                        <a:pt x="14" y="61"/>
                      </a:lnTo>
                      <a:lnTo>
                        <a:pt x="27" y="61"/>
                      </a:lnTo>
                      <a:lnTo>
                        <a:pt x="27" y="50"/>
                      </a:lnTo>
                      <a:lnTo>
                        <a:pt x="14" y="50"/>
                      </a:lnTo>
                      <a:lnTo>
                        <a:pt x="14" y="41"/>
                      </a:lnTo>
                      <a:lnTo>
                        <a:pt x="27" y="41"/>
                      </a:lnTo>
                      <a:lnTo>
                        <a:pt x="27" y="30"/>
                      </a:lnTo>
                      <a:lnTo>
                        <a:pt x="39" y="30"/>
                      </a:lnTo>
                      <a:lnTo>
                        <a:pt x="39" y="21"/>
                      </a:lnTo>
                      <a:lnTo>
                        <a:pt x="52" y="21"/>
                      </a:lnTo>
                      <a:lnTo>
                        <a:pt x="52" y="10"/>
                      </a:lnTo>
                      <a:lnTo>
                        <a:pt x="64" y="10"/>
                      </a:lnTo>
                      <a:lnTo>
                        <a:pt x="77" y="10"/>
                      </a:lnTo>
                      <a:lnTo>
                        <a:pt x="90" y="10"/>
                      </a:lnTo>
                      <a:lnTo>
                        <a:pt x="90" y="21"/>
                      </a:lnTo>
                      <a:lnTo>
                        <a:pt x="102" y="21"/>
                      </a:lnTo>
                      <a:lnTo>
                        <a:pt x="116" y="21"/>
                      </a:lnTo>
                      <a:lnTo>
                        <a:pt x="127" y="21"/>
                      </a:lnTo>
                      <a:lnTo>
                        <a:pt x="141" y="21"/>
                      </a:lnTo>
                      <a:lnTo>
                        <a:pt x="154" y="21"/>
                      </a:lnTo>
                      <a:lnTo>
                        <a:pt x="154" y="30"/>
                      </a:lnTo>
                      <a:lnTo>
                        <a:pt x="166" y="30"/>
                      </a:lnTo>
                      <a:lnTo>
                        <a:pt x="179" y="30"/>
                      </a:lnTo>
                      <a:lnTo>
                        <a:pt x="179" y="21"/>
                      </a:lnTo>
                      <a:lnTo>
                        <a:pt x="190" y="21"/>
                      </a:lnTo>
                      <a:lnTo>
                        <a:pt x="190" y="10"/>
                      </a:lnTo>
                      <a:lnTo>
                        <a:pt x="190" y="0"/>
                      </a:lnTo>
                      <a:lnTo>
                        <a:pt x="190" y="10"/>
                      </a:lnTo>
                      <a:lnTo>
                        <a:pt x="190" y="0"/>
                      </a:lnTo>
                      <a:lnTo>
                        <a:pt x="204" y="0"/>
                      </a:lnTo>
                      <a:lnTo>
                        <a:pt x="204" y="10"/>
                      </a:lnTo>
                      <a:lnTo>
                        <a:pt x="204" y="30"/>
                      </a:lnTo>
                      <a:lnTo>
                        <a:pt x="217" y="30"/>
                      </a:lnTo>
                      <a:lnTo>
                        <a:pt x="217" y="21"/>
                      </a:lnTo>
                      <a:lnTo>
                        <a:pt x="217" y="30"/>
                      </a:lnTo>
                      <a:lnTo>
                        <a:pt x="229" y="30"/>
                      </a:lnTo>
                      <a:lnTo>
                        <a:pt x="229" y="21"/>
                      </a:lnTo>
                      <a:lnTo>
                        <a:pt x="229" y="30"/>
                      </a:lnTo>
                      <a:lnTo>
                        <a:pt x="243" y="30"/>
                      </a:lnTo>
                      <a:lnTo>
                        <a:pt x="243" y="21"/>
                      </a:lnTo>
                      <a:lnTo>
                        <a:pt x="243" y="30"/>
                      </a:lnTo>
                      <a:lnTo>
                        <a:pt x="229" y="30"/>
                      </a:lnTo>
                      <a:lnTo>
                        <a:pt x="229" y="41"/>
                      </a:lnTo>
                      <a:lnTo>
                        <a:pt x="217" y="41"/>
                      </a:lnTo>
                      <a:lnTo>
                        <a:pt x="217" y="50"/>
                      </a:lnTo>
                      <a:lnTo>
                        <a:pt x="217" y="61"/>
                      </a:lnTo>
                      <a:lnTo>
                        <a:pt x="204" y="61"/>
                      </a:lnTo>
                      <a:lnTo>
                        <a:pt x="204" y="70"/>
                      </a:lnTo>
                      <a:lnTo>
                        <a:pt x="217" y="70"/>
                      </a:lnTo>
                      <a:lnTo>
                        <a:pt x="217" y="82"/>
                      </a:lnTo>
                      <a:lnTo>
                        <a:pt x="229" y="82"/>
                      </a:lnTo>
                      <a:lnTo>
                        <a:pt x="229" y="70"/>
                      </a:lnTo>
                      <a:lnTo>
                        <a:pt x="243" y="70"/>
                      </a:lnTo>
                      <a:lnTo>
                        <a:pt x="243" y="61"/>
                      </a:lnTo>
                      <a:lnTo>
                        <a:pt x="255" y="61"/>
                      </a:lnTo>
                      <a:lnTo>
                        <a:pt x="267" y="61"/>
                      </a:lnTo>
                      <a:lnTo>
                        <a:pt x="267" y="50"/>
                      </a:lnTo>
                      <a:lnTo>
                        <a:pt x="267" y="41"/>
                      </a:lnTo>
                      <a:lnTo>
                        <a:pt x="281" y="41"/>
                      </a:lnTo>
                      <a:lnTo>
                        <a:pt x="292" y="41"/>
                      </a:lnTo>
                      <a:lnTo>
                        <a:pt x="292" y="50"/>
                      </a:lnTo>
                      <a:lnTo>
                        <a:pt x="292" y="41"/>
                      </a:lnTo>
                      <a:lnTo>
                        <a:pt x="306" y="41"/>
                      </a:lnTo>
                      <a:lnTo>
                        <a:pt x="306" y="50"/>
                      </a:lnTo>
                      <a:lnTo>
                        <a:pt x="319" y="50"/>
                      </a:lnTo>
                      <a:lnTo>
                        <a:pt x="319" y="61"/>
                      </a:lnTo>
                      <a:lnTo>
                        <a:pt x="331" y="61"/>
                      </a:lnTo>
                      <a:lnTo>
                        <a:pt x="344" y="61"/>
                      </a:lnTo>
                      <a:lnTo>
                        <a:pt x="344" y="70"/>
                      </a:lnTo>
                      <a:lnTo>
                        <a:pt x="356" y="70"/>
                      </a:lnTo>
                      <a:lnTo>
                        <a:pt x="356" y="82"/>
                      </a:lnTo>
                      <a:lnTo>
                        <a:pt x="369" y="82"/>
                      </a:lnTo>
                      <a:lnTo>
                        <a:pt x="382" y="82"/>
                      </a:lnTo>
                      <a:lnTo>
                        <a:pt x="382" y="70"/>
                      </a:lnTo>
                      <a:lnTo>
                        <a:pt x="394" y="70"/>
                      </a:lnTo>
                      <a:lnTo>
                        <a:pt x="408" y="70"/>
                      </a:lnTo>
                      <a:lnTo>
                        <a:pt x="408" y="82"/>
                      </a:lnTo>
                      <a:lnTo>
                        <a:pt x="419" y="82"/>
                      </a:lnTo>
                      <a:lnTo>
                        <a:pt x="433" y="82"/>
                      </a:lnTo>
                      <a:lnTo>
                        <a:pt x="433" y="91"/>
                      </a:lnTo>
                      <a:lnTo>
                        <a:pt x="433" y="101"/>
                      </a:lnTo>
                      <a:lnTo>
                        <a:pt x="446" y="111"/>
                      </a:lnTo>
                      <a:lnTo>
                        <a:pt x="446" y="122"/>
                      </a:lnTo>
                      <a:lnTo>
                        <a:pt x="446" y="131"/>
                      </a:lnTo>
                      <a:lnTo>
                        <a:pt x="457" y="131"/>
                      </a:lnTo>
                      <a:lnTo>
                        <a:pt x="457" y="142"/>
                      </a:lnTo>
                      <a:close/>
                    </a:path>
                  </a:pathLst>
                </a:custGeom>
                <a:solidFill>
                  <a:srgbClr val="FFE1E1"/>
                </a:solidFill>
                <a:ln w="11113" cap="rnd">
                  <a:solidFill>
                    <a:sysClr val="window" lastClr="FFFFFF"/>
                  </a:solidFill>
                  <a:round/>
                  <a:headEnd/>
                  <a:tailEnd/>
                </a:ln>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latin typeface="Calibri" panose="020F0502020204030204"/>
                    <a:ea typeface="+mn-ea"/>
                    <a:cs typeface="Arial" pitchFamily="34" charset="0"/>
                  </a:endParaRPr>
                </a:p>
              </p:txBody>
            </p:sp>
            <p:cxnSp>
              <p:nvCxnSpPr>
                <p:cNvPr id="129" name="Conector: angular 91">
                  <a:extLst>
                    <a:ext uri="{FF2B5EF4-FFF2-40B4-BE49-F238E27FC236}">
                      <a16:creationId xmlns:a16="http://schemas.microsoft.com/office/drawing/2014/main" id="{EF9EC220-853B-5F4E-BABC-4966597EAB8F}"/>
                    </a:ext>
                  </a:extLst>
                </p:cNvPr>
                <p:cNvCxnSpPr>
                  <a:cxnSpLocks/>
                  <a:endCxn id="95" idx="3"/>
                </p:cNvCxnSpPr>
                <p:nvPr/>
              </p:nvCxnSpPr>
              <p:spPr>
                <a:xfrm rot="10800000" flipV="1">
                  <a:off x="3127599" y="4664803"/>
                  <a:ext cx="1124232" cy="10741"/>
                </a:xfrm>
                <a:prstGeom prst="bentConnector3">
                  <a:avLst>
                    <a:gd name="adj1" fmla="val 5000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30" name="Conector: angular 91">
                  <a:extLst>
                    <a:ext uri="{FF2B5EF4-FFF2-40B4-BE49-F238E27FC236}">
                      <a16:creationId xmlns:a16="http://schemas.microsoft.com/office/drawing/2014/main" id="{B6DE561E-02B1-0D9A-AF9C-F9A8A13CB228}"/>
                    </a:ext>
                  </a:extLst>
                </p:cNvPr>
                <p:cNvCxnSpPr>
                  <a:cxnSpLocks/>
                </p:cNvCxnSpPr>
                <p:nvPr/>
              </p:nvCxnSpPr>
              <p:spPr>
                <a:xfrm>
                  <a:off x="5067337" y="3641547"/>
                  <a:ext cx="1253802" cy="5614"/>
                </a:xfrm>
                <a:prstGeom prst="bentConnector3">
                  <a:avLst>
                    <a:gd name="adj1" fmla="val 5000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31" name="Conector: angular 91">
                  <a:extLst>
                    <a:ext uri="{FF2B5EF4-FFF2-40B4-BE49-F238E27FC236}">
                      <a16:creationId xmlns:a16="http://schemas.microsoft.com/office/drawing/2014/main" id="{139ABB0F-94BF-753F-7108-E5088A44C267}"/>
                    </a:ext>
                  </a:extLst>
                </p:cNvPr>
                <p:cNvCxnSpPr>
                  <a:cxnSpLocks/>
                </p:cNvCxnSpPr>
                <p:nvPr/>
              </p:nvCxnSpPr>
              <p:spPr>
                <a:xfrm rot="10800000">
                  <a:off x="3123329" y="3810316"/>
                  <a:ext cx="808851" cy="115833"/>
                </a:xfrm>
                <a:prstGeom prst="bentConnector3">
                  <a:avLst>
                    <a:gd name="adj1" fmla="val 8399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32" name="Conector: angular 91">
                  <a:extLst>
                    <a:ext uri="{FF2B5EF4-FFF2-40B4-BE49-F238E27FC236}">
                      <a16:creationId xmlns:a16="http://schemas.microsoft.com/office/drawing/2014/main" id="{005A8E67-FE13-BF3F-5E5C-E861F030408A}"/>
                    </a:ext>
                  </a:extLst>
                </p:cNvPr>
                <p:cNvCxnSpPr>
                  <a:cxnSpLocks/>
                </p:cNvCxnSpPr>
                <p:nvPr/>
              </p:nvCxnSpPr>
              <p:spPr>
                <a:xfrm rot="10800000">
                  <a:off x="3123328" y="3650640"/>
                  <a:ext cx="790134" cy="155991"/>
                </a:xfrm>
                <a:prstGeom prst="bentConnector3">
                  <a:avLst>
                    <a:gd name="adj1" fmla="val 7651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33" name="Conector: angular 91">
                  <a:extLst>
                    <a:ext uri="{FF2B5EF4-FFF2-40B4-BE49-F238E27FC236}">
                      <a16:creationId xmlns:a16="http://schemas.microsoft.com/office/drawing/2014/main" id="{113D2F8F-25FC-4BC9-465B-35543F1B0ECE}"/>
                    </a:ext>
                  </a:extLst>
                </p:cNvPr>
                <p:cNvCxnSpPr>
                  <a:cxnSpLocks/>
                </p:cNvCxnSpPr>
                <p:nvPr/>
              </p:nvCxnSpPr>
              <p:spPr>
                <a:xfrm rot="10800000" flipV="1">
                  <a:off x="3124573" y="4265011"/>
                  <a:ext cx="1031796" cy="3745"/>
                </a:xfrm>
                <a:prstGeom prst="bentConnector3">
                  <a:avLst>
                    <a:gd name="adj1" fmla="val 5000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34" name="Conector: angular 91">
                  <a:extLst>
                    <a:ext uri="{FF2B5EF4-FFF2-40B4-BE49-F238E27FC236}">
                      <a16:creationId xmlns:a16="http://schemas.microsoft.com/office/drawing/2014/main" id="{D2DB2DC8-B7F7-DEDE-8DB3-A8AEEBE9C69F}"/>
                    </a:ext>
                  </a:extLst>
                </p:cNvPr>
                <p:cNvCxnSpPr>
                  <a:cxnSpLocks/>
                </p:cNvCxnSpPr>
                <p:nvPr/>
              </p:nvCxnSpPr>
              <p:spPr>
                <a:xfrm flipV="1">
                  <a:off x="3678496" y="880449"/>
                  <a:ext cx="2608566" cy="953073"/>
                </a:xfrm>
                <a:prstGeom prst="bentConnector3">
                  <a:avLst>
                    <a:gd name="adj1" fmla="val 817"/>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35" name="Conector: angular 91">
                  <a:extLst>
                    <a:ext uri="{FF2B5EF4-FFF2-40B4-BE49-F238E27FC236}">
                      <a16:creationId xmlns:a16="http://schemas.microsoft.com/office/drawing/2014/main" id="{3ACC53A7-C371-59F9-2DCB-9AB0423BC57A}"/>
                    </a:ext>
                  </a:extLst>
                </p:cNvPr>
                <p:cNvCxnSpPr>
                  <a:cxnSpLocks/>
                </p:cNvCxnSpPr>
                <p:nvPr/>
              </p:nvCxnSpPr>
              <p:spPr>
                <a:xfrm flipV="1">
                  <a:off x="3656848" y="1279572"/>
                  <a:ext cx="2623031" cy="955448"/>
                </a:xfrm>
                <a:prstGeom prst="bentConnector3">
                  <a:avLst>
                    <a:gd name="adj1" fmla="val 19555"/>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36" name="Conector: angular 91">
                  <a:extLst>
                    <a:ext uri="{FF2B5EF4-FFF2-40B4-BE49-F238E27FC236}">
                      <a16:creationId xmlns:a16="http://schemas.microsoft.com/office/drawing/2014/main" id="{0F254228-4F71-C46A-2FE8-46DD298A9BFD}"/>
                    </a:ext>
                  </a:extLst>
                </p:cNvPr>
                <p:cNvCxnSpPr>
                  <a:cxnSpLocks/>
                </p:cNvCxnSpPr>
                <p:nvPr/>
              </p:nvCxnSpPr>
              <p:spPr>
                <a:xfrm>
                  <a:off x="3926126" y="2761923"/>
                  <a:ext cx="2390098" cy="60415"/>
                </a:xfrm>
                <a:prstGeom prst="bentConnector3">
                  <a:avLst>
                    <a:gd name="adj1" fmla="val 5000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37" name="Conector: angular 91">
                  <a:extLst>
                    <a:ext uri="{FF2B5EF4-FFF2-40B4-BE49-F238E27FC236}">
                      <a16:creationId xmlns:a16="http://schemas.microsoft.com/office/drawing/2014/main" id="{505482AE-AFE2-E794-2234-D00BD2026E8F}"/>
                    </a:ext>
                  </a:extLst>
                </p:cNvPr>
                <p:cNvCxnSpPr>
                  <a:cxnSpLocks/>
                </p:cNvCxnSpPr>
                <p:nvPr/>
              </p:nvCxnSpPr>
              <p:spPr>
                <a:xfrm rot="10800000" flipV="1">
                  <a:off x="4789500" y="5381642"/>
                  <a:ext cx="734201" cy="32528"/>
                </a:xfrm>
                <a:prstGeom prst="bentConnector3">
                  <a:avLst>
                    <a:gd name="adj1" fmla="val 82096"/>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38" name="Conector: angular 91">
                  <a:extLst>
                    <a:ext uri="{FF2B5EF4-FFF2-40B4-BE49-F238E27FC236}">
                      <a16:creationId xmlns:a16="http://schemas.microsoft.com/office/drawing/2014/main" id="{59D2BD2F-A526-459F-D474-117F59E02E8E}"/>
                    </a:ext>
                  </a:extLst>
                </p:cNvPr>
                <p:cNvCxnSpPr>
                  <a:cxnSpLocks/>
                </p:cNvCxnSpPr>
                <p:nvPr/>
              </p:nvCxnSpPr>
              <p:spPr>
                <a:xfrm>
                  <a:off x="3991697" y="2988528"/>
                  <a:ext cx="2329441" cy="46347"/>
                </a:xfrm>
                <a:prstGeom prst="bentConnector3">
                  <a:avLst>
                    <a:gd name="adj1" fmla="val 5000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39" name="Conector: angular 91">
                  <a:extLst>
                    <a:ext uri="{FF2B5EF4-FFF2-40B4-BE49-F238E27FC236}">
                      <a16:creationId xmlns:a16="http://schemas.microsoft.com/office/drawing/2014/main" id="{14953DD4-6285-C28A-CE46-67C417FB2605}"/>
                    </a:ext>
                  </a:extLst>
                </p:cNvPr>
                <p:cNvCxnSpPr>
                  <a:cxnSpLocks/>
                </p:cNvCxnSpPr>
                <p:nvPr/>
              </p:nvCxnSpPr>
              <p:spPr>
                <a:xfrm flipV="1">
                  <a:off x="3716924" y="1707929"/>
                  <a:ext cx="2572253" cy="857243"/>
                </a:xfrm>
                <a:prstGeom prst="bentConnector3">
                  <a:avLst>
                    <a:gd name="adj1" fmla="val 19972"/>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40" name="Conector: angular 91">
                  <a:extLst>
                    <a:ext uri="{FF2B5EF4-FFF2-40B4-BE49-F238E27FC236}">
                      <a16:creationId xmlns:a16="http://schemas.microsoft.com/office/drawing/2014/main" id="{8152620F-3C8A-576F-E7A5-4C1B82E913B2}"/>
                    </a:ext>
                  </a:extLst>
                </p:cNvPr>
                <p:cNvCxnSpPr>
                  <a:cxnSpLocks/>
                </p:cNvCxnSpPr>
                <p:nvPr/>
              </p:nvCxnSpPr>
              <p:spPr>
                <a:xfrm flipV="1">
                  <a:off x="4206305" y="3370875"/>
                  <a:ext cx="2114833" cy="37330"/>
                </a:xfrm>
                <a:prstGeom prst="bentConnector3">
                  <a:avLst>
                    <a:gd name="adj1" fmla="val 5000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41" name="Conector: angular 91">
                  <a:extLst>
                    <a:ext uri="{FF2B5EF4-FFF2-40B4-BE49-F238E27FC236}">
                      <a16:creationId xmlns:a16="http://schemas.microsoft.com/office/drawing/2014/main" id="{ADEA54CB-52DA-43FE-2C6E-238DB8C2F134}"/>
                    </a:ext>
                  </a:extLst>
                </p:cNvPr>
                <p:cNvCxnSpPr>
                  <a:cxnSpLocks/>
                </p:cNvCxnSpPr>
                <p:nvPr/>
              </p:nvCxnSpPr>
              <p:spPr>
                <a:xfrm flipV="1">
                  <a:off x="4514201" y="2237121"/>
                  <a:ext cx="1806937" cy="440252"/>
                </a:xfrm>
                <a:prstGeom prst="bentConnector3">
                  <a:avLst>
                    <a:gd name="adj1" fmla="val 37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42" name="Conector: angular 91">
                  <a:extLst>
                    <a:ext uri="{FF2B5EF4-FFF2-40B4-BE49-F238E27FC236}">
                      <a16:creationId xmlns:a16="http://schemas.microsoft.com/office/drawing/2014/main" id="{18450229-3CBD-7B16-1B1F-C6833C4A52FF}"/>
                    </a:ext>
                  </a:extLst>
                </p:cNvPr>
                <p:cNvCxnSpPr>
                  <a:cxnSpLocks/>
                </p:cNvCxnSpPr>
                <p:nvPr/>
              </p:nvCxnSpPr>
              <p:spPr>
                <a:xfrm rot="10800000" flipV="1">
                  <a:off x="4805883" y="5503015"/>
                  <a:ext cx="669668" cy="82038"/>
                </a:xfrm>
                <a:prstGeom prst="bentConnector3">
                  <a:avLst>
                    <a:gd name="adj1" fmla="val 81279"/>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grpSp>
          <p:cxnSp>
            <p:nvCxnSpPr>
              <p:cNvPr id="101" name="Conector: angular 91">
                <a:extLst>
                  <a:ext uri="{FF2B5EF4-FFF2-40B4-BE49-F238E27FC236}">
                    <a16:creationId xmlns:a16="http://schemas.microsoft.com/office/drawing/2014/main" id="{9431E12D-8105-577E-14A5-8DE1319778D7}"/>
                  </a:ext>
                </a:extLst>
              </p:cNvPr>
              <p:cNvCxnSpPr>
                <a:cxnSpLocks/>
              </p:cNvCxnSpPr>
              <p:nvPr/>
            </p:nvCxnSpPr>
            <p:spPr>
              <a:xfrm rot="10800000" flipV="1">
                <a:off x="2471743" y="5010281"/>
                <a:ext cx="1302329" cy="110555"/>
              </a:xfrm>
              <a:prstGeom prst="bentConnector3">
                <a:avLst>
                  <a:gd name="adj1" fmla="val 5000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102" name="Conector: angular 91">
                <a:extLst>
                  <a:ext uri="{FF2B5EF4-FFF2-40B4-BE49-F238E27FC236}">
                    <a16:creationId xmlns:a16="http://schemas.microsoft.com/office/drawing/2014/main" id="{3B194757-4A62-AD4D-DF4A-FD2AD35AE342}"/>
                  </a:ext>
                </a:extLst>
              </p:cNvPr>
              <p:cNvCxnSpPr>
                <a:cxnSpLocks/>
              </p:cNvCxnSpPr>
              <p:nvPr/>
            </p:nvCxnSpPr>
            <p:spPr>
              <a:xfrm rot="10800000" flipV="1">
                <a:off x="2485370" y="4881446"/>
                <a:ext cx="1211021" cy="92556"/>
              </a:xfrm>
              <a:prstGeom prst="bentConnector3">
                <a:avLst>
                  <a:gd name="adj1" fmla="val 5000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grpSp>
        <p:sp>
          <p:nvSpPr>
            <p:cNvPr id="73" name="100 CuadroTexto">
              <a:extLst>
                <a:ext uri="{FF2B5EF4-FFF2-40B4-BE49-F238E27FC236}">
                  <a16:creationId xmlns:a16="http://schemas.microsoft.com/office/drawing/2014/main" id="{CE749C2C-D134-FA7C-30A1-50700C1C8BDD}"/>
                </a:ext>
              </a:extLst>
            </p:cNvPr>
            <p:cNvSpPr txBox="1"/>
            <p:nvPr/>
          </p:nvSpPr>
          <p:spPr>
            <a:xfrm>
              <a:off x="6968060" y="5199574"/>
              <a:ext cx="1152768"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EMAPISCO</a:t>
              </a:r>
            </a:p>
          </p:txBody>
        </p:sp>
        <p:sp>
          <p:nvSpPr>
            <p:cNvPr id="74" name="100 CuadroTexto">
              <a:extLst>
                <a:ext uri="{FF2B5EF4-FFF2-40B4-BE49-F238E27FC236}">
                  <a16:creationId xmlns:a16="http://schemas.microsoft.com/office/drawing/2014/main" id="{CCC126D0-5084-E44F-33A9-A7B1B7FB7BC0}"/>
                </a:ext>
              </a:extLst>
            </p:cNvPr>
            <p:cNvSpPr txBox="1"/>
            <p:nvPr/>
          </p:nvSpPr>
          <p:spPr>
            <a:xfrm>
              <a:off x="6947258" y="5362135"/>
              <a:ext cx="1152768"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SEMAPACH</a:t>
              </a:r>
            </a:p>
          </p:txBody>
        </p:sp>
        <p:sp>
          <p:nvSpPr>
            <p:cNvPr id="75" name="100 CuadroTexto">
              <a:extLst>
                <a:ext uri="{FF2B5EF4-FFF2-40B4-BE49-F238E27FC236}">
                  <a16:creationId xmlns:a16="http://schemas.microsoft.com/office/drawing/2014/main" id="{4D5158D3-DA0C-41CD-F1E9-F71C8E1D7948}"/>
                </a:ext>
              </a:extLst>
            </p:cNvPr>
            <p:cNvSpPr txBox="1"/>
            <p:nvPr/>
          </p:nvSpPr>
          <p:spPr>
            <a:xfrm>
              <a:off x="10838691" y="1781836"/>
              <a:ext cx="1152768"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EMAPAB</a:t>
              </a:r>
            </a:p>
          </p:txBody>
        </p:sp>
        <p:sp>
          <p:nvSpPr>
            <p:cNvPr id="76" name="100 CuadroTexto">
              <a:extLst>
                <a:ext uri="{FF2B5EF4-FFF2-40B4-BE49-F238E27FC236}">
                  <a16:creationId xmlns:a16="http://schemas.microsoft.com/office/drawing/2014/main" id="{920889D2-5033-D295-2B51-816EC258CB12}"/>
                </a:ext>
              </a:extLst>
            </p:cNvPr>
            <p:cNvSpPr txBox="1"/>
            <p:nvPr/>
          </p:nvSpPr>
          <p:spPr>
            <a:xfrm>
              <a:off x="10804533" y="1374641"/>
              <a:ext cx="1152768"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EPSSMU</a:t>
              </a:r>
            </a:p>
          </p:txBody>
        </p:sp>
        <p:sp>
          <p:nvSpPr>
            <p:cNvPr id="77" name="100 CuadroTexto">
              <a:extLst>
                <a:ext uri="{FF2B5EF4-FFF2-40B4-BE49-F238E27FC236}">
                  <a16:creationId xmlns:a16="http://schemas.microsoft.com/office/drawing/2014/main" id="{5FBA2FC3-9D93-E574-E079-09E5EF0973E0}"/>
                </a:ext>
              </a:extLst>
            </p:cNvPr>
            <p:cNvSpPr txBox="1"/>
            <p:nvPr/>
          </p:nvSpPr>
          <p:spPr>
            <a:xfrm>
              <a:off x="10846142" y="2184871"/>
              <a:ext cx="1152768"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EMUSAP</a:t>
              </a:r>
            </a:p>
          </p:txBody>
        </p:sp>
        <p:sp>
          <p:nvSpPr>
            <p:cNvPr id="78" name="100 CuadroTexto">
              <a:extLst>
                <a:ext uri="{FF2B5EF4-FFF2-40B4-BE49-F238E27FC236}">
                  <a16:creationId xmlns:a16="http://schemas.microsoft.com/office/drawing/2014/main" id="{13C3DFCF-67CF-0F54-6218-5AA240430DBC}"/>
                </a:ext>
              </a:extLst>
            </p:cNvPr>
            <p:cNvSpPr txBox="1"/>
            <p:nvPr/>
          </p:nvSpPr>
          <p:spPr>
            <a:xfrm>
              <a:off x="10951766" y="2709574"/>
              <a:ext cx="1276262"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SEDALORETO</a:t>
              </a:r>
            </a:p>
          </p:txBody>
        </p:sp>
        <p:sp>
          <p:nvSpPr>
            <p:cNvPr id="79" name="100 CuadroTexto">
              <a:extLst>
                <a:ext uri="{FF2B5EF4-FFF2-40B4-BE49-F238E27FC236}">
                  <a16:creationId xmlns:a16="http://schemas.microsoft.com/office/drawing/2014/main" id="{7C3079FA-5B25-4BD3-A14C-52C0B9ECC0AA}"/>
                </a:ext>
              </a:extLst>
            </p:cNvPr>
            <p:cNvSpPr txBox="1"/>
            <p:nvPr/>
          </p:nvSpPr>
          <p:spPr>
            <a:xfrm>
              <a:off x="10978962" y="3486981"/>
              <a:ext cx="1500495" cy="246221"/>
            </a:xfrm>
            <a:prstGeom prst="rect">
              <a:avLst/>
            </a:prstGeom>
            <a:noFill/>
          </p:spPr>
          <p:txBody>
            <a:bodyPr wrap="square">
              <a:spAutoFit/>
            </a:bodyPr>
            <a:lstStyle>
              <a:defPPr>
                <a:defRPr lang="es-PE"/>
              </a:defPPr>
              <a:lvl1pPr marR="0" lvl="0" indent="0" algn="ctr" fontAlgn="auto">
                <a:lnSpc>
                  <a:spcPct val="100000"/>
                </a:lnSpc>
                <a:spcBef>
                  <a:spcPts val="0"/>
                </a:spcBef>
                <a:spcAft>
                  <a:spcPts val="0"/>
                </a:spcAft>
                <a:buClrTx/>
                <a:buSzTx/>
                <a:buFontTx/>
                <a:buNone/>
                <a:tabLst/>
                <a:defRPr kumimoji="0" sz="1100" b="1" i="0" u="none" strike="noStrike" kern="0" cap="none" spc="0" normalizeH="0" baseline="0">
                  <a:ln>
                    <a:noFill/>
                  </a:ln>
                  <a:solidFill>
                    <a:schemeClr val="accent5">
                      <a:lumMod val="50000"/>
                    </a:schemeClr>
                  </a:solidFill>
                  <a:effectLst/>
                  <a:uLnTx/>
                  <a:uFillTx/>
                  <a:latin typeface="Arial" panose="020B0604020202020204" pitchFamily="34" charset="0"/>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EPS MOYOBAMBA</a:t>
              </a:r>
            </a:p>
          </p:txBody>
        </p:sp>
        <p:sp>
          <p:nvSpPr>
            <p:cNvPr id="80" name="100 CuadroTexto">
              <a:extLst>
                <a:ext uri="{FF2B5EF4-FFF2-40B4-BE49-F238E27FC236}">
                  <a16:creationId xmlns:a16="http://schemas.microsoft.com/office/drawing/2014/main" id="{854B80F0-32B8-0A91-678F-D7213EFD473D}"/>
                </a:ext>
              </a:extLst>
            </p:cNvPr>
            <p:cNvSpPr txBox="1"/>
            <p:nvPr/>
          </p:nvSpPr>
          <p:spPr>
            <a:xfrm>
              <a:off x="10984854" y="3262149"/>
              <a:ext cx="1639811" cy="246221"/>
            </a:xfrm>
            <a:prstGeom prst="rect">
              <a:avLst/>
            </a:prstGeom>
            <a:noFill/>
          </p:spPr>
          <p:txBody>
            <a:bodyPr wrap="square">
              <a:spAutoFit/>
            </a:bodyPr>
            <a:lstStyle>
              <a:defPPr>
                <a:defRPr lang="es-PE"/>
              </a:defPPr>
              <a:lvl1pPr marR="0" lvl="0" indent="0" algn="ctr" fontAlgn="auto">
                <a:lnSpc>
                  <a:spcPct val="100000"/>
                </a:lnSpc>
                <a:spcBef>
                  <a:spcPts val="0"/>
                </a:spcBef>
                <a:spcAft>
                  <a:spcPts val="0"/>
                </a:spcAft>
                <a:buClrTx/>
                <a:buSzTx/>
                <a:buFontTx/>
                <a:buNone/>
                <a:tabLst/>
                <a:defRPr kumimoji="0" sz="1100" b="1" i="0" u="none" strike="noStrike" kern="0" cap="none" spc="0" normalizeH="0" baseline="0">
                  <a:ln>
                    <a:noFill/>
                  </a:ln>
                  <a:solidFill>
                    <a:schemeClr val="accent5">
                      <a:lumMod val="50000"/>
                    </a:schemeClr>
                  </a:solidFill>
                  <a:effectLst/>
                  <a:uLnTx/>
                  <a:uFillTx/>
                  <a:latin typeface="Arial" panose="020B0604020202020204" pitchFamily="34" charset="0"/>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EMAPA SAN MARTÍN</a:t>
              </a:r>
            </a:p>
          </p:txBody>
        </p:sp>
        <p:sp>
          <p:nvSpPr>
            <p:cNvPr id="81" name="100 CuadroTexto">
              <a:extLst>
                <a:ext uri="{FF2B5EF4-FFF2-40B4-BE49-F238E27FC236}">
                  <a16:creationId xmlns:a16="http://schemas.microsoft.com/office/drawing/2014/main" id="{EC801A83-588B-A823-1ED6-C36E7983AD70}"/>
                </a:ext>
              </a:extLst>
            </p:cNvPr>
            <p:cNvSpPr txBox="1"/>
            <p:nvPr/>
          </p:nvSpPr>
          <p:spPr>
            <a:xfrm>
              <a:off x="10942200" y="3804371"/>
              <a:ext cx="1500495"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SEDA HUÁNUCO</a:t>
              </a:r>
            </a:p>
          </p:txBody>
        </p:sp>
        <p:sp>
          <p:nvSpPr>
            <p:cNvPr id="82" name="100 CuadroTexto">
              <a:extLst>
                <a:ext uri="{FF2B5EF4-FFF2-40B4-BE49-F238E27FC236}">
                  <a16:creationId xmlns:a16="http://schemas.microsoft.com/office/drawing/2014/main" id="{DD83D2B0-FD4A-5F18-DB19-8F01F363FEF8}"/>
                </a:ext>
              </a:extLst>
            </p:cNvPr>
            <p:cNvSpPr txBox="1"/>
            <p:nvPr/>
          </p:nvSpPr>
          <p:spPr>
            <a:xfrm>
              <a:off x="10968814" y="4052697"/>
              <a:ext cx="1152768"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EMAPACOP</a:t>
              </a:r>
            </a:p>
          </p:txBody>
        </p:sp>
        <p:sp>
          <p:nvSpPr>
            <p:cNvPr id="83" name="100 CuadroTexto">
              <a:extLst>
                <a:ext uri="{FF2B5EF4-FFF2-40B4-BE49-F238E27FC236}">
                  <a16:creationId xmlns:a16="http://schemas.microsoft.com/office/drawing/2014/main" id="{655D73A3-4AB4-81F5-6704-EEA407DA5D4D}"/>
                </a:ext>
              </a:extLst>
            </p:cNvPr>
            <p:cNvSpPr txBox="1"/>
            <p:nvPr/>
          </p:nvSpPr>
          <p:spPr>
            <a:xfrm>
              <a:off x="8221992" y="5911486"/>
              <a:ext cx="1578512"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EPS MOQUEGUA</a:t>
              </a:r>
            </a:p>
          </p:txBody>
        </p:sp>
        <p:sp>
          <p:nvSpPr>
            <p:cNvPr id="84" name="100 CuadroTexto">
              <a:extLst>
                <a:ext uri="{FF2B5EF4-FFF2-40B4-BE49-F238E27FC236}">
                  <a16:creationId xmlns:a16="http://schemas.microsoft.com/office/drawing/2014/main" id="{FFD24848-44F8-342B-3F5D-07CB58F6176A}"/>
                </a:ext>
              </a:extLst>
            </p:cNvPr>
            <p:cNvSpPr txBox="1"/>
            <p:nvPr/>
          </p:nvSpPr>
          <p:spPr>
            <a:xfrm>
              <a:off x="8699415" y="5761379"/>
              <a:ext cx="1152768"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EPS ILO</a:t>
              </a:r>
            </a:p>
          </p:txBody>
        </p:sp>
        <p:sp>
          <p:nvSpPr>
            <p:cNvPr id="85" name="100 CuadroTexto">
              <a:extLst>
                <a:ext uri="{FF2B5EF4-FFF2-40B4-BE49-F238E27FC236}">
                  <a16:creationId xmlns:a16="http://schemas.microsoft.com/office/drawing/2014/main" id="{D1307A28-7D95-704A-FD3A-19817FFA91B4}"/>
                </a:ext>
              </a:extLst>
            </p:cNvPr>
            <p:cNvSpPr txBox="1"/>
            <p:nvPr/>
          </p:nvSpPr>
          <p:spPr>
            <a:xfrm>
              <a:off x="6780023" y="3000712"/>
              <a:ext cx="828761"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EPSEL</a:t>
              </a:r>
            </a:p>
          </p:txBody>
        </p:sp>
        <p:sp>
          <p:nvSpPr>
            <p:cNvPr id="86" name="100 CuadroTexto">
              <a:extLst>
                <a:ext uri="{FF2B5EF4-FFF2-40B4-BE49-F238E27FC236}">
                  <a16:creationId xmlns:a16="http://schemas.microsoft.com/office/drawing/2014/main" id="{2EEB564B-6A16-9A52-CC99-0B10CDFF387A}"/>
                </a:ext>
              </a:extLst>
            </p:cNvPr>
            <p:cNvSpPr txBox="1"/>
            <p:nvPr/>
          </p:nvSpPr>
          <p:spPr>
            <a:xfrm>
              <a:off x="6156817" y="3203583"/>
              <a:ext cx="1301177"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EPS MARAÑÓN</a:t>
              </a:r>
            </a:p>
          </p:txBody>
        </p:sp>
        <p:sp>
          <p:nvSpPr>
            <p:cNvPr id="87" name="100 CuadroTexto">
              <a:extLst>
                <a:ext uri="{FF2B5EF4-FFF2-40B4-BE49-F238E27FC236}">
                  <a16:creationId xmlns:a16="http://schemas.microsoft.com/office/drawing/2014/main" id="{B25CF512-3201-61D3-6092-BE611B80BBF0}"/>
                </a:ext>
              </a:extLst>
            </p:cNvPr>
            <p:cNvSpPr txBox="1"/>
            <p:nvPr/>
          </p:nvSpPr>
          <p:spPr>
            <a:xfrm>
              <a:off x="6674156" y="4214781"/>
              <a:ext cx="1427749"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EMAPA HUARAL</a:t>
              </a:r>
            </a:p>
          </p:txBody>
        </p:sp>
        <p:sp>
          <p:nvSpPr>
            <p:cNvPr id="88" name="100 CuadroTexto">
              <a:extLst>
                <a:ext uri="{FF2B5EF4-FFF2-40B4-BE49-F238E27FC236}">
                  <a16:creationId xmlns:a16="http://schemas.microsoft.com/office/drawing/2014/main" id="{FF4F137C-CF8B-5406-4A3F-ABC8B824B2EE}"/>
                </a:ext>
              </a:extLst>
            </p:cNvPr>
            <p:cNvSpPr txBox="1"/>
            <p:nvPr/>
          </p:nvSpPr>
          <p:spPr>
            <a:xfrm>
              <a:off x="6636253" y="4060437"/>
              <a:ext cx="1503553"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EPS BARRANCA</a:t>
              </a:r>
            </a:p>
          </p:txBody>
        </p:sp>
        <p:sp>
          <p:nvSpPr>
            <p:cNvPr id="91" name="100 CuadroTexto">
              <a:extLst>
                <a:ext uri="{FF2B5EF4-FFF2-40B4-BE49-F238E27FC236}">
                  <a16:creationId xmlns:a16="http://schemas.microsoft.com/office/drawing/2014/main" id="{116D422E-75D3-E843-DDC5-4C68556E3221}"/>
                </a:ext>
              </a:extLst>
            </p:cNvPr>
            <p:cNvSpPr txBox="1"/>
            <p:nvPr/>
          </p:nvSpPr>
          <p:spPr>
            <a:xfrm>
              <a:off x="6655192" y="4656473"/>
              <a:ext cx="1472147"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EMAPA CAÑETE</a:t>
              </a:r>
            </a:p>
          </p:txBody>
        </p:sp>
        <p:sp>
          <p:nvSpPr>
            <p:cNvPr id="93" name="100 CuadroTexto">
              <a:extLst>
                <a:ext uri="{FF2B5EF4-FFF2-40B4-BE49-F238E27FC236}">
                  <a16:creationId xmlns:a16="http://schemas.microsoft.com/office/drawing/2014/main" id="{0944F0EB-516D-E8DF-1301-6FC858935A18}"/>
                </a:ext>
              </a:extLst>
            </p:cNvPr>
            <p:cNvSpPr txBox="1"/>
            <p:nvPr/>
          </p:nvSpPr>
          <p:spPr>
            <a:xfrm>
              <a:off x="7014508" y="4900311"/>
              <a:ext cx="1152768"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EMAPICA</a:t>
              </a:r>
            </a:p>
          </p:txBody>
        </p:sp>
        <p:sp>
          <p:nvSpPr>
            <p:cNvPr id="94" name="100 CuadroTexto">
              <a:extLst>
                <a:ext uri="{FF2B5EF4-FFF2-40B4-BE49-F238E27FC236}">
                  <a16:creationId xmlns:a16="http://schemas.microsoft.com/office/drawing/2014/main" id="{CED26A73-3EC2-5408-5C88-04BF0C53C58F}"/>
                </a:ext>
              </a:extLst>
            </p:cNvPr>
            <p:cNvSpPr txBox="1"/>
            <p:nvPr/>
          </p:nvSpPr>
          <p:spPr>
            <a:xfrm>
              <a:off x="7148162" y="2058567"/>
              <a:ext cx="1163638" cy="400110"/>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UE AGUA TUMBES</a:t>
              </a:r>
            </a:p>
          </p:txBody>
        </p:sp>
        <p:sp>
          <p:nvSpPr>
            <p:cNvPr id="95" name="100 CuadroTexto">
              <a:extLst>
                <a:ext uri="{FF2B5EF4-FFF2-40B4-BE49-F238E27FC236}">
                  <a16:creationId xmlns:a16="http://schemas.microsoft.com/office/drawing/2014/main" id="{EBB479D1-0579-053C-05E0-ED0075C5BFF5}"/>
                </a:ext>
              </a:extLst>
            </p:cNvPr>
            <p:cNvSpPr txBox="1"/>
            <p:nvPr/>
          </p:nvSpPr>
          <p:spPr>
            <a:xfrm>
              <a:off x="7030718" y="5046832"/>
              <a:ext cx="957632"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5B9BD5">
                      <a:lumMod val="50000"/>
                    </a:srgbClr>
                  </a:solidFill>
                  <a:effectLst/>
                  <a:uLnTx/>
                  <a:uFillTx/>
                  <a:latin typeface="Arial" panose="020B0604020202020204" pitchFamily="34" charset="0"/>
                  <a:ea typeface="+mn-ea"/>
                  <a:cs typeface="Arial" panose="020B0604020202020204" pitchFamily="34" charset="0"/>
                </a:rPr>
                <a:t>EMAPAVIGS</a:t>
              </a:r>
            </a:p>
          </p:txBody>
        </p:sp>
        <p:cxnSp>
          <p:nvCxnSpPr>
            <p:cNvPr id="96" name="Conector: angular 91">
              <a:extLst>
                <a:ext uri="{FF2B5EF4-FFF2-40B4-BE49-F238E27FC236}">
                  <a16:creationId xmlns:a16="http://schemas.microsoft.com/office/drawing/2014/main" id="{38639DA5-7F37-7F08-503C-4ABE2B63F2E9}"/>
                </a:ext>
              </a:extLst>
            </p:cNvPr>
            <p:cNvCxnSpPr>
              <a:cxnSpLocks/>
            </p:cNvCxnSpPr>
            <p:nvPr/>
          </p:nvCxnSpPr>
          <p:spPr>
            <a:xfrm rot="10800000" flipV="1">
              <a:off x="7985414" y="5032732"/>
              <a:ext cx="1054718" cy="3808"/>
            </a:xfrm>
            <a:prstGeom prst="bentConnector3">
              <a:avLst>
                <a:gd name="adj1" fmla="val 5000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97" name="Conector: angular 91">
              <a:extLst>
                <a:ext uri="{FF2B5EF4-FFF2-40B4-BE49-F238E27FC236}">
                  <a16:creationId xmlns:a16="http://schemas.microsoft.com/office/drawing/2014/main" id="{4DF4A5C9-CD16-20DC-DD18-A643D311DA08}"/>
                </a:ext>
              </a:extLst>
            </p:cNvPr>
            <p:cNvCxnSpPr>
              <a:cxnSpLocks/>
            </p:cNvCxnSpPr>
            <p:nvPr/>
          </p:nvCxnSpPr>
          <p:spPr>
            <a:xfrm rot="10800000" flipV="1">
              <a:off x="7472534" y="3140526"/>
              <a:ext cx="518935" cy="7316"/>
            </a:xfrm>
            <a:prstGeom prst="bentConnector3">
              <a:avLst>
                <a:gd name="adj1" fmla="val 5000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cxnSp>
          <p:nvCxnSpPr>
            <p:cNvPr id="99" name="Conector: angular 91">
              <a:extLst>
                <a:ext uri="{FF2B5EF4-FFF2-40B4-BE49-F238E27FC236}">
                  <a16:creationId xmlns:a16="http://schemas.microsoft.com/office/drawing/2014/main" id="{54F27098-84E2-3C56-B219-439483E8659B}"/>
                </a:ext>
              </a:extLst>
            </p:cNvPr>
            <p:cNvCxnSpPr>
              <a:cxnSpLocks/>
              <a:endCxn id="86" idx="3"/>
            </p:cNvCxnSpPr>
            <p:nvPr/>
          </p:nvCxnSpPr>
          <p:spPr>
            <a:xfrm rot="10800000" flipV="1">
              <a:off x="7457995" y="3321990"/>
              <a:ext cx="867745" cy="4703"/>
            </a:xfrm>
            <a:prstGeom prst="bentConnector3">
              <a:avLst>
                <a:gd name="adj1" fmla="val 50000"/>
              </a:avLst>
            </a:prstGeom>
            <a:noFill/>
            <a:ln w="9525" cap="flat" cmpd="sng" algn="ctr">
              <a:solidFill>
                <a:schemeClr val="accent1">
                  <a:lumMod val="40000"/>
                  <a:lumOff val="60000"/>
                </a:schemeClr>
              </a:solidFill>
              <a:prstDash val="dash"/>
              <a:headEnd type="oval" w="med" len="med"/>
              <a:tailEnd type="triangle" w="med" len="med"/>
            </a:ln>
            <a:effectLst>
              <a:outerShdw blurRad="40000" dist="20000" dir="5400000" rotWithShape="0">
                <a:srgbClr val="000000">
                  <a:alpha val="38000"/>
                </a:srgbClr>
              </a:outerShdw>
            </a:effectLst>
          </p:spPr>
        </p:cxnSp>
      </p:grpSp>
      <p:sp>
        <p:nvSpPr>
          <p:cNvPr id="143" name="100 CuadroTexto">
            <a:extLst>
              <a:ext uri="{FF2B5EF4-FFF2-40B4-BE49-F238E27FC236}">
                <a16:creationId xmlns:a16="http://schemas.microsoft.com/office/drawing/2014/main" id="{0277D76B-ECE0-14CA-D268-BC0AF8BE70E8}"/>
              </a:ext>
            </a:extLst>
          </p:cNvPr>
          <p:cNvSpPr txBox="1"/>
          <p:nvPr/>
        </p:nvSpPr>
        <p:spPr>
          <a:xfrm>
            <a:off x="4903826" y="3313582"/>
            <a:ext cx="822419"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EPS RIOJA</a:t>
            </a:r>
          </a:p>
        </p:txBody>
      </p:sp>
      <p:sp>
        <p:nvSpPr>
          <p:cNvPr id="144" name="100 CuadroTexto">
            <a:extLst>
              <a:ext uri="{FF2B5EF4-FFF2-40B4-BE49-F238E27FC236}">
                <a16:creationId xmlns:a16="http://schemas.microsoft.com/office/drawing/2014/main" id="{6FD3B4E6-1190-F19D-1F61-71035EF3E381}"/>
              </a:ext>
            </a:extLst>
          </p:cNvPr>
          <p:cNvSpPr txBox="1"/>
          <p:nvPr/>
        </p:nvSpPr>
        <p:spPr>
          <a:xfrm>
            <a:off x="6953004" y="4614060"/>
            <a:ext cx="752383"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EMAPAT</a:t>
            </a:r>
          </a:p>
        </p:txBody>
      </p:sp>
      <p:sp>
        <p:nvSpPr>
          <p:cNvPr id="145" name="100 CuadroTexto">
            <a:extLst>
              <a:ext uri="{FF2B5EF4-FFF2-40B4-BE49-F238E27FC236}">
                <a16:creationId xmlns:a16="http://schemas.microsoft.com/office/drawing/2014/main" id="{E08C3365-D466-BE00-3DDE-8D5EE29DA9DE}"/>
              </a:ext>
            </a:extLst>
          </p:cNvPr>
          <p:cNvSpPr txBox="1"/>
          <p:nvPr/>
        </p:nvSpPr>
        <p:spPr>
          <a:xfrm>
            <a:off x="7019050" y="5459905"/>
            <a:ext cx="1106002"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EPS NOR PUNO</a:t>
            </a:r>
          </a:p>
        </p:txBody>
      </p:sp>
      <p:sp>
        <p:nvSpPr>
          <p:cNvPr id="146" name="100 CuadroTexto">
            <a:extLst>
              <a:ext uri="{FF2B5EF4-FFF2-40B4-BE49-F238E27FC236}">
                <a16:creationId xmlns:a16="http://schemas.microsoft.com/office/drawing/2014/main" id="{A967B545-0545-C645-4BCE-18EA9496248D}"/>
              </a:ext>
            </a:extLst>
          </p:cNvPr>
          <p:cNvSpPr txBox="1"/>
          <p:nvPr/>
        </p:nvSpPr>
        <p:spPr>
          <a:xfrm>
            <a:off x="7049639" y="5594471"/>
            <a:ext cx="860947"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EMSAPUNO</a:t>
            </a:r>
          </a:p>
        </p:txBody>
      </p:sp>
      <p:sp>
        <p:nvSpPr>
          <p:cNvPr id="147" name="100 CuadroTexto">
            <a:extLst>
              <a:ext uri="{FF2B5EF4-FFF2-40B4-BE49-F238E27FC236}">
                <a16:creationId xmlns:a16="http://schemas.microsoft.com/office/drawing/2014/main" id="{4670E116-1089-E311-1622-168B29A26B3B}"/>
              </a:ext>
            </a:extLst>
          </p:cNvPr>
          <p:cNvSpPr txBox="1"/>
          <p:nvPr/>
        </p:nvSpPr>
        <p:spPr>
          <a:xfrm>
            <a:off x="7071694" y="5731819"/>
            <a:ext cx="908839"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SEDAJULIACA</a:t>
            </a:r>
          </a:p>
        </p:txBody>
      </p:sp>
      <p:sp>
        <p:nvSpPr>
          <p:cNvPr id="148" name="100 CuadroTexto">
            <a:extLst>
              <a:ext uri="{FF2B5EF4-FFF2-40B4-BE49-F238E27FC236}">
                <a16:creationId xmlns:a16="http://schemas.microsoft.com/office/drawing/2014/main" id="{84962E78-4614-9D2B-31CC-2C30B25B9D98}"/>
              </a:ext>
            </a:extLst>
          </p:cNvPr>
          <p:cNvSpPr txBox="1"/>
          <p:nvPr/>
        </p:nvSpPr>
        <p:spPr>
          <a:xfrm>
            <a:off x="7090047" y="5893559"/>
            <a:ext cx="1432685" cy="461665"/>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EMAPA Y EPS AGUAS DEL ALTIPLANO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150" name="100 CuadroTexto">
            <a:extLst>
              <a:ext uri="{FF2B5EF4-FFF2-40B4-BE49-F238E27FC236}">
                <a16:creationId xmlns:a16="http://schemas.microsoft.com/office/drawing/2014/main" id="{7129E076-CCCA-B9A8-A5DC-6B8B99ED3A3F}"/>
              </a:ext>
            </a:extLst>
          </p:cNvPr>
          <p:cNvSpPr txBox="1"/>
          <p:nvPr/>
        </p:nvSpPr>
        <p:spPr>
          <a:xfrm>
            <a:off x="5175419" y="5786017"/>
            <a:ext cx="794971"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SEDAPAR</a:t>
            </a:r>
          </a:p>
        </p:txBody>
      </p:sp>
      <p:sp>
        <p:nvSpPr>
          <p:cNvPr id="151" name="100 CuadroTexto">
            <a:extLst>
              <a:ext uri="{FF2B5EF4-FFF2-40B4-BE49-F238E27FC236}">
                <a16:creationId xmlns:a16="http://schemas.microsoft.com/office/drawing/2014/main" id="{C045CE63-BAAB-E138-E3C7-C5326967E591}"/>
              </a:ext>
            </a:extLst>
          </p:cNvPr>
          <p:cNvSpPr txBox="1"/>
          <p:nvPr/>
        </p:nvSpPr>
        <p:spPr>
          <a:xfrm>
            <a:off x="6230111" y="4945306"/>
            <a:ext cx="867908"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SEDACUSCO</a:t>
            </a:r>
          </a:p>
        </p:txBody>
      </p:sp>
      <p:sp>
        <p:nvSpPr>
          <p:cNvPr id="152" name="100 CuadroTexto">
            <a:extLst>
              <a:ext uri="{FF2B5EF4-FFF2-40B4-BE49-F238E27FC236}">
                <a16:creationId xmlns:a16="http://schemas.microsoft.com/office/drawing/2014/main" id="{F5A9BAAF-95F3-1EF7-EF4D-B89476CCB575}"/>
              </a:ext>
            </a:extLst>
          </p:cNvPr>
          <p:cNvSpPr txBox="1"/>
          <p:nvPr/>
        </p:nvSpPr>
        <p:spPr>
          <a:xfrm>
            <a:off x="6225710" y="5053990"/>
            <a:ext cx="869467"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EMPSSAPAL</a:t>
            </a:r>
          </a:p>
        </p:txBody>
      </p:sp>
      <p:sp>
        <p:nvSpPr>
          <p:cNvPr id="153" name="100 CuadroTexto">
            <a:extLst>
              <a:ext uri="{FF2B5EF4-FFF2-40B4-BE49-F238E27FC236}">
                <a16:creationId xmlns:a16="http://schemas.microsoft.com/office/drawing/2014/main" id="{FC1412F7-1EEC-8E88-FB1E-0119CF643B6C}"/>
              </a:ext>
            </a:extLst>
          </p:cNvPr>
          <p:cNvSpPr txBox="1"/>
          <p:nvPr/>
        </p:nvSpPr>
        <p:spPr>
          <a:xfrm>
            <a:off x="6220191" y="5160886"/>
            <a:ext cx="548038"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EMAQ</a:t>
            </a:r>
          </a:p>
        </p:txBody>
      </p:sp>
      <p:sp>
        <p:nvSpPr>
          <p:cNvPr id="154" name="100 CuadroTexto">
            <a:extLst>
              <a:ext uri="{FF2B5EF4-FFF2-40B4-BE49-F238E27FC236}">
                <a16:creationId xmlns:a16="http://schemas.microsoft.com/office/drawing/2014/main" id="{D3DBC8FE-BBDB-27B7-5AD0-DE6E5A0169C4}"/>
              </a:ext>
            </a:extLst>
          </p:cNvPr>
          <p:cNvSpPr txBox="1"/>
          <p:nvPr/>
        </p:nvSpPr>
        <p:spPr>
          <a:xfrm>
            <a:off x="6171161" y="5278031"/>
            <a:ext cx="1158035"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EMSAPA CALCA</a:t>
            </a:r>
          </a:p>
        </p:txBody>
      </p:sp>
      <p:sp>
        <p:nvSpPr>
          <p:cNvPr id="155" name="100 CuadroTexto">
            <a:extLst>
              <a:ext uri="{FF2B5EF4-FFF2-40B4-BE49-F238E27FC236}">
                <a16:creationId xmlns:a16="http://schemas.microsoft.com/office/drawing/2014/main" id="{E41F3066-ED95-8201-2938-A5792A2868F4}"/>
              </a:ext>
            </a:extLst>
          </p:cNvPr>
          <p:cNvSpPr txBox="1"/>
          <p:nvPr/>
        </p:nvSpPr>
        <p:spPr>
          <a:xfrm>
            <a:off x="5393615" y="4926083"/>
            <a:ext cx="1286641" cy="33855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EMAPA HUANCAVELICA</a:t>
            </a:r>
          </a:p>
        </p:txBody>
      </p:sp>
      <p:sp>
        <p:nvSpPr>
          <p:cNvPr id="156" name="100 CuadroTexto">
            <a:extLst>
              <a:ext uri="{FF2B5EF4-FFF2-40B4-BE49-F238E27FC236}">
                <a16:creationId xmlns:a16="http://schemas.microsoft.com/office/drawing/2014/main" id="{E9C372E0-1486-B694-82EC-72C1608CA4A8}"/>
              </a:ext>
            </a:extLst>
          </p:cNvPr>
          <p:cNvSpPr txBox="1"/>
          <p:nvPr/>
        </p:nvSpPr>
        <p:spPr>
          <a:xfrm>
            <a:off x="4284524" y="4744821"/>
            <a:ext cx="926249" cy="246221"/>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000" b="1" i="0" u="none" strike="noStrike" kern="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rPr>
              <a:t>SEDAPAL</a:t>
            </a:r>
            <a:endParaRPr kumimoji="0" lang="es-MX" sz="800" b="1" i="0" u="none" strike="noStrike" kern="0" cap="none" spc="0" normalizeH="0" baseline="0" noProof="0" dirty="0">
              <a:ln>
                <a:noFill/>
              </a:ln>
              <a:solidFill>
                <a:srgbClr val="70AD47">
                  <a:lumMod val="50000"/>
                </a:srgbClr>
              </a:solidFill>
              <a:effectLst/>
              <a:uLnTx/>
              <a:uFillTx/>
              <a:latin typeface="Arial" panose="020B0604020202020204" pitchFamily="34" charset="0"/>
              <a:ea typeface="+mn-ea"/>
              <a:cs typeface="Arial" panose="020B0604020202020204" pitchFamily="34" charset="0"/>
            </a:endParaRPr>
          </a:p>
        </p:txBody>
      </p:sp>
      <p:sp>
        <p:nvSpPr>
          <p:cNvPr id="157" name="100 CuadroTexto">
            <a:extLst>
              <a:ext uri="{FF2B5EF4-FFF2-40B4-BE49-F238E27FC236}">
                <a16:creationId xmlns:a16="http://schemas.microsoft.com/office/drawing/2014/main" id="{AB0B5B39-E305-B03C-3F0A-A2FD44BC03BA}"/>
              </a:ext>
            </a:extLst>
          </p:cNvPr>
          <p:cNvSpPr txBox="1"/>
          <p:nvPr/>
        </p:nvSpPr>
        <p:spPr>
          <a:xfrm>
            <a:off x="3998120" y="3713638"/>
            <a:ext cx="629925"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SEDALIB</a:t>
            </a:r>
          </a:p>
        </p:txBody>
      </p:sp>
      <p:sp>
        <p:nvSpPr>
          <p:cNvPr id="158" name="100 CuadroTexto">
            <a:extLst>
              <a:ext uri="{FF2B5EF4-FFF2-40B4-BE49-F238E27FC236}">
                <a16:creationId xmlns:a16="http://schemas.microsoft.com/office/drawing/2014/main" id="{12C952C3-D4A7-6387-3858-CFA89A274FFF}"/>
              </a:ext>
            </a:extLst>
          </p:cNvPr>
          <p:cNvSpPr txBox="1"/>
          <p:nvPr/>
        </p:nvSpPr>
        <p:spPr>
          <a:xfrm>
            <a:off x="3325880" y="2868300"/>
            <a:ext cx="730120"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EPS GRAU</a:t>
            </a:r>
          </a:p>
        </p:txBody>
      </p:sp>
      <p:sp>
        <p:nvSpPr>
          <p:cNvPr id="159" name="100 CuadroTexto">
            <a:extLst>
              <a:ext uri="{FF2B5EF4-FFF2-40B4-BE49-F238E27FC236}">
                <a16:creationId xmlns:a16="http://schemas.microsoft.com/office/drawing/2014/main" id="{09BE4131-097F-64C5-CAB7-CA3A9481C04C}"/>
              </a:ext>
            </a:extLst>
          </p:cNvPr>
          <p:cNvSpPr txBox="1"/>
          <p:nvPr/>
        </p:nvSpPr>
        <p:spPr>
          <a:xfrm>
            <a:off x="3389973" y="4620389"/>
            <a:ext cx="1763565"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EPS AGUAS DE LIMA NORTE</a:t>
            </a:r>
          </a:p>
        </p:txBody>
      </p:sp>
      <p:sp>
        <p:nvSpPr>
          <p:cNvPr id="160" name="100 CuadroTexto">
            <a:extLst>
              <a:ext uri="{FF2B5EF4-FFF2-40B4-BE49-F238E27FC236}">
                <a16:creationId xmlns:a16="http://schemas.microsoft.com/office/drawing/2014/main" id="{4FD00ED8-B9D0-754B-145C-C046D40311E5}"/>
              </a:ext>
            </a:extLst>
          </p:cNvPr>
          <p:cNvSpPr txBox="1"/>
          <p:nvPr/>
        </p:nvSpPr>
        <p:spPr>
          <a:xfrm>
            <a:off x="5351271" y="4455568"/>
            <a:ext cx="926249"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SEDAM HCYO</a:t>
            </a:r>
          </a:p>
        </p:txBody>
      </p:sp>
      <p:sp>
        <p:nvSpPr>
          <p:cNvPr id="161" name="100 CuadroTexto">
            <a:extLst>
              <a:ext uri="{FF2B5EF4-FFF2-40B4-BE49-F238E27FC236}">
                <a16:creationId xmlns:a16="http://schemas.microsoft.com/office/drawing/2014/main" id="{3176097C-52CB-03DF-3150-30217E33045D}"/>
              </a:ext>
            </a:extLst>
          </p:cNvPr>
          <p:cNvSpPr txBox="1"/>
          <p:nvPr/>
        </p:nvSpPr>
        <p:spPr>
          <a:xfrm>
            <a:off x="5422529" y="5271448"/>
            <a:ext cx="834214" cy="33855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SEDA AYACUCHO</a:t>
            </a:r>
          </a:p>
        </p:txBody>
      </p:sp>
      <p:sp>
        <p:nvSpPr>
          <p:cNvPr id="162" name="100 CuadroTexto">
            <a:extLst>
              <a:ext uri="{FF2B5EF4-FFF2-40B4-BE49-F238E27FC236}">
                <a16:creationId xmlns:a16="http://schemas.microsoft.com/office/drawing/2014/main" id="{379D5A3E-C2BB-0848-898D-EE031E38B637}"/>
              </a:ext>
            </a:extLst>
          </p:cNvPr>
          <p:cNvSpPr txBox="1"/>
          <p:nvPr/>
        </p:nvSpPr>
        <p:spPr>
          <a:xfrm>
            <a:off x="5158918" y="4205029"/>
            <a:ext cx="980657"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EMAPA PASCO</a:t>
            </a:r>
          </a:p>
        </p:txBody>
      </p:sp>
      <p:sp>
        <p:nvSpPr>
          <p:cNvPr id="163" name="100 CuadroTexto">
            <a:extLst>
              <a:ext uri="{FF2B5EF4-FFF2-40B4-BE49-F238E27FC236}">
                <a16:creationId xmlns:a16="http://schemas.microsoft.com/office/drawing/2014/main" id="{F1124D37-FE62-90A2-AD28-B6178AA4AF7F}"/>
              </a:ext>
            </a:extLst>
          </p:cNvPr>
          <p:cNvSpPr txBox="1"/>
          <p:nvPr/>
        </p:nvSpPr>
        <p:spPr>
          <a:xfrm>
            <a:off x="5151441" y="4311352"/>
            <a:ext cx="996960"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EMSAPA YAULI</a:t>
            </a:r>
          </a:p>
        </p:txBody>
      </p:sp>
      <p:sp>
        <p:nvSpPr>
          <p:cNvPr id="164" name="100 CuadroTexto">
            <a:extLst>
              <a:ext uri="{FF2B5EF4-FFF2-40B4-BE49-F238E27FC236}">
                <a16:creationId xmlns:a16="http://schemas.microsoft.com/office/drawing/2014/main" id="{0A0F323A-7B94-7EF6-8B9C-EF532836BBB4}"/>
              </a:ext>
            </a:extLst>
          </p:cNvPr>
          <p:cNvSpPr txBox="1"/>
          <p:nvPr/>
        </p:nvSpPr>
        <p:spPr>
          <a:xfrm>
            <a:off x="5267499" y="4654331"/>
            <a:ext cx="1538572"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EPS SIERRA CENTRAL</a:t>
            </a:r>
          </a:p>
        </p:txBody>
      </p:sp>
      <p:sp>
        <p:nvSpPr>
          <p:cNvPr id="165" name="100 CuadroTexto">
            <a:extLst>
              <a:ext uri="{FF2B5EF4-FFF2-40B4-BE49-F238E27FC236}">
                <a16:creationId xmlns:a16="http://schemas.microsoft.com/office/drawing/2014/main" id="{D6B5B8D8-62BF-0B45-CE85-DF534B664D1D}"/>
              </a:ext>
            </a:extLst>
          </p:cNvPr>
          <p:cNvSpPr txBox="1"/>
          <p:nvPr/>
        </p:nvSpPr>
        <p:spPr>
          <a:xfrm>
            <a:off x="5373174" y="4746280"/>
            <a:ext cx="1276262"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EPS SELVA CENTRAL</a:t>
            </a:r>
          </a:p>
        </p:txBody>
      </p:sp>
      <p:sp>
        <p:nvSpPr>
          <p:cNvPr id="166" name="100 CuadroTexto">
            <a:extLst>
              <a:ext uri="{FF2B5EF4-FFF2-40B4-BE49-F238E27FC236}">
                <a16:creationId xmlns:a16="http://schemas.microsoft.com/office/drawing/2014/main" id="{FBBD2BF3-20EA-7A77-6870-D08AECFE3F25}"/>
              </a:ext>
            </a:extLst>
          </p:cNvPr>
          <p:cNvSpPr txBox="1"/>
          <p:nvPr/>
        </p:nvSpPr>
        <p:spPr>
          <a:xfrm>
            <a:off x="3848070" y="3984474"/>
            <a:ext cx="1024098"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EPS CHAVIN</a:t>
            </a:r>
          </a:p>
        </p:txBody>
      </p:sp>
      <p:sp>
        <p:nvSpPr>
          <p:cNvPr id="167" name="100 CuadroTexto">
            <a:extLst>
              <a:ext uri="{FF2B5EF4-FFF2-40B4-BE49-F238E27FC236}">
                <a16:creationId xmlns:a16="http://schemas.microsoft.com/office/drawing/2014/main" id="{8EF2340A-C802-ACAF-0C5D-DB30046811F5}"/>
              </a:ext>
            </a:extLst>
          </p:cNvPr>
          <p:cNvSpPr txBox="1"/>
          <p:nvPr/>
        </p:nvSpPr>
        <p:spPr>
          <a:xfrm>
            <a:off x="3730954" y="4113986"/>
            <a:ext cx="1171913"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SEDACHIMBOTE</a:t>
            </a:r>
          </a:p>
        </p:txBody>
      </p:sp>
      <p:sp>
        <p:nvSpPr>
          <p:cNvPr id="168" name="100 CuadroTexto">
            <a:extLst>
              <a:ext uri="{FF2B5EF4-FFF2-40B4-BE49-F238E27FC236}">
                <a16:creationId xmlns:a16="http://schemas.microsoft.com/office/drawing/2014/main" id="{42587ACA-B08A-6A61-8EF0-F9BFEFD6DB0C}"/>
              </a:ext>
            </a:extLst>
          </p:cNvPr>
          <p:cNvSpPr txBox="1"/>
          <p:nvPr/>
        </p:nvSpPr>
        <p:spPr>
          <a:xfrm>
            <a:off x="5340862" y="4554323"/>
            <a:ext cx="1011167" cy="21544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EPS MANTARO</a:t>
            </a:r>
          </a:p>
        </p:txBody>
      </p:sp>
      <p:sp>
        <p:nvSpPr>
          <p:cNvPr id="169" name="100 CuadroTexto">
            <a:extLst>
              <a:ext uri="{FF2B5EF4-FFF2-40B4-BE49-F238E27FC236}">
                <a16:creationId xmlns:a16="http://schemas.microsoft.com/office/drawing/2014/main" id="{7C3FCE9A-F4B0-1BFA-8355-08D0D6A68194}"/>
              </a:ext>
            </a:extLst>
          </p:cNvPr>
          <p:cNvSpPr txBox="1"/>
          <p:nvPr/>
        </p:nvSpPr>
        <p:spPr>
          <a:xfrm>
            <a:off x="6572535" y="6269356"/>
            <a:ext cx="540434" cy="338554"/>
          </a:xfrm>
          <a:prstGeom prst="rect">
            <a:avLst/>
          </a:prstGeom>
          <a:noFill/>
        </p:spPr>
        <p:txBody>
          <a:bodyPr wrap="square">
            <a:spAutoFit/>
          </a:bodyPr>
          <a:lstStyle>
            <a:defPPr>
              <a:defRPr lang="es-ES"/>
            </a:defPPr>
            <a:lvl1pPr marR="0" lvl="0" indent="0" algn="ctr" fontAlgn="auto">
              <a:lnSpc>
                <a:spcPct val="100000"/>
              </a:lnSpc>
              <a:spcBef>
                <a:spcPts val="0"/>
              </a:spcBef>
              <a:spcAft>
                <a:spcPts val="0"/>
              </a:spcAft>
              <a:buClrTx/>
              <a:buSzTx/>
              <a:buFontTx/>
              <a:buNone/>
              <a:tabLst/>
              <a:defRPr kumimoji="0" sz="1050" b="1" i="0" u="none" strike="noStrike" kern="0" cap="none" spc="0" normalizeH="0" baseline="0">
                <a:ln>
                  <a:noFill/>
                </a:ln>
                <a:solidFill>
                  <a:srgbClr val="FF0000"/>
                </a:solidFill>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800" b="1" i="0" u="none" strike="noStrike" kern="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EPS TACNA</a:t>
            </a:r>
          </a:p>
        </p:txBody>
      </p:sp>
      <p:sp>
        <p:nvSpPr>
          <p:cNvPr id="63" name="Rectángulo 62"/>
          <p:cNvSpPr/>
          <p:nvPr/>
        </p:nvSpPr>
        <p:spPr>
          <a:xfrm>
            <a:off x="414150" y="1544974"/>
            <a:ext cx="2550913" cy="1061829"/>
          </a:xfrm>
          <a:prstGeom prst="rect">
            <a:avLst/>
          </a:prstGeom>
          <a:ln>
            <a:solidFill>
              <a:schemeClr val="bg1">
                <a:lumMod val="50000"/>
              </a:schemeClr>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1" i="0" u="none" strike="noStrike" kern="1200" cap="none" spc="0" normalizeH="0" baseline="0" noProof="0" dirty="0">
                <a:ln>
                  <a:noFill/>
                </a:ln>
                <a:solidFill>
                  <a:prstClr val="black"/>
                </a:solidFill>
                <a:effectLst/>
                <a:uLnTx/>
                <a:uFillTx/>
                <a:latin typeface="Calibri" panose="020F0502020204030204"/>
                <a:ea typeface="+mn-ea"/>
                <a:cs typeface="+mn-cs"/>
              </a:rPr>
              <a:t>EMPRESAS PRESTADORAS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1100" b="0"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rPr>
              <a:t>19 EPS RAT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1100" b="0" i="0" u="none" strike="noStrike" kern="1200" cap="none" spc="0" normalizeH="0" baseline="0" noProof="0" dirty="0">
                <a:ln>
                  <a:noFill/>
                </a:ln>
                <a:solidFill>
                  <a:srgbClr val="C00000"/>
                </a:solidFill>
                <a:effectLst/>
                <a:uLnTx/>
                <a:uFillTx/>
                <a:latin typeface="Calibri" panose="020F0502020204030204"/>
                <a:ea typeface="+mn-ea"/>
                <a:cs typeface="+mn-cs"/>
              </a:rPr>
              <a:t>29 EPS no RAT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110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SEDAPAL </a:t>
            </a:r>
            <a:r>
              <a:rPr kumimoji="0" lang="es-ES" sz="800" b="0"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(accionariado estatal)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110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UE Servicios de Saneamiento Tumbes </a:t>
            </a:r>
            <a:r>
              <a:rPr kumimoji="0" lang="es-ES" sz="800" b="0" i="0" u="none" strike="noStrike" kern="1200" cap="none" spc="0" normalizeH="0" baseline="0" noProof="0" dirty="0">
                <a:ln>
                  <a:noFill/>
                </a:ln>
                <a:solidFill>
                  <a:srgbClr val="70AD47">
                    <a:lumMod val="50000"/>
                  </a:srgbClr>
                </a:solidFill>
                <a:effectLst/>
                <a:uLnTx/>
                <a:uFillTx/>
                <a:latin typeface="Calibri" panose="020F0502020204030204"/>
                <a:ea typeface="+mn-ea"/>
                <a:cs typeface="+mn-cs"/>
              </a:rPr>
              <a:t>(administrada temporalmente por OTASS)</a:t>
            </a:r>
          </a:p>
        </p:txBody>
      </p:sp>
      <p:grpSp>
        <p:nvGrpSpPr>
          <p:cNvPr id="450" name="Grupo 449"/>
          <p:cNvGrpSpPr/>
          <p:nvPr/>
        </p:nvGrpSpPr>
        <p:grpSpPr>
          <a:xfrm>
            <a:off x="446264" y="2652221"/>
            <a:ext cx="2084475" cy="1280951"/>
            <a:chOff x="727347" y="2697468"/>
            <a:chExt cx="2084475" cy="1280951"/>
          </a:xfrm>
        </p:grpSpPr>
        <p:sp>
          <p:nvSpPr>
            <p:cNvPr id="227" name="Rectángulo: esquinas redondeadas 81">
              <a:extLst>
                <a:ext uri="{FF2B5EF4-FFF2-40B4-BE49-F238E27FC236}">
                  <a16:creationId xmlns:a16="http://schemas.microsoft.com/office/drawing/2014/main" id="{0EBFE320-62CF-38E5-12BA-BBDFAB90BC3E}"/>
                </a:ext>
              </a:extLst>
            </p:cNvPr>
            <p:cNvSpPr/>
            <p:nvPr/>
          </p:nvSpPr>
          <p:spPr>
            <a:xfrm>
              <a:off x="727347" y="2697468"/>
              <a:ext cx="2084475" cy="1280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2000" b="1" i="0" u="none" strike="noStrike" kern="1200" cap="none" spc="0" normalizeH="0" baseline="0" noProof="0" dirty="0">
                  <a:ln>
                    <a:noFill/>
                  </a:ln>
                  <a:solidFill>
                    <a:srgbClr val="009999"/>
                  </a:solidFill>
                  <a:effectLst/>
                  <a:uLnTx/>
                  <a:uFillTx/>
                  <a:latin typeface="Calibri" panose="020F0502020204030204"/>
                  <a:ea typeface="+mn-ea"/>
                  <a:cs typeface="+mn-cs"/>
                </a:rPr>
                <a:t>21.3 MM Hab.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900" b="0"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t>(63% de la población)</a:t>
              </a:r>
              <a:endParaRPr kumimoji="0" lang="es-PE" sz="1000" b="0"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endParaRPr>
            </a:p>
          </p:txBody>
        </p:sp>
        <p:sp>
          <p:nvSpPr>
            <p:cNvPr id="449" name="Rectángulo 448"/>
            <p:cNvSpPr/>
            <p:nvPr/>
          </p:nvSpPr>
          <p:spPr>
            <a:xfrm>
              <a:off x="845275" y="2868900"/>
              <a:ext cx="1839093"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prstClr val="black"/>
                  </a:solidFill>
                  <a:effectLst/>
                  <a:uLnTx/>
                  <a:uFillTx/>
                  <a:latin typeface="Calibri" panose="020F0502020204030204"/>
                  <a:ea typeface="+mn-ea"/>
                  <a:cs typeface="+mn-cs"/>
                </a:rPr>
                <a:t>EPS tienen en su ámbito a </a:t>
              </a:r>
            </a:p>
          </p:txBody>
        </p:sp>
      </p:grpSp>
      <p:sp>
        <p:nvSpPr>
          <p:cNvPr id="230" name="Rectángulo: esquinas redondeadas 72">
            <a:extLst>
              <a:ext uri="{FF2B5EF4-FFF2-40B4-BE49-F238E27FC236}">
                <a16:creationId xmlns:a16="http://schemas.microsoft.com/office/drawing/2014/main" id="{9B661864-79B1-9EBB-EEAE-4663362311F9}"/>
              </a:ext>
            </a:extLst>
          </p:cNvPr>
          <p:cNvSpPr/>
          <p:nvPr/>
        </p:nvSpPr>
        <p:spPr>
          <a:xfrm>
            <a:off x="414150" y="3669065"/>
            <a:ext cx="1912699" cy="62720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Coberturas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Agua potable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90.32%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Alcantarillado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84.33% </a:t>
            </a:r>
            <a:endParaRPr kumimoji="0" lang="es-PE"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Rectángulo: esquinas redondeadas 83">
            <a:extLst>
              <a:ext uri="{FF2B5EF4-FFF2-40B4-BE49-F238E27FC236}">
                <a16:creationId xmlns:a16="http://schemas.microsoft.com/office/drawing/2014/main" id="{4661D05C-408C-0B47-0B3F-E2E4DD3F2C6E}"/>
              </a:ext>
            </a:extLst>
          </p:cNvPr>
          <p:cNvSpPr/>
          <p:nvPr/>
        </p:nvSpPr>
        <p:spPr>
          <a:xfrm>
            <a:off x="415500" y="4371616"/>
            <a:ext cx="1911350" cy="56730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Continuidad del servicio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Prom nac: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18.61 horas/día</a:t>
            </a:r>
          </a:p>
        </p:txBody>
      </p:sp>
      <p:sp>
        <p:nvSpPr>
          <p:cNvPr id="232" name="Rectángulo: esquinas redondeadas 107">
            <a:extLst>
              <a:ext uri="{FF2B5EF4-FFF2-40B4-BE49-F238E27FC236}">
                <a16:creationId xmlns:a16="http://schemas.microsoft.com/office/drawing/2014/main" id="{05C69298-1F6B-5347-A1D9-3EA2FE81A14C}"/>
              </a:ext>
            </a:extLst>
          </p:cNvPr>
          <p:cNvSpPr/>
          <p:nvPr/>
        </p:nvSpPr>
        <p:spPr>
          <a:xfrm>
            <a:off x="414150" y="5007213"/>
            <a:ext cx="1912700" cy="53418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Tratamiento aguas residuales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Prom nac: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79.4%</a:t>
            </a:r>
          </a:p>
        </p:txBody>
      </p:sp>
      <p:sp>
        <p:nvSpPr>
          <p:cNvPr id="233" name="Rectángulo: esquinas redondeadas 111">
            <a:extLst>
              <a:ext uri="{FF2B5EF4-FFF2-40B4-BE49-F238E27FC236}">
                <a16:creationId xmlns:a16="http://schemas.microsoft.com/office/drawing/2014/main" id="{43F36B0D-D43B-DB5F-EC1D-021C93275094}"/>
              </a:ext>
            </a:extLst>
          </p:cNvPr>
          <p:cNvSpPr/>
          <p:nvPr/>
        </p:nvSpPr>
        <p:spPr>
          <a:xfrm>
            <a:off x="414150" y="5611371"/>
            <a:ext cx="1912699" cy="44862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Agua no facturada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Prom nac: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35.93%</a:t>
            </a:r>
          </a:p>
        </p:txBody>
      </p:sp>
      <p:sp>
        <p:nvSpPr>
          <p:cNvPr id="234" name="Rectángulo: esquinas redondeadas 113">
            <a:extLst>
              <a:ext uri="{FF2B5EF4-FFF2-40B4-BE49-F238E27FC236}">
                <a16:creationId xmlns:a16="http://schemas.microsoft.com/office/drawing/2014/main" id="{C2D31CE7-6DD5-8F97-17FE-011BDA5293C4}"/>
              </a:ext>
            </a:extLst>
          </p:cNvPr>
          <p:cNvSpPr/>
          <p:nvPr/>
        </p:nvSpPr>
        <p:spPr>
          <a:xfrm>
            <a:off x="414150" y="6161117"/>
            <a:ext cx="1912699" cy="45186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Micromedicion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Prom nac: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73.78%</a:t>
            </a:r>
          </a:p>
        </p:txBody>
      </p:sp>
      <p:cxnSp>
        <p:nvCxnSpPr>
          <p:cNvPr id="452" name="Conector recto 451"/>
          <p:cNvCxnSpPr/>
          <p:nvPr/>
        </p:nvCxnSpPr>
        <p:spPr>
          <a:xfrm>
            <a:off x="414150" y="2606803"/>
            <a:ext cx="0" cy="1033105"/>
          </a:xfrm>
          <a:prstGeom prst="line">
            <a:avLst/>
          </a:prstGeom>
        </p:spPr>
        <p:style>
          <a:lnRef idx="1">
            <a:schemeClr val="accent1"/>
          </a:lnRef>
          <a:fillRef idx="0">
            <a:schemeClr val="accent1"/>
          </a:fillRef>
          <a:effectRef idx="0">
            <a:schemeClr val="accent1"/>
          </a:effectRef>
          <a:fontRef idx="minor">
            <a:schemeClr val="tx1"/>
          </a:fontRef>
        </p:style>
      </p:cxnSp>
      <p:sp>
        <p:nvSpPr>
          <p:cNvPr id="237" name="Rectángulo 236"/>
          <p:cNvSpPr/>
          <p:nvPr/>
        </p:nvSpPr>
        <p:spPr>
          <a:xfrm>
            <a:off x="9190934" y="1681308"/>
            <a:ext cx="2729833" cy="584775"/>
          </a:xfrm>
          <a:prstGeom prst="rect">
            <a:avLst/>
          </a:prstGeom>
          <a:ln>
            <a:noFill/>
          </a:ln>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dirty="0">
                <a:ln>
                  <a:noFill/>
                </a:ln>
                <a:solidFill>
                  <a:srgbClr val="FFC000">
                    <a:lumMod val="50000"/>
                  </a:srgbClr>
                </a:solidFill>
                <a:effectLst/>
                <a:uLnTx/>
                <a:uFillTx/>
                <a:latin typeface="Calibri" panose="020F0502020204030204"/>
                <a:ea typeface="+mn-ea"/>
                <a:cs typeface="+mn-cs"/>
              </a:rPr>
              <a:t>ACCIONES PARA LA MODERNIZACIÓN </a:t>
            </a:r>
          </a:p>
        </p:txBody>
      </p:sp>
      <p:sp>
        <p:nvSpPr>
          <p:cNvPr id="453" name="Rectángulo 452"/>
          <p:cNvSpPr/>
          <p:nvPr/>
        </p:nvSpPr>
        <p:spPr>
          <a:xfrm>
            <a:off x="9246383" y="2388739"/>
            <a:ext cx="2678848" cy="451222"/>
          </a:xfrm>
          <a:prstGeom prst="rect">
            <a:avLst/>
          </a:prstGeom>
          <a:solidFill>
            <a:srgbClr val="D2A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Se ha transferido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614 MM </a:t>
            </a: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para asistencia financiera a las EPS RAT y no RAT.</a:t>
            </a:r>
          </a:p>
        </p:txBody>
      </p:sp>
      <p:sp>
        <p:nvSpPr>
          <p:cNvPr id="239" name="Rectángulo 238"/>
          <p:cNvSpPr/>
          <p:nvPr/>
        </p:nvSpPr>
        <p:spPr>
          <a:xfrm>
            <a:off x="9246381" y="2973082"/>
            <a:ext cx="2678850" cy="603763"/>
          </a:xfrm>
          <a:prstGeom prst="rect">
            <a:avLst/>
          </a:prstGeom>
          <a:solidFill>
            <a:srgbClr val="D2A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Asistencia técnica a las EPS RAT en la formulación de sus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Planes Maestros Optimizados - PMO</a:t>
            </a:r>
          </a:p>
        </p:txBody>
      </p:sp>
      <p:sp>
        <p:nvSpPr>
          <p:cNvPr id="241" name="Rectángulo 240"/>
          <p:cNvSpPr/>
          <p:nvPr/>
        </p:nvSpPr>
        <p:spPr>
          <a:xfrm>
            <a:off x="9258249" y="4347297"/>
            <a:ext cx="2678819" cy="308479"/>
          </a:xfrm>
          <a:prstGeom prst="rect">
            <a:avLst/>
          </a:prstGeom>
          <a:solidFill>
            <a:srgbClr val="D2A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Promoción de la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integración territorial</a:t>
            </a:r>
            <a:endPar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Rectángulo 241"/>
          <p:cNvSpPr/>
          <p:nvPr/>
        </p:nvSpPr>
        <p:spPr>
          <a:xfrm>
            <a:off x="9241947" y="3702450"/>
            <a:ext cx="2678820" cy="507302"/>
          </a:xfrm>
          <a:prstGeom prst="rect">
            <a:avLst/>
          </a:prstGeom>
          <a:solidFill>
            <a:srgbClr val="D2A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Promoción de la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conservación del medio ambiente</a:t>
            </a: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 (tratamiento aguas residuales)</a:t>
            </a:r>
          </a:p>
        </p:txBody>
      </p:sp>
      <p:sp>
        <p:nvSpPr>
          <p:cNvPr id="243" name="Rectángulo 242"/>
          <p:cNvSpPr/>
          <p:nvPr/>
        </p:nvSpPr>
        <p:spPr>
          <a:xfrm>
            <a:off x="9262682" y="5407002"/>
            <a:ext cx="2674386" cy="592988"/>
          </a:xfrm>
          <a:prstGeom prst="rect">
            <a:avLst/>
          </a:prstGeom>
          <a:solidFill>
            <a:srgbClr val="D2A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Promoción de la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valoración de los servicios de saneamiento</a:t>
            </a: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 con la participación ciudadana</a:t>
            </a:r>
          </a:p>
        </p:txBody>
      </p:sp>
      <p:sp>
        <p:nvSpPr>
          <p:cNvPr id="244" name="Rectángulo 243"/>
          <p:cNvSpPr/>
          <p:nvPr/>
        </p:nvSpPr>
        <p:spPr>
          <a:xfrm>
            <a:off x="9258249" y="4793321"/>
            <a:ext cx="2678819" cy="500945"/>
          </a:xfrm>
          <a:prstGeom prst="rect">
            <a:avLst/>
          </a:prstGeom>
          <a:solidFill>
            <a:srgbClr val="D2A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Formulación y aprobación de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política remunerativa y escala salarial </a:t>
            </a: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de EPS</a:t>
            </a:r>
          </a:p>
        </p:txBody>
      </p:sp>
      <p:sp>
        <p:nvSpPr>
          <p:cNvPr id="245" name="Rectángulo 244"/>
          <p:cNvSpPr/>
          <p:nvPr/>
        </p:nvSpPr>
        <p:spPr>
          <a:xfrm>
            <a:off x="9258249" y="6106215"/>
            <a:ext cx="2678836" cy="279514"/>
          </a:xfrm>
          <a:prstGeom prst="rect">
            <a:avLst/>
          </a:prstGeom>
          <a:solidFill>
            <a:srgbClr val="D2A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ES" sz="1100" b="0" i="0" u="none" strike="noStrike" kern="1200" cap="none" spc="0" normalizeH="0" baseline="0" noProof="0" dirty="0">
                <a:ln>
                  <a:noFill/>
                </a:ln>
                <a:solidFill>
                  <a:prstClr val="white"/>
                </a:solidFill>
                <a:effectLst/>
                <a:uLnTx/>
                <a:uFillTx/>
                <a:latin typeface="Calibri" panose="020F0502020204030204"/>
                <a:ea typeface="+mn-ea"/>
                <a:cs typeface="+mn-cs"/>
              </a:rPr>
              <a:t>Automatización a través </a:t>
            </a:r>
            <a:r>
              <a:rPr kumimoji="0" lang="es-ES" sz="1100" b="1" i="0" u="none" strike="noStrike" kern="1200" cap="none" spc="0" normalizeH="0" baseline="0" noProof="0" dirty="0">
                <a:ln>
                  <a:noFill/>
                </a:ln>
                <a:solidFill>
                  <a:prstClr val="white"/>
                </a:solidFill>
                <a:effectLst/>
                <a:uLnTx/>
                <a:uFillTx/>
                <a:latin typeface="Calibri" panose="020F0502020204030204"/>
                <a:ea typeface="+mn-ea"/>
                <a:cs typeface="+mn-cs"/>
              </a:rPr>
              <a:t>Sistema SCADA</a:t>
            </a:r>
          </a:p>
        </p:txBody>
      </p:sp>
      <p:cxnSp>
        <p:nvCxnSpPr>
          <p:cNvPr id="3" name="Conector recto 2"/>
          <p:cNvCxnSpPr/>
          <p:nvPr/>
        </p:nvCxnSpPr>
        <p:spPr>
          <a:xfrm>
            <a:off x="9098236" y="1495096"/>
            <a:ext cx="0" cy="5125209"/>
          </a:xfrm>
          <a:prstGeom prst="line">
            <a:avLst/>
          </a:prstGeom>
          <a:ln>
            <a:solidFill>
              <a:srgbClr val="D2A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934662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pic>
        <p:nvPicPr>
          <p:cNvPr id="363" name="Google Shape;363;p68"/>
          <p:cNvPicPr preferRelativeResize="0"/>
          <p:nvPr/>
        </p:nvPicPr>
        <p:blipFill rotWithShape="1">
          <a:blip r:embed="rId3">
            <a:alphaModFix/>
          </a:blip>
          <a:srcRect/>
          <a:stretch/>
        </p:blipFill>
        <p:spPr>
          <a:xfrm>
            <a:off x="8145675" y="993850"/>
            <a:ext cx="3866001" cy="5509775"/>
          </a:xfrm>
          <a:prstGeom prst="rect">
            <a:avLst/>
          </a:prstGeom>
          <a:noFill/>
          <a:ln>
            <a:noFill/>
          </a:ln>
        </p:spPr>
      </p:pic>
      <p:sp>
        <p:nvSpPr>
          <p:cNvPr id="364" name="Google Shape;364;p68"/>
          <p:cNvSpPr txBox="1"/>
          <p:nvPr/>
        </p:nvSpPr>
        <p:spPr>
          <a:xfrm>
            <a:off x="220025" y="890900"/>
            <a:ext cx="8295600" cy="365100"/>
          </a:xfrm>
          <a:prstGeom prst="rect">
            <a:avLst/>
          </a:prstGeom>
          <a:noFill/>
          <a:ln>
            <a:noFill/>
          </a:ln>
        </p:spPr>
        <p:txBody>
          <a:bodyPr spcFirstLastPara="1" wrap="square" lIns="82275" tIns="41125" rIns="82275" bIns="411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2500"/>
              <a:buFont typeface="Arial"/>
              <a:buNone/>
              <a:tabLst/>
              <a:defRPr/>
            </a:pPr>
            <a:r>
              <a:rPr kumimoji="0" lang="es-ES" sz="2500" b="1" i="0" u="none" strike="noStrike" kern="1200" cap="none" spc="0" normalizeH="0" baseline="0" noProof="0" dirty="0">
                <a:ln>
                  <a:noFill/>
                </a:ln>
                <a:solidFill>
                  <a:srgbClr val="264478"/>
                </a:solidFill>
                <a:effectLst/>
                <a:uLnTx/>
                <a:uFillTx/>
                <a:latin typeface="Helvetica Neue"/>
                <a:ea typeface="Helvetica Neue"/>
                <a:cs typeface="Helvetica Neue"/>
                <a:sym typeface="Helvetica Neue"/>
              </a:rPr>
              <a:t>5. O</a:t>
            </a:r>
            <a:r>
              <a:rPr kumimoji="0" lang="es-ES" sz="2500" b="1" i="0" u="none" strike="noStrike" kern="1200" cap="none" spc="0" normalizeH="0" baseline="0" noProof="0" dirty="0">
                <a:ln>
                  <a:noFill/>
                </a:ln>
                <a:solidFill>
                  <a:srgbClr val="264478"/>
                </a:solidFill>
                <a:effectLst/>
                <a:uLnTx/>
                <a:uFillTx/>
                <a:latin typeface="Calibri"/>
                <a:ea typeface="Calibri"/>
                <a:cs typeface="Calibri"/>
                <a:sym typeface="Calibri"/>
              </a:rPr>
              <a:t>bras paralizadas</a:t>
            </a:r>
            <a:endParaRPr kumimoji="0" sz="2300" b="1" i="0" u="none" strike="noStrike" kern="1200" cap="none" spc="0" normalizeH="0" baseline="0" noProof="0" dirty="0">
              <a:ln>
                <a:noFill/>
              </a:ln>
              <a:solidFill>
                <a:srgbClr val="264478"/>
              </a:solidFill>
              <a:effectLst/>
              <a:uLnTx/>
              <a:uFillTx/>
              <a:latin typeface="Calibri"/>
              <a:ea typeface="Calibri"/>
              <a:cs typeface="Calibri"/>
              <a:sym typeface="Calibri"/>
            </a:endParaRPr>
          </a:p>
        </p:txBody>
      </p:sp>
      <p:pic>
        <p:nvPicPr>
          <p:cNvPr id="365" name="Google Shape;365;p68"/>
          <p:cNvPicPr preferRelativeResize="0"/>
          <p:nvPr/>
        </p:nvPicPr>
        <p:blipFill rotWithShape="1">
          <a:blip r:embed="rId4">
            <a:alphaModFix/>
          </a:blip>
          <a:srcRect/>
          <a:stretch/>
        </p:blipFill>
        <p:spPr>
          <a:xfrm rot="10800000" flipH="1">
            <a:off x="345100" y="1316400"/>
            <a:ext cx="4325975" cy="74300"/>
          </a:xfrm>
          <a:prstGeom prst="rect">
            <a:avLst/>
          </a:prstGeom>
          <a:noFill/>
          <a:ln>
            <a:noFill/>
          </a:ln>
        </p:spPr>
      </p:pic>
      <p:sp>
        <p:nvSpPr>
          <p:cNvPr id="366" name="Google Shape;366;p68"/>
          <p:cNvSpPr txBox="1"/>
          <p:nvPr/>
        </p:nvSpPr>
        <p:spPr>
          <a:xfrm>
            <a:off x="781684" y="1983088"/>
            <a:ext cx="1468175" cy="984855"/>
          </a:xfrm>
          <a:prstGeom prst="rect">
            <a:avLst/>
          </a:prstGeom>
          <a:no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ES" sz="3200" b="1" i="0" u="none" strike="noStrike" kern="1200" cap="none" spc="0" normalizeH="0" baseline="0" noProof="0" dirty="0">
                <a:ln>
                  <a:noFill/>
                </a:ln>
                <a:solidFill>
                  <a:prstClr val="black"/>
                </a:solidFill>
                <a:effectLst/>
                <a:uLnTx/>
                <a:uFillTx/>
                <a:latin typeface="Calibri"/>
                <a:ea typeface="Calibri"/>
                <a:cs typeface="Calibri"/>
                <a:sym typeface="Calibri"/>
              </a:rPr>
              <a:t>200</a:t>
            </a:r>
            <a:r>
              <a:rPr kumimoji="0" lang="es-ES" sz="3200" b="1" i="0" u="none" strike="noStrike" kern="1200" cap="none" spc="0" normalizeH="0" baseline="0" noProof="0" dirty="0">
                <a:ln>
                  <a:noFill/>
                </a:ln>
                <a:solidFill>
                  <a:srgbClr val="C00000"/>
                </a:solidFill>
                <a:effectLst/>
                <a:uLnTx/>
                <a:uFillTx/>
                <a:latin typeface="Calibri"/>
                <a:ea typeface="Calibri"/>
                <a:cs typeface="Calibri"/>
                <a:sym typeface="Calibri"/>
              </a:rPr>
              <a:t> </a:t>
            </a:r>
          </a:p>
          <a:p>
            <a:pPr marL="0" marR="0" lvl="0" indent="0" algn="ctr"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ES" sz="2000" b="1" i="0" u="none" strike="noStrike" kern="1200" cap="none" spc="0" normalizeH="0" baseline="0" noProof="0" dirty="0" err="1">
                <a:ln>
                  <a:noFill/>
                </a:ln>
                <a:solidFill>
                  <a:prstClr val="black"/>
                </a:solidFill>
                <a:effectLst/>
                <a:uLnTx/>
                <a:uFillTx/>
                <a:latin typeface="Calibri"/>
                <a:ea typeface="Calibri"/>
                <a:cs typeface="Calibri"/>
                <a:sym typeface="Calibri"/>
              </a:rPr>
              <a:t>proy</a:t>
            </a:r>
            <a:r>
              <a:rPr kumimoji="0" lang="es-ES" sz="2000" b="1" i="0" u="none" strike="noStrike" kern="1200" cap="none" spc="0" normalizeH="0" baseline="0" noProof="0" dirty="0">
                <a:ln>
                  <a:noFill/>
                </a:ln>
                <a:solidFill>
                  <a:prstClr val="black"/>
                </a:solidFill>
                <a:effectLst/>
                <a:uLnTx/>
                <a:uFillTx/>
                <a:latin typeface="Calibri"/>
                <a:ea typeface="Calibri"/>
                <a:cs typeface="Calibri"/>
                <a:sym typeface="Calibri"/>
              </a:rPr>
              <a:t>.</a:t>
            </a:r>
            <a:endParaRPr kumimoji="0" sz="2000" b="1"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pic>
        <p:nvPicPr>
          <p:cNvPr id="367" name="Google Shape;367;p68"/>
          <p:cNvPicPr preferRelativeResize="0"/>
          <p:nvPr/>
        </p:nvPicPr>
        <p:blipFill rotWithShape="1">
          <a:blip r:embed="rId5">
            <a:alphaModFix/>
          </a:blip>
          <a:srcRect/>
          <a:stretch/>
        </p:blipFill>
        <p:spPr>
          <a:xfrm>
            <a:off x="469259" y="2145408"/>
            <a:ext cx="620597" cy="670393"/>
          </a:xfrm>
          <a:prstGeom prst="rect">
            <a:avLst/>
          </a:prstGeom>
          <a:noFill/>
          <a:ln>
            <a:noFill/>
          </a:ln>
        </p:spPr>
      </p:pic>
      <p:pic>
        <p:nvPicPr>
          <p:cNvPr id="368" name="Google Shape;368;p68"/>
          <p:cNvPicPr preferRelativeResize="0"/>
          <p:nvPr/>
        </p:nvPicPr>
        <p:blipFill rotWithShape="1">
          <a:blip r:embed="rId6">
            <a:alphaModFix/>
          </a:blip>
          <a:srcRect/>
          <a:stretch/>
        </p:blipFill>
        <p:spPr>
          <a:xfrm>
            <a:off x="4990121" y="1544742"/>
            <a:ext cx="418913" cy="416176"/>
          </a:xfrm>
          <a:prstGeom prst="rect">
            <a:avLst/>
          </a:prstGeom>
          <a:noFill/>
          <a:ln>
            <a:noFill/>
          </a:ln>
        </p:spPr>
      </p:pic>
      <p:sp>
        <p:nvSpPr>
          <p:cNvPr id="369" name="Google Shape;369;p68"/>
          <p:cNvSpPr txBox="1"/>
          <p:nvPr/>
        </p:nvSpPr>
        <p:spPr>
          <a:xfrm>
            <a:off x="4616559" y="2177442"/>
            <a:ext cx="1282800" cy="4311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ES" sz="1600" b="1" i="0" u="none" strike="noStrike" kern="1200" cap="none" spc="0" normalizeH="0" baseline="0" noProof="0" dirty="0">
                <a:ln>
                  <a:noFill/>
                </a:ln>
                <a:solidFill>
                  <a:srgbClr val="434343"/>
                </a:solidFill>
                <a:effectLst/>
                <a:uLnTx/>
                <a:uFillTx/>
                <a:latin typeface="Calibri"/>
                <a:ea typeface="Calibri"/>
                <a:cs typeface="Calibri"/>
                <a:sym typeface="Calibri"/>
              </a:rPr>
              <a:t>S/ 2 945 MM </a:t>
            </a:r>
            <a:endParaRPr kumimoji="0" sz="1600" b="1" i="0" u="none" strike="noStrike" kern="1200" cap="none" spc="0" normalizeH="0" baseline="0" noProof="0" dirty="0">
              <a:ln>
                <a:noFill/>
              </a:ln>
              <a:solidFill>
                <a:srgbClr val="434343"/>
              </a:solidFill>
              <a:effectLst/>
              <a:uLnTx/>
              <a:uFillTx/>
              <a:latin typeface="Calibri"/>
              <a:ea typeface="Calibri"/>
              <a:cs typeface="Calibri"/>
              <a:sym typeface="Calibri"/>
            </a:endParaRPr>
          </a:p>
        </p:txBody>
      </p:sp>
      <p:sp>
        <p:nvSpPr>
          <p:cNvPr id="370" name="Google Shape;370;p68"/>
          <p:cNvSpPr/>
          <p:nvPr/>
        </p:nvSpPr>
        <p:spPr>
          <a:xfrm>
            <a:off x="4571524" y="1915657"/>
            <a:ext cx="1353900" cy="3222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1200" cap="none" spc="0" normalizeH="0" baseline="0" noProof="0" dirty="0">
                <a:ln>
                  <a:noFill/>
                </a:ln>
                <a:solidFill>
                  <a:srgbClr val="434343"/>
                </a:solidFill>
                <a:effectLst/>
                <a:uLnTx/>
                <a:uFillTx/>
                <a:latin typeface="Calibri"/>
                <a:ea typeface="Calibri"/>
                <a:cs typeface="Calibri"/>
                <a:sym typeface="Calibri"/>
              </a:rPr>
              <a:t>(Costo de inversión)</a:t>
            </a:r>
            <a:endParaRPr kumimoji="0" sz="40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371" name="Google Shape;371;p68"/>
          <p:cNvSpPr txBox="1"/>
          <p:nvPr/>
        </p:nvSpPr>
        <p:spPr>
          <a:xfrm>
            <a:off x="6291761" y="2948104"/>
            <a:ext cx="1007100" cy="4311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ES" sz="1600" b="1" i="0" u="none" strike="noStrike" kern="1200" cap="none" spc="0" normalizeH="0" baseline="0" noProof="0" dirty="0">
                <a:ln>
                  <a:noFill/>
                </a:ln>
                <a:solidFill>
                  <a:srgbClr val="434343"/>
                </a:solidFill>
                <a:effectLst/>
                <a:uLnTx/>
                <a:uFillTx/>
                <a:latin typeface="Calibri"/>
                <a:ea typeface="Calibri"/>
                <a:cs typeface="Calibri"/>
                <a:sym typeface="Calibri"/>
              </a:rPr>
              <a:t>298 MIL</a:t>
            </a:r>
            <a:endParaRPr kumimoji="0" sz="140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372" name="Google Shape;372;p68"/>
          <p:cNvSpPr/>
          <p:nvPr/>
        </p:nvSpPr>
        <p:spPr>
          <a:xfrm>
            <a:off x="6206017" y="1924817"/>
            <a:ext cx="1203300" cy="3333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ES" sz="800" b="1" i="0" u="none" strike="noStrike" kern="1200" cap="none" spc="0" normalizeH="0" baseline="0" noProof="0">
                <a:ln>
                  <a:noFill/>
                </a:ln>
                <a:solidFill>
                  <a:srgbClr val="434343"/>
                </a:solidFill>
                <a:effectLst/>
                <a:uLnTx/>
                <a:uFillTx/>
                <a:latin typeface="Calibri"/>
                <a:ea typeface="Calibri"/>
                <a:cs typeface="Calibri"/>
                <a:sym typeface="Calibri"/>
              </a:rPr>
              <a:t>(Beneficiarios)</a:t>
            </a:r>
            <a:endParaRPr kumimoji="0" sz="400" b="0" i="0" u="none" strike="noStrike" kern="1200" cap="none" spc="0" normalizeH="0" baseline="0" noProof="0">
              <a:ln>
                <a:noFill/>
              </a:ln>
              <a:solidFill>
                <a:srgbClr val="000000"/>
              </a:solidFill>
              <a:effectLst/>
              <a:uLnTx/>
              <a:uFillTx/>
              <a:latin typeface="Arial"/>
              <a:ea typeface="Arial"/>
              <a:cs typeface="Arial"/>
              <a:sym typeface="Arial"/>
            </a:endParaRPr>
          </a:p>
        </p:txBody>
      </p:sp>
      <p:grpSp>
        <p:nvGrpSpPr>
          <p:cNvPr id="373" name="Google Shape;373;p68"/>
          <p:cNvGrpSpPr/>
          <p:nvPr/>
        </p:nvGrpSpPr>
        <p:grpSpPr>
          <a:xfrm>
            <a:off x="6591838" y="1531790"/>
            <a:ext cx="401683" cy="414947"/>
            <a:chOff x="11256218" y="686345"/>
            <a:chExt cx="614100" cy="614100"/>
          </a:xfrm>
        </p:grpSpPr>
        <p:pic>
          <p:nvPicPr>
            <p:cNvPr id="374" name="Google Shape;374;p68"/>
            <p:cNvPicPr preferRelativeResize="0"/>
            <p:nvPr/>
          </p:nvPicPr>
          <p:blipFill rotWithShape="1">
            <a:blip r:embed="rId7">
              <a:alphaModFix/>
            </a:blip>
            <a:srcRect/>
            <a:stretch/>
          </p:blipFill>
          <p:spPr>
            <a:xfrm>
              <a:off x="11353801" y="780930"/>
              <a:ext cx="407073" cy="407073"/>
            </a:xfrm>
            <a:prstGeom prst="rect">
              <a:avLst/>
            </a:prstGeom>
            <a:noFill/>
            <a:ln>
              <a:noFill/>
            </a:ln>
          </p:spPr>
        </p:pic>
        <p:sp>
          <p:nvSpPr>
            <p:cNvPr id="375" name="Google Shape;375;p68"/>
            <p:cNvSpPr/>
            <p:nvPr/>
          </p:nvSpPr>
          <p:spPr>
            <a:xfrm>
              <a:off x="11256218" y="686345"/>
              <a:ext cx="614100" cy="614100"/>
            </a:xfrm>
            <a:prstGeom prst="ellipse">
              <a:avLst/>
            </a:prstGeom>
            <a:noFill/>
            <a:ln w="19050" cap="flat" cmpd="sng">
              <a:solidFill>
                <a:srgbClr val="99336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67"/>
                <a:buFont typeface="Arial"/>
                <a:buNone/>
                <a:tabLst/>
                <a:defRPr/>
              </a:pPr>
              <a:endParaRPr kumimoji="0" sz="1867" b="0" i="0" u="none" strike="noStrike" kern="1200" cap="none" spc="0" normalizeH="0" baseline="0" noProof="0">
                <a:ln>
                  <a:noFill/>
                </a:ln>
                <a:solidFill>
                  <a:srgbClr val="FFFFFF"/>
                </a:solidFill>
                <a:effectLst/>
                <a:uLnTx/>
                <a:uFillTx/>
                <a:latin typeface="Arial"/>
                <a:ea typeface="Arial"/>
                <a:cs typeface="Arial"/>
                <a:sym typeface="Arial"/>
              </a:endParaRPr>
            </a:p>
          </p:txBody>
        </p:sp>
      </p:grpSp>
      <p:pic>
        <p:nvPicPr>
          <p:cNvPr id="377" name="Google Shape;377;p68"/>
          <p:cNvPicPr preferRelativeResize="0"/>
          <p:nvPr/>
        </p:nvPicPr>
        <p:blipFill rotWithShape="1">
          <a:blip r:embed="rId8">
            <a:alphaModFix/>
          </a:blip>
          <a:srcRect/>
          <a:stretch/>
        </p:blipFill>
        <p:spPr>
          <a:xfrm>
            <a:off x="1885836" y="2873775"/>
            <a:ext cx="476434" cy="417018"/>
          </a:xfrm>
          <a:prstGeom prst="rect">
            <a:avLst/>
          </a:prstGeom>
          <a:noFill/>
          <a:ln>
            <a:noFill/>
          </a:ln>
        </p:spPr>
      </p:pic>
      <p:sp>
        <p:nvSpPr>
          <p:cNvPr id="379" name="Google Shape;379;p68"/>
          <p:cNvSpPr/>
          <p:nvPr/>
        </p:nvSpPr>
        <p:spPr>
          <a:xfrm>
            <a:off x="3267133" y="1758314"/>
            <a:ext cx="2033542" cy="508885"/>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ES" sz="1050" b="1" i="0" u="none" strike="noStrike" kern="1200" cap="none" spc="0" normalizeH="0" baseline="0" noProof="0" dirty="0">
                <a:ln>
                  <a:noFill/>
                </a:ln>
                <a:solidFill>
                  <a:srgbClr val="C00000"/>
                </a:solidFill>
                <a:effectLst/>
                <a:uLnTx/>
                <a:uFillTx/>
                <a:latin typeface="Calibri"/>
                <a:ea typeface="Calibri"/>
                <a:cs typeface="Calibri"/>
                <a:sym typeface="Calibri"/>
              </a:rPr>
              <a:t>A cargo de los </a:t>
            </a:r>
          </a:p>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ES" sz="1200" b="1" i="0" u="none" strike="noStrike" kern="1200" cap="none" spc="0" normalizeH="0" baseline="0" noProof="0" dirty="0">
                <a:ln>
                  <a:noFill/>
                </a:ln>
                <a:solidFill>
                  <a:srgbClr val="C00000"/>
                </a:solidFill>
                <a:effectLst/>
                <a:uLnTx/>
                <a:uFillTx/>
                <a:latin typeface="Calibri"/>
                <a:ea typeface="Calibri"/>
                <a:cs typeface="Calibri"/>
                <a:sym typeface="Calibri"/>
              </a:rPr>
              <a:t>GOBIERNOS LOCALES</a:t>
            </a:r>
          </a:p>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ES" sz="800" b="1" i="0" u="none" strike="noStrike" kern="1200" cap="none" spc="0" normalizeH="0" baseline="0" noProof="0" dirty="0">
                <a:ln>
                  <a:noFill/>
                </a:ln>
                <a:solidFill>
                  <a:srgbClr val="434343"/>
                </a:solidFill>
                <a:effectLst/>
                <a:uLnTx/>
                <a:uFillTx/>
                <a:latin typeface="Calibri"/>
                <a:ea typeface="Calibri"/>
                <a:cs typeface="Calibri"/>
                <a:sym typeface="Calibri"/>
              </a:rPr>
              <a:t>Por transferencia </a:t>
            </a:r>
          </a:p>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ES" sz="1600" b="1" i="0" u="none" strike="noStrike" kern="1200" cap="none" spc="0" normalizeH="0" baseline="0" noProof="0" dirty="0">
                <a:ln>
                  <a:noFill/>
                </a:ln>
                <a:solidFill>
                  <a:srgbClr val="C00000"/>
                </a:solidFill>
                <a:effectLst/>
                <a:uLnTx/>
                <a:uFillTx/>
                <a:latin typeface="Calibri"/>
                <a:ea typeface="Calibri"/>
                <a:cs typeface="Calibri"/>
                <a:sym typeface="Calibri"/>
              </a:rPr>
              <a:t>161</a:t>
            </a:r>
            <a:r>
              <a:rPr kumimoji="0" lang="es-ES" sz="1600" b="1" i="0" u="none" strike="noStrike" kern="1200" cap="none" spc="0" normalizeH="0" baseline="0" noProof="0" dirty="0">
                <a:ln>
                  <a:noFill/>
                </a:ln>
                <a:solidFill>
                  <a:srgbClr val="434343"/>
                </a:solidFill>
                <a:effectLst/>
                <a:uLnTx/>
                <a:uFillTx/>
                <a:latin typeface="Calibri"/>
                <a:ea typeface="Calibri"/>
                <a:cs typeface="Calibri"/>
                <a:sym typeface="Calibri"/>
              </a:rPr>
              <a:t> </a:t>
            </a:r>
            <a:r>
              <a:rPr kumimoji="0" lang="es-ES" sz="1600" b="1" i="0" u="none" strike="noStrike" kern="1200" cap="none" spc="0" normalizeH="0" baseline="0" noProof="0" dirty="0" err="1">
                <a:ln>
                  <a:noFill/>
                </a:ln>
                <a:solidFill>
                  <a:srgbClr val="434343"/>
                </a:solidFill>
                <a:effectLst/>
                <a:uLnTx/>
                <a:uFillTx/>
                <a:latin typeface="Calibri"/>
                <a:ea typeface="Calibri"/>
                <a:cs typeface="Calibri"/>
                <a:sym typeface="Calibri"/>
              </a:rPr>
              <a:t>proy</a:t>
            </a:r>
            <a:r>
              <a:rPr kumimoji="0" lang="es-ES" sz="1600" b="1" i="0" u="none" strike="noStrike" kern="1200" cap="none" spc="0" normalizeH="0" baseline="0" noProof="0" dirty="0">
                <a:ln>
                  <a:noFill/>
                </a:ln>
                <a:solidFill>
                  <a:srgbClr val="434343"/>
                </a:solidFill>
                <a:effectLst/>
                <a:uLnTx/>
                <a:uFillTx/>
                <a:latin typeface="Calibri"/>
                <a:ea typeface="Calibri"/>
                <a:cs typeface="Calibri"/>
                <a:sym typeface="Calibri"/>
              </a:rPr>
              <a:t>.</a:t>
            </a:r>
            <a:endParaRPr kumimoji="0" sz="800" b="1" i="0" u="none" strike="noStrike" kern="1200" cap="none" spc="0" normalizeH="0" baseline="0" noProof="0" dirty="0">
              <a:ln>
                <a:noFill/>
              </a:ln>
              <a:solidFill>
                <a:srgbClr val="434343"/>
              </a:solidFill>
              <a:effectLst/>
              <a:uLnTx/>
              <a:uFillTx/>
              <a:latin typeface="Calibri"/>
              <a:ea typeface="Calibri"/>
              <a:cs typeface="Calibri"/>
              <a:sym typeface="Calibri"/>
            </a:endParaRPr>
          </a:p>
        </p:txBody>
      </p:sp>
      <p:sp>
        <p:nvSpPr>
          <p:cNvPr id="380" name="Google Shape;380;p68"/>
          <p:cNvSpPr/>
          <p:nvPr/>
        </p:nvSpPr>
        <p:spPr>
          <a:xfrm>
            <a:off x="3297365" y="2762101"/>
            <a:ext cx="1976292" cy="3333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Tx/>
              <a:buNone/>
              <a:tabLst/>
              <a:defRPr/>
            </a:pPr>
            <a:r>
              <a:rPr kumimoji="0" lang="es-ES" sz="1050" b="1" i="0" u="none" strike="noStrike" kern="1200" cap="none" spc="0" normalizeH="0" baseline="0" noProof="0" dirty="0">
                <a:ln>
                  <a:noFill/>
                </a:ln>
                <a:solidFill>
                  <a:srgbClr val="0000FF"/>
                </a:solidFill>
                <a:effectLst/>
                <a:uLnTx/>
                <a:uFillTx/>
                <a:latin typeface="Calibri" panose="020F0502020204030204"/>
                <a:ea typeface="Calibri"/>
                <a:cs typeface="Calibri"/>
                <a:sym typeface="Calibri"/>
              </a:rPr>
              <a:t>A cargo del MVCS</a:t>
            </a:r>
          </a:p>
          <a:p>
            <a:pPr marL="0" marR="0" lvl="0" indent="0" algn="l" defTabSz="914400" rtl="0" eaLnBrk="1" fontAlgn="auto" latinLnBrk="0" hangingPunct="1">
              <a:lnSpc>
                <a:spcPct val="100000"/>
              </a:lnSpc>
              <a:spcBef>
                <a:spcPts val="0"/>
              </a:spcBef>
              <a:spcAft>
                <a:spcPts val="0"/>
              </a:spcAft>
              <a:buClr>
                <a:srgbClr val="000000"/>
              </a:buClr>
              <a:buSzPts val="1800"/>
              <a:buFontTx/>
              <a:buNone/>
              <a:tabLst/>
              <a:defRPr/>
            </a:pPr>
            <a:r>
              <a:rPr kumimoji="0" lang="es-ES" sz="800" b="1" i="0" u="none" strike="noStrike" kern="1200" cap="none" spc="0" normalizeH="0" baseline="0" noProof="0" dirty="0">
                <a:ln>
                  <a:noFill/>
                </a:ln>
                <a:solidFill>
                  <a:srgbClr val="434343"/>
                </a:solidFill>
                <a:effectLst/>
                <a:uLnTx/>
                <a:uFillTx/>
                <a:latin typeface="Calibri"/>
                <a:ea typeface="Calibri"/>
                <a:cs typeface="Calibri"/>
                <a:sym typeface="Calibri"/>
              </a:rPr>
              <a:t>Por </a:t>
            </a:r>
            <a:r>
              <a:rPr kumimoji="0" lang="es-ES" sz="800" b="1" i="0" u="none" strike="noStrike" kern="1200" cap="none" spc="0" normalizeH="0" baseline="0" noProof="0" dirty="0" err="1">
                <a:ln>
                  <a:noFill/>
                </a:ln>
                <a:solidFill>
                  <a:srgbClr val="434343"/>
                </a:solidFill>
                <a:effectLst/>
                <a:uLnTx/>
                <a:uFillTx/>
                <a:latin typeface="Calibri"/>
                <a:ea typeface="Calibri"/>
                <a:cs typeface="Calibri"/>
                <a:sym typeface="Calibri"/>
              </a:rPr>
              <a:t>ejec</a:t>
            </a:r>
            <a:r>
              <a:rPr kumimoji="0" lang="es-ES" sz="800" b="1" i="0" u="none" strike="noStrike" kern="1200" cap="none" spc="0" normalizeH="0" baseline="0" noProof="0" dirty="0">
                <a:ln>
                  <a:noFill/>
                </a:ln>
                <a:solidFill>
                  <a:srgbClr val="434343"/>
                </a:solidFill>
                <a:effectLst/>
                <a:uLnTx/>
                <a:uFillTx/>
                <a:latin typeface="Calibri"/>
                <a:ea typeface="Calibri"/>
                <a:cs typeface="Calibri"/>
                <a:sym typeface="Calibri"/>
              </a:rPr>
              <a:t>. Directa</a:t>
            </a:r>
            <a:endParaRPr kumimoji="0" sz="1000" b="1" i="0" u="none" strike="noStrike" kern="1200" cap="none" spc="0" normalizeH="0" baseline="0" noProof="0" dirty="0">
              <a:ln>
                <a:noFill/>
              </a:ln>
              <a:solidFill>
                <a:srgbClr val="0000FF"/>
              </a:solidFill>
              <a:effectLst/>
              <a:uLnTx/>
              <a:uFillTx/>
              <a:latin typeface="Calibri"/>
              <a:ea typeface="Calibri"/>
              <a:cs typeface="Calibri"/>
              <a:sym typeface="Calibri"/>
            </a:endParaRPr>
          </a:p>
          <a:p>
            <a:pPr marL="0" marR="0" lvl="0" indent="0" algn="l" defTabSz="914400" rtl="0" eaLnBrk="1" fontAlgn="auto" latinLnBrk="0" hangingPunct="1">
              <a:lnSpc>
                <a:spcPct val="100000"/>
              </a:lnSpc>
              <a:spcBef>
                <a:spcPts val="0"/>
              </a:spcBef>
              <a:spcAft>
                <a:spcPts val="0"/>
              </a:spcAft>
              <a:buClr>
                <a:prstClr val="black"/>
              </a:buClr>
              <a:buSzPts val="1600"/>
              <a:buFont typeface="Arial"/>
              <a:buNone/>
              <a:tabLst/>
              <a:defRPr/>
            </a:pPr>
            <a:r>
              <a:rPr kumimoji="0" lang="es-ES" sz="1600" b="1" i="0" u="none" strike="noStrike" kern="1200" cap="none" spc="0" normalizeH="0" baseline="0" noProof="0" dirty="0">
                <a:ln>
                  <a:noFill/>
                </a:ln>
                <a:solidFill>
                  <a:srgbClr val="0000FF"/>
                </a:solidFill>
                <a:effectLst/>
                <a:uLnTx/>
                <a:uFillTx/>
                <a:latin typeface="Calibri"/>
                <a:ea typeface="Calibri"/>
                <a:cs typeface="Calibri"/>
                <a:sym typeface="Calibri"/>
              </a:rPr>
              <a:t>39</a:t>
            </a:r>
            <a:r>
              <a:rPr kumimoji="0" lang="es-ES" sz="1600" b="1" i="0" u="none" strike="noStrike" kern="1200" cap="none" spc="0" normalizeH="0" baseline="0" noProof="0" dirty="0">
                <a:ln>
                  <a:noFill/>
                </a:ln>
                <a:solidFill>
                  <a:srgbClr val="434343"/>
                </a:solidFill>
                <a:effectLst/>
                <a:uLnTx/>
                <a:uFillTx/>
                <a:latin typeface="Calibri"/>
                <a:ea typeface="Calibri"/>
                <a:cs typeface="Calibri"/>
                <a:sym typeface="Calibri"/>
              </a:rPr>
              <a:t> </a:t>
            </a:r>
            <a:r>
              <a:rPr kumimoji="0" lang="es-ES" sz="1600" b="1" i="0" u="none" strike="noStrike" kern="1200" cap="none" spc="0" normalizeH="0" baseline="0" noProof="0" dirty="0" err="1">
                <a:ln>
                  <a:noFill/>
                </a:ln>
                <a:solidFill>
                  <a:srgbClr val="434343"/>
                </a:solidFill>
                <a:effectLst/>
                <a:uLnTx/>
                <a:uFillTx/>
                <a:latin typeface="Calibri"/>
                <a:ea typeface="Calibri"/>
                <a:cs typeface="Calibri"/>
                <a:sym typeface="Calibri"/>
              </a:rPr>
              <a:t>proy</a:t>
            </a:r>
            <a:r>
              <a:rPr kumimoji="0" lang="es-ES" sz="1600" b="1" i="0" u="none" strike="noStrike" kern="1200" cap="none" spc="0" normalizeH="0" baseline="0" noProof="0" dirty="0">
                <a:ln>
                  <a:noFill/>
                </a:ln>
                <a:solidFill>
                  <a:srgbClr val="434343"/>
                </a:solidFill>
                <a:effectLst/>
                <a:uLnTx/>
                <a:uFillTx/>
                <a:latin typeface="Calibri"/>
                <a:ea typeface="Calibri"/>
                <a:cs typeface="Calibri"/>
                <a:sym typeface="Calibri"/>
              </a:rPr>
              <a:t>.</a:t>
            </a:r>
            <a:endParaRPr kumimoji="0" sz="800" b="1" i="0" u="none" strike="noStrike" kern="1200" cap="none" spc="0" normalizeH="0" baseline="0" noProof="0" dirty="0">
              <a:ln>
                <a:noFill/>
              </a:ln>
              <a:solidFill>
                <a:srgbClr val="434343"/>
              </a:solidFill>
              <a:effectLst/>
              <a:uLnTx/>
              <a:uFillTx/>
              <a:latin typeface="Calibri"/>
              <a:ea typeface="Calibri"/>
              <a:cs typeface="Calibri"/>
              <a:sym typeface="Calibri"/>
            </a:endParaRPr>
          </a:p>
        </p:txBody>
      </p:sp>
      <p:sp>
        <p:nvSpPr>
          <p:cNvPr id="381" name="Google Shape;381;p68"/>
          <p:cNvSpPr txBox="1"/>
          <p:nvPr/>
        </p:nvSpPr>
        <p:spPr>
          <a:xfrm>
            <a:off x="411971" y="3535266"/>
            <a:ext cx="3727200" cy="369300"/>
          </a:xfrm>
          <a:prstGeom prst="rect">
            <a:avLst/>
          </a:prstGeom>
          <a:solidFill>
            <a:srgbClr val="D34B4B"/>
          </a:solid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ES" sz="1200" b="1" i="0" u="none" strike="noStrike" kern="1200" cap="none" spc="0" normalizeH="0" baseline="0" noProof="0">
                <a:ln>
                  <a:noFill/>
                </a:ln>
                <a:solidFill>
                  <a:prstClr val="white"/>
                </a:solidFill>
                <a:effectLst/>
                <a:uLnTx/>
                <a:uFillTx/>
                <a:latin typeface="Calibri"/>
                <a:ea typeface="Calibri"/>
                <a:cs typeface="Calibri"/>
                <a:sym typeface="Calibri"/>
              </a:rPr>
              <a:t>MOTIVOS DE PARALIZACIÓN</a:t>
            </a:r>
            <a:endParaRPr kumimoji="0" sz="1200" b="1" i="0" u="none" strike="noStrike" kern="1200" cap="none" spc="0" normalizeH="0" baseline="0" noProof="0">
              <a:ln>
                <a:noFill/>
              </a:ln>
              <a:solidFill>
                <a:prstClr val="white"/>
              </a:solidFill>
              <a:effectLst/>
              <a:uLnTx/>
              <a:uFillTx/>
              <a:latin typeface="Calibri"/>
              <a:ea typeface="Calibri"/>
              <a:cs typeface="Calibri"/>
              <a:sym typeface="Calibri"/>
            </a:endParaRPr>
          </a:p>
        </p:txBody>
      </p:sp>
      <p:sp>
        <p:nvSpPr>
          <p:cNvPr id="382" name="Google Shape;382;p68"/>
          <p:cNvSpPr txBox="1"/>
          <p:nvPr/>
        </p:nvSpPr>
        <p:spPr>
          <a:xfrm>
            <a:off x="4297013" y="3534573"/>
            <a:ext cx="3818008" cy="369300"/>
          </a:xfrm>
          <a:prstGeom prst="rect">
            <a:avLst/>
          </a:prstGeom>
          <a:solidFill>
            <a:srgbClr val="60B7B4"/>
          </a:solidFill>
          <a:ln>
            <a:noFill/>
          </a:ln>
        </p:spPr>
        <p:txBody>
          <a:bodyPr spcFirstLastPara="1" wrap="square" lIns="91425" tIns="91425" rIns="91425" bIns="91425" anchor="t" anchorCtr="0">
            <a:spAutoFit/>
          </a:bodyPr>
          <a:lstStyle/>
          <a:p>
            <a:pPr marL="0" marR="0" lvl="0" indent="0" algn="ctr"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ES" sz="1200" b="1" i="0" u="none" strike="noStrike" kern="1200" cap="none" spc="0" normalizeH="0" baseline="0" noProof="0">
                <a:ln>
                  <a:noFill/>
                </a:ln>
                <a:solidFill>
                  <a:prstClr val="white"/>
                </a:solidFill>
                <a:effectLst/>
                <a:uLnTx/>
                <a:uFillTx/>
                <a:latin typeface="Calibri"/>
                <a:ea typeface="Calibri"/>
                <a:cs typeface="Calibri"/>
                <a:sym typeface="Calibri"/>
              </a:rPr>
              <a:t>AVANCES EN LAS ACCIONES REACTIVACIÓN</a:t>
            </a:r>
            <a:endParaRPr kumimoji="0" sz="1200" b="1" i="0" u="none" strike="noStrike" kern="1200" cap="none" spc="0" normalizeH="0" baseline="0" noProof="0">
              <a:ln>
                <a:noFill/>
              </a:ln>
              <a:solidFill>
                <a:prstClr val="white"/>
              </a:solidFill>
              <a:effectLst/>
              <a:uLnTx/>
              <a:uFillTx/>
              <a:latin typeface="Calibri"/>
              <a:ea typeface="Calibri"/>
              <a:cs typeface="Calibri"/>
              <a:sym typeface="Calibri"/>
            </a:endParaRPr>
          </a:p>
        </p:txBody>
      </p:sp>
      <p:sp>
        <p:nvSpPr>
          <p:cNvPr id="383" name="Google Shape;383;p68"/>
          <p:cNvSpPr txBox="1"/>
          <p:nvPr/>
        </p:nvSpPr>
        <p:spPr>
          <a:xfrm>
            <a:off x="540725" y="1325673"/>
            <a:ext cx="2251500" cy="4617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800" b="1" i="0" u="none" strike="noStrike" kern="1200" cap="none" spc="0" normalizeH="0" baseline="0" noProof="0" dirty="0">
                <a:ln>
                  <a:noFill/>
                </a:ln>
                <a:solidFill>
                  <a:srgbClr val="595959"/>
                </a:solidFill>
                <a:effectLst/>
                <a:uLnTx/>
                <a:uFillTx/>
                <a:latin typeface="Arial"/>
                <a:ea typeface="Arial"/>
                <a:cs typeface="Arial"/>
                <a:sym typeface="Arial"/>
              </a:rPr>
              <a:t>Saneamiento</a:t>
            </a:r>
            <a:endParaRPr kumimoji="0" sz="1800" b="1" i="0" u="none" strike="noStrike" kern="1200" cap="none" spc="0" normalizeH="0" baseline="0" noProof="0" dirty="0">
              <a:ln>
                <a:noFill/>
              </a:ln>
              <a:solidFill>
                <a:srgbClr val="595959"/>
              </a:solidFill>
              <a:effectLst/>
              <a:uLnTx/>
              <a:uFillTx/>
              <a:latin typeface="Arial"/>
              <a:ea typeface="Arial"/>
              <a:cs typeface="Arial"/>
              <a:sym typeface="Arial"/>
            </a:endParaRPr>
          </a:p>
        </p:txBody>
      </p:sp>
      <p:grpSp>
        <p:nvGrpSpPr>
          <p:cNvPr id="384" name="Google Shape;384;p68"/>
          <p:cNvGrpSpPr/>
          <p:nvPr/>
        </p:nvGrpSpPr>
        <p:grpSpPr>
          <a:xfrm>
            <a:off x="8014109" y="1646880"/>
            <a:ext cx="3733534" cy="5073551"/>
            <a:chOff x="7510230" y="1459830"/>
            <a:chExt cx="3733534" cy="5073551"/>
          </a:xfrm>
        </p:grpSpPr>
        <p:sp>
          <p:nvSpPr>
            <p:cNvPr id="385" name="Google Shape;385;p68"/>
            <p:cNvSpPr/>
            <p:nvPr/>
          </p:nvSpPr>
          <p:spPr>
            <a:xfrm>
              <a:off x="9644480" y="4697956"/>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5</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68"/>
            <p:cNvSpPr/>
            <p:nvPr/>
          </p:nvSpPr>
          <p:spPr>
            <a:xfrm>
              <a:off x="8392345" y="3574837"/>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dirty="0">
                  <a:ln>
                    <a:noFill/>
                  </a:ln>
                  <a:solidFill>
                    <a:srgbClr val="FFFFFF"/>
                  </a:solidFill>
                  <a:effectLst/>
                  <a:uLnTx/>
                  <a:uFillTx/>
                  <a:latin typeface="Calibri"/>
                  <a:ea typeface="Calibri"/>
                  <a:cs typeface="Calibri"/>
                  <a:sym typeface="Calibri"/>
                </a:rPr>
                <a:t>7</a:t>
              </a:r>
              <a:endParaRPr kumimoji="0" sz="1200" b="1" i="0" u="none" strike="noStrike" kern="1200" cap="none" spc="0" normalizeH="0" baseline="0" noProof="0" dirty="0">
                <a:ln>
                  <a:noFill/>
                </a:ln>
                <a:solidFill>
                  <a:srgbClr val="FFFFFF"/>
                </a:solidFill>
                <a:effectLst/>
                <a:uLnTx/>
                <a:uFillTx/>
                <a:latin typeface="Calibri"/>
                <a:ea typeface="Calibri"/>
                <a:cs typeface="Calibri"/>
                <a:sym typeface="Calibri"/>
              </a:endParaRPr>
            </a:p>
          </p:txBody>
        </p:sp>
        <p:sp>
          <p:nvSpPr>
            <p:cNvPr id="387" name="Google Shape;387;p68"/>
            <p:cNvSpPr/>
            <p:nvPr/>
          </p:nvSpPr>
          <p:spPr>
            <a:xfrm>
              <a:off x="7680947" y="2647718"/>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dirty="0">
                  <a:ln>
                    <a:noFill/>
                  </a:ln>
                  <a:solidFill>
                    <a:srgbClr val="FFFFFF"/>
                  </a:solidFill>
                  <a:effectLst/>
                  <a:uLnTx/>
                  <a:uFillTx/>
                  <a:latin typeface="Calibri"/>
                  <a:ea typeface="Calibri"/>
                  <a:cs typeface="Calibri"/>
                  <a:sym typeface="Calibri"/>
                </a:rPr>
                <a:t>8</a:t>
              </a:r>
              <a:endParaRPr kumimoji="0" sz="1200" b="1" i="0" u="none" strike="noStrike" kern="1200" cap="none" spc="0" normalizeH="0" baseline="0" noProof="0" dirty="0">
                <a:ln>
                  <a:noFill/>
                </a:ln>
                <a:solidFill>
                  <a:srgbClr val="FFFFFF"/>
                </a:solidFill>
                <a:effectLst/>
                <a:uLnTx/>
                <a:uFillTx/>
                <a:latin typeface="Calibri"/>
                <a:ea typeface="Calibri"/>
                <a:cs typeface="Calibri"/>
                <a:sym typeface="Calibri"/>
              </a:endParaRPr>
            </a:p>
          </p:txBody>
        </p:sp>
        <p:sp>
          <p:nvSpPr>
            <p:cNvPr id="388" name="Google Shape;388;p68"/>
            <p:cNvSpPr/>
            <p:nvPr/>
          </p:nvSpPr>
          <p:spPr>
            <a:xfrm>
              <a:off x="7510230" y="2146076"/>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21</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389" name="Google Shape;389;p68"/>
            <p:cNvSpPr/>
            <p:nvPr/>
          </p:nvSpPr>
          <p:spPr>
            <a:xfrm>
              <a:off x="8991123" y="4998414"/>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dirty="0">
                  <a:ln>
                    <a:noFill/>
                  </a:ln>
                  <a:solidFill>
                    <a:srgbClr val="FFFFFF"/>
                  </a:solidFill>
                  <a:effectLst/>
                  <a:uLnTx/>
                  <a:uFillTx/>
                  <a:latin typeface="Calibri"/>
                  <a:ea typeface="Calibri"/>
                  <a:cs typeface="Calibri"/>
                  <a:sym typeface="Calibri"/>
                </a:rPr>
                <a:t>6</a:t>
              </a:r>
              <a:endParaRPr kumimoji="0" sz="1200" b="1" i="0" u="none" strike="noStrike" kern="1200" cap="none" spc="0" normalizeH="0" baseline="0" noProof="0" dirty="0">
                <a:ln>
                  <a:noFill/>
                </a:ln>
                <a:solidFill>
                  <a:srgbClr val="FFFFFF"/>
                </a:solidFill>
                <a:effectLst/>
                <a:uLnTx/>
                <a:uFillTx/>
                <a:latin typeface="Calibri"/>
                <a:ea typeface="Calibri"/>
                <a:cs typeface="Calibri"/>
                <a:sym typeface="Calibri"/>
              </a:endParaRPr>
            </a:p>
          </p:txBody>
        </p:sp>
        <p:sp>
          <p:nvSpPr>
            <p:cNvPr id="390" name="Google Shape;390;p68"/>
            <p:cNvSpPr/>
            <p:nvPr/>
          </p:nvSpPr>
          <p:spPr>
            <a:xfrm>
              <a:off x="10866964" y="6209381"/>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4</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68"/>
            <p:cNvSpPr/>
            <p:nvPr/>
          </p:nvSpPr>
          <p:spPr>
            <a:xfrm>
              <a:off x="7581880" y="1459830"/>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6</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68"/>
            <p:cNvSpPr/>
            <p:nvPr/>
          </p:nvSpPr>
          <p:spPr>
            <a:xfrm>
              <a:off x="8837327" y="4387990"/>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dirty="0">
                  <a:ln>
                    <a:noFill/>
                  </a:ln>
                  <a:solidFill>
                    <a:srgbClr val="FFFFFF"/>
                  </a:solidFill>
                  <a:effectLst/>
                  <a:uLnTx/>
                  <a:uFillTx/>
                  <a:latin typeface="Calibri"/>
                  <a:ea typeface="Calibri"/>
                  <a:cs typeface="Calibri"/>
                  <a:sym typeface="Calibri"/>
                </a:rPr>
                <a:t>6</a:t>
              </a:r>
              <a:endParaRPr kumimoji="0" sz="1200" b="1" i="0" u="none" strike="noStrike" kern="1200" cap="none" spc="0" normalizeH="0" baseline="0" noProof="0" dirty="0">
                <a:ln>
                  <a:noFill/>
                </a:ln>
                <a:solidFill>
                  <a:srgbClr val="FFFFFF"/>
                </a:solidFill>
                <a:effectLst/>
                <a:uLnTx/>
                <a:uFillTx/>
                <a:latin typeface="Calibri"/>
                <a:ea typeface="Calibri"/>
                <a:cs typeface="Calibri"/>
                <a:sym typeface="Calibri"/>
              </a:endParaRPr>
            </a:p>
          </p:txBody>
        </p:sp>
        <p:sp>
          <p:nvSpPr>
            <p:cNvPr id="393" name="Google Shape;393;p68"/>
            <p:cNvSpPr/>
            <p:nvPr/>
          </p:nvSpPr>
          <p:spPr>
            <a:xfrm>
              <a:off x="10267671" y="5173461"/>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dirty="0">
                  <a:ln>
                    <a:noFill/>
                  </a:ln>
                  <a:solidFill>
                    <a:srgbClr val="FFFFFF"/>
                  </a:solidFill>
                  <a:effectLst/>
                  <a:uLnTx/>
                  <a:uFillTx/>
                  <a:latin typeface="Calibri"/>
                  <a:ea typeface="Calibri"/>
                  <a:cs typeface="Calibri"/>
                  <a:sym typeface="Calibri"/>
                </a:rPr>
                <a:t>4</a:t>
              </a:r>
              <a:endParaRPr kumimoji="0" sz="1200" b="1" i="0" u="none" strike="noStrike" kern="1200" cap="none" spc="0" normalizeH="0" baseline="0" noProof="0" dirty="0">
                <a:ln>
                  <a:noFill/>
                </a:ln>
                <a:solidFill>
                  <a:srgbClr val="FFFFFF"/>
                </a:solidFill>
                <a:effectLst/>
                <a:uLnTx/>
                <a:uFillTx/>
                <a:latin typeface="Calibri"/>
                <a:ea typeface="Calibri"/>
                <a:cs typeface="Calibri"/>
                <a:sym typeface="Calibri"/>
              </a:endParaRPr>
            </a:p>
          </p:txBody>
        </p:sp>
        <p:sp>
          <p:nvSpPr>
            <p:cNvPr id="394" name="Google Shape;394;p68"/>
            <p:cNvSpPr/>
            <p:nvPr/>
          </p:nvSpPr>
          <p:spPr>
            <a:xfrm>
              <a:off x="9860698" y="3314239"/>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5</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395" name="Google Shape;395;p68"/>
            <p:cNvSpPr/>
            <p:nvPr/>
          </p:nvSpPr>
          <p:spPr>
            <a:xfrm>
              <a:off x="9412794" y="4355972"/>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3</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396" name="Google Shape;396;p68"/>
            <p:cNvSpPr/>
            <p:nvPr/>
          </p:nvSpPr>
          <p:spPr>
            <a:xfrm>
              <a:off x="8559318" y="1687363"/>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dirty="0">
                  <a:ln>
                    <a:noFill/>
                  </a:ln>
                  <a:solidFill>
                    <a:srgbClr val="FFFFFF"/>
                  </a:solidFill>
                  <a:effectLst/>
                  <a:uLnTx/>
                  <a:uFillTx/>
                  <a:latin typeface="Calibri"/>
                  <a:ea typeface="Calibri"/>
                  <a:cs typeface="Calibri"/>
                  <a:sym typeface="Calibri"/>
                </a:rPr>
                <a:t>10</a:t>
              </a:r>
              <a:endParaRPr kumimoji="0" sz="1200" b="1" i="0" u="none" strike="noStrike" kern="1200" cap="none" spc="0" normalizeH="0" baseline="0" noProof="0" dirty="0">
                <a:ln>
                  <a:noFill/>
                </a:ln>
                <a:solidFill>
                  <a:srgbClr val="FFFFFF"/>
                </a:solidFill>
                <a:effectLst/>
                <a:uLnTx/>
                <a:uFillTx/>
                <a:latin typeface="Calibri"/>
                <a:ea typeface="Calibri"/>
                <a:cs typeface="Calibri"/>
                <a:sym typeface="Calibri"/>
              </a:endParaRPr>
            </a:p>
          </p:txBody>
        </p:sp>
        <p:sp>
          <p:nvSpPr>
            <p:cNvPr id="397" name="Google Shape;397;p68"/>
            <p:cNvSpPr/>
            <p:nvPr/>
          </p:nvSpPr>
          <p:spPr>
            <a:xfrm>
              <a:off x="10012423" y="4622507"/>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6</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398" name="Google Shape;398;p68"/>
            <p:cNvSpPr/>
            <p:nvPr/>
          </p:nvSpPr>
          <p:spPr>
            <a:xfrm>
              <a:off x="8492943" y="2512455"/>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10</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399" name="Google Shape;399;p68"/>
            <p:cNvSpPr/>
            <p:nvPr/>
          </p:nvSpPr>
          <p:spPr>
            <a:xfrm>
              <a:off x="10312261" y="4362359"/>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13</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0" name="Google Shape;400;p68"/>
            <p:cNvSpPr/>
            <p:nvPr/>
          </p:nvSpPr>
          <p:spPr>
            <a:xfrm>
              <a:off x="9126533" y="3271441"/>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11</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68"/>
            <p:cNvSpPr/>
            <p:nvPr/>
          </p:nvSpPr>
          <p:spPr>
            <a:xfrm>
              <a:off x="9688410" y="3968382"/>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dirty="0">
                  <a:ln>
                    <a:noFill/>
                  </a:ln>
                  <a:solidFill>
                    <a:srgbClr val="FFFFFF"/>
                  </a:solidFill>
                  <a:effectLst/>
                  <a:uLnTx/>
                  <a:uFillTx/>
                  <a:latin typeface="Calibri"/>
                  <a:ea typeface="Calibri"/>
                  <a:cs typeface="Calibri"/>
                  <a:sym typeface="Calibri"/>
                </a:rPr>
                <a:t>9</a:t>
              </a:r>
              <a:endParaRPr kumimoji="0" sz="1200" b="1" i="0" u="none" strike="noStrike" kern="1200" cap="none" spc="0" normalizeH="0" baseline="0" noProof="0" dirty="0">
                <a:ln>
                  <a:noFill/>
                </a:ln>
                <a:solidFill>
                  <a:srgbClr val="FFFFFF"/>
                </a:solidFill>
                <a:effectLst/>
                <a:uLnTx/>
                <a:uFillTx/>
                <a:latin typeface="Calibri"/>
                <a:ea typeface="Calibri"/>
                <a:cs typeface="Calibri"/>
                <a:sym typeface="Calibri"/>
              </a:endParaRPr>
            </a:p>
          </p:txBody>
        </p:sp>
        <p:sp>
          <p:nvSpPr>
            <p:cNvPr id="402" name="Google Shape;402;p68"/>
            <p:cNvSpPr/>
            <p:nvPr/>
          </p:nvSpPr>
          <p:spPr>
            <a:xfrm>
              <a:off x="8079370" y="3083289"/>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10</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3" name="Google Shape;403;p68"/>
            <p:cNvSpPr/>
            <p:nvPr/>
          </p:nvSpPr>
          <p:spPr>
            <a:xfrm>
              <a:off x="9688425" y="1637508"/>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dirty="0">
                  <a:ln>
                    <a:noFill/>
                  </a:ln>
                  <a:solidFill>
                    <a:srgbClr val="FFFFFF"/>
                  </a:solidFill>
                  <a:effectLst/>
                  <a:uLnTx/>
                  <a:uFillTx/>
                  <a:latin typeface="Calibri"/>
                  <a:ea typeface="Calibri"/>
                  <a:cs typeface="Calibri"/>
                  <a:sym typeface="Calibri"/>
                </a:rPr>
                <a:t>14</a:t>
              </a:r>
              <a:endParaRPr kumimoji="0" sz="1200" b="1" i="0" u="none" strike="noStrike" kern="1200" cap="none" spc="0" normalizeH="0" baseline="0" noProof="0" dirty="0">
                <a:ln>
                  <a:noFill/>
                </a:ln>
                <a:solidFill>
                  <a:srgbClr val="FFFFFF"/>
                </a:solidFill>
                <a:effectLst/>
                <a:uLnTx/>
                <a:uFillTx/>
                <a:latin typeface="Calibri"/>
                <a:ea typeface="Calibri"/>
                <a:cs typeface="Calibri"/>
                <a:sym typeface="Calibri"/>
              </a:endParaRPr>
            </a:p>
          </p:txBody>
        </p:sp>
        <p:sp>
          <p:nvSpPr>
            <p:cNvPr id="404" name="Google Shape;404;p68"/>
            <p:cNvSpPr/>
            <p:nvPr/>
          </p:nvSpPr>
          <p:spPr>
            <a:xfrm>
              <a:off x="10751416" y="3948897"/>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a:ln>
                    <a:noFill/>
                  </a:ln>
                  <a:solidFill>
                    <a:srgbClr val="FFFFFF"/>
                  </a:solidFill>
                  <a:effectLst/>
                  <a:uLnTx/>
                  <a:uFillTx/>
                  <a:latin typeface="Calibri"/>
                  <a:ea typeface="Calibri"/>
                  <a:cs typeface="Calibri"/>
                  <a:sym typeface="Calibri"/>
                </a:rPr>
                <a:t>3</a:t>
              </a:r>
              <a:endParaRPr kumimoji="0" sz="1200" b="1"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68"/>
            <p:cNvSpPr/>
            <p:nvPr/>
          </p:nvSpPr>
          <p:spPr>
            <a:xfrm>
              <a:off x="9062706" y="3829724"/>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dirty="0">
                  <a:ln>
                    <a:noFill/>
                  </a:ln>
                  <a:solidFill>
                    <a:srgbClr val="FFFFFF"/>
                  </a:solidFill>
                  <a:effectLst/>
                  <a:uLnTx/>
                  <a:uFillTx/>
                  <a:latin typeface="Calibri"/>
                  <a:ea typeface="Calibri"/>
                  <a:cs typeface="Calibri"/>
                  <a:sym typeface="Calibri"/>
                </a:rPr>
                <a:t>2</a:t>
              </a:r>
              <a:endParaRPr kumimoji="0" sz="1200" b="1" i="0" u="none" strike="noStrike" kern="1200" cap="none" spc="0" normalizeH="0" baseline="0" noProof="0" dirty="0">
                <a:ln>
                  <a:noFill/>
                </a:ln>
                <a:solidFill>
                  <a:srgbClr val="FFFFFF"/>
                </a:solidFill>
                <a:effectLst/>
                <a:uLnTx/>
                <a:uFillTx/>
                <a:latin typeface="Calibri"/>
                <a:ea typeface="Calibri"/>
                <a:cs typeface="Calibri"/>
                <a:sym typeface="Calibri"/>
              </a:endParaRPr>
            </a:p>
          </p:txBody>
        </p:sp>
        <p:sp>
          <p:nvSpPr>
            <p:cNvPr id="406" name="Google Shape;406;p68"/>
            <p:cNvSpPr/>
            <p:nvPr/>
          </p:nvSpPr>
          <p:spPr>
            <a:xfrm>
              <a:off x="10919764" y="4804088"/>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dirty="0">
                  <a:ln>
                    <a:noFill/>
                  </a:ln>
                  <a:solidFill>
                    <a:srgbClr val="FFFFFF"/>
                  </a:solidFill>
                  <a:effectLst/>
                  <a:uLnTx/>
                  <a:uFillTx/>
                  <a:latin typeface="Calibri"/>
                  <a:ea typeface="Calibri"/>
                  <a:cs typeface="Calibri"/>
                  <a:sym typeface="Calibri"/>
                </a:rPr>
                <a:t>25</a:t>
              </a:r>
              <a:endParaRPr kumimoji="0" sz="1200" b="1" i="0" u="none" strike="noStrike" kern="1200" cap="none" spc="0" normalizeH="0" baseline="0" noProof="0" dirty="0">
                <a:ln>
                  <a:noFill/>
                </a:ln>
                <a:solidFill>
                  <a:srgbClr val="FFFFFF"/>
                </a:solidFill>
                <a:effectLst/>
                <a:uLnTx/>
                <a:uFillTx/>
                <a:latin typeface="Calibri"/>
                <a:ea typeface="Calibri"/>
                <a:cs typeface="Calibri"/>
                <a:sym typeface="Calibri"/>
              </a:endParaRPr>
            </a:p>
          </p:txBody>
        </p:sp>
        <p:sp>
          <p:nvSpPr>
            <p:cNvPr id="407" name="Google Shape;407;p68"/>
            <p:cNvSpPr/>
            <p:nvPr/>
          </p:nvSpPr>
          <p:spPr>
            <a:xfrm>
              <a:off x="8923181" y="2485358"/>
              <a:ext cx="324000" cy="324000"/>
            </a:xfrm>
            <a:prstGeom prst="ellipse">
              <a:avLst/>
            </a:prstGeom>
            <a:solidFill>
              <a:srgbClr val="C00000"/>
            </a:solidFill>
            <a:ln w="25400" cap="flat" cmpd="sng">
              <a:solidFill>
                <a:srgbClr val="C00000"/>
              </a:solidFill>
              <a:prstDash val="solid"/>
              <a:round/>
              <a:headEnd type="none" w="sm" len="sm"/>
              <a:tailEnd type="none" w="sm" len="sm"/>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1200" cap="none" spc="0" normalizeH="0" baseline="0" noProof="0" dirty="0">
                  <a:ln>
                    <a:noFill/>
                  </a:ln>
                  <a:solidFill>
                    <a:srgbClr val="FFFFFF"/>
                  </a:solidFill>
                  <a:effectLst/>
                  <a:uLnTx/>
                  <a:uFillTx/>
                  <a:latin typeface="Calibri"/>
                  <a:ea typeface="Calibri"/>
                  <a:cs typeface="Calibri"/>
                  <a:sym typeface="Calibri"/>
                </a:rPr>
                <a:t>12</a:t>
              </a:r>
              <a:endParaRPr kumimoji="0" sz="1200" b="1" i="0" u="none" strike="noStrike" kern="1200" cap="none" spc="0" normalizeH="0" baseline="0" noProof="0" dirty="0">
                <a:ln>
                  <a:noFill/>
                </a:ln>
                <a:solidFill>
                  <a:srgbClr val="FFFFFF"/>
                </a:solidFill>
                <a:effectLst/>
                <a:uLnTx/>
                <a:uFillTx/>
                <a:latin typeface="Calibri"/>
                <a:ea typeface="Calibri"/>
                <a:cs typeface="Calibri"/>
                <a:sym typeface="Calibri"/>
              </a:endParaRPr>
            </a:p>
          </p:txBody>
        </p:sp>
      </p:grpSp>
      <p:pic>
        <p:nvPicPr>
          <p:cNvPr id="408" name="Google Shape;408;p68"/>
          <p:cNvPicPr preferRelativeResize="0"/>
          <p:nvPr/>
        </p:nvPicPr>
        <p:blipFill rotWithShape="1">
          <a:blip r:embed="rId9">
            <a:alphaModFix/>
          </a:blip>
          <a:srcRect/>
          <a:stretch/>
        </p:blipFill>
        <p:spPr>
          <a:xfrm>
            <a:off x="1913162" y="2048047"/>
            <a:ext cx="444067" cy="420140"/>
          </a:xfrm>
          <a:prstGeom prst="rect">
            <a:avLst/>
          </a:prstGeom>
          <a:noFill/>
          <a:ln>
            <a:noFill/>
          </a:ln>
        </p:spPr>
      </p:pic>
      <p:grpSp>
        <p:nvGrpSpPr>
          <p:cNvPr id="409" name="Google Shape;409;p68"/>
          <p:cNvGrpSpPr/>
          <p:nvPr/>
        </p:nvGrpSpPr>
        <p:grpSpPr>
          <a:xfrm>
            <a:off x="21437" y="4171923"/>
            <a:ext cx="2540276" cy="2697073"/>
            <a:chOff x="91025" y="3651675"/>
            <a:chExt cx="2540276" cy="2697073"/>
          </a:xfrm>
        </p:grpSpPr>
        <p:pic>
          <p:nvPicPr>
            <p:cNvPr id="410" name="Google Shape;410;p68"/>
            <p:cNvPicPr preferRelativeResize="0"/>
            <p:nvPr/>
          </p:nvPicPr>
          <p:blipFill rotWithShape="1">
            <a:blip r:embed="rId10">
              <a:alphaModFix/>
            </a:blip>
            <a:srcRect/>
            <a:stretch/>
          </p:blipFill>
          <p:spPr>
            <a:xfrm>
              <a:off x="91025" y="3768150"/>
              <a:ext cx="2540276" cy="2580598"/>
            </a:xfrm>
            <a:prstGeom prst="rect">
              <a:avLst/>
            </a:prstGeom>
            <a:noFill/>
            <a:ln>
              <a:noFill/>
            </a:ln>
          </p:spPr>
        </p:pic>
        <p:sp>
          <p:nvSpPr>
            <p:cNvPr id="411" name="Google Shape;411;p68"/>
            <p:cNvSpPr/>
            <p:nvPr/>
          </p:nvSpPr>
          <p:spPr>
            <a:xfrm>
              <a:off x="545425" y="4843775"/>
              <a:ext cx="537600" cy="3333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ES" sz="1300" b="1" i="0" u="none" strike="noStrike" kern="1200" cap="none" spc="0" normalizeH="0" baseline="0" noProof="0" dirty="0">
                  <a:ln>
                    <a:noFill/>
                  </a:ln>
                  <a:solidFill>
                    <a:prstClr val="white"/>
                  </a:solidFill>
                  <a:effectLst/>
                  <a:uLnTx/>
                  <a:uFillTx/>
                  <a:latin typeface="Calibri"/>
                  <a:ea typeface="Calibri"/>
                  <a:cs typeface="Calibri"/>
                  <a:sym typeface="Calibri"/>
                </a:rPr>
                <a:t>52%</a:t>
              </a:r>
              <a:endParaRPr kumimoji="0" sz="900" b="0" i="0" u="none" strike="noStrike" kern="1200" cap="none" spc="0" normalizeH="0" baseline="0" noProof="0" dirty="0">
                <a:ln>
                  <a:noFill/>
                </a:ln>
                <a:solidFill>
                  <a:prstClr val="white"/>
                </a:solidFill>
                <a:effectLst/>
                <a:uLnTx/>
                <a:uFillTx/>
                <a:latin typeface="Arial"/>
                <a:ea typeface="Arial"/>
                <a:cs typeface="Arial"/>
                <a:sym typeface="Arial"/>
              </a:endParaRPr>
            </a:p>
          </p:txBody>
        </p:sp>
        <p:sp>
          <p:nvSpPr>
            <p:cNvPr id="412" name="Google Shape;412;p68"/>
            <p:cNvSpPr/>
            <p:nvPr/>
          </p:nvSpPr>
          <p:spPr>
            <a:xfrm>
              <a:off x="1821975" y="5293100"/>
              <a:ext cx="537600" cy="3333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ES" sz="1300" b="1" i="0" u="none" strike="noStrike" kern="1200" cap="none" spc="0" normalizeH="0" baseline="0" noProof="0" dirty="0">
                  <a:ln>
                    <a:noFill/>
                  </a:ln>
                  <a:solidFill>
                    <a:prstClr val="white"/>
                  </a:solidFill>
                  <a:effectLst/>
                  <a:uLnTx/>
                  <a:uFillTx/>
                  <a:latin typeface="Calibri"/>
                  <a:ea typeface="Calibri"/>
                  <a:cs typeface="Calibri"/>
                  <a:sym typeface="Calibri"/>
                </a:rPr>
                <a:t>30%</a:t>
              </a:r>
              <a:endParaRPr kumimoji="0" sz="900" b="0" i="0" u="none" strike="noStrike" kern="1200" cap="none" spc="0" normalizeH="0" baseline="0" noProof="0" dirty="0">
                <a:ln>
                  <a:noFill/>
                </a:ln>
                <a:solidFill>
                  <a:prstClr val="white"/>
                </a:solidFill>
                <a:effectLst/>
                <a:uLnTx/>
                <a:uFillTx/>
                <a:latin typeface="Arial"/>
                <a:ea typeface="Arial"/>
                <a:cs typeface="Arial"/>
                <a:sym typeface="Arial"/>
              </a:endParaRPr>
            </a:p>
          </p:txBody>
        </p:sp>
        <p:sp>
          <p:nvSpPr>
            <p:cNvPr id="413" name="Google Shape;413;p68"/>
            <p:cNvSpPr/>
            <p:nvPr/>
          </p:nvSpPr>
          <p:spPr>
            <a:xfrm>
              <a:off x="1868725" y="4314100"/>
              <a:ext cx="537600" cy="3333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ES" sz="1300" b="1" i="0" u="none" strike="noStrike" kern="1200" cap="none" spc="0" normalizeH="0" baseline="0" noProof="0">
                  <a:ln>
                    <a:noFill/>
                  </a:ln>
                  <a:solidFill>
                    <a:prstClr val="white"/>
                  </a:solidFill>
                  <a:effectLst/>
                  <a:uLnTx/>
                  <a:uFillTx/>
                  <a:latin typeface="Calibri"/>
                  <a:ea typeface="Calibri"/>
                  <a:cs typeface="Calibri"/>
                  <a:sym typeface="Calibri"/>
                </a:rPr>
                <a:t>15%</a:t>
              </a:r>
              <a:endParaRPr kumimoji="0" sz="900" b="0" i="0" u="none" strike="noStrike" kern="1200" cap="none" spc="0" normalizeH="0" baseline="0" noProof="0">
                <a:ln>
                  <a:noFill/>
                </a:ln>
                <a:solidFill>
                  <a:prstClr val="white"/>
                </a:solidFill>
                <a:effectLst/>
                <a:uLnTx/>
                <a:uFillTx/>
                <a:latin typeface="Arial"/>
                <a:ea typeface="Arial"/>
                <a:cs typeface="Arial"/>
                <a:sym typeface="Arial"/>
              </a:endParaRPr>
            </a:p>
          </p:txBody>
        </p:sp>
        <p:sp>
          <p:nvSpPr>
            <p:cNvPr id="414" name="Google Shape;414;p68"/>
            <p:cNvSpPr/>
            <p:nvPr/>
          </p:nvSpPr>
          <p:spPr>
            <a:xfrm>
              <a:off x="1454500" y="3651675"/>
              <a:ext cx="537600" cy="3333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00"/>
                <a:buFont typeface="Arial"/>
                <a:buNone/>
                <a:tabLst/>
                <a:defRPr/>
              </a:pPr>
              <a:r>
                <a:rPr kumimoji="0" lang="es-ES" sz="1300" b="1" i="0" u="none" strike="noStrike" kern="1200" cap="none" spc="0" normalizeH="0" baseline="0" noProof="0" dirty="0">
                  <a:ln>
                    <a:noFill/>
                  </a:ln>
                  <a:solidFill>
                    <a:srgbClr val="D14241"/>
                  </a:solidFill>
                  <a:effectLst/>
                  <a:uLnTx/>
                  <a:uFillTx/>
                  <a:latin typeface="Calibri"/>
                  <a:ea typeface="Calibri"/>
                  <a:cs typeface="Calibri"/>
                  <a:sym typeface="Calibri"/>
                </a:rPr>
                <a:t>3%</a:t>
              </a:r>
              <a:endParaRPr kumimoji="0" sz="900" b="0" i="0" u="none" strike="noStrike" kern="1200" cap="none" spc="0" normalizeH="0" baseline="0" noProof="0" dirty="0">
                <a:ln>
                  <a:noFill/>
                </a:ln>
                <a:solidFill>
                  <a:srgbClr val="D14241"/>
                </a:solidFill>
                <a:effectLst/>
                <a:uLnTx/>
                <a:uFillTx/>
                <a:latin typeface="Arial"/>
                <a:ea typeface="Arial"/>
                <a:cs typeface="Arial"/>
                <a:sym typeface="Arial"/>
              </a:endParaRPr>
            </a:p>
          </p:txBody>
        </p:sp>
      </p:grpSp>
      <p:sp>
        <p:nvSpPr>
          <p:cNvPr id="415" name="Google Shape;415;p68"/>
          <p:cNvSpPr txBox="1"/>
          <p:nvPr/>
        </p:nvSpPr>
        <p:spPr>
          <a:xfrm>
            <a:off x="2863212" y="4447148"/>
            <a:ext cx="1438200" cy="23472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15000"/>
              </a:lnSpc>
              <a:spcBef>
                <a:spcPts val="0"/>
              </a:spcBef>
              <a:spcAft>
                <a:spcPts val="0"/>
              </a:spcAft>
              <a:buClr>
                <a:srgbClr val="000000"/>
              </a:buClr>
              <a:buSzPts val="1100"/>
              <a:buFont typeface="Arial"/>
              <a:buNone/>
              <a:tabLst/>
              <a:defRPr/>
            </a:pPr>
            <a:r>
              <a:rPr kumimoji="0" lang="es-ES" sz="1100" b="0" i="0" u="none" strike="noStrike" kern="1200" cap="none" spc="0" normalizeH="0" baseline="0" noProof="0">
                <a:ln>
                  <a:noFill/>
                </a:ln>
                <a:solidFill>
                  <a:srgbClr val="741B47"/>
                </a:solidFill>
                <a:effectLst/>
                <a:uLnTx/>
                <a:uFillTx/>
                <a:latin typeface="Calibri"/>
                <a:ea typeface="Calibri"/>
                <a:cs typeface="Calibri"/>
                <a:sym typeface="Calibri"/>
              </a:rPr>
              <a:t>Conflictos sociales</a:t>
            </a:r>
            <a:endParaRPr kumimoji="0" sz="1100" b="0" i="0" u="none" strike="noStrike" kern="1200" cap="none" spc="0" normalizeH="0" baseline="0" noProof="0">
              <a:ln>
                <a:noFill/>
              </a:ln>
              <a:solidFill>
                <a:srgbClr val="741B47"/>
              </a:solidFill>
              <a:effectLst/>
              <a:uLnTx/>
              <a:uFillTx/>
              <a:latin typeface="Calibri"/>
              <a:ea typeface="Calibri"/>
              <a:cs typeface="Calibri"/>
              <a:sym typeface="Calibri"/>
            </a:endParaRPr>
          </a:p>
          <a:p>
            <a:pPr marL="0" marR="0" lvl="0" indent="0" algn="l" defTabSz="914400" rtl="0" eaLnBrk="1" fontAlgn="auto" latinLnBrk="0" hangingPunct="1">
              <a:lnSpc>
                <a:spcPct val="115000"/>
              </a:lnSpc>
              <a:spcBef>
                <a:spcPts val="0"/>
              </a:spcBef>
              <a:spcAft>
                <a:spcPts val="0"/>
              </a:spcAft>
              <a:buClr>
                <a:srgbClr val="000000"/>
              </a:buClr>
              <a:buSzPts val="1100"/>
              <a:buFont typeface="Arial"/>
              <a:buNone/>
              <a:tabLst/>
              <a:defRPr/>
            </a:pPr>
            <a:endParaRPr kumimoji="0" sz="1100" b="0" i="0" u="none" strike="noStrike" kern="1200" cap="none" spc="0" normalizeH="0" baseline="0" noProof="0">
              <a:ln>
                <a:noFill/>
              </a:ln>
              <a:solidFill>
                <a:srgbClr val="741B47"/>
              </a:solidFill>
              <a:effectLst/>
              <a:uLnTx/>
              <a:uFillTx/>
              <a:latin typeface="Calibri"/>
              <a:ea typeface="Calibri"/>
              <a:cs typeface="Calibri"/>
              <a:sym typeface="Calibri"/>
            </a:endParaRPr>
          </a:p>
          <a:p>
            <a:pPr marL="0" marR="0" lvl="0" indent="0" algn="l" defTabSz="914400" rtl="0" eaLnBrk="1" fontAlgn="auto" latinLnBrk="0" hangingPunct="1">
              <a:lnSpc>
                <a:spcPct val="115000"/>
              </a:lnSpc>
              <a:spcBef>
                <a:spcPts val="0"/>
              </a:spcBef>
              <a:spcAft>
                <a:spcPts val="0"/>
              </a:spcAft>
              <a:buClr>
                <a:srgbClr val="000000"/>
              </a:buClr>
              <a:buSzPts val="1100"/>
              <a:buFont typeface="Arial"/>
              <a:buNone/>
              <a:tabLst/>
              <a:defRPr/>
            </a:pPr>
            <a:r>
              <a:rPr kumimoji="0" lang="es-ES" sz="1100" b="0" i="0" u="none" strike="noStrike" kern="1200" cap="none" spc="0" normalizeH="0" baseline="0" noProof="0">
                <a:ln>
                  <a:noFill/>
                </a:ln>
                <a:solidFill>
                  <a:srgbClr val="741B47"/>
                </a:solidFill>
                <a:effectLst/>
                <a:uLnTx/>
                <a:uFillTx/>
                <a:latin typeface="Calibri"/>
                <a:ea typeface="Calibri"/>
                <a:cs typeface="Calibri"/>
                <a:sym typeface="Calibri"/>
              </a:rPr>
              <a:t>Deficiencia Administrativa</a:t>
            </a:r>
            <a:endParaRPr kumimoji="0" sz="1100" b="0" i="0" u="none" strike="noStrike" kern="1200" cap="none" spc="0" normalizeH="0" baseline="0" noProof="0">
              <a:ln>
                <a:noFill/>
              </a:ln>
              <a:solidFill>
                <a:srgbClr val="741B47"/>
              </a:solidFill>
              <a:effectLst/>
              <a:uLnTx/>
              <a:uFillTx/>
              <a:latin typeface="Calibri"/>
              <a:ea typeface="Calibri"/>
              <a:cs typeface="Calibri"/>
              <a:sym typeface="Calibri"/>
            </a:endParaRPr>
          </a:p>
          <a:p>
            <a:pPr marL="0" marR="0" lvl="0" indent="0" algn="l" defTabSz="914400" rtl="0" eaLnBrk="1" fontAlgn="auto" latinLnBrk="0" hangingPunct="1">
              <a:lnSpc>
                <a:spcPct val="115000"/>
              </a:lnSpc>
              <a:spcBef>
                <a:spcPts val="0"/>
              </a:spcBef>
              <a:spcAft>
                <a:spcPts val="0"/>
              </a:spcAft>
              <a:buClr>
                <a:srgbClr val="000000"/>
              </a:buClr>
              <a:buSzPts val="1100"/>
              <a:buFont typeface="Arial"/>
              <a:buNone/>
              <a:tabLst/>
              <a:defRPr/>
            </a:pPr>
            <a:endParaRPr kumimoji="0" sz="1100" b="0" i="0" u="none" strike="noStrike" kern="1200" cap="none" spc="0" normalizeH="0" baseline="0" noProof="0">
              <a:ln>
                <a:noFill/>
              </a:ln>
              <a:solidFill>
                <a:srgbClr val="741B47"/>
              </a:solidFill>
              <a:effectLst/>
              <a:uLnTx/>
              <a:uFillTx/>
              <a:latin typeface="Calibri"/>
              <a:ea typeface="Calibri"/>
              <a:cs typeface="Calibri"/>
              <a:sym typeface="Calibri"/>
            </a:endParaRPr>
          </a:p>
          <a:p>
            <a:pPr marL="0" marR="0" lvl="0" indent="0" algn="l" defTabSz="914400" rtl="0" eaLnBrk="1" fontAlgn="auto" latinLnBrk="0" hangingPunct="1">
              <a:lnSpc>
                <a:spcPct val="115000"/>
              </a:lnSpc>
              <a:spcBef>
                <a:spcPts val="0"/>
              </a:spcBef>
              <a:spcAft>
                <a:spcPts val="0"/>
              </a:spcAft>
              <a:buClr>
                <a:srgbClr val="000000"/>
              </a:buClr>
              <a:buSzPts val="1100"/>
              <a:buFont typeface="Arial"/>
              <a:buNone/>
              <a:tabLst/>
              <a:defRPr/>
            </a:pPr>
            <a:r>
              <a:rPr kumimoji="0" lang="es-ES" sz="1100" b="0" i="0" u="none" strike="noStrike" kern="1200" cap="none" spc="0" normalizeH="0" baseline="0" noProof="0">
                <a:ln>
                  <a:noFill/>
                </a:ln>
                <a:solidFill>
                  <a:srgbClr val="741B47"/>
                </a:solidFill>
                <a:effectLst/>
                <a:uLnTx/>
                <a:uFillTx/>
                <a:latin typeface="Calibri"/>
                <a:ea typeface="Calibri"/>
                <a:cs typeface="Calibri"/>
                <a:sym typeface="Calibri"/>
              </a:rPr>
              <a:t>Deficiencia del Expediente Técnico</a:t>
            </a:r>
            <a:endParaRPr kumimoji="0" sz="1100" b="0" i="0" u="none" strike="noStrike" kern="1200" cap="none" spc="0" normalizeH="0" baseline="0" noProof="0">
              <a:ln>
                <a:noFill/>
              </a:ln>
              <a:solidFill>
                <a:srgbClr val="741B47"/>
              </a:solidFill>
              <a:effectLst/>
              <a:uLnTx/>
              <a:uFillTx/>
              <a:latin typeface="Calibri"/>
              <a:ea typeface="Calibri"/>
              <a:cs typeface="Calibri"/>
              <a:sym typeface="Calibri"/>
            </a:endParaRPr>
          </a:p>
          <a:p>
            <a:pPr marL="0" marR="0" lvl="0" indent="0" algn="l" defTabSz="914400" rtl="0" eaLnBrk="1" fontAlgn="auto" latinLnBrk="0" hangingPunct="1">
              <a:lnSpc>
                <a:spcPct val="115000"/>
              </a:lnSpc>
              <a:spcBef>
                <a:spcPts val="0"/>
              </a:spcBef>
              <a:spcAft>
                <a:spcPts val="0"/>
              </a:spcAft>
              <a:buClr>
                <a:srgbClr val="000000"/>
              </a:buClr>
              <a:buSzPts val="1100"/>
              <a:buFont typeface="Arial"/>
              <a:buNone/>
              <a:tabLst/>
              <a:defRPr/>
            </a:pPr>
            <a:endParaRPr kumimoji="0" sz="1100" b="0" i="0" u="none" strike="noStrike" kern="1200" cap="none" spc="0" normalizeH="0" baseline="0" noProof="0">
              <a:ln>
                <a:noFill/>
              </a:ln>
              <a:solidFill>
                <a:srgbClr val="741B47"/>
              </a:solidFill>
              <a:effectLst/>
              <a:uLnTx/>
              <a:uFillTx/>
              <a:latin typeface="Calibri"/>
              <a:ea typeface="Calibri"/>
              <a:cs typeface="Calibri"/>
              <a:sym typeface="Calibri"/>
            </a:endParaRPr>
          </a:p>
          <a:p>
            <a:pPr marL="0" marR="0" lvl="0" indent="0" algn="l" defTabSz="914400" rtl="0" eaLnBrk="1" fontAlgn="auto" latinLnBrk="0" hangingPunct="1">
              <a:lnSpc>
                <a:spcPct val="115000"/>
              </a:lnSpc>
              <a:spcBef>
                <a:spcPts val="0"/>
              </a:spcBef>
              <a:spcAft>
                <a:spcPts val="0"/>
              </a:spcAft>
              <a:buClr>
                <a:prstClr val="black"/>
              </a:buClr>
              <a:buSzPts val="1200"/>
              <a:buFont typeface="Arial"/>
              <a:buNone/>
              <a:tabLst/>
              <a:defRPr/>
            </a:pPr>
            <a:r>
              <a:rPr kumimoji="0" lang="es-ES" sz="1100" b="0" i="0" u="none" strike="noStrike" kern="1200" cap="none" spc="0" normalizeH="0" baseline="0" noProof="0">
                <a:ln>
                  <a:noFill/>
                </a:ln>
                <a:solidFill>
                  <a:srgbClr val="741B47"/>
                </a:solidFill>
                <a:effectLst/>
                <a:uLnTx/>
                <a:uFillTx/>
                <a:latin typeface="Calibri"/>
                <a:ea typeface="Calibri"/>
                <a:cs typeface="Calibri"/>
                <a:sym typeface="Calibri"/>
              </a:rPr>
              <a:t>Incumplimiento Contractual</a:t>
            </a:r>
            <a:endParaRPr kumimoji="0" sz="1100" b="0" i="0" u="none" strike="noStrike" kern="1200" cap="none" spc="0" normalizeH="0" baseline="0" noProof="0">
              <a:ln>
                <a:noFill/>
              </a:ln>
              <a:solidFill>
                <a:srgbClr val="741B47"/>
              </a:solidFill>
              <a:effectLst/>
              <a:uLnTx/>
              <a:uFillTx/>
              <a:latin typeface="Calibri"/>
              <a:ea typeface="Calibri"/>
              <a:cs typeface="Calibri"/>
              <a:sym typeface="Calibri"/>
            </a:endParaRPr>
          </a:p>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6" name="Google Shape;416;p68"/>
          <p:cNvSpPr/>
          <p:nvPr/>
        </p:nvSpPr>
        <p:spPr>
          <a:xfrm>
            <a:off x="2746037" y="4552048"/>
            <a:ext cx="150900" cy="150900"/>
          </a:xfrm>
          <a:prstGeom prst="rect">
            <a:avLst/>
          </a:prstGeom>
          <a:solidFill>
            <a:srgbClr val="F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417" name="Google Shape;417;p68"/>
          <p:cNvSpPr/>
          <p:nvPr/>
        </p:nvSpPr>
        <p:spPr>
          <a:xfrm>
            <a:off x="2746037" y="4931748"/>
            <a:ext cx="150900" cy="150900"/>
          </a:xfrm>
          <a:prstGeom prst="rect">
            <a:avLst/>
          </a:prstGeom>
          <a:solidFill>
            <a:srgbClr val="FFA3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418" name="Google Shape;418;p68"/>
          <p:cNvSpPr/>
          <p:nvPr/>
        </p:nvSpPr>
        <p:spPr>
          <a:xfrm>
            <a:off x="2746037" y="5511023"/>
            <a:ext cx="150900" cy="150900"/>
          </a:xfrm>
          <a:prstGeom prst="rect">
            <a:avLst/>
          </a:prstGeom>
          <a:solidFill>
            <a:srgbClr val="FF6D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419" name="Google Shape;419;p68"/>
          <p:cNvSpPr/>
          <p:nvPr/>
        </p:nvSpPr>
        <p:spPr>
          <a:xfrm>
            <a:off x="2746037" y="6084373"/>
            <a:ext cx="150900" cy="150900"/>
          </a:xfrm>
          <a:prstGeom prst="rect">
            <a:avLst/>
          </a:prstGeom>
          <a:solidFill>
            <a:srgbClr val="DD0B1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pic>
        <p:nvPicPr>
          <p:cNvPr id="442" name="Google Shape;442;p68"/>
          <p:cNvPicPr preferRelativeResize="0"/>
          <p:nvPr/>
        </p:nvPicPr>
        <p:blipFill rotWithShape="1">
          <a:blip r:embed="rId11">
            <a:alphaModFix/>
          </a:blip>
          <a:srcRect t="48146"/>
          <a:stretch/>
        </p:blipFill>
        <p:spPr>
          <a:xfrm>
            <a:off x="0" y="142875"/>
            <a:ext cx="12192000" cy="782725"/>
          </a:xfrm>
          <a:prstGeom prst="rect">
            <a:avLst/>
          </a:prstGeom>
          <a:noFill/>
          <a:ln>
            <a:noFill/>
          </a:ln>
        </p:spPr>
      </p:pic>
      <p:grpSp>
        <p:nvGrpSpPr>
          <p:cNvPr id="443" name="Google Shape;443;p68"/>
          <p:cNvGrpSpPr/>
          <p:nvPr/>
        </p:nvGrpSpPr>
        <p:grpSpPr>
          <a:xfrm>
            <a:off x="0" y="11"/>
            <a:ext cx="12192000" cy="720328"/>
            <a:chOff x="0" y="11"/>
            <a:chExt cx="12192000" cy="720328"/>
          </a:xfrm>
        </p:grpSpPr>
        <p:pic>
          <p:nvPicPr>
            <p:cNvPr id="444" name="Google Shape;444;p68"/>
            <p:cNvPicPr preferRelativeResize="0"/>
            <p:nvPr/>
          </p:nvPicPr>
          <p:blipFill rotWithShape="1">
            <a:blip r:embed="rId12">
              <a:alphaModFix/>
            </a:blip>
            <a:srcRect/>
            <a:stretch/>
          </p:blipFill>
          <p:spPr>
            <a:xfrm>
              <a:off x="0" y="11"/>
              <a:ext cx="12192000" cy="720328"/>
            </a:xfrm>
            <a:prstGeom prst="rect">
              <a:avLst/>
            </a:prstGeom>
            <a:noFill/>
            <a:ln>
              <a:noFill/>
            </a:ln>
          </p:spPr>
        </p:pic>
        <p:sp>
          <p:nvSpPr>
            <p:cNvPr id="445" name="Google Shape;445;p68"/>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pic>
          <p:nvPicPr>
            <p:cNvPr id="446" name="Google Shape;446;p68"/>
            <p:cNvPicPr preferRelativeResize="0"/>
            <p:nvPr/>
          </p:nvPicPr>
          <p:blipFill rotWithShape="1">
            <a:blip r:embed="rId13">
              <a:alphaModFix/>
            </a:blip>
            <a:srcRect l="3403" t="3429" r="75678" b="85154"/>
            <a:stretch/>
          </p:blipFill>
          <p:spPr>
            <a:xfrm>
              <a:off x="358300" y="131850"/>
              <a:ext cx="1654876" cy="507951"/>
            </a:xfrm>
            <a:prstGeom prst="rect">
              <a:avLst/>
            </a:prstGeom>
            <a:noFill/>
            <a:ln>
              <a:noFill/>
            </a:ln>
          </p:spPr>
        </p:pic>
        <p:pic>
          <p:nvPicPr>
            <p:cNvPr id="447" name="Google Shape;447;p68"/>
            <p:cNvPicPr preferRelativeResize="0"/>
            <p:nvPr/>
          </p:nvPicPr>
          <p:blipFill rotWithShape="1">
            <a:blip r:embed="rId13">
              <a:alphaModFix/>
            </a:blip>
            <a:srcRect l="46394" t="3429" r="39335" b="85154"/>
            <a:stretch/>
          </p:blipFill>
          <p:spPr>
            <a:xfrm>
              <a:off x="5550375" y="131850"/>
              <a:ext cx="1128873" cy="507951"/>
            </a:xfrm>
            <a:prstGeom prst="rect">
              <a:avLst/>
            </a:prstGeom>
            <a:noFill/>
            <a:ln>
              <a:noFill/>
            </a:ln>
          </p:spPr>
        </p:pic>
        <p:pic>
          <p:nvPicPr>
            <p:cNvPr id="448" name="Google Shape;448;p68"/>
            <p:cNvPicPr preferRelativeResize="0"/>
            <p:nvPr/>
          </p:nvPicPr>
          <p:blipFill rotWithShape="1">
            <a:blip r:embed="rId13">
              <a:alphaModFix/>
            </a:blip>
            <a:srcRect l="80756" t="3429" r="3427" b="85154"/>
            <a:stretch/>
          </p:blipFill>
          <p:spPr>
            <a:xfrm>
              <a:off x="10685868" y="131850"/>
              <a:ext cx="1251200" cy="507951"/>
            </a:xfrm>
            <a:prstGeom prst="rect">
              <a:avLst/>
            </a:prstGeom>
            <a:noFill/>
            <a:ln>
              <a:noFill/>
            </a:ln>
          </p:spPr>
        </p:pic>
      </p:grpSp>
      <p:sp>
        <p:nvSpPr>
          <p:cNvPr id="2" name="Rectángulo 1"/>
          <p:cNvSpPr/>
          <p:nvPr/>
        </p:nvSpPr>
        <p:spPr>
          <a:xfrm>
            <a:off x="4297013" y="3934776"/>
            <a:ext cx="3805358" cy="1545717"/>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Rectángulo 89"/>
          <p:cNvSpPr/>
          <p:nvPr/>
        </p:nvSpPr>
        <p:spPr>
          <a:xfrm>
            <a:off x="4292663" y="5548344"/>
            <a:ext cx="3809708" cy="1048216"/>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uadroTexto 2"/>
          <p:cNvSpPr txBox="1"/>
          <p:nvPr/>
        </p:nvSpPr>
        <p:spPr>
          <a:xfrm rot="16200000">
            <a:off x="3682436" y="4576829"/>
            <a:ext cx="1545717"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100" b="1" i="0" u="none" strike="noStrike" kern="1200" cap="none" spc="0" normalizeH="0" baseline="0" noProof="0" dirty="0">
                <a:ln>
                  <a:noFill/>
                </a:ln>
                <a:solidFill>
                  <a:prstClr val="black">
                    <a:lumMod val="50000"/>
                    <a:lumOff val="50000"/>
                  </a:prstClr>
                </a:solidFill>
                <a:effectLst/>
                <a:uLnTx/>
                <a:uFillTx/>
                <a:latin typeface="Calibri" panose="020F0502020204030204"/>
                <a:ea typeface="+mn-ea"/>
                <a:cs typeface="+mn-cs"/>
              </a:rPr>
              <a:t>EN PROCESO</a:t>
            </a:r>
          </a:p>
        </p:txBody>
      </p:sp>
      <p:sp>
        <p:nvSpPr>
          <p:cNvPr id="92" name="CuadroTexto 91"/>
          <p:cNvSpPr txBox="1"/>
          <p:nvPr/>
        </p:nvSpPr>
        <p:spPr>
          <a:xfrm rot="16200000">
            <a:off x="3676591" y="5960835"/>
            <a:ext cx="1545717"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100" b="1" i="0" u="none" strike="noStrike" kern="1200" cap="none" spc="0" normalizeH="0" baseline="0" noProof="0" dirty="0">
                <a:ln>
                  <a:noFill/>
                </a:ln>
                <a:solidFill>
                  <a:prstClr val="black">
                    <a:lumMod val="50000"/>
                    <a:lumOff val="50000"/>
                  </a:prstClr>
                </a:solidFill>
                <a:effectLst/>
                <a:uLnTx/>
                <a:uFillTx/>
                <a:latin typeface="Calibri" panose="020F0502020204030204"/>
                <a:ea typeface="+mn-ea"/>
                <a:cs typeface="+mn-cs"/>
              </a:rPr>
              <a:t>POR FINANCIAR</a:t>
            </a:r>
          </a:p>
        </p:txBody>
      </p:sp>
      <p:graphicFrame>
        <p:nvGraphicFramePr>
          <p:cNvPr id="71" name="Gráfico 70">
            <a:extLst>
              <a:ext uri="{FF2B5EF4-FFF2-40B4-BE49-F238E27FC236}">
                <a16:creationId xmlns:a16="http://schemas.microsoft.com/office/drawing/2014/main" id="{4E917992-7210-49D1-A916-72C2917ABB30}"/>
              </a:ext>
            </a:extLst>
          </p:cNvPr>
          <p:cNvGraphicFramePr>
            <a:graphicFrameLocks/>
          </p:cNvGraphicFramePr>
          <p:nvPr>
            <p:extLst/>
          </p:nvPr>
        </p:nvGraphicFramePr>
        <p:xfrm>
          <a:off x="4542583" y="3791564"/>
          <a:ext cx="3905249" cy="1862137"/>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72" name="Gráfico 71">
            <a:extLst>
              <a:ext uri="{FF2B5EF4-FFF2-40B4-BE49-F238E27FC236}">
                <a16:creationId xmlns:a16="http://schemas.microsoft.com/office/drawing/2014/main" id="{36F01B32-D56F-4572-83DD-9B82EA039AA0}"/>
              </a:ext>
            </a:extLst>
          </p:cNvPr>
          <p:cNvGraphicFramePr>
            <a:graphicFrameLocks/>
          </p:cNvGraphicFramePr>
          <p:nvPr>
            <p:extLst/>
          </p:nvPr>
        </p:nvGraphicFramePr>
        <p:xfrm>
          <a:off x="4519186" y="5488570"/>
          <a:ext cx="3801279" cy="1265423"/>
        </p:xfrm>
        <a:graphic>
          <a:graphicData uri="http://schemas.openxmlformats.org/drawingml/2006/chart">
            <c:chart xmlns:c="http://schemas.openxmlformats.org/drawingml/2006/chart" xmlns:r="http://schemas.openxmlformats.org/officeDocument/2006/relationships" r:id="rId15"/>
          </a:graphicData>
        </a:graphic>
      </p:graphicFrame>
      <p:sp>
        <p:nvSpPr>
          <p:cNvPr id="73" name="Google Shape;369;p68"/>
          <p:cNvSpPr txBox="1"/>
          <p:nvPr/>
        </p:nvSpPr>
        <p:spPr>
          <a:xfrm>
            <a:off x="4720351" y="2956356"/>
            <a:ext cx="1282800" cy="4311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ES" sz="1600" b="1" i="0" u="none" strike="noStrike" kern="1200" cap="none" spc="0" normalizeH="0" baseline="0" noProof="0" dirty="0">
                <a:ln>
                  <a:noFill/>
                </a:ln>
                <a:solidFill>
                  <a:srgbClr val="434343"/>
                </a:solidFill>
                <a:effectLst/>
                <a:uLnTx/>
                <a:uFillTx/>
                <a:latin typeface="Calibri"/>
                <a:ea typeface="Calibri"/>
                <a:cs typeface="Calibri"/>
                <a:sym typeface="Calibri"/>
              </a:rPr>
              <a:t>S/ 754 MM </a:t>
            </a:r>
            <a:endParaRPr kumimoji="0" sz="1600" b="1" i="0" u="none" strike="noStrike" kern="1200" cap="none" spc="0" normalizeH="0" baseline="0" noProof="0" dirty="0">
              <a:ln>
                <a:noFill/>
              </a:ln>
              <a:solidFill>
                <a:srgbClr val="434343"/>
              </a:solidFill>
              <a:effectLst/>
              <a:uLnTx/>
              <a:uFillTx/>
              <a:latin typeface="Calibri"/>
              <a:ea typeface="Calibri"/>
              <a:cs typeface="Calibri"/>
              <a:sym typeface="Calibri"/>
            </a:endParaRPr>
          </a:p>
        </p:txBody>
      </p:sp>
      <p:sp>
        <p:nvSpPr>
          <p:cNvPr id="74" name="Google Shape;371;p68"/>
          <p:cNvSpPr txBox="1"/>
          <p:nvPr/>
        </p:nvSpPr>
        <p:spPr>
          <a:xfrm>
            <a:off x="6251491" y="2186534"/>
            <a:ext cx="1007100" cy="4311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434343"/>
              </a:buClr>
              <a:buSzPts val="3200"/>
              <a:buFont typeface="Calibri"/>
              <a:buNone/>
              <a:tabLst/>
              <a:defRPr/>
            </a:pPr>
            <a:r>
              <a:rPr kumimoji="0" lang="es-ES" sz="1600" b="1" i="0" u="none" strike="noStrike" kern="1200" cap="none" spc="0" normalizeH="0" baseline="0" noProof="0" dirty="0">
                <a:ln>
                  <a:noFill/>
                </a:ln>
                <a:solidFill>
                  <a:srgbClr val="434343"/>
                </a:solidFill>
                <a:effectLst/>
                <a:uLnTx/>
                <a:uFillTx/>
                <a:latin typeface="Calibri"/>
                <a:ea typeface="Calibri"/>
                <a:cs typeface="Calibri"/>
                <a:sym typeface="Calibri"/>
              </a:rPr>
              <a:t>2225 MM</a:t>
            </a:r>
            <a:endParaRPr kumimoji="0" sz="1400" b="0" i="0" u="none" strike="noStrike" kern="1200" cap="none" spc="0" normalizeH="0" baseline="0" noProof="0" dirty="0">
              <a:ln>
                <a:noFill/>
              </a:ln>
              <a:solidFill>
                <a:srgbClr val="000000"/>
              </a:solidFill>
              <a:effectLst/>
              <a:uLnTx/>
              <a:uFillTx/>
              <a:latin typeface="Arial"/>
              <a:ea typeface="Arial"/>
              <a:cs typeface="Arial"/>
              <a:sym typeface="Arial"/>
            </a:endParaRPr>
          </a:p>
        </p:txBody>
      </p:sp>
      <p:cxnSp>
        <p:nvCxnSpPr>
          <p:cNvPr id="7" name="Conector recto 6"/>
          <p:cNvCxnSpPr/>
          <p:nvPr/>
        </p:nvCxnSpPr>
        <p:spPr>
          <a:xfrm>
            <a:off x="2107474" y="2699505"/>
            <a:ext cx="5451566"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5" name="Google Shape;1197;p62">
            <a:extLst>
              <a:ext uri="{FF2B5EF4-FFF2-40B4-BE49-F238E27FC236}">
                <a16:creationId xmlns:a16="http://schemas.microsoft.com/office/drawing/2014/main" id="{ED20E5B4-6AE3-47B0-AB96-F22EF75D0323}"/>
              </a:ext>
            </a:extLst>
          </p:cNvPr>
          <p:cNvSpPr/>
          <p:nvPr/>
        </p:nvSpPr>
        <p:spPr>
          <a:xfrm>
            <a:off x="2405380" y="1892241"/>
            <a:ext cx="835438" cy="750422"/>
          </a:xfrm>
          <a:prstGeom prst="ellipse">
            <a:avLst/>
          </a:prstGeom>
          <a:solidFill>
            <a:srgbClr val="FF0000"/>
          </a:solidFill>
          <a:ln>
            <a:noFill/>
          </a:ln>
        </p:spPr>
        <p:txBody>
          <a:bodyPr spcFirstLastPara="1" wrap="square" lIns="45700" tIns="45700" rIns="457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1" i="0" u="none" strike="noStrike" cap="none">
              <a:solidFill>
                <a:srgbClr val="FFFFFF"/>
              </a:solidFill>
              <a:latin typeface="Calibri"/>
              <a:ea typeface="Calibri"/>
              <a:cs typeface="Calibri"/>
              <a:sym typeface="Calibri"/>
            </a:endParaRPr>
          </a:p>
        </p:txBody>
      </p:sp>
      <p:sp>
        <p:nvSpPr>
          <p:cNvPr id="76" name="Google Shape;1198;p62">
            <a:extLst>
              <a:ext uri="{FF2B5EF4-FFF2-40B4-BE49-F238E27FC236}">
                <a16:creationId xmlns:a16="http://schemas.microsoft.com/office/drawing/2014/main" id="{C47F85ED-551B-46F0-8E36-4CA99D29B6DA}"/>
              </a:ext>
            </a:extLst>
          </p:cNvPr>
          <p:cNvSpPr txBox="1"/>
          <p:nvPr/>
        </p:nvSpPr>
        <p:spPr>
          <a:xfrm>
            <a:off x="2430054" y="1915657"/>
            <a:ext cx="793366" cy="705900"/>
          </a:xfrm>
          <a:prstGeom prst="rect">
            <a:avLst/>
          </a:prstGeom>
          <a:noFill/>
          <a:ln>
            <a:noFill/>
          </a:ln>
        </p:spPr>
        <p:txBody>
          <a:bodyPr spcFirstLastPara="1" wrap="square" lIns="0" tIns="0" rIns="0" bIns="0" anchor="ctr" anchorCtr="0">
            <a:noAutofit/>
          </a:bodyPr>
          <a:lstStyle/>
          <a:p>
            <a:pPr marL="0" marR="0" lvl="0" indent="0" algn="ctr" rtl="0">
              <a:lnSpc>
                <a:spcPct val="80000"/>
              </a:lnSpc>
              <a:spcBef>
                <a:spcPts val="0"/>
              </a:spcBef>
              <a:spcAft>
                <a:spcPts val="0"/>
              </a:spcAft>
              <a:buClr>
                <a:srgbClr val="000000"/>
              </a:buClr>
              <a:buSzPts val="3200"/>
              <a:buFont typeface="Arial"/>
              <a:buNone/>
            </a:pPr>
            <a:r>
              <a:rPr lang="es-MX" sz="1800" b="1" i="0" u="none" strike="noStrike" cap="none" dirty="0">
                <a:solidFill>
                  <a:srgbClr val="FFFFFF"/>
                </a:solidFill>
                <a:latin typeface="Calibri"/>
                <a:ea typeface="Calibri"/>
                <a:cs typeface="Calibri"/>
                <a:sym typeface="Calibri"/>
              </a:rPr>
              <a:t>80.5%</a:t>
            </a:r>
            <a:endParaRPr sz="1600" b="0" i="0" u="none" strike="noStrike" cap="none" dirty="0">
              <a:solidFill>
                <a:srgbClr val="000000"/>
              </a:solidFill>
              <a:latin typeface="Arial"/>
              <a:ea typeface="Arial"/>
              <a:cs typeface="Arial"/>
              <a:sym typeface="Arial"/>
            </a:endParaRPr>
          </a:p>
        </p:txBody>
      </p:sp>
      <p:pic>
        <p:nvPicPr>
          <p:cNvPr id="77" name="Google Shape;1199;p62" descr="Google Shape;548;g8a7880ee99_2_361">
            <a:extLst>
              <a:ext uri="{FF2B5EF4-FFF2-40B4-BE49-F238E27FC236}">
                <a16:creationId xmlns:a16="http://schemas.microsoft.com/office/drawing/2014/main" id="{72B53877-E400-4B3B-A8BE-6690B9B48BC7}"/>
              </a:ext>
            </a:extLst>
          </p:cNvPr>
          <p:cNvPicPr preferRelativeResize="0"/>
          <p:nvPr/>
        </p:nvPicPr>
        <p:blipFill rotWithShape="1">
          <a:blip r:embed="rId16">
            <a:alphaModFix/>
          </a:blip>
          <a:srcRect/>
          <a:stretch/>
        </p:blipFill>
        <p:spPr>
          <a:xfrm>
            <a:off x="5677174" y="501253"/>
            <a:ext cx="496502" cy="468539"/>
          </a:xfrm>
          <a:prstGeom prst="rect">
            <a:avLst/>
          </a:prstGeom>
          <a:noFill/>
          <a:ln>
            <a:noFill/>
          </a:ln>
        </p:spPr>
      </p:pic>
      <p:sp>
        <p:nvSpPr>
          <p:cNvPr id="78" name="Google Shape;1197;p62">
            <a:extLst>
              <a:ext uri="{FF2B5EF4-FFF2-40B4-BE49-F238E27FC236}">
                <a16:creationId xmlns:a16="http://schemas.microsoft.com/office/drawing/2014/main" id="{76168194-D1C4-44D0-A248-BF27CB9ADA5B}"/>
              </a:ext>
            </a:extLst>
          </p:cNvPr>
          <p:cNvSpPr/>
          <p:nvPr/>
        </p:nvSpPr>
        <p:spPr>
          <a:xfrm>
            <a:off x="2357424" y="2759597"/>
            <a:ext cx="835438" cy="750422"/>
          </a:xfrm>
          <a:prstGeom prst="ellipse">
            <a:avLst/>
          </a:prstGeom>
          <a:solidFill>
            <a:srgbClr val="00939B"/>
          </a:solidFill>
          <a:ln>
            <a:noFill/>
          </a:ln>
        </p:spPr>
        <p:txBody>
          <a:bodyPr spcFirstLastPara="1" wrap="square" lIns="45700" tIns="45700" rIns="457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1" i="0" u="none" strike="noStrike" cap="none">
              <a:solidFill>
                <a:srgbClr val="FFFFFF"/>
              </a:solidFill>
              <a:latin typeface="Calibri"/>
              <a:ea typeface="Calibri"/>
              <a:cs typeface="Calibri"/>
              <a:sym typeface="Calibri"/>
            </a:endParaRPr>
          </a:p>
        </p:txBody>
      </p:sp>
      <p:sp>
        <p:nvSpPr>
          <p:cNvPr id="79" name="Google Shape;1198;p62">
            <a:extLst>
              <a:ext uri="{FF2B5EF4-FFF2-40B4-BE49-F238E27FC236}">
                <a16:creationId xmlns:a16="http://schemas.microsoft.com/office/drawing/2014/main" id="{BB41B5F2-17F0-4921-8EC6-BF7010EC25E4}"/>
              </a:ext>
            </a:extLst>
          </p:cNvPr>
          <p:cNvSpPr txBox="1"/>
          <p:nvPr/>
        </p:nvSpPr>
        <p:spPr>
          <a:xfrm>
            <a:off x="2412021" y="2803304"/>
            <a:ext cx="793366" cy="705900"/>
          </a:xfrm>
          <a:prstGeom prst="rect">
            <a:avLst/>
          </a:prstGeom>
          <a:noFill/>
          <a:ln>
            <a:noFill/>
          </a:ln>
        </p:spPr>
        <p:txBody>
          <a:bodyPr spcFirstLastPara="1" wrap="square" lIns="0" tIns="0" rIns="0" bIns="0" anchor="ctr" anchorCtr="0">
            <a:noAutofit/>
          </a:bodyPr>
          <a:lstStyle/>
          <a:p>
            <a:pPr marL="0" marR="0" lvl="0" indent="0" algn="ctr" rtl="0">
              <a:lnSpc>
                <a:spcPct val="80000"/>
              </a:lnSpc>
              <a:spcBef>
                <a:spcPts val="0"/>
              </a:spcBef>
              <a:spcAft>
                <a:spcPts val="0"/>
              </a:spcAft>
              <a:buClr>
                <a:srgbClr val="000000"/>
              </a:buClr>
              <a:buSzPts val="3200"/>
              <a:buFont typeface="Arial"/>
              <a:buNone/>
            </a:pPr>
            <a:r>
              <a:rPr lang="es-MX" sz="1800" b="1" i="0" u="none" strike="noStrike" cap="none" dirty="0">
                <a:solidFill>
                  <a:srgbClr val="FFFFFF"/>
                </a:solidFill>
                <a:latin typeface="Calibri"/>
                <a:ea typeface="Calibri"/>
                <a:cs typeface="Calibri"/>
                <a:sym typeface="Calibri"/>
              </a:rPr>
              <a:t>19.5%</a:t>
            </a:r>
            <a:endParaRPr sz="1600" b="0" i="0" u="none" strike="noStrike" cap="none" dirty="0">
              <a:solidFill>
                <a:srgbClr val="000000"/>
              </a:solidFill>
              <a:latin typeface="Arial"/>
              <a:ea typeface="Arial"/>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sp>
        <p:nvSpPr>
          <p:cNvPr id="364" name="Google Shape;364;p68"/>
          <p:cNvSpPr txBox="1"/>
          <p:nvPr/>
        </p:nvSpPr>
        <p:spPr>
          <a:xfrm>
            <a:off x="220025" y="890900"/>
            <a:ext cx="8295600" cy="365100"/>
          </a:xfrm>
          <a:prstGeom prst="rect">
            <a:avLst/>
          </a:prstGeom>
          <a:noFill/>
          <a:ln>
            <a:noFill/>
          </a:ln>
        </p:spPr>
        <p:txBody>
          <a:bodyPr spcFirstLastPara="1" wrap="square" lIns="82275" tIns="41125" rIns="82275" bIns="41125" anchor="t" anchorCtr="0">
            <a:noAutofit/>
          </a:bodyPr>
          <a:lstStyle>
            <a:defPPr marR="0" lvl="0" algn="l" rtl="0">
              <a:lnSpc>
                <a:spcPct val="100000"/>
              </a:lnSpc>
              <a:spcBef>
                <a:spcPts val="0"/>
              </a:spcBef>
              <a:spcAft>
                <a:spcPts val="0"/>
              </a:spcAft>
              <a:defRPr/>
            </a:defPPr>
            <a:lvl1pPr marL="0" indent="0">
              <a:buSzPts val="2500"/>
              <a:buNone/>
              <a:defRPr sz="2500" b="1">
                <a:solidFill>
                  <a:srgbClr val="264478"/>
                </a:solidFill>
                <a:latin typeface="Calibri"/>
                <a:ea typeface="Calibri"/>
                <a:cs typeface="Calibri"/>
              </a:defRPr>
            </a:lvl1pPr>
          </a:lstStyle>
          <a:p>
            <a:r>
              <a:rPr lang="es-ES" dirty="0">
                <a:sym typeface="Helvetica Neue"/>
              </a:rPr>
              <a:t>Estrategia de Reactivación</a:t>
            </a:r>
            <a:endParaRPr dirty="0">
              <a:sym typeface="Calibri"/>
            </a:endParaRPr>
          </a:p>
        </p:txBody>
      </p:sp>
      <p:pic>
        <p:nvPicPr>
          <p:cNvPr id="365" name="Google Shape;365;p68"/>
          <p:cNvPicPr preferRelativeResize="0"/>
          <p:nvPr/>
        </p:nvPicPr>
        <p:blipFill rotWithShape="1">
          <a:blip r:embed="rId3">
            <a:alphaModFix/>
          </a:blip>
          <a:srcRect/>
          <a:stretch/>
        </p:blipFill>
        <p:spPr>
          <a:xfrm rot="10800000" flipH="1">
            <a:off x="345100" y="1316400"/>
            <a:ext cx="4325975" cy="74300"/>
          </a:xfrm>
          <a:prstGeom prst="rect">
            <a:avLst/>
          </a:prstGeom>
          <a:noFill/>
          <a:ln>
            <a:noFill/>
          </a:ln>
        </p:spPr>
      </p:pic>
      <p:pic>
        <p:nvPicPr>
          <p:cNvPr id="442" name="Google Shape;442;p68"/>
          <p:cNvPicPr preferRelativeResize="0"/>
          <p:nvPr/>
        </p:nvPicPr>
        <p:blipFill rotWithShape="1">
          <a:blip r:embed="rId4">
            <a:alphaModFix/>
          </a:blip>
          <a:srcRect t="48146"/>
          <a:stretch/>
        </p:blipFill>
        <p:spPr>
          <a:xfrm>
            <a:off x="0" y="142875"/>
            <a:ext cx="12192000" cy="782725"/>
          </a:xfrm>
          <a:prstGeom prst="rect">
            <a:avLst/>
          </a:prstGeom>
          <a:noFill/>
          <a:ln>
            <a:noFill/>
          </a:ln>
        </p:spPr>
      </p:pic>
      <p:grpSp>
        <p:nvGrpSpPr>
          <p:cNvPr id="443" name="Google Shape;443;p68"/>
          <p:cNvGrpSpPr/>
          <p:nvPr/>
        </p:nvGrpSpPr>
        <p:grpSpPr>
          <a:xfrm>
            <a:off x="0" y="11"/>
            <a:ext cx="12192000" cy="720328"/>
            <a:chOff x="0" y="11"/>
            <a:chExt cx="12192000" cy="720328"/>
          </a:xfrm>
        </p:grpSpPr>
        <p:pic>
          <p:nvPicPr>
            <p:cNvPr id="444" name="Google Shape;444;p68"/>
            <p:cNvPicPr preferRelativeResize="0"/>
            <p:nvPr/>
          </p:nvPicPr>
          <p:blipFill rotWithShape="1">
            <a:blip r:embed="rId5">
              <a:alphaModFix/>
            </a:blip>
            <a:srcRect/>
            <a:stretch/>
          </p:blipFill>
          <p:spPr>
            <a:xfrm>
              <a:off x="0" y="11"/>
              <a:ext cx="12192000" cy="720328"/>
            </a:xfrm>
            <a:prstGeom prst="rect">
              <a:avLst/>
            </a:prstGeom>
            <a:noFill/>
            <a:ln>
              <a:noFill/>
            </a:ln>
          </p:spPr>
        </p:pic>
        <p:sp>
          <p:nvSpPr>
            <p:cNvPr id="445" name="Google Shape;445;p68"/>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pic>
          <p:nvPicPr>
            <p:cNvPr id="446" name="Google Shape;446;p68"/>
            <p:cNvPicPr preferRelativeResize="0"/>
            <p:nvPr/>
          </p:nvPicPr>
          <p:blipFill rotWithShape="1">
            <a:blip r:embed="rId6">
              <a:alphaModFix/>
            </a:blip>
            <a:srcRect l="3403" t="3429" r="75678" b="85154"/>
            <a:stretch/>
          </p:blipFill>
          <p:spPr>
            <a:xfrm>
              <a:off x="358300" y="131850"/>
              <a:ext cx="1654876" cy="507951"/>
            </a:xfrm>
            <a:prstGeom prst="rect">
              <a:avLst/>
            </a:prstGeom>
            <a:noFill/>
            <a:ln>
              <a:noFill/>
            </a:ln>
          </p:spPr>
        </p:pic>
        <p:pic>
          <p:nvPicPr>
            <p:cNvPr id="447" name="Google Shape;447;p68"/>
            <p:cNvPicPr preferRelativeResize="0"/>
            <p:nvPr/>
          </p:nvPicPr>
          <p:blipFill rotWithShape="1">
            <a:blip r:embed="rId6">
              <a:alphaModFix/>
            </a:blip>
            <a:srcRect l="46394" t="3429" r="39335" b="85154"/>
            <a:stretch/>
          </p:blipFill>
          <p:spPr>
            <a:xfrm>
              <a:off x="5550375" y="131850"/>
              <a:ext cx="1128873" cy="507951"/>
            </a:xfrm>
            <a:prstGeom prst="rect">
              <a:avLst/>
            </a:prstGeom>
            <a:noFill/>
            <a:ln>
              <a:noFill/>
            </a:ln>
          </p:spPr>
        </p:pic>
        <p:pic>
          <p:nvPicPr>
            <p:cNvPr id="448" name="Google Shape;448;p68"/>
            <p:cNvPicPr preferRelativeResize="0"/>
            <p:nvPr/>
          </p:nvPicPr>
          <p:blipFill rotWithShape="1">
            <a:blip r:embed="rId6">
              <a:alphaModFix/>
            </a:blip>
            <a:srcRect l="80756" t="3429" r="3427" b="85154"/>
            <a:stretch/>
          </p:blipFill>
          <p:spPr>
            <a:xfrm>
              <a:off x="10685868" y="131850"/>
              <a:ext cx="1251200" cy="507951"/>
            </a:xfrm>
            <a:prstGeom prst="rect">
              <a:avLst/>
            </a:prstGeom>
            <a:noFill/>
            <a:ln>
              <a:noFill/>
            </a:ln>
          </p:spPr>
        </p:pic>
      </p:grpSp>
      <p:graphicFrame>
        <p:nvGraphicFramePr>
          <p:cNvPr id="74" name="Gráfico 73">
            <a:extLst>
              <a:ext uri="{FF2B5EF4-FFF2-40B4-BE49-F238E27FC236}">
                <a16:creationId xmlns:a16="http://schemas.microsoft.com/office/drawing/2014/main" id="{21666375-C742-429F-B5CD-C41EB3D73264}"/>
              </a:ext>
            </a:extLst>
          </p:cNvPr>
          <p:cNvGraphicFramePr>
            <a:graphicFrameLocks/>
          </p:cNvGraphicFramePr>
          <p:nvPr>
            <p:extLst>
              <p:ext uri="{D42A27DB-BD31-4B8C-83A1-F6EECF244321}">
                <p14:modId xmlns:p14="http://schemas.microsoft.com/office/powerpoint/2010/main" val="1620164635"/>
              </p:ext>
            </p:extLst>
          </p:nvPr>
        </p:nvGraphicFramePr>
        <p:xfrm>
          <a:off x="833422" y="2162798"/>
          <a:ext cx="4957779" cy="3091928"/>
        </p:xfrm>
        <a:graphic>
          <a:graphicData uri="http://schemas.openxmlformats.org/drawingml/2006/chart">
            <c:chart xmlns:c="http://schemas.openxmlformats.org/drawingml/2006/chart" xmlns:r="http://schemas.openxmlformats.org/officeDocument/2006/relationships" r:id="rId7"/>
          </a:graphicData>
        </a:graphic>
      </p:graphicFrame>
      <p:sp>
        <p:nvSpPr>
          <p:cNvPr id="4" name="CuadroTexto 3">
            <a:extLst>
              <a:ext uri="{FF2B5EF4-FFF2-40B4-BE49-F238E27FC236}">
                <a16:creationId xmlns:a16="http://schemas.microsoft.com/office/drawing/2014/main" id="{A326CC80-EF4E-4FD4-8EA4-01F0372E9647}"/>
              </a:ext>
            </a:extLst>
          </p:cNvPr>
          <p:cNvSpPr txBox="1"/>
          <p:nvPr/>
        </p:nvSpPr>
        <p:spPr>
          <a:xfrm>
            <a:off x="213930" y="5316891"/>
            <a:ext cx="5972940" cy="1384995"/>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s-ES" b="0" i="0" u="none" strike="noStrike" kern="1200" cap="none" spc="0" normalizeH="0" baseline="0" noProof="0" dirty="0">
                <a:ln>
                  <a:noFill/>
                </a:ln>
                <a:solidFill>
                  <a:prstClr val="black"/>
                </a:solidFill>
                <a:effectLst/>
                <a:uLnTx/>
                <a:uFillTx/>
                <a:latin typeface="Calibri" panose="020F0502020204030204"/>
                <a:ea typeface="+mn-ea"/>
                <a:cs typeface="+mn-cs"/>
              </a:rPr>
              <a:t>De acuerdo a la programación realizada por el MVCS, se tiene previsto para el año 2022 el reinicio de 04 obras paralizadas de saneamiento.</a:t>
            </a: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s-ES"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s-ES" b="0" i="0" u="none" strike="noStrike" kern="1200" cap="none" spc="0" normalizeH="0" baseline="0" noProof="0" dirty="0">
                <a:ln>
                  <a:noFill/>
                </a:ln>
                <a:solidFill>
                  <a:prstClr val="black"/>
                </a:solidFill>
                <a:effectLst/>
                <a:uLnTx/>
                <a:uFillTx/>
                <a:latin typeface="Calibri" panose="020F0502020204030204"/>
                <a:ea typeface="+mn-ea"/>
                <a:cs typeface="+mn-cs"/>
              </a:rPr>
              <a:t>Asimismo, para el año 2023 se contara con la reinicio de ejecución de 168 obras paralizadas y durante el año 2024 se reiniciaran las 28 obras paralizadas pendientes.</a:t>
            </a:r>
            <a:endParaRPr kumimoji="0" lang="es-PE"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Google Shape;383;p68">
            <a:extLst>
              <a:ext uri="{FF2B5EF4-FFF2-40B4-BE49-F238E27FC236}">
                <a16:creationId xmlns:a16="http://schemas.microsoft.com/office/drawing/2014/main" id="{58D6C5E8-BDE2-41F4-BF98-2D6CB575077F}"/>
              </a:ext>
            </a:extLst>
          </p:cNvPr>
          <p:cNvSpPr txBox="1"/>
          <p:nvPr/>
        </p:nvSpPr>
        <p:spPr>
          <a:xfrm>
            <a:off x="271700" y="1328721"/>
            <a:ext cx="5167653" cy="4616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800" b="1" i="0" u="none" strike="noStrike" kern="1200" cap="none" spc="0" normalizeH="0" baseline="0" noProof="0" dirty="0" err="1">
                <a:ln>
                  <a:noFill/>
                </a:ln>
                <a:solidFill>
                  <a:srgbClr val="595959"/>
                </a:solidFill>
                <a:effectLst/>
                <a:uLnTx/>
                <a:uFillTx/>
                <a:latin typeface="Arial"/>
                <a:ea typeface="Arial"/>
                <a:cs typeface="Arial"/>
                <a:sym typeface="Arial"/>
              </a:rPr>
              <a:t>N°</a:t>
            </a:r>
            <a:r>
              <a:rPr kumimoji="0" lang="es-ES" sz="1800" b="1" i="0" u="none" strike="noStrike" kern="1200" cap="none" spc="0" normalizeH="0" baseline="0" noProof="0" dirty="0">
                <a:ln>
                  <a:noFill/>
                </a:ln>
                <a:solidFill>
                  <a:srgbClr val="595959"/>
                </a:solidFill>
                <a:effectLst/>
                <a:uLnTx/>
                <a:uFillTx/>
                <a:latin typeface="Arial"/>
                <a:ea typeface="Arial"/>
                <a:cs typeface="Arial"/>
                <a:sym typeface="Arial"/>
              </a:rPr>
              <a:t> de obras a reiniciar ejecución por año</a:t>
            </a:r>
            <a:endParaRPr kumimoji="0" sz="1800" b="1" i="0" u="none" strike="noStrike" kern="1200" cap="none" spc="0" normalizeH="0" baseline="0" noProof="0" dirty="0">
              <a:ln>
                <a:noFill/>
              </a:ln>
              <a:solidFill>
                <a:srgbClr val="595959"/>
              </a:solidFill>
              <a:effectLst/>
              <a:uLnTx/>
              <a:uFillTx/>
              <a:latin typeface="Arial"/>
              <a:ea typeface="Arial"/>
              <a:cs typeface="Arial"/>
              <a:sym typeface="Arial"/>
            </a:endParaRPr>
          </a:p>
        </p:txBody>
      </p:sp>
      <p:sp>
        <p:nvSpPr>
          <p:cNvPr id="76" name="Google Shape;383;p68">
            <a:extLst>
              <a:ext uri="{FF2B5EF4-FFF2-40B4-BE49-F238E27FC236}">
                <a16:creationId xmlns:a16="http://schemas.microsoft.com/office/drawing/2014/main" id="{FABD8FFF-A940-490C-BDCE-72C1464E54E9}"/>
              </a:ext>
            </a:extLst>
          </p:cNvPr>
          <p:cNvSpPr txBox="1"/>
          <p:nvPr/>
        </p:nvSpPr>
        <p:spPr>
          <a:xfrm>
            <a:off x="344271" y="1548245"/>
            <a:ext cx="369302" cy="3722485"/>
          </a:xfrm>
          <a:prstGeom prst="rect">
            <a:avLst/>
          </a:prstGeom>
          <a:noFill/>
          <a:ln>
            <a:noFill/>
          </a:ln>
        </p:spPr>
        <p:txBody>
          <a:bodyPr spcFirstLastPara="1" vert="vert270" wrap="square" lIns="91425" tIns="91425" rIns="91425" bIns="91425"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0" dirty="0">
                <a:ln>
                  <a:noFill/>
                </a:ln>
                <a:solidFill>
                  <a:srgbClr val="009999"/>
                </a:solidFill>
                <a:effectLst/>
                <a:uLnTx/>
                <a:uFillTx/>
                <a:latin typeface="Arial"/>
                <a:ea typeface="Arial"/>
                <a:cs typeface="Arial"/>
                <a:sym typeface="Arial"/>
              </a:rPr>
              <a:t>Modalidad de financiamiento</a:t>
            </a:r>
            <a:endParaRPr kumimoji="0" sz="1200" b="1" i="0" u="none" strike="noStrike" kern="1200" cap="none" spc="0" normalizeH="0" baseline="0" noProof="0" dirty="0">
              <a:ln>
                <a:noFill/>
              </a:ln>
              <a:solidFill>
                <a:srgbClr val="009999"/>
              </a:solidFill>
              <a:effectLst/>
              <a:uLnTx/>
              <a:uFillTx/>
              <a:latin typeface="Arial"/>
              <a:ea typeface="Arial"/>
              <a:cs typeface="Arial"/>
              <a:sym typeface="Arial"/>
            </a:endParaRPr>
          </a:p>
        </p:txBody>
      </p:sp>
      <p:grpSp>
        <p:nvGrpSpPr>
          <p:cNvPr id="19" name="Google Shape;1637;p74">
            <a:extLst>
              <a:ext uri="{FF2B5EF4-FFF2-40B4-BE49-F238E27FC236}">
                <a16:creationId xmlns:a16="http://schemas.microsoft.com/office/drawing/2014/main" id="{A7111129-9BE7-45EF-9654-FC1E1D4E7552}"/>
              </a:ext>
            </a:extLst>
          </p:cNvPr>
          <p:cNvGrpSpPr/>
          <p:nvPr/>
        </p:nvGrpSpPr>
        <p:grpSpPr>
          <a:xfrm>
            <a:off x="4799453" y="1847085"/>
            <a:ext cx="1355887" cy="915897"/>
            <a:chOff x="0" y="0"/>
            <a:chExt cx="1622700" cy="1170740"/>
          </a:xfrm>
        </p:grpSpPr>
        <p:sp>
          <p:nvSpPr>
            <p:cNvPr id="20" name="Google Shape;1638;p74">
              <a:extLst>
                <a:ext uri="{FF2B5EF4-FFF2-40B4-BE49-F238E27FC236}">
                  <a16:creationId xmlns:a16="http://schemas.microsoft.com/office/drawing/2014/main" id="{19885771-B82B-43D8-9FD4-71A5556CFC35}"/>
                </a:ext>
              </a:extLst>
            </p:cNvPr>
            <p:cNvSpPr/>
            <p:nvPr/>
          </p:nvSpPr>
          <p:spPr>
            <a:xfrm>
              <a:off x="0" y="0"/>
              <a:ext cx="1622700" cy="1170740"/>
            </a:xfrm>
            <a:prstGeom prst="ellipse">
              <a:avLst/>
            </a:prstGeom>
            <a:solidFill>
              <a:srgbClr val="FF0000"/>
            </a:solidFill>
            <a:ln>
              <a:noFill/>
            </a:ln>
          </p:spPr>
          <p:txBody>
            <a:bodyPr spcFirstLastPara="1" wrap="square" lIns="34275" tIns="34275" rIns="34275" bIns="34275" anchor="ctr" anchorCtr="0">
              <a:noAutofit/>
            </a:bodyPr>
            <a:lstStyle/>
            <a:p>
              <a:pPr marL="0" marR="0" lvl="0" indent="0" algn="ctr" rtl="0">
                <a:lnSpc>
                  <a:spcPct val="100000"/>
                </a:lnSpc>
                <a:spcBef>
                  <a:spcPts val="0"/>
                </a:spcBef>
                <a:spcAft>
                  <a:spcPts val="0"/>
                </a:spcAft>
                <a:buClr>
                  <a:srgbClr val="FFFFFF"/>
                </a:buClr>
                <a:buSzPts val="1000"/>
                <a:buFont typeface="Calibri"/>
                <a:buNone/>
              </a:pPr>
              <a:endParaRPr sz="1000" b="1" i="0" u="none" strike="noStrike" cap="none">
                <a:solidFill>
                  <a:srgbClr val="FFFFFF"/>
                </a:solidFill>
                <a:latin typeface="Calibri"/>
                <a:ea typeface="Calibri"/>
                <a:cs typeface="Calibri"/>
                <a:sym typeface="Calibri"/>
              </a:endParaRPr>
            </a:p>
          </p:txBody>
        </p:sp>
        <p:sp>
          <p:nvSpPr>
            <p:cNvPr id="21" name="Google Shape;1639;p74">
              <a:extLst>
                <a:ext uri="{FF2B5EF4-FFF2-40B4-BE49-F238E27FC236}">
                  <a16:creationId xmlns:a16="http://schemas.microsoft.com/office/drawing/2014/main" id="{305036E0-F3EA-4D25-A6CE-BBF8B5EC454B}"/>
                </a:ext>
              </a:extLst>
            </p:cNvPr>
            <p:cNvSpPr txBox="1"/>
            <p:nvPr/>
          </p:nvSpPr>
          <p:spPr>
            <a:xfrm>
              <a:off x="119032" y="175093"/>
              <a:ext cx="1438469" cy="962781"/>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300"/>
                <a:buFont typeface="Calibri"/>
                <a:buNone/>
              </a:pPr>
              <a:r>
                <a:rPr lang="es-MX" sz="2800" b="1" i="0" u="none" strike="noStrike" cap="none" dirty="0">
                  <a:solidFill>
                    <a:srgbClr val="FFFFFF"/>
                  </a:solidFill>
                  <a:latin typeface="Calibri"/>
                  <a:ea typeface="Calibri"/>
                  <a:cs typeface="Calibri"/>
                  <a:sym typeface="Calibri"/>
                </a:rPr>
                <a:t>161</a:t>
              </a:r>
              <a:endParaRPr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FFFFFF"/>
                </a:buClr>
                <a:buSzPts val="1000"/>
                <a:buFont typeface="Calibri"/>
                <a:buNone/>
              </a:pPr>
              <a:r>
                <a:rPr lang="es-ES" sz="1200" b="1" i="0" u="none" strike="noStrike" cap="none" dirty="0">
                  <a:solidFill>
                    <a:srgbClr val="FFFFFF"/>
                  </a:solidFill>
                  <a:latin typeface="Calibri"/>
                  <a:ea typeface="Calibri"/>
                  <a:cs typeface="Calibri"/>
                  <a:sym typeface="Calibri"/>
                </a:rPr>
                <a:t>Proyectos</a:t>
              </a:r>
              <a:endParaRPr sz="1600" b="0" i="0" u="none" strike="noStrike" cap="none" dirty="0">
                <a:solidFill>
                  <a:srgbClr val="000000"/>
                </a:solidFill>
                <a:latin typeface="Arial"/>
                <a:ea typeface="Arial"/>
                <a:cs typeface="Arial"/>
                <a:sym typeface="Arial"/>
              </a:endParaRPr>
            </a:p>
          </p:txBody>
        </p:sp>
      </p:grpSp>
      <p:pic>
        <p:nvPicPr>
          <p:cNvPr id="24" name="Google Shape;1610;p70" descr="Google Shape;548;g8a7880ee99_2_361">
            <a:extLst>
              <a:ext uri="{FF2B5EF4-FFF2-40B4-BE49-F238E27FC236}">
                <a16:creationId xmlns:a16="http://schemas.microsoft.com/office/drawing/2014/main" id="{C565F1F2-75B8-4733-9373-BD989EC7AC86}"/>
              </a:ext>
            </a:extLst>
          </p:cNvPr>
          <p:cNvPicPr preferRelativeResize="0"/>
          <p:nvPr/>
        </p:nvPicPr>
        <p:blipFill rotWithShape="1">
          <a:blip r:embed="rId8">
            <a:alphaModFix/>
          </a:blip>
          <a:srcRect/>
          <a:stretch/>
        </p:blipFill>
        <p:spPr>
          <a:xfrm>
            <a:off x="4473484" y="2090077"/>
            <a:ext cx="496502" cy="468539"/>
          </a:xfrm>
          <a:prstGeom prst="rect">
            <a:avLst/>
          </a:prstGeom>
          <a:noFill/>
          <a:ln>
            <a:noFill/>
          </a:ln>
        </p:spPr>
      </p:pic>
      <p:grpSp>
        <p:nvGrpSpPr>
          <p:cNvPr id="25" name="Google Shape;1637;p74">
            <a:extLst>
              <a:ext uri="{FF2B5EF4-FFF2-40B4-BE49-F238E27FC236}">
                <a16:creationId xmlns:a16="http://schemas.microsoft.com/office/drawing/2014/main" id="{C839CB58-2A1D-47AB-A5DC-EC6C4D824B3F}"/>
              </a:ext>
            </a:extLst>
          </p:cNvPr>
          <p:cNvGrpSpPr/>
          <p:nvPr/>
        </p:nvGrpSpPr>
        <p:grpSpPr>
          <a:xfrm>
            <a:off x="4761901" y="4213529"/>
            <a:ext cx="1355887" cy="915897"/>
            <a:chOff x="0" y="0"/>
            <a:chExt cx="1622700" cy="1170740"/>
          </a:xfrm>
        </p:grpSpPr>
        <p:sp>
          <p:nvSpPr>
            <p:cNvPr id="26" name="Google Shape;1638;p74">
              <a:extLst>
                <a:ext uri="{FF2B5EF4-FFF2-40B4-BE49-F238E27FC236}">
                  <a16:creationId xmlns:a16="http://schemas.microsoft.com/office/drawing/2014/main" id="{64FC1289-E458-4556-BF73-7F7247D55DF7}"/>
                </a:ext>
              </a:extLst>
            </p:cNvPr>
            <p:cNvSpPr/>
            <p:nvPr/>
          </p:nvSpPr>
          <p:spPr>
            <a:xfrm>
              <a:off x="0" y="0"/>
              <a:ext cx="1622700" cy="1170740"/>
            </a:xfrm>
            <a:prstGeom prst="ellipse">
              <a:avLst/>
            </a:prstGeom>
            <a:solidFill>
              <a:srgbClr val="FF0000"/>
            </a:solidFill>
            <a:ln>
              <a:noFill/>
            </a:ln>
          </p:spPr>
          <p:txBody>
            <a:bodyPr spcFirstLastPara="1" wrap="square" lIns="34275" tIns="34275" rIns="34275" bIns="34275" anchor="ctr" anchorCtr="0">
              <a:noAutofit/>
            </a:bodyPr>
            <a:lstStyle/>
            <a:p>
              <a:pPr marL="0" marR="0" lvl="0" indent="0" algn="ctr" rtl="0">
                <a:lnSpc>
                  <a:spcPct val="100000"/>
                </a:lnSpc>
                <a:spcBef>
                  <a:spcPts val="0"/>
                </a:spcBef>
                <a:spcAft>
                  <a:spcPts val="0"/>
                </a:spcAft>
                <a:buClr>
                  <a:srgbClr val="FFFFFF"/>
                </a:buClr>
                <a:buSzPts val="1000"/>
                <a:buFont typeface="Calibri"/>
                <a:buNone/>
              </a:pPr>
              <a:endParaRPr sz="1000" b="1" i="0" u="none" strike="noStrike" cap="none">
                <a:solidFill>
                  <a:srgbClr val="FFFFFF"/>
                </a:solidFill>
                <a:latin typeface="Calibri"/>
                <a:ea typeface="Calibri"/>
                <a:cs typeface="Calibri"/>
                <a:sym typeface="Calibri"/>
              </a:endParaRPr>
            </a:p>
          </p:txBody>
        </p:sp>
        <p:sp>
          <p:nvSpPr>
            <p:cNvPr id="27" name="Google Shape;1639;p74">
              <a:extLst>
                <a:ext uri="{FF2B5EF4-FFF2-40B4-BE49-F238E27FC236}">
                  <a16:creationId xmlns:a16="http://schemas.microsoft.com/office/drawing/2014/main" id="{6EF99C7F-8F9E-4810-941E-A8D6E9461CFA}"/>
                </a:ext>
              </a:extLst>
            </p:cNvPr>
            <p:cNvSpPr txBox="1"/>
            <p:nvPr/>
          </p:nvSpPr>
          <p:spPr>
            <a:xfrm>
              <a:off x="119032" y="175093"/>
              <a:ext cx="1438469" cy="962781"/>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300"/>
                <a:buFont typeface="Calibri"/>
                <a:buNone/>
              </a:pPr>
              <a:r>
                <a:rPr lang="es-MX" sz="2800" b="1" i="0" u="none" strike="noStrike" cap="none" dirty="0">
                  <a:solidFill>
                    <a:srgbClr val="FFFFFF"/>
                  </a:solidFill>
                  <a:latin typeface="Calibri"/>
                  <a:ea typeface="Calibri"/>
                  <a:cs typeface="Calibri"/>
                  <a:sym typeface="Calibri"/>
                </a:rPr>
                <a:t>39</a:t>
              </a:r>
              <a:endParaRPr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FFFFFF"/>
                </a:buClr>
                <a:buSzPts val="1000"/>
                <a:buFont typeface="Calibri"/>
                <a:buNone/>
              </a:pPr>
              <a:r>
                <a:rPr lang="es-ES" sz="1200" b="1" i="0" u="none" strike="noStrike" cap="none" dirty="0">
                  <a:solidFill>
                    <a:srgbClr val="FFFFFF"/>
                  </a:solidFill>
                  <a:latin typeface="Calibri"/>
                  <a:ea typeface="Calibri"/>
                  <a:cs typeface="Calibri"/>
                  <a:sym typeface="Calibri"/>
                </a:rPr>
                <a:t>Proyectos</a:t>
              </a:r>
              <a:endParaRPr sz="1600" b="0" i="0" u="none" strike="noStrike" cap="none" dirty="0">
                <a:solidFill>
                  <a:srgbClr val="000000"/>
                </a:solidFill>
                <a:latin typeface="Arial"/>
                <a:ea typeface="Arial"/>
                <a:cs typeface="Arial"/>
                <a:sym typeface="Arial"/>
              </a:endParaRPr>
            </a:p>
          </p:txBody>
        </p:sp>
      </p:grpSp>
      <p:pic>
        <p:nvPicPr>
          <p:cNvPr id="28" name="Google Shape;1610;p70" descr="Google Shape;548;g8a7880ee99_2_361">
            <a:extLst>
              <a:ext uri="{FF2B5EF4-FFF2-40B4-BE49-F238E27FC236}">
                <a16:creationId xmlns:a16="http://schemas.microsoft.com/office/drawing/2014/main" id="{5875F296-6ED7-46DC-A2DE-8744C6C5F188}"/>
              </a:ext>
            </a:extLst>
          </p:cNvPr>
          <p:cNvPicPr preferRelativeResize="0"/>
          <p:nvPr/>
        </p:nvPicPr>
        <p:blipFill rotWithShape="1">
          <a:blip r:embed="rId8">
            <a:alphaModFix/>
          </a:blip>
          <a:srcRect/>
          <a:stretch/>
        </p:blipFill>
        <p:spPr>
          <a:xfrm>
            <a:off x="4435932" y="4456521"/>
            <a:ext cx="496502" cy="468539"/>
          </a:xfrm>
          <a:prstGeom prst="rect">
            <a:avLst/>
          </a:prstGeom>
          <a:noFill/>
          <a:ln>
            <a:noFill/>
          </a:ln>
        </p:spPr>
      </p:pic>
      <p:cxnSp>
        <p:nvCxnSpPr>
          <p:cNvPr id="29" name="Google Shape;1071;p63">
            <a:extLst>
              <a:ext uri="{FF2B5EF4-FFF2-40B4-BE49-F238E27FC236}">
                <a16:creationId xmlns:a16="http://schemas.microsoft.com/office/drawing/2014/main" id="{48BF5748-6B51-48F9-8851-A85252A3564F}"/>
              </a:ext>
            </a:extLst>
          </p:cNvPr>
          <p:cNvCxnSpPr>
            <a:cxnSpLocks/>
          </p:cNvCxnSpPr>
          <p:nvPr/>
        </p:nvCxnSpPr>
        <p:spPr>
          <a:xfrm flipH="1">
            <a:off x="833421" y="4015341"/>
            <a:ext cx="5400000" cy="0"/>
          </a:xfrm>
          <a:prstGeom prst="straightConnector1">
            <a:avLst/>
          </a:prstGeom>
          <a:noFill/>
          <a:ln w="28575" cap="flat" cmpd="sng">
            <a:solidFill>
              <a:srgbClr val="C00000"/>
            </a:solidFill>
            <a:prstDash val="solid"/>
            <a:round/>
            <a:headEnd type="none" w="sm" len="sm"/>
            <a:tailEnd type="none" w="sm" len="sm"/>
          </a:ln>
        </p:spPr>
      </p:cxnSp>
      <p:pic>
        <p:nvPicPr>
          <p:cNvPr id="31" name="Google Shape;317;g1267ee593ec_5_7">
            <a:extLst>
              <a:ext uri="{FF2B5EF4-FFF2-40B4-BE49-F238E27FC236}">
                <a16:creationId xmlns:a16="http://schemas.microsoft.com/office/drawing/2014/main" id="{E1D79CBB-F8F4-4203-9C30-5B15E3D33E53}"/>
              </a:ext>
            </a:extLst>
          </p:cNvPr>
          <p:cNvPicPr preferRelativeResize="0"/>
          <p:nvPr/>
        </p:nvPicPr>
        <p:blipFill rotWithShape="1">
          <a:blip r:embed="rId9">
            <a:alphaModFix/>
          </a:blip>
          <a:srcRect l="14417" r="24438"/>
          <a:stretch/>
        </p:blipFill>
        <p:spPr>
          <a:xfrm>
            <a:off x="6400800" y="753637"/>
            <a:ext cx="5811700" cy="6117282"/>
          </a:xfrm>
          <a:prstGeom prst="rect">
            <a:avLst/>
          </a:prstGeom>
          <a:noFill/>
          <a:ln>
            <a:noFill/>
          </a:ln>
        </p:spPr>
      </p:pic>
    </p:spTree>
    <p:extLst>
      <p:ext uri="{BB962C8B-B14F-4D97-AF65-F5344CB8AC3E}">
        <p14:creationId xmlns:p14="http://schemas.microsoft.com/office/powerpoint/2010/main" val="263020721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83"/>
        <p:cNvGrpSpPr/>
        <p:nvPr/>
      </p:nvGrpSpPr>
      <p:grpSpPr>
        <a:xfrm>
          <a:off x="0" y="0"/>
          <a:ext cx="0" cy="0"/>
          <a:chOff x="0" y="0"/>
          <a:chExt cx="0" cy="0"/>
        </a:xfrm>
      </p:grpSpPr>
      <p:pic>
        <p:nvPicPr>
          <p:cNvPr id="1084" name="Google Shape;1084;p9"/>
          <p:cNvPicPr preferRelativeResize="0"/>
          <p:nvPr/>
        </p:nvPicPr>
        <p:blipFill rotWithShape="1">
          <a:blip r:embed="rId3">
            <a:alphaModFix/>
          </a:blip>
          <a:srcRect l="2455" t="1800" r="58813" b="-1800"/>
          <a:stretch/>
        </p:blipFill>
        <p:spPr>
          <a:xfrm>
            <a:off x="138442" y="1485878"/>
            <a:ext cx="4037202" cy="5472848"/>
          </a:xfrm>
          <a:prstGeom prst="rect">
            <a:avLst/>
          </a:prstGeom>
          <a:noFill/>
          <a:ln>
            <a:noFill/>
          </a:ln>
        </p:spPr>
      </p:pic>
      <p:pic>
        <p:nvPicPr>
          <p:cNvPr id="1085" name="Google Shape;1085;p9"/>
          <p:cNvPicPr preferRelativeResize="0"/>
          <p:nvPr/>
        </p:nvPicPr>
        <p:blipFill rotWithShape="1">
          <a:blip r:embed="rId4">
            <a:alphaModFix/>
          </a:blip>
          <a:srcRect t="48145"/>
          <a:stretch/>
        </p:blipFill>
        <p:spPr>
          <a:xfrm>
            <a:off x="0" y="142875"/>
            <a:ext cx="12192000" cy="782725"/>
          </a:xfrm>
          <a:prstGeom prst="rect">
            <a:avLst/>
          </a:prstGeom>
          <a:noFill/>
          <a:ln>
            <a:noFill/>
          </a:ln>
        </p:spPr>
      </p:pic>
      <p:grpSp>
        <p:nvGrpSpPr>
          <p:cNvPr id="1086" name="Google Shape;1086;p9"/>
          <p:cNvGrpSpPr/>
          <p:nvPr/>
        </p:nvGrpSpPr>
        <p:grpSpPr>
          <a:xfrm>
            <a:off x="0" y="11"/>
            <a:ext cx="12192000" cy="720328"/>
            <a:chOff x="0" y="11"/>
            <a:chExt cx="12192000" cy="720328"/>
          </a:xfrm>
        </p:grpSpPr>
        <p:pic>
          <p:nvPicPr>
            <p:cNvPr id="1087" name="Google Shape;1087;p9"/>
            <p:cNvPicPr preferRelativeResize="0"/>
            <p:nvPr/>
          </p:nvPicPr>
          <p:blipFill rotWithShape="1">
            <a:blip r:embed="rId5">
              <a:alphaModFix/>
            </a:blip>
            <a:srcRect/>
            <a:stretch/>
          </p:blipFill>
          <p:spPr>
            <a:xfrm>
              <a:off x="0" y="11"/>
              <a:ext cx="12192000" cy="720328"/>
            </a:xfrm>
            <a:prstGeom prst="rect">
              <a:avLst/>
            </a:prstGeom>
            <a:noFill/>
            <a:ln>
              <a:noFill/>
            </a:ln>
          </p:spPr>
        </p:pic>
        <p:sp>
          <p:nvSpPr>
            <p:cNvPr id="1088" name="Google Shape;1088;p9"/>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89" name="Google Shape;1089;p9"/>
            <p:cNvPicPr preferRelativeResize="0"/>
            <p:nvPr/>
          </p:nvPicPr>
          <p:blipFill rotWithShape="1">
            <a:blip r:embed="rId6">
              <a:alphaModFix/>
            </a:blip>
            <a:srcRect l="3403" t="3429" r="75680" b="85156"/>
            <a:stretch/>
          </p:blipFill>
          <p:spPr>
            <a:xfrm>
              <a:off x="358300" y="131850"/>
              <a:ext cx="1654876" cy="507951"/>
            </a:xfrm>
            <a:prstGeom prst="rect">
              <a:avLst/>
            </a:prstGeom>
            <a:noFill/>
            <a:ln>
              <a:noFill/>
            </a:ln>
          </p:spPr>
        </p:pic>
        <p:pic>
          <p:nvPicPr>
            <p:cNvPr id="1090" name="Google Shape;1090;p9"/>
            <p:cNvPicPr preferRelativeResize="0"/>
            <p:nvPr/>
          </p:nvPicPr>
          <p:blipFill rotWithShape="1">
            <a:blip r:embed="rId6">
              <a:alphaModFix/>
            </a:blip>
            <a:srcRect l="46394" t="3429" r="39336" b="85156"/>
            <a:stretch/>
          </p:blipFill>
          <p:spPr>
            <a:xfrm>
              <a:off x="5550375" y="131850"/>
              <a:ext cx="1128873" cy="507951"/>
            </a:xfrm>
            <a:prstGeom prst="rect">
              <a:avLst/>
            </a:prstGeom>
            <a:noFill/>
            <a:ln>
              <a:noFill/>
            </a:ln>
          </p:spPr>
        </p:pic>
        <p:pic>
          <p:nvPicPr>
            <p:cNvPr id="1091" name="Google Shape;1091;p9"/>
            <p:cNvPicPr preferRelativeResize="0"/>
            <p:nvPr/>
          </p:nvPicPr>
          <p:blipFill rotWithShape="1">
            <a:blip r:embed="rId6">
              <a:alphaModFix/>
            </a:blip>
            <a:srcRect l="80757" t="3429" r="3428" b="85156"/>
            <a:stretch/>
          </p:blipFill>
          <p:spPr>
            <a:xfrm>
              <a:off x="10685868" y="131850"/>
              <a:ext cx="1251200" cy="507951"/>
            </a:xfrm>
            <a:prstGeom prst="rect">
              <a:avLst/>
            </a:prstGeom>
            <a:noFill/>
            <a:ln>
              <a:noFill/>
            </a:ln>
          </p:spPr>
        </p:pic>
      </p:grpSp>
      <p:sp>
        <p:nvSpPr>
          <p:cNvPr id="1092" name="Google Shape;1092;p9"/>
          <p:cNvSpPr txBox="1"/>
          <p:nvPr/>
        </p:nvSpPr>
        <p:spPr>
          <a:xfrm>
            <a:off x="268012" y="852425"/>
            <a:ext cx="9809100" cy="365100"/>
          </a:xfrm>
          <a:prstGeom prst="rect">
            <a:avLst/>
          </a:prstGeom>
          <a:noFill/>
          <a:ln>
            <a:noFill/>
          </a:ln>
        </p:spPr>
        <p:txBody>
          <a:bodyPr spcFirstLastPara="1" wrap="square" lIns="82275" tIns="41125" rIns="82275" bIns="411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2500"/>
              <a:buFont typeface="Arial"/>
              <a:buNone/>
              <a:tabLst/>
              <a:defRPr/>
            </a:pPr>
            <a:r>
              <a:rPr kumimoji="0" lang="es-ES" sz="2500" b="1" i="0" u="none" strike="noStrike" kern="0" cap="none" spc="0" normalizeH="0" baseline="0" noProof="0">
                <a:ln>
                  <a:noFill/>
                </a:ln>
                <a:solidFill>
                  <a:srgbClr val="264478"/>
                </a:solidFill>
                <a:effectLst/>
                <a:uLnTx/>
                <a:uFillTx/>
                <a:latin typeface="Calibri"/>
                <a:ea typeface="Calibri"/>
                <a:cs typeface="Calibri"/>
                <a:sym typeface="Calibri"/>
              </a:rPr>
              <a:t>Propuestas para reactivar el sector construcción </a:t>
            </a:r>
            <a:endParaRPr kumimoji="0" sz="2100" b="1" i="0" u="none" strike="noStrike" kern="0" cap="none" spc="0" normalizeH="0" baseline="0" noProof="0">
              <a:ln>
                <a:noFill/>
              </a:ln>
              <a:solidFill>
                <a:srgbClr val="264478"/>
              </a:solidFill>
              <a:effectLst/>
              <a:uLnTx/>
              <a:uFillTx/>
              <a:latin typeface="Calibri"/>
              <a:ea typeface="Calibri"/>
              <a:cs typeface="Calibri"/>
              <a:sym typeface="Calibri"/>
            </a:endParaRPr>
          </a:p>
        </p:txBody>
      </p:sp>
      <p:pic>
        <p:nvPicPr>
          <p:cNvPr id="1093" name="Google Shape;1093;p9"/>
          <p:cNvPicPr preferRelativeResize="0"/>
          <p:nvPr/>
        </p:nvPicPr>
        <p:blipFill rotWithShape="1">
          <a:blip r:embed="rId7">
            <a:alphaModFix/>
          </a:blip>
          <a:srcRect/>
          <a:stretch/>
        </p:blipFill>
        <p:spPr>
          <a:xfrm>
            <a:off x="268001" y="1349573"/>
            <a:ext cx="7912963" cy="60912"/>
          </a:xfrm>
          <a:prstGeom prst="rect">
            <a:avLst/>
          </a:prstGeom>
          <a:noFill/>
          <a:ln>
            <a:noFill/>
          </a:ln>
        </p:spPr>
      </p:pic>
      <p:pic>
        <p:nvPicPr>
          <p:cNvPr id="1094" name="Google Shape;1094;p9"/>
          <p:cNvPicPr preferRelativeResize="0"/>
          <p:nvPr/>
        </p:nvPicPr>
        <p:blipFill rotWithShape="1">
          <a:blip r:embed="rId8">
            <a:alphaModFix/>
          </a:blip>
          <a:srcRect/>
          <a:stretch/>
        </p:blipFill>
        <p:spPr>
          <a:xfrm>
            <a:off x="4120450" y="1556600"/>
            <a:ext cx="7910626" cy="2337526"/>
          </a:xfrm>
          <a:prstGeom prst="rect">
            <a:avLst/>
          </a:prstGeom>
          <a:noFill/>
          <a:ln>
            <a:noFill/>
          </a:ln>
        </p:spPr>
      </p:pic>
      <p:sp>
        <p:nvSpPr>
          <p:cNvPr id="1095" name="Google Shape;1095;p9"/>
          <p:cNvSpPr txBox="1"/>
          <p:nvPr/>
        </p:nvSpPr>
        <p:spPr>
          <a:xfrm>
            <a:off x="9328374" y="3895067"/>
            <a:ext cx="2352000" cy="1555204"/>
          </a:xfrm>
          <a:prstGeom prst="rect">
            <a:avLst/>
          </a:prstGeom>
          <a:noFill/>
          <a:ln>
            <a:noFill/>
          </a:ln>
        </p:spPr>
        <p:txBody>
          <a:bodyPr spcFirstLastPara="1" wrap="square" lIns="91425" tIns="91425" rIns="91425" bIns="91425" anchor="t" anchorCtr="0">
            <a:spAutoFit/>
          </a:bodyPr>
          <a:lstStyle/>
          <a:p>
            <a:pPr marL="171450" marR="0" lvl="0" indent="-171450" algn="ctr" defTabSz="914400" rtl="0" eaLnBrk="1" fontAlgn="auto" latinLnBrk="0" hangingPunct="1">
              <a:lnSpc>
                <a:spcPct val="107000"/>
              </a:lnSpc>
              <a:spcBef>
                <a:spcPts val="0"/>
              </a:spcBef>
              <a:spcAft>
                <a:spcPts val="0"/>
              </a:spcAft>
              <a:buClr>
                <a:srgbClr val="264478"/>
              </a:buClr>
              <a:buSzPts val="1100"/>
              <a:buFont typeface="Arial"/>
              <a:buChar char="•"/>
              <a:tabLst/>
              <a:defRPr/>
            </a:pPr>
            <a:r>
              <a:rPr kumimoji="0" lang="es-ES" sz="1100" b="1" i="0" u="none" strike="noStrike" kern="0" cap="none" spc="0" normalizeH="0" baseline="0" noProof="0" dirty="0">
                <a:ln>
                  <a:noFill/>
                </a:ln>
                <a:solidFill>
                  <a:srgbClr val="264478"/>
                </a:solidFill>
                <a:effectLst/>
                <a:uLnTx/>
                <a:uFillTx/>
                <a:latin typeface="Calibri"/>
                <a:ea typeface="Calibri"/>
                <a:cs typeface="Calibri"/>
                <a:sym typeface="Calibri"/>
              </a:rPr>
              <a:t>Actualizaciones a las normas del Reglamento Nacional de Edificaciones</a:t>
            </a:r>
            <a:endParaRPr kumimoji="0" sz="1400" b="1" i="0" u="none" strike="noStrike" kern="0" cap="none" spc="0" normalizeH="0" baseline="0" noProof="0" dirty="0">
              <a:ln>
                <a:noFill/>
              </a:ln>
              <a:solidFill>
                <a:srgbClr val="264478"/>
              </a:solidFill>
              <a:effectLst/>
              <a:uLnTx/>
              <a:uFillTx/>
              <a:latin typeface="Arial"/>
              <a:cs typeface="Arial"/>
              <a:sym typeface="Arial"/>
            </a:endParaRPr>
          </a:p>
          <a:p>
            <a:pPr marL="171450" marR="0" lvl="0" indent="-171450" algn="ctr" defTabSz="914400" rtl="0" eaLnBrk="1" fontAlgn="auto" latinLnBrk="0" hangingPunct="1">
              <a:lnSpc>
                <a:spcPct val="107000"/>
              </a:lnSpc>
              <a:spcBef>
                <a:spcPts val="800"/>
              </a:spcBef>
              <a:spcAft>
                <a:spcPts val="0"/>
              </a:spcAft>
              <a:buClr>
                <a:srgbClr val="264478"/>
              </a:buClr>
              <a:buSzPts val="1100"/>
              <a:buFont typeface="Arial"/>
              <a:buChar char="•"/>
              <a:tabLst/>
              <a:defRPr/>
            </a:pPr>
            <a:r>
              <a:rPr kumimoji="0" lang="es-ES" sz="1100" b="1" i="0" u="none" strike="noStrike" kern="0" cap="none" spc="0" normalizeH="0" baseline="0" noProof="0" dirty="0">
                <a:ln>
                  <a:noFill/>
                </a:ln>
                <a:solidFill>
                  <a:srgbClr val="264478"/>
                </a:solidFill>
                <a:effectLst/>
                <a:uLnTx/>
                <a:uFillTx/>
                <a:latin typeface="Calibri"/>
                <a:ea typeface="Calibri"/>
                <a:cs typeface="Calibri"/>
                <a:sym typeface="Calibri"/>
              </a:rPr>
              <a:t>Proyecto de RM que aprueba los lineamientos para la Elaboración del Plan de Adecuación a las Normas de Seguridad</a:t>
            </a:r>
            <a:endParaRPr kumimoji="0" sz="1400" b="1" i="0" u="none" strike="noStrike" kern="0" cap="none" spc="0" normalizeH="0" baseline="0" noProof="0" dirty="0">
              <a:ln>
                <a:noFill/>
              </a:ln>
              <a:solidFill>
                <a:srgbClr val="264478"/>
              </a:solidFill>
              <a:effectLst/>
              <a:uLnTx/>
              <a:uFillTx/>
              <a:latin typeface="Arial"/>
              <a:cs typeface="Arial"/>
              <a:sym typeface="Arial"/>
            </a:endParaRPr>
          </a:p>
        </p:txBody>
      </p:sp>
      <p:sp>
        <p:nvSpPr>
          <p:cNvPr id="1096" name="Google Shape;1096;p9"/>
          <p:cNvSpPr txBox="1"/>
          <p:nvPr/>
        </p:nvSpPr>
        <p:spPr>
          <a:xfrm>
            <a:off x="4786975" y="4607850"/>
            <a:ext cx="2293200" cy="897600"/>
          </a:xfrm>
          <a:prstGeom prst="rect">
            <a:avLst/>
          </a:prstGeom>
          <a:noFill/>
          <a:ln>
            <a:noFill/>
          </a:ln>
        </p:spPr>
        <p:txBody>
          <a:bodyPr spcFirstLastPara="1" wrap="square" lIns="91425" tIns="91425" rIns="91425" bIns="91425" anchor="t" anchorCtr="0">
            <a:spAutoFit/>
          </a:bodyPr>
          <a:lstStyle/>
          <a:p>
            <a:pPr marL="171450" marR="0" lvl="0" indent="-171450" algn="ctr" defTabSz="914400" rtl="0" eaLnBrk="1" fontAlgn="auto" latinLnBrk="0" hangingPunct="1">
              <a:lnSpc>
                <a:spcPct val="107000"/>
              </a:lnSpc>
              <a:spcBef>
                <a:spcPts val="0"/>
              </a:spcBef>
              <a:spcAft>
                <a:spcPts val="800"/>
              </a:spcAft>
              <a:buClr>
                <a:srgbClr val="264478"/>
              </a:buClr>
              <a:buSzPts val="1100"/>
              <a:buFont typeface="Arial"/>
              <a:buChar char="•"/>
              <a:tabLst/>
              <a:defRPr/>
            </a:pPr>
            <a:r>
              <a:rPr kumimoji="0" lang="es-ES" sz="1100" b="1" i="0" u="none" strike="noStrike" kern="0" cap="none" spc="0" normalizeH="0" baseline="0" noProof="0">
                <a:ln>
                  <a:noFill/>
                </a:ln>
                <a:solidFill>
                  <a:srgbClr val="264478"/>
                </a:solidFill>
                <a:effectLst/>
                <a:uLnTx/>
                <a:uFillTx/>
                <a:latin typeface="Calibri"/>
                <a:ea typeface="Calibri"/>
                <a:cs typeface="Calibri"/>
                <a:sym typeface="Calibri"/>
              </a:rPr>
              <a:t>Proyecto de Ley que modifica el marco normativo que regula los Sistemas Constructivos No Convencionales. </a:t>
            </a:r>
            <a:endParaRPr kumimoji="0" sz="1400" b="1" i="0" u="none" strike="noStrike" kern="0" cap="none" spc="0" normalizeH="0" baseline="0" noProof="0">
              <a:ln>
                <a:noFill/>
              </a:ln>
              <a:solidFill>
                <a:srgbClr val="264478"/>
              </a:solidFill>
              <a:effectLst/>
              <a:uLnTx/>
              <a:uFillTx/>
              <a:latin typeface="Arial"/>
              <a:cs typeface="Arial"/>
              <a:sym typeface="Arial"/>
            </a:endParaRPr>
          </a:p>
        </p:txBody>
      </p:sp>
      <p:sp>
        <p:nvSpPr>
          <p:cNvPr id="1097" name="Google Shape;1097;p9"/>
          <p:cNvSpPr txBox="1"/>
          <p:nvPr/>
        </p:nvSpPr>
        <p:spPr>
          <a:xfrm>
            <a:off x="7080164" y="4223522"/>
            <a:ext cx="2248200" cy="1724700"/>
          </a:xfrm>
          <a:prstGeom prst="rect">
            <a:avLst/>
          </a:prstGeom>
          <a:noFill/>
          <a:ln>
            <a:noFill/>
          </a:ln>
        </p:spPr>
        <p:txBody>
          <a:bodyPr spcFirstLastPara="1" wrap="square" lIns="91425" tIns="91425" rIns="91425" bIns="91425" anchor="t" anchorCtr="0">
            <a:spAutoFit/>
          </a:bodyPr>
          <a:lstStyle/>
          <a:p>
            <a:pPr marL="171450" marR="0" lvl="0" indent="-171450" algn="ctr" defTabSz="914400" rtl="0" eaLnBrk="1" fontAlgn="auto" latinLnBrk="0" hangingPunct="1">
              <a:lnSpc>
                <a:spcPct val="107000"/>
              </a:lnSpc>
              <a:spcBef>
                <a:spcPts val="0"/>
              </a:spcBef>
              <a:spcAft>
                <a:spcPts val="0"/>
              </a:spcAft>
              <a:buClr>
                <a:srgbClr val="264478"/>
              </a:buClr>
              <a:buSzPts val="1100"/>
              <a:buFont typeface="Arial"/>
              <a:buChar char="•"/>
              <a:tabLst/>
              <a:defRPr/>
            </a:pPr>
            <a:r>
              <a:rPr kumimoji="0" lang="es-ES" sz="1100" b="1" i="0" u="none" strike="noStrike" kern="0" cap="none" spc="0" normalizeH="0" baseline="0" noProof="0">
                <a:ln>
                  <a:noFill/>
                </a:ln>
                <a:solidFill>
                  <a:srgbClr val="264478"/>
                </a:solidFill>
                <a:effectLst/>
                <a:uLnTx/>
                <a:uFillTx/>
                <a:latin typeface="Calibri"/>
                <a:ea typeface="Calibri"/>
                <a:cs typeface="Calibri"/>
                <a:sym typeface="Calibri"/>
              </a:rPr>
              <a:t>Normativa complementaria  para la implementación del Código Técnico de Construcción Sostenible (CTCS).</a:t>
            </a:r>
            <a:endParaRPr kumimoji="0" sz="1400" b="1" i="0" u="none" strike="noStrike" kern="0" cap="none" spc="0" normalizeH="0" baseline="0" noProof="0">
              <a:ln>
                <a:noFill/>
              </a:ln>
              <a:solidFill>
                <a:srgbClr val="264478"/>
              </a:solidFill>
              <a:effectLst/>
              <a:uLnTx/>
              <a:uFillTx/>
              <a:latin typeface="Arial"/>
              <a:cs typeface="Arial"/>
              <a:sym typeface="Arial"/>
            </a:endParaRPr>
          </a:p>
          <a:p>
            <a:pPr marL="171450" marR="0" lvl="0" indent="-171450" algn="ctr" defTabSz="914400" rtl="0" eaLnBrk="1" fontAlgn="auto" latinLnBrk="0" hangingPunct="1">
              <a:lnSpc>
                <a:spcPct val="107000"/>
              </a:lnSpc>
              <a:spcBef>
                <a:spcPts val="800"/>
              </a:spcBef>
              <a:spcAft>
                <a:spcPts val="800"/>
              </a:spcAft>
              <a:buClr>
                <a:srgbClr val="264478"/>
              </a:buClr>
              <a:buSzPts val="1100"/>
              <a:buFont typeface="Arial"/>
              <a:buChar char="•"/>
              <a:tabLst/>
              <a:defRPr/>
            </a:pPr>
            <a:r>
              <a:rPr kumimoji="0" lang="es-ES" sz="1100" b="1" i="0" u="none" strike="noStrike" kern="0" cap="none" spc="0" normalizeH="0" baseline="0" noProof="0">
                <a:ln>
                  <a:noFill/>
                </a:ln>
                <a:solidFill>
                  <a:srgbClr val="264478"/>
                </a:solidFill>
                <a:effectLst/>
                <a:uLnTx/>
                <a:uFillTx/>
                <a:latin typeface="Calibri"/>
                <a:ea typeface="Calibri"/>
                <a:cs typeface="Calibri"/>
                <a:sym typeface="Calibri"/>
              </a:rPr>
              <a:t>Modificación de la norma EM.110 Envolvente Térmica del Reglamento Nacional de Edificaciones.</a:t>
            </a:r>
            <a:endParaRPr kumimoji="0" sz="1100" b="1" i="0" u="none" strike="noStrike" kern="0" cap="none" spc="0" normalizeH="0" baseline="0" noProof="0">
              <a:ln>
                <a:noFill/>
              </a:ln>
              <a:solidFill>
                <a:srgbClr val="264478"/>
              </a:solidFill>
              <a:effectLst/>
              <a:uLnTx/>
              <a:uFillTx/>
              <a:latin typeface="Calibri"/>
              <a:ea typeface="Calibri"/>
              <a:cs typeface="Calibri"/>
              <a:sym typeface="Calibri"/>
            </a:endParaRPr>
          </a:p>
        </p:txBody>
      </p:sp>
      <p:pic>
        <p:nvPicPr>
          <p:cNvPr id="1098" name="Google Shape;1098;p9" descr="Google Shape;548;g8a7880ee99_2_361"/>
          <p:cNvPicPr preferRelativeResize="0"/>
          <p:nvPr/>
        </p:nvPicPr>
        <p:blipFill rotWithShape="1">
          <a:blip r:embed="rId9">
            <a:alphaModFix/>
          </a:blip>
          <a:srcRect/>
          <a:stretch/>
        </p:blipFill>
        <p:spPr>
          <a:xfrm>
            <a:off x="5772135" y="2704814"/>
            <a:ext cx="496502" cy="468539"/>
          </a:xfrm>
          <a:prstGeom prst="rect">
            <a:avLst/>
          </a:prstGeom>
          <a:noFill/>
          <a:ln>
            <a:noFill/>
          </a:ln>
        </p:spPr>
      </p:pic>
      <p:sp>
        <p:nvSpPr>
          <p:cNvPr id="1099" name="Google Shape;1099;p9"/>
          <p:cNvSpPr txBox="1"/>
          <p:nvPr/>
        </p:nvSpPr>
        <p:spPr>
          <a:xfrm>
            <a:off x="4915350" y="3559850"/>
            <a:ext cx="2210100" cy="880800"/>
          </a:xfrm>
          <a:prstGeom prst="rect">
            <a:avLst/>
          </a:prstGeom>
          <a:noFill/>
          <a:ln>
            <a:noFill/>
          </a:ln>
        </p:spPr>
        <p:txBody>
          <a:bodyPr spcFirstLastPara="1" wrap="square" lIns="121900" tIns="60925" rIns="121900" bIns="60925" anchor="ctr" anchorCtr="0">
            <a:noAutofit/>
          </a:bodyPr>
          <a:lstStyle/>
          <a:p>
            <a:pPr marL="0" marR="0" lvl="0" indent="0" algn="ctr" defTabSz="914400" rtl="0" eaLnBrk="1" fontAlgn="auto" latinLnBrk="0" hangingPunct="1">
              <a:lnSpc>
                <a:spcPct val="115000"/>
              </a:lnSpc>
              <a:spcBef>
                <a:spcPts val="1200"/>
              </a:spcBef>
              <a:spcAft>
                <a:spcPts val="0"/>
              </a:spcAft>
              <a:buClr>
                <a:srgbClr val="000000"/>
              </a:buClr>
              <a:buSzPts val="1500"/>
              <a:buFont typeface="Arial"/>
              <a:buNone/>
              <a:tabLst/>
              <a:defRPr/>
            </a:pPr>
            <a:r>
              <a:rPr kumimoji="0" lang="es-ES" sz="1500" b="1" i="0" u="none" strike="noStrike" kern="0" cap="none" spc="0" normalizeH="0" baseline="0" noProof="0">
                <a:ln>
                  <a:noFill/>
                </a:ln>
                <a:solidFill>
                  <a:srgbClr val="D14241"/>
                </a:solidFill>
                <a:effectLst/>
                <a:uLnTx/>
                <a:uFillTx/>
                <a:latin typeface="Calibri"/>
                <a:ea typeface="Calibri"/>
                <a:cs typeface="Calibri"/>
                <a:sym typeface="Calibri"/>
              </a:rPr>
              <a:t>Promover e incentivar la industrialización de la construcción</a:t>
            </a:r>
            <a:endParaRPr kumimoji="0" sz="1500" b="1" i="0" u="none" strike="noStrike" kern="0" cap="none" spc="0" normalizeH="0" baseline="0" noProof="0">
              <a:ln>
                <a:noFill/>
              </a:ln>
              <a:solidFill>
                <a:srgbClr val="D14241"/>
              </a:solidFill>
              <a:effectLst/>
              <a:uLnTx/>
              <a:uFillTx/>
              <a:latin typeface="Calibri"/>
              <a:ea typeface="Calibri"/>
              <a:cs typeface="Calibri"/>
              <a:sym typeface="Calibri"/>
            </a:endParaRPr>
          </a:p>
        </p:txBody>
      </p:sp>
      <p:sp>
        <p:nvSpPr>
          <p:cNvPr id="1100" name="Google Shape;1100;p9"/>
          <p:cNvSpPr txBox="1"/>
          <p:nvPr/>
        </p:nvSpPr>
        <p:spPr>
          <a:xfrm>
            <a:off x="7133187" y="2771225"/>
            <a:ext cx="2210100" cy="1395300"/>
          </a:xfrm>
          <a:prstGeom prst="rect">
            <a:avLst/>
          </a:prstGeom>
          <a:noFill/>
          <a:ln>
            <a:noFill/>
          </a:ln>
        </p:spPr>
        <p:txBody>
          <a:bodyPr spcFirstLastPara="1" wrap="square" lIns="121900" tIns="60925" rIns="121900" bIns="60925" anchor="ctr" anchorCtr="0">
            <a:noAutofit/>
          </a:bodyPr>
          <a:lstStyle/>
          <a:p>
            <a:pPr marL="0" marR="0" lvl="0" indent="0" algn="ctr" defTabSz="914400" rtl="0" eaLnBrk="1" fontAlgn="auto" latinLnBrk="0" hangingPunct="1">
              <a:lnSpc>
                <a:spcPct val="115000"/>
              </a:lnSpc>
              <a:spcBef>
                <a:spcPts val="1200"/>
              </a:spcBef>
              <a:spcAft>
                <a:spcPts val="0"/>
              </a:spcAft>
              <a:buClr>
                <a:srgbClr val="000000"/>
              </a:buClr>
              <a:buSzPts val="1500"/>
              <a:buFont typeface="Arial"/>
              <a:buNone/>
              <a:tabLst/>
              <a:defRPr/>
            </a:pPr>
            <a:r>
              <a:rPr kumimoji="0" lang="es-ES" sz="1500" b="1" i="0" u="none" strike="noStrike" kern="0" cap="none" spc="0" normalizeH="0" baseline="0" noProof="0">
                <a:ln>
                  <a:noFill/>
                </a:ln>
                <a:solidFill>
                  <a:srgbClr val="D14241"/>
                </a:solidFill>
                <a:effectLst/>
                <a:uLnTx/>
                <a:uFillTx/>
                <a:latin typeface="Calibri"/>
                <a:ea typeface="Calibri"/>
                <a:cs typeface="Calibri"/>
                <a:sym typeface="Calibri"/>
              </a:rPr>
              <a:t>Promover la construcción de edificaciones y habilitaciones urbanas</a:t>
            </a: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pic>
        <p:nvPicPr>
          <p:cNvPr id="1101" name="Google Shape;1101;p9" descr="Google Shape;548;g8a7880ee99_2_361"/>
          <p:cNvPicPr preferRelativeResize="0"/>
          <p:nvPr/>
        </p:nvPicPr>
        <p:blipFill rotWithShape="1">
          <a:blip r:embed="rId9">
            <a:alphaModFix/>
          </a:blip>
          <a:srcRect/>
          <a:stretch/>
        </p:blipFill>
        <p:spPr>
          <a:xfrm>
            <a:off x="8021516" y="2225964"/>
            <a:ext cx="494411" cy="478859"/>
          </a:xfrm>
          <a:prstGeom prst="rect">
            <a:avLst/>
          </a:prstGeom>
          <a:noFill/>
          <a:ln>
            <a:noFill/>
          </a:ln>
        </p:spPr>
      </p:pic>
      <p:pic>
        <p:nvPicPr>
          <p:cNvPr id="1102" name="Google Shape;1102;p9" descr="Google Shape;548;g8a7880ee99_2_361"/>
          <p:cNvPicPr preferRelativeResize="0"/>
          <p:nvPr/>
        </p:nvPicPr>
        <p:blipFill rotWithShape="1">
          <a:blip r:embed="rId9">
            <a:alphaModFix/>
          </a:blip>
          <a:srcRect/>
          <a:stretch/>
        </p:blipFill>
        <p:spPr>
          <a:xfrm>
            <a:off x="10270925" y="1980350"/>
            <a:ext cx="496502" cy="468539"/>
          </a:xfrm>
          <a:prstGeom prst="rect">
            <a:avLst/>
          </a:prstGeom>
          <a:noFill/>
          <a:ln>
            <a:noFill/>
          </a:ln>
        </p:spPr>
      </p:pic>
      <p:sp>
        <p:nvSpPr>
          <p:cNvPr id="1103" name="Google Shape;1103;p9"/>
          <p:cNvSpPr/>
          <p:nvPr/>
        </p:nvSpPr>
        <p:spPr>
          <a:xfrm>
            <a:off x="9463625" y="2704827"/>
            <a:ext cx="2111100" cy="992100"/>
          </a:xfrm>
          <a:prstGeom prst="rect">
            <a:avLst/>
          </a:prstGeom>
          <a:noFill/>
          <a:ln>
            <a:noFill/>
          </a:ln>
        </p:spPr>
        <p:txBody>
          <a:bodyPr spcFirstLastPara="1" wrap="square" lIns="121900" tIns="60925" rIns="121900" bIns="60925" anchor="ctr" anchorCtr="0">
            <a:noAutofit/>
          </a:bodyPr>
          <a:lstStyle/>
          <a:p>
            <a:pPr marL="0" marR="0" lvl="0" indent="0" algn="ctr" defTabSz="914400" rtl="0" eaLnBrk="1" fontAlgn="auto" latinLnBrk="0" hangingPunct="1">
              <a:lnSpc>
                <a:spcPct val="115000"/>
              </a:lnSpc>
              <a:spcBef>
                <a:spcPts val="1200"/>
              </a:spcBef>
              <a:spcAft>
                <a:spcPts val="0"/>
              </a:spcAft>
              <a:buClr>
                <a:srgbClr val="000000"/>
              </a:buClr>
              <a:buSzTx/>
              <a:buFont typeface="Arial"/>
              <a:buNone/>
              <a:tabLst/>
              <a:defRPr/>
            </a:pPr>
            <a:r>
              <a:rPr kumimoji="0" lang="es-ES" sz="1500" b="1" i="0" u="none" strike="noStrike" kern="0" cap="none" spc="0" normalizeH="0" baseline="0" noProof="0">
                <a:ln>
                  <a:noFill/>
                </a:ln>
                <a:solidFill>
                  <a:srgbClr val="D14241"/>
                </a:solidFill>
                <a:effectLst/>
                <a:uLnTx/>
                <a:uFillTx/>
                <a:latin typeface="Calibri"/>
                <a:ea typeface="Calibri"/>
                <a:cs typeface="Calibri"/>
                <a:sym typeface="Calibri"/>
              </a:rPr>
              <a:t>Elaborar normativa que permita reducir la vulnerabilidad de las edificaciones</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9"/>
          <p:cNvSpPr/>
          <p:nvPr/>
        </p:nvSpPr>
        <p:spPr>
          <a:xfrm>
            <a:off x="4626000" y="1630750"/>
            <a:ext cx="3329400" cy="470400"/>
          </a:xfrm>
          <a:prstGeom prst="roundRect">
            <a:avLst>
              <a:gd name="adj" fmla="val 50000"/>
            </a:avLst>
          </a:prstGeom>
          <a:solidFill>
            <a:srgbClr val="00AC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9"/>
          <p:cNvSpPr txBox="1"/>
          <p:nvPr/>
        </p:nvSpPr>
        <p:spPr>
          <a:xfrm>
            <a:off x="4747700" y="1575400"/>
            <a:ext cx="3106500" cy="5850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15000"/>
              </a:lnSpc>
              <a:spcBef>
                <a:spcPts val="0"/>
              </a:spcBef>
              <a:spcAft>
                <a:spcPts val="0"/>
              </a:spcAft>
              <a:buClr>
                <a:srgbClr val="000000"/>
              </a:buClr>
              <a:buSzPts val="4000"/>
              <a:buFont typeface="Arial"/>
              <a:buNone/>
              <a:tabLst/>
              <a:defRPr/>
            </a:pPr>
            <a:r>
              <a:rPr kumimoji="0" lang="es-ES" sz="2600" b="1" i="0" u="none" strike="noStrike" kern="0" cap="none" spc="0" normalizeH="0" baseline="0" noProof="0">
                <a:ln>
                  <a:noFill/>
                </a:ln>
                <a:solidFill>
                  <a:srgbClr val="FFFFFF"/>
                </a:solidFill>
                <a:effectLst/>
                <a:uLnTx/>
                <a:uFillTx/>
                <a:latin typeface="Calibri"/>
                <a:ea typeface="Calibri"/>
                <a:cs typeface="Calibri"/>
                <a:sym typeface="Calibri"/>
              </a:rPr>
              <a:t>LEGAL - NORMATIVO</a:t>
            </a:r>
            <a:endParaRPr kumimoji="0" sz="2500" b="1" i="0" u="none" strike="noStrike" kern="0" cap="none" spc="0" normalizeH="0" baseline="0" noProof="0">
              <a:ln>
                <a:noFill/>
              </a:ln>
              <a:solidFill>
                <a:srgbClr val="FFFFFF"/>
              </a:solidFill>
              <a:effectLst/>
              <a:uLnTx/>
              <a:uFillTx/>
              <a:latin typeface="Calibri"/>
              <a:ea typeface="Calibri"/>
              <a:cs typeface="Calibri"/>
              <a:sym typeface="Calibri"/>
            </a:endParaRPr>
          </a:p>
        </p:txBody>
      </p:sp>
      <p:cxnSp>
        <p:nvCxnSpPr>
          <p:cNvPr id="1106" name="Google Shape;1106;p9"/>
          <p:cNvCxnSpPr/>
          <p:nvPr/>
        </p:nvCxnSpPr>
        <p:spPr>
          <a:xfrm>
            <a:off x="5154022" y="4524250"/>
            <a:ext cx="1559100" cy="0"/>
          </a:xfrm>
          <a:prstGeom prst="straightConnector1">
            <a:avLst/>
          </a:prstGeom>
          <a:noFill/>
          <a:ln w="28575" cap="flat" cmpd="sng">
            <a:solidFill>
              <a:schemeClr val="dk2"/>
            </a:solidFill>
            <a:prstDash val="solid"/>
            <a:round/>
            <a:headEnd type="none" w="med" len="med"/>
            <a:tailEnd type="none" w="med" len="med"/>
          </a:ln>
        </p:spPr>
      </p:cxnSp>
      <p:sp>
        <p:nvSpPr>
          <p:cNvPr id="1107" name="Google Shape;1107;p9"/>
          <p:cNvSpPr/>
          <p:nvPr/>
        </p:nvSpPr>
        <p:spPr>
          <a:xfrm>
            <a:off x="5161650" y="6117500"/>
            <a:ext cx="1721100" cy="382200"/>
          </a:xfrm>
          <a:prstGeom prst="roundRect">
            <a:avLst>
              <a:gd name="adj" fmla="val 50000"/>
            </a:avLst>
          </a:prstGeom>
          <a:solidFill>
            <a:srgbClr val="DA994B"/>
          </a:solid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9"/>
          <p:cNvSpPr/>
          <p:nvPr/>
        </p:nvSpPr>
        <p:spPr>
          <a:xfrm>
            <a:off x="5415391" y="6154700"/>
            <a:ext cx="1263600" cy="3078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r>
              <a:rPr kumimoji="0" lang="es-ES" sz="1400" b="1" i="0" u="none" strike="noStrike" kern="0" cap="none" spc="0" normalizeH="0" baseline="0" noProof="0">
                <a:ln>
                  <a:noFill/>
                </a:ln>
                <a:solidFill>
                  <a:srgbClr val="FFFFFF"/>
                </a:solidFill>
                <a:effectLst/>
                <a:uLnTx/>
                <a:uFillTx/>
                <a:latin typeface="Calibri"/>
                <a:ea typeface="Calibri"/>
                <a:cs typeface="Calibri"/>
                <a:sym typeface="Calibri"/>
              </a:rPr>
              <a:t>En Proceso</a:t>
            </a: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09" name="Google Shape;1109;p9"/>
          <p:cNvSpPr/>
          <p:nvPr/>
        </p:nvSpPr>
        <p:spPr>
          <a:xfrm>
            <a:off x="7431450" y="6117500"/>
            <a:ext cx="1721100" cy="382200"/>
          </a:xfrm>
          <a:prstGeom prst="roundRect">
            <a:avLst>
              <a:gd name="adj" fmla="val 50000"/>
            </a:avLst>
          </a:prstGeom>
          <a:solidFill>
            <a:srgbClr val="DA994B"/>
          </a:solid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9"/>
          <p:cNvSpPr/>
          <p:nvPr/>
        </p:nvSpPr>
        <p:spPr>
          <a:xfrm>
            <a:off x="7685191" y="6154700"/>
            <a:ext cx="1263600" cy="3078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r>
              <a:rPr kumimoji="0" lang="es-ES" sz="1400" b="1" i="0" u="none" strike="noStrike" kern="0" cap="none" spc="0" normalizeH="0" baseline="0" noProof="0">
                <a:ln>
                  <a:noFill/>
                </a:ln>
                <a:solidFill>
                  <a:srgbClr val="FFFFFF"/>
                </a:solidFill>
                <a:effectLst/>
                <a:uLnTx/>
                <a:uFillTx/>
                <a:latin typeface="Calibri"/>
                <a:ea typeface="Calibri"/>
                <a:cs typeface="Calibri"/>
                <a:sym typeface="Calibri"/>
              </a:rPr>
              <a:t>En Proceso</a:t>
            </a: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11" name="Google Shape;1111;p9"/>
          <p:cNvSpPr/>
          <p:nvPr/>
        </p:nvSpPr>
        <p:spPr>
          <a:xfrm>
            <a:off x="9701250" y="6117500"/>
            <a:ext cx="1721100" cy="382200"/>
          </a:xfrm>
          <a:prstGeom prst="roundRect">
            <a:avLst>
              <a:gd name="adj" fmla="val 50000"/>
            </a:avLst>
          </a:prstGeom>
          <a:solidFill>
            <a:srgbClr val="DA994B"/>
          </a:solid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9"/>
          <p:cNvSpPr/>
          <p:nvPr/>
        </p:nvSpPr>
        <p:spPr>
          <a:xfrm>
            <a:off x="9954991" y="6154700"/>
            <a:ext cx="1263600" cy="3078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r>
              <a:rPr kumimoji="0" lang="es-ES" sz="1400" b="1" i="0" u="none" strike="noStrike" kern="0" cap="none" spc="0" normalizeH="0" baseline="0" noProof="0">
                <a:ln>
                  <a:noFill/>
                </a:ln>
                <a:solidFill>
                  <a:srgbClr val="FFFFFF"/>
                </a:solidFill>
                <a:effectLst/>
                <a:uLnTx/>
                <a:uFillTx/>
                <a:latin typeface="Calibri"/>
                <a:ea typeface="Calibri"/>
                <a:cs typeface="Calibri"/>
                <a:sym typeface="Calibri"/>
              </a:rPr>
              <a:t>En Proceso</a:t>
            </a: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cxnSp>
        <p:nvCxnSpPr>
          <p:cNvPr id="1113" name="Google Shape;1113;p9"/>
          <p:cNvCxnSpPr/>
          <p:nvPr/>
        </p:nvCxnSpPr>
        <p:spPr>
          <a:xfrm rot="10800000" flipH="1">
            <a:off x="7371125" y="4126200"/>
            <a:ext cx="1762500" cy="8400"/>
          </a:xfrm>
          <a:prstGeom prst="straightConnector1">
            <a:avLst/>
          </a:prstGeom>
          <a:noFill/>
          <a:ln w="28575" cap="flat" cmpd="sng">
            <a:solidFill>
              <a:schemeClr val="dk2"/>
            </a:solidFill>
            <a:prstDash val="solid"/>
            <a:round/>
            <a:headEnd type="none" w="med" len="med"/>
            <a:tailEnd type="none" w="med" len="med"/>
          </a:ln>
        </p:spPr>
      </p:cxnSp>
      <p:cxnSp>
        <p:nvCxnSpPr>
          <p:cNvPr id="1114" name="Google Shape;1114;p9"/>
          <p:cNvCxnSpPr/>
          <p:nvPr/>
        </p:nvCxnSpPr>
        <p:spPr>
          <a:xfrm>
            <a:off x="9582450" y="3862350"/>
            <a:ext cx="1940400" cy="0"/>
          </a:xfrm>
          <a:prstGeom prst="straightConnector1">
            <a:avLst/>
          </a:prstGeom>
          <a:noFill/>
          <a:ln w="28575" cap="flat" cmpd="sng">
            <a:solidFill>
              <a:schemeClr val="dk2"/>
            </a:solidFill>
            <a:prstDash val="solid"/>
            <a:round/>
            <a:headEnd type="none" w="med" len="med"/>
            <a:tailEnd type="non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9"/>
        <p:cNvGrpSpPr/>
        <p:nvPr/>
      </p:nvGrpSpPr>
      <p:grpSpPr>
        <a:xfrm>
          <a:off x="0" y="0"/>
          <a:ext cx="0" cy="0"/>
          <a:chOff x="0" y="0"/>
          <a:chExt cx="0" cy="0"/>
        </a:xfrm>
      </p:grpSpPr>
      <p:pic>
        <p:nvPicPr>
          <p:cNvPr id="1090" name="Google Shape;1090;g149d3c5e822_11_102"/>
          <p:cNvPicPr preferRelativeResize="0"/>
          <p:nvPr/>
        </p:nvPicPr>
        <p:blipFill rotWithShape="1">
          <a:blip r:embed="rId3">
            <a:alphaModFix/>
          </a:blip>
          <a:srcRect t="8443" b="6443"/>
          <a:stretch/>
        </p:blipFill>
        <p:spPr>
          <a:xfrm>
            <a:off x="1246934" y="1"/>
            <a:ext cx="11182863" cy="6858002"/>
          </a:xfrm>
          <a:prstGeom prst="rect">
            <a:avLst/>
          </a:prstGeom>
          <a:noFill/>
          <a:ln>
            <a:noFill/>
          </a:ln>
        </p:spPr>
      </p:pic>
      <p:pic>
        <p:nvPicPr>
          <p:cNvPr id="1091" name="Google Shape;1091;g149d3c5e822_11_102"/>
          <p:cNvPicPr preferRelativeResize="0"/>
          <p:nvPr/>
        </p:nvPicPr>
        <p:blipFill rotWithShape="1">
          <a:blip r:embed="rId4">
            <a:alphaModFix/>
          </a:blip>
          <a:srcRect t="48146"/>
          <a:stretch/>
        </p:blipFill>
        <p:spPr>
          <a:xfrm>
            <a:off x="0" y="142875"/>
            <a:ext cx="12192000" cy="782725"/>
          </a:xfrm>
          <a:prstGeom prst="rect">
            <a:avLst/>
          </a:prstGeom>
          <a:noFill/>
          <a:ln>
            <a:noFill/>
          </a:ln>
        </p:spPr>
      </p:pic>
      <p:sp>
        <p:nvSpPr>
          <p:cNvPr id="1092" name="Google Shape;1092;g149d3c5e822_11_102"/>
          <p:cNvSpPr/>
          <p:nvPr/>
        </p:nvSpPr>
        <p:spPr>
          <a:xfrm>
            <a:off x="-2661675" y="-844399"/>
            <a:ext cx="8039400" cy="8039400"/>
          </a:xfrm>
          <a:prstGeom prst="ellipse">
            <a:avLst/>
          </a:prstGeom>
          <a:solidFill>
            <a:srgbClr val="DD0A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g149d3c5e822_11_102"/>
          <p:cNvSpPr txBox="1"/>
          <p:nvPr/>
        </p:nvSpPr>
        <p:spPr>
          <a:xfrm>
            <a:off x="775328" y="3123450"/>
            <a:ext cx="3986700" cy="1244100"/>
          </a:xfrm>
          <a:prstGeom prst="rect">
            <a:avLst/>
          </a:prstGeom>
          <a:noFill/>
          <a:ln>
            <a:noFill/>
          </a:ln>
        </p:spPr>
        <p:txBody>
          <a:bodyPr spcFirstLastPara="1" wrap="square" lIns="0" tIns="12700" rIns="0" bIns="0" anchor="t" anchorCtr="0">
            <a:spAutoFit/>
          </a:bodyPr>
          <a:lstStyle/>
          <a:p>
            <a:pPr marL="12700" marR="5080" lvl="0" indent="0" algn="l" rtl="0">
              <a:lnSpc>
                <a:spcPct val="100000"/>
              </a:lnSpc>
              <a:spcBef>
                <a:spcPts val="0"/>
              </a:spcBef>
              <a:spcAft>
                <a:spcPts val="0"/>
              </a:spcAft>
              <a:buClr>
                <a:srgbClr val="000000"/>
              </a:buClr>
              <a:buSzPts val="3500"/>
              <a:buFont typeface="Arial"/>
              <a:buNone/>
            </a:pPr>
            <a:r>
              <a:rPr lang="es-ES" sz="4000" b="1">
                <a:solidFill>
                  <a:srgbClr val="FFFFFF"/>
                </a:solidFill>
                <a:latin typeface="Montserrat"/>
                <a:ea typeface="Montserrat"/>
                <a:cs typeface="Montserrat"/>
                <a:sym typeface="Montserrat"/>
              </a:rPr>
              <a:t>Vivienda y Urbanismo</a:t>
            </a:r>
            <a:endParaRPr sz="4000" b="1" i="0" u="none" strike="noStrike" cap="none">
              <a:solidFill>
                <a:srgbClr val="FFFFFF"/>
              </a:solidFill>
              <a:latin typeface="Montserrat"/>
              <a:ea typeface="Montserrat"/>
              <a:cs typeface="Montserrat"/>
              <a:sym typeface="Montserrat"/>
            </a:endParaRPr>
          </a:p>
        </p:txBody>
      </p:sp>
      <p:sp>
        <p:nvSpPr>
          <p:cNvPr id="1094" name="Google Shape;1094;g149d3c5e822_11_102"/>
          <p:cNvSpPr/>
          <p:nvPr/>
        </p:nvSpPr>
        <p:spPr>
          <a:xfrm rot="5400000">
            <a:off x="1213401" y="2726277"/>
            <a:ext cx="46200" cy="596100"/>
          </a:xfrm>
          <a:prstGeom prst="rect">
            <a:avLst/>
          </a:pr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g149d3c5e822_11_102"/>
          <p:cNvSpPr txBox="1"/>
          <p:nvPr/>
        </p:nvSpPr>
        <p:spPr>
          <a:xfrm>
            <a:off x="1014651" y="2324913"/>
            <a:ext cx="423900" cy="674700"/>
          </a:xfrm>
          <a:prstGeom prst="rect">
            <a:avLst/>
          </a:prstGeom>
          <a:noFill/>
          <a:ln>
            <a:noFill/>
          </a:ln>
        </p:spPr>
        <p:txBody>
          <a:bodyPr spcFirstLastPara="1" wrap="square" lIns="0" tIns="12700" rIns="0" bIns="0" anchor="t" anchorCtr="0">
            <a:spAutoFit/>
          </a:bodyPr>
          <a:lstStyle/>
          <a:p>
            <a:pPr marL="0" marR="0" lvl="0" indent="0" algn="l" rtl="0">
              <a:lnSpc>
                <a:spcPct val="100000"/>
              </a:lnSpc>
              <a:spcBef>
                <a:spcPts val="0"/>
              </a:spcBef>
              <a:spcAft>
                <a:spcPts val="0"/>
              </a:spcAft>
              <a:buClr>
                <a:schemeClr val="dk1"/>
              </a:buClr>
              <a:buSzPts val="1100"/>
              <a:buFont typeface="Arial"/>
              <a:buNone/>
            </a:pPr>
            <a:r>
              <a:rPr lang="es-ES" sz="4300">
                <a:solidFill>
                  <a:schemeClr val="lt1"/>
                </a:solidFill>
                <a:latin typeface="Montserrat SemiBold"/>
                <a:ea typeface="Montserrat SemiBold"/>
                <a:cs typeface="Montserrat SemiBold"/>
                <a:sym typeface="Montserrat SemiBold"/>
              </a:rPr>
              <a:t>4</a:t>
            </a:r>
            <a:endParaRPr sz="6500" b="0" i="0" u="none" strike="noStrike" cap="none">
              <a:solidFill>
                <a:schemeClr val="lt1"/>
              </a:solidFill>
              <a:latin typeface="Montserrat SemiBold"/>
              <a:ea typeface="Montserrat SemiBold"/>
              <a:cs typeface="Montserrat SemiBold"/>
              <a:sym typeface="Montserrat SemiBold"/>
            </a:endParaRPr>
          </a:p>
        </p:txBody>
      </p:sp>
      <p:pic>
        <p:nvPicPr>
          <p:cNvPr id="1096" name="Google Shape;1096;g149d3c5e822_11_102"/>
          <p:cNvPicPr preferRelativeResize="0"/>
          <p:nvPr/>
        </p:nvPicPr>
        <p:blipFill rotWithShape="1">
          <a:blip r:embed="rId5">
            <a:alphaModFix/>
          </a:blip>
          <a:srcRect/>
          <a:stretch/>
        </p:blipFill>
        <p:spPr>
          <a:xfrm>
            <a:off x="0" y="9984"/>
            <a:ext cx="12192000" cy="839391"/>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01"/>
        <p:cNvGrpSpPr/>
        <p:nvPr/>
      </p:nvGrpSpPr>
      <p:grpSpPr>
        <a:xfrm>
          <a:off x="0" y="0"/>
          <a:ext cx="0" cy="0"/>
          <a:chOff x="0" y="0"/>
          <a:chExt cx="0" cy="0"/>
        </a:xfrm>
      </p:grpSpPr>
      <p:pic>
        <p:nvPicPr>
          <p:cNvPr id="1102" name="Google Shape;1102;p62"/>
          <p:cNvPicPr preferRelativeResize="0"/>
          <p:nvPr/>
        </p:nvPicPr>
        <p:blipFill rotWithShape="1">
          <a:blip r:embed="rId3">
            <a:alphaModFix/>
          </a:blip>
          <a:srcRect t="48145"/>
          <a:stretch/>
        </p:blipFill>
        <p:spPr>
          <a:xfrm>
            <a:off x="0" y="142875"/>
            <a:ext cx="12192000" cy="782725"/>
          </a:xfrm>
          <a:prstGeom prst="rect">
            <a:avLst/>
          </a:prstGeom>
          <a:noFill/>
          <a:ln>
            <a:noFill/>
          </a:ln>
        </p:spPr>
      </p:pic>
      <p:pic>
        <p:nvPicPr>
          <p:cNvPr id="1103" name="Google Shape;1103;p62"/>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104" name="Google Shape;1104;p62"/>
          <p:cNvSpPr txBox="1"/>
          <p:nvPr/>
        </p:nvSpPr>
        <p:spPr>
          <a:xfrm>
            <a:off x="0" y="0"/>
            <a:ext cx="3000000" cy="400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400" b="0" i="0" u="none" strike="noStrike" cap="none">
                <a:solidFill>
                  <a:srgbClr val="000000"/>
                </a:solidFill>
                <a:latin typeface="Arial"/>
                <a:ea typeface="Arial"/>
                <a:cs typeface="Arial"/>
                <a:sym typeface="Arial"/>
              </a:rPr>
              <a:t> </a:t>
            </a:r>
            <a:endParaRPr sz="1400" b="0" i="0" u="none" strike="noStrike" cap="none">
              <a:solidFill>
                <a:srgbClr val="000000"/>
              </a:solidFill>
              <a:latin typeface="Arial"/>
              <a:ea typeface="Arial"/>
              <a:cs typeface="Arial"/>
              <a:sym typeface="Arial"/>
            </a:endParaRPr>
          </a:p>
        </p:txBody>
      </p:sp>
      <p:sp>
        <p:nvSpPr>
          <p:cNvPr id="1105" name="Google Shape;1105;p62"/>
          <p:cNvSpPr txBox="1"/>
          <p:nvPr/>
        </p:nvSpPr>
        <p:spPr>
          <a:xfrm>
            <a:off x="245161" y="809550"/>
            <a:ext cx="7661100" cy="473100"/>
          </a:xfrm>
          <a:prstGeom prst="rect">
            <a:avLst/>
          </a:prstGeom>
          <a:noFill/>
          <a:ln>
            <a:noFill/>
          </a:ln>
        </p:spPr>
        <p:txBody>
          <a:bodyPr spcFirstLastPara="1" wrap="square" lIns="82275" tIns="41125" rIns="82275" bIns="41125" anchor="t" anchorCtr="0">
            <a:noAutofit/>
          </a:bodyPr>
          <a:lstStyle>
            <a:defPPr marR="0" lvl="0" algn="l" rtl="0">
              <a:lnSpc>
                <a:spcPct val="100000"/>
              </a:lnSpc>
              <a:spcBef>
                <a:spcPts val="0"/>
              </a:spcBef>
              <a:spcAft>
                <a:spcPts val="0"/>
              </a:spcAft>
            </a:defPPr>
            <a:lvl1pPr marL="0" indent="0">
              <a:buSzPts val="2500"/>
              <a:buNone/>
              <a:defRPr sz="2500" b="1">
                <a:solidFill>
                  <a:srgbClr val="264478"/>
                </a:solidFill>
                <a:latin typeface="Calibri"/>
                <a:ea typeface="Calibri"/>
                <a:cs typeface="Calibri"/>
              </a:defRPr>
            </a:lvl1pPr>
          </a:lstStyle>
          <a:p>
            <a:r>
              <a:rPr lang="es-ES" dirty="0">
                <a:sym typeface="Calibri"/>
              </a:rPr>
              <a:t>Programas de Vivienda </a:t>
            </a:r>
            <a:endParaRPr dirty="0">
              <a:sym typeface="Calibri"/>
            </a:endParaRPr>
          </a:p>
        </p:txBody>
      </p:sp>
      <p:pic>
        <p:nvPicPr>
          <p:cNvPr id="1106" name="Google Shape;1106;p62"/>
          <p:cNvPicPr preferRelativeResize="0"/>
          <p:nvPr/>
        </p:nvPicPr>
        <p:blipFill rotWithShape="1">
          <a:blip r:embed="rId5">
            <a:alphaModFix/>
          </a:blip>
          <a:srcRect/>
          <a:stretch/>
        </p:blipFill>
        <p:spPr>
          <a:xfrm rot="10800000" flipH="1">
            <a:off x="245161" y="1293423"/>
            <a:ext cx="5356475" cy="53150"/>
          </a:xfrm>
          <a:prstGeom prst="rect">
            <a:avLst/>
          </a:prstGeom>
          <a:noFill/>
          <a:ln>
            <a:noFill/>
          </a:ln>
        </p:spPr>
      </p:pic>
      <p:pic>
        <p:nvPicPr>
          <p:cNvPr id="1107" name="Google Shape;1107;p62" descr="Techo Propio Logo Vector (.AI) Free Download"/>
          <p:cNvPicPr preferRelativeResize="0"/>
          <p:nvPr/>
        </p:nvPicPr>
        <p:blipFill rotWithShape="1">
          <a:blip r:embed="rId6">
            <a:alphaModFix/>
          </a:blip>
          <a:srcRect/>
          <a:stretch/>
        </p:blipFill>
        <p:spPr>
          <a:xfrm>
            <a:off x="1056206" y="2102398"/>
            <a:ext cx="801300" cy="617000"/>
          </a:xfrm>
          <a:prstGeom prst="rect">
            <a:avLst/>
          </a:prstGeom>
          <a:noFill/>
          <a:ln>
            <a:noFill/>
          </a:ln>
        </p:spPr>
      </p:pic>
      <p:pic>
        <p:nvPicPr>
          <p:cNvPr id="1108" name="Google Shape;1108;p62" descr="CAJA RAIZ:: Te entiende. Te Cumple."/>
          <p:cNvPicPr preferRelativeResize="0"/>
          <p:nvPr/>
        </p:nvPicPr>
        <p:blipFill rotWithShape="1">
          <a:blip r:embed="rId7">
            <a:alphaModFix/>
          </a:blip>
          <a:srcRect l="7807" t="15070" r="9218" b="16209"/>
          <a:stretch/>
        </p:blipFill>
        <p:spPr>
          <a:xfrm>
            <a:off x="3791830" y="2129845"/>
            <a:ext cx="929083" cy="690818"/>
          </a:xfrm>
          <a:prstGeom prst="rect">
            <a:avLst/>
          </a:prstGeom>
          <a:noFill/>
          <a:ln>
            <a:noFill/>
          </a:ln>
        </p:spPr>
      </p:pic>
      <p:pic>
        <p:nvPicPr>
          <p:cNvPr id="1109" name="Google Shape;1109;p62"/>
          <p:cNvPicPr preferRelativeResize="0"/>
          <p:nvPr/>
        </p:nvPicPr>
        <p:blipFill rotWithShape="1">
          <a:blip r:embed="rId8">
            <a:alphaModFix/>
          </a:blip>
          <a:srcRect/>
          <a:stretch/>
        </p:blipFill>
        <p:spPr>
          <a:xfrm>
            <a:off x="1108457" y="2788807"/>
            <a:ext cx="668547" cy="668547"/>
          </a:xfrm>
          <a:prstGeom prst="rect">
            <a:avLst/>
          </a:prstGeom>
          <a:noFill/>
          <a:ln>
            <a:noFill/>
          </a:ln>
        </p:spPr>
      </p:pic>
      <p:pic>
        <p:nvPicPr>
          <p:cNvPr id="1110" name="Google Shape;1110;p62"/>
          <p:cNvPicPr preferRelativeResize="0"/>
          <p:nvPr/>
        </p:nvPicPr>
        <p:blipFill rotWithShape="1">
          <a:blip r:embed="rId9">
            <a:alphaModFix/>
          </a:blip>
          <a:srcRect/>
          <a:stretch/>
        </p:blipFill>
        <p:spPr>
          <a:xfrm>
            <a:off x="4020959" y="2807970"/>
            <a:ext cx="585231" cy="585231"/>
          </a:xfrm>
          <a:prstGeom prst="rect">
            <a:avLst/>
          </a:prstGeom>
          <a:noFill/>
          <a:ln>
            <a:noFill/>
          </a:ln>
        </p:spPr>
      </p:pic>
      <p:sp>
        <p:nvSpPr>
          <p:cNvPr id="1111" name="Google Shape;1111;p62"/>
          <p:cNvSpPr/>
          <p:nvPr/>
        </p:nvSpPr>
        <p:spPr>
          <a:xfrm>
            <a:off x="640512" y="3503719"/>
            <a:ext cx="1521000" cy="332400"/>
          </a:xfrm>
          <a:prstGeom prst="roundRect">
            <a:avLst>
              <a:gd name="adj" fmla="val 16667"/>
            </a:avLst>
          </a:prstGeom>
          <a:solidFill>
            <a:srgbClr val="253E7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112" name="Google Shape;1112;p62"/>
          <p:cNvSpPr txBox="1"/>
          <p:nvPr/>
        </p:nvSpPr>
        <p:spPr>
          <a:xfrm>
            <a:off x="490375" y="3536710"/>
            <a:ext cx="1802400" cy="332400"/>
          </a:xfrm>
          <a:prstGeom prst="rect">
            <a:avLst/>
          </a:prstGeom>
          <a:noFill/>
          <a:ln>
            <a:noFill/>
          </a:ln>
        </p:spPr>
        <p:txBody>
          <a:bodyPr spcFirstLastPara="1" wrap="square" lIns="91425" tIns="45700" rIns="91425" bIns="45700" anchor="t" anchorCtr="0">
            <a:normAutofit/>
          </a:bodyPr>
          <a:lstStyle/>
          <a:p>
            <a:pPr marL="0" marR="0" lvl="0" indent="0" algn="ctr" rtl="0">
              <a:lnSpc>
                <a:spcPct val="90000"/>
              </a:lnSpc>
              <a:spcBef>
                <a:spcPts val="0"/>
              </a:spcBef>
              <a:spcAft>
                <a:spcPts val="0"/>
              </a:spcAft>
              <a:buNone/>
            </a:pPr>
            <a:r>
              <a:rPr lang="es-ES" sz="1400" b="1" i="0" u="none" strike="noStrike" cap="none">
                <a:solidFill>
                  <a:schemeClr val="lt1"/>
                </a:solidFill>
                <a:latin typeface="Calibri"/>
                <a:ea typeface="Calibri"/>
                <a:cs typeface="Calibri"/>
                <a:sym typeface="Calibri"/>
              </a:rPr>
              <a:t>Grupo Familiar</a:t>
            </a:r>
            <a:endParaRPr sz="1400" i="0" u="none" strike="noStrike" cap="none">
              <a:solidFill>
                <a:srgbClr val="000000"/>
              </a:solidFill>
              <a:latin typeface="Calibri"/>
              <a:ea typeface="Calibri"/>
              <a:cs typeface="Calibri"/>
              <a:sym typeface="Calibri"/>
            </a:endParaRPr>
          </a:p>
        </p:txBody>
      </p:sp>
      <p:sp>
        <p:nvSpPr>
          <p:cNvPr id="1113" name="Google Shape;1113;p62"/>
          <p:cNvSpPr/>
          <p:nvPr/>
        </p:nvSpPr>
        <p:spPr>
          <a:xfrm>
            <a:off x="3627170" y="3430562"/>
            <a:ext cx="1521000" cy="341100"/>
          </a:xfrm>
          <a:prstGeom prst="roundRect">
            <a:avLst>
              <a:gd name="adj" fmla="val 16667"/>
            </a:avLst>
          </a:prstGeom>
          <a:solidFill>
            <a:srgbClr val="253E7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Arial"/>
              <a:ea typeface="Arial"/>
              <a:cs typeface="Arial"/>
              <a:sym typeface="Arial"/>
            </a:endParaRPr>
          </a:p>
        </p:txBody>
      </p:sp>
      <p:sp>
        <p:nvSpPr>
          <p:cNvPr id="1114" name="Google Shape;1114;p62"/>
          <p:cNvSpPr txBox="1"/>
          <p:nvPr/>
        </p:nvSpPr>
        <p:spPr>
          <a:xfrm>
            <a:off x="3649259" y="3467923"/>
            <a:ext cx="1521000" cy="341100"/>
          </a:xfrm>
          <a:prstGeom prst="rect">
            <a:avLst/>
          </a:prstGeom>
          <a:noFill/>
          <a:ln>
            <a:noFill/>
          </a:ln>
        </p:spPr>
        <p:txBody>
          <a:bodyPr spcFirstLastPara="1" wrap="square" lIns="91425" tIns="45700" rIns="91425" bIns="45700" anchor="t" anchorCtr="0">
            <a:normAutofit/>
          </a:bodyPr>
          <a:lstStyle/>
          <a:p>
            <a:pPr marL="0" marR="0" lvl="0" indent="0" algn="ctr" rtl="0">
              <a:lnSpc>
                <a:spcPct val="90000"/>
              </a:lnSpc>
              <a:spcBef>
                <a:spcPts val="0"/>
              </a:spcBef>
              <a:spcAft>
                <a:spcPts val="0"/>
              </a:spcAft>
              <a:buClr>
                <a:srgbClr val="FFFFFF"/>
              </a:buClr>
              <a:buSzPts val="1400"/>
              <a:buFont typeface="Arial"/>
              <a:buNone/>
            </a:pPr>
            <a:r>
              <a:rPr lang="es-ES" sz="1400" b="1" i="0" u="none" strike="noStrike" cap="none">
                <a:solidFill>
                  <a:srgbClr val="FFFFFF"/>
                </a:solidFill>
                <a:latin typeface="Calibri"/>
                <a:ea typeface="Calibri"/>
                <a:cs typeface="Calibri"/>
                <a:sym typeface="Calibri"/>
              </a:rPr>
              <a:t>Ciudadano</a:t>
            </a:r>
            <a:endParaRPr sz="1400" i="0" u="none" strike="noStrike" cap="none">
              <a:solidFill>
                <a:srgbClr val="000000"/>
              </a:solidFill>
              <a:latin typeface="Calibri"/>
              <a:ea typeface="Calibri"/>
              <a:cs typeface="Calibri"/>
              <a:sym typeface="Calibri"/>
            </a:endParaRPr>
          </a:p>
        </p:txBody>
      </p:sp>
      <p:graphicFrame>
        <p:nvGraphicFramePr>
          <p:cNvPr id="1115" name="Google Shape;1115;p62"/>
          <p:cNvGraphicFramePr/>
          <p:nvPr>
            <p:extLst>
              <p:ext uri="{D42A27DB-BD31-4B8C-83A1-F6EECF244321}">
                <p14:modId xmlns:p14="http://schemas.microsoft.com/office/powerpoint/2010/main" val="4192784156"/>
              </p:ext>
            </p:extLst>
          </p:nvPr>
        </p:nvGraphicFramePr>
        <p:xfrm>
          <a:off x="266481" y="4042068"/>
          <a:ext cx="2380750" cy="928170"/>
        </p:xfrm>
        <a:graphic>
          <a:graphicData uri="http://schemas.openxmlformats.org/drawingml/2006/table">
            <a:tbl>
              <a:tblPr firstRow="1" bandRow="1">
                <a:noFill/>
                <a:tableStyleId>{8FE05451-8A67-47B6-BFA8-DFA627527D63}</a:tableStyleId>
              </a:tblPr>
              <a:tblGrid>
                <a:gridCol w="1497100">
                  <a:extLst>
                    <a:ext uri="{9D8B030D-6E8A-4147-A177-3AD203B41FA5}">
                      <a16:colId xmlns:a16="http://schemas.microsoft.com/office/drawing/2014/main" val="20000"/>
                    </a:ext>
                  </a:extLst>
                </a:gridCol>
                <a:gridCol w="883650">
                  <a:extLst>
                    <a:ext uri="{9D8B030D-6E8A-4147-A177-3AD203B41FA5}">
                      <a16:colId xmlns:a16="http://schemas.microsoft.com/office/drawing/2014/main" val="20001"/>
                    </a:ext>
                  </a:extLst>
                </a:gridCol>
              </a:tblGrid>
              <a:tr h="281200">
                <a:tc gridSpan="2">
                  <a:txBody>
                    <a:bodyPr/>
                    <a:lstStyle/>
                    <a:p>
                      <a:pPr marL="0" marR="0" lvl="0" indent="0" algn="ctr" rtl="0">
                        <a:lnSpc>
                          <a:spcPct val="100000"/>
                        </a:lnSpc>
                        <a:spcBef>
                          <a:spcPts val="0"/>
                        </a:spcBef>
                        <a:spcAft>
                          <a:spcPts val="0"/>
                        </a:spcAft>
                        <a:buClr>
                          <a:srgbClr val="000000"/>
                        </a:buClr>
                        <a:buSzPts val="900"/>
                        <a:buFont typeface="Arial"/>
                        <a:buNone/>
                      </a:pPr>
                      <a:r>
                        <a:rPr lang="es-ES" sz="900" u="none" strike="noStrike" cap="none"/>
                        <a:t>VALOR DEL BONO  </a:t>
                      </a:r>
                      <a:endParaRPr sz="1400" u="none" strike="noStrike" cap="none"/>
                    </a:p>
                    <a:p>
                      <a:pPr marL="0" marR="0" lvl="0" indent="0" algn="ctr" rtl="0">
                        <a:lnSpc>
                          <a:spcPct val="100000"/>
                        </a:lnSpc>
                        <a:spcBef>
                          <a:spcPts val="0"/>
                        </a:spcBef>
                        <a:spcAft>
                          <a:spcPts val="0"/>
                        </a:spcAft>
                        <a:buClr>
                          <a:srgbClr val="000000"/>
                        </a:buClr>
                        <a:buSzPts val="900"/>
                        <a:buFont typeface="Arial"/>
                        <a:buNone/>
                      </a:pPr>
                      <a:r>
                        <a:rPr lang="es-ES" sz="900" u="none" strike="noStrike" cap="none"/>
                        <a:t>TECHO PROPIO – AÑO 2022</a:t>
                      </a:r>
                      <a:endParaRPr sz="900" u="none" strike="noStrike" cap="none"/>
                    </a:p>
                  </a:txBody>
                  <a:tcPr marL="91450" marR="91450" marT="45725" marB="45725">
                    <a:solidFill>
                      <a:srgbClr val="253E7B"/>
                    </a:solidFill>
                  </a:tcPr>
                </a:tc>
                <a:tc hMerge="1">
                  <a:txBody>
                    <a:bodyPr/>
                    <a:lstStyle/>
                    <a:p>
                      <a:endParaRPr lang="es-PE"/>
                    </a:p>
                  </a:txBody>
                  <a:tcPr/>
                </a:tc>
                <a:extLst>
                  <a:ext uri="{0D108BD9-81ED-4DB2-BD59-A6C34878D82A}">
                    <a16:rowId xmlns:a16="http://schemas.microsoft.com/office/drawing/2014/main" val="10000"/>
                  </a:ext>
                </a:extLst>
              </a:tr>
              <a:tr h="281200">
                <a:tc>
                  <a:txBody>
                    <a:bodyPr/>
                    <a:lstStyle/>
                    <a:p>
                      <a:pPr marL="0" marR="0" lvl="0" indent="0" algn="l" rtl="0">
                        <a:lnSpc>
                          <a:spcPct val="100000"/>
                        </a:lnSpc>
                        <a:spcBef>
                          <a:spcPts val="0"/>
                        </a:spcBef>
                        <a:spcAft>
                          <a:spcPts val="0"/>
                        </a:spcAft>
                        <a:buClr>
                          <a:srgbClr val="000000"/>
                        </a:buClr>
                        <a:buSzPts val="900"/>
                        <a:buFont typeface="Arial"/>
                        <a:buNone/>
                      </a:pPr>
                      <a:r>
                        <a:rPr lang="es-ES" sz="900" u="none" strike="noStrike" cap="none" dirty="0"/>
                        <a:t>AVN</a:t>
                      </a:r>
                      <a:endParaRPr sz="900" u="none" strike="noStrike" cap="none" dirty="0"/>
                    </a:p>
                  </a:txBody>
                  <a:tcPr marL="91450" marR="91450" marT="45725" marB="45725">
                    <a:solidFill>
                      <a:srgbClr val="D8D8D8"/>
                    </a:solidFill>
                  </a:tcPr>
                </a:tc>
                <a:tc>
                  <a:txBody>
                    <a:bodyPr/>
                    <a:lstStyle/>
                    <a:p>
                      <a:pPr marL="0" marR="0" lvl="0" indent="0" algn="r" rtl="0">
                        <a:lnSpc>
                          <a:spcPct val="100000"/>
                        </a:lnSpc>
                        <a:spcBef>
                          <a:spcPts val="0"/>
                        </a:spcBef>
                        <a:spcAft>
                          <a:spcPts val="0"/>
                        </a:spcAft>
                        <a:buClr>
                          <a:srgbClr val="000000"/>
                        </a:buClr>
                        <a:buSzPts val="900"/>
                        <a:buFont typeface="Arial"/>
                        <a:buNone/>
                      </a:pPr>
                      <a:r>
                        <a:rPr lang="es-ES" sz="900" u="none" strike="noStrike" cap="none"/>
                        <a:t>S/ 40</a:t>
                      </a:r>
                      <a:r>
                        <a:rPr lang="es-ES" sz="900"/>
                        <a:t> </a:t>
                      </a:r>
                      <a:r>
                        <a:rPr lang="es-ES" sz="900" u="none" strike="noStrike" cap="none"/>
                        <a:t>250</a:t>
                      </a:r>
                      <a:endParaRPr sz="900" u="none" strike="noStrike" cap="none"/>
                    </a:p>
                  </a:txBody>
                  <a:tcPr marL="91450" marR="91450" marT="45725" marB="45725">
                    <a:solidFill>
                      <a:srgbClr val="D8D8D8"/>
                    </a:solidFill>
                  </a:tcPr>
                </a:tc>
                <a:extLst>
                  <a:ext uri="{0D108BD9-81ED-4DB2-BD59-A6C34878D82A}">
                    <a16:rowId xmlns:a16="http://schemas.microsoft.com/office/drawing/2014/main" val="10001"/>
                  </a:ext>
                </a:extLst>
              </a:tr>
              <a:tr h="281200">
                <a:tc>
                  <a:txBody>
                    <a:bodyPr/>
                    <a:lstStyle/>
                    <a:p>
                      <a:pPr marL="0" marR="0" lvl="0" indent="0" algn="l" rtl="0">
                        <a:lnSpc>
                          <a:spcPct val="100000"/>
                        </a:lnSpc>
                        <a:spcBef>
                          <a:spcPts val="0"/>
                        </a:spcBef>
                        <a:spcAft>
                          <a:spcPts val="0"/>
                        </a:spcAft>
                        <a:buClr>
                          <a:srgbClr val="000000"/>
                        </a:buClr>
                        <a:buSzPts val="900"/>
                        <a:buFont typeface="Arial"/>
                        <a:buNone/>
                      </a:pPr>
                      <a:r>
                        <a:rPr lang="es-ES" sz="900" u="none" strike="noStrike" cap="none" dirty="0"/>
                        <a:t>CSP</a:t>
                      </a:r>
                      <a:endParaRPr sz="900" u="none" strike="noStrike" cap="none" dirty="0"/>
                    </a:p>
                  </a:txBody>
                  <a:tcPr marL="91450" marR="91450" marT="45725" marB="45725">
                    <a:solidFill>
                      <a:srgbClr val="F2F2F2"/>
                    </a:solidFill>
                  </a:tcPr>
                </a:tc>
                <a:tc>
                  <a:txBody>
                    <a:bodyPr/>
                    <a:lstStyle/>
                    <a:p>
                      <a:pPr marL="0" marR="0" lvl="0" indent="0" algn="r" rtl="0">
                        <a:lnSpc>
                          <a:spcPct val="100000"/>
                        </a:lnSpc>
                        <a:spcBef>
                          <a:spcPts val="0"/>
                        </a:spcBef>
                        <a:spcAft>
                          <a:spcPts val="0"/>
                        </a:spcAft>
                        <a:buClr>
                          <a:srgbClr val="000000"/>
                        </a:buClr>
                        <a:buSzPts val="900"/>
                        <a:buFont typeface="Arial"/>
                        <a:buNone/>
                      </a:pPr>
                      <a:r>
                        <a:rPr lang="es-ES" sz="900" u="none" strike="noStrike" cap="none" dirty="0"/>
                        <a:t>S/ 27</a:t>
                      </a:r>
                      <a:r>
                        <a:rPr lang="es-ES" sz="900" dirty="0"/>
                        <a:t> </a:t>
                      </a:r>
                      <a:r>
                        <a:rPr lang="es-ES" sz="900" u="none" strike="noStrike" cap="none" dirty="0"/>
                        <a:t>600</a:t>
                      </a:r>
                      <a:endParaRPr sz="900" u="none" strike="noStrike" cap="none" dirty="0"/>
                    </a:p>
                  </a:txBody>
                  <a:tcPr marL="91450" marR="91450" marT="45725" marB="45725">
                    <a:solidFill>
                      <a:srgbClr val="F2F2F2"/>
                    </a:solidFill>
                  </a:tcPr>
                </a:tc>
                <a:extLst>
                  <a:ext uri="{0D108BD9-81ED-4DB2-BD59-A6C34878D82A}">
                    <a16:rowId xmlns:a16="http://schemas.microsoft.com/office/drawing/2014/main" val="10002"/>
                  </a:ext>
                </a:extLst>
              </a:tr>
            </a:tbl>
          </a:graphicData>
        </a:graphic>
      </p:graphicFrame>
      <p:graphicFrame>
        <p:nvGraphicFramePr>
          <p:cNvPr id="1116" name="Google Shape;1116;p62"/>
          <p:cNvGraphicFramePr/>
          <p:nvPr>
            <p:extLst>
              <p:ext uri="{D42A27DB-BD31-4B8C-83A1-F6EECF244321}">
                <p14:modId xmlns:p14="http://schemas.microsoft.com/office/powerpoint/2010/main" val="4065857968"/>
              </p:ext>
            </p:extLst>
          </p:nvPr>
        </p:nvGraphicFramePr>
        <p:xfrm>
          <a:off x="2915894" y="3937227"/>
          <a:ext cx="2670375" cy="1344350"/>
        </p:xfrm>
        <a:graphic>
          <a:graphicData uri="http://schemas.openxmlformats.org/drawingml/2006/table">
            <a:tbl>
              <a:tblPr firstRow="1" bandRow="1">
                <a:noFill/>
                <a:tableStyleId>{8FE05451-8A67-47B6-BFA8-DFA627527D63}</a:tableStyleId>
              </a:tblPr>
              <a:tblGrid>
                <a:gridCol w="1975300">
                  <a:extLst>
                    <a:ext uri="{9D8B030D-6E8A-4147-A177-3AD203B41FA5}">
                      <a16:colId xmlns:a16="http://schemas.microsoft.com/office/drawing/2014/main" val="20000"/>
                    </a:ext>
                  </a:extLst>
                </a:gridCol>
                <a:gridCol w="695075">
                  <a:extLst>
                    <a:ext uri="{9D8B030D-6E8A-4147-A177-3AD203B41FA5}">
                      <a16:colId xmlns:a16="http://schemas.microsoft.com/office/drawing/2014/main" val="20002"/>
                    </a:ext>
                  </a:extLst>
                </a:gridCol>
              </a:tblGrid>
              <a:tr h="335775">
                <a:tc>
                  <a:txBody>
                    <a:bodyPr/>
                    <a:lstStyle/>
                    <a:p>
                      <a:pPr marL="0" marR="0" lvl="0" indent="0" algn="ctr" rtl="0">
                        <a:lnSpc>
                          <a:spcPct val="100000"/>
                        </a:lnSpc>
                        <a:spcBef>
                          <a:spcPts val="0"/>
                        </a:spcBef>
                        <a:spcAft>
                          <a:spcPts val="0"/>
                        </a:spcAft>
                        <a:buClr>
                          <a:srgbClr val="000000"/>
                        </a:buClr>
                        <a:buSzPts val="900"/>
                        <a:buFont typeface="Arial"/>
                        <a:buNone/>
                      </a:pPr>
                      <a:r>
                        <a:rPr lang="es-ES" sz="900" u="none" strike="noStrike" cap="none"/>
                        <a:t>Valor de la Vivienda</a:t>
                      </a:r>
                      <a:endParaRPr sz="1400" u="none" strike="noStrike" cap="none"/>
                    </a:p>
                  </a:txBody>
                  <a:tcPr marL="60700" marR="60700" marT="30350" marB="30350" anchor="ctr">
                    <a:solidFill>
                      <a:srgbClr val="253E7B"/>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900" u="none" strike="noStrike" cap="none" dirty="0"/>
                        <a:t>Valor del BBP</a:t>
                      </a:r>
                      <a:endParaRPr sz="1400" u="none" strike="noStrike" cap="none" dirty="0"/>
                    </a:p>
                    <a:p>
                      <a:pPr marL="0" marR="0" lvl="0" indent="0" algn="ctr" rtl="0">
                        <a:lnSpc>
                          <a:spcPct val="100000"/>
                        </a:lnSpc>
                        <a:spcBef>
                          <a:spcPts val="0"/>
                        </a:spcBef>
                        <a:spcAft>
                          <a:spcPts val="0"/>
                        </a:spcAft>
                        <a:buClr>
                          <a:srgbClr val="000000"/>
                        </a:buClr>
                        <a:buSzPts val="900"/>
                        <a:buFont typeface="Arial"/>
                        <a:buNone/>
                      </a:pPr>
                      <a:r>
                        <a:rPr lang="es-ES" sz="900" u="none" strike="noStrike" cap="none" dirty="0"/>
                        <a:t>(S/)</a:t>
                      </a:r>
                      <a:endParaRPr sz="1400" u="none" strike="noStrike" cap="none" dirty="0"/>
                    </a:p>
                  </a:txBody>
                  <a:tcPr marL="60700" marR="60700" marT="30350" marB="30350" anchor="ctr">
                    <a:solidFill>
                      <a:srgbClr val="253E7B"/>
                    </a:solidFill>
                  </a:tcPr>
                </a:tc>
                <a:extLst>
                  <a:ext uri="{0D108BD9-81ED-4DB2-BD59-A6C34878D82A}">
                    <a16:rowId xmlns:a16="http://schemas.microsoft.com/office/drawing/2014/main" val="10000"/>
                  </a:ext>
                </a:extLst>
              </a:tr>
              <a:tr h="140700">
                <a:tc>
                  <a:txBody>
                    <a:bodyPr/>
                    <a:lstStyle/>
                    <a:p>
                      <a:pPr marL="0" marR="0" lvl="0" indent="0" algn="l" rtl="0">
                        <a:lnSpc>
                          <a:spcPct val="100000"/>
                        </a:lnSpc>
                        <a:spcBef>
                          <a:spcPts val="0"/>
                        </a:spcBef>
                        <a:spcAft>
                          <a:spcPts val="0"/>
                        </a:spcAft>
                        <a:buClr>
                          <a:srgbClr val="000000"/>
                        </a:buClr>
                        <a:buSzPts val="900"/>
                        <a:buFont typeface="Arial"/>
                        <a:buNone/>
                      </a:pPr>
                      <a:r>
                        <a:rPr lang="es-ES" sz="900" u="none" strike="noStrike" cap="none"/>
                        <a:t>De S/ 65</a:t>
                      </a:r>
                      <a:r>
                        <a:rPr lang="es-ES" sz="900"/>
                        <a:t> </a:t>
                      </a:r>
                      <a:r>
                        <a:rPr lang="es-ES" sz="900" u="none" strike="noStrike" cap="none"/>
                        <a:t>200 hasta S/ 93</a:t>
                      </a:r>
                      <a:r>
                        <a:rPr lang="es-ES" sz="900"/>
                        <a:t> </a:t>
                      </a:r>
                      <a:r>
                        <a:rPr lang="es-ES" sz="900" u="none" strike="noStrike" cap="none"/>
                        <a:t>100</a:t>
                      </a:r>
                      <a:endParaRPr sz="1400" u="none" strike="noStrike" cap="none"/>
                    </a:p>
                  </a:txBody>
                  <a:tcPr marL="60700" marR="60700" marT="30350" marB="30350" anchor="ctr">
                    <a:solidFill>
                      <a:srgbClr val="D8D8D8"/>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900" u="none" strike="noStrike" cap="none"/>
                        <a:t>25</a:t>
                      </a:r>
                      <a:r>
                        <a:rPr lang="es-ES" sz="900"/>
                        <a:t> </a:t>
                      </a:r>
                      <a:r>
                        <a:rPr lang="es-ES" sz="900" u="none" strike="noStrike" cap="none"/>
                        <a:t>700</a:t>
                      </a:r>
                      <a:endParaRPr sz="900" u="none" strike="noStrike" cap="none"/>
                    </a:p>
                  </a:txBody>
                  <a:tcPr marL="60700" marR="60700" marT="30350" marB="30350" anchor="ctr">
                    <a:solidFill>
                      <a:srgbClr val="D8D8D8"/>
                    </a:solidFill>
                  </a:tcPr>
                </a:tc>
                <a:extLst>
                  <a:ext uri="{0D108BD9-81ED-4DB2-BD59-A6C34878D82A}">
                    <a16:rowId xmlns:a16="http://schemas.microsoft.com/office/drawing/2014/main" val="10001"/>
                  </a:ext>
                </a:extLst>
              </a:tr>
              <a:tr h="114300">
                <a:tc>
                  <a:txBody>
                    <a:bodyPr/>
                    <a:lstStyle/>
                    <a:p>
                      <a:pPr marL="0" marR="0" lvl="0" indent="0" algn="l" rtl="0">
                        <a:lnSpc>
                          <a:spcPct val="100000"/>
                        </a:lnSpc>
                        <a:spcBef>
                          <a:spcPts val="0"/>
                        </a:spcBef>
                        <a:spcAft>
                          <a:spcPts val="0"/>
                        </a:spcAft>
                        <a:buClr>
                          <a:schemeClr val="dk1"/>
                        </a:buClr>
                        <a:buSzPts val="900"/>
                        <a:buFont typeface="Montserrat"/>
                        <a:buNone/>
                      </a:pPr>
                      <a:r>
                        <a:rPr lang="es-ES" sz="900" u="none" strike="noStrike" cap="none"/>
                        <a:t>Mayores a S/ 93 100 hasta S/ 139 400</a:t>
                      </a:r>
                      <a:endParaRPr sz="1400" u="none" strike="noStrike" cap="none"/>
                    </a:p>
                  </a:txBody>
                  <a:tcPr marL="60700" marR="60700" marT="30350" marB="30350" anchor="ctr">
                    <a:solidFill>
                      <a:srgbClr val="F2F2F2"/>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900" u="none" strike="noStrike" cap="none"/>
                        <a:t>21</a:t>
                      </a:r>
                      <a:r>
                        <a:rPr lang="es-ES" sz="900"/>
                        <a:t> </a:t>
                      </a:r>
                      <a:r>
                        <a:rPr lang="es-ES" sz="900" u="none" strike="noStrike" cap="none"/>
                        <a:t>400</a:t>
                      </a:r>
                      <a:endParaRPr sz="900" u="none" strike="noStrike" cap="none"/>
                    </a:p>
                  </a:txBody>
                  <a:tcPr marL="60700" marR="60700" marT="30350" marB="30350" anchor="ctr">
                    <a:solidFill>
                      <a:srgbClr val="F2F2F2"/>
                    </a:solidFill>
                  </a:tcPr>
                </a:tc>
                <a:extLst>
                  <a:ext uri="{0D108BD9-81ED-4DB2-BD59-A6C34878D82A}">
                    <a16:rowId xmlns:a16="http://schemas.microsoft.com/office/drawing/2014/main" val="10002"/>
                  </a:ext>
                </a:extLst>
              </a:tr>
              <a:tr h="238225">
                <a:tc>
                  <a:txBody>
                    <a:bodyPr/>
                    <a:lstStyle/>
                    <a:p>
                      <a:pPr marL="0" marR="0" lvl="0" indent="0" algn="l" rtl="0">
                        <a:lnSpc>
                          <a:spcPct val="100000"/>
                        </a:lnSpc>
                        <a:spcBef>
                          <a:spcPts val="0"/>
                        </a:spcBef>
                        <a:spcAft>
                          <a:spcPts val="0"/>
                        </a:spcAft>
                        <a:buClr>
                          <a:schemeClr val="dk1"/>
                        </a:buClr>
                        <a:buSzPts val="900"/>
                        <a:buFont typeface="Montserrat"/>
                        <a:buNone/>
                      </a:pPr>
                      <a:r>
                        <a:rPr lang="es-ES" sz="900" u="none" strike="noStrike" cap="none"/>
                        <a:t>Mayores a S/ 139</a:t>
                      </a:r>
                      <a:r>
                        <a:rPr lang="es-ES" sz="900"/>
                        <a:t> </a:t>
                      </a:r>
                      <a:r>
                        <a:rPr lang="es-ES" sz="900" u="none" strike="noStrike" cap="none"/>
                        <a:t>400 hasta S/ 232 200</a:t>
                      </a:r>
                      <a:endParaRPr sz="1400" u="none" strike="noStrike" cap="none"/>
                    </a:p>
                  </a:txBody>
                  <a:tcPr marL="60700" marR="60700" marT="30350" marB="30350" anchor="ctr">
                    <a:solidFill>
                      <a:srgbClr val="D8D8D8"/>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900" u="none" strike="noStrike" cap="none"/>
                        <a:t>19</a:t>
                      </a:r>
                      <a:r>
                        <a:rPr lang="es-ES" sz="900"/>
                        <a:t> </a:t>
                      </a:r>
                      <a:r>
                        <a:rPr lang="es-ES" sz="900" u="none" strike="noStrike" cap="none"/>
                        <a:t>600</a:t>
                      </a:r>
                      <a:endParaRPr sz="900" u="none" strike="noStrike" cap="none"/>
                    </a:p>
                  </a:txBody>
                  <a:tcPr marL="60700" marR="60700" marT="30350" marB="30350" anchor="ctr">
                    <a:solidFill>
                      <a:srgbClr val="D8D8D8"/>
                    </a:solidFill>
                  </a:tcPr>
                </a:tc>
                <a:extLst>
                  <a:ext uri="{0D108BD9-81ED-4DB2-BD59-A6C34878D82A}">
                    <a16:rowId xmlns:a16="http://schemas.microsoft.com/office/drawing/2014/main" val="10003"/>
                  </a:ext>
                </a:extLst>
              </a:tr>
              <a:tr h="238225">
                <a:tc>
                  <a:txBody>
                    <a:bodyPr/>
                    <a:lstStyle/>
                    <a:p>
                      <a:pPr marL="0" marR="0" lvl="0" indent="0" algn="l" rtl="0">
                        <a:lnSpc>
                          <a:spcPct val="100000"/>
                        </a:lnSpc>
                        <a:spcBef>
                          <a:spcPts val="0"/>
                        </a:spcBef>
                        <a:spcAft>
                          <a:spcPts val="0"/>
                        </a:spcAft>
                        <a:buClr>
                          <a:schemeClr val="dk1"/>
                        </a:buClr>
                        <a:buSzPts val="900"/>
                        <a:buFont typeface="Montserrat"/>
                        <a:buNone/>
                      </a:pPr>
                      <a:r>
                        <a:rPr lang="es-ES" sz="900" u="none" strike="noStrike" cap="none"/>
                        <a:t>Mayores a S/ 232</a:t>
                      </a:r>
                      <a:r>
                        <a:rPr lang="es-ES" sz="900"/>
                        <a:t> </a:t>
                      </a:r>
                      <a:r>
                        <a:rPr lang="es-ES" sz="900" u="none" strike="noStrike" cap="none"/>
                        <a:t>200 hasta S/ 343</a:t>
                      </a:r>
                      <a:r>
                        <a:rPr lang="es-ES" sz="900"/>
                        <a:t> </a:t>
                      </a:r>
                      <a:r>
                        <a:rPr lang="es-ES" sz="900" u="none" strike="noStrike" cap="none"/>
                        <a:t>900</a:t>
                      </a:r>
                      <a:endParaRPr sz="1400" u="none" strike="noStrike" cap="none"/>
                    </a:p>
                  </a:txBody>
                  <a:tcPr marL="60700" marR="60700" marT="30350" marB="30350" anchor="ctr">
                    <a:solidFill>
                      <a:srgbClr val="F2F2F2"/>
                    </a:solidFill>
                  </a:tcPr>
                </a:tc>
                <a:tc>
                  <a:txBody>
                    <a:bodyPr/>
                    <a:lstStyle/>
                    <a:p>
                      <a:pPr marL="0" marR="0" lvl="0" indent="0" algn="ctr" rtl="0">
                        <a:lnSpc>
                          <a:spcPct val="100000"/>
                        </a:lnSpc>
                        <a:spcBef>
                          <a:spcPts val="0"/>
                        </a:spcBef>
                        <a:spcAft>
                          <a:spcPts val="0"/>
                        </a:spcAft>
                        <a:buClr>
                          <a:srgbClr val="000000"/>
                        </a:buClr>
                        <a:buSzPts val="900"/>
                        <a:buFont typeface="Arial"/>
                        <a:buNone/>
                      </a:pPr>
                      <a:r>
                        <a:rPr lang="es-ES" sz="900" u="none" strike="noStrike" cap="none" dirty="0"/>
                        <a:t>7300</a:t>
                      </a:r>
                      <a:endParaRPr sz="900" u="none" strike="noStrike" cap="none" dirty="0"/>
                    </a:p>
                  </a:txBody>
                  <a:tcPr marL="60700" marR="60700" marT="30350" marB="30350" anchor="ctr">
                    <a:solidFill>
                      <a:srgbClr val="F2F2F2"/>
                    </a:solidFill>
                  </a:tcPr>
                </a:tc>
                <a:extLst>
                  <a:ext uri="{0D108BD9-81ED-4DB2-BD59-A6C34878D82A}">
                    <a16:rowId xmlns:a16="http://schemas.microsoft.com/office/drawing/2014/main" val="10004"/>
                  </a:ext>
                </a:extLst>
              </a:tr>
            </a:tbl>
          </a:graphicData>
        </a:graphic>
      </p:graphicFrame>
      <p:sp>
        <p:nvSpPr>
          <p:cNvPr id="1117" name="Google Shape;1117;p62"/>
          <p:cNvSpPr txBox="1"/>
          <p:nvPr/>
        </p:nvSpPr>
        <p:spPr>
          <a:xfrm>
            <a:off x="192165" y="1298596"/>
            <a:ext cx="6152700" cy="4617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1800" b="1" i="0" u="none" strike="noStrike" cap="none" dirty="0">
                <a:solidFill>
                  <a:srgbClr val="595959"/>
                </a:solidFill>
                <a:latin typeface="Calibri"/>
                <a:ea typeface="Calibri"/>
                <a:cs typeface="Calibri"/>
                <a:sym typeface="Calibri"/>
              </a:rPr>
              <a:t>Subsidio </a:t>
            </a:r>
            <a:r>
              <a:rPr lang="es-ES" sz="1800" b="1" dirty="0">
                <a:solidFill>
                  <a:srgbClr val="595959"/>
                </a:solidFill>
                <a:latin typeface="Calibri"/>
                <a:ea typeface="Calibri"/>
                <a:cs typeface="Calibri"/>
                <a:sym typeface="Calibri"/>
              </a:rPr>
              <a:t>Habitacional </a:t>
            </a:r>
            <a:r>
              <a:rPr lang="es-ES" sz="1800" b="1" i="0" u="none" strike="noStrike" cap="none" dirty="0">
                <a:solidFill>
                  <a:srgbClr val="595959"/>
                </a:solidFill>
                <a:latin typeface="Calibri"/>
                <a:ea typeface="Calibri"/>
                <a:cs typeface="Calibri"/>
                <a:sym typeface="Calibri"/>
              </a:rPr>
              <a:t>Urbano</a:t>
            </a:r>
            <a:endParaRPr sz="1800" b="1" i="0" u="none" strike="noStrike" cap="none" dirty="0">
              <a:solidFill>
                <a:srgbClr val="595959"/>
              </a:solidFill>
              <a:latin typeface="Calibri"/>
              <a:ea typeface="Calibri"/>
              <a:cs typeface="Calibri"/>
              <a:sym typeface="Calibri"/>
            </a:endParaRPr>
          </a:p>
        </p:txBody>
      </p:sp>
      <p:grpSp>
        <p:nvGrpSpPr>
          <p:cNvPr id="1118" name="Google Shape;1118;p62"/>
          <p:cNvGrpSpPr/>
          <p:nvPr/>
        </p:nvGrpSpPr>
        <p:grpSpPr>
          <a:xfrm>
            <a:off x="7357330" y="1662371"/>
            <a:ext cx="3239961" cy="4721019"/>
            <a:chOff x="1758950" y="2360613"/>
            <a:chExt cx="4424363" cy="6446837"/>
          </a:xfrm>
        </p:grpSpPr>
        <p:sp>
          <p:nvSpPr>
            <p:cNvPr id="1119" name="Google Shape;1119;p62"/>
            <p:cNvSpPr/>
            <p:nvPr/>
          </p:nvSpPr>
          <p:spPr>
            <a:xfrm>
              <a:off x="2682875" y="3398838"/>
              <a:ext cx="558800" cy="1397000"/>
            </a:xfrm>
            <a:custGeom>
              <a:avLst/>
              <a:gdLst/>
              <a:ahLst/>
              <a:cxnLst/>
              <a:rect l="l" t="t" r="r" b="b"/>
              <a:pathLst>
                <a:path w="352" h="880" extrusionOk="0">
                  <a:moveTo>
                    <a:pt x="222" y="467"/>
                  </a:moveTo>
                  <a:lnTo>
                    <a:pt x="222" y="474"/>
                  </a:lnTo>
                  <a:lnTo>
                    <a:pt x="222" y="482"/>
                  </a:lnTo>
                  <a:lnTo>
                    <a:pt x="222" y="490"/>
                  </a:lnTo>
                  <a:lnTo>
                    <a:pt x="230" y="490"/>
                  </a:lnTo>
                  <a:lnTo>
                    <a:pt x="230" y="497"/>
                  </a:lnTo>
                  <a:lnTo>
                    <a:pt x="230" y="505"/>
                  </a:lnTo>
                  <a:lnTo>
                    <a:pt x="230" y="513"/>
                  </a:lnTo>
                  <a:lnTo>
                    <a:pt x="230" y="520"/>
                  </a:lnTo>
                  <a:lnTo>
                    <a:pt x="230" y="528"/>
                  </a:lnTo>
                  <a:lnTo>
                    <a:pt x="230" y="536"/>
                  </a:lnTo>
                  <a:lnTo>
                    <a:pt x="222" y="536"/>
                  </a:lnTo>
                  <a:lnTo>
                    <a:pt x="222" y="528"/>
                  </a:lnTo>
                  <a:lnTo>
                    <a:pt x="214" y="528"/>
                  </a:lnTo>
                  <a:lnTo>
                    <a:pt x="214" y="536"/>
                  </a:lnTo>
                  <a:lnTo>
                    <a:pt x="214" y="543"/>
                  </a:lnTo>
                  <a:lnTo>
                    <a:pt x="214" y="551"/>
                  </a:lnTo>
                  <a:lnTo>
                    <a:pt x="214" y="559"/>
                  </a:lnTo>
                  <a:lnTo>
                    <a:pt x="214" y="566"/>
                  </a:lnTo>
                  <a:lnTo>
                    <a:pt x="214" y="574"/>
                  </a:lnTo>
                  <a:lnTo>
                    <a:pt x="222" y="574"/>
                  </a:lnTo>
                  <a:lnTo>
                    <a:pt x="222" y="582"/>
                  </a:lnTo>
                  <a:lnTo>
                    <a:pt x="214" y="582"/>
                  </a:lnTo>
                  <a:lnTo>
                    <a:pt x="214" y="589"/>
                  </a:lnTo>
                  <a:lnTo>
                    <a:pt x="207" y="597"/>
                  </a:lnTo>
                  <a:lnTo>
                    <a:pt x="214" y="604"/>
                  </a:lnTo>
                  <a:lnTo>
                    <a:pt x="214" y="612"/>
                  </a:lnTo>
                  <a:lnTo>
                    <a:pt x="214" y="620"/>
                  </a:lnTo>
                  <a:lnTo>
                    <a:pt x="214" y="627"/>
                  </a:lnTo>
                  <a:lnTo>
                    <a:pt x="222" y="627"/>
                  </a:lnTo>
                  <a:lnTo>
                    <a:pt x="230" y="627"/>
                  </a:lnTo>
                  <a:lnTo>
                    <a:pt x="230" y="635"/>
                  </a:lnTo>
                  <a:lnTo>
                    <a:pt x="237" y="635"/>
                  </a:lnTo>
                  <a:lnTo>
                    <a:pt x="237" y="643"/>
                  </a:lnTo>
                  <a:lnTo>
                    <a:pt x="237" y="650"/>
                  </a:lnTo>
                  <a:lnTo>
                    <a:pt x="237" y="658"/>
                  </a:lnTo>
                  <a:lnTo>
                    <a:pt x="237" y="666"/>
                  </a:lnTo>
                  <a:lnTo>
                    <a:pt x="245" y="666"/>
                  </a:lnTo>
                  <a:lnTo>
                    <a:pt x="253" y="666"/>
                  </a:lnTo>
                  <a:lnTo>
                    <a:pt x="260" y="666"/>
                  </a:lnTo>
                  <a:lnTo>
                    <a:pt x="268" y="673"/>
                  </a:lnTo>
                  <a:lnTo>
                    <a:pt x="260" y="673"/>
                  </a:lnTo>
                  <a:lnTo>
                    <a:pt x="268" y="673"/>
                  </a:lnTo>
                  <a:lnTo>
                    <a:pt x="268" y="681"/>
                  </a:lnTo>
                  <a:lnTo>
                    <a:pt x="268" y="673"/>
                  </a:lnTo>
                  <a:lnTo>
                    <a:pt x="276" y="666"/>
                  </a:lnTo>
                  <a:lnTo>
                    <a:pt x="283" y="666"/>
                  </a:lnTo>
                  <a:lnTo>
                    <a:pt x="283" y="673"/>
                  </a:lnTo>
                  <a:lnTo>
                    <a:pt x="291" y="681"/>
                  </a:lnTo>
                  <a:lnTo>
                    <a:pt x="291" y="673"/>
                  </a:lnTo>
                  <a:lnTo>
                    <a:pt x="291" y="666"/>
                  </a:lnTo>
                  <a:lnTo>
                    <a:pt x="291" y="673"/>
                  </a:lnTo>
                  <a:lnTo>
                    <a:pt x="298" y="673"/>
                  </a:lnTo>
                  <a:lnTo>
                    <a:pt x="298" y="681"/>
                  </a:lnTo>
                  <a:lnTo>
                    <a:pt x="306" y="681"/>
                  </a:lnTo>
                  <a:lnTo>
                    <a:pt x="306" y="689"/>
                  </a:lnTo>
                  <a:lnTo>
                    <a:pt x="314" y="689"/>
                  </a:lnTo>
                  <a:lnTo>
                    <a:pt x="314" y="696"/>
                  </a:lnTo>
                  <a:lnTo>
                    <a:pt x="314" y="689"/>
                  </a:lnTo>
                  <a:lnTo>
                    <a:pt x="314" y="696"/>
                  </a:lnTo>
                  <a:lnTo>
                    <a:pt x="321" y="696"/>
                  </a:lnTo>
                  <a:lnTo>
                    <a:pt x="329" y="696"/>
                  </a:lnTo>
                  <a:lnTo>
                    <a:pt x="337" y="696"/>
                  </a:lnTo>
                  <a:lnTo>
                    <a:pt x="337" y="704"/>
                  </a:lnTo>
                  <a:lnTo>
                    <a:pt x="337" y="712"/>
                  </a:lnTo>
                  <a:lnTo>
                    <a:pt x="337" y="719"/>
                  </a:lnTo>
                  <a:lnTo>
                    <a:pt x="344" y="719"/>
                  </a:lnTo>
                  <a:lnTo>
                    <a:pt x="344" y="727"/>
                  </a:lnTo>
                  <a:lnTo>
                    <a:pt x="352" y="727"/>
                  </a:lnTo>
                  <a:lnTo>
                    <a:pt x="352" y="735"/>
                  </a:lnTo>
                  <a:lnTo>
                    <a:pt x="352" y="742"/>
                  </a:lnTo>
                  <a:lnTo>
                    <a:pt x="344" y="742"/>
                  </a:lnTo>
                  <a:lnTo>
                    <a:pt x="344" y="750"/>
                  </a:lnTo>
                  <a:lnTo>
                    <a:pt x="344" y="758"/>
                  </a:lnTo>
                  <a:lnTo>
                    <a:pt x="337" y="758"/>
                  </a:lnTo>
                  <a:lnTo>
                    <a:pt x="329" y="758"/>
                  </a:lnTo>
                  <a:lnTo>
                    <a:pt x="329" y="750"/>
                  </a:lnTo>
                  <a:lnTo>
                    <a:pt x="321" y="750"/>
                  </a:lnTo>
                  <a:lnTo>
                    <a:pt x="321" y="758"/>
                  </a:lnTo>
                  <a:lnTo>
                    <a:pt x="314" y="758"/>
                  </a:lnTo>
                  <a:lnTo>
                    <a:pt x="314" y="765"/>
                  </a:lnTo>
                  <a:lnTo>
                    <a:pt x="306" y="765"/>
                  </a:lnTo>
                  <a:lnTo>
                    <a:pt x="306" y="773"/>
                  </a:lnTo>
                  <a:lnTo>
                    <a:pt x="306" y="781"/>
                  </a:lnTo>
                  <a:lnTo>
                    <a:pt x="306" y="788"/>
                  </a:lnTo>
                  <a:lnTo>
                    <a:pt x="298" y="788"/>
                  </a:lnTo>
                  <a:lnTo>
                    <a:pt x="298" y="796"/>
                  </a:lnTo>
                  <a:lnTo>
                    <a:pt x="291" y="796"/>
                  </a:lnTo>
                  <a:lnTo>
                    <a:pt x="283" y="796"/>
                  </a:lnTo>
                  <a:lnTo>
                    <a:pt x="283" y="804"/>
                  </a:lnTo>
                  <a:lnTo>
                    <a:pt x="291" y="804"/>
                  </a:lnTo>
                  <a:lnTo>
                    <a:pt x="291" y="811"/>
                  </a:lnTo>
                  <a:lnTo>
                    <a:pt x="298" y="811"/>
                  </a:lnTo>
                  <a:lnTo>
                    <a:pt x="298" y="819"/>
                  </a:lnTo>
                  <a:lnTo>
                    <a:pt x="298" y="827"/>
                  </a:lnTo>
                  <a:lnTo>
                    <a:pt x="291" y="827"/>
                  </a:lnTo>
                  <a:lnTo>
                    <a:pt x="291" y="819"/>
                  </a:lnTo>
                  <a:lnTo>
                    <a:pt x="283" y="819"/>
                  </a:lnTo>
                  <a:lnTo>
                    <a:pt x="283" y="811"/>
                  </a:lnTo>
                  <a:lnTo>
                    <a:pt x="276" y="811"/>
                  </a:lnTo>
                  <a:lnTo>
                    <a:pt x="276" y="819"/>
                  </a:lnTo>
                  <a:lnTo>
                    <a:pt x="276" y="811"/>
                  </a:lnTo>
                  <a:lnTo>
                    <a:pt x="276" y="819"/>
                  </a:lnTo>
                  <a:lnTo>
                    <a:pt x="268" y="819"/>
                  </a:lnTo>
                  <a:lnTo>
                    <a:pt x="268" y="811"/>
                  </a:lnTo>
                  <a:lnTo>
                    <a:pt x="260" y="811"/>
                  </a:lnTo>
                  <a:lnTo>
                    <a:pt x="260" y="804"/>
                  </a:lnTo>
                  <a:lnTo>
                    <a:pt x="253" y="804"/>
                  </a:lnTo>
                  <a:lnTo>
                    <a:pt x="253" y="796"/>
                  </a:lnTo>
                  <a:lnTo>
                    <a:pt x="245" y="796"/>
                  </a:lnTo>
                  <a:lnTo>
                    <a:pt x="245" y="804"/>
                  </a:lnTo>
                  <a:lnTo>
                    <a:pt x="237" y="804"/>
                  </a:lnTo>
                  <a:lnTo>
                    <a:pt x="230" y="804"/>
                  </a:lnTo>
                  <a:lnTo>
                    <a:pt x="222" y="804"/>
                  </a:lnTo>
                  <a:lnTo>
                    <a:pt x="222" y="811"/>
                  </a:lnTo>
                  <a:lnTo>
                    <a:pt x="222" y="819"/>
                  </a:lnTo>
                  <a:lnTo>
                    <a:pt x="222" y="827"/>
                  </a:lnTo>
                  <a:lnTo>
                    <a:pt x="214" y="827"/>
                  </a:lnTo>
                  <a:lnTo>
                    <a:pt x="222" y="827"/>
                  </a:lnTo>
                  <a:lnTo>
                    <a:pt x="222" y="834"/>
                  </a:lnTo>
                  <a:lnTo>
                    <a:pt x="222" y="842"/>
                  </a:lnTo>
                  <a:lnTo>
                    <a:pt x="214" y="842"/>
                  </a:lnTo>
                  <a:lnTo>
                    <a:pt x="214" y="834"/>
                  </a:lnTo>
                  <a:lnTo>
                    <a:pt x="214" y="842"/>
                  </a:lnTo>
                  <a:lnTo>
                    <a:pt x="214" y="849"/>
                  </a:lnTo>
                  <a:lnTo>
                    <a:pt x="222" y="849"/>
                  </a:lnTo>
                  <a:lnTo>
                    <a:pt x="222" y="857"/>
                  </a:lnTo>
                  <a:lnTo>
                    <a:pt x="222" y="849"/>
                  </a:lnTo>
                  <a:lnTo>
                    <a:pt x="222" y="857"/>
                  </a:lnTo>
                  <a:lnTo>
                    <a:pt x="222" y="865"/>
                  </a:lnTo>
                  <a:lnTo>
                    <a:pt x="222" y="872"/>
                  </a:lnTo>
                  <a:lnTo>
                    <a:pt x="214" y="872"/>
                  </a:lnTo>
                  <a:lnTo>
                    <a:pt x="214" y="880"/>
                  </a:lnTo>
                  <a:lnTo>
                    <a:pt x="214" y="872"/>
                  </a:lnTo>
                  <a:lnTo>
                    <a:pt x="214" y="865"/>
                  </a:lnTo>
                  <a:lnTo>
                    <a:pt x="214" y="872"/>
                  </a:lnTo>
                  <a:lnTo>
                    <a:pt x="207" y="872"/>
                  </a:lnTo>
                  <a:lnTo>
                    <a:pt x="207" y="880"/>
                  </a:lnTo>
                  <a:lnTo>
                    <a:pt x="199" y="872"/>
                  </a:lnTo>
                  <a:lnTo>
                    <a:pt x="199" y="880"/>
                  </a:lnTo>
                  <a:lnTo>
                    <a:pt x="199" y="872"/>
                  </a:lnTo>
                  <a:lnTo>
                    <a:pt x="191" y="872"/>
                  </a:lnTo>
                  <a:lnTo>
                    <a:pt x="191" y="880"/>
                  </a:lnTo>
                  <a:lnTo>
                    <a:pt x="184" y="880"/>
                  </a:lnTo>
                  <a:lnTo>
                    <a:pt x="176" y="880"/>
                  </a:lnTo>
                  <a:lnTo>
                    <a:pt x="168" y="880"/>
                  </a:lnTo>
                  <a:lnTo>
                    <a:pt x="161" y="880"/>
                  </a:lnTo>
                  <a:lnTo>
                    <a:pt x="161" y="872"/>
                  </a:lnTo>
                  <a:lnTo>
                    <a:pt x="161" y="865"/>
                  </a:lnTo>
                  <a:lnTo>
                    <a:pt x="161" y="857"/>
                  </a:lnTo>
                  <a:lnTo>
                    <a:pt x="161" y="849"/>
                  </a:lnTo>
                  <a:lnTo>
                    <a:pt x="153" y="849"/>
                  </a:lnTo>
                  <a:lnTo>
                    <a:pt x="161" y="849"/>
                  </a:lnTo>
                  <a:lnTo>
                    <a:pt x="161" y="842"/>
                  </a:lnTo>
                  <a:lnTo>
                    <a:pt x="153" y="842"/>
                  </a:lnTo>
                  <a:lnTo>
                    <a:pt x="161" y="842"/>
                  </a:lnTo>
                  <a:lnTo>
                    <a:pt x="153" y="842"/>
                  </a:lnTo>
                  <a:lnTo>
                    <a:pt x="153" y="834"/>
                  </a:lnTo>
                  <a:lnTo>
                    <a:pt x="153" y="827"/>
                  </a:lnTo>
                  <a:lnTo>
                    <a:pt x="153" y="819"/>
                  </a:lnTo>
                  <a:lnTo>
                    <a:pt x="153" y="811"/>
                  </a:lnTo>
                  <a:lnTo>
                    <a:pt x="145" y="811"/>
                  </a:lnTo>
                  <a:lnTo>
                    <a:pt x="138" y="811"/>
                  </a:lnTo>
                  <a:lnTo>
                    <a:pt x="138" y="804"/>
                  </a:lnTo>
                  <a:lnTo>
                    <a:pt x="138" y="796"/>
                  </a:lnTo>
                  <a:lnTo>
                    <a:pt x="130" y="796"/>
                  </a:lnTo>
                  <a:lnTo>
                    <a:pt x="138" y="796"/>
                  </a:lnTo>
                  <a:lnTo>
                    <a:pt x="138" y="788"/>
                  </a:lnTo>
                  <a:lnTo>
                    <a:pt x="130" y="788"/>
                  </a:lnTo>
                  <a:lnTo>
                    <a:pt x="130" y="781"/>
                  </a:lnTo>
                  <a:lnTo>
                    <a:pt x="130" y="773"/>
                  </a:lnTo>
                  <a:lnTo>
                    <a:pt x="122" y="773"/>
                  </a:lnTo>
                  <a:lnTo>
                    <a:pt x="122" y="765"/>
                  </a:lnTo>
                  <a:lnTo>
                    <a:pt x="115" y="765"/>
                  </a:lnTo>
                  <a:lnTo>
                    <a:pt x="115" y="758"/>
                  </a:lnTo>
                  <a:lnTo>
                    <a:pt x="107" y="758"/>
                  </a:lnTo>
                  <a:lnTo>
                    <a:pt x="107" y="750"/>
                  </a:lnTo>
                  <a:lnTo>
                    <a:pt x="99" y="750"/>
                  </a:lnTo>
                  <a:lnTo>
                    <a:pt x="92" y="750"/>
                  </a:lnTo>
                  <a:lnTo>
                    <a:pt x="92" y="742"/>
                  </a:lnTo>
                  <a:lnTo>
                    <a:pt x="84" y="742"/>
                  </a:lnTo>
                  <a:lnTo>
                    <a:pt x="84" y="735"/>
                  </a:lnTo>
                  <a:lnTo>
                    <a:pt x="84" y="727"/>
                  </a:lnTo>
                  <a:lnTo>
                    <a:pt x="76" y="727"/>
                  </a:lnTo>
                  <a:lnTo>
                    <a:pt x="76" y="719"/>
                  </a:lnTo>
                  <a:lnTo>
                    <a:pt x="76" y="712"/>
                  </a:lnTo>
                  <a:lnTo>
                    <a:pt x="69" y="712"/>
                  </a:lnTo>
                  <a:lnTo>
                    <a:pt x="69" y="704"/>
                  </a:lnTo>
                  <a:lnTo>
                    <a:pt x="61" y="704"/>
                  </a:lnTo>
                  <a:lnTo>
                    <a:pt x="61" y="696"/>
                  </a:lnTo>
                  <a:lnTo>
                    <a:pt x="53" y="696"/>
                  </a:lnTo>
                  <a:lnTo>
                    <a:pt x="53" y="689"/>
                  </a:lnTo>
                  <a:lnTo>
                    <a:pt x="53" y="681"/>
                  </a:lnTo>
                  <a:lnTo>
                    <a:pt x="46" y="681"/>
                  </a:lnTo>
                  <a:lnTo>
                    <a:pt x="38" y="681"/>
                  </a:lnTo>
                  <a:lnTo>
                    <a:pt x="31" y="681"/>
                  </a:lnTo>
                  <a:lnTo>
                    <a:pt x="23" y="681"/>
                  </a:lnTo>
                  <a:lnTo>
                    <a:pt x="23" y="673"/>
                  </a:lnTo>
                  <a:lnTo>
                    <a:pt x="23" y="666"/>
                  </a:lnTo>
                  <a:lnTo>
                    <a:pt x="23" y="658"/>
                  </a:lnTo>
                  <a:lnTo>
                    <a:pt x="15" y="658"/>
                  </a:lnTo>
                  <a:lnTo>
                    <a:pt x="15" y="650"/>
                  </a:lnTo>
                  <a:lnTo>
                    <a:pt x="8" y="643"/>
                  </a:lnTo>
                  <a:lnTo>
                    <a:pt x="8" y="635"/>
                  </a:lnTo>
                  <a:lnTo>
                    <a:pt x="8" y="627"/>
                  </a:lnTo>
                  <a:lnTo>
                    <a:pt x="0" y="627"/>
                  </a:lnTo>
                  <a:lnTo>
                    <a:pt x="0" y="620"/>
                  </a:lnTo>
                  <a:lnTo>
                    <a:pt x="8" y="620"/>
                  </a:lnTo>
                  <a:lnTo>
                    <a:pt x="8" y="612"/>
                  </a:lnTo>
                  <a:lnTo>
                    <a:pt x="8" y="604"/>
                  </a:lnTo>
                  <a:lnTo>
                    <a:pt x="15" y="604"/>
                  </a:lnTo>
                  <a:lnTo>
                    <a:pt x="8" y="604"/>
                  </a:lnTo>
                  <a:lnTo>
                    <a:pt x="8" y="597"/>
                  </a:lnTo>
                  <a:lnTo>
                    <a:pt x="15" y="597"/>
                  </a:lnTo>
                  <a:lnTo>
                    <a:pt x="15" y="589"/>
                  </a:lnTo>
                  <a:lnTo>
                    <a:pt x="23" y="589"/>
                  </a:lnTo>
                  <a:lnTo>
                    <a:pt x="23" y="582"/>
                  </a:lnTo>
                  <a:lnTo>
                    <a:pt x="23" y="574"/>
                  </a:lnTo>
                  <a:lnTo>
                    <a:pt x="31" y="574"/>
                  </a:lnTo>
                  <a:lnTo>
                    <a:pt x="31" y="566"/>
                  </a:lnTo>
                  <a:lnTo>
                    <a:pt x="38" y="559"/>
                  </a:lnTo>
                  <a:lnTo>
                    <a:pt x="38" y="551"/>
                  </a:lnTo>
                  <a:lnTo>
                    <a:pt x="38" y="543"/>
                  </a:lnTo>
                  <a:lnTo>
                    <a:pt x="46" y="543"/>
                  </a:lnTo>
                  <a:lnTo>
                    <a:pt x="46" y="536"/>
                  </a:lnTo>
                  <a:lnTo>
                    <a:pt x="53" y="536"/>
                  </a:lnTo>
                  <a:lnTo>
                    <a:pt x="46" y="536"/>
                  </a:lnTo>
                  <a:lnTo>
                    <a:pt x="46" y="528"/>
                  </a:lnTo>
                  <a:lnTo>
                    <a:pt x="38" y="520"/>
                  </a:lnTo>
                  <a:lnTo>
                    <a:pt x="31" y="513"/>
                  </a:lnTo>
                  <a:lnTo>
                    <a:pt x="31" y="505"/>
                  </a:lnTo>
                  <a:lnTo>
                    <a:pt x="23" y="505"/>
                  </a:lnTo>
                  <a:lnTo>
                    <a:pt x="23" y="513"/>
                  </a:lnTo>
                  <a:lnTo>
                    <a:pt x="15" y="513"/>
                  </a:lnTo>
                  <a:lnTo>
                    <a:pt x="15" y="505"/>
                  </a:lnTo>
                  <a:lnTo>
                    <a:pt x="8" y="505"/>
                  </a:lnTo>
                  <a:lnTo>
                    <a:pt x="8" y="497"/>
                  </a:lnTo>
                  <a:lnTo>
                    <a:pt x="8" y="490"/>
                  </a:lnTo>
                  <a:lnTo>
                    <a:pt x="0" y="490"/>
                  </a:lnTo>
                  <a:lnTo>
                    <a:pt x="0" y="482"/>
                  </a:lnTo>
                  <a:lnTo>
                    <a:pt x="0" y="474"/>
                  </a:lnTo>
                  <a:lnTo>
                    <a:pt x="0" y="467"/>
                  </a:lnTo>
                  <a:lnTo>
                    <a:pt x="8" y="467"/>
                  </a:lnTo>
                  <a:lnTo>
                    <a:pt x="8" y="459"/>
                  </a:lnTo>
                  <a:lnTo>
                    <a:pt x="15" y="459"/>
                  </a:lnTo>
                  <a:lnTo>
                    <a:pt x="15" y="451"/>
                  </a:lnTo>
                  <a:lnTo>
                    <a:pt x="23" y="451"/>
                  </a:lnTo>
                  <a:lnTo>
                    <a:pt x="23" y="444"/>
                  </a:lnTo>
                  <a:lnTo>
                    <a:pt x="15" y="444"/>
                  </a:lnTo>
                  <a:lnTo>
                    <a:pt x="15" y="436"/>
                  </a:lnTo>
                  <a:lnTo>
                    <a:pt x="15" y="428"/>
                  </a:lnTo>
                  <a:lnTo>
                    <a:pt x="15" y="421"/>
                  </a:lnTo>
                  <a:lnTo>
                    <a:pt x="15" y="413"/>
                  </a:lnTo>
                  <a:lnTo>
                    <a:pt x="15" y="405"/>
                  </a:lnTo>
                  <a:lnTo>
                    <a:pt x="15" y="398"/>
                  </a:lnTo>
                  <a:lnTo>
                    <a:pt x="23" y="398"/>
                  </a:lnTo>
                  <a:lnTo>
                    <a:pt x="23" y="390"/>
                  </a:lnTo>
                  <a:lnTo>
                    <a:pt x="15" y="390"/>
                  </a:lnTo>
                  <a:lnTo>
                    <a:pt x="15" y="382"/>
                  </a:lnTo>
                  <a:lnTo>
                    <a:pt x="15" y="375"/>
                  </a:lnTo>
                  <a:lnTo>
                    <a:pt x="15" y="367"/>
                  </a:lnTo>
                  <a:lnTo>
                    <a:pt x="8" y="367"/>
                  </a:lnTo>
                  <a:lnTo>
                    <a:pt x="0" y="359"/>
                  </a:lnTo>
                  <a:lnTo>
                    <a:pt x="8" y="359"/>
                  </a:lnTo>
                  <a:lnTo>
                    <a:pt x="8" y="352"/>
                  </a:lnTo>
                  <a:lnTo>
                    <a:pt x="15" y="352"/>
                  </a:lnTo>
                  <a:lnTo>
                    <a:pt x="15" y="344"/>
                  </a:lnTo>
                  <a:lnTo>
                    <a:pt x="15" y="352"/>
                  </a:lnTo>
                  <a:lnTo>
                    <a:pt x="15" y="344"/>
                  </a:lnTo>
                  <a:lnTo>
                    <a:pt x="15" y="336"/>
                  </a:lnTo>
                  <a:lnTo>
                    <a:pt x="15" y="329"/>
                  </a:lnTo>
                  <a:lnTo>
                    <a:pt x="15" y="321"/>
                  </a:lnTo>
                  <a:lnTo>
                    <a:pt x="23" y="321"/>
                  </a:lnTo>
                  <a:lnTo>
                    <a:pt x="23" y="314"/>
                  </a:lnTo>
                  <a:lnTo>
                    <a:pt x="15" y="314"/>
                  </a:lnTo>
                  <a:lnTo>
                    <a:pt x="15" y="306"/>
                  </a:lnTo>
                  <a:lnTo>
                    <a:pt x="15" y="298"/>
                  </a:lnTo>
                  <a:lnTo>
                    <a:pt x="15" y="291"/>
                  </a:lnTo>
                  <a:lnTo>
                    <a:pt x="23" y="291"/>
                  </a:lnTo>
                  <a:lnTo>
                    <a:pt x="23" y="283"/>
                  </a:lnTo>
                  <a:lnTo>
                    <a:pt x="23" y="275"/>
                  </a:lnTo>
                  <a:lnTo>
                    <a:pt x="23" y="268"/>
                  </a:lnTo>
                  <a:lnTo>
                    <a:pt x="31" y="268"/>
                  </a:lnTo>
                  <a:lnTo>
                    <a:pt x="31" y="260"/>
                  </a:lnTo>
                  <a:lnTo>
                    <a:pt x="31" y="252"/>
                  </a:lnTo>
                  <a:lnTo>
                    <a:pt x="31" y="245"/>
                  </a:lnTo>
                  <a:lnTo>
                    <a:pt x="38" y="245"/>
                  </a:lnTo>
                  <a:lnTo>
                    <a:pt x="38" y="237"/>
                  </a:lnTo>
                  <a:lnTo>
                    <a:pt x="31" y="237"/>
                  </a:lnTo>
                  <a:lnTo>
                    <a:pt x="31" y="229"/>
                  </a:lnTo>
                  <a:lnTo>
                    <a:pt x="31" y="222"/>
                  </a:lnTo>
                  <a:lnTo>
                    <a:pt x="38" y="214"/>
                  </a:lnTo>
                  <a:lnTo>
                    <a:pt x="38" y="206"/>
                  </a:lnTo>
                  <a:lnTo>
                    <a:pt x="46" y="206"/>
                  </a:lnTo>
                  <a:lnTo>
                    <a:pt x="53" y="206"/>
                  </a:lnTo>
                  <a:lnTo>
                    <a:pt x="53" y="199"/>
                  </a:lnTo>
                  <a:lnTo>
                    <a:pt x="46" y="199"/>
                  </a:lnTo>
                  <a:lnTo>
                    <a:pt x="53" y="199"/>
                  </a:lnTo>
                  <a:lnTo>
                    <a:pt x="53" y="191"/>
                  </a:lnTo>
                  <a:lnTo>
                    <a:pt x="53" y="183"/>
                  </a:lnTo>
                  <a:lnTo>
                    <a:pt x="61" y="183"/>
                  </a:lnTo>
                  <a:lnTo>
                    <a:pt x="61" y="176"/>
                  </a:lnTo>
                  <a:lnTo>
                    <a:pt x="69" y="176"/>
                  </a:lnTo>
                  <a:lnTo>
                    <a:pt x="69" y="168"/>
                  </a:lnTo>
                  <a:lnTo>
                    <a:pt x="69" y="160"/>
                  </a:lnTo>
                  <a:lnTo>
                    <a:pt x="69" y="153"/>
                  </a:lnTo>
                  <a:lnTo>
                    <a:pt x="69" y="145"/>
                  </a:lnTo>
                  <a:lnTo>
                    <a:pt x="69" y="137"/>
                  </a:lnTo>
                  <a:lnTo>
                    <a:pt x="69" y="130"/>
                  </a:lnTo>
                  <a:lnTo>
                    <a:pt x="69" y="122"/>
                  </a:lnTo>
                  <a:lnTo>
                    <a:pt x="76" y="122"/>
                  </a:lnTo>
                  <a:lnTo>
                    <a:pt x="76" y="114"/>
                  </a:lnTo>
                  <a:lnTo>
                    <a:pt x="76" y="107"/>
                  </a:lnTo>
                  <a:lnTo>
                    <a:pt x="76" y="99"/>
                  </a:lnTo>
                  <a:lnTo>
                    <a:pt x="84" y="99"/>
                  </a:lnTo>
                  <a:lnTo>
                    <a:pt x="76" y="99"/>
                  </a:lnTo>
                  <a:lnTo>
                    <a:pt x="76" y="91"/>
                  </a:lnTo>
                  <a:lnTo>
                    <a:pt x="84" y="84"/>
                  </a:lnTo>
                  <a:lnTo>
                    <a:pt x="76" y="84"/>
                  </a:lnTo>
                  <a:lnTo>
                    <a:pt x="84" y="84"/>
                  </a:lnTo>
                  <a:lnTo>
                    <a:pt x="84" y="91"/>
                  </a:lnTo>
                  <a:lnTo>
                    <a:pt x="92" y="91"/>
                  </a:lnTo>
                  <a:lnTo>
                    <a:pt x="99" y="91"/>
                  </a:lnTo>
                  <a:lnTo>
                    <a:pt x="107" y="91"/>
                  </a:lnTo>
                  <a:lnTo>
                    <a:pt x="107" y="99"/>
                  </a:lnTo>
                  <a:lnTo>
                    <a:pt x="107" y="107"/>
                  </a:lnTo>
                  <a:lnTo>
                    <a:pt x="107" y="114"/>
                  </a:lnTo>
                  <a:lnTo>
                    <a:pt x="115" y="114"/>
                  </a:lnTo>
                  <a:lnTo>
                    <a:pt x="115" y="107"/>
                  </a:lnTo>
                  <a:lnTo>
                    <a:pt x="115" y="114"/>
                  </a:lnTo>
                  <a:lnTo>
                    <a:pt x="115" y="107"/>
                  </a:lnTo>
                  <a:lnTo>
                    <a:pt x="122" y="107"/>
                  </a:lnTo>
                  <a:lnTo>
                    <a:pt x="122" y="99"/>
                  </a:lnTo>
                  <a:lnTo>
                    <a:pt x="122" y="91"/>
                  </a:lnTo>
                  <a:lnTo>
                    <a:pt x="115" y="91"/>
                  </a:lnTo>
                  <a:lnTo>
                    <a:pt x="115" y="84"/>
                  </a:lnTo>
                  <a:lnTo>
                    <a:pt x="122" y="84"/>
                  </a:lnTo>
                  <a:lnTo>
                    <a:pt x="122" y="76"/>
                  </a:lnTo>
                  <a:lnTo>
                    <a:pt x="130" y="76"/>
                  </a:lnTo>
                  <a:lnTo>
                    <a:pt x="130" y="68"/>
                  </a:lnTo>
                  <a:lnTo>
                    <a:pt x="130" y="61"/>
                  </a:lnTo>
                  <a:lnTo>
                    <a:pt x="138" y="61"/>
                  </a:lnTo>
                  <a:lnTo>
                    <a:pt x="138" y="53"/>
                  </a:lnTo>
                  <a:lnTo>
                    <a:pt x="145" y="53"/>
                  </a:lnTo>
                  <a:lnTo>
                    <a:pt x="145" y="46"/>
                  </a:lnTo>
                  <a:lnTo>
                    <a:pt x="153" y="46"/>
                  </a:lnTo>
                  <a:lnTo>
                    <a:pt x="153" y="38"/>
                  </a:lnTo>
                  <a:lnTo>
                    <a:pt x="161" y="38"/>
                  </a:lnTo>
                  <a:lnTo>
                    <a:pt x="161" y="30"/>
                  </a:lnTo>
                  <a:lnTo>
                    <a:pt x="153" y="30"/>
                  </a:lnTo>
                  <a:lnTo>
                    <a:pt x="161" y="30"/>
                  </a:lnTo>
                  <a:lnTo>
                    <a:pt x="153" y="30"/>
                  </a:lnTo>
                  <a:lnTo>
                    <a:pt x="161" y="23"/>
                  </a:lnTo>
                  <a:lnTo>
                    <a:pt x="161" y="15"/>
                  </a:lnTo>
                  <a:lnTo>
                    <a:pt x="168" y="15"/>
                  </a:lnTo>
                  <a:lnTo>
                    <a:pt x="168" y="7"/>
                  </a:lnTo>
                  <a:lnTo>
                    <a:pt x="176" y="7"/>
                  </a:lnTo>
                  <a:lnTo>
                    <a:pt x="184" y="7"/>
                  </a:lnTo>
                  <a:lnTo>
                    <a:pt x="184" y="0"/>
                  </a:lnTo>
                  <a:lnTo>
                    <a:pt x="191" y="0"/>
                  </a:lnTo>
                  <a:lnTo>
                    <a:pt x="199" y="0"/>
                  </a:lnTo>
                  <a:lnTo>
                    <a:pt x="199" y="7"/>
                  </a:lnTo>
                  <a:lnTo>
                    <a:pt x="207" y="7"/>
                  </a:lnTo>
                  <a:lnTo>
                    <a:pt x="207" y="15"/>
                  </a:lnTo>
                  <a:lnTo>
                    <a:pt x="207" y="23"/>
                  </a:lnTo>
                  <a:lnTo>
                    <a:pt x="207" y="30"/>
                  </a:lnTo>
                  <a:lnTo>
                    <a:pt x="207" y="38"/>
                  </a:lnTo>
                  <a:lnTo>
                    <a:pt x="207" y="46"/>
                  </a:lnTo>
                  <a:lnTo>
                    <a:pt x="207" y="53"/>
                  </a:lnTo>
                  <a:lnTo>
                    <a:pt x="207" y="61"/>
                  </a:lnTo>
                  <a:lnTo>
                    <a:pt x="207" y="68"/>
                  </a:lnTo>
                  <a:lnTo>
                    <a:pt x="207" y="76"/>
                  </a:lnTo>
                  <a:lnTo>
                    <a:pt x="207" y="84"/>
                  </a:lnTo>
                  <a:lnTo>
                    <a:pt x="207" y="91"/>
                  </a:lnTo>
                  <a:lnTo>
                    <a:pt x="207" y="99"/>
                  </a:lnTo>
                  <a:lnTo>
                    <a:pt x="214" y="99"/>
                  </a:lnTo>
                  <a:lnTo>
                    <a:pt x="214" y="107"/>
                  </a:lnTo>
                  <a:lnTo>
                    <a:pt x="214" y="114"/>
                  </a:lnTo>
                  <a:lnTo>
                    <a:pt x="222" y="114"/>
                  </a:lnTo>
                  <a:lnTo>
                    <a:pt x="222" y="122"/>
                  </a:lnTo>
                  <a:lnTo>
                    <a:pt x="230" y="122"/>
                  </a:lnTo>
                  <a:lnTo>
                    <a:pt x="230" y="130"/>
                  </a:lnTo>
                  <a:lnTo>
                    <a:pt x="237" y="130"/>
                  </a:lnTo>
                  <a:lnTo>
                    <a:pt x="237" y="137"/>
                  </a:lnTo>
                  <a:lnTo>
                    <a:pt x="237" y="145"/>
                  </a:lnTo>
                  <a:lnTo>
                    <a:pt x="245" y="145"/>
                  </a:lnTo>
                  <a:lnTo>
                    <a:pt x="245" y="153"/>
                  </a:lnTo>
                  <a:lnTo>
                    <a:pt x="245" y="160"/>
                  </a:lnTo>
                  <a:lnTo>
                    <a:pt x="237" y="160"/>
                  </a:lnTo>
                  <a:lnTo>
                    <a:pt x="237" y="168"/>
                  </a:lnTo>
                  <a:lnTo>
                    <a:pt x="237" y="176"/>
                  </a:lnTo>
                  <a:lnTo>
                    <a:pt x="237" y="183"/>
                  </a:lnTo>
                  <a:lnTo>
                    <a:pt x="245" y="183"/>
                  </a:lnTo>
                  <a:lnTo>
                    <a:pt x="253" y="191"/>
                  </a:lnTo>
                  <a:lnTo>
                    <a:pt x="253" y="199"/>
                  </a:lnTo>
                  <a:lnTo>
                    <a:pt x="260" y="199"/>
                  </a:lnTo>
                  <a:lnTo>
                    <a:pt x="260" y="206"/>
                  </a:lnTo>
                  <a:lnTo>
                    <a:pt x="260" y="214"/>
                  </a:lnTo>
                  <a:lnTo>
                    <a:pt x="260" y="222"/>
                  </a:lnTo>
                  <a:lnTo>
                    <a:pt x="260" y="229"/>
                  </a:lnTo>
                  <a:lnTo>
                    <a:pt x="260" y="237"/>
                  </a:lnTo>
                  <a:lnTo>
                    <a:pt x="260" y="245"/>
                  </a:lnTo>
                  <a:lnTo>
                    <a:pt x="260" y="252"/>
                  </a:lnTo>
                  <a:lnTo>
                    <a:pt x="253" y="252"/>
                  </a:lnTo>
                  <a:lnTo>
                    <a:pt x="253" y="260"/>
                  </a:lnTo>
                  <a:lnTo>
                    <a:pt x="253" y="268"/>
                  </a:lnTo>
                  <a:lnTo>
                    <a:pt x="253" y="275"/>
                  </a:lnTo>
                  <a:lnTo>
                    <a:pt x="253" y="283"/>
                  </a:lnTo>
                  <a:lnTo>
                    <a:pt x="253" y="291"/>
                  </a:lnTo>
                  <a:lnTo>
                    <a:pt x="253" y="298"/>
                  </a:lnTo>
                  <a:lnTo>
                    <a:pt x="253" y="306"/>
                  </a:lnTo>
                  <a:lnTo>
                    <a:pt x="253" y="314"/>
                  </a:lnTo>
                  <a:lnTo>
                    <a:pt x="253" y="321"/>
                  </a:lnTo>
                  <a:lnTo>
                    <a:pt x="253" y="329"/>
                  </a:lnTo>
                  <a:lnTo>
                    <a:pt x="245" y="329"/>
                  </a:lnTo>
                  <a:lnTo>
                    <a:pt x="237" y="329"/>
                  </a:lnTo>
                  <a:lnTo>
                    <a:pt x="237" y="336"/>
                  </a:lnTo>
                  <a:lnTo>
                    <a:pt x="237" y="344"/>
                  </a:lnTo>
                  <a:lnTo>
                    <a:pt x="237" y="352"/>
                  </a:lnTo>
                  <a:lnTo>
                    <a:pt x="237" y="359"/>
                  </a:lnTo>
                  <a:lnTo>
                    <a:pt x="230" y="359"/>
                  </a:lnTo>
                  <a:lnTo>
                    <a:pt x="230" y="367"/>
                  </a:lnTo>
                  <a:lnTo>
                    <a:pt x="222" y="367"/>
                  </a:lnTo>
                  <a:lnTo>
                    <a:pt x="214" y="375"/>
                  </a:lnTo>
                  <a:lnTo>
                    <a:pt x="207" y="382"/>
                  </a:lnTo>
                  <a:lnTo>
                    <a:pt x="207" y="390"/>
                  </a:lnTo>
                  <a:lnTo>
                    <a:pt x="207" y="398"/>
                  </a:lnTo>
                  <a:lnTo>
                    <a:pt x="199" y="398"/>
                  </a:lnTo>
                  <a:lnTo>
                    <a:pt x="199" y="405"/>
                  </a:lnTo>
                  <a:lnTo>
                    <a:pt x="199" y="413"/>
                  </a:lnTo>
                  <a:lnTo>
                    <a:pt x="207" y="413"/>
                  </a:lnTo>
                  <a:lnTo>
                    <a:pt x="207" y="421"/>
                  </a:lnTo>
                  <a:lnTo>
                    <a:pt x="214" y="428"/>
                  </a:lnTo>
                  <a:lnTo>
                    <a:pt x="214" y="436"/>
                  </a:lnTo>
                  <a:lnTo>
                    <a:pt x="222" y="444"/>
                  </a:lnTo>
                  <a:lnTo>
                    <a:pt x="222" y="451"/>
                  </a:lnTo>
                  <a:lnTo>
                    <a:pt x="222" y="459"/>
                  </a:lnTo>
                  <a:lnTo>
                    <a:pt x="222" y="467"/>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20" name="Google Shape;1120;p62"/>
            <p:cNvSpPr/>
            <p:nvPr/>
          </p:nvSpPr>
          <p:spPr>
            <a:xfrm>
              <a:off x="2719388" y="5172075"/>
              <a:ext cx="668338" cy="960438"/>
            </a:xfrm>
            <a:custGeom>
              <a:avLst/>
              <a:gdLst/>
              <a:ahLst/>
              <a:cxnLst/>
              <a:rect l="l" t="t" r="r" b="b"/>
              <a:pathLst>
                <a:path w="421" h="605" extrusionOk="0">
                  <a:moveTo>
                    <a:pt x="237" y="39"/>
                  </a:moveTo>
                  <a:lnTo>
                    <a:pt x="245" y="39"/>
                  </a:lnTo>
                  <a:lnTo>
                    <a:pt x="245" y="46"/>
                  </a:lnTo>
                  <a:lnTo>
                    <a:pt x="253" y="46"/>
                  </a:lnTo>
                  <a:lnTo>
                    <a:pt x="253" y="54"/>
                  </a:lnTo>
                  <a:lnTo>
                    <a:pt x="253" y="62"/>
                  </a:lnTo>
                  <a:lnTo>
                    <a:pt x="260" y="62"/>
                  </a:lnTo>
                  <a:lnTo>
                    <a:pt x="253" y="62"/>
                  </a:lnTo>
                  <a:lnTo>
                    <a:pt x="260" y="62"/>
                  </a:lnTo>
                  <a:lnTo>
                    <a:pt x="260" y="69"/>
                  </a:lnTo>
                  <a:lnTo>
                    <a:pt x="260" y="77"/>
                  </a:lnTo>
                  <a:lnTo>
                    <a:pt x="268" y="77"/>
                  </a:lnTo>
                  <a:lnTo>
                    <a:pt x="268" y="85"/>
                  </a:lnTo>
                  <a:lnTo>
                    <a:pt x="275" y="85"/>
                  </a:lnTo>
                  <a:lnTo>
                    <a:pt x="275" y="92"/>
                  </a:lnTo>
                  <a:lnTo>
                    <a:pt x="275" y="100"/>
                  </a:lnTo>
                  <a:lnTo>
                    <a:pt x="283" y="100"/>
                  </a:lnTo>
                  <a:lnTo>
                    <a:pt x="283" y="108"/>
                  </a:lnTo>
                  <a:lnTo>
                    <a:pt x="291" y="108"/>
                  </a:lnTo>
                  <a:lnTo>
                    <a:pt x="291" y="115"/>
                  </a:lnTo>
                  <a:lnTo>
                    <a:pt x="298" y="115"/>
                  </a:lnTo>
                  <a:lnTo>
                    <a:pt x="298" y="123"/>
                  </a:lnTo>
                  <a:lnTo>
                    <a:pt x="298" y="131"/>
                  </a:lnTo>
                  <a:lnTo>
                    <a:pt x="306" y="131"/>
                  </a:lnTo>
                  <a:lnTo>
                    <a:pt x="306" y="138"/>
                  </a:lnTo>
                  <a:lnTo>
                    <a:pt x="306" y="146"/>
                  </a:lnTo>
                  <a:lnTo>
                    <a:pt x="306" y="154"/>
                  </a:lnTo>
                  <a:lnTo>
                    <a:pt x="314" y="154"/>
                  </a:lnTo>
                  <a:lnTo>
                    <a:pt x="314" y="161"/>
                  </a:lnTo>
                  <a:lnTo>
                    <a:pt x="314" y="169"/>
                  </a:lnTo>
                  <a:lnTo>
                    <a:pt x="321" y="169"/>
                  </a:lnTo>
                  <a:lnTo>
                    <a:pt x="321" y="177"/>
                  </a:lnTo>
                  <a:lnTo>
                    <a:pt x="321" y="184"/>
                  </a:lnTo>
                  <a:lnTo>
                    <a:pt x="329" y="184"/>
                  </a:lnTo>
                  <a:lnTo>
                    <a:pt x="329" y="192"/>
                  </a:lnTo>
                  <a:lnTo>
                    <a:pt x="337" y="192"/>
                  </a:lnTo>
                  <a:lnTo>
                    <a:pt x="337" y="200"/>
                  </a:lnTo>
                  <a:lnTo>
                    <a:pt x="344" y="200"/>
                  </a:lnTo>
                  <a:lnTo>
                    <a:pt x="344" y="207"/>
                  </a:lnTo>
                  <a:lnTo>
                    <a:pt x="352" y="207"/>
                  </a:lnTo>
                  <a:lnTo>
                    <a:pt x="352" y="215"/>
                  </a:lnTo>
                  <a:lnTo>
                    <a:pt x="360" y="215"/>
                  </a:lnTo>
                  <a:lnTo>
                    <a:pt x="360" y="223"/>
                  </a:lnTo>
                  <a:lnTo>
                    <a:pt x="367" y="223"/>
                  </a:lnTo>
                  <a:lnTo>
                    <a:pt x="375" y="223"/>
                  </a:lnTo>
                  <a:lnTo>
                    <a:pt x="383" y="223"/>
                  </a:lnTo>
                  <a:lnTo>
                    <a:pt x="383" y="230"/>
                  </a:lnTo>
                  <a:lnTo>
                    <a:pt x="390" y="230"/>
                  </a:lnTo>
                  <a:lnTo>
                    <a:pt x="390" y="238"/>
                  </a:lnTo>
                  <a:lnTo>
                    <a:pt x="390" y="230"/>
                  </a:lnTo>
                  <a:lnTo>
                    <a:pt x="398" y="230"/>
                  </a:lnTo>
                  <a:lnTo>
                    <a:pt x="398" y="238"/>
                  </a:lnTo>
                  <a:lnTo>
                    <a:pt x="406" y="238"/>
                  </a:lnTo>
                  <a:lnTo>
                    <a:pt x="413" y="238"/>
                  </a:lnTo>
                  <a:lnTo>
                    <a:pt x="413" y="246"/>
                  </a:lnTo>
                  <a:lnTo>
                    <a:pt x="413" y="253"/>
                  </a:lnTo>
                  <a:lnTo>
                    <a:pt x="421" y="253"/>
                  </a:lnTo>
                  <a:lnTo>
                    <a:pt x="421" y="261"/>
                  </a:lnTo>
                  <a:lnTo>
                    <a:pt x="421" y="268"/>
                  </a:lnTo>
                  <a:lnTo>
                    <a:pt x="421" y="276"/>
                  </a:lnTo>
                  <a:lnTo>
                    <a:pt x="421" y="284"/>
                  </a:lnTo>
                  <a:lnTo>
                    <a:pt x="413" y="284"/>
                  </a:lnTo>
                  <a:lnTo>
                    <a:pt x="413" y="291"/>
                  </a:lnTo>
                  <a:lnTo>
                    <a:pt x="413" y="284"/>
                  </a:lnTo>
                  <a:lnTo>
                    <a:pt x="406" y="284"/>
                  </a:lnTo>
                  <a:lnTo>
                    <a:pt x="406" y="276"/>
                  </a:lnTo>
                  <a:lnTo>
                    <a:pt x="398" y="276"/>
                  </a:lnTo>
                  <a:lnTo>
                    <a:pt x="398" y="268"/>
                  </a:lnTo>
                  <a:lnTo>
                    <a:pt x="390" y="268"/>
                  </a:lnTo>
                  <a:lnTo>
                    <a:pt x="390" y="276"/>
                  </a:lnTo>
                  <a:lnTo>
                    <a:pt x="390" y="284"/>
                  </a:lnTo>
                  <a:lnTo>
                    <a:pt x="383" y="284"/>
                  </a:lnTo>
                  <a:lnTo>
                    <a:pt x="383" y="291"/>
                  </a:lnTo>
                  <a:lnTo>
                    <a:pt x="375" y="291"/>
                  </a:lnTo>
                  <a:lnTo>
                    <a:pt x="375" y="299"/>
                  </a:lnTo>
                  <a:lnTo>
                    <a:pt x="375" y="307"/>
                  </a:lnTo>
                  <a:lnTo>
                    <a:pt x="375" y="314"/>
                  </a:lnTo>
                  <a:lnTo>
                    <a:pt x="375" y="322"/>
                  </a:lnTo>
                  <a:lnTo>
                    <a:pt x="375" y="330"/>
                  </a:lnTo>
                  <a:lnTo>
                    <a:pt x="367" y="330"/>
                  </a:lnTo>
                  <a:lnTo>
                    <a:pt x="367" y="337"/>
                  </a:lnTo>
                  <a:lnTo>
                    <a:pt x="360" y="345"/>
                  </a:lnTo>
                  <a:lnTo>
                    <a:pt x="352" y="345"/>
                  </a:lnTo>
                  <a:lnTo>
                    <a:pt x="352" y="353"/>
                  </a:lnTo>
                  <a:lnTo>
                    <a:pt x="352" y="360"/>
                  </a:lnTo>
                  <a:lnTo>
                    <a:pt x="360" y="360"/>
                  </a:lnTo>
                  <a:lnTo>
                    <a:pt x="360" y="368"/>
                  </a:lnTo>
                  <a:lnTo>
                    <a:pt x="367" y="368"/>
                  </a:lnTo>
                  <a:lnTo>
                    <a:pt x="367" y="376"/>
                  </a:lnTo>
                  <a:lnTo>
                    <a:pt x="367" y="368"/>
                  </a:lnTo>
                  <a:lnTo>
                    <a:pt x="375" y="368"/>
                  </a:lnTo>
                  <a:lnTo>
                    <a:pt x="375" y="360"/>
                  </a:lnTo>
                  <a:lnTo>
                    <a:pt x="375" y="368"/>
                  </a:lnTo>
                  <a:lnTo>
                    <a:pt x="383" y="376"/>
                  </a:lnTo>
                  <a:lnTo>
                    <a:pt x="383" y="383"/>
                  </a:lnTo>
                  <a:lnTo>
                    <a:pt x="383" y="391"/>
                  </a:lnTo>
                  <a:lnTo>
                    <a:pt x="390" y="391"/>
                  </a:lnTo>
                  <a:lnTo>
                    <a:pt x="390" y="399"/>
                  </a:lnTo>
                  <a:lnTo>
                    <a:pt x="390" y="406"/>
                  </a:lnTo>
                  <a:lnTo>
                    <a:pt x="398" y="406"/>
                  </a:lnTo>
                  <a:lnTo>
                    <a:pt x="398" y="414"/>
                  </a:lnTo>
                  <a:lnTo>
                    <a:pt x="398" y="422"/>
                  </a:lnTo>
                  <a:lnTo>
                    <a:pt x="406" y="422"/>
                  </a:lnTo>
                  <a:lnTo>
                    <a:pt x="398" y="429"/>
                  </a:lnTo>
                  <a:lnTo>
                    <a:pt x="398" y="437"/>
                  </a:lnTo>
                  <a:lnTo>
                    <a:pt x="390" y="437"/>
                  </a:lnTo>
                  <a:lnTo>
                    <a:pt x="398" y="437"/>
                  </a:lnTo>
                  <a:lnTo>
                    <a:pt x="398" y="445"/>
                  </a:lnTo>
                  <a:lnTo>
                    <a:pt x="390" y="445"/>
                  </a:lnTo>
                  <a:lnTo>
                    <a:pt x="390" y="452"/>
                  </a:lnTo>
                  <a:lnTo>
                    <a:pt x="383" y="452"/>
                  </a:lnTo>
                  <a:lnTo>
                    <a:pt x="383" y="460"/>
                  </a:lnTo>
                  <a:lnTo>
                    <a:pt x="383" y="468"/>
                  </a:lnTo>
                  <a:lnTo>
                    <a:pt x="383" y="475"/>
                  </a:lnTo>
                  <a:lnTo>
                    <a:pt x="383" y="483"/>
                  </a:lnTo>
                  <a:lnTo>
                    <a:pt x="383" y="491"/>
                  </a:lnTo>
                  <a:lnTo>
                    <a:pt x="375" y="491"/>
                  </a:lnTo>
                  <a:lnTo>
                    <a:pt x="375" y="498"/>
                  </a:lnTo>
                  <a:lnTo>
                    <a:pt x="367" y="498"/>
                  </a:lnTo>
                  <a:lnTo>
                    <a:pt x="367" y="491"/>
                  </a:lnTo>
                  <a:lnTo>
                    <a:pt x="360" y="491"/>
                  </a:lnTo>
                  <a:lnTo>
                    <a:pt x="360" y="498"/>
                  </a:lnTo>
                  <a:lnTo>
                    <a:pt x="360" y="506"/>
                  </a:lnTo>
                  <a:lnTo>
                    <a:pt x="352" y="506"/>
                  </a:lnTo>
                  <a:lnTo>
                    <a:pt x="344" y="506"/>
                  </a:lnTo>
                  <a:lnTo>
                    <a:pt x="344" y="514"/>
                  </a:lnTo>
                  <a:lnTo>
                    <a:pt x="337" y="514"/>
                  </a:lnTo>
                  <a:lnTo>
                    <a:pt x="337" y="521"/>
                  </a:lnTo>
                  <a:lnTo>
                    <a:pt x="329" y="521"/>
                  </a:lnTo>
                  <a:lnTo>
                    <a:pt x="329" y="529"/>
                  </a:lnTo>
                  <a:lnTo>
                    <a:pt x="321" y="536"/>
                  </a:lnTo>
                  <a:lnTo>
                    <a:pt x="329" y="536"/>
                  </a:lnTo>
                  <a:lnTo>
                    <a:pt x="329" y="544"/>
                  </a:lnTo>
                  <a:lnTo>
                    <a:pt x="321" y="544"/>
                  </a:lnTo>
                  <a:lnTo>
                    <a:pt x="321" y="552"/>
                  </a:lnTo>
                  <a:lnTo>
                    <a:pt x="314" y="552"/>
                  </a:lnTo>
                  <a:lnTo>
                    <a:pt x="306" y="552"/>
                  </a:lnTo>
                  <a:lnTo>
                    <a:pt x="298" y="552"/>
                  </a:lnTo>
                  <a:lnTo>
                    <a:pt x="298" y="559"/>
                  </a:lnTo>
                  <a:lnTo>
                    <a:pt x="291" y="559"/>
                  </a:lnTo>
                  <a:lnTo>
                    <a:pt x="291" y="567"/>
                  </a:lnTo>
                  <a:lnTo>
                    <a:pt x="283" y="567"/>
                  </a:lnTo>
                  <a:lnTo>
                    <a:pt x="283" y="575"/>
                  </a:lnTo>
                  <a:lnTo>
                    <a:pt x="275" y="575"/>
                  </a:lnTo>
                  <a:lnTo>
                    <a:pt x="275" y="582"/>
                  </a:lnTo>
                  <a:lnTo>
                    <a:pt x="283" y="582"/>
                  </a:lnTo>
                  <a:lnTo>
                    <a:pt x="283" y="590"/>
                  </a:lnTo>
                  <a:lnTo>
                    <a:pt x="275" y="590"/>
                  </a:lnTo>
                  <a:lnTo>
                    <a:pt x="268" y="590"/>
                  </a:lnTo>
                  <a:lnTo>
                    <a:pt x="260" y="590"/>
                  </a:lnTo>
                  <a:lnTo>
                    <a:pt x="260" y="598"/>
                  </a:lnTo>
                  <a:lnTo>
                    <a:pt x="253" y="598"/>
                  </a:lnTo>
                  <a:lnTo>
                    <a:pt x="253" y="590"/>
                  </a:lnTo>
                  <a:lnTo>
                    <a:pt x="245" y="590"/>
                  </a:lnTo>
                  <a:lnTo>
                    <a:pt x="245" y="598"/>
                  </a:lnTo>
                  <a:lnTo>
                    <a:pt x="237" y="598"/>
                  </a:lnTo>
                  <a:lnTo>
                    <a:pt x="237" y="605"/>
                  </a:lnTo>
                  <a:lnTo>
                    <a:pt x="230" y="605"/>
                  </a:lnTo>
                  <a:lnTo>
                    <a:pt x="230" y="598"/>
                  </a:lnTo>
                  <a:lnTo>
                    <a:pt x="237" y="598"/>
                  </a:lnTo>
                  <a:lnTo>
                    <a:pt x="237" y="590"/>
                  </a:lnTo>
                  <a:lnTo>
                    <a:pt x="237" y="582"/>
                  </a:lnTo>
                  <a:lnTo>
                    <a:pt x="237" y="575"/>
                  </a:lnTo>
                  <a:lnTo>
                    <a:pt x="237" y="567"/>
                  </a:lnTo>
                  <a:lnTo>
                    <a:pt x="237" y="559"/>
                  </a:lnTo>
                  <a:lnTo>
                    <a:pt x="230" y="559"/>
                  </a:lnTo>
                  <a:lnTo>
                    <a:pt x="230" y="567"/>
                  </a:lnTo>
                  <a:lnTo>
                    <a:pt x="222" y="567"/>
                  </a:lnTo>
                  <a:lnTo>
                    <a:pt x="222" y="559"/>
                  </a:lnTo>
                  <a:lnTo>
                    <a:pt x="222" y="552"/>
                  </a:lnTo>
                  <a:lnTo>
                    <a:pt x="222" y="544"/>
                  </a:lnTo>
                  <a:lnTo>
                    <a:pt x="222" y="552"/>
                  </a:lnTo>
                  <a:lnTo>
                    <a:pt x="214" y="552"/>
                  </a:lnTo>
                  <a:lnTo>
                    <a:pt x="207" y="552"/>
                  </a:lnTo>
                  <a:lnTo>
                    <a:pt x="207" y="559"/>
                  </a:lnTo>
                  <a:lnTo>
                    <a:pt x="199" y="559"/>
                  </a:lnTo>
                  <a:lnTo>
                    <a:pt x="199" y="552"/>
                  </a:lnTo>
                  <a:lnTo>
                    <a:pt x="199" y="544"/>
                  </a:lnTo>
                  <a:lnTo>
                    <a:pt x="207" y="544"/>
                  </a:lnTo>
                  <a:lnTo>
                    <a:pt x="207" y="536"/>
                  </a:lnTo>
                  <a:lnTo>
                    <a:pt x="214" y="536"/>
                  </a:lnTo>
                  <a:lnTo>
                    <a:pt x="214" y="529"/>
                  </a:lnTo>
                  <a:lnTo>
                    <a:pt x="214" y="521"/>
                  </a:lnTo>
                  <a:lnTo>
                    <a:pt x="222" y="521"/>
                  </a:lnTo>
                  <a:lnTo>
                    <a:pt x="230" y="521"/>
                  </a:lnTo>
                  <a:lnTo>
                    <a:pt x="230" y="514"/>
                  </a:lnTo>
                  <a:lnTo>
                    <a:pt x="230" y="506"/>
                  </a:lnTo>
                  <a:lnTo>
                    <a:pt x="222" y="498"/>
                  </a:lnTo>
                  <a:lnTo>
                    <a:pt x="222" y="506"/>
                  </a:lnTo>
                  <a:lnTo>
                    <a:pt x="214" y="506"/>
                  </a:lnTo>
                  <a:lnTo>
                    <a:pt x="214" y="498"/>
                  </a:lnTo>
                  <a:lnTo>
                    <a:pt x="207" y="498"/>
                  </a:lnTo>
                  <a:lnTo>
                    <a:pt x="207" y="506"/>
                  </a:lnTo>
                  <a:lnTo>
                    <a:pt x="199" y="506"/>
                  </a:lnTo>
                  <a:lnTo>
                    <a:pt x="199" y="498"/>
                  </a:lnTo>
                  <a:lnTo>
                    <a:pt x="199" y="506"/>
                  </a:lnTo>
                  <a:lnTo>
                    <a:pt x="199" y="514"/>
                  </a:lnTo>
                  <a:lnTo>
                    <a:pt x="199" y="521"/>
                  </a:lnTo>
                  <a:lnTo>
                    <a:pt x="199" y="529"/>
                  </a:lnTo>
                  <a:lnTo>
                    <a:pt x="191" y="529"/>
                  </a:lnTo>
                  <a:lnTo>
                    <a:pt x="191" y="536"/>
                  </a:lnTo>
                  <a:lnTo>
                    <a:pt x="191" y="544"/>
                  </a:lnTo>
                  <a:lnTo>
                    <a:pt x="191" y="552"/>
                  </a:lnTo>
                  <a:lnTo>
                    <a:pt x="191" y="559"/>
                  </a:lnTo>
                  <a:lnTo>
                    <a:pt x="184" y="559"/>
                  </a:lnTo>
                  <a:lnTo>
                    <a:pt x="176" y="559"/>
                  </a:lnTo>
                  <a:lnTo>
                    <a:pt x="176" y="567"/>
                  </a:lnTo>
                  <a:lnTo>
                    <a:pt x="168" y="567"/>
                  </a:lnTo>
                  <a:lnTo>
                    <a:pt x="168" y="559"/>
                  </a:lnTo>
                  <a:lnTo>
                    <a:pt x="168" y="552"/>
                  </a:lnTo>
                  <a:lnTo>
                    <a:pt x="161" y="552"/>
                  </a:lnTo>
                  <a:lnTo>
                    <a:pt x="161" y="544"/>
                  </a:lnTo>
                  <a:lnTo>
                    <a:pt x="153" y="544"/>
                  </a:lnTo>
                  <a:lnTo>
                    <a:pt x="153" y="536"/>
                  </a:lnTo>
                  <a:lnTo>
                    <a:pt x="153" y="544"/>
                  </a:lnTo>
                  <a:lnTo>
                    <a:pt x="153" y="536"/>
                  </a:lnTo>
                  <a:lnTo>
                    <a:pt x="153" y="529"/>
                  </a:lnTo>
                  <a:lnTo>
                    <a:pt x="145" y="529"/>
                  </a:lnTo>
                  <a:lnTo>
                    <a:pt x="145" y="521"/>
                  </a:lnTo>
                  <a:lnTo>
                    <a:pt x="138" y="521"/>
                  </a:lnTo>
                  <a:lnTo>
                    <a:pt x="145" y="521"/>
                  </a:lnTo>
                  <a:lnTo>
                    <a:pt x="145" y="514"/>
                  </a:lnTo>
                  <a:lnTo>
                    <a:pt x="138" y="514"/>
                  </a:lnTo>
                  <a:lnTo>
                    <a:pt x="138" y="506"/>
                  </a:lnTo>
                  <a:lnTo>
                    <a:pt x="130" y="506"/>
                  </a:lnTo>
                  <a:lnTo>
                    <a:pt x="130" y="498"/>
                  </a:lnTo>
                  <a:lnTo>
                    <a:pt x="130" y="491"/>
                  </a:lnTo>
                  <a:lnTo>
                    <a:pt x="122" y="491"/>
                  </a:lnTo>
                  <a:lnTo>
                    <a:pt x="130" y="491"/>
                  </a:lnTo>
                  <a:lnTo>
                    <a:pt x="130" y="483"/>
                  </a:lnTo>
                  <a:lnTo>
                    <a:pt x="122" y="483"/>
                  </a:lnTo>
                  <a:lnTo>
                    <a:pt x="122" y="475"/>
                  </a:lnTo>
                  <a:lnTo>
                    <a:pt x="115" y="475"/>
                  </a:lnTo>
                  <a:lnTo>
                    <a:pt x="115" y="468"/>
                  </a:lnTo>
                  <a:lnTo>
                    <a:pt x="107" y="468"/>
                  </a:lnTo>
                  <a:lnTo>
                    <a:pt x="107" y="460"/>
                  </a:lnTo>
                  <a:lnTo>
                    <a:pt x="107" y="452"/>
                  </a:lnTo>
                  <a:lnTo>
                    <a:pt x="107" y="445"/>
                  </a:lnTo>
                  <a:lnTo>
                    <a:pt x="107" y="437"/>
                  </a:lnTo>
                  <a:lnTo>
                    <a:pt x="99" y="437"/>
                  </a:lnTo>
                  <a:lnTo>
                    <a:pt x="99" y="429"/>
                  </a:lnTo>
                  <a:lnTo>
                    <a:pt x="99" y="422"/>
                  </a:lnTo>
                  <a:lnTo>
                    <a:pt x="92" y="422"/>
                  </a:lnTo>
                  <a:lnTo>
                    <a:pt x="92" y="414"/>
                  </a:lnTo>
                  <a:lnTo>
                    <a:pt x="92" y="406"/>
                  </a:lnTo>
                  <a:lnTo>
                    <a:pt x="92" y="399"/>
                  </a:lnTo>
                  <a:lnTo>
                    <a:pt x="92" y="391"/>
                  </a:lnTo>
                  <a:lnTo>
                    <a:pt x="92" y="399"/>
                  </a:lnTo>
                  <a:lnTo>
                    <a:pt x="92" y="391"/>
                  </a:lnTo>
                  <a:lnTo>
                    <a:pt x="92" y="383"/>
                  </a:lnTo>
                  <a:lnTo>
                    <a:pt x="84" y="383"/>
                  </a:lnTo>
                  <a:lnTo>
                    <a:pt x="84" y="376"/>
                  </a:lnTo>
                  <a:lnTo>
                    <a:pt x="76" y="376"/>
                  </a:lnTo>
                  <a:lnTo>
                    <a:pt x="76" y="368"/>
                  </a:lnTo>
                  <a:lnTo>
                    <a:pt x="76" y="360"/>
                  </a:lnTo>
                  <a:lnTo>
                    <a:pt x="69" y="360"/>
                  </a:lnTo>
                  <a:lnTo>
                    <a:pt x="76" y="360"/>
                  </a:lnTo>
                  <a:lnTo>
                    <a:pt x="69" y="360"/>
                  </a:lnTo>
                  <a:lnTo>
                    <a:pt x="69" y="353"/>
                  </a:lnTo>
                  <a:lnTo>
                    <a:pt x="61" y="353"/>
                  </a:lnTo>
                  <a:lnTo>
                    <a:pt x="61" y="345"/>
                  </a:lnTo>
                  <a:lnTo>
                    <a:pt x="61" y="353"/>
                  </a:lnTo>
                  <a:lnTo>
                    <a:pt x="61" y="345"/>
                  </a:lnTo>
                  <a:lnTo>
                    <a:pt x="61" y="337"/>
                  </a:lnTo>
                  <a:lnTo>
                    <a:pt x="61" y="330"/>
                  </a:lnTo>
                  <a:lnTo>
                    <a:pt x="53" y="330"/>
                  </a:lnTo>
                  <a:lnTo>
                    <a:pt x="61" y="330"/>
                  </a:lnTo>
                  <a:lnTo>
                    <a:pt x="61" y="322"/>
                  </a:lnTo>
                  <a:lnTo>
                    <a:pt x="53" y="322"/>
                  </a:lnTo>
                  <a:lnTo>
                    <a:pt x="53" y="314"/>
                  </a:lnTo>
                  <a:lnTo>
                    <a:pt x="61" y="314"/>
                  </a:lnTo>
                  <a:lnTo>
                    <a:pt x="61" y="307"/>
                  </a:lnTo>
                  <a:lnTo>
                    <a:pt x="53" y="307"/>
                  </a:lnTo>
                  <a:lnTo>
                    <a:pt x="46" y="307"/>
                  </a:lnTo>
                  <a:lnTo>
                    <a:pt x="46" y="299"/>
                  </a:lnTo>
                  <a:lnTo>
                    <a:pt x="46" y="291"/>
                  </a:lnTo>
                  <a:lnTo>
                    <a:pt x="53" y="291"/>
                  </a:lnTo>
                  <a:lnTo>
                    <a:pt x="46" y="291"/>
                  </a:lnTo>
                  <a:lnTo>
                    <a:pt x="46" y="284"/>
                  </a:lnTo>
                  <a:lnTo>
                    <a:pt x="38" y="284"/>
                  </a:lnTo>
                  <a:lnTo>
                    <a:pt x="30" y="276"/>
                  </a:lnTo>
                  <a:lnTo>
                    <a:pt x="30" y="284"/>
                  </a:lnTo>
                  <a:lnTo>
                    <a:pt x="30" y="276"/>
                  </a:lnTo>
                  <a:lnTo>
                    <a:pt x="30" y="268"/>
                  </a:lnTo>
                  <a:lnTo>
                    <a:pt x="30" y="276"/>
                  </a:lnTo>
                  <a:lnTo>
                    <a:pt x="30" y="268"/>
                  </a:lnTo>
                  <a:lnTo>
                    <a:pt x="38" y="268"/>
                  </a:lnTo>
                  <a:lnTo>
                    <a:pt x="30" y="268"/>
                  </a:lnTo>
                  <a:lnTo>
                    <a:pt x="38" y="268"/>
                  </a:lnTo>
                  <a:lnTo>
                    <a:pt x="38" y="261"/>
                  </a:lnTo>
                  <a:lnTo>
                    <a:pt x="38" y="253"/>
                  </a:lnTo>
                  <a:lnTo>
                    <a:pt x="30" y="253"/>
                  </a:lnTo>
                  <a:lnTo>
                    <a:pt x="23" y="253"/>
                  </a:lnTo>
                  <a:lnTo>
                    <a:pt x="15" y="253"/>
                  </a:lnTo>
                  <a:lnTo>
                    <a:pt x="23" y="253"/>
                  </a:lnTo>
                  <a:lnTo>
                    <a:pt x="15" y="253"/>
                  </a:lnTo>
                  <a:lnTo>
                    <a:pt x="23" y="253"/>
                  </a:lnTo>
                  <a:lnTo>
                    <a:pt x="23" y="261"/>
                  </a:lnTo>
                  <a:lnTo>
                    <a:pt x="15" y="261"/>
                  </a:lnTo>
                  <a:lnTo>
                    <a:pt x="23" y="261"/>
                  </a:lnTo>
                  <a:lnTo>
                    <a:pt x="15" y="261"/>
                  </a:lnTo>
                  <a:lnTo>
                    <a:pt x="15" y="253"/>
                  </a:lnTo>
                  <a:lnTo>
                    <a:pt x="15" y="261"/>
                  </a:lnTo>
                  <a:lnTo>
                    <a:pt x="15" y="253"/>
                  </a:lnTo>
                  <a:lnTo>
                    <a:pt x="8" y="253"/>
                  </a:lnTo>
                  <a:lnTo>
                    <a:pt x="8" y="246"/>
                  </a:lnTo>
                  <a:lnTo>
                    <a:pt x="15" y="246"/>
                  </a:lnTo>
                  <a:lnTo>
                    <a:pt x="23" y="246"/>
                  </a:lnTo>
                  <a:lnTo>
                    <a:pt x="23" y="238"/>
                  </a:lnTo>
                  <a:lnTo>
                    <a:pt x="15" y="238"/>
                  </a:lnTo>
                  <a:lnTo>
                    <a:pt x="15" y="230"/>
                  </a:lnTo>
                  <a:lnTo>
                    <a:pt x="8" y="230"/>
                  </a:lnTo>
                  <a:lnTo>
                    <a:pt x="0" y="230"/>
                  </a:lnTo>
                  <a:lnTo>
                    <a:pt x="0" y="223"/>
                  </a:lnTo>
                  <a:lnTo>
                    <a:pt x="0" y="215"/>
                  </a:lnTo>
                  <a:lnTo>
                    <a:pt x="8" y="215"/>
                  </a:lnTo>
                  <a:lnTo>
                    <a:pt x="0" y="215"/>
                  </a:lnTo>
                  <a:lnTo>
                    <a:pt x="0" y="207"/>
                  </a:lnTo>
                  <a:lnTo>
                    <a:pt x="8" y="207"/>
                  </a:lnTo>
                  <a:lnTo>
                    <a:pt x="8" y="200"/>
                  </a:lnTo>
                  <a:lnTo>
                    <a:pt x="15" y="200"/>
                  </a:lnTo>
                  <a:lnTo>
                    <a:pt x="15" y="192"/>
                  </a:lnTo>
                  <a:lnTo>
                    <a:pt x="15" y="184"/>
                  </a:lnTo>
                  <a:lnTo>
                    <a:pt x="15" y="177"/>
                  </a:lnTo>
                  <a:lnTo>
                    <a:pt x="15" y="169"/>
                  </a:lnTo>
                  <a:lnTo>
                    <a:pt x="15" y="161"/>
                  </a:lnTo>
                  <a:lnTo>
                    <a:pt x="23" y="161"/>
                  </a:lnTo>
                  <a:lnTo>
                    <a:pt x="23" y="154"/>
                  </a:lnTo>
                  <a:lnTo>
                    <a:pt x="30" y="154"/>
                  </a:lnTo>
                  <a:lnTo>
                    <a:pt x="38" y="154"/>
                  </a:lnTo>
                  <a:lnTo>
                    <a:pt x="46" y="154"/>
                  </a:lnTo>
                  <a:lnTo>
                    <a:pt x="46" y="146"/>
                  </a:lnTo>
                  <a:lnTo>
                    <a:pt x="53" y="146"/>
                  </a:lnTo>
                  <a:lnTo>
                    <a:pt x="61" y="146"/>
                  </a:lnTo>
                  <a:lnTo>
                    <a:pt x="61" y="138"/>
                  </a:lnTo>
                  <a:lnTo>
                    <a:pt x="69" y="138"/>
                  </a:lnTo>
                  <a:lnTo>
                    <a:pt x="76" y="138"/>
                  </a:lnTo>
                  <a:lnTo>
                    <a:pt x="84" y="138"/>
                  </a:lnTo>
                  <a:lnTo>
                    <a:pt x="84" y="131"/>
                  </a:lnTo>
                  <a:lnTo>
                    <a:pt x="92" y="131"/>
                  </a:lnTo>
                  <a:lnTo>
                    <a:pt x="99" y="131"/>
                  </a:lnTo>
                  <a:lnTo>
                    <a:pt x="99" y="123"/>
                  </a:lnTo>
                  <a:lnTo>
                    <a:pt x="99" y="115"/>
                  </a:lnTo>
                  <a:lnTo>
                    <a:pt x="92" y="115"/>
                  </a:lnTo>
                  <a:lnTo>
                    <a:pt x="92" y="108"/>
                  </a:lnTo>
                  <a:lnTo>
                    <a:pt x="99" y="108"/>
                  </a:lnTo>
                  <a:lnTo>
                    <a:pt x="99" y="100"/>
                  </a:lnTo>
                  <a:lnTo>
                    <a:pt x="107" y="100"/>
                  </a:lnTo>
                  <a:lnTo>
                    <a:pt x="99" y="100"/>
                  </a:lnTo>
                  <a:lnTo>
                    <a:pt x="107" y="100"/>
                  </a:lnTo>
                  <a:lnTo>
                    <a:pt x="107" y="92"/>
                  </a:lnTo>
                  <a:lnTo>
                    <a:pt x="107" y="85"/>
                  </a:lnTo>
                  <a:lnTo>
                    <a:pt x="107" y="77"/>
                  </a:lnTo>
                  <a:lnTo>
                    <a:pt x="115" y="77"/>
                  </a:lnTo>
                  <a:lnTo>
                    <a:pt x="107" y="77"/>
                  </a:lnTo>
                  <a:lnTo>
                    <a:pt x="107" y="69"/>
                  </a:lnTo>
                  <a:lnTo>
                    <a:pt x="115" y="69"/>
                  </a:lnTo>
                  <a:lnTo>
                    <a:pt x="115" y="62"/>
                  </a:lnTo>
                  <a:lnTo>
                    <a:pt x="115" y="54"/>
                  </a:lnTo>
                  <a:lnTo>
                    <a:pt x="122" y="54"/>
                  </a:lnTo>
                  <a:lnTo>
                    <a:pt x="122" y="46"/>
                  </a:lnTo>
                  <a:lnTo>
                    <a:pt x="130" y="46"/>
                  </a:lnTo>
                  <a:lnTo>
                    <a:pt x="138" y="39"/>
                  </a:lnTo>
                  <a:lnTo>
                    <a:pt x="145" y="39"/>
                  </a:lnTo>
                  <a:lnTo>
                    <a:pt x="145" y="31"/>
                  </a:lnTo>
                  <a:lnTo>
                    <a:pt x="153" y="31"/>
                  </a:lnTo>
                  <a:lnTo>
                    <a:pt x="153" y="23"/>
                  </a:lnTo>
                  <a:lnTo>
                    <a:pt x="161" y="23"/>
                  </a:lnTo>
                  <a:lnTo>
                    <a:pt x="161" y="16"/>
                  </a:lnTo>
                  <a:lnTo>
                    <a:pt x="161" y="8"/>
                  </a:lnTo>
                  <a:lnTo>
                    <a:pt x="161" y="0"/>
                  </a:lnTo>
                  <a:lnTo>
                    <a:pt x="168" y="0"/>
                  </a:lnTo>
                  <a:lnTo>
                    <a:pt x="168" y="8"/>
                  </a:lnTo>
                  <a:lnTo>
                    <a:pt x="176" y="8"/>
                  </a:lnTo>
                  <a:lnTo>
                    <a:pt x="184" y="0"/>
                  </a:lnTo>
                  <a:lnTo>
                    <a:pt x="184" y="8"/>
                  </a:lnTo>
                  <a:lnTo>
                    <a:pt x="191" y="8"/>
                  </a:lnTo>
                  <a:lnTo>
                    <a:pt x="199" y="8"/>
                  </a:lnTo>
                  <a:lnTo>
                    <a:pt x="199" y="0"/>
                  </a:lnTo>
                  <a:lnTo>
                    <a:pt x="199" y="8"/>
                  </a:lnTo>
                  <a:lnTo>
                    <a:pt x="207" y="8"/>
                  </a:lnTo>
                  <a:lnTo>
                    <a:pt x="207" y="0"/>
                  </a:lnTo>
                  <a:lnTo>
                    <a:pt x="214" y="0"/>
                  </a:lnTo>
                  <a:lnTo>
                    <a:pt x="222" y="0"/>
                  </a:lnTo>
                  <a:lnTo>
                    <a:pt x="222" y="8"/>
                  </a:lnTo>
                  <a:lnTo>
                    <a:pt x="222" y="16"/>
                  </a:lnTo>
                  <a:lnTo>
                    <a:pt x="230" y="16"/>
                  </a:lnTo>
                  <a:lnTo>
                    <a:pt x="230" y="23"/>
                  </a:lnTo>
                  <a:lnTo>
                    <a:pt x="237" y="23"/>
                  </a:lnTo>
                  <a:lnTo>
                    <a:pt x="237" y="31"/>
                  </a:lnTo>
                  <a:lnTo>
                    <a:pt x="237" y="39"/>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21" name="Google Shape;1121;p62"/>
            <p:cNvSpPr/>
            <p:nvPr/>
          </p:nvSpPr>
          <p:spPr>
            <a:xfrm>
              <a:off x="4384675" y="6959600"/>
              <a:ext cx="619125" cy="595313"/>
            </a:xfrm>
            <a:custGeom>
              <a:avLst/>
              <a:gdLst/>
              <a:ahLst/>
              <a:cxnLst/>
              <a:rect l="l" t="t" r="r" b="b"/>
              <a:pathLst>
                <a:path w="390" h="375" extrusionOk="0">
                  <a:moveTo>
                    <a:pt x="314" y="107"/>
                  </a:moveTo>
                  <a:lnTo>
                    <a:pt x="314" y="115"/>
                  </a:lnTo>
                  <a:lnTo>
                    <a:pt x="321" y="115"/>
                  </a:lnTo>
                  <a:lnTo>
                    <a:pt x="321" y="123"/>
                  </a:lnTo>
                  <a:lnTo>
                    <a:pt x="329" y="123"/>
                  </a:lnTo>
                  <a:lnTo>
                    <a:pt x="337" y="123"/>
                  </a:lnTo>
                  <a:lnTo>
                    <a:pt x="344" y="123"/>
                  </a:lnTo>
                  <a:lnTo>
                    <a:pt x="352" y="123"/>
                  </a:lnTo>
                  <a:lnTo>
                    <a:pt x="352" y="130"/>
                  </a:lnTo>
                  <a:lnTo>
                    <a:pt x="360" y="130"/>
                  </a:lnTo>
                  <a:lnTo>
                    <a:pt x="367" y="130"/>
                  </a:lnTo>
                  <a:lnTo>
                    <a:pt x="367" y="138"/>
                  </a:lnTo>
                  <a:lnTo>
                    <a:pt x="367" y="146"/>
                  </a:lnTo>
                  <a:lnTo>
                    <a:pt x="375" y="146"/>
                  </a:lnTo>
                  <a:lnTo>
                    <a:pt x="375" y="153"/>
                  </a:lnTo>
                  <a:lnTo>
                    <a:pt x="375" y="161"/>
                  </a:lnTo>
                  <a:lnTo>
                    <a:pt x="383" y="161"/>
                  </a:lnTo>
                  <a:lnTo>
                    <a:pt x="383" y="169"/>
                  </a:lnTo>
                  <a:lnTo>
                    <a:pt x="383" y="176"/>
                  </a:lnTo>
                  <a:lnTo>
                    <a:pt x="390" y="176"/>
                  </a:lnTo>
                  <a:lnTo>
                    <a:pt x="390" y="184"/>
                  </a:lnTo>
                  <a:lnTo>
                    <a:pt x="383" y="184"/>
                  </a:lnTo>
                  <a:lnTo>
                    <a:pt x="390" y="184"/>
                  </a:lnTo>
                  <a:lnTo>
                    <a:pt x="390" y="191"/>
                  </a:lnTo>
                  <a:lnTo>
                    <a:pt x="390" y="199"/>
                  </a:lnTo>
                  <a:lnTo>
                    <a:pt x="383" y="199"/>
                  </a:lnTo>
                  <a:lnTo>
                    <a:pt x="383" y="207"/>
                  </a:lnTo>
                  <a:lnTo>
                    <a:pt x="383" y="214"/>
                  </a:lnTo>
                  <a:lnTo>
                    <a:pt x="390" y="214"/>
                  </a:lnTo>
                  <a:lnTo>
                    <a:pt x="383" y="214"/>
                  </a:lnTo>
                  <a:lnTo>
                    <a:pt x="390" y="214"/>
                  </a:lnTo>
                  <a:lnTo>
                    <a:pt x="390" y="222"/>
                  </a:lnTo>
                  <a:lnTo>
                    <a:pt x="383" y="222"/>
                  </a:lnTo>
                  <a:lnTo>
                    <a:pt x="383" y="230"/>
                  </a:lnTo>
                  <a:lnTo>
                    <a:pt x="375" y="230"/>
                  </a:lnTo>
                  <a:lnTo>
                    <a:pt x="383" y="230"/>
                  </a:lnTo>
                  <a:lnTo>
                    <a:pt x="383" y="237"/>
                  </a:lnTo>
                  <a:lnTo>
                    <a:pt x="375" y="237"/>
                  </a:lnTo>
                  <a:lnTo>
                    <a:pt x="375" y="245"/>
                  </a:lnTo>
                  <a:lnTo>
                    <a:pt x="367" y="245"/>
                  </a:lnTo>
                  <a:lnTo>
                    <a:pt x="360" y="253"/>
                  </a:lnTo>
                  <a:lnTo>
                    <a:pt x="360" y="260"/>
                  </a:lnTo>
                  <a:lnTo>
                    <a:pt x="352" y="260"/>
                  </a:lnTo>
                  <a:lnTo>
                    <a:pt x="352" y="268"/>
                  </a:lnTo>
                  <a:lnTo>
                    <a:pt x="344" y="268"/>
                  </a:lnTo>
                  <a:lnTo>
                    <a:pt x="344" y="276"/>
                  </a:lnTo>
                  <a:lnTo>
                    <a:pt x="337" y="276"/>
                  </a:lnTo>
                  <a:lnTo>
                    <a:pt x="337" y="283"/>
                  </a:lnTo>
                  <a:lnTo>
                    <a:pt x="329" y="283"/>
                  </a:lnTo>
                  <a:lnTo>
                    <a:pt x="321" y="283"/>
                  </a:lnTo>
                  <a:lnTo>
                    <a:pt x="321" y="291"/>
                  </a:lnTo>
                  <a:lnTo>
                    <a:pt x="314" y="291"/>
                  </a:lnTo>
                  <a:lnTo>
                    <a:pt x="314" y="299"/>
                  </a:lnTo>
                  <a:lnTo>
                    <a:pt x="306" y="299"/>
                  </a:lnTo>
                  <a:lnTo>
                    <a:pt x="298" y="299"/>
                  </a:lnTo>
                  <a:lnTo>
                    <a:pt x="298" y="306"/>
                  </a:lnTo>
                  <a:lnTo>
                    <a:pt x="291" y="306"/>
                  </a:lnTo>
                  <a:lnTo>
                    <a:pt x="291" y="314"/>
                  </a:lnTo>
                  <a:lnTo>
                    <a:pt x="291" y="322"/>
                  </a:lnTo>
                  <a:lnTo>
                    <a:pt x="298" y="322"/>
                  </a:lnTo>
                  <a:lnTo>
                    <a:pt x="298" y="329"/>
                  </a:lnTo>
                  <a:lnTo>
                    <a:pt x="298" y="337"/>
                  </a:lnTo>
                  <a:lnTo>
                    <a:pt x="291" y="337"/>
                  </a:lnTo>
                  <a:lnTo>
                    <a:pt x="283" y="337"/>
                  </a:lnTo>
                  <a:lnTo>
                    <a:pt x="275" y="337"/>
                  </a:lnTo>
                  <a:lnTo>
                    <a:pt x="275" y="345"/>
                  </a:lnTo>
                  <a:lnTo>
                    <a:pt x="268" y="345"/>
                  </a:lnTo>
                  <a:lnTo>
                    <a:pt x="268" y="337"/>
                  </a:lnTo>
                  <a:lnTo>
                    <a:pt x="260" y="337"/>
                  </a:lnTo>
                  <a:lnTo>
                    <a:pt x="253" y="337"/>
                  </a:lnTo>
                  <a:lnTo>
                    <a:pt x="245" y="345"/>
                  </a:lnTo>
                  <a:lnTo>
                    <a:pt x="245" y="337"/>
                  </a:lnTo>
                  <a:lnTo>
                    <a:pt x="245" y="329"/>
                  </a:lnTo>
                  <a:lnTo>
                    <a:pt x="237" y="329"/>
                  </a:lnTo>
                  <a:lnTo>
                    <a:pt x="237" y="337"/>
                  </a:lnTo>
                  <a:lnTo>
                    <a:pt x="230" y="337"/>
                  </a:lnTo>
                  <a:lnTo>
                    <a:pt x="230" y="329"/>
                  </a:lnTo>
                  <a:lnTo>
                    <a:pt x="230" y="337"/>
                  </a:lnTo>
                  <a:lnTo>
                    <a:pt x="222" y="337"/>
                  </a:lnTo>
                  <a:lnTo>
                    <a:pt x="222" y="345"/>
                  </a:lnTo>
                  <a:lnTo>
                    <a:pt x="214" y="345"/>
                  </a:lnTo>
                  <a:lnTo>
                    <a:pt x="214" y="352"/>
                  </a:lnTo>
                  <a:lnTo>
                    <a:pt x="214" y="360"/>
                  </a:lnTo>
                  <a:lnTo>
                    <a:pt x="214" y="352"/>
                  </a:lnTo>
                  <a:lnTo>
                    <a:pt x="214" y="345"/>
                  </a:lnTo>
                  <a:lnTo>
                    <a:pt x="207" y="345"/>
                  </a:lnTo>
                  <a:lnTo>
                    <a:pt x="199" y="345"/>
                  </a:lnTo>
                  <a:lnTo>
                    <a:pt x="199" y="337"/>
                  </a:lnTo>
                  <a:lnTo>
                    <a:pt x="199" y="345"/>
                  </a:lnTo>
                  <a:lnTo>
                    <a:pt x="191" y="337"/>
                  </a:lnTo>
                  <a:lnTo>
                    <a:pt x="191" y="329"/>
                  </a:lnTo>
                  <a:lnTo>
                    <a:pt x="184" y="329"/>
                  </a:lnTo>
                  <a:lnTo>
                    <a:pt x="176" y="329"/>
                  </a:lnTo>
                  <a:lnTo>
                    <a:pt x="176" y="322"/>
                  </a:lnTo>
                  <a:lnTo>
                    <a:pt x="176" y="329"/>
                  </a:lnTo>
                  <a:lnTo>
                    <a:pt x="176" y="337"/>
                  </a:lnTo>
                  <a:lnTo>
                    <a:pt x="168" y="337"/>
                  </a:lnTo>
                  <a:lnTo>
                    <a:pt x="168" y="329"/>
                  </a:lnTo>
                  <a:lnTo>
                    <a:pt x="161" y="329"/>
                  </a:lnTo>
                  <a:lnTo>
                    <a:pt x="161" y="337"/>
                  </a:lnTo>
                  <a:lnTo>
                    <a:pt x="161" y="345"/>
                  </a:lnTo>
                  <a:lnTo>
                    <a:pt x="161" y="337"/>
                  </a:lnTo>
                  <a:lnTo>
                    <a:pt x="153" y="337"/>
                  </a:lnTo>
                  <a:lnTo>
                    <a:pt x="145" y="337"/>
                  </a:lnTo>
                  <a:lnTo>
                    <a:pt x="145" y="345"/>
                  </a:lnTo>
                  <a:lnTo>
                    <a:pt x="138" y="345"/>
                  </a:lnTo>
                  <a:lnTo>
                    <a:pt x="130" y="345"/>
                  </a:lnTo>
                  <a:lnTo>
                    <a:pt x="122" y="345"/>
                  </a:lnTo>
                  <a:lnTo>
                    <a:pt x="122" y="352"/>
                  </a:lnTo>
                  <a:lnTo>
                    <a:pt x="122" y="345"/>
                  </a:lnTo>
                  <a:lnTo>
                    <a:pt x="115" y="345"/>
                  </a:lnTo>
                  <a:lnTo>
                    <a:pt x="107" y="345"/>
                  </a:lnTo>
                  <a:lnTo>
                    <a:pt x="107" y="337"/>
                  </a:lnTo>
                  <a:lnTo>
                    <a:pt x="99" y="337"/>
                  </a:lnTo>
                  <a:lnTo>
                    <a:pt x="99" y="345"/>
                  </a:lnTo>
                  <a:lnTo>
                    <a:pt x="99" y="352"/>
                  </a:lnTo>
                  <a:lnTo>
                    <a:pt x="92" y="352"/>
                  </a:lnTo>
                  <a:lnTo>
                    <a:pt x="92" y="360"/>
                  </a:lnTo>
                  <a:lnTo>
                    <a:pt x="84" y="360"/>
                  </a:lnTo>
                  <a:lnTo>
                    <a:pt x="84" y="368"/>
                  </a:lnTo>
                  <a:lnTo>
                    <a:pt x="84" y="375"/>
                  </a:lnTo>
                  <a:lnTo>
                    <a:pt x="76" y="375"/>
                  </a:lnTo>
                  <a:lnTo>
                    <a:pt x="76" y="368"/>
                  </a:lnTo>
                  <a:lnTo>
                    <a:pt x="69" y="368"/>
                  </a:lnTo>
                  <a:lnTo>
                    <a:pt x="61" y="368"/>
                  </a:lnTo>
                  <a:lnTo>
                    <a:pt x="61" y="360"/>
                  </a:lnTo>
                  <a:lnTo>
                    <a:pt x="61" y="352"/>
                  </a:lnTo>
                  <a:lnTo>
                    <a:pt x="61" y="345"/>
                  </a:lnTo>
                  <a:lnTo>
                    <a:pt x="61" y="337"/>
                  </a:lnTo>
                  <a:lnTo>
                    <a:pt x="69" y="337"/>
                  </a:lnTo>
                  <a:lnTo>
                    <a:pt x="69" y="329"/>
                  </a:lnTo>
                  <a:lnTo>
                    <a:pt x="69" y="322"/>
                  </a:lnTo>
                  <a:lnTo>
                    <a:pt x="69" y="314"/>
                  </a:lnTo>
                  <a:lnTo>
                    <a:pt x="69" y="306"/>
                  </a:lnTo>
                  <a:lnTo>
                    <a:pt x="76" y="306"/>
                  </a:lnTo>
                  <a:lnTo>
                    <a:pt x="69" y="306"/>
                  </a:lnTo>
                  <a:lnTo>
                    <a:pt x="69" y="299"/>
                  </a:lnTo>
                  <a:lnTo>
                    <a:pt x="69" y="291"/>
                  </a:lnTo>
                  <a:lnTo>
                    <a:pt x="61" y="291"/>
                  </a:lnTo>
                  <a:lnTo>
                    <a:pt x="61" y="283"/>
                  </a:lnTo>
                  <a:lnTo>
                    <a:pt x="61" y="276"/>
                  </a:lnTo>
                  <a:lnTo>
                    <a:pt x="61" y="268"/>
                  </a:lnTo>
                  <a:lnTo>
                    <a:pt x="69" y="268"/>
                  </a:lnTo>
                  <a:lnTo>
                    <a:pt x="69" y="260"/>
                  </a:lnTo>
                  <a:lnTo>
                    <a:pt x="69" y="253"/>
                  </a:lnTo>
                  <a:lnTo>
                    <a:pt x="69" y="245"/>
                  </a:lnTo>
                  <a:lnTo>
                    <a:pt x="76" y="245"/>
                  </a:lnTo>
                  <a:lnTo>
                    <a:pt x="69" y="245"/>
                  </a:lnTo>
                  <a:lnTo>
                    <a:pt x="69" y="237"/>
                  </a:lnTo>
                  <a:lnTo>
                    <a:pt x="69" y="230"/>
                  </a:lnTo>
                  <a:lnTo>
                    <a:pt x="61" y="230"/>
                  </a:lnTo>
                  <a:lnTo>
                    <a:pt x="61" y="222"/>
                  </a:lnTo>
                  <a:lnTo>
                    <a:pt x="61" y="214"/>
                  </a:lnTo>
                  <a:lnTo>
                    <a:pt x="53" y="214"/>
                  </a:lnTo>
                  <a:lnTo>
                    <a:pt x="53" y="207"/>
                  </a:lnTo>
                  <a:lnTo>
                    <a:pt x="53" y="199"/>
                  </a:lnTo>
                  <a:lnTo>
                    <a:pt x="46" y="199"/>
                  </a:lnTo>
                  <a:lnTo>
                    <a:pt x="46" y="191"/>
                  </a:lnTo>
                  <a:lnTo>
                    <a:pt x="53" y="191"/>
                  </a:lnTo>
                  <a:lnTo>
                    <a:pt x="46" y="191"/>
                  </a:lnTo>
                  <a:lnTo>
                    <a:pt x="53" y="191"/>
                  </a:lnTo>
                  <a:lnTo>
                    <a:pt x="46" y="191"/>
                  </a:lnTo>
                  <a:lnTo>
                    <a:pt x="46" y="184"/>
                  </a:lnTo>
                  <a:lnTo>
                    <a:pt x="46" y="176"/>
                  </a:lnTo>
                  <a:lnTo>
                    <a:pt x="38" y="176"/>
                  </a:lnTo>
                  <a:lnTo>
                    <a:pt x="38" y="169"/>
                  </a:lnTo>
                  <a:lnTo>
                    <a:pt x="38" y="161"/>
                  </a:lnTo>
                  <a:lnTo>
                    <a:pt x="30" y="161"/>
                  </a:lnTo>
                  <a:lnTo>
                    <a:pt x="30" y="153"/>
                  </a:lnTo>
                  <a:lnTo>
                    <a:pt x="30" y="146"/>
                  </a:lnTo>
                  <a:lnTo>
                    <a:pt x="23" y="146"/>
                  </a:lnTo>
                  <a:lnTo>
                    <a:pt x="23" y="138"/>
                  </a:lnTo>
                  <a:lnTo>
                    <a:pt x="23" y="130"/>
                  </a:lnTo>
                  <a:lnTo>
                    <a:pt x="30" y="130"/>
                  </a:lnTo>
                  <a:lnTo>
                    <a:pt x="38" y="130"/>
                  </a:lnTo>
                  <a:lnTo>
                    <a:pt x="38" y="123"/>
                  </a:lnTo>
                  <a:lnTo>
                    <a:pt x="30" y="123"/>
                  </a:lnTo>
                  <a:lnTo>
                    <a:pt x="30" y="115"/>
                  </a:lnTo>
                  <a:lnTo>
                    <a:pt x="23" y="115"/>
                  </a:lnTo>
                  <a:lnTo>
                    <a:pt x="30" y="115"/>
                  </a:lnTo>
                  <a:lnTo>
                    <a:pt x="23" y="115"/>
                  </a:lnTo>
                  <a:lnTo>
                    <a:pt x="23" y="107"/>
                  </a:lnTo>
                  <a:lnTo>
                    <a:pt x="15" y="107"/>
                  </a:lnTo>
                  <a:lnTo>
                    <a:pt x="7" y="100"/>
                  </a:lnTo>
                  <a:lnTo>
                    <a:pt x="15" y="100"/>
                  </a:lnTo>
                  <a:lnTo>
                    <a:pt x="7" y="92"/>
                  </a:lnTo>
                  <a:lnTo>
                    <a:pt x="7" y="84"/>
                  </a:lnTo>
                  <a:lnTo>
                    <a:pt x="7" y="77"/>
                  </a:lnTo>
                  <a:lnTo>
                    <a:pt x="7" y="69"/>
                  </a:lnTo>
                  <a:lnTo>
                    <a:pt x="0" y="69"/>
                  </a:lnTo>
                  <a:lnTo>
                    <a:pt x="7" y="69"/>
                  </a:lnTo>
                  <a:lnTo>
                    <a:pt x="0" y="69"/>
                  </a:lnTo>
                  <a:lnTo>
                    <a:pt x="7" y="61"/>
                  </a:lnTo>
                  <a:lnTo>
                    <a:pt x="0" y="61"/>
                  </a:lnTo>
                  <a:lnTo>
                    <a:pt x="0" y="54"/>
                  </a:lnTo>
                  <a:lnTo>
                    <a:pt x="0" y="46"/>
                  </a:lnTo>
                  <a:lnTo>
                    <a:pt x="7" y="46"/>
                  </a:lnTo>
                  <a:lnTo>
                    <a:pt x="7" y="38"/>
                  </a:lnTo>
                  <a:lnTo>
                    <a:pt x="7" y="31"/>
                  </a:lnTo>
                  <a:lnTo>
                    <a:pt x="7" y="23"/>
                  </a:lnTo>
                  <a:lnTo>
                    <a:pt x="7" y="15"/>
                  </a:lnTo>
                  <a:lnTo>
                    <a:pt x="15" y="15"/>
                  </a:lnTo>
                  <a:lnTo>
                    <a:pt x="15" y="8"/>
                  </a:lnTo>
                  <a:lnTo>
                    <a:pt x="23" y="0"/>
                  </a:lnTo>
                  <a:lnTo>
                    <a:pt x="23" y="8"/>
                  </a:lnTo>
                  <a:lnTo>
                    <a:pt x="30" y="8"/>
                  </a:lnTo>
                  <a:lnTo>
                    <a:pt x="23" y="8"/>
                  </a:lnTo>
                  <a:lnTo>
                    <a:pt x="23" y="15"/>
                  </a:lnTo>
                  <a:lnTo>
                    <a:pt x="23" y="23"/>
                  </a:lnTo>
                  <a:lnTo>
                    <a:pt x="30" y="23"/>
                  </a:lnTo>
                  <a:lnTo>
                    <a:pt x="38" y="23"/>
                  </a:lnTo>
                  <a:lnTo>
                    <a:pt x="38" y="31"/>
                  </a:lnTo>
                  <a:lnTo>
                    <a:pt x="46" y="31"/>
                  </a:lnTo>
                  <a:lnTo>
                    <a:pt x="46" y="38"/>
                  </a:lnTo>
                  <a:lnTo>
                    <a:pt x="53" y="38"/>
                  </a:lnTo>
                  <a:lnTo>
                    <a:pt x="61" y="38"/>
                  </a:lnTo>
                  <a:lnTo>
                    <a:pt x="61" y="46"/>
                  </a:lnTo>
                  <a:lnTo>
                    <a:pt x="69" y="46"/>
                  </a:lnTo>
                  <a:lnTo>
                    <a:pt x="69" y="54"/>
                  </a:lnTo>
                  <a:lnTo>
                    <a:pt x="76" y="54"/>
                  </a:lnTo>
                  <a:lnTo>
                    <a:pt x="76" y="61"/>
                  </a:lnTo>
                  <a:lnTo>
                    <a:pt x="84" y="61"/>
                  </a:lnTo>
                  <a:lnTo>
                    <a:pt x="92" y="61"/>
                  </a:lnTo>
                  <a:lnTo>
                    <a:pt x="99" y="61"/>
                  </a:lnTo>
                  <a:lnTo>
                    <a:pt x="107" y="61"/>
                  </a:lnTo>
                  <a:lnTo>
                    <a:pt x="115" y="61"/>
                  </a:lnTo>
                  <a:lnTo>
                    <a:pt x="115" y="69"/>
                  </a:lnTo>
                  <a:lnTo>
                    <a:pt x="115" y="61"/>
                  </a:lnTo>
                  <a:lnTo>
                    <a:pt x="115" y="69"/>
                  </a:lnTo>
                  <a:lnTo>
                    <a:pt x="122" y="69"/>
                  </a:lnTo>
                  <a:lnTo>
                    <a:pt x="130" y="69"/>
                  </a:lnTo>
                  <a:lnTo>
                    <a:pt x="138" y="69"/>
                  </a:lnTo>
                  <a:lnTo>
                    <a:pt x="138" y="61"/>
                  </a:lnTo>
                  <a:lnTo>
                    <a:pt x="145" y="61"/>
                  </a:lnTo>
                  <a:lnTo>
                    <a:pt x="145" y="69"/>
                  </a:lnTo>
                  <a:lnTo>
                    <a:pt x="145" y="61"/>
                  </a:lnTo>
                  <a:lnTo>
                    <a:pt x="153" y="61"/>
                  </a:lnTo>
                  <a:lnTo>
                    <a:pt x="161" y="61"/>
                  </a:lnTo>
                  <a:lnTo>
                    <a:pt x="161" y="69"/>
                  </a:lnTo>
                  <a:lnTo>
                    <a:pt x="161" y="61"/>
                  </a:lnTo>
                  <a:lnTo>
                    <a:pt x="168" y="61"/>
                  </a:lnTo>
                  <a:lnTo>
                    <a:pt x="176" y="61"/>
                  </a:lnTo>
                  <a:lnTo>
                    <a:pt x="184" y="61"/>
                  </a:lnTo>
                  <a:lnTo>
                    <a:pt x="184" y="54"/>
                  </a:lnTo>
                  <a:lnTo>
                    <a:pt x="191" y="54"/>
                  </a:lnTo>
                  <a:lnTo>
                    <a:pt x="199" y="54"/>
                  </a:lnTo>
                  <a:lnTo>
                    <a:pt x="207" y="54"/>
                  </a:lnTo>
                  <a:lnTo>
                    <a:pt x="207" y="61"/>
                  </a:lnTo>
                  <a:lnTo>
                    <a:pt x="214" y="61"/>
                  </a:lnTo>
                  <a:lnTo>
                    <a:pt x="222" y="61"/>
                  </a:lnTo>
                  <a:lnTo>
                    <a:pt x="230" y="61"/>
                  </a:lnTo>
                  <a:lnTo>
                    <a:pt x="230" y="69"/>
                  </a:lnTo>
                  <a:lnTo>
                    <a:pt x="237" y="69"/>
                  </a:lnTo>
                  <a:lnTo>
                    <a:pt x="245" y="69"/>
                  </a:lnTo>
                  <a:lnTo>
                    <a:pt x="245" y="77"/>
                  </a:lnTo>
                  <a:lnTo>
                    <a:pt x="253" y="77"/>
                  </a:lnTo>
                  <a:lnTo>
                    <a:pt x="253" y="84"/>
                  </a:lnTo>
                  <a:lnTo>
                    <a:pt x="260" y="84"/>
                  </a:lnTo>
                  <a:lnTo>
                    <a:pt x="268" y="84"/>
                  </a:lnTo>
                  <a:lnTo>
                    <a:pt x="268" y="92"/>
                  </a:lnTo>
                  <a:lnTo>
                    <a:pt x="275" y="92"/>
                  </a:lnTo>
                  <a:lnTo>
                    <a:pt x="283" y="92"/>
                  </a:lnTo>
                  <a:lnTo>
                    <a:pt x="291" y="92"/>
                  </a:lnTo>
                  <a:lnTo>
                    <a:pt x="291" y="100"/>
                  </a:lnTo>
                  <a:lnTo>
                    <a:pt x="298" y="100"/>
                  </a:lnTo>
                  <a:lnTo>
                    <a:pt x="306" y="100"/>
                  </a:lnTo>
                  <a:lnTo>
                    <a:pt x="314" y="107"/>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22" name="Google Shape;1122;p62"/>
            <p:cNvSpPr/>
            <p:nvPr/>
          </p:nvSpPr>
          <p:spPr>
            <a:xfrm>
              <a:off x="3971925" y="7481888"/>
              <a:ext cx="1446213" cy="936625"/>
            </a:xfrm>
            <a:custGeom>
              <a:avLst/>
              <a:gdLst/>
              <a:ahLst/>
              <a:cxnLst/>
              <a:rect l="l" t="t" r="r" b="b"/>
              <a:pathLst>
                <a:path w="911" h="590" extrusionOk="0">
                  <a:moveTo>
                    <a:pt x="903" y="291"/>
                  </a:moveTo>
                  <a:lnTo>
                    <a:pt x="903" y="299"/>
                  </a:lnTo>
                  <a:lnTo>
                    <a:pt x="903" y="307"/>
                  </a:lnTo>
                  <a:lnTo>
                    <a:pt x="911" y="307"/>
                  </a:lnTo>
                  <a:lnTo>
                    <a:pt x="911" y="314"/>
                  </a:lnTo>
                  <a:lnTo>
                    <a:pt x="903" y="314"/>
                  </a:lnTo>
                  <a:lnTo>
                    <a:pt x="911" y="314"/>
                  </a:lnTo>
                  <a:lnTo>
                    <a:pt x="911" y="322"/>
                  </a:lnTo>
                  <a:lnTo>
                    <a:pt x="903" y="322"/>
                  </a:lnTo>
                  <a:lnTo>
                    <a:pt x="895" y="322"/>
                  </a:lnTo>
                  <a:lnTo>
                    <a:pt x="895" y="330"/>
                  </a:lnTo>
                  <a:lnTo>
                    <a:pt x="888" y="330"/>
                  </a:lnTo>
                  <a:lnTo>
                    <a:pt x="888" y="337"/>
                  </a:lnTo>
                  <a:lnTo>
                    <a:pt x="895" y="337"/>
                  </a:lnTo>
                  <a:lnTo>
                    <a:pt x="895" y="345"/>
                  </a:lnTo>
                  <a:lnTo>
                    <a:pt x="895" y="353"/>
                  </a:lnTo>
                  <a:lnTo>
                    <a:pt x="895" y="360"/>
                  </a:lnTo>
                  <a:lnTo>
                    <a:pt x="903" y="360"/>
                  </a:lnTo>
                  <a:lnTo>
                    <a:pt x="895" y="360"/>
                  </a:lnTo>
                  <a:lnTo>
                    <a:pt x="895" y="368"/>
                  </a:lnTo>
                  <a:lnTo>
                    <a:pt x="888" y="368"/>
                  </a:lnTo>
                  <a:lnTo>
                    <a:pt x="880" y="368"/>
                  </a:lnTo>
                  <a:lnTo>
                    <a:pt x="880" y="376"/>
                  </a:lnTo>
                  <a:lnTo>
                    <a:pt x="872" y="376"/>
                  </a:lnTo>
                  <a:lnTo>
                    <a:pt x="872" y="383"/>
                  </a:lnTo>
                  <a:lnTo>
                    <a:pt x="872" y="391"/>
                  </a:lnTo>
                  <a:lnTo>
                    <a:pt x="872" y="398"/>
                  </a:lnTo>
                  <a:lnTo>
                    <a:pt x="872" y="406"/>
                  </a:lnTo>
                  <a:lnTo>
                    <a:pt x="872" y="414"/>
                  </a:lnTo>
                  <a:lnTo>
                    <a:pt x="865" y="414"/>
                  </a:lnTo>
                  <a:lnTo>
                    <a:pt x="865" y="421"/>
                  </a:lnTo>
                  <a:lnTo>
                    <a:pt x="865" y="414"/>
                  </a:lnTo>
                  <a:lnTo>
                    <a:pt x="865" y="421"/>
                  </a:lnTo>
                  <a:lnTo>
                    <a:pt x="865" y="414"/>
                  </a:lnTo>
                  <a:lnTo>
                    <a:pt x="857" y="414"/>
                  </a:lnTo>
                  <a:lnTo>
                    <a:pt x="857" y="406"/>
                  </a:lnTo>
                  <a:lnTo>
                    <a:pt x="849" y="406"/>
                  </a:lnTo>
                  <a:lnTo>
                    <a:pt x="849" y="414"/>
                  </a:lnTo>
                  <a:lnTo>
                    <a:pt x="849" y="406"/>
                  </a:lnTo>
                  <a:lnTo>
                    <a:pt x="842" y="406"/>
                  </a:lnTo>
                  <a:lnTo>
                    <a:pt x="842" y="414"/>
                  </a:lnTo>
                  <a:lnTo>
                    <a:pt x="842" y="406"/>
                  </a:lnTo>
                  <a:lnTo>
                    <a:pt x="834" y="406"/>
                  </a:lnTo>
                  <a:lnTo>
                    <a:pt x="834" y="414"/>
                  </a:lnTo>
                  <a:lnTo>
                    <a:pt x="826" y="414"/>
                  </a:lnTo>
                  <a:lnTo>
                    <a:pt x="819" y="414"/>
                  </a:lnTo>
                  <a:lnTo>
                    <a:pt x="819" y="406"/>
                  </a:lnTo>
                  <a:lnTo>
                    <a:pt x="811" y="406"/>
                  </a:lnTo>
                  <a:lnTo>
                    <a:pt x="811" y="414"/>
                  </a:lnTo>
                  <a:lnTo>
                    <a:pt x="811" y="421"/>
                  </a:lnTo>
                  <a:lnTo>
                    <a:pt x="811" y="429"/>
                  </a:lnTo>
                  <a:lnTo>
                    <a:pt x="811" y="437"/>
                  </a:lnTo>
                  <a:lnTo>
                    <a:pt x="811" y="444"/>
                  </a:lnTo>
                  <a:lnTo>
                    <a:pt x="803" y="437"/>
                  </a:lnTo>
                  <a:lnTo>
                    <a:pt x="803" y="444"/>
                  </a:lnTo>
                  <a:lnTo>
                    <a:pt x="803" y="452"/>
                  </a:lnTo>
                  <a:lnTo>
                    <a:pt x="803" y="460"/>
                  </a:lnTo>
                  <a:lnTo>
                    <a:pt x="803" y="467"/>
                  </a:lnTo>
                  <a:lnTo>
                    <a:pt x="796" y="467"/>
                  </a:lnTo>
                  <a:lnTo>
                    <a:pt x="796" y="475"/>
                  </a:lnTo>
                  <a:lnTo>
                    <a:pt x="796" y="467"/>
                  </a:lnTo>
                  <a:lnTo>
                    <a:pt x="788" y="467"/>
                  </a:lnTo>
                  <a:lnTo>
                    <a:pt x="780" y="467"/>
                  </a:lnTo>
                  <a:lnTo>
                    <a:pt x="773" y="467"/>
                  </a:lnTo>
                  <a:lnTo>
                    <a:pt x="773" y="475"/>
                  </a:lnTo>
                  <a:lnTo>
                    <a:pt x="773" y="483"/>
                  </a:lnTo>
                  <a:lnTo>
                    <a:pt x="773" y="490"/>
                  </a:lnTo>
                  <a:lnTo>
                    <a:pt x="773" y="498"/>
                  </a:lnTo>
                  <a:lnTo>
                    <a:pt x="773" y="506"/>
                  </a:lnTo>
                  <a:lnTo>
                    <a:pt x="773" y="513"/>
                  </a:lnTo>
                  <a:lnTo>
                    <a:pt x="765" y="513"/>
                  </a:lnTo>
                  <a:lnTo>
                    <a:pt x="765" y="521"/>
                  </a:lnTo>
                  <a:lnTo>
                    <a:pt x="773" y="521"/>
                  </a:lnTo>
                  <a:lnTo>
                    <a:pt x="773" y="513"/>
                  </a:lnTo>
                  <a:lnTo>
                    <a:pt x="780" y="521"/>
                  </a:lnTo>
                  <a:lnTo>
                    <a:pt x="780" y="529"/>
                  </a:lnTo>
                  <a:lnTo>
                    <a:pt x="788" y="529"/>
                  </a:lnTo>
                  <a:lnTo>
                    <a:pt x="788" y="536"/>
                  </a:lnTo>
                  <a:lnTo>
                    <a:pt x="788" y="529"/>
                  </a:lnTo>
                  <a:lnTo>
                    <a:pt x="788" y="536"/>
                  </a:lnTo>
                  <a:lnTo>
                    <a:pt x="796" y="536"/>
                  </a:lnTo>
                  <a:lnTo>
                    <a:pt x="796" y="544"/>
                  </a:lnTo>
                  <a:lnTo>
                    <a:pt x="796" y="552"/>
                  </a:lnTo>
                  <a:lnTo>
                    <a:pt x="796" y="559"/>
                  </a:lnTo>
                  <a:lnTo>
                    <a:pt x="788" y="559"/>
                  </a:lnTo>
                  <a:lnTo>
                    <a:pt x="788" y="567"/>
                  </a:lnTo>
                  <a:lnTo>
                    <a:pt x="780" y="567"/>
                  </a:lnTo>
                  <a:lnTo>
                    <a:pt x="780" y="575"/>
                  </a:lnTo>
                  <a:lnTo>
                    <a:pt x="773" y="575"/>
                  </a:lnTo>
                  <a:lnTo>
                    <a:pt x="773" y="582"/>
                  </a:lnTo>
                  <a:lnTo>
                    <a:pt x="765" y="582"/>
                  </a:lnTo>
                  <a:lnTo>
                    <a:pt x="758" y="582"/>
                  </a:lnTo>
                  <a:lnTo>
                    <a:pt x="758" y="590"/>
                  </a:lnTo>
                  <a:lnTo>
                    <a:pt x="750" y="590"/>
                  </a:lnTo>
                  <a:lnTo>
                    <a:pt x="750" y="582"/>
                  </a:lnTo>
                  <a:lnTo>
                    <a:pt x="750" y="590"/>
                  </a:lnTo>
                  <a:lnTo>
                    <a:pt x="750" y="582"/>
                  </a:lnTo>
                  <a:lnTo>
                    <a:pt x="742" y="582"/>
                  </a:lnTo>
                  <a:lnTo>
                    <a:pt x="735" y="582"/>
                  </a:lnTo>
                  <a:lnTo>
                    <a:pt x="727" y="582"/>
                  </a:lnTo>
                  <a:lnTo>
                    <a:pt x="727" y="575"/>
                  </a:lnTo>
                  <a:lnTo>
                    <a:pt x="719" y="575"/>
                  </a:lnTo>
                  <a:lnTo>
                    <a:pt x="712" y="575"/>
                  </a:lnTo>
                  <a:lnTo>
                    <a:pt x="704" y="575"/>
                  </a:lnTo>
                  <a:lnTo>
                    <a:pt x="704" y="567"/>
                  </a:lnTo>
                  <a:lnTo>
                    <a:pt x="696" y="567"/>
                  </a:lnTo>
                  <a:lnTo>
                    <a:pt x="689" y="567"/>
                  </a:lnTo>
                  <a:lnTo>
                    <a:pt x="681" y="567"/>
                  </a:lnTo>
                  <a:lnTo>
                    <a:pt x="681" y="559"/>
                  </a:lnTo>
                  <a:lnTo>
                    <a:pt x="673" y="559"/>
                  </a:lnTo>
                  <a:lnTo>
                    <a:pt x="673" y="552"/>
                  </a:lnTo>
                  <a:lnTo>
                    <a:pt x="666" y="552"/>
                  </a:lnTo>
                  <a:lnTo>
                    <a:pt x="666" y="544"/>
                  </a:lnTo>
                  <a:lnTo>
                    <a:pt x="658" y="544"/>
                  </a:lnTo>
                  <a:lnTo>
                    <a:pt x="658" y="536"/>
                  </a:lnTo>
                  <a:lnTo>
                    <a:pt x="650" y="536"/>
                  </a:lnTo>
                  <a:lnTo>
                    <a:pt x="650" y="529"/>
                  </a:lnTo>
                  <a:lnTo>
                    <a:pt x="643" y="529"/>
                  </a:lnTo>
                  <a:lnTo>
                    <a:pt x="650" y="529"/>
                  </a:lnTo>
                  <a:lnTo>
                    <a:pt x="643" y="529"/>
                  </a:lnTo>
                  <a:lnTo>
                    <a:pt x="635" y="529"/>
                  </a:lnTo>
                  <a:lnTo>
                    <a:pt x="627" y="529"/>
                  </a:lnTo>
                  <a:lnTo>
                    <a:pt x="627" y="521"/>
                  </a:lnTo>
                  <a:lnTo>
                    <a:pt x="627" y="529"/>
                  </a:lnTo>
                  <a:lnTo>
                    <a:pt x="627" y="521"/>
                  </a:lnTo>
                  <a:lnTo>
                    <a:pt x="620" y="521"/>
                  </a:lnTo>
                  <a:lnTo>
                    <a:pt x="620" y="513"/>
                  </a:lnTo>
                  <a:lnTo>
                    <a:pt x="612" y="513"/>
                  </a:lnTo>
                  <a:lnTo>
                    <a:pt x="612" y="506"/>
                  </a:lnTo>
                  <a:lnTo>
                    <a:pt x="612" y="513"/>
                  </a:lnTo>
                  <a:lnTo>
                    <a:pt x="612" y="506"/>
                  </a:lnTo>
                  <a:lnTo>
                    <a:pt x="604" y="506"/>
                  </a:lnTo>
                  <a:lnTo>
                    <a:pt x="604" y="498"/>
                  </a:lnTo>
                  <a:lnTo>
                    <a:pt x="604" y="506"/>
                  </a:lnTo>
                  <a:lnTo>
                    <a:pt x="597" y="506"/>
                  </a:lnTo>
                  <a:lnTo>
                    <a:pt x="597" y="498"/>
                  </a:lnTo>
                  <a:lnTo>
                    <a:pt x="589" y="498"/>
                  </a:lnTo>
                  <a:lnTo>
                    <a:pt x="589" y="490"/>
                  </a:lnTo>
                  <a:lnTo>
                    <a:pt x="589" y="483"/>
                  </a:lnTo>
                  <a:lnTo>
                    <a:pt x="581" y="483"/>
                  </a:lnTo>
                  <a:lnTo>
                    <a:pt x="589" y="483"/>
                  </a:lnTo>
                  <a:lnTo>
                    <a:pt x="581" y="483"/>
                  </a:lnTo>
                  <a:lnTo>
                    <a:pt x="589" y="483"/>
                  </a:lnTo>
                  <a:lnTo>
                    <a:pt x="581" y="483"/>
                  </a:lnTo>
                  <a:lnTo>
                    <a:pt x="581" y="475"/>
                  </a:lnTo>
                  <a:lnTo>
                    <a:pt x="574" y="475"/>
                  </a:lnTo>
                  <a:lnTo>
                    <a:pt x="574" y="467"/>
                  </a:lnTo>
                  <a:lnTo>
                    <a:pt x="574" y="475"/>
                  </a:lnTo>
                  <a:lnTo>
                    <a:pt x="574" y="467"/>
                  </a:lnTo>
                  <a:lnTo>
                    <a:pt x="574" y="475"/>
                  </a:lnTo>
                  <a:lnTo>
                    <a:pt x="574" y="467"/>
                  </a:lnTo>
                  <a:lnTo>
                    <a:pt x="566" y="467"/>
                  </a:lnTo>
                  <a:lnTo>
                    <a:pt x="558" y="467"/>
                  </a:lnTo>
                  <a:lnTo>
                    <a:pt x="566" y="467"/>
                  </a:lnTo>
                  <a:lnTo>
                    <a:pt x="558" y="467"/>
                  </a:lnTo>
                  <a:lnTo>
                    <a:pt x="558" y="460"/>
                  </a:lnTo>
                  <a:lnTo>
                    <a:pt x="551" y="460"/>
                  </a:lnTo>
                  <a:lnTo>
                    <a:pt x="558" y="460"/>
                  </a:lnTo>
                  <a:lnTo>
                    <a:pt x="551" y="460"/>
                  </a:lnTo>
                  <a:lnTo>
                    <a:pt x="551" y="452"/>
                  </a:lnTo>
                  <a:lnTo>
                    <a:pt x="543" y="452"/>
                  </a:lnTo>
                  <a:lnTo>
                    <a:pt x="535" y="452"/>
                  </a:lnTo>
                  <a:lnTo>
                    <a:pt x="528" y="452"/>
                  </a:lnTo>
                  <a:lnTo>
                    <a:pt x="520" y="452"/>
                  </a:lnTo>
                  <a:lnTo>
                    <a:pt x="513" y="444"/>
                  </a:lnTo>
                  <a:lnTo>
                    <a:pt x="505" y="444"/>
                  </a:lnTo>
                  <a:lnTo>
                    <a:pt x="497" y="444"/>
                  </a:lnTo>
                  <a:lnTo>
                    <a:pt x="490" y="444"/>
                  </a:lnTo>
                  <a:lnTo>
                    <a:pt x="490" y="437"/>
                  </a:lnTo>
                  <a:lnTo>
                    <a:pt x="482" y="437"/>
                  </a:lnTo>
                  <a:lnTo>
                    <a:pt x="474" y="437"/>
                  </a:lnTo>
                  <a:lnTo>
                    <a:pt x="474" y="429"/>
                  </a:lnTo>
                  <a:lnTo>
                    <a:pt x="467" y="429"/>
                  </a:lnTo>
                  <a:lnTo>
                    <a:pt x="467" y="421"/>
                  </a:lnTo>
                  <a:lnTo>
                    <a:pt x="459" y="421"/>
                  </a:lnTo>
                  <a:lnTo>
                    <a:pt x="459" y="414"/>
                  </a:lnTo>
                  <a:lnTo>
                    <a:pt x="451" y="414"/>
                  </a:lnTo>
                  <a:lnTo>
                    <a:pt x="444" y="414"/>
                  </a:lnTo>
                  <a:lnTo>
                    <a:pt x="436" y="414"/>
                  </a:lnTo>
                  <a:lnTo>
                    <a:pt x="428" y="414"/>
                  </a:lnTo>
                  <a:lnTo>
                    <a:pt x="428" y="406"/>
                  </a:lnTo>
                  <a:lnTo>
                    <a:pt x="421" y="406"/>
                  </a:lnTo>
                  <a:lnTo>
                    <a:pt x="421" y="398"/>
                  </a:lnTo>
                  <a:lnTo>
                    <a:pt x="413" y="398"/>
                  </a:lnTo>
                  <a:lnTo>
                    <a:pt x="405" y="398"/>
                  </a:lnTo>
                  <a:lnTo>
                    <a:pt x="405" y="391"/>
                  </a:lnTo>
                  <a:lnTo>
                    <a:pt x="398" y="391"/>
                  </a:lnTo>
                  <a:lnTo>
                    <a:pt x="390" y="391"/>
                  </a:lnTo>
                  <a:lnTo>
                    <a:pt x="382" y="391"/>
                  </a:lnTo>
                  <a:lnTo>
                    <a:pt x="375" y="391"/>
                  </a:lnTo>
                  <a:lnTo>
                    <a:pt x="375" y="383"/>
                  </a:lnTo>
                  <a:lnTo>
                    <a:pt x="375" y="376"/>
                  </a:lnTo>
                  <a:lnTo>
                    <a:pt x="367" y="376"/>
                  </a:lnTo>
                  <a:lnTo>
                    <a:pt x="367" y="368"/>
                  </a:lnTo>
                  <a:lnTo>
                    <a:pt x="359" y="368"/>
                  </a:lnTo>
                  <a:lnTo>
                    <a:pt x="352" y="368"/>
                  </a:lnTo>
                  <a:lnTo>
                    <a:pt x="344" y="368"/>
                  </a:lnTo>
                  <a:lnTo>
                    <a:pt x="344" y="360"/>
                  </a:lnTo>
                  <a:lnTo>
                    <a:pt x="336" y="360"/>
                  </a:lnTo>
                  <a:lnTo>
                    <a:pt x="329" y="360"/>
                  </a:lnTo>
                  <a:lnTo>
                    <a:pt x="321" y="360"/>
                  </a:lnTo>
                  <a:lnTo>
                    <a:pt x="321" y="353"/>
                  </a:lnTo>
                  <a:lnTo>
                    <a:pt x="313" y="353"/>
                  </a:lnTo>
                  <a:lnTo>
                    <a:pt x="306" y="353"/>
                  </a:lnTo>
                  <a:lnTo>
                    <a:pt x="298" y="353"/>
                  </a:lnTo>
                  <a:lnTo>
                    <a:pt x="290" y="353"/>
                  </a:lnTo>
                  <a:lnTo>
                    <a:pt x="290" y="345"/>
                  </a:lnTo>
                  <a:lnTo>
                    <a:pt x="283" y="345"/>
                  </a:lnTo>
                  <a:lnTo>
                    <a:pt x="275" y="345"/>
                  </a:lnTo>
                  <a:lnTo>
                    <a:pt x="275" y="337"/>
                  </a:lnTo>
                  <a:lnTo>
                    <a:pt x="267" y="337"/>
                  </a:lnTo>
                  <a:lnTo>
                    <a:pt x="260" y="337"/>
                  </a:lnTo>
                  <a:lnTo>
                    <a:pt x="260" y="330"/>
                  </a:lnTo>
                  <a:lnTo>
                    <a:pt x="252" y="330"/>
                  </a:lnTo>
                  <a:lnTo>
                    <a:pt x="252" y="322"/>
                  </a:lnTo>
                  <a:lnTo>
                    <a:pt x="245" y="322"/>
                  </a:lnTo>
                  <a:lnTo>
                    <a:pt x="237" y="322"/>
                  </a:lnTo>
                  <a:lnTo>
                    <a:pt x="237" y="314"/>
                  </a:lnTo>
                  <a:lnTo>
                    <a:pt x="229" y="314"/>
                  </a:lnTo>
                  <a:lnTo>
                    <a:pt x="229" y="307"/>
                  </a:lnTo>
                  <a:lnTo>
                    <a:pt x="222" y="307"/>
                  </a:lnTo>
                  <a:lnTo>
                    <a:pt x="222" y="299"/>
                  </a:lnTo>
                  <a:lnTo>
                    <a:pt x="222" y="291"/>
                  </a:lnTo>
                  <a:lnTo>
                    <a:pt x="214" y="291"/>
                  </a:lnTo>
                  <a:lnTo>
                    <a:pt x="214" y="284"/>
                  </a:lnTo>
                  <a:lnTo>
                    <a:pt x="206" y="284"/>
                  </a:lnTo>
                  <a:lnTo>
                    <a:pt x="199" y="284"/>
                  </a:lnTo>
                  <a:lnTo>
                    <a:pt x="191" y="276"/>
                  </a:lnTo>
                  <a:lnTo>
                    <a:pt x="183" y="276"/>
                  </a:lnTo>
                  <a:lnTo>
                    <a:pt x="176" y="276"/>
                  </a:lnTo>
                  <a:lnTo>
                    <a:pt x="176" y="268"/>
                  </a:lnTo>
                  <a:lnTo>
                    <a:pt x="176" y="276"/>
                  </a:lnTo>
                  <a:lnTo>
                    <a:pt x="176" y="268"/>
                  </a:lnTo>
                  <a:lnTo>
                    <a:pt x="176" y="276"/>
                  </a:lnTo>
                  <a:lnTo>
                    <a:pt x="176" y="268"/>
                  </a:lnTo>
                  <a:lnTo>
                    <a:pt x="168" y="268"/>
                  </a:lnTo>
                  <a:lnTo>
                    <a:pt x="168" y="261"/>
                  </a:lnTo>
                  <a:lnTo>
                    <a:pt x="160" y="261"/>
                  </a:lnTo>
                  <a:lnTo>
                    <a:pt x="160" y="268"/>
                  </a:lnTo>
                  <a:lnTo>
                    <a:pt x="160" y="261"/>
                  </a:lnTo>
                  <a:lnTo>
                    <a:pt x="160" y="268"/>
                  </a:lnTo>
                  <a:lnTo>
                    <a:pt x="160" y="261"/>
                  </a:lnTo>
                  <a:lnTo>
                    <a:pt x="160" y="268"/>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45" y="261"/>
                  </a:lnTo>
                  <a:lnTo>
                    <a:pt x="137" y="261"/>
                  </a:lnTo>
                  <a:lnTo>
                    <a:pt x="137" y="253"/>
                  </a:lnTo>
                  <a:lnTo>
                    <a:pt x="130" y="253"/>
                  </a:lnTo>
                  <a:lnTo>
                    <a:pt x="130" y="245"/>
                  </a:lnTo>
                  <a:lnTo>
                    <a:pt x="130" y="238"/>
                  </a:lnTo>
                  <a:lnTo>
                    <a:pt x="122" y="238"/>
                  </a:lnTo>
                  <a:lnTo>
                    <a:pt x="114" y="238"/>
                  </a:lnTo>
                  <a:lnTo>
                    <a:pt x="114" y="230"/>
                  </a:lnTo>
                  <a:lnTo>
                    <a:pt x="107" y="230"/>
                  </a:lnTo>
                  <a:lnTo>
                    <a:pt x="99" y="230"/>
                  </a:lnTo>
                  <a:lnTo>
                    <a:pt x="91" y="230"/>
                  </a:lnTo>
                  <a:lnTo>
                    <a:pt x="91" y="222"/>
                  </a:lnTo>
                  <a:lnTo>
                    <a:pt x="84" y="222"/>
                  </a:lnTo>
                  <a:lnTo>
                    <a:pt x="76" y="222"/>
                  </a:lnTo>
                  <a:lnTo>
                    <a:pt x="76" y="215"/>
                  </a:lnTo>
                  <a:lnTo>
                    <a:pt x="68" y="215"/>
                  </a:lnTo>
                  <a:lnTo>
                    <a:pt x="68" y="207"/>
                  </a:lnTo>
                  <a:lnTo>
                    <a:pt x="61" y="207"/>
                  </a:lnTo>
                  <a:lnTo>
                    <a:pt x="53" y="207"/>
                  </a:lnTo>
                  <a:lnTo>
                    <a:pt x="45" y="207"/>
                  </a:lnTo>
                  <a:lnTo>
                    <a:pt x="45" y="199"/>
                  </a:lnTo>
                  <a:lnTo>
                    <a:pt x="45" y="207"/>
                  </a:lnTo>
                  <a:lnTo>
                    <a:pt x="45" y="199"/>
                  </a:lnTo>
                  <a:lnTo>
                    <a:pt x="38" y="199"/>
                  </a:lnTo>
                  <a:lnTo>
                    <a:pt x="38" y="192"/>
                  </a:lnTo>
                  <a:lnTo>
                    <a:pt x="30" y="192"/>
                  </a:lnTo>
                  <a:lnTo>
                    <a:pt x="22" y="192"/>
                  </a:lnTo>
                  <a:lnTo>
                    <a:pt x="22" y="184"/>
                  </a:lnTo>
                  <a:lnTo>
                    <a:pt x="15" y="184"/>
                  </a:lnTo>
                  <a:lnTo>
                    <a:pt x="7" y="176"/>
                  </a:lnTo>
                  <a:lnTo>
                    <a:pt x="0" y="176"/>
                  </a:lnTo>
                  <a:lnTo>
                    <a:pt x="7" y="169"/>
                  </a:lnTo>
                  <a:lnTo>
                    <a:pt x="7" y="161"/>
                  </a:lnTo>
                  <a:lnTo>
                    <a:pt x="7" y="153"/>
                  </a:lnTo>
                  <a:lnTo>
                    <a:pt x="15" y="153"/>
                  </a:lnTo>
                  <a:lnTo>
                    <a:pt x="15" y="146"/>
                  </a:lnTo>
                  <a:lnTo>
                    <a:pt x="22" y="146"/>
                  </a:lnTo>
                  <a:lnTo>
                    <a:pt x="22" y="138"/>
                  </a:lnTo>
                  <a:lnTo>
                    <a:pt x="22" y="130"/>
                  </a:lnTo>
                  <a:lnTo>
                    <a:pt x="22" y="123"/>
                  </a:lnTo>
                  <a:lnTo>
                    <a:pt x="30" y="123"/>
                  </a:lnTo>
                  <a:lnTo>
                    <a:pt x="30" y="115"/>
                  </a:lnTo>
                  <a:lnTo>
                    <a:pt x="38" y="115"/>
                  </a:lnTo>
                  <a:lnTo>
                    <a:pt x="38" y="108"/>
                  </a:lnTo>
                  <a:lnTo>
                    <a:pt x="38" y="115"/>
                  </a:lnTo>
                  <a:lnTo>
                    <a:pt x="45" y="115"/>
                  </a:lnTo>
                  <a:lnTo>
                    <a:pt x="45" y="108"/>
                  </a:lnTo>
                  <a:lnTo>
                    <a:pt x="53" y="108"/>
                  </a:lnTo>
                  <a:lnTo>
                    <a:pt x="61" y="108"/>
                  </a:lnTo>
                  <a:lnTo>
                    <a:pt x="61" y="100"/>
                  </a:lnTo>
                  <a:lnTo>
                    <a:pt x="68" y="100"/>
                  </a:lnTo>
                  <a:lnTo>
                    <a:pt x="68" y="108"/>
                  </a:lnTo>
                  <a:lnTo>
                    <a:pt x="76" y="108"/>
                  </a:lnTo>
                  <a:lnTo>
                    <a:pt x="84" y="108"/>
                  </a:lnTo>
                  <a:lnTo>
                    <a:pt x="91" y="108"/>
                  </a:lnTo>
                  <a:lnTo>
                    <a:pt x="99" y="108"/>
                  </a:lnTo>
                  <a:lnTo>
                    <a:pt x="107" y="108"/>
                  </a:lnTo>
                  <a:lnTo>
                    <a:pt x="114" y="108"/>
                  </a:lnTo>
                  <a:lnTo>
                    <a:pt x="114" y="115"/>
                  </a:lnTo>
                  <a:lnTo>
                    <a:pt x="122" y="115"/>
                  </a:lnTo>
                  <a:lnTo>
                    <a:pt x="130" y="115"/>
                  </a:lnTo>
                  <a:lnTo>
                    <a:pt x="137" y="115"/>
                  </a:lnTo>
                  <a:lnTo>
                    <a:pt x="137" y="123"/>
                  </a:lnTo>
                  <a:lnTo>
                    <a:pt x="145" y="123"/>
                  </a:lnTo>
                  <a:lnTo>
                    <a:pt x="137" y="123"/>
                  </a:lnTo>
                  <a:lnTo>
                    <a:pt x="137" y="130"/>
                  </a:lnTo>
                  <a:lnTo>
                    <a:pt x="145" y="130"/>
                  </a:lnTo>
                  <a:lnTo>
                    <a:pt x="145" y="138"/>
                  </a:lnTo>
                  <a:lnTo>
                    <a:pt x="137" y="138"/>
                  </a:lnTo>
                  <a:lnTo>
                    <a:pt x="137" y="146"/>
                  </a:lnTo>
                  <a:lnTo>
                    <a:pt x="145" y="146"/>
                  </a:lnTo>
                  <a:lnTo>
                    <a:pt x="145" y="153"/>
                  </a:lnTo>
                  <a:lnTo>
                    <a:pt x="153" y="153"/>
                  </a:lnTo>
                  <a:lnTo>
                    <a:pt x="160" y="153"/>
                  </a:lnTo>
                  <a:lnTo>
                    <a:pt x="160" y="161"/>
                  </a:lnTo>
                  <a:lnTo>
                    <a:pt x="153" y="161"/>
                  </a:lnTo>
                  <a:lnTo>
                    <a:pt x="153" y="169"/>
                  </a:lnTo>
                  <a:lnTo>
                    <a:pt x="160" y="169"/>
                  </a:lnTo>
                  <a:lnTo>
                    <a:pt x="153" y="169"/>
                  </a:lnTo>
                  <a:lnTo>
                    <a:pt x="160" y="169"/>
                  </a:lnTo>
                  <a:lnTo>
                    <a:pt x="160" y="176"/>
                  </a:lnTo>
                  <a:lnTo>
                    <a:pt x="160" y="184"/>
                  </a:lnTo>
                  <a:lnTo>
                    <a:pt x="168" y="184"/>
                  </a:lnTo>
                  <a:lnTo>
                    <a:pt x="176" y="184"/>
                  </a:lnTo>
                  <a:lnTo>
                    <a:pt x="183" y="184"/>
                  </a:lnTo>
                  <a:lnTo>
                    <a:pt x="191" y="184"/>
                  </a:lnTo>
                  <a:lnTo>
                    <a:pt x="191" y="176"/>
                  </a:lnTo>
                  <a:lnTo>
                    <a:pt x="199" y="176"/>
                  </a:lnTo>
                  <a:lnTo>
                    <a:pt x="199" y="169"/>
                  </a:lnTo>
                  <a:lnTo>
                    <a:pt x="206" y="169"/>
                  </a:lnTo>
                  <a:lnTo>
                    <a:pt x="206" y="161"/>
                  </a:lnTo>
                  <a:lnTo>
                    <a:pt x="206" y="169"/>
                  </a:lnTo>
                  <a:lnTo>
                    <a:pt x="214" y="169"/>
                  </a:lnTo>
                  <a:lnTo>
                    <a:pt x="214" y="176"/>
                  </a:lnTo>
                  <a:lnTo>
                    <a:pt x="222" y="176"/>
                  </a:lnTo>
                  <a:lnTo>
                    <a:pt x="214" y="184"/>
                  </a:lnTo>
                  <a:lnTo>
                    <a:pt x="222" y="184"/>
                  </a:lnTo>
                  <a:lnTo>
                    <a:pt x="214" y="184"/>
                  </a:lnTo>
                  <a:lnTo>
                    <a:pt x="214" y="192"/>
                  </a:lnTo>
                  <a:lnTo>
                    <a:pt x="206" y="192"/>
                  </a:lnTo>
                  <a:lnTo>
                    <a:pt x="214" y="192"/>
                  </a:lnTo>
                  <a:lnTo>
                    <a:pt x="214" y="199"/>
                  </a:lnTo>
                  <a:lnTo>
                    <a:pt x="206" y="199"/>
                  </a:lnTo>
                  <a:lnTo>
                    <a:pt x="214" y="199"/>
                  </a:lnTo>
                  <a:lnTo>
                    <a:pt x="206" y="207"/>
                  </a:lnTo>
                  <a:lnTo>
                    <a:pt x="206" y="215"/>
                  </a:lnTo>
                  <a:lnTo>
                    <a:pt x="214" y="215"/>
                  </a:lnTo>
                  <a:lnTo>
                    <a:pt x="222" y="215"/>
                  </a:lnTo>
                  <a:lnTo>
                    <a:pt x="222" y="207"/>
                  </a:lnTo>
                  <a:lnTo>
                    <a:pt x="222" y="199"/>
                  </a:lnTo>
                  <a:lnTo>
                    <a:pt x="229" y="199"/>
                  </a:lnTo>
                  <a:lnTo>
                    <a:pt x="229" y="192"/>
                  </a:lnTo>
                  <a:lnTo>
                    <a:pt x="237" y="192"/>
                  </a:lnTo>
                  <a:lnTo>
                    <a:pt x="237" y="184"/>
                  </a:lnTo>
                  <a:lnTo>
                    <a:pt x="245" y="184"/>
                  </a:lnTo>
                  <a:lnTo>
                    <a:pt x="245" y="176"/>
                  </a:lnTo>
                  <a:lnTo>
                    <a:pt x="252" y="176"/>
                  </a:lnTo>
                  <a:lnTo>
                    <a:pt x="252" y="169"/>
                  </a:lnTo>
                  <a:lnTo>
                    <a:pt x="252" y="161"/>
                  </a:lnTo>
                  <a:lnTo>
                    <a:pt x="252" y="153"/>
                  </a:lnTo>
                  <a:lnTo>
                    <a:pt x="260" y="153"/>
                  </a:lnTo>
                  <a:lnTo>
                    <a:pt x="267" y="153"/>
                  </a:lnTo>
                  <a:lnTo>
                    <a:pt x="275" y="153"/>
                  </a:lnTo>
                  <a:lnTo>
                    <a:pt x="275" y="161"/>
                  </a:lnTo>
                  <a:lnTo>
                    <a:pt x="283" y="161"/>
                  </a:lnTo>
                  <a:lnTo>
                    <a:pt x="283" y="169"/>
                  </a:lnTo>
                  <a:lnTo>
                    <a:pt x="290" y="169"/>
                  </a:lnTo>
                  <a:lnTo>
                    <a:pt x="290" y="176"/>
                  </a:lnTo>
                  <a:lnTo>
                    <a:pt x="298" y="176"/>
                  </a:lnTo>
                  <a:lnTo>
                    <a:pt x="298" y="169"/>
                  </a:lnTo>
                  <a:lnTo>
                    <a:pt x="306" y="169"/>
                  </a:lnTo>
                  <a:lnTo>
                    <a:pt x="313" y="169"/>
                  </a:lnTo>
                  <a:lnTo>
                    <a:pt x="321" y="169"/>
                  </a:lnTo>
                  <a:lnTo>
                    <a:pt x="329" y="169"/>
                  </a:lnTo>
                  <a:lnTo>
                    <a:pt x="329" y="161"/>
                  </a:lnTo>
                  <a:lnTo>
                    <a:pt x="336" y="161"/>
                  </a:lnTo>
                  <a:lnTo>
                    <a:pt x="344" y="161"/>
                  </a:lnTo>
                  <a:lnTo>
                    <a:pt x="352" y="161"/>
                  </a:lnTo>
                  <a:lnTo>
                    <a:pt x="352" y="169"/>
                  </a:lnTo>
                  <a:lnTo>
                    <a:pt x="359" y="169"/>
                  </a:lnTo>
                  <a:lnTo>
                    <a:pt x="367" y="169"/>
                  </a:lnTo>
                  <a:lnTo>
                    <a:pt x="375" y="169"/>
                  </a:lnTo>
                  <a:lnTo>
                    <a:pt x="382" y="169"/>
                  </a:lnTo>
                  <a:lnTo>
                    <a:pt x="382" y="161"/>
                  </a:lnTo>
                  <a:lnTo>
                    <a:pt x="375" y="161"/>
                  </a:lnTo>
                  <a:lnTo>
                    <a:pt x="375" y="153"/>
                  </a:lnTo>
                  <a:lnTo>
                    <a:pt x="382" y="153"/>
                  </a:lnTo>
                  <a:lnTo>
                    <a:pt x="375" y="153"/>
                  </a:lnTo>
                  <a:lnTo>
                    <a:pt x="382" y="153"/>
                  </a:lnTo>
                  <a:lnTo>
                    <a:pt x="382" y="146"/>
                  </a:lnTo>
                  <a:lnTo>
                    <a:pt x="390" y="146"/>
                  </a:lnTo>
                  <a:lnTo>
                    <a:pt x="398" y="146"/>
                  </a:lnTo>
                  <a:lnTo>
                    <a:pt x="405" y="146"/>
                  </a:lnTo>
                  <a:lnTo>
                    <a:pt x="405" y="138"/>
                  </a:lnTo>
                  <a:lnTo>
                    <a:pt x="413" y="138"/>
                  </a:lnTo>
                  <a:lnTo>
                    <a:pt x="413" y="130"/>
                  </a:lnTo>
                  <a:lnTo>
                    <a:pt x="413" y="123"/>
                  </a:lnTo>
                  <a:lnTo>
                    <a:pt x="421" y="123"/>
                  </a:lnTo>
                  <a:lnTo>
                    <a:pt x="421" y="115"/>
                  </a:lnTo>
                  <a:lnTo>
                    <a:pt x="428" y="115"/>
                  </a:lnTo>
                  <a:lnTo>
                    <a:pt x="428" y="108"/>
                  </a:lnTo>
                  <a:lnTo>
                    <a:pt x="436" y="108"/>
                  </a:lnTo>
                  <a:lnTo>
                    <a:pt x="436" y="100"/>
                  </a:lnTo>
                  <a:lnTo>
                    <a:pt x="436" y="92"/>
                  </a:lnTo>
                  <a:lnTo>
                    <a:pt x="444" y="92"/>
                  </a:lnTo>
                  <a:lnTo>
                    <a:pt x="436" y="92"/>
                  </a:lnTo>
                  <a:lnTo>
                    <a:pt x="444" y="92"/>
                  </a:lnTo>
                  <a:lnTo>
                    <a:pt x="444" y="85"/>
                  </a:lnTo>
                  <a:lnTo>
                    <a:pt x="444" y="77"/>
                  </a:lnTo>
                  <a:lnTo>
                    <a:pt x="444" y="69"/>
                  </a:lnTo>
                  <a:lnTo>
                    <a:pt x="444" y="62"/>
                  </a:lnTo>
                  <a:lnTo>
                    <a:pt x="436" y="62"/>
                  </a:lnTo>
                  <a:lnTo>
                    <a:pt x="436" y="54"/>
                  </a:lnTo>
                  <a:lnTo>
                    <a:pt x="436" y="46"/>
                  </a:lnTo>
                  <a:lnTo>
                    <a:pt x="444" y="46"/>
                  </a:lnTo>
                  <a:lnTo>
                    <a:pt x="444" y="39"/>
                  </a:lnTo>
                  <a:lnTo>
                    <a:pt x="451" y="39"/>
                  </a:lnTo>
                  <a:lnTo>
                    <a:pt x="451" y="31"/>
                  </a:lnTo>
                  <a:lnTo>
                    <a:pt x="459" y="31"/>
                  </a:lnTo>
                  <a:lnTo>
                    <a:pt x="459" y="23"/>
                  </a:lnTo>
                  <a:lnTo>
                    <a:pt x="459" y="31"/>
                  </a:lnTo>
                  <a:lnTo>
                    <a:pt x="467" y="31"/>
                  </a:lnTo>
                  <a:lnTo>
                    <a:pt x="474" y="31"/>
                  </a:lnTo>
                  <a:lnTo>
                    <a:pt x="474" y="23"/>
                  </a:lnTo>
                  <a:lnTo>
                    <a:pt x="474" y="16"/>
                  </a:lnTo>
                  <a:lnTo>
                    <a:pt x="482" y="16"/>
                  </a:lnTo>
                  <a:lnTo>
                    <a:pt x="482" y="8"/>
                  </a:lnTo>
                  <a:lnTo>
                    <a:pt x="490" y="8"/>
                  </a:lnTo>
                  <a:lnTo>
                    <a:pt x="490" y="0"/>
                  </a:lnTo>
                  <a:lnTo>
                    <a:pt x="490" y="8"/>
                  </a:lnTo>
                  <a:lnTo>
                    <a:pt x="497" y="8"/>
                  </a:lnTo>
                  <a:lnTo>
                    <a:pt x="497" y="0"/>
                  </a:lnTo>
                  <a:lnTo>
                    <a:pt x="505" y="0"/>
                  </a:lnTo>
                  <a:lnTo>
                    <a:pt x="505" y="8"/>
                  </a:lnTo>
                  <a:lnTo>
                    <a:pt x="505" y="16"/>
                  </a:lnTo>
                  <a:lnTo>
                    <a:pt x="513" y="8"/>
                  </a:lnTo>
                  <a:lnTo>
                    <a:pt x="520" y="8"/>
                  </a:lnTo>
                  <a:lnTo>
                    <a:pt x="528" y="8"/>
                  </a:lnTo>
                  <a:lnTo>
                    <a:pt x="528" y="16"/>
                  </a:lnTo>
                  <a:lnTo>
                    <a:pt x="535" y="16"/>
                  </a:lnTo>
                  <a:lnTo>
                    <a:pt x="535" y="8"/>
                  </a:lnTo>
                  <a:lnTo>
                    <a:pt x="543" y="8"/>
                  </a:lnTo>
                  <a:lnTo>
                    <a:pt x="551" y="8"/>
                  </a:lnTo>
                  <a:lnTo>
                    <a:pt x="558" y="8"/>
                  </a:lnTo>
                  <a:lnTo>
                    <a:pt x="558" y="16"/>
                  </a:lnTo>
                  <a:lnTo>
                    <a:pt x="551" y="16"/>
                  </a:lnTo>
                  <a:lnTo>
                    <a:pt x="551" y="23"/>
                  </a:lnTo>
                  <a:lnTo>
                    <a:pt x="551" y="31"/>
                  </a:lnTo>
                  <a:lnTo>
                    <a:pt x="558" y="31"/>
                  </a:lnTo>
                  <a:lnTo>
                    <a:pt x="558" y="39"/>
                  </a:lnTo>
                  <a:lnTo>
                    <a:pt x="566" y="39"/>
                  </a:lnTo>
                  <a:lnTo>
                    <a:pt x="566" y="46"/>
                  </a:lnTo>
                  <a:lnTo>
                    <a:pt x="574" y="46"/>
                  </a:lnTo>
                  <a:lnTo>
                    <a:pt x="581" y="46"/>
                  </a:lnTo>
                  <a:lnTo>
                    <a:pt x="589" y="46"/>
                  </a:lnTo>
                  <a:lnTo>
                    <a:pt x="597" y="39"/>
                  </a:lnTo>
                  <a:lnTo>
                    <a:pt x="604" y="39"/>
                  </a:lnTo>
                  <a:lnTo>
                    <a:pt x="612" y="39"/>
                  </a:lnTo>
                  <a:lnTo>
                    <a:pt x="612" y="31"/>
                  </a:lnTo>
                  <a:lnTo>
                    <a:pt x="620" y="31"/>
                  </a:lnTo>
                  <a:lnTo>
                    <a:pt x="627" y="31"/>
                  </a:lnTo>
                  <a:lnTo>
                    <a:pt x="627" y="39"/>
                  </a:lnTo>
                  <a:lnTo>
                    <a:pt x="635" y="39"/>
                  </a:lnTo>
                  <a:lnTo>
                    <a:pt x="627" y="39"/>
                  </a:lnTo>
                  <a:lnTo>
                    <a:pt x="627" y="46"/>
                  </a:lnTo>
                  <a:lnTo>
                    <a:pt x="635" y="46"/>
                  </a:lnTo>
                  <a:lnTo>
                    <a:pt x="635" y="54"/>
                  </a:lnTo>
                  <a:lnTo>
                    <a:pt x="643" y="54"/>
                  </a:lnTo>
                  <a:lnTo>
                    <a:pt x="650" y="54"/>
                  </a:lnTo>
                  <a:lnTo>
                    <a:pt x="650" y="46"/>
                  </a:lnTo>
                  <a:lnTo>
                    <a:pt x="650" y="39"/>
                  </a:lnTo>
                  <a:lnTo>
                    <a:pt x="650" y="31"/>
                  </a:lnTo>
                  <a:lnTo>
                    <a:pt x="650" y="23"/>
                  </a:lnTo>
                  <a:lnTo>
                    <a:pt x="650" y="16"/>
                  </a:lnTo>
                  <a:lnTo>
                    <a:pt x="650" y="8"/>
                  </a:lnTo>
                  <a:lnTo>
                    <a:pt x="650" y="16"/>
                  </a:lnTo>
                  <a:lnTo>
                    <a:pt x="650" y="8"/>
                  </a:lnTo>
                  <a:lnTo>
                    <a:pt x="658" y="8"/>
                  </a:lnTo>
                  <a:lnTo>
                    <a:pt x="658" y="0"/>
                  </a:lnTo>
                  <a:lnTo>
                    <a:pt x="666" y="0"/>
                  </a:lnTo>
                  <a:lnTo>
                    <a:pt x="666" y="8"/>
                  </a:lnTo>
                  <a:lnTo>
                    <a:pt x="673" y="16"/>
                  </a:lnTo>
                  <a:lnTo>
                    <a:pt x="666" y="16"/>
                  </a:lnTo>
                  <a:lnTo>
                    <a:pt x="666" y="23"/>
                  </a:lnTo>
                  <a:lnTo>
                    <a:pt x="673" y="23"/>
                  </a:lnTo>
                  <a:lnTo>
                    <a:pt x="673" y="31"/>
                  </a:lnTo>
                  <a:lnTo>
                    <a:pt x="673" y="39"/>
                  </a:lnTo>
                  <a:lnTo>
                    <a:pt x="681" y="39"/>
                  </a:lnTo>
                  <a:lnTo>
                    <a:pt x="681" y="46"/>
                  </a:lnTo>
                  <a:lnTo>
                    <a:pt x="689" y="46"/>
                  </a:lnTo>
                  <a:lnTo>
                    <a:pt x="689" y="54"/>
                  </a:lnTo>
                  <a:lnTo>
                    <a:pt x="689" y="62"/>
                  </a:lnTo>
                  <a:lnTo>
                    <a:pt x="696" y="62"/>
                  </a:lnTo>
                  <a:lnTo>
                    <a:pt x="704" y="62"/>
                  </a:lnTo>
                  <a:lnTo>
                    <a:pt x="704" y="69"/>
                  </a:lnTo>
                  <a:lnTo>
                    <a:pt x="712" y="69"/>
                  </a:lnTo>
                  <a:lnTo>
                    <a:pt x="712" y="77"/>
                  </a:lnTo>
                  <a:lnTo>
                    <a:pt x="704" y="77"/>
                  </a:lnTo>
                  <a:lnTo>
                    <a:pt x="704" y="85"/>
                  </a:lnTo>
                  <a:lnTo>
                    <a:pt x="696" y="85"/>
                  </a:lnTo>
                  <a:lnTo>
                    <a:pt x="696" y="92"/>
                  </a:lnTo>
                  <a:lnTo>
                    <a:pt x="689" y="92"/>
                  </a:lnTo>
                  <a:lnTo>
                    <a:pt x="689" y="100"/>
                  </a:lnTo>
                  <a:lnTo>
                    <a:pt x="696" y="100"/>
                  </a:lnTo>
                  <a:lnTo>
                    <a:pt x="704" y="100"/>
                  </a:lnTo>
                  <a:lnTo>
                    <a:pt x="712" y="100"/>
                  </a:lnTo>
                  <a:lnTo>
                    <a:pt x="719" y="100"/>
                  </a:lnTo>
                  <a:lnTo>
                    <a:pt x="727" y="100"/>
                  </a:lnTo>
                  <a:lnTo>
                    <a:pt x="727" y="108"/>
                  </a:lnTo>
                  <a:lnTo>
                    <a:pt x="735" y="108"/>
                  </a:lnTo>
                  <a:lnTo>
                    <a:pt x="735" y="115"/>
                  </a:lnTo>
                  <a:lnTo>
                    <a:pt x="742" y="115"/>
                  </a:lnTo>
                  <a:lnTo>
                    <a:pt x="742" y="108"/>
                  </a:lnTo>
                  <a:lnTo>
                    <a:pt x="750" y="108"/>
                  </a:lnTo>
                  <a:lnTo>
                    <a:pt x="750" y="100"/>
                  </a:lnTo>
                  <a:lnTo>
                    <a:pt x="758" y="100"/>
                  </a:lnTo>
                  <a:lnTo>
                    <a:pt x="765" y="100"/>
                  </a:lnTo>
                  <a:lnTo>
                    <a:pt x="765" y="92"/>
                  </a:lnTo>
                  <a:lnTo>
                    <a:pt x="765" y="85"/>
                  </a:lnTo>
                  <a:lnTo>
                    <a:pt x="765" y="77"/>
                  </a:lnTo>
                  <a:lnTo>
                    <a:pt x="773" y="77"/>
                  </a:lnTo>
                  <a:lnTo>
                    <a:pt x="773" y="85"/>
                  </a:lnTo>
                  <a:lnTo>
                    <a:pt x="780" y="85"/>
                  </a:lnTo>
                  <a:lnTo>
                    <a:pt x="780" y="92"/>
                  </a:lnTo>
                  <a:lnTo>
                    <a:pt x="788" y="92"/>
                  </a:lnTo>
                  <a:lnTo>
                    <a:pt x="788" y="100"/>
                  </a:lnTo>
                  <a:lnTo>
                    <a:pt x="796" y="100"/>
                  </a:lnTo>
                  <a:lnTo>
                    <a:pt x="796" y="108"/>
                  </a:lnTo>
                  <a:lnTo>
                    <a:pt x="803" y="108"/>
                  </a:lnTo>
                  <a:lnTo>
                    <a:pt x="811" y="108"/>
                  </a:lnTo>
                  <a:lnTo>
                    <a:pt x="811" y="100"/>
                  </a:lnTo>
                  <a:lnTo>
                    <a:pt x="819" y="100"/>
                  </a:lnTo>
                  <a:lnTo>
                    <a:pt x="811" y="100"/>
                  </a:lnTo>
                  <a:lnTo>
                    <a:pt x="819" y="100"/>
                  </a:lnTo>
                  <a:lnTo>
                    <a:pt x="826" y="100"/>
                  </a:lnTo>
                  <a:lnTo>
                    <a:pt x="826" y="92"/>
                  </a:lnTo>
                  <a:lnTo>
                    <a:pt x="826" y="100"/>
                  </a:lnTo>
                  <a:lnTo>
                    <a:pt x="826" y="108"/>
                  </a:lnTo>
                  <a:lnTo>
                    <a:pt x="834" y="108"/>
                  </a:lnTo>
                  <a:lnTo>
                    <a:pt x="842" y="108"/>
                  </a:lnTo>
                  <a:lnTo>
                    <a:pt x="842" y="115"/>
                  </a:lnTo>
                  <a:lnTo>
                    <a:pt x="834" y="115"/>
                  </a:lnTo>
                  <a:lnTo>
                    <a:pt x="834" y="123"/>
                  </a:lnTo>
                  <a:lnTo>
                    <a:pt x="834" y="130"/>
                  </a:lnTo>
                  <a:lnTo>
                    <a:pt x="834" y="138"/>
                  </a:lnTo>
                  <a:lnTo>
                    <a:pt x="826" y="138"/>
                  </a:lnTo>
                  <a:lnTo>
                    <a:pt x="826" y="146"/>
                  </a:lnTo>
                  <a:lnTo>
                    <a:pt x="834" y="146"/>
                  </a:lnTo>
                  <a:lnTo>
                    <a:pt x="834" y="153"/>
                  </a:lnTo>
                  <a:lnTo>
                    <a:pt x="834" y="161"/>
                  </a:lnTo>
                  <a:lnTo>
                    <a:pt x="834" y="169"/>
                  </a:lnTo>
                  <a:lnTo>
                    <a:pt x="834" y="176"/>
                  </a:lnTo>
                  <a:lnTo>
                    <a:pt x="834" y="184"/>
                  </a:lnTo>
                  <a:lnTo>
                    <a:pt x="842" y="184"/>
                  </a:lnTo>
                  <a:lnTo>
                    <a:pt x="842" y="176"/>
                  </a:lnTo>
                  <a:lnTo>
                    <a:pt x="842" y="184"/>
                  </a:lnTo>
                  <a:lnTo>
                    <a:pt x="849" y="184"/>
                  </a:lnTo>
                  <a:lnTo>
                    <a:pt x="857" y="184"/>
                  </a:lnTo>
                  <a:lnTo>
                    <a:pt x="857" y="176"/>
                  </a:lnTo>
                  <a:lnTo>
                    <a:pt x="865" y="176"/>
                  </a:lnTo>
                  <a:lnTo>
                    <a:pt x="865" y="184"/>
                  </a:lnTo>
                  <a:lnTo>
                    <a:pt x="872" y="184"/>
                  </a:lnTo>
                  <a:lnTo>
                    <a:pt x="872" y="192"/>
                  </a:lnTo>
                  <a:lnTo>
                    <a:pt x="865" y="192"/>
                  </a:lnTo>
                  <a:lnTo>
                    <a:pt x="865" y="199"/>
                  </a:lnTo>
                  <a:lnTo>
                    <a:pt x="865" y="207"/>
                  </a:lnTo>
                  <a:lnTo>
                    <a:pt x="865" y="215"/>
                  </a:lnTo>
                  <a:lnTo>
                    <a:pt x="872" y="215"/>
                  </a:lnTo>
                  <a:lnTo>
                    <a:pt x="872" y="222"/>
                  </a:lnTo>
                  <a:lnTo>
                    <a:pt x="880" y="222"/>
                  </a:lnTo>
                  <a:lnTo>
                    <a:pt x="888" y="222"/>
                  </a:lnTo>
                  <a:lnTo>
                    <a:pt x="888" y="230"/>
                  </a:lnTo>
                  <a:lnTo>
                    <a:pt x="888" y="238"/>
                  </a:lnTo>
                  <a:lnTo>
                    <a:pt x="888" y="245"/>
                  </a:lnTo>
                  <a:lnTo>
                    <a:pt x="888" y="253"/>
                  </a:lnTo>
                  <a:lnTo>
                    <a:pt x="880" y="253"/>
                  </a:lnTo>
                  <a:lnTo>
                    <a:pt x="880" y="261"/>
                  </a:lnTo>
                  <a:lnTo>
                    <a:pt x="888" y="261"/>
                  </a:lnTo>
                  <a:lnTo>
                    <a:pt x="888" y="268"/>
                  </a:lnTo>
                  <a:lnTo>
                    <a:pt x="888" y="276"/>
                  </a:lnTo>
                  <a:lnTo>
                    <a:pt x="895" y="276"/>
                  </a:lnTo>
                  <a:lnTo>
                    <a:pt x="888" y="276"/>
                  </a:lnTo>
                  <a:lnTo>
                    <a:pt x="888" y="284"/>
                  </a:lnTo>
                  <a:lnTo>
                    <a:pt x="895" y="284"/>
                  </a:lnTo>
                  <a:lnTo>
                    <a:pt x="903" y="291"/>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23" name="Google Shape;1123;p62"/>
            <p:cNvSpPr/>
            <p:nvPr/>
          </p:nvSpPr>
          <p:spPr>
            <a:xfrm>
              <a:off x="3946525" y="6607175"/>
              <a:ext cx="777875" cy="1216025"/>
            </a:xfrm>
            <a:custGeom>
              <a:avLst/>
              <a:gdLst/>
              <a:ahLst/>
              <a:cxnLst/>
              <a:rect l="l" t="t" r="r" b="b"/>
              <a:pathLst>
                <a:path w="490" h="766" extrusionOk="0">
                  <a:moveTo>
                    <a:pt x="283" y="84"/>
                  </a:moveTo>
                  <a:lnTo>
                    <a:pt x="283" y="92"/>
                  </a:lnTo>
                  <a:lnTo>
                    <a:pt x="291" y="92"/>
                  </a:lnTo>
                  <a:lnTo>
                    <a:pt x="283" y="100"/>
                  </a:lnTo>
                  <a:lnTo>
                    <a:pt x="291" y="100"/>
                  </a:lnTo>
                  <a:lnTo>
                    <a:pt x="291" y="107"/>
                  </a:lnTo>
                  <a:lnTo>
                    <a:pt x="299" y="107"/>
                  </a:lnTo>
                  <a:lnTo>
                    <a:pt x="299" y="115"/>
                  </a:lnTo>
                  <a:lnTo>
                    <a:pt x="299" y="107"/>
                  </a:lnTo>
                  <a:lnTo>
                    <a:pt x="306" y="107"/>
                  </a:lnTo>
                  <a:lnTo>
                    <a:pt x="306" y="115"/>
                  </a:lnTo>
                  <a:lnTo>
                    <a:pt x="314" y="123"/>
                  </a:lnTo>
                  <a:lnTo>
                    <a:pt x="314" y="115"/>
                  </a:lnTo>
                  <a:lnTo>
                    <a:pt x="314" y="123"/>
                  </a:lnTo>
                  <a:lnTo>
                    <a:pt x="322" y="130"/>
                  </a:lnTo>
                  <a:lnTo>
                    <a:pt x="322" y="138"/>
                  </a:lnTo>
                  <a:lnTo>
                    <a:pt x="329" y="138"/>
                  </a:lnTo>
                  <a:lnTo>
                    <a:pt x="322" y="138"/>
                  </a:lnTo>
                  <a:lnTo>
                    <a:pt x="329" y="145"/>
                  </a:lnTo>
                  <a:lnTo>
                    <a:pt x="337" y="153"/>
                  </a:lnTo>
                  <a:lnTo>
                    <a:pt x="329" y="153"/>
                  </a:lnTo>
                  <a:lnTo>
                    <a:pt x="337" y="153"/>
                  </a:lnTo>
                  <a:lnTo>
                    <a:pt x="337" y="161"/>
                  </a:lnTo>
                  <a:lnTo>
                    <a:pt x="345" y="161"/>
                  </a:lnTo>
                  <a:lnTo>
                    <a:pt x="345" y="168"/>
                  </a:lnTo>
                  <a:lnTo>
                    <a:pt x="345" y="176"/>
                  </a:lnTo>
                  <a:lnTo>
                    <a:pt x="352" y="176"/>
                  </a:lnTo>
                  <a:lnTo>
                    <a:pt x="352" y="184"/>
                  </a:lnTo>
                  <a:lnTo>
                    <a:pt x="345" y="184"/>
                  </a:lnTo>
                  <a:lnTo>
                    <a:pt x="345" y="191"/>
                  </a:lnTo>
                  <a:lnTo>
                    <a:pt x="352" y="191"/>
                  </a:lnTo>
                  <a:lnTo>
                    <a:pt x="360" y="191"/>
                  </a:lnTo>
                  <a:lnTo>
                    <a:pt x="360" y="199"/>
                  </a:lnTo>
                  <a:lnTo>
                    <a:pt x="352" y="199"/>
                  </a:lnTo>
                  <a:lnTo>
                    <a:pt x="352" y="207"/>
                  </a:lnTo>
                  <a:lnTo>
                    <a:pt x="352" y="199"/>
                  </a:lnTo>
                  <a:lnTo>
                    <a:pt x="360" y="199"/>
                  </a:lnTo>
                  <a:lnTo>
                    <a:pt x="360" y="207"/>
                  </a:lnTo>
                  <a:lnTo>
                    <a:pt x="360" y="214"/>
                  </a:lnTo>
                  <a:lnTo>
                    <a:pt x="368" y="214"/>
                  </a:lnTo>
                  <a:lnTo>
                    <a:pt x="360" y="214"/>
                  </a:lnTo>
                  <a:lnTo>
                    <a:pt x="368" y="214"/>
                  </a:lnTo>
                  <a:lnTo>
                    <a:pt x="368" y="222"/>
                  </a:lnTo>
                  <a:lnTo>
                    <a:pt x="368" y="214"/>
                  </a:lnTo>
                  <a:lnTo>
                    <a:pt x="368" y="222"/>
                  </a:lnTo>
                  <a:lnTo>
                    <a:pt x="375" y="222"/>
                  </a:lnTo>
                  <a:lnTo>
                    <a:pt x="368" y="222"/>
                  </a:lnTo>
                  <a:lnTo>
                    <a:pt x="368" y="230"/>
                  </a:lnTo>
                  <a:lnTo>
                    <a:pt x="375" y="230"/>
                  </a:lnTo>
                  <a:lnTo>
                    <a:pt x="368" y="230"/>
                  </a:lnTo>
                  <a:lnTo>
                    <a:pt x="368" y="237"/>
                  </a:lnTo>
                  <a:lnTo>
                    <a:pt x="375" y="237"/>
                  </a:lnTo>
                  <a:lnTo>
                    <a:pt x="375" y="245"/>
                  </a:lnTo>
                  <a:lnTo>
                    <a:pt x="383" y="245"/>
                  </a:lnTo>
                  <a:lnTo>
                    <a:pt x="383" y="253"/>
                  </a:lnTo>
                  <a:lnTo>
                    <a:pt x="383" y="260"/>
                  </a:lnTo>
                  <a:lnTo>
                    <a:pt x="391" y="260"/>
                  </a:lnTo>
                  <a:lnTo>
                    <a:pt x="391" y="268"/>
                  </a:lnTo>
                  <a:lnTo>
                    <a:pt x="398" y="268"/>
                  </a:lnTo>
                  <a:lnTo>
                    <a:pt x="398" y="276"/>
                  </a:lnTo>
                  <a:lnTo>
                    <a:pt x="406" y="276"/>
                  </a:lnTo>
                  <a:lnTo>
                    <a:pt x="414" y="276"/>
                  </a:lnTo>
                  <a:lnTo>
                    <a:pt x="414" y="283"/>
                  </a:lnTo>
                  <a:lnTo>
                    <a:pt x="414" y="291"/>
                  </a:lnTo>
                  <a:lnTo>
                    <a:pt x="406" y="291"/>
                  </a:lnTo>
                  <a:lnTo>
                    <a:pt x="398" y="291"/>
                  </a:lnTo>
                  <a:lnTo>
                    <a:pt x="391" y="291"/>
                  </a:lnTo>
                  <a:lnTo>
                    <a:pt x="391" y="283"/>
                  </a:lnTo>
                  <a:lnTo>
                    <a:pt x="391" y="291"/>
                  </a:lnTo>
                  <a:lnTo>
                    <a:pt x="391" y="283"/>
                  </a:lnTo>
                  <a:lnTo>
                    <a:pt x="383" y="283"/>
                  </a:lnTo>
                  <a:lnTo>
                    <a:pt x="375" y="283"/>
                  </a:lnTo>
                  <a:lnTo>
                    <a:pt x="368" y="283"/>
                  </a:lnTo>
                  <a:lnTo>
                    <a:pt x="360" y="283"/>
                  </a:lnTo>
                  <a:lnTo>
                    <a:pt x="352" y="283"/>
                  </a:lnTo>
                  <a:lnTo>
                    <a:pt x="352" y="276"/>
                  </a:lnTo>
                  <a:lnTo>
                    <a:pt x="345" y="276"/>
                  </a:lnTo>
                  <a:lnTo>
                    <a:pt x="345" y="268"/>
                  </a:lnTo>
                  <a:lnTo>
                    <a:pt x="337" y="268"/>
                  </a:lnTo>
                  <a:lnTo>
                    <a:pt x="337" y="260"/>
                  </a:lnTo>
                  <a:lnTo>
                    <a:pt x="329" y="260"/>
                  </a:lnTo>
                  <a:lnTo>
                    <a:pt x="322" y="260"/>
                  </a:lnTo>
                  <a:lnTo>
                    <a:pt x="322" y="253"/>
                  </a:lnTo>
                  <a:lnTo>
                    <a:pt x="314" y="253"/>
                  </a:lnTo>
                  <a:lnTo>
                    <a:pt x="314" y="245"/>
                  </a:lnTo>
                  <a:lnTo>
                    <a:pt x="306" y="245"/>
                  </a:lnTo>
                  <a:lnTo>
                    <a:pt x="299" y="245"/>
                  </a:lnTo>
                  <a:lnTo>
                    <a:pt x="299" y="237"/>
                  </a:lnTo>
                  <a:lnTo>
                    <a:pt x="299" y="230"/>
                  </a:lnTo>
                  <a:lnTo>
                    <a:pt x="306" y="230"/>
                  </a:lnTo>
                  <a:lnTo>
                    <a:pt x="299" y="230"/>
                  </a:lnTo>
                  <a:lnTo>
                    <a:pt x="299" y="222"/>
                  </a:lnTo>
                  <a:lnTo>
                    <a:pt x="291" y="230"/>
                  </a:lnTo>
                  <a:lnTo>
                    <a:pt x="291" y="237"/>
                  </a:lnTo>
                  <a:lnTo>
                    <a:pt x="283" y="237"/>
                  </a:lnTo>
                  <a:lnTo>
                    <a:pt x="283" y="245"/>
                  </a:lnTo>
                  <a:lnTo>
                    <a:pt x="283" y="253"/>
                  </a:lnTo>
                  <a:lnTo>
                    <a:pt x="283" y="260"/>
                  </a:lnTo>
                  <a:lnTo>
                    <a:pt x="283" y="268"/>
                  </a:lnTo>
                  <a:lnTo>
                    <a:pt x="276" y="268"/>
                  </a:lnTo>
                  <a:lnTo>
                    <a:pt x="276" y="276"/>
                  </a:lnTo>
                  <a:lnTo>
                    <a:pt x="276" y="283"/>
                  </a:lnTo>
                  <a:lnTo>
                    <a:pt x="283" y="283"/>
                  </a:lnTo>
                  <a:lnTo>
                    <a:pt x="276" y="291"/>
                  </a:lnTo>
                  <a:lnTo>
                    <a:pt x="283" y="291"/>
                  </a:lnTo>
                  <a:lnTo>
                    <a:pt x="276" y="291"/>
                  </a:lnTo>
                  <a:lnTo>
                    <a:pt x="283" y="291"/>
                  </a:lnTo>
                  <a:lnTo>
                    <a:pt x="283" y="299"/>
                  </a:lnTo>
                  <a:lnTo>
                    <a:pt x="283" y="306"/>
                  </a:lnTo>
                  <a:lnTo>
                    <a:pt x="283" y="314"/>
                  </a:lnTo>
                  <a:lnTo>
                    <a:pt x="291" y="322"/>
                  </a:lnTo>
                  <a:lnTo>
                    <a:pt x="283" y="322"/>
                  </a:lnTo>
                  <a:lnTo>
                    <a:pt x="291" y="329"/>
                  </a:lnTo>
                  <a:lnTo>
                    <a:pt x="299" y="329"/>
                  </a:lnTo>
                  <a:lnTo>
                    <a:pt x="299" y="337"/>
                  </a:lnTo>
                  <a:lnTo>
                    <a:pt x="306" y="337"/>
                  </a:lnTo>
                  <a:lnTo>
                    <a:pt x="299" y="337"/>
                  </a:lnTo>
                  <a:lnTo>
                    <a:pt x="306" y="337"/>
                  </a:lnTo>
                  <a:lnTo>
                    <a:pt x="306" y="345"/>
                  </a:lnTo>
                  <a:lnTo>
                    <a:pt x="314" y="345"/>
                  </a:lnTo>
                  <a:lnTo>
                    <a:pt x="314" y="352"/>
                  </a:lnTo>
                  <a:lnTo>
                    <a:pt x="306" y="352"/>
                  </a:lnTo>
                  <a:lnTo>
                    <a:pt x="299" y="352"/>
                  </a:lnTo>
                  <a:lnTo>
                    <a:pt x="299" y="360"/>
                  </a:lnTo>
                  <a:lnTo>
                    <a:pt x="299" y="368"/>
                  </a:lnTo>
                  <a:lnTo>
                    <a:pt x="306" y="368"/>
                  </a:lnTo>
                  <a:lnTo>
                    <a:pt x="306" y="375"/>
                  </a:lnTo>
                  <a:lnTo>
                    <a:pt x="306" y="383"/>
                  </a:lnTo>
                  <a:lnTo>
                    <a:pt x="314" y="383"/>
                  </a:lnTo>
                  <a:lnTo>
                    <a:pt x="314" y="391"/>
                  </a:lnTo>
                  <a:lnTo>
                    <a:pt x="314" y="398"/>
                  </a:lnTo>
                  <a:lnTo>
                    <a:pt x="322" y="398"/>
                  </a:lnTo>
                  <a:lnTo>
                    <a:pt x="322" y="406"/>
                  </a:lnTo>
                  <a:lnTo>
                    <a:pt x="322" y="413"/>
                  </a:lnTo>
                  <a:lnTo>
                    <a:pt x="329" y="413"/>
                  </a:lnTo>
                  <a:lnTo>
                    <a:pt x="322" y="413"/>
                  </a:lnTo>
                  <a:lnTo>
                    <a:pt x="329" y="413"/>
                  </a:lnTo>
                  <a:lnTo>
                    <a:pt x="322" y="413"/>
                  </a:lnTo>
                  <a:lnTo>
                    <a:pt x="322" y="421"/>
                  </a:lnTo>
                  <a:lnTo>
                    <a:pt x="329" y="421"/>
                  </a:lnTo>
                  <a:lnTo>
                    <a:pt x="329" y="429"/>
                  </a:lnTo>
                  <a:lnTo>
                    <a:pt x="329" y="436"/>
                  </a:lnTo>
                  <a:lnTo>
                    <a:pt x="337" y="436"/>
                  </a:lnTo>
                  <a:lnTo>
                    <a:pt x="337" y="444"/>
                  </a:lnTo>
                  <a:lnTo>
                    <a:pt x="337" y="452"/>
                  </a:lnTo>
                  <a:lnTo>
                    <a:pt x="345" y="452"/>
                  </a:lnTo>
                  <a:lnTo>
                    <a:pt x="345" y="459"/>
                  </a:lnTo>
                  <a:lnTo>
                    <a:pt x="345" y="467"/>
                  </a:lnTo>
                  <a:lnTo>
                    <a:pt x="352" y="467"/>
                  </a:lnTo>
                  <a:lnTo>
                    <a:pt x="345" y="467"/>
                  </a:lnTo>
                  <a:lnTo>
                    <a:pt x="345" y="475"/>
                  </a:lnTo>
                  <a:lnTo>
                    <a:pt x="345" y="482"/>
                  </a:lnTo>
                  <a:lnTo>
                    <a:pt x="345" y="490"/>
                  </a:lnTo>
                  <a:lnTo>
                    <a:pt x="337" y="490"/>
                  </a:lnTo>
                  <a:lnTo>
                    <a:pt x="337" y="498"/>
                  </a:lnTo>
                  <a:lnTo>
                    <a:pt x="337" y="505"/>
                  </a:lnTo>
                  <a:lnTo>
                    <a:pt x="337" y="513"/>
                  </a:lnTo>
                  <a:lnTo>
                    <a:pt x="345" y="513"/>
                  </a:lnTo>
                  <a:lnTo>
                    <a:pt x="345" y="521"/>
                  </a:lnTo>
                  <a:lnTo>
                    <a:pt x="345" y="528"/>
                  </a:lnTo>
                  <a:lnTo>
                    <a:pt x="352" y="528"/>
                  </a:lnTo>
                  <a:lnTo>
                    <a:pt x="345" y="528"/>
                  </a:lnTo>
                  <a:lnTo>
                    <a:pt x="345" y="536"/>
                  </a:lnTo>
                  <a:lnTo>
                    <a:pt x="345" y="544"/>
                  </a:lnTo>
                  <a:lnTo>
                    <a:pt x="345" y="551"/>
                  </a:lnTo>
                  <a:lnTo>
                    <a:pt x="345" y="559"/>
                  </a:lnTo>
                  <a:lnTo>
                    <a:pt x="337" y="559"/>
                  </a:lnTo>
                  <a:lnTo>
                    <a:pt x="337" y="567"/>
                  </a:lnTo>
                  <a:lnTo>
                    <a:pt x="337" y="574"/>
                  </a:lnTo>
                  <a:lnTo>
                    <a:pt x="337" y="582"/>
                  </a:lnTo>
                  <a:lnTo>
                    <a:pt x="337" y="590"/>
                  </a:lnTo>
                  <a:lnTo>
                    <a:pt x="345" y="590"/>
                  </a:lnTo>
                  <a:lnTo>
                    <a:pt x="352" y="590"/>
                  </a:lnTo>
                  <a:lnTo>
                    <a:pt x="352" y="597"/>
                  </a:lnTo>
                  <a:lnTo>
                    <a:pt x="360" y="597"/>
                  </a:lnTo>
                  <a:lnTo>
                    <a:pt x="360" y="590"/>
                  </a:lnTo>
                  <a:lnTo>
                    <a:pt x="360" y="582"/>
                  </a:lnTo>
                  <a:lnTo>
                    <a:pt x="368" y="582"/>
                  </a:lnTo>
                  <a:lnTo>
                    <a:pt x="368" y="574"/>
                  </a:lnTo>
                  <a:lnTo>
                    <a:pt x="375" y="574"/>
                  </a:lnTo>
                  <a:lnTo>
                    <a:pt x="375" y="567"/>
                  </a:lnTo>
                  <a:lnTo>
                    <a:pt x="375" y="559"/>
                  </a:lnTo>
                  <a:lnTo>
                    <a:pt x="383" y="559"/>
                  </a:lnTo>
                  <a:lnTo>
                    <a:pt x="383" y="567"/>
                  </a:lnTo>
                  <a:lnTo>
                    <a:pt x="391" y="567"/>
                  </a:lnTo>
                  <a:lnTo>
                    <a:pt x="398" y="567"/>
                  </a:lnTo>
                  <a:lnTo>
                    <a:pt x="398" y="574"/>
                  </a:lnTo>
                  <a:lnTo>
                    <a:pt x="398" y="567"/>
                  </a:lnTo>
                  <a:lnTo>
                    <a:pt x="406" y="567"/>
                  </a:lnTo>
                  <a:lnTo>
                    <a:pt x="414" y="567"/>
                  </a:lnTo>
                  <a:lnTo>
                    <a:pt x="421" y="567"/>
                  </a:lnTo>
                  <a:lnTo>
                    <a:pt x="421" y="559"/>
                  </a:lnTo>
                  <a:lnTo>
                    <a:pt x="429" y="559"/>
                  </a:lnTo>
                  <a:lnTo>
                    <a:pt x="437" y="559"/>
                  </a:lnTo>
                  <a:lnTo>
                    <a:pt x="437" y="567"/>
                  </a:lnTo>
                  <a:lnTo>
                    <a:pt x="437" y="559"/>
                  </a:lnTo>
                  <a:lnTo>
                    <a:pt x="437" y="551"/>
                  </a:lnTo>
                  <a:lnTo>
                    <a:pt x="444" y="551"/>
                  </a:lnTo>
                  <a:lnTo>
                    <a:pt x="444" y="559"/>
                  </a:lnTo>
                  <a:lnTo>
                    <a:pt x="452" y="559"/>
                  </a:lnTo>
                  <a:lnTo>
                    <a:pt x="452" y="551"/>
                  </a:lnTo>
                  <a:lnTo>
                    <a:pt x="452" y="544"/>
                  </a:lnTo>
                  <a:lnTo>
                    <a:pt x="452" y="551"/>
                  </a:lnTo>
                  <a:lnTo>
                    <a:pt x="460" y="551"/>
                  </a:lnTo>
                  <a:lnTo>
                    <a:pt x="467" y="551"/>
                  </a:lnTo>
                  <a:lnTo>
                    <a:pt x="467" y="559"/>
                  </a:lnTo>
                  <a:lnTo>
                    <a:pt x="475" y="567"/>
                  </a:lnTo>
                  <a:lnTo>
                    <a:pt x="475" y="559"/>
                  </a:lnTo>
                  <a:lnTo>
                    <a:pt x="475" y="567"/>
                  </a:lnTo>
                  <a:lnTo>
                    <a:pt x="483" y="567"/>
                  </a:lnTo>
                  <a:lnTo>
                    <a:pt x="490" y="567"/>
                  </a:lnTo>
                  <a:lnTo>
                    <a:pt x="490" y="574"/>
                  </a:lnTo>
                  <a:lnTo>
                    <a:pt x="490" y="582"/>
                  </a:lnTo>
                  <a:lnTo>
                    <a:pt x="483" y="582"/>
                  </a:lnTo>
                  <a:lnTo>
                    <a:pt x="475" y="582"/>
                  </a:lnTo>
                  <a:lnTo>
                    <a:pt x="475" y="574"/>
                  </a:lnTo>
                  <a:lnTo>
                    <a:pt x="475" y="582"/>
                  </a:lnTo>
                  <a:lnTo>
                    <a:pt x="467" y="582"/>
                  </a:lnTo>
                  <a:lnTo>
                    <a:pt x="467" y="590"/>
                  </a:lnTo>
                  <a:lnTo>
                    <a:pt x="460" y="590"/>
                  </a:lnTo>
                  <a:lnTo>
                    <a:pt x="460" y="597"/>
                  </a:lnTo>
                  <a:lnTo>
                    <a:pt x="452" y="597"/>
                  </a:lnTo>
                  <a:lnTo>
                    <a:pt x="452" y="605"/>
                  </a:lnTo>
                  <a:lnTo>
                    <a:pt x="452" y="613"/>
                  </a:lnTo>
                  <a:lnTo>
                    <a:pt x="460" y="613"/>
                  </a:lnTo>
                  <a:lnTo>
                    <a:pt x="460" y="620"/>
                  </a:lnTo>
                  <a:lnTo>
                    <a:pt x="460" y="628"/>
                  </a:lnTo>
                  <a:lnTo>
                    <a:pt x="460" y="636"/>
                  </a:lnTo>
                  <a:lnTo>
                    <a:pt x="460" y="643"/>
                  </a:lnTo>
                  <a:lnTo>
                    <a:pt x="452" y="643"/>
                  </a:lnTo>
                  <a:lnTo>
                    <a:pt x="460" y="643"/>
                  </a:lnTo>
                  <a:lnTo>
                    <a:pt x="452" y="643"/>
                  </a:lnTo>
                  <a:lnTo>
                    <a:pt x="452" y="651"/>
                  </a:lnTo>
                  <a:lnTo>
                    <a:pt x="452" y="659"/>
                  </a:lnTo>
                  <a:lnTo>
                    <a:pt x="444" y="659"/>
                  </a:lnTo>
                  <a:lnTo>
                    <a:pt x="444" y="666"/>
                  </a:lnTo>
                  <a:lnTo>
                    <a:pt x="437" y="666"/>
                  </a:lnTo>
                  <a:lnTo>
                    <a:pt x="437" y="674"/>
                  </a:lnTo>
                  <a:lnTo>
                    <a:pt x="429" y="674"/>
                  </a:lnTo>
                  <a:lnTo>
                    <a:pt x="429" y="681"/>
                  </a:lnTo>
                  <a:lnTo>
                    <a:pt x="429" y="689"/>
                  </a:lnTo>
                  <a:lnTo>
                    <a:pt x="421" y="689"/>
                  </a:lnTo>
                  <a:lnTo>
                    <a:pt x="421" y="697"/>
                  </a:lnTo>
                  <a:lnTo>
                    <a:pt x="414" y="697"/>
                  </a:lnTo>
                  <a:lnTo>
                    <a:pt x="406" y="697"/>
                  </a:lnTo>
                  <a:lnTo>
                    <a:pt x="398" y="697"/>
                  </a:lnTo>
                  <a:lnTo>
                    <a:pt x="398" y="704"/>
                  </a:lnTo>
                  <a:lnTo>
                    <a:pt x="391" y="704"/>
                  </a:lnTo>
                  <a:lnTo>
                    <a:pt x="398" y="704"/>
                  </a:lnTo>
                  <a:lnTo>
                    <a:pt x="391" y="704"/>
                  </a:lnTo>
                  <a:lnTo>
                    <a:pt x="391" y="712"/>
                  </a:lnTo>
                  <a:lnTo>
                    <a:pt x="398" y="712"/>
                  </a:lnTo>
                  <a:lnTo>
                    <a:pt x="398" y="720"/>
                  </a:lnTo>
                  <a:lnTo>
                    <a:pt x="391" y="720"/>
                  </a:lnTo>
                  <a:lnTo>
                    <a:pt x="383" y="720"/>
                  </a:lnTo>
                  <a:lnTo>
                    <a:pt x="375" y="720"/>
                  </a:lnTo>
                  <a:lnTo>
                    <a:pt x="368" y="720"/>
                  </a:lnTo>
                  <a:lnTo>
                    <a:pt x="368" y="712"/>
                  </a:lnTo>
                  <a:lnTo>
                    <a:pt x="360" y="712"/>
                  </a:lnTo>
                  <a:lnTo>
                    <a:pt x="352" y="712"/>
                  </a:lnTo>
                  <a:lnTo>
                    <a:pt x="345" y="712"/>
                  </a:lnTo>
                  <a:lnTo>
                    <a:pt x="345" y="720"/>
                  </a:lnTo>
                  <a:lnTo>
                    <a:pt x="337" y="720"/>
                  </a:lnTo>
                  <a:lnTo>
                    <a:pt x="329" y="720"/>
                  </a:lnTo>
                  <a:lnTo>
                    <a:pt x="322" y="720"/>
                  </a:lnTo>
                  <a:lnTo>
                    <a:pt x="314" y="720"/>
                  </a:lnTo>
                  <a:lnTo>
                    <a:pt x="314" y="727"/>
                  </a:lnTo>
                  <a:lnTo>
                    <a:pt x="306" y="727"/>
                  </a:lnTo>
                  <a:lnTo>
                    <a:pt x="306" y="720"/>
                  </a:lnTo>
                  <a:lnTo>
                    <a:pt x="299" y="720"/>
                  </a:lnTo>
                  <a:lnTo>
                    <a:pt x="299" y="712"/>
                  </a:lnTo>
                  <a:lnTo>
                    <a:pt x="291" y="712"/>
                  </a:lnTo>
                  <a:lnTo>
                    <a:pt x="291" y="704"/>
                  </a:lnTo>
                  <a:lnTo>
                    <a:pt x="283" y="704"/>
                  </a:lnTo>
                  <a:lnTo>
                    <a:pt x="276" y="704"/>
                  </a:lnTo>
                  <a:lnTo>
                    <a:pt x="268" y="704"/>
                  </a:lnTo>
                  <a:lnTo>
                    <a:pt x="268" y="712"/>
                  </a:lnTo>
                  <a:lnTo>
                    <a:pt x="268" y="720"/>
                  </a:lnTo>
                  <a:lnTo>
                    <a:pt x="268" y="727"/>
                  </a:lnTo>
                  <a:lnTo>
                    <a:pt x="261" y="727"/>
                  </a:lnTo>
                  <a:lnTo>
                    <a:pt x="261" y="735"/>
                  </a:lnTo>
                  <a:lnTo>
                    <a:pt x="253" y="735"/>
                  </a:lnTo>
                  <a:lnTo>
                    <a:pt x="253" y="743"/>
                  </a:lnTo>
                  <a:lnTo>
                    <a:pt x="245" y="743"/>
                  </a:lnTo>
                  <a:lnTo>
                    <a:pt x="245" y="750"/>
                  </a:lnTo>
                  <a:lnTo>
                    <a:pt x="238" y="750"/>
                  </a:lnTo>
                  <a:lnTo>
                    <a:pt x="238" y="758"/>
                  </a:lnTo>
                  <a:lnTo>
                    <a:pt x="238" y="766"/>
                  </a:lnTo>
                  <a:lnTo>
                    <a:pt x="230" y="766"/>
                  </a:lnTo>
                  <a:lnTo>
                    <a:pt x="222" y="766"/>
                  </a:lnTo>
                  <a:lnTo>
                    <a:pt x="222" y="758"/>
                  </a:lnTo>
                  <a:lnTo>
                    <a:pt x="230" y="750"/>
                  </a:lnTo>
                  <a:lnTo>
                    <a:pt x="222" y="750"/>
                  </a:lnTo>
                  <a:lnTo>
                    <a:pt x="230" y="750"/>
                  </a:lnTo>
                  <a:lnTo>
                    <a:pt x="230" y="743"/>
                  </a:lnTo>
                  <a:lnTo>
                    <a:pt x="222" y="743"/>
                  </a:lnTo>
                  <a:lnTo>
                    <a:pt x="230" y="743"/>
                  </a:lnTo>
                  <a:lnTo>
                    <a:pt x="230" y="735"/>
                  </a:lnTo>
                  <a:lnTo>
                    <a:pt x="238" y="735"/>
                  </a:lnTo>
                  <a:lnTo>
                    <a:pt x="230" y="735"/>
                  </a:lnTo>
                  <a:lnTo>
                    <a:pt x="238" y="727"/>
                  </a:lnTo>
                  <a:lnTo>
                    <a:pt x="230" y="727"/>
                  </a:lnTo>
                  <a:lnTo>
                    <a:pt x="230" y="720"/>
                  </a:lnTo>
                  <a:lnTo>
                    <a:pt x="222" y="720"/>
                  </a:lnTo>
                  <a:lnTo>
                    <a:pt x="222" y="712"/>
                  </a:lnTo>
                  <a:lnTo>
                    <a:pt x="222" y="720"/>
                  </a:lnTo>
                  <a:lnTo>
                    <a:pt x="215" y="720"/>
                  </a:lnTo>
                  <a:lnTo>
                    <a:pt x="215" y="727"/>
                  </a:lnTo>
                  <a:lnTo>
                    <a:pt x="207" y="727"/>
                  </a:lnTo>
                  <a:lnTo>
                    <a:pt x="207" y="735"/>
                  </a:lnTo>
                  <a:lnTo>
                    <a:pt x="199" y="735"/>
                  </a:lnTo>
                  <a:lnTo>
                    <a:pt x="192" y="735"/>
                  </a:lnTo>
                  <a:lnTo>
                    <a:pt x="184" y="735"/>
                  </a:lnTo>
                  <a:lnTo>
                    <a:pt x="176" y="735"/>
                  </a:lnTo>
                  <a:lnTo>
                    <a:pt x="176" y="727"/>
                  </a:lnTo>
                  <a:lnTo>
                    <a:pt x="176" y="720"/>
                  </a:lnTo>
                  <a:lnTo>
                    <a:pt x="169" y="720"/>
                  </a:lnTo>
                  <a:lnTo>
                    <a:pt x="176" y="720"/>
                  </a:lnTo>
                  <a:lnTo>
                    <a:pt x="169" y="720"/>
                  </a:lnTo>
                  <a:lnTo>
                    <a:pt x="169" y="712"/>
                  </a:lnTo>
                  <a:lnTo>
                    <a:pt x="176" y="712"/>
                  </a:lnTo>
                  <a:lnTo>
                    <a:pt x="176" y="704"/>
                  </a:lnTo>
                  <a:lnTo>
                    <a:pt x="169" y="704"/>
                  </a:lnTo>
                  <a:lnTo>
                    <a:pt x="161" y="704"/>
                  </a:lnTo>
                  <a:lnTo>
                    <a:pt x="161" y="697"/>
                  </a:lnTo>
                  <a:lnTo>
                    <a:pt x="153" y="697"/>
                  </a:lnTo>
                  <a:lnTo>
                    <a:pt x="153" y="689"/>
                  </a:lnTo>
                  <a:lnTo>
                    <a:pt x="161" y="689"/>
                  </a:lnTo>
                  <a:lnTo>
                    <a:pt x="161" y="681"/>
                  </a:lnTo>
                  <a:lnTo>
                    <a:pt x="153" y="681"/>
                  </a:lnTo>
                  <a:lnTo>
                    <a:pt x="153" y="674"/>
                  </a:lnTo>
                  <a:lnTo>
                    <a:pt x="161" y="674"/>
                  </a:lnTo>
                  <a:lnTo>
                    <a:pt x="153" y="674"/>
                  </a:lnTo>
                  <a:lnTo>
                    <a:pt x="153" y="666"/>
                  </a:lnTo>
                  <a:lnTo>
                    <a:pt x="146" y="666"/>
                  </a:lnTo>
                  <a:lnTo>
                    <a:pt x="138" y="666"/>
                  </a:lnTo>
                  <a:lnTo>
                    <a:pt x="130" y="666"/>
                  </a:lnTo>
                  <a:lnTo>
                    <a:pt x="130" y="659"/>
                  </a:lnTo>
                  <a:lnTo>
                    <a:pt x="123" y="659"/>
                  </a:lnTo>
                  <a:lnTo>
                    <a:pt x="115" y="659"/>
                  </a:lnTo>
                  <a:lnTo>
                    <a:pt x="107" y="659"/>
                  </a:lnTo>
                  <a:lnTo>
                    <a:pt x="100" y="659"/>
                  </a:lnTo>
                  <a:lnTo>
                    <a:pt x="92" y="659"/>
                  </a:lnTo>
                  <a:lnTo>
                    <a:pt x="84" y="659"/>
                  </a:lnTo>
                  <a:lnTo>
                    <a:pt x="84" y="651"/>
                  </a:lnTo>
                  <a:lnTo>
                    <a:pt x="77" y="651"/>
                  </a:lnTo>
                  <a:lnTo>
                    <a:pt x="84" y="651"/>
                  </a:lnTo>
                  <a:lnTo>
                    <a:pt x="92" y="643"/>
                  </a:lnTo>
                  <a:lnTo>
                    <a:pt x="100" y="643"/>
                  </a:lnTo>
                  <a:lnTo>
                    <a:pt x="100" y="636"/>
                  </a:lnTo>
                  <a:lnTo>
                    <a:pt x="100" y="628"/>
                  </a:lnTo>
                  <a:lnTo>
                    <a:pt x="107" y="620"/>
                  </a:lnTo>
                  <a:lnTo>
                    <a:pt x="100" y="620"/>
                  </a:lnTo>
                  <a:lnTo>
                    <a:pt x="100" y="613"/>
                  </a:lnTo>
                  <a:lnTo>
                    <a:pt x="92" y="613"/>
                  </a:lnTo>
                  <a:lnTo>
                    <a:pt x="100" y="613"/>
                  </a:lnTo>
                  <a:lnTo>
                    <a:pt x="100" y="605"/>
                  </a:lnTo>
                  <a:lnTo>
                    <a:pt x="100" y="597"/>
                  </a:lnTo>
                  <a:lnTo>
                    <a:pt x="92" y="597"/>
                  </a:lnTo>
                  <a:lnTo>
                    <a:pt x="92" y="590"/>
                  </a:lnTo>
                  <a:lnTo>
                    <a:pt x="84" y="590"/>
                  </a:lnTo>
                  <a:lnTo>
                    <a:pt x="84" y="597"/>
                  </a:lnTo>
                  <a:lnTo>
                    <a:pt x="84" y="590"/>
                  </a:lnTo>
                  <a:lnTo>
                    <a:pt x="77" y="590"/>
                  </a:lnTo>
                  <a:lnTo>
                    <a:pt x="84" y="590"/>
                  </a:lnTo>
                  <a:lnTo>
                    <a:pt x="92" y="590"/>
                  </a:lnTo>
                  <a:lnTo>
                    <a:pt x="84" y="590"/>
                  </a:lnTo>
                  <a:lnTo>
                    <a:pt x="84" y="582"/>
                  </a:lnTo>
                  <a:lnTo>
                    <a:pt x="77" y="582"/>
                  </a:lnTo>
                  <a:lnTo>
                    <a:pt x="77" y="574"/>
                  </a:lnTo>
                  <a:lnTo>
                    <a:pt x="84" y="574"/>
                  </a:lnTo>
                  <a:lnTo>
                    <a:pt x="84" y="567"/>
                  </a:lnTo>
                  <a:lnTo>
                    <a:pt x="92" y="567"/>
                  </a:lnTo>
                  <a:lnTo>
                    <a:pt x="84" y="567"/>
                  </a:lnTo>
                  <a:lnTo>
                    <a:pt x="77" y="567"/>
                  </a:lnTo>
                  <a:lnTo>
                    <a:pt x="77" y="574"/>
                  </a:lnTo>
                  <a:lnTo>
                    <a:pt x="69" y="574"/>
                  </a:lnTo>
                  <a:lnTo>
                    <a:pt x="61" y="574"/>
                  </a:lnTo>
                  <a:lnTo>
                    <a:pt x="61" y="567"/>
                  </a:lnTo>
                  <a:lnTo>
                    <a:pt x="61" y="559"/>
                  </a:lnTo>
                  <a:lnTo>
                    <a:pt x="61" y="551"/>
                  </a:lnTo>
                  <a:lnTo>
                    <a:pt x="69" y="551"/>
                  </a:lnTo>
                  <a:lnTo>
                    <a:pt x="69" y="544"/>
                  </a:lnTo>
                  <a:lnTo>
                    <a:pt x="77" y="544"/>
                  </a:lnTo>
                  <a:lnTo>
                    <a:pt x="69" y="544"/>
                  </a:lnTo>
                  <a:lnTo>
                    <a:pt x="61" y="544"/>
                  </a:lnTo>
                  <a:lnTo>
                    <a:pt x="54" y="544"/>
                  </a:lnTo>
                  <a:lnTo>
                    <a:pt x="54" y="536"/>
                  </a:lnTo>
                  <a:lnTo>
                    <a:pt x="54" y="528"/>
                  </a:lnTo>
                  <a:lnTo>
                    <a:pt x="46" y="528"/>
                  </a:lnTo>
                  <a:lnTo>
                    <a:pt x="46" y="536"/>
                  </a:lnTo>
                  <a:lnTo>
                    <a:pt x="38" y="536"/>
                  </a:lnTo>
                  <a:lnTo>
                    <a:pt x="38" y="544"/>
                  </a:lnTo>
                  <a:lnTo>
                    <a:pt x="31" y="544"/>
                  </a:lnTo>
                  <a:lnTo>
                    <a:pt x="23" y="544"/>
                  </a:lnTo>
                  <a:lnTo>
                    <a:pt x="16" y="544"/>
                  </a:lnTo>
                  <a:lnTo>
                    <a:pt x="16" y="536"/>
                  </a:lnTo>
                  <a:lnTo>
                    <a:pt x="8" y="536"/>
                  </a:lnTo>
                  <a:lnTo>
                    <a:pt x="8" y="528"/>
                  </a:lnTo>
                  <a:lnTo>
                    <a:pt x="16" y="528"/>
                  </a:lnTo>
                  <a:lnTo>
                    <a:pt x="16" y="521"/>
                  </a:lnTo>
                  <a:lnTo>
                    <a:pt x="16" y="528"/>
                  </a:lnTo>
                  <a:lnTo>
                    <a:pt x="8" y="528"/>
                  </a:lnTo>
                  <a:lnTo>
                    <a:pt x="8" y="521"/>
                  </a:lnTo>
                  <a:lnTo>
                    <a:pt x="8" y="513"/>
                  </a:lnTo>
                  <a:lnTo>
                    <a:pt x="16" y="513"/>
                  </a:lnTo>
                  <a:lnTo>
                    <a:pt x="16" y="505"/>
                  </a:lnTo>
                  <a:lnTo>
                    <a:pt x="8" y="505"/>
                  </a:lnTo>
                  <a:lnTo>
                    <a:pt x="0" y="505"/>
                  </a:lnTo>
                  <a:lnTo>
                    <a:pt x="0" y="498"/>
                  </a:lnTo>
                  <a:lnTo>
                    <a:pt x="0" y="490"/>
                  </a:lnTo>
                  <a:lnTo>
                    <a:pt x="8" y="490"/>
                  </a:lnTo>
                  <a:lnTo>
                    <a:pt x="8" y="482"/>
                  </a:lnTo>
                  <a:lnTo>
                    <a:pt x="8" y="475"/>
                  </a:lnTo>
                  <a:lnTo>
                    <a:pt x="16" y="475"/>
                  </a:lnTo>
                  <a:lnTo>
                    <a:pt x="16" y="467"/>
                  </a:lnTo>
                  <a:lnTo>
                    <a:pt x="23" y="467"/>
                  </a:lnTo>
                  <a:lnTo>
                    <a:pt x="16" y="467"/>
                  </a:lnTo>
                  <a:lnTo>
                    <a:pt x="16" y="459"/>
                  </a:lnTo>
                  <a:lnTo>
                    <a:pt x="8" y="459"/>
                  </a:lnTo>
                  <a:lnTo>
                    <a:pt x="8" y="452"/>
                  </a:lnTo>
                  <a:lnTo>
                    <a:pt x="8" y="444"/>
                  </a:lnTo>
                  <a:lnTo>
                    <a:pt x="16" y="444"/>
                  </a:lnTo>
                  <a:lnTo>
                    <a:pt x="16" y="436"/>
                  </a:lnTo>
                  <a:lnTo>
                    <a:pt x="16" y="429"/>
                  </a:lnTo>
                  <a:lnTo>
                    <a:pt x="23" y="429"/>
                  </a:lnTo>
                  <a:lnTo>
                    <a:pt x="23" y="421"/>
                  </a:lnTo>
                  <a:lnTo>
                    <a:pt x="31" y="421"/>
                  </a:lnTo>
                  <a:lnTo>
                    <a:pt x="31" y="429"/>
                  </a:lnTo>
                  <a:lnTo>
                    <a:pt x="38" y="429"/>
                  </a:lnTo>
                  <a:lnTo>
                    <a:pt x="46" y="429"/>
                  </a:lnTo>
                  <a:lnTo>
                    <a:pt x="54" y="429"/>
                  </a:lnTo>
                  <a:lnTo>
                    <a:pt x="54" y="421"/>
                  </a:lnTo>
                  <a:lnTo>
                    <a:pt x="61" y="421"/>
                  </a:lnTo>
                  <a:lnTo>
                    <a:pt x="61" y="429"/>
                  </a:lnTo>
                  <a:lnTo>
                    <a:pt x="69" y="429"/>
                  </a:lnTo>
                  <a:lnTo>
                    <a:pt x="77" y="429"/>
                  </a:lnTo>
                  <a:lnTo>
                    <a:pt x="77" y="421"/>
                  </a:lnTo>
                  <a:lnTo>
                    <a:pt x="77" y="413"/>
                  </a:lnTo>
                  <a:lnTo>
                    <a:pt x="77" y="406"/>
                  </a:lnTo>
                  <a:lnTo>
                    <a:pt x="77" y="398"/>
                  </a:lnTo>
                  <a:lnTo>
                    <a:pt x="77" y="391"/>
                  </a:lnTo>
                  <a:lnTo>
                    <a:pt x="69" y="391"/>
                  </a:lnTo>
                  <a:lnTo>
                    <a:pt x="77" y="391"/>
                  </a:lnTo>
                  <a:lnTo>
                    <a:pt x="77" y="383"/>
                  </a:lnTo>
                  <a:lnTo>
                    <a:pt x="77" y="375"/>
                  </a:lnTo>
                  <a:lnTo>
                    <a:pt x="77" y="368"/>
                  </a:lnTo>
                  <a:lnTo>
                    <a:pt x="77" y="360"/>
                  </a:lnTo>
                  <a:lnTo>
                    <a:pt x="77" y="352"/>
                  </a:lnTo>
                  <a:lnTo>
                    <a:pt x="84" y="352"/>
                  </a:lnTo>
                  <a:lnTo>
                    <a:pt x="77" y="345"/>
                  </a:lnTo>
                  <a:lnTo>
                    <a:pt x="77" y="337"/>
                  </a:lnTo>
                  <a:lnTo>
                    <a:pt x="77" y="329"/>
                  </a:lnTo>
                  <a:lnTo>
                    <a:pt x="77" y="322"/>
                  </a:lnTo>
                  <a:lnTo>
                    <a:pt x="77" y="314"/>
                  </a:lnTo>
                  <a:lnTo>
                    <a:pt x="69" y="314"/>
                  </a:lnTo>
                  <a:lnTo>
                    <a:pt x="77" y="314"/>
                  </a:lnTo>
                  <a:lnTo>
                    <a:pt x="69" y="314"/>
                  </a:lnTo>
                  <a:lnTo>
                    <a:pt x="69" y="306"/>
                  </a:lnTo>
                  <a:lnTo>
                    <a:pt x="61" y="306"/>
                  </a:lnTo>
                  <a:lnTo>
                    <a:pt x="61" y="299"/>
                  </a:lnTo>
                  <a:lnTo>
                    <a:pt x="61" y="291"/>
                  </a:lnTo>
                  <a:lnTo>
                    <a:pt x="54" y="291"/>
                  </a:lnTo>
                  <a:lnTo>
                    <a:pt x="46" y="291"/>
                  </a:lnTo>
                  <a:lnTo>
                    <a:pt x="46" y="283"/>
                  </a:lnTo>
                  <a:lnTo>
                    <a:pt x="54" y="283"/>
                  </a:lnTo>
                  <a:lnTo>
                    <a:pt x="54" y="276"/>
                  </a:lnTo>
                  <a:lnTo>
                    <a:pt x="54" y="268"/>
                  </a:lnTo>
                  <a:lnTo>
                    <a:pt x="61" y="268"/>
                  </a:lnTo>
                  <a:lnTo>
                    <a:pt x="69" y="268"/>
                  </a:lnTo>
                  <a:lnTo>
                    <a:pt x="77" y="260"/>
                  </a:lnTo>
                  <a:lnTo>
                    <a:pt x="77" y="268"/>
                  </a:lnTo>
                  <a:lnTo>
                    <a:pt x="77" y="260"/>
                  </a:lnTo>
                  <a:lnTo>
                    <a:pt x="84" y="260"/>
                  </a:lnTo>
                  <a:lnTo>
                    <a:pt x="84" y="268"/>
                  </a:lnTo>
                  <a:lnTo>
                    <a:pt x="92" y="268"/>
                  </a:lnTo>
                  <a:lnTo>
                    <a:pt x="100" y="268"/>
                  </a:lnTo>
                  <a:lnTo>
                    <a:pt x="107" y="268"/>
                  </a:lnTo>
                  <a:lnTo>
                    <a:pt x="107" y="260"/>
                  </a:lnTo>
                  <a:lnTo>
                    <a:pt x="100" y="260"/>
                  </a:lnTo>
                  <a:lnTo>
                    <a:pt x="100" y="253"/>
                  </a:lnTo>
                  <a:lnTo>
                    <a:pt x="92" y="253"/>
                  </a:lnTo>
                  <a:lnTo>
                    <a:pt x="100" y="253"/>
                  </a:lnTo>
                  <a:lnTo>
                    <a:pt x="100" y="245"/>
                  </a:lnTo>
                  <a:lnTo>
                    <a:pt x="107" y="245"/>
                  </a:lnTo>
                  <a:lnTo>
                    <a:pt x="107" y="237"/>
                  </a:lnTo>
                  <a:lnTo>
                    <a:pt x="115" y="237"/>
                  </a:lnTo>
                  <a:lnTo>
                    <a:pt x="115" y="230"/>
                  </a:lnTo>
                  <a:lnTo>
                    <a:pt x="123" y="230"/>
                  </a:lnTo>
                  <a:lnTo>
                    <a:pt x="115" y="230"/>
                  </a:lnTo>
                  <a:lnTo>
                    <a:pt x="123" y="230"/>
                  </a:lnTo>
                  <a:lnTo>
                    <a:pt x="130" y="230"/>
                  </a:lnTo>
                  <a:lnTo>
                    <a:pt x="138" y="230"/>
                  </a:lnTo>
                  <a:lnTo>
                    <a:pt x="146" y="230"/>
                  </a:lnTo>
                  <a:lnTo>
                    <a:pt x="146" y="222"/>
                  </a:lnTo>
                  <a:lnTo>
                    <a:pt x="153" y="222"/>
                  </a:lnTo>
                  <a:lnTo>
                    <a:pt x="161" y="222"/>
                  </a:lnTo>
                  <a:lnTo>
                    <a:pt x="161" y="214"/>
                  </a:lnTo>
                  <a:lnTo>
                    <a:pt x="153" y="214"/>
                  </a:lnTo>
                  <a:lnTo>
                    <a:pt x="153" y="207"/>
                  </a:lnTo>
                  <a:lnTo>
                    <a:pt x="153" y="199"/>
                  </a:lnTo>
                  <a:lnTo>
                    <a:pt x="161" y="199"/>
                  </a:lnTo>
                  <a:lnTo>
                    <a:pt x="161" y="191"/>
                  </a:lnTo>
                  <a:lnTo>
                    <a:pt x="169" y="191"/>
                  </a:lnTo>
                  <a:lnTo>
                    <a:pt x="169" y="199"/>
                  </a:lnTo>
                  <a:lnTo>
                    <a:pt x="176" y="199"/>
                  </a:lnTo>
                  <a:lnTo>
                    <a:pt x="184" y="199"/>
                  </a:lnTo>
                  <a:lnTo>
                    <a:pt x="184" y="207"/>
                  </a:lnTo>
                  <a:lnTo>
                    <a:pt x="184" y="199"/>
                  </a:lnTo>
                  <a:lnTo>
                    <a:pt x="184" y="191"/>
                  </a:lnTo>
                  <a:lnTo>
                    <a:pt x="184" y="184"/>
                  </a:lnTo>
                  <a:lnTo>
                    <a:pt x="176" y="184"/>
                  </a:lnTo>
                  <a:lnTo>
                    <a:pt x="176" y="176"/>
                  </a:lnTo>
                  <a:lnTo>
                    <a:pt x="184" y="176"/>
                  </a:lnTo>
                  <a:lnTo>
                    <a:pt x="176" y="176"/>
                  </a:lnTo>
                  <a:lnTo>
                    <a:pt x="176" y="168"/>
                  </a:lnTo>
                  <a:lnTo>
                    <a:pt x="176" y="161"/>
                  </a:lnTo>
                  <a:lnTo>
                    <a:pt x="176" y="153"/>
                  </a:lnTo>
                  <a:lnTo>
                    <a:pt x="169" y="153"/>
                  </a:lnTo>
                  <a:lnTo>
                    <a:pt x="176" y="153"/>
                  </a:lnTo>
                  <a:lnTo>
                    <a:pt x="176" y="145"/>
                  </a:lnTo>
                  <a:lnTo>
                    <a:pt x="176" y="153"/>
                  </a:lnTo>
                  <a:lnTo>
                    <a:pt x="184" y="153"/>
                  </a:lnTo>
                  <a:lnTo>
                    <a:pt x="184" y="145"/>
                  </a:lnTo>
                  <a:lnTo>
                    <a:pt x="176" y="145"/>
                  </a:lnTo>
                  <a:lnTo>
                    <a:pt x="184" y="145"/>
                  </a:lnTo>
                  <a:lnTo>
                    <a:pt x="184" y="138"/>
                  </a:lnTo>
                  <a:lnTo>
                    <a:pt x="184" y="130"/>
                  </a:lnTo>
                  <a:lnTo>
                    <a:pt x="176" y="130"/>
                  </a:lnTo>
                  <a:lnTo>
                    <a:pt x="169" y="130"/>
                  </a:lnTo>
                  <a:lnTo>
                    <a:pt x="169" y="123"/>
                  </a:lnTo>
                  <a:lnTo>
                    <a:pt x="169" y="115"/>
                  </a:lnTo>
                  <a:lnTo>
                    <a:pt x="169" y="123"/>
                  </a:lnTo>
                  <a:lnTo>
                    <a:pt x="176" y="115"/>
                  </a:lnTo>
                  <a:lnTo>
                    <a:pt x="176" y="107"/>
                  </a:lnTo>
                  <a:lnTo>
                    <a:pt x="169" y="107"/>
                  </a:lnTo>
                  <a:lnTo>
                    <a:pt x="169" y="100"/>
                  </a:lnTo>
                  <a:lnTo>
                    <a:pt x="176" y="100"/>
                  </a:lnTo>
                  <a:lnTo>
                    <a:pt x="169" y="100"/>
                  </a:lnTo>
                  <a:lnTo>
                    <a:pt x="169" y="92"/>
                  </a:lnTo>
                  <a:lnTo>
                    <a:pt x="161" y="92"/>
                  </a:lnTo>
                  <a:lnTo>
                    <a:pt x="161" y="84"/>
                  </a:lnTo>
                  <a:lnTo>
                    <a:pt x="161" y="77"/>
                  </a:lnTo>
                  <a:lnTo>
                    <a:pt x="153" y="77"/>
                  </a:lnTo>
                  <a:lnTo>
                    <a:pt x="153" y="69"/>
                  </a:lnTo>
                  <a:lnTo>
                    <a:pt x="161" y="69"/>
                  </a:lnTo>
                  <a:lnTo>
                    <a:pt x="153" y="69"/>
                  </a:lnTo>
                  <a:lnTo>
                    <a:pt x="153" y="61"/>
                  </a:lnTo>
                  <a:lnTo>
                    <a:pt x="153" y="69"/>
                  </a:lnTo>
                  <a:lnTo>
                    <a:pt x="153" y="61"/>
                  </a:lnTo>
                  <a:lnTo>
                    <a:pt x="146" y="69"/>
                  </a:lnTo>
                  <a:lnTo>
                    <a:pt x="146" y="61"/>
                  </a:lnTo>
                  <a:lnTo>
                    <a:pt x="138" y="61"/>
                  </a:lnTo>
                  <a:lnTo>
                    <a:pt x="138" y="69"/>
                  </a:lnTo>
                  <a:lnTo>
                    <a:pt x="138" y="61"/>
                  </a:lnTo>
                  <a:lnTo>
                    <a:pt x="130" y="61"/>
                  </a:lnTo>
                  <a:lnTo>
                    <a:pt x="130" y="54"/>
                  </a:lnTo>
                  <a:lnTo>
                    <a:pt x="123" y="54"/>
                  </a:lnTo>
                  <a:lnTo>
                    <a:pt x="123" y="46"/>
                  </a:lnTo>
                  <a:lnTo>
                    <a:pt x="123" y="38"/>
                  </a:lnTo>
                  <a:lnTo>
                    <a:pt x="115" y="38"/>
                  </a:lnTo>
                  <a:lnTo>
                    <a:pt x="123" y="38"/>
                  </a:lnTo>
                  <a:lnTo>
                    <a:pt x="123" y="31"/>
                  </a:lnTo>
                  <a:lnTo>
                    <a:pt x="130" y="31"/>
                  </a:lnTo>
                  <a:lnTo>
                    <a:pt x="130" y="38"/>
                  </a:lnTo>
                  <a:lnTo>
                    <a:pt x="138" y="38"/>
                  </a:lnTo>
                  <a:lnTo>
                    <a:pt x="138" y="31"/>
                  </a:lnTo>
                  <a:lnTo>
                    <a:pt x="146" y="31"/>
                  </a:lnTo>
                  <a:lnTo>
                    <a:pt x="146" y="23"/>
                  </a:lnTo>
                  <a:lnTo>
                    <a:pt x="146" y="31"/>
                  </a:lnTo>
                  <a:lnTo>
                    <a:pt x="153" y="31"/>
                  </a:lnTo>
                  <a:lnTo>
                    <a:pt x="161" y="31"/>
                  </a:lnTo>
                  <a:lnTo>
                    <a:pt x="161" y="23"/>
                  </a:lnTo>
                  <a:lnTo>
                    <a:pt x="161" y="15"/>
                  </a:lnTo>
                  <a:lnTo>
                    <a:pt x="161" y="8"/>
                  </a:lnTo>
                  <a:lnTo>
                    <a:pt x="169" y="8"/>
                  </a:lnTo>
                  <a:lnTo>
                    <a:pt x="169" y="0"/>
                  </a:lnTo>
                  <a:lnTo>
                    <a:pt x="169" y="8"/>
                  </a:lnTo>
                  <a:lnTo>
                    <a:pt x="176" y="8"/>
                  </a:lnTo>
                  <a:lnTo>
                    <a:pt x="176" y="15"/>
                  </a:lnTo>
                  <a:lnTo>
                    <a:pt x="169" y="15"/>
                  </a:lnTo>
                  <a:lnTo>
                    <a:pt x="176" y="15"/>
                  </a:lnTo>
                  <a:lnTo>
                    <a:pt x="184" y="15"/>
                  </a:lnTo>
                  <a:lnTo>
                    <a:pt x="184" y="23"/>
                  </a:lnTo>
                  <a:lnTo>
                    <a:pt x="192" y="23"/>
                  </a:lnTo>
                  <a:lnTo>
                    <a:pt x="199" y="23"/>
                  </a:lnTo>
                  <a:lnTo>
                    <a:pt x="199" y="31"/>
                  </a:lnTo>
                  <a:lnTo>
                    <a:pt x="207" y="31"/>
                  </a:lnTo>
                  <a:lnTo>
                    <a:pt x="207" y="38"/>
                  </a:lnTo>
                  <a:lnTo>
                    <a:pt x="215" y="38"/>
                  </a:lnTo>
                  <a:lnTo>
                    <a:pt x="222" y="38"/>
                  </a:lnTo>
                  <a:lnTo>
                    <a:pt x="222" y="31"/>
                  </a:lnTo>
                  <a:lnTo>
                    <a:pt x="230" y="31"/>
                  </a:lnTo>
                  <a:lnTo>
                    <a:pt x="230" y="23"/>
                  </a:lnTo>
                  <a:lnTo>
                    <a:pt x="238" y="23"/>
                  </a:lnTo>
                  <a:lnTo>
                    <a:pt x="238" y="31"/>
                  </a:lnTo>
                  <a:lnTo>
                    <a:pt x="245" y="31"/>
                  </a:lnTo>
                  <a:lnTo>
                    <a:pt x="245" y="23"/>
                  </a:lnTo>
                  <a:lnTo>
                    <a:pt x="245" y="15"/>
                  </a:lnTo>
                  <a:lnTo>
                    <a:pt x="245" y="23"/>
                  </a:lnTo>
                  <a:lnTo>
                    <a:pt x="253" y="23"/>
                  </a:lnTo>
                  <a:lnTo>
                    <a:pt x="253" y="31"/>
                  </a:lnTo>
                  <a:lnTo>
                    <a:pt x="253" y="38"/>
                  </a:lnTo>
                  <a:lnTo>
                    <a:pt x="253" y="46"/>
                  </a:lnTo>
                  <a:lnTo>
                    <a:pt x="261" y="46"/>
                  </a:lnTo>
                  <a:lnTo>
                    <a:pt x="261" y="54"/>
                  </a:lnTo>
                  <a:lnTo>
                    <a:pt x="268" y="54"/>
                  </a:lnTo>
                  <a:lnTo>
                    <a:pt x="268" y="61"/>
                  </a:lnTo>
                  <a:lnTo>
                    <a:pt x="268" y="69"/>
                  </a:lnTo>
                  <a:lnTo>
                    <a:pt x="276" y="69"/>
                  </a:lnTo>
                  <a:lnTo>
                    <a:pt x="276" y="77"/>
                  </a:lnTo>
                  <a:lnTo>
                    <a:pt x="276" y="84"/>
                  </a:lnTo>
                  <a:lnTo>
                    <a:pt x="283" y="84"/>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24" name="Google Shape;1124;p62"/>
            <p:cNvSpPr/>
            <p:nvPr/>
          </p:nvSpPr>
          <p:spPr>
            <a:xfrm>
              <a:off x="2427288" y="3968750"/>
              <a:ext cx="608012" cy="1106488"/>
            </a:xfrm>
            <a:custGeom>
              <a:avLst/>
              <a:gdLst/>
              <a:ahLst/>
              <a:cxnLst/>
              <a:rect l="l" t="t" r="r" b="b"/>
              <a:pathLst>
                <a:path w="383" h="697" extrusionOk="0">
                  <a:moveTo>
                    <a:pt x="207" y="322"/>
                  </a:moveTo>
                  <a:lnTo>
                    <a:pt x="214" y="322"/>
                  </a:lnTo>
                  <a:lnTo>
                    <a:pt x="214" y="330"/>
                  </a:lnTo>
                  <a:lnTo>
                    <a:pt x="214" y="337"/>
                  </a:lnTo>
                  <a:lnTo>
                    <a:pt x="222" y="337"/>
                  </a:lnTo>
                  <a:lnTo>
                    <a:pt x="222" y="345"/>
                  </a:lnTo>
                  <a:lnTo>
                    <a:pt x="230" y="345"/>
                  </a:lnTo>
                  <a:lnTo>
                    <a:pt x="230" y="353"/>
                  </a:lnTo>
                  <a:lnTo>
                    <a:pt x="237" y="353"/>
                  </a:lnTo>
                  <a:lnTo>
                    <a:pt x="237" y="360"/>
                  </a:lnTo>
                  <a:lnTo>
                    <a:pt x="237" y="368"/>
                  </a:lnTo>
                  <a:lnTo>
                    <a:pt x="245" y="368"/>
                  </a:lnTo>
                  <a:lnTo>
                    <a:pt x="245" y="376"/>
                  </a:lnTo>
                  <a:lnTo>
                    <a:pt x="245" y="383"/>
                  </a:lnTo>
                  <a:lnTo>
                    <a:pt x="253" y="383"/>
                  </a:lnTo>
                  <a:lnTo>
                    <a:pt x="253" y="391"/>
                  </a:lnTo>
                  <a:lnTo>
                    <a:pt x="260" y="391"/>
                  </a:lnTo>
                  <a:lnTo>
                    <a:pt x="268" y="391"/>
                  </a:lnTo>
                  <a:lnTo>
                    <a:pt x="268" y="399"/>
                  </a:lnTo>
                  <a:lnTo>
                    <a:pt x="276" y="399"/>
                  </a:lnTo>
                  <a:lnTo>
                    <a:pt x="276" y="406"/>
                  </a:lnTo>
                  <a:lnTo>
                    <a:pt x="283" y="406"/>
                  </a:lnTo>
                  <a:lnTo>
                    <a:pt x="283" y="414"/>
                  </a:lnTo>
                  <a:lnTo>
                    <a:pt x="291" y="414"/>
                  </a:lnTo>
                  <a:lnTo>
                    <a:pt x="291" y="422"/>
                  </a:lnTo>
                  <a:lnTo>
                    <a:pt x="291" y="429"/>
                  </a:lnTo>
                  <a:lnTo>
                    <a:pt x="299" y="429"/>
                  </a:lnTo>
                  <a:lnTo>
                    <a:pt x="299" y="437"/>
                  </a:lnTo>
                  <a:lnTo>
                    <a:pt x="291" y="437"/>
                  </a:lnTo>
                  <a:lnTo>
                    <a:pt x="299" y="437"/>
                  </a:lnTo>
                  <a:lnTo>
                    <a:pt x="299" y="445"/>
                  </a:lnTo>
                  <a:lnTo>
                    <a:pt x="299" y="452"/>
                  </a:lnTo>
                  <a:lnTo>
                    <a:pt x="306" y="452"/>
                  </a:lnTo>
                  <a:lnTo>
                    <a:pt x="314" y="452"/>
                  </a:lnTo>
                  <a:lnTo>
                    <a:pt x="314" y="460"/>
                  </a:lnTo>
                  <a:lnTo>
                    <a:pt x="314" y="468"/>
                  </a:lnTo>
                  <a:lnTo>
                    <a:pt x="314" y="475"/>
                  </a:lnTo>
                  <a:lnTo>
                    <a:pt x="314" y="483"/>
                  </a:lnTo>
                  <a:lnTo>
                    <a:pt x="322" y="483"/>
                  </a:lnTo>
                  <a:lnTo>
                    <a:pt x="314" y="483"/>
                  </a:lnTo>
                  <a:lnTo>
                    <a:pt x="322" y="483"/>
                  </a:lnTo>
                  <a:lnTo>
                    <a:pt x="322" y="490"/>
                  </a:lnTo>
                  <a:lnTo>
                    <a:pt x="314" y="490"/>
                  </a:lnTo>
                  <a:lnTo>
                    <a:pt x="322" y="490"/>
                  </a:lnTo>
                  <a:lnTo>
                    <a:pt x="322" y="498"/>
                  </a:lnTo>
                  <a:lnTo>
                    <a:pt x="322" y="506"/>
                  </a:lnTo>
                  <a:lnTo>
                    <a:pt x="322" y="513"/>
                  </a:lnTo>
                  <a:lnTo>
                    <a:pt x="322" y="521"/>
                  </a:lnTo>
                  <a:lnTo>
                    <a:pt x="322" y="529"/>
                  </a:lnTo>
                  <a:lnTo>
                    <a:pt x="329" y="529"/>
                  </a:lnTo>
                  <a:lnTo>
                    <a:pt x="322" y="529"/>
                  </a:lnTo>
                  <a:lnTo>
                    <a:pt x="329" y="529"/>
                  </a:lnTo>
                  <a:lnTo>
                    <a:pt x="329" y="536"/>
                  </a:lnTo>
                  <a:lnTo>
                    <a:pt x="337" y="536"/>
                  </a:lnTo>
                  <a:lnTo>
                    <a:pt x="337" y="544"/>
                  </a:lnTo>
                  <a:lnTo>
                    <a:pt x="337" y="552"/>
                  </a:lnTo>
                  <a:lnTo>
                    <a:pt x="337" y="559"/>
                  </a:lnTo>
                  <a:lnTo>
                    <a:pt x="345" y="559"/>
                  </a:lnTo>
                  <a:lnTo>
                    <a:pt x="345" y="567"/>
                  </a:lnTo>
                  <a:lnTo>
                    <a:pt x="352" y="567"/>
                  </a:lnTo>
                  <a:lnTo>
                    <a:pt x="352" y="575"/>
                  </a:lnTo>
                  <a:lnTo>
                    <a:pt x="352" y="582"/>
                  </a:lnTo>
                  <a:lnTo>
                    <a:pt x="352" y="590"/>
                  </a:lnTo>
                  <a:lnTo>
                    <a:pt x="360" y="590"/>
                  </a:lnTo>
                  <a:lnTo>
                    <a:pt x="360" y="598"/>
                  </a:lnTo>
                  <a:lnTo>
                    <a:pt x="360" y="605"/>
                  </a:lnTo>
                  <a:lnTo>
                    <a:pt x="360" y="613"/>
                  </a:lnTo>
                  <a:lnTo>
                    <a:pt x="368" y="613"/>
                  </a:lnTo>
                  <a:lnTo>
                    <a:pt x="375" y="613"/>
                  </a:lnTo>
                  <a:lnTo>
                    <a:pt x="375" y="621"/>
                  </a:lnTo>
                  <a:lnTo>
                    <a:pt x="375" y="628"/>
                  </a:lnTo>
                  <a:lnTo>
                    <a:pt x="383" y="628"/>
                  </a:lnTo>
                  <a:lnTo>
                    <a:pt x="375" y="628"/>
                  </a:lnTo>
                  <a:lnTo>
                    <a:pt x="375" y="636"/>
                  </a:lnTo>
                  <a:lnTo>
                    <a:pt x="368" y="636"/>
                  </a:lnTo>
                  <a:lnTo>
                    <a:pt x="360" y="636"/>
                  </a:lnTo>
                  <a:lnTo>
                    <a:pt x="360" y="644"/>
                  </a:lnTo>
                  <a:lnTo>
                    <a:pt x="352" y="644"/>
                  </a:lnTo>
                  <a:lnTo>
                    <a:pt x="352" y="651"/>
                  </a:lnTo>
                  <a:lnTo>
                    <a:pt x="352" y="659"/>
                  </a:lnTo>
                  <a:lnTo>
                    <a:pt x="352" y="651"/>
                  </a:lnTo>
                  <a:lnTo>
                    <a:pt x="352" y="659"/>
                  </a:lnTo>
                  <a:lnTo>
                    <a:pt x="345" y="659"/>
                  </a:lnTo>
                  <a:lnTo>
                    <a:pt x="337" y="659"/>
                  </a:lnTo>
                  <a:lnTo>
                    <a:pt x="345" y="659"/>
                  </a:lnTo>
                  <a:lnTo>
                    <a:pt x="345" y="667"/>
                  </a:lnTo>
                  <a:lnTo>
                    <a:pt x="337" y="667"/>
                  </a:lnTo>
                  <a:lnTo>
                    <a:pt x="337" y="674"/>
                  </a:lnTo>
                  <a:lnTo>
                    <a:pt x="329" y="674"/>
                  </a:lnTo>
                  <a:lnTo>
                    <a:pt x="322" y="674"/>
                  </a:lnTo>
                  <a:lnTo>
                    <a:pt x="314" y="674"/>
                  </a:lnTo>
                  <a:lnTo>
                    <a:pt x="306" y="682"/>
                  </a:lnTo>
                  <a:lnTo>
                    <a:pt x="306" y="674"/>
                  </a:lnTo>
                  <a:lnTo>
                    <a:pt x="299" y="674"/>
                  </a:lnTo>
                  <a:lnTo>
                    <a:pt x="291" y="674"/>
                  </a:lnTo>
                  <a:lnTo>
                    <a:pt x="291" y="682"/>
                  </a:lnTo>
                  <a:lnTo>
                    <a:pt x="283" y="682"/>
                  </a:lnTo>
                  <a:lnTo>
                    <a:pt x="283" y="690"/>
                  </a:lnTo>
                  <a:lnTo>
                    <a:pt x="276" y="690"/>
                  </a:lnTo>
                  <a:lnTo>
                    <a:pt x="276" y="697"/>
                  </a:lnTo>
                  <a:lnTo>
                    <a:pt x="268" y="697"/>
                  </a:lnTo>
                  <a:lnTo>
                    <a:pt x="268" y="690"/>
                  </a:lnTo>
                  <a:lnTo>
                    <a:pt x="260" y="690"/>
                  </a:lnTo>
                  <a:lnTo>
                    <a:pt x="260" y="682"/>
                  </a:lnTo>
                  <a:lnTo>
                    <a:pt x="253" y="682"/>
                  </a:lnTo>
                  <a:lnTo>
                    <a:pt x="245" y="682"/>
                  </a:lnTo>
                  <a:lnTo>
                    <a:pt x="245" y="674"/>
                  </a:lnTo>
                  <a:lnTo>
                    <a:pt x="245" y="667"/>
                  </a:lnTo>
                  <a:lnTo>
                    <a:pt x="237" y="667"/>
                  </a:lnTo>
                  <a:lnTo>
                    <a:pt x="237" y="659"/>
                  </a:lnTo>
                  <a:lnTo>
                    <a:pt x="245" y="659"/>
                  </a:lnTo>
                  <a:lnTo>
                    <a:pt x="245" y="651"/>
                  </a:lnTo>
                  <a:lnTo>
                    <a:pt x="245" y="644"/>
                  </a:lnTo>
                  <a:lnTo>
                    <a:pt x="245" y="636"/>
                  </a:lnTo>
                  <a:lnTo>
                    <a:pt x="253" y="636"/>
                  </a:lnTo>
                  <a:lnTo>
                    <a:pt x="245" y="636"/>
                  </a:lnTo>
                  <a:lnTo>
                    <a:pt x="237" y="636"/>
                  </a:lnTo>
                  <a:lnTo>
                    <a:pt x="230" y="636"/>
                  </a:lnTo>
                  <a:lnTo>
                    <a:pt x="222" y="636"/>
                  </a:lnTo>
                  <a:lnTo>
                    <a:pt x="222" y="644"/>
                  </a:lnTo>
                  <a:lnTo>
                    <a:pt x="214" y="644"/>
                  </a:lnTo>
                  <a:lnTo>
                    <a:pt x="214" y="651"/>
                  </a:lnTo>
                  <a:lnTo>
                    <a:pt x="207" y="651"/>
                  </a:lnTo>
                  <a:lnTo>
                    <a:pt x="199" y="651"/>
                  </a:lnTo>
                  <a:lnTo>
                    <a:pt x="192" y="651"/>
                  </a:lnTo>
                  <a:lnTo>
                    <a:pt x="184" y="651"/>
                  </a:lnTo>
                  <a:lnTo>
                    <a:pt x="184" y="644"/>
                  </a:lnTo>
                  <a:lnTo>
                    <a:pt x="176" y="644"/>
                  </a:lnTo>
                  <a:lnTo>
                    <a:pt x="184" y="644"/>
                  </a:lnTo>
                  <a:lnTo>
                    <a:pt x="184" y="636"/>
                  </a:lnTo>
                  <a:lnTo>
                    <a:pt x="184" y="628"/>
                  </a:lnTo>
                  <a:lnTo>
                    <a:pt x="184" y="621"/>
                  </a:lnTo>
                  <a:lnTo>
                    <a:pt x="176" y="621"/>
                  </a:lnTo>
                  <a:lnTo>
                    <a:pt x="176" y="613"/>
                  </a:lnTo>
                  <a:lnTo>
                    <a:pt x="169" y="613"/>
                  </a:lnTo>
                  <a:lnTo>
                    <a:pt x="176" y="613"/>
                  </a:lnTo>
                  <a:lnTo>
                    <a:pt x="169" y="613"/>
                  </a:lnTo>
                  <a:lnTo>
                    <a:pt x="169" y="621"/>
                  </a:lnTo>
                  <a:lnTo>
                    <a:pt x="161" y="621"/>
                  </a:lnTo>
                  <a:lnTo>
                    <a:pt x="161" y="613"/>
                  </a:lnTo>
                  <a:lnTo>
                    <a:pt x="161" y="621"/>
                  </a:lnTo>
                  <a:lnTo>
                    <a:pt x="153" y="621"/>
                  </a:lnTo>
                  <a:lnTo>
                    <a:pt x="153" y="613"/>
                  </a:lnTo>
                  <a:lnTo>
                    <a:pt x="146" y="613"/>
                  </a:lnTo>
                  <a:lnTo>
                    <a:pt x="146" y="621"/>
                  </a:lnTo>
                  <a:lnTo>
                    <a:pt x="138" y="621"/>
                  </a:lnTo>
                  <a:lnTo>
                    <a:pt x="138" y="628"/>
                  </a:lnTo>
                  <a:lnTo>
                    <a:pt x="130" y="628"/>
                  </a:lnTo>
                  <a:lnTo>
                    <a:pt x="130" y="636"/>
                  </a:lnTo>
                  <a:lnTo>
                    <a:pt x="130" y="644"/>
                  </a:lnTo>
                  <a:lnTo>
                    <a:pt x="138" y="644"/>
                  </a:lnTo>
                  <a:lnTo>
                    <a:pt x="130" y="644"/>
                  </a:lnTo>
                  <a:lnTo>
                    <a:pt x="123" y="644"/>
                  </a:lnTo>
                  <a:lnTo>
                    <a:pt x="123" y="651"/>
                  </a:lnTo>
                  <a:lnTo>
                    <a:pt x="115" y="651"/>
                  </a:lnTo>
                  <a:lnTo>
                    <a:pt x="115" y="659"/>
                  </a:lnTo>
                  <a:lnTo>
                    <a:pt x="115" y="667"/>
                  </a:lnTo>
                  <a:lnTo>
                    <a:pt x="115" y="674"/>
                  </a:lnTo>
                  <a:lnTo>
                    <a:pt x="107" y="674"/>
                  </a:lnTo>
                  <a:lnTo>
                    <a:pt x="100" y="674"/>
                  </a:lnTo>
                  <a:lnTo>
                    <a:pt x="100" y="667"/>
                  </a:lnTo>
                  <a:lnTo>
                    <a:pt x="92" y="667"/>
                  </a:lnTo>
                  <a:lnTo>
                    <a:pt x="92" y="659"/>
                  </a:lnTo>
                  <a:lnTo>
                    <a:pt x="92" y="651"/>
                  </a:lnTo>
                  <a:lnTo>
                    <a:pt x="92" y="644"/>
                  </a:lnTo>
                  <a:lnTo>
                    <a:pt x="84" y="644"/>
                  </a:lnTo>
                  <a:lnTo>
                    <a:pt x="84" y="636"/>
                  </a:lnTo>
                  <a:lnTo>
                    <a:pt x="77" y="628"/>
                  </a:lnTo>
                  <a:lnTo>
                    <a:pt x="69" y="628"/>
                  </a:lnTo>
                  <a:lnTo>
                    <a:pt x="69" y="621"/>
                  </a:lnTo>
                  <a:lnTo>
                    <a:pt x="61" y="621"/>
                  </a:lnTo>
                  <a:lnTo>
                    <a:pt x="61" y="613"/>
                  </a:lnTo>
                  <a:lnTo>
                    <a:pt x="54" y="613"/>
                  </a:lnTo>
                  <a:lnTo>
                    <a:pt x="46" y="613"/>
                  </a:lnTo>
                  <a:lnTo>
                    <a:pt x="38" y="613"/>
                  </a:lnTo>
                  <a:lnTo>
                    <a:pt x="38" y="605"/>
                  </a:lnTo>
                  <a:lnTo>
                    <a:pt x="31" y="605"/>
                  </a:lnTo>
                  <a:lnTo>
                    <a:pt x="23" y="605"/>
                  </a:lnTo>
                  <a:lnTo>
                    <a:pt x="23" y="598"/>
                  </a:lnTo>
                  <a:lnTo>
                    <a:pt x="31" y="598"/>
                  </a:lnTo>
                  <a:lnTo>
                    <a:pt x="31" y="590"/>
                  </a:lnTo>
                  <a:lnTo>
                    <a:pt x="38" y="590"/>
                  </a:lnTo>
                  <a:lnTo>
                    <a:pt x="46" y="590"/>
                  </a:lnTo>
                  <a:lnTo>
                    <a:pt x="38" y="590"/>
                  </a:lnTo>
                  <a:lnTo>
                    <a:pt x="38" y="582"/>
                  </a:lnTo>
                  <a:lnTo>
                    <a:pt x="38" y="575"/>
                  </a:lnTo>
                  <a:lnTo>
                    <a:pt x="46" y="575"/>
                  </a:lnTo>
                  <a:lnTo>
                    <a:pt x="46" y="567"/>
                  </a:lnTo>
                  <a:lnTo>
                    <a:pt x="38" y="567"/>
                  </a:lnTo>
                  <a:lnTo>
                    <a:pt x="38" y="559"/>
                  </a:lnTo>
                  <a:lnTo>
                    <a:pt x="31" y="559"/>
                  </a:lnTo>
                  <a:lnTo>
                    <a:pt x="38" y="559"/>
                  </a:lnTo>
                  <a:lnTo>
                    <a:pt x="38" y="552"/>
                  </a:lnTo>
                  <a:lnTo>
                    <a:pt x="31" y="552"/>
                  </a:lnTo>
                  <a:lnTo>
                    <a:pt x="31" y="544"/>
                  </a:lnTo>
                  <a:lnTo>
                    <a:pt x="31" y="536"/>
                  </a:lnTo>
                  <a:lnTo>
                    <a:pt x="31" y="529"/>
                  </a:lnTo>
                  <a:lnTo>
                    <a:pt x="38" y="529"/>
                  </a:lnTo>
                  <a:lnTo>
                    <a:pt x="31" y="529"/>
                  </a:lnTo>
                  <a:lnTo>
                    <a:pt x="38" y="529"/>
                  </a:lnTo>
                  <a:lnTo>
                    <a:pt x="38" y="521"/>
                  </a:lnTo>
                  <a:lnTo>
                    <a:pt x="31" y="521"/>
                  </a:lnTo>
                  <a:lnTo>
                    <a:pt x="31" y="513"/>
                  </a:lnTo>
                  <a:lnTo>
                    <a:pt x="38" y="513"/>
                  </a:lnTo>
                  <a:lnTo>
                    <a:pt x="31" y="513"/>
                  </a:lnTo>
                  <a:lnTo>
                    <a:pt x="31" y="506"/>
                  </a:lnTo>
                  <a:lnTo>
                    <a:pt x="38" y="506"/>
                  </a:lnTo>
                  <a:lnTo>
                    <a:pt x="38" y="498"/>
                  </a:lnTo>
                  <a:lnTo>
                    <a:pt x="46" y="498"/>
                  </a:lnTo>
                  <a:lnTo>
                    <a:pt x="54" y="498"/>
                  </a:lnTo>
                  <a:lnTo>
                    <a:pt x="54" y="490"/>
                  </a:lnTo>
                  <a:lnTo>
                    <a:pt x="61" y="490"/>
                  </a:lnTo>
                  <a:lnTo>
                    <a:pt x="61" y="483"/>
                  </a:lnTo>
                  <a:lnTo>
                    <a:pt x="69" y="483"/>
                  </a:lnTo>
                  <a:lnTo>
                    <a:pt x="77" y="483"/>
                  </a:lnTo>
                  <a:lnTo>
                    <a:pt x="77" y="475"/>
                  </a:lnTo>
                  <a:lnTo>
                    <a:pt x="69" y="475"/>
                  </a:lnTo>
                  <a:lnTo>
                    <a:pt x="69" y="468"/>
                  </a:lnTo>
                  <a:lnTo>
                    <a:pt x="69" y="460"/>
                  </a:lnTo>
                  <a:lnTo>
                    <a:pt x="61" y="460"/>
                  </a:lnTo>
                  <a:lnTo>
                    <a:pt x="61" y="468"/>
                  </a:lnTo>
                  <a:lnTo>
                    <a:pt x="61" y="460"/>
                  </a:lnTo>
                  <a:lnTo>
                    <a:pt x="54" y="460"/>
                  </a:lnTo>
                  <a:lnTo>
                    <a:pt x="54" y="452"/>
                  </a:lnTo>
                  <a:lnTo>
                    <a:pt x="46" y="452"/>
                  </a:lnTo>
                  <a:lnTo>
                    <a:pt x="46" y="460"/>
                  </a:lnTo>
                  <a:lnTo>
                    <a:pt x="38" y="460"/>
                  </a:lnTo>
                  <a:lnTo>
                    <a:pt x="38" y="452"/>
                  </a:lnTo>
                  <a:lnTo>
                    <a:pt x="31" y="452"/>
                  </a:lnTo>
                  <a:lnTo>
                    <a:pt x="38" y="452"/>
                  </a:lnTo>
                  <a:lnTo>
                    <a:pt x="31" y="452"/>
                  </a:lnTo>
                  <a:lnTo>
                    <a:pt x="31" y="445"/>
                  </a:lnTo>
                  <a:lnTo>
                    <a:pt x="31" y="452"/>
                  </a:lnTo>
                  <a:lnTo>
                    <a:pt x="23" y="452"/>
                  </a:lnTo>
                  <a:lnTo>
                    <a:pt x="23" y="445"/>
                  </a:lnTo>
                  <a:lnTo>
                    <a:pt x="23" y="437"/>
                  </a:lnTo>
                  <a:lnTo>
                    <a:pt x="23" y="429"/>
                  </a:lnTo>
                  <a:lnTo>
                    <a:pt x="15" y="429"/>
                  </a:lnTo>
                  <a:lnTo>
                    <a:pt x="23" y="422"/>
                  </a:lnTo>
                  <a:lnTo>
                    <a:pt x="15" y="422"/>
                  </a:lnTo>
                  <a:lnTo>
                    <a:pt x="15" y="429"/>
                  </a:lnTo>
                  <a:lnTo>
                    <a:pt x="8" y="429"/>
                  </a:lnTo>
                  <a:lnTo>
                    <a:pt x="8" y="422"/>
                  </a:lnTo>
                  <a:lnTo>
                    <a:pt x="8" y="414"/>
                  </a:lnTo>
                  <a:lnTo>
                    <a:pt x="8" y="406"/>
                  </a:lnTo>
                  <a:lnTo>
                    <a:pt x="8" y="399"/>
                  </a:lnTo>
                  <a:lnTo>
                    <a:pt x="0" y="399"/>
                  </a:lnTo>
                  <a:lnTo>
                    <a:pt x="0" y="391"/>
                  </a:lnTo>
                  <a:lnTo>
                    <a:pt x="0" y="383"/>
                  </a:lnTo>
                  <a:lnTo>
                    <a:pt x="8" y="383"/>
                  </a:lnTo>
                  <a:lnTo>
                    <a:pt x="8" y="376"/>
                  </a:lnTo>
                  <a:lnTo>
                    <a:pt x="15" y="376"/>
                  </a:lnTo>
                  <a:lnTo>
                    <a:pt x="23" y="376"/>
                  </a:lnTo>
                  <a:lnTo>
                    <a:pt x="23" y="368"/>
                  </a:lnTo>
                  <a:lnTo>
                    <a:pt x="31" y="368"/>
                  </a:lnTo>
                  <a:lnTo>
                    <a:pt x="38" y="360"/>
                  </a:lnTo>
                  <a:lnTo>
                    <a:pt x="38" y="353"/>
                  </a:lnTo>
                  <a:lnTo>
                    <a:pt x="46" y="353"/>
                  </a:lnTo>
                  <a:lnTo>
                    <a:pt x="46" y="360"/>
                  </a:lnTo>
                  <a:lnTo>
                    <a:pt x="46" y="353"/>
                  </a:lnTo>
                  <a:lnTo>
                    <a:pt x="38" y="353"/>
                  </a:lnTo>
                  <a:lnTo>
                    <a:pt x="38" y="345"/>
                  </a:lnTo>
                  <a:lnTo>
                    <a:pt x="38" y="337"/>
                  </a:lnTo>
                  <a:lnTo>
                    <a:pt x="46" y="337"/>
                  </a:lnTo>
                  <a:lnTo>
                    <a:pt x="46" y="330"/>
                  </a:lnTo>
                  <a:lnTo>
                    <a:pt x="54" y="330"/>
                  </a:lnTo>
                  <a:lnTo>
                    <a:pt x="61" y="330"/>
                  </a:lnTo>
                  <a:lnTo>
                    <a:pt x="61" y="322"/>
                  </a:lnTo>
                  <a:lnTo>
                    <a:pt x="61" y="314"/>
                  </a:lnTo>
                  <a:lnTo>
                    <a:pt x="54" y="314"/>
                  </a:lnTo>
                  <a:lnTo>
                    <a:pt x="54" y="322"/>
                  </a:lnTo>
                  <a:lnTo>
                    <a:pt x="46" y="322"/>
                  </a:lnTo>
                  <a:lnTo>
                    <a:pt x="46" y="314"/>
                  </a:lnTo>
                  <a:lnTo>
                    <a:pt x="38" y="314"/>
                  </a:lnTo>
                  <a:lnTo>
                    <a:pt x="38" y="307"/>
                  </a:lnTo>
                  <a:lnTo>
                    <a:pt x="31" y="307"/>
                  </a:lnTo>
                  <a:lnTo>
                    <a:pt x="31" y="314"/>
                  </a:lnTo>
                  <a:lnTo>
                    <a:pt x="23" y="314"/>
                  </a:lnTo>
                  <a:lnTo>
                    <a:pt x="23" y="307"/>
                  </a:lnTo>
                  <a:lnTo>
                    <a:pt x="23" y="299"/>
                  </a:lnTo>
                  <a:lnTo>
                    <a:pt x="15" y="299"/>
                  </a:lnTo>
                  <a:lnTo>
                    <a:pt x="8" y="299"/>
                  </a:lnTo>
                  <a:lnTo>
                    <a:pt x="8" y="307"/>
                  </a:lnTo>
                  <a:lnTo>
                    <a:pt x="8" y="299"/>
                  </a:lnTo>
                  <a:lnTo>
                    <a:pt x="15" y="291"/>
                  </a:lnTo>
                  <a:lnTo>
                    <a:pt x="23" y="291"/>
                  </a:lnTo>
                  <a:lnTo>
                    <a:pt x="23" y="284"/>
                  </a:lnTo>
                  <a:lnTo>
                    <a:pt x="23" y="276"/>
                  </a:lnTo>
                  <a:lnTo>
                    <a:pt x="23" y="268"/>
                  </a:lnTo>
                  <a:lnTo>
                    <a:pt x="15" y="268"/>
                  </a:lnTo>
                  <a:lnTo>
                    <a:pt x="15" y="261"/>
                  </a:lnTo>
                  <a:lnTo>
                    <a:pt x="8" y="261"/>
                  </a:lnTo>
                  <a:lnTo>
                    <a:pt x="8" y="253"/>
                  </a:lnTo>
                  <a:lnTo>
                    <a:pt x="8" y="245"/>
                  </a:lnTo>
                  <a:lnTo>
                    <a:pt x="8" y="238"/>
                  </a:lnTo>
                  <a:lnTo>
                    <a:pt x="15" y="238"/>
                  </a:lnTo>
                  <a:lnTo>
                    <a:pt x="15" y="230"/>
                  </a:lnTo>
                  <a:lnTo>
                    <a:pt x="15" y="223"/>
                  </a:lnTo>
                  <a:lnTo>
                    <a:pt x="15" y="215"/>
                  </a:lnTo>
                  <a:lnTo>
                    <a:pt x="15" y="207"/>
                  </a:lnTo>
                  <a:lnTo>
                    <a:pt x="8" y="207"/>
                  </a:lnTo>
                  <a:lnTo>
                    <a:pt x="15" y="207"/>
                  </a:lnTo>
                  <a:lnTo>
                    <a:pt x="8" y="207"/>
                  </a:lnTo>
                  <a:lnTo>
                    <a:pt x="8" y="200"/>
                  </a:lnTo>
                  <a:lnTo>
                    <a:pt x="15" y="200"/>
                  </a:lnTo>
                  <a:lnTo>
                    <a:pt x="23" y="200"/>
                  </a:lnTo>
                  <a:lnTo>
                    <a:pt x="23" y="207"/>
                  </a:lnTo>
                  <a:lnTo>
                    <a:pt x="23" y="200"/>
                  </a:lnTo>
                  <a:lnTo>
                    <a:pt x="31" y="200"/>
                  </a:lnTo>
                  <a:lnTo>
                    <a:pt x="38" y="200"/>
                  </a:lnTo>
                  <a:lnTo>
                    <a:pt x="38" y="192"/>
                  </a:lnTo>
                  <a:lnTo>
                    <a:pt x="31" y="192"/>
                  </a:lnTo>
                  <a:lnTo>
                    <a:pt x="31" y="184"/>
                  </a:lnTo>
                  <a:lnTo>
                    <a:pt x="31" y="177"/>
                  </a:lnTo>
                  <a:lnTo>
                    <a:pt x="31" y="169"/>
                  </a:lnTo>
                  <a:lnTo>
                    <a:pt x="31" y="161"/>
                  </a:lnTo>
                  <a:lnTo>
                    <a:pt x="23" y="161"/>
                  </a:lnTo>
                  <a:lnTo>
                    <a:pt x="23" y="154"/>
                  </a:lnTo>
                  <a:lnTo>
                    <a:pt x="23" y="146"/>
                  </a:lnTo>
                  <a:lnTo>
                    <a:pt x="15" y="146"/>
                  </a:lnTo>
                  <a:lnTo>
                    <a:pt x="23" y="146"/>
                  </a:lnTo>
                  <a:lnTo>
                    <a:pt x="23" y="138"/>
                  </a:lnTo>
                  <a:lnTo>
                    <a:pt x="15" y="131"/>
                  </a:lnTo>
                  <a:lnTo>
                    <a:pt x="15" y="123"/>
                  </a:lnTo>
                  <a:lnTo>
                    <a:pt x="23" y="123"/>
                  </a:lnTo>
                  <a:lnTo>
                    <a:pt x="23" y="115"/>
                  </a:lnTo>
                  <a:lnTo>
                    <a:pt x="31" y="108"/>
                  </a:lnTo>
                  <a:lnTo>
                    <a:pt x="38" y="108"/>
                  </a:lnTo>
                  <a:lnTo>
                    <a:pt x="38" y="100"/>
                  </a:lnTo>
                  <a:lnTo>
                    <a:pt x="38" y="92"/>
                  </a:lnTo>
                  <a:lnTo>
                    <a:pt x="46" y="100"/>
                  </a:lnTo>
                  <a:lnTo>
                    <a:pt x="46" y="92"/>
                  </a:lnTo>
                  <a:lnTo>
                    <a:pt x="46" y="85"/>
                  </a:lnTo>
                  <a:lnTo>
                    <a:pt x="54" y="85"/>
                  </a:lnTo>
                  <a:lnTo>
                    <a:pt x="54" y="77"/>
                  </a:lnTo>
                  <a:lnTo>
                    <a:pt x="61" y="77"/>
                  </a:lnTo>
                  <a:lnTo>
                    <a:pt x="69" y="77"/>
                  </a:lnTo>
                  <a:lnTo>
                    <a:pt x="77" y="77"/>
                  </a:lnTo>
                  <a:lnTo>
                    <a:pt x="84" y="77"/>
                  </a:lnTo>
                  <a:lnTo>
                    <a:pt x="84" y="85"/>
                  </a:lnTo>
                  <a:lnTo>
                    <a:pt x="92" y="85"/>
                  </a:lnTo>
                  <a:lnTo>
                    <a:pt x="100" y="85"/>
                  </a:lnTo>
                  <a:lnTo>
                    <a:pt x="100" y="77"/>
                  </a:lnTo>
                  <a:lnTo>
                    <a:pt x="100" y="69"/>
                  </a:lnTo>
                  <a:lnTo>
                    <a:pt x="100" y="62"/>
                  </a:lnTo>
                  <a:lnTo>
                    <a:pt x="107" y="62"/>
                  </a:lnTo>
                  <a:lnTo>
                    <a:pt x="115" y="62"/>
                  </a:lnTo>
                  <a:lnTo>
                    <a:pt x="123" y="62"/>
                  </a:lnTo>
                  <a:lnTo>
                    <a:pt x="123" y="54"/>
                  </a:lnTo>
                  <a:lnTo>
                    <a:pt x="115" y="54"/>
                  </a:lnTo>
                  <a:lnTo>
                    <a:pt x="115" y="46"/>
                  </a:lnTo>
                  <a:lnTo>
                    <a:pt x="123" y="46"/>
                  </a:lnTo>
                  <a:lnTo>
                    <a:pt x="123" y="39"/>
                  </a:lnTo>
                  <a:lnTo>
                    <a:pt x="115" y="39"/>
                  </a:lnTo>
                  <a:lnTo>
                    <a:pt x="123" y="39"/>
                  </a:lnTo>
                  <a:lnTo>
                    <a:pt x="115" y="31"/>
                  </a:lnTo>
                  <a:lnTo>
                    <a:pt x="123" y="31"/>
                  </a:lnTo>
                  <a:lnTo>
                    <a:pt x="123" y="23"/>
                  </a:lnTo>
                  <a:lnTo>
                    <a:pt x="123" y="16"/>
                  </a:lnTo>
                  <a:lnTo>
                    <a:pt x="130" y="16"/>
                  </a:lnTo>
                  <a:lnTo>
                    <a:pt x="130" y="8"/>
                  </a:lnTo>
                  <a:lnTo>
                    <a:pt x="138" y="8"/>
                  </a:lnTo>
                  <a:lnTo>
                    <a:pt x="146" y="8"/>
                  </a:lnTo>
                  <a:lnTo>
                    <a:pt x="146" y="0"/>
                  </a:lnTo>
                  <a:lnTo>
                    <a:pt x="153" y="0"/>
                  </a:lnTo>
                  <a:lnTo>
                    <a:pt x="161" y="0"/>
                  </a:lnTo>
                  <a:lnTo>
                    <a:pt x="169" y="8"/>
                  </a:lnTo>
                  <a:lnTo>
                    <a:pt x="176" y="8"/>
                  </a:lnTo>
                  <a:lnTo>
                    <a:pt x="176" y="16"/>
                  </a:lnTo>
                  <a:lnTo>
                    <a:pt x="176" y="23"/>
                  </a:lnTo>
                  <a:lnTo>
                    <a:pt x="176" y="31"/>
                  </a:lnTo>
                  <a:lnTo>
                    <a:pt x="184" y="31"/>
                  </a:lnTo>
                  <a:lnTo>
                    <a:pt x="184" y="39"/>
                  </a:lnTo>
                  <a:lnTo>
                    <a:pt x="176" y="39"/>
                  </a:lnTo>
                  <a:lnTo>
                    <a:pt x="176" y="46"/>
                  </a:lnTo>
                  <a:lnTo>
                    <a:pt x="176" y="54"/>
                  </a:lnTo>
                  <a:lnTo>
                    <a:pt x="176" y="62"/>
                  </a:lnTo>
                  <a:lnTo>
                    <a:pt x="176" y="69"/>
                  </a:lnTo>
                  <a:lnTo>
                    <a:pt x="176" y="77"/>
                  </a:lnTo>
                  <a:lnTo>
                    <a:pt x="176" y="85"/>
                  </a:lnTo>
                  <a:lnTo>
                    <a:pt x="184" y="85"/>
                  </a:lnTo>
                  <a:lnTo>
                    <a:pt x="184" y="92"/>
                  </a:lnTo>
                  <a:lnTo>
                    <a:pt x="176" y="92"/>
                  </a:lnTo>
                  <a:lnTo>
                    <a:pt x="176" y="100"/>
                  </a:lnTo>
                  <a:lnTo>
                    <a:pt x="169" y="100"/>
                  </a:lnTo>
                  <a:lnTo>
                    <a:pt x="169" y="108"/>
                  </a:lnTo>
                  <a:lnTo>
                    <a:pt x="161" y="108"/>
                  </a:lnTo>
                  <a:lnTo>
                    <a:pt x="161" y="115"/>
                  </a:lnTo>
                  <a:lnTo>
                    <a:pt x="161" y="123"/>
                  </a:lnTo>
                  <a:lnTo>
                    <a:pt x="161" y="131"/>
                  </a:lnTo>
                  <a:lnTo>
                    <a:pt x="169" y="131"/>
                  </a:lnTo>
                  <a:lnTo>
                    <a:pt x="169" y="138"/>
                  </a:lnTo>
                  <a:lnTo>
                    <a:pt x="169" y="146"/>
                  </a:lnTo>
                  <a:lnTo>
                    <a:pt x="176" y="146"/>
                  </a:lnTo>
                  <a:lnTo>
                    <a:pt x="176" y="154"/>
                  </a:lnTo>
                  <a:lnTo>
                    <a:pt x="184" y="154"/>
                  </a:lnTo>
                  <a:lnTo>
                    <a:pt x="184" y="146"/>
                  </a:lnTo>
                  <a:lnTo>
                    <a:pt x="192" y="146"/>
                  </a:lnTo>
                  <a:lnTo>
                    <a:pt x="192" y="154"/>
                  </a:lnTo>
                  <a:lnTo>
                    <a:pt x="199" y="161"/>
                  </a:lnTo>
                  <a:lnTo>
                    <a:pt x="207" y="169"/>
                  </a:lnTo>
                  <a:lnTo>
                    <a:pt x="207" y="177"/>
                  </a:lnTo>
                  <a:lnTo>
                    <a:pt x="214" y="177"/>
                  </a:lnTo>
                  <a:lnTo>
                    <a:pt x="207" y="177"/>
                  </a:lnTo>
                  <a:lnTo>
                    <a:pt x="207" y="184"/>
                  </a:lnTo>
                  <a:lnTo>
                    <a:pt x="199" y="184"/>
                  </a:lnTo>
                  <a:lnTo>
                    <a:pt x="199" y="192"/>
                  </a:lnTo>
                  <a:lnTo>
                    <a:pt x="199" y="200"/>
                  </a:lnTo>
                  <a:lnTo>
                    <a:pt x="192" y="207"/>
                  </a:lnTo>
                  <a:lnTo>
                    <a:pt x="192" y="215"/>
                  </a:lnTo>
                  <a:lnTo>
                    <a:pt x="184" y="215"/>
                  </a:lnTo>
                  <a:lnTo>
                    <a:pt x="184" y="223"/>
                  </a:lnTo>
                  <a:lnTo>
                    <a:pt x="184" y="230"/>
                  </a:lnTo>
                  <a:lnTo>
                    <a:pt x="176" y="230"/>
                  </a:lnTo>
                  <a:lnTo>
                    <a:pt x="176" y="238"/>
                  </a:lnTo>
                  <a:lnTo>
                    <a:pt x="169" y="238"/>
                  </a:lnTo>
                  <a:lnTo>
                    <a:pt x="169" y="245"/>
                  </a:lnTo>
                  <a:lnTo>
                    <a:pt x="176" y="245"/>
                  </a:lnTo>
                  <a:lnTo>
                    <a:pt x="169" y="245"/>
                  </a:lnTo>
                  <a:lnTo>
                    <a:pt x="169" y="253"/>
                  </a:lnTo>
                  <a:lnTo>
                    <a:pt x="169" y="261"/>
                  </a:lnTo>
                  <a:lnTo>
                    <a:pt x="161" y="261"/>
                  </a:lnTo>
                  <a:lnTo>
                    <a:pt x="161" y="268"/>
                  </a:lnTo>
                  <a:lnTo>
                    <a:pt x="169" y="268"/>
                  </a:lnTo>
                  <a:lnTo>
                    <a:pt x="169" y="276"/>
                  </a:lnTo>
                  <a:lnTo>
                    <a:pt x="169" y="284"/>
                  </a:lnTo>
                  <a:lnTo>
                    <a:pt x="176" y="291"/>
                  </a:lnTo>
                  <a:lnTo>
                    <a:pt x="176" y="299"/>
                  </a:lnTo>
                  <a:lnTo>
                    <a:pt x="184" y="299"/>
                  </a:lnTo>
                  <a:lnTo>
                    <a:pt x="184" y="307"/>
                  </a:lnTo>
                  <a:lnTo>
                    <a:pt x="184" y="314"/>
                  </a:lnTo>
                  <a:lnTo>
                    <a:pt x="184" y="322"/>
                  </a:lnTo>
                  <a:lnTo>
                    <a:pt x="192" y="322"/>
                  </a:lnTo>
                  <a:lnTo>
                    <a:pt x="199" y="322"/>
                  </a:lnTo>
                  <a:lnTo>
                    <a:pt x="207" y="322"/>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25" name="Google Shape;1125;p62"/>
            <p:cNvSpPr/>
            <p:nvPr/>
          </p:nvSpPr>
          <p:spPr>
            <a:xfrm>
              <a:off x="4335463" y="6278563"/>
              <a:ext cx="1252538" cy="1495425"/>
            </a:xfrm>
            <a:custGeom>
              <a:avLst/>
              <a:gdLst/>
              <a:ahLst/>
              <a:cxnLst/>
              <a:rect l="l" t="t" r="r" b="b"/>
              <a:pathLst>
                <a:path w="789" h="942" extrusionOk="0">
                  <a:moveTo>
                    <a:pt x="674" y="582"/>
                  </a:moveTo>
                  <a:lnTo>
                    <a:pt x="674" y="590"/>
                  </a:lnTo>
                  <a:lnTo>
                    <a:pt x="682" y="590"/>
                  </a:lnTo>
                  <a:lnTo>
                    <a:pt x="682" y="598"/>
                  </a:lnTo>
                  <a:lnTo>
                    <a:pt x="689" y="598"/>
                  </a:lnTo>
                  <a:lnTo>
                    <a:pt x="689" y="605"/>
                  </a:lnTo>
                  <a:lnTo>
                    <a:pt x="682" y="605"/>
                  </a:lnTo>
                  <a:lnTo>
                    <a:pt x="682" y="613"/>
                  </a:lnTo>
                  <a:lnTo>
                    <a:pt x="682" y="620"/>
                  </a:lnTo>
                  <a:lnTo>
                    <a:pt x="682" y="628"/>
                  </a:lnTo>
                  <a:lnTo>
                    <a:pt x="674" y="628"/>
                  </a:lnTo>
                  <a:lnTo>
                    <a:pt x="682" y="628"/>
                  </a:lnTo>
                  <a:lnTo>
                    <a:pt x="682" y="636"/>
                  </a:lnTo>
                  <a:lnTo>
                    <a:pt x="682" y="643"/>
                  </a:lnTo>
                  <a:lnTo>
                    <a:pt x="682" y="636"/>
                  </a:lnTo>
                  <a:lnTo>
                    <a:pt x="689" y="636"/>
                  </a:lnTo>
                  <a:lnTo>
                    <a:pt x="689" y="643"/>
                  </a:lnTo>
                  <a:lnTo>
                    <a:pt x="689" y="651"/>
                  </a:lnTo>
                  <a:lnTo>
                    <a:pt x="682" y="651"/>
                  </a:lnTo>
                  <a:lnTo>
                    <a:pt x="682" y="659"/>
                  </a:lnTo>
                  <a:lnTo>
                    <a:pt x="674" y="659"/>
                  </a:lnTo>
                  <a:lnTo>
                    <a:pt x="666" y="659"/>
                  </a:lnTo>
                  <a:lnTo>
                    <a:pt x="666" y="666"/>
                  </a:lnTo>
                  <a:lnTo>
                    <a:pt x="674" y="666"/>
                  </a:lnTo>
                  <a:lnTo>
                    <a:pt x="666" y="666"/>
                  </a:lnTo>
                  <a:lnTo>
                    <a:pt x="666" y="674"/>
                  </a:lnTo>
                  <a:lnTo>
                    <a:pt x="674" y="682"/>
                  </a:lnTo>
                  <a:lnTo>
                    <a:pt x="666" y="682"/>
                  </a:lnTo>
                  <a:lnTo>
                    <a:pt x="666" y="689"/>
                  </a:lnTo>
                  <a:lnTo>
                    <a:pt x="666" y="697"/>
                  </a:lnTo>
                  <a:lnTo>
                    <a:pt x="659" y="697"/>
                  </a:lnTo>
                  <a:lnTo>
                    <a:pt x="651" y="705"/>
                  </a:lnTo>
                  <a:lnTo>
                    <a:pt x="651" y="712"/>
                  </a:lnTo>
                  <a:lnTo>
                    <a:pt x="651" y="720"/>
                  </a:lnTo>
                  <a:lnTo>
                    <a:pt x="651" y="728"/>
                  </a:lnTo>
                  <a:lnTo>
                    <a:pt x="643" y="728"/>
                  </a:lnTo>
                  <a:lnTo>
                    <a:pt x="643" y="735"/>
                  </a:lnTo>
                  <a:lnTo>
                    <a:pt x="651" y="735"/>
                  </a:lnTo>
                  <a:lnTo>
                    <a:pt x="643" y="735"/>
                  </a:lnTo>
                  <a:lnTo>
                    <a:pt x="651" y="743"/>
                  </a:lnTo>
                  <a:lnTo>
                    <a:pt x="651" y="751"/>
                  </a:lnTo>
                  <a:lnTo>
                    <a:pt x="643" y="751"/>
                  </a:lnTo>
                  <a:lnTo>
                    <a:pt x="643" y="758"/>
                  </a:lnTo>
                  <a:lnTo>
                    <a:pt x="643" y="751"/>
                  </a:lnTo>
                  <a:lnTo>
                    <a:pt x="636" y="751"/>
                  </a:lnTo>
                  <a:lnTo>
                    <a:pt x="636" y="758"/>
                  </a:lnTo>
                  <a:lnTo>
                    <a:pt x="628" y="758"/>
                  </a:lnTo>
                  <a:lnTo>
                    <a:pt x="620" y="766"/>
                  </a:lnTo>
                  <a:lnTo>
                    <a:pt x="620" y="758"/>
                  </a:lnTo>
                  <a:lnTo>
                    <a:pt x="620" y="766"/>
                  </a:lnTo>
                  <a:lnTo>
                    <a:pt x="620" y="774"/>
                  </a:lnTo>
                  <a:lnTo>
                    <a:pt x="628" y="774"/>
                  </a:lnTo>
                  <a:lnTo>
                    <a:pt x="628" y="781"/>
                  </a:lnTo>
                  <a:lnTo>
                    <a:pt x="628" y="789"/>
                  </a:lnTo>
                  <a:lnTo>
                    <a:pt x="636" y="789"/>
                  </a:lnTo>
                  <a:lnTo>
                    <a:pt x="643" y="789"/>
                  </a:lnTo>
                  <a:lnTo>
                    <a:pt x="651" y="789"/>
                  </a:lnTo>
                  <a:lnTo>
                    <a:pt x="651" y="797"/>
                  </a:lnTo>
                  <a:lnTo>
                    <a:pt x="643" y="797"/>
                  </a:lnTo>
                  <a:lnTo>
                    <a:pt x="651" y="797"/>
                  </a:lnTo>
                  <a:lnTo>
                    <a:pt x="651" y="804"/>
                  </a:lnTo>
                  <a:lnTo>
                    <a:pt x="643" y="804"/>
                  </a:lnTo>
                  <a:lnTo>
                    <a:pt x="643" y="812"/>
                  </a:lnTo>
                  <a:lnTo>
                    <a:pt x="643" y="820"/>
                  </a:lnTo>
                  <a:lnTo>
                    <a:pt x="643" y="827"/>
                  </a:lnTo>
                  <a:lnTo>
                    <a:pt x="643" y="835"/>
                  </a:lnTo>
                  <a:lnTo>
                    <a:pt x="643" y="843"/>
                  </a:lnTo>
                  <a:lnTo>
                    <a:pt x="643" y="850"/>
                  </a:lnTo>
                  <a:lnTo>
                    <a:pt x="643" y="858"/>
                  </a:lnTo>
                  <a:lnTo>
                    <a:pt x="643" y="866"/>
                  </a:lnTo>
                  <a:lnTo>
                    <a:pt x="643" y="873"/>
                  </a:lnTo>
                  <a:lnTo>
                    <a:pt x="643" y="881"/>
                  </a:lnTo>
                  <a:lnTo>
                    <a:pt x="651" y="881"/>
                  </a:lnTo>
                  <a:lnTo>
                    <a:pt x="643" y="881"/>
                  </a:lnTo>
                  <a:lnTo>
                    <a:pt x="651" y="881"/>
                  </a:lnTo>
                  <a:lnTo>
                    <a:pt x="651" y="888"/>
                  </a:lnTo>
                  <a:lnTo>
                    <a:pt x="651" y="896"/>
                  </a:lnTo>
                  <a:lnTo>
                    <a:pt x="643" y="896"/>
                  </a:lnTo>
                  <a:lnTo>
                    <a:pt x="643" y="904"/>
                  </a:lnTo>
                  <a:lnTo>
                    <a:pt x="651" y="904"/>
                  </a:lnTo>
                  <a:lnTo>
                    <a:pt x="651" y="911"/>
                  </a:lnTo>
                  <a:lnTo>
                    <a:pt x="643" y="911"/>
                  </a:lnTo>
                  <a:lnTo>
                    <a:pt x="643" y="919"/>
                  </a:lnTo>
                  <a:lnTo>
                    <a:pt x="636" y="919"/>
                  </a:lnTo>
                  <a:lnTo>
                    <a:pt x="636" y="927"/>
                  </a:lnTo>
                  <a:lnTo>
                    <a:pt x="636" y="934"/>
                  </a:lnTo>
                  <a:lnTo>
                    <a:pt x="628" y="934"/>
                  </a:lnTo>
                  <a:lnTo>
                    <a:pt x="628" y="942"/>
                  </a:lnTo>
                  <a:lnTo>
                    <a:pt x="620" y="942"/>
                  </a:lnTo>
                  <a:lnTo>
                    <a:pt x="613" y="942"/>
                  </a:lnTo>
                  <a:lnTo>
                    <a:pt x="613" y="934"/>
                  </a:lnTo>
                  <a:lnTo>
                    <a:pt x="613" y="942"/>
                  </a:lnTo>
                  <a:lnTo>
                    <a:pt x="605" y="942"/>
                  </a:lnTo>
                  <a:lnTo>
                    <a:pt x="605" y="934"/>
                  </a:lnTo>
                  <a:lnTo>
                    <a:pt x="605" y="927"/>
                  </a:lnTo>
                  <a:lnTo>
                    <a:pt x="605" y="919"/>
                  </a:lnTo>
                  <a:lnTo>
                    <a:pt x="605" y="911"/>
                  </a:lnTo>
                  <a:lnTo>
                    <a:pt x="605" y="904"/>
                  </a:lnTo>
                  <a:lnTo>
                    <a:pt x="597" y="904"/>
                  </a:lnTo>
                  <a:lnTo>
                    <a:pt x="597" y="896"/>
                  </a:lnTo>
                  <a:lnTo>
                    <a:pt x="605" y="896"/>
                  </a:lnTo>
                  <a:lnTo>
                    <a:pt x="605" y="888"/>
                  </a:lnTo>
                  <a:lnTo>
                    <a:pt x="605" y="881"/>
                  </a:lnTo>
                  <a:lnTo>
                    <a:pt x="605" y="873"/>
                  </a:lnTo>
                  <a:lnTo>
                    <a:pt x="613" y="873"/>
                  </a:lnTo>
                  <a:lnTo>
                    <a:pt x="613" y="866"/>
                  </a:lnTo>
                  <a:lnTo>
                    <a:pt x="605" y="866"/>
                  </a:lnTo>
                  <a:lnTo>
                    <a:pt x="597" y="866"/>
                  </a:lnTo>
                  <a:lnTo>
                    <a:pt x="597" y="858"/>
                  </a:lnTo>
                  <a:lnTo>
                    <a:pt x="597" y="850"/>
                  </a:lnTo>
                  <a:lnTo>
                    <a:pt x="597" y="858"/>
                  </a:lnTo>
                  <a:lnTo>
                    <a:pt x="590" y="858"/>
                  </a:lnTo>
                  <a:lnTo>
                    <a:pt x="582" y="858"/>
                  </a:lnTo>
                  <a:lnTo>
                    <a:pt x="590" y="858"/>
                  </a:lnTo>
                  <a:lnTo>
                    <a:pt x="582" y="858"/>
                  </a:lnTo>
                  <a:lnTo>
                    <a:pt x="582" y="866"/>
                  </a:lnTo>
                  <a:lnTo>
                    <a:pt x="574" y="866"/>
                  </a:lnTo>
                  <a:lnTo>
                    <a:pt x="567" y="866"/>
                  </a:lnTo>
                  <a:lnTo>
                    <a:pt x="567" y="858"/>
                  </a:lnTo>
                  <a:lnTo>
                    <a:pt x="559" y="858"/>
                  </a:lnTo>
                  <a:lnTo>
                    <a:pt x="559" y="850"/>
                  </a:lnTo>
                  <a:lnTo>
                    <a:pt x="551" y="850"/>
                  </a:lnTo>
                  <a:lnTo>
                    <a:pt x="551" y="843"/>
                  </a:lnTo>
                  <a:lnTo>
                    <a:pt x="544" y="843"/>
                  </a:lnTo>
                  <a:lnTo>
                    <a:pt x="544" y="835"/>
                  </a:lnTo>
                  <a:lnTo>
                    <a:pt x="536" y="835"/>
                  </a:lnTo>
                  <a:lnTo>
                    <a:pt x="536" y="843"/>
                  </a:lnTo>
                  <a:lnTo>
                    <a:pt x="536" y="850"/>
                  </a:lnTo>
                  <a:lnTo>
                    <a:pt x="536" y="858"/>
                  </a:lnTo>
                  <a:lnTo>
                    <a:pt x="529" y="858"/>
                  </a:lnTo>
                  <a:lnTo>
                    <a:pt x="521" y="858"/>
                  </a:lnTo>
                  <a:lnTo>
                    <a:pt x="521" y="866"/>
                  </a:lnTo>
                  <a:lnTo>
                    <a:pt x="513" y="866"/>
                  </a:lnTo>
                  <a:lnTo>
                    <a:pt x="513" y="873"/>
                  </a:lnTo>
                  <a:lnTo>
                    <a:pt x="506" y="873"/>
                  </a:lnTo>
                  <a:lnTo>
                    <a:pt x="506" y="866"/>
                  </a:lnTo>
                  <a:lnTo>
                    <a:pt x="498" y="866"/>
                  </a:lnTo>
                  <a:lnTo>
                    <a:pt x="498" y="858"/>
                  </a:lnTo>
                  <a:lnTo>
                    <a:pt x="490" y="858"/>
                  </a:lnTo>
                  <a:lnTo>
                    <a:pt x="483" y="858"/>
                  </a:lnTo>
                  <a:lnTo>
                    <a:pt x="475" y="858"/>
                  </a:lnTo>
                  <a:lnTo>
                    <a:pt x="467" y="858"/>
                  </a:lnTo>
                  <a:lnTo>
                    <a:pt x="460" y="858"/>
                  </a:lnTo>
                  <a:lnTo>
                    <a:pt x="460" y="850"/>
                  </a:lnTo>
                  <a:lnTo>
                    <a:pt x="467" y="850"/>
                  </a:lnTo>
                  <a:lnTo>
                    <a:pt x="467" y="843"/>
                  </a:lnTo>
                  <a:lnTo>
                    <a:pt x="475" y="843"/>
                  </a:lnTo>
                  <a:lnTo>
                    <a:pt x="475" y="835"/>
                  </a:lnTo>
                  <a:lnTo>
                    <a:pt x="483" y="835"/>
                  </a:lnTo>
                  <a:lnTo>
                    <a:pt x="483" y="827"/>
                  </a:lnTo>
                  <a:lnTo>
                    <a:pt x="475" y="827"/>
                  </a:lnTo>
                  <a:lnTo>
                    <a:pt x="475" y="820"/>
                  </a:lnTo>
                  <a:lnTo>
                    <a:pt x="467" y="820"/>
                  </a:lnTo>
                  <a:lnTo>
                    <a:pt x="460" y="820"/>
                  </a:lnTo>
                  <a:lnTo>
                    <a:pt x="460" y="812"/>
                  </a:lnTo>
                  <a:lnTo>
                    <a:pt x="460" y="804"/>
                  </a:lnTo>
                  <a:lnTo>
                    <a:pt x="452" y="804"/>
                  </a:lnTo>
                  <a:lnTo>
                    <a:pt x="452" y="797"/>
                  </a:lnTo>
                  <a:lnTo>
                    <a:pt x="444" y="797"/>
                  </a:lnTo>
                  <a:lnTo>
                    <a:pt x="444" y="789"/>
                  </a:lnTo>
                  <a:lnTo>
                    <a:pt x="444" y="781"/>
                  </a:lnTo>
                  <a:lnTo>
                    <a:pt x="437" y="781"/>
                  </a:lnTo>
                  <a:lnTo>
                    <a:pt x="437" y="774"/>
                  </a:lnTo>
                  <a:lnTo>
                    <a:pt x="444" y="774"/>
                  </a:lnTo>
                  <a:lnTo>
                    <a:pt x="437" y="766"/>
                  </a:lnTo>
                  <a:lnTo>
                    <a:pt x="437" y="758"/>
                  </a:lnTo>
                  <a:lnTo>
                    <a:pt x="429" y="758"/>
                  </a:lnTo>
                  <a:lnTo>
                    <a:pt x="429" y="766"/>
                  </a:lnTo>
                  <a:lnTo>
                    <a:pt x="421" y="766"/>
                  </a:lnTo>
                  <a:lnTo>
                    <a:pt x="421" y="774"/>
                  </a:lnTo>
                  <a:lnTo>
                    <a:pt x="421" y="766"/>
                  </a:lnTo>
                  <a:lnTo>
                    <a:pt x="421" y="774"/>
                  </a:lnTo>
                  <a:lnTo>
                    <a:pt x="421" y="781"/>
                  </a:lnTo>
                  <a:lnTo>
                    <a:pt x="421" y="789"/>
                  </a:lnTo>
                  <a:lnTo>
                    <a:pt x="421" y="797"/>
                  </a:lnTo>
                  <a:lnTo>
                    <a:pt x="421" y="804"/>
                  </a:lnTo>
                  <a:lnTo>
                    <a:pt x="421" y="812"/>
                  </a:lnTo>
                  <a:lnTo>
                    <a:pt x="414" y="812"/>
                  </a:lnTo>
                  <a:lnTo>
                    <a:pt x="406" y="812"/>
                  </a:lnTo>
                  <a:lnTo>
                    <a:pt x="406" y="804"/>
                  </a:lnTo>
                  <a:lnTo>
                    <a:pt x="398" y="804"/>
                  </a:lnTo>
                  <a:lnTo>
                    <a:pt x="398" y="797"/>
                  </a:lnTo>
                  <a:lnTo>
                    <a:pt x="406" y="797"/>
                  </a:lnTo>
                  <a:lnTo>
                    <a:pt x="398" y="797"/>
                  </a:lnTo>
                  <a:lnTo>
                    <a:pt x="398" y="789"/>
                  </a:lnTo>
                  <a:lnTo>
                    <a:pt x="391" y="789"/>
                  </a:lnTo>
                  <a:lnTo>
                    <a:pt x="383" y="789"/>
                  </a:lnTo>
                  <a:lnTo>
                    <a:pt x="383" y="797"/>
                  </a:lnTo>
                  <a:lnTo>
                    <a:pt x="375" y="797"/>
                  </a:lnTo>
                  <a:lnTo>
                    <a:pt x="368" y="797"/>
                  </a:lnTo>
                  <a:lnTo>
                    <a:pt x="360" y="804"/>
                  </a:lnTo>
                  <a:lnTo>
                    <a:pt x="352" y="804"/>
                  </a:lnTo>
                  <a:lnTo>
                    <a:pt x="345" y="804"/>
                  </a:lnTo>
                  <a:lnTo>
                    <a:pt x="337" y="804"/>
                  </a:lnTo>
                  <a:lnTo>
                    <a:pt x="337" y="797"/>
                  </a:lnTo>
                  <a:lnTo>
                    <a:pt x="329" y="797"/>
                  </a:lnTo>
                  <a:lnTo>
                    <a:pt x="329" y="789"/>
                  </a:lnTo>
                  <a:lnTo>
                    <a:pt x="322" y="789"/>
                  </a:lnTo>
                  <a:lnTo>
                    <a:pt x="322" y="781"/>
                  </a:lnTo>
                  <a:lnTo>
                    <a:pt x="322" y="774"/>
                  </a:lnTo>
                  <a:lnTo>
                    <a:pt x="329" y="774"/>
                  </a:lnTo>
                  <a:lnTo>
                    <a:pt x="329" y="766"/>
                  </a:lnTo>
                  <a:lnTo>
                    <a:pt x="329" y="758"/>
                  </a:lnTo>
                  <a:lnTo>
                    <a:pt x="329" y="751"/>
                  </a:lnTo>
                  <a:lnTo>
                    <a:pt x="322" y="751"/>
                  </a:lnTo>
                  <a:lnTo>
                    <a:pt x="322" y="743"/>
                  </a:lnTo>
                  <a:lnTo>
                    <a:pt x="322" y="735"/>
                  </a:lnTo>
                  <a:lnTo>
                    <a:pt x="329" y="735"/>
                  </a:lnTo>
                  <a:lnTo>
                    <a:pt x="329" y="728"/>
                  </a:lnTo>
                  <a:lnTo>
                    <a:pt x="337" y="728"/>
                  </a:lnTo>
                  <a:lnTo>
                    <a:pt x="345" y="728"/>
                  </a:lnTo>
                  <a:lnTo>
                    <a:pt x="345" y="720"/>
                  </a:lnTo>
                  <a:lnTo>
                    <a:pt x="352" y="720"/>
                  </a:lnTo>
                  <a:lnTo>
                    <a:pt x="352" y="712"/>
                  </a:lnTo>
                  <a:lnTo>
                    <a:pt x="360" y="712"/>
                  </a:lnTo>
                  <a:lnTo>
                    <a:pt x="368" y="712"/>
                  </a:lnTo>
                  <a:lnTo>
                    <a:pt x="368" y="705"/>
                  </a:lnTo>
                  <a:lnTo>
                    <a:pt x="375" y="705"/>
                  </a:lnTo>
                  <a:lnTo>
                    <a:pt x="375" y="697"/>
                  </a:lnTo>
                  <a:lnTo>
                    <a:pt x="383" y="697"/>
                  </a:lnTo>
                  <a:lnTo>
                    <a:pt x="383" y="689"/>
                  </a:lnTo>
                  <a:lnTo>
                    <a:pt x="391" y="689"/>
                  </a:lnTo>
                  <a:lnTo>
                    <a:pt x="391" y="682"/>
                  </a:lnTo>
                  <a:lnTo>
                    <a:pt x="398" y="674"/>
                  </a:lnTo>
                  <a:lnTo>
                    <a:pt x="406" y="674"/>
                  </a:lnTo>
                  <a:lnTo>
                    <a:pt x="406" y="666"/>
                  </a:lnTo>
                  <a:lnTo>
                    <a:pt x="414" y="666"/>
                  </a:lnTo>
                  <a:lnTo>
                    <a:pt x="414" y="659"/>
                  </a:lnTo>
                  <a:lnTo>
                    <a:pt x="406" y="659"/>
                  </a:lnTo>
                  <a:lnTo>
                    <a:pt x="414" y="659"/>
                  </a:lnTo>
                  <a:lnTo>
                    <a:pt x="414" y="651"/>
                  </a:lnTo>
                  <a:lnTo>
                    <a:pt x="421" y="651"/>
                  </a:lnTo>
                  <a:lnTo>
                    <a:pt x="421" y="643"/>
                  </a:lnTo>
                  <a:lnTo>
                    <a:pt x="414" y="643"/>
                  </a:lnTo>
                  <a:lnTo>
                    <a:pt x="421" y="643"/>
                  </a:lnTo>
                  <a:lnTo>
                    <a:pt x="414" y="643"/>
                  </a:lnTo>
                  <a:lnTo>
                    <a:pt x="414" y="636"/>
                  </a:lnTo>
                  <a:lnTo>
                    <a:pt x="414" y="628"/>
                  </a:lnTo>
                  <a:lnTo>
                    <a:pt x="421" y="628"/>
                  </a:lnTo>
                  <a:lnTo>
                    <a:pt x="421" y="620"/>
                  </a:lnTo>
                  <a:lnTo>
                    <a:pt x="421" y="613"/>
                  </a:lnTo>
                  <a:lnTo>
                    <a:pt x="414" y="613"/>
                  </a:lnTo>
                  <a:lnTo>
                    <a:pt x="421" y="613"/>
                  </a:lnTo>
                  <a:lnTo>
                    <a:pt x="421" y="605"/>
                  </a:lnTo>
                  <a:lnTo>
                    <a:pt x="414" y="605"/>
                  </a:lnTo>
                  <a:lnTo>
                    <a:pt x="414" y="598"/>
                  </a:lnTo>
                  <a:lnTo>
                    <a:pt x="414" y="590"/>
                  </a:lnTo>
                  <a:lnTo>
                    <a:pt x="406" y="590"/>
                  </a:lnTo>
                  <a:lnTo>
                    <a:pt x="406" y="582"/>
                  </a:lnTo>
                  <a:lnTo>
                    <a:pt x="406" y="575"/>
                  </a:lnTo>
                  <a:lnTo>
                    <a:pt x="398" y="575"/>
                  </a:lnTo>
                  <a:lnTo>
                    <a:pt x="398" y="567"/>
                  </a:lnTo>
                  <a:lnTo>
                    <a:pt x="398" y="559"/>
                  </a:lnTo>
                  <a:lnTo>
                    <a:pt x="391" y="559"/>
                  </a:lnTo>
                  <a:lnTo>
                    <a:pt x="383" y="559"/>
                  </a:lnTo>
                  <a:lnTo>
                    <a:pt x="383" y="552"/>
                  </a:lnTo>
                  <a:lnTo>
                    <a:pt x="375" y="552"/>
                  </a:lnTo>
                  <a:lnTo>
                    <a:pt x="368" y="552"/>
                  </a:lnTo>
                  <a:lnTo>
                    <a:pt x="360" y="552"/>
                  </a:lnTo>
                  <a:lnTo>
                    <a:pt x="352" y="552"/>
                  </a:lnTo>
                  <a:lnTo>
                    <a:pt x="352" y="544"/>
                  </a:lnTo>
                  <a:lnTo>
                    <a:pt x="345" y="544"/>
                  </a:lnTo>
                  <a:lnTo>
                    <a:pt x="345" y="536"/>
                  </a:lnTo>
                  <a:lnTo>
                    <a:pt x="337" y="529"/>
                  </a:lnTo>
                  <a:lnTo>
                    <a:pt x="329" y="529"/>
                  </a:lnTo>
                  <a:lnTo>
                    <a:pt x="322" y="529"/>
                  </a:lnTo>
                  <a:lnTo>
                    <a:pt x="322" y="521"/>
                  </a:lnTo>
                  <a:lnTo>
                    <a:pt x="314" y="521"/>
                  </a:lnTo>
                  <a:lnTo>
                    <a:pt x="306" y="521"/>
                  </a:lnTo>
                  <a:lnTo>
                    <a:pt x="299" y="521"/>
                  </a:lnTo>
                  <a:lnTo>
                    <a:pt x="299" y="513"/>
                  </a:lnTo>
                  <a:lnTo>
                    <a:pt x="291" y="513"/>
                  </a:lnTo>
                  <a:lnTo>
                    <a:pt x="284" y="513"/>
                  </a:lnTo>
                  <a:lnTo>
                    <a:pt x="284" y="506"/>
                  </a:lnTo>
                  <a:lnTo>
                    <a:pt x="276" y="506"/>
                  </a:lnTo>
                  <a:lnTo>
                    <a:pt x="276" y="498"/>
                  </a:lnTo>
                  <a:lnTo>
                    <a:pt x="268" y="498"/>
                  </a:lnTo>
                  <a:lnTo>
                    <a:pt x="261" y="498"/>
                  </a:lnTo>
                  <a:lnTo>
                    <a:pt x="261" y="490"/>
                  </a:lnTo>
                  <a:lnTo>
                    <a:pt x="253" y="490"/>
                  </a:lnTo>
                  <a:lnTo>
                    <a:pt x="245" y="490"/>
                  </a:lnTo>
                  <a:lnTo>
                    <a:pt x="238" y="490"/>
                  </a:lnTo>
                  <a:lnTo>
                    <a:pt x="238" y="483"/>
                  </a:lnTo>
                  <a:lnTo>
                    <a:pt x="230" y="483"/>
                  </a:lnTo>
                  <a:lnTo>
                    <a:pt x="222" y="483"/>
                  </a:lnTo>
                  <a:lnTo>
                    <a:pt x="215" y="483"/>
                  </a:lnTo>
                  <a:lnTo>
                    <a:pt x="215" y="490"/>
                  </a:lnTo>
                  <a:lnTo>
                    <a:pt x="207" y="490"/>
                  </a:lnTo>
                  <a:lnTo>
                    <a:pt x="199" y="490"/>
                  </a:lnTo>
                  <a:lnTo>
                    <a:pt x="192" y="490"/>
                  </a:lnTo>
                  <a:lnTo>
                    <a:pt x="192" y="498"/>
                  </a:lnTo>
                  <a:lnTo>
                    <a:pt x="192" y="490"/>
                  </a:lnTo>
                  <a:lnTo>
                    <a:pt x="184" y="490"/>
                  </a:lnTo>
                  <a:lnTo>
                    <a:pt x="176" y="490"/>
                  </a:lnTo>
                  <a:lnTo>
                    <a:pt x="176" y="498"/>
                  </a:lnTo>
                  <a:lnTo>
                    <a:pt x="176" y="490"/>
                  </a:lnTo>
                  <a:lnTo>
                    <a:pt x="169" y="490"/>
                  </a:lnTo>
                  <a:lnTo>
                    <a:pt x="169" y="483"/>
                  </a:lnTo>
                  <a:lnTo>
                    <a:pt x="161" y="483"/>
                  </a:lnTo>
                  <a:lnTo>
                    <a:pt x="153" y="483"/>
                  </a:lnTo>
                  <a:lnTo>
                    <a:pt x="153" y="475"/>
                  </a:lnTo>
                  <a:lnTo>
                    <a:pt x="146" y="475"/>
                  </a:lnTo>
                  <a:lnTo>
                    <a:pt x="146" y="467"/>
                  </a:lnTo>
                  <a:lnTo>
                    <a:pt x="138" y="467"/>
                  </a:lnTo>
                  <a:lnTo>
                    <a:pt x="138" y="460"/>
                  </a:lnTo>
                  <a:lnTo>
                    <a:pt x="138" y="452"/>
                  </a:lnTo>
                  <a:lnTo>
                    <a:pt x="130" y="452"/>
                  </a:lnTo>
                  <a:lnTo>
                    <a:pt x="130" y="444"/>
                  </a:lnTo>
                  <a:lnTo>
                    <a:pt x="123" y="444"/>
                  </a:lnTo>
                  <a:lnTo>
                    <a:pt x="123" y="437"/>
                  </a:lnTo>
                  <a:lnTo>
                    <a:pt x="130" y="437"/>
                  </a:lnTo>
                  <a:lnTo>
                    <a:pt x="123" y="437"/>
                  </a:lnTo>
                  <a:lnTo>
                    <a:pt x="123" y="429"/>
                  </a:lnTo>
                  <a:lnTo>
                    <a:pt x="130" y="429"/>
                  </a:lnTo>
                  <a:lnTo>
                    <a:pt x="123" y="429"/>
                  </a:lnTo>
                  <a:lnTo>
                    <a:pt x="123" y="421"/>
                  </a:lnTo>
                  <a:lnTo>
                    <a:pt x="123" y="429"/>
                  </a:lnTo>
                  <a:lnTo>
                    <a:pt x="123" y="421"/>
                  </a:lnTo>
                  <a:lnTo>
                    <a:pt x="115" y="421"/>
                  </a:lnTo>
                  <a:lnTo>
                    <a:pt x="123" y="421"/>
                  </a:lnTo>
                  <a:lnTo>
                    <a:pt x="115" y="421"/>
                  </a:lnTo>
                  <a:lnTo>
                    <a:pt x="115" y="414"/>
                  </a:lnTo>
                  <a:lnTo>
                    <a:pt x="115" y="406"/>
                  </a:lnTo>
                  <a:lnTo>
                    <a:pt x="107" y="406"/>
                  </a:lnTo>
                  <a:lnTo>
                    <a:pt x="107" y="414"/>
                  </a:lnTo>
                  <a:lnTo>
                    <a:pt x="107" y="406"/>
                  </a:lnTo>
                  <a:lnTo>
                    <a:pt x="115" y="406"/>
                  </a:lnTo>
                  <a:lnTo>
                    <a:pt x="115" y="398"/>
                  </a:lnTo>
                  <a:lnTo>
                    <a:pt x="107" y="398"/>
                  </a:lnTo>
                  <a:lnTo>
                    <a:pt x="100" y="398"/>
                  </a:lnTo>
                  <a:lnTo>
                    <a:pt x="100" y="391"/>
                  </a:lnTo>
                  <a:lnTo>
                    <a:pt x="107" y="391"/>
                  </a:lnTo>
                  <a:lnTo>
                    <a:pt x="107" y="383"/>
                  </a:lnTo>
                  <a:lnTo>
                    <a:pt x="100" y="383"/>
                  </a:lnTo>
                  <a:lnTo>
                    <a:pt x="100" y="375"/>
                  </a:lnTo>
                  <a:lnTo>
                    <a:pt x="100" y="368"/>
                  </a:lnTo>
                  <a:lnTo>
                    <a:pt x="92" y="368"/>
                  </a:lnTo>
                  <a:lnTo>
                    <a:pt x="92" y="360"/>
                  </a:lnTo>
                  <a:lnTo>
                    <a:pt x="84" y="360"/>
                  </a:lnTo>
                  <a:lnTo>
                    <a:pt x="92" y="360"/>
                  </a:lnTo>
                  <a:lnTo>
                    <a:pt x="84" y="352"/>
                  </a:lnTo>
                  <a:lnTo>
                    <a:pt x="77" y="345"/>
                  </a:lnTo>
                  <a:lnTo>
                    <a:pt x="84" y="345"/>
                  </a:lnTo>
                  <a:lnTo>
                    <a:pt x="77" y="345"/>
                  </a:lnTo>
                  <a:lnTo>
                    <a:pt x="77" y="337"/>
                  </a:lnTo>
                  <a:lnTo>
                    <a:pt x="69" y="330"/>
                  </a:lnTo>
                  <a:lnTo>
                    <a:pt x="69" y="322"/>
                  </a:lnTo>
                  <a:lnTo>
                    <a:pt x="69" y="330"/>
                  </a:lnTo>
                  <a:lnTo>
                    <a:pt x="61" y="322"/>
                  </a:lnTo>
                  <a:lnTo>
                    <a:pt x="61" y="314"/>
                  </a:lnTo>
                  <a:lnTo>
                    <a:pt x="54" y="314"/>
                  </a:lnTo>
                  <a:lnTo>
                    <a:pt x="54" y="322"/>
                  </a:lnTo>
                  <a:lnTo>
                    <a:pt x="54" y="314"/>
                  </a:lnTo>
                  <a:lnTo>
                    <a:pt x="46" y="314"/>
                  </a:lnTo>
                  <a:lnTo>
                    <a:pt x="46" y="307"/>
                  </a:lnTo>
                  <a:lnTo>
                    <a:pt x="38" y="307"/>
                  </a:lnTo>
                  <a:lnTo>
                    <a:pt x="46" y="299"/>
                  </a:lnTo>
                  <a:lnTo>
                    <a:pt x="38" y="299"/>
                  </a:lnTo>
                  <a:lnTo>
                    <a:pt x="38" y="291"/>
                  </a:lnTo>
                  <a:lnTo>
                    <a:pt x="31" y="291"/>
                  </a:lnTo>
                  <a:lnTo>
                    <a:pt x="31" y="284"/>
                  </a:lnTo>
                  <a:lnTo>
                    <a:pt x="31" y="276"/>
                  </a:lnTo>
                  <a:lnTo>
                    <a:pt x="23" y="276"/>
                  </a:lnTo>
                  <a:lnTo>
                    <a:pt x="23" y="268"/>
                  </a:lnTo>
                  <a:lnTo>
                    <a:pt x="23" y="261"/>
                  </a:lnTo>
                  <a:lnTo>
                    <a:pt x="16" y="261"/>
                  </a:lnTo>
                  <a:lnTo>
                    <a:pt x="16" y="253"/>
                  </a:lnTo>
                  <a:lnTo>
                    <a:pt x="8" y="253"/>
                  </a:lnTo>
                  <a:lnTo>
                    <a:pt x="8" y="245"/>
                  </a:lnTo>
                  <a:lnTo>
                    <a:pt x="8" y="238"/>
                  </a:lnTo>
                  <a:lnTo>
                    <a:pt x="8" y="230"/>
                  </a:lnTo>
                  <a:lnTo>
                    <a:pt x="0" y="230"/>
                  </a:lnTo>
                  <a:lnTo>
                    <a:pt x="0" y="222"/>
                  </a:lnTo>
                  <a:lnTo>
                    <a:pt x="8" y="222"/>
                  </a:lnTo>
                  <a:lnTo>
                    <a:pt x="16" y="222"/>
                  </a:lnTo>
                  <a:lnTo>
                    <a:pt x="23" y="230"/>
                  </a:lnTo>
                  <a:lnTo>
                    <a:pt x="23" y="238"/>
                  </a:lnTo>
                  <a:lnTo>
                    <a:pt x="31" y="238"/>
                  </a:lnTo>
                  <a:lnTo>
                    <a:pt x="31" y="245"/>
                  </a:lnTo>
                  <a:lnTo>
                    <a:pt x="38" y="245"/>
                  </a:lnTo>
                  <a:lnTo>
                    <a:pt x="38" y="253"/>
                  </a:lnTo>
                  <a:lnTo>
                    <a:pt x="46" y="253"/>
                  </a:lnTo>
                  <a:lnTo>
                    <a:pt x="46" y="261"/>
                  </a:lnTo>
                  <a:lnTo>
                    <a:pt x="54" y="261"/>
                  </a:lnTo>
                  <a:lnTo>
                    <a:pt x="54" y="268"/>
                  </a:lnTo>
                  <a:lnTo>
                    <a:pt x="54" y="261"/>
                  </a:lnTo>
                  <a:lnTo>
                    <a:pt x="61" y="261"/>
                  </a:lnTo>
                  <a:lnTo>
                    <a:pt x="61" y="253"/>
                  </a:lnTo>
                  <a:lnTo>
                    <a:pt x="69" y="253"/>
                  </a:lnTo>
                  <a:lnTo>
                    <a:pt x="77" y="253"/>
                  </a:lnTo>
                  <a:lnTo>
                    <a:pt x="84" y="261"/>
                  </a:lnTo>
                  <a:lnTo>
                    <a:pt x="92" y="261"/>
                  </a:lnTo>
                  <a:lnTo>
                    <a:pt x="92" y="253"/>
                  </a:lnTo>
                  <a:lnTo>
                    <a:pt x="92" y="245"/>
                  </a:lnTo>
                  <a:lnTo>
                    <a:pt x="92" y="238"/>
                  </a:lnTo>
                  <a:lnTo>
                    <a:pt x="92" y="230"/>
                  </a:lnTo>
                  <a:lnTo>
                    <a:pt x="100" y="230"/>
                  </a:lnTo>
                  <a:lnTo>
                    <a:pt x="107" y="230"/>
                  </a:lnTo>
                  <a:lnTo>
                    <a:pt x="115" y="230"/>
                  </a:lnTo>
                  <a:lnTo>
                    <a:pt x="115" y="222"/>
                  </a:lnTo>
                  <a:lnTo>
                    <a:pt x="115" y="215"/>
                  </a:lnTo>
                  <a:lnTo>
                    <a:pt x="123" y="215"/>
                  </a:lnTo>
                  <a:lnTo>
                    <a:pt x="123" y="207"/>
                  </a:lnTo>
                  <a:lnTo>
                    <a:pt x="130" y="207"/>
                  </a:lnTo>
                  <a:lnTo>
                    <a:pt x="138" y="207"/>
                  </a:lnTo>
                  <a:lnTo>
                    <a:pt x="138" y="199"/>
                  </a:lnTo>
                  <a:lnTo>
                    <a:pt x="130" y="199"/>
                  </a:lnTo>
                  <a:lnTo>
                    <a:pt x="130" y="192"/>
                  </a:lnTo>
                  <a:lnTo>
                    <a:pt x="130" y="184"/>
                  </a:lnTo>
                  <a:lnTo>
                    <a:pt x="130" y="176"/>
                  </a:lnTo>
                  <a:lnTo>
                    <a:pt x="123" y="176"/>
                  </a:lnTo>
                  <a:lnTo>
                    <a:pt x="123" y="169"/>
                  </a:lnTo>
                  <a:lnTo>
                    <a:pt x="123" y="161"/>
                  </a:lnTo>
                  <a:lnTo>
                    <a:pt x="123" y="153"/>
                  </a:lnTo>
                  <a:lnTo>
                    <a:pt x="115" y="146"/>
                  </a:lnTo>
                  <a:lnTo>
                    <a:pt x="123" y="146"/>
                  </a:lnTo>
                  <a:lnTo>
                    <a:pt x="115" y="146"/>
                  </a:lnTo>
                  <a:lnTo>
                    <a:pt x="115" y="138"/>
                  </a:lnTo>
                  <a:lnTo>
                    <a:pt x="107" y="138"/>
                  </a:lnTo>
                  <a:lnTo>
                    <a:pt x="100" y="138"/>
                  </a:lnTo>
                  <a:lnTo>
                    <a:pt x="100" y="130"/>
                  </a:lnTo>
                  <a:lnTo>
                    <a:pt x="92" y="130"/>
                  </a:lnTo>
                  <a:lnTo>
                    <a:pt x="92" y="123"/>
                  </a:lnTo>
                  <a:lnTo>
                    <a:pt x="92" y="115"/>
                  </a:lnTo>
                  <a:lnTo>
                    <a:pt x="92" y="107"/>
                  </a:lnTo>
                  <a:lnTo>
                    <a:pt x="84" y="107"/>
                  </a:lnTo>
                  <a:lnTo>
                    <a:pt x="84" y="100"/>
                  </a:lnTo>
                  <a:lnTo>
                    <a:pt x="84" y="92"/>
                  </a:lnTo>
                  <a:lnTo>
                    <a:pt x="92" y="92"/>
                  </a:lnTo>
                  <a:lnTo>
                    <a:pt x="92" y="85"/>
                  </a:lnTo>
                  <a:lnTo>
                    <a:pt x="92" y="77"/>
                  </a:lnTo>
                  <a:lnTo>
                    <a:pt x="100" y="77"/>
                  </a:lnTo>
                  <a:lnTo>
                    <a:pt x="107" y="69"/>
                  </a:lnTo>
                  <a:lnTo>
                    <a:pt x="115" y="69"/>
                  </a:lnTo>
                  <a:lnTo>
                    <a:pt x="115" y="62"/>
                  </a:lnTo>
                  <a:lnTo>
                    <a:pt x="123" y="62"/>
                  </a:lnTo>
                  <a:lnTo>
                    <a:pt x="115" y="62"/>
                  </a:lnTo>
                  <a:lnTo>
                    <a:pt x="115" y="54"/>
                  </a:lnTo>
                  <a:lnTo>
                    <a:pt x="115" y="46"/>
                  </a:lnTo>
                  <a:lnTo>
                    <a:pt x="123" y="46"/>
                  </a:lnTo>
                  <a:lnTo>
                    <a:pt x="123" y="39"/>
                  </a:lnTo>
                  <a:lnTo>
                    <a:pt x="130" y="39"/>
                  </a:lnTo>
                  <a:lnTo>
                    <a:pt x="138" y="39"/>
                  </a:lnTo>
                  <a:lnTo>
                    <a:pt x="138" y="31"/>
                  </a:lnTo>
                  <a:lnTo>
                    <a:pt x="146" y="23"/>
                  </a:lnTo>
                  <a:lnTo>
                    <a:pt x="153" y="23"/>
                  </a:lnTo>
                  <a:lnTo>
                    <a:pt x="161" y="23"/>
                  </a:lnTo>
                  <a:lnTo>
                    <a:pt x="169" y="23"/>
                  </a:lnTo>
                  <a:lnTo>
                    <a:pt x="169" y="16"/>
                  </a:lnTo>
                  <a:lnTo>
                    <a:pt x="176" y="16"/>
                  </a:lnTo>
                  <a:lnTo>
                    <a:pt x="184" y="16"/>
                  </a:lnTo>
                  <a:lnTo>
                    <a:pt x="192" y="16"/>
                  </a:lnTo>
                  <a:lnTo>
                    <a:pt x="199" y="16"/>
                  </a:lnTo>
                  <a:lnTo>
                    <a:pt x="207" y="16"/>
                  </a:lnTo>
                  <a:lnTo>
                    <a:pt x="215" y="16"/>
                  </a:lnTo>
                  <a:lnTo>
                    <a:pt x="215" y="8"/>
                  </a:lnTo>
                  <a:lnTo>
                    <a:pt x="222" y="8"/>
                  </a:lnTo>
                  <a:lnTo>
                    <a:pt x="222" y="0"/>
                  </a:lnTo>
                  <a:lnTo>
                    <a:pt x="230" y="0"/>
                  </a:lnTo>
                  <a:lnTo>
                    <a:pt x="222" y="0"/>
                  </a:lnTo>
                  <a:lnTo>
                    <a:pt x="222" y="8"/>
                  </a:lnTo>
                  <a:lnTo>
                    <a:pt x="230" y="8"/>
                  </a:lnTo>
                  <a:lnTo>
                    <a:pt x="222" y="16"/>
                  </a:lnTo>
                  <a:lnTo>
                    <a:pt x="230" y="16"/>
                  </a:lnTo>
                  <a:lnTo>
                    <a:pt x="230" y="23"/>
                  </a:lnTo>
                  <a:lnTo>
                    <a:pt x="230" y="31"/>
                  </a:lnTo>
                  <a:lnTo>
                    <a:pt x="230" y="23"/>
                  </a:lnTo>
                  <a:lnTo>
                    <a:pt x="230" y="31"/>
                  </a:lnTo>
                  <a:lnTo>
                    <a:pt x="238" y="23"/>
                  </a:lnTo>
                  <a:lnTo>
                    <a:pt x="238" y="31"/>
                  </a:lnTo>
                  <a:lnTo>
                    <a:pt x="230" y="31"/>
                  </a:lnTo>
                  <a:lnTo>
                    <a:pt x="238" y="31"/>
                  </a:lnTo>
                  <a:lnTo>
                    <a:pt x="245" y="31"/>
                  </a:lnTo>
                  <a:lnTo>
                    <a:pt x="253" y="31"/>
                  </a:lnTo>
                  <a:lnTo>
                    <a:pt x="253" y="39"/>
                  </a:lnTo>
                  <a:lnTo>
                    <a:pt x="261" y="39"/>
                  </a:lnTo>
                  <a:lnTo>
                    <a:pt x="261" y="31"/>
                  </a:lnTo>
                  <a:lnTo>
                    <a:pt x="268" y="39"/>
                  </a:lnTo>
                  <a:lnTo>
                    <a:pt x="261" y="39"/>
                  </a:lnTo>
                  <a:lnTo>
                    <a:pt x="268" y="39"/>
                  </a:lnTo>
                  <a:lnTo>
                    <a:pt x="268" y="31"/>
                  </a:lnTo>
                  <a:lnTo>
                    <a:pt x="276" y="31"/>
                  </a:lnTo>
                  <a:lnTo>
                    <a:pt x="284" y="31"/>
                  </a:lnTo>
                  <a:lnTo>
                    <a:pt x="284" y="39"/>
                  </a:lnTo>
                  <a:lnTo>
                    <a:pt x="291" y="39"/>
                  </a:lnTo>
                  <a:lnTo>
                    <a:pt x="291" y="46"/>
                  </a:lnTo>
                  <a:lnTo>
                    <a:pt x="299" y="46"/>
                  </a:lnTo>
                  <a:lnTo>
                    <a:pt x="306" y="46"/>
                  </a:lnTo>
                  <a:lnTo>
                    <a:pt x="306" y="54"/>
                  </a:lnTo>
                  <a:lnTo>
                    <a:pt x="306" y="46"/>
                  </a:lnTo>
                  <a:lnTo>
                    <a:pt x="306" y="54"/>
                  </a:lnTo>
                  <a:lnTo>
                    <a:pt x="306" y="46"/>
                  </a:lnTo>
                  <a:lnTo>
                    <a:pt x="314" y="46"/>
                  </a:lnTo>
                  <a:lnTo>
                    <a:pt x="314" y="54"/>
                  </a:lnTo>
                  <a:lnTo>
                    <a:pt x="306" y="54"/>
                  </a:lnTo>
                  <a:lnTo>
                    <a:pt x="314" y="54"/>
                  </a:lnTo>
                  <a:lnTo>
                    <a:pt x="314" y="46"/>
                  </a:lnTo>
                  <a:lnTo>
                    <a:pt x="314" y="54"/>
                  </a:lnTo>
                  <a:lnTo>
                    <a:pt x="314" y="46"/>
                  </a:lnTo>
                  <a:lnTo>
                    <a:pt x="314" y="54"/>
                  </a:lnTo>
                  <a:lnTo>
                    <a:pt x="322" y="54"/>
                  </a:lnTo>
                  <a:lnTo>
                    <a:pt x="322" y="46"/>
                  </a:lnTo>
                  <a:lnTo>
                    <a:pt x="322" y="54"/>
                  </a:lnTo>
                  <a:lnTo>
                    <a:pt x="322" y="46"/>
                  </a:lnTo>
                  <a:lnTo>
                    <a:pt x="322" y="54"/>
                  </a:lnTo>
                  <a:lnTo>
                    <a:pt x="322" y="46"/>
                  </a:lnTo>
                  <a:lnTo>
                    <a:pt x="329" y="46"/>
                  </a:lnTo>
                  <a:lnTo>
                    <a:pt x="329" y="39"/>
                  </a:lnTo>
                  <a:lnTo>
                    <a:pt x="329" y="46"/>
                  </a:lnTo>
                  <a:lnTo>
                    <a:pt x="329" y="39"/>
                  </a:lnTo>
                  <a:lnTo>
                    <a:pt x="337" y="39"/>
                  </a:lnTo>
                  <a:lnTo>
                    <a:pt x="345" y="39"/>
                  </a:lnTo>
                  <a:lnTo>
                    <a:pt x="345" y="31"/>
                  </a:lnTo>
                  <a:lnTo>
                    <a:pt x="352" y="31"/>
                  </a:lnTo>
                  <a:lnTo>
                    <a:pt x="360" y="31"/>
                  </a:lnTo>
                  <a:lnTo>
                    <a:pt x="360" y="23"/>
                  </a:lnTo>
                  <a:lnTo>
                    <a:pt x="368" y="23"/>
                  </a:lnTo>
                  <a:lnTo>
                    <a:pt x="375" y="23"/>
                  </a:lnTo>
                  <a:lnTo>
                    <a:pt x="383" y="23"/>
                  </a:lnTo>
                  <a:lnTo>
                    <a:pt x="383" y="31"/>
                  </a:lnTo>
                  <a:lnTo>
                    <a:pt x="383" y="39"/>
                  </a:lnTo>
                  <a:lnTo>
                    <a:pt x="375" y="39"/>
                  </a:lnTo>
                  <a:lnTo>
                    <a:pt x="375" y="46"/>
                  </a:lnTo>
                  <a:lnTo>
                    <a:pt x="375" y="54"/>
                  </a:lnTo>
                  <a:lnTo>
                    <a:pt x="375" y="62"/>
                  </a:lnTo>
                  <a:lnTo>
                    <a:pt x="368" y="62"/>
                  </a:lnTo>
                  <a:lnTo>
                    <a:pt x="368" y="69"/>
                  </a:lnTo>
                  <a:lnTo>
                    <a:pt x="368" y="77"/>
                  </a:lnTo>
                  <a:lnTo>
                    <a:pt x="368" y="85"/>
                  </a:lnTo>
                  <a:lnTo>
                    <a:pt x="368" y="92"/>
                  </a:lnTo>
                  <a:lnTo>
                    <a:pt x="360" y="92"/>
                  </a:lnTo>
                  <a:lnTo>
                    <a:pt x="360" y="100"/>
                  </a:lnTo>
                  <a:lnTo>
                    <a:pt x="360" y="107"/>
                  </a:lnTo>
                  <a:lnTo>
                    <a:pt x="352" y="107"/>
                  </a:lnTo>
                  <a:lnTo>
                    <a:pt x="352" y="115"/>
                  </a:lnTo>
                  <a:lnTo>
                    <a:pt x="352" y="123"/>
                  </a:lnTo>
                  <a:lnTo>
                    <a:pt x="352" y="130"/>
                  </a:lnTo>
                  <a:lnTo>
                    <a:pt x="345" y="130"/>
                  </a:lnTo>
                  <a:lnTo>
                    <a:pt x="352" y="130"/>
                  </a:lnTo>
                  <a:lnTo>
                    <a:pt x="352" y="138"/>
                  </a:lnTo>
                  <a:lnTo>
                    <a:pt x="360" y="146"/>
                  </a:lnTo>
                  <a:lnTo>
                    <a:pt x="360" y="153"/>
                  </a:lnTo>
                  <a:lnTo>
                    <a:pt x="360" y="161"/>
                  </a:lnTo>
                  <a:lnTo>
                    <a:pt x="360" y="169"/>
                  </a:lnTo>
                  <a:lnTo>
                    <a:pt x="368" y="169"/>
                  </a:lnTo>
                  <a:lnTo>
                    <a:pt x="375" y="169"/>
                  </a:lnTo>
                  <a:lnTo>
                    <a:pt x="375" y="176"/>
                  </a:lnTo>
                  <a:lnTo>
                    <a:pt x="375" y="184"/>
                  </a:lnTo>
                  <a:lnTo>
                    <a:pt x="375" y="192"/>
                  </a:lnTo>
                  <a:lnTo>
                    <a:pt x="383" y="192"/>
                  </a:lnTo>
                  <a:lnTo>
                    <a:pt x="391" y="192"/>
                  </a:lnTo>
                  <a:lnTo>
                    <a:pt x="398" y="192"/>
                  </a:lnTo>
                  <a:lnTo>
                    <a:pt x="406" y="192"/>
                  </a:lnTo>
                  <a:lnTo>
                    <a:pt x="414" y="192"/>
                  </a:lnTo>
                  <a:lnTo>
                    <a:pt x="414" y="199"/>
                  </a:lnTo>
                  <a:lnTo>
                    <a:pt x="414" y="207"/>
                  </a:lnTo>
                  <a:lnTo>
                    <a:pt x="414" y="215"/>
                  </a:lnTo>
                  <a:lnTo>
                    <a:pt x="414" y="222"/>
                  </a:lnTo>
                  <a:lnTo>
                    <a:pt x="414" y="230"/>
                  </a:lnTo>
                  <a:lnTo>
                    <a:pt x="421" y="230"/>
                  </a:lnTo>
                  <a:lnTo>
                    <a:pt x="429" y="230"/>
                  </a:lnTo>
                  <a:lnTo>
                    <a:pt x="429" y="238"/>
                  </a:lnTo>
                  <a:lnTo>
                    <a:pt x="437" y="238"/>
                  </a:lnTo>
                  <a:lnTo>
                    <a:pt x="444" y="238"/>
                  </a:lnTo>
                  <a:lnTo>
                    <a:pt x="452" y="238"/>
                  </a:lnTo>
                  <a:lnTo>
                    <a:pt x="452" y="245"/>
                  </a:lnTo>
                  <a:lnTo>
                    <a:pt x="444" y="245"/>
                  </a:lnTo>
                  <a:lnTo>
                    <a:pt x="444" y="253"/>
                  </a:lnTo>
                  <a:lnTo>
                    <a:pt x="437" y="253"/>
                  </a:lnTo>
                  <a:lnTo>
                    <a:pt x="437" y="261"/>
                  </a:lnTo>
                  <a:lnTo>
                    <a:pt x="429" y="268"/>
                  </a:lnTo>
                  <a:lnTo>
                    <a:pt x="421" y="268"/>
                  </a:lnTo>
                  <a:lnTo>
                    <a:pt x="421" y="276"/>
                  </a:lnTo>
                  <a:lnTo>
                    <a:pt x="421" y="284"/>
                  </a:lnTo>
                  <a:lnTo>
                    <a:pt x="421" y="291"/>
                  </a:lnTo>
                  <a:lnTo>
                    <a:pt x="429" y="291"/>
                  </a:lnTo>
                  <a:lnTo>
                    <a:pt x="429" y="299"/>
                  </a:lnTo>
                  <a:lnTo>
                    <a:pt x="437" y="299"/>
                  </a:lnTo>
                  <a:lnTo>
                    <a:pt x="437" y="307"/>
                  </a:lnTo>
                  <a:lnTo>
                    <a:pt x="444" y="307"/>
                  </a:lnTo>
                  <a:lnTo>
                    <a:pt x="444" y="314"/>
                  </a:lnTo>
                  <a:lnTo>
                    <a:pt x="444" y="322"/>
                  </a:lnTo>
                  <a:lnTo>
                    <a:pt x="444" y="330"/>
                  </a:lnTo>
                  <a:lnTo>
                    <a:pt x="452" y="330"/>
                  </a:lnTo>
                  <a:lnTo>
                    <a:pt x="452" y="337"/>
                  </a:lnTo>
                  <a:lnTo>
                    <a:pt x="460" y="337"/>
                  </a:lnTo>
                  <a:lnTo>
                    <a:pt x="467" y="337"/>
                  </a:lnTo>
                  <a:lnTo>
                    <a:pt x="475" y="337"/>
                  </a:lnTo>
                  <a:lnTo>
                    <a:pt x="475" y="345"/>
                  </a:lnTo>
                  <a:lnTo>
                    <a:pt x="483" y="345"/>
                  </a:lnTo>
                  <a:lnTo>
                    <a:pt x="483" y="352"/>
                  </a:lnTo>
                  <a:lnTo>
                    <a:pt x="490" y="352"/>
                  </a:lnTo>
                  <a:lnTo>
                    <a:pt x="490" y="360"/>
                  </a:lnTo>
                  <a:lnTo>
                    <a:pt x="498" y="360"/>
                  </a:lnTo>
                  <a:lnTo>
                    <a:pt x="498" y="368"/>
                  </a:lnTo>
                  <a:lnTo>
                    <a:pt x="506" y="368"/>
                  </a:lnTo>
                  <a:lnTo>
                    <a:pt x="506" y="360"/>
                  </a:lnTo>
                  <a:lnTo>
                    <a:pt x="513" y="360"/>
                  </a:lnTo>
                  <a:lnTo>
                    <a:pt x="521" y="360"/>
                  </a:lnTo>
                  <a:lnTo>
                    <a:pt x="521" y="352"/>
                  </a:lnTo>
                  <a:lnTo>
                    <a:pt x="521" y="360"/>
                  </a:lnTo>
                  <a:lnTo>
                    <a:pt x="529" y="360"/>
                  </a:lnTo>
                  <a:lnTo>
                    <a:pt x="536" y="360"/>
                  </a:lnTo>
                  <a:lnTo>
                    <a:pt x="544" y="360"/>
                  </a:lnTo>
                  <a:lnTo>
                    <a:pt x="544" y="368"/>
                  </a:lnTo>
                  <a:lnTo>
                    <a:pt x="551" y="368"/>
                  </a:lnTo>
                  <a:lnTo>
                    <a:pt x="559" y="368"/>
                  </a:lnTo>
                  <a:lnTo>
                    <a:pt x="559" y="375"/>
                  </a:lnTo>
                  <a:lnTo>
                    <a:pt x="567" y="375"/>
                  </a:lnTo>
                  <a:lnTo>
                    <a:pt x="574" y="375"/>
                  </a:lnTo>
                  <a:lnTo>
                    <a:pt x="574" y="383"/>
                  </a:lnTo>
                  <a:lnTo>
                    <a:pt x="582" y="383"/>
                  </a:lnTo>
                  <a:lnTo>
                    <a:pt x="582" y="391"/>
                  </a:lnTo>
                  <a:lnTo>
                    <a:pt x="590" y="391"/>
                  </a:lnTo>
                  <a:lnTo>
                    <a:pt x="597" y="391"/>
                  </a:lnTo>
                  <a:lnTo>
                    <a:pt x="605" y="391"/>
                  </a:lnTo>
                  <a:lnTo>
                    <a:pt x="605" y="398"/>
                  </a:lnTo>
                  <a:lnTo>
                    <a:pt x="613" y="398"/>
                  </a:lnTo>
                  <a:lnTo>
                    <a:pt x="620" y="398"/>
                  </a:lnTo>
                  <a:lnTo>
                    <a:pt x="620" y="406"/>
                  </a:lnTo>
                  <a:lnTo>
                    <a:pt x="628" y="406"/>
                  </a:lnTo>
                  <a:lnTo>
                    <a:pt x="636" y="406"/>
                  </a:lnTo>
                  <a:lnTo>
                    <a:pt x="643" y="406"/>
                  </a:lnTo>
                  <a:lnTo>
                    <a:pt x="651" y="406"/>
                  </a:lnTo>
                  <a:lnTo>
                    <a:pt x="659" y="406"/>
                  </a:lnTo>
                  <a:lnTo>
                    <a:pt x="659" y="414"/>
                  </a:lnTo>
                  <a:lnTo>
                    <a:pt x="666" y="414"/>
                  </a:lnTo>
                  <a:lnTo>
                    <a:pt x="674" y="414"/>
                  </a:lnTo>
                  <a:lnTo>
                    <a:pt x="674" y="421"/>
                  </a:lnTo>
                  <a:lnTo>
                    <a:pt x="682" y="421"/>
                  </a:lnTo>
                  <a:lnTo>
                    <a:pt x="682" y="414"/>
                  </a:lnTo>
                  <a:lnTo>
                    <a:pt x="689" y="414"/>
                  </a:lnTo>
                  <a:lnTo>
                    <a:pt x="689" y="421"/>
                  </a:lnTo>
                  <a:lnTo>
                    <a:pt x="697" y="421"/>
                  </a:lnTo>
                  <a:lnTo>
                    <a:pt x="697" y="429"/>
                  </a:lnTo>
                  <a:lnTo>
                    <a:pt x="705" y="429"/>
                  </a:lnTo>
                  <a:lnTo>
                    <a:pt x="705" y="421"/>
                  </a:lnTo>
                  <a:lnTo>
                    <a:pt x="712" y="421"/>
                  </a:lnTo>
                  <a:lnTo>
                    <a:pt x="712" y="429"/>
                  </a:lnTo>
                  <a:lnTo>
                    <a:pt x="712" y="421"/>
                  </a:lnTo>
                  <a:lnTo>
                    <a:pt x="712" y="429"/>
                  </a:lnTo>
                  <a:lnTo>
                    <a:pt x="720" y="429"/>
                  </a:lnTo>
                  <a:lnTo>
                    <a:pt x="720" y="421"/>
                  </a:lnTo>
                  <a:lnTo>
                    <a:pt x="728" y="421"/>
                  </a:lnTo>
                  <a:lnTo>
                    <a:pt x="735" y="421"/>
                  </a:lnTo>
                  <a:lnTo>
                    <a:pt x="743" y="429"/>
                  </a:lnTo>
                  <a:lnTo>
                    <a:pt x="751" y="429"/>
                  </a:lnTo>
                  <a:lnTo>
                    <a:pt x="758" y="429"/>
                  </a:lnTo>
                  <a:lnTo>
                    <a:pt x="758" y="421"/>
                  </a:lnTo>
                  <a:lnTo>
                    <a:pt x="766" y="421"/>
                  </a:lnTo>
                  <a:lnTo>
                    <a:pt x="766" y="414"/>
                  </a:lnTo>
                  <a:lnTo>
                    <a:pt x="774" y="421"/>
                  </a:lnTo>
                  <a:lnTo>
                    <a:pt x="781" y="421"/>
                  </a:lnTo>
                  <a:lnTo>
                    <a:pt x="781" y="429"/>
                  </a:lnTo>
                  <a:lnTo>
                    <a:pt x="774" y="429"/>
                  </a:lnTo>
                  <a:lnTo>
                    <a:pt x="781" y="429"/>
                  </a:lnTo>
                  <a:lnTo>
                    <a:pt x="781" y="437"/>
                  </a:lnTo>
                  <a:lnTo>
                    <a:pt x="781" y="444"/>
                  </a:lnTo>
                  <a:lnTo>
                    <a:pt x="781" y="452"/>
                  </a:lnTo>
                  <a:lnTo>
                    <a:pt x="774" y="452"/>
                  </a:lnTo>
                  <a:lnTo>
                    <a:pt x="774" y="460"/>
                  </a:lnTo>
                  <a:lnTo>
                    <a:pt x="781" y="460"/>
                  </a:lnTo>
                  <a:lnTo>
                    <a:pt x="789" y="460"/>
                  </a:lnTo>
                  <a:lnTo>
                    <a:pt x="789" y="467"/>
                  </a:lnTo>
                  <a:lnTo>
                    <a:pt x="789" y="475"/>
                  </a:lnTo>
                  <a:lnTo>
                    <a:pt x="789" y="467"/>
                  </a:lnTo>
                  <a:lnTo>
                    <a:pt x="789" y="475"/>
                  </a:lnTo>
                  <a:lnTo>
                    <a:pt x="781" y="467"/>
                  </a:lnTo>
                  <a:lnTo>
                    <a:pt x="781" y="475"/>
                  </a:lnTo>
                  <a:lnTo>
                    <a:pt x="781" y="467"/>
                  </a:lnTo>
                  <a:lnTo>
                    <a:pt x="781" y="475"/>
                  </a:lnTo>
                  <a:lnTo>
                    <a:pt x="781" y="483"/>
                  </a:lnTo>
                  <a:lnTo>
                    <a:pt x="774" y="483"/>
                  </a:lnTo>
                  <a:lnTo>
                    <a:pt x="766" y="483"/>
                  </a:lnTo>
                  <a:lnTo>
                    <a:pt x="766" y="490"/>
                  </a:lnTo>
                  <a:lnTo>
                    <a:pt x="766" y="498"/>
                  </a:lnTo>
                  <a:lnTo>
                    <a:pt x="766" y="506"/>
                  </a:lnTo>
                  <a:lnTo>
                    <a:pt x="758" y="506"/>
                  </a:lnTo>
                  <a:lnTo>
                    <a:pt x="758" y="513"/>
                  </a:lnTo>
                  <a:lnTo>
                    <a:pt x="751" y="513"/>
                  </a:lnTo>
                  <a:lnTo>
                    <a:pt x="751" y="521"/>
                  </a:lnTo>
                  <a:lnTo>
                    <a:pt x="743" y="521"/>
                  </a:lnTo>
                  <a:lnTo>
                    <a:pt x="751" y="529"/>
                  </a:lnTo>
                  <a:lnTo>
                    <a:pt x="743" y="529"/>
                  </a:lnTo>
                  <a:lnTo>
                    <a:pt x="743" y="536"/>
                  </a:lnTo>
                  <a:lnTo>
                    <a:pt x="743" y="529"/>
                  </a:lnTo>
                  <a:lnTo>
                    <a:pt x="743" y="536"/>
                  </a:lnTo>
                  <a:lnTo>
                    <a:pt x="735" y="536"/>
                  </a:lnTo>
                  <a:lnTo>
                    <a:pt x="728" y="536"/>
                  </a:lnTo>
                  <a:lnTo>
                    <a:pt x="728" y="544"/>
                  </a:lnTo>
                  <a:lnTo>
                    <a:pt x="720" y="544"/>
                  </a:lnTo>
                  <a:lnTo>
                    <a:pt x="720" y="552"/>
                  </a:lnTo>
                  <a:lnTo>
                    <a:pt x="720" y="544"/>
                  </a:lnTo>
                  <a:lnTo>
                    <a:pt x="712" y="544"/>
                  </a:lnTo>
                  <a:lnTo>
                    <a:pt x="712" y="552"/>
                  </a:lnTo>
                  <a:lnTo>
                    <a:pt x="705" y="552"/>
                  </a:lnTo>
                  <a:lnTo>
                    <a:pt x="705" y="559"/>
                  </a:lnTo>
                  <a:lnTo>
                    <a:pt x="705" y="567"/>
                  </a:lnTo>
                  <a:lnTo>
                    <a:pt x="705" y="575"/>
                  </a:lnTo>
                  <a:lnTo>
                    <a:pt x="712" y="575"/>
                  </a:lnTo>
                  <a:lnTo>
                    <a:pt x="712" y="582"/>
                  </a:lnTo>
                  <a:lnTo>
                    <a:pt x="712" y="590"/>
                  </a:lnTo>
                  <a:lnTo>
                    <a:pt x="705" y="590"/>
                  </a:lnTo>
                  <a:lnTo>
                    <a:pt x="705" y="582"/>
                  </a:lnTo>
                  <a:lnTo>
                    <a:pt x="697" y="582"/>
                  </a:lnTo>
                  <a:lnTo>
                    <a:pt x="689" y="582"/>
                  </a:lnTo>
                  <a:lnTo>
                    <a:pt x="682" y="582"/>
                  </a:lnTo>
                  <a:lnTo>
                    <a:pt x="682" y="575"/>
                  </a:lnTo>
                  <a:lnTo>
                    <a:pt x="674" y="582"/>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26" name="Google Shape;1126;p62"/>
            <p:cNvSpPr/>
            <p:nvPr/>
          </p:nvSpPr>
          <p:spPr>
            <a:xfrm>
              <a:off x="3716338" y="6546850"/>
              <a:ext cx="522287" cy="752475"/>
            </a:xfrm>
            <a:custGeom>
              <a:avLst/>
              <a:gdLst/>
              <a:ahLst/>
              <a:cxnLst/>
              <a:rect l="l" t="t" r="r" b="b"/>
              <a:pathLst>
                <a:path w="329" h="474" extrusionOk="0">
                  <a:moveTo>
                    <a:pt x="69" y="344"/>
                  </a:moveTo>
                  <a:lnTo>
                    <a:pt x="69" y="337"/>
                  </a:lnTo>
                  <a:lnTo>
                    <a:pt x="69" y="329"/>
                  </a:lnTo>
                  <a:lnTo>
                    <a:pt x="69" y="321"/>
                  </a:lnTo>
                  <a:lnTo>
                    <a:pt x="69" y="314"/>
                  </a:lnTo>
                  <a:lnTo>
                    <a:pt x="69" y="306"/>
                  </a:lnTo>
                  <a:lnTo>
                    <a:pt x="61" y="306"/>
                  </a:lnTo>
                  <a:lnTo>
                    <a:pt x="61" y="314"/>
                  </a:lnTo>
                  <a:lnTo>
                    <a:pt x="53" y="314"/>
                  </a:lnTo>
                  <a:lnTo>
                    <a:pt x="46" y="314"/>
                  </a:lnTo>
                  <a:lnTo>
                    <a:pt x="38" y="314"/>
                  </a:lnTo>
                  <a:lnTo>
                    <a:pt x="38" y="321"/>
                  </a:lnTo>
                  <a:lnTo>
                    <a:pt x="30" y="321"/>
                  </a:lnTo>
                  <a:lnTo>
                    <a:pt x="23" y="321"/>
                  </a:lnTo>
                  <a:lnTo>
                    <a:pt x="15" y="314"/>
                  </a:lnTo>
                  <a:lnTo>
                    <a:pt x="7" y="314"/>
                  </a:lnTo>
                  <a:lnTo>
                    <a:pt x="0" y="314"/>
                  </a:lnTo>
                  <a:lnTo>
                    <a:pt x="0" y="306"/>
                  </a:lnTo>
                  <a:lnTo>
                    <a:pt x="0" y="298"/>
                  </a:lnTo>
                  <a:lnTo>
                    <a:pt x="7" y="298"/>
                  </a:lnTo>
                  <a:lnTo>
                    <a:pt x="7" y="291"/>
                  </a:lnTo>
                  <a:lnTo>
                    <a:pt x="15" y="291"/>
                  </a:lnTo>
                  <a:lnTo>
                    <a:pt x="23" y="291"/>
                  </a:lnTo>
                  <a:lnTo>
                    <a:pt x="23" y="283"/>
                  </a:lnTo>
                  <a:lnTo>
                    <a:pt x="23" y="275"/>
                  </a:lnTo>
                  <a:lnTo>
                    <a:pt x="23" y="268"/>
                  </a:lnTo>
                  <a:lnTo>
                    <a:pt x="23" y="260"/>
                  </a:lnTo>
                  <a:lnTo>
                    <a:pt x="23" y="252"/>
                  </a:lnTo>
                  <a:lnTo>
                    <a:pt x="15" y="252"/>
                  </a:lnTo>
                  <a:lnTo>
                    <a:pt x="15" y="245"/>
                  </a:lnTo>
                  <a:lnTo>
                    <a:pt x="23" y="245"/>
                  </a:lnTo>
                  <a:lnTo>
                    <a:pt x="23" y="237"/>
                  </a:lnTo>
                  <a:lnTo>
                    <a:pt x="30" y="237"/>
                  </a:lnTo>
                  <a:lnTo>
                    <a:pt x="38" y="237"/>
                  </a:lnTo>
                  <a:lnTo>
                    <a:pt x="38" y="229"/>
                  </a:lnTo>
                  <a:lnTo>
                    <a:pt x="38" y="222"/>
                  </a:lnTo>
                  <a:lnTo>
                    <a:pt x="46" y="222"/>
                  </a:lnTo>
                  <a:lnTo>
                    <a:pt x="38" y="222"/>
                  </a:lnTo>
                  <a:lnTo>
                    <a:pt x="38" y="214"/>
                  </a:lnTo>
                  <a:lnTo>
                    <a:pt x="38" y="206"/>
                  </a:lnTo>
                  <a:lnTo>
                    <a:pt x="38" y="199"/>
                  </a:lnTo>
                  <a:lnTo>
                    <a:pt x="38" y="191"/>
                  </a:lnTo>
                  <a:lnTo>
                    <a:pt x="46" y="191"/>
                  </a:lnTo>
                  <a:lnTo>
                    <a:pt x="53" y="191"/>
                  </a:lnTo>
                  <a:lnTo>
                    <a:pt x="53" y="183"/>
                  </a:lnTo>
                  <a:lnTo>
                    <a:pt x="61" y="183"/>
                  </a:lnTo>
                  <a:lnTo>
                    <a:pt x="61" y="176"/>
                  </a:lnTo>
                  <a:lnTo>
                    <a:pt x="61" y="168"/>
                  </a:lnTo>
                  <a:lnTo>
                    <a:pt x="53" y="168"/>
                  </a:lnTo>
                  <a:lnTo>
                    <a:pt x="46" y="168"/>
                  </a:lnTo>
                  <a:lnTo>
                    <a:pt x="46" y="161"/>
                  </a:lnTo>
                  <a:lnTo>
                    <a:pt x="53" y="161"/>
                  </a:lnTo>
                  <a:lnTo>
                    <a:pt x="53" y="153"/>
                  </a:lnTo>
                  <a:lnTo>
                    <a:pt x="46" y="153"/>
                  </a:lnTo>
                  <a:lnTo>
                    <a:pt x="46" y="145"/>
                  </a:lnTo>
                  <a:lnTo>
                    <a:pt x="53" y="145"/>
                  </a:lnTo>
                  <a:lnTo>
                    <a:pt x="61" y="145"/>
                  </a:lnTo>
                  <a:lnTo>
                    <a:pt x="61" y="138"/>
                  </a:lnTo>
                  <a:lnTo>
                    <a:pt x="61" y="145"/>
                  </a:lnTo>
                  <a:lnTo>
                    <a:pt x="69" y="145"/>
                  </a:lnTo>
                  <a:lnTo>
                    <a:pt x="69" y="153"/>
                  </a:lnTo>
                  <a:lnTo>
                    <a:pt x="76" y="153"/>
                  </a:lnTo>
                  <a:lnTo>
                    <a:pt x="76" y="145"/>
                  </a:lnTo>
                  <a:lnTo>
                    <a:pt x="76" y="138"/>
                  </a:lnTo>
                  <a:lnTo>
                    <a:pt x="76" y="145"/>
                  </a:lnTo>
                  <a:lnTo>
                    <a:pt x="84" y="145"/>
                  </a:lnTo>
                  <a:lnTo>
                    <a:pt x="84" y="138"/>
                  </a:lnTo>
                  <a:lnTo>
                    <a:pt x="84" y="130"/>
                  </a:lnTo>
                  <a:lnTo>
                    <a:pt x="92" y="130"/>
                  </a:lnTo>
                  <a:lnTo>
                    <a:pt x="92" y="122"/>
                  </a:lnTo>
                  <a:lnTo>
                    <a:pt x="99" y="122"/>
                  </a:lnTo>
                  <a:lnTo>
                    <a:pt x="99" y="115"/>
                  </a:lnTo>
                  <a:lnTo>
                    <a:pt x="107" y="115"/>
                  </a:lnTo>
                  <a:lnTo>
                    <a:pt x="99" y="115"/>
                  </a:lnTo>
                  <a:lnTo>
                    <a:pt x="107" y="115"/>
                  </a:lnTo>
                  <a:lnTo>
                    <a:pt x="107" y="107"/>
                  </a:lnTo>
                  <a:lnTo>
                    <a:pt x="107" y="115"/>
                  </a:lnTo>
                  <a:lnTo>
                    <a:pt x="107" y="107"/>
                  </a:lnTo>
                  <a:lnTo>
                    <a:pt x="115" y="107"/>
                  </a:lnTo>
                  <a:lnTo>
                    <a:pt x="122" y="107"/>
                  </a:lnTo>
                  <a:lnTo>
                    <a:pt x="130" y="107"/>
                  </a:lnTo>
                  <a:lnTo>
                    <a:pt x="122" y="99"/>
                  </a:lnTo>
                  <a:lnTo>
                    <a:pt x="130" y="99"/>
                  </a:lnTo>
                  <a:lnTo>
                    <a:pt x="130" y="92"/>
                  </a:lnTo>
                  <a:lnTo>
                    <a:pt x="122" y="92"/>
                  </a:lnTo>
                  <a:lnTo>
                    <a:pt x="130" y="92"/>
                  </a:lnTo>
                  <a:lnTo>
                    <a:pt x="122" y="92"/>
                  </a:lnTo>
                  <a:lnTo>
                    <a:pt x="130" y="92"/>
                  </a:lnTo>
                  <a:lnTo>
                    <a:pt x="130" y="84"/>
                  </a:lnTo>
                  <a:lnTo>
                    <a:pt x="138" y="84"/>
                  </a:lnTo>
                  <a:lnTo>
                    <a:pt x="138" y="92"/>
                  </a:lnTo>
                  <a:lnTo>
                    <a:pt x="145" y="92"/>
                  </a:lnTo>
                  <a:lnTo>
                    <a:pt x="145" y="84"/>
                  </a:lnTo>
                  <a:lnTo>
                    <a:pt x="145" y="76"/>
                  </a:lnTo>
                  <a:lnTo>
                    <a:pt x="145" y="69"/>
                  </a:lnTo>
                  <a:lnTo>
                    <a:pt x="153" y="69"/>
                  </a:lnTo>
                  <a:lnTo>
                    <a:pt x="153" y="61"/>
                  </a:lnTo>
                  <a:lnTo>
                    <a:pt x="153" y="53"/>
                  </a:lnTo>
                  <a:lnTo>
                    <a:pt x="161" y="53"/>
                  </a:lnTo>
                  <a:lnTo>
                    <a:pt x="161" y="46"/>
                  </a:lnTo>
                  <a:lnTo>
                    <a:pt x="161" y="53"/>
                  </a:lnTo>
                  <a:lnTo>
                    <a:pt x="161" y="46"/>
                  </a:lnTo>
                  <a:lnTo>
                    <a:pt x="161" y="38"/>
                  </a:lnTo>
                  <a:lnTo>
                    <a:pt x="153" y="38"/>
                  </a:lnTo>
                  <a:lnTo>
                    <a:pt x="161" y="38"/>
                  </a:lnTo>
                  <a:lnTo>
                    <a:pt x="161" y="30"/>
                  </a:lnTo>
                  <a:lnTo>
                    <a:pt x="161" y="23"/>
                  </a:lnTo>
                  <a:lnTo>
                    <a:pt x="153" y="15"/>
                  </a:lnTo>
                  <a:lnTo>
                    <a:pt x="161" y="15"/>
                  </a:lnTo>
                  <a:lnTo>
                    <a:pt x="153" y="15"/>
                  </a:lnTo>
                  <a:lnTo>
                    <a:pt x="161" y="15"/>
                  </a:lnTo>
                  <a:lnTo>
                    <a:pt x="161" y="7"/>
                  </a:lnTo>
                  <a:lnTo>
                    <a:pt x="168" y="7"/>
                  </a:lnTo>
                  <a:lnTo>
                    <a:pt x="176" y="7"/>
                  </a:lnTo>
                  <a:lnTo>
                    <a:pt x="183" y="7"/>
                  </a:lnTo>
                  <a:lnTo>
                    <a:pt x="191" y="7"/>
                  </a:lnTo>
                  <a:lnTo>
                    <a:pt x="191" y="15"/>
                  </a:lnTo>
                  <a:lnTo>
                    <a:pt x="199" y="15"/>
                  </a:lnTo>
                  <a:lnTo>
                    <a:pt x="199" y="23"/>
                  </a:lnTo>
                  <a:lnTo>
                    <a:pt x="206" y="15"/>
                  </a:lnTo>
                  <a:lnTo>
                    <a:pt x="206" y="23"/>
                  </a:lnTo>
                  <a:lnTo>
                    <a:pt x="206" y="15"/>
                  </a:lnTo>
                  <a:lnTo>
                    <a:pt x="214" y="15"/>
                  </a:lnTo>
                  <a:lnTo>
                    <a:pt x="222" y="15"/>
                  </a:lnTo>
                  <a:lnTo>
                    <a:pt x="229" y="15"/>
                  </a:lnTo>
                  <a:lnTo>
                    <a:pt x="237" y="15"/>
                  </a:lnTo>
                  <a:lnTo>
                    <a:pt x="245" y="15"/>
                  </a:lnTo>
                  <a:lnTo>
                    <a:pt x="245" y="7"/>
                  </a:lnTo>
                  <a:lnTo>
                    <a:pt x="245" y="0"/>
                  </a:lnTo>
                  <a:lnTo>
                    <a:pt x="252" y="0"/>
                  </a:lnTo>
                  <a:lnTo>
                    <a:pt x="260" y="0"/>
                  </a:lnTo>
                  <a:lnTo>
                    <a:pt x="260" y="7"/>
                  </a:lnTo>
                  <a:lnTo>
                    <a:pt x="260" y="0"/>
                  </a:lnTo>
                  <a:lnTo>
                    <a:pt x="268" y="0"/>
                  </a:lnTo>
                  <a:lnTo>
                    <a:pt x="268" y="7"/>
                  </a:lnTo>
                  <a:lnTo>
                    <a:pt x="275" y="7"/>
                  </a:lnTo>
                  <a:lnTo>
                    <a:pt x="283" y="7"/>
                  </a:lnTo>
                  <a:lnTo>
                    <a:pt x="283" y="15"/>
                  </a:lnTo>
                  <a:lnTo>
                    <a:pt x="283" y="7"/>
                  </a:lnTo>
                  <a:lnTo>
                    <a:pt x="291" y="7"/>
                  </a:lnTo>
                  <a:lnTo>
                    <a:pt x="291" y="15"/>
                  </a:lnTo>
                  <a:lnTo>
                    <a:pt x="298" y="15"/>
                  </a:lnTo>
                  <a:lnTo>
                    <a:pt x="291" y="15"/>
                  </a:lnTo>
                  <a:lnTo>
                    <a:pt x="298" y="15"/>
                  </a:lnTo>
                  <a:lnTo>
                    <a:pt x="298" y="23"/>
                  </a:lnTo>
                  <a:lnTo>
                    <a:pt x="298" y="30"/>
                  </a:lnTo>
                  <a:lnTo>
                    <a:pt x="306" y="30"/>
                  </a:lnTo>
                  <a:lnTo>
                    <a:pt x="314" y="30"/>
                  </a:lnTo>
                  <a:lnTo>
                    <a:pt x="314" y="38"/>
                  </a:lnTo>
                  <a:lnTo>
                    <a:pt x="314" y="46"/>
                  </a:lnTo>
                  <a:lnTo>
                    <a:pt x="314" y="38"/>
                  </a:lnTo>
                  <a:lnTo>
                    <a:pt x="314" y="46"/>
                  </a:lnTo>
                  <a:lnTo>
                    <a:pt x="306" y="46"/>
                  </a:lnTo>
                  <a:lnTo>
                    <a:pt x="306" y="53"/>
                  </a:lnTo>
                  <a:lnTo>
                    <a:pt x="306" y="61"/>
                  </a:lnTo>
                  <a:lnTo>
                    <a:pt x="306" y="69"/>
                  </a:lnTo>
                  <a:lnTo>
                    <a:pt x="298" y="69"/>
                  </a:lnTo>
                  <a:lnTo>
                    <a:pt x="291" y="69"/>
                  </a:lnTo>
                  <a:lnTo>
                    <a:pt x="291" y="61"/>
                  </a:lnTo>
                  <a:lnTo>
                    <a:pt x="291" y="69"/>
                  </a:lnTo>
                  <a:lnTo>
                    <a:pt x="283" y="69"/>
                  </a:lnTo>
                  <a:lnTo>
                    <a:pt x="283" y="76"/>
                  </a:lnTo>
                  <a:lnTo>
                    <a:pt x="275" y="76"/>
                  </a:lnTo>
                  <a:lnTo>
                    <a:pt x="275" y="69"/>
                  </a:lnTo>
                  <a:lnTo>
                    <a:pt x="268" y="69"/>
                  </a:lnTo>
                  <a:lnTo>
                    <a:pt x="268" y="76"/>
                  </a:lnTo>
                  <a:lnTo>
                    <a:pt x="260" y="76"/>
                  </a:lnTo>
                  <a:lnTo>
                    <a:pt x="268" y="76"/>
                  </a:lnTo>
                  <a:lnTo>
                    <a:pt x="268" y="84"/>
                  </a:lnTo>
                  <a:lnTo>
                    <a:pt x="268" y="92"/>
                  </a:lnTo>
                  <a:lnTo>
                    <a:pt x="275" y="92"/>
                  </a:lnTo>
                  <a:lnTo>
                    <a:pt x="275" y="99"/>
                  </a:lnTo>
                  <a:lnTo>
                    <a:pt x="283" y="99"/>
                  </a:lnTo>
                  <a:lnTo>
                    <a:pt x="283" y="107"/>
                  </a:lnTo>
                  <a:lnTo>
                    <a:pt x="283" y="99"/>
                  </a:lnTo>
                  <a:lnTo>
                    <a:pt x="291" y="99"/>
                  </a:lnTo>
                  <a:lnTo>
                    <a:pt x="291" y="107"/>
                  </a:lnTo>
                  <a:lnTo>
                    <a:pt x="298" y="99"/>
                  </a:lnTo>
                  <a:lnTo>
                    <a:pt x="298" y="107"/>
                  </a:lnTo>
                  <a:lnTo>
                    <a:pt x="298" y="99"/>
                  </a:lnTo>
                  <a:lnTo>
                    <a:pt x="298" y="107"/>
                  </a:lnTo>
                  <a:lnTo>
                    <a:pt x="306" y="107"/>
                  </a:lnTo>
                  <a:lnTo>
                    <a:pt x="298" y="107"/>
                  </a:lnTo>
                  <a:lnTo>
                    <a:pt x="298" y="115"/>
                  </a:lnTo>
                  <a:lnTo>
                    <a:pt x="306" y="115"/>
                  </a:lnTo>
                  <a:lnTo>
                    <a:pt x="306" y="122"/>
                  </a:lnTo>
                  <a:lnTo>
                    <a:pt x="306" y="130"/>
                  </a:lnTo>
                  <a:lnTo>
                    <a:pt x="314" y="130"/>
                  </a:lnTo>
                  <a:lnTo>
                    <a:pt x="314" y="138"/>
                  </a:lnTo>
                  <a:lnTo>
                    <a:pt x="321" y="138"/>
                  </a:lnTo>
                  <a:lnTo>
                    <a:pt x="314" y="138"/>
                  </a:lnTo>
                  <a:lnTo>
                    <a:pt x="314" y="145"/>
                  </a:lnTo>
                  <a:lnTo>
                    <a:pt x="321" y="145"/>
                  </a:lnTo>
                  <a:lnTo>
                    <a:pt x="321" y="153"/>
                  </a:lnTo>
                  <a:lnTo>
                    <a:pt x="314" y="161"/>
                  </a:lnTo>
                  <a:lnTo>
                    <a:pt x="314" y="153"/>
                  </a:lnTo>
                  <a:lnTo>
                    <a:pt x="314" y="161"/>
                  </a:lnTo>
                  <a:lnTo>
                    <a:pt x="314" y="168"/>
                  </a:lnTo>
                  <a:lnTo>
                    <a:pt x="321" y="168"/>
                  </a:lnTo>
                  <a:lnTo>
                    <a:pt x="329" y="168"/>
                  </a:lnTo>
                  <a:lnTo>
                    <a:pt x="329" y="176"/>
                  </a:lnTo>
                  <a:lnTo>
                    <a:pt x="329" y="183"/>
                  </a:lnTo>
                  <a:lnTo>
                    <a:pt x="321" y="183"/>
                  </a:lnTo>
                  <a:lnTo>
                    <a:pt x="329" y="183"/>
                  </a:lnTo>
                  <a:lnTo>
                    <a:pt x="329" y="191"/>
                  </a:lnTo>
                  <a:lnTo>
                    <a:pt x="321" y="191"/>
                  </a:lnTo>
                  <a:lnTo>
                    <a:pt x="321" y="183"/>
                  </a:lnTo>
                  <a:lnTo>
                    <a:pt x="321" y="191"/>
                  </a:lnTo>
                  <a:lnTo>
                    <a:pt x="314" y="191"/>
                  </a:lnTo>
                  <a:lnTo>
                    <a:pt x="321" y="191"/>
                  </a:lnTo>
                  <a:lnTo>
                    <a:pt x="321" y="199"/>
                  </a:lnTo>
                  <a:lnTo>
                    <a:pt x="321" y="206"/>
                  </a:lnTo>
                  <a:lnTo>
                    <a:pt x="321" y="214"/>
                  </a:lnTo>
                  <a:lnTo>
                    <a:pt x="329" y="214"/>
                  </a:lnTo>
                  <a:lnTo>
                    <a:pt x="321" y="214"/>
                  </a:lnTo>
                  <a:lnTo>
                    <a:pt x="321" y="222"/>
                  </a:lnTo>
                  <a:lnTo>
                    <a:pt x="329" y="222"/>
                  </a:lnTo>
                  <a:lnTo>
                    <a:pt x="329" y="229"/>
                  </a:lnTo>
                  <a:lnTo>
                    <a:pt x="329" y="237"/>
                  </a:lnTo>
                  <a:lnTo>
                    <a:pt x="329" y="245"/>
                  </a:lnTo>
                  <a:lnTo>
                    <a:pt x="329" y="237"/>
                  </a:lnTo>
                  <a:lnTo>
                    <a:pt x="321" y="237"/>
                  </a:lnTo>
                  <a:lnTo>
                    <a:pt x="314" y="237"/>
                  </a:lnTo>
                  <a:lnTo>
                    <a:pt x="314" y="229"/>
                  </a:lnTo>
                  <a:lnTo>
                    <a:pt x="306" y="229"/>
                  </a:lnTo>
                  <a:lnTo>
                    <a:pt x="306" y="237"/>
                  </a:lnTo>
                  <a:lnTo>
                    <a:pt x="298" y="237"/>
                  </a:lnTo>
                  <a:lnTo>
                    <a:pt x="298" y="245"/>
                  </a:lnTo>
                  <a:lnTo>
                    <a:pt x="298" y="252"/>
                  </a:lnTo>
                  <a:lnTo>
                    <a:pt x="306" y="252"/>
                  </a:lnTo>
                  <a:lnTo>
                    <a:pt x="306" y="260"/>
                  </a:lnTo>
                  <a:lnTo>
                    <a:pt x="298" y="260"/>
                  </a:lnTo>
                  <a:lnTo>
                    <a:pt x="291" y="260"/>
                  </a:lnTo>
                  <a:lnTo>
                    <a:pt x="291" y="268"/>
                  </a:lnTo>
                  <a:lnTo>
                    <a:pt x="283" y="268"/>
                  </a:lnTo>
                  <a:lnTo>
                    <a:pt x="275" y="268"/>
                  </a:lnTo>
                  <a:lnTo>
                    <a:pt x="268" y="268"/>
                  </a:lnTo>
                  <a:lnTo>
                    <a:pt x="260" y="268"/>
                  </a:lnTo>
                  <a:lnTo>
                    <a:pt x="268" y="268"/>
                  </a:lnTo>
                  <a:lnTo>
                    <a:pt x="260" y="268"/>
                  </a:lnTo>
                  <a:lnTo>
                    <a:pt x="260" y="275"/>
                  </a:lnTo>
                  <a:lnTo>
                    <a:pt x="252" y="275"/>
                  </a:lnTo>
                  <a:lnTo>
                    <a:pt x="252" y="283"/>
                  </a:lnTo>
                  <a:lnTo>
                    <a:pt x="245" y="283"/>
                  </a:lnTo>
                  <a:lnTo>
                    <a:pt x="245" y="291"/>
                  </a:lnTo>
                  <a:lnTo>
                    <a:pt x="237" y="291"/>
                  </a:lnTo>
                  <a:lnTo>
                    <a:pt x="245" y="291"/>
                  </a:lnTo>
                  <a:lnTo>
                    <a:pt x="245" y="298"/>
                  </a:lnTo>
                  <a:lnTo>
                    <a:pt x="252" y="298"/>
                  </a:lnTo>
                  <a:lnTo>
                    <a:pt x="252" y="306"/>
                  </a:lnTo>
                  <a:lnTo>
                    <a:pt x="245" y="306"/>
                  </a:lnTo>
                  <a:lnTo>
                    <a:pt x="237" y="306"/>
                  </a:lnTo>
                  <a:lnTo>
                    <a:pt x="229" y="306"/>
                  </a:lnTo>
                  <a:lnTo>
                    <a:pt x="229" y="298"/>
                  </a:lnTo>
                  <a:lnTo>
                    <a:pt x="222" y="298"/>
                  </a:lnTo>
                  <a:lnTo>
                    <a:pt x="222" y="306"/>
                  </a:lnTo>
                  <a:lnTo>
                    <a:pt x="222" y="298"/>
                  </a:lnTo>
                  <a:lnTo>
                    <a:pt x="214" y="306"/>
                  </a:lnTo>
                  <a:lnTo>
                    <a:pt x="206" y="306"/>
                  </a:lnTo>
                  <a:lnTo>
                    <a:pt x="199" y="306"/>
                  </a:lnTo>
                  <a:lnTo>
                    <a:pt x="199" y="314"/>
                  </a:lnTo>
                  <a:lnTo>
                    <a:pt x="199" y="321"/>
                  </a:lnTo>
                  <a:lnTo>
                    <a:pt x="191" y="321"/>
                  </a:lnTo>
                  <a:lnTo>
                    <a:pt x="191" y="329"/>
                  </a:lnTo>
                  <a:lnTo>
                    <a:pt x="199" y="329"/>
                  </a:lnTo>
                  <a:lnTo>
                    <a:pt x="206" y="329"/>
                  </a:lnTo>
                  <a:lnTo>
                    <a:pt x="206" y="337"/>
                  </a:lnTo>
                  <a:lnTo>
                    <a:pt x="206" y="344"/>
                  </a:lnTo>
                  <a:lnTo>
                    <a:pt x="214" y="344"/>
                  </a:lnTo>
                  <a:lnTo>
                    <a:pt x="214" y="352"/>
                  </a:lnTo>
                  <a:lnTo>
                    <a:pt x="222" y="352"/>
                  </a:lnTo>
                  <a:lnTo>
                    <a:pt x="214" y="352"/>
                  </a:lnTo>
                  <a:lnTo>
                    <a:pt x="222" y="352"/>
                  </a:lnTo>
                  <a:lnTo>
                    <a:pt x="222" y="360"/>
                  </a:lnTo>
                  <a:lnTo>
                    <a:pt x="222" y="367"/>
                  </a:lnTo>
                  <a:lnTo>
                    <a:pt x="222" y="375"/>
                  </a:lnTo>
                  <a:lnTo>
                    <a:pt x="222" y="383"/>
                  </a:lnTo>
                  <a:lnTo>
                    <a:pt x="229" y="390"/>
                  </a:lnTo>
                  <a:lnTo>
                    <a:pt x="222" y="390"/>
                  </a:lnTo>
                  <a:lnTo>
                    <a:pt x="222" y="398"/>
                  </a:lnTo>
                  <a:lnTo>
                    <a:pt x="222" y="406"/>
                  </a:lnTo>
                  <a:lnTo>
                    <a:pt x="222" y="413"/>
                  </a:lnTo>
                  <a:lnTo>
                    <a:pt x="222" y="421"/>
                  </a:lnTo>
                  <a:lnTo>
                    <a:pt x="222" y="429"/>
                  </a:lnTo>
                  <a:lnTo>
                    <a:pt x="214" y="429"/>
                  </a:lnTo>
                  <a:lnTo>
                    <a:pt x="222" y="429"/>
                  </a:lnTo>
                  <a:lnTo>
                    <a:pt x="222" y="436"/>
                  </a:lnTo>
                  <a:lnTo>
                    <a:pt x="222" y="444"/>
                  </a:lnTo>
                  <a:lnTo>
                    <a:pt x="222" y="451"/>
                  </a:lnTo>
                  <a:lnTo>
                    <a:pt x="222" y="459"/>
                  </a:lnTo>
                  <a:lnTo>
                    <a:pt x="222" y="467"/>
                  </a:lnTo>
                  <a:lnTo>
                    <a:pt x="214" y="467"/>
                  </a:lnTo>
                  <a:lnTo>
                    <a:pt x="206" y="467"/>
                  </a:lnTo>
                  <a:lnTo>
                    <a:pt x="206" y="459"/>
                  </a:lnTo>
                  <a:lnTo>
                    <a:pt x="199" y="459"/>
                  </a:lnTo>
                  <a:lnTo>
                    <a:pt x="199" y="467"/>
                  </a:lnTo>
                  <a:lnTo>
                    <a:pt x="191" y="467"/>
                  </a:lnTo>
                  <a:lnTo>
                    <a:pt x="183" y="467"/>
                  </a:lnTo>
                  <a:lnTo>
                    <a:pt x="176" y="467"/>
                  </a:lnTo>
                  <a:lnTo>
                    <a:pt x="176" y="459"/>
                  </a:lnTo>
                  <a:lnTo>
                    <a:pt x="168" y="459"/>
                  </a:lnTo>
                  <a:lnTo>
                    <a:pt x="168" y="467"/>
                  </a:lnTo>
                  <a:lnTo>
                    <a:pt x="161" y="467"/>
                  </a:lnTo>
                  <a:lnTo>
                    <a:pt x="161" y="474"/>
                  </a:lnTo>
                  <a:lnTo>
                    <a:pt x="161" y="467"/>
                  </a:lnTo>
                  <a:lnTo>
                    <a:pt x="153" y="467"/>
                  </a:lnTo>
                  <a:lnTo>
                    <a:pt x="153" y="459"/>
                  </a:lnTo>
                  <a:lnTo>
                    <a:pt x="153" y="451"/>
                  </a:lnTo>
                  <a:lnTo>
                    <a:pt x="145" y="451"/>
                  </a:lnTo>
                  <a:lnTo>
                    <a:pt x="145" y="459"/>
                  </a:lnTo>
                  <a:lnTo>
                    <a:pt x="138" y="459"/>
                  </a:lnTo>
                  <a:lnTo>
                    <a:pt x="130" y="459"/>
                  </a:lnTo>
                  <a:lnTo>
                    <a:pt x="122" y="459"/>
                  </a:lnTo>
                  <a:lnTo>
                    <a:pt x="115" y="451"/>
                  </a:lnTo>
                  <a:lnTo>
                    <a:pt x="122" y="451"/>
                  </a:lnTo>
                  <a:lnTo>
                    <a:pt x="122" y="444"/>
                  </a:lnTo>
                  <a:lnTo>
                    <a:pt x="115" y="444"/>
                  </a:lnTo>
                  <a:lnTo>
                    <a:pt x="115" y="451"/>
                  </a:lnTo>
                  <a:lnTo>
                    <a:pt x="107" y="451"/>
                  </a:lnTo>
                  <a:lnTo>
                    <a:pt x="99" y="451"/>
                  </a:lnTo>
                  <a:lnTo>
                    <a:pt x="99" y="444"/>
                  </a:lnTo>
                  <a:lnTo>
                    <a:pt x="92" y="444"/>
                  </a:lnTo>
                  <a:lnTo>
                    <a:pt x="92" y="436"/>
                  </a:lnTo>
                  <a:lnTo>
                    <a:pt x="84" y="436"/>
                  </a:lnTo>
                  <a:lnTo>
                    <a:pt x="84" y="429"/>
                  </a:lnTo>
                  <a:lnTo>
                    <a:pt x="76" y="429"/>
                  </a:lnTo>
                  <a:lnTo>
                    <a:pt x="69" y="429"/>
                  </a:lnTo>
                  <a:lnTo>
                    <a:pt x="69" y="421"/>
                  </a:lnTo>
                  <a:lnTo>
                    <a:pt x="61" y="421"/>
                  </a:lnTo>
                  <a:lnTo>
                    <a:pt x="53" y="421"/>
                  </a:lnTo>
                  <a:lnTo>
                    <a:pt x="53" y="413"/>
                  </a:lnTo>
                  <a:lnTo>
                    <a:pt x="53" y="406"/>
                  </a:lnTo>
                  <a:lnTo>
                    <a:pt x="61" y="406"/>
                  </a:lnTo>
                  <a:lnTo>
                    <a:pt x="61" y="398"/>
                  </a:lnTo>
                  <a:lnTo>
                    <a:pt x="53" y="398"/>
                  </a:lnTo>
                  <a:lnTo>
                    <a:pt x="53" y="390"/>
                  </a:lnTo>
                  <a:lnTo>
                    <a:pt x="61" y="390"/>
                  </a:lnTo>
                  <a:lnTo>
                    <a:pt x="61" y="383"/>
                  </a:lnTo>
                  <a:lnTo>
                    <a:pt x="61" y="375"/>
                  </a:lnTo>
                  <a:lnTo>
                    <a:pt x="69" y="375"/>
                  </a:lnTo>
                  <a:lnTo>
                    <a:pt x="69" y="367"/>
                  </a:lnTo>
                  <a:lnTo>
                    <a:pt x="61" y="367"/>
                  </a:lnTo>
                  <a:lnTo>
                    <a:pt x="61" y="360"/>
                  </a:lnTo>
                  <a:lnTo>
                    <a:pt x="61" y="352"/>
                  </a:lnTo>
                  <a:lnTo>
                    <a:pt x="69" y="352"/>
                  </a:lnTo>
                  <a:lnTo>
                    <a:pt x="69" y="344"/>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27" name="Google Shape;1127;p62"/>
            <p:cNvSpPr/>
            <p:nvPr/>
          </p:nvSpPr>
          <p:spPr>
            <a:xfrm>
              <a:off x="3181350" y="5257800"/>
              <a:ext cx="984250" cy="765175"/>
            </a:xfrm>
            <a:custGeom>
              <a:avLst/>
              <a:gdLst/>
              <a:ahLst/>
              <a:cxnLst/>
              <a:rect l="l" t="t" r="r" b="b"/>
              <a:pathLst>
                <a:path w="620" h="482" extrusionOk="0">
                  <a:moveTo>
                    <a:pt x="107" y="360"/>
                  </a:moveTo>
                  <a:lnTo>
                    <a:pt x="107" y="352"/>
                  </a:lnTo>
                  <a:lnTo>
                    <a:pt x="99" y="352"/>
                  </a:lnTo>
                  <a:lnTo>
                    <a:pt x="99" y="345"/>
                  </a:lnTo>
                  <a:lnTo>
                    <a:pt x="99" y="337"/>
                  </a:lnTo>
                  <a:lnTo>
                    <a:pt x="92" y="337"/>
                  </a:lnTo>
                  <a:lnTo>
                    <a:pt x="92" y="329"/>
                  </a:lnTo>
                  <a:lnTo>
                    <a:pt x="92" y="322"/>
                  </a:lnTo>
                  <a:lnTo>
                    <a:pt x="84" y="314"/>
                  </a:lnTo>
                  <a:lnTo>
                    <a:pt x="84" y="306"/>
                  </a:lnTo>
                  <a:lnTo>
                    <a:pt x="84" y="314"/>
                  </a:lnTo>
                  <a:lnTo>
                    <a:pt x="76" y="314"/>
                  </a:lnTo>
                  <a:lnTo>
                    <a:pt x="76" y="322"/>
                  </a:lnTo>
                  <a:lnTo>
                    <a:pt x="76" y="314"/>
                  </a:lnTo>
                  <a:lnTo>
                    <a:pt x="69" y="314"/>
                  </a:lnTo>
                  <a:lnTo>
                    <a:pt x="69" y="306"/>
                  </a:lnTo>
                  <a:lnTo>
                    <a:pt x="61" y="306"/>
                  </a:lnTo>
                  <a:lnTo>
                    <a:pt x="61" y="299"/>
                  </a:lnTo>
                  <a:lnTo>
                    <a:pt x="61" y="291"/>
                  </a:lnTo>
                  <a:lnTo>
                    <a:pt x="69" y="291"/>
                  </a:lnTo>
                  <a:lnTo>
                    <a:pt x="76" y="283"/>
                  </a:lnTo>
                  <a:lnTo>
                    <a:pt x="76" y="276"/>
                  </a:lnTo>
                  <a:lnTo>
                    <a:pt x="84" y="276"/>
                  </a:lnTo>
                  <a:lnTo>
                    <a:pt x="84" y="268"/>
                  </a:lnTo>
                  <a:lnTo>
                    <a:pt x="84" y="260"/>
                  </a:lnTo>
                  <a:lnTo>
                    <a:pt x="84" y="253"/>
                  </a:lnTo>
                  <a:lnTo>
                    <a:pt x="84" y="245"/>
                  </a:lnTo>
                  <a:lnTo>
                    <a:pt x="84" y="237"/>
                  </a:lnTo>
                  <a:lnTo>
                    <a:pt x="92" y="237"/>
                  </a:lnTo>
                  <a:lnTo>
                    <a:pt x="92" y="230"/>
                  </a:lnTo>
                  <a:lnTo>
                    <a:pt x="99" y="230"/>
                  </a:lnTo>
                  <a:lnTo>
                    <a:pt x="99" y="222"/>
                  </a:lnTo>
                  <a:lnTo>
                    <a:pt x="99" y="214"/>
                  </a:lnTo>
                  <a:lnTo>
                    <a:pt x="107" y="214"/>
                  </a:lnTo>
                  <a:lnTo>
                    <a:pt x="107" y="222"/>
                  </a:lnTo>
                  <a:lnTo>
                    <a:pt x="115" y="222"/>
                  </a:lnTo>
                  <a:lnTo>
                    <a:pt x="115" y="230"/>
                  </a:lnTo>
                  <a:lnTo>
                    <a:pt x="122" y="230"/>
                  </a:lnTo>
                  <a:lnTo>
                    <a:pt x="122" y="237"/>
                  </a:lnTo>
                  <a:lnTo>
                    <a:pt x="122" y="230"/>
                  </a:lnTo>
                  <a:lnTo>
                    <a:pt x="130" y="230"/>
                  </a:lnTo>
                  <a:lnTo>
                    <a:pt x="130" y="222"/>
                  </a:lnTo>
                  <a:lnTo>
                    <a:pt x="130" y="214"/>
                  </a:lnTo>
                  <a:lnTo>
                    <a:pt x="130" y="207"/>
                  </a:lnTo>
                  <a:lnTo>
                    <a:pt x="130" y="199"/>
                  </a:lnTo>
                  <a:lnTo>
                    <a:pt x="122" y="199"/>
                  </a:lnTo>
                  <a:lnTo>
                    <a:pt x="122" y="192"/>
                  </a:lnTo>
                  <a:lnTo>
                    <a:pt x="122" y="184"/>
                  </a:lnTo>
                  <a:lnTo>
                    <a:pt x="115" y="184"/>
                  </a:lnTo>
                  <a:lnTo>
                    <a:pt x="107" y="184"/>
                  </a:lnTo>
                  <a:lnTo>
                    <a:pt x="107" y="176"/>
                  </a:lnTo>
                  <a:lnTo>
                    <a:pt x="99" y="176"/>
                  </a:lnTo>
                  <a:lnTo>
                    <a:pt x="99" y="184"/>
                  </a:lnTo>
                  <a:lnTo>
                    <a:pt x="99" y="176"/>
                  </a:lnTo>
                  <a:lnTo>
                    <a:pt x="92" y="176"/>
                  </a:lnTo>
                  <a:lnTo>
                    <a:pt x="92" y="169"/>
                  </a:lnTo>
                  <a:lnTo>
                    <a:pt x="84" y="169"/>
                  </a:lnTo>
                  <a:lnTo>
                    <a:pt x="76" y="169"/>
                  </a:lnTo>
                  <a:lnTo>
                    <a:pt x="69" y="169"/>
                  </a:lnTo>
                  <a:lnTo>
                    <a:pt x="69" y="161"/>
                  </a:lnTo>
                  <a:lnTo>
                    <a:pt x="61" y="161"/>
                  </a:lnTo>
                  <a:lnTo>
                    <a:pt x="61" y="153"/>
                  </a:lnTo>
                  <a:lnTo>
                    <a:pt x="53" y="153"/>
                  </a:lnTo>
                  <a:lnTo>
                    <a:pt x="53" y="146"/>
                  </a:lnTo>
                  <a:lnTo>
                    <a:pt x="46" y="146"/>
                  </a:lnTo>
                  <a:lnTo>
                    <a:pt x="46" y="138"/>
                  </a:lnTo>
                  <a:lnTo>
                    <a:pt x="38" y="138"/>
                  </a:lnTo>
                  <a:lnTo>
                    <a:pt x="38" y="130"/>
                  </a:lnTo>
                  <a:lnTo>
                    <a:pt x="30" y="130"/>
                  </a:lnTo>
                  <a:lnTo>
                    <a:pt x="30" y="123"/>
                  </a:lnTo>
                  <a:lnTo>
                    <a:pt x="30" y="115"/>
                  </a:lnTo>
                  <a:lnTo>
                    <a:pt x="23" y="115"/>
                  </a:lnTo>
                  <a:lnTo>
                    <a:pt x="23" y="107"/>
                  </a:lnTo>
                  <a:lnTo>
                    <a:pt x="23" y="100"/>
                  </a:lnTo>
                  <a:lnTo>
                    <a:pt x="15" y="100"/>
                  </a:lnTo>
                  <a:lnTo>
                    <a:pt x="15" y="92"/>
                  </a:lnTo>
                  <a:lnTo>
                    <a:pt x="15" y="84"/>
                  </a:lnTo>
                  <a:lnTo>
                    <a:pt x="15" y="77"/>
                  </a:lnTo>
                  <a:lnTo>
                    <a:pt x="7" y="77"/>
                  </a:lnTo>
                  <a:lnTo>
                    <a:pt x="7" y="69"/>
                  </a:lnTo>
                  <a:lnTo>
                    <a:pt x="7" y="61"/>
                  </a:lnTo>
                  <a:lnTo>
                    <a:pt x="0" y="61"/>
                  </a:lnTo>
                  <a:lnTo>
                    <a:pt x="0" y="54"/>
                  </a:lnTo>
                  <a:lnTo>
                    <a:pt x="0" y="46"/>
                  </a:lnTo>
                  <a:lnTo>
                    <a:pt x="7" y="46"/>
                  </a:lnTo>
                  <a:lnTo>
                    <a:pt x="7" y="38"/>
                  </a:lnTo>
                  <a:lnTo>
                    <a:pt x="15" y="38"/>
                  </a:lnTo>
                  <a:lnTo>
                    <a:pt x="23" y="38"/>
                  </a:lnTo>
                  <a:lnTo>
                    <a:pt x="30" y="38"/>
                  </a:lnTo>
                  <a:lnTo>
                    <a:pt x="38" y="38"/>
                  </a:lnTo>
                  <a:lnTo>
                    <a:pt x="38" y="31"/>
                  </a:lnTo>
                  <a:lnTo>
                    <a:pt x="38" y="38"/>
                  </a:lnTo>
                  <a:lnTo>
                    <a:pt x="46" y="38"/>
                  </a:lnTo>
                  <a:lnTo>
                    <a:pt x="53" y="38"/>
                  </a:lnTo>
                  <a:lnTo>
                    <a:pt x="53" y="46"/>
                  </a:lnTo>
                  <a:lnTo>
                    <a:pt x="53" y="54"/>
                  </a:lnTo>
                  <a:lnTo>
                    <a:pt x="61" y="54"/>
                  </a:lnTo>
                  <a:lnTo>
                    <a:pt x="69" y="54"/>
                  </a:lnTo>
                  <a:lnTo>
                    <a:pt x="76" y="54"/>
                  </a:lnTo>
                  <a:lnTo>
                    <a:pt x="76" y="61"/>
                  </a:lnTo>
                  <a:lnTo>
                    <a:pt x="76" y="54"/>
                  </a:lnTo>
                  <a:lnTo>
                    <a:pt x="76" y="61"/>
                  </a:lnTo>
                  <a:lnTo>
                    <a:pt x="76" y="54"/>
                  </a:lnTo>
                  <a:lnTo>
                    <a:pt x="84" y="54"/>
                  </a:lnTo>
                  <a:lnTo>
                    <a:pt x="84" y="61"/>
                  </a:lnTo>
                  <a:lnTo>
                    <a:pt x="92" y="61"/>
                  </a:lnTo>
                  <a:lnTo>
                    <a:pt x="92" y="54"/>
                  </a:lnTo>
                  <a:lnTo>
                    <a:pt x="99" y="54"/>
                  </a:lnTo>
                  <a:lnTo>
                    <a:pt x="99" y="61"/>
                  </a:lnTo>
                  <a:lnTo>
                    <a:pt x="99" y="54"/>
                  </a:lnTo>
                  <a:lnTo>
                    <a:pt x="107" y="54"/>
                  </a:lnTo>
                  <a:lnTo>
                    <a:pt x="107" y="46"/>
                  </a:lnTo>
                  <a:lnTo>
                    <a:pt x="115" y="46"/>
                  </a:lnTo>
                  <a:lnTo>
                    <a:pt x="122" y="46"/>
                  </a:lnTo>
                  <a:lnTo>
                    <a:pt x="130" y="46"/>
                  </a:lnTo>
                  <a:lnTo>
                    <a:pt x="130" y="54"/>
                  </a:lnTo>
                  <a:lnTo>
                    <a:pt x="138" y="54"/>
                  </a:lnTo>
                  <a:lnTo>
                    <a:pt x="138" y="46"/>
                  </a:lnTo>
                  <a:lnTo>
                    <a:pt x="145" y="46"/>
                  </a:lnTo>
                  <a:lnTo>
                    <a:pt x="153" y="46"/>
                  </a:lnTo>
                  <a:lnTo>
                    <a:pt x="161" y="46"/>
                  </a:lnTo>
                  <a:lnTo>
                    <a:pt x="168" y="46"/>
                  </a:lnTo>
                  <a:lnTo>
                    <a:pt x="176" y="46"/>
                  </a:lnTo>
                  <a:lnTo>
                    <a:pt x="176" y="54"/>
                  </a:lnTo>
                  <a:lnTo>
                    <a:pt x="184" y="54"/>
                  </a:lnTo>
                  <a:lnTo>
                    <a:pt x="184" y="61"/>
                  </a:lnTo>
                  <a:lnTo>
                    <a:pt x="176" y="61"/>
                  </a:lnTo>
                  <a:lnTo>
                    <a:pt x="176" y="69"/>
                  </a:lnTo>
                  <a:lnTo>
                    <a:pt x="184" y="69"/>
                  </a:lnTo>
                  <a:lnTo>
                    <a:pt x="191" y="69"/>
                  </a:lnTo>
                  <a:lnTo>
                    <a:pt x="191" y="61"/>
                  </a:lnTo>
                  <a:lnTo>
                    <a:pt x="184" y="61"/>
                  </a:lnTo>
                  <a:lnTo>
                    <a:pt x="184" y="54"/>
                  </a:lnTo>
                  <a:lnTo>
                    <a:pt x="191" y="54"/>
                  </a:lnTo>
                  <a:lnTo>
                    <a:pt x="191" y="46"/>
                  </a:lnTo>
                  <a:lnTo>
                    <a:pt x="191" y="38"/>
                  </a:lnTo>
                  <a:lnTo>
                    <a:pt x="199" y="38"/>
                  </a:lnTo>
                  <a:lnTo>
                    <a:pt x="199" y="31"/>
                  </a:lnTo>
                  <a:lnTo>
                    <a:pt x="207" y="31"/>
                  </a:lnTo>
                  <a:lnTo>
                    <a:pt x="207" y="23"/>
                  </a:lnTo>
                  <a:lnTo>
                    <a:pt x="214" y="23"/>
                  </a:lnTo>
                  <a:lnTo>
                    <a:pt x="214" y="31"/>
                  </a:lnTo>
                  <a:lnTo>
                    <a:pt x="214" y="23"/>
                  </a:lnTo>
                  <a:lnTo>
                    <a:pt x="214" y="31"/>
                  </a:lnTo>
                  <a:lnTo>
                    <a:pt x="214" y="38"/>
                  </a:lnTo>
                  <a:lnTo>
                    <a:pt x="222" y="38"/>
                  </a:lnTo>
                  <a:lnTo>
                    <a:pt x="214" y="38"/>
                  </a:lnTo>
                  <a:lnTo>
                    <a:pt x="222" y="38"/>
                  </a:lnTo>
                  <a:lnTo>
                    <a:pt x="222" y="46"/>
                  </a:lnTo>
                  <a:lnTo>
                    <a:pt x="222" y="54"/>
                  </a:lnTo>
                  <a:lnTo>
                    <a:pt x="222" y="61"/>
                  </a:lnTo>
                  <a:lnTo>
                    <a:pt x="230" y="61"/>
                  </a:lnTo>
                  <a:lnTo>
                    <a:pt x="230" y="69"/>
                  </a:lnTo>
                  <a:lnTo>
                    <a:pt x="230" y="77"/>
                  </a:lnTo>
                  <a:lnTo>
                    <a:pt x="237" y="77"/>
                  </a:lnTo>
                  <a:lnTo>
                    <a:pt x="237" y="84"/>
                  </a:lnTo>
                  <a:lnTo>
                    <a:pt x="230" y="84"/>
                  </a:lnTo>
                  <a:lnTo>
                    <a:pt x="237" y="84"/>
                  </a:lnTo>
                  <a:lnTo>
                    <a:pt x="237" y="92"/>
                  </a:lnTo>
                  <a:lnTo>
                    <a:pt x="237" y="100"/>
                  </a:lnTo>
                  <a:lnTo>
                    <a:pt x="237" y="107"/>
                  </a:lnTo>
                  <a:lnTo>
                    <a:pt x="245" y="107"/>
                  </a:lnTo>
                  <a:lnTo>
                    <a:pt x="245" y="100"/>
                  </a:lnTo>
                  <a:lnTo>
                    <a:pt x="245" y="107"/>
                  </a:lnTo>
                  <a:lnTo>
                    <a:pt x="245" y="100"/>
                  </a:lnTo>
                  <a:lnTo>
                    <a:pt x="252" y="100"/>
                  </a:lnTo>
                  <a:lnTo>
                    <a:pt x="252" y="92"/>
                  </a:lnTo>
                  <a:lnTo>
                    <a:pt x="260" y="92"/>
                  </a:lnTo>
                  <a:lnTo>
                    <a:pt x="260" y="84"/>
                  </a:lnTo>
                  <a:lnTo>
                    <a:pt x="260" y="77"/>
                  </a:lnTo>
                  <a:lnTo>
                    <a:pt x="268" y="77"/>
                  </a:lnTo>
                  <a:lnTo>
                    <a:pt x="260" y="77"/>
                  </a:lnTo>
                  <a:lnTo>
                    <a:pt x="260" y="69"/>
                  </a:lnTo>
                  <a:lnTo>
                    <a:pt x="260" y="61"/>
                  </a:lnTo>
                  <a:lnTo>
                    <a:pt x="260" y="54"/>
                  </a:lnTo>
                  <a:lnTo>
                    <a:pt x="260" y="46"/>
                  </a:lnTo>
                  <a:lnTo>
                    <a:pt x="260" y="38"/>
                  </a:lnTo>
                  <a:lnTo>
                    <a:pt x="268" y="38"/>
                  </a:lnTo>
                  <a:lnTo>
                    <a:pt x="260" y="38"/>
                  </a:lnTo>
                  <a:lnTo>
                    <a:pt x="268" y="38"/>
                  </a:lnTo>
                  <a:lnTo>
                    <a:pt x="260" y="38"/>
                  </a:lnTo>
                  <a:lnTo>
                    <a:pt x="260" y="31"/>
                  </a:lnTo>
                  <a:lnTo>
                    <a:pt x="268" y="31"/>
                  </a:lnTo>
                  <a:lnTo>
                    <a:pt x="260" y="31"/>
                  </a:lnTo>
                  <a:lnTo>
                    <a:pt x="268" y="31"/>
                  </a:lnTo>
                  <a:lnTo>
                    <a:pt x="268" y="23"/>
                  </a:lnTo>
                  <a:lnTo>
                    <a:pt x="260" y="23"/>
                  </a:lnTo>
                  <a:lnTo>
                    <a:pt x="268" y="23"/>
                  </a:lnTo>
                  <a:lnTo>
                    <a:pt x="268" y="15"/>
                  </a:lnTo>
                  <a:lnTo>
                    <a:pt x="260" y="15"/>
                  </a:lnTo>
                  <a:lnTo>
                    <a:pt x="268" y="15"/>
                  </a:lnTo>
                  <a:lnTo>
                    <a:pt x="268" y="8"/>
                  </a:lnTo>
                  <a:lnTo>
                    <a:pt x="275" y="8"/>
                  </a:lnTo>
                  <a:lnTo>
                    <a:pt x="283" y="8"/>
                  </a:lnTo>
                  <a:lnTo>
                    <a:pt x="291" y="8"/>
                  </a:lnTo>
                  <a:lnTo>
                    <a:pt x="291" y="0"/>
                  </a:lnTo>
                  <a:lnTo>
                    <a:pt x="291" y="8"/>
                  </a:lnTo>
                  <a:lnTo>
                    <a:pt x="298" y="8"/>
                  </a:lnTo>
                  <a:lnTo>
                    <a:pt x="298" y="15"/>
                  </a:lnTo>
                  <a:lnTo>
                    <a:pt x="298" y="23"/>
                  </a:lnTo>
                  <a:lnTo>
                    <a:pt x="306" y="23"/>
                  </a:lnTo>
                  <a:lnTo>
                    <a:pt x="306" y="31"/>
                  </a:lnTo>
                  <a:lnTo>
                    <a:pt x="298" y="31"/>
                  </a:lnTo>
                  <a:lnTo>
                    <a:pt x="298" y="38"/>
                  </a:lnTo>
                  <a:lnTo>
                    <a:pt x="298" y="46"/>
                  </a:lnTo>
                  <a:lnTo>
                    <a:pt x="298" y="54"/>
                  </a:lnTo>
                  <a:lnTo>
                    <a:pt x="298" y="61"/>
                  </a:lnTo>
                  <a:lnTo>
                    <a:pt x="298" y="69"/>
                  </a:lnTo>
                  <a:lnTo>
                    <a:pt x="298" y="77"/>
                  </a:lnTo>
                  <a:lnTo>
                    <a:pt x="298" y="84"/>
                  </a:lnTo>
                  <a:lnTo>
                    <a:pt x="298" y="92"/>
                  </a:lnTo>
                  <a:lnTo>
                    <a:pt x="306" y="92"/>
                  </a:lnTo>
                  <a:lnTo>
                    <a:pt x="306" y="100"/>
                  </a:lnTo>
                  <a:lnTo>
                    <a:pt x="306" y="107"/>
                  </a:lnTo>
                  <a:lnTo>
                    <a:pt x="306" y="115"/>
                  </a:lnTo>
                  <a:lnTo>
                    <a:pt x="306" y="123"/>
                  </a:lnTo>
                  <a:lnTo>
                    <a:pt x="306" y="130"/>
                  </a:lnTo>
                  <a:lnTo>
                    <a:pt x="314" y="130"/>
                  </a:lnTo>
                  <a:lnTo>
                    <a:pt x="306" y="130"/>
                  </a:lnTo>
                  <a:lnTo>
                    <a:pt x="314" y="130"/>
                  </a:lnTo>
                  <a:lnTo>
                    <a:pt x="306" y="130"/>
                  </a:lnTo>
                  <a:lnTo>
                    <a:pt x="314" y="138"/>
                  </a:lnTo>
                  <a:lnTo>
                    <a:pt x="314" y="146"/>
                  </a:lnTo>
                  <a:lnTo>
                    <a:pt x="314" y="153"/>
                  </a:lnTo>
                  <a:lnTo>
                    <a:pt x="314" y="161"/>
                  </a:lnTo>
                  <a:lnTo>
                    <a:pt x="321" y="161"/>
                  </a:lnTo>
                  <a:lnTo>
                    <a:pt x="321" y="169"/>
                  </a:lnTo>
                  <a:lnTo>
                    <a:pt x="329" y="169"/>
                  </a:lnTo>
                  <a:lnTo>
                    <a:pt x="329" y="176"/>
                  </a:lnTo>
                  <a:lnTo>
                    <a:pt x="329" y="184"/>
                  </a:lnTo>
                  <a:lnTo>
                    <a:pt x="337" y="184"/>
                  </a:lnTo>
                  <a:lnTo>
                    <a:pt x="337" y="192"/>
                  </a:lnTo>
                  <a:lnTo>
                    <a:pt x="337" y="199"/>
                  </a:lnTo>
                  <a:lnTo>
                    <a:pt x="344" y="199"/>
                  </a:lnTo>
                  <a:lnTo>
                    <a:pt x="344" y="207"/>
                  </a:lnTo>
                  <a:lnTo>
                    <a:pt x="352" y="207"/>
                  </a:lnTo>
                  <a:lnTo>
                    <a:pt x="352" y="214"/>
                  </a:lnTo>
                  <a:lnTo>
                    <a:pt x="360" y="222"/>
                  </a:lnTo>
                  <a:lnTo>
                    <a:pt x="360" y="230"/>
                  </a:lnTo>
                  <a:lnTo>
                    <a:pt x="367" y="230"/>
                  </a:lnTo>
                  <a:lnTo>
                    <a:pt x="367" y="237"/>
                  </a:lnTo>
                  <a:lnTo>
                    <a:pt x="367" y="245"/>
                  </a:lnTo>
                  <a:lnTo>
                    <a:pt x="375" y="245"/>
                  </a:lnTo>
                  <a:lnTo>
                    <a:pt x="383" y="245"/>
                  </a:lnTo>
                  <a:lnTo>
                    <a:pt x="390" y="245"/>
                  </a:lnTo>
                  <a:lnTo>
                    <a:pt x="390" y="237"/>
                  </a:lnTo>
                  <a:lnTo>
                    <a:pt x="398" y="237"/>
                  </a:lnTo>
                  <a:lnTo>
                    <a:pt x="406" y="237"/>
                  </a:lnTo>
                  <a:lnTo>
                    <a:pt x="406" y="230"/>
                  </a:lnTo>
                  <a:lnTo>
                    <a:pt x="413" y="222"/>
                  </a:lnTo>
                  <a:lnTo>
                    <a:pt x="421" y="214"/>
                  </a:lnTo>
                  <a:lnTo>
                    <a:pt x="421" y="222"/>
                  </a:lnTo>
                  <a:lnTo>
                    <a:pt x="429" y="222"/>
                  </a:lnTo>
                  <a:lnTo>
                    <a:pt x="436" y="222"/>
                  </a:lnTo>
                  <a:lnTo>
                    <a:pt x="444" y="222"/>
                  </a:lnTo>
                  <a:lnTo>
                    <a:pt x="452" y="222"/>
                  </a:lnTo>
                  <a:lnTo>
                    <a:pt x="452" y="214"/>
                  </a:lnTo>
                  <a:lnTo>
                    <a:pt x="459" y="214"/>
                  </a:lnTo>
                  <a:lnTo>
                    <a:pt x="459" y="207"/>
                  </a:lnTo>
                  <a:lnTo>
                    <a:pt x="467" y="207"/>
                  </a:lnTo>
                  <a:lnTo>
                    <a:pt x="467" y="199"/>
                  </a:lnTo>
                  <a:lnTo>
                    <a:pt x="467" y="192"/>
                  </a:lnTo>
                  <a:lnTo>
                    <a:pt x="467" y="184"/>
                  </a:lnTo>
                  <a:lnTo>
                    <a:pt x="467" y="176"/>
                  </a:lnTo>
                  <a:lnTo>
                    <a:pt x="475" y="176"/>
                  </a:lnTo>
                  <a:lnTo>
                    <a:pt x="475" y="169"/>
                  </a:lnTo>
                  <a:lnTo>
                    <a:pt x="475" y="161"/>
                  </a:lnTo>
                  <a:lnTo>
                    <a:pt x="482" y="161"/>
                  </a:lnTo>
                  <a:lnTo>
                    <a:pt x="482" y="153"/>
                  </a:lnTo>
                  <a:lnTo>
                    <a:pt x="475" y="153"/>
                  </a:lnTo>
                  <a:lnTo>
                    <a:pt x="482" y="153"/>
                  </a:lnTo>
                  <a:lnTo>
                    <a:pt x="482" y="146"/>
                  </a:lnTo>
                  <a:lnTo>
                    <a:pt x="482" y="138"/>
                  </a:lnTo>
                  <a:lnTo>
                    <a:pt x="490" y="138"/>
                  </a:lnTo>
                  <a:lnTo>
                    <a:pt x="498" y="138"/>
                  </a:lnTo>
                  <a:lnTo>
                    <a:pt x="498" y="130"/>
                  </a:lnTo>
                  <a:lnTo>
                    <a:pt x="505" y="130"/>
                  </a:lnTo>
                  <a:lnTo>
                    <a:pt x="505" y="138"/>
                  </a:lnTo>
                  <a:lnTo>
                    <a:pt x="513" y="138"/>
                  </a:lnTo>
                  <a:lnTo>
                    <a:pt x="513" y="146"/>
                  </a:lnTo>
                  <a:lnTo>
                    <a:pt x="513" y="138"/>
                  </a:lnTo>
                  <a:lnTo>
                    <a:pt x="520" y="138"/>
                  </a:lnTo>
                  <a:lnTo>
                    <a:pt x="528" y="138"/>
                  </a:lnTo>
                  <a:lnTo>
                    <a:pt x="528" y="130"/>
                  </a:lnTo>
                  <a:lnTo>
                    <a:pt x="528" y="123"/>
                  </a:lnTo>
                  <a:lnTo>
                    <a:pt x="528" y="115"/>
                  </a:lnTo>
                  <a:lnTo>
                    <a:pt x="536" y="107"/>
                  </a:lnTo>
                  <a:lnTo>
                    <a:pt x="543" y="107"/>
                  </a:lnTo>
                  <a:lnTo>
                    <a:pt x="543" y="100"/>
                  </a:lnTo>
                  <a:lnTo>
                    <a:pt x="543" y="92"/>
                  </a:lnTo>
                  <a:lnTo>
                    <a:pt x="543" y="84"/>
                  </a:lnTo>
                  <a:lnTo>
                    <a:pt x="543" y="77"/>
                  </a:lnTo>
                  <a:lnTo>
                    <a:pt x="551" y="77"/>
                  </a:lnTo>
                  <a:lnTo>
                    <a:pt x="551" y="69"/>
                  </a:lnTo>
                  <a:lnTo>
                    <a:pt x="559" y="69"/>
                  </a:lnTo>
                  <a:lnTo>
                    <a:pt x="566" y="69"/>
                  </a:lnTo>
                  <a:lnTo>
                    <a:pt x="566" y="77"/>
                  </a:lnTo>
                  <a:lnTo>
                    <a:pt x="574" y="77"/>
                  </a:lnTo>
                  <a:lnTo>
                    <a:pt x="574" y="69"/>
                  </a:lnTo>
                  <a:lnTo>
                    <a:pt x="582" y="69"/>
                  </a:lnTo>
                  <a:lnTo>
                    <a:pt x="589" y="69"/>
                  </a:lnTo>
                  <a:lnTo>
                    <a:pt x="597" y="69"/>
                  </a:lnTo>
                  <a:lnTo>
                    <a:pt x="605" y="69"/>
                  </a:lnTo>
                  <a:lnTo>
                    <a:pt x="605" y="77"/>
                  </a:lnTo>
                  <a:lnTo>
                    <a:pt x="612" y="77"/>
                  </a:lnTo>
                  <a:lnTo>
                    <a:pt x="612" y="84"/>
                  </a:lnTo>
                  <a:lnTo>
                    <a:pt x="620" y="84"/>
                  </a:lnTo>
                  <a:lnTo>
                    <a:pt x="620" y="92"/>
                  </a:lnTo>
                  <a:lnTo>
                    <a:pt x="620" y="100"/>
                  </a:lnTo>
                  <a:lnTo>
                    <a:pt x="612" y="100"/>
                  </a:lnTo>
                  <a:lnTo>
                    <a:pt x="612" y="107"/>
                  </a:lnTo>
                  <a:lnTo>
                    <a:pt x="605" y="107"/>
                  </a:lnTo>
                  <a:lnTo>
                    <a:pt x="597" y="115"/>
                  </a:lnTo>
                  <a:lnTo>
                    <a:pt x="597" y="123"/>
                  </a:lnTo>
                  <a:lnTo>
                    <a:pt x="597" y="130"/>
                  </a:lnTo>
                  <a:lnTo>
                    <a:pt x="589" y="130"/>
                  </a:lnTo>
                  <a:lnTo>
                    <a:pt x="589" y="138"/>
                  </a:lnTo>
                  <a:lnTo>
                    <a:pt x="589" y="146"/>
                  </a:lnTo>
                  <a:lnTo>
                    <a:pt x="582" y="146"/>
                  </a:lnTo>
                  <a:lnTo>
                    <a:pt x="589" y="146"/>
                  </a:lnTo>
                  <a:lnTo>
                    <a:pt x="589" y="153"/>
                  </a:lnTo>
                  <a:lnTo>
                    <a:pt x="589" y="161"/>
                  </a:lnTo>
                  <a:lnTo>
                    <a:pt x="582" y="161"/>
                  </a:lnTo>
                  <a:lnTo>
                    <a:pt x="589" y="161"/>
                  </a:lnTo>
                  <a:lnTo>
                    <a:pt x="589" y="169"/>
                  </a:lnTo>
                  <a:lnTo>
                    <a:pt x="582" y="169"/>
                  </a:lnTo>
                  <a:lnTo>
                    <a:pt x="582" y="176"/>
                  </a:lnTo>
                  <a:lnTo>
                    <a:pt x="589" y="176"/>
                  </a:lnTo>
                  <a:lnTo>
                    <a:pt x="589" y="184"/>
                  </a:lnTo>
                  <a:lnTo>
                    <a:pt x="589" y="192"/>
                  </a:lnTo>
                  <a:lnTo>
                    <a:pt x="589" y="199"/>
                  </a:lnTo>
                  <a:lnTo>
                    <a:pt x="597" y="199"/>
                  </a:lnTo>
                  <a:lnTo>
                    <a:pt x="597" y="207"/>
                  </a:lnTo>
                  <a:lnTo>
                    <a:pt x="597" y="214"/>
                  </a:lnTo>
                  <a:lnTo>
                    <a:pt x="597" y="222"/>
                  </a:lnTo>
                  <a:lnTo>
                    <a:pt x="597" y="230"/>
                  </a:lnTo>
                  <a:lnTo>
                    <a:pt x="589" y="230"/>
                  </a:lnTo>
                  <a:lnTo>
                    <a:pt x="589" y="237"/>
                  </a:lnTo>
                  <a:lnTo>
                    <a:pt x="582" y="237"/>
                  </a:lnTo>
                  <a:lnTo>
                    <a:pt x="582" y="245"/>
                  </a:lnTo>
                  <a:lnTo>
                    <a:pt x="582" y="253"/>
                  </a:lnTo>
                  <a:lnTo>
                    <a:pt x="574" y="253"/>
                  </a:lnTo>
                  <a:lnTo>
                    <a:pt x="566" y="260"/>
                  </a:lnTo>
                  <a:lnTo>
                    <a:pt x="566" y="268"/>
                  </a:lnTo>
                  <a:lnTo>
                    <a:pt x="566" y="276"/>
                  </a:lnTo>
                  <a:lnTo>
                    <a:pt x="566" y="283"/>
                  </a:lnTo>
                  <a:lnTo>
                    <a:pt x="559" y="283"/>
                  </a:lnTo>
                  <a:lnTo>
                    <a:pt x="559" y="291"/>
                  </a:lnTo>
                  <a:lnTo>
                    <a:pt x="559" y="299"/>
                  </a:lnTo>
                  <a:lnTo>
                    <a:pt x="551" y="299"/>
                  </a:lnTo>
                  <a:lnTo>
                    <a:pt x="551" y="306"/>
                  </a:lnTo>
                  <a:lnTo>
                    <a:pt x="551" y="314"/>
                  </a:lnTo>
                  <a:lnTo>
                    <a:pt x="551" y="322"/>
                  </a:lnTo>
                  <a:lnTo>
                    <a:pt x="543" y="322"/>
                  </a:lnTo>
                  <a:lnTo>
                    <a:pt x="536" y="322"/>
                  </a:lnTo>
                  <a:lnTo>
                    <a:pt x="536" y="314"/>
                  </a:lnTo>
                  <a:lnTo>
                    <a:pt x="528" y="314"/>
                  </a:lnTo>
                  <a:lnTo>
                    <a:pt x="528" y="322"/>
                  </a:lnTo>
                  <a:lnTo>
                    <a:pt x="520" y="322"/>
                  </a:lnTo>
                  <a:lnTo>
                    <a:pt x="520" y="329"/>
                  </a:lnTo>
                  <a:lnTo>
                    <a:pt x="513" y="329"/>
                  </a:lnTo>
                  <a:lnTo>
                    <a:pt x="513" y="337"/>
                  </a:lnTo>
                  <a:lnTo>
                    <a:pt x="505" y="337"/>
                  </a:lnTo>
                  <a:lnTo>
                    <a:pt x="498" y="337"/>
                  </a:lnTo>
                  <a:lnTo>
                    <a:pt x="490" y="337"/>
                  </a:lnTo>
                  <a:lnTo>
                    <a:pt x="482" y="337"/>
                  </a:lnTo>
                  <a:lnTo>
                    <a:pt x="475" y="337"/>
                  </a:lnTo>
                  <a:lnTo>
                    <a:pt x="467" y="337"/>
                  </a:lnTo>
                  <a:lnTo>
                    <a:pt x="467" y="329"/>
                  </a:lnTo>
                  <a:lnTo>
                    <a:pt x="459" y="329"/>
                  </a:lnTo>
                  <a:lnTo>
                    <a:pt x="452" y="329"/>
                  </a:lnTo>
                  <a:lnTo>
                    <a:pt x="452" y="322"/>
                  </a:lnTo>
                  <a:lnTo>
                    <a:pt x="444" y="322"/>
                  </a:lnTo>
                  <a:lnTo>
                    <a:pt x="444" y="329"/>
                  </a:lnTo>
                  <a:lnTo>
                    <a:pt x="444" y="337"/>
                  </a:lnTo>
                  <a:lnTo>
                    <a:pt x="452" y="337"/>
                  </a:lnTo>
                  <a:lnTo>
                    <a:pt x="452" y="345"/>
                  </a:lnTo>
                  <a:lnTo>
                    <a:pt x="444" y="345"/>
                  </a:lnTo>
                  <a:lnTo>
                    <a:pt x="436" y="345"/>
                  </a:lnTo>
                  <a:lnTo>
                    <a:pt x="429" y="345"/>
                  </a:lnTo>
                  <a:lnTo>
                    <a:pt x="421" y="345"/>
                  </a:lnTo>
                  <a:lnTo>
                    <a:pt x="421" y="352"/>
                  </a:lnTo>
                  <a:lnTo>
                    <a:pt x="421" y="360"/>
                  </a:lnTo>
                  <a:lnTo>
                    <a:pt x="413" y="360"/>
                  </a:lnTo>
                  <a:lnTo>
                    <a:pt x="413" y="368"/>
                  </a:lnTo>
                  <a:lnTo>
                    <a:pt x="406" y="368"/>
                  </a:lnTo>
                  <a:lnTo>
                    <a:pt x="406" y="375"/>
                  </a:lnTo>
                  <a:lnTo>
                    <a:pt x="406" y="368"/>
                  </a:lnTo>
                  <a:lnTo>
                    <a:pt x="398" y="368"/>
                  </a:lnTo>
                  <a:lnTo>
                    <a:pt x="390" y="368"/>
                  </a:lnTo>
                  <a:lnTo>
                    <a:pt x="383" y="368"/>
                  </a:lnTo>
                  <a:lnTo>
                    <a:pt x="383" y="360"/>
                  </a:lnTo>
                  <a:lnTo>
                    <a:pt x="383" y="368"/>
                  </a:lnTo>
                  <a:lnTo>
                    <a:pt x="383" y="375"/>
                  </a:lnTo>
                  <a:lnTo>
                    <a:pt x="375" y="375"/>
                  </a:lnTo>
                  <a:lnTo>
                    <a:pt x="375" y="383"/>
                  </a:lnTo>
                  <a:lnTo>
                    <a:pt x="367" y="383"/>
                  </a:lnTo>
                  <a:lnTo>
                    <a:pt x="360" y="383"/>
                  </a:lnTo>
                  <a:lnTo>
                    <a:pt x="360" y="391"/>
                  </a:lnTo>
                  <a:lnTo>
                    <a:pt x="360" y="398"/>
                  </a:lnTo>
                  <a:lnTo>
                    <a:pt x="360" y="406"/>
                  </a:lnTo>
                  <a:lnTo>
                    <a:pt x="352" y="406"/>
                  </a:lnTo>
                  <a:lnTo>
                    <a:pt x="360" y="406"/>
                  </a:lnTo>
                  <a:lnTo>
                    <a:pt x="352" y="406"/>
                  </a:lnTo>
                  <a:lnTo>
                    <a:pt x="352" y="414"/>
                  </a:lnTo>
                  <a:lnTo>
                    <a:pt x="360" y="414"/>
                  </a:lnTo>
                  <a:lnTo>
                    <a:pt x="360" y="421"/>
                  </a:lnTo>
                  <a:lnTo>
                    <a:pt x="352" y="421"/>
                  </a:lnTo>
                  <a:lnTo>
                    <a:pt x="352" y="429"/>
                  </a:lnTo>
                  <a:lnTo>
                    <a:pt x="344" y="429"/>
                  </a:lnTo>
                  <a:lnTo>
                    <a:pt x="337" y="429"/>
                  </a:lnTo>
                  <a:lnTo>
                    <a:pt x="329" y="429"/>
                  </a:lnTo>
                  <a:lnTo>
                    <a:pt x="329" y="437"/>
                  </a:lnTo>
                  <a:lnTo>
                    <a:pt x="321" y="437"/>
                  </a:lnTo>
                  <a:lnTo>
                    <a:pt x="321" y="444"/>
                  </a:lnTo>
                  <a:lnTo>
                    <a:pt x="314" y="444"/>
                  </a:lnTo>
                  <a:lnTo>
                    <a:pt x="314" y="452"/>
                  </a:lnTo>
                  <a:lnTo>
                    <a:pt x="306" y="452"/>
                  </a:lnTo>
                  <a:lnTo>
                    <a:pt x="306" y="460"/>
                  </a:lnTo>
                  <a:lnTo>
                    <a:pt x="306" y="467"/>
                  </a:lnTo>
                  <a:lnTo>
                    <a:pt x="306" y="475"/>
                  </a:lnTo>
                  <a:lnTo>
                    <a:pt x="298" y="475"/>
                  </a:lnTo>
                  <a:lnTo>
                    <a:pt x="298" y="482"/>
                  </a:lnTo>
                  <a:lnTo>
                    <a:pt x="291" y="482"/>
                  </a:lnTo>
                  <a:lnTo>
                    <a:pt x="291" y="475"/>
                  </a:lnTo>
                  <a:lnTo>
                    <a:pt x="283" y="475"/>
                  </a:lnTo>
                  <a:lnTo>
                    <a:pt x="275" y="475"/>
                  </a:lnTo>
                  <a:lnTo>
                    <a:pt x="275" y="467"/>
                  </a:lnTo>
                  <a:lnTo>
                    <a:pt x="268" y="467"/>
                  </a:lnTo>
                  <a:lnTo>
                    <a:pt x="260" y="467"/>
                  </a:lnTo>
                  <a:lnTo>
                    <a:pt x="252" y="467"/>
                  </a:lnTo>
                  <a:lnTo>
                    <a:pt x="252" y="460"/>
                  </a:lnTo>
                  <a:lnTo>
                    <a:pt x="245" y="460"/>
                  </a:lnTo>
                  <a:lnTo>
                    <a:pt x="237" y="460"/>
                  </a:lnTo>
                  <a:lnTo>
                    <a:pt x="245" y="460"/>
                  </a:lnTo>
                  <a:lnTo>
                    <a:pt x="237" y="460"/>
                  </a:lnTo>
                  <a:lnTo>
                    <a:pt x="230" y="460"/>
                  </a:lnTo>
                  <a:lnTo>
                    <a:pt x="230" y="467"/>
                  </a:lnTo>
                  <a:lnTo>
                    <a:pt x="222" y="467"/>
                  </a:lnTo>
                  <a:lnTo>
                    <a:pt x="222" y="460"/>
                  </a:lnTo>
                  <a:lnTo>
                    <a:pt x="222" y="452"/>
                  </a:lnTo>
                  <a:lnTo>
                    <a:pt x="222" y="444"/>
                  </a:lnTo>
                  <a:lnTo>
                    <a:pt x="222" y="437"/>
                  </a:lnTo>
                  <a:lnTo>
                    <a:pt x="214" y="437"/>
                  </a:lnTo>
                  <a:lnTo>
                    <a:pt x="214" y="444"/>
                  </a:lnTo>
                  <a:lnTo>
                    <a:pt x="207" y="437"/>
                  </a:lnTo>
                  <a:lnTo>
                    <a:pt x="207" y="444"/>
                  </a:lnTo>
                  <a:lnTo>
                    <a:pt x="199" y="444"/>
                  </a:lnTo>
                  <a:lnTo>
                    <a:pt x="191" y="444"/>
                  </a:lnTo>
                  <a:lnTo>
                    <a:pt x="184" y="444"/>
                  </a:lnTo>
                  <a:lnTo>
                    <a:pt x="184" y="452"/>
                  </a:lnTo>
                  <a:lnTo>
                    <a:pt x="191" y="452"/>
                  </a:lnTo>
                  <a:lnTo>
                    <a:pt x="184" y="452"/>
                  </a:lnTo>
                  <a:lnTo>
                    <a:pt x="184" y="460"/>
                  </a:lnTo>
                  <a:lnTo>
                    <a:pt x="176" y="460"/>
                  </a:lnTo>
                  <a:lnTo>
                    <a:pt x="168" y="460"/>
                  </a:lnTo>
                  <a:lnTo>
                    <a:pt x="161" y="460"/>
                  </a:lnTo>
                  <a:lnTo>
                    <a:pt x="161" y="467"/>
                  </a:lnTo>
                  <a:lnTo>
                    <a:pt x="153" y="467"/>
                  </a:lnTo>
                  <a:lnTo>
                    <a:pt x="145" y="467"/>
                  </a:lnTo>
                  <a:lnTo>
                    <a:pt x="145" y="475"/>
                  </a:lnTo>
                  <a:lnTo>
                    <a:pt x="138" y="475"/>
                  </a:lnTo>
                  <a:lnTo>
                    <a:pt x="130" y="482"/>
                  </a:lnTo>
                  <a:lnTo>
                    <a:pt x="130" y="475"/>
                  </a:lnTo>
                  <a:lnTo>
                    <a:pt x="130" y="482"/>
                  </a:lnTo>
                  <a:lnTo>
                    <a:pt x="130" y="475"/>
                  </a:lnTo>
                  <a:lnTo>
                    <a:pt x="122" y="482"/>
                  </a:lnTo>
                  <a:lnTo>
                    <a:pt x="122" y="475"/>
                  </a:lnTo>
                  <a:lnTo>
                    <a:pt x="115" y="475"/>
                  </a:lnTo>
                  <a:lnTo>
                    <a:pt x="115" y="467"/>
                  </a:lnTo>
                  <a:lnTo>
                    <a:pt x="115" y="460"/>
                  </a:lnTo>
                  <a:lnTo>
                    <a:pt x="107" y="460"/>
                  </a:lnTo>
                  <a:lnTo>
                    <a:pt x="99" y="460"/>
                  </a:lnTo>
                  <a:lnTo>
                    <a:pt x="99" y="452"/>
                  </a:lnTo>
                  <a:lnTo>
                    <a:pt x="99" y="444"/>
                  </a:lnTo>
                  <a:lnTo>
                    <a:pt x="92" y="444"/>
                  </a:lnTo>
                  <a:lnTo>
                    <a:pt x="99" y="444"/>
                  </a:lnTo>
                  <a:lnTo>
                    <a:pt x="99" y="437"/>
                  </a:lnTo>
                  <a:lnTo>
                    <a:pt x="92" y="437"/>
                  </a:lnTo>
                  <a:lnTo>
                    <a:pt x="92" y="429"/>
                  </a:lnTo>
                  <a:lnTo>
                    <a:pt x="92" y="421"/>
                  </a:lnTo>
                  <a:lnTo>
                    <a:pt x="92" y="414"/>
                  </a:lnTo>
                  <a:lnTo>
                    <a:pt x="92" y="406"/>
                  </a:lnTo>
                  <a:lnTo>
                    <a:pt x="92" y="398"/>
                  </a:lnTo>
                  <a:lnTo>
                    <a:pt x="99" y="398"/>
                  </a:lnTo>
                  <a:lnTo>
                    <a:pt x="99" y="391"/>
                  </a:lnTo>
                  <a:lnTo>
                    <a:pt x="107" y="391"/>
                  </a:lnTo>
                  <a:lnTo>
                    <a:pt x="107" y="383"/>
                  </a:lnTo>
                  <a:lnTo>
                    <a:pt x="99" y="383"/>
                  </a:lnTo>
                  <a:lnTo>
                    <a:pt x="107" y="383"/>
                  </a:lnTo>
                  <a:lnTo>
                    <a:pt x="107" y="375"/>
                  </a:lnTo>
                  <a:lnTo>
                    <a:pt x="115" y="368"/>
                  </a:lnTo>
                  <a:lnTo>
                    <a:pt x="107" y="368"/>
                  </a:lnTo>
                  <a:lnTo>
                    <a:pt x="107" y="360"/>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28" name="Google Shape;1128;p62"/>
            <p:cNvSpPr/>
            <p:nvPr/>
          </p:nvSpPr>
          <p:spPr>
            <a:xfrm>
              <a:off x="3509963" y="6886575"/>
              <a:ext cx="606425" cy="874713"/>
            </a:xfrm>
            <a:custGeom>
              <a:avLst/>
              <a:gdLst/>
              <a:ahLst/>
              <a:cxnLst/>
              <a:rect l="l" t="t" r="r" b="b"/>
              <a:pathLst>
                <a:path w="382" h="551" extrusionOk="0">
                  <a:moveTo>
                    <a:pt x="91" y="8"/>
                  </a:moveTo>
                  <a:lnTo>
                    <a:pt x="99" y="8"/>
                  </a:lnTo>
                  <a:lnTo>
                    <a:pt x="99" y="15"/>
                  </a:lnTo>
                  <a:lnTo>
                    <a:pt x="107" y="15"/>
                  </a:lnTo>
                  <a:lnTo>
                    <a:pt x="114" y="15"/>
                  </a:lnTo>
                  <a:lnTo>
                    <a:pt x="122" y="23"/>
                  </a:lnTo>
                  <a:lnTo>
                    <a:pt x="122" y="15"/>
                  </a:lnTo>
                  <a:lnTo>
                    <a:pt x="122" y="23"/>
                  </a:lnTo>
                  <a:lnTo>
                    <a:pt x="130" y="23"/>
                  </a:lnTo>
                  <a:lnTo>
                    <a:pt x="137" y="23"/>
                  </a:lnTo>
                  <a:lnTo>
                    <a:pt x="137" y="15"/>
                  </a:lnTo>
                  <a:lnTo>
                    <a:pt x="145" y="15"/>
                  </a:lnTo>
                  <a:lnTo>
                    <a:pt x="145" y="23"/>
                  </a:lnTo>
                  <a:lnTo>
                    <a:pt x="153" y="23"/>
                  </a:lnTo>
                  <a:lnTo>
                    <a:pt x="153" y="15"/>
                  </a:lnTo>
                  <a:lnTo>
                    <a:pt x="160" y="15"/>
                  </a:lnTo>
                  <a:lnTo>
                    <a:pt x="160" y="8"/>
                  </a:lnTo>
                  <a:lnTo>
                    <a:pt x="168" y="8"/>
                  </a:lnTo>
                  <a:lnTo>
                    <a:pt x="168" y="0"/>
                  </a:lnTo>
                  <a:lnTo>
                    <a:pt x="168" y="8"/>
                  </a:lnTo>
                  <a:lnTo>
                    <a:pt x="176" y="8"/>
                  </a:lnTo>
                  <a:lnTo>
                    <a:pt x="168" y="8"/>
                  </a:lnTo>
                  <a:lnTo>
                    <a:pt x="168" y="15"/>
                  </a:lnTo>
                  <a:lnTo>
                    <a:pt x="168" y="23"/>
                  </a:lnTo>
                  <a:lnTo>
                    <a:pt x="160" y="23"/>
                  </a:lnTo>
                  <a:lnTo>
                    <a:pt x="153" y="23"/>
                  </a:lnTo>
                  <a:lnTo>
                    <a:pt x="153" y="31"/>
                  </a:lnTo>
                  <a:lnTo>
                    <a:pt x="145" y="31"/>
                  </a:lnTo>
                  <a:lnTo>
                    <a:pt x="145" y="38"/>
                  </a:lnTo>
                  <a:lnTo>
                    <a:pt x="153" y="38"/>
                  </a:lnTo>
                  <a:lnTo>
                    <a:pt x="153" y="46"/>
                  </a:lnTo>
                  <a:lnTo>
                    <a:pt x="153" y="54"/>
                  </a:lnTo>
                  <a:lnTo>
                    <a:pt x="153" y="61"/>
                  </a:lnTo>
                  <a:lnTo>
                    <a:pt x="153" y="69"/>
                  </a:lnTo>
                  <a:lnTo>
                    <a:pt x="153" y="77"/>
                  </a:lnTo>
                  <a:lnTo>
                    <a:pt x="145" y="77"/>
                  </a:lnTo>
                  <a:lnTo>
                    <a:pt x="137" y="77"/>
                  </a:lnTo>
                  <a:lnTo>
                    <a:pt x="137" y="84"/>
                  </a:lnTo>
                  <a:lnTo>
                    <a:pt x="130" y="84"/>
                  </a:lnTo>
                  <a:lnTo>
                    <a:pt x="130" y="92"/>
                  </a:lnTo>
                  <a:lnTo>
                    <a:pt x="130" y="100"/>
                  </a:lnTo>
                  <a:lnTo>
                    <a:pt x="137" y="100"/>
                  </a:lnTo>
                  <a:lnTo>
                    <a:pt x="145" y="100"/>
                  </a:lnTo>
                  <a:lnTo>
                    <a:pt x="153" y="107"/>
                  </a:lnTo>
                  <a:lnTo>
                    <a:pt x="160" y="107"/>
                  </a:lnTo>
                  <a:lnTo>
                    <a:pt x="168" y="107"/>
                  </a:lnTo>
                  <a:lnTo>
                    <a:pt x="168" y="100"/>
                  </a:lnTo>
                  <a:lnTo>
                    <a:pt x="176" y="100"/>
                  </a:lnTo>
                  <a:lnTo>
                    <a:pt x="183" y="100"/>
                  </a:lnTo>
                  <a:lnTo>
                    <a:pt x="191" y="100"/>
                  </a:lnTo>
                  <a:lnTo>
                    <a:pt x="191" y="92"/>
                  </a:lnTo>
                  <a:lnTo>
                    <a:pt x="199" y="92"/>
                  </a:lnTo>
                  <a:lnTo>
                    <a:pt x="199" y="100"/>
                  </a:lnTo>
                  <a:lnTo>
                    <a:pt x="199" y="107"/>
                  </a:lnTo>
                  <a:lnTo>
                    <a:pt x="199" y="115"/>
                  </a:lnTo>
                  <a:lnTo>
                    <a:pt x="199" y="123"/>
                  </a:lnTo>
                  <a:lnTo>
                    <a:pt x="199" y="130"/>
                  </a:lnTo>
                  <a:lnTo>
                    <a:pt x="199" y="138"/>
                  </a:lnTo>
                  <a:lnTo>
                    <a:pt x="191" y="138"/>
                  </a:lnTo>
                  <a:lnTo>
                    <a:pt x="191" y="146"/>
                  </a:lnTo>
                  <a:lnTo>
                    <a:pt x="191" y="153"/>
                  </a:lnTo>
                  <a:lnTo>
                    <a:pt x="199" y="153"/>
                  </a:lnTo>
                  <a:lnTo>
                    <a:pt x="199" y="161"/>
                  </a:lnTo>
                  <a:lnTo>
                    <a:pt x="191" y="161"/>
                  </a:lnTo>
                  <a:lnTo>
                    <a:pt x="191" y="169"/>
                  </a:lnTo>
                  <a:lnTo>
                    <a:pt x="191" y="176"/>
                  </a:lnTo>
                  <a:lnTo>
                    <a:pt x="183" y="176"/>
                  </a:lnTo>
                  <a:lnTo>
                    <a:pt x="183" y="184"/>
                  </a:lnTo>
                  <a:lnTo>
                    <a:pt x="191" y="184"/>
                  </a:lnTo>
                  <a:lnTo>
                    <a:pt x="191" y="192"/>
                  </a:lnTo>
                  <a:lnTo>
                    <a:pt x="183" y="192"/>
                  </a:lnTo>
                  <a:lnTo>
                    <a:pt x="183" y="199"/>
                  </a:lnTo>
                  <a:lnTo>
                    <a:pt x="183" y="207"/>
                  </a:lnTo>
                  <a:lnTo>
                    <a:pt x="191" y="207"/>
                  </a:lnTo>
                  <a:lnTo>
                    <a:pt x="199" y="207"/>
                  </a:lnTo>
                  <a:lnTo>
                    <a:pt x="199" y="215"/>
                  </a:lnTo>
                  <a:lnTo>
                    <a:pt x="206" y="215"/>
                  </a:lnTo>
                  <a:lnTo>
                    <a:pt x="214" y="215"/>
                  </a:lnTo>
                  <a:lnTo>
                    <a:pt x="214" y="222"/>
                  </a:lnTo>
                  <a:lnTo>
                    <a:pt x="222" y="222"/>
                  </a:lnTo>
                  <a:lnTo>
                    <a:pt x="222" y="230"/>
                  </a:lnTo>
                  <a:lnTo>
                    <a:pt x="229" y="230"/>
                  </a:lnTo>
                  <a:lnTo>
                    <a:pt x="229" y="237"/>
                  </a:lnTo>
                  <a:lnTo>
                    <a:pt x="237" y="237"/>
                  </a:lnTo>
                  <a:lnTo>
                    <a:pt x="245" y="237"/>
                  </a:lnTo>
                  <a:lnTo>
                    <a:pt x="245" y="230"/>
                  </a:lnTo>
                  <a:lnTo>
                    <a:pt x="252" y="230"/>
                  </a:lnTo>
                  <a:lnTo>
                    <a:pt x="252" y="237"/>
                  </a:lnTo>
                  <a:lnTo>
                    <a:pt x="245" y="237"/>
                  </a:lnTo>
                  <a:lnTo>
                    <a:pt x="252" y="245"/>
                  </a:lnTo>
                  <a:lnTo>
                    <a:pt x="260" y="245"/>
                  </a:lnTo>
                  <a:lnTo>
                    <a:pt x="268" y="245"/>
                  </a:lnTo>
                  <a:lnTo>
                    <a:pt x="275" y="245"/>
                  </a:lnTo>
                  <a:lnTo>
                    <a:pt x="275" y="237"/>
                  </a:lnTo>
                  <a:lnTo>
                    <a:pt x="283" y="237"/>
                  </a:lnTo>
                  <a:lnTo>
                    <a:pt x="283" y="245"/>
                  </a:lnTo>
                  <a:lnTo>
                    <a:pt x="283" y="253"/>
                  </a:lnTo>
                  <a:lnTo>
                    <a:pt x="291" y="253"/>
                  </a:lnTo>
                  <a:lnTo>
                    <a:pt x="291" y="260"/>
                  </a:lnTo>
                  <a:lnTo>
                    <a:pt x="291" y="268"/>
                  </a:lnTo>
                  <a:lnTo>
                    <a:pt x="283" y="268"/>
                  </a:lnTo>
                  <a:lnTo>
                    <a:pt x="283" y="276"/>
                  </a:lnTo>
                  <a:lnTo>
                    <a:pt x="283" y="283"/>
                  </a:lnTo>
                  <a:lnTo>
                    <a:pt x="291" y="283"/>
                  </a:lnTo>
                  <a:lnTo>
                    <a:pt x="291" y="291"/>
                  </a:lnTo>
                  <a:lnTo>
                    <a:pt x="298" y="291"/>
                  </a:lnTo>
                  <a:lnTo>
                    <a:pt x="291" y="291"/>
                  </a:lnTo>
                  <a:lnTo>
                    <a:pt x="291" y="299"/>
                  </a:lnTo>
                  <a:lnTo>
                    <a:pt x="283" y="299"/>
                  </a:lnTo>
                  <a:lnTo>
                    <a:pt x="283" y="306"/>
                  </a:lnTo>
                  <a:lnTo>
                    <a:pt x="283" y="314"/>
                  </a:lnTo>
                  <a:lnTo>
                    <a:pt x="275" y="314"/>
                  </a:lnTo>
                  <a:lnTo>
                    <a:pt x="275" y="322"/>
                  </a:lnTo>
                  <a:lnTo>
                    <a:pt x="275" y="329"/>
                  </a:lnTo>
                  <a:lnTo>
                    <a:pt x="283" y="329"/>
                  </a:lnTo>
                  <a:lnTo>
                    <a:pt x="291" y="329"/>
                  </a:lnTo>
                  <a:lnTo>
                    <a:pt x="291" y="337"/>
                  </a:lnTo>
                  <a:lnTo>
                    <a:pt x="283" y="337"/>
                  </a:lnTo>
                  <a:lnTo>
                    <a:pt x="283" y="345"/>
                  </a:lnTo>
                  <a:lnTo>
                    <a:pt x="283" y="352"/>
                  </a:lnTo>
                  <a:lnTo>
                    <a:pt x="291" y="352"/>
                  </a:lnTo>
                  <a:lnTo>
                    <a:pt x="291" y="345"/>
                  </a:lnTo>
                  <a:lnTo>
                    <a:pt x="291" y="352"/>
                  </a:lnTo>
                  <a:lnTo>
                    <a:pt x="283" y="352"/>
                  </a:lnTo>
                  <a:lnTo>
                    <a:pt x="283" y="360"/>
                  </a:lnTo>
                  <a:lnTo>
                    <a:pt x="291" y="360"/>
                  </a:lnTo>
                  <a:lnTo>
                    <a:pt x="291" y="368"/>
                  </a:lnTo>
                  <a:lnTo>
                    <a:pt x="298" y="368"/>
                  </a:lnTo>
                  <a:lnTo>
                    <a:pt x="306" y="368"/>
                  </a:lnTo>
                  <a:lnTo>
                    <a:pt x="313" y="368"/>
                  </a:lnTo>
                  <a:lnTo>
                    <a:pt x="313" y="360"/>
                  </a:lnTo>
                  <a:lnTo>
                    <a:pt x="321" y="360"/>
                  </a:lnTo>
                  <a:lnTo>
                    <a:pt x="321" y="352"/>
                  </a:lnTo>
                  <a:lnTo>
                    <a:pt x="329" y="352"/>
                  </a:lnTo>
                  <a:lnTo>
                    <a:pt x="329" y="360"/>
                  </a:lnTo>
                  <a:lnTo>
                    <a:pt x="329" y="368"/>
                  </a:lnTo>
                  <a:lnTo>
                    <a:pt x="336" y="368"/>
                  </a:lnTo>
                  <a:lnTo>
                    <a:pt x="344" y="368"/>
                  </a:lnTo>
                  <a:lnTo>
                    <a:pt x="352" y="368"/>
                  </a:lnTo>
                  <a:lnTo>
                    <a:pt x="344" y="368"/>
                  </a:lnTo>
                  <a:lnTo>
                    <a:pt x="344" y="375"/>
                  </a:lnTo>
                  <a:lnTo>
                    <a:pt x="336" y="375"/>
                  </a:lnTo>
                  <a:lnTo>
                    <a:pt x="336" y="383"/>
                  </a:lnTo>
                  <a:lnTo>
                    <a:pt x="336" y="391"/>
                  </a:lnTo>
                  <a:lnTo>
                    <a:pt x="336" y="398"/>
                  </a:lnTo>
                  <a:lnTo>
                    <a:pt x="344" y="398"/>
                  </a:lnTo>
                  <a:lnTo>
                    <a:pt x="352" y="398"/>
                  </a:lnTo>
                  <a:lnTo>
                    <a:pt x="352" y="391"/>
                  </a:lnTo>
                  <a:lnTo>
                    <a:pt x="359" y="391"/>
                  </a:lnTo>
                  <a:lnTo>
                    <a:pt x="367" y="391"/>
                  </a:lnTo>
                  <a:lnTo>
                    <a:pt x="359" y="391"/>
                  </a:lnTo>
                  <a:lnTo>
                    <a:pt x="359" y="398"/>
                  </a:lnTo>
                  <a:lnTo>
                    <a:pt x="352" y="398"/>
                  </a:lnTo>
                  <a:lnTo>
                    <a:pt x="352" y="406"/>
                  </a:lnTo>
                  <a:lnTo>
                    <a:pt x="359" y="406"/>
                  </a:lnTo>
                  <a:lnTo>
                    <a:pt x="359" y="414"/>
                  </a:lnTo>
                  <a:lnTo>
                    <a:pt x="367" y="414"/>
                  </a:lnTo>
                  <a:lnTo>
                    <a:pt x="359" y="414"/>
                  </a:lnTo>
                  <a:lnTo>
                    <a:pt x="352" y="414"/>
                  </a:lnTo>
                  <a:lnTo>
                    <a:pt x="359" y="414"/>
                  </a:lnTo>
                  <a:lnTo>
                    <a:pt x="359" y="421"/>
                  </a:lnTo>
                  <a:lnTo>
                    <a:pt x="359" y="414"/>
                  </a:lnTo>
                  <a:lnTo>
                    <a:pt x="367" y="414"/>
                  </a:lnTo>
                  <a:lnTo>
                    <a:pt x="367" y="421"/>
                  </a:lnTo>
                  <a:lnTo>
                    <a:pt x="375" y="421"/>
                  </a:lnTo>
                  <a:lnTo>
                    <a:pt x="375" y="429"/>
                  </a:lnTo>
                  <a:lnTo>
                    <a:pt x="375" y="437"/>
                  </a:lnTo>
                  <a:lnTo>
                    <a:pt x="367" y="437"/>
                  </a:lnTo>
                  <a:lnTo>
                    <a:pt x="375" y="437"/>
                  </a:lnTo>
                  <a:lnTo>
                    <a:pt x="375" y="444"/>
                  </a:lnTo>
                  <a:lnTo>
                    <a:pt x="382" y="444"/>
                  </a:lnTo>
                  <a:lnTo>
                    <a:pt x="375" y="452"/>
                  </a:lnTo>
                  <a:lnTo>
                    <a:pt x="375" y="460"/>
                  </a:lnTo>
                  <a:lnTo>
                    <a:pt x="375" y="467"/>
                  </a:lnTo>
                  <a:lnTo>
                    <a:pt x="367" y="467"/>
                  </a:lnTo>
                  <a:lnTo>
                    <a:pt x="359" y="475"/>
                  </a:lnTo>
                  <a:lnTo>
                    <a:pt x="352" y="475"/>
                  </a:lnTo>
                  <a:lnTo>
                    <a:pt x="352" y="483"/>
                  </a:lnTo>
                  <a:lnTo>
                    <a:pt x="344" y="483"/>
                  </a:lnTo>
                  <a:lnTo>
                    <a:pt x="336" y="483"/>
                  </a:lnTo>
                  <a:lnTo>
                    <a:pt x="336" y="490"/>
                  </a:lnTo>
                  <a:lnTo>
                    <a:pt x="329" y="490"/>
                  </a:lnTo>
                  <a:lnTo>
                    <a:pt x="329" y="483"/>
                  </a:lnTo>
                  <a:lnTo>
                    <a:pt x="329" y="490"/>
                  </a:lnTo>
                  <a:lnTo>
                    <a:pt x="321" y="490"/>
                  </a:lnTo>
                  <a:lnTo>
                    <a:pt x="321" y="498"/>
                  </a:lnTo>
                  <a:lnTo>
                    <a:pt x="313" y="498"/>
                  </a:lnTo>
                  <a:lnTo>
                    <a:pt x="313" y="505"/>
                  </a:lnTo>
                  <a:lnTo>
                    <a:pt x="313" y="513"/>
                  </a:lnTo>
                  <a:lnTo>
                    <a:pt x="313" y="521"/>
                  </a:lnTo>
                  <a:lnTo>
                    <a:pt x="306" y="521"/>
                  </a:lnTo>
                  <a:lnTo>
                    <a:pt x="306" y="528"/>
                  </a:lnTo>
                  <a:lnTo>
                    <a:pt x="298" y="528"/>
                  </a:lnTo>
                  <a:lnTo>
                    <a:pt x="298" y="536"/>
                  </a:lnTo>
                  <a:lnTo>
                    <a:pt x="298" y="544"/>
                  </a:lnTo>
                  <a:lnTo>
                    <a:pt x="291" y="551"/>
                  </a:lnTo>
                  <a:lnTo>
                    <a:pt x="283" y="551"/>
                  </a:lnTo>
                  <a:lnTo>
                    <a:pt x="283" y="544"/>
                  </a:lnTo>
                  <a:lnTo>
                    <a:pt x="275" y="544"/>
                  </a:lnTo>
                  <a:lnTo>
                    <a:pt x="268" y="536"/>
                  </a:lnTo>
                  <a:lnTo>
                    <a:pt x="268" y="544"/>
                  </a:lnTo>
                  <a:lnTo>
                    <a:pt x="268" y="536"/>
                  </a:lnTo>
                  <a:lnTo>
                    <a:pt x="260" y="536"/>
                  </a:lnTo>
                  <a:lnTo>
                    <a:pt x="260" y="528"/>
                  </a:lnTo>
                  <a:lnTo>
                    <a:pt x="268" y="528"/>
                  </a:lnTo>
                  <a:lnTo>
                    <a:pt x="268" y="536"/>
                  </a:lnTo>
                  <a:lnTo>
                    <a:pt x="268" y="528"/>
                  </a:lnTo>
                  <a:lnTo>
                    <a:pt x="268" y="521"/>
                  </a:lnTo>
                  <a:lnTo>
                    <a:pt x="260" y="521"/>
                  </a:lnTo>
                  <a:lnTo>
                    <a:pt x="260" y="513"/>
                  </a:lnTo>
                  <a:lnTo>
                    <a:pt x="252" y="513"/>
                  </a:lnTo>
                  <a:lnTo>
                    <a:pt x="245" y="513"/>
                  </a:lnTo>
                  <a:lnTo>
                    <a:pt x="245" y="505"/>
                  </a:lnTo>
                  <a:lnTo>
                    <a:pt x="252" y="505"/>
                  </a:lnTo>
                  <a:lnTo>
                    <a:pt x="252" y="513"/>
                  </a:lnTo>
                  <a:lnTo>
                    <a:pt x="252" y="505"/>
                  </a:lnTo>
                  <a:lnTo>
                    <a:pt x="260" y="505"/>
                  </a:lnTo>
                  <a:lnTo>
                    <a:pt x="252" y="505"/>
                  </a:lnTo>
                  <a:lnTo>
                    <a:pt x="252" y="498"/>
                  </a:lnTo>
                  <a:lnTo>
                    <a:pt x="252" y="490"/>
                  </a:lnTo>
                  <a:lnTo>
                    <a:pt x="245" y="490"/>
                  </a:lnTo>
                  <a:lnTo>
                    <a:pt x="237" y="490"/>
                  </a:lnTo>
                  <a:lnTo>
                    <a:pt x="237" y="483"/>
                  </a:lnTo>
                  <a:lnTo>
                    <a:pt x="229" y="483"/>
                  </a:lnTo>
                  <a:lnTo>
                    <a:pt x="229" y="490"/>
                  </a:lnTo>
                  <a:lnTo>
                    <a:pt x="229" y="483"/>
                  </a:lnTo>
                  <a:lnTo>
                    <a:pt x="222" y="483"/>
                  </a:lnTo>
                  <a:lnTo>
                    <a:pt x="222" y="490"/>
                  </a:lnTo>
                  <a:lnTo>
                    <a:pt x="222" y="483"/>
                  </a:lnTo>
                  <a:lnTo>
                    <a:pt x="222" y="475"/>
                  </a:lnTo>
                  <a:lnTo>
                    <a:pt x="222" y="467"/>
                  </a:lnTo>
                  <a:lnTo>
                    <a:pt x="214" y="467"/>
                  </a:lnTo>
                  <a:lnTo>
                    <a:pt x="214" y="460"/>
                  </a:lnTo>
                  <a:lnTo>
                    <a:pt x="206" y="460"/>
                  </a:lnTo>
                  <a:lnTo>
                    <a:pt x="206" y="452"/>
                  </a:lnTo>
                  <a:lnTo>
                    <a:pt x="199" y="452"/>
                  </a:lnTo>
                  <a:lnTo>
                    <a:pt x="199" y="444"/>
                  </a:lnTo>
                  <a:lnTo>
                    <a:pt x="191" y="444"/>
                  </a:lnTo>
                  <a:lnTo>
                    <a:pt x="199" y="444"/>
                  </a:lnTo>
                  <a:lnTo>
                    <a:pt x="191" y="444"/>
                  </a:lnTo>
                  <a:lnTo>
                    <a:pt x="199" y="444"/>
                  </a:lnTo>
                  <a:lnTo>
                    <a:pt x="191" y="444"/>
                  </a:lnTo>
                  <a:lnTo>
                    <a:pt x="199" y="444"/>
                  </a:lnTo>
                  <a:lnTo>
                    <a:pt x="191" y="444"/>
                  </a:lnTo>
                  <a:lnTo>
                    <a:pt x="199" y="444"/>
                  </a:lnTo>
                  <a:lnTo>
                    <a:pt x="199" y="437"/>
                  </a:lnTo>
                  <a:lnTo>
                    <a:pt x="191" y="437"/>
                  </a:lnTo>
                  <a:lnTo>
                    <a:pt x="191" y="429"/>
                  </a:lnTo>
                  <a:lnTo>
                    <a:pt x="183" y="429"/>
                  </a:lnTo>
                  <a:lnTo>
                    <a:pt x="176" y="421"/>
                  </a:lnTo>
                  <a:lnTo>
                    <a:pt x="168" y="421"/>
                  </a:lnTo>
                  <a:lnTo>
                    <a:pt x="168" y="414"/>
                  </a:lnTo>
                  <a:lnTo>
                    <a:pt x="160" y="414"/>
                  </a:lnTo>
                  <a:lnTo>
                    <a:pt x="153" y="414"/>
                  </a:lnTo>
                  <a:lnTo>
                    <a:pt x="153" y="406"/>
                  </a:lnTo>
                  <a:lnTo>
                    <a:pt x="145" y="406"/>
                  </a:lnTo>
                  <a:lnTo>
                    <a:pt x="137" y="406"/>
                  </a:lnTo>
                  <a:lnTo>
                    <a:pt x="137" y="398"/>
                  </a:lnTo>
                  <a:lnTo>
                    <a:pt x="137" y="406"/>
                  </a:lnTo>
                  <a:lnTo>
                    <a:pt x="137" y="398"/>
                  </a:lnTo>
                  <a:lnTo>
                    <a:pt x="130" y="398"/>
                  </a:lnTo>
                  <a:lnTo>
                    <a:pt x="130" y="391"/>
                  </a:lnTo>
                  <a:lnTo>
                    <a:pt x="122" y="391"/>
                  </a:lnTo>
                  <a:lnTo>
                    <a:pt x="122" y="383"/>
                  </a:lnTo>
                  <a:lnTo>
                    <a:pt x="114" y="383"/>
                  </a:lnTo>
                  <a:lnTo>
                    <a:pt x="107" y="383"/>
                  </a:lnTo>
                  <a:lnTo>
                    <a:pt x="107" y="375"/>
                  </a:lnTo>
                  <a:lnTo>
                    <a:pt x="107" y="368"/>
                  </a:lnTo>
                  <a:lnTo>
                    <a:pt x="99" y="368"/>
                  </a:lnTo>
                  <a:lnTo>
                    <a:pt x="107" y="368"/>
                  </a:lnTo>
                  <a:lnTo>
                    <a:pt x="99" y="360"/>
                  </a:lnTo>
                  <a:lnTo>
                    <a:pt x="99" y="352"/>
                  </a:lnTo>
                  <a:lnTo>
                    <a:pt x="91" y="352"/>
                  </a:lnTo>
                  <a:lnTo>
                    <a:pt x="91" y="345"/>
                  </a:lnTo>
                  <a:lnTo>
                    <a:pt x="91" y="337"/>
                  </a:lnTo>
                  <a:lnTo>
                    <a:pt x="91" y="329"/>
                  </a:lnTo>
                  <a:lnTo>
                    <a:pt x="84" y="329"/>
                  </a:lnTo>
                  <a:lnTo>
                    <a:pt x="76" y="329"/>
                  </a:lnTo>
                  <a:lnTo>
                    <a:pt x="76" y="322"/>
                  </a:lnTo>
                  <a:lnTo>
                    <a:pt x="68" y="314"/>
                  </a:lnTo>
                  <a:lnTo>
                    <a:pt x="61" y="314"/>
                  </a:lnTo>
                  <a:lnTo>
                    <a:pt x="61" y="306"/>
                  </a:lnTo>
                  <a:lnTo>
                    <a:pt x="53" y="306"/>
                  </a:lnTo>
                  <a:lnTo>
                    <a:pt x="61" y="306"/>
                  </a:lnTo>
                  <a:lnTo>
                    <a:pt x="68" y="299"/>
                  </a:lnTo>
                  <a:lnTo>
                    <a:pt x="61" y="299"/>
                  </a:lnTo>
                  <a:lnTo>
                    <a:pt x="61" y="291"/>
                  </a:lnTo>
                  <a:lnTo>
                    <a:pt x="61" y="283"/>
                  </a:lnTo>
                  <a:lnTo>
                    <a:pt x="53" y="283"/>
                  </a:lnTo>
                  <a:lnTo>
                    <a:pt x="53" y="276"/>
                  </a:lnTo>
                  <a:lnTo>
                    <a:pt x="45" y="276"/>
                  </a:lnTo>
                  <a:lnTo>
                    <a:pt x="45" y="268"/>
                  </a:lnTo>
                  <a:lnTo>
                    <a:pt x="38" y="268"/>
                  </a:lnTo>
                  <a:lnTo>
                    <a:pt x="30" y="268"/>
                  </a:lnTo>
                  <a:lnTo>
                    <a:pt x="30" y="260"/>
                  </a:lnTo>
                  <a:lnTo>
                    <a:pt x="30" y="268"/>
                  </a:lnTo>
                  <a:lnTo>
                    <a:pt x="30" y="276"/>
                  </a:lnTo>
                  <a:lnTo>
                    <a:pt x="30" y="268"/>
                  </a:lnTo>
                  <a:lnTo>
                    <a:pt x="23" y="268"/>
                  </a:lnTo>
                  <a:lnTo>
                    <a:pt x="30" y="268"/>
                  </a:lnTo>
                  <a:lnTo>
                    <a:pt x="23" y="260"/>
                  </a:lnTo>
                  <a:lnTo>
                    <a:pt x="30" y="260"/>
                  </a:lnTo>
                  <a:lnTo>
                    <a:pt x="23" y="260"/>
                  </a:lnTo>
                  <a:lnTo>
                    <a:pt x="23" y="253"/>
                  </a:lnTo>
                  <a:lnTo>
                    <a:pt x="30" y="253"/>
                  </a:lnTo>
                  <a:lnTo>
                    <a:pt x="30" y="245"/>
                  </a:lnTo>
                  <a:lnTo>
                    <a:pt x="30" y="237"/>
                  </a:lnTo>
                  <a:lnTo>
                    <a:pt x="23" y="230"/>
                  </a:lnTo>
                  <a:lnTo>
                    <a:pt x="30" y="230"/>
                  </a:lnTo>
                  <a:lnTo>
                    <a:pt x="30" y="222"/>
                  </a:lnTo>
                  <a:lnTo>
                    <a:pt x="23" y="222"/>
                  </a:lnTo>
                  <a:lnTo>
                    <a:pt x="23" y="215"/>
                  </a:lnTo>
                  <a:lnTo>
                    <a:pt x="23" y="207"/>
                  </a:lnTo>
                  <a:lnTo>
                    <a:pt x="23" y="215"/>
                  </a:lnTo>
                  <a:lnTo>
                    <a:pt x="15" y="215"/>
                  </a:lnTo>
                  <a:lnTo>
                    <a:pt x="23" y="215"/>
                  </a:lnTo>
                  <a:lnTo>
                    <a:pt x="15" y="215"/>
                  </a:lnTo>
                  <a:lnTo>
                    <a:pt x="7" y="215"/>
                  </a:lnTo>
                  <a:lnTo>
                    <a:pt x="0" y="215"/>
                  </a:lnTo>
                  <a:lnTo>
                    <a:pt x="0" y="207"/>
                  </a:lnTo>
                  <a:lnTo>
                    <a:pt x="0" y="199"/>
                  </a:lnTo>
                  <a:lnTo>
                    <a:pt x="7" y="199"/>
                  </a:lnTo>
                  <a:lnTo>
                    <a:pt x="0" y="199"/>
                  </a:lnTo>
                  <a:lnTo>
                    <a:pt x="7" y="199"/>
                  </a:lnTo>
                  <a:lnTo>
                    <a:pt x="7" y="192"/>
                  </a:lnTo>
                  <a:lnTo>
                    <a:pt x="15" y="192"/>
                  </a:lnTo>
                  <a:lnTo>
                    <a:pt x="15" y="184"/>
                  </a:lnTo>
                  <a:lnTo>
                    <a:pt x="23" y="184"/>
                  </a:lnTo>
                  <a:lnTo>
                    <a:pt x="23" y="192"/>
                  </a:lnTo>
                  <a:lnTo>
                    <a:pt x="23" y="199"/>
                  </a:lnTo>
                  <a:lnTo>
                    <a:pt x="30" y="199"/>
                  </a:lnTo>
                  <a:lnTo>
                    <a:pt x="30" y="207"/>
                  </a:lnTo>
                  <a:lnTo>
                    <a:pt x="30" y="199"/>
                  </a:lnTo>
                  <a:lnTo>
                    <a:pt x="30" y="192"/>
                  </a:lnTo>
                  <a:lnTo>
                    <a:pt x="38" y="192"/>
                  </a:lnTo>
                  <a:lnTo>
                    <a:pt x="38" y="184"/>
                  </a:lnTo>
                  <a:lnTo>
                    <a:pt x="38" y="176"/>
                  </a:lnTo>
                  <a:lnTo>
                    <a:pt x="38" y="169"/>
                  </a:lnTo>
                  <a:lnTo>
                    <a:pt x="38" y="161"/>
                  </a:lnTo>
                  <a:lnTo>
                    <a:pt x="45" y="161"/>
                  </a:lnTo>
                  <a:lnTo>
                    <a:pt x="45" y="153"/>
                  </a:lnTo>
                  <a:lnTo>
                    <a:pt x="45" y="146"/>
                  </a:lnTo>
                  <a:lnTo>
                    <a:pt x="45" y="138"/>
                  </a:lnTo>
                  <a:lnTo>
                    <a:pt x="45" y="130"/>
                  </a:lnTo>
                  <a:lnTo>
                    <a:pt x="45" y="123"/>
                  </a:lnTo>
                  <a:lnTo>
                    <a:pt x="45" y="115"/>
                  </a:lnTo>
                  <a:lnTo>
                    <a:pt x="45" y="107"/>
                  </a:lnTo>
                  <a:lnTo>
                    <a:pt x="45" y="100"/>
                  </a:lnTo>
                  <a:lnTo>
                    <a:pt x="38" y="100"/>
                  </a:lnTo>
                  <a:lnTo>
                    <a:pt x="38" y="92"/>
                  </a:lnTo>
                  <a:lnTo>
                    <a:pt x="38" y="84"/>
                  </a:lnTo>
                  <a:lnTo>
                    <a:pt x="30" y="84"/>
                  </a:lnTo>
                  <a:lnTo>
                    <a:pt x="38" y="84"/>
                  </a:lnTo>
                  <a:lnTo>
                    <a:pt x="38" y="77"/>
                  </a:lnTo>
                  <a:lnTo>
                    <a:pt x="45" y="77"/>
                  </a:lnTo>
                  <a:lnTo>
                    <a:pt x="45" y="69"/>
                  </a:lnTo>
                  <a:lnTo>
                    <a:pt x="45" y="61"/>
                  </a:lnTo>
                  <a:lnTo>
                    <a:pt x="53" y="61"/>
                  </a:lnTo>
                  <a:lnTo>
                    <a:pt x="53" y="54"/>
                  </a:lnTo>
                  <a:lnTo>
                    <a:pt x="61" y="54"/>
                  </a:lnTo>
                  <a:lnTo>
                    <a:pt x="61" y="46"/>
                  </a:lnTo>
                  <a:lnTo>
                    <a:pt x="68" y="46"/>
                  </a:lnTo>
                  <a:lnTo>
                    <a:pt x="68" y="38"/>
                  </a:lnTo>
                  <a:lnTo>
                    <a:pt x="76" y="38"/>
                  </a:lnTo>
                  <a:lnTo>
                    <a:pt x="76" y="31"/>
                  </a:lnTo>
                  <a:lnTo>
                    <a:pt x="84" y="31"/>
                  </a:lnTo>
                  <a:lnTo>
                    <a:pt x="84" y="23"/>
                  </a:lnTo>
                  <a:lnTo>
                    <a:pt x="91" y="23"/>
                  </a:lnTo>
                  <a:lnTo>
                    <a:pt x="91" y="15"/>
                  </a:lnTo>
                  <a:lnTo>
                    <a:pt x="91" y="8"/>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29" name="Google Shape;1129;p62"/>
            <p:cNvSpPr/>
            <p:nvPr/>
          </p:nvSpPr>
          <p:spPr>
            <a:xfrm>
              <a:off x="3460750" y="6084888"/>
              <a:ext cx="1093788" cy="704850"/>
            </a:xfrm>
            <a:custGeom>
              <a:avLst/>
              <a:gdLst/>
              <a:ahLst/>
              <a:cxnLst/>
              <a:rect l="l" t="t" r="r" b="b"/>
              <a:pathLst>
                <a:path w="689" h="444" extrusionOk="0">
                  <a:moveTo>
                    <a:pt x="61" y="61"/>
                  </a:moveTo>
                  <a:lnTo>
                    <a:pt x="61" y="53"/>
                  </a:lnTo>
                  <a:lnTo>
                    <a:pt x="69" y="53"/>
                  </a:lnTo>
                  <a:lnTo>
                    <a:pt x="69" y="61"/>
                  </a:lnTo>
                  <a:lnTo>
                    <a:pt x="76" y="61"/>
                  </a:lnTo>
                  <a:lnTo>
                    <a:pt x="76" y="69"/>
                  </a:lnTo>
                  <a:lnTo>
                    <a:pt x="76" y="61"/>
                  </a:lnTo>
                  <a:lnTo>
                    <a:pt x="84" y="61"/>
                  </a:lnTo>
                  <a:lnTo>
                    <a:pt x="92" y="61"/>
                  </a:lnTo>
                  <a:lnTo>
                    <a:pt x="92" y="69"/>
                  </a:lnTo>
                  <a:lnTo>
                    <a:pt x="92" y="61"/>
                  </a:lnTo>
                  <a:lnTo>
                    <a:pt x="92" y="53"/>
                  </a:lnTo>
                  <a:lnTo>
                    <a:pt x="99" y="53"/>
                  </a:lnTo>
                  <a:lnTo>
                    <a:pt x="99" y="46"/>
                  </a:lnTo>
                  <a:lnTo>
                    <a:pt x="107" y="46"/>
                  </a:lnTo>
                  <a:lnTo>
                    <a:pt x="115" y="38"/>
                  </a:lnTo>
                  <a:lnTo>
                    <a:pt x="122" y="38"/>
                  </a:lnTo>
                  <a:lnTo>
                    <a:pt x="122" y="46"/>
                  </a:lnTo>
                  <a:lnTo>
                    <a:pt x="130" y="46"/>
                  </a:lnTo>
                  <a:lnTo>
                    <a:pt x="138" y="46"/>
                  </a:lnTo>
                  <a:lnTo>
                    <a:pt x="145" y="46"/>
                  </a:lnTo>
                  <a:lnTo>
                    <a:pt x="153" y="46"/>
                  </a:lnTo>
                  <a:lnTo>
                    <a:pt x="153" y="38"/>
                  </a:lnTo>
                  <a:lnTo>
                    <a:pt x="161" y="38"/>
                  </a:lnTo>
                  <a:lnTo>
                    <a:pt x="168" y="38"/>
                  </a:lnTo>
                  <a:lnTo>
                    <a:pt x="168" y="30"/>
                  </a:lnTo>
                  <a:lnTo>
                    <a:pt x="176" y="30"/>
                  </a:lnTo>
                  <a:lnTo>
                    <a:pt x="184" y="30"/>
                  </a:lnTo>
                  <a:lnTo>
                    <a:pt x="184" y="38"/>
                  </a:lnTo>
                  <a:lnTo>
                    <a:pt x="191" y="38"/>
                  </a:lnTo>
                  <a:lnTo>
                    <a:pt x="199" y="38"/>
                  </a:lnTo>
                  <a:lnTo>
                    <a:pt x="199" y="30"/>
                  </a:lnTo>
                  <a:lnTo>
                    <a:pt x="207" y="30"/>
                  </a:lnTo>
                  <a:lnTo>
                    <a:pt x="207" y="23"/>
                  </a:lnTo>
                  <a:lnTo>
                    <a:pt x="207" y="15"/>
                  </a:lnTo>
                  <a:lnTo>
                    <a:pt x="214" y="15"/>
                  </a:lnTo>
                  <a:lnTo>
                    <a:pt x="222" y="15"/>
                  </a:lnTo>
                  <a:lnTo>
                    <a:pt x="222" y="23"/>
                  </a:lnTo>
                  <a:lnTo>
                    <a:pt x="230" y="23"/>
                  </a:lnTo>
                  <a:lnTo>
                    <a:pt x="237" y="23"/>
                  </a:lnTo>
                  <a:lnTo>
                    <a:pt x="237" y="30"/>
                  </a:lnTo>
                  <a:lnTo>
                    <a:pt x="230" y="30"/>
                  </a:lnTo>
                  <a:lnTo>
                    <a:pt x="230" y="38"/>
                  </a:lnTo>
                  <a:lnTo>
                    <a:pt x="230" y="46"/>
                  </a:lnTo>
                  <a:lnTo>
                    <a:pt x="230" y="53"/>
                  </a:lnTo>
                  <a:lnTo>
                    <a:pt x="237" y="53"/>
                  </a:lnTo>
                  <a:lnTo>
                    <a:pt x="237" y="46"/>
                  </a:lnTo>
                  <a:lnTo>
                    <a:pt x="245" y="46"/>
                  </a:lnTo>
                  <a:lnTo>
                    <a:pt x="253" y="46"/>
                  </a:lnTo>
                  <a:lnTo>
                    <a:pt x="253" y="38"/>
                  </a:lnTo>
                  <a:lnTo>
                    <a:pt x="253" y="46"/>
                  </a:lnTo>
                  <a:lnTo>
                    <a:pt x="260" y="46"/>
                  </a:lnTo>
                  <a:lnTo>
                    <a:pt x="268" y="46"/>
                  </a:lnTo>
                  <a:lnTo>
                    <a:pt x="268" y="38"/>
                  </a:lnTo>
                  <a:lnTo>
                    <a:pt x="276" y="38"/>
                  </a:lnTo>
                  <a:lnTo>
                    <a:pt x="276" y="30"/>
                  </a:lnTo>
                  <a:lnTo>
                    <a:pt x="283" y="30"/>
                  </a:lnTo>
                  <a:lnTo>
                    <a:pt x="283" y="23"/>
                  </a:lnTo>
                  <a:lnTo>
                    <a:pt x="283" y="15"/>
                  </a:lnTo>
                  <a:lnTo>
                    <a:pt x="291" y="15"/>
                  </a:lnTo>
                  <a:lnTo>
                    <a:pt x="299" y="15"/>
                  </a:lnTo>
                  <a:lnTo>
                    <a:pt x="306" y="15"/>
                  </a:lnTo>
                  <a:lnTo>
                    <a:pt x="314" y="15"/>
                  </a:lnTo>
                  <a:lnTo>
                    <a:pt x="314" y="7"/>
                  </a:lnTo>
                  <a:lnTo>
                    <a:pt x="314" y="0"/>
                  </a:lnTo>
                  <a:lnTo>
                    <a:pt x="322" y="0"/>
                  </a:lnTo>
                  <a:lnTo>
                    <a:pt x="314" y="0"/>
                  </a:lnTo>
                  <a:lnTo>
                    <a:pt x="322" y="0"/>
                  </a:lnTo>
                  <a:lnTo>
                    <a:pt x="329" y="0"/>
                  </a:lnTo>
                  <a:lnTo>
                    <a:pt x="329" y="7"/>
                  </a:lnTo>
                  <a:lnTo>
                    <a:pt x="329" y="0"/>
                  </a:lnTo>
                  <a:lnTo>
                    <a:pt x="337" y="0"/>
                  </a:lnTo>
                  <a:lnTo>
                    <a:pt x="337" y="7"/>
                  </a:lnTo>
                  <a:lnTo>
                    <a:pt x="337" y="15"/>
                  </a:lnTo>
                  <a:lnTo>
                    <a:pt x="337" y="23"/>
                  </a:lnTo>
                  <a:lnTo>
                    <a:pt x="337" y="15"/>
                  </a:lnTo>
                  <a:lnTo>
                    <a:pt x="344" y="15"/>
                  </a:lnTo>
                  <a:lnTo>
                    <a:pt x="344" y="23"/>
                  </a:lnTo>
                  <a:lnTo>
                    <a:pt x="352" y="23"/>
                  </a:lnTo>
                  <a:lnTo>
                    <a:pt x="352" y="15"/>
                  </a:lnTo>
                  <a:lnTo>
                    <a:pt x="352" y="23"/>
                  </a:lnTo>
                  <a:lnTo>
                    <a:pt x="360" y="23"/>
                  </a:lnTo>
                  <a:lnTo>
                    <a:pt x="360" y="15"/>
                  </a:lnTo>
                  <a:lnTo>
                    <a:pt x="360" y="7"/>
                  </a:lnTo>
                  <a:lnTo>
                    <a:pt x="360" y="15"/>
                  </a:lnTo>
                  <a:lnTo>
                    <a:pt x="367" y="15"/>
                  </a:lnTo>
                  <a:lnTo>
                    <a:pt x="367" y="23"/>
                  </a:lnTo>
                  <a:lnTo>
                    <a:pt x="375" y="30"/>
                  </a:lnTo>
                  <a:lnTo>
                    <a:pt x="375" y="38"/>
                  </a:lnTo>
                  <a:lnTo>
                    <a:pt x="383" y="38"/>
                  </a:lnTo>
                  <a:lnTo>
                    <a:pt x="390" y="38"/>
                  </a:lnTo>
                  <a:lnTo>
                    <a:pt x="398" y="38"/>
                  </a:lnTo>
                  <a:lnTo>
                    <a:pt x="398" y="46"/>
                  </a:lnTo>
                  <a:lnTo>
                    <a:pt x="398" y="53"/>
                  </a:lnTo>
                  <a:lnTo>
                    <a:pt x="406" y="53"/>
                  </a:lnTo>
                  <a:lnTo>
                    <a:pt x="406" y="46"/>
                  </a:lnTo>
                  <a:lnTo>
                    <a:pt x="413" y="46"/>
                  </a:lnTo>
                  <a:lnTo>
                    <a:pt x="413" y="53"/>
                  </a:lnTo>
                  <a:lnTo>
                    <a:pt x="421" y="53"/>
                  </a:lnTo>
                  <a:lnTo>
                    <a:pt x="429" y="53"/>
                  </a:lnTo>
                  <a:lnTo>
                    <a:pt x="436" y="53"/>
                  </a:lnTo>
                  <a:lnTo>
                    <a:pt x="436" y="61"/>
                  </a:lnTo>
                  <a:lnTo>
                    <a:pt x="444" y="61"/>
                  </a:lnTo>
                  <a:lnTo>
                    <a:pt x="444" y="69"/>
                  </a:lnTo>
                  <a:lnTo>
                    <a:pt x="452" y="69"/>
                  </a:lnTo>
                  <a:lnTo>
                    <a:pt x="459" y="69"/>
                  </a:lnTo>
                  <a:lnTo>
                    <a:pt x="459" y="76"/>
                  </a:lnTo>
                  <a:lnTo>
                    <a:pt x="459" y="84"/>
                  </a:lnTo>
                  <a:lnTo>
                    <a:pt x="467" y="84"/>
                  </a:lnTo>
                  <a:lnTo>
                    <a:pt x="475" y="84"/>
                  </a:lnTo>
                  <a:lnTo>
                    <a:pt x="482" y="84"/>
                  </a:lnTo>
                  <a:lnTo>
                    <a:pt x="490" y="84"/>
                  </a:lnTo>
                  <a:lnTo>
                    <a:pt x="490" y="76"/>
                  </a:lnTo>
                  <a:lnTo>
                    <a:pt x="490" y="84"/>
                  </a:lnTo>
                  <a:lnTo>
                    <a:pt x="498" y="76"/>
                  </a:lnTo>
                  <a:lnTo>
                    <a:pt x="505" y="76"/>
                  </a:lnTo>
                  <a:lnTo>
                    <a:pt x="513" y="76"/>
                  </a:lnTo>
                  <a:lnTo>
                    <a:pt x="513" y="69"/>
                  </a:lnTo>
                  <a:lnTo>
                    <a:pt x="513" y="76"/>
                  </a:lnTo>
                  <a:lnTo>
                    <a:pt x="521" y="76"/>
                  </a:lnTo>
                  <a:lnTo>
                    <a:pt x="521" y="69"/>
                  </a:lnTo>
                  <a:lnTo>
                    <a:pt x="528" y="69"/>
                  </a:lnTo>
                  <a:lnTo>
                    <a:pt x="528" y="76"/>
                  </a:lnTo>
                  <a:lnTo>
                    <a:pt x="528" y="69"/>
                  </a:lnTo>
                  <a:lnTo>
                    <a:pt x="536" y="69"/>
                  </a:lnTo>
                  <a:lnTo>
                    <a:pt x="536" y="76"/>
                  </a:lnTo>
                  <a:lnTo>
                    <a:pt x="544" y="76"/>
                  </a:lnTo>
                  <a:lnTo>
                    <a:pt x="544" y="69"/>
                  </a:lnTo>
                  <a:lnTo>
                    <a:pt x="544" y="76"/>
                  </a:lnTo>
                  <a:lnTo>
                    <a:pt x="551" y="76"/>
                  </a:lnTo>
                  <a:lnTo>
                    <a:pt x="551" y="84"/>
                  </a:lnTo>
                  <a:lnTo>
                    <a:pt x="559" y="92"/>
                  </a:lnTo>
                  <a:lnTo>
                    <a:pt x="559" y="99"/>
                  </a:lnTo>
                  <a:lnTo>
                    <a:pt x="559" y="107"/>
                  </a:lnTo>
                  <a:lnTo>
                    <a:pt x="567" y="107"/>
                  </a:lnTo>
                  <a:lnTo>
                    <a:pt x="574" y="115"/>
                  </a:lnTo>
                  <a:lnTo>
                    <a:pt x="582" y="115"/>
                  </a:lnTo>
                  <a:lnTo>
                    <a:pt x="582" y="107"/>
                  </a:lnTo>
                  <a:lnTo>
                    <a:pt x="582" y="99"/>
                  </a:lnTo>
                  <a:lnTo>
                    <a:pt x="582" y="92"/>
                  </a:lnTo>
                  <a:lnTo>
                    <a:pt x="582" y="84"/>
                  </a:lnTo>
                  <a:lnTo>
                    <a:pt x="582" y="76"/>
                  </a:lnTo>
                  <a:lnTo>
                    <a:pt x="582" y="69"/>
                  </a:lnTo>
                  <a:lnTo>
                    <a:pt x="582" y="61"/>
                  </a:lnTo>
                  <a:lnTo>
                    <a:pt x="589" y="61"/>
                  </a:lnTo>
                  <a:lnTo>
                    <a:pt x="589" y="53"/>
                  </a:lnTo>
                  <a:lnTo>
                    <a:pt x="589" y="46"/>
                  </a:lnTo>
                  <a:lnTo>
                    <a:pt x="589" y="38"/>
                  </a:lnTo>
                  <a:lnTo>
                    <a:pt x="589" y="30"/>
                  </a:lnTo>
                  <a:lnTo>
                    <a:pt x="597" y="30"/>
                  </a:lnTo>
                  <a:lnTo>
                    <a:pt x="597" y="23"/>
                  </a:lnTo>
                  <a:lnTo>
                    <a:pt x="605" y="23"/>
                  </a:lnTo>
                  <a:lnTo>
                    <a:pt x="605" y="15"/>
                  </a:lnTo>
                  <a:lnTo>
                    <a:pt x="612" y="15"/>
                  </a:lnTo>
                  <a:lnTo>
                    <a:pt x="612" y="23"/>
                  </a:lnTo>
                  <a:lnTo>
                    <a:pt x="620" y="23"/>
                  </a:lnTo>
                  <a:lnTo>
                    <a:pt x="620" y="30"/>
                  </a:lnTo>
                  <a:lnTo>
                    <a:pt x="628" y="30"/>
                  </a:lnTo>
                  <a:lnTo>
                    <a:pt x="628" y="38"/>
                  </a:lnTo>
                  <a:lnTo>
                    <a:pt x="635" y="38"/>
                  </a:lnTo>
                  <a:lnTo>
                    <a:pt x="643" y="46"/>
                  </a:lnTo>
                  <a:lnTo>
                    <a:pt x="643" y="53"/>
                  </a:lnTo>
                  <a:lnTo>
                    <a:pt x="651" y="53"/>
                  </a:lnTo>
                  <a:lnTo>
                    <a:pt x="643" y="53"/>
                  </a:lnTo>
                  <a:lnTo>
                    <a:pt x="651" y="53"/>
                  </a:lnTo>
                  <a:lnTo>
                    <a:pt x="651" y="61"/>
                  </a:lnTo>
                  <a:lnTo>
                    <a:pt x="643" y="61"/>
                  </a:lnTo>
                  <a:lnTo>
                    <a:pt x="643" y="69"/>
                  </a:lnTo>
                  <a:lnTo>
                    <a:pt x="651" y="69"/>
                  </a:lnTo>
                  <a:lnTo>
                    <a:pt x="651" y="76"/>
                  </a:lnTo>
                  <a:lnTo>
                    <a:pt x="651" y="84"/>
                  </a:lnTo>
                  <a:lnTo>
                    <a:pt x="658" y="84"/>
                  </a:lnTo>
                  <a:lnTo>
                    <a:pt x="658" y="92"/>
                  </a:lnTo>
                  <a:lnTo>
                    <a:pt x="658" y="84"/>
                  </a:lnTo>
                  <a:lnTo>
                    <a:pt x="658" y="92"/>
                  </a:lnTo>
                  <a:lnTo>
                    <a:pt x="666" y="92"/>
                  </a:lnTo>
                  <a:lnTo>
                    <a:pt x="666" y="99"/>
                  </a:lnTo>
                  <a:lnTo>
                    <a:pt x="666" y="107"/>
                  </a:lnTo>
                  <a:lnTo>
                    <a:pt x="674" y="107"/>
                  </a:lnTo>
                  <a:lnTo>
                    <a:pt x="666" y="115"/>
                  </a:lnTo>
                  <a:lnTo>
                    <a:pt x="674" y="115"/>
                  </a:lnTo>
                  <a:lnTo>
                    <a:pt x="666" y="115"/>
                  </a:lnTo>
                  <a:lnTo>
                    <a:pt x="674" y="115"/>
                  </a:lnTo>
                  <a:lnTo>
                    <a:pt x="674" y="122"/>
                  </a:lnTo>
                  <a:lnTo>
                    <a:pt x="674" y="130"/>
                  </a:lnTo>
                  <a:lnTo>
                    <a:pt x="674" y="138"/>
                  </a:lnTo>
                  <a:lnTo>
                    <a:pt x="666" y="138"/>
                  </a:lnTo>
                  <a:lnTo>
                    <a:pt x="674" y="138"/>
                  </a:lnTo>
                  <a:lnTo>
                    <a:pt x="674" y="145"/>
                  </a:lnTo>
                  <a:lnTo>
                    <a:pt x="666" y="145"/>
                  </a:lnTo>
                  <a:lnTo>
                    <a:pt x="666" y="153"/>
                  </a:lnTo>
                  <a:lnTo>
                    <a:pt x="674" y="153"/>
                  </a:lnTo>
                  <a:lnTo>
                    <a:pt x="674" y="161"/>
                  </a:lnTo>
                  <a:lnTo>
                    <a:pt x="681" y="161"/>
                  </a:lnTo>
                  <a:lnTo>
                    <a:pt x="674" y="161"/>
                  </a:lnTo>
                  <a:lnTo>
                    <a:pt x="674" y="168"/>
                  </a:lnTo>
                  <a:lnTo>
                    <a:pt x="666" y="168"/>
                  </a:lnTo>
                  <a:lnTo>
                    <a:pt x="666" y="176"/>
                  </a:lnTo>
                  <a:lnTo>
                    <a:pt x="666" y="184"/>
                  </a:lnTo>
                  <a:lnTo>
                    <a:pt x="674" y="184"/>
                  </a:lnTo>
                  <a:lnTo>
                    <a:pt x="666" y="184"/>
                  </a:lnTo>
                  <a:lnTo>
                    <a:pt x="666" y="191"/>
                  </a:lnTo>
                  <a:lnTo>
                    <a:pt x="658" y="191"/>
                  </a:lnTo>
                  <a:lnTo>
                    <a:pt x="651" y="199"/>
                  </a:lnTo>
                  <a:lnTo>
                    <a:pt x="643" y="199"/>
                  </a:lnTo>
                  <a:lnTo>
                    <a:pt x="643" y="207"/>
                  </a:lnTo>
                  <a:lnTo>
                    <a:pt x="643" y="214"/>
                  </a:lnTo>
                  <a:lnTo>
                    <a:pt x="635" y="214"/>
                  </a:lnTo>
                  <a:lnTo>
                    <a:pt x="635" y="222"/>
                  </a:lnTo>
                  <a:lnTo>
                    <a:pt x="635" y="229"/>
                  </a:lnTo>
                  <a:lnTo>
                    <a:pt x="643" y="229"/>
                  </a:lnTo>
                  <a:lnTo>
                    <a:pt x="643" y="237"/>
                  </a:lnTo>
                  <a:lnTo>
                    <a:pt x="643" y="245"/>
                  </a:lnTo>
                  <a:lnTo>
                    <a:pt x="643" y="252"/>
                  </a:lnTo>
                  <a:lnTo>
                    <a:pt x="651" y="252"/>
                  </a:lnTo>
                  <a:lnTo>
                    <a:pt x="651" y="260"/>
                  </a:lnTo>
                  <a:lnTo>
                    <a:pt x="658" y="260"/>
                  </a:lnTo>
                  <a:lnTo>
                    <a:pt x="666" y="260"/>
                  </a:lnTo>
                  <a:lnTo>
                    <a:pt x="666" y="268"/>
                  </a:lnTo>
                  <a:lnTo>
                    <a:pt x="674" y="268"/>
                  </a:lnTo>
                  <a:lnTo>
                    <a:pt x="666" y="268"/>
                  </a:lnTo>
                  <a:lnTo>
                    <a:pt x="674" y="275"/>
                  </a:lnTo>
                  <a:lnTo>
                    <a:pt x="674" y="283"/>
                  </a:lnTo>
                  <a:lnTo>
                    <a:pt x="674" y="291"/>
                  </a:lnTo>
                  <a:lnTo>
                    <a:pt x="674" y="298"/>
                  </a:lnTo>
                  <a:lnTo>
                    <a:pt x="681" y="298"/>
                  </a:lnTo>
                  <a:lnTo>
                    <a:pt x="681" y="306"/>
                  </a:lnTo>
                  <a:lnTo>
                    <a:pt x="681" y="314"/>
                  </a:lnTo>
                  <a:lnTo>
                    <a:pt x="681" y="321"/>
                  </a:lnTo>
                  <a:lnTo>
                    <a:pt x="689" y="321"/>
                  </a:lnTo>
                  <a:lnTo>
                    <a:pt x="689" y="329"/>
                  </a:lnTo>
                  <a:lnTo>
                    <a:pt x="681" y="329"/>
                  </a:lnTo>
                  <a:lnTo>
                    <a:pt x="674" y="329"/>
                  </a:lnTo>
                  <a:lnTo>
                    <a:pt x="674" y="337"/>
                  </a:lnTo>
                  <a:lnTo>
                    <a:pt x="666" y="337"/>
                  </a:lnTo>
                  <a:lnTo>
                    <a:pt x="666" y="344"/>
                  </a:lnTo>
                  <a:lnTo>
                    <a:pt x="666" y="352"/>
                  </a:lnTo>
                  <a:lnTo>
                    <a:pt x="658" y="352"/>
                  </a:lnTo>
                  <a:lnTo>
                    <a:pt x="651" y="352"/>
                  </a:lnTo>
                  <a:lnTo>
                    <a:pt x="643" y="352"/>
                  </a:lnTo>
                  <a:lnTo>
                    <a:pt x="643" y="360"/>
                  </a:lnTo>
                  <a:lnTo>
                    <a:pt x="643" y="367"/>
                  </a:lnTo>
                  <a:lnTo>
                    <a:pt x="643" y="375"/>
                  </a:lnTo>
                  <a:lnTo>
                    <a:pt x="643" y="383"/>
                  </a:lnTo>
                  <a:lnTo>
                    <a:pt x="635" y="383"/>
                  </a:lnTo>
                  <a:lnTo>
                    <a:pt x="628" y="375"/>
                  </a:lnTo>
                  <a:lnTo>
                    <a:pt x="620" y="375"/>
                  </a:lnTo>
                  <a:lnTo>
                    <a:pt x="612" y="375"/>
                  </a:lnTo>
                  <a:lnTo>
                    <a:pt x="612" y="383"/>
                  </a:lnTo>
                  <a:lnTo>
                    <a:pt x="605" y="383"/>
                  </a:lnTo>
                  <a:lnTo>
                    <a:pt x="605" y="390"/>
                  </a:lnTo>
                  <a:lnTo>
                    <a:pt x="605" y="383"/>
                  </a:lnTo>
                  <a:lnTo>
                    <a:pt x="597" y="383"/>
                  </a:lnTo>
                  <a:lnTo>
                    <a:pt x="597" y="375"/>
                  </a:lnTo>
                  <a:lnTo>
                    <a:pt x="589" y="375"/>
                  </a:lnTo>
                  <a:lnTo>
                    <a:pt x="589" y="367"/>
                  </a:lnTo>
                  <a:lnTo>
                    <a:pt x="582" y="367"/>
                  </a:lnTo>
                  <a:lnTo>
                    <a:pt x="582" y="360"/>
                  </a:lnTo>
                  <a:lnTo>
                    <a:pt x="574" y="360"/>
                  </a:lnTo>
                  <a:lnTo>
                    <a:pt x="574" y="352"/>
                  </a:lnTo>
                  <a:lnTo>
                    <a:pt x="567" y="344"/>
                  </a:lnTo>
                  <a:lnTo>
                    <a:pt x="559" y="344"/>
                  </a:lnTo>
                  <a:lnTo>
                    <a:pt x="551" y="344"/>
                  </a:lnTo>
                  <a:lnTo>
                    <a:pt x="551" y="352"/>
                  </a:lnTo>
                  <a:lnTo>
                    <a:pt x="551" y="360"/>
                  </a:lnTo>
                  <a:lnTo>
                    <a:pt x="544" y="360"/>
                  </a:lnTo>
                  <a:lnTo>
                    <a:pt x="544" y="352"/>
                  </a:lnTo>
                  <a:lnTo>
                    <a:pt x="536" y="352"/>
                  </a:lnTo>
                  <a:lnTo>
                    <a:pt x="536" y="360"/>
                  </a:lnTo>
                  <a:lnTo>
                    <a:pt x="528" y="360"/>
                  </a:lnTo>
                  <a:lnTo>
                    <a:pt x="528" y="367"/>
                  </a:lnTo>
                  <a:lnTo>
                    <a:pt x="521" y="367"/>
                  </a:lnTo>
                  <a:lnTo>
                    <a:pt x="513" y="367"/>
                  </a:lnTo>
                  <a:lnTo>
                    <a:pt x="513" y="360"/>
                  </a:lnTo>
                  <a:lnTo>
                    <a:pt x="505" y="360"/>
                  </a:lnTo>
                  <a:lnTo>
                    <a:pt x="505" y="352"/>
                  </a:lnTo>
                  <a:lnTo>
                    <a:pt x="498" y="352"/>
                  </a:lnTo>
                  <a:lnTo>
                    <a:pt x="490" y="352"/>
                  </a:lnTo>
                  <a:lnTo>
                    <a:pt x="490" y="344"/>
                  </a:lnTo>
                  <a:lnTo>
                    <a:pt x="482" y="344"/>
                  </a:lnTo>
                  <a:lnTo>
                    <a:pt x="475" y="344"/>
                  </a:lnTo>
                  <a:lnTo>
                    <a:pt x="482" y="344"/>
                  </a:lnTo>
                  <a:lnTo>
                    <a:pt x="482" y="337"/>
                  </a:lnTo>
                  <a:lnTo>
                    <a:pt x="475" y="337"/>
                  </a:lnTo>
                  <a:lnTo>
                    <a:pt x="475" y="329"/>
                  </a:lnTo>
                  <a:lnTo>
                    <a:pt x="475" y="321"/>
                  </a:lnTo>
                  <a:lnTo>
                    <a:pt x="467" y="321"/>
                  </a:lnTo>
                  <a:lnTo>
                    <a:pt x="459" y="321"/>
                  </a:lnTo>
                  <a:lnTo>
                    <a:pt x="459" y="314"/>
                  </a:lnTo>
                  <a:lnTo>
                    <a:pt x="459" y="306"/>
                  </a:lnTo>
                  <a:lnTo>
                    <a:pt x="452" y="306"/>
                  </a:lnTo>
                  <a:lnTo>
                    <a:pt x="459" y="306"/>
                  </a:lnTo>
                  <a:lnTo>
                    <a:pt x="452" y="306"/>
                  </a:lnTo>
                  <a:lnTo>
                    <a:pt x="452" y="298"/>
                  </a:lnTo>
                  <a:lnTo>
                    <a:pt x="444" y="298"/>
                  </a:lnTo>
                  <a:lnTo>
                    <a:pt x="444" y="306"/>
                  </a:lnTo>
                  <a:lnTo>
                    <a:pt x="444" y="298"/>
                  </a:lnTo>
                  <a:lnTo>
                    <a:pt x="436" y="298"/>
                  </a:lnTo>
                  <a:lnTo>
                    <a:pt x="429" y="298"/>
                  </a:lnTo>
                  <a:lnTo>
                    <a:pt x="429" y="291"/>
                  </a:lnTo>
                  <a:lnTo>
                    <a:pt x="421" y="291"/>
                  </a:lnTo>
                  <a:lnTo>
                    <a:pt x="421" y="298"/>
                  </a:lnTo>
                  <a:lnTo>
                    <a:pt x="421" y="291"/>
                  </a:lnTo>
                  <a:lnTo>
                    <a:pt x="413" y="291"/>
                  </a:lnTo>
                  <a:lnTo>
                    <a:pt x="406" y="291"/>
                  </a:lnTo>
                  <a:lnTo>
                    <a:pt x="406" y="298"/>
                  </a:lnTo>
                  <a:lnTo>
                    <a:pt x="406" y="306"/>
                  </a:lnTo>
                  <a:lnTo>
                    <a:pt x="398" y="306"/>
                  </a:lnTo>
                  <a:lnTo>
                    <a:pt x="390" y="306"/>
                  </a:lnTo>
                  <a:lnTo>
                    <a:pt x="383" y="306"/>
                  </a:lnTo>
                  <a:lnTo>
                    <a:pt x="375" y="306"/>
                  </a:lnTo>
                  <a:lnTo>
                    <a:pt x="367" y="306"/>
                  </a:lnTo>
                  <a:lnTo>
                    <a:pt x="367" y="314"/>
                  </a:lnTo>
                  <a:lnTo>
                    <a:pt x="367" y="306"/>
                  </a:lnTo>
                  <a:lnTo>
                    <a:pt x="360" y="314"/>
                  </a:lnTo>
                  <a:lnTo>
                    <a:pt x="360" y="306"/>
                  </a:lnTo>
                  <a:lnTo>
                    <a:pt x="352" y="306"/>
                  </a:lnTo>
                  <a:lnTo>
                    <a:pt x="352" y="298"/>
                  </a:lnTo>
                  <a:lnTo>
                    <a:pt x="344" y="298"/>
                  </a:lnTo>
                  <a:lnTo>
                    <a:pt x="337" y="298"/>
                  </a:lnTo>
                  <a:lnTo>
                    <a:pt x="329" y="298"/>
                  </a:lnTo>
                  <a:lnTo>
                    <a:pt x="322" y="298"/>
                  </a:lnTo>
                  <a:lnTo>
                    <a:pt x="322" y="306"/>
                  </a:lnTo>
                  <a:lnTo>
                    <a:pt x="314" y="306"/>
                  </a:lnTo>
                  <a:lnTo>
                    <a:pt x="322" y="306"/>
                  </a:lnTo>
                  <a:lnTo>
                    <a:pt x="314" y="306"/>
                  </a:lnTo>
                  <a:lnTo>
                    <a:pt x="322" y="314"/>
                  </a:lnTo>
                  <a:lnTo>
                    <a:pt x="322" y="321"/>
                  </a:lnTo>
                  <a:lnTo>
                    <a:pt x="322" y="329"/>
                  </a:lnTo>
                  <a:lnTo>
                    <a:pt x="314" y="329"/>
                  </a:lnTo>
                  <a:lnTo>
                    <a:pt x="322" y="329"/>
                  </a:lnTo>
                  <a:lnTo>
                    <a:pt x="322" y="337"/>
                  </a:lnTo>
                  <a:lnTo>
                    <a:pt x="322" y="344"/>
                  </a:lnTo>
                  <a:lnTo>
                    <a:pt x="322" y="337"/>
                  </a:lnTo>
                  <a:lnTo>
                    <a:pt x="322" y="344"/>
                  </a:lnTo>
                  <a:lnTo>
                    <a:pt x="314" y="344"/>
                  </a:lnTo>
                  <a:lnTo>
                    <a:pt x="314" y="352"/>
                  </a:lnTo>
                  <a:lnTo>
                    <a:pt x="314" y="360"/>
                  </a:lnTo>
                  <a:lnTo>
                    <a:pt x="306" y="360"/>
                  </a:lnTo>
                  <a:lnTo>
                    <a:pt x="306" y="367"/>
                  </a:lnTo>
                  <a:lnTo>
                    <a:pt x="306" y="375"/>
                  </a:lnTo>
                  <a:lnTo>
                    <a:pt x="306" y="383"/>
                  </a:lnTo>
                  <a:lnTo>
                    <a:pt x="299" y="383"/>
                  </a:lnTo>
                  <a:lnTo>
                    <a:pt x="299" y="375"/>
                  </a:lnTo>
                  <a:lnTo>
                    <a:pt x="291" y="375"/>
                  </a:lnTo>
                  <a:lnTo>
                    <a:pt x="291" y="383"/>
                  </a:lnTo>
                  <a:lnTo>
                    <a:pt x="283" y="383"/>
                  </a:lnTo>
                  <a:lnTo>
                    <a:pt x="291" y="383"/>
                  </a:lnTo>
                  <a:lnTo>
                    <a:pt x="283" y="383"/>
                  </a:lnTo>
                  <a:lnTo>
                    <a:pt x="291" y="383"/>
                  </a:lnTo>
                  <a:lnTo>
                    <a:pt x="291" y="390"/>
                  </a:lnTo>
                  <a:lnTo>
                    <a:pt x="283" y="390"/>
                  </a:lnTo>
                  <a:lnTo>
                    <a:pt x="291" y="398"/>
                  </a:lnTo>
                  <a:lnTo>
                    <a:pt x="283" y="398"/>
                  </a:lnTo>
                  <a:lnTo>
                    <a:pt x="276" y="398"/>
                  </a:lnTo>
                  <a:lnTo>
                    <a:pt x="268" y="398"/>
                  </a:lnTo>
                  <a:lnTo>
                    <a:pt x="268" y="406"/>
                  </a:lnTo>
                  <a:lnTo>
                    <a:pt x="268" y="398"/>
                  </a:lnTo>
                  <a:lnTo>
                    <a:pt x="268" y="406"/>
                  </a:lnTo>
                  <a:lnTo>
                    <a:pt x="260" y="406"/>
                  </a:lnTo>
                  <a:lnTo>
                    <a:pt x="268" y="406"/>
                  </a:lnTo>
                  <a:lnTo>
                    <a:pt x="260" y="406"/>
                  </a:lnTo>
                  <a:lnTo>
                    <a:pt x="260" y="413"/>
                  </a:lnTo>
                  <a:lnTo>
                    <a:pt x="253" y="413"/>
                  </a:lnTo>
                  <a:lnTo>
                    <a:pt x="253" y="421"/>
                  </a:lnTo>
                  <a:lnTo>
                    <a:pt x="245" y="421"/>
                  </a:lnTo>
                  <a:lnTo>
                    <a:pt x="245" y="429"/>
                  </a:lnTo>
                  <a:lnTo>
                    <a:pt x="245" y="436"/>
                  </a:lnTo>
                  <a:lnTo>
                    <a:pt x="237" y="436"/>
                  </a:lnTo>
                  <a:lnTo>
                    <a:pt x="237" y="429"/>
                  </a:lnTo>
                  <a:lnTo>
                    <a:pt x="237" y="436"/>
                  </a:lnTo>
                  <a:lnTo>
                    <a:pt x="237" y="444"/>
                  </a:lnTo>
                  <a:lnTo>
                    <a:pt x="230" y="444"/>
                  </a:lnTo>
                  <a:lnTo>
                    <a:pt x="230" y="436"/>
                  </a:lnTo>
                  <a:lnTo>
                    <a:pt x="222" y="436"/>
                  </a:lnTo>
                  <a:lnTo>
                    <a:pt x="222" y="429"/>
                  </a:lnTo>
                  <a:lnTo>
                    <a:pt x="222" y="436"/>
                  </a:lnTo>
                  <a:lnTo>
                    <a:pt x="214" y="436"/>
                  </a:lnTo>
                  <a:lnTo>
                    <a:pt x="207" y="436"/>
                  </a:lnTo>
                  <a:lnTo>
                    <a:pt x="207" y="429"/>
                  </a:lnTo>
                  <a:lnTo>
                    <a:pt x="207" y="421"/>
                  </a:lnTo>
                  <a:lnTo>
                    <a:pt x="214" y="421"/>
                  </a:lnTo>
                  <a:lnTo>
                    <a:pt x="207" y="421"/>
                  </a:lnTo>
                  <a:lnTo>
                    <a:pt x="214" y="421"/>
                  </a:lnTo>
                  <a:lnTo>
                    <a:pt x="214" y="413"/>
                  </a:lnTo>
                  <a:lnTo>
                    <a:pt x="214" y="406"/>
                  </a:lnTo>
                  <a:lnTo>
                    <a:pt x="214" y="398"/>
                  </a:lnTo>
                  <a:lnTo>
                    <a:pt x="214" y="390"/>
                  </a:lnTo>
                  <a:lnTo>
                    <a:pt x="214" y="383"/>
                  </a:lnTo>
                  <a:lnTo>
                    <a:pt x="214" y="375"/>
                  </a:lnTo>
                  <a:lnTo>
                    <a:pt x="214" y="367"/>
                  </a:lnTo>
                  <a:lnTo>
                    <a:pt x="207" y="367"/>
                  </a:lnTo>
                  <a:lnTo>
                    <a:pt x="207" y="360"/>
                  </a:lnTo>
                  <a:lnTo>
                    <a:pt x="199" y="360"/>
                  </a:lnTo>
                  <a:lnTo>
                    <a:pt x="199" y="352"/>
                  </a:lnTo>
                  <a:lnTo>
                    <a:pt x="199" y="344"/>
                  </a:lnTo>
                  <a:lnTo>
                    <a:pt x="191" y="344"/>
                  </a:lnTo>
                  <a:lnTo>
                    <a:pt x="191" y="337"/>
                  </a:lnTo>
                  <a:lnTo>
                    <a:pt x="191" y="329"/>
                  </a:lnTo>
                  <a:lnTo>
                    <a:pt x="199" y="329"/>
                  </a:lnTo>
                  <a:lnTo>
                    <a:pt x="199" y="321"/>
                  </a:lnTo>
                  <a:lnTo>
                    <a:pt x="191" y="321"/>
                  </a:lnTo>
                  <a:lnTo>
                    <a:pt x="199" y="321"/>
                  </a:lnTo>
                  <a:lnTo>
                    <a:pt x="191" y="321"/>
                  </a:lnTo>
                  <a:lnTo>
                    <a:pt x="191" y="314"/>
                  </a:lnTo>
                  <a:lnTo>
                    <a:pt x="184" y="314"/>
                  </a:lnTo>
                  <a:lnTo>
                    <a:pt x="184" y="306"/>
                  </a:lnTo>
                  <a:lnTo>
                    <a:pt x="176" y="306"/>
                  </a:lnTo>
                  <a:lnTo>
                    <a:pt x="168" y="306"/>
                  </a:lnTo>
                  <a:lnTo>
                    <a:pt x="161" y="306"/>
                  </a:lnTo>
                  <a:lnTo>
                    <a:pt x="161" y="298"/>
                  </a:lnTo>
                  <a:lnTo>
                    <a:pt x="153" y="298"/>
                  </a:lnTo>
                  <a:lnTo>
                    <a:pt x="145" y="298"/>
                  </a:lnTo>
                  <a:lnTo>
                    <a:pt x="145" y="291"/>
                  </a:lnTo>
                  <a:lnTo>
                    <a:pt x="138" y="291"/>
                  </a:lnTo>
                  <a:lnTo>
                    <a:pt x="138" y="298"/>
                  </a:lnTo>
                  <a:lnTo>
                    <a:pt x="138" y="291"/>
                  </a:lnTo>
                  <a:lnTo>
                    <a:pt x="130" y="291"/>
                  </a:lnTo>
                  <a:lnTo>
                    <a:pt x="122" y="291"/>
                  </a:lnTo>
                  <a:lnTo>
                    <a:pt x="115" y="291"/>
                  </a:lnTo>
                  <a:lnTo>
                    <a:pt x="107" y="291"/>
                  </a:lnTo>
                  <a:lnTo>
                    <a:pt x="107" y="283"/>
                  </a:lnTo>
                  <a:lnTo>
                    <a:pt x="107" y="275"/>
                  </a:lnTo>
                  <a:lnTo>
                    <a:pt x="107" y="268"/>
                  </a:lnTo>
                  <a:lnTo>
                    <a:pt x="99" y="268"/>
                  </a:lnTo>
                  <a:lnTo>
                    <a:pt x="99" y="260"/>
                  </a:lnTo>
                  <a:lnTo>
                    <a:pt x="92" y="260"/>
                  </a:lnTo>
                  <a:lnTo>
                    <a:pt x="92" y="252"/>
                  </a:lnTo>
                  <a:lnTo>
                    <a:pt x="84" y="252"/>
                  </a:lnTo>
                  <a:lnTo>
                    <a:pt x="84" y="245"/>
                  </a:lnTo>
                  <a:lnTo>
                    <a:pt x="76" y="245"/>
                  </a:lnTo>
                  <a:lnTo>
                    <a:pt x="76" y="237"/>
                  </a:lnTo>
                  <a:lnTo>
                    <a:pt x="69" y="237"/>
                  </a:lnTo>
                  <a:lnTo>
                    <a:pt x="69" y="229"/>
                  </a:lnTo>
                  <a:lnTo>
                    <a:pt x="76" y="229"/>
                  </a:lnTo>
                  <a:lnTo>
                    <a:pt x="76" y="222"/>
                  </a:lnTo>
                  <a:lnTo>
                    <a:pt x="69" y="222"/>
                  </a:lnTo>
                  <a:lnTo>
                    <a:pt x="76" y="222"/>
                  </a:lnTo>
                  <a:lnTo>
                    <a:pt x="76" y="214"/>
                  </a:lnTo>
                  <a:lnTo>
                    <a:pt x="76" y="207"/>
                  </a:lnTo>
                  <a:lnTo>
                    <a:pt x="69" y="207"/>
                  </a:lnTo>
                  <a:lnTo>
                    <a:pt x="69" y="199"/>
                  </a:lnTo>
                  <a:lnTo>
                    <a:pt x="61" y="199"/>
                  </a:lnTo>
                  <a:lnTo>
                    <a:pt x="54" y="199"/>
                  </a:lnTo>
                  <a:lnTo>
                    <a:pt x="54" y="207"/>
                  </a:lnTo>
                  <a:lnTo>
                    <a:pt x="54" y="199"/>
                  </a:lnTo>
                  <a:lnTo>
                    <a:pt x="46" y="199"/>
                  </a:lnTo>
                  <a:lnTo>
                    <a:pt x="46" y="191"/>
                  </a:lnTo>
                  <a:lnTo>
                    <a:pt x="46" y="199"/>
                  </a:lnTo>
                  <a:lnTo>
                    <a:pt x="38" y="191"/>
                  </a:lnTo>
                  <a:lnTo>
                    <a:pt x="38" y="184"/>
                  </a:lnTo>
                  <a:lnTo>
                    <a:pt x="31" y="184"/>
                  </a:lnTo>
                  <a:lnTo>
                    <a:pt x="38" y="184"/>
                  </a:lnTo>
                  <a:lnTo>
                    <a:pt x="38" y="176"/>
                  </a:lnTo>
                  <a:lnTo>
                    <a:pt x="31" y="176"/>
                  </a:lnTo>
                  <a:lnTo>
                    <a:pt x="31" y="168"/>
                  </a:lnTo>
                  <a:lnTo>
                    <a:pt x="23" y="168"/>
                  </a:lnTo>
                  <a:lnTo>
                    <a:pt x="31" y="168"/>
                  </a:lnTo>
                  <a:lnTo>
                    <a:pt x="31" y="161"/>
                  </a:lnTo>
                  <a:lnTo>
                    <a:pt x="23" y="161"/>
                  </a:lnTo>
                  <a:lnTo>
                    <a:pt x="23" y="153"/>
                  </a:lnTo>
                  <a:lnTo>
                    <a:pt x="15" y="153"/>
                  </a:lnTo>
                  <a:lnTo>
                    <a:pt x="15" y="145"/>
                  </a:lnTo>
                  <a:lnTo>
                    <a:pt x="15" y="138"/>
                  </a:lnTo>
                  <a:lnTo>
                    <a:pt x="15" y="130"/>
                  </a:lnTo>
                  <a:lnTo>
                    <a:pt x="8" y="130"/>
                  </a:lnTo>
                  <a:lnTo>
                    <a:pt x="8" y="122"/>
                  </a:lnTo>
                  <a:lnTo>
                    <a:pt x="8" y="115"/>
                  </a:lnTo>
                  <a:lnTo>
                    <a:pt x="8" y="107"/>
                  </a:lnTo>
                  <a:lnTo>
                    <a:pt x="0" y="99"/>
                  </a:lnTo>
                  <a:lnTo>
                    <a:pt x="8" y="99"/>
                  </a:lnTo>
                  <a:lnTo>
                    <a:pt x="8" y="92"/>
                  </a:lnTo>
                  <a:lnTo>
                    <a:pt x="15" y="92"/>
                  </a:lnTo>
                  <a:lnTo>
                    <a:pt x="23" y="92"/>
                  </a:lnTo>
                  <a:lnTo>
                    <a:pt x="31" y="92"/>
                  </a:lnTo>
                  <a:lnTo>
                    <a:pt x="38" y="92"/>
                  </a:lnTo>
                  <a:lnTo>
                    <a:pt x="38" y="99"/>
                  </a:lnTo>
                  <a:lnTo>
                    <a:pt x="38" y="92"/>
                  </a:lnTo>
                  <a:lnTo>
                    <a:pt x="46" y="92"/>
                  </a:lnTo>
                  <a:lnTo>
                    <a:pt x="46" y="99"/>
                  </a:lnTo>
                  <a:lnTo>
                    <a:pt x="46" y="107"/>
                  </a:lnTo>
                  <a:lnTo>
                    <a:pt x="54" y="107"/>
                  </a:lnTo>
                  <a:lnTo>
                    <a:pt x="61" y="107"/>
                  </a:lnTo>
                  <a:lnTo>
                    <a:pt x="69" y="107"/>
                  </a:lnTo>
                  <a:lnTo>
                    <a:pt x="69" y="99"/>
                  </a:lnTo>
                  <a:lnTo>
                    <a:pt x="69" y="107"/>
                  </a:lnTo>
                  <a:lnTo>
                    <a:pt x="69" y="99"/>
                  </a:lnTo>
                  <a:lnTo>
                    <a:pt x="61" y="99"/>
                  </a:lnTo>
                  <a:lnTo>
                    <a:pt x="61" y="92"/>
                  </a:lnTo>
                  <a:lnTo>
                    <a:pt x="61" y="84"/>
                  </a:lnTo>
                  <a:lnTo>
                    <a:pt x="61" y="76"/>
                  </a:lnTo>
                  <a:lnTo>
                    <a:pt x="54" y="76"/>
                  </a:lnTo>
                  <a:lnTo>
                    <a:pt x="61" y="69"/>
                  </a:lnTo>
                  <a:lnTo>
                    <a:pt x="54" y="69"/>
                  </a:lnTo>
                  <a:lnTo>
                    <a:pt x="61" y="69"/>
                  </a:lnTo>
                  <a:lnTo>
                    <a:pt x="54" y="69"/>
                  </a:lnTo>
                  <a:lnTo>
                    <a:pt x="61" y="69"/>
                  </a:lnTo>
                  <a:lnTo>
                    <a:pt x="54" y="69"/>
                  </a:lnTo>
                  <a:lnTo>
                    <a:pt x="54" y="61"/>
                  </a:lnTo>
                  <a:lnTo>
                    <a:pt x="54" y="69"/>
                  </a:lnTo>
                  <a:lnTo>
                    <a:pt x="54" y="61"/>
                  </a:lnTo>
                  <a:lnTo>
                    <a:pt x="54" y="53"/>
                  </a:lnTo>
                  <a:lnTo>
                    <a:pt x="54" y="61"/>
                  </a:lnTo>
                  <a:lnTo>
                    <a:pt x="61" y="61"/>
                  </a:lnTo>
                  <a:lnTo>
                    <a:pt x="61" y="53"/>
                  </a:lnTo>
                  <a:lnTo>
                    <a:pt x="61" y="61"/>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30" name="Google Shape;1130;p62"/>
            <p:cNvSpPr/>
            <p:nvPr/>
          </p:nvSpPr>
          <p:spPr>
            <a:xfrm>
              <a:off x="2341563" y="4772025"/>
              <a:ext cx="985838" cy="728663"/>
            </a:xfrm>
            <a:custGeom>
              <a:avLst/>
              <a:gdLst/>
              <a:ahLst/>
              <a:cxnLst/>
              <a:rect l="l" t="t" r="r" b="b"/>
              <a:pathLst>
                <a:path w="621" h="459" extrusionOk="0">
                  <a:moveTo>
                    <a:pt x="322" y="184"/>
                  </a:moveTo>
                  <a:lnTo>
                    <a:pt x="322" y="191"/>
                  </a:lnTo>
                  <a:lnTo>
                    <a:pt x="330" y="191"/>
                  </a:lnTo>
                  <a:lnTo>
                    <a:pt x="330" y="184"/>
                  </a:lnTo>
                  <a:lnTo>
                    <a:pt x="337" y="184"/>
                  </a:lnTo>
                  <a:lnTo>
                    <a:pt x="337" y="176"/>
                  </a:lnTo>
                  <a:lnTo>
                    <a:pt x="345" y="176"/>
                  </a:lnTo>
                  <a:lnTo>
                    <a:pt x="345" y="168"/>
                  </a:lnTo>
                  <a:lnTo>
                    <a:pt x="353" y="168"/>
                  </a:lnTo>
                  <a:lnTo>
                    <a:pt x="360" y="168"/>
                  </a:lnTo>
                  <a:lnTo>
                    <a:pt x="360" y="176"/>
                  </a:lnTo>
                  <a:lnTo>
                    <a:pt x="368" y="168"/>
                  </a:lnTo>
                  <a:lnTo>
                    <a:pt x="376" y="168"/>
                  </a:lnTo>
                  <a:lnTo>
                    <a:pt x="383" y="168"/>
                  </a:lnTo>
                  <a:lnTo>
                    <a:pt x="391" y="168"/>
                  </a:lnTo>
                  <a:lnTo>
                    <a:pt x="391" y="161"/>
                  </a:lnTo>
                  <a:lnTo>
                    <a:pt x="399" y="161"/>
                  </a:lnTo>
                  <a:lnTo>
                    <a:pt x="399" y="153"/>
                  </a:lnTo>
                  <a:lnTo>
                    <a:pt x="391" y="153"/>
                  </a:lnTo>
                  <a:lnTo>
                    <a:pt x="399" y="153"/>
                  </a:lnTo>
                  <a:lnTo>
                    <a:pt x="406" y="153"/>
                  </a:lnTo>
                  <a:lnTo>
                    <a:pt x="406" y="145"/>
                  </a:lnTo>
                  <a:lnTo>
                    <a:pt x="406" y="153"/>
                  </a:lnTo>
                  <a:lnTo>
                    <a:pt x="406" y="145"/>
                  </a:lnTo>
                  <a:lnTo>
                    <a:pt x="406" y="138"/>
                  </a:lnTo>
                  <a:lnTo>
                    <a:pt x="414" y="138"/>
                  </a:lnTo>
                  <a:lnTo>
                    <a:pt x="414" y="130"/>
                  </a:lnTo>
                  <a:lnTo>
                    <a:pt x="422" y="130"/>
                  </a:lnTo>
                  <a:lnTo>
                    <a:pt x="429" y="130"/>
                  </a:lnTo>
                  <a:lnTo>
                    <a:pt x="429" y="122"/>
                  </a:lnTo>
                  <a:lnTo>
                    <a:pt x="437" y="122"/>
                  </a:lnTo>
                  <a:lnTo>
                    <a:pt x="429" y="122"/>
                  </a:lnTo>
                  <a:lnTo>
                    <a:pt x="429" y="115"/>
                  </a:lnTo>
                  <a:lnTo>
                    <a:pt x="429" y="107"/>
                  </a:lnTo>
                  <a:lnTo>
                    <a:pt x="422" y="107"/>
                  </a:lnTo>
                  <a:lnTo>
                    <a:pt x="414" y="107"/>
                  </a:lnTo>
                  <a:lnTo>
                    <a:pt x="414" y="99"/>
                  </a:lnTo>
                  <a:lnTo>
                    <a:pt x="414" y="92"/>
                  </a:lnTo>
                  <a:lnTo>
                    <a:pt x="414" y="84"/>
                  </a:lnTo>
                  <a:lnTo>
                    <a:pt x="406" y="84"/>
                  </a:lnTo>
                  <a:lnTo>
                    <a:pt x="406" y="76"/>
                  </a:lnTo>
                  <a:lnTo>
                    <a:pt x="406" y="69"/>
                  </a:lnTo>
                  <a:lnTo>
                    <a:pt x="406" y="61"/>
                  </a:lnTo>
                  <a:lnTo>
                    <a:pt x="399" y="61"/>
                  </a:lnTo>
                  <a:lnTo>
                    <a:pt x="399" y="53"/>
                  </a:lnTo>
                  <a:lnTo>
                    <a:pt x="391" y="53"/>
                  </a:lnTo>
                  <a:lnTo>
                    <a:pt x="391" y="46"/>
                  </a:lnTo>
                  <a:lnTo>
                    <a:pt x="391" y="38"/>
                  </a:lnTo>
                  <a:lnTo>
                    <a:pt x="391" y="30"/>
                  </a:lnTo>
                  <a:lnTo>
                    <a:pt x="383" y="30"/>
                  </a:lnTo>
                  <a:lnTo>
                    <a:pt x="383" y="23"/>
                  </a:lnTo>
                  <a:lnTo>
                    <a:pt x="376" y="23"/>
                  </a:lnTo>
                  <a:lnTo>
                    <a:pt x="383" y="23"/>
                  </a:lnTo>
                  <a:lnTo>
                    <a:pt x="376" y="23"/>
                  </a:lnTo>
                  <a:lnTo>
                    <a:pt x="376" y="15"/>
                  </a:lnTo>
                  <a:lnTo>
                    <a:pt x="383" y="15"/>
                  </a:lnTo>
                  <a:lnTo>
                    <a:pt x="391" y="15"/>
                  </a:lnTo>
                  <a:lnTo>
                    <a:pt x="399" y="15"/>
                  </a:lnTo>
                  <a:lnTo>
                    <a:pt x="406" y="15"/>
                  </a:lnTo>
                  <a:lnTo>
                    <a:pt x="406" y="7"/>
                  </a:lnTo>
                  <a:lnTo>
                    <a:pt x="414" y="7"/>
                  </a:lnTo>
                  <a:lnTo>
                    <a:pt x="414" y="15"/>
                  </a:lnTo>
                  <a:lnTo>
                    <a:pt x="414" y="7"/>
                  </a:lnTo>
                  <a:lnTo>
                    <a:pt x="422" y="15"/>
                  </a:lnTo>
                  <a:lnTo>
                    <a:pt x="422" y="7"/>
                  </a:lnTo>
                  <a:lnTo>
                    <a:pt x="429" y="7"/>
                  </a:lnTo>
                  <a:lnTo>
                    <a:pt x="429" y="0"/>
                  </a:lnTo>
                  <a:lnTo>
                    <a:pt x="429" y="7"/>
                  </a:lnTo>
                  <a:lnTo>
                    <a:pt x="429" y="15"/>
                  </a:lnTo>
                  <a:lnTo>
                    <a:pt x="429" y="23"/>
                  </a:lnTo>
                  <a:lnTo>
                    <a:pt x="437" y="23"/>
                  </a:lnTo>
                  <a:lnTo>
                    <a:pt x="437" y="30"/>
                  </a:lnTo>
                  <a:lnTo>
                    <a:pt x="445" y="30"/>
                  </a:lnTo>
                  <a:lnTo>
                    <a:pt x="445" y="38"/>
                  </a:lnTo>
                  <a:lnTo>
                    <a:pt x="437" y="38"/>
                  </a:lnTo>
                  <a:lnTo>
                    <a:pt x="437" y="46"/>
                  </a:lnTo>
                  <a:lnTo>
                    <a:pt x="445" y="46"/>
                  </a:lnTo>
                  <a:lnTo>
                    <a:pt x="452" y="46"/>
                  </a:lnTo>
                  <a:lnTo>
                    <a:pt x="452" y="53"/>
                  </a:lnTo>
                  <a:lnTo>
                    <a:pt x="460" y="53"/>
                  </a:lnTo>
                  <a:lnTo>
                    <a:pt x="460" y="61"/>
                  </a:lnTo>
                  <a:lnTo>
                    <a:pt x="460" y="69"/>
                  </a:lnTo>
                  <a:lnTo>
                    <a:pt x="460" y="61"/>
                  </a:lnTo>
                  <a:lnTo>
                    <a:pt x="460" y="69"/>
                  </a:lnTo>
                  <a:lnTo>
                    <a:pt x="468" y="69"/>
                  </a:lnTo>
                  <a:lnTo>
                    <a:pt x="460" y="69"/>
                  </a:lnTo>
                  <a:lnTo>
                    <a:pt x="460" y="76"/>
                  </a:lnTo>
                  <a:lnTo>
                    <a:pt x="452" y="76"/>
                  </a:lnTo>
                  <a:lnTo>
                    <a:pt x="460" y="76"/>
                  </a:lnTo>
                  <a:lnTo>
                    <a:pt x="452" y="76"/>
                  </a:lnTo>
                  <a:lnTo>
                    <a:pt x="452" y="84"/>
                  </a:lnTo>
                  <a:lnTo>
                    <a:pt x="460" y="84"/>
                  </a:lnTo>
                  <a:lnTo>
                    <a:pt x="460" y="92"/>
                  </a:lnTo>
                  <a:lnTo>
                    <a:pt x="460" y="99"/>
                  </a:lnTo>
                  <a:lnTo>
                    <a:pt x="460" y="107"/>
                  </a:lnTo>
                  <a:lnTo>
                    <a:pt x="460" y="115"/>
                  </a:lnTo>
                  <a:lnTo>
                    <a:pt x="468" y="115"/>
                  </a:lnTo>
                  <a:lnTo>
                    <a:pt x="468" y="122"/>
                  </a:lnTo>
                  <a:lnTo>
                    <a:pt x="475" y="122"/>
                  </a:lnTo>
                  <a:lnTo>
                    <a:pt x="475" y="130"/>
                  </a:lnTo>
                  <a:lnTo>
                    <a:pt x="483" y="130"/>
                  </a:lnTo>
                  <a:lnTo>
                    <a:pt x="483" y="138"/>
                  </a:lnTo>
                  <a:lnTo>
                    <a:pt x="483" y="145"/>
                  </a:lnTo>
                  <a:lnTo>
                    <a:pt x="475" y="145"/>
                  </a:lnTo>
                  <a:lnTo>
                    <a:pt x="483" y="145"/>
                  </a:lnTo>
                  <a:lnTo>
                    <a:pt x="475" y="145"/>
                  </a:lnTo>
                  <a:lnTo>
                    <a:pt x="483" y="145"/>
                  </a:lnTo>
                  <a:lnTo>
                    <a:pt x="491" y="145"/>
                  </a:lnTo>
                  <a:lnTo>
                    <a:pt x="491" y="153"/>
                  </a:lnTo>
                  <a:lnTo>
                    <a:pt x="483" y="153"/>
                  </a:lnTo>
                  <a:lnTo>
                    <a:pt x="483" y="161"/>
                  </a:lnTo>
                  <a:lnTo>
                    <a:pt x="483" y="168"/>
                  </a:lnTo>
                  <a:lnTo>
                    <a:pt x="483" y="161"/>
                  </a:lnTo>
                  <a:lnTo>
                    <a:pt x="483" y="168"/>
                  </a:lnTo>
                  <a:lnTo>
                    <a:pt x="491" y="168"/>
                  </a:lnTo>
                  <a:lnTo>
                    <a:pt x="498" y="168"/>
                  </a:lnTo>
                  <a:lnTo>
                    <a:pt x="491" y="168"/>
                  </a:lnTo>
                  <a:lnTo>
                    <a:pt x="491" y="176"/>
                  </a:lnTo>
                  <a:lnTo>
                    <a:pt x="491" y="184"/>
                  </a:lnTo>
                  <a:lnTo>
                    <a:pt x="483" y="184"/>
                  </a:lnTo>
                  <a:lnTo>
                    <a:pt x="483" y="191"/>
                  </a:lnTo>
                  <a:lnTo>
                    <a:pt x="491" y="191"/>
                  </a:lnTo>
                  <a:lnTo>
                    <a:pt x="491" y="199"/>
                  </a:lnTo>
                  <a:lnTo>
                    <a:pt x="498" y="199"/>
                  </a:lnTo>
                  <a:lnTo>
                    <a:pt x="506" y="199"/>
                  </a:lnTo>
                  <a:lnTo>
                    <a:pt x="506" y="207"/>
                  </a:lnTo>
                  <a:lnTo>
                    <a:pt x="498" y="207"/>
                  </a:lnTo>
                  <a:lnTo>
                    <a:pt x="506" y="207"/>
                  </a:lnTo>
                  <a:lnTo>
                    <a:pt x="506" y="214"/>
                  </a:lnTo>
                  <a:lnTo>
                    <a:pt x="506" y="222"/>
                  </a:lnTo>
                  <a:lnTo>
                    <a:pt x="506" y="214"/>
                  </a:lnTo>
                  <a:lnTo>
                    <a:pt x="513" y="214"/>
                  </a:lnTo>
                  <a:lnTo>
                    <a:pt x="513" y="222"/>
                  </a:lnTo>
                  <a:lnTo>
                    <a:pt x="513" y="230"/>
                  </a:lnTo>
                  <a:lnTo>
                    <a:pt x="513" y="237"/>
                  </a:lnTo>
                  <a:lnTo>
                    <a:pt x="506" y="237"/>
                  </a:lnTo>
                  <a:lnTo>
                    <a:pt x="513" y="245"/>
                  </a:lnTo>
                  <a:lnTo>
                    <a:pt x="513" y="252"/>
                  </a:lnTo>
                  <a:lnTo>
                    <a:pt x="521" y="252"/>
                  </a:lnTo>
                  <a:lnTo>
                    <a:pt x="529" y="252"/>
                  </a:lnTo>
                  <a:lnTo>
                    <a:pt x="536" y="252"/>
                  </a:lnTo>
                  <a:lnTo>
                    <a:pt x="544" y="252"/>
                  </a:lnTo>
                  <a:lnTo>
                    <a:pt x="544" y="245"/>
                  </a:lnTo>
                  <a:lnTo>
                    <a:pt x="552" y="245"/>
                  </a:lnTo>
                  <a:lnTo>
                    <a:pt x="559" y="245"/>
                  </a:lnTo>
                  <a:lnTo>
                    <a:pt x="567" y="245"/>
                  </a:lnTo>
                  <a:lnTo>
                    <a:pt x="575" y="245"/>
                  </a:lnTo>
                  <a:lnTo>
                    <a:pt x="575" y="252"/>
                  </a:lnTo>
                  <a:lnTo>
                    <a:pt x="582" y="252"/>
                  </a:lnTo>
                  <a:lnTo>
                    <a:pt x="590" y="252"/>
                  </a:lnTo>
                  <a:lnTo>
                    <a:pt x="598" y="252"/>
                  </a:lnTo>
                  <a:lnTo>
                    <a:pt x="598" y="260"/>
                  </a:lnTo>
                  <a:lnTo>
                    <a:pt x="605" y="260"/>
                  </a:lnTo>
                  <a:lnTo>
                    <a:pt x="605" y="268"/>
                  </a:lnTo>
                  <a:lnTo>
                    <a:pt x="613" y="268"/>
                  </a:lnTo>
                  <a:lnTo>
                    <a:pt x="613" y="275"/>
                  </a:lnTo>
                  <a:lnTo>
                    <a:pt x="621" y="275"/>
                  </a:lnTo>
                  <a:lnTo>
                    <a:pt x="621" y="283"/>
                  </a:lnTo>
                  <a:lnTo>
                    <a:pt x="613" y="283"/>
                  </a:lnTo>
                  <a:lnTo>
                    <a:pt x="613" y="291"/>
                  </a:lnTo>
                  <a:lnTo>
                    <a:pt x="621" y="291"/>
                  </a:lnTo>
                  <a:lnTo>
                    <a:pt x="621" y="298"/>
                  </a:lnTo>
                  <a:lnTo>
                    <a:pt x="621" y="306"/>
                  </a:lnTo>
                  <a:lnTo>
                    <a:pt x="621" y="314"/>
                  </a:lnTo>
                  <a:lnTo>
                    <a:pt x="613" y="314"/>
                  </a:lnTo>
                  <a:lnTo>
                    <a:pt x="613" y="321"/>
                  </a:lnTo>
                  <a:lnTo>
                    <a:pt x="605" y="321"/>
                  </a:lnTo>
                  <a:lnTo>
                    <a:pt x="605" y="329"/>
                  </a:lnTo>
                  <a:lnTo>
                    <a:pt x="598" y="329"/>
                  </a:lnTo>
                  <a:lnTo>
                    <a:pt x="598" y="321"/>
                  </a:lnTo>
                  <a:lnTo>
                    <a:pt x="598" y="329"/>
                  </a:lnTo>
                  <a:lnTo>
                    <a:pt x="590" y="329"/>
                  </a:lnTo>
                  <a:lnTo>
                    <a:pt x="582" y="329"/>
                  </a:lnTo>
                  <a:lnTo>
                    <a:pt x="582" y="337"/>
                  </a:lnTo>
                  <a:lnTo>
                    <a:pt x="575" y="337"/>
                  </a:lnTo>
                  <a:lnTo>
                    <a:pt x="567" y="337"/>
                  </a:lnTo>
                  <a:lnTo>
                    <a:pt x="567" y="344"/>
                  </a:lnTo>
                  <a:lnTo>
                    <a:pt x="559" y="344"/>
                  </a:lnTo>
                  <a:lnTo>
                    <a:pt x="552" y="344"/>
                  </a:lnTo>
                  <a:lnTo>
                    <a:pt x="544" y="344"/>
                  </a:lnTo>
                  <a:lnTo>
                    <a:pt x="536" y="344"/>
                  </a:lnTo>
                  <a:lnTo>
                    <a:pt x="536" y="352"/>
                  </a:lnTo>
                  <a:lnTo>
                    <a:pt x="529" y="352"/>
                  </a:lnTo>
                  <a:lnTo>
                    <a:pt x="529" y="360"/>
                  </a:lnTo>
                  <a:lnTo>
                    <a:pt x="521" y="360"/>
                  </a:lnTo>
                  <a:lnTo>
                    <a:pt x="521" y="352"/>
                  </a:lnTo>
                  <a:lnTo>
                    <a:pt x="513" y="352"/>
                  </a:lnTo>
                  <a:lnTo>
                    <a:pt x="513" y="344"/>
                  </a:lnTo>
                  <a:lnTo>
                    <a:pt x="513" y="337"/>
                  </a:lnTo>
                  <a:lnTo>
                    <a:pt x="506" y="337"/>
                  </a:lnTo>
                  <a:lnTo>
                    <a:pt x="506" y="329"/>
                  </a:lnTo>
                  <a:lnTo>
                    <a:pt x="498" y="329"/>
                  </a:lnTo>
                  <a:lnTo>
                    <a:pt x="498" y="321"/>
                  </a:lnTo>
                  <a:lnTo>
                    <a:pt x="498" y="314"/>
                  </a:lnTo>
                  <a:lnTo>
                    <a:pt x="491" y="314"/>
                  </a:lnTo>
                  <a:lnTo>
                    <a:pt x="498" y="314"/>
                  </a:lnTo>
                  <a:lnTo>
                    <a:pt x="491" y="314"/>
                  </a:lnTo>
                  <a:lnTo>
                    <a:pt x="491" y="306"/>
                  </a:lnTo>
                  <a:lnTo>
                    <a:pt x="491" y="298"/>
                  </a:lnTo>
                  <a:lnTo>
                    <a:pt x="483" y="298"/>
                  </a:lnTo>
                  <a:lnTo>
                    <a:pt x="483" y="291"/>
                  </a:lnTo>
                  <a:lnTo>
                    <a:pt x="475" y="291"/>
                  </a:lnTo>
                  <a:lnTo>
                    <a:pt x="475" y="283"/>
                  </a:lnTo>
                  <a:lnTo>
                    <a:pt x="475" y="275"/>
                  </a:lnTo>
                  <a:lnTo>
                    <a:pt x="468" y="275"/>
                  </a:lnTo>
                  <a:lnTo>
                    <a:pt x="468" y="268"/>
                  </a:lnTo>
                  <a:lnTo>
                    <a:pt x="460" y="268"/>
                  </a:lnTo>
                  <a:lnTo>
                    <a:pt x="460" y="260"/>
                  </a:lnTo>
                  <a:lnTo>
                    <a:pt x="460" y="252"/>
                  </a:lnTo>
                  <a:lnTo>
                    <a:pt x="452" y="252"/>
                  </a:lnTo>
                  <a:lnTo>
                    <a:pt x="445" y="252"/>
                  </a:lnTo>
                  <a:lnTo>
                    <a:pt x="445" y="260"/>
                  </a:lnTo>
                  <a:lnTo>
                    <a:pt x="437" y="260"/>
                  </a:lnTo>
                  <a:lnTo>
                    <a:pt x="437" y="252"/>
                  </a:lnTo>
                  <a:lnTo>
                    <a:pt x="437" y="260"/>
                  </a:lnTo>
                  <a:lnTo>
                    <a:pt x="429" y="260"/>
                  </a:lnTo>
                  <a:lnTo>
                    <a:pt x="422" y="260"/>
                  </a:lnTo>
                  <a:lnTo>
                    <a:pt x="422" y="252"/>
                  </a:lnTo>
                  <a:lnTo>
                    <a:pt x="414" y="260"/>
                  </a:lnTo>
                  <a:lnTo>
                    <a:pt x="406" y="260"/>
                  </a:lnTo>
                  <a:lnTo>
                    <a:pt x="406" y="252"/>
                  </a:lnTo>
                  <a:lnTo>
                    <a:pt x="399" y="252"/>
                  </a:lnTo>
                  <a:lnTo>
                    <a:pt x="399" y="260"/>
                  </a:lnTo>
                  <a:lnTo>
                    <a:pt x="399" y="268"/>
                  </a:lnTo>
                  <a:lnTo>
                    <a:pt x="399" y="275"/>
                  </a:lnTo>
                  <a:lnTo>
                    <a:pt x="391" y="275"/>
                  </a:lnTo>
                  <a:lnTo>
                    <a:pt x="391" y="283"/>
                  </a:lnTo>
                  <a:lnTo>
                    <a:pt x="383" y="283"/>
                  </a:lnTo>
                  <a:lnTo>
                    <a:pt x="383" y="291"/>
                  </a:lnTo>
                  <a:lnTo>
                    <a:pt x="376" y="291"/>
                  </a:lnTo>
                  <a:lnTo>
                    <a:pt x="368" y="298"/>
                  </a:lnTo>
                  <a:lnTo>
                    <a:pt x="360" y="298"/>
                  </a:lnTo>
                  <a:lnTo>
                    <a:pt x="360" y="306"/>
                  </a:lnTo>
                  <a:lnTo>
                    <a:pt x="353" y="306"/>
                  </a:lnTo>
                  <a:lnTo>
                    <a:pt x="353" y="314"/>
                  </a:lnTo>
                  <a:lnTo>
                    <a:pt x="353" y="321"/>
                  </a:lnTo>
                  <a:lnTo>
                    <a:pt x="345" y="321"/>
                  </a:lnTo>
                  <a:lnTo>
                    <a:pt x="345" y="329"/>
                  </a:lnTo>
                  <a:lnTo>
                    <a:pt x="353" y="329"/>
                  </a:lnTo>
                  <a:lnTo>
                    <a:pt x="345" y="329"/>
                  </a:lnTo>
                  <a:lnTo>
                    <a:pt x="345" y="337"/>
                  </a:lnTo>
                  <a:lnTo>
                    <a:pt x="345" y="344"/>
                  </a:lnTo>
                  <a:lnTo>
                    <a:pt x="345" y="352"/>
                  </a:lnTo>
                  <a:lnTo>
                    <a:pt x="337" y="352"/>
                  </a:lnTo>
                  <a:lnTo>
                    <a:pt x="345" y="352"/>
                  </a:lnTo>
                  <a:lnTo>
                    <a:pt x="337" y="352"/>
                  </a:lnTo>
                  <a:lnTo>
                    <a:pt x="337" y="360"/>
                  </a:lnTo>
                  <a:lnTo>
                    <a:pt x="330" y="360"/>
                  </a:lnTo>
                  <a:lnTo>
                    <a:pt x="330" y="367"/>
                  </a:lnTo>
                  <a:lnTo>
                    <a:pt x="337" y="367"/>
                  </a:lnTo>
                  <a:lnTo>
                    <a:pt x="337" y="375"/>
                  </a:lnTo>
                  <a:lnTo>
                    <a:pt x="337" y="383"/>
                  </a:lnTo>
                  <a:lnTo>
                    <a:pt x="330" y="383"/>
                  </a:lnTo>
                  <a:lnTo>
                    <a:pt x="322" y="383"/>
                  </a:lnTo>
                  <a:lnTo>
                    <a:pt x="322" y="390"/>
                  </a:lnTo>
                  <a:lnTo>
                    <a:pt x="314" y="390"/>
                  </a:lnTo>
                  <a:lnTo>
                    <a:pt x="307" y="390"/>
                  </a:lnTo>
                  <a:lnTo>
                    <a:pt x="299" y="390"/>
                  </a:lnTo>
                  <a:lnTo>
                    <a:pt x="299" y="398"/>
                  </a:lnTo>
                  <a:lnTo>
                    <a:pt x="291" y="398"/>
                  </a:lnTo>
                  <a:lnTo>
                    <a:pt x="284" y="398"/>
                  </a:lnTo>
                  <a:lnTo>
                    <a:pt x="284" y="406"/>
                  </a:lnTo>
                  <a:lnTo>
                    <a:pt x="276" y="406"/>
                  </a:lnTo>
                  <a:lnTo>
                    <a:pt x="268" y="406"/>
                  </a:lnTo>
                  <a:lnTo>
                    <a:pt x="261" y="406"/>
                  </a:lnTo>
                  <a:lnTo>
                    <a:pt x="261" y="413"/>
                  </a:lnTo>
                  <a:lnTo>
                    <a:pt x="253" y="413"/>
                  </a:lnTo>
                  <a:lnTo>
                    <a:pt x="253" y="421"/>
                  </a:lnTo>
                  <a:lnTo>
                    <a:pt x="253" y="429"/>
                  </a:lnTo>
                  <a:lnTo>
                    <a:pt x="253" y="436"/>
                  </a:lnTo>
                  <a:lnTo>
                    <a:pt x="253" y="444"/>
                  </a:lnTo>
                  <a:lnTo>
                    <a:pt x="253" y="452"/>
                  </a:lnTo>
                  <a:lnTo>
                    <a:pt x="246" y="452"/>
                  </a:lnTo>
                  <a:lnTo>
                    <a:pt x="246" y="459"/>
                  </a:lnTo>
                  <a:lnTo>
                    <a:pt x="238" y="459"/>
                  </a:lnTo>
                  <a:lnTo>
                    <a:pt x="238" y="452"/>
                  </a:lnTo>
                  <a:lnTo>
                    <a:pt x="238" y="444"/>
                  </a:lnTo>
                  <a:lnTo>
                    <a:pt x="230" y="436"/>
                  </a:lnTo>
                  <a:lnTo>
                    <a:pt x="223" y="429"/>
                  </a:lnTo>
                  <a:lnTo>
                    <a:pt x="223" y="421"/>
                  </a:lnTo>
                  <a:lnTo>
                    <a:pt x="215" y="421"/>
                  </a:lnTo>
                  <a:lnTo>
                    <a:pt x="215" y="413"/>
                  </a:lnTo>
                  <a:lnTo>
                    <a:pt x="215" y="406"/>
                  </a:lnTo>
                  <a:lnTo>
                    <a:pt x="215" y="398"/>
                  </a:lnTo>
                  <a:lnTo>
                    <a:pt x="215" y="390"/>
                  </a:lnTo>
                  <a:lnTo>
                    <a:pt x="215" y="383"/>
                  </a:lnTo>
                  <a:lnTo>
                    <a:pt x="215" y="375"/>
                  </a:lnTo>
                  <a:lnTo>
                    <a:pt x="207" y="375"/>
                  </a:lnTo>
                  <a:lnTo>
                    <a:pt x="207" y="367"/>
                  </a:lnTo>
                  <a:lnTo>
                    <a:pt x="200" y="360"/>
                  </a:lnTo>
                  <a:lnTo>
                    <a:pt x="192" y="360"/>
                  </a:lnTo>
                  <a:lnTo>
                    <a:pt x="192" y="352"/>
                  </a:lnTo>
                  <a:lnTo>
                    <a:pt x="184" y="352"/>
                  </a:lnTo>
                  <a:lnTo>
                    <a:pt x="184" y="344"/>
                  </a:lnTo>
                  <a:lnTo>
                    <a:pt x="177" y="344"/>
                  </a:lnTo>
                  <a:lnTo>
                    <a:pt x="177" y="337"/>
                  </a:lnTo>
                  <a:lnTo>
                    <a:pt x="169" y="337"/>
                  </a:lnTo>
                  <a:lnTo>
                    <a:pt x="177" y="337"/>
                  </a:lnTo>
                  <a:lnTo>
                    <a:pt x="184" y="329"/>
                  </a:lnTo>
                  <a:lnTo>
                    <a:pt x="177" y="321"/>
                  </a:lnTo>
                  <a:lnTo>
                    <a:pt x="177" y="314"/>
                  </a:lnTo>
                  <a:lnTo>
                    <a:pt x="169" y="314"/>
                  </a:lnTo>
                  <a:lnTo>
                    <a:pt x="169" y="306"/>
                  </a:lnTo>
                  <a:lnTo>
                    <a:pt x="169" y="298"/>
                  </a:lnTo>
                  <a:lnTo>
                    <a:pt x="161" y="298"/>
                  </a:lnTo>
                  <a:lnTo>
                    <a:pt x="161" y="291"/>
                  </a:lnTo>
                  <a:lnTo>
                    <a:pt x="161" y="283"/>
                  </a:lnTo>
                  <a:lnTo>
                    <a:pt x="154" y="283"/>
                  </a:lnTo>
                  <a:lnTo>
                    <a:pt x="154" y="275"/>
                  </a:lnTo>
                  <a:lnTo>
                    <a:pt x="146" y="275"/>
                  </a:lnTo>
                  <a:lnTo>
                    <a:pt x="138" y="275"/>
                  </a:lnTo>
                  <a:lnTo>
                    <a:pt x="138" y="268"/>
                  </a:lnTo>
                  <a:lnTo>
                    <a:pt x="131" y="268"/>
                  </a:lnTo>
                  <a:lnTo>
                    <a:pt x="131" y="260"/>
                  </a:lnTo>
                  <a:lnTo>
                    <a:pt x="131" y="252"/>
                  </a:lnTo>
                  <a:lnTo>
                    <a:pt x="123" y="252"/>
                  </a:lnTo>
                  <a:lnTo>
                    <a:pt x="115" y="252"/>
                  </a:lnTo>
                  <a:lnTo>
                    <a:pt x="115" y="245"/>
                  </a:lnTo>
                  <a:lnTo>
                    <a:pt x="108" y="245"/>
                  </a:lnTo>
                  <a:lnTo>
                    <a:pt x="108" y="237"/>
                  </a:lnTo>
                  <a:lnTo>
                    <a:pt x="100" y="237"/>
                  </a:lnTo>
                  <a:lnTo>
                    <a:pt x="100" y="230"/>
                  </a:lnTo>
                  <a:lnTo>
                    <a:pt x="92" y="230"/>
                  </a:lnTo>
                  <a:lnTo>
                    <a:pt x="92" y="222"/>
                  </a:lnTo>
                  <a:lnTo>
                    <a:pt x="85" y="222"/>
                  </a:lnTo>
                  <a:lnTo>
                    <a:pt x="85" y="214"/>
                  </a:lnTo>
                  <a:lnTo>
                    <a:pt x="77" y="214"/>
                  </a:lnTo>
                  <a:lnTo>
                    <a:pt x="77" y="207"/>
                  </a:lnTo>
                  <a:lnTo>
                    <a:pt x="69" y="207"/>
                  </a:lnTo>
                  <a:lnTo>
                    <a:pt x="69" y="199"/>
                  </a:lnTo>
                  <a:lnTo>
                    <a:pt x="69" y="191"/>
                  </a:lnTo>
                  <a:lnTo>
                    <a:pt x="62" y="191"/>
                  </a:lnTo>
                  <a:lnTo>
                    <a:pt x="62" y="184"/>
                  </a:lnTo>
                  <a:lnTo>
                    <a:pt x="54" y="184"/>
                  </a:lnTo>
                  <a:lnTo>
                    <a:pt x="54" y="176"/>
                  </a:lnTo>
                  <a:lnTo>
                    <a:pt x="62" y="176"/>
                  </a:lnTo>
                  <a:lnTo>
                    <a:pt x="62" y="168"/>
                  </a:lnTo>
                  <a:lnTo>
                    <a:pt x="54" y="168"/>
                  </a:lnTo>
                  <a:lnTo>
                    <a:pt x="54" y="161"/>
                  </a:lnTo>
                  <a:lnTo>
                    <a:pt x="54" y="153"/>
                  </a:lnTo>
                  <a:lnTo>
                    <a:pt x="46" y="153"/>
                  </a:lnTo>
                  <a:lnTo>
                    <a:pt x="46" y="145"/>
                  </a:lnTo>
                  <a:lnTo>
                    <a:pt x="39" y="145"/>
                  </a:lnTo>
                  <a:lnTo>
                    <a:pt x="39" y="138"/>
                  </a:lnTo>
                  <a:lnTo>
                    <a:pt x="39" y="130"/>
                  </a:lnTo>
                  <a:lnTo>
                    <a:pt x="31" y="130"/>
                  </a:lnTo>
                  <a:lnTo>
                    <a:pt x="31" y="122"/>
                  </a:lnTo>
                  <a:lnTo>
                    <a:pt x="23" y="122"/>
                  </a:lnTo>
                  <a:lnTo>
                    <a:pt x="23" y="115"/>
                  </a:lnTo>
                  <a:lnTo>
                    <a:pt x="31" y="115"/>
                  </a:lnTo>
                  <a:lnTo>
                    <a:pt x="31" y="107"/>
                  </a:lnTo>
                  <a:lnTo>
                    <a:pt x="31" y="99"/>
                  </a:lnTo>
                  <a:lnTo>
                    <a:pt x="23" y="99"/>
                  </a:lnTo>
                  <a:lnTo>
                    <a:pt x="23" y="92"/>
                  </a:lnTo>
                  <a:lnTo>
                    <a:pt x="23" y="84"/>
                  </a:lnTo>
                  <a:lnTo>
                    <a:pt x="23" y="76"/>
                  </a:lnTo>
                  <a:lnTo>
                    <a:pt x="16" y="76"/>
                  </a:lnTo>
                  <a:lnTo>
                    <a:pt x="16" y="69"/>
                  </a:lnTo>
                  <a:lnTo>
                    <a:pt x="8" y="69"/>
                  </a:lnTo>
                  <a:lnTo>
                    <a:pt x="8" y="61"/>
                  </a:lnTo>
                  <a:lnTo>
                    <a:pt x="0" y="61"/>
                  </a:lnTo>
                  <a:lnTo>
                    <a:pt x="8" y="53"/>
                  </a:lnTo>
                  <a:lnTo>
                    <a:pt x="16" y="46"/>
                  </a:lnTo>
                  <a:lnTo>
                    <a:pt x="23" y="38"/>
                  </a:lnTo>
                  <a:lnTo>
                    <a:pt x="39" y="23"/>
                  </a:lnTo>
                  <a:lnTo>
                    <a:pt x="39" y="15"/>
                  </a:lnTo>
                  <a:lnTo>
                    <a:pt x="46" y="15"/>
                  </a:lnTo>
                  <a:lnTo>
                    <a:pt x="54" y="15"/>
                  </a:lnTo>
                  <a:lnTo>
                    <a:pt x="54" y="7"/>
                  </a:lnTo>
                  <a:lnTo>
                    <a:pt x="62" y="7"/>
                  </a:lnTo>
                  <a:lnTo>
                    <a:pt x="62" y="15"/>
                  </a:lnTo>
                  <a:lnTo>
                    <a:pt x="69" y="15"/>
                  </a:lnTo>
                  <a:lnTo>
                    <a:pt x="77" y="23"/>
                  </a:lnTo>
                  <a:lnTo>
                    <a:pt x="85" y="23"/>
                  </a:lnTo>
                  <a:lnTo>
                    <a:pt x="85" y="30"/>
                  </a:lnTo>
                  <a:lnTo>
                    <a:pt x="85" y="38"/>
                  </a:lnTo>
                  <a:lnTo>
                    <a:pt x="85" y="46"/>
                  </a:lnTo>
                  <a:lnTo>
                    <a:pt x="92" y="46"/>
                  </a:lnTo>
                  <a:lnTo>
                    <a:pt x="92" y="53"/>
                  </a:lnTo>
                  <a:lnTo>
                    <a:pt x="85" y="53"/>
                  </a:lnTo>
                  <a:lnTo>
                    <a:pt x="92" y="53"/>
                  </a:lnTo>
                  <a:lnTo>
                    <a:pt x="92" y="61"/>
                  </a:lnTo>
                  <a:lnTo>
                    <a:pt x="100" y="61"/>
                  </a:lnTo>
                  <a:lnTo>
                    <a:pt x="100" y="69"/>
                  </a:lnTo>
                  <a:lnTo>
                    <a:pt x="92" y="69"/>
                  </a:lnTo>
                  <a:lnTo>
                    <a:pt x="92" y="76"/>
                  </a:lnTo>
                  <a:lnTo>
                    <a:pt x="92" y="84"/>
                  </a:lnTo>
                  <a:lnTo>
                    <a:pt x="100" y="84"/>
                  </a:lnTo>
                  <a:lnTo>
                    <a:pt x="92" y="84"/>
                  </a:lnTo>
                  <a:lnTo>
                    <a:pt x="85" y="84"/>
                  </a:lnTo>
                  <a:lnTo>
                    <a:pt x="85" y="92"/>
                  </a:lnTo>
                  <a:lnTo>
                    <a:pt x="77" y="92"/>
                  </a:lnTo>
                  <a:lnTo>
                    <a:pt x="77" y="99"/>
                  </a:lnTo>
                  <a:lnTo>
                    <a:pt x="85" y="99"/>
                  </a:lnTo>
                  <a:lnTo>
                    <a:pt x="92" y="99"/>
                  </a:lnTo>
                  <a:lnTo>
                    <a:pt x="92" y="107"/>
                  </a:lnTo>
                  <a:lnTo>
                    <a:pt x="100" y="107"/>
                  </a:lnTo>
                  <a:lnTo>
                    <a:pt x="108" y="107"/>
                  </a:lnTo>
                  <a:lnTo>
                    <a:pt x="115" y="107"/>
                  </a:lnTo>
                  <a:lnTo>
                    <a:pt x="115" y="115"/>
                  </a:lnTo>
                  <a:lnTo>
                    <a:pt x="123" y="115"/>
                  </a:lnTo>
                  <a:lnTo>
                    <a:pt x="123" y="122"/>
                  </a:lnTo>
                  <a:lnTo>
                    <a:pt x="131" y="122"/>
                  </a:lnTo>
                  <a:lnTo>
                    <a:pt x="138" y="130"/>
                  </a:lnTo>
                  <a:lnTo>
                    <a:pt x="138" y="138"/>
                  </a:lnTo>
                  <a:lnTo>
                    <a:pt x="146" y="138"/>
                  </a:lnTo>
                  <a:lnTo>
                    <a:pt x="146" y="145"/>
                  </a:lnTo>
                  <a:lnTo>
                    <a:pt x="146" y="153"/>
                  </a:lnTo>
                  <a:lnTo>
                    <a:pt x="146" y="161"/>
                  </a:lnTo>
                  <a:lnTo>
                    <a:pt x="154" y="161"/>
                  </a:lnTo>
                  <a:lnTo>
                    <a:pt x="154" y="168"/>
                  </a:lnTo>
                  <a:lnTo>
                    <a:pt x="161" y="168"/>
                  </a:lnTo>
                  <a:lnTo>
                    <a:pt x="169" y="168"/>
                  </a:lnTo>
                  <a:lnTo>
                    <a:pt x="169" y="161"/>
                  </a:lnTo>
                  <a:lnTo>
                    <a:pt x="169" y="153"/>
                  </a:lnTo>
                  <a:lnTo>
                    <a:pt x="169" y="145"/>
                  </a:lnTo>
                  <a:lnTo>
                    <a:pt x="177" y="145"/>
                  </a:lnTo>
                  <a:lnTo>
                    <a:pt x="177" y="138"/>
                  </a:lnTo>
                  <a:lnTo>
                    <a:pt x="184" y="138"/>
                  </a:lnTo>
                  <a:lnTo>
                    <a:pt x="192" y="138"/>
                  </a:lnTo>
                  <a:lnTo>
                    <a:pt x="184" y="138"/>
                  </a:lnTo>
                  <a:lnTo>
                    <a:pt x="184" y="130"/>
                  </a:lnTo>
                  <a:lnTo>
                    <a:pt x="184" y="122"/>
                  </a:lnTo>
                  <a:lnTo>
                    <a:pt x="192" y="122"/>
                  </a:lnTo>
                  <a:lnTo>
                    <a:pt x="192" y="115"/>
                  </a:lnTo>
                  <a:lnTo>
                    <a:pt x="200" y="115"/>
                  </a:lnTo>
                  <a:lnTo>
                    <a:pt x="200" y="107"/>
                  </a:lnTo>
                  <a:lnTo>
                    <a:pt x="207" y="107"/>
                  </a:lnTo>
                  <a:lnTo>
                    <a:pt x="207" y="115"/>
                  </a:lnTo>
                  <a:lnTo>
                    <a:pt x="215" y="115"/>
                  </a:lnTo>
                  <a:lnTo>
                    <a:pt x="215" y="107"/>
                  </a:lnTo>
                  <a:lnTo>
                    <a:pt x="215" y="115"/>
                  </a:lnTo>
                  <a:lnTo>
                    <a:pt x="223" y="115"/>
                  </a:lnTo>
                  <a:lnTo>
                    <a:pt x="223" y="107"/>
                  </a:lnTo>
                  <a:lnTo>
                    <a:pt x="230" y="107"/>
                  </a:lnTo>
                  <a:lnTo>
                    <a:pt x="223" y="107"/>
                  </a:lnTo>
                  <a:lnTo>
                    <a:pt x="230" y="107"/>
                  </a:lnTo>
                  <a:lnTo>
                    <a:pt x="230" y="115"/>
                  </a:lnTo>
                  <a:lnTo>
                    <a:pt x="238" y="115"/>
                  </a:lnTo>
                  <a:lnTo>
                    <a:pt x="238" y="122"/>
                  </a:lnTo>
                  <a:lnTo>
                    <a:pt x="238" y="130"/>
                  </a:lnTo>
                  <a:lnTo>
                    <a:pt x="238" y="138"/>
                  </a:lnTo>
                  <a:lnTo>
                    <a:pt x="230" y="138"/>
                  </a:lnTo>
                  <a:lnTo>
                    <a:pt x="238" y="138"/>
                  </a:lnTo>
                  <a:lnTo>
                    <a:pt x="238" y="145"/>
                  </a:lnTo>
                  <a:lnTo>
                    <a:pt x="246" y="145"/>
                  </a:lnTo>
                  <a:lnTo>
                    <a:pt x="253" y="145"/>
                  </a:lnTo>
                  <a:lnTo>
                    <a:pt x="261" y="145"/>
                  </a:lnTo>
                  <a:lnTo>
                    <a:pt x="268" y="145"/>
                  </a:lnTo>
                  <a:lnTo>
                    <a:pt x="268" y="138"/>
                  </a:lnTo>
                  <a:lnTo>
                    <a:pt x="276" y="138"/>
                  </a:lnTo>
                  <a:lnTo>
                    <a:pt x="276" y="130"/>
                  </a:lnTo>
                  <a:lnTo>
                    <a:pt x="284" y="130"/>
                  </a:lnTo>
                  <a:lnTo>
                    <a:pt x="291" y="130"/>
                  </a:lnTo>
                  <a:lnTo>
                    <a:pt x="299" y="130"/>
                  </a:lnTo>
                  <a:lnTo>
                    <a:pt x="307" y="130"/>
                  </a:lnTo>
                  <a:lnTo>
                    <a:pt x="299" y="130"/>
                  </a:lnTo>
                  <a:lnTo>
                    <a:pt x="299" y="138"/>
                  </a:lnTo>
                  <a:lnTo>
                    <a:pt x="299" y="145"/>
                  </a:lnTo>
                  <a:lnTo>
                    <a:pt x="299" y="153"/>
                  </a:lnTo>
                  <a:lnTo>
                    <a:pt x="291" y="153"/>
                  </a:lnTo>
                  <a:lnTo>
                    <a:pt x="291" y="161"/>
                  </a:lnTo>
                  <a:lnTo>
                    <a:pt x="299" y="161"/>
                  </a:lnTo>
                  <a:lnTo>
                    <a:pt x="299" y="168"/>
                  </a:lnTo>
                  <a:lnTo>
                    <a:pt x="299" y="176"/>
                  </a:lnTo>
                  <a:lnTo>
                    <a:pt x="307" y="176"/>
                  </a:lnTo>
                  <a:lnTo>
                    <a:pt x="314" y="176"/>
                  </a:lnTo>
                  <a:lnTo>
                    <a:pt x="314" y="184"/>
                  </a:lnTo>
                  <a:lnTo>
                    <a:pt x="322" y="184"/>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31" name="Google Shape;1131;p62"/>
            <p:cNvSpPr/>
            <p:nvPr/>
          </p:nvSpPr>
          <p:spPr>
            <a:xfrm>
              <a:off x="2014538" y="4273550"/>
              <a:ext cx="534987" cy="595313"/>
            </a:xfrm>
            <a:custGeom>
              <a:avLst/>
              <a:gdLst/>
              <a:ahLst/>
              <a:cxnLst/>
              <a:rect l="l" t="t" r="r" b="b"/>
              <a:pathLst>
                <a:path w="337" h="375" extrusionOk="0">
                  <a:moveTo>
                    <a:pt x="268" y="115"/>
                  </a:moveTo>
                  <a:lnTo>
                    <a:pt x="268" y="107"/>
                  </a:lnTo>
                  <a:lnTo>
                    <a:pt x="275" y="107"/>
                  </a:lnTo>
                  <a:lnTo>
                    <a:pt x="283" y="107"/>
                  </a:lnTo>
                  <a:lnTo>
                    <a:pt x="283" y="115"/>
                  </a:lnTo>
                  <a:lnTo>
                    <a:pt x="283" y="122"/>
                  </a:lnTo>
                  <a:lnTo>
                    <a:pt x="291" y="122"/>
                  </a:lnTo>
                  <a:lnTo>
                    <a:pt x="291" y="115"/>
                  </a:lnTo>
                  <a:lnTo>
                    <a:pt x="298" y="115"/>
                  </a:lnTo>
                  <a:lnTo>
                    <a:pt x="298" y="122"/>
                  </a:lnTo>
                  <a:lnTo>
                    <a:pt x="306" y="122"/>
                  </a:lnTo>
                  <a:lnTo>
                    <a:pt x="306" y="130"/>
                  </a:lnTo>
                  <a:lnTo>
                    <a:pt x="314" y="130"/>
                  </a:lnTo>
                  <a:lnTo>
                    <a:pt x="314" y="122"/>
                  </a:lnTo>
                  <a:lnTo>
                    <a:pt x="321" y="122"/>
                  </a:lnTo>
                  <a:lnTo>
                    <a:pt x="321" y="130"/>
                  </a:lnTo>
                  <a:lnTo>
                    <a:pt x="321" y="138"/>
                  </a:lnTo>
                  <a:lnTo>
                    <a:pt x="314" y="138"/>
                  </a:lnTo>
                  <a:lnTo>
                    <a:pt x="306" y="138"/>
                  </a:lnTo>
                  <a:lnTo>
                    <a:pt x="306" y="145"/>
                  </a:lnTo>
                  <a:lnTo>
                    <a:pt x="298" y="145"/>
                  </a:lnTo>
                  <a:lnTo>
                    <a:pt x="298" y="153"/>
                  </a:lnTo>
                  <a:lnTo>
                    <a:pt x="298" y="161"/>
                  </a:lnTo>
                  <a:lnTo>
                    <a:pt x="306" y="161"/>
                  </a:lnTo>
                  <a:lnTo>
                    <a:pt x="306" y="168"/>
                  </a:lnTo>
                  <a:lnTo>
                    <a:pt x="306" y="161"/>
                  </a:lnTo>
                  <a:lnTo>
                    <a:pt x="298" y="161"/>
                  </a:lnTo>
                  <a:lnTo>
                    <a:pt x="298" y="168"/>
                  </a:lnTo>
                  <a:lnTo>
                    <a:pt x="291" y="176"/>
                  </a:lnTo>
                  <a:lnTo>
                    <a:pt x="283" y="176"/>
                  </a:lnTo>
                  <a:lnTo>
                    <a:pt x="283" y="184"/>
                  </a:lnTo>
                  <a:lnTo>
                    <a:pt x="275" y="184"/>
                  </a:lnTo>
                  <a:lnTo>
                    <a:pt x="268" y="184"/>
                  </a:lnTo>
                  <a:lnTo>
                    <a:pt x="268" y="191"/>
                  </a:lnTo>
                  <a:lnTo>
                    <a:pt x="260" y="191"/>
                  </a:lnTo>
                  <a:lnTo>
                    <a:pt x="260" y="199"/>
                  </a:lnTo>
                  <a:lnTo>
                    <a:pt x="260" y="207"/>
                  </a:lnTo>
                  <a:lnTo>
                    <a:pt x="268" y="207"/>
                  </a:lnTo>
                  <a:lnTo>
                    <a:pt x="268" y="214"/>
                  </a:lnTo>
                  <a:lnTo>
                    <a:pt x="268" y="222"/>
                  </a:lnTo>
                  <a:lnTo>
                    <a:pt x="268" y="230"/>
                  </a:lnTo>
                  <a:lnTo>
                    <a:pt x="268" y="237"/>
                  </a:lnTo>
                  <a:lnTo>
                    <a:pt x="275" y="237"/>
                  </a:lnTo>
                  <a:lnTo>
                    <a:pt x="275" y="230"/>
                  </a:lnTo>
                  <a:lnTo>
                    <a:pt x="283" y="230"/>
                  </a:lnTo>
                  <a:lnTo>
                    <a:pt x="275" y="237"/>
                  </a:lnTo>
                  <a:lnTo>
                    <a:pt x="283" y="237"/>
                  </a:lnTo>
                  <a:lnTo>
                    <a:pt x="283" y="245"/>
                  </a:lnTo>
                  <a:lnTo>
                    <a:pt x="283" y="253"/>
                  </a:lnTo>
                  <a:lnTo>
                    <a:pt x="283" y="260"/>
                  </a:lnTo>
                  <a:lnTo>
                    <a:pt x="291" y="260"/>
                  </a:lnTo>
                  <a:lnTo>
                    <a:pt x="291" y="253"/>
                  </a:lnTo>
                  <a:lnTo>
                    <a:pt x="291" y="260"/>
                  </a:lnTo>
                  <a:lnTo>
                    <a:pt x="298" y="260"/>
                  </a:lnTo>
                  <a:lnTo>
                    <a:pt x="291" y="260"/>
                  </a:lnTo>
                  <a:lnTo>
                    <a:pt x="298" y="260"/>
                  </a:lnTo>
                  <a:lnTo>
                    <a:pt x="298" y="268"/>
                  </a:lnTo>
                  <a:lnTo>
                    <a:pt x="306" y="268"/>
                  </a:lnTo>
                  <a:lnTo>
                    <a:pt x="306" y="260"/>
                  </a:lnTo>
                  <a:lnTo>
                    <a:pt x="314" y="260"/>
                  </a:lnTo>
                  <a:lnTo>
                    <a:pt x="314" y="268"/>
                  </a:lnTo>
                  <a:lnTo>
                    <a:pt x="321" y="268"/>
                  </a:lnTo>
                  <a:lnTo>
                    <a:pt x="321" y="276"/>
                  </a:lnTo>
                  <a:lnTo>
                    <a:pt x="321" y="268"/>
                  </a:lnTo>
                  <a:lnTo>
                    <a:pt x="329" y="268"/>
                  </a:lnTo>
                  <a:lnTo>
                    <a:pt x="329" y="276"/>
                  </a:lnTo>
                  <a:lnTo>
                    <a:pt x="329" y="283"/>
                  </a:lnTo>
                  <a:lnTo>
                    <a:pt x="337" y="283"/>
                  </a:lnTo>
                  <a:lnTo>
                    <a:pt x="337" y="291"/>
                  </a:lnTo>
                  <a:lnTo>
                    <a:pt x="329" y="291"/>
                  </a:lnTo>
                  <a:lnTo>
                    <a:pt x="321" y="291"/>
                  </a:lnTo>
                  <a:lnTo>
                    <a:pt x="321" y="298"/>
                  </a:lnTo>
                  <a:lnTo>
                    <a:pt x="314" y="298"/>
                  </a:lnTo>
                  <a:lnTo>
                    <a:pt x="314" y="306"/>
                  </a:lnTo>
                  <a:lnTo>
                    <a:pt x="306" y="306"/>
                  </a:lnTo>
                  <a:lnTo>
                    <a:pt x="298" y="306"/>
                  </a:lnTo>
                  <a:lnTo>
                    <a:pt x="298" y="314"/>
                  </a:lnTo>
                  <a:lnTo>
                    <a:pt x="291" y="314"/>
                  </a:lnTo>
                  <a:lnTo>
                    <a:pt x="291" y="321"/>
                  </a:lnTo>
                  <a:lnTo>
                    <a:pt x="298" y="321"/>
                  </a:lnTo>
                  <a:lnTo>
                    <a:pt x="291" y="321"/>
                  </a:lnTo>
                  <a:lnTo>
                    <a:pt x="291" y="329"/>
                  </a:lnTo>
                  <a:lnTo>
                    <a:pt x="298" y="329"/>
                  </a:lnTo>
                  <a:lnTo>
                    <a:pt x="298" y="337"/>
                  </a:lnTo>
                  <a:lnTo>
                    <a:pt x="291" y="337"/>
                  </a:lnTo>
                  <a:lnTo>
                    <a:pt x="298" y="337"/>
                  </a:lnTo>
                  <a:lnTo>
                    <a:pt x="291" y="337"/>
                  </a:lnTo>
                  <a:lnTo>
                    <a:pt x="291" y="344"/>
                  </a:lnTo>
                  <a:lnTo>
                    <a:pt x="291" y="337"/>
                  </a:lnTo>
                  <a:lnTo>
                    <a:pt x="283" y="337"/>
                  </a:lnTo>
                  <a:lnTo>
                    <a:pt x="275" y="329"/>
                  </a:lnTo>
                  <a:lnTo>
                    <a:pt x="268" y="329"/>
                  </a:lnTo>
                  <a:lnTo>
                    <a:pt x="268" y="321"/>
                  </a:lnTo>
                  <a:lnTo>
                    <a:pt x="260" y="321"/>
                  </a:lnTo>
                  <a:lnTo>
                    <a:pt x="260" y="329"/>
                  </a:lnTo>
                  <a:lnTo>
                    <a:pt x="252" y="329"/>
                  </a:lnTo>
                  <a:lnTo>
                    <a:pt x="245" y="329"/>
                  </a:lnTo>
                  <a:lnTo>
                    <a:pt x="245" y="337"/>
                  </a:lnTo>
                  <a:lnTo>
                    <a:pt x="229" y="352"/>
                  </a:lnTo>
                  <a:lnTo>
                    <a:pt x="222" y="360"/>
                  </a:lnTo>
                  <a:lnTo>
                    <a:pt x="214" y="367"/>
                  </a:lnTo>
                  <a:lnTo>
                    <a:pt x="206" y="375"/>
                  </a:lnTo>
                  <a:lnTo>
                    <a:pt x="214" y="375"/>
                  </a:lnTo>
                  <a:lnTo>
                    <a:pt x="214" y="367"/>
                  </a:lnTo>
                  <a:lnTo>
                    <a:pt x="206" y="367"/>
                  </a:lnTo>
                  <a:lnTo>
                    <a:pt x="206" y="360"/>
                  </a:lnTo>
                  <a:lnTo>
                    <a:pt x="206" y="352"/>
                  </a:lnTo>
                  <a:lnTo>
                    <a:pt x="199" y="352"/>
                  </a:lnTo>
                  <a:lnTo>
                    <a:pt x="191" y="344"/>
                  </a:lnTo>
                  <a:lnTo>
                    <a:pt x="184" y="337"/>
                  </a:lnTo>
                  <a:lnTo>
                    <a:pt x="176" y="337"/>
                  </a:lnTo>
                  <a:lnTo>
                    <a:pt x="176" y="329"/>
                  </a:lnTo>
                  <a:lnTo>
                    <a:pt x="168" y="329"/>
                  </a:lnTo>
                  <a:lnTo>
                    <a:pt x="168" y="321"/>
                  </a:lnTo>
                  <a:lnTo>
                    <a:pt x="168" y="314"/>
                  </a:lnTo>
                  <a:lnTo>
                    <a:pt x="161" y="314"/>
                  </a:lnTo>
                  <a:lnTo>
                    <a:pt x="153" y="314"/>
                  </a:lnTo>
                  <a:lnTo>
                    <a:pt x="153" y="306"/>
                  </a:lnTo>
                  <a:lnTo>
                    <a:pt x="153" y="298"/>
                  </a:lnTo>
                  <a:lnTo>
                    <a:pt x="153" y="291"/>
                  </a:lnTo>
                  <a:lnTo>
                    <a:pt x="145" y="291"/>
                  </a:lnTo>
                  <a:lnTo>
                    <a:pt x="145" y="283"/>
                  </a:lnTo>
                  <a:lnTo>
                    <a:pt x="138" y="283"/>
                  </a:lnTo>
                  <a:lnTo>
                    <a:pt x="138" y="276"/>
                  </a:lnTo>
                  <a:lnTo>
                    <a:pt x="130" y="276"/>
                  </a:lnTo>
                  <a:lnTo>
                    <a:pt x="130" y="268"/>
                  </a:lnTo>
                  <a:lnTo>
                    <a:pt x="122" y="268"/>
                  </a:lnTo>
                  <a:lnTo>
                    <a:pt x="122" y="260"/>
                  </a:lnTo>
                  <a:lnTo>
                    <a:pt x="115" y="260"/>
                  </a:lnTo>
                  <a:lnTo>
                    <a:pt x="107" y="260"/>
                  </a:lnTo>
                  <a:lnTo>
                    <a:pt x="107" y="253"/>
                  </a:lnTo>
                  <a:lnTo>
                    <a:pt x="99" y="253"/>
                  </a:lnTo>
                  <a:lnTo>
                    <a:pt x="99" y="245"/>
                  </a:lnTo>
                  <a:lnTo>
                    <a:pt x="92" y="245"/>
                  </a:lnTo>
                  <a:lnTo>
                    <a:pt x="84" y="245"/>
                  </a:lnTo>
                  <a:lnTo>
                    <a:pt x="84" y="237"/>
                  </a:lnTo>
                  <a:lnTo>
                    <a:pt x="76" y="237"/>
                  </a:lnTo>
                  <a:lnTo>
                    <a:pt x="69" y="237"/>
                  </a:lnTo>
                  <a:lnTo>
                    <a:pt x="69" y="230"/>
                  </a:lnTo>
                  <a:lnTo>
                    <a:pt x="61" y="230"/>
                  </a:lnTo>
                  <a:lnTo>
                    <a:pt x="53" y="230"/>
                  </a:lnTo>
                  <a:lnTo>
                    <a:pt x="53" y="222"/>
                  </a:lnTo>
                  <a:lnTo>
                    <a:pt x="46" y="222"/>
                  </a:lnTo>
                  <a:lnTo>
                    <a:pt x="38" y="222"/>
                  </a:lnTo>
                  <a:lnTo>
                    <a:pt x="38" y="214"/>
                  </a:lnTo>
                  <a:lnTo>
                    <a:pt x="30" y="214"/>
                  </a:lnTo>
                  <a:lnTo>
                    <a:pt x="23" y="214"/>
                  </a:lnTo>
                  <a:lnTo>
                    <a:pt x="23" y="207"/>
                  </a:lnTo>
                  <a:lnTo>
                    <a:pt x="15" y="207"/>
                  </a:lnTo>
                  <a:lnTo>
                    <a:pt x="7" y="207"/>
                  </a:lnTo>
                  <a:lnTo>
                    <a:pt x="7" y="199"/>
                  </a:lnTo>
                  <a:lnTo>
                    <a:pt x="0" y="199"/>
                  </a:lnTo>
                  <a:lnTo>
                    <a:pt x="15" y="168"/>
                  </a:lnTo>
                  <a:lnTo>
                    <a:pt x="23" y="161"/>
                  </a:lnTo>
                  <a:lnTo>
                    <a:pt x="53" y="122"/>
                  </a:lnTo>
                  <a:lnTo>
                    <a:pt x="53" y="115"/>
                  </a:lnTo>
                  <a:lnTo>
                    <a:pt x="61" y="115"/>
                  </a:lnTo>
                  <a:lnTo>
                    <a:pt x="61" y="107"/>
                  </a:lnTo>
                  <a:lnTo>
                    <a:pt x="69" y="107"/>
                  </a:lnTo>
                  <a:lnTo>
                    <a:pt x="69" y="99"/>
                  </a:lnTo>
                  <a:lnTo>
                    <a:pt x="76" y="99"/>
                  </a:lnTo>
                  <a:lnTo>
                    <a:pt x="84" y="99"/>
                  </a:lnTo>
                  <a:lnTo>
                    <a:pt x="84" y="92"/>
                  </a:lnTo>
                  <a:lnTo>
                    <a:pt x="92" y="92"/>
                  </a:lnTo>
                  <a:lnTo>
                    <a:pt x="99" y="92"/>
                  </a:lnTo>
                  <a:lnTo>
                    <a:pt x="107" y="92"/>
                  </a:lnTo>
                  <a:lnTo>
                    <a:pt x="107" y="84"/>
                  </a:lnTo>
                  <a:lnTo>
                    <a:pt x="115" y="84"/>
                  </a:lnTo>
                  <a:lnTo>
                    <a:pt x="122" y="84"/>
                  </a:lnTo>
                  <a:lnTo>
                    <a:pt x="122" y="76"/>
                  </a:lnTo>
                  <a:lnTo>
                    <a:pt x="130" y="76"/>
                  </a:lnTo>
                  <a:lnTo>
                    <a:pt x="130" y="69"/>
                  </a:lnTo>
                  <a:lnTo>
                    <a:pt x="138" y="69"/>
                  </a:lnTo>
                  <a:lnTo>
                    <a:pt x="138" y="61"/>
                  </a:lnTo>
                  <a:lnTo>
                    <a:pt x="138" y="53"/>
                  </a:lnTo>
                  <a:lnTo>
                    <a:pt x="138" y="46"/>
                  </a:lnTo>
                  <a:lnTo>
                    <a:pt x="145" y="46"/>
                  </a:lnTo>
                  <a:lnTo>
                    <a:pt x="145" y="38"/>
                  </a:lnTo>
                  <a:lnTo>
                    <a:pt x="145" y="31"/>
                  </a:lnTo>
                  <a:lnTo>
                    <a:pt x="145" y="23"/>
                  </a:lnTo>
                  <a:lnTo>
                    <a:pt x="145" y="15"/>
                  </a:lnTo>
                  <a:lnTo>
                    <a:pt x="145" y="8"/>
                  </a:lnTo>
                  <a:lnTo>
                    <a:pt x="153" y="8"/>
                  </a:lnTo>
                  <a:lnTo>
                    <a:pt x="161" y="0"/>
                  </a:lnTo>
                  <a:lnTo>
                    <a:pt x="161" y="8"/>
                  </a:lnTo>
                  <a:lnTo>
                    <a:pt x="168" y="8"/>
                  </a:lnTo>
                  <a:lnTo>
                    <a:pt x="168" y="15"/>
                  </a:lnTo>
                  <a:lnTo>
                    <a:pt x="168" y="23"/>
                  </a:lnTo>
                  <a:lnTo>
                    <a:pt x="168" y="31"/>
                  </a:lnTo>
                  <a:lnTo>
                    <a:pt x="176" y="31"/>
                  </a:lnTo>
                  <a:lnTo>
                    <a:pt x="176" y="38"/>
                  </a:lnTo>
                  <a:lnTo>
                    <a:pt x="184" y="38"/>
                  </a:lnTo>
                  <a:lnTo>
                    <a:pt x="191" y="38"/>
                  </a:lnTo>
                  <a:lnTo>
                    <a:pt x="191" y="46"/>
                  </a:lnTo>
                  <a:lnTo>
                    <a:pt x="191" y="53"/>
                  </a:lnTo>
                  <a:lnTo>
                    <a:pt x="199" y="53"/>
                  </a:lnTo>
                  <a:lnTo>
                    <a:pt x="199" y="61"/>
                  </a:lnTo>
                  <a:lnTo>
                    <a:pt x="199" y="69"/>
                  </a:lnTo>
                  <a:lnTo>
                    <a:pt x="199" y="76"/>
                  </a:lnTo>
                  <a:lnTo>
                    <a:pt x="191" y="76"/>
                  </a:lnTo>
                  <a:lnTo>
                    <a:pt x="199" y="76"/>
                  </a:lnTo>
                  <a:lnTo>
                    <a:pt x="206" y="76"/>
                  </a:lnTo>
                  <a:lnTo>
                    <a:pt x="206" y="84"/>
                  </a:lnTo>
                  <a:lnTo>
                    <a:pt x="206" y="76"/>
                  </a:lnTo>
                  <a:lnTo>
                    <a:pt x="214" y="76"/>
                  </a:lnTo>
                  <a:lnTo>
                    <a:pt x="222" y="76"/>
                  </a:lnTo>
                  <a:lnTo>
                    <a:pt x="222" y="69"/>
                  </a:lnTo>
                  <a:lnTo>
                    <a:pt x="222" y="76"/>
                  </a:lnTo>
                  <a:lnTo>
                    <a:pt x="222" y="84"/>
                  </a:lnTo>
                  <a:lnTo>
                    <a:pt x="214" y="84"/>
                  </a:lnTo>
                  <a:lnTo>
                    <a:pt x="222" y="84"/>
                  </a:lnTo>
                  <a:lnTo>
                    <a:pt x="222" y="92"/>
                  </a:lnTo>
                  <a:lnTo>
                    <a:pt x="222" y="99"/>
                  </a:lnTo>
                  <a:lnTo>
                    <a:pt x="229" y="99"/>
                  </a:lnTo>
                  <a:lnTo>
                    <a:pt x="237" y="99"/>
                  </a:lnTo>
                  <a:lnTo>
                    <a:pt x="245" y="99"/>
                  </a:lnTo>
                  <a:lnTo>
                    <a:pt x="252" y="99"/>
                  </a:lnTo>
                  <a:lnTo>
                    <a:pt x="260" y="99"/>
                  </a:lnTo>
                  <a:lnTo>
                    <a:pt x="260" y="107"/>
                  </a:lnTo>
                  <a:lnTo>
                    <a:pt x="268" y="107"/>
                  </a:lnTo>
                  <a:lnTo>
                    <a:pt x="268" y="115"/>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32" name="Google Shape;1132;p62"/>
            <p:cNvSpPr/>
            <p:nvPr/>
          </p:nvSpPr>
          <p:spPr>
            <a:xfrm>
              <a:off x="2986088" y="5951538"/>
              <a:ext cx="827088" cy="1068388"/>
            </a:xfrm>
            <a:custGeom>
              <a:avLst/>
              <a:gdLst/>
              <a:ahLst/>
              <a:cxnLst/>
              <a:rect l="l" t="t" r="r" b="b"/>
              <a:pathLst>
                <a:path w="521" h="673" extrusionOk="0">
                  <a:moveTo>
                    <a:pt x="291" y="160"/>
                  </a:moveTo>
                  <a:lnTo>
                    <a:pt x="291" y="168"/>
                  </a:lnTo>
                  <a:lnTo>
                    <a:pt x="299" y="168"/>
                  </a:lnTo>
                  <a:lnTo>
                    <a:pt x="299" y="176"/>
                  </a:lnTo>
                  <a:lnTo>
                    <a:pt x="307" y="176"/>
                  </a:lnTo>
                  <a:lnTo>
                    <a:pt x="307" y="183"/>
                  </a:lnTo>
                  <a:lnTo>
                    <a:pt x="299" y="183"/>
                  </a:lnTo>
                  <a:lnTo>
                    <a:pt x="307" y="191"/>
                  </a:lnTo>
                  <a:lnTo>
                    <a:pt x="307" y="199"/>
                  </a:lnTo>
                  <a:lnTo>
                    <a:pt x="307" y="206"/>
                  </a:lnTo>
                  <a:lnTo>
                    <a:pt x="307" y="214"/>
                  </a:lnTo>
                  <a:lnTo>
                    <a:pt x="314" y="214"/>
                  </a:lnTo>
                  <a:lnTo>
                    <a:pt x="314" y="222"/>
                  </a:lnTo>
                  <a:lnTo>
                    <a:pt x="314" y="229"/>
                  </a:lnTo>
                  <a:lnTo>
                    <a:pt x="314" y="237"/>
                  </a:lnTo>
                  <a:lnTo>
                    <a:pt x="322" y="237"/>
                  </a:lnTo>
                  <a:lnTo>
                    <a:pt x="322" y="245"/>
                  </a:lnTo>
                  <a:lnTo>
                    <a:pt x="330" y="245"/>
                  </a:lnTo>
                  <a:lnTo>
                    <a:pt x="330" y="252"/>
                  </a:lnTo>
                  <a:lnTo>
                    <a:pt x="322" y="252"/>
                  </a:lnTo>
                  <a:lnTo>
                    <a:pt x="330" y="252"/>
                  </a:lnTo>
                  <a:lnTo>
                    <a:pt x="330" y="260"/>
                  </a:lnTo>
                  <a:lnTo>
                    <a:pt x="337" y="260"/>
                  </a:lnTo>
                  <a:lnTo>
                    <a:pt x="337" y="268"/>
                  </a:lnTo>
                  <a:lnTo>
                    <a:pt x="330" y="268"/>
                  </a:lnTo>
                  <a:lnTo>
                    <a:pt x="337" y="268"/>
                  </a:lnTo>
                  <a:lnTo>
                    <a:pt x="337" y="275"/>
                  </a:lnTo>
                  <a:lnTo>
                    <a:pt x="345" y="283"/>
                  </a:lnTo>
                  <a:lnTo>
                    <a:pt x="345" y="275"/>
                  </a:lnTo>
                  <a:lnTo>
                    <a:pt x="345" y="283"/>
                  </a:lnTo>
                  <a:lnTo>
                    <a:pt x="353" y="283"/>
                  </a:lnTo>
                  <a:lnTo>
                    <a:pt x="353" y="291"/>
                  </a:lnTo>
                  <a:lnTo>
                    <a:pt x="353" y="283"/>
                  </a:lnTo>
                  <a:lnTo>
                    <a:pt x="360" y="283"/>
                  </a:lnTo>
                  <a:lnTo>
                    <a:pt x="368" y="283"/>
                  </a:lnTo>
                  <a:lnTo>
                    <a:pt x="368" y="291"/>
                  </a:lnTo>
                  <a:lnTo>
                    <a:pt x="375" y="291"/>
                  </a:lnTo>
                  <a:lnTo>
                    <a:pt x="375" y="298"/>
                  </a:lnTo>
                  <a:lnTo>
                    <a:pt x="375" y="306"/>
                  </a:lnTo>
                  <a:lnTo>
                    <a:pt x="368" y="306"/>
                  </a:lnTo>
                  <a:lnTo>
                    <a:pt x="375" y="306"/>
                  </a:lnTo>
                  <a:lnTo>
                    <a:pt x="375" y="313"/>
                  </a:lnTo>
                  <a:lnTo>
                    <a:pt x="368" y="313"/>
                  </a:lnTo>
                  <a:lnTo>
                    <a:pt x="368" y="321"/>
                  </a:lnTo>
                  <a:lnTo>
                    <a:pt x="375" y="321"/>
                  </a:lnTo>
                  <a:lnTo>
                    <a:pt x="375" y="329"/>
                  </a:lnTo>
                  <a:lnTo>
                    <a:pt x="383" y="329"/>
                  </a:lnTo>
                  <a:lnTo>
                    <a:pt x="383" y="336"/>
                  </a:lnTo>
                  <a:lnTo>
                    <a:pt x="391" y="336"/>
                  </a:lnTo>
                  <a:lnTo>
                    <a:pt x="391" y="344"/>
                  </a:lnTo>
                  <a:lnTo>
                    <a:pt x="398" y="344"/>
                  </a:lnTo>
                  <a:lnTo>
                    <a:pt x="398" y="352"/>
                  </a:lnTo>
                  <a:lnTo>
                    <a:pt x="406" y="352"/>
                  </a:lnTo>
                  <a:lnTo>
                    <a:pt x="406" y="359"/>
                  </a:lnTo>
                  <a:lnTo>
                    <a:pt x="406" y="367"/>
                  </a:lnTo>
                  <a:lnTo>
                    <a:pt x="406" y="375"/>
                  </a:lnTo>
                  <a:lnTo>
                    <a:pt x="414" y="375"/>
                  </a:lnTo>
                  <a:lnTo>
                    <a:pt x="421" y="375"/>
                  </a:lnTo>
                  <a:lnTo>
                    <a:pt x="429" y="375"/>
                  </a:lnTo>
                  <a:lnTo>
                    <a:pt x="437" y="375"/>
                  </a:lnTo>
                  <a:lnTo>
                    <a:pt x="437" y="382"/>
                  </a:lnTo>
                  <a:lnTo>
                    <a:pt x="437" y="375"/>
                  </a:lnTo>
                  <a:lnTo>
                    <a:pt x="444" y="375"/>
                  </a:lnTo>
                  <a:lnTo>
                    <a:pt x="444" y="382"/>
                  </a:lnTo>
                  <a:lnTo>
                    <a:pt x="452" y="382"/>
                  </a:lnTo>
                  <a:lnTo>
                    <a:pt x="460" y="382"/>
                  </a:lnTo>
                  <a:lnTo>
                    <a:pt x="460" y="390"/>
                  </a:lnTo>
                  <a:lnTo>
                    <a:pt x="467" y="390"/>
                  </a:lnTo>
                  <a:lnTo>
                    <a:pt x="475" y="390"/>
                  </a:lnTo>
                  <a:lnTo>
                    <a:pt x="483" y="390"/>
                  </a:lnTo>
                  <a:lnTo>
                    <a:pt x="483" y="398"/>
                  </a:lnTo>
                  <a:lnTo>
                    <a:pt x="490" y="398"/>
                  </a:lnTo>
                  <a:lnTo>
                    <a:pt x="490" y="405"/>
                  </a:lnTo>
                  <a:lnTo>
                    <a:pt x="498" y="405"/>
                  </a:lnTo>
                  <a:lnTo>
                    <a:pt x="490" y="405"/>
                  </a:lnTo>
                  <a:lnTo>
                    <a:pt x="498" y="405"/>
                  </a:lnTo>
                  <a:lnTo>
                    <a:pt x="498" y="413"/>
                  </a:lnTo>
                  <a:lnTo>
                    <a:pt x="490" y="413"/>
                  </a:lnTo>
                  <a:lnTo>
                    <a:pt x="490" y="421"/>
                  </a:lnTo>
                  <a:lnTo>
                    <a:pt x="490" y="428"/>
                  </a:lnTo>
                  <a:lnTo>
                    <a:pt x="498" y="428"/>
                  </a:lnTo>
                  <a:lnTo>
                    <a:pt x="498" y="436"/>
                  </a:lnTo>
                  <a:lnTo>
                    <a:pt x="498" y="444"/>
                  </a:lnTo>
                  <a:lnTo>
                    <a:pt x="506" y="444"/>
                  </a:lnTo>
                  <a:lnTo>
                    <a:pt x="506" y="451"/>
                  </a:lnTo>
                  <a:lnTo>
                    <a:pt x="513" y="451"/>
                  </a:lnTo>
                  <a:lnTo>
                    <a:pt x="513" y="459"/>
                  </a:lnTo>
                  <a:lnTo>
                    <a:pt x="513" y="467"/>
                  </a:lnTo>
                  <a:lnTo>
                    <a:pt x="513" y="474"/>
                  </a:lnTo>
                  <a:lnTo>
                    <a:pt x="513" y="482"/>
                  </a:lnTo>
                  <a:lnTo>
                    <a:pt x="513" y="490"/>
                  </a:lnTo>
                  <a:lnTo>
                    <a:pt x="513" y="497"/>
                  </a:lnTo>
                  <a:lnTo>
                    <a:pt x="513" y="505"/>
                  </a:lnTo>
                  <a:lnTo>
                    <a:pt x="506" y="505"/>
                  </a:lnTo>
                  <a:lnTo>
                    <a:pt x="513" y="505"/>
                  </a:lnTo>
                  <a:lnTo>
                    <a:pt x="506" y="505"/>
                  </a:lnTo>
                  <a:lnTo>
                    <a:pt x="506" y="513"/>
                  </a:lnTo>
                  <a:lnTo>
                    <a:pt x="506" y="520"/>
                  </a:lnTo>
                  <a:lnTo>
                    <a:pt x="506" y="528"/>
                  </a:lnTo>
                  <a:lnTo>
                    <a:pt x="513" y="528"/>
                  </a:lnTo>
                  <a:lnTo>
                    <a:pt x="513" y="536"/>
                  </a:lnTo>
                  <a:lnTo>
                    <a:pt x="506" y="536"/>
                  </a:lnTo>
                  <a:lnTo>
                    <a:pt x="506" y="543"/>
                  </a:lnTo>
                  <a:lnTo>
                    <a:pt x="513" y="543"/>
                  </a:lnTo>
                  <a:lnTo>
                    <a:pt x="521" y="543"/>
                  </a:lnTo>
                  <a:lnTo>
                    <a:pt x="521" y="551"/>
                  </a:lnTo>
                  <a:lnTo>
                    <a:pt x="521" y="558"/>
                  </a:lnTo>
                  <a:lnTo>
                    <a:pt x="513" y="558"/>
                  </a:lnTo>
                  <a:lnTo>
                    <a:pt x="513" y="566"/>
                  </a:lnTo>
                  <a:lnTo>
                    <a:pt x="506" y="566"/>
                  </a:lnTo>
                  <a:lnTo>
                    <a:pt x="498" y="566"/>
                  </a:lnTo>
                  <a:lnTo>
                    <a:pt x="498" y="574"/>
                  </a:lnTo>
                  <a:lnTo>
                    <a:pt x="498" y="581"/>
                  </a:lnTo>
                  <a:lnTo>
                    <a:pt x="498" y="589"/>
                  </a:lnTo>
                  <a:lnTo>
                    <a:pt x="498" y="597"/>
                  </a:lnTo>
                  <a:lnTo>
                    <a:pt x="490" y="597"/>
                  </a:lnTo>
                  <a:lnTo>
                    <a:pt x="490" y="604"/>
                  </a:lnTo>
                  <a:lnTo>
                    <a:pt x="483" y="604"/>
                  </a:lnTo>
                  <a:lnTo>
                    <a:pt x="483" y="612"/>
                  </a:lnTo>
                  <a:lnTo>
                    <a:pt x="475" y="612"/>
                  </a:lnTo>
                  <a:lnTo>
                    <a:pt x="475" y="604"/>
                  </a:lnTo>
                  <a:lnTo>
                    <a:pt x="467" y="604"/>
                  </a:lnTo>
                  <a:lnTo>
                    <a:pt x="467" y="612"/>
                  </a:lnTo>
                  <a:lnTo>
                    <a:pt x="460" y="612"/>
                  </a:lnTo>
                  <a:lnTo>
                    <a:pt x="452" y="612"/>
                  </a:lnTo>
                  <a:lnTo>
                    <a:pt x="452" y="604"/>
                  </a:lnTo>
                  <a:lnTo>
                    <a:pt x="452" y="612"/>
                  </a:lnTo>
                  <a:lnTo>
                    <a:pt x="444" y="604"/>
                  </a:lnTo>
                  <a:lnTo>
                    <a:pt x="437" y="604"/>
                  </a:lnTo>
                  <a:lnTo>
                    <a:pt x="429" y="604"/>
                  </a:lnTo>
                  <a:lnTo>
                    <a:pt x="429" y="597"/>
                  </a:lnTo>
                  <a:lnTo>
                    <a:pt x="421" y="597"/>
                  </a:lnTo>
                  <a:lnTo>
                    <a:pt x="421" y="604"/>
                  </a:lnTo>
                  <a:lnTo>
                    <a:pt x="421" y="612"/>
                  </a:lnTo>
                  <a:lnTo>
                    <a:pt x="414" y="612"/>
                  </a:lnTo>
                  <a:lnTo>
                    <a:pt x="414" y="620"/>
                  </a:lnTo>
                  <a:lnTo>
                    <a:pt x="406" y="620"/>
                  </a:lnTo>
                  <a:lnTo>
                    <a:pt x="406" y="627"/>
                  </a:lnTo>
                  <a:lnTo>
                    <a:pt x="398" y="627"/>
                  </a:lnTo>
                  <a:lnTo>
                    <a:pt x="398" y="635"/>
                  </a:lnTo>
                  <a:lnTo>
                    <a:pt x="391" y="635"/>
                  </a:lnTo>
                  <a:lnTo>
                    <a:pt x="391" y="643"/>
                  </a:lnTo>
                  <a:lnTo>
                    <a:pt x="383" y="643"/>
                  </a:lnTo>
                  <a:lnTo>
                    <a:pt x="383" y="650"/>
                  </a:lnTo>
                  <a:lnTo>
                    <a:pt x="375" y="650"/>
                  </a:lnTo>
                  <a:lnTo>
                    <a:pt x="375" y="658"/>
                  </a:lnTo>
                  <a:lnTo>
                    <a:pt x="375" y="666"/>
                  </a:lnTo>
                  <a:lnTo>
                    <a:pt x="368" y="666"/>
                  </a:lnTo>
                  <a:lnTo>
                    <a:pt x="368" y="673"/>
                  </a:lnTo>
                  <a:lnTo>
                    <a:pt x="360" y="673"/>
                  </a:lnTo>
                  <a:lnTo>
                    <a:pt x="360" y="666"/>
                  </a:lnTo>
                  <a:lnTo>
                    <a:pt x="353" y="658"/>
                  </a:lnTo>
                  <a:lnTo>
                    <a:pt x="345" y="650"/>
                  </a:lnTo>
                  <a:lnTo>
                    <a:pt x="345" y="643"/>
                  </a:lnTo>
                  <a:lnTo>
                    <a:pt x="337" y="643"/>
                  </a:lnTo>
                  <a:lnTo>
                    <a:pt x="337" y="635"/>
                  </a:lnTo>
                  <a:lnTo>
                    <a:pt x="330" y="635"/>
                  </a:lnTo>
                  <a:lnTo>
                    <a:pt x="330" y="627"/>
                  </a:lnTo>
                  <a:lnTo>
                    <a:pt x="322" y="627"/>
                  </a:lnTo>
                  <a:lnTo>
                    <a:pt x="322" y="620"/>
                  </a:lnTo>
                  <a:lnTo>
                    <a:pt x="314" y="620"/>
                  </a:lnTo>
                  <a:lnTo>
                    <a:pt x="314" y="612"/>
                  </a:lnTo>
                  <a:lnTo>
                    <a:pt x="307" y="604"/>
                  </a:lnTo>
                  <a:lnTo>
                    <a:pt x="314" y="604"/>
                  </a:lnTo>
                  <a:lnTo>
                    <a:pt x="307" y="604"/>
                  </a:lnTo>
                  <a:lnTo>
                    <a:pt x="307" y="597"/>
                  </a:lnTo>
                  <a:lnTo>
                    <a:pt x="307" y="589"/>
                  </a:lnTo>
                  <a:lnTo>
                    <a:pt x="307" y="581"/>
                  </a:lnTo>
                  <a:lnTo>
                    <a:pt x="307" y="574"/>
                  </a:lnTo>
                  <a:lnTo>
                    <a:pt x="307" y="566"/>
                  </a:lnTo>
                  <a:lnTo>
                    <a:pt x="299" y="566"/>
                  </a:lnTo>
                  <a:lnTo>
                    <a:pt x="299" y="558"/>
                  </a:lnTo>
                  <a:lnTo>
                    <a:pt x="291" y="558"/>
                  </a:lnTo>
                  <a:lnTo>
                    <a:pt x="291" y="551"/>
                  </a:lnTo>
                  <a:lnTo>
                    <a:pt x="284" y="551"/>
                  </a:lnTo>
                  <a:lnTo>
                    <a:pt x="276" y="543"/>
                  </a:lnTo>
                  <a:lnTo>
                    <a:pt x="276" y="536"/>
                  </a:lnTo>
                  <a:lnTo>
                    <a:pt x="276" y="528"/>
                  </a:lnTo>
                  <a:lnTo>
                    <a:pt x="268" y="528"/>
                  </a:lnTo>
                  <a:lnTo>
                    <a:pt x="268" y="520"/>
                  </a:lnTo>
                  <a:lnTo>
                    <a:pt x="268" y="513"/>
                  </a:lnTo>
                  <a:lnTo>
                    <a:pt x="261" y="513"/>
                  </a:lnTo>
                  <a:lnTo>
                    <a:pt x="261" y="505"/>
                  </a:lnTo>
                  <a:lnTo>
                    <a:pt x="253" y="505"/>
                  </a:lnTo>
                  <a:lnTo>
                    <a:pt x="253" y="497"/>
                  </a:lnTo>
                  <a:lnTo>
                    <a:pt x="245" y="497"/>
                  </a:lnTo>
                  <a:lnTo>
                    <a:pt x="245" y="490"/>
                  </a:lnTo>
                  <a:lnTo>
                    <a:pt x="238" y="490"/>
                  </a:lnTo>
                  <a:lnTo>
                    <a:pt x="245" y="490"/>
                  </a:lnTo>
                  <a:lnTo>
                    <a:pt x="238" y="490"/>
                  </a:lnTo>
                  <a:lnTo>
                    <a:pt x="245" y="490"/>
                  </a:lnTo>
                  <a:lnTo>
                    <a:pt x="238" y="490"/>
                  </a:lnTo>
                  <a:lnTo>
                    <a:pt x="245" y="490"/>
                  </a:lnTo>
                  <a:lnTo>
                    <a:pt x="245" y="482"/>
                  </a:lnTo>
                  <a:lnTo>
                    <a:pt x="245" y="474"/>
                  </a:lnTo>
                  <a:lnTo>
                    <a:pt x="245" y="467"/>
                  </a:lnTo>
                  <a:lnTo>
                    <a:pt x="245" y="459"/>
                  </a:lnTo>
                  <a:lnTo>
                    <a:pt x="238" y="459"/>
                  </a:lnTo>
                  <a:lnTo>
                    <a:pt x="238" y="451"/>
                  </a:lnTo>
                  <a:lnTo>
                    <a:pt x="230" y="451"/>
                  </a:lnTo>
                  <a:lnTo>
                    <a:pt x="238" y="451"/>
                  </a:lnTo>
                  <a:lnTo>
                    <a:pt x="230" y="451"/>
                  </a:lnTo>
                  <a:lnTo>
                    <a:pt x="230" y="444"/>
                  </a:lnTo>
                  <a:lnTo>
                    <a:pt x="222" y="444"/>
                  </a:lnTo>
                  <a:lnTo>
                    <a:pt x="215" y="444"/>
                  </a:lnTo>
                  <a:lnTo>
                    <a:pt x="215" y="436"/>
                  </a:lnTo>
                  <a:lnTo>
                    <a:pt x="207" y="436"/>
                  </a:lnTo>
                  <a:lnTo>
                    <a:pt x="207" y="428"/>
                  </a:lnTo>
                  <a:lnTo>
                    <a:pt x="199" y="428"/>
                  </a:lnTo>
                  <a:lnTo>
                    <a:pt x="192" y="428"/>
                  </a:lnTo>
                  <a:lnTo>
                    <a:pt x="192" y="421"/>
                  </a:lnTo>
                  <a:lnTo>
                    <a:pt x="192" y="413"/>
                  </a:lnTo>
                  <a:lnTo>
                    <a:pt x="192" y="405"/>
                  </a:lnTo>
                  <a:lnTo>
                    <a:pt x="184" y="405"/>
                  </a:lnTo>
                  <a:lnTo>
                    <a:pt x="176" y="405"/>
                  </a:lnTo>
                  <a:lnTo>
                    <a:pt x="176" y="398"/>
                  </a:lnTo>
                  <a:lnTo>
                    <a:pt x="176" y="390"/>
                  </a:lnTo>
                  <a:lnTo>
                    <a:pt x="184" y="390"/>
                  </a:lnTo>
                  <a:lnTo>
                    <a:pt x="176" y="390"/>
                  </a:lnTo>
                  <a:lnTo>
                    <a:pt x="176" y="382"/>
                  </a:lnTo>
                  <a:lnTo>
                    <a:pt x="169" y="382"/>
                  </a:lnTo>
                  <a:lnTo>
                    <a:pt x="169" y="375"/>
                  </a:lnTo>
                  <a:lnTo>
                    <a:pt x="176" y="375"/>
                  </a:lnTo>
                  <a:lnTo>
                    <a:pt x="169" y="375"/>
                  </a:lnTo>
                  <a:lnTo>
                    <a:pt x="169" y="367"/>
                  </a:lnTo>
                  <a:lnTo>
                    <a:pt x="176" y="367"/>
                  </a:lnTo>
                  <a:lnTo>
                    <a:pt x="176" y="359"/>
                  </a:lnTo>
                  <a:lnTo>
                    <a:pt x="176" y="352"/>
                  </a:lnTo>
                  <a:lnTo>
                    <a:pt x="176" y="344"/>
                  </a:lnTo>
                  <a:lnTo>
                    <a:pt x="169" y="344"/>
                  </a:lnTo>
                  <a:lnTo>
                    <a:pt x="161" y="344"/>
                  </a:lnTo>
                  <a:lnTo>
                    <a:pt x="153" y="344"/>
                  </a:lnTo>
                  <a:lnTo>
                    <a:pt x="161" y="344"/>
                  </a:lnTo>
                  <a:lnTo>
                    <a:pt x="161" y="336"/>
                  </a:lnTo>
                  <a:lnTo>
                    <a:pt x="153" y="336"/>
                  </a:lnTo>
                  <a:lnTo>
                    <a:pt x="153" y="329"/>
                  </a:lnTo>
                  <a:lnTo>
                    <a:pt x="161" y="329"/>
                  </a:lnTo>
                  <a:lnTo>
                    <a:pt x="161" y="321"/>
                  </a:lnTo>
                  <a:lnTo>
                    <a:pt x="153" y="321"/>
                  </a:lnTo>
                  <a:lnTo>
                    <a:pt x="153" y="313"/>
                  </a:lnTo>
                  <a:lnTo>
                    <a:pt x="153" y="306"/>
                  </a:lnTo>
                  <a:lnTo>
                    <a:pt x="153" y="298"/>
                  </a:lnTo>
                  <a:lnTo>
                    <a:pt x="146" y="298"/>
                  </a:lnTo>
                  <a:lnTo>
                    <a:pt x="138" y="298"/>
                  </a:lnTo>
                  <a:lnTo>
                    <a:pt x="138" y="291"/>
                  </a:lnTo>
                  <a:lnTo>
                    <a:pt x="138" y="283"/>
                  </a:lnTo>
                  <a:lnTo>
                    <a:pt x="130" y="283"/>
                  </a:lnTo>
                  <a:lnTo>
                    <a:pt x="130" y="275"/>
                  </a:lnTo>
                  <a:lnTo>
                    <a:pt x="130" y="268"/>
                  </a:lnTo>
                  <a:lnTo>
                    <a:pt x="123" y="268"/>
                  </a:lnTo>
                  <a:lnTo>
                    <a:pt x="123" y="260"/>
                  </a:lnTo>
                  <a:lnTo>
                    <a:pt x="115" y="260"/>
                  </a:lnTo>
                  <a:lnTo>
                    <a:pt x="107" y="260"/>
                  </a:lnTo>
                  <a:lnTo>
                    <a:pt x="107" y="252"/>
                  </a:lnTo>
                  <a:lnTo>
                    <a:pt x="100" y="252"/>
                  </a:lnTo>
                  <a:lnTo>
                    <a:pt x="92" y="252"/>
                  </a:lnTo>
                  <a:lnTo>
                    <a:pt x="92" y="245"/>
                  </a:lnTo>
                  <a:lnTo>
                    <a:pt x="85" y="245"/>
                  </a:lnTo>
                  <a:lnTo>
                    <a:pt x="85" y="237"/>
                  </a:lnTo>
                  <a:lnTo>
                    <a:pt x="77" y="237"/>
                  </a:lnTo>
                  <a:lnTo>
                    <a:pt x="69" y="237"/>
                  </a:lnTo>
                  <a:lnTo>
                    <a:pt x="69" y="229"/>
                  </a:lnTo>
                  <a:lnTo>
                    <a:pt x="62" y="229"/>
                  </a:lnTo>
                  <a:lnTo>
                    <a:pt x="54" y="229"/>
                  </a:lnTo>
                  <a:lnTo>
                    <a:pt x="54" y="222"/>
                  </a:lnTo>
                  <a:lnTo>
                    <a:pt x="54" y="214"/>
                  </a:lnTo>
                  <a:lnTo>
                    <a:pt x="54" y="206"/>
                  </a:lnTo>
                  <a:lnTo>
                    <a:pt x="62" y="206"/>
                  </a:lnTo>
                  <a:lnTo>
                    <a:pt x="69" y="206"/>
                  </a:lnTo>
                  <a:lnTo>
                    <a:pt x="69" y="199"/>
                  </a:lnTo>
                  <a:lnTo>
                    <a:pt x="62" y="199"/>
                  </a:lnTo>
                  <a:lnTo>
                    <a:pt x="62" y="191"/>
                  </a:lnTo>
                  <a:lnTo>
                    <a:pt x="62" y="183"/>
                  </a:lnTo>
                  <a:lnTo>
                    <a:pt x="62" y="176"/>
                  </a:lnTo>
                  <a:lnTo>
                    <a:pt x="54" y="176"/>
                  </a:lnTo>
                  <a:lnTo>
                    <a:pt x="62" y="176"/>
                  </a:lnTo>
                  <a:lnTo>
                    <a:pt x="54" y="176"/>
                  </a:lnTo>
                  <a:lnTo>
                    <a:pt x="54" y="168"/>
                  </a:lnTo>
                  <a:lnTo>
                    <a:pt x="54" y="160"/>
                  </a:lnTo>
                  <a:lnTo>
                    <a:pt x="54" y="153"/>
                  </a:lnTo>
                  <a:lnTo>
                    <a:pt x="54" y="145"/>
                  </a:lnTo>
                  <a:lnTo>
                    <a:pt x="46" y="145"/>
                  </a:lnTo>
                  <a:lnTo>
                    <a:pt x="46" y="137"/>
                  </a:lnTo>
                  <a:lnTo>
                    <a:pt x="46" y="130"/>
                  </a:lnTo>
                  <a:lnTo>
                    <a:pt x="39" y="130"/>
                  </a:lnTo>
                  <a:lnTo>
                    <a:pt x="39" y="122"/>
                  </a:lnTo>
                  <a:lnTo>
                    <a:pt x="31" y="122"/>
                  </a:lnTo>
                  <a:lnTo>
                    <a:pt x="31" y="114"/>
                  </a:lnTo>
                  <a:lnTo>
                    <a:pt x="31" y="107"/>
                  </a:lnTo>
                  <a:lnTo>
                    <a:pt x="31" y="114"/>
                  </a:lnTo>
                  <a:lnTo>
                    <a:pt x="31" y="107"/>
                  </a:lnTo>
                  <a:lnTo>
                    <a:pt x="23" y="107"/>
                  </a:lnTo>
                  <a:lnTo>
                    <a:pt x="23" y="99"/>
                  </a:lnTo>
                  <a:lnTo>
                    <a:pt x="16" y="99"/>
                  </a:lnTo>
                  <a:lnTo>
                    <a:pt x="16" y="91"/>
                  </a:lnTo>
                  <a:lnTo>
                    <a:pt x="8" y="91"/>
                  </a:lnTo>
                  <a:lnTo>
                    <a:pt x="8" y="84"/>
                  </a:lnTo>
                  <a:lnTo>
                    <a:pt x="8" y="76"/>
                  </a:lnTo>
                  <a:lnTo>
                    <a:pt x="0" y="76"/>
                  </a:lnTo>
                  <a:lnTo>
                    <a:pt x="8" y="76"/>
                  </a:lnTo>
                  <a:lnTo>
                    <a:pt x="8" y="68"/>
                  </a:lnTo>
                  <a:lnTo>
                    <a:pt x="16" y="68"/>
                  </a:lnTo>
                  <a:lnTo>
                    <a:pt x="23" y="68"/>
                  </a:lnTo>
                  <a:lnTo>
                    <a:pt x="23" y="61"/>
                  </a:lnTo>
                  <a:lnTo>
                    <a:pt x="23" y="53"/>
                  </a:lnTo>
                  <a:lnTo>
                    <a:pt x="23" y="45"/>
                  </a:lnTo>
                  <a:lnTo>
                    <a:pt x="23" y="38"/>
                  </a:lnTo>
                  <a:lnTo>
                    <a:pt x="31" y="38"/>
                  </a:lnTo>
                  <a:lnTo>
                    <a:pt x="31" y="30"/>
                  </a:lnTo>
                  <a:lnTo>
                    <a:pt x="31" y="23"/>
                  </a:lnTo>
                  <a:lnTo>
                    <a:pt x="31" y="15"/>
                  </a:lnTo>
                  <a:lnTo>
                    <a:pt x="31" y="7"/>
                  </a:lnTo>
                  <a:lnTo>
                    <a:pt x="31" y="15"/>
                  </a:lnTo>
                  <a:lnTo>
                    <a:pt x="39" y="15"/>
                  </a:lnTo>
                  <a:lnTo>
                    <a:pt x="39" y="7"/>
                  </a:lnTo>
                  <a:lnTo>
                    <a:pt x="46" y="7"/>
                  </a:lnTo>
                  <a:lnTo>
                    <a:pt x="46" y="15"/>
                  </a:lnTo>
                  <a:lnTo>
                    <a:pt x="54" y="15"/>
                  </a:lnTo>
                  <a:lnTo>
                    <a:pt x="54" y="7"/>
                  </a:lnTo>
                  <a:lnTo>
                    <a:pt x="62" y="15"/>
                  </a:lnTo>
                  <a:lnTo>
                    <a:pt x="62" y="23"/>
                  </a:lnTo>
                  <a:lnTo>
                    <a:pt x="62" y="30"/>
                  </a:lnTo>
                  <a:lnTo>
                    <a:pt x="54" y="30"/>
                  </a:lnTo>
                  <a:lnTo>
                    <a:pt x="46" y="30"/>
                  </a:lnTo>
                  <a:lnTo>
                    <a:pt x="46" y="38"/>
                  </a:lnTo>
                  <a:lnTo>
                    <a:pt x="46" y="45"/>
                  </a:lnTo>
                  <a:lnTo>
                    <a:pt x="39" y="45"/>
                  </a:lnTo>
                  <a:lnTo>
                    <a:pt x="39" y="53"/>
                  </a:lnTo>
                  <a:lnTo>
                    <a:pt x="31" y="53"/>
                  </a:lnTo>
                  <a:lnTo>
                    <a:pt x="31" y="61"/>
                  </a:lnTo>
                  <a:lnTo>
                    <a:pt x="31" y="68"/>
                  </a:lnTo>
                  <a:lnTo>
                    <a:pt x="39" y="68"/>
                  </a:lnTo>
                  <a:lnTo>
                    <a:pt x="39" y="61"/>
                  </a:lnTo>
                  <a:lnTo>
                    <a:pt x="46" y="61"/>
                  </a:lnTo>
                  <a:lnTo>
                    <a:pt x="54" y="61"/>
                  </a:lnTo>
                  <a:lnTo>
                    <a:pt x="54" y="53"/>
                  </a:lnTo>
                  <a:lnTo>
                    <a:pt x="54" y="61"/>
                  </a:lnTo>
                  <a:lnTo>
                    <a:pt x="54" y="68"/>
                  </a:lnTo>
                  <a:lnTo>
                    <a:pt x="54" y="76"/>
                  </a:lnTo>
                  <a:lnTo>
                    <a:pt x="62" y="76"/>
                  </a:lnTo>
                  <a:lnTo>
                    <a:pt x="62" y="68"/>
                  </a:lnTo>
                  <a:lnTo>
                    <a:pt x="69" y="68"/>
                  </a:lnTo>
                  <a:lnTo>
                    <a:pt x="69" y="76"/>
                  </a:lnTo>
                  <a:lnTo>
                    <a:pt x="69" y="84"/>
                  </a:lnTo>
                  <a:lnTo>
                    <a:pt x="69" y="91"/>
                  </a:lnTo>
                  <a:lnTo>
                    <a:pt x="69" y="99"/>
                  </a:lnTo>
                  <a:lnTo>
                    <a:pt x="69" y="107"/>
                  </a:lnTo>
                  <a:lnTo>
                    <a:pt x="62" y="107"/>
                  </a:lnTo>
                  <a:lnTo>
                    <a:pt x="62" y="114"/>
                  </a:lnTo>
                  <a:lnTo>
                    <a:pt x="69" y="114"/>
                  </a:lnTo>
                  <a:lnTo>
                    <a:pt x="69" y="107"/>
                  </a:lnTo>
                  <a:lnTo>
                    <a:pt x="77" y="107"/>
                  </a:lnTo>
                  <a:lnTo>
                    <a:pt x="77" y="99"/>
                  </a:lnTo>
                  <a:lnTo>
                    <a:pt x="85" y="99"/>
                  </a:lnTo>
                  <a:lnTo>
                    <a:pt x="85" y="107"/>
                  </a:lnTo>
                  <a:lnTo>
                    <a:pt x="92" y="107"/>
                  </a:lnTo>
                  <a:lnTo>
                    <a:pt x="92" y="99"/>
                  </a:lnTo>
                  <a:lnTo>
                    <a:pt x="100" y="99"/>
                  </a:lnTo>
                  <a:lnTo>
                    <a:pt x="107" y="99"/>
                  </a:lnTo>
                  <a:lnTo>
                    <a:pt x="115" y="99"/>
                  </a:lnTo>
                  <a:lnTo>
                    <a:pt x="115" y="91"/>
                  </a:lnTo>
                  <a:lnTo>
                    <a:pt x="107" y="91"/>
                  </a:lnTo>
                  <a:lnTo>
                    <a:pt x="107" y="84"/>
                  </a:lnTo>
                  <a:lnTo>
                    <a:pt x="115" y="84"/>
                  </a:lnTo>
                  <a:lnTo>
                    <a:pt x="115" y="76"/>
                  </a:lnTo>
                  <a:lnTo>
                    <a:pt x="123" y="76"/>
                  </a:lnTo>
                  <a:lnTo>
                    <a:pt x="123" y="68"/>
                  </a:lnTo>
                  <a:lnTo>
                    <a:pt x="130" y="68"/>
                  </a:lnTo>
                  <a:lnTo>
                    <a:pt x="130" y="61"/>
                  </a:lnTo>
                  <a:lnTo>
                    <a:pt x="138" y="61"/>
                  </a:lnTo>
                  <a:lnTo>
                    <a:pt x="146" y="61"/>
                  </a:lnTo>
                  <a:lnTo>
                    <a:pt x="153" y="61"/>
                  </a:lnTo>
                  <a:lnTo>
                    <a:pt x="153" y="53"/>
                  </a:lnTo>
                  <a:lnTo>
                    <a:pt x="161" y="53"/>
                  </a:lnTo>
                  <a:lnTo>
                    <a:pt x="161" y="45"/>
                  </a:lnTo>
                  <a:lnTo>
                    <a:pt x="153" y="45"/>
                  </a:lnTo>
                  <a:lnTo>
                    <a:pt x="161" y="38"/>
                  </a:lnTo>
                  <a:lnTo>
                    <a:pt x="161" y="30"/>
                  </a:lnTo>
                  <a:lnTo>
                    <a:pt x="169" y="30"/>
                  </a:lnTo>
                  <a:lnTo>
                    <a:pt x="169" y="23"/>
                  </a:lnTo>
                  <a:lnTo>
                    <a:pt x="176" y="23"/>
                  </a:lnTo>
                  <a:lnTo>
                    <a:pt x="176" y="15"/>
                  </a:lnTo>
                  <a:lnTo>
                    <a:pt x="184" y="15"/>
                  </a:lnTo>
                  <a:lnTo>
                    <a:pt x="192" y="15"/>
                  </a:lnTo>
                  <a:lnTo>
                    <a:pt x="192" y="7"/>
                  </a:lnTo>
                  <a:lnTo>
                    <a:pt x="192" y="0"/>
                  </a:lnTo>
                  <a:lnTo>
                    <a:pt x="199" y="0"/>
                  </a:lnTo>
                  <a:lnTo>
                    <a:pt x="199" y="7"/>
                  </a:lnTo>
                  <a:lnTo>
                    <a:pt x="207" y="7"/>
                  </a:lnTo>
                  <a:lnTo>
                    <a:pt x="207" y="0"/>
                  </a:lnTo>
                  <a:lnTo>
                    <a:pt x="215" y="0"/>
                  </a:lnTo>
                  <a:lnTo>
                    <a:pt x="222" y="0"/>
                  </a:lnTo>
                  <a:lnTo>
                    <a:pt x="222" y="7"/>
                  </a:lnTo>
                  <a:lnTo>
                    <a:pt x="215" y="7"/>
                  </a:lnTo>
                  <a:lnTo>
                    <a:pt x="222" y="7"/>
                  </a:lnTo>
                  <a:lnTo>
                    <a:pt x="222" y="15"/>
                  </a:lnTo>
                  <a:lnTo>
                    <a:pt x="222" y="23"/>
                  </a:lnTo>
                  <a:lnTo>
                    <a:pt x="230" y="23"/>
                  </a:lnTo>
                  <a:lnTo>
                    <a:pt x="238" y="23"/>
                  </a:lnTo>
                  <a:lnTo>
                    <a:pt x="238" y="30"/>
                  </a:lnTo>
                  <a:lnTo>
                    <a:pt x="238" y="38"/>
                  </a:lnTo>
                  <a:lnTo>
                    <a:pt x="245" y="38"/>
                  </a:lnTo>
                  <a:lnTo>
                    <a:pt x="245" y="45"/>
                  </a:lnTo>
                  <a:lnTo>
                    <a:pt x="253" y="38"/>
                  </a:lnTo>
                  <a:lnTo>
                    <a:pt x="253" y="45"/>
                  </a:lnTo>
                  <a:lnTo>
                    <a:pt x="253" y="38"/>
                  </a:lnTo>
                  <a:lnTo>
                    <a:pt x="253" y="45"/>
                  </a:lnTo>
                  <a:lnTo>
                    <a:pt x="253" y="53"/>
                  </a:lnTo>
                  <a:lnTo>
                    <a:pt x="261" y="53"/>
                  </a:lnTo>
                  <a:lnTo>
                    <a:pt x="261" y="61"/>
                  </a:lnTo>
                  <a:lnTo>
                    <a:pt x="261" y="68"/>
                  </a:lnTo>
                  <a:lnTo>
                    <a:pt x="268" y="68"/>
                  </a:lnTo>
                  <a:lnTo>
                    <a:pt x="268" y="76"/>
                  </a:lnTo>
                  <a:lnTo>
                    <a:pt x="268" y="84"/>
                  </a:lnTo>
                  <a:lnTo>
                    <a:pt x="268" y="91"/>
                  </a:lnTo>
                  <a:lnTo>
                    <a:pt x="268" y="99"/>
                  </a:lnTo>
                  <a:lnTo>
                    <a:pt x="276" y="99"/>
                  </a:lnTo>
                  <a:lnTo>
                    <a:pt x="276" y="107"/>
                  </a:lnTo>
                  <a:lnTo>
                    <a:pt x="276" y="114"/>
                  </a:lnTo>
                  <a:lnTo>
                    <a:pt x="284" y="122"/>
                  </a:lnTo>
                  <a:lnTo>
                    <a:pt x="284" y="114"/>
                  </a:lnTo>
                  <a:lnTo>
                    <a:pt x="284" y="122"/>
                  </a:lnTo>
                  <a:lnTo>
                    <a:pt x="284" y="130"/>
                  </a:lnTo>
                  <a:lnTo>
                    <a:pt x="291" y="130"/>
                  </a:lnTo>
                  <a:lnTo>
                    <a:pt x="291" y="137"/>
                  </a:lnTo>
                  <a:lnTo>
                    <a:pt x="291" y="145"/>
                  </a:lnTo>
                  <a:lnTo>
                    <a:pt x="291" y="153"/>
                  </a:lnTo>
                  <a:lnTo>
                    <a:pt x="291" y="160"/>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33" name="Google Shape;1133;p62"/>
            <p:cNvSpPr/>
            <p:nvPr/>
          </p:nvSpPr>
          <p:spPr>
            <a:xfrm>
              <a:off x="4883150" y="5816600"/>
              <a:ext cx="1300163" cy="1239838"/>
            </a:xfrm>
            <a:custGeom>
              <a:avLst/>
              <a:gdLst/>
              <a:ahLst/>
              <a:cxnLst/>
              <a:rect l="l" t="t" r="r" b="b"/>
              <a:pathLst>
                <a:path w="819" h="781" extrusionOk="0">
                  <a:moveTo>
                    <a:pt x="750" y="460"/>
                  </a:moveTo>
                  <a:lnTo>
                    <a:pt x="758" y="467"/>
                  </a:lnTo>
                  <a:lnTo>
                    <a:pt x="758" y="475"/>
                  </a:lnTo>
                  <a:lnTo>
                    <a:pt x="765" y="475"/>
                  </a:lnTo>
                  <a:lnTo>
                    <a:pt x="819" y="590"/>
                  </a:lnTo>
                  <a:lnTo>
                    <a:pt x="819" y="598"/>
                  </a:lnTo>
                  <a:lnTo>
                    <a:pt x="811" y="598"/>
                  </a:lnTo>
                  <a:lnTo>
                    <a:pt x="811" y="605"/>
                  </a:lnTo>
                  <a:lnTo>
                    <a:pt x="811" y="613"/>
                  </a:lnTo>
                  <a:lnTo>
                    <a:pt x="811" y="605"/>
                  </a:lnTo>
                  <a:lnTo>
                    <a:pt x="804" y="605"/>
                  </a:lnTo>
                  <a:lnTo>
                    <a:pt x="804" y="613"/>
                  </a:lnTo>
                  <a:lnTo>
                    <a:pt x="804" y="621"/>
                  </a:lnTo>
                  <a:lnTo>
                    <a:pt x="796" y="621"/>
                  </a:lnTo>
                  <a:lnTo>
                    <a:pt x="804" y="621"/>
                  </a:lnTo>
                  <a:lnTo>
                    <a:pt x="804" y="628"/>
                  </a:lnTo>
                  <a:lnTo>
                    <a:pt x="796" y="628"/>
                  </a:lnTo>
                  <a:lnTo>
                    <a:pt x="804" y="628"/>
                  </a:lnTo>
                  <a:lnTo>
                    <a:pt x="804" y="636"/>
                  </a:lnTo>
                  <a:lnTo>
                    <a:pt x="796" y="636"/>
                  </a:lnTo>
                  <a:lnTo>
                    <a:pt x="804" y="636"/>
                  </a:lnTo>
                  <a:lnTo>
                    <a:pt x="796" y="636"/>
                  </a:lnTo>
                  <a:lnTo>
                    <a:pt x="804" y="636"/>
                  </a:lnTo>
                  <a:lnTo>
                    <a:pt x="796" y="636"/>
                  </a:lnTo>
                  <a:lnTo>
                    <a:pt x="796" y="643"/>
                  </a:lnTo>
                  <a:lnTo>
                    <a:pt x="788" y="643"/>
                  </a:lnTo>
                  <a:lnTo>
                    <a:pt x="788" y="651"/>
                  </a:lnTo>
                  <a:lnTo>
                    <a:pt x="781" y="643"/>
                  </a:lnTo>
                  <a:lnTo>
                    <a:pt x="781" y="651"/>
                  </a:lnTo>
                  <a:lnTo>
                    <a:pt x="781" y="659"/>
                  </a:lnTo>
                  <a:lnTo>
                    <a:pt x="773" y="659"/>
                  </a:lnTo>
                  <a:lnTo>
                    <a:pt x="773" y="666"/>
                  </a:lnTo>
                  <a:lnTo>
                    <a:pt x="781" y="666"/>
                  </a:lnTo>
                  <a:lnTo>
                    <a:pt x="773" y="666"/>
                  </a:lnTo>
                  <a:lnTo>
                    <a:pt x="781" y="666"/>
                  </a:lnTo>
                  <a:lnTo>
                    <a:pt x="773" y="666"/>
                  </a:lnTo>
                  <a:lnTo>
                    <a:pt x="773" y="674"/>
                  </a:lnTo>
                  <a:lnTo>
                    <a:pt x="773" y="666"/>
                  </a:lnTo>
                  <a:lnTo>
                    <a:pt x="773" y="674"/>
                  </a:lnTo>
                  <a:lnTo>
                    <a:pt x="765" y="674"/>
                  </a:lnTo>
                  <a:lnTo>
                    <a:pt x="773" y="674"/>
                  </a:lnTo>
                  <a:lnTo>
                    <a:pt x="765" y="674"/>
                  </a:lnTo>
                  <a:lnTo>
                    <a:pt x="773" y="674"/>
                  </a:lnTo>
                  <a:lnTo>
                    <a:pt x="773" y="682"/>
                  </a:lnTo>
                  <a:lnTo>
                    <a:pt x="765" y="682"/>
                  </a:lnTo>
                  <a:lnTo>
                    <a:pt x="773" y="682"/>
                  </a:lnTo>
                  <a:lnTo>
                    <a:pt x="765" y="682"/>
                  </a:lnTo>
                  <a:lnTo>
                    <a:pt x="765" y="689"/>
                  </a:lnTo>
                  <a:lnTo>
                    <a:pt x="765" y="682"/>
                  </a:lnTo>
                  <a:lnTo>
                    <a:pt x="765" y="689"/>
                  </a:lnTo>
                  <a:lnTo>
                    <a:pt x="773" y="689"/>
                  </a:lnTo>
                  <a:lnTo>
                    <a:pt x="765" y="689"/>
                  </a:lnTo>
                  <a:lnTo>
                    <a:pt x="773" y="689"/>
                  </a:lnTo>
                  <a:lnTo>
                    <a:pt x="765" y="689"/>
                  </a:lnTo>
                  <a:lnTo>
                    <a:pt x="765" y="697"/>
                  </a:lnTo>
                  <a:lnTo>
                    <a:pt x="773" y="697"/>
                  </a:lnTo>
                  <a:lnTo>
                    <a:pt x="765" y="697"/>
                  </a:lnTo>
                  <a:lnTo>
                    <a:pt x="765" y="705"/>
                  </a:lnTo>
                  <a:lnTo>
                    <a:pt x="742" y="712"/>
                  </a:lnTo>
                  <a:lnTo>
                    <a:pt x="628" y="766"/>
                  </a:lnTo>
                  <a:lnTo>
                    <a:pt x="605" y="781"/>
                  </a:lnTo>
                  <a:lnTo>
                    <a:pt x="520" y="751"/>
                  </a:lnTo>
                  <a:lnTo>
                    <a:pt x="505" y="743"/>
                  </a:lnTo>
                  <a:lnTo>
                    <a:pt x="436" y="720"/>
                  </a:lnTo>
                  <a:lnTo>
                    <a:pt x="436" y="712"/>
                  </a:lnTo>
                  <a:lnTo>
                    <a:pt x="429" y="712"/>
                  </a:lnTo>
                  <a:lnTo>
                    <a:pt x="421" y="705"/>
                  </a:lnTo>
                  <a:lnTo>
                    <a:pt x="421" y="712"/>
                  </a:lnTo>
                  <a:lnTo>
                    <a:pt x="413" y="712"/>
                  </a:lnTo>
                  <a:lnTo>
                    <a:pt x="413" y="720"/>
                  </a:lnTo>
                  <a:lnTo>
                    <a:pt x="406" y="720"/>
                  </a:lnTo>
                  <a:lnTo>
                    <a:pt x="398" y="720"/>
                  </a:lnTo>
                  <a:lnTo>
                    <a:pt x="390" y="712"/>
                  </a:lnTo>
                  <a:lnTo>
                    <a:pt x="383" y="712"/>
                  </a:lnTo>
                  <a:lnTo>
                    <a:pt x="375" y="712"/>
                  </a:lnTo>
                  <a:lnTo>
                    <a:pt x="375" y="720"/>
                  </a:lnTo>
                  <a:lnTo>
                    <a:pt x="367" y="720"/>
                  </a:lnTo>
                  <a:lnTo>
                    <a:pt x="367" y="712"/>
                  </a:lnTo>
                  <a:lnTo>
                    <a:pt x="367" y="720"/>
                  </a:lnTo>
                  <a:lnTo>
                    <a:pt x="367" y="712"/>
                  </a:lnTo>
                  <a:lnTo>
                    <a:pt x="360" y="712"/>
                  </a:lnTo>
                  <a:lnTo>
                    <a:pt x="360" y="720"/>
                  </a:lnTo>
                  <a:lnTo>
                    <a:pt x="352" y="720"/>
                  </a:lnTo>
                  <a:lnTo>
                    <a:pt x="352" y="712"/>
                  </a:lnTo>
                  <a:lnTo>
                    <a:pt x="344" y="712"/>
                  </a:lnTo>
                  <a:lnTo>
                    <a:pt x="344" y="705"/>
                  </a:lnTo>
                  <a:lnTo>
                    <a:pt x="337" y="705"/>
                  </a:lnTo>
                  <a:lnTo>
                    <a:pt x="337" y="712"/>
                  </a:lnTo>
                  <a:lnTo>
                    <a:pt x="329" y="712"/>
                  </a:lnTo>
                  <a:lnTo>
                    <a:pt x="329" y="705"/>
                  </a:lnTo>
                  <a:lnTo>
                    <a:pt x="321" y="705"/>
                  </a:lnTo>
                  <a:lnTo>
                    <a:pt x="314" y="705"/>
                  </a:lnTo>
                  <a:lnTo>
                    <a:pt x="314" y="697"/>
                  </a:lnTo>
                  <a:lnTo>
                    <a:pt x="306" y="697"/>
                  </a:lnTo>
                  <a:lnTo>
                    <a:pt x="298" y="697"/>
                  </a:lnTo>
                  <a:lnTo>
                    <a:pt x="291" y="697"/>
                  </a:lnTo>
                  <a:lnTo>
                    <a:pt x="283" y="697"/>
                  </a:lnTo>
                  <a:lnTo>
                    <a:pt x="275" y="697"/>
                  </a:lnTo>
                  <a:lnTo>
                    <a:pt x="275" y="689"/>
                  </a:lnTo>
                  <a:lnTo>
                    <a:pt x="268" y="689"/>
                  </a:lnTo>
                  <a:lnTo>
                    <a:pt x="260" y="689"/>
                  </a:lnTo>
                  <a:lnTo>
                    <a:pt x="260" y="682"/>
                  </a:lnTo>
                  <a:lnTo>
                    <a:pt x="252" y="682"/>
                  </a:lnTo>
                  <a:lnTo>
                    <a:pt x="245" y="682"/>
                  </a:lnTo>
                  <a:lnTo>
                    <a:pt x="237" y="682"/>
                  </a:lnTo>
                  <a:lnTo>
                    <a:pt x="237" y="674"/>
                  </a:lnTo>
                  <a:lnTo>
                    <a:pt x="229" y="674"/>
                  </a:lnTo>
                  <a:lnTo>
                    <a:pt x="229" y="666"/>
                  </a:lnTo>
                  <a:lnTo>
                    <a:pt x="222" y="666"/>
                  </a:lnTo>
                  <a:lnTo>
                    <a:pt x="214" y="666"/>
                  </a:lnTo>
                  <a:lnTo>
                    <a:pt x="214" y="659"/>
                  </a:lnTo>
                  <a:lnTo>
                    <a:pt x="206" y="659"/>
                  </a:lnTo>
                  <a:lnTo>
                    <a:pt x="199" y="659"/>
                  </a:lnTo>
                  <a:lnTo>
                    <a:pt x="199" y="651"/>
                  </a:lnTo>
                  <a:lnTo>
                    <a:pt x="191" y="651"/>
                  </a:lnTo>
                  <a:lnTo>
                    <a:pt x="184" y="651"/>
                  </a:lnTo>
                  <a:lnTo>
                    <a:pt x="176" y="651"/>
                  </a:lnTo>
                  <a:lnTo>
                    <a:pt x="176" y="643"/>
                  </a:lnTo>
                  <a:lnTo>
                    <a:pt x="176" y="651"/>
                  </a:lnTo>
                  <a:lnTo>
                    <a:pt x="168" y="651"/>
                  </a:lnTo>
                  <a:lnTo>
                    <a:pt x="161" y="651"/>
                  </a:lnTo>
                  <a:lnTo>
                    <a:pt x="161" y="659"/>
                  </a:lnTo>
                  <a:lnTo>
                    <a:pt x="153" y="659"/>
                  </a:lnTo>
                  <a:lnTo>
                    <a:pt x="153" y="651"/>
                  </a:lnTo>
                  <a:lnTo>
                    <a:pt x="145" y="651"/>
                  </a:lnTo>
                  <a:lnTo>
                    <a:pt x="145" y="643"/>
                  </a:lnTo>
                  <a:lnTo>
                    <a:pt x="138" y="643"/>
                  </a:lnTo>
                  <a:lnTo>
                    <a:pt x="138" y="636"/>
                  </a:lnTo>
                  <a:lnTo>
                    <a:pt x="130" y="636"/>
                  </a:lnTo>
                  <a:lnTo>
                    <a:pt x="130" y="628"/>
                  </a:lnTo>
                  <a:lnTo>
                    <a:pt x="122" y="628"/>
                  </a:lnTo>
                  <a:lnTo>
                    <a:pt x="115" y="628"/>
                  </a:lnTo>
                  <a:lnTo>
                    <a:pt x="107" y="628"/>
                  </a:lnTo>
                  <a:lnTo>
                    <a:pt x="107" y="621"/>
                  </a:lnTo>
                  <a:lnTo>
                    <a:pt x="99" y="621"/>
                  </a:lnTo>
                  <a:lnTo>
                    <a:pt x="99" y="613"/>
                  </a:lnTo>
                  <a:lnTo>
                    <a:pt x="99" y="605"/>
                  </a:lnTo>
                  <a:lnTo>
                    <a:pt x="99" y="598"/>
                  </a:lnTo>
                  <a:lnTo>
                    <a:pt x="92" y="598"/>
                  </a:lnTo>
                  <a:lnTo>
                    <a:pt x="92" y="590"/>
                  </a:lnTo>
                  <a:lnTo>
                    <a:pt x="84" y="590"/>
                  </a:lnTo>
                  <a:lnTo>
                    <a:pt x="84" y="582"/>
                  </a:lnTo>
                  <a:lnTo>
                    <a:pt x="76" y="582"/>
                  </a:lnTo>
                  <a:lnTo>
                    <a:pt x="76" y="575"/>
                  </a:lnTo>
                  <a:lnTo>
                    <a:pt x="76" y="567"/>
                  </a:lnTo>
                  <a:lnTo>
                    <a:pt x="76" y="559"/>
                  </a:lnTo>
                  <a:lnTo>
                    <a:pt x="84" y="559"/>
                  </a:lnTo>
                  <a:lnTo>
                    <a:pt x="92" y="552"/>
                  </a:lnTo>
                  <a:lnTo>
                    <a:pt x="92" y="544"/>
                  </a:lnTo>
                  <a:lnTo>
                    <a:pt x="99" y="544"/>
                  </a:lnTo>
                  <a:lnTo>
                    <a:pt x="99" y="536"/>
                  </a:lnTo>
                  <a:lnTo>
                    <a:pt x="107" y="536"/>
                  </a:lnTo>
                  <a:lnTo>
                    <a:pt x="107" y="529"/>
                  </a:lnTo>
                  <a:lnTo>
                    <a:pt x="99" y="529"/>
                  </a:lnTo>
                  <a:lnTo>
                    <a:pt x="92" y="529"/>
                  </a:lnTo>
                  <a:lnTo>
                    <a:pt x="84" y="529"/>
                  </a:lnTo>
                  <a:lnTo>
                    <a:pt x="84" y="521"/>
                  </a:lnTo>
                  <a:lnTo>
                    <a:pt x="76" y="521"/>
                  </a:lnTo>
                  <a:lnTo>
                    <a:pt x="69" y="521"/>
                  </a:lnTo>
                  <a:lnTo>
                    <a:pt x="69" y="513"/>
                  </a:lnTo>
                  <a:lnTo>
                    <a:pt x="69" y="506"/>
                  </a:lnTo>
                  <a:lnTo>
                    <a:pt x="69" y="498"/>
                  </a:lnTo>
                  <a:lnTo>
                    <a:pt x="69" y="490"/>
                  </a:lnTo>
                  <a:lnTo>
                    <a:pt x="69" y="483"/>
                  </a:lnTo>
                  <a:lnTo>
                    <a:pt x="61" y="483"/>
                  </a:lnTo>
                  <a:lnTo>
                    <a:pt x="53" y="483"/>
                  </a:lnTo>
                  <a:lnTo>
                    <a:pt x="46" y="483"/>
                  </a:lnTo>
                  <a:lnTo>
                    <a:pt x="38" y="483"/>
                  </a:lnTo>
                  <a:lnTo>
                    <a:pt x="30" y="483"/>
                  </a:lnTo>
                  <a:lnTo>
                    <a:pt x="30" y="475"/>
                  </a:lnTo>
                  <a:lnTo>
                    <a:pt x="30" y="467"/>
                  </a:lnTo>
                  <a:lnTo>
                    <a:pt x="30" y="460"/>
                  </a:lnTo>
                  <a:lnTo>
                    <a:pt x="23" y="460"/>
                  </a:lnTo>
                  <a:lnTo>
                    <a:pt x="15" y="460"/>
                  </a:lnTo>
                  <a:lnTo>
                    <a:pt x="15" y="452"/>
                  </a:lnTo>
                  <a:lnTo>
                    <a:pt x="15" y="444"/>
                  </a:lnTo>
                  <a:lnTo>
                    <a:pt x="15" y="437"/>
                  </a:lnTo>
                  <a:lnTo>
                    <a:pt x="7" y="429"/>
                  </a:lnTo>
                  <a:lnTo>
                    <a:pt x="7" y="421"/>
                  </a:lnTo>
                  <a:lnTo>
                    <a:pt x="0" y="421"/>
                  </a:lnTo>
                  <a:lnTo>
                    <a:pt x="7" y="421"/>
                  </a:lnTo>
                  <a:lnTo>
                    <a:pt x="7" y="414"/>
                  </a:lnTo>
                  <a:lnTo>
                    <a:pt x="7" y="406"/>
                  </a:lnTo>
                  <a:lnTo>
                    <a:pt x="7" y="398"/>
                  </a:lnTo>
                  <a:lnTo>
                    <a:pt x="15" y="398"/>
                  </a:lnTo>
                  <a:lnTo>
                    <a:pt x="15" y="391"/>
                  </a:lnTo>
                  <a:lnTo>
                    <a:pt x="15" y="383"/>
                  </a:lnTo>
                  <a:lnTo>
                    <a:pt x="23" y="383"/>
                  </a:lnTo>
                  <a:lnTo>
                    <a:pt x="23" y="376"/>
                  </a:lnTo>
                  <a:lnTo>
                    <a:pt x="23" y="368"/>
                  </a:lnTo>
                  <a:lnTo>
                    <a:pt x="23" y="360"/>
                  </a:lnTo>
                  <a:lnTo>
                    <a:pt x="23" y="353"/>
                  </a:lnTo>
                  <a:lnTo>
                    <a:pt x="30" y="353"/>
                  </a:lnTo>
                  <a:lnTo>
                    <a:pt x="30" y="345"/>
                  </a:lnTo>
                  <a:lnTo>
                    <a:pt x="30" y="337"/>
                  </a:lnTo>
                  <a:lnTo>
                    <a:pt x="30" y="330"/>
                  </a:lnTo>
                  <a:lnTo>
                    <a:pt x="38" y="330"/>
                  </a:lnTo>
                  <a:lnTo>
                    <a:pt x="38" y="322"/>
                  </a:lnTo>
                  <a:lnTo>
                    <a:pt x="38" y="314"/>
                  </a:lnTo>
                  <a:lnTo>
                    <a:pt x="46" y="314"/>
                  </a:lnTo>
                  <a:lnTo>
                    <a:pt x="46" y="307"/>
                  </a:lnTo>
                  <a:lnTo>
                    <a:pt x="46" y="299"/>
                  </a:lnTo>
                  <a:lnTo>
                    <a:pt x="53" y="299"/>
                  </a:lnTo>
                  <a:lnTo>
                    <a:pt x="46" y="299"/>
                  </a:lnTo>
                  <a:lnTo>
                    <a:pt x="46" y="291"/>
                  </a:lnTo>
                  <a:lnTo>
                    <a:pt x="53" y="291"/>
                  </a:lnTo>
                  <a:lnTo>
                    <a:pt x="53" y="284"/>
                  </a:lnTo>
                  <a:lnTo>
                    <a:pt x="61" y="284"/>
                  </a:lnTo>
                  <a:lnTo>
                    <a:pt x="61" y="276"/>
                  </a:lnTo>
                  <a:lnTo>
                    <a:pt x="69" y="276"/>
                  </a:lnTo>
                  <a:lnTo>
                    <a:pt x="69" y="268"/>
                  </a:lnTo>
                  <a:lnTo>
                    <a:pt x="61" y="268"/>
                  </a:lnTo>
                  <a:lnTo>
                    <a:pt x="53" y="268"/>
                  </a:lnTo>
                  <a:lnTo>
                    <a:pt x="53" y="261"/>
                  </a:lnTo>
                  <a:lnTo>
                    <a:pt x="53" y="253"/>
                  </a:lnTo>
                  <a:lnTo>
                    <a:pt x="53" y="245"/>
                  </a:lnTo>
                  <a:lnTo>
                    <a:pt x="61" y="245"/>
                  </a:lnTo>
                  <a:lnTo>
                    <a:pt x="69" y="245"/>
                  </a:lnTo>
                  <a:lnTo>
                    <a:pt x="76" y="245"/>
                  </a:lnTo>
                  <a:lnTo>
                    <a:pt x="84" y="245"/>
                  </a:lnTo>
                  <a:lnTo>
                    <a:pt x="92" y="245"/>
                  </a:lnTo>
                  <a:lnTo>
                    <a:pt x="92" y="238"/>
                  </a:lnTo>
                  <a:lnTo>
                    <a:pt x="92" y="245"/>
                  </a:lnTo>
                  <a:lnTo>
                    <a:pt x="92" y="238"/>
                  </a:lnTo>
                  <a:lnTo>
                    <a:pt x="99" y="238"/>
                  </a:lnTo>
                  <a:lnTo>
                    <a:pt x="107" y="238"/>
                  </a:lnTo>
                  <a:lnTo>
                    <a:pt x="115" y="238"/>
                  </a:lnTo>
                  <a:lnTo>
                    <a:pt x="122" y="238"/>
                  </a:lnTo>
                  <a:lnTo>
                    <a:pt x="130" y="238"/>
                  </a:lnTo>
                  <a:lnTo>
                    <a:pt x="130" y="245"/>
                  </a:lnTo>
                  <a:lnTo>
                    <a:pt x="138" y="245"/>
                  </a:lnTo>
                  <a:lnTo>
                    <a:pt x="145" y="245"/>
                  </a:lnTo>
                  <a:lnTo>
                    <a:pt x="153" y="245"/>
                  </a:lnTo>
                  <a:lnTo>
                    <a:pt x="161" y="245"/>
                  </a:lnTo>
                  <a:lnTo>
                    <a:pt x="168" y="245"/>
                  </a:lnTo>
                  <a:lnTo>
                    <a:pt x="176" y="245"/>
                  </a:lnTo>
                  <a:lnTo>
                    <a:pt x="184" y="245"/>
                  </a:lnTo>
                  <a:lnTo>
                    <a:pt x="191" y="245"/>
                  </a:lnTo>
                  <a:lnTo>
                    <a:pt x="199" y="245"/>
                  </a:lnTo>
                  <a:lnTo>
                    <a:pt x="206" y="245"/>
                  </a:lnTo>
                  <a:lnTo>
                    <a:pt x="214" y="238"/>
                  </a:lnTo>
                  <a:lnTo>
                    <a:pt x="222" y="238"/>
                  </a:lnTo>
                  <a:lnTo>
                    <a:pt x="229" y="238"/>
                  </a:lnTo>
                  <a:lnTo>
                    <a:pt x="237" y="238"/>
                  </a:lnTo>
                  <a:lnTo>
                    <a:pt x="245" y="238"/>
                  </a:lnTo>
                  <a:lnTo>
                    <a:pt x="245" y="230"/>
                  </a:lnTo>
                  <a:lnTo>
                    <a:pt x="245" y="222"/>
                  </a:lnTo>
                  <a:lnTo>
                    <a:pt x="252" y="222"/>
                  </a:lnTo>
                  <a:lnTo>
                    <a:pt x="252" y="215"/>
                  </a:lnTo>
                  <a:lnTo>
                    <a:pt x="260" y="215"/>
                  </a:lnTo>
                  <a:lnTo>
                    <a:pt x="260" y="207"/>
                  </a:lnTo>
                  <a:lnTo>
                    <a:pt x="260" y="199"/>
                  </a:lnTo>
                  <a:lnTo>
                    <a:pt x="260" y="192"/>
                  </a:lnTo>
                  <a:lnTo>
                    <a:pt x="260" y="184"/>
                  </a:lnTo>
                  <a:lnTo>
                    <a:pt x="260" y="176"/>
                  </a:lnTo>
                  <a:lnTo>
                    <a:pt x="268" y="176"/>
                  </a:lnTo>
                  <a:lnTo>
                    <a:pt x="268" y="169"/>
                  </a:lnTo>
                  <a:lnTo>
                    <a:pt x="268" y="161"/>
                  </a:lnTo>
                  <a:lnTo>
                    <a:pt x="275" y="161"/>
                  </a:lnTo>
                  <a:lnTo>
                    <a:pt x="275" y="153"/>
                  </a:lnTo>
                  <a:lnTo>
                    <a:pt x="283" y="153"/>
                  </a:lnTo>
                  <a:lnTo>
                    <a:pt x="283" y="146"/>
                  </a:lnTo>
                  <a:lnTo>
                    <a:pt x="291" y="146"/>
                  </a:lnTo>
                  <a:lnTo>
                    <a:pt x="291" y="138"/>
                  </a:lnTo>
                  <a:lnTo>
                    <a:pt x="298" y="138"/>
                  </a:lnTo>
                  <a:lnTo>
                    <a:pt x="306" y="130"/>
                  </a:lnTo>
                  <a:lnTo>
                    <a:pt x="314" y="130"/>
                  </a:lnTo>
                  <a:lnTo>
                    <a:pt x="314" y="123"/>
                  </a:lnTo>
                  <a:lnTo>
                    <a:pt x="321" y="123"/>
                  </a:lnTo>
                  <a:lnTo>
                    <a:pt x="321" y="115"/>
                  </a:lnTo>
                  <a:lnTo>
                    <a:pt x="329" y="115"/>
                  </a:lnTo>
                  <a:lnTo>
                    <a:pt x="329" y="108"/>
                  </a:lnTo>
                  <a:lnTo>
                    <a:pt x="337" y="108"/>
                  </a:lnTo>
                  <a:lnTo>
                    <a:pt x="337" y="100"/>
                  </a:lnTo>
                  <a:lnTo>
                    <a:pt x="344" y="100"/>
                  </a:lnTo>
                  <a:lnTo>
                    <a:pt x="344" y="92"/>
                  </a:lnTo>
                  <a:lnTo>
                    <a:pt x="344" y="85"/>
                  </a:lnTo>
                  <a:lnTo>
                    <a:pt x="344" y="77"/>
                  </a:lnTo>
                  <a:lnTo>
                    <a:pt x="344" y="69"/>
                  </a:lnTo>
                  <a:lnTo>
                    <a:pt x="344" y="62"/>
                  </a:lnTo>
                  <a:lnTo>
                    <a:pt x="352" y="62"/>
                  </a:lnTo>
                  <a:lnTo>
                    <a:pt x="352" y="54"/>
                  </a:lnTo>
                  <a:lnTo>
                    <a:pt x="352" y="46"/>
                  </a:lnTo>
                  <a:lnTo>
                    <a:pt x="360" y="46"/>
                  </a:lnTo>
                  <a:lnTo>
                    <a:pt x="360" y="39"/>
                  </a:lnTo>
                  <a:lnTo>
                    <a:pt x="367" y="39"/>
                  </a:lnTo>
                  <a:lnTo>
                    <a:pt x="367" y="31"/>
                  </a:lnTo>
                  <a:lnTo>
                    <a:pt x="375" y="31"/>
                  </a:lnTo>
                  <a:lnTo>
                    <a:pt x="375" y="23"/>
                  </a:lnTo>
                  <a:lnTo>
                    <a:pt x="383" y="23"/>
                  </a:lnTo>
                  <a:lnTo>
                    <a:pt x="390" y="23"/>
                  </a:lnTo>
                  <a:lnTo>
                    <a:pt x="390" y="16"/>
                  </a:lnTo>
                  <a:lnTo>
                    <a:pt x="390" y="8"/>
                  </a:lnTo>
                  <a:lnTo>
                    <a:pt x="390" y="0"/>
                  </a:lnTo>
                  <a:lnTo>
                    <a:pt x="398" y="0"/>
                  </a:lnTo>
                  <a:lnTo>
                    <a:pt x="398" y="31"/>
                  </a:lnTo>
                  <a:lnTo>
                    <a:pt x="398" y="108"/>
                  </a:lnTo>
                  <a:lnTo>
                    <a:pt x="398" y="161"/>
                  </a:lnTo>
                  <a:lnTo>
                    <a:pt x="398" y="184"/>
                  </a:lnTo>
                  <a:lnTo>
                    <a:pt x="390" y="253"/>
                  </a:lnTo>
                  <a:lnTo>
                    <a:pt x="398" y="253"/>
                  </a:lnTo>
                  <a:lnTo>
                    <a:pt x="398" y="245"/>
                  </a:lnTo>
                  <a:lnTo>
                    <a:pt x="406" y="238"/>
                  </a:lnTo>
                  <a:lnTo>
                    <a:pt x="413" y="238"/>
                  </a:lnTo>
                  <a:lnTo>
                    <a:pt x="421" y="238"/>
                  </a:lnTo>
                  <a:lnTo>
                    <a:pt x="421" y="245"/>
                  </a:lnTo>
                  <a:lnTo>
                    <a:pt x="429" y="245"/>
                  </a:lnTo>
                  <a:lnTo>
                    <a:pt x="429" y="253"/>
                  </a:lnTo>
                  <a:lnTo>
                    <a:pt x="436" y="253"/>
                  </a:lnTo>
                  <a:lnTo>
                    <a:pt x="436" y="261"/>
                  </a:lnTo>
                  <a:lnTo>
                    <a:pt x="444" y="261"/>
                  </a:lnTo>
                  <a:lnTo>
                    <a:pt x="452" y="268"/>
                  </a:lnTo>
                  <a:lnTo>
                    <a:pt x="452" y="261"/>
                  </a:lnTo>
                  <a:lnTo>
                    <a:pt x="452" y="268"/>
                  </a:lnTo>
                  <a:lnTo>
                    <a:pt x="452" y="261"/>
                  </a:lnTo>
                  <a:lnTo>
                    <a:pt x="452" y="268"/>
                  </a:lnTo>
                  <a:lnTo>
                    <a:pt x="459" y="268"/>
                  </a:lnTo>
                  <a:lnTo>
                    <a:pt x="467" y="268"/>
                  </a:lnTo>
                  <a:lnTo>
                    <a:pt x="467" y="261"/>
                  </a:lnTo>
                  <a:lnTo>
                    <a:pt x="467" y="268"/>
                  </a:lnTo>
                  <a:lnTo>
                    <a:pt x="474" y="261"/>
                  </a:lnTo>
                  <a:lnTo>
                    <a:pt x="482" y="261"/>
                  </a:lnTo>
                  <a:lnTo>
                    <a:pt x="490" y="261"/>
                  </a:lnTo>
                  <a:lnTo>
                    <a:pt x="497" y="261"/>
                  </a:lnTo>
                  <a:lnTo>
                    <a:pt x="505" y="261"/>
                  </a:lnTo>
                  <a:lnTo>
                    <a:pt x="505" y="253"/>
                  </a:lnTo>
                  <a:lnTo>
                    <a:pt x="513" y="253"/>
                  </a:lnTo>
                  <a:lnTo>
                    <a:pt x="505" y="253"/>
                  </a:lnTo>
                  <a:lnTo>
                    <a:pt x="513" y="253"/>
                  </a:lnTo>
                  <a:lnTo>
                    <a:pt x="513" y="245"/>
                  </a:lnTo>
                  <a:lnTo>
                    <a:pt x="513" y="253"/>
                  </a:lnTo>
                  <a:lnTo>
                    <a:pt x="520" y="253"/>
                  </a:lnTo>
                  <a:lnTo>
                    <a:pt x="513" y="253"/>
                  </a:lnTo>
                  <a:lnTo>
                    <a:pt x="520" y="253"/>
                  </a:lnTo>
                  <a:lnTo>
                    <a:pt x="520" y="245"/>
                  </a:lnTo>
                  <a:lnTo>
                    <a:pt x="528" y="245"/>
                  </a:lnTo>
                  <a:lnTo>
                    <a:pt x="536" y="238"/>
                  </a:lnTo>
                  <a:lnTo>
                    <a:pt x="536" y="245"/>
                  </a:lnTo>
                  <a:lnTo>
                    <a:pt x="536" y="238"/>
                  </a:lnTo>
                  <a:lnTo>
                    <a:pt x="543" y="238"/>
                  </a:lnTo>
                  <a:lnTo>
                    <a:pt x="536" y="238"/>
                  </a:lnTo>
                  <a:lnTo>
                    <a:pt x="543" y="238"/>
                  </a:lnTo>
                  <a:lnTo>
                    <a:pt x="551" y="238"/>
                  </a:lnTo>
                  <a:lnTo>
                    <a:pt x="559" y="238"/>
                  </a:lnTo>
                  <a:lnTo>
                    <a:pt x="566" y="238"/>
                  </a:lnTo>
                  <a:lnTo>
                    <a:pt x="574" y="238"/>
                  </a:lnTo>
                  <a:lnTo>
                    <a:pt x="582" y="238"/>
                  </a:lnTo>
                  <a:lnTo>
                    <a:pt x="582" y="245"/>
                  </a:lnTo>
                  <a:lnTo>
                    <a:pt x="589" y="245"/>
                  </a:lnTo>
                  <a:lnTo>
                    <a:pt x="597" y="245"/>
                  </a:lnTo>
                  <a:lnTo>
                    <a:pt x="605" y="245"/>
                  </a:lnTo>
                  <a:lnTo>
                    <a:pt x="612" y="245"/>
                  </a:lnTo>
                  <a:lnTo>
                    <a:pt x="620" y="245"/>
                  </a:lnTo>
                  <a:lnTo>
                    <a:pt x="612" y="245"/>
                  </a:lnTo>
                  <a:lnTo>
                    <a:pt x="620" y="245"/>
                  </a:lnTo>
                  <a:lnTo>
                    <a:pt x="620" y="238"/>
                  </a:lnTo>
                  <a:lnTo>
                    <a:pt x="620" y="245"/>
                  </a:lnTo>
                  <a:lnTo>
                    <a:pt x="620" y="238"/>
                  </a:lnTo>
                  <a:lnTo>
                    <a:pt x="628" y="245"/>
                  </a:lnTo>
                  <a:lnTo>
                    <a:pt x="643" y="268"/>
                  </a:lnTo>
                  <a:lnTo>
                    <a:pt x="674" y="330"/>
                  </a:lnTo>
                  <a:lnTo>
                    <a:pt x="697" y="368"/>
                  </a:lnTo>
                  <a:lnTo>
                    <a:pt x="727" y="406"/>
                  </a:lnTo>
                  <a:lnTo>
                    <a:pt x="742" y="444"/>
                  </a:lnTo>
                  <a:lnTo>
                    <a:pt x="750" y="460"/>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34" name="Google Shape;1134;p62"/>
            <p:cNvSpPr/>
            <p:nvPr/>
          </p:nvSpPr>
          <p:spPr>
            <a:xfrm>
              <a:off x="5175251" y="7956549"/>
              <a:ext cx="509588" cy="655639"/>
            </a:xfrm>
            <a:custGeom>
              <a:avLst/>
              <a:gdLst/>
              <a:ahLst/>
              <a:cxnLst/>
              <a:rect l="l" t="t" r="r" b="b"/>
              <a:pathLst>
                <a:path w="321" h="413" extrusionOk="0">
                  <a:moveTo>
                    <a:pt x="252" y="115"/>
                  </a:moveTo>
                  <a:lnTo>
                    <a:pt x="260" y="115"/>
                  </a:lnTo>
                  <a:lnTo>
                    <a:pt x="260" y="122"/>
                  </a:lnTo>
                  <a:lnTo>
                    <a:pt x="268" y="122"/>
                  </a:lnTo>
                  <a:lnTo>
                    <a:pt x="275" y="122"/>
                  </a:lnTo>
                  <a:lnTo>
                    <a:pt x="275" y="130"/>
                  </a:lnTo>
                  <a:lnTo>
                    <a:pt x="283" y="130"/>
                  </a:lnTo>
                  <a:lnTo>
                    <a:pt x="283" y="138"/>
                  </a:lnTo>
                  <a:lnTo>
                    <a:pt x="283" y="145"/>
                  </a:lnTo>
                  <a:lnTo>
                    <a:pt x="290" y="145"/>
                  </a:lnTo>
                  <a:lnTo>
                    <a:pt x="290" y="153"/>
                  </a:lnTo>
                  <a:lnTo>
                    <a:pt x="298" y="153"/>
                  </a:lnTo>
                  <a:lnTo>
                    <a:pt x="298" y="161"/>
                  </a:lnTo>
                  <a:lnTo>
                    <a:pt x="306" y="161"/>
                  </a:lnTo>
                  <a:lnTo>
                    <a:pt x="306" y="153"/>
                  </a:lnTo>
                  <a:lnTo>
                    <a:pt x="313" y="153"/>
                  </a:lnTo>
                  <a:lnTo>
                    <a:pt x="321" y="153"/>
                  </a:lnTo>
                  <a:lnTo>
                    <a:pt x="321" y="161"/>
                  </a:lnTo>
                  <a:lnTo>
                    <a:pt x="321" y="168"/>
                  </a:lnTo>
                  <a:lnTo>
                    <a:pt x="321" y="176"/>
                  </a:lnTo>
                  <a:lnTo>
                    <a:pt x="313" y="176"/>
                  </a:lnTo>
                  <a:lnTo>
                    <a:pt x="313" y="184"/>
                  </a:lnTo>
                  <a:lnTo>
                    <a:pt x="306" y="184"/>
                  </a:lnTo>
                  <a:lnTo>
                    <a:pt x="306" y="191"/>
                  </a:lnTo>
                  <a:lnTo>
                    <a:pt x="298" y="191"/>
                  </a:lnTo>
                  <a:lnTo>
                    <a:pt x="298" y="199"/>
                  </a:lnTo>
                  <a:lnTo>
                    <a:pt x="298" y="207"/>
                  </a:lnTo>
                  <a:lnTo>
                    <a:pt x="298" y="214"/>
                  </a:lnTo>
                  <a:lnTo>
                    <a:pt x="290" y="214"/>
                  </a:lnTo>
                  <a:lnTo>
                    <a:pt x="290" y="222"/>
                  </a:lnTo>
                  <a:lnTo>
                    <a:pt x="283" y="222"/>
                  </a:lnTo>
                  <a:lnTo>
                    <a:pt x="290" y="214"/>
                  </a:lnTo>
                  <a:lnTo>
                    <a:pt x="283" y="214"/>
                  </a:lnTo>
                  <a:lnTo>
                    <a:pt x="283" y="222"/>
                  </a:lnTo>
                  <a:lnTo>
                    <a:pt x="275" y="222"/>
                  </a:lnTo>
                  <a:lnTo>
                    <a:pt x="268" y="222"/>
                  </a:lnTo>
                  <a:lnTo>
                    <a:pt x="268" y="214"/>
                  </a:lnTo>
                  <a:lnTo>
                    <a:pt x="260" y="214"/>
                  </a:lnTo>
                  <a:lnTo>
                    <a:pt x="268" y="214"/>
                  </a:lnTo>
                  <a:lnTo>
                    <a:pt x="260" y="214"/>
                  </a:lnTo>
                  <a:lnTo>
                    <a:pt x="268" y="214"/>
                  </a:lnTo>
                  <a:lnTo>
                    <a:pt x="268" y="207"/>
                  </a:lnTo>
                  <a:lnTo>
                    <a:pt x="268" y="199"/>
                  </a:lnTo>
                  <a:lnTo>
                    <a:pt x="275" y="199"/>
                  </a:lnTo>
                  <a:lnTo>
                    <a:pt x="283" y="199"/>
                  </a:lnTo>
                  <a:lnTo>
                    <a:pt x="283" y="191"/>
                  </a:lnTo>
                  <a:lnTo>
                    <a:pt x="275" y="191"/>
                  </a:lnTo>
                  <a:lnTo>
                    <a:pt x="268" y="191"/>
                  </a:lnTo>
                  <a:lnTo>
                    <a:pt x="268" y="184"/>
                  </a:lnTo>
                  <a:lnTo>
                    <a:pt x="260" y="184"/>
                  </a:lnTo>
                  <a:lnTo>
                    <a:pt x="252" y="184"/>
                  </a:lnTo>
                  <a:lnTo>
                    <a:pt x="245" y="184"/>
                  </a:lnTo>
                  <a:lnTo>
                    <a:pt x="245" y="191"/>
                  </a:lnTo>
                  <a:lnTo>
                    <a:pt x="237" y="191"/>
                  </a:lnTo>
                  <a:lnTo>
                    <a:pt x="229" y="191"/>
                  </a:lnTo>
                  <a:lnTo>
                    <a:pt x="229" y="199"/>
                  </a:lnTo>
                  <a:lnTo>
                    <a:pt x="222" y="199"/>
                  </a:lnTo>
                  <a:lnTo>
                    <a:pt x="222" y="207"/>
                  </a:lnTo>
                  <a:lnTo>
                    <a:pt x="222" y="214"/>
                  </a:lnTo>
                  <a:lnTo>
                    <a:pt x="222" y="222"/>
                  </a:lnTo>
                  <a:lnTo>
                    <a:pt x="222" y="230"/>
                  </a:lnTo>
                  <a:lnTo>
                    <a:pt x="222" y="237"/>
                  </a:lnTo>
                  <a:lnTo>
                    <a:pt x="222" y="245"/>
                  </a:lnTo>
                  <a:lnTo>
                    <a:pt x="222" y="253"/>
                  </a:lnTo>
                  <a:lnTo>
                    <a:pt x="214" y="253"/>
                  </a:lnTo>
                  <a:lnTo>
                    <a:pt x="214" y="260"/>
                  </a:lnTo>
                  <a:lnTo>
                    <a:pt x="206" y="260"/>
                  </a:lnTo>
                  <a:lnTo>
                    <a:pt x="206" y="268"/>
                  </a:lnTo>
                  <a:lnTo>
                    <a:pt x="199" y="268"/>
                  </a:lnTo>
                  <a:lnTo>
                    <a:pt x="199" y="276"/>
                  </a:lnTo>
                  <a:lnTo>
                    <a:pt x="191" y="276"/>
                  </a:lnTo>
                  <a:lnTo>
                    <a:pt x="183" y="276"/>
                  </a:lnTo>
                  <a:lnTo>
                    <a:pt x="176" y="276"/>
                  </a:lnTo>
                  <a:lnTo>
                    <a:pt x="176" y="283"/>
                  </a:lnTo>
                  <a:lnTo>
                    <a:pt x="168" y="283"/>
                  </a:lnTo>
                  <a:lnTo>
                    <a:pt x="168" y="291"/>
                  </a:lnTo>
                  <a:lnTo>
                    <a:pt x="168" y="299"/>
                  </a:lnTo>
                  <a:lnTo>
                    <a:pt x="160" y="299"/>
                  </a:lnTo>
                  <a:lnTo>
                    <a:pt x="160" y="306"/>
                  </a:lnTo>
                  <a:lnTo>
                    <a:pt x="160" y="314"/>
                  </a:lnTo>
                  <a:lnTo>
                    <a:pt x="153" y="314"/>
                  </a:lnTo>
                  <a:lnTo>
                    <a:pt x="160" y="314"/>
                  </a:lnTo>
                  <a:lnTo>
                    <a:pt x="160" y="322"/>
                  </a:lnTo>
                  <a:lnTo>
                    <a:pt x="160" y="329"/>
                  </a:lnTo>
                  <a:lnTo>
                    <a:pt x="153" y="329"/>
                  </a:lnTo>
                  <a:lnTo>
                    <a:pt x="145" y="329"/>
                  </a:lnTo>
                  <a:lnTo>
                    <a:pt x="145" y="337"/>
                  </a:lnTo>
                  <a:lnTo>
                    <a:pt x="137" y="337"/>
                  </a:lnTo>
                  <a:lnTo>
                    <a:pt x="137" y="344"/>
                  </a:lnTo>
                  <a:lnTo>
                    <a:pt x="130" y="344"/>
                  </a:lnTo>
                  <a:lnTo>
                    <a:pt x="130" y="352"/>
                  </a:lnTo>
                  <a:lnTo>
                    <a:pt x="130" y="360"/>
                  </a:lnTo>
                  <a:lnTo>
                    <a:pt x="122" y="360"/>
                  </a:lnTo>
                  <a:lnTo>
                    <a:pt x="122" y="367"/>
                  </a:lnTo>
                  <a:lnTo>
                    <a:pt x="122" y="375"/>
                  </a:lnTo>
                  <a:lnTo>
                    <a:pt x="122" y="383"/>
                  </a:lnTo>
                  <a:lnTo>
                    <a:pt x="114" y="383"/>
                  </a:lnTo>
                  <a:lnTo>
                    <a:pt x="107" y="383"/>
                  </a:lnTo>
                  <a:lnTo>
                    <a:pt x="99" y="383"/>
                  </a:lnTo>
                  <a:lnTo>
                    <a:pt x="99" y="390"/>
                  </a:lnTo>
                  <a:lnTo>
                    <a:pt x="99" y="383"/>
                  </a:lnTo>
                  <a:lnTo>
                    <a:pt x="91" y="390"/>
                  </a:lnTo>
                  <a:lnTo>
                    <a:pt x="91" y="383"/>
                  </a:lnTo>
                  <a:lnTo>
                    <a:pt x="91" y="390"/>
                  </a:lnTo>
                  <a:lnTo>
                    <a:pt x="84" y="390"/>
                  </a:lnTo>
                  <a:lnTo>
                    <a:pt x="76" y="398"/>
                  </a:lnTo>
                  <a:lnTo>
                    <a:pt x="84" y="398"/>
                  </a:lnTo>
                  <a:lnTo>
                    <a:pt x="76" y="398"/>
                  </a:lnTo>
                  <a:lnTo>
                    <a:pt x="76" y="406"/>
                  </a:lnTo>
                  <a:lnTo>
                    <a:pt x="76" y="413"/>
                  </a:lnTo>
                  <a:lnTo>
                    <a:pt x="68" y="413"/>
                  </a:lnTo>
                  <a:lnTo>
                    <a:pt x="68" y="406"/>
                  </a:lnTo>
                  <a:lnTo>
                    <a:pt x="61" y="406"/>
                  </a:lnTo>
                  <a:lnTo>
                    <a:pt x="61" y="398"/>
                  </a:lnTo>
                  <a:lnTo>
                    <a:pt x="53" y="398"/>
                  </a:lnTo>
                  <a:lnTo>
                    <a:pt x="45" y="398"/>
                  </a:lnTo>
                  <a:lnTo>
                    <a:pt x="45" y="390"/>
                  </a:lnTo>
                  <a:lnTo>
                    <a:pt x="38" y="390"/>
                  </a:lnTo>
                  <a:lnTo>
                    <a:pt x="38" y="383"/>
                  </a:lnTo>
                  <a:lnTo>
                    <a:pt x="30" y="383"/>
                  </a:lnTo>
                  <a:lnTo>
                    <a:pt x="22" y="383"/>
                  </a:lnTo>
                  <a:lnTo>
                    <a:pt x="22" y="375"/>
                  </a:lnTo>
                  <a:lnTo>
                    <a:pt x="30" y="375"/>
                  </a:lnTo>
                  <a:lnTo>
                    <a:pt x="30" y="367"/>
                  </a:lnTo>
                  <a:lnTo>
                    <a:pt x="30" y="360"/>
                  </a:lnTo>
                  <a:lnTo>
                    <a:pt x="22" y="360"/>
                  </a:lnTo>
                  <a:lnTo>
                    <a:pt x="30" y="360"/>
                  </a:lnTo>
                  <a:lnTo>
                    <a:pt x="22" y="360"/>
                  </a:lnTo>
                  <a:lnTo>
                    <a:pt x="30" y="360"/>
                  </a:lnTo>
                  <a:lnTo>
                    <a:pt x="22" y="352"/>
                  </a:lnTo>
                  <a:lnTo>
                    <a:pt x="30" y="352"/>
                  </a:lnTo>
                  <a:lnTo>
                    <a:pt x="22" y="352"/>
                  </a:lnTo>
                  <a:lnTo>
                    <a:pt x="22" y="344"/>
                  </a:lnTo>
                  <a:lnTo>
                    <a:pt x="22" y="337"/>
                  </a:lnTo>
                  <a:lnTo>
                    <a:pt x="22" y="329"/>
                  </a:lnTo>
                  <a:lnTo>
                    <a:pt x="22" y="322"/>
                  </a:lnTo>
                  <a:lnTo>
                    <a:pt x="22" y="314"/>
                  </a:lnTo>
                  <a:lnTo>
                    <a:pt x="15" y="314"/>
                  </a:lnTo>
                  <a:lnTo>
                    <a:pt x="15" y="306"/>
                  </a:lnTo>
                  <a:lnTo>
                    <a:pt x="7" y="306"/>
                  </a:lnTo>
                  <a:lnTo>
                    <a:pt x="7" y="299"/>
                  </a:lnTo>
                  <a:lnTo>
                    <a:pt x="0" y="299"/>
                  </a:lnTo>
                  <a:lnTo>
                    <a:pt x="7" y="299"/>
                  </a:lnTo>
                  <a:lnTo>
                    <a:pt x="7" y="291"/>
                  </a:lnTo>
                  <a:lnTo>
                    <a:pt x="0" y="291"/>
                  </a:lnTo>
                  <a:lnTo>
                    <a:pt x="0" y="283"/>
                  </a:lnTo>
                  <a:lnTo>
                    <a:pt x="7" y="283"/>
                  </a:lnTo>
                  <a:lnTo>
                    <a:pt x="15" y="283"/>
                  </a:lnTo>
                  <a:lnTo>
                    <a:pt x="15" y="276"/>
                  </a:lnTo>
                  <a:lnTo>
                    <a:pt x="22" y="276"/>
                  </a:lnTo>
                  <a:lnTo>
                    <a:pt x="22" y="268"/>
                  </a:lnTo>
                  <a:lnTo>
                    <a:pt x="30" y="268"/>
                  </a:lnTo>
                  <a:lnTo>
                    <a:pt x="30" y="260"/>
                  </a:lnTo>
                  <a:lnTo>
                    <a:pt x="38" y="260"/>
                  </a:lnTo>
                  <a:lnTo>
                    <a:pt x="38" y="253"/>
                  </a:lnTo>
                  <a:lnTo>
                    <a:pt x="38" y="245"/>
                  </a:lnTo>
                  <a:lnTo>
                    <a:pt x="38" y="237"/>
                  </a:lnTo>
                  <a:lnTo>
                    <a:pt x="30" y="237"/>
                  </a:lnTo>
                  <a:lnTo>
                    <a:pt x="30" y="230"/>
                  </a:lnTo>
                  <a:lnTo>
                    <a:pt x="30" y="237"/>
                  </a:lnTo>
                  <a:lnTo>
                    <a:pt x="30" y="230"/>
                  </a:lnTo>
                  <a:lnTo>
                    <a:pt x="22" y="230"/>
                  </a:lnTo>
                  <a:lnTo>
                    <a:pt x="22" y="222"/>
                  </a:lnTo>
                  <a:lnTo>
                    <a:pt x="15" y="214"/>
                  </a:lnTo>
                  <a:lnTo>
                    <a:pt x="15" y="222"/>
                  </a:lnTo>
                  <a:lnTo>
                    <a:pt x="7" y="222"/>
                  </a:lnTo>
                  <a:lnTo>
                    <a:pt x="7" y="214"/>
                  </a:lnTo>
                  <a:lnTo>
                    <a:pt x="15" y="214"/>
                  </a:lnTo>
                  <a:lnTo>
                    <a:pt x="15" y="207"/>
                  </a:lnTo>
                  <a:lnTo>
                    <a:pt x="15" y="199"/>
                  </a:lnTo>
                  <a:lnTo>
                    <a:pt x="15" y="191"/>
                  </a:lnTo>
                  <a:lnTo>
                    <a:pt x="15" y="184"/>
                  </a:lnTo>
                  <a:lnTo>
                    <a:pt x="15" y="176"/>
                  </a:lnTo>
                  <a:lnTo>
                    <a:pt x="15" y="168"/>
                  </a:lnTo>
                  <a:lnTo>
                    <a:pt x="22" y="168"/>
                  </a:lnTo>
                  <a:lnTo>
                    <a:pt x="30" y="168"/>
                  </a:lnTo>
                  <a:lnTo>
                    <a:pt x="38" y="168"/>
                  </a:lnTo>
                  <a:lnTo>
                    <a:pt x="38" y="176"/>
                  </a:lnTo>
                  <a:lnTo>
                    <a:pt x="38" y="168"/>
                  </a:lnTo>
                  <a:lnTo>
                    <a:pt x="45" y="168"/>
                  </a:lnTo>
                  <a:lnTo>
                    <a:pt x="45" y="161"/>
                  </a:lnTo>
                  <a:lnTo>
                    <a:pt x="45" y="153"/>
                  </a:lnTo>
                  <a:lnTo>
                    <a:pt x="45" y="145"/>
                  </a:lnTo>
                  <a:lnTo>
                    <a:pt x="45" y="138"/>
                  </a:lnTo>
                  <a:lnTo>
                    <a:pt x="53" y="145"/>
                  </a:lnTo>
                  <a:lnTo>
                    <a:pt x="53" y="138"/>
                  </a:lnTo>
                  <a:lnTo>
                    <a:pt x="53" y="130"/>
                  </a:lnTo>
                  <a:lnTo>
                    <a:pt x="53" y="122"/>
                  </a:lnTo>
                  <a:lnTo>
                    <a:pt x="53" y="115"/>
                  </a:lnTo>
                  <a:lnTo>
                    <a:pt x="53" y="107"/>
                  </a:lnTo>
                  <a:lnTo>
                    <a:pt x="61" y="107"/>
                  </a:lnTo>
                  <a:lnTo>
                    <a:pt x="61" y="115"/>
                  </a:lnTo>
                  <a:lnTo>
                    <a:pt x="68" y="115"/>
                  </a:lnTo>
                  <a:lnTo>
                    <a:pt x="76" y="115"/>
                  </a:lnTo>
                  <a:lnTo>
                    <a:pt x="76" y="107"/>
                  </a:lnTo>
                  <a:lnTo>
                    <a:pt x="84" y="107"/>
                  </a:lnTo>
                  <a:lnTo>
                    <a:pt x="84" y="115"/>
                  </a:lnTo>
                  <a:lnTo>
                    <a:pt x="84" y="107"/>
                  </a:lnTo>
                  <a:lnTo>
                    <a:pt x="91" y="107"/>
                  </a:lnTo>
                  <a:lnTo>
                    <a:pt x="91" y="115"/>
                  </a:lnTo>
                  <a:lnTo>
                    <a:pt x="91" y="107"/>
                  </a:lnTo>
                  <a:lnTo>
                    <a:pt x="99" y="107"/>
                  </a:lnTo>
                  <a:lnTo>
                    <a:pt x="99" y="115"/>
                  </a:lnTo>
                  <a:lnTo>
                    <a:pt x="107" y="115"/>
                  </a:lnTo>
                  <a:lnTo>
                    <a:pt x="107" y="122"/>
                  </a:lnTo>
                  <a:lnTo>
                    <a:pt x="107" y="115"/>
                  </a:lnTo>
                  <a:lnTo>
                    <a:pt x="107" y="122"/>
                  </a:lnTo>
                  <a:lnTo>
                    <a:pt x="107" y="115"/>
                  </a:lnTo>
                  <a:lnTo>
                    <a:pt x="114" y="115"/>
                  </a:lnTo>
                  <a:lnTo>
                    <a:pt x="114" y="107"/>
                  </a:lnTo>
                  <a:lnTo>
                    <a:pt x="114" y="99"/>
                  </a:lnTo>
                  <a:lnTo>
                    <a:pt x="114" y="92"/>
                  </a:lnTo>
                  <a:lnTo>
                    <a:pt x="114" y="84"/>
                  </a:lnTo>
                  <a:lnTo>
                    <a:pt x="114" y="77"/>
                  </a:lnTo>
                  <a:lnTo>
                    <a:pt x="122" y="77"/>
                  </a:lnTo>
                  <a:lnTo>
                    <a:pt x="122" y="69"/>
                  </a:lnTo>
                  <a:lnTo>
                    <a:pt x="130" y="69"/>
                  </a:lnTo>
                  <a:lnTo>
                    <a:pt x="137" y="69"/>
                  </a:lnTo>
                  <a:lnTo>
                    <a:pt x="137" y="61"/>
                  </a:lnTo>
                  <a:lnTo>
                    <a:pt x="145" y="61"/>
                  </a:lnTo>
                  <a:lnTo>
                    <a:pt x="137" y="61"/>
                  </a:lnTo>
                  <a:lnTo>
                    <a:pt x="137" y="54"/>
                  </a:lnTo>
                  <a:lnTo>
                    <a:pt x="137" y="46"/>
                  </a:lnTo>
                  <a:lnTo>
                    <a:pt x="137" y="38"/>
                  </a:lnTo>
                  <a:lnTo>
                    <a:pt x="130" y="38"/>
                  </a:lnTo>
                  <a:lnTo>
                    <a:pt x="130" y="31"/>
                  </a:lnTo>
                  <a:lnTo>
                    <a:pt x="137" y="31"/>
                  </a:lnTo>
                  <a:lnTo>
                    <a:pt x="137" y="23"/>
                  </a:lnTo>
                  <a:lnTo>
                    <a:pt x="145" y="23"/>
                  </a:lnTo>
                  <a:lnTo>
                    <a:pt x="153" y="23"/>
                  </a:lnTo>
                  <a:lnTo>
                    <a:pt x="153" y="15"/>
                  </a:lnTo>
                  <a:lnTo>
                    <a:pt x="145" y="15"/>
                  </a:lnTo>
                  <a:lnTo>
                    <a:pt x="153" y="15"/>
                  </a:lnTo>
                  <a:lnTo>
                    <a:pt x="153" y="8"/>
                  </a:lnTo>
                  <a:lnTo>
                    <a:pt x="145" y="8"/>
                  </a:lnTo>
                  <a:lnTo>
                    <a:pt x="153" y="8"/>
                  </a:lnTo>
                  <a:lnTo>
                    <a:pt x="153" y="0"/>
                  </a:lnTo>
                  <a:lnTo>
                    <a:pt x="153" y="8"/>
                  </a:lnTo>
                  <a:lnTo>
                    <a:pt x="160" y="8"/>
                  </a:lnTo>
                  <a:lnTo>
                    <a:pt x="160" y="15"/>
                  </a:lnTo>
                  <a:lnTo>
                    <a:pt x="168" y="15"/>
                  </a:lnTo>
                  <a:lnTo>
                    <a:pt x="176" y="15"/>
                  </a:lnTo>
                  <a:lnTo>
                    <a:pt x="183" y="15"/>
                  </a:lnTo>
                  <a:lnTo>
                    <a:pt x="183" y="8"/>
                  </a:lnTo>
                  <a:lnTo>
                    <a:pt x="191" y="8"/>
                  </a:lnTo>
                  <a:lnTo>
                    <a:pt x="199" y="8"/>
                  </a:lnTo>
                  <a:lnTo>
                    <a:pt x="206" y="8"/>
                  </a:lnTo>
                  <a:lnTo>
                    <a:pt x="206" y="15"/>
                  </a:lnTo>
                  <a:lnTo>
                    <a:pt x="214" y="15"/>
                  </a:lnTo>
                  <a:lnTo>
                    <a:pt x="214" y="23"/>
                  </a:lnTo>
                  <a:lnTo>
                    <a:pt x="222" y="23"/>
                  </a:lnTo>
                  <a:lnTo>
                    <a:pt x="229" y="23"/>
                  </a:lnTo>
                  <a:lnTo>
                    <a:pt x="229" y="15"/>
                  </a:lnTo>
                  <a:lnTo>
                    <a:pt x="229" y="23"/>
                  </a:lnTo>
                  <a:lnTo>
                    <a:pt x="237" y="23"/>
                  </a:lnTo>
                  <a:lnTo>
                    <a:pt x="237" y="31"/>
                  </a:lnTo>
                  <a:lnTo>
                    <a:pt x="237" y="38"/>
                  </a:lnTo>
                  <a:lnTo>
                    <a:pt x="237" y="46"/>
                  </a:lnTo>
                  <a:lnTo>
                    <a:pt x="245" y="46"/>
                  </a:lnTo>
                  <a:lnTo>
                    <a:pt x="245" y="54"/>
                  </a:lnTo>
                  <a:lnTo>
                    <a:pt x="245" y="61"/>
                  </a:lnTo>
                  <a:lnTo>
                    <a:pt x="245" y="54"/>
                  </a:lnTo>
                  <a:lnTo>
                    <a:pt x="252" y="54"/>
                  </a:lnTo>
                  <a:lnTo>
                    <a:pt x="252" y="61"/>
                  </a:lnTo>
                  <a:lnTo>
                    <a:pt x="252" y="69"/>
                  </a:lnTo>
                  <a:lnTo>
                    <a:pt x="252" y="77"/>
                  </a:lnTo>
                  <a:lnTo>
                    <a:pt x="245" y="77"/>
                  </a:lnTo>
                  <a:lnTo>
                    <a:pt x="252" y="77"/>
                  </a:lnTo>
                  <a:lnTo>
                    <a:pt x="245" y="77"/>
                  </a:lnTo>
                  <a:lnTo>
                    <a:pt x="252" y="77"/>
                  </a:lnTo>
                  <a:lnTo>
                    <a:pt x="252" y="84"/>
                  </a:lnTo>
                  <a:lnTo>
                    <a:pt x="245" y="84"/>
                  </a:lnTo>
                  <a:lnTo>
                    <a:pt x="245" y="92"/>
                  </a:lnTo>
                  <a:lnTo>
                    <a:pt x="245" y="99"/>
                  </a:lnTo>
                  <a:lnTo>
                    <a:pt x="237" y="99"/>
                  </a:lnTo>
                  <a:lnTo>
                    <a:pt x="245" y="99"/>
                  </a:lnTo>
                  <a:lnTo>
                    <a:pt x="252" y="99"/>
                  </a:lnTo>
                  <a:lnTo>
                    <a:pt x="252" y="107"/>
                  </a:lnTo>
                  <a:lnTo>
                    <a:pt x="252" y="115"/>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35" name="Google Shape;1135;p62"/>
            <p:cNvSpPr/>
            <p:nvPr/>
          </p:nvSpPr>
          <p:spPr>
            <a:xfrm>
              <a:off x="3387725" y="5646738"/>
              <a:ext cx="900113" cy="608012"/>
            </a:xfrm>
            <a:custGeom>
              <a:avLst/>
              <a:gdLst/>
              <a:ahLst/>
              <a:cxnLst/>
              <a:rect l="l" t="t" r="r" b="b"/>
              <a:pathLst>
                <a:path w="567" h="383" extrusionOk="0">
                  <a:moveTo>
                    <a:pt x="92" y="222"/>
                  </a:moveTo>
                  <a:lnTo>
                    <a:pt x="100" y="222"/>
                  </a:lnTo>
                  <a:lnTo>
                    <a:pt x="100" y="215"/>
                  </a:lnTo>
                  <a:lnTo>
                    <a:pt x="107" y="215"/>
                  </a:lnTo>
                  <a:lnTo>
                    <a:pt x="115" y="215"/>
                  </a:lnTo>
                  <a:lnTo>
                    <a:pt x="107" y="215"/>
                  </a:lnTo>
                  <a:lnTo>
                    <a:pt x="115" y="215"/>
                  </a:lnTo>
                  <a:lnTo>
                    <a:pt x="122" y="215"/>
                  </a:lnTo>
                  <a:lnTo>
                    <a:pt x="122" y="222"/>
                  </a:lnTo>
                  <a:lnTo>
                    <a:pt x="130" y="222"/>
                  </a:lnTo>
                  <a:lnTo>
                    <a:pt x="138" y="222"/>
                  </a:lnTo>
                  <a:lnTo>
                    <a:pt x="145" y="222"/>
                  </a:lnTo>
                  <a:lnTo>
                    <a:pt x="145" y="230"/>
                  </a:lnTo>
                  <a:lnTo>
                    <a:pt x="153" y="230"/>
                  </a:lnTo>
                  <a:lnTo>
                    <a:pt x="161" y="230"/>
                  </a:lnTo>
                  <a:lnTo>
                    <a:pt x="161" y="237"/>
                  </a:lnTo>
                  <a:lnTo>
                    <a:pt x="168" y="237"/>
                  </a:lnTo>
                  <a:lnTo>
                    <a:pt x="168" y="230"/>
                  </a:lnTo>
                  <a:lnTo>
                    <a:pt x="176" y="230"/>
                  </a:lnTo>
                  <a:lnTo>
                    <a:pt x="176" y="222"/>
                  </a:lnTo>
                  <a:lnTo>
                    <a:pt x="176" y="215"/>
                  </a:lnTo>
                  <a:lnTo>
                    <a:pt x="176" y="207"/>
                  </a:lnTo>
                  <a:lnTo>
                    <a:pt x="184" y="207"/>
                  </a:lnTo>
                  <a:lnTo>
                    <a:pt x="184" y="199"/>
                  </a:lnTo>
                  <a:lnTo>
                    <a:pt x="191" y="199"/>
                  </a:lnTo>
                  <a:lnTo>
                    <a:pt x="191" y="192"/>
                  </a:lnTo>
                  <a:lnTo>
                    <a:pt x="199" y="192"/>
                  </a:lnTo>
                  <a:lnTo>
                    <a:pt x="199" y="184"/>
                  </a:lnTo>
                  <a:lnTo>
                    <a:pt x="207" y="184"/>
                  </a:lnTo>
                  <a:lnTo>
                    <a:pt x="214" y="184"/>
                  </a:lnTo>
                  <a:lnTo>
                    <a:pt x="222" y="184"/>
                  </a:lnTo>
                  <a:lnTo>
                    <a:pt x="222" y="176"/>
                  </a:lnTo>
                  <a:lnTo>
                    <a:pt x="230" y="176"/>
                  </a:lnTo>
                  <a:lnTo>
                    <a:pt x="230" y="169"/>
                  </a:lnTo>
                  <a:lnTo>
                    <a:pt x="222" y="169"/>
                  </a:lnTo>
                  <a:lnTo>
                    <a:pt x="222" y="161"/>
                  </a:lnTo>
                  <a:lnTo>
                    <a:pt x="230" y="161"/>
                  </a:lnTo>
                  <a:lnTo>
                    <a:pt x="222" y="161"/>
                  </a:lnTo>
                  <a:lnTo>
                    <a:pt x="230" y="161"/>
                  </a:lnTo>
                  <a:lnTo>
                    <a:pt x="230" y="153"/>
                  </a:lnTo>
                  <a:lnTo>
                    <a:pt x="230" y="146"/>
                  </a:lnTo>
                  <a:lnTo>
                    <a:pt x="230" y="138"/>
                  </a:lnTo>
                  <a:lnTo>
                    <a:pt x="237" y="138"/>
                  </a:lnTo>
                  <a:lnTo>
                    <a:pt x="245" y="138"/>
                  </a:lnTo>
                  <a:lnTo>
                    <a:pt x="245" y="130"/>
                  </a:lnTo>
                  <a:lnTo>
                    <a:pt x="253" y="130"/>
                  </a:lnTo>
                  <a:lnTo>
                    <a:pt x="253" y="123"/>
                  </a:lnTo>
                  <a:lnTo>
                    <a:pt x="253" y="115"/>
                  </a:lnTo>
                  <a:lnTo>
                    <a:pt x="253" y="123"/>
                  </a:lnTo>
                  <a:lnTo>
                    <a:pt x="260" y="123"/>
                  </a:lnTo>
                  <a:lnTo>
                    <a:pt x="268" y="123"/>
                  </a:lnTo>
                  <a:lnTo>
                    <a:pt x="276" y="123"/>
                  </a:lnTo>
                  <a:lnTo>
                    <a:pt x="276" y="130"/>
                  </a:lnTo>
                  <a:lnTo>
                    <a:pt x="276" y="123"/>
                  </a:lnTo>
                  <a:lnTo>
                    <a:pt x="283" y="123"/>
                  </a:lnTo>
                  <a:lnTo>
                    <a:pt x="283" y="115"/>
                  </a:lnTo>
                  <a:lnTo>
                    <a:pt x="291" y="115"/>
                  </a:lnTo>
                  <a:lnTo>
                    <a:pt x="291" y="107"/>
                  </a:lnTo>
                  <a:lnTo>
                    <a:pt x="291" y="100"/>
                  </a:lnTo>
                  <a:lnTo>
                    <a:pt x="299" y="100"/>
                  </a:lnTo>
                  <a:lnTo>
                    <a:pt x="306" y="100"/>
                  </a:lnTo>
                  <a:lnTo>
                    <a:pt x="314" y="100"/>
                  </a:lnTo>
                  <a:lnTo>
                    <a:pt x="322" y="100"/>
                  </a:lnTo>
                  <a:lnTo>
                    <a:pt x="322" y="92"/>
                  </a:lnTo>
                  <a:lnTo>
                    <a:pt x="314" y="92"/>
                  </a:lnTo>
                  <a:lnTo>
                    <a:pt x="314" y="84"/>
                  </a:lnTo>
                  <a:lnTo>
                    <a:pt x="314" y="77"/>
                  </a:lnTo>
                  <a:lnTo>
                    <a:pt x="322" y="77"/>
                  </a:lnTo>
                  <a:lnTo>
                    <a:pt x="322" y="84"/>
                  </a:lnTo>
                  <a:lnTo>
                    <a:pt x="329" y="84"/>
                  </a:lnTo>
                  <a:lnTo>
                    <a:pt x="337" y="84"/>
                  </a:lnTo>
                  <a:lnTo>
                    <a:pt x="337" y="92"/>
                  </a:lnTo>
                  <a:lnTo>
                    <a:pt x="345" y="92"/>
                  </a:lnTo>
                  <a:lnTo>
                    <a:pt x="352" y="92"/>
                  </a:lnTo>
                  <a:lnTo>
                    <a:pt x="360" y="92"/>
                  </a:lnTo>
                  <a:lnTo>
                    <a:pt x="368" y="92"/>
                  </a:lnTo>
                  <a:lnTo>
                    <a:pt x="375" y="92"/>
                  </a:lnTo>
                  <a:lnTo>
                    <a:pt x="383" y="92"/>
                  </a:lnTo>
                  <a:lnTo>
                    <a:pt x="383" y="84"/>
                  </a:lnTo>
                  <a:lnTo>
                    <a:pt x="390" y="84"/>
                  </a:lnTo>
                  <a:lnTo>
                    <a:pt x="390" y="77"/>
                  </a:lnTo>
                  <a:lnTo>
                    <a:pt x="398" y="77"/>
                  </a:lnTo>
                  <a:lnTo>
                    <a:pt x="398" y="69"/>
                  </a:lnTo>
                  <a:lnTo>
                    <a:pt x="406" y="69"/>
                  </a:lnTo>
                  <a:lnTo>
                    <a:pt x="406" y="77"/>
                  </a:lnTo>
                  <a:lnTo>
                    <a:pt x="413" y="77"/>
                  </a:lnTo>
                  <a:lnTo>
                    <a:pt x="421" y="77"/>
                  </a:lnTo>
                  <a:lnTo>
                    <a:pt x="421" y="69"/>
                  </a:lnTo>
                  <a:lnTo>
                    <a:pt x="421" y="61"/>
                  </a:lnTo>
                  <a:lnTo>
                    <a:pt x="421" y="54"/>
                  </a:lnTo>
                  <a:lnTo>
                    <a:pt x="429" y="54"/>
                  </a:lnTo>
                  <a:lnTo>
                    <a:pt x="429" y="46"/>
                  </a:lnTo>
                  <a:lnTo>
                    <a:pt x="429" y="38"/>
                  </a:lnTo>
                  <a:lnTo>
                    <a:pt x="436" y="38"/>
                  </a:lnTo>
                  <a:lnTo>
                    <a:pt x="436" y="31"/>
                  </a:lnTo>
                  <a:lnTo>
                    <a:pt x="436" y="23"/>
                  </a:lnTo>
                  <a:lnTo>
                    <a:pt x="436" y="15"/>
                  </a:lnTo>
                  <a:lnTo>
                    <a:pt x="444" y="8"/>
                  </a:lnTo>
                  <a:lnTo>
                    <a:pt x="452" y="8"/>
                  </a:lnTo>
                  <a:lnTo>
                    <a:pt x="452" y="0"/>
                  </a:lnTo>
                  <a:lnTo>
                    <a:pt x="452" y="8"/>
                  </a:lnTo>
                  <a:lnTo>
                    <a:pt x="459" y="8"/>
                  </a:lnTo>
                  <a:lnTo>
                    <a:pt x="467" y="8"/>
                  </a:lnTo>
                  <a:lnTo>
                    <a:pt x="467" y="15"/>
                  </a:lnTo>
                  <a:lnTo>
                    <a:pt x="475" y="15"/>
                  </a:lnTo>
                  <a:lnTo>
                    <a:pt x="475" y="23"/>
                  </a:lnTo>
                  <a:lnTo>
                    <a:pt x="475" y="31"/>
                  </a:lnTo>
                  <a:lnTo>
                    <a:pt x="475" y="38"/>
                  </a:lnTo>
                  <a:lnTo>
                    <a:pt x="482" y="38"/>
                  </a:lnTo>
                  <a:lnTo>
                    <a:pt x="490" y="38"/>
                  </a:lnTo>
                  <a:lnTo>
                    <a:pt x="490" y="46"/>
                  </a:lnTo>
                  <a:lnTo>
                    <a:pt x="498" y="46"/>
                  </a:lnTo>
                  <a:lnTo>
                    <a:pt x="490" y="54"/>
                  </a:lnTo>
                  <a:lnTo>
                    <a:pt x="498" y="54"/>
                  </a:lnTo>
                  <a:lnTo>
                    <a:pt x="498" y="61"/>
                  </a:lnTo>
                  <a:lnTo>
                    <a:pt x="498" y="69"/>
                  </a:lnTo>
                  <a:lnTo>
                    <a:pt x="498" y="77"/>
                  </a:lnTo>
                  <a:lnTo>
                    <a:pt x="498" y="84"/>
                  </a:lnTo>
                  <a:lnTo>
                    <a:pt x="498" y="92"/>
                  </a:lnTo>
                  <a:lnTo>
                    <a:pt x="498" y="100"/>
                  </a:lnTo>
                  <a:lnTo>
                    <a:pt x="505" y="100"/>
                  </a:lnTo>
                  <a:lnTo>
                    <a:pt x="505" y="107"/>
                  </a:lnTo>
                  <a:lnTo>
                    <a:pt x="513" y="107"/>
                  </a:lnTo>
                  <a:lnTo>
                    <a:pt x="513" y="115"/>
                  </a:lnTo>
                  <a:lnTo>
                    <a:pt x="513" y="123"/>
                  </a:lnTo>
                  <a:lnTo>
                    <a:pt x="513" y="130"/>
                  </a:lnTo>
                  <a:lnTo>
                    <a:pt x="513" y="138"/>
                  </a:lnTo>
                  <a:lnTo>
                    <a:pt x="513" y="146"/>
                  </a:lnTo>
                  <a:lnTo>
                    <a:pt x="521" y="146"/>
                  </a:lnTo>
                  <a:lnTo>
                    <a:pt x="521" y="153"/>
                  </a:lnTo>
                  <a:lnTo>
                    <a:pt x="528" y="153"/>
                  </a:lnTo>
                  <a:lnTo>
                    <a:pt x="528" y="161"/>
                  </a:lnTo>
                  <a:lnTo>
                    <a:pt x="536" y="161"/>
                  </a:lnTo>
                  <a:lnTo>
                    <a:pt x="536" y="169"/>
                  </a:lnTo>
                  <a:lnTo>
                    <a:pt x="544" y="169"/>
                  </a:lnTo>
                  <a:lnTo>
                    <a:pt x="544" y="176"/>
                  </a:lnTo>
                  <a:lnTo>
                    <a:pt x="544" y="184"/>
                  </a:lnTo>
                  <a:lnTo>
                    <a:pt x="536" y="184"/>
                  </a:lnTo>
                  <a:lnTo>
                    <a:pt x="528" y="184"/>
                  </a:lnTo>
                  <a:lnTo>
                    <a:pt x="528" y="192"/>
                  </a:lnTo>
                  <a:lnTo>
                    <a:pt x="521" y="192"/>
                  </a:lnTo>
                  <a:lnTo>
                    <a:pt x="513" y="184"/>
                  </a:lnTo>
                  <a:lnTo>
                    <a:pt x="513" y="192"/>
                  </a:lnTo>
                  <a:lnTo>
                    <a:pt x="513" y="199"/>
                  </a:lnTo>
                  <a:lnTo>
                    <a:pt x="505" y="199"/>
                  </a:lnTo>
                  <a:lnTo>
                    <a:pt x="513" y="199"/>
                  </a:lnTo>
                  <a:lnTo>
                    <a:pt x="513" y="207"/>
                  </a:lnTo>
                  <a:lnTo>
                    <a:pt x="521" y="207"/>
                  </a:lnTo>
                  <a:lnTo>
                    <a:pt x="521" y="215"/>
                  </a:lnTo>
                  <a:lnTo>
                    <a:pt x="528" y="215"/>
                  </a:lnTo>
                  <a:lnTo>
                    <a:pt x="536" y="215"/>
                  </a:lnTo>
                  <a:lnTo>
                    <a:pt x="536" y="222"/>
                  </a:lnTo>
                  <a:lnTo>
                    <a:pt x="544" y="222"/>
                  </a:lnTo>
                  <a:lnTo>
                    <a:pt x="544" y="230"/>
                  </a:lnTo>
                  <a:lnTo>
                    <a:pt x="551" y="230"/>
                  </a:lnTo>
                  <a:lnTo>
                    <a:pt x="559" y="230"/>
                  </a:lnTo>
                  <a:lnTo>
                    <a:pt x="559" y="237"/>
                  </a:lnTo>
                  <a:lnTo>
                    <a:pt x="559" y="245"/>
                  </a:lnTo>
                  <a:lnTo>
                    <a:pt x="567" y="245"/>
                  </a:lnTo>
                  <a:lnTo>
                    <a:pt x="567" y="253"/>
                  </a:lnTo>
                  <a:lnTo>
                    <a:pt x="567" y="260"/>
                  </a:lnTo>
                  <a:lnTo>
                    <a:pt x="567" y="268"/>
                  </a:lnTo>
                  <a:lnTo>
                    <a:pt x="567" y="276"/>
                  </a:lnTo>
                  <a:lnTo>
                    <a:pt x="567" y="268"/>
                  </a:lnTo>
                  <a:lnTo>
                    <a:pt x="559" y="268"/>
                  </a:lnTo>
                  <a:lnTo>
                    <a:pt x="551" y="268"/>
                  </a:lnTo>
                  <a:lnTo>
                    <a:pt x="544" y="268"/>
                  </a:lnTo>
                  <a:lnTo>
                    <a:pt x="544" y="276"/>
                  </a:lnTo>
                  <a:lnTo>
                    <a:pt x="536" y="276"/>
                  </a:lnTo>
                  <a:lnTo>
                    <a:pt x="536" y="283"/>
                  </a:lnTo>
                  <a:lnTo>
                    <a:pt x="528" y="283"/>
                  </a:lnTo>
                  <a:lnTo>
                    <a:pt x="528" y="291"/>
                  </a:lnTo>
                  <a:lnTo>
                    <a:pt x="521" y="291"/>
                  </a:lnTo>
                  <a:lnTo>
                    <a:pt x="521" y="299"/>
                  </a:lnTo>
                  <a:lnTo>
                    <a:pt x="513" y="299"/>
                  </a:lnTo>
                  <a:lnTo>
                    <a:pt x="513" y="306"/>
                  </a:lnTo>
                  <a:lnTo>
                    <a:pt x="505" y="306"/>
                  </a:lnTo>
                  <a:lnTo>
                    <a:pt x="505" y="314"/>
                  </a:lnTo>
                  <a:lnTo>
                    <a:pt x="498" y="314"/>
                  </a:lnTo>
                  <a:lnTo>
                    <a:pt x="490" y="314"/>
                  </a:lnTo>
                  <a:lnTo>
                    <a:pt x="490" y="322"/>
                  </a:lnTo>
                  <a:lnTo>
                    <a:pt x="490" y="329"/>
                  </a:lnTo>
                  <a:lnTo>
                    <a:pt x="482" y="329"/>
                  </a:lnTo>
                  <a:lnTo>
                    <a:pt x="482" y="322"/>
                  </a:lnTo>
                  <a:lnTo>
                    <a:pt x="475" y="329"/>
                  </a:lnTo>
                  <a:lnTo>
                    <a:pt x="467" y="329"/>
                  </a:lnTo>
                  <a:lnTo>
                    <a:pt x="459" y="329"/>
                  </a:lnTo>
                  <a:lnTo>
                    <a:pt x="459" y="322"/>
                  </a:lnTo>
                  <a:lnTo>
                    <a:pt x="452" y="322"/>
                  </a:lnTo>
                  <a:lnTo>
                    <a:pt x="452" y="329"/>
                  </a:lnTo>
                  <a:lnTo>
                    <a:pt x="444" y="329"/>
                  </a:lnTo>
                  <a:lnTo>
                    <a:pt x="444" y="322"/>
                  </a:lnTo>
                  <a:lnTo>
                    <a:pt x="444" y="314"/>
                  </a:lnTo>
                  <a:lnTo>
                    <a:pt x="436" y="314"/>
                  </a:lnTo>
                  <a:lnTo>
                    <a:pt x="429" y="314"/>
                  </a:lnTo>
                  <a:lnTo>
                    <a:pt x="421" y="314"/>
                  </a:lnTo>
                  <a:lnTo>
                    <a:pt x="421" y="306"/>
                  </a:lnTo>
                  <a:lnTo>
                    <a:pt x="413" y="299"/>
                  </a:lnTo>
                  <a:lnTo>
                    <a:pt x="413" y="291"/>
                  </a:lnTo>
                  <a:lnTo>
                    <a:pt x="406" y="291"/>
                  </a:lnTo>
                  <a:lnTo>
                    <a:pt x="406" y="283"/>
                  </a:lnTo>
                  <a:lnTo>
                    <a:pt x="406" y="291"/>
                  </a:lnTo>
                  <a:lnTo>
                    <a:pt x="406" y="299"/>
                  </a:lnTo>
                  <a:lnTo>
                    <a:pt x="398" y="299"/>
                  </a:lnTo>
                  <a:lnTo>
                    <a:pt x="398" y="291"/>
                  </a:lnTo>
                  <a:lnTo>
                    <a:pt x="398" y="299"/>
                  </a:lnTo>
                  <a:lnTo>
                    <a:pt x="390" y="299"/>
                  </a:lnTo>
                  <a:lnTo>
                    <a:pt x="390" y="291"/>
                  </a:lnTo>
                  <a:lnTo>
                    <a:pt x="383" y="291"/>
                  </a:lnTo>
                  <a:lnTo>
                    <a:pt x="383" y="299"/>
                  </a:lnTo>
                  <a:lnTo>
                    <a:pt x="383" y="291"/>
                  </a:lnTo>
                  <a:lnTo>
                    <a:pt x="383" y="283"/>
                  </a:lnTo>
                  <a:lnTo>
                    <a:pt x="383" y="276"/>
                  </a:lnTo>
                  <a:lnTo>
                    <a:pt x="375" y="276"/>
                  </a:lnTo>
                  <a:lnTo>
                    <a:pt x="375" y="283"/>
                  </a:lnTo>
                  <a:lnTo>
                    <a:pt x="375" y="276"/>
                  </a:lnTo>
                  <a:lnTo>
                    <a:pt x="368" y="276"/>
                  </a:lnTo>
                  <a:lnTo>
                    <a:pt x="360" y="276"/>
                  </a:lnTo>
                  <a:lnTo>
                    <a:pt x="368" y="276"/>
                  </a:lnTo>
                  <a:lnTo>
                    <a:pt x="360" y="276"/>
                  </a:lnTo>
                  <a:lnTo>
                    <a:pt x="360" y="283"/>
                  </a:lnTo>
                  <a:lnTo>
                    <a:pt x="360" y="291"/>
                  </a:lnTo>
                  <a:lnTo>
                    <a:pt x="352" y="291"/>
                  </a:lnTo>
                  <a:lnTo>
                    <a:pt x="345" y="291"/>
                  </a:lnTo>
                  <a:lnTo>
                    <a:pt x="337" y="291"/>
                  </a:lnTo>
                  <a:lnTo>
                    <a:pt x="329" y="291"/>
                  </a:lnTo>
                  <a:lnTo>
                    <a:pt x="329" y="299"/>
                  </a:lnTo>
                  <a:lnTo>
                    <a:pt x="329" y="306"/>
                  </a:lnTo>
                  <a:lnTo>
                    <a:pt x="322" y="306"/>
                  </a:lnTo>
                  <a:lnTo>
                    <a:pt x="322" y="314"/>
                  </a:lnTo>
                  <a:lnTo>
                    <a:pt x="314" y="314"/>
                  </a:lnTo>
                  <a:lnTo>
                    <a:pt x="314" y="322"/>
                  </a:lnTo>
                  <a:lnTo>
                    <a:pt x="306" y="322"/>
                  </a:lnTo>
                  <a:lnTo>
                    <a:pt x="299" y="322"/>
                  </a:lnTo>
                  <a:lnTo>
                    <a:pt x="299" y="314"/>
                  </a:lnTo>
                  <a:lnTo>
                    <a:pt x="299" y="322"/>
                  </a:lnTo>
                  <a:lnTo>
                    <a:pt x="291" y="322"/>
                  </a:lnTo>
                  <a:lnTo>
                    <a:pt x="283" y="322"/>
                  </a:lnTo>
                  <a:lnTo>
                    <a:pt x="283" y="329"/>
                  </a:lnTo>
                  <a:lnTo>
                    <a:pt x="276" y="329"/>
                  </a:lnTo>
                  <a:lnTo>
                    <a:pt x="276" y="322"/>
                  </a:lnTo>
                  <a:lnTo>
                    <a:pt x="276" y="314"/>
                  </a:lnTo>
                  <a:lnTo>
                    <a:pt x="276" y="306"/>
                  </a:lnTo>
                  <a:lnTo>
                    <a:pt x="283" y="306"/>
                  </a:lnTo>
                  <a:lnTo>
                    <a:pt x="283" y="299"/>
                  </a:lnTo>
                  <a:lnTo>
                    <a:pt x="276" y="299"/>
                  </a:lnTo>
                  <a:lnTo>
                    <a:pt x="268" y="299"/>
                  </a:lnTo>
                  <a:lnTo>
                    <a:pt x="268" y="291"/>
                  </a:lnTo>
                  <a:lnTo>
                    <a:pt x="260" y="291"/>
                  </a:lnTo>
                  <a:lnTo>
                    <a:pt x="253" y="291"/>
                  </a:lnTo>
                  <a:lnTo>
                    <a:pt x="253" y="299"/>
                  </a:lnTo>
                  <a:lnTo>
                    <a:pt x="253" y="306"/>
                  </a:lnTo>
                  <a:lnTo>
                    <a:pt x="245" y="306"/>
                  </a:lnTo>
                  <a:lnTo>
                    <a:pt x="245" y="314"/>
                  </a:lnTo>
                  <a:lnTo>
                    <a:pt x="237" y="314"/>
                  </a:lnTo>
                  <a:lnTo>
                    <a:pt x="230" y="314"/>
                  </a:lnTo>
                  <a:lnTo>
                    <a:pt x="230" y="306"/>
                  </a:lnTo>
                  <a:lnTo>
                    <a:pt x="222" y="306"/>
                  </a:lnTo>
                  <a:lnTo>
                    <a:pt x="214" y="306"/>
                  </a:lnTo>
                  <a:lnTo>
                    <a:pt x="214" y="314"/>
                  </a:lnTo>
                  <a:lnTo>
                    <a:pt x="207" y="314"/>
                  </a:lnTo>
                  <a:lnTo>
                    <a:pt x="199" y="314"/>
                  </a:lnTo>
                  <a:lnTo>
                    <a:pt x="199" y="322"/>
                  </a:lnTo>
                  <a:lnTo>
                    <a:pt x="191" y="322"/>
                  </a:lnTo>
                  <a:lnTo>
                    <a:pt x="184" y="322"/>
                  </a:lnTo>
                  <a:lnTo>
                    <a:pt x="176" y="322"/>
                  </a:lnTo>
                  <a:lnTo>
                    <a:pt x="168" y="322"/>
                  </a:lnTo>
                  <a:lnTo>
                    <a:pt x="168" y="314"/>
                  </a:lnTo>
                  <a:lnTo>
                    <a:pt x="161" y="314"/>
                  </a:lnTo>
                  <a:lnTo>
                    <a:pt x="153" y="322"/>
                  </a:lnTo>
                  <a:lnTo>
                    <a:pt x="145" y="322"/>
                  </a:lnTo>
                  <a:lnTo>
                    <a:pt x="145" y="329"/>
                  </a:lnTo>
                  <a:lnTo>
                    <a:pt x="138" y="329"/>
                  </a:lnTo>
                  <a:lnTo>
                    <a:pt x="138" y="337"/>
                  </a:lnTo>
                  <a:lnTo>
                    <a:pt x="138" y="345"/>
                  </a:lnTo>
                  <a:lnTo>
                    <a:pt x="138" y="337"/>
                  </a:lnTo>
                  <a:lnTo>
                    <a:pt x="130" y="337"/>
                  </a:lnTo>
                  <a:lnTo>
                    <a:pt x="122" y="337"/>
                  </a:lnTo>
                  <a:lnTo>
                    <a:pt x="122" y="345"/>
                  </a:lnTo>
                  <a:lnTo>
                    <a:pt x="122" y="337"/>
                  </a:lnTo>
                  <a:lnTo>
                    <a:pt x="115" y="337"/>
                  </a:lnTo>
                  <a:lnTo>
                    <a:pt x="115" y="329"/>
                  </a:lnTo>
                  <a:lnTo>
                    <a:pt x="107" y="329"/>
                  </a:lnTo>
                  <a:lnTo>
                    <a:pt x="107" y="337"/>
                  </a:lnTo>
                  <a:lnTo>
                    <a:pt x="107" y="329"/>
                  </a:lnTo>
                  <a:lnTo>
                    <a:pt x="107" y="337"/>
                  </a:lnTo>
                  <a:lnTo>
                    <a:pt x="100" y="337"/>
                  </a:lnTo>
                  <a:lnTo>
                    <a:pt x="100" y="329"/>
                  </a:lnTo>
                  <a:lnTo>
                    <a:pt x="100" y="337"/>
                  </a:lnTo>
                  <a:lnTo>
                    <a:pt x="100" y="345"/>
                  </a:lnTo>
                  <a:lnTo>
                    <a:pt x="100" y="337"/>
                  </a:lnTo>
                  <a:lnTo>
                    <a:pt x="100" y="345"/>
                  </a:lnTo>
                  <a:lnTo>
                    <a:pt x="107" y="345"/>
                  </a:lnTo>
                  <a:lnTo>
                    <a:pt x="100" y="345"/>
                  </a:lnTo>
                  <a:lnTo>
                    <a:pt x="107" y="345"/>
                  </a:lnTo>
                  <a:lnTo>
                    <a:pt x="100" y="345"/>
                  </a:lnTo>
                  <a:lnTo>
                    <a:pt x="107" y="345"/>
                  </a:lnTo>
                  <a:lnTo>
                    <a:pt x="100" y="352"/>
                  </a:lnTo>
                  <a:lnTo>
                    <a:pt x="107" y="352"/>
                  </a:lnTo>
                  <a:lnTo>
                    <a:pt x="107" y="360"/>
                  </a:lnTo>
                  <a:lnTo>
                    <a:pt x="107" y="368"/>
                  </a:lnTo>
                  <a:lnTo>
                    <a:pt x="107" y="375"/>
                  </a:lnTo>
                  <a:lnTo>
                    <a:pt x="115" y="375"/>
                  </a:lnTo>
                  <a:lnTo>
                    <a:pt x="115" y="383"/>
                  </a:lnTo>
                  <a:lnTo>
                    <a:pt x="115" y="375"/>
                  </a:lnTo>
                  <a:lnTo>
                    <a:pt x="115" y="383"/>
                  </a:lnTo>
                  <a:lnTo>
                    <a:pt x="107" y="383"/>
                  </a:lnTo>
                  <a:lnTo>
                    <a:pt x="100" y="383"/>
                  </a:lnTo>
                  <a:lnTo>
                    <a:pt x="92" y="383"/>
                  </a:lnTo>
                  <a:lnTo>
                    <a:pt x="92" y="375"/>
                  </a:lnTo>
                  <a:lnTo>
                    <a:pt x="92" y="368"/>
                  </a:lnTo>
                  <a:lnTo>
                    <a:pt x="84" y="368"/>
                  </a:lnTo>
                  <a:lnTo>
                    <a:pt x="84" y="375"/>
                  </a:lnTo>
                  <a:lnTo>
                    <a:pt x="84" y="368"/>
                  </a:lnTo>
                  <a:lnTo>
                    <a:pt x="77" y="368"/>
                  </a:lnTo>
                  <a:lnTo>
                    <a:pt x="69" y="368"/>
                  </a:lnTo>
                  <a:lnTo>
                    <a:pt x="61" y="368"/>
                  </a:lnTo>
                  <a:lnTo>
                    <a:pt x="54" y="368"/>
                  </a:lnTo>
                  <a:lnTo>
                    <a:pt x="46" y="368"/>
                  </a:lnTo>
                  <a:lnTo>
                    <a:pt x="46" y="360"/>
                  </a:lnTo>
                  <a:lnTo>
                    <a:pt x="38" y="360"/>
                  </a:lnTo>
                  <a:lnTo>
                    <a:pt x="38" y="352"/>
                  </a:lnTo>
                  <a:lnTo>
                    <a:pt x="38" y="345"/>
                  </a:lnTo>
                  <a:lnTo>
                    <a:pt x="38" y="337"/>
                  </a:lnTo>
                  <a:lnTo>
                    <a:pt x="38" y="329"/>
                  </a:lnTo>
                  <a:lnTo>
                    <a:pt x="38" y="322"/>
                  </a:lnTo>
                  <a:lnTo>
                    <a:pt x="31" y="322"/>
                  </a:lnTo>
                  <a:lnTo>
                    <a:pt x="31" y="314"/>
                  </a:lnTo>
                  <a:lnTo>
                    <a:pt x="31" y="306"/>
                  </a:lnTo>
                  <a:lnTo>
                    <a:pt x="31" y="314"/>
                  </a:lnTo>
                  <a:lnTo>
                    <a:pt x="23" y="306"/>
                  </a:lnTo>
                  <a:lnTo>
                    <a:pt x="23" y="299"/>
                  </a:lnTo>
                  <a:lnTo>
                    <a:pt x="23" y="291"/>
                  </a:lnTo>
                  <a:lnTo>
                    <a:pt x="15" y="291"/>
                  </a:lnTo>
                  <a:lnTo>
                    <a:pt x="15" y="283"/>
                  </a:lnTo>
                  <a:lnTo>
                    <a:pt x="15" y="276"/>
                  </a:lnTo>
                  <a:lnTo>
                    <a:pt x="15" y="268"/>
                  </a:lnTo>
                  <a:lnTo>
                    <a:pt x="15" y="260"/>
                  </a:lnTo>
                  <a:lnTo>
                    <a:pt x="8" y="260"/>
                  </a:lnTo>
                  <a:lnTo>
                    <a:pt x="8" y="253"/>
                  </a:lnTo>
                  <a:lnTo>
                    <a:pt x="8" y="245"/>
                  </a:lnTo>
                  <a:lnTo>
                    <a:pt x="0" y="245"/>
                  </a:lnTo>
                  <a:lnTo>
                    <a:pt x="0" y="237"/>
                  </a:lnTo>
                  <a:lnTo>
                    <a:pt x="8" y="230"/>
                  </a:lnTo>
                  <a:lnTo>
                    <a:pt x="15" y="230"/>
                  </a:lnTo>
                  <a:lnTo>
                    <a:pt x="15" y="222"/>
                  </a:lnTo>
                  <a:lnTo>
                    <a:pt x="23" y="222"/>
                  </a:lnTo>
                  <a:lnTo>
                    <a:pt x="31" y="222"/>
                  </a:lnTo>
                  <a:lnTo>
                    <a:pt x="31" y="215"/>
                  </a:lnTo>
                  <a:lnTo>
                    <a:pt x="38" y="215"/>
                  </a:lnTo>
                  <a:lnTo>
                    <a:pt x="46" y="215"/>
                  </a:lnTo>
                  <a:lnTo>
                    <a:pt x="54" y="215"/>
                  </a:lnTo>
                  <a:lnTo>
                    <a:pt x="54" y="207"/>
                  </a:lnTo>
                  <a:lnTo>
                    <a:pt x="61" y="207"/>
                  </a:lnTo>
                  <a:lnTo>
                    <a:pt x="54" y="207"/>
                  </a:lnTo>
                  <a:lnTo>
                    <a:pt x="54" y="199"/>
                  </a:lnTo>
                  <a:lnTo>
                    <a:pt x="61" y="199"/>
                  </a:lnTo>
                  <a:lnTo>
                    <a:pt x="69" y="199"/>
                  </a:lnTo>
                  <a:lnTo>
                    <a:pt x="77" y="199"/>
                  </a:lnTo>
                  <a:lnTo>
                    <a:pt x="77" y="192"/>
                  </a:lnTo>
                  <a:lnTo>
                    <a:pt x="84" y="199"/>
                  </a:lnTo>
                  <a:lnTo>
                    <a:pt x="84" y="192"/>
                  </a:lnTo>
                  <a:lnTo>
                    <a:pt x="92" y="192"/>
                  </a:lnTo>
                  <a:lnTo>
                    <a:pt x="92" y="199"/>
                  </a:lnTo>
                  <a:lnTo>
                    <a:pt x="92" y="207"/>
                  </a:lnTo>
                  <a:lnTo>
                    <a:pt x="92" y="215"/>
                  </a:lnTo>
                  <a:lnTo>
                    <a:pt x="92" y="222"/>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36" name="Google Shape;1136;p62"/>
            <p:cNvSpPr/>
            <p:nvPr/>
          </p:nvSpPr>
          <p:spPr>
            <a:xfrm>
              <a:off x="1758950" y="3787775"/>
              <a:ext cx="754063" cy="801688"/>
            </a:xfrm>
            <a:custGeom>
              <a:avLst/>
              <a:gdLst/>
              <a:ahLst/>
              <a:cxnLst/>
              <a:rect l="l" t="t" r="r" b="b"/>
              <a:pathLst>
                <a:path w="475" h="505" extrusionOk="0">
                  <a:moveTo>
                    <a:pt x="230" y="76"/>
                  </a:moveTo>
                  <a:lnTo>
                    <a:pt x="230" y="69"/>
                  </a:lnTo>
                  <a:lnTo>
                    <a:pt x="237" y="69"/>
                  </a:lnTo>
                  <a:lnTo>
                    <a:pt x="245" y="69"/>
                  </a:lnTo>
                  <a:lnTo>
                    <a:pt x="245" y="61"/>
                  </a:lnTo>
                  <a:lnTo>
                    <a:pt x="245" y="53"/>
                  </a:lnTo>
                  <a:lnTo>
                    <a:pt x="245" y="61"/>
                  </a:lnTo>
                  <a:lnTo>
                    <a:pt x="253" y="61"/>
                  </a:lnTo>
                  <a:lnTo>
                    <a:pt x="253" y="53"/>
                  </a:lnTo>
                  <a:lnTo>
                    <a:pt x="253" y="46"/>
                  </a:lnTo>
                  <a:lnTo>
                    <a:pt x="260" y="46"/>
                  </a:lnTo>
                  <a:lnTo>
                    <a:pt x="268" y="46"/>
                  </a:lnTo>
                  <a:lnTo>
                    <a:pt x="276" y="46"/>
                  </a:lnTo>
                  <a:lnTo>
                    <a:pt x="283" y="46"/>
                  </a:lnTo>
                  <a:lnTo>
                    <a:pt x="283" y="53"/>
                  </a:lnTo>
                  <a:lnTo>
                    <a:pt x="291" y="53"/>
                  </a:lnTo>
                  <a:lnTo>
                    <a:pt x="291" y="61"/>
                  </a:lnTo>
                  <a:lnTo>
                    <a:pt x="299" y="61"/>
                  </a:lnTo>
                  <a:lnTo>
                    <a:pt x="306" y="61"/>
                  </a:lnTo>
                  <a:lnTo>
                    <a:pt x="306" y="69"/>
                  </a:lnTo>
                  <a:lnTo>
                    <a:pt x="314" y="69"/>
                  </a:lnTo>
                  <a:lnTo>
                    <a:pt x="314" y="61"/>
                  </a:lnTo>
                  <a:lnTo>
                    <a:pt x="314" y="69"/>
                  </a:lnTo>
                  <a:lnTo>
                    <a:pt x="322" y="69"/>
                  </a:lnTo>
                  <a:lnTo>
                    <a:pt x="329" y="69"/>
                  </a:lnTo>
                  <a:lnTo>
                    <a:pt x="329" y="76"/>
                  </a:lnTo>
                  <a:lnTo>
                    <a:pt x="329" y="84"/>
                  </a:lnTo>
                  <a:lnTo>
                    <a:pt x="337" y="84"/>
                  </a:lnTo>
                  <a:lnTo>
                    <a:pt x="345" y="84"/>
                  </a:lnTo>
                  <a:lnTo>
                    <a:pt x="352" y="84"/>
                  </a:lnTo>
                  <a:lnTo>
                    <a:pt x="360" y="84"/>
                  </a:lnTo>
                  <a:lnTo>
                    <a:pt x="367" y="84"/>
                  </a:lnTo>
                  <a:lnTo>
                    <a:pt x="367" y="76"/>
                  </a:lnTo>
                  <a:lnTo>
                    <a:pt x="375" y="76"/>
                  </a:lnTo>
                  <a:lnTo>
                    <a:pt x="383" y="76"/>
                  </a:lnTo>
                  <a:lnTo>
                    <a:pt x="383" y="84"/>
                  </a:lnTo>
                  <a:lnTo>
                    <a:pt x="390" y="84"/>
                  </a:lnTo>
                  <a:lnTo>
                    <a:pt x="390" y="91"/>
                  </a:lnTo>
                  <a:lnTo>
                    <a:pt x="398" y="91"/>
                  </a:lnTo>
                  <a:lnTo>
                    <a:pt x="406" y="91"/>
                  </a:lnTo>
                  <a:lnTo>
                    <a:pt x="413" y="91"/>
                  </a:lnTo>
                  <a:lnTo>
                    <a:pt x="413" y="99"/>
                  </a:lnTo>
                  <a:lnTo>
                    <a:pt x="413" y="107"/>
                  </a:lnTo>
                  <a:lnTo>
                    <a:pt x="406" y="107"/>
                  </a:lnTo>
                  <a:lnTo>
                    <a:pt x="413" y="107"/>
                  </a:lnTo>
                  <a:lnTo>
                    <a:pt x="413" y="114"/>
                  </a:lnTo>
                  <a:lnTo>
                    <a:pt x="413" y="122"/>
                  </a:lnTo>
                  <a:lnTo>
                    <a:pt x="413" y="130"/>
                  </a:lnTo>
                  <a:lnTo>
                    <a:pt x="421" y="130"/>
                  </a:lnTo>
                  <a:lnTo>
                    <a:pt x="413" y="130"/>
                  </a:lnTo>
                  <a:lnTo>
                    <a:pt x="421" y="130"/>
                  </a:lnTo>
                  <a:lnTo>
                    <a:pt x="421" y="137"/>
                  </a:lnTo>
                  <a:lnTo>
                    <a:pt x="421" y="145"/>
                  </a:lnTo>
                  <a:lnTo>
                    <a:pt x="429" y="145"/>
                  </a:lnTo>
                  <a:lnTo>
                    <a:pt x="429" y="153"/>
                  </a:lnTo>
                  <a:lnTo>
                    <a:pt x="429" y="160"/>
                  </a:lnTo>
                  <a:lnTo>
                    <a:pt x="436" y="160"/>
                  </a:lnTo>
                  <a:lnTo>
                    <a:pt x="436" y="168"/>
                  </a:lnTo>
                  <a:lnTo>
                    <a:pt x="444" y="168"/>
                  </a:lnTo>
                  <a:lnTo>
                    <a:pt x="444" y="176"/>
                  </a:lnTo>
                  <a:lnTo>
                    <a:pt x="452" y="176"/>
                  </a:lnTo>
                  <a:lnTo>
                    <a:pt x="452" y="183"/>
                  </a:lnTo>
                  <a:lnTo>
                    <a:pt x="459" y="183"/>
                  </a:lnTo>
                  <a:lnTo>
                    <a:pt x="459" y="191"/>
                  </a:lnTo>
                  <a:lnTo>
                    <a:pt x="467" y="191"/>
                  </a:lnTo>
                  <a:lnTo>
                    <a:pt x="475" y="191"/>
                  </a:lnTo>
                  <a:lnTo>
                    <a:pt x="475" y="199"/>
                  </a:lnTo>
                  <a:lnTo>
                    <a:pt x="467" y="199"/>
                  </a:lnTo>
                  <a:lnTo>
                    <a:pt x="467" y="206"/>
                  </a:lnTo>
                  <a:lnTo>
                    <a:pt x="467" y="214"/>
                  </a:lnTo>
                  <a:lnTo>
                    <a:pt x="459" y="206"/>
                  </a:lnTo>
                  <a:lnTo>
                    <a:pt x="459" y="214"/>
                  </a:lnTo>
                  <a:lnTo>
                    <a:pt x="459" y="222"/>
                  </a:lnTo>
                  <a:lnTo>
                    <a:pt x="452" y="222"/>
                  </a:lnTo>
                  <a:lnTo>
                    <a:pt x="444" y="229"/>
                  </a:lnTo>
                  <a:lnTo>
                    <a:pt x="444" y="237"/>
                  </a:lnTo>
                  <a:lnTo>
                    <a:pt x="436" y="237"/>
                  </a:lnTo>
                  <a:lnTo>
                    <a:pt x="436" y="245"/>
                  </a:lnTo>
                  <a:lnTo>
                    <a:pt x="444" y="252"/>
                  </a:lnTo>
                  <a:lnTo>
                    <a:pt x="444" y="260"/>
                  </a:lnTo>
                  <a:lnTo>
                    <a:pt x="436" y="260"/>
                  </a:lnTo>
                  <a:lnTo>
                    <a:pt x="444" y="260"/>
                  </a:lnTo>
                  <a:lnTo>
                    <a:pt x="444" y="268"/>
                  </a:lnTo>
                  <a:lnTo>
                    <a:pt x="444" y="275"/>
                  </a:lnTo>
                  <a:lnTo>
                    <a:pt x="452" y="275"/>
                  </a:lnTo>
                  <a:lnTo>
                    <a:pt x="452" y="283"/>
                  </a:lnTo>
                  <a:lnTo>
                    <a:pt x="452" y="291"/>
                  </a:lnTo>
                  <a:lnTo>
                    <a:pt x="452" y="298"/>
                  </a:lnTo>
                  <a:lnTo>
                    <a:pt x="452" y="306"/>
                  </a:lnTo>
                  <a:lnTo>
                    <a:pt x="459" y="306"/>
                  </a:lnTo>
                  <a:lnTo>
                    <a:pt x="459" y="314"/>
                  </a:lnTo>
                  <a:lnTo>
                    <a:pt x="452" y="314"/>
                  </a:lnTo>
                  <a:lnTo>
                    <a:pt x="444" y="314"/>
                  </a:lnTo>
                  <a:lnTo>
                    <a:pt x="444" y="321"/>
                  </a:lnTo>
                  <a:lnTo>
                    <a:pt x="444" y="314"/>
                  </a:lnTo>
                  <a:lnTo>
                    <a:pt x="436" y="314"/>
                  </a:lnTo>
                  <a:lnTo>
                    <a:pt x="429" y="314"/>
                  </a:lnTo>
                  <a:lnTo>
                    <a:pt x="429" y="321"/>
                  </a:lnTo>
                  <a:lnTo>
                    <a:pt x="436" y="321"/>
                  </a:lnTo>
                  <a:lnTo>
                    <a:pt x="429" y="321"/>
                  </a:lnTo>
                  <a:lnTo>
                    <a:pt x="436" y="321"/>
                  </a:lnTo>
                  <a:lnTo>
                    <a:pt x="436" y="329"/>
                  </a:lnTo>
                  <a:lnTo>
                    <a:pt x="436" y="337"/>
                  </a:lnTo>
                  <a:lnTo>
                    <a:pt x="436" y="344"/>
                  </a:lnTo>
                  <a:lnTo>
                    <a:pt x="436" y="352"/>
                  </a:lnTo>
                  <a:lnTo>
                    <a:pt x="429" y="352"/>
                  </a:lnTo>
                  <a:lnTo>
                    <a:pt x="429" y="359"/>
                  </a:lnTo>
                  <a:lnTo>
                    <a:pt x="429" y="367"/>
                  </a:lnTo>
                  <a:lnTo>
                    <a:pt x="429" y="375"/>
                  </a:lnTo>
                  <a:lnTo>
                    <a:pt x="436" y="375"/>
                  </a:lnTo>
                  <a:lnTo>
                    <a:pt x="436" y="382"/>
                  </a:lnTo>
                  <a:lnTo>
                    <a:pt x="444" y="382"/>
                  </a:lnTo>
                  <a:lnTo>
                    <a:pt x="444" y="390"/>
                  </a:lnTo>
                  <a:lnTo>
                    <a:pt x="444" y="398"/>
                  </a:lnTo>
                  <a:lnTo>
                    <a:pt x="444" y="405"/>
                  </a:lnTo>
                  <a:lnTo>
                    <a:pt x="436" y="405"/>
                  </a:lnTo>
                  <a:lnTo>
                    <a:pt x="429" y="413"/>
                  </a:lnTo>
                  <a:lnTo>
                    <a:pt x="421" y="413"/>
                  </a:lnTo>
                  <a:lnTo>
                    <a:pt x="421" y="405"/>
                  </a:lnTo>
                  <a:lnTo>
                    <a:pt x="413" y="405"/>
                  </a:lnTo>
                  <a:lnTo>
                    <a:pt x="406" y="405"/>
                  </a:lnTo>
                  <a:lnTo>
                    <a:pt x="398" y="405"/>
                  </a:lnTo>
                  <a:lnTo>
                    <a:pt x="390" y="405"/>
                  </a:lnTo>
                  <a:lnTo>
                    <a:pt x="383" y="405"/>
                  </a:lnTo>
                  <a:lnTo>
                    <a:pt x="383" y="398"/>
                  </a:lnTo>
                  <a:lnTo>
                    <a:pt x="383" y="390"/>
                  </a:lnTo>
                  <a:lnTo>
                    <a:pt x="375" y="390"/>
                  </a:lnTo>
                  <a:lnTo>
                    <a:pt x="383" y="390"/>
                  </a:lnTo>
                  <a:lnTo>
                    <a:pt x="383" y="382"/>
                  </a:lnTo>
                  <a:lnTo>
                    <a:pt x="383" y="375"/>
                  </a:lnTo>
                  <a:lnTo>
                    <a:pt x="383" y="382"/>
                  </a:lnTo>
                  <a:lnTo>
                    <a:pt x="375" y="382"/>
                  </a:lnTo>
                  <a:lnTo>
                    <a:pt x="367" y="382"/>
                  </a:lnTo>
                  <a:lnTo>
                    <a:pt x="367" y="390"/>
                  </a:lnTo>
                  <a:lnTo>
                    <a:pt x="367" y="382"/>
                  </a:lnTo>
                  <a:lnTo>
                    <a:pt x="360" y="382"/>
                  </a:lnTo>
                  <a:lnTo>
                    <a:pt x="352" y="382"/>
                  </a:lnTo>
                  <a:lnTo>
                    <a:pt x="360" y="382"/>
                  </a:lnTo>
                  <a:lnTo>
                    <a:pt x="360" y="375"/>
                  </a:lnTo>
                  <a:lnTo>
                    <a:pt x="360" y="367"/>
                  </a:lnTo>
                  <a:lnTo>
                    <a:pt x="360" y="359"/>
                  </a:lnTo>
                  <a:lnTo>
                    <a:pt x="352" y="359"/>
                  </a:lnTo>
                  <a:lnTo>
                    <a:pt x="352" y="352"/>
                  </a:lnTo>
                  <a:lnTo>
                    <a:pt x="352" y="344"/>
                  </a:lnTo>
                  <a:lnTo>
                    <a:pt x="345" y="344"/>
                  </a:lnTo>
                  <a:lnTo>
                    <a:pt x="337" y="344"/>
                  </a:lnTo>
                  <a:lnTo>
                    <a:pt x="337" y="337"/>
                  </a:lnTo>
                  <a:lnTo>
                    <a:pt x="329" y="337"/>
                  </a:lnTo>
                  <a:lnTo>
                    <a:pt x="329" y="329"/>
                  </a:lnTo>
                  <a:lnTo>
                    <a:pt x="329" y="321"/>
                  </a:lnTo>
                  <a:lnTo>
                    <a:pt x="329" y="314"/>
                  </a:lnTo>
                  <a:lnTo>
                    <a:pt x="322" y="314"/>
                  </a:lnTo>
                  <a:lnTo>
                    <a:pt x="322" y="306"/>
                  </a:lnTo>
                  <a:lnTo>
                    <a:pt x="314" y="314"/>
                  </a:lnTo>
                  <a:lnTo>
                    <a:pt x="306" y="314"/>
                  </a:lnTo>
                  <a:lnTo>
                    <a:pt x="306" y="321"/>
                  </a:lnTo>
                  <a:lnTo>
                    <a:pt x="306" y="329"/>
                  </a:lnTo>
                  <a:lnTo>
                    <a:pt x="306" y="337"/>
                  </a:lnTo>
                  <a:lnTo>
                    <a:pt x="306" y="344"/>
                  </a:lnTo>
                  <a:lnTo>
                    <a:pt x="306" y="352"/>
                  </a:lnTo>
                  <a:lnTo>
                    <a:pt x="299" y="352"/>
                  </a:lnTo>
                  <a:lnTo>
                    <a:pt x="299" y="359"/>
                  </a:lnTo>
                  <a:lnTo>
                    <a:pt x="299" y="367"/>
                  </a:lnTo>
                  <a:lnTo>
                    <a:pt x="299" y="375"/>
                  </a:lnTo>
                  <a:lnTo>
                    <a:pt x="291" y="375"/>
                  </a:lnTo>
                  <a:lnTo>
                    <a:pt x="291" y="382"/>
                  </a:lnTo>
                  <a:lnTo>
                    <a:pt x="283" y="382"/>
                  </a:lnTo>
                  <a:lnTo>
                    <a:pt x="283" y="390"/>
                  </a:lnTo>
                  <a:lnTo>
                    <a:pt x="276" y="390"/>
                  </a:lnTo>
                  <a:lnTo>
                    <a:pt x="268" y="390"/>
                  </a:lnTo>
                  <a:lnTo>
                    <a:pt x="268" y="398"/>
                  </a:lnTo>
                  <a:lnTo>
                    <a:pt x="260" y="398"/>
                  </a:lnTo>
                  <a:lnTo>
                    <a:pt x="253" y="398"/>
                  </a:lnTo>
                  <a:lnTo>
                    <a:pt x="245" y="398"/>
                  </a:lnTo>
                  <a:lnTo>
                    <a:pt x="245" y="405"/>
                  </a:lnTo>
                  <a:lnTo>
                    <a:pt x="237" y="405"/>
                  </a:lnTo>
                  <a:lnTo>
                    <a:pt x="230" y="405"/>
                  </a:lnTo>
                  <a:lnTo>
                    <a:pt x="230" y="413"/>
                  </a:lnTo>
                  <a:lnTo>
                    <a:pt x="222" y="413"/>
                  </a:lnTo>
                  <a:lnTo>
                    <a:pt x="222" y="421"/>
                  </a:lnTo>
                  <a:lnTo>
                    <a:pt x="214" y="421"/>
                  </a:lnTo>
                  <a:lnTo>
                    <a:pt x="214" y="428"/>
                  </a:lnTo>
                  <a:lnTo>
                    <a:pt x="184" y="467"/>
                  </a:lnTo>
                  <a:lnTo>
                    <a:pt x="176" y="474"/>
                  </a:lnTo>
                  <a:lnTo>
                    <a:pt x="161" y="505"/>
                  </a:lnTo>
                  <a:lnTo>
                    <a:pt x="153" y="505"/>
                  </a:lnTo>
                  <a:lnTo>
                    <a:pt x="153" y="497"/>
                  </a:lnTo>
                  <a:lnTo>
                    <a:pt x="145" y="497"/>
                  </a:lnTo>
                  <a:lnTo>
                    <a:pt x="138" y="497"/>
                  </a:lnTo>
                  <a:lnTo>
                    <a:pt x="130" y="497"/>
                  </a:lnTo>
                  <a:lnTo>
                    <a:pt x="130" y="490"/>
                  </a:lnTo>
                  <a:lnTo>
                    <a:pt x="122" y="490"/>
                  </a:lnTo>
                  <a:lnTo>
                    <a:pt x="115" y="482"/>
                  </a:lnTo>
                  <a:lnTo>
                    <a:pt x="115" y="474"/>
                  </a:lnTo>
                  <a:lnTo>
                    <a:pt x="107" y="474"/>
                  </a:lnTo>
                  <a:lnTo>
                    <a:pt x="99" y="474"/>
                  </a:lnTo>
                  <a:lnTo>
                    <a:pt x="99" y="467"/>
                  </a:lnTo>
                  <a:lnTo>
                    <a:pt x="92" y="467"/>
                  </a:lnTo>
                  <a:lnTo>
                    <a:pt x="92" y="459"/>
                  </a:lnTo>
                  <a:lnTo>
                    <a:pt x="84" y="459"/>
                  </a:lnTo>
                  <a:lnTo>
                    <a:pt x="77" y="459"/>
                  </a:lnTo>
                  <a:lnTo>
                    <a:pt x="77" y="451"/>
                  </a:lnTo>
                  <a:lnTo>
                    <a:pt x="69" y="451"/>
                  </a:lnTo>
                  <a:lnTo>
                    <a:pt x="61" y="444"/>
                  </a:lnTo>
                  <a:lnTo>
                    <a:pt x="54" y="444"/>
                  </a:lnTo>
                  <a:lnTo>
                    <a:pt x="54" y="436"/>
                  </a:lnTo>
                  <a:lnTo>
                    <a:pt x="46" y="428"/>
                  </a:lnTo>
                  <a:lnTo>
                    <a:pt x="46" y="421"/>
                  </a:lnTo>
                  <a:lnTo>
                    <a:pt x="46" y="413"/>
                  </a:lnTo>
                  <a:lnTo>
                    <a:pt x="46" y="405"/>
                  </a:lnTo>
                  <a:lnTo>
                    <a:pt x="46" y="398"/>
                  </a:lnTo>
                  <a:lnTo>
                    <a:pt x="46" y="390"/>
                  </a:lnTo>
                  <a:lnTo>
                    <a:pt x="54" y="390"/>
                  </a:lnTo>
                  <a:lnTo>
                    <a:pt x="54" y="382"/>
                  </a:lnTo>
                  <a:lnTo>
                    <a:pt x="61" y="382"/>
                  </a:lnTo>
                  <a:lnTo>
                    <a:pt x="61" y="375"/>
                  </a:lnTo>
                  <a:lnTo>
                    <a:pt x="61" y="382"/>
                  </a:lnTo>
                  <a:lnTo>
                    <a:pt x="69" y="382"/>
                  </a:lnTo>
                  <a:lnTo>
                    <a:pt x="69" y="390"/>
                  </a:lnTo>
                  <a:lnTo>
                    <a:pt x="77" y="390"/>
                  </a:lnTo>
                  <a:lnTo>
                    <a:pt x="77" y="382"/>
                  </a:lnTo>
                  <a:lnTo>
                    <a:pt x="77" y="390"/>
                  </a:lnTo>
                  <a:lnTo>
                    <a:pt x="84" y="390"/>
                  </a:lnTo>
                  <a:lnTo>
                    <a:pt x="92" y="390"/>
                  </a:lnTo>
                  <a:lnTo>
                    <a:pt x="99" y="382"/>
                  </a:lnTo>
                  <a:lnTo>
                    <a:pt x="99" y="375"/>
                  </a:lnTo>
                  <a:lnTo>
                    <a:pt x="107" y="375"/>
                  </a:lnTo>
                  <a:lnTo>
                    <a:pt x="107" y="367"/>
                  </a:lnTo>
                  <a:lnTo>
                    <a:pt x="107" y="359"/>
                  </a:lnTo>
                  <a:lnTo>
                    <a:pt x="107" y="352"/>
                  </a:lnTo>
                  <a:lnTo>
                    <a:pt x="107" y="344"/>
                  </a:lnTo>
                  <a:lnTo>
                    <a:pt x="107" y="337"/>
                  </a:lnTo>
                  <a:lnTo>
                    <a:pt x="107" y="329"/>
                  </a:lnTo>
                  <a:lnTo>
                    <a:pt x="99" y="329"/>
                  </a:lnTo>
                  <a:lnTo>
                    <a:pt x="99" y="321"/>
                  </a:lnTo>
                  <a:lnTo>
                    <a:pt x="99" y="314"/>
                  </a:lnTo>
                  <a:lnTo>
                    <a:pt x="92" y="314"/>
                  </a:lnTo>
                  <a:lnTo>
                    <a:pt x="92" y="306"/>
                  </a:lnTo>
                  <a:lnTo>
                    <a:pt x="92" y="298"/>
                  </a:lnTo>
                  <a:lnTo>
                    <a:pt x="84" y="298"/>
                  </a:lnTo>
                  <a:lnTo>
                    <a:pt x="84" y="291"/>
                  </a:lnTo>
                  <a:lnTo>
                    <a:pt x="77" y="291"/>
                  </a:lnTo>
                  <a:lnTo>
                    <a:pt x="77" y="283"/>
                  </a:lnTo>
                  <a:lnTo>
                    <a:pt x="69" y="283"/>
                  </a:lnTo>
                  <a:lnTo>
                    <a:pt x="69" y="275"/>
                  </a:lnTo>
                  <a:lnTo>
                    <a:pt x="61" y="275"/>
                  </a:lnTo>
                  <a:lnTo>
                    <a:pt x="54" y="275"/>
                  </a:lnTo>
                  <a:lnTo>
                    <a:pt x="54" y="268"/>
                  </a:lnTo>
                  <a:lnTo>
                    <a:pt x="54" y="275"/>
                  </a:lnTo>
                  <a:lnTo>
                    <a:pt x="54" y="268"/>
                  </a:lnTo>
                  <a:lnTo>
                    <a:pt x="46" y="268"/>
                  </a:lnTo>
                  <a:lnTo>
                    <a:pt x="46" y="260"/>
                  </a:lnTo>
                  <a:lnTo>
                    <a:pt x="38" y="260"/>
                  </a:lnTo>
                  <a:lnTo>
                    <a:pt x="38" y="252"/>
                  </a:lnTo>
                  <a:lnTo>
                    <a:pt x="31" y="252"/>
                  </a:lnTo>
                  <a:lnTo>
                    <a:pt x="31" y="245"/>
                  </a:lnTo>
                  <a:lnTo>
                    <a:pt x="38" y="245"/>
                  </a:lnTo>
                  <a:lnTo>
                    <a:pt x="38" y="237"/>
                  </a:lnTo>
                  <a:lnTo>
                    <a:pt x="38" y="229"/>
                  </a:lnTo>
                  <a:lnTo>
                    <a:pt x="38" y="222"/>
                  </a:lnTo>
                  <a:lnTo>
                    <a:pt x="46" y="222"/>
                  </a:lnTo>
                  <a:lnTo>
                    <a:pt x="46" y="214"/>
                  </a:lnTo>
                  <a:lnTo>
                    <a:pt x="46" y="222"/>
                  </a:lnTo>
                  <a:lnTo>
                    <a:pt x="46" y="214"/>
                  </a:lnTo>
                  <a:lnTo>
                    <a:pt x="46" y="222"/>
                  </a:lnTo>
                  <a:lnTo>
                    <a:pt x="54" y="222"/>
                  </a:lnTo>
                  <a:lnTo>
                    <a:pt x="61" y="222"/>
                  </a:lnTo>
                  <a:lnTo>
                    <a:pt x="61" y="214"/>
                  </a:lnTo>
                  <a:lnTo>
                    <a:pt x="61" y="206"/>
                  </a:lnTo>
                  <a:lnTo>
                    <a:pt x="61" y="199"/>
                  </a:lnTo>
                  <a:lnTo>
                    <a:pt x="54" y="199"/>
                  </a:lnTo>
                  <a:lnTo>
                    <a:pt x="54" y="191"/>
                  </a:lnTo>
                  <a:lnTo>
                    <a:pt x="46" y="191"/>
                  </a:lnTo>
                  <a:lnTo>
                    <a:pt x="46" y="183"/>
                  </a:lnTo>
                  <a:lnTo>
                    <a:pt x="38" y="183"/>
                  </a:lnTo>
                  <a:lnTo>
                    <a:pt x="38" y="176"/>
                  </a:lnTo>
                  <a:lnTo>
                    <a:pt x="38" y="168"/>
                  </a:lnTo>
                  <a:lnTo>
                    <a:pt x="31" y="168"/>
                  </a:lnTo>
                  <a:lnTo>
                    <a:pt x="31" y="160"/>
                  </a:lnTo>
                  <a:lnTo>
                    <a:pt x="23" y="160"/>
                  </a:lnTo>
                  <a:lnTo>
                    <a:pt x="23" y="153"/>
                  </a:lnTo>
                  <a:lnTo>
                    <a:pt x="15" y="153"/>
                  </a:lnTo>
                  <a:lnTo>
                    <a:pt x="15" y="145"/>
                  </a:lnTo>
                  <a:lnTo>
                    <a:pt x="8" y="145"/>
                  </a:lnTo>
                  <a:lnTo>
                    <a:pt x="8" y="137"/>
                  </a:lnTo>
                  <a:lnTo>
                    <a:pt x="0" y="137"/>
                  </a:lnTo>
                  <a:lnTo>
                    <a:pt x="0" y="130"/>
                  </a:lnTo>
                  <a:lnTo>
                    <a:pt x="8" y="130"/>
                  </a:lnTo>
                  <a:lnTo>
                    <a:pt x="8" y="122"/>
                  </a:lnTo>
                  <a:lnTo>
                    <a:pt x="8" y="114"/>
                  </a:lnTo>
                  <a:lnTo>
                    <a:pt x="8" y="107"/>
                  </a:lnTo>
                  <a:lnTo>
                    <a:pt x="15" y="107"/>
                  </a:lnTo>
                  <a:lnTo>
                    <a:pt x="8" y="107"/>
                  </a:lnTo>
                  <a:lnTo>
                    <a:pt x="8" y="99"/>
                  </a:lnTo>
                  <a:lnTo>
                    <a:pt x="15" y="99"/>
                  </a:lnTo>
                  <a:lnTo>
                    <a:pt x="8" y="99"/>
                  </a:lnTo>
                  <a:lnTo>
                    <a:pt x="8" y="91"/>
                  </a:lnTo>
                  <a:lnTo>
                    <a:pt x="8" y="84"/>
                  </a:lnTo>
                  <a:lnTo>
                    <a:pt x="15" y="84"/>
                  </a:lnTo>
                  <a:lnTo>
                    <a:pt x="15" y="76"/>
                  </a:lnTo>
                  <a:lnTo>
                    <a:pt x="15" y="69"/>
                  </a:lnTo>
                  <a:lnTo>
                    <a:pt x="15" y="61"/>
                  </a:lnTo>
                  <a:lnTo>
                    <a:pt x="15" y="53"/>
                  </a:lnTo>
                  <a:lnTo>
                    <a:pt x="15" y="46"/>
                  </a:lnTo>
                  <a:lnTo>
                    <a:pt x="15" y="38"/>
                  </a:lnTo>
                  <a:lnTo>
                    <a:pt x="23" y="38"/>
                  </a:lnTo>
                  <a:lnTo>
                    <a:pt x="23" y="30"/>
                  </a:lnTo>
                  <a:lnTo>
                    <a:pt x="31" y="30"/>
                  </a:lnTo>
                  <a:lnTo>
                    <a:pt x="38" y="23"/>
                  </a:lnTo>
                  <a:lnTo>
                    <a:pt x="46" y="23"/>
                  </a:lnTo>
                  <a:lnTo>
                    <a:pt x="46" y="15"/>
                  </a:lnTo>
                  <a:lnTo>
                    <a:pt x="46" y="7"/>
                  </a:lnTo>
                  <a:lnTo>
                    <a:pt x="54" y="7"/>
                  </a:lnTo>
                  <a:lnTo>
                    <a:pt x="61" y="7"/>
                  </a:lnTo>
                  <a:lnTo>
                    <a:pt x="61" y="0"/>
                  </a:lnTo>
                  <a:lnTo>
                    <a:pt x="69" y="0"/>
                  </a:lnTo>
                  <a:lnTo>
                    <a:pt x="69" y="7"/>
                  </a:lnTo>
                  <a:lnTo>
                    <a:pt x="77" y="7"/>
                  </a:lnTo>
                  <a:lnTo>
                    <a:pt x="77" y="15"/>
                  </a:lnTo>
                  <a:lnTo>
                    <a:pt x="84" y="15"/>
                  </a:lnTo>
                  <a:lnTo>
                    <a:pt x="77" y="15"/>
                  </a:lnTo>
                  <a:lnTo>
                    <a:pt x="84" y="15"/>
                  </a:lnTo>
                  <a:lnTo>
                    <a:pt x="84" y="23"/>
                  </a:lnTo>
                  <a:lnTo>
                    <a:pt x="92" y="23"/>
                  </a:lnTo>
                  <a:lnTo>
                    <a:pt x="92" y="15"/>
                  </a:lnTo>
                  <a:lnTo>
                    <a:pt x="92" y="23"/>
                  </a:lnTo>
                  <a:lnTo>
                    <a:pt x="99" y="23"/>
                  </a:lnTo>
                  <a:lnTo>
                    <a:pt x="107" y="23"/>
                  </a:lnTo>
                  <a:lnTo>
                    <a:pt x="115" y="23"/>
                  </a:lnTo>
                  <a:lnTo>
                    <a:pt x="115" y="15"/>
                  </a:lnTo>
                  <a:lnTo>
                    <a:pt x="115" y="23"/>
                  </a:lnTo>
                  <a:lnTo>
                    <a:pt x="122" y="23"/>
                  </a:lnTo>
                  <a:lnTo>
                    <a:pt x="122" y="15"/>
                  </a:lnTo>
                  <a:lnTo>
                    <a:pt x="130" y="15"/>
                  </a:lnTo>
                  <a:lnTo>
                    <a:pt x="130" y="23"/>
                  </a:lnTo>
                  <a:lnTo>
                    <a:pt x="138" y="23"/>
                  </a:lnTo>
                  <a:lnTo>
                    <a:pt x="145" y="23"/>
                  </a:lnTo>
                  <a:lnTo>
                    <a:pt x="145" y="30"/>
                  </a:lnTo>
                  <a:lnTo>
                    <a:pt x="153" y="30"/>
                  </a:lnTo>
                  <a:lnTo>
                    <a:pt x="161" y="30"/>
                  </a:lnTo>
                  <a:lnTo>
                    <a:pt x="161" y="23"/>
                  </a:lnTo>
                  <a:lnTo>
                    <a:pt x="161" y="30"/>
                  </a:lnTo>
                  <a:lnTo>
                    <a:pt x="161" y="23"/>
                  </a:lnTo>
                  <a:lnTo>
                    <a:pt x="168" y="23"/>
                  </a:lnTo>
                  <a:lnTo>
                    <a:pt x="168" y="15"/>
                  </a:lnTo>
                  <a:lnTo>
                    <a:pt x="176" y="15"/>
                  </a:lnTo>
                  <a:lnTo>
                    <a:pt x="176" y="7"/>
                  </a:lnTo>
                  <a:lnTo>
                    <a:pt x="176" y="0"/>
                  </a:lnTo>
                  <a:lnTo>
                    <a:pt x="184" y="0"/>
                  </a:lnTo>
                  <a:lnTo>
                    <a:pt x="191" y="0"/>
                  </a:lnTo>
                  <a:lnTo>
                    <a:pt x="191" y="7"/>
                  </a:lnTo>
                  <a:lnTo>
                    <a:pt x="199" y="7"/>
                  </a:lnTo>
                  <a:lnTo>
                    <a:pt x="199" y="23"/>
                  </a:lnTo>
                  <a:lnTo>
                    <a:pt x="207" y="23"/>
                  </a:lnTo>
                  <a:lnTo>
                    <a:pt x="207" y="30"/>
                  </a:lnTo>
                  <a:lnTo>
                    <a:pt x="207" y="23"/>
                  </a:lnTo>
                  <a:lnTo>
                    <a:pt x="214" y="23"/>
                  </a:lnTo>
                  <a:lnTo>
                    <a:pt x="214" y="30"/>
                  </a:lnTo>
                  <a:lnTo>
                    <a:pt x="222" y="30"/>
                  </a:lnTo>
                  <a:lnTo>
                    <a:pt x="222" y="23"/>
                  </a:lnTo>
                  <a:lnTo>
                    <a:pt x="230" y="23"/>
                  </a:lnTo>
                  <a:lnTo>
                    <a:pt x="222" y="23"/>
                  </a:lnTo>
                  <a:lnTo>
                    <a:pt x="222" y="30"/>
                  </a:lnTo>
                  <a:lnTo>
                    <a:pt x="222" y="38"/>
                  </a:lnTo>
                  <a:lnTo>
                    <a:pt x="214" y="38"/>
                  </a:lnTo>
                  <a:lnTo>
                    <a:pt x="214" y="46"/>
                  </a:lnTo>
                  <a:lnTo>
                    <a:pt x="207" y="46"/>
                  </a:lnTo>
                  <a:lnTo>
                    <a:pt x="207" y="53"/>
                  </a:lnTo>
                  <a:lnTo>
                    <a:pt x="199" y="53"/>
                  </a:lnTo>
                  <a:lnTo>
                    <a:pt x="199" y="61"/>
                  </a:lnTo>
                  <a:lnTo>
                    <a:pt x="191" y="61"/>
                  </a:lnTo>
                  <a:lnTo>
                    <a:pt x="191" y="69"/>
                  </a:lnTo>
                  <a:lnTo>
                    <a:pt x="199" y="69"/>
                  </a:lnTo>
                  <a:lnTo>
                    <a:pt x="191" y="69"/>
                  </a:lnTo>
                  <a:lnTo>
                    <a:pt x="199" y="69"/>
                  </a:lnTo>
                  <a:lnTo>
                    <a:pt x="199" y="76"/>
                  </a:lnTo>
                  <a:lnTo>
                    <a:pt x="199" y="84"/>
                  </a:lnTo>
                  <a:lnTo>
                    <a:pt x="207" y="84"/>
                  </a:lnTo>
                  <a:lnTo>
                    <a:pt x="199" y="84"/>
                  </a:lnTo>
                  <a:lnTo>
                    <a:pt x="207" y="84"/>
                  </a:lnTo>
                  <a:lnTo>
                    <a:pt x="214" y="84"/>
                  </a:lnTo>
                  <a:lnTo>
                    <a:pt x="222" y="84"/>
                  </a:lnTo>
                  <a:lnTo>
                    <a:pt x="222" y="76"/>
                  </a:lnTo>
                  <a:lnTo>
                    <a:pt x="230" y="76"/>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37" name="Google Shape;1137;p62"/>
            <p:cNvSpPr/>
            <p:nvPr/>
          </p:nvSpPr>
          <p:spPr>
            <a:xfrm>
              <a:off x="5319713" y="6935788"/>
              <a:ext cx="790575" cy="1495425"/>
            </a:xfrm>
            <a:custGeom>
              <a:avLst/>
              <a:gdLst/>
              <a:ahLst/>
              <a:cxnLst/>
              <a:rect l="l" t="t" r="r" b="b"/>
              <a:pathLst>
                <a:path w="498" h="942" extrusionOk="0">
                  <a:moveTo>
                    <a:pt x="284" y="574"/>
                  </a:moveTo>
                  <a:lnTo>
                    <a:pt x="299" y="574"/>
                  </a:lnTo>
                  <a:lnTo>
                    <a:pt x="314" y="612"/>
                  </a:lnTo>
                  <a:lnTo>
                    <a:pt x="299" y="620"/>
                  </a:lnTo>
                  <a:lnTo>
                    <a:pt x="284" y="574"/>
                  </a:lnTo>
                  <a:close/>
                  <a:moveTo>
                    <a:pt x="460" y="750"/>
                  </a:moveTo>
                  <a:lnTo>
                    <a:pt x="460" y="742"/>
                  </a:lnTo>
                  <a:lnTo>
                    <a:pt x="460" y="712"/>
                  </a:lnTo>
                  <a:lnTo>
                    <a:pt x="467" y="720"/>
                  </a:lnTo>
                  <a:lnTo>
                    <a:pt x="475" y="727"/>
                  </a:lnTo>
                  <a:lnTo>
                    <a:pt x="483" y="735"/>
                  </a:lnTo>
                  <a:lnTo>
                    <a:pt x="483" y="742"/>
                  </a:lnTo>
                  <a:lnTo>
                    <a:pt x="460" y="750"/>
                  </a:lnTo>
                  <a:close/>
                  <a:moveTo>
                    <a:pt x="161" y="15"/>
                  </a:moveTo>
                  <a:lnTo>
                    <a:pt x="230" y="38"/>
                  </a:lnTo>
                  <a:lnTo>
                    <a:pt x="245" y="46"/>
                  </a:lnTo>
                  <a:lnTo>
                    <a:pt x="330" y="76"/>
                  </a:lnTo>
                  <a:lnTo>
                    <a:pt x="353" y="61"/>
                  </a:lnTo>
                  <a:lnTo>
                    <a:pt x="467" y="7"/>
                  </a:lnTo>
                  <a:lnTo>
                    <a:pt x="490" y="0"/>
                  </a:lnTo>
                  <a:lnTo>
                    <a:pt x="498" y="0"/>
                  </a:lnTo>
                  <a:lnTo>
                    <a:pt x="490" y="0"/>
                  </a:lnTo>
                  <a:lnTo>
                    <a:pt x="498" y="0"/>
                  </a:lnTo>
                  <a:lnTo>
                    <a:pt x="490" y="0"/>
                  </a:lnTo>
                  <a:lnTo>
                    <a:pt x="498" y="0"/>
                  </a:lnTo>
                  <a:lnTo>
                    <a:pt x="498" y="7"/>
                  </a:lnTo>
                  <a:lnTo>
                    <a:pt x="498" y="15"/>
                  </a:lnTo>
                  <a:lnTo>
                    <a:pt x="490" y="15"/>
                  </a:lnTo>
                  <a:lnTo>
                    <a:pt x="498" y="15"/>
                  </a:lnTo>
                  <a:lnTo>
                    <a:pt x="498" y="23"/>
                  </a:lnTo>
                  <a:lnTo>
                    <a:pt x="490" y="23"/>
                  </a:lnTo>
                  <a:lnTo>
                    <a:pt x="498" y="23"/>
                  </a:lnTo>
                  <a:lnTo>
                    <a:pt x="490" y="23"/>
                  </a:lnTo>
                  <a:lnTo>
                    <a:pt x="490" y="30"/>
                  </a:lnTo>
                  <a:lnTo>
                    <a:pt x="490" y="23"/>
                  </a:lnTo>
                  <a:lnTo>
                    <a:pt x="490" y="30"/>
                  </a:lnTo>
                  <a:lnTo>
                    <a:pt x="498" y="30"/>
                  </a:lnTo>
                  <a:lnTo>
                    <a:pt x="490" y="30"/>
                  </a:lnTo>
                  <a:lnTo>
                    <a:pt x="498" y="30"/>
                  </a:lnTo>
                  <a:lnTo>
                    <a:pt x="498" y="38"/>
                  </a:lnTo>
                  <a:lnTo>
                    <a:pt x="490" y="38"/>
                  </a:lnTo>
                  <a:lnTo>
                    <a:pt x="498" y="38"/>
                  </a:lnTo>
                  <a:lnTo>
                    <a:pt x="490" y="38"/>
                  </a:lnTo>
                  <a:lnTo>
                    <a:pt x="498" y="38"/>
                  </a:lnTo>
                  <a:lnTo>
                    <a:pt x="498" y="46"/>
                  </a:lnTo>
                  <a:lnTo>
                    <a:pt x="490" y="46"/>
                  </a:lnTo>
                  <a:lnTo>
                    <a:pt x="498" y="46"/>
                  </a:lnTo>
                  <a:lnTo>
                    <a:pt x="498" y="53"/>
                  </a:lnTo>
                  <a:lnTo>
                    <a:pt x="490" y="53"/>
                  </a:lnTo>
                  <a:lnTo>
                    <a:pt x="498" y="61"/>
                  </a:lnTo>
                  <a:lnTo>
                    <a:pt x="490" y="61"/>
                  </a:lnTo>
                  <a:lnTo>
                    <a:pt x="498" y="61"/>
                  </a:lnTo>
                  <a:lnTo>
                    <a:pt x="490" y="61"/>
                  </a:lnTo>
                  <a:lnTo>
                    <a:pt x="498" y="61"/>
                  </a:lnTo>
                  <a:lnTo>
                    <a:pt x="490" y="69"/>
                  </a:lnTo>
                  <a:lnTo>
                    <a:pt x="490" y="76"/>
                  </a:lnTo>
                  <a:lnTo>
                    <a:pt x="490" y="84"/>
                  </a:lnTo>
                  <a:lnTo>
                    <a:pt x="483" y="84"/>
                  </a:lnTo>
                  <a:lnTo>
                    <a:pt x="490" y="84"/>
                  </a:lnTo>
                  <a:lnTo>
                    <a:pt x="483" y="84"/>
                  </a:lnTo>
                  <a:lnTo>
                    <a:pt x="483" y="92"/>
                  </a:lnTo>
                  <a:lnTo>
                    <a:pt x="490" y="92"/>
                  </a:lnTo>
                  <a:lnTo>
                    <a:pt x="483" y="92"/>
                  </a:lnTo>
                  <a:lnTo>
                    <a:pt x="490" y="92"/>
                  </a:lnTo>
                  <a:lnTo>
                    <a:pt x="483" y="92"/>
                  </a:lnTo>
                  <a:lnTo>
                    <a:pt x="483" y="99"/>
                  </a:lnTo>
                  <a:lnTo>
                    <a:pt x="483" y="107"/>
                  </a:lnTo>
                  <a:lnTo>
                    <a:pt x="483" y="99"/>
                  </a:lnTo>
                  <a:lnTo>
                    <a:pt x="483" y="107"/>
                  </a:lnTo>
                  <a:lnTo>
                    <a:pt x="483" y="115"/>
                  </a:lnTo>
                  <a:lnTo>
                    <a:pt x="483" y="107"/>
                  </a:lnTo>
                  <a:lnTo>
                    <a:pt x="475" y="107"/>
                  </a:lnTo>
                  <a:lnTo>
                    <a:pt x="475" y="115"/>
                  </a:lnTo>
                  <a:lnTo>
                    <a:pt x="475" y="122"/>
                  </a:lnTo>
                  <a:lnTo>
                    <a:pt x="475" y="130"/>
                  </a:lnTo>
                  <a:lnTo>
                    <a:pt x="467" y="130"/>
                  </a:lnTo>
                  <a:lnTo>
                    <a:pt x="460" y="130"/>
                  </a:lnTo>
                  <a:lnTo>
                    <a:pt x="460" y="138"/>
                  </a:lnTo>
                  <a:lnTo>
                    <a:pt x="467" y="138"/>
                  </a:lnTo>
                  <a:lnTo>
                    <a:pt x="460" y="138"/>
                  </a:lnTo>
                  <a:lnTo>
                    <a:pt x="452" y="138"/>
                  </a:lnTo>
                  <a:lnTo>
                    <a:pt x="445" y="138"/>
                  </a:lnTo>
                  <a:lnTo>
                    <a:pt x="445" y="145"/>
                  </a:lnTo>
                  <a:lnTo>
                    <a:pt x="452" y="145"/>
                  </a:lnTo>
                  <a:lnTo>
                    <a:pt x="452" y="153"/>
                  </a:lnTo>
                  <a:lnTo>
                    <a:pt x="452" y="161"/>
                  </a:lnTo>
                  <a:lnTo>
                    <a:pt x="460" y="161"/>
                  </a:lnTo>
                  <a:lnTo>
                    <a:pt x="467" y="161"/>
                  </a:lnTo>
                  <a:lnTo>
                    <a:pt x="467" y="168"/>
                  </a:lnTo>
                  <a:lnTo>
                    <a:pt x="460" y="168"/>
                  </a:lnTo>
                  <a:lnTo>
                    <a:pt x="467" y="168"/>
                  </a:lnTo>
                  <a:lnTo>
                    <a:pt x="475" y="168"/>
                  </a:lnTo>
                  <a:lnTo>
                    <a:pt x="467" y="168"/>
                  </a:lnTo>
                  <a:lnTo>
                    <a:pt x="475" y="176"/>
                  </a:lnTo>
                  <a:lnTo>
                    <a:pt x="483" y="176"/>
                  </a:lnTo>
                  <a:lnTo>
                    <a:pt x="475" y="176"/>
                  </a:lnTo>
                  <a:lnTo>
                    <a:pt x="475" y="184"/>
                  </a:lnTo>
                  <a:lnTo>
                    <a:pt x="475" y="191"/>
                  </a:lnTo>
                  <a:lnTo>
                    <a:pt x="467" y="191"/>
                  </a:lnTo>
                  <a:lnTo>
                    <a:pt x="467" y="199"/>
                  </a:lnTo>
                  <a:lnTo>
                    <a:pt x="467" y="206"/>
                  </a:lnTo>
                  <a:lnTo>
                    <a:pt x="467" y="214"/>
                  </a:lnTo>
                  <a:lnTo>
                    <a:pt x="467" y="222"/>
                  </a:lnTo>
                  <a:lnTo>
                    <a:pt x="475" y="222"/>
                  </a:lnTo>
                  <a:lnTo>
                    <a:pt x="475" y="229"/>
                  </a:lnTo>
                  <a:lnTo>
                    <a:pt x="483" y="229"/>
                  </a:lnTo>
                  <a:lnTo>
                    <a:pt x="475" y="229"/>
                  </a:lnTo>
                  <a:lnTo>
                    <a:pt x="483" y="229"/>
                  </a:lnTo>
                  <a:lnTo>
                    <a:pt x="483" y="237"/>
                  </a:lnTo>
                  <a:lnTo>
                    <a:pt x="483" y="245"/>
                  </a:lnTo>
                  <a:lnTo>
                    <a:pt x="490" y="245"/>
                  </a:lnTo>
                  <a:lnTo>
                    <a:pt x="490" y="252"/>
                  </a:lnTo>
                  <a:lnTo>
                    <a:pt x="498" y="252"/>
                  </a:lnTo>
                  <a:lnTo>
                    <a:pt x="490" y="252"/>
                  </a:lnTo>
                  <a:lnTo>
                    <a:pt x="490" y="260"/>
                  </a:lnTo>
                  <a:lnTo>
                    <a:pt x="498" y="268"/>
                  </a:lnTo>
                  <a:lnTo>
                    <a:pt x="467" y="268"/>
                  </a:lnTo>
                  <a:lnTo>
                    <a:pt x="460" y="268"/>
                  </a:lnTo>
                  <a:lnTo>
                    <a:pt x="460" y="275"/>
                  </a:lnTo>
                  <a:lnTo>
                    <a:pt x="460" y="283"/>
                  </a:lnTo>
                  <a:lnTo>
                    <a:pt x="452" y="283"/>
                  </a:lnTo>
                  <a:lnTo>
                    <a:pt x="452" y="291"/>
                  </a:lnTo>
                  <a:lnTo>
                    <a:pt x="460" y="291"/>
                  </a:lnTo>
                  <a:lnTo>
                    <a:pt x="460" y="298"/>
                  </a:lnTo>
                  <a:lnTo>
                    <a:pt x="460" y="291"/>
                  </a:lnTo>
                  <a:lnTo>
                    <a:pt x="460" y="298"/>
                  </a:lnTo>
                  <a:lnTo>
                    <a:pt x="460" y="306"/>
                  </a:lnTo>
                  <a:lnTo>
                    <a:pt x="452" y="306"/>
                  </a:lnTo>
                  <a:lnTo>
                    <a:pt x="452" y="314"/>
                  </a:lnTo>
                  <a:lnTo>
                    <a:pt x="445" y="314"/>
                  </a:lnTo>
                  <a:lnTo>
                    <a:pt x="437" y="314"/>
                  </a:lnTo>
                  <a:lnTo>
                    <a:pt x="437" y="321"/>
                  </a:lnTo>
                  <a:lnTo>
                    <a:pt x="429" y="321"/>
                  </a:lnTo>
                  <a:lnTo>
                    <a:pt x="429" y="329"/>
                  </a:lnTo>
                  <a:lnTo>
                    <a:pt x="422" y="329"/>
                  </a:lnTo>
                  <a:lnTo>
                    <a:pt x="422" y="337"/>
                  </a:lnTo>
                  <a:lnTo>
                    <a:pt x="429" y="337"/>
                  </a:lnTo>
                  <a:lnTo>
                    <a:pt x="422" y="337"/>
                  </a:lnTo>
                  <a:lnTo>
                    <a:pt x="422" y="344"/>
                  </a:lnTo>
                  <a:lnTo>
                    <a:pt x="414" y="344"/>
                  </a:lnTo>
                  <a:lnTo>
                    <a:pt x="406" y="344"/>
                  </a:lnTo>
                  <a:lnTo>
                    <a:pt x="406" y="352"/>
                  </a:lnTo>
                  <a:lnTo>
                    <a:pt x="406" y="360"/>
                  </a:lnTo>
                  <a:lnTo>
                    <a:pt x="399" y="367"/>
                  </a:lnTo>
                  <a:lnTo>
                    <a:pt x="399" y="375"/>
                  </a:lnTo>
                  <a:lnTo>
                    <a:pt x="406" y="375"/>
                  </a:lnTo>
                  <a:lnTo>
                    <a:pt x="406" y="383"/>
                  </a:lnTo>
                  <a:lnTo>
                    <a:pt x="399" y="383"/>
                  </a:lnTo>
                  <a:lnTo>
                    <a:pt x="399" y="390"/>
                  </a:lnTo>
                  <a:lnTo>
                    <a:pt x="399" y="383"/>
                  </a:lnTo>
                  <a:lnTo>
                    <a:pt x="391" y="383"/>
                  </a:lnTo>
                  <a:lnTo>
                    <a:pt x="391" y="390"/>
                  </a:lnTo>
                  <a:lnTo>
                    <a:pt x="383" y="390"/>
                  </a:lnTo>
                  <a:lnTo>
                    <a:pt x="376" y="390"/>
                  </a:lnTo>
                  <a:lnTo>
                    <a:pt x="376" y="398"/>
                  </a:lnTo>
                  <a:lnTo>
                    <a:pt x="376" y="406"/>
                  </a:lnTo>
                  <a:lnTo>
                    <a:pt x="383" y="413"/>
                  </a:lnTo>
                  <a:lnTo>
                    <a:pt x="376" y="413"/>
                  </a:lnTo>
                  <a:lnTo>
                    <a:pt x="376" y="421"/>
                  </a:lnTo>
                  <a:lnTo>
                    <a:pt x="376" y="429"/>
                  </a:lnTo>
                  <a:lnTo>
                    <a:pt x="376" y="436"/>
                  </a:lnTo>
                  <a:lnTo>
                    <a:pt x="383" y="436"/>
                  </a:lnTo>
                  <a:lnTo>
                    <a:pt x="383" y="444"/>
                  </a:lnTo>
                  <a:lnTo>
                    <a:pt x="391" y="444"/>
                  </a:lnTo>
                  <a:lnTo>
                    <a:pt x="391" y="452"/>
                  </a:lnTo>
                  <a:lnTo>
                    <a:pt x="391" y="459"/>
                  </a:lnTo>
                  <a:lnTo>
                    <a:pt x="399" y="459"/>
                  </a:lnTo>
                  <a:lnTo>
                    <a:pt x="399" y="467"/>
                  </a:lnTo>
                  <a:lnTo>
                    <a:pt x="399" y="459"/>
                  </a:lnTo>
                  <a:lnTo>
                    <a:pt x="399" y="467"/>
                  </a:lnTo>
                  <a:lnTo>
                    <a:pt x="399" y="459"/>
                  </a:lnTo>
                  <a:lnTo>
                    <a:pt x="399" y="467"/>
                  </a:lnTo>
                  <a:lnTo>
                    <a:pt x="406" y="467"/>
                  </a:lnTo>
                  <a:lnTo>
                    <a:pt x="406" y="474"/>
                  </a:lnTo>
                  <a:lnTo>
                    <a:pt x="414" y="474"/>
                  </a:lnTo>
                  <a:lnTo>
                    <a:pt x="414" y="482"/>
                  </a:lnTo>
                  <a:lnTo>
                    <a:pt x="422" y="482"/>
                  </a:lnTo>
                  <a:lnTo>
                    <a:pt x="422" y="490"/>
                  </a:lnTo>
                  <a:lnTo>
                    <a:pt x="422" y="497"/>
                  </a:lnTo>
                  <a:lnTo>
                    <a:pt x="429" y="497"/>
                  </a:lnTo>
                  <a:lnTo>
                    <a:pt x="422" y="497"/>
                  </a:lnTo>
                  <a:lnTo>
                    <a:pt x="414" y="497"/>
                  </a:lnTo>
                  <a:lnTo>
                    <a:pt x="414" y="505"/>
                  </a:lnTo>
                  <a:lnTo>
                    <a:pt x="406" y="505"/>
                  </a:lnTo>
                  <a:lnTo>
                    <a:pt x="406" y="513"/>
                  </a:lnTo>
                  <a:lnTo>
                    <a:pt x="406" y="505"/>
                  </a:lnTo>
                  <a:lnTo>
                    <a:pt x="399" y="513"/>
                  </a:lnTo>
                  <a:lnTo>
                    <a:pt x="399" y="520"/>
                  </a:lnTo>
                  <a:lnTo>
                    <a:pt x="399" y="536"/>
                  </a:lnTo>
                  <a:lnTo>
                    <a:pt x="399" y="543"/>
                  </a:lnTo>
                  <a:lnTo>
                    <a:pt x="391" y="536"/>
                  </a:lnTo>
                  <a:lnTo>
                    <a:pt x="383" y="536"/>
                  </a:lnTo>
                  <a:lnTo>
                    <a:pt x="383" y="543"/>
                  </a:lnTo>
                  <a:lnTo>
                    <a:pt x="383" y="551"/>
                  </a:lnTo>
                  <a:lnTo>
                    <a:pt x="383" y="559"/>
                  </a:lnTo>
                  <a:lnTo>
                    <a:pt x="376" y="559"/>
                  </a:lnTo>
                  <a:lnTo>
                    <a:pt x="376" y="551"/>
                  </a:lnTo>
                  <a:lnTo>
                    <a:pt x="368" y="551"/>
                  </a:lnTo>
                  <a:lnTo>
                    <a:pt x="368" y="543"/>
                  </a:lnTo>
                  <a:lnTo>
                    <a:pt x="368" y="551"/>
                  </a:lnTo>
                  <a:lnTo>
                    <a:pt x="376" y="551"/>
                  </a:lnTo>
                  <a:lnTo>
                    <a:pt x="376" y="543"/>
                  </a:lnTo>
                  <a:lnTo>
                    <a:pt x="368" y="543"/>
                  </a:lnTo>
                  <a:lnTo>
                    <a:pt x="360" y="543"/>
                  </a:lnTo>
                  <a:lnTo>
                    <a:pt x="360" y="551"/>
                  </a:lnTo>
                  <a:lnTo>
                    <a:pt x="360" y="543"/>
                  </a:lnTo>
                  <a:lnTo>
                    <a:pt x="353" y="543"/>
                  </a:lnTo>
                  <a:lnTo>
                    <a:pt x="360" y="543"/>
                  </a:lnTo>
                  <a:lnTo>
                    <a:pt x="353" y="543"/>
                  </a:lnTo>
                  <a:lnTo>
                    <a:pt x="353" y="536"/>
                  </a:lnTo>
                  <a:lnTo>
                    <a:pt x="345" y="536"/>
                  </a:lnTo>
                  <a:lnTo>
                    <a:pt x="345" y="528"/>
                  </a:lnTo>
                  <a:lnTo>
                    <a:pt x="337" y="528"/>
                  </a:lnTo>
                  <a:lnTo>
                    <a:pt x="337" y="520"/>
                  </a:lnTo>
                  <a:lnTo>
                    <a:pt x="330" y="520"/>
                  </a:lnTo>
                  <a:lnTo>
                    <a:pt x="330" y="513"/>
                  </a:lnTo>
                  <a:lnTo>
                    <a:pt x="330" y="520"/>
                  </a:lnTo>
                  <a:lnTo>
                    <a:pt x="322" y="520"/>
                  </a:lnTo>
                  <a:lnTo>
                    <a:pt x="322" y="513"/>
                  </a:lnTo>
                  <a:lnTo>
                    <a:pt x="322" y="520"/>
                  </a:lnTo>
                  <a:lnTo>
                    <a:pt x="322" y="513"/>
                  </a:lnTo>
                  <a:lnTo>
                    <a:pt x="314" y="513"/>
                  </a:lnTo>
                  <a:lnTo>
                    <a:pt x="314" y="505"/>
                  </a:lnTo>
                  <a:lnTo>
                    <a:pt x="314" y="497"/>
                  </a:lnTo>
                  <a:lnTo>
                    <a:pt x="307" y="497"/>
                  </a:lnTo>
                  <a:lnTo>
                    <a:pt x="314" y="497"/>
                  </a:lnTo>
                  <a:lnTo>
                    <a:pt x="307" y="497"/>
                  </a:lnTo>
                  <a:lnTo>
                    <a:pt x="307" y="490"/>
                  </a:lnTo>
                  <a:lnTo>
                    <a:pt x="299" y="490"/>
                  </a:lnTo>
                  <a:lnTo>
                    <a:pt x="291" y="490"/>
                  </a:lnTo>
                  <a:lnTo>
                    <a:pt x="299" y="490"/>
                  </a:lnTo>
                  <a:lnTo>
                    <a:pt x="291" y="490"/>
                  </a:lnTo>
                  <a:lnTo>
                    <a:pt x="291" y="497"/>
                  </a:lnTo>
                  <a:lnTo>
                    <a:pt x="299" y="497"/>
                  </a:lnTo>
                  <a:lnTo>
                    <a:pt x="299" y="505"/>
                  </a:lnTo>
                  <a:lnTo>
                    <a:pt x="299" y="497"/>
                  </a:lnTo>
                  <a:lnTo>
                    <a:pt x="291" y="497"/>
                  </a:lnTo>
                  <a:lnTo>
                    <a:pt x="291" y="505"/>
                  </a:lnTo>
                  <a:lnTo>
                    <a:pt x="284" y="505"/>
                  </a:lnTo>
                  <a:lnTo>
                    <a:pt x="284" y="497"/>
                  </a:lnTo>
                  <a:lnTo>
                    <a:pt x="276" y="497"/>
                  </a:lnTo>
                  <a:lnTo>
                    <a:pt x="276" y="505"/>
                  </a:lnTo>
                  <a:lnTo>
                    <a:pt x="276" y="497"/>
                  </a:lnTo>
                  <a:lnTo>
                    <a:pt x="268" y="497"/>
                  </a:lnTo>
                  <a:lnTo>
                    <a:pt x="268" y="505"/>
                  </a:lnTo>
                  <a:lnTo>
                    <a:pt x="268" y="497"/>
                  </a:lnTo>
                  <a:lnTo>
                    <a:pt x="268" y="505"/>
                  </a:lnTo>
                  <a:lnTo>
                    <a:pt x="268" y="497"/>
                  </a:lnTo>
                  <a:lnTo>
                    <a:pt x="268" y="505"/>
                  </a:lnTo>
                  <a:lnTo>
                    <a:pt x="268" y="497"/>
                  </a:lnTo>
                  <a:lnTo>
                    <a:pt x="261" y="497"/>
                  </a:lnTo>
                  <a:lnTo>
                    <a:pt x="261" y="505"/>
                  </a:lnTo>
                  <a:lnTo>
                    <a:pt x="261" y="497"/>
                  </a:lnTo>
                  <a:lnTo>
                    <a:pt x="261" y="505"/>
                  </a:lnTo>
                  <a:lnTo>
                    <a:pt x="261" y="497"/>
                  </a:lnTo>
                  <a:lnTo>
                    <a:pt x="261" y="505"/>
                  </a:lnTo>
                  <a:lnTo>
                    <a:pt x="261" y="513"/>
                  </a:lnTo>
                  <a:lnTo>
                    <a:pt x="261" y="505"/>
                  </a:lnTo>
                  <a:lnTo>
                    <a:pt x="261" y="513"/>
                  </a:lnTo>
                  <a:lnTo>
                    <a:pt x="268" y="513"/>
                  </a:lnTo>
                  <a:lnTo>
                    <a:pt x="261" y="513"/>
                  </a:lnTo>
                  <a:lnTo>
                    <a:pt x="268" y="513"/>
                  </a:lnTo>
                  <a:lnTo>
                    <a:pt x="268" y="505"/>
                  </a:lnTo>
                  <a:lnTo>
                    <a:pt x="268" y="513"/>
                  </a:lnTo>
                  <a:lnTo>
                    <a:pt x="276" y="513"/>
                  </a:lnTo>
                  <a:lnTo>
                    <a:pt x="284" y="513"/>
                  </a:lnTo>
                  <a:lnTo>
                    <a:pt x="276" y="513"/>
                  </a:lnTo>
                  <a:lnTo>
                    <a:pt x="268" y="513"/>
                  </a:lnTo>
                  <a:lnTo>
                    <a:pt x="268" y="520"/>
                  </a:lnTo>
                  <a:lnTo>
                    <a:pt x="261" y="520"/>
                  </a:lnTo>
                  <a:lnTo>
                    <a:pt x="261" y="513"/>
                  </a:lnTo>
                  <a:lnTo>
                    <a:pt x="261" y="520"/>
                  </a:lnTo>
                  <a:lnTo>
                    <a:pt x="261" y="513"/>
                  </a:lnTo>
                  <a:lnTo>
                    <a:pt x="253" y="513"/>
                  </a:lnTo>
                  <a:lnTo>
                    <a:pt x="261" y="513"/>
                  </a:lnTo>
                  <a:lnTo>
                    <a:pt x="253" y="513"/>
                  </a:lnTo>
                  <a:lnTo>
                    <a:pt x="261" y="513"/>
                  </a:lnTo>
                  <a:lnTo>
                    <a:pt x="253" y="513"/>
                  </a:lnTo>
                  <a:lnTo>
                    <a:pt x="253" y="520"/>
                  </a:lnTo>
                  <a:lnTo>
                    <a:pt x="253" y="513"/>
                  </a:lnTo>
                  <a:lnTo>
                    <a:pt x="253" y="520"/>
                  </a:lnTo>
                  <a:lnTo>
                    <a:pt x="253" y="513"/>
                  </a:lnTo>
                  <a:lnTo>
                    <a:pt x="253" y="520"/>
                  </a:lnTo>
                  <a:lnTo>
                    <a:pt x="253" y="513"/>
                  </a:lnTo>
                  <a:lnTo>
                    <a:pt x="253" y="520"/>
                  </a:lnTo>
                  <a:lnTo>
                    <a:pt x="245" y="520"/>
                  </a:lnTo>
                  <a:lnTo>
                    <a:pt x="253" y="520"/>
                  </a:lnTo>
                  <a:lnTo>
                    <a:pt x="253" y="528"/>
                  </a:lnTo>
                  <a:lnTo>
                    <a:pt x="253" y="536"/>
                  </a:lnTo>
                  <a:lnTo>
                    <a:pt x="253" y="543"/>
                  </a:lnTo>
                  <a:lnTo>
                    <a:pt x="261" y="543"/>
                  </a:lnTo>
                  <a:lnTo>
                    <a:pt x="261" y="551"/>
                  </a:lnTo>
                  <a:lnTo>
                    <a:pt x="268" y="551"/>
                  </a:lnTo>
                  <a:lnTo>
                    <a:pt x="268" y="559"/>
                  </a:lnTo>
                  <a:lnTo>
                    <a:pt x="268" y="566"/>
                  </a:lnTo>
                  <a:lnTo>
                    <a:pt x="276" y="566"/>
                  </a:lnTo>
                  <a:lnTo>
                    <a:pt x="276" y="574"/>
                  </a:lnTo>
                  <a:lnTo>
                    <a:pt x="276" y="582"/>
                  </a:lnTo>
                  <a:lnTo>
                    <a:pt x="284" y="582"/>
                  </a:lnTo>
                  <a:lnTo>
                    <a:pt x="284" y="589"/>
                  </a:lnTo>
                  <a:lnTo>
                    <a:pt x="284" y="582"/>
                  </a:lnTo>
                  <a:lnTo>
                    <a:pt x="276" y="582"/>
                  </a:lnTo>
                  <a:lnTo>
                    <a:pt x="276" y="589"/>
                  </a:lnTo>
                  <a:lnTo>
                    <a:pt x="284" y="589"/>
                  </a:lnTo>
                  <a:lnTo>
                    <a:pt x="284" y="597"/>
                  </a:lnTo>
                  <a:lnTo>
                    <a:pt x="291" y="597"/>
                  </a:lnTo>
                  <a:lnTo>
                    <a:pt x="284" y="597"/>
                  </a:lnTo>
                  <a:lnTo>
                    <a:pt x="276" y="597"/>
                  </a:lnTo>
                  <a:lnTo>
                    <a:pt x="276" y="589"/>
                  </a:lnTo>
                  <a:lnTo>
                    <a:pt x="268" y="589"/>
                  </a:lnTo>
                  <a:lnTo>
                    <a:pt x="268" y="582"/>
                  </a:lnTo>
                  <a:lnTo>
                    <a:pt x="268" y="574"/>
                  </a:lnTo>
                  <a:lnTo>
                    <a:pt x="261" y="574"/>
                  </a:lnTo>
                  <a:lnTo>
                    <a:pt x="261" y="566"/>
                  </a:lnTo>
                  <a:lnTo>
                    <a:pt x="261" y="574"/>
                  </a:lnTo>
                  <a:lnTo>
                    <a:pt x="261" y="566"/>
                  </a:lnTo>
                  <a:lnTo>
                    <a:pt x="253" y="566"/>
                  </a:lnTo>
                  <a:lnTo>
                    <a:pt x="253" y="559"/>
                  </a:lnTo>
                  <a:lnTo>
                    <a:pt x="245" y="559"/>
                  </a:lnTo>
                  <a:lnTo>
                    <a:pt x="253" y="559"/>
                  </a:lnTo>
                  <a:lnTo>
                    <a:pt x="253" y="566"/>
                  </a:lnTo>
                  <a:lnTo>
                    <a:pt x="253" y="574"/>
                  </a:lnTo>
                  <a:lnTo>
                    <a:pt x="253" y="566"/>
                  </a:lnTo>
                  <a:lnTo>
                    <a:pt x="253" y="574"/>
                  </a:lnTo>
                  <a:lnTo>
                    <a:pt x="253" y="582"/>
                  </a:lnTo>
                  <a:lnTo>
                    <a:pt x="245" y="582"/>
                  </a:lnTo>
                  <a:lnTo>
                    <a:pt x="238" y="582"/>
                  </a:lnTo>
                  <a:lnTo>
                    <a:pt x="245" y="582"/>
                  </a:lnTo>
                  <a:lnTo>
                    <a:pt x="238" y="582"/>
                  </a:lnTo>
                  <a:lnTo>
                    <a:pt x="245" y="582"/>
                  </a:lnTo>
                  <a:lnTo>
                    <a:pt x="245" y="589"/>
                  </a:lnTo>
                  <a:lnTo>
                    <a:pt x="238" y="589"/>
                  </a:lnTo>
                  <a:lnTo>
                    <a:pt x="230" y="589"/>
                  </a:lnTo>
                  <a:lnTo>
                    <a:pt x="230" y="597"/>
                  </a:lnTo>
                  <a:lnTo>
                    <a:pt x="230" y="605"/>
                  </a:lnTo>
                  <a:lnTo>
                    <a:pt x="230" y="612"/>
                  </a:lnTo>
                  <a:lnTo>
                    <a:pt x="238" y="612"/>
                  </a:lnTo>
                  <a:lnTo>
                    <a:pt x="230" y="612"/>
                  </a:lnTo>
                  <a:lnTo>
                    <a:pt x="238" y="612"/>
                  </a:lnTo>
                  <a:lnTo>
                    <a:pt x="238" y="620"/>
                  </a:lnTo>
                  <a:lnTo>
                    <a:pt x="230" y="620"/>
                  </a:lnTo>
                  <a:lnTo>
                    <a:pt x="230" y="628"/>
                  </a:lnTo>
                  <a:lnTo>
                    <a:pt x="238" y="628"/>
                  </a:lnTo>
                  <a:lnTo>
                    <a:pt x="238" y="620"/>
                  </a:lnTo>
                  <a:lnTo>
                    <a:pt x="245" y="620"/>
                  </a:lnTo>
                  <a:lnTo>
                    <a:pt x="245" y="628"/>
                  </a:lnTo>
                  <a:lnTo>
                    <a:pt x="253" y="628"/>
                  </a:lnTo>
                  <a:lnTo>
                    <a:pt x="261" y="628"/>
                  </a:lnTo>
                  <a:lnTo>
                    <a:pt x="261" y="635"/>
                  </a:lnTo>
                  <a:lnTo>
                    <a:pt x="261" y="643"/>
                  </a:lnTo>
                  <a:lnTo>
                    <a:pt x="268" y="635"/>
                  </a:lnTo>
                  <a:lnTo>
                    <a:pt x="268" y="628"/>
                  </a:lnTo>
                  <a:lnTo>
                    <a:pt x="276" y="628"/>
                  </a:lnTo>
                  <a:lnTo>
                    <a:pt x="268" y="628"/>
                  </a:lnTo>
                  <a:lnTo>
                    <a:pt x="268" y="620"/>
                  </a:lnTo>
                  <a:lnTo>
                    <a:pt x="268" y="612"/>
                  </a:lnTo>
                  <a:lnTo>
                    <a:pt x="276" y="612"/>
                  </a:lnTo>
                  <a:lnTo>
                    <a:pt x="284" y="612"/>
                  </a:lnTo>
                  <a:lnTo>
                    <a:pt x="284" y="620"/>
                  </a:lnTo>
                  <a:lnTo>
                    <a:pt x="284" y="628"/>
                  </a:lnTo>
                  <a:lnTo>
                    <a:pt x="284" y="635"/>
                  </a:lnTo>
                  <a:lnTo>
                    <a:pt x="291" y="635"/>
                  </a:lnTo>
                  <a:lnTo>
                    <a:pt x="291" y="643"/>
                  </a:lnTo>
                  <a:lnTo>
                    <a:pt x="291" y="635"/>
                  </a:lnTo>
                  <a:lnTo>
                    <a:pt x="291" y="643"/>
                  </a:lnTo>
                  <a:lnTo>
                    <a:pt x="291" y="635"/>
                  </a:lnTo>
                  <a:lnTo>
                    <a:pt x="299" y="635"/>
                  </a:lnTo>
                  <a:lnTo>
                    <a:pt x="307" y="635"/>
                  </a:lnTo>
                  <a:lnTo>
                    <a:pt x="299" y="635"/>
                  </a:lnTo>
                  <a:lnTo>
                    <a:pt x="299" y="643"/>
                  </a:lnTo>
                  <a:lnTo>
                    <a:pt x="299" y="651"/>
                  </a:lnTo>
                  <a:lnTo>
                    <a:pt x="307" y="651"/>
                  </a:lnTo>
                  <a:lnTo>
                    <a:pt x="314" y="651"/>
                  </a:lnTo>
                  <a:lnTo>
                    <a:pt x="322" y="651"/>
                  </a:lnTo>
                  <a:lnTo>
                    <a:pt x="330" y="651"/>
                  </a:lnTo>
                  <a:lnTo>
                    <a:pt x="337" y="651"/>
                  </a:lnTo>
                  <a:lnTo>
                    <a:pt x="337" y="658"/>
                  </a:lnTo>
                  <a:lnTo>
                    <a:pt x="345" y="658"/>
                  </a:lnTo>
                  <a:lnTo>
                    <a:pt x="353" y="658"/>
                  </a:lnTo>
                  <a:lnTo>
                    <a:pt x="353" y="666"/>
                  </a:lnTo>
                  <a:lnTo>
                    <a:pt x="353" y="674"/>
                  </a:lnTo>
                  <a:lnTo>
                    <a:pt x="360" y="674"/>
                  </a:lnTo>
                  <a:lnTo>
                    <a:pt x="353" y="674"/>
                  </a:lnTo>
                  <a:lnTo>
                    <a:pt x="353" y="681"/>
                  </a:lnTo>
                  <a:lnTo>
                    <a:pt x="353" y="674"/>
                  </a:lnTo>
                  <a:lnTo>
                    <a:pt x="353" y="666"/>
                  </a:lnTo>
                  <a:lnTo>
                    <a:pt x="353" y="674"/>
                  </a:lnTo>
                  <a:lnTo>
                    <a:pt x="353" y="681"/>
                  </a:lnTo>
                  <a:lnTo>
                    <a:pt x="345" y="681"/>
                  </a:lnTo>
                  <a:lnTo>
                    <a:pt x="353" y="681"/>
                  </a:lnTo>
                  <a:lnTo>
                    <a:pt x="345" y="681"/>
                  </a:lnTo>
                  <a:lnTo>
                    <a:pt x="345" y="689"/>
                  </a:lnTo>
                  <a:lnTo>
                    <a:pt x="337" y="689"/>
                  </a:lnTo>
                  <a:lnTo>
                    <a:pt x="337" y="697"/>
                  </a:lnTo>
                  <a:lnTo>
                    <a:pt x="337" y="704"/>
                  </a:lnTo>
                  <a:lnTo>
                    <a:pt x="345" y="704"/>
                  </a:lnTo>
                  <a:lnTo>
                    <a:pt x="353" y="704"/>
                  </a:lnTo>
                  <a:lnTo>
                    <a:pt x="353" y="697"/>
                  </a:lnTo>
                  <a:lnTo>
                    <a:pt x="360" y="697"/>
                  </a:lnTo>
                  <a:lnTo>
                    <a:pt x="360" y="704"/>
                  </a:lnTo>
                  <a:lnTo>
                    <a:pt x="360" y="697"/>
                  </a:lnTo>
                  <a:lnTo>
                    <a:pt x="360" y="704"/>
                  </a:lnTo>
                  <a:lnTo>
                    <a:pt x="360" y="712"/>
                  </a:lnTo>
                  <a:lnTo>
                    <a:pt x="368" y="712"/>
                  </a:lnTo>
                  <a:lnTo>
                    <a:pt x="376" y="712"/>
                  </a:lnTo>
                  <a:lnTo>
                    <a:pt x="376" y="720"/>
                  </a:lnTo>
                  <a:lnTo>
                    <a:pt x="383" y="720"/>
                  </a:lnTo>
                  <a:lnTo>
                    <a:pt x="383" y="727"/>
                  </a:lnTo>
                  <a:lnTo>
                    <a:pt x="391" y="727"/>
                  </a:lnTo>
                  <a:lnTo>
                    <a:pt x="391" y="720"/>
                  </a:lnTo>
                  <a:lnTo>
                    <a:pt x="391" y="727"/>
                  </a:lnTo>
                  <a:lnTo>
                    <a:pt x="391" y="720"/>
                  </a:lnTo>
                  <a:lnTo>
                    <a:pt x="399" y="720"/>
                  </a:lnTo>
                  <a:lnTo>
                    <a:pt x="406" y="720"/>
                  </a:lnTo>
                  <a:lnTo>
                    <a:pt x="414" y="720"/>
                  </a:lnTo>
                  <a:lnTo>
                    <a:pt x="422" y="712"/>
                  </a:lnTo>
                  <a:lnTo>
                    <a:pt x="429" y="712"/>
                  </a:lnTo>
                  <a:lnTo>
                    <a:pt x="422" y="712"/>
                  </a:lnTo>
                  <a:lnTo>
                    <a:pt x="429" y="712"/>
                  </a:lnTo>
                  <a:lnTo>
                    <a:pt x="422" y="712"/>
                  </a:lnTo>
                  <a:lnTo>
                    <a:pt x="429" y="712"/>
                  </a:lnTo>
                  <a:lnTo>
                    <a:pt x="429" y="704"/>
                  </a:lnTo>
                  <a:lnTo>
                    <a:pt x="437" y="704"/>
                  </a:lnTo>
                  <a:lnTo>
                    <a:pt x="445" y="712"/>
                  </a:lnTo>
                  <a:lnTo>
                    <a:pt x="445" y="704"/>
                  </a:lnTo>
                  <a:lnTo>
                    <a:pt x="452" y="704"/>
                  </a:lnTo>
                  <a:lnTo>
                    <a:pt x="452" y="712"/>
                  </a:lnTo>
                  <a:lnTo>
                    <a:pt x="452" y="720"/>
                  </a:lnTo>
                  <a:lnTo>
                    <a:pt x="445" y="720"/>
                  </a:lnTo>
                  <a:lnTo>
                    <a:pt x="452" y="720"/>
                  </a:lnTo>
                  <a:lnTo>
                    <a:pt x="445" y="720"/>
                  </a:lnTo>
                  <a:lnTo>
                    <a:pt x="445" y="712"/>
                  </a:lnTo>
                  <a:lnTo>
                    <a:pt x="445" y="720"/>
                  </a:lnTo>
                  <a:lnTo>
                    <a:pt x="437" y="720"/>
                  </a:lnTo>
                  <a:lnTo>
                    <a:pt x="429" y="720"/>
                  </a:lnTo>
                  <a:lnTo>
                    <a:pt x="429" y="727"/>
                  </a:lnTo>
                  <a:lnTo>
                    <a:pt x="437" y="727"/>
                  </a:lnTo>
                  <a:lnTo>
                    <a:pt x="437" y="720"/>
                  </a:lnTo>
                  <a:lnTo>
                    <a:pt x="437" y="727"/>
                  </a:lnTo>
                  <a:lnTo>
                    <a:pt x="437" y="735"/>
                  </a:lnTo>
                  <a:lnTo>
                    <a:pt x="445" y="735"/>
                  </a:lnTo>
                  <a:lnTo>
                    <a:pt x="437" y="735"/>
                  </a:lnTo>
                  <a:lnTo>
                    <a:pt x="437" y="742"/>
                  </a:lnTo>
                  <a:lnTo>
                    <a:pt x="437" y="750"/>
                  </a:lnTo>
                  <a:lnTo>
                    <a:pt x="437" y="758"/>
                  </a:lnTo>
                  <a:lnTo>
                    <a:pt x="429" y="758"/>
                  </a:lnTo>
                  <a:lnTo>
                    <a:pt x="429" y="765"/>
                  </a:lnTo>
                  <a:lnTo>
                    <a:pt x="422" y="765"/>
                  </a:lnTo>
                  <a:lnTo>
                    <a:pt x="422" y="773"/>
                  </a:lnTo>
                  <a:lnTo>
                    <a:pt x="429" y="773"/>
                  </a:lnTo>
                  <a:lnTo>
                    <a:pt x="429" y="781"/>
                  </a:lnTo>
                  <a:lnTo>
                    <a:pt x="437" y="781"/>
                  </a:lnTo>
                  <a:lnTo>
                    <a:pt x="437" y="788"/>
                  </a:lnTo>
                  <a:lnTo>
                    <a:pt x="437" y="796"/>
                  </a:lnTo>
                  <a:lnTo>
                    <a:pt x="437" y="804"/>
                  </a:lnTo>
                  <a:lnTo>
                    <a:pt x="445" y="804"/>
                  </a:lnTo>
                  <a:lnTo>
                    <a:pt x="445" y="811"/>
                  </a:lnTo>
                  <a:lnTo>
                    <a:pt x="437" y="811"/>
                  </a:lnTo>
                  <a:lnTo>
                    <a:pt x="429" y="811"/>
                  </a:lnTo>
                  <a:lnTo>
                    <a:pt x="429" y="819"/>
                  </a:lnTo>
                  <a:lnTo>
                    <a:pt x="422" y="819"/>
                  </a:lnTo>
                  <a:lnTo>
                    <a:pt x="414" y="819"/>
                  </a:lnTo>
                  <a:lnTo>
                    <a:pt x="406" y="819"/>
                  </a:lnTo>
                  <a:lnTo>
                    <a:pt x="406" y="827"/>
                  </a:lnTo>
                  <a:lnTo>
                    <a:pt x="406" y="834"/>
                  </a:lnTo>
                  <a:lnTo>
                    <a:pt x="399" y="834"/>
                  </a:lnTo>
                  <a:lnTo>
                    <a:pt x="399" y="842"/>
                  </a:lnTo>
                  <a:lnTo>
                    <a:pt x="399" y="850"/>
                  </a:lnTo>
                  <a:lnTo>
                    <a:pt x="391" y="850"/>
                  </a:lnTo>
                  <a:lnTo>
                    <a:pt x="383" y="850"/>
                  </a:lnTo>
                  <a:lnTo>
                    <a:pt x="383" y="857"/>
                  </a:lnTo>
                  <a:lnTo>
                    <a:pt x="376" y="865"/>
                  </a:lnTo>
                  <a:lnTo>
                    <a:pt x="376" y="873"/>
                  </a:lnTo>
                  <a:lnTo>
                    <a:pt x="368" y="873"/>
                  </a:lnTo>
                  <a:lnTo>
                    <a:pt x="368" y="880"/>
                  </a:lnTo>
                  <a:lnTo>
                    <a:pt x="360" y="880"/>
                  </a:lnTo>
                  <a:lnTo>
                    <a:pt x="360" y="888"/>
                  </a:lnTo>
                  <a:lnTo>
                    <a:pt x="353" y="888"/>
                  </a:lnTo>
                  <a:lnTo>
                    <a:pt x="360" y="888"/>
                  </a:lnTo>
                  <a:lnTo>
                    <a:pt x="360" y="896"/>
                  </a:lnTo>
                  <a:lnTo>
                    <a:pt x="353" y="903"/>
                  </a:lnTo>
                  <a:lnTo>
                    <a:pt x="345" y="903"/>
                  </a:lnTo>
                  <a:lnTo>
                    <a:pt x="337" y="903"/>
                  </a:lnTo>
                  <a:lnTo>
                    <a:pt x="330" y="911"/>
                  </a:lnTo>
                  <a:lnTo>
                    <a:pt x="322" y="911"/>
                  </a:lnTo>
                  <a:lnTo>
                    <a:pt x="322" y="919"/>
                  </a:lnTo>
                  <a:lnTo>
                    <a:pt x="314" y="919"/>
                  </a:lnTo>
                  <a:lnTo>
                    <a:pt x="314" y="926"/>
                  </a:lnTo>
                  <a:lnTo>
                    <a:pt x="307" y="934"/>
                  </a:lnTo>
                  <a:lnTo>
                    <a:pt x="307" y="942"/>
                  </a:lnTo>
                  <a:lnTo>
                    <a:pt x="299" y="942"/>
                  </a:lnTo>
                  <a:lnTo>
                    <a:pt x="291" y="942"/>
                  </a:lnTo>
                  <a:lnTo>
                    <a:pt x="284" y="942"/>
                  </a:lnTo>
                  <a:lnTo>
                    <a:pt x="276" y="942"/>
                  </a:lnTo>
                  <a:lnTo>
                    <a:pt x="276" y="934"/>
                  </a:lnTo>
                  <a:lnTo>
                    <a:pt x="268" y="934"/>
                  </a:lnTo>
                  <a:lnTo>
                    <a:pt x="261" y="934"/>
                  </a:lnTo>
                  <a:lnTo>
                    <a:pt x="253" y="934"/>
                  </a:lnTo>
                  <a:lnTo>
                    <a:pt x="253" y="926"/>
                  </a:lnTo>
                  <a:lnTo>
                    <a:pt x="245" y="926"/>
                  </a:lnTo>
                  <a:lnTo>
                    <a:pt x="238" y="926"/>
                  </a:lnTo>
                  <a:lnTo>
                    <a:pt x="238" y="919"/>
                  </a:lnTo>
                  <a:lnTo>
                    <a:pt x="230" y="919"/>
                  </a:lnTo>
                  <a:lnTo>
                    <a:pt x="230" y="911"/>
                  </a:lnTo>
                  <a:lnTo>
                    <a:pt x="230" y="919"/>
                  </a:lnTo>
                  <a:lnTo>
                    <a:pt x="230" y="911"/>
                  </a:lnTo>
                  <a:lnTo>
                    <a:pt x="222" y="911"/>
                  </a:lnTo>
                  <a:lnTo>
                    <a:pt x="222" y="903"/>
                  </a:lnTo>
                  <a:lnTo>
                    <a:pt x="215" y="903"/>
                  </a:lnTo>
                  <a:lnTo>
                    <a:pt x="215" y="896"/>
                  </a:lnTo>
                  <a:lnTo>
                    <a:pt x="215" y="888"/>
                  </a:lnTo>
                  <a:lnTo>
                    <a:pt x="207" y="888"/>
                  </a:lnTo>
                  <a:lnTo>
                    <a:pt x="207" y="880"/>
                  </a:lnTo>
                  <a:lnTo>
                    <a:pt x="207" y="873"/>
                  </a:lnTo>
                  <a:lnTo>
                    <a:pt x="199" y="873"/>
                  </a:lnTo>
                  <a:lnTo>
                    <a:pt x="199" y="865"/>
                  </a:lnTo>
                  <a:lnTo>
                    <a:pt x="199" y="857"/>
                  </a:lnTo>
                  <a:lnTo>
                    <a:pt x="207" y="857"/>
                  </a:lnTo>
                  <a:lnTo>
                    <a:pt x="207" y="850"/>
                  </a:lnTo>
                  <a:lnTo>
                    <a:pt x="207" y="842"/>
                  </a:lnTo>
                  <a:lnTo>
                    <a:pt x="207" y="834"/>
                  </a:lnTo>
                  <a:lnTo>
                    <a:pt x="215" y="834"/>
                  </a:lnTo>
                  <a:lnTo>
                    <a:pt x="215" y="827"/>
                  </a:lnTo>
                  <a:lnTo>
                    <a:pt x="222" y="827"/>
                  </a:lnTo>
                  <a:lnTo>
                    <a:pt x="222" y="819"/>
                  </a:lnTo>
                  <a:lnTo>
                    <a:pt x="230" y="819"/>
                  </a:lnTo>
                  <a:lnTo>
                    <a:pt x="230" y="811"/>
                  </a:lnTo>
                  <a:lnTo>
                    <a:pt x="230" y="804"/>
                  </a:lnTo>
                  <a:lnTo>
                    <a:pt x="230" y="796"/>
                  </a:lnTo>
                  <a:lnTo>
                    <a:pt x="222" y="796"/>
                  </a:lnTo>
                  <a:lnTo>
                    <a:pt x="215" y="796"/>
                  </a:lnTo>
                  <a:lnTo>
                    <a:pt x="215" y="804"/>
                  </a:lnTo>
                  <a:lnTo>
                    <a:pt x="207" y="804"/>
                  </a:lnTo>
                  <a:lnTo>
                    <a:pt x="207" y="796"/>
                  </a:lnTo>
                  <a:lnTo>
                    <a:pt x="199" y="796"/>
                  </a:lnTo>
                  <a:lnTo>
                    <a:pt x="199" y="788"/>
                  </a:lnTo>
                  <a:lnTo>
                    <a:pt x="192" y="788"/>
                  </a:lnTo>
                  <a:lnTo>
                    <a:pt x="192" y="781"/>
                  </a:lnTo>
                  <a:lnTo>
                    <a:pt x="192" y="773"/>
                  </a:lnTo>
                  <a:lnTo>
                    <a:pt x="184" y="773"/>
                  </a:lnTo>
                  <a:lnTo>
                    <a:pt x="184" y="765"/>
                  </a:lnTo>
                  <a:lnTo>
                    <a:pt x="177" y="765"/>
                  </a:lnTo>
                  <a:lnTo>
                    <a:pt x="169" y="765"/>
                  </a:lnTo>
                  <a:lnTo>
                    <a:pt x="169" y="758"/>
                  </a:lnTo>
                  <a:lnTo>
                    <a:pt x="161" y="758"/>
                  </a:lnTo>
                  <a:lnTo>
                    <a:pt x="161" y="750"/>
                  </a:lnTo>
                  <a:lnTo>
                    <a:pt x="161" y="742"/>
                  </a:lnTo>
                  <a:lnTo>
                    <a:pt x="154" y="742"/>
                  </a:lnTo>
                  <a:lnTo>
                    <a:pt x="146" y="742"/>
                  </a:lnTo>
                  <a:lnTo>
                    <a:pt x="154" y="742"/>
                  </a:lnTo>
                  <a:lnTo>
                    <a:pt x="154" y="735"/>
                  </a:lnTo>
                  <a:lnTo>
                    <a:pt x="154" y="727"/>
                  </a:lnTo>
                  <a:lnTo>
                    <a:pt x="161" y="727"/>
                  </a:lnTo>
                  <a:lnTo>
                    <a:pt x="161" y="720"/>
                  </a:lnTo>
                  <a:lnTo>
                    <a:pt x="154" y="720"/>
                  </a:lnTo>
                  <a:lnTo>
                    <a:pt x="161" y="720"/>
                  </a:lnTo>
                  <a:lnTo>
                    <a:pt x="154" y="720"/>
                  </a:lnTo>
                  <a:lnTo>
                    <a:pt x="161" y="720"/>
                  </a:lnTo>
                  <a:lnTo>
                    <a:pt x="161" y="712"/>
                  </a:lnTo>
                  <a:lnTo>
                    <a:pt x="161" y="704"/>
                  </a:lnTo>
                  <a:lnTo>
                    <a:pt x="161" y="697"/>
                  </a:lnTo>
                  <a:lnTo>
                    <a:pt x="154" y="697"/>
                  </a:lnTo>
                  <a:lnTo>
                    <a:pt x="154" y="704"/>
                  </a:lnTo>
                  <a:lnTo>
                    <a:pt x="154" y="697"/>
                  </a:lnTo>
                  <a:lnTo>
                    <a:pt x="154" y="689"/>
                  </a:lnTo>
                  <a:lnTo>
                    <a:pt x="146" y="689"/>
                  </a:lnTo>
                  <a:lnTo>
                    <a:pt x="146" y="681"/>
                  </a:lnTo>
                  <a:lnTo>
                    <a:pt x="146" y="674"/>
                  </a:lnTo>
                  <a:lnTo>
                    <a:pt x="146" y="666"/>
                  </a:lnTo>
                  <a:lnTo>
                    <a:pt x="138" y="666"/>
                  </a:lnTo>
                  <a:lnTo>
                    <a:pt x="138" y="658"/>
                  </a:lnTo>
                  <a:lnTo>
                    <a:pt x="138" y="666"/>
                  </a:lnTo>
                  <a:lnTo>
                    <a:pt x="131" y="666"/>
                  </a:lnTo>
                  <a:lnTo>
                    <a:pt x="123" y="666"/>
                  </a:lnTo>
                  <a:lnTo>
                    <a:pt x="123" y="658"/>
                  </a:lnTo>
                  <a:lnTo>
                    <a:pt x="115" y="658"/>
                  </a:lnTo>
                  <a:lnTo>
                    <a:pt x="115" y="651"/>
                  </a:lnTo>
                  <a:lnTo>
                    <a:pt x="108" y="651"/>
                  </a:lnTo>
                  <a:lnTo>
                    <a:pt x="100" y="651"/>
                  </a:lnTo>
                  <a:lnTo>
                    <a:pt x="92" y="651"/>
                  </a:lnTo>
                  <a:lnTo>
                    <a:pt x="92" y="658"/>
                  </a:lnTo>
                  <a:lnTo>
                    <a:pt x="85" y="658"/>
                  </a:lnTo>
                  <a:lnTo>
                    <a:pt x="77" y="658"/>
                  </a:lnTo>
                  <a:lnTo>
                    <a:pt x="69" y="658"/>
                  </a:lnTo>
                  <a:lnTo>
                    <a:pt x="69" y="651"/>
                  </a:lnTo>
                  <a:lnTo>
                    <a:pt x="62" y="651"/>
                  </a:lnTo>
                  <a:lnTo>
                    <a:pt x="62" y="643"/>
                  </a:lnTo>
                  <a:lnTo>
                    <a:pt x="62" y="651"/>
                  </a:lnTo>
                  <a:lnTo>
                    <a:pt x="54" y="651"/>
                  </a:lnTo>
                  <a:lnTo>
                    <a:pt x="54" y="643"/>
                  </a:lnTo>
                  <a:lnTo>
                    <a:pt x="54" y="635"/>
                  </a:lnTo>
                  <a:lnTo>
                    <a:pt x="46" y="628"/>
                  </a:lnTo>
                  <a:lnTo>
                    <a:pt x="39" y="628"/>
                  </a:lnTo>
                  <a:lnTo>
                    <a:pt x="39" y="620"/>
                  </a:lnTo>
                  <a:lnTo>
                    <a:pt x="46" y="620"/>
                  </a:lnTo>
                  <a:lnTo>
                    <a:pt x="39" y="620"/>
                  </a:lnTo>
                  <a:lnTo>
                    <a:pt x="39" y="612"/>
                  </a:lnTo>
                  <a:lnTo>
                    <a:pt x="39" y="605"/>
                  </a:lnTo>
                  <a:lnTo>
                    <a:pt x="31" y="605"/>
                  </a:lnTo>
                  <a:lnTo>
                    <a:pt x="31" y="597"/>
                  </a:lnTo>
                  <a:lnTo>
                    <a:pt x="39" y="597"/>
                  </a:lnTo>
                  <a:lnTo>
                    <a:pt x="39" y="589"/>
                  </a:lnTo>
                  <a:lnTo>
                    <a:pt x="39" y="582"/>
                  </a:lnTo>
                  <a:lnTo>
                    <a:pt x="39" y="574"/>
                  </a:lnTo>
                  <a:lnTo>
                    <a:pt x="39" y="566"/>
                  </a:lnTo>
                  <a:lnTo>
                    <a:pt x="31" y="566"/>
                  </a:lnTo>
                  <a:lnTo>
                    <a:pt x="23" y="566"/>
                  </a:lnTo>
                  <a:lnTo>
                    <a:pt x="23" y="559"/>
                  </a:lnTo>
                  <a:lnTo>
                    <a:pt x="16" y="559"/>
                  </a:lnTo>
                  <a:lnTo>
                    <a:pt x="16" y="551"/>
                  </a:lnTo>
                  <a:lnTo>
                    <a:pt x="16" y="543"/>
                  </a:lnTo>
                  <a:lnTo>
                    <a:pt x="16" y="536"/>
                  </a:lnTo>
                  <a:lnTo>
                    <a:pt x="23" y="536"/>
                  </a:lnTo>
                  <a:lnTo>
                    <a:pt x="23" y="528"/>
                  </a:lnTo>
                  <a:lnTo>
                    <a:pt x="16" y="528"/>
                  </a:lnTo>
                  <a:lnTo>
                    <a:pt x="16" y="520"/>
                  </a:lnTo>
                  <a:lnTo>
                    <a:pt x="16" y="513"/>
                  </a:lnTo>
                  <a:lnTo>
                    <a:pt x="16" y="505"/>
                  </a:lnTo>
                  <a:lnTo>
                    <a:pt x="23" y="505"/>
                  </a:lnTo>
                  <a:lnTo>
                    <a:pt x="23" y="497"/>
                  </a:lnTo>
                  <a:lnTo>
                    <a:pt x="31" y="497"/>
                  </a:lnTo>
                  <a:lnTo>
                    <a:pt x="31" y="490"/>
                  </a:lnTo>
                  <a:lnTo>
                    <a:pt x="23" y="490"/>
                  </a:lnTo>
                  <a:lnTo>
                    <a:pt x="23" y="482"/>
                  </a:lnTo>
                  <a:lnTo>
                    <a:pt x="31" y="482"/>
                  </a:lnTo>
                  <a:lnTo>
                    <a:pt x="31" y="474"/>
                  </a:lnTo>
                  <a:lnTo>
                    <a:pt x="31" y="467"/>
                  </a:lnTo>
                  <a:lnTo>
                    <a:pt x="23" y="467"/>
                  </a:lnTo>
                  <a:lnTo>
                    <a:pt x="31" y="467"/>
                  </a:lnTo>
                  <a:lnTo>
                    <a:pt x="23" y="467"/>
                  </a:lnTo>
                  <a:lnTo>
                    <a:pt x="23" y="459"/>
                  </a:lnTo>
                  <a:lnTo>
                    <a:pt x="23" y="452"/>
                  </a:lnTo>
                  <a:lnTo>
                    <a:pt x="23" y="444"/>
                  </a:lnTo>
                  <a:lnTo>
                    <a:pt x="23" y="436"/>
                  </a:lnTo>
                  <a:lnTo>
                    <a:pt x="23" y="429"/>
                  </a:lnTo>
                  <a:lnTo>
                    <a:pt x="23" y="421"/>
                  </a:lnTo>
                  <a:lnTo>
                    <a:pt x="23" y="413"/>
                  </a:lnTo>
                  <a:lnTo>
                    <a:pt x="23" y="406"/>
                  </a:lnTo>
                  <a:lnTo>
                    <a:pt x="23" y="398"/>
                  </a:lnTo>
                  <a:lnTo>
                    <a:pt x="23" y="390"/>
                  </a:lnTo>
                  <a:lnTo>
                    <a:pt x="31" y="390"/>
                  </a:lnTo>
                  <a:lnTo>
                    <a:pt x="31" y="383"/>
                  </a:lnTo>
                  <a:lnTo>
                    <a:pt x="23" y="383"/>
                  </a:lnTo>
                  <a:lnTo>
                    <a:pt x="31" y="383"/>
                  </a:lnTo>
                  <a:lnTo>
                    <a:pt x="31" y="375"/>
                  </a:lnTo>
                  <a:lnTo>
                    <a:pt x="23" y="375"/>
                  </a:lnTo>
                  <a:lnTo>
                    <a:pt x="16" y="375"/>
                  </a:lnTo>
                  <a:lnTo>
                    <a:pt x="8" y="375"/>
                  </a:lnTo>
                  <a:lnTo>
                    <a:pt x="8" y="367"/>
                  </a:lnTo>
                  <a:lnTo>
                    <a:pt x="8" y="360"/>
                  </a:lnTo>
                  <a:lnTo>
                    <a:pt x="0" y="360"/>
                  </a:lnTo>
                  <a:lnTo>
                    <a:pt x="0" y="352"/>
                  </a:lnTo>
                  <a:lnTo>
                    <a:pt x="0" y="344"/>
                  </a:lnTo>
                  <a:lnTo>
                    <a:pt x="0" y="352"/>
                  </a:lnTo>
                  <a:lnTo>
                    <a:pt x="8" y="344"/>
                  </a:lnTo>
                  <a:lnTo>
                    <a:pt x="16" y="344"/>
                  </a:lnTo>
                  <a:lnTo>
                    <a:pt x="16" y="337"/>
                  </a:lnTo>
                  <a:lnTo>
                    <a:pt x="23" y="337"/>
                  </a:lnTo>
                  <a:lnTo>
                    <a:pt x="23" y="344"/>
                  </a:lnTo>
                  <a:lnTo>
                    <a:pt x="23" y="337"/>
                  </a:lnTo>
                  <a:lnTo>
                    <a:pt x="31" y="337"/>
                  </a:lnTo>
                  <a:lnTo>
                    <a:pt x="31" y="329"/>
                  </a:lnTo>
                  <a:lnTo>
                    <a:pt x="23" y="321"/>
                  </a:lnTo>
                  <a:lnTo>
                    <a:pt x="31" y="321"/>
                  </a:lnTo>
                  <a:lnTo>
                    <a:pt x="23" y="321"/>
                  </a:lnTo>
                  <a:lnTo>
                    <a:pt x="23" y="314"/>
                  </a:lnTo>
                  <a:lnTo>
                    <a:pt x="31" y="314"/>
                  </a:lnTo>
                  <a:lnTo>
                    <a:pt x="31" y="306"/>
                  </a:lnTo>
                  <a:lnTo>
                    <a:pt x="31" y="298"/>
                  </a:lnTo>
                  <a:lnTo>
                    <a:pt x="31" y="291"/>
                  </a:lnTo>
                  <a:lnTo>
                    <a:pt x="39" y="283"/>
                  </a:lnTo>
                  <a:lnTo>
                    <a:pt x="46" y="283"/>
                  </a:lnTo>
                  <a:lnTo>
                    <a:pt x="46" y="275"/>
                  </a:lnTo>
                  <a:lnTo>
                    <a:pt x="46" y="268"/>
                  </a:lnTo>
                  <a:lnTo>
                    <a:pt x="54" y="268"/>
                  </a:lnTo>
                  <a:lnTo>
                    <a:pt x="46" y="260"/>
                  </a:lnTo>
                  <a:lnTo>
                    <a:pt x="46" y="252"/>
                  </a:lnTo>
                  <a:lnTo>
                    <a:pt x="54" y="252"/>
                  </a:lnTo>
                  <a:lnTo>
                    <a:pt x="46" y="252"/>
                  </a:lnTo>
                  <a:lnTo>
                    <a:pt x="46" y="245"/>
                  </a:lnTo>
                  <a:lnTo>
                    <a:pt x="54" y="245"/>
                  </a:lnTo>
                  <a:lnTo>
                    <a:pt x="62" y="245"/>
                  </a:lnTo>
                  <a:lnTo>
                    <a:pt x="62" y="237"/>
                  </a:lnTo>
                  <a:lnTo>
                    <a:pt x="69" y="237"/>
                  </a:lnTo>
                  <a:lnTo>
                    <a:pt x="69" y="229"/>
                  </a:lnTo>
                  <a:lnTo>
                    <a:pt x="69" y="222"/>
                  </a:lnTo>
                  <a:lnTo>
                    <a:pt x="62" y="222"/>
                  </a:lnTo>
                  <a:lnTo>
                    <a:pt x="62" y="229"/>
                  </a:lnTo>
                  <a:lnTo>
                    <a:pt x="62" y="222"/>
                  </a:lnTo>
                  <a:lnTo>
                    <a:pt x="62" y="214"/>
                  </a:lnTo>
                  <a:lnTo>
                    <a:pt x="54" y="214"/>
                  </a:lnTo>
                  <a:lnTo>
                    <a:pt x="62" y="214"/>
                  </a:lnTo>
                  <a:lnTo>
                    <a:pt x="62" y="206"/>
                  </a:lnTo>
                  <a:lnTo>
                    <a:pt x="62" y="199"/>
                  </a:lnTo>
                  <a:lnTo>
                    <a:pt x="62" y="191"/>
                  </a:lnTo>
                  <a:lnTo>
                    <a:pt x="69" y="191"/>
                  </a:lnTo>
                  <a:lnTo>
                    <a:pt x="69" y="184"/>
                  </a:lnTo>
                  <a:lnTo>
                    <a:pt x="62" y="184"/>
                  </a:lnTo>
                  <a:lnTo>
                    <a:pt x="62" y="176"/>
                  </a:lnTo>
                  <a:lnTo>
                    <a:pt x="54" y="176"/>
                  </a:lnTo>
                  <a:lnTo>
                    <a:pt x="54" y="168"/>
                  </a:lnTo>
                  <a:lnTo>
                    <a:pt x="62" y="161"/>
                  </a:lnTo>
                  <a:lnTo>
                    <a:pt x="62" y="168"/>
                  </a:lnTo>
                  <a:lnTo>
                    <a:pt x="69" y="168"/>
                  </a:lnTo>
                  <a:lnTo>
                    <a:pt x="77" y="168"/>
                  </a:lnTo>
                  <a:lnTo>
                    <a:pt x="85" y="168"/>
                  </a:lnTo>
                  <a:lnTo>
                    <a:pt x="85" y="176"/>
                  </a:lnTo>
                  <a:lnTo>
                    <a:pt x="92" y="176"/>
                  </a:lnTo>
                  <a:lnTo>
                    <a:pt x="92" y="168"/>
                  </a:lnTo>
                  <a:lnTo>
                    <a:pt x="92" y="161"/>
                  </a:lnTo>
                  <a:lnTo>
                    <a:pt x="85" y="161"/>
                  </a:lnTo>
                  <a:lnTo>
                    <a:pt x="85" y="153"/>
                  </a:lnTo>
                  <a:lnTo>
                    <a:pt x="85" y="145"/>
                  </a:lnTo>
                  <a:lnTo>
                    <a:pt x="85" y="138"/>
                  </a:lnTo>
                  <a:lnTo>
                    <a:pt x="92" y="138"/>
                  </a:lnTo>
                  <a:lnTo>
                    <a:pt x="92" y="130"/>
                  </a:lnTo>
                  <a:lnTo>
                    <a:pt x="100" y="130"/>
                  </a:lnTo>
                  <a:lnTo>
                    <a:pt x="100" y="138"/>
                  </a:lnTo>
                  <a:lnTo>
                    <a:pt x="100" y="130"/>
                  </a:lnTo>
                  <a:lnTo>
                    <a:pt x="108" y="130"/>
                  </a:lnTo>
                  <a:lnTo>
                    <a:pt x="108" y="122"/>
                  </a:lnTo>
                  <a:lnTo>
                    <a:pt x="115" y="122"/>
                  </a:lnTo>
                  <a:lnTo>
                    <a:pt x="123" y="122"/>
                  </a:lnTo>
                  <a:lnTo>
                    <a:pt x="123" y="115"/>
                  </a:lnTo>
                  <a:lnTo>
                    <a:pt x="123" y="122"/>
                  </a:lnTo>
                  <a:lnTo>
                    <a:pt x="123" y="115"/>
                  </a:lnTo>
                  <a:lnTo>
                    <a:pt x="131" y="115"/>
                  </a:lnTo>
                  <a:lnTo>
                    <a:pt x="123" y="107"/>
                  </a:lnTo>
                  <a:lnTo>
                    <a:pt x="131" y="107"/>
                  </a:lnTo>
                  <a:lnTo>
                    <a:pt x="131" y="99"/>
                  </a:lnTo>
                  <a:lnTo>
                    <a:pt x="138" y="99"/>
                  </a:lnTo>
                  <a:lnTo>
                    <a:pt x="138" y="92"/>
                  </a:lnTo>
                  <a:lnTo>
                    <a:pt x="146" y="92"/>
                  </a:lnTo>
                  <a:lnTo>
                    <a:pt x="146" y="84"/>
                  </a:lnTo>
                  <a:lnTo>
                    <a:pt x="146" y="76"/>
                  </a:lnTo>
                  <a:lnTo>
                    <a:pt x="146" y="69"/>
                  </a:lnTo>
                  <a:lnTo>
                    <a:pt x="154" y="69"/>
                  </a:lnTo>
                  <a:lnTo>
                    <a:pt x="161" y="69"/>
                  </a:lnTo>
                  <a:lnTo>
                    <a:pt x="161" y="61"/>
                  </a:lnTo>
                  <a:lnTo>
                    <a:pt x="161" y="53"/>
                  </a:lnTo>
                  <a:lnTo>
                    <a:pt x="161" y="61"/>
                  </a:lnTo>
                  <a:lnTo>
                    <a:pt x="161" y="53"/>
                  </a:lnTo>
                  <a:lnTo>
                    <a:pt x="169" y="61"/>
                  </a:lnTo>
                  <a:lnTo>
                    <a:pt x="169" y="53"/>
                  </a:lnTo>
                  <a:lnTo>
                    <a:pt x="169" y="61"/>
                  </a:lnTo>
                  <a:lnTo>
                    <a:pt x="169" y="53"/>
                  </a:lnTo>
                  <a:lnTo>
                    <a:pt x="169" y="46"/>
                  </a:lnTo>
                  <a:lnTo>
                    <a:pt x="161" y="46"/>
                  </a:lnTo>
                  <a:lnTo>
                    <a:pt x="154" y="46"/>
                  </a:lnTo>
                  <a:lnTo>
                    <a:pt x="154" y="38"/>
                  </a:lnTo>
                  <a:lnTo>
                    <a:pt x="161" y="38"/>
                  </a:lnTo>
                  <a:lnTo>
                    <a:pt x="161" y="30"/>
                  </a:lnTo>
                  <a:lnTo>
                    <a:pt x="161" y="23"/>
                  </a:lnTo>
                  <a:lnTo>
                    <a:pt x="161" y="15"/>
                  </a:lnTo>
                  <a:lnTo>
                    <a:pt x="154" y="15"/>
                  </a:lnTo>
                  <a:lnTo>
                    <a:pt x="161" y="15"/>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38" name="Google Shape;1138;p62"/>
            <p:cNvSpPr/>
            <p:nvPr/>
          </p:nvSpPr>
          <p:spPr>
            <a:xfrm>
              <a:off x="3011488" y="4237038"/>
              <a:ext cx="801688" cy="1190625"/>
            </a:xfrm>
            <a:custGeom>
              <a:avLst/>
              <a:gdLst/>
              <a:ahLst/>
              <a:cxnLst/>
              <a:rect l="l" t="t" r="r" b="b"/>
              <a:pathLst>
                <a:path w="505" h="750" extrusionOk="0">
                  <a:moveTo>
                    <a:pt x="459" y="161"/>
                  </a:moveTo>
                  <a:lnTo>
                    <a:pt x="467" y="161"/>
                  </a:lnTo>
                  <a:lnTo>
                    <a:pt x="474" y="161"/>
                  </a:lnTo>
                  <a:lnTo>
                    <a:pt x="474" y="168"/>
                  </a:lnTo>
                  <a:lnTo>
                    <a:pt x="482" y="168"/>
                  </a:lnTo>
                  <a:lnTo>
                    <a:pt x="490" y="168"/>
                  </a:lnTo>
                  <a:lnTo>
                    <a:pt x="490" y="176"/>
                  </a:lnTo>
                  <a:lnTo>
                    <a:pt x="497" y="176"/>
                  </a:lnTo>
                  <a:lnTo>
                    <a:pt x="497" y="184"/>
                  </a:lnTo>
                  <a:lnTo>
                    <a:pt x="505" y="184"/>
                  </a:lnTo>
                  <a:lnTo>
                    <a:pt x="505" y="191"/>
                  </a:lnTo>
                  <a:lnTo>
                    <a:pt x="505" y="199"/>
                  </a:lnTo>
                  <a:lnTo>
                    <a:pt x="497" y="199"/>
                  </a:lnTo>
                  <a:lnTo>
                    <a:pt x="497" y="207"/>
                  </a:lnTo>
                  <a:lnTo>
                    <a:pt x="497" y="214"/>
                  </a:lnTo>
                  <a:lnTo>
                    <a:pt x="497" y="222"/>
                  </a:lnTo>
                  <a:lnTo>
                    <a:pt x="497" y="230"/>
                  </a:lnTo>
                  <a:lnTo>
                    <a:pt x="497" y="237"/>
                  </a:lnTo>
                  <a:lnTo>
                    <a:pt x="505" y="237"/>
                  </a:lnTo>
                  <a:lnTo>
                    <a:pt x="497" y="237"/>
                  </a:lnTo>
                  <a:lnTo>
                    <a:pt x="505" y="237"/>
                  </a:lnTo>
                  <a:lnTo>
                    <a:pt x="505" y="245"/>
                  </a:lnTo>
                  <a:lnTo>
                    <a:pt x="505" y="253"/>
                  </a:lnTo>
                  <a:lnTo>
                    <a:pt x="497" y="253"/>
                  </a:lnTo>
                  <a:lnTo>
                    <a:pt x="497" y="260"/>
                  </a:lnTo>
                  <a:lnTo>
                    <a:pt x="497" y="268"/>
                  </a:lnTo>
                  <a:lnTo>
                    <a:pt x="497" y="276"/>
                  </a:lnTo>
                  <a:lnTo>
                    <a:pt x="497" y="283"/>
                  </a:lnTo>
                  <a:lnTo>
                    <a:pt x="505" y="283"/>
                  </a:lnTo>
                  <a:lnTo>
                    <a:pt x="505" y="291"/>
                  </a:lnTo>
                  <a:lnTo>
                    <a:pt x="497" y="291"/>
                  </a:lnTo>
                  <a:lnTo>
                    <a:pt x="497" y="299"/>
                  </a:lnTo>
                  <a:lnTo>
                    <a:pt x="505" y="299"/>
                  </a:lnTo>
                  <a:lnTo>
                    <a:pt x="505" y="306"/>
                  </a:lnTo>
                  <a:lnTo>
                    <a:pt x="497" y="306"/>
                  </a:lnTo>
                  <a:lnTo>
                    <a:pt x="497" y="314"/>
                  </a:lnTo>
                  <a:lnTo>
                    <a:pt x="490" y="314"/>
                  </a:lnTo>
                  <a:lnTo>
                    <a:pt x="482" y="314"/>
                  </a:lnTo>
                  <a:lnTo>
                    <a:pt x="482" y="321"/>
                  </a:lnTo>
                  <a:lnTo>
                    <a:pt x="474" y="321"/>
                  </a:lnTo>
                  <a:lnTo>
                    <a:pt x="474" y="314"/>
                  </a:lnTo>
                  <a:lnTo>
                    <a:pt x="474" y="306"/>
                  </a:lnTo>
                  <a:lnTo>
                    <a:pt x="467" y="306"/>
                  </a:lnTo>
                  <a:lnTo>
                    <a:pt x="459" y="306"/>
                  </a:lnTo>
                  <a:lnTo>
                    <a:pt x="459" y="299"/>
                  </a:lnTo>
                  <a:lnTo>
                    <a:pt x="451" y="299"/>
                  </a:lnTo>
                  <a:lnTo>
                    <a:pt x="451" y="291"/>
                  </a:lnTo>
                  <a:lnTo>
                    <a:pt x="451" y="283"/>
                  </a:lnTo>
                  <a:lnTo>
                    <a:pt x="444" y="283"/>
                  </a:lnTo>
                  <a:lnTo>
                    <a:pt x="444" y="276"/>
                  </a:lnTo>
                  <a:lnTo>
                    <a:pt x="444" y="283"/>
                  </a:lnTo>
                  <a:lnTo>
                    <a:pt x="436" y="276"/>
                  </a:lnTo>
                  <a:lnTo>
                    <a:pt x="436" y="283"/>
                  </a:lnTo>
                  <a:lnTo>
                    <a:pt x="436" y="291"/>
                  </a:lnTo>
                  <a:lnTo>
                    <a:pt x="428" y="291"/>
                  </a:lnTo>
                  <a:lnTo>
                    <a:pt x="421" y="291"/>
                  </a:lnTo>
                  <a:lnTo>
                    <a:pt x="421" y="299"/>
                  </a:lnTo>
                  <a:lnTo>
                    <a:pt x="413" y="299"/>
                  </a:lnTo>
                  <a:lnTo>
                    <a:pt x="413" y="291"/>
                  </a:lnTo>
                  <a:lnTo>
                    <a:pt x="413" y="299"/>
                  </a:lnTo>
                  <a:lnTo>
                    <a:pt x="413" y="291"/>
                  </a:lnTo>
                  <a:lnTo>
                    <a:pt x="405" y="291"/>
                  </a:lnTo>
                  <a:lnTo>
                    <a:pt x="398" y="291"/>
                  </a:lnTo>
                  <a:lnTo>
                    <a:pt x="398" y="299"/>
                  </a:lnTo>
                  <a:lnTo>
                    <a:pt x="398" y="306"/>
                  </a:lnTo>
                  <a:lnTo>
                    <a:pt x="390" y="306"/>
                  </a:lnTo>
                  <a:lnTo>
                    <a:pt x="390" y="314"/>
                  </a:lnTo>
                  <a:lnTo>
                    <a:pt x="382" y="314"/>
                  </a:lnTo>
                  <a:lnTo>
                    <a:pt x="382" y="321"/>
                  </a:lnTo>
                  <a:lnTo>
                    <a:pt x="390" y="321"/>
                  </a:lnTo>
                  <a:lnTo>
                    <a:pt x="390" y="329"/>
                  </a:lnTo>
                  <a:lnTo>
                    <a:pt x="390" y="337"/>
                  </a:lnTo>
                  <a:lnTo>
                    <a:pt x="390" y="344"/>
                  </a:lnTo>
                  <a:lnTo>
                    <a:pt x="398" y="344"/>
                  </a:lnTo>
                  <a:lnTo>
                    <a:pt x="398" y="352"/>
                  </a:lnTo>
                  <a:lnTo>
                    <a:pt x="390" y="352"/>
                  </a:lnTo>
                  <a:lnTo>
                    <a:pt x="398" y="352"/>
                  </a:lnTo>
                  <a:lnTo>
                    <a:pt x="398" y="360"/>
                  </a:lnTo>
                  <a:lnTo>
                    <a:pt x="390" y="360"/>
                  </a:lnTo>
                  <a:lnTo>
                    <a:pt x="398" y="367"/>
                  </a:lnTo>
                  <a:lnTo>
                    <a:pt x="390" y="367"/>
                  </a:lnTo>
                  <a:lnTo>
                    <a:pt x="390" y="375"/>
                  </a:lnTo>
                  <a:lnTo>
                    <a:pt x="390" y="383"/>
                  </a:lnTo>
                  <a:lnTo>
                    <a:pt x="398" y="383"/>
                  </a:lnTo>
                  <a:lnTo>
                    <a:pt x="390" y="383"/>
                  </a:lnTo>
                  <a:lnTo>
                    <a:pt x="390" y="390"/>
                  </a:lnTo>
                  <a:lnTo>
                    <a:pt x="382" y="390"/>
                  </a:lnTo>
                  <a:lnTo>
                    <a:pt x="375" y="390"/>
                  </a:lnTo>
                  <a:lnTo>
                    <a:pt x="375" y="398"/>
                  </a:lnTo>
                  <a:lnTo>
                    <a:pt x="367" y="398"/>
                  </a:lnTo>
                  <a:lnTo>
                    <a:pt x="367" y="406"/>
                  </a:lnTo>
                  <a:lnTo>
                    <a:pt x="359" y="406"/>
                  </a:lnTo>
                  <a:lnTo>
                    <a:pt x="359" y="413"/>
                  </a:lnTo>
                  <a:lnTo>
                    <a:pt x="352" y="413"/>
                  </a:lnTo>
                  <a:lnTo>
                    <a:pt x="352" y="421"/>
                  </a:lnTo>
                  <a:lnTo>
                    <a:pt x="352" y="429"/>
                  </a:lnTo>
                  <a:lnTo>
                    <a:pt x="352" y="436"/>
                  </a:lnTo>
                  <a:lnTo>
                    <a:pt x="352" y="444"/>
                  </a:lnTo>
                  <a:lnTo>
                    <a:pt x="352" y="452"/>
                  </a:lnTo>
                  <a:lnTo>
                    <a:pt x="352" y="459"/>
                  </a:lnTo>
                  <a:lnTo>
                    <a:pt x="359" y="459"/>
                  </a:lnTo>
                  <a:lnTo>
                    <a:pt x="359" y="467"/>
                  </a:lnTo>
                  <a:lnTo>
                    <a:pt x="367" y="467"/>
                  </a:lnTo>
                  <a:lnTo>
                    <a:pt x="367" y="475"/>
                  </a:lnTo>
                  <a:lnTo>
                    <a:pt x="375" y="475"/>
                  </a:lnTo>
                  <a:lnTo>
                    <a:pt x="375" y="482"/>
                  </a:lnTo>
                  <a:lnTo>
                    <a:pt x="375" y="490"/>
                  </a:lnTo>
                  <a:lnTo>
                    <a:pt x="375" y="498"/>
                  </a:lnTo>
                  <a:lnTo>
                    <a:pt x="382" y="498"/>
                  </a:lnTo>
                  <a:lnTo>
                    <a:pt x="375" y="505"/>
                  </a:lnTo>
                  <a:lnTo>
                    <a:pt x="375" y="513"/>
                  </a:lnTo>
                  <a:lnTo>
                    <a:pt x="375" y="521"/>
                  </a:lnTo>
                  <a:lnTo>
                    <a:pt x="382" y="521"/>
                  </a:lnTo>
                  <a:lnTo>
                    <a:pt x="382" y="528"/>
                  </a:lnTo>
                  <a:lnTo>
                    <a:pt x="390" y="528"/>
                  </a:lnTo>
                  <a:lnTo>
                    <a:pt x="390" y="536"/>
                  </a:lnTo>
                  <a:lnTo>
                    <a:pt x="390" y="544"/>
                  </a:lnTo>
                  <a:lnTo>
                    <a:pt x="398" y="544"/>
                  </a:lnTo>
                  <a:lnTo>
                    <a:pt x="398" y="551"/>
                  </a:lnTo>
                  <a:lnTo>
                    <a:pt x="405" y="551"/>
                  </a:lnTo>
                  <a:lnTo>
                    <a:pt x="405" y="559"/>
                  </a:lnTo>
                  <a:lnTo>
                    <a:pt x="398" y="559"/>
                  </a:lnTo>
                  <a:lnTo>
                    <a:pt x="398" y="567"/>
                  </a:lnTo>
                  <a:lnTo>
                    <a:pt x="405" y="567"/>
                  </a:lnTo>
                  <a:lnTo>
                    <a:pt x="413" y="567"/>
                  </a:lnTo>
                  <a:lnTo>
                    <a:pt x="421" y="559"/>
                  </a:lnTo>
                  <a:lnTo>
                    <a:pt x="428" y="559"/>
                  </a:lnTo>
                  <a:lnTo>
                    <a:pt x="428" y="567"/>
                  </a:lnTo>
                  <a:lnTo>
                    <a:pt x="436" y="567"/>
                  </a:lnTo>
                  <a:lnTo>
                    <a:pt x="436" y="574"/>
                  </a:lnTo>
                  <a:lnTo>
                    <a:pt x="428" y="574"/>
                  </a:lnTo>
                  <a:lnTo>
                    <a:pt x="428" y="582"/>
                  </a:lnTo>
                  <a:lnTo>
                    <a:pt x="428" y="589"/>
                  </a:lnTo>
                  <a:lnTo>
                    <a:pt x="421" y="589"/>
                  </a:lnTo>
                  <a:lnTo>
                    <a:pt x="413" y="589"/>
                  </a:lnTo>
                  <a:lnTo>
                    <a:pt x="413" y="597"/>
                  </a:lnTo>
                  <a:lnTo>
                    <a:pt x="413" y="605"/>
                  </a:lnTo>
                  <a:lnTo>
                    <a:pt x="413" y="612"/>
                  </a:lnTo>
                  <a:lnTo>
                    <a:pt x="413" y="620"/>
                  </a:lnTo>
                  <a:lnTo>
                    <a:pt x="413" y="628"/>
                  </a:lnTo>
                  <a:lnTo>
                    <a:pt x="413" y="635"/>
                  </a:lnTo>
                  <a:lnTo>
                    <a:pt x="405" y="635"/>
                  </a:lnTo>
                  <a:lnTo>
                    <a:pt x="405" y="643"/>
                  </a:lnTo>
                  <a:lnTo>
                    <a:pt x="398" y="643"/>
                  </a:lnTo>
                  <a:lnTo>
                    <a:pt x="398" y="651"/>
                  </a:lnTo>
                  <a:lnTo>
                    <a:pt x="390" y="651"/>
                  </a:lnTo>
                  <a:lnTo>
                    <a:pt x="382" y="651"/>
                  </a:lnTo>
                  <a:lnTo>
                    <a:pt x="375" y="651"/>
                  </a:lnTo>
                  <a:lnTo>
                    <a:pt x="375" y="658"/>
                  </a:lnTo>
                  <a:lnTo>
                    <a:pt x="367" y="658"/>
                  </a:lnTo>
                  <a:lnTo>
                    <a:pt x="375" y="658"/>
                  </a:lnTo>
                  <a:lnTo>
                    <a:pt x="375" y="666"/>
                  </a:lnTo>
                  <a:lnTo>
                    <a:pt x="367" y="666"/>
                  </a:lnTo>
                  <a:lnTo>
                    <a:pt x="375" y="666"/>
                  </a:lnTo>
                  <a:lnTo>
                    <a:pt x="375" y="674"/>
                  </a:lnTo>
                  <a:lnTo>
                    <a:pt x="367" y="674"/>
                  </a:lnTo>
                  <a:lnTo>
                    <a:pt x="375" y="674"/>
                  </a:lnTo>
                  <a:lnTo>
                    <a:pt x="367" y="674"/>
                  </a:lnTo>
                  <a:lnTo>
                    <a:pt x="367" y="681"/>
                  </a:lnTo>
                  <a:lnTo>
                    <a:pt x="375" y="681"/>
                  </a:lnTo>
                  <a:lnTo>
                    <a:pt x="367" y="681"/>
                  </a:lnTo>
                  <a:lnTo>
                    <a:pt x="375" y="681"/>
                  </a:lnTo>
                  <a:lnTo>
                    <a:pt x="367" y="681"/>
                  </a:lnTo>
                  <a:lnTo>
                    <a:pt x="367" y="689"/>
                  </a:lnTo>
                  <a:lnTo>
                    <a:pt x="367" y="697"/>
                  </a:lnTo>
                  <a:lnTo>
                    <a:pt x="367" y="704"/>
                  </a:lnTo>
                  <a:lnTo>
                    <a:pt x="367" y="712"/>
                  </a:lnTo>
                  <a:lnTo>
                    <a:pt x="367" y="720"/>
                  </a:lnTo>
                  <a:lnTo>
                    <a:pt x="375" y="720"/>
                  </a:lnTo>
                  <a:lnTo>
                    <a:pt x="367" y="720"/>
                  </a:lnTo>
                  <a:lnTo>
                    <a:pt x="367" y="727"/>
                  </a:lnTo>
                  <a:lnTo>
                    <a:pt x="367" y="735"/>
                  </a:lnTo>
                  <a:lnTo>
                    <a:pt x="359" y="735"/>
                  </a:lnTo>
                  <a:lnTo>
                    <a:pt x="359" y="743"/>
                  </a:lnTo>
                  <a:lnTo>
                    <a:pt x="352" y="743"/>
                  </a:lnTo>
                  <a:lnTo>
                    <a:pt x="352" y="750"/>
                  </a:lnTo>
                  <a:lnTo>
                    <a:pt x="352" y="743"/>
                  </a:lnTo>
                  <a:lnTo>
                    <a:pt x="352" y="750"/>
                  </a:lnTo>
                  <a:lnTo>
                    <a:pt x="344" y="750"/>
                  </a:lnTo>
                  <a:lnTo>
                    <a:pt x="344" y="743"/>
                  </a:lnTo>
                  <a:lnTo>
                    <a:pt x="344" y="735"/>
                  </a:lnTo>
                  <a:lnTo>
                    <a:pt x="344" y="727"/>
                  </a:lnTo>
                  <a:lnTo>
                    <a:pt x="337" y="727"/>
                  </a:lnTo>
                  <a:lnTo>
                    <a:pt x="344" y="727"/>
                  </a:lnTo>
                  <a:lnTo>
                    <a:pt x="344" y="720"/>
                  </a:lnTo>
                  <a:lnTo>
                    <a:pt x="337" y="720"/>
                  </a:lnTo>
                  <a:lnTo>
                    <a:pt x="337" y="712"/>
                  </a:lnTo>
                  <a:lnTo>
                    <a:pt x="337" y="704"/>
                  </a:lnTo>
                  <a:lnTo>
                    <a:pt x="329" y="704"/>
                  </a:lnTo>
                  <a:lnTo>
                    <a:pt x="329" y="697"/>
                  </a:lnTo>
                  <a:lnTo>
                    <a:pt x="329" y="689"/>
                  </a:lnTo>
                  <a:lnTo>
                    <a:pt x="329" y="681"/>
                  </a:lnTo>
                  <a:lnTo>
                    <a:pt x="321" y="681"/>
                  </a:lnTo>
                  <a:lnTo>
                    <a:pt x="329" y="681"/>
                  </a:lnTo>
                  <a:lnTo>
                    <a:pt x="321" y="681"/>
                  </a:lnTo>
                  <a:lnTo>
                    <a:pt x="321" y="674"/>
                  </a:lnTo>
                  <a:lnTo>
                    <a:pt x="321" y="666"/>
                  </a:lnTo>
                  <a:lnTo>
                    <a:pt x="321" y="674"/>
                  </a:lnTo>
                  <a:lnTo>
                    <a:pt x="321" y="666"/>
                  </a:lnTo>
                  <a:lnTo>
                    <a:pt x="314" y="666"/>
                  </a:lnTo>
                  <a:lnTo>
                    <a:pt x="314" y="674"/>
                  </a:lnTo>
                  <a:lnTo>
                    <a:pt x="306" y="674"/>
                  </a:lnTo>
                  <a:lnTo>
                    <a:pt x="306" y="681"/>
                  </a:lnTo>
                  <a:lnTo>
                    <a:pt x="298" y="681"/>
                  </a:lnTo>
                  <a:lnTo>
                    <a:pt x="298" y="689"/>
                  </a:lnTo>
                  <a:lnTo>
                    <a:pt x="298" y="697"/>
                  </a:lnTo>
                  <a:lnTo>
                    <a:pt x="291" y="697"/>
                  </a:lnTo>
                  <a:lnTo>
                    <a:pt x="291" y="704"/>
                  </a:lnTo>
                  <a:lnTo>
                    <a:pt x="298" y="704"/>
                  </a:lnTo>
                  <a:lnTo>
                    <a:pt x="298" y="712"/>
                  </a:lnTo>
                  <a:lnTo>
                    <a:pt x="291" y="712"/>
                  </a:lnTo>
                  <a:lnTo>
                    <a:pt x="283" y="712"/>
                  </a:lnTo>
                  <a:lnTo>
                    <a:pt x="283" y="704"/>
                  </a:lnTo>
                  <a:lnTo>
                    <a:pt x="291" y="704"/>
                  </a:lnTo>
                  <a:lnTo>
                    <a:pt x="291" y="697"/>
                  </a:lnTo>
                  <a:lnTo>
                    <a:pt x="283" y="697"/>
                  </a:lnTo>
                  <a:lnTo>
                    <a:pt x="283" y="689"/>
                  </a:lnTo>
                  <a:lnTo>
                    <a:pt x="275" y="689"/>
                  </a:lnTo>
                  <a:lnTo>
                    <a:pt x="268" y="689"/>
                  </a:lnTo>
                  <a:lnTo>
                    <a:pt x="260" y="689"/>
                  </a:lnTo>
                  <a:lnTo>
                    <a:pt x="252" y="689"/>
                  </a:lnTo>
                  <a:lnTo>
                    <a:pt x="245" y="689"/>
                  </a:lnTo>
                  <a:lnTo>
                    <a:pt x="245" y="697"/>
                  </a:lnTo>
                  <a:lnTo>
                    <a:pt x="237" y="697"/>
                  </a:lnTo>
                  <a:lnTo>
                    <a:pt x="237" y="689"/>
                  </a:lnTo>
                  <a:lnTo>
                    <a:pt x="229" y="689"/>
                  </a:lnTo>
                  <a:lnTo>
                    <a:pt x="222" y="689"/>
                  </a:lnTo>
                  <a:lnTo>
                    <a:pt x="214" y="689"/>
                  </a:lnTo>
                  <a:lnTo>
                    <a:pt x="214" y="697"/>
                  </a:lnTo>
                  <a:lnTo>
                    <a:pt x="206" y="697"/>
                  </a:lnTo>
                  <a:lnTo>
                    <a:pt x="206" y="704"/>
                  </a:lnTo>
                  <a:lnTo>
                    <a:pt x="206" y="697"/>
                  </a:lnTo>
                  <a:lnTo>
                    <a:pt x="199" y="697"/>
                  </a:lnTo>
                  <a:lnTo>
                    <a:pt x="199" y="704"/>
                  </a:lnTo>
                  <a:lnTo>
                    <a:pt x="191" y="704"/>
                  </a:lnTo>
                  <a:lnTo>
                    <a:pt x="191" y="697"/>
                  </a:lnTo>
                  <a:lnTo>
                    <a:pt x="183" y="697"/>
                  </a:lnTo>
                  <a:lnTo>
                    <a:pt x="183" y="704"/>
                  </a:lnTo>
                  <a:lnTo>
                    <a:pt x="183" y="697"/>
                  </a:lnTo>
                  <a:lnTo>
                    <a:pt x="183" y="704"/>
                  </a:lnTo>
                  <a:lnTo>
                    <a:pt x="183" y="697"/>
                  </a:lnTo>
                  <a:lnTo>
                    <a:pt x="176" y="697"/>
                  </a:lnTo>
                  <a:lnTo>
                    <a:pt x="168" y="697"/>
                  </a:lnTo>
                  <a:lnTo>
                    <a:pt x="160" y="697"/>
                  </a:lnTo>
                  <a:lnTo>
                    <a:pt x="160" y="689"/>
                  </a:lnTo>
                  <a:lnTo>
                    <a:pt x="160" y="681"/>
                  </a:lnTo>
                  <a:lnTo>
                    <a:pt x="153" y="681"/>
                  </a:lnTo>
                  <a:lnTo>
                    <a:pt x="145" y="681"/>
                  </a:lnTo>
                  <a:lnTo>
                    <a:pt x="145" y="674"/>
                  </a:lnTo>
                  <a:lnTo>
                    <a:pt x="153" y="674"/>
                  </a:lnTo>
                  <a:lnTo>
                    <a:pt x="160" y="674"/>
                  </a:lnTo>
                  <a:lnTo>
                    <a:pt x="160" y="666"/>
                  </a:lnTo>
                  <a:lnTo>
                    <a:pt x="168" y="666"/>
                  </a:lnTo>
                  <a:lnTo>
                    <a:pt x="176" y="666"/>
                  </a:lnTo>
                  <a:lnTo>
                    <a:pt x="176" y="658"/>
                  </a:lnTo>
                  <a:lnTo>
                    <a:pt x="176" y="666"/>
                  </a:lnTo>
                  <a:lnTo>
                    <a:pt x="183" y="666"/>
                  </a:lnTo>
                  <a:lnTo>
                    <a:pt x="183" y="658"/>
                  </a:lnTo>
                  <a:lnTo>
                    <a:pt x="191" y="658"/>
                  </a:lnTo>
                  <a:lnTo>
                    <a:pt x="191" y="651"/>
                  </a:lnTo>
                  <a:lnTo>
                    <a:pt x="199" y="651"/>
                  </a:lnTo>
                  <a:lnTo>
                    <a:pt x="199" y="643"/>
                  </a:lnTo>
                  <a:lnTo>
                    <a:pt x="199" y="635"/>
                  </a:lnTo>
                  <a:lnTo>
                    <a:pt x="199" y="628"/>
                  </a:lnTo>
                  <a:lnTo>
                    <a:pt x="191" y="628"/>
                  </a:lnTo>
                  <a:lnTo>
                    <a:pt x="191" y="620"/>
                  </a:lnTo>
                  <a:lnTo>
                    <a:pt x="199" y="620"/>
                  </a:lnTo>
                  <a:lnTo>
                    <a:pt x="199" y="612"/>
                  </a:lnTo>
                  <a:lnTo>
                    <a:pt x="191" y="612"/>
                  </a:lnTo>
                  <a:lnTo>
                    <a:pt x="191" y="605"/>
                  </a:lnTo>
                  <a:lnTo>
                    <a:pt x="183" y="605"/>
                  </a:lnTo>
                  <a:lnTo>
                    <a:pt x="183" y="597"/>
                  </a:lnTo>
                  <a:lnTo>
                    <a:pt x="176" y="597"/>
                  </a:lnTo>
                  <a:lnTo>
                    <a:pt x="176" y="589"/>
                  </a:lnTo>
                  <a:lnTo>
                    <a:pt x="168" y="589"/>
                  </a:lnTo>
                  <a:lnTo>
                    <a:pt x="160" y="589"/>
                  </a:lnTo>
                  <a:lnTo>
                    <a:pt x="153" y="589"/>
                  </a:lnTo>
                  <a:lnTo>
                    <a:pt x="153" y="582"/>
                  </a:lnTo>
                  <a:lnTo>
                    <a:pt x="145" y="582"/>
                  </a:lnTo>
                  <a:lnTo>
                    <a:pt x="137" y="582"/>
                  </a:lnTo>
                  <a:lnTo>
                    <a:pt x="130" y="582"/>
                  </a:lnTo>
                  <a:lnTo>
                    <a:pt x="122" y="582"/>
                  </a:lnTo>
                  <a:lnTo>
                    <a:pt x="122" y="589"/>
                  </a:lnTo>
                  <a:lnTo>
                    <a:pt x="114" y="589"/>
                  </a:lnTo>
                  <a:lnTo>
                    <a:pt x="107" y="589"/>
                  </a:lnTo>
                  <a:lnTo>
                    <a:pt x="99" y="589"/>
                  </a:lnTo>
                  <a:lnTo>
                    <a:pt x="91" y="589"/>
                  </a:lnTo>
                  <a:lnTo>
                    <a:pt x="91" y="582"/>
                  </a:lnTo>
                  <a:lnTo>
                    <a:pt x="84" y="574"/>
                  </a:lnTo>
                  <a:lnTo>
                    <a:pt x="91" y="574"/>
                  </a:lnTo>
                  <a:lnTo>
                    <a:pt x="91" y="567"/>
                  </a:lnTo>
                  <a:lnTo>
                    <a:pt x="91" y="559"/>
                  </a:lnTo>
                  <a:lnTo>
                    <a:pt x="91" y="551"/>
                  </a:lnTo>
                  <a:lnTo>
                    <a:pt x="84" y="551"/>
                  </a:lnTo>
                  <a:lnTo>
                    <a:pt x="84" y="559"/>
                  </a:lnTo>
                  <a:lnTo>
                    <a:pt x="84" y="551"/>
                  </a:lnTo>
                  <a:lnTo>
                    <a:pt x="84" y="544"/>
                  </a:lnTo>
                  <a:lnTo>
                    <a:pt x="76" y="544"/>
                  </a:lnTo>
                  <a:lnTo>
                    <a:pt x="84" y="544"/>
                  </a:lnTo>
                  <a:lnTo>
                    <a:pt x="84" y="536"/>
                  </a:lnTo>
                  <a:lnTo>
                    <a:pt x="76" y="536"/>
                  </a:lnTo>
                  <a:lnTo>
                    <a:pt x="69" y="536"/>
                  </a:lnTo>
                  <a:lnTo>
                    <a:pt x="69" y="528"/>
                  </a:lnTo>
                  <a:lnTo>
                    <a:pt x="61" y="528"/>
                  </a:lnTo>
                  <a:lnTo>
                    <a:pt x="61" y="521"/>
                  </a:lnTo>
                  <a:lnTo>
                    <a:pt x="69" y="521"/>
                  </a:lnTo>
                  <a:lnTo>
                    <a:pt x="69" y="513"/>
                  </a:lnTo>
                  <a:lnTo>
                    <a:pt x="69" y="505"/>
                  </a:lnTo>
                  <a:lnTo>
                    <a:pt x="76" y="505"/>
                  </a:lnTo>
                  <a:lnTo>
                    <a:pt x="69" y="505"/>
                  </a:lnTo>
                  <a:lnTo>
                    <a:pt x="61" y="505"/>
                  </a:lnTo>
                  <a:lnTo>
                    <a:pt x="61" y="498"/>
                  </a:lnTo>
                  <a:lnTo>
                    <a:pt x="61" y="505"/>
                  </a:lnTo>
                  <a:lnTo>
                    <a:pt x="61" y="498"/>
                  </a:lnTo>
                  <a:lnTo>
                    <a:pt x="61" y="490"/>
                  </a:lnTo>
                  <a:lnTo>
                    <a:pt x="69" y="490"/>
                  </a:lnTo>
                  <a:lnTo>
                    <a:pt x="69" y="482"/>
                  </a:lnTo>
                  <a:lnTo>
                    <a:pt x="61" y="482"/>
                  </a:lnTo>
                  <a:lnTo>
                    <a:pt x="53" y="482"/>
                  </a:lnTo>
                  <a:lnTo>
                    <a:pt x="61" y="482"/>
                  </a:lnTo>
                  <a:lnTo>
                    <a:pt x="53" y="482"/>
                  </a:lnTo>
                  <a:lnTo>
                    <a:pt x="61" y="482"/>
                  </a:lnTo>
                  <a:lnTo>
                    <a:pt x="61" y="475"/>
                  </a:lnTo>
                  <a:lnTo>
                    <a:pt x="61" y="467"/>
                  </a:lnTo>
                  <a:lnTo>
                    <a:pt x="53" y="467"/>
                  </a:lnTo>
                  <a:lnTo>
                    <a:pt x="53" y="459"/>
                  </a:lnTo>
                  <a:lnTo>
                    <a:pt x="46" y="459"/>
                  </a:lnTo>
                  <a:lnTo>
                    <a:pt x="46" y="452"/>
                  </a:lnTo>
                  <a:lnTo>
                    <a:pt x="38" y="452"/>
                  </a:lnTo>
                  <a:lnTo>
                    <a:pt x="38" y="444"/>
                  </a:lnTo>
                  <a:lnTo>
                    <a:pt x="38" y="436"/>
                  </a:lnTo>
                  <a:lnTo>
                    <a:pt x="38" y="429"/>
                  </a:lnTo>
                  <a:lnTo>
                    <a:pt x="38" y="421"/>
                  </a:lnTo>
                  <a:lnTo>
                    <a:pt x="30" y="421"/>
                  </a:lnTo>
                  <a:lnTo>
                    <a:pt x="30" y="413"/>
                  </a:lnTo>
                  <a:lnTo>
                    <a:pt x="38" y="413"/>
                  </a:lnTo>
                  <a:lnTo>
                    <a:pt x="30" y="413"/>
                  </a:lnTo>
                  <a:lnTo>
                    <a:pt x="38" y="413"/>
                  </a:lnTo>
                  <a:lnTo>
                    <a:pt x="38" y="406"/>
                  </a:lnTo>
                  <a:lnTo>
                    <a:pt x="46" y="406"/>
                  </a:lnTo>
                  <a:lnTo>
                    <a:pt x="38" y="406"/>
                  </a:lnTo>
                  <a:lnTo>
                    <a:pt x="38" y="398"/>
                  </a:lnTo>
                  <a:lnTo>
                    <a:pt x="38" y="406"/>
                  </a:lnTo>
                  <a:lnTo>
                    <a:pt x="38" y="398"/>
                  </a:lnTo>
                  <a:lnTo>
                    <a:pt x="38" y="390"/>
                  </a:lnTo>
                  <a:lnTo>
                    <a:pt x="30" y="390"/>
                  </a:lnTo>
                  <a:lnTo>
                    <a:pt x="30" y="383"/>
                  </a:lnTo>
                  <a:lnTo>
                    <a:pt x="23" y="383"/>
                  </a:lnTo>
                  <a:lnTo>
                    <a:pt x="15" y="383"/>
                  </a:lnTo>
                  <a:lnTo>
                    <a:pt x="15" y="375"/>
                  </a:lnTo>
                  <a:lnTo>
                    <a:pt x="23" y="375"/>
                  </a:lnTo>
                  <a:lnTo>
                    <a:pt x="23" y="367"/>
                  </a:lnTo>
                  <a:lnTo>
                    <a:pt x="15" y="367"/>
                  </a:lnTo>
                  <a:lnTo>
                    <a:pt x="15" y="360"/>
                  </a:lnTo>
                  <a:lnTo>
                    <a:pt x="7" y="360"/>
                  </a:lnTo>
                  <a:lnTo>
                    <a:pt x="7" y="352"/>
                  </a:lnTo>
                  <a:lnTo>
                    <a:pt x="7" y="344"/>
                  </a:lnTo>
                  <a:lnTo>
                    <a:pt x="15" y="344"/>
                  </a:lnTo>
                  <a:lnTo>
                    <a:pt x="15" y="337"/>
                  </a:lnTo>
                  <a:lnTo>
                    <a:pt x="15" y="329"/>
                  </a:lnTo>
                  <a:lnTo>
                    <a:pt x="15" y="321"/>
                  </a:lnTo>
                  <a:lnTo>
                    <a:pt x="15" y="329"/>
                  </a:lnTo>
                  <a:lnTo>
                    <a:pt x="15" y="321"/>
                  </a:lnTo>
                  <a:lnTo>
                    <a:pt x="7" y="321"/>
                  </a:lnTo>
                  <a:lnTo>
                    <a:pt x="7" y="314"/>
                  </a:lnTo>
                  <a:lnTo>
                    <a:pt x="7" y="306"/>
                  </a:lnTo>
                  <a:lnTo>
                    <a:pt x="7" y="314"/>
                  </a:lnTo>
                  <a:lnTo>
                    <a:pt x="15" y="314"/>
                  </a:lnTo>
                  <a:lnTo>
                    <a:pt x="15" y="306"/>
                  </a:lnTo>
                  <a:lnTo>
                    <a:pt x="15" y="299"/>
                  </a:lnTo>
                  <a:lnTo>
                    <a:pt x="7" y="299"/>
                  </a:lnTo>
                  <a:lnTo>
                    <a:pt x="15" y="299"/>
                  </a:lnTo>
                  <a:lnTo>
                    <a:pt x="15" y="291"/>
                  </a:lnTo>
                  <a:lnTo>
                    <a:pt x="15" y="283"/>
                  </a:lnTo>
                  <a:lnTo>
                    <a:pt x="15" y="276"/>
                  </a:lnTo>
                  <a:lnTo>
                    <a:pt x="23" y="276"/>
                  </a:lnTo>
                  <a:lnTo>
                    <a:pt x="30" y="276"/>
                  </a:lnTo>
                  <a:lnTo>
                    <a:pt x="38" y="276"/>
                  </a:lnTo>
                  <a:lnTo>
                    <a:pt x="38" y="268"/>
                  </a:lnTo>
                  <a:lnTo>
                    <a:pt x="46" y="268"/>
                  </a:lnTo>
                  <a:lnTo>
                    <a:pt x="46" y="276"/>
                  </a:lnTo>
                  <a:lnTo>
                    <a:pt x="53" y="276"/>
                  </a:lnTo>
                  <a:lnTo>
                    <a:pt x="53" y="283"/>
                  </a:lnTo>
                  <a:lnTo>
                    <a:pt x="61" y="283"/>
                  </a:lnTo>
                  <a:lnTo>
                    <a:pt x="61" y="291"/>
                  </a:lnTo>
                  <a:lnTo>
                    <a:pt x="69" y="291"/>
                  </a:lnTo>
                  <a:lnTo>
                    <a:pt x="69" y="283"/>
                  </a:lnTo>
                  <a:lnTo>
                    <a:pt x="69" y="291"/>
                  </a:lnTo>
                  <a:lnTo>
                    <a:pt x="69" y="283"/>
                  </a:lnTo>
                  <a:lnTo>
                    <a:pt x="76" y="283"/>
                  </a:lnTo>
                  <a:lnTo>
                    <a:pt x="76" y="291"/>
                  </a:lnTo>
                  <a:lnTo>
                    <a:pt x="84" y="291"/>
                  </a:lnTo>
                  <a:lnTo>
                    <a:pt x="84" y="299"/>
                  </a:lnTo>
                  <a:lnTo>
                    <a:pt x="91" y="299"/>
                  </a:lnTo>
                  <a:lnTo>
                    <a:pt x="91" y="291"/>
                  </a:lnTo>
                  <a:lnTo>
                    <a:pt x="91" y="283"/>
                  </a:lnTo>
                  <a:lnTo>
                    <a:pt x="84" y="283"/>
                  </a:lnTo>
                  <a:lnTo>
                    <a:pt x="84" y="276"/>
                  </a:lnTo>
                  <a:lnTo>
                    <a:pt x="76" y="276"/>
                  </a:lnTo>
                  <a:lnTo>
                    <a:pt x="76" y="268"/>
                  </a:lnTo>
                  <a:lnTo>
                    <a:pt x="84" y="268"/>
                  </a:lnTo>
                  <a:lnTo>
                    <a:pt x="91" y="268"/>
                  </a:lnTo>
                  <a:lnTo>
                    <a:pt x="91" y="260"/>
                  </a:lnTo>
                  <a:lnTo>
                    <a:pt x="99" y="260"/>
                  </a:lnTo>
                  <a:lnTo>
                    <a:pt x="99" y="253"/>
                  </a:lnTo>
                  <a:lnTo>
                    <a:pt x="99" y="245"/>
                  </a:lnTo>
                  <a:lnTo>
                    <a:pt x="99" y="237"/>
                  </a:lnTo>
                  <a:lnTo>
                    <a:pt x="107" y="237"/>
                  </a:lnTo>
                  <a:lnTo>
                    <a:pt x="107" y="230"/>
                  </a:lnTo>
                  <a:lnTo>
                    <a:pt x="114" y="230"/>
                  </a:lnTo>
                  <a:lnTo>
                    <a:pt x="114" y="222"/>
                  </a:lnTo>
                  <a:lnTo>
                    <a:pt x="122" y="222"/>
                  </a:lnTo>
                  <a:lnTo>
                    <a:pt x="122" y="230"/>
                  </a:lnTo>
                  <a:lnTo>
                    <a:pt x="130" y="230"/>
                  </a:lnTo>
                  <a:lnTo>
                    <a:pt x="137" y="230"/>
                  </a:lnTo>
                  <a:lnTo>
                    <a:pt x="137" y="222"/>
                  </a:lnTo>
                  <a:lnTo>
                    <a:pt x="137" y="214"/>
                  </a:lnTo>
                  <a:lnTo>
                    <a:pt x="145" y="214"/>
                  </a:lnTo>
                  <a:lnTo>
                    <a:pt x="145" y="207"/>
                  </a:lnTo>
                  <a:lnTo>
                    <a:pt x="145" y="199"/>
                  </a:lnTo>
                  <a:lnTo>
                    <a:pt x="137" y="199"/>
                  </a:lnTo>
                  <a:lnTo>
                    <a:pt x="137" y="191"/>
                  </a:lnTo>
                  <a:lnTo>
                    <a:pt x="130" y="191"/>
                  </a:lnTo>
                  <a:lnTo>
                    <a:pt x="130" y="184"/>
                  </a:lnTo>
                  <a:lnTo>
                    <a:pt x="130" y="176"/>
                  </a:lnTo>
                  <a:lnTo>
                    <a:pt x="130" y="168"/>
                  </a:lnTo>
                  <a:lnTo>
                    <a:pt x="122" y="168"/>
                  </a:lnTo>
                  <a:lnTo>
                    <a:pt x="114" y="168"/>
                  </a:lnTo>
                  <a:lnTo>
                    <a:pt x="107" y="168"/>
                  </a:lnTo>
                  <a:lnTo>
                    <a:pt x="107" y="161"/>
                  </a:lnTo>
                  <a:lnTo>
                    <a:pt x="107" y="168"/>
                  </a:lnTo>
                  <a:lnTo>
                    <a:pt x="107" y="161"/>
                  </a:lnTo>
                  <a:lnTo>
                    <a:pt x="99" y="161"/>
                  </a:lnTo>
                  <a:lnTo>
                    <a:pt x="99" y="153"/>
                  </a:lnTo>
                  <a:lnTo>
                    <a:pt x="91" y="153"/>
                  </a:lnTo>
                  <a:lnTo>
                    <a:pt x="91" y="145"/>
                  </a:lnTo>
                  <a:lnTo>
                    <a:pt x="84" y="145"/>
                  </a:lnTo>
                  <a:lnTo>
                    <a:pt x="84" y="138"/>
                  </a:lnTo>
                  <a:lnTo>
                    <a:pt x="84" y="145"/>
                  </a:lnTo>
                  <a:lnTo>
                    <a:pt x="84" y="153"/>
                  </a:lnTo>
                  <a:lnTo>
                    <a:pt x="76" y="145"/>
                  </a:lnTo>
                  <a:lnTo>
                    <a:pt x="76" y="138"/>
                  </a:lnTo>
                  <a:lnTo>
                    <a:pt x="69" y="138"/>
                  </a:lnTo>
                  <a:lnTo>
                    <a:pt x="61" y="145"/>
                  </a:lnTo>
                  <a:lnTo>
                    <a:pt x="61" y="153"/>
                  </a:lnTo>
                  <a:lnTo>
                    <a:pt x="61" y="145"/>
                  </a:lnTo>
                  <a:lnTo>
                    <a:pt x="53" y="145"/>
                  </a:lnTo>
                  <a:lnTo>
                    <a:pt x="61" y="145"/>
                  </a:lnTo>
                  <a:lnTo>
                    <a:pt x="53" y="138"/>
                  </a:lnTo>
                  <a:lnTo>
                    <a:pt x="46" y="138"/>
                  </a:lnTo>
                  <a:lnTo>
                    <a:pt x="38" y="138"/>
                  </a:lnTo>
                  <a:lnTo>
                    <a:pt x="30" y="138"/>
                  </a:lnTo>
                  <a:lnTo>
                    <a:pt x="30" y="130"/>
                  </a:lnTo>
                  <a:lnTo>
                    <a:pt x="30" y="122"/>
                  </a:lnTo>
                  <a:lnTo>
                    <a:pt x="30" y="115"/>
                  </a:lnTo>
                  <a:lnTo>
                    <a:pt x="30" y="107"/>
                  </a:lnTo>
                  <a:lnTo>
                    <a:pt x="23" y="107"/>
                  </a:lnTo>
                  <a:lnTo>
                    <a:pt x="23" y="99"/>
                  </a:lnTo>
                  <a:lnTo>
                    <a:pt x="15" y="99"/>
                  </a:lnTo>
                  <a:lnTo>
                    <a:pt x="7" y="99"/>
                  </a:lnTo>
                  <a:lnTo>
                    <a:pt x="7" y="92"/>
                  </a:lnTo>
                  <a:lnTo>
                    <a:pt x="7" y="84"/>
                  </a:lnTo>
                  <a:lnTo>
                    <a:pt x="7" y="76"/>
                  </a:lnTo>
                  <a:lnTo>
                    <a:pt x="0" y="69"/>
                  </a:lnTo>
                  <a:lnTo>
                    <a:pt x="7" y="61"/>
                  </a:lnTo>
                  <a:lnTo>
                    <a:pt x="7" y="54"/>
                  </a:lnTo>
                  <a:lnTo>
                    <a:pt x="15" y="54"/>
                  </a:lnTo>
                  <a:lnTo>
                    <a:pt x="15" y="46"/>
                  </a:lnTo>
                  <a:lnTo>
                    <a:pt x="7" y="46"/>
                  </a:lnTo>
                  <a:lnTo>
                    <a:pt x="7" y="38"/>
                  </a:lnTo>
                  <a:lnTo>
                    <a:pt x="7" y="31"/>
                  </a:lnTo>
                  <a:lnTo>
                    <a:pt x="7" y="23"/>
                  </a:lnTo>
                  <a:lnTo>
                    <a:pt x="7" y="15"/>
                  </a:lnTo>
                  <a:lnTo>
                    <a:pt x="7" y="8"/>
                  </a:lnTo>
                  <a:lnTo>
                    <a:pt x="7" y="0"/>
                  </a:lnTo>
                  <a:lnTo>
                    <a:pt x="15" y="0"/>
                  </a:lnTo>
                  <a:lnTo>
                    <a:pt x="15" y="8"/>
                  </a:lnTo>
                  <a:lnTo>
                    <a:pt x="23" y="8"/>
                  </a:lnTo>
                  <a:lnTo>
                    <a:pt x="23" y="0"/>
                  </a:lnTo>
                  <a:lnTo>
                    <a:pt x="30" y="0"/>
                  </a:lnTo>
                  <a:lnTo>
                    <a:pt x="38" y="0"/>
                  </a:lnTo>
                  <a:lnTo>
                    <a:pt x="46" y="0"/>
                  </a:lnTo>
                  <a:lnTo>
                    <a:pt x="46" y="8"/>
                  </a:lnTo>
                  <a:lnTo>
                    <a:pt x="53" y="8"/>
                  </a:lnTo>
                  <a:lnTo>
                    <a:pt x="53" y="15"/>
                  </a:lnTo>
                  <a:lnTo>
                    <a:pt x="61" y="15"/>
                  </a:lnTo>
                  <a:lnTo>
                    <a:pt x="61" y="23"/>
                  </a:lnTo>
                  <a:lnTo>
                    <a:pt x="69" y="23"/>
                  </a:lnTo>
                  <a:lnTo>
                    <a:pt x="69" y="31"/>
                  </a:lnTo>
                  <a:lnTo>
                    <a:pt x="61" y="31"/>
                  </a:lnTo>
                  <a:lnTo>
                    <a:pt x="61" y="38"/>
                  </a:lnTo>
                  <a:lnTo>
                    <a:pt x="69" y="38"/>
                  </a:lnTo>
                  <a:lnTo>
                    <a:pt x="76" y="38"/>
                  </a:lnTo>
                  <a:lnTo>
                    <a:pt x="84" y="38"/>
                  </a:lnTo>
                  <a:lnTo>
                    <a:pt x="91" y="38"/>
                  </a:lnTo>
                  <a:lnTo>
                    <a:pt x="91" y="46"/>
                  </a:lnTo>
                  <a:lnTo>
                    <a:pt x="99" y="46"/>
                  </a:lnTo>
                  <a:lnTo>
                    <a:pt x="107" y="46"/>
                  </a:lnTo>
                  <a:lnTo>
                    <a:pt x="114" y="46"/>
                  </a:lnTo>
                  <a:lnTo>
                    <a:pt x="114" y="38"/>
                  </a:lnTo>
                  <a:lnTo>
                    <a:pt x="122" y="38"/>
                  </a:lnTo>
                  <a:lnTo>
                    <a:pt x="122" y="46"/>
                  </a:lnTo>
                  <a:lnTo>
                    <a:pt x="130" y="46"/>
                  </a:lnTo>
                  <a:lnTo>
                    <a:pt x="130" y="54"/>
                  </a:lnTo>
                  <a:lnTo>
                    <a:pt x="137" y="54"/>
                  </a:lnTo>
                  <a:lnTo>
                    <a:pt x="137" y="46"/>
                  </a:lnTo>
                  <a:lnTo>
                    <a:pt x="145" y="46"/>
                  </a:lnTo>
                  <a:lnTo>
                    <a:pt x="145" y="54"/>
                  </a:lnTo>
                  <a:lnTo>
                    <a:pt x="153" y="54"/>
                  </a:lnTo>
                  <a:lnTo>
                    <a:pt x="160" y="54"/>
                  </a:lnTo>
                  <a:lnTo>
                    <a:pt x="160" y="61"/>
                  </a:lnTo>
                  <a:lnTo>
                    <a:pt x="160" y="54"/>
                  </a:lnTo>
                  <a:lnTo>
                    <a:pt x="168" y="54"/>
                  </a:lnTo>
                  <a:lnTo>
                    <a:pt x="168" y="61"/>
                  </a:lnTo>
                  <a:lnTo>
                    <a:pt x="176" y="61"/>
                  </a:lnTo>
                  <a:lnTo>
                    <a:pt x="176" y="69"/>
                  </a:lnTo>
                  <a:lnTo>
                    <a:pt x="183" y="69"/>
                  </a:lnTo>
                  <a:lnTo>
                    <a:pt x="191" y="76"/>
                  </a:lnTo>
                  <a:lnTo>
                    <a:pt x="199" y="76"/>
                  </a:lnTo>
                  <a:lnTo>
                    <a:pt x="199" y="84"/>
                  </a:lnTo>
                  <a:lnTo>
                    <a:pt x="206" y="84"/>
                  </a:lnTo>
                  <a:lnTo>
                    <a:pt x="214" y="84"/>
                  </a:lnTo>
                  <a:lnTo>
                    <a:pt x="214" y="92"/>
                  </a:lnTo>
                  <a:lnTo>
                    <a:pt x="222" y="92"/>
                  </a:lnTo>
                  <a:lnTo>
                    <a:pt x="222" y="99"/>
                  </a:lnTo>
                  <a:lnTo>
                    <a:pt x="222" y="107"/>
                  </a:lnTo>
                  <a:lnTo>
                    <a:pt x="222" y="115"/>
                  </a:lnTo>
                  <a:lnTo>
                    <a:pt x="229" y="115"/>
                  </a:lnTo>
                  <a:lnTo>
                    <a:pt x="229" y="122"/>
                  </a:lnTo>
                  <a:lnTo>
                    <a:pt x="229" y="130"/>
                  </a:lnTo>
                  <a:lnTo>
                    <a:pt x="237" y="130"/>
                  </a:lnTo>
                  <a:lnTo>
                    <a:pt x="237" y="138"/>
                  </a:lnTo>
                  <a:lnTo>
                    <a:pt x="245" y="138"/>
                  </a:lnTo>
                  <a:lnTo>
                    <a:pt x="245" y="145"/>
                  </a:lnTo>
                  <a:lnTo>
                    <a:pt x="245" y="138"/>
                  </a:lnTo>
                  <a:lnTo>
                    <a:pt x="252" y="138"/>
                  </a:lnTo>
                  <a:lnTo>
                    <a:pt x="260" y="138"/>
                  </a:lnTo>
                  <a:lnTo>
                    <a:pt x="268" y="138"/>
                  </a:lnTo>
                  <a:lnTo>
                    <a:pt x="275" y="138"/>
                  </a:lnTo>
                  <a:lnTo>
                    <a:pt x="283" y="138"/>
                  </a:lnTo>
                  <a:lnTo>
                    <a:pt x="283" y="130"/>
                  </a:lnTo>
                  <a:lnTo>
                    <a:pt x="291" y="130"/>
                  </a:lnTo>
                  <a:lnTo>
                    <a:pt x="298" y="130"/>
                  </a:lnTo>
                  <a:lnTo>
                    <a:pt x="298" y="122"/>
                  </a:lnTo>
                  <a:lnTo>
                    <a:pt x="306" y="122"/>
                  </a:lnTo>
                  <a:lnTo>
                    <a:pt x="314" y="122"/>
                  </a:lnTo>
                  <a:lnTo>
                    <a:pt x="314" y="115"/>
                  </a:lnTo>
                  <a:lnTo>
                    <a:pt x="321" y="115"/>
                  </a:lnTo>
                  <a:lnTo>
                    <a:pt x="321" y="122"/>
                  </a:lnTo>
                  <a:lnTo>
                    <a:pt x="321" y="130"/>
                  </a:lnTo>
                  <a:lnTo>
                    <a:pt x="321" y="138"/>
                  </a:lnTo>
                  <a:lnTo>
                    <a:pt x="321" y="145"/>
                  </a:lnTo>
                  <a:lnTo>
                    <a:pt x="321" y="153"/>
                  </a:lnTo>
                  <a:lnTo>
                    <a:pt x="329" y="153"/>
                  </a:lnTo>
                  <a:lnTo>
                    <a:pt x="329" y="161"/>
                  </a:lnTo>
                  <a:lnTo>
                    <a:pt x="337" y="161"/>
                  </a:lnTo>
                  <a:lnTo>
                    <a:pt x="344" y="161"/>
                  </a:lnTo>
                  <a:lnTo>
                    <a:pt x="344" y="168"/>
                  </a:lnTo>
                  <a:lnTo>
                    <a:pt x="352" y="168"/>
                  </a:lnTo>
                  <a:lnTo>
                    <a:pt x="359" y="168"/>
                  </a:lnTo>
                  <a:lnTo>
                    <a:pt x="367" y="168"/>
                  </a:lnTo>
                  <a:lnTo>
                    <a:pt x="375" y="168"/>
                  </a:lnTo>
                  <a:lnTo>
                    <a:pt x="375" y="161"/>
                  </a:lnTo>
                  <a:lnTo>
                    <a:pt x="382" y="153"/>
                  </a:lnTo>
                  <a:lnTo>
                    <a:pt x="390" y="153"/>
                  </a:lnTo>
                  <a:lnTo>
                    <a:pt x="398" y="153"/>
                  </a:lnTo>
                  <a:lnTo>
                    <a:pt x="405" y="153"/>
                  </a:lnTo>
                  <a:lnTo>
                    <a:pt x="405" y="161"/>
                  </a:lnTo>
                  <a:lnTo>
                    <a:pt x="413" y="161"/>
                  </a:lnTo>
                  <a:lnTo>
                    <a:pt x="413" y="168"/>
                  </a:lnTo>
                  <a:lnTo>
                    <a:pt x="413" y="161"/>
                  </a:lnTo>
                  <a:lnTo>
                    <a:pt x="421" y="161"/>
                  </a:lnTo>
                  <a:lnTo>
                    <a:pt x="428" y="161"/>
                  </a:lnTo>
                  <a:lnTo>
                    <a:pt x="428" y="168"/>
                  </a:lnTo>
                  <a:lnTo>
                    <a:pt x="436" y="168"/>
                  </a:lnTo>
                  <a:lnTo>
                    <a:pt x="436" y="161"/>
                  </a:lnTo>
                  <a:lnTo>
                    <a:pt x="436" y="153"/>
                  </a:lnTo>
                  <a:lnTo>
                    <a:pt x="436" y="161"/>
                  </a:lnTo>
                  <a:lnTo>
                    <a:pt x="444" y="161"/>
                  </a:lnTo>
                  <a:lnTo>
                    <a:pt x="444" y="168"/>
                  </a:lnTo>
                  <a:lnTo>
                    <a:pt x="451" y="168"/>
                  </a:lnTo>
                  <a:lnTo>
                    <a:pt x="459" y="168"/>
                  </a:lnTo>
                  <a:lnTo>
                    <a:pt x="459" y="161"/>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39" name="Google Shape;1139;p62"/>
            <p:cNvSpPr/>
            <p:nvPr/>
          </p:nvSpPr>
          <p:spPr>
            <a:xfrm>
              <a:off x="5283200" y="8248650"/>
              <a:ext cx="571500" cy="558800"/>
            </a:xfrm>
            <a:custGeom>
              <a:avLst/>
              <a:gdLst/>
              <a:ahLst/>
              <a:cxnLst/>
              <a:rect l="l" t="t" r="r" b="b"/>
              <a:pathLst>
                <a:path w="360" h="352" extrusionOk="0">
                  <a:moveTo>
                    <a:pt x="360" y="160"/>
                  </a:moveTo>
                  <a:lnTo>
                    <a:pt x="360" y="168"/>
                  </a:lnTo>
                  <a:lnTo>
                    <a:pt x="345" y="183"/>
                  </a:lnTo>
                  <a:lnTo>
                    <a:pt x="337" y="183"/>
                  </a:lnTo>
                  <a:lnTo>
                    <a:pt x="330" y="191"/>
                  </a:lnTo>
                  <a:lnTo>
                    <a:pt x="314" y="199"/>
                  </a:lnTo>
                  <a:lnTo>
                    <a:pt x="307" y="199"/>
                  </a:lnTo>
                  <a:lnTo>
                    <a:pt x="299" y="199"/>
                  </a:lnTo>
                  <a:lnTo>
                    <a:pt x="291" y="199"/>
                  </a:lnTo>
                  <a:lnTo>
                    <a:pt x="284" y="206"/>
                  </a:lnTo>
                  <a:lnTo>
                    <a:pt x="284" y="214"/>
                  </a:lnTo>
                  <a:lnTo>
                    <a:pt x="284" y="222"/>
                  </a:lnTo>
                  <a:lnTo>
                    <a:pt x="291" y="222"/>
                  </a:lnTo>
                  <a:lnTo>
                    <a:pt x="291" y="229"/>
                  </a:lnTo>
                  <a:lnTo>
                    <a:pt x="291" y="237"/>
                  </a:lnTo>
                  <a:lnTo>
                    <a:pt x="291" y="245"/>
                  </a:lnTo>
                  <a:lnTo>
                    <a:pt x="291" y="252"/>
                  </a:lnTo>
                  <a:lnTo>
                    <a:pt x="299" y="260"/>
                  </a:lnTo>
                  <a:lnTo>
                    <a:pt x="299" y="268"/>
                  </a:lnTo>
                  <a:lnTo>
                    <a:pt x="299" y="275"/>
                  </a:lnTo>
                  <a:lnTo>
                    <a:pt x="291" y="275"/>
                  </a:lnTo>
                  <a:lnTo>
                    <a:pt x="291" y="283"/>
                  </a:lnTo>
                  <a:lnTo>
                    <a:pt x="284" y="298"/>
                  </a:lnTo>
                  <a:lnTo>
                    <a:pt x="276" y="314"/>
                  </a:lnTo>
                  <a:lnTo>
                    <a:pt x="261" y="321"/>
                  </a:lnTo>
                  <a:lnTo>
                    <a:pt x="253" y="329"/>
                  </a:lnTo>
                  <a:lnTo>
                    <a:pt x="245" y="329"/>
                  </a:lnTo>
                  <a:lnTo>
                    <a:pt x="230" y="329"/>
                  </a:lnTo>
                  <a:lnTo>
                    <a:pt x="215" y="337"/>
                  </a:lnTo>
                  <a:lnTo>
                    <a:pt x="207" y="344"/>
                  </a:lnTo>
                  <a:lnTo>
                    <a:pt x="200" y="344"/>
                  </a:lnTo>
                  <a:lnTo>
                    <a:pt x="184" y="337"/>
                  </a:lnTo>
                  <a:lnTo>
                    <a:pt x="177" y="337"/>
                  </a:lnTo>
                  <a:lnTo>
                    <a:pt x="169" y="337"/>
                  </a:lnTo>
                  <a:lnTo>
                    <a:pt x="169" y="344"/>
                  </a:lnTo>
                  <a:lnTo>
                    <a:pt x="161" y="344"/>
                  </a:lnTo>
                  <a:lnTo>
                    <a:pt x="161" y="352"/>
                  </a:lnTo>
                  <a:lnTo>
                    <a:pt x="161" y="344"/>
                  </a:lnTo>
                  <a:lnTo>
                    <a:pt x="154" y="337"/>
                  </a:lnTo>
                  <a:lnTo>
                    <a:pt x="138" y="329"/>
                  </a:lnTo>
                  <a:lnTo>
                    <a:pt x="131" y="329"/>
                  </a:lnTo>
                  <a:lnTo>
                    <a:pt x="131" y="321"/>
                  </a:lnTo>
                  <a:lnTo>
                    <a:pt x="123" y="321"/>
                  </a:lnTo>
                  <a:lnTo>
                    <a:pt x="123" y="314"/>
                  </a:lnTo>
                  <a:lnTo>
                    <a:pt x="115" y="314"/>
                  </a:lnTo>
                  <a:lnTo>
                    <a:pt x="108" y="314"/>
                  </a:lnTo>
                  <a:lnTo>
                    <a:pt x="108" y="306"/>
                  </a:lnTo>
                  <a:lnTo>
                    <a:pt x="100" y="306"/>
                  </a:lnTo>
                  <a:lnTo>
                    <a:pt x="100" y="298"/>
                  </a:lnTo>
                  <a:lnTo>
                    <a:pt x="92" y="298"/>
                  </a:lnTo>
                  <a:lnTo>
                    <a:pt x="92" y="291"/>
                  </a:lnTo>
                  <a:lnTo>
                    <a:pt x="85" y="291"/>
                  </a:lnTo>
                  <a:lnTo>
                    <a:pt x="85" y="283"/>
                  </a:lnTo>
                  <a:lnTo>
                    <a:pt x="77" y="283"/>
                  </a:lnTo>
                  <a:lnTo>
                    <a:pt x="69" y="283"/>
                  </a:lnTo>
                  <a:lnTo>
                    <a:pt x="69" y="275"/>
                  </a:lnTo>
                  <a:lnTo>
                    <a:pt x="62" y="275"/>
                  </a:lnTo>
                  <a:lnTo>
                    <a:pt x="62" y="268"/>
                  </a:lnTo>
                  <a:lnTo>
                    <a:pt x="54" y="268"/>
                  </a:lnTo>
                  <a:lnTo>
                    <a:pt x="54" y="260"/>
                  </a:lnTo>
                  <a:lnTo>
                    <a:pt x="54" y="252"/>
                  </a:lnTo>
                  <a:lnTo>
                    <a:pt x="46" y="252"/>
                  </a:lnTo>
                  <a:lnTo>
                    <a:pt x="46" y="245"/>
                  </a:lnTo>
                  <a:lnTo>
                    <a:pt x="39" y="245"/>
                  </a:lnTo>
                  <a:lnTo>
                    <a:pt x="31" y="245"/>
                  </a:lnTo>
                  <a:lnTo>
                    <a:pt x="31" y="237"/>
                  </a:lnTo>
                  <a:lnTo>
                    <a:pt x="31" y="245"/>
                  </a:lnTo>
                  <a:lnTo>
                    <a:pt x="23" y="245"/>
                  </a:lnTo>
                  <a:lnTo>
                    <a:pt x="23" y="237"/>
                  </a:lnTo>
                  <a:lnTo>
                    <a:pt x="23" y="245"/>
                  </a:lnTo>
                  <a:lnTo>
                    <a:pt x="23" y="237"/>
                  </a:lnTo>
                  <a:lnTo>
                    <a:pt x="23" y="245"/>
                  </a:lnTo>
                  <a:lnTo>
                    <a:pt x="23" y="237"/>
                  </a:lnTo>
                  <a:lnTo>
                    <a:pt x="16" y="237"/>
                  </a:lnTo>
                  <a:lnTo>
                    <a:pt x="8" y="237"/>
                  </a:lnTo>
                  <a:lnTo>
                    <a:pt x="8" y="229"/>
                  </a:lnTo>
                  <a:lnTo>
                    <a:pt x="0" y="229"/>
                  </a:lnTo>
                  <a:lnTo>
                    <a:pt x="8" y="229"/>
                  </a:lnTo>
                  <a:lnTo>
                    <a:pt x="8" y="222"/>
                  </a:lnTo>
                  <a:lnTo>
                    <a:pt x="8" y="214"/>
                  </a:lnTo>
                  <a:lnTo>
                    <a:pt x="16" y="214"/>
                  </a:lnTo>
                  <a:lnTo>
                    <a:pt x="8" y="214"/>
                  </a:lnTo>
                  <a:lnTo>
                    <a:pt x="16" y="206"/>
                  </a:lnTo>
                  <a:lnTo>
                    <a:pt x="23" y="206"/>
                  </a:lnTo>
                  <a:lnTo>
                    <a:pt x="23" y="199"/>
                  </a:lnTo>
                  <a:lnTo>
                    <a:pt x="23" y="206"/>
                  </a:lnTo>
                  <a:lnTo>
                    <a:pt x="31" y="199"/>
                  </a:lnTo>
                  <a:lnTo>
                    <a:pt x="31" y="206"/>
                  </a:lnTo>
                  <a:lnTo>
                    <a:pt x="31" y="199"/>
                  </a:lnTo>
                  <a:lnTo>
                    <a:pt x="39" y="199"/>
                  </a:lnTo>
                  <a:lnTo>
                    <a:pt x="46" y="199"/>
                  </a:lnTo>
                  <a:lnTo>
                    <a:pt x="54" y="199"/>
                  </a:lnTo>
                  <a:lnTo>
                    <a:pt x="54" y="191"/>
                  </a:lnTo>
                  <a:lnTo>
                    <a:pt x="54" y="183"/>
                  </a:lnTo>
                  <a:lnTo>
                    <a:pt x="54" y="176"/>
                  </a:lnTo>
                  <a:lnTo>
                    <a:pt x="62" y="176"/>
                  </a:lnTo>
                  <a:lnTo>
                    <a:pt x="62" y="168"/>
                  </a:lnTo>
                  <a:lnTo>
                    <a:pt x="62" y="160"/>
                  </a:lnTo>
                  <a:lnTo>
                    <a:pt x="69" y="160"/>
                  </a:lnTo>
                  <a:lnTo>
                    <a:pt x="69" y="153"/>
                  </a:lnTo>
                  <a:lnTo>
                    <a:pt x="77" y="153"/>
                  </a:lnTo>
                  <a:lnTo>
                    <a:pt x="77" y="145"/>
                  </a:lnTo>
                  <a:lnTo>
                    <a:pt x="85" y="145"/>
                  </a:lnTo>
                  <a:lnTo>
                    <a:pt x="92" y="145"/>
                  </a:lnTo>
                  <a:lnTo>
                    <a:pt x="92" y="138"/>
                  </a:lnTo>
                  <a:lnTo>
                    <a:pt x="92" y="130"/>
                  </a:lnTo>
                  <a:lnTo>
                    <a:pt x="85" y="130"/>
                  </a:lnTo>
                  <a:lnTo>
                    <a:pt x="92" y="130"/>
                  </a:lnTo>
                  <a:lnTo>
                    <a:pt x="92" y="122"/>
                  </a:lnTo>
                  <a:lnTo>
                    <a:pt x="92" y="115"/>
                  </a:lnTo>
                  <a:lnTo>
                    <a:pt x="100" y="115"/>
                  </a:lnTo>
                  <a:lnTo>
                    <a:pt x="100" y="107"/>
                  </a:lnTo>
                  <a:lnTo>
                    <a:pt x="100" y="99"/>
                  </a:lnTo>
                  <a:lnTo>
                    <a:pt x="108" y="99"/>
                  </a:lnTo>
                  <a:lnTo>
                    <a:pt x="108" y="92"/>
                  </a:lnTo>
                  <a:lnTo>
                    <a:pt x="115" y="92"/>
                  </a:lnTo>
                  <a:lnTo>
                    <a:pt x="123" y="92"/>
                  </a:lnTo>
                  <a:lnTo>
                    <a:pt x="131" y="92"/>
                  </a:lnTo>
                  <a:lnTo>
                    <a:pt x="131" y="84"/>
                  </a:lnTo>
                  <a:lnTo>
                    <a:pt x="138" y="84"/>
                  </a:lnTo>
                  <a:lnTo>
                    <a:pt x="138" y="76"/>
                  </a:lnTo>
                  <a:lnTo>
                    <a:pt x="146" y="76"/>
                  </a:lnTo>
                  <a:lnTo>
                    <a:pt x="146" y="69"/>
                  </a:lnTo>
                  <a:lnTo>
                    <a:pt x="154" y="69"/>
                  </a:lnTo>
                  <a:lnTo>
                    <a:pt x="154" y="61"/>
                  </a:lnTo>
                  <a:lnTo>
                    <a:pt x="154" y="53"/>
                  </a:lnTo>
                  <a:lnTo>
                    <a:pt x="154" y="46"/>
                  </a:lnTo>
                  <a:lnTo>
                    <a:pt x="154" y="38"/>
                  </a:lnTo>
                  <a:lnTo>
                    <a:pt x="154" y="30"/>
                  </a:lnTo>
                  <a:lnTo>
                    <a:pt x="154" y="23"/>
                  </a:lnTo>
                  <a:lnTo>
                    <a:pt x="154" y="15"/>
                  </a:lnTo>
                  <a:lnTo>
                    <a:pt x="161" y="15"/>
                  </a:lnTo>
                  <a:lnTo>
                    <a:pt x="161" y="7"/>
                  </a:lnTo>
                  <a:lnTo>
                    <a:pt x="169" y="7"/>
                  </a:lnTo>
                  <a:lnTo>
                    <a:pt x="177" y="7"/>
                  </a:lnTo>
                  <a:lnTo>
                    <a:pt x="177" y="0"/>
                  </a:lnTo>
                  <a:lnTo>
                    <a:pt x="184" y="0"/>
                  </a:lnTo>
                  <a:lnTo>
                    <a:pt x="192" y="0"/>
                  </a:lnTo>
                  <a:lnTo>
                    <a:pt x="200" y="0"/>
                  </a:lnTo>
                  <a:lnTo>
                    <a:pt x="200" y="7"/>
                  </a:lnTo>
                  <a:lnTo>
                    <a:pt x="207" y="7"/>
                  </a:lnTo>
                  <a:lnTo>
                    <a:pt x="215" y="7"/>
                  </a:lnTo>
                  <a:lnTo>
                    <a:pt x="215" y="15"/>
                  </a:lnTo>
                  <a:lnTo>
                    <a:pt x="207" y="15"/>
                  </a:lnTo>
                  <a:lnTo>
                    <a:pt x="200" y="15"/>
                  </a:lnTo>
                  <a:lnTo>
                    <a:pt x="200" y="23"/>
                  </a:lnTo>
                  <a:lnTo>
                    <a:pt x="200" y="30"/>
                  </a:lnTo>
                  <a:lnTo>
                    <a:pt x="192" y="30"/>
                  </a:lnTo>
                  <a:lnTo>
                    <a:pt x="200" y="30"/>
                  </a:lnTo>
                  <a:lnTo>
                    <a:pt x="192" y="30"/>
                  </a:lnTo>
                  <a:lnTo>
                    <a:pt x="200" y="30"/>
                  </a:lnTo>
                  <a:lnTo>
                    <a:pt x="200" y="38"/>
                  </a:lnTo>
                  <a:lnTo>
                    <a:pt x="207" y="38"/>
                  </a:lnTo>
                  <a:lnTo>
                    <a:pt x="215" y="38"/>
                  </a:lnTo>
                  <a:lnTo>
                    <a:pt x="215" y="30"/>
                  </a:lnTo>
                  <a:lnTo>
                    <a:pt x="222" y="30"/>
                  </a:lnTo>
                  <a:lnTo>
                    <a:pt x="215" y="38"/>
                  </a:lnTo>
                  <a:lnTo>
                    <a:pt x="222" y="38"/>
                  </a:lnTo>
                  <a:lnTo>
                    <a:pt x="222" y="46"/>
                  </a:lnTo>
                  <a:lnTo>
                    <a:pt x="230" y="46"/>
                  </a:lnTo>
                  <a:lnTo>
                    <a:pt x="230" y="53"/>
                  </a:lnTo>
                  <a:lnTo>
                    <a:pt x="230" y="61"/>
                  </a:lnTo>
                  <a:lnTo>
                    <a:pt x="238" y="61"/>
                  </a:lnTo>
                  <a:lnTo>
                    <a:pt x="238" y="69"/>
                  </a:lnTo>
                  <a:lnTo>
                    <a:pt x="238" y="76"/>
                  </a:lnTo>
                  <a:lnTo>
                    <a:pt x="245" y="76"/>
                  </a:lnTo>
                  <a:lnTo>
                    <a:pt x="245" y="84"/>
                  </a:lnTo>
                  <a:lnTo>
                    <a:pt x="253" y="84"/>
                  </a:lnTo>
                  <a:lnTo>
                    <a:pt x="253" y="92"/>
                  </a:lnTo>
                  <a:lnTo>
                    <a:pt x="253" y="84"/>
                  </a:lnTo>
                  <a:lnTo>
                    <a:pt x="253" y="92"/>
                  </a:lnTo>
                  <a:lnTo>
                    <a:pt x="261" y="92"/>
                  </a:lnTo>
                  <a:lnTo>
                    <a:pt x="261" y="99"/>
                  </a:lnTo>
                  <a:lnTo>
                    <a:pt x="268" y="99"/>
                  </a:lnTo>
                  <a:lnTo>
                    <a:pt x="276" y="99"/>
                  </a:lnTo>
                  <a:lnTo>
                    <a:pt x="276" y="107"/>
                  </a:lnTo>
                  <a:lnTo>
                    <a:pt x="284" y="107"/>
                  </a:lnTo>
                  <a:lnTo>
                    <a:pt x="291" y="107"/>
                  </a:lnTo>
                  <a:lnTo>
                    <a:pt x="299" y="107"/>
                  </a:lnTo>
                  <a:lnTo>
                    <a:pt x="299" y="115"/>
                  </a:lnTo>
                  <a:lnTo>
                    <a:pt x="307" y="115"/>
                  </a:lnTo>
                  <a:lnTo>
                    <a:pt x="314" y="115"/>
                  </a:lnTo>
                  <a:lnTo>
                    <a:pt x="322" y="115"/>
                  </a:lnTo>
                  <a:lnTo>
                    <a:pt x="330" y="115"/>
                  </a:lnTo>
                  <a:lnTo>
                    <a:pt x="337" y="115"/>
                  </a:lnTo>
                  <a:lnTo>
                    <a:pt x="353" y="130"/>
                  </a:lnTo>
                  <a:lnTo>
                    <a:pt x="360" y="138"/>
                  </a:lnTo>
                  <a:lnTo>
                    <a:pt x="360" y="160"/>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40" name="Google Shape;1140;p62"/>
            <p:cNvSpPr/>
            <p:nvPr/>
          </p:nvSpPr>
          <p:spPr>
            <a:xfrm>
              <a:off x="1855788" y="3532188"/>
              <a:ext cx="328612" cy="303212"/>
            </a:xfrm>
            <a:custGeom>
              <a:avLst/>
              <a:gdLst/>
              <a:ahLst/>
              <a:cxnLst/>
              <a:rect l="l" t="t" r="r" b="b"/>
              <a:pathLst>
                <a:path w="207" h="191" extrusionOk="0">
                  <a:moveTo>
                    <a:pt x="23" y="184"/>
                  </a:moveTo>
                  <a:lnTo>
                    <a:pt x="23" y="176"/>
                  </a:lnTo>
                  <a:lnTo>
                    <a:pt x="16" y="176"/>
                  </a:lnTo>
                  <a:lnTo>
                    <a:pt x="23" y="176"/>
                  </a:lnTo>
                  <a:lnTo>
                    <a:pt x="16" y="176"/>
                  </a:lnTo>
                  <a:lnTo>
                    <a:pt x="16" y="168"/>
                  </a:lnTo>
                  <a:lnTo>
                    <a:pt x="8" y="168"/>
                  </a:lnTo>
                  <a:lnTo>
                    <a:pt x="8" y="161"/>
                  </a:lnTo>
                  <a:lnTo>
                    <a:pt x="0" y="161"/>
                  </a:lnTo>
                  <a:lnTo>
                    <a:pt x="8" y="161"/>
                  </a:lnTo>
                  <a:lnTo>
                    <a:pt x="8" y="153"/>
                  </a:lnTo>
                  <a:lnTo>
                    <a:pt x="8" y="145"/>
                  </a:lnTo>
                  <a:lnTo>
                    <a:pt x="16" y="145"/>
                  </a:lnTo>
                  <a:lnTo>
                    <a:pt x="16" y="138"/>
                  </a:lnTo>
                  <a:lnTo>
                    <a:pt x="16" y="130"/>
                  </a:lnTo>
                  <a:lnTo>
                    <a:pt x="23" y="130"/>
                  </a:lnTo>
                  <a:lnTo>
                    <a:pt x="31" y="130"/>
                  </a:lnTo>
                  <a:lnTo>
                    <a:pt x="31" y="122"/>
                  </a:lnTo>
                  <a:lnTo>
                    <a:pt x="38" y="122"/>
                  </a:lnTo>
                  <a:lnTo>
                    <a:pt x="38" y="115"/>
                  </a:lnTo>
                  <a:lnTo>
                    <a:pt x="46" y="115"/>
                  </a:lnTo>
                  <a:lnTo>
                    <a:pt x="46" y="107"/>
                  </a:lnTo>
                  <a:lnTo>
                    <a:pt x="54" y="107"/>
                  </a:lnTo>
                  <a:lnTo>
                    <a:pt x="54" y="99"/>
                  </a:lnTo>
                  <a:lnTo>
                    <a:pt x="54" y="92"/>
                  </a:lnTo>
                  <a:lnTo>
                    <a:pt x="54" y="84"/>
                  </a:lnTo>
                  <a:lnTo>
                    <a:pt x="61" y="84"/>
                  </a:lnTo>
                  <a:lnTo>
                    <a:pt x="61" y="76"/>
                  </a:lnTo>
                  <a:lnTo>
                    <a:pt x="69" y="76"/>
                  </a:lnTo>
                  <a:lnTo>
                    <a:pt x="77" y="76"/>
                  </a:lnTo>
                  <a:lnTo>
                    <a:pt x="77" y="69"/>
                  </a:lnTo>
                  <a:lnTo>
                    <a:pt x="84" y="69"/>
                  </a:lnTo>
                  <a:lnTo>
                    <a:pt x="92" y="69"/>
                  </a:lnTo>
                  <a:lnTo>
                    <a:pt x="92" y="61"/>
                  </a:lnTo>
                  <a:lnTo>
                    <a:pt x="100" y="61"/>
                  </a:lnTo>
                  <a:lnTo>
                    <a:pt x="107" y="61"/>
                  </a:lnTo>
                  <a:lnTo>
                    <a:pt x="107" y="53"/>
                  </a:lnTo>
                  <a:lnTo>
                    <a:pt x="115" y="53"/>
                  </a:lnTo>
                  <a:lnTo>
                    <a:pt x="115" y="46"/>
                  </a:lnTo>
                  <a:lnTo>
                    <a:pt x="115" y="38"/>
                  </a:lnTo>
                  <a:lnTo>
                    <a:pt x="123" y="38"/>
                  </a:lnTo>
                  <a:lnTo>
                    <a:pt x="123" y="30"/>
                  </a:lnTo>
                  <a:lnTo>
                    <a:pt x="130" y="30"/>
                  </a:lnTo>
                  <a:lnTo>
                    <a:pt x="123" y="30"/>
                  </a:lnTo>
                  <a:lnTo>
                    <a:pt x="130" y="30"/>
                  </a:lnTo>
                  <a:lnTo>
                    <a:pt x="138" y="30"/>
                  </a:lnTo>
                  <a:lnTo>
                    <a:pt x="138" y="23"/>
                  </a:lnTo>
                  <a:lnTo>
                    <a:pt x="146" y="23"/>
                  </a:lnTo>
                  <a:lnTo>
                    <a:pt x="138" y="23"/>
                  </a:lnTo>
                  <a:lnTo>
                    <a:pt x="138" y="30"/>
                  </a:lnTo>
                  <a:lnTo>
                    <a:pt x="138" y="23"/>
                  </a:lnTo>
                  <a:lnTo>
                    <a:pt x="138" y="30"/>
                  </a:lnTo>
                  <a:lnTo>
                    <a:pt x="146" y="30"/>
                  </a:lnTo>
                  <a:lnTo>
                    <a:pt x="153" y="30"/>
                  </a:lnTo>
                  <a:lnTo>
                    <a:pt x="146" y="30"/>
                  </a:lnTo>
                  <a:lnTo>
                    <a:pt x="153" y="30"/>
                  </a:lnTo>
                  <a:lnTo>
                    <a:pt x="146" y="30"/>
                  </a:lnTo>
                  <a:lnTo>
                    <a:pt x="153" y="30"/>
                  </a:lnTo>
                  <a:lnTo>
                    <a:pt x="153" y="23"/>
                  </a:lnTo>
                  <a:lnTo>
                    <a:pt x="161" y="23"/>
                  </a:lnTo>
                  <a:lnTo>
                    <a:pt x="161" y="15"/>
                  </a:lnTo>
                  <a:lnTo>
                    <a:pt x="161" y="23"/>
                  </a:lnTo>
                  <a:lnTo>
                    <a:pt x="161" y="15"/>
                  </a:lnTo>
                  <a:lnTo>
                    <a:pt x="161" y="7"/>
                  </a:lnTo>
                  <a:lnTo>
                    <a:pt x="161" y="0"/>
                  </a:lnTo>
                  <a:lnTo>
                    <a:pt x="161" y="7"/>
                  </a:lnTo>
                  <a:lnTo>
                    <a:pt x="169" y="7"/>
                  </a:lnTo>
                  <a:lnTo>
                    <a:pt x="176" y="7"/>
                  </a:lnTo>
                  <a:lnTo>
                    <a:pt x="184" y="15"/>
                  </a:lnTo>
                  <a:lnTo>
                    <a:pt x="184" y="23"/>
                  </a:lnTo>
                  <a:lnTo>
                    <a:pt x="176" y="23"/>
                  </a:lnTo>
                  <a:lnTo>
                    <a:pt x="184" y="23"/>
                  </a:lnTo>
                  <a:lnTo>
                    <a:pt x="176" y="23"/>
                  </a:lnTo>
                  <a:lnTo>
                    <a:pt x="184" y="23"/>
                  </a:lnTo>
                  <a:lnTo>
                    <a:pt x="184" y="30"/>
                  </a:lnTo>
                  <a:lnTo>
                    <a:pt x="184" y="38"/>
                  </a:lnTo>
                  <a:lnTo>
                    <a:pt x="192" y="38"/>
                  </a:lnTo>
                  <a:lnTo>
                    <a:pt x="184" y="38"/>
                  </a:lnTo>
                  <a:lnTo>
                    <a:pt x="192" y="38"/>
                  </a:lnTo>
                  <a:lnTo>
                    <a:pt x="184" y="38"/>
                  </a:lnTo>
                  <a:lnTo>
                    <a:pt x="184" y="46"/>
                  </a:lnTo>
                  <a:lnTo>
                    <a:pt x="192" y="46"/>
                  </a:lnTo>
                  <a:lnTo>
                    <a:pt x="192" y="53"/>
                  </a:lnTo>
                  <a:lnTo>
                    <a:pt x="192" y="61"/>
                  </a:lnTo>
                  <a:lnTo>
                    <a:pt x="192" y="69"/>
                  </a:lnTo>
                  <a:lnTo>
                    <a:pt x="192" y="76"/>
                  </a:lnTo>
                  <a:lnTo>
                    <a:pt x="192" y="84"/>
                  </a:lnTo>
                  <a:lnTo>
                    <a:pt x="192" y="92"/>
                  </a:lnTo>
                  <a:lnTo>
                    <a:pt x="199" y="92"/>
                  </a:lnTo>
                  <a:lnTo>
                    <a:pt x="199" y="99"/>
                  </a:lnTo>
                  <a:lnTo>
                    <a:pt x="199" y="107"/>
                  </a:lnTo>
                  <a:lnTo>
                    <a:pt x="199" y="115"/>
                  </a:lnTo>
                  <a:lnTo>
                    <a:pt x="207" y="115"/>
                  </a:lnTo>
                  <a:lnTo>
                    <a:pt x="207" y="122"/>
                  </a:lnTo>
                  <a:lnTo>
                    <a:pt x="199" y="122"/>
                  </a:lnTo>
                  <a:lnTo>
                    <a:pt x="192" y="122"/>
                  </a:lnTo>
                  <a:lnTo>
                    <a:pt x="192" y="130"/>
                  </a:lnTo>
                  <a:lnTo>
                    <a:pt x="184" y="130"/>
                  </a:lnTo>
                  <a:lnTo>
                    <a:pt x="176" y="130"/>
                  </a:lnTo>
                  <a:lnTo>
                    <a:pt x="176" y="138"/>
                  </a:lnTo>
                  <a:lnTo>
                    <a:pt x="176" y="145"/>
                  </a:lnTo>
                  <a:lnTo>
                    <a:pt x="169" y="145"/>
                  </a:lnTo>
                  <a:lnTo>
                    <a:pt x="161" y="145"/>
                  </a:lnTo>
                  <a:lnTo>
                    <a:pt x="161" y="138"/>
                  </a:lnTo>
                  <a:lnTo>
                    <a:pt x="153" y="138"/>
                  </a:lnTo>
                  <a:lnTo>
                    <a:pt x="146" y="138"/>
                  </a:lnTo>
                  <a:lnTo>
                    <a:pt x="138" y="138"/>
                  </a:lnTo>
                  <a:lnTo>
                    <a:pt x="138" y="145"/>
                  </a:lnTo>
                  <a:lnTo>
                    <a:pt x="130" y="145"/>
                  </a:lnTo>
                  <a:lnTo>
                    <a:pt x="130" y="153"/>
                  </a:lnTo>
                  <a:lnTo>
                    <a:pt x="130" y="161"/>
                  </a:lnTo>
                  <a:lnTo>
                    <a:pt x="123" y="161"/>
                  </a:lnTo>
                  <a:lnTo>
                    <a:pt x="115" y="161"/>
                  </a:lnTo>
                  <a:lnTo>
                    <a:pt x="115" y="168"/>
                  </a:lnTo>
                  <a:lnTo>
                    <a:pt x="115" y="176"/>
                  </a:lnTo>
                  <a:lnTo>
                    <a:pt x="107" y="176"/>
                  </a:lnTo>
                  <a:lnTo>
                    <a:pt x="107" y="184"/>
                  </a:lnTo>
                  <a:lnTo>
                    <a:pt x="100" y="184"/>
                  </a:lnTo>
                  <a:lnTo>
                    <a:pt x="100" y="191"/>
                  </a:lnTo>
                  <a:lnTo>
                    <a:pt x="100" y="184"/>
                  </a:lnTo>
                  <a:lnTo>
                    <a:pt x="100" y="191"/>
                  </a:lnTo>
                  <a:lnTo>
                    <a:pt x="92" y="191"/>
                  </a:lnTo>
                  <a:lnTo>
                    <a:pt x="84" y="191"/>
                  </a:lnTo>
                  <a:lnTo>
                    <a:pt x="84" y="184"/>
                  </a:lnTo>
                  <a:lnTo>
                    <a:pt x="77" y="184"/>
                  </a:lnTo>
                  <a:lnTo>
                    <a:pt x="69" y="184"/>
                  </a:lnTo>
                  <a:lnTo>
                    <a:pt x="69" y="176"/>
                  </a:lnTo>
                  <a:lnTo>
                    <a:pt x="61" y="176"/>
                  </a:lnTo>
                  <a:lnTo>
                    <a:pt x="61" y="184"/>
                  </a:lnTo>
                  <a:lnTo>
                    <a:pt x="54" y="184"/>
                  </a:lnTo>
                  <a:lnTo>
                    <a:pt x="54" y="176"/>
                  </a:lnTo>
                  <a:lnTo>
                    <a:pt x="54" y="184"/>
                  </a:lnTo>
                  <a:lnTo>
                    <a:pt x="46" y="184"/>
                  </a:lnTo>
                  <a:lnTo>
                    <a:pt x="38" y="184"/>
                  </a:lnTo>
                  <a:lnTo>
                    <a:pt x="31" y="184"/>
                  </a:lnTo>
                  <a:lnTo>
                    <a:pt x="31" y="176"/>
                  </a:lnTo>
                  <a:lnTo>
                    <a:pt x="31" y="184"/>
                  </a:lnTo>
                  <a:lnTo>
                    <a:pt x="23" y="184"/>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41" name="Google Shape;1141;p62"/>
            <p:cNvSpPr/>
            <p:nvPr/>
          </p:nvSpPr>
          <p:spPr>
            <a:xfrm>
              <a:off x="3654425" y="4905375"/>
              <a:ext cx="1909763" cy="1458913"/>
            </a:xfrm>
            <a:custGeom>
              <a:avLst/>
              <a:gdLst/>
              <a:ahLst/>
              <a:cxnLst/>
              <a:rect l="l" t="t" r="r" b="b"/>
              <a:pathLst>
                <a:path w="1203" h="919" extrusionOk="0">
                  <a:moveTo>
                    <a:pt x="314" y="8"/>
                  </a:moveTo>
                  <a:lnTo>
                    <a:pt x="314" y="0"/>
                  </a:lnTo>
                  <a:lnTo>
                    <a:pt x="322" y="0"/>
                  </a:lnTo>
                  <a:lnTo>
                    <a:pt x="330" y="0"/>
                  </a:lnTo>
                  <a:lnTo>
                    <a:pt x="337" y="0"/>
                  </a:lnTo>
                  <a:lnTo>
                    <a:pt x="345" y="0"/>
                  </a:lnTo>
                  <a:lnTo>
                    <a:pt x="345" y="8"/>
                  </a:lnTo>
                  <a:lnTo>
                    <a:pt x="353" y="8"/>
                  </a:lnTo>
                  <a:lnTo>
                    <a:pt x="360" y="8"/>
                  </a:lnTo>
                  <a:lnTo>
                    <a:pt x="360" y="15"/>
                  </a:lnTo>
                  <a:lnTo>
                    <a:pt x="368" y="15"/>
                  </a:lnTo>
                  <a:lnTo>
                    <a:pt x="376" y="15"/>
                  </a:lnTo>
                  <a:lnTo>
                    <a:pt x="376" y="23"/>
                  </a:lnTo>
                  <a:lnTo>
                    <a:pt x="383" y="23"/>
                  </a:lnTo>
                  <a:lnTo>
                    <a:pt x="383" y="31"/>
                  </a:lnTo>
                  <a:lnTo>
                    <a:pt x="391" y="31"/>
                  </a:lnTo>
                  <a:lnTo>
                    <a:pt x="391" y="38"/>
                  </a:lnTo>
                  <a:lnTo>
                    <a:pt x="399" y="38"/>
                  </a:lnTo>
                  <a:lnTo>
                    <a:pt x="406" y="38"/>
                  </a:lnTo>
                  <a:lnTo>
                    <a:pt x="414" y="38"/>
                  </a:lnTo>
                  <a:lnTo>
                    <a:pt x="422" y="38"/>
                  </a:lnTo>
                  <a:lnTo>
                    <a:pt x="422" y="46"/>
                  </a:lnTo>
                  <a:lnTo>
                    <a:pt x="429" y="46"/>
                  </a:lnTo>
                  <a:lnTo>
                    <a:pt x="437" y="46"/>
                  </a:lnTo>
                  <a:lnTo>
                    <a:pt x="437" y="54"/>
                  </a:lnTo>
                  <a:lnTo>
                    <a:pt x="437" y="61"/>
                  </a:lnTo>
                  <a:lnTo>
                    <a:pt x="445" y="61"/>
                  </a:lnTo>
                  <a:lnTo>
                    <a:pt x="445" y="69"/>
                  </a:lnTo>
                  <a:lnTo>
                    <a:pt x="452" y="69"/>
                  </a:lnTo>
                  <a:lnTo>
                    <a:pt x="452" y="77"/>
                  </a:lnTo>
                  <a:lnTo>
                    <a:pt x="460" y="77"/>
                  </a:lnTo>
                  <a:lnTo>
                    <a:pt x="460" y="84"/>
                  </a:lnTo>
                  <a:lnTo>
                    <a:pt x="467" y="84"/>
                  </a:lnTo>
                  <a:lnTo>
                    <a:pt x="467" y="92"/>
                  </a:lnTo>
                  <a:lnTo>
                    <a:pt x="475" y="92"/>
                  </a:lnTo>
                  <a:lnTo>
                    <a:pt x="483" y="92"/>
                  </a:lnTo>
                  <a:lnTo>
                    <a:pt x="490" y="92"/>
                  </a:lnTo>
                  <a:lnTo>
                    <a:pt x="490" y="100"/>
                  </a:lnTo>
                  <a:lnTo>
                    <a:pt x="498" y="100"/>
                  </a:lnTo>
                  <a:lnTo>
                    <a:pt x="498" y="107"/>
                  </a:lnTo>
                  <a:lnTo>
                    <a:pt x="506" y="107"/>
                  </a:lnTo>
                  <a:lnTo>
                    <a:pt x="498" y="115"/>
                  </a:lnTo>
                  <a:lnTo>
                    <a:pt x="498" y="123"/>
                  </a:lnTo>
                  <a:lnTo>
                    <a:pt x="498" y="130"/>
                  </a:lnTo>
                  <a:lnTo>
                    <a:pt x="490" y="130"/>
                  </a:lnTo>
                  <a:lnTo>
                    <a:pt x="490" y="123"/>
                  </a:lnTo>
                  <a:lnTo>
                    <a:pt x="483" y="123"/>
                  </a:lnTo>
                  <a:lnTo>
                    <a:pt x="483" y="130"/>
                  </a:lnTo>
                  <a:lnTo>
                    <a:pt x="483" y="138"/>
                  </a:lnTo>
                  <a:lnTo>
                    <a:pt x="490" y="138"/>
                  </a:lnTo>
                  <a:lnTo>
                    <a:pt x="490" y="146"/>
                  </a:lnTo>
                  <a:lnTo>
                    <a:pt x="498" y="146"/>
                  </a:lnTo>
                  <a:lnTo>
                    <a:pt x="498" y="153"/>
                  </a:lnTo>
                  <a:lnTo>
                    <a:pt x="506" y="153"/>
                  </a:lnTo>
                  <a:lnTo>
                    <a:pt x="506" y="161"/>
                  </a:lnTo>
                  <a:lnTo>
                    <a:pt x="513" y="168"/>
                  </a:lnTo>
                  <a:lnTo>
                    <a:pt x="513" y="176"/>
                  </a:lnTo>
                  <a:lnTo>
                    <a:pt x="521" y="176"/>
                  </a:lnTo>
                  <a:lnTo>
                    <a:pt x="521" y="184"/>
                  </a:lnTo>
                  <a:lnTo>
                    <a:pt x="521" y="191"/>
                  </a:lnTo>
                  <a:lnTo>
                    <a:pt x="521" y="199"/>
                  </a:lnTo>
                  <a:lnTo>
                    <a:pt x="521" y="207"/>
                  </a:lnTo>
                  <a:lnTo>
                    <a:pt x="529" y="214"/>
                  </a:lnTo>
                  <a:lnTo>
                    <a:pt x="529" y="222"/>
                  </a:lnTo>
                  <a:lnTo>
                    <a:pt x="536" y="230"/>
                  </a:lnTo>
                  <a:lnTo>
                    <a:pt x="536" y="237"/>
                  </a:lnTo>
                  <a:lnTo>
                    <a:pt x="544" y="237"/>
                  </a:lnTo>
                  <a:lnTo>
                    <a:pt x="552" y="237"/>
                  </a:lnTo>
                  <a:lnTo>
                    <a:pt x="552" y="245"/>
                  </a:lnTo>
                  <a:lnTo>
                    <a:pt x="559" y="245"/>
                  </a:lnTo>
                  <a:lnTo>
                    <a:pt x="559" y="253"/>
                  </a:lnTo>
                  <a:lnTo>
                    <a:pt x="559" y="260"/>
                  </a:lnTo>
                  <a:lnTo>
                    <a:pt x="567" y="260"/>
                  </a:lnTo>
                  <a:lnTo>
                    <a:pt x="575" y="260"/>
                  </a:lnTo>
                  <a:lnTo>
                    <a:pt x="582" y="260"/>
                  </a:lnTo>
                  <a:lnTo>
                    <a:pt x="582" y="268"/>
                  </a:lnTo>
                  <a:lnTo>
                    <a:pt x="575" y="268"/>
                  </a:lnTo>
                  <a:lnTo>
                    <a:pt x="575" y="276"/>
                  </a:lnTo>
                  <a:lnTo>
                    <a:pt x="575" y="283"/>
                  </a:lnTo>
                  <a:lnTo>
                    <a:pt x="575" y="291"/>
                  </a:lnTo>
                  <a:lnTo>
                    <a:pt x="582" y="291"/>
                  </a:lnTo>
                  <a:lnTo>
                    <a:pt x="582" y="299"/>
                  </a:lnTo>
                  <a:lnTo>
                    <a:pt x="590" y="299"/>
                  </a:lnTo>
                  <a:lnTo>
                    <a:pt x="590" y="306"/>
                  </a:lnTo>
                  <a:lnTo>
                    <a:pt x="598" y="306"/>
                  </a:lnTo>
                  <a:lnTo>
                    <a:pt x="605" y="306"/>
                  </a:lnTo>
                  <a:lnTo>
                    <a:pt x="613" y="306"/>
                  </a:lnTo>
                  <a:lnTo>
                    <a:pt x="613" y="314"/>
                  </a:lnTo>
                  <a:lnTo>
                    <a:pt x="621" y="314"/>
                  </a:lnTo>
                  <a:lnTo>
                    <a:pt x="621" y="322"/>
                  </a:lnTo>
                  <a:lnTo>
                    <a:pt x="621" y="329"/>
                  </a:lnTo>
                  <a:lnTo>
                    <a:pt x="628" y="329"/>
                  </a:lnTo>
                  <a:lnTo>
                    <a:pt x="628" y="337"/>
                  </a:lnTo>
                  <a:lnTo>
                    <a:pt x="636" y="345"/>
                  </a:lnTo>
                  <a:lnTo>
                    <a:pt x="636" y="352"/>
                  </a:lnTo>
                  <a:lnTo>
                    <a:pt x="644" y="352"/>
                  </a:lnTo>
                  <a:lnTo>
                    <a:pt x="644" y="360"/>
                  </a:lnTo>
                  <a:lnTo>
                    <a:pt x="651" y="360"/>
                  </a:lnTo>
                  <a:lnTo>
                    <a:pt x="651" y="368"/>
                  </a:lnTo>
                  <a:lnTo>
                    <a:pt x="659" y="368"/>
                  </a:lnTo>
                  <a:lnTo>
                    <a:pt x="659" y="375"/>
                  </a:lnTo>
                  <a:lnTo>
                    <a:pt x="659" y="383"/>
                  </a:lnTo>
                  <a:lnTo>
                    <a:pt x="667" y="383"/>
                  </a:lnTo>
                  <a:lnTo>
                    <a:pt x="659" y="383"/>
                  </a:lnTo>
                  <a:lnTo>
                    <a:pt x="667" y="391"/>
                  </a:lnTo>
                  <a:lnTo>
                    <a:pt x="659" y="391"/>
                  </a:lnTo>
                  <a:lnTo>
                    <a:pt x="667" y="391"/>
                  </a:lnTo>
                  <a:lnTo>
                    <a:pt x="667" y="398"/>
                  </a:lnTo>
                  <a:lnTo>
                    <a:pt x="667" y="406"/>
                  </a:lnTo>
                  <a:lnTo>
                    <a:pt x="659" y="406"/>
                  </a:lnTo>
                  <a:lnTo>
                    <a:pt x="659" y="414"/>
                  </a:lnTo>
                  <a:lnTo>
                    <a:pt x="651" y="414"/>
                  </a:lnTo>
                  <a:lnTo>
                    <a:pt x="644" y="414"/>
                  </a:lnTo>
                  <a:lnTo>
                    <a:pt x="651" y="414"/>
                  </a:lnTo>
                  <a:lnTo>
                    <a:pt x="651" y="421"/>
                  </a:lnTo>
                  <a:lnTo>
                    <a:pt x="644" y="429"/>
                  </a:lnTo>
                  <a:lnTo>
                    <a:pt x="636" y="429"/>
                  </a:lnTo>
                  <a:lnTo>
                    <a:pt x="628" y="429"/>
                  </a:lnTo>
                  <a:lnTo>
                    <a:pt x="628" y="436"/>
                  </a:lnTo>
                  <a:lnTo>
                    <a:pt x="628" y="444"/>
                  </a:lnTo>
                  <a:lnTo>
                    <a:pt x="621" y="444"/>
                  </a:lnTo>
                  <a:lnTo>
                    <a:pt x="621" y="452"/>
                  </a:lnTo>
                  <a:lnTo>
                    <a:pt x="613" y="452"/>
                  </a:lnTo>
                  <a:lnTo>
                    <a:pt x="613" y="459"/>
                  </a:lnTo>
                  <a:lnTo>
                    <a:pt x="605" y="459"/>
                  </a:lnTo>
                  <a:lnTo>
                    <a:pt x="605" y="467"/>
                  </a:lnTo>
                  <a:lnTo>
                    <a:pt x="628" y="467"/>
                  </a:lnTo>
                  <a:lnTo>
                    <a:pt x="651" y="467"/>
                  </a:lnTo>
                  <a:lnTo>
                    <a:pt x="713" y="467"/>
                  </a:lnTo>
                  <a:lnTo>
                    <a:pt x="713" y="475"/>
                  </a:lnTo>
                  <a:lnTo>
                    <a:pt x="720" y="475"/>
                  </a:lnTo>
                  <a:lnTo>
                    <a:pt x="728" y="475"/>
                  </a:lnTo>
                  <a:lnTo>
                    <a:pt x="735" y="475"/>
                  </a:lnTo>
                  <a:lnTo>
                    <a:pt x="743" y="475"/>
                  </a:lnTo>
                  <a:lnTo>
                    <a:pt x="743" y="482"/>
                  </a:lnTo>
                  <a:lnTo>
                    <a:pt x="743" y="475"/>
                  </a:lnTo>
                  <a:lnTo>
                    <a:pt x="743" y="482"/>
                  </a:lnTo>
                  <a:lnTo>
                    <a:pt x="751" y="482"/>
                  </a:lnTo>
                  <a:lnTo>
                    <a:pt x="758" y="482"/>
                  </a:lnTo>
                  <a:lnTo>
                    <a:pt x="766" y="482"/>
                  </a:lnTo>
                  <a:lnTo>
                    <a:pt x="774" y="482"/>
                  </a:lnTo>
                  <a:lnTo>
                    <a:pt x="781" y="482"/>
                  </a:lnTo>
                  <a:lnTo>
                    <a:pt x="781" y="490"/>
                  </a:lnTo>
                  <a:lnTo>
                    <a:pt x="789" y="490"/>
                  </a:lnTo>
                  <a:lnTo>
                    <a:pt x="789" y="482"/>
                  </a:lnTo>
                  <a:lnTo>
                    <a:pt x="789" y="490"/>
                  </a:lnTo>
                  <a:lnTo>
                    <a:pt x="789" y="482"/>
                  </a:lnTo>
                  <a:lnTo>
                    <a:pt x="789" y="490"/>
                  </a:lnTo>
                  <a:lnTo>
                    <a:pt x="797" y="490"/>
                  </a:lnTo>
                  <a:lnTo>
                    <a:pt x="797" y="498"/>
                  </a:lnTo>
                  <a:lnTo>
                    <a:pt x="804" y="498"/>
                  </a:lnTo>
                  <a:lnTo>
                    <a:pt x="804" y="505"/>
                  </a:lnTo>
                  <a:lnTo>
                    <a:pt x="804" y="513"/>
                  </a:lnTo>
                  <a:lnTo>
                    <a:pt x="812" y="513"/>
                  </a:lnTo>
                  <a:lnTo>
                    <a:pt x="812" y="521"/>
                  </a:lnTo>
                  <a:lnTo>
                    <a:pt x="812" y="528"/>
                  </a:lnTo>
                  <a:lnTo>
                    <a:pt x="812" y="536"/>
                  </a:lnTo>
                  <a:lnTo>
                    <a:pt x="812" y="544"/>
                  </a:lnTo>
                  <a:lnTo>
                    <a:pt x="820" y="544"/>
                  </a:lnTo>
                  <a:lnTo>
                    <a:pt x="820" y="551"/>
                  </a:lnTo>
                  <a:lnTo>
                    <a:pt x="827" y="551"/>
                  </a:lnTo>
                  <a:lnTo>
                    <a:pt x="835" y="551"/>
                  </a:lnTo>
                  <a:lnTo>
                    <a:pt x="835" y="559"/>
                  </a:lnTo>
                  <a:lnTo>
                    <a:pt x="835" y="567"/>
                  </a:lnTo>
                  <a:lnTo>
                    <a:pt x="835" y="574"/>
                  </a:lnTo>
                  <a:lnTo>
                    <a:pt x="843" y="574"/>
                  </a:lnTo>
                  <a:lnTo>
                    <a:pt x="835" y="574"/>
                  </a:lnTo>
                  <a:lnTo>
                    <a:pt x="835" y="582"/>
                  </a:lnTo>
                  <a:lnTo>
                    <a:pt x="827" y="582"/>
                  </a:lnTo>
                  <a:lnTo>
                    <a:pt x="835" y="582"/>
                  </a:lnTo>
                  <a:lnTo>
                    <a:pt x="835" y="590"/>
                  </a:lnTo>
                  <a:lnTo>
                    <a:pt x="835" y="597"/>
                  </a:lnTo>
                  <a:lnTo>
                    <a:pt x="827" y="597"/>
                  </a:lnTo>
                  <a:lnTo>
                    <a:pt x="866" y="597"/>
                  </a:lnTo>
                  <a:lnTo>
                    <a:pt x="1003" y="597"/>
                  </a:lnTo>
                  <a:lnTo>
                    <a:pt x="1011" y="597"/>
                  </a:lnTo>
                  <a:lnTo>
                    <a:pt x="1011" y="590"/>
                  </a:lnTo>
                  <a:lnTo>
                    <a:pt x="1011" y="597"/>
                  </a:lnTo>
                  <a:lnTo>
                    <a:pt x="1019" y="597"/>
                  </a:lnTo>
                  <a:lnTo>
                    <a:pt x="1026" y="597"/>
                  </a:lnTo>
                  <a:lnTo>
                    <a:pt x="1034" y="597"/>
                  </a:lnTo>
                  <a:lnTo>
                    <a:pt x="1034" y="590"/>
                  </a:lnTo>
                  <a:lnTo>
                    <a:pt x="1034" y="597"/>
                  </a:lnTo>
                  <a:lnTo>
                    <a:pt x="1034" y="590"/>
                  </a:lnTo>
                  <a:lnTo>
                    <a:pt x="1042" y="597"/>
                  </a:lnTo>
                  <a:lnTo>
                    <a:pt x="1042" y="590"/>
                  </a:lnTo>
                  <a:lnTo>
                    <a:pt x="1049" y="590"/>
                  </a:lnTo>
                  <a:lnTo>
                    <a:pt x="1049" y="582"/>
                  </a:lnTo>
                  <a:lnTo>
                    <a:pt x="1049" y="574"/>
                  </a:lnTo>
                  <a:lnTo>
                    <a:pt x="1057" y="574"/>
                  </a:lnTo>
                  <a:lnTo>
                    <a:pt x="1057" y="567"/>
                  </a:lnTo>
                  <a:lnTo>
                    <a:pt x="1065" y="567"/>
                  </a:lnTo>
                  <a:lnTo>
                    <a:pt x="1072" y="567"/>
                  </a:lnTo>
                  <a:lnTo>
                    <a:pt x="1072" y="559"/>
                  </a:lnTo>
                  <a:lnTo>
                    <a:pt x="1080" y="559"/>
                  </a:lnTo>
                  <a:lnTo>
                    <a:pt x="1088" y="559"/>
                  </a:lnTo>
                  <a:lnTo>
                    <a:pt x="1088" y="551"/>
                  </a:lnTo>
                  <a:lnTo>
                    <a:pt x="1095" y="551"/>
                  </a:lnTo>
                  <a:lnTo>
                    <a:pt x="1095" y="544"/>
                  </a:lnTo>
                  <a:lnTo>
                    <a:pt x="1103" y="544"/>
                  </a:lnTo>
                  <a:lnTo>
                    <a:pt x="1111" y="544"/>
                  </a:lnTo>
                  <a:lnTo>
                    <a:pt x="1111" y="536"/>
                  </a:lnTo>
                  <a:lnTo>
                    <a:pt x="1118" y="536"/>
                  </a:lnTo>
                  <a:lnTo>
                    <a:pt x="1118" y="528"/>
                  </a:lnTo>
                  <a:lnTo>
                    <a:pt x="1126" y="528"/>
                  </a:lnTo>
                  <a:lnTo>
                    <a:pt x="1126" y="521"/>
                  </a:lnTo>
                  <a:lnTo>
                    <a:pt x="1134" y="521"/>
                  </a:lnTo>
                  <a:lnTo>
                    <a:pt x="1134" y="513"/>
                  </a:lnTo>
                  <a:lnTo>
                    <a:pt x="1141" y="513"/>
                  </a:lnTo>
                  <a:lnTo>
                    <a:pt x="1141" y="505"/>
                  </a:lnTo>
                  <a:lnTo>
                    <a:pt x="1141" y="513"/>
                  </a:lnTo>
                  <a:lnTo>
                    <a:pt x="1141" y="505"/>
                  </a:lnTo>
                  <a:lnTo>
                    <a:pt x="1149" y="505"/>
                  </a:lnTo>
                  <a:lnTo>
                    <a:pt x="1157" y="505"/>
                  </a:lnTo>
                  <a:lnTo>
                    <a:pt x="1157" y="498"/>
                  </a:lnTo>
                  <a:lnTo>
                    <a:pt x="1157" y="505"/>
                  </a:lnTo>
                  <a:lnTo>
                    <a:pt x="1157" y="498"/>
                  </a:lnTo>
                  <a:lnTo>
                    <a:pt x="1164" y="498"/>
                  </a:lnTo>
                  <a:lnTo>
                    <a:pt x="1164" y="490"/>
                  </a:lnTo>
                  <a:lnTo>
                    <a:pt x="1172" y="490"/>
                  </a:lnTo>
                  <a:lnTo>
                    <a:pt x="1164" y="490"/>
                  </a:lnTo>
                  <a:lnTo>
                    <a:pt x="1172" y="490"/>
                  </a:lnTo>
                  <a:lnTo>
                    <a:pt x="1172" y="482"/>
                  </a:lnTo>
                  <a:lnTo>
                    <a:pt x="1172" y="490"/>
                  </a:lnTo>
                  <a:lnTo>
                    <a:pt x="1172" y="482"/>
                  </a:lnTo>
                  <a:lnTo>
                    <a:pt x="1180" y="482"/>
                  </a:lnTo>
                  <a:lnTo>
                    <a:pt x="1180" y="475"/>
                  </a:lnTo>
                  <a:lnTo>
                    <a:pt x="1187" y="475"/>
                  </a:lnTo>
                  <a:lnTo>
                    <a:pt x="1187" y="482"/>
                  </a:lnTo>
                  <a:lnTo>
                    <a:pt x="1187" y="475"/>
                  </a:lnTo>
                  <a:lnTo>
                    <a:pt x="1195" y="475"/>
                  </a:lnTo>
                  <a:lnTo>
                    <a:pt x="1203" y="475"/>
                  </a:lnTo>
                  <a:lnTo>
                    <a:pt x="1203" y="482"/>
                  </a:lnTo>
                  <a:lnTo>
                    <a:pt x="1195" y="482"/>
                  </a:lnTo>
                  <a:lnTo>
                    <a:pt x="1195" y="490"/>
                  </a:lnTo>
                  <a:lnTo>
                    <a:pt x="1203" y="490"/>
                  </a:lnTo>
                  <a:lnTo>
                    <a:pt x="1195" y="490"/>
                  </a:lnTo>
                  <a:lnTo>
                    <a:pt x="1195" y="498"/>
                  </a:lnTo>
                  <a:lnTo>
                    <a:pt x="1187" y="498"/>
                  </a:lnTo>
                  <a:lnTo>
                    <a:pt x="1195" y="498"/>
                  </a:lnTo>
                  <a:lnTo>
                    <a:pt x="1187" y="498"/>
                  </a:lnTo>
                  <a:lnTo>
                    <a:pt x="1187" y="505"/>
                  </a:lnTo>
                  <a:lnTo>
                    <a:pt x="1180" y="505"/>
                  </a:lnTo>
                  <a:lnTo>
                    <a:pt x="1180" y="513"/>
                  </a:lnTo>
                  <a:lnTo>
                    <a:pt x="1180" y="521"/>
                  </a:lnTo>
                  <a:lnTo>
                    <a:pt x="1180" y="528"/>
                  </a:lnTo>
                  <a:lnTo>
                    <a:pt x="1187" y="528"/>
                  </a:lnTo>
                  <a:lnTo>
                    <a:pt x="1187" y="536"/>
                  </a:lnTo>
                  <a:lnTo>
                    <a:pt x="1195" y="536"/>
                  </a:lnTo>
                  <a:lnTo>
                    <a:pt x="1187" y="536"/>
                  </a:lnTo>
                  <a:lnTo>
                    <a:pt x="1195" y="536"/>
                  </a:lnTo>
                  <a:lnTo>
                    <a:pt x="1195" y="544"/>
                  </a:lnTo>
                  <a:lnTo>
                    <a:pt x="1187" y="544"/>
                  </a:lnTo>
                  <a:lnTo>
                    <a:pt x="1187" y="551"/>
                  </a:lnTo>
                  <a:lnTo>
                    <a:pt x="1187" y="559"/>
                  </a:lnTo>
                  <a:lnTo>
                    <a:pt x="1187" y="551"/>
                  </a:lnTo>
                  <a:lnTo>
                    <a:pt x="1180" y="551"/>
                  </a:lnTo>
                  <a:lnTo>
                    <a:pt x="1180" y="559"/>
                  </a:lnTo>
                  <a:lnTo>
                    <a:pt x="1172" y="559"/>
                  </a:lnTo>
                  <a:lnTo>
                    <a:pt x="1172" y="567"/>
                  </a:lnTo>
                  <a:lnTo>
                    <a:pt x="1172" y="574"/>
                  </a:lnTo>
                  <a:lnTo>
                    <a:pt x="1164" y="574"/>
                  </a:lnTo>
                  <a:lnTo>
                    <a:pt x="1164" y="582"/>
                  </a:lnTo>
                  <a:lnTo>
                    <a:pt x="1164" y="590"/>
                  </a:lnTo>
                  <a:lnTo>
                    <a:pt x="1164" y="597"/>
                  </a:lnTo>
                  <a:lnTo>
                    <a:pt x="1157" y="597"/>
                  </a:lnTo>
                  <a:lnTo>
                    <a:pt x="1149" y="597"/>
                  </a:lnTo>
                  <a:lnTo>
                    <a:pt x="1149" y="605"/>
                  </a:lnTo>
                  <a:lnTo>
                    <a:pt x="1141" y="605"/>
                  </a:lnTo>
                  <a:lnTo>
                    <a:pt x="1141" y="613"/>
                  </a:lnTo>
                  <a:lnTo>
                    <a:pt x="1134" y="613"/>
                  </a:lnTo>
                  <a:lnTo>
                    <a:pt x="1134" y="620"/>
                  </a:lnTo>
                  <a:lnTo>
                    <a:pt x="1126" y="620"/>
                  </a:lnTo>
                  <a:lnTo>
                    <a:pt x="1126" y="628"/>
                  </a:lnTo>
                  <a:lnTo>
                    <a:pt x="1126" y="636"/>
                  </a:lnTo>
                  <a:lnTo>
                    <a:pt x="1118" y="636"/>
                  </a:lnTo>
                  <a:lnTo>
                    <a:pt x="1118" y="643"/>
                  </a:lnTo>
                  <a:lnTo>
                    <a:pt x="1118" y="651"/>
                  </a:lnTo>
                  <a:lnTo>
                    <a:pt x="1118" y="659"/>
                  </a:lnTo>
                  <a:lnTo>
                    <a:pt x="1118" y="666"/>
                  </a:lnTo>
                  <a:lnTo>
                    <a:pt x="1118" y="674"/>
                  </a:lnTo>
                  <a:lnTo>
                    <a:pt x="1111" y="674"/>
                  </a:lnTo>
                  <a:lnTo>
                    <a:pt x="1111" y="682"/>
                  </a:lnTo>
                  <a:lnTo>
                    <a:pt x="1103" y="682"/>
                  </a:lnTo>
                  <a:lnTo>
                    <a:pt x="1103" y="689"/>
                  </a:lnTo>
                  <a:lnTo>
                    <a:pt x="1095" y="689"/>
                  </a:lnTo>
                  <a:lnTo>
                    <a:pt x="1095" y="697"/>
                  </a:lnTo>
                  <a:lnTo>
                    <a:pt x="1088" y="697"/>
                  </a:lnTo>
                  <a:lnTo>
                    <a:pt x="1088" y="704"/>
                  </a:lnTo>
                  <a:lnTo>
                    <a:pt x="1080" y="704"/>
                  </a:lnTo>
                  <a:lnTo>
                    <a:pt x="1072" y="712"/>
                  </a:lnTo>
                  <a:lnTo>
                    <a:pt x="1065" y="712"/>
                  </a:lnTo>
                  <a:lnTo>
                    <a:pt x="1065" y="720"/>
                  </a:lnTo>
                  <a:lnTo>
                    <a:pt x="1057" y="720"/>
                  </a:lnTo>
                  <a:lnTo>
                    <a:pt x="1057" y="727"/>
                  </a:lnTo>
                  <a:lnTo>
                    <a:pt x="1049" y="727"/>
                  </a:lnTo>
                  <a:lnTo>
                    <a:pt x="1049" y="735"/>
                  </a:lnTo>
                  <a:lnTo>
                    <a:pt x="1042" y="735"/>
                  </a:lnTo>
                  <a:lnTo>
                    <a:pt x="1042" y="743"/>
                  </a:lnTo>
                  <a:lnTo>
                    <a:pt x="1042" y="750"/>
                  </a:lnTo>
                  <a:lnTo>
                    <a:pt x="1034" y="750"/>
                  </a:lnTo>
                  <a:lnTo>
                    <a:pt x="1034" y="758"/>
                  </a:lnTo>
                  <a:lnTo>
                    <a:pt x="1034" y="766"/>
                  </a:lnTo>
                  <a:lnTo>
                    <a:pt x="1034" y="773"/>
                  </a:lnTo>
                  <a:lnTo>
                    <a:pt x="1034" y="781"/>
                  </a:lnTo>
                  <a:lnTo>
                    <a:pt x="1034" y="789"/>
                  </a:lnTo>
                  <a:lnTo>
                    <a:pt x="1026" y="789"/>
                  </a:lnTo>
                  <a:lnTo>
                    <a:pt x="1026" y="796"/>
                  </a:lnTo>
                  <a:lnTo>
                    <a:pt x="1019" y="796"/>
                  </a:lnTo>
                  <a:lnTo>
                    <a:pt x="1019" y="804"/>
                  </a:lnTo>
                  <a:lnTo>
                    <a:pt x="1019" y="812"/>
                  </a:lnTo>
                  <a:lnTo>
                    <a:pt x="1011" y="812"/>
                  </a:lnTo>
                  <a:lnTo>
                    <a:pt x="1003" y="812"/>
                  </a:lnTo>
                  <a:lnTo>
                    <a:pt x="996" y="812"/>
                  </a:lnTo>
                  <a:lnTo>
                    <a:pt x="988" y="812"/>
                  </a:lnTo>
                  <a:lnTo>
                    <a:pt x="980" y="819"/>
                  </a:lnTo>
                  <a:lnTo>
                    <a:pt x="973" y="819"/>
                  </a:lnTo>
                  <a:lnTo>
                    <a:pt x="965" y="819"/>
                  </a:lnTo>
                  <a:lnTo>
                    <a:pt x="958" y="819"/>
                  </a:lnTo>
                  <a:lnTo>
                    <a:pt x="950" y="819"/>
                  </a:lnTo>
                  <a:lnTo>
                    <a:pt x="942" y="819"/>
                  </a:lnTo>
                  <a:lnTo>
                    <a:pt x="935" y="819"/>
                  </a:lnTo>
                  <a:lnTo>
                    <a:pt x="927" y="819"/>
                  </a:lnTo>
                  <a:lnTo>
                    <a:pt x="919" y="819"/>
                  </a:lnTo>
                  <a:lnTo>
                    <a:pt x="912" y="819"/>
                  </a:lnTo>
                  <a:lnTo>
                    <a:pt x="904" y="819"/>
                  </a:lnTo>
                  <a:lnTo>
                    <a:pt x="904" y="812"/>
                  </a:lnTo>
                  <a:lnTo>
                    <a:pt x="896" y="812"/>
                  </a:lnTo>
                  <a:lnTo>
                    <a:pt x="889" y="812"/>
                  </a:lnTo>
                  <a:lnTo>
                    <a:pt x="881" y="812"/>
                  </a:lnTo>
                  <a:lnTo>
                    <a:pt x="873" y="812"/>
                  </a:lnTo>
                  <a:lnTo>
                    <a:pt x="866" y="812"/>
                  </a:lnTo>
                  <a:lnTo>
                    <a:pt x="866" y="819"/>
                  </a:lnTo>
                  <a:lnTo>
                    <a:pt x="866" y="812"/>
                  </a:lnTo>
                  <a:lnTo>
                    <a:pt x="866" y="819"/>
                  </a:lnTo>
                  <a:lnTo>
                    <a:pt x="858" y="819"/>
                  </a:lnTo>
                  <a:lnTo>
                    <a:pt x="850" y="819"/>
                  </a:lnTo>
                  <a:lnTo>
                    <a:pt x="843" y="819"/>
                  </a:lnTo>
                  <a:lnTo>
                    <a:pt x="835" y="819"/>
                  </a:lnTo>
                  <a:lnTo>
                    <a:pt x="827" y="819"/>
                  </a:lnTo>
                  <a:lnTo>
                    <a:pt x="827" y="827"/>
                  </a:lnTo>
                  <a:lnTo>
                    <a:pt x="827" y="835"/>
                  </a:lnTo>
                  <a:lnTo>
                    <a:pt x="827" y="842"/>
                  </a:lnTo>
                  <a:lnTo>
                    <a:pt x="835" y="842"/>
                  </a:lnTo>
                  <a:lnTo>
                    <a:pt x="843" y="842"/>
                  </a:lnTo>
                  <a:lnTo>
                    <a:pt x="843" y="850"/>
                  </a:lnTo>
                  <a:lnTo>
                    <a:pt x="835" y="850"/>
                  </a:lnTo>
                  <a:lnTo>
                    <a:pt x="835" y="858"/>
                  </a:lnTo>
                  <a:lnTo>
                    <a:pt x="827" y="858"/>
                  </a:lnTo>
                  <a:lnTo>
                    <a:pt x="827" y="865"/>
                  </a:lnTo>
                  <a:lnTo>
                    <a:pt x="820" y="865"/>
                  </a:lnTo>
                  <a:lnTo>
                    <a:pt x="820" y="873"/>
                  </a:lnTo>
                  <a:lnTo>
                    <a:pt x="827" y="873"/>
                  </a:lnTo>
                  <a:lnTo>
                    <a:pt x="820" y="873"/>
                  </a:lnTo>
                  <a:lnTo>
                    <a:pt x="820" y="881"/>
                  </a:lnTo>
                  <a:lnTo>
                    <a:pt x="820" y="888"/>
                  </a:lnTo>
                  <a:lnTo>
                    <a:pt x="812" y="888"/>
                  </a:lnTo>
                  <a:lnTo>
                    <a:pt x="804" y="888"/>
                  </a:lnTo>
                  <a:lnTo>
                    <a:pt x="797" y="888"/>
                  </a:lnTo>
                  <a:lnTo>
                    <a:pt x="789" y="888"/>
                  </a:lnTo>
                  <a:lnTo>
                    <a:pt x="789" y="896"/>
                  </a:lnTo>
                  <a:lnTo>
                    <a:pt x="781" y="896"/>
                  </a:lnTo>
                  <a:lnTo>
                    <a:pt x="774" y="896"/>
                  </a:lnTo>
                  <a:lnTo>
                    <a:pt x="774" y="904"/>
                  </a:lnTo>
                  <a:lnTo>
                    <a:pt x="766" y="904"/>
                  </a:lnTo>
                  <a:lnTo>
                    <a:pt x="758" y="904"/>
                  </a:lnTo>
                  <a:lnTo>
                    <a:pt x="758" y="911"/>
                  </a:lnTo>
                  <a:lnTo>
                    <a:pt x="758" y="904"/>
                  </a:lnTo>
                  <a:lnTo>
                    <a:pt x="758" y="911"/>
                  </a:lnTo>
                  <a:lnTo>
                    <a:pt x="751" y="911"/>
                  </a:lnTo>
                  <a:lnTo>
                    <a:pt x="751" y="919"/>
                  </a:lnTo>
                  <a:lnTo>
                    <a:pt x="751" y="911"/>
                  </a:lnTo>
                  <a:lnTo>
                    <a:pt x="751" y="919"/>
                  </a:lnTo>
                  <a:lnTo>
                    <a:pt x="751" y="911"/>
                  </a:lnTo>
                  <a:lnTo>
                    <a:pt x="751" y="919"/>
                  </a:lnTo>
                  <a:lnTo>
                    <a:pt x="743" y="919"/>
                  </a:lnTo>
                  <a:lnTo>
                    <a:pt x="743" y="911"/>
                  </a:lnTo>
                  <a:lnTo>
                    <a:pt x="743" y="919"/>
                  </a:lnTo>
                  <a:lnTo>
                    <a:pt x="743" y="911"/>
                  </a:lnTo>
                  <a:lnTo>
                    <a:pt x="743" y="919"/>
                  </a:lnTo>
                  <a:lnTo>
                    <a:pt x="735" y="919"/>
                  </a:lnTo>
                  <a:lnTo>
                    <a:pt x="743" y="919"/>
                  </a:lnTo>
                  <a:lnTo>
                    <a:pt x="743" y="911"/>
                  </a:lnTo>
                  <a:lnTo>
                    <a:pt x="735" y="911"/>
                  </a:lnTo>
                  <a:lnTo>
                    <a:pt x="735" y="919"/>
                  </a:lnTo>
                  <a:lnTo>
                    <a:pt x="735" y="911"/>
                  </a:lnTo>
                  <a:lnTo>
                    <a:pt x="735" y="919"/>
                  </a:lnTo>
                  <a:lnTo>
                    <a:pt x="735" y="911"/>
                  </a:lnTo>
                  <a:lnTo>
                    <a:pt x="728" y="911"/>
                  </a:lnTo>
                  <a:lnTo>
                    <a:pt x="720" y="911"/>
                  </a:lnTo>
                  <a:lnTo>
                    <a:pt x="720" y="904"/>
                  </a:lnTo>
                  <a:lnTo>
                    <a:pt x="713" y="904"/>
                  </a:lnTo>
                  <a:lnTo>
                    <a:pt x="713" y="896"/>
                  </a:lnTo>
                  <a:lnTo>
                    <a:pt x="705" y="896"/>
                  </a:lnTo>
                  <a:lnTo>
                    <a:pt x="697" y="896"/>
                  </a:lnTo>
                  <a:lnTo>
                    <a:pt x="697" y="904"/>
                  </a:lnTo>
                  <a:lnTo>
                    <a:pt x="690" y="904"/>
                  </a:lnTo>
                  <a:lnTo>
                    <a:pt x="697" y="904"/>
                  </a:lnTo>
                  <a:lnTo>
                    <a:pt x="690" y="896"/>
                  </a:lnTo>
                  <a:lnTo>
                    <a:pt x="690" y="904"/>
                  </a:lnTo>
                  <a:lnTo>
                    <a:pt x="682" y="904"/>
                  </a:lnTo>
                  <a:lnTo>
                    <a:pt x="682" y="896"/>
                  </a:lnTo>
                  <a:lnTo>
                    <a:pt x="674" y="896"/>
                  </a:lnTo>
                  <a:lnTo>
                    <a:pt x="667" y="896"/>
                  </a:lnTo>
                  <a:lnTo>
                    <a:pt x="659" y="896"/>
                  </a:lnTo>
                  <a:lnTo>
                    <a:pt x="667" y="896"/>
                  </a:lnTo>
                  <a:lnTo>
                    <a:pt x="667" y="888"/>
                  </a:lnTo>
                  <a:lnTo>
                    <a:pt x="659" y="896"/>
                  </a:lnTo>
                  <a:lnTo>
                    <a:pt x="659" y="888"/>
                  </a:lnTo>
                  <a:lnTo>
                    <a:pt x="659" y="896"/>
                  </a:lnTo>
                  <a:lnTo>
                    <a:pt x="659" y="888"/>
                  </a:lnTo>
                  <a:lnTo>
                    <a:pt x="659" y="881"/>
                  </a:lnTo>
                  <a:lnTo>
                    <a:pt x="651" y="881"/>
                  </a:lnTo>
                  <a:lnTo>
                    <a:pt x="659" y="873"/>
                  </a:lnTo>
                  <a:lnTo>
                    <a:pt x="651" y="873"/>
                  </a:lnTo>
                  <a:lnTo>
                    <a:pt x="651" y="865"/>
                  </a:lnTo>
                  <a:lnTo>
                    <a:pt x="659" y="865"/>
                  </a:lnTo>
                  <a:lnTo>
                    <a:pt x="651" y="865"/>
                  </a:lnTo>
                  <a:lnTo>
                    <a:pt x="651" y="873"/>
                  </a:lnTo>
                  <a:lnTo>
                    <a:pt x="644" y="873"/>
                  </a:lnTo>
                  <a:lnTo>
                    <a:pt x="644" y="881"/>
                  </a:lnTo>
                  <a:lnTo>
                    <a:pt x="636" y="881"/>
                  </a:lnTo>
                  <a:lnTo>
                    <a:pt x="628" y="881"/>
                  </a:lnTo>
                  <a:lnTo>
                    <a:pt x="621" y="881"/>
                  </a:lnTo>
                  <a:lnTo>
                    <a:pt x="613" y="881"/>
                  </a:lnTo>
                  <a:lnTo>
                    <a:pt x="605" y="881"/>
                  </a:lnTo>
                  <a:lnTo>
                    <a:pt x="598" y="881"/>
                  </a:lnTo>
                  <a:lnTo>
                    <a:pt x="598" y="888"/>
                  </a:lnTo>
                  <a:lnTo>
                    <a:pt x="590" y="888"/>
                  </a:lnTo>
                  <a:lnTo>
                    <a:pt x="582" y="888"/>
                  </a:lnTo>
                  <a:lnTo>
                    <a:pt x="575" y="888"/>
                  </a:lnTo>
                  <a:lnTo>
                    <a:pt x="567" y="896"/>
                  </a:lnTo>
                  <a:lnTo>
                    <a:pt x="567" y="904"/>
                  </a:lnTo>
                  <a:lnTo>
                    <a:pt x="559" y="904"/>
                  </a:lnTo>
                  <a:lnTo>
                    <a:pt x="552" y="904"/>
                  </a:lnTo>
                  <a:lnTo>
                    <a:pt x="552" y="896"/>
                  </a:lnTo>
                  <a:lnTo>
                    <a:pt x="544" y="896"/>
                  </a:lnTo>
                  <a:lnTo>
                    <a:pt x="544" y="888"/>
                  </a:lnTo>
                  <a:lnTo>
                    <a:pt x="552" y="888"/>
                  </a:lnTo>
                  <a:lnTo>
                    <a:pt x="552" y="881"/>
                  </a:lnTo>
                  <a:lnTo>
                    <a:pt x="544" y="881"/>
                  </a:lnTo>
                  <a:lnTo>
                    <a:pt x="552" y="881"/>
                  </a:lnTo>
                  <a:lnTo>
                    <a:pt x="552" y="873"/>
                  </a:lnTo>
                  <a:lnTo>
                    <a:pt x="552" y="865"/>
                  </a:lnTo>
                  <a:lnTo>
                    <a:pt x="552" y="858"/>
                  </a:lnTo>
                  <a:lnTo>
                    <a:pt x="544" y="858"/>
                  </a:lnTo>
                  <a:lnTo>
                    <a:pt x="552" y="858"/>
                  </a:lnTo>
                  <a:lnTo>
                    <a:pt x="544" y="858"/>
                  </a:lnTo>
                  <a:lnTo>
                    <a:pt x="552" y="850"/>
                  </a:lnTo>
                  <a:lnTo>
                    <a:pt x="544" y="850"/>
                  </a:lnTo>
                  <a:lnTo>
                    <a:pt x="544" y="842"/>
                  </a:lnTo>
                  <a:lnTo>
                    <a:pt x="544" y="835"/>
                  </a:lnTo>
                  <a:lnTo>
                    <a:pt x="536" y="835"/>
                  </a:lnTo>
                  <a:lnTo>
                    <a:pt x="536" y="827"/>
                  </a:lnTo>
                  <a:lnTo>
                    <a:pt x="536" y="835"/>
                  </a:lnTo>
                  <a:lnTo>
                    <a:pt x="536" y="827"/>
                  </a:lnTo>
                  <a:lnTo>
                    <a:pt x="529" y="827"/>
                  </a:lnTo>
                  <a:lnTo>
                    <a:pt x="529" y="819"/>
                  </a:lnTo>
                  <a:lnTo>
                    <a:pt x="529" y="812"/>
                  </a:lnTo>
                  <a:lnTo>
                    <a:pt x="521" y="812"/>
                  </a:lnTo>
                  <a:lnTo>
                    <a:pt x="521" y="804"/>
                  </a:lnTo>
                  <a:lnTo>
                    <a:pt x="529" y="804"/>
                  </a:lnTo>
                  <a:lnTo>
                    <a:pt x="529" y="796"/>
                  </a:lnTo>
                  <a:lnTo>
                    <a:pt x="521" y="796"/>
                  </a:lnTo>
                  <a:lnTo>
                    <a:pt x="529" y="796"/>
                  </a:lnTo>
                  <a:lnTo>
                    <a:pt x="521" y="796"/>
                  </a:lnTo>
                  <a:lnTo>
                    <a:pt x="521" y="789"/>
                  </a:lnTo>
                  <a:lnTo>
                    <a:pt x="513" y="781"/>
                  </a:lnTo>
                  <a:lnTo>
                    <a:pt x="506" y="781"/>
                  </a:lnTo>
                  <a:lnTo>
                    <a:pt x="506" y="773"/>
                  </a:lnTo>
                  <a:lnTo>
                    <a:pt x="498" y="773"/>
                  </a:lnTo>
                  <a:lnTo>
                    <a:pt x="498" y="766"/>
                  </a:lnTo>
                  <a:lnTo>
                    <a:pt x="490" y="766"/>
                  </a:lnTo>
                  <a:lnTo>
                    <a:pt x="490" y="758"/>
                  </a:lnTo>
                  <a:lnTo>
                    <a:pt x="483" y="758"/>
                  </a:lnTo>
                  <a:lnTo>
                    <a:pt x="483" y="766"/>
                  </a:lnTo>
                  <a:lnTo>
                    <a:pt x="475" y="766"/>
                  </a:lnTo>
                  <a:lnTo>
                    <a:pt x="475" y="773"/>
                  </a:lnTo>
                  <a:lnTo>
                    <a:pt x="467" y="773"/>
                  </a:lnTo>
                  <a:lnTo>
                    <a:pt x="467" y="781"/>
                  </a:lnTo>
                  <a:lnTo>
                    <a:pt x="467" y="789"/>
                  </a:lnTo>
                  <a:lnTo>
                    <a:pt x="467" y="796"/>
                  </a:lnTo>
                  <a:lnTo>
                    <a:pt x="467" y="804"/>
                  </a:lnTo>
                  <a:lnTo>
                    <a:pt x="460" y="804"/>
                  </a:lnTo>
                  <a:lnTo>
                    <a:pt x="460" y="812"/>
                  </a:lnTo>
                  <a:lnTo>
                    <a:pt x="460" y="819"/>
                  </a:lnTo>
                  <a:lnTo>
                    <a:pt x="460" y="827"/>
                  </a:lnTo>
                  <a:lnTo>
                    <a:pt x="460" y="835"/>
                  </a:lnTo>
                  <a:lnTo>
                    <a:pt x="460" y="842"/>
                  </a:lnTo>
                  <a:lnTo>
                    <a:pt x="460" y="850"/>
                  </a:lnTo>
                  <a:lnTo>
                    <a:pt x="460" y="858"/>
                  </a:lnTo>
                  <a:lnTo>
                    <a:pt x="452" y="858"/>
                  </a:lnTo>
                  <a:lnTo>
                    <a:pt x="445" y="850"/>
                  </a:lnTo>
                  <a:lnTo>
                    <a:pt x="437" y="850"/>
                  </a:lnTo>
                  <a:lnTo>
                    <a:pt x="437" y="842"/>
                  </a:lnTo>
                  <a:lnTo>
                    <a:pt x="437" y="835"/>
                  </a:lnTo>
                  <a:lnTo>
                    <a:pt x="429" y="827"/>
                  </a:lnTo>
                  <a:lnTo>
                    <a:pt x="429" y="819"/>
                  </a:lnTo>
                  <a:lnTo>
                    <a:pt x="422" y="819"/>
                  </a:lnTo>
                  <a:lnTo>
                    <a:pt x="422" y="812"/>
                  </a:lnTo>
                  <a:lnTo>
                    <a:pt x="422" y="819"/>
                  </a:lnTo>
                  <a:lnTo>
                    <a:pt x="414" y="819"/>
                  </a:lnTo>
                  <a:lnTo>
                    <a:pt x="414" y="812"/>
                  </a:lnTo>
                  <a:lnTo>
                    <a:pt x="406" y="812"/>
                  </a:lnTo>
                  <a:lnTo>
                    <a:pt x="406" y="819"/>
                  </a:lnTo>
                  <a:lnTo>
                    <a:pt x="406" y="812"/>
                  </a:lnTo>
                  <a:lnTo>
                    <a:pt x="399" y="812"/>
                  </a:lnTo>
                  <a:lnTo>
                    <a:pt x="399" y="819"/>
                  </a:lnTo>
                  <a:lnTo>
                    <a:pt x="391" y="819"/>
                  </a:lnTo>
                  <a:lnTo>
                    <a:pt x="391" y="812"/>
                  </a:lnTo>
                  <a:lnTo>
                    <a:pt x="391" y="819"/>
                  </a:lnTo>
                  <a:lnTo>
                    <a:pt x="383" y="819"/>
                  </a:lnTo>
                  <a:lnTo>
                    <a:pt x="376" y="819"/>
                  </a:lnTo>
                  <a:lnTo>
                    <a:pt x="368" y="827"/>
                  </a:lnTo>
                  <a:lnTo>
                    <a:pt x="368" y="819"/>
                  </a:lnTo>
                  <a:lnTo>
                    <a:pt x="368" y="827"/>
                  </a:lnTo>
                  <a:lnTo>
                    <a:pt x="360" y="827"/>
                  </a:lnTo>
                  <a:lnTo>
                    <a:pt x="353" y="827"/>
                  </a:lnTo>
                  <a:lnTo>
                    <a:pt x="345" y="827"/>
                  </a:lnTo>
                  <a:lnTo>
                    <a:pt x="337" y="827"/>
                  </a:lnTo>
                  <a:lnTo>
                    <a:pt x="337" y="819"/>
                  </a:lnTo>
                  <a:lnTo>
                    <a:pt x="337" y="812"/>
                  </a:lnTo>
                  <a:lnTo>
                    <a:pt x="330" y="812"/>
                  </a:lnTo>
                  <a:lnTo>
                    <a:pt x="322" y="812"/>
                  </a:lnTo>
                  <a:lnTo>
                    <a:pt x="322" y="804"/>
                  </a:lnTo>
                  <a:lnTo>
                    <a:pt x="314" y="804"/>
                  </a:lnTo>
                  <a:lnTo>
                    <a:pt x="314" y="796"/>
                  </a:lnTo>
                  <a:lnTo>
                    <a:pt x="307" y="796"/>
                  </a:lnTo>
                  <a:lnTo>
                    <a:pt x="314" y="789"/>
                  </a:lnTo>
                  <a:lnTo>
                    <a:pt x="314" y="796"/>
                  </a:lnTo>
                  <a:lnTo>
                    <a:pt x="322" y="796"/>
                  </a:lnTo>
                  <a:lnTo>
                    <a:pt x="322" y="789"/>
                  </a:lnTo>
                  <a:lnTo>
                    <a:pt x="322" y="781"/>
                  </a:lnTo>
                  <a:lnTo>
                    <a:pt x="330" y="781"/>
                  </a:lnTo>
                  <a:lnTo>
                    <a:pt x="337" y="781"/>
                  </a:lnTo>
                  <a:lnTo>
                    <a:pt x="337" y="773"/>
                  </a:lnTo>
                  <a:lnTo>
                    <a:pt x="345" y="773"/>
                  </a:lnTo>
                  <a:lnTo>
                    <a:pt x="345" y="766"/>
                  </a:lnTo>
                  <a:lnTo>
                    <a:pt x="353" y="766"/>
                  </a:lnTo>
                  <a:lnTo>
                    <a:pt x="353" y="758"/>
                  </a:lnTo>
                  <a:lnTo>
                    <a:pt x="360" y="758"/>
                  </a:lnTo>
                  <a:lnTo>
                    <a:pt x="360" y="750"/>
                  </a:lnTo>
                  <a:lnTo>
                    <a:pt x="368" y="750"/>
                  </a:lnTo>
                  <a:lnTo>
                    <a:pt x="368" y="743"/>
                  </a:lnTo>
                  <a:lnTo>
                    <a:pt x="376" y="743"/>
                  </a:lnTo>
                  <a:lnTo>
                    <a:pt x="376" y="735"/>
                  </a:lnTo>
                  <a:lnTo>
                    <a:pt x="383" y="735"/>
                  </a:lnTo>
                  <a:lnTo>
                    <a:pt x="391" y="735"/>
                  </a:lnTo>
                  <a:lnTo>
                    <a:pt x="399" y="735"/>
                  </a:lnTo>
                  <a:lnTo>
                    <a:pt x="399" y="743"/>
                  </a:lnTo>
                  <a:lnTo>
                    <a:pt x="399" y="735"/>
                  </a:lnTo>
                  <a:lnTo>
                    <a:pt x="399" y="727"/>
                  </a:lnTo>
                  <a:lnTo>
                    <a:pt x="399" y="720"/>
                  </a:lnTo>
                  <a:lnTo>
                    <a:pt x="399" y="712"/>
                  </a:lnTo>
                  <a:lnTo>
                    <a:pt x="391" y="712"/>
                  </a:lnTo>
                  <a:lnTo>
                    <a:pt x="391" y="704"/>
                  </a:lnTo>
                  <a:lnTo>
                    <a:pt x="391" y="697"/>
                  </a:lnTo>
                  <a:lnTo>
                    <a:pt x="383" y="697"/>
                  </a:lnTo>
                  <a:lnTo>
                    <a:pt x="376" y="697"/>
                  </a:lnTo>
                  <a:lnTo>
                    <a:pt x="376" y="689"/>
                  </a:lnTo>
                  <a:lnTo>
                    <a:pt x="368" y="689"/>
                  </a:lnTo>
                  <a:lnTo>
                    <a:pt x="368" y="682"/>
                  </a:lnTo>
                  <a:lnTo>
                    <a:pt x="360" y="682"/>
                  </a:lnTo>
                  <a:lnTo>
                    <a:pt x="353" y="682"/>
                  </a:lnTo>
                  <a:lnTo>
                    <a:pt x="353" y="674"/>
                  </a:lnTo>
                  <a:lnTo>
                    <a:pt x="345" y="674"/>
                  </a:lnTo>
                  <a:lnTo>
                    <a:pt x="345" y="666"/>
                  </a:lnTo>
                  <a:lnTo>
                    <a:pt x="337" y="666"/>
                  </a:lnTo>
                  <a:lnTo>
                    <a:pt x="345" y="666"/>
                  </a:lnTo>
                  <a:lnTo>
                    <a:pt x="345" y="659"/>
                  </a:lnTo>
                  <a:lnTo>
                    <a:pt x="345" y="651"/>
                  </a:lnTo>
                  <a:lnTo>
                    <a:pt x="353" y="659"/>
                  </a:lnTo>
                  <a:lnTo>
                    <a:pt x="360" y="659"/>
                  </a:lnTo>
                  <a:lnTo>
                    <a:pt x="360" y="651"/>
                  </a:lnTo>
                  <a:lnTo>
                    <a:pt x="368" y="651"/>
                  </a:lnTo>
                  <a:lnTo>
                    <a:pt x="376" y="651"/>
                  </a:lnTo>
                  <a:lnTo>
                    <a:pt x="376" y="643"/>
                  </a:lnTo>
                  <a:lnTo>
                    <a:pt x="376" y="636"/>
                  </a:lnTo>
                  <a:lnTo>
                    <a:pt x="368" y="636"/>
                  </a:lnTo>
                  <a:lnTo>
                    <a:pt x="368" y="628"/>
                  </a:lnTo>
                  <a:lnTo>
                    <a:pt x="360" y="628"/>
                  </a:lnTo>
                  <a:lnTo>
                    <a:pt x="360" y="620"/>
                  </a:lnTo>
                  <a:lnTo>
                    <a:pt x="353" y="620"/>
                  </a:lnTo>
                  <a:lnTo>
                    <a:pt x="353" y="613"/>
                  </a:lnTo>
                  <a:lnTo>
                    <a:pt x="345" y="613"/>
                  </a:lnTo>
                  <a:lnTo>
                    <a:pt x="345" y="605"/>
                  </a:lnTo>
                  <a:lnTo>
                    <a:pt x="345" y="597"/>
                  </a:lnTo>
                  <a:lnTo>
                    <a:pt x="345" y="590"/>
                  </a:lnTo>
                  <a:lnTo>
                    <a:pt x="345" y="582"/>
                  </a:lnTo>
                  <a:lnTo>
                    <a:pt x="345" y="574"/>
                  </a:lnTo>
                  <a:lnTo>
                    <a:pt x="337" y="574"/>
                  </a:lnTo>
                  <a:lnTo>
                    <a:pt x="337" y="567"/>
                  </a:lnTo>
                  <a:lnTo>
                    <a:pt x="330" y="567"/>
                  </a:lnTo>
                  <a:lnTo>
                    <a:pt x="330" y="559"/>
                  </a:lnTo>
                  <a:lnTo>
                    <a:pt x="330" y="551"/>
                  </a:lnTo>
                  <a:lnTo>
                    <a:pt x="330" y="544"/>
                  </a:lnTo>
                  <a:lnTo>
                    <a:pt x="330" y="536"/>
                  </a:lnTo>
                  <a:lnTo>
                    <a:pt x="330" y="528"/>
                  </a:lnTo>
                  <a:lnTo>
                    <a:pt x="330" y="521"/>
                  </a:lnTo>
                  <a:lnTo>
                    <a:pt x="322" y="521"/>
                  </a:lnTo>
                  <a:lnTo>
                    <a:pt x="330" y="513"/>
                  </a:lnTo>
                  <a:lnTo>
                    <a:pt x="322" y="513"/>
                  </a:lnTo>
                  <a:lnTo>
                    <a:pt x="322" y="505"/>
                  </a:lnTo>
                  <a:lnTo>
                    <a:pt x="314" y="505"/>
                  </a:lnTo>
                  <a:lnTo>
                    <a:pt x="307" y="505"/>
                  </a:lnTo>
                  <a:lnTo>
                    <a:pt x="307" y="498"/>
                  </a:lnTo>
                  <a:lnTo>
                    <a:pt x="307" y="490"/>
                  </a:lnTo>
                  <a:lnTo>
                    <a:pt x="307" y="482"/>
                  </a:lnTo>
                  <a:lnTo>
                    <a:pt x="299" y="482"/>
                  </a:lnTo>
                  <a:lnTo>
                    <a:pt x="299" y="475"/>
                  </a:lnTo>
                  <a:lnTo>
                    <a:pt x="291" y="475"/>
                  </a:lnTo>
                  <a:lnTo>
                    <a:pt x="284" y="475"/>
                  </a:lnTo>
                  <a:lnTo>
                    <a:pt x="284" y="467"/>
                  </a:lnTo>
                  <a:lnTo>
                    <a:pt x="284" y="459"/>
                  </a:lnTo>
                  <a:lnTo>
                    <a:pt x="291" y="459"/>
                  </a:lnTo>
                  <a:lnTo>
                    <a:pt x="291" y="452"/>
                  </a:lnTo>
                  <a:lnTo>
                    <a:pt x="299" y="452"/>
                  </a:lnTo>
                  <a:lnTo>
                    <a:pt x="299" y="444"/>
                  </a:lnTo>
                  <a:lnTo>
                    <a:pt x="299" y="436"/>
                  </a:lnTo>
                  <a:lnTo>
                    <a:pt x="299" y="429"/>
                  </a:lnTo>
                  <a:lnTo>
                    <a:pt x="299" y="421"/>
                  </a:lnTo>
                  <a:lnTo>
                    <a:pt x="291" y="421"/>
                  </a:lnTo>
                  <a:lnTo>
                    <a:pt x="291" y="414"/>
                  </a:lnTo>
                  <a:lnTo>
                    <a:pt x="291" y="406"/>
                  </a:lnTo>
                  <a:lnTo>
                    <a:pt x="291" y="398"/>
                  </a:lnTo>
                  <a:lnTo>
                    <a:pt x="284" y="398"/>
                  </a:lnTo>
                  <a:lnTo>
                    <a:pt x="284" y="391"/>
                  </a:lnTo>
                  <a:lnTo>
                    <a:pt x="291" y="391"/>
                  </a:lnTo>
                  <a:lnTo>
                    <a:pt x="291" y="383"/>
                  </a:lnTo>
                  <a:lnTo>
                    <a:pt x="284" y="383"/>
                  </a:lnTo>
                  <a:lnTo>
                    <a:pt x="291" y="383"/>
                  </a:lnTo>
                  <a:lnTo>
                    <a:pt x="291" y="375"/>
                  </a:lnTo>
                  <a:lnTo>
                    <a:pt x="291" y="368"/>
                  </a:lnTo>
                  <a:lnTo>
                    <a:pt x="284" y="368"/>
                  </a:lnTo>
                  <a:lnTo>
                    <a:pt x="291" y="368"/>
                  </a:lnTo>
                  <a:lnTo>
                    <a:pt x="291" y="360"/>
                  </a:lnTo>
                  <a:lnTo>
                    <a:pt x="291" y="352"/>
                  </a:lnTo>
                  <a:lnTo>
                    <a:pt x="299" y="352"/>
                  </a:lnTo>
                  <a:lnTo>
                    <a:pt x="299" y="345"/>
                  </a:lnTo>
                  <a:lnTo>
                    <a:pt x="299" y="337"/>
                  </a:lnTo>
                  <a:lnTo>
                    <a:pt x="307" y="329"/>
                  </a:lnTo>
                  <a:lnTo>
                    <a:pt x="314" y="329"/>
                  </a:lnTo>
                  <a:lnTo>
                    <a:pt x="314" y="322"/>
                  </a:lnTo>
                  <a:lnTo>
                    <a:pt x="322" y="322"/>
                  </a:lnTo>
                  <a:lnTo>
                    <a:pt x="322" y="314"/>
                  </a:lnTo>
                  <a:lnTo>
                    <a:pt x="322" y="306"/>
                  </a:lnTo>
                  <a:lnTo>
                    <a:pt x="314" y="306"/>
                  </a:lnTo>
                  <a:lnTo>
                    <a:pt x="314" y="299"/>
                  </a:lnTo>
                  <a:lnTo>
                    <a:pt x="307" y="299"/>
                  </a:lnTo>
                  <a:lnTo>
                    <a:pt x="307" y="291"/>
                  </a:lnTo>
                  <a:lnTo>
                    <a:pt x="299" y="291"/>
                  </a:lnTo>
                  <a:lnTo>
                    <a:pt x="291" y="291"/>
                  </a:lnTo>
                  <a:lnTo>
                    <a:pt x="284" y="291"/>
                  </a:lnTo>
                  <a:lnTo>
                    <a:pt x="276" y="291"/>
                  </a:lnTo>
                  <a:lnTo>
                    <a:pt x="276" y="299"/>
                  </a:lnTo>
                  <a:lnTo>
                    <a:pt x="268" y="299"/>
                  </a:lnTo>
                  <a:lnTo>
                    <a:pt x="268" y="291"/>
                  </a:lnTo>
                  <a:lnTo>
                    <a:pt x="261" y="291"/>
                  </a:lnTo>
                  <a:lnTo>
                    <a:pt x="253" y="291"/>
                  </a:lnTo>
                  <a:lnTo>
                    <a:pt x="253" y="299"/>
                  </a:lnTo>
                  <a:lnTo>
                    <a:pt x="245" y="299"/>
                  </a:lnTo>
                  <a:lnTo>
                    <a:pt x="245" y="306"/>
                  </a:lnTo>
                  <a:lnTo>
                    <a:pt x="245" y="314"/>
                  </a:lnTo>
                  <a:lnTo>
                    <a:pt x="245" y="322"/>
                  </a:lnTo>
                  <a:lnTo>
                    <a:pt x="245" y="329"/>
                  </a:lnTo>
                  <a:lnTo>
                    <a:pt x="238" y="329"/>
                  </a:lnTo>
                  <a:lnTo>
                    <a:pt x="230" y="337"/>
                  </a:lnTo>
                  <a:lnTo>
                    <a:pt x="230" y="345"/>
                  </a:lnTo>
                  <a:lnTo>
                    <a:pt x="230" y="352"/>
                  </a:lnTo>
                  <a:lnTo>
                    <a:pt x="230" y="360"/>
                  </a:lnTo>
                  <a:lnTo>
                    <a:pt x="222" y="360"/>
                  </a:lnTo>
                  <a:lnTo>
                    <a:pt x="215" y="360"/>
                  </a:lnTo>
                  <a:lnTo>
                    <a:pt x="215" y="368"/>
                  </a:lnTo>
                  <a:lnTo>
                    <a:pt x="215" y="360"/>
                  </a:lnTo>
                  <a:lnTo>
                    <a:pt x="207" y="360"/>
                  </a:lnTo>
                  <a:lnTo>
                    <a:pt x="207" y="352"/>
                  </a:lnTo>
                  <a:lnTo>
                    <a:pt x="200" y="352"/>
                  </a:lnTo>
                  <a:lnTo>
                    <a:pt x="200" y="360"/>
                  </a:lnTo>
                  <a:lnTo>
                    <a:pt x="192" y="360"/>
                  </a:lnTo>
                  <a:lnTo>
                    <a:pt x="184" y="360"/>
                  </a:lnTo>
                  <a:lnTo>
                    <a:pt x="184" y="368"/>
                  </a:lnTo>
                  <a:lnTo>
                    <a:pt x="184" y="375"/>
                  </a:lnTo>
                  <a:lnTo>
                    <a:pt x="177" y="375"/>
                  </a:lnTo>
                  <a:lnTo>
                    <a:pt x="184" y="375"/>
                  </a:lnTo>
                  <a:lnTo>
                    <a:pt x="184" y="383"/>
                  </a:lnTo>
                  <a:lnTo>
                    <a:pt x="177" y="383"/>
                  </a:lnTo>
                  <a:lnTo>
                    <a:pt x="177" y="391"/>
                  </a:lnTo>
                  <a:lnTo>
                    <a:pt x="177" y="398"/>
                  </a:lnTo>
                  <a:lnTo>
                    <a:pt x="169" y="398"/>
                  </a:lnTo>
                  <a:lnTo>
                    <a:pt x="169" y="406"/>
                  </a:lnTo>
                  <a:lnTo>
                    <a:pt x="169" y="414"/>
                  </a:lnTo>
                  <a:lnTo>
                    <a:pt x="169" y="421"/>
                  </a:lnTo>
                  <a:lnTo>
                    <a:pt x="169" y="429"/>
                  </a:lnTo>
                  <a:lnTo>
                    <a:pt x="161" y="429"/>
                  </a:lnTo>
                  <a:lnTo>
                    <a:pt x="161" y="436"/>
                  </a:lnTo>
                  <a:lnTo>
                    <a:pt x="154" y="436"/>
                  </a:lnTo>
                  <a:lnTo>
                    <a:pt x="154" y="444"/>
                  </a:lnTo>
                  <a:lnTo>
                    <a:pt x="146" y="444"/>
                  </a:lnTo>
                  <a:lnTo>
                    <a:pt x="138" y="444"/>
                  </a:lnTo>
                  <a:lnTo>
                    <a:pt x="131" y="444"/>
                  </a:lnTo>
                  <a:lnTo>
                    <a:pt x="123" y="444"/>
                  </a:lnTo>
                  <a:lnTo>
                    <a:pt x="123" y="436"/>
                  </a:lnTo>
                  <a:lnTo>
                    <a:pt x="115" y="444"/>
                  </a:lnTo>
                  <a:lnTo>
                    <a:pt x="108" y="452"/>
                  </a:lnTo>
                  <a:lnTo>
                    <a:pt x="108" y="459"/>
                  </a:lnTo>
                  <a:lnTo>
                    <a:pt x="100" y="459"/>
                  </a:lnTo>
                  <a:lnTo>
                    <a:pt x="92" y="459"/>
                  </a:lnTo>
                  <a:lnTo>
                    <a:pt x="92" y="467"/>
                  </a:lnTo>
                  <a:lnTo>
                    <a:pt x="85" y="467"/>
                  </a:lnTo>
                  <a:lnTo>
                    <a:pt x="77" y="467"/>
                  </a:lnTo>
                  <a:lnTo>
                    <a:pt x="69" y="467"/>
                  </a:lnTo>
                  <a:lnTo>
                    <a:pt x="69" y="459"/>
                  </a:lnTo>
                  <a:lnTo>
                    <a:pt x="69" y="452"/>
                  </a:lnTo>
                  <a:lnTo>
                    <a:pt x="62" y="452"/>
                  </a:lnTo>
                  <a:lnTo>
                    <a:pt x="62" y="444"/>
                  </a:lnTo>
                  <a:lnTo>
                    <a:pt x="54" y="436"/>
                  </a:lnTo>
                  <a:lnTo>
                    <a:pt x="54" y="429"/>
                  </a:lnTo>
                  <a:lnTo>
                    <a:pt x="46" y="429"/>
                  </a:lnTo>
                  <a:lnTo>
                    <a:pt x="46" y="421"/>
                  </a:lnTo>
                  <a:lnTo>
                    <a:pt x="39" y="421"/>
                  </a:lnTo>
                  <a:lnTo>
                    <a:pt x="39" y="414"/>
                  </a:lnTo>
                  <a:lnTo>
                    <a:pt x="39" y="406"/>
                  </a:lnTo>
                  <a:lnTo>
                    <a:pt x="31" y="406"/>
                  </a:lnTo>
                  <a:lnTo>
                    <a:pt x="31" y="398"/>
                  </a:lnTo>
                  <a:lnTo>
                    <a:pt x="31" y="391"/>
                  </a:lnTo>
                  <a:lnTo>
                    <a:pt x="23" y="391"/>
                  </a:lnTo>
                  <a:lnTo>
                    <a:pt x="23" y="383"/>
                  </a:lnTo>
                  <a:lnTo>
                    <a:pt x="16" y="383"/>
                  </a:lnTo>
                  <a:lnTo>
                    <a:pt x="16" y="375"/>
                  </a:lnTo>
                  <a:lnTo>
                    <a:pt x="16" y="368"/>
                  </a:lnTo>
                  <a:lnTo>
                    <a:pt x="16" y="360"/>
                  </a:lnTo>
                  <a:lnTo>
                    <a:pt x="8" y="352"/>
                  </a:lnTo>
                  <a:lnTo>
                    <a:pt x="16" y="352"/>
                  </a:lnTo>
                  <a:lnTo>
                    <a:pt x="8" y="352"/>
                  </a:lnTo>
                  <a:lnTo>
                    <a:pt x="16" y="352"/>
                  </a:lnTo>
                  <a:lnTo>
                    <a:pt x="8" y="352"/>
                  </a:lnTo>
                  <a:lnTo>
                    <a:pt x="8" y="345"/>
                  </a:lnTo>
                  <a:lnTo>
                    <a:pt x="8" y="337"/>
                  </a:lnTo>
                  <a:lnTo>
                    <a:pt x="8" y="329"/>
                  </a:lnTo>
                  <a:lnTo>
                    <a:pt x="8" y="322"/>
                  </a:lnTo>
                  <a:lnTo>
                    <a:pt x="8" y="314"/>
                  </a:lnTo>
                  <a:lnTo>
                    <a:pt x="0" y="314"/>
                  </a:lnTo>
                  <a:lnTo>
                    <a:pt x="0" y="306"/>
                  </a:lnTo>
                  <a:lnTo>
                    <a:pt x="8" y="306"/>
                  </a:lnTo>
                  <a:lnTo>
                    <a:pt x="16" y="306"/>
                  </a:lnTo>
                  <a:lnTo>
                    <a:pt x="16" y="299"/>
                  </a:lnTo>
                  <a:lnTo>
                    <a:pt x="23" y="299"/>
                  </a:lnTo>
                  <a:lnTo>
                    <a:pt x="31" y="299"/>
                  </a:lnTo>
                  <a:lnTo>
                    <a:pt x="31" y="291"/>
                  </a:lnTo>
                  <a:lnTo>
                    <a:pt x="39" y="291"/>
                  </a:lnTo>
                  <a:lnTo>
                    <a:pt x="39" y="283"/>
                  </a:lnTo>
                  <a:lnTo>
                    <a:pt x="39" y="276"/>
                  </a:lnTo>
                  <a:lnTo>
                    <a:pt x="39" y="268"/>
                  </a:lnTo>
                  <a:lnTo>
                    <a:pt x="46" y="268"/>
                  </a:lnTo>
                  <a:lnTo>
                    <a:pt x="46" y="260"/>
                  </a:lnTo>
                  <a:lnTo>
                    <a:pt x="54" y="260"/>
                  </a:lnTo>
                  <a:lnTo>
                    <a:pt x="54" y="253"/>
                  </a:lnTo>
                  <a:lnTo>
                    <a:pt x="62" y="253"/>
                  </a:lnTo>
                  <a:lnTo>
                    <a:pt x="62" y="245"/>
                  </a:lnTo>
                  <a:lnTo>
                    <a:pt x="69" y="245"/>
                  </a:lnTo>
                  <a:lnTo>
                    <a:pt x="77" y="245"/>
                  </a:lnTo>
                  <a:lnTo>
                    <a:pt x="85" y="245"/>
                  </a:lnTo>
                  <a:lnTo>
                    <a:pt x="92" y="245"/>
                  </a:lnTo>
                  <a:lnTo>
                    <a:pt x="100" y="245"/>
                  </a:lnTo>
                  <a:lnTo>
                    <a:pt x="100" y="253"/>
                  </a:lnTo>
                  <a:lnTo>
                    <a:pt x="108" y="253"/>
                  </a:lnTo>
                  <a:lnTo>
                    <a:pt x="115" y="253"/>
                  </a:lnTo>
                  <a:lnTo>
                    <a:pt x="115" y="245"/>
                  </a:lnTo>
                  <a:lnTo>
                    <a:pt x="115" y="237"/>
                  </a:lnTo>
                  <a:lnTo>
                    <a:pt x="108" y="237"/>
                  </a:lnTo>
                  <a:lnTo>
                    <a:pt x="108" y="230"/>
                  </a:lnTo>
                  <a:lnTo>
                    <a:pt x="100" y="230"/>
                  </a:lnTo>
                  <a:lnTo>
                    <a:pt x="100" y="222"/>
                  </a:lnTo>
                  <a:lnTo>
                    <a:pt x="100" y="214"/>
                  </a:lnTo>
                  <a:lnTo>
                    <a:pt x="100" y="207"/>
                  </a:lnTo>
                  <a:lnTo>
                    <a:pt x="108" y="207"/>
                  </a:lnTo>
                  <a:lnTo>
                    <a:pt x="108" y="199"/>
                  </a:lnTo>
                  <a:lnTo>
                    <a:pt x="115" y="199"/>
                  </a:lnTo>
                  <a:lnTo>
                    <a:pt x="115" y="191"/>
                  </a:lnTo>
                  <a:lnTo>
                    <a:pt x="123" y="191"/>
                  </a:lnTo>
                  <a:lnTo>
                    <a:pt x="131" y="191"/>
                  </a:lnTo>
                  <a:lnTo>
                    <a:pt x="131" y="184"/>
                  </a:lnTo>
                  <a:lnTo>
                    <a:pt x="138" y="184"/>
                  </a:lnTo>
                  <a:lnTo>
                    <a:pt x="146" y="184"/>
                  </a:lnTo>
                  <a:lnTo>
                    <a:pt x="154" y="184"/>
                  </a:lnTo>
                  <a:lnTo>
                    <a:pt x="154" y="191"/>
                  </a:lnTo>
                  <a:lnTo>
                    <a:pt x="161" y="191"/>
                  </a:lnTo>
                  <a:lnTo>
                    <a:pt x="161" y="184"/>
                  </a:lnTo>
                  <a:lnTo>
                    <a:pt x="161" y="176"/>
                  </a:lnTo>
                  <a:lnTo>
                    <a:pt x="169" y="176"/>
                  </a:lnTo>
                  <a:lnTo>
                    <a:pt x="169" y="168"/>
                  </a:lnTo>
                  <a:lnTo>
                    <a:pt x="169" y="161"/>
                  </a:lnTo>
                  <a:lnTo>
                    <a:pt x="177" y="161"/>
                  </a:lnTo>
                  <a:lnTo>
                    <a:pt x="177" y="153"/>
                  </a:lnTo>
                  <a:lnTo>
                    <a:pt x="184" y="153"/>
                  </a:lnTo>
                  <a:lnTo>
                    <a:pt x="192" y="153"/>
                  </a:lnTo>
                  <a:lnTo>
                    <a:pt x="200" y="153"/>
                  </a:lnTo>
                  <a:lnTo>
                    <a:pt x="207" y="153"/>
                  </a:lnTo>
                  <a:lnTo>
                    <a:pt x="215" y="153"/>
                  </a:lnTo>
                  <a:lnTo>
                    <a:pt x="222" y="153"/>
                  </a:lnTo>
                  <a:lnTo>
                    <a:pt x="222" y="161"/>
                  </a:lnTo>
                  <a:lnTo>
                    <a:pt x="230" y="161"/>
                  </a:lnTo>
                  <a:lnTo>
                    <a:pt x="238" y="161"/>
                  </a:lnTo>
                  <a:lnTo>
                    <a:pt x="245" y="161"/>
                  </a:lnTo>
                  <a:lnTo>
                    <a:pt x="253" y="161"/>
                  </a:lnTo>
                  <a:lnTo>
                    <a:pt x="253" y="153"/>
                  </a:lnTo>
                  <a:lnTo>
                    <a:pt x="261" y="153"/>
                  </a:lnTo>
                  <a:lnTo>
                    <a:pt x="268" y="153"/>
                  </a:lnTo>
                  <a:lnTo>
                    <a:pt x="276" y="153"/>
                  </a:lnTo>
                  <a:lnTo>
                    <a:pt x="276" y="146"/>
                  </a:lnTo>
                  <a:lnTo>
                    <a:pt x="284" y="146"/>
                  </a:lnTo>
                  <a:lnTo>
                    <a:pt x="291" y="146"/>
                  </a:lnTo>
                  <a:lnTo>
                    <a:pt x="291" y="138"/>
                  </a:lnTo>
                  <a:lnTo>
                    <a:pt x="291" y="130"/>
                  </a:lnTo>
                  <a:lnTo>
                    <a:pt x="299" y="130"/>
                  </a:lnTo>
                  <a:lnTo>
                    <a:pt x="299" y="123"/>
                  </a:lnTo>
                  <a:lnTo>
                    <a:pt x="307" y="123"/>
                  </a:lnTo>
                  <a:lnTo>
                    <a:pt x="307" y="115"/>
                  </a:lnTo>
                  <a:lnTo>
                    <a:pt x="307" y="107"/>
                  </a:lnTo>
                  <a:lnTo>
                    <a:pt x="314" y="107"/>
                  </a:lnTo>
                  <a:lnTo>
                    <a:pt x="314" y="100"/>
                  </a:lnTo>
                  <a:lnTo>
                    <a:pt x="307" y="100"/>
                  </a:lnTo>
                  <a:lnTo>
                    <a:pt x="307" y="92"/>
                  </a:lnTo>
                  <a:lnTo>
                    <a:pt x="307" y="84"/>
                  </a:lnTo>
                  <a:lnTo>
                    <a:pt x="307" y="77"/>
                  </a:lnTo>
                  <a:lnTo>
                    <a:pt x="299" y="77"/>
                  </a:lnTo>
                  <a:lnTo>
                    <a:pt x="299" y="69"/>
                  </a:lnTo>
                  <a:lnTo>
                    <a:pt x="299" y="61"/>
                  </a:lnTo>
                  <a:lnTo>
                    <a:pt x="291" y="61"/>
                  </a:lnTo>
                  <a:lnTo>
                    <a:pt x="291" y="54"/>
                  </a:lnTo>
                  <a:lnTo>
                    <a:pt x="291" y="46"/>
                  </a:lnTo>
                  <a:lnTo>
                    <a:pt x="291" y="38"/>
                  </a:lnTo>
                  <a:lnTo>
                    <a:pt x="299" y="38"/>
                  </a:lnTo>
                  <a:lnTo>
                    <a:pt x="299" y="31"/>
                  </a:lnTo>
                  <a:lnTo>
                    <a:pt x="299" y="23"/>
                  </a:lnTo>
                  <a:lnTo>
                    <a:pt x="307" y="23"/>
                  </a:lnTo>
                  <a:lnTo>
                    <a:pt x="307" y="15"/>
                  </a:lnTo>
                  <a:lnTo>
                    <a:pt x="307" y="8"/>
                  </a:lnTo>
                  <a:lnTo>
                    <a:pt x="314" y="8"/>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42" name="Google Shape;1142;p62"/>
            <p:cNvSpPr/>
            <p:nvPr/>
          </p:nvSpPr>
          <p:spPr>
            <a:xfrm>
              <a:off x="5684838" y="7713663"/>
              <a:ext cx="485775" cy="485775"/>
            </a:xfrm>
            <a:custGeom>
              <a:avLst/>
              <a:gdLst/>
              <a:ahLst/>
              <a:cxnLst/>
              <a:rect l="l" t="t" r="r" b="b"/>
              <a:pathLst>
                <a:path w="306" h="306" extrusionOk="0">
                  <a:moveTo>
                    <a:pt x="54" y="15"/>
                  </a:moveTo>
                  <a:lnTo>
                    <a:pt x="61" y="15"/>
                  </a:lnTo>
                  <a:lnTo>
                    <a:pt x="61" y="7"/>
                  </a:lnTo>
                  <a:lnTo>
                    <a:pt x="69" y="7"/>
                  </a:lnTo>
                  <a:lnTo>
                    <a:pt x="69" y="15"/>
                  </a:lnTo>
                  <a:lnTo>
                    <a:pt x="69" y="7"/>
                  </a:lnTo>
                  <a:lnTo>
                    <a:pt x="61" y="7"/>
                  </a:lnTo>
                  <a:lnTo>
                    <a:pt x="61" y="0"/>
                  </a:lnTo>
                  <a:lnTo>
                    <a:pt x="69" y="0"/>
                  </a:lnTo>
                  <a:lnTo>
                    <a:pt x="77" y="0"/>
                  </a:lnTo>
                  <a:lnTo>
                    <a:pt x="77" y="7"/>
                  </a:lnTo>
                  <a:lnTo>
                    <a:pt x="84" y="7"/>
                  </a:lnTo>
                  <a:lnTo>
                    <a:pt x="77" y="7"/>
                  </a:lnTo>
                  <a:lnTo>
                    <a:pt x="84" y="7"/>
                  </a:lnTo>
                  <a:lnTo>
                    <a:pt x="84" y="15"/>
                  </a:lnTo>
                  <a:lnTo>
                    <a:pt x="84" y="23"/>
                  </a:lnTo>
                  <a:lnTo>
                    <a:pt x="92" y="23"/>
                  </a:lnTo>
                  <a:lnTo>
                    <a:pt x="92" y="30"/>
                  </a:lnTo>
                  <a:lnTo>
                    <a:pt x="92" y="23"/>
                  </a:lnTo>
                  <a:lnTo>
                    <a:pt x="92" y="30"/>
                  </a:lnTo>
                  <a:lnTo>
                    <a:pt x="100" y="30"/>
                  </a:lnTo>
                  <a:lnTo>
                    <a:pt x="100" y="23"/>
                  </a:lnTo>
                  <a:lnTo>
                    <a:pt x="100" y="30"/>
                  </a:lnTo>
                  <a:lnTo>
                    <a:pt x="107" y="30"/>
                  </a:lnTo>
                  <a:lnTo>
                    <a:pt x="107" y="38"/>
                  </a:lnTo>
                  <a:lnTo>
                    <a:pt x="115" y="38"/>
                  </a:lnTo>
                  <a:lnTo>
                    <a:pt x="123" y="46"/>
                  </a:lnTo>
                  <a:lnTo>
                    <a:pt x="130" y="53"/>
                  </a:lnTo>
                  <a:lnTo>
                    <a:pt x="123" y="53"/>
                  </a:lnTo>
                  <a:lnTo>
                    <a:pt x="130" y="53"/>
                  </a:lnTo>
                  <a:lnTo>
                    <a:pt x="130" y="61"/>
                  </a:lnTo>
                  <a:lnTo>
                    <a:pt x="130" y="53"/>
                  </a:lnTo>
                  <a:lnTo>
                    <a:pt x="138" y="53"/>
                  </a:lnTo>
                  <a:lnTo>
                    <a:pt x="146" y="53"/>
                  </a:lnTo>
                  <a:lnTo>
                    <a:pt x="146" y="61"/>
                  </a:lnTo>
                  <a:lnTo>
                    <a:pt x="146" y="53"/>
                  </a:lnTo>
                  <a:lnTo>
                    <a:pt x="138" y="53"/>
                  </a:lnTo>
                  <a:lnTo>
                    <a:pt x="138" y="61"/>
                  </a:lnTo>
                  <a:lnTo>
                    <a:pt x="138" y="53"/>
                  </a:lnTo>
                  <a:lnTo>
                    <a:pt x="138" y="61"/>
                  </a:lnTo>
                  <a:lnTo>
                    <a:pt x="138" y="53"/>
                  </a:lnTo>
                  <a:lnTo>
                    <a:pt x="138" y="61"/>
                  </a:lnTo>
                  <a:lnTo>
                    <a:pt x="146" y="61"/>
                  </a:lnTo>
                  <a:lnTo>
                    <a:pt x="146" y="69"/>
                  </a:lnTo>
                  <a:lnTo>
                    <a:pt x="153" y="69"/>
                  </a:lnTo>
                  <a:lnTo>
                    <a:pt x="161" y="69"/>
                  </a:lnTo>
                  <a:lnTo>
                    <a:pt x="161" y="76"/>
                  </a:lnTo>
                  <a:lnTo>
                    <a:pt x="161" y="84"/>
                  </a:lnTo>
                  <a:lnTo>
                    <a:pt x="153" y="84"/>
                  </a:lnTo>
                  <a:lnTo>
                    <a:pt x="161" y="84"/>
                  </a:lnTo>
                  <a:lnTo>
                    <a:pt x="161" y="92"/>
                  </a:lnTo>
                  <a:lnTo>
                    <a:pt x="169" y="99"/>
                  </a:lnTo>
                  <a:lnTo>
                    <a:pt x="176" y="99"/>
                  </a:lnTo>
                  <a:lnTo>
                    <a:pt x="184" y="92"/>
                  </a:lnTo>
                  <a:lnTo>
                    <a:pt x="184" y="99"/>
                  </a:lnTo>
                  <a:lnTo>
                    <a:pt x="192" y="99"/>
                  </a:lnTo>
                  <a:lnTo>
                    <a:pt x="184" y="107"/>
                  </a:lnTo>
                  <a:lnTo>
                    <a:pt x="176" y="107"/>
                  </a:lnTo>
                  <a:lnTo>
                    <a:pt x="184" y="107"/>
                  </a:lnTo>
                  <a:lnTo>
                    <a:pt x="192" y="107"/>
                  </a:lnTo>
                  <a:lnTo>
                    <a:pt x="199" y="107"/>
                  </a:lnTo>
                  <a:lnTo>
                    <a:pt x="199" y="115"/>
                  </a:lnTo>
                  <a:lnTo>
                    <a:pt x="207" y="115"/>
                  </a:lnTo>
                  <a:lnTo>
                    <a:pt x="207" y="122"/>
                  </a:lnTo>
                  <a:lnTo>
                    <a:pt x="215" y="130"/>
                  </a:lnTo>
                  <a:lnTo>
                    <a:pt x="215" y="138"/>
                  </a:lnTo>
                  <a:lnTo>
                    <a:pt x="215" y="145"/>
                  </a:lnTo>
                  <a:lnTo>
                    <a:pt x="222" y="145"/>
                  </a:lnTo>
                  <a:lnTo>
                    <a:pt x="230" y="145"/>
                  </a:lnTo>
                  <a:lnTo>
                    <a:pt x="230" y="153"/>
                  </a:lnTo>
                  <a:lnTo>
                    <a:pt x="237" y="153"/>
                  </a:lnTo>
                  <a:lnTo>
                    <a:pt x="237" y="161"/>
                  </a:lnTo>
                  <a:lnTo>
                    <a:pt x="245" y="161"/>
                  </a:lnTo>
                  <a:lnTo>
                    <a:pt x="253" y="161"/>
                  </a:lnTo>
                  <a:lnTo>
                    <a:pt x="253" y="153"/>
                  </a:lnTo>
                  <a:lnTo>
                    <a:pt x="253" y="161"/>
                  </a:lnTo>
                  <a:lnTo>
                    <a:pt x="260" y="161"/>
                  </a:lnTo>
                  <a:lnTo>
                    <a:pt x="268" y="161"/>
                  </a:lnTo>
                  <a:lnTo>
                    <a:pt x="276" y="161"/>
                  </a:lnTo>
                  <a:lnTo>
                    <a:pt x="276" y="168"/>
                  </a:lnTo>
                  <a:lnTo>
                    <a:pt x="276" y="176"/>
                  </a:lnTo>
                  <a:lnTo>
                    <a:pt x="268" y="176"/>
                  </a:lnTo>
                  <a:lnTo>
                    <a:pt x="268" y="184"/>
                  </a:lnTo>
                  <a:lnTo>
                    <a:pt x="268" y="176"/>
                  </a:lnTo>
                  <a:lnTo>
                    <a:pt x="260" y="176"/>
                  </a:lnTo>
                  <a:lnTo>
                    <a:pt x="253" y="176"/>
                  </a:lnTo>
                  <a:lnTo>
                    <a:pt x="253" y="184"/>
                  </a:lnTo>
                  <a:lnTo>
                    <a:pt x="245" y="191"/>
                  </a:lnTo>
                  <a:lnTo>
                    <a:pt x="245" y="184"/>
                  </a:lnTo>
                  <a:lnTo>
                    <a:pt x="245" y="191"/>
                  </a:lnTo>
                  <a:lnTo>
                    <a:pt x="237" y="191"/>
                  </a:lnTo>
                  <a:lnTo>
                    <a:pt x="237" y="199"/>
                  </a:lnTo>
                  <a:lnTo>
                    <a:pt x="245" y="199"/>
                  </a:lnTo>
                  <a:lnTo>
                    <a:pt x="245" y="207"/>
                  </a:lnTo>
                  <a:lnTo>
                    <a:pt x="253" y="207"/>
                  </a:lnTo>
                  <a:lnTo>
                    <a:pt x="245" y="214"/>
                  </a:lnTo>
                  <a:lnTo>
                    <a:pt x="253" y="214"/>
                  </a:lnTo>
                  <a:lnTo>
                    <a:pt x="245" y="214"/>
                  </a:lnTo>
                  <a:lnTo>
                    <a:pt x="245" y="222"/>
                  </a:lnTo>
                  <a:lnTo>
                    <a:pt x="253" y="222"/>
                  </a:lnTo>
                  <a:lnTo>
                    <a:pt x="253" y="214"/>
                  </a:lnTo>
                  <a:lnTo>
                    <a:pt x="260" y="214"/>
                  </a:lnTo>
                  <a:lnTo>
                    <a:pt x="268" y="214"/>
                  </a:lnTo>
                  <a:lnTo>
                    <a:pt x="276" y="214"/>
                  </a:lnTo>
                  <a:lnTo>
                    <a:pt x="276" y="222"/>
                  </a:lnTo>
                  <a:lnTo>
                    <a:pt x="283" y="222"/>
                  </a:lnTo>
                  <a:lnTo>
                    <a:pt x="291" y="222"/>
                  </a:lnTo>
                  <a:lnTo>
                    <a:pt x="299" y="222"/>
                  </a:lnTo>
                  <a:lnTo>
                    <a:pt x="306" y="222"/>
                  </a:lnTo>
                  <a:lnTo>
                    <a:pt x="306" y="230"/>
                  </a:lnTo>
                  <a:lnTo>
                    <a:pt x="306" y="237"/>
                  </a:lnTo>
                  <a:lnTo>
                    <a:pt x="299" y="237"/>
                  </a:lnTo>
                  <a:lnTo>
                    <a:pt x="299" y="245"/>
                  </a:lnTo>
                  <a:lnTo>
                    <a:pt x="306" y="245"/>
                  </a:lnTo>
                  <a:lnTo>
                    <a:pt x="299" y="245"/>
                  </a:lnTo>
                  <a:lnTo>
                    <a:pt x="299" y="252"/>
                  </a:lnTo>
                  <a:lnTo>
                    <a:pt x="299" y="245"/>
                  </a:lnTo>
                  <a:lnTo>
                    <a:pt x="291" y="245"/>
                  </a:lnTo>
                  <a:lnTo>
                    <a:pt x="299" y="252"/>
                  </a:lnTo>
                  <a:lnTo>
                    <a:pt x="291" y="252"/>
                  </a:lnTo>
                  <a:lnTo>
                    <a:pt x="291" y="245"/>
                  </a:lnTo>
                  <a:lnTo>
                    <a:pt x="283" y="245"/>
                  </a:lnTo>
                  <a:lnTo>
                    <a:pt x="276" y="245"/>
                  </a:lnTo>
                  <a:lnTo>
                    <a:pt x="276" y="252"/>
                  </a:lnTo>
                  <a:lnTo>
                    <a:pt x="276" y="245"/>
                  </a:lnTo>
                  <a:lnTo>
                    <a:pt x="283" y="245"/>
                  </a:lnTo>
                  <a:lnTo>
                    <a:pt x="283" y="252"/>
                  </a:lnTo>
                  <a:lnTo>
                    <a:pt x="283" y="260"/>
                  </a:lnTo>
                  <a:lnTo>
                    <a:pt x="276" y="260"/>
                  </a:lnTo>
                  <a:lnTo>
                    <a:pt x="276" y="268"/>
                  </a:lnTo>
                  <a:lnTo>
                    <a:pt x="268" y="268"/>
                  </a:lnTo>
                  <a:lnTo>
                    <a:pt x="260" y="268"/>
                  </a:lnTo>
                  <a:lnTo>
                    <a:pt x="253" y="268"/>
                  </a:lnTo>
                  <a:lnTo>
                    <a:pt x="245" y="268"/>
                  </a:lnTo>
                  <a:lnTo>
                    <a:pt x="237" y="268"/>
                  </a:lnTo>
                  <a:lnTo>
                    <a:pt x="230" y="268"/>
                  </a:lnTo>
                  <a:lnTo>
                    <a:pt x="222" y="268"/>
                  </a:lnTo>
                  <a:lnTo>
                    <a:pt x="222" y="275"/>
                  </a:lnTo>
                  <a:lnTo>
                    <a:pt x="230" y="275"/>
                  </a:lnTo>
                  <a:lnTo>
                    <a:pt x="237" y="275"/>
                  </a:lnTo>
                  <a:lnTo>
                    <a:pt x="245" y="275"/>
                  </a:lnTo>
                  <a:lnTo>
                    <a:pt x="245" y="283"/>
                  </a:lnTo>
                  <a:lnTo>
                    <a:pt x="253" y="283"/>
                  </a:lnTo>
                  <a:lnTo>
                    <a:pt x="245" y="283"/>
                  </a:lnTo>
                  <a:lnTo>
                    <a:pt x="237" y="283"/>
                  </a:lnTo>
                  <a:lnTo>
                    <a:pt x="245" y="291"/>
                  </a:lnTo>
                  <a:lnTo>
                    <a:pt x="245" y="298"/>
                  </a:lnTo>
                  <a:lnTo>
                    <a:pt x="245" y="306"/>
                  </a:lnTo>
                  <a:lnTo>
                    <a:pt x="237" y="306"/>
                  </a:lnTo>
                  <a:lnTo>
                    <a:pt x="230" y="306"/>
                  </a:lnTo>
                  <a:lnTo>
                    <a:pt x="230" y="298"/>
                  </a:lnTo>
                  <a:lnTo>
                    <a:pt x="222" y="298"/>
                  </a:lnTo>
                  <a:lnTo>
                    <a:pt x="215" y="298"/>
                  </a:lnTo>
                  <a:lnTo>
                    <a:pt x="207" y="291"/>
                  </a:lnTo>
                  <a:lnTo>
                    <a:pt x="207" y="298"/>
                  </a:lnTo>
                  <a:lnTo>
                    <a:pt x="207" y="291"/>
                  </a:lnTo>
                  <a:lnTo>
                    <a:pt x="199" y="291"/>
                  </a:lnTo>
                  <a:lnTo>
                    <a:pt x="199" y="283"/>
                  </a:lnTo>
                  <a:lnTo>
                    <a:pt x="192" y="283"/>
                  </a:lnTo>
                  <a:lnTo>
                    <a:pt x="192" y="275"/>
                  </a:lnTo>
                  <a:lnTo>
                    <a:pt x="199" y="275"/>
                  </a:lnTo>
                  <a:lnTo>
                    <a:pt x="199" y="268"/>
                  </a:lnTo>
                  <a:lnTo>
                    <a:pt x="207" y="268"/>
                  </a:lnTo>
                  <a:lnTo>
                    <a:pt x="207" y="260"/>
                  </a:lnTo>
                  <a:lnTo>
                    <a:pt x="207" y="252"/>
                  </a:lnTo>
                  <a:lnTo>
                    <a:pt x="207" y="245"/>
                  </a:lnTo>
                  <a:lnTo>
                    <a:pt x="207" y="237"/>
                  </a:lnTo>
                  <a:lnTo>
                    <a:pt x="207" y="230"/>
                  </a:lnTo>
                  <a:lnTo>
                    <a:pt x="199" y="230"/>
                  </a:lnTo>
                  <a:lnTo>
                    <a:pt x="207" y="230"/>
                  </a:lnTo>
                  <a:lnTo>
                    <a:pt x="215" y="230"/>
                  </a:lnTo>
                  <a:lnTo>
                    <a:pt x="207" y="230"/>
                  </a:lnTo>
                  <a:lnTo>
                    <a:pt x="215" y="230"/>
                  </a:lnTo>
                  <a:lnTo>
                    <a:pt x="215" y="222"/>
                  </a:lnTo>
                  <a:lnTo>
                    <a:pt x="215" y="230"/>
                  </a:lnTo>
                  <a:lnTo>
                    <a:pt x="222" y="230"/>
                  </a:lnTo>
                  <a:lnTo>
                    <a:pt x="222" y="222"/>
                  </a:lnTo>
                  <a:lnTo>
                    <a:pt x="222" y="214"/>
                  </a:lnTo>
                  <a:lnTo>
                    <a:pt x="215" y="214"/>
                  </a:lnTo>
                  <a:lnTo>
                    <a:pt x="215" y="222"/>
                  </a:lnTo>
                  <a:lnTo>
                    <a:pt x="215" y="214"/>
                  </a:lnTo>
                  <a:lnTo>
                    <a:pt x="207" y="214"/>
                  </a:lnTo>
                  <a:lnTo>
                    <a:pt x="199" y="214"/>
                  </a:lnTo>
                  <a:lnTo>
                    <a:pt x="199" y="222"/>
                  </a:lnTo>
                  <a:lnTo>
                    <a:pt x="192" y="222"/>
                  </a:lnTo>
                  <a:lnTo>
                    <a:pt x="199" y="222"/>
                  </a:lnTo>
                  <a:lnTo>
                    <a:pt x="192" y="222"/>
                  </a:lnTo>
                  <a:lnTo>
                    <a:pt x="184" y="222"/>
                  </a:lnTo>
                  <a:lnTo>
                    <a:pt x="184" y="230"/>
                  </a:lnTo>
                  <a:lnTo>
                    <a:pt x="176" y="230"/>
                  </a:lnTo>
                  <a:lnTo>
                    <a:pt x="169" y="230"/>
                  </a:lnTo>
                  <a:lnTo>
                    <a:pt x="161" y="230"/>
                  </a:lnTo>
                  <a:lnTo>
                    <a:pt x="161" y="237"/>
                  </a:lnTo>
                  <a:lnTo>
                    <a:pt x="153" y="237"/>
                  </a:lnTo>
                  <a:lnTo>
                    <a:pt x="153" y="230"/>
                  </a:lnTo>
                  <a:lnTo>
                    <a:pt x="153" y="222"/>
                  </a:lnTo>
                  <a:lnTo>
                    <a:pt x="153" y="230"/>
                  </a:lnTo>
                  <a:lnTo>
                    <a:pt x="146" y="230"/>
                  </a:lnTo>
                  <a:lnTo>
                    <a:pt x="146" y="222"/>
                  </a:lnTo>
                  <a:lnTo>
                    <a:pt x="138" y="222"/>
                  </a:lnTo>
                  <a:lnTo>
                    <a:pt x="130" y="222"/>
                  </a:lnTo>
                  <a:lnTo>
                    <a:pt x="130" y="214"/>
                  </a:lnTo>
                  <a:lnTo>
                    <a:pt x="138" y="207"/>
                  </a:lnTo>
                  <a:lnTo>
                    <a:pt x="130" y="207"/>
                  </a:lnTo>
                  <a:lnTo>
                    <a:pt x="130" y="214"/>
                  </a:lnTo>
                  <a:lnTo>
                    <a:pt x="130" y="207"/>
                  </a:lnTo>
                  <a:lnTo>
                    <a:pt x="123" y="207"/>
                  </a:lnTo>
                  <a:lnTo>
                    <a:pt x="123" y="214"/>
                  </a:lnTo>
                  <a:lnTo>
                    <a:pt x="115" y="214"/>
                  </a:lnTo>
                  <a:lnTo>
                    <a:pt x="107" y="214"/>
                  </a:lnTo>
                  <a:lnTo>
                    <a:pt x="107" y="207"/>
                  </a:lnTo>
                  <a:lnTo>
                    <a:pt x="107" y="199"/>
                  </a:lnTo>
                  <a:lnTo>
                    <a:pt x="107" y="207"/>
                  </a:lnTo>
                  <a:lnTo>
                    <a:pt x="107" y="199"/>
                  </a:lnTo>
                  <a:lnTo>
                    <a:pt x="115" y="199"/>
                  </a:lnTo>
                  <a:lnTo>
                    <a:pt x="115" y="191"/>
                  </a:lnTo>
                  <a:lnTo>
                    <a:pt x="123" y="191"/>
                  </a:lnTo>
                  <a:lnTo>
                    <a:pt x="115" y="191"/>
                  </a:lnTo>
                  <a:lnTo>
                    <a:pt x="115" y="184"/>
                  </a:lnTo>
                  <a:lnTo>
                    <a:pt x="123" y="184"/>
                  </a:lnTo>
                  <a:lnTo>
                    <a:pt x="123" y="176"/>
                  </a:lnTo>
                  <a:lnTo>
                    <a:pt x="123" y="184"/>
                  </a:lnTo>
                  <a:lnTo>
                    <a:pt x="123" y="191"/>
                  </a:lnTo>
                  <a:lnTo>
                    <a:pt x="123" y="184"/>
                  </a:lnTo>
                  <a:lnTo>
                    <a:pt x="130" y="184"/>
                  </a:lnTo>
                  <a:lnTo>
                    <a:pt x="130" y="176"/>
                  </a:lnTo>
                  <a:lnTo>
                    <a:pt x="123" y="176"/>
                  </a:lnTo>
                  <a:lnTo>
                    <a:pt x="123" y="168"/>
                  </a:lnTo>
                  <a:lnTo>
                    <a:pt x="115" y="168"/>
                  </a:lnTo>
                  <a:lnTo>
                    <a:pt x="107" y="168"/>
                  </a:lnTo>
                  <a:lnTo>
                    <a:pt x="107" y="161"/>
                  </a:lnTo>
                  <a:lnTo>
                    <a:pt x="100" y="161"/>
                  </a:lnTo>
                  <a:lnTo>
                    <a:pt x="92" y="161"/>
                  </a:lnTo>
                  <a:lnTo>
                    <a:pt x="84" y="161"/>
                  </a:lnTo>
                  <a:lnTo>
                    <a:pt x="84" y="153"/>
                  </a:lnTo>
                  <a:lnTo>
                    <a:pt x="84" y="161"/>
                  </a:lnTo>
                  <a:lnTo>
                    <a:pt x="77" y="161"/>
                  </a:lnTo>
                  <a:lnTo>
                    <a:pt x="77" y="153"/>
                  </a:lnTo>
                  <a:lnTo>
                    <a:pt x="69" y="153"/>
                  </a:lnTo>
                  <a:lnTo>
                    <a:pt x="69" y="145"/>
                  </a:lnTo>
                  <a:lnTo>
                    <a:pt x="77" y="145"/>
                  </a:lnTo>
                  <a:lnTo>
                    <a:pt x="69" y="145"/>
                  </a:lnTo>
                  <a:lnTo>
                    <a:pt x="69" y="153"/>
                  </a:lnTo>
                  <a:lnTo>
                    <a:pt x="77" y="161"/>
                  </a:lnTo>
                  <a:lnTo>
                    <a:pt x="84" y="161"/>
                  </a:lnTo>
                  <a:lnTo>
                    <a:pt x="92" y="161"/>
                  </a:lnTo>
                  <a:lnTo>
                    <a:pt x="100" y="161"/>
                  </a:lnTo>
                  <a:lnTo>
                    <a:pt x="107" y="161"/>
                  </a:lnTo>
                  <a:lnTo>
                    <a:pt x="107" y="168"/>
                  </a:lnTo>
                  <a:lnTo>
                    <a:pt x="115" y="168"/>
                  </a:lnTo>
                  <a:lnTo>
                    <a:pt x="115" y="176"/>
                  </a:lnTo>
                  <a:lnTo>
                    <a:pt x="115" y="168"/>
                  </a:lnTo>
                  <a:lnTo>
                    <a:pt x="107" y="168"/>
                  </a:lnTo>
                  <a:lnTo>
                    <a:pt x="115" y="168"/>
                  </a:lnTo>
                  <a:lnTo>
                    <a:pt x="107" y="168"/>
                  </a:lnTo>
                  <a:lnTo>
                    <a:pt x="107" y="161"/>
                  </a:lnTo>
                  <a:lnTo>
                    <a:pt x="107" y="168"/>
                  </a:lnTo>
                  <a:lnTo>
                    <a:pt x="107" y="161"/>
                  </a:lnTo>
                  <a:lnTo>
                    <a:pt x="100" y="161"/>
                  </a:lnTo>
                  <a:lnTo>
                    <a:pt x="92" y="161"/>
                  </a:lnTo>
                  <a:lnTo>
                    <a:pt x="92" y="168"/>
                  </a:lnTo>
                  <a:lnTo>
                    <a:pt x="92" y="161"/>
                  </a:lnTo>
                  <a:lnTo>
                    <a:pt x="84" y="161"/>
                  </a:lnTo>
                  <a:lnTo>
                    <a:pt x="77" y="161"/>
                  </a:lnTo>
                  <a:lnTo>
                    <a:pt x="69" y="161"/>
                  </a:lnTo>
                  <a:lnTo>
                    <a:pt x="69" y="153"/>
                  </a:lnTo>
                  <a:lnTo>
                    <a:pt x="69" y="145"/>
                  </a:lnTo>
                  <a:lnTo>
                    <a:pt x="69" y="153"/>
                  </a:lnTo>
                  <a:lnTo>
                    <a:pt x="69" y="145"/>
                  </a:lnTo>
                  <a:lnTo>
                    <a:pt x="61" y="145"/>
                  </a:lnTo>
                  <a:lnTo>
                    <a:pt x="54" y="145"/>
                  </a:lnTo>
                  <a:lnTo>
                    <a:pt x="54" y="138"/>
                  </a:lnTo>
                  <a:lnTo>
                    <a:pt x="54" y="130"/>
                  </a:lnTo>
                  <a:lnTo>
                    <a:pt x="54" y="122"/>
                  </a:lnTo>
                  <a:lnTo>
                    <a:pt x="46" y="122"/>
                  </a:lnTo>
                  <a:lnTo>
                    <a:pt x="46" y="115"/>
                  </a:lnTo>
                  <a:lnTo>
                    <a:pt x="46" y="122"/>
                  </a:lnTo>
                  <a:lnTo>
                    <a:pt x="46" y="115"/>
                  </a:lnTo>
                  <a:lnTo>
                    <a:pt x="38" y="115"/>
                  </a:lnTo>
                  <a:lnTo>
                    <a:pt x="38" y="122"/>
                  </a:lnTo>
                  <a:lnTo>
                    <a:pt x="38" y="130"/>
                  </a:lnTo>
                  <a:lnTo>
                    <a:pt x="38" y="138"/>
                  </a:lnTo>
                  <a:lnTo>
                    <a:pt x="46" y="138"/>
                  </a:lnTo>
                  <a:lnTo>
                    <a:pt x="46" y="145"/>
                  </a:lnTo>
                  <a:lnTo>
                    <a:pt x="54" y="145"/>
                  </a:lnTo>
                  <a:lnTo>
                    <a:pt x="46" y="145"/>
                  </a:lnTo>
                  <a:lnTo>
                    <a:pt x="54" y="145"/>
                  </a:lnTo>
                  <a:lnTo>
                    <a:pt x="46" y="145"/>
                  </a:lnTo>
                  <a:lnTo>
                    <a:pt x="54" y="153"/>
                  </a:lnTo>
                  <a:lnTo>
                    <a:pt x="46" y="153"/>
                  </a:lnTo>
                  <a:lnTo>
                    <a:pt x="46" y="145"/>
                  </a:lnTo>
                  <a:lnTo>
                    <a:pt x="38" y="145"/>
                  </a:lnTo>
                  <a:lnTo>
                    <a:pt x="38" y="153"/>
                  </a:lnTo>
                  <a:lnTo>
                    <a:pt x="31" y="153"/>
                  </a:lnTo>
                  <a:lnTo>
                    <a:pt x="31" y="145"/>
                  </a:lnTo>
                  <a:lnTo>
                    <a:pt x="31" y="138"/>
                  </a:lnTo>
                  <a:lnTo>
                    <a:pt x="23" y="138"/>
                  </a:lnTo>
                  <a:lnTo>
                    <a:pt x="15" y="138"/>
                  </a:lnTo>
                  <a:lnTo>
                    <a:pt x="15" y="130"/>
                  </a:lnTo>
                  <a:lnTo>
                    <a:pt x="8" y="130"/>
                  </a:lnTo>
                  <a:lnTo>
                    <a:pt x="8" y="138"/>
                  </a:lnTo>
                  <a:lnTo>
                    <a:pt x="0" y="130"/>
                  </a:lnTo>
                  <a:lnTo>
                    <a:pt x="0" y="122"/>
                  </a:lnTo>
                  <a:lnTo>
                    <a:pt x="8" y="122"/>
                  </a:lnTo>
                  <a:lnTo>
                    <a:pt x="0" y="122"/>
                  </a:lnTo>
                  <a:lnTo>
                    <a:pt x="0" y="115"/>
                  </a:lnTo>
                  <a:lnTo>
                    <a:pt x="0" y="122"/>
                  </a:lnTo>
                  <a:lnTo>
                    <a:pt x="0" y="115"/>
                  </a:lnTo>
                  <a:lnTo>
                    <a:pt x="0" y="122"/>
                  </a:lnTo>
                  <a:lnTo>
                    <a:pt x="0" y="115"/>
                  </a:lnTo>
                  <a:lnTo>
                    <a:pt x="0" y="107"/>
                  </a:lnTo>
                  <a:lnTo>
                    <a:pt x="0" y="99"/>
                  </a:lnTo>
                  <a:lnTo>
                    <a:pt x="0" y="92"/>
                  </a:lnTo>
                  <a:lnTo>
                    <a:pt x="0" y="99"/>
                  </a:lnTo>
                  <a:lnTo>
                    <a:pt x="8" y="99"/>
                  </a:lnTo>
                  <a:lnTo>
                    <a:pt x="8" y="92"/>
                  </a:lnTo>
                  <a:lnTo>
                    <a:pt x="8" y="99"/>
                  </a:lnTo>
                  <a:lnTo>
                    <a:pt x="15" y="99"/>
                  </a:lnTo>
                  <a:lnTo>
                    <a:pt x="15" y="92"/>
                  </a:lnTo>
                  <a:lnTo>
                    <a:pt x="23" y="84"/>
                  </a:lnTo>
                  <a:lnTo>
                    <a:pt x="23" y="76"/>
                  </a:lnTo>
                  <a:lnTo>
                    <a:pt x="23" y="84"/>
                  </a:lnTo>
                  <a:lnTo>
                    <a:pt x="23" y="76"/>
                  </a:lnTo>
                  <a:lnTo>
                    <a:pt x="23" y="69"/>
                  </a:lnTo>
                  <a:lnTo>
                    <a:pt x="15" y="69"/>
                  </a:lnTo>
                  <a:lnTo>
                    <a:pt x="23" y="69"/>
                  </a:lnTo>
                  <a:lnTo>
                    <a:pt x="31" y="69"/>
                  </a:lnTo>
                  <a:lnTo>
                    <a:pt x="31" y="76"/>
                  </a:lnTo>
                  <a:lnTo>
                    <a:pt x="31" y="84"/>
                  </a:lnTo>
                  <a:lnTo>
                    <a:pt x="38" y="84"/>
                  </a:lnTo>
                  <a:lnTo>
                    <a:pt x="38" y="92"/>
                  </a:lnTo>
                  <a:lnTo>
                    <a:pt x="38" y="99"/>
                  </a:lnTo>
                  <a:lnTo>
                    <a:pt x="46" y="99"/>
                  </a:lnTo>
                  <a:lnTo>
                    <a:pt x="46" y="107"/>
                  </a:lnTo>
                  <a:lnTo>
                    <a:pt x="54" y="107"/>
                  </a:lnTo>
                  <a:lnTo>
                    <a:pt x="61" y="107"/>
                  </a:lnTo>
                  <a:lnTo>
                    <a:pt x="54" y="99"/>
                  </a:lnTo>
                  <a:lnTo>
                    <a:pt x="46" y="99"/>
                  </a:lnTo>
                  <a:lnTo>
                    <a:pt x="46" y="92"/>
                  </a:lnTo>
                  <a:lnTo>
                    <a:pt x="54" y="92"/>
                  </a:lnTo>
                  <a:lnTo>
                    <a:pt x="54" y="99"/>
                  </a:lnTo>
                  <a:lnTo>
                    <a:pt x="54" y="92"/>
                  </a:lnTo>
                  <a:lnTo>
                    <a:pt x="46" y="92"/>
                  </a:lnTo>
                  <a:lnTo>
                    <a:pt x="46" y="84"/>
                  </a:lnTo>
                  <a:lnTo>
                    <a:pt x="46" y="76"/>
                  </a:lnTo>
                  <a:lnTo>
                    <a:pt x="38" y="76"/>
                  </a:lnTo>
                  <a:lnTo>
                    <a:pt x="38" y="69"/>
                  </a:lnTo>
                  <a:lnTo>
                    <a:pt x="38" y="61"/>
                  </a:lnTo>
                  <a:lnTo>
                    <a:pt x="31" y="61"/>
                  </a:lnTo>
                  <a:lnTo>
                    <a:pt x="31" y="53"/>
                  </a:lnTo>
                  <a:lnTo>
                    <a:pt x="31" y="46"/>
                  </a:lnTo>
                  <a:lnTo>
                    <a:pt x="31" y="53"/>
                  </a:lnTo>
                  <a:lnTo>
                    <a:pt x="23" y="53"/>
                  </a:lnTo>
                  <a:lnTo>
                    <a:pt x="23" y="46"/>
                  </a:lnTo>
                  <a:lnTo>
                    <a:pt x="23" y="38"/>
                  </a:lnTo>
                  <a:lnTo>
                    <a:pt x="23" y="30"/>
                  </a:lnTo>
                  <a:lnTo>
                    <a:pt x="15" y="30"/>
                  </a:lnTo>
                  <a:lnTo>
                    <a:pt x="23" y="30"/>
                  </a:lnTo>
                  <a:lnTo>
                    <a:pt x="23" y="23"/>
                  </a:lnTo>
                  <a:lnTo>
                    <a:pt x="23" y="30"/>
                  </a:lnTo>
                  <a:lnTo>
                    <a:pt x="23" y="23"/>
                  </a:lnTo>
                  <a:lnTo>
                    <a:pt x="31" y="23"/>
                  </a:lnTo>
                  <a:lnTo>
                    <a:pt x="31" y="30"/>
                  </a:lnTo>
                  <a:lnTo>
                    <a:pt x="38" y="30"/>
                  </a:lnTo>
                  <a:lnTo>
                    <a:pt x="38" y="23"/>
                  </a:lnTo>
                  <a:lnTo>
                    <a:pt x="46" y="23"/>
                  </a:lnTo>
                  <a:lnTo>
                    <a:pt x="54" y="23"/>
                  </a:lnTo>
                  <a:lnTo>
                    <a:pt x="46" y="23"/>
                  </a:lnTo>
                  <a:lnTo>
                    <a:pt x="38" y="23"/>
                  </a:lnTo>
                  <a:lnTo>
                    <a:pt x="38" y="15"/>
                  </a:lnTo>
                  <a:lnTo>
                    <a:pt x="38" y="23"/>
                  </a:lnTo>
                  <a:lnTo>
                    <a:pt x="31" y="23"/>
                  </a:lnTo>
                  <a:lnTo>
                    <a:pt x="38" y="23"/>
                  </a:lnTo>
                  <a:lnTo>
                    <a:pt x="31" y="23"/>
                  </a:lnTo>
                  <a:lnTo>
                    <a:pt x="31" y="15"/>
                  </a:lnTo>
                  <a:lnTo>
                    <a:pt x="31" y="7"/>
                  </a:lnTo>
                  <a:lnTo>
                    <a:pt x="31" y="15"/>
                  </a:lnTo>
                  <a:lnTo>
                    <a:pt x="31" y="7"/>
                  </a:lnTo>
                  <a:lnTo>
                    <a:pt x="38" y="7"/>
                  </a:lnTo>
                  <a:lnTo>
                    <a:pt x="38" y="15"/>
                  </a:lnTo>
                  <a:lnTo>
                    <a:pt x="38" y="7"/>
                  </a:lnTo>
                  <a:lnTo>
                    <a:pt x="38" y="15"/>
                  </a:lnTo>
                  <a:lnTo>
                    <a:pt x="38" y="7"/>
                  </a:lnTo>
                  <a:lnTo>
                    <a:pt x="46" y="7"/>
                  </a:lnTo>
                  <a:lnTo>
                    <a:pt x="46" y="15"/>
                  </a:lnTo>
                  <a:lnTo>
                    <a:pt x="46" y="7"/>
                  </a:lnTo>
                  <a:lnTo>
                    <a:pt x="54" y="7"/>
                  </a:lnTo>
                  <a:lnTo>
                    <a:pt x="54" y="15"/>
                  </a:lnTo>
                  <a:close/>
                  <a:moveTo>
                    <a:pt x="61" y="92"/>
                  </a:moveTo>
                  <a:lnTo>
                    <a:pt x="69" y="92"/>
                  </a:lnTo>
                  <a:lnTo>
                    <a:pt x="69" y="99"/>
                  </a:lnTo>
                  <a:lnTo>
                    <a:pt x="69" y="92"/>
                  </a:lnTo>
                  <a:lnTo>
                    <a:pt x="61" y="92"/>
                  </a:lnTo>
                  <a:close/>
                  <a:moveTo>
                    <a:pt x="69" y="115"/>
                  </a:moveTo>
                  <a:lnTo>
                    <a:pt x="77" y="115"/>
                  </a:lnTo>
                  <a:lnTo>
                    <a:pt x="77" y="122"/>
                  </a:lnTo>
                  <a:lnTo>
                    <a:pt x="77" y="115"/>
                  </a:lnTo>
                  <a:lnTo>
                    <a:pt x="69" y="115"/>
                  </a:lnTo>
                  <a:close/>
                  <a:moveTo>
                    <a:pt x="184" y="184"/>
                  </a:moveTo>
                  <a:lnTo>
                    <a:pt x="184" y="176"/>
                  </a:lnTo>
                  <a:lnTo>
                    <a:pt x="176" y="168"/>
                  </a:lnTo>
                  <a:lnTo>
                    <a:pt x="176" y="176"/>
                  </a:lnTo>
                  <a:lnTo>
                    <a:pt x="184" y="184"/>
                  </a:lnTo>
                  <a:lnTo>
                    <a:pt x="184" y="176"/>
                  </a:lnTo>
                  <a:lnTo>
                    <a:pt x="176" y="176"/>
                  </a:lnTo>
                  <a:lnTo>
                    <a:pt x="184" y="176"/>
                  </a:lnTo>
                  <a:lnTo>
                    <a:pt x="184" y="184"/>
                  </a:lnTo>
                  <a:close/>
                  <a:moveTo>
                    <a:pt x="237" y="237"/>
                  </a:moveTo>
                  <a:lnTo>
                    <a:pt x="245" y="237"/>
                  </a:lnTo>
                  <a:lnTo>
                    <a:pt x="245" y="230"/>
                  </a:lnTo>
                  <a:lnTo>
                    <a:pt x="245" y="237"/>
                  </a:lnTo>
                  <a:lnTo>
                    <a:pt x="237" y="237"/>
                  </a:lnTo>
                  <a:close/>
                </a:path>
              </a:pathLst>
            </a:custGeom>
            <a:solidFill>
              <a:srgbClr val="7F7F7F">
                <a:alpha val="64705"/>
              </a:srgbClr>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43" name="Google Shape;1143;p62"/>
            <p:cNvSpPr/>
            <p:nvPr/>
          </p:nvSpPr>
          <p:spPr>
            <a:xfrm>
              <a:off x="5781675" y="7859713"/>
              <a:ext cx="12700" cy="11112"/>
            </a:xfrm>
            <a:custGeom>
              <a:avLst/>
              <a:gdLst/>
              <a:ahLst/>
              <a:cxnLst/>
              <a:rect l="l" t="t" r="r" b="b"/>
              <a:pathLst>
                <a:path w="8" h="7" extrusionOk="0">
                  <a:moveTo>
                    <a:pt x="0" y="0"/>
                  </a:moveTo>
                  <a:lnTo>
                    <a:pt x="8" y="0"/>
                  </a:lnTo>
                  <a:lnTo>
                    <a:pt x="8" y="7"/>
                  </a:lnTo>
                  <a:lnTo>
                    <a:pt x="8" y="0"/>
                  </a:lnTo>
                  <a:lnTo>
                    <a:pt x="0" y="0"/>
                  </a:lnTo>
                  <a:close/>
                </a:path>
              </a:pathLst>
            </a:custGeom>
            <a:solidFill>
              <a:srgbClr val="7F7F7F">
                <a:alpha val="64705"/>
              </a:srgbClr>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44" name="Google Shape;1144;p62"/>
            <p:cNvSpPr/>
            <p:nvPr/>
          </p:nvSpPr>
          <p:spPr>
            <a:xfrm>
              <a:off x="5964238" y="7980363"/>
              <a:ext cx="12700" cy="25400"/>
            </a:xfrm>
            <a:custGeom>
              <a:avLst/>
              <a:gdLst/>
              <a:ahLst/>
              <a:cxnLst/>
              <a:rect l="l" t="t" r="r" b="b"/>
              <a:pathLst>
                <a:path w="8" h="16" extrusionOk="0">
                  <a:moveTo>
                    <a:pt x="8" y="16"/>
                  </a:moveTo>
                  <a:lnTo>
                    <a:pt x="8" y="8"/>
                  </a:lnTo>
                  <a:lnTo>
                    <a:pt x="0" y="8"/>
                  </a:lnTo>
                  <a:lnTo>
                    <a:pt x="8" y="8"/>
                  </a:lnTo>
                  <a:lnTo>
                    <a:pt x="8" y="16"/>
                  </a:lnTo>
                  <a:lnTo>
                    <a:pt x="0" y="8"/>
                  </a:lnTo>
                  <a:lnTo>
                    <a:pt x="0" y="0"/>
                  </a:lnTo>
                  <a:lnTo>
                    <a:pt x="8" y="8"/>
                  </a:lnTo>
                  <a:lnTo>
                    <a:pt x="8" y="16"/>
                  </a:lnTo>
                  <a:close/>
                </a:path>
              </a:pathLst>
            </a:custGeom>
            <a:solidFill>
              <a:srgbClr val="7F7F7F">
                <a:alpha val="64705"/>
              </a:srgbClr>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45" name="Google Shape;1145;p62"/>
            <p:cNvSpPr/>
            <p:nvPr/>
          </p:nvSpPr>
          <p:spPr>
            <a:xfrm>
              <a:off x="6061075" y="8078788"/>
              <a:ext cx="12700" cy="11112"/>
            </a:xfrm>
            <a:custGeom>
              <a:avLst/>
              <a:gdLst/>
              <a:ahLst/>
              <a:cxnLst/>
              <a:rect l="l" t="t" r="r" b="b"/>
              <a:pathLst>
                <a:path w="8" h="7" extrusionOk="0">
                  <a:moveTo>
                    <a:pt x="0" y="7"/>
                  </a:moveTo>
                  <a:lnTo>
                    <a:pt x="8" y="7"/>
                  </a:lnTo>
                  <a:lnTo>
                    <a:pt x="8" y="0"/>
                  </a:lnTo>
                  <a:lnTo>
                    <a:pt x="8" y="7"/>
                  </a:lnTo>
                  <a:lnTo>
                    <a:pt x="0" y="7"/>
                  </a:lnTo>
                  <a:close/>
                </a:path>
              </a:pathLst>
            </a:custGeom>
            <a:solidFill>
              <a:srgbClr val="7F7F7F">
                <a:alpha val="64705"/>
              </a:srgbClr>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46" name="Google Shape;1146;p62"/>
            <p:cNvSpPr/>
            <p:nvPr/>
          </p:nvSpPr>
          <p:spPr>
            <a:xfrm>
              <a:off x="2990850" y="4064000"/>
              <a:ext cx="12600" cy="12600"/>
            </a:xfrm>
            <a:prstGeom prst="rect">
              <a:avLst/>
            </a:prstGeom>
            <a:solidFill>
              <a:srgbClr val="7F7F7F">
                <a:alpha val="64705"/>
              </a:srgbClr>
            </a:solidFill>
            <a:ln w="9525"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47" name="Google Shape;1147;p62"/>
            <p:cNvSpPr/>
            <p:nvPr/>
          </p:nvSpPr>
          <p:spPr>
            <a:xfrm>
              <a:off x="2990850" y="3432175"/>
              <a:ext cx="12600" cy="12600"/>
            </a:xfrm>
            <a:prstGeom prst="rect">
              <a:avLst/>
            </a:prstGeom>
            <a:solidFill>
              <a:srgbClr val="7F7F7F">
                <a:alpha val="64705"/>
              </a:srgbClr>
            </a:solidFill>
            <a:ln w="9525"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48" name="Google Shape;1148;p62"/>
            <p:cNvSpPr/>
            <p:nvPr/>
          </p:nvSpPr>
          <p:spPr>
            <a:xfrm>
              <a:off x="4127500" y="5087938"/>
              <a:ext cx="12600" cy="25500"/>
            </a:xfrm>
            <a:prstGeom prst="rect">
              <a:avLst/>
            </a:prstGeom>
            <a:solidFill>
              <a:srgbClr val="7F7F7F">
                <a:alpha val="64705"/>
              </a:srgbClr>
            </a:solidFill>
            <a:ln w="9525"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149" name="Google Shape;1149;p62"/>
            <p:cNvSpPr/>
            <p:nvPr/>
          </p:nvSpPr>
          <p:spPr>
            <a:xfrm>
              <a:off x="2976563" y="2360613"/>
              <a:ext cx="2843213" cy="3025775"/>
            </a:xfrm>
            <a:custGeom>
              <a:avLst/>
              <a:gdLst/>
              <a:ahLst/>
              <a:cxnLst/>
              <a:rect l="l" t="t" r="r" b="b"/>
              <a:pathLst>
                <a:path w="1791" h="1906" extrusionOk="0">
                  <a:moveTo>
                    <a:pt x="1138" y="1118"/>
                  </a:moveTo>
                  <a:lnTo>
                    <a:pt x="1122" y="1128"/>
                  </a:lnTo>
                  <a:lnTo>
                    <a:pt x="1116" y="1146"/>
                  </a:lnTo>
                  <a:lnTo>
                    <a:pt x="1110" y="1168"/>
                  </a:lnTo>
                  <a:lnTo>
                    <a:pt x="1104" y="1182"/>
                  </a:lnTo>
                  <a:lnTo>
                    <a:pt x="1102" y="1198"/>
                  </a:lnTo>
                  <a:lnTo>
                    <a:pt x="1100" y="1222"/>
                  </a:lnTo>
                  <a:lnTo>
                    <a:pt x="1090" y="1250"/>
                  </a:lnTo>
                  <a:lnTo>
                    <a:pt x="1070" y="1282"/>
                  </a:lnTo>
                  <a:lnTo>
                    <a:pt x="1056" y="1294"/>
                  </a:lnTo>
                  <a:lnTo>
                    <a:pt x="1048" y="1312"/>
                  </a:lnTo>
                  <a:lnTo>
                    <a:pt x="1032" y="1348"/>
                  </a:lnTo>
                  <a:lnTo>
                    <a:pt x="1040" y="1360"/>
                  </a:lnTo>
                  <a:lnTo>
                    <a:pt x="1048" y="1372"/>
                  </a:lnTo>
                  <a:lnTo>
                    <a:pt x="1056" y="1382"/>
                  </a:lnTo>
                  <a:lnTo>
                    <a:pt x="1058" y="1400"/>
                  </a:lnTo>
                  <a:lnTo>
                    <a:pt x="1060" y="1418"/>
                  </a:lnTo>
                  <a:lnTo>
                    <a:pt x="1046" y="1438"/>
                  </a:lnTo>
                  <a:lnTo>
                    <a:pt x="1028" y="1444"/>
                  </a:lnTo>
                  <a:lnTo>
                    <a:pt x="996" y="1462"/>
                  </a:lnTo>
                  <a:lnTo>
                    <a:pt x="974" y="1458"/>
                  </a:lnTo>
                  <a:lnTo>
                    <a:pt x="930" y="1510"/>
                  </a:lnTo>
                  <a:lnTo>
                    <a:pt x="918" y="1534"/>
                  </a:lnTo>
                  <a:lnTo>
                    <a:pt x="906" y="1562"/>
                  </a:lnTo>
                  <a:lnTo>
                    <a:pt x="886" y="1578"/>
                  </a:lnTo>
                  <a:lnTo>
                    <a:pt x="918" y="1602"/>
                  </a:lnTo>
                  <a:lnTo>
                    <a:pt x="898" y="1612"/>
                  </a:lnTo>
                  <a:lnTo>
                    <a:pt x="881" y="1612"/>
                  </a:lnTo>
                  <a:lnTo>
                    <a:pt x="876" y="1648"/>
                  </a:lnTo>
                  <a:lnTo>
                    <a:pt x="867" y="1658"/>
                  </a:lnTo>
                  <a:lnTo>
                    <a:pt x="832" y="1636"/>
                  </a:lnTo>
                  <a:lnTo>
                    <a:pt x="764" y="1604"/>
                  </a:lnTo>
                  <a:lnTo>
                    <a:pt x="739" y="1608"/>
                  </a:lnTo>
                  <a:lnTo>
                    <a:pt x="739" y="1615"/>
                  </a:lnTo>
                  <a:lnTo>
                    <a:pt x="739" y="1623"/>
                  </a:lnTo>
                  <a:lnTo>
                    <a:pt x="730" y="1623"/>
                  </a:lnTo>
                  <a:lnTo>
                    <a:pt x="730" y="1631"/>
                  </a:lnTo>
                  <a:lnTo>
                    <a:pt x="730" y="1638"/>
                  </a:lnTo>
                  <a:lnTo>
                    <a:pt x="722" y="1638"/>
                  </a:lnTo>
                  <a:lnTo>
                    <a:pt x="722" y="1646"/>
                  </a:lnTo>
                  <a:lnTo>
                    <a:pt x="722" y="1654"/>
                  </a:lnTo>
                  <a:lnTo>
                    <a:pt x="722" y="1661"/>
                  </a:lnTo>
                  <a:lnTo>
                    <a:pt x="730" y="1661"/>
                  </a:lnTo>
                  <a:lnTo>
                    <a:pt x="730" y="1669"/>
                  </a:lnTo>
                  <a:lnTo>
                    <a:pt x="730" y="1677"/>
                  </a:lnTo>
                  <a:lnTo>
                    <a:pt x="739" y="1677"/>
                  </a:lnTo>
                  <a:lnTo>
                    <a:pt x="739" y="1684"/>
                  </a:lnTo>
                  <a:lnTo>
                    <a:pt x="739" y="1692"/>
                  </a:lnTo>
                  <a:lnTo>
                    <a:pt x="739" y="1700"/>
                  </a:lnTo>
                  <a:lnTo>
                    <a:pt x="746" y="1700"/>
                  </a:lnTo>
                  <a:lnTo>
                    <a:pt x="746" y="1707"/>
                  </a:lnTo>
                  <a:lnTo>
                    <a:pt x="739" y="1707"/>
                  </a:lnTo>
                  <a:lnTo>
                    <a:pt x="739" y="1715"/>
                  </a:lnTo>
                  <a:lnTo>
                    <a:pt x="739" y="1723"/>
                  </a:lnTo>
                  <a:lnTo>
                    <a:pt x="730" y="1723"/>
                  </a:lnTo>
                  <a:lnTo>
                    <a:pt x="730" y="1730"/>
                  </a:lnTo>
                  <a:lnTo>
                    <a:pt x="722" y="1730"/>
                  </a:lnTo>
                  <a:lnTo>
                    <a:pt x="722" y="1738"/>
                  </a:lnTo>
                  <a:lnTo>
                    <a:pt x="722" y="1746"/>
                  </a:lnTo>
                  <a:lnTo>
                    <a:pt x="715" y="1746"/>
                  </a:lnTo>
                  <a:lnTo>
                    <a:pt x="707" y="1746"/>
                  </a:lnTo>
                  <a:lnTo>
                    <a:pt x="707" y="1753"/>
                  </a:lnTo>
                  <a:lnTo>
                    <a:pt x="699" y="1753"/>
                  </a:lnTo>
                  <a:lnTo>
                    <a:pt x="691" y="1753"/>
                  </a:lnTo>
                  <a:lnTo>
                    <a:pt x="683" y="1753"/>
                  </a:lnTo>
                  <a:lnTo>
                    <a:pt x="683" y="1761"/>
                  </a:lnTo>
                  <a:lnTo>
                    <a:pt x="675" y="1761"/>
                  </a:lnTo>
                  <a:lnTo>
                    <a:pt x="668" y="1761"/>
                  </a:lnTo>
                  <a:lnTo>
                    <a:pt x="660" y="1761"/>
                  </a:lnTo>
                  <a:lnTo>
                    <a:pt x="651" y="1761"/>
                  </a:lnTo>
                  <a:lnTo>
                    <a:pt x="651" y="1753"/>
                  </a:lnTo>
                  <a:lnTo>
                    <a:pt x="644" y="1753"/>
                  </a:lnTo>
                  <a:lnTo>
                    <a:pt x="636" y="1753"/>
                  </a:lnTo>
                  <a:lnTo>
                    <a:pt x="629" y="1753"/>
                  </a:lnTo>
                  <a:lnTo>
                    <a:pt x="621" y="1753"/>
                  </a:lnTo>
                  <a:lnTo>
                    <a:pt x="612" y="1753"/>
                  </a:lnTo>
                  <a:lnTo>
                    <a:pt x="605" y="1753"/>
                  </a:lnTo>
                  <a:lnTo>
                    <a:pt x="605" y="1761"/>
                  </a:lnTo>
                  <a:lnTo>
                    <a:pt x="597" y="1761"/>
                  </a:lnTo>
                  <a:lnTo>
                    <a:pt x="597" y="1768"/>
                  </a:lnTo>
                  <a:lnTo>
                    <a:pt x="597" y="1776"/>
                  </a:lnTo>
                  <a:lnTo>
                    <a:pt x="589" y="1776"/>
                  </a:lnTo>
                  <a:lnTo>
                    <a:pt x="589" y="1784"/>
                  </a:lnTo>
                  <a:lnTo>
                    <a:pt x="589" y="1791"/>
                  </a:lnTo>
                  <a:lnTo>
                    <a:pt x="582" y="1791"/>
                  </a:lnTo>
                  <a:lnTo>
                    <a:pt x="582" y="1784"/>
                  </a:lnTo>
                  <a:lnTo>
                    <a:pt x="573" y="1784"/>
                  </a:lnTo>
                  <a:lnTo>
                    <a:pt x="565" y="1784"/>
                  </a:lnTo>
                  <a:lnTo>
                    <a:pt x="558" y="1784"/>
                  </a:lnTo>
                  <a:lnTo>
                    <a:pt x="558" y="1791"/>
                  </a:lnTo>
                  <a:lnTo>
                    <a:pt x="550" y="1791"/>
                  </a:lnTo>
                  <a:lnTo>
                    <a:pt x="542" y="1791"/>
                  </a:lnTo>
                  <a:lnTo>
                    <a:pt x="542" y="1799"/>
                  </a:lnTo>
                  <a:lnTo>
                    <a:pt x="534" y="1799"/>
                  </a:lnTo>
                  <a:lnTo>
                    <a:pt x="534" y="1807"/>
                  </a:lnTo>
                  <a:lnTo>
                    <a:pt x="526" y="1807"/>
                  </a:lnTo>
                  <a:lnTo>
                    <a:pt x="526" y="1814"/>
                  </a:lnTo>
                  <a:lnTo>
                    <a:pt x="526" y="1822"/>
                  </a:lnTo>
                  <a:lnTo>
                    <a:pt x="526" y="1830"/>
                  </a:lnTo>
                  <a:lnTo>
                    <a:pt x="534" y="1830"/>
                  </a:lnTo>
                  <a:lnTo>
                    <a:pt x="534" y="1837"/>
                  </a:lnTo>
                  <a:lnTo>
                    <a:pt x="542" y="1837"/>
                  </a:lnTo>
                  <a:lnTo>
                    <a:pt x="542" y="1845"/>
                  </a:lnTo>
                  <a:lnTo>
                    <a:pt x="542" y="1853"/>
                  </a:lnTo>
                  <a:lnTo>
                    <a:pt x="534" y="1853"/>
                  </a:lnTo>
                  <a:lnTo>
                    <a:pt x="526" y="1853"/>
                  </a:lnTo>
                  <a:lnTo>
                    <a:pt x="526" y="1845"/>
                  </a:lnTo>
                  <a:lnTo>
                    <a:pt x="518" y="1845"/>
                  </a:lnTo>
                  <a:lnTo>
                    <a:pt x="511" y="1845"/>
                  </a:lnTo>
                  <a:lnTo>
                    <a:pt x="503" y="1845"/>
                  </a:lnTo>
                  <a:lnTo>
                    <a:pt x="494" y="1845"/>
                  </a:lnTo>
                  <a:lnTo>
                    <a:pt x="487" y="1845"/>
                  </a:lnTo>
                  <a:lnTo>
                    <a:pt x="487" y="1853"/>
                  </a:lnTo>
                  <a:lnTo>
                    <a:pt x="479" y="1853"/>
                  </a:lnTo>
                  <a:lnTo>
                    <a:pt x="479" y="1860"/>
                  </a:lnTo>
                  <a:lnTo>
                    <a:pt x="471" y="1860"/>
                  </a:lnTo>
                  <a:lnTo>
                    <a:pt x="471" y="1868"/>
                  </a:lnTo>
                  <a:lnTo>
                    <a:pt x="464" y="1868"/>
                  </a:lnTo>
                  <a:lnTo>
                    <a:pt x="464" y="1876"/>
                  </a:lnTo>
                  <a:lnTo>
                    <a:pt x="464" y="1883"/>
                  </a:lnTo>
                  <a:lnTo>
                    <a:pt x="464" y="1891"/>
                  </a:lnTo>
                  <a:lnTo>
                    <a:pt x="455" y="1891"/>
                  </a:lnTo>
                  <a:lnTo>
                    <a:pt x="455" y="1899"/>
                  </a:lnTo>
                  <a:lnTo>
                    <a:pt x="447" y="1899"/>
                  </a:lnTo>
                  <a:lnTo>
                    <a:pt x="440" y="1899"/>
                  </a:lnTo>
                  <a:lnTo>
                    <a:pt x="440" y="1906"/>
                  </a:lnTo>
                  <a:lnTo>
                    <a:pt x="432" y="1906"/>
                  </a:lnTo>
                  <a:lnTo>
                    <a:pt x="424" y="1906"/>
                  </a:lnTo>
                  <a:lnTo>
                    <a:pt x="424" y="1899"/>
                  </a:lnTo>
                  <a:lnTo>
                    <a:pt x="424" y="1891"/>
                  </a:lnTo>
                  <a:lnTo>
                    <a:pt x="424" y="1883"/>
                  </a:lnTo>
                  <a:lnTo>
                    <a:pt x="424" y="1876"/>
                  </a:lnTo>
                  <a:lnTo>
                    <a:pt x="424" y="1868"/>
                  </a:lnTo>
                  <a:lnTo>
                    <a:pt x="424" y="1860"/>
                  </a:lnTo>
                  <a:lnTo>
                    <a:pt x="424" y="1853"/>
                  </a:lnTo>
                  <a:lnTo>
                    <a:pt x="432" y="1853"/>
                  </a:lnTo>
                  <a:lnTo>
                    <a:pt x="432" y="1845"/>
                  </a:lnTo>
                  <a:lnTo>
                    <a:pt x="424" y="1845"/>
                  </a:lnTo>
                  <a:lnTo>
                    <a:pt x="424" y="1837"/>
                  </a:lnTo>
                  <a:lnTo>
                    <a:pt x="424" y="1830"/>
                  </a:lnTo>
                  <a:lnTo>
                    <a:pt x="416" y="1830"/>
                  </a:lnTo>
                  <a:lnTo>
                    <a:pt x="416" y="1822"/>
                  </a:lnTo>
                  <a:lnTo>
                    <a:pt x="424" y="1822"/>
                  </a:lnTo>
                  <a:lnTo>
                    <a:pt x="424" y="1814"/>
                  </a:lnTo>
                  <a:lnTo>
                    <a:pt x="432" y="1814"/>
                  </a:lnTo>
                  <a:lnTo>
                    <a:pt x="432" y="1807"/>
                  </a:lnTo>
                  <a:lnTo>
                    <a:pt x="432" y="1799"/>
                  </a:lnTo>
                  <a:lnTo>
                    <a:pt x="432" y="1791"/>
                  </a:lnTo>
                  <a:lnTo>
                    <a:pt x="432" y="1784"/>
                  </a:lnTo>
                  <a:lnTo>
                    <a:pt x="432" y="1776"/>
                  </a:lnTo>
                  <a:lnTo>
                    <a:pt x="432" y="1768"/>
                  </a:lnTo>
                  <a:lnTo>
                    <a:pt x="440" y="1768"/>
                  </a:lnTo>
                  <a:lnTo>
                    <a:pt x="447" y="1768"/>
                  </a:lnTo>
                  <a:lnTo>
                    <a:pt x="447" y="1761"/>
                  </a:lnTo>
                  <a:lnTo>
                    <a:pt x="447" y="1753"/>
                  </a:lnTo>
                  <a:lnTo>
                    <a:pt x="455" y="1753"/>
                  </a:lnTo>
                  <a:lnTo>
                    <a:pt x="455" y="1746"/>
                  </a:lnTo>
                  <a:lnTo>
                    <a:pt x="447" y="1746"/>
                  </a:lnTo>
                  <a:lnTo>
                    <a:pt x="447" y="1738"/>
                  </a:lnTo>
                  <a:lnTo>
                    <a:pt x="440" y="1738"/>
                  </a:lnTo>
                  <a:lnTo>
                    <a:pt x="432" y="1746"/>
                  </a:lnTo>
                  <a:lnTo>
                    <a:pt x="424" y="1746"/>
                  </a:lnTo>
                  <a:lnTo>
                    <a:pt x="416" y="1746"/>
                  </a:lnTo>
                  <a:lnTo>
                    <a:pt x="416" y="1738"/>
                  </a:lnTo>
                  <a:lnTo>
                    <a:pt x="424" y="1738"/>
                  </a:lnTo>
                  <a:lnTo>
                    <a:pt x="424" y="1730"/>
                  </a:lnTo>
                  <a:lnTo>
                    <a:pt x="416" y="1730"/>
                  </a:lnTo>
                  <a:lnTo>
                    <a:pt x="416" y="1723"/>
                  </a:lnTo>
                  <a:lnTo>
                    <a:pt x="408" y="1723"/>
                  </a:lnTo>
                  <a:lnTo>
                    <a:pt x="408" y="1715"/>
                  </a:lnTo>
                  <a:lnTo>
                    <a:pt x="408" y="1707"/>
                  </a:lnTo>
                  <a:lnTo>
                    <a:pt x="400" y="1707"/>
                  </a:lnTo>
                  <a:lnTo>
                    <a:pt x="400" y="1700"/>
                  </a:lnTo>
                  <a:lnTo>
                    <a:pt x="393" y="1700"/>
                  </a:lnTo>
                  <a:lnTo>
                    <a:pt x="393" y="1692"/>
                  </a:lnTo>
                  <a:lnTo>
                    <a:pt x="393" y="1684"/>
                  </a:lnTo>
                  <a:lnTo>
                    <a:pt x="400" y="1677"/>
                  </a:lnTo>
                  <a:lnTo>
                    <a:pt x="393" y="1677"/>
                  </a:lnTo>
                  <a:lnTo>
                    <a:pt x="393" y="1669"/>
                  </a:lnTo>
                  <a:lnTo>
                    <a:pt x="393" y="1661"/>
                  </a:lnTo>
                  <a:lnTo>
                    <a:pt x="393" y="1654"/>
                  </a:lnTo>
                  <a:lnTo>
                    <a:pt x="385" y="1654"/>
                  </a:lnTo>
                  <a:lnTo>
                    <a:pt x="385" y="1646"/>
                  </a:lnTo>
                  <a:lnTo>
                    <a:pt x="376" y="1646"/>
                  </a:lnTo>
                  <a:lnTo>
                    <a:pt x="376" y="1638"/>
                  </a:lnTo>
                  <a:lnTo>
                    <a:pt x="369" y="1638"/>
                  </a:lnTo>
                  <a:lnTo>
                    <a:pt x="369" y="1631"/>
                  </a:lnTo>
                  <a:lnTo>
                    <a:pt x="369" y="1623"/>
                  </a:lnTo>
                  <a:lnTo>
                    <a:pt x="369" y="1615"/>
                  </a:lnTo>
                  <a:lnTo>
                    <a:pt x="369" y="1608"/>
                  </a:lnTo>
                  <a:lnTo>
                    <a:pt x="369" y="1600"/>
                  </a:lnTo>
                  <a:lnTo>
                    <a:pt x="369" y="1592"/>
                  </a:lnTo>
                  <a:lnTo>
                    <a:pt x="376" y="1592"/>
                  </a:lnTo>
                  <a:lnTo>
                    <a:pt x="376" y="1585"/>
                  </a:lnTo>
                  <a:lnTo>
                    <a:pt x="385" y="1585"/>
                  </a:lnTo>
                  <a:lnTo>
                    <a:pt x="385" y="1577"/>
                  </a:lnTo>
                  <a:lnTo>
                    <a:pt x="393" y="1577"/>
                  </a:lnTo>
                  <a:lnTo>
                    <a:pt x="393" y="1569"/>
                  </a:lnTo>
                  <a:lnTo>
                    <a:pt x="400" y="1569"/>
                  </a:lnTo>
                  <a:lnTo>
                    <a:pt x="408" y="1569"/>
                  </a:lnTo>
                  <a:lnTo>
                    <a:pt x="408" y="1562"/>
                  </a:lnTo>
                  <a:lnTo>
                    <a:pt x="416" y="1562"/>
                  </a:lnTo>
                  <a:lnTo>
                    <a:pt x="408" y="1562"/>
                  </a:lnTo>
                  <a:lnTo>
                    <a:pt x="408" y="1554"/>
                  </a:lnTo>
                  <a:lnTo>
                    <a:pt x="408" y="1546"/>
                  </a:lnTo>
                  <a:lnTo>
                    <a:pt x="416" y="1546"/>
                  </a:lnTo>
                  <a:lnTo>
                    <a:pt x="408" y="1539"/>
                  </a:lnTo>
                  <a:lnTo>
                    <a:pt x="416" y="1539"/>
                  </a:lnTo>
                  <a:lnTo>
                    <a:pt x="416" y="1531"/>
                  </a:lnTo>
                  <a:lnTo>
                    <a:pt x="408" y="1531"/>
                  </a:lnTo>
                  <a:lnTo>
                    <a:pt x="416" y="1531"/>
                  </a:lnTo>
                  <a:lnTo>
                    <a:pt x="416" y="1523"/>
                  </a:lnTo>
                  <a:lnTo>
                    <a:pt x="408" y="1523"/>
                  </a:lnTo>
                  <a:lnTo>
                    <a:pt x="408" y="1516"/>
                  </a:lnTo>
                  <a:lnTo>
                    <a:pt x="408" y="1508"/>
                  </a:lnTo>
                  <a:lnTo>
                    <a:pt x="408" y="1500"/>
                  </a:lnTo>
                  <a:lnTo>
                    <a:pt x="400" y="1500"/>
                  </a:lnTo>
                  <a:lnTo>
                    <a:pt x="400" y="1493"/>
                  </a:lnTo>
                  <a:lnTo>
                    <a:pt x="408" y="1493"/>
                  </a:lnTo>
                  <a:lnTo>
                    <a:pt x="408" y="1485"/>
                  </a:lnTo>
                  <a:lnTo>
                    <a:pt x="416" y="1485"/>
                  </a:lnTo>
                  <a:lnTo>
                    <a:pt x="416" y="1478"/>
                  </a:lnTo>
                  <a:lnTo>
                    <a:pt x="416" y="1470"/>
                  </a:lnTo>
                  <a:lnTo>
                    <a:pt x="424" y="1470"/>
                  </a:lnTo>
                  <a:lnTo>
                    <a:pt x="432" y="1470"/>
                  </a:lnTo>
                  <a:lnTo>
                    <a:pt x="432" y="1478"/>
                  </a:lnTo>
                  <a:lnTo>
                    <a:pt x="432" y="1470"/>
                  </a:lnTo>
                  <a:lnTo>
                    <a:pt x="432" y="1478"/>
                  </a:lnTo>
                  <a:lnTo>
                    <a:pt x="440" y="1478"/>
                  </a:lnTo>
                  <a:lnTo>
                    <a:pt x="440" y="1470"/>
                  </a:lnTo>
                  <a:lnTo>
                    <a:pt x="447" y="1470"/>
                  </a:lnTo>
                  <a:lnTo>
                    <a:pt x="455" y="1470"/>
                  </a:lnTo>
                  <a:lnTo>
                    <a:pt x="455" y="1462"/>
                  </a:lnTo>
                  <a:lnTo>
                    <a:pt x="455" y="1455"/>
                  </a:lnTo>
                  <a:lnTo>
                    <a:pt x="464" y="1462"/>
                  </a:lnTo>
                  <a:lnTo>
                    <a:pt x="464" y="1455"/>
                  </a:lnTo>
                  <a:lnTo>
                    <a:pt x="464" y="1462"/>
                  </a:lnTo>
                  <a:lnTo>
                    <a:pt x="471" y="1462"/>
                  </a:lnTo>
                  <a:lnTo>
                    <a:pt x="471" y="1470"/>
                  </a:lnTo>
                  <a:lnTo>
                    <a:pt x="471" y="1478"/>
                  </a:lnTo>
                  <a:lnTo>
                    <a:pt x="479" y="1478"/>
                  </a:lnTo>
                  <a:lnTo>
                    <a:pt x="479" y="1485"/>
                  </a:lnTo>
                  <a:lnTo>
                    <a:pt x="487" y="1485"/>
                  </a:lnTo>
                  <a:lnTo>
                    <a:pt x="494" y="1485"/>
                  </a:lnTo>
                  <a:lnTo>
                    <a:pt x="494" y="1493"/>
                  </a:lnTo>
                  <a:lnTo>
                    <a:pt x="494" y="1500"/>
                  </a:lnTo>
                  <a:lnTo>
                    <a:pt x="503" y="1500"/>
                  </a:lnTo>
                  <a:lnTo>
                    <a:pt x="503" y="1493"/>
                  </a:lnTo>
                  <a:lnTo>
                    <a:pt x="511" y="1493"/>
                  </a:lnTo>
                  <a:lnTo>
                    <a:pt x="518" y="1493"/>
                  </a:lnTo>
                  <a:lnTo>
                    <a:pt x="518" y="1485"/>
                  </a:lnTo>
                  <a:lnTo>
                    <a:pt x="526" y="1485"/>
                  </a:lnTo>
                  <a:lnTo>
                    <a:pt x="526" y="1478"/>
                  </a:lnTo>
                  <a:lnTo>
                    <a:pt x="518" y="1478"/>
                  </a:lnTo>
                  <a:lnTo>
                    <a:pt x="518" y="1470"/>
                  </a:lnTo>
                  <a:lnTo>
                    <a:pt x="526" y="1470"/>
                  </a:lnTo>
                  <a:lnTo>
                    <a:pt x="526" y="1462"/>
                  </a:lnTo>
                  <a:lnTo>
                    <a:pt x="518" y="1462"/>
                  </a:lnTo>
                  <a:lnTo>
                    <a:pt x="518" y="1455"/>
                  </a:lnTo>
                  <a:lnTo>
                    <a:pt x="518" y="1447"/>
                  </a:lnTo>
                  <a:lnTo>
                    <a:pt x="518" y="1439"/>
                  </a:lnTo>
                  <a:lnTo>
                    <a:pt x="518" y="1432"/>
                  </a:lnTo>
                  <a:lnTo>
                    <a:pt x="526" y="1432"/>
                  </a:lnTo>
                  <a:lnTo>
                    <a:pt x="526" y="1424"/>
                  </a:lnTo>
                  <a:lnTo>
                    <a:pt x="526" y="1416"/>
                  </a:lnTo>
                  <a:lnTo>
                    <a:pt x="518" y="1416"/>
                  </a:lnTo>
                  <a:lnTo>
                    <a:pt x="526" y="1416"/>
                  </a:lnTo>
                  <a:lnTo>
                    <a:pt x="518" y="1416"/>
                  </a:lnTo>
                  <a:lnTo>
                    <a:pt x="518" y="1409"/>
                  </a:lnTo>
                  <a:lnTo>
                    <a:pt x="518" y="1401"/>
                  </a:lnTo>
                  <a:lnTo>
                    <a:pt x="518" y="1393"/>
                  </a:lnTo>
                  <a:lnTo>
                    <a:pt x="518" y="1386"/>
                  </a:lnTo>
                  <a:lnTo>
                    <a:pt x="518" y="1378"/>
                  </a:lnTo>
                  <a:lnTo>
                    <a:pt x="526" y="1378"/>
                  </a:lnTo>
                  <a:lnTo>
                    <a:pt x="526" y="1370"/>
                  </a:lnTo>
                  <a:lnTo>
                    <a:pt x="526" y="1363"/>
                  </a:lnTo>
                  <a:lnTo>
                    <a:pt x="518" y="1363"/>
                  </a:lnTo>
                  <a:lnTo>
                    <a:pt x="518" y="1355"/>
                  </a:lnTo>
                  <a:lnTo>
                    <a:pt x="511" y="1355"/>
                  </a:lnTo>
                  <a:lnTo>
                    <a:pt x="511" y="1347"/>
                  </a:lnTo>
                  <a:lnTo>
                    <a:pt x="503" y="1347"/>
                  </a:lnTo>
                  <a:lnTo>
                    <a:pt x="494" y="1347"/>
                  </a:lnTo>
                  <a:lnTo>
                    <a:pt x="494" y="1340"/>
                  </a:lnTo>
                  <a:lnTo>
                    <a:pt x="487" y="1340"/>
                  </a:lnTo>
                  <a:lnTo>
                    <a:pt x="479" y="1340"/>
                  </a:lnTo>
                  <a:lnTo>
                    <a:pt x="479" y="1347"/>
                  </a:lnTo>
                  <a:lnTo>
                    <a:pt x="471" y="1347"/>
                  </a:lnTo>
                  <a:lnTo>
                    <a:pt x="464" y="1347"/>
                  </a:lnTo>
                  <a:lnTo>
                    <a:pt x="464" y="1340"/>
                  </a:lnTo>
                  <a:lnTo>
                    <a:pt x="455" y="1340"/>
                  </a:lnTo>
                  <a:lnTo>
                    <a:pt x="455" y="1332"/>
                  </a:lnTo>
                  <a:lnTo>
                    <a:pt x="455" y="1340"/>
                  </a:lnTo>
                  <a:lnTo>
                    <a:pt x="455" y="1347"/>
                  </a:lnTo>
                  <a:lnTo>
                    <a:pt x="447" y="1347"/>
                  </a:lnTo>
                  <a:lnTo>
                    <a:pt x="447" y="1340"/>
                  </a:lnTo>
                  <a:lnTo>
                    <a:pt x="440" y="1340"/>
                  </a:lnTo>
                  <a:lnTo>
                    <a:pt x="432" y="1340"/>
                  </a:lnTo>
                  <a:lnTo>
                    <a:pt x="432" y="1347"/>
                  </a:lnTo>
                  <a:lnTo>
                    <a:pt x="432" y="1340"/>
                  </a:lnTo>
                  <a:lnTo>
                    <a:pt x="424" y="1340"/>
                  </a:lnTo>
                  <a:lnTo>
                    <a:pt x="424" y="1332"/>
                  </a:lnTo>
                  <a:lnTo>
                    <a:pt x="416" y="1332"/>
                  </a:lnTo>
                  <a:lnTo>
                    <a:pt x="408" y="1332"/>
                  </a:lnTo>
                  <a:lnTo>
                    <a:pt x="400" y="1332"/>
                  </a:lnTo>
                  <a:lnTo>
                    <a:pt x="393" y="1340"/>
                  </a:lnTo>
                  <a:lnTo>
                    <a:pt x="393" y="1347"/>
                  </a:lnTo>
                  <a:lnTo>
                    <a:pt x="385" y="1347"/>
                  </a:lnTo>
                  <a:lnTo>
                    <a:pt x="376" y="1347"/>
                  </a:lnTo>
                  <a:lnTo>
                    <a:pt x="369" y="1347"/>
                  </a:lnTo>
                  <a:lnTo>
                    <a:pt x="361" y="1347"/>
                  </a:lnTo>
                  <a:lnTo>
                    <a:pt x="361" y="1340"/>
                  </a:lnTo>
                  <a:lnTo>
                    <a:pt x="354" y="1340"/>
                  </a:lnTo>
                  <a:lnTo>
                    <a:pt x="346" y="1340"/>
                  </a:lnTo>
                  <a:lnTo>
                    <a:pt x="346" y="1332"/>
                  </a:lnTo>
                  <a:lnTo>
                    <a:pt x="337" y="1332"/>
                  </a:lnTo>
                  <a:lnTo>
                    <a:pt x="337" y="1324"/>
                  </a:lnTo>
                  <a:lnTo>
                    <a:pt x="337" y="1317"/>
                  </a:lnTo>
                  <a:lnTo>
                    <a:pt x="337" y="1309"/>
                  </a:lnTo>
                  <a:lnTo>
                    <a:pt x="337" y="1301"/>
                  </a:lnTo>
                  <a:lnTo>
                    <a:pt x="337" y="1294"/>
                  </a:lnTo>
                  <a:lnTo>
                    <a:pt x="330" y="1294"/>
                  </a:lnTo>
                  <a:lnTo>
                    <a:pt x="330" y="1301"/>
                  </a:lnTo>
                  <a:lnTo>
                    <a:pt x="322" y="1301"/>
                  </a:lnTo>
                  <a:lnTo>
                    <a:pt x="314" y="1301"/>
                  </a:lnTo>
                  <a:lnTo>
                    <a:pt x="314" y="1309"/>
                  </a:lnTo>
                  <a:lnTo>
                    <a:pt x="307" y="1309"/>
                  </a:lnTo>
                  <a:lnTo>
                    <a:pt x="299" y="1309"/>
                  </a:lnTo>
                  <a:lnTo>
                    <a:pt x="299" y="1317"/>
                  </a:lnTo>
                  <a:lnTo>
                    <a:pt x="290" y="1317"/>
                  </a:lnTo>
                  <a:lnTo>
                    <a:pt x="283" y="1317"/>
                  </a:lnTo>
                  <a:lnTo>
                    <a:pt x="275" y="1317"/>
                  </a:lnTo>
                  <a:lnTo>
                    <a:pt x="267" y="1317"/>
                  </a:lnTo>
                  <a:lnTo>
                    <a:pt x="260" y="1317"/>
                  </a:lnTo>
                  <a:lnTo>
                    <a:pt x="260" y="1324"/>
                  </a:lnTo>
                  <a:lnTo>
                    <a:pt x="260" y="1317"/>
                  </a:lnTo>
                  <a:lnTo>
                    <a:pt x="251" y="1317"/>
                  </a:lnTo>
                  <a:lnTo>
                    <a:pt x="251" y="1309"/>
                  </a:lnTo>
                  <a:lnTo>
                    <a:pt x="243" y="1309"/>
                  </a:lnTo>
                  <a:lnTo>
                    <a:pt x="243" y="1301"/>
                  </a:lnTo>
                  <a:lnTo>
                    <a:pt x="243" y="1294"/>
                  </a:lnTo>
                  <a:lnTo>
                    <a:pt x="236" y="1294"/>
                  </a:lnTo>
                  <a:lnTo>
                    <a:pt x="236" y="1286"/>
                  </a:lnTo>
                  <a:lnTo>
                    <a:pt x="236" y="1278"/>
                  </a:lnTo>
                  <a:lnTo>
                    <a:pt x="236" y="1271"/>
                  </a:lnTo>
                  <a:lnTo>
                    <a:pt x="228" y="1271"/>
                  </a:lnTo>
                  <a:lnTo>
                    <a:pt x="228" y="1263"/>
                  </a:lnTo>
                  <a:lnTo>
                    <a:pt x="220" y="1263"/>
                  </a:lnTo>
                  <a:lnTo>
                    <a:pt x="212" y="1263"/>
                  </a:lnTo>
                  <a:lnTo>
                    <a:pt x="212" y="1255"/>
                  </a:lnTo>
                  <a:lnTo>
                    <a:pt x="204" y="1255"/>
                  </a:lnTo>
                  <a:lnTo>
                    <a:pt x="196" y="1248"/>
                  </a:lnTo>
                  <a:lnTo>
                    <a:pt x="189" y="1248"/>
                  </a:lnTo>
                  <a:lnTo>
                    <a:pt x="189" y="1240"/>
                  </a:lnTo>
                  <a:lnTo>
                    <a:pt x="181" y="1240"/>
                  </a:lnTo>
                  <a:lnTo>
                    <a:pt x="181" y="1233"/>
                  </a:lnTo>
                  <a:lnTo>
                    <a:pt x="172" y="1233"/>
                  </a:lnTo>
                  <a:lnTo>
                    <a:pt x="172" y="1240"/>
                  </a:lnTo>
                  <a:lnTo>
                    <a:pt x="172" y="1233"/>
                  </a:lnTo>
                  <a:lnTo>
                    <a:pt x="165" y="1233"/>
                  </a:lnTo>
                  <a:lnTo>
                    <a:pt x="157" y="1233"/>
                  </a:lnTo>
                  <a:lnTo>
                    <a:pt x="157" y="1225"/>
                  </a:lnTo>
                  <a:lnTo>
                    <a:pt x="149" y="1225"/>
                  </a:lnTo>
                  <a:lnTo>
                    <a:pt x="149" y="1233"/>
                  </a:lnTo>
                  <a:lnTo>
                    <a:pt x="142" y="1233"/>
                  </a:lnTo>
                  <a:lnTo>
                    <a:pt x="142" y="1225"/>
                  </a:lnTo>
                  <a:lnTo>
                    <a:pt x="133" y="1225"/>
                  </a:lnTo>
                  <a:lnTo>
                    <a:pt x="133" y="1217"/>
                  </a:lnTo>
                  <a:lnTo>
                    <a:pt x="125" y="1217"/>
                  </a:lnTo>
                  <a:lnTo>
                    <a:pt x="125" y="1225"/>
                  </a:lnTo>
                  <a:lnTo>
                    <a:pt x="118" y="1225"/>
                  </a:lnTo>
                  <a:lnTo>
                    <a:pt x="110" y="1225"/>
                  </a:lnTo>
                  <a:lnTo>
                    <a:pt x="102" y="1225"/>
                  </a:lnTo>
                  <a:lnTo>
                    <a:pt x="102" y="1217"/>
                  </a:lnTo>
                  <a:lnTo>
                    <a:pt x="94" y="1217"/>
                  </a:lnTo>
                  <a:lnTo>
                    <a:pt x="86" y="1217"/>
                  </a:lnTo>
                  <a:lnTo>
                    <a:pt x="79" y="1217"/>
                  </a:lnTo>
                  <a:lnTo>
                    <a:pt x="71" y="1217"/>
                  </a:lnTo>
                  <a:lnTo>
                    <a:pt x="71" y="1210"/>
                  </a:lnTo>
                  <a:lnTo>
                    <a:pt x="79" y="1210"/>
                  </a:lnTo>
                  <a:lnTo>
                    <a:pt x="79" y="1202"/>
                  </a:lnTo>
                  <a:lnTo>
                    <a:pt x="71" y="1202"/>
                  </a:lnTo>
                  <a:lnTo>
                    <a:pt x="71" y="1194"/>
                  </a:lnTo>
                  <a:lnTo>
                    <a:pt x="63" y="1194"/>
                  </a:lnTo>
                  <a:lnTo>
                    <a:pt x="63" y="1187"/>
                  </a:lnTo>
                  <a:lnTo>
                    <a:pt x="55" y="1187"/>
                  </a:lnTo>
                  <a:lnTo>
                    <a:pt x="55" y="1179"/>
                  </a:lnTo>
                  <a:lnTo>
                    <a:pt x="47" y="1179"/>
                  </a:lnTo>
                  <a:lnTo>
                    <a:pt x="39" y="1179"/>
                  </a:lnTo>
                  <a:lnTo>
                    <a:pt x="32" y="1179"/>
                  </a:lnTo>
                  <a:lnTo>
                    <a:pt x="32" y="1187"/>
                  </a:lnTo>
                  <a:lnTo>
                    <a:pt x="32" y="1179"/>
                  </a:lnTo>
                  <a:lnTo>
                    <a:pt x="32" y="1171"/>
                  </a:lnTo>
                  <a:lnTo>
                    <a:pt x="32" y="1164"/>
                  </a:lnTo>
                  <a:lnTo>
                    <a:pt x="32" y="1156"/>
                  </a:lnTo>
                  <a:lnTo>
                    <a:pt x="32" y="1148"/>
                  </a:lnTo>
                  <a:lnTo>
                    <a:pt x="32" y="1141"/>
                  </a:lnTo>
                  <a:lnTo>
                    <a:pt x="24" y="1141"/>
                  </a:lnTo>
                  <a:lnTo>
                    <a:pt x="24" y="1133"/>
                  </a:lnTo>
                  <a:lnTo>
                    <a:pt x="24" y="1125"/>
                  </a:lnTo>
                  <a:lnTo>
                    <a:pt x="24" y="1118"/>
                  </a:lnTo>
                  <a:lnTo>
                    <a:pt x="24" y="1110"/>
                  </a:lnTo>
                  <a:lnTo>
                    <a:pt x="24" y="1102"/>
                  </a:lnTo>
                  <a:lnTo>
                    <a:pt x="24" y="1095"/>
                  </a:lnTo>
                  <a:lnTo>
                    <a:pt x="15" y="1087"/>
                  </a:lnTo>
                  <a:lnTo>
                    <a:pt x="15" y="1079"/>
                  </a:lnTo>
                  <a:lnTo>
                    <a:pt x="8" y="1072"/>
                  </a:lnTo>
                  <a:lnTo>
                    <a:pt x="8" y="1064"/>
                  </a:lnTo>
                  <a:lnTo>
                    <a:pt x="0" y="1064"/>
                  </a:lnTo>
                  <a:lnTo>
                    <a:pt x="0" y="1056"/>
                  </a:lnTo>
                  <a:lnTo>
                    <a:pt x="0" y="1049"/>
                  </a:lnTo>
                  <a:lnTo>
                    <a:pt x="8" y="1049"/>
                  </a:lnTo>
                  <a:lnTo>
                    <a:pt x="8" y="1041"/>
                  </a:lnTo>
                  <a:lnTo>
                    <a:pt x="8" y="1033"/>
                  </a:lnTo>
                  <a:lnTo>
                    <a:pt x="15" y="1026"/>
                  </a:lnTo>
                  <a:lnTo>
                    <a:pt x="24" y="1018"/>
                  </a:lnTo>
                  <a:lnTo>
                    <a:pt x="32" y="1018"/>
                  </a:lnTo>
                  <a:lnTo>
                    <a:pt x="32" y="1010"/>
                  </a:lnTo>
                  <a:lnTo>
                    <a:pt x="39" y="1010"/>
                  </a:lnTo>
                  <a:lnTo>
                    <a:pt x="39" y="1003"/>
                  </a:lnTo>
                  <a:lnTo>
                    <a:pt x="39" y="995"/>
                  </a:lnTo>
                  <a:lnTo>
                    <a:pt x="39" y="987"/>
                  </a:lnTo>
                  <a:lnTo>
                    <a:pt x="39" y="980"/>
                  </a:lnTo>
                  <a:lnTo>
                    <a:pt x="47" y="980"/>
                  </a:lnTo>
                  <a:lnTo>
                    <a:pt x="55" y="980"/>
                  </a:lnTo>
                  <a:lnTo>
                    <a:pt x="55" y="972"/>
                  </a:lnTo>
                  <a:lnTo>
                    <a:pt x="55" y="965"/>
                  </a:lnTo>
                  <a:lnTo>
                    <a:pt x="55" y="957"/>
                  </a:lnTo>
                  <a:lnTo>
                    <a:pt x="55" y="949"/>
                  </a:lnTo>
                  <a:lnTo>
                    <a:pt x="55" y="942"/>
                  </a:lnTo>
                  <a:lnTo>
                    <a:pt x="55" y="934"/>
                  </a:lnTo>
                  <a:lnTo>
                    <a:pt x="55" y="926"/>
                  </a:lnTo>
                  <a:lnTo>
                    <a:pt x="55" y="919"/>
                  </a:lnTo>
                  <a:lnTo>
                    <a:pt x="55" y="911"/>
                  </a:lnTo>
                  <a:lnTo>
                    <a:pt x="55" y="903"/>
                  </a:lnTo>
                  <a:lnTo>
                    <a:pt x="63" y="903"/>
                  </a:lnTo>
                  <a:lnTo>
                    <a:pt x="63" y="896"/>
                  </a:lnTo>
                  <a:lnTo>
                    <a:pt x="63" y="888"/>
                  </a:lnTo>
                  <a:lnTo>
                    <a:pt x="63" y="880"/>
                  </a:lnTo>
                  <a:lnTo>
                    <a:pt x="63" y="873"/>
                  </a:lnTo>
                  <a:lnTo>
                    <a:pt x="63" y="865"/>
                  </a:lnTo>
                  <a:lnTo>
                    <a:pt x="63" y="857"/>
                  </a:lnTo>
                  <a:lnTo>
                    <a:pt x="63" y="850"/>
                  </a:lnTo>
                  <a:lnTo>
                    <a:pt x="55" y="850"/>
                  </a:lnTo>
                  <a:lnTo>
                    <a:pt x="55" y="842"/>
                  </a:lnTo>
                  <a:lnTo>
                    <a:pt x="47" y="834"/>
                  </a:lnTo>
                  <a:lnTo>
                    <a:pt x="39" y="834"/>
                  </a:lnTo>
                  <a:lnTo>
                    <a:pt x="39" y="827"/>
                  </a:lnTo>
                  <a:lnTo>
                    <a:pt x="39" y="819"/>
                  </a:lnTo>
                  <a:lnTo>
                    <a:pt x="39" y="811"/>
                  </a:lnTo>
                  <a:lnTo>
                    <a:pt x="47" y="811"/>
                  </a:lnTo>
                  <a:lnTo>
                    <a:pt x="47" y="804"/>
                  </a:lnTo>
                  <a:lnTo>
                    <a:pt x="47" y="796"/>
                  </a:lnTo>
                  <a:lnTo>
                    <a:pt x="39" y="796"/>
                  </a:lnTo>
                  <a:lnTo>
                    <a:pt x="39" y="788"/>
                  </a:lnTo>
                  <a:lnTo>
                    <a:pt x="39" y="781"/>
                  </a:lnTo>
                  <a:lnTo>
                    <a:pt x="32" y="781"/>
                  </a:lnTo>
                  <a:lnTo>
                    <a:pt x="32" y="773"/>
                  </a:lnTo>
                  <a:lnTo>
                    <a:pt x="24" y="773"/>
                  </a:lnTo>
                  <a:lnTo>
                    <a:pt x="24" y="765"/>
                  </a:lnTo>
                  <a:lnTo>
                    <a:pt x="15" y="765"/>
                  </a:lnTo>
                  <a:lnTo>
                    <a:pt x="15" y="758"/>
                  </a:lnTo>
                  <a:lnTo>
                    <a:pt x="15" y="750"/>
                  </a:lnTo>
                  <a:lnTo>
                    <a:pt x="8" y="750"/>
                  </a:lnTo>
                  <a:lnTo>
                    <a:pt x="8" y="742"/>
                  </a:lnTo>
                  <a:lnTo>
                    <a:pt x="8" y="735"/>
                  </a:lnTo>
                  <a:lnTo>
                    <a:pt x="8" y="727"/>
                  </a:lnTo>
                  <a:lnTo>
                    <a:pt x="8" y="719"/>
                  </a:lnTo>
                  <a:lnTo>
                    <a:pt x="8" y="712"/>
                  </a:lnTo>
                  <a:lnTo>
                    <a:pt x="8" y="704"/>
                  </a:lnTo>
                  <a:lnTo>
                    <a:pt x="8" y="697"/>
                  </a:lnTo>
                  <a:lnTo>
                    <a:pt x="8" y="689"/>
                  </a:lnTo>
                  <a:lnTo>
                    <a:pt x="8" y="681"/>
                  </a:lnTo>
                  <a:lnTo>
                    <a:pt x="8" y="674"/>
                  </a:lnTo>
                  <a:lnTo>
                    <a:pt x="8" y="666"/>
                  </a:lnTo>
                  <a:lnTo>
                    <a:pt x="8" y="658"/>
                  </a:lnTo>
                  <a:lnTo>
                    <a:pt x="0" y="658"/>
                  </a:lnTo>
                  <a:lnTo>
                    <a:pt x="0" y="651"/>
                  </a:lnTo>
                  <a:lnTo>
                    <a:pt x="142" y="597"/>
                  </a:lnTo>
                  <a:lnTo>
                    <a:pt x="267" y="559"/>
                  </a:lnTo>
                  <a:lnTo>
                    <a:pt x="290" y="543"/>
                  </a:lnTo>
                  <a:lnTo>
                    <a:pt x="307" y="536"/>
                  </a:lnTo>
                  <a:lnTo>
                    <a:pt x="307" y="528"/>
                  </a:lnTo>
                  <a:lnTo>
                    <a:pt x="314" y="520"/>
                  </a:lnTo>
                  <a:lnTo>
                    <a:pt x="337" y="505"/>
                  </a:lnTo>
                  <a:lnTo>
                    <a:pt x="346" y="497"/>
                  </a:lnTo>
                  <a:lnTo>
                    <a:pt x="361" y="490"/>
                  </a:lnTo>
                  <a:lnTo>
                    <a:pt x="361" y="482"/>
                  </a:lnTo>
                  <a:lnTo>
                    <a:pt x="369" y="482"/>
                  </a:lnTo>
                  <a:lnTo>
                    <a:pt x="376" y="474"/>
                  </a:lnTo>
                  <a:lnTo>
                    <a:pt x="400" y="459"/>
                  </a:lnTo>
                  <a:lnTo>
                    <a:pt x="416" y="444"/>
                  </a:lnTo>
                  <a:lnTo>
                    <a:pt x="424" y="429"/>
                  </a:lnTo>
                  <a:lnTo>
                    <a:pt x="440" y="421"/>
                  </a:lnTo>
                  <a:lnTo>
                    <a:pt x="440" y="406"/>
                  </a:lnTo>
                  <a:lnTo>
                    <a:pt x="447" y="406"/>
                  </a:lnTo>
                  <a:lnTo>
                    <a:pt x="455" y="390"/>
                  </a:lnTo>
                  <a:lnTo>
                    <a:pt x="464" y="390"/>
                  </a:lnTo>
                  <a:lnTo>
                    <a:pt x="464" y="383"/>
                  </a:lnTo>
                  <a:lnTo>
                    <a:pt x="471" y="375"/>
                  </a:lnTo>
                  <a:lnTo>
                    <a:pt x="479" y="375"/>
                  </a:lnTo>
                  <a:lnTo>
                    <a:pt x="479" y="367"/>
                  </a:lnTo>
                  <a:lnTo>
                    <a:pt x="487" y="360"/>
                  </a:lnTo>
                  <a:lnTo>
                    <a:pt x="487" y="352"/>
                  </a:lnTo>
                  <a:lnTo>
                    <a:pt x="494" y="352"/>
                  </a:lnTo>
                  <a:lnTo>
                    <a:pt x="503" y="344"/>
                  </a:lnTo>
                  <a:lnTo>
                    <a:pt x="503" y="337"/>
                  </a:lnTo>
                  <a:lnTo>
                    <a:pt x="511" y="337"/>
                  </a:lnTo>
                  <a:lnTo>
                    <a:pt x="503" y="329"/>
                  </a:lnTo>
                  <a:lnTo>
                    <a:pt x="511" y="329"/>
                  </a:lnTo>
                  <a:lnTo>
                    <a:pt x="511" y="337"/>
                  </a:lnTo>
                  <a:lnTo>
                    <a:pt x="511" y="329"/>
                  </a:lnTo>
                  <a:lnTo>
                    <a:pt x="518" y="329"/>
                  </a:lnTo>
                  <a:lnTo>
                    <a:pt x="542" y="222"/>
                  </a:lnTo>
                  <a:lnTo>
                    <a:pt x="550" y="222"/>
                  </a:lnTo>
                  <a:lnTo>
                    <a:pt x="550" y="214"/>
                  </a:lnTo>
                  <a:lnTo>
                    <a:pt x="550" y="206"/>
                  </a:lnTo>
                  <a:lnTo>
                    <a:pt x="550" y="199"/>
                  </a:lnTo>
                  <a:lnTo>
                    <a:pt x="550" y="191"/>
                  </a:lnTo>
                  <a:lnTo>
                    <a:pt x="558" y="191"/>
                  </a:lnTo>
                  <a:lnTo>
                    <a:pt x="558" y="199"/>
                  </a:lnTo>
                  <a:lnTo>
                    <a:pt x="565" y="199"/>
                  </a:lnTo>
                  <a:lnTo>
                    <a:pt x="565" y="206"/>
                  </a:lnTo>
                  <a:lnTo>
                    <a:pt x="573" y="206"/>
                  </a:lnTo>
                  <a:lnTo>
                    <a:pt x="582" y="206"/>
                  </a:lnTo>
                  <a:lnTo>
                    <a:pt x="589" y="199"/>
                  </a:lnTo>
                  <a:lnTo>
                    <a:pt x="589" y="206"/>
                  </a:lnTo>
                  <a:lnTo>
                    <a:pt x="597" y="206"/>
                  </a:lnTo>
                  <a:lnTo>
                    <a:pt x="597" y="199"/>
                  </a:lnTo>
                  <a:lnTo>
                    <a:pt x="589" y="199"/>
                  </a:lnTo>
                  <a:lnTo>
                    <a:pt x="589" y="191"/>
                  </a:lnTo>
                  <a:lnTo>
                    <a:pt x="589" y="184"/>
                  </a:lnTo>
                  <a:lnTo>
                    <a:pt x="589" y="176"/>
                  </a:lnTo>
                  <a:lnTo>
                    <a:pt x="582" y="176"/>
                  </a:lnTo>
                  <a:lnTo>
                    <a:pt x="582" y="168"/>
                  </a:lnTo>
                  <a:lnTo>
                    <a:pt x="589" y="168"/>
                  </a:lnTo>
                  <a:lnTo>
                    <a:pt x="582" y="161"/>
                  </a:lnTo>
                  <a:lnTo>
                    <a:pt x="582" y="153"/>
                  </a:lnTo>
                  <a:lnTo>
                    <a:pt x="582" y="145"/>
                  </a:lnTo>
                  <a:lnTo>
                    <a:pt x="573" y="145"/>
                  </a:lnTo>
                  <a:lnTo>
                    <a:pt x="582" y="145"/>
                  </a:lnTo>
                  <a:lnTo>
                    <a:pt x="582" y="138"/>
                  </a:lnTo>
                  <a:lnTo>
                    <a:pt x="582" y="130"/>
                  </a:lnTo>
                  <a:lnTo>
                    <a:pt x="589" y="130"/>
                  </a:lnTo>
                  <a:lnTo>
                    <a:pt x="589" y="122"/>
                  </a:lnTo>
                  <a:lnTo>
                    <a:pt x="582" y="122"/>
                  </a:lnTo>
                  <a:lnTo>
                    <a:pt x="589" y="122"/>
                  </a:lnTo>
                  <a:lnTo>
                    <a:pt x="589" y="115"/>
                  </a:lnTo>
                  <a:lnTo>
                    <a:pt x="589" y="107"/>
                  </a:lnTo>
                  <a:lnTo>
                    <a:pt x="582" y="107"/>
                  </a:lnTo>
                  <a:lnTo>
                    <a:pt x="589" y="107"/>
                  </a:lnTo>
                  <a:lnTo>
                    <a:pt x="582" y="107"/>
                  </a:lnTo>
                  <a:lnTo>
                    <a:pt x="582" y="99"/>
                  </a:lnTo>
                  <a:lnTo>
                    <a:pt x="582" y="107"/>
                  </a:lnTo>
                  <a:lnTo>
                    <a:pt x="582" y="99"/>
                  </a:lnTo>
                  <a:lnTo>
                    <a:pt x="573" y="99"/>
                  </a:lnTo>
                  <a:lnTo>
                    <a:pt x="565" y="99"/>
                  </a:lnTo>
                  <a:lnTo>
                    <a:pt x="565" y="92"/>
                  </a:lnTo>
                  <a:lnTo>
                    <a:pt x="573" y="92"/>
                  </a:lnTo>
                  <a:lnTo>
                    <a:pt x="565" y="92"/>
                  </a:lnTo>
                  <a:lnTo>
                    <a:pt x="565" y="84"/>
                  </a:lnTo>
                  <a:lnTo>
                    <a:pt x="565" y="92"/>
                  </a:lnTo>
                  <a:lnTo>
                    <a:pt x="558" y="92"/>
                  </a:lnTo>
                  <a:lnTo>
                    <a:pt x="558" y="84"/>
                  </a:lnTo>
                  <a:lnTo>
                    <a:pt x="550" y="84"/>
                  </a:lnTo>
                  <a:lnTo>
                    <a:pt x="550" y="76"/>
                  </a:lnTo>
                  <a:lnTo>
                    <a:pt x="542" y="76"/>
                  </a:lnTo>
                  <a:lnTo>
                    <a:pt x="542" y="69"/>
                  </a:lnTo>
                  <a:lnTo>
                    <a:pt x="542" y="61"/>
                  </a:lnTo>
                  <a:lnTo>
                    <a:pt x="534" y="61"/>
                  </a:lnTo>
                  <a:lnTo>
                    <a:pt x="534" y="53"/>
                  </a:lnTo>
                  <a:lnTo>
                    <a:pt x="526" y="53"/>
                  </a:lnTo>
                  <a:lnTo>
                    <a:pt x="526" y="46"/>
                  </a:lnTo>
                  <a:lnTo>
                    <a:pt x="518" y="46"/>
                  </a:lnTo>
                  <a:lnTo>
                    <a:pt x="518" y="38"/>
                  </a:lnTo>
                  <a:lnTo>
                    <a:pt x="511" y="38"/>
                  </a:lnTo>
                  <a:lnTo>
                    <a:pt x="503" y="30"/>
                  </a:lnTo>
                  <a:lnTo>
                    <a:pt x="503" y="23"/>
                  </a:lnTo>
                  <a:lnTo>
                    <a:pt x="503" y="15"/>
                  </a:lnTo>
                  <a:lnTo>
                    <a:pt x="511" y="15"/>
                  </a:lnTo>
                  <a:lnTo>
                    <a:pt x="518" y="15"/>
                  </a:lnTo>
                  <a:lnTo>
                    <a:pt x="526" y="15"/>
                  </a:lnTo>
                  <a:lnTo>
                    <a:pt x="534" y="15"/>
                  </a:lnTo>
                  <a:lnTo>
                    <a:pt x="534" y="23"/>
                  </a:lnTo>
                  <a:lnTo>
                    <a:pt x="542" y="23"/>
                  </a:lnTo>
                  <a:lnTo>
                    <a:pt x="550" y="23"/>
                  </a:lnTo>
                  <a:lnTo>
                    <a:pt x="558" y="23"/>
                  </a:lnTo>
                  <a:lnTo>
                    <a:pt x="565" y="23"/>
                  </a:lnTo>
                  <a:lnTo>
                    <a:pt x="573" y="23"/>
                  </a:lnTo>
                  <a:lnTo>
                    <a:pt x="573" y="15"/>
                  </a:lnTo>
                  <a:lnTo>
                    <a:pt x="582" y="15"/>
                  </a:lnTo>
                  <a:lnTo>
                    <a:pt x="589" y="7"/>
                  </a:lnTo>
                  <a:lnTo>
                    <a:pt x="589" y="0"/>
                  </a:lnTo>
                  <a:lnTo>
                    <a:pt x="597" y="0"/>
                  </a:lnTo>
                  <a:lnTo>
                    <a:pt x="605" y="0"/>
                  </a:lnTo>
                  <a:lnTo>
                    <a:pt x="612" y="0"/>
                  </a:lnTo>
                  <a:lnTo>
                    <a:pt x="612" y="7"/>
                  </a:lnTo>
                  <a:lnTo>
                    <a:pt x="621" y="7"/>
                  </a:lnTo>
                  <a:lnTo>
                    <a:pt x="629" y="7"/>
                  </a:lnTo>
                  <a:lnTo>
                    <a:pt x="629" y="15"/>
                  </a:lnTo>
                  <a:lnTo>
                    <a:pt x="636" y="15"/>
                  </a:lnTo>
                  <a:lnTo>
                    <a:pt x="636" y="23"/>
                  </a:lnTo>
                  <a:lnTo>
                    <a:pt x="644" y="23"/>
                  </a:lnTo>
                  <a:lnTo>
                    <a:pt x="651" y="30"/>
                  </a:lnTo>
                  <a:lnTo>
                    <a:pt x="651" y="38"/>
                  </a:lnTo>
                  <a:lnTo>
                    <a:pt x="660" y="38"/>
                  </a:lnTo>
                  <a:lnTo>
                    <a:pt x="660" y="30"/>
                  </a:lnTo>
                  <a:lnTo>
                    <a:pt x="660" y="38"/>
                  </a:lnTo>
                  <a:lnTo>
                    <a:pt x="668" y="38"/>
                  </a:lnTo>
                  <a:lnTo>
                    <a:pt x="675" y="38"/>
                  </a:lnTo>
                  <a:lnTo>
                    <a:pt x="675" y="30"/>
                  </a:lnTo>
                  <a:lnTo>
                    <a:pt x="683" y="30"/>
                  </a:lnTo>
                  <a:lnTo>
                    <a:pt x="691" y="30"/>
                  </a:lnTo>
                  <a:lnTo>
                    <a:pt x="691" y="38"/>
                  </a:lnTo>
                  <a:lnTo>
                    <a:pt x="699" y="38"/>
                  </a:lnTo>
                  <a:lnTo>
                    <a:pt x="699" y="46"/>
                  </a:lnTo>
                  <a:lnTo>
                    <a:pt x="699" y="53"/>
                  </a:lnTo>
                  <a:lnTo>
                    <a:pt x="699" y="61"/>
                  </a:lnTo>
                  <a:lnTo>
                    <a:pt x="707" y="61"/>
                  </a:lnTo>
                  <a:lnTo>
                    <a:pt x="715" y="61"/>
                  </a:lnTo>
                  <a:lnTo>
                    <a:pt x="715" y="69"/>
                  </a:lnTo>
                  <a:lnTo>
                    <a:pt x="722" y="69"/>
                  </a:lnTo>
                  <a:lnTo>
                    <a:pt x="730" y="61"/>
                  </a:lnTo>
                  <a:lnTo>
                    <a:pt x="730" y="69"/>
                  </a:lnTo>
                  <a:lnTo>
                    <a:pt x="730" y="76"/>
                  </a:lnTo>
                  <a:lnTo>
                    <a:pt x="739" y="76"/>
                  </a:lnTo>
                  <a:lnTo>
                    <a:pt x="739" y="84"/>
                  </a:lnTo>
                  <a:lnTo>
                    <a:pt x="746" y="84"/>
                  </a:lnTo>
                  <a:lnTo>
                    <a:pt x="746" y="92"/>
                  </a:lnTo>
                  <a:lnTo>
                    <a:pt x="754" y="92"/>
                  </a:lnTo>
                  <a:lnTo>
                    <a:pt x="762" y="92"/>
                  </a:lnTo>
                  <a:lnTo>
                    <a:pt x="762" y="99"/>
                  </a:lnTo>
                  <a:lnTo>
                    <a:pt x="769" y="99"/>
                  </a:lnTo>
                  <a:lnTo>
                    <a:pt x="769" y="107"/>
                  </a:lnTo>
                  <a:lnTo>
                    <a:pt x="778" y="107"/>
                  </a:lnTo>
                  <a:lnTo>
                    <a:pt x="778" y="115"/>
                  </a:lnTo>
                  <a:lnTo>
                    <a:pt x="778" y="122"/>
                  </a:lnTo>
                  <a:lnTo>
                    <a:pt x="786" y="122"/>
                  </a:lnTo>
                  <a:lnTo>
                    <a:pt x="786" y="130"/>
                  </a:lnTo>
                  <a:lnTo>
                    <a:pt x="786" y="138"/>
                  </a:lnTo>
                  <a:lnTo>
                    <a:pt x="793" y="138"/>
                  </a:lnTo>
                  <a:lnTo>
                    <a:pt x="793" y="145"/>
                  </a:lnTo>
                  <a:lnTo>
                    <a:pt x="786" y="145"/>
                  </a:lnTo>
                  <a:lnTo>
                    <a:pt x="786" y="153"/>
                  </a:lnTo>
                  <a:lnTo>
                    <a:pt x="793" y="153"/>
                  </a:lnTo>
                  <a:lnTo>
                    <a:pt x="801" y="153"/>
                  </a:lnTo>
                  <a:lnTo>
                    <a:pt x="793" y="161"/>
                  </a:lnTo>
                  <a:lnTo>
                    <a:pt x="801" y="161"/>
                  </a:lnTo>
                  <a:lnTo>
                    <a:pt x="801" y="168"/>
                  </a:lnTo>
                  <a:lnTo>
                    <a:pt x="809" y="168"/>
                  </a:lnTo>
                  <a:lnTo>
                    <a:pt x="809" y="176"/>
                  </a:lnTo>
                  <a:lnTo>
                    <a:pt x="809" y="184"/>
                  </a:lnTo>
                  <a:lnTo>
                    <a:pt x="801" y="184"/>
                  </a:lnTo>
                  <a:lnTo>
                    <a:pt x="801" y="176"/>
                  </a:lnTo>
                  <a:lnTo>
                    <a:pt x="793" y="176"/>
                  </a:lnTo>
                  <a:lnTo>
                    <a:pt x="793" y="184"/>
                  </a:lnTo>
                  <a:lnTo>
                    <a:pt x="801" y="184"/>
                  </a:lnTo>
                  <a:lnTo>
                    <a:pt x="809" y="191"/>
                  </a:lnTo>
                  <a:lnTo>
                    <a:pt x="809" y="199"/>
                  </a:lnTo>
                  <a:lnTo>
                    <a:pt x="809" y="206"/>
                  </a:lnTo>
                  <a:lnTo>
                    <a:pt x="817" y="206"/>
                  </a:lnTo>
                  <a:lnTo>
                    <a:pt x="817" y="214"/>
                  </a:lnTo>
                  <a:lnTo>
                    <a:pt x="825" y="214"/>
                  </a:lnTo>
                  <a:lnTo>
                    <a:pt x="825" y="206"/>
                  </a:lnTo>
                  <a:lnTo>
                    <a:pt x="833" y="206"/>
                  </a:lnTo>
                  <a:lnTo>
                    <a:pt x="833" y="214"/>
                  </a:lnTo>
                  <a:lnTo>
                    <a:pt x="840" y="214"/>
                  </a:lnTo>
                  <a:lnTo>
                    <a:pt x="848" y="214"/>
                  </a:lnTo>
                  <a:lnTo>
                    <a:pt x="848" y="222"/>
                  </a:lnTo>
                  <a:lnTo>
                    <a:pt x="857" y="222"/>
                  </a:lnTo>
                  <a:lnTo>
                    <a:pt x="857" y="214"/>
                  </a:lnTo>
                  <a:lnTo>
                    <a:pt x="864" y="214"/>
                  </a:lnTo>
                  <a:lnTo>
                    <a:pt x="864" y="206"/>
                  </a:lnTo>
                  <a:lnTo>
                    <a:pt x="864" y="214"/>
                  </a:lnTo>
                  <a:lnTo>
                    <a:pt x="864" y="222"/>
                  </a:lnTo>
                  <a:lnTo>
                    <a:pt x="864" y="229"/>
                  </a:lnTo>
                  <a:lnTo>
                    <a:pt x="872" y="229"/>
                  </a:lnTo>
                  <a:lnTo>
                    <a:pt x="880" y="229"/>
                  </a:lnTo>
                  <a:lnTo>
                    <a:pt x="880" y="237"/>
                  </a:lnTo>
                  <a:lnTo>
                    <a:pt x="887" y="237"/>
                  </a:lnTo>
                  <a:lnTo>
                    <a:pt x="896" y="237"/>
                  </a:lnTo>
                  <a:lnTo>
                    <a:pt x="896" y="245"/>
                  </a:lnTo>
                  <a:lnTo>
                    <a:pt x="896" y="252"/>
                  </a:lnTo>
                  <a:lnTo>
                    <a:pt x="896" y="260"/>
                  </a:lnTo>
                  <a:lnTo>
                    <a:pt x="903" y="260"/>
                  </a:lnTo>
                  <a:lnTo>
                    <a:pt x="911" y="260"/>
                  </a:lnTo>
                  <a:lnTo>
                    <a:pt x="919" y="260"/>
                  </a:lnTo>
                  <a:lnTo>
                    <a:pt x="919" y="268"/>
                  </a:lnTo>
                  <a:lnTo>
                    <a:pt x="926" y="268"/>
                  </a:lnTo>
                  <a:lnTo>
                    <a:pt x="926" y="260"/>
                  </a:lnTo>
                  <a:lnTo>
                    <a:pt x="926" y="252"/>
                  </a:lnTo>
                  <a:lnTo>
                    <a:pt x="926" y="260"/>
                  </a:lnTo>
                  <a:lnTo>
                    <a:pt x="934" y="260"/>
                  </a:lnTo>
                  <a:lnTo>
                    <a:pt x="934" y="268"/>
                  </a:lnTo>
                  <a:lnTo>
                    <a:pt x="943" y="260"/>
                  </a:lnTo>
                  <a:lnTo>
                    <a:pt x="943" y="268"/>
                  </a:lnTo>
                  <a:lnTo>
                    <a:pt x="950" y="268"/>
                  </a:lnTo>
                  <a:lnTo>
                    <a:pt x="958" y="268"/>
                  </a:lnTo>
                  <a:lnTo>
                    <a:pt x="958" y="275"/>
                  </a:lnTo>
                  <a:lnTo>
                    <a:pt x="958" y="283"/>
                  </a:lnTo>
                  <a:lnTo>
                    <a:pt x="966" y="283"/>
                  </a:lnTo>
                  <a:lnTo>
                    <a:pt x="966" y="275"/>
                  </a:lnTo>
                  <a:lnTo>
                    <a:pt x="966" y="283"/>
                  </a:lnTo>
                  <a:lnTo>
                    <a:pt x="966" y="291"/>
                  </a:lnTo>
                  <a:lnTo>
                    <a:pt x="973" y="298"/>
                  </a:lnTo>
                  <a:lnTo>
                    <a:pt x="966" y="298"/>
                  </a:lnTo>
                  <a:lnTo>
                    <a:pt x="966" y="306"/>
                  </a:lnTo>
                  <a:lnTo>
                    <a:pt x="973" y="306"/>
                  </a:lnTo>
                  <a:lnTo>
                    <a:pt x="973" y="314"/>
                  </a:lnTo>
                  <a:lnTo>
                    <a:pt x="982" y="314"/>
                  </a:lnTo>
                  <a:lnTo>
                    <a:pt x="990" y="314"/>
                  </a:lnTo>
                  <a:lnTo>
                    <a:pt x="990" y="321"/>
                  </a:lnTo>
                  <a:lnTo>
                    <a:pt x="982" y="321"/>
                  </a:lnTo>
                  <a:lnTo>
                    <a:pt x="990" y="321"/>
                  </a:lnTo>
                  <a:lnTo>
                    <a:pt x="990" y="329"/>
                  </a:lnTo>
                  <a:lnTo>
                    <a:pt x="982" y="329"/>
                  </a:lnTo>
                  <a:lnTo>
                    <a:pt x="982" y="337"/>
                  </a:lnTo>
                  <a:lnTo>
                    <a:pt x="990" y="337"/>
                  </a:lnTo>
                  <a:lnTo>
                    <a:pt x="990" y="344"/>
                  </a:lnTo>
                  <a:lnTo>
                    <a:pt x="982" y="344"/>
                  </a:lnTo>
                  <a:lnTo>
                    <a:pt x="982" y="352"/>
                  </a:lnTo>
                  <a:lnTo>
                    <a:pt x="982" y="360"/>
                  </a:lnTo>
                  <a:lnTo>
                    <a:pt x="973" y="360"/>
                  </a:lnTo>
                  <a:lnTo>
                    <a:pt x="973" y="367"/>
                  </a:lnTo>
                  <a:lnTo>
                    <a:pt x="982" y="367"/>
                  </a:lnTo>
                  <a:lnTo>
                    <a:pt x="990" y="367"/>
                  </a:lnTo>
                  <a:lnTo>
                    <a:pt x="990" y="375"/>
                  </a:lnTo>
                  <a:lnTo>
                    <a:pt x="997" y="375"/>
                  </a:lnTo>
                  <a:lnTo>
                    <a:pt x="997" y="383"/>
                  </a:lnTo>
                  <a:lnTo>
                    <a:pt x="1005" y="383"/>
                  </a:lnTo>
                  <a:lnTo>
                    <a:pt x="1013" y="383"/>
                  </a:lnTo>
                  <a:lnTo>
                    <a:pt x="1021" y="383"/>
                  </a:lnTo>
                  <a:lnTo>
                    <a:pt x="1021" y="390"/>
                  </a:lnTo>
                  <a:lnTo>
                    <a:pt x="1029" y="390"/>
                  </a:lnTo>
                  <a:lnTo>
                    <a:pt x="1029" y="383"/>
                  </a:lnTo>
                  <a:lnTo>
                    <a:pt x="1037" y="383"/>
                  </a:lnTo>
                  <a:lnTo>
                    <a:pt x="1044" y="383"/>
                  </a:lnTo>
                  <a:lnTo>
                    <a:pt x="1037" y="383"/>
                  </a:lnTo>
                  <a:lnTo>
                    <a:pt x="1037" y="390"/>
                  </a:lnTo>
                  <a:lnTo>
                    <a:pt x="1044" y="383"/>
                  </a:lnTo>
                  <a:lnTo>
                    <a:pt x="1044" y="375"/>
                  </a:lnTo>
                  <a:lnTo>
                    <a:pt x="1052" y="375"/>
                  </a:lnTo>
                  <a:lnTo>
                    <a:pt x="1052" y="383"/>
                  </a:lnTo>
                  <a:lnTo>
                    <a:pt x="1052" y="390"/>
                  </a:lnTo>
                  <a:lnTo>
                    <a:pt x="1061" y="390"/>
                  </a:lnTo>
                  <a:lnTo>
                    <a:pt x="1061" y="383"/>
                  </a:lnTo>
                  <a:lnTo>
                    <a:pt x="1061" y="390"/>
                  </a:lnTo>
                  <a:lnTo>
                    <a:pt x="1061" y="398"/>
                  </a:lnTo>
                  <a:lnTo>
                    <a:pt x="1068" y="398"/>
                  </a:lnTo>
                  <a:lnTo>
                    <a:pt x="1068" y="406"/>
                  </a:lnTo>
                  <a:lnTo>
                    <a:pt x="1076" y="406"/>
                  </a:lnTo>
                  <a:lnTo>
                    <a:pt x="1068" y="406"/>
                  </a:lnTo>
                  <a:lnTo>
                    <a:pt x="1068" y="413"/>
                  </a:lnTo>
                  <a:lnTo>
                    <a:pt x="1068" y="421"/>
                  </a:lnTo>
                  <a:lnTo>
                    <a:pt x="1068" y="429"/>
                  </a:lnTo>
                  <a:lnTo>
                    <a:pt x="1068" y="436"/>
                  </a:lnTo>
                  <a:lnTo>
                    <a:pt x="1076" y="436"/>
                  </a:lnTo>
                  <a:lnTo>
                    <a:pt x="1076" y="444"/>
                  </a:lnTo>
                  <a:lnTo>
                    <a:pt x="1076" y="451"/>
                  </a:lnTo>
                  <a:lnTo>
                    <a:pt x="1076" y="444"/>
                  </a:lnTo>
                  <a:lnTo>
                    <a:pt x="1084" y="444"/>
                  </a:lnTo>
                  <a:lnTo>
                    <a:pt x="1084" y="451"/>
                  </a:lnTo>
                  <a:lnTo>
                    <a:pt x="1076" y="451"/>
                  </a:lnTo>
                  <a:lnTo>
                    <a:pt x="1076" y="459"/>
                  </a:lnTo>
                  <a:lnTo>
                    <a:pt x="1068" y="459"/>
                  </a:lnTo>
                  <a:lnTo>
                    <a:pt x="1068" y="467"/>
                  </a:lnTo>
                  <a:lnTo>
                    <a:pt x="1068" y="474"/>
                  </a:lnTo>
                  <a:lnTo>
                    <a:pt x="1061" y="474"/>
                  </a:lnTo>
                  <a:lnTo>
                    <a:pt x="1061" y="467"/>
                  </a:lnTo>
                  <a:lnTo>
                    <a:pt x="1061" y="474"/>
                  </a:lnTo>
                  <a:lnTo>
                    <a:pt x="1061" y="482"/>
                  </a:lnTo>
                  <a:lnTo>
                    <a:pt x="1061" y="490"/>
                  </a:lnTo>
                  <a:lnTo>
                    <a:pt x="1068" y="490"/>
                  </a:lnTo>
                  <a:lnTo>
                    <a:pt x="1068" y="497"/>
                  </a:lnTo>
                  <a:lnTo>
                    <a:pt x="1068" y="505"/>
                  </a:lnTo>
                  <a:lnTo>
                    <a:pt x="1076" y="505"/>
                  </a:lnTo>
                  <a:lnTo>
                    <a:pt x="1076" y="497"/>
                  </a:lnTo>
                  <a:lnTo>
                    <a:pt x="1084" y="497"/>
                  </a:lnTo>
                  <a:lnTo>
                    <a:pt x="1084" y="505"/>
                  </a:lnTo>
                  <a:lnTo>
                    <a:pt x="1084" y="513"/>
                  </a:lnTo>
                  <a:lnTo>
                    <a:pt x="1084" y="505"/>
                  </a:lnTo>
                  <a:lnTo>
                    <a:pt x="1084" y="497"/>
                  </a:lnTo>
                  <a:lnTo>
                    <a:pt x="1091" y="497"/>
                  </a:lnTo>
                  <a:lnTo>
                    <a:pt x="1091" y="505"/>
                  </a:lnTo>
                  <a:lnTo>
                    <a:pt x="1100" y="505"/>
                  </a:lnTo>
                  <a:lnTo>
                    <a:pt x="1108" y="505"/>
                  </a:lnTo>
                  <a:lnTo>
                    <a:pt x="1108" y="513"/>
                  </a:lnTo>
                  <a:lnTo>
                    <a:pt x="1108" y="520"/>
                  </a:lnTo>
                  <a:lnTo>
                    <a:pt x="1115" y="520"/>
                  </a:lnTo>
                  <a:lnTo>
                    <a:pt x="1115" y="528"/>
                  </a:lnTo>
                  <a:lnTo>
                    <a:pt x="1108" y="528"/>
                  </a:lnTo>
                  <a:lnTo>
                    <a:pt x="1115" y="528"/>
                  </a:lnTo>
                  <a:lnTo>
                    <a:pt x="1123" y="528"/>
                  </a:lnTo>
                  <a:lnTo>
                    <a:pt x="1131" y="528"/>
                  </a:lnTo>
                  <a:lnTo>
                    <a:pt x="1131" y="520"/>
                  </a:lnTo>
                  <a:lnTo>
                    <a:pt x="1139" y="520"/>
                  </a:lnTo>
                  <a:lnTo>
                    <a:pt x="1147" y="520"/>
                  </a:lnTo>
                  <a:lnTo>
                    <a:pt x="1147" y="513"/>
                  </a:lnTo>
                  <a:lnTo>
                    <a:pt x="1155" y="520"/>
                  </a:lnTo>
                  <a:lnTo>
                    <a:pt x="1162" y="513"/>
                  </a:lnTo>
                  <a:lnTo>
                    <a:pt x="1162" y="520"/>
                  </a:lnTo>
                  <a:lnTo>
                    <a:pt x="1170" y="520"/>
                  </a:lnTo>
                  <a:lnTo>
                    <a:pt x="1170" y="528"/>
                  </a:lnTo>
                  <a:lnTo>
                    <a:pt x="1170" y="520"/>
                  </a:lnTo>
                  <a:lnTo>
                    <a:pt x="1178" y="520"/>
                  </a:lnTo>
                  <a:lnTo>
                    <a:pt x="1178" y="513"/>
                  </a:lnTo>
                  <a:lnTo>
                    <a:pt x="1178" y="505"/>
                  </a:lnTo>
                  <a:lnTo>
                    <a:pt x="1186" y="505"/>
                  </a:lnTo>
                  <a:lnTo>
                    <a:pt x="1186" y="513"/>
                  </a:lnTo>
                  <a:lnTo>
                    <a:pt x="1194" y="513"/>
                  </a:lnTo>
                  <a:lnTo>
                    <a:pt x="1194" y="520"/>
                  </a:lnTo>
                  <a:lnTo>
                    <a:pt x="1201" y="520"/>
                  </a:lnTo>
                  <a:lnTo>
                    <a:pt x="1209" y="520"/>
                  </a:lnTo>
                  <a:lnTo>
                    <a:pt x="1218" y="520"/>
                  </a:lnTo>
                  <a:lnTo>
                    <a:pt x="1218" y="528"/>
                  </a:lnTo>
                  <a:lnTo>
                    <a:pt x="1225" y="528"/>
                  </a:lnTo>
                  <a:lnTo>
                    <a:pt x="1233" y="528"/>
                  </a:lnTo>
                  <a:lnTo>
                    <a:pt x="1233" y="520"/>
                  </a:lnTo>
                  <a:lnTo>
                    <a:pt x="1233" y="528"/>
                  </a:lnTo>
                  <a:lnTo>
                    <a:pt x="1241" y="528"/>
                  </a:lnTo>
                  <a:lnTo>
                    <a:pt x="1241" y="536"/>
                  </a:lnTo>
                  <a:lnTo>
                    <a:pt x="1248" y="536"/>
                  </a:lnTo>
                  <a:lnTo>
                    <a:pt x="1257" y="536"/>
                  </a:lnTo>
                  <a:lnTo>
                    <a:pt x="1257" y="528"/>
                  </a:lnTo>
                  <a:lnTo>
                    <a:pt x="1265" y="528"/>
                  </a:lnTo>
                  <a:lnTo>
                    <a:pt x="1272" y="528"/>
                  </a:lnTo>
                  <a:lnTo>
                    <a:pt x="1280" y="528"/>
                  </a:lnTo>
                  <a:lnTo>
                    <a:pt x="1288" y="528"/>
                  </a:lnTo>
                  <a:lnTo>
                    <a:pt x="1288" y="536"/>
                  </a:lnTo>
                  <a:lnTo>
                    <a:pt x="1296" y="536"/>
                  </a:lnTo>
                  <a:lnTo>
                    <a:pt x="1296" y="528"/>
                  </a:lnTo>
                  <a:lnTo>
                    <a:pt x="1288" y="528"/>
                  </a:lnTo>
                  <a:lnTo>
                    <a:pt x="1288" y="520"/>
                  </a:lnTo>
                  <a:lnTo>
                    <a:pt x="1296" y="520"/>
                  </a:lnTo>
                  <a:lnTo>
                    <a:pt x="1296" y="513"/>
                  </a:lnTo>
                  <a:lnTo>
                    <a:pt x="1304" y="513"/>
                  </a:lnTo>
                  <a:lnTo>
                    <a:pt x="1312" y="513"/>
                  </a:lnTo>
                  <a:lnTo>
                    <a:pt x="1312" y="505"/>
                  </a:lnTo>
                  <a:lnTo>
                    <a:pt x="1319" y="505"/>
                  </a:lnTo>
                  <a:lnTo>
                    <a:pt x="1319" y="513"/>
                  </a:lnTo>
                  <a:lnTo>
                    <a:pt x="1327" y="513"/>
                  </a:lnTo>
                  <a:lnTo>
                    <a:pt x="1336" y="513"/>
                  </a:lnTo>
                  <a:lnTo>
                    <a:pt x="1336" y="505"/>
                  </a:lnTo>
                  <a:lnTo>
                    <a:pt x="1336" y="513"/>
                  </a:lnTo>
                  <a:lnTo>
                    <a:pt x="1343" y="513"/>
                  </a:lnTo>
                  <a:lnTo>
                    <a:pt x="1343" y="505"/>
                  </a:lnTo>
                  <a:lnTo>
                    <a:pt x="1336" y="505"/>
                  </a:lnTo>
                  <a:lnTo>
                    <a:pt x="1336" y="497"/>
                  </a:lnTo>
                  <a:lnTo>
                    <a:pt x="1343" y="497"/>
                  </a:lnTo>
                  <a:lnTo>
                    <a:pt x="1351" y="497"/>
                  </a:lnTo>
                  <a:lnTo>
                    <a:pt x="1359" y="490"/>
                  </a:lnTo>
                  <a:lnTo>
                    <a:pt x="1359" y="482"/>
                  </a:lnTo>
                  <a:lnTo>
                    <a:pt x="1359" y="474"/>
                  </a:lnTo>
                  <a:lnTo>
                    <a:pt x="1366" y="474"/>
                  </a:lnTo>
                  <a:lnTo>
                    <a:pt x="1375" y="474"/>
                  </a:lnTo>
                  <a:lnTo>
                    <a:pt x="1375" y="467"/>
                  </a:lnTo>
                  <a:lnTo>
                    <a:pt x="1383" y="467"/>
                  </a:lnTo>
                  <a:lnTo>
                    <a:pt x="1383" y="459"/>
                  </a:lnTo>
                  <a:lnTo>
                    <a:pt x="1390" y="459"/>
                  </a:lnTo>
                  <a:lnTo>
                    <a:pt x="1390" y="467"/>
                  </a:lnTo>
                  <a:lnTo>
                    <a:pt x="1390" y="474"/>
                  </a:lnTo>
                  <a:lnTo>
                    <a:pt x="1390" y="482"/>
                  </a:lnTo>
                  <a:lnTo>
                    <a:pt x="1398" y="482"/>
                  </a:lnTo>
                  <a:lnTo>
                    <a:pt x="1398" y="474"/>
                  </a:lnTo>
                  <a:lnTo>
                    <a:pt x="1406" y="474"/>
                  </a:lnTo>
                  <a:lnTo>
                    <a:pt x="1414" y="474"/>
                  </a:lnTo>
                  <a:lnTo>
                    <a:pt x="1414" y="482"/>
                  </a:lnTo>
                  <a:lnTo>
                    <a:pt x="1422" y="482"/>
                  </a:lnTo>
                  <a:lnTo>
                    <a:pt x="1429" y="482"/>
                  </a:lnTo>
                  <a:lnTo>
                    <a:pt x="1437" y="482"/>
                  </a:lnTo>
                  <a:lnTo>
                    <a:pt x="1437" y="490"/>
                  </a:lnTo>
                  <a:lnTo>
                    <a:pt x="1437" y="497"/>
                  </a:lnTo>
                  <a:lnTo>
                    <a:pt x="1437" y="505"/>
                  </a:lnTo>
                  <a:lnTo>
                    <a:pt x="1445" y="505"/>
                  </a:lnTo>
                  <a:lnTo>
                    <a:pt x="1445" y="497"/>
                  </a:lnTo>
                  <a:lnTo>
                    <a:pt x="1437" y="497"/>
                  </a:lnTo>
                  <a:lnTo>
                    <a:pt x="1437" y="490"/>
                  </a:lnTo>
                  <a:lnTo>
                    <a:pt x="1445" y="490"/>
                  </a:lnTo>
                  <a:lnTo>
                    <a:pt x="1452" y="490"/>
                  </a:lnTo>
                  <a:lnTo>
                    <a:pt x="1452" y="497"/>
                  </a:lnTo>
                  <a:lnTo>
                    <a:pt x="1452" y="505"/>
                  </a:lnTo>
                  <a:lnTo>
                    <a:pt x="1461" y="505"/>
                  </a:lnTo>
                  <a:lnTo>
                    <a:pt x="1461" y="513"/>
                  </a:lnTo>
                  <a:lnTo>
                    <a:pt x="1461" y="520"/>
                  </a:lnTo>
                  <a:lnTo>
                    <a:pt x="1469" y="520"/>
                  </a:lnTo>
                  <a:lnTo>
                    <a:pt x="1469" y="513"/>
                  </a:lnTo>
                  <a:lnTo>
                    <a:pt x="1476" y="513"/>
                  </a:lnTo>
                  <a:lnTo>
                    <a:pt x="1484" y="513"/>
                  </a:lnTo>
                  <a:lnTo>
                    <a:pt x="1484" y="505"/>
                  </a:lnTo>
                  <a:lnTo>
                    <a:pt x="1493" y="505"/>
                  </a:lnTo>
                  <a:lnTo>
                    <a:pt x="1493" y="513"/>
                  </a:lnTo>
                  <a:lnTo>
                    <a:pt x="1493" y="505"/>
                  </a:lnTo>
                  <a:lnTo>
                    <a:pt x="1500" y="505"/>
                  </a:lnTo>
                  <a:lnTo>
                    <a:pt x="1508" y="505"/>
                  </a:lnTo>
                  <a:lnTo>
                    <a:pt x="1508" y="513"/>
                  </a:lnTo>
                  <a:lnTo>
                    <a:pt x="1516" y="513"/>
                  </a:lnTo>
                  <a:lnTo>
                    <a:pt x="1516" y="505"/>
                  </a:lnTo>
                  <a:lnTo>
                    <a:pt x="1523" y="505"/>
                  </a:lnTo>
                  <a:lnTo>
                    <a:pt x="1523" y="497"/>
                  </a:lnTo>
                  <a:lnTo>
                    <a:pt x="1523" y="490"/>
                  </a:lnTo>
                  <a:lnTo>
                    <a:pt x="1531" y="490"/>
                  </a:lnTo>
                  <a:lnTo>
                    <a:pt x="1540" y="490"/>
                  </a:lnTo>
                  <a:lnTo>
                    <a:pt x="1547" y="490"/>
                  </a:lnTo>
                  <a:lnTo>
                    <a:pt x="1547" y="497"/>
                  </a:lnTo>
                  <a:lnTo>
                    <a:pt x="1555" y="497"/>
                  </a:lnTo>
                  <a:lnTo>
                    <a:pt x="1555" y="490"/>
                  </a:lnTo>
                  <a:lnTo>
                    <a:pt x="1547" y="490"/>
                  </a:lnTo>
                  <a:lnTo>
                    <a:pt x="1547" y="482"/>
                  </a:lnTo>
                  <a:lnTo>
                    <a:pt x="1547" y="474"/>
                  </a:lnTo>
                  <a:lnTo>
                    <a:pt x="1555" y="474"/>
                  </a:lnTo>
                  <a:lnTo>
                    <a:pt x="1563" y="474"/>
                  </a:lnTo>
                  <a:lnTo>
                    <a:pt x="1563" y="482"/>
                  </a:lnTo>
                  <a:lnTo>
                    <a:pt x="1570" y="482"/>
                  </a:lnTo>
                  <a:lnTo>
                    <a:pt x="1570" y="490"/>
                  </a:lnTo>
                  <a:lnTo>
                    <a:pt x="1570" y="482"/>
                  </a:lnTo>
                  <a:lnTo>
                    <a:pt x="1579" y="482"/>
                  </a:lnTo>
                  <a:lnTo>
                    <a:pt x="1587" y="482"/>
                  </a:lnTo>
                  <a:lnTo>
                    <a:pt x="1587" y="490"/>
                  </a:lnTo>
                  <a:lnTo>
                    <a:pt x="1594" y="497"/>
                  </a:lnTo>
                  <a:lnTo>
                    <a:pt x="1602" y="497"/>
                  </a:lnTo>
                  <a:lnTo>
                    <a:pt x="1610" y="497"/>
                  </a:lnTo>
                  <a:lnTo>
                    <a:pt x="1610" y="505"/>
                  </a:lnTo>
                  <a:lnTo>
                    <a:pt x="1618" y="505"/>
                  </a:lnTo>
                  <a:lnTo>
                    <a:pt x="1626" y="505"/>
                  </a:lnTo>
                  <a:lnTo>
                    <a:pt x="1634" y="513"/>
                  </a:lnTo>
                  <a:lnTo>
                    <a:pt x="1626" y="513"/>
                  </a:lnTo>
                  <a:lnTo>
                    <a:pt x="1626" y="520"/>
                  </a:lnTo>
                  <a:lnTo>
                    <a:pt x="1634" y="520"/>
                  </a:lnTo>
                  <a:lnTo>
                    <a:pt x="1641" y="520"/>
                  </a:lnTo>
                  <a:lnTo>
                    <a:pt x="1641" y="528"/>
                  </a:lnTo>
                  <a:lnTo>
                    <a:pt x="1634" y="528"/>
                  </a:lnTo>
                  <a:lnTo>
                    <a:pt x="1634" y="536"/>
                  </a:lnTo>
                  <a:lnTo>
                    <a:pt x="1641" y="536"/>
                  </a:lnTo>
                  <a:lnTo>
                    <a:pt x="1649" y="536"/>
                  </a:lnTo>
                  <a:lnTo>
                    <a:pt x="1658" y="536"/>
                  </a:lnTo>
                  <a:lnTo>
                    <a:pt x="1658" y="528"/>
                  </a:lnTo>
                  <a:lnTo>
                    <a:pt x="1649" y="528"/>
                  </a:lnTo>
                  <a:lnTo>
                    <a:pt x="1641" y="528"/>
                  </a:lnTo>
                  <a:lnTo>
                    <a:pt x="1641" y="520"/>
                  </a:lnTo>
                  <a:lnTo>
                    <a:pt x="1649" y="520"/>
                  </a:lnTo>
                  <a:lnTo>
                    <a:pt x="1658" y="520"/>
                  </a:lnTo>
                  <a:lnTo>
                    <a:pt x="1658" y="528"/>
                  </a:lnTo>
                  <a:lnTo>
                    <a:pt x="1665" y="536"/>
                  </a:lnTo>
                  <a:lnTo>
                    <a:pt x="1673" y="536"/>
                  </a:lnTo>
                  <a:lnTo>
                    <a:pt x="1673" y="528"/>
                  </a:lnTo>
                  <a:lnTo>
                    <a:pt x="1673" y="536"/>
                  </a:lnTo>
                  <a:lnTo>
                    <a:pt x="1681" y="536"/>
                  </a:lnTo>
                  <a:lnTo>
                    <a:pt x="1681" y="543"/>
                  </a:lnTo>
                  <a:lnTo>
                    <a:pt x="1681" y="551"/>
                  </a:lnTo>
                  <a:lnTo>
                    <a:pt x="1688" y="551"/>
                  </a:lnTo>
                  <a:lnTo>
                    <a:pt x="1688" y="543"/>
                  </a:lnTo>
                  <a:lnTo>
                    <a:pt x="1697" y="543"/>
                  </a:lnTo>
                  <a:lnTo>
                    <a:pt x="1697" y="536"/>
                  </a:lnTo>
                  <a:lnTo>
                    <a:pt x="1704" y="536"/>
                  </a:lnTo>
                  <a:lnTo>
                    <a:pt x="1704" y="543"/>
                  </a:lnTo>
                  <a:lnTo>
                    <a:pt x="1712" y="543"/>
                  </a:lnTo>
                  <a:lnTo>
                    <a:pt x="1712" y="551"/>
                  </a:lnTo>
                  <a:lnTo>
                    <a:pt x="1704" y="551"/>
                  </a:lnTo>
                  <a:lnTo>
                    <a:pt x="1697" y="551"/>
                  </a:lnTo>
                  <a:lnTo>
                    <a:pt x="1697" y="559"/>
                  </a:lnTo>
                  <a:lnTo>
                    <a:pt x="1704" y="559"/>
                  </a:lnTo>
                  <a:lnTo>
                    <a:pt x="1712" y="559"/>
                  </a:lnTo>
                  <a:lnTo>
                    <a:pt x="1720" y="559"/>
                  </a:lnTo>
                  <a:lnTo>
                    <a:pt x="1720" y="551"/>
                  </a:lnTo>
                  <a:lnTo>
                    <a:pt x="1727" y="551"/>
                  </a:lnTo>
                  <a:lnTo>
                    <a:pt x="1727" y="559"/>
                  </a:lnTo>
                  <a:lnTo>
                    <a:pt x="1727" y="566"/>
                  </a:lnTo>
                  <a:lnTo>
                    <a:pt x="1727" y="574"/>
                  </a:lnTo>
                  <a:lnTo>
                    <a:pt x="1736" y="574"/>
                  </a:lnTo>
                  <a:lnTo>
                    <a:pt x="1744" y="574"/>
                  </a:lnTo>
                  <a:lnTo>
                    <a:pt x="1744" y="582"/>
                  </a:lnTo>
                  <a:lnTo>
                    <a:pt x="1744" y="589"/>
                  </a:lnTo>
                  <a:lnTo>
                    <a:pt x="1751" y="589"/>
                  </a:lnTo>
                  <a:lnTo>
                    <a:pt x="1759" y="582"/>
                  </a:lnTo>
                  <a:lnTo>
                    <a:pt x="1759" y="574"/>
                  </a:lnTo>
                  <a:lnTo>
                    <a:pt x="1767" y="574"/>
                  </a:lnTo>
                  <a:lnTo>
                    <a:pt x="1767" y="582"/>
                  </a:lnTo>
                  <a:lnTo>
                    <a:pt x="1767" y="589"/>
                  </a:lnTo>
                  <a:lnTo>
                    <a:pt x="1767" y="597"/>
                  </a:lnTo>
                  <a:lnTo>
                    <a:pt x="1736" y="651"/>
                  </a:lnTo>
                  <a:lnTo>
                    <a:pt x="1736" y="658"/>
                  </a:lnTo>
                  <a:lnTo>
                    <a:pt x="1665" y="758"/>
                  </a:lnTo>
                  <a:lnTo>
                    <a:pt x="1658" y="765"/>
                  </a:lnTo>
                  <a:lnTo>
                    <a:pt x="1658" y="773"/>
                  </a:lnTo>
                  <a:lnTo>
                    <a:pt x="1649" y="773"/>
                  </a:lnTo>
                  <a:lnTo>
                    <a:pt x="1649" y="781"/>
                  </a:lnTo>
                  <a:lnTo>
                    <a:pt x="1641" y="788"/>
                  </a:lnTo>
                  <a:lnTo>
                    <a:pt x="1641" y="796"/>
                  </a:lnTo>
                  <a:lnTo>
                    <a:pt x="1634" y="804"/>
                  </a:lnTo>
                  <a:lnTo>
                    <a:pt x="1634" y="811"/>
                  </a:lnTo>
                  <a:lnTo>
                    <a:pt x="1626" y="811"/>
                  </a:lnTo>
                  <a:lnTo>
                    <a:pt x="1618" y="819"/>
                  </a:lnTo>
                  <a:lnTo>
                    <a:pt x="1618" y="827"/>
                  </a:lnTo>
                  <a:lnTo>
                    <a:pt x="1626" y="827"/>
                  </a:lnTo>
                  <a:lnTo>
                    <a:pt x="1626" y="834"/>
                  </a:lnTo>
                  <a:lnTo>
                    <a:pt x="1634" y="834"/>
                  </a:lnTo>
                  <a:lnTo>
                    <a:pt x="1641" y="834"/>
                  </a:lnTo>
                  <a:lnTo>
                    <a:pt x="1649" y="834"/>
                  </a:lnTo>
                  <a:lnTo>
                    <a:pt x="1649" y="842"/>
                  </a:lnTo>
                  <a:lnTo>
                    <a:pt x="1658" y="842"/>
                  </a:lnTo>
                  <a:lnTo>
                    <a:pt x="1665" y="842"/>
                  </a:lnTo>
                  <a:lnTo>
                    <a:pt x="1665" y="850"/>
                  </a:lnTo>
                  <a:lnTo>
                    <a:pt x="1673" y="850"/>
                  </a:lnTo>
                  <a:lnTo>
                    <a:pt x="1673" y="842"/>
                  </a:lnTo>
                  <a:lnTo>
                    <a:pt x="1681" y="842"/>
                  </a:lnTo>
                  <a:lnTo>
                    <a:pt x="1688" y="834"/>
                  </a:lnTo>
                  <a:lnTo>
                    <a:pt x="1697" y="827"/>
                  </a:lnTo>
                  <a:lnTo>
                    <a:pt x="1704" y="827"/>
                  </a:lnTo>
                  <a:lnTo>
                    <a:pt x="1712" y="834"/>
                  </a:lnTo>
                  <a:lnTo>
                    <a:pt x="1712" y="842"/>
                  </a:lnTo>
                  <a:lnTo>
                    <a:pt x="1720" y="842"/>
                  </a:lnTo>
                  <a:lnTo>
                    <a:pt x="1720" y="850"/>
                  </a:lnTo>
                  <a:lnTo>
                    <a:pt x="1727" y="850"/>
                  </a:lnTo>
                  <a:lnTo>
                    <a:pt x="1736" y="850"/>
                  </a:lnTo>
                  <a:lnTo>
                    <a:pt x="1736" y="857"/>
                  </a:lnTo>
                  <a:lnTo>
                    <a:pt x="1736" y="865"/>
                  </a:lnTo>
                  <a:lnTo>
                    <a:pt x="1744" y="865"/>
                  </a:lnTo>
                  <a:lnTo>
                    <a:pt x="1744" y="873"/>
                  </a:lnTo>
                  <a:lnTo>
                    <a:pt x="1736" y="873"/>
                  </a:lnTo>
                  <a:lnTo>
                    <a:pt x="1744" y="873"/>
                  </a:lnTo>
                  <a:lnTo>
                    <a:pt x="1744" y="880"/>
                  </a:lnTo>
                  <a:lnTo>
                    <a:pt x="1744" y="888"/>
                  </a:lnTo>
                  <a:lnTo>
                    <a:pt x="1751" y="888"/>
                  </a:lnTo>
                  <a:lnTo>
                    <a:pt x="1759" y="888"/>
                  </a:lnTo>
                  <a:lnTo>
                    <a:pt x="1767" y="888"/>
                  </a:lnTo>
                  <a:lnTo>
                    <a:pt x="1767" y="896"/>
                  </a:lnTo>
                  <a:lnTo>
                    <a:pt x="1767" y="903"/>
                  </a:lnTo>
                  <a:lnTo>
                    <a:pt x="1775" y="903"/>
                  </a:lnTo>
                  <a:lnTo>
                    <a:pt x="1775" y="911"/>
                  </a:lnTo>
                  <a:lnTo>
                    <a:pt x="1775" y="919"/>
                  </a:lnTo>
                  <a:lnTo>
                    <a:pt x="1783" y="919"/>
                  </a:lnTo>
                  <a:lnTo>
                    <a:pt x="1791" y="919"/>
                  </a:lnTo>
                  <a:lnTo>
                    <a:pt x="1791" y="926"/>
                  </a:lnTo>
                  <a:lnTo>
                    <a:pt x="1791" y="934"/>
                  </a:lnTo>
                  <a:lnTo>
                    <a:pt x="1791" y="942"/>
                  </a:lnTo>
                  <a:lnTo>
                    <a:pt x="1783" y="949"/>
                  </a:lnTo>
                  <a:lnTo>
                    <a:pt x="1781" y="946"/>
                  </a:lnTo>
                  <a:lnTo>
                    <a:pt x="1788" y="946"/>
                  </a:lnTo>
                  <a:lnTo>
                    <a:pt x="1788" y="942"/>
                  </a:lnTo>
                  <a:lnTo>
                    <a:pt x="1781" y="944"/>
                  </a:lnTo>
                  <a:lnTo>
                    <a:pt x="1776" y="954"/>
                  </a:lnTo>
                  <a:lnTo>
                    <a:pt x="1769" y="944"/>
                  </a:lnTo>
                  <a:lnTo>
                    <a:pt x="1695" y="918"/>
                  </a:lnTo>
                  <a:lnTo>
                    <a:pt x="1709" y="927"/>
                  </a:lnTo>
                  <a:lnTo>
                    <a:pt x="1680" y="896"/>
                  </a:lnTo>
                  <a:lnTo>
                    <a:pt x="1623" y="915"/>
                  </a:lnTo>
                  <a:lnTo>
                    <a:pt x="1612" y="908"/>
                  </a:lnTo>
                  <a:lnTo>
                    <a:pt x="1526" y="961"/>
                  </a:lnTo>
                  <a:lnTo>
                    <a:pt x="1486" y="965"/>
                  </a:lnTo>
                  <a:lnTo>
                    <a:pt x="1445" y="973"/>
                  </a:lnTo>
                  <a:lnTo>
                    <a:pt x="1423" y="977"/>
                  </a:lnTo>
                  <a:lnTo>
                    <a:pt x="1385" y="983"/>
                  </a:lnTo>
                  <a:lnTo>
                    <a:pt x="1301" y="1016"/>
                  </a:lnTo>
                  <a:lnTo>
                    <a:pt x="1282" y="1038"/>
                  </a:lnTo>
                  <a:lnTo>
                    <a:pt x="1306" y="1016"/>
                  </a:lnTo>
                  <a:lnTo>
                    <a:pt x="1317" y="1007"/>
                  </a:lnTo>
                  <a:lnTo>
                    <a:pt x="1354" y="985"/>
                  </a:lnTo>
                  <a:lnTo>
                    <a:pt x="1370" y="985"/>
                  </a:lnTo>
                  <a:lnTo>
                    <a:pt x="1407" y="985"/>
                  </a:lnTo>
                  <a:lnTo>
                    <a:pt x="1555" y="953"/>
                  </a:lnTo>
                  <a:lnTo>
                    <a:pt x="1577" y="920"/>
                  </a:lnTo>
                  <a:lnTo>
                    <a:pt x="1594" y="917"/>
                  </a:lnTo>
                  <a:lnTo>
                    <a:pt x="1639" y="906"/>
                  </a:lnTo>
                  <a:lnTo>
                    <a:pt x="1656" y="908"/>
                  </a:lnTo>
                  <a:lnTo>
                    <a:pt x="1668" y="892"/>
                  </a:lnTo>
                  <a:lnTo>
                    <a:pt x="1716" y="935"/>
                  </a:lnTo>
                  <a:lnTo>
                    <a:pt x="1759" y="942"/>
                  </a:lnTo>
                  <a:lnTo>
                    <a:pt x="1767" y="942"/>
                  </a:lnTo>
                  <a:lnTo>
                    <a:pt x="1759" y="942"/>
                  </a:lnTo>
                  <a:lnTo>
                    <a:pt x="1759" y="934"/>
                  </a:lnTo>
                  <a:lnTo>
                    <a:pt x="1759" y="942"/>
                  </a:lnTo>
                  <a:lnTo>
                    <a:pt x="1759" y="934"/>
                  </a:lnTo>
                  <a:lnTo>
                    <a:pt x="1754" y="946"/>
                  </a:lnTo>
                  <a:lnTo>
                    <a:pt x="1752" y="936"/>
                  </a:lnTo>
                  <a:lnTo>
                    <a:pt x="1789" y="940"/>
                  </a:lnTo>
                  <a:lnTo>
                    <a:pt x="1744" y="949"/>
                  </a:lnTo>
                  <a:lnTo>
                    <a:pt x="1736" y="949"/>
                  </a:lnTo>
                  <a:lnTo>
                    <a:pt x="1738" y="942"/>
                  </a:lnTo>
                  <a:lnTo>
                    <a:pt x="1736" y="949"/>
                  </a:lnTo>
                  <a:lnTo>
                    <a:pt x="1728" y="939"/>
                  </a:lnTo>
                  <a:lnTo>
                    <a:pt x="1688" y="904"/>
                  </a:lnTo>
                  <a:lnTo>
                    <a:pt x="1589" y="917"/>
                  </a:lnTo>
                  <a:lnTo>
                    <a:pt x="1563" y="935"/>
                  </a:lnTo>
                  <a:lnTo>
                    <a:pt x="1539" y="959"/>
                  </a:lnTo>
                  <a:lnTo>
                    <a:pt x="1500" y="961"/>
                  </a:lnTo>
                  <a:lnTo>
                    <a:pt x="1334" y="994"/>
                  </a:lnTo>
                  <a:lnTo>
                    <a:pt x="1320" y="1007"/>
                  </a:lnTo>
                  <a:lnTo>
                    <a:pt x="1291" y="1028"/>
                  </a:lnTo>
                  <a:lnTo>
                    <a:pt x="1272" y="1038"/>
                  </a:lnTo>
                  <a:lnTo>
                    <a:pt x="1263" y="1042"/>
                  </a:lnTo>
                  <a:lnTo>
                    <a:pt x="1250" y="1054"/>
                  </a:lnTo>
                  <a:lnTo>
                    <a:pt x="1238" y="1052"/>
                  </a:lnTo>
                  <a:lnTo>
                    <a:pt x="1221" y="1069"/>
                  </a:lnTo>
                  <a:lnTo>
                    <a:pt x="1203" y="1079"/>
                  </a:lnTo>
                  <a:lnTo>
                    <a:pt x="1193" y="1088"/>
                  </a:lnTo>
                  <a:lnTo>
                    <a:pt x="1178" y="1100"/>
                  </a:lnTo>
                  <a:lnTo>
                    <a:pt x="1162" y="1108"/>
                  </a:lnTo>
                  <a:lnTo>
                    <a:pt x="1138" y="1118"/>
                  </a:lnTo>
                  <a:close/>
                </a:path>
              </a:pathLst>
            </a:custGeom>
            <a:solidFill>
              <a:srgbClr val="7F7F7F">
                <a:alpha val="64705"/>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grpSp>
      <p:graphicFrame>
        <p:nvGraphicFramePr>
          <p:cNvPr id="1150" name="Google Shape;1150;p62"/>
          <p:cNvGraphicFramePr/>
          <p:nvPr/>
        </p:nvGraphicFramePr>
        <p:xfrm>
          <a:off x="6070182" y="3322167"/>
          <a:ext cx="1260425" cy="199350"/>
        </p:xfrm>
        <a:graphic>
          <a:graphicData uri="http://schemas.openxmlformats.org/drawingml/2006/table">
            <a:tbl>
              <a:tblPr firstRow="1" bandRow="1">
                <a:noFill/>
                <a:tableStyleId>{E282A650-51E5-4340-A25D-3798A9045807}</a:tableStyleId>
              </a:tblPr>
              <a:tblGrid>
                <a:gridCol w="860600">
                  <a:extLst>
                    <a:ext uri="{9D8B030D-6E8A-4147-A177-3AD203B41FA5}">
                      <a16:colId xmlns:a16="http://schemas.microsoft.com/office/drawing/2014/main" val="20000"/>
                    </a:ext>
                  </a:extLst>
                </a:gridCol>
                <a:gridCol w="399825">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LAMBAYEQUE</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6,233</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cxnSp>
        <p:nvCxnSpPr>
          <p:cNvPr id="1151" name="Google Shape;1151;p62"/>
          <p:cNvCxnSpPr/>
          <p:nvPr/>
        </p:nvCxnSpPr>
        <p:spPr>
          <a:xfrm rot="-5400000" flipH="1">
            <a:off x="7400595" y="2587758"/>
            <a:ext cx="1028100" cy="113700"/>
          </a:xfrm>
          <a:prstGeom prst="bentConnector3">
            <a:avLst>
              <a:gd name="adj1" fmla="val 50006"/>
            </a:avLst>
          </a:prstGeom>
          <a:noFill/>
          <a:ln w="9525" cap="flat" cmpd="sng">
            <a:solidFill>
              <a:srgbClr val="3F3F3F"/>
            </a:solidFill>
            <a:prstDash val="dash"/>
            <a:miter lim="800000"/>
            <a:headEnd type="none" w="sm" len="sm"/>
            <a:tailEnd type="none" w="sm" len="sm"/>
          </a:ln>
        </p:spPr>
      </p:cxnSp>
      <p:graphicFrame>
        <p:nvGraphicFramePr>
          <p:cNvPr id="1152" name="Google Shape;1152;p62"/>
          <p:cNvGraphicFramePr/>
          <p:nvPr/>
        </p:nvGraphicFramePr>
        <p:xfrm>
          <a:off x="6221171" y="2783911"/>
          <a:ext cx="1088175" cy="199350"/>
        </p:xfrm>
        <a:graphic>
          <a:graphicData uri="http://schemas.openxmlformats.org/drawingml/2006/table">
            <a:tbl>
              <a:tblPr firstRow="1" bandRow="1">
                <a:noFill/>
                <a:tableStyleId>{E282A650-51E5-4340-A25D-3798A9045807}</a:tableStyleId>
              </a:tblPr>
              <a:tblGrid>
                <a:gridCol w="713425">
                  <a:extLst>
                    <a:ext uri="{9D8B030D-6E8A-4147-A177-3AD203B41FA5}">
                      <a16:colId xmlns:a16="http://schemas.microsoft.com/office/drawing/2014/main" val="20000"/>
                    </a:ext>
                  </a:extLst>
                </a:gridCol>
                <a:gridCol w="3747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PIURA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6,580</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53" name="Google Shape;1153;p62"/>
          <p:cNvGraphicFramePr/>
          <p:nvPr/>
        </p:nvGraphicFramePr>
        <p:xfrm>
          <a:off x="6379277" y="2268737"/>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TUMBES</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561</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54" name="Google Shape;1154;p62"/>
          <p:cNvGraphicFramePr/>
          <p:nvPr/>
        </p:nvGraphicFramePr>
        <p:xfrm>
          <a:off x="6453994" y="3725157"/>
          <a:ext cx="1260425" cy="199350"/>
        </p:xfrm>
        <a:graphic>
          <a:graphicData uri="http://schemas.openxmlformats.org/drawingml/2006/table">
            <a:tbl>
              <a:tblPr firstRow="1" bandRow="1">
                <a:noFill/>
                <a:tableStyleId>{E282A650-51E5-4340-A25D-3798A9045807}</a:tableStyleId>
              </a:tblPr>
              <a:tblGrid>
                <a:gridCol w="818100">
                  <a:extLst>
                    <a:ext uri="{9D8B030D-6E8A-4147-A177-3AD203B41FA5}">
                      <a16:colId xmlns:a16="http://schemas.microsoft.com/office/drawing/2014/main" val="20000"/>
                    </a:ext>
                  </a:extLst>
                </a:gridCol>
                <a:gridCol w="442325">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LA LIBERTAD</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8,247</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55" name="Google Shape;1155;p62"/>
          <p:cNvGraphicFramePr/>
          <p:nvPr/>
        </p:nvGraphicFramePr>
        <p:xfrm>
          <a:off x="6795399" y="4149818"/>
          <a:ext cx="1088200" cy="199350"/>
        </p:xfrm>
        <a:graphic>
          <a:graphicData uri="http://schemas.openxmlformats.org/drawingml/2006/table">
            <a:tbl>
              <a:tblPr firstRow="1" bandRow="1">
                <a:noFill/>
                <a:tableStyleId>{E282A650-51E5-4340-A25D-3798A9045807}</a:tableStyleId>
              </a:tblPr>
              <a:tblGrid>
                <a:gridCol w="714950">
                  <a:extLst>
                    <a:ext uri="{9D8B030D-6E8A-4147-A177-3AD203B41FA5}">
                      <a16:colId xmlns:a16="http://schemas.microsoft.com/office/drawing/2014/main" val="20000"/>
                    </a:ext>
                  </a:extLst>
                </a:gridCol>
                <a:gridCol w="373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a:solidFill>
                            <a:srgbClr val="3F3F3F"/>
                          </a:solidFill>
                          <a:latin typeface="Montserrat"/>
                          <a:ea typeface="Montserrat"/>
                          <a:cs typeface="Montserrat"/>
                          <a:sym typeface="Montserrat"/>
                        </a:rPr>
                        <a:t>Á</a:t>
                      </a:r>
                      <a:r>
                        <a:rPr lang="es-ES" sz="800" b="1" u="none" strike="noStrike" cap="none">
                          <a:solidFill>
                            <a:srgbClr val="3F3F3F"/>
                          </a:solidFill>
                          <a:latin typeface="Montserrat"/>
                          <a:ea typeface="Montserrat"/>
                          <a:cs typeface="Montserrat"/>
                          <a:sym typeface="Montserrat"/>
                        </a:rPr>
                        <a:t>NCASH</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1,308</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56" name="Google Shape;1156;p62"/>
          <p:cNvGraphicFramePr/>
          <p:nvPr/>
        </p:nvGraphicFramePr>
        <p:xfrm>
          <a:off x="6746518" y="4699377"/>
          <a:ext cx="1431175" cy="199350"/>
        </p:xfrm>
        <a:graphic>
          <a:graphicData uri="http://schemas.openxmlformats.org/drawingml/2006/table">
            <a:tbl>
              <a:tblPr firstRow="1" bandRow="1">
                <a:noFill/>
                <a:tableStyleId>{E282A650-51E5-4340-A25D-3798A9045807}</a:tableStyleId>
              </a:tblPr>
              <a:tblGrid>
                <a:gridCol w="954350">
                  <a:extLst>
                    <a:ext uri="{9D8B030D-6E8A-4147-A177-3AD203B41FA5}">
                      <a16:colId xmlns:a16="http://schemas.microsoft.com/office/drawing/2014/main" val="20000"/>
                    </a:ext>
                  </a:extLst>
                </a:gridCol>
                <a:gridCol w="476825">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LIMA Y CALLAO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12,418</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57" name="Google Shape;1157;p62"/>
          <p:cNvGraphicFramePr/>
          <p:nvPr/>
        </p:nvGraphicFramePr>
        <p:xfrm>
          <a:off x="7379795" y="5388832"/>
          <a:ext cx="1088200" cy="199350"/>
        </p:xfrm>
        <a:graphic>
          <a:graphicData uri="http://schemas.openxmlformats.org/drawingml/2006/table">
            <a:tbl>
              <a:tblPr firstRow="1" bandRow="1">
                <a:noFill/>
                <a:tableStyleId>{E282A650-51E5-4340-A25D-3798A9045807}</a:tableStyleId>
              </a:tblPr>
              <a:tblGrid>
                <a:gridCol w="638550">
                  <a:extLst>
                    <a:ext uri="{9D8B030D-6E8A-4147-A177-3AD203B41FA5}">
                      <a16:colId xmlns:a16="http://schemas.microsoft.com/office/drawing/2014/main" val="20000"/>
                    </a:ext>
                  </a:extLst>
                </a:gridCol>
                <a:gridCol w="4496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ICA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6,196</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58" name="Google Shape;1158;p62"/>
          <p:cNvGraphicFramePr/>
          <p:nvPr/>
        </p:nvGraphicFramePr>
        <p:xfrm>
          <a:off x="7089499" y="4996474"/>
          <a:ext cx="1272475" cy="199350"/>
        </p:xfrm>
        <a:graphic>
          <a:graphicData uri="http://schemas.openxmlformats.org/drawingml/2006/table">
            <a:tbl>
              <a:tblPr firstRow="1" bandRow="1">
                <a:noFill/>
                <a:tableStyleId>{E282A650-51E5-4340-A25D-3798A9045807}</a:tableStyleId>
              </a:tblPr>
              <a:tblGrid>
                <a:gridCol w="949450">
                  <a:extLst>
                    <a:ext uri="{9D8B030D-6E8A-4147-A177-3AD203B41FA5}">
                      <a16:colId xmlns:a16="http://schemas.microsoft.com/office/drawing/2014/main" val="20000"/>
                    </a:ext>
                  </a:extLst>
                </a:gridCol>
                <a:gridCol w="323025">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HUANCAVELICA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930</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59" name="Google Shape;1159;p62"/>
          <p:cNvGraphicFramePr/>
          <p:nvPr/>
        </p:nvGraphicFramePr>
        <p:xfrm>
          <a:off x="8379022" y="6053306"/>
          <a:ext cx="1088200" cy="199350"/>
        </p:xfrm>
        <a:graphic>
          <a:graphicData uri="http://schemas.openxmlformats.org/drawingml/2006/table">
            <a:tbl>
              <a:tblPr firstRow="1" bandRow="1">
                <a:noFill/>
                <a:tableStyleId>{E282A650-51E5-4340-A25D-3798A9045807}</a:tableStyleId>
              </a:tblPr>
              <a:tblGrid>
                <a:gridCol w="672250">
                  <a:extLst>
                    <a:ext uri="{9D8B030D-6E8A-4147-A177-3AD203B41FA5}">
                      <a16:colId xmlns:a16="http://schemas.microsoft.com/office/drawing/2014/main" val="20000"/>
                    </a:ext>
                  </a:extLst>
                </a:gridCol>
                <a:gridCol w="4159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AREQUIPA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1,133</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60" name="Google Shape;1160;p62"/>
          <p:cNvGraphicFramePr/>
          <p:nvPr/>
        </p:nvGraphicFramePr>
        <p:xfrm>
          <a:off x="7365453" y="1829959"/>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CAJAMARCA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742</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61" name="Google Shape;1161;p62"/>
          <p:cNvGraphicFramePr/>
          <p:nvPr/>
        </p:nvGraphicFramePr>
        <p:xfrm>
          <a:off x="9502633" y="1678694"/>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LORETO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675</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62" name="Google Shape;1162;p62"/>
          <p:cNvGraphicFramePr/>
          <p:nvPr/>
        </p:nvGraphicFramePr>
        <p:xfrm>
          <a:off x="10388205" y="2191207"/>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AMAZONAS</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520</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63" name="Google Shape;1163;p62"/>
          <p:cNvGraphicFramePr/>
          <p:nvPr/>
        </p:nvGraphicFramePr>
        <p:xfrm>
          <a:off x="10388205" y="2592092"/>
          <a:ext cx="1207825" cy="199350"/>
        </p:xfrm>
        <a:graphic>
          <a:graphicData uri="http://schemas.openxmlformats.org/drawingml/2006/table">
            <a:tbl>
              <a:tblPr firstRow="1" bandRow="1">
                <a:noFill/>
                <a:tableStyleId>{E282A650-51E5-4340-A25D-3798A9045807}</a:tableStyleId>
              </a:tblPr>
              <a:tblGrid>
                <a:gridCol w="780875">
                  <a:extLst>
                    <a:ext uri="{9D8B030D-6E8A-4147-A177-3AD203B41FA5}">
                      <a16:colId xmlns:a16="http://schemas.microsoft.com/office/drawing/2014/main" val="20000"/>
                    </a:ext>
                  </a:extLst>
                </a:gridCol>
                <a:gridCol w="4269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SAN MARTIN</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4,881</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64" name="Google Shape;1164;p62"/>
          <p:cNvGraphicFramePr/>
          <p:nvPr/>
        </p:nvGraphicFramePr>
        <p:xfrm>
          <a:off x="9751272" y="2965328"/>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a:solidFill>
                            <a:srgbClr val="3F3F3F"/>
                          </a:solidFill>
                          <a:latin typeface="Montserrat"/>
                          <a:ea typeface="Montserrat"/>
                          <a:cs typeface="Montserrat"/>
                          <a:sym typeface="Montserrat"/>
                        </a:rPr>
                        <a:t>HUÁNUCO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589</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65" name="Google Shape;1165;p62"/>
          <p:cNvGraphicFramePr/>
          <p:nvPr/>
        </p:nvGraphicFramePr>
        <p:xfrm>
          <a:off x="9747796" y="3328129"/>
          <a:ext cx="1088175" cy="199350"/>
        </p:xfrm>
        <a:graphic>
          <a:graphicData uri="http://schemas.openxmlformats.org/drawingml/2006/table">
            <a:tbl>
              <a:tblPr firstRow="1" bandRow="1">
                <a:noFill/>
                <a:tableStyleId>{E282A650-51E5-4340-A25D-3798A9045807}</a:tableStyleId>
              </a:tblPr>
              <a:tblGrid>
                <a:gridCol w="641200">
                  <a:extLst>
                    <a:ext uri="{9D8B030D-6E8A-4147-A177-3AD203B41FA5}">
                      <a16:colId xmlns:a16="http://schemas.microsoft.com/office/drawing/2014/main" val="20000"/>
                    </a:ext>
                  </a:extLst>
                </a:gridCol>
                <a:gridCol w="446975">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UCAYALI</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1,109</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66" name="Google Shape;1166;p62"/>
          <p:cNvGraphicFramePr/>
          <p:nvPr/>
        </p:nvGraphicFramePr>
        <p:xfrm>
          <a:off x="10189263" y="3698764"/>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PASCO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194</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67" name="Google Shape;1167;p62"/>
          <p:cNvGraphicFramePr/>
          <p:nvPr/>
        </p:nvGraphicFramePr>
        <p:xfrm>
          <a:off x="10507829" y="4066570"/>
          <a:ext cx="1088200" cy="199350"/>
        </p:xfrm>
        <a:graphic>
          <a:graphicData uri="http://schemas.openxmlformats.org/drawingml/2006/table">
            <a:tbl>
              <a:tblPr firstRow="1" bandRow="1">
                <a:noFill/>
                <a:tableStyleId>{E282A650-51E5-4340-A25D-3798A9045807}</a:tableStyleId>
              </a:tblPr>
              <a:tblGrid>
                <a:gridCol w="626250">
                  <a:extLst>
                    <a:ext uri="{9D8B030D-6E8A-4147-A177-3AD203B41FA5}">
                      <a16:colId xmlns:a16="http://schemas.microsoft.com/office/drawing/2014/main" val="20000"/>
                    </a:ext>
                  </a:extLst>
                </a:gridCol>
                <a:gridCol w="4619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a:solidFill>
                            <a:srgbClr val="3F3F3F"/>
                          </a:solidFill>
                          <a:latin typeface="Montserrat"/>
                          <a:ea typeface="Montserrat"/>
                          <a:cs typeface="Montserrat"/>
                          <a:sym typeface="Montserrat"/>
                        </a:rPr>
                        <a:t>JUNÍN</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1,037</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68" name="Google Shape;1168;p62"/>
          <p:cNvGraphicFramePr/>
          <p:nvPr/>
        </p:nvGraphicFramePr>
        <p:xfrm>
          <a:off x="10689559" y="4433578"/>
          <a:ext cx="1088200" cy="31584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MADRE DE DIOS</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69" name="Google Shape;1169;p62"/>
          <p:cNvGraphicFramePr/>
          <p:nvPr/>
        </p:nvGraphicFramePr>
        <p:xfrm>
          <a:off x="10863567" y="5242275"/>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APURIMAC</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477</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70" name="Google Shape;1170;p62"/>
          <p:cNvGraphicFramePr/>
          <p:nvPr/>
        </p:nvGraphicFramePr>
        <p:xfrm>
          <a:off x="10850046" y="5626111"/>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PUNO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94</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71" name="Google Shape;1171;p62"/>
          <p:cNvGraphicFramePr/>
          <p:nvPr/>
        </p:nvGraphicFramePr>
        <p:xfrm>
          <a:off x="7593206" y="5718660"/>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AYACUCHO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788</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72" name="Google Shape;1172;p62"/>
          <p:cNvGraphicFramePr/>
          <p:nvPr/>
        </p:nvGraphicFramePr>
        <p:xfrm>
          <a:off x="10873311" y="4875267"/>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CUSCO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457</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cxnSp>
        <p:nvCxnSpPr>
          <p:cNvPr id="1173" name="Google Shape;1173;p62"/>
          <p:cNvCxnSpPr/>
          <p:nvPr/>
        </p:nvCxnSpPr>
        <p:spPr>
          <a:xfrm>
            <a:off x="6923375" y="2468089"/>
            <a:ext cx="600000" cy="186900"/>
          </a:xfrm>
          <a:prstGeom prst="bentConnector2">
            <a:avLst/>
          </a:prstGeom>
          <a:noFill/>
          <a:ln w="9525" cap="flat" cmpd="sng">
            <a:solidFill>
              <a:srgbClr val="3F3F3F"/>
            </a:solidFill>
            <a:prstDash val="dash"/>
            <a:miter lim="800000"/>
            <a:headEnd type="none" w="sm" len="sm"/>
            <a:tailEnd type="none" w="sm" len="sm"/>
          </a:ln>
        </p:spPr>
      </p:cxnSp>
      <p:cxnSp>
        <p:nvCxnSpPr>
          <p:cNvPr id="1174" name="Google Shape;1174;p62"/>
          <p:cNvCxnSpPr/>
          <p:nvPr/>
        </p:nvCxnSpPr>
        <p:spPr>
          <a:xfrm>
            <a:off x="7309368" y="2883587"/>
            <a:ext cx="368100" cy="101700"/>
          </a:xfrm>
          <a:prstGeom prst="bentConnector3">
            <a:avLst>
              <a:gd name="adj1" fmla="val 50014"/>
            </a:avLst>
          </a:prstGeom>
          <a:noFill/>
          <a:ln w="9525" cap="flat" cmpd="sng">
            <a:solidFill>
              <a:srgbClr val="3F3F3F"/>
            </a:solidFill>
            <a:prstDash val="dash"/>
            <a:miter lim="800000"/>
            <a:headEnd type="none" w="sm" len="sm"/>
            <a:tailEnd type="none" w="sm" len="sm"/>
          </a:ln>
        </p:spPr>
      </p:cxnSp>
      <p:cxnSp>
        <p:nvCxnSpPr>
          <p:cNvPr id="1175" name="Google Shape;1175;p62"/>
          <p:cNvCxnSpPr/>
          <p:nvPr/>
        </p:nvCxnSpPr>
        <p:spPr>
          <a:xfrm rot="10800000" flipH="1">
            <a:off x="7330607" y="3347174"/>
            <a:ext cx="465000" cy="127800"/>
          </a:xfrm>
          <a:prstGeom prst="bentConnector3">
            <a:avLst>
              <a:gd name="adj1" fmla="val 49999"/>
            </a:avLst>
          </a:prstGeom>
          <a:noFill/>
          <a:ln w="9525" cap="flat" cmpd="sng">
            <a:solidFill>
              <a:srgbClr val="3F3F3F"/>
            </a:solidFill>
            <a:prstDash val="dash"/>
            <a:miter lim="800000"/>
            <a:headEnd type="none" w="sm" len="sm"/>
            <a:tailEnd type="none" w="sm" len="sm"/>
          </a:ln>
        </p:spPr>
      </p:cxnSp>
      <p:cxnSp>
        <p:nvCxnSpPr>
          <p:cNvPr id="1176" name="Google Shape;1176;p62"/>
          <p:cNvCxnSpPr/>
          <p:nvPr/>
        </p:nvCxnSpPr>
        <p:spPr>
          <a:xfrm rot="10800000" flipH="1">
            <a:off x="7696807" y="3782919"/>
            <a:ext cx="407400" cy="67800"/>
          </a:xfrm>
          <a:prstGeom prst="bentConnector3">
            <a:avLst>
              <a:gd name="adj1" fmla="val 50010"/>
            </a:avLst>
          </a:prstGeom>
          <a:noFill/>
          <a:ln w="9525" cap="flat" cmpd="sng">
            <a:solidFill>
              <a:srgbClr val="3F3F3F"/>
            </a:solidFill>
            <a:prstDash val="dash"/>
            <a:miter lim="800000"/>
            <a:headEnd type="none" w="sm" len="sm"/>
            <a:tailEnd type="none" w="sm" len="sm"/>
          </a:ln>
        </p:spPr>
      </p:cxnSp>
      <p:cxnSp>
        <p:nvCxnSpPr>
          <p:cNvPr id="1177" name="Google Shape;1177;p62"/>
          <p:cNvCxnSpPr/>
          <p:nvPr/>
        </p:nvCxnSpPr>
        <p:spPr>
          <a:xfrm rot="10800000" flipH="1">
            <a:off x="7873674" y="4108626"/>
            <a:ext cx="390600" cy="178200"/>
          </a:xfrm>
          <a:prstGeom prst="bentConnector3">
            <a:avLst>
              <a:gd name="adj1" fmla="val 49981"/>
            </a:avLst>
          </a:prstGeom>
          <a:noFill/>
          <a:ln w="9525" cap="flat" cmpd="sng">
            <a:solidFill>
              <a:srgbClr val="3F3F3F"/>
            </a:solidFill>
            <a:prstDash val="dash"/>
            <a:miter lim="800000"/>
            <a:headEnd type="none" w="sm" len="sm"/>
            <a:tailEnd type="none" w="sm" len="sm"/>
          </a:ln>
        </p:spPr>
      </p:cxnSp>
      <p:cxnSp>
        <p:nvCxnSpPr>
          <p:cNvPr id="1178" name="Google Shape;1178;p62"/>
          <p:cNvCxnSpPr/>
          <p:nvPr/>
        </p:nvCxnSpPr>
        <p:spPr>
          <a:xfrm rot="10800000" flipH="1">
            <a:off x="8155671" y="4704825"/>
            <a:ext cx="430500" cy="95700"/>
          </a:xfrm>
          <a:prstGeom prst="bentConnector3">
            <a:avLst>
              <a:gd name="adj1" fmla="val 49997"/>
            </a:avLst>
          </a:prstGeom>
          <a:noFill/>
          <a:ln w="9525" cap="flat" cmpd="sng">
            <a:solidFill>
              <a:srgbClr val="3F3F3F"/>
            </a:solidFill>
            <a:prstDash val="dash"/>
            <a:miter lim="800000"/>
            <a:headEnd type="none" w="sm" len="sm"/>
            <a:tailEnd type="none" w="sm" len="sm"/>
          </a:ln>
        </p:spPr>
      </p:cxnSp>
      <p:cxnSp>
        <p:nvCxnSpPr>
          <p:cNvPr id="1179" name="Google Shape;1179;p62"/>
          <p:cNvCxnSpPr/>
          <p:nvPr/>
        </p:nvCxnSpPr>
        <p:spPr>
          <a:xfrm rot="10800000" flipH="1">
            <a:off x="8368998" y="5012960"/>
            <a:ext cx="659400" cy="172800"/>
          </a:xfrm>
          <a:prstGeom prst="bentConnector3">
            <a:avLst>
              <a:gd name="adj1" fmla="val 49995"/>
            </a:avLst>
          </a:prstGeom>
          <a:noFill/>
          <a:ln w="9525" cap="flat" cmpd="sng">
            <a:solidFill>
              <a:srgbClr val="3F3F3F"/>
            </a:solidFill>
            <a:prstDash val="dash"/>
            <a:miter lim="800000"/>
            <a:headEnd type="none" w="sm" len="sm"/>
            <a:tailEnd type="none" w="sm" len="sm"/>
          </a:ln>
        </p:spPr>
      </p:cxnSp>
      <p:cxnSp>
        <p:nvCxnSpPr>
          <p:cNvPr id="1180" name="Google Shape;1180;p62"/>
          <p:cNvCxnSpPr/>
          <p:nvPr/>
        </p:nvCxnSpPr>
        <p:spPr>
          <a:xfrm rot="10800000" flipH="1">
            <a:off x="8443157" y="5386122"/>
            <a:ext cx="435900" cy="176400"/>
          </a:xfrm>
          <a:prstGeom prst="bentConnector3">
            <a:avLst>
              <a:gd name="adj1" fmla="val 49996"/>
            </a:avLst>
          </a:prstGeom>
          <a:noFill/>
          <a:ln w="9525" cap="flat" cmpd="sng">
            <a:solidFill>
              <a:srgbClr val="3F3F3F"/>
            </a:solidFill>
            <a:prstDash val="dash"/>
            <a:miter lim="800000"/>
            <a:headEnd type="none" w="sm" len="sm"/>
            <a:tailEnd type="none" w="sm" len="sm"/>
          </a:ln>
        </p:spPr>
      </p:cxnSp>
      <p:cxnSp>
        <p:nvCxnSpPr>
          <p:cNvPr id="1181" name="Google Shape;1181;p62"/>
          <p:cNvCxnSpPr/>
          <p:nvPr/>
        </p:nvCxnSpPr>
        <p:spPr>
          <a:xfrm rot="10800000" flipH="1">
            <a:off x="8655987" y="5412803"/>
            <a:ext cx="553200" cy="448200"/>
          </a:xfrm>
          <a:prstGeom prst="bentConnector3">
            <a:avLst>
              <a:gd name="adj1" fmla="val 50008"/>
            </a:avLst>
          </a:prstGeom>
          <a:noFill/>
          <a:ln w="9525" cap="flat" cmpd="sng">
            <a:solidFill>
              <a:srgbClr val="3F3F3F"/>
            </a:solidFill>
            <a:prstDash val="dash"/>
            <a:miter lim="800000"/>
            <a:headEnd type="none" w="sm" len="sm"/>
            <a:tailEnd type="none" w="sm" len="sm"/>
          </a:ln>
        </p:spPr>
      </p:cxnSp>
      <p:cxnSp>
        <p:nvCxnSpPr>
          <p:cNvPr id="1182" name="Google Shape;1182;p62"/>
          <p:cNvCxnSpPr/>
          <p:nvPr/>
        </p:nvCxnSpPr>
        <p:spPr>
          <a:xfrm rot="-5400000">
            <a:off x="9329069" y="5827632"/>
            <a:ext cx="463500" cy="187200"/>
          </a:xfrm>
          <a:prstGeom prst="bentConnector2">
            <a:avLst/>
          </a:prstGeom>
          <a:noFill/>
          <a:ln w="9525" cap="flat" cmpd="sng">
            <a:solidFill>
              <a:srgbClr val="3F3F3F"/>
            </a:solidFill>
            <a:prstDash val="dash"/>
            <a:miter lim="800000"/>
            <a:headEnd type="none" w="sm" len="sm"/>
            <a:tailEnd type="none" w="sm" len="sm"/>
          </a:ln>
        </p:spPr>
      </p:cxnSp>
      <p:cxnSp>
        <p:nvCxnSpPr>
          <p:cNvPr id="1183" name="Google Shape;1183;p62"/>
          <p:cNvCxnSpPr/>
          <p:nvPr/>
        </p:nvCxnSpPr>
        <p:spPr>
          <a:xfrm flipH="1">
            <a:off x="9004033" y="1778369"/>
            <a:ext cx="498600" cy="345000"/>
          </a:xfrm>
          <a:prstGeom prst="bentConnector3">
            <a:avLst>
              <a:gd name="adj1" fmla="val 49995"/>
            </a:avLst>
          </a:prstGeom>
          <a:noFill/>
          <a:ln w="9525" cap="flat" cmpd="sng">
            <a:solidFill>
              <a:srgbClr val="3F3F3F"/>
            </a:solidFill>
            <a:prstDash val="dash"/>
            <a:miter lim="800000"/>
            <a:headEnd type="none" w="sm" len="sm"/>
            <a:tailEnd type="none" w="sm" len="sm"/>
          </a:ln>
        </p:spPr>
      </p:cxnSp>
      <p:cxnSp>
        <p:nvCxnSpPr>
          <p:cNvPr id="1184" name="Google Shape;1184;p62"/>
          <p:cNvCxnSpPr/>
          <p:nvPr/>
        </p:nvCxnSpPr>
        <p:spPr>
          <a:xfrm flipH="1">
            <a:off x="8177805" y="2290883"/>
            <a:ext cx="2210400" cy="882000"/>
          </a:xfrm>
          <a:prstGeom prst="bentConnector3">
            <a:avLst>
              <a:gd name="adj1" fmla="val 79497"/>
            </a:avLst>
          </a:prstGeom>
          <a:noFill/>
          <a:ln w="9525" cap="flat" cmpd="sng">
            <a:solidFill>
              <a:srgbClr val="3F3F3F"/>
            </a:solidFill>
            <a:prstDash val="dash"/>
            <a:miter lim="800000"/>
            <a:headEnd type="none" w="sm" len="sm"/>
            <a:tailEnd type="none" w="sm" len="sm"/>
          </a:ln>
        </p:spPr>
      </p:cxnSp>
      <p:cxnSp>
        <p:nvCxnSpPr>
          <p:cNvPr id="1185" name="Google Shape;1185;p62"/>
          <p:cNvCxnSpPr/>
          <p:nvPr/>
        </p:nvCxnSpPr>
        <p:spPr>
          <a:xfrm flipH="1">
            <a:off x="8506057" y="2711310"/>
            <a:ext cx="1888500" cy="750000"/>
          </a:xfrm>
          <a:prstGeom prst="bentConnector3">
            <a:avLst>
              <a:gd name="adj1" fmla="val 76903"/>
            </a:avLst>
          </a:prstGeom>
          <a:noFill/>
          <a:ln w="9525" cap="flat" cmpd="sng">
            <a:solidFill>
              <a:srgbClr val="3F3F3F"/>
            </a:solidFill>
            <a:prstDash val="dash"/>
            <a:miter lim="800000"/>
            <a:headEnd type="none" w="sm" len="sm"/>
            <a:tailEnd type="none" w="sm" len="sm"/>
          </a:ln>
        </p:spPr>
      </p:cxnSp>
      <p:cxnSp>
        <p:nvCxnSpPr>
          <p:cNvPr id="1186" name="Google Shape;1186;p62"/>
          <p:cNvCxnSpPr/>
          <p:nvPr/>
        </p:nvCxnSpPr>
        <p:spPr>
          <a:xfrm flipH="1">
            <a:off x="8688372" y="3065004"/>
            <a:ext cx="1062900" cy="1004400"/>
          </a:xfrm>
          <a:prstGeom prst="bentConnector3">
            <a:avLst>
              <a:gd name="adj1" fmla="val 50002"/>
            </a:avLst>
          </a:prstGeom>
          <a:noFill/>
          <a:ln w="9525" cap="flat" cmpd="sng">
            <a:solidFill>
              <a:srgbClr val="3F3F3F"/>
            </a:solidFill>
            <a:prstDash val="dash"/>
            <a:miter lim="800000"/>
            <a:headEnd type="none" w="sm" len="sm"/>
            <a:tailEnd type="none" w="sm" len="sm"/>
          </a:ln>
        </p:spPr>
      </p:cxnSp>
      <p:cxnSp>
        <p:nvCxnSpPr>
          <p:cNvPr id="1187" name="Google Shape;1187;p62"/>
          <p:cNvCxnSpPr/>
          <p:nvPr/>
        </p:nvCxnSpPr>
        <p:spPr>
          <a:xfrm rot="5400000">
            <a:off x="9232396" y="3572704"/>
            <a:ext cx="660300" cy="370500"/>
          </a:xfrm>
          <a:prstGeom prst="bentConnector2">
            <a:avLst/>
          </a:prstGeom>
          <a:noFill/>
          <a:ln w="9525" cap="flat" cmpd="sng">
            <a:solidFill>
              <a:srgbClr val="3F3F3F"/>
            </a:solidFill>
            <a:prstDash val="dash"/>
            <a:miter lim="800000"/>
            <a:headEnd type="none" w="sm" len="sm"/>
            <a:tailEnd type="none" w="sm" len="sm"/>
          </a:ln>
        </p:spPr>
      </p:cxnSp>
      <p:cxnSp>
        <p:nvCxnSpPr>
          <p:cNvPr id="1188" name="Google Shape;1188;p62"/>
          <p:cNvCxnSpPr/>
          <p:nvPr/>
        </p:nvCxnSpPr>
        <p:spPr>
          <a:xfrm flipH="1">
            <a:off x="9021664" y="3798440"/>
            <a:ext cx="1167600" cy="512400"/>
          </a:xfrm>
          <a:prstGeom prst="bentConnector3">
            <a:avLst>
              <a:gd name="adj1" fmla="val 50000"/>
            </a:avLst>
          </a:prstGeom>
          <a:noFill/>
          <a:ln w="9525" cap="flat" cmpd="sng">
            <a:solidFill>
              <a:srgbClr val="3F3F3F"/>
            </a:solidFill>
            <a:prstDash val="dash"/>
            <a:miter lim="800000"/>
            <a:headEnd type="none" w="sm" len="sm"/>
            <a:tailEnd type="none" w="sm" len="sm"/>
          </a:ln>
        </p:spPr>
      </p:cxnSp>
      <p:cxnSp>
        <p:nvCxnSpPr>
          <p:cNvPr id="1189" name="Google Shape;1189;p62"/>
          <p:cNvCxnSpPr/>
          <p:nvPr/>
        </p:nvCxnSpPr>
        <p:spPr>
          <a:xfrm flipH="1">
            <a:off x="9114930" y="4166246"/>
            <a:ext cx="1392900" cy="451200"/>
          </a:xfrm>
          <a:prstGeom prst="bentConnector3">
            <a:avLst>
              <a:gd name="adj1" fmla="val 49998"/>
            </a:avLst>
          </a:prstGeom>
          <a:noFill/>
          <a:ln w="9525" cap="flat" cmpd="sng">
            <a:solidFill>
              <a:srgbClr val="3F3F3F"/>
            </a:solidFill>
            <a:prstDash val="dash"/>
            <a:miter lim="800000"/>
            <a:headEnd type="none" w="sm" len="sm"/>
            <a:tailEnd type="none" w="sm" len="sm"/>
          </a:ln>
        </p:spPr>
      </p:cxnSp>
      <p:cxnSp>
        <p:nvCxnSpPr>
          <p:cNvPr id="1190" name="Google Shape;1190;p62"/>
          <p:cNvCxnSpPr/>
          <p:nvPr/>
        </p:nvCxnSpPr>
        <p:spPr>
          <a:xfrm flipH="1">
            <a:off x="10116560" y="4591498"/>
            <a:ext cx="573000" cy="180600"/>
          </a:xfrm>
          <a:prstGeom prst="bentConnector3">
            <a:avLst>
              <a:gd name="adj1" fmla="val 50003"/>
            </a:avLst>
          </a:prstGeom>
          <a:noFill/>
          <a:ln w="9525" cap="flat" cmpd="sng">
            <a:solidFill>
              <a:srgbClr val="3F3F3F"/>
            </a:solidFill>
            <a:prstDash val="dash"/>
            <a:miter lim="800000"/>
            <a:headEnd type="none" w="sm" len="sm"/>
            <a:tailEnd type="none" w="sm" len="sm"/>
          </a:ln>
        </p:spPr>
      </p:cxnSp>
      <p:cxnSp>
        <p:nvCxnSpPr>
          <p:cNvPr id="1191" name="Google Shape;1191;p62"/>
          <p:cNvCxnSpPr/>
          <p:nvPr/>
        </p:nvCxnSpPr>
        <p:spPr>
          <a:xfrm rot="10800000">
            <a:off x="9555686" y="4897857"/>
            <a:ext cx="1320600" cy="89700"/>
          </a:xfrm>
          <a:prstGeom prst="bentConnector3">
            <a:avLst>
              <a:gd name="adj1" fmla="val 49999"/>
            </a:avLst>
          </a:prstGeom>
          <a:noFill/>
          <a:ln w="9525" cap="flat" cmpd="sng">
            <a:solidFill>
              <a:srgbClr val="3F3F3F"/>
            </a:solidFill>
            <a:prstDash val="dash"/>
            <a:miter lim="800000"/>
            <a:headEnd type="none" w="sm" len="sm"/>
            <a:tailEnd type="none" w="sm" len="sm"/>
          </a:ln>
        </p:spPr>
      </p:cxnSp>
      <p:cxnSp>
        <p:nvCxnSpPr>
          <p:cNvPr id="1192" name="Google Shape;1192;p62"/>
          <p:cNvCxnSpPr/>
          <p:nvPr/>
        </p:nvCxnSpPr>
        <p:spPr>
          <a:xfrm rot="10800000">
            <a:off x="9528868" y="5269837"/>
            <a:ext cx="1334700" cy="95400"/>
          </a:xfrm>
          <a:prstGeom prst="bentConnector3">
            <a:avLst>
              <a:gd name="adj1" fmla="val 49996"/>
            </a:avLst>
          </a:prstGeom>
          <a:noFill/>
          <a:ln w="9525" cap="flat" cmpd="sng">
            <a:solidFill>
              <a:srgbClr val="3F3F3F"/>
            </a:solidFill>
            <a:prstDash val="dash"/>
            <a:miter lim="800000"/>
            <a:headEnd type="none" w="sm" len="sm"/>
            <a:tailEnd type="none" w="sm" len="sm"/>
          </a:ln>
        </p:spPr>
      </p:cxnSp>
      <p:cxnSp>
        <p:nvCxnSpPr>
          <p:cNvPr id="1193" name="Google Shape;1193;p62"/>
          <p:cNvCxnSpPr/>
          <p:nvPr/>
        </p:nvCxnSpPr>
        <p:spPr>
          <a:xfrm rot="10800000">
            <a:off x="10196346" y="5511587"/>
            <a:ext cx="653700" cy="214200"/>
          </a:xfrm>
          <a:prstGeom prst="bentConnector3">
            <a:avLst>
              <a:gd name="adj1" fmla="val 50006"/>
            </a:avLst>
          </a:prstGeom>
          <a:noFill/>
          <a:ln w="9525" cap="flat" cmpd="sng">
            <a:solidFill>
              <a:srgbClr val="3F3F3F"/>
            </a:solidFill>
            <a:prstDash val="dash"/>
            <a:miter lim="800000"/>
            <a:headEnd type="none" w="sm" len="sm"/>
            <a:tailEnd type="none" w="sm" len="sm"/>
          </a:ln>
        </p:spPr>
      </p:cxnSp>
      <p:graphicFrame>
        <p:nvGraphicFramePr>
          <p:cNvPr id="1194" name="Google Shape;1194;p62"/>
          <p:cNvGraphicFramePr/>
          <p:nvPr/>
        </p:nvGraphicFramePr>
        <p:xfrm>
          <a:off x="10850046" y="6011533"/>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TACNA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381</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95" name="Google Shape;1195;p62"/>
          <p:cNvGraphicFramePr/>
          <p:nvPr/>
        </p:nvGraphicFramePr>
        <p:xfrm>
          <a:off x="8550111" y="6362844"/>
          <a:ext cx="1332300" cy="199350"/>
        </p:xfrm>
        <a:graphic>
          <a:graphicData uri="http://schemas.openxmlformats.org/drawingml/2006/table">
            <a:tbl>
              <a:tblPr firstRow="1" bandRow="1">
                <a:noFill/>
                <a:tableStyleId>{E282A650-51E5-4340-A25D-3798A9045807}</a:tableStyleId>
              </a:tblPr>
              <a:tblGrid>
                <a:gridCol w="823050">
                  <a:extLst>
                    <a:ext uri="{9D8B030D-6E8A-4147-A177-3AD203B41FA5}">
                      <a16:colId xmlns:a16="http://schemas.microsoft.com/office/drawing/2014/main" val="20000"/>
                    </a:ext>
                  </a:extLst>
                </a:gridCol>
                <a:gridCol w="509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MOQUEGUA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343</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196" name="Google Shape;1196;p62"/>
          <p:cNvGraphicFramePr/>
          <p:nvPr>
            <p:extLst>
              <p:ext uri="{D42A27DB-BD31-4B8C-83A1-F6EECF244321}">
                <p14:modId xmlns:p14="http://schemas.microsoft.com/office/powerpoint/2010/main" val="3599252731"/>
              </p:ext>
            </p:extLst>
          </p:nvPr>
        </p:nvGraphicFramePr>
        <p:xfrm>
          <a:off x="1756628" y="5387544"/>
          <a:ext cx="4283425" cy="1219000"/>
        </p:xfrm>
        <a:graphic>
          <a:graphicData uri="http://schemas.openxmlformats.org/drawingml/2006/table">
            <a:tbl>
              <a:tblPr>
                <a:noFill/>
                <a:tableStyleId>{E35E1775-2B76-44BB-B448-2D1FABC3E016}</a:tableStyleId>
              </a:tblPr>
              <a:tblGrid>
                <a:gridCol w="2414350">
                  <a:extLst>
                    <a:ext uri="{9D8B030D-6E8A-4147-A177-3AD203B41FA5}">
                      <a16:colId xmlns:a16="http://schemas.microsoft.com/office/drawing/2014/main" val="20000"/>
                    </a:ext>
                  </a:extLst>
                </a:gridCol>
                <a:gridCol w="1869075">
                  <a:extLst>
                    <a:ext uri="{9D8B030D-6E8A-4147-A177-3AD203B41FA5}">
                      <a16:colId xmlns:a16="http://schemas.microsoft.com/office/drawing/2014/main" val="20001"/>
                    </a:ext>
                  </a:extLst>
                </a:gridCol>
              </a:tblGrid>
              <a:tr h="151900">
                <a:tc>
                  <a:txBody>
                    <a:bodyPr/>
                    <a:lstStyle/>
                    <a:p>
                      <a:pPr marL="0" marR="0" lvl="0" indent="0" algn="ctr" rtl="0">
                        <a:lnSpc>
                          <a:spcPct val="100000"/>
                        </a:lnSpc>
                        <a:spcBef>
                          <a:spcPts val="0"/>
                        </a:spcBef>
                        <a:spcAft>
                          <a:spcPts val="0"/>
                        </a:spcAft>
                        <a:buClr>
                          <a:schemeClr val="lt1"/>
                        </a:buClr>
                        <a:buSzPts val="1000"/>
                        <a:buFont typeface="Montserrat"/>
                        <a:buNone/>
                      </a:pPr>
                      <a:r>
                        <a:rPr lang="es-ES" sz="1000" u="none" strike="noStrike" cap="none">
                          <a:solidFill>
                            <a:schemeClr val="lt1"/>
                          </a:solidFill>
                          <a:latin typeface="Calibri"/>
                          <a:ea typeface="Calibri"/>
                          <a:cs typeface="Calibri"/>
                          <a:sym typeface="Calibri"/>
                        </a:rPr>
                        <a:t>Producto</a:t>
                      </a:r>
                      <a:endParaRPr sz="1000" u="none" strike="noStrike" cap="none">
                        <a:solidFill>
                          <a:schemeClr val="lt1"/>
                        </a:solidFill>
                        <a:latin typeface="Calibri"/>
                        <a:ea typeface="Calibri"/>
                        <a:cs typeface="Calibri"/>
                        <a:sym typeface="Calibri"/>
                      </a:endParaRPr>
                    </a:p>
                  </a:txBody>
                  <a:tcPr marL="91425" marR="91425" marT="45700" marB="4570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1F3864"/>
                    </a:solidFill>
                  </a:tcPr>
                </a:tc>
                <a:tc>
                  <a:txBody>
                    <a:bodyPr/>
                    <a:lstStyle/>
                    <a:p>
                      <a:pPr marL="0" marR="0" lvl="0" indent="0" algn="ctr" rtl="0">
                        <a:lnSpc>
                          <a:spcPct val="100000"/>
                        </a:lnSpc>
                        <a:spcBef>
                          <a:spcPts val="0"/>
                        </a:spcBef>
                        <a:spcAft>
                          <a:spcPts val="0"/>
                        </a:spcAft>
                        <a:buClr>
                          <a:schemeClr val="lt1"/>
                        </a:buClr>
                        <a:buSzPts val="1000"/>
                        <a:buFont typeface="Montserrat"/>
                        <a:buNone/>
                      </a:pPr>
                      <a:r>
                        <a:rPr lang="es-ES" sz="1000" u="none" strike="noStrike" cap="none">
                          <a:solidFill>
                            <a:schemeClr val="lt1"/>
                          </a:solidFill>
                          <a:latin typeface="Calibri"/>
                          <a:ea typeface="Calibri"/>
                          <a:cs typeface="Calibri"/>
                          <a:sym typeface="Calibri"/>
                        </a:rPr>
                        <a:t>Número</a:t>
                      </a:r>
                      <a:endParaRPr sz="1000" u="none" strike="noStrike" cap="none">
                        <a:solidFill>
                          <a:schemeClr val="lt1"/>
                        </a:solidFill>
                        <a:latin typeface="Calibri"/>
                        <a:ea typeface="Calibri"/>
                        <a:cs typeface="Calibri"/>
                        <a:sym typeface="Calibri"/>
                      </a:endParaRPr>
                    </a:p>
                  </a:txBody>
                  <a:tcPr marL="91425" marR="91425" marT="45700" marB="4570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1F3864"/>
                    </a:solidFill>
                  </a:tcPr>
                </a:tc>
                <a:extLst>
                  <a:ext uri="{0D108BD9-81ED-4DB2-BD59-A6C34878D82A}">
                    <a16:rowId xmlns:a16="http://schemas.microsoft.com/office/drawing/2014/main" val="10000"/>
                  </a:ext>
                </a:extLst>
              </a:tr>
              <a:tr h="151900">
                <a:tc>
                  <a:txBody>
                    <a:bodyPr/>
                    <a:lstStyle/>
                    <a:p>
                      <a:pPr marL="0" marR="0" lvl="0" indent="0" algn="l" rtl="0">
                        <a:lnSpc>
                          <a:spcPct val="100000"/>
                        </a:lnSpc>
                        <a:spcBef>
                          <a:spcPts val="0"/>
                        </a:spcBef>
                        <a:spcAft>
                          <a:spcPts val="0"/>
                        </a:spcAft>
                        <a:buClr>
                          <a:srgbClr val="3F3F3F"/>
                        </a:buClr>
                        <a:buSzPts val="1000"/>
                        <a:buFont typeface="Montserrat"/>
                        <a:buNone/>
                      </a:pPr>
                      <a:r>
                        <a:rPr lang="es-ES" sz="1000" u="none" strike="noStrike" cap="none">
                          <a:solidFill>
                            <a:srgbClr val="3F3F3F"/>
                          </a:solidFill>
                          <a:latin typeface="Calibri"/>
                          <a:ea typeface="Calibri"/>
                          <a:cs typeface="Calibri"/>
                          <a:sym typeface="Calibri"/>
                        </a:rPr>
                        <a:t>BFH Adquisición de Vivienda Nueva</a:t>
                      </a:r>
                      <a:endParaRPr sz="1000" u="none" strike="noStrike" cap="none">
                        <a:solidFill>
                          <a:srgbClr val="3F3F3F"/>
                        </a:solidFill>
                        <a:latin typeface="Calibri"/>
                        <a:ea typeface="Calibri"/>
                        <a:cs typeface="Calibri"/>
                        <a:sym typeface="Calibri"/>
                      </a:endParaRPr>
                    </a:p>
                  </a:txBody>
                  <a:tcPr marL="91425" marR="91425" marT="45700" marB="4570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Clr>
                          <a:srgbClr val="3F3F3F"/>
                        </a:buClr>
                        <a:buSzPts val="1000"/>
                        <a:buFont typeface="Montserrat"/>
                        <a:buNone/>
                      </a:pPr>
                      <a:r>
                        <a:rPr lang="es-ES" sz="1000" u="none" strike="noStrike" cap="none">
                          <a:solidFill>
                            <a:srgbClr val="3F3F3F"/>
                          </a:solidFill>
                          <a:latin typeface="Calibri"/>
                          <a:ea typeface="Calibri"/>
                          <a:cs typeface="Calibri"/>
                          <a:sym typeface="Calibri"/>
                        </a:rPr>
                        <a:t>15</a:t>
                      </a:r>
                      <a:r>
                        <a:rPr lang="es-ES" sz="1000">
                          <a:solidFill>
                            <a:srgbClr val="3F3F3F"/>
                          </a:solidFill>
                          <a:latin typeface="Calibri"/>
                          <a:ea typeface="Calibri"/>
                          <a:cs typeface="Calibri"/>
                          <a:sym typeface="Calibri"/>
                        </a:rPr>
                        <a:t> </a:t>
                      </a:r>
                      <a:r>
                        <a:rPr lang="es-ES" sz="1000" u="none" strike="noStrike" cap="none">
                          <a:solidFill>
                            <a:srgbClr val="3F3F3F"/>
                          </a:solidFill>
                          <a:latin typeface="Calibri"/>
                          <a:ea typeface="Calibri"/>
                          <a:cs typeface="Calibri"/>
                          <a:sym typeface="Calibri"/>
                        </a:rPr>
                        <a:t>842</a:t>
                      </a:r>
                      <a:endParaRPr sz="1000" u="none" strike="noStrike" cap="none">
                        <a:solidFill>
                          <a:srgbClr val="3F3F3F"/>
                        </a:solidFill>
                        <a:latin typeface="Calibri"/>
                        <a:ea typeface="Calibri"/>
                        <a:cs typeface="Calibri"/>
                        <a:sym typeface="Calibri"/>
                      </a:endParaRPr>
                    </a:p>
                  </a:txBody>
                  <a:tcPr marL="91425" marR="91425" marT="45700" marB="4570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D8D8D8">
                        <a:alpha val="60000"/>
                      </a:srgbClr>
                    </a:solidFill>
                  </a:tcPr>
                </a:tc>
                <a:extLst>
                  <a:ext uri="{0D108BD9-81ED-4DB2-BD59-A6C34878D82A}">
                    <a16:rowId xmlns:a16="http://schemas.microsoft.com/office/drawing/2014/main" val="10001"/>
                  </a:ext>
                </a:extLst>
              </a:tr>
              <a:tr h="151900">
                <a:tc>
                  <a:txBody>
                    <a:bodyPr/>
                    <a:lstStyle/>
                    <a:p>
                      <a:pPr marL="0" marR="0" lvl="0" indent="0" algn="l" rtl="0">
                        <a:lnSpc>
                          <a:spcPct val="100000"/>
                        </a:lnSpc>
                        <a:spcBef>
                          <a:spcPts val="0"/>
                        </a:spcBef>
                        <a:spcAft>
                          <a:spcPts val="0"/>
                        </a:spcAft>
                        <a:buClr>
                          <a:srgbClr val="3F3F3F"/>
                        </a:buClr>
                        <a:buSzPts val="1000"/>
                        <a:buFont typeface="Montserrat"/>
                        <a:buNone/>
                      </a:pPr>
                      <a:r>
                        <a:rPr lang="es-ES" sz="1000" u="none" strike="noStrike" cap="none">
                          <a:solidFill>
                            <a:srgbClr val="3F3F3F"/>
                          </a:solidFill>
                          <a:latin typeface="Calibri"/>
                          <a:ea typeface="Calibri"/>
                          <a:cs typeface="Calibri"/>
                          <a:sym typeface="Calibri"/>
                        </a:rPr>
                        <a:t>BFH Construcción en Sitio Propio</a:t>
                      </a:r>
                      <a:endParaRPr sz="1000" u="none" strike="noStrike" cap="none">
                        <a:solidFill>
                          <a:srgbClr val="3F3F3F"/>
                        </a:solidFill>
                        <a:latin typeface="Calibri"/>
                        <a:ea typeface="Calibri"/>
                        <a:cs typeface="Calibri"/>
                        <a:sym typeface="Calibri"/>
                      </a:endParaRPr>
                    </a:p>
                  </a:txBody>
                  <a:tcPr marL="91425" marR="91425" marT="45700" marB="4570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Clr>
                          <a:srgbClr val="3F3F3F"/>
                        </a:buClr>
                        <a:buSzPts val="1000"/>
                        <a:buFont typeface="Montserrat"/>
                        <a:buNone/>
                      </a:pPr>
                      <a:r>
                        <a:rPr lang="es-ES" sz="1000" u="none" strike="noStrike" cap="none">
                          <a:solidFill>
                            <a:srgbClr val="3F3F3F"/>
                          </a:solidFill>
                          <a:latin typeface="Calibri"/>
                          <a:ea typeface="Calibri"/>
                          <a:cs typeface="Calibri"/>
                          <a:sym typeface="Calibri"/>
                        </a:rPr>
                        <a:t>27</a:t>
                      </a:r>
                      <a:r>
                        <a:rPr lang="es-ES" sz="1000">
                          <a:solidFill>
                            <a:srgbClr val="3F3F3F"/>
                          </a:solidFill>
                          <a:latin typeface="Calibri"/>
                          <a:ea typeface="Calibri"/>
                          <a:cs typeface="Calibri"/>
                          <a:sym typeface="Calibri"/>
                        </a:rPr>
                        <a:t> </a:t>
                      </a:r>
                      <a:r>
                        <a:rPr lang="es-ES" sz="1000" u="none" strike="noStrike" cap="none">
                          <a:solidFill>
                            <a:srgbClr val="3F3F3F"/>
                          </a:solidFill>
                          <a:latin typeface="Calibri"/>
                          <a:ea typeface="Calibri"/>
                          <a:cs typeface="Calibri"/>
                          <a:sym typeface="Calibri"/>
                        </a:rPr>
                        <a:t>973</a:t>
                      </a:r>
                      <a:endParaRPr sz="1000" u="none" strike="noStrike" cap="none">
                        <a:solidFill>
                          <a:srgbClr val="3F3F3F"/>
                        </a:solidFill>
                        <a:latin typeface="Calibri"/>
                        <a:ea typeface="Calibri"/>
                        <a:cs typeface="Calibri"/>
                        <a:sym typeface="Calibri"/>
                      </a:endParaRPr>
                    </a:p>
                  </a:txBody>
                  <a:tcPr marL="91425" marR="91425" marT="45700" marB="4570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D8D8D8">
                        <a:alpha val="60000"/>
                      </a:srgbClr>
                    </a:solidFill>
                  </a:tcPr>
                </a:tc>
                <a:extLst>
                  <a:ext uri="{0D108BD9-81ED-4DB2-BD59-A6C34878D82A}">
                    <a16:rowId xmlns:a16="http://schemas.microsoft.com/office/drawing/2014/main" val="10002"/>
                  </a:ext>
                </a:extLst>
              </a:tr>
              <a:tr h="151900">
                <a:tc>
                  <a:txBody>
                    <a:bodyPr/>
                    <a:lstStyle/>
                    <a:p>
                      <a:pPr marL="0" marR="0" lvl="0" indent="0" algn="l" rtl="0">
                        <a:lnSpc>
                          <a:spcPct val="100000"/>
                        </a:lnSpc>
                        <a:spcBef>
                          <a:spcPts val="0"/>
                        </a:spcBef>
                        <a:spcAft>
                          <a:spcPts val="0"/>
                        </a:spcAft>
                        <a:buClr>
                          <a:srgbClr val="3F3F3F"/>
                        </a:buClr>
                        <a:buSzPts val="1000"/>
                        <a:buFont typeface="Montserrat"/>
                        <a:buNone/>
                      </a:pPr>
                      <a:r>
                        <a:rPr lang="es-ES" sz="1000" u="none" strike="noStrike" cap="none">
                          <a:solidFill>
                            <a:srgbClr val="3F3F3F"/>
                          </a:solidFill>
                          <a:latin typeface="Calibri"/>
                          <a:ea typeface="Calibri"/>
                          <a:cs typeface="Calibri"/>
                          <a:sym typeface="Calibri"/>
                        </a:rPr>
                        <a:t>Nuevo Crédito MIVIVIENDA</a:t>
                      </a:r>
                      <a:endParaRPr sz="1000" u="none" strike="noStrike" cap="none">
                        <a:solidFill>
                          <a:srgbClr val="3F3F3F"/>
                        </a:solidFill>
                        <a:latin typeface="Calibri"/>
                        <a:ea typeface="Calibri"/>
                        <a:cs typeface="Calibri"/>
                        <a:sym typeface="Calibri"/>
                      </a:endParaRPr>
                    </a:p>
                  </a:txBody>
                  <a:tcPr marL="91425" marR="91425" marT="45700" marB="4570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D8D8D8"/>
                    </a:solidFill>
                  </a:tcPr>
                </a:tc>
                <a:tc>
                  <a:txBody>
                    <a:bodyPr/>
                    <a:lstStyle/>
                    <a:p>
                      <a:pPr marL="0" marR="0" lvl="0" indent="0" algn="ctr" rtl="0">
                        <a:lnSpc>
                          <a:spcPct val="100000"/>
                        </a:lnSpc>
                        <a:spcBef>
                          <a:spcPts val="0"/>
                        </a:spcBef>
                        <a:spcAft>
                          <a:spcPts val="0"/>
                        </a:spcAft>
                        <a:buClr>
                          <a:srgbClr val="3F3F3F"/>
                        </a:buClr>
                        <a:buSzPts val="1000"/>
                        <a:buFont typeface="Montserrat"/>
                        <a:buNone/>
                      </a:pPr>
                      <a:r>
                        <a:rPr lang="es-ES" sz="1000" u="none" strike="noStrike" cap="none">
                          <a:solidFill>
                            <a:srgbClr val="3F3F3F"/>
                          </a:solidFill>
                          <a:latin typeface="Calibri"/>
                          <a:ea typeface="Calibri"/>
                          <a:cs typeface="Calibri"/>
                          <a:sym typeface="Calibri"/>
                        </a:rPr>
                        <a:t>12</a:t>
                      </a:r>
                      <a:r>
                        <a:rPr lang="es-ES" sz="1000">
                          <a:solidFill>
                            <a:srgbClr val="3F3F3F"/>
                          </a:solidFill>
                          <a:latin typeface="Calibri"/>
                          <a:ea typeface="Calibri"/>
                          <a:cs typeface="Calibri"/>
                          <a:sym typeface="Calibri"/>
                        </a:rPr>
                        <a:t> </a:t>
                      </a:r>
                      <a:r>
                        <a:rPr lang="es-ES" sz="1000" u="none" strike="noStrike" cap="none">
                          <a:solidFill>
                            <a:srgbClr val="3F3F3F"/>
                          </a:solidFill>
                          <a:latin typeface="Calibri"/>
                          <a:ea typeface="Calibri"/>
                          <a:cs typeface="Calibri"/>
                          <a:sym typeface="Calibri"/>
                        </a:rPr>
                        <a:t>079</a:t>
                      </a:r>
                      <a:endParaRPr sz="1000" u="none" strike="noStrike" cap="none">
                        <a:solidFill>
                          <a:srgbClr val="3F3F3F"/>
                        </a:solidFill>
                        <a:latin typeface="Calibri"/>
                        <a:ea typeface="Calibri"/>
                        <a:cs typeface="Calibri"/>
                        <a:sym typeface="Calibri"/>
                      </a:endParaRPr>
                    </a:p>
                  </a:txBody>
                  <a:tcPr marL="91425" marR="91425" marT="45700" marB="4570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D8D8D8">
                        <a:alpha val="60000"/>
                      </a:srgbClr>
                    </a:solidFill>
                  </a:tcPr>
                </a:tc>
                <a:extLst>
                  <a:ext uri="{0D108BD9-81ED-4DB2-BD59-A6C34878D82A}">
                    <a16:rowId xmlns:a16="http://schemas.microsoft.com/office/drawing/2014/main" val="10003"/>
                  </a:ext>
                </a:extLst>
              </a:tr>
              <a:tr h="151900">
                <a:tc>
                  <a:txBody>
                    <a:bodyPr/>
                    <a:lstStyle/>
                    <a:p>
                      <a:pPr marL="0" marR="0" lvl="0" indent="0" algn="l" rtl="0">
                        <a:lnSpc>
                          <a:spcPct val="100000"/>
                        </a:lnSpc>
                        <a:spcBef>
                          <a:spcPts val="0"/>
                        </a:spcBef>
                        <a:spcAft>
                          <a:spcPts val="0"/>
                        </a:spcAft>
                        <a:buClr>
                          <a:srgbClr val="3F3F3F"/>
                        </a:buClr>
                        <a:buSzPts val="1000"/>
                        <a:buFont typeface="Montserrat"/>
                        <a:buNone/>
                      </a:pPr>
                      <a:r>
                        <a:rPr lang="es-ES" sz="1000" b="1" i="0" u="none" strike="noStrike" cap="none">
                          <a:solidFill>
                            <a:srgbClr val="3F3F3F"/>
                          </a:solidFill>
                          <a:latin typeface="Calibri"/>
                          <a:ea typeface="Calibri"/>
                          <a:cs typeface="Calibri"/>
                          <a:sym typeface="Calibri"/>
                        </a:rPr>
                        <a:t>Total</a:t>
                      </a:r>
                      <a:endParaRPr sz="1000" b="1" i="0" u="none" strike="noStrike" cap="none">
                        <a:solidFill>
                          <a:srgbClr val="3F3F3F"/>
                        </a:solidFill>
                        <a:latin typeface="Calibri"/>
                        <a:ea typeface="Calibri"/>
                        <a:cs typeface="Calibri"/>
                        <a:sym typeface="Calibri"/>
                      </a:endParaRPr>
                    </a:p>
                  </a:txBody>
                  <a:tcPr marL="91425" marR="91425" marT="45700" marB="4570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70C9BD"/>
                    </a:solidFill>
                  </a:tcPr>
                </a:tc>
                <a:tc>
                  <a:txBody>
                    <a:bodyPr/>
                    <a:lstStyle/>
                    <a:p>
                      <a:pPr marL="0" marR="0" lvl="0" indent="0" algn="ctr" rtl="0">
                        <a:lnSpc>
                          <a:spcPct val="100000"/>
                        </a:lnSpc>
                        <a:spcBef>
                          <a:spcPts val="0"/>
                        </a:spcBef>
                        <a:spcAft>
                          <a:spcPts val="0"/>
                        </a:spcAft>
                        <a:buClr>
                          <a:srgbClr val="3F3F3F"/>
                        </a:buClr>
                        <a:buSzPts val="1000"/>
                        <a:buFont typeface="Montserrat"/>
                        <a:buNone/>
                      </a:pPr>
                      <a:r>
                        <a:rPr lang="es-ES" sz="1000" b="1" i="0" u="none" strike="noStrike" cap="none">
                          <a:solidFill>
                            <a:srgbClr val="3F3F3F"/>
                          </a:solidFill>
                          <a:latin typeface="Calibri"/>
                          <a:ea typeface="Calibri"/>
                          <a:cs typeface="Calibri"/>
                          <a:sym typeface="Calibri"/>
                        </a:rPr>
                        <a:t>55</a:t>
                      </a:r>
                      <a:r>
                        <a:rPr lang="es-ES" sz="1000" b="1">
                          <a:solidFill>
                            <a:srgbClr val="3F3F3F"/>
                          </a:solidFill>
                          <a:latin typeface="Calibri"/>
                          <a:ea typeface="Calibri"/>
                          <a:cs typeface="Calibri"/>
                          <a:sym typeface="Calibri"/>
                        </a:rPr>
                        <a:t> </a:t>
                      </a:r>
                      <a:r>
                        <a:rPr lang="es-ES" sz="1000" b="1" i="0" u="none" strike="noStrike" cap="none">
                          <a:solidFill>
                            <a:srgbClr val="3F3F3F"/>
                          </a:solidFill>
                          <a:latin typeface="Calibri"/>
                          <a:ea typeface="Calibri"/>
                          <a:cs typeface="Calibri"/>
                          <a:sym typeface="Calibri"/>
                        </a:rPr>
                        <a:t>894</a:t>
                      </a:r>
                      <a:endParaRPr sz="1000" b="1" i="0" u="none" strike="noStrike" cap="none">
                        <a:solidFill>
                          <a:srgbClr val="3F3F3F"/>
                        </a:solidFill>
                        <a:latin typeface="Calibri"/>
                        <a:ea typeface="Calibri"/>
                        <a:cs typeface="Calibri"/>
                        <a:sym typeface="Calibri"/>
                      </a:endParaRPr>
                    </a:p>
                  </a:txBody>
                  <a:tcPr marL="91425" marR="91425" marT="45700" marB="45700" anchor="ctr">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70C9BD">
                        <a:alpha val="60000"/>
                      </a:srgbClr>
                    </a:solidFill>
                  </a:tcPr>
                </a:tc>
                <a:extLst>
                  <a:ext uri="{0D108BD9-81ED-4DB2-BD59-A6C34878D82A}">
                    <a16:rowId xmlns:a16="http://schemas.microsoft.com/office/drawing/2014/main" val="10004"/>
                  </a:ext>
                </a:extLst>
              </a:tr>
            </a:tbl>
          </a:graphicData>
        </a:graphic>
      </p:graphicFrame>
      <p:sp>
        <p:nvSpPr>
          <p:cNvPr id="1197" name="Google Shape;1197;p62"/>
          <p:cNvSpPr/>
          <p:nvPr/>
        </p:nvSpPr>
        <p:spPr>
          <a:xfrm>
            <a:off x="230510" y="5468177"/>
            <a:ext cx="1402500" cy="1031100"/>
          </a:xfrm>
          <a:prstGeom prst="ellipse">
            <a:avLst/>
          </a:prstGeom>
          <a:solidFill>
            <a:srgbClr val="00939B"/>
          </a:solidFill>
          <a:ln>
            <a:noFill/>
          </a:ln>
        </p:spPr>
        <p:txBody>
          <a:bodyPr spcFirstLastPara="1" wrap="square" lIns="45700" tIns="45700" rIns="457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1" i="0" u="none" strike="noStrike" cap="none">
              <a:solidFill>
                <a:srgbClr val="FFFFFF"/>
              </a:solidFill>
              <a:latin typeface="Calibri"/>
              <a:ea typeface="Calibri"/>
              <a:cs typeface="Calibri"/>
              <a:sym typeface="Calibri"/>
            </a:endParaRPr>
          </a:p>
        </p:txBody>
      </p:sp>
      <p:sp>
        <p:nvSpPr>
          <p:cNvPr id="1198" name="Google Shape;1198;p62"/>
          <p:cNvSpPr txBox="1"/>
          <p:nvPr/>
        </p:nvSpPr>
        <p:spPr>
          <a:xfrm>
            <a:off x="125788" y="5713733"/>
            <a:ext cx="1635300" cy="705900"/>
          </a:xfrm>
          <a:prstGeom prst="rect">
            <a:avLst/>
          </a:prstGeom>
          <a:noFill/>
          <a:ln>
            <a:noFill/>
          </a:ln>
        </p:spPr>
        <p:txBody>
          <a:bodyPr spcFirstLastPara="1" wrap="square" lIns="0" tIns="0" rIns="0" bIns="0" anchor="ctr" anchorCtr="0">
            <a:noAutofit/>
          </a:bodyPr>
          <a:lstStyle/>
          <a:p>
            <a:pPr marL="0" marR="0" lvl="0" indent="0" algn="ctr" rtl="0">
              <a:lnSpc>
                <a:spcPct val="80000"/>
              </a:lnSpc>
              <a:spcBef>
                <a:spcPts val="0"/>
              </a:spcBef>
              <a:spcAft>
                <a:spcPts val="0"/>
              </a:spcAft>
              <a:buClr>
                <a:srgbClr val="000000"/>
              </a:buClr>
              <a:buSzPts val="3200"/>
              <a:buFont typeface="Arial"/>
              <a:buNone/>
            </a:pPr>
            <a:r>
              <a:rPr lang="es-ES" sz="3200" b="1" i="0" u="none" strike="noStrike" cap="none">
                <a:solidFill>
                  <a:srgbClr val="FFFFFF"/>
                </a:solidFill>
                <a:latin typeface="Calibri"/>
                <a:ea typeface="Calibri"/>
                <a:cs typeface="Calibri"/>
                <a:sym typeface="Calibri"/>
              </a:rPr>
              <a:t>55 894</a:t>
            </a:r>
            <a:endParaRPr sz="2800" b="0" i="0" u="none" strike="noStrike" cap="none">
              <a:solidFill>
                <a:srgbClr val="000000"/>
              </a:solidFill>
              <a:latin typeface="Arial"/>
              <a:ea typeface="Arial"/>
              <a:cs typeface="Arial"/>
              <a:sym typeface="Arial"/>
            </a:endParaRPr>
          </a:p>
          <a:p>
            <a:pPr marL="0" marR="0" lvl="0" indent="0" algn="ctr" rtl="0">
              <a:lnSpc>
                <a:spcPct val="80000"/>
              </a:lnSpc>
              <a:spcBef>
                <a:spcPts val="0"/>
              </a:spcBef>
              <a:spcAft>
                <a:spcPts val="0"/>
              </a:spcAft>
              <a:buClr>
                <a:srgbClr val="000000"/>
              </a:buClr>
              <a:buSzPts val="1400"/>
              <a:buFont typeface="Arial"/>
              <a:buNone/>
            </a:pPr>
            <a:r>
              <a:rPr lang="es-ES" sz="1400" b="1" i="0" u="none" strike="noStrike" cap="none">
                <a:solidFill>
                  <a:srgbClr val="FFFFFF"/>
                </a:solidFill>
                <a:latin typeface="Calibri"/>
                <a:ea typeface="Calibri"/>
                <a:cs typeface="Calibri"/>
                <a:sym typeface="Calibri"/>
              </a:rPr>
              <a:t>Bonos</a:t>
            </a:r>
            <a:endParaRPr sz="3200" b="0" i="0" u="none" strike="noStrike" cap="none">
              <a:solidFill>
                <a:srgbClr val="000000"/>
              </a:solidFill>
              <a:latin typeface="Arial"/>
              <a:ea typeface="Arial"/>
              <a:cs typeface="Arial"/>
              <a:sym typeface="Arial"/>
            </a:endParaRPr>
          </a:p>
        </p:txBody>
      </p:sp>
      <p:pic>
        <p:nvPicPr>
          <p:cNvPr id="1199" name="Google Shape;1199;p62" descr="Google Shape;548;g8a7880ee99_2_361"/>
          <p:cNvPicPr preferRelativeResize="0"/>
          <p:nvPr/>
        </p:nvPicPr>
        <p:blipFill rotWithShape="1">
          <a:blip r:embed="rId10">
            <a:alphaModFix/>
          </a:blip>
          <a:srcRect/>
          <a:stretch/>
        </p:blipFill>
        <p:spPr>
          <a:xfrm>
            <a:off x="683510" y="5295507"/>
            <a:ext cx="496502" cy="468539"/>
          </a:xfrm>
          <a:prstGeom prst="rect">
            <a:avLst/>
          </a:prstGeom>
          <a:noFill/>
          <a:ln>
            <a:noFill/>
          </a:ln>
        </p:spPr>
      </p:pic>
      <p:sp>
        <p:nvSpPr>
          <p:cNvPr id="1200" name="Google Shape;1200;p62"/>
          <p:cNvSpPr txBox="1"/>
          <p:nvPr/>
        </p:nvSpPr>
        <p:spPr>
          <a:xfrm>
            <a:off x="537685" y="1536333"/>
            <a:ext cx="2117100" cy="661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FFFFFF"/>
              </a:buClr>
              <a:buSzPts val="1600"/>
              <a:buFont typeface="Arial"/>
              <a:buNone/>
            </a:pPr>
            <a:r>
              <a:rPr lang="es-ES" sz="1600" b="1" i="0" u="none" strike="noStrike" cap="none">
                <a:solidFill>
                  <a:srgbClr val="FFFFFF"/>
                </a:solidFill>
                <a:latin typeface="Helvetica Neue"/>
                <a:ea typeface="Helvetica Neue"/>
                <a:cs typeface="Helvetica Neue"/>
                <a:sym typeface="Helvetica Neue"/>
              </a:rPr>
              <a:t>Fondo Mivivienda</a:t>
            </a:r>
            <a:endParaRPr sz="1600" b="1" i="0" u="none" strike="noStrike" cap="none">
              <a:solidFill>
                <a:srgbClr val="FFFFFF"/>
              </a:solidFill>
              <a:latin typeface="Helvetica Neue"/>
              <a:ea typeface="Helvetica Neue"/>
              <a:cs typeface="Helvetica Neue"/>
              <a:sym typeface="Helvetica Neue"/>
            </a:endParaRPr>
          </a:p>
          <a:p>
            <a:pPr marL="0" marR="0" lvl="0" indent="0" algn="l" rtl="0">
              <a:lnSpc>
                <a:spcPct val="100000"/>
              </a:lnSpc>
              <a:spcBef>
                <a:spcPts val="0"/>
              </a:spcBef>
              <a:spcAft>
                <a:spcPts val="0"/>
              </a:spcAft>
              <a:buClr>
                <a:srgbClr val="000000"/>
              </a:buClr>
              <a:buSzPts val="1500"/>
              <a:buFont typeface="Arial"/>
              <a:buNone/>
            </a:pPr>
            <a:endParaRPr sz="1500" b="1" i="0" u="none" strike="noStrike" cap="none">
              <a:solidFill>
                <a:srgbClr val="FFFFFF"/>
              </a:solidFill>
              <a:latin typeface="Helvetica Neue"/>
              <a:ea typeface="Helvetica Neue"/>
              <a:cs typeface="Helvetica Neue"/>
              <a:sym typeface="Helvetica Neue"/>
            </a:endParaRPr>
          </a:p>
        </p:txBody>
      </p:sp>
      <p:sp>
        <p:nvSpPr>
          <p:cNvPr id="101" name="Google Shape;1268;p66">
            <a:extLst>
              <a:ext uri="{FF2B5EF4-FFF2-40B4-BE49-F238E27FC236}">
                <a16:creationId xmlns:a16="http://schemas.microsoft.com/office/drawing/2014/main" id="{92D23B14-9268-4362-80BF-511EE2E30198}"/>
              </a:ext>
            </a:extLst>
          </p:cNvPr>
          <p:cNvSpPr/>
          <p:nvPr/>
        </p:nvSpPr>
        <p:spPr>
          <a:xfrm>
            <a:off x="266481" y="1802918"/>
            <a:ext cx="5773572" cy="255998"/>
          </a:xfrm>
          <a:prstGeom prst="roundRect">
            <a:avLst>
              <a:gd name="adj" fmla="val 16667"/>
            </a:avLst>
          </a:prstGeom>
          <a:solidFill>
            <a:srgbClr val="E2A14D"/>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s-ES" sz="1800" b="1" i="0" u="none" strike="noStrike" cap="none" dirty="0">
                <a:solidFill>
                  <a:srgbClr val="FFFFFF"/>
                </a:solidFill>
                <a:latin typeface="Calibri"/>
                <a:ea typeface="Calibri"/>
                <a:cs typeface="Calibri"/>
                <a:sym typeface="Calibri"/>
              </a:rPr>
              <a:t>PERIODO AGOSTO 2021- AGOSTO 2022</a:t>
            </a:r>
            <a:endParaRPr sz="1400" b="0" i="0" u="none" strike="noStrike" cap="none" dirty="0">
              <a:solidFill>
                <a:srgbClr val="000000"/>
              </a:solidFill>
              <a:latin typeface="Calibri"/>
              <a:ea typeface="Calibri"/>
              <a:cs typeface="Calibri"/>
              <a:sym typeface="Calibri"/>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205"/>
        <p:cNvGrpSpPr/>
        <p:nvPr/>
      </p:nvGrpSpPr>
      <p:grpSpPr>
        <a:xfrm>
          <a:off x="0" y="0"/>
          <a:ext cx="0" cy="0"/>
          <a:chOff x="0" y="0"/>
          <a:chExt cx="0" cy="0"/>
        </a:xfrm>
      </p:grpSpPr>
      <p:pic>
        <p:nvPicPr>
          <p:cNvPr id="1206" name="Google Shape;1206;p65"/>
          <p:cNvPicPr preferRelativeResize="0"/>
          <p:nvPr/>
        </p:nvPicPr>
        <p:blipFill rotWithShape="1">
          <a:blip r:embed="rId3">
            <a:alphaModFix/>
          </a:blip>
          <a:srcRect t="48145"/>
          <a:stretch/>
        </p:blipFill>
        <p:spPr>
          <a:xfrm>
            <a:off x="0" y="142875"/>
            <a:ext cx="12192000" cy="782725"/>
          </a:xfrm>
          <a:prstGeom prst="rect">
            <a:avLst/>
          </a:prstGeom>
          <a:noFill/>
          <a:ln>
            <a:noFill/>
          </a:ln>
        </p:spPr>
      </p:pic>
      <p:pic>
        <p:nvPicPr>
          <p:cNvPr id="1207" name="Google Shape;1207;p65"/>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208" name="Google Shape;1208;p65"/>
          <p:cNvSpPr txBox="1"/>
          <p:nvPr/>
        </p:nvSpPr>
        <p:spPr>
          <a:xfrm>
            <a:off x="0" y="0"/>
            <a:ext cx="3000000" cy="400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400" b="0" i="0" u="none" strike="noStrike" cap="none">
                <a:solidFill>
                  <a:srgbClr val="000000"/>
                </a:solidFill>
                <a:latin typeface="Arial"/>
                <a:ea typeface="Arial"/>
                <a:cs typeface="Arial"/>
                <a:sym typeface="Arial"/>
              </a:rPr>
              <a:t> </a:t>
            </a:r>
            <a:endParaRPr sz="1400" b="0" i="0" u="none" strike="noStrike" cap="none">
              <a:solidFill>
                <a:srgbClr val="000000"/>
              </a:solidFill>
              <a:latin typeface="Arial"/>
              <a:ea typeface="Arial"/>
              <a:cs typeface="Arial"/>
              <a:sym typeface="Arial"/>
            </a:endParaRPr>
          </a:p>
        </p:txBody>
      </p:sp>
      <p:grpSp>
        <p:nvGrpSpPr>
          <p:cNvPr id="1216" name="Google Shape;1216;p65"/>
          <p:cNvGrpSpPr/>
          <p:nvPr/>
        </p:nvGrpSpPr>
        <p:grpSpPr>
          <a:xfrm>
            <a:off x="7713356" y="2709148"/>
            <a:ext cx="3579847" cy="2479856"/>
            <a:chOff x="7639614" y="3296791"/>
            <a:chExt cx="3743435" cy="3367082"/>
          </a:xfrm>
        </p:grpSpPr>
        <p:cxnSp>
          <p:nvCxnSpPr>
            <p:cNvPr id="1217" name="Google Shape;1217;p65"/>
            <p:cNvCxnSpPr/>
            <p:nvPr/>
          </p:nvCxnSpPr>
          <p:spPr>
            <a:xfrm rot="10800000">
              <a:off x="7639614" y="3502075"/>
              <a:ext cx="0" cy="3161798"/>
            </a:xfrm>
            <a:prstGeom prst="straightConnector1">
              <a:avLst/>
            </a:prstGeom>
            <a:noFill/>
            <a:ln w="9525" cap="flat" cmpd="sng">
              <a:solidFill>
                <a:srgbClr val="264079"/>
              </a:solidFill>
              <a:prstDash val="dash"/>
              <a:round/>
              <a:headEnd type="none" w="sm" len="sm"/>
              <a:tailEnd type="none" w="sm" len="sm"/>
            </a:ln>
          </p:spPr>
        </p:cxnSp>
        <p:cxnSp>
          <p:nvCxnSpPr>
            <p:cNvPr id="1218" name="Google Shape;1218;p65"/>
            <p:cNvCxnSpPr/>
            <p:nvPr/>
          </p:nvCxnSpPr>
          <p:spPr>
            <a:xfrm rot="10800000">
              <a:off x="11383049" y="3296791"/>
              <a:ext cx="0" cy="3161798"/>
            </a:xfrm>
            <a:prstGeom prst="straightConnector1">
              <a:avLst/>
            </a:prstGeom>
            <a:noFill/>
            <a:ln w="9525" cap="flat" cmpd="sng">
              <a:solidFill>
                <a:srgbClr val="264079"/>
              </a:solidFill>
              <a:prstDash val="dash"/>
              <a:round/>
              <a:headEnd type="none" w="sm" len="sm"/>
              <a:tailEnd type="none" w="sm" len="sm"/>
            </a:ln>
          </p:spPr>
        </p:cxnSp>
      </p:grpSp>
      <p:sp>
        <p:nvSpPr>
          <p:cNvPr id="1219" name="Google Shape;1219;p65"/>
          <p:cNvSpPr/>
          <p:nvPr/>
        </p:nvSpPr>
        <p:spPr>
          <a:xfrm>
            <a:off x="531275" y="2402088"/>
            <a:ext cx="7190400" cy="420600"/>
          </a:xfrm>
          <a:prstGeom prst="rect">
            <a:avLst/>
          </a:prstGeom>
          <a:solidFill>
            <a:srgbClr val="253E7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220" name="Google Shape;1220;p65"/>
          <p:cNvSpPr/>
          <p:nvPr/>
        </p:nvSpPr>
        <p:spPr>
          <a:xfrm>
            <a:off x="7721683" y="2402088"/>
            <a:ext cx="3584100" cy="420600"/>
          </a:xfrm>
          <a:prstGeom prst="rect">
            <a:avLst/>
          </a:prstGeom>
          <a:solidFill>
            <a:srgbClr val="00AC99"/>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221" name="Google Shape;1221;p65"/>
          <p:cNvSpPr txBox="1"/>
          <p:nvPr/>
        </p:nvSpPr>
        <p:spPr>
          <a:xfrm>
            <a:off x="5426010" y="3393891"/>
            <a:ext cx="2160000" cy="1962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253E7B"/>
              </a:buClr>
              <a:buSzPts val="1600"/>
              <a:buFont typeface="Arial"/>
              <a:buNone/>
            </a:pPr>
            <a:r>
              <a:rPr lang="es-ES" sz="1200" b="1" i="0" u="none" strike="noStrike" cap="none">
                <a:solidFill>
                  <a:srgbClr val="253E7B"/>
                </a:solidFill>
                <a:latin typeface="Calibri"/>
                <a:ea typeface="Calibri"/>
                <a:cs typeface="Calibri"/>
                <a:sym typeface="Calibri"/>
              </a:rPr>
              <a:t>BFH desembolsados</a:t>
            </a:r>
            <a:endParaRPr sz="1200" b="1" i="0" u="none" strike="noStrike" cap="none">
              <a:solidFill>
                <a:srgbClr val="253E7B"/>
              </a:solidFill>
              <a:latin typeface="Calibri"/>
              <a:ea typeface="Calibri"/>
              <a:cs typeface="Calibri"/>
              <a:sym typeface="Calibri"/>
            </a:endParaRPr>
          </a:p>
        </p:txBody>
      </p:sp>
      <p:sp>
        <p:nvSpPr>
          <p:cNvPr id="1222" name="Google Shape;1222;p65"/>
          <p:cNvSpPr txBox="1"/>
          <p:nvPr/>
        </p:nvSpPr>
        <p:spPr>
          <a:xfrm>
            <a:off x="9354400" y="3391245"/>
            <a:ext cx="1874700" cy="5349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EE4444"/>
              </a:buClr>
              <a:buSzPts val="1600"/>
              <a:buFont typeface="Arial"/>
              <a:buNone/>
            </a:pPr>
            <a:r>
              <a:rPr lang="es-ES" sz="1700" b="1" i="0" u="none" strike="noStrike" cap="none">
                <a:solidFill>
                  <a:srgbClr val="00AC99"/>
                </a:solidFill>
                <a:latin typeface="Calibri"/>
                <a:ea typeface="Calibri"/>
                <a:cs typeface="Calibri"/>
                <a:sym typeface="Calibri"/>
              </a:rPr>
              <a:t>BFH por desembolsar</a:t>
            </a:r>
            <a:endParaRPr sz="1900" i="0" u="none" strike="noStrike" cap="none">
              <a:solidFill>
                <a:srgbClr val="000000"/>
              </a:solidFill>
              <a:latin typeface="Calibri"/>
              <a:ea typeface="Calibri"/>
              <a:cs typeface="Calibri"/>
              <a:sym typeface="Calibri"/>
            </a:endParaRPr>
          </a:p>
        </p:txBody>
      </p:sp>
      <p:graphicFrame>
        <p:nvGraphicFramePr>
          <p:cNvPr id="1223" name="Google Shape;1223;p65"/>
          <p:cNvGraphicFramePr/>
          <p:nvPr>
            <p:extLst>
              <p:ext uri="{D42A27DB-BD31-4B8C-83A1-F6EECF244321}">
                <p14:modId xmlns:p14="http://schemas.microsoft.com/office/powerpoint/2010/main" val="2595702813"/>
              </p:ext>
            </p:extLst>
          </p:nvPr>
        </p:nvGraphicFramePr>
        <p:xfrm>
          <a:off x="509187" y="2517951"/>
          <a:ext cx="10820400" cy="191080"/>
        </p:xfrm>
        <a:graphic>
          <a:graphicData uri="http://schemas.openxmlformats.org/drawingml/2006/table">
            <a:tbl>
              <a:tblPr>
                <a:noFill/>
                <a:tableStyleId>{E35E1775-2B76-44BB-B448-2D1FABC3E016}</a:tableStyleId>
              </a:tblPr>
              <a:tblGrid>
                <a:gridCol w="901700">
                  <a:extLst>
                    <a:ext uri="{9D8B030D-6E8A-4147-A177-3AD203B41FA5}">
                      <a16:colId xmlns:a16="http://schemas.microsoft.com/office/drawing/2014/main" val="20000"/>
                    </a:ext>
                  </a:extLst>
                </a:gridCol>
                <a:gridCol w="901700">
                  <a:extLst>
                    <a:ext uri="{9D8B030D-6E8A-4147-A177-3AD203B41FA5}">
                      <a16:colId xmlns:a16="http://schemas.microsoft.com/office/drawing/2014/main" val="20001"/>
                    </a:ext>
                  </a:extLst>
                </a:gridCol>
                <a:gridCol w="901700">
                  <a:extLst>
                    <a:ext uri="{9D8B030D-6E8A-4147-A177-3AD203B41FA5}">
                      <a16:colId xmlns:a16="http://schemas.microsoft.com/office/drawing/2014/main" val="20002"/>
                    </a:ext>
                  </a:extLst>
                </a:gridCol>
                <a:gridCol w="901700">
                  <a:extLst>
                    <a:ext uri="{9D8B030D-6E8A-4147-A177-3AD203B41FA5}">
                      <a16:colId xmlns:a16="http://schemas.microsoft.com/office/drawing/2014/main" val="20003"/>
                    </a:ext>
                  </a:extLst>
                </a:gridCol>
                <a:gridCol w="901700">
                  <a:extLst>
                    <a:ext uri="{9D8B030D-6E8A-4147-A177-3AD203B41FA5}">
                      <a16:colId xmlns:a16="http://schemas.microsoft.com/office/drawing/2014/main" val="20004"/>
                    </a:ext>
                  </a:extLst>
                </a:gridCol>
                <a:gridCol w="901700">
                  <a:extLst>
                    <a:ext uri="{9D8B030D-6E8A-4147-A177-3AD203B41FA5}">
                      <a16:colId xmlns:a16="http://schemas.microsoft.com/office/drawing/2014/main" val="20005"/>
                    </a:ext>
                  </a:extLst>
                </a:gridCol>
                <a:gridCol w="901700">
                  <a:extLst>
                    <a:ext uri="{9D8B030D-6E8A-4147-A177-3AD203B41FA5}">
                      <a16:colId xmlns:a16="http://schemas.microsoft.com/office/drawing/2014/main" val="20006"/>
                    </a:ext>
                  </a:extLst>
                </a:gridCol>
                <a:gridCol w="901700">
                  <a:extLst>
                    <a:ext uri="{9D8B030D-6E8A-4147-A177-3AD203B41FA5}">
                      <a16:colId xmlns:a16="http://schemas.microsoft.com/office/drawing/2014/main" val="20007"/>
                    </a:ext>
                  </a:extLst>
                </a:gridCol>
                <a:gridCol w="901700">
                  <a:extLst>
                    <a:ext uri="{9D8B030D-6E8A-4147-A177-3AD203B41FA5}">
                      <a16:colId xmlns:a16="http://schemas.microsoft.com/office/drawing/2014/main" val="20008"/>
                    </a:ext>
                  </a:extLst>
                </a:gridCol>
                <a:gridCol w="901700">
                  <a:extLst>
                    <a:ext uri="{9D8B030D-6E8A-4147-A177-3AD203B41FA5}">
                      <a16:colId xmlns:a16="http://schemas.microsoft.com/office/drawing/2014/main" val="20009"/>
                    </a:ext>
                  </a:extLst>
                </a:gridCol>
                <a:gridCol w="901700">
                  <a:extLst>
                    <a:ext uri="{9D8B030D-6E8A-4147-A177-3AD203B41FA5}">
                      <a16:colId xmlns:a16="http://schemas.microsoft.com/office/drawing/2014/main" val="20010"/>
                    </a:ext>
                  </a:extLst>
                </a:gridCol>
                <a:gridCol w="901700">
                  <a:extLst>
                    <a:ext uri="{9D8B030D-6E8A-4147-A177-3AD203B41FA5}">
                      <a16:colId xmlns:a16="http://schemas.microsoft.com/office/drawing/2014/main" val="20011"/>
                    </a:ext>
                  </a:extLst>
                </a:gridCol>
              </a:tblGrid>
              <a:tr h="180000">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ene</a:t>
                      </a:r>
                      <a:endParaRPr sz="1800" u="none" strike="noStrike" cap="none"/>
                    </a:p>
                  </a:txBody>
                  <a:tcPr marL="8200" marR="8200" marT="8200" marB="0">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feb</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mar</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abr</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may</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jun</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jul</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ago</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set</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oct</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nov</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dic</a:t>
                      </a:r>
                      <a:endParaRPr sz="1800" u="none" strike="noStrike" cap="none"/>
                    </a:p>
                  </a:txBody>
                  <a:tcPr marL="8200" marR="8200" marT="8200" marB="0">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224" name="Google Shape;1224;p65"/>
          <p:cNvSpPr txBox="1"/>
          <p:nvPr/>
        </p:nvSpPr>
        <p:spPr>
          <a:xfrm>
            <a:off x="6251169" y="2988560"/>
            <a:ext cx="1334700" cy="3195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253E7B"/>
              </a:buClr>
              <a:buSzPts val="2400"/>
              <a:buFont typeface="Arial"/>
              <a:buNone/>
            </a:pPr>
            <a:r>
              <a:rPr lang="es-ES" sz="2000" b="1" i="0" u="none" strike="noStrike" cap="none">
                <a:solidFill>
                  <a:srgbClr val="253E7B"/>
                </a:solidFill>
                <a:latin typeface="Calibri"/>
                <a:ea typeface="Calibri"/>
                <a:cs typeface="Calibri"/>
                <a:sym typeface="Calibri"/>
              </a:rPr>
              <a:t>27 887</a:t>
            </a:r>
            <a:endParaRPr sz="2000" b="1" i="0" u="none" strike="noStrike" cap="none">
              <a:solidFill>
                <a:srgbClr val="253E7B"/>
              </a:solidFill>
              <a:latin typeface="Calibri"/>
              <a:ea typeface="Calibri"/>
              <a:cs typeface="Calibri"/>
              <a:sym typeface="Calibri"/>
            </a:endParaRPr>
          </a:p>
        </p:txBody>
      </p:sp>
      <p:sp>
        <p:nvSpPr>
          <p:cNvPr id="1225" name="Google Shape;1225;p65"/>
          <p:cNvSpPr txBox="1"/>
          <p:nvPr/>
        </p:nvSpPr>
        <p:spPr>
          <a:xfrm>
            <a:off x="9875354" y="2983742"/>
            <a:ext cx="1353900" cy="3195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EE4444"/>
              </a:buClr>
              <a:buSzPts val="2400"/>
              <a:buFont typeface="Arial"/>
              <a:buNone/>
            </a:pPr>
            <a:r>
              <a:rPr lang="es-ES" sz="2000" b="1" i="0" u="none" strike="noStrike" cap="none">
                <a:solidFill>
                  <a:srgbClr val="00AC99"/>
                </a:solidFill>
                <a:latin typeface="Calibri"/>
                <a:ea typeface="Calibri"/>
                <a:cs typeface="Calibri"/>
                <a:sym typeface="Calibri"/>
              </a:rPr>
              <a:t>28 048</a:t>
            </a:r>
            <a:endParaRPr sz="2000" b="1" i="0" u="none" strike="noStrike" cap="none">
              <a:solidFill>
                <a:srgbClr val="00AC99"/>
              </a:solidFill>
              <a:latin typeface="Calibri"/>
              <a:ea typeface="Calibri"/>
              <a:cs typeface="Calibri"/>
              <a:sym typeface="Calibri"/>
            </a:endParaRPr>
          </a:p>
        </p:txBody>
      </p:sp>
      <p:sp>
        <p:nvSpPr>
          <p:cNvPr id="1226" name="Google Shape;1226;p65"/>
          <p:cNvSpPr txBox="1"/>
          <p:nvPr/>
        </p:nvSpPr>
        <p:spPr>
          <a:xfrm>
            <a:off x="3356995" y="2107203"/>
            <a:ext cx="2154000" cy="22710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Clr>
                <a:srgbClr val="253E7B"/>
              </a:buClr>
              <a:buSzPts val="1400"/>
              <a:buFont typeface="Arial"/>
              <a:buNone/>
            </a:pPr>
            <a:r>
              <a:rPr lang="es-ES" sz="1400" b="1" i="0" u="none" strike="noStrike" cap="none">
                <a:solidFill>
                  <a:srgbClr val="253E7B"/>
                </a:solidFill>
                <a:latin typeface="Calibri"/>
                <a:ea typeface="Calibri"/>
                <a:cs typeface="Calibri"/>
                <a:sym typeface="Calibri"/>
              </a:rPr>
              <a:t>Avance ejecutado </a:t>
            </a:r>
            <a:endParaRPr sz="1400" b="1" i="0" u="none" strike="noStrike" cap="none">
              <a:solidFill>
                <a:srgbClr val="253E7B"/>
              </a:solidFill>
              <a:latin typeface="Calibri"/>
              <a:ea typeface="Calibri"/>
              <a:cs typeface="Calibri"/>
              <a:sym typeface="Calibri"/>
            </a:endParaRPr>
          </a:p>
        </p:txBody>
      </p:sp>
      <p:sp>
        <p:nvSpPr>
          <p:cNvPr id="1227" name="Google Shape;1227;p65"/>
          <p:cNvSpPr txBox="1"/>
          <p:nvPr/>
        </p:nvSpPr>
        <p:spPr>
          <a:xfrm>
            <a:off x="9039756" y="2126176"/>
            <a:ext cx="1334700" cy="22710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Clr>
                <a:srgbClr val="EE4444"/>
              </a:buClr>
              <a:buSzPts val="1400"/>
              <a:buFont typeface="Arial"/>
              <a:buNone/>
            </a:pPr>
            <a:r>
              <a:rPr lang="es-ES" sz="1400" b="1" i="0" u="none" strike="noStrike" cap="none">
                <a:solidFill>
                  <a:srgbClr val="00AC99"/>
                </a:solidFill>
                <a:latin typeface="Calibri"/>
                <a:ea typeface="Calibri"/>
                <a:cs typeface="Calibri"/>
                <a:sym typeface="Calibri"/>
              </a:rPr>
              <a:t>Programado</a:t>
            </a:r>
            <a:r>
              <a:rPr lang="es-ES" sz="1400" b="1" i="0" u="none" strike="noStrike" cap="none">
                <a:solidFill>
                  <a:srgbClr val="00AC99"/>
                </a:solidFill>
                <a:latin typeface="Tahoma"/>
                <a:ea typeface="Tahoma"/>
                <a:cs typeface="Tahoma"/>
                <a:sym typeface="Tahoma"/>
              </a:rPr>
              <a:t> </a:t>
            </a:r>
            <a:endParaRPr sz="1400" b="1" i="0" u="none" strike="noStrike" cap="none">
              <a:solidFill>
                <a:srgbClr val="00AC99"/>
              </a:solidFill>
              <a:latin typeface="Tahoma"/>
              <a:ea typeface="Tahoma"/>
              <a:cs typeface="Tahoma"/>
              <a:sym typeface="Tahoma"/>
            </a:endParaRPr>
          </a:p>
        </p:txBody>
      </p:sp>
      <p:sp>
        <p:nvSpPr>
          <p:cNvPr id="1228" name="Google Shape;1228;p65"/>
          <p:cNvSpPr txBox="1"/>
          <p:nvPr/>
        </p:nvSpPr>
        <p:spPr>
          <a:xfrm>
            <a:off x="4237834" y="3650791"/>
            <a:ext cx="3348300" cy="2271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253E7B"/>
              </a:buClr>
              <a:buSzPts val="1600"/>
              <a:buFont typeface="Arial"/>
              <a:buNone/>
            </a:pPr>
            <a:r>
              <a:rPr lang="es-ES" sz="1400" i="0" u="none" strike="noStrike" cap="none">
                <a:solidFill>
                  <a:srgbClr val="253E7B"/>
                </a:solidFill>
                <a:latin typeface="Calibri"/>
                <a:ea typeface="Calibri"/>
                <a:cs typeface="Calibri"/>
                <a:sym typeface="Calibri"/>
              </a:rPr>
              <a:t>50%de la meta</a:t>
            </a:r>
            <a:endParaRPr sz="1400" i="0" u="none" strike="noStrike" cap="none">
              <a:solidFill>
                <a:srgbClr val="253E7B"/>
              </a:solidFill>
              <a:latin typeface="Calibri"/>
              <a:ea typeface="Calibri"/>
              <a:cs typeface="Calibri"/>
              <a:sym typeface="Calibri"/>
            </a:endParaRPr>
          </a:p>
        </p:txBody>
      </p:sp>
      <p:pic>
        <p:nvPicPr>
          <p:cNvPr id="1229" name="Google Shape;1229;p65"/>
          <p:cNvPicPr preferRelativeResize="0"/>
          <p:nvPr/>
        </p:nvPicPr>
        <p:blipFill rotWithShape="1">
          <a:blip r:embed="rId5">
            <a:alphaModFix/>
          </a:blip>
          <a:srcRect/>
          <a:stretch/>
        </p:blipFill>
        <p:spPr>
          <a:xfrm>
            <a:off x="9766866" y="2881147"/>
            <a:ext cx="485672" cy="477119"/>
          </a:xfrm>
          <a:prstGeom prst="rect">
            <a:avLst/>
          </a:prstGeom>
          <a:noFill/>
          <a:ln>
            <a:noFill/>
          </a:ln>
        </p:spPr>
      </p:pic>
      <p:sp>
        <p:nvSpPr>
          <p:cNvPr id="1232" name="Google Shape;1232;p65"/>
          <p:cNvSpPr txBox="1"/>
          <p:nvPr/>
        </p:nvSpPr>
        <p:spPr>
          <a:xfrm>
            <a:off x="5426010" y="4592248"/>
            <a:ext cx="2160000" cy="1962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253E7B"/>
              </a:buClr>
              <a:buSzPts val="1600"/>
              <a:buFont typeface="Arial"/>
              <a:buNone/>
            </a:pPr>
            <a:r>
              <a:rPr lang="es-ES" sz="1200" b="1" i="0" u="none" strike="noStrike" cap="none">
                <a:solidFill>
                  <a:srgbClr val="253E7B"/>
                </a:solidFill>
                <a:latin typeface="Calibri"/>
                <a:ea typeface="Calibri"/>
                <a:cs typeface="Calibri"/>
                <a:sym typeface="Calibri"/>
              </a:rPr>
              <a:t>NCMV ejecutados</a:t>
            </a:r>
            <a:endParaRPr sz="1200" b="1" i="0" u="none" strike="noStrike" cap="none">
              <a:solidFill>
                <a:srgbClr val="253E7B"/>
              </a:solidFill>
              <a:latin typeface="Calibri"/>
              <a:ea typeface="Calibri"/>
              <a:cs typeface="Calibri"/>
              <a:sym typeface="Calibri"/>
            </a:endParaRPr>
          </a:p>
        </p:txBody>
      </p:sp>
      <p:sp>
        <p:nvSpPr>
          <p:cNvPr id="1233" name="Google Shape;1233;p65"/>
          <p:cNvSpPr txBox="1"/>
          <p:nvPr/>
        </p:nvSpPr>
        <p:spPr>
          <a:xfrm>
            <a:off x="9354400" y="4589602"/>
            <a:ext cx="1874700" cy="2577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EE4444"/>
              </a:buClr>
              <a:buSzPts val="1600"/>
              <a:buFont typeface="Arial"/>
              <a:buNone/>
            </a:pPr>
            <a:r>
              <a:rPr lang="es-ES" sz="1600" b="1" i="0" u="none" strike="noStrike" cap="none">
                <a:solidFill>
                  <a:srgbClr val="00AC99"/>
                </a:solidFill>
                <a:latin typeface="Calibri"/>
                <a:ea typeface="Calibri"/>
                <a:cs typeface="Calibri"/>
                <a:sym typeface="Calibri"/>
              </a:rPr>
              <a:t>NCMV por ejecutar</a:t>
            </a:r>
            <a:endParaRPr sz="1800" i="0" u="none" strike="noStrike" cap="none">
              <a:solidFill>
                <a:srgbClr val="000000"/>
              </a:solidFill>
              <a:latin typeface="Calibri"/>
              <a:ea typeface="Calibri"/>
              <a:cs typeface="Calibri"/>
              <a:sym typeface="Calibri"/>
            </a:endParaRPr>
          </a:p>
        </p:txBody>
      </p:sp>
      <p:sp>
        <p:nvSpPr>
          <p:cNvPr id="1234" name="Google Shape;1234;p65"/>
          <p:cNvSpPr txBox="1"/>
          <p:nvPr/>
        </p:nvSpPr>
        <p:spPr>
          <a:xfrm>
            <a:off x="6251169" y="4230877"/>
            <a:ext cx="1334700" cy="3195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253E7B"/>
              </a:buClr>
              <a:buSzPts val="2400"/>
              <a:buFont typeface="Arial"/>
              <a:buNone/>
            </a:pPr>
            <a:r>
              <a:rPr lang="es-ES" sz="2000" b="1" i="0" u="none" strike="noStrike" cap="none" dirty="0">
                <a:solidFill>
                  <a:srgbClr val="253E7B"/>
                </a:solidFill>
                <a:latin typeface="Calibri"/>
                <a:ea typeface="Calibri"/>
                <a:cs typeface="Calibri"/>
                <a:sym typeface="Calibri"/>
              </a:rPr>
              <a:t>6 998</a:t>
            </a:r>
            <a:endParaRPr sz="2000" b="1" i="0" u="none" strike="noStrike" cap="none" dirty="0">
              <a:solidFill>
                <a:srgbClr val="253E7B"/>
              </a:solidFill>
              <a:latin typeface="Calibri"/>
              <a:ea typeface="Calibri"/>
              <a:cs typeface="Calibri"/>
              <a:sym typeface="Calibri"/>
            </a:endParaRPr>
          </a:p>
        </p:txBody>
      </p:sp>
      <p:sp>
        <p:nvSpPr>
          <p:cNvPr id="1235" name="Google Shape;1235;p65"/>
          <p:cNvSpPr txBox="1"/>
          <p:nvPr/>
        </p:nvSpPr>
        <p:spPr>
          <a:xfrm>
            <a:off x="9875354" y="4226059"/>
            <a:ext cx="1353900" cy="3195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EE4444"/>
              </a:buClr>
              <a:buSzPts val="2400"/>
              <a:buFont typeface="Arial"/>
              <a:buNone/>
            </a:pPr>
            <a:r>
              <a:rPr lang="es-ES" sz="2000" b="1" i="0" u="none" strike="noStrike" cap="none" dirty="0">
                <a:solidFill>
                  <a:srgbClr val="00AC99"/>
                </a:solidFill>
                <a:latin typeface="Calibri"/>
                <a:ea typeface="Calibri"/>
                <a:cs typeface="Calibri"/>
                <a:sym typeface="Calibri"/>
              </a:rPr>
              <a:t>6 958</a:t>
            </a:r>
            <a:endParaRPr sz="2000" b="1" i="0" u="none" strike="noStrike" cap="none" dirty="0">
              <a:solidFill>
                <a:srgbClr val="00AC99"/>
              </a:solidFill>
              <a:latin typeface="Calibri"/>
              <a:ea typeface="Calibri"/>
              <a:cs typeface="Calibri"/>
              <a:sym typeface="Calibri"/>
            </a:endParaRPr>
          </a:p>
        </p:txBody>
      </p:sp>
      <p:sp>
        <p:nvSpPr>
          <p:cNvPr id="1236" name="Google Shape;1236;p65"/>
          <p:cNvSpPr txBox="1"/>
          <p:nvPr/>
        </p:nvSpPr>
        <p:spPr>
          <a:xfrm>
            <a:off x="4237834" y="4816759"/>
            <a:ext cx="3348300" cy="2271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253E7B"/>
              </a:buClr>
              <a:buSzPts val="1600"/>
              <a:buFont typeface="Arial"/>
              <a:buNone/>
            </a:pPr>
            <a:r>
              <a:rPr lang="es-ES" sz="1400" b="0" i="0" u="none" strike="noStrike" cap="none">
                <a:solidFill>
                  <a:srgbClr val="253E7B"/>
                </a:solidFill>
                <a:latin typeface="Calibri"/>
                <a:ea typeface="Calibri"/>
                <a:cs typeface="Calibri"/>
                <a:sym typeface="Calibri"/>
              </a:rPr>
              <a:t>50% de la meta</a:t>
            </a:r>
            <a:endParaRPr sz="1400" b="0" i="0" u="none" strike="noStrike" cap="none">
              <a:solidFill>
                <a:srgbClr val="253E7B"/>
              </a:solidFill>
              <a:latin typeface="Calibri"/>
              <a:ea typeface="Calibri"/>
              <a:cs typeface="Calibri"/>
              <a:sym typeface="Calibri"/>
            </a:endParaRPr>
          </a:p>
        </p:txBody>
      </p:sp>
      <p:pic>
        <p:nvPicPr>
          <p:cNvPr id="1237" name="Google Shape;1237;p65"/>
          <p:cNvPicPr preferRelativeResize="0"/>
          <p:nvPr/>
        </p:nvPicPr>
        <p:blipFill rotWithShape="1">
          <a:blip r:embed="rId6">
            <a:alphaModFix/>
          </a:blip>
          <a:srcRect/>
          <a:stretch/>
        </p:blipFill>
        <p:spPr>
          <a:xfrm>
            <a:off x="6124341" y="4128282"/>
            <a:ext cx="485672" cy="477119"/>
          </a:xfrm>
          <a:prstGeom prst="rect">
            <a:avLst/>
          </a:prstGeom>
          <a:noFill/>
          <a:ln>
            <a:noFill/>
          </a:ln>
        </p:spPr>
      </p:pic>
      <p:pic>
        <p:nvPicPr>
          <p:cNvPr id="1238" name="Google Shape;1238;p65"/>
          <p:cNvPicPr preferRelativeResize="0"/>
          <p:nvPr/>
        </p:nvPicPr>
        <p:blipFill rotWithShape="1">
          <a:blip r:embed="rId5">
            <a:alphaModFix/>
          </a:blip>
          <a:srcRect/>
          <a:stretch/>
        </p:blipFill>
        <p:spPr>
          <a:xfrm>
            <a:off x="9746674" y="4123464"/>
            <a:ext cx="485672" cy="477119"/>
          </a:xfrm>
          <a:prstGeom prst="rect">
            <a:avLst/>
          </a:prstGeom>
          <a:noFill/>
          <a:ln>
            <a:noFill/>
          </a:ln>
        </p:spPr>
      </p:pic>
      <p:sp>
        <p:nvSpPr>
          <p:cNvPr id="1239" name="Google Shape;1239;p65"/>
          <p:cNvSpPr txBox="1"/>
          <p:nvPr/>
        </p:nvSpPr>
        <p:spPr>
          <a:xfrm>
            <a:off x="437087" y="6378366"/>
            <a:ext cx="10964600" cy="407764"/>
          </a:xfrm>
          <a:prstGeom prst="rect">
            <a:avLst/>
          </a:prstGeom>
          <a:noFill/>
          <a:ln>
            <a:noFill/>
          </a:ln>
        </p:spPr>
        <p:txBody>
          <a:bodyPr spcFirstLastPara="1" wrap="square" lIns="91425" tIns="45700" rIns="91425" bIns="45700" anchor="t" anchorCtr="0">
            <a:spAutoFit/>
          </a:bodyPr>
          <a:lstStyle/>
          <a:p>
            <a:pPr marL="180975" marR="0" lvl="0" indent="-180975" algn="l" rtl="0">
              <a:lnSpc>
                <a:spcPct val="100000"/>
              </a:lnSpc>
              <a:spcBef>
                <a:spcPts val="0"/>
              </a:spcBef>
              <a:spcAft>
                <a:spcPts val="0"/>
              </a:spcAft>
              <a:buClr>
                <a:srgbClr val="3F3F3F"/>
              </a:buClr>
              <a:buSzPts val="900"/>
              <a:buFont typeface="Arial"/>
              <a:buNone/>
            </a:pPr>
            <a:r>
              <a:rPr lang="es-ES" sz="1000" b="0" i="0" u="none" strike="noStrike" cap="none" dirty="0">
                <a:solidFill>
                  <a:srgbClr val="3F3F3F"/>
                </a:solidFill>
                <a:latin typeface="Calibri"/>
                <a:ea typeface="Calibri"/>
                <a:cs typeface="Calibri"/>
                <a:sym typeface="Calibri"/>
              </a:rPr>
              <a:t>*	Considera 11,300 BFH CSP con recursos por solicitar e incluye 412 BPVVRS</a:t>
            </a:r>
            <a:endParaRPr sz="1200" b="0" i="0" u="none" strike="noStrike" cap="none" dirty="0">
              <a:solidFill>
                <a:srgbClr val="000000"/>
              </a:solidFill>
              <a:latin typeface="Calibri"/>
              <a:ea typeface="Calibri"/>
              <a:cs typeface="Calibri"/>
              <a:sym typeface="Calibri"/>
            </a:endParaRPr>
          </a:p>
          <a:p>
            <a:pPr marL="180975" marR="0" lvl="0" indent="-180975" algn="l" rtl="0">
              <a:lnSpc>
                <a:spcPct val="100000"/>
              </a:lnSpc>
              <a:spcBef>
                <a:spcPts val="0"/>
              </a:spcBef>
              <a:spcAft>
                <a:spcPts val="0"/>
              </a:spcAft>
              <a:buClr>
                <a:srgbClr val="3F3F3F"/>
              </a:buClr>
              <a:buSzPts val="900"/>
              <a:buFont typeface="Arial"/>
              <a:buNone/>
            </a:pPr>
            <a:r>
              <a:rPr lang="es-ES" sz="1000" b="0" i="0" u="none" strike="noStrike" cap="none" dirty="0">
                <a:solidFill>
                  <a:srgbClr val="3F3F3F"/>
                </a:solidFill>
                <a:latin typeface="Calibri"/>
                <a:ea typeface="Calibri"/>
                <a:cs typeface="Calibri"/>
                <a:sym typeface="Calibri"/>
              </a:rPr>
              <a:t>**	Considera S/ 441 MM de años anteriores, no considera los recursos por solicitar de BFH CSP</a:t>
            </a:r>
            <a:endParaRPr sz="1200" b="0" i="0" u="none" strike="noStrike" cap="none" dirty="0">
              <a:solidFill>
                <a:srgbClr val="000000"/>
              </a:solidFill>
              <a:latin typeface="Calibri"/>
              <a:ea typeface="Calibri"/>
              <a:cs typeface="Calibri"/>
              <a:sym typeface="Calibri"/>
            </a:endParaRPr>
          </a:p>
        </p:txBody>
      </p:sp>
      <p:pic>
        <p:nvPicPr>
          <p:cNvPr id="1240" name="Google Shape;1240;p65"/>
          <p:cNvPicPr preferRelativeResize="0"/>
          <p:nvPr/>
        </p:nvPicPr>
        <p:blipFill rotWithShape="1">
          <a:blip r:embed="rId6">
            <a:alphaModFix/>
          </a:blip>
          <a:srcRect/>
          <a:stretch/>
        </p:blipFill>
        <p:spPr>
          <a:xfrm>
            <a:off x="6129890" y="2885965"/>
            <a:ext cx="485672" cy="477119"/>
          </a:xfrm>
          <a:prstGeom prst="rect">
            <a:avLst/>
          </a:prstGeom>
          <a:noFill/>
          <a:ln>
            <a:noFill/>
          </a:ln>
        </p:spPr>
      </p:pic>
      <p:sp>
        <p:nvSpPr>
          <p:cNvPr id="1241" name="Google Shape;1241;p65"/>
          <p:cNvSpPr txBox="1"/>
          <p:nvPr/>
        </p:nvSpPr>
        <p:spPr>
          <a:xfrm>
            <a:off x="268790" y="898744"/>
            <a:ext cx="7661100" cy="4425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a:solidFill>
                  <a:srgbClr val="264478"/>
                </a:solidFill>
                <a:latin typeface="Helvetica Neue"/>
                <a:ea typeface="Helvetica Neue"/>
                <a:cs typeface="Helvetica Neue"/>
                <a:sym typeface="Helvetica Neue"/>
              </a:rPr>
              <a:t>P</a:t>
            </a:r>
            <a:r>
              <a:rPr lang="es-ES" sz="2500" b="1" i="0" u="none" strike="noStrike" cap="none">
                <a:solidFill>
                  <a:srgbClr val="264478"/>
                </a:solidFill>
                <a:latin typeface="Calibri"/>
                <a:ea typeface="Calibri"/>
                <a:cs typeface="Calibri"/>
                <a:sym typeface="Calibri"/>
              </a:rPr>
              <a:t>rogramas de Vivienda </a:t>
            </a:r>
            <a:endParaRPr sz="1400" b="0" i="0" u="none" strike="noStrike" cap="none">
              <a:solidFill>
                <a:schemeClr val="dk1"/>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2500"/>
              <a:buFont typeface="Arial"/>
              <a:buNone/>
            </a:pPr>
            <a:endParaRPr sz="2500" b="1" i="0" u="none" strike="noStrike" cap="none">
              <a:solidFill>
                <a:srgbClr val="264478"/>
              </a:solidFill>
              <a:latin typeface="Helvetica Neue"/>
              <a:ea typeface="Helvetica Neue"/>
              <a:cs typeface="Helvetica Neue"/>
              <a:sym typeface="Helvetica Neue"/>
            </a:endParaRPr>
          </a:p>
        </p:txBody>
      </p:sp>
      <p:pic>
        <p:nvPicPr>
          <p:cNvPr id="1242" name="Google Shape;1242;p65"/>
          <p:cNvPicPr preferRelativeResize="0"/>
          <p:nvPr/>
        </p:nvPicPr>
        <p:blipFill rotWithShape="1">
          <a:blip r:embed="rId7">
            <a:alphaModFix/>
          </a:blip>
          <a:srcRect/>
          <a:stretch/>
        </p:blipFill>
        <p:spPr>
          <a:xfrm rot="10800000" flipH="1">
            <a:off x="320053" y="1388517"/>
            <a:ext cx="5356475" cy="53150"/>
          </a:xfrm>
          <a:prstGeom prst="rect">
            <a:avLst/>
          </a:prstGeom>
          <a:noFill/>
          <a:ln>
            <a:noFill/>
          </a:ln>
        </p:spPr>
      </p:pic>
      <p:sp>
        <p:nvSpPr>
          <p:cNvPr id="1243" name="Google Shape;1243;p65"/>
          <p:cNvSpPr txBox="1"/>
          <p:nvPr/>
        </p:nvSpPr>
        <p:spPr>
          <a:xfrm>
            <a:off x="267057" y="1393690"/>
            <a:ext cx="6152700" cy="4617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1800" b="1" i="0" u="none" strike="noStrike" cap="none" dirty="0">
                <a:solidFill>
                  <a:srgbClr val="595959"/>
                </a:solidFill>
                <a:latin typeface="Calibri"/>
                <a:ea typeface="Calibri"/>
                <a:cs typeface="Calibri"/>
                <a:sym typeface="Calibri"/>
              </a:rPr>
              <a:t>Subsidio </a:t>
            </a:r>
            <a:r>
              <a:rPr lang="es-ES" sz="1800" b="1" dirty="0">
                <a:solidFill>
                  <a:srgbClr val="595959"/>
                </a:solidFill>
                <a:latin typeface="Calibri"/>
                <a:ea typeface="Calibri"/>
                <a:cs typeface="Calibri"/>
                <a:sym typeface="Calibri"/>
              </a:rPr>
              <a:t>Habitacional </a:t>
            </a:r>
            <a:r>
              <a:rPr lang="es-ES" sz="1800" b="1" i="0" u="none" strike="noStrike" cap="none" dirty="0">
                <a:solidFill>
                  <a:srgbClr val="595959"/>
                </a:solidFill>
                <a:latin typeface="Calibri"/>
                <a:ea typeface="Calibri"/>
                <a:cs typeface="Calibri"/>
                <a:sym typeface="Calibri"/>
              </a:rPr>
              <a:t>Urbano</a:t>
            </a:r>
            <a:endParaRPr sz="1800" b="1" i="0" u="none" strike="noStrike" cap="none" dirty="0">
              <a:solidFill>
                <a:srgbClr val="595959"/>
              </a:solidFill>
              <a:latin typeface="Calibri"/>
              <a:ea typeface="Calibri"/>
              <a:cs typeface="Calibri"/>
              <a:sym typeface="Calibri"/>
            </a:endParaRPr>
          </a:p>
        </p:txBody>
      </p:sp>
      <p:sp>
        <p:nvSpPr>
          <p:cNvPr id="41" name="Google Shape;1268;p66">
            <a:extLst>
              <a:ext uri="{FF2B5EF4-FFF2-40B4-BE49-F238E27FC236}">
                <a16:creationId xmlns:a16="http://schemas.microsoft.com/office/drawing/2014/main" id="{4D27CCFD-6D59-4640-A84D-443B34B5D40F}"/>
              </a:ext>
            </a:extLst>
          </p:cNvPr>
          <p:cNvSpPr/>
          <p:nvPr/>
        </p:nvSpPr>
        <p:spPr>
          <a:xfrm>
            <a:off x="531275" y="1809334"/>
            <a:ext cx="10761928" cy="255998"/>
          </a:xfrm>
          <a:prstGeom prst="roundRect">
            <a:avLst>
              <a:gd name="adj" fmla="val 16667"/>
            </a:avLst>
          </a:prstGeom>
          <a:solidFill>
            <a:srgbClr val="E2A14D"/>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s-ES" sz="1800" b="1" i="0" u="none" strike="noStrike" cap="none" dirty="0">
                <a:solidFill>
                  <a:srgbClr val="FFFFFF"/>
                </a:solidFill>
                <a:latin typeface="Calibri"/>
                <a:ea typeface="Calibri"/>
                <a:cs typeface="Calibri"/>
                <a:sym typeface="Calibri"/>
              </a:rPr>
              <a:t>Año 2022</a:t>
            </a:r>
            <a:endParaRPr sz="1400" b="0" i="0" u="none" strike="noStrike" cap="none" dirty="0">
              <a:solidFill>
                <a:srgbClr val="000000"/>
              </a:solidFill>
              <a:latin typeface="Calibri"/>
              <a:ea typeface="Calibri"/>
              <a:cs typeface="Calibri"/>
              <a:sym typeface="Calibri"/>
            </a:endParaRPr>
          </a:p>
        </p:txBody>
      </p:sp>
      <p:sp>
        <p:nvSpPr>
          <p:cNvPr id="42" name="Google Shape;1373;p65">
            <a:extLst>
              <a:ext uri="{FF2B5EF4-FFF2-40B4-BE49-F238E27FC236}">
                <a16:creationId xmlns:a16="http://schemas.microsoft.com/office/drawing/2014/main" id="{BBFA50C2-CB3A-440F-8C07-C55A5CE9022C}"/>
              </a:ext>
            </a:extLst>
          </p:cNvPr>
          <p:cNvSpPr/>
          <p:nvPr/>
        </p:nvSpPr>
        <p:spPr>
          <a:xfrm>
            <a:off x="567173" y="5269971"/>
            <a:ext cx="10820400" cy="45600"/>
          </a:xfrm>
          <a:prstGeom prst="roundRect">
            <a:avLst>
              <a:gd name="adj" fmla="val 16667"/>
            </a:avLst>
          </a:prstGeom>
          <a:solidFill>
            <a:srgbClr val="E3A14E">
              <a:alpha val="72156"/>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E3A14E"/>
              </a:solidFill>
              <a:latin typeface="Calibri"/>
              <a:ea typeface="Calibri"/>
              <a:cs typeface="Calibri"/>
              <a:sym typeface="Calibri"/>
            </a:endParaRPr>
          </a:p>
        </p:txBody>
      </p:sp>
      <p:pic>
        <p:nvPicPr>
          <p:cNvPr id="43" name="Google Shape;1374;p65">
            <a:extLst>
              <a:ext uri="{FF2B5EF4-FFF2-40B4-BE49-F238E27FC236}">
                <a16:creationId xmlns:a16="http://schemas.microsoft.com/office/drawing/2014/main" id="{A6F31405-03A4-49D8-9EF8-FEEAE15CAE2B}"/>
              </a:ext>
            </a:extLst>
          </p:cNvPr>
          <p:cNvPicPr preferRelativeResize="0"/>
          <p:nvPr/>
        </p:nvPicPr>
        <p:blipFill>
          <a:blip r:embed="rId8">
            <a:alphaModFix/>
          </a:blip>
          <a:stretch>
            <a:fillRect/>
          </a:stretch>
        </p:blipFill>
        <p:spPr>
          <a:xfrm>
            <a:off x="567185" y="5447574"/>
            <a:ext cx="962734" cy="873600"/>
          </a:xfrm>
          <a:prstGeom prst="rect">
            <a:avLst/>
          </a:prstGeom>
          <a:noFill/>
          <a:ln>
            <a:noFill/>
          </a:ln>
        </p:spPr>
      </p:pic>
      <p:sp>
        <p:nvSpPr>
          <p:cNvPr id="44" name="Google Shape;1375;p65">
            <a:extLst>
              <a:ext uri="{FF2B5EF4-FFF2-40B4-BE49-F238E27FC236}">
                <a16:creationId xmlns:a16="http://schemas.microsoft.com/office/drawing/2014/main" id="{6CA92091-2E29-4E89-8CEC-60974A5E7C66}"/>
              </a:ext>
            </a:extLst>
          </p:cNvPr>
          <p:cNvSpPr/>
          <p:nvPr/>
        </p:nvSpPr>
        <p:spPr>
          <a:xfrm>
            <a:off x="1616023" y="5588923"/>
            <a:ext cx="1177500" cy="456000"/>
          </a:xfrm>
          <a:prstGeom prst="roundRect">
            <a:avLst>
              <a:gd name="adj" fmla="val 16667"/>
            </a:avLst>
          </a:prstGeom>
          <a:solidFill>
            <a:srgbClr val="D142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 name="Google Shape;1376;p65">
            <a:extLst>
              <a:ext uri="{FF2B5EF4-FFF2-40B4-BE49-F238E27FC236}">
                <a16:creationId xmlns:a16="http://schemas.microsoft.com/office/drawing/2014/main" id="{5FE4946E-78A3-4F95-A843-4C8615598FFF}"/>
              </a:ext>
            </a:extLst>
          </p:cNvPr>
          <p:cNvSpPr txBox="1"/>
          <p:nvPr/>
        </p:nvSpPr>
        <p:spPr>
          <a:xfrm>
            <a:off x="1618435" y="5525736"/>
            <a:ext cx="1177500" cy="5694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es-ES" sz="2500" b="1">
                <a:solidFill>
                  <a:schemeClr val="lt1"/>
                </a:solidFill>
                <a:latin typeface="Calibri"/>
                <a:ea typeface="Calibri"/>
                <a:cs typeface="Calibri"/>
                <a:sym typeface="Calibri"/>
              </a:rPr>
              <a:t>69 891</a:t>
            </a:r>
            <a:endParaRPr sz="2500" b="1" i="0" u="none" strike="noStrike" cap="none">
              <a:solidFill>
                <a:schemeClr val="lt1"/>
              </a:solidFill>
              <a:latin typeface="Calibri"/>
              <a:ea typeface="Calibri"/>
              <a:cs typeface="Calibri"/>
              <a:sym typeface="Calibri"/>
            </a:endParaRPr>
          </a:p>
        </p:txBody>
      </p:sp>
      <p:sp>
        <p:nvSpPr>
          <p:cNvPr id="46" name="Google Shape;1377;p65">
            <a:extLst>
              <a:ext uri="{FF2B5EF4-FFF2-40B4-BE49-F238E27FC236}">
                <a16:creationId xmlns:a16="http://schemas.microsoft.com/office/drawing/2014/main" id="{E2E516AC-8426-424C-BC23-8D6FA4B4E19B}"/>
              </a:ext>
            </a:extLst>
          </p:cNvPr>
          <p:cNvSpPr txBox="1"/>
          <p:nvPr/>
        </p:nvSpPr>
        <p:spPr>
          <a:xfrm>
            <a:off x="1539835" y="6031048"/>
            <a:ext cx="1849460" cy="338524"/>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es-ES" sz="1000" b="1">
                <a:solidFill>
                  <a:srgbClr val="D14241"/>
                </a:solidFill>
                <a:latin typeface="Calibri"/>
                <a:ea typeface="Calibri"/>
                <a:cs typeface="Calibri"/>
                <a:sym typeface="Calibri"/>
              </a:rPr>
              <a:t>Bonos desembolsados*</a:t>
            </a:r>
            <a:endParaRPr sz="1000" b="1" i="0" u="none" strike="noStrike" cap="none">
              <a:solidFill>
                <a:srgbClr val="D14241"/>
              </a:solidFill>
              <a:latin typeface="Calibri"/>
              <a:ea typeface="Calibri"/>
              <a:cs typeface="Calibri"/>
              <a:sym typeface="Calibri"/>
            </a:endParaRPr>
          </a:p>
        </p:txBody>
      </p:sp>
      <p:sp>
        <p:nvSpPr>
          <p:cNvPr id="47" name="Google Shape;1378;p65">
            <a:extLst>
              <a:ext uri="{FF2B5EF4-FFF2-40B4-BE49-F238E27FC236}">
                <a16:creationId xmlns:a16="http://schemas.microsoft.com/office/drawing/2014/main" id="{46A4DCD3-7266-4285-A627-2B8E0787B3A6}"/>
              </a:ext>
            </a:extLst>
          </p:cNvPr>
          <p:cNvSpPr txBox="1"/>
          <p:nvPr/>
        </p:nvSpPr>
        <p:spPr>
          <a:xfrm>
            <a:off x="1539835" y="5341398"/>
            <a:ext cx="1334700" cy="323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900" b="1">
                <a:solidFill>
                  <a:srgbClr val="D14241"/>
                </a:solidFill>
                <a:latin typeface="Calibri"/>
                <a:ea typeface="Calibri"/>
                <a:cs typeface="Calibri"/>
                <a:sym typeface="Calibri"/>
              </a:rPr>
              <a:t>Meta 2022</a:t>
            </a:r>
            <a:endParaRPr sz="900" b="1" i="0" u="none" strike="noStrike" cap="none">
              <a:solidFill>
                <a:srgbClr val="D14241"/>
              </a:solidFill>
              <a:latin typeface="Calibri"/>
              <a:ea typeface="Calibri"/>
              <a:cs typeface="Calibri"/>
              <a:sym typeface="Calibri"/>
            </a:endParaRPr>
          </a:p>
        </p:txBody>
      </p:sp>
      <p:sp>
        <p:nvSpPr>
          <p:cNvPr id="48" name="Google Shape;1379;p65">
            <a:extLst>
              <a:ext uri="{FF2B5EF4-FFF2-40B4-BE49-F238E27FC236}">
                <a16:creationId xmlns:a16="http://schemas.microsoft.com/office/drawing/2014/main" id="{118F5A6D-DFC3-4744-AA56-F0ED7BA82380}"/>
              </a:ext>
            </a:extLst>
          </p:cNvPr>
          <p:cNvSpPr/>
          <p:nvPr/>
        </p:nvSpPr>
        <p:spPr>
          <a:xfrm>
            <a:off x="5043787" y="5478748"/>
            <a:ext cx="1551900" cy="456000"/>
          </a:xfrm>
          <a:prstGeom prst="roundRect">
            <a:avLst>
              <a:gd name="adj" fmla="val 16667"/>
            </a:avLst>
          </a:prstGeom>
          <a:solidFill>
            <a:srgbClr val="DA98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 name="Google Shape;1380;p65">
            <a:extLst>
              <a:ext uri="{FF2B5EF4-FFF2-40B4-BE49-F238E27FC236}">
                <a16:creationId xmlns:a16="http://schemas.microsoft.com/office/drawing/2014/main" id="{CFBE326C-AA4A-4565-912B-E92D06F16510}"/>
              </a:ext>
            </a:extLst>
          </p:cNvPr>
          <p:cNvSpPr txBox="1"/>
          <p:nvPr/>
        </p:nvSpPr>
        <p:spPr>
          <a:xfrm>
            <a:off x="5058010" y="5425623"/>
            <a:ext cx="1551900" cy="5694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es-ES" sz="2500" b="1" dirty="0">
                <a:solidFill>
                  <a:schemeClr val="lt1"/>
                </a:solidFill>
                <a:latin typeface="Calibri"/>
                <a:ea typeface="Calibri"/>
                <a:cs typeface="Calibri"/>
                <a:sym typeface="Calibri"/>
              </a:rPr>
              <a:t>1 660 MM</a:t>
            </a:r>
            <a:endParaRPr sz="2500" b="1" i="0" u="none" strike="noStrike" cap="none" dirty="0">
              <a:solidFill>
                <a:schemeClr val="lt1"/>
              </a:solidFill>
              <a:latin typeface="Calibri"/>
              <a:ea typeface="Calibri"/>
              <a:cs typeface="Calibri"/>
              <a:sym typeface="Calibri"/>
            </a:endParaRPr>
          </a:p>
        </p:txBody>
      </p:sp>
      <p:pic>
        <p:nvPicPr>
          <p:cNvPr id="50" name="Google Shape;1381;p65">
            <a:extLst>
              <a:ext uri="{FF2B5EF4-FFF2-40B4-BE49-F238E27FC236}">
                <a16:creationId xmlns:a16="http://schemas.microsoft.com/office/drawing/2014/main" id="{B4EA0F4D-6031-4B99-B8C7-E97AE83334FA}"/>
              </a:ext>
            </a:extLst>
          </p:cNvPr>
          <p:cNvPicPr preferRelativeResize="0"/>
          <p:nvPr/>
        </p:nvPicPr>
        <p:blipFill>
          <a:blip r:embed="rId9">
            <a:alphaModFix/>
          </a:blip>
          <a:stretch>
            <a:fillRect/>
          </a:stretch>
        </p:blipFill>
        <p:spPr>
          <a:xfrm>
            <a:off x="4022581" y="5471794"/>
            <a:ext cx="929726" cy="849375"/>
          </a:xfrm>
          <a:prstGeom prst="rect">
            <a:avLst/>
          </a:prstGeom>
          <a:noFill/>
          <a:ln>
            <a:noFill/>
          </a:ln>
        </p:spPr>
      </p:pic>
      <p:sp>
        <p:nvSpPr>
          <p:cNvPr id="51" name="Google Shape;1382;p65">
            <a:extLst>
              <a:ext uri="{FF2B5EF4-FFF2-40B4-BE49-F238E27FC236}">
                <a16:creationId xmlns:a16="http://schemas.microsoft.com/office/drawing/2014/main" id="{5D80E330-0BED-4F44-8F21-B123552E190D}"/>
              </a:ext>
            </a:extLst>
          </p:cNvPr>
          <p:cNvSpPr txBox="1"/>
          <p:nvPr/>
        </p:nvSpPr>
        <p:spPr>
          <a:xfrm>
            <a:off x="5055534" y="5904861"/>
            <a:ext cx="1943925" cy="492412"/>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1000" b="1" dirty="0">
                <a:solidFill>
                  <a:srgbClr val="DA984B"/>
                </a:solidFill>
                <a:latin typeface="Calibri"/>
                <a:ea typeface="Calibri"/>
                <a:cs typeface="Calibri"/>
                <a:sym typeface="Calibri"/>
              </a:rPr>
              <a:t>Transferidos al Fondo </a:t>
            </a:r>
            <a:r>
              <a:rPr lang="es-ES" sz="1000" b="1" dirty="0" err="1">
                <a:solidFill>
                  <a:srgbClr val="DA984B"/>
                </a:solidFill>
                <a:latin typeface="Calibri"/>
                <a:ea typeface="Calibri"/>
                <a:cs typeface="Calibri"/>
                <a:sym typeface="Calibri"/>
              </a:rPr>
              <a:t>Mivivienda</a:t>
            </a:r>
            <a:r>
              <a:rPr lang="es-ES" sz="1000" b="1" dirty="0">
                <a:solidFill>
                  <a:srgbClr val="DA984B"/>
                </a:solidFill>
                <a:latin typeface="Calibri"/>
                <a:ea typeface="Calibri"/>
                <a:cs typeface="Calibri"/>
                <a:sym typeface="Calibri"/>
              </a:rPr>
              <a:t>**</a:t>
            </a:r>
            <a:endParaRPr sz="1000" b="1" i="0" u="none" strike="noStrike" cap="none" dirty="0">
              <a:solidFill>
                <a:srgbClr val="DA984B"/>
              </a:solidFill>
              <a:latin typeface="Calibri"/>
              <a:ea typeface="Calibri"/>
              <a:cs typeface="Calibri"/>
              <a:sym typeface="Calibri"/>
            </a:endParaRPr>
          </a:p>
        </p:txBody>
      </p:sp>
      <p:sp>
        <p:nvSpPr>
          <p:cNvPr id="52" name="Google Shape;1383;p65">
            <a:extLst>
              <a:ext uri="{FF2B5EF4-FFF2-40B4-BE49-F238E27FC236}">
                <a16:creationId xmlns:a16="http://schemas.microsoft.com/office/drawing/2014/main" id="{18A28464-1DEB-4CCD-A01A-16F1FE218ABA}"/>
              </a:ext>
            </a:extLst>
          </p:cNvPr>
          <p:cNvSpPr/>
          <p:nvPr/>
        </p:nvSpPr>
        <p:spPr>
          <a:xfrm>
            <a:off x="8925748" y="5491848"/>
            <a:ext cx="1177500" cy="456000"/>
          </a:xfrm>
          <a:prstGeom prst="roundRect">
            <a:avLst>
              <a:gd name="adj" fmla="val 16667"/>
            </a:avLst>
          </a:prstGeom>
          <a:solidFill>
            <a:srgbClr val="1F38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 name="Google Shape;1384;p65">
            <a:extLst>
              <a:ext uri="{FF2B5EF4-FFF2-40B4-BE49-F238E27FC236}">
                <a16:creationId xmlns:a16="http://schemas.microsoft.com/office/drawing/2014/main" id="{70C49D56-AFC8-4DBE-BC7B-5DB5EEA05C47}"/>
              </a:ext>
            </a:extLst>
          </p:cNvPr>
          <p:cNvSpPr txBox="1"/>
          <p:nvPr/>
        </p:nvSpPr>
        <p:spPr>
          <a:xfrm>
            <a:off x="8871985" y="5420798"/>
            <a:ext cx="1334700" cy="5694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es-ES" sz="2500" b="1">
                <a:solidFill>
                  <a:schemeClr val="lt1"/>
                </a:solidFill>
                <a:latin typeface="Calibri"/>
                <a:ea typeface="Calibri"/>
                <a:cs typeface="Calibri"/>
                <a:sym typeface="Calibri"/>
              </a:rPr>
              <a:t>48 000</a:t>
            </a:r>
            <a:endParaRPr sz="2500" b="1" i="0" u="none" strike="noStrike" cap="none">
              <a:solidFill>
                <a:schemeClr val="lt1"/>
              </a:solidFill>
              <a:latin typeface="Calibri"/>
              <a:ea typeface="Calibri"/>
              <a:cs typeface="Calibri"/>
              <a:sym typeface="Calibri"/>
            </a:endParaRPr>
          </a:p>
        </p:txBody>
      </p:sp>
      <p:pic>
        <p:nvPicPr>
          <p:cNvPr id="54" name="Google Shape;1385;p65">
            <a:extLst>
              <a:ext uri="{FF2B5EF4-FFF2-40B4-BE49-F238E27FC236}">
                <a16:creationId xmlns:a16="http://schemas.microsoft.com/office/drawing/2014/main" id="{99FDCA71-E0E3-453E-9D5E-FB558EECD239}"/>
              </a:ext>
            </a:extLst>
          </p:cNvPr>
          <p:cNvPicPr preferRelativeResize="0"/>
          <p:nvPr/>
        </p:nvPicPr>
        <p:blipFill>
          <a:blip r:embed="rId10">
            <a:alphaModFix/>
          </a:blip>
          <a:stretch>
            <a:fillRect/>
          </a:stretch>
        </p:blipFill>
        <p:spPr>
          <a:xfrm>
            <a:off x="7821410" y="5471798"/>
            <a:ext cx="890700" cy="823447"/>
          </a:xfrm>
          <a:prstGeom prst="rect">
            <a:avLst/>
          </a:prstGeom>
          <a:noFill/>
          <a:ln>
            <a:noFill/>
          </a:ln>
        </p:spPr>
      </p:pic>
      <p:sp>
        <p:nvSpPr>
          <p:cNvPr id="55" name="Google Shape;1386;p65">
            <a:extLst>
              <a:ext uri="{FF2B5EF4-FFF2-40B4-BE49-F238E27FC236}">
                <a16:creationId xmlns:a16="http://schemas.microsoft.com/office/drawing/2014/main" id="{E356003D-2F06-4BF3-9883-1572C5D2E61A}"/>
              </a:ext>
            </a:extLst>
          </p:cNvPr>
          <p:cNvSpPr txBox="1"/>
          <p:nvPr/>
        </p:nvSpPr>
        <p:spPr>
          <a:xfrm>
            <a:off x="8941185" y="5901348"/>
            <a:ext cx="2893165" cy="492412"/>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Clr>
                <a:schemeClr val="dk1"/>
              </a:buClr>
              <a:buSzPts val="1800"/>
              <a:buFont typeface="Arial"/>
              <a:buNone/>
            </a:pPr>
            <a:r>
              <a:rPr lang="es-ES" sz="1000" b="1">
                <a:solidFill>
                  <a:srgbClr val="1F3864"/>
                </a:solidFill>
                <a:latin typeface="Calibri"/>
                <a:ea typeface="Calibri"/>
                <a:cs typeface="Calibri"/>
                <a:sym typeface="Calibri"/>
              </a:rPr>
              <a:t>Puestos de trabajo generados en el sector construcción e inmobiliario </a:t>
            </a:r>
            <a:endParaRPr sz="1000" b="1">
              <a:solidFill>
                <a:srgbClr val="1F3864"/>
              </a:solidFill>
              <a:latin typeface="Calibri"/>
              <a:ea typeface="Calibri"/>
              <a:cs typeface="Calibri"/>
              <a:sym typeface="Calibri"/>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249"/>
        <p:cNvGrpSpPr/>
        <p:nvPr/>
      </p:nvGrpSpPr>
      <p:grpSpPr>
        <a:xfrm>
          <a:off x="0" y="0"/>
          <a:ext cx="0" cy="0"/>
          <a:chOff x="0" y="0"/>
          <a:chExt cx="0" cy="0"/>
        </a:xfrm>
      </p:grpSpPr>
      <p:pic>
        <p:nvPicPr>
          <p:cNvPr id="1250" name="Google Shape;1250;p66"/>
          <p:cNvPicPr preferRelativeResize="0"/>
          <p:nvPr/>
        </p:nvPicPr>
        <p:blipFill rotWithShape="1">
          <a:blip r:embed="rId3">
            <a:alphaModFix/>
          </a:blip>
          <a:srcRect t="48145"/>
          <a:stretch/>
        </p:blipFill>
        <p:spPr>
          <a:xfrm>
            <a:off x="0" y="142875"/>
            <a:ext cx="12192000" cy="782725"/>
          </a:xfrm>
          <a:prstGeom prst="rect">
            <a:avLst/>
          </a:prstGeom>
          <a:noFill/>
          <a:ln>
            <a:noFill/>
          </a:ln>
        </p:spPr>
      </p:pic>
      <p:pic>
        <p:nvPicPr>
          <p:cNvPr id="1251" name="Google Shape;1251;p66"/>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252" name="Google Shape;1252;p66"/>
          <p:cNvSpPr txBox="1"/>
          <p:nvPr/>
        </p:nvSpPr>
        <p:spPr>
          <a:xfrm>
            <a:off x="0" y="0"/>
            <a:ext cx="3000000" cy="400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400" b="0" i="0" u="none" strike="noStrike" cap="none">
                <a:solidFill>
                  <a:srgbClr val="000000"/>
                </a:solidFill>
                <a:latin typeface="Arial"/>
                <a:ea typeface="Arial"/>
                <a:cs typeface="Arial"/>
                <a:sym typeface="Arial"/>
              </a:rPr>
              <a:t> </a:t>
            </a:r>
            <a:endParaRPr sz="1400" b="0" i="0" u="none" strike="noStrike" cap="none">
              <a:solidFill>
                <a:srgbClr val="000000"/>
              </a:solidFill>
              <a:latin typeface="Arial"/>
              <a:ea typeface="Arial"/>
              <a:cs typeface="Arial"/>
              <a:sym typeface="Arial"/>
            </a:endParaRPr>
          </a:p>
        </p:txBody>
      </p:sp>
      <p:sp>
        <p:nvSpPr>
          <p:cNvPr id="1253" name="Google Shape;1253;p66"/>
          <p:cNvSpPr txBox="1"/>
          <p:nvPr/>
        </p:nvSpPr>
        <p:spPr>
          <a:xfrm>
            <a:off x="1011750" y="2260825"/>
            <a:ext cx="5685000" cy="1022100"/>
          </a:xfrm>
          <a:prstGeom prst="rect">
            <a:avLst/>
          </a:prstGeom>
          <a:noFill/>
          <a:ln>
            <a:noFill/>
          </a:ln>
        </p:spPr>
        <p:txBody>
          <a:bodyPr spcFirstLastPara="1" wrap="square" lIns="91425" tIns="91425" rIns="91425" bIns="91425" anchor="t" anchorCtr="0">
            <a:spAutoFit/>
          </a:bodyPr>
          <a:lstStyle/>
          <a:p>
            <a:pPr marL="0" marR="0" lvl="0" indent="0" algn="l" rtl="0">
              <a:lnSpc>
                <a:spcPct val="120000"/>
              </a:lnSpc>
              <a:spcBef>
                <a:spcPts val="0"/>
              </a:spcBef>
              <a:spcAft>
                <a:spcPts val="0"/>
              </a:spcAft>
              <a:buClr>
                <a:srgbClr val="000000"/>
              </a:buClr>
              <a:buSzPts val="1200"/>
              <a:buFont typeface="Arial"/>
              <a:buNone/>
            </a:pPr>
            <a:r>
              <a:rPr lang="es-ES" sz="1600" b="0" i="0" u="none" strike="noStrike" cap="none">
                <a:solidFill>
                  <a:srgbClr val="254478"/>
                </a:solidFill>
                <a:latin typeface="Calibri"/>
                <a:ea typeface="Calibri"/>
                <a:cs typeface="Calibri"/>
                <a:sym typeface="Calibri"/>
              </a:rPr>
              <a:t>Contribuye a </a:t>
            </a:r>
            <a:r>
              <a:rPr lang="es-ES" sz="1600" b="1" i="0" u="none" strike="noStrike" cap="none">
                <a:solidFill>
                  <a:srgbClr val="04AC9A"/>
                </a:solidFill>
                <a:latin typeface="Calibri"/>
                <a:ea typeface="Calibri"/>
                <a:cs typeface="Calibri"/>
                <a:sym typeface="Calibri"/>
              </a:rPr>
              <a:t>mejorar la calidad de vida de las familias rurales </a:t>
            </a:r>
            <a:r>
              <a:rPr lang="es-ES" sz="1600" b="0" i="0" u="none" strike="noStrike" cap="none">
                <a:solidFill>
                  <a:srgbClr val="254478"/>
                </a:solidFill>
                <a:latin typeface="Calibri"/>
                <a:ea typeface="Calibri"/>
                <a:cs typeface="Calibri"/>
                <a:sym typeface="Calibri"/>
              </a:rPr>
              <a:t>mediante  </a:t>
            </a:r>
            <a:r>
              <a:rPr lang="es-ES" sz="1600" b="1" i="0" u="none" strike="noStrike" cap="none">
                <a:solidFill>
                  <a:srgbClr val="254478"/>
                </a:solidFill>
                <a:latin typeface="Calibri"/>
                <a:ea typeface="Calibri"/>
                <a:cs typeface="Calibri"/>
                <a:sym typeface="Calibri"/>
              </a:rPr>
              <a:t>la construcción de módulos habitacionales</a:t>
            </a:r>
            <a:r>
              <a:rPr lang="es-ES" sz="1600" b="1">
                <a:solidFill>
                  <a:srgbClr val="254478"/>
                </a:solidFill>
                <a:latin typeface="Calibri"/>
                <a:ea typeface="Calibri"/>
                <a:cs typeface="Calibri"/>
                <a:sym typeface="Calibri"/>
              </a:rPr>
              <a:t>, </a:t>
            </a:r>
            <a:r>
              <a:rPr lang="es-ES" sz="1600" b="1" i="0" u="sng" strike="noStrike" cap="none">
                <a:solidFill>
                  <a:srgbClr val="254478"/>
                </a:solidFill>
                <a:latin typeface="Calibri"/>
                <a:ea typeface="Calibri"/>
                <a:cs typeface="Calibri"/>
                <a:sym typeface="Calibri"/>
              </a:rPr>
              <a:t>SUMAQ WASI</a:t>
            </a:r>
            <a:endParaRPr sz="1600" b="0" i="0" u="sng" strike="noStrike" cap="none">
              <a:solidFill>
                <a:srgbClr val="254478"/>
              </a:solidFill>
              <a:latin typeface="Calibri"/>
              <a:ea typeface="Calibri"/>
              <a:cs typeface="Calibri"/>
              <a:sym typeface="Calibri"/>
            </a:endParaRPr>
          </a:p>
        </p:txBody>
      </p:sp>
      <p:sp>
        <p:nvSpPr>
          <p:cNvPr id="1254" name="Google Shape;1254;p66"/>
          <p:cNvSpPr txBox="1"/>
          <p:nvPr/>
        </p:nvSpPr>
        <p:spPr>
          <a:xfrm>
            <a:off x="1000573" y="3253294"/>
            <a:ext cx="5419045" cy="677078"/>
          </a:xfrm>
          <a:prstGeom prst="rect">
            <a:avLst/>
          </a:prstGeom>
          <a:noFill/>
          <a:ln>
            <a:noFill/>
          </a:ln>
        </p:spPr>
        <p:txBody>
          <a:bodyPr spcFirstLastPara="1" wrap="square" lIns="91425" tIns="91425" rIns="91425" bIns="91425" anchor="t" anchorCtr="0">
            <a:spAutoFit/>
          </a:bodyPr>
          <a:lstStyle/>
          <a:p>
            <a:pPr marL="0" marR="0" lvl="1" indent="0" algn="l" rtl="0">
              <a:lnSpc>
                <a:spcPct val="100000"/>
              </a:lnSpc>
              <a:spcBef>
                <a:spcPts val="0"/>
              </a:spcBef>
              <a:spcAft>
                <a:spcPts val="0"/>
              </a:spcAft>
              <a:buClr>
                <a:srgbClr val="000000"/>
              </a:buClr>
              <a:buSzPts val="1200"/>
              <a:buFont typeface="Arial"/>
              <a:buNone/>
            </a:pPr>
            <a:r>
              <a:rPr lang="es-ES" sz="1600" b="0" i="0" u="none" strike="noStrike" cap="none">
                <a:solidFill>
                  <a:srgbClr val="233D79"/>
                </a:solidFill>
                <a:latin typeface="Calibri"/>
                <a:ea typeface="Calibri"/>
                <a:cs typeface="Calibri"/>
                <a:sym typeface="Calibri"/>
              </a:rPr>
              <a:t>Atiende a la población rural </a:t>
            </a:r>
            <a:r>
              <a:rPr lang="es-ES" sz="1600" b="1" i="0" u="none" strike="noStrike" cap="none">
                <a:solidFill>
                  <a:srgbClr val="02AD8D"/>
                </a:solidFill>
                <a:latin typeface="Calibri"/>
                <a:ea typeface="Calibri"/>
                <a:cs typeface="Calibri"/>
                <a:sym typeface="Calibri"/>
              </a:rPr>
              <a:t>pobre y extremadamente pobre </a:t>
            </a:r>
            <a:r>
              <a:rPr lang="es-ES" sz="1600" b="0" i="0" u="none" strike="noStrike" cap="none">
                <a:solidFill>
                  <a:srgbClr val="233D79"/>
                </a:solidFill>
                <a:latin typeface="Calibri"/>
                <a:ea typeface="Calibri"/>
                <a:cs typeface="Calibri"/>
                <a:sym typeface="Calibri"/>
              </a:rPr>
              <a:t>de centros poblados rurales o asentada de manera dispersa.</a:t>
            </a:r>
            <a:endParaRPr sz="1600" b="0" i="0" u="none" strike="noStrike" cap="none">
              <a:solidFill>
                <a:srgbClr val="000000"/>
              </a:solidFill>
              <a:latin typeface="Calibri"/>
              <a:ea typeface="Calibri"/>
              <a:cs typeface="Calibri"/>
              <a:sym typeface="Calibri"/>
            </a:endParaRPr>
          </a:p>
        </p:txBody>
      </p:sp>
      <p:sp>
        <p:nvSpPr>
          <p:cNvPr id="1255" name="Google Shape;1255;p66"/>
          <p:cNvSpPr txBox="1"/>
          <p:nvPr/>
        </p:nvSpPr>
        <p:spPr>
          <a:xfrm>
            <a:off x="1036170" y="4019098"/>
            <a:ext cx="5383448" cy="677078"/>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s-ES" sz="1600" b="0" i="0" u="none" strike="noStrike" cap="none">
                <a:solidFill>
                  <a:srgbClr val="233D79"/>
                </a:solidFill>
                <a:latin typeface="Calibri"/>
                <a:ea typeface="Calibri"/>
                <a:cs typeface="Calibri"/>
                <a:sym typeface="Calibri"/>
              </a:rPr>
              <a:t>Asegura </a:t>
            </a:r>
            <a:r>
              <a:rPr lang="es-ES" sz="1600" b="1" i="0" u="none" strike="noStrike" cap="none">
                <a:solidFill>
                  <a:srgbClr val="04AC9A"/>
                </a:solidFill>
                <a:latin typeface="Calibri"/>
                <a:ea typeface="Calibri"/>
                <a:cs typeface="Calibri"/>
                <a:sym typeface="Calibri"/>
              </a:rPr>
              <a:t>condiciones saludables</a:t>
            </a:r>
            <a:r>
              <a:rPr lang="es-ES" sz="1600" b="0" i="0" u="none" strike="noStrike" cap="none">
                <a:solidFill>
                  <a:srgbClr val="04AC9A"/>
                </a:solidFill>
                <a:latin typeface="Calibri"/>
                <a:ea typeface="Calibri"/>
                <a:cs typeface="Calibri"/>
                <a:sym typeface="Calibri"/>
              </a:rPr>
              <a:t> </a:t>
            </a:r>
            <a:r>
              <a:rPr lang="es-ES" sz="1600" b="0" i="0" u="none" strike="noStrike" cap="none">
                <a:solidFill>
                  <a:srgbClr val="233D79"/>
                </a:solidFill>
                <a:latin typeface="Calibri"/>
                <a:ea typeface="Calibri"/>
                <a:cs typeface="Calibri"/>
                <a:sym typeface="Calibri"/>
              </a:rPr>
              <a:t>de la población.</a:t>
            </a:r>
            <a:endParaRPr sz="1600" b="0" i="0" u="none" strike="noStrike" cap="none">
              <a:solidFill>
                <a:srgbClr val="233D79"/>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00"/>
              </a:solidFill>
              <a:latin typeface="Montserrat"/>
              <a:ea typeface="Montserrat"/>
              <a:cs typeface="Montserrat"/>
              <a:sym typeface="Montserrat"/>
            </a:endParaRPr>
          </a:p>
        </p:txBody>
      </p:sp>
      <p:pic>
        <p:nvPicPr>
          <p:cNvPr id="1256" name="Google Shape;1256;p66"/>
          <p:cNvPicPr preferRelativeResize="0"/>
          <p:nvPr/>
        </p:nvPicPr>
        <p:blipFill rotWithShape="1">
          <a:blip r:embed="rId5">
            <a:alphaModFix/>
          </a:blip>
          <a:srcRect/>
          <a:stretch/>
        </p:blipFill>
        <p:spPr>
          <a:xfrm>
            <a:off x="85289" y="2435991"/>
            <a:ext cx="920715" cy="906459"/>
          </a:xfrm>
          <a:prstGeom prst="rect">
            <a:avLst/>
          </a:prstGeom>
          <a:noFill/>
          <a:ln>
            <a:noFill/>
          </a:ln>
        </p:spPr>
      </p:pic>
      <p:pic>
        <p:nvPicPr>
          <p:cNvPr id="1257" name="Google Shape;1257;p66"/>
          <p:cNvPicPr preferRelativeResize="0"/>
          <p:nvPr/>
        </p:nvPicPr>
        <p:blipFill rotWithShape="1">
          <a:blip r:embed="rId6">
            <a:alphaModFix/>
          </a:blip>
          <a:srcRect/>
          <a:stretch/>
        </p:blipFill>
        <p:spPr>
          <a:xfrm>
            <a:off x="161775" y="3550023"/>
            <a:ext cx="767753" cy="755865"/>
          </a:xfrm>
          <a:prstGeom prst="rect">
            <a:avLst/>
          </a:prstGeom>
          <a:noFill/>
          <a:ln>
            <a:noFill/>
          </a:ln>
        </p:spPr>
      </p:pic>
      <p:sp>
        <p:nvSpPr>
          <p:cNvPr id="1258" name="Google Shape;1258;p66"/>
          <p:cNvSpPr txBox="1"/>
          <p:nvPr/>
        </p:nvSpPr>
        <p:spPr>
          <a:xfrm>
            <a:off x="320053" y="904644"/>
            <a:ext cx="7661064" cy="473201"/>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dirty="0">
                <a:solidFill>
                  <a:srgbClr val="264478"/>
                </a:solidFill>
                <a:latin typeface="Calibri"/>
                <a:ea typeface="Calibri"/>
                <a:cs typeface="Calibri"/>
                <a:sym typeface="Calibri"/>
              </a:rPr>
              <a:t>Programas de Vivienda </a:t>
            </a:r>
            <a:endParaRPr sz="1400" b="0" i="0" u="none" strike="noStrike" cap="none" dirty="0">
              <a:solidFill>
                <a:srgbClr val="000000"/>
              </a:solidFill>
              <a:latin typeface="Calibri"/>
              <a:ea typeface="Calibri"/>
              <a:cs typeface="Calibri"/>
              <a:sym typeface="Calibri"/>
            </a:endParaRPr>
          </a:p>
        </p:txBody>
      </p:sp>
      <p:pic>
        <p:nvPicPr>
          <p:cNvPr id="1259" name="Google Shape;1259;p66"/>
          <p:cNvPicPr preferRelativeResize="0"/>
          <p:nvPr/>
        </p:nvPicPr>
        <p:blipFill rotWithShape="1">
          <a:blip r:embed="rId7">
            <a:alphaModFix/>
          </a:blip>
          <a:srcRect/>
          <a:stretch/>
        </p:blipFill>
        <p:spPr>
          <a:xfrm rot="10800000" flipH="1">
            <a:off x="320053" y="1388517"/>
            <a:ext cx="5356475" cy="53150"/>
          </a:xfrm>
          <a:prstGeom prst="rect">
            <a:avLst/>
          </a:prstGeom>
          <a:noFill/>
          <a:ln>
            <a:noFill/>
          </a:ln>
        </p:spPr>
      </p:pic>
      <p:sp>
        <p:nvSpPr>
          <p:cNvPr id="1260" name="Google Shape;1260;p66"/>
          <p:cNvSpPr txBox="1"/>
          <p:nvPr/>
        </p:nvSpPr>
        <p:spPr>
          <a:xfrm>
            <a:off x="267057" y="1393690"/>
            <a:ext cx="6152561" cy="461635"/>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1800" b="1" i="0" u="none" strike="noStrike" cap="none" dirty="0">
                <a:solidFill>
                  <a:srgbClr val="595959"/>
                </a:solidFill>
                <a:latin typeface="Calibri"/>
                <a:ea typeface="Calibri"/>
                <a:cs typeface="Calibri"/>
                <a:sym typeface="Calibri"/>
              </a:rPr>
              <a:t>Subsidio Habitacional Rural</a:t>
            </a:r>
            <a:endParaRPr sz="1800" b="1" i="0" u="none" strike="noStrike" cap="none" dirty="0">
              <a:solidFill>
                <a:srgbClr val="595959"/>
              </a:solidFill>
              <a:latin typeface="Calibri"/>
              <a:ea typeface="Calibri"/>
              <a:cs typeface="Calibri"/>
              <a:sym typeface="Calibri"/>
            </a:endParaRPr>
          </a:p>
        </p:txBody>
      </p:sp>
      <p:sp>
        <p:nvSpPr>
          <p:cNvPr id="1261" name="Google Shape;1261;p66"/>
          <p:cNvSpPr/>
          <p:nvPr/>
        </p:nvSpPr>
        <p:spPr>
          <a:xfrm>
            <a:off x="85299" y="1784875"/>
            <a:ext cx="4290300" cy="456000"/>
          </a:xfrm>
          <a:prstGeom prst="roundRect">
            <a:avLst>
              <a:gd name="adj" fmla="val 16667"/>
            </a:avLst>
          </a:prstGeom>
          <a:solidFill>
            <a:srgbClr val="2644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2" name="Google Shape;1262;p66"/>
          <p:cNvSpPr txBox="1"/>
          <p:nvPr/>
        </p:nvSpPr>
        <p:spPr>
          <a:xfrm>
            <a:off x="377442" y="1797321"/>
            <a:ext cx="39429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FFFFFF"/>
              </a:buClr>
              <a:buSzPts val="1600"/>
              <a:buFont typeface="Arial"/>
              <a:buNone/>
            </a:pPr>
            <a:r>
              <a:rPr lang="es-ES" sz="1600" b="1" i="0" u="none" strike="noStrike" cap="none">
                <a:solidFill>
                  <a:srgbClr val="FFFFFF"/>
                </a:solidFill>
                <a:latin typeface="Calibri"/>
                <a:ea typeface="Calibri"/>
                <a:cs typeface="Calibri"/>
                <a:sym typeface="Calibri"/>
              </a:rPr>
              <a:t>Programa Nacional de Vivienda Rural</a:t>
            </a:r>
            <a:endParaRPr sz="1600" b="1" i="0" u="none" strike="noStrike" cap="none">
              <a:solidFill>
                <a:srgbClr val="FFFFFF"/>
              </a:solidFill>
              <a:latin typeface="Calibri"/>
              <a:ea typeface="Calibri"/>
              <a:cs typeface="Calibri"/>
              <a:sym typeface="Calibri"/>
            </a:endParaRPr>
          </a:p>
        </p:txBody>
      </p:sp>
      <p:sp>
        <p:nvSpPr>
          <p:cNvPr id="1263" name="Google Shape;1263;p66"/>
          <p:cNvSpPr/>
          <p:nvPr/>
        </p:nvSpPr>
        <p:spPr>
          <a:xfrm>
            <a:off x="798309" y="5169448"/>
            <a:ext cx="1961403" cy="364230"/>
          </a:xfrm>
          <a:prstGeom prst="roundRect">
            <a:avLst>
              <a:gd name="adj" fmla="val 16667"/>
            </a:avLst>
          </a:prstGeom>
          <a:solidFill>
            <a:srgbClr val="DB484A"/>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s-ES" sz="1400" b="1" i="0" u="none" strike="noStrike" cap="none">
                <a:solidFill>
                  <a:srgbClr val="FFFFFF"/>
                </a:solidFill>
                <a:latin typeface="Calibri"/>
                <a:ea typeface="Calibri"/>
                <a:cs typeface="Calibri"/>
                <a:sym typeface="Calibri"/>
              </a:rPr>
              <a:t>PNVR</a:t>
            </a:r>
            <a:endParaRPr sz="1400" b="1" i="0" u="none" strike="noStrike" cap="none">
              <a:solidFill>
                <a:srgbClr val="FFFFFF"/>
              </a:solidFill>
              <a:latin typeface="Calibri"/>
              <a:ea typeface="Calibri"/>
              <a:cs typeface="Calibri"/>
              <a:sym typeface="Calibri"/>
            </a:endParaRPr>
          </a:p>
        </p:txBody>
      </p:sp>
      <p:sp>
        <p:nvSpPr>
          <p:cNvPr id="1264" name="Google Shape;1264;p66"/>
          <p:cNvSpPr/>
          <p:nvPr/>
        </p:nvSpPr>
        <p:spPr>
          <a:xfrm>
            <a:off x="3814071" y="5197162"/>
            <a:ext cx="2370702" cy="353850"/>
          </a:xfrm>
          <a:prstGeom prst="roundRect">
            <a:avLst>
              <a:gd name="adj" fmla="val 16667"/>
            </a:avLst>
          </a:prstGeom>
          <a:solidFill>
            <a:srgbClr val="DB484A"/>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s-ES" sz="1400" b="1" i="0" u="none" strike="noStrike" cap="none">
                <a:solidFill>
                  <a:srgbClr val="FFFFFF"/>
                </a:solidFill>
                <a:latin typeface="Calibri"/>
                <a:ea typeface="Calibri"/>
                <a:cs typeface="Calibri"/>
                <a:sym typeface="Calibri"/>
              </a:rPr>
              <a:t>NÚCLEOS EJECUTORES</a:t>
            </a:r>
            <a:endParaRPr sz="1400" b="1" i="0" u="none" strike="noStrike" cap="none">
              <a:solidFill>
                <a:srgbClr val="FFFFFF"/>
              </a:solidFill>
              <a:latin typeface="Calibri"/>
              <a:ea typeface="Calibri"/>
              <a:cs typeface="Calibri"/>
              <a:sym typeface="Calibri"/>
            </a:endParaRPr>
          </a:p>
        </p:txBody>
      </p:sp>
      <p:sp>
        <p:nvSpPr>
          <p:cNvPr id="1265" name="Google Shape;1265;p66"/>
          <p:cNvSpPr txBox="1"/>
          <p:nvPr/>
        </p:nvSpPr>
        <p:spPr>
          <a:xfrm>
            <a:off x="310736" y="5581034"/>
            <a:ext cx="2898900" cy="1188300"/>
          </a:xfrm>
          <a:prstGeom prst="rect">
            <a:avLst/>
          </a:prstGeom>
          <a:noFill/>
          <a:ln>
            <a:noFill/>
          </a:ln>
        </p:spPr>
        <p:txBody>
          <a:bodyPr spcFirstLastPara="1" wrap="square" lIns="109700" tIns="54825" rIns="109700" bIns="54825" anchor="t" anchorCtr="0">
            <a:spAutoFit/>
          </a:bodyPr>
          <a:lstStyle/>
          <a:p>
            <a:pPr marL="205735" marR="0" lvl="0" indent="-205735" algn="l" rtl="0">
              <a:lnSpc>
                <a:spcPct val="120000"/>
              </a:lnSpc>
              <a:spcBef>
                <a:spcPts val="0"/>
              </a:spcBef>
              <a:spcAft>
                <a:spcPts val="0"/>
              </a:spcAft>
              <a:buClr>
                <a:srgbClr val="254478"/>
              </a:buClr>
              <a:buSzPts val="1000"/>
              <a:buFont typeface="Calibri"/>
              <a:buChar char="•"/>
            </a:pPr>
            <a:r>
              <a:rPr lang="es-ES" sz="1000" b="0" i="0" u="none" strike="noStrike" cap="none">
                <a:solidFill>
                  <a:srgbClr val="254478"/>
                </a:solidFill>
                <a:latin typeface="Calibri"/>
                <a:ea typeface="Calibri"/>
                <a:cs typeface="Calibri"/>
                <a:sym typeface="Calibri"/>
              </a:rPr>
              <a:t>Elabora el expediente técnico.</a:t>
            </a:r>
            <a:endParaRPr sz="1000" b="0" i="0" u="none" strike="noStrike" cap="none">
              <a:solidFill>
                <a:srgbClr val="254478"/>
              </a:solidFill>
              <a:latin typeface="Calibri"/>
              <a:ea typeface="Calibri"/>
              <a:cs typeface="Calibri"/>
              <a:sym typeface="Calibri"/>
            </a:endParaRPr>
          </a:p>
          <a:p>
            <a:pPr marL="205735" marR="0" lvl="0" indent="-205735" algn="l" rtl="0">
              <a:lnSpc>
                <a:spcPct val="120000"/>
              </a:lnSpc>
              <a:spcBef>
                <a:spcPts val="0"/>
              </a:spcBef>
              <a:spcAft>
                <a:spcPts val="0"/>
              </a:spcAft>
              <a:buClr>
                <a:srgbClr val="254478"/>
              </a:buClr>
              <a:buSzPts val="1000"/>
              <a:buFont typeface="Calibri"/>
              <a:buChar char="•"/>
            </a:pPr>
            <a:r>
              <a:rPr lang="es-ES" sz="1000" b="0" i="0" u="none" strike="noStrike" cap="none">
                <a:solidFill>
                  <a:srgbClr val="254478"/>
                </a:solidFill>
                <a:latin typeface="Calibri"/>
                <a:ea typeface="Calibri"/>
                <a:cs typeface="Calibri"/>
                <a:sym typeface="Calibri"/>
              </a:rPr>
              <a:t>Otorga y realiza el seguimiento del financiamiento al N.E.</a:t>
            </a:r>
            <a:endParaRPr sz="1000" b="0" i="0" u="none" strike="noStrike" cap="none">
              <a:solidFill>
                <a:srgbClr val="254478"/>
              </a:solidFill>
              <a:latin typeface="Calibri"/>
              <a:ea typeface="Calibri"/>
              <a:cs typeface="Calibri"/>
              <a:sym typeface="Calibri"/>
            </a:endParaRPr>
          </a:p>
          <a:p>
            <a:pPr marL="205735" marR="0" lvl="0" indent="-205735" algn="l" rtl="0">
              <a:lnSpc>
                <a:spcPct val="120000"/>
              </a:lnSpc>
              <a:spcBef>
                <a:spcPts val="0"/>
              </a:spcBef>
              <a:spcAft>
                <a:spcPts val="0"/>
              </a:spcAft>
              <a:buClr>
                <a:srgbClr val="254478"/>
              </a:buClr>
              <a:buSzPts val="1000"/>
              <a:buFont typeface="Calibri"/>
              <a:buChar char="•"/>
            </a:pPr>
            <a:r>
              <a:rPr lang="es-ES" sz="1000" b="0" i="0" u="none" strike="noStrike" cap="none">
                <a:solidFill>
                  <a:srgbClr val="254478"/>
                </a:solidFill>
                <a:latin typeface="Calibri"/>
                <a:ea typeface="Calibri"/>
                <a:cs typeface="Calibri"/>
                <a:sym typeface="Calibri"/>
              </a:rPr>
              <a:t>Asiste, supervisa y monitorea en la construcción de las viviendas.</a:t>
            </a:r>
            <a:endParaRPr sz="1000" b="0" i="0" u="none" strike="noStrike" cap="none">
              <a:solidFill>
                <a:srgbClr val="254478"/>
              </a:solidFill>
              <a:latin typeface="Calibri"/>
              <a:ea typeface="Calibri"/>
              <a:cs typeface="Calibri"/>
              <a:sym typeface="Calibri"/>
            </a:endParaRPr>
          </a:p>
          <a:p>
            <a:pPr marL="205735" marR="0" lvl="0" indent="-205735" algn="l" rtl="0">
              <a:lnSpc>
                <a:spcPct val="120000"/>
              </a:lnSpc>
              <a:spcBef>
                <a:spcPts val="0"/>
              </a:spcBef>
              <a:spcAft>
                <a:spcPts val="0"/>
              </a:spcAft>
              <a:buClr>
                <a:srgbClr val="254478"/>
              </a:buClr>
              <a:buSzPts val="1000"/>
              <a:buFont typeface="Calibri"/>
              <a:buChar char="•"/>
            </a:pPr>
            <a:r>
              <a:rPr lang="es-ES" sz="1000" b="0" i="0" u="none" strike="noStrike" cap="none">
                <a:solidFill>
                  <a:srgbClr val="254478"/>
                </a:solidFill>
                <a:latin typeface="Calibri"/>
                <a:ea typeface="Calibri"/>
                <a:cs typeface="Calibri"/>
                <a:sym typeface="Calibri"/>
              </a:rPr>
              <a:t>Capacita a los beneficiarios</a:t>
            </a:r>
            <a:endParaRPr sz="1000" b="0" i="0" u="none" strike="noStrike" cap="none">
              <a:solidFill>
                <a:srgbClr val="254478"/>
              </a:solidFill>
              <a:latin typeface="Calibri"/>
              <a:ea typeface="Calibri"/>
              <a:cs typeface="Calibri"/>
              <a:sym typeface="Calibri"/>
            </a:endParaRPr>
          </a:p>
        </p:txBody>
      </p:sp>
      <p:sp>
        <p:nvSpPr>
          <p:cNvPr id="1266" name="Google Shape;1266;p66"/>
          <p:cNvSpPr txBox="1"/>
          <p:nvPr/>
        </p:nvSpPr>
        <p:spPr>
          <a:xfrm>
            <a:off x="3424272" y="5726337"/>
            <a:ext cx="2760600" cy="818700"/>
          </a:xfrm>
          <a:prstGeom prst="rect">
            <a:avLst/>
          </a:prstGeom>
          <a:noFill/>
          <a:ln>
            <a:noFill/>
          </a:ln>
        </p:spPr>
        <p:txBody>
          <a:bodyPr spcFirstLastPara="1" wrap="square" lIns="109700" tIns="54825" rIns="109700" bIns="54825" anchor="t" anchorCtr="0">
            <a:spAutoFit/>
          </a:bodyPr>
          <a:lstStyle/>
          <a:p>
            <a:pPr marL="205735" marR="0" lvl="0" indent="-205735" algn="l" rtl="0">
              <a:lnSpc>
                <a:spcPct val="120000"/>
              </a:lnSpc>
              <a:spcBef>
                <a:spcPts val="0"/>
              </a:spcBef>
              <a:spcAft>
                <a:spcPts val="0"/>
              </a:spcAft>
              <a:buClr>
                <a:srgbClr val="254478"/>
              </a:buClr>
              <a:buSzPts val="1000"/>
              <a:buFont typeface="Calibri"/>
              <a:buChar char="•"/>
            </a:pPr>
            <a:r>
              <a:rPr lang="es-ES" sz="1000" b="0" i="0" u="none" strike="noStrike" cap="none">
                <a:solidFill>
                  <a:srgbClr val="254478"/>
                </a:solidFill>
                <a:latin typeface="Calibri"/>
                <a:ea typeface="Calibri"/>
                <a:cs typeface="Calibri"/>
                <a:sym typeface="Calibri"/>
              </a:rPr>
              <a:t>Participan y son responsables de la construcción de los módulos habitacionales.</a:t>
            </a:r>
            <a:endParaRPr sz="1000" b="0" i="0" u="none" strike="noStrike" cap="none">
              <a:solidFill>
                <a:srgbClr val="254478"/>
              </a:solidFill>
              <a:latin typeface="Calibri"/>
              <a:ea typeface="Calibri"/>
              <a:cs typeface="Calibri"/>
              <a:sym typeface="Calibri"/>
            </a:endParaRPr>
          </a:p>
          <a:p>
            <a:pPr marL="205735" marR="0" lvl="0" indent="-205735" algn="l" rtl="0">
              <a:lnSpc>
                <a:spcPct val="120000"/>
              </a:lnSpc>
              <a:spcBef>
                <a:spcPts val="0"/>
              </a:spcBef>
              <a:spcAft>
                <a:spcPts val="0"/>
              </a:spcAft>
              <a:buClr>
                <a:srgbClr val="254478"/>
              </a:buClr>
              <a:buSzPts val="1000"/>
              <a:buFont typeface="Calibri"/>
              <a:buChar char="•"/>
            </a:pPr>
            <a:r>
              <a:rPr lang="es-ES" sz="1000" b="0" i="0" u="none" strike="noStrike" cap="none">
                <a:solidFill>
                  <a:srgbClr val="254478"/>
                </a:solidFill>
                <a:latin typeface="Calibri"/>
                <a:ea typeface="Calibri"/>
                <a:cs typeface="Calibri"/>
                <a:sym typeface="Calibri"/>
              </a:rPr>
              <a:t>Realizan las contrataciones de bienes y servicios.</a:t>
            </a:r>
            <a:endParaRPr sz="1000" b="0" i="0" u="none" strike="noStrike" cap="none">
              <a:solidFill>
                <a:srgbClr val="254478"/>
              </a:solidFill>
              <a:latin typeface="Calibri"/>
              <a:ea typeface="Calibri"/>
              <a:cs typeface="Calibri"/>
              <a:sym typeface="Calibri"/>
            </a:endParaRPr>
          </a:p>
        </p:txBody>
      </p:sp>
      <p:sp>
        <p:nvSpPr>
          <p:cNvPr id="1267" name="Google Shape;1267;p66"/>
          <p:cNvSpPr txBox="1"/>
          <p:nvPr/>
        </p:nvSpPr>
        <p:spPr>
          <a:xfrm>
            <a:off x="2890619" y="5118976"/>
            <a:ext cx="260409" cy="443150"/>
          </a:xfrm>
          <a:prstGeom prst="rect">
            <a:avLst/>
          </a:prstGeom>
          <a:noFill/>
          <a:ln>
            <a:noFill/>
          </a:ln>
        </p:spPr>
        <p:txBody>
          <a:bodyPr spcFirstLastPara="1" wrap="square" lIns="109700" tIns="54825" rIns="109700" bIns="54825" anchor="t" anchorCtr="0">
            <a:spAutoFit/>
          </a:bodyPr>
          <a:lstStyle/>
          <a:p>
            <a:pPr marL="0" marR="0" lvl="0" indent="0" algn="ctr" rtl="0">
              <a:lnSpc>
                <a:spcPct val="100000"/>
              </a:lnSpc>
              <a:spcBef>
                <a:spcPts val="0"/>
              </a:spcBef>
              <a:spcAft>
                <a:spcPts val="0"/>
              </a:spcAft>
              <a:buClr>
                <a:srgbClr val="000000"/>
              </a:buClr>
              <a:buSzPts val="2160"/>
              <a:buFont typeface="Arial"/>
              <a:buNone/>
            </a:pPr>
            <a:r>
              <a:rPr lang="es-ES" sz="2160" b="1" i="0" u="none" strike="noStrike" cap="none">
                <a:solidFill>
                  <a:srgbClr val="DB484A"/>
                </a:solidFill>
                <a:latin typeface="Arial"/>
                <a:ea typeface="Arial"/>
                <a:cs typeface="Arial"/>
                <a:sym typeface="Arial"/>
              </a:rPr>
              <a:t>+</a:t>
            </a:r>
            <a:endParaRPr sz="2160" b="1" i="0" u="none" strike="noStrike" cap="none">
              <a:solidFill>
                <a:srgbClr val="DB484A"/>
              </a:solidFill>
              <a:latin typeface="Arial"/>
              <a:ea typeface="Arial"/>
              <a:cs typeface="Arial"/>
              <a:sym typeface="Arial"/>
            </a:endParaRPr>
          </a:p>
        </p:txBody>
      </p:sp>
      <p:sp>
        <p:nvSpPr>
          <p:cNvPr id="1268" name="Google Shape;1268;p66"/>
          <p:cNvSpPr/>
          <p:nvPr/>
        </p:nvSpPr>
        <p:spPr>
          <a:xfrm>
            <a:off x="187644" y="4675054"/>
            <a:ext cx="5997129" cy="353850"/>
          </a:xfrm>
          <a:prstGeom prst="roundRect">
            <a:avLst>
              <a:gd name="adj" fmla="val 16667"/>
            </a:avLst>
          </a:prstGeom>
          <a:solidFill>
            <a:srgbClr val="E2A14D"/>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s-ES" sz="1800" b="1" i="0" u="none" strike="noStrike" cap="none">
                <a:solidFill>
                  <a:srgbClr val="FFFFFF"/>
                </a:solidFill>
                <a:latin typeface="Calibri"/>
                <a:ea typeface="Calibri"/>
                <a:cs typeface="Calibri"/>
                <a:sym typeface="Calibri"/>
              </a:rPr>
              <a:t>Etapa de ejecución</a:t>
            </a:r>
            <a:endParaRPr sz="1400" b="0" i="0" u="none" strike="noStrike" cap="none">
              <a:solidFill>
                <a:srgbClr val="000000"/>
              </a:solidFill>
              <a:latin typeface="Calibri"/>
              <a:ea typeface="Calibri"/>
              <a:cs typeface="Calibri"/>
              <a:sym typeface="Calibri"/>
            </a:endParaRPr>
          </a:p>
        </p:txBody>
      </p:sp>
      <p:pic>
        <p:nvPicPr>
          <p:cNvPr id="1269" name="Google Shape;1269;p66"/>
          <p:cNvPicPr preferRelativeResize="0"/>
          <p:nvPr/>
        </p:nvPicPr>
        <p:blipFill rotWithShape="1">
          <a:blip r:embed="rId8">
            <a:alphaModFix/>
          </a:blip>
          <a:srcRect l="41925" r="8060"/>
          <a:stretch/>
        </p:blipFill>
        <p:spPr>
          <a:xfrm>
            <a:off x="6953459" y="720339"/>
            <a:ext cx="5238541" cy="613765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74"/>
        <p:cNvGrpSpPr/>
        <p:nvPr/>
      </p:nvGrpSpPr>
      <p:grpSpPr>
        <a:xfrm>
          <a:off x="0" y="0"/>
          <a:ext cx="0" cy="0"/>
          <a:chOff x="0" y="0"/>
          <a:chExt cx="0" cy="0"/>
        </a:xfrm>
      </p:grpSpPr>
      <p:sp>
        <p:nvSpPr>
          <p:cNvPr id="1275" name="Google Shape;1275;p67"/>
          <p:cNvSpPr/>
          <p:nvPr/>
        </p:nvSpPr>
        <p:spPr>
          <a:xfrm rot="397143">
            <a:off x="6493480" y="1820192"/>
            <a:ext cx="2131171" cy="2342421"/>
          </a:xfrm>
          <a:custGeom>
            <a:avLst/>
            <a:gdLst/>
            <a:ahLst/>
            <a:cxnLst/>
            <a:rect l="l" t="t" r="r" b="b"/>
            <a:pathLst>
              <a:path w="2890056" h="3176529" extrusionOk="0">
                <a:moveTo>
                  <a:pt x="708869" y="25167"/>
                </a:moveTo>
                <a:cubicBezTo>
                  <a:pt x="701179" y="26565"/>
                  <a:pt x="700481" y="38610"/>
                  <a:pt x="700481" y="46139"/>
                </a:cubicBezTo>
                <a:cubicBezTo>
                  <a:pt x="700481" y="54982"/>
                  <a:pt x="703964" y="63948"/>
                  <a:pt x="708869" y="71306"/>
                </a:cubicBezTo>
                <a:cubicBezTo>
                  <a:pt x="728938" y="101409"/>
                  <a:pt x="718518" y="89344"/>
                  <a:pt x="738231" y="109057"/>
                </a:cubicBezTo>
                <a:cubicBezTo>
                  <a:pt x="739629" y="113251"/>
                  <a:pt x="740278" y="117775"/>
                  <a:pt x="742425" y="121640"/>
                </a:cubicBezTo>
                <a:cubicBezTo>
                  <a:pt x="759673" y="152687"/>
                  <a:pt x="753528" y="144915"/>
                  <a:pt x="784370" y="155196"/>
                </a:cubicBezTo>
                <a:lnTo>
                  <a:pt x="796954" y="159391"/>
                </a:lnTo>
                <a:lnTo>
                  <a:pt x="809537" y="163585"/>
                </a:lnTo>
                <a:cubicBezTo>
                  <a:pt x="825545" y="187598"/>
                  <a:pt x="813732" y="163451"/>
                  <a:pt x="813732" y="197141"/>
                </a:cubicBezTo>
                <a:cubicBezTo>
                  <a:pt x="813732" y="202906"/>
                  <a:pt x="816342" y="208376"/>
                  <a:pt x="817926" y="213919"/>
                </a:cubicBezTo>
                <a:cubicBezTo>
                  <a:pt x="829961" y="256041"/>
                  <a:pt x="813204" y="190832"/>
                  <a:pt x="826315" y="243281"/>
                </a:cubicBezTo>
                <a:cubicBezTo>
                  <a:pt x="827713" y="257263"/>
                  <a:pt x="828373" y="271338"/>
                  <a:pt x="830510" y="285226"/>
                </a:cubicBezTo>
                <a:cubicBezTo>
                  <a:pt x="832853" y="300456"/>
                  <a:pt x="836179" y="296565"/>
                  <a:pt x="843093" y="310392"/>
                </a:cubicBezTo>
                <a:cubicBezTo>
                  <a:pt x="845070" y="314347"/>
                  <a:pt x="845890" y="318781"/>
                  <a:pt x="847288" y="322976"/>
                </a:cubicBezTo>
                <a:cubicBezTo>
                  <a:pt x="844092" y="332562"/>
                  <a:pt x="844890" y="341352"/>
                  <a:pt x="830510" y="339754"/>
                </a:cubicBezTo>
                <a:cubicBezTo>
                  <a:pt x="821721" y="338778"/>
                  <a:pt x="805343" y="331365"/>
                  <a:pt x="805343" y="331365"/>
                </a:cubicBezTo>
                <a:cubicBezTo>
                  <a:pt x="801148" y="332763"/>
                  <a:pt x="795885" y="332433"/>
                  <a:pt x="792759" y="335559"/>
                </a:cubicBezTo>
                <a:cubicBezTo>
                  <a:pt x="789633" y="338685"/>
                  <a:pt x="789149" y="343760"/>
                  <a:pt x="788565" y="348143"/>
                </a:cubicBezTo>
                <a:cubicBezTo>
                  <a:pt x="786340" y="364831"/>
                  <a:pt x="786868" y="381827"/>
                  <a:pt x="784370" y="398477"/>
                </a:cubicBezTo>
                <a:cubicBezTo>
                  <a:pt x="782660" y="409879"/>
                  <a:pt x="778777" y="420848"/>
                  <a:pt x="775981" y="432033"/>
                </a:cubicBezTo>
                <a:cubicBezTo>
                  <a:pt x="771216" y="451092"/>
                  <a:pt x="765776" y="471731"/>
                  <a:pt x="763398" y="490756"/>
                </a:cubicBezTo>
                <a:cubicBezTo>
                  <a:pt x="760602" y="513127"/>
                  <a:pt x="760478" y="535997"/>
                  <a:pt x="755009" y="557868"/>
                </a:cubicBezTo>
                <a:cubicBezTo>
                  <a:pt x="754736" y="558961"/>
                  <a:pt x="748807" y="584496"/>
                  <a:pt x="746620" y="587229"/>
                </a:cubicBezTo>
                <a:cubicBezTo>
                  <a:pt x="743471" y="591166"/>
                  <a:pt x="738231" y="592822"/>
                  <a:pt x="734036" y="595618"/>
                </a:cubicBezTo>
                <a:cubicBezTo>
                  <a:pt x="731240" y="599813"/>
                  <a:pt x="729212" y="604637"/>
                  <a:pt x="725647" y="608202"/>
                </a:cubicBezTo>
                <a:cubicBezTo>
                  <a:pt x="701411" y="632439"/>
                  <a:pt x="724533" y="598250"/>
                  <a:pt x="700481" y="629174"/>
                </a:cubicBezTo>
                <a:cubicBezTo>
                  <a:pt x="694291" y="637133"/>
                  <a:pt x="690832" y="647212"/>
                  <a:pt x="683703" y="654341"/>
                </a:cubicBezTo>
                <a:cubicBezTo>
                  <a:pt x="679508" y="658536"/>
                  <a:pt x="674761" y="662242"/>
                  <a:pt x="671119" y="666925"/>
                </a:cubicBezTo>
                <a:cubicBezTo>
                  <a:pt x="641833" y="704578"/>
                  <a:pt x="664789" y="679558"/>
                  <a:pt x="645952" y="704675"/>
                </a:cubicBezTo>
                <a:cubicBezTo>
                  <a:pt x="641758" y="710268"/>
                  <a:pt x="637378" y="715726"/>
                  <a:pt x="633369" y="721453"/>
                </a:cubicBezTo>
                <a:cubicBezTo>
                  <a:pt x="627587" y="729713"/>
                  <a:pt x="619780" y="737055"/>
                  <a:pt x="616591" y="746620"/>
                </a:cubicBezTo>
                <a:cubicBezTo>
                  <a:pt x="615193" y="750814"/>
                  <a:pt x="615158" y="755751"/>
                  <a:pt x="612396" y="759203"/>
                </a:cubicBezTo>
                <a:cubicBezTo>
                  <a:pt x="609247" y="763139"/>
                  <a:pt x="604007" y="764796"/>
                  <a:pt x="599813" y="767592"/>
                </a:cubicBezTo>
                <a:cubicBezTo>
                  <a:pt x="589838" y="797514"/>
                  <a:pt x="603982" y="761339"/>
                  <a:pt x="583035" y="792759"/>
                </a:cubicBezTo>
                <a:cubicBezTo>
                  <a:pt x="580582" y="796438"/>
                  <a:pt x="580987" y="801478"/>
                  <a:pt x="578840" y="805343"/>
                </a:cubicBezTo>
                <a:cubicBezTo>
                  <a:pt x="573944" y="814157"/>
                  <a:pt x="569191" y="823381"/>
                  <a:pt x="562062" y="830510"/>
                </a:cubicBezTo>
                <a:cubicBezTo>
                  <a:pt x="525292" y="867280"/>
                  <a:pt x="570296" y="820631"/>
                  <a:pt x="541090" y="855677"/>
                </a:cubicBezTo>
                <a:cubicBezTo>
                  <a:pt x="537292" y="860234"/>
                  <a:pt x="532148" y="863578"/>
                  <a:pt x="528506" y="868260"/>
                </a:cubicBezTo>
                <a:cubicBezTo>
                  <a:pt x="502154" y="902140"/>
                  <a:pt x="523506" y="885575"/>
                  <a:pt x="499145" y="901816"/>
                </a:cubicBezTo>
                <a:cubicBezTo>
                  <a:pt x="476777" y="935369"/>
                  <a:pt x="506133" y="894829"/>
                  <a:pt x="478172" y="922789"/>
                </a:cubicBezTo>
                <a:cubicBezTo>
                  <a:pt x="450205" y="950754"/>
                  <a:pt x="490759" y="921388"/>
                  <a:pt x="457200" y="943761"/>
                </a:cubicBezTo>
                <a:cubicBezTo>
                  <a:pt x="437626" y="973123"/>
                  <a:pt x="448811" y="963335"/>
                  <a:pt x="427838" y="977317"/>
                </a:cubicBezTo>
                <a:cubicBezTo>
                  <a:pt x="405469" y="1010871"/>
                  <a:pt x="434826" y="970330"/>
                  <a:pt x="406866" y="998290"/>
                </a:cubicBezTo>
                <a:cubicBezTo>
                  <a:pt x="403301" y="1001855"/>
                  <a:pt x="402271" y="1007553"/>
                  <a:pt x="398477" y="1010873"/>
                </a:cubicBezTo>
                <a:cubicBezTo>
                  <a:pt x="390889" y="1017512"/>
                  <a:pt x="381699" y="1022058"/>
                  <a:pt x="373310" y="1027651"/>
                </a:cubicBezTo>
                <a:cubicBezTo>
                  <a:pt x="369115" y="1030447"/>
                  <a:pt x="364291" y="1032475"/>
                  <a:pt x="360726" y="1036040"/>
                </a:cubicBezTo>
                <a:cubicBezTo>
                  <a:pt x="351448" y="1045318"/>
                  <a:pt x="347240" y="1051173"/>
                  <a:pt x="335559" y="1057013"/>
                </a:cubicBezTo>
                <a:cubicBezTo>
                  <a:pt x="331605" y="1058990"/>
                  <a:pt x="327170" y="1059809"/>
                  <a:pt x="322976" y="1061207"/>
                </a:cubicBezTo>
                <a:lnTo>
                  <a:pt x="272642" y="1094763"/>
                </a:lnTo>
                <a:cubicBezTo>
                  <a:pt x="268447" y="1097559"/>
                  <a:pt x="264841" y="1101558"/>
                  <a:pt x="260058" y="1103152"/>
                </a:cubicBezTo>
                <a:cubicBezTo>
                  <a:pt x="255864" y="1104550"/>
                  <a:pt x="251429" y="1105370"/>
                  <a:pt x="247475" y="1107347"/>
                </a:cubicBezTo>
                <a:cubicBezTo>
                  <a:pt x="242966" y="1109602"/>
                  <a:pt x="239499" y="1113689"/>
                  <a:pt x="234892" y="1115736"/>
                </a:cubicBezTo>
                <a:cubicBezTo>
                  <a:pt x="226811" y="1119327"/>
                  <a:pt x="218114" y="1121329"/>
                  <a:pt x="209725" y="1124125"/>
                </a:cubicBezTo>
                <a:lnTo>
                  <a:pt x="159391" y="1140903"/>
                </a:lnTo>
                <a:cubicBezTo>
                  <a:pt x="159386" y="1140905"/>
                  <a:pt x="134229" y="1149288"/>
                  <a:pt x="134224" y="1149292"/>
                </a:cubicBezTo>
                <a:cubicBezTo>
                  <a:pt x="130029" y="1152088"/>
                  <a:pt x="126247" y="1155634"/>
                  <a:pt x="121640" y="1157681"/>
                </a:cubicBezTo>
                <a:cubicBezTo>
                  <a:pt x="113559" y="1161272"/>
                  <a:pt x="103831" y="1161165"/>
                  <a:pt x="96473" y="1166070"/>
                </a:cubicBezTo>
                <a:cubicBezTo>
                  <a:pt x="76533" y="1179364"/>
                  <a:pt x="88671" y="1172866"/>
                  <a:pt x="58723" y="1182848"/>
                </a:cubicBezTo>
                <a:lnTo>
                  <a:pt x="33556" y="1191237"/>
                </a:lnTo>
                <a:lnTo>
                  <a:pt x="20972" y="1195431"/>
                </a:lnTo>
                <a:cubicBezTo>
                  <a:pt x="15380" y="1199159"/>
                  <a:pt x="0" y="1207083"/>
                  <a:pt x="0" y="1216403"/>
                </a:cubicBezTo>
                <a:cubicBezTo>
                  <a:pt x="0" y="1225246"/>
                  <a:pt x="5593" y="1233181"/>
                  <a:pt x="8389" y="1241570"/>
                </a:cubicBezTo>
                <a:lnTo>
                  <a:pt x="12583" y="1254154"/>
                </a:lnTo>
                <a:lnTo>
                  <a:pt x="16778" y="1266737"/>
                </a:lnTo>
                <a:cubicBezTo>
                  <a:pt x="13129" y="1310517"/>
                  <a:pt x="9182" y="1308056"/>
                  <a:pt x="16778" y="1342238"/>
                </a:cubicBezTo>
                <a:cubicBezTo>
                  <a:pt x="17737" y="1346554"/>
                  <a:pt x="18519" y="1351143"/>
                  <a:pt x="20972" y="1354822"/>
                </a:cubicBezTo>
                <a:cubicBezTo>
                  <a:pt x="24262" y="1359758"/>
                  <a:pt x="29361" y="1363211"/>
                  <a:pt x="33556" y="1367405"/>
                </a:cubicBezTo>
                <a:cubicBezTo>
                  <a:pt x="44096" y="1399029"/>
                  <a:pt x="29880" y="1360055"/>
                  <a:pt x="46139" y="1392572"/>
                </a:cubicBezTo>
                <a:cubicBezTo>
                  <a:pt x="63505" y="1427303"/>
                  <a:pt x="34682" y="1381679"/>
                  <a:pt x="58723" y="1417739"/>
                </a:cubicBezTo>
                <a:cubicBezTo>
                  <a:pt x="60121" y="1421934"/>
                  <a:pt x="60940" y="1426368"/>
                  <a:pt x="62917" y="1430323"/>
                </a:cubicBezTo>
                <a:cubicBezTo>
                  <a:pt x="79183" y="1462856"/>
                  <a:pt x="64954" y="1423852"/>
                  <a:pt x="75501" y="1455490"/>
                </a:cubicBezTo>
                <a:cubicBezTo>
                  <a:pt x="76026" y="1463360"/>
                  <a:pt x="73882" y="1510975"/>
                  <a:pt x="83890" y="1530991"/>
                </a:cubicBezTo>
                <a:cubicBezTo>
                  <a:pt x="86144" y="1535500"/>
                  <a:pt x="89483" y="1539380"/>
                  <a:pt x="92279" y="1543574"/>
                </a:cubicBezTo>
                <a:cubicBezTo>
                  <a:pt x="99595" y="1565526"/>
                  <a:pt x="98507" y="1559332"/>
                  <a:pt x="100668" y="1593908"/>
                </a:cubicBezTo>
                <a:cubicBezTo>
                  <a:pt x="102676" y="1626033"/>
                  <a:pt x="102647" y="1658269"/>
                  <a:pt x="104862" y="1690381"/>
                </a:cubicBezTo>
                <a:cubicBezTo>
                  <a:pt x="107060" y="1722245"/>
                  <a:pt x="107784" y="1706265"/>
                  <a:pt x="113251" y="1728132"/>
                </a:cubicBezTo>
                <a:cubicBezTo>
                  <a:pt x="114980" y="1735048"/>
                  <a:pt x="116048" y="1742113"/>
                  <a:pt x="117446" y="1749104"/>
                </a:cubicBezTo>
                <a:cubicBezTo>
                  <a:pt x="103354" y="1791376"/>
                  <a:pt x="124850" y="1725822"/>
                  <a:pt x="109057" y="1778466"/>
                </a:cubicBezTo>
                <a:cubicBezTo>
                  <a:pt x="109037" y="1778533"/>
                  <a:pt x="98581" y="1809891"/>
                  <a:pt x="96473" y="1816216"/>
                </a:cubicBezTo>
                <a:lnTo>
                  <a:pt x="88084" y="1841383"/>
                </a:lnTo>
                <a:lnTo>
                  <a:pt x="83890" y="1853967"/>
                </a:lnTo>
                <a:cubicBezTo>
                  <a:pt x="76366" y="1906625"/>
                  <a:pt x="79429" y="1861923"/>
                  <a:pt x="83890" y="1904301"/>
                </a:cubicBezTo>
                <a:cubicBezTo>
                  <a:pt x="85944" y="1923817"/>
                  <a:pt x="86030" y="1943508"/>
                  <a:pt x="88084" y="1963024"/>
                </a:cubicBezTo>
                <a:cubicBezTo>
                  <a:pt x="88804" y="1969863"/>
                  <a:pt x="94274" y="1993079"/>
                  <a:pt x="96473" y="2000774"/>
                </a:cubicBezTo>
                <a:cubicBezTo>
                  <a:pt x="102010" y="2020152"/>
                  <a:pt x="102427" y="2015997"/>
                  <a:pt x="117446" y="2038525"/>
                </a:cubicBezTo>
                <a:lnTo>
                  <a:pt x="125835" y="2051108"/>
                </a:lnTo>
                <a:lnTo>
                  <a:pt x="134224" y="2063692"/>
                </a:lnTo>
                <a:cubicBezTo>
                  <a:pt x="135622" y="2067886"/>
                  <a:pt x="134820" y="2073705"/>
                  <a:pt x="138418" y="2076275"/>
                </a:cubicBezTo>
                <a:cubicBezTo>
                  <a:pt x="145614" y="2081415"/>
                  <a:pt x="155196" y="2081868"/>
                  <a:pt x="163585" y="2084664"/>
                </a:cubicBezTo>
                <a:cubicBezTo>
                  <a:pt x="180950" y="2090453"/>
                  <a:pt x="172491" y="2086407"/>
                  <a:pt x="188752" y="2097248"/>
                </a:cubicBezTo>
                <a:cubicBezTo>
                  <a:pt x="191548" y="2101442"/>
                  <a:pt x="193792" y="2106063"/>
                  <a:pt x="197141" y="2109831"/>
                </a:cubicBezTo>
                <a:cubicBezTo>
                  <a:pt x="206036" y="2119838"/>
                  <a:pt x="220866" y="2136374"/>
                  <a:pt x="234892" y="2143387"/>
                </a:cubicBezTo>
                <a:cubicBezTo>
                  <a:pt x="238846" y="2145364"/>
                  <a:pt x="243068" y="2147228"/>
                  <a:pt x="247475" y="2147581"/>
                </a:cubicBezTo>
                <a:cubicBezTo>
                  <a:pt x="278168" y="2150036"/>
                  <a:pt x="308994" y="2150378"/>
                  <a:pt x="339754" y="2151776"/>
                </a:cubicBezTo>
                <a:cubicBezTo>
                  <a:pt x="367352" y="2155225"/>
                  <a:pt x="380170" y="2155460"/>
                  <a:pt x="406866" y="2164359"/>
                </a:cubicBezTo>
                <a:lnTo>
                  <a:pt x="432033" y="2172748"/>
                </a:lnTo>
                <a:lnTo>
                  <a:pt x="448811" y="2197915"/>
                </a:lnTo>
                <a:cubicBezTo>
                  <a:pt x="451607" y="2202110"/>
                  <a:pt x="453635" y="2206934"/>
                  <a:pt x="457200" y="2210499"/>
                </a:cubicBezTo>
                <a:cubicBezTo>
                  <a:pt x="461394" y="2214693"/>
                  <a:pt x="465986" y="2218525"/>
                  <a:pt x="469783" y="2223082"/>
                </a:cubicBezTo>
                <a:cubicBezTo>
                  <a:pt x="473010" y="2226955"/>
                  <a:pt x="474378" y="2232346"/>
                  <a:pt x="478172" y="2235666"/>
                </a:cubicBezTo>
                <a:cubicBezTo>
                  <a:pt x="484703" y="2241380"/>
                  <a:pt x="503560" y="2255184"/>
                  <a:pt x="515923" y="2256638"/>
                </a:cubicBezTo>
                <a:cubicBezTo>
                  <a:pt x="535413" y="2258931"/>
                  <a:pt x="555072" y="2259435"/>
                  <a:pt x="574646" y="2260833"/>
                </a:cubicBezTo>
                <a:cubicBezTo>
                  <a:pt x="604498" y="2265808"/>
                  <a:pt x="597283" y="2267211"/>
                  <a:pt x="629174" y="2260833"/>
                </a:cubicBezTo>
                <a:cubicBezTo>
                  <a:pt x="633510" y="2259966"/>
                  <a:pt x="637893" y="2258785"/>
                  <a:pt x="641758" y="2256638"/>
                </a:cubicBezTo>
                <a:cubicBezTo>
                  <a:pt x="650572" y="2251742"/>
                  <a:pt x="666925" y="2239860"/>
                  <a:pt x="666925" y="2239860"/>
                </a:cubicBezTo>
                <a:cubicBezTo>
                  <a:pt x="668323" y="2235666"/>
                  <a:pt x="668357" y="2230729"/>
                  <a:pt x="671119" y="2227277"/>
                </a:cubicBezTo>
                <a:cubicBezTo>
                  <a:pt x="677032" y="2219886"/>
                  <a:pt x="687997" y="2217456"/>
                  <a:pt x="696286" y="2214693"/>
                </a:cubicBezTo>
                <a:cubicBezTo>
                  <a:pt x="697684" y="2218888"/>
                  <a:pt x="698334" y="2223412"/>
                  <a:pt x="700481" y="2227277"/>
                </a:cubicBezTo>
                <a:cubicBezTo>
                  <a:pt x="705377" y="2236090"/>
                  <a:pt x="708869" y="2246851"/>
                  <a:pt x="717258" y="2252444"/>
                </a:cubicBezTo>
                <a:cubicBezTo>
                  <a:pt x="736009" y="2264945"/>
                  <a:pt x="737287" y="2268985"/>
                  <a:pt x="755009" y="2273416"/>
                </a:cubicBezTo>
                <a:cubicBezTo>
                  <a:pt x="761925" y="2275145"/>
                  <a:pt x="768990" y="2276213"/>
                  <a:pt x="775981" y="2277611"/>
                </a:cubicBezTo>
                <a:cubicBezTo>
                  <a:pt x="812346" y="2268519"/>
                  <a:pt x="801508" y="2269451"/>
                  <a:pt x="864066" y="2277611"/>
                </a:cubicBezTo>
                <a:cubicBezTo>
                  <a:pt x="872835" y="2278755"/>
                  <a:pt x="881875" y="2281095"/>
                  <a:pt x="889233" y="2286000"/>
                </a:cubicBezTo>
                <a:lnTo>
                  <a:pt x="901816" y="2294389"/>
                </a:lnTo>
                <a:lnTo>
                  <a:pt x="918594" y="2319556"/>
                </a:lnTo>
                <a:cubicBezTo>
                  <a:pt x="921390" y="2323750"/>
                  <a:pt x="925389" y="2327357"/>
                  <a:pt x="926983" y="2332139"/>
                </a:cubicBezTo>
                <a:lnTo>
                  <a:pt x="935372" y="2357306"/>
                </a:lnTo>
                <a:cubicBezTo>
                  <a:pt x="933974" y="2371288"/>
                  <a:pt x="933165" y="2385341"/>
                  <a:pt x="931178" y="2399251"/>
                </a:cubicBezTo>
                <a:cubicBezTo>
                  <a:pt x="927458" y="2425289"/>
                  <a:pt x="923126" y="2407478"/>
                  <a:pt x="931178" y="2437002"/>
                </a:cubicBezTo>
                <a:cubicBezTo>
                  <a:pt x="933505" y="2445533"/>
                  <a:pt x="936771" y="2453780"/>
                  <a:pt x="939567" y="2462169"/>
                </a:cubicBezTo>
                <a:lnTo>
                  <a:pt x="943761" y="2474752"/>
                </a:lnTo>
                <a:lnTo>
                  <a:pt x="947956" y="2487336"/>
                </a:lnTo>
                <a:lnTo>
                  <a:pt x="952150" y="2499919"/>
                </a:lnTo>
                <a:cubicBezTo>
                  <a:pt x="950752" y="2504114"/>
                  <a:pt x="951554" y="2509933"/>
                  <a:pt x="947956" y="2512503"/>
                </a:cubicBezTo>
                <a:cubicBezTo>
                  <a:pt x="940760" y="2517643"/>
                  <a:pt x="931178" y="2518096"/>
                  <a:pt x="922789" y="2520892"/>
                </a:cubicBezTo>
                <a:cubicBezTo>
                  <a:pt x="922784" y="2520894"/>
                  <a:pt x="897627" y="2529277"/>
                  <a:pt x="897622" y="2529281"/>
                </a:cubicBezTo>
                <a:cubicBezTo>
                  <a:pt x="881359" y="2540122"/>
                  <a:pt x="889821" y="2536076"/>
                  <a:pt x="872455" y="2541864"/>
                </a:cubicBezTo>
                <a:cubicBezTo>
                  <a:pt x="868260" y="2537670"/>
                  <a:pt x="863669" y="2533838"/>
                  <a:pt x="859871" y="2529281"/>
                </a:cubicBezTo>
                <a:cubicBezTo>
                  <a:pt x="856644" y="2525408"/>
                  <a:pt x="855276" y="2520017"/>
                  <a:pt x="851482" y="2516697"/>
                </a:cubicBezTo>
                <a:cubicBezTo>
                  <a:pt x="843894" y="2510058"/>
                  <a:pt x="826315" y="2499919"/>
                  <a:pt x="826315" y="2499919"/>
                </a:cubicBezTo>
                <a:cubicBezTo>
                  <a:pt x="808851" y="2505741"/>
                  <a:pt x="815031" y="2505993"/>
                  <a:pt x="792759" y="2499919"/>
                </a:cubicBezTo>
                <a:cubicBezTo>
                  <a:pt x="784228" y="2497592"/>
                  <a:pt x="767592" y="2491530"/>
                  <a:pt x="767592" y="2491530"/>
                </a:cubicBezTo>
                <a:lnTo>
                  <a:pt x="759203" y="2516697"/>
                </a:lnTo>
                <a:lnTo>
                  <a:pt x="755009" y="2529281"/>
                </a:lnTo>
                <a:cubicBezTo>
                  <a:pt x="755284" y="2530381"/>
                  <a:pt x="761208" y="2555904"/>
                  <a:pt x="763398" y="2558642"/>
                </a:cubicBezTo>
                <a:cubicBezTo>
                  <a:pt x="766547" y="2562578"/>
                  <a:pt x="771787" y="2564235"/>
                  <a:pt x="775981" y="2567031"/>
                </a:cubicBezTo>
                <a:cubicBezTo>
                  <a:pt x="777379" y="2571225"/>
                  <a:pt x="780176" y="2575193"/>
                  <a:pt x="780176" y="2579614"/>
                </a:cubicBezTo>
                <a:cubicBezTo>
                  <a:pt x="780176" y="2587492"/>
                  <a:pt x="770881" y="2620820"/>
                  <a:pt x="767592" y="2625754"/>
                </a:cubicBezTo>
                <a:lnTo>
                  <a:pt x="750814" y="2650921"/>
                </a:lnTo>
                <a:cubicBezTo>
                  <a:pt x="748018" y="2659310"/>
                  <a:pt x="739629" y="2667699"/>
                  <a:pt x="742425" y="2676088"/>
                </a:cubicBezTo>
                <a:lnTo>
                  <a:pt x="763398" y="2739005"/>
                </a:lnTo>
                <a:cubicBezTo>
                  <a:pt x="763400" y="2739010"/>
                  <a:pt x="771783" y="2764167"/>
                  <a:pt x="771787" y="2764172"/>
                </a:cubicBezTo>
                <a:lnTo>
                  <a:pt x="796954" y="2801923"/>
                </a:lnTo>
                <a:lnTo>
                  <a:pt x="805343" y="2814506"/>
                </a:lnTo>
                <a:lnTo>
                  <a:pt x="813732" y="2827090"/>
                </a:lnTo>
                <a:cubicBezTo>
                  <a:pt x="816528" y="2835479"/>
                  <a:pt x="817216" y="2844899"/>
                  <a:pt x="822121" y="2852257"/>
                </a:cubicBezTo>
                <a:lnTo>
                  <a:pt x="847288" y="2890007"/>
                </a:lnTo>
                <a:cubicBezTo>
                  <a:pt x="850084" y="2894202"/>
                  <a:pt x="852112" y="2899026"/>
                  <a:pt x="855677" y="2902591"/>
                </a:cubicBezTo>
                <a:cubicBezTo>
                  <a:pt x="859871" y="2906785"/>
                  <a:pt x="864463" y="2910617"/>
                  <a:pt x="868260" y="2915174"/>
                </a:cubicBezTo>
                <a:cubicBezTo>
                  <a:pt x="871487" y="2919047"/>
                  <a:pt x="874394" y="2923249"/>
                  <a:pt x="876649" y="2927758"/>
                </a:cubicBezTo>
                <a:cubicBezTo>
                  <a:pt x="878626" y="2931712"/>
                  <a:pt x="878082" y="2936889"/>
                  <a:pt x="880844" y="2940341"/>
                </a:cubicBezTo>
                <a:cubicBezTo>
                  <a:pt x="883993" y="2944277"/>
                  <a:pt x="889233" y="2945934"/>
                  <a:pt x="893427" y="2948730"/>
                </a:cubicBezTo>
                <a:cubicBezTo>
                  <a:pt x="894825" y="2952925"/>
                  <a:pt x="895645" y="2957359"/>
                  <a:pt x="897622" y="2961314"/>
                </a:cubicBezTo>
                <a:cubicBezTo>
                  <a:pt x="899876" y="2965823"/>
                  <a:pt x="903964" y="2969290"/>
                  <a:pt x="906011" y="2973897"/>
                </a:cubicBezTo>
                <a:cubicBezTo>
                  <a:pt x="909602" y="2981978"/>
                  <a:pt x="914400" y="2999064"/>
                  <a:pt x="914400" y="2999064"/>
                </a:cubicBezTo>
                <a:cubicBezTo>
                  <a:pt x="913002" y="3007453"/>
                  <a:pt x="913476" y="3016380"/>
                  <a:pt x="910205" y="3024231"/>
                </a:cubicBezTo>
                <a:cubicBezTo>
                  <a:pt x="900794" y="3046817"/>
                  <a:pt x="896734" y="3047193"/>
                  <a:pt x="880844" y="3057787"/>
                </a:cubicBezTo>
                <a:cubicBezTo>
                  <a:pt x="865540" y="3103690"/>
                  <a:pt x="889950" y="3034151"/>
                  <a:pt x="868260" y="3082954"/>
                </a:cubicBezTo>
                <a:cubicBezTo>
                  <a:pt x="864669" y="3091035"/>
                  <a:pt x="862667" y="3099732"/>
                  <a:pt x="859871" y="3108121"/>
                </a:cubicBezTo>
                <a:cubicBezTo>
                  <a:pt x="853855" y="3126169"/>
                  <a:pt x="856748" y="3116420"/>
                  <a:pt x="851482" y="3137482"/>
                </a:cubicBezTo>
                <a:cubicBezTo>
                  <a:pt x="852880" y="3150066"/>
                  <a:pt x="850015" y="3163909"/>
                  <a:pt x="855677" y="3175233"/>
                </a:cubicBezTo>
                <a:cubicBezTo>
                  <a:pt x="857654" y="3179188"/>
                  <a:pt x="864306" y="3173015"/>
                  <a:pt x="868260" y="3171038"/>
                </a:cubicBezTo>
                <a:cubicBezTo>
                  <a:pt x="872769" y="3168783"/>
                  <a:pt x="876649" y="3165445"/>
                  <a:pt x="880844" y="3162649"/>
                </a:cubicBezTo>
                <a:cubicBezTo>
                  <a:pt x="886437" y="3154260"/>
                  <a:pt x="894434" y="3147047"/>
                  <a:pt x="897622" y="3137482"/>
                </a:cubicBezTo>
                <a:cubicBezTo>
                  <a:pt x="907409" y="3108121"/>
                  <a:pt x="897622" y="3115111"/>
                  <a:pt x="918594" y="3108121"/>
                </a:cubicBezTo>
                <a:cubicBezTo>
                  <a:pt x="922789" y="3105325"/>
                  <a:pt x="927613" y="3103297"/>
                  <a:pt x="931178" y="3099732"/>
                </a:cubicBezTo>
                <a:cubicBezTo>
                  <a:pt x="934743" y="3096167"/>
                  <a:pt x="935630" y="3090297"/>
                  <a:pt x="939567" y="3087148"/>
                </a:cubicBezTo>
                <a:cubicBezTo>
                  <a:pt x="943019" y="3084386"/>
                  <a:pt x="947956" y="3084352"/>
                  <a:pt x="952150" y="3082954"/>
                </a:cubicBezTo>
                <a:cubicBezTo>
                  <a:pt x="956345" y="3080158"/>
                  <a:pt x="959761" y="3075394"/>
                  <a:pt x="964734" y="3074565"/>
                </a:cubicBezTo>
                <a:cubicBezTo>
                  <a:pt x="983908" y="3071369"/>
                  <a:pt x="973523" y="3083354"/>
                  <a:pt x="981512" y="3091343"/>
                </a:cubicBezTo>
                <a:cubicBezTo>
                  <a:pt x="984638" y="3094469"/>
                  <a:pt x="989901" y="3094139"/>
                  <a:pt x="994095" y="3095537"/>
                </a:cubicBezTo>
                <a:cubicBezTo>
                  <a:pt x="999688" y="3094139"/>
                  <a:pt x="1006076" y="3094541"/>
                  <a:pt x="1010873" y="3091343"/>
                </a:cubicBezTo>
                <a:cubicBezTo>
                  <a:pt x="1020401" y="3084991"/>
                  <a:pt x="1022008" y="3074850"/>
                  <a:pt x="1015068" y="3066176"/>
                </a:cubicBezTo>
                <a:cubicBezTo>
                  <a:pt x="1011919" y="3062239"/>
                  <a:pt x="1006679" y="3060583"/>
                  <a:pt x="1002484" y="3057787"/>
                </a:cubicBezTo>
                <a:cubicBezTo>
                  <a:pt x="1003882" y="3053592"/>
                  <a:pt x="1004532" y="3049068"/>
                  <a:pt x="1006679" y="3045203"/>
                </a:cubicBezTo>
                <a:cubicBezTo>
                  <a:pt x="1016358" y="3027781"/>
                  <a:pt x="1020016" y="3019660"/>
                  <a:pt x="1036040" y="3011648"/>
                </a:cubicBezTo>
                <a:cubicBezTo>
                  <a:pt x="1039995" y="3009671"/>
                  <a:pt x="1044429" y="3008851"/>
                  <a:pt x="1048624" y="3007453"/>
                </a:cubicBezTo>
                <a:cubicBezTo>
                  <a:pt x="1054217" y="2999064"/>
                  <a:pt x="1055837" y="2985474"/>
                  <a:pt x="1065402" y="2982286"/>
                </a:cubicBezTo>
                <a:lnTo>
                  <a:pt x="1103152" y="2969703"/>
                </a:lnTo>
                <a:lnTo>
                  <a:pt x="1128319" y="2961314"/>
                </a:lnTo>
                <a:cubicBezTo>
                  <a:pt x="1174599" y="2952058"/>
                  <a:pt x="1156737" y="2957435"/>
                  <a:pt x="1182847" y="2948730"/>
                </a:cubicBezTo>
                <a:cubicBezTo>
                  <a:pt x="1185643" y="2944536"/>
                  <a:pt x="1187671" y="2939711"/>
                  <a:pt x="1191236" y="2936147"/>
                </a:cubicBezTo>
                <a:cubicBezTo>
                  <a:pt x="1194801" y="2932582"/>
                  <a:pt x="1200500" y="2931552"/>
                  <a:pt x="1203820" y="2927758"/>
                </a:cubicBezTo>
                <a:cubicBezTo>
                  <a:pt x="1210459" y="2920170"/>
                  <a:pt x="1211033" y="2905779"/>
                  <a:pt x="1220598" y="2902591"/>
                </a:cubicBezTo>
                <a:lnTo>
                  <a:pt x="1245765" y="2894202"/>
                </a:lnTo>
                <a:cubicBezTo>
                  <a:pt x="1249959" y="2891406"/>
                  <a:pt x="1253839" y="2888067"/>
                  <a:pt x="1258348" y="2885813"/>
                </a:cubicBezTo>
                <a:cubicBezTo>
                  <a:pt x="1293079" y="2868447"/>
                  <a:pt x="1247455" y="2897270"/>
                  <a:pt x="1283515" y="2873229"/>
                </a:cubicBezTo>
                <a:cubicBezTo>
                  <a:pt x="1305888" y="2839671"/>
                  <a:pt x="1276522" y="2880223"/>
                  <a:pt x="1304488" y="2852257"/>
                </a:cubicBezTo>
                <a:cubicBezTo>
                  <a:pt x="1308053" y="2848692"/>
                  <a:pt x="1309083" y="2842993"/>
                  <a:pt x="1312877" y="2839673"/>
                </a:cubicBezTo>
                <a:cubicBezTo>
                  <a:pt x="1320465" y="2833034"/>
                  <a:pt x="1329655" y="2828488"/>
                  <a:pt x="1338044" y="2822895"/>
                </a:cubicBezTo>
                <a:lnTo>
                  <a:pt x="1350627" y="2814506"/>
                </a:lnTo>
                <a:lnTo>
                  <a:pt x="1363211" y="2806117"/>
                </a:lnTo>
                <a:cubicBezTo>
                  <a:pt x="1364609" y="2801923"/>
                  <a:pt x="1365428" y="2797488"/>
                  <a:pt x="1367405" y="2793534"/>
                </a:cubicBezTo>
                <a:cubicBezTo>
                  <a:pt x="1369659" y="2789025"/>
                  <a:pt x="1374311" y="2785768"/>
                  <a:pt x="1375794" y="2780950"/>
                </a:cubicBezTo>
                <a:cubicBezTo>
                  <a:pt x="1379987" y="2767322"/>
                  <a:pt x="1379674" y="2752532"/>
                  <a:pt x="1384183" y="2739005"/>
                </a:cubicBezTo>
                <a:lnTo>
                  <a:pt x="1392572" y="2713838"/>
                </a:lnTo>
                <a:cubicBezTo>
                  <a:pt x="1391174" y="2694264"/>
                  <a:pt x="1390008" y="2674671"/>
                  <a:pt x="1388378" y="2655115"/>
                </a:cubicBezTo>
                <a:cubicBezTo>
                  <a:pt x="1387211" y="2641112"/>
                  <a:pt x="1383105" y="2627180"/>
                  <a:pt x="1384183" y="2613170"/>
                </a:cubicBezTo>
                <a:cubicBezTo>
                  <a:pt x="1384570" y="2608144"/>
                  <a:pt x="1389776" y="2604781"/>
                  <a:pt x="1392572" y="2600587"/>
                </a:cubicBezTo>
                <a:cubicBezTo>
                  <a:pt x="1400961" y="2603383"/>
                  <a:pt x="1412834" y="2601618"/>
                  <a:pt x="1417739" y="2608976"/>
                </a:cubicBezTo>
                <a:cubicBezTo>
                  <a:pt x="1420535" y="2613170"/>
                  <a:pt x="1421853" y="2618887"/>
                  <a:pt x="1426128" y="2621559"/>
                </a:cubicBezTo>
                <a:cubicBezTo>
                  <a:pt x="1433627" y="2626246"/>
                  <a:pt x="1451295" y="2629948"/>
                  <a:pt x="1451295" y="2629948"/>
                </a:cubicBezTo>
                <a:cubicBezTo>
                  <a:pt x="1459684" y="2635541"/>
                  <a:pt x="1466897" y="2643537"/>
                  <a:pt x="1476462" y="2646726"/>
                </a:cubicBezTo>
                <a:cubicBezTo>
                  <a:pt x="1480657" y="2648124"/>
                  <a:pt x="1485091" y="2648944"/>
                  <a:pt x="1489046" y="2650921"/>
                </a:cubicBezTo>
                <a:cubicBezTo>
                  <a:pt x="1493555" y="2653175"/>
                  <a:pt x="1497022" y="2657263"/>
                  <a:pt x="1501629" y="2659310"/>
                </a:cubicBezTo>
                <a:cubicBezTo>
                  <a:pt x="1509710" y="2662901"/>
                  <a:pt x="1526796" y="2667699"/>
                  <a:pt x="1526796" y="2667699"/>
                </a:cubicBezTo>
                <a:cubicBezTo>
                  <a:pt x="1530991" y="2666301"/>
                  <a:pt x="1537738" y="2667609"/>
                  <a:pt x="1539380" y="2663504"/>
                </a:cubicBezTo>
                <a:cubicBezTo>
                  <a:pt x="1542766" y="2655040"/>
                  <a:pt x="1530685" y="2639976"/>
                  <a:pt x="1526796" y="2634143"/>
                </a:cubicBezTo>
                <a:cubicBezTo>
                  <a:pt x="1525398" y="2629948"/>
                  <a:pt x="1522602" y="2625980"/>
                  <a:pt x="1522602" y="2621559"/>
                </a:cubicBezTo>
                <a:cubicBezTo>
                  <a:pt x="1522602" y="2601585"/>
                  <a:pt x="1535676" y="2608400"/>
                  <a:pt x="1551963" y="2604781"/>
                </a:cubicBezTo>
                <a:cubicBezTo>
                  <a:pt x="1556279" y="2603822"/>
                  <a:pt x="1560352" y="2601985"/>
                  <a:pt x="1564547" y="2600587"/>
                </a:cubicBezTo>
                <a:cubicBezTo>
                  <a:pt x="1568741" y="2597791"/>
                  <a:pt x="1573810" y="2595992"/>
                  <a:pt x="1577130" y="2592198"/>
                </a:cubicBezTo>
                <a:cubicBezTo>
                  <a:pt x="1583769" y="2584610"/>
                  <a:pt x="1593908" y="2567031"/>
                  <a:pt x="1593908" y="2567031"/>
                </a:cubicBezTo>
                <a:cubicBezTo>
                  <a:pt x="1586005" y="2559128"/>
                  <a:pt x="1577608" y="2552376"/>
                  <a:pt x="1572936" y="2541864"/>
                </a:cubicBezTo>
                <a:cubicBezTo>
                  <a:pt x="1569345" y="2533783"/>
                  <a:pt x="1564547" y="2516697"/>
                  <a:pt x="1564547" y="2516697"/>
                </a:cubicBezTo>
                <a:cubicBezTo>
                  <a:pt x="1565945" y="2505512"/>
                  <a:pt x="1565775" y="2494016"/>
                  <a:pt x="1568741" y="2483141"/>
                </a:cubicBezTo>
                <a:cubicBezTo>
                  <a:pt x="1570067" y="2478278"/>
                  <a:pt x="1574876" y="2475067"/>
                  <a:pt x="1577130" y="2470558"/>
                </a:cubicBezTo>
                <a:cubicBezTo>
                  <a:pt x="1579107" y="2466603"/>
                  <a:pt x="1579927" y="2462169"/>
                  <a:pt x="1581325" y="2457974"/>
                </a:cubicBezTo>
                <a:cubicBezTo>
                  <a:pt x="1579927" y="2452381"/>
                  <a:pt x="1578714" y="2446739"/>
                  <a:pt x="1577130" y="2441196"/>
                </a:cubicBezTo>
                <a:cubicBezTo>
                  <a:pt x="1575915" y="2436945"/>
                  <a:pt x="1571538" y="2432807"/>
                  <a:pt x="1572936" y="2428613"/>
                </a:cubicBezTo>
                <a:cubicBezTo>
                  <a:pt x="1576124" y="2419048"/>
                  <a:pt x="1584121" y="2411835"/>
                  <a:pt x="1589714" y="2403446"/>
                </a:cubicBezTo>
                <a:cubicBezTo>
                  <a:pt x="1597171" y="2392260"/>
                  <a:pt x="1599506" y="2386975"/>
                  <a:pt x="1610686" y="2378279"/>
                </a:cubicBezTo>
                <a:cubicBezTo>
                  <a:pt x="1618645" y="2372089"/>
                  <a:pt x="1628724" y="2368631"/>
                  <a:pt x="1635853" y="2361501"/>
                </a:cubicBezTo>
                <a:cubicBezTo>
                  <a:pt x="1646711" y="2350643"/>
                  <a:pt x="1658550" y="2337157"/>
                  <a:pt x="1673603" y="2332139"/>
                </a:cubicBezTo>
                <a:lnTo>
                  <a:pt x="1698770" y="2323750"/>
                </a:lnTo>
                <a:cubicBezTo>
                  <a:pt x="1702965" y="2322352"/>
                  <a:pt x="1707018" y="2320423"/>
                  <a:pt x="1711354" y="2319556"/>
                </a:cubicBezTo>
                <a:lnTo>
                  <a:pt x="1732326" y="2315361"/>
                </a:lnTo>
                <a:cubicBezTo>
                  <a:pt x="1768392" y="2291318"/>
                  <a:pt x="1722760" y="2320144"/>
                  <a:pt x="1757493" y="2302778"/>
                </a:cubicBezTo>
                <a:cubicBezTo>
                  <a:pt x="1770781" y="2296134"/>
                  <a:pt x="1767903" y="2292302"/>
                  <a:pt x="1782660" y="2290194"/>
                </a:cubicBezTo>
                <a:cubicBezTo>
                  <a:pt x="1797948" y="2288010"/>
                  <a:pt x="1813420" y="2287398"/>
                  <a:pt x="1828800" y="2286000"/>
                </a:cubicBezTo>
                <a:cubicBezTo>
                  <a:pt x="1832994" y="2284602"/>
                  <a:pt x="1839985" y="2285999"/>
                  <a:pt x="1841383" y="2281805"/>
                </a:cubicBezTo>
                <a:cubicBezTo>
                  <a:pt x="1843637" y="2275042"/>
                  <a:pt x="1838736" y="2267792"/>
                  <a:pt x="1837189" y="2260833"/>
                </a:cubicBezTo>
                <a:cubicBezTo>
                  <a:pt x="1833679" y="2245040"/>
                  <a:pt x="1833468" y="2245479"/>
                  <a:pt x="1828800" y="2231471"/>
                </a:cubicBezTo>
                <a:cubicBezTo>
                  <a:pt x="1827163" y="2218376"/>
                  <a:pt x="1829434" y="2195907"/>
                  <a:pt x="1816216" y="2185332"/>
                </a:cubicBezTo>
                <a:cubicBezTo>
                  <a:pt x="1812764" y="2182570"/>
                  <a:pt x="1807827" y="2182535"/>
                  <a:pt x="1803633" y="2181137"/>
                </a:cubicBezTo>
                <a:cubicBezTo>
                  <a:pt x="1781260" y="2147579"/>
                  <a:pt x="1810626" y="2188131"/>
                  <a:pt x="1782660" y="2160165"/>
                </a:cubicBezTo>
                <a:cubicBezTo>
                  <a:pt x="1779095" y="2156600"/>
                  <a:pt x="1777067" y="2151776"/>
                  <a:pt x="1774271" y="2147581"/>
                </a:cubicBezTo>
                <a:cubicBezTo>
                  <a:pt x="1770860" y="2137347"/>
                  <a:pt x="1769819" y="2130544"/>
                  <a:pt x="1761688" y="2122414"/>
                </a:cubicBezTo>
                <a:cubicBezTo>
                  <a:pt x="1758123" y="2118849"/>
                  <a:pt x="1753299" y="2116822"/>
                  <a:pt x="1749104" y="2114026"/>
                </a:cubicBezTo>
                <a:cubicBezTo>
                  <a:pt x="1747706" y="2109831"/>
                  <a:pt x="1744910" y="2105863"/>
                  <a:pt x="1744910" y="2101442"/>
                </a:cubicBezTo>
                <a:cubicBezTo>
                  <a:pt x="1744910" y="2081799"/>
                  <a:pt x="1748880" y="2068781"/>
                  <a:pt x="1753299" y="2051108"/>
                </a:cubicBezTo>
                <a:cubicBezTo>
                  <a:pt x="1754697" y="2038525"/>
                  <a:pt x="1755568" y="2025872"/>
                  <a:pt x="1757493" y="2013358"/>
                </a:cubicBezTo>
                <a:cubicBezTo>
                  <a:pt x="1758370" y="2007660"/>
                  <a:pt x="1758490" y="2001377"/>
                  <a:pt x="1761688" y="1996580"/>
                </a:cubicBezTo>
                <a:cubicBezTo>
                  <a:pt x="1768260" y="1986722"/>
                  <a:pt x="1777988" y="1988922"/>
                  <a:pt x="1786855" y="1983996"/>
                </a:cubicBezTo>
                <a:cubicBezTo>
                  <a:pt x="1795669" y="1979100"/>
                  <a:pt x="1804893" y="1974347"/>
                  <a:pt x="1812022" y="1967218"/>
                </a:cubicBezTo>
                <a:cubicBezTo>
                  <a:pt x="1821300" y="1957940"/>
                  <a:pt x="1825508" y="1952087"/>
                  <a:pt x="1837189" y="1946246"/>
                </a:cubicBezTo>
                <a:cubicBezTo>
                  <a:pt x="1841143" y="1944269"/>
                  <a:pt x="1845578" y="1943449"/>
                  <a:pt x="1849772" y="1942051"/>
                </a:cubicBezTo>
                <a:cubicBezTo>
                  <a:pt x="1851170" y="1937857"/>
                  <a:pt x="1853240" y="1933829"/>
                  <a:pt x="1853967" y="1929468"/>
                </a:cubicBezTo>
                <a:cubicBezTo>
                  <a:pt x="1856048" y="1916979"/>
                  <a:pt x="1855090" y="1904000"/>
                  <a:pt x="1858161" y="1891717"/>
                </a:cubicBezTo>
                <a:cubicBezTo>
                  <a:pt x="1859384" y="1886826"/>
                  <a:pt x="1864296" y="1883643"/>
                  <a:pt x="1866550" y="1879134"/>
                </a:cubicBezTo>
                <a:cubicBezTo>
                  <a:pt x="1869560" y="1873114"/>
                  <a:pt x="1873594" y="1855152"/>
                  <a:pt x="1874939" y="1849772"/>
                </a:cubicBezTo>
                <a:cubicBezTo>
                  <a:pt x="1873541" y="1826003"/>
                  <a:pt x="1873114" y="1802158"/>
                  <a:pt x="1870745" y="1778466"/>
                </a:cubicBezTo>
                <a:cubicBezTo>
                  <a:pt x="1870305" y="1774066"/>
                  <a:pt x="1869677" y="1769009"/>
                  <a:pt x="1866550" y="1765882"/>
                </a:cubicBezTo>
                <a:cubicBezTo>
                  <a:pt x="1863424" y="1762756"/>
                  <a:pt x="1858161" y="1763086"/>
                  <a:pt x="1853967" y="1761688"/>
                </a:cubicBezTo>
                <a:cubicBezTo>
                  <a:pt x="1855365" y="1757493"/>
                  <a:pt x="1854563" y="1751674"/>
                  <a:pt x="1858161" y="1749104"/>
                </a:cubicBezTo>
                <a:cubicBezTo>
                  <a:pt x="1865357" y="1743964"/>
                  <a:pt x="1875970" y="1745620"/>
                  <a:pt x="1883328" y="1740715"/>
                </a:cubicBezTo>
                <a:cubicBezTo>
                  <a:pt x="1899591" y="1729874"/>
                  <a:pt x="1891129" y="1733920"/>
                  <a:pt x="1908495" y="1728132"/>
                </a:cubicBezTo>
                <a:cubicBezTo>
                  <a:pt x="1911291" y="1723937"/>
                  <a:pt x="1913319" y="1719113"/>
                  <a:pt x="1916884" y="1715548"/>
                </a:cubicBezTo>
                <a:cubicBezTo>
                  <a:pt x="1928680" y="1703752"/>
                  <a:pt x="1937763" y="1705777"/>
                  <a:pt x="1954635" y="1702965"/>
                </a:cubicBezTo>
                <a:cubicBezTo>
                  <a:pt x="1956033" y="1694576"/>
                  <a:pt x="1955026" y="1685405"/>
                  <a:pt x="1958829" y="1677798"/>
                </a:cubicBezTo>
                <a:cubicBezTo>
                  <a:pt x="1961084" y="1673289"/>
                  <a:pt x="1967540" y="1672636"/>
                  <a:pt x="1971413" y="1669409"/>
                </a:cubicBezTo>
                <a:cubicBezTo>
                  <a:pt x="1975970" y="1665612"/>
                  <a:pt x="1978811" y="1659707"/>
                  <a:pt x="1983996" y="1656826"/>
                </a:cubicBezTo>
                <a:cubicBezTo>
                  <a:pt x="1991726" y="1652532"/>
                  <a:pt x="2000774" y="1651233"/>
                  <a:pt x="2009163" y="1648437"/>
                </a:cubicBezTo>
                <a:cubicBezTo>
                  <a:pt x="2013358" y="1647039"/>
                  <a:pt x="2018068" y="1646695"/>
                  <a:pt x="2021747" y="1644242"/>
                </a:cubicBezTo>
                <a:lnTo>
                  <a:pt x="2034330" y="1635853"/>
                </a:lnTo>
                <a:lnTo>
                  <a:pt x="2051108" y="1610686"/>
                </a:lnTo>
                <a:cubicBezTo>
                  <a:pt x="2053904" y="1606492"/>
                  <a:pt x="2055303" y="1600899"/>
                  <a:pt x="2059497" y="1598103"/>
                </a:cubicBezTo>
                <a:cubicBezTo>
                  <a:pt x="2071872" y="1589853"/>
                  <a:pt x="2074570" y="1589244"/>
                  <a:pt x="2084664" y="1577130"/>
                </a:cubicBezTo>
                <a:cubicBezTo>
                  <a:pt x="2087891" y="1573257"/>
                  <a:pt x="2089117" y="1567696"/>
                  <a:pt x="2093053" y="1564547"/>
                </a:cubicBezTo>
                <a:cubicBezTo>
                  <a:pt x="2096505" y="1561785"/>
                  <a:pt x="2101771" y="1562499"/>
                  <a:pt x="2105636" y="1560352"/>
                </a:cubicBezTo>
                <a:cubicBezTo>
                  <a:pt x="2114449" y="1555455"/>
                  <a:pt x="2130803" y="1543574"/>
                  <a:pt x="2130803" y="1543574"/>
                </a:cubicBezTo>
                <a:cubicBezTo>
                  <a:pt x="2154844" y="1507514"/>
                  <a:pt x="2122833" y="1549950"/>
                  <a:pt x="2151776" y="1526796"/>
                </a:cubicBezTo>
                <a:cubicBezTo>
                  <a:pt x="2155712" y="1523647"/>
                  <a:pt x="2156600" y="1517778"/>
                  <a:pt x="2160165" y="1514213"/>
                </a:cubicBezTo>
                <a:cubicBezTo>
                  <a:pt x="2163730" y="1510648"/>
                  <a:pt x="2168554" y="1508620"/>
                  <a:pt x="2172748" y="1505824"/>
                </a:cubicBezTo>
                <a:cubicBezTo>
                  <a:pt x="2195116" y="1472271"/>
                  <a:pt x="2165760" y="1512811"/>
                  <a:pt x="2193721" y="1484851"/>
                </a:cubicBezTo>
                <a:cubicBezTo>
                  <a:pt x="2197286" y="1481287"/>
                  <a:pt x="2198174" y="1475417"/>
                  <a:pt x="2202110" y="1472268"/>
                </a:cubicBezTo>
                <a:cubicBezTo>
                  <a:pt x="2205562" y="1469506"/>
                  <a:pt x="2210739" y="1470050"/>
                  <a:pt x="2214693" y="1468073"/>
                </a:cubicBezTo>
                <a:cubicBezTo>
                  <a:pt x="2219202" y="1465818"/>
                  <a:pt x="2222768" y="1461938"/>
                  <a:pt x="2227277" y="1459684"/>
                </a:cubicBezTo>
                <a:cubicBezTo>
                  <a:pt x="2236439" y="1455103"/>
                  <a:pt x="2251949" y="1453345"/>
                  <a:pt x="2260833" y="1451295"/>
                </a:cubicBezTo>
                <a:cubicBezTo>
                  <a:pt x="2316042" y="1438554"/>
                  <a:pt x="2273972" y="1444762"/>
                  <a:pt x="2340528" y="1438712"/>
                </a:cubicBezTo>
                <a:cubicBezTo>
                  <a:pt x="2344723" y="1437314"/>
                  <a:pt x="2349157" y="1436494"/>
                  <a:pt x="2353112" y="1434517"/>
                </a:cubicBezTo>
                <a:cubicBezTo>
                  <a:pt x="2357621" y="1432263"/>
                  <a:pt x="2360740" y="1427057"/>
                  <a:pt x="2365695" y="1426128"/>
                </a:cubicBezTo>
                <a:cubicBezTo>
                  <a:pt x="2383613" y="1422769"/>
                  <a:pt x="2402048" y="1423332"/>
                  <a:pt x="2420224" y="1421934"/>
                </a:cubicBezTo>
                <a:lnTo>
                  <a:pt x="2457974" y="1409350"/>
                </a:lnTo>
                <a:cubicBezTo>
                  <a:pt x="2462169" y="1407952"/>
                  <a:pt x="2466222" y="1406023"/>
                  <a:pt x="2470558" y="1405156"/>
                </a:cubicBezTo>
                <a:cubicBezTo>
                  <a:pt x="2500204" y="1399226"/>
                  <a:pt x="2484762" y="1403216"/>
                  <a:pt x="2516697" y="1392572"/>
                </a:cubicBezTo>
                <a:cubicBezTo>
                  <a:pt x="2516702" y="1392570"/>
                  <a:pt x="2541859" y="1384187"/>
                  <a:pt x="2541864" y="1384183"/>
                </a:cubicBezTo>
                <a:cubicBezTo>
                  <a:pt x="2571966" y="1364115"/>
                  <a:pt x="2559902" y="1374534"/>
                  <a:pt x="2579614" y="1354822"/>
                </a:cubicBezTo>
                <a:lnTo>
                  <a:pt x="2588003" y="1329655"/>
                </a:lnTo>
                <a:cubicBezTo>
                  <a:pt x="2592841" y="1315142"/>
                  <a:pt x="2589604" y="1316270"/>
                  <a:pt x="2604781" y="1308682"/>
                </a:cubicBezTo>
                <a:cubicBezTo>
                  <a:pt x="2608736" y="1306705"/>
                  <a:pt x="2612995" y="1305160"/>
                  <a:pt x="2617365" y="1304488"/>
                </a:cubicBezTo>
                <a:cubicBezTo>
                  <a:pt x="2631253" y="1302351"/>
                  <a:pt x="2645328" y="1301691"/>
                  <a:pt x="2659310" y="1300293"/>
                </a:cubicBezTo>
                <a:cubicBezTo>
                  <a:pt x="2664903" y="1298895"/>
                  <a:pt x="2670566" y="1297755"/>
                  <a:pt x="2676088" y="1296099"/>
                </a:cubicBezTo>
                <a:cubicBezTo>
                  <a:pt x="2684558" y="1293558"/>
                  <a:pt x="2701255" y="1287710"/>
                  <a:pt x="2701255" y="1287710"/>
                </a:cubicBezTo>
                <a:cubicBezTo>
                  <a:pt x="2705449" y="1289108"/>
                  <a:pt x="2709417" y="1291904"/>
                  <a:pt x="2713838" y="1291904"/>
                </a:cubicBezTo>
                <a:cubicBezTo>
                  <a:pt x="2722523" y="1291904"/>
                  <a:pt x="2732641" y="1283564"/>
                  <a:pt x="2739005" y="1279321"/>
                </a:cubicBezTo>
                <a:cubicBezTo>
                  <a:pt x="2739267" y="1279365"/>
                  <a:pt x="2771320" y="1283361"/>
                  <a:pt x="2776756" y="1287710"/>
                </a:cubicBezTo>
                <a:cubicBezTo>
                  <a:pt x="2780692" y="1290859"/>
                  <a:pt x="2782349" y="1296099"/>
                  <a:pt x="2785145" y="1300293"/>
                </a:cubicBezTo>
                <a:cubicBezTo>
                  <a:pt x="2791398" y="1319051"/>
                  <a:pt x="2789973" y="1327281"/>
                  <a:pt x="2806117" y="1338044"/>
                </a:cubicBezTo>
                <a:cubicBezTo>
                  <a:pt x="2809796" y="1340497"/>
                  <a:pt x="2814506" y="1340840"/>
                  <a:pt x="2818701" y="1342238"/>
                </a:cubicBezTo>
                <a:cubicBezTo>
                  <a:pt x="2822895" y="1340840"/>
                  <a:pt x="2827605" y="1340496"/>
                  <a:pt x="2831284" y="1338044"/>
                </a:cubicBezTo>
                <a:cubicBezTo>
                  <a:pt x="2849422" y="1325952"/>
                  <a:pt x="2837242" y="1325303"/>
                  <a:pt x="2856451" y="1317071"/>
                </a:cubicBezTo>
                <a:cubicBezTo>
                  <a:pt x="2861750" y="1314800"/>
                  <a:pt x="2867686" y="1314461"/>
                  <a:pt x="2873229" y="1312877"/>
                </a:cubicBezTo>
                <a:cubicBezTo>
                  <a:pt x="2877480" y="1311662"/>
                  <a:pt x="2881618" y="1310080"/>
                  <a:pt x="2885813" y="1308682"/>
                </a:cubicBezTo>
                <a:cubicBezTo>
                  <a:pt x="2887211" y="1304488"/>
                  <a:pt x="2890495" y="1300493"/>
                  <a:pt x="2890007" y="1296099"/>
                </a:cubicBezTo>
                <a:cubicBezTo>
                  <a:pt x="2887211" y="1270941"/>
                  <a:pt x="2884878" y="1273106"/>
                  <a:pt x="2869035" y="1262543"/>
                </a:cubicBezTo>
                <a:cubicBezTo>
                  <a:pt x="2844993" y="1226479"/>
                  <a:pt x="2877006" y="1268920"/>
                  <a:pt x="2848062" y="1245765"/>
                </a:cubicBezTo>
                <a:cubicBezTo>
                  <a:pt x="2844125" y="1242616"/>
                  <a:pt x="2843238" y="1236746"/>
                  <a:pt x="2839673" y="1233181"/>
                </a:cubicBezTo>
                <a:cubicBezTo>
                  <a:pt x="2836109" y="1229616"/>
                  <a:pt x="2831284" y="1227588"/>
                  <a:pt x="2827090" y="1224792"/>
                </a:cubicBezTo>
                <a:cubicBezTo>
                  <a:pt x="2824294" y="1220598"/>
                  <a:pt x="2822637" y="1215358"/>
                  <a:pt x="2818701" y="1212209"/>
                </a:cubicBezTo>
                <a:cubicBezTo>
                  <a:pt x="2789883" y="1189155"/>
                  <a:pt x="2823472" y="1233923"/>
                  <a:pt x="2793534" y="1195431"/>
                </a:cubicBezTo>
                <a:cubicBezTo>
                  <a:pt x="2787344" y="1187472"/>
                  <a:pt x="2782349" y="1178653"/>
                  <a:pt x="2776756" y="1170264"/>
                </a:cubicBezTo>
                <a:lnTo>
                  <a:pt x="2768367" y="1157681"/>
                </a:lnTo>
                <a:cubicBezTo>
                  <a:pt x="2765571" y="1153486"/>
                  <a:pt x="2764761" y="1146691"/>
                  <a:pt x="2759978" y="1145097"/>
                </a:cubicBezTo>
                <a:lnTo>
                  <a:pt x="2747394" y="1140903"/>
                </a:lnTo>
                <a:cubicBezTo>
                  <a:pt x="2736209" y="1142301"/>
                  <a:pt x="2724860" y="1142735"/>
                  <a:pt x="2713838" y="1145097"/>
                </a:cubicBezTo>
                <a:cubicBezTo>
                  <a:pt x="2705191" y="1146950"/>
                  <a:pt x="2697460" y="1152509"/>
                  <a:pt x="2688671" y="1153486"/>
                </a:cubicBezTo>
                <a:cubicBezTo>
                  <a:pt x="2641095" y="1158773"/>
                  <a:pt x="2663455" y="1155891"/>
                  <a:pt x="2621559" y="1161875"/>
                </a:cubicBezTo>
                <a:cubicBezTo>
                  <a:pt x="2617365" y="1163273"/>
                  <a:pt x="2609843" y="1170405"/>
                  <a:pt x="2608976" y="1166070"/>
                </a:cubicBezTo>
                <a:cubicBezTo>
                  <a:pt x="2606672" y="1154551"/>
                  <a:pt x="2619465" y="1137753"/>
                  <a:pt x="2625754" y="1128319"/>
                </a:cubicBezTo>
                <a:cubicBezTo>
                  <a:pt x="2627152" y="1124125"/>
                  <a:pt x="2627801" y="1119601"/>
                  <a:pt x="2629948" y="1115736"/>
                </a:cubicBezTo>
                <a:cubicBezTo>
                  <a:pt x="2634844" y="1106922"/>
                  <a:pt x="2641133" y="1098958"/>
                  <a:pt x="2646726" y="1090569"/>
                </a:cubicBezTo>
                <a:lnTo>
                  <a:pt x="2655115" y="1077985"/>
                </a:lnTo>
                <a:lnTo>
                  <a:pt x="2671893" y="1052818"/>
                </a:lnTo>
                <a:lnTo>
                  <a:pt x="2680282" y="1027651"/>
                </a:lnTo>
                <a:cubicBezTo>
                  <a:pt x="2681680" y="1023457"/>
                  <a:pt x="2682025" y="1018747"/>
                  <a:pt x="2684477" y="1015068"/>
                </a:cubicBezTo>
                <a:lnTo>
                  <a:pt x="2692866" y="1002484"/>
                </a:lnTo>
                <a:lnTo>
                  <a:pt x="2705449" y="964734"/>
                </a:lnTo>
                <a:cubicBezTo>
                  <a:pt x="2706847" y="960539"/>
                  <a:pt x="2707191" y="955829"/>
                  <a:pt x="2709644" y="952150"/>
                </a:cubicBezTo>
                <a:lnTo>
                  <a:pt x="2718033" y="939567"/>
                </a:lnTo>
                <a:cubicBezTo>
                  <a:pt x="2731527" y="899078"/>
                  <a:pt x="2709893" y="962012"/>
                  <a:pt x="2730616" y="910205"/>
                </a:cubicBezTo>
                <a:cubicBezTo>
                  <a:pt x="2733900" y="901995"/>
                  <a:pt x="2736209" y="893427"/>
                  <a:pt x="2739005" y="885038"/>
                </a:cubicBezTo>
                <a:lnTo>
                  <a:pt x="2743200" y="872455"/>
                </a:lnTo>
                <a:cubicBezTo>
                  <a:pt x="2744598" y="868260"/>
                  <a:pt x="2744941" y="863550"/>
                  <a:pt x="2747394" y="859871"/>
                </a:cubicBezTo>
                <a:cubicBezTo>
                  <a:pt x="2771435" y="823811"/>
                  <a:pt x="2742612" y="869435"/>
                  <a:pt x="2759978" y="834704"/>
                </a:cubicBezTo>
                <a:cubicBezTo>
                  <a:pt x="2762232" y="830195"/>
                  <a:pt x="2765571" y="826315"/>
                  <a:pt x="2768367" y="822121"/>
                </a:cubicBezTo>
                <a:cubicBezTo>
                  <a:pt x="2769765" y="816528"/>
                  <a:pt x="2770905" y="810865"/>
                  <a:pt x="2772561" y="805343"/>
                </a:cubicBezTo>
                <a:cubicBezTo>
                  <a:pt x="2772571" y="805310"/>
                  <a:pt x="2783042" y="773900"/>
                  <a:pt x="2785145" y="767592"/>
                </a:cubicBezTo>
                <a:lnTo>
                  <a:pt x="2789339" y="755009"/>
                </a:lnTo>
                <a:lnTo>
                  <a:pt x="2793534" y="742426"/>
                </a:lnTo>
                <a:cubicBezTo>
                  <a:pt x="2782456" y="709191"/>
                  <a:pt x="2793867" y="718713"/>
                  <a:pt x="2759978" y="713064"/>
                </a:cubicBezTo>
                <a:cubicBezTo>
                  <a:pt x="2757215" y="704775"/>
                  <a:pt x="2754785" y="693810"/>
                  <a:pt x="2747394" y="687897"/>
                </a:cubicBezTo>
                <a:cubicBezTo>
                  <a:pt x="2743942" y="685135"/>
                  <a:pt x="2739062" y="684918"/>
                  <a:pt x="2734811" y="683703"/>
                </a:cubicBezTo>
                <a:cubicBezTo>
                  <a:pt x="2697935" y="673167"/>
                  <a:pt x="2735627" y="685372"/>
                  <a:pt x="2705449" y="675314"/>
                </a:cubicBezTo>
                <a:cubicBezTo>
                  <a:pt x="2702653" y="669721"/>
                  <a:pt x="2701481" y="662957"/>
                  <a:pt x="2697060" y="658536"/>
                </a:cubicBezTo>
                <a:cubicBezTo>
                  <a:pt x="2689931" y="651407"/>
                  <a:pt x="2680282" y="647351"/>
                  <a:pt x="2671893" y="641758"/>
                </a:cubicBezTo>
                <a:cubicBezTo>
                  <a:pt x="2655630" y="630916"/>
                  <a:pt x="2664093" y="634963"/>
                  <a:pt x="2646726" y="629174"/>
                </a:cubicBezTo>
                <a:cubicBezTo>
                  <a:pt x="2639917" y="624067"/>
                  <a:pt x="2628038" y="612396"/>
                  <a:pt x="2617365" y="612396"/>
                </a:cubicBezTo>
                <a:cubicBezTo>
                  <a:pt x="2611600" y="612396"/>
                  <a:pt x="2606180" y="615193"/>
                  <a:pt x="2600587" y="616591"/>
                </a:cubicBezTo>
                <a:cubicBezTo>
                  <a:pt x="2585207" y="615193"/>
                  <a:pt x="2569655" y="615080"/>
                  <a:pt x="2554447" y="612396"/>
                </a:cubicBezTo>
                <a:cubicBezTo>
                  <a:pt x="2510098" y="604569"/>
                  <a:pt x="2544849" y="607682"/>
                  <a:pt x="2516697" y="595618"/>
                </a:cubicBezTo>
                <a:cubicBezTo>
                  <a:pt x="2511398" y="593347"/>
                  <a:pt x="2505512" y="592822"/>
                  <a:pt x="2499919" y="591424"/>
                </a:cubicBezTo>
                <a:cubicBezTo>
                  <a:pt x="2495725" y="588628"/>
                  <a:pt x="2491943" y="585082"/>
                  <a:pt x="2487336" y="583035"/>
                </a:cubicBezTo>
                <a:cubicBezTo>
                  <a:pt x="2479255" y="579444"/>
                  <a:pt x="2462169" y="574646"/>
                  <a:pt x="2462169" y="574646"/>
                </a:cubicBezTo>
                <a:cubicBezTo>
                  <a:pt x="2445297" y="577458"/>
                  <a:pt x="2436214" y="575433"/>
                  <a:pt x="2424418" y="587229"/>
                </a:cubicBezTo>
                <a:cubicBezTo>
                  <a:pt x="2420853" y="590794"/>
                  <a:pt x="2418825" y="595618"/>
                  <a:pt x="2416029" y="599813"/>
                </a:cubicBezTo>
                <a:cubicBezTo>
                  <a:pt x="2411826" y="612424"/>
                  <a:pt x="2412480" y="614139"/>
                  <a:pt x="2403446" y="624980"/>
                </a:cubicBezTo>
                <a:cubicBezTo>
                  <a:pt x="2399648" y="629537"/>
                  <a:pt x="2396047" y="634682"/>
                  <a:pt x="2390862" y="637563"/>
                </a:cubicBezTo>
                <a:cubicBezTo>
                  <a:pt x="2383132" y="641857"/>
                  <a:pt x="2365695" y="645952"/>
                  <a:pt x="2365695" y="645952"/>
                </a:cubicBezTo>
                <a:cubicBezTo>
                  <a:pt x="2357306" y="644554"/>
                  <a:pt x="2349001" y="642495"/>
                  <a:pt x="2340528" y="641758"/>
                </a:cubicBezTo>
                <a:cubicBezTo>
                  <a:pt x="2316808" y="639695"/>
                  <a:pt x="2292832" y="640643"/>
                  <a:pt x="2269222" y="637563"/>
                </a:cubicBezTo>
                <a:cubicBezTo>
                  <a:pt x="2222346" y="631448"/>
                  <a:pt x="2265259" y="627851"/>
                  <a:pt x="2218888" y="612396"/>
                </a:cubicBezTo>
                <a:lnTo>
                  <a:pt x="2206304" y="608202"/>
                </a:lnTo>
                <a:cubicBezTo>
                  <a:pt x="2174760" y="611069"/>
                  <a:pt x="2167556" y="609340"/>
                  <a:pt x="2143387" y="616591"/>
                </a:cubicBezTo>
                <a:cubicBezTo>
                  <a:pt x="2134917" y="619132"/>
                  <a:pt x="2118220" y="624980"/>
                  <a:pt x="2118220" y="624980"/>
                </a:cubicBezTo>
                <a:cubicBezTo>
                  <a:pt x="2087001" y="656197"/>
                  <a:pt x="2125331" y="616683"/>
                  <a:pt x="2093053" y="654341"/>
                </a:cubicBezTo>
                <a:cubicBezTo>
                  <a:pt x="2089192" y="658845"/>
                  <a:pt x="2084267" y="662368"/>
                  <a:pt x="2080469" y="666925"/>
                </a:cubicBezTo>
                <a:cubicBezTo>
                  <a:pt x="2062992" y="687897"/>
                  <a:pt x="2082568" y="672517"/>
                  <a:pt x="2059497" y="687897"/>
                </a:cubicBezTo>
                <a:cubicBezTo>
                  <a:pt x="2055303" y="686499"/>
                  <a:pt x="2051335" y="683703"/>
                  <a:pt x="2046914" y="683703"/>
                </a:cubicBezTo>
                <a:cubicBezTo>
                  <a:pt x="2042493" y="683703"/>
                  <a:pt x="2038195" y="685750"/>
                  <a:pt x="2034330" y="687897"/>
                </a:cubicBezTo>
                <a:cubicBezTo>
                  <a:pt x="1996162" y="709101"/>
                  <a:pt x="2021037" y="696878"/>
                  <a:pt x="1996580" y="717259"/>
                </a:cubicBezTo>
                <a:cubicBezTo>
                  <a:pt x="1985739" y="726293"/>
                  <a:pt x="1984024" y="725639"/>
                  <a:pt x="1971413" y="729842"/>
                </a:cubicBezTo>
                <a:cubicBezTo>
                  <a:pt x="1954635" y="728444"/>
                  <a:pt x="1937915" y="725648"/>
                  <a:pt x="1921079" y="725648"/>
                </a:cubicBezTo>
                <a:cubicBezTo>
                  <a:pt x="1901455" y="725648"/>
                  <a:pt x="1881883" y="727889"/>
                  <a:pt x="1862356" y="729842"/>
                </a:cubicBezTo>
                <a:cubicBezTo>
                  <a:pt x="1788707" y="737207"/>
                  <a:pt x="1880275" y="730695"/>
                  <a:pt x="1816216" y="738231"/>
                </a:cubicBezTo>
                <a:cubicBezTo>
                  <a:pt x="1799495" y="740198"/>
                  <a:pt x="1782660" y="741028"/>
                  <a:pt x="1765882" y="742426"/>
                </a:cubicBezTo>
                <a:cubicBezTo>
                  <a:pt x="1751900" y="741028"/>
                  <a:pt x="1737825" y="740368"/>
                  <a:pt x="1723937" y="738231"/>
                </a:cubicBezTo>
                <a:cubicBezTo>
                  <a:pt x="1719567" y="737559"/>
                  <a:pt x="1715724" y="734709"/>
                  <a:pt x="1711354" y="734037"/>
                </a:cubicBezTo>
                <a:cubicBezTo>
                  <a:pt x="1697466" y="731900"/>
                  <a:pt x="1683391" y="731240"/>
                  <a:pt x="1669409" y="729842"/>
                </a:cubicBezTo>
                <a:cubicBezTo>
                  <a:pt x="1665214" y="727046"/>
                  <a:pt x="1660145" y="725247"/>
                  <a:pt x="1656825" y="721453"/>
                </a:cubicBezTo>
                <a:cubicBezTo>
                  <a:pt x="1650186" y="713865"/>
                  <a:pt x="1640047" y="696286"/>
                  <a:pt x="1640047" y="696286"/>
                </a:cubicBezTo>
                <a:cubicBezTo>
                  <a:pt x="1641445" y="686499"/>
                  <a:pt x="1642303" y="676619"/>
                  <a:pt x="1644242" y="666925"/>
                </a:cubicBezTo>
                <a:cubicBezTo>
                  <a:pt x="1645109" y="662589"/>
                  <a:pt x="1648436" y="658762"/>
                  <a:pt x="1648436" y="654341"/>
                </a:cubicBezTo>
                <a:cubicBezTo>
                  <a:pt x="1648436" y="647212"/>
                  <a:pt x="1645517" y="640383"/>
                  <a:pt x="1644242" y="633369"/>
                </a:cubicBezTo>
                <a:cubicBezTo>
                  <a:pt x="1642721" y="625001"/>
                  <a:pt x="1642110" y="616453"/>
                  <a:pt x="1640047" y="608202"/>
                </a:cubicBezTo>
                <a:cubicBezTo>
                  <a:pt x="1636128" y="592526"/>
                  <a:pt x="1633106" y="582256"/>
                  <a:pt x="1623269" y="570451"/>
                </a:cubicBezTo>
                <a:cubicBezTo>
                  <a:pt x="1619472" y="565894"/>
                  <a:pt x="1615243" y="561665"/>
                  <a:pt x="1610686" y="557868"/>
                </a:cubicBezTo>
                <a:cubicBezTo>
                  <a:pt x="1606813" y="554641"/>
                  <a:pt x="1602736" y="551465"/>
                  <a:pt x="1598103" y="549479"/>
                </a:cubicBezTo>
                <a:cubicBezTo>
                  <a:pt x="1585386" y="544029"/>
                  <a:pt x="1551158" y="541933"/>
                  <a:pt x="1543574" y="541090"/>
                </a:cubicBezTo>
                <a:cubicBezTo>
                  <a:pt x="1538769" y="539889"/>
                  <a:pt x="1516846" y="536406"/>
                  <a:pt x="1514213" y="528506"/>
                </a:cubicBezTo>
                <a:cubicBezTo>
                  <a:pt x="1510001" y="515870"/>
                  <a:pt x="1514328" y="489286"/>
                  <a:pt x="1505824" y="473978"/>
                </a:cubicBezTo>
                <a:cubicBezTo>
                  <a:pt x="1500928" y="465164"/>
                  <a:pt x="1494639" y="457200"/>
                  <a:pt x="1489046" y="448811"/>
                </a:cubicBezTo>
                <a:cubicBezTo>
                  <a:pt x="1489045" y="448810"/>
                  <a:pt x="1472270" y="423645"/>
                  <a:pt x="1472268" y="423644"/>
                </a:cubicBezTo>
                <a:lnTo>
                  <a:pt x="1459684" y="415255"/>
                </a:lnTo>
                <a:cubicBezTo>
                  <a:pt x="1452227" y="400341"/>
                  <a:pt x="1443882" y="379229"/>
                  <a:pt x="1426128" y="373310"/>
                </a:cubicBezTo>
                <a:cubicBezTo>
                  <a:pt x="1421934" y="371912"/>
                  <a:pt x="1417410" y="371262"/>
                  <a:pt x="1413545" y="369115"/>
                </a:cubicBezTo>
                <a:cubicBezTo>
                  <a:pt x="1404732" y="364218"/>
                  <a:pt x="1396767" y="357930"/>
                  <a:pt x="1388378" y="352337"/>
                </a:cubicBezTo>
                <a:cubicBezTo>
                  <a:pt x="1384183" y="349541"/>
                  <a:pt x="1380577" y="345542"/>
                  <a:pt x="1375794" y="343948"/>
                </a:cubicBezTo>
                <a:cubicBezTo>
                  <a:pt x="1363806" y="339952"/>
                  <a:pt x="1359594" y="338191"/>
                  <a:pt x="1346433" y="335559"/>
                </a:cubicBezTo>
                <a:cubicBezTo>
                  <a:pt x="1331901" y="332653"/>
                  <a:pt x="1305985" y="329182"/>
                  <a:pt x="1291904" y="327170"/>
                </a:cubicBezTo>
                <a:cubicBezTo>
                  <a:pt x="1271964" y="313876"/>
                  <a:pt x="1284102" y="320374"/>
                  <a:pt x="1254154" y="310392"/>
                </a:cubicBezTo>
                <a:lnTo>
                  <a:pt x="1241570" y="306198"/>
                </a:lnTo>
                <a:cubicBezTo>
                  <a:pt x="1237376" y="303402"/>
                  <a:pt x="1233594" y="299856"/>
                  <a:pt x="1228987" y="297809"/>
                </a:cubicBezTo>
                <a:cubicBezTo>
                  <a:pt x="1220906" y="294218"/>
                  <a:pt x="1203820" y="289420"/>
                  <a:pt x="1203820" y="289420"/>
                </a:cubicBezTo>
                <a:cubicBezTo>
                  <a:pt x="1199625" y="286624"/>
                  <a:pt x="1193908" y="285306"/>
                  <a:pt x="1191236" y="281031"/>
                </a:cubicBezTo>
                <a:cubicBezTo>
                  <a:pt x="1186549" y="273532"/>
                  <a:pt x="1184991" y="264443"/>
                  <a:pt x="1182847" y="255864"/>
                </a:cubicBezTo>
                <a:cubicBezTo>
                  <a:pt x="1180717" y="247342"/>
                  <a:pt x="1178071" y="234933"/>
                  <a:pt x="1174458" y="226503"/>
                </a:cubicBezTo>
                <a:cubicBezTo>
                  <a:pt x="1171995" y="220756"/>
                  <a:pt x="1168532" y="215472"/>
                  <a:pt x="1166069" y="209725"/>
                </a:cubicBezTo>
                <a:cubicBezTo>
                  <a:pt x="1164327" y="205661"/>
                  <a:pt x="1164069" y="200980"/>
                  <a:pt x="1161875" y="197141"/>
                </a:cubicBezTo>
                <a:cubicBezTo>
                  <a:pt x="1158407" y="191071"/>
                  <a:pt x="1153355" y="186052"/>
                  <a:pt x="1149292" y="180363"/>
                </a:cubicBezTo>
                <a:cubicBezTo>
                  <a:pt x="1146362" y="176261"/>
                  <a:pt x="1144252" y="171548"/>
                  <a:pt x="1140903" y="167780"/>
                </a:cubicBezTo>
                <a:cubicBezTo>
                  <a:pt x="1120006" y="144271"/>
                  <a:pt x="1122278" y="146974"/>
                  <a:pt x="1103152" y="134224"/>
                </a:cubicBezTo>
                <a:cubicBezTo>
                  <a:pt x="1081344" y="105146"/>
                  <a:pt x="1101192" y="128348"/>
                  <a:pt x="1073791" y="104862"/>
                </a:cubicBezTo>
                <a:cubicBezTo>
                  <a:pt x="1059973" y="93018"/>
                  <a:pt x="1056122" y="82196"/>
                  <a:pt x="1036040" y="75501"/>
                </a:cubicBezTo>
                <a:cubicBezTo>
                  <a:pt x="1014078" y="68179"/>
                  <a:pt x="1027834" y="71931"/>
                  <a:pt x="994095" y="67112"/>
                </a:cubicBezTo>
                <a:cubicBezTo>
                  <a:pt x="991532" y="59422"/>
                  <a:pt x="986381" y="36612"/>
                  <a:pt x="977317" y="29361"/>
                </a:cubicBezTo>
                <a:cubicBezTo>
                  <a:pt x="973865" y="26599"/>
                  <a:pt x="968928" y="26565"/>
                  <a:pt x="964734" y="25167"/>
                </a:cubicBezTo>
                <a:cubicBezTo>
                  <a:pt x="957743" y="26565"/>
                  <a:pt x="950678" y="27632"/>
                  <a:pt x="943761" y="29361"/>
                </a:cubicBezTo>
                <a:cubicBezTo>
                  <a:pt x="939472" y="30433"/>
                  <a:pt x="935599" y="33556"/>
                  <a:pt x="931178" y="33556"/>
                </a:cubicBezTo>
                <a:cubicBezTo>
                  <a:pt x="920635" y="33556"/>
                  <a:pt x="914494" y="25213"/>
                  <a:pt x="906011" y="20972"/>
                </a:cubicBezTo>
                <a:cubicBezTo>
                  <a:pt x="902056" y="18995"/>
                  <a:pt x="897622" y="18176"/>
                  <a:pt x="893427" y="16778"/>
                </a:cubicBezTo>
                <a:cubicBezTo>
                  <a:pt x="889233" y="13982"/>
                  <a:pt x="885451" y="10436"/>
                  <a:pt x="880844" y="8389"/>
                </a:cubicBezTo>
                <a:cubicBezTo>
                  <a:pt x="872763" y="4798"/>
                  <a:pt x="855677" y="0"/>
                  <a:pt x="855677" y="0"/>
                </a:cubicBezTo>
                <a:cubicBezTo>
                  <a:pt x="844492" y="1398"/>
                  <a:pt x="833143" y="1832"/>
                  <a:pt x="822121" y="4194"/>
                </a:cubicBezTo>
                <a:cubicBezTo>
                  <a:pt x="813474" y="6047"/>
                  <a:pt x="796954" y="12583"/>
                  <a:pt x="796954" y="12583"/>
                </a:cubicBezTo>
                <a:cubicBezTo>
                  <a:pt x="788565" y="18176"/>
                  <a:pt x="781352" y="26173"/>
                  <a:pt x="771787" y="29361"/>
                </a:cubicBezTo>
                <a:lnTo>
                  <a:pt x="746620" y="37750"/>
                </a:lnTo>
                <a:cubicBezTo>
                  <a:pt x="714163" y="33114"/>
                  <a:pt x="716559" y="23769"/>
                  <a:pt x="708869" y="25167"/>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76" name="Google Shape;1276;p67"/>
          <p:cNvSpPr/>
          <p:nvPr/>
        </p:nvSpPr>
        <p:spPr>
          <a:xfrm rot="397143">
            <a:off x="6270895" y="2589730"/>
            <a:ext cx="449598" cy="1091043"/>
          </a:xfrm>
          <a:custGeom>
            <a:avLst/>
            <a:gdLst/>
            <a:ahLst/>
            <a:cxnLst/>
            <a:rect l="l" t="t" r="r" b="b"/>
            <a:pathLst>
              <a:path w="609695" h="1479550" extrusionOk="0">
                <a:moveTo>
                  <a:pt x="266700" y="0"/>
                </a:moveTo>
                <a:cubicBezTo>
                  <a:pt x="267758" y="5292"/>
                  <a:pt x="267980" y="10822"/>
                  <a:pt x="269875" y="15875"/>
                </a:cubicBezTo>
                <a:cubicBezTo>
                  <a:pt x="271215" y="19448"/>
                  <a:pt x="274518" y="21987"/>
                  <a:pt x="276225" y="25400"/>
                </a:cubicBezTo>
                <a:cubicBezTo>
                  <a:pt x="277722" y="28393"/>
                  <a:pt x="278342" y="31750"/>
                  <a:pt x="279400" y="34925"/>
                </a:cubicBezTo>
                <a:cubicBezTo>
                  <a:pt x="280458" y="66675"/>
                  <a:pt x="280710" y="98462"/>
                  <a:pt x="282575" y="130175"/>
                </a:cubicBezTo>
                <a:cubicBezTo>
                  <a:pt x="283030" y="137917"/>
                  <a:pt x="286517" y="146817"/>
                  <a:pt x="292100" y="152400"/>
                </a:cubicBezTo>
                <a:cubicBezTo>
                  <a:pt x="294798" y="155098"/>
                  <a:pt x="298450" y="156633"/>
                  <a:pt x="301625" y="158750"/>
                </a:cubicBezTo>
                <a:cubicBezTo>
                  <a:pt x="319823" y="186047"/>
                  <a:pt x="298005" y="151510"/>
                  <a:pt x="311150" y="177800"/>
                </a:cubicBezTo>
                <a:cubicBezTo>
                  <a:pt x="312857" y="181213"/>
                  <a:pt x="315793" y="183912"/>
                  <a:pt x="317500" y="187325"/>
                </a:cubicBezTo>
                <a:cubicBezTo>
                  <a:pt x="318997" y="190318"/>
                  <a:pt x="319178" y="193857"/>
                  <a:pt x="320675" y="196850"/>
                </a:cubicBezTo>
                <a:cubicBezTo>
                  <a:pt x="322382" y="200263"/>
                  <a:pt x="325318" y="202962"/>
                  <a:pt x="327025" y="206375"/>
                </a:cubicBezTo>
                <a:cubicBezTo>
                  <a:pt x="328522" y="209368"/>
                  <a:pt x="328703" y="212907"/>
                  <a:pt x="330200" y="215900"/>
                </a:cubicBezTo>
                <a:cubicBezTo>
                  <a:pt x="331907" y="219313"/>
                  <a:pt x="334843" y="222012"/>
                  <a:pt x="336550" y="225425"/>
                </a:cubicBezTo>
                <a:cubicBezTo>
                  <a:pt x="340458" y="233241"/>
                  <a:pt x="341681" y="246683"/>
                  <a:pt x="342900" y="254000"/>
                </a:cubicBezTo>
                <a:cubicBezTo>
                  <a:pt x="343958" y="271992"/>
                  <a:pt x="344282" y="290042"/>
                  <a:pt x="346075" y="307975"/>
                </a:cubicBezTo>
                <a:cubicBezTo>
                  <a:pt x="346408" y="311305"/>
                  <a:pt x="347625" y="314574"/>
                  <a:pt x="349250" y="317500"/>
                </a:cubicBezTo>
                <a:cubicBezTo>
                  <a:pt x="352956" y="324171"/>
                  <a:pt x="361950" y="336550"/>
                  <a:pt x="361950" y="336550"/>
                </a:cubicBezTo>
                <a:cubicBezTo>
                  <a:pt x="364896" y="368957"/>
                  <a:pt x="365973" y="379014"/>
                  <a:pt x="368300" y="412750"/>
                </a:cubicBezTo>
                <a:cubicBezTo>
                  <a:pt x="372052" y="467151"/>
                  <a:pt x="369348" y="449186"/>
                  <a:pt x="374650" y="488950"/>
                </a:cubicBezTo>
                <a:cubicBezTo>
                  <a:pt x="377893" y="513272"/>
                  <a:pt x="375640" y="504619"/>
                  <a:pt x="381000" y="520700"/>
                </a:cubicBezTo>
                <a:cubicBezTo>
                  <a:pt x="375693" y="573772"/>
                  <a:pt x="380720" y="533927"/>
                  <a:pt x="374650" y="568325"/>
                </a:cubicBezTo>
                <a:cubicBezTo>
                  <a:pt x="372412" y="581004"/>
                  <a:pt x="372371" y="594211"/>
                  <a:pt x="368300" y="606425"/>
                </a:cubicBezTo>
                <a:cubicBezTo>
                  <a:pt x="366183" y="612775"/>
                  <a:pt x="365663" y="619906"/>
                  <a:pt x="361950" y="625475"/>
                </a:cubicBezTo>
                <a:lnTo>
                  <a:pt x="349250" y="644525"/>
                </a:lnTo>
                <a:cubicBezTo>
                  <a:pt x="343966" y="670945"/>
                  <a:pt x="346201" y="650611"/>
                  <a:pt x="349250" y="682625"/>
                </a:cubicBezTo>
                <a:cubicBezTo>
                  <a:pt x="350658" y="697413"/>
                  <a:pt x="351286" y="712264"/>
                  <a:pt x="352425" y="727075"/>
                </a:cubicBezTo>
                <a:cubicBezTo>
                  <a:pt x="353175" y="736830"/>
                  <a:pt x="355586" y="773583"/>
                  <a:pt x="358775" y="787400"/>
                </a:cubicBezTo>
                <a:cubicBezTo>
                  <a:pt x="360280" y="793922"/>
                  <a:pt x="361412" y="800881"/>
                  <a:pt x="365125" y="806450"/>
                </a:cubicBezTo>
                <a:cubicBezTo>
                  <a:pt x="369358" y="812800"/>
                  <a:pt x="375412" y="818260"/>
                  <a:pt x="377825" y="825500"/>
                </a:cubicBezTo>
                <a:cubicBezTo>
                  <a:pt x="381007" y="835046"/>
                  <a:pt x="380511" y="836344"/>
                  <a:pt x="387350" y="844550"/>
                </a:cubicBezTo>
                <a:cubicBezTo>
                  <a:pt x="407722" y="868996"/>
                  <a:pt x="387459" y="839951"/>
                  <a:pt x="403225" y="863600"/>
                </a:cubicBezTo>
                <a:cubicBezTo>
                  <a:pt x="402167" y="867833"/>
                  <a:pt x="403363" y="873460"/>
                  <a:pt x="400050" y="876300"/>
                </a:cubicBezTo>
                <a:cubicBezTo>
                  <a:pt x="394968" y="880656"/>
                  <a:pt x="381000" y="882650"/>
                  <a:pt x="381000" y="882650"/>
                </a:cubicBezTo>
                <a:cubicBezTo>
                  <a:pt x="370286" y="914791"/>
                  <a:pt x="375163" y="895026"/>
                  <a:pt x="371475" y="942975"/>
                </a:cubicBezTo>
                <a:cubicBezTo>
                  <a:pt x="372533" y="954617"/>
                  <a:pt x="373105" y="966313"/>
                  <a:pt x="374650" y="977900"/>
                </a:cubicBezTo>
                <a:cubicBezTo>
                  <a:pt x="375227" y="982225"/>
                  <a:pt x="376878" y="986340"/>
                  <a:pt x="377825" y="990600"/>
                </a:cubicBezTo>
                <a:cubicBezTo>
                  <a:pt x="378996" y="995868"/>
                  <a:pt x="379691" y="1001240"/>
                  <a:pt x="381000" y="1006475"/>
                </a:cubicBezTo>
                <a:cubicBezTo>
                  <a:pt x="381812" y="1009722"/>
                  <a:pt x="381808" y="1013633"/>
                  <a:pt x="384175" y="1016000"/>
                </a:cubicBezTo>
                <a:cubicBezTo>
                  <a:pt x="386542" y="1018367"/>
                  <a:pt x="390707" y="1017678"/>
                  <a:pt x="393700" y="1019175"/>
                </a:cubicBezTo>
                <a:cubicBezTo>
                  <a:pt x="418319" y="1031485"/>
                  <a:pt x="388809" y="1020720"/>
                  <a:pt x="412750" y="1028700"/>
                </a:cubicBezTo>
                <a:lnTo>
                  <a:pt x="422275" y="1057275"/>
                </a:lnTo>
                <a:cubicBezTo>
                  <a:pt x="423333" y="1060450"/>
                  <a:pt x="422665" y="1064944"/>
                  <a:pt x="425450" y="1066800"/>
                </a:cubicBezTo>
                <a:cubicBezTo>
                  <a:pt x="437760" y="1075006"/>
                  <a:pt x="431355" y="1071943"/>
                  <a:pt x="444500" y="1076325"/>
                </a:cubicBezTo>
                <a:cubicBezTo>
                  <a:pt x="447675" y="1079500"/>
                  <a:pt x="450289" y="1083359"/>
                  <a:pt x="454025" y="1085850"/>
                </a:cubicBezTo>
                <a:cubicBezTo>
                  <a:pt x="456810" y="1087706"/>
                  <a:pt x="461183" y="1086658"/>
                  <a:pt x="463550" y="1089025"/>
                </a:cubicBezTo>
                <a:cubicBezTo>
                  <a:pt x="465917" y="1091392"/>
                  <a:pt x="465228" y="1095557"/>
                  <a:pt x="466725" y="1098550"/>
                </a:cubicBezTo>
                <a:cubicBezTo>
                  <a:pt x="468432" y="1101963"/>
                  <a:pt x="470095" y="1105691"/>
                  <a:pt x="473075" y="1108075"/>
                </a:cubicBezTo>
                <a:cubicBezTo>
                  <a:pt x="475688" y="1110166"/>
                  <a:pt x="479279" y="1110835"/>
                  <a:pt x="482600" y="1111250"/>
                </a:cubicBezTo>
                <a:cubicBezTo>
                  <a:pt x="496292" y="1112962"/>
                  <a:pt x="510117" y="1113367"/>
                  <a:pt x="523875" y="1114425"/>
                </a:cubicBezTo>
                <a:lnTo>
                  <a:pt x="552450" y="1123950"/>
                </a:lnTo>
                <a:cubicBezTo>
                  <a:pt x="555625" y="1125008"/>
                  <a:pt x="559190" y="1125269"/>
                  <a:pt x="561975" y="1127125"/>
                </a:cubicBezTo>
                <a:lnTo>
                  <a:pt x="581025" y="1139825"/>
                </a:lnTo>
                <a:lnTo>
                  <a:pt x="593725" y="1177925"/>
                </a:lnTo>
                <a:cubicBezTo>
                  <a:pt x="594783" y="1181100"/>
                  <a:pt x="595044" y="1184665"/>
                  <a:pt x="596900" y="1187450"/>
                </a:cubicBezTo>
                <a:lnTo>
                  <a:pt x="609600" y="1206500"/>
                </a:lnTo>
                <a:cubicBezTo>
                  <a:pt x="608542" y="1218142"/>
                  <a:pt x="611967" y="1231133"/>
                  <a:pt x="606425" y="1241425"/>
                </a:cubicBezTo>
                <a:cubicBezTo>
                  <a:pt x="603519" y="1246821"/>
                  <a:pt x="568014" y="1250541"/>
                  <a:pt x="565150" y="1250950"/>
                </a:cubicBezTo>
                <a:cubicBezTo>
                  <a:pt x="555625" y="1257300"/>
                  <a:pt x="554567" y="1256242"/>
                  <a:pt x="549275" y="1266825"/>
                </a:cubicBezTo>
                <a:cubicBezTo>
                  <a:pt x="543485" y="1278405"/>
                  <a:pt x="548416" y="1285389"/>
                  <a:pt x="533400" y="1295400"/>
                </a:cubicBezTo>
                <a:lnTo>
                  <a:pt x="523875" y="1301750"/>
                </a:lnTo>
                <a:cubicBezTo>
                  <a:pt x="516467" y="1312862"/>
                  <a:pt x="514350" y="1318683"/>
                  <a:pt x="498475" y="1323975"/>
                </a:cubicBezTo>
                <a:lnTo>
                  <a:pt x="479425" y="1330325"/>
                </a:lnTo>
                <a:cubicBezTo>
                  <a:pt x="455255" y="1322268"/>
                  <a:pt x="466939" y="1322662"/>
                  <a:pt x="444500" y="1327150"/>
                </a:cubicBezTo>
                <a:cubicBezTo>
                  <a:pt x="445558" y="1330325"/>
                  <a:pt x="447675" y="1333328"/>
                  <a:pt x="447675" y="1336675"/>
                </a:cubicBezTo>
                <a:cubicBezTo>
                  <a:pt x="447675" y="1349905"/>
                  <a:pt x="445817" y="1356049"/>
                  <a:pt x="438150" y="1365250"/>
                </a:cubicBezTo>
                <a:cubicBezTo>
                  <a:pt x="435275" y="1368699"/>
                  <a:pt x="431382" y="1371231"/>
                  <a:pt x="428625" y="1374775"/>
                </a:cubicBezTo>
                <a:cubicBezTo>
                  <a:pt x="408679" y="1400419"/>
                  <a:pt x="424839" y="1387882"/>
                  <a:pt x="406400" y="1400175"/>
                </a:cubicBezTo>
                <a:cubicBezTo>
                  <a:pt x="404283" y="1403350"/>
                  <a:pt x="401600" y="1406213"/>
                  <a:pt x="400050" y="1409700"/>
                </a:cubicBezTo>
                <a:cubicBezTo>
                  <a:pt x="397332" y="1415817"/>
                  <a:pt x="393700" y="1428750"/>
                  <a:pt x="393700" y="1428750"/>
                </a:cubicBezTo>
                <a:cubicBezTo>
                  <a:pt x="392642" y="1440392"/>
                  <a:pt x="394222" y="1452585"/>
                  <a:pt x="390525" y="1463675"/>
                </a:cubicBezTo>
                <a:cubicBezTo>
                  <a:pt x="389467" y="1466850"/>
                  <a:pt x="384229" y="1465969"/>
                  <a:pt x="381000" y="1466850"/>
                </a:cubicBezTo>
                <a:cubicBezTo>
                  <a:pt x="372580" y="1469146"/>
                  <a:pt x="363879" y="1470440"/>
                  <a:pt x="355600" y="1473200"/>
                </a:cubicBezTo>
                <a:lnTo>
                  <a:pt x="336550" y="1479550"/>
                </a:lnTo>
                <a:cubicBezTo>
                  <a:pt x="333375" y="1478492"/>
                  <a:pt x="328970" y="1479098"/>
                  <a:pt x="327025" y="1476375"/>
                </a:cubicBezTo>
                <a:cubicBezTo>
                  <a:pt x="323134" y="1470928"/>
                  <a:pt x="321988" y="1463889"/>
                  <a:pt x="320675" y="1457325"/>
                </a:cubicBezTo>
                <a:lnTo>
                  <a:pt x="314325" y="1425575"/>
                </a:lnTo>
                <a:cubicBezTo>
                  <a:pt x="313267" y="1420283"/>
                  <a:pt x="312857" y="1414820"/>
                  <a:pt x="311150" y="1409700"/>
                </a:cubicBezTo>
                <a:cubicBezTo>
                  <a:pt x="300480" y="1377689"/>
                  <a:pt x="316760" y="1427342"/>
                  <a:pt x="304800" y="1387475"/>
                </a:cubicBezTo>
                <a:cubicBezTo>
                  <a:pt x="301915" y="1377858"/>
                  <a:pt x="298450" y="1368425"/>
                  <a:pt x="295275" y="1358900"/>
                </a:cubicBezTo>
                <a:cubicBezTo>
                  <a:pt x="291966" y="1348974"/>
                  <a:pt x="288758" y="1336563"/>
                  <a:pt x="279400" y="1330325"/>
                </a:cubicBezTo>
                <a:cubicBezTo>
                  <a:pt x="276225" y="1328208"/>
                  <a:pt x="272806" y="1326418"/>
                  <a:pt x="269875" y="1323975"/>
                </a:cubicBezTo>
                <a:cubicBezTo>
                  <a:pt x="245429" y="1303603"/>
                  <a:pt x="274474" y="1323866"/>
                  <a:pt x="250825" y="1308100"/>
                </a:cubicBezTo>
                <a:cubicBezTo>
                  <a:pt x="240121" y="1292043"/>
                  <a:pt x="250286" y="1303068"/>
                  <a:pt x="234950" y="1295400"/>
                </a:cubicBezTo>
                <a:cubicBezTo>
                  <a:pt x="231537" y="1293693"/>
                  <a:pt x="228912" y="1290600"/>
                  <a:pt x="225425" y="1289050"/>
                </a:cubicBezTo>
                <a:cubicBezTo>
                  <a:pt x="219308" y="1286332"/>
                  <a:pt x="212725" y="1284817"/>
                  <a:pt x="206375" y="1282700"/>
                </a:cubicBezTo>
                <a:lnTo>
                  <a:pt x="196850" y="1279525"/>
                </a:lnTo>
                <a:lnTo>
                  <a:pt x="171450" y="1241425"/>
                </a:lnTo>
                <a:lnTo>
                  <a:pt x="165100" y="1231900"/>
                </a:lnTo>
                <a:cubicBezTo>
                  <a:pt x="162983" y="1228725"/>
                  <a:pt x="161925" y="1224492"/>
                  <a:pt x="158750" y="1222375"/>
                </a:cubicBezTo>
                <a:lnTo>
                  <a:pt x="149225" y="1216025"/>
                </a:lnTo>
                <a:cubicBezTo>
                  <a:pt x="147108" y="1212850"/>
                  <a:pt x="145573" y="1209198"/>
                  <a:pt x="142875" y="1206500"/>
                </a:cubicBezTo>
                <a:cubicBezTo>
                  <a:pt x="135328" y="1198953"/>
                  <a:pt x="123731" y="1196944"/>
                  <a:pt x="114300" y="1193800"/>
                </a:cubicBezTo>
                <a:cubicBezTo>
                  <a:pt x="98668" y="1188589"/>
                  <a:pt x="108076" y="1191175"/>
                  <a:pt x="85725" y="1187450"/>
                </a:cubicBezTo>
                <a:cubicBezTo>
                  <a:pt x="68728" y="1176119"/>
                  <a:pt x="78898" y="1183798"/>
                  <a:pt x="57150" y="1162050"/>
                </a:cubicBezTo>
                <a:cubicBezTo>
                  <a:pt x="53975" y="1158875"/>
                  <a:pt x="50116" y="1156261"/>
                  <a:pt x="47625" y="1152525"/>
                </a:cubicBezTo>
                <a:lnTo>
                  <a:pt x="34925" y="1133475"/>
                </a:lnTo>
                <a:lnTo>
                  <a:pt x="28575" y="1123950"/>
                </a:lnTo>
                <a:lnTo>
                  <a:pt x="22225" y="1114425"/>
                </a:lnTo>
                <a:cubicBezTo>
                  <a:pt x="23283" y="1108075"/>
                  <a:pt x="23364" y="1101482"/>
                  <a:pt x="25400" y="1095375"/>
                </a:cubicBezTo>
                <a:cubicBezTo>
                  <a:pt x="26607" y="1091755"/>
                  <a:pt x="31210" y="1089628"/>
                  <a:pt x="31750" y="1085850"/>
                </a:cubicBezTo>
                <a:cubicBezTo>
                  <a:pt x="32367" y="1081530"/>
                  <a:pt x="29633" y="1077383"/>
                  <a:pt x="28575" y="1073150"/>
                </a:cubicBezTo>
                <a:cubicBezTo>
                  <a:pt x="29633" y="1065742"/>
                  <a:pt x="29064" y="1057910"/>
                  <a:pt x="31750" y="1050925"/>
                </a:cubicBezTo>
                <a:cubicBezTo>
                  <a:pt x="34490" y="1043802"/>
                  <a:pt x="44450" y="1031875"/>
                  <a:pt x="44450" y="1031875"/>
                </a:cubicBezTo>
                <a:lnTo>
                  <a:pt x="50800" y="1006475"/>
                </a:lnTo>
                <a:cubicBezTo>
                  <a:pt x="51858" y="1002242"/>
                  <a:pt x="52595" y="997915"/>
                  <a:pt x="53975" y="993775"/>
                </a:cubicBezTo>
                <a:lnTo>
                  <a:pt x="60325" y="974725"/>
                </a:lnTo>
                <a:lnTo>
                  <a:pt x="63500" y="965200"/>
                </a:lnTo>
                <a:cubicBezTo>
                  <a:pt x="61383" y="950383"/>
                  <a:pt x="60780" y="935270"/>
                  <a:pt x="57150" y="920750"/>
                </a:cubicBezTo>
                <a:cubicBezTo>
                  <a:pt x="56092" y="916517"/>
                  <a:pt x="55229" y="912230"/>
                  <a:pt x="53975" y="908050"/>
                </a:cubicBezTo>
                <a:lnTo>
                  <a:pt x="44450" y="879475"/>
                </a:lnTo>
                <a:lnTo>
                  <a:pt x="41275" y="869950"/>
                </a:lnTo>
                <a:cubicBezTo>
                  <a:pt x="40217" y="866775"/>
                  <a:pt x="38912" y="863672"/>
                  <a:pt x="38100" y="860425"/>
                </a:cubicBezTo>
                <a:cubicBezTo>
                  <a:pt x="37042" y="856192"/>
                  <a:pt x="35872" y="851985"/>
                  <a:pt x="34925" y="847725"/>
                </a:cubicBezTo>
                <a:cubicBezTo>
                  <a:pt x="33754" y="842457"/>
                  <a:pt x="33059" y="837085"/>
                  <a:pt x="31750" y="831850"/>
                </a:cubicBezTo>
                <a:cubicBezTo>
                  <a:pt x="30938" y="828603"/>
                  <a:pt x="29387" y="825572"/>
                  <a:pt x="28575" y="822325"/>
                </a:cubicBezTo>
                <a:cubicBezTo>
                  <a:pt x="27266" y="817090"/>
                  <a:pt x="26458" y="811742"/>
                  <a:pt x="25400" y="806450"/>
                </a:cubicBezTo>
                <a:cubicBezTo>
                  <a:pt x="26458" y="800100"/>
                  <a:pt x="26539" y="793507"/>
                  <a:pt x="28575" y="787400"/>
                </a:cubicBezTo>
                <a:cubicBezTo>
                  <a:pt x="29782" y="783780"/>
                  <a:pt x="33218" y="781288"/>
                  <a:pt x="34925" y="777875"/>
                </a:cubicBezTo>
                <a:cubicBezTo>
                  <a:pt x="36422" y="774882"/>
                  <a:pt x="37042" y="771525"/>
                  <a:pt x="38100" y="768350"/>
                </a:cubicBezTo>
                <a:cubicBezTo>
                  <a:pt x="35421" y="752276"/>
                  <a:pt x="32381" y="732775"/>
                  <a:pt x="28575" y="717550"/>
                </a:cubicBezTo>
                <a:cubicBezTo>
                  <a:pt x="27517" y="713317"/>
                  <a:pt x="26654" y="709030"/>
                  <a:pt x="25400" y="704850"/>
                </a:cubicBezTo>
                <a:lnTo>
                  <a:pt x="15875" y="676275"/>
                </a:lnTo>
                <a:lnTo>
                  <a:pt x="6350" y="647700"/>
                </a:lnTo>
                <a:lnTo>
                  <a:pt x="3175" y="638175"/>
                </a:lnTo>
                <a:lnTo>
                  <a:pt x="0" y="628650"/>
                </a:lnTo>
                <a:cubicBezTo>
                  <a:pt x="3175" y="627592"/>
                  <a:pt x="7158" y="627842"/>
                  <a:pt x="9525" y="625475"/>
                </a:cubicBezTo>
                <a:cubicBezTo>
                  <a:pt x="11892" y="623108"/>
                  <a:pt x="12101" y="619243"/>
                  <a:pt x="12700" y="615950"/>
                </a:cubicBezTo>
                <a:cubicBezTo>
                  <a:pt x="14226" y="607555"/>
                  <a:pt x="14817" y="599017"/>
                  <a:pt x="15875" y="590550"/>
                </a:cubicBezTo>
                <a:cubicBezTo>
                  <a:pt x="16933" y="566208"/>
                  <a:pt x="17314" y="541828"/>
                  <a:pt x="19050" y="517525"/>
                </a:cubicBezTo>
                <a:cubicBezTo>
                  <a:pt x="19972" y="504615"/>
                  <a:pt x="22323" y="502896"/>
                  <a:pt x="25400" y="492125"/>
                </a:cubicBezTo>
                <a:cubicBezTo>
                  <a:pt x="26599" y="487929"/>
                  <a:pt x="27628" y="483685"/>
                  <a:pt x="28575" y="479425"/>
                </a:cubicBezTo>
                <a:cubicBezTo>
                  <a:pt x="29746" y="474157"/>
                  <a:pt x="30863" y="468873"/>
                  <a:pt x="31750" y="463550"/>
                </a:cubicBezTo>
                <a:cubicBezTo>
                  <a:pt x="34800" y="445251"/>
                  <a:pt x="34586" y="439847"/>
                  <a:pt x="38100" y="422275"/>
                </a:cubicBezTo>
                <a:cubicBezTo>
                  <a:pt x="38956" y="417996"/>
                  <a:pt x="40076" y="413771"/>
                  <a:pt x="41275" y="409575"/>
                </a:cubicBezTo>
                <a:cubicBezTo>
                  <a:pt x="42194" y="406357"/>
                  <a:pt x="43724" y="403317"/>
                  <a:pt x="44450" y="400050"/>
                </a:cubicBezTo>
                <a:cubicBezTo>
                  <a:pt x="45847" y="393766"/>
                  <a:pt x="46567" y="387350"/>
                  <a:pt x="47625" y="381000"/>
                </a:cubicBezTo>
                <a:cubicBezTo>
                  <a:pt x="46567" y="371475"/>
                  <a:pt x="43813" y="361987"/>
                  <a:pt x="44450" y="352425"/>
                </a:cubicBezTo>
                <a:cubicBezTo>
                  <a:pt x="44895" y="345746"/>
                  <a:pt x="48683" y="339725"/>
                  <a:pt x="50800" y="333375"/>
                </a:cubicBezTo>
                <a:cubicBezTo>
                  <a:pt x="51858" y="330200"/>
                  <a:pt x="51190" y="325706"/>
                  <a:pt x="53975" y="323850"/>
                </a:cubicBezTo>
                <a:cubicBezTo>
                  <a:pt x="67236" y="315009"/>
                  <a:pt x="60802" y="320198"/>
                  <a:pt x="73025" y="307975"/>
                </a:cubicBezTo>
                <a:cubicBezTo>
                  <a:pt x="81507" y="265566"/>
                  <a:pt x="72054" y="316937"/>
                  <a:pt x="79375" y="225425"/>
                </a:cubicBezTo>
                <a:cubicBezTo>
                  <a:pt x="79569" y="223003"/>
                  <a:pt x="84079" y="206492"/>
                  <a:pt x="85725" y="203200"/>
                </a:cubicBezTo>
                <a:cubicBezTo>
                  <a:pt x="98035" y="178581"/>
                  <a:pt x="87270" y="208091"/>
                  <a:pt x="95250" y="184150"/>
                </a:cubicBezTo>
                <a:cubicBezTo>
                  <a:pt x="101600" y="185208"/>
                  <a:pt x="108542" y="184446"/>
                  <a:pt x="114300" y="187325"/>
                </a:cubicBezTo>
                <a:cubicBezTo>
                  <a:pt x="117713" y="189032"/>
                  <a:pt x="119147" y="193343"/>
                  <a:pt x="120650" y="196850"/>
                </a:cubicBezTo>
                <a:cubicBezTo>
                  <a:pt x="122331" y="200773"/>
                  <a:pt x="126435" y="222600"/>
                  <a:pt x="127000" y="225425"/>
                </a:cubicBezTo>
                <a:cubicBezTo>
                  <a:pt x="149670" y="217868"/>
                  <a:pt x="140481" y="222788"/>
                  <a:pt x="155575" y="212725"/>
                </a:cubicBezTo>
                <a:cubicBezTo>
                  <a:pt x="153446" y="199953"/>
                  <a:pt x="154979" y="193079"/>
                  <a:pt x="146050" y="184150"/>
                </a:cubicBezTo>
                <a:cubicBezTo>
                  <a:pt x="143352" y="181452"/>
                  <a:pt x="139700" y="179917"/>
                  <a:pt x="136525" y="177800"/>
                </a:cubicBezTo>
                <a:cubicBezTo>
                  <a:pt x="135467" y="174625"/>
                  <a:pt x="133350" y="171622"/>
                  <a:pt x="133350" y="168275"/>
                </a:cubicBezTo>
                <a:cubicBezTo>
                  <a:pt x="133350" y="159591"/>
                  <a:pt x="139664" y="156449"/>
                  <a:pt x="142875" y="149225"/>
                </a:cubicBezTo>
                <a:cubicBezTo>
                  <a:pt x="147905" y="137907"/>
                  <a:pt x="146952" y="129273"/>
                  <a:pt x="155575" y="120650"/>
                </a:cubicBezTo>
                <a:cubicBezTo>
                  <a:pt x="164674" y="111551"/>
                  <a:pt x="164296" y="116290"/>
                  <a:pt x="174625" y="111125"/>
                </a:cubicBezTo>
                <a:cubicBezTo>
                  <a:pt x="178038" y="109418"/>
                  <a:pt x="180975" y="106892"/>
                  <a:pt x="184150" y="104775"/>
                </a:cubicBezTo>
                <a:cubicBezTo>
                  <a:pt x="188383" y="98425"/>
                  <a:pt x="191454" y="91121"/>
                  <a:pt x="196850" y="85725"/>
                </a:cubicBezTo>
                <a:cubicBezTo>
                  <a:pt x="200025" y="82550"/>
                  <a:pt x="203618" y="79744"/>
                  <a:pt x="206375" y="76200"/>
                </a:cubicBezTo>
                <a:cubicBezTo>
                  <a:pt x="211060" y="70176"/>
                  <a:pt x="213679" y="62546"/>
                  <a:pt x="219075" y="57150"/>
                </a:cubicBezTo>
                <a:cubicBezTo>
                  <a:pt x="222250" y="53975"/>
                  <a:pt x="225725" y="51074"/>
                  <a:pt x="228600" y="47625"/>
                </a:cubicBezTo>
                <a:cubicBezTo>
                  <a:pt x="231043" y="44694"/>
                  <a:pt x="232415" y="40952"/>
                  <a:pt x="234950" y="38100"/>
                </a:cubicBezTo>
                <a:cubicBezTo>
                  <a:pt x="240916" y="31388"/>
                  <a:pt x="249019" y="26522"/>
                  <a:pt x="254000" y="19050"/>
                </a:cubicBezTo>
                <a:cubicBezTo>
                  <a:pt x="256117" y="15875"/>
                  <a:pt x="257652" y="12223"/>
                  <a:pt x="260350" y="9525"/>
                </a:cubicBezTo>
                <a:lnTo>
                  <a:pt x="266700" y="0"/>
                </a:ln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77" name="Google Shape;1277;p67"/>
          <p:cNvSpPr/>
          <p:nvPr/>
        </p:nvSpPr>
        <p:spPr>
          <a:xfrm rot="397143">
            <a:off x="5658938" y="2732069"/>
            <a:ext cx="236471" cy="262841"/>
          </a:xfrm>
          <a:custGeom>
            <a:avLst/>
            <a:gdLst/>
            <a:ahLst/>
            <a:cxnLst/>
            <a:rect l="l" t="t" r="r" b="b"/>
            <a:pathLst>
              <a:path w="320675" h="356436" extrusionOk="0">
                <a:moveTo>
                  <a:pt x="247650" y="836"/>
                </a:moveTo>
                <a:cubicBezTo>
                  <a:pt x="254000" y="5598"/>
                  <a:pt x="256002" y="30503"/>
                  <a:pt x="260350" y="45286"/>
                </a:cubicBezTo>
                <a:cubicBezTo>
                  <a:pt x="261294" y="48497"/>
                  <a:pt x="262606" y="51593"/>
                  <a:pt x="263525" y="54811"/>
                </a:cubicBezTo>
                <a:cubicBezTo>
                  <a:pt x="264724" y="59007"/>
                  <a:pt x="265501" y="63315"/>
                  <a:pt x="266700" y="67511"/>
                </a:cubicBezTo>
                <a:cubicBezTo>
                  <a:pt x="267619" y="70729"/>
                  <a:pt x="269149" y="73769"/>
                  <a:pt x="269875" y="77036"/>
                </a:cubicBezTo>
                <a:cubicBezTo>
                  <a:pt x="271272" y="83320"/>
                  <a:pt x="271653" y="89802"/>
                  <a:pt x="273050" y="96086"/>
                </a:cubicBezTo>
                <a:cubicBezTo>
                  <a:pt x="273776" y="99353"/>
                  <a:pt x="273858" y="103244"/>
                  <a:pt x="276225" y="105611"/>
                </a:cubicBezTo>
                <a:cubicBezTo>
                  <a:pt x="278592" y="107978"/>
                  <a:pt x="282757" y="107289"/>
                  <a:pt x="285750" y="108786"/>
                </a:cubicBezTo>
                <a:cubicBezTo>
                  <a:pt x="289163" y="110493"/>
                  <a:pt x="292100" y="113019"/>
                  <a:pt x="295275" y="115136"/>
                </a:cubicBezTo>
                <a:cubicBezTo>
                  <a:pt x="299508" y="121486"/>
                  <a:pt x="305562" y="126946"/>
                  <a:pt x="307975" y="134186"/>
                </a:cubicBezTo>
                <a:cubicBezTo>
                  <a:pt x="309033" y="137361"/>
                  <a:pt x="309653" y="140718"/>
                  <a:pt x="311150" y="143711"/>
                </a:cubicBezTo>
                <a:cubicBezTo>
                  <a:pt x="323460" y="168330"/>
                  <a:pt x="312695" y="138820"/>
                  <a:pt x="320675" y="162761"/>
                </a:cubicBezTo>
                <a:cubicBezTo>
                  <a:pt x="303742" y="188161"/>
                  <a:pt x="325967" y="157469"/>
                  <a:pt x="304800" y="178636"/>
                </a:cubicBezTo>
                <a:cubicBezTo>
                  <a:pt x="283633" y="199803"/>
                  <a:pt x="314325" y="177578"/>
                  <a:pt x="288925" y="194511"/>
                </a:cubicBezTo>
                <a:cubicBezTo>
                  <a:pt x="286808" y="197686"/>
                  <a:pt x="285273" y="201338"/>
                  <a:pt x="282575" y="204036"/>
                </a:cubicBezTo>
                <a:cubicBezTo>
                  <a:pt x="271638" y="214973"/>
                  <a:pt x="260362" y="211796"/>
                  <a:pt x="244475" y="213561"/>
                </a:cubicBezTo>
                <a:cubicBezTo>
                  <a:pt x="238125" y="215678"/>
                  <a:pt x="230158" y="215178"/>
                  <a:pt x="225425" y="219911"/>
                </a:cubicBezTo>
                <a:cubicBezTo>
                  <a:pt x="219075" y="226261"/>
                  <a:pt x="211356" y="231489"/>
                  <a:pt x="206375" y="238961"/>
                </a:cubicBezTo>
                <a:cubicBezTo>
                  <a:pt x="198614" y="250603"/>
                  <a:pt x="196497" y="259069"/>
                  <a:pt x="184150" y="264361"/>
                </a:cubicBezTo>
                <a:cubicBezTo>
                  <a:pt x="180139" y="266080"/>
                  <a:pt x="175683" y="266478"/>
                  <a:pt x="171450" y="267536"/>
                </a:cubicBezTo>
                <a:cubicBezTo>
                  <a:pt x="144153" y="285734"/>
                  <a:pt x="176277" y="261503"/>
                  <a:pt x="158750" y="283411"/>
                </a:cubicBezTo>
                <a:cubicBezTo>
                  <a:pt x="156366" y="286391"/>
                  <a:pt x="152400" y="287644"/>
                  <a:pt x="149225" y="289761"/>
                </a:cubicBezTo>
                <a:cubicBezTo>
                  <a:pt x="141245" y="313702"/>
                  <a:pt x="152010" y="284192"/>
                  <a:pt x="139700" y="308811"/>
                </a:cubicBezTo>
                <a:cubicBezTo>
                  <a:pt x="138203" y="311804"/>
                  <a:pt x="138150" y="315410"/>
                  <a:pt x="136525" y="318336"/>
                </a:cubicBezTo>
                <a:cubicBezTo>
                  <a:pt x="132819" y="325007"/>
                  <a:pt x="131398" y="336439"/>
                  <a:pt x="123825" y="337386"/>
                </a:cubicBezTo>
                <a:lnTo>
                  <a:pt x="98425" y="340561"/>
                </a:lnTo>
                <a:lnTo>
                  <a:pt x="69850" y="350086"/>
                </a:lnTo>
                <a:lnTo>
                  <a:pt x="60325" y="353261"/>
                </a:lnTo>
                <a:lnTo>
                  <a:pt x="50800" y="356436"/>
                </a:lnTo>
                <a:cubicBezTo>
                  <a:pt x="46567" y="355378"/>
                  <a:pt x="41731" y="355682"/>
                  <a:pt x="38100" y="353261"/>
                </a:cubicBezTo>
                <a:cubicBezTo>
                  <a:pt x="34925" y="351144"/>
                  <a:pt x="34193" y="346667"/>
                  <a:pt x="31750" y="343736"/>
                </a:cubicBezTo>
                <a:cubicBezTo>
                  <a:pt x="28875" y="340287"/>
                  <a:pt x="24982" y="337755"/>
                  <a:pt x="22225" y="334211"/>
                </a:cubicBezTo>
                <a:cubicBezTo>
                  <a:pt x="17540" y="328187"/>
                  <a:pt x="13758" y="321511"/>
                  <a:pt x="9525" y="315161"/>
                </a:cubicBezTo>
                <a:cubicBezTo>
                  <a:pt x="7408" y="311986"/>
                  <a:pt x="4382" y="309256"/>
                  <a:pt x="3175" y="305636"/>
                </a:cubicBezTo>
                <a:lnTo>
                  <a:pt x="0" y="296111"/>
                </a:lnTo>
                <a:cubicBezTo>
                  <a:pt x="11579" y="261373"/>
                  <a:pt x="-6888" y="313990"/>
                  <a:pt x="9525" y="277061"/>
                </a:cubicBezTo>
                <a:cubicBezTo>
                  <a:pt x="12243" y="270944"/>
                  <a:pt x="12162" y="263580"/>
                  <a:pt x="15875" y="258011"/>
                </a:cubicBezTo>
                <a:cubicBezTo>
                  <a:pt x="20108" y="251661"/>
                  <a:pt x="26162" y="246201"/>
                  <a:pt x="28575" y="238961"/>
                </a:cubicBezTo>
                <a:cubicBezTo>
                  <a:pt x="30692" y="232611"/>
                  <a:pt x="33302" y="226405"/>
                  <a:pt x="34925" y="219911"/>
                </a:cubicBezTo>
                <a:cubicBezTo>
                  <a:pt x="35983" y="215678"/>
                  <a:pt x="36846" y="211391"/>
                  <a:pt x="38100" y="207211"/>
                </a:cubicBezTo>
                <a:cubicBezTo>
                  <a:pt x="40023" y="200800"/>
                  <a:pt x="42827" y="194655"/>
                  <a:pt x="44450" y="188161"/>
                </a:cubicBezTo>
                <a:cubicBezTo>
                  <a:pt x="49248" y="168967"/>
                  <a:pt x="46245" y="179601"/>
                  <a:pt x="53975" y="156411"/>
                </a:cubicBezTo>
                <a:cubicBezTo>
                  <a:pt x="55033" y="153236"/>
                  <a:pt x="54365" y="148742"/>
                  <a:pt x="57150" y="146886"/>
                </a:cubicBezTo>
                <a:cubicBezTo>
                  <a:pt x="105298" y="114788"/>
                  <a:pt x="55882" y="149530"/>
                  <a:pt x="85725" y="124661"/>
                </a:cubicBezTo>
                <a:cubicBezTo>
                  <a:pt x="88656" y="122218"/>
                  <a:pt x="92398" y="120846"/>
                  <a:pt x="95250" y="118311"/>
                </a:cubicBezTo>
                <a:cubicBezTo>
                  <a:pt x="101962" y="112345"/>
                  <a:pt x="107950" y="105611"/>
                  <a:pt x="114300" y="99261"/>
                </a:cubicBezTo>
                <a:cubicBezTo>
                  <a:pt x="117475" y="96086"/>
                  <a:pt x="121334" y="93472"/>
                  <a:pt x="123825" y="89736"/>
                </a:cubicBezTo>
                <a:cubicBezTo>
                  <a:pt x="132666" y="76475"/>
                  <a:pt x="127477" y="82909"/>
                  <a:pt x="139700" y="70686"/>
                </a:cubicBezTo>
                <a:cubicBezTo>
                  <a:pt x="141817" y="64336"/>
                  <a:pt x="140481" y="55349"/>
                  <a:pt x="146050" y="51636"/>
                </a:cubicBezTo>
                <a:cubicBezTo>
                  <a:pt x="149225" y="49519"/>
                  <a:pt x="152162" y="46993"/>
                  <a:pt x="155575" y="45286"/>
                </a:cubicBezTo>
                <a:cubicBezTo>
                  <a:pt x="158568" y="43789"/>
                  <a:pt x="162174" y="43736"/>
                  <a:pt x="165100" y="42111"/>
                </a:cubicBezTo>
                <a:cubicBezTo>
                  <a:pt x="196480" y="24678"/>
                  <a:pt x="170740" y="31646"/>
                  <a:pt x="203200" y="26236"/>
                </a:cubicBezTo>
                <a:cubicBezTo>
                  <a:pt x="206375" y="24119"/>
                  <a:pt x="209312" y="21593"/>
                  <a:pt x="212725" y="19886"/>
                </a:cubicBezTo>
                <a:cubicBezTo>
                  <a:pt x="215718" y="18389"/>
                  <a:pt x="219032" y="17630"/>
                  <a:pt x="222250" y="16711"/>
                </a:cubicBezTo>
                <a:cubicBezTo>
                  <a:pt x="235159" y="13023"/>
                  <a:pt x="241300" y="-3926"/>
                  <a:pt x="247650" y="836"/>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78" name="Google Shape;1278;p67"/>
          <p:cNvSpPr/>
          <p:nvPr/>
        </p:nvSpPr>
        <p:spPr>
          <a:xfrm rot="398491">
            <a:off x="5557183" y="2928965"/>
            <a:ext cx="560552" cy="622954"/>
          </a:xfrm>
          <a:custGeom>
            <a:avLst/>
            <a:gdLst/>
            <a:ahLst/>
            <a:cxnLst/>
            <a:rect l="l" t="t" r="r" b="b"/>
            <a:pathLst>
              <a:path w="762726" h="844780" extrusionOk="0">
                <a:moveTo>
                  <a:pt x="282575" y="230"/>
                </a:moveTo>
                <a:cubicBezTo>
                  <a:pt x="290512" y="2876"/>
                  <a:pt x="291357" y="24515"/>
                  <a:pt x="298450" y="35155"/>
                </a:cubicBezTo>
                <a:cubicBezTo>
                  <a:pt x="300306" y="37940"/>
                  <a:pt x="304757" y="37411"/>
                  <a:pt x="307975" y="38330"/>
                </a:cubicBezTo>
                <a:cubicBezTo>
                  <a:pt x="335882" y="46303"/>
                  <a:pt x="307362" y="37067"/>
                  <a:pt x="330200" y="44680"/>
                </a:cubicBezTo>
                <a:cubicBezTo>
                  <a:pt x="332317" y="47855"/>
                  <a:pt x="336550" y="50389"/>
                  <a:pt x="336550" y="54205"/>
                </a:cubicBezTo>
                <a:cubicBezTo>
                  <a:pt x="336550" y="58021"/>
                  <a:pt x="331907" y="60317"/>
                  <a:pt x="330200" y="63730"/>
                </a:cubicBezTo>
                <a:cubicBezTo>
                  <a:pt x="328703" y="66723"/>
                  <a:pt x="328650" y="70329"/>
                  <a:pt x="327025" y="73255"/>
                </a:cubicBezTo>
                <a:cubicBezTo>
                  <a:pt x="323319" y="79926"/>
                  <a:pt x="318558" y="85955"/>
                  <a:pt x="314325" y="92305"/>
                </a:cubicBezTo>
                <a:lnTo>
                  <a:pt x="307975" y="101830"/>
                </a:lnTo>
                <a:cubicBezTo>
                  <a:pt x="309760" y="116110"/>
                  <a:pt x="309289" y="134894"/>
                  <a:pt x="320675" y="146280"/>
                </a:cubicBezTo>
                <a:cubicBezTo>
                  <a:pt x="323373" y="148978"/>
                  <a:pt x="327025" y="150513"/>
                  <a:pt x="330200" y="152630"/>
                </a:cubicBezTo>
                <a:cubicBezTo>
                  <a:pt x="343285" y="133003"/>
                  <a:pt x="328757" y="152149"/>
                  <a:pt x="346075" y="136755"/>
                </a:cubicBezTo>
                <a:cubicBezTo>
                  <a:pt x="352787" y="130789"/>
                  <a:pt x="365125" y="117705"/>
                  <a:pt x="365125" y="117705"/>
                </a:cubicBezTo>
                <a:cubicBezTo>
                  <a:pt x="366183" y="114530"/>
                  <a:pt x="366675" y="111106"/>
                  <a:pt x="368300" y="108180"/>
                </a:cubicBezTo>
                <a:cubicBezTo>
                  <a:pt x="372006" y="101509"/>
                  <a:pt x="378587" y="96370"/>
                  <a:pt x="381000" y="89130"/>
                </a:cubicBezTo>
                <a:cubicBezTo>
                  <a:pt x="382058" y="85955"/>
                  <a:pt x="382084" y="82218"/>
                  <a:pt x="384175" y="79605"/>
                </a:cubicBezTo>
                <a:cubicBezTo>
                  <a:pt x="388651" y="74010"/>
                  <a:pt x="396950" y="72172"/>
                  <a:pt x="403225" y="70080"/>
                </a:cubicBezTo>
                <a:cubicBezTo>
                  <a:pt x="413808" y="71138"/>
                  <a:pt x="424611" y="70863"/>
                  <a:pt x="434975" y="73255"/>
                </a:cubicBezTo>
                <a:cubicBezTo>
                  <a:pt x="438693" y="74113"/>
                  <a:pt x="441087" y="77898"/>
                  <a:pt x="444500" y="79605"/>
                </a:cubicBezTo>
                <a:cubicBezTo>
                  <a:pt x="447493" y="81102"/>
                  <a:pt x="450758" y="82054"/>
                  <a:pt x="454025" y="82780"/>
                </a:cubicBezTo>
                <a:cubicBezTo>
                  <a:pt x="460309" y="84177"/>
                  <a:pt x="466830" y="84394"/>
                  <a:pt x="473075" y="85955"/>
                </a:cubicBezTo>
                <a:cubicBezTo>
                  <a:pt x="479569" y="87578"/>
                  <a:pt x="492125" y="92305"/>
                  <a:pt x="492125" y="92305"/>
                </a:cubicBezTo>
                <a:cubicBezTo>
                  <a:pt x="495300" y="95480"/>
                  <a:pt x="497725" y="99649"/>
                  <a:pt x="501650" y="101830"/>
                </a:cubicBezTo>
                <a:cubicBezTo>
                  <a:pt x="507501" y="105081"/>
                  <a:pt x="520700" y="108180"/>
                  <a:pt x="520700" y="108180"/>
                </a:cubicBezTo>
                <a:cubicBezTo>
                  <a:pt x="527050" y="107122"/>
                  <a:pt x="533455" y="106354"/>
                  <a:pt x="539750" y="105005"/>
                </a:cubicBezTo>
                <a:cubicBezTo>
                  <a:pt x="548284" y="103176"/>
                  <a:pt x="556490" y="99737"/>
                  <a:pt x="565150" y="98655"/>
                </a:cubicBezTo>
                <a:lnTo>
                  <a:pt x="590550" y="95480"/>
                </a:lnTo>
                <a:cubicBezTo>
                  <a:pt x="596900" y="96538"/>
                  <a:pt x="603355" y="97094"/>
                  <a:pt x="609600" y="98655"/>
                </a:cubicBezTo>
                <a:cubicBezTo>
                  <a:pt x="623372" y="102098"/>
                  <a:pt x="637353" y="107358"/>
                  <a:pt x="647700" y="117705"/>
                </a:cubicBezTo>
                <a:lnTo>
                  <a:pt x="663575" y="133580"/>
                </a:lnTo>
                <a:cubicBezTo>
                  <a:pt x="662517" y="136755"/>
                  <a:pt x="660400" y="139758"/>
                  <a:pt x="660400" y="143105"/>
                </a:cubicBezTo>
                <a:cubicBezTo>
                  <a:pt x="660400" y="147903"/>
                  <a:pt x="669556" y="173747"/>
                  <a:pt x="669925" y="174855"/>
                </a:cubicBezTo>
                <a:cubicBezTo>
                  <a:pt x="670983" y="178030"/>
                  <a:pt x="671244" y="181595"/>
                  <a:pt x="673100" y="184380"/>
                </a:cubicBezTo>
                <a:cubicBezTo>
                  <a:pt x="675217" y="187555"/>
                  <a:pt x="677900" y="190418"/>
                  <a:pt x="679450" y="193905"/>
                </a:cubicBezTo>
                <a:cubicBezTo>
                  <a:pt x="682168" y="200022"/>
                  <a:pt x="682087" y="207386"/>
                  <a:pt x="685800" y="212955"/>
                </a:cubicBezTo>
                <a:cubicBezTo>
                  <a:pt x="687917" y="216130"/>
                  <a:pt x="690600" y="218993"/>
                  <a:pt x="692150" y="222480"/>
                </a:cubicBezTo>
                <a:cubicBezTo>
                  <a:pt x="697180" y="233798"/>
                  <a:pt x="696227" y="242432"/>
                  <a:pt x="704850" y="251055"/>
                </a:cubicBezTo>
                <a:cubicBezTo>
                  <a:pt x="713941" y="260146"/>
                  <a:pt x="728027" y="261405"/>
                  <a:pt x="739775" y="263755"/>
                </a:cubicBezTo>
                <a:cubicBezTo>
                  <a:pt x="742986" y="268571"/>
                  <a:pt x="749300" y="276232"/>
                  <a:pt x="749300" y="282805"/>
                </a:cubicBezTo>
                <a:cubicBezTo>
                  <a:pt x="749300" y="286079"/>
                  <a:pt x="744175" y="307094"/>
                  <a:pt x="742950" y="311380"/>
                </a:cubicBezTo>
                <a:cubicBezTo>
                  <a:pt x="742031" y="314598"/>
                  <a:pt x="742142" y="318538"/>
                  <a:pt x="739775" y="320905"/>
                </a:cubicBezTo>
                <a:cubicBezTo>
                  <a:pt x="737408" y="323272"/>
                  <a:pt x="733425" y="323022"/>
                  <a:pt x="730250" y="324080"/>
                </a:cubicBezTo>
                <a:cubicBezTo>
                  <a:pt x="724890" y="340161"/>
                  <a:pt x="726196" y="331508"/>
                  <a:pt x="730250" y="355830"/>
                </a:cubicBezTo>
                <a:cubicBezTo>
                  <a:pt x="731559" y="363687"/>
                  <a:pt x="734317" y="376413"/>
                  <a:pt x="736600" y="384405"/>
                </a:cubicBezTo>
                <a:cubicBezTo>
                  <a:pt x="737519" y="387623"/>
                  <a:pt x="738856" y="390712"/>
                  <a:pt x="739775" y="393930"/>
                </a:cubicBezTo>
                <a:cubicBezTo>
                  <a:pt x="749372" y="427519"/>
                  <a:pt x="734210" y="380409"/>
                  <a:pt x="749300" y="425680"/>
                </a:cubicBezTo>
                <a:cubicBezTo>
                  <a:pt x="757280" y="449621"/>
                  <a:pt x="746515" y="420111"/>
                  <a:pt x="758825" y="444730"/>
                </a:cubicBezTo>
                <a:cubicBezTo>
                  <a:pt x="760322" y="447723"/>
                  <a:pt x="764367" y="451888"/>
                  <a:pt x="762000" y="454255"/>
                </a:cubicBezTo>
                <a:cubicBezTo>
                  <a:pt x="759633" y="456622"/>
                  <a:pt x="755650" y="452138"/>
                  <a:pt x="752475" y="451080"/>
                </a:cubicBezTo>
                <a:cubicBezTo>
                  <a:pt x="748242" y="452138"/>
                  <a:pt x="743971" y="453056"/>
                  <a:pt x="739775" y="454255"/>
                </a:cubicBezTo>
                <a:cubicBezTo>
                  <a:pt x="736557" y="455174"/>
                  <a:pt x="731169" y="454212"/>
                  <a:pt x="730250" y="457430"/>
                </a:cubicBezTo>
                <a:cubicBezTo>
                  <a:pt x="728481" y="463620"/>
                  <a:pt x="732673" y="470087"/>
                  <a:pt x="733425" y="476480"/>
                </a:cubicBezTo>
                <a:cubicBezTo>
                  <a:pt x="734791" y="488090"/>
                  <a:pt x="735437" y="499773"/>
                  <a:pt x="736600" y="511405"/>
                </a:cubicBezTo>
                <a:cubicBezTo>
                  <a:pt x="737554" y="520941"/>
                  <a:pt x="738821" y="530444"/>
                  <a:pt x="739775" y="539980"/>
                </a:cubicBezTo>
                <a:cubicBezTo>
                  <a:pt x="740938" y="551612"/>
                  <a:pt x="740919" y="563393"/>
                  <a:pt x="742950" y="574905"/>
                </a:cubicBezTo>
                <a:lnTo>
                  <a:pt x="752475" y="603480"/>
                </a:lnTo>
                <a:lnTo>
                  <a:pt x="755650" y="613005"/>
                </a:lnTo>
                <a:cubicBezTo>
                  <a:pt x="734868" y="619932"/>
                  <a:pt x="755265" y="610311"/>
                  <a:pt x="742950" y="625705"/>
                </a:cubicBezTo>
                <a:cubicBezTo>
                  <a:pt x="740566" y="628685"/>
                  <a:pt x="736600" y="629938"/>
                  <a:pt x="733425" y="632055"/>
                </a:cubicBezTo>
                <a:cubicBezTo>
                  <a:pt x="730250" y="630997"/>
                  <a:pt x="727247" y="628880"/>
                  <a:pt x="723900" y="628880"/>
                </a:cubicBezTo>
                <a:cubicBezTo>
                  <a:pt x="720553" y="628880"/>
                  <a:pt x="717622" y="631243"/>
                  <a:pt x="714375" y="632055"/>
                </a:cubicBezTo>
                <a:cubicBezTo>
                  <a:pt x="709140" y="633364"/>
                  <a:pt x="703792" y="634172"/>
                  <a:pt x="698500" y="635230"/>
                </a:cubicBezTo>
                <a:cubicBezTo>
                  <a:pt x="687383" y="634219"/>
                  <a:pt x="657215" y="634165"/>
                  <a:pt x="644525" y="625705"/>
                </a:cubicBezTo>
                <a:lnTo>
                  <a:pt x="625475" y="613005"/>
                </a:lnTo>
                <a:cubicBezTo>
                  <a:pt x="625322" y="611624"/>
                  <a:pt x="622704" y="569883"/>
                  <a:pt x="615950" y="565380"/>
                </a:cubicBezTo>
                <a:cubicBezTo>
                  <a:pt x="609600" y="561147"/>
                  <a:pt x="602296" y="558076"/>
                  <a:pt x="596900" y="552680"/>
                </a:cubicBezTo>
                <a:cubicBezTo>
                  <a:pt x="590550" y="546330"/>
                  <a:pt x="582831" y="541102"/>
                  <a:pt x="577850" y="533630"/>
                </a:cubicBezTo>
                <a:cubicBezTo>
                  <a:pt x="575733" y="530455"/>
                  <a:pt x="574198" y="526803"/>
                  <a:pt x="571500" y="524105"/>
                </a:cubicBezTo>
                <a:cubicBezTo>
                  <a:pt x="568802" y="521407"/>
                  <a:pt x="564906" y="520198"/>
                  <a:pt x="561975" y="517755"/>
                </a:cubicBezTo>
                <a:cubicBezTo>
                  <a:pt x="551017" y="508623"/>
                  <a:pt x="549449" y="500880"/>
                  <a:pt x="533400" y="495530"/>
                </a:cubicBezTo>
                <a:lnTo>
                  <a:pt x="514350" y="489180"/>
                </a:lnTo>
                <a:cubicBezTo>
                  <a:pt x="515408" y="496588"/>
                  <a:pt x="516186" y="504042"/>
                  <a:pt x="517525" y="511405"/>
                </a:cubicBezTo>
                <a:cubicBezTo>
                  <a:pt x="520006" y="525053"/>
                  <a:pt x="520475" y="521729"/>
                  <a:pt x="523875" y="533630"/>
                </a:cubicBezTo>
                <a:cubicBezTo>
                  <a:pt x="525074" y="537826"/>
                  <a:pt x="525992" y="542097"/>
                  <a:pt x="527050" y="546330"/>
                </a:cubicBezTo>
                <a:cubicBezTo>
                  <a:pt x="521115" y="599748"/>
                  <a:pt x="526740" y="551827"/>
                  <a:pt x="520700" y="597130"/>
                </a:cubicBezTo>
                <a:cubicBezTo>
                  <a:pt x="519572" y="605588"/>
                  <a:pt x="522418" y="615540"/>
                  <a:pt x="517525" y="622530"/>
                </a:cubicBezTo>
                <a:cubicBezTo>
                  <a:pt x="513358" y="628483"/>
                  <a:pt x="495796" y="627491"/>
                  <a:pt x="488950" y="632055"/>
                </a:cubicBezTo>
                <a:cubicBezTo>
                  <a:pt x="485775" y="634172"/>
                  <a:pt x="482912" y="636855"/>
                  <a:pt x="479425" y="638405"/>
                </a:cubicBezTo>
                <a:cubicBezTo>
                  <a:pt x="473308" y="641123"/>
                  <a:pt x="465944" y="641042"/>
                  <a:pt x="460375" y="644755"/>
                </a:cubicBezTo>
                <a:cubicBezTo>
                  <a:pt x="457200" y="646872"/>
                  <a:pt x="454337" y="649555"/>
                  <a:pt x="450850" y="651105"/>
                </a:cubicBezTo>
                <a:cubicBezTo>
                  <a:pt x="444733" y="653823"/>
                  <a:pt x="437369" y="653742"/>
                  <a:pt x="431800" y="657455"/>
                </a:cubicBezTo>
                <a:cubicBezTo>
                  <a:pt x="404503" y="675653"/>
                  <a:pt x="439040" y="653835"/>
                  <a:pt x="412750" y="666980"/>
                </a:cubicBezTo>
                <a:cubicBezTo>
                  <a:pt x="409337" y="668687"/>
                  <a:pt x="406712" y="671780"/>
                  <a:pt x="403225" y="673330"/>
                </a:cubicBezTo>
                <a:cubicBezTo>
                  <a:pt x="397108" y="676048"/>
                  <a:pt x="384175" y="679680"/>
                  <a:pt x="384175" y="679680"/>
                </a:cubicBezTo>
                <a:cubicBezTo>
                  <a:pt x="379942" y="686030"/>
                  <a:pt x="373888" y="691490"/>
                  <a:pt x="371475" y="698730"/>
                </a:cubicBezTo>
                <a:cubicBezTo>
                  <a:pt x="370417" y="701905"/>
                  <a:pt x="369797" y="705262"/>
                  <a:pt x="368300" y="708255"/>
                </a:cubicBezTo>
                <a:cubicBezTo>
                  <a:pt x="366593" y="711668"/>
                  <a:pt x="363500" y="714293"/>
                  <a:pt x="361950" y="717780"/>
                </a:cubicBezTo>
                <a:cubicBezTo>
                  <a:pt x="359232" y="723897"/>
                  <a:pt x="357717" y="730480"/>
                  <a:pt x="355600" y="736830"/>
                </a:cubicBezTo>
                <a:lnTo>
                  <a:pt x="349250" y="755880"/>
                </a:lnTo>
                <a:cubicBezTo>
                  <a:pt x="348192" y="759055"/>
                  <a:pt x="347931" y="762620"/>
                  <a:pt x="346075" y="765405"/>
                </a:cubicBezTo>
                <a:lnTo>
                  <a:pt x="339725" y="774930"/>
                </a:lnTo>
                <a:cubicBezTo>
                  <a:pt x="338667" y="779163"/>
                  <a:pt x="337804" y="783450"/>
                  <a:pt x="336550" y="787630"/>
                </a:cubicBezTo>
                <a:cubicBezTo>
                  <a:pt x="333665" y="797247"/>
                  <a:pt x="330200" y="806680"/>
                  <a:pt x="327025" y="816205"/>
                </a:cubicBezTo>
                <a:lnTo>
                  <a:pt x="323850" y="825730"/>
                </a:lnTo>
                <a:cubicBezTo>
                  <a:pt x="322792" y="828905"/>
                  <a:pt x="322531" y="832470"/>
                  <a:pt x="320675" y="835255"/>
                </a:cubicBezTo>
                <a:lnTo>
                  <a:pt x="314325" y="844780"/>
                </a:lnTo>
                <a:cubicBezTo>
                  <a:pt x="310092" y="843722"/>
                  <a:pt x="305892" y="842519"/>
                  <a:pt x="301625" y="841605"/>
                </a:cubicBezTo>
                <a:cubicBezTo>
                  <a:pt x="293022" y="839762"/>
                  <a:pt x="269257" y="835705"/>
                  <a:pt x="257175" y="832080"/>
                </a:cubicBezTo>
                <a:cubicBezTo>
                  <a:pt x="250764" y="830157"/>
                  <a:pt x="244475" y="827847"/>
                  <a:pt x="238125" y="825730"/>
                </a:cubicBezTo>
                <a:lnTo>
                  <a:pt x="228600" y="822555"/>
                </a:lnTo>
                <a:cubicBezTo>
                  <a:pt x="225425" y="821497"/>
                  <a:pt x="221860" y="821236"/>
                  <a:pt x="219075" y="819380"/>
                </a:cubicBezTo>
                <a:cubicBezTo>
                  <a:pt x="215900" y="817263"/>
                  <a:pt x="213037" y="814580"/>
                  <a:pt x="209550" y="813030"/>
                </a:cubicBezTo>
                <a:cubicBezTo>
                  <a:pt x="203433" y="810312"/>
                  <a:pt x="196850" y="808797"/>
                  <a:pt x="190500" y="806680"/>
                </a:cubicBezTo>
                <a:cubicBezTo>
                  <a:pt x="187325" y="805622"/>
                  <a:pt x="184257" y="804161"/>
                  <a:pt x="180975" y="803505"/>
                </a:cubicBezTo>
                <a:lnTo>
                  <a:pt x="149225" y="797155"/>
                </a:lnTo>
                <a:cubicBezTo>
                  <a:pt x="123825" y="780222"/>
                  <a:pt x="154517" y="802447"/>
                  <a:pt x="133350" y="781280"/>
                </a:cubicBezTo>
                <a:cubicBezTo>
                  <a:pt x="130652" y="778582"/>
                  <a:pt x="127000" y="777047"/>
                  <a:pt x="123825" y="774930"/>
                </a:cubicBezTo>
                <a:cubicBezTo>
                  <a:pt x="121708" y="771755"/>
                  <a:pt x="119025" y="768892"/>
                  <a:pt x="117475" y="765405"/>
                </a:cubicBezTo>
                <a:cubicBezTo>
                  <a:pt x="114757" y="759288"/>
                  <a:pt x="111125" y="746355"/>
                  <a:pt x="111125" y="746355"/>
                </a:cubicBezTo>
                <a:cubicBezTo>
                  <a:pt x="115400" y="720703"/>
                  <a:pt x="112264" y="733412"/>
                  <a:pt x="120650" y="708255"/>
                </a:cubicBezTo>
                <a:lnTo>
                  <a:pt x="123825" y="698730"/>
                </a:lnTo>
                <a:cubicBezTo>
                  <a:pt x="128058" y="699788"/>
                  <a:pt x="132329" y="700706"/>
                  <a:pt x="136525" y="701905"/>
                </a:cubicBezTo>
                <a:cubicBezTo>
                  <a:pt x="139743" y="702824"/>
                  <a:pt x="142703" y="705080"/>
                  <a:pt x="146050" y="705080"/>
                </a:cubicBezTo>
                <a:cubicBezTo>
                  <a:pt x="150414" y="705080"/>
                  <a:pt x="154554" y="703104"/>
                  <a:pt x="158750" y="701905"/>
                </a:cubicBezTo>
                <a:cubicBezTo>
                  <a:pt x="170252" y="698619"/>
                  <a:pt x="167364" y="699337"/>
                  <a:pt x="177800" y="692380"/>
                </a:cubicBezTo>
                <a:cubicBezTo>
                  <a:pt x="194733" y="666980"/>
                  <a:pt x="172508" y="697672"/>
                  <a:pt x="193675" y="676505"/>
                </a:cubicBezTo>
                <a:cubicBezTo>
                  <a:pt x="199830" y="670350"/>
                  <a:pt x="200618" y="665202"/>
                  <a:pt x="203200" y="657455"/>
                </a:cubicBezTo>
                <a:cubicBezTo>
                  <a:pt x="202142" y="636288"/>
                  <a:pt x="201785" y="615075"/>
                  <a:pt x="200025" y="593955"/>
                </a:cubicBezTo>
                <a:cubicBezTo>
                  <a:pt x="199864" y="592021"/>
                  <a:pt x="195296" y="574648"/>
                  <a:pt x="193675" y="571730"/>
                </a:cubicBezTo>
                <a:cubicBezTo>
                  <a:pt x="189969" y="565059"/>
                  <a:pt x="185208" y="559030"/>
                  <a:pt x="180975" y="552680"/>
                </a:cubicBezTo>
                <a:cubicBezTo>
                  <a:pt x="178858" y="549505"/>
                  <a:pt x="177323" y="545853"/>
                  <a:pt x="174625" y="543155"/>
                </a:cubicBezTo>
                <a:cubicBezTo>
                  <a:pt x="171450" y="539980"/>
                  <a:pt x="167975" y="537079"/>
                  <a:pt x="165100" y="533630"/>
                </a:cubicBezTo>
                <a:cubicBezTo>
                  <a:pt x="162657" y="530699"/>
                  <a:pt x="161622" y="526618"/>
                  <a:pt x="158750" y="524105"/>
                </a:cubicBezTo>
                <a:lnTo>
                  <a:pt x="130175" y="505055"/>
                </a:lnTo>
                <a:cubicBezTo>
                  <a:pt x="127000" y="502938"/>
                  <a:pt x="124270" y="499912"/>
                  <a:pt x="120650" y="498705"/>
                </a:cubicBezTo>
                <a:cubicBezTo>
                  <a:pt x="75379" y="483615"/>
                  <a:pt x="122489" y="498777"/>
                  <a:pt x="88900" y="489180"/>
                </a:cubicBezTo>
                <a:cubicBezTo>
                  <a:pt x="85682" y="488261"/>
                  <a:pt x="82301" y="487630"/>
                  <a:pt x="79375" y="486005"/>
                </a:cubicBezTo>
                <a:cubicBezTo>
                  <a:pt x="72704" y="482299"/>
                  <a:pt x="60325" y="473305"/>
                  <a:pt x="60325" y="473305"/>
                </a:cubicBezTo>
                <a:cubicBezTo>
                  <a:pt x="63094" y="445612"/>
                  <a:pt x="61892" y="447202"/>
                  <a:pt x="66675" y="425680"/>
                </a:cubicBezTo>
                <a:cubicBezTo>
                  <a:pt x="67622" y="421420"/>
                  <a:pt x="66150" y="415293"/>
                  <a:pt x="69850" y="412980"/>
                </a:cubicBezTo>
                <a:cubicBezTo>
                  <a:pt x="76196" y="409014"/>
                  <a:pt x="84667" y="410863"/>
                  <a:pt x="92075" y="409805"/>
                </a:cubicBezTo>
                <a:cubicBezTo>
                  <a:pt x="94192" y="406630"/>
                  <a:pt x="96718" y="403693"/>
                  <a:pt x="98425" y="400280"/>
                </a:cubicBezTo>
                <a:cubicBezTo>
                  <a:pt x="99922" y="397287"/>
                  <a:pt x="101970" y="394081"/>
                  <a:pt x="101600" y="390755"/>
                </a:cubicBezTo>
                <a:cubicBezTo>
                  <a:pt x="98580" y="363577"/>
                  <a:pt x="91705" y="375913"/>
                  <a:pt x="76200" y="352655"/>
                </a:cubicBezTo>
                <a:lnTo>
                  <a:pt x="63500" y="333605"/>
                </a:lnTo>
                <a:cubicBezTo>
                  <a:pt x="55865" y="322153"/>
                  <a:pt x="51149" y="313729"/>
                  <a:pt x="38100" y="305030"/>
                </a:cubicBezTo>
                <a:cubicBezTo>
                  <a:pt x="24825" y="296180"/>
                  <a:pt x="18851" y="293996"/>
                  <a:pt x="9525" y="282805"/>
                </a:cubicBezTo>
                <a:cubicBezTo>
                  <a:pt x="7082" y="279874"/>
                  <a:pt x="4882" y="276693"/>
                  <a:pt x="3175" y="273280"/>
                </a:cubicBezTo>
                <a:cubicBezTo>
                  <a:pt x="1678" y="270287"/>
                  <a:pt x="1058" y="266930"/>
                  <a:pt x="0" y="263755"/>
                </a:cubicBezTo>
                <a:lnTo>
                  <a:pt x="6350" y="244705"/>
                </a:lnTo>
                <a:lnTo>
                  <a:pt x="9525" y="235180"/>
                </a:lnTo>
                <a:cubicBezTo>
                  <a:pt x="7553" y="201662"/>
                  <a:pt x="3421" y="183152"/>
                  <a:pt x="9525" y="152630"/>
                </a:cubicBezTo>
                <a:cubicBezTo>
                  <a:pt x="10838" y="146066"/>
                  <a:pt x="11142" y="138313"/>
                  <a:pt x="15875" y="133580"/>
                </a:cubicBezTo>
                <a:cubicBezTo>
                  <a:pt x="43702" y="105753"/>
                  <a:pt x="9648" y="141052"/>
                  <a:pt x="31750" y="114530"/>
                </a:cubicBezTo>
                <a:cubicBezTo>
                  <a:pt x="34625" y="111081"/>
                  <a:pt x="38518" y="108549"/>
                  <a:pt x="41275" y="105005"/>
                </a:cubicBezTo>
                <a:lnTo>
                  <a:pt x="60325" y="76430"/>
                </a:lnTo>
                <a:lnTo>
                  <a:pt x="66675" y="66905"/>
                </a:lnTo>
                <a:lnTo>
                  <a:pt x="73025" y="57380"/>
                </a:lnTo>
                <a:cubicBezTo>
                  <a:pt x="78237" y="73017"/>
                  <a:pt x="72468" y="62208"/>
                  <a:pt x="85725" y="73255"/>
                </a:cubicBezTo>
                <a:cubicBezTo>
                  <a:pt x="96258" y="82032"/>
                  <a:pt x="92951" y="83218"/>
                  <a:pt x="104775" y="89130"/>
                </a:cubicBezTo>
                <a:cubicBezTo>
                  <a:pt x="131065" y="102275"/>
                  <a:pt x="96528" y="80457"/>
                  <a:pt x="123825" y="98655"/>
                </a:cubicBezTo>
                <a:cubicBezTo>
                  <a:pt x="132292" y="97597"/>
                  <a:pt x="140882" y="97268"/>
                  <a:pt x="149225" y="95480"/>
                </a:cubicBezTo>
                <a:cubicBezTo>
                  <a:pt x="155770" y="94078"/>
                  <a:pt x="161925" y="91247"/>
                  <a:pt x="168275" y="89130"/>
                </a:cubicBezTo>
                <a:lnTo>
                  <a:pt x="177800" y="85955"/>
                </a:lnTo>
                <a:cubicBezTo>
                  <a:pt x="180975" y="84897"/>
                  <a:pt x="184540" y="84636"/>
                  <a:pt x="187325" y="82780"/>
                </a:cubicBezTo>
                <a:lnTo>
                  <a:pt x="196850" y="76430"/>
                </a:lnTo>
                <a:cubicBezTo>
                  <a:pt x="198967" y="73255"/>
                  <a:pt x="200665" y="69757"/>
                  <a:pt x="203200" y="66905"/>
                </a:cubicBezTo>
                <a:cubicBezTo>
                  <a:pt x="209166" y="60193"/>
                  <a:pt x="222250" y="47855"/>
                  <a:pt x="222250" y="47855"/>
                </a:cubicBezTo>
                <a:cubicBezTo>
                  <a:pt x="224832" y="40108"/>
                  <a:pt x="225620" y="34960"/>
                  <a:pt x="231775" y="28805"/>
                </a:cubicBezTo>
                <a:cubicBezTo>
                  <a:pt x="240874" y="19706"/>
                  <a:pt x="240496" y="24445"/>
                  <a:pt x="250825" y="19280"/>
                </a:cubicBezTo>
                <a:cubicBezTo>
                  <a:pt x="252164" y="18611"/>
                  <a:pt x="274638" y="-2416"/>
                  <a:pt x="282575" y="23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79" name="Google Shape;1279;p67"/>
          <p:cNvSpPr/>
          <p:nvPr/>
        </p:nvSpPr>
        <p:spPr>
          <a:xfrm rot="397143">
            <a:off x="6066485" y="3037612"/>
            <a:ext cx="479965" cy="859255"/>
          </a:xfrm>
          <a:custGeom>
            <a:avLst/>
            <a:gdLst/>
            <a:ahLst/>
            <a:cxnLst/>
            <a:rect l="l" t="t" r="r" b="b"/>
            <a:pathLst>
              <a:path w="650875" h="1165225" extrusionOk="0">
                <a:moveTo>
                  <a:pt x="15875" y="193675"/>
                </a:moveTo>
                <a:cubicBezTo>
                  <a:pt x="18521" y="192087"/>
                  <a:pt x="26354" y="190500"/>
                  <a:pt x="31750" y="190500"/>
                </a:cubicBezTo>
                <a:cubicBezTo>
                  <a:pt x="69298" y="190500"/>
                  <a:pt x="64415" y="189747"/>
                  <a:pt x="85725" y="196850"/>
                </a:cubicBezTo>
                <a:cubicBezTo>
                  <a:pt x="93133" y="195792"/>
                  <a:pt x="101111" y="196714"/>
                  <a:pt x="107950" y="193675"/>
                </a:cubicBezTo>
                <a:cubicBezTo>
                  <a:pt x="111437" y="192125"/>
                  <a:pt x="113673" y="187914"/>
                  <a:pt x="114300" y="184150"/>
                </a:cubicBezTo>
                <a:cubicBezTo>
                  <a:pt x="115176" y="178892"/>
                  <a:pt x="106986" y="168417"/>
                  <a:pt x="104775" y="165100"/>
                </a:cubicBezTo>
                <a:cubicBezTo>
                  <a:pt x="110823" y="146957"/>
                  <a:pt x="102961" y="162076"/>
                  <a:pt x="117475" y="152400"/>
                </a:cubicBezTo>
                <a:cubicBezTo>
                  <a:pt x="121211" y="149909"/>
                  <a:pt x="123456" y="145632"/>
                  <a:pt x="127000" y="142875"/>
                </a:cubicBezTo>
                <a:cubicBezTo>
                  <a:pt x="133024" y="138190"/>
                  <a:pt x="146050" y="130175"/>
                  <a:pt x="146050" y="130175"/>
                </a:cubicBezTo>
                <a:cubicBezTo>
                  <a:pt x="143933" y="123825"/>
                  <a:pt x="138870" y="117767"/>
                  <a:pt x="139700" y="111125"/>
                </a:cubicBezTo>
                <a:cubicBezTo>
                  <a:pt x="145413" y="65417"/>
                  <a:pt x="137218" y="100213"/>
                  <a:pt x="149225" y="76200"/>
                </a:cubicBezTo>
                <a:cubicBezTo>
                  <a:pt x="150722" y="73207"/>
                  <a:pt x="150544" y="69460"/>
                  <a:pt x="152400" y="66675"/>
                </a:cubicBezTo>
                <a:cubicBezTo>
                  <a:pt x="154891" y="62939"/>
                  <a:pt x="159168" y="60694"/>
                  <a:pt x="161925" y="57150"/>
                </a:cubicBezTo>
                <a:cubicBezTo>
                  <a:pt x="166610" y="51126"/>
                  <a:pt x="170392" y="44450"/>
                  <a:pt x="174625" y="38100"/>
                </a:cubicBezTo>
                <a:cubicBezTo>
                  <a:pt x="176742" y="34925"/>
                  <a:pt x="178277" y="31273"/>
                  <a:pt x="180975" y="28575"/>
                </a:cubicBezTo>
                <a:lnTo>
                  <a:pt x="190500" y="19050"/>
                </a:lnTo>
                <a:cubicBezTo>
                  <a:pt x="191558" y="15875"/>
                  <a:pt x="191584" y="12138"/>
                  <a:pt x="193675" y="9525"/>
                </a:cubicBezTo>
                <a:cubicBezTo>
                  <a:pt x="198151" y="3930"/>
                  <a:pt x="206450" y="2092"/>
                  <a:pt x="212725" y="0"/>
                </a:cubicBezTo>
                <a:cubicBezTo>
                  <a:pt x="224304" y="34738"/>
                  <a:pt x="205837" y="-17879"/>
                  <a:pt x="222250" y="19050"/>
                </a:cubicBezTo>
                <a:cubicBezTo>
                  <a:pt x="224968" y="25167"/>
                  <a:pt x="224887" y="32531"/>
                  <a:pt x="228600" y="38100"/>
                </a:cubicBezTo>
                <a:cubicBezTo>
                  <a:pt x="230717" y="41275"/>
                  <a:pt x="233243" y="44212"/>
                  <a:pt x="234950" y="47625"/>
                </a:cubicBezTo>
                <a:cubicBezTo>
                  <a:pt x="238354" y="54433"/>
                  <a:pt x="239851" y="66504"/>
                  <a:pt x="241300" y="73025"/>
                </a:cubicBezTo>
                <a:cubicBezTo>
                  <a:pt x="242247" y="77285"/>
                  <a:pt x="243276" y="81529"/>
                  <a:pt x="244475" y="85725"/>
                </a:cubicBezTo>
                <a:cubicBezTo>
                  <a:pt x="245394" y="88943"/>
                  <a:pt x="246838" y="92003"/>
                  <a:pt x="247650" y="95250"/>
                </a:cubicBezTo>
                <a:cubicBezTo>
                  <a:pt x="248959" y="100485"/>
                  <a:pt x="249516" y="105890"/>
                  <a:pt x="250825" y="111125"/>
                </a:cubicBezTo>
                <a:cubicBezTo>
                  <a:pt x="251637" y="114372"/>
                  <a:pt x="253081" y="117432"/>
                  <a:pt x="254000" y="120650"/>
                </a:cubicBezTo>
                <a:cubicBezTo>
                  <a:pt x="261973" y="148557"/>
                  <a:pt x="252737" y="120037"/>
                  <a:pt x="260350" y="142875"/>
                </a:cubicBezTo>
                <a:cubicBezTo>
                  <a:pt x="259292" y="146050"/>
                  <a:pt x="258672" y="149407"/>
                  <a:pt x="257175" y="152400"/>
                </a:cubicBezTo>
                <a:cubicBezTo>
                  <a:pt x="244865" y="177019"/>
                  <a:pt x="255630" y="147509"/>
                  <a:pt x="247650" y="171450"/>
                </a:cubicBezTo>
                <a:cubicBezTo>
                  <a:pt x="248708" y="182033"/>
                  <a:pt x="249419" y="192657"/>
                  <a:pt x="250825" y="203200"/>
                </a:cubicBezTo>
                <a:cubicBezTo>
                  <a:pt x="252421" y="215170"/>
                  <a:pt x="254660" y="220457"/>
                  <a:pt x="257175" y="231775"/>
                </a:cubicBezTo>
                <a:cubicBezTo>
                  <a:pt x="258346" y="237043"/>
                  <a:pt x="259041" y="242415"/>
                  <a:pt x="260350" y="247650"/>
                </a:cubicBezTo>
                <a:cubicBezTo>
                  <a:pt x="261162" y="250897"/>
                  <a:pt x="262606" y="253957"/>
                  <a:pt x="263525" y="257175"/>
                </a:cubicBezTo>
                <a:cubicBezTo>
                  <a:pt x="264724" y="261371"/>
                  <a:pt x="265446" y="265695"/>
                  <a:pt x="266700" y="269875"/>
                </a:cubicBezTo>
                <a:cubicBezTo>
                  <a:pt x="268623" y="276286"/>
                  <a:pt x="270933" y="282575"/>
                  <a:pt x="273050" y="288925"/>
                </a:cubicBezTo>
                <a:cubicBezTo>
                  <a:pt x="274108" y="292100"/>
                  <a:pt x="275413" y="295203"/>
                  <a:pt x="276225" y="298450"/>
                </a:cubicBezTo>
                <a:cubicBezTo>
                  <a:pt x="280709" y="316385"/>
                  <a:pt x="278544" y="306871"/>
                  <a:pt x="282575" y="327025"/>
                </a:cubicBezTo>
                <a:cubicBezTo>
                  <a:pt x="278570" y="359067"/>
                  <a:pt x="282098" y="344330"/>
                  <a:pt x="273050" y="371475"/>
                </a:cubicBezTo>
                <a:cubicBezTo>
                  <a:pt x="271992" y="374650"/>
                  <a:pt x="271731" y="378215"/>
                  <a:pt x="269875" y="381000"/>
                </a:cubicBezTo>
                <a:cubicBezTo>
                  <a:pt x="267758" y="384175"/>
                  <a:pt x="265075" y="387038"/>
                  <a:pt x="263525" y="390525"/>
                </a:cubicBezTo>
                <a:cubicBezTo>
                  <a:pt x="260807" y="396642"/>
                  <a:pt x="259292" y="403225"/>
                  <a:pt x="257175" y="409575"/>
                </a:cubicBezTo>
                <a:lnTo>
                  <a:pt x="254000" y="419100"/>
                </a:lnTo>
                <a:cubicBezTo>
                  <a:pt x="252942" y="434975"/>
                  <a:pt x="252582" y="450912"/>
                  <a:pt x="250825" y="466725"/>
                </a:cubicBezTo>
                <a:cubicBezTo>
                  <a:pt x="250455" y="470051"/>
                  <a:pt x="247650" y="472903"/>
                  <a:pt x="247650" y="476250"/>
                </a:cubicBezTo>
                <a:cubicBezTo>
                  <a:pt x="247650" y="479597"/>
                  <a:pt x="249200" y="482849"/>
                  <a:pt x="250825" y="485775"/>
                </a:cubicBezTo>
                <a:cubicBezTo>
                  <a:pt x="266874" y="514664"/>
                  <a:pt x="257623" y="495838"/>
                  <a:pt x="273050" y="514350"/>
                </a:cubicBezTo>
                <a:cubicBezTo>
                  <a:pt x="298752" y="545193"/>
                  <a:pt x="258989" y="503615"/>
                  <a:pt x="288925" y="530225"/>
                </a:cubicBezTo>
                <a:cubicBezTo>
                  <a:pt x="299536" y="539657"/>
                  <a:pt x="312261" y="557054"/>
                  <a:pt x="327025" y="561975"/>
                </a:cubicBezTo>
                <a:lnTo>
                  <a:pt x="355600" y="571500"/>
                </a:lnTo>
                <a:cubicBezTo>
                  <a:pt x="358775" y="572558"/>
                  <a:pt x="362340" y="572819"/>
                  <a:pt x="365125" y="574675"/>
                </a:cubicBezTo>
                <a:lnTo>
                  <a:pt x="374650" y="581025"/>
                </a:lnTo>
                <a:cubicBezTo>
                  <a:pt x="376767" y="584200"/>
                  <a:pt x="378710" y="587497"/>
                  <a:pt x="381000" y="590550"/>
                </a:cubicBezTo>
                <a:cubicBezTo>
                  <a:pt x="384505" y="595223"/>
                  <a:pt x="396461" y="608772"/>
                  <a:pt x="400050" y="615950"/>
                </a:cubicBezTo>
                <a:cubicBezTo>
                  <a:pt x="405215" y="626279"/>
                  <a:pt x="400476" y="625901"/>
                  <a:pt x="409575" y="635000"/>
                </a:cubicBezTo>
                <a:cubicBezTo>
                  <a:pt x="412273" y="637698"/>
                  <a:pt x="416248" y="638815"/>
                  <a:pt x="419100" y="641350"/>
                </a:cubicBezTo>
                <a:cubicBezTo>
                  <a:pt x="429711" y="650782"/>
                  <a:pt x="442436" y="668179"/>
                  <a:pt x="457200" y="673100"/>
                </a:cubicBezTo>
                <a:cubicBezTo>
                  <a:pt x="470345" y="677482"/>
                  <a:pt x="463940" y="674419"/>
                  <a:pt x="476250" y="682625"/>
                </a:cubicBezTo>
                <a:cubicBezTo>
                  <a:pt x="478367" y="685800"/>
                  <a:pt x="479902" y="689452"/>
                  <a:pt x="482600" y="692150"/>
                </a:cubicBezTo>
                <a:cubicBezTo>
                  <a:pt x="485298" y="694848"/>
                  <a:pt x="489612" y="695628"/>
                  <a:pt x="492125" y="698500"/>
                </a:cubicBezTo>
                <a:cubicBezTo>
                  <a:pt x="497151" y="704243"/>
                  <a:pt x="500592" y="711200"/>
                  <a:pt x="504825" y="717550"/>
                </a:cubicBezTo>
                <a:lnTo>
                  <a:pt x="517525" y="736600"/>
                </a:lnTo>
                <a:lnTo>
                  <a:pt x="523875" y="746125"/>
                </a:lnTo>
                <a:cubicBezTo>
                  <a:pt x="525992" y="749300"/>
                  <a:pt x="529018" y="752030"/>
                  <a:pt x="530225" y="755650"/>
                </a:cubicBezTo>
                <a:cubicBezTo>
                  <a:pt x="537782" y="778320"/>
                  <a:pt x="532862" y="769131"/>
                  <a:pt x="542925" y="784225"/>
                </a:cubicBezTo>
                <a:cubicBezTo>
                  <a:pt x="550611" y="822654"/>
                  <a:pt x="541072" y="771648"/>
                  <a:pt x="549275" y="841375"/>
                </a:cubicBezTo>
                <a:cubicBezTo>
                  <a:pt x="549520" y="843461"/>
                  <a:pt x="553940" y="860566"/>
                  <a:pt x="555625" y="863600"/>
                </a:cubicBezTo>
                <a:cubicBezTo>
                  <a:pt x="559331" y="870271"/>
                  <a:pt x="565912" y="875410"/>
                  <a:pt x="568325" y="882650"/>
                </a:cubicBezTo>
                <a:cubicBezTo>
                  <a:pt x="569383" y="885825"/>
                  <a:pt x="569875" y="889249"/>
                  <a:pt x="571500" y="892175"/>
                </a:cubicBezTo>
                <a:cubicBezTo>
                  <a:pt x="575206" y="898846"/>
                  <a:pt x="581787" y="903985"/>
                  <a:pt x="584200" y="911225"/>
                </a:cubicBezTo>
                <a:cubicBezTo>
                  <a:pt x="589788" y="927990"/>
                  <a:pt x="585519" y="917965"/>
                  <a:pt x="600075" y="939800"/>
                </a:cubicBezTo>
                <a:cubicBezTo>
                  <a:pt x="606319" y="949166"/>
                  <a:pt x="606783" y="951210"/>
                  <a:pt x="615950" y="958850"/>
                </a:cubicBezTo>
                <a:cubicBezTo>
                  <a:pt x="618881" y="961293"/>
                  <a:pt x="622300" y="963083"/>
                  <a:pt x="625475" y="965200"/>
                </a:cubicBezTo>
                <a:cubicBezTo>
                  <a:pt x="631735" y="1021540"/>
                  <a:pt x="619615" y="978914"/>
                  <a:pt x="638175" y="1000125"/>
                </a:cubicBezTo>
                <a:cubicBezTo>
                  <a:pt x="643201" y="1005868"/>
                  <a:pt x="650875" y="1019175"/>
                  <a:pt x="650875" y="1019175"/>
                </a:cubicBezTo>
                <a:lnTo>
                  <a:pt x="631825" y="1047750"/>
                </a:lnTo>
                <a:cubicBezTo>
                  <a:pt x="625617" y="1057062"/>
                  <a:pt x="624929" y="1056284"/>
                  <a:pt x="622300" y="1066800"/>
                </a:cubicBezTo>
                <a:cubicBezTo>
                  <a:pt x="616620" y="1089519"/>
                  <a:pt x="621326" y="1078018"/>
                  <a:pt x="615950" y="1104900"/>
                </a:cubicBezTo>
                <a:cubicBezTo>
                  <a:pt x="615294" y="1108182"/>
                  <a:pt x="615681" y="1112765"/>
                  <a:pt x="612775" y="1114425"/>
                </a:cubicBezTo>
                <a:cubicBezTo>
                  <a:pt x="607186" y="1117619"/>
                  <a:pt x="599970" y="1116039"/>
                  <a:pt x="593725" y="1117600"/>
                </a:cubicBezTo>
                <a:cubicBezTo>
                  <a:pt x="587231" y="1119223"/>
                  <a:pt x="581239" y="1122637"/>
                  <a:pt x="574675" y="1123950"/>
                </a:cubicBezTo>
                <a:cubicBezTo>
                  <a:pt x="552487" y="1128388"/>
                  <a:pt x="564123" y="1126238"/>
                  <a:pt x="539750" y="1130300"/>
                </a:cubicBezTo>
                <a:cubicBezTo>
                  <a:pt x="515408" y="1129242"/>
                  <a:pt x="491018" y="1128994"/>
                  <a:pt x="466725" y="1127125"/>
                </a:cubicBezTo>
                <a:cubicBezTo>
                  <a:pt x="455855" y="1126289"/>
                  <a:pt x="457391" y="1121764"/>
                  <a:pt x="447675" y="1117600"/>
                </a:cubicBezTo>
                <a:cubicBezTo>
                  <a:pt x="439917" y="1114275"/>
                  <a:pt x="418368" y="1112186"/>
                  <a:pt x="412750" y="1111250"/>
                </a:cubicBezTo>
                <a:cubicBezTo>
                  <a:pt x="369115" y="1103977"/>
                  <a:pt x="432894" y="1112577"/>
                  <a:pt x="371475" y="1104900"/>
                </a:cubicBezTo>
                <a:cubicBezTo>
                  <a:pt x="355600" y="1105958"/>
                  <a:pt x="339544" y="1105459"/>
                  <a:pt x="323850" y="1108075"/>
                </a:cubicBezTo>
                <a:cubicBezTo>
                  <a:pt x="320086" y="1108702"/>
                  <a:pt x="317738" y="1112718"/>
                  <a:pt x="314325" y="1114425"/>
                </a:cubicBezTo>
                <a:cubicBezTo>
                  <a:pt x="311332" y="1115922"/>
                  <a:pt x="307793" y="1116103"/>
                  <a:pt x="304800" y="1117600"/>
                </a:cubicBezTo>
                <a:cubicBezTo>
                  <a:pt x="301387" y="1119307"/>
                  <a:pt x="298688" y="1122243"/>
                  <a:pt x="295275" y="1123950"/>
                </a:cubicBezTo>
                <a:cubicBezTo>
                  <a:pt x="292282" y="1125447"/>
                  <a:pt x="288743" y="1125628"/>
                  <a:pt x="285750" y="1127125"/>
                </a:cubicBezTo>
                <a:cubicBezTo>
                  <a:pt x="282337" y="1128832"/>
                  <a:pt x="279712" y="1131925"/>
                  <a:pt x="276225" y="1133475"/>
                </a:cubicBezTo>
                <a:cubicBezTo>
                  <a:pt x="242220" y="1148588"/>
                  <a:pt x="269206" y="1131804"/>
                  <a:pt x="247650" y="1146175"/>
                </a:cubicBezTo>
                <a:cubicBezTo>
                  <a:pt x="245533" y="1149350"/>
                  <a:pt x="244280" y="1153316"/>
                  <a:pt x="241300" y="1155700"/>
                </a:cubicBezTo>
                <a:cubicBezTo>
                  <a:pt x="238687" y="1157791"/>
                  <a:pt x="234768" y="1157378"/>
                  <a:pt x="231775" y="1158875"/>
                </a:cubicBezTo>
                <a:cubicBezTo>
                  <a:pt x="228362" y="1160582"/>
                  <a:pt x="225425" y="1163108"/>
                  <a:pt x="222250" y="1165225"/>
                </a:cubicBezTo>
                <a:lnTo>
                  <a:pt x="212725" y="1136650"/>
                </a:lnTo>
                <a:cubicBezTo>
                  <a:pt x="211667" y="1133475"/>
                  <a:pt x="211917" y="1129492"/>
                  <a:pt x="209550" y="1127125"/>
                </a:cubicBezTo>
                <a:lnTo>
                  <a:pt x="200025" y="1117600"/>
                </a:lnTo>
                <a:cubicBezTo>
                  <a:pt x="198967" y="1114425"/>
                  <a:pt x="198941" y="1110688"/>
                  <a:pt x="196850" y="1108075"/>
                </a:cubicBezTo>
                <a:cubicBezTo>
                  <a:pt x="194466" y="1105095"/>
                  <a:pt x="190256" y="1104168"/>
                  <a:pt x="187325" y="1101725"/>
                </a:cubicBezTo>
                <a:cubicBezTo>
                  <a:pt x="183876" y="1098850"/>
                  <a:pt x="180675" y="1095649"/>
                  <a:pt x="177800" y="1092200"/>
                </a:cubicBezTo>
                <a:cubicBezTo>
                  <a:pt x="175357" y="1089269"/>
                  <a:pt x="173893" y="1085606"/>
                  <a:pt x="171450" y="1082675"/>
                </a:cubicBezTo>
                <a:cubicBezTo>
                  <a:pt x="158801" y="1067496"/>
                  <a:pt x="166023" y="1078152"/>
                  <a:pt x="152400" y="1066800"/>
                </a:cubicBezTo>
                <a:cubicBezTo>
                  <a:pt x="148289" y="1063374"/>
                  <a:pt x="139717" y="1052289"/>
                  <a:pt x="133350" y="1050925"/>
                </a:cubicBezTo>
                <a:cubicBezTo>
                  <a:pt x="121920" y="1048476"/>
                  <a:pt x="110067" y="1048808"/>
                  <a:pt x="98425" y="1047750"/>
                </a:cubicBezTo>
                <a:cubicBezTo>
                  <a:pt x="97367" y="1035050"/>
                  <a:pt x="96657" y="1022316"/>
                  <a:pt x="95250" y="1009650"/>
                </a:cubicBezTo>
                <a:cubicBezTo>
                  <a:pt x="94539" y="1003252"/>
                  <a:pt x="92985" y="996973"/>
                  <a:pt x="92075" y="990600"/>
                </a:cubicBezTo>
                <a:cubicBezTo>
                  <a:pt x="90868" y="982153"/>
                  <a:pt x="89897" y="973674"/>
                  <a:pt x="88900" y="965200"/>
                </a:cubicBezTo>
                <a:cubicBezTo>
                  <a:pt x="84237" y="925564"/>
                  <a:pt x="87823" y="949211"/>
                  <a:pt x="82550" y="917575"/>
                </a:cubicBezTo>
                <a:cubicBezTo>
                  <a:pt x="83608" y="910167"/>
                  <a:pt x="83039" y="902335"/>
                  <a:pt x="85725" y="895350"/>
                </a:cubicBezTo>
                <a:cubicBezTo>
                  <a:pt x="93715" y="874576"/>
                  <a:pt x="97265" y="880513"/>
                  <a:pt x="107950" y="866775"/>
                </a:cubicBezTo>
                <a:cubicBezTo>
                  <a:pt x="112635" y="860751"/>
                  <a:pt x="120650" y="847725"/>
                  <a:pt x="120650" y="847725"/>
                </a:cubicBezTo>
                <a:lnTo>
                  <a:pt x="111125" y="819150"/>
                </a:lnTo>
                <a:cubicBezTo>
                  <a:pt x="110067" y="815975"/>
                  <a:pt x="108762" y="812872"/>
                  <a:pt x="107950" y="809625"/>
                </a:cubicBezTo>
                <a:cubicBezTo>
                  <a:pt x="103963" y="793678"/>
                  <a:pt x="106155" y="801065"/>
                  <a:pt x="101600" y="787400"/>
                </a:cubicBezTo>
                <a:cubicBezTo>
                  <a:pt x="104105" y="779884"/>
                  <a:pt x="107950" y="769663"/>
                  <a:pt x="107950" y="762000"/>
                </a:cubicBezTo>
                <a:cubicBezTo>
                  <a:pt x="107950" y="758653"/>
                  <a:pt x="107142" y="754842"/>
                  <a:pt x="104775" y="752475"/>
                </a:cubicBezTo>
                <a:cubicBezTo>
                  <a:pt x="102408" y="750108"/>
                  <a:pt x="98176" y="750925"/>
                  <a:pt x="95250" y="749300"/>
                </a:cubicBezTo>
                <a:cubicBezTo>
                  <a:pt x="88579" y="745594"/>
                  <a:pt x="82550" y="740833"/>
                  <a:pt x="76200" y="736600"/>
                </a:cubicBezTo>
                <a:lnTo>
                  <a:pt x="57150" y="723900"/>
                </a:lnTo>
                <a:lnTo>
                  <a:pt x="47625" y="717550"/>
                </a:lnTo>
                <a:cubicBezTo>
                  <a:pt x="46567" y="713317"/>
                  <a:pt x="45704" y="709030"/>
                  <a:pt x="44450" y="704850"/>
                </a:cubicBezTo>
                <a:cubicBezTo>
                  <a:pt x="42527" y="698439"/>
                  <a:pt x="38100" y="685800"/>
                  <a:pt x="38100" y="685800"/>
                </a:cubicBezTo>
                <a:cubicBezTo>
                  <a:pt x="39158" y="682625"/>
                  <a:pt x="39184" y="678888"/>
                  <a:pt x="41275" y="676275"/>
                </a:cubicBezTo>
                <a:cubicBezTo>
                  <a:pt x="43659" y="673295"/>
                  <a:pt x="47869" y="672368"/>
                  <a:pt x="50800" y="669925"/>
                </a:cubicBezTo>
                <a:cubicBezTo>
                  <a:pt x="54249" y="667050"/>
                  <a:pt x="57150" y="663575"/>
                  <a:pt x="60325" y="660400"/>
                </a:cubicBezTo>
                <a:cubicBezTo>
                  <a:pt x="71253" y="627615"/>
                  <a:pt x="63255" y="655395"/>
                  <a:pt x="69850" y="619125"/>
                </a:cubicBezTo>
                <a:cubicBezTo>
                  <a:pt x="72331" y="605477"/>
                  <a:pt x="72800" y="608801"/>
                  <a:pt x="76200" y="596900"/>
                </a:cubicBezTo>
                <a:cubicBezTo>
                  <a:pt x="77399" y="592704"/>
                  <a:pt x="78317" y="588433"/>
                  <a:pt x="79375" y="584200"/>
                </a:cubicBezTo>
                <a:cubicBezTo>
                  <a:pt x="75005" y="562351"/>
                  <a:pt x="81628" y="570066"/>
                  <a:pt x="60325" y="565150"/>
                </a:cubicBezTo>
                <a:cubicBezTo>
                  <a:pt x="51821" y="563188"/>
                  <a:pt x="34925" y="558800"/>
                  <a:pt x="34925" y="558800"/>
                </a:cubicBezTo>
                <a:cubicBezTo>
                  <a:pt x="32808" y="555625"/>
                  <a:pt x="30125" y="552762"/>
                  <a:pt x="28575" y="549275"/>
                </a:cubicBezTo>
                <a:cubicBezTo>
                  <a:pt x="25857" y="543158"/>
                  <a:pt x="25938" y="535794"/>
                  <a:pt x="22225" y="530225"/>
                </a:cubicBezTo>
                <a:lnTo>
                  <a:pt x="15875" y="520700"/>
                </a:lnTo>
                <a:cubicBezTo>
                  <a:pt x="13758" y="500592"/>
                  <a:pt x="12849" y="480319"/>
                  <a:pt x="9525" y="460375"/>
                </a:cubicBezTo>
                <a:cubicBezTo>
                  <a:pt x="5463" y="436002"/>
                  <a:pt x="7613" y="447638"/>
                  <a:pt x="3175" y="425450"/>
                </a:cubicBezTo>
                <a:cubicBezTo>
                  <a:pt x="5456" y="402644"/>
                  <a:pt x="-2043" y="395029"/>
                  <a:pt x="15875" y="387350"/>
                </a:cubicBezTo>
                <a:cubicBezTo>
                  <a:pt x="19886" y="385631"/>
                  <a:pt x="24342" y="385233"/>
                  <a:pt x="28575" y="384175"/>
                </a:cubicBezTo>
                <a:lnTo>
                  <a:pt x="22225" y="365125"/>
                </a:lnTo>
                <a:cubicBezTo>
                  <a:pt x="21167" y="361950"/>
                  <a:pt x="19706" y="358882"/>
                  <a:pt x="19050" y="355600"/>
                </a:cubicBezTo>
                <a:cubicBezTo>
                  <a:pt x="17992" y="350308"/>
                  <a:pt x="17295" y="344931"/>
                  <a:pt x="15875" y="339725"/>
                </a:cubicBezTo>
                <a:cubicBezTo>
                  <a:pt x="14114" y="333267"/>
                  <a:pt x="11642" y="327025"/>
                  <a:pt x="9525" y="320675"/>
                </a:cubicBezTo>
                <a:cubicBezTo>
                  <a:pt x="8467" y="317500"/>
                  <a:pt x="7162" y="314397"/>
                  <a:pt x="6350" y="311150"/>
                </a:cubicBezTo>
                <a:cubicBezTo>
                  <a:pt x="1614" y="292205"/>
                  <a:pt x="3892" y="302754"/>
                  <a:pt x="0" y="279400"/>
                </a:cubicBezTo>
                <a:cubicBezTo>
                  <a:pt x="7527" y="241765"/>
                  <a:pt x="-2367" y="280756"/>
                  <a:pt x="9525" y="254000"/>
                </a:cubicBezTo>
                <a:cubicBezTo>
                  <a:pt x="12243" y="247883"/>
                  <a:pt x="15875" y="234950"/>
                  <a:pt x="15875" y="234950"/>
                </a:cubicBezTo>
                <a:cubicBezTo>
                  <a:pt x="14817" y="227542"/>
                  <a:pt x="12700" y="220209"/>
                  <a:pt x="12700" y="212725"/>
                </a:cubicBezTo>
                <a:cubicBezTo>
                  <a:pt x="12700" y="208361"/>
                  <a:pt x="15875" y="204389"/>
                  <a:pt x="15875" y="200025"/>
                </a:cubicBezTo>
                <a:cubicBezTo>
                  <a:pt x="15875" y="198967"/>
                  <a:pt x="13229" y="195263"/>
                  <a:pt x="15875" y="193675"/>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80" name="Google Shape;1280;p67"/>
          <p:cNvSpPr/>
          <p:nvPr/>
        </p:nvSpPr>
        <p:spPr>
          <a:xfrm rot="397143">
            <a:off x="5752940" y="3309536"/>
            <a:ext cx="389891" cy="454211"/>
          </a:xfrm>
          <a:custGeom>
            <a:avLst/>
            <a:gdLst/>
            <a:ahLst/>
            <a:cxnLst/>
            <a:rect l="l" t="t" r="r" b="b"/>
            <a:pathLst>
              <a:path w="528727" h="615950" extrusionOk="0">
                <a:moveTo>
                  <a:pt x="4852" y="358775"/>
                </a:moveTo>
                <a:cubicBezTo>
                  <a:pt x="9085" y="361421"/>
                  <a:pt x="19554" y="365407"/>
                  <a:pt x="27077" y="368300"/>
                </a:cubicBezTo>
                <a:cubicBezTo>
                  <a:pt x="33324" y="370703"/>
                  <a:pt x="40558" y="370937"/>
                  <a:pt x="46127" y="374650"/>
                </a:cubicBezTo>
                <a:cubicBezTo>
                  <a:pt x="49302" y="376767"/>
                  <a:pt x="52165" y="379450"/>
                  <a:pt x="55652" y="381000"/>
                </a:cubicBezTo>
                <a:cubicBezTo>
                  <a:pt x="61769" y="383718"/>
                  <a:pt x="69133" y="383637"/>
                  <a:pt x="74702" y="387350"/>
                </a:cubicBezTo>
                <a:cubicBezTo>
                  <a:pt x="77877" y="389467"/>
                  <a:pt x="80740" y="392150"/>
                  <a:pt x="84227" y="393700"/>
                </a:cubicBezTo>
                <a:cubicBezTo>
                  <a:pt x="90344" y="396418"/>
                  <a:pt x="97708" y="396337"/>
                  <a:pt x="103277" y="400050"/>
                </a:cubicBezTo>
                <a:cubicBezTo>
                  <a:pt x="111304" y="405402"/>
                  <a:pt x="112938" y="407697"/>
                  <a:pt x="122327" y="409575"/>
                </a:cubicBezTo>
                <a:cubicBezTo>
                  <a:pt x="136365" y="412383"/>
                  <a:pt x="163707" y="414666"/>
                  <a:pt x="176302" y="415925"/>
                </a:cubicBezTo>
                <a:cubicBezTo>
                  <a:pt x="179477" y="416983"/>
                  <a:pt x="182609" y="418181"/>
                  <a:pt x="185827" y="419100"/>
                </a:cubicBezTo>
                <a:cubicBezTo>
                  <a:pt x="190574" y="420456"/>
                  <a:pt x="202977" y="422912"/>
                  <a:pt x="208052" y="425450"/>
                </a:cubicBezTo>
                <a:cubicBezTo>
                  <a:pt x="211465" y="427157"/>
                  <a:pt x="214402" y="429683"/>
                  <a:pt x="217577" y="431800"/>
                </a:cubicBezTo>
                <a:cubicBezTo>
                  <a:pt x="219694" y="434975"/>
                  <a:pt x="220947" y="438941"/>
                  <a:pt x="223927" y="441325"/>
                </a:cubicBezTo>
                <a:cubicBezTo>
                  <a:pt x="226540" y="443416"/>
                  <a:pt x="230526" y="442875"/>
                  <a:pt x="233452" y="444500"/>
                </a:cubicBezTo>
                <a:cubicBezTo>
                  <a:pt x="240123" y="448206"/>
                  <a:pt x="246152" y="452967"/>
                  <a:pt x="252502" y="457200"/>
                </a:cubicBezTo>
                <a:lnTo>
                  <a:pt x="262027" y="463550"/>
                </a:lnTo>
                <a:lnTo>
                  <a:pt x="271552" y="469900"/>
                </a:lnTo>
                <a:cubicBezTo>
                  <a:pt x="275785" y="476250"/>
                  <a:pt x="282755" y="481466"/>
                  <a:pt x="284252" y="488950"/>
                </a:cubicBezTo>
                <a:cubicBezTo>
                  <a:pt x="284410" y="489741"/>
                  <a:pt x="287999" y="511096"/>
                  <a:pt x="290602" y="514350"/>
                </a:cubicBezTo>
                <a:cubicBezTo>
                  <a:pt x="292986" y="517330"/>
                  <a:pt x="297196" y="518257"/>
                  <a:pt x="300127" y="520700"/>
                </a:cubicBezTo>
                <a:cubicBezTo>
                  <a:pt x="303576" y="523575"/>
                  <a:pt x="306108" y="527468"/>
                  <a:pt x="309652" y="530225"/>
                </a:cubicBezTo>
                <a:cubicBezTo>
                  <a:pt x="315676" y="534910"/>
                  <a:pt x="322352" y="538692"/>
                  <a:pt x="328702" y="542925"/>
                </a:cubicBezTo>
                <a:cubicBezTo>
                  <a:pt x="331877" y="545042"/>
                  <a:pt x="335529" y="546577"/>
                  <a:pt x="338227" y="549275"/>
                </a:cubicBezTo>
                <a:cubicBezTo>
                  <a:pt x="350450" y="561498"/>
                  <a:pt x="344016" y="556309"/>
                  <a:pt x="357277" y="565150"/>
                </a:cubicBezTo>
                <a:lnTo>
                  <a:pt x="363627" y="584200"/>
                </a:lnTo>
                <a:cubicBezTo>
                  <a:pt x="364685" y="587375"/>
                  <a:pt x="365990" y="590478"/>
                  <a:pt x="366802" y="593725"/>
                </a:cubicBezTo>
                <a:cubicBezTo>
                  <a:pt x="367860" y="597958"/>
                  <a:pt x="368258" y="602414"/>
                  <a:pt x="369977" y="606425"/>
                </a:cubicBezTo>
                <a:cubicBezTo>
                  <a:pt x="371480" y="609932"/>
                  <a:pt x="374210" y="612775"/>
                  <a:pt x="376327" y="615950"/>
                </a:cubicBezTo>
                <a:cubicBezTo>
                  <a:pt x="379502" y="613833"/>
                  <a:pt x="383959" y="612913"/>
                  <a:pt x="385852" y="609600"/>
                </a:cubicBezTo>
                <a:cubicBezTo>
                  <a:pt x="392264" y="598380"/>
                  <a:pt x="385720" y="593923"/>
                  <a:pt x="392202" y="584200"/>
                </a:cubicBezTo>
                <a:cubicBezTo>
                  <a:pt x="394693" y="580464"/>
                  <a:pt x="398970" y="578219"/>
                  <a:pt x="401727" y="574675"/>
                </a:cubicBezTo>
                <a:cubicBezTo>
                  <a:pt x="406412" y="568651"/>
                  <a:pt x="408077" y="559858"/>
                  <a:pt x="414427" y="555625"/>
                </a:cubicBezTo>
                <a:cubicBezTo>
                  <a:pt x="420777" y="551392"/>
                  <a:pt x="426237" y="545338"/>
                  <a:pt x="433477" y="542925"/>
                </a:cubicBezTo>
                <a:cubicBezTo>
                  <a:pt x="436652" y="541867"/>
                  <a:pt x="439735" y="540476"/>
                  <a:pt x="443002" y="539750"/>
                </a:cubicBezTo>
                <a:cubicBezTo>
                  <a:pt x="450932" y="537988"/>
                  <a:pt x="477187" y="534413"/>
                  <a:pt x="484277" y="533400"/>
                </a:cubicBezTo>
                <a:cubicBezTo>
                  <a:pt x="486394" y="530225"/>
                  <a:pt x="490000" y="527639"/>
                  <a:pt x="490627" y="523875"/>
                </a:cubicBezTo>
                <a:cubicBezTo>
                  <a:pt x="491177" y="520574"/>
                  <a:pt x="487452" y="517697"/>
                  <a:pt x="487452" y="514350"/>
                </a:cubicBezTo>
                <a:cubicBezTo>
                  <a:pt x="487452" y="502660"/>
                  <a:pt x="487329" y="490640"/>
                  <a:pt x="490627" y="479425"/>
                </a:cubicBezTo>
                <a:cubicBezTo>
                  <a:pt x="492780" y="472103"/>
                  <a:pt x="499094" y="466725"/>
                  <a:pt x="503327" y="460375"/>
                </a:cubicBezTo>
                <a:cubicBezTo>
                  <a:pt x="511794" y="447675"/>
                  <a:pt x="506502" y="452967"/>
                  <a:pt x="519202" y="444500"/>
                </a:cubicBezTo>
                <a:cubicBezTo>
                  <a:pt x="522413" y="439684"/>
                  <a:pt x="528727" y="432023"/>
                  <a:pt x="528727" y="425450"/>
                </a:cubicBezTo>
                <a:cubicBezTo>
                  <a:pt x="528727" y="417470"/>
                  <a:pt x="522413" y="412821"/>
                  <a:pt x="519202" y="406400"/>
                </a:cubicBezTo>
                <a:cubicBezTo>
                  <a:pt x="517705" y="403407"/>
                  <a:pt x="516946" y="400093"/>
                  <a:pt x="516027" y="396875"/>
                </a:cubicBezTo>
                <a:cubicBezTo>
                  <a:pt x="512238" y="383613"/>
                  <a:pt x="512172" y="380094"/>
                  <a:pt x="509677" y="365125"/>
                </a:cubicBezTo>
                <a:lnTo>
                  <a:pt x="516027" y="346075"/>
                </a:lnTo>
                <a:lnTo>
                  <a:pt x="519202" y="336550"/>
                </a:lnTo>
                <a:cubicBezTo>
                  <a:pt x="502437" y="330962"/>
                  <a:pt x="512462" y="335231"/>
                  <a:pt x="490627" y="320675"/>
                </a:cubicBezTo>
                <a:lnTo>
                  <a:pt x="481102" y="314325"/>
                </a:lnTo>
                <a:lnTo>
                  <a:pt x="471577" y="307975"/>
                </a:lnTo>
                <a:cubicBezTo>
                  <a:pt x="469460" y="304800"/>
                  <a:pt x="467925" y="301148"/>
                  <a:pt x="465227" y="298450"/>
                </a:cubicBezTo>
                <a:cubicBezTo>
                  <a:pt x="462529" y="295752"/>
                  <a:pt x="457409" y="295513"/>
                  <a:pt x="455702" y="292100"/>
                </a:cubicBezTo>
                <a:cubicBezTo>
                  <a:pt x="451799" y="284294"/>
                  <a:pt x="449352" y="266700"/>
                  <a:pt x="449352" y="266700"/>
                </a:cubicBezTo>
                <a:cubicBezTo>
                  <a:pt x="456279" y="245918"/>
                  <a:pt x="446658" y="266315"/>
                  <a:pt x="462052" y="254000"/>
                </a:cubicBezTo>
                <a:cubicBezTo>
                  <a:pt x="467647" y="249524"/>
                  <a:pt x="469485" y="241225"/>
                  <a:pt x="471577" y="234950"/>
                </a:cubicBezTo>
                <a:cubicBezTo>
                  <a:pt x="473505" y="219527"/>
                  <a:pt x="474291" y="208220"/>
                  <a:pt x="477927" y="193675"/>
                </a:cubicBezTo>
                <a:cubicBezTo>
                  <a:pt x="478739" y="190428"/>
                  <a:pt x="480221" y="187379"/>
                  <a:pt x="481102" y="184150"/>
                </a:cubicBezTo>
                <a:cubicBezTo>
                  <a:pt x="483398" y="175730"/>
                  <a:pt x="487452" y="158750"/>
                  <a:pt x="487452" y="158750"/>
                </a:cubicBezTo>
                <a:cubicBezTo>
                  <a:pt x="486394" y="155575"/>
                  <a:pt x="487062" y="151081"/>
                  <a:pt x="484277" y="149225"/>
                </a:cubicBezTo>
                <a:cubicBezTo>
                  <a:pt x="479787" y="146232"/>
                  <a:pt x="473608" y="147470"/>
                  <a:pt x="468402" y="146050"/>
                </a:cubicBezTo>
                <a:cubicBezTo>
                  <a:pt x="461944" y="144289"/>
                  <a:pt x="454921" y="143413"/>
                  <a:pt x="449352" y="139700"/>
                </a:cubicBezTo>
                <a:cubicBezTo>
                  <a:pt x="437042" y="131494"/>
                  <a:pt x="443447" y="134557"/>
                  <a:pt x="430302" y="130175"/>
                </a:cubicBezTo>
                <a:cubicBezTo>
                  <a:pt x="427127" y="132292"/>
                  <a:pt x="424284" y="135022"/>
                  <a:pt x="420777" y="136525"/>
                </a:cubicBezTo>
                <a:cubicBezTo>
                  <a:pt x="399927" y="145461"/>
                  <a:pt x="352160" y="136904"/>
                  <a:pt x="344577" y="136525"/>
                </a:cubicBezTo>
                <a:cubicBezTo>
                  <a:pt x="340508" y="135508"/>
                  <a:pt x="326907" y="132452"/>
                  <a:pt x="322352" y="130175"/>
                </a:cubicBezTo>
                <a:cubicBezTo>
                  <a:pt x="318939" y="128468"/>
                  <a:pt x="316002" y="125942"/>
                  <a:pt x="312827" y="123825"/>
                </a:cubicBezTo>
                <a:cubicBezTo>
                  <a:pt x="297737" y="78554"/>
                  <a:pt x="312899" y="125664"/>
                  <a:pt x="303302" y="92075"/>
                </a:cubicBezTo>
                <a:cubicBezTo>
                  <a:pt x="302383" y="88857"/>
                  <a:pt x="302218" y="85163"/>
                  <a:pt x="300127" y="82550"/>
                </a:cubicBezTo>
                <a:cubicBezTo>
                  <a:pt x="297743" y="79570"/>
                  <a:pt x="293777" y="78317"/>
                  <a:pt x="290602" y="76200"/>
                </a:cubicBezTo>
                <a:cubicBezTo>
                  <a:pt x="273669" y="50800"/>
                  <a:pt x="295894" y="81492"/>
                  <a:pt x="274727" y="60325"/>
                </a:cubicBezTo>
                <a:cubicBezTo>
                  <a:pt x="253560" y="39158"/>
                  <a:pt x="284252" y="61383"/>
                  <a:pt x="258852" y="44450"/>
                </a:cubicBezTo>
                <a:cubicBezTo>
                  <a:pt x="248269" y="28575"/>
                  <a:pt x="255677" y="37042"/>
                  <a:pt x="233452" y="22225"/>
                </a:cubicBezTo>
                <a:lnTo>
                  <a:pt x="223927" y="15875"/>
                </a:lnTo>
                <a:lnTo>
                  <a:pt x="214402" y="9525"/>
                </a:lnTo>
                <a:cubicBezTo>
                  <a:pt x="212285" y="6350"/>
                  <a:pt x="211868" y="0"/>
                  <a:pt x="208052" y="0"/>
                </a:cubicBezTo>
                <a:cubicBezTo>
                  <a:pt x="204705" y="0"/>
                  <a:pt x="204507" y="6199"/>
                  <a:pt x="204877" y="9525"/>
                </a:cubicBezTo>
                <a:cubicBezTo>
                  <a:pt x="205616" y="16178"/>
                  <a:pt x="211227" y="28575"/>
                  <a:pt x="211227" y="28575"/>
                </a:cubicBezTo>
                <a:cubicBezTo>
                  <a:pt x="209121" y="64377"/>
                  <a:pt x="211657" y="78084"/>
                  <a:pt x="201702" y="107950"/>
                </a:cubicBezTo>
                <a:cubicBezTo>
                  <a:pt x="199585" y="114300"/>
                  <a:pt x="201702" y="124883"/>
                  <a:pt x="195352" y="127000"/>
                </a:cubicBezTo>
                <a:cubicBezTo>
                  <a:pt x="146205" y="143382"/>
                  <a:pt x="196966" y="124606"/>
                  <a:pt x="166777" y="139700"/>
                </a:cubicBezTo>
                <a:cubicBezTo>
                  <a:pt x="163784" y="141197"/>
                  <a:pt x="160245" y="141378"/>
                  <a:pt x="157252" y="142875"/>
                </a:cubicBezTo>
                <a:cubicBezTo>
                  <a:pt x="153839" y="144582"/>
                  <a:pt x="151214" y="147675"/>
                  <a:pt x="147727" y="149225"/>
                </a:cubicBezTo>
                <a:cubicBezTo>
                  <a:pt x="141610" y="151943"/>
                  <a:pt x="134246" y="151862"/>
                  <a:pt x="128677" y="155575"/>
                </a:cubicBezTo>
                <a:cubicBezTo>
                  <a:pt x="122327" y="159808"/>
                  <a:pt x="116867" y="165862"/>
                  <a:pt x="109627" y="168275"/>
                </a:cubicBezTo>
                <a:cubicBezTo>
                  <a:pt x="103277" y="170392"/>
                  <a:pt x="96146" y="170912"/>
                  <a:pt x="90577" y="174625"/>
                </a:cubicBezTo>
                <a:cubicBezTo>
                  <a:pt x="68742" y="189181"/>
                  <a:pt x="78767" y="184912"/>
                  <a:pt x="62002" y="190500"/>
                </a:cubicBezTo>
                <a:cubicBezTo>
                  <a:pt x="59885" y="196850"/>
                  <a:pt x="59365" y="203981"/>
                  <a:pt x="55652" y="209550"/>
                </a:cubicBezTo>
                <a:cubicBezTo>
                  <a:pt x="51419" y="215900"/>
                  <a:pt x="45365" y="221360"/>
                  <a:pt x="42952" y="228600"/>
                </a:cubicBezTo>
                <a:lnTo>
                  <a:pt x="14377" y="314325"/>
                </a:lnTo>
                <a:lnTo>
                  <a:pt x="4852" y="342900"/>
                </a:lnTo>
                <a:lnTo>
                  <a:pt x="1677" y="352425"/>
                </a:lnTo>
                <a:cubicBezTo>
                  <a:pt x="-1833" y="362954"/>
                  <a:pt x="619" y="356129"/>
                  <a:pt x="4852" y="358775"/>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81" name="Google Shape;1281;p67"/>
          <p:cNvSpPr/>
          <p:nvPr/>
        </p:nvSpPr>
        <p:spPr>
          <a:xfrm rot="397143">
            <a:off x="5986731" y="3658844"/>
            <a:ext cx="759243" cy="571685"/>
          </a:xfrm>
          <a:custGeom>
            <a:avLst/>
            <a:gdLst/>
            <a:ahLst/>
            <a:cxnLst/>
            <a:rect l="l" t="t" r="r" b="b"/>
            <a:pathLst>
              <a:path w="1029601" h="777875" extrusionOk="0">
                <a:moveTo>
                  <a:pt x="884" y="212725"/>
                </a:moveTo>
                <a:cubicBezTo>
                  <a:pt x="5117" y="222250"/>
                  <a:pt x="28096" y="230762"/>
                  <a:pt x="35809" y="244475"/>
                </a:cubicBezTo>
                <a:cubicBezTo>
                  <a:pt x="39091" y="250309"/>
                  <a:pt x="29459" y="263525"/>
                  <a:pt x="29459" y="263525"/>
                </a:cubicBezTo>
                <a:cubicBezTo>
                  <a:pt x="30517" y="276225"/>
                  <a:pt x="29223" y="289346"/>
                  <a:pt x="32634" y="301625"/>
                </a:cubicBezTo>
                <a:cubicBezTo>
                  <a:pt x="36843" y="316778"/>
                  <a:pt x="44288" y="319977"/>
                  <a:pt x="54859" y="327025"/>
                </a:cubicBezTo>
                <a:cubicBezTo>
                  <a:pt x="70625" y="350674"/>
                  <a:pt x="50362" y="321629"/>
                  <a:pt x="70734" y="346075"/>
                </a:cubicBezTo>
                <a:cubicBezTo>
                  <a:pt x="83963" y="361950"/>
                  <a:pt x="69147" y="350308"/>
                  <a:pt x="86609" y="361950"/>
                </a:cubicBezTo>
                <a:cubicBezTo>
                  <a:pt x="88726" y="365125"/>
                  <a:pt x="90261" y="368777"/>
                  <a:pt x="92959" y="371475"/>
                </a:cubicBezTo>
                <a:cubicBezTo>
                  <a:pt x="95657" y="374173"/>
                  <a:pt x="100100" y="374845"/>
                  <a:pt x="102484" y="377825"/>
                </a:cubicBezTo>
                <a:cubicBezTo>
                  <a:pt x="104575" y="380438"/>
                  <a:pt x="104601" y="384175"/>
                  <a:pt x="105659" y="387350"/>
                </a:cubicBezTo>
                <a:cubicBezTo>
                  <a:pt x="103542" y="390525"/>
                  <a:pt x="99309" y="393059"/>
                  <a:pt x="99309" y="396875"/>
                </a:cubicBezTo>
                <a:cubicBezTo>
                  <a:pt x="99309" y="400691"/>
                  <a:pt x="103216" y="403469"/>
                  <a:pt x="105659" y="406400"/>
                </a:cubicBezTo>
                <a:cubicBezTo>
                  <a:pt x="113299" y="415567"/>
                  <a:pt x="115343" y="416031"/>
                  <a:pt x="124709" y="422275"/>
                </a:cubicBezTo>
                <a:cubicBezTo>
                  <a:pt x="135292" y="438150"/>
                  <a:pt x="127884" y="429683"/>
                  <a:pt x="150109" y="444500"/>
                </a:cubicBezTo>
                <a:cubicBezTo>
                  <a:pt x="153284" y="446617"/>
                  <a:pt x="156014" y="449643"/>
                  <a:pt x="159634" y="450850"/>
                </a:cubicBezTo>
                <a:cubicBezTo>
                  <a:pt x="162809" y="451908"/>
                  <a:pt x="166233" y="452400"/>
                  <a:pt x="169159" y="454025"/>
                </a:cubicBezTo>
                <a:cubicBezTo>
                  <a:pt x="175830" y="457731"/>
                  <a:pt x="181859" y="462492"/>
                  <a:pt x="188209" y="466725"/>
                </a:cubicBezTo>
                <a:cubicBezTo>
                  <a:pt x="222246" y="489416"/>
                  <a:pt x="170589" y="454079"/>
                  <a:pt x="207259" y="482600"/>
                </a:cubicBezTo>
                <a:cubicBezTo>
                  <a:pt x="213283" y="487285"/>
                  <a:pt x="219959" y="491067"/>
                  <a:pt x="226309" y="495300"/>
                </a:cubicBezTo>
                <a:lnTo>
                  <a:pt x="235834" y="501650"/>
                </a:lnTo>
                <a:cubicBezTo>
                  <a:pt x="239009" y="503767"/>
                  <a:pt x="242661" y="505302"/>
                  <a:pt x="245359" y="508000"/>
                </a:cubicBezTo>
                <a:cubicBezTo>
                  <a:pt x="248534" y="511175"/>
                  <a:pt x="251340" y="514768"/>
                  <a:pt x="254884" y="517525"/>
                </a:cubicBezTo>
                <a:cubicBezTo>
                  <a:pt x="260908" y="522210"/>
                  <a:pt x="267584" y="525992"/>
                  <a:pt x="273934" y="530225"/>
                </a:cubicBezTo>
                <a:cubicBezTo>
                  <a:pt x="277109" y="532342"/>
                  <a:pt x="280761" y="533877"/>
                  <a:pt x="283459" y="536575"/>
                </a:cubicBezTo>
                <a:cubicBezTo>
                  <a:pt x="311286" y="564402"/>
                  <a:pt x="275987" y="530348"/>
                  <a:pt x="302509" y="552450"/>
                </a:cubicBezTo>
                <a:cubicBezTo>
                  <a:pt x="313700" y="561776"/>
                  <a:pt x="315884" y="567750"/>
                  <a:pt x="324734" y="581025"/>
                </a:cubicBezTo>
                <a:cubicBezTo>
                  <a:pt x="326851" y="584200"/>
                  <a:pt x="329877" y="586930"/>
                  <a:pt x="331084" y="590550"/>
                </a:cubicBezTo>
                <a:cubicBezTo>
                  <a:pt x="332142" y="593725"/>
                  <a:pt x="333340" y="596857"/>
                  <a:pt x="334259" y="600075"/>
                </a:cubicBezTo>
                <a:cubicBezTo>
                  <a:pt x="337174" y="610276"/>
                  <a:pt x="336050" y="614566"/>
                  <a:pt x="343784" y="622300"/>
                </a:cubicBezTo>
                <a:cubicBezTo>
                  <a:pt x="346482" y="624998"/>
                  <a:pt x="350134" y="626533"/>
                  <a:pt x="353309" y="628650"/>
                </a:cubicBezTo>
                <a:cubicBezTo>
                  <a:pt x="368126" y="650875"/>
                  <a:pt x="359659" y="643467"/>
                  <a:pt x="375534" y="654050"/>
                </a:cubicBezTo>
                <a:cubicBezTo>
                  <a:pt x="377651" y="657225"/>
                  <a:pt x="379441" y="660644"/>
                  <a:pt x="381884" y="663575"/>
                </a:cubicBezTo>
                <a:cubicBezTo>
                  <a:pt x="384759" y="667024"/>
                  <a:pt x="389401" y="669084"/>
                  <a:pt x="391409" y="673100"/>
                </a:cubicBezTo>
                <a:cubicBezTo>
                  <a:pt x="393842" y="677966"/>
                  <a:pt x="397733" y="714256"/>
                  <a:pt x="397759" y="714375"/>
                </a:cubicBezTo>
                <a:cubicBezTo>
                  <a:pt x="399161" y="720920"/>
                  <a:pt x="401992" y="727075"/>
                  <a:pt x="404109" y="733425"/>
                </a:cubicBezTo>
                <a:cubicBezTo>
                  <a:pt x="405167" y="736600"/>
                  <a:pt x="404499" y="741094"/>
                  <a:pt x="407284" y="742950"/>
                </a:cubicBezTo>
                <a:cubicBezTo>
                  <a:pt x="430933" y="758716"/>
                  <a:pt x="401888" y="738453"/>
                  <a:pt x="426334" y="758825"/>
                </a:cubicBezTo>
                <a:cubicBezTo>
                  <a:pt x="429265" y="761268"/>
                  <a:pt x="432928" y="762732"/>
                  <a:pt x="435859" y="765175"/>
                </a:cubicBezTo>
                <a:cubicBezTo>
                  <a:pt x="451714" y="778388"/>
                  <a:pt x="438170" y="772295"/>
                  <a:pt x="454909" y="777875"/>
                </a:cubicBezTo>
                <a:cubicBezTo>
                  <a:pt x="457026" y="774700"/>
                  <a:pt x="459919" y="771923"/>
                  <a:pt x="461259" y="768350"/>
                </a:cubicBezTo>
                <a:cubicBezTo>
                  <a:pt x="466673" y="753912"/>
                  <a:pt x="465215" y="719581"/>
                  <a:pt x="467609" y="711200"/>
                </a:cubicBezTo>
                <a:cubicBezTo>
                  <a:pt x="468528" y="707982"/>
                  <a:pt x="474141" y="709522"/>
                  <a:pt x="477134" y="708025"/>
                </a:cubicBezTo>
                <a:cubicBezTo>
                  <a:pt x="480547" y="706318"/>
                  <a:pt x="483728" y="704118"/>
                  <a:pt x="486659" y="701675"/>
                </a:cubicBezTo>
                <a:cubicBezTo>
                  <a:pt x="497192" y="692898"/>
                  <a:pt x="493885" y="691712"/>
                  <a:pt x="505709" y="685800"/>
                </a:cubicBezTo>
                <a:cubicBezTo>
                  <a:pt x="508702" y="684303"/>
                  <a:pt x="512308" y="684250"/>
                  <a:pt x="515234" y="682625"/>
                </a:cubicBezTo>
                <a:cubicBezTo>
                  <a:pt x="547986" y="664429"/>
                  <a:pt x="522256" y="673934"/>
                  <a:pt x="543809" y="666750"/>
                </a:cubicBezTo>
                <a:cubicBezTo>
                  <a:pt x="546984" y="663575"/>
                  <a:pt x="549885" y="660100"/>
                  <a:pt x="553334" y="657225"/>
                </a:cubicBezTo>
                <a:cubicBezTo>
                  <a:pt x="556265" y="654782"/>
                  <a:pt x="561442" y="654418"/>
                  <a:pt x="562859" y="650875"/>
                </a:cubicBezTo>
                <a:cubicBezTo>
                  <a:pt x="564102" y="647768"/>
                  <a:pt x="560742" y="644525"/>
                  <a:pt x="559684" y="641350"/>
                </a:cubicBezTo>
                <a:cubicBezTo>
                  <a:pt x="560742" y="638175"/>
                  <a:pt x="561940" y="635043"/>
                  <a:pt x="562859" y="631825"/>
                </a:cubicBezTo>
                <a:cubicBezTo>
                  <a:pt x="564215" y="627078"/>
                  <a:pt x="566671" y="614675"/>
                  <a:pt x="569209" y="609600"/>
                </a:cubicBezTo>
                <a:cubicBezTo>
                  <a:pt x="570916" y="606187"/>
                  <a:pt x="573852" y="603488"/>
                  <a:pt x="575559" y="600075"/>
                </a:cubicBezTo>
                <a:cubicBezTo>
                  <a:pt x="577056" y="597082"/>
                  <a:pt x="577237" y="593543"/>
                  <a:pt x="578734" y="590550"/>
                </a:cubicBezTo>
                <a:cubicBezTo>
                  <a:pt x="580441" y="587137"/>
                  <a:pt x="583534" y="584512"/>
                  <a:pt x="585084" y="581025"/>
                </a:cubicBezTo>
                <a:cubicBezTo>
                  <a:pt x="587802" y="574908"/>
                  <a:pt x="589317" y="568325"/>
                  <a:pt x="591434" y="561975"/>
                </a:cubicBezTo>
                <a:lnTo>
                  <a:pt x="594609" y="552450"/>
                </a:lnTo>
                <a:lnTo>
                  <a:pt x="604134" y="523875"/>
                </a:lnTo>
                <a:lnTo>
                  <a:pt x="607309" y="514350"/>
                </a:lnTo>
                <a:cubicBezTo>
                  <a:pt x="608367" y="511175"/>
                  <a:pt x="609934" y="508126"/>
                  <a:pt x="610484" y="504825"/>
                </a:cubicBezTo>
                <a:cubicBezTo>
                  <a:pt x="611542" y="498475"/>
                  <a:pt x="611044" y="491658"/>
                  <a:pt x="613659" y="485775"/>
                </a:cubicBezTo>
                <a:cubicBezTo>
                  <a:pt x="615483" y="481672"/>
                  <a:pt x="620427" y="479794"/>
                  <a:pt x="623184" y="476250"/>
                </a:cubicBezTo>
                <a:cubicBezTo>
                  <a:pt x="627869" y="470226"/>
                  <a:pt x="630488" y="462596"/>
                  <a:pt x="635884" y="457200"/>
                </a:cubicBezTo>
                <a:cubicBezTo>
                  <a:pt x="663711" y="429373"/>
                  <a:pt x="629657" y="464672"/>
                  <a:pt x="651759" y="438150"/>
                </a:cubicBezTo>
                <a:cubicBezTo>
                  <a:pt x="654634" y="434701"/>
                  <a:pt x="657359" y="430806"/>
                  <a:pt x="661284" y="428625"/>
                </a:cubicBezTo>
                <a:cubicBezTo>
                  <a:pt x="667135" y="425374"/>
                  <a:pt x="673984" y="424392"/>
                  <a:pt x="680334" y="422275"/>
                </a:cubicBezTo>
                <a:lnTo>
                  <a:pt x="699384" y="415925"/>
                </a:lnTo>
                <a:cubicBezTo>
                  <a:pt x="702559" y="414867"/>
                  <a:pt x="706124" y="414606"/>
                  <a:pt x="708909" y="412750"/>
                </a:cubicBezTo>
                <a:cubicBezTo>
                  <a:pt x="715259" y="408517"/>
                  <a:pt x="720719" y="402463"/>
                  <a:pt x="727959" y="400050"/>
                </a:cubicBezTo>
                <a:lnTo>
                  <a:pt x="747009" y="393700"/>
                </a:lnTo>
                <a:cubicBezTo>
                  <a:pt x="772409" y="410633"/>
                  <a:pt x="741717" y="388408"/>
                  <a:pt x="762884" y="409575"/>
                </a:cubicBezTo>
                <a:cubicBezTo>
                  <a:pt x="765582" y="412273"/>
                  <a:pt x="769478" y="413482"/>
                  <a:pt x="772409" y="415925"/>
                </a:cubicBezTo>
                <a:cubicBezTo>
                  <a:pt x="775858" y="418800"/>
                  <a:pt x="778390" y="422693"/>
                  <a:pt x="781934" y="425450"/>
                </a:cubicBezTo>
                <a:lnTo>
                  <a:pt x="810509" y="444500"/>
                </a:lnTo>
                <a:lnTo>
                  <a:pt x="839084" y="463550"/>
                </a:lnTo>
                <a:lnTo>
                  <a:pt x="848609" y="469900"/>
                </a:lnTo>
                <a:cubicBezTo>
                  <a:pt x="865542" y="495300"/>
                  <a:pt x="843317" y="464608"/>
                  <a:pt x="864484" y="485775"/>
                </a:cubicBezTo>
                <a:cubicBezTo>
                  <a:pt x="889459" y="510750"/>
                  <a:pt x="849151" y="478818"/>
                  <a:pt x="880359" y="504825"/>
                </a:cubicBezTo>
                <a:cubicBezTo>
                  <a:pt x="893982" y="516177"/>
                  <a:pt x="886760" y="505521"/>
                  <a:pt x="899409" y="520700"/>
                </a:cubicBezTo>
                <a:cubicBezTo>
                  <a:pt x="901852" y="523631"/>
                  <a:pt x="904052" y="526812"/>
                  <a:pt x="905759" y="530225"/>
                </a:cubicBezTo>
                <a:cubicBezTo>
                  <a:pt x="907256" y="533218"/>
                  <a:pt x="906567" y="537383"/>
                  <a:pt x="908934" y="539750"/>
                </a:cubicBezTo>
                <a:cubicBezTo>
                  <a:pt x="911301" y="542117"/>
                  <a:pt x="915284" y="541867"/>
                  <a:pt x="918459" y="542925"/>
                </a:cubicBezTo>
                <a:lnTo>
                  <a:pt x="937509" y="536575"/>
                </a:lnTo>
                <a:lnTo>
                  <a:pt x="947034" y="533400"/>
                </a:lnTo>
                <a:cubicBezTo>
                  <a:pt x="953384" y="535517"/>
                  <a:pt x="960515" y="536037"/>
                  <a:pt x="966084" y="539750"/>
                </a:cubicBezTo>
                <a:cubicBezTo>
                  <a:pt x="969259" y="541867"/>
                  <a:pt x="972122" y="544550"/>
                  <a:pt x="975609" y="546100"/>
                </a:cubicBezTo>
                <a:cubicBezTo>
                  <a:pt x="981726" y="548818"/>
                  <a:pt x="988309" y="550333"/>
                  <a:pt x="994659" y="552450"/>
                </a:cubicBezTo>
                <a:lnTo>
                  <a:pt x="1004184" y="555625"/>
                </a:lnTo>
                <a:cubicBezTo>
                  <a:pt x="1010534" y="554567"/>
                  <a:pt x="1017476" y="555329"/>
                  <a:pt x="1023234" y="552450"/>
                </a:cubicBezTo>
                <a:cubicBezTo>
                  <a:pt x="1032725" y="547705"/>
                  <a:pt x="1029664" y="539911"/>
                  <a:pt x="1026409" y="533400"/>
                </a:cubicBezTo>
                <a:cubicBezTo>
                  <a:pt x="1022841" y="526264"/>
                  <a:pt x="1016553" y="519366"/>
                  <a:pt x="1010534" y="514350"/>
                </a:cubicBezTo>
                <a:cubicBezTo>
                  <a:pt x="1007603" y="511907"/>
                  <a:pt x="1003940" y="510443"/>
                  <a:pt x="1001009" y="508000"/>
                </a:cubicBezTo>
                <a:cubicBezTo>
                  <a:pt x="985154" y="494787"/>
                  <a:pt x="998698" y="500880"/>
                  <a:pt x="981959" y="495300"/>
                </a:cubicBezTo>
                <a:lnTo>
                  <a:pt x="969259" y="457200"/>
                </a:lnTo>
                <a:cubicBezTo>
                  <a:pt x="968201" y="454025"/>
                  <a:pt x="967940" y="450460"/>
                  <a:pt x="966084" y="447675"/>
                </a:cubicBezTo>
                <a:cubicBezTo>
                  <a:pt x="961851" y="441325"/>
                  <a:pt x="959734" y="432858"/>
                  <a:pt x="953384" y="428625"/>
                </a:cubicBezTo>
                <a:cubicBezTo>
                  <a:pt x="947034" y="424392"/>
                  <a:pt x="941574" y="418338"/>
                  <a:pt x="934334" y="415925"/>
                </a:cubicBezTo>
                <a:cubicBezTo>
                  <a:pt x="927984" y="413808"/>
                  <a:pt x="920853" y="413288"/>
                  <a:pt x="915284" y="409575"/>
                </a:cubicBezTo>
                <a:cubicBezTo>
                  <a:pt x="912109" y="407458"/>
                  <a:pt x="909246" y="404775"/>
                  <a:pt x="905759" y="403225"/>
                </a:cubicBezTo>
                <a:cubicBezTo>
                  <a:pt x="899642" y="400507"/>
                  <a:pt x="892278" y="400588"/>
                  <a:pt x="886709" y="396875"/>
                </a:cubicBezTo>
                <a:cubicBezTo>
                  <a:pt x="874399" y="388669"/>
                  <a:pt x="880804" y="391732"/>
                  <a:pt x="867659" y="387350"/>
                </a:cubicBezTo>
                <a:cubicBezTo>
                  <a:pt x="865542" y="384175"/>
                  <a:pt x="862859" y="381312"/>
                  <a:pt x="861309" y="377825"/>
                </a:cubicBezTo>
                <a:cubicBezTo>
                  <a:pt x="855971" y="365814"/>
                  <a:pt x="854766" y="348063"/>
                  <a:pt x="842259" y="339725"/>
                </a:cubicBezTo>
                <a:lnTo>
                  <a:pt x="823209" y="327025"/>
                </a:lnTo>
                <a:cubicBezTo>
                  <a:pt x="821092" y="323850"/>
                  <a:pt x="819557" y="320198"/>
                  <a:pt x="816859" y="317500"/>
                </a:cubicBezTo>
                <a:cubicBezTo>
                  <a:pt x="814161" y="314802"/>
                  <a:pt x="809718" y="314130"/>
                  <a:pt x="807334" y="311150"/>
                </a:cubicBezTo>
                <a:cubicBezTo>
                  <a:pt x="805243" y="308537"/>
                  <a:pt x="805217" y="304800"/>
                  <a:pt x="804159" y="301625"/>
                </a:cubicBezTo>
                <a:cubicBezTo>
                  <a:pt x="803101" y="291042"/>
                  <a:pt x="801832" y="280477"/>
                  <a:pt x="800984" y="269875"/>
                </a:cubicBezTo>
                <a:cubicBezTo>
                  <a:pt x="799715" y="254015"/>
                  <a:pt x="799475" y="238073"/>
                  <a:pt x="797809" y="222250"/>
                </a:cubicBezTo>
                <a:cubicBezTo>
                  <a:pt x="797677" y="220993"/>
                  <a:pt x="793058" y="202423"/>
                  <a:pt x="791459" y="200025"/>
                </a:cubicBezTo>
                <a:cubicBezTo>
                  <a:pt x="788968" y="196289"/>
                  <a:pt x="784809" y="193949"/>
                  <a:pt x="781934" y="190500"/>
                </a:cubicBezTo>
                <a:cubicBezTo>
                  <a:pt x="768705" y="174625"/>
                  <a:pt x="783522" y="186267"/>
                  <a:pt x="766059" y="174625"/>
                </a:cubicBezTo>
                <a:lnTo>
                  <a:pt x="747009" y="146050"/>
                </a:lnTo>
                <a:cubicBezTo>
                  <a:pt x="744892" y="142875"/>
                  <a:pt x="741866" y="140145"/>
                  <a:pt x="740659" y="136525"/>
                </a:cubicBezTo>
                <a:cubicBezTo>
                  <a:pt x="739601" y="133350"/>
                  <a:pt x="739109" y="129926"/>
                  <a:pt x="737484" y="127000"/>
                </a:cubicBezTo>
                <a:lnTo>
                  <a:pt x="718434" y="98425"/>
                </a:lnTo>
                <a:lnTo>
                  <a:pt x="686684" y="50800"/>
                </a:lnTo>
                <a:cubicBezTo>
                  <a:pt x="684567" y="47625"/>
                  <a:pt x="681541" y="44895"/>
                  <a:pt x="680334" y="41275"/>
                </a:cubicBezTo>
                <a:cubicBezTo>
                  <a:pt x="679276" y="38100"/>
                  <a:pt x="679015" y="34535"/>
                  <a:pt x="677159" y="31750"/>
                </a:cubicBezTo>
                <a:cubicBezTo>
                  <a:pt x="674668" y="28014"/>
                  <a:pt x="670391" y="25769"/>
                  <a:pt x="667634" y="22225"/>
                </a:cubicBezTo>
                <a:cubicBezTo>
                  <a:pt x="649802" y="-701"/>
                  <a:pt x="663610" y="6067"/>
                  <a:pt x="645409" y="0"/>
                </a:cubicBezTo>
                <a:lnTo>
                  <a:pt x="607309" y="12700"/>
                </a:lnTo>
                <a:cubicBezTo>
                  <a:pt x="604134" y="13758"/>
                  <a:pt x="600569" y="14019"/>
                  <a:pt x="597784" y="15875"/>
                </a:cubicBezTo>
                <a:lnTo>
                  <a:pt x="588259" y="22225"/>
                </a:lnTo>
                <a:cubicBezTo>
                  <a:pt x="587201" y="25400"/>
                  <a:pt x="584534" y="28449"/>
                  <a:pt x="585084" y="31750"/>
                </a:cubicBezTo>
                <a:cubicBezTo>
                  <a:pt x="585711" y="35514"/>
                  <a:pt x="589727" y="37862"/>
                  <a:pt x="591434" y="41275"/>
                </a:cubicBezTo>
                <a:cubicBezTo>
                  <a:pt x="592931" y="44268"/>
                  <a:pt x="592984" y="47874"/>
                  <a:pt x="594609" y="50800"/>
                </a:cubicBezTo>
                <a:cubicBezTo>
                  <a:pt x="598315" y="57471"/>
                  <a:pt x="604896" y="62610"/>
                  <a:pt x="607309" y="69850"/>
                </a:cubicBezTo>
                <a:cubicBezTo>
                  <a:pt x="616072" y="96140"/>
                  <a:pt x="609946" y="83331"/>
                  <a:pt x="626359" y="107950"/>
                </a:cubicBezTo>
                <a:cubicBezTo>
                  <a:pt x="628476" y="111125"/>
                  <a:pt x="629089" y="116268"/>
                  <a:pt x="632709" y="117475"/>
                </a:cubicBezTo>
                <a:lnTo>
                  <a:pt x="642234" y="120650"/>
                </a:lnTo>
                <a:cubicBezTo>
                  <a:pt x="646467" y="127000"/>
                  <a:pt x="653855" y="132145"/>
                  <a:pt x="654934" y="139700"/>
                </a:cubicBezTo>
                <a:cubicBezTo>
                  <a:pt x="655992" y="147108"/>
                  <a:pt x="655959" y="154757"/>
                  <a:pt x="658109" y="161925"/>
                </a:cubicBezTo>
                <a:cubicBezTo>
                  <a:pt x="660003" y="168240"/>
                  <a:pt x="669934" y="176925"/>
                  <a:pt x="673984" y="180975"/>
                </a:cubicBezTo>
                <a:lnTo>
                  <a:pt x="667634" y="206375"/>
                </a:lnTo>
                <a:cubicBezTo>
                  <a:pt x="666576" y="210608"/>
                  <a:pt x="665839" y="214935"/>
                  <a:pt x="664459" y="219075"/>
                </a:cubicBezTo>
                <a:lnTo>
                  <a:pt x="658109" y="238125"/>
                </a:lnTo>
                <a:cubicBezTo>
                  <a:pt x="657051" y="241300"/>
                  <a:pt x="656790" y="244865"/>
                  <a:pt x="654934" y="247650"/>
                </a:cubicBezTo>
                <a:lnTo>
                  <a:pt x="648584" y="257175"/>
                </a:lnTo>
                <a:cubicBezTo>
                  <a:pt x="647526" y="262467"/>
                  <a:pt x="646718" y="267815"/>
                  <a:pt x="645409" y="273050"/>
                </a:cubicBezTo>
                <a:cubicBezTo>
                  <a:pt x="644597" y="276297"/>
                  <a:pt x="644601" y="280208"/>
                  <a:pt x="642234" y="282575"/>
                </a:cubicBezTo>
                <a:cubicBezTo>
                  <a:pt x="640710" y="284099"/>
                  <a:pt x="620127" y="288890"/>
                  <a:pt x="620009" y="288925"/>
                </a:cubicBezTo>
                <a:lnTo>
                  <a:pt x="591434" y="298450"/>
                </a:lnTo>
                <a:cubicBezTo>
                  <a:pt x="588259" y="299508"/>
                  <a:pt x="585210" y="301075"/>
                  <a:pt x="581909" y="301625"/>
                </a:cubicBezTo>
                <a:lnTo>
                  <a:pt x="562859" y="304800"/>
                </a:lnTo>
                <a:cubicBezTo>
                  <a:pt x="554958" y="304010"/>
                  <a:pt x="519619" y="300927"/>
                  <a:pt x="508884" y="298450"/>
                </a:cubicBezTo>
                <a:cubicBezTo>
                  <a:pt x="474547" y="290526"/>
                  <a:pt x="505265" y="292756"/>
                  <a:pt x="470784" y="288925"/>
                </a:cubicBezTo>
                <a:cubicBezTo>
                  <a:pt x="458118" y="287518"/>
                  <a:pt x="445384" y="286808"/>
                  <a:pt x="432684" y="285750"/>
                </a:cubicBezTo>
                <a:cubicBezTo>
                  <a:pt x="411984" y="281610"/>
                  <a:pt x="404071" y="279400"/>
                  <a:pt x="378709" y="279400"/>
                </a:cubicBezTo>
                <a:cubicBezTo>
                  <a:pt x="368073" y="279400"/>
                  <a:pt x="357542" y="281517"/>
                  <a:pt x="346959" y="282575"/>
                </a:cubicBezTo>
                <a:cubicBezTo>
                  <a:pt x="330194" y="288163"/>
                  <a:pt x="340219" y="283894"/>
                  <a:pt x="318384" y="298450"/>
                </a:cubicBezTo>
                <a:cubicBezTo>
                  <a:pt x="315209" y="300567"/>
                  <a:pt x="312479" y="303593"/>
                  <a:pt x="308859" y="304800"/>
                </a:cubicBezTo>
                <a:cubicBezTo>
                  <a:pt x="302509" y="306917"/>
                  <a:pt x="295378" y="307437"/>
                  <a:pt x="289809" y="311150"/>
                </a:cubicBezTo>
                <a:lnTo>
                  <a:pt x="261234" y="330200"/>
                </a:lnTo>
                <a:lnTo>
                  <a:pt x="251709" y="336550"/>
                </a:lnTo>
                <a:cubicBezTo>
                  <a:pt x="249592" y="333375"/>
                  <a:pt x="246699" y="330598"/>
                  <a:pt x="245359" y="327025"/>
                </a:cubicBezTo>
                <a:cubicBezTo>
                  <a:pt x="240247" y="313393"/>
                  <a:pt x="244665" y="305346"/>
                  <a:pt x="235834" y="292100"/>
                </a:cubicBezTo>
                <a:cubicBezTo>
                  <a:pt x="233717" y="288925"/>
                  <a:pt x="232019" y="285427"/>
                  <a:pt x="229484" y="282575"/>
                </a:cubicBezTo>
                <a:cubicBezTo>
                  <a:pt x="213667" y="264781"/>
                  <a:pt x="215386" y="266826"/>
                  <a:pt x="200909" y="257175"/>
                </a:cubicBezTo>
                <a:cubicBezTo>
                  <a:pt x="198792" y="254000"/>
                  <a:pt x="197431" y="250163"/>
                  <a:pt x="194559" y="247650"/>
                </a:cubicBezTo>
                <a:cubicBezTo>
                  <a:pt x="188816" y="242624"/>
                  <a:pt x="181859" y="239183"/>
                  <a:pt x="175509" y="234950"/>
                </a:cubicBezTo>
                <a:cubicBezTo>
                  <a:pt x="172334" y="232833"/>
                  <a:pt x="168682" y="231298"/>
                  <a:pt x="165984" y="228600"/>
                </a:cubicBezTo>
                <a:cubicBezTo>
                  <a:pt x="162809" y="225425"/>
                  <a:pt x="160195" y="221566"/>
                  <a:pt x="156459" y="219075"/>
                </a:cubicBezTo>
                <a:cubicBezTo>
                  <a:pt x="150414" y="215045"/>
                  <a:pt x="126591" y="212994"/>
                  <a:pt x="124709" y="212725"/>
                </a:cubicBezTo>
                <a:cubicBezTo>
                  <a:pt x="123651" y="194733"/>
                  <a:pt x="123865" y="176621"/>
                  <a:pt x="121534" y="158750"/>
                </a:cubicBezTo>
                <a:cubicBezTo>
                  <a:pt x="120668" y="152113"/>
                  <a:pt x="116807" y="146194"/>
                  <a:pt x="115184" y="139700"/>
                </a:cubicBezTo>
                <a:lnTo>
                  <a:pt x="112009" y="127000"/>
                </a:lnTo>
                <a:cubicBezTo>
                  <a:pt x="103542" y="129117"/>
                  <a:pt x="95167" y="131638"/>
                  <a:pt x="86609" y="133350"/>
                </a:cubicBezTo>
                <a:cubicBezTo>
                  <a:pt x="81317" y="134408"/>
                  <a:pt x="75992" y="135312"/>
                  <a:pt x="70734" y="136525"/>
                </a:cubicBezTo>
                <a:cubicBezTo>
                  <a:pt x="62230" y="138487"/>
                  <a:pt x="45334" y="142875"/>
                  <a:pt x="45334" y="142875"/>
                </a:cubicBezTo>
                <a:cubicBezTo>
                  <a:pt x="42159" y="144992"/>
                  <a:pt x="38507" y="146527"/>
                  <a:pt x="35809" y="149225"/>
                </a:cubicBezTo>
                <a:cubicBezTo>
                  <a:pt x="33111" y="151923"/>
                  <a:pt x="31902" y="155819"/>
                  <a:pt x="29459" y="158750"/>
                </a:cubicBezTo>
                <a:cubicBezTo>
                  <a:pt x="26584" y="162199"/>
                  <a:pt x="23109" y="165100"/>
                  <a:pt x="19934" y="168275"/>
                </a:cubicBezTo>
                <a:cubicBezTo>
                  <a:pt x="11954" y="192216"/>
                  <a:pt x="22719" y="162706"/>
                  <a:pt x="10409" y="187325"/>
                </a:cubicBezTo>
                <a:cubicBezTo>
                  <a:pt x="8912" y="190318"/>
                  <a:pt x="-3349" y="203200"/>
                  <a:pt x="884" y="21272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82" name="Google Shape;1282;p67"/>
          <p:cNvSpPr/>
          <p:nvPr/>
        </p:nvSpPr>
        <p:spPr>
          <a:xfrm rot="397143">
            <a:off x="6967342" y="3765615"/>
            <a:ext cx="1498628" cy="1078371"/>
          </a:xfrm>
          <a:custGeom>
            <a:avLst/>
            <a:gdLst/>
            <a:ahLst/>
            <a:cxnLst/>
            <a:rect l="l" t="t" r="r" b="b"/>
            <a:pathLst>
              <a:path w="2032272" h="1462366" extrusionOk="0">
                <a:moveTo>
                  <a:pt x="543197" y="1866"/>
                </a:moveTo>
                <a:cubicBezTo>
                  <a:pt x="538964" y="7158"/>
                  <a:pt x="535893" y="31327"/>
                  <a:pt x="533672" y="46316"/>
                </a:cubicBezTo>
                <a:cubicBezTo>
                  <a:pt x="531650" y="59966"/>
                  <a:pt x="531692" y="73844"/>
                  <a:pt x="530497" y="87591"/>
                </a:cubicBezTo>
                <a:cubicBezTo>
                  <a:pt x="526146" y="137632"/>
                  <a:pt x="529395" y="101656"/>
                  <a:pt x="524147" y="138391"/>
                </a:cubicBezTo>
                <a:cubicBezTo>
                  <a:pt x="522940" y="146838"/>
                  <a:pt x="522760" y="155448"/>
                  <a:pt x="520972" y="163791"/>
                </a:cubicBezTo>
                <a:cubicBezTo>
                  <a:pt x="519570" y="170336"/>
                  <a:pt x="516739" y="176491"/>
                  <a:pt x="514622" y="182841"/>
                </a:cubicBezTo>
                <a:cubicBezTo>
                  <a:pt x="513564" y="186016"/>
                  <a:pt x="513303" y="189581"/>
                  <a:pt x="511447" y="192366"/>
                </a:cubicBezTo>
                <a:cubicBezTo>
                  <a:pt x="505803" y="200833"/>
                  <a:pt x="504034" y="204834"/>
                  <a:pt x="495572" y="211416"/>
                </a:cubicBezTo>
                <a:cubicBezTo>
                  <a:pt x="489548" y="216101"/>
                  <a:pt x="482872" y="219883"/>
                  <a:pt x="476522" y="224116"/>
                </a:cubicBezTo>
                <a:lnTo>
                  <a:pt x="466997" y="230466"/>
                </a:lnTo>
                <a:cubicBezTo>
                  <a:pt x="450064" y="255866"/>
                  <a:pt x="472289" y="225174"/>
                  <a:pt x="451122" y="246341"/>
                </a:cubicBezTo>
                <a:cubicBezTo>
                  <a:pt x="448424" y="249039"/>
                  <a:pt x="447644" y="253353"/>
                  <a:pt x="444772" y="255866"/>
                </a:cubicBezTo>
                <a:cubicBezTo>
                  <a:pt x="439029" y="260892"/>
                  <a:pt x="432072" y="264333"/>
                  <a:pt x="425722" y="268566"/>
                </a:cubicBezTo>
                <a:lnTo>
                  <a:pt x="416197" y="274916"/>
                </a:lnTo>
                <a:cubicBezTo>
                  <a:pt x="413022" y="277033"/>
                  <a:pt x="410292" y="280059"/>
                  <a:pt x="406672" y="281266"/>
                </a:cubicBezTo>
                <a:cubicBezTo>
                  <a:pt x="400322" y="283383"/>
                  <a:pt x="393191" y="283903"/>
                  <a:pt x="387622" y="287616"/>
                </a:cubicBezTo>
                <a:lnTo>
                  <a:pt x="368572" y="300316"/>
                </a:lnTo>
                <a:lnTo>
                  <a:pt x="359047" y="306666"/>
                </a:lnTo>
                <a:cubicBezTo>
                  <a:pt x="354814" y="313016"/>
                  <a:pt x="352697" y="321483"/>
                  <a:pt x="346347" y="325716"/>
                </a:cubicBezTo>
                <a:lnTo>
                  <a:pt x="317772" y="344766"/>
                </a:lnTo>
                <a:cubicBezTo>
                  <a:pt x="314597" y="346883"/>
                  <a:pt x="311867" y="349909"/>
                  <a:pt x="308247" y="351116"/>
                </a:cubicBezTo>
                <a:lnTo>
                  <a:pt x="251097" y="370166"/>
                </a:lnTo>
                <a:lnTo>
                  <a:pt x="232047" y="376516"/>
                </a:lnTo>
                <a:cubicBezTo>
                  <a:pt x="228872" y="377574"/>
                  <a:pt x="225307" y="377835"/>
                  <a:pt x="222522" y="379691"/>
                </a:cubicBezTo>
                <a:cubicBezTo>
                  <a:pt x="219347" y="381808"/>
                  <a:pt x="216484" y="384491"/>
                  <a:pt x="212997" y="386041"/>
                </a:cubicBezTo>
                <a:cubicBezTo>
                  <a:pt x="178992" y="401154"/>
                  <a:pt x="205978" y="384370"/>
                  <a:pt x="184422" y="398741"/>
                </a:cubicBezTo>
                <a:cubicBezTo>
                  <a:pt x="178778" y="407208"/>
                  <a:pt x="177009" y="411209"/>
                  <a:pt x="168547" y="417791"/>
                </a:cubicBezTo>
                <a:cubicBezTo>
                  <a:pt x="162523" y="422476"/>
                  <a:pt x="149497" y="430491"/>
                  <a:pt x="149497" y="430491"/>
                </a:cubicBezTo>
                <a:cubicBezTo>
                  <a:pt x="148439" y="433666"/>
                  <a:pt x="146322" y="436669"/>
                  <a:pt x="146322" y="440016"/>
                </a:cubicBezTo>
                <a:cubicBezTo>
                  <a:pt x="146322" y="447996"/>
                  <a:pt x="152636" y="452645"/>
                  <a:pt x="155847" y="459066"/>
                </a:cubicBezTo>
                <a:cubicBezTo>
                  <a:pt x="157344" y="462059"/>
                  <a:pt x="157964" y="465416"/>
                  <a:pt x="159022" y="468591"/>
                </a:cubicBezTo>
                <a:cubicBezTo>
                  <a:pt x="157964" y="477058"/>
                  <a:pt x="159312" y="486194"/>
                  <a:pt x="155847" y="493991"/>
                </a:cubicBezTo>
                <a:cubicBezTo>
                  <a:pt x="154488" y="497049"/>
                  <a:pt x="149497" y="498224"/>
                  <a:pt x="146322" y="497166"/>
                </a:cubicBezTo>
                <a:cubicBezTo>
                  <a:pt x="134929" y="493368"/>
                  <a:pt x="125965" y="483159"/>
                  <a:pt x="117747" y="474941"/>
                </a:cubicBezTo>
                <a:cubicBezTo>
                  <a:pt x="98553" y="479739"/>
                  <a:pt x="109187" y="476736"/>
                  <a:pt x="85997" y="484466"/>
                </a:cubicBezTo>
                <a:cubicBezTo>
                  <a:pt x="82822" y="485524"/>
                  <a:pt x="79257" y="485785"/>
                  <a:pt x="76472" y="487641"/>
                </a:cubicBezTo>
                <a:lnTo>
                  <a:pt x="57422" y="500341"/>
                </a:lnTo>
                <a:cubicBezTo>
                  <a:pt x="53189" y="506691"/>
                  <a:pt x="47135" y="512151"/>
                  <a:pt x="44722" y="519391"/>
                </a:cubicBezTo>
                <a:cubicBezTo>
                  <a:pt x="42605" y="525741"/>
                  <a:pt x="43105" y="533708"/>
                  <a:pt x="38372" y="538441"/>
                </a:cubicBezTo>
                <a:cubicBezTo>
                  <a:pt x="35197" y="541616"/>
                  <a:pt x="31722" y="544517"/>
                  <a:pt x="28847" y="547966"/>
                </a:cubicBezTo>
                <a:cubicBezTo>
                  <a:pt x="26404" y="550897"/>
                  <a:pt x="25369" y="554978"/>
                  <a:pt x="22497" y="557491"/>
                </a:cubicBezTo>
                <a:cubicBezTo>
                  <a:pt x="16754" y="562517"/>
                  <a:pt x="3447" y="570191"/>
                  <a:pt x="3447" y="570191"/>
                </a:cubicBezTo>
                <a:cubicBezTo>
                  <a:pt x="2389" y="573366"/>
                  <a:pt x="-971" y="576609"/>
                  <a:pt x="272" y="579716"/>
                </a:cubicBezTo>
                <a:cubicBezTo>
                  <a:pt x="1689" y="583259"/>
                  <a:pt x="6866" y="583623"/>
                  <a:pt x="9797" y="586066"/>
                </a:cubicBezTo>
                <a:cubicBezTo>
                  <a:pt x="13246" y="588941"/>
                  <a:pt x="16147" y="592416"/>
                  <a:pt x="19322" y="595591"/>
                </a:cubicBezTo>
                <a:cubicBezTo>
                  <a:pt x="21439" y="606174"/>
                  <a:pt x="24598" y="616602"/>
                  <a:pt x="25672" y="627341"/>
                </a:cubicBezTo>
                <a:cubicBezTo>
                  <a:pt x="27879" y="649406"/>
                  <a:pt x="26843" y="654527"/>
                  <a:pt x="32022" y="671791"/>
                </a:cubicBezTo>
                <a:cubicBezTo>
                  <a:pt x="33945" y="678202"/>
                  <a:pt x="32803" y="687128"/>
                  <a:pt x="38372" y="690841"/>
                </a:cubicBezTo>
                <a:cubicBezTo>
                  <a:pt x="44722" y="695074"/>
                  <a:pt x="50182" y="701128"/>
                  <a:pt x="57422" y="703541"/>
                </a:cubicBezTo>
                <a:cubicBezTo>
                  <a:pt x="60597" y="704599"/>
                  <a:pt x="64021" y="705091"/>
                  <a:pt x="66947" y="706716"/>
                </a:cubicBezTo>
                <a:cubicBezTo>
                  <a:pt x="99699" y="724912"/>
                  <a:pt x="73969" y="715407"/>
                  <a:pt x="95522" y="722591"/>
                </a:cubicBezTo>
                <a:lnTo>
                  <a:pt x="108222" y="741641"/>
                </a:lnTo>
                <a:cubicBezTo>
                  <a:pt x="110339" y="744816"/>
                  <a:pt x="111874" y="748468"/>
                  <a:pt x="114572" y="751166"/>
                </a:cubicBezTo>
                <a:cubicBezTo>
                  <a:pt x="117747" y="754341"/>
                  <a:pt x="121222" y="757242"/>
                  <a:pt x="124097" y="760691"/>
                </a:cubicBezTo>
                <a:cubicBezTo>
                  <a:pt x="129889" y="767642"/>
                  <a:pt x="131336" y="774943"/>
                  <a:pt x="139972" y="779741"/>
                </a:cubicBezTo>
                <a:cubicBezTo>
                  <a:pt x="148757" y="784622"/>
                  <a:pt x="161919" y="786325"/>
                  <a:pt x="171722" y="789266"/>
                </a:cubicBezTo>
                <a:cubicBezTo>
                  <a:pt x="178133" y="791189"/>
                  <a:pt x="184422" y="793499"/>
                  <a:pt x="190772" y="795616"/>
                </a:cubicBezTo>
                <a:lnTo>
                  <a:pt x="200297" y="798791"/>
                </a:lnTo>
                <a:cubicBezTo>
                  <a:pt x="202414" y="795616"/>
                  <a:pt x="205097" y="792753"/>
                  <a:pt x="206647" y="789266"/>
                </a:cubicBezTo>
                <a:cubicBezTo>
                  <a:pt x="213255" y="774398"/>
                  <a:pt x="212852" y="769280"/>
                  <a:pt x="216172" y="754341"/>
                </a:cubicBezTo>
                <a:cubicBezTo>
                  <a:pt x="216196" y="754235"/>
                  <a:pt x="221007" y="733631"/>
                  <a:pt x="222522" y="732116"/>
                </a:cubicBezTo>
                <a:cubicBezTo>
                  <a:pt x="224889" y="729749"/>
                  <a:pt x="228872" y="729999"/>
                  <a:pt x="232047" y="728941"/>
                </a:cubicBezTo>
                <a:cubicBezTo>
                  <a:pt x="236280" y="722591"/>
                  <a:pt x="237507" y="712304"/>
                  <a:pt x="244747" y="709891"/>
                </a:cubicBezTo>
                <a:cubicBezTo>
                  <a:pt x="251097" y="707774"/>
                  <a:pt x="257233" y="704854"/>
                  <a:pt x="263797" y="703541"/>
                </a:cubicBezTo>
                <a:cubicBezTo>
                  <a:pt x="282954" y="699710"/>
                  <a:pt x="274552" y="702073"/>
                  <a:pt x="289197" y="697191"/>
                </a:cubicBezTo>
                <a:cubicBezTo>
                  <a:pt x="290255" y="694016"/>
                  <a:pt x="290747" y="690592"/>
                  <a:pt x="292372" y="687666"/>
                </a:cubicBezTo>
                <a:cubicBezTo>
                  <a:pt x="300804" y="672488"/>
                  <a:pt x="313513" y="656729"/>
                  <a:pt x="327297" y="646391"/>
                </a:cubicBezTo>
                <a:cubicBezTo>
                  <a:pt x="338228" y="638193"/>
                  <a:pt x="351450" y="629212"/>
                  <a:pt x="359047" y="617816"/>
                </a:cubicBezTo>
                <a:lnTo>
                  <a:pt x="378097" y="589241"/>
                </a:lnTo>
                <a:lnTo>
                  <a:pt x="384447" y="579716"/>
                </a:lnTo>
                <a:cubicBezTo>
                  <a:pt x="386564" y="576541"/>
                  <a:pt x="388099" y="572889"/>
                  <a:pt x="390797" y="570191"/>
                </a:cubicBezTo>
                <a:cubicBezTo>
                  <a:pt x="393972" y="567016"/>
                  <a:pt x="397447" y="564115"/>
                  <a:pt x="400322" y="560666"/>
                </a:cubicBezTo>
                <a:cubicBezTo>
                  <a:pt x="402765" y="557735"/>
                  <a:pt x="403974" y="553839"/>
                  <a:pt x="406672" y="551141"/>
                </a:cubicBezTo>
                <a:cubicBezTo>
                  <a:pt x="409370" y="548443"/>
                  <a:pt x="413345" y="547326"/>
                  <a:pt x="416197" y="544791"/>
                </a:cubicBezTo>
                <a:cubicBezTo>
                  <a:pt x="422909" y="538825"/>
                  <a:pt x="427775" y="530722"/>
                  <a:pt x="435247" y="525741"/>
                </a:cubicBezTo>
                <a:lnTo>
                  <a:pt x="454297" y="513041"/>
                </a:lnTo>
                <a:cubicBezTo>
                  <a:pt x="457472" y="510924"/>
                  <a:pt x="460202" y="507898"/>
                  <a:pt x="463822" y="506691"/>
                </a:cubicBezTo>
                <a:lnTo>
                  <a:pt x="473347" y="503516"/>
                </a:lnTo>
                <a:cubicBezTo>
                  <a:pt x="487105" y="504574"/>
                  <a:pt x="501289" y="503136"/>
                  <a:pt x="514622" y="506691"/>
                </a:cubicBezTo>
                <a:cubicBezTo>
                  <a:pt x="518309" y="507674"/>
                  <a:pt x="519422" y="512729"/>
                  <a:pt x="520972" y="516216"/>
                </a:cubicBezTo>
                <a:cubicBezTo>
                  <a:pt x="523690" y="522333"/>
                  <a:pt x="523609" y="529697"/>
                  <a:pt x="527322" y="535266"/>
                </a:cubicBezTo>
                <a:cubicBezTo>
                  <a:pt x="535528" y="547576"/>
                  <a:pt x="532465" y="541171"/>
                  <a:pt x="536847" y="554316"/>
                </a:cubicBezTo>
                <a:cubicBezTo>
                  <a:pt x="530497" y="556433"/>
                  <a:pt x="519914" y="554316"/>
                  <a:pt x="517797" y="560666"/>
                </a:cubicBezTo>
                <a:lnTo>
                  <a:pt x="511447" y="579716"/>
                </a:lnTo>
                <a:cubicBezTo>
                  <a:pt x="504461" y="649579"/>
                  <a:pt x="509693" y="589844"/>
                  <a:pt x="505097" y="716241"/>
                </a:cubicBezTo>
                <a:cubicBezTo>
                  <a:pt x="504250" y="739533"/>
                  <a:pt x="502980" y="762808"/>
                  <a:pt x="501922" y="786091"/>
                </a:cubicBezTo>
                <a:cubicBezTo>
                  <a:pt x="503735" y="795155"/>
                  <a:pt x="505582" y="805698"/>
                  <a:pt x="508272" y="814666"/>
                </a:cubicBezTo>
                <a:cubicBezTo>
                  <a:pt x="510195" y="821077"/>
                  <a:pt x="508272" y="831599"/>
                  <a:pt x="514622" y="833716"/>
                </a:cubicBezTo>
                <a:cubicBezTo>
                  <a:pt x="538563" y="841696"/>
                  <a:pt x="509053" y="830931"/>
                  <a:pt x="533672" y="843241"/>
                </a:cubicBezTo>
                <a:cubicBezTo>
                  <a:pt x="536665" y="844738"/>
                  <a:pt x="540271" y="844791"/>
                  <a:pt x="543197" y="846416"/>
                </a:cubicBezTo>
                <a:cubicBezTo>
                  <a:pt x="549868" y="850122"/>
                  <a:pt x="555007" y="856703"/>
                  <a:pt x="562247" y="859116"/>
                </a:cubicBezTo>
                <a:cubicBezTo>
                  <a:pt x="579012" y="864704"/>
                  <a:pt x="568987" y="860435"/>
                  <a:pt x="590822" y="874991"/>
                </a:cubicBezTo>
                <a:lnTo>
                  <a:pt x="600347" y="881341"/>
                </a:lnTo>
                <a:lnTo>
                  <a:pt x="613047" y="919441"/>
                </a:lnTo>
                <a:lnTo>
                  <a:pt x="616222" y="928966"/>
                </a:lnTo>
                <a:cubicBezTo>
                  <a:pt x="617280" y="932141"/>
                  <a:pt x="618585" y="935244"/>
                  <a:pt x="619397" y="938491"/>
                </a:cubicBezTo>
                <a:cubicBezTo>
                  <a:pt x="624133" y="957436"/>
                  <a:pt x="621855" y="946887"/>
                  <a:pt x="625747" y="970241"/>
                </a:cubicBezTo>
                <a:cubicBezTo>
                  <a:pt x="627658" y="1002726"/>
                  <a:pt x="624919" y="1012989"/>
                  <a:pt x="632097" y="1036916"/>
                </a:cubicBezTo>
                <a:cubicBezTo>
                  <a:pt x="634020" y="1043327"/>
                  <a:pt x="634734" y="1050397"/>
                  <a:pt x="638447" y="1055966"/>
                </a:cubicBezTo>
                <a:cubicBezTo>
                  <a:pt x="654213" y="1079615"/>
                  <a:pt x="633950" y="1050570"/>
                  <a:pt x="654322" y="1075016"/>
                </a:cubicBezTo>
                <a:cubicBezTo>
                  <a:pt x="656765" y="1077947"/>
                  <a:pt x="658555" y="1081366"/>
                  <a:pt x="660672" y="1084541"/>
                </a:cubicBezTo>
                <a:cubicBezTo>
                  <a:pt x="661730" y="1101474"/>
                  <a:pt x="663059" y="1118393"/>
                  <a:pt x="663847" y="1135341"/>
                </a:cubicBezTo>
                <a:cubicBezTo>
                  <a:pt x="665176" y="1163905"/>
                  <a:pt x="663243" y="1192722"/>
                  <a:pt x="667022" y="1221066"/>
                </a:cubicBezTo>
                <a:cubicBezTo>
                  <a:pt x="668375" y="1231213"/>
                  <a:pt x="680142" y="1230472"/>
                  <a:pt x="686072" y="1233766"/>
                </a:cubicBezTo>
                <a:cubicBezTo>
                  <a:pt x="692743" y="1237472"/>
                  <a:pt x="697882" y="1244053"/>
                  <a:pt x="705122" y="1246466"/>
                </a:cubicBezTo>
                <a:cubicBezTo>
                  <a:pt x="711472" y="1248583"/>
                  <a:pt x="718603" y="1249103"/>
                  <a:pt x="724172" y="1252816"/>
                </a:cubicBezTo>
                <a:cubicBezTo>
                  <a:pt x="736482" y="1261022"/>
                  <a:pt x="730077" y="1257959"/>
                  <a:pt x="743222" y="1262341"/>
                </a:cubicBezTo>
                <a:cubicBezTo>
                  <a:pt x="740047" y="1264458"/>
                  <a:pt x="737184" y="1267141"/>
                  <a:pt x="733697" y="1268691"/>
                </a:cubicBezTo>
                <a:cubicBezTo>
                  <a:pt x="727580" y="1271409"/>
                  <a:pt x="714647" y="1275041"/>
                  <a:pt x="714647" y="1275041"/>
                </a:cubicBezTo>
                <a:cubicBezTo>
                  <a:pt x="696449" y="1302338"/>
                  <a:pt x="720680" y="1270214"/>
                  <a:pt x="698772" y="1287741"/>
                </a:cubicBezTo>
                <a:cubicBezTo>
                  <a:pt x="695792" y="1290125"/>
                  <a:pt x="694539" y="1294091"/>
                  <a:pt x="692422" y="1297266"/>
                </a:cubicBezTo>
                <a:cubicBezTo>
                  <a:pt x="693480" y="1314199"/>
                  <a:pt x="694296" y="1331150"/>
                  <a:pt x="695597" y="1348066"/>
                </a:cubicBezTo>
                <a:cubicBezTo>
                  <a:pt x="696413" y="1358671"/>
                  <a:pt x="695409" y="1369726"/>
                  <a:pt x="698772" y="1379816"/>
                </a:cubicBezTo>
                <a:cubicBezTo>
                  <a:pt x="699979" y="1383436"/>
                  <a:pt x="705122" y="1384049"/>
                  <a:pt x="708297" y="1386166"/>
                </a:cubicBezTo>
                <a:cubicBezTo>
                  <a:pt x="728405" y="1385108"/>
                  <a:pt x="748550" y="1384597"/>
                  <a:pt x="768622" y="1382991"/>
                </a:cubicBezTo>
                <a:cubicBezTo>
                  <a:pt x="775039" y="1382478"/>
                  <a:pt x="781234" y="1379816"/>
                  <a:pt x="787672" y="1379816"/>
                </a:cubicBezTo>
                <a:cubicBezTo>
                  <a:pt x="792036" y="1379816"/>
                  <a:pt x="796112" y="1382044"/>
                  <a:pt x="800372" y="1382991"/>
                </a:cubicBezTo>
                <a:cubicBezTo>
                  <a:pt x="817086" y="1386705"/>
                  <a:pt x="819918" y="1386690"/>
                  <a:pt x="838472" y="1389341"/>
                </a:cubicBezTo>
                <a:cubicBezTo>
                  <a:pt x="843764" y="1388283"/>
                  <a:pt x="850087" y="1389479"/>
                  <a:pt x="854347" y="1386166"/>
                </a:cubicBezTo>
                <a:cubicBezTo>
                  <a:pt x="860371" y="1381481"/>
                  <a:pt x="862814" y="1373466"/>
                  <a:pt x="867047" y="1367116"/>
                </a:cubicBezTo>
                <a:cubicBezTo>
                  <a:pt x="877110" y="1352022"/>
                  <a:pt x="872190" y="1361211"/>
                  <a:pt x="879747" y="1338541"/>
                </a:cubicBezTo>
                <a:cubicBezTo>
                  <a:pt x="880805" y="1335366"/>
                  <a:pt x="881066" y="1331801"/>
                  <a:pt x="882922" y="1329016"/>
                </a:cubicBezTo>
                <a:cubicBezTo>
                  <a:pt x="885039" y="1325841"/>
                  <a:pt x="887565" y="1322904"/>
                  <a:pt x="889272" y="1319491"/>
                </a:cubicBezTo>
                <a:cubicBezTo>
                  <a:pt x="890769" y="1316498"/>
                  <a:pt x="890822" y="1312892"/>
                  <a:pt x="892447" y="1309966"/>
                </a:cubicBezTo>
                <a:cubicBezTo>
                  <a:pt x="896153" y="1303295"/>
                  <a:pt x="900914" y="1297266"/>
                  <a:pt x="905147" y="1290916"/>
                </a:cubicBezTo>
                <a:lnTo>
                  <a:pt x="911497" y="1281391"/>
                </a:lnTo>
                <a:cubicBezTo>
                  <a:pt x="913614" y="1278216"/>
                  <a:pt x="914227" y="1273073"/>
                  <a:pt x="917847" y="1271866"/>
                </a:cubicBezTo>
                <a:lnTo>
                  <a:pt x="927372" y="1268691"/>
                </a:lnTo>
                <a:cubicBezTo>
                  <a:pt x="947478" y="1272042"/>
                  <a:pt x="960538" y="1273178"/>
                  <a:pt x="978172" y="1278216"/>
                </a:cubicBezTo>
                <a:cubicBezTo>
                  <a:pt x="981390" y="1279135"/>
                  <a:pt x="984522" y="1280333"/>
                  <a:pt x="987697" y="1281391"/>
                </a:cubicBezTo>
                <a:cubicBezTo>
                  <a:pt x="989814" y="1287741"/>
                  <a:pt x="990334" y="1294872"/>
                  <a:pt x="994047" y="1300441"/>
                </a:cubicBezTo>
                <a:cubicBezTo>
                  <a:pt x="996164" y="1303616"/>
                  <a:pt x="998690" y="1306553"/>
                  <a:pt x="1000397" y="1309966"/>
                </a:cubicBezTo>
                <a:cubicBezTo>
                  <a:pt x="1001894" y="1312959"/>
                  <a:pt x="1001947" y="1316565"/>
                  <a:pt x="1003572" y="1319491"/>
                </a:cubicBezTo>
                <a:cubicBezTo>
                  <a:pt x="1007278" y="1326162"/>
                  <a:pt x="1013859" y="1331301"/>
                  <a:pt x="1016272" y="1338541"/>
                </a:cubicBezTo>
                <a:lnTo>
                  <a:pt x="1022622" y="1357591"/>
                </a:lnTo>
                <a:cubicBezTo>
                  <a:pt x="1023680" y="1360766"/>
                  <a:pt x="1023941" y="1364331"/>
                  <a:pt x="1025797" y="1367116"/>
                </a:cubicBezTo>
                <a:cubicBezTo>
                  <a:pt x="1027914" y="1370291"/>
                  <a:pt x="1030597" y="1373154"/>
                  <a:pt x="1032147" y="1376641"/>
                </a:cubicBezTo>
                <a:cubicBezTo>
                  <a:pt x="1034865" y="1382758"/>
                  <a:pt x="1034784" y="1390122"/>
                  <a:pt x="1038497" y="1395691"/>
                </a:cubicBezTo>
                <a:cubicBezTo>
                  <a:pt x="1040614" y="1398866"/>
                  <a:pt x="1043297" y="1401729"/>
                  <a:pt x="1044847" y="1405216"/>
                </a:cubicBezTo>
                <a:cubicBezTo>
                  <a:pt x="1047565" y="1411333"/>
                  <a:pt x="1047484" y="1418697"/>
                  <a:pt x="1051197" y="1424266"/>
                </a:cubicBezTo>
                <a:cubicBezTo>
                  <a:pt x="1055430" y="1430616"/>
                  <a:pt x="1061484" y="1436076"/>
                  <a:pt x="1063897" y="1443316"/>
                </a:cubicBezTo>
                <a:cubicBezTo>
                  <a:pt x="1064955" y="1446491"/>
                  <a:pt x="1064705" y="1450474"/>
                  <a:pt x="1067072" y="1452841"/>
                </a:cubicBezTo>
                <a:cubicBezTo>
                  <a:pt x="1069439" y="1455208"/>
                  <a:pt x="1073604" y="1454519"/>
                  <a:pt x="1076597" y="1456016"/>
                </a:cubicBezTo>
                <a:cubicBezTo>
                  <a:pt x="1080010" y="1457723"/>
                  <a:pt x="1082947" y="1460249"/>
                  <a:pt x="1086122" y="1462366"/>
                </a:cubicBezTo>
                <a:cubicBezTo>
                  <a:pt x="1093530" y="1461308"/>
                  <a:pt x="1100905" y="1459974"/>
                  <a:pt x="1108347" y="1459191"/>
                </a:cubicBezTo>
                <a:cubicBezTo>
                  <a:pt x="1121021" y="1457857"/>
                  <a:pt x="1133781" y="1457423"/>
                  <a:pt x="1146447" y="1456016"/>
                </a:cubicBezTo>
                <a:cubicBezTo>
                  <a:pt x="1155534" y="1455006"/>
                  <a:pt x="1168923" y="1452448"/>
                  <a:pt x="1178197" y="1449666"/>
                </a:cubicBezTo>
                <a:cubicBezTo>
                  <a:pt x="1184608" y="1447743"/>
                  <a:pt x="1191678" y="1447029"/>
                  <a:pt x="1197247" y="1443316"/>
                </a:cubicBezTo>
                <a:lnTo>
                  <a:pt x="1206772" y="1436966"/>
                </a:lnTo>
                <a:cubicBezTo>
                  <a:pt x="1208889" y="1433791"/>
                  <a:pt x="1210424" y="1430139"/>
                  <a:pt x="1213122" y="1427441"/>
                </a:cubicBezTo>
                <a:cubicBezTo>
                  <a:pt x="1224279" y="1416284"/>
                  <a:pt x="1227880" y="1421839"/>
                  <a:pt x="1244872" y="1424266"/>
                </a:cubicBezTo>
                <a:cubicBezTo>
                  <a:pt x="1252189" y="1423047"/>
                  <a:pt x="1265631" y="1421824"/>
                  <a:pt x="1273447" y="1417916"/>
                </a:cubicBezTo>
                <a:cubicBezTo>
                  <a:pt x="1287062" y="1411109"/>
                  <a:pt x="1279858" y="1411872"/>
                  <a:pt x="1292497" y="1402041"/>
                </a:cubicBezTo>
                <a:cubicBezTo>
                  <a:pt x="1298521" y="1397356"/>
                  <a:pt x="1304307" y="1391754"/>
                  <a:pt x="1311547" y="1389341"/>
                </a:cubicBezTo>
                <a:lnTo>
                  <a:pt x="1340122" y="1379816"/>
                </a:lnTo>
                <a:cubicBezTo>
                  <a:pt x="1343297" y="1378758"/>
                  <a:pt x="1346400" y="1377453"/>
                  <a:pt x="1349647" y="1376641"/>
                </a:cubicBezTo>
                <a:cubicBezTo>
                  <a:pt x="1358762" y="1374362"/>
                  <a:pt x="1373667" y="1370981"/>
                  <a:pt x="1381397" y="1367116"/>
                </a:cubicBezTo>
                <a:cubicBezTo>
                  <a:pt x="1385630" y="1364999"/>
                  <a:pt x="1389665" y="1362428"/>
                  <a:pt x="1394097" y="1360766"/>
                </a:cubicBezTo>
                <a:cubicBezTo>
                  <a:pt x="1398183" y="1359234"/>
                  <a:pt x="1402601" y="1358790"/>
                  <a:pt x="1406797" y="1357591"/>
                </a:cubicBezTo>
                <a:cubicBezTo>
                  <a:pt x="1410015" y="1356672"/>
                  <a:pt x="1413104" y="1355335"/>
                  <a:pt x="1416322" y="1354416"/>
                </a:cubicBezTo>
                <a:cubicBezTo>
                  <a:pt x="1444229" y="1346443"/>
                  <a:pt x="1415709" y="1355679"/>
                  <a:pt x="1438547" y="1348066"/>
                </a:cubicBezTo>
                <a:cubicBezTo>
                  <a:pt x="1447014" y="1349124"/>
                  <a:pt x="1456025" y="1348072"/>
                  <a:pt x="1463947" y="1351241"/>
                </a:cubicBezTo>
                <a:cubicBezTo>
                  <a:pt x="1467490" y="1352658"/>
                  <a:pt x="1467599" y="1358068"/>
                  <a:pt x="1470297" y="1360766"/>
                </a:cubicBezTo>
                <a:cubicBezTo>
                  <a:pt x="1476452" y="1366921"/>
                  <a:pt x="1481600" y="1367709"/>
                  <a:pt x="1489347" y="1370291"/>
                </a:cubicBezTo>
                <a:cubicBezTo>
                  <a:pt x="1506112" y="1364703"/>
                  <a:pt x="1497016" y="1369901"/>
                  <a:pt x="1511572" y="1348066"/>
                </a:cubicBezTo>
                <a:cubicBezTo>
                  <a:pt x="1513689" y="1344891"/>
                  <a:pt x="1516715" y="1342161"/>
                  <a:pt x="1517922" y="1338541"/>
                </a:cubicBezTo>
                <a:lnTo>
                  <a:pt x="1524272" y="1319491"/>
                </a:lnTo>
                <a:cubicBezTo>
                  <a:pt x="1516160" y="1295156"/>
                  <a:pt x="1524828" y="1323660"/>
                  <a:pt x="1517922" y="1271866"/>
                </a:cubicBezTo>
                <a:cubicBezTo>
                  <a:pt x="1517480" y="1268549"/>
                  <a:pt x="1515805" y="1265516"/>
                  <a:pt x="1514747" y="1262341"/>
                </a:cubicBezTo>
                <a:cubicBezTo>
                  <a:pt x="1515805" y="1255991"/>
                  <a:pt x="1513900" y="1248318"/>
                  <a:pt x="1517922" y="1243291"/>
                </a:cubicBezTo>
                <a:cubicBezTo>
                  <a:pt x="1520013" y="1240678"/>
                  <a:pt x="1524454" y="1244969"/>
                  <a:pt x="1527447" y="1246466"/>
                </a:cubicBezTo>
                <a:cubicBezTo>
                  <a:pt x="1530860" y="1248173"/>
                  <a:pt x="1533270" y="1251891"/>
                  <a:pt x="1536972" y="1252816"/>
                </a:cubicBezTo>
                <a:cubicBezTo>
                  <a:pt x="1546269" y="1255140"/>
                  <a:pt x="1556047" y="1254724"/>
                  <a:pt x="1565547" y="1255991"/>
                </a:cubicBezTo>
                <a:cubicBezTo>
                  <a:pt x="1571928" y="1256842"/>
                  <a:pt x="1578247" y="1258108"/>
                  <a:pt x="1584597" y="1259166"/>
                </a:cubicBezTo>
                <a:cubicBezTo>
                  <a:pt x="1590947" y="1258108"/>
                  <a:pt x="1597402" y="1257552"/>
                  <a:pt x="1603647" y="1255991"/>
                </a:cubicBezTo>
                <a:cubicBezTo>
                  <a:pt x="1610141" y="1254368"/>
                  <a:pt x="1616347" y="1251758"/>
                  <a:pt x="1622697" y="1249641"/>
                </a:cubicBezTo>
                <a:lnTo>
                  <a:pt x="1641747" y="1243291"/>
                </a:lnTo>
                <a:lnTo>
                  <a:pt x="1651272" y="1240116"/>
                </a:lnTo>
                <a:cubicBezTo>
                  <a:pt x="1654447" y="1239058"/>
                  <a:pt x="1658012" y="1238797"/>
                  <a:pt x="1660797" y="1236941"/>
                </a:cubicBezTo>
                <a:lnTo>
                  <a:pt x="1689372" y="1217891"/>
                </a:lnTo>
                <a:lnTo>
                  <a:pt x="1698897" y="1211541"/>
                </a:lnTo>
                <a:cubicBezTo>
                  <a:pt x="1702072" y="1209424"/>
                  <a:pt x="1705009" y="1206898"/>
                  <a:pt x="1708422" y="1205191"/>
                </a:cubicBezTo>
                <a:cubicBezTo>
                  <a:pt x="1712655" y="1203074"/>
                  <a:pt x="1717271" y="1201592"/>
                  <a:pt x="1721122" y="1198841"/>
                </a:cubicBezTo>
                <a:cubicBezTo>
                  <a:pt x="1724776" y="1196231"/>
                  <a:pt x="1726911" y="1191807"/>
                  <a:pt x="1730647" y="1189316"/>
                </a:cubicBezTo>
                <a:cubicBezTo>
                  <a:pt x="1733432" y="1187460"/>
                  <a:pt x="1737179" y="1187638"/>
                  <a:pt x="1740172" y="1186141"/>
                </a:cubicBezTo>
                <a:cubicBezTo>
                  <a:pt x="1744037" y="1184209"/>
                  <a:pt x="1760599" y="1171884"/>
                  <a:pt x="1762397" y="1170266"/>
                </a:cubicBezTo>
                <a:cubicBezTo>
                  <a:pt x="1769072" y="1164259"/>
                  <a:pt x="1772928" y="1154056"/>
                  <a:pt x="1781447" y="1151216"/>
                </a:cubicBezTo>
                <a:lnTo>
                  <a:pt x="1790972" y="1148041"/>
                </a:lnTo>
                <a:cubicBezTo>
                  <a:pt x="1794147" y="1144866"/>
                  <a:pt x="1796953" y="1141273"/>
                  <a:pt x="1800497" y="1138516"/>
                </a:cubicBezTo>
                <a:cubicBezTo>
                  <a:pt x="1806521" y="1133831"/>
                  <a:pt x="1813197" y="1130049"/>
                  <a:pt x="1819547" y="1125816"/>
                </a:cubicBezTo>
                <a:cubicBezTo>
                  <a:pt x="1822722" y="1123699"/>
                  <a:pt x="1826374" y="1122164"/>
                  <a:pt x="1829072" y="1119466"/>
                </a:cubicBezTo>
                <a:cubicBezTo>
                  <a:pt x="1832247" y="1116291"/>
                  <a:pt x="1835722" y="1113390"/>
                  <a:pt x="1838597" y="1109941"/>
                </a:cubicBezTo>
                <a:cubicBezTo>
                  <a:pt x="1841040" y="1107010"/>
                  <a:pt x="1841967" y="1102800"/>
                  <a:pt x="1844947" y="1100416"/>
                </a:cubicBezTo>
                <a:cubicBezTo>
                  <a:pt x="1847560" y="1098325"/>
                  <a:pt x="1851297" y="1098299"/>
                  <a:pt x="1854472" y="1097241"/>
                </a:cubicBezTo>
                <a:cubicBezTo>
                  <a:pt x="1869393" y="1082320"/>
                  <a:pt x="1860261" y="1090207"/>
                  <a:pt x="1883047" y="1075016"/>
                </a:cubicBezTo>
                <a:lnTo>
                  <a:pt x="1892572" y="1068666"/>
                </a:lnTo>
                <a:cubicBezTo>
                  <a:pt x="1910770" y="1041369"/>
                  <a:pt x="1888952" y="1075906"/>
                  <a:pt x="1902097" y="1049616"/>
                </a:cubicBezTo>
                <a:cubicBezTo>
                  <a:pt x="1908947" y="1035916"/>
                  <a:pt x="1908430" y="1044931"/>
                  <a:pt x="1911622" y="1030566"/>
                </a:cubicBezTo>
                <a:cubicBezTo>
                  <a:pt x="1913019" y="1024282"/>
                  <a:pt x="1913448" y="1017811"/>
                  <a:pt x="1914797" y="1011516"/>
                </a:cubicBezTo>
                <a:cubicBezTo>
                  <a:pt x="1916626" y="1002982"/>
                  <a:pt x="1919030" y="994583"/>
                  <a:pt x="1921147" y="986116"/>
                </a:cubicBezTo>
                <a:cubicBezTo>
                  <a:pt x="1922205" y="981883"/>
                  <a:pt x="1923705" y="977736"/>
                  <a:pt x="1924322" y="973416"/>
                </a:cubicBezTo>
                <a:cubicBezTo>
                  <a:pt x="1925380" y="966008"/>
                  <a:pt x="1926330" y="958583"/>
                  <a:pt x="1927497" y="951191"/>
                </a:cubicBezTo>
                <a:cubicBezTo>
                  <a:pt x="1929578" y="938008"/>
                  <a:pt x="1935222" y="907063"/>
                  <a:pt x="1937022" y="890866"/>
                </a:cubicBezTo>
                <a:cubicBezTo>
                  <a:pt x="1939782" y="866024"/>
                  <a:pt x="1938321" y="860268"/>
                  <a:pt x="1943372" y="840066"/>
                </a:cubicBezTo>
                <a:cubicBezTo>
                  <a:pt x="1944184" y="836819"/>
                  <a:pt x="1943824" y="832486"/>
                  <a:pt x="1946547" y="830541"/>
                </a:cubicBezTo>
                <a:cubicBezTo>
                  <a:pt x="1951994" y="826650"/>
                  <a:pt x="1959247" y="826308"/>
                  <a:pt x="1965597" y="824191"/>
                </a:cubicBezTo>
                <a:lnTo>
                  <a:pt x="1994172" y="814666"/>
                </a:lnTo>
                <a:cubicBezTo>
                  <a:pt x="1997347" y="813608"/>
                  <a:pt x="2000450" y="812303"/>
                  <a:pt x="2003697" y="811491"/>
                </a:cubicBezTo>
                <a:lnTo>
                  <a:pt x="2016397" y="808316"/>
                </a:lnTo>
                <a:cubicBezTo>
                  <a:pt x="2015339" y="805141"/>
                  <a:pt x="2013222" y="802138"/>
                  <a:pt x="2013222" y="798791"/>
                </a:cubicBezTo>
                <a:cubicBezTo>
                  <a:pt x="2013222" y="796756"/>
                  <a:pt x="2018075" y="779560"/>
                  <a:pt x="2019572" y="776566"/>
                </a:cubicBezTo>
                <a:cubicBezTo>
                  <a:pt x="2021279" y="773153"/>
                  <a:pt x="2024372" y="770528"/>
                  <a:pt x="2025922" y="767041"/>
                </a:cubicBezTo>
                <a:cubicBezTo>
                  <a:pt x="2028640" y="760924"/>
                  <a:pt x="2032272" y="747991"/>
                  <a:pt x="2032272" y="747991"/>
                </a:cubicBezTo>
                <a:lnTo>
                  <a:pt x="2019572" y="709891"/>
                </a:lnTo>
                <a:lnTo>
                  <a:pt x="2016397" y="700366"/>
                </a:lnTo>
                <a:lnTo>
                  <a:pt x="2013222" y="690841"/>
                </a:lnTo>
                <a:cubicBezTo>
                  <a:pt x="2017227" y="658799"/>
                  <a:pt x="2013699" y="673536"/>
                  <a:pt x="2022747" y="646391"/>
                </a:cubicBezTo>
                <a:lnTo>
                  <a:pt x="2025922" y="636866"/>
                </a:lnTo>
                <a:cubicBezTo>
                  <a:pt x="2024229" y="631786"/>
                  <a:pt x="2023382" y="620779"/>
                  <a:pt x="2013222" y="624166"/>
                </a:cubicBezTo>
                <a:cubicBezTo>
                  <a:pt x="1987860" y="632620"/>
                  <a:pt x="2001084" y="635433"/>
                  <a:pt x="1984647" y="646391"/>
                </a:cubicBezTo>
                <a:cubicBezTo>
                  <a:pt x="1981862" y="648247"/>
                  <a:pt x="1978048" y="647941"/>
                  <a:pt x="1975122" y="649566"/>
                </a:cubicBezTo>
                <a:cubicBezTo>
                  <a:pt x="1968451" y="653272"/>
                  <a:pt x="1963312" y="659853"/>
                  <a:pt x="1956072" y="662266"/>
                </a:cubicBezTo>
                <a:cubicBezTo>
                  <a:pt x="1942927" y="666648"/>
                  <a:pt x="1949332" y="663585"/>
                  <a:pt x="1937022" y="671791"/>
                </a:cubicBezTo>
                <a:cubicBezTo>
                  <a:pt x="1938080" y="674966"/>
                  <a:pt x="1940197" y="677969"/>
                  <a:pt x="1940197" y="681316"/>
                </a:cubicBezTo>
                <a:cubicBezTo>
                  <a:pt x="1940197" y="691197"/>
                  <a:pt x="1939279" y="705535"/>
                  <a:pt x="1930672" y="713066"/>
                </a:cubicBezTo>
                <a:cubicBezTo>
                  <a:pt x="1924929" y="718092"/>
                  <a:pt x="1917018" y="720370"/>
                  <a:pt x="1911622" y="725766"/>
                </a:cubicBezTo>
                <a:cubicBezTo>
                  <a:pt x="1908447" y="728941"/>
                  <a:pt x="1905641" y="732534"/>
                  <a:pt x="1902097" y="735291"/>
                </a:cubicBezTo>
                <a:cubicBezTo>
                  <a:pt x="1896073" y="739976"/>
                  <a:pt x="1883047" y="747991"/>
                  <a:pt x="1883047" y="747991"/>
                </a:cubicBezTo>
                <a:cubicBezTo>
                  <a:pt x="1880930" y="751166"/>
                  <a:pt x="1878200" y="754009"/>
                  <a:pt x="1876697" y="757516"/>
                </a:cubicBezTo>
                <a:cubicBezTo>
                  <a:pt x="1874978" y="761527"/>
                  <a:pt x="1876874" y="767422"/>
                  <a:pt x="1873522" y="770216"/>
                </a:cubicBezTo>
                <a:cubicBezTo>
                  <a:pt x="1869376" y="773671"/>
                  <a:pt x="1862882" y="772082"/>
                  <a:pt x="1857647" y="773391"/>
                </a:cubicBezTo>
                <a:cubicBezTo>
                  <a:pt x="1854400" y="774203"/>
                  <a:pt x="1851115" y="775069"/>
                  <a:pt x="1848122" y="776566"/>
                </a:cubicBezTo>
                <a:cubicBezTo>
                  <a:pt x="1836298" y="782478"/>
                  <a:pt x="1839605" y="783664"/>
                  <a:pt x="1829072" y="792441"/>
                </a:cubicBezTo>
                <a:cubicBezTo>
                  <a:pt x="1826141" y="794884"/>
                  <a:pt x="1822383" y="796238"/>
                  <a:pt x="1819547" y="798791"/>
                </a:cubicBezTo>
                <a:cubicBezTo>
                  <a:pt x="1790616" y="824829"/>
                  <a:pt x="1808648" y="817241"/>
                  <a:pt x="1787797" y="824191"/>
                </a:cubicBezTo>
                <a:cubicBezTo>
                  <a:pt x="1769599" y="851488"/>
                  <a:pt x="1793830" y="819364"/>
                  <a:pt x="1771922" y="836891"/>
                </a:cubicBezTo>
                <a:cubicBezTo>
                  <a:pt x="1768942" y="839275"/>
                  <a:pt x="1768808" y="844394"/>
                  <a:pt x="1765572" y="846416"/>
                </a:cubicBezTo>
                <a:cubicBezTo>
                  <a:pt x="1759896" y="849964"/>
                  <a:pt x="1752509" y="849773"/>
                  <a:pt x="1746522" y="852766"/>
                </a:cubicBezTo>
                <a:cubicBezTo>
                  <a:pt x="1733384" y="859335"/>
                  <a:pt x="1730465" y="861543"/>
                  <a:pt x="1714772" y="865466"/>
                </a:cubicBezTo>
                <a:cubicBezTo>
                  <a:pt x="1706305" y="867583"/>
                  <a:pt x="1697930" y="870104"/>
                  <a:pt x="1689372" y="871816"/>
                </a:cubicBezTo>
                <a:cubicBezTo>
                  <a:pt x="1678789" y="873933"/>
                  <a:pt x="1667861" y="874753"/>
                  <a:pt x="1657622" y="878166"/>
                </a:cubicBezTo>
                <a:cubicBezTo>
                  <a:pt x="1619129" y="890997"/>
                  <a:pt x="1658001" y="879140"/>
                  <a:pt x="1619522" y="887691"/>
                </a:cubicBezTo>
                <a:cubicBezTo>
                  <a:pt x="1616255" y="888417"/>
                  <a:pt x="1613279" y="890210"/>
                  <a:pt x="1609997" y="890866"/>
                </a:cubicBezTo>
                <a:cubicBezTo>
                  <a:pt x="1583251" y="896215"/>
                  <a:pt x="1548635" y="895998"/>
                  <a:pt x="1524272" y="897216"/>
                </a:cubicBezTo>
                <a:cubicBezTo>
                  <a:pt x="1507339" y="896158"/>
                  <a:pt x="1489987" y="897927"/>
                  <a:pt x="1473472" y="894041"/>
                </a:cubicBezTo>
                <a:cubicBezTo>
                  <a:pt x="1470214" y="893274"/>
                  <a:pt x="1471178" y="887745"/>
                  <a:pt x="1470297" y="884516"/>
                </a:cubicBezTo>
                <a:cubicBezTo>
                  <a:pt x="1468001" y="876096"/>
                  <a:pt x="1466707" y="867395"/>
                  <a:pt x="1463947" y="859116"/>
                </a:cubicBezTo>
                <a:cubicBezTo>
                  <a:pt x="1462889" y="855941"/>
                  <a:pt x="1462397" y="852517"/>
                  <a:pt x="1460772" y="849591"/>
                </a:cubicBezTo>
                <a:cubicBezTo>
                  <a:pt x="1457066" y="842920"/>
                  <a:pt x="1455476" y="832392"/>
                  <a:pt x="1448072" y="830541"/>
                </a:cubicBezTo>
                <a:lnTo>
                  <a:pt x="1422672" y="824191"/>
                </a:lnTo>
                <a:cubicBezTo>
                  <a:pt x="1419497" y="821016"/>
                  <a:pt x="1415328" y="818591"/>
                  <a:pt x="1413147" y="814666"/>
                </a:cubicBezTo>
                <a:cubicBezTo>
                  <a:pt x="1409896" y="808815"/>
                  <a:pt x="1408914" y="801966"/>
                  <a:pt x="1406797" y="795616"/>
                </a:cubicBezTo>
                <a:lnTo>
                  <a:pt x="1403622" y="786091"/>
                </a:lnTo>
                <a:cubicBezTo>
                  <a:pt x="1399629" y="774113"/>
                  <a:pt x="1398664" y="768433"/>
                  <a:pt x="1387747" y="757516"/>
                </a:cubicBezTo>
                <a:cubicBezTo>
                  <a:pt x="1381999" y="751768"/>
                  <a:pt x="1369370" y="736649"/>
                  <a:pt x="1359172" y="732116"/>
                </a:cubicBezTo>
                <a:cubicBezTo>
                  <a:pt x="1351042" y="728503"/>
                  <a:pt x="1333754" y="723496"/>
                  <a:pt x="1324247" y="722591"/>
                </a:cubicBezTo>
                <a:cubicBezTo>
                  <a:pt x="1307357" y="720982"/>
                  <a:pt x="1290359" y="720769"/>
                  <a:pt x="1273447" y="719416"/>
                </a:cubicBezTo>
                <a:cubicBezTo>
                  <a:pt x="1255259" y="717961"/>
                  <a:pt x="1240441" y="715608"/>
                  <a:pt x="1222647" y="713066"/>
                </a:cubicBezTo>
                <a:cubicBezTo>
                  <a:pt x="1182430" y="714124"/>
                  <a:pt x="1142228" y="716241"/>
                  <a:pt x="1101997" y="716241"/>
                </a:cubicBezTo>
                <a:cubicBezTo>
                  <a:pt x="1083974" y="716241"/>
                  <a:pt x="1063891" y="721611"/>
                  <a:pt x="1048022" y="713066"/>
                </a:cubicBezTo>
                <a:cubicBezTo>
                  <a:pt x="1041302" y="709448"/>
                  <a:pt x="1058309" y="701256"/>
                  <a:pt x="1060722" y="694016"/>
                </a:cubicBezTo>
                <a:cubicBezTo>
                  <a:pt x="1061780" y="690841"/>
                  <a:pt x="1061806" y="687104"/>
                  <a:pt x="1063897" y="684491"/>
                </a:cubicBezTo>
                <a:cubicBezTo>
                  <a:pt x="1066281" y="681511"/>
                  <a:pt x="1070247" y="680258"/>
                  <a:pt x="1073422" y="678141"/>
                </a:cubicBezTo>
                <a:cubicBezTo>
                  <a:pt x="1096113" y="644104"/>
                  <a:pt x="1060776" y="695761"/>
                  <a:pt x="1089297" y="659091"/>
                </a:cubicBezTo>
                <a:cubicBezTo>
                  <a:pt x="1093982" y="653067"/>
                  <a:pt x="1097764" y="646391"/>
                  <a:pt x="1101997" y="640041"/>
                </a:cubicBezTo>
                <a:cubicBezTo>
                  <a:pt x="1104114" y="636866"/>
                  <a:pt x="1107140" y="634136"/>
                  <a:pt x="1108347" y="630516"/>
                </a:cubicBezTo>
                <a:lnTo>
                  <a:pt x="1114697" y="611466"/>
                </a:lnTo>
                <a:cubicBezTo>
                  <a:pt x="1113639" y="602999"/>
                  <a:pt x="1113767" y="594298"/>
                  <a:pt x="1111522" y="586066"/>
                </a:cubicBezTo>
                <a:cubicBezTo>
                  <a:pt x="1110518" y="582385"/>
                  <a:pt x="1106879" y="579954"/>
                  <a:pt x="1105172" y="576541"/>
                </a:cubicBezTo>
                <a:cubicBezTo>
                  <a:pt x="1103675" y="573548"/>
                  <a:pt x="1103494" y="570009"/>
                  <a:pt x="1101997" y="567016"/>
                </a:cubicBezTo>
                <a:cubicBezTo>
                  <a:pt x="1100290" y="563603"/>
                  <a:pt x="1097354" y="560904"/>
                  <a:pt x="1095647" y="557491"/>
                </a:cubicBezTo>
                <a:cubicBezTo>
                  <a:pt x="1089857" y="545911"/>
                  <a:pt x="1094788" y="538927"/>
                  <a:pt x="1079772" y="528916"/>
                </a:cubicBezTo>
                <a:cubicBezTo>
                  <a:pt x="1071305" y="523272"/>
                  <a:pt x="1067304" y="521503"/>
                  <a:pt x="1060722" y="513041"/>
                </a:cubicBezTo>
                <a:cubicBezTo>
                  <a:pt x="1056037" y="507017"/>
                  <a:pt x="1052255" y="500341"/>
                  <a:pt x="1048022" y="493991"/>
                </a:cubicBezTo>
                <a:cubicBezTo>
                  <a:pt x="1045905" y="490816"/>
                  <a:pt x="1044847" y="486583"/>
                  <a:pt x="1041672" y="484466"/>
                </a:cubicBezTo>
                <a:lnTo>
                  <a:pt x="1032147" y="478116"/>
                </a:lnTo>
                <a:cubicBezTo>
                  <a:pt x="1024739" y="467003"/>
                  <a:pt x="1022622" y="461183"/>
                  <a:pt x="1006747" y="455891"/>
                </a:cubicBezTo>
                <a:cubicBezTo>
                  <a:pt x="1003572" y="454833"/>
                  <a:pt x="1000148" y="454341"/>
                  <a:pt x="997222" y="452716"/>
                </a:cubicBezTo>
                <a:cubicBezTo>
                  <a:pt x="990551" y="449010"/>
                  <a:pt x="984522" y="444249"/>
                  <a:pt x="978172" y="440016"/>
                </a:cubicBezTo>
                <a:lnTo>
                  <a:pt x="968647" y="433666"/>
                </a:lnTo>
                <a:cubicBezTo>
                  <a:pt x="960474" y="421407"/>
                  <a:pt x="962539" y="426818"/>
                  <a:pt x="959122" y="411441"/>
                </a:cubicBezTo>
                <a:cubicBezTo>
                  <a:pt x="957168" y="402649"/>
                  <a:pt x="957548" y="392402"/>
                  <a:pt x="949597" y="386041"/>
                </a:cubicBezTo>
                <a:cubicBezTo>
                  <a:pt x="946984" y="383950"/>
                  <a:pt x="943365" y="383465"/>
                  <a:pt x="940072" y="382866"/>
                </a:cubicBezTo>
                <a:cubicBezTo>
                  <a:pt x="931677" y="381340"/>
                  <a:pt x="923139" y="380749"/>
                  <a:pt x="914672" y="379691"/>
                </a:cubicBezTo>
                <a:cubicBezTo>
                  <a:pt x="911497" y="375458"/>
                  <a:pt x="908223" y="371297"/>
                  <a:pt x="905147" y="366991"/>
                </a:cubicBezTo>
                <a:cubicBezTo>
                  <a:pt x="902929" y="363886"/>
                  <a:pt x="901495" y="360164"/>
                  <a:pt x="898797" y="357466"/>
                </a:cubicBezTo>
                <a:cubicBezTo>
                  <a:pt x="896099" y="354768"/>
                  <a:pt x="892377" y="353334"/>
                  <a:pt x="889272" y="351116"/>
                </a:cubicBezTo>
                <a:cubicBezTo>
                  <a:pt x="884966" y="348040"/>
                  <a:pt x="880878" y="344667"/>
                  <a:pt x="876572" y="341591"/>
                </a:cubicBezTo>
                <a:cubicBezTo>
                  <a:pt x="866288" y="334245"/>
                  <a:pt x="866242" y="336180"/>
                  <a:pt x="857522" y="325716"/>
                </a:cubicBezTo>
                <a:cubicBezTo>
                  <a:pt x="846148" y="312067"/>
                  <a:pt x="855157" y="320985"/>
                  <a:pt x="847997" y="306666"/>
                </a:cubicBezTo>
                <a:cubicBezTo>
                  <a:pt x="846290" y="303253"/>
                  <a:pt x="843354" y="300554"/>
                  <a:pt x="841647" y="297141"/>
                </a:cubicBezTo>
                <a:cubicBezTo>
                  <a:pt x="840150" y="294148"/>
                  <a:pt x="840097" y="290542"/>
                  <a:pt x="838472" y="287616"/>
                </a:cubicBezTo>
                <a:cubicBezTo>
                  <a:pt x="834766" y="280945"/>
                  <a:pt x="830005" y="274916"/>
                  <a:pt x="825772" y="268566"/>
                </a:cubicBezTo>
                <a:cubicBezTo>
                  <a:pt x="823655" y="265391"/>
                  <a:pt x="822120" y="261739"/>
                  <a:pt x="819422" y="259041"/>
                </a:cubicBezTo>
                <a:lnTo>
                  <a:pt x="800372" y="239991"/>
                </a:lnTo>
                <a:cubicBezTo>
                  <a:pt x="797197" y="236816"/>
                  <a:pt x="795107" y="231886"/>
                  <a:pt x="790847" y="230466"/>
                </a:cubicBezTo>
                <a:cubicBezTo>
                  <a:pt x="787672" y="229408"/>
                  <a:pt x="784248" y="228916"/>
                  <a:pt x="781322" y="227291"/>
                </a:cubicBezTo>
                <a:cubicBezTo>
                  <a:pt x="774651" y="223585"/>
                  <a:pt x="762272" y="214591"/>
                  <a:pt x="762272" y="214591"/>
                </a:cubicBezTo>
                <a:cubicBezTo>
                  <a:pt x="760155" y="208241"/>
                  <a:pt x="751159" y="193954"/>
                  <a:pt x="759097" y="186016"/>
                </a:cubicBezTo>
                <a:cubicBezTo>
                  <a:pt x="761464" y="183649"/>
                  <a:pt x="765447" y="183899"/>
                  <a:pt x="768622" y="182841"/>
                </a:cubicBezTo>
                <a:cubicBezTo>
                  <a:pt x="766505" y="176491"/>
                  <a:pt x="765985" y="169360"/>
                  <a:pt x="762272" y="163791"/>
                </a:cubicBezTo>
                <a:cubicBezTo>
                  <a:pt x="754885" y="152710"/>
                  <a:pt x="750377" y="143251"/>
                  <a:pt x="740047" y="135216"/>
                </a:cubicBezTo>
                <a:cubicBezTo>
                  <a:pt x="734023" y="130531"/>
                  <a:pt x="728237" y="124929"/>
                  <a:pt x="720997" y="122516"/>
                </a:cubicBezTo>
                <a:lnTo>
                  <a:pt x="701947" y="116166"/>
                </a:lnTo>
                <a:lnTo>
                  <a:pt x="692422" y="112991"/>
                </a:lnTo>
                <a:cubicBezTo>
                  <a:pt x="689247" y="109816"/>
                  <a:pt x="686346" y="106341"/>
                  <a:pt x="682897" y="103466"/>
                </a:cubicBezTo>
                <a:cubicBezTo>
                  <a:pt x="679966" y="101023"/>
                  <a:pt x="675756" y="100096"/>
                  <a:pt x="673372" y="97116"/>
                </a:cubicBezTo>
                <a:cubicBezTo>
                  <a:pt x="660538" y="81074"/>
                  <a:pt x="681690" y="93679"/>
                  <a:pt x="663847" y="78066"/>
                </a:cubicBezTo>
                <a:cubicBezTo>
                  <a:pt x="658104" y="73040"/>
                  <a:pt x="651147" y="69599"/>
                  <a:pt x="644797" y="65366"/>
                </a:cubicBezTo>
                <a:lnTo>
                  <a:pt x="635272" y="59016"/>
                </a:lnTo>
                <a:cubicBezTo>
                  <a:pt x="632097" y="56899"/>
                  <a:pt x="629367" y="53873"/>
                  <a:pt x="625747" y="52666"/>
                </a:cubicBezTo>
                <a:cubicBezTo>
                  <a:pt x="622572" y="51608"/>
                  <a:pt x="619148" y="51116"/>
                  <a:pt x="616222" y="49491"/>
                </a:cubicBezTo>
                <a:cubicBezTo>
                  <a:pt x="609551" y="45785"/>
                  <a:pt x="603522" y="41024"/>
                  <a:pt x="597172" y="36791"/>
                </a:cubicBezTo>
                <a:cubicBezTo>
                  <a:pt x="593997" y="34674"/>
                  <a:pt x="591267" y="31648"/>
                  <a:pt x="587647" y="30441"/>
                </a:cubicBezTo>
                <a:cubicBezTo>
                  <a:pt x="584472" y="29383"/>
                  <a:pt x="581048" y="28891"/>
                  <a:pt x="578122" y="27266"/>
                </a:cubicBezTo>
                <a:cubicBezTo>
                  <a:pt x="571451" y="23560"/>
                  <a:pt x="559072" y="14566"/>
                  <a:pt x="559072" y="14566"/>
                </a:cubicBezTo>
                <a:cubicBezTo>
                  <a:pt x="551409" y="3072"/>
                  <a:pt x="547430" y="-3426"/>
                  <a:pt x="543197" y="1866"/>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83" name="Google Shape;1283;p67"/>
          <p:cNvSpPr/>
          <p:nvPr/>
        </p:nvSpPr>
        <p:spPr>
          <a:xfrm rot="397143">
            <a:off x="6266937" y="3974392"/>
            <a:ext cx="503524" cy="744531"/>
          </a:xfrm>
          <a:custGeom>
            <a:avLst/>
            <a:gdLst/>
            <a:ahLst/>
            <a:cxnLst/>
            <a:rect l="l" t="t" r="r" b="b"/>
            <a:pathLst>
              <a:path w="682823" h="1009650" extrusionOk="0">
                <a:moveTo>
                  <a:pt x="28773" y="314325"/>
                </a:moveTo>
                <a:cubicBezTo>
                  <a:pt x="27715" y="331258"/>
                  <a:pt x="27374" y="348252"/>
                  <a:pt x="25598" y="365125"/>
                </a:cubicBezTo>
                <a:cubicBezTo>
                  <a:pt x="25248" y="368453"/>
                  <a:pt x="24514" y="372037"/>
                  <a:pt x="22423" y="374650"/>
                </a:cubicBezTo>
                <a:cubicBezTo>
                  <a:pt x="20039" y="377630"/>
                  <a:pt x="16073" y="378883"/>
                  <a:pt x="12898" y="381000"/>
                </a:cubicBezTo>
                <a:cubicBezTo>
                  <a:pt x="8536" y="387543"/>
                  <a:pt x="-6686" y="399516"/>
                  <a:pt x="3373" y="409575"/>
                </a:cubicBezTo>
                <a:cubicBezTo>
                  <a:pt x="8769" y="414971"/>
                  <a:pt x="22423" y="422275"/>
                  <a:pt x="22423" y="422275"/>
                </a:cubicBezTo>
                <a:cubicBezTo>
                  <a:pt x="21365" y="425450"/>
                  <a:pt x="19248" y="428453"/>
                  <a:pt x="19248" y="431800"/>
                </a:cubicBezTo>
                <a:cubicBezTo>
                  <a:pt x="19248" y="444500"/>
                  <a:pt x="23481" y="440267"/>
                  <a:pt x="31948" y="444500"/>
                </a:cubicBezTo>
                <a:cubicBezTo>
                  <a:pt x="35361" y="446207"/>
                  <a:pt x="38298" y="448733"/>
                  <a:pt x="41473" y="450850"/>
                </a:cubicBezTo>
                <a:cubicBezTo>
                  <a:pt x="50557" y="478102"/>
                  <a:pt x="36647" y="434723"/>
                  <a:pt x="47823" y="479425"/>
                </a:cubicBezTo>
                <a:cubicBezTo>
                  <a:pt x="49446" y="485919"/>
                  <a:pt x="50460" y="492906"/>
                  <a:pt x="54173" y="498475"/>
                </a:cubicBezTo>
                <a:lnTo>
                  <a:pt x="66873" y="517525"/>
                </a:lnTo>
                <a:cubicBezTo>
                  <a:pt x="68990" y="520700"/>
                  <a:pt x="70525" y="524352"/>
                  <a:pt x="73223" y="527050"/>
                </a:cubicBezTo>
                <a:cubicBezTo>
                  <a:pt x="76398" y="530225"/>
                  <a:pt x="79873" y="533126"/>
                  <a:pt x="82748" y="536575"/>
                </a:cubicBezTo>
                <a:cubicBezTo>
                  <a:pt x="104850" y="563097"/>
                  <a:pt x="70796" y="527798"/>
                  <a:pt x="98623" y="555625"/>
                </a:cubicBezTo>
                <a:cubicBezTo>
                  <a:pt x="101205" y="563372"/>
                  <a:pt x="101993" y="568520"/>
                  <a:pt x="108148" y="574675"/>
                </a:cubicBezTo>
                <a:cubicBezTo>
                  <a:pt x="110846" y="577373"/>
                  <a:pt x="114498" y="578908"/>
                  <a:pt x="117673" y="581025"/>
                </a:cubicBezTo>
                <a:lnTo>
                  <a:pt x="136723" y="609600"/>
                </a:lnTo>
                <a:lnTo>
                  <a:pt x="143073" y="619125"/>
                </a:lnTo>
                <a:cubicBezTo>
                  <a:pt x="142015" y="622300"/>
                  <a:pt x="138273" y="625724"/>
                  <a:pt x="139898" y="628650"/>
                </a:cubicBezTo>
                <a:cubicBezTo>
                  <a:pt x="144259" y="636500"/>
                  <a:pt x="152598" y="641350"/>
                  <a:pt x="158948" y="647700"/>
                </a:cubicBezTo>
                <a:cubicBezTo>
                  <a:pt x="186775" y="675527"/>
                  <a:pt x="152721" y="640228"/>
                  <a:pt x="174823" y="666750"/>
                </a:cubicBezTo>
                <a:cubicBezTo>
                  <a:pt x="195195" y="691196"/>
                  <a:pt x="174932" y="662151"/>
                  <a:pt x="190698" y="685800"/>
                </a:cubicBezTo>
                <a:cubicBezTo>
                  <a:pt x="194318" y="740104"/>
                  <a:pt x="188842" y="718331"/>
                  <a:pt x="200223" y="752475"/>
                </a:cubicBezTo>
                <a:cubicBezTo>
                  <a:pt x="201281" y="755650"/>
                  <a:pt x="201542" y="759215"/>
                  <a:pt x="203398" y="762000"/>
                </a:cubicBezTo>
                <a:lnTo>
                  <a:pt x="216098" y="781050"/>
                </a:lnTo>
                <a:cubicBezTo>
                  <a:pt x="218215" y="784225"/>
                  <a:pt x="221241" y="786955"/>
                  <a:pt x="222448" y="790575"/>
                </a:cubicBezTo>
                <a:cubicBezTo>
                  <a:pt x="223506" y="793750"/>
                  <a:pt x="223998" y="797174"/>
                  <a:pt x="225623" y="800100"/>
                </a:cubicBezTo>
                <a:cubicBezTo>
                  <a:pt x="229329" y="806771"/>
                  <a:pt x="235910" y="811910"/>
                  <a:pt x="238323" y="819150"/>
                </a:cubicBezTo>
                <a:cubicBezTo>
                  <a:pt x="240440" y="825500"/>
                  <a:pt x="239940" y="833467"/>
                  <a:pt x="244673" y="838200"/>
                </a:cubicBezTo>
                <a:cubicBezTo>
                  <a:pt x="251023" y="844550"/>
                  <a:pt x="258742" y="849778"/>
                  <a:pt x="263723" y="857250"/>
                </a:cubicBezTo>
                <a:cubicBezTo>
                  <a:pt x="267956" y="863600"/>
                  <a:pt x="271027" y="870904"/>
                  <a:pt x="276423" y="876300"/>
                </a:cubicBezTo>
                <a:cubicBezTo>
                  <a:pt x="282773" y="882650"/>
                  <a:pt x="290492" y="887878"/>
                  <a:pt x="295473" y="895350"/>
                </a:cubicBezTo>
                <a:cubicBezTo>
                  <a:pt x="318164" y="929387"/>
                  <a:pt x="282827" y="877730"/>
                  <a:pt x="311348" y="914400"/>
                </a:cubicBezTo>
                <a:cubicBezTo>
                  <a:pt x="316033" y="920424"/>
                  <a:pt x="319815" y="927100"/>
                  <a:pt x="324048" y="933450"/>
                </a:cubicBezTo>
                <a:cubicBezTo>
                  <a:pt x="326165" y="936625"/>
                  <a:pt x="327700" y="940277"/>
                  <a:pt x="330398" y="942975"/>
                </a:cubicBezTo>
                <a:cubicBezTo>
                  <a:pt x="333573" y="946150"/>
                  <a:pt x="337048" y="949051"/>
                  <a:pt x="339923" y="952500"/>
                </a:cubicBezTo>
                <a:cubicBezTo>
                  <a:pt x="350970" y="965757"/>
                  <a:pt x="340161" y="959988"/>
                  <a:pt x="355798" y="965200"/>
                </a:cubicBezTo>
                <a:cubicBezTo>
                  <a:pt x="356856" y="962025"/>
                  <a:pt x="358656" y="959007"/>
                  <a:pt x="358973" y="955675"/>
                </a:cubicBezTo>
                <a:cubicBezTo>
                  <a:pt x="360782" y="936682"/>
                  <a:pt x="356363" y="916706"/>
                  <a:pt x="362148" y="898525"/>
                </a:cubicBezTo>
                <a:cubicBezTo>
                  <a:pt x="364462" y="891253"/>
                  <a:pt x="381198" y="885825"/>
                  <a:pt x="381198" y="885825"/>
                </a:cubicBezTo>
                <a:cubicBezTo>
                  <a:pt x="381308" y="885852"/>
                  <a:pt x="401905" y="890657"/>
                  <a:pt x="403423" y="892175"/>
                </a:cubicBezTo>
                <a:cubicBezTo>
                  <a:pt x="405790" y="894542"/>
                  <a:pt x="405540" y="898525"/>
                  <a:pt x="406598" y="901700"/>
                </a:cubicBezTo>
                <a:cubicBezTo>
                  <a:pt x="405540" y="904875"/>
                  <a:pt x="405514" y="908612"/>
                  <a:pt x="403423" y="911225"/>
                </a:cubicBezTo>
                <a:cubicBezTo>
                  <a:pt x="397498" y="918632"/>
                  <a:pt x="384704" y="915433"/>
                  <a:pt x="397073" y="930275"/>
                </a:cubicBezTo>
                <a:cubicBezTo>
                  <a:pt x="400103" y="933911"/>
                  <a:pt x="405664" y="934277"/>
                  <a:pt x="409773" y="936625"/>
                </a:cubicBezTo>
                <a:cubicBezTo>
                  <a:pt x="430905" y="948700"/>
                  <a:pt x="405087" y="938238"/>
                  <a:pt x="438348" y="949325"/>
                </a:cubicBezTo>
                <a:lnTo>
                  <a:pt x="447873" y="952500"/>
                </a:lnTo>
                <a:cubicBezTo>
                  <a:pt x="448931" y="958850"/>
                  <a:pt x="450138" y="965177"/>
                  <a:pt x="451048" y="971550"/>
                </a:cubicBezTo>
                <a:cubicBezTo>
                  <a:pt x="452255" y="979997"/>
                  <a:pt x="451978" y="988718"/>
                  <a:pt x="454223" y="996950"/>
                </a:cubicBezTo>
                <a:cubicBezTo>
                  <a:pt x="455227" y="1000631"/>
                  <a:pt x="457160" y="1004768"/>
                  <a:pt x="460573" y="1006475"/>
                </a:cubicBezTo>
                <a:cubicBezTo>
                  <a:pt x="466331" y="1009354"/>
                  <a:pt x="473273" y="1008592"/>
                  <a:pt x="479623" y="1009650"/>
                </a:cubicBezTo>
                <a:cubicBezTo>
                  <a:pt x="479733" y="1009623"/>
                  <a:pt x="500330" y="1004818"/>
                  <a:pt x="501848" y="1003300"/>
                </a:cubicBezTo>
                <a:cubicBezTo>
                  <a:pt x="504215" y="1000933"/>
                  <a:pt x="503965" y="996950"/>
                  <a:pt x="505023" y="993775"/>
                </a:cubicBezTo>
                <a:cubicBezTo>
                  <a:pt x="504005" y="985634"/>
                  <a:pt x="498398" y="965612"/>
                  <a:pt x="505023" y="955675"/>
                </a:cubicBezTo>
                <a:cubicBezTo>
                  <a:pt x="507140" y="952500"/>
                  <a:pt x="511061" y="950875"/>
                  <a:pt x="514548" y="949325"/>
                </a:cubicBezTo>
                <a:lnTo>
                  <a:pt x="543123" y="939800"/>
                </a:lnTo>
                <a:lnTo>
                  <a:pt x="552648" y="936625"/>
                </a:lnTo>
                <a:lnTo>
                  <a:pt x="562173" y="933450"/>
                </a:lnTo>
                <a:cubicBezTo>
                  <a:pt x="580119" y="906531"/>
                  <a:pt x="566072" y="931111"/>
                  <a:pt x="571698" y="863600"/>
                </a:cubicBezTo>
                <a:cubicBezTo>
                  <a:pt x="572146" y="858222"/>
                  <a:pt x="573986" y="853048"/>
                  <a:pt x="574873" y="847725"/>
                </a:cubicBezTo>
                <a:cubicBezTo>
                  <a:pt x="576103" y="840343"/>
                  <a:pt x="574701" y="832193"/>
                  <a:pt x="578048" y="825500"/>
                </a:cubicBezTo>
                <a:cubicBezTo>
                  <a:pt x="579545" y="822507"/>
                  <a:pt x="584580" y="823822"/>
                  <a:pt x="587573" y="822325"/>
                </a:cubicBezTo>
                <a:cubicBezTo>
                  <a:pt x="590986" y="820618"/>
                  <a:pt x="593611" y="817525"/>
                  <a:pt x="597098" y="815975"/>
                </a:cubicBezTo>
                <a:cubicBezTo>
                  <a:pt x="603215" y="813257"/>
                  <a:pt x="609798" y="811742"/>
                  <a:pt x="616148" y="809625"/>
                </a:cubicBezTo>
                <a:cubicBezTo>
                  <a:pt x="619323" y="808567"/>
                  <a:pt x="622888" y="808306"/>
                  <a:pt x="625673" y="806450"/>
                </a:cubicBezTo>
                <a:cubicBezTo>
                  <a:pt x="628848" y="804333"/>
                  <a:pt x="631711" y="801650"/>
                  <a:pt x="635198" y="800100"/>
                </a:cubicBezTo>
                <a:cubicBezTo>
                  <a:pt x="641315" y="797382"/>
                  <a:pt x="654248" y="793750"/>
                  <a:pt x="654248" y="793750"/>
                </a:cubicBezTo>
                <a:cubicBezTo>
                  <a:pt x="656365" y="790575"/>
                  <a:pt x="657900" y="786923"/>
                  <a:pt x="660598" y="784225"/>
                </a:cubicBezTo>
                <a:cubicBezTo>
                  <a:pt x="663296" y="781527"/>
                  <a:pt x="668101" y="781111"/>
                  <a:pt x="670123" y="777875"/>
                </a:cubicBezTo>
                <a:cubicBezTo>
                  <a:pt x="673671" y="772199"/>
                  <a:pt x="676473" y="758825"/>
                  <a:pt x="676473" y="758825"/>
                </a:cubicBezTo>
                <a:cubicBezTo>
                  <a:pt x="677531" y="750358"/>
                  <a:pt x="679648" y="741958"/>
                  <a:pt x="679648" y="733425"/>
                </a:cubicBezTo>
                <a:cubicBezTo>
                  <a:pt x="679648" y="730078"/>
                  <a:pt x="678329" y="726685"/>
                  <a:pt x="676473" y="723900"/>
                </a:cubicBezTo>
                <a:cubicBezTo>
                  <a:pt x="671584" y="716566"/>
                  <a:pt x="664451" y="712711"/>
                  <a:pt x="657423" y="708025"/>
                </a:cubicBezTo>
                <a:cubicBezTo>
                  <a:pt x="639225" y="680728"/>
                  <a:pt x="661043" y="715265"/>
                  <a:pt x="647898" y="688975"/>
                </a:cubicBezTo>
                <a:cubicBezTo>
                  <a:pt x="646191" y="685562"/>
                  <a:pt x="643098" y="682937"/>
                  <a:pt x="641548" y="679450"/>
                </a:cubicBezTo>
                <a:cubicBezTo>
                  <a:pt x="638830" y="673333"/>
                  <a:pt x="637315" y="666750"/>
                  <a:pt x="635198" y="660400"/>
                </a:cubicBezTo>
                <a:cubicBezTo>
                  <a:pt x="634140" y="657225"/>
                  <a:pt x="633520" y="653868"/>
                  <a:pt x="632023" y="650875"/>
                </a:cubicBezTo>
                <a:cubicBezTo>
                  <a:pt x="623966" y="634762"/>
                  <a:pt x="628298" y="642113"/>
                  <a:pt x="619323" y="628650"/>
                </a:cubicBezTo>
                <a:cubicBezTo>
                  <a:pt x="611664" y="598015"/>
                  <a:pt x="614685" y="611808"/>
                  <a:pt x="609798" y="587375"/>
                </a:cubicBezTo>
                <a:cubicBezTo>
                  <a:pt x="611915" y="584200"/>
                  <a:pt x="614598" y="581337"/>
                  <a:pt x="616148" y="577850"/>
                </a:cubicBezTo>
                <a:cubicBezTo>
                  <a:pt x="622184" y="564269"/>
                  <a:pt x="621979" y="559030"/>
                  <a:pt x="625673" y="546100"/>
                </a:cubicBezTo>
                <a:cubicBezTo>
                  <a:pt x="626592" y="542882"/>
                  <a:pt x="627929" y="539793"/>
                  <a:pt x="628848" y="536575"/>
                </a:cubicBezTo>
                <a:cubicBezTo>
                  <a:pt x="630047" y="532379"/>
                  <a:pt x="630824" y="528071"/>
                  <a:pt x="632023" y="523875"/>
                </a:cubicBezTo>
                <a:cubicBezTo>
                  <a:pt x="632942" y="520657"/>
                  <a:pt x="633880" y="517426"/>
                  <a:pt x="635198" y="514350"/>
                </a:cubicBezTo>
                <a:cubicBezTo>
                  <a:pt x="639678" y="503897"/>
                  <a:pt x="642432" y="502435"/>
                  <a:pt x="644723" y="492125"/>
                </a:cubicBezTo>
                <a:cubicBezTo>
                  <a:pt x="648568" y="474824"/>
                  <a:pt x="648488" y="458606"/>
                  <a:pt x="654248" y="441325"/>
                </a:cubicBezTo>
                <a:lnTo>
                  <a:pt x="660598" y="422275"/>
                </a:lnTo>
                <a:cubicBezTo>
                  <a:pt x="661656" y="419100"/>
                  <a:pt x="662276" y="415743"/>
                  <a:pt x="663773" y="412750"/>
                </a:cubicBezTo>
                <a:cubicBezTo>
                  <a:pt x="665890" y="408517"/>
                  <a:pt x="668461" y="404482"/>
                  <a:pt x="670123" y="400050"/>
                </a:cubicBezTo>
                <a:cubicBezTo>
                  <a:pt x="671655" y="395964"/>
                  <a:pt x="672044" y="391530"/>
                  <a:pt x="673298" y="387350"/>
                </a:cubicBezTo>
                <a:cubicBezTo>
                  <a:pt x="675221" y="380939"/>
                  <a:pt x="677531" y="374650"/>
                  <a:pt x="679648" y="368300"/>
                </a:cubicBezTo>
                <a:lnTo>
                  <a:pt x="682823" y="358775"/>
                </a:lnTo>
                <a:cubicBezTo>
                  <a:pt x="681765" y="354542"/>
                  <a:pt x="681813" y="349864"/>
                  <a:pt x="679648" y="346075"/>
                </a:cubicBezTo>
                <a:cubicBezTo>
                  <a:pt x="677420" y="342176"/>
                  <a:pt x="673859" y="339041"/>
                  <a:pt x="670123" y="336550"/>
                </a:cubicBezTo>
                <a:cubicBezTo>
                  <a:pt x="667338" y="334694"/>
                  <a:pt x="663906" y="333884"/>
                  <a:pt x="660598" y="333375"/>
                </a:cubicBezTo>
                <a:cubicBezTo>
                  <a:pt x="650086" y="331758"/>
                  <a:pt x="639431" y="331258"/>
                  <a:pt x="628848" y="330200"/>
                </a:cubicBezTo>
                <a:cubicBezTo>
                  <a:pt x="601021" y="302373"/>
                  <a:pt x="636320" y="336427"/>
                  <a:pt x="609798" y="314325"/>
                </a:cubicBezTo>
                <a:cubicBezTo>
                  <a:pt x="606349" y="311450"/>
                  <a:pt x="603817" y="307557"/>
                  <a:pt x="600273" y="304800"/>
                </a:cubicBezTo>
                <a:cubicBezTo>
                  <a:pt x="594249" y="300115"/>
                  <a:pt x="587573" y="296333"/>
                  <a:pt x="581223" y="292100"/>
                </a:cubicBezTo>
                <a:lnTo>
                  <a:pt x="571698" y="285750"/>
                </a:lnTo>
                <a:cubicBezTo>
                  <a:pt x="554765" y="260350"/>
                  <a:pt x="576990" y="291042"/>
                  <a:pt x="555823" y="269875"/>
                </a:cubicBezTo>
                <a:cubicBezTo>
                  <a:pt x="553125" y="267177"/>
                  <a:pt x="552008" y="263202"/>
                  <a:pt x="549473" y="260350"/>
                </a:cubicBezTo>
                <a:cubicBezTo>
                  <a:pt x="543507" y="253638"/>
                  <a:pt x="535404" y="248772"/>
                  <a:pt x="530423" y="241300"/>
                </a:cubicBezTo>
                <a:cubicBezTo>
                  <a:pt x="521956" y="228600"/>
                  <a:pt x="527248" y="233892"/>
                  <a:pt x="514548" y="225425"/>
                </a:cubicBezTo>
                <a:cubicBezTo>
                  <a:pt x="513490" y="222250"/>
                  <a:pt x="512998" y="218826"/>
                  <a:pt x="511373" y="215900"/>
                </a:cubicBezTo>
                <a:cubicBezTo>
                  <a:pt x="507667" y="209229"/>
                  <a:pt x="501086" y="204090"/>
                  <a:pt x="498673" y="196850"/>
                </a:cubicBezTo>
                <a:cubicBezTo>
                  <a:pt x="487094" y="162112"/>
                  <a:pt x="505561" y="214729"/>
                  <a:pt x="489148" y="177800"/>
                </a:cubicBezTo>
                <a:cubicBezTo>
                  <a:pt x="486430" y="171683"/>
                  <a:pt x="487531" y="163483"/>
                  <a:pt x="482798" y="158750"/>
                </a:cubicBezTo>
                <a:cubicBezTo>
                  <a:pt x="479623" y="155575"/>
                  <a:pt x="476030" y="152769"/>
                  <a:pt x="473273" y="149225"/>
                </a:cubicBezTo>
                <a:cubicBezTo>
                  <a:pt x="460230" y="132456"/>
                  <a:pt x="464706" y="132031"/>
                  <a:pt x="451048" y="120650"/>
                </a:cubicBezTo>
                <a:cubicBezTo>
                  <a:pt x="448117" y="118207"/>
                  <a:pt x="444698" y="116417"/>
                  <a:pt x="441523" y="114300"/>
                </a:cubicBezTo>
                <a:cubicBezTo>
                  <a:pt x="435279" y="104934"/>
                  <a:pt x="434815" y="102890"/>
                  <a:pt x="425648" y="95250"/>
                </a:cubicBezTo>
                <a:cubicBezTo>
                  <a:pt x="422717" y="92807"/>
                  <a:pt x="419298" y="91017"/>
                  <a:pt x="416123" y="88900"/>
                </a:cubicBezTo>
                <a:cubicBezTo>
                  <a:pt x="405540" y="73025"/>
                  <a:pt x="412948" y="81492"/>
                  <a:pt x="390723" y="66675"/>
                </a:cubicBezTo>
                <a:cubicBezTo>
                  <a:pt x="387548" y="64558"/>
                  <a:pt x="384818" y="61532"/>
                  <a:pt x="381198" y="60325"/>
                </a:cubicBezTo>
                <a:cubicBezTo>
                  <a:pt x="378023" y="59267"/>
                  <a:pt x="374599" y="58775"/>
                  <a:pt x="371673" y="57150"/>
                </a:cubicBezTo>
                <a:cubicBezTo>
                  <a:pt x="338921" y="38954"/>
                  <a:pt x="364651" y="48459"/>
                  <a:pt x="343098" y="41275"/>
                </a:cubicBezTo>
                <a:cubicBezTo>
                  <a:pt x="339923" y="38100"/>
                  <a:pt x="336448" y="35199"/>
                  <a:pt x="333573" y="31750"/>
                </a:cubicBezTo>
                <a:cubicBezTo>
                  <a:pt x="331130" y="28819"/>
                  <a:pt x="329921" y="24923"/>
                  <a:pt x="327223" y="22225"/>
                </a:cubicBezTo>
                <a:cubicBezTo>
                  <a:pt x="324525" y="19527"/>
                  <a:pt x="320873" y="17992"/>
                  <a:pt x="317698" y="15875"/>
                </a:cubicBezTo>
                <a:cubicBezTo>
                  <a:pt x="314876" y="11642"/>
                  <a:pt x="308879" y="0"/>
                  <a:pt x="301823" y="0"/>
                </a:cubicBezTo>
                <a:cubicBezTo>
                  <a:pt x="298007" y="0"/>
                  <a:pt x="295711" y="4643"/>
                  <a:pt x="292298" y="6350"/>
                </a:cubicBezTo>
                <a:cubicBezTo>
                  <a:pt x="289305" y="7847"/>
                  <a:pt x="285991" y="8606"/>
                  <a:pt x="282773" y="9525"/>
                </a:cubicBezTo>
                <a:cubicBezTo>
                  <a:pt x="249184" y="19122"/>
                  <a:pt x="296294" y="3960"/>
                  <a:pt x="251023" y="19050"/>
                </a:cubicBezTo>
                <a:lnTo>
                  <a:pt x="241498" y="22225"/>
                </a:lnTo>
                <a:cubicBezTo>
                  <a:pt x="238323" y="23283"/>
                  <a:pt x="234758" y="23544"/>
                  <a:pt x="231973" y="25400"/>
                </a:cubicBezTo>
                <a:cubicBezTo>
                  <a:pt x="219663" y="33606"/>
                  <a:pt x="226068" y="30543"/>
                  <a:pt x="212923" y="34925"/>
                </a:cubicBezTo>
                <a:cubicBezTo>
                  <a:pt x="208690" y="41275"/>
                  <a:pt x="205619" y="48579"/>
                  <a:pt x="200223" y="53975"/>
                </a:cubicBezTo>
                <a:cubicBezTo>
                  <a:pt x="197048" y="57150"/>
                  <a:pt x="193455" y="59956"/>
                  <a:pt x="190698" y="63500"/>
                </a:cubicBezTo>
                <a:cubicBezTo>
                  <a:pt x="170752" y="89144"/>
                  <a:pt x="186912" y="76607"/>
                  <a:pt x="168473" y="88900"/>
                </a:cubicBezTo>
                <a:cubicBezTo>
                  <a:pt x="158897" y="136780"/>
                  <a:pt x="171091" y="77120"/>
                  <a:pt x="162123" y="117475"/>
                </a:cubicBezTo>
                <a:cubicBezTo>
                  <a:pt x="160952" y="122743"/>
                  <a:pt x="160368" y="128144"/>
                  <a:pt x="158948" y="133350"/>
                </a:cubicBezTo>
                <a:cubicBezTo>
                  <a:pt x="157187" y="139808"/>
                  <a:pt x="154715" y="146050"/>
                  <a:pt x="152598" y="152400"/>
                </a:cubicBezTo>
                <a:cubicBezTo>
                  <a:pt x="151540" y="155575"/>
                  <a:pt x="151279" y="159140"/>
                  <a:pt x="149423" y="161925"/>
                </a:cubicBezTo>
                <a:cubicBezTo>
                  <a:pt x="147306" y="165100"/>
                  <a:pt x="144623" y="167963"/>
                  <a:pt x="143073" y="171450"/>
                </a:cubicBezTo>
                <a:cubicBezTo>
                  <a:pt x="140355" y="177567"/>
                  <a:pt x="140436" y="184931"/>
                  <a:pt x="136723" y="190500"/>
                </a:cubicBezTo>
                <a:cubicBezTo>
                  <a:pt x="134606" y="193675"/>
                  <a:pt x="131923" y="196538"/>
                  <a:pt x="130373" y="200025"/>
                </a:cubicBezTo>
                <a:cubicBezTo>
                  <a:pt x="127655" y="206142"/>
                  <a:pt x="126140" y="212725"/>
                  <a:pt x="124023" y="219075"/>
                </a:cubicBezTo>
                <a:lnTo>
                  <a:pt x="117673" y="238125"/>
                </a:lnTo>
                <a:cubicBezTo>
                  <a:pt x="115091" y="245872"/>
                  <a:pt x="114303" y="251020"/>
                  <a:pt x="108148" y="257175"/>
                </a:cubicBezTo>
                <a:cubicBezTo>
                  <a:pt x="105450" y="259873"/>
                  <a:pt x="101798" y="261408"/>
                  <a:pt x="98623" y="263525"/>
                </a:cubicBezTo>
                <a:cubicBezTo>
                  <a:pt x="93937" y="270553"/>
                  <a:pt x="90082" y="277686"/>
                  <a:pt x="82748" y="282575"/>
                </a:cubicBezTo>
                <a:cubicBezTo>
                  <a:pt x="79963" y="284431"/>
                  <a:pt x="76149" y="284125"/>
                  <a:pt x="73223" y="285750"/>
                </a:cubicBezTo>
                <a:cubicBezTo>
                  <a:pt x="66552" y="289456"/>
                  <a:pt x="61413" y="296037"/>
                  <a:pt x="54173" y="298450"/>
                </a:cubicBezTo>
                <a:cubicBezTo>
                  <a:pt x="41028" y="302832"/>
                  <a:pt x="47433" y="299769"/>
                  <a:pt x="35123" y="307975"/>
                </a:cubicBezTo>
                <a:cubicBezTo>
                  <a:pt x="21811" y="327943"/>
                  <a:pt x="34549" y="306523"/>
                  <a:pt x="22423" y="342900"/>
                </a:cubicBezTo>
                <a:lnTo>
                  <a:pt x="28773" y="314325"/>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84" name="Google Shape;1284;p67"/>
          <p:cNvSpPr/>
          <p:nvPr/>
        </p:nvSpPr>
        <p:spPr>
          <a:xfrm rot="397143">
            <a:off x="7986108" y="4446582"/>
            <a:ext cx="997493" cy="910289"/>
          </a:xfrm>
          <a:custGeom>
            <a:avLst/>
            <a:gdLst/>
            <a:ahLst/>
            <a:cxnLst/>
            <a:rect l="l" t="t" r="r" b="b"/>
            <a:pathLst>
              <a:path w="1352689" h="1234432" extrusionOk="0">
                <a:moveTo>
                  <a:pt x="546166" y="2532"/>
                </a:moveTo>
                <a:cubicBezTo>
                  <a:pt x="553574" y="13645"/>
                  <a:pt x="552899" y="59642"/>
                  <a:pt x="555691" y="88257"/>
                </a:cubicBezTo>
                <a:cubicBezTo>
                  <a:pt x="566586" y="199928"/>
                  <a:pt x="550503" y="60432"/>
                  <a:pt x="562041" y="183507"/>
                </a:cubicBezTo>
                <a:cubicBezTo>
                  <a:pt x="563634" y="200498"/>
                  <a:pt x="565586" y="217474"/>
                  <a:pt x="568391" y="234307"/>
                </a:cubicBezTo>
                <a:cubicBezTo>
                  <a:pt x="569449" y="240657"/>
                  <a:pt x="570303" y="247044"/>
                  <a:pt x="571566" y="253357"/>
                </a:cubicBezTo>
                <a:cubicBezTo>
                  <a:pt x="577274" y="281899"/>
                  <a:pt x="572371" y="248661"/>
                  <a:pt x="577916" y="281932"/>
                </a:cubicBezTo>
                <a:cubicBezTo>
                  <a:pt x="579146" y="289314"/>
                  <a:pt x="579924" y="296765"/>
                  <a:pt x="581091" y="304157"/>
                </a:cubicBezTo>
                <a:cubicBezTo>
                  <a:pt x="583099" y="316875"/>
                  <a:pt x="585324" y="329557"/>
                  <a:pt x="587441" y="342257"/>
                </a:cubicBezTo>
                <a:cubicBezTo>
                  <a:pt x="588499" y="348607"/>
                  <a:pt x="589975" y="354901"/>
                  <a:pt x="590616" y="361307"/>
                </a:cubicBezTo>
                <a:lnTo>
                  <a:pt x="593791" y="393057"/>
                </a:lnTo>
                <a:cubicBezTo>
                  <a:pt x="596966" y="390940"/>
                  <a:pt x="600618" y="389405"/>
                  <a:pt x="603316" y="386707"/>
                </a:cubicBezTo>
                <a:cubicBezTo>
                  <a:pt x="606014" y="384009"/>
                  <a:pt x="605924" y="377930"/>
                  <a:pt x="609666" y="377182"/>
                </a:cubicBezTo>
                <a:cubicBezTo>
                  <a:pt x="613408" y="376434"/>
                  <a:pt x="616016" y="381415"/>
                  <a:pt x="619191" y="383532"/>
                </a:cubicBezTo>
                <a:cubicBezTo>
                  <a:pt x="624771" y="400271"/>
                  <a:pt x="618678" y="386727"/>
                  <a:pt x="631891" y="402582"/>
                </a:cubicBezTo>
                <a:cubicBezTo>
                  <a:pt x="634334" y="405513"/>
                  <a:pt x="634928" y="410214"/>
                  <a:pt x="638241" y="412107"/>
                </a:cubicBezTo>
                <a:cubicBezTo>
                  <a:pt x="642926" y="414784"/>
                  <a:pt x="648881" y="413973"/>
                  <a:pt x="654116" y="415282"/>
                </a:cubicBezTo>
                <a:cubicBezTo>
                  <a:pt x="657363" y="416094"/>
                  <a:pt x="660648" y="416960"/>
                  <a:pt x="663641" y="418457"/>
                </a:cubicBezTo>
                <a:cubicBezTo>
                  <a:pt x="688260" y="430767"/>
                  <a:pt x="658750" y="420002"/>
                  <a:pt x="682691" y="427982"/>
                </a:cubicBezTo>
                <a:cubicBezTo>
                  <a:pt x="691158" y="426924"/>
                  <a:pt x="699597" y="425616"/>
                  <a:pt x="708091" y="424807"/>
                </a:cubicBezTo>
                <a:cubicBezTo>
                  <a:pt x="721828" y="423499"/>
                  <a:pt x="735736" y="423784"/>
                  <a:pt x="749366" y="421632"/>
                </a:cubicBezTo>
                <a:cubicBezTo>
                  <a:pt x="778690" y="417002"/>
                  <a:pt x="759053" y="417326"/>
                  <a:pt x="777941" y="408932"/>
                </a:cubicBezTo>
                <a:cubicBezTo>
                  <a:pt x="784058" y="406214"/>
                  <a:pt x="790641" y="404699"/>
                  <a:pt x="796991" y="402582"/>
                </a:cubicBezTo>
                <a:cubicBezTo>
                  <a:pt x="800166" y="401524"/>
                  <a:pt x="803731" y="401263"/>
                  <a:pt x="806516" y="399407"/>
                </a:cubicBezTo>
                <a:lnTo>
                  <a:pt x="825566" y="386707"/>
                </a:lnTo>
                <a:lnTo>
                  <a:pt x="835091" y="380357"/>
                </a:lnTo>
                <a:cubicBezTo>
                  <a:pt x="837208" y="377182"/>
                  <a:pt x="839734" y="374245"/>
                  <a:pt x="841441" y="370832"/>
                </a:cubicBezTo>
                <a:cubicBezTo>
                  <a:pt x="842938" y="367839"/>
                  <a:pt x="842249" y="363674"/>
                  <a:pt x="844616" y="361307"/>
                </a:cubicBezTo>
                <a:cubicBezTo>
                  <a:pt x="846983" y="358940"/>
                  <a:pt x="850808" y="358435"/>
                  <a:pt x="854141" y="358132"/>
                </a:cubicBezTo>
                <a:cubicBezTo>
                  <a:pt x="874194" y="356309"/>
                  <a:pt x="894358" y="356015"/>
                  <a:pt x="914466" y="354957"/>
                </a:cubicBezTo>
                <a:cubicBezTo>
                  <a:pt x="927166" y="356015"/>
                  <a:pt x="940890" y="353024"/>
                  <a:pt x="952566" y="358132"/>
                </a:cubicBezTo>
                <a:cubicBezTo>
                  <a:pt x="959558" y="361191"/>
                  <a:pt x="959870" y="371786"/>
                  <a:pt x="965266" y="377182"/>
                </a:cubicBezTo>
                <a:cubicBezTo>
                  <a:pt x="968441" y="380357"/>
                  <a:pt x="971916" y="383258"/>
                  <a:pt x="974791" y="386707"/>
                </a:cubicBezTo>
                <a:cubicBezTo>
                  <a:pt x="977234" y="389638"/>
                  <a:pt x="978606" y="393380"/>
                  <a:pt x="981141" y="396232"/>
                </a:cubicBezTo>
                <a:lnTo>
                  <a:pt x="1009716" y="424807"/>
                </a:lnTo>
                <a:cubicBezTo>
                  <a:pt x="1012891" y="427982"/>
                  <a:pt x="1016750" y="430596"/>
                  <a:pt x="1019241" y="434332"/>
                </a:cubicBezTo>
                <a:cubicBezTo>
                  <a:pt x="1035007" y="457981"/>
                  <a:pt x="1014744" y="428936"/>
                  <a:pt x="1035116" y="453382"/>
                </a:cubicBezTo>
                <a:cubicBezTo>
                  <a:pt x="1037559" y="456313"/>
                  <a:pt x="1038931" y="460055"/>
                  <a:pt x="1041466" y="462907"/>
                </a:cubicBezTo>
                <a:lnTo>
                  <a:pt x="1070041" y="491482"/>
                </a:lnTo>
                <a:cubicBezTo>
                  <a:pt x="1073216" y="494657"/>
                  <a:pt x="1077075" y="497271"/>
                  <a:pt x="1079566" y="501007"/>
                </a:cubicBezTo>
                <a:cubicBezTo>
                  <a:pt x="1095332" y="524656"/>
                  <a:pt x="1075069" y="495611"/>
                  <a:pt x="1095441" y="520057"/>
                </a:cubicBezTo>
                <a:cubicBezTo>
                  <a:pt x="1097884" y="522988"/>
                  <a:pt x="1099348" y="526651"/>
                  <a:pt x="1101791" y="529582"/>
                </a:cubicBezTo>
                <a:cubicBezTo>
                  <a:pt x="1104666" y="533031"/>
                  <a:pt x="1108559" y="535563"/>
                  <a:pt x="1111316" y="539107"/>
                </a:cubicBezTo>
                <a:cubicBezTo>
                  <a:pt x="1116001" y="545131"/>
                  <a:pt x="1118620" y="552761"/>
                  <a:pt x="1124016" y="558157"/>
                </a:cubicBezTo>
                <a:cubicBezTo>
                  <a:pt x="1151843" y="585984"/>
                  <a:pt x="1117789" y="550685"/>
                  <a:pt x="1139891" y="577207"/>
                </a:cubicBezTo>
                <a:cubicBezTo>
                  <a:pt x="1142766" y="580656"/>
                  <a:pt x="1146541" y="583283"/>
                  <a:pt x="1149416" y="586732"/>
                </a:cubicBezTo>
                <a:cubicBezTo>
                  <a:pt x="1163511" y="603646"/>
                  <a:pt x="1149395" y="588599"/>
                  <a:pt x="1158941" y="605782"/>
                </a:cubicBezTo>
                <a:cubicBezTo>
                  <a:pt x="1162647" y="612453"/>
                  <a:pt x="1167408" y="618482"/>
                  <a:pt x="1171641" y="624832"/>
                </a:cubicBezTo>
                <a:lnTo>
                  <a:pt x="1235141" y="720082"/>
                </a:lnTo>
                <a:lnTo>
                  <a:pt x="1273241" y="777232"/>
                </a:lnTo>
                <a:lnTo>
                  <a:pt x="1285941" y="796282"/>
                </a:lnTo>
                <a:cubicBezTo>
                  <a:pt x="1288058" y="799457"/>
                  <a:pt x="1290584" y="802394"/>
                  <a:pt x="1292291" y="805807"/>
                </a:cubicBezTo>
                <a:cubicBezTo>
                  <a:pt x="1294408" y="810040"/>
                  <a:pt x="1296206" y="814448"/>
                  <a:pt x="1298641" y="818507"/>
                </a:cubicBezTo>
                <a:cubicBezTo>
                  <a:pt x="1302568" y="825051"/>
                  <a:pt x="1308928" y="830317"/>
                  <a:pt x="1311341" y="837557"/>
                </a:cubicBezTo>
                <a:cubicBezTo>
                  <a:pt x="1315936" y="851342"/>
                  <a:pt x="1312149" y="844715"/>
                  <a:pt x="1324041" y="856607"/>
                </a:cubicBezTo>
                <a:cubicBezTo>
                  <a:pt x="1331590" y="879255"/>
                  <a:pt x="1320886" y="851874"/>
                  <a:pt x="1336741" y="875657"/>
                </a:cubicBezTo>
                <a:cubicBezTo>
                  <a:pt x="1355121" y="903226"/>
                  <a:pt x="1319055" y="864321"/>
                  <a:pt x="1349441" y="894707"/>
                </a:cubicBezTo>
                <a:cubicBezTo>
                  <a:pt x="1350499" y="897882"/>
                  <a:pt x="1353166" y="900931"/>
                  <a:pt x="1352616" y="904232"/>
                </a:cubicBezTo>
                <a:cubicBezTo>
                  <a:pt x="1350670" y="915910"/>
                  <a:pt x="1344396" y="913105"/>
                  <a:pt x="1336741" y="916932"/>
                </a:cubicBezTo>
                <a:cubicBezTo>
                  <a:pt x="1327900" y="921352"/>
                  <a:pt x="1324713" y="925785"/>
                  <a:pt x="1317691" y="932807"/>
                </a:cubicBezTo>
                <a:cubicBezTo>
                  <a:pt x="1315574" y="939157"/>
                  <a:pt x="1309718" y="945363"/>
                  <a:pt x="1311341" y="951857"/>
                </a:cubicBezTo>
                <a:cubicBezTo>
                  <a:pt x="1318503" y="980504"/>
                  <a:pt x="1314931" y="968978"/>
                  <a:pt x="1320866" y="986782"/>
                </a:cubicBezTo>
                <a:cubicBezTo>
                  <a:pt x="1317691" y="987840"/>
                  <a:pt x="1313954" y="987866"/>
                  <a:pt x="1311341" y="989957"/>
                </a:cubicBezTo>
                <a:cubicBezTo>
                  <a:pt x="1304480" y="995446"/>
                  <a:pt x="1300581" y="1012711"/>
                  <a:pt x="1298641" y="1018532"/>
                </a:cubicBezTo>
                <a:cubicBezTo>
                  <a:pt x="1297583" y="1021707"/>
                  <a:pt x="1297322" y="1025272"/>
                  <a:pt x="1295466" y="1028057"/>
                </a:cubicBezTo>
                <a:cubicBezTo>
                  <a:pt x="1287260" y="1040367"/>
                  <a:pt x="1290323" y="1033962"/>
                  <a:pt x="1285941" y="1047107"/>
                </a:cubicBezTo>
                <a:cubicBezTo>
                  <a:pt x="1293349" y="1069332"/>
                  <a:pt x="1298641" y="1064040"/>
                  <a:pt x="1282766" y="1069332"/>
                </a:cubicBezTo>
                <a:lnTo>
                  <a:pt x="1276416" y="1088382"/>
                </a:lnTo>
                <a:cubicBezTo>
                  <a:pt x="1275358" y="1091557"/>
                  <a:pt x="1276416" y="1096849"/>
                  <a:pt x="1273241" y="1097907"/>
                </a:cubicBezTo>
                <a:cubicBezTo>
                  <a:pt x="1270066" y="1098965"/>
                  <a:pt x="1266642" y="1099457"/>
                  <a:pt x="1263716" y="1101082"/>
                </a:cubicBezTo>
                <a:lnTo>
                  <a:pt x="1235141" y="1120132"/>
                </a:lnTo>
                <a:lnTo>
                  <a:pt x="1225616" y="1126482"/>
                </a:lnTo>
                <a:cubicBezTo>
                  <a:pt x="1222441" y="1128599"/>
                  <a:pt x="1219711" y="1131625"/>
                  <a:pt x="1216091" y="1132832"/>
                </a:cubicBezTo>
                <a:cubicBezTo>
                  <a:pt x="1181353" y="1144411"/>
                  <a:pt x="1233970" y="1125944"/>
                  <a:pt x="1197041" y="1142357"/>
                </a:cubicBezTo>
                <a:cubicBezTo>
                  <a:pt x="1190924" y="1145075"/>
                  <a:pt x="1183560" y="1144994"/>
                  <a:pt x="1177991" y="1148707"/>
                </a:cubicBezTo>
                <a:cubicBezTo>
                  <a:pt x="1150694" y="1166905"/>
                  <a:pt x="1185231" y="1145087"/>
                  <a:pt x="1158941" y="1158232"/>
                </a:cubicBezTo>
                <a:cubicBezTo>
                  <a:pt x="1155528" y="1159939"/>
                  <a:pt x="1152903" y="1163032"/>
                  <a:pt x="1149416" y="1164582"/>
                </a:cubicBezTo>
                <a:cubicBezTo>
                  <a:pt x="1143299" y="1167300"/>
                  <a:pt x="1136716" y="1168815"/>
                  <a:pt x="1130366" y="1170932"/>
                </a:cubicBezTo>
                <a:lnTo>
                  <a:pt x="1120841" y="1174107"/>
                </a:lnTo>
                <a:cubicBezTo>
                  <a:pt x="1117666" y="1175165"/>
                  <a:pt x="1114101" y="1175426"/>
                  <a:pt x="1111316" y="1177282"/>
                </a:cubicBezTo>
                <a:cubicBezTo>
                  <a:pt x="1108141" y="1179399"/>
                  <a:pt x="1105278" y="1182082"/>
                  <a:pt x="1101791" y="1183632"/>
                </a:cubicBezTo>
                <a:cubicBezTo>
                  <a:pt x="1095674" y="1186350"/>
                  <a:pt x="1088310" y="1186269"/>
                  <a:pt x="1082741" y="1189982"/>
                </a:cubicBezTo>
                <a:cubicBezTo>
                  <a:pt x="1079566" y="1192099"/>
                  <a:pt x="1076629" y="1194625"/>
                  <a:pt x="1073216" y="1196332"/>
                </a:cubicBezTo>
                <a:cubicBezTo>
                  <a:pt x="1070223" y="1197829"/>
                  <a:pt x="1066617" y="1197882"/>
                  <a:pt x="1063691" y="1199507"/>
                </a:cubicBezTo>
                <a:lnTo>
                  <a:pt x="1035116" y="1218557"/>
                </a:lnTo>
                <a:cubicBezTo>
                  <a:pt x="1031941" y="1220674"/>
                  <a:pt x="1029211" y="1223700"/>
                  <a:pt x="1025591" y="1224907"/>
                </a:cubicBezTo>
                <a:cubicBezTo>
                  <a:pt x="1012446" y="1229289"/>
                  <a:pt x="1018851" y="1226226"/>
                  <a:pt x="1006541" y="1234432"/>
                </a:cubicBezTo>
                <a:cubicBezTo>
                  <a:pt x="992998" y="1225404"/>
                  <a:pt x="988459" y="1221240"/>
                  <a:pt x="974791" y="1215382"/>
                </a:cubicBezTo>
                <a:cubicBezTo>
                  <a:pt x="971715" y="1214064"/>
                  <a:pt x="968259" y="1213704"/>
                  <a:pt x="965266" y="1212207"/>
                </a:cubicBezTo>
                <a:cubicBezTo>
                  <a:pt x="961853" y="1210500"/>
                  <a:pt x="959054" y="1207750"/>
                  <a:pt x="955741" y="1205857"/>
                </a:cubicBezTo>
                <a:cubicBezTo>
                  <a:pt x="934681" y="1193823"/>
                  <a:pt x="951326" y="1203965"/>
                  <a:pt x="933516" y="1196332"/>
                </a:cubicBezTo>
                <a:cubicBezTo>
                  <a:pt x="929166" y="1194468"/>
                  <a:pt x="924925" y="1192330"/>
                  <a:pt x="920816" y="1189982"/>
                </a:cubicBezTo>
                <a:cubicBezTo>
                  <a:pt x="917503" y="1188089"/>
                  <a:pt x="914778" y="1185182"/>
                  <a:pt x="911291" y="1183632"/>
                </a:cubicBezTo>
                <a:cubicBezTo>
                  <a:pt x="905174" y="1180914"/>
                  <a:pt x="898228" y="1180275"/>
                  <a:pt x="892241" y="1177282"/>
                </a:cubicBezTo>
                <a:cubicBezTo>
                  <a:pt x="888008" y="1175165"/>
                  <a:pt x="884031" y="1172429"/>
                  <a:pt x="879541" y="1170932"/>
                </a:cubicBezTo>
                <a:cubicBezTo>
                  <a:pt x="871262" y="1168172"/>
                  <a:pt x="862608" y="1166699"/>
                  <a:pt x="854141" y="1164582"/>
                </a:cubicBezTo>
                <a:cubicBezTo>
                  <a:pt x="849908" y="1163524"/>
                  <a:pt x="845720" y="1162263"/>
                  <a:pt x="841441" y="1161407"/>
                </a:cubicBezTo>
                <a:cubicBezTo>
                  <a:pt x="836149" y="1160349"/>
                  <a:pt x="830801" y="1159541"/>
                  <a:pt x="825566" y="1158232"/>
                </a:cubicBezTo>
                <a:cubicBezTo>
                  <a:pt x="822319" y="1157420"/>
                  <a:pt x="819259" y="1155976"/>
                  <a:pt x="816041" y="1155057"/>
                </a:cubicBezTo>
                <a:cubicBezTo>
                  <a:pt x="811845" y="1153858"/>
                  <a:pt x="807521" y="1153136"/>
                  <a:pt x="803341" y="1151882"/>
                </a:cubicBezTo>
                <a:cubicBezTo>
                  <a:pt x="796930" y="1149959"/>
                  <a:pt x="790785" y="1147155"/>
                  <a:pt x="784291" y="1145532"/>
                </a:cubicBezTo>
                <a:cubicBezTo>
                  <a:pt x="753318" y="1137789"/>
                  <a:pt x="791993" y="1147244"/>
                  <a:pt x="755716" y="1139182"/>
                </a:cubicBezTo>
                <a:cubicBezTo>
                  <a:pt x="751456" y="1138235"/>
                  <a:pt x="747276" y="1136954"/>
                  <a:pt x="743016" y="1136007"/>
                </a:cubicBezTo>
                <a:cubicBezTo>
                  <a:pt x="706739" y="1127945"/>
                  <a:pt x="745414" y="1137400"/>
                  <a:pt x="714441" y="1129657"/>
                </a:cubicBezTo>
                <a:cubicBezTo>
                  <a:pt x="714356" y="1129671"/>
                  <a:pt x="681343" y="1134963"/>
                  <a:pt x="679516" y="1136007"/>
                </a:cubicBezTo>
                <a:cubicBezTo>
                  <a:pt x="674447" y="1138903"/>
                  <a:pt x="671621" y="1150168"/>
                  <a:pt x="669991" y="1155057"/>
                </a:cubicBezTo>
                <a:cubicBezTo>
                  <a:pt x="636615" y="1143932"/>
                  <a:pt x="669173" y="1153815"/>
                  <a:pt x="587441" y="1148707"/>
                </a:cubicBezTo>
                <a:cubicBezTo>
                  <a:pt x="569277" y="1147572"/>
                  <a:pt x="537141" y="1142457"/>
                  <a:pt x="520766" y="1139182"/>
                </a:cubicBezTo>
                <a:cubicBezTo>
                  <a:pt x="515474" y="1138124"/>
                  <a:pt x="510097" y="1137427"/>
                  <a:pt x="504891" y="1136007"/>
                </a:cubicBezTo>
                <a:cubicBezTo>
                  <a:pt x="498433" y="1134246"/>
                  <a:pt x="492191" y="1131774"/>
                  <a:pt x="485841" y="1129657"/>
                </a:cubicBezTo>
                <a:lnTo>
                  <a:pt x="476316" y="1126482"/>
                </a:lnTo>
                <a:lnTo>
                  <a:pt x="428691" y="1110607"/>
                </a:lnTo>
                <a:lnTo>
                  <a:pt x="409641" y="1104257"/>
                </a:lnTo>
                <a:cubicBezTo>
                  <a:pt x="406466" y="1103199"/>
                  <a:pt x="403363" y="1101894"/>
                  <a:pt x="400116" y="1101082"/>
                </a:cubicBezTo>
                <a:cubicBezTo>
                  <a:pt x="395883" y="1100024"/>
                  <a:pt x="391709" y="1098688"/>
                  <a:pt x="387416" y="1097907"/>
                </a:cubicBezTo>
                <a:cubicBezTo>
                  <a:pt x="363264" y="1093516"/>
                  <a:pt x="338605" y="1092418"/>
                  <a:pt x="314391" y="1088382"/>
                </a:cubicBezTo>
                <a:cubicBezTo>
                  <a:pt x="308041" y="1087324"/>
                  <a:pt x="301625" y="1086604"/>
                  <a:pt x="295341" y="1085207"/>
                </a:cubicBezTo>
                <a:cubicBezTo>
                  <a:pt x="292074" y="1084481"/>
                  <a:pt x="289045" y="1082913"/>
                  <a:pt x="285816" y="1082032"/>
                </a:cubicBezTo>
                <a:cubicBezTo>
                  <a:pt x="277396" y="1079736"/>
                  <a:pt x="268695" y="1078442"/>
                  <a:pt x="260416" y="1075682"/>
                </a:cubicBezTo>
                <a:cubicBezTo>
                  <a:pt x="257241" y="1074624"/>
                  <a:pt x="254109" y="1073426"/>
                  <a:pt x="250891" y="1072507"/>
                </a:cubicBezTo>
                <a:cubicBezTo>
                  <a:pt x="246695" y="1071308"/>
                  <a:pt x="242371" y="1070586"/>
                  <a:pt x="238191" y="1069332"/>
                </a:cubicBezTo>
                <a:cubicBezTo>
                  <a:pt x="231780" y="1067409"/>
                  <a:pt x="225491" y="1065099"/>
                  <a:pt x="219141" y="1062982"/>
                </a:cubicBezTo>
                <a:cubicBezTo>
                  <a:pt x="215966" y="1061924"/>
                  <a:pt x="212401" y="1061663"/>
                  <a:pt x="209616" y="1059807"/>
                </a:cubicBezTo>
                <a:cubicBezTo>
                  <a:pt x="187781" y="1045251"/>
                  <a:pt x="197806" y="1049520"/>
                  <a:pt x="181041" y="1043932"/>
                </a:cubicBezTo>
                <a:cubicBezTo>
                  <a:pt x="180130" y="1034826"/>
                  <a:pt x="180412" y="1014099"/>
                  <a:pt x="174691" y="1002657"/>
                </a:cubicBezTo>
                <a:cubicBezTo>
                  <a:pt x="172984" y="999244"/>
                  <a:pt x="171213" y="995645"/>
                  <a:pt x="168341" y="993132"/>
                </a:cubicBezTo>
                <a:cubicBezTo>
                  <a:pt x="162598" y="988106"/>
                  <a:pt x="155641" y="984665"/>
                  <a:pt x="149291" y="980432"/>
                </a:cubicBezTo>
                <a:cubicBezTo>
                  <a:pt x="146116" y="978315"/>
                  <a:pt x="143386" y="975289"/>
                  <a:pt x="139766" y="974082"/>
                </a:cubicBezTo>
                <a:cubicBezTo>
                  <a:pt x="113476" y="965319"/>
                  <a:pt x="126285" y="971445"/>
                  <a:pt x="101666" y="955032"/>
                </a:cubicBezTo>
                <a:lnTo>
                  <a:pt x="92141" y="948682"/>
                </a:lnTo>
                <a:cubicBezTo>
                  <a:pt x="90024" y="945507"/>
                  <a:pt x="88234" y="942088"/>
                  <a:pt x="85791" y="939157"/>
                </a:cubicBezTo>
                <a:cubicBezTo>
                  <a:pt x="76465" y="927966"/>
                  <a:pt x="70491" y="925782"/>
                  <a:pt x="57216" y="916932"/>
                </a:cubicBezTo>
                <a:cubicBezTo>
                  <a:pt x="54041" y="914815"/>
                  <a:pt x="51311" y="911789"/>
                  <a:pt x="47691" y="910582"/>
                </a:cubicBezTo>
                <a:cubicBezTo>
                  <a:pt x="41341" y="908465"/>
                  <a:pt x="34210" y="907945"/>
                  <a:pt x="28641" y="904232"/>
                </a:cubicBezTo>
                <a:cubicBezTo>
                  <a:pt x="16331" y="896026"/>
                  <a:pt x="22736" y="899089"/>
                  <a:pt x="9591" y="894707"/>
                </a:cubicBezTo>
                <a:cubicBezTo>
                  <a:pt x="7474" y="891532"/>
                  <a:pt x="3634" y="888978"/>
                  <a:pt x="3241" y="885182"/>
                </a:cubicBezTo>
                <a:cubicBezTo>
                  <a:pt x="-1589" y="838497"/>
                  <a:pt x="-542" y="780072"/>
                  <a:pt x="3241" y="732782"/>
                </a:cubicBezTo>
                <a:cubicBezTo>
                  <a:pt x="4003" y="723256"/>
                  <a:pt x="15565" y="709533"/>
                  <a:pt x="19116" y="704207"/>
                </a:cubicBezTo>
                <a:lnTo>
                  <a:pt x="25466" y="694682"/>
                </a:lnTo>
                <a:cubicBezTo>
                  <a:pt x="31764" y="669491"/>
                  <a:pt x="27924" y="686286"/>
                  <a:pt x="34991" y="643882"/>
                </a:cubicBezTo>
                <a:lnTo>
                  <a:pt x="38166" y="624832"/>
                </a:lnTo>
                <a:cubicBezTo>
                  <a:pt x="37108" y="614249"/>
                  <a:pt x="36951" y="603536"/>
                  <a:pt x="34991" y="593082"/>
                </a:cubicBezTo>
                <a:cubicBezTo>
                  <a:pt x="33757" y="586503"/>
                  <a:pt x="28641" y="574032"/>
                  <a:pt x="28641" y="574032"/>
                </a:cubicBezTo>
                <a:cubicBezTo>
                  <a:pt x="45054" y="549413"/>
                  <a:pt x="38928" y="562222"/>
                  <a:pt x="47691" y="535932"/>
                </a:cubicBezTo>
                <a:lnTo>
                  <a:pt x="50866" y="526407"/>
                </a:lnTo>
                <a:cubicBezTo>
                  <a:pt x="49808" y="513707"/>
                  <a:pt x="49272" y="500953"/>
                  <a:pt x="47691" y="488307"/>
                </a:cubicBezTo>
                <a:cubicBezTo>
                  <a:pt x="47150" y="483977"/>
                  <a:pt x="44516" y="479971"/>
                  <a:pt x="44516" y="475607"/>
                </a:cubicBezTo>
                <a:cubicBezTo>
                  <a:pt x="44516" y="467074"/>
                  <a:pt x="46633" y="458674"/>
                  <a:pt x="47691" y="450207"/>
                </a:cubicBezTo>
                <a:cubicBezTo>
                  <a:pt x="54041" y="454440"/>
                  <a:pt x="59337" y="464758"/>
                  <a:pt x="66741" y="462907"/>
                </a:cubicBezTo>
                <a:cubicBezTo>
                  <a:pt x="106443" y="452981"/>
                  <a:pt x="57082" y="465667"/>
                  <a:pt x="88966" y="456557"/>
                </a:cubicBezTo>
                <a:cubicBezTo>
                  <a:pt x="122555" y="446960"/>
                  <a:pt x="75445" y="462122"/>
                  <a:pt x="120716" y="447032"/>
                </a:cubicBezTo>
                <a:lnTo>
                  <a:pt x="149291" y="437507"/>
                </a:lnTo>
                <a:cubicBezTo>
                  <a:pt x="152466" y="436449"/>
                  <a:pt x="155569" y="435144"/>
                  <a:pt x="158816" y="434332"/>
                </a:cubicBezTo>
                <a:cubicBezTo>
                  <a:pt x="167283" y="432215"/>
                  <a:pt x="175937" y="430742"/>
                  <a:pt x="184216" y="427982"/>
                </a:cubicBezTo>
                <a:lnTo>
                  <a:pt x="203266" y="421632"/>
                </a:lnTo>
                <a:cubicBezTo>
                  <a:pt x="206441" y="420574"/>
                  <a:pt x="210006" y="420313"/>
                  <a:pt x="212791" y="418457"/>
                </a:cubicBezTo>
                <a:cubicBezTo>
                  <a:pt x="225101" y="410251"/>
                  <a:pt x="218696" y="413314"/>
                  <a:pt x="231841" y="408932"/>
                </a:cubicBezTo>
                <a:cubicBezTo>
                  <a:pt x="251231" y="389542"/>
                  <a:pt x="230035" y="409493"/>
                  <a:pt x="260416" y="386707"/>
                </a:cubicBezTo>
                <a:cubicBezTo>
                  <a:pt x="275793" y="375174"/>
                  <a:pt x="268096" y="378855"/>
                  <a:pt x="282641" y="374007"/>
                </a:cubicBezTo>
                <a:cubicBezTo>
                  <a:pt x="289663" y="366985"/>
                  <a:pt x="292850" y="362552"/>
                  <a:pt x="301691" y="358132"/>
                </a:cubicBezTo>
                <a:cubicBezTo>
                  <a:pt x="304684" y="356635"/>
                  <a:pt x="308041" y="356015"/>
                  <a:pt x="311216" y="354957"/>
                </a:cubicBezTo>
                <a:cubicBezTo>
                  <a:pt x="330021" y="340853"/>
                  <a:pt x="319513" y="348367"/>
                  <a:pt x="342966" y="332732"/>
                </a:cubicBezTo>
                <a:lnTo>
                  <a:pt x="352491" y="326382"/>
                </a:lnTo>
                <a:cubicBezTo>
                  <a:pt x="365576" y="306755"/>
                  <a:pt x="351048" y="325901"/>
                  <a:pt x="368366" y="310507"/>
                </a:cubicBezTo>
                <a:cubicBezTo>
                  <a:pt x="375078" y="304541"/>
                  <a:pt x="379944" y="296438"/>
                  <a:pt x="387416" y="291457"/>
                </a:cubicBezTo>
                <a:cubicBezTo>
                  <a:pt x="395883" y="285813"/>
                  <a:pt x="399884" y="284044"/>
                  <a:pt x="406466" y="275582"/>
                </a:cubicBezTo>
                <a:cubicBezTo>
                  <a:pt x="444692" y="226434"/>
                  <a:pt x="406373" y="275750"/>
                  <a:pt x="422341" y="247007"/>
                </a:cubicBezTo>
                <a:cubicBezTo>
                  <a:pt x="426047" y="240336"/>
                  <a:pt x="432628" y="235197"/>
                  <a:pt x="435041" y="227957"/>
                </a:cubicBezTo>
                <a:lnTo>
                  <a:pt x="454091" y="170807"/>
                </a:lnTo>
                <a:lnTo>
                  <a:pt x="460441" y="151757"/>
                </a:lnTo>
                <a:cubicBezTo>
                  <a:pt x="461499" y="148582"/>
                  <a:pt x="463066" y="145533"/>
                  <a:pt x="463616" y="142232"/>
                </a:cubicBezTo>
                <a:cubicBezTo>
                  <a:pt x="464674" y="135882"/>
                  <a:pt x="465639" y="129516"/>
                  <a:pt x="466791" y="123182"/>
                </a:cubicBezTo>
                <a:cubicBezTo>
                  <a:pt x="469910" y="106027"/>
                  <a:pt x="471316" y="104247"/>
                  <a:pt x="473141" y="85082"/>
                </a:cubicBezTo>
                <a:cubicBezTo>
                  <a:pt x="474549" y="70294"/>
                  <a:pt x="474580" y="55385"/>
                  <a:pt x="476316" y="40632"/>
                </a:cubicBezTo>
                <a:cubicBezTo>
                  <a:pt x="476707" y="37308"/>
                  <a:pt x="476768" y="33052"/>
                  <a:pt x="479491" y="31107"/>
                </a:cubicBezTo>
                <a:cubicBezTo>
                  <a:pt x="483065" y="28554"/>
                  <a:pt x="504835" y="23006"/>
                  <a:pt x="511241" y="21582"/>
                </a:cubicBezTo>
                <a:cubicBezTo>
                  <a:pt x="516509" y="20411"/>
                  <a:pt x="538758" y="-8581"/>
                  <a:pt x="546166" y="2532"/>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85" name="Google Shape;1285;p67"/>
          <p:cNvSpPr/>
          <p:nvPr/>
        </p:nvSpPr>
        <p:spPr>
          <a:xfrm rot="397143">
            <a:off x="6625575" y="4046792"/>
            <a:ext cx="781992" cy="609020"/>
          </a:xfrm>
          <a:custGeom>
            <a:avLst/>
            <a:gdLst/>
            <a:ahLst/>
            <a:cxnLst/>
            <a:rect l="l" t="t" r="r" b="b"/>
            <a:pathLst>
              <a:path w="1060450" h="828675" extrusionOk="0">
                <a:moveTo>
                  <a:pt x="0" y="127000"/>
                </a:moveTo>
                <a:cubicBezTo>
                  <a:pt x="5292" y="122767"/>
                  <a:pt x="9208" y="115512"/>
                  <a:pt x="15875" y="114300"/>
                </a:cubicBezTo>
                <a:cubicBezTo>
                  <a:pt x="22461" y="113103"/>
                  <a:pt x="28575" y="118533"/>
                  <a:pt x="34925" y="120650"/>
                </a:cubicBezTo>
                <a:lnTo>
                  <a:pt x="44450" y="123825"/>
                </a:lnTo>
                <a:lnTo>
                  <a:pt x="53975" y="127000"/>
                </a:lnTo>
                <a:lnTo>
                  <a:pt x="63500" y="130175"/>
                </a:lnTo>
                <a:cubicBezTo>
                  <a:pt x="69850" y="129117"/>
                  <a:pt x="76305" y="128561"/>
                  <a:pt x="82550" y="127000"/>
                </a:cubicBezTo>
                <a:cubicBezTo>
                  <a:pt x="89044" y="125377"/>
                  <a:pt x="101600" y="120650"/>
                  <a:pt x="101600" y="120650"/>
                </a:cubicBezTo>
                <a:lnTo>
                  <a:pt x="120650" y="127000"/>
                </a:lnTo>
                <a:lnTo>
                  <a:pt x="130175" y="130175"/>
                </a:lnTo>
                <a:cubicBezTo>
                  <a:pt x="133350" y="129117"/>
                  <a:pt x="137087" y="129091"/>
                  <a:pt x="139700" y="127000"/>
                </a:cubicBezTo>
                <a:cubicBezTo>
                  <a:pt x="142680" y="124616"/>
                  <a:pt x="143352" y="120173"/>
                  <a:pt x="146050" y="117475"/>
                </a:cubicBezTo>
                <a:cubicBezTo>
                  <a:pt x="148748" y="114777"/>
                  <a:pt x="152400" y="113242"/>
                  <a:pt x="155575" y="111125"/>
                </a:cubicBezTo>
                <a:cubicBezTo>
                  <a:pt x="157692" y="107950"/>
                  <a:pt x="158945" y="103984"/>
                  <a:pt x="161925" y="101600"/>
                </a:cubicBezTo>
                <a:cubicBezTo>
                  <a:pt x="164538" y="99509"/>
                  <a:pt x="168457" y="99922"/>
                  <a:pt x="171450" y="98425"/>
                </a:cubicBezTo>
                <a:cubicBezTo>
                  <a:pt x="174863" y="96718"/>
                  <a:pt x="178044" y="94518"/>
                  <a:pt x="180975" y="92075"/>
                </a:cubicBezTo>
                <a:cubicBezTo>
                  <a:pt x="205421" y="71703"/>
                  <a:pt x="176376" y="91966"/>
                  <a:pt x="200025" y="76200"/>
                </a:cubicBezTo>
                <a:cubicBezTo>
                  <a:pt x="225425" y="77258"/>
                  <a:pt x="250872" y="77497"/>
                  <a:pt x="276225" y="79375"/>
                </a:cubicBezTo>
                <a:cubicBezTo>
                  <a:pt x="279563" y="79622"/>
                  <a:pt x="282532" y="81631"/>
                  <a:pt x="285750" y="82550"/>
                </a:cubicBezTo>
                <a:cubicBezTo>
                  <a:pt x="289946" y="83749"/>
                  <a:pt x="294217" y="84667"/>
                  <a:pt x="298450" y="85725"/>
                </a:cubicBezTo>
                <a:cubicBezTo>
                  <a:pt x="301625" y="84667"/>
                  <a:pt x="306030" y="85273"/>
                  <a:pt x="307975" y="82550"/>
                </a:cubicBezTo>
                <a:cubicBezTo>
                  <a:pt x="311866" y="77103"/>
                  <a:pt x="312208" y="69850"/>
                  <a:pt x="314325" y="63500"/>
                </a:cubicBezTo>
                <a:cubicBezTo>
                  <a:pt x="315383" y="60325"/>
                  <a:pt x="314715" y="55831"/>
                  <a:pt x="317500" y="53975"/>
                </a:cubicBezTo>
                <a:lnTo>
                  <a:pt x="327025" y="47625"/>
                </a:lnTo>
                <a:cubicBezTo>
                  <a:pt x="330200" y="49742"/>
                  <a:pt x="333063" y="52425"/>
                  <a:pt x="336550" y="53975"/>
                </a:cubicBezTo>
                <a:cubicBezTo>
                  <a:pt x="342667" y="56693"/>
                  <a:pt x="350031" y="56612"/>
                  <a:pt x="355600" y="60325"/>
                </a:cubicBezTo>
                <a:cubicBezTo>
                  <a:pt x="367910" y="68531"/>
                  <a:pt x="361505" y="65468"/>
                  <a:pt x="374650" y="69850"/>
                </a:cubicBezTo>
                <a:cubicBezTo>
                  <a:pt x="391583" y="95250"/>
                  <a:pt x="369358" y="64558"/>
                  <a:pt x="390525" y="85725"/>
                </a:cubicBezTo>
                <a:cubicBezTo>
                  <a:pt x="396680" y="91880"/>
                  <a:pt x="397468" y="97028"/>
                  <a:pt x="400050" y="104775"/>
                </a:cubicBezTo>
                <a:cubicBezTo>
                  <a:pt x="398992" y="107950"/>
                  <a:pt x="398372" y="111307"/>
                  <a:pt x="396875" y="114300"/>
                </a:cubicBezTo>
                <a:cubicBezTo>
                  <a:pt x="393367" y="121316"/>
                  <a:pt x="385198" y="124848"/>
                  <a:pt x="393700" y="133350"/>
                </a:cubicBezTo>
                <a:cubicBezTo>
                  <a:pt x="396067" y="135717"/>
                  <a:pt x="400050" y="135467"/>
                  <a:pt x="403225" y="136525"/>
                </a:cubicBezTo>
                <a:lnTo>
                  <a:pt x="409575" y="117475"/>
                </a:lnTo>
                <a:cubicBezTo>
                  <a:pt x="410633" y="114300"/>
                  <a:pt x="412094" y="111232"/>
                  <a:pt x="412750" y="107950"/>
                </a:cubicBezTo>
                <a:cubicBezTo>
                  <a:pt x="413808" y="102658"/>
                  <a:pt x="412612" y="96335"/>
                  <a:pt x="415925" y="92075"/>
                </a:cubicBezTo>
                <a:cubicBezTo>
                  <a:pt x="423567" y="82249"/>
                  <a:pt x="433959" y="79714"/>
                  <a:pt x="444500" y="76200"/>
                </a:cubicBezTo>
                <a:cubicBezTo>
                  <a:pt x="460664" y="81588"/>
                  <a:pt x="449503" y="75045"/>
                  <a:pt x="457200" y="88900"/>
                </a:cubicBezTo>
                <a:cubicBezTo>
                  <a:pt x="460906" y="95571"/>
                  <a:pt x="465667" y="101600"/>
                  <a:pt x="469900" y="107950"/>
                </a:cubicBezTo>
                <a:cubicBezTo>
                  <a:pt x="472017" y="111125"/>
                  <a:pt x="475043" y="113855"/>
                  <a:pt x="476250" y="117475"/>
                </a:cubicBezTo>
                <a:lnTo>
                  <a:pt x="482600" y="136525"/>
                </a:lnTo>
                <a:lnTo>
                  <a:pt x="488950" y="155575"/>
                </a:lnTo>
                <a:lnTo>
                  <a:pt x="492125" y="165100"/>
                </a:lnTo>
                <a:cubicBezTo>
                  <a:pt x="492348" y="166664"/>
                  <a:pt x="496420" y="204632"/>
                  <a:pt x="501650" y="206375"/>
                </a:cubicBezTo>
                <a:cubicBezTo>
                  <a:pt x="527940" y="215138"/>
                  <a:pt x="515131" y="209012"/>
                  <a:pt x="539750" y="225425"/>
                </a:cubicBezTo>
                <a:lnTo>
                  <a:pt x="549275" y="231775"/>
                </a:lnTo>
                <a:cubicBezTo>
                  <a:pt x="553508" y="238125"/>
                  <a:pt x="555625" y="246592"/>
                  <a:pt x="561975" y="250825"/>
                </a:cubicBezTo>
                <a:lnTo>
                  <a:pt x="581025" y="263525"/>
                </a:lnTo>
                <a:cubicBezTo>
                  <a:pt x="591608" y="279400"/>
                  <a:pt x="584200" y="270933"/>
                  <a:pt x="606425" y="285750"/>
                </a:cubicBezTo>
                <a:lnTo>
                  <a:pt x="615950" y="292100"/>
                </a:lnTo>
                <a:cubicBezTo>
                  <a:pt x="619125" y="294217"/>
                  <a:pt x="621855" y="297243"/>
                  <a:pt x="625475" y="298450"/>
                </a:cubicBezTo>
                <a:lnTo>
                  <a:pt x="635000" y="301625"/>
                </a:lnTo>
                <a:cubicBezTo>
                  <a:pt x="638175" y="300567"/>
                  <a:pt x="641912" y="300541"/>
                  <a:pt x="644525" y="298450"/>
                </a:cubicBezTo>
                <a:cubicBezTo>
                  <a:pt x="647505" y="296066"/>
                  <a:pt x="649168" y="292338"/>
                  <a:pt x="650875" y="288925"/>
                </a:cubicBezTo>
                <a:cubicBezTo>
                  <a:pt x="655417" y="279841"/>
                  <a:pt x="654786" y="270105"/>
                  <a:pt x="657225" y="260350"/>
                </a:cubicBezTo>
                <a:cubicBezTo>
                  <a:pt x="658848" y="253856"/>
                  <a:pt x="661458" y="247650"/>
                  <a:pt x="663575" y="241300"/>
                </a:cubicBezTo>
                <a:lnTo>
                  <a:pt x="666750" y="231775"/>
                </a:lnTo>
                <a:cubicBezTo>
                  <a:pt x="667808" y="228600"/>
                  <a:pt x="667140" y="224106"/>
                  <a:pt x="669925" y="222250"/>
                </a:cubicBezTo>
                <a:cubicBezTo>
                  <a:pt x="673100" y="220133"/>
                  <a:pt x="675877" y="217240"/>
                  <a:pt x="679450" y="215900"/>
                </a:cubicBezTo>
                <a:cubicBezTo>
                  <a:pt x="684503" y="214005"/>
                  <a:pt x="690057" y="213896"/>
                  <a:pt x="695325" y="212725"/>
                </a:cubicBezTo>
                <a:cubicBezTo>
                  <a:pt x="699585" y="211778"/>
                  <a:pt x="703845" y="210804"/>
                  <a:pt x="708025" y="209550"/>
                </a:cubicBezTo>
                <a:cubicBezTo>
                  <a:pt x="714436" y="207627"/>
                  <a:pt x="727075" y="203200"/>
                  <a:pt x="727075" y="203200"/>
                </a:cubicBezTo>
                <a:cubicBezTo>
                  <a:pt x="731308" y="196850"/>
                  <a:pt x="733425" y="188383"/>
                  <a:pt x="739775" y="184150"/>
                </a:cubicBezTo>
                <a:lnTo>
                  <a:pt x="758825" y="171450"/>
                </a:lnTo>
                <a:cubicBezTo>
                  <a:pt x="775758" y="146050"/>
                  <a:pt x="753533" y="176742"/>
                  <a:pt x="774700" y="155575"/>
                </a:cubicBezTo>
                <a:cubicBezTo>
                  <a:pt x="795867" y="134408"/>
                  <a:pt x="765175" y="156633"/>
                  <a:pt x="790575" y="139700"/>
                </a:cubicBezTo>
                <a:cubicBezTo>
                  <a:pt x="792692" y="136525"/>
                  <a:pt x="794227" y="132873"/>
                  <a:pt x="796925" y="130175"/>
                </a:cubicBezTo>
                <a:cubicBezTo>
                  <a:pt x="799623" y="127477"/>
                  <a:pt x="803937" y="126697"/>
                  <a:pt x="806450" y="123825"/>
                </a:cubicBezTo>
                <a:cubicBezTo>
                  <a:pt x="811476" y="118082"/>
                  <a:pt x="814917" y="111125"/>
                  <a:pt x="819150" y="104775"/>
                </a:cubicBezTo>
                <a:cubicBezTo>
                  <a:pt x="821267" y="101600"/>
                  <a:pt x="822802" y="97948"/>
                  <a:pt x="825500" y="95250"/>
                </a:cubicBezTo>
                <a:cubicBezTo>
                  <a:pt x="847248" y="73502"/>
                  <a:pt x="837078" y="81181"/>
                  <a:pt x="854075" y="69850"/>
                </a:cubicBezTo>
                <a:cubicBezTo>
                  <a:pt x="871008" y="44450"/>
                  <a:pt x="848783" y="75142"/>
                  <a:pt x="869950" y="53975"/>
                </a:cubicBezTo>
                <a:cubicBezTo>
                  <a:pt x="872648" y="51277"/>
                  <a:pt x="873428" y="46963"/>
                  <a:pt x="876300" y="44450"/>
                </a:cubicBezTo>
                <a:cubicBezTo>
                  <a:pt x="882043" y="39424"/>
                  <a:pt x="889954" y="37146"/>
                  <a:pt x="895350" y="31750"/>
                </a:cubicBezTo>
                <a:cubicBezTo>
                  <a:pt x="907573" y="19527"/>
                  <a:pt x="901139" y="24716"/>
                  <a:pt x="914400" y="15875"/>
                </a:cubicBezTo>
                <a:cubicBezTo>
                  <a:pt x="915458" y="12700"/>
                  <a:pt x="914852" y="8295"/>
                  <a:pt x="917575" y="6350"/>
                </a:cubicBezTo>
                <a:cubicBezTo>
                  <a:pt x="923022" y="2459"/>
                  <a:pt x="936625" y="0"/>
                  <a:pt x="936625" y="0"/>
                </a:cubicBezTo>
                <a:cubicBezTo>
                  <a:pt x="953390" y="5588"/>
                  <a:pt x="943365" y="1319"/>
                  <a:pt x="965200" y="15875"/>
                </a:cubicBezTo>
                <a:lnTo>
                  <a:pt x="974725" y="22225"/>
                </a:lnTo>
                <a:lnTo>
                  <a:pt x="981075" y="41275"/>
                </a:lnTo>
                <a:cubicBezTo>
                  <a:pt x="982133" y="44450"/>
                  <a:pt x="983594" y="47518"/>
                  <a:pt x="984250" y="50800"/>
                </a:cubicBezTo>
                <a:lnTo>
                  <a:pt x="987425" y="66675"/>
                </a:lnTo>
                <a:cubicBezTo>
                  <a:pt x="986367" y="70908"/>
                  <a:pt x="986976" y="75968"/>
                  <a:pt x="984250" y="79375"/>
                </a:cubicBezTo>
                <a:cubicBezTo>
                  <a:pt x="982159" y="81988"/>
                  <a:pt x="977510" y="80694"/>
                  <a:pt x="974725" y="82550"/>
                </a:cubicBezTo>
                <a:cubicBezTo>
                  <a:pt x="970989" y="85041"/>
                  <a:pt x="968375" y="88900"/>
                  <a:pt x="965200" y="92075"/>
                </a:cubicBezTo>
                <a:cubicBezTo>
                  <a:pt x="955487" y="121215"/>
                  <a:pt x="959516" y="104465"/>
                  <a:pt x="955675" y="142875"/>
                </a:cubicBezTo>
                <a:cubicBezTo>
                  <a:pt x="956733" y="156633"/>
                  <a:pt x="957704" y="170399"/>
                  <a:pt x="958850" y="184150"/>
                </a:cubicBezTo>
                <a:cubicBezTo>
                  <a:pt x="959821" y="195799"/>
                  <a:pt x="961264" y="207410"/>
                  <a:pt x="962025" y="219075"/>
                </a:cubicBezTo>
                <a:cubicBezTo>
                  <a:pt x="964440" y="256098"/>
                  <a:pt x="947794" y="299329"/>
                  <a:pt x="968375" y="330200"/>
                </a:cubicBezTo>
                <a:cubicBezTo>
                  <a:pt x="975783" y="341313"/>
                  <a:pt x="977900" y="347133"/>
                  <a:pt x="993775" y="352425"/>
                </a:cubicBezTo>
                <a:cubicBezTo>
                  <a:pt x="1000125" y="354542"/>
                  <a:pt x="1007256" y="355062"/>
                  <a:pt x="1012825" y="358775"/>
                </a:cubicBezTo>
                <a:cubicBezTo>
                  <a:pt x="1025135" y="366981"/>
                  <a:pt x="1018730" y="363918"/>
                  <a:pt x="1031875" y="368300"/>
                </a:cubicBezTo>
                <a:cubicBezTo>
                  <a:pt x="1035050" y="371475"/>
                  <a:pt x="1037856" y="375068"/>
                  <a:pt x="1041400" y="377825"/>
                </a:cubicBezTo>
                <a:cubicBezTo>
                  <a:pt x="1047424" y="382510"/>
                  <a:pt x="1060450" y="390525"/>
                  <a:pt x="1060450" y="390525"/>
                </a:cubicBezTo>
                <a:cubicBezTo>
                  <a:pt x="1054100" y="394758"/>
                  <a:pt x="1045633" y="396875"/>
                  <a:pt x="1041400" y="403225"/>
                </a:cubicBezTo>
                <a:cubicBezTo>
                  <a:pt x="1039283" y="406400"/>
                  <a:pt x="1037493" y="409819"/>
                  <a:pt x="1035050" y="412750"/>
                </a:cubicBezTo>
                <a:cubicBezTo>
                  <a:pt x="1028728" y="420336"/>
                  <a:pt x="1014644" y="432252"/>
                  <a:pt x="1006475" y="434975"/>
                </a:cubicBezTo>
                <a:lnTo>
                  <a:pt x="996950" y="438150"/>
                </a:lnTo>
                <a:cubicBezTo>
                  <a:pt x="994833" y="441325"/>
                  <a:pt x="994143" y="446258"/>
                  <a:pt x="990600" y="447675"/>
                </a:cubicBezTo>
                <a:cubicBezTo>
                  <a:pt x="982678" y="450844"/>
                  <a:pt x="973647" y="449643"/>
                  <a:pt x="965200" y="450850"/>
                </a:cubicBezTo>
                <a:cubicBezTo>
                  <a:pt x="920264" y="457269"/>
                  <a:pt x="978493" y="451715"/>
                  <a:pt x="901700" y="457200"/>
                </a:cubicBezTo>
                <a:cubicBezTo>
                  <a:pt x="895350" y="458258"/>
                  <a:pt x="888895" y="458814"/>
                  <a:pt x="882650" y="460375"/>
                </a:cubicBezTo>
                <a:cubicBezTo>
                  <a:pt x="876156" y="461998"/>
                  <a:pt x="863600" y="466725"/>
                  <a:pt x="863600" y="466725"/>
                </a:cubicBezTo>
                <a:cubicBezTo>
                  <a:pt x="860425" y="469900"/>
                  <a:pt x="856950" y="472801"/>
                  <a:pt x="854075" y="476250"/>
                </a:cubicBezTo>
                <a:cubicBezTo>
                  <a:pt x="851632" y="479181"/>
                  <a:pt x="850423" y="483077"/>
                  <a:pt x="847725" y="485775"/>
                </a:cubicBezTo>
                <a:cubicBezTo>
                  <a:pt x="845027" y="488473"/>
                  <a:pt x="841375" y="490008"/>
                  <a:pt x="838200" y="492125"/>
                </a:cubicBezTo>
                <a:cubicBezTo>
                  <a:pt x="822325" y="491067"/>
                  <a:pt x="806480" y="488542"/>
                  <a:pt x="790575" y="488950"/>
                </a:cubicBezTo>
                <a:cubicBezTo>
                  <a:pt x="765095" y="489603"/>
                  <a:pt x="714375" y="495300"/>
                  <a:pt x="714375" y="495300"/>
                </a:cubicBezTo>
                <a:cubicBezTo>
                  <a:pt x="711200" y="496358"/>
                  <a:pt x="707776" y="496850"/>
                  <a:pt x="704850" y="498475"/>
                </a:cubicBezTo>
                <a:cubicBezTo>
                  <a:pt x="698179" y="502181"/>
                  <a:pt x="685800" y="511175"/>
                  <a:pt x="685800" y="511175"/>
                </a:cubicBezTo>
                <a:cubicBezTo>
                  <a:pt x="680212" y="527940"/>
                  <a:pt x="684481" y="517915"/>
                  <a:pt x="669925" y="539750"/>
                </a:cubicBezTo>
                <a:cubicBezTo>
                  <a:pt x="667808" y="542925"/>
                  <a:pt x="664782" y="545655"/>
                  <a:pt x="663575" y="549275"/>
                </a:cubicBezTo>
                <a:lnTo>
                  <a:pt x="657225" y="568325"/>
                </a:lnTo>
                <a:cubicBezTo>
                  <a:pt x="653563" y="579311"/>
                  <a:pt x="656014" y="578455"/>
                  <a:pt x="644525" y="584200"/>
                </a:cubicBezTo>
                <a:cubicBezTo>
                  <a:pt x="641532" y="585697"/>
                  <a:pt x="638175" y="586317"/>
                  <a:pt x="635000" y="587375"/>
                </a:cubicBezTo>
                <a:cubicBezTo>
                  <a:pt x="628650" y="586317"/>
                  <a:pt x="622388" y="584200"/>
                  <a:pt x="615950" y="584200"/>
                </a:cubicBezTo>
                <a:cubicBezTo>
                  <a:pt x="608908" y="584200"/>
                  <a:pt x="587786" y="585582"/>
                  <a:pt x="577850" y="590550"/>
                </a:cubicBezTo>
                <a:cubicBezTo>
                  <a:pt x="574437" y="592257"/>
                  <a:pt x="571738" y="595193"/>
                  <a:pt x="568325" y="596900"/>
                </a:cubicBezTo>
                <a:cubicBezTo>
                  <a:pt x="565332" y="598397"/>
                  <a:pt x="561726" y="598450"/>
                  <a:pt x="558800" y="600075"/>
                </a:cubicBezTo>
                <a:cubicBezTo>
                  <a:pt x="552129" y="603781"/>
                  <a:pt x="539750" y="612775"/>
                  <a:pt x="539750" y="612775"/>
                </a:cubicBezTo>
                <a:cubicBezTo>
                  <a:pt x="537633" y="615950"/>
                  <a:pt x="533400" y="618484"/>
                  <a:pt x="533400" y="622300"/>
                </a:cubicBezTo>
                <a:cubicBezTo>
                  <a:pt x="533400" y="628993"/>
                  <a:pt x="537633" y="635000"/>
                  <a:pt x="539750" y="641350"/>
                </a:cubicBezTo>
                <a:lnTo>
                  <a:pt x="549275" y="669925"/>
                </a:lnTo>
                <a:cubicBezTo>
                  <a:pt x="550333" y="673100"/>
                  <a:pt x="551794" y="676168"/>
                  <a:pt x="552450" y="679450"/>
                </a:cubicBezTo>
                <a:cubicBezTo>
                  <a:pt x="553508" y="684742"/>
                  <a:pt x="554205" y="690119"/>
                  <a:pt x="555625" y="695325"/>
                </a:cubicBezTo>
                <a:cubicBezTo>
                  <a:pt x="557386" y="701783"/>
                  <a:pt x="561975" y="714375"/>
                  <a:pt x="561975" y="714375"/>
                </a:cubicBezTo>
                <a:cubicBezTo>
                  <a:pt x="563033" y="721783"/>
                  <a:pt x="566773" y="729295"/>
                  <a:pt x="565150" y="736600"/>
                </a:cubicBezTo>
                <a:cubicBezTo>
                  <a:pt x="564322" y="740325"/>
                  <a:pt x="559430" y="742657"/>
                  <a:pt x="555625" y="742950"/>
                </a:cubicBezTo>
                <a:cubicBezTo>
                  <a:pt x="545020" y="743766"/>
                  <a:pt x="534458" y="740833"/>
                  <a:pt x="523875" y="739775"/>
                </a:cubicBezTo>
                <a:cubicBezTo>
                  <a:pt x="513292" y="740833"/>
                  <a:pt x="502668" y="741544"/>
                  <a:pt x="492125" y="742950"/>
                </a:cubicBezTo>
                <a:cubicBezTo>
                  <a:pt x="486776" y="743663"/>
                  <a:pt x="481077" y="743712"/>
                  <a:pt x="476250" y="746125"/>
                </a:cubicBezTo>
                <a:cubicBezTo>
                  <a:pt x="470138" y="749181"/>
                  <a:pt x="464022" y="759705"/>
                  <a:pt x="460375" y="765175"/>
                </a:cubicBezTo>
                <a:cubicBezTo>
                  <a:pt x="454025" y="764117"/>
                  <a:pt x="447570" y="763561"/>
                  <a:pt x="441325" y="762000"/>
                </a:cubicBezTo>
                <a:cubicBezTo>
                  <a:pt x="434831" y="760377"/>
                  <a:pt x="428769" y="757273"/>
                  <a:pt x="422275" y="755650"/>
                </a:cubicBezTo>
                <a:lnTo>
                  <a:pt x="409575" y="752475"/>
                </a:lnTo>
                <a:cubicBezTo>
                  <a:pt x="406416" y="752762"/>
                  <a:pt x="365156" y="755640"/>
                  <a:pt x="355600" y="758825"/>
                </a:cubicBezTo>
                <a:cubicBezTo>
                  <a:pt x="351980" y="760032"/>
                  <a:pt x="349006" y="762732"/>
                  <a:pt x="346075" y="765175"/>
                </a:cubicBezTo>
                <a:cubicBezTo>
                  <a:pt x="325339" y="782455"/>
                  <a:pt x="348047" y="766378"/>
                  <a:pt x="327025" y="787400"/>
                </a:cubicBezTo>
                <a:cubicBezTo>
                  <a:pt x="324327" y="790098"/>
                  <a:pt x="320675" y="791633"/>
                  <a:pt x="317500" y="793750"/>
                </a:cubicBezTo>
                <a:cubicBezTo>
                  <a:pt x="313267" y="800100"/>
                  <a:pt x="307213" y="805560"/>
                  <a:pt x="304800" y="812800"/>
                </a:cubicBezTo>
                <a:cubicBezTo>
                  <a:pt x="303742" y="815975"/>
                  <a:pt x="303716" y="819712"/>
                  <a:pt x="301625" y="822325"/>
                </a:cubicBezTo>
                <a:cubicBezTo>
                  <a:pt x="299241" y="825305"/>
                  <a:pt x="295275" y="826558"/>
                  <a:pt x="292100" y="828675"/>
                </a:cubicBezTo>
                <a:cubicBezTo>
                  <a:pt x="288925" y="827617"/>
                  <a:pt x="285501" y="827125"/>
                  <a:pt x="282575" y="825500"/>
                </a:cubicBezTo>
                <a:cubicBezTo>
                  <a:pt x="273181" y="820281"/>
                  <a:pt x="261043" y="812330"/>
                  <a:pt x="254000" y="803275"/>
                </a:cubicBezTo>
                <a:lnTo>
                  <a:pt x="234950" y="774700"/>
                </a:lnTo>
                <a:cubicBezTo>
                  <a:pt x="232833" y="771525"/>
                  <a:pt x="231775" y="767292"/>
                  <a:pt x="228600" y="765175"/>
                </a:cubicBezTo>
                <a:cubicBezTo>
                  <a:pt x="219234" y="758931"/>
                  <a:pt x="217190" y="758467"/>
                  <a:pt x="209550" y="749300"/>
                </a:cubicBezTo>
                <a:cubicBezTo>
                  <a:pt x="207107" y="746369"/>
                  <a:pt x="205317" y="742950"/>
                  <a:pt x="203200" y="739775"/>
                </a:cubicBezTo>
                <a:cubicBezTo>
                  <a:pt x="202142" y="729192"/>
                  <a:pt x="203388" y="718115"/>
                  <a:pt x="200025" y="708025"/>
                </a:cubicBezTo>
                <a:cubicBezTo>
                  <a:pt x="198818" y="704405"/>
                  <a:pt x="193431" y="704118"/>
                  <a:pt x="190500" y="701675"/>
                </a:cubicBezTo>
                <a:cubicBezTo>
                  <a:pt x="187051" y="698800"/>
                  <a:pt x="183732" y="695694"/>
                  <a:pt x="180975" y="692150"/>
                </a:cubicBezTo>
                <a:cubicBezTo>
                  <a:pt x="176290" y="686126"/>
                  <a:pt x="172508" y="679450"/>
                  <a:pt x="168275" y="673100"/>
                </a:cubicBezTo>
                <a:cubicBezTo>
                  <a:pt x="166158" y="669925"/>
                  <a:pt x="163132" y="667195"/>
                  <a:pt x="161925" y="663575"/>
                </a:cubicBezTo>
                <a:cubicBezTo>
                  <a:pt x="159808" y="657225"/>
                  <a:pt x="159288" y="650094"/>
                  <a:pt x="155575" y="644525"/>
                </a:cubicBezTo>
                <a:cubicBezTo>
                  <a:pt x="153458" y="641350"/>
                  <a:pt x="150775" y="638487"/>
                  <a:pt x="149225" y="635000"/>
                </a:cubicBezTo>
                <a:cubicBezTo>
                  <a:pt x="146507" y="628883"/>
                  <a:pt x="144992" y="622300"/>
                  <a:pt x="142875" y="615950"/>
                </a:cubicBezTo>
                <a:cubicBezTo>
                  <a:pt x="141817" y="612775"/>
                  <a:pt x="141556" y="609210"/>
                  <a:pt x="139700" y="606425"/>
                </a:cubicBezTo>
                <a:cubicBezTo>
                  <a:pt x="137583" y="603250"/>
                  <a:pt x="134900" y="600387"/>
                  <a:pt x="133350" y="596900"/>
                </a:cubicBezTo>
                <a:cubicBezTo>
                  <a:pt x="130632" y="590783"/>
                  <a:pt x="127000" y="577850"/>
                  <a:pt x="127000" y="577850"/>
                </a:cubicBezTo>
                <a:cubicBezTo>
                  <a:pt x="128813" y="568786"/>
                  <a:pt x="130660" y="558243"/>
                  <a:pt x="133350" y="549275"/>
                </a:cubicBezTo>
                <a:lnTo>
                  <a:pt x="142875" y="520700"/>
                </a:lnTo>
                <a:cubicBezTo>
                  <a:pt x="143933" y="517525"/>
                  <a:pt x="145238" y="514422"/>
                  <a:pt x="146050" y="511175"/>
                </a:cubicBezTo>
                <a:cubicBezTo>
                  <a:pt x="148167" y="502708"/>
                  <a:pt x="149640" y="494054"/>
                  <a:pt x="152400" y="485775"/>
                </a:cubicBezTo>
                <a:cubicBezTo>
                  <a:pt x="153458" y="482600"/>
                  <a:pt x="154849" y="479517"/>
                  <a:pt x="155575" y="476250"/>
                </a:cubicBezTo>
                <a:cubicBezTo>
                  <a:pt x="156972" y="469966"/>
                  <a:pt x="157189" y="463445"/>
                  <a:pt x="158750" y="457200"/>
                </a:cubicBezTo>
                <a:cubicBezTo>
                  <a:pt x="160373" y="450706"/>
                  <a:pt x="162983" y="444500"/>
                  <a:pt x="165100" y="438150"/>
                </a:cubicBezTo>
                <a:lnTo>
                  <a:pt x="168275" y="428625"/>
                </a:lnTo>
                <a:cubicBezTo>
                  <a:pt x="169333" y="425450"/>
                  <a:pt x="169594" y="421885"/>
                  <a:pt x="171450" y="419100"/>
                </a:cubicBezTo>
                <a:lnTo>
                  <a:pt x="177800" y="409575"/>
                </a:lnTo>
                <a:cubicBezTo>
                  <a:pt x="179917" y="401108"/>
                  <a:pt x="181390" y="392454"/>
                  <a:pt x="184150" y="384175"/>
                </a:cubicBezTo>
                <a:cubicBezTo>
                  <a:pt x="191763" y="361337"/>
                  <a:pt x="182527" y="389857"/>
                  <a:pt x="190500" y="361950"/>
                </a:cubicBezTo>
                <a:cubicBezTo>
                  <a:pt x="199610" y="330066"/>
                  <a:pt x="186924" y="379427"/>
                  <a:pt x="196850" y="339725"/>
                </a:cubicBezTo>
                <a:cubicBezTo>
                  <a:pt x="195792" y="334433"/>
                  <a:pt x="196352" y="328535"/>
                  <a:pt x="193675" y="323850"/>
                </a:cubicBezTo>
                <a:cubicBezTo>
                  <a:pt x="190779" y="318781"/>
                  <a:pt x="179514" y="315955"/>
                  <a:pt x="174625" y="314325"/>
                </a:cubicBezTo>
                <a:cubicBezTo>
                  <a:pt x="170392" y="315383"/>
                  <a:pt x="166121" y="316301"/>
                  <a:pt x="161925" y="317500"/>
                </a:cubicBezTo>
                <a:cubicBezTo>
                  <a:pt x="158707" y="318419"/>
                  <a:pt x="155747" y="320675"/>
                  <a:pt x="152400" y="320675"/>
                </a:cubicBezTo>
                <a:cubicBezTo>
                  <a:pt x="149053" y="320675"/>
                  <a:pt x="146050" y="318558"/>
                  <a:pt x="142875" y="317500"/>
                </a:cubicBezTo>
                <a:cubicBezTo>
                  <a:pt x="121127" y="295752"/>
                  <a:pt x="131297" y="303431"/>
                  <a:pt x="114300" y="292100"/>
                </a:cubicBezTo>
                <a:cubicBezTo>
                  <a:pt x="102175" y="273912"/>
                  <a:pt x="114941" y="290772"/>
                  <a:pt x="95250" y="273050"/>
                </a:cubicBezTo>
                <a:cubicBezTo>
                  <a:pt x="88575" y="267043"/>
                  <a:pt x="82550" y="260350"/>
                  <a:pt x="76200" y="254000"/>
                </a:cubicBezTo>
                <a:lnTo>
                  <a:pt x="66675" y="244475"/>
                </a:lnTo>
                <a:cubicBezTo>
                  <a:pt x="63500" y="241300"/>
                  <a:pt x="59641" y="238686"/>
                  <a:pt x="57150" y="234950"/>
                </a:cubicBezTo>
                <a:lnTo>
                  <a:pt x="44450" y="215900"/>
                </a:lnTo>
                <a:cubicBezTo>
                  <a:pt x="42333" y="212725"/>
                  <a:pt x="39807" y="209788"/>
                  <a:pt x="38100" y="206375"/>
                </a:cubicBezTo>
                <a:cubicBezTo>
                  <a:pt x="35983" y="202142"/>
                  <a:pt x="34185" y="197734"/>
                  <a:pt x="31750" y="193675"/>
                </a:cubicBezTo>
                <a:cubicBezTo>
                  <a:pt x="27823" y="187131"/>
                  <a:pt x="23283" y="180975"/>
                  <a:pt x="19050" y="174625"/>
                </a:cubicBezTo>
                <a:cubicBezTo>
                  <a:pt x="16933" y="171450"/>
                  <a:pt x="13907" y="168720"/>
                  <a:pt x="12700" y="165100"/>
                </a:cubicBezTo>
                <a:cubicBezTo>
                  <a:pt x="11642" y="161925"/>
                  <a:pt x="11022" y="158568"/>
                  <a:pt x="9525" y="155575"/>
                </a:cubicBezTo>
                <a:cubicBezTo>
                  <a:pt x="-2785" y="130956"/>
                  <a:pt x="7980" y="160466"/>
                  <a:pt x="0" y="136525"/>
                </a:cubicBezTo>
                <a:lnTo>
                  <a:pt x="0" y="127000"/>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86" name="Google Shape;1286;p67"/>
          <p:cNvSpPr/>
          <p:nvPr/>
        </p:nvSpPr>
        <p:spPr>
          <a:xfrm rot="397143">
            <a:off x="6817307" y="4345393"/>
            <a:ext cx="650880" cy="489881"/>
          </a:xfrm>
          <a:custGeom>
            <a:avLst/>
            <a:gdLst/>
            <a:ahLst/>
            <a:cxnLst/>
            <a:rect l="l" t="t" r="r" b="b"/>
            <a:pathLst>
              <a:path w="882650" h="664322" extrusionOk="0">
                <a:moveTo>
                  <a:pt x="762000" y="747"/>
                </a:moveTo>
                <a:cubicBezTo>
                  <a:pt x="770467" y="-3486"/>
                  <a:pt x="763755" y="11416"/>
                  <a:pt x="765175" y="16622"/>
                </a:cubicBezTo>
                <a:cubicBezTo>
                  <a:pt x="766936" y="23080"/>
                  <a:pt x="771525" y="35672"/>
                  <a:pt x="771525" y="35672"/>
                </a:cubicBezTo>
                <a:cubicBezTo>
                  <a:pt x="772583" y="49430"/>
                  <a:pt x="773255" y="63224"/>
                  <a:pt x="774700" y="76947"/>
                </a:cubicBezTo>
                <a:cubicBezTo>
                  <a:pt x="776566" y="94678"/>
                  <a:pt x="777687" y="93563"/>
                  <a:pt x="781050" y="108697"/>
                </a:cubicBezTo>
                <a:cubicBezTo>
                  <a:pt x="782221" y="113965"/>
                  <a:pt x="783054" y="119304"/>
                  <a:pt x="784225" y="124572"/>
                </a:cubicBezTo>
                <a:cubicBezTo>
                  <a:pt x="785172" y="128832"/>
                  <a:pt x="786453" y="133012"/>
                  <a:pt x="787400" y="137272"/>
                </a:cubicBezTo>
                <a:cubicBezTo>
                  <a:pt x="788571" y="142540"/>
                  <a:pt x="789688" y="147824"/>
                  <a:pt x="790575" y="153147"/>
                </a:cubicBezTo>
                <a:cubicBezTo>
                  <a:pt x="792973" y="167536"/>
                  <a:pt x="790270" y="175067"/>
                  <a:pt x="800100" y="184897"/>
                </a:cubicBezTo>
                <a:cubicBezTo>
                  <a:pt x="802798" y="187595"/>
                  <a:pt x="806450" y="189130"/>
                  <a:pt x="809625" y="191247"/>
                </a:cubicBezTo>
                <a:cubicBezTo>
                  <a:pt x="810683" y="195480"/>
                  <a:pt x="811546" y="199767"/>
                  <a:pt x="812800" y="203947"/>
                </a:cubicBezTo>
                <a:cubicBezTo>
                  <a:pt x="814723" y="210358"/>
                  <a:pt x="819150" y="222997"/>
                  <a:pt x="819150" y="222997"/>
                </a:cubicBezTo>
                <a:cubicBezTo>
                  <a:pt x="820208" y="235697"/>
                  <a:pt x="821689" y="248369"/>
                  <a:pt x="822325" y="261097"/>
                </a:cubicBezTo>
                <a:cubicBezTo>
                  <a:pt x="823806" y="290712"/>
                  <a:pt x="823591" y="320406"/>
                  <a:pt x="825500" y="349997"/>
                </a:cubicBezTo>
                <a:cubicBezTo>
                  <a:pt x="825715" y="353337"/>
                  <a:pt x="826308" y="357155"/>
                  <a:pt x="828675" y="359522"/>
                </a:cubicBezTo>
                <a:cubicBezTo>
                  <a:pt x="831042" y="361889"/>
                  <a:pt x="835025" y="361639"/>
                  <a:pt x="838200" y="362697"/>
                </a:cubicBezTo>
                <a:cubicBezTo>
                  <a:pt x="840317" y="365872"/>
                  <a:pt x="841852" y="369524"/>
                  <a:pt x="844550" y="372222"/>
                </a:cubicBezTo>
                <a:cubicBezTo>
                  <a:pt x="857474" y="385146"/>
                  <a:pt x="854262" y="372347"/>
                  <a:pt x="873125" y="384922"/>
                </a:cubicBezTo>
                <a:lnTo>
                  <a:pt x="882650" y="391272"/>
                </a:lnTo>
                <a:cubicBezTo>
                  <a:pt x="876602" y="409415"/>
                  <a:pt x="884464" y="394296"/>
                  <a:pt x="869950" y="403972"/>
                </a:cubicBezTo>
                <a:cubicBezTo>
                  <a:pt x="866214" y="406463"/>
                  <a:pt x="863874" y="410622"/>
                  <a:pt x="860425" y="413497"/>
                </a:cubicBezTo>
                <a:cubicBezTo>
                  <a:pt x="857494" y="415940"/>
                  <a:pt x="854075" y="417730"/>
                  <a:pt x="850900" y="419847"/>
                </a:cubicBezTo>
                <a:cubicBezTo>
                  <a:pt x="845226" y="436868"/>
                  <a:pt x="849658" y="422259"/>
                  <a:pt x="844550" y="445247"/>
                </a:cubicBezTo>
                <a:cubicBezTo>
                  <a:pt x="841892" y="457207"/>
                  <a:pt x="841736" y="456865"/>
                  <a:pt x="838200" y="467472"/>
                </a:cubicBezTo>
                <a:cubicBezTo>
                  <a:pt x="828675" y="466414"/>
                  <a:pt x="819078" y="465873"/>
                  <a:pt x="809625" y="464297"/>
                </a:cubicBezTo>
                <a:cubicBezTo>
                  <a:pt x="806324" y="463747"/>
                  <a:pt x="803413" y="461595"/>
                  <a:pt x="800100" y="461122"/>
                </a:cubicBezTo>
                <a:cubicBezTo>
                  <a:pt x="788528" y="459469"/>
                  <a:pt x="776817" y="459005"/>
                  <a:pt x="765175" y="457947"/>
                </a:cubicBezTo>
                <a:cubicBezTo>
                  <a:pt x="760942" y="456889"/>
                  <a:pt x="756655" y="456026"/>
                  <a:pt x="752475" y="454772"/>
                </a:cubicBezTo>
                <a:cubicBezTo>
                  <a:pt x="746064" y="452849"/>
                  <a:pt x="739775" y="450539"/>
                  <a:pt x="733425" y="448422"/>
                </a:cubicBezTo>
                <a:lnTo>
                  <a:pt x="714375" y="442072"/>
                </a:lnTo>
                <a:lnTo>
                  <a:pt x="695325" y="435722"/>
                </a:lnTo>
                <a:lnTo>
                  <a:pt x="685800" y="432547"/>
                </a:lnTo>
                <a:cubicBezTo>
                  <a:pt x="677333" y="433605"/>
                  <a:pt x="668833" y="434425"/>
                  <a:pt x="660400" y="435722"/>
                </a:cubicBezTo>
                <a:cubicBezTo>
                  <a:pt x="655066" y="436543"/>
                  <a:pt x="649783" y="437684"/>
                  <a:pt x="644525" y="438897"/>
                </a:cubicBezTo>
                <a:cubicBezTo>
                  <a:pt x="636021" y="440859"/>
                  <a:pt x="627733" y="443812"/>
                  <a:pt x="619125" y="445247"/>
                </a:cubicBezTo>
                <a:cubicBezTo>
                  <a:pt x="612775" y="446305"/>
                  <a:pt x="606402" y="447236"/>
                  <a:pt x="600075" y="448422"/>
                </a:cubicBezTo>
                <a:cubicBezTo>
                  <a:pt x="589467" y="450411"/>
                  <a:pt x="568325" y="454772"/>
                  <a:pt x="568325" y="454772"/>
                </a:cubicBezTo>
                <a:cubicBezTo>
                  <a:pt x="559858" y="453714"/>
                  <a:pt x="551458" y="451597"/>
                  <a:pt x="542925" y="451597"/>
                </a:cubicBezTo>
                <a:cubicBezTo>
                  <a:pt x="539578" y="451597"/>
                  <a:pt x="536326" y="453147"/>
                  <a:pt x="533400" y="454772"/>
                </a:cubicBezTo>
                <a:lnTo>
                  <a:pt x="504825" y="473822"/>
                </a:lnTo>
                <a:lnTo>
                  <a:pt x="485775" y="486522"/>
                </a:lnTo>
                <a:lnTo>
                  <a:pt x="476250" y="492872"/>
                </a:lnTo>
                <a:cubicBezTo>
                  <a:pt x="459317" y="518272"/>
                  <a:pt x="481542" y="487580"/>
                  <a:pt x="460375" y="508747"/>
                </a:cubicBezTo>
                <a:cubicBezTo>
                  <a:pt x="457677" y="511445"/>
                  <a:pt x="456142" y="515097"/>
                  <a:pt x="454025" y="518272"/>
                </a:cubicBezTo>
                <a:cubicBezTo>
                  <a:pt x="447675" y="516155"/>
                  <a:pt x="441325" y="509805"/>
                  <a:pt x="434975" y="511922"/>
                </a:cubicBezTo>
                <a:cubicBezTo>
                  <a:pt x="402964" y="522592"/>
                  <a:pt x="452617" y="506312"/>
                  <a:pt x="412750" y="518272"/>
                </a:cubicBezTo>
                <a:cubicBezTo>
                  <a:pt x="406339" y="520195"/>
                  <a:pt x="400050" y="522505"/>
                  <a:pt x="393700" y="524622"/>
                </a:cubicBezTo>
                <a:lnTo>
                  <a:pt x="374650" y="530972"/>
                </a:lnTo>
                <a:lnTo>
                  <a:pt x="355600" y="537322"/>
                </a:lnTo>
                <a:cubicBezTo>
                  <a:pt x="352425" y="538380"/>
                  <a:pt x="348860" y="538641"/>
                  <a:pt x="346075" y="540497"/>
                </a:cubicBezTo>
                <a:cubicBezTo>
                  <a:pt x="342900" y="542614"/>
                  <a:pt x="339963" y="545140"/>
                  <a:pt x="336550" y="546847"/>
                </a:cubicBezTo>
                <a:cubicBezTo>
                  <a:pt x="331995" y="549124"/>
                  <a:pt x="318394" y="552180"/>
                  <a:pt x="314325" y="553197"/>
                </a:cubicBezTo>
                <a:cubicBezTo>
                  <a:pt x="300567" y="552139"/>
                  <a:pt x="286780" y="551395"/>
                  <a:pt x="273050" y="550022"/>
                </a:cubicBezTo>
                <a:cubicBezTo>
                  <a:pt x="265604" y="549277"/>
                  <a:pt x="258309" y="546847"/>
                  <a:pt x="250825" y="546847"/>
                </a:cubicBezTo>
                <a:cubicBezTo>
                  <a:pt x="242292" y="546847"/>
                  <a:pt x="233892" y="548964"/>
                  <a:pt x="225425" y="550022"/>
                </a:cubicBezTo>
                <a:cubicBezTo>
                  <a:pt x="219698" y="555749"/>
                  <a:pt x="215565" y="562722"/>
                  <a:pt x="206375" y="562722"/>
                </a:cubicBezTo>
                <a:cubicBezTo>
                  <a:pt x="203028" y="562722"/>
                  <a:pt x="200025" y="560605"/>
                  <a:pt x="196850" y="559547"/>
                </a:cubicBezTo>
                <a:cubicBezTo>
                  <a:pt x="192617" y="560605"/>
                  <a:pt x="186990" y="559409"/>
                  <a:pt x="184150" y="562722"/>
                </a:cubicBezTo>
                <a:cubicBezTo>
                  <a:pt x="179794" y="567804"/>
                  <a:pt x="179917" y="575422"/>
                  <a:pt x="177800" y="581772"/>
                </a:cubicBezTo>
                <a:lnTo>
                  <a:pt x="168275" y="610347"/>
                </a:lnTo>
                <a:cubicBezTo>
                  <a:pt x="167217" y="613522"/>
                  <a:pt x="166956" y="617087"/>
                  <a:pt x="165100" y="619872"/>
                </a:cubicBezTo>
                <a:cubicBezTo>
                  <a:pt x="162983" y="623047"/>
                  <a:pt x="160300" y="625910"/>
                  <a:pt x="158750" y="629397"/>
                </a:cubicBezTo>
                <a:cubicBezTo>
                  <a:pt x="156032" y="635514"/>
                  <a:pt x="158750" y="646330"/>
                  <a:pt x="152400" y="648447"/>
                </a:cubicBezTo>
                <a:cubicBezTo>
                  <a:pt x="146050" y="650564"/>
                  <a:pt x="138919" y="651084"/>
                  <a:pt x="133350" y="654797"/>
                </a:cubicBezTo>
                <a:cubicBezTo>
                  <a:pt x="121040" y="663003"/>
                  <a:pt x="127445" y="659940"/>
                  <a:pt x="114300" y="664322"/>
                </a:cubicBezTo>
                <a:cubicBezTo>
                  <a:pt x="108025" y="662230"/>
                  <a:pt x="99726" y="660392"/>
                  <a:pt x="95250" y="654797"/>
                </a:cubicBezTo>
                <a:cubicBezTo>
                  <a:pt x="93159" y="652184"/>
                  <a:pt x="93572" y="648265"/>
                  <a:pt x="92075" y="645272"/>
                </a:cubicBezTo>
                <a:cubicBezTo>
                  <a:pt x="90368" y="641859"/>
                  <a:pt x="88168" y="638678"/>
                  <a:pt x="85725" y="635747"/>
                </a:cubicBezTo>
                <a:cubicBezTo>
                  <a:pt x="82850" y="632298"/>
                  <a:pt x="78957" y="629766"/>
                  <a:pt x="76200" y="626222"/>
                </a:cubicBezTo>
                <a:cubicBezTo>
                  <a:pt x="71515" y="620198"/>
                  <a:pt x="63500" y="607172"/>
                  <a:pt x="63500" y="607172"/>
                </a:cubicBezTo>
                <a:cubicBezTo>
                  <a:pt x="62406" y="598416"/>
                  <a:pt x="62044" y="582036"/>
                  <a:pt x="57150" y="572247"/>
                </a:cubicBezTo>
                <a:cubicBezTo>
                  <a:pt x="55443" y="568834"/>
                  <a:pt x="52507" y="566135"/>
                  <a:pt x="50800" y="562722"/>
                </a:cubicBezTo>
                <a:cubicBezTo>
                  <a:pt x="49303" y="559729"/>
                  <a:pt x="49250" y="556123"/>
                  <a:pt x="47625" y="553197"/>
                </a:cubicBezTo>
                <a:lnTo>
                  <a:pt x="28575" y="524622"/>
                </a:lnTo>
                <a:cubicBezTo>
                  <a:pt x="26458" y="521447"/>
                  <a:pt x="23432" y="518717"/>
                  <a:pt x="22225" y="515097"/>
                </a:cubicBezTo>
                <a:lnTo>
                  <a:pt x="9525" y="476997"/>
                </a:lnTo>
                <a:lnTo>
                  <a:pt x="6350" y="467472"/>
                </a:lnTo>
                <a:cubicBezTo>
                  <a:pt x="5292" y="464297"/>
                  <a:pt x="3987" y="461194"/>
                  <a:pt x="3175" y="457947"/>
                </a:cubicBezTo>
                <a:lnTo>
                  <a:pt x="0" y="445247"/>
                </a:lnTo>
                <a:cubicBezTo>
                  <a:pt x="1058" y="439955"/>
                  <a:pt x="942" y="434285"/>
                  <a:pt x="3175" y="429372"/>
                </a:cubicBezTo>
                <a:cubicBezTo>
                  <a:pt x="11228" y="411656"/>
                  <a:pt x="12907" y="412301"/>
                  <a:pt x="25400" y="403972"/>
                </a:cubicBezTo>
                <a:cubicBezTo>
                  <a:pt x="27517" y="400797"/>
                  <a:pt x="28770" y="396831"/>
                  <a:pt x="31750" y="394447"/>
                </a:cubicBezTo>
                <a:cubicBezTo>
                  <a:pt x="34363" y="392356"/>
                  <a:pt x="38282" y="392769"/>
                  <a:pt x="41275" y="391272"/>
                </a:cubicBezTo>
                <a:cubicBezTo>
                  <a:pt x="44688" y="389565"/>
                  <a:pt x="47313" y="386472"/>
                  <a:pt x="50800" y="384922"/>
                </a:cubicBezTo>
                <a:cubicBezTo>
                  <a:pt x="56917" y="382204"/>
                  <a:pt x="63500" y="380689"/>
                  <a:pt x="69850" y="378572"/>
                </a:cubicBezTo>
                <a:lnTo>
                  <a:pt x="88900" y="372222"/>
                </a:lnTo>
                <a:lnTo>
                  <a:pt x="98425" y="369047"/>
                </a:lnTo>
                <a:cubicBezTo>
                  <a:pt x="110067" y="370105"/>
                  <a:pt x="121920" y="369773"/>
                  <a:pt x="133350" y="372222"/>
                </a:cubicBezTo>
                <a:cubicBezTo>
                  <a:pt x="137081" y="373022"/>
                  <a:pt x="139111" y="377945"/>
                  <a:pt x="142875" y="378572"/>
                </a:cubicBezTo>
                <a:cubicBezTo>
                  <a:pt x="146176" y="379122"/>
                  <a:pt x="149474" y="377022"/>
                  <a:pt x="152400" y="375397"/>
                </a:cubicBezTo>
                <a:cubicBezTo>
                  <a:pt x="159071" y="371691"/>
                  <a:pt x="164210" y="365110"/>
                  <a:pt x="171450" y="362697"/>
                </a:cubicBezTo>
                <a:cubicBezTo>
                  <a:pt x="177800" y="360580"/>
                  <a:pt x="183858" y="357177"/>
                  <a:pt x="190500" y="356347"/>
                </a:cubicBezTo>
                <a:cubicBezTo>
                  <a:pt x="229592" y="351460"/>
                  <a:pt x="207393" y="353826"/>
                  <a:pt x="257175" y="349997"/>
                </a:cubicBezTo>
                <a:cubicBezTo>
                  <a:pt x="256117" y="344705"/>
                  <a:pt x="255309" y="339357"/>
                  <a:pt x="254000" y="334122"/>
                </a:cubicBezTo>
                <a:cubicBezTo>
                  <a:pt x="249466" y="315987"/>
                  <a:pt x="251609" y="333673"/>
                  <a:pt x="247650" y="311897"/>
                </a:cubicBezTo>
                <a:cubicBezTo>
                  <a:pt x="246311" y="304534"/>
                  <a:pt x="245814" y="297035"/>
                  <a:pt x="244475" y="289672"/>
                </a:cubicBezTo>
                <a:cubicBezTo>
                  <a:pt x="243694" y="285379"/>
                  <a:pt x="242156" y="281251"/>
                  <a:pt x="241300" y="276972"/>
                </a:cubicBezTo>
                <a:cubicBezTo>
                  <a:pt x="240037" y="270659"/>
                  <a:pt x="239388" y="264235"/>
                  <a:pt x="238125" y="257922"/>
                </a:cubicBezTo>
                <a:cubicBezTo>
                  <a:pt x="236132" y="247955"/>
                  <a:pt x="234801" y="244775"/>
                  <a:pt x="231775" y="235697"/>
                </a:cubicBezTo>
                <a:cubicBezTo>
                  <a:pt x="236173" y="234817"/>
                  <a:pt x="251683" y="232398"/>
                  <a:pt x="257175" y="229347"/>
                </a:cubicBezTo>
                <a:cubicBezTo>
                  <a:pt x="263846" y="225641"/>
                  <a:pt x="269399" y="220060"/>
                  <a:pt x="276225" y="216647"/>
                </a:cubicBezTo>
                <a:cubicBezTo>
                  <a:pt x="280458" y="214530"/>
                  <a:pt x="284816" y="212645"/>
                  <a:pt x="288925" y="210297"/>
                </a:cubicBezTo>
                <a:cubicBezTo>
                  <a:pt x="292238" y="208404"/>
                  <a:pt x="295037" y="205654"/>
                  <a:pt x="298450" y="203947"/>
                </a:cubicBezTo>
                <a:cubicBezTo>
                  <a:pt x="301443" y="202450"/>
                  <a:pt x="304800" y="201830"/>
                  <a:pt x="307975" y="200772"/>
                </a:cubicBezTo>
                <a:cubicBezTo>
                  <a:pt x="311389" y="201455"/>
                  <a:pt x="328493" y="207606"/>
                  <a:pt x="333375" y="200772"/>
                </a:cubicBezTo>
                <a:cubicBezTo>
                  <a:pt x="337266" y="195325"/>
                  <a:pt x="336012" y="187291"/>
                  <a:pt x="339725" y="181722"/>
                </a:cubicBezTo>
                <a:lnTo>
                  <a:pt x="358775" y="153147"/>
                </a:lnTo>
                <a:cubicBezTo>
                  <a:pt x="362727" y="147219"/>
                  <a:pt x="368179" y="137692"/>
                  <a:pt x="374650" y="134097"/>
                </a:cubicBezTo>
                <a:cubicBezTo>
                  <a:pt x="380501" y="130846"/>
                  <a:pt x="387350" y="129864"/>
                  <a:pt x="393700" y="127747"/>
                </a:cubicBezTo>
                <a:lnTo>
                  <a:pt x="403225" y="124572"/>
                </a:lnTo>
                <a:lnTo>
                  <a:pt x="422275" y="118222"/>
                </a:lnTo>
                <a:cubicBezTo>
                  <a:pt x="425450" y="117164"/>
                  <a:pt x="428518" y="115703"/>
                  <a:pt x="431800" y="115047"/>
                </a:cubicBezTo>
                <a:cubicBezTo>
                  <a:pt x="437092" y="113989"/>
                  <a:pt x="442407" y="113043"/>
                  <a:pt x="447675" y="111872"/>
                </a:cubicBezTo>
                <a:cubicBezTo>
                  <a:pt x="451935" y="110925"/>
                  <a:pt x="456082" y="109478"/>
                  <a:pt x="460375" y="108697"/>
                </a:cubicBezTo>
                <a:cubicBezTo>
                  <a:pt x="479493" y="105221"/>
                  <a:pt x="491291" y="104998"/>
                  <a:pt x="511175" y="102347"/>
                </a:cubicBezTo>
                <a:cubicBezTo>
                  <a:pt x="517556" y="101496"/>
                  <a:pt x="523875" y="100230"/>
                  <a:pt x="530225" y="99172"/>
                </a:cubicBezTo>
                <a:cubicBezTo>
                  <a:pt x="536575" y="94939"/>
                  <a:pt x="542035" y="88885"/>
                  <a:pt x="549275" y="86472"/>
                </a:cubicBezTo>
                <a:cubicBezTo>
                  <a:pt x="578744" y="76649"/>
                  <a:pt x="545394" y="87026"/>
                  <a:pt x="615950" y="76947"/>
                </a:cubicBezTo>
                <a:lnTo>
                  <a:pt x="638175" y="73772"/>
                </a:lnTo>
                <a:cubicBezTo>
                  <a:pt x="659917" y="70873"/>
                  <a:pt x="659382" y="72248"/>
                  <a:pt x="676275" y="67422"/>
                </a:cubicBezTo>
                <a:cubicBezTo>
                  <a:pt x="687454" y="64228"/>
                  <a:pt x="695754" y="60643"/>
                  <a:pt x="704850" y="51547"/>
                </a:cubicBezTo>
                <a:cubicBezTo>
                  <a:pt x="708025" y="48372"/>
                  <a:pt x="710831" y="44779"/>
                  <a:pt x="714375" y="42022"/>
                </a:cubicBezTo>
                <a:cubicBezTo>
                  <a:pt x="731458" y="28735"/>
                  <a:pt x="753533" y="4980"/>
                  <a:pt x="762000" y="747"/>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87" name="Google Shape;1287;p67"/>
          <p:cNvSpPr/>
          <p:nvPr/>
        </p:nvSpPr>
        <p:spPr>
          <a:xfrm rot="397143">
            <a:off x="6452481" y="4561632"/>
            <a:ext cx="700490" cy="817162"/>
          </a:xfrm>
          <a:custGeom>
            <a:avLst/>
            <a:gdLst/>
            <a:ahLst/>
            <a:cxnLst/>
            <a:rect l="l" t="t" r="r" b="b"/>
            <a:pathLst>
              <a:path w="949926" h="1108143" extrusionOk="0">
                <a:moveTo>
                  <a:pt x="334458" y="68"/>
                </a:moveTo>
                <a:cubicBezTo>
                  <a:pt x="341866" y="1655"/>
                  <a:pt x="350706" y="28031"/>
                  <a:pt x="359858" y="41343"/>
                </a:cubicBezTo>
                <a:cubicBezTo>
                  <a:pt x="362402" y="45043"/>
                  <a:pt x="366626" y="47324"/>
                  <a:pt x="369383" y="50868"/>
                </a:cubicBezTo>
                <a:cubicBezTo>
                  <a:pt x="389329" y="76512"/>
                  <a:pt x="373169" y="63975"/>
                  <a:pt x="391608" y="76268"/>
                </a:cubicBezTo>
                <a:cubicBezTo>
                  <a:pt x="393725" y="79443"/>
                  <a:pt x="395260" y="83095"/>
                  <a:pt x="397958" y="85793"/>
                </a:cubicBezTo>
                <a:cubicBezTo>
                  <a:pt x="407057" y="94892"/>
                  <a:pt x="406679" y="90153"/>
                  <a:pt x="417008" y="95318"/>
                </a:cubicBezTo>
                <a:cubicBezTo>
                  <a:pt x="420421" y="97025"/>
                  <a:pt x="423358" y="99551"/>
                  <a:pt x="426533" y="101668"/>
                </a:cubicBezTo>
                <a:cubicBezTo>
                  <a:pt x="438112" y="136406"/>
                  <a:pt x="419645" y="83789"/>
                  <a:pt x="436058" y="120718"/>
                </a:cubicBezTo>
                <a:cubicBezTo>
                  <a:pt x="438776" y="126835"/>
                  <a:pt x="438695" y="134199"/>
                  <a:pt x="442408" y="139768"/>
                </a:cubicBezTo>
                <a:cubicBezTo>
                  <a:pt x="460606" y="167065"/>
                  <a:pt x="438788" y="132528"/>
                  <a:pt x="451933" y="158818"/>
                </a:cubicBezTo>
                <a:cubicBezTo>
                  <a:pt x="453640" y="162231"/>
                  <a:pt x="456576" y="164930"/>
                  <a:pt x="458283" y="168343"/>
                </a:cubicBezTo>
                <a:cubicBezTo>
                  <a:pt x="459780" y="171336"/>
                  <a:pt x="459833" y="174942"/>
                  <a:pt x="461458" y="177868"/>
                </a:cubicBezTo>
                <a:cubicBezTo>
                  <a:pt x="465164" y="184539"/>
                  <a:pt x="469925" y="190568"/>
                  <a:pt x="474158" y="196918"/>
                </a:cubicBezTo>
                <a:cubicBezTo>
                  <a:pt x="476275" y="200093"/>
                  <a:pt x="479301" y="202823"/>
                  <a:pt x="480508" y="206443"/>
                </a:cubicBezTo>
                <a:cubicBezTo>
                  <a:pt x="481566" y="209618"/>
                  <a:pt x="482186" y="212975"/>
                  <a:pt x="483683" y="215968"/>
                </a:cubicBezTo>
                <a:cubicBezTo>
                  <a:pt x="485390" y="219381"/>
                  <a:pt x="488483" y="222006"/>
                  <a:pt x="490033" y="225493"/>
                </a:cubicBezTo>
                <a:cubicBezTo>
                  <a:pt x="492751" y="231610"/>
                  <a:pt x="495283" y="237941"/>
                  <a:pt x="496383" y="244543"/>
                </a:cubicBezTo>
                <a:cubicBezTo>
                  <a:pt x="497244" y="249712"/>
                  <a:pt x="499011" y="266418"/>
                  <a:pt x="502733" y="273118"/>
                </a:cubicBezTo>
                <a:cubicBezTo>
                  <a:pt x="506439" y="279789"/>
                  <a:pt x="511200" y="285818"/>
                  <a:pt x="515433" y="292168"/>
                </a:cubicBezTo>
                <a:lnTo>
                  <a:pt x="528133" y="311218"/>
                </a:lnTo>
                <a:lnTo>
                  <a:pt x="534483" y="320743"/>
                </a:lnTo>
                <a:cubicBezTo>
                  <a:pt x="536600" y="323918"/>
                  <a:pt x="539626" y="326648"/>
                  <a:pt x="540833" y="330268"/>
                </a:cubicBezTo>
                <a:lnTo>
                  <a:pt x="544008" y="339793"/>
                </a:lnTo>
                <a:cubicBezTo>
                  <a:pt x="545066" y="354610"/>
                  <a:pt x="543580" y="369832"/>
                  <a:pt x="547183" y="384243"/>
                </a:cubicBezTo>
                <a:cubicBezTo>
                  <a:pt x="549034" y="391647"/>
                  <a:pt x="555650" y="396943"/>
                  <a:pt x="559883" y="403293"/>
                </a:cubicBezTo>
                <a:lnTo>
                  <a:pt x="566233" y="412818"/>
                </a:lnTo>
                <a:cubicBezTo>
                  <a:pt x="567291" y="419168"/>
                  <a:pt x="567847" y="425623"/>
                  <a:pt x="569408" y="431868"/>
                </a:cubicBezTo>
                <a:cubicBezTo>
                  <a:pt x="573606" y="448658"/>
                  <a:pt x="573421" y="450558"/>
                  <a:pt x="585283" y="460443"/>
                </a:cubicBezTo>
                <a:cubicBezTo>
                  <a:pt x="588214" y="462886"/>
                  <a:pt x="591633" y="464676"/>
                  <a:pt x="594808" y="466793"/>
                </a:cubicBezTo>
                <a:cubicBezTo>
                  <a:pt x="618031" y="460987"/>
                  <a:pt x="612214" y="461019"/>
                  <a:pt x="648783" y="466793"/>
                </a:cubicBezTo>
                <a:lnTo>
                  <a:pt x="677358" y="476318"/>
                </a:lnTo>
                <a:lnTo>
                  <a:pt x="686883" y="479493"/>
                </a:lnTo>
                <a:cubicBezTo>
                  <a:pt x="685825" y="482668"/>
                  <a:pt x="683708" y="485671"/>
                  <a:pt x="683708" y="489018"/>
                </a:cubicBezTo>
                <a:cubicBezTo>
                  <a:pt x="683708" y="507476"/>
                  <a:pt x="685003" y="522969"/>
                  <a:pt x="690058" y="539818"/>
                </a:cubicBezTo>
                <a:cubicBezTo>
                  <a:pt x="691981" y="546229"/>
                  <a:pt x="691675" y="554135"/>
                  <a:pt x="696408" y="558868"/>
                </a:cubicBezTo>
                <a:cubicBezTo>
                  <a:pt x="724235" y="586695"/>
                  <a:pt x="690181" y="551396"/>
                  <a:pt x="712283" y="577918"/>
                </a:cubicBezTo>
                <a:cubicBezTo>
                  <a:pt x="715158" y="581367"/>
                  <a:pt x="718633" y="584268"/>
                  <a:pt x="721808" y="587443"/>
                </a:cubicBezTo>
                <a:cubicBezTo>
                  <a:pt x="724543" y="612055"/>
                  <a:pt x="717352" y="613790"/>
                  <a:pt x="734508" y="622368"/>
                </a:cubicBezTo>
                <a:cubicBezTo>
                  <a:pt x="737501" y="623865"/>
                  <a:pt x="740858" y="624485"/>
                  <a:pt x="744033" y="625543"/>
                </a:cubicBezTo>
                <a:cubicBezTo>
                  <a:pt x="748266" y="624485"/>
                  <a:pt x="752722" y="624087"/>
                  <a:pt x="756733" y="622368"/>
                </a:cubicBezTo>
                <a:cubicBezTo>
                  <a:pt x="760240" y="620865"/>
                  <a:pt x="762845" y="617725"/>
                  <a:pt x="766258" y="616018"/>
                </a:cubicBezTo>
                <a:cubicBezTo>
                  <a:pt x="769251" y="614521"/>
                  <a:pt x="772608" y="613901"/>
                  <a:pt x="775783" y="612843"/>
                </a:cubicBezTo>
                <a:lnTo>
                  <a:pt x="832933" y="631893"/>
                </a:lnTo>
                <a:lnTo>
                  <a:pt x="842458" y="635068"/>
                </a:lnTo>
                <a:cubicBezTo>
                  <a:pt x="850007" y="637584"/>
                  <a:pt x="856710" y="640089"/>
                  <a:pt x="864683" y="641418"/>
                </a:cubicBezTo>
                <a:cubicBezTo>
                  <a:pt x="873099" y="642821"/>
                  <a:pt x="881616" y="643535"/>
                  <a:pt x="890083" y="644593"/>
                </a:cubicBezTo>
                <a:cubicBezTo>
                  <a:pt x="892200" y="647768"/>
                  <a:pt x="894883" y="650631"/>
                  <a:pt x="896433" y="654118"/>
                </a:cubicBezTo>
                <a:cubicBezTo>
                  <a:pt x="899151" y="660235"/>
                  <a:pt x="900666" y="666818"/>
                  <a:pt x="902783" y="673168"/>
                </a:cubicBezTo>
                <a:lnTo>
                  <a:pt x="909133" y="692218"/>
                </a:lnTo>
                <a:lnTo>
                  <a:pt x="918658" y="720793"/>
                </a:lnTo>
                <a:cubicBezTo>
                  <a:pt x="919716" y="723968"/>
                  <a:pt x="921021" y="727071"/>
                  <a:pt x="921833" y="730318"/>
                </a:cubicBezTo>
                <a:cubicBezTo>
                  <a:pt x="926317" y="748253"/>
                  <a:pt x="924152" y="738739"/>
                  <a:pt x="928183" y="758893"/>
                </a:cubicBezTo>
                <a:cubicBezTo>
                  <a:pt x="924257" y="782449"/>
                  <a:pt x="923346" y="776738"/>
                  <a:pt x="928183" y="803343"/>
                </a:cubicBezTo>
                <a:cubicBezTo>
                  <a:pt x="928782" y="806636"/>
                  <a:pt x="929267" y="810255"/>
                  <a:pt x="931358" y="812868"/>
                </a:cubicBezTo>
                <a:cubicBezTo>
                  <a:pt x="933742" y="815848"/>
                  <a:pt x="937708" y="817101"/>
                  <a:pt x="940883" y="819218"/>
                </a:cubicBezTo>
                <a:cubicBezTo>
                  <a:pt x="955535" y="863173"/>
                  <a:pt x="949162" y="836596"/>
                  <a:pt x="944058" y="920818"/>
                </a:cubicBezTo>
                <a:cubicBezTo>
                  <a:pt x="943605" y="928288"/>
                  <a:pt x="945811" y="937411"/>
                  <a:pt x="940883" y="943043"/>
                </a:cubicBezTo>
                <a:cubicBezTo>
                  <a:pt x="936644" y="947888"/>
                  <a:pt x="928078" y="944657"/>
                  <a:pt x="921833" y="946218"/>
                </a:cubicBezTo>
                <a:cubicBezTo>
                  <a:pt x="915339" y="947841"/>
                  <a:pt x="909133" y="950451"/>
                  <a:pt x="902783" y="952568"/>
                </a:cubicBezTo>
                <a:lnTo>
                  <a:pt x="893258" y="955743"/>
                </a:lnTo>
                <a:lnTo>
                  <a:pt x="883733" y="958918"/>
                </a:lnTo>
                <a:cubicBezTo>
                  <a:pt x="881616" y="955743"/>
                  <a:pt x="881003" y="950600"/>
                  <a:pt x="877383" y="949393"/>
                </a:cubicBezTo>
                <a:cubicBezTo>
                  <a:pt x="873243" y="948013"/>
                  <a:pt x="868694" y="950849"/>
                  <a:pt x="864683" y="952568"/>
                </a:cubicBezTo>
                <a:cubicBezTo>
                  <a:pt x="856947" y="955883"/>
                  <a:pt x="851354" y="962722"/>
                  <a:pt x="845633" y="968443"/>
                </a:cubicBezTo>
                <a:cubicBezTo>
                  <a:pt x="844575" y="971618"/>
                  <a:pt x="843955" y="974975"/>
                  <a:pt x="842458" y="977968"/>
                </a:cubicBezTo>
                <a:cubicBezTo>
                  <a:pt x="840751" y="981381"/>
                  <a:pt x="837658" y="984006"/>
                  <a:pt x="836108" y="987493"/>
                </a:cubicBezTo>
                <a:cubicBezTo>
                  <a:pt x="824972" y="1012549"/>
                  <a:pt x="837368" y="1001470"/>
                  <a:pt x="820233" y="1012893"/>
                </a:cubicBezTo>
                <a:cubicBezTo>
                  <a:pt x="817651" y="1020640"/>
                  <a:pt x="816863" y="1025788"/>
                  <a:pt x="810708" y="1031943"/>
                </a:cubicBezTo>
                <a:cubicBezTo>
                  <a:pt x="808010" y="1034641"/>
                  <a:pt x="804358" y="1036176"/>
                  <a:pt x="801183" y="1038293"/>
                </a:cubicBezTo>
                <a:cubicBezTo>
                  <a:pt x="789852" y="1055290"/>
                  <a:pt x="797531" y="1045120"/>
                  <a:pt x="775783" y="1066868"/>
                </a:cubicBezTo>
                <a:cubicBezTo>
                  <a:pt x="763560" y="1079091"/>
                  <a:pt x="769994" y="1073902"/>
                  <a:pt x="756733" y="1082743"/>
                </a:cubicBezTo>
                <a:cubicBezTo>
                  <a:pt x="739800" y="1108143"/>
                  <a:pt x="762025" y="1077451"/>
                  <a:pt x="740858" y="1098618"/>
                </a:cubicBezTo>
                <a:cubicBezTo>
                  <a:pt x="738160" y="1101316"/>
                  <a:pt x="736625" y="1104968"/>
                  <a:pt x="734508" y="1108143"/>
                </a:cubicBezTo>
                <a:cubicBezTo>
                  <a:pt x="717769" y="1102563"/>
                  <a:pt x="731313" y="1108656"/>
                  <a:pt x="715458" y="1095443"/>
                </a:cubicBezTo>
                <a:cubicBezTo>
                  <a:pt x="712527" y="1093000"/>
                  <a:pt x="708864" y="1091536"/>
                  <a:pt x="705933" y="1089093"/>
                </a:cubicBezTo>
                <a:cubicBezTo>
                  <a:pt x="702484" y="1086218"/>
                  <a:pt x="700144" y="1082059"/>
                  <a:pt x="696408" y="1079568"/>
                </a:cubicBezTo>
                <a:cubicBezTo>
                  <a:pt x="693623" y="1077712"/>
                  <a:pt x="689876" y="1077890"/>
                  <a:pt x="686883" y="1076393"/>
                </a:cubicBezTo>
                <a:cubicBezTo>
                  <a:pt x="666108" y="1066005"/>
                  <a:pt x="688899" y="1074562"/>
                  <a:pt x="667833" y="1060518"/>
                </a:cubicBezTo>
                <a:cubicBezTo>
                  <a:pt x="665048" y="1058662"/>
                  <a:pt x="661301" y="1058840"/>
                  <a:pt x="658308" y="1057343"/>
                </a:cubicBezTo>
                <a:cubicBezTo>
                  <a:pt x="654895" y="1055636"/>
                  <a:pt x="652196" y="1052700"/>
                  <a:pt x="648783" y="1050993"/>
                </a:cubicBezTo>
                <a:cubicBezTo>
                  <a:pt x="622493" y="1037848"/>
                  <a:pt x="657030" y="1059666"/>
                  <a:pt x="629733" y="1041468"/>
                </a:cubicBezTo>
                <a:cubicBezTo>
                  <a:pt x="628675" y="1027710"/>
                  <a:pt x="628710" y="1013823"/>
                  <a:pt x="626558" y="1000193"/>
                </a:cubicBezTo>
                <a:cubicBezTo>
                  <a:pt x="622777" y="976249"/>
                  <a:pt x="621768" y="987438"/>
                  <a:pt x="613858" y="971618"/>
                </a:cubicBezTo>
                <a:cubicBezTo>
                  <a:pt x="606190" y="956282"/>
                  <a:pt x="617215" y="966447"/>
                  <a:pt x="601158" y="955743"/>
                </a:cubicBezTo>
                <a:cubicBezTo>
                  <a:pt x="599041" y="952568"/>
                  <a:pt x="597506" y="948916"/>
                  <a:pt x="594808" y="946218"/>
                </a:cubicBezTo>
                <a:cubicBezTo>
                  <a:pt x="588653" y="940063"/>
                  <a:pt x="583505" y="939275"/>
                  <a:pt x="575758" y="936693"/>
                </a:cubicBezTo>
                <a:cubicBezTo>
                  <a:pt x="559992" y="913044"/>
                  <a:pt x="580255" y="942089"/>
                  <a:pt x="559883" y="917643"/>
                </a:cubicBezTo>
                <a:cubicBezTo>
                  <a:pt x="557440" y="914712"/>
                  <a:pt x="556405" y="910631"/>
                  <a:pt x="553533" y="908118"/>
                </a:cubicBezTo>
                <a:cubicBezTo>
                  <a:pt x="547790" y="903092"/>
                  <a:pt x="539879" y="900814"/>
                  <a:pt x="534483" y="895418"/>
                </a:cubicBezTo>
                <a:cubicBezTo>
                  <a:pt x="522260" y="883195"/>
                  <a:pt x="528694" y="888384"/>
                  <a:pt x="515433" y="879543"/>
                </a:cubicBezTo>
                <a:lnTo>
                  <a:pt x="509083" y="860493"/>
                </a:lnTo>
                <a:lnTo>
                  <a:pt x="505908" y="850968"/>
                </a:lnTo>
                <a:cubicBezTo>
                  <a:pt x="508671" y="817816"/>
                  <a:pt x="500348" y="818559"/>
                  <a:pt x="518608" y="803343"/>
                </a:cubicBezTo>
                <a:cubicBezTo>
                  <a:pt x="521539" y="800900"/>
                  <a:pt x="524958" y="799110"/>
                  <a:pt x="528133" y="796993"/>
                </a:cubicBezTo>
                <a:cubicBezTo>
                  <a:pt x="535088" y="776128"/>
                  <a:pt x="536612" y="782921"/>
                  <a:pt x="531308" y="765243"/>
                </a:cubicBezTo>
                <a:cubicBezTo>
                  <a:pt x="529385" y="758832"/>
                  <a:pt x="524958" y="746193"/>
                  <a:pt x="524958" y="746193"/>
                </a:cubicBezTo>
                <a:cubicBezTo>
                  <a:pt x="526016" y="741960"/>
                  <a:pt x="526934" y="737689"/>
                  <a:pt x="528133" y="733493"/>
                </a:cubicBezTo>
                <a:cubicBezTo>
                  <a:pt x="529052" y="730275"/>
                  <a:pt x="532551" y="727075"/>
                  <a:pt x="531308" y="723968"/>
                </a:cubicBezTo>
                <a:cubicBezTo>
                  <a:pt x="529891" y="720425"/>
                  <a:pt x="524958" y="719735"/>
                  <a:pt x="521783" y="717618"/>
                </a:cubicBezTo>
                <a:cubicBezTo>
                  <a:pt x="519666" y="714443"/>
                  <a:pt x="518131" y="710791"/>
                  <a:pt x="515433" y="708093"/>
                </a:cubicBezTo>
                <a:cubicBezTo>
                  <a:pt x="512735" y="705395"/>
                  <a:pt x="508292" y="704723"/>
                  <a:pt x="505908" y="701743"/>
                </a:cubicBezTo>
                <a:cubicBezTo>
                  <a:pt x="503817" y="699130"/>
                  <a:pt x="503791" y="695393"/>
                  <a:pt x="502733" y="692218"/>
                </a:cubicBezTo>
                <a:cubicBezTo>
                  <a:pt x="512367" y="663317"/>
                  <a:pt x="497589" y="708963"/>
                  <a:pt x="509083" y="666818"/>
                </a:cubicBezTo>
                <a:cubicBezTo>
                  <a:pt x="510844" y="660360"/>
                  <a:pt x="515433" y="647768"/>
                  <a:pt x="515433" y="647768"/>
                </a:cubicBezTo>
                <a:cubicBezTo>
                  <a:pt x="514375" y="642476"/>
                  <a:pt x="514935" y="636578"/>
                  <a:pt x="512258" y="631893"/>
                </a:cubicBezTo>
                <a:cubicBezTo>
                  <a:pt x="509362" y="626824"/>
                  <a:pt x="498097" y="623998"/>
                  <a:pt x="493208" y="622368"/>
                </a:cubicBezTo>
                <a:cubicBezTo>
                  <a:pt x="470281" y="630010"/>
                  <a:pt x="497537" y="621702"/>
                  <a:pt x="451933" y="628718"/>
                </a:cubicBezTo>
                <a:cubicBezTo>
                  <a:pt x="443389" y="630033"/>
                  <a:pt x="439947" y="633534"/>
                  <a:pt x="432883" y="638243"/>
                </a:cubicBezTo>
                <a:cubicBezTo>
                  <a:pt x="426608" y="636151"/>
                  <a:pt x="418309" y="634313"/>
                  <a:pt x="413833" y="628718"/>
                </a:cubicBezTo>
                <a:cubicBezTo>
                  <a:pt x="411742" y="626105"/>
                  <a:pt x="411716" y="622368"/>
                  <a:pt x="410658" y="619193"/>
                </a:cubicBezTo>
                <a:cubicBezTo>
                  <a:pt x="412775" y="612843"/>
                  <a:pt x="421770" y="598555"/>
                  <a:pt x="413833" y="590618"/>
                </a:cubicBezTo>
                <a:cubicBezTo>
                  <a:pt x="408437" y="585222"/>
                  <a:pt x="400179" y="583314"/>
                  <a:pt x="394783" y="577918"/>
                </a:cubicBezTo>
                <a:cubicBezTo>
                  <a:pt x="391608" y="574743"/>
                  <a:pt x="389183" y="570574"/>
                  <a:pt x="385258" y="568393"/>
                </a:cubicBezTo>
                <a:cubicBezTo>
                  <a:pt x="379407" y="565142"/>
                  <a:pt x="366208" y="562043"/>
                  <a:pt x="366208" y="562043"/>
                </a:cubicBezTo>
                <a:cubicBezTo>
                  <a:pt x="361975" y="555693"/>
                  <a:pt x="354351" y="550578"/>
                  <a:pt x="353508" y="542993"/>
                </a:cubicBezTo>
                <a:cubicBezTo>
                  <a:pt x="352502" y="533939"/>
                  <a:pt x="352477" y="515531"/>
                  <a:pt x="347158" y="504893"/>
                </a:cubicBezTo>
                <a:cubicBezTo>
                  <a:pt x="345451" y="501480"/>
                  <a:pt x="343788" y="497752"/>
                  <a:pt x="340808" y="495368"/>
                </a:cubicBezTo>
                <a:cubicBezTo>
                  <a:pt x="338195" y="493277"/>
                  <a:pt x="334458" y="493251"/>
                  <a:pt x="331283" y="492193"/>
                </a:cubicBezTo>
                <a:cubicBezTo>
                  <a:pt x="327050" y="498543"/>
                  <a:pt x="320996" y="504003"/>
                  <a:pt x="318583" y="511243"/>
                </a:cubicBezTo>
                <a:lnTo>
                  <a:pt x="312233" y="530293"/>
                </a:lnTo>
                <a:cubicBezTo>
                  <a:pt x="311175" y="533468"/>
                  <a:pt x="310914" y="537033"/>
                  <a:pt x="309058" y="539818"/>
                </a:cubicBezTo>
                <a:lnTo>
                  <a:pt x="302708" y="549343"/>
                </a:lnTo>
                <a:cubicBezTo>
                  <a:pt x="276418" y="540580"/>
                  <a:pt x="289227" y="546706"/>
                  <a:pt x="264608" y="530293"/>
                </a:cubicBezTo>
                <a:cubicBezTo>
                  <a:pt x="261433" y="528176"/>
                  <a:pt x="257781" y="526641"/>
                  <a:pt x="255083" y="523943"/>
                </a:cubicBezTo>
                <a:cubicBezTo>
                  <a:pt x="251908" y="520768"/>
                  <a:pt x="249294" y="516909"/>
                  <a:pt x="245558" y="514418"/>
                </a:cubicBezTo>
                <a:cubicBezTo>
                  <a:pt x="242773" y="512562"/>
                  <a:pt x="239026" y="512740"/>
                  <a:pt x="236033" y="511243"/>
                </a:cubicBezTo>
                <a:cubicBezTo>
                  <a:pt x="232620" y="509536"/>
                  <a:pt x="229921" y="506600"/>
                  <a:pt x="226508" y="504893"/>
                </a:cubicBezTo>
                <a:cubicBezTo>
                  <a:pt x="223515" y="503396"/>
                  <a:pt x="219909" y="503343"/>
                  <a:pt x="216983" y="501718"/>
                </a:cubicBezTo>
                <a:cubicBezTo>
                  <a:pt x="210312" y="498012"/>
                  <a:pt x="204283" y="493251"/>
                  <a:pt x="197933" y="489018"/>
                </a:cubicBezTo>
                <a:cubicBezTo>
                  <a:pt x="194758" y="486901"/>
                  <a:pt x="192028" y="483875"/>
                  <a:pt x="188408" y="482668"/>
                </a:cubicBezTo>
                <a:cubicBezTo>
                  <a:pt x="139261" y="466286"/>
                  <a:pt x="190022" y="485062"/>
                  <a:pt x="159833" y="469968"/>
                </a:cubicBezTo>
                <a:cubicBezTo>
                  <a:pt x="156840" y="468471"/>
                  <a:pt x="153234" y="468418"/>
                  <a:pt x="150308" y="466793"/>
                </a:cubicBezTo>
                <a:cubicBezTo>
                  <a:pt x="143637" y="463087"/>
                  <a:pt x="131258" y="454093"/>
                  <a:pt x="131258" y="454093"/>
                </a:cubicBezTo>
                <a:cubicBezTo>
                  <a:pt x="132316" y="449860"/>
                  <a:pt x="133179" y="445573"/>
                  <a:pt x="134433" y="441393"/>
                </a:cubicBezTo>
                <a:cubicBezTo>
                  <a:pt x="136356" y="434982"/>
                  <a:pt x="140783" y="422343"/>
                  <a:pt x="140783" y="422343"/>
                </a:cubicBezTo>
                <a:cubicBezTo>
                  <a:pt x="138666" y="415993"/>
                  <a:pt x="138146" y="408862"/>
                  <a:pt x="134433" y="403293"/>
                </a:cubicBezTo>
                <a:cubicBezTo>
                  <a:pt x="132316" y="400118"/>
                  <a:pt x="130526" y="396699"/>
                  <a:pt x="128083" y="393768"/>
                </a:cubicBezTo>
                <a:cubicBezTo>
                  <a:pt x="119306" y="383235"/>
                  <a:pt x="118120" y="386542"/>
                  <a:pt x="112208" y="374718"/>
                </a:cubicBezTo>
                <a:cubicBezTo>
                  <a:pt x="110711" y="371725"/>
                  <a:pt x="110091" y="368368"/>
                  <a:pt x="109033" y="365193"/>
                </a:cubicBezTo>
                <a:cubicBezTo>
                  <a:pt x="107569" y="354947"/>
                  <a:pt x="105847" y="333427"/>
                  <a:pt x="99508" y="323918"/>
                </a:cubicBezTo>
                <a:cubicBezTo>
                  <a:pt x="97391" y="320743"/>
                  <a:pt x="95856" y="317091"/>
                  <a:pt x="93158" y="314393"/>
                </a:cubicBezTo>
                <a:cubicBezTo>
                  <a:pt x="90460" y="311695"/>
                  <a:pt x="86808" y="310160"/>
                  <a:pt x="83633" y="308043"/>
                </a:cubicBezTo>
                <a:lnTo>
                  <a:pt x="64583" y="279468"/>
                </a:lnTo>
                <a:cubicBezTo>
                  <a:pt x="62466" y="276293"/>
                  <a:pt x="61408" y="272060"/>
                  <a:pt x="58233" y="269943"/>
                </a:cubicBezTo>
                <a:cubicBezTo>
                  <a:pt x="55058" y="267826"/>
                  <a:pt x="51639" y="266036"/>
                  <a:pt x="48708" y="263593"/>
                </a:cubicBezTo>
                <a:cubicBezTo>
                  <a:pt x="45259" y="260718"/>
                  <a:pt x="42727" y="256825"/>
                  <a:pt x="39183" y="254068"/>
                </a:cubicBezTo>
                <a:cubicBezTo>
                  <a:pt x="33159" y="249383"/>
                  <a:pt x="20133" y="241368"/>
                  <a:pt x="20133" y="241368"/>
                </a:cubicBezTo>
                <a:lnTo>
                  <a:pt x="7433" y="222318"/>
                </a:lnTo>
                <a:lnTo>
                  <a:pt x="1083" y="212793"/>
                </a:lnTo>
                <a:cubicBezTo>
                  <a:pt x="1979" y="196657"/>
                  <a:pt x="-5827" y="162553"/>
                  <a:pt x="10608" y="146118"/>
                </a:cubicBezTo>
                <a:cubicBezTo>
                  <a:pt x="13306" y="143420"/>
                  <a:pt x="16720" y="141475"/>
                  <a:pt x="20133" y="139768"/>
                </a:cubicBezTo>
                <a:cubicBezTo>
                  <a:pt x="23126" y="138271"/>
                  <a:pt x="26483" y="137651"/>
                  <a:pt x="29658" y="136593"/>
                </a:cubicBezTo>
                <a:cubicBezTo>
                  <a:pt x="34950" y="137651"/>
                  <a:pt x="40480" y="137873"/>
                  <a:pt x="45533" y="139768"/>
                </a:cubicBezTo>
                <a:cubicBezTo>
                  <a:pt x="49106" y="141108"/>
                  <a:pt x="51645" y="144411"/>
                  <a:pt x="55058" y="146118"/>
                </a:cubicBezTo>
                <a:cubicBezTo>
                  <a:pt x="58051" y="147615"/>
                  <a:pt x="61408" y="148235"/>
                  <a:pt x="64583" y="149293"/>
                </a:cubicBezTo>
                <a:cubicBezTo>
                  <a:pt x="63525" y="152468"/>
                  <a:pt x="62905" y="155825"/>
                  <a:pt x="61408" y="158818"/>
                </a:cubicBezTo>
                <a:cubicBezTo>
                  <a:pt x="57376" y="166881"/>
                  <a:pt x="48506" y="169805"/>
                  <a:pt x="61408" y="177868"/>
                </a:cubicBezTo>
                <a:cubicBezTo>
                  <a:pt x="67084" y="181416"/>
                  <a:pt x="74889" y="180505"/>
                  <a:pt x="80458" y="184218"/>
                </a:cubicBezTo>
                <a:lnTo>
                  <a:pt x="99508" y="196918"/>
                </a:lnTo>
                <a:cubicBezTo>
                  <a:pt x="100566" y="200093"/>
                  <a:pt x="102241" y="203126"/>
                  <a:pt x="102683" y="206443"/>
                </a:cubicBezTo>
                <a:cubicBezTo>
                  <a:pt x="104367" y="219075"/>
                  <a:pt x="103359" y="232046"/>
                  <a:pt x="105858" y="244543"/>
                </a:cubicBezTo>
                <a:cubicBezTo>
                  <a:pt x="106606" y="248285"/>
                  <a:pt x="109033" y="251951"/>
                  <a:pt x="112208" y="254068"/>
                </a:cubicBezTo>
                <a:cubicBezTo>
                  <a:pt x="115839" y="256489"/>
                  <a:pt x="120675" y="256185"/>
                  <a:pt x="124908" y="257243"/>
                </a:cubicBezTo>
                <a:cubicBezTo>
                  <a:pt x="130200" y="256185"/>
                  <a:pt x="135548" y="255377"/>
                  <a:pt x="140783" y="254068"/>
                </a:cubicBezTo>
                <a:cubicBezTo>
                  <a:pt x="144030" y="253256"/>
                  <a:pt x="148217" y="253506"/>
                  <a:pt x="150308" y="250893"/>
                </a:cubicBezTo>
                <a:cubicBezTo>
                  <a:pt x="153034" y="247486"/>
                  <a:pt x="152425" y="242426"/>
                  <a:pt x="153483" y="238193"/>
                </a:cubicBezTo>
                <a:cubicBezTo>
                  <a:pt x="154018" y="233376"/>
                  <a:pt x="152561" y="206622"/>
                  <a:pt x="163008" y="200093"/>
                </a:cubicBezTo>
                <a:cubicBezTo>
                  <a:pt x="168684" y="196545"/>
                  <a:pt x="175708" y="195860"/>
                  <a:pt x="182058" y="193743"/>
                </a:cubicBezTo>
                <a:lnTo>
                  <a:pt x="191583" y="190568"/>
                </a:lnTo>
                <a:cubicBezTo>
                  <a:pt x="194758" y="187393"/>
                  <a:pt x="198617" y="184779"/>
                  <a:pt x="201108" y="181043"/>
                </a:cubicBezTo>
                <a:cubicBezTo>
                  <a:pt x="203945" y="176788"/>
                  <a:pt x="206924" y="158047"/>
                  <a:pt x="207458" y="155643"/>
                </a:cubicBezTo>
                <a:cubicBezTo>
                  <a:pt x="208405" y="151383"/>
                  <a:pt x="209686" y="147203"/>
                  <a:pt x="210633" y="142943"/>
                </a:cubicBezTo>
                <a:cubicBezTo>
                  <a:pt x="213801" y="128687"/>
                  <a:pt x="215090" y="119989"/>
                  <a:pt x="216983" y="104843"/>
                </a:cubicBezTo>
                <a:cubicBezTo>
                  <a:pt x="218172" y="95333"/>
                  <a:pt x="216883" y="85275"/>
                  <a:pt x="220158" y="76268"/>
                </a:cubicBezTo>
                <a:cubicBezTo>
                  <a:pt x="221462" y="72682"/>
                  <a:pt x="226196" y="71468"/>
                  <a:pt x="229683" y="69918"/>
                </a:cubicBezTo>
                <a:cubicBezTo>
                  <a:pt x="235800" y="67200"/>
                  <a:pt x="242383" y="65685"/>
                  <a:pt x="248733" y="63568"/>
                </a:cubicBezTo>
                <a:lnTo>
                  <a:pt x="258258" y="60393"/>
                </a:lnTo>
                <a:cubicBezTo>
                  <a:pt x="261433" y="59335"/>
                  <a:pt x="264998" y="59074"/>
                  <a:pt x="267783" y="57218"/>
                </a:cubicBezTo>
                <a:cubicBezTo>
                  <a:pt x="274133" y="52985"/>
                  <a:pt x="279593" y="46931"/>
                  <a:pt x="286833" y="44518"/>
                </a:cubicBezTo>
                <a:cubicBezTo>
                  <a:pt x="290008" y="43460"/>
                  <a:pt x="293365" y="42840"/>
                  <a:pt x="296358" y="41343"/>
                </a:cubicBezTo>
                <a:cubicBezTo>
                  <a:pt x="299771" y="39636"/>
                  <a:pt x="302470" y="36700"/>
                  <a:pt x="305883" y="34993"/>
                </a:cubicBezTo>
                <a:cubicBezTo>
                  <a:pt x="308876" y="33496"/>
                  <a:pt x="312415" y="33315"/>
                  <a:pt x="315408" y="31818"/>
                </a:cubicBezTo>
                <a:cubicBezTo>
                  <a:pt x="329282" y="24881"/>
                  <a:pt x="327050" y="-1519"/>
                  <a:pt x="334458" y="68"/>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88" name="Google Shape;1288;p67"/>
          <p:cNvSpPr/>
          <p:nvPr/>
        </p:nvSpPr>
        <p:spPr>
          <a:xfrm rot="397143">
            <a:off x="6656252" y="4915357"/>
            <a:ext cx="182621" cy="243495"/>
          </a:xfrm>
          <a:custGeom>
            <a:avLst/>
            <a:gdLst/>
            <a:ahLst/>
            <a:cxnLst/>
            <a:rect l="l" t="t" r="r" b="b"/>
            <a:pathLst>
              <a:path w="247650" h="330200" extrusionOk="0">
                <a:moveTo>
                  <a:pt x="0" y="60325"/>
                </a:moveTo>
                <a:cubicBezTo>
                  <a:pt x="8467" y="78317"/>
                  <a:pt x="17240" y="96167"/>
                  <a:pt x="25400" y="114300"/>
                </a:cubicBezTo>
                <a:cubicBezTo>
                  <a:pt x="26773" y="117352"/>
                  <a:pt x="29125" y="120524"/>
                  <a:pt x="28575" y="123825"/>
                </a:cubicBezTo>
                <a:cubicBezTo>
                  <a:pt x="27948" y="127589"/>
                  <a:pt x="24342" y="130175"/>
                  <a:pt x="22225" y="133350"/>
                </a:cubicBezTo>
                <a:cubicBezTo>
                  <a:pt x="25534" y="143276"/>
                  <a:pt x="28742" y="155687"/>
                  <a:pt x="38100" y="161925"/>
                </a:cubicBezTo>
                <a:lnTo>
                  <a:pt x="47625" y="168275"/>
                </a:lnTo>
                <a:cubicBezTo>
                  <a:pt x="56011" y="193432"/>
                  <a:pt x="55075" y="180723"/>
                  <a:pt x="50800" y="206375"/>
                </a:cubicBezTo>
                <a:cubicBezTo>
                  <a:pt x="51858" y="213783"/>
                  <a:pt x="49957" y="222286"/>
                  <a:pt x="53975" y="228600"/>
                </a:cubicBezTo>
                <a:cubicBezTo>
                  <a:pt x="58072" y="235039"/>
                  <a:pt x="66675" y="237067"/>
                  <a:pt x="73025" y="241300"/>
                </a:cubicBezTo>
                <a:lnTo>
                  <a:pt x="82550" y="247650"/>
                </a:lnTo>
                <a:cubicBezTo>
                  <a:pt x="83831" y="254053"/>
                  <a:pt x="84600" y="268378"/>
                  <a:pt x="92075" y="273050"/>
                </a:cubicBezTo>
                <a:cubicBezTo>
                  <a:pt x="97751" y="276598"/>
                  <a:pt x="104775" y="277283"/>
                  <a:pt x="111125" y="279400"/>
                </a:cubicBezTo>
                <a:cubicBezTo>
                  <a:pt x="114300" y="280458"/>
                  <a:pt x="117865" y="280719"/>
                  <a:pt x="120650" y="282575"/>
                </a:cubicBezTo>
                <a:cubicBezTo>
                  <a:pt x="129213" y="288283"/>
                  <a:pt x="129841" y="289909"/>
                  <a:pt x="139700" y="292100"/>
                </a:cubicBezTo>
                <a:cubicBezTo>
                  <a:pt x="145984" y="293497"/>
                  <a:pt x="152455" y="293926"/>
                  <a:pt x="158750" y="295275"/>
                </a:cubicBezTo>
                <a:cubicBezTo>
                  <a:pt x="167284" y="297104"/>
                  <a:pt x="184150" y="301625"/>
                  <a:pt x="184150" y="301625"/>
                </a:cubicBezTo>
                <a:cubicBezTo>
                  <a:pt x="187325" y="303742"/>
                  <a:pt x="191291" y="304995"/>
                  <a:pt x="193675" y="307975"/>
                </a:cubicBezTo>
                <a:cubicBezTo>
                  <a:pt x="203900" y="320757"/>
                  <a:pt x="188331" y="315130"/>
                  <a:pt x="203200" y="327025"/>
                </a:cubicBezTo>
                <a:cubicBezTo>
                  <a:pt x="205813" y="329116"/>
                  <a:pt x="209550" y="329142"/>
                  <a:pt x="212725" y="330200"/>
                </a:cubicBezTo>
                <a:cubicBezTo>
                  <a:pt x="238125" y="313267"/>
                  <a:pt x="207433" y="335492"/>
                  <a:pt x="228600" y="314325"/>
                </a:cubicBezTo>
                <a:cubicBezTo>
                  <a:pt x="231298" y="311627"/>
                  <a:pt x="235194" y="310418"/>
                  <a:pt x="238125" y="307975"/>
                </a:cubicBezTo>
                <a:cubicBezTo>
                  <a:pt x="241574" y="305100"/>
                  <a:pt x="244475" y="301625"/>
                  <a:pt x="247650" y="298450"/>
                </a:cubicBezTo>
                <a:lnTo>
                  <a:pt x="238125" y="269875"/>
                </a:lnTo>
                <a:lnTo>
                  <a:pt x="234950" y="260350"/>
                </a:lnTo>
                <a:cubicBezTo>
                  <a:pt x="240380" y="244061"/>
                  <a:pt x="244423" y="243295"/>
                  <a:pt x="238125" y="228600"/>
                </a:cubicBezTo>
                <a:cubicBezTo>
                  <a:pt x="236622" y="225093"/>
                  <a:pt x="234473" y="221773"/>
                  <a:pt x="231775" y="219075"/>
                </a:cubicBezTo>
                <a:cubicBezTo>
                  <a:pt x="229077" y="216377"/>
                  <a:pt x="225425" y="214842"/>
                  <a:pt x="222250" y="212725"/>
                </a:cubicBezTo>
                <a:cubicBezTo>
                  <a:pt x="224367" y="204258"/>
                  <a:pt x="227366" y="195965"/>
                  <a:pt x="228600" y="187325"/>
                </a:cubicBezTo>
                <a:cubicBezTo>
                  <a:pt x="232538" y="159758"/>
                  <a:pt x="230307" y="172438"/>
                  <a:pt x="234950" y="149225"/>
                </a:cubicBezTo>
                <a:cubicBezTo>
                  <a:pt x="233892" y="146050"/>
                  <a:pt x="234498" y="141645"/>
                  <a:pt x="231775" y="139700"/>
                </a:cubicBezTo>
                <a:cubicBezTo>
                  <a:pt x="226328" y="135809"/>
                  <a:pt x="212725" y="133350"/>
                  <a:pt x="212725" y="133350"/>
                </a:cubicBezTo>
                <a:cubicBezTo>
                  <a:pt x="196850" y="134408"/>
                  <a:pt x="180850" y="134275"/>
                  <a:pt x="165100" y="136525"/>
                </a:cubicBezTo>
                <a:cubicBezTo>
                  <a:pt x="158474" y="137472"/>
                  <a:pt x="146050" y="142875"/>
                  <a:pt x="146050" y="142875"/>
                </a:cubicBezTo>
                <a:cubicBezTo>
                  <a:pt x="139700" y="141817"/>
                  <a:pt x="131121" y="144645"/>
                  <a:pt x="127000" y="139700"/>
                </a:cubicBezTo>
                <a:cubicBezTo>
                  <a:pt x="126225" y="138770"/>
                  <a:pt x="132752" y="113516"/>
                  <a:pt x="133350" y="111125"/>
                </a:cubicBezTo>
                <a:cubicBezTo>
                  <a:pt x="121708" y="93663"/>
                  <a:pt x="133350" y="108479"/>
                  <a:pt x="117475" y="95250"/>
                </a:cubicBezTo>
                <a:cubicBezTo>
                  <a:pt x="114026" y="92375"/>
                  <a:pt x="111875" y="87906"/>
                  <a:pt x="107950" y="85725"/>
                </a:cubicBezTo>
                <a:cubicBezTo>
                  <a:pt x="102099" y="82474"/>
                  <a:pt x="95250" y="81492"/>
                  <a:pt x="88900" y="79375"/>
                </a:cubicBezTo>
                <a:lnTo>
                  <a:pt x="79375" y="76200"/>
                </a:lnTo>
                <a:lnTo>
                  <a:pt x="63500" y="28575"/>
                </a:lnTo>
                <a:lnTo>
                  <a:pt x="60325" y="19050"/>
                </a:lnTo>
                <a:cubicBezTo>
                  <a:pt x="59267" y="15875"/>
                  <a:pt x="59935" y="11381"/>
                  <a:pt x="57150" y="9525"/>
                </a:cubicBezTo>
                <a:cubicBezTo>
                  <a:pt x="44840" y="1319"/>
                  <a:pt x="51245" y="4382"/>
                  <a:pt x="38100" y="0"/>
                </a:cubicBezTo>
                <a:cubicBezTo>
                  <a:pt x="34925" y="3175"/>
                  <a:pt x="30756" y="5600"/>
                  <a:pt x="28575" y="9525"/>
                </a:cubicBezTo>
                <a:cubicBezTo>
                  <a:pt x="25324" y="15376"/>
                  <a:pt x="24342" y="22225"/>
                  <a:pt x="22225" y="28575"/>
                </a:cubicBezTo>
                <a:lnTo>
                  <a:pt x="15875" y="47625"/>
                </a:lnTo>
                <a:cubicBezTo>
                  <a:pt x="14817" y="50800"/>
                  <a:pt x="15067" y="54783"/>
                  <a:pt x="12700" y="57150"/>
                </a:cubicBezTo>
                <a:lnTo>
                  <a:pt x="0" y="60325"/>
                </a:ln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89" name="Google Shape;1289;p67"/>
          <p:cNvSpPr/>
          <p:nvPr/>
        </p:nvSpPr>
        <p:spPr>
          <a:xfrm rot="401215">
            <a:off x="6690141" y="5055948"/>
            <a:ext cx="32994" cy="45640"/>
          </a:xfrm>
          <a:custGeom>
            <a:avLst/>
            <a:gdLst/>
            <a:ahLst/>
            <a:cxnLst/>
            <a:rect l="l" t="t" r="r" b="b"/>
            <a:pathLst>
              <a:path w="45200" h="60420" extrusionOk="0">
                <a:moveTo>
                  <a:pt x="750" y="22320"/>
                </a:moveTo>
                <a:cubicBezTo>
                  <a:pt x="3925" y="16499"/>
                  <a:pt x="17221" y="8952"/>
                  <a:pt x="26150" y="3270"/>
                </a:cubicBezTo>
                <a:cubicBezTo>
                  <a:pt x="28974" y="1473"/>
                  <a:pt x="32374" y="-455"/>
                  <a:pt x="35675" y="95"/>
                </a:cubicBezTo>
                <a:cubicBezTo>
                  <a:pt x="39439" y="722"/>
                  <a:pt x="42025" y="4328"/>
                  <a:pt x="45200" y="6445"/>
                </a:cubicBezTo>
                <a:cubicBezTo>
                  <a:pt x="43408" y="18990"/>
                  <a:pt x="41945" y="32165"/>
                  <a:pt x="38850" y="44545"/>
                </a:cubicBezTo>
                <a:cubicBezTo>
                  <a:pt x="38038" y="47792"/>
                  <a:pt x="37766" y="51457"/>
                  <a:pt x="35675" y="54070"/>
                </a:cubicBezTo>
                <a:cubicBezTo>
                  <a:pt x="33291" y="57050"/>
                  <a:pt x="29325" y="58303"/>
                  <a:pt x="26150" y="60420"/>
                </a:cubicBezTo>
                <a:cubicBezTo>
                  <a:pt x="24033" y="57245"/>
                  <a:pt x="22780" y="53279"/>
                  <a:pt x="19800" y="50895"/>
                </a:cubicBezTo>
                <a:cubicBezTo>
                  <a:pt x="17187" y="48804"/>
                  <a:pt x="12642" y="50087"/>
                  <a:pt x="10275" y="47720"/>
                </a:cubicBezTo>
                <a:cubicBezTo>
                  <a:pt x="7908" y="45353"/>
                  <a:pt x="8597" y="41188"/>
                  <a:pt x="7100" y="38195"/>
                </a:cubicBezTo>
                <a:cubicBezTo>
                  <a:pt x="5393" y="34782"/>
                  <a:pt x="-2425" y="28141"/>
                  <a:pt x="750" y="2232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90" name="Google Shape;1290;p67"/>
          <p:cNvSpPr/>
          <p:nvPr/>
        </p:nvSpPr>
        <p:spPr>
          <a:xfrm rot="397143">
            <a:off x="6851597" y="4656826"/>
            <a:ext cx="831883" cy="559569"/>
          </a:xfrm>
          <a:custGeom>
            <a:avLst/>
            <a:gdLst/>
            <a:ahLst/>
            <a:cxnLst/>
            <a:rect l="l" t="t" r="r" b="b"/>
            <a:pathLst>
              <a:path w="1128107" h="758825" extrusionOk="0">
                <a:moveTo>
                  <a:pt x="83532" y="158750"/>
                </a:moveTo>
                <a:cubicBezTo>
                  <a:pt x="77711" y="168275"/>
                  <a:pt x="68533" y="194659"/>
                  <a:pt x="61307" y="212725"/>
                </a:cubicBezTo>
                <a:cubicBezTo>
                  <a:pt x="57096" y="223252"/>
                  <a:pt x="56847" y="233690"/>
                  <a:pt x="45432" y="241300"/>
                </a:cubicBezTo>
                <a:cubicBezTo>
                  <a:pt x="3147" y="269490"/>
                  <a:pt x="65817" y="228917"/>
                  <a:pt x="26382" y="250825"/>
                </a:cubicBezTo>
                <a:cubicBezTo>
                  <a:pt x="19711" y="254531"/>
                  <a:pt x="7332" y="263525"/>
                  <a:pt x="7332" y="263525"/>
                </a:cubicBezTo>
                <a:cubicBezTo>
                  <a:pt x="-2568" y="293226"/>
                  <a:pt x="-1208" y="280931"/>
                  <a:pt x="4157" y="323850"/>
                </a:cubicBezTo>
                <a:cubicBezTo>
                  <a:pt x="4572" y="327171"/>
                  <a:pt x="5476" y="330590"/>
                  <a:pt x="7332" y="333375"/>
                </a:cubicBezTo>
                <a:cubicBezTo>
                  <a:pt x="9823" y="337111"/>
                  <a:pt x="13682" y="339725"/>
                  <a:pt x="16857" y="342900"/>
                </a:cubicBezTo>
                <a:lnTo>
                  <a:pt x="26382" y="371475"/>
                </a:lnTo>
                <a:cubicBezTo>
                  <a:pt x="27440" y="374650"/>
                  <a:pt x="27701" y="378215"/>
                  <a:pt x="29557" y="381000"/>
                </a:cubicBezTo>
                <a:cubicBezTo>
                  <a:pt x="31674" y="384175"/>
                  <a:pt x="34200" y="387112"/>
                  <a:pt x="35907" y="390525"/>
                </a:cubicBezTo>
                <a:cubicBezTo>
                  <a:pt x="38895" y="396501"/>
                  <a:pt x="38814" y="405439"/>
                  <a:pt x="45432" y="409575"/>
                </a:cubicBezTo>
                <a:cubicBezTo>
                  <a:pt x="51108" y="413123"/>
                  <a:pt x="58132" y="413808"/>
                  <a:pt x="64482" y="415925"/>
                </a:cubicBezTo>
                <a:lnTo>
                  <a:pt x="74007" y="419100"/>
                </a:lnTo>
                <a:cubicBezTo>
                  <a:pt x="77182" y="420158"/>
                  <a:pt x="80199" y="421972"/>
                  <a:pt x="83532" y="422275"/>
                </a:cubicBezTo>
                <a:lnTo>
                  <a:pt x="118457" y="425450"/>
                </a:lnTo>
                <a:cubicBezTo>
                  <a:pt x="121632" y="426508"/>
                  <a:pt x="124764" y="427706"/>
                  <a:pt x="127982" y="428625"/>
                </a:cubicBezTo>
                <a:cubicBezTo>
                  <a:pt x="132178" y="429824"/>
                  <a:pt x="137275" y="429074"/>
                  <a:pt x="140682" y="431800"/>
                </a:cubicBezTo>
                <a:cubicBezTo>
                  <a:pt x="143295" y="433891"/>
                  <a:pt x="142799" y="438150"/>
                  <a:pt x="143857" y="441325"/>
                </a:cubicBezTo>
                <a:cubicBezTo>
                  <a:pt x="145200" y="452073"/>
                  <a:pt x="146422" y="475335"/>
                  <a:pt x="153382" y="485775"/>
                </a:cubicBezTo>
                <a:lnTo>
                  <a:pt x="166082" y="504825"/>
                </a:lnTo>
                <a:cubicBezTo>
                  <a:pt x="168199" y="508000"/>
                  <a:pt x="171225" y="510730"/>
                  <a:pt x="172432" y="514350"/>
                </a:cubicBezTo>
                <a:cubicBezTo>
                  <a:pt x="174549" y="520700"/>
                  <a:pt x="177159" y="526906"/>
                  <a:pt x="178782" y="533400"/>
                </a:cubicBezTo>
                <a:cubicBezTo>
                  <a:pt x="179799" y="537469"/>
                  <a:pt x="182855" y="551070"/>
                  <a:pt x="185132" y="555625"/>
                </a:cubicBezTo>
                <a:cubicBezTo>
                  <a:pt x="186839" y="559038"/>
                  <a:pt x="188502" y="562766"/>
                  <a:pt x="191482" y="565150"/>
                </a:cubicBezTo>
                <a:cubicBezTo>
                  <a:pt x="194095" y="567241"/>
                  <a:pt x="197832" y="567267"/>
                  <a:pt x="201007" y="568325"/>
                </a:cubicBezTo>
                <a:cubicBezTo>
                  <a:pt x="212649" y="567267"/>
                  <a:pt x="224242" y="565150"/>
                  <a:pt x="235932" y="565150"/>
                </a:cubicBezTo>
                <a:cubicBezTo>
                  <a:pt x="240296" y="565150"/>
                  <a:pt x="244452" y="567071"/>
                  <a:pt x="248632" y="568325"/>
                </a:cubicBezTo>
                <a:cubicBezTo>
                  <a:pt x="255043" y="570248"/>
                  <a:pt x="261332" y="572558"/>
                  <a:pt x="267682" y="574675"/>
                </a:cubicBezTo>
                <a:cubicBezTo>
                  <a:pt x="270857" y="575733"/>
                  <a:pt x="273960" y="577038"/>
                  <a:pt x="277207" y="577850"/>
                </a:cubicBezTo>
                <a:cubicBezTo>
                  <a:pt x="281440" y="578908"/>
                  <a:pt x="285711" y="579826"/>
                  <a:pt x="289907" y="581025"/>
                </a:cubicBezTo>
                <a:cubicBezTo>
                  <a:pt x="303346" y="584865"/>
                  <a:pt x="298093" y="585223"/>
                  <a:pt x="315307" y="587375"/>
                </a:cubicBezTo>
                <a:cubicBezTo>
                  <a:pt x="326906" y="588825"/>
                  <a:pt x="338590" y="589492"/>
                  <a:pt x="350232" y="590550"/>
                </a:cubicBezTo>
                <a:cubicBezTo>
                  <a:pt x="354465" y="596900"/>
                  <a:pt x="360519" y="602360"/>
                  <a:pt x="362932" y="609600"/>
                </a:cubicBezTo>
                <a:cubicBezTo>
                  <a:pt x="365049" y="615950"/>
                  <a:pt x="365569" y="623081"/>
                  <a:pt x="369282" y="628650"/>
                </a:cubicBezTo>
                <a:cubicBezTo>
                  <a:pt x="371399" y="631825"/>
                  <a:pt x="374082" y="634688"/>
                  <a:pt x="375632" y="638175"/>
                </a:cubicBezTo>
                <a:cubicBezTo>
                  <a:pt x="378350" y="644292"/>
                  <a:pt x="379865" y="650875"/>
                  <a:pt x="381982" y="657225"/>
                </a:cubicBezTo>
                <a:lnTo>
                  <a:pt x="385157" y="666750"/>
                </a:lnTo>
                <a:lnTo>
                  <a:pt x="388332" y="676275"/>
                </a:lnTo>
                <a:cubicBezTo>
                  <a:pt x="389390" y="697442"/>
                  <a:pt x="389671" y="718662"/>
                  <a:pt x="391507" y="739775"/>
                </a:cubicBezTo>
                <a:cubicBezTo>
                  <a:pt x="391797" y="743109"/>
                  <a:pt x="393185" y="746307"/>
                  <a:pt x="394682" y="749300"/>
                </a:cubicBezTo>
                <a:cubicBezTo>
                  <a:pt x="396389" y="752713"/>
                  <a:pt x="398915" y="755650"/>
                  <a:pt x="401032" y="758825"/>
                </a:cubicBezTo>
                <a:cubicBezTo>
                  <a:pt x="410398" y="752581"/>
                  <a:pt x="412442" y="752117"/>
                  <a:pt x="420082" y="742950"/>
                </a:cubicBezTo>
                <a:cubicBezTo>
                  <a:pt x="422525" y="740019"/>
                  <a:pt x="423452" y="735809"/>
                  <a:pt x="426432" y="733425"/>
                </a:cubicBezTo>
                <a:cubicBezTo>
                  <a:pt x="429045" y="731334"/>
                  <a:pt x="432782" y="731308"/>
                  <a:pt x="435957" y="730250"/>
                </a:cubicBezTo>
                <a:cubicBezTo>
                  <a:pt x="438074" y="727075"/>
                  <a:pt x="439327" y="723109"/>
                  <a:pt x="442307" y="720725"/>
                </a:cubicBezTo>
                <a:cubicBezTo>
                  <a:pt x="444920" y="718634"/>
                  <a:pt x="448906" y="719175"/>
                  <a:pt x="451832" y="717550"/>
                </a:cubicBezTo>
                <a:cubicBezTo>
                  <a:pt x="458503" y="713844"/>
                  <a:pt x="464532" y="709083"/>
                  <a:pt x="470882" y="704850"/>
                </a:cubicBezTo>
                <a:lnTo>
                  <a:pt x="480407" y="698500"/>
                </a:lnTo>
                <a:lnTo>
                  <a:pt x="489932" y="692150"/>
                </a:lnTo>
                <a:cubicBezTo>
                  <a:pt x="504488" y="670315"/>
                  <a:pt x="505045" y="680340"/>
                  <a:pt x="499457" y="663575"/>
                </a:cubicBezTo>
                <a:cubicBezTo>
                  <a:pt x="500157" y="657974"/>
                  <a:pt x="502105" y="634113"/>
                  <a:pt x="505807" y="625475"/>
                </a:cubicBezTo>
                <a:cubicBezTo>
                  <a:pt x="507310" y="621968"/>
                  <a:pt x="510450" y="619363"/>
                  <a:pt x="512157" y="615950"/>
                </a:cubicBezTo>
                <a:cubicBezTo>
                  <a:pt x="513654" y="612957"/>
                  <a:pt x="513835" y="609418"/>
                  <a:pt x="515332" y="606425"/>
                </a:cubicBezTo>
                <a:cubicBezTo>
                  <a:pt x="517039" y="603012"/>
                  <a:pt x="519975" y="600313"/>
                  <a:pt x="521682" y="596900"/>
                </a:cubicBezTo>
                <a:cubicBezTo>
                  <a:pt x="523179" y="593907"/>
                  <a:pt x="523232" y="590301"/>
                  <a:pt x="524857" y="587375"/>
                </a:cubicBezTo>
                <a:cubicBezTo>
                  <a:pt x="543053" y="554623"/>
                  <a:pt x="533548" y="580353"/>
                  <a:pt x="540732" y="558800"/>
                </a:cubicBezTo>
                <a:cubicBezTo>
                  <a:pt x="539674" y="545042"/>
                  <a:pt x="539269" y="531217"/>
                  <a:pt x="537557" y="517525"/>
                </a:cubicBezTo>
                <a:cubicBezTo>
                  <a:pt x="535248" y="499052"/>
                  <a:pt x="531399" y="516948"/>
                  <a:pt x="537557" y="498475"/>
                </a:cubicBezTo>
                <a:cubicBezTo>
                  <a:pt x="550257" y="500592"/>
                  <a:pt x="562861" y="506247"/>
                  <a:pt x="575657" y="504825"/>
                </a:cubicBezTo>
                <a:cubicBezTo>
                  <a:pt x="617947" y="500126"/>
                  <a:pt x="594677" y="502385"/>
                  <a:pt x="645507" y="498475"/>
                </a:cubicBezTo>
                <a:cubicBezTo>
                  <a:pt x="677518" y="487805"/>
                  <a:pt x="627865" y="504085"/>
                  <a:pt x="667732" y="492125"/>
                </a:cubicBezTo>
                <a:cubicBezTo>
                  <a:pt x="674143" y="490202"/>
                  <a:pt x="680288" y="487398"/>
                  <a:pt x="686782" y="485775"/>
                </a:cubicBezTo>
                <a:cubicBezTo>
                  <a:pt x="702729" y="481788"/>
                  <a:pt x="695342" y="483980"/>
                  <a:pt x="709007" y="479425"/>
                </a:cubicBezTo>
                <a:lnTo>
                  <a:pt x="728057" y="482600"/>
                </a:lnTo>
                <a:cubicBezTo>
                  <a:pt x="731020" y="492972"/>
                  <a:pt x="712817" y="503343"/>
                  <a:pt x="705832" y="508000"/>
                </a:cubicBezTo>
                <a:cubicBezTo>
                  <a:pt x="704774" y="511175"/>
                  <a:pt x="704154" y="514532"/>
                  <a:pt x="702657" y="517525"/>
                </a:cubicBezTo>
                <a:cubicBezTo>
                  <a:pt x="700950" y="520938"/>
                  <a:pt x="697857" y="523563"/>
                  <a:pt x="696307" y="527050"/>
                </a:cubicBezTo>
                <a:cubicBezTo>
                  <a:pt x="693589" y="533167"/>
                  <a:pt x="689957" y="546100"/>
                  <a:pt x="689957" y="546100"/>
                </a:cubicBezTo>
                <a:cubicBezTo>
                  <a:pt x="691015" y="558800"/>
                  <a:pt x="689631" y="571946"/>
                  <a:pt x="693132" y="584200"/>
                </a:cubicBezTo>
                <a:cubicBezTo>
                  <a:pt x="694180" y="587869"/>
                  <a:pt x="699552" y="588332"/>
                  <a:pt x="702657" y="590550"/>
                </a:cubicBezTo>
                <a:cubicBezTo>
                  <a:pt x="706963" y="593626"/>
                  <a:pt x="711022" y="597040"/>
                  <a:pt x="715357" y="600075"/>
                </a:cubicBezTo>
                <a:cubicBezTo>
                  <a:pt x="721609" y="604452"/>
                  <a:pt x="727167" y="610362"/>
                  <a:pt x="734407" y="612775"/>
                </a:cubicBezTo>
                <a:lnTo>
                  <a:pt x="753457" y="619125"/>
                </a:lnTo>
                <a:cubicBezTo>
                  <a:pt x="762220" y="592835"/>
                  <a:pt x="756094" y="605644"/>
                  <a:pt x="772507" y="581025"/>
                </a:cubicBezTo>
                <a:cubicBezTo>
                  <a:pt x="774624" y="577850"/>
                  <a:pt x="775682" y="573617"/>
                  <a:pt x="778857" y="571500"/>
                </a:cubicBezTo>
                <a:lnTo>
                  <a:pt x="788382" y="565150"/>
                </a:lnTo>
                <a:cubicBezTo>
                  <a:pt x="805315" y="539750"/>
                  <a:pt x="783090" y="570442"/>
                  <a:pt x="804257" y="549275"/>
                </a:cubicBezTo>
                <a:cubicBezTo>
                  <a:pt x="825424" y="528108"/>
                  <a:pt x="794732" y="550333"/>
                  <a:pt x="820132" y="533400"/>
                </a:cubicBezTo>
                <a:cubicBezTo>
                  <a:pt x="826482" y="535517"/>
                  <a:pt x="833613" y="536037"/>
                  <a:pt x="839182" y="539750"/>
                </a:cubicBezTo>
                <a:lnTo>
                  <a:pt x="867757" y="558800"/>
                </a:lnTo>
                <a:cubicBezTo>
                  <a:pt x="870932" y="560917"/>
                  <a:pt x="873662" y="563943"/>
                  <a:pt x="877282" y="565150"/>
                </a:cubicBezTo>
                <a:cubicBezTo>
                  <a:pt x="880457" y="566208"/>
                  <a:pt x="883814" y="566828"/>
                  <a:pt x="886807" y="568325"/>
                </a:cubicBezTo>
                <a:cubicBezTo>
                  <a:pt x="890220" y="570032"/>
                  <a:pt x="892677" y="573579"/>
                  <a:pt x="896332" y="574675"/>
                </a:cubicBezTo>
                <a:cubicBezTo>
                  <a:pt x="903500" y="576825"/>
                  <a:pt x="911149" y="576792"/>
                  <a:pt x="918557" y="577850"/>
                </a:cubicBezTo>
                <a:cubicBezTo>
                  <a:pt x="993781" y="571011"/>
                  <a:pt x="965482" y="576085"/>
                  <a:pt x="1004282" y="568325"/>
                </a:cubicBezTo>
                <a:cubicBezTo>
                  <a:pt x="1029682" y="551392"/>
                  <a:pt x="998990" y="573617"/>
                  <a:pt x="1020157" y="552450"/>
                </a:cubicBezTo>
                <a:cubicBezTo>
                  <a:pt x="1022855" y="549752"/>
                  <a:pt x="1026751" y="548543"/>
                  <a:pt x="1029682" y="546100"/>
                </a:cubicBezTo>
                <a:cubicBezTo>
                  <a:pt x="1059525" y="521231"/>
                  <a:pt x="1010109" y="555973"/>
                  <a:pt x="1058257" y="523875"/>
                </a:cubicBezTo>
                <a:lnTo>
                  <a:pt x="1077307" y="511175"/>
                </a:lnTo>
                <a:lnTo>
                  <a:pt x="1086832" y="504825"/>
                </a:lnTo>
                <a:cubicBezTo>
                  <a:pt x="1095467" y="478920"/>
                  <a:pt x="1087746" y="504755"/>
                  <a:pt x="1093182" y="447675"/>
                </a:cubicBezTo>
                <a:cubicBezTo>
                  <a:pt x="1095870" y="419449"/>
                  <a:pt x="1094860" y="437787"/>
                  <a:pt x="1099532" y="419100"/>
                </a:cubicBezTo>
                <a:cubicBezTo>
                  <a:pt x="1100841" y="413865"/>
                  <a:pt x="1101536" y="408493"/>
                  <a:pt x="1102707" y="403225"/>
                </a:cubicBezTo>
                <a:cubicBezTo>
                  <a:pt x="1105365" y="391265"/>
                  <a:pt x="1105521" y="391607"/>
                  <a:pt x="1109057" y="381000"/>
                </a:cubicBezTo>
                <a:cubicBezTo>
                  <a:pt x="1107999" y="375708"/>
                  <a:pt x="1108115" y="370038"/>
                  <a:pt x="1105882" y="365125"/>
                </a:cubicBezTo>
                <a:cubicBezTo>
                  <a:pt x="1102724" y="358177"/>
                  <a:pt x="1097415" y="352425"/>
                  <a:pt x="1093182" y="346075"/>
                </a:cubicBezTo>
                <a:lnTo>
                  <a:pt x="1086832" y="336550"/>
                </a:lnTo>
                <a:lnTo>
                  <a:pt x="1074132" y="317500"/>
                </a:lnTo>
                <a:cubicBezTo>
                  <a:pt x="1072015" y="314325"/>
                  <a:pt x="1070480" y="310673"/>
                  <a:pt x="1067782" y="307975"/>
                </a:cubicBezTo>
                <a:cubicBezTo>
                  <a:pt x="1055559" y="295752"/>
                  <a:pt x="1061993" y="300941"/>
                  <a:pt x="1048732" y="292100"/>
                </a:cubicBezTo>
                <a:cubicBezTo>
                  <a:pt x="1051907" y="289983"/>
                  <a:pt x="1054671" y="287054"/>
                  <a:pt x="1058257" y="285750"/>
                </a:cubicBezTo>
                <a:cubicBezTo>
                  <a:pt x="1066459" y="282768"/>
                  <a:pt x="1083657" y="279400"/>
                  <a:pt x="1083657" y="279400"/>
                </a:cubicBezTo>
                <a:cubicBezTo>
                  <a:pt x="1086832" y="277283"/>
                  <a:pt x="1090484" y="275748"/>
                  <a:pt x="1093182" y="273050"/>
                </a:cubicBezTo>
                <a:cubicBezTo>
                  <a:pt x="1106106" y="260126"/>
                  <a:pt x="1093307" y="263338"/>
                  <a:pt x="1105882" y="244475"/>
                </a:cubicBezTo>
                <a:cubicBezTo>
                  <a:pt x="1124080" y="217178"/>
                  <a:pt x="1102262" y="251715"/>
                  <a:pt x="1115407" y="225425"/>
                </a:cubicBezTo>
                <a:cubicBezTo>
                  <a:pt x="1117114" y="222012"/>
                  <a:pt x="1120207" y="219387"/>
                  <a:pt x="1121757" y="215900"/>
                </a:cubicBezTo>
                <a:cubicBezTo>
                  <a:pt x="1124475" y="209783"/>
                  <a:pt x="1128107" y="196850"/>
                  <a:pt x="1128107" y="196850"/>
                </a:cubicBezTo>
                <a:lnTo>
                  <a:pt x="1112232" y="149225"/>
                </a:lnTo>
                <a:lnTo>
                  <a:pt x="1109057" y="139700"/>
                </a:lnTo>
                <a:cubicBezTo>
                  <a:pt x="1107999" y="136525"/>
                  <a:pt x="1107738" y="132960"/>
                  <a:pt x="1105882" y="130175"/>
                </a:cubicBezTo>
                <a:lnTo>
                  <a:pt x="1080482" y="92075"/>
                </a:lnTo>
                <a:cubicBezTo>
                  <a:pt x="1078365" y="88900"/>
                  <a:pt x="1075339" y="86170"/>
                  <a:pt x="1074132" y="82550"/>
                </a:cubicBezTo>
                <a:cubicBezTo>
                  <a:pt x="1073074" y="79375"/>
                  <a:pt x="1072454" y="76018"/>
                  <a:pt x="1070957" y="73025"/>
                </a:cubicBezTo>
                <a:cubicBezTo>
                  <a:pt x="1069250" y="69612"/>
                  <a:pt x="1066157" y="66987"/>
                  <a:pt x="1064607" y="63500"/>
                </a:cubicBezTo>
                <a:cubicBezTo>
                  <a:pt x="1061889" y="57383"/>
                  <a:pt x="1060374" y="50800"/>
                  <a:pt x="1058257" y="44450"/>
                </a:cubicBezTo>
                <a:cubicBezTo>
                  <a:pt x="1057199" y="41275"/>
                  <a:pt x="1056938" y="37710"/>
                  <a:pt x="1055082" y="34925"/>
                </a:cubicBezTo>
                <a:cubicBezTo>
                  <a:pt x="1052965" y="31750"/>
                  <a:pt x="1050439" y="28813"/>
                  <a:pt x="1048732" y="25400"/>
                </a:cubicBezTo>
                <a:cubicBezTo>
                  <a:pt x="1044897" y="17731"/>
                  <a:pt x="1046790" y="12416"/>
                  <a:pt x="1039207" y="6350"/>
                </a:cubicBezTo>
                <a:cubicBezTo>
                  <a:pt x="1036594" y="4259"/>
                  <a:pt x="1032990" y="3684"/>
                  <a:pt x="1029682" y="3175"/>
                </a:cubicBezTo>
                <a:cubicBezTo>
                  <a:pt x="1019170" y="1558"/>
                  <a:pt x="1008515" y="1058"/>
                  <a:pt x="997932" y="0"/>
                </a:cubicBezTo>
                <a:cubicBezTo>
                  <a:pt x="983115" y="1058"/>
                  <a:pt x="967835" y="-652"/>
                  <a:pt x="953482" y="3175"/>
                </a:cubicBezTo>
                <a:cubicBezTo>
                  <a:pt x="950248" y="4037"/>
                  <a:pt x="951804" y="9707"/>
                  <a:pt x="950307" y="12700"/>
                </a:cubicBezTo>
                <a:cubicBezTo>
                  <a:pt x="948600" y="16113"/>
                  <a:pt x="945664" y="18812"/>
                  <a:pt x="943957" y="22225"/>
                </a:cubicBezTo>
                <a:cubicBezTo>
                  <a:pt x="942460" y="25218"/>
                  <a:pt x="942407" y="28824"/>
                  <a:pt x="940782" y="31750"/>
                </a:cubicBezTo>
                <a:cubicBezTo>
                  <a:pt x="937076" y="38421"/>
                  <a:pt x="932315" y="44450"/>
                  <a:pt x="928082" y="50800"/>
                </a:cubicBezTo>
                <a:cubicBezTo>
                  <a:pt x="925965" y="53975"/>
                  <a:pt x="922939" y="56705"/>
                  <a:pt x="921732" y="60325"/>
                </a:cubicBezTo>
                <a:cubicBezTo>
                  <a:pt x="920674" y="63500"/>
                  <a:pt x="920054" y="66857"/>
                  <a:pt x="918557" y="69850"/>
                </a:cubicBezTo>
                <a:cubicBezTo>
                  <a:pt x="916850" y="73263"/>
                  <a:pt x="913914" y="75962"/>
                  <a:pt x="912207" y="79375"/>
                </a:cubicBezTo>
                <a:cubicBezTo>
                  <a:pt x="910710" y="82368"/>
                  <a:pt x="910529" y="85907"/>
                  <a:pt x="909032" y="88900"/>
                </a:cubicBezTo>
                <a:cubicBezTo>
                  <a:pt x="907325" y="92313"/>
                  <a:pt x="904389" y="95012"/>
                  <a:pt x="902682" y="98425"/>
                </a:cubicBezTo>
                <a:cubicBezTo>
                  <a:pt x="901185" y="101418"/>
                  <a:pt x="902230" y="106005"/>
                  <a:pt x="899507" y="107950"/>
                </a:cubicBezTo>
                <a:cubicBezTo>
                  <a:pt x="894060" y="111841"/>
                  <a:pt x="880457" y="114300"/>
                  <a:pt x="880457" y="114300"/>
                </a:cubicBezTo>
                <a:lnTo>
                  <a:pt x="858232" y="111125"/>
                </a:lnTo>
                <a:cubicBezTo>
                  <a:pt x="851869" y="110146"/>
                  <a:pt x="845570" y="108748"/>
                  <a:pt x="839182" y="107950"/>
                </a:cubicBezTo>
                <a:cubicBezTo>
                  <a:pt x="805286" y="103713"/>
                  <a:pt x="784185" y="103551"/>
                  <a:pt x="747107" y="101600"/>
                </a:cubicBezTo>
                <a:cubicBezTo>
                  <a:pt x="746049" y="98425"/>
                  <a:pt x="744658" y="95342"/>
                  <a:pt x="743932" y="92075"/>
                </a:cubicBezTo>
                <a:cubicBezTo>
                  <a:pt x="742535" y="85791"/>
                  <a:pt x="744996" y="77870"/>
                  <a:pt x="740757" y="73025"/>
                </a:cubicBezTo>
                <a:cubicBezTo>
                  <a:pt x="736349" y="67988"/>
                  <a:pt x="728057" y="68792"/>
                  <a:pt x="721707" y="66675"/>
                </a:cubicBezTo>
                <a:lnTo>
                  <a:pt x="712182" y="63500"/>
                </a:lnTo>
                <a:cubicBezTo>
                  <a:pt x="709007" y="62442"/>
                  <a:pt x="705990" y="60628"/>
                  <a:pt x="702657" y="60325"/>
                </a:cubicBezTo>
                <a:cubicBezTo>
                  <a:pt x="670576" y="57409"/>
                  <a:pt x="674166" y="58608"/>
                  <a:pt x="648682" y="53975"/>
                </a:cubicBezTo>
                <a:cubicBezTo>
                  <a:pt x="640482" y="52484"/>
                  <a:pt x="620266" y="48790"/>
                  <a:pt x="613757" y="44450"/>
                </a:cubicBezTo>
                <a:cubicBezTo>
                  <a:pt x="610582" y="42333"/>
                  <a:pt x="607719" y="39650"/>
                  <a:pt x="604232" y="38100"/>
                </a:cubicBezTo>
                <a:cubicBezTo>
                  <a:pt x="598115" y="35382"/>
                  <a:pt x="585182" y="31750"/>
                  <a:pt x="585182" y="31750"/>
                </a:cubicBezTo>
                <a:lnTo>
                  <a:pt x="566132" y="34925"/>
                </a:lnTo>
                <a:cubicBezTo>
                  <a:pt x="560823" y="35890"/>
                  <a:pt x="555612" y="37431"/>
                  <a:pt x="550257" y="38100"/>
                </a:cubicBezTo>
                <a:cubicBezTo>
                  <a:pt x="538658" y="39550"/>
                  <a:pt x="526942" y="39909"/>
                  <a:pt x="515332" y="41275"/>
                </a:cubicBezTo>
                <a:cubicBezTo>
                  <a:pt x="508008" y="42137"/>
                  <a:pt x="488303" y="45870"/>
                  <a:pt x="480407" y="47625"/>
                </a:cubicBezTo>
                <a:cubicBezTo>
                  <a:pt x="476147" y="48572"/>
                  <a:pt x="471974" y="49886"/>
                  <a:pt x="467707" y="50800"/>
                </a:cubicBezTo>
                <a:cubicBezTo>
                  <a:pt x="417267" y="61609"/>
                  <a:pt x="452254" y="53076"/>
                  <a:pt x="423257" y="60325"/>
                </a:cubicBezTo>
                <a:cubicBezTo>
                  <a:pt x="420082" y="62442"/>
                  <a:pt x="417219" y="65125"/>
                  <a:pt x="413732" y="66675"/>
                </a:cubicBezTo>
                <a:cubicBezTo>
                  <a:pt x="407615" y="69393"/>
                  <a:pt x="400251" y="69312"/>
                  <a:pt x="394682" y="73025"/>
                </a:cubicBezTo>
                <a:lnTo>
                  <a:pt x="375632" y="85725"/>
                </a:lnTo>
                <a:cubicBezTo>
                  <a:pt x="372457" y="87842"/>
                  <a:pt x="368805" y="89377"/>
                  <a:pt x="366107" y="92075"/>
                </a:cubicBezTo>
                <a:cubicBezTo>
                  <a:pt x="359085" y="99097"/>
                  <a:pt x="355898" y="103530"/>
                  <a:pt x="347057" y="107950"/>
                </a:cubicBezTo>
                <a:cubicBezTo>
                  <a:pt x="335615" y="113671"/>
                  <a:pt x="314888" y="113389"/>
                  <a:pt x="305782" y="114300"/>
                </a:cubicBezTo>
                <a:lnTo>
                  <a:pt x="277207" y="123825"/>
                </a:lnTo>
                <a:cubicBezTo>
                  <a:pt x="274032" y="124883"/>
                  <a:pt x="270929" y="126188"/>
                  <a:pt x="267682" y="127000"/>
                </a:cubicBezTo>
                <a:cubicBezTo>
                  <a:pt x="259215" y="129117"/>
                  <a:pt x="250561" y="130590"/>
                  <a:pt x="242282" y="133350"/>
                </a:cubicBezTo>
                <a:lnTo>
                  <a:pt x="213707" y="142875"/>
                </a:lnTo>
                <a:lnTo>
                  <a:pt x="204182" y="146050"/>
                </a:lnTo>
                <a:cubicBezTo>
                  <a:pt x="170447" y="143801"/>
                  <a:pt x="156008" y="140200"/>
                  <a:pt x="124807" y="146050"/>
                </a:cubicBezTo>
                <a:cubicBezTo>
                  <a:pt x="118228" y="147284"/>
                  <a:pt x="112107" y="150283"/>
                  <a:pt x="105757" y="152400"/>
                </a:cubicBezTo>
                <a:lnTo>
                  <a:pt x="96232" y="155575"/>
                </a:lnTo>
                <a:cubicBezTo>
                  <a:pt x="85703" y="159085"/>
                  <a:pt x="89353" y="149225"/>
                  <a:pt x="83532" y="15875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91" name="Google Shape;1291;p67"/>
          <p:cNvSpPr/>
          <p:nvPr/>
        </p:nvSpPr>
        <p:spPr>
          <a:xfrm rot="397143">
            <a:off x="6910490" y="5302859"/>
            <a:ext cx="494013" cy="667269"/>
          </a:xfrm>
          <a:custGeom>
            <a:avLst/>
            <a:gdLst/>
            <a:ahLst/>
            <a:cxnLst/>
            <a:rect l="l" t="t" r="r" b="b"/>
            <a:pathLst>
              <a:path w="669925" h="904875" extrusionOk="0">
                <a:moveTo>
                  <a:pt x="6350" y="168275"/>
                </a:moveTo>
                <a:cubicBezTo>
                  <a:pt x="11113" y="158221"/>
                  <a:pt x="32195" y="143305"/>
                  <a:pt x="44450" y="130175"/>
                </a:cubicBezTo>
                <a:cubicBezTo>
                  <a:pt x="47054" y="127385"/>
                  <a:pt x="48357" y="123581"/>
                  <a:pt x="50800" y="120650"/>
                </a:cubicBezTo>
                <a:cubicBezTo>
                  <a:pt x="53675" y="117201"/>
                  <a:pt x="57568" y="114669"/>
                  <a:pt x="60325" y="111125"/>
                </a:cubicBezTo>
                <a:cubicBezTo>
                  <a:pt x="65010" y="105101"/>
                  <a:pt x="68792" y="98425"/>
                  <a:pt x="73025" y="92075"/>
                </a:cubicBezTo>
                <a:cubicBezTo>
                  <a:pt x="75142" y="88900"/>
                  <a:pt x="78168" y="86170"/>
                  <a:pt x="79375" y="82550"/>
                </a:cubicBezTo>
                <a:cubicBezTo>
                  <a:pt x="80433" y="79375"/>
                  <a:pt x="81053" y="76018"/>
                  <a:pt x="82550" y="73025"/>
                </a:cubicBezTo>
                <a:cubicBezTo>
                  <a:pt x="88462" y="61201"/>
                  <a:pt x="89648" y="64508"/>
                  <a:pt x="98425" y="53975"/>
                </a:cubicBezTo>
                <a:cubicBezTo>
                  <a:pt x="100868" y="51044"/>
                  <a:pt x="103068" y="47863"/>
                  <a:pt x="104775" y="44450"/>
                </a:cubicBezTo>
                <a:cubicBezTo>
                  <a:pt x="106272" y="41457"/>
                  <a:pt x="105583" y="37292"/>
                  <a:pt x="107950" y="34925"/>
                </a:cubicBezTo>
                <a:cubicBezTo>
                  <a:pt x="118867" y="24008"/>
                  <a:pt x="124547" y="23043"/>
                  <a:pt x="136525" y="19050"/>
                </a:cubicBezTo>
                <a:cubicBezTo>
                  <a:pt x="139700" y="20108"/>
                  <a:pt x="142724" y="22595"/>
                  <a:pt x="146050" y="22225"/>
                </a:cubicBezTo>
                <a:cubicBezTo>
                  <a:pt x="152703" y="21486"/>
                  <a:pt x="158750" y="17992"/>
                  <a:pt x="165100" y="15875"/>
                </a:cubicBezTo>
                <a:cubicBezTo>
                  <a:pt x="168275" y="14817"/>
                  <a:pt x="171840" y="14556"/>
                  <a:pt x="174625" y="12700"/>
                </a:cubicBezTo>
                <a:cubicBezTo>
                  <a:pt x="177800" y="10583"/>
                  <a:pt x="180663" y="7900"/>
                  <a:pt x="184150" y="6350"/>
                </a:cubicBezTo>
                <a:cubicBezTo>
                  <a:pt x="190267" y="3632"/>
                  <a:pt x="203200" y="0"/>
                  <a:pt x="203200" y="0"/>
                </a:cubicBezTo>
                <a:cubicBezTo>
                  <a:pt x="204258" y="3175"/>
                  <a:pt x="206375" y="6178"/>
                  <a:pt x="206375" y="9525"/>
                </a:cubicBezTo>
                <a:cubicBezTo>
                  <a:pt x="206375" y="21058"/>
                  <a:pt x="202442" y="38715"/>
                  <a:pt x="200025" y="50800"/>
                </a:cubicBezTo>
                <a:cubicBezTo>
                  <a:pt x="201083" y="65617"/>
                  <a:pt x="203200" y="80396"/>
                  <a:pt x="203200" y="95250"/>
                </a:cubicBezTo>
                <a:cubicBezTo>
                  <a:pt x="203200" y="98597"/>
                  <a:pt x="200944" y="101557"/>
                  <a:pt x="200025" y="104775"/>
                </a:cubicBezTo>
                <a:cubicBezTo>
                  <a:pt x="198669" y="109522"/>
                  <a:pt x="196213" y="121925"/>
                  <a:pt x="193675" y="127000"/>
                </a:cubicBezTo>
                <a:cubicBezTo>
                  <a:pt x="191968" y="130413"/>
                  <a:pt x="188875" y="133038"/>
                  <a:pt x="187325" y="136525"/>
                </a:cubicBezTo>
                <a:lnTo>
                  <a:pt x="177800" y="165100"/>
                </a:lnTo>
                <a:lnTo>
                  <a:pt x="174625" y="174625"/>
                </a:lnTo>
                <a:cubicBezTo>
                  <a:pt x="175683" y="179917"/>
                  <a:pt x="175123" y="185815"/>
                  <a:pt x="177800" y="190500"/>
                </a:cubicBezTo>
                <a:cubicBezTo>
                  <a:pt x="184480" y="202189"/>
                  <a:pt x="222037" y="200012"/>
                  <a:pt x="222250" y="200025"/>
                </a:cubicBezTo>
                <a:cubicBezTo>
                  <a:pt x="244457" y="201413"/>
                  <a:pt x="266700" y="202142"/>
                  <a:pt x="288925" y="203200"/>
                </a:cubicBezTo>
                <a:cubicBezTo>
                  <a:pt x="296333" y="204258"/>
                  <a:pt x="304457" y="203028"/>
                  <a:pt x="311150" y="206375"/>
                </a:cubicBezTo>
                <a:cubicBezTo>
                  <a:pt x="314143" y="207872"/>
                  <a:pt x="314325" y="212553"/>
                  <a:pt x="314325" y="215900"/>
                </a:cubicBezTo>
                <a:cubicBezTo>
                  <a:pt x="314325" y="229116"/>
                  <a:pt x="309985" y="227756"/>
                  <a:pt x="304800" y="238125"/>
                </a:cubicBezTo>
                <a:cubicBezTo>
                  <a:pt x="303303" y="241118"/>
                  <a:pt x="302683" y="244475"/>
                  <a:pt x="301625" y="247650"/>
                </a:cubicBezTo>
                <a:cubicBezTo>
                  <a:pt x="302683" y="250825"/>
                  <a:pt x="303175" y="254249"/>
                  <a:pt x="304800" y="257175"/>
                </a:cubicBezTo>
                <a:cubicBezTo>
                  <a:pt x="308506" y="263846"/>
                  <a:pt x="317500" y="276225"/>
                  <a:pt x="317500" y="276225"/>
                </a:cubicBezTo>
                <a:cubicBezTo>
                  <a:pt x="315383" y="282575"/>
                  <a:pt x="310411" y="288622"/>
                  <a:pt x="311150" y="295275"/>
                </a:cubicBezTo>
                <a:cubicBezTo>
                  <a:pt x="311733" y="300521"/>
                  <a:pt x="312329" y="324067"/>
                  <a:pt x="317500" y="333375"/>
                </a:cubicBezTo>
                <a:cubicBezTo>
                  <a:pt x="321206" y="340046"/>
                  <a:pt x="322960" y="350012"/>
                  <a:pt x="330200" y="352425"/>
                </a:cubicBezTo>
                <a:lnTo>
                  <a:pt x="339725" y="355600"/>
                </a:lnTo>
                <a:lnTo>
                  <a:pt x="371475" y="352425"/>
                </a:lnTo>
                <a:cubicBezTo>
                  <a:pt x="378907" y="351551"/>
                  <a:pt x="386238" y="348676"/>
                  <a:pt x="393700" y="349250"/>
                </a:cubicBezTo>
                <a:cubicBezTo>
                  <a:pt x="400374" y="349763"/>
                  <a:pt x="412750" y="355600"/>
                  <a:pt x="412750" y="355600"/>
                </a:cubicBezTo>
                <a:cubicBezTo>
                  <a:pt x="434167" y="377017"/>
                  <a:pt x="423281" y="371810"/>
                  <a:pt x="441325" y="377825"/>
                </a:cubicBezTo>
                <a:cubicBezTo>
                  <a:pt x="444500" y="381000"/>
                  <a:pt x="447975" y="383901"/>
                  <a:pt x="450850" y="387350"/>
                </a:cubicBezTo>
                <a:cubicBezTo>
                  <a:pt x="453293" y="390281"/>
                  <a:pt x="454502" y="394177"/>
                  <a:pt x="457200" y="396875"/>
                </a:cubicBezTo>
                <a:cubicBezTo>
                  <a:pt x="459898" y="399573"/>
                  <a:pt x="463550" y="401108"/>
                  <a:pt x="466725" y="403225"/>
                </a:cubicBezTo>
                <a:cubicBezTo>
                  <a:pt x="468842" y="409575"/>
                  <a:pt x="472128" y="415649"/>
                  <a:pt x="473075" y="422275"/>
                </a:cubicBezTo>
                <a:cubicBezTo>
                  <a:pt x="474133" y="429683"/>
                  <a:pt x="474782" y="437162"/>
                  <a:pt x="476250" y="444500"/>
                </a:cubicBezTo>
                <a:cubicBezTo>
                  <a:pt x="476906" y="447782"/>
                  <a:pt x="477334" y="451412"/>
                  <a:pt x="479425" y="454025"/>
                </a:cubicBezTo>
                <a:cubicBezTo>
                  <a:pt x="481809" y="457005"/>
                  <a:pt x="485775" y="458258"/>
                  <a:pt x="488950" y="460375"/>
                </a:cubicBezTo>
                <a:cubicBezTo>
                  <a:pt x="495522" y="480092"/>
                  <a:pt x="492412" y="460551"/>
                  <a:pt x="482600" y="476250"/>
                </a:cubicBezTo>
                <a:cubicBezTo>
                  <a:pt x="479052" y="481926"/>
                  <a:pt x="476250" y="495300"/>
                  <a:pt x="476250" y="495300"/>
                </a:cubicBezTo>
                <a:cubicBezTo>
                  <a:pt x="477954" y="503820"/>
                  <a:pt x="481171" y="523319"/>
                  <a:pt x="485775" y="530225"/>
                </a:cubicBezTo>
                <a:cubicBezTo>
                  <a:pt x="500331" y="552060"/>
                  <a:pt x="496062" y="542035"/>
                  <a:pt x="501650" y="558800"/>
                </a:cubicBezTo>
                <a:cubicBezTo>
                  <a:pt x="498475" y="560917"/>
                  <a:pt x="494509" y="562170"/>
                  <a:pt x="492125" y="565150"/>
                </a:cubicBezTo>
                <a:cubicBezTo>
                  <a:pt x="486768" y="571847"/>
                  <a:pt x="489184" y="580514"/>
                  <a:pt x="492125" y="587375"/>
                </a:cubicBezTo>
                <a:cubicBezTo>
                  <a:pt x="493628" y="590882"/>
                  <a:pt x="495777" y="594202"/>
                  <a:pt x="498475" y="596900"/>
                </a:cubicBezTo>
                <a:cubicBezTo>
                  <a:pt x="501173" y="599598"/>
                  <a:pt x="504825" y="601133"/>
                  <a:pt x="508000" y="603250"/>
                </a:cubicBezTo>
                <a:cubicBezTo>
                  <a:pt x="515317" y="602031"/>
                  <a:pt x="528759" y="600808"/>
                  <a:pt x="536575" y="596900"/>
                </a:cubicBezTo>
                <a:cubicBezTo>
                  <a:pt x="539988" y="595193"/>
                  <a:pt x="542925" y="592667"/>
                  <a:pt x="546100" y="590550"/>
                </a:cubicBezTo>
                <a:cubicBezTo>
                  <a:pt x="560656" y="568715"/>
                  <a:pt x="551560" y="573913"/>
                  <a:pt x="568325" y="568325"/>
                </a:cubicBezTo>
                <a:cubicBezTo>
                  <a:pt x="576072" y="570907"/>
                  <a:pt x="581220" y="571695"/>
                  <a:pt x="587375" y="577850"/>
                </a:cubicBezTo>
                <a:cubicBezTo>
                  <a:pt x="596474" y="586949"/>
                  <a:pt x="591735" y="586571"/>
                  <a:pt x="596900" y="596900"/>
                </a:cubicBezTo>
                <a:cubicBezTo>
                  <a:pt x="598607" y="600313"/>
                  <a:pt x="600552" y="603727"/>
                  <a:pt x="603250" y="606425"/>
                </a:cubicBezTo>
                <a:cubicBezTo>
                  <a:pt x="612341" y="615516"/>
                  <a:pt x="626427" y="616775"/>
                  <a:pt x="638175" y="619125"/>
                </a:cubicBezTo>
                <a:cubicBezTo>
                  <a:pt x="641350" y="621242"/>
                  <a:pt x="645002" y="622777"/>
                  <a:pt x="647700" y="625475"/>
                </a:cubicBezTo>
                <a:cubicBezTo>
                  <a:pt x="656791" y="634566"/>
                  <a:pt x="658050" y="648652"/>
                  <a:pt x="660400" y="660400"/>
                </a:cubicBezTo>
                <a:cubicBezTo>
                  <a:pt x="661458" y="672042"/>
                  <a:pt x="662030" y="683738"/>
                  <a:pt x="663575" y="695325"/>
                </a:cubicBezTo>
                <a:cubicBezTo>
                  <a:pt x="664152" y="699650"/>
                  <a:pt x="665803" y="703765"/>
                  <a:pt x="666750" y="708025"/>
                </a:cubicBezTo>
                <a:cubicBezTo>
                  <a:pt x="667921" y="713293"/>
                  <a:pt x="668867" y="718608"/>
                  <a:pt x="669925" y="723900"/>
                </a:cubicBezTo>
                <a:cubicBezTo>
                  <a:pt x="668867" y="727075"/>
                  <a:pt x="668841" y="730812"/>
                  <a:pt x="666750" y="733425"/>
                </a:cubicBezTo>
                <a:cubicBezTo>
                  <a:pt x="661268" y="740277"/>
                  <a:pt x="652151" y="741043"/>
                  <a:pt x="644525" y="742950"/>
                </a:cubicBezTo>
                <a:cubicBezTo>
                  <a:pt x="635159" y="749194"/>
                  <a:pt x="633115" y="749658"/>
                  <a:pt x="625475" y="758825"/>
                </a:cubicBezTo>
                <a:cubicBezTo>
                  <a:pt x="612246" y="774700"/>
                  <a:pt x="627063" y="763058"/>
                  <a:pt x="609600" y="774700"/>
                </a:cubicBezTo>
                <a:lnTo>
                  <a:pt x="596900" y="793750"/>
                </a:lnTo>
                <a:cubicBezTo>
                  <a:pt x="594783" y="796925"/>
                  <a:pt x="591757" y="799655"/>
                  <a:pt x="590550" y="803275"/>
                </a:cubicBezTo>
                <a:cubicBezTo>
                  <a:pt x="589492" y="806450"/>
                  <a:pt x="589000" y="809874"/>
                  <a:pt x="587375" y="812800"/>
                </a:cubicBezTo>
                <a:cubicBezTo>
                  <a:pt x="583669" y="819471"/>
                  <a:pt x="577088" y="824610"/>
                  <a:pt x="574675" y="831850"/>
                </a:cubicBezTo>
                <a:cubicBezTo>
                  <a:pt x="569004" y="848863"/>
                  <a:pt x="567714" y="850106"/>
                  <a:pt x="565150" y="866775"/>
                </a:cubicBezTo>
                <a:cubicBezTo>
                  <a:pt x="563853" y="875208"/>
                  <a:pt x="563501" y="883780"/>
                  <a:pt x="561975" y="892175"/>
                </a:cubicBezTo>
                <a:cubicBezTo>
                  <a:pt x="561376" y="895468"/>
                  <a:pt x="561167" y="899333"/>
                  <a:pt x="558800" y="901700"/>
                </a:cubicBezTo>
                <a:cubicBezTo>
                  <a:pt x="556433" y="904067"/>
                  <a:pt x="552450" y="903817"/>
                  <a:pt x="549275" y="904875"/>
                </a:cubicBezTo>
                <a:cubicBezTo>
                  <a:pt x="521978" y="886677"/>
                  <a:pt x="556515" y="908495"/>
                  <a:pt x="530225" y="895350"/>
                </a:cubicBezTo>
                <a:cubicBezTo>
                  <a:pt x="526812" y="893643"/>
                  <a:pt x="524207" y="890503"/>
                  <a:pt x="520700" y="889000"/>
                </a:cubicBezTo>
                <a:cubicBezTo>
                  <a:pt x="516689" y="887281"/>
                  <a:pt x="512196" y="887024"/>
                  <a:pt x="508000" y="885825"/>
                </a:cubicBezTo>
                <a:cubicBezTo>
                  <a:pt x="476116" y="876715"/>
                  <a:pt x="525477" y="889401"/>
                  <a:pt x="485775" y="879475"/>
                </a:cubicBezTo>
                <a:cubicBezTo>
                  <a:pt x="488950" y="878417"/>
                  <a:pt x="492933" y="878667"/>
                  <a:pt x="495300" y="876300"/>
                </a:cubicBezTo>
                <a:cubicBezTo>
                  <a:pt x="503636" y="867964"/>
                  <a:pt x="495822" y="861831"/>
                  <a:pt x="488950" y="857250"/>
                </a:cubicBezTo>
                <a:cubicBezTo>
                  <a:pt x="486165" y="855394"/>
                  <a:pt x="482418" y="855572"/>
                  <a:pt x="479425" y="854075"/>
                </a:cubicBezTo>
                <a:cubicBezTo>
                  <a:pt x="476012" y="852368"/>
                  <a:pt x="473075" y="849842"/>
                  <a:pt x="469900" y="847725"/>
                </a:cubicBezTo>
                <a:lnTo>
                  <a:pt x="457200" y="828675"/>
                </a:lnTo>
                <a:cubicBezTo>
                  <a:pt x="455083" y="825500"/>
                  <a:pt x="454470" y="820357"/>
                  <a:pt x="450850" y="819150"/>
                </a:cubicBezTo>
                <a:cubicBezTo>
                  <a:pt x="440996" y="815865"/>
                  <a:pt x="438433" y="815510"/>
                  <a:pt x="428625" y="809625"/>
                </a:cubicBezTo>
                <a:cubicBezTo>
                  <a:pt x="422081" y="805698"/>
                  <a:pt x="414971" y="802321"/>
                  <a:pt x="409575" y="796925"/>
                </a:cubicBezTo>
                <a:lnTo>
                  <a:pt x="381000" y="768350"/>
                </a:lnTo>
                <a:lnTo>
                  <a:pt x="371475" y="758825"/>
                </a:lnTo>
                <a:cubicBezTo>
                  <a:pt x="368300" y="755650"/>
                  <a:pt x="364441" y="753036"/>
                  <a:pt x="361950" y="749300"/>
                </a:cubicBezTo>
                <a:cubicBezTo>
                  <a:pt x="347133" y="727075"/>
                  <a:pt x="355600" y="734483"/>
                  <a:pt x="339725" y="723900"/>
                </a:cubicBezTo>
                <a:cubicBezTo>
                  <a:pt x="335773" y="717972"/>
                  <a:pt x="330321" y="708445"/>
                  <a:pt x="323850" y="704850"/>
                </a:cubicBezTo>
                <a:cubicBezTo>
                  <a:pt x="317999" y="701599"/>
                  <a:pt x="311150" y="700617"/>
                  <a:pt x="304800" y="698500"/>
                </a:cubicBezTo>
                <a:cubicBezTo>
                  <a:pt x="301625" y="697442"/>
                  <a:pt x="298268" y="696822"/>
                  <a:pt x="295275" y="695325"/>
                </a:cubicBezTo>
                <a:cubicBezTo>
                  <a:pt x="291042" y="693208"/>
                  <a:pt x="287065" y="690472"/>
                  <a:pt x="282575" y="688975"/>
                </a:cubicBezTo>
                <a:cubicBezTo>
                  <a:pt x="274296" y="686215"/>
                  <a:pt x="265454" y="685385"/>
                  <a:pt x="257175" y="682625"/>
                </a:cubicBezTo>
                <a:lnTo>
                  <a:pt x="238125" y="676275"/>
                </a:lnTo>
                <a:cubicBezTo>
                  <a:pt x="234950" y="675217"/>
                  <a:pt x="231385" y="674956"/>
                  <a:pt x="228600" y="673100"/>
                </a:cubicBezTo>
                <a:cubicBezTo>
                  <a:pt x="225425" y="670983"/>
                  <a:pt x="222562" y="668300"/>
                  <a:pt x="219075" y="666750"/>
                </a:cubicBezTo>
                <a:cubicBezTo>
                  <a:pt x="212958" y="664032"/>
                  <a:pt x="205594" y="664113"/>
                  <a:pt x="200025" y="660400"/>
                </a:cubicBezTo>
                <a:lnTo>
                  <a:pt x="180975" y="647700"/>
                </a:lnTo>
                <a:cubicBezTo>
                  <a:pt x="170755" y="617039"/>
                  <a:pt x="187143" y="664709"/>
                  <a:pt x="171450" y="625475"/>
                </a:cubicBezTo>
                <a:cubicBezTo>
                  <a:pt x="168964" y="619260"/>
                  <a:pt x="167217" y="612775"/>
                  <a:pt x="165100" y="606425"/>
                </a:cubicBezTo>
                <a:cubicBezTo>
                  <a:pt x="164042" y="603250"/>
                  <a:pt x="163422" y="599893"/>
                  <a:pt x="161925" y="596900"/>
                </a:cubicBezTo>
                <a:cubicBezTo>
                  <a:pt x="159808" y="592667"/>
                  <a:pt x="157923" y="588309"/>
                  <a:pt x="155575" y="584200"/>
                </a:cubicBezTo>
                <a:cubicBezTo>
                  <a:pt x="153682" y="580887"/>
                  <a:pt x="152097" y="577188"/>
                  <a:pt x="149225" y="574675"/>
                </a:cubicBezTo>
                <a:cubicBezTo>
                  <a:pt x="139008" y="565735"/>
                  <a:pt x="129081" y="561428"/>
                  <a:pt x="117475" y="555625"/>
                </a:cubicBezTo>
                <a:cubicBezTo>
                  <a:pt x="113242" y="549275"/>
                  <a:pt x="107188" y="543815"/>
                  <a:pt x="104775" y="536575"/>
                </a:cubicBezTo>
                <a:cubicBezTo>
                  <a:pt x="100160" y="522731"/>
                  <a:pt x="100461" y="518063"/>
                  <a:pt x="92075" y="508000"/>
                </a:cubicBezTo>
                <a:cubicBezTo>
                  <a:pt x="84435" y="498833"/>
                  <a:pt x="82391" y="498369"/>
                  <a:pt x="73025" y="492125"/>
                </a:cubicBezTo>
                <a:cubicBezTo>
                  <a:pt x="70295" y="488030"/>
                  <a:pt x="62183" y="474513"/>
                  <a:pt x="57150" y="473075"/>
                </a:cubicBezTo>
                <a:cubicBezTo>
                  <a:pt x="52954" y="471876"/>
                  <a:pt x="48683" y="475192"/>
                  <a:pt x="44450" y="476250"/>
                </a:cubicBezTo>
                <a:lnTo>
                  <a:pt x="38100" y="457200"/>
                </a:lnTo>
                <a:cubicBezTo>
                  <a:pt x="37042" y="454025"/>
                  <a:pt x="36422" y="450668"/>
                  <a:pt x="34925" y="447675"/>
                </a:cubicBezTo>
                <a:cubicBezTo>
                  <a:pt x="32808" y="443442"/>
                  <a:pt x="30439" y="439325"/>
                  <a:pt x="28575" y="434975"/>
                </a:cubicBezTo>
                <a:cubicBezTo>
                  <a:pt x="24702" y="425937"/>
                  <a:pt x="26677" y="423552"/>
                  <a:pt x="19050" y="415925"/>
                </a:cubicBezTo>
                <a:cubicBezTo>
                  <a:pt x="-4579" y="392296"/>
                  <a:pt x="14965" y="419323"/>
                  <a:pt x="0" y="396875"/>
                </a:cubicBezTo>
                <a:cubicBezTo>
                  <a:pt x="2138" y="388322"/>
                  <a:pt x="1260" y="379732"/>
                  <a:pt x="12700" y="377825"/>
                </a:cubicBezTo>
                <a:cubicBezTo>
                  <a:pt x="16001" y="377275"/>
                  <a:pt x="19050" y="379942"/>
                  <a:pt x="22225" y="381000"/>
                </a:cubicBezTo>
                <a:cubicBezTo>
                  <a:pt x="36139" y="376362"/>
                  <a:pt x="34614" y="379693"/>
                  <a:pt x="38100" y="358775"/>
                </a:cubicBezTo>
                <a:cubicBezTo>
                  <a:pt x="39158" y="352425"/>
                  <a:pt x="40123" y="346059"/>
                  <a:pt x="41275" y="339725"/>
                </a:cubicBezTo>
                <a:cubicBezTo>
                  <a:pt x="42240" y="334416"/>
                  <a:pt x="43563" y="329173"/>
                  <a:pt x="44450" y="323850"/>
                </a:cubicBezTo>
                <a:cubicBezTo>
                  <a:pt x="52326" y="276592"/>
                  <a:pt x="43317" y="323163"/>
                  <a:pt x="50800" y="285750"/>
                </a:cubicBezTo>
                <a:cubicBezTo>
                  <a:pt x="49742" y="271992"/>
                  <a:pt x="49337" y="258167"/>
                  <a:pt x="47625" y="244475"/>
                </a:cubicBezTo>
                <a:cubicBezTo>
                  <a:pt x="46295" y="233834"/>
                  <a:pt x="42827" y="234879"/>
                  <a:pt x="38100" y="225425"/>
                </a:cubicBezTo>
                <a:cubicBezTo>
                  <a:pt x="36603" y="222432"/>
                  <a:pt x="36422" y="218893"/>
                  <a:pt x="34925" y="215900"/>
                </a:cubicBezTo>
                <a:cubicBezTo>
                  <a:pt x="33218" y="212487"/>
                  <a:pt x="30282" y="209788"/>
                  <a:pt x="28575" y="206375"/>
                </a:cubicBezTo>
                <a:cubicBezTo>
                  <a:pt x="27078" y="203382"/>
                  <a:pt x="27491" y="199463"/>
                  <a:pt x="25400" y="196850"/>
                </a:cubicBezTo>
                <a:cubicBezTo>
                  <a:pt x="23016" y="193870"/>
                  <a:pt x="19050" y="192617"/>
                  <a:pt x="15875" y="190500"/>
                </a:cubicBezTo>
                <a:cubicBezTo>
                  <a:pt x="2588" y="170569"/>
                  <a:pt x="1587" y="178329"/>
                  <a:pt x="6350" y="168275"/>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92" name="Google Shape;1292;p67"/>
          <p:cNvSpPr/>
          <p:nvPr/>
        </p:nvSpPr>
        <p:spPr>
          <a:xfrm rot="397143">
            <a:off x="7072660" y="5014672"/>
            <a:ext cx="395679" cy="586497"/>
          </a:xfrm>
          <a:custGeom>
            <a:avLst/>
            <a:gdLst/>
            <a:ahLst/>
            <a:cxnLst/>
            <a:rect l="l" t="t" r="r" b="b"/>
            <a:pathLst>
              <a:path w="536575" h="795341" extrusionOk="0">
                <a:moveTo>
                  <a:pt x="371475" y="7941"/>
                </a:moveTo>
                <a:cubicBezTo>
                  <a:pt x="372004" y="18524"/>
                  <a:pt x="343048" y="39246"/>
                  <a:pt x="333375" y="68266"/>
                </a:cubicBezTo>
                <a:cubicBezTo>
                  <a:pt x="334332" y="77833"/>
                  <a:pt x="331582" y="100487"/>
                  <a:pt x="342900" y="109541"/>
                </a:cubicBezTo>
                <a:cubicBezTo>
                  <a:pt x="345513" y="111632"/>
                  <a:pt x="349432" y="111219"/>
                  <a:pt x="352425" y="112716"/>
                </a:cubicBezTo>
                <a:cubicBezTo>
                  <a:pt x="355838" y="114423"/>
                  <a:pt x="358463" y="117516"/>
                  <a:pt x="361950" y="119066"/>
                </a:cubicBezTo>
                <a:cubicBezTo>
                  <a:pt x="368067" y="121784"/>
                  <a:pt x="381000" y="125416"/>
                  <a:pt x="381000" y="125416"/>
                </a:cubicBezTo>
                <a:cubicBezTo>
                  <a:pt x="383117" y="128591"/>
                  <a:pt x="384478" y="132428"/>
                  <a:pt x="387350" y="134941"/>
                </a:cubicBezTo>
                <a:cubicBezTo>
                  <a:pt x="393093" y="139967"/>
                  <a:pt x="400050" y="143408"/>
                  <a:pt x="406400" y="147641"/>
                </a:cubicBezTo>
                <a:lnTo>
                  <a:pt x="425450" y="160341"/>
                </a:lnTo>
                <a:cubicBezTo>
                  <a:pt x="428625" y="162458"/>
                  <a:pt x="432277" y="163993"/>
                  <a:pt x="434975" y="166691"/>
                </a:cubicBezTo>
                <a:cubicBezTo>
                  <a:pt x="438150" y="169866"/>
                  <a:pt x="440956" y="173459"/>
                  <a:pt x="444500" y="176216"/>
                </a:cubicBezTo>
                <a:cubicBezTo>
                  <a:pt x="450524" y="180901"/>
                  <a:pt x="463550" y="188916"/>
                  <a:pt x="463550" y="188916"/>
                </a:cubicBezTo>
                <a:cubicBezTo>
                  <a:pt x="465667" y="192091"/>
                  <a:pt x="466920" y="196057"/>
                  <a:pt x="469900" y="198441"/>
                </a:cubicBezTo>
                <a:cubicBezTo>
                  <a:pt x="472513" y="200532"/>
                  <a:pt x="476432" y="200119"/>
                  <a:pt x="479425" y="201616"/>
                </a:cubicBezTo>
                <a:cubicBezTo>
                  <a:pt x="482838" y="203323"/>
                  <a:pt x="485775" y="205849"/>
                  <a:pt x="488950" y="207966"/>
                </a:cubicBezTo>
                <a:cubicBezTo>
                  <a:pt x="507148" y="235263"/>
                  <a:pt x="482917" y="203139"/>
                  <a:pt x="504825" y="220666"/>
                </a:cubicBezTo>
                <a:cubicBezTo>
                  <a:pt x="507805" y="223050"/>
                  <a:pt x="508477" y="227493"/>
                  <a:pt x="511175" y="230191"/>
                </a:cubicBezTo>
                <a:cubicBezTo>
                  <a:pt x="513873" y="232889"/>
                  <a:pt x="517525" y="234424"/>
                  <a:pt x="520700" y="236541"/>
                </a:cubicBezTo>
                <a:cubicBezTo>
                  <a:pt x="521758" y="239716"/>
                  <a:pt x="523875" y="242719"/>
                  <a:pt x="523875" y="246066"/>
                </a:cubicBezTo>
                <a:cubicBezTo>
                  <a:pt x="523875" y="250944"/>
                  <a:pt x="520799" y="268093"/>
                  <a:pt x="517525" y="274641"/>
                </a:cubicBezTo>
                <a:cubicBezTo>
                  <a:pt x="515818" y="278054"/>
                  <a:pt x="513292" y="280991"/>
                  <a:pt x="511175" y="284166"/>
                </a:cubicBezTo>
                <a:cubicBezTo>
                  <a:pt x="522754" y="318904"/>
                  <a:pt x="504287" y="266287"/>
                  <a:pt x="520700" y="303216"/>
                </a:cubicBezTo>
                <a:lnTo>
                  <a:pt x="530225" y="331791"/>
                </a:lnTo>
                <a:lnTo>
                  <a:pt x="533400" y="341316"/>
                </a:lnTo>
                <a:lnTo>
                  <a:pt x="536575" y="350841"/>
                </a:lnTo>
                <a:cubicBezTo>
                  <a:pt x="533927" y="377326"/>
                  <a:pt x="543324" y="389112"/>
                  <a:pt x="520700" y="379416"/>
                </a:cubicBezTo>
                <a:cubicBezTo>
                  <a:pt x="517193" y="377913"/>
                  <a:pt x="514350" y="375183"/>
                  <a:pt x="511175" y="373066"/>
                </a:cubicBezTo>
                <a:cubicBezTo>
                  <a:pt x="495300" y="383649"/>
                  <a:pt x="503767" y="376241"/>
                  <a:pt x="488950" y="398466"/>
                </a:cubicBezTo>
                <a:lnTo>
                  <a:pt x="482600" y="407991"/>
                </a:lnTo>
                <a:cubicBezTo>
                  <a:pt x="481542" y="422808"/>
                  <a:pt x="482006" y="437813"/>
                  <a:pt x="479425" y="452441"/>
                </a:cubicBezTo>
                <a:cubicBezTo>
                  <a:pt x="477330" y="464311"/>
                  <a:pt x="469143" y="462511"/>
                  <a:pt x="460375" y="465141"/>
                </a:cubicBezTo>
                <a:cubicBezTo>
                  <a:pt x="453964" y="467064"/>
                  <a:pt x="447675" y="469374"/>
                  <a:pt x="441325" y="471491"/>
                </a:cubicBezTo>
                <a:cubicBezTo>
                  <a:pt x="438150" y="472549"/>
                  <a:pt x="435047" y="473854"/>
                  <a:pt x="431800" y="474666"/>
                </a:cubicBezTo>
                <a:cubicBezTo>
                  <a:pt x="415853" y="478653"/>
                  <a:pt x="423240" y="476461"/>
                  <a:pt x="409575" y="481016"/>
                </a:cubicBezTo>
                <a:cubicBezTo>
                  <a:pt x="410633" y="484191"/>
                  <a:pt x="410659" y="487928"/>
                  <a:pt x="412750" y="490541"/>
                </a:cubicBezTo>
                <a:cubicBezTo>
                  <a:pt x="429163" y="511057"/>
                  <a:pt x="417470" y="482475"/>
                  <a:pt x="425450" y="506416"/>
                </a:cubicBezTo>
                <a:cubicBezTo>
                  <a:pt x="417680" y="529726"/>
                  <a:pt x="423833" y="520733"/>
                  <a:pt x="409575" y="534991"/>
                </a:cubicBezTo>
                <a:cubicBezTo>
                  <a:pt x="390381" y="530193"/>
                  <a:pt x="401015" y="533196"/>
                  <a:pt x="377825" y="525466"/>
                </a:cubicBezTo>
                <a:lnTo>
                  <a:pt x="368300" y="522291"/>
                </a:lnTo>
                <a:lnTo>
                  <a:pt x="358775" y="519116"/>
                </a:lnTo>
                <a:cubicBezTo>
                  <a:pt x="351367" y="520174"/>
                  <a:pt x="343718" y="520141"/>
                  <a:pt x="336550" y="522291"/>
                </a:cubicBezTo>
                <a:cubicBezTo>
                  <a:pt x="330235" y="524185"/>
                  <a:pt x="321550" y="534116"/>
                  <a:pt x="317500" y="538166"/>
                </a:cubicBezTo>
                <a:cubicBezTo>
                  <a:pt x="318558" y="542399"/>
                  <a:pt x="318956" y="546855"/>
                  <a:pt x="320675" y="550866"/>
                </a:cubicBezTo>
                <a:cubicBezTo>
                  <a:pt x="322305" y="554669"/>
                  <a:pt x="335352" y="571379"/>
                  <a:pt x="336550" y="573091"/>
                </a:cubicBezTo>
                <a:cubicBezTo>
                  <a:pt x="340927" y="579343"/>
                  <a:pt x="345017" y="585791"/>
                  <a:pt x="349250" y="592141"/>
                </a:cubicBezTo>
                <a:cubicBezTo>
                  <a:pt x="351367" y="595316"/>
                  <a:pt x="354393" y="598046"/>
                  <a:pt x="355600" y="601666"/>
                </a:cubicBezTo>
                <a:cubicBezTo>
                  <a:pt x="363580" y="625607"/>
                  <a:pt x="352815" y="596097"/>
                  <a:pt x="365125" y="620716"/>
                </a:cubicBezTo>
                <a:cubicBezTo>
                  <a:pt x="366622" y="623709"/>
                  <a:pt x="366675" y="627315"/>
                  <a:pt x="368300" y="630241"/>
                </a:cubicBezTo>
                <a:cubicBezTo>
                  <a:pt x="372006" y="636912"/>
                  <a:pt x="376767" y="642941"/>
                  <a:pt x="381000" y="649291"/>
                </a:cubicBezTo>
                <a:cubicBezTo>
                  <a:pt x="403691" y="683328"/>
                  <a:pt x="368354" y="631671"/>
                  <a:pt x="396875" y="668341"/>
                </a:cubicBezTo>
                <a:cubicBezTo>
                  <a:pt x="401560" y="674365"/>
                  <a:pt x="405342" y="681041"/>
                  <a:pt x="409575" y="687391"/>
                </a:cubicBezTo>
                <a:lnTo>
                  <a:pt x="415925" y="696916"/>
                </a:lnTo>
                <a:cubicBezTo>
                  <a:pt x="404346" y="731654"/>
                  <a:pt x="423741" y="679965"/>
                  <a:pt x="403225" y="712791"/>
                </a:cubicBezTo>
                <a:lnTo>
                  <a:pt x="393700" y="741366"/>
                </a:lnTo>
                <a:cubicBezTo>
                  <a:pt x="392642" y="744541"/>
                  <a:pt x="392381" y="748106"/>
                  <a:pt x="390525" y="750891"/>
                </a:cubicBezTo>
                <a:cubicBezTo>
                  <a:pt x="388408" y="754066"/>
                  <a:pt x="387662" y="758866"/>
                  <a:pt x="384175" y="760416"/>
                </a:cubicBezTo>
                <a:cubicBezTo>
                  <a:pt x="377336" y="763455"/>
                  <a:pt x="369358" y="762533"/>
                  <a:pt x="361950" y="763591"/>
                </a:cubicBezTo>
                <a:cubicBezTo>
                  <a:pt x="358775" y="764649"/>
                  <a:pt x="355351" y="765141"/>
                  <a:pt x="352425" y="766766"/>
                </a:cubicBezTo>
                <a:lnTo>
                  <a:pt x="323850" y="785816"/>
                </a:lnTo>
                <a:cubicBezTo>
                  <a:pt x="320675" y="787933"/>
                  <a:pt x="317945" y="790959"/>
                  <a:pt x="314325" y="792166"/>
                </a:cubicBezTo>
                <a:lnTo>
                  <a:pt x="304800" y="795341"/>
                </a:lnTo>
                <a:cubicBezTo>
                  <a:pt x="297053" y="792759"/>
                  <a:pt x="291905" y="791971"/>
                  <a:pt x="285750" y="785816"/>
                </a:cubicBezTo>
                <a:cubicBezTo>
                  <a:pt x="283052" y="783118"/>
                  <a:pt x="282272" y="778804"/>
                  <a:pt x="279400" y="776291"/>
                </a:cubicBezTo>
                <a:cubicBezTo>
                  <a:pt x="252704" y="752932"/>
                  <a:pt x="269722" y="769864"/>
                  <a:pt x="250825" y="760416"/>
                </a:cubicBezTo>
                <a:cubicBezTo>
                  <a:pt x="247412" y="758709"/>
                  <a:pt x="244475" y="756183"/>
                  <a:pt x="241300" y="754066"/>
                </a:cubicBezTo>
                <a:cubicBezTo>
                  <a:pt x="229658" y="755124"/>
                  <a:pt x="217947" y="755588"/>
                  <a:pt x="206375" y="757241"/>
                </a:cubicBezTo>
                <a:cubicBezTo>
                  <a:pt x="203062" y="757714"/>
                  <a:pt x="200151" y="759866"/>
                  <a:pt x="196850" y="760416"/>
                </a:cubicBezTo>
                <a:cubicBezTo>
                  <a:pt x="187397" y="761992"/>
                  <a:pt x="177800" y="762533"/>
                  <a:pt x="168275" y="763591"/>
                </a:cubicBezTo>
                <a:cubicBezTo>
                  <a:pt x="161925" y="762533"/>
                  <a:pt x="154983" y="763295"/>
                  <a:pt x="149225" y="760416"/>
                </a:cubicBezTo>
                <a:cubicBezTo>
                  <a:pt x="144301" y="757954"/>
                  <a:pt x="141203" y="745874"/>
                  <a:pt x="139700" y="741366"/>
                </a:cubicBezTo>
                <a:cubicBezTo>
                  <a:pt x="141817" y="724433"/>
                  <a:pt x="151446" y="706755"/>
                  <a:pt x="146050" y="690566"/>
                </a:cubicBezTo>
                <a:cubicBezTo>
                  <a:pt x="143933" y="684216"/>
                  <a:pt x="143413" y="677085"/>
                  <a:pt x="139700" y="671516"/>
                </a:cubicBezTo>
                <a:cubicBezTo>
                  <a:pt x="131494" y="659206"/>
                  <a:pt x="134557" y="665611"/>
                  <a:pt x="130175" y="652466"/>
                </a:cubicBezTo>
                <a:cubicBezTo>
                  <a:pt x="131767" y="642915"/>
                  <a:pt x="136683" y="627304"/>
                  <a:pt x="130175" y="617541"/>
                </a:cubicBezTo>
                <a:cubicBezTo>
                  <a:pt x="128319" y="614756"/>
                  <a:pt x="123868" y="615285"/>
                  <a:pt x="120650" y="614366"/>
                </a:cubicBezTo>
                <a:cubicBezTo>
                  <a:pt x="116454" y="613167"/>
                  <a:pt x="112146" y="612390"/>
                  <a:pt x="107950" y="611191"/>
                </a:cubicBezTo>
                <a:cubicBezTo>
                  <a:pt x="104732" y="610272"/>
                  <a:pt x="101643" y="608935"/>
                  <a:pt x="98425" y="608016"/>
                </a:cubicBezTo>
                <a:cubicBezTo>
                  <a:pt x="70204" y="599953"/>
                  <a:pt x="65608" y="603835"/>
                  <a:pt x="22225" y="601666"/>
                </a:cubicBezTo>
                <a:cubicBezTo>
                  <a:pt x="15875" y="600608"/>
                  <a:pt x="8764" y="601685"/>
                  <a:pt x="3175" y="598491"/>
                </a:cubicBezTo>
                <a:cubicBezTo>
                  <a:pt x="269" y="596831"/>
                  <a:pt x="0" y="592313"/>
                  <a:pt x="0" y="588966"/>
                </a:cubicBezTo>
                <a:cubicBezTo>
                  <a:pt x="0" y="585619"/>
                  <a:pt x="2256" y="582659"/>
                  <a:pt x="3175" y="579441"/>
                </a:cubicBezTo>
                <a:cubicBezTo>
                  <a:pt x="4374" y="575245"/>
                  <a:pt x="5151" y="570937"/>
                  <a:pt x="6350" y="566741"/>
                </a:cubicBezTo>
                <a:cubicBezTo>
                  <a:pt x="7269" y="563523"/>
                  <a:pt x="8606" y="560434"/>
                  <a:pt x="9525" y="557216"/>
                </a:cubicBezTo>
                <a:cubicBezTo>
                  <a:pt x="19122" y="523627"/>
                  <a:pt x="3960" y="570737"/>
                  <a:pt x="19050" y="525466"/>
                </a:cubicBezTo>
                <a:lnTo>
                  <a:pt x="22225" y="515941"/>
                </a:lnTo>
                <a:cubicBezTo>
                  <a:pt x="23283" y="512766"/>
                  <a:pt x="24744" y="509698"/>
                  <a:pt x="25400" y="506416"/>
                </a:cubicBezTo>
                <a:lnTo>
                  <a:pt x="28575" y="490541"/>
                </a:lnTo>
                <a:cubicBezTo>
                  <a:pt x="29633" y="471491"/>
                  <a:pt x="29383" y="452323"/>
                  <a:pt x="31750" y="433391"/>
                </a:cubicBezTo>
                <a:cubicBezTo>
                  <a:pt x="32580" y="426749"/>
                  <a:pt x="36477" y="420835"/>
                  <a:pt x="38100" y="414341"/>
                </a:cubicBezTo>
                <a:cubicBezTo>
                  <a:pt x="42836" y="395396"/>
                  <a:pt x="40558" y="405945"/>
                  <a:pt x="44450" y="382591"/>
                </a:cubicBezTo>
                <a:cubicBezTo>
                  <a:pt x="47877" y="338038"/>
                  <a:pt x="49659" y="340573"/>
                  <a:pt x="44450" y="293691"/>
                </a:cubicBezTo>
                <a:cubicBezTo>
                  <a:pt x="44080" y="290365"/>
                  <a:pt x="42333" y="287341"/>
                  <a:pt x="41275" y="284166"/>
                </a:cubicBezTo>
                <a:cubicBezTo>
                  <a:pt x="43857" y="276419"/>
                  <a:pt x="44645" y="271271"/>
                  <a:pt x="50800" y="265116"/>
                </a:cubicBezTo>
                <a:cubicBezTo>
                  <a:pt x="53498" y="262418"/>
                  <a:pt x="57150" y="260883"/>
                  <a:pt x="60325" y="258766"/>
                </a:cubicBezTo>
                <a:cubicBezTo>
                  <a:pt x="78317" y="231779"/>
                  <a:pt x="48683" y="273583"/>
                  <a:pt x="85725" y="236541"/>
                </a:cubicBezTo>
                <a:cubicBezTo>
                  <a:pt x="88900" y="233366"/>
                  <a:pt x="92493" y="230560"/>
                  <a:pt x="95250" y="227016"/>
                </a:cubicBezTo>
                <a:cubicBezTo>
                  <a:pt x="99935" y="220992"/>
                  <a:pt x="102554" y="213362"/>
                  <a:pt x="107950" y="207966"/>
                </a:cubicBezTo>
                <a:cubicBezTo>
                  <a:pt x="114972" y="200944"/>
                  <a:pt x="119405" y="197757"/>
                  <a:pt x="123825" y="188916"/>
                </a:cubicBezTo>
                <a:cubicBezTo>
                  <a:pt x="128367" y="179832"/>
                  <a:pt x="127736" y="170096"/>
                  <a:pt x="130175" y="160341"/>
                </a:cubicBezTo>
                <a:cubicBezTo>
                  <a:pt x="131798" y="153847"/>
                  <a:pt x="132733" y="146807"/>
                  <a:pt x="136525" y="141291"/>
                </a:cubicBezTo>
                <a:lnTo>
                  <a:pt x="171450" y="90491"/>
                </a:lnTo>
                <a:cubicBezTo>
                  <a:pt x="172508" y="80966"/>
                  <a:pt x="173671" y="71452"/>
                  <a:pt x="174625" y="61916"/>
                </a:cubicBezTo>
                <a:cubicBezTo>
                  <a:pt x="175788" y="50284"/>
                  <a:pt x="174103" y="38081"/>
                  <a:pt x="177800" y="26991"/>
                </a:cubicBezTo>
                <a:cubicBezTo>
                  <a:pt x="178858" y="23816"/>
                  <a:pt x="184032" y="24415"/>
                  <a:pt x="187325" y="23816"/>
                </a:cubicBezTo>
                <a:cubicBezTo>
                  <a:pt x="195720" y="22290"/>
                  <a:pt x="204231" y="21450"/>
                  <a:pt x="212725" y="20641"/>
                </a:cubicBezTo>
                <a:cubicBezTo>
                  <a:pt x="226462" y="19333"/>
                  <a:pt x="240263" y="18774"/>
                  <a:pt x="254000" y="17466"/>
                </a:cubicBezTo>
                <a:cubicBezTo>
                  <a:pt x="262494" y="16657"/>
                  <a:pt x="270926" y="15288"/>
                  <a:pt x="279400" y="14291"/>
                </a:cubicBezTo>
                <a:lnTo>
                  <a:pt x="307975" y="11116"/>
                </a:lnTo>
                <a:cubicBezTo>
                  <a:pt x="311150" y="10058"/>
                  <a:pt x="314282" y="8860"/>
                  <a:pt x="317500" y="7941"/>
                </a:cubicBezTo>
                <a:cubicBezTo>
                  <a:pt x="321696" y="6742"/>
                  <a:pt x="326020" y="6020"/>
                  <a:pt x="330200" y="4766"/>
                </a:cubicBezTo>
                <a:cubicBezTo>
                  <a:pt x="351195" y="-1532"/>
                  <a:pt x="370946" y="-2642"/>
                  <a:pt x="371475" y="7941"/>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93" name="Google Shape;1293;p67"/>
          <p:cNvSpPr/>
          <p:nvPr/>
        </p:nvSpPr>
        <p:spPr>
          <a:xfrm rot="397143">
            <a:off x="7556556" y="4795890"/>
            <a:ext cx="938859" cy="1091043"/>
          </a:xfrm>
          <a:custGeom>
            <a:avLst/>
            <a:gdLst/>
            <a:ahLst/>
            <a:cxnLst/>
            <a:rect l="l" t="t" r="r" b="b"/>
            <a:pathLst>
              <a:path w="1273175" h="1479550" extrusionOk="0">
                <a:moveTo>
                  <a:pt x="498475" y="0"/>
                </a:moveTo>
                <a:cubicBezTo>
                  <a:pt x="506942" y="8467"/>
                  <a:pt x="515015" y="17346"/>
                  <a:pt x="523875" y="25400"/>
                </a:cubicBezTo>
                <a:cubicBezTo>
                  <a:pt x="526699" y="27967"/>
                  <a:pt x="531016" y="28770"/>
                  <a:pt x="533400" y="31750"/>
                </a:cubicBezTo>
                <a:cubicBezTo>
                  <a:pt x="536039" y="35049"/>
                  <a:pt x="539534" y="56288"/>
                  <a:pt x="539750" y="57150"/>
                </a:cubicBezTo>
                <a:cubicBezTo>
                  <a:pt x="540562" y="60397"/>
                  <a:pt x="542199" y="63408"/>
                  <a:pt x="542925" y="66675"/>
                </a:cubicBezTo>
                <a:cubicBezTo>
                  <a:pt x="546846" y="84318"/>
                  <a:pt x="547653" y="102807"/>
                  <a:pt x="549275" y="120650"/>
                </a:cubicBezTo>
                <a:cubicBezTo>
                  <a:pt x="547158" y="127000"/>
                  <a:pt x="546638" y="134131"/>
                  <a:pt x="542925" y="139700"/>
                </a:cubicBezTo>
                <a:lnTo>
                  <a:pt x="530225" y="158750"/>
                </a:lnTo>
                <a:cubicBezTo>
                  <a:pt x="528108" y="161925"/>
                  <a:pt x="525082" y="164655"/>
                  <a:pt x="523875" y="168275"/>
                </a:cubicBezTo>
                <a:lnTo>
                  <a:pt x="514350" y="196850"/>
                </a:lnTo>
                <a:lnTo>
                  <a:pt x="511175" y="206375"/>
                </a:lnTo>
                <a:cubicBezTo>
                  <a:pt x="506884" y="257866"/>
                  <a:pt x="506713" y="238215"/>
                  <a:pt x="511175" y="298450"/>
                </a:cubicBezTo>
                <a:cubicBezTo>
                  <a:pt x="511961" y="309057"/>
                  <a:pt x="512846" y="319671"/>
                  <a:pt x="514350" y="330200"/>
                </a:cubicBezTo>
                <a:cubicBezTo>
                  <a:pt x="514967" y="334520"/>
                  <a:pt x="515104" y="339269"/>
                  <a:pt x="517525" y="342900"/>
                </a:cubicBezTo>
                <a:cubicBezTo>
                  <a:pt x="519642" y="346075"/>
                  <a:pt x="524119" y="346807"/>
                  <a:pt x="527050" y="349250"/>
                </a:cubicBezTo>
                <a:cubicBezTo>
                  <a:pt x="542905" y="362463"/>
                  <a:pt x="529361" y="356370"/>
                  <a:pt x="546100" y="361950"/>
                </a:cubicBezTo>
                <a:cubicBezTo>
                  <a:pt x="549275" y="365125"/>
                  <a:pt x="552081" y="368718"/>
                  <a:pt x="555625" y="371475"/>
                </a:cubicBezTo>
                <a:cubicBezTo>
                  <a:pt x="561649" y="376160"/>
                  <a:pt x="569279" y="378779"/>
                  <a:pt x="574675" y="384175"/>
                </a:cubicBezTo>
                <a:cubicBezTo>
                  <a:pt x="602502" y="412002"/>
                  <a:pt x="567203" y="377948"/>
                  <a:pt x="593725" y="400050"/>
                </a:cubicBezTo>
                <a:cubicBezTo>
                  <a:pt x="604258" y="408827"/>
                  <a:pt x="600951" y="410013"/>
                  <a:pt x="612775" y="415925"/>
                </a:cubicBezTo>
                <a:cubicBezTo>
                  <a:pt x="615768" y="417422"/>
                  <a:pt x="619374" y="417475"/>
                  <a:pt x="622300" y="419100"/>
                </a:cubicBezTo>
                <a:cubicBezTo>
                  <a:pt x="628971" y="422806"/>
                  <a:pt x="634110" y="429387"/>
                  <a:pt x="641350" y="431800"/>
                </a:cubicBezTo>
                <a:cubicBezTo>
                  <a:pt x="665291" y="439780"/>
                  <a:pt x="635781" y="429015"/>
                  <a:pt x="660400" y="441325"/>
                </a:cubicBezTo>
                <a:cubicBezTo>
                  <a:pt x="686690" y="454470"/>
                  <a:pt x="652153" y="432652"/>
                  <a:pt x="679450" y="450850"/>
                </a:cubicBezTo>
                <a:cubicBezTo>
                  <a:pt x="691029" y="485588"/>
                  <a:pt x="672562" y="432971"/>
                  <a:pt x="688975" y="469900"/>
                </a:cubicBezTo>
                <a:cubicBezTo>
                  <a:pt x="696886" y="487700"/>
                  <a:pt x="691410" y="486157"/>
                  <a:pt x="701675" y="498475"/>
                </a:cubicBezTo>
                <a:cubicBezTo>
                  <a:pt x="716253" y="515969"/>
                  <a:pt x="704938" y="502404"/>
                  <a:pt x="720725" y="511175"/>
                </a:cubicBezTo>
                <a:cubicBezTo>
                  <a:pt x="727396" y="514881"/>
                  <a:pt x="732535" y="521462"/>
                  <a:pt x="739775" y="523875"/>
                </a:cubicBezTo>
                <a:cubicBezTo>
                  <a:pt x="746125" y="525992"/>
                  <a:pt x="753256" y="526512"/>
                  <a:pt x="758825" y="530225"/>
                </a:cubicBezTo>
                <a:cubicBezTo>
                  <a:pt x="771335" y="538565"/>
                  <a:pt x="769264" y="538391"/>
                  <a:pt x="787400" y="542925"/>
                </a:cubicBezTo>
                <a:cubicBezTo>
                  <a:pt x="791633" y="543983"/>
                  <a:pt x="795746" y="545810"/>
                  <a:pt x="800100" y="546100"/>
                </a:cubicBezTo>
                <a:cubicBezTo>
                  <a:pt x="827576" y="547932"/>
                  <a:pt x="855133" y="548217"/>
                  <a:pt x="882650" y="549275"/>
                </a:cubicBezTo>
                <a:cubicBezTo>
                  <a:pt x="908302" y="553550"/>
                  <a:pt x="895593" y="550414"/>
                  <a:pt x="920750" y="558800"/>
                </a:cubicBezTo>
                <a:cubicBezTo>
                  <a:pt x="923925" y="559858"/>
                  <a:pt x="927490" y="560119"/>
                  <a:pt x="930275" y="561975"/>
                </a:cubicBezTo>
                <a:cubicBezTo>
                  <a:pt x="933450" y="564092"/>
                  <a:pt x="936313" y="566775"/>
                  <a:pt x="939800" y="568325"/>
                </a:cubicBezTo>
                <a:cubicBezTo>
                  <a:pt x="945917" y="571043"/>
                  <a:pt x="953281" y="570962"/>
                  <a:pt x="958850" y="574675"/>
                </a:cubicBezTo>
                <a:cubicBezTo>
                  <a:pt x="971360" y="583015"/>
                  <a:pt x="969289" y="582841"/>
                  <a:pt x="987425" y="587375"/>
                </a:cubicBezTo>
                <a:cubicBezTo>
                  <a:pt x="1023296" y="596343"/>
                  <a:pt x="1004267" y="592013"/>
                  <a:pt x="1044575" y="600075"/>
                </a:cubicBezTo>
                <a:lnTo>
                  <a:pt x="1060450" y="603250"/>
                </a:lnTo>
                <a:cubicBezTo>
                  <a:pt x="1086908" y="602192"/>
                  <a:pt x="1113394" y="601677"/>
                  <a:pt x="1139825" y="600075"/>
                </a:cubicBezTo>
                <a:cubicBezTo>
                  <a:pt x="1148342" y="599559"/>
                  <a:pt x="1156882" y="598688"/>
                  <a:pt x="1165225" y="596900"/>
                </a:cubicBezTo>
                <a:cubicBezTo>
                  <a:pt x="1171770" y="595498"/>
                  <a:pt x="1184275" y="590550"/>
                  <a:pt x="1184275" y="590550"/>
                </a:cubicBezTo>
                <a:cubicBezTo>
                  <a:pt x="1192742" y="591608"/>
                  <a:pt x="1201242" y="592428"/>
                  <a:pt x="1209675" y="593725"/>
                </a:cubicBezTo>
                <a:cubicBezTo>
                  <a:pt x="1216768" y="594816"/>
                  <a:pt x="1230876" y="597968"/>
                  <a:pt x="1238250" y="600075"/>
                </a:cubicBezTo>
                <a:cubicBezTo>
                  <a:pt x="1241468" y="600994"/>
                  <a:pt x="1244600" y="602192"/>
                  <a:pt x="1247775" y="603250"/>
                </a:cubicBezTo>
                <a:cubicBezTo>
                  <a:pt x="1243130" y="631123"/>
                  <a:pt x="1242829" y="623304"/>
                  <a:pt x="1247775" y="660400"/>
                </a:cubicBezTo>
                <a:cubicBezTo>
                  <a:pt x="1249429" y="672806"/>
                  <a:pt x="1252203" y="667983"/>
                  <a:pt x="1257300" y="679450"/>
                </a:cubicBezTo>
                <a:cubicBezTo>
                  <a:pt x="1260018" y="685567"/>
                  <a:pt x="1261533" y="692150"/>
                  <a:pt x="1263650" y="698500"/>
                </a:cubicBezTo>
                <a:lnTo>
                  <a:pt x="1266825" y="708025"/>
                </a:lnTo>
                <a:lnTo>
                  <a:pt x="1270000" y="717550"/>
                </a:lnTo>
                <a:lnTo>
                  <a:pt x="1273175" y="727075"/>
                </a:lnTo>
                <a:cubicBezTo>
                  <a:pt x="1271058" y="730250"/>
                  <a:pt x="1269805" y="734216"/>
                  <a:pt x="1266825" y="736600"/>
                </a:cubicBezTo>
                <a:cubicBezTo>
                  <a:pt x="1264212" y="738691"/>
                  <a:pt x="1260293" y="738278"/>
                  <a:pt x="1257300" y="739775"/>
                </a:cubicBezTo>
                <a:cubicBezTo>
                  <a:pt x="1253887" y="741482"/>
                  <a:pt x="1250706" y="743682"/>
                  <a:pt x="1247775" y="746125"/>
                </a:cubicBezTo>
                <a:cubicBezTo>
                  <a:pt x="1223329" y="766497"/>
                  <a:pt x="1252374" y="746234"/>
                  <a:pt x="1228725" y="762000"/>
                </a:cubicBezTo>
                <a:cubicBezTo>
                  <a:pt x="1213534" y="784786"/>
                  <a:pt x="1221421" y="775654"/>
                  <a:pt x="1206500" y="790575"/>
                </a:cubicBezTo>
                <a:cubicBezTo>
                  <a:pt x="1205442" y="793750"/>
                  <a:pt x="1204950" y="797174"/>
                  <a:pt x="1203325" y="800100"/>
                </a:cubicBezTo>
                <a:cubicBezTo>
                  <a:pt x="1199619" y="806771"/>
                  <a:pt x="1190625" y="819150"/>
                  <a:pt x="1190625" y="819150"/>
                </a:cubicBezTo>
                <a:cubicBezTo>
                  <a:pt x="1189455" y="827340"/>
                  <a:pt x="1188708" y="842034"/>
                  <a:pt x="1184275" y="850900"/>
                </a:cubicBezTo>
                <a:cubicBezTo>
                  <a:pt x="1182568" y="854313"/>
                  <a:pt x="1180797" y="857912"/>
                  <a:pt x="1177925" y="860425"/>
                </a:cubicBezTo>
                <a:cubicBezTo>
                  <a:pt x="1172182" y="865451"/>
                  <a:pt x="1164271" y="867729"/>
                  <a:pt x="1158875" y="873125"/>
                </a:cubicBezTo>
                <a:cubicBezTo>
                  <a:pt x="1150460" y="881540"/>
                  <a:pt x="1139141" y="890369"/>
                  <a:pt x="1133475" y="901700"/>
                </a:cubicBezTo>
                <a:cubicBezTo>
                  <a:pt x="1131978" y="904693"/>
                  <a:pt x="1131358" y="908050"/>
                  <a:pt x="1130300" y="911225"/>
                </a:cubicBezTo>
                <a:cubicBezTo>
                  <a:pt x="1131358" y="914400"/>
                  <a:pt x="1131978" y="917757"/>
                  <a:pt x="1133475" y="920750"/>
                </a:cubicBezTo>
                <a:cubicBezTo>
                  <a:pt x="1135182" y="924163"/>
                  <a:pt x="1138275" y="926788"/>
                  <a:pt x="1139825" y="930275"/>
                </a:cubicBezTo>
                <a:cubicBezTo>
                  <a:pt x="1142543" y="936392"/>
                  <a:pt x="1144058" y="942975"/>
                  <a:pt x="1146175" y="949325"/>
                </a:cubicBezTo>
                <a:lnTo>
                  <a:pt x="1149350" y="958850"/>
                </a:lnTo>
                <a:cubicBezTo>
                  <a:pt x="1150408" y="972608"/>
                  <a:pt x="1150373" y="986495"/>
                  <a:pt x="1152525" y="1000125"/>
                </a:cubicBezTo>
                <a:cubicBezTo>
                  <a:pt x="1153569" y="1006737"/>
                  <a:pt x="1156758" y="1012825"/>
                  <a:pt x="1158875" y="1019175"/>
                </a:cubicBezTo>
                <a:lnTo>
                  <a:pt x="1162050" y="1028700"/>
                </a:lnTo>
                <a:cubicBezTo>
                  <a:pt x="1154324" y="1075054"/>
                  <a:pt x="1164260" y="1011981"/>
                  <a:pt x="1155700" y="1089025"/>
                </a:cubicBezTo>
                <a:cubicBezTo>
                  <a:pt x="1155104" y="1094388"/>
                  <a:pt x="1153490" y="1099591"/>
                  <a:pt x="1152525" y="1104900"/>
                </a:cubicBezTo>
                <a:cubicBezTo>
                  <a:pt x="1143193" y="1156228"/>
                  <a:pt x="1154599" y="1098743"/>
                  <a:pt x="1146175" y="1136650"/>
                </a:cubicBezTo>
                <a:cubicBezTo>
                  <a:pt x="1145004" y="1141918"/>
                  <a:pt x="1144171" y="1147257"/>
                  <a:pt x="1143000" y="1152525"/>
                </a:cubicBezTo>
                <a:cubicBezTo>
                  <a:pt x="1140342" y="1164485"/>
                  <a:pt x="1140186" y="1164143"/>
                  <a:pt x="1136650" y="1174750"/>
                </a:cubicBezTo>
                <a:cubicBezTo>
                  <a:pt x="1133475" y="1172633"/>
                  <a:pt x="1130056" y="1170843"/>
                  <a:pt x="1127125" y="1168400"/>
                </a:cubicBezTo>
                <a:cubicBezTo>
                  <a:pt x="1123676" y="1165525"/>
                  <a:pt x="1122063" y="1159371"/>
                  <a:pt x="1117600" y="1158875"/>
                </a:cubicBezTo>
                <a:cubicBezTo>
                  <a:pt x="1110947" y="1158136"/>
                  <a:pt x="1098550" y="1165225"/>
                  <a:pt x="1098550" y="1165225"/>
                </a:cubicBezTo>
                <a:cubicBezTo>
                  <a:pt x="1097761" y="1170747"/>
                  <a:pt x="1096463" y="1189302"/>
                  <a:pt x="1092200" y="1196975"/>
                </a:cubicBezTo>
                <a:cubicBezTo>
                  <a:pt x="1088494" y="1203646"/>
                  <a:pt x="1081913" y="1208785"/>
                  <a:pt x="1079500" y="1216025"/>
                </a:cubicBezTo>
                <a:cubicBezTo>
                  <a:pt x="1077383" y="1222375"/>
                  <a:pt x="1079500" y="1232958"/>
                  <a:pt x="1073150" y="1235075"/>
                </a:cubicBezTo>
                <a:cubicBezTo>
                  <a:pt x="1069975" y="1236133"/>
                  <a:pt x="1066872" y="1237438"/>
                  <a:pt x="1063625" y="1238250"/>
                </a:cubicBezTo>
                <a:lnTo>
                  <a:pt x="1038225" y="1244600"/>
                </a:lnTo>
                <a:cubicBezTo>
                  <a:pt x="1039283" y="1249892"/>
                  <a:pt x="1039980" y="1255269"/>
                  <a:pt x="1041400" y="1260475"/>
                </a:cubicBezTo>
                <a:cubicBezTo>
                  <a:pt x="1043161" y="1266933"/>
                  <a:pt x="1045633" y="1273175"/>
                  <a:pt x="1047750" y="1279525"/>
                </a:cubicBezTo>
                <a:lnTo>
                  <a:pt x="1050925" y="1289050"/>
                </a:lnTo>
                <a:cubicBezTo>
                  <a:pt x="1051983" y="1292225"/>
                  <a:pt x="1050925" y="1297517"/>
                  <a:pt x="1054100" y="1298575"/>
                </a:cubicBezTo>
                <a:lnTo>
                  <a:pt x="1063625" y="1301750"/>
                </a:lnTo>
                <a:cubicBezTo>
                  <a:pt x="1066800" y="1299633"/>
                  <a:pt x="1069334" y="1295400"/>
                  <a:pt x="1073150" y="1295400"/>
                </a:cubicBezTo>
                <a:cubicBezTo>
                  <a:pt x="1079843" y="1295400"/>
                  <a:pt x="1092200" y="1301750"/>
                  <a:pt x="1092200" y="1301750"/>
                </a:cubicBezTo>
                <a:cubicBezTo>
                  <a:pt x="1096433" y="1308100"/>
                  <a:pt x="1103403" y="1313316"/>
                  <a:pt x="1104900" y="1320800"/>
                </a:cubicBezTo>
                <a:cubicBezTo>
                  <a:pt x="1105958" y="1326092"/>
                  <a:pt x="1107110" y="1331366"/>
                  <a:pt x="1108075" y="1336675"/>
                </a:cubicBezTo>
                <a:cubicBezTo>
                  <a:pt x="1109227" y="1343009"/>
                  <a:pt x="1109853" y="1349441"/>
                  <a:pt x="1111250" y="1355725"/>
                </a:cubicBezTo>
                <a:cubicBezTo>
                  <a:pt x="1111976" y="1358992"/>
                  <a:pt x="1113544" y="1362021"/>
                  <a:pt x="1114425" y="1365250"/>
                </a:cubicBezTo>
                <a:cubicBezTo>
                  <a:pt x="1116721" y="1373670"/>
                  <a:pt x="1118377" y="1382259"/>
                  <a:pt x="1120775" y="1390650"/>
                </a:cubicBezTo>
                <a:cubicBezTo>
                  <a:pt x="1122614" y="1397086"/>
                  <a:pt x="1125008" y="1403350"/>
                  <a:pt x="1127125" y="1409700"/>
                </a:cubicBezTo>
                <a:lnTo>
                  <a:pt x="1133475" y="1428750"/>
                </a:lnTo>
                <a:lnTo>
                  <a:pt x="1136650" y="1438275"/>
                </a:lnTo>
                <a:lnTo>
                  <a:pt x="1139825" y="1447800"/>
                </a:lnTo>
                <a:lnTo>
                  <a:pt x="1133475" y="1466850"/>
                </a:lnTo>
                <a:cubicBezTo>
                  <a:pt x="1132417" y="1470025"/>
                  <a:pt x="1133475" y="1475317"/>
                  <a:pt x="1130300" y="1476375"/>
                </a:cubicBezTo>
                <a:lnTo>
                  <a:pt x="1120775" y="1479550"/>
                </a:lnTo>
                <a:cubicBezTo>
                  <a:pt x="1115483" y="1478492"/>
                  <a:pt x="1110135" y="1477684"/>
                  <a:pt x="1104900" y="1476375"/>
                </a:cubicBezTo>
                <a:cubicBezTo>
                  <a:pt x="1101653" y="1475563"/>
                  <a:pt x="1098668" y="1473799"/>
                  <a:pt x="1095375" y="1473200"/>
                </a:cubicBezTo>
                <a:cubicBezTo>
                  <a:pt x="1086980" y="1471674"/>
                  <a:pt x="1078442" y="1471083"/>
                  <a:pt x="1069975" y="1470025"/>
                </a:cubicBezTo>
                <a:cubicBezTo>
                  <a:pt x="1068917" y="1466850"/>
                  <a:pt x="1067526" y="1463767"/>
                  <a:pt x="1066800" y="1460500"/>
                </a:cubicBezTo>
                <a:cubicBezTo>
                  <a:pt x="1060563" y="1432433"/>
                  <a:pt x="1066776" y="1450890"/>
                  <a:pt x="1060450" y="1428750"/>
                </a:cubicBezTo>
                <a:cubicBezTo>
                  <a:pt x="1059531" y="1425532"/>
                  <a:pt x="1059366" y="1421838"/>
                  <a:pt x="1057275" y="1419225"/>
                </a:cubicBezTo>
                <a:cubicBezTo>
                  <a:pt x="1054891" y="1416245"/>
                  <a:pt x="1050925" y="1414992"/>
                  <a:pt x="1047750" y="1412875"/>
                </a:cubicBezTo>
                <a:cubicBezTo>
                  <a:pt x="1040342" y="1413933"/>
                  <a:pt x="1032863" y="1414582"/>
                  <a:pt x="1025525" y="1416050"/>
                </a:cubicBezTo>
                <a:cubicBezTo>
                  <a:pt x="1022243" y="1416706"/>
                  <a:pt x="1019218" y="1418306"/>
                  <a:pt x="1016000" y="1419225"/>
                </a:cubicBezTo>
                <a:cubicBezTo>
                  <a:pt x="1011804" y="1420424"/>
                  <a:pt x="1007533" y="1421342"/>
                  <a:pt x="1003300" y="1422400"/>
                </a:cubicBezTo>
                <a:cubicBezTo>
                  <a:pt x="996950" y="1421342"/>
                  <a:pt x="990357" y="1421261"/>
                  <a:pt x="984250" y="1419225"/>
                </a:cubicBezTo>
                <a:cubicBezTo>
                  <a:pt x="980630" y="1418018"/>
                  <a:pt x="978038" y="1414768"/>
                  <a:pt x="974725" y="1412875"/>
                </a:cubicBezTo>
                <a:cubicBezTo>
                  <a:pt x="966676" y="1408275"/>
                  <a:pt x="959462" y="1406363"/>
                  <a:pt x="952500" y="1400175"/>
                </a:cubicBezTo>
                <a:cubicBezTo>
                  <a:pt x="926800" y="1377331"/>
                  <a:pt x="943566" y="1384497"/>
                  <a:pt x="923925" y="1377950"/>
                </a:cubicBezTo>
                <a:cubicBezTo>
                  <a:pt x="922867" y="1381125"/>
                  <a:pt x="921669" y="1384257"/>
                  <a:pt x="920750" y="1387475"/>
                </a:cubicBezTo>
                <a:cubicBezTo>
                  <a:pt x="919551" y="1391671"/>
                  <a:pt x="921317" y="1397930"/>
                  <a:pt x="917575" y="1400175"/>
                </a:cubicBezTo>
                <a:cubicBezTo>
                  <a:pt x="913833" y="1402420"/>
                  <a:pt x="909108" y="1398058"/>
                  <a:pt x="904875" y="1397000"/>
                </a:cubicBezTo>
                <a:cubicBezTo>
                  <a:pt x="899583" y="1398058"/>
                  <a:pt x="894235" y="1398866"/>
                  <a:pt x="889000" y="1400175"/>
                </a:cubicBezTo>
                <a:cubicBezTo>
                  <a:pt x="885753" y="1400987"/>
                  <a:pt x="882822" y="1403350"/>
                  <a:pt x="879475" y="1403350"/>
                </a:cubicBezTo>
                <a:cubicBezTo>
                  <a:pt x="866731" y="1403350"/>
                  <a:pt x="854075" y="1401233"/>
                  <a:pt x="841375" y="1400175"/>
                </a:cubicBezTo>
                <a:cubicBezTo>
                  <a:pt x="838200" y="1399117"/>
                  <a:pt x="835068" y="1397919"/>
                  <a:pt x="831850" y="1397000"/>
                </a:cubicBezTo>
                <a:cubicBezTo>
                  <a:pt x="803943" y="1389027"/>
                  <a:pt x="832463" y="1398263"/>
                  <a:pt x="809625" y="1390650"/>
                </a:cubicBezTo>
                <a:cubicBezTo>
                  <a:pt x="797269" y="1372116"/>
                  <a:pt x="806450" y="1390978"/>
                  <a:pt x="806450" y="1368425"/>
                </a:cubicBezTo>
                <a:cubicBezTo>
                  <a:pt x="806450" y="1360941"/>
                  <a:pt x="804333" y="1353608"/>
                  <a:pt x="803275" y="1346200"/>
                </a:cubicBezTo>
                <a:cubicBezTo>
                  <a:pt x="806450" y="1345142"/>
                  <a:pt x="811742" y="1346200"/>
                  <a:pt x="812800" y="1343025"/>
                </a:cubicBezTo>
                <a:cubicBezTo>
                  <a:pt x="814845" y="1336889"/>
                  <a:pt x="808398" y="1322108"/>
                  <a:pt x="803275" y="1317625"/>
                </a:cubicBezTo>
                <a:cubicBezTo>
                  <a:pt x="797532" y="1312599"/>
                  <a:pt x="790575" y="1309158"/>
                  <a:pt x="784225" y="1304925"/>
                </a:cubicBezTo>
                <a:lnTo>
                  <a:pt x="774700" y="1298575"/>
                </a:lnTo>
                <a:cubicBezTo>
                  <a:pt x="772583" y="1295400"/>
                  <a:pt x="771222" y="1291563"/>
                  <a:pt x="768350" y="1289050"/>
                </a:cubicBezTo>
                <a:cubicBezTo>
                  <a:pt x="762607" y="1284024"/>
                  <a:pt x="749300" y="1276350"/>
                  <a:pt x="749300" y="1276350"/>
                </a:cubicBezTo>
                <a:cubicBezTo>
                  <a:pt x="746125" y="1277408"/>
                  <a:pt x="741400" y="1276599"/>
                  <a:pt x="739775" y="1279525"/>
                </a:cubicBezTo>
                <a:cubicBezTo>
                  <a:pt x="735537" y="1287154"/>
                  <a:pt x="733425" y="1304925"/>
                  <a:pt x="733425" y="1304925"/>
                </a:cubicBezTo>
                <a:cubicBezTo>
                  <a:pt x="741195" y="1328235"/>
                  <a:pt x="735042" y="1319242"/>
                  <a:pt x="749300" y="1333500"/>
                </a:cubicBezTo>
                <a:cubicBezTo>
                  <a:pt x="750358" y="1336675"/>
                  <a:pt x="755468" y="1341528"/>
                  <a:pt x="752475" y="1343025"/>
                </a:cubicBezTo>
                <a:cubicBezTo>
                  <a:pt x="736629" y="1350948"/>
                  <a:pt x="725427" y="1346582"/>
                  <a:pt x="711200" y="1343025"/>
                </a:cubicBezTo>
                <a:cubicBezTo>
                  <a:pt x="697442" y="1344083"/>
                  <a:pt x="683488" y="1343657"/>
                  <a:pt x="669925" y="1346200"/>
                </a:cubicBezTo>
                <a:cubicBezTo>
                  <a:pt x="666174" y="1346903"/>
                  <a:pt x="663813" y="1350843"/>
                  <a:pt x="660400" y="1352550"/>
                </a:cubicBezTo>
                <a:cubicBezTo>
                  <a:pt x="657407" y="1354047"/>
                  <a:pt x="654050" y="1354667"/>
                  <a:pt x="650875" y="1355725"/>
                </a:cubicBezTo>
                <a:cubicBezTo>
                  <a:pt x="638175" y="1354667"/>
                  <a:pt x="625421" y="1354131"/>
                  <a:pt x="612775" y="1352550"/>
                </a:cubicBezTo>
                <a:cubicBezTo>
                  <a:pt x="608445" y="1352009"/>
                  <a:pt x="603482" y="1352101"/>
                  <a:pt x="600075" y="1349375"/>
                </a:cubicBezTo>
                <a:cubicBezTo>
                  <a:pt x="597462" y="1347284"/>
                  <a:pt x="597958" y="1343025"/>
                  <a:pt x="596900" y="1339850"/>
                </a:cubicBezTo>
                <a:cubicBezTo>
                  <a:pt x="595842" y="1332442"/>
                  <a:pt x="595064" y="1324988"/>
                  <a:pt x="593725" y="1317625"/>
                </a:cubicBezTo>
                <a:cubicBezTo>
                  <a:pt x="592130" y="1308854"/>
                  <a:pt x="590095" y="1303561"/>
                  <a:pt x="587375" y="1295400"/>
                </a:cubicBezTo>
                <a:cubicBezTo>
                  <a:pt x="588583" y="1289362"/>
                  <a:pt x="590471" y="1276509"/>
                  <a:pt x="593725" y="1270000"/>
                </a:cubicBezTo>
                <a:cubicBezTo>
                  <a:pt x="595432" y="1266587"/>
                  <a:pt x="597095" y="1262859"/>
                  <a:pt x="600075" y="1260475"/>
                </a:cubicBezTo>
                <a:cubicBezTo>
                  <a:pt x="602688" y="1258384"/>
                  <a:pt x="606425" y="1258358"/>
                  <a:pt x="609600" y="1257300"/>
                </a:cubicBezTo>
                <a:cubicBezTo>
                  <a:pt x="610658" y="1254125"/>
                  <a:pt x="612119" y="1251057"/>
                  <a:pt x="612775" y="1247775"/>
                </a:cubicBezTo>
                <a:cubicBezTo>
                  <a:pt x="616020" y="1231549"/>
                  <a:pt x="610443" y="1222094"/>
                  <a:pt x="628650" y="1216025"/>
                </a:cubicBezTo>
                <a:cubicBezTo>
                  <a:pt x="636745" y="1213327"/>
                  <a:pt x="645583" y="1213908"/>
                  <a:pt x="654050" y="1212850"/>
                </a:cubicBezTo>
                <a:lnTo>
                  <a:pt x="673100" y="1193800"/>
                </a:lnTo>
                <a:cubicBezTo>
                  <a:pt x="679082" y="1187818"/>
                  <a:pt x="685439" y="1182707"/>
                  <a:pt x="688975" y="1174750"/>
                </a:cubicBezTo>
                <a:cubicBezTo>
                  <a:pt x="696109" y="1158697"/>
                  <a:pt x="695428" y="1153546"/>
                  <a:pt x="698500" y="1136650"/>
                </a:cubicBezTo>
                <a:cubicBezTo>
                  <a:pt x="699465" y="1131341"/>
                  <a:pt x="700617" y="1126067"/>
                  <a:pt x="701675" y="1120775"/>
                </a:cubicBezTo>
                <a:cubicBezTo>
                  <a:pt x="700617" y="1105958"/>
                  <a:pt x="699845" y="1091118"/>
                  <a:pt x="698500" y="1076325"/>
                </a:cubicBezTo>
                <a:cubicBezTo>
                  <a:pt x="697727" y="1067827"/>
                  <a:pt x="696174" y="1059415"/>
                  <a:pt x="695325" y="1050925"/>
                </a:cubicBezTo>
                <a:cubicBezTo>
                  <a:pt x="694204" y="1039714"/>
                  <a:pt x="694809" y="1007289"/>
                  <a:pt x="685800" y="993775"/>
                </a:cubicBezTo>
                <a:cubicBezTo>
                  <a:pt x="683683" y="990600"/>
                  <a:pt x="682148" y="986948"/>
                  <a:pt x="679450" y="984250"/>
                </a:cubicBezTo>
                <a:cubicBezTo>
                  <a:pt x="676752" y="981552"/>
                  <a:pt x="672856" y="980343"/>
                  <a:pt x="669925" y="977900"/>
                </a:cubicBezTo>
                <a:cubicBezTo>
                  <a:pt x="666476" y="975025"/>
                  <a:pt x="663944" y="971132"/>
                  <a:pt x="660400" y="968375"/>
                </a:cubicBezTo>
                <a:cubicBezTo>
                  <a:pt x="654376" y="963690"/>
                  <a:pt x="646746" y="961071"/>
                  <a:pt x="641350" y="955675"/>
                </a:cubicBezTo>
                <a:cubicBezTo>
                  <a:pt x="619933" y="934258"/>
                  <a:pt x="630819" y="939465"/>
                  <a:pt x="612775" y="933450"/>
                </a:cubicBezTo>
                <a:cubicBezTo>
                  <a:pt x="609600" y="930275"/>
                  <a:pt x="607175" y="926106"/>
                  <a:pt x="603250" y="923925"/>
                </a:cubicBezTo>
                <a:cubicBezTo>
                  <a:pt x="597399" y="920674"/>
                  <a:pt x="590550" y="919692"/>
                  <a:pt x="584200" y="917575"/>
                </a:cubicBezTo>
                <a:cubicBezTo>
                  <a:pt x="556948" y="908491"/>
                  <a:pt x="600327" y="922401"/>
                  <a:pt x="555625" y="911225"/>
                </a:cubicBezTo>
                <a:cubicBezTo>
                  <a:pt x="510296" y="899893"/>
                  <a:pt x="568960" y="908114"/>
                  <a:pt x="504825" y="901700"/>
                </a:cubicBezTo>
                <a:cubicBezTo>
                  <a:pt x="498475" y="899583"/>
                  <a:pt x="491344" y="899063"/>
                  <a:pt x="485775" y="895350"/>
                </a:cubicBezTo>
                <a:cubicBezTo>
                  <a:pt x="482600" y="893233"/>
                  <a:pt x="479836" y="890304"/>
                  <a:pt x="476250" y="889000"/>
                </a:cubicBezTo>
                <a:cubicBezTo>
                  <a:pt x="468048" y="886018"/>
                  <a:pt x="459129" y="885410"/>
                  <a:pt x="450850" y="882650"/>
                </a:cubicBezTo>
                <a:cubicBezTo>
                  <a:pt x="447675" y="881592"/>
                  <a:pt x="444572" y="880287"/>
                  <a:pt x="441325" y="879475"/>
                </a:cubicBezTo>
                <a:cubicBezTo>
                  <a:pt x="436090" y="878166"/>
                  <a:pt x="430759" y="877265"/>
                  <a:pt x="425450" y="876300"/>
                </a:cubicBezTo>
                <a:cubicBezTo>
                  <a:pt x="386792" y="869271"/>
                  <a:pt x="426986" y="877085"/>
                  <a:pt x="384175" y="869950"/>
                </a:cubicBezTo>
                <a:cubicBezTo>
                  <a:pt x="366224" y="866958"/>
                  <a:pt x="367853" y="866626"/>
                  <a:pt x="349250" y="860425"/>
                </a:cubicBezTo>
                <a:lnTo>
                  <a:pt x="339725" y="857250"/>
                </a:lnTo>
                <a:cubicBezTo>
                  <a:pt x="333375" y="858308"/>
                  <a:pt x="326617" y="857949"/>
                  <a:pt x="320675" y="860425"/>
                </a:cubicBezTo>
                <a:cubicBezTo>
                  <a:pt x="313630" y="863360"/>
                  <a:pt x="308865" y="870712"/>
                  <a:pt x="301625" y="873125"/>
                </a:cubicBezTo>
                <a:cubicBezTo>
                  <a:pt x="266887" y="884704"/>
                  <a:pt x="319504" y="866237"/>
                  <a:pt x="282575" y="882650"/>
                </a:cubicBezTo>
                <a:cubicBezTo>
                  <a:pt x="272637" y="887067"/>
                  <a:pt x="261380" y="889536"/>
                  <a:pt x="250825" y="892175"/>
                </a:cubicBezTo>
                <a:cubicBezTo>
                  <a:pt x="227273" y="856847"/>
                  <a:pt x="249310" y="881455"/>
                  <a:pt x="228600" y="869950"/>
                </a:cubicBezTo>
                <a:cubicBezTo>
                  <a:pt x="221929" y="866244"/>
                  <a:pt x="209550" y="857250"/>
                  <a:pt x="209550" y="857250"/>
                </a:cubicBezTo>
                <a:cubicBezTo>
                  <a:pt x="207433" y="854075"/>
                  <a:pt x="206180" y="850109"/>
                  <a:pt x="203200" y="847725"/>
                </a:cubicBezTo>
                <a:cubicBezTo>
                  <a:pt x="200587" y="845634"/>
                  <a:pt x="196601" y="846175"/>
                  <a:pt x="193675" y="844550"/>
                </a:cubicBezTo>
                <a:cubicBezTo>
                  <a:pt x="187004" y="840844"/>
                  <a:pt x="180975" y="836083"/>
                  <a:pt x="174625" y="831850"/>
                </a:cubicBezTo>
                <a:lnTo>
                  <a:pt x="174625" y="831850"/>
                </a:lnTo>
                <a:cubicBezTo>
                  <a:pt x="162402" y="819627"/>
                  <a:pt x="168836" y="824816"/>
                  <a:pt x="155575" y="815975"/>
                </a:cubicBezTo>
                <a:cubicBezTo>
                  <a:pt x="149394" y="797432"/>
                  <a:pt x="157236" y="814461"/>
                  <a:pt x="142875" y="800100"/>
                </a:cubicBezTo>
                <a:cubicBezTo>
                  <a:pt x="121708" y="778933"/>
                  <a:pt x="152400" y="801158"/>
                  <a:pt x="127000" y="784225"/>
                </a:cubicBezTo>
                <a:cubicBezTo>
                  <a:pt x="129117" y="777875"/>
                  <a:pt x="135467" y="771525"/>
                  <a:pt x="133350" y="765175"/>
                </a:cubicBezTo>
                <a:cubicBezTo>
                  <a:pt x="125370" y="741234"/>
                  <a:pt x="136135" y="770744"/>
                  <a:pt x="123825" y="746125"/>
                </a:cubicBezTo>
                <a:cubicBezTo>
                  <a:pt x="122328" y="743132"/>
                  <a:pt x="122275" y="739526"/>
                  <a:pt x="120650" y="736600"/>
                </a:cubicBezTo>
                <a:cubicBezTo>
                  <a:pt x="116944" y="729929"/>
                  <a:pt x="112183" y="723900"/>
                  <a:pt x="107950" y="717550"/>
                </a:cubicBezTo>
                <a:lnTo>
                  <a:pt x="95250" y="698500"/>
                </a:lnTo>
                <a:lnTo>
                  <a:pt x="88900" y="688975"/>
                </a:lnTo>
                <a:cubicBezTo>
                  <a:pt x="89958" y="685800"/>
                  <a:pt x="92075" y="682797"/>
                  <a:pt x="92075" y="679450"/>
                </a:cubicBezTo>
                <a:cubicBezTo>
                  <a:pt x="92075" y="652563"/>
                  <a:pt x="89846" y="650539"/>
                  <a:pt x="82550" y="628650"/>
                </a:cubicBezTo>
                <a:cubicBezTo>
                  <a:pt x="81492" y="625475"/>
                  <a:pt x="81231" y="621910"/>
                  <a:pt x="79375" y="619125"/>
                </a:cubicBezTo>
                <a:lnTo>
                  <a:pt x="66675" y="600075"/>
                </a:lnTo>
                <a:lnTo>
                  <a:pt x="53975" y="581025"/>
                </a:lnTo>
                <a:cubicBezTo>
                  <a:pt x="51858" y="577850"/>
                  <a:pt x="48832" y="575120"/>
                  <a:pt x="47625" y="571500"/>
                </a:cubicBezTo>
                <a:cubicBezTo>
                  <a:pt x="42045" y="554761"/>
                  <a:pt x="48138" y="568305"/>
                  <a:pt x="34925" y="552450"/>
                </a:cubicBezTo>
                <a:cubicBezTo>
                  <a:pt x="21696" y="536575"/>
                  <a:pt x="36512" y="548217"/>
                  <a:pt x="19050" y="536575"/>
                </a:cubicBezTo>
                <a:lnTo>
                  <a:pt x="6350" y="517525"/>
                </a:lnTo>
                <a:lnTo>
                  <a:pt x="0" y="508000"/>
                </a:lnTo>
                <a:cubicBezTo>
                  <a:pt x="1058" y="504825"/>
                  <a:pt x="1084" y="501088"/>
                  <a:pt x="3175" y="498475"/>
                </a:cubicBezTo>
                <a:cubicBezTo>
                  <a:pt x="5559" y="495495"/>
                  <a:pt x="9769" y="494568"/>
                  <a:pt x="12700" y="492125"/>
                </a:cubicBezTo>
                <a:cubicBezTo>
                  <a:pt x="16149" y="489250"/>
                  <a:pt x="19350" y="486049"/>
                  <a:pt x="22225" y="482600"/>
                </a:cubicBezTo>
                <a:cubicBezTo>
                  <a:pt x="35454" y="466725"/>
                  <a:pt x="20638" y="478367"/>
                  <a:pt x="38100" y="466725"/>
                </a:cubicBezTo>
                <a:cubicBezTo>
                  <a:pt x="40217" y="463550"/>
                  <a:pt x="41752" y="459898"/>
                  <a:pt x="44450" y="457200"/>
                </a:cubicBezTo>
                <a:cubicBezTo>
                  <a:pt x="47148" y="454502"/>
                  <a:pt x="51591" y="453830"/>
                  <a:pt x="53975" y="450850"/>
                </a:cubicBezTo>
                <a:cubicBezTo>
                  <a:pt x="56066" y="448237"/>
                  <a:pt x="55653" y="444318"/>
                  <a:pt x="57150" y="441325"/>
                </a:cubicBezTo>
                <a:cubicBezTo>
                  <a:pt x="58857" y="437912"/>
                  <a:pt x="61383" y="434975"/>
                  <a:pt x="63500" y="431800"/>
                </a:cubicBezTo>
                <a:cubicBezTo>
                  <a:pt x="64558" y="426508"/>
                  <a:pt x="66138" y="421295"/>
                  <a:pt x="66675" y="415925"/>
                </a:cubicBezTo>
                <a:cubicBezTo>
                  <a:pt x="71734" y="365331"/>
                  <a:pt x="66212" y="383082"/>
                  <a:pt x="73025" y="352425"/>
                </a:cubicBezTo>
                <a:cubicBezTo>
                  <a:pt x="73972" y="348165"/>
                  <a:pt x="74946" y="343905"/>
                  <a:pt x="76200" y="339725"/>
                </a:cubicBezTo>
                <a:cubicBezTo>
                  <a:pt x="78123" y="333314"/>
                  <a:pt x="82550" y="320675"/>
                  <a:pt x="82550" y="320675"/>
                </a:cubicBezTo>
                <a:lnTo>
                  <a:pt x="73025" y="292100"/>
                </a:lnTo>
                <a:cubicBezTo>
                  <a:pt x="71967" y="288925"/>
                  <a:pt x="71706" y="285360"/>
                  <a:pt x="69850" y="282575"/>
                </a:cubicBezTo>
                <a:lnTo>
                  <a:pt x="50800" y="254000"/>
                </a:lnTo>
                <a:lnTo>
                  <a:pt x="44450" y="244475"/>
                </a:lnTo>
                <a:cubicBezTo>
                  <a:pt x="42333" y="241300"/>
                  <a:pt x="39307" y="238570"/>
                  <a:pt x="38100" y="234950"/>
                </a:cubicBezTo>
                <a:lnTo>
                  <a:pt x="34925" y="225425"/>
                </a:lnTo>
                <a:cubicBezTo>
                  <a:pt x="38100" y="224367"/>
                  <a:pt x="41524" y="223875"/>
                  <a:pt x="44450" y="222250"/>
                </a:cubicBezTo>
                <a:cubicBezTo>
                  <a:pt x="51121" y="218544"/>
                  <a:pt x="63500" y="209550"/>
                  <a:pt x="63500" y="209550"/>
                </a:cubicBezTo>
                <a:cubicBezTo>
                  <a:pt x="67733" y="203200"/>
                  <a:pt x="73787" y="197740"/>
                  <a:pt x="76200" y="190500"/>
                </a:cubicBezTo>
                <a:cubicBezTo>
                  <a:pt x="84223" y="166430"/>
                  <a:pt x="78534" y="176805"/>
                  <a:pt x="92075" y="158750"/>
                </a:cubicBezTo>
                <a:cubicBezTo>
                  <a:pt x="95219" y="149319"/>
                  <a:pt x="97228" y="137722"/>
                  <a:pt x="104775" y="130175"/>
                </a:cubicBezTo>
                <a:cubicBezTo>
                  <a:pt x="107473" y="127477"/>
                  <a:pt x="110813" y="125375"/>
                  <a:pt x="114300" y="123825"/>
                </a:cubicBezTo>
                <a:cubicBezTo>
                  <a:pt x="128662" y="117442"/>
                  <a:pt x="137131" y="116649"/>
                  <a:pt x="152400" y="114300"/>
                </a:cubicBezTo>
                <a:cubicBezTo>
                  <a:pt x="159797" y="113162"/>
                  <a:pt x="167243" y="112355"/>
                  <a:pt x="174625" y="111125"/>
                </a:cubicBezTo>
                <a:cubicBezTo>
                  <a:pt x="181423" y="109992"/>
                  <a:pt x="196065" y="106916"/>
                  <a:pt x="203200" y="104775"/>
                </a:cubicBezTo>
                <a:cubicBezTo>
                  <a:pt x="209611" y="102852"/>
                  <a:pt x="222250" y="98425"/>
                  <a:pt x="222250" y="98425"/>
                </a:cubicBezTo>
                <a:cubicBezTo>
                  <a:pt x="224367" y="95250"/>
                  <a:pt x="225620" y="91284"/>
                  <a:pt x="228600" y="88900"/>
                </a:cubicBezTo>
                <a:cubicBezTo>
                  <a:pt x="231213" y="86809"/>
                  <a:pt x="235132" y="87222"/>
                  <a:pt x="238125" y="85725"/>
                </a:cubicBezTo>
                <a:cubicBezTo>
                  <a:pt x="262744" y="73415"/>
                  <a:pt x="233234" y="84180"/>
                  <a:pt x="257175" y="76200"/>
                </a:cubicBezTo>
                <a:cubicBezTo>
                  <a:pt x="260350" y="77258"/>
                  <a:pt x="263353" y="79375"/>
                  <a:pt x="266700" y="79375"/>
                </a:cubicBezTo>
                <a:cubicBezTo>
                  <a:pt x="271064" y="79375"/>
                  <a:pt x="275107" y="76981"/>
                  <a:pt x="279400" y="76200"/>
                </a:cubicBezTo>
                <a:cubicBezTo>
                  <a:pt x="286763" y="74861"/>
                  <a:pt x="294217" y="74083"/>
                  <a:pt x="301625" y="73025"/>
                </a:cubicBezTo>
                <a:cubicBezTo>
                  <a:pt x="304800" y="70908"/>
                  <a:pt x="308452" y="69373"/>
                  <a:pt x="311150" y="66675"/>
                </a:cubicBezTo>
                <a:cubicBezTo>
                  <a:pt x="313848" y="63977"/>
                  <a:pt x="314520" y="59534"/>
                  <a:pt x="317500" y="57150"/>
                </a:cubicBezTo>
                <a:cubicBezTo>
                  <a:pt x="320113" y="55059"/>
                  <a:pt x="324032" y="55472"/>
                  <a:pt x="327025" y="53975"/>
                </a:cubicBezTo>
                <a:cubicBezTo>
                  <a:pt x="330438" y="52268"/>
                  <a:pt x="333043" y="49128"/>
                  <a:pt x="336550" y="47625"/>
                </a:cubicBezTo>
                <a:cubicBezTo>
                  <a:pt x="350792" y="41521"/>
                  <a:pt x="346418" y="47454"/>
                  <a:pt x="358775" y="41275"/>
                </a:cubicBezTo>
                <a:cubicBezTo>
                  <a:pt x="362188" y="39568"/>
                  <a:pt x="364813" y="36475"/>
                  <a:pt x="368300" y="34925"/>
                </a:cubicBezTo>
                <a:cubicBezTo>
                  <a:pt x="374417" y="32207"/>
                  <a:pt x="381000" y="30692"/>
                  <a:pt x="387350" y="28575"/>
                </a:cubicBezTo>
                <a:cubicBezTo>
                  <a:pt x="390525" y="27517"/>
                  <a:pt x="393593" y="26056"/>
                  <a:pt x="396875" y="25400"/>
                </a:cubicBezTo>
                <a:cubicBezTo>
                  <a:pt x="402167" y="24342"/>
                  <a:pt x="407482" y="23396"/>
                  <a:pt x="412750" y="22225"/>
                </a:cubicBezTo>
                <a:cubicBezTo>
                  <a:pt x="427145" y="19026"/>
                  <a:pt x="428671" y="17976"/>
                  <a:pt x="444500" y="12700"/>
                </a:cubicBezTo>
                <a:lnTo>
                  <a:pt x="454025" y="9525"/>
                </a:lnTo>
                <a:lnTo>
                  <a:pt x="463550" y="6350"/>
                </a:lnTo>
                <a:lnTo>
                  <a:pt x="498475" y="0"/>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94" name="Google Shape;1294;p67"/>
          <p:cNvSpPr/>
          <p:nvPr/>
        </p:nvSpPr>
        <p:spPr>
          <a:xfrm rot="397143">
            <a:off x="7268599" y="5086986"/>
            <a:ext cx="594689" cy="901398"/>
          </a:xfrm>
          <a:custGeom>
            <a:avLst/>
            <a:gdLst/>
            <a:ahLst/>
            <a:cxnLst/>
            <a:rect l="l" t="t" r="r" b="b"/>
            <a:pathLst>
              <a:path w="806450" h="1222375" extrusionOk="0">
                <a:moveTo>
                  <a:pt x="190500" y="1101725"/>
                </a:moveTo>
                <a:cubicBezTo>
                  <a:pt x="190500" y="1098021"/>
                  <a:pt x="192366" y="1091085"/>
                  <a:pt x="193675" y="1085850"/>
                </a:cubicBezTo>
                <a:cubicBezTo>
                  <a:pt x="194487" y="1082603"/>
                  <a:pt x="196850" y="1079672"/>
                  <a:pt x="196850" y="1076325"/>
                </a:cubicBezTo>
                <a:cubicBezTo>
                  <a:pt x="196850" y="1064130"/>
                  <a:pt x="190816" y="1013773"/>
                  <a:pt x="187325" y="1003300"/>
                </a:cubicBezTo>
                <a:cubicBezTo>
                  <a:pt x="179345" y="979359"/>
                  <a:pt x="190110" y="1008869"/>
                  <a:pt x="177800" y="984250"/>
                </a:cubicBezTo>
                <a:cubicBezTo>
                  <a:pt x="176303" y="981257"/>
                  <a:pt x="176992" y="977092"/>
                  <a:pt x="174625" y="974725"/>
                </a:cubicBezTo>
                <a:cubicBezTo>
                  <a:pt x="172258" y="972358"/>
                  <a:pt x="168093" y="973047"/>
                  <a:pt x="165100" y="971550"/>
                </a:cubicBezTo>
                <a:cubicBezTo>
                  <a:pt x="143174" y="960587"/>
                  <a:pt x="169306" y="968633"/>
                  <a:pt x="142875" y="962025"/>
                </a:cubicBezTo>
                <a:cubicBezTo>
                  <a:pt x="140758" y="958850"/>
                  <a:pt x="139223" y="955198"/>
                  <a:pt x="136525" y="952500"/>
                </a:cubicBezTo>
                <a:cubicBezTo>
                  <a:pt x="133827" y="949802"/>
                  <a:pt x="129513" y="949022"/>
                  <a:pt x="127000" y="946150"/>
                </a:cubicBezTo>
                <a:cubicBezTo>
                  <a:pt x="121974" y="940407"/>
                  <a:pt x="114300" y="927100"/>
                  <a:pt x="114300" y="927100"/>
                </a:cubicBezTo>
                <a:cubicBezTo>
                  <a:pt x="111125" y="928158"/>
                  <a:pt x="107768" y="928778"/>
                  <a:pt x="104775" y="930275"/>
                </a:cubicBezTo>
                <a:cubicBezTo>
                  <a:pt x="101362" y="931982"/>
                  <a:pt x="98737" y="935075"/>
                  <a:pt x="95250" y="936625"/>
                </a:cubicBezTo>
                <a:cubicBezTo>
                  <a:pt x="89133" y="939343"/>
                  <a:pt x="76200" y="942975"/>
                  <a:pt x="76200" y="942975"/>
                </a:cubicBezTo>
                <a:cubicBezTo>
                  <a:pt x="66137" y="958069"/>
                  <a:pt x="73470" y="951293"/>
                  <a:pt x="50800" y="958850"/>
                </a:cubicBezTo>
                <a:lnTo>
                  <a:pt x="41275" y="962025"/>
                </a:lnTo>
                <a:cubicBezTo>
                  <a:pt x="36085" y="960295"/>
                  <a:pt x="25464" y="957683"/>
                  <a:pt x="22225" y="952500"/>
                </a:cubicBezTo>
                <a:cubicBezTo>
                  <a:pt x="18677" y="946824"/>
                  <a:pt x="17992" y="939800"/>
                  <a:pt x="15875" y="933450"/>
                </a:cubicBezTo>
                <a:lnTo>
                  <a:pt x="12700" y="923925"/>
                </a:lnTo>
                <a:cubicBezTo>
                  <a:pt x="14817" y="917575"/>
                  <a:pt x="22763" y="910444"/>
                  <a:pt x="19050" y="904875"/>
                </a:cubicBezTo>
                <a:cubicBezTo>
                  <a:pt x="16933" y="901700"/>
                  <a:pt x="14250" y="898837"/>
                  <a:pt x="12700" y="895350"/>
                </a:cubicBezTo>
                <a:cubicBezTo>
                  <a:pt x="6841" y="882167"/>
                  <a:pt x="5891" y="874006"/>
                  <a:pt x="3175" y="860425"/>
                </a:cubicBezTo>
                <a:cubicBezTo>
                  <a:pt x="4383" y="854387"/>
                  <a:pt x="6271" y="841534"/>
                  <a:pt x="9525" y="835025"/>
                </a:cubicBezTo>
                <a:cubicBezTo>
                  <a:pt x="11232" y="831612"/>
                  <a:pt x="13758" y="828675"/>
                  <a:pt x="15875" y="825500"/>
                </a:cubicBezTo>
                <a:lnTo>
                  <a:pt x="6350" y="796925"/>
                </a:lnTo>
                <a:lnTo>
                  <a:pt x="3175" y="787400"/>
                </a:lnTo>
                <a:cubicBezTo>
                  <a:pt x="2117" y="775758"/>
                  <a:pt x="0" y="764165"/>
                  <a:pt x="0" y="752475"/>
                </a:cubicBezTo>
                <a:cubicBezTo>
                  <a:pt x="0" y="749128"/>
                  <a:pt x="390" y="744806"/>
                  <a:pt x="3175" y="742950"/>
                </a:cubicBezTo>
                <a:cubicBezTo>
                  <a:pt x="7665" y="739957"/>
                  <a:pt x="13758" y="740833"/>
                  <a:pt x="19050" y="739775"/>
                </a:cubicBezTo>
                <a:cubicBezTo>
                  <a:pt x="22225" y="737658"/>
                  <a:pt x="25877" y="736123"/>
                  <a:pt x="28575" y="733425"/>
                </a:cubicBezTo>
                <a:cubicBezTo>
                  <a:pt x="41540" y="720460"/>
                  <a:pt x="26988" y="720196"/>
                  <a:pt x="53975" y="711200"/>
                </a:cubicBezTo>
                <a:cubicBezTo>
                  <a:pt x="76645" y="703643"/>
                  <a:pt x="67456" y="708563"/>
                  <a:pt x="82550" y="698500"/>
                </a:cubicBezTo>
                <a:cubicBezTo>
                  <a:pt x="84667" y="695325"/>
                  <a:pt x="87193" y="692388"/>
                  <a:pt x="88900" y="688975"/>
                </a:cubicBezTo>
                <a:cubicBezTo>
                  <a:pt x="90397" y="685982"/>
                  <a:pt x="90450" y="682376"/>
                  <a:pt x="92075" y="679450"/>
                </a:cubicBezTo>
                <a:cubicBezTo>
                  <a:pt x="95781" y="672779"/>
                  <a:pt x="104775" y="660400"/>
                  <a:pt x="104775" y="660400"/>
                </a:cubicBezTo>
                <a:cubicBezTo>
                  <a:pt x="103000" y="653301"/>
                  <a:pt x="98342" y="633288"/>
                  <a:pt x="95250" y="628650"/>
                </a:cubicBezTo>
                <a:cubicBezTo>
                  <a:pt x="93133" y="625475"/>
                  <a:pt x="90450" y="622612"/>
                  <a:pt x="88900" y="619125"/>
                </a:cubicBezTo>
                <a:cubicBezTo>
                  <a:pt x="86182" y="613008"/>
                  <a:pt x="86263" y="605644"/>
                  <a:pt x="82550" y="600075"/>
                </a:cubicBezTo>
                <a:lnTo>
                  <a:pt x="63500" y="571500"/>
                </a:lnTo>
                <a:cubicBezTo>
                  <a:pt x="61383" y="568325"/>
                  <a:pt x="58357" y="565595"/>
                  <a:pt x="57150" y="561975"/>
                </a:cubicBezTo>
                <a:cubicBezTo>
                  <a:pt x="40768" y="512828"/>
                  <a:pt x="59544" y="563589"/>
                  <a:pt x="44450" y="533400"/>
                </a:cubicBezTo>
                <a:cubicBezTo>
                  <a:pt x="42953" y="530407"/>
                  <a:pt x="42900" y="526801"/>
                  <a:pt x="41275" y="523875"/>
                </a:cubicBezTo>
                <a:cubicBezTo>
                  <a:pt x="37569" y="517204"/>
                  <a:pt x="32808" y="511175"/>
                  <a:pt x="28575" y="504825"/>
                </a:cubicBezTo>
                <a:cubicBezTo>
                  <a:pt x="26458" y="501650"/>
                  <a:pt x="23432" y="498920"/>
                  <a:pt x="22225" y="495300"/>
                </a:cubicBezTo>
                <a:lnTo>
                  <a:pt x="19050" y="485775"/>
                </a:lnTo>
                <a:cubicBezTo>
                  <a:pt x="29113" y="470681"/>
                  <a:pt x="21780" y="477457"/>
                  <a:pt x="44450" y="469900"/>
                </a:cubicBezTo>
                <a:lnTo>
                  <a:pt x="53975" y="466725"/>
                </a:lnTo>
                <a:lnTo>
                  <a:pt x="82550" y="476250"/>
                </a:lnTo>
                <a:lnTo>
                  <a:pt x="92075" y="479425"/>
                </a:lnTo>
                <a:lnTo>
                  <a:pt x="101600" y="482600"/>
                </a:lnTo>
                <a:cubicBezTo>
                  <a:pt x="105833" y="481542"/>
                  <a:pt x="112055" y="483167"/>
                  <a:pt x="114300" y="479425"/>
                </a:cubicBezTo>
                <a:cubicBezTo>
                  <a:pt x="116545" y="475683"/>
                  <a:pt x="112324" y="470921"/>
                  <a:pt x="111125" y="466725"/>
                </a:cubicBezTo>
                <a:cubicBezTo>
                  <a:pt x="107839" y="455223"/>
                  <a:pt x="108557" y="458111"/>
                  <a:pt x="101600" y="447675"/>
                </a:cubicBezTo>
                <a:cubicBezTo>
                  <a:pt x="102658" y="442383"/>
                  <a:pt x="103466" y="437035"/>
                  <a:pt x="104775" y="431800"/>
                </a:cubicBezTo>
                <a:cubicBezTo>
                  <a:pt x="105587" y="428553"/>
                  <a:pt x="104957" y="423772"/>
                  <a:pt x="107950" y="422275"/>
                </a:cubicBezTo>
                <a:cubicBezTo>
                  <a:pt x="110943" y="420778"/>
                  <a:pt x="114300" y="424392"/>
                  <a:pt x="117475" y="425450"/>
                </a:cubicBezTo>
                <a:cubicBezTo>
                  <a:pt x="157177" y="415524"/>
                  <a:pt x="107816" y="428210"/>
                  <a:pt x="139700" y="419100"/>
                </a:cubicBezTo>
                <a:cubicBezTo>
                  <a:pt x="167607" y="411127"/>
                  <a:pt x="139087" y="420363"/>
                  <a:pt x="161925" y="412750"/>
                </a:cubicBezTo>
                <a:cubicBezTo>
                  <a:pt x="164042" y="409575"/>
                  <a:pt x="166568" y="406638"/>
                  <a:pt x="168275" y="403225"/>
                </a:cubicBezTo>
                <a:cubicBezTo>
                  <a:pt x="174935" y="389906"/>
                  <a:pt x="171887" y="371551"/>
                  <a:pt x="174625" y="358775"/>
                </a:cubicBezTo>
                <a:cubicBezTo>
                  <a:pt x="175989" y="352408"/>
                  <a:pt x="187074" y="343836"/>
                  <a:pt x="190500" y="339725"/>
                </a:cubicBezTo>
                <a:cubicBezTo>
                  <a:pt x="203729" y="323850"/>
                  <a:pt x="188913" y="335492"/>
                  <a:pt x="206375" y="323850"/>
                </a:cubicBezTo>
                <a:cubicBezTo>
                  <a:pt x="209550" y="324908"/>
                  <a:pt x="212793" y="328268"/>
                  <a:pt x="215900" y="327025"/>
                </a:cubicBezTo>
                <a:cubicBezTo>
                  <a:pt x="227499" y="322385"/>
                  <a:pt x="219809" y="307983"/>
                  <a:pt x="219075" y="301625"/>
                </a:cubicBezTo>
                <a:cubicBezTo>
                  <a:pt x="216516" y="279447"/>
                  <a:pt x="212725" y="234950"/>
                  <a:pt x="212725" y="234950"/>
                </a:cubicBezTo>
                <a:cubicBezTo>
                  <a:pt x="217224" y="216955"/>
                  <a:pt x="217360" y="223199"/>
                  <a:pt x="212725" y="200025"/>
                </a:cubicBezTo>
                <a:cubicBezTo>
                  <a:pt x="212069" y="196743"/>
                  <a:pt x="211641" y="193113"/>
                  <a:pt x="209550" y="190500"/>
                </a:cubicBezTo>
                <a:cubicBezTo>
                  <a:pt x="207166" y="187520"/>
                  <a:pt x="203200" y="186267"/>
                  <a:pt x="200025" y="184150"/>
                </a:cubicBezTo>
                <a:cubicBezTo>
                  <a:pt x="195792" y="177800"/>
                  <a:pt x="193675" y="169333"/>
                  <a:pt x="187325" y="165100"/>
                </a:cubicBezTo>
                <a:lnTo>
                  <a:pt x="168275" y="152400"/>
                </a:lnTo>
                <a:cubicBezTo>
                  <a:pt x="166158" y="149225"/>
                  <a:pt x="164797" y="145388"/>
                  <a:pt x="161925" y="142875"/>
                </a:cubicBezTo>
                <a:cubicBezTo>
                  <a:pt x="156182" y="137849"/>
                  <a:pt x="142875" y="130175"/>
                  <a:pt x="142875" y="130175"/>
                </a:cubicBezTo>
                <a:cubicBezTo>
                  <a:pt x="140758" y="127000"/>
                  <a:pt x="139397" y="123163"/>
                  <a:pt x="136525" y="120650"/>
                </a:cubicBezTo>
                <a:cubicBezTo>
                  <a:pt x="123088" y="108893"/>
                  <a:pt x="121032" y="109136"/>
                  <a:pt x="107950" y="104775"/>
                </a:cubicBezTo>
                <a:cubicBezTo>
                  <a:pt x="104775" y="101600"/>
                  <a:pt x="101874" y="98125"/>
                  <a:pt x="98425" y="95250"/>
                </a:cubicBezTo>
                <a:cubicBezTo>
                  <a:pt x="95494" y="92807"/>
                  <a:pt x="91598" y="91598"/>
                  <a:pt x="88900" y="88900"/>
                </a:cubicBezTo>
                <a:cubicBezTo>
                  <a:pt x="86202" y="86202"/>
                  <a:pt x="84667" y="82550"/>
                  <a:pt x="82550" y="79375"/>
                </a:cubicBezTo>
                <a:cubicBezTo>
                  <a:pt x="105241" y="45338"/>
                  <a:pt x="69904" y="96995"/>
                  <a:pt x="98425" y="60325"/>
                </a:cubicBezTo>
                <a:cubicBezTo>
                  <a:pt x="103110" y="54301"/>
                  <a:pt x="106892" y="47625"/>
                  <a:pt x="111125" y="41275"/>
                </a:cubicBezTo>
                <a:cubicBezTo>
                  <a:pt x="113242" y="38100"/>
                  <a:pt x="114300" y="33867"/>
                  <a:pt x="117475" y="31750"/>
                </a:cubicBezTo>
                <a:lnTo>
                  <a:pt x="127000" y="25400"/>
                </a:lnTo>
                <a:cubicBezTo>
                  <a:pt x="129117" y="22225"/>
                  <a:pt x="130478" y="18388"/>
                  <a:pt x="133350" y="15875"/>
                </a:cubicBezTo>
                <a:cubicBezTo>
                  <a:pt x="146787" y="4118"/>
                  <a:pt x="148843" y="4361"/>
                  <a:pt x="161925" y="0"/>
                </a:cubicBezTo>
                <a:cubicBezTo>
                  <a:pt x="189222" y="18198"/>
                  <a:pt x="154685" y="-3620"/>
                  <a:pt x="180975" y="9525"/>
                </a:cubicBezTo>
                <a:cubicBezTo>
                  <a:pt x="184388" y="11232"/>
                  <a:pt x="187087" y="14168"/>
                  <a:pt x="190500" y="15875"/>
                </a:cubicBezTo>
                <a:cubicBezTo>
                  <a:pt x="193493" y="17372"/>
                  <a:pt x="197032" y="17553"/>
                  <a:pt x="200025" y="19050"/>
                </a:cubicBezTo>
                <a:cubicBezTo>
                  <a:pt x="203438" y="20757"/>
                  <a:pt x="206137" y="23693"/>
                  <a:pt x="209550" y="25400"/>
                </a:cubicBezTo>
                <a:cubicBezTo>
                  <a:pt x="212543" y="26897"/>
                  <a:pt x="216082" y="27078"/>
                  <a:pt x="219075" y="28575"/>
                </a:cubicBezTo>
                <a:cubicBezTo>
                  <a:pt x="222488" y="30282"/>
                  <a:pt x="225113" y="33375"/>
                  <a:pt x="228600" y="34925"/>
                </a:cubicBezTo>
                <a:cubicBezTo>
                  <a:pt x="234717" y="37643"/>
                  <a:pt x="241300" y="39158"/>
                  <a:pt x="247650" y="41275"/>
                </a:cubicBezTo>
                <a:lnTo>
                  <a:pt x="257175" y="44450"/>
                </a:lnTo>
                <a:cubicBezTo>
                  <a:pt x="261408" y="43392"/>
                  <a:pt x="265608" y="42189"/>
                  <a:pt x="269875" y="41275"/>
                </a:cubicBezTo>
                <a:cubicBezTo>
                  <a:pt x="280428" y="39014"/>
                  <a:pt x="301625" y="34925"/>
                  <a:pt x="301625" y="34925"/>
                </a:cubicBezTo>
                <a:cubicBezTo>
                  <a:pt x="316442" y="35983"/>
                  <a:pt x="331447" y="35519"/>
                  <a:pt x="346075" y="38100"/>
                </a:cubicBezTo>
                <a:cubicBezTo>
                  <a:pt x="358669" y="40322"/>
                  <a:pt x="360045" y="57997"/>
                  <a:pt x="368300" y="63500"/>
                </a:cubicBezTo>
                <a:lnTo>
                  <a:pt x="377825" y="69850"/>
                </a:lnTo>
                <a:cubicBezTo>
                  <a:pt x="379942" y="73025"/>
                  <a:pt x="381640" y="76523"/>
                  <a:pt x="384175" y="79375"/>
                </a:cubicBezTo>
                <a:cubicBezTo>
                  <a:pt x="390141" y="86087"/>
                  <a:pt x="398244" y="90953"/>
                  <a:pt x="403225" y="98425"/>
                </a:cubicBezTo>
                <a:lnTo>
                  <a:pt x="415925" y="117475"/>
                </a:lnTo>
                <a:cubicBezTo>
                  <a:pt x="418042" y="120650"/>
                  <a:pt x="421068" y="123380"/>
                  <a:pt x="422275" y="127000"/>
                </a:cubicBezTo>
                <a:cubicBezTo>
                  <a:pt x="423333" y="130175"/>
                  <a:pt x="423953" y="133532"/>
                  <a:pt x="425450" y="136525"/>
                </a:cubicBezTo>
                <a:cubicBezTo>
                  <a:pt x="427157" y="139938"/>
                  <a:pt x="430093" y="142637"/>
                  <a:pt x="431800" y="146050"/>
                </a:cubicBezTo>
                <a:cubicBezTo>
                  <a:pt x="433297" y="149043"/>
                  <a:pt x="433478" y="152582"/>
                  <a:pt x="434975" y="155575"/>
                </a:cubicBezTo>
                <a:cubicBezTo>
                  <a:pt x="450069" y="185764"/>
                  <a:pt x="431293" y="135003"/>
                  <a:pt x="447675" y="184150"/>
                </a:cubicBezTo>
                <a:lnTo>
                  <a:pt x="450850" y="193675"/>
                </a:lnTo>
                <a:cubicBezTo>
                  <a:pt x="449792" y="196850"/>
                  <a:pt x="447675" y="199853"/>
                  <a:pt x="447675" y="203200"/>
                </a:cubicBezTo>
                <a:cubicBezTo>
                  <a:pt x="447675" y="207490"/>
                  <a:pt x="449560" y="230088"/>
                  <a:pt x="454025" y="238125"/>
                </a:cubicBezTo>
                <a:cubicBezTo>
                  <a:pt x="457731" y="244796"/>
                  <a:pt x="464312" y="249935"/>
                  <a:pt x="466725" y="257175"/>
                </a:cubicBezTo>
                <a:cubicBezTo>
                  <a:pt x="474705" y="281116"/>
                  <a:pt x="463940" y="251606"/>
                  <a:pt x="476250" y="276225"/>
                </a:cubicBezTo>
                <a:cubicBezTo>
                  <a:pt x="477747" y="279218"/>
                  <a:pt x="477928" y="282757"/>
                  <a:pt x="479425" y="285750"/>
                </a:cubicBezTo>
                <a:cubicBezTo>
                  <a:pt x="481132" y="289163"/>
                  <a:pt x="484225" y="291788"/>
                  <a:pt x="485775" y="295275"/>
                </a:cubicBezTo>
                <a:cubicBezTo>
                  <a:pt x="488493" y="301392"/>
                  <a:pt x="490008" y="307975"/>
                  <a:pt x="492125" y="314325"/>
                </a:cubicBezTo>
                <a:cubicBezTo>
                  <a:pt x="493183" y="317500"/>
                  <a:pt x="493444" y="321065"/>
                  <a:pt x="495300" y="323850"/>
                </a:cubicBezTo>
                <a:cubicBezTo>
                  <a:pt x="497417" y="327025"/>
                  <a:pt x="499115" y="330523"/>
                  <a:pt x="501650" y="333375"/>
                </a:cubicBezTo>
                <a:cubicBezTo>
                  <a:pt x="517467" y="351169"/>
                  <a:pt x="515748" y="349124"/>
                  <a:pt x="530225" y="358775"/>
                </a:cubicBezTo>
                <a:cubicBezTo>
                  <a:pt x="532342" y="361950"/>
                  <a:pt x="533703" y="365787"/>
                  <a:pt x="536575" y="368300"/>
                </a:cubicBezTo>
                <a:lnTo>
                  <a:pt x="565150" y="387350"/>
                </a:lnTo>
                <a:cubicBezTo>
                  <a:pt x="568325" y="389467"/>
                  <a:pt x="571977" y="391002"/>
                  <a:pt x="574675" y="393700"/>
                </a:cubicBezTo>
                <a:cubicBezTo>
                  <a:pt x="586898" y="405923"/>
                  <a:pt x="580464" y="400734"/>
                  <a:pt x="593725" y="409575"/>
                </a:cubicBezTo>
                <a:cubicBezTo>
                  <a:pt x="598910" y="417352"/>
                  <a:pt x="605101" y="421549"/>
                  <a:pt x="596900" y="431800"/>
                </a:cubicBezTo>
                <a:cubicBezTo>
                  <a:pt x="594809" y="434413"/>
                  <a:pt x="590550" y="433917"/>
                  <a:pt x="587375" y="434975"/>
                </a:cubicBezTo>
                <a:cubicBezTo>
                  <a:pt x="584200" y="433917"/>
                  <a:pt x="581117" y="432526"/>
                  <a:pt x="577850" y="431800"/>
                </a:cubicBezTo>
                <a:cubicBezTo>
                  <a:pt x="571566" y="430403"/>
                  <a:pt x="564907" y="430661"/>
                  <a:pt x="558800" y="428625"/>
                </a:cubicBezTo>
                <a:cubicBezTo>
                  <a:pt x="555180" y="427418"/>
                  <a:pt x="552688" y="423982"/>
                  <a:pt x="549275" y="422275"/>
                </a:cubicBezTo>
                <a:cubicBezTo>
                  <a:pt x="546282" y="420778"/>
                  <a:pt x="542743" y="420597"/>
                  <a:pt x="539750" y="419100"/>
                </a:cubicBezTo>
                <a:cubicBezTo>
                  <a:pt x="536337" y="417393"/>
                  <a:pt x="533712" y="414300"/>
                  <a:pt x="530225" y="412750"/>
                </a:cubicBezTo>
                <a:cubicBezTo>
                  <a:pt x="512522" y="404882"/>
                  <a:pt x="505781" y="405726"/>
                  <a:pt x="485775" y="403225"/>
                </a:cubicBezTo>
                <a:cubicBezTo>
                  <a:pt x="482600" y="402167"/>
                  <a:pt x="479517" y="400776"/>
                  <a:pt x="476250" y="400050"/>
                </a:cubicBezTo>
                <a:cubicBezTo>
                  <a:pt x="469966" y="398653"/>
                  <a:pt x="463513" y="398138"/>
                  <a:pt x="457200" y="396875"/>
                </a:cubicBezTo>
                <a:cubicBezTo>
                  <a:pt x="452921" y="396019"/>
                  <a:pt x="448733" y="394758"/>
                  <a:pt x="444500" y="393700"/>
                </a:cubicBezTo>
                <a:cubicBezTo>
                  <a:pt x="436033" y="394758"/>
                  <a:pt x="427332" y="394630"/>
                  <a:pt x="419100" y="396875"/>
                </a:cubicBezTo>
                <a:cubicBezTo>
                  <a:pt x="415419" y="397879"/>
                  <a:pt x="410623" y="399556"/>
                  <a:pt x="409575" y="403225"/>
                </a:cubicBezTo>
                <a:cubicBezTo>
                  <a:pt x="408092" y="408414"/>
                  <a:pt x="411441" y="413865"/>
                  <a:pt x="412750" y="419100"/>
                </a:cubicBezTo>
                <a:cubicBezTo>
                  <a:pt x="415813" y="431353"/>
                  <a:pt x="415613" y="428313"/>
                  <a:pt x="425450" y="438150"/>
                </a:cubicBezTo>
                <a:cubicBezTo>
                  <a:pt x="426508" y="441325"/>
                  <a:pt x="428625" y="444328"/>
                  <a:pt x="428625" y="447675"/>
                </a:cubicBezTo>
                <a:cubicBezTo>
                  <a:pt x="428625" y="451022"/>
                  <a:pt x="426369" y="453982"/>
                  <a:pt x="425450" y="457200"/>
                </a:cubicBezTo>
                <a:cubicBezTo>
                  <a:pt x="417477" y="485107"/>
                  <a:pt x="426713" y="456587"/>
                  <a:pt x="419100" y="479425"/>
                </a:cubicBezTo>
                <a:cubicBezTo>
                  <a:pt x="428693" y="508205"/>
                  <a:pt x="418720" y="491279"/>
                  <a:pt x="434975" y="504825"/>
                </a:cubicBezTo>
                <a:cubicBezTo>
                  <a:pt x="438424" y="507700"/>
                  <a:pt x="440956" y="511593"/>
                  <a:pt x="444500" y="514350"/>
                </a:cubicBezTo>
                <a:cubicBezTo>
                  <a:pt x="450524" y="519035"/>
                  <a:pt x="463550" y="527050"/>
                  <a:pt x="463550" y="527050"/>
                </a:cubicBezTo>
                <a:cubicBezTo>
                  <a:pt x="474465" y="543423"/>
                  <a:pt x="480260" y="541255"/>
                  <a:pt x="473075" y="555625"/>
                </a:cubicBezTo>
                <a:cubicBezTo>
                  <a:pt x="471368" y="559038"/>
                  <a:pt x="469423" y="562452"/>
                  <a:pt x="466725" y="565150"/>
                </a:cubicBezTo>
                <a:cubicBezTo>
                  <a:pt x="464027" y="567848"/>
                  <a:pt x="460375" y="569383"/>
                  <a:pt x="457200" y="571500"/>
                </a:cubicBezTo>
                <a:cubicBezTo>
                  <a:pt x="458258" y="576792"/>
                  <a:pt x="458183" y="582444"/>
                  <a:pt x="460375" y="587375"/>
                </a:cubicBezTo>
                <a:cubicBezTo>
                  <a:pt x="462524" y="592211"/>
                  <a:pt x="466824" y="595769"/>
                  <a:pt x="469900" y="600075"/>
                </a:cubicBezTo>
                <a:cubicBezTo>
                  <a:pt x="472118" y="603180"/>
                  <a:pt x="474032" y="606495"/>
                  <a:pt x="476250" y="609600"/>
                </a:cubicBezTo>
                <a:cubicBezTo>
                  <a:pt x="479326" y="613906"/>
                  <a:pt x="482970" y="617813"/>
                  <a:pt x="485775" y="622300"/>
                </a:cubicBezTo>
                <a:cubicBezTo>
                  <a:pt x="488283" y="626314"/>
                  <a:pt x="489374" y="631149"/>
                  <a:pt x="492125" y="635000"/>
                </a:cubicBezTo>
                <a:cubicBezTo>
                  <a:pt x="494735" y="638654"/>
                  <a:pt x="498893" y="640981"/>
                  <a:pt x="501650" y="644525"/>
                </a:cubicBezTo>
                <a:cubicBezTo>
                  <a:pt x="506335" y="650549"/>
                  <a:pt x="510117" y="657225"/>
                  <a:pt x="514350" y="663575"/>
                </a:cubicBezTo>
                <a:cubicBezTo>
                  <a:pt x="516467" y="666750"/>
                  <a:pt x="518993" y="669687"/>
                  <a:pt x="520700" y="673100"/>
                </a:cubicBezTo>
                <a:cubicBezTo>
                  <a:pt x="522817" y="677333"/>
                  <a:pt x="524702" y="681691"/>
                  <a:pt x="527050" y="685800"/>
                </a:cubicBezTo>
                <a:cubicBezTo>
                  <a:pt x="528943" y="689113"/>
                  <a:pt x="531693" y="691912"/>
                  <a:pt x="533400" y="695325"/>
                </a:cubicBezTo>
                <a:cubicBezTo>
                  <a:pt x="536068" y="700660"/>
                  <a:pt x="538224" y="712464"/>
                  <a:pt x="539750" y="717550"/>
                </a:cubicBezTo>
                <a:cubicBezTo>
                  <a:pt x="541673" y="723961"/>
                  <a:pt x="543983" y="730250"/>
                  <a:pt x="546100" y="736600"/>
                </a:cubicBezTo>
                <a:lnTo>
                  <a:pt x="549275" y="746125"/>
                </a:lnTo>
                <a:lnTo>
                  <a:pt x="552450" y="755650"/>
                </a:lnTo>
                <a:cubicBezTo>
                  <a:pt x="545744" y="775767"/>
                  <a:pt x="548392" y="763581"/>
                  <a:pt x="552450" y="800100"/>
                </a:cubicBezTo>
                <a:cubicBezTo>
                  <a:pt x="555198" y="824830"/>
                  <a:pt x="554487" y="818912"/>
                  <a:pt x="561975" y="841375"/>
                </a:cubicBezTo>
                <a:cubicBezTo>
                  <a:pt x="563033" y="844550"/>
                  <a:pt x="563294" y="848115"/>
                  <a:pt x="565150" y="850900"/>
                </a:cubicBezTo>
                <a:lnTo>
                  <a:pt x="571500" y="860425"/>
                </a:lnTo>
                <a:cubicBezTo>
                  <a:pt x="570442" y="863600"/>
                  <a:pt x="569822" y="866957"/>
                  <a:pt x="568325" y="869950"/>
                </a:cubicBezTo>
                <a:cubicBezTo>
                  <a:pt x="566618" y="873363"/>
                  <a:pt x="562292" y="875672"/>
                  <a:pt x="561975" y="879475"/>
                </a:cubicBezTo>
                <a:cubicBezTo>
                  <a:pt x="560476" y="897468"/>
                  <a:pt x="560796" y="908322"/>
                  <a:pt x="574675" y="917575"/>
                </a:cubicBezTo>
                <a:cubicBezTo>
                  <a:pt x="577460" y="919431"/>
                  <a:pt x="581025" y="919692"/>
                  <a:pt x="584200" y="920750"/>
                </a:cubicBezTo>
                <a:cubicBezTo>
                  <a:pt x="588433" y="919692"/>
                  <a:pt x="593493" y="920301"/>
                  <a:pt x="596900" y="917575"/>
                </a:cubicBezTo>
                <a:cubicBezTo>
                  <a:pt x="599513" y="915484"/>
                  <a:pt x="598578" y="911043"/>
                  <a:pt x="600075" y="908050"/>
                </a:cubicBezTo>
                <a:cubicBezTo>
                  <a:pt x="601782" y="904637"/>
                  <a:pt x="604875" y="902012"/>
                  <a:pt x="606425" y="898525"/>
                </a:cubicBezTo>
                <a:cubicBezTo>
                  <a:pt x="609143" y="892408"/>
                  <a:pt x="612775" y="879475"/>
                  <a:pt x="612775" y="879475"/>
                </a:cubicBezTo>
                <a:cubicBezTo>
                  <a:pt x="617008" y="880533"/>
                  <a:pt x="621279" y="881451"/>
                  <a:pt x="625475" y="882650"/>
                </a:cubicBezTo>
                <a:cubicBezTo>
                  <a:pt x="628693" y="883569"/>
                  <a:pt x="631753" y="885013"/>
                  <a:pt x="635000" y="885825"/>
                </a:cubicBezTo>
                <a:cubicBezTo>
                  <a:pt x="640235" y="887134"/>
                  <a:pt x="645669" y="887580"/>
                  <a:pt x="650875" y="889000"/>
                </a:cubicBezTo>
                <a:cubicBezTo>
                  <a:pt x="657333" y="890761"/>
                  <a:pt x="669925" y="895350"/>
                  <a:pt x="669925" y="895350"/>
                </a:cubicBezTo>
                <a:cubicBezTo>
                  <a:pt x="678115" y="894180"/>
                  <a:pt x="692809" y="893433"/>
                  <a:pt x="701675" y="889000"/>
                </a:cubicBezTo>
                <a:cubicBezTo>
                  <a:pt x="713499" y="883088"/>
                  <a:pt x="710192" y="881902"/>
                  <a:pt x="720725" y="873125"/>
                </a:cubicBezTo>
                <a:cubicBezTo>
                  <a:pt x="723656" y="870682"/>
                  <a:pt x="727075" y="868892"/>
                  <a:pt x="730250" y="866775"/>
                </a:cubicBezTo>
                <a:lnTo>
                  <a:pt x="768350" y="879475"/>
                </a:lnTo>
                <a:lnTo>
                  <a:pt x="787400" y="885825"/>
                </a:lnTo>
                <a:cubicBezTo>
                  <a:pt x="790575" y="886883"/>
                  <a:pt x="794140" y="887144"/>
                  <a:pt x="796925" y="889000"/>
                </a:cubicBezTo>
                <a:lnTo>
                  <a:pt x="806450" y="895350"/>
                </a:lnTo>
                <a:cubicBezTo>
                  <a:pt x="788988" y="906992"/>
                  <a:pt x="803804" y="895350"/>
                  <a:pt x="790575" y="911225"/>
                </a:cubicBezTo>
                <a:cubicBezTo>
                  <a:pt x="787700" y="914674"/>
                  <a:pt x="783807" y="917206"/>
                  <a:pt x="781050" y="920750"/>
                </a:cubicBezTo>
                <a:cubicBezTo>
                  <a:pt x="776365" y="926774"/>
                  <a:pt x="772583" y="933450"/>
                  <a:pt x="768350" y="939800"/>
                </a:cubicBezTo>
                <a:lnTo>
                  <a:pt x="762000" y="949325"/>
                </a:lnTo>
                <a:cubicBezTo>
                  <a:pt x="763058" y="962025"/>
                  <a:pt x="766859" y="974793"/>
                  <a:pt x="765175" y="987425"/>
                </a:cubicBezTo>
                <a:cubicBezTo>
                  <a:pt x="764582" y="991876"/>
                  <a:pt x="757831" y="993025"/>
                  <a:pt x="755650" y="996950"/>
                </a:cubicBezTo>
                <a:cubicBezTo>
                  <a:pt x="752399" y="1002801"/>
                  <a:pt x="749300" y="1016000"/>
                  <a:pt x="749300" y="1016000"/>
                </a:cubicBezTo>
                <a:cubicBezTo>
                  <a:pt x="748242" y="1023408"/>
                  <a:pt x="746699" y="1030763"/>
                  <a:pt x="746125" y="1038225"/>
                </a:cubicBezTo>
                <a:cubicBezTo>
                  <a:pt x="741187" y="1102421"/>
                  <a:pt x="762317" y="1092094"/>
                  <a:pt x="733425" y="1101725"/>
                </a:cubicBezTo>
                <a:cubicBezTo>
                  <a:pt x="731308" y="1104900"/>
                  <a:pt x="729773" y="1108552"/>
                  <a:pt x="727075" y="1111250"/>
                </a:cubicBezTo>
                <a:cubicBezTo>
                  <a:pt x="719528" y="1118797"/>
                  <a:pt x="707931" y="1120806"/>
                  <a:pt x="698500" y="1123950"/>
                </a:cubicBezTo>
                <a:cubicBezTo>
                  <a:pt x="675662" y="1131563"/>
                  <a:pt x="704182" y="1122327"/>
                  <a:pt x="676275" y="1130300"/>
                </a:cubicBezTo>
                <a:cubicBezTo>
                  <a:pt x="673057" y="1131219"/>
                  <a:pt x="669925" y="1132417"/>
                  <a:pt x="666750" y="1133475"/>
                </a:cubicBezTo>
                <a:cubicBezTo>
                  <a:pt x="649817" y="1158875"/>
                  <a:pt x="672042" y="1128183"/>
                  <a:pt x="650875" y="1149350"/>
                </a:cubicBezTo>
                <a:cubicBezTo>
                  <a:pt x="648177" y="1152048"/>
                  <a:pt x="648111" y="1157571"/>
                  <a:pt x="644525" y="1158875"/>
                </a:cubicBezTo>
                <a:cubicBezTo>
                  <a:pt x="635518" y="1162150"/>
                  <a:pt x="625460" y="1160861"/>
                  <a:pt x="615950" y="1162050"/>
                </a:cubicBezTo>
                <a:cubicBezTo>
                  <a:pt x="608524" y="1162978"/>
                  <a:pt x="601063" y="1163757"/>
                  <a:pt x="593725" y="1165225"/>
                </a:cubicBezTo>
                <a:cubicBezTo>
                  <a:pt x="585167" y="1166937"/>
                  <a:pt x="576604" y="1168815"/>
                  <a:pt x="568325" y="1171575"/>
                </a:cubicBezTo>
                <a:lnTo>
                  <a:pt x="549275" y="1177925"/>
                </a:lnTo>
                <a:cubicBezTo>
                  <a:pt x="546100" y="1178983"/>
                  <a:pt x="542997" y="1180288"/>
                  <a:pt x="539750" y="1181100"/>
                </a:cubicBezTo>
                <a:cubicBezTo>
                  <a:pt x="520805" y="1185836"/>
                  <a:pt x="531354" y="1183558"/>
                  <a:pt x="508000" y="1187450"/>
                </a:cubicBezTo>
                <a:cubicBezTo>
                  <a:pt x="501650" y="1186392"/>
                  <a:pt x="495195" y="1185836"/>
                  <a:pt x="488950" y="1184275"/>
                </a:cubicBezTo>
                <a:cubicBezTo>
                  <a:pt x="482456" y="1182652"/>
                  <a:pt x="469900" y="1177925"/>
                  <a:pt x="469900" y="1177925"/>
                </a:cubicBezTo>
                <a:cubicBezTo>
                  <a:pt x="463550" y="1178983"/>
                  <a:pt x="457134" y="1179703"/>
                  <a:pt x="450850" y="1181100"/>
                </a:cubicBezTo>
                <a:cubicBezTo>
                  <a:pt x="447583" y="1181826"/>
                  <a:pt x="443270" y="1181552"/>
                  <a:pt x="441325" y="1184275"/>
                </a:cubicBezTo>
                <a:cubicBezTo>
                  <a:pt x="437434" y="1189722"/>
                  <a:pt x="437092" y="1196975"/>
                  <a:pt x="434975" y="1203325"/>
                </a:cubicBezTo>
                <a:cubicBezTo>
                  <a:pt x="430593" y="1216470"/>
                  <a:pt x="433656" y="1210065"/>
                  <a:pt x="425450" y="1222375"/>
                </a:cubicBezTo>
                <a:cubicBezTo>
                  <a:pt x="419100" y="1216025"/>
                  <a:pt x="411381" y="1210797"/>
                  <a:pt x="406400" y="1203325"/>
                </a:cubicBezTo>
                <a:lnTo>
                  <a:pt x="393700" y="1184275"/>
                </a:lnTo>
                <a:cubicBezTo>
                  <a:pt x="369759" y="1192255"/>
                  <a:pt x="399269" y="1181490"/>
                  <a:pt x="374650" y="1193800"/>
                </a:cubicBezTo>
                <a:cubicBezTo>
                  <a:pt x="371657" y="1195297"/>
                  <a:pt x="368300" y="1195917"/>
                  <a:pt x="365125" y="1196975"/>
                </a:cubicBezTo>
                <a:cubicBezTo>
                  <a:pt x="357717" y="1195917"/>
                  <a:pt x="350192" y="1195483"/>
                  <a:pt x="342900" y="1193800"/>
                </a:cubicBezTo>
                <a:cubicBezTo>
                  <a:pt x="336378" y="1192295"/>
                  <a:pt x="323850" y="1187450"/>
                  <a:pt x="323850" y="1187450"/>
                </a:cubicBezTo>
                <a:cubicBezTo>
                  <a:pt x="320675" y="1184275"/>
                  <a:pt x="317200" y="1181374"/>
                  <a:pt x="314325" y="1177925"/>
                </a:cubicBezTo>
                <a:cubicBezTo>
                  <a:pt x="311882" y="1174994"/>
                  <a:pt x="310673" y="1171098"/>
                  <a:pt x="307975" y="1168400"/>
                </a:cubicBezTo>
                <a:cubicBezTo>
                  <a:pt x="305277" y="1165702"/>
                  <a:pt x="301381" y="1164493"/>
                  <a:pt x="298450" y="1162050"/>
                </a:cubicBezTo>
                <a:cubicBezTo>
                  <a:pt x="295001" y="1159175"/>
                  <a:pt x="292100" y="1155700"/>
                  <a:pt x="288925" y="1152525"/>
                </a:cubicBezTo>
                <a:cubicBezTo>
                  <a:pt x="285750" y="1153583"/>
                  <a:pt x="282507" y="1156943"/>
                  <a:pt x="279400" y="1155700"/>
                </a:cubicBezTo>
                <a:cubicBezTo>
                  <a:pt x="275857" y="1154283"/>
                  <a:pt x="274390" y="1149748"/>
                  <a:pt x="273050" y="1146175"/>
                </a:cubicBezTo>
                <a:cubicBezTo>
                  <a:pt x="271155" y="1141122"/>
                  <a:pt x="271184" y="1135535"/>
                  <a:pt x="269875" y="1130300"/>
                </a:cubicBezTo>
                <a:cubicBezTo>
                  <a:pt x="267957" y="1122629"/>
                  <a:pt x="265475" y="1114939"/>
                  <a:pt x="257175" y="1111250"/>
                </a:cubicBezTo>
                <a:cubicBezTo>
                  <a:pt x="251292" y="1108635"/>
                  <a:pt x="244409" y="1109472"/>
                  <a:pt x="238125" y="1108075"/>
                </a:cubicBezTo>
                <a:cubicBezTo>
                  <a:pt x="234858" y="1107349"/>
                  <a:pt x="231775" y="1105958"/>
                  <a:pt x="228600" y="1104900"/>
                </a:cubicBezTo>
                <a:cubicBezTo>
                  <a:pt x="224367" y="1105958"/>
                  <a:pt x="220096" y="1106876"/>
                  <a:pt x="215900" y="1108075"/>
                </a:cubicBezTo>
                <a:cubicBezTo>
                  <a:pt x="212682" y="1108994"/>
                  <a:pt x="209722" y="1111250"/>
                  <a:pt x="206375" y="1111250"/>
                </a:cubicBezTo>
                <a:cubicBezTo>
                  <a:pt x="202011" y="1111250"/>
                  <a:pt x="197908" y="1107017"/>
                  <a:pt x="193675" y="1108075"/>
                </a:cubicBezTo>
                <a:cubicBezTo>
                  <a:pt x="191622" y="1108588"/>
                  <a:pt x="190500" y="1105429"/>
                  <a:pt x="190500" y="110172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95" name="Google Shape;1295;p67"/>
          <p:cNvSpPr/>
          <p:nvPr/>
        </p:nvSpPr>
        <p:spPr>
          <a:xfrm rot="397143">
            <a:off x="7565020" y="5403764"/>
            <a:ext cx="477624" cy="388655"/>
          </a:xfrm>
          <a:custGeom>
            <a:avLst/>
            <a:gdLst/>
            <a:ahLst/>
            <a:cxnLst/>
            <a:rect l="l" t="t" r="r" b="b"/>
            <a:pathLst>
              <a:path w="647700" h="527050" extrusionOk="0">
                <a:moveTo>
                  <a:pt x="0" y="3175"/>
                </a:moveTo>
                <a:cubicBezTo>
                  <a:pt x="1058" y="12700"/>
                  <a:pt x="1295" y="22352"/>
                  <a:pt x="3175" y="31750"/>
                </a:cubicBezTo>
                <a:cubicBezTo>
                  <a:pt x="4488" y="38314"/>
                  <a:pt x="9525" y="50800"/>
                  <a:pt x="9525" y="50800"/>
                </a:cubicBezTo>
                <a:cubicBezTo>
                  <a:pt x="1795" y="73990"/>
                  <a:pt x="4798" y="63356"/>
                  <a:pt x="0" y="82550"/>
                </a:cubicBezTo>
                <a:cubicBezTo>
                  <a:pt x="3879" y="101946"/>
                  <a:pt x="1118" y="103404"/>
                  <a:pt x="22225" y="117475"/>
                </a:cubicBezTo>
                <a:lnTo>
                  <a:pt x="41275" y="130175"/>
                </a:lnTo>
                <a:cubicBezTo>
                  <a:pt x="57688" y="154794"/>
                  <a:pt x="56388" y="141985"/>
                  <a:pt x="47625" y="168275"/>
                </a:cubicBezTo>
                <a:lnTo>
                  <a:pt x="44450" y="177800"/>
                </a:lnTo>
                <a:lnTo>
                  <a:pt x="41275" y="187325"/>
                </a:lnTo>
                <a:cubicBezTo>
                  <a:pt x="43392" y="193675"/>
                  <a:pt x="43912" y="200806"/>
                  <a:pt x="47625" y="206375"/>
                </a:cubicBezTo>
                <a:lnTo>
                  <a:pt x="66675" y="234950"/>
                </a:lnTo>
                <a:lnTo>
                  <a:pt x="73025" y="244475"/>
                </a:lnTo>
                <a:cubicBezTo>
                  <a:pt x="75142" y="247650"/>
                  <a:pt x="76677" y="251302"/>
                  <a:pt x="79375" y="254000"/>
                </a:cubicBezTo>
                <a:cubicBezTo>
                  <a:pt x="107202" y="281827"/>
                  <a:pt x="73148" y="246528"/>
                  <a:pt x="95250" y="273050"/>
                </a:cubicBezTo>
                <a:cubicBezTo>
                  <a:pt x="104382" y="284008"/>
                  <a:pt x="112125" y="285576"/>
                  <a:pt x="117475" y="301625"/>
                </a:cubicBezTo>
                <a:cubicBezTo>
                  <a:pt x="118533" y="304800"/>
                  <a:pt x="119153" y="308157"/>
                  <a:pt x="120650" y="311150"/>
                </a:cubicBezTo>
                <a:cubicBezTo>
                  <a:pt x="122357" y="314563"/>
                  <a:pt x="125450" y="317188"/>
                  <a:pt x="127000" y="320675"/>
                </a:cubicBezTo>
                <a:cubicBezTo>
                  <a:pt x="129718" y="326792"/>
                  <a:pt x="131233" y="333375"/>
                  <a:pt x="133350" y="339725"/>
                </a:cubicBezTo>
                <a:lnTo>
                  <a:pt x="136525" y="349250"/>
                </a:lnTo>
                <a:cubicBezTo>
                  <a:pt x="137583" y="352425"/>
                  <a:pt x="139044" y="355493"/>
                  <a:pt x="139700" y="358775"/>
                </a:cubicBezTo>
                <a:cubicBezTo>
                  <a:pt x="140758" y="364067"/>
                  <a:pt x="142162" y="369301"/>
                  <a:pt x="142875" y="374650"/>
                </a:cubicBezTo>
                <a:cubicBezTo>
                  <a:pt x="148556" y="417255"/>
                  <a:pt x="143402" y="393949"/>
                  <a:pt x="149225" y="431800"/>
                </a:cubicBezTo>
                <a:cubicBezTo>
                  <a:pt x="150837" y="442280"/>
                  <a:pt x="153047" y="450262"/>
                  <a:pt x="155575" y="460375"/>
                </a:cubicBezTo>
                <a:cubicBezTo>
                  <a:pt x="154356" y="467692"/>
                  <a:pt x="153133" y="481134"/>
                  <a:pt x="149225" y="488950"/>
                </a:cubicBezTo>
                <a:cubicBezTo>
                  <a:pt x="147518" y="492363"/>
                  <a:pt x="144992" y="495300"/>
                  <a:pt x="142875" y="498475"/>
                </a:cubicBezTo>
                <a:cubicBezTo>
                  <a:pt x="143933" y="504825"/>
                  <a:pt x="143171" y="511767"/>
                  <a:pt x="146050" y="517525"/>
                </a:cubicBezTo>
                <a:cubicBezTo>
                  <a:pt x="149182" y="523790"/>
                  <a:pt x="163335" y="525815"/>
                  <a:pt x="168275" y="527050"/>
                </a:cubicBezTo>
                <a:cubicBezTo>
                  <a:pt x="171450" y="525992"/>
                  <a:pt x="174874" y="525500"/>
                  <a:pt x="177800" y="523875"/>
                </a:cubicBezTo>
                <a:cubicBezTo>
                  <a:pt x="184471" y="520169"/>
                  <a:pt x="196850" y="511175"/>
                  <a:pt x="196850" y="511175"/>
                </a:cubicBezTo>
                <a:cubicBezTo>
                  <a:pt x="198083" y="507477"/>
                  <a:pt x="201759" y="493664"/>
                  <a:pt x="206375" y="492125"/>
                </a:cubicBezTo>
                <a:cubicBezTo>
                  <a:pt x="210515" y="490745"/>
                  <a:pt x="214879" y="494101"/>
                  <a:pt x="219075" y="495300"/>
                </a:cubicBezTo>
                <a:cubicBezTo>
                  <a:pt x="241855" y="501809"/>
                  <a:pt x="212200" y="495195"/>
                  <a:pt x="244475" y="501650"/>
                </a:cubicBezTo>
                <a:cubicBezTo>
                  <a:pt x="252665" y="500480"/>
                  <a:pt x="267359" y="499733"/>
                  <a:pt x="276225" y="495300"/>
                </a:cubicBezTo>
                <a:cubicBezTo>
                  <a:pt x="300844" y="482990"/>
                  <a:pt x="271334" y="493755"/>
                  <a:pt x="295275" y="485775"/>
                </a:cubicBezTo>
                <a:cubicBezTo>
                  <a:pt x="300567" y="486833"/>
                  <a:pt x="305944" y="487530"/>
                  <a:pt x="311150" y="488950"/>
                </a:cubicBezTo>
                <a:cubicBezTo>
                  <a:pt x="317608" y="490711"/>
                  <a:pt x="323574" y="494353"/>
                  <a:pt x="330200" y="495300"/>
                </a:cubicBezTo>
                <a:cubicBezTo>
                  <a:pt x="363997" y="500128"/>
                  <a:pt x="344972" y="497797"/>
                  <a:pt x="387350" y="501650"/>
                </a:cubicBezTo>
                <a:cubicBezTo>
                  <a:pt x="395545" y="504382"/>
                  <a:pt x="403993" y="508948"/>
                  <a:pt x="412750" y="501650"/>
                </a:cubicBezTo>
                <a:cubicBezTo>
                  <a:pt x="416102" y="498856"/>
                  <a:pt x="414206" y="492961"/>
                  <a:pt x="415925" y="488950"/>
                </a:cubicBezTo>
                <a:cubicBezTo>
                  <a:pt x="417428" y="485443"/>
                  <a:pt x="419295" y="481809"/>
                  <a:pt x="422275" y="479425"/>
                </a:cubicBezTo>
                <a:cubicBezTo>
                  <a:pt x="424888" y="477334"/>
                  <a:pt x="428807" y="477747"/>
                  <a:pt x="431800" y="476250"/>
                </a:cubicBezTo>
                <a:cubicBezTo>
                  <a:pt x="435213" y="474543"/>
                  <a:pt x="438150" y="472017"/>
                  <a:pt x="441325" y="469900"/>
                </a:cubicBezTo>
                <a:lnTo>
                  <a:pt x="460375" y="476250"/>
                </a:lnTo>
                <a:cubicBezTo>
                  <a:pt x="463550" y="477308"/>
                  <a:pt x="467115" y="477569"/>
                  <a:pt x="469900" y="479425"/>
                </a:cubicBezTo>
                <a:cubicBezTo>
                  <a:pt x="473075" y="481542"/>
                  <a:pt x="475938" y="484225"/>
                  <a:pt x="479425" y="485775"/>
                </a:cubicBezTo>
                <a:cubicBezTo>
                  <a:pt x="485542" y="488493"/>
                  <a:pt x="498475" y="492125"/>
                  <a:pt x="498475" y="492125"/>
                </a:cubicBezTo>
                <a:cubicBezTo>
                  <a:pt x="502708" y="491067"/>
                  <a:pt x="506979" y="490149"/>
                  <a:pt x="511175" y="488950"/>
                </a:cubicBezTo>
                <a:cubicBezTo>
                  <a:pt x="514393" y="488031"/>
                  <a:pt x="517353" y="485775"/>
                  <a:pt x="520700" y="485775"/>
                </a:cubicBezTo>
                <a:cubicBezTo>
                  <a:pt x="525064" y="485775"/>
                  <a:pt x="529167" y="487892"/>
                  <a:pt x="533400" y="488950"/>
                </a:cubicBezTo>
                <a:cubicBezTo>
                  <a:pt x="534458" y="470958"/>
                  <a:pt x="534244" y="452846"/>
                  <a:pt x="536575" y="434975"/>
                </a:cubicBezTo>
                <a:cubicBezTo>
                  <a:pt x="537441" y="428338"/>
                  <a:pt x="540808" y="422275"/>
                  <a:pt x="542925" y="415925"/>
                </a:cubicBezTo>
                <a:cubicBezTo>
                  <a:pt x="543983" y="412750"/>
                  <a:pt x="542925" y="407458"/>
                  <a:pt x="546100" y="406400"/>
                </a:cubicBezTo>
                <a:lnTo>
                  <a:pt x="555625" y="403225"/>
                </a:lnTo>
                <a:cubicBezTo>
                  <a:pt x="557742" y="400050"/>
                  <a:pt x="560425" y="397187"/>
                  <a:pt x="561975" y="393700"/>
                </a:cubicBezTo>
                <a:cubicBezTo>
                  <a:pt x="564693" y="387583"/>
                  <a:pt x="562756" y="378363"/>
                  <a:pt x="568325" y="374650"/>
                </a:cubicBezTo>
                <a:cubicBezTo>
                  <a:pt x="571500" y="372533"/>
                  <a:pt x="574363" y="369850"/>
                  <a:pt x="577850" y="368300"/>
                </a:cubicBezTo>
                <a:cubicBezTo>
                  <a:pt x="583967" y="365582"/>
                  <a:pt x="596900" y="361950"/>
                  <a:pt x="596900" y="361950"/>
                </a:cubicBezTo>
                <a:cubicBezTo>
                  <a:pt x="611821" y="347029"/>
                  <a:pt x="603934" y="356161"/>
                  <a:pt x="619125" y="333375"/>
                </a:cubicBezTo>
                <a:cubicBezTo>
                  <a:pt x="621242" y="330200"/>
                  <a:pt x="624268" y="327470"/>
                  <a:pt x="625475" y="323850"/>
                </a:cubicBezTo>
                <a:cubicBezTo>
                  <a:pt x="627592" y="317500"/>
                  <a:pt x="628112" y="310369"/>
                  <a:pt x="631825" y="304800"/>
                </a:cubicBezTo>
                <a:cubicBezTo>
                  <a:pt x="633942" y="301625"/>
                  <a:pt x="636625" y="298762"/>
                  <a:pt x="638175" y="295275"/>
                </a:cubicBezTo>
                <a:cubicBezTo>
                  <a:pt x="640893" y="289158"/>
                  <a:pt x="642408" y="282575"/>
                  <a:pt x="644525" y="276225"/>
                </a:cubicBezTo>
                <a:lnTo>
                  <a:pt x="647700" y="266700"/>
                </a:lnTo>
                <a:cubicBezTo>
                  <a:pt x="646642" y="225425"/>
                  <a:pt x="646489" y="184117"/>
                  <a:pt x="644525" y="142875"/>
                </a:cubicBezTo>
                <a:cubicBezTo>
                  <a:pt x="644286" y="137853"/>
                  <a:pt x="638483" y="126873"/>
                  <a:pt x="635000" y="123825"/>
                </a:cubicBezTo>
                <a:lnTo>
                  <a:pt x="606425" y="104775"/>
                </a:lnTo>
                <a:cubicBezTo>
                  <a:pt x="594115" y="96569"/>
                  <a:pt x="600520" y="99632"/>
                  <a:pt x="587375" y="95250"/>
                </a:cubicBezTo>
                <a:cubicBezTo>
                  <a:pt x="575642" y="77651"/>
                  <a:pt x="587738" y="91571"/>
                  <a:pt x="571500" y="82550"/>
                </a:cubicBezTo>
                <a:lnTo>
                  <a:pt x="542925" y="63500"/>
                </a:lnTo>
                <a:cubicBezTo>
                  <a:pt x="539750" y="61383"/>
                  <a:pt x="537020" y="58357"/>
                  <a:pt x="533400" y="57150"/>
                </a:cubicBezTo>
                <a:lnTo>
                  <a:pt x="504825" y="47625"/>
                </a:lnTo>
                <a:lnTo>
                  <a:pt x="495300" y="44450"/>
                </a:lnTo>
                <a:cubicBezTo>
                  <a:pt x="492125" y="43392"/>
                  <a:pt x="489022" y="42087"/>
                  <a:pt x="485775" y="41275"/>
                </a:cubicBezTo>
                <a:cubicBezTo>
                  <a:pt x="475662" y="38747"/>
                  <a:pt x="467680" y="36537"/>
                  <a:pt x="457200" y="34925"/>
                </a:cubicBezTo>
                <a:cubicBezTo>
                  <a:pt x="448767" y="33628"/>
                  <a:pt x="440216" y="33153"/>
                  <a:pt x="431800" y="31750"/>
                </a:cubicBezTo>
                <a:cubicBezTo>
                  <a:pt x="427496" y="31033"/>
                  <a:pt x="423360" y="29522"/>
                  <a:pt x="419100" y="28575"/>
                </a:cubicBezTo>
                <a:cubicBezTo>
                  <a:pt x="413832" y="27404"/>
                  <a:pt x="408431" y="26820"/>
                  <a:pt x="403225" y="25400"/>
                </a:cubicBezTo>
                <a:cubicBezTo>
                  <a:pt x="383322" y="19972"/>
                  <a:pt x="380985" y="15873"/>
                  <a:pt x="358775" y="12700"/>
                </a:cubicBezTo>
                <a:cubicBezTo>
                  <a:pt x="351367" y="11642"/>
                  <a:pt x="343932" y="10755"/>
                  <a:pt x="336550" y="9525"/>
                </a:cubicBezTo>
                <a:cubicBezTo>
                  <a:pt x="331227" y="8638"/>
                  <a:pt x="326009" y="7171"/>
                  <a:pt x="320675" y="6350"/>
                </a:cubicBezTo>
                <a:cubicBezTo>
                  <a:pt x="312242" y="5053"/>
                  <a:pt x="303742" y="4233"/>
                  <a:pt x="295275" y="3175"/>
                </a:cubicBezTo>
                <a:cubicBezTo>
                  <a:pt x="281517" y="4233"/>
                  <a:pt x="267630" y="4198"/>
                  <a:pt x="254000" y="6350"/>
                </a:cubicBezTo>
                <a:cubicBezTo>
                  <a:pt x="212974" y="12828"/>
                  <a:pt x="257321" y="11593"/>
                  <a:pt x="215900" y="25400"/>
                </a:cubicBezTo>
                <a:cubicBezTo>
                  <a:pt x="212725" y="26458"/>
                  <a:pt x="209368" y="27078"/>
                  <a:pt x="206375" y="28575"/>
                </a:cubicBezTo>
                <a:cubicBezTo>
                  <a:pt x="202962" y="30282"/>
                  <a:pt x="200568" y="34067"/>
                  <a:pt x="196850" y="34925"/>
                </a:cubicBezTo>
                <a:cubicBezTo>
                  <a:pt x="186486" y="37317"/>
                  <a:pt x="175683" y="37042"/>
                  <a:pt x="165100" y="38100"/>
                </a:cubicBezTo>
                <a:cubicBezTo>
                  <a:pt x="161925" y="39158"/>
                  <a:pt x="158922" y="41275"/>
                  <a:pt x="155575" y="41275"/>
                </a:cubicBezTo>
                <a:cubicBezTo>
                  <a:pt x="151211" y="41275"/>
                  <a:pt x="147055" y="39354"/>
                  <a:pt x="142875" y="38100"/>
                </a:cubicBezTo>
                <a:cubicBezTo>
                  <a:pt x="136464" y="36177"/>
                  <a:pt x="130175" y="33867"/>
                  <a:pt x="123825" y="31750"/>
                </a:cubicBezTo>
                <a:cubicBezTo>
                  <a:pt x="120650" y="30692"/>
                  <a:pt x="117085" y="30431"/>
                  <a:pt x="114300" y="28575"/>
                </a:cubicBezTo>
                <a:cubicBezTo>
                  <a:pt x="111125" y="26458"/>
                  <a:pt x="108188" y="23932"/>
                  <a:pt x="104775" y="22225"/>
                </a:cubicBezTo>
                <a:cubicBezTo>
                  <a:pt x="101782" y="20728"/>
                  <a:pt x="98243" y="20547"/>
                  <a:pt x="95250" y="19050"/>
                </a:cubicBezTo>
                <a:cubicBezTo>
                  <a:pt x="91837" y="17343"/>
                  <a:pt x="89311" y="14004"/>
                  <a:pt x="85725" y="12700"/>
                </a:cubicBezTo>
                <a:cubicBezTo>
                  <a:pt x="77523" y="9718"/>
                  <a:pt x="68604" y="9110"/>
                  <a:pt x="60325" y="6350"/>
                </a:cubicBezTo>
                <a:cubicBezTo>
                  <a:pt x="53975" y="4233"/>
                  <a:pt x="47968" y="0"/>
                  <a:pt x="41275" y="0"/>
                </a:cubicBezTo>
                <a:lnTo>
                  <a:pt x="0" y="3175"/>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96" name="Google Shape;1296;p67"/>
          <p:cNvSpPr/>
          <p:nvPr/>
        </p:nvSpPr>
        <p:spPr>
          <a:xfrm rot="397143">
            <a:off x="8263758" y="5269064"/>
            <a:ext cx="620470" cy="1177671"/>
          </a:xfrm>
          <a:custGeom>
            <a:avLst/>
            <a:gdLst/>
            <a:ahLst/>
            <a:cxnLst/>
            <a:rect l="l" t="t" r="r" b="b"/>
            <a:pathLst>
              <a:path w="841412" h="1597025" extrusionOk="0">
                <a:moveTo>
                  <a:pt x="215937" y="41275"/>
                </a:moveTo>
                <a:cubicBezTo>
                  <a:pt x="210646" y="42333"/>
                  <a:pt x="211389" y="51743"/>
                  <a:pt x="209587" y="57150"/>
                </a:cubicBezTo>
                <a:cubicBezTo>
                  <a:pt x="201512" y="81376"/>
                  <a:pt x="206260" y="102448"/>
                  <a:pt x="209587" y="130175"/>
                </a:cubicBezTo>
                <a:cubicBezTo>
                  <a:pt x="210384" y="136821"/>
                  <a:pt x="213820" y="142875"/>
                  <a:pt x="215937" y="149225"/>
                </a:cubicBezTo>
                <a:lnTo>
                  <a:pt x="219112" y="158750"/>
                </a:lnTo>
                <a:lnTo>
                  <a:pt x="222287" y="168275"/>
                </a:lnTo>
                <a:lnTo>
                  <a:pt x="225462" y="177800"/>
                </a:lnTo>
                <a:cubicBezTo>
                  <a:pt x="219281" y="196343"/>
                  <a:pt x="227123" y="179314"/>
                  <a:pt x="212762" y="193675"/>
                </a:cubicBezTo>
                <a:cubicBezTo>
                  <a:pt x="198401" y="208036"/>
                  <a:pt x="215430" y="200194"/>
                  <a:pt x="196887" y="206375"/>
                </a:cubicBezTo>
                <a:lnTo>
                  <a:pt x="184187" y="225425"/>
                </a:lnTo>
                <a:cubicBezTo>
                  <a:pt x="182070" y="228600"/>
                  <a:pt x="180535" y="232252"/>
                  <a:pt x="177837" y="234950"/>
                </a:cubicBezTo>
                <a:cubicBezTo>
                  <a:pt x="150010" y="262777"/>
                  <a:pt x="184064" y="227478"/>
                  <a:pt x="161962" y="254000"/>
                </a:cubicBezTo>
                <a:cubicBezTo>
                  <a:pt x="154841" y="262545"/>
                  <a:pt x="150592" y="262915"/>
                  <a:pt x="146087" y="273050"/>
                </a:cubicBezTo>
                <a:cubicBezTo>
                  <a:pt x="143369" y="279167"/>
                  <a:pt x="141854" y="285750"/>
                  <a:pt x="139737" y="292100"/>
                </a:cubicBezTo>
                <a:cubicBezTo>
                  <a:pt x="138679" y="295275"/>
                  <a:pt x="137374" y="298378"/>
                  <a:pt x="136562" y="301625"/>
                </a:cubicBezTo>
                <a:cubicBezTo>
                  <a:pt x="135504" y="305858"/>
                  <a:pt x="136260" y="311041"/>
                  <a:pt x="133387" y="314325"/>
                </a:cubicBezTo>
                <a:cubicBezTo>
                  <a:pt x="128361" y="320068"/>
                  <a:pt x="114337" y="327025"/>
                  <a:pt x="114337" y="327025"/>
                </a:cubicBezTo>
                <a:cubicBezTo>
                  <a:pt x="112220" y="330200"/>
                  <a:pt x="110685" y="333852"/>
                  <a:pt x="107987" y="336550"/>
                </a:cubicBezTo>
                <a:cubicBezTo>
                  <a:pt x="105289" y="339248"/>
                  <a:pt x="100975" y="340028"/>
                  <a:pt x="98462" y="342900"/>
                </a:cubicBezTo>
                <a:cubicBezTo>
                  <a:pt x="93436" y="348643"/>
                  <a:pt x="85762" y="361950"/>
                  <a:pt x="85762" y="361950"/>
                </a:cubicBezTo>
                <a:cubicBezTo>
                  <a:pt x="95825" y="377044"/>
                  <a:pt x="90905" y="367855"/>
                  <a:pt x="98462" y="390525"/>
                </a:cubicBezTo>
                <a:lnTo>
                  <a:pt x="101637" y="400050"/>
                </a:lnTo>
                <a:cubicBezTo>
                  <a:pt x="103503" y="433645"/>
                  <a:pt x="100539" y="445074"/>
                  <a:pt x="107987" y="469900"/>
                </a:cubicBezTo>
                <a:cubicBezTo>
                  <a:pt x="109910" y="476311"/>
                  <a:pt x="112220" y="482600"/>
                  <a:pt x="114337" y="488950"/>
                </a:cubicBezTo>
                <a:lnTo>
                  <a:pt x="117512" y="498475"/>
                </a:lnTo>
                <a:cubicBezTo>
                  <a:pt x="115395" y="511175"/>
                  <a:pt x="112328" y="523753"/>
                  <a:pt x="111162" y="536575"/>
                </a:cubicBezTo>
                <a:cubicBezTo>
                  <a:pt x="110104" y="548217"/>
                  <a:pt x="109499" y="559909"/>
                  <a:pt x="107987" y="571500"/>
                </a:cubicBezTo>
                <a:cubicBezTo>
                  <a:pt x="104132" y="601054"/>
                  <a:pt x="103671" y="601464"/>
                  <a:pt x="98462" y="622300"/>
                </a:cubicBezTo>
                <a:cubicBezTo>
                  <a:pt x="95991" y="619829"/>
                  <a:pt x="84385" y="606978"/>
                  <a:pt x="79412" y="606425"/>
                </a:cubicBezTo>
                <a:cubicBezTo>
                  <a:pt x="73014" y="605714"/>
                  <a:pt x="66712" y="608542"/>
                  <a:pt x="60362" y="609600"/>
                </a:cubicBezTo>
                <a:cubicBezTo>
                  <a:pt x="58245" y="612775"/>
                  <a:pt x="55719" y="615712"/>
                  <a:pt x="54012" y="619125"/>
                </a:cubicBezTo>
                <a:cubicBezTo>
                  <a:pt x="51344" y="624460"/>
                  <a:pt x="49188" y="636264"/>
                  <a:pt x="47662" y="641350"/>
                </a:cubicBezTo>
                <a:lnTo>
                  <a:pt x="38137" y="669925"/>
                </a:lnTo>
                <a:lnTo>
                  <a:pt x="34962" y="679450"/>
                </a:lnTo>
                <a:cubicBezTo>
                  <a:pt x="33904" y="682625"/>
                  <a:pt x="34962" y="687917"/>
                  <a:pt x="31787" y="688975"/>
                </a:cubicBezTo>
                <a:lnTo>
                  <a:pt x="12737" y="695325"/>
                </a:lnTo>
                <a:lnTo>
                  <a:pt x="3212" y="698500"/>
                </a:lnTo>
                <a:cubicBezTo>
                  <a:pt x="2154" y="701675"/>
                  <a:pt x="-333" y="704699"/>
                  <a:pt x="37" y="708025"/>
                </a:cubicBezTo>
                <a:cubicBezTo>
                  <a:pt x="776" y="714678"/>
                  <a:pt x="4270" y="720725"/>
                  <a:pt x="6387" y="727075"/>
                </a:cubicBezTo>
                <a:cubicBezTo>
                  <a:pt x="7445" y="730250"/>
                  <a:pt x="8750" y="733353"/>
                  <a:pt x="9562" y="736600"/>
                </a:cubicBezTo>
                <a:cubicBezTo>
                  <a:pt x="10620" y="740833"/>
                  <a:pt x="10011" y="745893"/>
                  <a:pt x="12737" y="749300"/>
                </a:cubicBezTo>
                <a:cubicBezTo>
                  <a:pt x="14828" y="751913"/>
                  <a:pt x="18980" y="751819"/>
                  <a:pt x="22262" y="752475"/>
                </a:cubicBezTo>
                <a:cubicBezTo>
                  <a:pt x="29600" y="753943"/>
                  <a:pt x="37079" y="754592"/>
                  <a:pt x="44487" y="755650"/>
                </a:cubicBezTo>
                <a:cubicBezTo>
                  <a:pt x="46604" y="758825"/>
                  <a:pt x="49287" y="761688"/>
                  <a:pt x="50837" y="765175"/>
                </a:cubicBezTo>
                <a:cubicBezTo>
                  <a:pt x="53555" y="771292"/>
                  <a:pt x="55070" y="777875"/>
                  <a:pt x="57187" y="784225"/>
                </a:cubicBezTo>
                <a:cubicBezTo>
                  <a:pt x="60723" y="794832"/>
                  <a:pt x="60879" y="794490"/>
                  <a:pt x="63537" y="806450"/>
                </a:cubicBezTo>
                <a:cubicBezTo>
                  <a:pt x="64708" y="811718"/>
                  <a:pt x="65403" y="817090"/>
                  <a:pt x="66712" y="822325"/>
                </a:cubicBezTo>
                <a:cubicBezTo>
                  <a:pt x="67524" y="825572"/>
                  <a:pt x="68968" y="828632"/>
                  <a:pt x="69887" y="831850"/>
                </a:cubicBezTo>
                <a:cubicBezTo>
                  <a:pt x="79484" y="865439"/>
                  <a:pt x="64322" y="818329"/>
                  <a:pt x="79412" y="863600"/>
                </a:cubicBezTo>
                <a:lnTo>
                  <a:pt x="88937" y="892175"/>
                </a:lnTo>
                <a:lnTo>
                  <a:pt x="92112" y="901700"/>
                </a:lnTo>
                <a:lnTo>
                  <a:pt x="95287" y="911225"/>
                </a:lnTo>
                <a:cubicBezTo>
                  <a:pt x="94229" y="916517"/>
                  <a:pt x="92112" y="921704"/>
                  <a:pt x="92112" y="927100"/>
                </a:cubicBezTo>
                <a:cubicBezTo>
                  <a:pt x="92112" y="935633"/>
                  <a:pt x="93499" y="944157"/>
                  <a:pt x="95287" y="952500"/>
                </a:cubicBezTo>
                <a:cubicBezTo>
                  <a:pt x="96689" y="959045"/>
                  <a:pt x="99520" y="965200"/>
                  <a:pt x="101637" y="971550"/>
                </a:cubicBezTo>
                <a:lnTo>
                  <a:pt x="104812" y="981075"/>
                </a:lnTo>
                <a:cubicBezTo>
                  <a:pt x="115482" y="1013086"/>
                  <a:pt x="99202" y="963433"/>
                  <a:pt x="111162" y="1003300"/>
                </a:cubicBezTo>
                <a:cubicBezTo>
                  <a:pt x="113085" y="1009711"/>
                  <a:pt x="115395" y="1016000"/>
                  <a:pt x="117512" y="1022350"/>
                </a:cubicBezTo>
                <a:lnTo>
                  <a:pt x="120687" y="1031875"/>
                </a:lnTo>
                <a:cubicBezTo>
                  <a:pt x="122779" y="1038150"/>
                  <a:pt x="124617" y="1046449"/>
                  <a:pt x="130212" y="1050925"/>
                </a:cubicBezTo>
                <a:cubicBezTo>
                  <a:pt x="132825" y="1053016"/>
                  <a:pt x="136436" y="1053550"/>
                  <a:pt x="139737" y="1054100"/>
                </a:cubicBezTo>
                <a:cubicBezTo>
                  <a:pt x="149190" y="1055676"/>
                  <a:pt x="158787" y="1056217"/>
                  <a:pt x="168312" y="1057275"/>
                </a:cubicBezTo>
                <a:cubicBezTo>
                  <a:pt x="169370" y="1060450"/>
                  <a:pt x="172545" y="1063625"/>
                  <a:pt x="171487" y="1066800"/>
                </a:cubicBezTo>
                <a:cubicBezTo>
                  <a:pt x="168514" y="1075719"/>
                  <a:pt x="159574" y="1077121"/>
                  <a:pt x="152437" y="1079500"/>
                </a:cubicBezTo>
                <a:cubicBezTo>
                  <a:pt x="167254" y="1101725"/>
                  <a:pt x="158787" y="1094317"/>
                  <a:pt x="174662" y="1104900"/>
                </a:cubicBezTo>
                <a:cubicBezTo>
                  <a:pt x="176779" y="1108075"/>
                  <a:pt x="179305" y="1111012"/>
                  <a:pt x="181012" y="1114425"/>
                </a:cubicBezTo>
                <a:cubicBezTo>
                  <a:pt x="188997" y="1130395"/>
                  <a:pt x="176865" y="1122978"/>
                  <a:pt x="196887" y="1143000"/>
                </a:cubicBezTo>
                <a:cubicBezTo>
                  <a:pt x="224714" y="1170827"/>
                  <a:pt x="189415" y="1136773"/>
                  <a:pt x="215937" y="1158875"/>
                </a:cubicBezTo>
                <a:cubicBezTo>
                  <a:pt x="231792" y="1172088"/>
                  <a:pt x="218248" y="1165995"/>
                  <a:pt x="234987" y="1171575"/>
                </a:cubicBezTo>
                <a:cubicBezTo>
                  <a:pt x="238162" y="1170517"/>
                  <a:pt x="241586" y="1170025"/>
                  <a:pt x="244512" y="1168400"/>
                </a:cubicBezTo>
                <a:cubicBezTo>
                  <a:pt x="251183" y="1164694"/>
                  <a:pt x="263562" y="1155700"/>
                  <a:pt x="263562" y="1155700"/>
                </a:cubicBezTo>
                <a:cubicBezTo>
                  <a:pt x="274920" y="1157972"/>
                  <a:pt x="280787" y="1157050"/>
                  <a:pt x="288962" y="1165225"/>
                </a:cubicBezTo>
                <a:cubicBezTo>
                  <a:pt x="291660" y="1167923"/>
                  <a:pt x="292076" y="1172728"/>
                  <a:pt x="295312" y="1174750"/>
                </a:cubicBezTo>
                <a:cubicBezTo>
                  <a:pt x="300988" y="1178298"/>
                  <a:pt x="314362" y="1181100"/>
                  <a:pt x="314362" y="1181100"/>
                </a:cubicBezTo>
                <a:cubicBezTo>
                  <a:pt x="319654" y="1180042"/>
                  <a:pt x="324863" y="1177436"/>
                  <a:pt x="330237" y="1177925"/>
                </a:cubicBezTo>
                <a:cubicBezTo>
                  <a:pt x="338647" y="1178690"/>
                  <a:pt x="351847" y="1184434"/>
                  <a:pt x="358812" y="1190625"/>
                </a:cubicBezTo>
                <a:cubicBezTo>
                  <a:pt x="365524" y="1196591"/>
                  <a:pt x="377862" y="1209675"/>
                  <a:pt x="377862" y="1209675"/>
                </a:cubicBezTo>
                <a:cubicBezTo>
                  <a:pt x="378920" y="1212850"/>
                  <a:pt x="382982" y="1216477"/>
                  <a:pt x="381037" y="1219200"/>
                </a:cubicBezTo>
                <a:cubicBezTo>
                  <a:pt x="376601" y="1225410"/>
                  <a:pt x="361987" y="1231900"/>
                  <a:pt x="361987" y="1231900"/>
                </a:cubicBezTo>
                <a:cubicBezTo>
                  <a:pt x="354019" y="1255804"/>
                  <a:pt x="357457" y="1241483"/>
                  <a:pt x="361987" y="1289050"/>
                </a:cubicBezTo>
                <a:cubicBezTo>
                  <a:pt x="362597" y="1295459"/>
                  <a:pt x="362686" y="1302158"/>
                  <a:pt x="365162" y="1308100"/>
                </a:cubicBezTo>
                <a:cubicBezTo>
                  <a:pt x="368097" y="1315145"/>
                  <a:pt x="373629" y="1320800"/>
                  <a:pt x="377862" y="1327150"/>
                </a:cubicBezTo>
                <a:cubicBezTo>
                  <a:pt x="386329" y="1339850"/>
                  <a:pt x="381037" y="1334558"/>
                  <a:pt x="393737" y="1343025"/>
                </a:cubicBezTo>
                <a:cubicBezTo>
                  <a:pt x="396912" y="1341967"/>
                  <a:pt x="399915" y="1339850"/>
                  <a:pt x="403262" y="1339850"/>
                </a:cubicBezTo>
                <a:cubicBezTo>
                  <a:pt x="411740" y="1339850"/>
                  <a:pt x="417540" y="1346823"/>
                  <a:pt x="422312" y="1352550"/>
                </a:cubicBezTo>
                <a:cubicBezTo>
                  <a:pt x="424755" y="1355481"/>
                  <a:pt x="426219" y="1359144"/>
                  <a:pt x="428662" y="1362075"/>
                </a:cubicBezTo>
                <a:cubicBezTo>
                  <a:pt x="431537" y="1365524"/>
                  <a:pt x="435430" y="1368056"/>
                  <a:pt x="438187" y="1371600"/>
                </a:cubicBezTo>
                <a:cubicBezTo>
                  <a:pt x="442872" y="1377624"/>
                  <a:pt x="444537" y="1386417"/>
                  <a:pt x="450887" y="1390650"/>
                </a:cubicBezTo>
                <a:cubicBezTo>
                  <a:pt x="454062" y="1392767"/>
                  <a:pt x="456999" y="1395293"/>
                  <a:pt x="460412" y="1397000"/>
                </a:cubicBezTo>
                <a:cubicBezTo>
                  <a:pt x="486702" y="1410145"/>
                  <a:pt x="452165" y="1388327"/>
                  <a:pt x="479462" y="1406525"/>
                </a:cubicBezTo>
                <a:cubicBezTo>
                  <a:pt x="481007" y="1408843"/>
                  <a:pt x="490448" y="1421193"/>
                  <a:pt x="488987" y="1425575"/>
                </a:cubicBezTo>
                <a:cubicBezTo>
                  <a:pt x="486574" y="1432815"/>
                  <a:pt x="478700" y="1437385"/>
                  <a:pt x="476287" y="1444625"/>
                </a:cubicBezTo>
                <a:lnTo>
                  <a:pt x="469937" y="1463675"/>
                </a:lnTo>
                <a:lnTo>
                  <a:pt x="466762" y="1473200"/>
                </a:lnTo>
                <a:cubicBezTo>
                  <a:pt x="467820" y="1478492"/>
                  <a:pt x="466944" y="1484585"/>
                  <a:pt x="469937" y="1489075"/>
                </a:cubicBezTo>
                <a:cubicBezTo>
                  <a:pt x="471793" y="1491860"/>
                  <a:pt x="477095" y="1489883"/>
                  <a:pt x="479462" y="1492250"/>
                </a:cubicBezTo>
                <a:cubicBezTo>
                  <a:pt x="484858" y="1497646"/>
                  <a:pt x="486766" y="1505904"/>
                  <a:pt x="492162" y="1511300"/>
                </a:cubicBezTo>
                <a:cubicBezTo>
                  <a:pt x="495337" y="1514475"/>
                  <a:pt x="498930" y="1517281"/>
                  <a:pt x="501687" y="1520825"/>
                </a:cubicBezTo>
                <a:lnTo>
                  <a:pt x="520737" y="1549400"/>
                </a:lnTo>
                <a:cubicBezTo>
                  <a:pt x="522854" y="1552575"/>
                  <a:pt x="525880" y="1555305"/>
                  <a:pt x="527087" y="1558925"/>
                </a:cubicBezTo>
                <a:cubicBezTo>
                  <a:pt x="529352" y="1565719"/>
                  <a:pt x="530819" y="1572906"/>
                  <a:pt x="536612" y="1577975"/>
                </a:cubicBezTo>
                <a:cubicBezTo>
                  <a:pt x="542355" y="1583001"/>
                  <a:pt x="548422" y="1588262"/>
                  <a:pt x="555662" y="1590675"/>
                </a:cubicBezTo>
                <a:lnTo>
                  <a:pt x="574712" y="1597025"/>
                </a:lnTo>
                <a:cubicBezTo>
                  <a:pt x="580004" y="1595967"/>
                  <a:pt x="585245" y="1594613"/>
                  <a:pt x="590587" y="1593850"/>
                </a:cubicBezTo>
                <a:cubicBezTo>
                  <a:pt x="606218" y="1591617"/>
                  <a:pt x="639578" y="1588819"/>
                  <a:pt x="654087" y="1587500"/>
                </a:cubicBezTo>
                <a:cubicBezTo>
                  <a:pt x="658320" y="1581150"/>
                  <a:pt x="660437" y="1572683"/>
                  <a:pt x="666787" y="1568450"/>
                </a:cubicBezTo>
                <a:cubicBezTo>
                  <a:pt x="676153" y="1562206"/>
                  <a:pt x="678197" y="1561742"/>
                  <a:pt x="685837" y="1552575"/>
                </a:cubicBezTo>
                <a:cubicBezTo>
                  <a:pt x="699066" y="1536700"/>
                  <a:pt x="684250" y="1548342"/>
                  <a:pt x="701712" y="1536700"/>
                </a:cubicBezTo>
                <a:cubicBezTo>
                  <a:pt x="713354" y="1519238"/>
                  <a:pt x="701712" y="1534054"/>
                  <a:pt x="717587" y="1520825"/>
                </a:cubicBezTo>
                <a:cubicBezTo>
                  <a:pt x="742033" y="1500453"/>
                  <a:pt x="712988" y="1520716"/>
                  <a:pt x="736637" y="1504950"/>
                </a:cubicBezTo>
                <a:cubicBezTo>
                  <a:pt x="752403" y="1481301"/>
                  <a:pt x="732140" y="1510346"/>
                  <a:pt x="752512" y="1485900"/>
                </a:cubicBezTo>
                <a:cubicBezTo>
                  <a:pt x="754955" y="1482969"/>
                  <a:pt x="756419" y="1479306"/>
                  <a:pt x="758862" y="1476375"/>
                </a:cubicBezTo>
                <a:cubicBezTo>
                  <a:pt x="761737" y="1472926"/>
                  <a:pt x="765630" y="1470394"/>
                  <a:pt x="768387" y="1466850"/>
                </a:cubicBezTo>
                <a:cubicBezTo>
                  <a:pt x="773072" y="1460826"/>
                  <a:pt x="776854" y="1454150"/>
                  <a:pt x="781087" y="1447800"/>
                </a:cubicBezTo>
                <a:cubicBezTo>
                  <a:pt x="783204" y="1444625"/>
                  <a:pt x="786230" y="1441895"/>
                  <a:pt x="787437" y="1438275"/>
                </a:cubicBezTo>
                <a:lnTo>
                  <a:pt x="793787" y="1419225"/>
                </a:lnTo>
                <a:cubicBezTo>
                  <a:pt x="794845" y="1416050"/>
                  <a:pt x="795106" y="1412485"/>
                  <a:pt x="796962" y="1409700"/>
                </a:cubicBezTo>
                <a:lnTo>
                  <a:pt x="816012" y="1381125"/>
                </a:lnTo>
                <a:cubicBezTo>
                  <a:pt x="818129" y="1377950"/>
                  <a:pt x="819664" y="1374298"/>
                  <a:pt x="822362" y="1371600"/>
                </a:cubicBezTo>
                <a:lnTo>
                  <a:pt x="831887" y="1362075"/>
                </a:lnTo>
                <a:cubicBezTo>
                  <a:pt x="819189" y="1323980"/>
                  <a:pt x="826873" y="1350724"/>
                  <a:pt x="831887" y="1260475"/>
                </a:cubicBezTo>
                <a:cubicBezTo>
                  <a:pt x="833629" y="1229113"/>
                  <a:pt x="834442" y="1248319"/>
                  <a:pt x="838237" y="1225550"/>
                </a:cubicBezTo>
                <a:cubicBezTo>
                  <a:pt x="839640" y="1217134"/>
                  <a:pt x="840354" y="1208617"/>
                  <a:pt x="841412" y="1200150"/>
                </a:cubicBezTo>
                <a:cubicBezTo>
                  <a:pt x="833432" y="1176209"/>
                  <a:pt x="844197" y="1205719"/>
                  <a:pt x="831887" y="1181100"/>
                </a:cubicBezTo>
                <a:cubicBezTo>
                  <a:pt x="830390" y="1178107"/>
                  <a:pt x="830855" y="1174146"/>
                  <a:pt x="828712" y="1171575"/>
                </a:cubicBezTo>
                <a:cubicBezTo>
                  <a:pt x="825324" y="1167510"/>
                  <a:pt x="820347" y="1165085"/>
                  <a:pt x="816012" y="1162050"/>
                </a:cubicBezTo>
                <a:cubicBezTo>
                  <a:pt x="804132" y="1153734"/>
                  <a:pt x="796899" y="1148416"/>
                  <a:pt x="784262" y="1143000"/>
                </a:cubicBezTo>
                <a:cubicBezTo>
                  <a:pt x="781186" y="1141682"/>
                  <a:pt x="777813" y="1141143"/>
                  <a:pt x="774737" y="1139825"/>
                </a:cubicBezTo>
                <a:cubicBezTo>
                  <a:pt x="769186" y="1137446"/>
                  <a:pt x="757460" y="1131523"/>
                  <a:pt x="752512" y="1127125"/>
                </a:cubicBezTo>
                <a:cubicBezTo>
                  <a:pt x="745800" y="1121159"/>
                  <a:pt x="738850" y="1115259"/>
                  <a:pt x="733462" y="1108075"/>
                </a:cubicBezTo>
                <a:cubicBezTo>
                  <a:pt x="702333" y="1066570"/>
                  <a:pt x="740800" y="1118349"/>
                  <a:pt x="717587" y="1085850"/>
                </a:cubicBezTo>
                <a:cubicBezTo>
                  <a:pt x="714511" y="1081544"/>
                  <a:pt x="711237" y="1077383"/>
                  <a:pt x="708062" y="1073150"/>
                </a:cubicBezTo>
                <a:cubicBezTo>
                  <a:pt x="707004" y="1069975"/>
                  <a:pt x="706205" y="1066701"/>
                  <a:pt x="704887" y="1063625"/>
                </a:cubicBezTo>
                <a:cubicBezTo>
                  <a:pt x="703023" y="1059275"/>
                  <a:pt x="700199" y="1055357"/>
                  <a:pt x="698537" y="1050925"/>
                </a:cubicBezTo>
                <a:cubicBezTo>
                  <a:pt x="697005" y="1046839"/>
                  <a:pt x="696276" y="1042492"/>
                  <a:pt x="695362" y="1038225"/>
                </a:cubicBezTo>
                <a:cubicBezTo>
                  <a:pt x="693101" y="1027672"/>
                  <a:pt x="691129" y="1017058"/>
                  <a:pt x="689012" y="1006475"/>
                </a:cubicBezTo>
                <a:lnTo>
                  <a:pt x="685837" y="990600"/>
                </a:lnTo>
                <a:cubicBezTo>
                  <a:pt x="684779" y="985308"/>
                  <a:pt x="684369" y="979845"/>
                  <a:pt x="682662" y="974725"/>
                </a:cubicBezTo>
                <a:cubicBezTo>
                  <a:pt x="677780" y="960080"/>
                  <a:pt x="680143" y="968482"/>
                  <a:pt x="676312" y="949325"/>
                </a:cubicBezTo>
                <a:lnTo>
                  <a:pt x="682662" y="930275"/>
                </a:lnTo>
                <a:cubicBezTo>
                  <a:pt x="683720" y="927100"/>
                  <a:pt x="685025" y="923997"/>
                  <a:pt x="685837" y="920750"/>
                </a:cubicBezTo>
                <a:cubicBezTo>
                  <a:pt x="686895" y="916517"/>
                  <a:pt x="685461" y="910586"/>
                  <a:pt x="689012" y="908050"/>
                </a:cubicBezTo>
                <a:cubicBezTo>
                  <a:pt x="694250" y="904308"/>
                  <a:pt x="701712" y="905933"/>
                  <a:pt x="708062" y="904875"/>
                </a:cubicBezTo>
                <a:cubicBezTo>
                  <a:pt x="709409" y="899486"/>
                  <a:pt x="711882" y="888217"/>
                  <a:pt x="714412" y="882650"/>
                </a:cubicBezTo>
                <a:cubicBezTo>
                  <a:pt x="732158" y="843609"/>
                  <a:pt x="722864" y="869995"/>
                  <a:pt x="730287" y="847725"/>
                </a:cubicBezTo>
                <a:cubicBezTo>
                  <a:pt x="729510" y="843062"/>
                  <a:pt x="727615" y="825587"/>
                  <a:pt x="723937" y="819150"/>
                </a:cubicBezTo>
                <a:cubicBezTo>
                  <a:pt x="707019" y="789543"/>
                  <a:pt x="721557" y="826692"/>
                  <a:pt x="695362" y="787400"/>
                </a:cubicBezTo>
                <a:cubicBezTo>
                  <a:pt x="691129" y="781050"/>
                  <a:pt x="685075" y="775590"/>
                  <a:pt x="682662" y="768350"/>
                </a:cubicBezTo>
                <a:lnTo>
                  <a:pt x="676312" y="749300"/>
                </a:lnTo>
                <a:cubicBezTo>
                  <a:pt x="675254" y="746125"/>
                  <a:pt x="674993" y="742560"/>
                  <a:pt x="673137" y="739775"/>
                </a:cubicBezTo>
                <a:lnTo>
                  <a:pt x="660437" y="720725"/>
                </a:lnTo>
                <a:cubicBezTo>
                  <a:pt x="658320" y="717550"/>
                  <a:pt x="655294" y="714820"/>
                  <a:pt x="654087" y="711200"/>
                </a:cubicBezTo>
                <a:cubicBezTo>
                  <a:pt x="646474" y="688362"/>
                  <a:pt x="655710" y="716882"/>
                  <a:pt x="647737" y="688975"/>
                </a:cubicBezTo>
                <a:cubicBezTo>
                  <a:pt x="646818" y="685757"/>
                  <a:pt x="645620" y="682625"/>
                  <a:pt x="644562" y="679450"/>
                </a:cubicBezTo>
                <a:cubicBezTo>
                  <a:pt x="646679" y="676275"/>
                  <a:pt x="648214" y="672623"/>
                  <a:pt x="650912" y="669925"/>
                </a:cubicBezTo>
                <a:cubicBezTo>
                  <a:pt x="653610" y="667227"/>
                  <a:pt x="658053" y="666555"/>
                  <a:pt x="660437" y="663575"/>
                </a:cubicBezTo>
                <a:cubicBezTo>
                  <a:pt x="662528" y="660962"/>
                  <a:pt x="661756" y="656835"/>
                  <a:pt x="663612" y="654050"/>
                </a:cubicBezTo>
                <a:cubicBezTo>
                  <a:pt x="666103" y="650314"/>
                  <a:pt x="669962" y="647700"/>
                  <a:pt x="673137" y="644525"/>
                </a:cubicBezTo>
                <a:cubicBezTo>
                  <a:pt x="674195" y="641350"/>
                  <a:pt x="675656" y="638282"/>
                  <a:pt x="676312" y="635000"/>
                </a:cubicBezTo>
                <a:cubicBezTo>
                  <a:pt x="677780" y="627662"/>
                  <a:pt x="676448" y="619614"/>
                  <a:pt x="679487" y="612775"/>
                </a:cubicBezTo>
                <a:cubicBezTo>
                  <a:pt x="681037" y="609288"/>
                  <a:pt x="685599" y="608132"/>
                  <a:pt x="689012" y="606425"/>
                </a:cubicBezTo>
                <a:cubicBezTo>
                  <a:pt x="715289" y="593287"/>
                  <a:pt x="678203" y="616720"/>
                  <a:pt x="711237" y="596900"/>
                </a:cubicBezTo>
                <a:cubicBezTo>
                  <a:pt x="717781" y="592973"/>
                  <a:pt x="730287" y="584200"/>
                  <a:pt x="730287" y="584200"/>
                </a:cubicBezTo>
                <a:cubicBezTo>
                  <a:pt x="731345" y="573617"/>
                  <a:pt x="732287" y="563021"/>
                  <a:pt x="733462" y="552450"/>
                </a:cubicBezTo>
                <a:cubicBezTo>
                  <a:pt x="734404" y="543970"/>
                  <a:pt x="733468" y="534972"/>
                  <a:pt x="736637" y="527050"/>
                </a:cubicBezTo>
                <a:cubicBezTo>
                  <a:pt x="738054" y="523507"/>
                  <a:pt x="743231" y="523143"/>
                  <a:pt x="746162" y="520700"/>
                </a:cubicBezTo>
                <a:cubicBezTo>
                  <a:pt x="770608" y="500328"/>
                  <a:pt x="741563" y="520591"/>
                  <a:pt x="765212" y="504825"/>
                </a:cubicBezTo>
                <a:cubicBezTo>
                  <a:pt x="769445" y="498475"/>
                  <a:pt x="776657" y="493303"/>
                  <a:pt x="777912" y="485775"/>
                </a:cubicBezTo>
                <a:cubicBezTo>
                  <a:pt x="780407" y="470806"/>
                  <a:pt x="780473" y="467287"/>
                  <a:pt x="784262" y="454025"/>
                </a:cubicBezTo>
                <a:cubicBezTo>
                  <a:pt x="785181" y="450807"/>
                  <a:pt x="785070" y="446867"/>
                  <a:pt x="787437" y="444500"/>
                </a:cubicBezTo>
                <a:cubicBezTo>
                  <a:pt x="789804" y="442133"/>
                  <a:pt x="793787" y="442383"/>
                  <a:pt x="796962" y="441325"/>
                </a:cubicBezTo>
                <a:cubicBezTo>
                  <a:pt x="799079" y="438150"/>
                  <a:pt x="801605" y="435213"/>
                  <a:pt x="803312" y="431800"/>
                </a:cubicBezTo>
                <a:cubicBezTo>
                  <a:pt x="810075" y="418274"/>
                  <a:pt x="807169" y="400849"/>
                  <a:pt x="803312" y="387350"/>
                </a:cubicBezTo>
                <a:cubicBezTo>
                  <a:pt x="802078" y="383033"/>
                  <a:pt x="796662" y="381274"/>
                  <a:pt x="793787" y="377825"/>
                </a:cubicBezTo>
                <a:cubicBezTo>
                  <a:pt x="791344" y="374894"/>
                  <a:pt x="789880" y="371231"/>
                  <a:pt x="787437" y="368300"/>
                </a:cubicBezTo>
                <a:cubicBezTo>
                  <a:pt x="779797" y="359133"/>
                  <a:pt x="777753" y="358669"/>
                  <a:pt x="768387" y="352425"/>
                </a:cubicBezTo>
                <a:cubicBezTo>
                  <a:pt x="766270" y="349250"/>
                  <a:pt x="763587" y="346387"/>
                  <a:pt x="762037" y="342900"/>
                </a:cubicBezTo>
                <a:cubicBezTo>
                  <a:pt x="759319" y="336783"/>
                  <a:pt x="755687" y="323850"/>
                  <a:pt x="755687" y="323850"/>
                </a:cubicBezTo>
                <a:cubicBezTo>
                  <a:pt x="773885" y="296553"/>
                  <a:pt x="752067" y="331090"/>
                  <a:pt x="765212" y="304800"/>
                </a:cubicBezTo>
                <a:cubicBezTo>
                  <a:pt x="766919" y="301387"/>
                  <a:pt x="769445" y="298450"/>
                  <a:pt x="771562" y="295275"/>
                </a:cubicBezTo>
                <a:cubicBezTo>
                  <a:pt x="770504" y="288925"/>
                  <a:pt x="770423" y="282332"/>
                  <a:pt x="768387" y="276225"/>
                </a:cubicBezTo>
                <a:cubicBezTo>
                  <a:pt x="765307" y="266984"/>
                  <a:pt x="745318" y="251146"/>
                  <a:pt x="742987" y="247650"/>
                </a:cubicBezTo>
                <a:lnTo>
                  <a:pt x="730287" y="228600"/>
                </a:lnTo>
                <a:lnTo>
                  <a:pt x="746162" y="180975"/>
                </a:lnTo>
                <a:lnTo>
                  <a:pt x="749337" y="171450"/>
                </a:lnTo>
                <a:cubicBezTo>
                  <a:pt x="750395" y="168275"/>
                  <a:pt x="751700" y="165172"/>
                  <a:pt x="752512" y="161925"/>
                </a:cubicBezTo>
                <a:cubicBezTo>
                  <a:pt x="753570" y="157692"/>
                  <a:pt x="754433" y="153405"/>
                  <a:pt x="755687" y="149225"/>
                </a:cubicBezTo>
                <a:cubicBezTo>
                  <a:pt x="757610" y="142814"/>
                  <a:pt x="762037" y="130175"/>
                  <a:pt x="762037" y="130175"/>
                </a:cubicBezTo>
                <a:cubicBezTo>
                  <a:pt x="760979" y="127000"/>
                  <a:pt x="759743" y="123879"/>
                  <a:pt x="758862" y="120650"/>
                </a:cubicBezTo>
                <a:cubicBezTo>
                  <a:pt x="756566" y="112230"/>
                  <a:pt x="757353" y="102512"/>
                  <a:pt x="752512" y="95250"/>
                </a:cubicBezTo>
                <a:lnTo>
                  <a:pt x="746162" y="85725"/>
                </a:lnTo>
                <a:lnTo>
                  <a:pt x="755687" y="57150"/>
                </a:lnTo>
                <a:cubicBezTo>
                  <a:pt x="756745" y="53975"/>
                  <a:pt x="758050" y="50872"/>
                  <a:pt x="758862" y="47625"/>
                </a:cubicBezTo>
                <a:lnTo>
                  <a:pt x="762037" y="34925"/>
                </a:lnTo>
                <a:cubicBezTo>
                  <a:pt x="760979" y="30692"/>
                  <a:pt x="759718" y="26504"/>
                  <a:pt x="758862" y="22225"/>
                </a:cubicBezTo>
                <a:cubicBezTo>
                  <a:pt x="757599" y="15912"/>
                  <a:pt x="758881" y="8764"/>
                  <a:pt x="755687" y="3175"/>
                </a:cubicBezTo>
                <a:cubicBezTo>
                  <a:pt x="754027" y="269"/>
                  <a:pt x="749337" y="1058"/>
                  <a:pt x="746162" y="0"/>
                </a:cubicBezTo>
                <a:lnTo>
                  <a:pt x="727112" y="12700"/>
                </a:lnTo>
                <a:cubicBezTo>
                  <a:pt x="723937" y="14817"/>
                  <a:pt x="721207" y="17843"/>
                  <a:pt x="717587" y="19050"/>
                </a:cubicBezTo>
                <a:lnTo>
                  <a:pt x="698537" y="25400"/>
                </a:lnTo>
                <a:cubicBezTo>
                  <a:pt x="695362" y="26458"/>
                  <a:pt x="691797" y="26719"/>
                  <a:pt x="689012" y="28575"/>
                </a:cubicBezTo>
                <a:cubicBezTo>
                  <a:pt x="685837" y="30692"/>
                  <a:pt x="682900" y="33218"/>
                  <a:pt x="679487" y="34925"/>
                </a:cubicBezTo>
                <a:cubicBezTo>
                  <a:pt x="676494" y="36422"/>
                  <a:pt x="672888" y="36475"/>
                  <a:pt x="669962" y="38100"/>
                </a:cubicBezTo>
                <a:cubicBezTo>
                  <a:pt x="663291" y="41806"/>
                  <a:pt x="658152" y="48387"/>
                  <a:pt x="650912" y="50800"/>
                </a:cubicBezTo>
                <a:cubicBezTo>
                  <a:pt x="647737" y="51858"/>
                  <a:pt x="644434" y="52590"/>
                  <a:pt x="641387" y="53975"/>
                </a:cubicBezTo>
                <a:cubicBezTo>
                  <a:pt x="632769" y="57892"/>
                  <a:pt x="624967" y="63682"/>
                  <a:pt x="615987" y="66675"/>
                </a:cubicBezTo>
                <a:cubicBezTo>
                  <a:pt x="609637" y="68792"/>
                  <a:pt x="602506" y="69312"/>
                  <a:pt x="596937" y="73025"/>
                </a:cubicBezTo>
                <a:cubicBezTo>
                  <a:pt x="590587" y="77258"/>
                  <a:pt x="585127" y="83312"/>
                  <a:pt x="577887" y="85725"/>
                </a:cubicBezTo>
                <a:cubicBezTo>
                  <a:pt x="574712" y="86783"/>
                  <a:pt x="571288" y="87275"/>
                  <a:pt x="568362" y="88900"/>
                </a:cubicBezTo>
                <a:cubicBezTo>
                  <a:pt x="561691" y="92606"/>
                  <a:pt x="556552" y="99187"/>
                  <a:pt x="549312" y="101600"/>
                </a:cubicBezTo>
                <a:cubicBezTo>
                  <a:pt x="542962" y="103717"/>
                  <a:pt x="535831" y="104237"/>
                  <a:pt x="530262" y="107950"/>
                </a:cubicBezTo>
                <a:cubicBezTo>
                  <a:pt x="523912" y="112183"/>
                  <a:pt x="518452" y="118237"/>
                  <a:pt x="511212" y="120650"/>
                </a:cubicBezTo>
                <a:cubicBezTo>
                  <a:pt x="508037" y="121708"/>
                  <a:pt x="504613" y="122200"/>
                  <a:pt x="501687" y="123825"/>
                </a:cubicBezTo>
                <a:cubicBezTo>
                  <a:pt x="495016" y="127531"/>
                  <a:pt x="482637" y="136525"/>
                  <a:pt x="482637" y="136525"/>
                </a:cubicBezTo>
                <a:cubicBezTo>
                  <a:pt x="447899" y="124946"/>
                  <a:pt x="500516" y="143413"/>
                  <a:pt x="463587" y="127000"/>
                </a:cubicBezTo>
                <a:cubicBezTo>
                  <a:pt x="457470" y="124282"/>
                  <a:pt x="450106" y="124363"/>
                  <a:pt x="444537" y="120650"/>
                </a:cubicBezTo>
                <a:cubicBezTo>
                  <a:pt x="417240" y="102452"/>
                  <a:pt x="451777" y="124270"/>
                  <a:pt x="425487" y="111125"/>
                </a:cubicBezTo>
                <a:cubicBezTo>
                  <a:pt x="422074" y="109418"/>
                  <a:pt x="419469" y="106278"/>
                  <a:pt x="415962" y="104775"/>
                </a:cubicBezTo>
                <a:cubicBezTo>
                  <a:pt x="401720" y="98671"/>
                  <a:pt x="406094" y="104604"/>
                  <a:pt x="393737" y="98425"/>
                </a:cubicBezTo>
                <a:cubicBezTo>
                  <a:pt x="390324" y="96718"/>
                  <a:pt x="387625" y="93782"/>
                  <a:pt x="384212" y="92075"/>
                </a:cubicBezTo>
                <a:cubicBezTo>
                  <a:pt x="378877" y="89407"/>
                  <a:pt x="367073" y="87251"/>
                  <a:pt x="361987" y="85725"/>
                </a:cubicBezTo>
                <a:cubicBezTo>
                  <a:pt x="355576" y="83802"/>
                  <a:pt x="349287" y="81492"/>
                  <a:pt x="342937" y="79375"/>
                </a:cubicBezTo>
                <a:lnTo>
                  <a:pt x="323887" y="73025"/>
                </a:lnTo>
                <a:cubicBezTo>
                  <a:pt x="320712" y="71967"/>
                  <a:pt x="317609" y="70662"/>
                  <a:pt x="314362" y="69850"/>
                </a:cubicBezTo>
                <a:cubicBezTo>
                  <a:pt x="310129" y="68792"/>
                  <a:pt x="305922" y="67622"/>
                  <a:pt x="301662" y="66675"/>
                </a:cubicBezTo>
                <a:cubicBezTo>
                  <a:pt x="296394" y="65504"/>
                  <a:pt x="291045" y="64713"/>
                  <a:pt x="285787" y="63500"/>
                </a:cubicBezTo>
                <a:cubicBezTo>
                  <a:pt x="277283" y="61538"/>
                  <a:pt x="268666" y="59910"/>
                  <a:pt x="260387" y="57150"/>
                </a:cubicBezTo>
                <a:cubicBezTo>
                  <a:pt x="254037" y="55033"/>
                  <a:pt x="247901" y="52113"/>
                  <a:pt x="241337" y="50800"/>
                </a:cubicBezTo>
                <a:cubicBezTo>
                  <a:pt x="224424" y="47417"/>
                  <a:pt x="221228" y="40217"/>
                  <a:pt x="215937" y="4127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97" name="Google Shape;1297;p67"/>
          <p:cNvSpPr/>
          <p:nvPr/>
        </p:nvSpPr>
        <p:spPr>
          <a:xfrm rot="397143">
            <a:off x="7275906" y="5724211"/>
            <a:ext cx="1102968" cy="709412"/>
          </a:xfrm>
          <a:custGeom>
            <a:avLst/>
            <a:gdLst/>
            <a:ahLst/>
            <a:cxnLst/>
            <a:rect l="l" t="t" r="r" b="b"/>
            <a:pathLst>
              <a:path w="1495722" h="962025" extrusionOk="0">
                <a:moveTo>
                  <a:pt x="1495722" y="412750"/>
                </a:moveTo>
                <a:cubicBezTo>
                  <a:pt x="1494018" y="404230"/>
                  <a:pt x="1490801" y="384731"/>
                  <a:pt x="1486197" y="377825"/>
                </a:cubicBezTo>
                <a:cubicBezTo>
                  <a:pt x="1484080" y="374650"/>
                  <a:pt x="1482545" y="370998"/>
                  <a:pt x="1479847" y="368300"/>
                </a:cubicBezTo>
                <a:cubicBezTo>
                  <a:pt x="1477149" y="365602"/>
                  <a:pt x="1473253" y="364393"/>
                  <a:pt x="1470322" y="361950"/>
                </a:cubicBezTo>
                <a:cubicBezTo>
                  <a:pt x="1466873" y="359075"/>
                  <a:pt x="1463972" y="355600"/>
                  <a:pt x="1460797" y="352425"/>
                </a:cubicBezTo>
                <a:cubicBezTo>
                  <a:pt x="1462914" y="346075"/>
                  <a:pt x="1469264" y="339725"/>
                  <a:pt x="1467147" y="333375"/>
                </a:cubicBezTo>
                <a:cubicBezTo>
                  <a:pt x="1466089" y="330200"/>
                  <a:pt x="1466695" y="325795"/>
                  <a:pt x="1463972" y="323850"/>
                </a:cubicBezTo>
                <a:cubicBezTo>
                  <a:pt x="1458525" y="319959"/>
                  <a:pt x="1451272" y="319617"/>
                  <a:pt x="1444922" y="317500"/>
                </a:cubicBezTo>
                <a:lnTo>
                  <a:pt x="1435397" y="314325"/>
                </a:lnTo>
                <a:cubicBezTo>
                  <a:pt x="1432222" y="313267"/>
                  <a:pt x="1428657" y="313006"/>
                  <a:pt x="1425872" y="311150"/>
                </a:cubicBezTo>
                <a:lnTo>
                  <a:pt x="1416347" y="304800"/>
                </a:lnTo>
                <a:cubicBezTo>
                  <a:pt x="1414230" y="298450"/>
                  <a:pt x="1411620" y="292244"/>
                  <a:pt x="1409997" y="285750"/>
                </a:cubicBezTo>
                <a:cubicBezTo>
                  <a:pt x="1407880" y="277283"/>
                  <a:pt x="1406407" y="268629"/>
                  <a:pt x="1403647" y="260350"/>
                </a:cubicBezTo>
                <a:cubicBezTo>
                  <a:pt x="1400824" y="251881"/>
                  <a:pt x="1395721" y="238197"/>
                  <a:pt x="1394122" y="228600"/>
                </a:cubicBezTo>
                <a:cubicBezTo>
                  <a:pt x="1392719" y="220184"/>
                  <a:pt x="1392473" y="211595"/>
                  <a:pt x="1390947" y="203200"/>
                </a:cubicBezTo>
                <a:cubicBezTo>
                  <a:pt x="1390348" y="199907"/>
                  <a:pt x="1390495" y="195620"/>
                  <a:pt x="1387772" y="193675"/>
                </a:cubicBezTo>
                <a:cubicBezTo>
                  <a:pt x="1382325" y="189784"/>
                  <a:pt x="1375072" y="189442"/>
                  <a:pt x="1368722" y="187325"/>
                </a:cubicBezTo>
                <a:cubicBezTo>
                  <a:pt x="1352097" y="181783"/>
                  <a:pt x="1362510" y="184623"/>
                  <a:pt x="1336972" y="180975"/>
                </a:cubicBezTo>
                <a:cubicBezTo>
                  <a:pt x="1332739" y="174625"/>
                  <a:pt x="1326685" y="169165"/>
                  <a:pt x="1324272" y="161925"/>
                </a:cubicBezTo>
                <a:cubicBezTo>
                  <a:pt x="1323214" y="158750"/>
                  <a:pt x="1322953" y="155185"/>
                  <a:pt x="1321097" y="152400"/>
                </a:cubicBezTo>
                <a:cubicBezTo>
                  <a:pt x="1318606" y="148664"/>
                  <a:pt x="1314747" y="146050"/>
                  <a:pt x="1311572" y="142875"/>
                </a:cubicBezTo>
                <a:cubicBezTo>
                  <a:pt x="1310514" y="139700"/>
                  <a:pt x="1311120" y="135295"/>
                  <a:pt x="1308397" y="133350"/>
                </a:cubicBezTo>
                <a:cubicBezTo>
                  <a:pt x="1302950" y="129459"/>
                  <a:pt x="1296033" y="127318"/>
                  <a:pt x="1289347" y="127000"/>
                </a:cubicBezTo>
                <a:lnTo>
                  <a:pt x="1222672" y="123825"/>
                </a:lnTo>
                <a:cubicBezTo>
                  <a:pt x="1219497" y="120650"/>
                  <a:pt x="1216022" y="117749"/>
                  <a:pt x="1213147" y="114300"/>
                </a:cubicBezTo>
                <a:cubicBezTo>
                  <a:pt x="1210704" y="111369"/>
                  <a:pt x="1209495" y="107473"/>
                  <a:pt x="1206797" y="104775"/>
                </a:cubicBezTo>
                <a:cubicBezTo>
                  <a:pt x="1204099" y="102077"/>
                  <a:pt x="1200203" y="100868"/>
                  <a:pt x="1197272" y="98425"/>
                </a:cubicBezTo>
                <a:cubicBezTo>
                  <a:pt x="1193823" y="95550"/>
                  <a:pt x="1191672" y="91081"/>
                  <a:pt x="1187747" y="88900"/>
                </a:cubicBezTo>
                <a:cubicBezTo>
                  <a:pt x="1181896" y="85649"/>
                  <a:pt x="1168697" y="82550"/>
                  <a:pt x="1168697" y="82550"/>
                </a:cubicBezTo>
                <a:cubicBezTo>
                  <a:pt x="1162559" y="100965"/>
                  <a:pt x="1168062" y="101388"/>
                  <a:pt x="1152822" y="104775"/>
                </a:cubicBezTo>
                <a:cubicBezTo>
                  <a:pt x="1146538" y="106172"/>
                  <a:pt x="1140122" y="106892"/>
                  <a:pt x="1133772" y="107950"/>
                </a:cubicBezTo>
                <a:cubicBezTo>
                  <a:pt x="1125260" y="107241"/>
                  <a:pt x="1099116" y="108085"/>
                  <a:pt x="1086147" y="101600"/>
                </a:cubicBezTo>
                <a:cubicBezTo>
                  <a:pt x="1082734" y="99893"/>
                  <a:pt x="1079797" y="97367"/>
                  <a:pt x="1076622" y="95250"/>
                </a:cubicBezTo>
                <a:cubicBezTo>
                  <a:pt x="1069009" y="72412"/>
                  <a:pt x="1078245" y="100932"/>
                  <a:pt x="1070272" y="73025"/>
                </a:cubicBezTo>
                <a:cubicBezTo>
                  <a:pt x="1069353" y="69807"/>
                  <a:pt x="1068155" y="66675"/>
                  <a:pt x="1067097" y="63500"/>
                </a:cubicBezTo>
                <a:cubicBezTo>
                  <a:pt x="1068155" y="60325"/>
                  <a:pt x="1070822" y="57276"/>
                  <a:pt x="1070272" y="53975"/>
                </a:cubicBezTo>
                <a:cubicBezTo>
                  <a:pt x="1068770" y="44962"/>
                  <a:pt x="1060132" y="42880"/>
                  <a:pt x="1054397" y="38100"/>
                </a:cubicBezTo>
                <a:cubicBezTo>
                  <a:pt x="1050948" y="35225"/>
                  <a:pt x="1048321" y="31450"/>
                  <a:pt x="1044872" y="28575"/>
                </a:cubicBezTo>
                <a:cubicBezTo>
                  <a:pt x="1041941" y="26132"/>
                  <a:pt x="1038278" y="24668"/>
                  <a:pt x="1035347" y="22225"/>
                </a:cubicBezTo>
                <a:cubicBezTo>
                  <a:pt x="1031898" y="19350"/>
                  <a:pt x="1029271" y="15575"/>
                  <a:pt x="1025822" y="12700"/>
                </a:cubicBezTo>
                <a:cubicBezTo>
                  <a:pt x="1022891" y="10257"/>
                  <a:pt x="1019784" y="7900"/>
                  <a:pt x="1016297" y="6350"/>
                </a:cubicBezTo>
                <a:cubicBezTo>
                  <a:pt x="1010180" y="3632"/>
                  <a:pt x="997247" y="0"/>
                  <a:pt x="997247" y="0"/>
                </a:cubicBezTo>
                <a:cubicBezTo>
                  <a:pt x="994750" y="3745"/>
                  <a:pt x="987096" y="13416"/>
                  <a:pt x="987722" y="19050"/>
                </a:cubicBezTo>
                <a:cubicBezTo>
                  <a:pt x="989233" y="32652"/>
                  <a:pt x="993805" y="37700"/>
                  <a:pt x="1000422" y="47625"/>
                </a:cubicBezTo>
                <a:cubicBezTo>
                  <a:pt x="980619" y="60827"/>
                  <a:pt x="1001090" y="50800"/>
                  <a:pt x="981372" y="50800"/>
                </a:cubicBezTo>
                <a:cubicBezTo>
                  <a:pt x="969682" y="50800"/>
                  <a:pt x="958089" y="52917"/>
                  <a:pt x="946447" y="53975"/>
                </a:cubicBezTo>
                <a:cubicBezTo>
                  <a:pt x="904723" y="62320"/>
                  <a:pt x="930082" y="58534"/>
                  <a:pt x="848022" y="53975"/>
                </a:cubicBezTo>
                <a:cubicBezTo>
                  <a:pt x="828780" y="52906"/>
                  <a:pt x="812761" y="50298"/>
                  <a:pt x="794047" y="47625"/>
                </a:cubicBezTo>
                <a:lnTo>
                  <a:pt x="774997" y="41275"/>
                </a:lnTo>
                <a:lnTo>
                  <a:pt x="765472" y="38100"/>
                </a:lnTo>
                <a:cubicBezTo>
                  <a:pt x="756716" y="39194"/>
                  <a:pt x="740336" y="39556"/>
                  <a:pt x="730547" y="44450"/>
                </a:cubicBezTo>
                <a:cubicBezTo>
                  <a:pt x="727134" y="46157"/>
                  <a:pt x="724197" y="48683"/>
                  <a:pt x="721022" y="50800"/>
                </a:cubicBezTo>
                <a:cubicBezTo>
                  <a:pt x="718905" y="53975"/>
                  <a:pt x="716379" y="56912"/>
                  <a:pt x="714672" y="60325"/>
                </a:cubicBezTo>
                <a:cubicBezTo>
                  <a:pt x="710394" y="68881"/>
                  <a:pt x="713235" y="72298"/>
                  <a:pt x="705147" y="79375"/>
                </a:cubicBezTo>
                <a:cubicBezTo>
                  <a:pt x="699404" y="84401"/>
                  <a:pt x="692447" y="87842"/>
                  <a:pt x="686097" y="92075"/>
                </a:cubicBezTo>
                <a:lnTo>
                  <a:pt x="676572" y="98425"/>
                </a:lnTo>
                <a:cubicBezTo>
                  <a:pt x="674455" y="101600"/>
                  <a:pt x="671772" y="104463"/>
                  <a:pt x="670222" y="107950"/>
                </a:cubicBezTo>
                <a:cubicBezTo>
                  <a:pt x="667504" y="114067"/>
                  <a:pt x="667585" y="121431"/>
                  <a:pt x="663872" y="127000"/>
                </a:cubicBezTo>
                <a:lnTo>
                  <a:pt x="657522" y="136525"/>
                </a:lnTo>
                <a:cubicBezTo>
                  <a:pt x="656464" y="148167"/>
                  <a:pt x="656796" y="160020"/>
                  <a:pt x="654347" y="171450"/>
                </a:cubicBezTo>
                <a:cubicBezTo>
                  <a:pt x="653547" y="175181"/>
                  <a:pt x="649704" y="177562"/>
                  <a:pt x="647997" y="180975"/>
                </a:cubicBezTo>
                <a:cubicBezTo>
                  <a:pt x="646500" y="183968"/>
                  <a:pt x="646319" y="187507"/>
                  <a:pt x="644822" y="190500"/>
                </a:cubicBezTo>
                <a:cubicBezTo>
                  <a:pt x="632512" y="215119"/>
                  <a:pt x="643277" y="185609"/>
                  <a:pt x="635297" y="209550"/>
                </a:cubicBezTo>
                <a:cubicBezTo>
                  <a:pt x="636702" y="227810"/>
                  <a:pt x="642156" y="270064"/>
                  <a:pt x="635297" y="288925"/>
                </a:cubicBezTo>
                <a:cubicBezTo>
                  <a:pt x="634153" y="292070"/>
                  <a:pt x="628947" y="286808"/>
                  <a:pt x="625772" y="285750"/>
                </a:cubicBezTo>
                <a:cubicBezTo>
                  <a:pt x="622597" y="287867"/>
                  <a:pt x="619660" y="290393"/>
                  <a:pt x="616247" y="292100"/>
                </a:cubicBezTo>
                <a:cubicBezTo>
                  <a:pt x="613254" y="293597"/>
                  <a:pt x="609648" y="293650"/>
                  <a:pt x="606722" y="295275"/>
                </a:cubicBezTo>
                <a:cubicBezTo>
                  <a:pt x="600051" y="298981"/>
                  <a:pt x="594912" y="305562"/>
                  <a:pt x="587672" y="307975"/>
                </a:cubicBezTo>
                <a:cubicBezTo>
                  <a:pt x="578126" y="311157"/>
                  <a:pt x="576828" y="310661"/>
                  <a:pt x="568622" y="317500"/>
                </a:cubicBezTo>
                <a:cubicBezTo>
                  <a:pt x="559455" y="325140"/>
                  <a:pt x="558991" y="327184"/>
                  <a:pt x="552747" y="336550"/>
                </a:cubicBezTo>
                <a:cubicBezTo>
                  <a:pt x="546397" y="334433"/>
                  <a:pt x="540261" y="328887"/>
                  <a:pt x="533697" y="330200"/>
                </a:cubicBezTo>
                <a:cubicBezTo>
                  <a:pt x="528405" y="331258"/>
                  <a:pt x="523028" y="331955"/>
                  <a:pt x="517822" y="333375"/>
                </a:cubicBezTo>
                <a:cubicBezTo>
                  <a:pt x="511364" y="335136"/>
                  <a:pt x="505122" y="337608"/>
                  <a:pt x="498772" y="339725"/>
                </a:cubicBezTo>
                <a:cubicBezTo>
                  <a:pt x="495597" y="340783"/>
                  <a:pt x="492494" y="342088"/>
                  <a:pt x="489247" y="342900"/>
                </a:cubicBezTo>
                <a:lnTo>
                  <a:pt x="463847" y="349250"/>
                </a:lnTo>
                <a:lnTo>
                  <a:pt x="425747" y="358775"/>
                </a:lnTo>
                <a:lnTo>
                  <a:pt x="413047" y="361950"/>
                </a:lnTo>
                <a:cubicBezTo>
                  <a:pt x="397710" y="358116"/>
                  <a:pt x="390056" y="355600"/>
                  <a:pt x="371772" y="355600"/>
                </a:cubicBezTo>
                <a:cubicBezTo>
                  <a:pt x="364109" y="355600"/>
                  <a:pt x="353888" y="359445"/>
                  <a:pt x="346372" y="361950"/>
                </a:cubicBezTo>
                <a:cubicBezTo>
                  <a:pt x="345314" y="365125"/>
                  <a:pt x="345288" y="368862"/>
                  <a:pt x="343197" y="371475"/>
                </a:cubicBezTo>
                <a:cubicBezTo>
                  <a:pt x="326784" y="391991"/>
                  <a:pt x="338477" y="363409"/>
                  <a:pt x="330497" y="387350"/>
                </a:cubicBezTo>
                <a:cubicBezTo>
                  <a:pt x="305097" y="378883"/>
                  <a:pt x="334730" y="391583"/>
                  <a:pt x="317797" y="374650"/>
                </a:cubicBezTo>
                <a:cubicBezTo>
                  <a:pt x="312401" y="369254"/>
                  <a:pt x="298747" y="361950"/>
                  <a:pt x="298747" y="361950"/>
                </a:cubicBezTo>
                <a:cubicBezTo>
                  <a:pt x="270605" y="371331"/>
                  <a:pt x="286350" y="369039"/>
                  <a:pt x="251122" y="365125"/>
                </a:cubicBezTo>
                <a:cubicBezTo>
                  <a:pt x="244772" y="363008"/>
                  <a:pt x="237641" y="362488"/>
                  <a:pt x="232072" y="358775"/>
                </a:cubicBezTo>
                <a:cubicBezTo>
                  <a:pt x="210237" y="344219"/>
                  <a:pt x="220262" y="348488"/>
                  <a:pt x="203497" y="342900"/>
                </a:cubicBezTo>
                <a:lnTo>
                  <a:pt x="184447" y="314325"/>
                </a:lnTo>
                <a:cubicBezTo>
                  <a:pt x="182330" y="311150"/>
                  <a:pt x="181717" y="306007"/>
                  <a:pt x="178097" y="304800"/>
                </a:cubicBezTo>
                <a:lnTo>
                  <a:pt x="149522" y="295275"/>
                </a:lnTo>
                <a:cubicBezTo>
                  <a:pt x="146347" y="294217"/>
                  <a:pt x="142782" y="293956"/>
                  <a:pt x="139997" y="292100"/>
                </a:cubicBezTo>
                <a:cubicBezTo>
                  <a:pt x="136822" y="289983"/>
                  <a:pt x="134174" y="286675"/>
                  <a:pt x="130472" y="285750"/>
                </a:cubicBezTo>
                <a:cubicBezTo>
                  <a:pt x="121175" y="283426"/>
                  <a:pt x="111422" y="283633"/>
                  <a:pt x="101897" y="282575"/>
                </a:cubicBezTo>
                <a:lnTo>
                  <a:pt x="82847" y="276225"/>
                </a:lnTo>
                <a:lnTo>
                  <a:pt x="73322" y="273050"/>
                </a:lnTo>
                <a:cubicBezTo>
                  <a:pt x="56389" y="298450"/>
                  <a:pt x="78614" y="267758"/>
                  <a:pt x="57447" y="288925"/>
                </a:cubicBezTo>
                <a:cubicBezTo>
                  <a:pt x="54749" y="291623"/>
                  <a:pt x="53540" y="295519"/>
                  <a:pt x="51097" y="298450"/>
                </a:cubicBezTo>
                <a:cubicBezTo>
                  <a:pt x="26228" y="328293"/>
                  <a:pt x="60970" y="278877"/>
                  <a:pt x="28872" y="327025"/>
                </a:cubicBezTo>
                <a:lnTo>
                  <a:pt x="22522" y="336550"/>
                </a:lnTo>
                <a:cubicBezTo>
                  <a:pt x="20405" y="339725"/>
                  <a:pt x="17379" y="342455"/>
                  <a:pt x="16172" y="346075"/>
                </a:cubicBezTo>
                <a:lnTo>
                  <a:pt x="6647" y="374650"/>
                </a:lnTo>
                <a:lnTo>
                  <a:pt x="3472" y="384175"/>
                </a:lnTo>
                <a:lnTo>
                  <a:pt x="297" y="393700"/>
                </a:lnTo>
                <a:cubicBezTo>
                  <a:pt x="1355" y="409575"/>
                  <a:pt x="-2586" y="426613"/>
                  <a:pt x="3472" y="441325"/>
                </a:cubicBezTo>
                <a:cubicBezTo>
                  <a:pt x="6021" y="447514"/>
                  <a:pt x="16172" y="445558"/>
                  <a:pt x="22522" y="447675"/>
                </a:cubicBezTo>
                <a:lnTo>
                  <a:pt x="41572" y="454025"/>
                </a:lnTo>
                <a:cubicBezTo>
                  <a:pt x="44747" y="455083"/>
                  <a:pt x="48312" y="455344"/>
                  <a:pt x="51097" y="457200"/>
                </a:cubicBezTo>
                <a:cubicBezTo>
                  <a:pt x="66191" y="467263"/>
                  <a:pt x="57002" y="462343"/>
                  <a:pt x="79672" y="469900"/>
                </a:cubicBezTo>
                <a:cubicBezTo>
                  <a:pt x="82847" y="470958"/>
                  <a:pt x="86412" y="471219"/>
                  <a:pt x="89197" y="473075"/>
                </a:cubicBezTo>
                <a:lnTo>
                  <a:pt x="117772" y="492125"/>
                </a:lnTo>
                <a:cubicBezTo>
                  <a:pt x="120947" y="494242"/>
                  <a:pt x="123677" y="497268"/>
                  <a:pt x="127297" y="498475"/>
                </a:cubicBezTo>
                <a:lnTo>
                  <a:pt x="146347" y="504825"/>
                </a:lnTo>
                <a:cubicBezTo>
                  <a:pt x="152877" y="507002"/>
                  <a:pt x="161927" y="510289"/>
                  <a:pt x="168572" y="511175"/>
                </a:cubicBezTo>
                <a:cubicBezTo>
                  <a:pt x="180159" y="512720"/>
                  <a:pt x="191855" y="513292"/>
                  <a:pt x="203497" y="514350"/>
                </a:cubicBezTo>
                <a:cubicBezTo>
                  <a:pt x="206672" y="515408"/>
                  <a:pt x="210655" y="515158"/>
                  <a:pt x="213022" y="517525"/>
                </a:cubicBezTo>
                <a:cubicBezTo>
                  <a:pt x="215389" y="519892"/>
                  <a:pt x="214700" y="524057"/>
                  <a:pt x="216197" y="527050"/>
                </a:cubicBezTo>
                <a:cubicBezTo>
                  <a:pt x="217904" y="530463"/>
                  <a:pt x="219849" y="533877"/>
                  <a:pt x="222547" y="536575"/>
                </a:cubicBezTo>
                <a:cubicBezTo>
                  <a:pt x="231646" y="545674"/>
                  <a:pt x="231268" y="540935"/>
                  <a:pt x="241597" y="546100"/>
                </a:cubicBezTo>
                <a:cubicBezTo>
                  <a:pt x="245010" y="547807"/>
                  <a:pt x="247549" y="551110"/>
                  <a:pt x="251122" y="552450"/>
                </a:cubicBezTo>
                <a:cubicBezTo>
                  <a:pt x="260687" y="556037"/>
                  <a:pt x="294619" y="558387"/>
                  <a:pt x="298747" y="558800"/>
                </a:cubicBezTo>
                <a:lnTo>
                  <a:pt x="336847" y="571500"/>
                </a:lnTo>
                <a:lnTo>
                  <a:pt x="346372" y="574675"/>
                </a:lnTo>
                <a:cubicBezTo>
                  <a:pt x="349547" y="575733"/>
                  <a:pt x="353112" y="575994"/>
                  <a:pt x="355897" y="577850"/>
                </a:cubicBezTo>
                <a:cubicBezTo>
                  <a:pt x="368207" y="586056"/>
                  <a:pt x="361802" y="582993"/>
                  <a:pt x="374947" y="587375"/>
                </a:cubicBezTo>
                <a:lnTo>
                  <a:pt x="387647" y="606425"/>
                </a:lnTo>
                <a:cubicBezTo>
                  <a:pt x="395055" y="617537"/>
                  <a:pt x="397172" y="623358"/>
                  <a:pt x="413047" y="628650"/>
                </a:cubicBezTo>
                <a:lnTo>
                  <a:pt x="451147" y="641350"/>
                </a:lnTo>
                <a:cubicBezTo>
                  <a:pt x="454322" y="642408"/>
                  <a:pt x="457887" y="642669"/>
                  <a:pt x="460672" y="644525"/>
                </a:cubicBezTo>
                <a:cubicBezTo>
                  <a:pt x="467022" y="648758"/>
                  <a:pt x="474326" y="651829"/>
                  <a:pt x="479722" y="657225"/>
                </a:cubicBezTo>
                <a:cubicBezTo>
                  <a:pt x="482897" y="660400"/>
                  <a:pt x="485322" y="664569"/>
                  <a:pt x="489247" y="666750"/>
                </a:cubicBezTo>
                <a:cubicBezTo>
                  <a:pt x="494523" y="669681"/>
                  <a:pt x="513481" y="674605"/>
                  <a:pt x="520997" y="676275"/>
                </a:cubicBezTo>
                <a:cubicBezTo>
                  <a:pt x="544864" y="681579"/>
                  <a:pt x="559160" y="682632"/>
                  <a:pt x="587672" y="685800"/>
                </a:cubicBezTo>
                <a:lnTo>
                  <a:pt x="616247" y="688975"/>
                </a:lnTo>
                <a:cubicBezTo>
                  <a:pt x="623994" y="691557"/>
                  <a:pt x="629142" y="692345"/>
                  <a:pt x="635297" y="698500"/>
                </a:cubicBezTo>
                <a:cubicBezTo>
                  <a:pt x="660272" y="723475"/>
                  <a:pt x="619964" y="691543"/>
                  <a:pt x="651172" y="717550"/>
                </a:cubicBezTo>
                <a:cubicBezTo>
                  <a:pt x="654103" y="719993"/>
                  <a:pt x="656939" y="723237"/>
                  <a:pt x="660697" y="723900"/>
                </a:cubicBezTo>
                <a:cubicBezTo>
                  <a:pt x="675325" y="726481"/>
                  <a:pt x="690330" y="726017"/>
                  <a:pt x="705147" y="727075"/>
                </a:cubicBezTo>
                <a:cubicBezTo>
                  <a:pt x="709380" y="728133"/>
                  <a:pt x="713587" y="729303"/>
                  <a:pt x="717847" y="730250"/>
                </a:cubicBezTo>
                <a:cubicBezTo>
                  <a:pt x="723115" y="731421"/>
                  <a:pt x="728516" y="732005"/>
                  <a:pt x="733722" y="733425"/>
                </a:cubicBezTo>
                <a:cubicBezTo>
                  <a:pt x="740180" y="735186"/>
                  <a:pt x="746422" y="737658"/>
                  <a:pt x="752772" y="739775"/>
                </a:cubicBezTo>
                <a:cubicBezTo>
                  <a:pt x="755947" y="740833"/>
                  <a:pt x="759512" y="741094"/>
                  <a:pt x="762297" y="742950"/>
                </a:cubicBezTo>
                <a:cubicBezTo>
                  <a:pt x="765472" y="745067"/>
                  <a:pt x="768335" y="747750"/>
                  <a:pt x="771822" y="749300"/>
                </a:cubicBezTo>
                <a:cubicBezTo>
                  <a:pt x="777939" y="752018"/>
                  <a:pt x="785303" y="751937"/>
                  <a:pt x="790872" y="755650"/>
                </a:cubicBezTo>
                <a:lnTo>
                  <a:pt x="828972" y="781050"/>
                </a:lnTo>
                <a:cubicBezTo>
                  <a:pt x="832147" y="783167"/>
                  <a:pt x="834877" y="786193"/>
                  <a:pt x="838497" y="787400"/>
                </a:cubicBezTo>
                <a:cubicBezTo>
                  <a:pt x="861687" y="795130"/>
                  <a:pt x="851053" y="792127"/>
                  <a:pt x="870247" y="796925"/>
                </a:cubicBezTo>
                <a:cubicBezTo>
                  <a:pt x="887180" y="795867"/>
                  <a:pt x="904174" y="795526"/>
                  <a:pt x="921047" y="793750"/>
                </a:cubicBezTo>
                <a:cubicBezTo>
                  <a:pt x="924375" y="793400"/>
                  <a:pt x="927225" y="790575"/>
                  <a:pt x="930572" y="790575"/>
                </a:cubicBezTo>
                <a:cubicBezTo>
                  <a:pt x="942262" y="790575"/>
                  <a:pt x="953855" y="792692"/>
                  <a:pt x="965497" y="793750"/>
                </a:cubicBezTo>
                <a:cubicBezTo>
                  <a:pt x="969730" y="794808"/>
                  <a:pt x="974294" y="794974"/>
                  <a:pt x="978197" y="796925"/>
                </a:cubicBezTo>
                <a:lnTo>
                  <a:pt x="1006772" y="815975"/>
                </a:lnTo>
                <a:lnTo>
                  <a:pt x="1044872" y="841375"/>
                </a:lnTo>
                <a:lnTo>
                  <a:pt x="1063922" y="854075"/>
                </a:lnTo>
                <a:cubicBezTo>
                  <a:pt x="1067097" y="856192"/>
                  <a:pt x="1070749" y="857727"/>
                  <a:pt x="1073447" y="860425"/>
                </a:cubicBezTo>
                <a:lnTo>
                  <a:pt x="1092497" y="879475"/>
                </a:lnTo>
                <a:cubicBezTo>
                  <a:pt x="1095672" y="882650"/>
                  <a:pt x="1098286" y="886509"/>
                  <a:pt x="1102022" y="889000"/>
                </a:cubicBezTo>
                <a:lnTo>
                  <a:pt x="1130597" y="908050"/>
                </a:lnTo>
                <a:cubicBezTo>
                  <a:pt x="1133772" y="910167"/>
                  <a:pt x="1136502" y="913193"/>
                  <a:pt x="1140122" y="914400"/>
                </a:cubicBezTo>
                <a:cubicBezTo>
                  <a:pt x="1174860" y="925979"/>
                  <a:pt x="1122243" y="907512"/>
                  <a:pt x="1159172" y="923925"/>
                </a:cubicBezTo>
                <a:cubicBezTo>
                  <a:pt x="1165289" y="926643"/>
                  <a:pt x="1171872" y="928158"/>
                  <a:pt x="1178222" y="930275"/>
                </a:cubicBezTo>
                <a:lnTo>
                  <a:pt x="1187747" y="933450"/>
                </a:lnTo>
                <a:cubicBezTo>
                  <a:pt x="1190922" y="934508"/>
                  <a:pt x="1194025" y="935813"/>
                  <a:pt x="1197272" y="936625"/>
                </a:cubicBezTo>
                <a:cubicBezTo>
                  <a:pt x="1201505" y="937683"/>
                  <a:pt x="1205792" y="938546"/>
                  <a:pt x="1209972" y="939800"/>
                </a:cubicBezTo>
                <a:cubicBezTo>
                  <a:pt x="1216383" y="941723"/>
                  <a:pt x="1222528" y="944527"/>
                  <a:pt x="1229022" y="946150"/>
                </a:cubicBezTo>
                <a:cubicBezTo>
                  <a:pt x="1233255" y="947208"/>
                  <a:pt x="1237542" y="948071"/>
                  <a:pt x="1241722" y="949325"/>
                </a:cubicBezTo>
                <a:cubicBezTo>
                  <a:pt x="1248133" y="951248"/>
                  <a:pt x="1254422" y="953558"/>
                  <a:pt x="1260772" y="955675"/>
                </a:cubicBezTo>
                <a:cubicBezTo>
                  <a:pt x="1263947" y="956733"/>
                  <a:pt x="1266984" y="958377"/>
                  <a:pt x="1270297" y="958850"/>
                </a:cubicBezTo>
                <a:lnTo>
                  <a:pt x="1292522" y="962025"/>
                </a:lnTo>
                <a:cubicBezTo>
                  <a:pt x="1295697" y="960967"/>
                  <a:pt x="1299680" y="961217"/>
                  <a:pt x="1302047" y="958850"/>
                </a:cubicBezTo>
                <a:cubicBezTo>
                  <a:pt x="1307443" y="953454"/>
                  <a:pt x="1310514" y="946150"/>
                  <a:pt x="1314747" y="939800"/>
                </a:cubicBezTo>
                <a:lnTo>
                  <a:pt x="1321097" y="930275"/>
                </a:lnTo>
                <a:lnTo>
                  <a:pt x="1340147" y="901700"/>
                </a:lnTo>
                <a:cubicBezTo>
                  <a:pt x="1342264" y="898525"/>
                  <a:pt x="1345290" y="895795"/>
                  <a:pt x="1346497" y="892175"/>
                </a:cubicBezTo>
                <a:cubicBezTo>
                  <a:pt x="1351379" y="877530"/>
                  <a:pt x="1349016" y="885932"/>
                  <a:pt x="1352847" y="866775"/>
                </a:cubicBezTo>
                <a:cubicBezTo>
                  <a:pt x="1351789" y="863600"/>
                  <a:pt x="1351169" y="860243"/>
                  <a:pt x="1349672" y="857250"/>
                </a:cubicBezTo>
                <a:cubicBezTo>
                  <a:pt x="1344900" y="847706"/>
                  <a:pt x="1330583" y="832882"/>
                  <a:pt x="1324272" y="828675"/>
                </a:cubicBezTo>
                <a:lnTo>
                  <a:pt x="1305222" y="815975"/>
                </a:lnTo>
                <a:cubicBezTo>
                  <a:pt x="1303105" y="812800"/>
                  <a:pt x="1300579" y="809863"/>
                  <a:pt x="1298872" y="806450"/>
                </a:cubicBezTo>
                <a:cubicBezTo>
                  <a:pt x="1297375" y="803457"/>
                  <a:pt x="1297322" y="799851"/>
                  <a:pt x="1295697" y="796925"/>
                </a:cubicBezTo>
                <a:cubicBezTo>
                  <a:pt x="1291991" y="790254"/>
                  <a:pt x="1287230" y="784225"/>
                  <a:pt x="1282997" y="777875"/>
                </a:cubicBezTo>
                <a:cubicBezTo>
                  <a:pt x="1281141" y="775090"/>
                  <a:pt x="1281319" y="771343"/>
                  <a:pt x="1279822" y="768350"/>
                </a:cubicBezTo>
                <a:cubicBezTo>
                  <a:pt x="1278115" y="764937"/>
                  <a:pt x="1275022" y="762312"/>
                  <a:pt x="1273472" y="758825"/>
                </a:cubicBezTo>
                <a:cubicBezTo>
                  <a:pt x="1270754" y="752708"/>
                  <a:pt x="1267122" y="739775"/>
                  <a:pt x="1267122" y="739775"/>
                </a:cubicBezTo>
                <a:cubicBezTo>
                  <a:pt x="1268180" y="736600"/>
                  <a:pt x="1268441" y="733035"/>
                  <a:pt x="1270297" y="730250"/>
                </a:cubicBezTo>
                <a:cubicBezTo>
                  <a:pt x="1276266" y="721297"/>
                  <a:pt x="1291303" y="713071"/>
                  <a:pt x="1298872" y="708025"/>
                </a:cubicBezTo>
                <a:lnTo>
                  <a:pt x="1308397" y="701675"/>
                </a:lnTo>
                <a:cubicBezTo>
                  <a:pt x="1311572" y="699558"/>
                  <a:pt x="1314302" y="696532"/>
                  <a:pt x="1317922" y="695325"/>
                </a:cubicBezTo>
                <a:lnTo>
                  <a:pt x="1327447" y="692150"/>
                </a:lnTo>
                <a:cubicBezTo>
                  <a:pt x="1330622" y="688975"/>
                  <a:pt x="1334481" y="686361"/>
                  <a:pt x="1336972" y="682625"/>
                </a:cubicBezTo>
                <a:cubicBezTo>
                  <a:pt x="1338828" y="679840"/>
                  <a:pt x="1338522" y="676026"/>
                  <a:pt x="1340147" y="673100"/>
                </a:cubicBezTo>
                <a:cubicBezTo>
                  <a:pt x="1343853" y="666429"/>
                  <a:pt x="1348614" y="660400"/>
                  <a:pt x="1352847" y="654050"/>
                </a:cubicBezTo>
                <a:cubicBezTo>
                  <a:pt x="1354964" y="650875"/>
                  <a:pt x="1356022" y="646642"/>
                  <a:pt x="1359197" y="644525"/>
                </a:cubicBezTo>
                <a:cubicBezTo>
                  <a:pt x="1362372" y="642408"/>
                  <a:pt x="1365309" y="639882"/>
                  <a:pt x="1368722" y="638175"/>
                </a:cubicBezTo>
                <a:cubicBezTo>
                  <a:pt x="1371715" y="636678"/>
                  <a:pt x="1375029" y="635919"/>
                  <a:pt x="1378247" y="635000"/>
                </a:cubicBezTo>
                <a:cubicBezTo>
                  <a:pt x="1388709" y="632011"/>
                  <a:pt x="1395910" y="630832"/>
                  <a:pt x="1406822" y="628650"/>
                </a:cubicBezTo>
                <a:cubicBezTo>
                  <a:pt x="1411720" y="629875"/>
                  <a:pt x="1431366" y="635000"/>
                  <a:pt x="1435397" y="635000"/>
                </a:cubicBezTo>
                <a:cubicBezTo>
                  <a:pt x="1438744" y="635000"/>
                  <a:pt x="1441747" y="632883"/>
                  <a:pt x="1444922" y="631825"/>
                </a:cubicBezTo>
                <a:cubicBezTo>
                  <a:pt x="1445980" y="628650"/>
                  <a:pt x="1447178" y="625518"/>
                  <a:pt x="1448097" y="622300"/>
                </a:cubicBezTo>
                <a:cubicBezTo>
                  <a:pt x="1449296" y="618104"/>
                  <a:pt x="1449740" y="613686"/>
                  <a:pt x="1451272" y="609600"/>
                </a:cubicBezTo>
                <a:cubicBezTo>
                  <a:pt x="1466477" y="569054"/>
                  <a:pt x="1449233" y="620537"/>
                  <a:pt x="1463972" y="587375"/>
                </a:cubicBezTo>
                <a:cubicBezTo>
                  <a:pt x="1466690" y="581258"/>
                  <a:pt x="1468205" y="574675"/>
                  <a:pt x="1470322" y="568325"/>
                </a:cubicBezTo>
                <a:cubicBezTo>
                  <a:pt x="1471380" y="565150"/>
                  <a:pt x="1471641" y="561585"/>
                  <a:pt x="1473497" y="558800"/>
                </a:cubicBezTo>
                <a:cubicBezTo>
                  <a:pt x="1475614" y="555625"/>
                  <a:pt x="1478140" y="552688"/>
                  <a:pt x="1479847" y="549275"/>
                </a:cubicBezTo>
                <a:cubicBezTo>
                  <a:pt x="1481344" y="546282"/>
                  <a:pt x="1482103" y="542968"/>
                  <a:pt x="1483022" y="539750"/>
                </a:cubicBezTo>
                <a:cubicBezTo>
                  <a:pt x="1488423" y="520847"/>
                  <a:pt x="1484875" y="529557"/>
                  <a:pt x="1489372" y="504825"/>
                </a:cubicBezTo>
                <a:cubicBezTo>
                  <a:pt x="1490153" y="500532"/>
                  <a:pt x="1491489" y="496358"/>
                  <a:pt x="1492547" y="492125"/>
                </a:cubicBezTo>
                <a:lnTo>
                  <a:pt x="1495722" y="412750"/>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98" name="Google Shape;1298;p67"/>
          <p:cNvSpPr/>
          <p:nvPr/>
        </p:nvSpPr>
        <p:spPr>
          <a:xfrm rot="397143">
            <a:off x="8174041" y="6094450"/>
            <a:ext cx="386584" cy="534600"/>
          </a:xfrm>
          <a:custGeom>
            <a:avLst/>
            <a:gdLst/>
            <a:ahLst/>
            <a:cxnLst/>
            <a:rect l="l" t="t" r="r" b="b"/>
            <a:pathLst>
              <a:path w="524242" h="724965" extrusionOk="0">
                <a:moveTo>
                  <a:pt x="44450" y="547165"/>
                </a:moveTo>
                <a:cubicBezTo>
                  <a:pt x="43392" y="543461"/>
                  <a:pt x="50704" y="536523"/>
                  <a:pt x="53975" y="531290"/>
                </a:cubicBezTo>
                <a:cubicBezTo>
                  <a:pt x="55997" y="528054"/>
                  <a:pt x="58618" y="525178"/>
                  <a:pt x="60325" y="521765"/>
                </a:cubicBezTo>
                <a:cubicBezTo>
                  <a:pt x="61822" y="518772"/>
                  <a:pt x="62003" y="515233"/>
                  <a:pt x="63500" y="512240"/>
                </a:cubicBezTo>
                <a:cubicBezTo>
                  <a:pt x="65207" y="508827"/>
                  <a:pt x="68143" y="506128"/>
                  <a:pt x="69850" y="502715"/>
                </a:cubicBezTo>
                <a:cubicBezTo>
                  <a:pt x="71347" y="499722"/>
                  <a:pt x="71400" y="496116"/>
                  <a:pt x="73025" y="493190"/>
                </a:cubicBezTo>
                <a:cubicBezTo>
                  <a:pt x="91221" y="460438"/>
                  <a:pt x="81716" y="486168"/>
                  <a:pt x="88900" y="464615"/>
                </a:cubicBezTo>
                <a:cubicBezTo>
                  <a:pt x="80920" y="440674"/>
                  <a:pt x="92613" y="469256"/>
                  <a:pt x="76200" y="448740"/>
                </a:cubicBezTo>
                <a:cubicBezTo>
                  <a:pt x="58673" y="426832"/>
                  <a:pt x="90797" y="451063"/>
                  <a:pt x="63500" y="432865"/>
                </a:cubicBezTo>
                <a:cubicBezTo>
                  <a:pt x="59267" y="426515"/>
                  <a:pt x="53213" y="421055"/>
                  <a:pt x="50800" y="413815"/>
                </a:cubicBezTo>
                <a:cubicBezTo>
                  <a:pt x="49742" y="410640"/>
                  <a:pt x="49250" y="407216"/>
                  <a:pt x="47625" y="404290"/>
                </a:cubicBezTo>
                <a:cubicBezTo>
                  <a:pt x="43919" y="397619"/>
                  <a:pt x="37338" y="392480"/>
                  <a:pt x="34925" y="385240"/>
                </a:cubicBezTo>
                <a:cubicBezTo>
                  <a:pt x="33867" y="382065"/>
                  <a:pt x="33375" y="378641"/>
                  <a:pt x="31750" y="375715"/>
                </a:cubicBezTo>
                <a:cubicBezTo>
                  <a:pt x="28044" y="369044"/>
                  <a:pt x="24446" y="362061"/>
                  <a:pt x="19050" y="356665"/>
                </a:cubicBezTo>
                <a:cubicBezTo>
                  <a:pt x="12028" y="349643"/>
                  <a:pt x="7595" y="346456"/>
                  <a:pt x="3175" y="337615"/>
                </a:cubicBezTo>
                <a:cubicBezTo>
                  <a:pt x="1678" y="334622"/>
                  <a:pt x="1058" y="331265"/>
                  <a:pt x="0" y="328090"/>
                </a:cubicBezTo>
                <a:cubicBezTo>
                  <a:pt x="3175" y="324915"/>
                  <a:pt x="5981" y="321322"/>
                  <a:pt x="9525" y="318565"/>
                </a:cubicBezTo>
                <a:cubicBezTo>
                  <a:pt x="15549" y="313880"/>
                  <a:pt x="23179" y="311261"/>
                  <a:pt x="28575" y="305865"/>
                </a:cubicBezTo>
                <a:cubicBezTo>
                  <a:pt x="31750" y="302690"/>
                  <a:pt x="34364" y="298831"/>
                  <a:pt x="38100" y="296340"/>
                </a:cubicBezTo>
                <a:cubicBezTo>
                  <a:pt x="40885" y="294484"/>
                  <a:pt x="44632" y="294662"/>
                  <a:pt x="47625" y="293165"/>
                </a:cubicBezTo>
                <a:cubicBezTo>
                  <a:pt x="51038" y="291458"/>
                  <a:pt x="53975" y="288932"/>
                  <a:pt x="57150" y="286815"/>
                </a:cubicBezTo>
                <a:cubicBezTo>
                  <a:pt x="60772" y="275948"/>
                  <a:pt x="65649" y="255749"/>
                  <a:pt x="76200" y="248715"/>
                </a:cubicBezTo>
                <a:lnTo>
                  <a:pt x="95250" y="236015"/>
                </a:lnTo>
                <a:cubicBezTo>
                  <a:pt x="98425" y="233898"/>
                  <a:pt x="101155" y="230872"/>
                  <a:pt x="104775" y="229665"/>
                </a:cubicBezTo>
                <a:cubicBezTo>
                  <a:pt x="128945" y="221608"/>
                  <a:pt x="117261" y="224628"/>
                  <a:pt x="139700" y="220140"/>
                </a:cubicBezTo>
                <a:cubicBezTo>
                  <a:pt x="154425" y="223085"/>
                  <a:pt x="156725" y="225662"/>
                  <a:pt x="171450" y="220140"/>
                </a:cubicBezTo>
                <a:cubicBezTo>
                  <a:pt x="175023" y="218800"/>
                  <a:pt x="177800" y="215907"/>
                  <a:pt x="180975" y="213790"/>
                </a:cubicBezTo>
                <a:lnTo>
                  <a:pt x="187325" y="194740"/>
                </a:lnTo>
                <a:cubicBezTo>
                  <a:pt x="188383" y="191565"/>
                  <a:pt x="188644" y="188000"/>
                  <a:pt x="190500" y="185215"/>
                </a:cubicBezTo>
                <a:cubicBezTo>
                  <a:pt x="196208" y="176652"/>
                  <a:pt x="197834" y="176024"/>
                  <a:pt x="200025" y="166165"/>
                </a:cubicBezTo>
                <a:cubicBezTo>
                  <a:pt x="202406" y="155453"/>
                  <a:pt x="203134" y="137688"/>
                  <a:pt x="209550" y="128065"/>
                </a:cubicBezTo>
                <a:cubicBezTo>
                  <a:pt x="211667" y="124890"/>
                  <a:pt x="214350" y="122027"/>
                  <a:pt x="215900" y="118540"/>
                </a:cubicBezTo>
                <a:cubicBezTo>
                  <a:pt x="218618" y="112423"/>
                  <a:pt x="220133" y="105840"/>
                  <a:pt x="222250" y="99490"/>
                </a:cubicBezTo>
                <a:lnTo>
                  <a:pt x="225425" y="89965"/>
                </a:lnTo>
                <a:cubicBezTo>
                  <a:pt x="226483" y="86790"/>
                  <a:pt x="227788" y="83687"/>
                  <a:pt x="228600" y="80440"/>
                </a:cubicBezTo>
                <a:lnTo>
                  <a:pt x="231775" y="67740"/>
                </a:lnTo>
                <a:cubicBezTo>
                  <a:pt x="238442" y="-2267"/>
                  <a:pt x="216945" y="-5995"/>
                  <a:pt x="247650" y="4240"/>
                </a:cubicBezTo>
                <a:cubicBezTo>
                  <a:pt x="249767" y="7415"/>
                  <a:pt x="251302" y="11067"/>
                  <a:pt x="254000" y="13765"/>
                </a:cubicBezTo>
                <a:cubicBezTo>
                  <a:pt x="260155" y="19920"/>
                  <a:pt x="265303" y="20708"/>
                  <a:pt x="273050" y="23290"/>
                </a:cubicBezTo>
                <a:cubicBezTo>
                  <a:pt x="295698" y="15741"/>
                  <a:pt x="268317" y="26445"/>
                  <a:pt x="292100" y="10590"/>
                </a:cubicBezTo>
                <a:cubicBezTo>
                  <a:pt x="294885" y="8734"/>
                  <a:pt x="298450" y="8473"/>
                  <a:pt x="301625" y="7415"/>
                </a:cubicBezTo>
                <a:cubicBezTo>
                  <a:pt x="307975" y="9532"/>
                  <a:pt x="315106" y="10052"/>
                  <a:pt x="320675" y="13765"/>
                </a:cubicBezTo>
                <a:cubicBezTo>
                  <a:pt x="323850" y="15882"/>
                  <a:pt x="326713" y="18565"/>
                  <a:pt x="330200" y="20115"/>
                </a:cubicBezTo>
                <a:cubicBezTo>
                  <a:pt x="336317" y="22833"/>
                  <a:pt x="342900" y="24348"/>
                  <a:pt x="349250" y="26465"/>
                </a:cubicBezTo>
                <a:cubicBezTo>
                  <a:pt x="352425" y="27523"/>
                  <a:pt x="355454" y="29225"/>
                  <a:pt x="358775" y="29640"/>
                </a:cubicBezTo>
                <a:lnTo>
                  <a:pt x="384175" y="32815"/>
                </a:lnTo>
                <a:cubicBezTo>
                  <a:pt x="409575" y="49748"/>
                  <a:pt x="378883" y="27523"/>
                  <a:pt x="400050" y="48690"/>
                </a:cubicBezTo>
                <a:cubicBezTo>
                  <a:pt x="402748" y="51388"/>
                  <a:pt x="406400" y="52923"/>
                  <a:pt x="409575" y="55040"/>
                </a:cubicBezTo>
                <a:cubicBezTo>
                  <a:pt x="413808" y="61390"/>
                  <a:pt x="426508" y="67740"/>
                  <a:pt x="422275" y="74090"/>
                </a:cubicBezTo>
                <a:cubicBezTo>
                  <a:pt x="407719" y="95925"/>
                  <a:pt x="411988" y="85900"/>
                  <a:pt x="406400" y="102665"/>
                </a:cubicBezTo>
                <a:cubicBezTo>
                  <a:pt x="407458" y="113248"/>
                  <a:pt x="408071" y="123886"/>
                  <a:pt x="409575" y="134415"/>
                </a:cubicBezTo>
                <a:cubicBezTo>
                  <a:pt x="410775" y="142812"/>
                  <a:pt x="416890" y="159536"/>
                  <a:pt x="419100" y="166165"/>
                </a:cubicBezTo>
                <a:lnTo>
                  <a:pt x="422275" y="175690"/>
                </a:lnTo>
                <a:cubicBezTo>
                  <a:pt x="423333" y="178865"/>
                  <a:pt x="422665" y="183359"/>
                  <a:pt x="425450" y="185215"/>
                </a:cubicBezTo>
                <a:cubicBezTo>
                  <a:pt x="437760" y="193421"/>
                  <a:pt x="431355" y="190358"/>
                  <a:pt x="444500" y="194740"/>
                </a:cubicBezTo>
                <a:cubicBezTo>
                  <a:pt x="474886" y="225126"/>
                  <a:pt x="438820" y="186221"/>
                  <a:pt x="457200" y="213790"/>
                </a:cubicBezTo>
                <a:cubicBezTo>
                  <a:pt x="459691" y="217526"/>
                  <a:pt x="463850" y="219866"/>
                  <a:pt x="466725" y="223315"/>
                </a:cubicBezTo>
                <a:cubicBezTo>
                  <a:pt x="469168" y="226246"/>
                  <a:pt x="470203" y="230327"/>
                  <a:pt x="473075" y="232840"/>
                </a:cubicBezTo>
                <a:cubicBezTo>
                  <a:pt x="478818" y="237866"/>
                  <a:pt x="485775" y="241307"/>
                  <a:pt x="492125" y="245540"/>
                </a:cubicBezTo>
                <a:cubicBezTo>
                  <a:pt x="495300" y="247657"/>
                  <a:pt x="498952" y="249192"/>
                  <a:pt x="501650" y="251890"/>
                </a:cubicBezTo>
                <a:cubicBezTo>
                  <a:pt x="513873" y="264113"/>
                  <a:pt x="507439" y="258924"/>
                  <a:pt x="520700" y="267765"/>
                </a:cubicBezTo>
                <a:cubicBezTo>
                  <a:pt x="525357" y="281737"/>
                  <a:pt x="525490" y="277182"/>
                  <a:pt x="520700" y="296340"/>
                </a:cubicBezTo>
                <a:cubicBezTo>
                  <a:pt x="519077" y="302834"/>
                  <a:pt x="516467" y="309040"/>
                  <a:pt x="514350" y="315390"/>
                </a:cubicBezTo>
                <a:lnTo>
                  <a:pt x="511175" y="324915"/>
                </a:lnTo>
                <a:cubicBezTo>
                  <a:pt x="477580" y="316516"/>
                  <a:pt x="517141" y="327919"/>
                  <a:pt x="488950" y="315390"/>
                </a:cubicBezTo>
                <a:cubicBezTo>
                  <a:pt x="482833" y="312672"/>
                  <a:pt x="469900" y="309040"/>
                  <a:pt x="469900" y="309040"/>
                </a:cubicBezTo>
                <a:cubicBezTo>
                  <a:pt x="466725" y="311157"/>
                  <a:pt x="463073" y="312692"/>
                  <a:pt x="460375" y="315390"/>
                </a:cubicBezTo>
                <a:cubicBezTo>
                  <a:pt x="454956" y="320809"/>
                  <a:pt x="452787" y="327339"/>
                  <a:pt x="450850" y="334440"/>
                </a:cubicBezTo>
                <a:cubicBezTo>
                  <a:pt x="448554" y="342860"/>
                  <a:pt x="447260" y="351561"/>
                  <a:pt x="444500" y="359840"/>
                </a:cubicBezTo>
                <a:cubicBezTo>
                  <a:pt x="442383" y="366190"/>
                  <a:pt x="439773" y="372396"/>
                  <a:pt x="438150" y="378890"/>
                </a:cubicBezTo>
                <a:cubicBezTo>
                  <a:pt x="437092" y="383123"/>
                  <a:pt x="436229" y="387410"/>
                  <a:pt x="434975" y="391590"/>
                </a:cubicBezTo>
                <a:cubicBezTo>
                  <a:pt x="433052" y="398001"/>
                  <a:pt x="432338" y="405071"/>
                  <a:pt x="428625" y="410640"/>
                </a:cubicBezTo>
                <a:cubicBezTo>
                  <a:pt x="426508" y="413815"/>
                  <a:pt x="423825" y="416678"/>
                  <a:pt x="422275" y="420165"/>
                </a:cubicBezTo>
                <a:cubicBezTo>
                  <a:pt x="419557" y="426282"/>
                  <a:pt x="419638" y="433646"/>
                  <a:pt x="415925" y="439215"/>
                </a:cubicBezTo>
                <a:cubicBezTo>
                  <a:pt x="413808" y="442390"/>
                  <a:pt x="411282" y="445327"/>
                  <a:pt x="409575" y="448740"/>
                </a:cubicBezTo>
                <a:cubicBezTo>
                  <a:pt x="408078" y="451733"/>
                  <a:pt x="407718" y="455189"/>
                  <a:pt x="406400" y="458265"/>
                </a:cubicBezTo>
                <a:cubicBezTo>
                  <a:pt x="401407" y="469916"/>
                  <a:pt x="400205" y="472424"/>
                  <a:pt x="390525" y="480490"/>
                </a:cubicBezTo>
                <a:cubicBezTo>
                  <a:pt x="387594" y="482933"/>
                  <a:pt x="384487" y="485290"/>
                  <a:pt x="381000" y="486840"/>
                </a:cubicBezTo>
                <a:cubicBezTo>
                  <a:pt x="374883" y="489558"/>
                  <a:pt x="361950" y="493190"/>
                  <a:pt x="361950" y="493190"/>
                </a:cubicBezTo>
                <a:cubicBezTo>
                  <a:pt x="347885" y="491181"/>
                  <a:pt x="334605" y="486999"/>
                  <a:pt x="320675" y="493190"/>
                </a:cubicBezTo>
                <a:cubicBezTo>
                  <a:pt x="316572" y="495014"/>
                  <a:pt x="314325" y="499540"/>
                  <a:pt x="311150" y="502715"/>
                </a:cubicBezTo>
                <a:lnTo>
                  <a:pt x="301625" y="531290"/>
                </a:lnTo>
                <a:lnTo>
                  <a:pt x="298450" y="540815"/>
                </a:lnTo>
                <a:cubicBezTo>
                  <a:pt x="299508" y="547165"/>
                  <a:pt x="300228" y="553581"/>
                  <a:pt x="301625" y="559865"/>
                </a:cubicBezTo>
                <a:cubicBezTo>
                  <a:pt x="302351" y="563132"/>
                  <a:pt x="304800" y="566043"/>
                  <a:pt x="304800" y="569390"/>
                </a:cubicBezTo>
                <a:cubicBezTo>
                  <a:pt x="304800" y="573492"/>
                  <a:pt x="302360" y="594102"/>
                  <a:pt x="298450" y="601140"/>
                </a:cubicBezTo>
                <a:cubicBezTo>
                  <a:pt x="282401" y="630029"/>
                  <a:pt x="291652" y="611203"/>
                  <a:pt x="276225" y="629715"/>
                </a:cubicBezTo>
                <a:cubicBezTo>
                  <a:pt x="273782" y="632646"/>
                  <a:pt x="272318" y="636309"/>
                  <a:pt x="269875" y="639240"/>
                </a:cubicBezTo>
                <a:cubicBezTo>
                  <a:pt x="267000" y="642689"/>
                  <a:pt x="263225" y="645316"/>
                  <a:pt x="260350" y="648765"/>
                </a:cubicBezTo>
                <a:cubicBezTo>
                  <a:pt x="257907" y="651696"/>
                  <a:pt x="256443" y="655359"/>
                  <a:pt x="254000" y="658290"/>
                </a:cubicBezTo>
                <a:cubicBezTo>
                  <a:pt x="251125" y="661739"/>
                  <a:pt x="247350" y="664366"/>
                  <a:pt x="244475" y="667815"/>
                </a:cubicBezTo>
                <a:cubicBezTo>
                  <a:pt x="237154" y="676600"/>
                  <a:pt x="239035" y="679908"/>
                  <a:pt x="228600" y="686865"/>
                </a:cubicBezTo>
                <a:cubicBezTo>
                  <a:pt x="225815" y="688721"/>
                  <a:pt x="222250" y="688982"/>
                  <a:pt x="219075" y="690040"/>
                </a:cubicBezTo>
                <a:cubicBezTo>
                  <a:pt x="215900" y="687923"/>
                  <a:pt x="213314" y="683063"/>
                  <a:pt x="209550" y="683690"/>
                </a:cubicBezTo>
                <a:cubicBezTo>
                  <a:pt x="205121" y="684428"/>
                  <a:pt x="202900" y="689766"/>
                  <a:pt x="200025" y="693215"/>
                </a:cubicBezTo>
                <a:cubicBezTo>
                  <a:pt x="197582" y="696146"/>
                  <a:pt x="195382" y="699327"/>
                  <a:pt x="193675" y="702740"/>
                </a:cubicBezTo>
                <a:cubicBezTo>
                  <a:pt x="189840" y="710409"/>
                  <a:pt x="191733" y="715724"/>
                  <a:pt x="184150" y="721790"/>
                </a:cubicBezTo>
                <a:cubicBezTo>
                  <a:pt x="181537" y="723881"/>
                  <a:pt x="177800" y="723907"/>
                  <a:pt x="174625" y="724965"/>
                </a:cubicBezTo>
                <a:cubicBezTo>
                  <a:pt x="170392" y="723907"/>
                  <a:pt x="166105" y="723044"/>
                  <a:pt x="161925" y="721790"/>
                </a:cubicBezTo>
                <a:cubicBezTo>
                  <a:pt x="155514" y="719867"/>
                  <a:pt x="149369" y="717063"/>
                  <a:pt x="142875" y="715440"/>
                </a:cubicBezTo>
                <a:lnTo>
                  <a:pt x="130175" y="712265"/>
                </a:lnTo>
                <a:cubicBezTo>
                  <a:pt x="127000" y="710148"/>
                  <a:pt x="124063" y="707622"/>
                  <a:pt x="120650" y="705915"/>
                </a:cubicBezTo>
                <a:cubicBezTo>
                  <a:pt x="117657" y="704418"/>
                  <a:pt x="113738" y="704831"/>
                  <a:pt x="111125" y="702740"/>
                </a:cubicBezTo>
                <a:cubicBezTo>
                  <a:pt x="108145" y="700356"/>
                  <a:pt x="106892" y="696390"/>
                  <a:pt x="104775" y="693215"/>
                </a:cubicBezTo>
                <a:cubicBezTo>
                  <a:pt x="106892" y="690040"/>
                  <a:pt x="109622" y="687197"/>
                  <a:pt x="111125" y="683690"/>
                </a:cubicBezTo>
                <a:cubicBezTo>
                  <a:pt x="117250" y="669399"/>
                  <a:pt x="113409" y="658401"/>
                  <a:pt x="111125" y="642415"/>
                </a:cubicBezTo>
                <a:cubicBezTo>
                  <a:pt x="108881" y="626708"/>
                  <a:pt x="106873" y="623310"/>
                  <a:pt x="101600" y="607490"/>
                </a:cubicBezTo>
                <a:cubicBezTo>
                  <a:pt x="98418" y="597944"/>
                  <a:pt x="98914" y="596646"/>
                  <a:pt x="92075" y="588440"/>
                </a:cubicBezTo>
                <a:cubicBezTo>
                  <a:pt x="84435" y="579273"/>
                  <a:pt x="82391" y="578809"/>
                  <a:pt x="73025" y="572565"/>
                </a:cubicBezTo>
                <a:cubicBezTo>
                  <a:pt x="68792" y="566215"/>
                  <a:pt x="62738" y="560755"/>
                  <a:pt x="60325" y="553515"/>
                </a:cubicBezTo>
                <a:cubicBezTo>
                  <a:pt x="56815" y="542986"/>
                  <a:pt x="45508" y="550869"/>
                  <a:pt x="44450" y="54716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299" name="Google Shape;1299;p67"/>
          <p:cNvSpPr/>
          <p:nvPr/>
        </p:nvSpPr>
        <p:spPr>
          <a:xfrm rot="397143">
            <a:off x="8287030" y="6344516"/>
            <a:ext cx="426121" cy="430798"/>
          </a:xfrm>
          <a:custGeom>
            <a:avLst/>
            <a:gdLst/>
            <a:ahLst/>
            <a:cxnLst/>
            <a:rect l="l" t="t" r="r" b="b"/>
            <a:pathLst>
              <a:path w="577857" h="584200" extrusionOk="0">
                <a:moveTo>
                  <a:pt x="7" y="412750"/>
                </a:moveTo>
                <a:cubicBezTo>
                  <a:pt x="6183" y="417691"/>
                  <a:pt x="27878" y="435799"/>
                  <a:pt x="34932" y="438150"/>
                </a:cubicBezTo>
                <a:lnTo>
                  <a:pt x="63507" y="447675"/>
                </a:lnTo>
                <a:cubicBezTo>
                  <a:pt x="66682" y="448733"/>
                  <a:pt x="69699" y="450547"/>
                  <a:pt x="73032" y="450850"/>
                </a:cubicBezTo>
                <a:lnTo>
                  <a:pt x="107957" y="454025"/>
                </a:lnTo>
                <a:cubicBezTo>
                  <a:pt x="114307" y="458258"/>
                  <a:pt x="122774" y="460375"/>
                  <a:pt x="127007" y="466725"/>
                </a:cubicBezTo>
                <a:cubicBezTo>
                  <a:pt x="135474" y="479425"/>
                  <a:pt x="130182" y="474133"/>
                  <a:pt x="142882" y="482600"/>
                </a:cubicBezTo>
                <a:cubicBezTo>
                  <a:pt x="143940" y="485775"/>
                  <a:pt x="143966" y="489512"/>
                  <a:pt x="146057" y="492125"/>
                </a:cubicBezTo>
                <a:cubicBezTo>
                  <a:pt x="151124" y="498459"/>
                  <a:pt x="169550" y="503809"/>
                  <a:pt x="174632" y="504825"/>
                </a:cubicBezTo>
                <a:cubicBezTo>
                  <a:pt x="185544" y="507007"/>
                  <a:pt x="192745" y="508186"/>
                  <a:pt x="203207" y="511175"/>
                </a:cubicBezTo>
                <a:cubicBezTo>
                  <a:pt x="206425" y="512094"/>
                  <a:pt x="209739" y="512853"/>
                  <a:pt x="212732" y="514350"/>
                </a:cubicBezTo>
                <a:cubicBezTo>
                  <a:pt x="216145" y="516057"/>
                  <a:pt x="219082" y="518583"/>
                  <a:pt x="222257" y="520700"/>
                </a:cubicBezTo>
                <a:cubicBezTo>
                  <a:pt x="237074" y="542925"/>
                  <a:pt x="228607" y="535517"/>
                  <a:pt x="244482" y="546100"/>
                </a:cubicBezTo>
                <a:cubicBezTo>
                  <a:pt x="262680" y="573397"/>
                  <a:pt x="238449" y="541273"/>
                  <a:pt x="260357" y="558800"/>
                </a:cubicBezTo>
                <a:cubicBezTo>
                  <a:pt x="263337" y="561184"/>
                  <a:pt x="263835" y="565812"/>
                  <a:pt x="266707" y="568325"/>
                </a:cubicBezTo>
                <a:cubicBezTo>
                  <a:pt x="280144" y="580082"/>
                  <a:pt x="282200" y="579839"/>
                  <a:pt x="295282" y="584200"/>
                </a:cubicBezTo>
                <a:cubicBezTo>
                  <a:pt x="320682" y="575733"/>
                  <a:pt x="291049" y="588433"/>
                  <a:pt x="307982" y="571500"/>
                </a:cubicBezTo>
                <a:cubicBezTo>
                  <a:pt x="310349" y="569133"/>
                  <a:pt x="314332" y="569383"/>
                  <a:pt x="317507" y="568325"/>
                </a:cubicBezTo>
                <a:cubicBezTo>
                  <a:pt x="322799" y="569383"/>
                  <a:pt x="327986" y="571500"/>
                  <a:pt x="333382" y="571500"/>
                </a:cubicBezTo>
                <a:cubicBezTo>
                  <a:pt x="354694" y="571500"/>
                  <a:pt x="376571" y="568745"/>
                  <a:pt x="396882" y="561975"/>
                </a:cubicBezTo>
                <a:cubicBezTo>
                  <a:pt x="408961" y="557949"/>
                  <a:pt x="416400" y="557325"/>
                  <a:pt x="425457" y="549275"/>
                </a:cubicBezTo>
                <a:cubicBezTo>
                  <a:pt x="432169" y="543309"/>
                  <a:pt x="439526" y="537697"/>
                  <a:pt x="444507" y="530225"/>
                </a:cubicBezTo>
                <a:cubicBezTo>
                  <a:pt x="446624" y="527050"/>
                  <a:pt x="448159" y="523398"/>
                  <a:pt x="450857" y="520700"/>
                </a:cubicBezTo>
                <a:cubicBezTo>
                  <a:pt x="453555" y="518002"/>
                  <a:pt x="457207" y="516467"/>
                  <a:pt x="460382" y="514350"/>
                </a:cubicBezTo>
                <a:lnTo>
                  <a:pt x="492132" y="466725"/>
                </a:lnTo>
                <a:cubicBezTo>
                  <a:pt x="494249" y="463550"/>
                  <a:pt x="497275" y="460820"/>
                  <a:pt x="498482" y="457200"/>
                </a:cubicBezTo>
                <a:lnTo>
                  <a:pt x="504832" y="438150"/>
                </a:lnTo>
                <a:cubicBezTo>
                  <a:pt x="503019" y="429086"/>
                  <a:pt x="501172" y="418543"/>
                  <a:pt x="498482" y="409575"/>
                </a:cubicBezTo>
                <a:cubicBezTo>
                  <a:pt x="496559" y="403164"/>
                  <a:pt x="492132" y="390525"/>
                  <a:pt x="492132" y="390525"/>
                </a:cubicBezTo>
                <a:cubicBezTo>
                  <a:pt x="491785" y="386704"/>
                  <a:pt x="491757" y="356831"/>
                  <a:pt x="485782" y="346075"/>
                </a:cubicBezTo>
                <a:cubicBezTo>
                  <a:pt x="467586" y="313323"/>
                  <a:pt x="477091" y="339053"/>
                  <a:pt x="469907" y="317500"/>
                </a:cubicBezTo>
                <a:cubicBezTo>
                  <a:pt x="470965" y="312208"/>
                  <a:pt x="471911" y="306893"/>
                  <a:pt x="473082" y="301625"/>
                </a:cubicBezTo>
                <a:cubicBezTo>
                  <a:pt x="474029" y="297365"/>
                  <a:pt x="473531" y="292332"/>
                  <a:pt x="476257" y="288925"/>
                </a:cubicBezTo>
                <a:cubicBezTo>
                  <a:pt x="478348" y="286312"/>
                  <a:pt x="482469" y="286223"/>
                  <a:pt x="485782" y="285750"/>
                </a:cubicBezTo>
                <a:cubicBezTo>
                  <a:pt x="497354" y="284097"/>
                  <a:pt x="509065" y="283633"/>
                  <a:pt x="520707" y="282575"/>
                </a:cubicBezTo>
                <a:cubicBezTo>
                  <a:pt x="523882" y="281517"/>
                  <a:pt x="527590" y="281455"/>
                  <a:pt x="530232" y="279400"/>
                </a:cubicBezTo>
                <a:cubicBezTo>
                  <a:pt x="537321" y="273887"/>
                  <a:pt x="541810" y="265331"/>
                  <a:pt x="549282" y="260350"/>
                </a:cubicBezTo>
                <a:lnTo>
                  <a:pt x="558807" y="254000"/>
                </a:lnTo>
                <a:cubicBezTo>
                  <a:pt x="568870" y="238906"/>
                  <a:pt x="563950" y="248095"/>
                  <a:pt x="571507" y="225425"/>
                </a:cubicBezTo>
                <a:lnTo>
                  <a:pt x="574682" y="215900"/>
                </a:lnTo>
                <a:lnTo>
                  <a:pt x="577857" y="206375"/>
                </a:lnTo>
                <a:cubicBezTo>
                  <a:pt x="576072" y="192095"/>
                  <a:pt x="576543" y="173311"/>
                  <a:pt x="565157" y="161925"/>
                </a:cubicBezTo>
                <a:cubicBezTo>
                  <a:pt x="562459" y="159227"/>
                  <a:pt x="558807" y="157692"/>
                  <a:pt x="555632" y="155575"/>
                </a:cubicBezTo>
                <a:cubicBezTo>
                  <a:pt x="549282" y="146050"/>
                  <a:pt x="550340" y="144992"/>
                  <a:pt x="539757" y="139700"/>
                </a:cubicBezTo>
                <a:cubicBezTo>
                  <a:pt x="536764" y="138203"/>
                  <a:pt x="533158" y="138150"/>
                  <a:pt x="530232" y="136525"/>
                </a:cubicBezTo>
                <a:cubicBezTo>
                  <a:pt x="523561" y="132819"/>
                  <a:pt x="518422" y="126238"/>
                  <a:pt x="511182" y="123825"/>
                </a:cubicBezTo>
                <a:lnTo>
                  <a:pt x="492132" y="117475"/>
                </a:lnTo>
                <a:lnTo>
                  <a:pt x="454032" y="120650"/>
                </a:lnTo>
                <a:cubicBezTo>
                  <a:pt x="416978" y="124019"/>
                  <a:pt x="432995" y="126503"/>
                  <a:pt x="409582" y="120650"/>
                </a:cubicBezTo>
                <a:cubicBezTo>
                  <a:pt x="385933" y="104884"/>
                  <a:pt x="414978" y="125147"/>
                  <a:pt x="390532" y="104775"/>
                </a:cubicBezTo>
                <a:cubicBezTo>
                  <a:pt x="387601" y="102332"/>
                  <a:pt x="384182" y="100542"/>
                  <a:pt x="381007" y="98425"/>
                </a:cubicBezTo>
                <a:cubicBezTo>
                  <a:pt x="378890" y="95250"/>
                  <a:pt x="376364" y="92313"/>
                  <a:pt x="374657" y="88900"/>
                </a:cubicBezTo>
                <a:cubicBezTo>
                  <a:pt x="373160" y="85907"/>
                  <a:pt x="373107" y="82301"/>
                  <a:pt x="371482" y="79375"/>
                </a:cubicBezTo>
                <a:cubicBezTo>
                  <a:pt x="367776" y="72704"/>
                  <a:pt x="363015" y="66675"/>
                  <a:pt x="358782" y="60325"/>
                </a:cubicBezTo>
                <a:cubicBezTo>
                  <a:pt x="356665" y="57150"/>
                  <a:pt x="355130" y="53498"/>
                  <a:pt x="352432" y="50800"/>
                </a:cubicBezTo>
                <a:cubicBezTo>
                  <a:pt x="349257" y="47625"/>
                  <a:pt x="345782" y="44724"/>
                  <a:pt x="342907" y="41275"/>
                </a:cubicBezTo>
                <a:cubicBezTo>
                  <a:pt x="340464" y="38344"/>
                  <a:pt x="339429" y="34263"/>
                  <a:pt x="336557" y="31750"/>
                </a:cubicBezTo>
                <a:cubicBezTo>
                  <a:pt x="302367" y="1834"/>
                  <a:pt x="330165" y="28199"/>
                  <a:pt x="307982" y="15875"/>
                </a:cubicBezTo>
                <a:cubicBezTo>
                  <a:pt x="275230" y="-2321"/>
                  <a:pt x="300960" y="7184"/>
                  <a:pt x="279407" y="0"/>
                </a:cubicBezTo>
                <a:cubicBezTo>
                  <a:pt x="276232" y="1058"/>
                  <a:pt x="272249" y="808"/>
                  <a:pt x="269882" y="3175"/>
                </a:cubicBezTo>
                <a:cubicBezTo>
                  <a:pt x="267515" y="5542"/>
                  <a:pt x="267588" y="9471"/>
                  <a:pt x="266707" y="12700"/>
                </a:cubicBezTo>
                <a:cubicBezTo>
                  <a:pt x="264411" y="21120"/>
                  <a:pt x="263117" y="29821"/>
                  <a:pt x="260357" y="38100"/>
                </a:cubicBezTo>
                <a:cubicBezTo>
                  <a:pt x="259299" y="41275"/>
                  <a:pt x="258679" y="44632"/>
                  <a:pt x="257182" y="47625"/>
                </a:cubicBezTo>
                <a:cubicBezTo>
                  <a:pt x="255475" y="51038"/>
                  <a:pt x="252539" y="53737"/>
                  <a:pt x="250832" y="57150"/>
                </a:cubicBezTo>
                <a:cubicBezTo>
                  <a:pt x="249335" y="60143"/>
                  <a:pt x="249282" y="63749"/>
                  <a:pt x="247657" y="66675"/>
                </a:cubicBezTo>
                <a:cubicBezTo>
                  <a:pt x="243951" y="73346"/>
                  <a:pt x="237370" y="78485"/>
                  <a:pt x="234957" y="85725"/>
                </a:cubicBezTo>
                <a:cubicBezTo>
                  <a:pt x="233899" y="88900"/>
                  <a:pt x="233279" y="92257"/>
                  <a:pt x="231782" y="95250"/>
                </a:cubicBezTo>
                <a:cubicBezTo>
                  <a:pt x="230075" y="98663"/>
                  <a:pt x="226982" y="101288"/>
                  <a:pt x="225432" y="104775"/>
                </a:cubicBezTo>
                <a:cubicBezTo>
                  <a:pt x="222714" y="110892"/>
                  <a:pt x="222795" y="118256"/>
                  <a:pt x="219082" y="123825"/>
                </a:cubicBezTo>
                <a:cubicBezTo>
                  <a:pt x="214849" y="130175"/>
                  <a:pt x="208795" y="135635"/>
                  <a:pt x="206382" y="142875"/>
                </a:cubicBezTo>
                <a:cubicBezTo>
                  <a:pt x="203800" y="150622"/>
                  <a:pt x="203012" y="155770"/>
                  <a:pt x="196857" y="161925"/>
                </a:cubicBezTo>
                <a:cubicBezTo>
                  <a:pt x="194159" y="164623"/>
                  <a:pt x="190263" y="165832"/>
                  <a:pt x="187332" y="168275"/>
                </a:cubicBezTo>
                <a:cubicBezTo>
                  <a:pt x="171477" y="181488"/>
                  <a:pt x="185021" y="175395"/>
                  <a:pt x="168282" y="180975"/>
                </a:cubicBezTo>
                <a:cubicBezTo>
                  <a:pt x="152407" y="175683"/>
                  <a:pt x="152407" y="171450"/>
                  <a:pt x="139707" y="177800"/>
                </a:cubicBezTo>
                <a:cubicBezTo>
                  <a:pt x="136294" y="179507"/>
                  <a:pt x="133357" y="182033"/>
                  <a:pt x="130182" y="184150"/>
                </a:cubicBezTo>
                <a:cubicBezTo>
                  <a:pt x="128065" y="187325"/>
                  <a:pt x="126530" y="190977"/>
                  <a:pt x="123832" y="193675"/>
                </a:cubicBezTo>
                <a:cubicBezTo>
                  <a:pt x="121134" y="196373"/>
                  <a:pt x="116820" y="197153"/>
                  <a:pt x="114307" y="200025"/>
                </a:cubicBezTo>
                <a:cubicBezTo>
                  <a:pt x="109281" y="205768"/>
                  <a:pt x="101607" y="219075"/>
                  <a:pt x="101607" y="219075"/>
                </a:cubicBezTo>
                <a:cubicBezTo>
                  <a:pt x="102665" y="225425"/>
                  <a:pt x="103385" y="231841"/>
                  <a:pt x="104782" y="238125"/>
                </a:cubicBezTo>
                <a:cubicBezTo>
                  <a:pt x="105508" y="241392"/>
                  <a:pt x="107957" y="244303"/>
                  <a:pt x="107957" y="247650"/>
                </a:cubicBezTo>
                <a:cubicBezTo>
                  <a:pt x="107957" y="267676"/>
                  <a:pt x="104338" y="274381"/>
                  <a:pt x="98432" y="292100"/>
                </a:cubicBezTo>
                <a:cubicBezTo>
                  <a:pt x="97374" y="295275"/>
                  <a:pt x="97624" y="299258"/>
                  <a:pt x="95257" y="301625"/>
                </a:cubicBezTo>
                <a:cubicBezTo>
                  <a:pt x="92082" y="304800"/>
                  <a:pt x="88489" y="307606"/>
                  <a:pt x="85732" y="311150"/>
                </a:cubicBezTo>
                <a:cubicBezTo>
                  <a:pt x="65786" y="336794"/>
                  <a:pt x="81946" y="324257"/>
                  <a:pt x="63507" y="336550"/>
                </a:cubicBezTo>
                <a:cubicBezTo>
                  <a:pt x="48690" y="358775"/>
                  <a:pt x="57157" y="351367"/>
                  <a:pt x="41282" y="361950"/>
                </a:cubicBezTo>
                <a:cubicBezTo>
                  <a:pt x="36406" y="369264"/>
                  <a:pt x="35631" y="374650"/>
                  <a:pt x="25407" y="374650"/>
                </a:cubicBezTo>
                <a:cubicBezTo>
                  <a:pt x="22060" y="374650"/>
                  <a:pt x="19057" y="372533"/>
                  <a:pt x="15882" y="371475"/>
                </a:cubicBezTo>
                <a:cubicBezTo>
                  <a:pt x="3679" y="389780"/>
                  <a:pt x="14244" y="372122"/>
                  <a:pt x="6357" y="390525"/>
                </a:cubicBezTo>
                <a:cubicBezTo>
                  <a:pt x="-466" y="406446"/>
                  <a:pt x="7" y="397983"/>
                  <a:pt x="7" y="41275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300" name="Google Shape;1300;p67"/>
          <p:cNvSpPr/>
          <p:nvPr/>
        </p:nvSpPr>
        <p:spPr>
          <a:xfrm rot="397143">
            <a:off x="8580922" y="5922774"/>
            <a:ext cx="381767" cy="351194"/>
          </a:xfrm>
          <a:custGeom>
            <a:avLst/>
            <a:gdLst/>
            <a:ahLst/>
            <a:cxnLst/>
            <a:rect l="l" t="t" r="r" b="b"/>
            <a:pathLst>
              <a:path w="517709" h="476250" extrusionOk="0">
                <a:moveTo>
                  <a:pt x="88900" y="0"/>
                </a:moveTo>
                <a:cubicBezTo>
                  <a:pt x="110171" y="21271"/>
                  <a:pt x="98548" y="11724"/>
                  <a:pt x="123825" y="28575"/>
                </a:cubicBezTo>
                <a:lnTo>
                  <a:pt x="133350" y="34925"/>
                </a:lnTo>
                <a:cubicBezTo>
                  <a:pt x="137583" y="41275"/>
                  <a:pt x="139700" y="49742"/>
                  <a:pt x="146050" y="53975"/>
                </a:cubicBezTo>
                <a:cubicBezTo>
                  <a:pt x="152400" y="58208"/>
                  <a:pt x="157860" y="64262"/>
                  <a:pt x="165100" y="66675"/>
                </a:cubicBezTo>
                <a:cubicBezTo>
                  <a:pt x="168275" y="67733"/>
                  <a:pt x="171632" y="68353"/>
                  <a:pt x="174625" y="69850"/>
                </a:cubicBezTo>
                <a:cubicBezTo>
                  <a:pt x="178038" y="71557"/>
                  <a:pt x="180663" y="74650"/>
                  <a:pt x="184150" y="76200"/>
                </a:cubicBezTo>
                <a:cubicBezTo>
                  <a:pt x="218155" y="91313"/>
                  <a:pt x="191169" y="74529"/>
                  <a:pt x="212725" y="88900"/>
                </a:cubicBezTo>
                <a:lnTo>
                  <a:pt x="225425" y="107950"/>
                </a:lnTo>
                <a:cubicBezTo>
                  <a:pt x="227542" y="111125"/>
                  <a:pt x="230568" y="113855"/>
                  <a:pt x="231775" y="117475"/>
                </a:cubicBezTo>
                <a:cubicBezTo>
                  <a:pt x="232833" y="120650"/>
                  <a:pt x="233453" y="124007"/>
                  <a:pt x="234950" y="127000"/>
                </a:cubicBezTo>
                <a:cubicBezTo>
                  <a:pt x="236657" y="130413"/>
                  <a:pt x="238064" y="134503"/>
                  <a:pt x="241300" y="136525"/>
                </a:cubicBezTo>
                <a:cubicBezTo>
                  <a:pt x="247654" y="140496"/>
                  <a:pt x="264832" y="143702"/>
                  <a:pt x="273050" y="146050"/>
                </a:cubicBezTo>
                <a:cubicBezTo>
                  <a:pt x="284552" y="149336"/>
                  <a:pt x="281664" y="148618"/>
                  <a:pt x="292100" y="155575"/>
                </a:cubicBezTo>
                <a:cubicBezTo>
                  <a:pt x="294217" y="158750"/>
                  <a:pt x="295752" y="162402"/>
                  <a:pt x="298450" y="165100"/>
                </a:cubicBezTo>
                <a:cubicBezTo>
                  <a:pt x="301148" y="167798"/>
                  <a:pt x="305591" y="168470"/>
                  <a:pt x="307975" y="171450"/>
                </a:cubicBezTo>
                <a:cubicBezTo>
                  <a:pt x="310066" y="174063"/>
                  <a:pt x="308783" y="178608"/>
                  <a:pt x="311150" y="180975"/>
                </a:cubicBezTo>
                <a:cubicBezTo>
                  <a:pt x="316546" y="186371"/>
                  <a:pt x="323850" y="189442"/>
                  <a:pt x="330200" y="193675"/>
                </a:cubicBezTo>
                <a:lnTo>
                  <a:pt x="339725" y="200025"/>
                </a:lnTo>
                <a:cubicBezTo>
                  <a:pt x="342900" y="202142"/>
                  <a:pt x="345630" y="205168"/>
                  <a:pt x="349250" y="206375"/>
                </a:cubicBezTo>
                <a:lnTo>
                  <a:pt x="368300" y="212725"/>
                </a:lnTo>
                <a:cubicBezTo>
                  <a:pt x="371475" y="213783"/>
                  <a:pt x="374578" y="215088"/>
                  <a:pt x="377825" y="215900"/>
                </a:cubicBezTo>
                <a:cubicBezTo>
                  <a:pt x="389242" y="218754"/>
                  <a:pt x="394308" y="220235"/>
                  <a:pt x="406400" y="222250"/>
                </a:cubicBezTo>
                <a:cubicBezTo>
                  <a:pt x="413782" y="223480"/>
                  <a:pt x="421217" y="224367"/>
                  <a:pt x="428625" y="225425"/>
                </a:cubicBezTo>
                <a:cubicBezTo>
                  <a:pt x="431800" y="226483"/>
                  <a:pt x="435783" y="226233"/>
                  <a:pt x="438150" y="228600"/>
                </a:cubicBezTo>
                <a:cubicBezTo>
                  <a:pt x="442854" y="233304"/>
                  <a:pt x="441913" y="242946"/>
                  <a:pt x="438150" y="247650"/>
                </a:cubicBezTo>
                <a:cubicBezTo>
                  <a:pt x="435766" y="250630"/>
                  <a:pt x="431800" y="251883"/>
                  <a:pt x="428625" y="254000"/>
                </a:cubicBezTo>
                <a:cubicBezTo>
                  <a:pt x="414069" y="275835"/>
                  <a:pt x="418338" y="265810"/>
                  <a:pt x="412750" y="282575"/>
                </a:cubicBezTo>
                <a:cubicBezTo>
                  <a:pt x="413767" y="286644"/>
                  <a:pt x="416823" y="300245"/>
                  <a:pt x="419100" y="304800"/>
                </a:cubicBezTo>
                <a:cubicBezTo>
                  <a:pt x="420807" y="308213"/>
                  <a:pt x="422470" y="311941"/>
                  <a:pt x="425450" y="314325"/>
                </a:cubicBezTo>
                <a:cubicBezTo>
                  <a:pt x="428063" y="316416"/>
                  <a:pt x="431757" y="316581"/>
                  <a:pt x="434975" y="317500"/>
                </a:cubicBezTo>
                <a:cubicBezTo>
                  <a:pt x="453878" y="322901"/>
                  <a:pt x="445168" y="319353"/>
                  <a:pt x="469900" y="323850"/>
                </a:cubicBezTo>
                <a:cubicBezTo>
                  <a:pt x="473097" y="324431"/>
                  <a:pt x="488239" y="328257"/>
                  <a:pt x="492125" y="330200"/>
                </a:cubicBezTo>
                <a:cubicBezTo>
                  <a:pt x="516744" y="342510"/>
                  <a:pt x="487234" y="331745"/>
                  <a:pt x="511175" y="339725"/>
                </a:cubicBezTo>
                <a:cubicBezTo>
                  <a:pt x="513292" y="342900"/>
                  <a:pt x="517052" y="345464"/>
                  <a:pt x="517525" y="349250"/>
                </a:cubicBezTo>
                <a:cubicBezTo>
                  <a:pt x="518194" y="354605"/>
                  <a:pt x="517027" y="360440"/>
                  <a:pt x="514350" y="365125"/>
                </a:cubicBezTo>
                <a:cubicBezTo>
                  <a:pt x="511454" y="370194"/>
                  <a:pt x="500189" y="373020"/>
                  <a:pt x="495300" y="374650"/>
                </a:cubicBezTo>
                <a:cubicBezTo>
                  <a:pt x="492125" y="377825"/>
                  <a:pt x="488266" y="380439"/>
                  <a:pt x="485775" y="384175"/>
                </a:cubicBezTo>
                <a:cubicBezTo>
                  <a:pt x="483919" y="386960"/>
                  <a:pt x="484691" y="391087"/>
                  <a:pt x="482600" y="393700"/>
                </a:cubicBezTo>
                <a:cubicBezTo>
                  <a:pt x="477111" y="400561"/>
                  <a:pt x="459846" y="404460"/>
                  <a:pt x="454025" y="406400"/>
                </a:cubicBezTo>
                <a:cubicBezTo>
                  <a:pt x="450850" y="407458"/>
                  <a:pt x="447801" y="409025"/>
                  <a:pt x="444500" y="409575"/>
                </a:cubicBezTo>
                <a:cubicBezTo>
                  <a:pt x="422149" y="413300"/>
                  <a:pt x="431557" y="410714"/>
                  <a:pt x="415925" y="415925"/>
                </a:cubicBezTo>
                <a:cubicBezTo>
                  <a:pt x="419100" y="418042"/>
                  <a:pt x="422037" y="420568"/>
                  <a:pt x="425450" y="422275"/>
                </a:cubicBezTo>
                <a:cubicBezTo>
                  <a:pt x="428443" y="423772"/>
                  <a:pt x="432362" y="423359"/>
                  <a:pt x="434975" y="425450"/>
                </a:cubicBezTo>
                <a:cubicBezTo>
                  <a:pt x="437955" y="427834"/>
                  <a:pt x="439208" y="431800"/>
                  <a:pt x="441325" y="434975"/>
                </a:cubicBezTo>
                <a:lnTo>
                  <a:pt x="434975" y="454025"/>
                </a:lnTo>
                <a:cubicBezTo>
                  <a:pt x="431646" y="464011"/>
                  <a:pt x="432468" y="466280"/>
                  <a:pt x="422275" y="473075"/>
                </a:cubicBezTo>
                <a:cubicBezTo>
                  <a:pt x="419490" y="474931"/>
                  <a:pt x="415925" y="475192"/>
                  <a:pt x="412750" y="476250"/>
                </a:cubicBezTo>
                <a:lnTo>
                  <a:pt x="374650" y="463550"/>
                </a:lnTo>
                <a:cubicBezTo>
                  <a:pt x="371475" y="462492"/>
                  <a:pt x="367910" y="462231"/>
                  <a:pt x="365125" y="460375"/>
                </a:cubicBezTo>
                <a:lnTo>
                  <a:pt x="355600" y="454025"/>
                </a:lnTo>
                <a:cubicBezTo>
                  <a:pt x="353483" y="450850"/>
                  <a:pt x="349953" y="448251"/>
                  <a:pt x="349250" y="444500"/>
                </a:cubicBezTo>
                <a:cubicBezTo>
                  <a:pt x="346707" y="430937"/>
                  <a:pt x="347687" y="416929"/>
                  <a:pt x="346075" y="403225"/>
                </a:cubicBezTo>
                <a:cubicBezTo>
                  <a:pt x="345565" y="398891"/>
                  <a:pt x="343958" y="394758"/>
                  <a:pt x="342900" y="390525"/>
                </a:cubicBezTo>
                <a:cubicBezTo>
                  <a:pt x="343958" y="384175"/>
                  <a:pt x="344678" y="377759"/>
                  <a:pt x="346075" y="371475"/>
                </a:cubicBezTo>
                <a:cubicBezTo>
                  <a:pt x="346801" y="368208"/>
                  <a:pt x="346883" y="364317"/>
                  <a:pt x="349250" y="361950"/>
                </a:cubicBezTo>
                <a:cubicBezTo>
                  <a:pt x="354646" y="356554"/>
                  <a:pt x="368300" y="349250"/>
                  <a:pt x="368300" y="349250"/>
                </a:cubicBezTo>
                <a:cubicBezTo>
                  <a:pt x="372842" y="335624"/>
                  <a:pt x="372679" y="341365"/>
                  <a:pt x="368300" y="323850"/>
                </a:cubicBezTo>
                <a:cubicBezTo>
                  <a:pt x="367488" y="320603"/>
                  <a:pt x="367216" y="316938"/>
                  <a:pt x="365125" y="314325"/>
                </a:cubicBezTo>
                <a:cubicBezTo>
                  <a:pt x="362741" y="311345"/>
                  <a:pt x="358775" y="310092"/>
                  <a:pt x="355600" y="307975"/>
                </a:cubicBezTo>
                <a:cubicBezTo>
                  <a:pt x="352136" y="302780"/>
                  <a:pt x="347422" y="293062"/>
                  <a:pt x="339725" y="292100"/>
                </a:cubicBezTo>
                <a:cubicBezTo>
                  <a:pt x="334370" y="291431"/>
                  <a:pt x="329142" y="294217"/>
                  <a:pt x="323850" y="295275"/>
                </a:cubicBezTo>
                <a:cubicBezTo>
                  <a:pt x="323658" y="296234"/>
                  <a:pt x="318880" y="321436"/>
                  <a:pt x="317500" y="323850"/>
                </a:cubicBezTo>
                <a:cubicBezTo>
                  <a:pt x="314691" y="328765"/>
                  <a:pt x="303710" y="337095"/>
                  <a:pt x="298450" y="339725"/>
                </a:cubicBezTo>
                <a:cubicBezTo>
                  <a:pt x="295457" y="341222"/>
                  <a:pt x="291851" y="341275"/>
                  <a:pt x="288925" y="342900"/>
                </a:cubicBezTo>
                <a:cubicBezTo>
                  <a:pt x="256173" y="361096"/>
                  <a:pt x="281903" y="351591"/>
                  <a:pt x="260350" y="358775"/>
                </a:cubicBezTo>
                <a:cubicBezTo>
                  <a:pt x="257175" y="356658"/>
                  <a:pt x="254238" y="354132"/>
                  <a:pt x="250825" y="352425"/>
                </a:cubicBezTo>
                <a:cubicBezTo>
                  <a:pt x="239383" y="346704"/>
                  <a:pt x="218656" y="346986"/>
                  <a:pt x="209550" y="346075"/>
                </a:cubicBezTo>
                <a:cubicBezTo>
                  <a:pt x="206375" y="345017"/>
                  <a:pt x="202392" y="345267"/>
                  <a:pt x="200025" y="342900"/>
                </a:cubicBezTo>
                <a:cubicBezTo>
                  <a:pt x="197658" y="340533"/>
                  <a:pt x="196850" y="336722"/>
                  <a:pt x="196850" y="333375"/>
                </a:cubicBezTo>
                <a:cubicBezTo>
                  <a:pt x="196850" y="326802"/>
                  <a:pt x="203164" y="319141"/>
                  <a:pt x="206375" y="314325"/>
                </a:cubicBezTo>
                <a:cubicBezTo>
                  <a:pt x="208584" y="301072"/>
                  <a:pt x="213014" y="286328"/>
                  <a:pt x="206375" y="273050"/>
                </a:cubicBezTo>
                <a:cubicBezTo>
                  <a:pt x="202531" y="265361"/>
                  <a:pt x="191401" y="262767"/>
                  <a:pt x="184150" y="260350"/>
                </a:cubicBezTo>
                <a:cubicBezTo>
                  <a:pt x="170392" y="261408"/>
                  <a:pt x="156567" y="261813"/>
                  <a:pt x="142875" y="263525"/>
                </a:cubicBezTo>
                <a:cubicBezTo>
                  <a:pt x="121619" y="266182"/>
                  <a:pt x="146495" y="269986"/>
                  <a:pt x="120650" y="263525"/>
                </a:cubicBezTo>
                <a:cubicBezTo>
                  <a:pt x="89683" y="242880"/>
                  <a:pt x="137044" y="275980"/>
                  <a:pt x="101600" y="244475"/>
                </a:cubicBezTo>
                <a:cubicBezTo>
                  <a:pt x="95896" y="239405"/>
                  <a:pt x="88900" y="236008"/>
                  <a:pt x="82550" y="231775"/>
                </a:cubicBezTo>
                <a:cubicBezTo>
                  <a:pt x="79375" y="229658"/>
                  <a:pt x="76727" y="226350"/>
                  <a:pt x="73025" y="225425"/>
                </a:cubicBezTo>
                <a:lnTo>
                  <a:pt x="60325" y="222250"/>
                </a:lnTo>
                <a:cubicBezTo>
                  <a:pt x="43392" y="227894"/>
                  <a:pt x="53975" y="220839"/>
                  <a:pt x="53975" y="234950"/>
                </a:cubicBezTo>
                <a:cubicBezTo>
                  <a:pt x="53975" y="239314"/>
                  <a:pt x="51858" y="243417"/>
                  <a:pt x="50800" y="247650"/>
                </a:cubicBezTo>
                <a:cubicBezTo>
                  <a:pt x="44450" y="246592"/>
                  <a:pt x="37692" y="246951"/>
                  <a:pt x="31750" y="244475"/>
                </a:cubicBezTo>
                <a:cubicBezTo>
                  <a:pt x="24705" y="241540"/>
                  <a:pt x="12700" y="231775"/>
                  <a:pt x="12700" y="231775"/>
                </a:cubicBezTo>
                <a:cubicBezTo>
                  <a:pt x="10583" y="228600"/>
                  <a:pt x="7900" y="225737"/>
                  <a:pt x="6350" y="222250"/>
                </a:cubicBezTo>
                <a:cubicBezTo>
                  <a:pt x="3632" y="216133"/>
                  <a:pt x="0" y="203200"/>
                  <a:pt x="0" y="203200"/>
                </a:cubicBezTo>
                <a:cubicBezTo>
                  <a:pt x="1058" y="192617"/>
                  <a:pt x="1558" y="181962"/>
                  <a:pt x="3175" y="171450"/>
                </a:cubicBezTo>
                <a:cubicBezTo>
                  <a:pt x="3684" y="168142"/>
                  <a:pt x="3983" y="164292"/>
                  <a:pt x="6350" y="161925"/>
                </a:cubicBezTo>
                <a:cubicBezTo>
                  <a:pt x="8717" y="159558"/>
                  <a:pt x="12700" y="159808"/>
                  <a:pt x="15875" y="158750"/>
                </a:cubicBezTo>
                <a:cubicBezTo>
                  <a:pt x="19944" y="159767"/>
                  <a:pt x="33545" y="162823"/>
                  <a:pt x="38100" y="165100"/>
                </a:cubicBezTo>
                <a:cubicBezTo>
                  <a:pt x="41513" y="166807"/>
                  <a:pt x="44450" y="169333"/>
                  <a:pt x="47625" y="171450"/>
                </a:cubicBezTo>
                <a:cubicBezTo>
                  <a:pt x="50800" y="170392"/>
                  <a:pt x="56231" y="171493"/>
                  <a:pt x="57150" y="168275"/>
                </a:cubicBezTo>
                <a:cubicBezTo>
                  <a:pt x="61437" y="153271"/>
                  <a:pt x="52751" y="149952"/>
                  <a:pt x="47625" y="139700"/>
                </a:cubicBezTo>
                <a:cubicBezTo>
                  <a:pt x="46128" y="136707"/>
                  <a:pt x="45947" y="133168"/>
                  <a:pt x="44450" y="130175"/>
                </a:cubicBezTo>
                <a:cubicBezTo>
                  <a:pt x="42440" y="126155"/>
                  <a:pt x="30301" y="109963"/>
                  <a:pt x="28575" y="107950"/>
                </a:cubicBezTo>
                <a:cubicBezTo>
                  <a:pt x="25653" y="104541"/>
                  <a:pt x="21807" y="101969"/>
                  <a:pt x="19050" y="98425"/>
                </a:cubicBezTo>
                <a:cubicBezTo>
                  <a:pt x="6313" y="82049"/>
                  <a:pt x="7965" y="84221"/>
                  <a:pt x="3175" y="69850"/>
                </a:cubicBezTo>
                <a:cubicBezTo>
                  <a:pt x="6350" y="66675"/>
                  <a:pt x="8531" y="61993"/>
                  <a:pt x="12700" y="60325"/>
                </a:cubicBezTo>
                <a:cubicBezTo>
                  <a:pt x="19648" y="57546"/>
                  <a:pt x="29018" y="61744"/>
                  <a:pt x="34925" y="57150"/>
                </a:cubicBezTo>
                <a:cubicBezTo>
                  <a:pt x="40209" y="53041"/>
                  <a:pt x="36542" y="42833"/>
                  <a:pt x="41275" y="38100"/>
                </a:cubicBezTo>
                <a:cubicBezTo>
                  <a:pt x="44450" y="34925"/>
                  <a:pt x="46875" y="30756"/>
                  <a:pt x="50800" y="28575"/>
                </a:cubicBezTo>
                <a:cubicBezTo>
                  <a:pt x="56651" y="25324"/>
                  <a:pt x="63500" y="24342"/>
                  <a:pt x="69850" y="22225"/>
                </a:cubicBezTo>
                <a:lnTo>
                  <a:pt x="79375" y="19050"/>
                </a:lnTo>
                <a:cubicBezTo>
                  <a:pt x="75452" y="7280"/>
                  <a:pt x="73207" y="11022"/>
                  <a:pt x="88900" y="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301" name="Google Shape;1301;p67"/>
          <p:cNvSpPr/>
          <p:nvPr/>
        </p:nvSpPr>
        <p:spPr>
          <a:xfrm rot="397143">
            <a:off x="6476913" y="3264568"/>
            <a:ext cx="629808" cy="849890"/>
          </a:xfrm>
          <a:custGeom>
            <a:avLst/>
            <a:gdLst/>
            <a:ahLst/>
            <a:cxnLst/>
            <a:rect l="l" t="t" r="r" b="b"/>
            <a:pathLst>
              <a:path w="854075" h="1152525" extrusionOk="0">
                <a:moveTo>
                  <a:pt x="41275" y="3175"/>
                </a:moveTo>
                <a:cubicBezTo>
                  <a:pt x="48154" y="0"/>
                  <a:pt x="51754" y="0"/>
                  <a:pt x="57150" y="0"/>
                </a:cubicBezTo>
                <a:cubicBezTo>
                  <a:pt x="63723" y="0"/>
                  <a:pt x="71384" y="6314"/>
                  <a:pt x="76200" y="9525"/>
                </a:cubicBezTo>
                <a:cubicBezTo>
                  <a:pt x="101600" y="47625"/>
                  <a:pt x="62442" y="-8467"/>
                  <a:pt x="92075" y="25400"/>
                </a:cubicBezTo>
                <a:cubicBezTo>
                  <a:pt x="97101" y="31143"/>
                  <a:pt x="98425" y="40217"/>
                  <a:pt x="104775" y="44450"/>
                </a:cubicBezTo>
                <a:cubicBezTo>
                  <a:pt x="107950" y="46567"/>
                  <a:pt x="111369" y="48357"/>
                  <a:pt x="114300" y="50800"/>
                </a:cubicBezTo>
                <a:cubicBezTo>
                  <a:pt x="122845" y="57921"/>
                  <a:pt x="123215" y="62170"/>
                  <a:pt x="133350" y="66675"/>
                </a:cubicBezTo>
                <a:cubicBezTo>
                  <a:pt x="139467" y="69393"/>
                  <a:pt x="146050" y="70908"/>
                  <a:pt x="152400" y="73025"/>
                </a:cubicBezTo>
                <a:cubicBezTo>
                  <a:pt x="161953" y="76209"/>
                  <a:pt x="166853" y="78280"/>
                  <a:pt x="177800" y="79375"/>
                </a:cubicBezTo>
                <a:cubicBezTo>
                  <a:pt x="193631" y="80958"/>
                  <a:pt x="209550" y="81492"/>
                  <a:pt x="225425" y="82550"/>
                </a:cubicBezTo>
                <a:cubicBezTo>
                  <a:pt x="269182" y="80362"/>
                  <a:pt x="279275" y="76177"/>
                  <a:pt x="314325" y="82550"/>
                </a:cubicBezTo>
                <a:cubicBezTo>
                  <a:pt x="317618" y="83149"/>
                  <a:pt x="320857" y="84228"/>
                  <a:pt x="323850" y="85725"/>
                </a:cubicBezTo>
                <a:cubicBezTo>
                  <a:pt x="327263" y="87432"/>
                  <a:pt x="330200" y="89958"/>
                  <a:pt x="333375" y="92075"/>
                </a:cubicBezTo>
                <a:cubicBezTo>
                  <a:pt x="335492" y="95250"/>
                  <a:pt x="336853" y="99087"/>
                  <a:pt x="339725" y="101600"/>
                </a:cubicBezTo>
                <a:cubicBezTo>
                  <a:pt x="345468" y="106626"/>
                  <a:pt x="358775" y="114300"/>
                  <a:pt x="358775" y="114300"/>
                </a:cubicBezTo>
                <a:cubicBezTo>
                  <a:pt x="360892" y="117475"/>
                  <a:pt x="362682" y="120894"/>
                  <a:pt x="365125" y="123825"/>
                </a:cubicBezTo>
                <a:cubicBezTo>
                  <a:pt x="373902" y="134358"/>
                  <a:pt x="375088" y="131051"/>
                  <a:pt x="381000" y="142875"/>
                </a:cubicBezTo>
                <a:cubicBezTo>
                  <a:pt x="385278" y="151431"/>
                  <a:pt x="382437" y="154848"/>
                  <a:pt x="390525" y="161925"/>
                </a:cubicBezTo>
                <a:cubicBezTo>
                  <a:pt x="405675" y="175182"/>
                  <a:pt x="410640" y="174980"/>
                  <a:pt x="428625" y="180975"/>
                </a:cubicBezTo>
                <a:cubicBezTo>
                  <a:pt x="431800" y="182033"/>
                  <a:pt x="434829" y="183735"/>
                  <a:pt x="438150" y="184150"/>
                </a:cubicBezTo>
                <a:lnTo>
                  <a:pt x="463550" y="187325"/>
                </a:lnTo>
                <a:cubicBezTo>
                  <a:pt x="527383" y="183779"/>
                  <a:pt x="502600" y="190183"/>
                  <a:pt x="539750" y="177800"/>
                </a:cubicBezTo>
                <a:lnTo>
                  <a:pt x="558800" y="171450"/>
                </a:lnTo>
                <a:lnTo>
                  <a:pt x="568325" y="168275"/>
                </a:lnTo>
                <a:cubicBezTo>
                  <a:pt x="569383" y="165100"/>
                  <a:pt x="571500" y="162097"/>
                  <a:pt x="571500" y="158750"/>
                </a:cubicBezTo>
                <a:cubicBezTo>
                  <a:pt x="571500" y="155403"/>
                  <a:pt x="565958" y="151592"/>
                  <a:pt x="568325" y="149225"/>
                </a:cubicBezTo>
                <a:cubicBezTo>
                  <a:pt x="573058" y="144492"/>
                  <a:pt x="587375" y="142875"/>
                  <a:pt x="587375" y="142875"/>
                </a:cubicBezTo>
                <a:cubicBezTo>
                  <a:pt x="590550" y="143933"/>
                  <a:pt x="594533" y="143683"/>
                  <a:pt x="596900" y="146050"/>
                </a:cubicBezTo>
                <a:cubicBezTo>
                  <a:pt x="607856" y="157006"/>
                  <a:pt x="590722" y="155286"/>
                  <a:pt x="606425" y="165100"/>
                </a:cubicBezTo>
                <a:cubicBezTo>
                  <a:pt x="612101" y="168648"/>
                  <a:pt x="619906" y="167737"/>
                  <a:pt x="625475" y="171450"/>
                </a:cubicBezTo>
                <a:cubicBezTo>
                  <a:pt x="628650" y="173567"/>
                  <a:pt x="631513" y="176250"/>
                  <a:pt x="635000" y="177800"/>
                </a:cubicBezTo>
                <a:cubicBezTo>
                  <a:pt x="641117" y="180518"/>
                  <a:pt x="648481" y="180437"/>
                  <a:pt x="654050" y="184150"/>
                </a:cubicBezTo>
                <a:cubicBezTo>
                  <a:pt x="657225" y="186267"/>
                  <a:pt x="660088" y="188950"/>
                  <a:pt x="663575" y="190500"/>
                </a:cubicBezTo>
                <a:cubicBezTo>
                  <a:pt x="669692" y="193218"/>
                  <a:pt x="682625" y="196850"/>
                  <a:pt x="682625" y="196850"/>
                </a:cubicBezTo>
                <a:cubicBezTo>
                  <a:pt x="694267" y="195792"/>
                  <a:pt x="705860" y="193675"/>
                  <a:pt x="717550" y="193675"/>
                </a:cubicBezTo>
                <a:cubicBezTo>
                  <a:pt x="733370" y="193675"/>
                  <a:pt x="750060" y="200177"/>
                  <a:pt x="765175" y="203200"/>
                </a:cubicBezTo>
                <a:cubicBezTo>
                  <a:pt x="773695" y="204904"/>
                  <a:pt x="793194" y="208121"/>
                  <a:pt x="800100" y="212725"/>
                </a:cubicBezTo>
                <a:lnTo>
                  <a:pt x="809625" y="219075"/>
                </a:lnTo>
                <a:cubicBezTo>
                  <a:pt x="817605" y="243016"/>
                  <a:pt x="806840" y="213506"/>
                  <a:pt x="819150" y="238125"/>
                </a:cubicBezTo>
                <a:cubicBezTo>
                  <a:pt x="820647" y="241118"/>
                  <a:pt x="820700" y="244724"/>
                  <a:pt x="822325" y="247650"/>
                </a:cubicBezTo>
                <a:cubicBezTo>
                  <a:pt x="826031" y="254321"/>
                  <a:pt x="830792" y="260350"/>
                  <a:pt x="835025" y="266700"/>
                </a:cubicBezTo>
                <a:lnTo>
                  <a:pt x="841375" y="276225"/>
                </a:lnTo>
                <a:cubicBezTo>
                  <a:pt x="840317" y="293158"/>
                  <a:pt x="839976" y="310152"/>
                  <a:pt x="838200" y="327025"/>
                </a:cubicBezTo>
                <a:cubicBezTo>
                  <a:pt x="837850" y="330353"/>
                  <a:pt x="835025" y="333203"/>
                  <a:pt x="835025" y="336550"/>
                </a:cubicBezTo>
                <a:cubicBezTo>
                  <a:pt x="835025" y="339791"/>
                  <a:pt x="840343" y="367002"/>
                  <a:pt x="841375" y="371475"/>
                </a:cubicBezTo>
                <a:cubicBezTo>
                  <a:pt x="844319" y="384231"/>
                  <a:pt x="847725" y="396875"/>
                  <a:pt x="850900" y="409575"/>
                </a:cubicBezTo>
                <a:lnTo>
                  <a:pt x="854075" y="422275"/>
                </a:lnTo>
                <a:cubicBezTo>
                  <a:pt x="853017" y="427567"/>
                  <a:pt x="853893" y="433660"/>
                  <a:pt x="850900" y="438150"/>
                </a:cubicBezTo>
                <a:cubicBezTo>
                  <a:pt x="849044" y="440935"/>
                  <a:pt x="844368" y="439828"/>
                  <a:pt x="841375" y="441325"/>
                </a:cubicBezTo>
                <a:cubicBezTo>
                  <a:pt x="837962" y="443032"/>
                  <a:pt x="835263" y="445968"/>
                  <a:pt x="831850" y="447675"/>
                </a:cubicBezTo>
                <a:cubicBezTo>
                  <a:pt x="828857" y="449172"/>
                  <a:pt x="825318" y="449353"/>
                  <a:pt x="822325" y="450850"/>
                </a:cubicBezTo>
                <a:cubicBezTo>
                  <a:pt x="818912" y="452557"/>
                  <a:pt x="816287" y="455650"/>
                  <a:pt x="812800" y="457200"/>
                </a:cubicBezTo>
                <a:cubicBezTo>
                  <a:pt x="806683" y="459918"/>
                  <a:pt x="799319" y="459837"/>
                  <a:pt x="793750" y="463550"/>
                </a:cubicBezTo>
                <a:cubicBezTo>
                  <a:pt x="781440" y="471756"/>
                  <a:pt x="787845" y="468693"/>
                  <a:pt x="774700" y="473075"/>
                </a:cubicBezTo>
                <a:cubicBezTo>
                  <a:pt x="771525" y="470958"/>
                  <a:pt x="767559" y="469705"/>
                  <a:pt x="765175" y="466725"/>
                </a:cubicBezTo>
                <a:cubicBezTo>
                  <a:pt x="754950" y="453943"/>
                  <a:pt x="770519" y="459570"/>
                  <a:pt x="755650" y="447675"/>
                </a:cubicBezTo>
                <a:cubicBezTo>
                  <a:pt x="753037" y="445584"/>
                  <a:pt x="749300" y="445558"/>
                  <a:pt x="746125" y="444500"/>
                </a:cubicBezTo>
                <a:cubicBezTo>
                  <a:pt x="726089" y="424464"/>
                  <a:pt x="745332" y="439605"/>
                  <a:pt x="698500" y="431800"/>
                </a:cubicBezTo>
                <a:cubicBezTo>
                  <a:pt x="691898" y="430700"/>
                  <a:pt x="679450" y="425450"/>
                  <a:pt x="679450" y="425450"/>
                </a:cubicBezTo>
                <a:cubicBezTo>
                  <a:pt x="660256" y="430248"/>
                  <a:pt x="668130" y="424485"/>
                  <a:pt x="660400" y="447675"/>
                </a:cubicBezTo>
                <a:lnTo>
                  <a:pt x="657225" y="457200"/>
                </a:lnTo>
                <a:cubicBezTo>
                  <a:pt x="658283" y="460375"/>
                  <a:pt x="658257" y="464154"/>
                  <a:pt x="660400" y="466725"/>
                </a:cubicBezTo>
                <a:cubicBezTo>
                  <a:pt x="663788" y="470790"/>
                  <a:pt x="669082" y="472806"/>
                  <a:pt x="673100" y="476250"/>
                </a:cubicBezTo>
                <a:cubicBezTo>
                  <a:pt x="676509" y="479172"/>
                  <a:pt x="679450" y="482600"/>
                  <a:pt x="682625" y="485775"/>
                </a:cubicBezTo>
                <a:cubicBezTo>
                  <a:pt x="683683" y="488950"/>
                  <a:pt x="686103" y="491967"/>
                  <a:pt x="685800" y="495300"/>
                </a:cubicBezTo>
                <a:cubicBezTo>
                  <a:pt x="685010" y="503991"/>
                  <a:pt x="682210" y="512421"/>
                  <a:pt x="679450" y="520700"/>
                </a:cubicBezTo>
                <a:lnTo>
                  <a:pt x="669925" y="549275"/>
                </a:lnTo>
                <a:lnTo>
                  <a:pt x="666750" y="558800"/>
                </a:lnTo>
                <a:cubicBezTo>
                  <a:pt x="665692" y="561975"/>
                  <a:pt x="665431" y="565540"/>
                  <a:pt x="663575" y="568325"/>
                </a:cubicBezTo>
                <a:cubicBezTo>
                  <a:pt x="659342" y="574675"/>
                  <a:pt x="653288" y="580135"/>
                  <a:pt x="650875" y="587375"/>
                </a:cubicBezTo>
                <a:lnTo>
                  <a:pt x="644525" y="606425"/>
                </a:lnTo>
                <a:lnTo>
                  <a:pt x="654050" y="635000"/>
                </a:lnTo>
                <a:cubicBezTo>
                  <a:pt x="655108" y="638175"/>
                  <a:pt x="656413" y="641278"/>
                  <a:pt x="657225" y="644525"/>
                </a:cubicBezTo>
                <a:cubicBezTo>
                  <a:pt x="657972" y="647514"/>
                  <a:pt x="661505" y="663023"/>
                  <a:pt x="663575" y="666750"/>
                </a:cubicBezTo>
                <a:cubicBezTo>
                  <a:pt x="667281" y="673421"/>
                  <a:pt x="672042" y="679450"/>
                  <a:pt x="676275" y="685800"/>
                </a:cubicBezTo>
                <a:lnTo>
                  <a:pt x="682625" y="695325"/>
                </a:lnTo>
                <a:cubicBezTo>
                  <a:pt x="684742" y="698500"/>
                  <a:pt x="686277" y="702152"/>
                  <a:pt x="688975" y="704850"/>
                </a:cubicBezTo>
                <a:cubicBezTo>
                  <a:pt x="697193" y="713068"/>
                  <a:pt x="707402" y="722032"/>
                  <a:pt x="711200" y="733425"/>
                </a:cubicBezTo>
                <a:cubicBezTo>
                  <a:pt x="722779" y="768163"/>
                  <a:pt x="704312" y="715546"/>
                  <a:pt x="720725" y="752475"/>
                </a:cubicBezTo>
                <a:cubicBezTo>
                  <a:pt x="723443" y="758592"/>
                  <a:pt x="723362" y="765956"/>
                  <a:pt x="727075" y="771525"/>
                </a:cubicBezTo>
                <a:cubicBezTo>
                  <a:pt x="729192" y="774700"/>
                  <a:pt x="731718" y="777637"/>
                  <a:pt x="733425" y="781050"/>
                </a:cubicBezTo>
                <a:cubicBezTo>
                  <a:pt x="734922" y="784043"/>
                  <a:pt x="734975" y="787649"/>
                  <a:pt x="736600" y="790575"/>
                </a:cubicBezTo>
                <a:cubicBezTo>
                  <a:pt x="740306" y="797246"/>
                  <a:pt x="746887" y="802385"/>
                  <a:pt x="749300" y="809625"/>
                </a:cubicBezTo>
                <a:cubicBezTo>
                  <a:pt x="750358" y="812800"/>
                  <a:pt x="750619" y="816365"/>
                  <a:pt x="752475" y="819150"/>
                </a:cubicBezTo>
                <a:cubicBezTo>
                  <a:pt x="754966" y="822886"/>
                  <a:pt x="759243" y="825131"/>
                  <a:pt x="762000" y="828675"/>
                </a:cubicBezTo>
                <a:cubicBezTo>
                  <a:pt x="766685" y="834699"/>
                  <a:pt x="770467" y="841375"/>
                  <a:pt x="774700" y="847725"/>
                </a:cubicBezTo>
                <a:lnTo>
                  <a:pt x="793750" y="876300"/>
                </a:lnTo>
                <a:lnTo>
                  <a:pt x="800100" y="885825"/>
                </a:lnTo>
                <a:cubicBezTo>
                  <a:pt x="802217" y="889000"/>
                  <a:pt x="805243" y="891730"/>
                  <a:pt x="806450" y="895350"/>
                </a:cubicBezTo>
                <a:lnTo>
                  <a:pt x="815975" y="923925"/>
                </a:lnTo>
                <a:lnTo>
                  <a:pt x="819150" y="933450"/>
                </a:lnTo>
                <a:cubicBezTo>
                  <a:pt x="818992" y="934241"/>
                  <a:pt x="815403" y="955596"/>
                  <a:pt x="812800" y="958850"/>
                </a:cubicBezTo>
                <a:cubicBezTo>
                  <a:pt x="810416" y="961830"/>
                  <a:pt x="806450" y="963083"/>
                  <a:pt x="803275" y="965200"/>
                </a:cubicBezTo>
                <a:cubicBezTo>
                  <a:pt x="788719" y="987035"/>
                  <a:pt x="797815" y="981837"/>
                  <a:pt x="781050" y="987425"/>
                </a:cubicBezTo>
                <a:lnTo>
                  <a:pt x="762000" y="1044575"/>
                </a:lnTo>
                <a:lnTo>
                  <a:pt x="755650" y="1063625"/>
                </a:lnTo>
                <a:lnTo>
                  <a:pt x="752475" y="1073150"/>
                </a:lnTo>
                <a:cubicBezTo>
                  <a:pt x="751417" y="1080558"/>
                  <a:pt x="752079" y="1088427"/>
                  <a:pt x="749300" y="1095375"/>
                </a:cubicBezTo>
                <a:cubicBezTo>
                  <a:pt x="747078" y="1100931"/>
                  <a:pt x="735012" y="1108075"/>
                  <a:pt x="730250" y="1111250"/>
                </a:cubicBezTo>
                <a:cubicBezTo>
                  <a:pt x="726017" y="1117600"/>
                  <a:pt x="719963" y="1123060"/>
                  <a:pt x="717550" y="1130300"/>
                </a:cubicBezTo>
                <a:cubicBezTo>
                  <a:pt x="710142" y="1152525"/>
                  <a:pt x="717550" y="1147233"/>
                  <a:pt x="701675" y="1152525"/>
                </a:cubicBezTo>
                <a:cubicBezTo>
                  <a:pt x="698500" y="1151467"/>
                  <a:pt x="693208" y="1152525"/>
                  <a:pt x="692150" y="1149350"/>
                </a:cubicBezTo>
                <a:cubicBezTo>
                  <a:pt x="683419" y="1123156"/>
                  <a:pt x="704823" y="1142959"/>
                  <a:pt x="692150" y="1123950"/>
                </a:cubicBezTo>
                <a:cubicBezTo>
                  <a:pt x="689659" y="1120214"/>
                  <a:pt x="685500" y="1117874"/>
                  <a:pt x="682625" y="1114425"/>
                </a:cubicBezTo>
                <a:cubicBezTo>
                  <a:pt x="669396" y="1098550"/>
                  <a:pt x="684213" y="1110192"/>
                  <a:pt x="666750" y="1098550"/>
                </a:cubicBezTo>
                <a:cubicBezTo>
                  <a:pt x="656687" y="1083456"/>
                  <a:pt x="664020" y="1090232"/>
                  <a:pt x="641350" y="1082675"/>
                </a:cubicBezTo>
                <a:lnTo>
                  <a:pt x="631825" y="1079500"/>
                </a:lnTo>
                <a:cubicBezTo>
                  <a:pt x="628650" y="1081617"/>
                  <a:pt x="624322" y="1082614"/>
                  <a:pt x="622300" y="1085850"/>
                </a:cubicBezTo>
                <a:cubicBezTo>
                  <a:pt x="603408" y="1116077"/>
                  <a:pt x="627981" y="1096879"/>
                  <a:pt x="606425" y="1111250"/>
                </a:cubicBezTo>
                <a:cubicBezTo>
                  <a:pt x="596900" y="1110192"/>
                  <a:pt x="587337" y="1109430"/>
                  <a:pt x="577850" y="1108075"/>
                </a:cubicBezTo>
                <a:cubicBezTo>
                  <a:pt x="572508" y="1107312"/>
                  <a:pt x="567317" y="1105663"/>
                  <a:pt x="561975" y="1104900"/>
                </a:cubicBezTo>
                <a:cubicBezTo>
                  <a:pt x="552488" y="1103545"/>
                  <a:pt x="542925" y="1102783"/>
                  <a:pt x="533400" y="1101725"/>
                </a:cubicBezTo>
                <a:cubicBezTo>
                  <a:pt x="528729" y="1102192"/>
                  <a:pt x="502172" y="1102493"/>
                  <a:pt x="492125" y="1108075"/>
                </a:cubicBezTo>
                <a:cubicBezTo>
                  <a:pt x="485454" y="1111781"/>
                  <a:pt x="479425" y="1116542"/>
                  <a:pt x="473075" y="1120775"/>
                </a:cubicBezTo>
                <a:cubicBezTo>
                  <a:pt x="469900" y="1122892"/>
                  <a:pt x="466248" y="1124427"/>
                  <a:pt x="463550" y="1127125"/>
                </a:cubicBezTo>
                <a:cubicBezTo>
                  <a:pt x="442133" y="1148542"/>
                  <a:pt x="453019" y="1143335"/>
                  <a:pt x="434975" y="1149350"/>
                </a:cubicBezTo>
                <a:cubicBezTo>
                  <a:pt x="426785" y="1148180"/>
                  <a:pt x="412091" y="1147433"/>
                  <a:pt x="403225" y="1143000"/>
                </a:cubicBezTo>
                <a:cubicBezTo>
                  <a:pt x="399812" y="1141293"/>
                  <a:pt x="396875" y="1138767"/>
                  <a:pt x="393700" y="1136650"/>
                </a:cubicBezTo>
                <a:cubicBezTo>
                  <a:pt x="391583" y="1133475"/>
                  <a:pt x="390048" y="1129823"/>
                  <a:pt x="387350" y="1127125"/>
                </a:cubicBezTo>
                <a:cubicBezTo>
                  <a:pt x="384652" y="1124427"/>
                  <a:pt x="380756" y="1123218"/>
                  <a:pt x="377825" y="1120775"/>
                </a:cubicBezTo>
                <a:cubicBezTo>
                  <a:pt x="370239" y="1114453"/>
                  <a:pt x="358323" y="1100369"/>
                  <a:pt x="355600" y="1092200"/>
                </a:cubicBezTo>
                <a:lnTo>
                  <a:pt x="349250" y="1073150"/>
                </a:lnTo>
                <a:cubicBezTo>
                  <a:pt x="348192" y="1069975"/>
                  <a:pt x="347931" y="1066410"/>
                  <a:pt x="346075" y="1063625"/>
                </a:cubicBezTo>
                <a:cubicBezTo>
                  <a:pt x="343958" y="1060450"/>
                  <a:pt x="341432" y="1057513"/>
                  <a:pt x="339725" y="1054100"/>
                </a:cubicBezTo>
                <a:cubicBezTo>
                  <a:pt x="333935" y="1042520"/>
                  <a:pt x="338866" y="1035536"/>
                  <a:pt x="323850" y="1025525"/>
                </a:cubicBezTo>
                <a:cubicBezTo>
                  <a:pt x="317500" y="1021292"/>
                  <a:pt x="312040" y="1015238"/>
                  <a:pt x="304800" y="1012825"/>
                </a:cubicBezTo>
                <a:lnTo>
                  <a:pt x="276225" y="1003300"/>
                </a:lnTo>
                <a:cubicBezTo>
                  <a:pt x="273050" y="1002242"/>
                  <a:pt x="269947" y="1000937"/>
                  <a:pt x="266700" y="1000125"/>
                </a:cubicBezTo>
                <a:cubicBezTo>
                  <a:pt x="250753" y="996138"/>
                  <a:pt x="258140" y="998330"/>
                  <a:pt x="244475" y="993775"/>
                </a:cubicBezTo>
                <a:cubicBezTo>
                  <a:pt x="234412" y="978681"/>
                  <a:pt x="239332" y="987870"/>
                  <a:pt x="231775" y="965200"/>
                </a:cubicBezTo>
                <a:cubicBezTo>
                  <a:pt x="230717" y="962025"/>
                  <a:pt x="231385" y="957531"/>
                  <a:pt x="228600" y="955675"/>
                </a:cubicBezTo>
                <a:lnTo>
                  <a:pt x="219075" y="949325"/>
                </a:lnTo>
                <a:cubicBezTo>
                  <a:pt x="215893" y="939779"/>
                  <a:pt x="216389" y="938481"/>
                  <a:pt x="209550" y="930275"/>
                </a:cubicBezTo>
                <a:cubicBezTo>
                  <a:pt x="206675" y="926826"/>
                  <a:pt x="202782" y="924294"/>
                  <a:pt x="200025" y="920750"/>
                </a:cubicBezTo>
                <a:cubicBezTo>
                  <a:pt x="195340" y="914726"/>
                  <a:pt x="191558" y="908050"/>
                  <a:pt x="187325" y="901700"/>
                </a:cubicBezTo>
                <a:cubicBezTo>
                  <a:pt x="185208" y="898525"/>
                  <a:pt x="182182" y="895795"/>
                  <a:pt x="180975" y="892175"/>
                </a:cubicBezTo>
                <a:lnTo>
                  <a:pt x="174625" y="873125"/>
                </a:lnTo>
                <a:cubicBezTo>
                  <a:pt x="175683" y="865717"/>
                  <a:pt x="177800" y="858384"/>
                  <a:pt x="177800" y="850900"/>
                </a:cubicBezTo>
                <a:cubicBezTo>
                  <a:pt x="177800" y="844462"/>
                  <a:pt x="175604" y="838213"/>
                  <a:pt x="174625" y="831850"/>
                </a:cubicBezTo>
                <a:cubicBezTo>
                  <a:pt x="173487" y="824453"/>
                  <a:pt x="173133" y="816917"/>
                  <a:pt x="171450" y="809625"/>
                </a:cubicBezTo>
                <a:cubicBezTo>
                  <a:pt x="169945" y="803103"/>
                  <a:pt x="170669" y="794288"/>
                  <a:pt x="165100" y="790575"/>
                </a:cubicBezTo>
                <a:lnTo>
                  <a:pt x="146050" y="777875"/>
                </a:lnTo>
                <a:lnTo>
                  <a:pt x="127000" y="749300"/>
                </a:lnTo>
                <a:cubicBezTo>
                  <a:pt x="124883" y="746125"/>
                  <a:pt x="123348" y="742473"/>
                  <a:pt x="120650" y="739775"/>
                </a:cubicBezTo>
                <a:cubicBezTo>
                  <a:pt x="112432" y="731557"/>
                  <a:pt x="102223" y="722593"/>
                  <a:pt x="98425" y="711200"/>
                </a:cubicBezTo>
                <a:cubicBezTo>
                  <a:pt x="94432" y="699222"/>
                  <a:pt x="93467" y="693542"/>
                  <a:pt x="82550" y="682625"/>
                </a:cubicBezTo>
                <a:cubicBezTo>
                  <a:pt x="79375" y="679450"/>
                  <a:pt x="75782" y="676644"/>
                  <a:pt x="73025" y="673100"/>
                </a:cubicBezTo>
                <a:cubicBezTo>
                  <a:pt x="68340" y="667076"/>
                  <a:pt x="64558" y="660400"/>
                  <a:pt x="60325" y="654050"/>
                </a:cubicBezTo>
                <a:lnTo>
                  <a:pt x="53975" y="644525"/>
                </a:lnTo>
                <a:lnTo>
                  <a:pt x="47625" y="635000"/>
                </a:lnTo>
                <a:cubicBezTo>
                  <a:pt x="45508" y="631825"/>
                  <a:pt x="42482" y="629095"/>
                  <a:pt x="41275" y="625475"/>
                </a:cubicBezTo>
                <a:cubicBezTo>
                  <a:pt x="39158" y="619125"/>
                  <a:pt x="38638" y="611994"/>
                  <a:pt x="34925" y="606425"/>
                </a:cubicBezTo>
                <a:cubicBezTo>
                  <a:pt x="32808" y="603250"/>
                  <a:pt x="30125" y="600387"/>
                  <a:pt x="28575" y="596900"/>
                </a:cubicBezTo>
                <a:cubicBezTo>
                  <a:pt x="25857" y="590783"/>
                  <a:pt x="22225" y="577850"/>
                  <a:pt x="22225" y="577850"/>
                </a:cubicBezTo>
                <a:cubicBezTo>
                  <a:pt x="23283" y="574675"/>
                  <a:pt x="23775" y="571251"/>
                  <a:pt x="25400" y="568325"/>
                </a:cubicBezTo>
                <a:cubicBezTo>
                  <a:pt x="34894" y="551235"/>
                  <a:pt x="36055" y="551320"/>
                  <a:pt x="47625" y="539750"/>
                </a:cubicBezTo>
                <a:cubicBezTo>
                  <a:pt x="48683" y="536575"/>
                  <a:pt x="49140" y="533131"/>
                  <a:pt x="50800" y="530225"/>
                </a:cubicBezTo>
                <a:cubicBezTo>
                  <a:pt x="56553" y="520158"/>
                  <a:pt x="61761" y="517828"/>
                  <a:pt x="66675" y="508000"/>
                </a:cubicBezTo>
                <a:cubicBezTo>
                  <a:pt x="68172" y="505007"/>
                  <a:pt x="68353" y="501468"/>
                  <a:pt x="69850" y="498475"/>
                </a:cubicBezTo>
                <a:cubicBezTo>
                  <a:pt x="71557" y="495062"/>
                  <a:pt x="74493" y="492363"/>
                  <a:pt x="76200" y="488950"/>
                </a:cubicBezTo>
                <a:cubicBezTo>
                  <a:pt x="80108" y="481134"/>
                  <a:pt x="81331" y="467692"/>
                  <a:pt x="82550" y="460375"/>
                </a:cubicBezTo>
                <a:cubicBezTo>
                  <a:pt x="96837" y="465138"/>
                  <a:pt x="99219" y="470165"/>
                  <a:pt x="111125" y="463550"/>
                </a:cubicBezTo>
                <a:cubicBezTo>
                  <a:pt x="117796" y="459844"/>
                  <a:pt x="123825" y="455083"/>
                  <a:pt x="130175" y="450850"/>
                </a:cubicBezTo>
                <a:lnTo>
                  <a:pt x="139700" y="444500"/>
                </a:lnTo>
                <a:lnTo>
                  <a:pt x="149225" y="438150"/>
                </a:lnTo>
                <a:cubicBezTo>
                  <a:pt x="151342" y="434975"/>
                  <a:pt x="153132" y="431556"/>
                  <a:pt x="155575" y="428625"/>
                </a:cubicBezTo>
                <a:cubicBezTo>
                  <a:pt x="158450" y="425176"/>
                  <a:pt x="162609" y="422836"/>
                  <a:pt x="165100" y="419100"/>
                </a:cubicBezTo>
                <a:cubicBezTo>
                  <a:pt x="166956" y="416315"/>
                  <a:pt x="166778" y="412568"/>
                  <a:pt x="168275" y="409575"/>
                </a:cubicBezTo>
                <a:cubicBezTo>
                  <a:pt x="173461" y="399203"/>
                  <a:pt x="182245" y="391160"/>
                  <a:pt x="193675" y="387350"/>
                </a:cubicBezTo>
                <a:lnTo>
                  <a:pt x="222250" y="377825"/>
                </a:lnTo>
                <a:lnTo>
                  <a:pt x="231775" y="374650"/>
                </a:lnTo>
                <a:cubicBezTo>
                  <a:pt x="232833" y="371475"/>
                  <a:pt x="235320" y="368451"/>
                  <a:pt x="234950" y="365125"/>
                </a:cubicBezTo>
                <a:cubicBezTo>
                  <a:pt x="234211" y="358472"/>
                  <a:pt x="230717" y="352425"/>
                  <a:pt x="228600" y="346075"/>
                </a:cubicBezTo>
                <a:lnTo>
                  <a:pt x="222250" y="327025"/>
                </a:lnTo>
                <a:cubicBezTo>
                  <a:pt x="212616" y="298124"/>
                  <a:pt x="227394" y="343770"/>
                  <a:pt x="215900" y="301625"/>
                </a:cubicBezTo>
                <a:cubicBezTo>
                  <a:pt x="214139" y="295167"/>
                  <a:pt x="215900" y="284692"/>
                  <a:pt x="209550" y="282575"/>
                </a:cubicBezTo>
                <a:lnTo>
                  <a:pt x="190500" y="276225"/>
                </a:lnTo>
                <a:cubicBezTo>
                  <a:pt x="187325" y="275167"/>
                  <a:pt x="183760" y="274906"/>
                  <a:pt x="180975" y="273050"/>
                </a:cubicBezTo>
                <a:cubicBezTo>
                  <a:pt x="174625" y="268817"/>
                  <a:pt x="169165" y="262763"/>
                  <a:pt x="161925" y="260350"/>
                </a:cubicBezTo>
                <a:lnTo>
                  <a:pt x="133350" y="250825"/>
                </a:lnTo>
                <a:cubicBezTo>
                  <a:pt x="130175" y="249767"/>
                  <a:pt x="127072" y="248462"/>
                  <a:pt x="123825" y="247650"/>
                </a:cubicBezTo>
                <a:cubicBezTo>
                  <a:pt x="115358" y="245533"/>
                  <a:pt x="106704" y="244060"/>
                  <a:pt x="98425" y="241300"/>
                </a:cubicBezTo>
                <a:cubicBezTo>
                  <a:pt x="95250" y="240242"/>
                  <a:pt x="91893" y="239622"/>
                  <a:pt x="88900" y="238125"/>
                </a:cubicBezTo>
                <a:cubicBezTo>
                  <a:pt x="85487" y="236418"/>
                  <a:pt x="82550" y="233892"/>
                  <a:pt x="79375" y="231775"/>
                </a:cubicBezTo>
                <a:cubicBezTo>
                  <a:pt x="68792" y="215900"/>
                  <a:pt x="76200" y="224367"/>
                  <a:pt x="53975" y="209550"/>
                </a:cubicBezTo>
                <a:lnTo>
                  <a:pt x="44450" y="203200"/>
                </a:lnTo>
                <a:cubicBezTo>
                  <a:pt x="42333" y="200025"/>
                  <a:pt x="39650" y="197162"/>
                  <a:pt x="38100" y="193675"/>
                </a:cubicBezTo>
                <a:cubicBezTo>
                  <a:pt x="35156" y="187051"/>
                  <a:pt x="32833" y="171047"/>
                  <a:pt x="25400" y="165100"/>
                </a:cubicBezTo>
                <a:cubicBezTo>
                  <a:pt x="22787" y="163009"/>
                  <a:pt x="19050" y="162983"/>
                  <a:pt x="15875" y="161925"/>
                </a:cubicBezTo>
                <a:cubicBezTo>
                  <a:pt x="12700" y="158750"/>
                  <a:pt x="8531" y="156325"/>
                  <a:pt x="6350" y="152400"/>
                </a:cubicBezTo>
                <a:cubicBezTo>
                  <a:pt x="3099" y="146549"/>
                  <a:pt x="0" y="133350"/>
                  <a:pt x="0" y="133350"/>
                </a:cubicBezTo>
                <a:cubicBezTo>
                  <a:pt x="1058" y="109008"/>
                  <a:pt x="1554" y="84636"/>
                  <a:pt x="3175" y="60325"/>
                </a:cubicBezTo>
                <a:cubicBezTo>
                  <a:pt x="3625" y="53575"/>
                  <a:pt x="5414" y="36797"/>
                  <a:pt x="9525" y="28575"/>
                </a:cubicBezTo>
                <a:cubicBezTo>
                  <a:pt x="11232" y="25162"/>
                  <a:pt x="12603" y="21013"/>
                  <a:pt x="15875" y="19050"/>
                </a:cubicBezTo>
                <a:cubicBezTo>
                  <a:pt x="18598" y="17416"/>
                  <a:pt x="34396" y="6350"/>
                  <a:pt x="41275" y="3175"/>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pic>
        <p:nvPicPr>
          <p:cNvPr id="1302" name="Google Shape;1302;p67"/>
          <p:cNvPicPr preferRelativeResize="0"/>
          <p:nvPr/>
        </p:nvPicPr>
        <p:blipFill rotWithShape="1">
          <a:blip r:embed="rId3">
            <a:alphaModFix/>
          </a:blip>
          <a:srcRect t="48145"/>
          <a:stretch/>
        </p:blipFill>
        <p:spPr>
          <a:xfrm>
            <a:off x="0" y="142875"/>
            <a:ext cx="12192000" cy="782725"/>
          </a:xfrm>
          <a:prstGeom prst="rect">
            <a:avLst/>
          </a:prstGeom>
          <a:noFill/>
          <a:ln>
            <a:noFill/>
          </a:ln>
        </p:spPr>
      </p:pic>
      <p:pic>
        <p:nvPicPr>
          <p:cNvPr id="1303" name="Google Shape;1303;p67"/>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304" name="Google Shape;1304;p67"/>
          <p:cNvSpPr txBox="1"/>
          <p:nvPr/>
        </p:nvSpPr>
        <p:spPr>
          <a:xfrm>
            <a:off x="0" y="0"/>
            <a:ext cx="3000000" cy="400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400" b="0" i="0" u="none" strike="noStrike" cap="none">
                <a:solidFill>
                  <a:srgbClr val="000000"/>
                </a:solidFill>
                <a:latin typeface="Arial"/>
                <a:ea typeface="Arial"/>
                <a:cs typeface="Arial"/>
                <a:sym typeface="Arial"/>
              </a:rPr>
              <a:t> </a:t>
            </a:r>
            <a:endParaRPr sz="1400" b="0" i="0" u="none" strike="noStrike" cap="none">
              <a:solidFill>
                <a:srgbClr val="000000"/>
              </a:solidFill>
              <a:latin typeface="Arial"/>
              <a:ea typeface="Arial"/>
              <a:cs typeface="Arial"/>
              <a:sym typeface="Arial"/>
            </a:endParaRPr>
          </a:p>
        </p:txBody>
      </p:sp>
      <p:sp>
        <p:nvSpPr>
          <p:cNvPr id="1306" name="Google Shape;1306;p67"/>
          <p:cNvSpPr/>
          <p:nvPr/>
        </p:nvSpPr>
        <p:spPr>
          <a:xfrm>
            <a:off x="5904964" y="1403146"/>
            <a:ext cx="6061108" cy="411444"/>
          </a:xfrm>
          <a:prstGeom prst="roundRect">
            <a:avLst>
              <a:gd name="adj" fmla="val 16667"/>
            </a:avLst>
          </a:prstGeom>
          <a:solidFill>
            <a:srgbClr val="00AC99"/>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307" name="Google Shape;1307;p67"/>
          <p:cNvSpPr/>
          <p:nvPr/>
        </p:nvSpPr>
        <p:spPr>
          <a:xfrm>
            <a:off x="5904963" y="1433805"/>
            <a:ext cx="6061108" cy="380227"/>
          </a:xfrm>
          <a:prstGeom prst="rect">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1400" b="1" i="0" u="none" strike="noStrike" cap="none" dirty="0">
                <a:solidFill>
                  <a:srgbClr val="FFFFFF"/>
                </a:solidFill>
                <a:latin typeface="Montserrat"/>
                <a:ea typeface="Montserrat"/>
                <a:cs typeface="Montserrat"/>
                <a:sym typeface="Montserrat"/>
              </a:rPr>
              <a:t>P</a:t>
            </a:r>
            <a:r>
              <a:rPr lang="es-ES" sz="1400" b="1" i="0" u="none" strike="noStrike" cap="none" dirty="0">
                <a:solidFill>
                  <a:srgbClr val="FFFFFF"/>
                </a:solidFill>
                <a:latin typeface="Calibri"/>
                <a:ea typeface="Calibri"/>
                <a:cs typeface="Calibri"/>
                <a:sym typeface="Calibri"/>
              </a:rPr>
              <a:t>lan Multisectorial de Heladas y Friaje:   AGOSTO 2021- AGOSTO 2022</a:t>
            </a:r>
            <a:endParaRPr sz="1400" b="1" i="0" u="none" strike="noStrike" cap="none" dirty="0">
              <a:solidFill>
                <a:srgbClr val="FFFFFF"/>
              </a:solidFill>
              <a:latin typeface="Calibri"/>
              <a:ea typeface="Calibri"/>
              <a:cs typeface="Calibri"/>
              <a:sym typeface="Calibri"/>
            </a:endParaRPr>
          </a:p>
        </p:txBody>
      </p:sp>
      <p:cxnSp>
        <p:nvCxnSpPr>
          <p:cNvPr id="1309" name="Google Shape;1309;p67"/>
          <p:cNvCxnSpPr/>
          <p:nvPr/>
        </p:nvCxnSpPr>
        <p:spPr>
          <a:xfrm flipH="1">
            <a:off x="5487965" y="2507938"/>
            <a:ext cx="1" cy="3883608"/>
          </a:xfrm>
          <a:prstGeom prst="straightConnector1">
            <a:avLst/>
          </a:prstGeom>
          <a:noFill/>
          <a:ln w="12700" cap="flat" cmpd="sng">
            <a:solidFill>
              <a:srgbClr val="5EBEA8"/>
            </a:solidFill>
            <a:prstDash val="solid"/>
            <a:round/>
            <a:headEnd type="none" w="sm" len="sm"/>
            <a:tailEnd type="none" w="sm" len="sm"/>
          </a:ln>
        </p:spPr>
      </p:cxnSp>
      <p:pic>
        <p:nvPicPr>
          <p:cNvPr id="1310" name="Google Shape;1310;p67"/>
          <p:cNvPicPr preferRelativeResize="0"/>
          <p:nvPr/>
        </p:nvPicPr>
        <p:blipFill rotWithShape="1">
          <a:blip r:embed="rId5">
            <a:alphaModFix/>
          </a:blip>
          <a:srcRect/>
          <a:stretch/>
        </p:blipFill>
        <p:spPr>
          <a:xfrm>
            <a:off x="198856" y="2593743"/>
            <a:ext cx="5215312" cy="3254052"/>
          </a:xfrm>
          <a:prstGeom prst="rect">
            <a:avLst/>
          </a:prstGeom>
          <a:noFill/>
          <a:ln>
            <a:noFill/>
          </a:ln>
        </p:spPr>
      </p:pic>
      <p:sp>
        <p:nvSpPr>
          <p:cNvPr id="1311" name="Google Shape;1311;p67"/>
          <p:cNvSpPr txBox="1"/>
          <p:nvPr/>
        </p:nvSpPr>
        <p:spPr>
          <a:xfrm>
            <a:off x="320053" y="904644"/>
            <a:ext cx="7661064" cy="473201"/>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chemeClr val="dk1"/>
              </a:buClr>
              <a:buSzPts val="2500"/>
              <a:buFont typeface="Arial"/>
              <a:buNone/>
            </a:pPr>
            <a:r>
              <a:rPr lang="es-ES" sz="2500" b="1" i="0" u="none" strike="noStrike" cap="none">
                <a:solidFill>
                  <a:srgbClr val="264478"/>
                </a:solidFill>
                <a:latin typeface="Calibri"/>
                <a:ea typeface="Calibri"/>
                <a:cs typeface="Calibri"/>
                <a:sym typeface="Calibri"/>
              </a:rPr>
              <a:t>Programas de Vivienda </a:t>
            </a:r>
            <a:endParaRPr sz="1400" b="0" i="0" u="none" strike="noStrike" cap="none">
              <a:solidFill>
                <a:srgbClr val="000000"/>
              </a:solidFill>
              <a:latin typeface="Calibri"/>
              <a:ea typeface="Calibri"/>
              <a:cs typeface="Calibri"/>
              <a:sym typeface="Calibri"/>
            </a:endParaRPr>
          </a:p>
        </p:txBody>
      </p:sp>
      <p:pic>
        <p:nvPicPr>
          <p:cNvPr id="1312" name="Google Shape;1312;p67"/>
          <p:cNvPicPr preferRelativeResize="0"/>
          <p:nvPr/>
        </p:nvPicPr>
        <p:blipFill rotWithShape="1">
          <a:blip r:embed="rId6">
            <a:alphaModFix/>
          </a:blip>
          <a:srcRect/>
          <a:stretch/>
        </p:blipFill>
        <p:spPr>
          <a:xfrm rot="10800000" flipH="1">
            <a:off x="320053" y="1388517"/>
            <a:ext cx="5356475" cy="53150"/>
          </a:xfrm>
          <a:prstGeom prst="rect">
            <a:avLst/>
          </a:prstGeom>
          <a:noFill/>
          <a:ln>
            <a:noFill/>
          </a:ln>
        </p:spPr>
      </p:pic>
      <p:sp>
        <p:nvSpPr>
          <p:cNvPr id="1313" name="Google Shape;1313;p67"/>
          <p:cNvSpPr txBox="1"/>
          <p:nvPr/>
        </p:nvSpPr>
        <p:spPr>
          <a:xfrm>
            <a:off x="267057" y="1393690"/>
            <a:ext cx="6152561" cy="461635"/>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endParaRPr sz="1800" b="1" i="0" u="none" strike="noStrike" cap="none">
              <a:solidFill>
                <a:srgbClr val="595959"/>
              </a:solidFill>
              <a:latin typeface="Calibri"/>
              <a:ea typeface="Calibri"/>
              <a:cs typeface="Calibri"/>
              <a:sym typeface="Calibri"/>
            </a:endParaRPr>
          </a:p>
        </p:txBody>
      </p:sp>
      <p:pic>
        <p:nvPicPr>
          <p:cNvPr id="1314" name="Google Shape;1314;p67"/>
          <p:cNvPicPr preferRelativeResize="0"/>
          <p:nvPr/>
        </p:nvPicPr>
        <p:blipFill rotWithShape="1">
          <a:blip r:embed="rId6">
            <a:alphaModFix/>
          </a:blip>
          <a:srcRect/>
          <a:stretch/>
        </p:blipFill>
        <p:spPr>
          <a:xfrm rot="10800000" flipH="1">
            <a:off x="320053" y="1388517"/>
            <a:ext cx="5356475" cy="53150"/>
          </a:xfrm>
          <a:prstGeom prst="rect">
            <a:avLst/>
          </a:prstGeom>
          <a:noFill/>
          <a:ln>
            <a:noFill/>
          </a:ln>
        </p:spPr>
      </p:pic>
      <p:sp>
        <p:nvSpPr>
          <p:cNvPr id="1315" name="Google Shape;1315;p67"/>
          <p:cNvSpPr txBox="1"/>
          <p:nvPr/>
        </p:nvSpPr>
        <p:spPr>
          <a:xfrm>
            <a:off x="267057" y="1393690"/>
            <a:ext cx="6152561" cy="461635"/>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1800" b="1" i="0" u="none" strike="noStrike" cap="none" dirty="0">
                <a:solidFill>
                  <a:srgbClr val="595959"/>
                </a:solidFill>
                <a:latin typeface="Calibri"/>
                <a:ea typeface="Calibri"/>
                <a:cs typeface="Calibri"/>
                <a:sym typeface="Calibri"/>
              </a:rPr>
              <a:t>Subsidio </a:t>
            </a:r>
            <a:r>
              <a:rPr lang="es-ES" sz="1800" b="1" dirty="0">
                <a:solidFill>
                  <a:srgbClr val="595959"/>
                </a:solidFill>
                <a:latin typeface="Calibri"/>
                <a:ea typeface="Calibri"/>
                <a:cs typeface="Calibri"/>
                <a:sym typeface="Calibri"/>
              </a:rPr>
              <a:t>Habitacional </a:t>
            </a:r>
            <a:r>
              <a:rPr lang="es-ES" sz="1800" b="1" i="0" u="none" strike="noStrike" cap="none" dirty="0">
                <a:solidFill>
                  <a:srgbClr val="595959"/>
                </a:solidFill>
                <a:latin typeface="Calibri"/>
                <a:ea typeface="Calibri"/>
                <a:cs typeface="Calibri"/>
                <a:sym typeface="Calibri"/>
              </a:rPr>
              <a:t>Rural</a:t>
            </a:r>
            <a:endParaRPr sz="1800" b="1" i="0" u="none" strike="noStrike" cap="none" dirty="0">
              <a:solidFill>
                <a:srgbClr val="595959"/>
              </a:solidFill>
              <a:latin typeface="Calibri"/>
              <a:ea typeface="Calibri"/>
              <a:cs typeface="Calibri"/>
              <a:sym typeface="Calibri"/>
            </a:endParaRPr>
          </a:p>
        </p:txBody>
      </p:sp>
      <p:sp>
        <p:nvSpPr>
          <p:cNvPr id="1316" name="Google Shape;1316;p67"/>
          <p:cNvSpPr/>
          <p:nvPr/>
        </p:nvSpPr>
        <p:spPr>
          <a:xfrm>
            <a:off x="85299" y="1784875"/>
            <a:ext cx="4290300" cy="456000"/>
          </a:xfrm>
          <a:prstGeom prst="roundRect">
            <a:avLst>
              <a:gd name="adj" fmla="val 16667"/>
            </a:avLst>
          </a:prstGeom>
          <a:solidFill>
            <a:srgbClr val="2644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7" name="Google Shape;1317;p67"/>
          <p:cNvSpPr txBox="1"/>
          <p:nvPr/>
        </p:nvSpPr>
        <p:spPr>
          <a:xfrm>
            <a:off x="377442" y="1797321"/>
            <a:ext cx="39429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FFFFFF"/>
              </a:buClr>
              <a:buSzPts val="1600"/>
              <a:buFont typeface="Arial"/>
              <a:buNone/>
            </a:pPr>
            <a:r>
              <a:rPr lang="es-ES" sz="1600" b="1" i="0" u="none" strike="noStrike" cap="none">
                <a:solidFill>
                  <a:srgbClr val="FFFFFF"/>
                </a:solidFill>
                <a:latin typeface="Calibri"/>
                <a:ea typeface="Calibri"/>
                <a:cs typeface="Calibri"/>
                <a:sym typeface="Calibri"/>
              </a:rPr>
              <a:t>Programa Nacional de Vivienda Rural</a:t>
            </a:r>
            <a:endParaRPr sz="1600" b="1" i="0" u="none" strike="noStrike" cap="none">
              <a:solidFill>
                <a:srgbClr val="FFFFFF"/>
              </a:solidFill>
              <a:latin typeface="Calibri"/>
              <a:ea typeface="Calibri"/>
              <a:cs typeface="Calibri"/>
              <a:sym typeface="Calibri"/>
            </a:endParaRPr>
          </a:p>
        </p:txBody>
      </p:sp>
      <p:grpSp>
        <p:nvGrpSpPr>
          <p:cNvPr id="1318" name="Google Shape;1318;p67"/>
          <p:cNvGrpSpPr/>
          <p:nvPr/>
        </p:nvGrpSpPr>
        <p:grpSpPr>
          <a:xfrm>
            <a:off x="5676406" y="2991201"/>
            <a:ext cx="3095186" cy="3605630"/>
            <a:chOff x="7534712" y="2704431"/>
            <a:chExt cx="3208444" cy="3737566"/>
          </a:xfrm>
        </p:grpSpPr>
        <p:sp>
          <p:nvSpPr>
            <p:cNvPr id="1319" name="Google Shape;1319;p67"/>
            <p:cNvSpPr/>
            <p:nvPr/>
          </p:nvSpPr>
          <p:spPr>
            <a:xfrm>
              <a:off x="9807643" y="5692094"/>
              <a:ext cx="282600" cy="3003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0" name="Google Shape;1320;p67"/>
            <p:cNvSpPr/>
            <p:nvPr/>
          </p:nvSpPr>
          <p:spPr>
            <a:xfrm>
              <a:off x="10451274" y="5264464"/>
              <a:ext cx="282600" cy="3003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1" name="Google Shape;1321;p67"/>
            <p:cNvSpPr/>
            <p:nvPr/>
          </p:nvSpPr>
          <p:spPr>
            <a:xfrm>
              <a:off x="8256750" y="3828782"/>
              <a:ext cx="282600" cy="3003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2" name="Google Shape;1322;p67"/>
            <p:cNvSpPr/>
            <p:nvPr/>
          </p:nvSpPr>
          <p:spPr>
            <a:xfrm>
              <a:off x="9666277" y="4788561"/>
              <a:ext cx="282600" cy="3003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3" name="Google Shape;1323;p67"/>
            <p:cNvSpPr/>
            <p:nvPr/>
          </p:nvSpPr>
          <p:spPr>
            <a:xfrm>
              <a:off x="9262909" y="5264464"/>
              <a:ext cx="282600" cy="3003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4" name="Google Shape;1324;p67"/>
            <p:cNvSpPr/>
            <p:nvPr/>
          </p:nvSpPr>
          <p:spPr>
            <a:xfrm>
              <a:off x="8704601" y="4001856"/>
              <a:ext cx="237000" cy="2406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5" name="Google Shape;1325;p67"/>
            <p:cNvSpPr/>
            <p:nvPr/>
          </p:nvSpPr>
          <p:spPr>
            <a:xfrm>
              <a:off x="7534712" y="2704431"/>
              <a:ext cx="237000" cy="2406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6" name="Google Shape;1326;p67"/>
            <p:cNvSpPr/>
            <p:nvPr/>
          </p:nvSpPr>
          <p:spPr>
            <a:xfrm>
              <a:off x="8070005" y="3582856"/>
              <a:ext cx="186600" cy="1680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7" name="Google Shape;1327;p67"/>
            <p:cNvSpPr/>
            <p:nvPr/>
          </p:nvSpPr>
          <p:spPr>
            <a:xfrm>
              <a:off x="10405894" y="6273997"/>
              <a:ext cx="186600" cy="1680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8" name="Google Shape;1328;p67"/>
            <p:cNvSpPr/>
            <p:nvPr/>
          </p:nvSpPr>
          <p:spPr>
            <a:xfrm>
              <a:off x="10243996" y="6047988"/>
              <a:ext cx="186600" cy="1680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9" name="Google Shape;1329;p67"/>
            <p:cNvSpPr/>
            <p:nvPr/>
          </p:nvSpPr>
          <p:spPr>
            <a:xfrm>
              <a:off x="9047652" y="4894390"/>
              <a:ext cx="243900" cy="2640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0" name="Google Shape;1330;p67"/>
            <p:cNvSpPr/>
            <p:nvPr/>
          </p:nvSpPr>
          <p:spPr>
            <a:xfrm>
              <a:off x="9085048" y="4196569"/>
              <a:ext cx="186600" cy="1680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1" name="Google Shape;1331;p67"/>
            <p:cNvSpPr/>
            <p:nvPr/>
          </p:nvSpPr>
          <p:spPr>
            <a:xfrm>
              <a:off x="7586832" y="2751391"/>
              <a:ext cx="1848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21</a:t>
              </a:r>
              <a:endParaRPr sz="1800" b="0" i="0" u="none" strike="noStrike" cap="none">
                <a:solidFill>
                  <a:srgbClr val="000000"/>
                </a:solidFill>
                <a:latin typeface="Arial"/>
                <a:ea typeface="Arial"/>
                <a:cs typeface="Arial"/>
                <a:sym typeface="Arial"/>
              </a:endParaRPr>
            </a:p>
          </p:txBody>
        </p:sp>
        <p:sp>
          <p:nvSpPr>
            <p:cNvPr id="1332" name="Google Shape;1332;p67"/>
            <p:cNvSpPr/>
            <p:nvPr/>
          </p:nvSpPr>
          <p:spPr>
            <a:xfrm>
              <a:off x="8112325" y="3597607"/>
              <a:ext cx="1848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11</a:t>
              </a:r>
              <a:endParaRPr sz="1800" b="0" i="0" u="none" strike="noStrike" cap="none">
                <a:solidFill>
                  <a:srgbClr val="000000"/>
                </a:solidFill>
                <a:latin typeface="Arial"/>
                <a:ea typeface="Arial"/>
                <a:cs typeface="Arial"/>
                <a:sym typeface="Arial"/>
              </a:endParaRPr>
            </a:p>
          </p:txBody>
        </p:sp>
        <p:sp>
          <p:nvSpPr>
            <p:cNvPr id="1333" name="Google Shape;1333;p67"/>
            <p:cNvSpPr/>
            <p:nvPr/>
          </p:nvSpPr>
          <p:spPr>
            <a:xfrm>
              <a:off x="8334065" y="3909679"/>
              <a:ext cx="1848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53</a:t>
              </a:r>
              <a:endParaRPr sz="1800" b="0" i="0" u="none" strike="noStrike" cap="none">
                <a:solidFill>
                  <a:srgbClr val="000000"/>
                </a:solidFill>
                <a:latin typeface="Arial"/>
                <a:ea typeface="Arial"/>
                <a:cs typeface="Arial"/>
                <a:sym typeface="Arial"/>
              </a:endParaRPr>
            </a:p>
          </p:txBody>
        </p:sp>
        <p:sp>
          <p:nvSpPr>
            <p:cNvPr id="1334" name="Google Shape;1334;p67"/>
            <p:cNvSpPr/>
            <p:nvPr/>
          </p:nvSpPr>
          <p:spPr>
            <a:xfrm>
              <a:off x="8744760" y="4061300"/>
              <a:ext cx="1848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124</a:t>
              </a:r>
              <a:endParaRPr sz="1800" b="0" i="0" u="none" strike="noStrike" cap="none">
                <a:solidFill>
                  <a:srgbClr val="000000"/>
                </a:solidFill>
                <a:latin typeface="Arial"/>
                <a:ea typeface="Arial"/>
                <a:cs typeface="Arial"/>
                <a:sym typeface="Arial"/>
              </a:endParaRPr>
            </a:p>
          </p:txBody>
        </p:sp>
        <p:sp>
          <p:nvSpPr>
            <p:cNvPr id="1335" name="Google Shape;1335;p67"/>
            <p:cNvSpPr/>
            <p:nvPr/>
          </p:nvSpPr>
          <p:spPr>
            <a:xfrm>
              <a:off x="8989062" y="4457846"/>
              <a:ext cx="282600" cy="3003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6" name="Google Shape;1336;p67"/>
            <p:cNvSpPr/>
            <p:nvPr/>
          </p:nvSpPr>
          <p:spPr>
            <a:xfrm>
              <a:off x="8992653" y="4546384"/>
              <a:ext cx="2790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1,516</a:t>
              </a:r>
              <a:endParaRPr sz="1800" b="0" i="0" u="none" strike="noStrike" cap="none">
                <a:solidFill>
                  <a:srgbClr val="000000"/>
                </a:solidFill>
                <a:latin typeface="Arial"/>
                <a:ea typeface="Arial"/>
                <a:cs typeface="Arial"/>
                <a:sym typeface="Arial"/>
              </a:endParaRPr>
            </a:p>
          </p:txBody>
        </p:sp>
        <p:sp>
          <p:nvSpPr>
            <p:cNvPr id="1337" name="Google Shape;1337;p67"/>
            <p:cNvSpPr/>
            <p:nvPr/>
          </p:nvSpPr>
          <p:spPr>
            <a:xfrm>
              <a:off x="9106631" y="4223483"/>
              <a:ext cx="184800" cy="1230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800"/>
                <a:buFont typeface="Arial"/>
                <a:buNone/>
              </a:pPr>
              <a:r>
                <a:rPr lang="es-ES" sz="800" b="0" i="0" u="none" strike="noStrike" cap="none">
                  <a:solidFill>
                    <a:srgbClr val="FFFFFF"/>
                  </a:solidFill>
                  <a:latin typeface="Calibri"/>
                  <a:ea typeface="Calibri"/>
                  <a:cs typeface="Calibri"/>
                  <a:sym typeface="Calibri"/>
                </a:rPr>
                <a:t>151</a:t>
              </a:r>
              <a:endParaRPr sz="800" b="0" i="0" u="none" strike="noStrike" cap="none">
                <a:solidFill>
                  <a:srgbClr val="000000"/>
                </a:solidFill>
                <a:latin typeface="Arial"/>
                <a:ea typeface="Arial"/>
                <a:cs typeface="Arial"/>
                <a:sym typeface="Arial"/>
              </a:endParaRPr>
            </a:p>
          </p:txBody>
        </p:sp>
        <p:sp>
          <p:nvSpPr>
            <p:cNvPr id="1338" name="Google Shape;1338;p67"/>
            <p:cNvSpPr/>
            <p:nvPr/>
          </p:nvSpPr>
          <p:spPr>
            <a:xfrm>
              <a:off x="9317181" y="5347862"/>
              <a:ext cx="1848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989</a:t>
              </a:r>
              <a:endParaRPr sz="1800" b="0" i="0" u="none" strike="noStrike" cap="none">
                <a:solidFill>
                  <a:srgbClr val="000000"/>
                </a:solidFill>
                <a:latin typeface="Arial"/>
                <a:ea typeface="Arial"/>
                <a:cs typeface="Arial"/>
                <a:sym typeface="Arial"/>
              </a:endParaRPr>
            </a:p>
          </p:txBody>
        </p:sp>
        <p:sp>
          <p:nvSpPr>
            <p:cNvPr id="1339" name="Google Shape;1339;p67"/>
            <p:cNvSpPr/>
            <p:nvPr/>
          </p:nvSpPr>
          <p:spPr>
            <a:xfrm>
              <a:off x="9880002" y="5771291"/>
              <a:ext cx="1848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109</a:t>
              </a:r>
              <a:endParaRPr sz="1800" b="0" i="0" u="none" strike="noStrike" cap="none">
                <a:solidFill>
                  <a:srgbClr val="000000"/>
                </a:solidFill>
                <a:latin typeface="Arial"/>
                <a:ea typeface="Arial"/>
                <a:cs typeface="Arial"/>
                <a:sym typeface="Arial"/>
              </a:endParaRPr>
            </a:p>
          </p:txBody>
        </p:sp>
        <p:sp>
          <p:nvSpPr>
            <p:cNvPr id="1340" name="Google Shape;1340;p67"/>
            <p:cNvSpPr/>
            <p:nvPr/>
          </p:nvSpPr>
          <p:spPr>
            <a:xfrm>
              <a:off x="9669868" y="4872803"/>
              <a:ext cx="2790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4,401</a:t>
              </a:r>
              <a:endParaRPr sz="1800" b="0" i="0" u="none" strike="noStrike" cap="none">
                <a:solidFill>
                  <a:srgbClr val="000000"/>
                </a:solidFill>
                <a:latin typeface="Arial"/>
                <a:ea typeface="Arial"/>
                <a:cs typeface="Arial"/>
                <a:sym typeface="Arial"/>
              </a:endParaRPr>
            </a:p>
          </p:txBody>
        </p:sp>
        <p:sp>
          <p:nvSpPr>
            <p:cNvPr id="1341" name="Google Shape;1341;p67"/>
            <p:cNvSpPr/>
            <p:nvPr/>
          </p:nvSpPr>
          <p:spPr>
            <a:xfrm>
              <a:off x="10464156" y="5349181"/>
              <a:ext cx="2790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5,796</a:t>
              </a:r>
              <a:endParaRPr sz="1800" b="0" i="0" u="none" strike="noStrike" cap="none">
                <a:solidFill>
                  <a:srgbClr val="000000"/>
                </a:solidFill>
                <a:latin typeface="Arial"/>
                <a:ea typeface="Arial"/>
                <a:cs typeface="Arial"/>
                <a:sym typeface="Arial"/>
              </a:endParaRPr>
            </a:p>
          </p:txBody>
        </p:sp>
        <p:sp>
          <p:nvSpPr>
            <p:cNvPr id="1342" name="Google Shape;1342;p67"/>
            <p:cNvSpPr/>
            <p:nvPr/>
          </p:nvSpPr>
          <p:spPr>
            <a:xfrm>
              <a:off x="10446611" y="6291664"/>
              <a:ext cx="1848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11</a:t>
              </a:r>
              <a:endParaRPr sz="1800" b="0" i="0" u="none" strike="noStrike" cap="none">
                <a:solidFill>
                  <a:srgbClr val="000000"/>
                </a:solidFill>
                <a:latin typeface="Arial"/>
                <a:ea typeface="Arial"/>
                <a:cs typeface="Arial"/>
                <a:sym typeface="Arial"/>
              </a:endParaRPr>
            </a:p>
          </p:txBody>
        </p:sp>
        <p:sp>
          <p:nvSpPr>
            <p:cNvPr id="1343" name="Google Shape;1343;p67"/>
            <p:cNvSpPr/>
            <p:nvPr/>
          </p:nvSpPr>
          <p:spPr>
            <a:xfrm>
              <a:off x="10279366" y="6062739"/>
              <a:ext cx="1848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39</a:t>
              </a:r>
              <a:endParaRPr sz="1800" b="0" i="0" u="none" strike="noStrike" cap="none">
                <a:solidFill>
                  <a:srgbClr val="000000"/>
                </a:solidFill>
                <a:latin typeface="Arial"/>
                <a:ea typeface="Arial"/>
                <a:cs typeface="Arial"/>
                <a:sym typeface="Arial"/>
              </a:endParaRPr>
            </a:p>
          </p:txBody>
        </p:sp>
        <p:sp>
          <p:nvSpPr>
            <p:cNvPr id="1344" name="Google Shape;1344;p67"/>
            <p:cNvSpPr/>
            <p:nvPr/>
          </p:nvSpPr>
          <p:spPr>
            <a:xfrm>
              <a:off x="9599912" y="5197715"/>
              <a:ext cx="282600" cy="300300"/>
            </a:xfrm>
            <a:prstGeom prst="ellipse">
              <a:avLst/>
            </a:prstGeom>
            <a:solidFill>
              <a:schemeClr val="dk1"/>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5" name="Google Shape;1345;p67"/>
            <p:cNvSpPr/>
            <p:nvPr/>
          </p:nvSpPr>
          <p:spPr>
            <a:xfrm>
              <a:off x="9623507" y="5287808"/>
              <a:ext cx="2790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1,169</a:t>
              </a:r>
              <a:endParaRPr sz="1800" b="0" i="0" u="none" strike="noStrike" cap="none">
                <a:solidFill>
                  <a:srgbClr val="000000"/>
                </a:solidFill>
                <a:latin typeface="Arial"/>
                <a:ea typeface="Arial"/>
                <a:cs typeface="Arial"/>
                <a:sym typeface="Arial"/>
              </a:endParaRPr>
            </a:p>
          </p:txBody>
        </p:sp>
        <p:sp>
          <p:nvSpPr>
            <p:cNvPr id="1346" name="Google Shape;1346;p67"/>
            <p:cNvSpPr/>
            <p:nvPr/>
          </p:nvSpPr>
          <p:spPr>
            <a:xfrm>
              <a:off x="9039701" y="4967647"/>
              <a:ext cx="279000" cy="1386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FFFFF"/>
                </a:buClr>
                <a:buSzPts val="900"/>
                <a:buFont typeface="Arial"/>
                <a:buNone/>
              </a:pPr>
              <a:r>
                <a:rPr lang="es-ES" sz="900" b="0" i="0" u="none" strike="noStrike" cap="none">
                  <a:solidFill>
                    <a:srgbClr val="FFFFFF"/>
                  </a:solidFill>
                  <a:latin typeface="Calibri"/>
                  <a:ea typeface="Calibri"/>
                  <a:cs typeface="Calibri"/>
                  <a:sym typeface="Calibri"/>
                </a:rPr>
                <a:t>1,222</a:t>
              </a:r>
              <a:endParaRPr sz="1800" b="0" i="0" u="none" strike="noStrike" cap="none">
                <a:solidFill>
                  <a:srgbClr val="000000"/>
                </a:solidFill>
                <a:latin typeface="Arial"/>
                <a:ea typeface="Arial"/>
                <a:cs typeface="Arial"/>
                <a:sym typeface="Arial"/>
              </a:endParaRPr>
            </a:p>
          </p:txBody>
        </p:sp>
      </p:grpSp>
      <p:graphicFrame>
        <p:nvGraphicFramePr>
          <p:cNvPr id="75" name="Google Shape;1450;p67">
            <a:extLst>
              <a:ext uri="{FF2B5EF4-FFF2-40B4-BE49-F238E27FC236}">
                <a16:creationId xmlns:a16="http://schemas.microsoft.com/office/drawing/2014/main" id="{33DFD997-F52D-432B-9D9A-4E299DEC6F25}"/>
              </a:ext>
            </a:extLst>
          </p:cNvPr>
          <p:cNvGraphicFramePr/>
          <p:nvPr>
            <p:extLst>
              <p:ext uri="{D42A27DB-BD31-4B8C-83A1-F6EECF244321}">
                <p14:modId xmlns:p14="http://schemas.microsoft.com/office/powerpoint/2010/main" val="2495874611"/>
              </p:ext>
            </p:extLst>
          </p:nvPr>
        </p:nvGraphicFramePr>
        <p:xfrm>
          <a:off x="9051622" y="2022727"/>
          <a:ext cx="2914450" cy="4440200"/>
        </p:xfrm>
        <a:graphic>
          <a:graphicData uri="http://schemas.openxmlformats.org/drawingml/2006/table">
            <a:tbl>
              <a:tblPr>
                <a:noFill/>
              </a:tblPr>
              <a:tblGrid>
                <a:gridCol w="1289425">
                  <a:extLst>
                    <a:ext uri="{9D8B030D-6E8A-4147-A177-3AD203B41FA5}">
                      <a16:colId xmlns:a16="http://schemas.microsoft.com/office/drawing/2014/main" val="20000"/>
                    </a:ext>
                  </a:extLst>
                </a:gridCol>
                <a:gridCol w="965800">
                  <a:extLst>
                    <a:ext uri="{9D8B030D-6E8A-4147-A177-3AD203B41FA5}">
                      <a16:colId xmlns:a16="http://schemas.microsoft.com/office/drawing/2014/main" val="20001"/>
                    </a:ext>
                  </a:extLst>
                </a:gridCol>
                <a:gridCol w="659225">
                  <a:extLst>
                    <a:ext uri="{9D8B030D-6E8A-4147-A177-3AD203B41FA5}">
                      <a16:colId xmlns:a16="http://schemas.microsoft.com/office/drawing/2014/main" val="20002"/>
                    </a:ext>
                  </a:extLst>
                </a:gridCol>
              </a:tblGrid>
              <a:tr h="441200">
                <a:tc>
                  <a:txBody>
                    <a:bodyPr/>
                    <a:lstStyle/>
                    <a:p>
                      <a:pPr marL="0" marR="0" lvl="0" indent="0" algn="ctr" rtl="0">
                        <a:lnSpc>
                          <a:spcPct val="100000"/>
                        </a:lnSpc>
                        <a:spcBef>
                          <a:spcPts val="0"/>
                        </a:spcBef>
                        <a:spcAft>
                          <a:spcPts val="0"/>
                        </a:spcAft>
                        <a:buClr>
                          <a:schemeClr val="lt1"/>
                        </a:buClr>
                        <a:buSzPts val="1200"/>
                        <a:buFont typeface="Montserrat"/>
                        <a:buNone/>
                      </a:pPr>
                      <a:r>
                        <a:rPr lang="es-ES" sz="1200" b="1" i="0" u="none" strike="noStrike" cap="none">
                          <a:solidFill>
                            <a:schemeClr val="lt1"/>
                          </a:solidFill>
                          <a:latin typeface="Calibri"/>
                          <a:ea typeface="Calibri"/>
                          <a:cs typeface="Calibri"/>
                          <a:sym typeface="Calibri"/>
                        </a:rPr>
                        <a:t>Departamento</a:t>
                      </a:r>
                      <a:endParaRPr sz="1200" b="1" i="0" u="none" strike="noStrike" cap="none">
                        <a:solidFill>
                          <a:schemeClr val="lt1"/>
                        </a:solidFill>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1F3864"/>
                    </a:solidFill>
                  </a:tcPr>
                </a:tc>
                <a:tc>
                  <a:txBody>
                    <a:bodyPr/>
                    <a:lstStyle/>
                    <a:p>
                      <a:pPr marL="0" marR="0" lvl="0" indent="0" algn="ctr" rtl="0">
                        <a:lnSpc>
                          <a:spcPct val="100000"/>
                        </a:lnSpc>
                        <a:spcBef>
                          <a:spcPts val="0"/>
                        </a:spcBef>
                        <a:spcAft>
                          <a:spcPts val="0"/>
                        </a:spcAft>
                        <a:buClr>
                          <a:schemeClr val="lt1"/>
                        </a:buClr>
                        <a:buSzPts val="1200"/>
                        <a:buFont typeface="Montserrat"/>
                        <a:buNone/>
                      </a:pPr>
                      <a:r>
                        <a:rPr lang="es-ES" sz="1200" b="1" u="none" strike="noStrike" cap="none">
                          <a:solidFill>
                            <a:schemeClr val="lt1"/>
                          </a:solidFill>
                          <a:latin typeface="Calibri"/>
                          <a:ea typeface="Calibri"/>
                          <a:cs typeface="Calibri"/>
                          <a:sym typeface="Calibri"/>
                        </a:rPr>
                        <a:t>M</a:t>
                      </a:r>
                      <a:r>
                        <a:rPr lang="es-ES" sz="1200" b="1" i="0" u="none" strike="noStrike" cap="none">
                          <a:solidFill>
                            <a:schemeClr val="lt1"/>
                          </a:solidFill>
                          <a:latin typeface="Calibri"/>
                          <a:ea typeface="Calibri"/>
                          <a:cs typeface="Calibri"/>
                          <a:sym typeface="Calibri"/>
                        </a:rPr>
                        <a:t>ódulos culminados</a:t>
                      </a:r>
                      <a:endParaRPr sz="1200" b="1" i="0" u="none" strike="noStrike" cap="none">
                        <a:solidFill>
                          <a:schemeClr val="lt1"/>
                        </a:solidFill>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1F3864"/>
                    </a:solidFill>
                  </a:tcPr>
                </a:tc>
                <a:tc>
                  <a:txBody>
                    <a:bodyPr/>
                    <a:lstStyle/>
                    <a:p>
                      <a:pPr marL="0" marR="0" lvl="0" indent="0" algn="ctr" rtl="0">
                        <a:lnSpc>
                          <a:spcPct val="100000"/>
                        </a:lnSpc>
                        <a:spcBef>
                          <a:spcPts val="0"/>
                        </a:spcBef>
                        <a:spcAft>
                          <a:spcPts val="0"/>
                        </a:spcAft>
                        <a:buClr>
                          <a:schemeClr val="lt1"/>
                        </a:buClr>
                        <a:buSzPts val="1200"/>
                        <a:buFont typeface="Montserrat"/>
                        <a:buNone/>
                      </a:pPr>
                      <a:r>
                        <a:rPr lang="es-ES" sz="1200" b="1" i="0" u="none" strike="noStrike" cap="none">
                          <a:solidFill>
                            <a:schemeClr val="lt1"/>
                          </a:solidFill>
                          <a:latin typeface="Calibri"/>
                          <a:ea typeface="Calibri"/>
                          <a:cs typeface="Calibri"/>
                          <a:sym typeface="Calibri"/>
                        </a:rPr>
                        <a:t>% de la meta</a:t>
                      </a:r>
                      <a:endParaRPr sz="12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1F3864"/>
                    </a:solidFill>
                  </a:tcPr>
                </a:tc>
                <a:extLst>
                  <a:ext uri="{0D108BD9-81ED-4DB2-BD59-A6C34878D82A}">
                    <a16:rowId xmlns:a16="http://schemas.microsoft.com/office/drawing/2014/main" val="10000"/>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u="none" strike="noStrike" cap="none">
                          <a:solidFill>
                            <a:srgbClr val="264079"/>
                          </a:solidFill>
                          <a:latin typeface="Calibri"/>
                          <a:ea typeface="Calibri"/>
                          <a:cs typeface="Calibri"/>
                          <a:sym typeface="Calibri"/>
                        </a:rPr>
                        <a:t>Á</a:t>
                      </a:r>
                      <a:r>
                        <a:rPr lang="es-ES" sz="1200" i="0" u="none" strike="noStrike" cap="none">
                          <a:solidFill>
                            <a:srgbClr val="264079"/>
                          </a:solidFill>
                          <a:latin typeface="Calibri"/>
                          <a:ea typeface="Calibri"/>
                          <a:cs typeface="Calibri"/>
                          <a:sym typeface="Calibri"/>
                        </a:rPr>
                        <a:t>ncash</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53</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0.3%</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Apurímac</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1,169</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7.5%</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Arequipa</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109</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0.7%</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Ayacucho</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989</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6.3%</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Cusco</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4,401</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28.2%</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Huancavelica</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1,222</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7.8%</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6"/>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Huánuco</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124</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0.8%</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Junín</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1,516</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9.7%</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8"/>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La libertad</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11</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0.1%</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Moquegua</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39</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0.2%</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0"/>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Pasco</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151</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1.0%</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Piura</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21</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0.1%</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2"/>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Puno</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5,796</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37.1%</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3"/>
                  </a:ext>
                </a:extLst>
              </a:tr>
              <a:tr h="266600">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Tacna</a:t>
                      </a:r>
                      <a:endParaRPr sz="1400" u="none" strike="noStrike" cap="none">
                        <a:latin typeface="Calibri"/>
                        <a:ea typeface="Calibri"/>
                        <a:cs typeface="Calibri"/>
                        <a:sym typeface="Calibri"/>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11</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i="0" u="none" strike="noStrike" cap="none">
                          <a:solidFill>
                            <a:srgbClr val="264079"/>
                          </a:solidFill>
                          <a:latin typeface="Calibri"/>
                          <a:ea typeface="Calibri"/>
                          <a:cs typeface="Calibri"/>
                          <a:sym typeface="Calibri"/>
                        </a:rPr>
                        <a:t>0.1%</a:t>
                      </a:r>
                      <a:endParaRPr sz="1400" u="none" strike="noStrike" cap="none">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4"/>
                  </a:ext>
                </a:extLst>
              </a:tr>
              <a:tr h="266600">
                <a:tc>
                  <a:txBody>
                    <a:bodyPr/>
                    <a:lstStyle/>
                    <a:p>
                      <a:pPr marL="0" marR="0" lvl="0" indent="0" algn="ctr" rtl="0">
                        <a:lnSpc>
                          <a:spcPct val="100000"/>
                        </a:lnSpc>
                        <a:spcBef>
                          <a:spcPts val="0"/>
                        </a:spcBef>
                        <a:spcAft>
                          <a:spcPts val="0"/>
                        </a:spcAft>
                        <a:buClr>
                          <a:schemeClr val="lt1"/>
                        </a:buClr>
                        <a:buSzPts val="1200"/>
                        <a:buFont typeface="Montserrat"/>
                        <a:buNone/>
                      </a:pPr>
                      <a:r>
                        <a:rPr lang="es-ES" sz="1200" b="1" i="0" u="none" strike="noStrike" cap="none">
                          <a:solidFill>
                            <a:schemeClr val="lt1"/>
                          </a:solidFill>
                          <a:latin typeface="Montserrat"/>
                          <a:ea typeface="Montserrat"/>
                          <a:cs typeface="Montserrat"/>
                          <a:sym typeface="Montserrat"/>
                        </a:rPr>
                        <a:t>Total</a:t>
                      </a:r>
                      <a:endParaRPr sz="1200" u="none" strike="noStrike" cap="none">
                        <a:latin typeface="Montserrat"/>
                        <a:ea typeface="Montserrat"/>
                        <a:cs typeface="Montserrat"/>
                        <a:sym typeface="Montserrat"/>
                      </a:endParaRPr>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09A692"/>
                    </a:solidFill>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chemeClr val="lt1"/>
                          </a:solidFill>
                          <a:latin typeface="Montserrat"/>
                          <a:ea typeface="Montserrat"/>
                          <a:cs typeface="Montserrat"/>
                          <a:sym typeface="Montserrat"/>
                        </a:rPr>
                        <a:t>15,612</a:t>
                      </a:r>
                      <a:endParaRPr sz="1400" u="none" strike="noStrike" cap="none"/>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09A692"/>
                    </a:solidFill>
                  </a:tcPr>
                </a:tc>
                <a:tc>
                  <a:txBody>
                    <a:bodyPr/>
                    <a:lstStyle/>
                    <a:p>
                      <a:pPr marL="0" marR="0" lvl="0" indent="0" algn="ctr" rtl="0">
                        <a:lnSpc>
                          <a:spcPct val="100000"/>
                        </a:lnSpc>
                        <a:spcBef>
                          <a:spcPts val="0"/>
                        </a:spcBef>
                        <a:spcAft>
                          <a:spcPts val="0"/>
                        </a:spcAft>
                        <a:buClr>
                          <a:srgbClr val="000000"/>
                        </a:buClr>
                        <a:buSzPts val="1200"/>
                        <a:buFont typeface="Arial"/>
                        <a:buNone/>
                      </a:pPr>
                      <a:r>
                        <a:rPr lang="es-ES" sz="1200" b="1" i="0" u="none" strike="noStrike" cap="none">
                          <a:solidFill>
                            <a:schemeClr val="lt1"/>
                          </a:solidFill>
                          <a:latin typeface="Montserrat"/>
                          <a:ea typeface="Montserrat"/>
                          <a:cs typeface="Montserrat"/>
                          <a:sym typeface="Montserrat"/>
                        </a:rPr>
                        <a:t>100%</a:t>
                      </a:r>
                      <a:endParaRPr sz="1400" u="none" strike="noStrike" cap="none"/>
                    </a:p>
                  </a:txBody>
                  <a:tcPr marL="9525" marR="9525" marT="9525" marB="0"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09A692"/>
                    </a:solidFill>
                  </a:tcPr>
                </a:tc>
                <a:extLst>
                  <a:ext uri="{0D108BD9-81ED-4DB2-BD59-A6C34878D82A}">
                    <a16:rowId xmlns:a16="http://schemas.microsoft.com/office/drawing/2014/main" val="10015"/>
                  </a:ext>
                </a:extLst>
              </a:tr>
            </a:tbl>
          </a:graphicData>
        </a:graphic>
      </p:graphicFrame>
      <p:sp>
        <p:nvSpPr>
          <p:cNvPr id="76" name="Google Shape;1447;p67">
            <a:extLst>
              <a:ext uri="{FF2B5EF4-FFF2-40B4-BE49-F238E27FC236}">
                <a16:creationId xmlns:a16="http://schemas.microsoft.com/office/drawing/2014/main" id="{4C3C512F-6DAE-44F3-93C6-3F9DB299A6BF}"/>
              </a:ext>
            </a:extLst>
          </p:cNvPr>
          <p:cNvSpPr/>
          <p:nvPr/>
        </p:nvSpPr>
        <p:spPr>
          <a:xfrm>
            <a:off x="253201" y="5965228"/>
            <a:ext cx="5133176" cy="552220"/>
          </a:xfrm>
          <a:prstGeom prst="roundRect">
            <a:avLst>
              <a:gd name="adj" fmla="val 16667"/>
            </a:avLst>
          </a:prstGeom>
          <a:solidFill>
            <a:srgbClr val="1F38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s-ES" sz="1300" i="0" u="none" strike="noStrike" cap="none" dirty="0">
                <a:solidFill>
                  <a:srgbClr val="FFFFFF"/>
                </a:solidFill>
                <a:latin typeface="Calibri"/>
                <a:ea typeface="Calibri"/>
                <a:cs typeface="Calibri"/>
                <a:sym typeface="Calibri"/>
              </a:rPr>
              <a:t> </a:t>
            </a:r>
            <a:r>
              <a:rPr lang="es-ES" sz="1500" i="0" u="none" strike="noStrike" cap="none" dirty="0">
                <a:solidFill>
                  <a:srgbClr val="FFFFFF"/>
                </a:solidFill>
                <a:latin typeface="Calibri"/>
                <a:ea typeface="Calibri"/>
                <a:cs typeface="Calibri"/>
                <a:sym typeface="Calibri"/>
              </a:rPr>
              <a:t>Equivale al </a:t>
            </a:r>
            <a:r>
              <a:rPr lang="es-ES" sz="1700" b="1" i="0" u="none" strike="noStrike" cap="none" dirty="0">
                <a:solidFill>
                  <a:srgbClr val="FFFFFF"/>
                </a:solidFill>
                <a:latin typeface="Calibri"/>
                <a:ea typeface="Calibri"/>
                <a:cs typeface="Calibri"/>
                <a:sym typeface="Calibri"/>
              </a:rPr>
              <a:t>51% </a:t>
            </a:r>
            <a:r>
              <a:rPr lang="es-ES" sz="1500" i="0" u="none" strike="noStrike" cap="none" dirty="0">
                <a:solidFill>
                  <a:srgbClr val="FFFFFF"/>
                </a:solidFill>
                <a:latin typeface="Calibri"/>
                <a:ea typeface="Calibri"/>
                <a:cs typeface="Calibri"/>
                <a:sym typeface="Calibri"/>
              </a:rPr>
              <a:t>de lo entregado entre los años 2019 – 2022 en el PMHF</a:t>
            </a:r>
            <a:endParaRPr sz="1500" i="0" u="none" strike="noStrike" cap="none" dirty="0">
              <a:solidFill>
                <a:srgbClr val="FFFFFF"/>
              </a:solidFill>
              <a:latin typeface="Calibri"/>
              <a:ea typeface="Calibri"/>
              <a:cs typeface="Calibri"/>
              <a:sym typeface="Calibri"/>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51"/>
        <p:cNvGrpSpPr/>
        <p:nvPr/>
      </p:nvGrpSpPr>
      <p:grpSpPr>
        <a:xfrm>
          <a:off x="0" y="0"/>
          <a:ext cx="0" cy="0"/>
          <a:chOff x="0" y="0"/>
          <a:chExt cx="0" cy="0"/>
        </a:xfrm>
      </p:grpSpPr>
      <p:pic>
        <p:nvPicPr>
          <p:cNvPr id="1352" name="Google Shape;1352;p69"/>
          <p:cNvPicPr preferRelativeResize="0"/>
          <p:nvPr/>
        </p:nvPicPr>
        <p:blipFill rotWithShape="1">
          <a:blip r:embed="rId3">
            <a:alphaModFix/>
          </a:blip>
          <a:srcRect t="48145"/>
          <a:stretch/>
        </p:blipFill>
        <p:spPr>
          <a:xfrm>
            <a:off x="0" y="142875"/>
            <a:ext cx="12192000" cy="782725"/>
          </a:xfrm>
          <a:prstGeom prst="rect">
            <a:avLst/>
          </a:prstGeom>
          <a:noFill/>
          <a:ln>
            <a:noFill/>
          </a:ln>
        </p:spPr>
      </p:pic>
      <p:pic>
        <p:nvPicPr>
          <p:cNvPr id="1353" name="Google Shape;1353;p69"/>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354" name="Google Shape;1354;p69"/>
          <p:cNvSpPr txBox="1"/>
          <p:nvPr/>
        </p:nvSpPr>
        <p:spPr>
          <a:xfrm>
            <a:off x="0" y="0"/>
            <a:ext cx="3000000" cy="400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400" b="0" i="0" u="none" strike="noStrike" cap="none">
                <a:solidFill>
                  <a:srgbClr val="000000"/>
                </a:solidFill>
                <a:latin typeface="Arial"/>
                <a:ea typeface="Arial"/>
                <a:cs typeface="Arial"/>
                <a:sym typeface="Arial"/>
              </a:rPr>
              <a:t> </a:t>
            </a:r>
            <a:endParaRPr sz="1400" b="0" i="0" u="none" strike="noStrike" cap="none">
              <a:solidFill>
                <a:srgbClr val="000000"/>
              </a:solidFill>
              <a:latin typeface="Arial"/>
              <a:ea typeface="Arial"/>
              <a:cs typeface="Arial"/>
              <a:sym typeface="Arial"/>
            </a:endParaRPr>
          </a:p>
        </p:txBody>
      </p:sp>
      <p:sp>
        <p:nvSpPr>
          <p:cNvPr id="1355" name="Google Shape;1355;p69"/>
          <p:cNvSpPr txBox="1"/>
          <p:nvPr/>
        </p:nvSpPr>
        <p:spPr>
          <a:xfrm>
            <a:off x="1414420" y="2429996"/>
            <a:ext cx="2003100" cy="96600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Clr>
                <a:srgbClr val="000000"/>
              </a:buClr>
              <a:buSzPts val="2400"/>
              <a:buFont typeface="Arial"/>
              <a:buNone/>
            </a:pPr>
            <a:r>
              <a:rPr lang="es-ES" sz="3000" b="1" i="0" u="none" strike="noStrike" cap="none" dirty="0">
                <a:solidFill>
                  <a:srgbClr val="233D79"/>
                </a:solidFill>
                <a:latin typeface="Calibri"/>
                <a:ea typeface="Calibri"/>
                <a:cs typeface="Calibri"/>
                <a:sym typeface="Calibri"/>
              </a:rPr>
              <a:t>8 570</a:t>
            </a:r>
            <a:r>
              <a:rPr lang="es-ES" sz="2600" b="1" i="0" u="none" strike="noStrike" cap="none" dirty="0">
                <a:solidFill>
                  <a:srgbClr val="233D79"/>
                </a:solidFill>
                <a:latin typeface="Calibri"/>
                <a:ea typeface="Calibri"/>
                <a:cs typeface="Calibri"/>
                <a:sym typeface="Calibri"/>
              </a:rPr>
              <a:t> </a:t>
            </a:r>
            <a:r>
              <a:rPr lang="es-ES" sz="1600" b="0" i="0" u="none" strike="noStrike" cap="none" dirty="0">
                <a:solidFill>
                  <a:srgbClr val="233D79"/>
                </a:solidFill>
                <a:latin typeface="Calibri"/>
                <a:ea typeface="Calibri"/>
                <a:cs typeface="Calibri"/>
                <a:sym typeface="Calibri"/>
              </a:rPr>
              <a:t>módulos </a:t>
            </a:r>
            <a:endParaRPr sz="1400" b="0" i="0" u="none" strike="noStrike" cap="none" dirty="0">
              <a:solidFill>
                <a:srgbClr val="000000"/>
              </a:solidFill>
              <a:latin typeface="Calibri"/>
              <a:ea typeface="Calibri"/>
              <a:cs typeface="Calibri"/>
              <a:sym typeface="Calibri"/>
            </a:endParaRPr>
          </a:p>
          <a:p>
            <a:pPr marL="12700" marR="0" lvl="0" indent="0" algn="l" rtl="0">
              <a:lnSpc>
                <a:spcPct val="100000"/>
              </a:lnSpc>
              <a:spcBef>
                <a:spcPts val="0"/>
              </a:spcBef>
              <a:spcAft>
                <a:spcPts val="0"/>
              </a:spcAft>
              <a:buClr>
                <a:srgbClr val="000000"/>
              </a:buClr>
              <a:buSzPts val="2400"/>
              <a:buFont typeface="Arial"/>
              <a:buNone/>
            </a:pPr>
            <a:r>
              <a:rPr lang="es-ES" sz="1600" b="0" i="0" u="none" strike="noStrike" cap="none" dirty="0">
                <a:solidFill>
                  <a:srgbClr val="233D79"/>
                </a:solidFill>
                <a:latin typeface="Calibri"/>
                <a:ea typeface="Calibri"/>
                <a:cs typeface="Calibri"/>
                <a:sym typeface="Calibri"/>
              </a:rPr>
              <a:t>habitacionales </a:t>
            </a:r>
            <a:endParaRPr sz="1400" b="0" i="0" u="none" strike="noStrike" cap="none" dirty="0">
              <a:solidFill>
                <a:srgbClr val="000000"/>
              </a:solidFill>
              <a:latin typeface="Calibri"/>
              <a:ea typeface="Calibri"/>
              <a:cs typeface="Calibri"/>
              <a:sym typeface="Calibri"/>
            </a:endParaRPr>
          </a:p>
          <a:p>
            <a:pPr marL="12700" marR="0" lvl="0" indent="0" algn="l" rtl="0">
              <a:lnSpc>
                <a:spcPct val="100000"/>
              </a:lnSpc>
              <a:spcBef>
                <a:spcPts val="0"/>
              </a:spcBef>
              <a:spcAft>
                <a:spcPts val="0"/>
              </a:spcAft>
              <a:buClr>
                <a:srgbClr val="000000"/>
              </a:buClr>
              <a:buSzPts val="2400"/>
              <a:buFont typeface="Arial"/>
              <a:buNone/>
            </a:pPr>
            <a:r>
              <a:rPr lang="es-ES" sz="1600" b="0" i="0" u="none" strike="noStrike" cap="none" dirty="0">
                <a:solidFill>
                  <a:srgbClr val="233D79"/>
                </a:solidFill>
                <a:latin typeface="Calibri"/>
                <a:ea typeface="Calibri"/>
                <a:cs typeface="Calibri"/>
                <a:sym typeface="Calibri"/>
              </a:rPr>
              <a:t>programados</a:t>
            </a:r>
            <a:endParaRPr sz="1600" b="0" i="0" u="none" strike="noStrike" cap="none" dirty="0">
              <a:solidFill>
                <a:srgbClr val="233D79"/>
              </a:solidFill>
              <a:latin typeface="Calibri"/>
              <a:ea typeface="Calibri"/>
              <a:cs typeface="Calibri"/>
              <a:sym typeface="Calibri"/>
            </a:endParaRPr>
          </a:p>
        </p:txBody>
      </p:sp>
      <p:sp>
        <p:nvSpPr>
          <p:cNvPr id="1356" name="Google Shape;1356;p69"/>
          <p:cNvSpPr txBox="1"/>
          <p:nvPr/>
        </p:nvSpPr>
        <p:spPr>
          <a:xfrm>
            <a:off x="4422586" y="2429996"/>
            <a:ext cx="2743500" cy="110070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Clr>
                <a:srgbClr val="000000"/>
              </a:buClr>
              <a:buSzPts val="2400"/>
              <a:buFont typeface="Arial"/>
              <a:buNone/>
            </a:pPr>
            <a:r>
              <a:rPr lang="es-ES" sz="3000" b="1" i="0" u="none" strike="noStrike" cap="none">
                <a:solidFill>
                  <a:srgbClr val="233D79"/>
                </a:solidFill>
                <a:latin typeface="Calibri"/>
                <a:ea typeface="Calibri"/>
                <a:cs typeface="Calibri"/>
                <a:sym typeface="Calibri"/>
              </a:rPr>
              <a:t>204.6 MM</a:t>
            </a:r>
            <a:r>
              <a:rPr lang="es-ES" sz="2400" b="1" i="0" u="none" strike="noStrike" cap="none">
                <a:solidFill>
                  <a:srgbClr val="233D79"/>
                </a:solidFill>
                <a:latin typeface="Calibri"/>
                <a:ea typeface="Calibri"/>
                <a:cs typeface="Calibri"/>
                <a:sym typeface="Calibri"/>
              </a:rPr>
              <a:t> </a:t>
            </a:r>
            <a:endParaRPr sz="1400" b="0" i="0" u="none" strike="noStrike" cap="none">
              <a:solidFill>
                <a:srgbClr val="000000"/>
              </a:solidFill>
              <a:latin typeface="Calibri"/>
              <a:ea typeface="Calibri"/>
              <a:cs typeface="Calibri"/>
              <a:sym typeface="Calibri"/>
            </a:endParaRPr>
          </a:p>
          <a:p>
            <a:pPr marL="12700" marR="0" lvl="0" indent="0" algn="l" rtl="0">
              <a:lnSpc>
                <a:spcPct val="100000"/>
              </a:lnSpc>
              <a:spcBef>
                <a:spcPts val="0"/>
              </a:spcBef>
              <a:spcAft>
                <a:spcPts val="0"/>
              </a:spcAft>
              <a:buClr>
                <a:srgbClr val="000000"/>
              </a:buClr>
              <a:buSzPts val="2400"/>
              <a:buFont typeface="Arial"/>
              <a:buNone/>
            </a:pPr>
            <a:r>
              <a:rPr lang="es-ES" sz="1600" b="0" i="0" u="none" strike="noStrike" cap="none">
                <a:solidFill>
                  <a:srgbClr val="233D79"/>
                </a:solidFill>
                <a:latin typeface="Calibri"/>
                <a:ea typeface="Calibri"/>
                <a:cs typeface="Calibri"/>
                <a:sym typeface="Calibri"/>
              </a:rPr>
              <a:t>transferidos a NN.EE.</a:t>
            </a:r>
            <a:endParaRPr sz="1600" b="0" i="0" u="none" strike="noStrike" cap="none">
              <a:solidFill>
                <a:srgbClr val="233D79"/>
              </a:solidFill>
              <a:latin typeface="Calibri"/>
              <a:ea typeface="Calibri"/>
              <a:cs typeface="Calibri"/>
              <a:sym typeface="Calibri"/>
            </a:endParaRPr>
          </a:p>
          <a:p>
            <a:pPr marL="12700" marR="0" lvl="0" indent="0" algn="l" rtl="0">
              <a:lnSpc>
                <a:spcPct val="100000"/>
              </a:lnSpc>
              <a:spcBef>
                <a:spcPts val="90"/>
              </a:spcBef>
              <a:spcAft>
                <a:spcPts val="0"/>
              </a:spcAft>
              <a:buClr>
                <a:srgbClr val="000000"/>
              </a:buClr>
              <a:buSzPts val="2400"/>
              <a:buFont typeface="Arial"/>
              <a:buNone/>
            </a:pPr>
            <a:r>
              <a:rPr lang="es-ES" sz="2400" b="1" i="0" u="none" strike="noStrike" cap="none">
                <a:solidFill>
                  <a:srgbClr val="233D79"/>
                </a:solidFill>
                <a:latin typeface="Calibri"/>
                <a:ea typeface="Calibri"/>
                <a:cs typeface="Calibri"/>
                <a:sym typeface="Calibri"/>
              </a:rPr>
              <a:t> </a:t>
            </a:r>
            <a:endParaRPr sz="2000" b="0" i="0" u="none" strike="noStrike" cap="none">
              <a:solidFill>
                <a:srgbClr val="233D79"/>
              </a:solidFill>
              <a:latin typeface="Calibri"/>
              <a:ea typeface="Calibri"/>
              <a:cs typeface="Calibri"/>
              <a:sym typeface="Calibri"/>
            </a:endParaRPr>
          </a:p>
        </p:txBody>
      </p:sp>
      <p:sp>
        <p:nvSpPr>
          <p:cNvPr id="1357" name="Google Shape;1357;p69"/>
          <p:cNvSpPr txBox="1"/>
          <p:nvPr/>
        </p:nvSpPr>
        <p:spPr>
          <a:xfrm>
            <a:off x="4412140" y="3223129"/>
            <a:ext cx="2906700" cy="1212000"/>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Clr>
                <a:srgbClr val="000000"/>
              </a:buClr>
              <a:buSzPts val="2400"/>
              <a:buFont typeface="Arial"/>
              <a:buNone/>
            </a:pPr>
            <a:r>
              <a:rPr lang="es-ES" sz="3000" b="1" i="0" u="none" strike="noStrike" cap="none" dirty="0">
                <a:solidFill>
                  <a:srgbClr val="233D79"/>
                </a:solidFill>
                <a:latin typeface="Calibri"/>
                <a:ea typeface="Calibri"/>
                <a:cs typeface="Calibri"/>
                <a:sym typeface="Calibri"/>
              </a:rPr>
              <a:t>8 517</a:t>
            </a:r>
            <a:r>
              <a:rPr lang="es-ES" sz="2400" b="1" i="0" u="none" strike="noStrike" cap="none" dirty="0">
                <a:solidFill>
                  <a:srgbClr val="233D79"/>
                </a:solidFill>
                <a:latin typeface="Calibri"/>
                <a:ea typeface="Calibri"/>
                <a:cs typeface="Calibri"/>
                <a:sym typeface="Calibri"/>
              </a:rPr>
              <a:t> </a:t>
            </a:r>
            <a:r>
              <a:rPr lang="es-ES" sz="1600" b="0" i="0" u="none" strike="noStrike" cap="none" dirty="0">
                <a:solidFill>
                  <a:srgbClr val="233D79"/>
                </a:solidFill>
                <a:latin typeface="Calibri"/>
                <a:ea typeface="Calibri"/>
                <a:cs typeface="Calibri"/>
                <a:sym typeface="Calibri"/>
              </a:rPr>
              <a:t>puestos de trabajo</a:t>
            </a:r>
            <a:endParaRPr sz="1400" b="0" i="0" u="none" strike="noStrike" cap="none" dirty="0">
              <a:solidFill>
                <a:srgbClr val="000000"/>
              </a:solidFill>
              <a:latin typeface="Calibri"/>
              <a:ea typeface="Calibri"/>
              <a:cs typeface="Calibri"/>
              <a:sym typeface="Calibri"/>
            </a:endParaRPr>
          </a:p>
          <a:p>
            <a:pPr marL="12700" marR="0" lvl="0" indent="0" algn="l" rtl="0">
              <a:lnSpc>
                <a:spcPct val="100000"/>
              </a:lnSpc>
              <a:spcBef>
                <a:spcPts val="0"/>
              </a:spcBef>
              <a:spcAft>
                <a:spcPts val="0"/>
              </a:spcAft>
              <a:buClr>
                <a:srgbClr val="000000"/>
              </a:buClr>
              <a:buSzPts val="2400"/>
              <a:buFont typeface="Arial"/>
              <a:buNone/>
            </a:pPr>
            <a:r>
              <a:rPr lang="es-ES" sz="1600" b="0" i="0" u="none" strike="noStrike" cap="none" dirty="0">
                <a:solidFill>
                  <a:srgbClr val="233D79"/>
                </a:solidFill>
                <a:latin typeface="Calibri"/>
                <a:ea typeface="Calibri"/>
                <a:cs typeface="Calibri"/>
                <a:sym typeface="Calibri"/>
              </a:rPr>
              <a:t>directos mano obra </a:t>
            </a:r>
            <a:endParaRPr sz="1400" b="0" i="0" u="none" strike="noStrike" cap="none" dirty="0">
              <a:solidFill>
                <a:srgbClr val="000000"/>
              </a:solidFill>
              <a:latin typeface="Calibri"/>
              <a:ea typeface="Calibri"/>
              <a:cs typeface="Calibri"/>
              <a:sym typeface="Calibri"/>
            </a:endParaRPr>
          </a:p>
          <a:p>
            <a:pPr marL="12700" marR="0" lvl="0" indent="0" algn="l" rtl="0">
              <a:lnSpc>
                <a:spcPct val="100000"/>
              </a:lnSpc>
              <a:spcBef>
                <a:spcPts val="0"/>
              </a:spcBef>
              <a:spcAft>
                <a:spcPts val="0"/>
              </a:spcAft>
              <a:buClr>
                <a:srgbClr val="000000"/>
              </a:buClr>
              <a:buSzPts val="2400"/>
              <a:buFont typeface="Arial"/>
              <a:buNone/>
            </a:pPr>
            <a:r>
              <a:rPr lang="es-ES" sz="1600" b="0" i="0" u="none" strike="noStrike" cap="none" dirty="0">
                <a:solidFill>
                  <a:srgbClr val="233D79"/>
                </a:solidFill>
                <a:latin typeface="Calibri"/>
                <a:ea typeface="Calibri"/>
                <a:cs typeface="Calibri"/>
                <a:sym typeface="Calibri"/>
              </a:rPr>
              <a:t>calificada y no calificada</a:t>
            </a:r>
            <a:endParaRPr sz="1600" b="0" i="0" u="none" strike="noStrike" cap="none" dirty="0">
              <a:solidFill>
                <a:srgbClr val="233D79"/>
              </a:solidFill>
              <a:latin typeface="Calibri"/>
              <a:ea typeface="Calibri"/>
              <a:cs typeface="Calibri"/>
              <a:sym typeface="Calibri"/>
            </a:endParaRPr>
          </a:p>
          <a:p>
            <a:pPr marL="12700" marR="0" lvl="0" indent="0" algn="l" rtl="0">
              <a:lnSpc>
                <a:spcPct val="100000"/>
              </a:lnSpc>
              <a:spcBef>
                <a:spcPts val="0"/>
              </a:spcBef>
              <a:spcAft>
                <a:spcPts val="0"/>
              </a:spcAft>
              <a:buClr>
                <a:srgbClr val="000000"/>
              </a:buClr>
              <a:buSzPts val="2400"/>
              <a:buFont typeface="Arial"/>
              <a:buNone/>
            </a:pPr>
            <a:endParaRPr sz="1600" b="0" i="0" u="none" strike="noStrike" cap="none" dirty="0">
              <a:solidFill>
                <a:srgbClr val="233D79"/>
              </a:solidFill>
              <a:latin typeface="Calibri"/>
              <a:ea typeface="Calibri"/>
              <a:cs typeface="Calibri"/>
              <a:sym typeface="Calibri"/>
            </a:endParaRPr>
          </a:p>
        </p:txBody>
      </p:sp>
      <p:sp>
        <p:nvSpPr>
          <p:cNvPr id="1358" name="Google Shape;1358;p69"/>
          <p:cNvSpPr/>
          <p:nvPr/>
        </p:nvSpPr>
        <p:spPr>
          <a:xfrm>
            <a:off x="1312070" y="3455719"/>
            <a:ext cx="3279600" cy="774900"/>
          </a:xfrm>
          <a:prstGeom prst="rect">
            <a:avLst/>
          </a:prstGeom>
          <a:noFill/>
          <a:ln>
            <a:noFill/>
          </a:ln>
        </p:spPr>
        <p:txBody>
          <a:bodyPr spcFirstLastPara="1" wrap="square" lIns="91425" tIns="45700" rIns="91425" bIns="45700" anchor="t" anchorCtr="0">
            <a:noAutofit/>
          </a:bodyPr>
          <a:lstStyle/>
          <a:p>
            <a:pPr marL="12700" marR="0" lvl="0" indent="0" algn="l" rtl="0">
              <a:lnSpc>
                <a:spcPct val="100000"/>
              </a:lnSpc>
              <a:spcBef>
                <a:spcPts val="90"/>
              </a:spcBef>
              <a:spcAft>
                <a:spcPts val="0"/>
              </a:spcAft>
              <a:buClr>
                <a:srgbClr val="000000"/>
              </a:buClr>
              <a:buSzPts val="2400"/>
              <a:buFont typeface="Arial"/>
              <a:buNone/>
            </a:pPr>
            <a:r>
              <a:rPr lang="es-ES" sz="3000" b="1" i="0" u="none" strike="noStrike" cap="none">
                <a:solidFill>
                  <a:srgbClr val="233D79"/>
                </a:solidFill>
                <a:latin typeface="Calibri"/>
                <a:ea typeface="Calibri"/>
                <a:cs typeface="Calibri"/>
                <a:sym typeface="Calibri"/>
              </a:rPr>
              <a:t>34 280</a:t>
            </a:r>
            <a:endParaRPr sz="2200" b="1">
              <a:solidFill>
                <a:srgbClr val="233D79"/>
              </a:solidFill>
              <a:latin typeface="Calibri"/>
              <a:ea typeface="Calibri"/>
              <a:cs typeface="Calibri"/>
              <a:sym typeface="Calibri"/>
            </a:endParaRPr>
          </a:p>
          <a:p>
            <a:pPr marL="12700" marR="0" lvl="0" indent="0" algn="l" rtl="0">
              <a:lnSpc>
                <a:spcPct val="100000"/>
              </a:lnSpc>
              <a:spcBef>
                <a:spcPts val="90"/>
              </a:spcBef>
              <a:spcAft>
                <a:spcPts val="0"/>
              </a:spcAft>
              <a:buClr>
                <a:srgbClr val="000000"/>
              </a:buClr>
              <a:buSzPts val="2400"/>
              <a:buFont typeface="Arial"/>
              <a:buNone/>
            </a:pPr>
            <a:r>
              <a:rPr lang="es-ES" sz="1600" b="0" i="0" u="none" strike="noStrike" cap="none">
                <a:solidFill>
                  <a:srgbClr val="233D79"/>
                </a:solidFill>
                <a:latin typeface="Calibri"/>
                <a:ea typeface="Calibri"/>
                <a:cs typeface="Calibri"/>
                <a:sym typeface="Calibri"/>
              </a:rPr>
              <a:t>peruanos beneficiados</a:t>
            </a:r>
            <a:endParaRPr sz="1400" b="0" i="0" u="none" strike="noStrike" cap="none">
              <a:solidFill>
                <a:srgbClr val="233D79"/>
              </a:solidFill>
              <a:latin typeface="Calibri"/>
              <a:ea typeface="Calibri"/>
              <a:cs typeface="Calibri"/>
              <a:sym typeface="Calibri"/>
            </a:endParaRPr>
          </a:p>
        </p:txBody>
      </p:sp>
      <p:pic>
        <p:nvPicPr>
          <p:cNvPr id="1359" name="Google Shape;1359;p69"/>
          <p:cNvPicPr preferRelativeResize="0"/>
          <p:nvPr/>
        </p:nvPicPr>
        <p:blipFill rotWithShape="1">
          <a:blip r:embed="rId5">
            <a:alphaModFix/>
          </a:blip>
          <a:srcRect/>
          <a:stretch/>
        </p:blipFill>
        <p:spPr>
          <a:xfrm rot="10800000" flipH="1">
            <a:off x="147196" y="1316057"/>
            <a:ext cx="7208433" cy="45719"/>
          </a:xfrm>
          <a:prstGeom prst="rect">
            <a:avLst/>
          </a:prstGeom>
          <a:noFill/>
          <a:ln>
            <a:noFill/>
          </a:ln>
        </p:spPr>
      </p:pic>
      <p:pic>
        <p:nvPicPr>
          <p:cNvPr id="1360" name="Google Shape;1360;p69"/>
          <p:cNvPicPr preferRelativeResize="0"/>
          <p:nvPr/>
        </p:nvPicPr>
        <p:blipFill rotWithShape="1">
          <a:blip r:embed="rId6">
            <a:alphaModFix/>
          </a:blip>
          <a:srcRect/>
          <a:stretch/>
        </p:blipFill>
        <p:spPr>
          <a:xfrm>
            <a:off x="342495" y="2363881"/>
            <a:ext cx="775037" cy="763025"/>
          </a:xfrm>
          <a:prstGeom prst="rect">
            <a:avLst/>
          </a:prstGeom>
          <a:noFill/>
          <a:ln>
            <a:noFill/>
          </a:ln>
        </p:spPr>
      </p:pic>
      <p:sp>
        <p:nvSpPr>
          <p:cNvPr id="1361" name="Google Shape;1361;p69"/>
          <p:cNvSpPr/>
          <p:nvPr/>
        </p:nvSpPr>
        <p:spPr>
          <a:xfrm rot="-5400000">
            <a:off x="962470" y="2782654"/>
            <a:ext cx="596400" cy="45600"/>
          </a:xfrm>
          <a:prstGeom prst="rect">
            <a:avLst/>
          </a:prstGeom>
          <a:solidFill>
            <a:srgbClr val="DB48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362" name="Google Shape;1362;p69"/>
          <p:cNvPicPr preferRelativeResize="0"/>
          <p:nvPr/>
        </p:nvPicPr>
        <p:blipFill rotWithShape="1">
          <a:blip r:embed="rId7">
            <a:alphaModFix/>
          </a:blip>
          <a:srcRect/>
          <a:stretch/>
        </p:blipFill>
        <p:spPr>
          <a:xfrm>
            <a:off x="375645" y="3452673"/>
            <a:ext cx="741874" cy="730387"/>
          </a:xfrm>
          <a:prstGeom prst="rect">
            <a:avLst/>
          </a:prstGeom>
          <a:noFill/>
          <a:ln>
            <a:noFill/>
          </a:ln>
        </p:spPr>
      </p:pic>
      <p:pic>
        <p:nvPicPr>
          <p:cNvPr id="1363" name="Google Shape;1363;p69"/>
          <p:cNvPicPr preferRelativeResize="0"/>
          <p:nvPr/>
        </p:nvPicPr>
        <p:blipFill rotWithShape="1">
          <a:blip r:embed="rId8">
            <a:alphaModFix/>
          </a:blip>
          <a:srcRect/>
          <a:stretch/>
        </p:blipFill>
        <p:spPr>
          <a:xfrm>
            <a:off x="3435728" y="2391129"/>
            <a:ext cx="753591" cy="730392"/>
          </a:xfrm>
          <a:prstGeom prst="rect">
            <a:avLst/>
          </a:prstGeom>
          <a:noFill/>
          <a:ln>
            <a:noFill/>
          </a:ln>
        </p:spPr>
      </p:pic>
      <p:pic>
        <p:nvPicPr>
          <p:cNvPr id="1364" name="Google Shape;1364;p69"/>
          <p:cNvPicPr preferRelativeResize="0"/>
          <p:nvPr/>
        </p:nvPicPr>
        <p:blipFill rotWithShape="1">
          <a:blip r:embed="rId9">
            <a:alphaModFix/>
          </a:blip>
          <a:srcRect/>
          <a:stretch/>
        </p:blipFill>
        <p:spPr>
          <a:xfrm>
            <a:off x="3435729" y="3428562"/>
            <a:ext cx="741874" cy="730413"/>
          </a:xfrm>
          <a:prstGeom prst="rect">
            <a:avLst/>
          </a:prstGeom>
          <a:noFill/>
          <a:ln>
            <a:noFill/>
          </a:ln>
        </p:spPr>
      </p:pic>
      <p:grpSp>
        <p:nvGrpSpPr>
          <p:cNvPr id="1365" name="Google Shape;1365;p69"/>
          <p:cNvGrpSpPr/>
          <p:nvPr/>
        </p:nvGrpSpPr>
        <p:grpSpPr>
          <a:xfrm>
            <a:off x="7568437" y="5161957"/>
            <a:ext cx="3579831" cy="1551048"/>
            <a:chOff x="7639614" y="3296791"/>
            <a:chExt cx="3743435" cy="3367082"/>
          </a:xfrm>
        </p:grpSpPr>
        <p:cxnSp>
          <p:nvCxnSpPr>
            <p:cNvPr id="1366" name="Google Shape;1366;p69"/>
            <p:cNvCxnSpPr/>
            <p:nvPr/>
          </p:nvCxnSpPr>
          <p:spPr>
            <a:xfrm rot="10800000">
              <a:off x="7639614" y="3502075"/>
              <a:ext cx="0" cy="3161798"/>
            </a:xfrm>
            <a:prstGeom prst="straightConnector1">
              <a:avLst/>
            </a:prstGeom>
            <a:noFill/>
            <a:ln w="9525" cap="flat" cmpd="sng">
              <a:solidFill>
                <a:srgbClr val="264079"/>
              </a:solidFill>
              <a:prstDash val="dash"/>
              <a:round/>
              <a:headEnd type="none" w="sm" len="sm"/>
              <a:tailEnd type="none" w="sm" len="sm"/>
            </a:ln>
          </p:spPr>
        </p:cxnSp>
        <p:cxnSp>
          <p:nvCxnSpPr>
            <p:cNvPr id="1367" name="Google Shape;1367;p69"/>
            <p:cNvCxnSpPr/>
            <p:nvPr/>
          </p:nvCxnSpPr>
          <p:spPr>
            <a:xfrm rot="10800000">
              <a:off x="11383049" y="3296791"/>
              <a:ext cx="0" cy="3161798"/>
            </a:xfrm>
            <a:prstGeom prst="straightConnector1">
              <a:avLst/>
            </a:prstGeom>
            <a:noFill/>
            <a:ln w="9525" cap="flat" cmpd="sng">
              <a:solidFill>
                <a:srgbClr val="264079"/>
              </a:solidFill>
              <a:prstDash val="dash"/>
              <a:round/>
              <a:headEnd type="none" w="sm" len="sm"/>
              <a:tailEnd type="none" w="sm" len="sm"/>
            </a:ln>
          </p:spPr>
        </p:cxnSp>
      </p:grpSp>
      <p:sp>
        <p:nvSpPr>
          <p:cNvPr id="1368" name="Google Shape;1368;p69"/>
          <p:cNvSpPr/>
          <p:nvPr/>
        </p:nvSpPr>
        <p:spPr>
          <a:xfrm>
            <a:off x="386388" y="4855020"/>
            <a:ext cx="7190407" cy="420663"/>
          </a:xfrm>
          <a:prstGeom prst="rect">
            <a:avLst/>
          </a:prstGeom>
          <a:solidFill>
            <a:srgbClr val="253E7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369" name="Google Shape;1369;p69"/>
          <p:cNvSpPr/>
          <p:nvPr/>
        </p:nvSpPr>
        <p:spPr>
          <a:xfrm>
            <a:off x="7576796" y="4855020"/>
            <a:ext cx="3584198" cy="420663"/>
          </a:xfrm>
          <a:prstGeom prst="rect">
            <a:avLst/>
          </a:prstGeom>
          <a:solidFill>
            <a:srgbClr val="00AC99"/>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370" name="Google Shape;1370;p69"/>
          <p:cNvSpPr txBox="1"/>
          <p:nvPr/>
        </p:nvSpPr>
        <p:spPr>
          <a:xfrm>
            <a:off x="2826758" y="6013462"/>
            <a:ext cx="4580729" cy="503979"/>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253E7B"/>
              </a:buClr>
              <a:buSzPts val="1600"/>
              <a:buFont typeface="Arial"/>
              <a:buNone/>
            </a:pPr>
            <a:r>
              <a:rPr lang="es-ES" sz="1600" b="1" i="0" u="none" strike="noStrike" cap="none">
                <a:solidFill>
                  <a:srgbClr val="253E7B"/>
                </a:solidFill>
                <a:latin typeface="Calibri"/>
                <a:ea typeface="Calibri"/>
                <a:cs typeface="Calibri"/>
                <a:sym typeface="Calibri"/>
              </a:rPr>
              <a:t>Módulos habitacionales </a:t>
            </a:r>
            <a:endParaRPr sz="1400" b="0" i="0" u="none" strike="noStrike" cap="none">
              <a:solidFill>
                <a:srgbClr val="000000"/>
              </a:solidFill>
              <a:latin typeface="Calibri"/>
              <a:ea typeface="Calibri"/>
              <a:cs typeface="Calibri"/>
              <a:sym typeface="Calibri"/>
            </a:endParaRPr>
          </a:p>
          <a:p>
            <a:pPr marL="12700" marR="0" lvl="0" indent="0" algn="r" rtl="0">
              <a:lnSpc>
                <a:spcPct val="100000"/>
              </a:lnSpc>
              <a:spcBef>
                <a:spcPts val="0"/>
              </a:spcBef>
              <a:spcAft>
                <a:spcPts val="0"/>
              </a:spcAft>
              <a:buClr>
                <a:srgbClr val="253E7B"/>
              </a:buClr>
              <a:buSzPts val="1600"/>
              <a:buFont typeface="Arial"/>
              <a:buNone/>
            </a:pPr>
            <a:r>
              <a:rPr lang="es-ES" sz="1600" b="1" i="0" u="none" strike="noStrike" cap="none">
                <a:solidFill>
                  <a:srgbClr val="253E7B"/>
                </a:solidFill>
                <a:latin typeface="Calibri"/>
                <a:ea typeface="Calibri"/>
                <a:cs typeface="Calibri"/>
                <a:sym typeface="Calibri"/>
              </a:rPr>
              <a:t>culminados</a:t>
            </a:r>
            <a:endParaRPr sz="1600" b="1" i="0" u="none" strike="noStrike" cap="none">
              <a:solidFill>
                <a:srgbClr val="253E7B"/>
              </a:solidFill>
              <a:latin typeface="Calibri"/>
              <a:ea typeface="Calibri"/>
              <a:cs typeface="Calibri"/>
              <a:sym typeface="Calibri"/>
            </a:endParaRPr>
          </a:p>
        </p:txBody>
      </p:sp>
      <p:sp>
        <p:nvSpPr>
          <p:cNvPr id="1371" name="Google Shape;1371;p69"/>
          <p:cNvSpPr txBox="1"/>
          <p:nvPr/>
        </p:nvSpPr>
        <p:spPr>
          <a:xfrm>
            <a:off x="7389529" y="6010816"/>
            <a:ext cx="3694800" cy="5157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EE4444"/>
              </a:buClr>
              <a:buSzPts val="1600"/>
              <a:buFont typeface="Arial"/>
              <a:buNone/>
            </a:pPr>
            <a:r>
              <a:rPr lang="es-ES" sz="1600" b="1" i="0" u="none" strike="noStrike" cap="none">
                <a:solidFill>
                  <a:srgbClr val="00AC99"/>
                </a:solidFill>
                <a:latin typeface="Calibri"/>
                <a:ea typeface="Calibri"/>
                <a:cs typeface="Calibri"/>
                <a:sym typeface="Calibri"/>
              </a:rPr>
              <a:t>Módulos habitacionales </a:t>
            </a:r>
            <a:endParaRPr sz="1400" b="0" i="0" u="none" strike="noStrike" cap="none">
              <a:solidFill>
                <a:srgbClr val="00AC99"/>
              </a:solidFill>
              <a:latin typeface="Calibri"/>
              <a:ea typeface="Calibri"/>
              <a:cs typeface="Calibri"/>
              <a:sym typeface="Calibri"/>
            </a:endParaRPr>
          </a:p>
          <a:p>
            <a:pPr marL="12700" marR="0" lvl="0" indent="0" algn="r" rtl="0">
              <a:lnSpc>
                <a:spcPct val="100000"/>
              </a:lnSpc>
              <a:spcBef>
                <a:spcPts val="90"/>
              </a:spcBef>
              <a:spcAft>
                <a:spcPts val="0"/>
              </a:spcAft>
              <a:buClr>
                <a:srgbClr val="EE4444"/>
              </a:buClr>
              <a:buSzPts val="1600"/>
              <a:buFont typeface="Arial"/>
              <a:buNone/>
            </a:pPr>
            <a:r>
              <a:rPr lang="es-ES" sz="1600" b="1" i="0" u="none" strike="noStrike" cap="none">
                <a:solidFill>
                  <a:srgbClr val="00AC99"/>
                </a:solidFill>
                <a:latin typeface="Calibri"/>
                <a:ea typeface="Calibri"/>
                <a:cs typeface="Calibri"/>
                <a:sym typeface="Calibri"/>
              </a:rPr>
              <a:t>por culminar</a:t>
            </a:r>
            <a:endParaRPr sz="1400" b="0" i="0" u="none" strike="noStrike" cap="none">
              <a:solidFill>
                <a:srgbClr val="00AC99"/>
              </a:solidFill>
              <a:latin typeface="Calibri"/>
              <a:ea typeface="Calibri"/>
              <a:cs typeface="Calibri"/>
              <a:sym typeface="Calibri"/>
            </a:endParaRPr>
          </a:p>
        </p:txBody>
      </p:sp>
      <p:graphicFrame>
        <p:nvGraphicFramePr>
          <p:cNvPr id="1372" name="Google Shape;1372;p69"/>
          <p:cNvGraphicFramePr/>
          <p:nvPr/>
        </p:nvGraphicFramePr>
        <p:xfrm>
          <a:off x="364300" y="4970883"/>
          <a:ext cx="10820400" cy="191080"/>
        </p:xfrm>
        <a:graphic>
          <a:graphicData uri="http://schemas.openxmlformats.org/drawingml/2006/table">
            <a:tbl>
              <a:tblPr>
                <a:noFill/>
                <a:tableStyleId>{E35E1775-2B76-44BB-B448-2D1FABC3E016}</a:tableStyleId>
              </a:tblPr>
              <a:tblGrid>
                <a:gridCol w="901700">
                  <a:extLst>
                    <a:ext uri="{9D8B030D-6E8A-4147-A177-3AD203B41FA5}">
                      <a16:colId xmlns:a16="http://schemas.microsoft.com/office/drawing/2014/main" val="20000"/>
                    </a:ext>
                  </a:extLst>
                </a:gridCol>
                <a:gridCol w="901700">
                  <a:extLst>
                    <a:ext uri="{9D8B030D-6E8A-4147-A177-3AD203B41FA5}">
                      <a16:colId xmlns:a16="http://schemas.microsoft.com/office/drawing/2014/main" val="20001"/>
                    </a:ext>
                  </a:extLst>
                </a:gridCol>
                <a:gridCol w="901700">
                  <a:extLst>
                    <a:ext uri="{9D8B030D-6E8A-4147-A177-3AD203B41FA5}">
                      <a16:colId xmlns:a16="http://schemas.microsoft.com/office/drawing/2014/main" val="20002"/>
                    </a:ext>
                  </a:extLst>
                </a:gridCol>
                <a:gridCol w="901700">
                  <a:extLst>
                    <a:ext uri="{9D8B030D-6E8A-4147-A177-3AD203B41FA5}">
                      <a16:colId xmlns:a16="http://schemas.microsoft.com/office/drawing/2014/main" val="20003"/>
                    </a:ext>
                  </a:extLst>
                </a:gridCol>
                <a:gridCol w="901700">
                  <a:extLst>
                    <a:ext uri="{9D8B030D-6E8A-4147-A177-3AD203B41FA5}">
                      <a16:colId xmlns:a16="http://schemas.microsoft.com/office/drawing/2014/main" val="20004"/>
                    </a:ext>
                  </a:extLst>
                </a:gridCol>
                <a:gridCol w="901700">
                  <a:extLst>
                    <a:ext uri="{9D8B030D-6E8A-4147-A177-3AD203B41FA5}">
                      <a16:colId xmlns:a16="http://schemas.microsoft.com/office/drawing/2014/main" val="20005"/>
                    </a:ext>
                  </a:extLst>
                </a:gridCol>
                <a:gridCol w="901700">
                  <a:extLst>
                    <a:ext uri="{9D8B030D-6E8A-4147-A177-3AD203B41FA5}">
                      <a16:colId xmlns:a16="http://schemas.microsoft.com/office/drawing/2014/main" val="20006"/>
                    </a:ext>
                  </a:extLst>
                </a:gridCol>
                <a:gridCol w="901700">
                  <a:extLst>
                    <a:ext uri="{9D8B030D-6E8A-4147-A177-3AD203B41FA5}">
                      <a16:colId xmlns:a16="http://schemas.microsoft.com/office/drawing/2014/main" val="20007"/>
                    </a:ext>
                  </a:extLst>
                </a:gridCol>
                <a:gridCol w="901700">
                  <a:extLst>
                    <a:ext uri="{9D8B030D-6E8A-4147-A177-3AD203B41FA5}">
                      <a16:colId xmlns:a16="http://schemas.microsoft.com/office/drawing/2014/main" val="20008"/>
                    </a:ext>
                  </a:extLst>
                </a:gridCol>
                <a:gridCol w="901700">
                  <a:extLst>
                    <a:ext uri="{9D8B030D-6E8A-4147-A177-3AD203B41FA5}">
                      <a16:colId xmlns:a16="http://schemas.microsoft.com/office/drawing/2014/main" val="20009"/>
                    </a:ext>
                  </a:extLst>
                </a:gridCol>
                <a:gridCol w="901700">
                  <a:extLst>
                    <a:ext uri="{9D8B030D-6E8A-4147-A177-3AD203B41FA5}">
                      <a16:colId xmlns:a16="http://schemas.microsoft.com/office/drawing/2014/main" val="20010"/>
                    </a:ext>
                  </a:extLst>
                </a:gridCol>
                <a:gridCol w="901700">
                  <a:extLst>
                    <a:ext uri="{9D8B030D-6E8A-4147-A177-3AD203B41FA5}">
                      <a16:colId xmlns:a16="http://schemas.microsoft.com/office/drawing/2014/main" val="20011"/>
                    </a:ext>
                  </a:extLst>
                </a:gridCol>
              </a:tblGrid>
              <a:tr h="180000">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ene</a:t>
                      </a:r>
                      <a:endParaRPr sz="1800" u="none" strike="noStrike" cap="none"/>
                    </a:p>
                  </a:txBody>
                  <a:tcPr marL="8200" marR="8200" marT="8200" marB="0">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feb</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mar</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abr</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may</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jun</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jul</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ago</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set</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oct</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nov</a:t>
                      </a:r>
                      <a:endParaRPr sz="1800" u="none" strike="noStrike" cap="none"/>
                    </a:p>
                  </a:txBody>
                  <a:tcPr marL="8200" marR="8200" marT="8200" marB="0">
                    <a:lnL w="12700" cap="flat" cmpd="sng">
                      <a:solidFill>
                        <a:schemeClr val="lt1"/>
                      </a:solidFill>
                      <a:prstDash val="solid"/>
                      <a:round/>
                      <a:headEnd type="none" w="sm" len="sm"/>
                      <a:tailEnd type="none" w="sm" len="sm"/>
                    </a:lnL>
                    <a:lnR w="12700" cap="flat" cmpd="sng">
                      <a:solidFill>
                        <a:schemeClr val="lt1"/>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lt1"/>
                        </a:buClr>
                        <a:buSzPts val="1200"/>
                        <a:buFont typeface="Calibri"/>
                        <a:buNone/>
                      </a:pPr>
                      <a:r>
                        <a:rPr lang="es-ES" sz="1200" b="1" i="0" u="none" strike="noStrike" cap="none">
                          <a:solidFill>
                            <a:schemeClr val="lt1"/>
                          </a:solidFill>
                          <a:latin typeface="Calibri"/>
                          <a:ea typeface="Calibri"/>
                          <a:cs typeface="Calibri"/>
                          <a:sym typeface="Calibri"/>
                        </a:rPr>
                        <a:t>dic</a:t>
                      </a:r>
                      <a:endParaRPr sz="1800" u="none" strike="noStrike" cap="none"/>
                    </a:p>
                  </a:txBody>
                  <a:tcPr marL="8200" marR="8200" marT="8200" marB="0">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73" name="Google Shape;1373;p69"/>
          <p:cNvSpPr txBox="1"/>
          <p:nvPr/>
        </p:nvSpPr>
        <p:spPr>
          <a:xfrm>
            <a:off x="6106281" y="5487744"/>
            <a:ext cx="1334841" cy="380873"/>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253E7B"/>
              </a:buClr>
              <a:buSzPts val="2400"/>
              <a:buFont typeface="Arial"/>
              <a:buNone/>
            </a:pPr>
            <a:r>
              <a:rPr lang="es-ES" sz="2400" b="1" i="0" u="none" strike="noStrike" cap="none" dirty="0">
                <a:solidFill>
                  <a:srgbClr val="253E7B"/>
                </a:solidFill>
                <a:latin typeface="Arial"/>
                <a:ea typeface="Arial"/>
                <a:cs typeface="Arial"/>
                <a:sym typeface="Arial"/>
              </a:rPr>
              <a:t>6 349</a:t>
            </a:r>
            <a:endParaRPr sz="2400" b="1" i="0" u="none" strike="noStrike" cap="none" dirty="0">
              <a:solidFill>
                <a:srgbClr val="253E7B"/>
              </a:solidFill>
              <a:latin typeface="Arial"/>
              <a:ea typeface="Arial"/>
              <a:cs typeface="Arial"/>
              <a:sym typeface="Arial"/>
            </a:endParaRPr>
          </a:p>
        </p:txBody>
      </p:sp>
      <p:sp>
        <p:nvSpPr>
          <p:cNvPr id="1374" name="Google Shape;1374;p69"/>
          <p:cNvSpPr txBox="1"/>
          <p:nvPr/>
        </p:nvSpPr>
        <p:spPr>
          <a:xfrm>
            <a:off x="9682277" y="5482926"/>
            <a:ext cx="1353869" cy="380873"/>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EE4444"/>
              </a:buClr>
              <a:buSzPts val="2400"/>
              <a:buFont typeface="Arial"/>
              <a:buNone/>
            </a:pPr>
            <a:r>
              <a:rPr lang="es-ES" sz="2400" b="1" i="0" u="none" strike="noStrike" cap="none" dirty="0">
                <a:solidFill>
                  <a:srgbClr val="00AC99"/>
                </a:solidFill>
                <a:latin typeface="Calibri"/>
                <a:ea typeface="Calibri"/>
                <a:cs typeface="Calibri"/>
                <a:sym typeface="Calibri"/>
              </a:rPr>
              <a:t>2 221</a:t>
            </a:r>
            <a:endParaRPr sz="2400" b="1" i="0" u="none" strike="noStrike" cap="none" dirty="0">
              <a:solidFill>
                <a:srgbClr val="00AC99"/>
              </a:solidFill>
              <a:latin typeface="Calibri"/>
              <a:ea typeface="Calibri"/>
              <a:cs typeface="Calibri"/>
              <a:sym typeface="Calibri"/>
            </a:endParaRPr>
          </a:p>
        </p:txBody>
      </p:sp>
      <p:sp>
        <p:nvSpPr>
          <p:cNvPr id="1375" name="Google Shape;1375;p69"/>
          <p:cNvSpPr txBox="1"/>
          <p:nvPr/>
        </p:nvSpPr>
        <p:spPr>
          <a:xfrm>
            <a:off x="386388" y="4596573"/>
            <a:ext cx="1334841" cy="22698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Clr>
                <a:srgbClr val="253E7B"/>
              </a:buClr>
              <a:buSzPts val="1400"/>
              <a:buFont typeface="Arial"/>
              <a:buNone/>
            </a:pPr>
            <a:r>
              <a:rPr lang="es-ES" sz="1400" b="1" i="0" u="none" strike="noStrike" cap="none">
                <a:solidFill>
                  <a:srgbClr val="253E7B"/>
                </a:solidFill>
                <a:latin typeface="Tahoma"/>
                <a:ea typeface="Tahoma"/>
                <a:cs typeface="Tahoma"/>
                <a:sym typeface="Tahoma"/>
              </a:rPr>
              <a:t>Avance </a:t>
            </a:r>
            <a:endParaRPr sz="1400" b="1" i="0" u="none" strike="noStrike" cap="none">
              <a:solidFill>
                <a:srgbClr val="253E7B"/>
              </a:solidFill>
              <a:latin typeface="Tahoma"/>
              <a:ea typeface="Tahoma"/>
              <a:cs typeface="Tahoma"/>
              <a:sym typeface="Tahoma"/>
            </a:endParaRPr>
          </a:p>
        </p:txBody>
      </p:sp>
      <p:sp>
        <p:nvSpPr>
          <p:cNvPr id="1376" name="Google Shape;1376;p69"/>
          <p:cNvSpPr txBox="1"/>
          <p:nvPr/>
        </p:nvSpPr>
        <p:spPr>
          <a:xfrm>
            <a:off x="7568436" y="4588123"/>
            <a:ext cx="1334841" cy="226985"/>
          </a:xfrm>
          <a:prstGeom prst="rect">
            <a:avLst/>
          </a:prstGeom>
          <a:noFill/>
          <a:ln>
            <a:noFill/>
          </a:ln>
        </p:spPr>
        <p:txBody>
          <a:bodyPr spcFirstLastPara="1" wrap="square" lIns="0" tIns="11425" rIns="0" bIns="0" anchor="t" anchorCtr="0">
            <a:spAutoFit/>
          </a:bodyPr>
          <a:lstStyle/>
          <a:p>
            <a:pPr marL="12700" marR="0" lvl="0" indent="0" algn="l" rtl="0">
              <a:lnSpc>
                <a:spcPct val="100000"/>
              </a:lnSpc>
              <a:spcBef>
                <a:spcPts val="0"/>
              </a:spcBef>
              <a:spcAft>
                <a:spcPts val="0"/>
              </a:spcAft>
              <a:buClr>
                <a:srgbClr val="EE4444"/>
              </a:buClr>
              <a:buSzPts val="1400"/>
              <a:buFont typeface="Arial"/>
              <a:buNone/>
            </a:pPr>
            <a:r>
              <a:rPr lang="es-ES" sz="1400" b="1" i="0" u="none" strike="noStrike" cap="none">
                <a:solidFill>
                  <a:srgbClr val="00AC99"/>
                </a:solidFill>
                <a:latin typeface="Tahoma"/>
                <a:ea typeface="Tahoma"/>
                <a:cs typeface="Tahoma"/>
                <a:sym typeface="Tahoma"/>
              </a:rPr>
              <a:t>Programado </a:t>
            </a:r>
            <a:endParaRPr sz="1400" b="1" i="0" u="none" strike="noStrike" cap="none">
              <a:solidFill>
                <a:srgbClr val="00AC99"/>
              </a:solidFill>
              <a:latin typeface="Tahoma"/>
              <a:ea typeface="Tahoma"/>
              <a:cs typeface="Tahoma"/>
              <a:sym typeface="Tahoma"/>
            </a:endParaRPr>
          </a:p>
        </p:txBody>
      </p:sp>
      <p:sp>
        <p:nvSpPr>
          <p:cNvPr id="1377" name="Google Shape;1377;p69"/>
          <p:cNvSpPr txBox="1"/>
          <p:nvPr/>
        </p:nvSpPr>
        <p:spPr>
          <a:xfrm>
            <a:off x="4805098" y="6491465"/>
            <a:ext cx="2602366" cy="257700"/>
          </a:xfrm>
          <a:prstGeom prst="rect">
            <a:avLst/>
          </a:prstGeom>
          <a:noFill/>
          <a:ln>
            <a:noFill/>
          </a:ln>
        </p:spPr>
        <p:txBody>
          <a:bodyPr spcFirstLastPara="1" wrap="square" lIns="0" tIns="11425" rIns="0" bIns="0" anchor="t" anchorCtr="0">
            <a:spAutoFit/>
          </a:bodyPr>
          <a:lstStyle/>
          <a:p>
            <a:pPr marL="12700" marR="0" lvl="0" indent="0" algn="r" rtl="0">
              <a:lnSpc>
                <a:spcPct val="100000"/>
              </a:lnSpc>
              <a:spcBef>
                <a:spcPts val="0"/>
              </a:spcBef>
              <a:spcAft>
                <a:spcPts val="0"/>
              </a:spcAft>
              <a:buClr>
                <a:srgbClr val="253E7B"/>
              </a:buClr>
              <a:buSzPts val="1600"/>
              <a:buFont typeface="Arial"/>
              <a:buNone/>
            </a:pPr>
            <a:r>
              <a:rPr lang="es-ES" sz="1600" b="0" i="0" u="none" strike="noStrike" cap="none">
                <a:solidFill>
                  <a:srgbClr val="253E7B"/>
                </a:solidFill>
                <a:latin typeface="Calibri"/>
                <a:ea typeface="Calibri"/>
                <a:cs typeface="Calibri"/>
                <a:sym typeface="Calibri"/>
              </a:rPr>
              <a:t>74% de la meta</a:t>
            </a:r>
            <a:endParaRPr sz="1600" b="0" i="0" u="none" strike="noStrike" cap="none">
              <a:solidFill>
                <a:srgbClr val="253E7B"/>
              </a:solidFill>
              <a:latin typeface="Calibri"/>
              <a:ea typeface="Calibri"/>
              <a:cs typeface="Calibri"/>
              <a:sym typeface="Calibri"/>
            </a:endParaRPr>
          </a:p>
        </p:txBody>
      </p:sp>
      <p:pic>
        <p:nvPicPr>
          <p:cNvPr id="1378" name="Google Shape;1378;p69"/>
          <p:cNvPicPr preferRelativeResize="0"/>
          <p:nvPr/>
        </p:nvPicPr>
        <p:blipFill rotWithShape="1">
          <a:blip r:embed="rId10">
            <a:alphaModFix/>
          </a:blip>
          <a:srcRect/>
          <a:stretch/>
        </p:blipFill>
        <p:spPr>
          <a:xfrm>
            <a:off x="5865613" y="5385149"/>
            <a:ext cx="607090" cy="596399"/>
          </a:xfrm>
          <a:prstGeom prst="rect">
            <a:avLst/>
          </a:prstGeom>
          <a:noFill/>
          <a:ln>
            <a:noFill/>
          </a:ln>
        </p:spPr>
      </p:pic>
      <p:pic>
        <p:nvPicPr>
          <p:cNvPr id="1379" name="Google Shape;1379;p69"/>
          <p:cNvPicPr preferRelativeResize="0"/>
          <p:nvPr/>
        </p:nvPicPr>
        <p:blipFill rotWithShape="1">
          <a:blip r:embed="rId11">
            <a:alphaModFix/>
          </a:blip>
          <a:srcRect/>
          <a:stretch/>
        </p:blipFill>
        <p:spPr>
          <a:xfrm>
            <a:off x="9499540" y="5380331"/>
            <a:ext cx="607090" cy="596399"/>
          </a:xfrm>
          <a:prstGeom prst="rect">
            <a:avLst/>
          </a:prstGeom>
          <a:noFill/>
          <a:ln>
            <a:noFill/>
          </a:ln>
        </p:spPr>
      </p:pic>
      <p:sp>
        <p:nvSpPr>
          <p:cNvPr id="1380" name="Google Shape;1380;p69"/>
          <p:cNvSpPr/>
          <p:nvPr/>
        </p:nvSpPr>
        <p:spPr>
          <a:xfrm rot="-5400000">
            <a:off x="3899444" y="2788504"/>
            <a:ext cx="596400" cy="33900"/>
          </a:xfrm>
          <a:prstGeom prst="rect">
            <a:avLst/>
          </a:prstGeom>
          <a:solidFill>
            <a:srgbClr val="DB48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69"/>
          <p:cNvSpPr/>
          <p:nvPr/>
        </p:nvSpPr>
        <p:spPr>
          <a:xfrm rot="-5400000">
            <a:off x="956620" y="3798166"/>
            <a:ext cx="596400" cy="33900"/>
          </a:xfrm>
          <a:prstGeom prst="rect">
            <a:avLst/>
          </a:prstGeom>
          <a:solidFill>
            <a:srgbClr val="DB48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69"/>
          <p:cNvSpPr/>
          <p:nvPr/>
        </p:nvSpPr>
        <p:spPr>
          <a:xfrm rot="-5400000">
            <a:off x="3908070" y="3798165"/>
            <a:ext cx="596400" cy="33900"/>
          </a:xfrm>
          <a:prstGeom prst="rect">
            <a:avLst/>
          </a:prstGeom>
          <a:solidFill>
            <a:srgbClr val="DB48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383" name="Google Shape;1383;p69"/>
          <p:cNvPicPr preferRelativeResize="0"/>
          <p:nvPr/>
        </p:nvPicPr>
        <p:blipFill rotWithShape="1">
          <a:blip r:embed="rId12">
            <a:alphaModFix/>
          </a:blip>
          <a:srcRect/>
          <a:stretch/>
        </p:blipFill>
        <p:spPr>
          <a:xfrm>
            <a:off x="7576795" y="1643295"/>
            <a:ext cx="4415474" cy="2686150"/>
          </a:xfrm>
          <a:prstGeom prst="rect">
            <a:avLst/>
          </a:prstGeom>
          <a:noFill/>
          <a:ln>
            <a:noFill/>
          </a:ln>
        </p:spPr>
      </p:pic>
      <p:sp>
        <p:nvSpPr>
          <p:cNvPr id="1384" name="Google Shape;1384;p69"/>
          <p:cNvSpPr txBox="1"/>
          <p:nvPr/>
        </p:nvSpPr>
        <p:spPr>
          <a:xfrm>
            <a:off x="467948" y="5587975"/>
            <a:ext cx="3579900" cy="5232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253E7B"/>
              </a:buClr>
              <a:buSzPts val="2800"/>
              <a:buFont typeface="Arial"/>
              <a:buNone/>
            </a:pPr>
            <a:r>
              <a:rPr lang="es-ES" sz="2800" b="1" i="0" u="none" strike="noStrike" cap="none">
                <a:solidFill>
                  <a:srgbClr val="253E7B"/>
                </a:solidFill>
                <a:latin typeface="Calibri"/>
                <a:ea typeface="Calibri"/>
                <a:cs typeface="Calibri"/>
                <a:sym typeface="Calibri"/>
              </a:rPr>
              <a:t>S</a:t>
            </a:r>
            <a:r>
              <a:rPr lang="es-ES" sz="2600" b="1" i="0" u="none" strike="noStrike" cap="none">
                <a:solidFill>
                  <a:srgbClr val="253E7B"/>
                </a:solidFill>
                <a:latin typeface="Calibri"/>
                <a:ea typeface="Calibri"/>
                <a:cs typeface="Calibri"/>
                <a:sym typeface="Calibri"/>
              </a:rPr>
              <a:t>UMAQ  WASI</a:t>
            </a:r>
            <a:endParaRPr sz="1200" b="0" i="0" u="none" strike="noStrike" cap="none">
              <a:solidFill>
                <a:srgbClr val="000000"/>
              </a:solidFill>
              <a:latin typeface="Arial"/>
              <a:ea typeface="Arial"/>
              <a:cs typeface="Arial"/>
              <a:sym typeface="Arial"/>
            </a:endParaRPr>
          </a:p>
        </p:txBody>
      </p:sp>
      <p:sp>
        <p:nvSpPr>
          <p:cNvPr id="1385" name="Google Shape;1385;p69"/>
          <p:cNvSpPr/>
          <p:nvPr/>
        </p:nvSpPr>
        <p:spPr>
          <a:xfrm>
            <a:off x="8034048" y="999638"/>
            <a:ext cx="1656000" cy="612000"/>
          </a:xfrm>
          <a:prstGeom prst="roundRect">
            <a:avLst>
              <a:gd name="adj" fmla="val 16667"/>
            </a:avLst>
          </a:prstGeom>
          <a:solidFill>
            <a:srgbClr val="90D8C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3F3F3F"/>
              </a:buClr>
              <a:buSzPts val="1800"/>
              <a:buFont typeface="Arial"/>
              <a:buNone/>
            </a:pPr>
            <a:r>
              <a:rPr lang="es-ES" sz="1800" b="1" i="0" u="none" strike="noStrike" cap="none" dirty="0">
                <a:solidFill>
                  <a:srgbClr val="3F3F3F"/>
                </a:solidFill>
                <a:latin typeface="Calibri"/>
                <a:ea typeface="Calibri"/>
                <a:cs typeface="Calibri"/>
                <a:sym typeface="Calibri"/>
              </a:rPr>
              <a:t>8 000</a:t>
            </a:r>
            <a:endParaRPr sz="1400" b="0" i="0" u="none" strike="noStrike" cap="none" dirty="0">
              <a:solidFill>
                <a:srgbClr val="000000"/>
              </a:solidFill>
              <a:latin typeface="Calibri"/>
              <a:ea typeface="Calibri"/>
              <a:cs typeface="Calibri"/>
              <a:sym typeface="Calibri"/>
            </a:endParaRPr>
          </a:p>
          <a:p>
            <a:pPr marL="0" marR="0" lvl="0" indent="0" algn="ctr" rtl="0">
              <a:lnSpc>
                <a:spcPct val="100000"/>
              </a:lnSpc>
              <a:spcBef>
                <a:spcPts val="0"/>
              </a:spcBef>
              <a:spcAft>
                <a:spcPts val="0"/>
              </a:spcAft>
              <a:buClr>
                <a:srgbClr val="3F3F3F"/>
              </a:buClr>
              <a:buSzPts val="1000"/>
              <a:buFont typeface="Arial"/>
              <a:buNone/>
            </a:pPr>
            <a:r>
              <a:rPr lang="es-ES" sz="1000" b="0" i="0" u="none" strike="noStrike" cap="none" dirty="0">
                <a:solidFill>
                  <a:srgbClr val="3F3F3F"/>
                </a:solidFill>
                <a:latin typeface="Calibri"/>
                <a:ea typeface="Calibri"/>
                <a:cs typeface="Calibri"/>
                <a:sym typeface="Calibri"/>
              </a:rPr>
              <a:t>módulos habitacionales al 2023</a:t>
            </a:r>
            <a:endParaRPr sz="1000" b="0" i="0" u="none" strike="noStrike" cap="none" dirty="0">
              <a:solidFill>
                <a:srgbClr val="3F3F3F"/>
              </a:solidFill>
              <a:latin typeface="Calibri"/>
              <a:ea typeface="Calibri"/>
              <a:cs typeface="Calibri"/>
              <a:sym typeface="Calibri"/>
            </a:endParaRPr>
          </a:p>
        </p:txBody>
      </p:sp>
      <p:sp>
        <p:nvSpPr>
          <p:cNvPr id="1386" name="Google Shape;1386;p69"/>
          <p:cNvSpPr/>
          <p:nvPr/>
        </p:nvSpPr>
        <p:spPr>
          <a:xfrm>
            <a:off x="9934339" y="999638"/>
            <a:ext cx="1656000" cy="612000"/>
          </a:xfrm>
          <a:prstGeom prst="roundRect">
            <a:avLst>
              <a:gd name="adj" fmla="val 16667"/>
            </a:avLst>
          </a:prstGeom>
          <a:solidFill>
            <a:srgbClr val="90D8C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3F3F3F"/>
              </a:buClr>
              <a:buSzPts val="1800"/>
              <a:buFont typeface="Arial"/>
              <a:buNone/>
            </a:pPr>
            <a:r>
              <a:rPr lang="es-ES" sz="1800" b="1" i="0" u="none" strike="noStrike" cap="none">
                <a:solidFill>
                  <a:srgbClr val="3F3F3F"/>
                </a:solidFill>
                <a:latin typeface="Calibri"/>
                <a:ea typeface="Calibri"/>
                <a:cs typeface="Calibri"/>
                <a:sym typeface="Calibri"/>
              </a:rPr>
              <a:t>16 000</a:t>
            </a:r>
            <a:endParaRPr sz="1400" b="0" i="0" u="none" strike="noStrike" cap="none">
              <a:solidFill>
                <a:srgbClr val="000000"/>
              </a:solidFill>
              <a:latin typeface="Calibri"/>
              <a:ea typeface="Calibri"/>
              <a:cs typeface="Calibri"/>
              <a:sym typeface="Calibri"/>
            </a:endParaRPr>
          </a:p>
          <a:p>
            <a:pPr marL="0" marR="0" lvl="0" indent="0" algn="ctr" rtl="0">
              <a:lnSpc>
                <a:spcPct val="100000"/>
              </a:lnSpc>
              <a:spcBef>
                <a:spcPts val="0"/>
              </a:spcBef>
              <a:spcAft>
                <a:spcPts val="0"/>
              </a:spcAft>
              <a:buClr>
                <a:srgbClr val="3F3F3F"/>
              </a:buClr>
              <a:buSzPts val="1000"/>
              <a:buFont typeface="Arial"/>
              <a:buNone/>
            </a:pPr>
            <a:r>
              <a:rPr lang="es-ES" sz="1000" b="0" i="0" u="none" strike="noStrike" cap="none">
                <a:solidFill>
                  <a:srgbClr val="3F3F3F"/>
                </a:solidFill>
                <a:latin typeface="Calibri"/>
                <a:ea typeface="Calibri"/>
                <a:cs typeface="Calibri"/>
                <a:sym typeface="Calibri"/>
              </a:rPr>
              <a:t>módulos habitacionales al 2024</a:t>
            </a:r>
            <a:endParaRPr sz="1000" b="0" i="0" u="none" strike="noStrike" cap="none">
              <a:solidFill>
                <a:srgbClr val="3F3F3F"/>
              </a:solidFill>
              <a:latin typeface="Calibri"/>
              <a:ea typeface="Calibri"/>
              <a:cs typeface="Calibri"/>
              <a:sym typeface="Calibri"/>
            </a:endParaRPr>
          </a:p>
        </p:txBody>
      </p:sp>
      <p:sp>
        <p:nvSpPr>
          <p:cNvPr id="1387" name="Google Shape;1387;p69"/>
          <p:cNvSpPr txBox="1"/>
          <p:nvPr/>
        </p:nvSpPr>
        <p:spPr>
          <a:xfrm>
            <a:off x="151059" y="903067"/>
            <a:ext cx="7661064" cy="442424"/>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None/>
            </a:pPr>
            <a:r>
              <a:rPr lang="es-ES" sz="2500" b="1" i="0" u="none" strike="noStrike" cap="none">
                <a:solidFill>
                  <a:srgbClr val="264478"/>
                </a:solidFill>
                <a:latin typeface="Calibri"/>
                <a:ea typeface="Calibri"/>
                <a:cs typeface="Calibri"/>
                <a:sym typeface="Calibri"/>
              </a:rPr>
              <a:t>Programas de Vivienda </a:t>
            </a:r>
            <a:endParaRPr sz="2800" b="0" i="0" u="none" strike="noStrike" cap="none">
              <a:solidFill>
                <a:srgbClr val="000000"/>
              </a:solidFill>
              <a:latin typeface="Calibri"/>
              <a:ea typeface="Calibri"/>
              <a:cs typeface="Calibri"/>
              <a:sym typeface="Calibri"/>
            </a:endParaRPr>
          </a:p>
        </p:txBody>
      </p:sp>
      <p:sp>
        <p:nvSpPr>
          <p:cNvPr id="1388" name="Google Shape;1388;p69"/>
          <p:cNvSpPr txBox="1"/>
          <p:nvPr/>
        </p:nvSpPr>
        <p:spPr>
          <a:xfrm>
            <a:off x="245252" y="1376585"/>
            <a:ext cx="6152700" cy="7389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1800" b="1" i="0" u="none" strike="noStrike" cap="none">
                <a:solidFill>
                  <a:srgbClr val="595959"/>
                </a:solidFill>
                <a:latin typeface="Calibri"/>
                <a:ea typeface="Calibri"/>
                <a:cs typeface="Calibri"/>
                <a:sym typeface="Calibri"/>
              </a:rPr>
              <a:t>Plan Multisectorial de Heladas y Friaje</a:t>
            </a:r>
            <a:endParaRPr sz="14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800"/>
              <a:buFont typeface="Arial"/>
              <a:buNone/>
            </a:pPr>
            <a:endParaRPr sz="1800" b="1" i="0" u="none" strike="noStrike" cap="none">
              <a:solidFill>
                <a:srgbClr val="595959"/>
              </a:solidFill>
              <a:latin typeface="Calibri"/>
              <a:ea typeface="Calibri"/>
              <a:cs typeface="Calibri"/>
              <a:sym typeface="Calibri"/>
            </a:endParaRPr>
          </a:p>
        </p:txBody>
      </p:sp>
      <p:sp>
        <p:nvSpPr>
          <p:cNvPr id="1389" name="Google Shape;1389;p69"/>
          <p:cNvSpPr/>
          <p:nvPr/>
        </p:nvSpPr>
        <p:spPr>
          <a:xfrm>
            <a:off x="328545" y="1843170"/>
            <a:ext cx="3942900" cy="456000"/>
          </a:xfrm>
          <a:prstGeom prst="roundRect">
            <a:avLst>
              <a:gd name="adj" fmla="val 16667"/>
            </a:avLst>
          </a:prstGeom>
          <a:solidFill>
            <a:srgbClr val="2644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0" name="Google Shape;1390;p69"/>
          <p:cNvSpPr txBox="1"/>
          <p:nvPr/>
        </p:nvSpPr>
        <p:spPr>
          <a:xfrm>
            <a:off x="273267" y="1855624"/>
            <a:ext cx="39429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FFFFFF"/>
              </a:buClr>
              <a:buSzPts val="1600"/>
              <a:buFont typeface="Arial"/>
              <a:buNone/>
            </a:pPr>
            <a:r>
              <a:rPr lang="es-ES" sz="1600" b="1" i="0" u="none" strike="noStrike" cap="none">
                <a:solidFill>
                  <a:srgbClr val="FFFFFF"/>
                </a:solidFill>
                <a:latin typeface="Calibri"/>
                <a:ea typeface="Calibri"/>
                <a:cs typeface="Calibri"/>
                <a:sym typeface="Calibri"/>
              </a:rPr>
              <a:t>Programa Nacional de Vivienda Rural</a:t>
            </a:r>
            <a:endParaRPr sz="1600" b="1" i="0" u="none" strike="noStrike" cap="none">
              <a:solidFill>
                <a:srgbClr val="FFFFFF"/>
              </a:solidFill>
              <a:latin typeface="Calibri"/>
              <a:ea typeface="Calibri"/>
              <a:cs typeface="Calibri"/>
              <a:sym typeface="Calibri"/>
            </a:endParaRPr>
          </a:p>
        </p:txBody>
      </p:sp>
      <p:pic>
        <p:nvPicPr>
          <p:cNvPr id="1391" name="Google Shape;1391;p69"/>
          <p:cNvPicPr preferRelativeResize="0"/>
          <p:nvPr/>
        </p:nvPicPr>
        <p:blipFill rotWithShape="1">
          <a:blip r:embed="rId13">
            <a:alphaModFix/>
          </a:blip>
          <a:srcRect/>
          <a:stretch/>
        </p:blipFill>
        <p:spPr>
          <a:xfrm>
            <a:off x="5005495" y="77479"/>
            <a:ext cx="1793522" cy="650283"/>
          </a:xfrm>
          <a:prstGeom prst="rect">
            <a:avLst/>
          </a:prstGeom>
          <a:noFill/>
          <a:ln>
            <a:noFill/>
          </a:ln>
        </p:spPr>
      </p:pic>
      <p:sp>
        <p:nvSpPr>
          <p:cNvPr id="42" name="Google Shape;1268;p66">
            <a:extLst>
              <a:ext uri="{FF2B5EF4-FFF2-40B4-BE49-F238E27FC236}">
                <a16:creationId xmlns:a16="http://schemas.microsoft.com/office/drawing/2014/main" id="{F33BD379-5098-452D-A2CD-8BFDBF80460C}"/>
              </a:ext>
            </a:extLst>
          </p:cNvPr>
          <p:cNvSpPr/>
          <p:nvPr/>
        </p:nvSpPr>
        <p:spPr>
          <a:xfrm>
            <a:off x="399066" y="4345996"/>
            <a:ext cx="10761928" cy="255998"/>
          </a:xfrm>
          <a:prstGeom prst="roundRect">
            <a:avLst>
              <a:gd name="adj" fmla="val 16667"/>
            </a:avLst>
          </a:prstGeom>
          <a:solidFill>
            <a:srgbClr val="E2A14D"/>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s-ES" sz="1800" b="1" i="0" u="none" strike="noStrike" cap="none" dirty="0">
                <a:solidFill>
                  <a:srgbClr val="FFFFFF"/>
                </a:solidFill>
                <a:latin typeface="Calibri"/>
                <a:ea typeface="Calibri"/>
                <a:cs typeface="Calibri"/>
                <a:sym typeface="Calibri"/>
              </a:rPr>
              <a:t>Año 2022</a:t>
            </a:r>
            <a:endParaRPr sz="1400" b="0" i="0" u="none" strike="noStrike" cap="none" dirty="0">
              <a:solidFill>
                <a:srgbClr val="000000"/>
              </a:solidFill>
              <a:latin typeface="Calibri"/>
              <a:ea typeface="Calibri"/>
              <a:cs typeface="Calibri"/>
              <a:sym typeface="Calibri"/>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72"/>
        <p:cNvGrpSpPr/>
        <p:nvPr/>
      </p:nvGrpSpPr>
      <p:grpSpPr>
        <a:xfrm>
          <a:off x="0" y="0"/>
          <a:ext cx="0" cy="0"/>
          <a:chOff x="0" y="0"/>
          <a:chExt cx="0" cy="0"/>
        </a:xfrm>
      </p:grpSpPr>
      <p:pic>
        <p:nvPicPr>
          <p:cNvPr id="273" name="Google Shape;273;p5"/>
          <p:cNvPicPr preferRelativeResize="0"/>
          <p:nvPr/>
        </p:nvPicPr>
        <p:blipFill rotWithShape="1">
          <a:blip r:embed="rId3">
            <a:alphaModFix/>
          </a:blip>
          <a:srcRect/>
          <a:stretch/>
        </p:blipFill>
        <p:spPr>
          <a:xfrm>
            <a:off x="-62225" y="2294925"/>
            <a:ext cx="7598474" cy="1415925"/>
          </a:xfrm>
          <a:prstGeom prst="rect">
            <a:avLst/>
          </a:prstGeom>
          <a:noFill/>
          <a:ln>
            <a:noFill/>
          </a:ln>
        </p:spPr>
      </p:pic>
      <p:pic>
        <p:nvPicPr>
          <p:cNvPr id="274" name="Google Shape;274;p5"/>
          <p:cNvPicPr preferRelativeResize="0"/>
          <p:nvPr/>
        </p:nvPicPr>
        <p:blipFill rotWithShape="1">
          <a:blip r:embed="rId4">
            <a:alphaModFix/>
          </a:blip>
          <a:srcRect l="42661" r="13316"/>
          <a:stretch/>
        </p:blipFill>
        <p:spPr>
          <a:xfrm>
            <a:off x="7536250" y="481875"/>
            <a:ext cx="4655749" cy="6376127"/>
          </a:xfrm>
          <a:prstGeom prst="rect">
            <a:avLst/>
          </a:prstGeom>
          <a:noFill/>
          <a:ln>
            <a:noFill/>
          </a:ln>
        </p:spPr>
      </p:pic>
      <p:pic>
        <p:nvPicPr>
          <p:cNvPr id="275" name="Google Shape;275;p5"/>
          <p:cNvPicPr preferRelativeResize="0"/>
          <p:nvPr/>
        </p:nvPicPr>
        <p:blipFill rotWithShape="1">
          <a:blip r:embed="rId5">
            <a:alphaModFix/>
          </a:blip>
          <a:srcRect t="48145"/>
          <a:stretch/>
        </p:blipFill>
        <p:spPr>
          <a:xfrm>
            <a:off x="0" y="142875"/>
            <a:ext cx="12192000" cy="782725"/>
          </a:xfrm>
          <a:prstGeom prst="rect">
            <a:avLst/>
          </a:prstGeom>
          <a:noFill/>
          <a:ln>
            <a:noFill/>
          </a:ln>
        </p:spPr>
      </p:pic>
      <p:sp>
        <p:nvSpPr>
          <p:cNvPr id="276" name="Google Shape;276;p5"/>
          <p:cNvSpPr/>
          <p:nvPr/>
        </p:nvSpPr>
        <p:spPr>
          <a:xfrm>
            <a:off x="1284685" y="2408300"/>
            <a:ext cx="5087100" cy="12003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45818E"/>
              </a:buClr>
              <a:buSzPts val="2400"/>
              <a:buFont typeface="Arial"/>
              <a:buNone/>
            </a:pPr>
            <a:r>
              <a:rPr lang="es-ES" sz="2300" b="0" i="0" u="none" strike="noStrike" cap="none">
                <a:solidFill>
                  <a:srgbClr val="E24949"/>
                </a:solidFill>
                <a:latin typeface="Calibri"/>
                <a:ea typeface="Calibri"/>
                <a:cs typeface="Calibri"/>
                <a:sym typeface="Calibri"/>
              </a:rPr>
              <a:t>“</a:t>
            </a:r>
            <a:r>
              <a:rPr lang="es-ES" sz="2300" b="1" i="0" u="none" strike="noStrike" cap="none">
                <a:solidFill>
                  <a:srgbClr val="E24949"/>
                </a:solidFill>
                <a:latin typeface="Calibri"/>
                <a:ea typeface="Calibri"/>
                <a:cs typeface="Calibri"/>
                <a:sym typeface="Calibri"/>
              </a:rPr>
              <a:t>Reducir la brecha de servicios de agua </a:t>
            </a:r>
            <a:endParaRPr sz="2300" b="1" i="0" u="none" strike="noStrike" cap="none">
              <a:solidFill>
                <a:srgbClr val="E24949"/>
              </a:solidFill>
              <a:latin typeface="Calibri"/>
              <a:ea typeface="Calibri"/>
              <a:cs typeface="Calibri"/>
              <a:sym typeface="Calibri"/>
            </a:endParaRPr>
          </a:p>
          <a:p>
            <a:pPr marL="0" marR="0" lvl="0" indent="0" algn="ctr" rtl="0">
              <a:lnSpc>
                <a:spcPct val="100000"/>
              </a:lnSpc>
              <a:spcBef>
                <a:spcPts val="0"/>
              </a:spcBef>
              <a:spcAft>
                <a:spcPts val="0"/>
              </a:spcAft>
              <a:buClr>
                <a:srgbClr val="45818E"/>
              </a:buClr>
              <a:buSzPts val="2400"/>
              <a:buFont typeface="Arial"/>
              <a:buNone/>
            </a:pPr>
            <a:r>
              <a:rPr lang="es-ES" sz="2300" b="1" i="0" u="none" strike="noStrike" cap="none">
                <a:solidFill>
                  <a:srgbClr val="E24949"/>
                </a:solidFill>
                <a:latin typeface="Calibri"/>
                <a:ea typeface="Calibri"/>
                <a:cs typeface="Calibri"/>
                <a:sym typeface="Calibri"/>
              </a:rPr>
              <a:t>y saneamiento </a:t>
            </a:r>
            <a:r>
              <a:rPr lang="es-ES" sz="2300" b="0" i="0" u="none" strike="noStrike" cap="none">
                <a:solidFill>
                  <a:srgbClr val="E24949"/>
                </a:solidFill>
                <a:latin typeface="Calibri"/>
                <a:ea typeface="Calibri"/>
                <a:cs typeface="Calibri"/>
                <a:sym typeface="Calibri"/>
              </a:rPr>
              <a:t>con énfasis en el ámbito </a:t>
            </a:r>
            <a:r>
              <a:rPr lang="es-ES" sz="2300" b="1" i="0" u="none" strike="noStrike" cap="none">
                <a:solidFill>
                  <a:srgbClr val="E24949"/>
                </a:solidFill>
                <a:latin typeface="Calibri"/>
                <a:ea typeface="Calibri"/>
                <a:cs typeface="Calibri"/>
                <a:sym typeface="Calibri"/>
              </a:rPr>
              <a:t>urbano-marginal y rural”</a:t>
            </a:r>
            <a:endParaRPr sz="2300" b="1" i="0" u="none" strike="noStrike" cap="none">
              <a:solidFill>
                <a:srgbClr val="E24949"/>
              </a:solidFill>
              <a:latin typeface="Calibri"/>
              <a:ea typeface="Calibri"/>
              <a:cs typeface="Calibri"/>
              <a:sym typeface="Calibri"/>
            </a:endParaRPr>
          </a:p>
        </p:txBody>
      </p:sp>
      <p:sp>
        <p:nvSpPr>
          <p:cNvPr id="277" name="Google Shape;277;p5"/>
          <p:cNvSpPr txBox="1"/>
          <p:nvPr/>
        </p:nvSpPr>
        <p:spPr>
          <a:xfrm>
            <a:off x="220013" y="890912"/>
            <a:ext cx="6685612"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a:solidFill>
                  <a:srgbClr val="264478"/>
                </a:solidFill>
                <a:latin typeface="Calibri"/>
                <a:ea typeface="Calibri"/>
                <a:cs typeface="Calibri"/>
                <a:sym typeface="Calibri"/>
              </a:rPr>
              <a:t>1. Política General de Gobierno</a:t>
            </a:r>
            <a:endParaRPr sz="2100" b="1" i="0" u="none" strike="noStrike" cap="none">
              <a:solidFill>
                <a:srgbClr val="264478"/>
              </a:solidFill>
              <a:latin typeface="Calibri"/>
              <a:ea typeface="Calibri"/>
              <a:cs typeface="Calibri"/>
              <a:sym typeface="Calibri"/>
            </a:endParaRPr>
          </a:p>
        </p:txBody>
      </p:sp>
      <p:pic>
        <p:nvPicPr>
          <p:cNvPr id="278" name="Google Shape;278;p5"/>
          <p:cNvPicPr preferRelativeResize="0"/>
          <p:nvPr/>
        </p:nvPicPr>
        <p:blipFill rotWithShape="1">
          <a:blip r:embed="rId6">
            <a:alphaModFix/>
          </a:blip>
          <a:srcRect/>
          <a:stretch/>
        </p:blipFill>
        <p:spPr>
          <a:xfrm>
            <a:off x="268000" y="1349575"/>
            <a:ext cx="6034975" cy="45725"/>
          </a:xfrm>
          <a:prstGeom prst="rect">
            <a:avLst/>
          </a:prstGeom>
          <a:noFill/>
          <a:ln>
            <a:noFill/>
          </a:ln>
        </p:spPr>
      </p:pic>
      <p:sp>
        <p:nvSpPr>
          <p:cNvPr id="279" name="Google Shape;279;p5"/>
          <p:cNvSpPr/>
          <p:nvPr/>
        </p:nvSpPr>
        <p:spPr>
          <a:xfrm>
            <a:off x="3455573" y="4319544"/>
            <a:ext cx="1097100" cy="1044300"/>
          </a:xfrm>
          <a:prstGeom prst="rect">
            <a:avLst/>
          </a:prstGeom>
          <a:noFill/>
          <a:ln>
            <a:noFill/>
          </a:ln>
        </p:spPr>
        <p:txBody>
          <a:bodyPr spcFirstLastPara="1" wrap="square" lIns="91425" tIns="45700" rIns="91425" bIns="45700" anchor="t" anchorCtr="0">
            <a:spAutoFit/>
          </a:bodyPr>
          <a:lstStyle/>
          <a:p>
            <a:pPr marL="12700" marR="5080" lvl="0" indent="0" algn="ctr" rtl="0">
              <a:lnSpc>
                <a:spcPct val="127699"/>
              </a:lnSpc>
              <a:spcBef>
                <a:spcPts val="0"/>
              </a:spcBef>
              <a:spcAft>
                <a:spcPts val="0"/>
              </a:spcAft>
              <a:buClr>
                <a:srgbClr val="000000"/>
              </a:buClr>
              <a:buSzPts val="5400"/>
              <a:buFont typeface="Arial"/>
              <a:buNone/>
            </a:pPr>
            <a:r>
              <a:rPr lang="es-ES" sz="5400" b="1" i="0" u="none" strike="noStrike" cap="none">
                <a:solidFill>
                  <a:srgbClr val="D14241"/>
                </a:solidFill>
                <a:latin typeface="Helvetica Neue"/>
                <a:ea typeface="Helvetica Neue"/>
                <a:cs typeface="Helvetica Neue"/>
                <a:sym typeface="Helvetica Neue"/>
              </a:rPr>
              <a:t>+</a:t>
            </a:r>
            <a:endParaRPr sz="5400" b="1" i="0" u="none" strike="noStrike" cap="none">
              <a:solidFill>
                <a:srgbClr val="D14241"/>
              </a:solidFill>
              <a:latin typeface="Helvetica Neue"/>
              <a:ea typeface="Helvetica Neue"/>
              <a:cs typeface="Helvetica Neue"/>
              <a:sym typeface="Helvetica Neue"/>
            </a:endParaRPr>
          </a:p>
        </p:txBody>
      </p:sp>
      <p:sp>
        <p:nvSpPr>
          <p:cNvPr id="280" name="Google Shape;280;p5"/>
          <p:cNvSpPr/>
          <p:nvPr/>
        </p:nvSpPr>
        <p:spPr>
          <a:xfrm>
            <a:off x="4466575" y="5152025"/>
            <a:ext cx="2463000" cy="1187987"/>
          </a:xfrm>
          <a:prstGeom prst="rect">
            <a:avLst/>
          </a:prstGeom>
          <a:noFill/>
          <a:ln w="19050" cap="flat" cmpd="sng">
            <a:solidFill>
              <a:srgbClr val="1E7AB4"/>
            </a:solidFill>
            <a:prstDash val="solid"/>
            <a:round/>
            <a:headEnd type="none" w="sm" len="sm"/>
            <a:tailEnd type="none" w="sm" len="sm"/>
          </a:ln>
        </p:spPr>
        <p:txBody>
          <a:bodyPr spcFirstLastPara="1" wrap="square" lIns="91425" tIns="91425" rIns="91425" bIns="91425" anchor="t" anchorCtr="0">
            <a:spAutoFit/>
          </a:bodyPr>
          <a:lstStyle/>
          <a:p>
            <a:pPr marL="0" marR="0" lvl="0" indent="0" algn="ctr" rtl="0">
              <a:lnSpc>
                <a:spcPct val="115000"/>
              </a:lnSpc>
              <a:spcBef>
                <a:spcPts val="1200"/>
              </a:spcBef>
              <a:spcAft>
                <a:spcPts val="0"/>
              </a:spcAft>
              <a:buClr>
                <a:srgbClr val="000000"/>
              </a:buClr>
              <a:buSzPts val="1500"/>
              <a:buFont typeface="Arial"/>
              <a:buNone/>
            </a:pPr>
            <a:r>
              <a:rPr lang="es-ES" sz="1200" i="0" u="none" strike="noStrike" cap="none" dirty="0">
                <a:solidFill>
                  <a:srgbClr val="1E7AB4"/>
                </a:solidFill>
                <a:latin typeface="Calibri"/>
                <a:ea typeface="Calibri"/>
                <a:cs typeface="Calibri"/>
                <a:sym typeface="Calibri"/>
              </a:rPr>
              <a:t>Cierre de brechas en agua y alcantarillado de zonas urbanas, promoviendo la inversión público-privada.</a:t>
            </a:r>
          </a:p>
        </p:txBody>
      </p:sp>
      <p:sp>
        <p:nvSpPr>
          <p:cNvPr id="281" name="Google Shape;281;p5"/>
          <p:cNvSpPr txBox="1"/>
          <p:nvPr/>
        </p:nvSpPr>
        <p:spPr>
          <a:xfrm>
            <a:off x="1162850" y="5152025"/>
            <a:ext cx="2352600" cy="1187987"/>
          </a:xfrm>
          <a:prstGeom prst="rect">
            <a:avLst/>
          </a:prstGeom>
          <a:noFill/>
          <a:ln w="19050" cap="flat" cmpd="sng">
            <a:solidFill>
              <a:srgbClr val="09A692"/>
            </a:solidFill>
            <a:prstDash val="solid"/>
            <a:round/>
            <a:headEnd type="none" w="sm" len="sm"/>
            <a:tailEnd type="none" w="sm" len="sm"/>
          </a:ln>
        </p:spPr>
        <p:txBody>
          <a:bodyPr spcFirstLastPara="1" wrap="square" lIns="91425" tIns="91425" rIns="91425" bIns="91425" anchor="t" anchorCtr="0">
            <a:spAutoFit/>
          </a:bodyPr>
          <a:lstStyle/>
          <a:p>
            <a:pPr marL="0" marR="0" lvl="0" indent="0" algn="ctr" rtl="0">
              <a:lnSpc>
                <a:spcPct val="115000"/>
              </a:lnSpc>
              <a:spcBef>
                <a:spcPts val="1200"/>
              </a:spcBef>
              <a:spcAft>
                <a:spcPts val="0"/>
              </a:spcAft>
              <a:buClr>
                <a:srgbClr val="000000"/>
              </a:buClr>
              <a:buSzPts val="1500"/>
              <a:buFont typeface="Arial"/>
              <a:buNone/>
            </a:pPr>
            <a:r>
              <a:rPr lang="es-ES" sz="1200" i="0" u="none" strike="noStrike" cap="none" dirty="0">
                <a:solidFill>
                  <a:srgbClr val="09A692"/>
                </a:solidFill>
                <a:latin typeface="Calibri"/>
                <a:ea typeface="Calibri"/>
                <a:cs typeface="Calibri"/>
                <a:sym typeface="Calibri"/>
              </a:rPr>
              <a:t>Cierre de brechas en las zonas rurales y</a:t>
            </a:r>
            <a:r>
              <a:rPr lang="es-ES" sz="1200" dirty="0">
                <a:solidFill>
                  <a:srgbClr val="09A692"/>
                </a:solidFill>
                <a:latin typeface="Calibri"/>
                <a:ea typeface="Calibri"/>
                <a:cs typeface="Calibri"/>
                <a:sym typeface="Calibri"/>
              </a:rPr>
              <a:t> </a:t>
            </a:r>
            <a:r>
              <a:rPr lang="es-ES" sz="1200" i="0" u="none" strike="noStrike" cap="none" dirty="0">
                <a:solidFill>
                  <a:srgbClr val="09A692"/>
                </a:solidFill>
                <a:latin typeface="Calibri"/>
                <a:ea typeface="Calibri"/>
                <a:cs typeface="Calibri"/>
                <a:sym typeface="Calibri"/>
              </a:rPr>
              <a:t>urbano</a:t>
            </a:r>
            <a:r>
              <a:rPr lang="es-ES" sz="1200" dirty="0">
                <a:solidFill>
                  <a:srgbClr val="09A692"/>
                </a:solidFill>
                <a:latin typeface="Calibri"/>
                <a:ea typeface="Calibri"/>
                <a:cs typeface="Calibri"/>
                <a:sym typeface="Calibri"/>
              </a:rPr>
              <a:t> </a:t>
            </a:r>
            <a:r>
              <a:rPr lang="es-ES" sz="1200" i="0" u="none" strike="noStrike" cap="none" dirty="0">
                <a:solidFill>
                  <a:srgbClr val="09A692"/>
                </a:solidFill>
                <a:latin typeface="Calibri"/>
                <a:ea typeface="Calibri"/>
                <a:cs typeface="Calibri"/>
                <a:sym typeface="Calibri"/>
              </a:rPr>
              <a:t>marginales en agua y saneamiento a través de proyectos.</a:t>
            </a:r>
          </a:p>
        </p:txBody>
      </p:sp>
      <p:pic>
        <p:nvPicPr>
          <p:cNvPr id="282" name="Google Shape;282;p5"/>
          <p:cNvPicPr preferRelativeResize="0"/>
          <p:nvPr/>
        </p:nvPicPr>
        <p:blipFill rotWithShape="1">
          <a:blip r:embed="rId7">
            <a:alphaModFix/>
          </a:blip>
          <a:srcRect/>
          <a:stretch/>
        </p:blipFill>
        <p:spPr>
          <a:xfrm>
            <a:off x="0" y="2288075"/>
            <a:ext cx="120220" cy="1415925"/>
          </a:xfrm>
          <a:prstGeom prst="rect">
            <a:avLst/>
          </a:prstGeom>
          <a:noFill/>
          <a:ln>
            <a:noFill/>
          </a:ln>
        </p:spPr>
      </p:pic>
      <p:pic>
        <p:nvPicPr>
          <p:cNvPr id="283" name="Google Shape;283;p5"/>
          <p:cNvPicPr preferRelativeResize="0"/>
          <p:nvPr/>
        </p:nvPicPr>
        <p:blipFill rotWithShape="1">
          <a:blip r:embed="rId8">
            <a:alphaModFix/>
          </a:blip>
          <a:srcRect/>
          <a:stretch/>
        </p:blipFill>
        <p:spPr>
          <a:xfrm>
            <a:off x="2016749" y="3703451"/>
            <a:ext cx="644790" cy="720350"/>
          </a:xfrm>
          <a:prstGeom prst="rect">
            <a:avLst/>
          </a:prstGeom>
          <a:noFill/>
          <a:ln>
            <a:noFill/>
          </a:ln>
        </p:spPr>
      </p:pic>
      <p:pic>
        <p:nvPicPr>
          <p:cNvPr id="284" name="Google Shape;284;p5"/>
          <p:cNvPicPr preferRelativeResize="0"/>
          <p:nvPr/>
        </p:nvPicPr>
        <p:blipFill rotWithShape="1">
          <a:blip r:embed="rId9">
            <a:alphaModFix/>
          </a:blip>
          <a:srcRect/>
          <a:stretch/>
        </p:blipFill>
        <p:spPr>
          <a:xfrm>
            <a:off x="5389352" y="3672264"/>
            <a:ext cx="617436" cy="720350"/>
          </a:xfrm>
          <a:prstGeom prst="rect">
            <a:avLst/>
          </a:prstGeom>
          <a:noFill/>
          <a:ln>
            <a:noFill/>
          </a:ln>
        </p:spPr>
      </p:pic>
      <p:grpSp>
        <p:nvGrpSpPr>
          <p:cNvPr id="285" name="Google Shape;285;p5"/>
          <p:cNvGrpSpPr/>
          <p:nvPr/>
        </p:nvGrpSpPr>
        <p:grpSpPr>
          <a:xfrm>
            <a:off x="0" y="11"/>
            <a:ext cx="12192000" cy="720328"/>
            <a:chOff x="0" y="11"/>
            <a:chExt cx="12192000" cy="720328"/>
          </a:xfrm>
        </p:grpSpPr>
        <p:pic>
          <p:nvPicPr>
            <p:cNvPr id="286" name="Google Shape;286;p5"/>
            <p:cNvPicPr preferRelativeResize="0"/>
            <p:nvPr/>
          </p:nvPicPr>
          <p:blipFill rotWithShape="1">
            <a:blip r:embed="rId10">
              <a:alphaModFix/>
            </a:blip>
            <a:srcRect/>
            <a:stretch/>
          </p:blipFill>
          <p:spPr>
            <a:xfrm>
              <a:off x="0" y="11"/>
              <a:ext cx="12192000" cy="720328"/>
            </a:xfrm>
            <a:prstGeom prst="rect">
              <a:avLst/>
            </a:prstGeom>
            <a:noFill/>
            <a:ln>
              <a:noFill/>
            </a:ln>
          </p:spPr>
        </p:pic>
        <p:sp>
          <p:nvSpPr>
            <p:cNvPr id="287" name="Google Shape;287;p5"/>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88" name="Google Shape;288;p5"/>
            <p:cNvPicPr preferRelativeResize="0"/>
            <p:nvPr/>
          </p:nvPicPr>
          <p:blipFill rotWithShape="1">
            <a:blip r:embed="rId11">
              <a:alphaModFix/>
            </a:blip>
            <a:srcRect l="3403" t="3429" r="75680" b="85156"/>
            <a:stretch/>
          </p:blipFill>
          <p:spPr>
            <a:xfrm>
              <a:off x="358300" y="131850"/>
              <a:ext cx="1654876" cy="507951"/>
            </a:xfrm>
            <a:prstGeom prst="rect">
              <a:avLst/>
            </a:prstGeom>
            <a:noFill/>
            <a:ln>
              <a:noFill/>
            </a:ln>
          </p:spPr>
        </p:pic>
        <p:pic>
          <p:nvPicPr>
            <p:cNvPr id="289" name="Google Shape;289;p5"/>
            <p:cNvPicPr preferRelativeResize="0"/>
            <p:nvPr/>
          </p:nvPicPr>
          <p:blipFill rotWithShape="1">
            <a:blip r:embed="rId11">
              <a:alphaModFix/>
            </a:blip>
            <a:srcRect l="46394" t="3429" r="39336" b="85156"/>
            <a:stretch/>
          </p:blipFill>
          <p:spPr>
            <a:xfrm>
              <a:off x="5550375" y="131850"/>
              <a:ext cx="1128873" cy="507951"/>
            </a:xfrm>
            <a:prstGeom prst="rect">
              <a:avLst/>
            </a:prstGeom>
            <a:noFill/>
            <a:ln>
              <a:noFill/>
            </a:ln>
          </p:spPr>
        </p:pic>
        <p:pic>
          <p:nvPicPr>
            <p:cNvPr id="290" name="Google Shape;290;p5"/>
            <p:cNvPicPr preferRelativeResize="0"/>
            <p:nvPr/>
          </p:nvPicPr>
          <p:blipFill rotWithShape="1">
            <a:blip r:embed="rId11">
              <a:alphaModFix/>
            </a:blip>
            <a:srcRect l="80757" t="3429" r="3428" b="85156"/>
            <a:stretch/>
          </p:blipFill>
          <p:spPr>
            <a:xfrm>
              <a:off x="10685868" y="131850"/>
              <a:ext cx="1251200" cy="507951"/>
            </a:xfrm>
            <a:prstGeom prst="rect">
              <a:avLst/>
            </a:prstGeom>
            <a:noFill/>
            <a:ln>
              <a:noFill/>
            </a:ln>
          </p:spPr>
        </p:pic>
      </p:grpSp>
      <p:sp>
        <p:nvSpPr>
          <p:cNvPr id="291" name="Google Shape;291;p5"/>
          <p:cNvSpPr/>
          <p:nvPr/>
        </p:nvSpPr>
        <p:spPr>
          <a:xfrm>
            <a:off x="1153925" y="4596475"/>
            <a:ext cx="2375700" cy="555900"/>
          </a:xfrm>
          <a:prstGeom prst="rect">
            <a:avLst/>
          </a:prstGeom>
          <a:solidFill>
            <a:srgbClr val="09A6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5"/>
          <p:cNvSpPr txBox="1"/>
          <p:nvPr/>
        </p:nvSpPr>
        <p:spPr>
          <a:xfrm>
            <a:off x="1334895" y="4532406"/>
            <a:ext cx="2008500" cy="720000"/>
          </a:xfrm>
          <a:prstGeom prst="rect">
            <a:avLst/>
          </a:prstGeom>
          <a:noFill/>
          <a:ln>
            <a:noFill/>
          </a:ln>
        </p:spPr>
        <p:txBody>
          <a:bodyPr spcFirstLastPara="1" wrap="square" lIns="68575" tIns="34275" rIns="68575" bIns="34275" anchor="ctr" anchorCtr="0">
            <a:noAutofit/>
          </a:bodyPr>
          <a:lstStyle/>
          <a:p>
            <a:pPr marL="0" marR="0" lvl="0" indent="0" algn="ctr" rtl="0">
              <a:lnSpc>
                <a:spcPct val="80000"/>
              </a:lnSpc>
              <a:spcBef>
                <a:spcPts val="0"/>
              </a:spcBef>
              <a:spcAft>
                <a:spcPts val="0"/>
              </a:spcAft>
              <a:buClr>
                <a:srgbClr val="000000"/>
              </a:buClr>
              <a:buSzPts val="1800"/>
              <a:buFont typeface="Arial"/>
              <a:buNone/>
            </a:pPr>
            <a:r>
              <a:rPr lang="es-ES" sz="1800" b="1" i="0" u="none" strike="noStrike" cap="none">
                <a:solidFill>
                  <a:srgbClr val="FDFDFD"/>
                </a:solidFill>
                <a:latin typeface="Calibri"/>
                <a:ea typeface="Calibri"/>
                <a:cs typeface="Calibri"/>
                <a:sym typeface="Calibri"/>
              </a:rPr>
              <a:t>Saneamiento rural</a:t>
            </a:r>
            <a:endParaRPr sz="1800" b="1" i="0" u="none" strike="noStrike" cap="none">
              <a:solidFill>
                <a:srgbClr val="FDFDFD"/>
              </a:solidFill>
              <a:latin typeface="Calibri"/>
              <a:ea typeface="Calibri"/>
              <a:cs typeface="Calibri"/>
              <a:sym typeface="Calibri"/>
            </a:endParaRPr>
          </a:p>
        </p:txBody>
      </p:sp>
      <p:sp>
        <p:nvSpPr>
          <p:cNvPr id="293" name="Google Shape;293;p5"/>
          <p:cNvSpPr/>
          <p:nvPr/>
        </p:nvSpPr>
        <p:spPr>
          <a:xfrm rot="10800000">
            <a:off x="4458132" y="4596475"/>
            <a:ext cx="2480700" cy="555900"/>
          </a:xfrm>
          <a:prstGeom prst="rect">
            <a:avLst/>
          </a:prstGeom>
          <a:solidFill>
            <a:srgbClr val="1E7A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5"/>
          <p:cNvSpPr txBox="1"/>
          <p:nvPr/>
        </p:nvSpPr>
        <p:spPr>
          <a:xfrm>
            <a:off x="4598090" y="4523117"/>
            <a:ext cx="2200800" cy="720000"/>
          </a:xfrm>
          <a:prstGeom prst="rect">
            <a:avLst/>
          </a:prstGeom>
          <a:noFill/>
          <a:ln>
            <a:noFill/>
          </a:ln>
        </p:spPr>
        <p:txBody>
          <a:bodyPr spcFirstLastPara="1" wrap="square" lIns="68575" tIns="34275" rIns="68575" bIns="34275" anchor="ctr" anchorCtr="0">
            <a:noAutofit/>
          </a:bodyPr>
          <a:lstStyle/>
          <a:p>
            <a:pPr marL="0" marR="0" lvl="0" indent="0" algn="ctr" rtl="0">
              <a:lnSpc>
                <a:spcPct val="80000"/>
              </a:lnSpc>
              <a:spcBef>
                <a:spcPts val="0"/>
              </a:spcBef>
              <a:spcAft>
                <a:spcPts val="0"/>
              </a:spcAft>
              <a:buClr>
                <a:srgbClr val="000000"/>
              </a:buClr>
              <a:buSzPts val="1800"/>
              <a:buFont typeface="Arial"/>
              <a:buNone/>
            </a:pPr>
            <a:r>
              <a:rPr lang="es-ES" sz="1800" b="1" i="0" u="none" strike="noStrike" cap="none">
                <a:solidFill>
                  <a:srgbClr val="FDFDFD"/>
                </a:solidFill>
                <a:latin typeface="Calibri"/>
                <a:ea typeface="Calibri"/>
                <a:cs typeface="Calibri"/>
                <a:sym typeface="Calibri"/>
              </a:rPr>
              <a:t>Saneamiento urbano</a:t>
            </a:r>
            <a:endParaRPr sz="1800" i="0" u="none" strike="noStrike" cap="none">
              <a:solidFill>
                <a:srgbClr val="FDFDFD"/>
              </a:solidFill>
              <a:latin typeface="Calibri"/>
              <a:ea typeface="Calibri"/>
              <a:cs typeface="Calibri"/>
              <a:sym typeface="Calibri"/>
            </a:endParaRPr>
          </a:p>
        </p:txBody>
      </p:sp>
      <p:sp>
        <p:nvSpPr>
          <p:cNvPr id="295" name="Google Shape;295;p5"/>
          <p:cNvSpPr txBox="1"/>
          <p:nvPr/>
        </p:nvSpPr>
        <p:spPr>
          <a:xfrm>
            <a:off x="120223" y="6560275"/>
            <a:ext cx="2878800" cy="2616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100"/>
              <a:buFont typeface="Arial"/>
              <a:buNone/>
            </a:pPr>
            <a:r>
              <a:rPr lang="es-ES" sz="1100" i="0" u="none" strike="noStrike" cap="none">
                <a:solidFill>
                  <a:srgbClr val="000000"/>
                </a:solidFill>
              </a:rPr>
              <a:t>(*) Decreto supremo N° 164-2021-PCM</a:t>
            </a:r>
            <a:endParaRPr/>
          </a:p>
        </p:txBody>
      </p:sp>
      <p:sp>
        <p:nvSpPr>
          <p:cNvPr id="296" name="Google Shape;296;p5"/>
          <p:cNvSpPr txBox="1"/>
          <p:nvPr/>
        </p:nvSpPr>
        <p:spPr>
          <a:xfrm>
            <a:off x="463825" y="1507313"/>
            <a:ext cx="3387900" cy="523200"/>
          </a:xfrm>
          <a:prstGeom prst="rect">
            <a:avLst/>
          </a:prstGeom>
          <a:solidFill>
            <a:srgbClr val="DB484A"/>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600"/>
              <a:buFont typeface="Arial"/>
              <a:buNone/>
            </a:pPr>
            <a:r>
              <a:rPr lang="es-ES" sz="2200" b="1">
                <a:solidFill>
                  <a:schemeClr val="lt1"/>
                </a:solidFill>
                <a:latin typeface="Calibri"/>
                <a:ea typeface="Calibri"/>
                <a:cs typeface="Calibri"/>
                <a:sym typeface="Calibri"/>
              </a:rPr>
              <a:t>Ejes prioritarios</a:t>
            </a:r>
            <a:endParaRPr sz="2200" b="1" i="0" u="none" strike="noStrike" cap="none">
              <a:solidFill>
                <a:schemeClr val="lt1"/>
              </a:solidFill>
              <a:latin typeface="Calibri"/>
              <a:ea typeface="Calibri"/>
              <a:cs typeface="Calibri"/>
              <a:sym typeface="Calibri"/>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95"/>
        <p:cNvGrpSpPr/>
        <p:nvPr/>
      </p:nvGrpSpPr>
      <p:grpSpPr>
        <a:xfrm>
          <a:off x="0" y="0"/>
          <a:ext cx="0" cy="0"/>
          <a:chOff x="0" y="0"/>
          <a:chExt cx="0" cy="0"/>
        </a:xfrm>
      </p:grpSpPr>
      <p:pic>
        <p:nvPicPr>
          <p:cNvPr id="1396" name="Google Shape;1396;p70"/>
          <p:cNvPicPr preferRelativeResize="0"/>
          <p:nvPr/>
        </p:nvPicPr>
        <p:blipFill rotWithShape="1">
          <a:blip r:embed="rId3">
            <a:alphaModFix/>
          </a:blip>
          <a:srcRect/>
          <a:stretch/>
        </p:blipFill>
        <p:spPr>
          <a:xfrm>
            <a:off x="361420" y="3625237"/>
            <a:ext cx="2361452" cy="2011734"/>
          </a:xfrm>
          <a:prstGeom prst="rect">
            <a:avLst/>
          </a:prstGeom>
          <a:noFill/>
          <a:ln>
            <a:noFill/>
          </a:ln>
        </p:spPr>
      </p:pic>
      <p:pic>
        <p:nvPicPr>
          <p:cNvPr id="1397" name="Google Shape;1397;p70"/>
          <p:cNvPicPr preferRelativeResize="0"/>
          <p:nvPr/>
        </p:nvPicPr>
        <p:blipFill rotWithShape="1">
          <a:blip r:embed="rId4">
            <a:alphaModFix/>
          </a:blip>
          <a:srcRect l="9499" r="9490"/>
          <a:stretch/>
        </p:blipFill>
        <p:spPr>
          <a:xfrm>
            <a:off x="3210584" y="3703905"/>
            <a:ext cx="2394308" cy="1901393"/>
          </a:xfrm>
          <a:prstGeom prst="rect">
            <a:avLst/>
          </a:prstGeom>
          <a:noFill/>
          <a:ln>
            <a:noFill/>
          </a:ln>
        </p:spPr>
      </p:pic>
      <p:pic>
        <p:nvPicPr>
          <p:cNvPr id="1398" name="Google Shape;1398;p70"/>
          <p:cNvPicPr preferRelativeResize="0"/>
          <p:nvPr/>
        </p:nvPicPr>
        <p:blipFill rotWithShape="1">
          <a:blip r:embed="rId5">
            <a:alphaModFix/>
          </a:blip>
          <a:srcRect t="48145"/>
          <a:stretch/>
        </p:blipFill>
        <p:spPr>
          <a:xfrm>
            <a:off x="0" y="142875"/>
            <a:ext cx="12192000" cy="782725"/>
          </a:xfrm>
          <a:prstGeom prst="rect">
            <a:avLst/>
          </a:prstGeom>
          <a:noFill/>
          <a:ln>
            <a:noFill/>
          </a:ln>
        </p:spPr>
      </p:pic>
      <p:grpSp>
        <p:nvGrpSpPr>
          <p:cNvPr id="1399" name="Google Shape;1399;p70"/>
          <p:cNvGrpSpPr/>
          <p:nvPr/>
        </p:nvGrpSpPr>
        <p:grpSpPr>
          <a:xfrm>
            <a:off x="0" y="11"/>
            <a:ext cx="12192000" cy="720328"/>
            <a:chOff x="0" y="11"/>
            <a:chExt cx="12192000" cy="720328"/>
          </a:xfrm>
        </p:grpSpPr>
        <p:pic>
          <p:nvPicPr>
            <p:cNvPr id="1400" name="Google Shape;1400;p70"/>
            <p:cNvPicPr preferRelativeResize="0"/>
            <p:nvPr/>
          </p:nvPicPr>
          <p:blipFill rotWithShape="1">
            <a:blip r:embed="rId6">
              <a:alphaModFix/>
            </a:blip>
            <a:srcRect/>
            <a:stretch/>
          </p:blipFill>
          <p:spPr>
            <a:xfrm>
              <a:off x="0" y="11"/>
              <a:ext cx="12192000" cy="720328"/>
            </a:xfrm>
            <a:prstGeom prst="rect">
              <a:avLst/>
            </a:prstGeom>
            <a:noFill/>
            <a:ln>
              <a:noFill/>
            </a:ln>
          </p:spPr>
        </p:pic>
        <p:sp>
          <p:nvSpPr>
            <p:cNvPr id="1401" name="Google Shape;1401;p70"/>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402" name="Google Shape;1402;p70"/>
            <p:cNvPicPr preferRelativeResize="0"/>
            <p:nvPr/>
          </p:nvPicPr>
          <p:blipFill rotWithShape="1">
            <a:blip r:embed="rId7">
              <a:alphaModFix/>
            </a:blip>
            <a:srcRect l="3403" t="3429" r="75680" b="85156"/>
            <a:stretch/>
          </p:blipFill>
          <p:spPr>
            <a:xfrm>
              <a:off x="358300" y="131850"/>
              <a:ext cx="1654876" cy="507951"/>
            </a:xfrm>
            <a:prstGeom prst="rect">
              <a:avLst/>
            </a:prstGeom>
            <a:noFill/>
            <a:ln>
              <a:noFill/>
            </a:ln>
          </p:spPr>
        </p:pic>
        <p:pic>
          <p:nvPicPr>
            <p:cNvPr id="1403" name="Google Shape;1403;p70"/>
            <p:cNvPicPr preferRelativeResize="0"/>
            <p:nvPr/>
          </p:nvPicPr>
          <p:blipFill rotWithShape="1">
            <a:blip r:embed="rId7">
              <a:alphaModFix/>
            </a:blip>
            <a:srcRect l="46394" t="3429" r="39336" b="85156"/>
            <a:stretch/>
          </p:blipFill>
          <p:spPr>
            <a:xfrm>
              <a:off x="5550375" y="131850"/>
              <a:ext cx="1128873" cy="507951"/>
            </a:xfrm>
            <a:prstGeom prst="rect">
              <a:avLst/>
            </a:prstGeom>
            <a:noFill/>
            <a:ln>
              <a:noFill/>
            </a:ln>
          </p:spPr>
        </p:pic>
        <p:pic>
          <p:nvPicPr>
            <p:cNvPr id="1404" name="Google Shape;1404;p70"/>
            <p:cNvPicPr preferRelativeResize="0"/>
            <p:nvPr/>
          </p:nvPicPr>
          <p:blipFill rotWithShape="1">
            <a:blip r:embed="rId7">
              <a:alphaModFix/>
            </a:blip>
            <a:srcRect l="80757" t="3429" r="3428" b="85156"/>
            <a:stretch/>
          </p:blipFill>
          <p:spPr>
            <a:xfrm>
              <a:off x="10685868" y="131850"/>
              <a:ext cx="1251200" cy="507951"/>
            </a:xfrm>
            <a:prstGeom prst="rect">
              <a:avLst/>
            </a:prstGeom>
            <a:noFill/>
            <a:ln>
              <a:noFill/>
            </a:ln>
          </p:spPr>
        </p:pic>
      </p:grpSp>
      <p:sp>
        <p:nvSpPr>
          <p:cNvPr id="1405" name="Google Shape;1405;p70"/>
          <p:cNvSpPr txBox="1"/>
          <p:nvPr/>
        </p:nvSpPr>
        <p:spPr>
          <a:xfrm>
            <a:off x="3362554" y="5732987"/>
            <a:ext cx="2263812" cy="76940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3F3F3F"/>
              </a:buClr>
              <a:buSzPts val="1200"/>
              <a:buFont typeface="Arial"/>
              <a:buNone/>
            </a:pPr>
            <a:r>
              <a:rPr lang="es-ES" sz="1200" b="1" i="0" u="none" strike="noStrike" cap="none">
                <a:solidFill>
                  <a:srgbClr val="3F3F3F"/>
                </a:solidFill>
                <a:latin typeface="Calibri"/>
                <a:ea typeface="Calibri"/>
                <a:cs typeface="Calibri"/>
                <a:sym typeface="Calibri"/>
              </a:rPr>
              <a:t>Monto máximo por Proyecto Integral = </a:t>
            </a:r>
            <a:br>
              <a:rPr lang="es-ES" sz="1200" b="1" i="0" u="none" strike="noStrike" cap="none">
                <a:solidFill>
                  <a:srgbClr val="3F3F3F"/>
                </a:solidFill>
                <a:latin typeface="Calibri"/>
                <a:ea typeface="Calibri"/>
                <a:cs typeface="Calibri"/>
                <a:sym typeface="Calibri"/>
              </a:rPr>
            </a:br>
            <a:r>
              <a:rPr lang="es-ES" sz="2000" b="1" i="0" u="none" strike="noStrike" cap="none">
                <a:solidFill>
                  <a:srgbClr val="3F3F3F"/>
                </a:solidFill>
                <a:latin typeface="Calibri"/>
                <a:ea typeface="Calibri"/>
                <a:cs typeface="Calibri"/>
                <a:sym typeface="Calibri"/>
              </a:rPr>
              <a:t>S/ 10MM</a:t>
            </a:r>
            <a:endParaRPr sz="1100" b="1" i="0" u="none" strike="noStrike" cap="none">
              <a:solidFill>
                <a:srgbClr val="3F3F3F"/>
              </a:solidFill>
              <a:latin typeface="Calibri"/>
              <a:ea typeface="Calibri"/>
              <a:cs typeface="Calibri"/>
              <a:sym typeface="Calibri"/>
            </a:endParaRPr>
          </a:p>
        </p:txBody>
      </p:sp>
      <p:sp>
        <p:nvSpPr>
          <p:cNvPr id="1406" name="Google Shape;1406;p70"/>
          <p:cNvSpPr txBox="1"/>
          <p:nvPr/>
        </p:nvSpPr>
        <p:spPr>
          <a:xfrm>
            <a:off x="245206" y="5594635"/>
            <a:ext cx="2523242" cy="96949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3F3F3F"/>
              </a:buClr>
              <a:buSzPts val="1400"/>
              <a:buFont typeface="Arial"/>
              <a:buNone/>
            </a:pPr>
            <a:r>
              <a:rPr lang="es-ES" sz="1400" b="1" i="0" u="none" strike="noStrike" cap="none">
                <a:solidFill>
                  <a:srgbClr val="3F3F3F"/>
                </a:solidFill>
                <a:latin typeface="Calibri"/>
                <a:ea typeface="Calibri"/>
                <a:cs typeface="Calibri"/>
                <a:sym typeface="Calibri"/>
              </a:rPr>
              <a:t>Ámbito de atención: </a:t>
            </a:r>
            <a:br>
              <a:rPr lang="es-ES" sz="1100" b="1" i="0" u="none" strike="noStrike" cap="none">
                <a:solidFill>
                  <a:srgbClr val="3F3F3F"/>
                </a:solidFill>
                <a:latin typeface="Calibri"/>
                <a:ea typeface="Calibri"/>
                <a:cs typeface="Calibri"/>
                <a:sym typeface="Calibri"/>
              </a:rPr>
            </a:br>
            <a:r>
              <a:rPr lang="es-ES" sz="1100" b="1" i="0" u="none" strike="noStrike" cap="none">
                <a:solidFill>
                  <a:srgbClr val="3F3F3F"/>
                </a:solidFill>
                <a:latin typeface="Calibri"/>
                <a:ea typeface="Calibri"/>
                <a:cs typeface="Calibri"/>
                <a:sym typeface="Calibri"/>
              </a:rPr>
              <a:t>barrios urbanos de Centros Poblados con </a:t>
            </a:r>
            <a:r>
              <a:rPr lang="es-ES" sz="1600" b="1" i="0" u="none" strike="noStrike" cap="none">
                <a:solidFill>
                  <a:srgbClr val="3F3F3F"/>
                </a:solidFill>
                <a:latin typeface="Calibri"/>
                <a:ea typeface="Calibri"/>
                <a:cs typeface="Calibri"/>
                <a:sym typeface="Calibri"/>
              </a:rPr>
              <a:t>más de </a:t>
            </a:r>
            <a:br>
              <a:rPr lang="es-ES" sz="1600" b="1" i="0" u="none" strike="noStrike" cap="none">
                <a:solidFill>
                  <a:srgbClr val="3F3F3F"/>
                </a:solidFill>
                <a:latin typeface="Calibri"/>
                <a:ea typeface="Calibri"/>
                <a:cs typeface="Calibri"/>
                <a:sym typeface="Calibri"/>
              </a:rPr>
            </a:br>
            <a:r>
              <a:rPr lang="es-ES" sz="1600" b="1" i="0" u="none" strike="noStrike" cap="none">
                <a:solidFill>
                  <a:srgbClr val="3F3F3F"/>
                </a:solidFill>
                <a:latin typeface="Calibri"/>
                <a:ea typeface="Calibri"/>
                <a:cs typeface="Calibri"/>
                <a:sym typeface="Calibri"/>
              </a:rPr>
              <a:t>2001 habitantes</a:t>
            </a:r>
            <a:endParaRPr sz="1800" b="0" i="0" u="none" strike="noStrike" cap="none">
              <a:solidFill>
                <a:srgbClr val="3F3F3F"/>
              </a:solidFill>
              <a:latin typeface="Calibri"/>
              <a:ea typeface="Calibri"/>
              <a:cs typeface="Calibri"/>
              <a:sym typeface="Calibri"/>
            </a:endParaRPr>
          </a:p>
        </p:txBody>
      </p:sp>
      <p:sp>
        <p:nvSpPr>
          <p:cNvPr id="1407" name="Google Shape;1407;p70"/>
          <p:cNvSpPr/>
          <p:nvPr/>
        </p:nvSpPr>
        <p:spPr>
          <a:xfrm>
            <a:off x="342594" y="3221365"/>
            <a:ext cx="2397510" cy="667589"/>
          </a:xfrm>
          <a:prstGeom prst="rect">
            <a:avLst/>
          </a:prstGeom>
          <a:solidFill>
            <a:srgbClr val="D8D8D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408" name="Google Shape;1408;p70"/>
          <p:cNvSpPr/>
          <p:nvPr/>
        </p:nvSpPr>
        <p:spPr>
          <a:xfrm>
            <a:off x="342597" y="2541574"/>
            <a:ext cx="2397506" cy="701595"/>
          </a:xfrm>
          <a:prstGeom prst="rect">
            <a:avLst/>
          </a:prstGeom>
          <a:solidFill>
            <a:srgbClr val="253E7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409" name="Google Shape;1409;p70"/>
          <p:cNvSpPr txBox="1"/>
          <p:nvPr/>
        </p:nvSpPr>
        <p:spPr>
          <a:xfrm>
            <a:off x="342598" y="2661994"/>
            <a:ext cx="2397505" cy="504038"/>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rgbClr val="FFFFFF"/>
              </a:buClr>
              <a:buSzPts val="1400"/>
              <a:buFont typeface="Arial"/>
              <a:buNone/>
            </a:pPr>
            <a:r>
              <a:rPr lang="es-ES" sz="1400" b="1" i="0" u="none" strike="noStrike" cap="none">
                <a:solidFill>
                  <a:srgbClr val="FFFFFF"/>
                </a:solidFill>
                <a:latin typeface="Calibri"/>
                <a:ea typeface="Calibri"/>
                <a:cs typeface="Calibri"/>
                <a:sym typeface="Calibri"/>
              </a:rPr>
              <a:t>INFRAESTRUCTURA</a:t>
            </a:r>
            <a:br>
              <a:rPr lang="es-ES" sz="1400" b="1" i="0" u="none" strike="noStrike" cap="none">
                <a:solidFill>
                  <a:srgbClr val="FFFFFF"/>
                </a:solidFill>
                <a:latin typeface="Calibri"/>
                <a:ea typeface="Calibri"/>
                <a:cs typeface="Calibri"/>
                <a:sym typeface="Calibri"/>
              </a:rPr>
            </a:br>
            <a:r>
              <a:rPr lang="es-ES" sz="1000" b="0" i="0" u="none" strike="noStrike" cap="none">
                <a:solidFill>
                  <a:srgbClr val="FFFFFF"/>
                </a:solidFill>
                <a:latin typeface="Calibri"/>
                <a:ea typeface="Calibri"/>
                <a:cs typeface="Calibri"/>
                <a:sym typeface="Calibri"/>
              </a:rPr>
              <a:t>(Servicio de movilidad urbana)</a:t>
            </a:r>
            <a:endParaRPr sz="1000" b="0" i="0" u="none" strike="noStrike" cap="none">
              <a:solidFill>
                <a:srgbClr val="FFFFFF"/>
              </a:solidFill>
              <a:latin typeface="Calibri"/>
              <a:ea typeface="Calibri"/>
              <a:cs typeface="Calibri"/>
              <a:sym typeface="Calibri"/>
            </a:endParaRPr>
          </a:p>
        </p:txBody>
      </p:sp>
      <p:sp>
        <p:nvSpPr>
          <p:cNvPr id="1410" name="Google Shape;1410;p70"/>
          <p:cNvSpPr/>
          <p:nvPr/>
        </p:nvSpPr>
        <p:spPr>
          <a:xfrm>
            <a:off x="509928" y="3362205"/>
            <a:ext cx="2394308" cy="507896"/>
          </a:xfrm>
          <a:prstGeom prst="rect">
            <a:avLst/>
          </a:prstGeom>
          <a:noFill/>
          <a:ln>
            <a:noFill/>
          </a:ln>
        </p:spPr>
        <p:txBody>
          <a:bodyPr spcFirstLastPara="1" wrap="square" lIns="91425" tIns="45700" rIns="91425" bIns="45700" anchor="t" anchorCtr="0">
            <a:noAutofit/>
          </a:bodyPr>
          <a:lstStyle/>
          <a:p>
            <a:pPr marL="171450" marR="0" lvl="0" indent="-171450" algn="just" rtl="0">
              <a:lnSpc>
                <a:spcPct val="100000"/>
              </a:lnSpc>
              <a:spcBef>
                <a:spcPts val="0"/>
              </a:spcBef>
              <a:spcAft>
                <a:spcPts val="0"/>
              </a:spcAft>
              <a:buClr>
                <a:srgbClr val="000000"/>
              </a:buClr>
              <a:buSzPts val="1200"/>
              <a:buFont typeface="Calibri"/>
              <a:buChar char="-"/>
            </a:pPr>
            <a:r>
              <a:rPr lang="es-ES" sz="1200" b="0" i="0" u="none" strike="noStrike" cap="none">
                <a:solidFill>
                  <a:srgbClr val="000000"/>
                </a:solidFill>
                <a:latin typeface="Calibri"/>
                <a:ea typeface="Calibri"/>
                <a:cs typeface="Calibri"/>
                <a:sym typeface="Calibri"/>
              </a:rPr>
              <a:t>Pistas y Veredas</a:t>
            </a:r>
            <a:endParaRPr sz="1400" b="0" i="0" u="none" strike="noStrike" cap="none">
              <a:solidFill>
                <a:srgbClr val="000000"/>
              </a:solidFill>
              <a:latin typeface="Calibri"/>
              <a:ea typeface="Calibri"/>
              <a:cs typeface="Calibri"/>
              <a:sym typeface="Calibri"/>
            </a:endParaRPr>
          </a:p>
          <a:p>
            <a:pPr marL="171450" marR="0" lvl="0" indent="-171450" algn="just" rtl="0">
              <a:lnSpc>
                <a:spcPct val="100000"/>
              </a:lnSpc>
              <a:spcBef>
                <a:spcPts val="0"/>
              </a:spcBef>
              <a:spcAft>
                <a:spcPts val="0"/>
              </a:spcAft>
              <a:buClr>
                <a:srgbClr val="000000"/>
              </a:buClr>
              <a:buSzPts val="1200"/>
              <a:buFont typeface="Calibri"/>
              <a:buChar char="-"/>
            </a:pPr>
            <a:r>
              <a:rPr lang="es-ES" sz="1200" b="0" i="0" u="none" strike="noStrike" cap="none">
                <a:solidFill>
                  <a:srgbClr val="000000"/>
                </a:solidFill>
                <a:latin typeface="Calibri"/>
                <a:ea typeface="Calibri"/>
                <a:cs typeface="Calibri"/>
                <a:sym typeface="Calibri"/>
              </a:rPr>
              <a:t>Puentes Urbanos</a:t>
            </a:r>
            <a:endParaRPr sz="1200" b="0" i="0" u="none" strike="noStrike" cap="none">
              <a:solidFill>
                <a:srgbClr val="000000"/>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Calibri"/>
              <a:ea typeface="Calibri"/>
              <a:cs typeface="Calibri"/>
              <a:sym typeface="Calibri"/>
            </a:endParaRPr>
          </a:p>
        </p:txBody>
      </p:sp>
      <p:sp>
        <p:nvSpPr>
          <p:cNvPr id="1411" name="Google Shape;1411;p70"/>
          <p:cNvSpPr/>
          <p:nvPr/>
        </p:nvSpPr>
        <p:spPr>
          <a:xfrm>
            <a:off x="3230327" y="3239578"/>
            <a:ext cx="2397510" cy="660172"/>
          </a:xfrm>
          <a:prstGeom prst="rect">
            <a:avLst/>
          </a:prstGeom>
          <a:solidFill>
            <a:srgbClr val="D8D8D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412" name="Google Shape;1412;p70"/>
          <p:cNvSpPr/>
          <p:nvPr/>
        </p:nvSpPr>
        <p:spPr>
          <a:xfrm>
            <a:off x="3230330" y="2559787"/>
            <a:ext cx="2397506" cy="701595"/>
          </a:xfrm>
          <a:prstGeom prst="rect">
            <a:avLst/>
          </a:prstGeom>
          <a:solidFill>
            <a:srgbClr val="253E7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413" name="Google Shape;1413;p70"/>
          <p:cNvSpPr txBox="1"/>
          <p:nvPr/>
        </p:nvSpPr>
        <p:spPr>
          <a:xfrm>
            <a:off x="3230331" y="2661994"/>
            <a:ext cx="2397505" cy="504038"/>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rgbClr val="FFFFFF"/>
              </a:buClr>
              <a:buSzPts val="1400"/>
              <a:buFont typeface="Arial"/>
              <a:buNone/>
            </a:pPr>
            <a:r>
              <a:rPr lang="es-ES" sz="1400" b="1" i="0" u="none" strike="noStrike" cap="none">
                <a:solidFill>
                  <a:srgbClr val="FFFFFF"/>
                </a:solidFill>
                <a:latin typeface="Calibri"/>
                <a:ea typeface="Calibri"/>
                <a:cs typeface="Calibri"/>
                <a:sym typeface="Calibri"/>
              </a:rPr>
              <a:t>EQUIPAMIENTO</a:t>
            </a:r>
            <a:br>
              <a:rPr lang="es-ES" sz="1400" b="1" i="0" u="none" strike="noStrike" cap="none">
                <a:solidFill>
                  <a:srgbClr val="FFFFFF"/>
                </a:solidFill>
                <a:latin typeface="Calibri"/>
                <a:ea typeface="Calibri"/>
                <a:cs typeface="Calibri"/>
                <a:sym typeface="Calibri"/>
              </a:rPr>
            </a:br>
            <a:r>
              <a:rPr lang="es-ES" sz="1000" b="0" i="0" u="none" strike="noStrike" cap="none">
                <a:solidFill>
                  <a:srgbClr val="FFFFFF"/>
                </a:solidFill>
                <a:latin typeface="Calibri"/>
                <a:ea typeface="Calibri"/>
                <a:cs typeface="Calibri"/>
                <a:sym typeface="Calibri"/>
              </a:rPr>
              <a:t>(Servicio de espacios públicos)</a:t>
            </a:r>
            <a:endParaRPr sz="1000" b="0" i="0" u="none" strike="noStrike" cap="none">
              <a:solidFill>
                <a:srgbClr val="FFFFFF"/>
              </a:solidFill>
              <a:latin typeface="Calibri"/>
              <a:ea typeface="Calibri"/>
              <a:cs typeface="Calibri"/>
              <a:sym typeface="Calibri"/>
            </a:endParaRPr>
          </a:p>
        </p:txBody>
      </p:sp>
      <p:sp>
        <p:nvSpPr>
          <p:cNvPr id="1414" name="Google Shape;1414;p70"/>
          <p:cNvSpPr/>
          <p:nvPr/>
        </p:nvSpPr>
        <p:spPr>
          <a:xfrm>
            <a:off x="3379557" y="3304108"/>
            <a:ext cx="2394308" cy="507896"/>
          </a:xfrm>
          <a:prstGeom prst="rect">
            <a:avLst/>
          </a:prstGeom>
          <a:noFill/>
          <a:ln>
            <a:noFill/>
          </a:ln>
        </p:spPr>
        <p:txBody>
          <a:bodyPr spcFirstLastPara="1" wrap="square" lIns="91425" tIns="45700" rIns="91425" bIns="45700" anchor="t" anchorCtr="0">
            <a:noAutofit/>
          </a:bodyPr>
          <a:lstStyle/>
          <a:p>
            <a:pPr marL="171450" marR="0" lvl="0" indent="-171450" algn="just" rtl="0">
              <a:lnSpc>
                <a:spcPct val="100000"/>
              </a:lnSpc>
              <a:spcBef>
                <a:spcPts val="0"/>
              </a:spcBef>
              <a:spcAft>
                <a:spcPts val="0"/>
              </a:spcAft>
              <a:buClr>
                <a:srgbClr val="000000"/>
              </a:buClr>
              <a:buSzPts val="1200"/>
              <a:buFont typeface="Calibri"/>
              <a:buChar char="-"/>
            </a:pPr>
            <a:r>
              <a:rPr lang="es-ES" sz="1200" b="0" i="0" u="none" strike="noStrike" cap="none">
                <a:solidFill>
                  <a:srgbClr val="000000"/>
                </a:solidFill>
                <a:latin typeface="Calibri"/>
                <a:ea typeface="Calibri"/>
                <a:cs typeface="Calibri"/>
                <a:sym typeface="Calibri"/>
              </a:rPr>
              <a:t>Losa de usos múltiples</a:t>
            </a:r>
            <a:endParaRPr sz="1400" b="0" i="0" u="none" strike="noStrike" cap="none">
              <a:solidFill>
                <a:srgbClr val="000000"/>
              </a:solidFill>
              <a:latin typeface="Calibri"/>
              <a:ea typeface="Calibri"/>
              <a:cs typeface="Calibri"/>
              <a:sym typeface="Calibri"/>
            </a:endParaRPr>
          </a:p>
          <a:p>
            <a:pPr marL="171450" marR="0" lvl="0" indent="-171450" algn="just" rtl="0">
              <a:lnSpc>
                <a:spcPct val="100000"/>
              </a:lnSpc>
              <a:spcBef>
                <a:spcPts val="0"/>
              </a:spcBef>
              <a:spcAft>
                <a:spcPts val="0"/>
              </a:spcAft>
              <a:buClr>
                <a:srgbClr val="000000"/>
              </a:buClr>
              <a:buSzPts val="1200"/>
              <a:buFont typeface="Calibri"/>
              <a:buChar char="-"/>
            </a:pPr>
            <a:r>
              <a:rPr lang="es-ES" sz="1200" b="0" i="0" u="none" strike="noStrike" cap="none">
                <a:solidFill>
                  <a:srgbClr val="000000"/>
                </a:solidFill>
                <a:latin typeface="Calibri"/>
                <a:ea typeface="Calibri"/>
                <a:cs typeface="Calibri"/>
                <a:sym typeface="Calibri"/>
              </a:rPr>
              <a:t>Parques</a:t>
            </a:r>
            <a:endParaRPr sz="1400" b="0" i="0" u="none" strike="noStrike" cap="none">
              <a:solidFill>
                <a:srgbClr val="000000"/>
              </a:solidFill>
              <a:latin typeface="Calibri"/>
              <a:ea typeface="Calibri"/>
              <a:cs typeface="Calibri"/>
              <a:sym typeface="Calibri"/>
            </a:endParaRPr>
          </a:p>
          <a:p>
            <a:pPr marL="171450" marR="0" lvl="0" indent="-171450" algn="just" rtl="0">
              <a:lnSpc>
                <a:spcPct val="100000"/>
              </a:lnSpc>
              <a:spcBef>
                <a:spcPts val="0"/>
              </a:spcBef>
              <a:spcAft>
                <a:spcPts val="0"/>
              </a:spcAft>
              <a:buClr>
                <a:srgbClr val="000000"/>
              </a:buClr>
              <a:buSzPts val="1200"/>
              <a:buFont typeface="Calibri"/>
              <a:buChar char="-"/>
            </a:pPr>
            <a:r>
              <a:rPr lang="es-ES" sz="1200" b="0" i="0" u="none" strike="noStrike" cap="none">
                <a:solidFill>
                  <a:srgbClr val="000000"/>
                </a:solidFill>
                <a:latin typeface="Calibri"/>
                <a:ea typeface="Calibri"/>
                <a:cs typeface="Calibri"/>
                <a:sym typeface="Calibri"/>
              </a:rPr>
              <a:t>Plazas</a:t>
            </a:r>
            <a:endParaRPr sz="1400" b="0" i="0" u="none" strike="noStrike" cap="none">
              <a:solidFill>
                <a:srgbClr val="000000"/>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Calibri"/>
              <a:ea typeface="Calibri"/>
              <a:cs typeface="Calibri"/>
              <a:sym typeface="Calibri"/>
            </a:endParaRPr>
          </a:p>
        </p:txBody>
      </p:sp>
      <p:sp>
        <p:nvSpPr>
          <p:cNvPr id="1415" name="Google Shape;1415;p70"/>
          <p:cNvSpPr/>
          <p:nvPr/>
        </p:nvSpPr>
        <p:spPr>
          <a:xfrm>
            <a:off x="368860" y="1937591"/>
            <a:ext cx="5292223" cy="539248"/>
          </a:xfrm>
          <a:prstGeom prst="rect">
            <a:avLst/>
          </a:prstGeom>
          <a:solidFill>
            <a:srgbClr val="04AC9A"/>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416" name="Google Shape;1416;p70"/>
          <p:cNvSpPr txBox="1"/>
          <p:nvPr/>
        </p:nvSpPr>
        <p:spPr>
          <a:xfrm>
            <a:off x="368861" y="2032941"/>
            <a:ext cx="5292224" cy="387405"/>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rgbClr val="FFFFFF"/>
              </a:buClr>
              <a:buSzPts val="1400"/>
              <a:buFont typeface="Arial"/>
              <a:buNone/>
            </a:pPr>
            <a:r>
              <a:rPr lang="es-ES" sz="1400" b="1" i="0" u="none" strike="noStrike" cap="none" dirty="0">
                <a:solidFill>
                  <a:srgbClr val="FFFFFF"/>
                </a:solidFill>
                <a:latin typeface="Calibri"/>
                <a:ea typeface="Calibri"/>
                <a:cs typeface="Calibri"/>
                <a:sym typeface="Calibri"/>
              </a:rPr>
              <a:t>PMIB evalúa los proyectos y monitorea la ejecución de los Gobiernos Locales y Regionales</a:t>
            </a:r>
            <a:endParaRPr sz="1000" b="0" i="0" u="none" strike="noStrike" cap="none" dirty="0">
              <a:solidFill>
                <a:srgbClr val="FFFFFF"/>
              </a:solidFill>
              <a:latin typeface="Calibri"/>
              <a:ea typeface="Calibri"/>
              <a:cs typeface="Calibri"/>
              <a:sym typeface="Calibri"/>
            </a:endParaRPr>
          </a:p>
        </p:txBody>
      </p:sp>
      <p:sp>
        <p:nvSpPr>
          <p:cNvPr id="1417" name="Google Shape;1417;p70"/>
          <p:cNvSpPr/>
          <p:nvPr/>
        </p:nvSpPr>
        <p:spPr>
          <a:xfrm>
            <a:off x="2754347" y="2638310"/>
            <a:ext cx="405230" cy="58477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E7B"/>
              </a:buClr>
              <a:buSzPts val="3200"/>
              <a:buFont typeface="Arial"/>
              <a:buNone/>
            </a:pPr>
            <a:r>
              <a:rPr lang="es-ES" sz="3200" b="1" i="0" u="none" strike="noStrike" cap="none">
                <a:solidFill>
                  <a:srgbClr val="253E7B"/>
                </a:solidFill>
                <a:latin typeface="Century Gothic"/>
                <a:ea typeface="Century Gothic"/>
                <a:cs typeface="Century Gothic"/>
                <a:sym typeface="Century Gothic"/>
              </a:rPr>
              <a:t>+</a:t>
            </a:r>
            <a:endParaRPr sz="3200" b="0" i="0" u="none" strike="noStrike" cap="none">
              <a:solidFill>
                <a:srgbClr val="000000"/>
              </a:solidFill>
              <a:latin typeface="Calibri"/>
              <a:ea typeface="Calibri"/>
              <a:cs typeface="Calibri"/>
              <a:sym typeface="Calibri"/>
            </a:endParaRPr>
          </a:p>
        </p:txBody>
      </p:sp>
      <p:grpSp>
        <p:nvGrpSpPr>
          <p:cNvPr id="1418" name="Google Shape;1418;p70"/>
          <p:cNvGrpSpPr/>
          <p:nvPr/>
        </p:nvGrpSpPr>
        <p:grpSpPr>
          <a:xfrm>
            <a:off x="8447626" y="1324969"/>
            <a:ext cx="3456000" cy="5035812"/>
            <a:chOff x="1758950" y="2360613"/>
            <a:chExt cx="4424363" cy="6446837"/>
          </a:xfrm>
        </p:grpSpPr>
        <p:sp>
          <p:nvSpPr>
            <p:cNvPr id="1419" name="Google Shape;1419;p70"/>
            <p:cNvSpPr/>
            <p:nvPr/>
          </p:nvSpPr>
          <p:spPr>
            <a:xfrm>
              <a:off x="2682875" y="3398838"/>
              <a:ext cx="558800" cy="1397000"/>
            </a:xfrm>
            <a:custGeom>
              <a:avLst/>
              <a:gdLst/>
              <a:ahLst/>
              <a:cxnLst/>
              <a:rect l="l" t="t" r="r" b="b"/>
              <a:pathLst>
                <a:path w="352" h="880" extrusionOk="0">
                  <a:moveTo>
                    <a:pt x="222" y="467"/>
                  </a:moveTo>
                  <a:lnTo>
                    <a:pt x="222" y="474"/>
                  </a:lnTo>
                  <a:lnTo>
                    <a:pt x="222" y="482"/>
                  </a:lnTo>
                  <a:lnTo>
                    <a:pt x="222" y="490"/>
                  </a:lnTo>
                  <a:lnTo>
                    <a:pt x="230" y="490"/>
                  </a:lnTo>
                  <a:lnTo>
                    <a:pt x="230" y="497"/>
                  </a:lnTo>
                  <a:lnTo>
                    <a:pt x="230" y="505"/>
                  </a:lnTo>
                  <a:lnTo>
                    <a:pt x="230" y="513"/>
                  </a:lnTo>
                  <a:lnTo>
                    <a:pt x="230" y="520"/>
                  </a:lnTo>
                  <a:lnTo>
                    <a:pt x="230" y="528"/>
                  </a:lnTo>
                  <a:lnTo>
                    <a:pt x="230" y="536"/>
                  </a:lnTo>
                  <a:lnTo>
                    <a:pt x="222" y="536"/>
                  </a:lnTo>
                  <a:lnTo>
                    <a:pt x="222" y="528"/>
                  </a:lnTo>
                  <a:lnTo>
                    <a:pt x="214" y="528"/>
                  </a:lnTo>
                  <a:lnTo>
                    <a:pt x="214" y="536"/>
                  </a:lnTo>
                  <a:lnTo>
                    <a:pt x="214" y="543"/>
                  </a:lnTo>
                  <a:lnTo>
                    <a:pt x="214" y="551"/>
                  </a:lnTo>
                  <a:lnTo>
                    <a:pt x="214" y="559"/>
                  </a:lnTo>
                  <a:lnTo>
                    <a:pt x="214" y="566"/>
                  </a:lnTo>
                  <a:lnTo>
                    <a:pt x="214" y="574"/>
                  </a:lnTo>
                  <a:lnTo>
                    <a:pt x="222" y="574"/>
                  </a:lnTo>
                  <a:lnTo>
                    <a:pt x="222" y="582"/>
                  </a:lnTo>
                  <a:lnTo>
                    <a:pt x="214" y="582"/>
                  </a:lnTo>
                  <a:lnTo>
                    <a:pt x="214" y="589"/>
                  </a:lnTo>
                  <a:lnTo>
                    <a:pt x="207" y="597"/>
                  </a:lnTo>
                  <a:lnTo>
                    <a:pt x="214" y="604"/>
                  </a:lnTo>
                  <a:lnTo>
                    <a:pt x="214" y="612"/>
                  </a:lnTo>
                  <a:lnTo>
                    <a:pt x="214" y="620"/>
                  </a:lnTo>
                  <a:lnTo>
                    <a:pt x="214" y="627"/>
                  </a:lnTo>
                  <a:lnTo>
                    <a:pt x="222" y="627"/>
                  </a:lnTo>
                  <a:lnTo>
                    <a:pt x="230" y="627"/>
                  </a:lnTo>
                  <a:lnTo>
                    <a:pt x="230" y="635"/>
                  </a:lnTo>
                  <a:lnTo>
                    <a:pt x="237" y="635"/>
                  </a:lnTo>
                  <a:lnTo>
                    <a:pt x="237" y="643"/>
                  </a:lnTo>
                  <a:lnTo>
                    <a:pt x="237" y="650"/>
                  </a:lnTo>
                  <a:lnTo>
                    <a:pt x="237" y="658"/>
                  </a:lnTo>
                  <a:lnTo>
                    <a:pt x="237" y="666"/>
                  </a:lnTo>
                  <a:lnTo>
                    <a:pt x="245" y="666"/>
                  </a:lnTo>
                  <a:lnTo>
                    <a:pt x="253" y="666"/>
                  </a:lnTo>
                  <a:lnTo>
                    <a:pt x="260" y="666"/>
                  </a:lnTo>
                  <a:lnTo>
                    <a:pt x="268" y="673"/>
                  </a:lnTo>
                  <a:lnTo>
                    <a:pt x="260" y="673"/>
                  </a:lnTo>
                  <a:lnTo>
                    <a:pt x="268" y="673"/>
                  </a:lnTo>
                  <a:lnTo>
                    <a:pt x="268" y="681"/>
                  </a:lnTo>
                  <a:lnTo>
                    <a:pt x="268" y="673"/>
                  </a:lnTo>
                  <a:lnTo>
                    <a:pt x="276" y="666"/>
                  </a:lnTo>
                  <a:lnTo>
                    <a:pt x="283" y="666"/>
                  </a:lnTo>
                  <a:lnTo>
                    <a:pt x="283" y="673"/>
                  </a:lnTo>
                  <a:lnTo>
                    <a:pt x="291" y="681"/>
                  </a:lnTo>
                  <a:lnTo>
                    <a:pt x="291" y="673"/>
                  </a:lnTo>
                  <a:lnTo>
                    <a:pt x="291" y="666"/>
                  </a:lnTo>
                  <a:lnTo>
                    <a:pt x="291" y="673"/>
                  </a:lnTo>
                  <a:lnTo>
                    <a:pt x="298" y="673"/>
                  </a:lnTo>
                  <a:lnTo>
                    <a:pt x="298" y="681"/>
                  </a:lnTo>
                  <a:lnTo>
                    <a:pt x="306" y="681"/>
                  </a:lnTo>
                  <a:lnTo>
                    <a:pt x="306" y="689"/>
                  </a:lnTo>
                  <a:lnTo>
                    <a:pt x="314" y="689"/>
                  </a:lnTo>
                  <a:lnTo>
                    <a:pt x="314" y="696"/>
                  </a:lnTo>
                  <a:lnTo>
                    <a:pt x="314" y="689"/>
                  </a:lnTo>
                  <a:lnTo>
                    <a:pt x="314" y="696"/>
                  </a:lnTo>
                  <a:lnTo>
                    <a:pt x="321" y="696"/>
                  </a:lnTo>
                  <a:lnTo>
                    <a:pt x="329" y="696"/>
                  </a:lnTo>
                  <a:lnTo>
                    <a:pt x="337" y="696"/>
                  </a:lnTo>
                  <a:lnTo>
                    <a:pt x="337" y="704"/>
                  </a:lnTo>
                  <a:lnTo>
                    <a:pt x="337" y="712"/>
                  </a:lnTo>
                  <a:lnTo>
                    <a:pt x="337" y="719"/>
                  </a:lnTo>
                  <a:lnTo>
                    <a:pt x="344" y="719"/>
                  </a:lnTo>
                  <a:lnTo>
                    <a:pt x="344" y="727"/>
                  </a:lnTo>
                  <a:lnTo>
                    <a:pt x="352" y="727"/>
                  </a:lnTo>
                  <a:lnTo>
                    <a:pt x="352" y="735"/>
                  </a:lnTo>
                  <a:lnTo>
                    <a:pt x="352" y="742"/>
                  </a:lnTo>
                  <a:lnTo>
                    <a:pt x="344" y="742"/>
                  </a:lnTo>
                  <a:lnTo>
                    <a:pt x="344" y="750"/>
                  </a:lnTo>
                  <a:lnTo>
                    <a:pt x="344" y="758"/>
                  </a:lnTo>
                  <a:lnTo>
                    <a:pt x="337" y="758"/>
                  </a:lnTo>
                  <a:lnTo>
                    <a:pt x="329" y="758"/>
                  </a:lnTo>
                  <a:lnTo>
                    <a:pt x="329" y="750"/>
                  </a:lnTo>
                  <a:lnTo>
                    <a:pt x="321" y="750"/>
                  </a:lnTo>
                  <a:lnTo>
                    <a:pt x="321" y="758"/>
                  </a:lnTo>
                  <a:lnTo>
                    <a:pt x="314" y="758"/>
                  </a:lnTo>
                  <a:lnTo>
                    <a:pt x="314" y="765"/>
                  </a:lnTo>
                  <a:lnTo>
                    <a:pt x="306" y="765"/>
                  </a:lnTo>
                  <a:lnTo>
                    <a:pt x="306" y="773"/>
                  </a:lnTo>
                  <a:lnTo>
                    <a:pt x="306" y="781"/>
                  </a:lnTo>
                  <a:lnTo>
                    <a:pt x="306" y="788"/>
                  </a:lnTo>
                  <a:lnTo>
                    <a:pt x="298" y="788"/>
                  </a:lnTo>
                  <a:lnTo>
                    <a:pt x="298" y="796"/>
                  </a:lnTo>
                  <a:lnTo>
                    <a:pt x="291" y="796"/>
                  </a:lnTo>
                  <a:lnTo>
                    <a:pt x="283" y="796"/>
                  </a:lnTo>
                  <a:lnTo>
                    <a:pt x="283" y="804"/>
                  </a:lnTo>
                  <a:lnTo>
                    <a:pt x="291" y="804"/>
                  </a:lnTo>
                  <a:lnTo>
                    <a:pt x="291" y="811"/>
                  </a:lnTo>
                  <a:lnTo>
                    <a:pt x="298" y="811"/>
                  </a:lnTo>
                  <a:lnTo>
                    <a:pt x="298" y="819"/>
                  </a:lnTo>
                  <a:lnTo>
                    <a:pt x="298" y="827"/>
                  </a:lnTo>
                  <a:lnTo>
                    <a:pt x="291" y="827"/>
                  </a:lnTo>
                  <a:lnTo>
                    <a:pt x="291" y="819"/>
                  </a:lnTo>
                  <a:lnTo>
                    <a:pt x="283" y="819"/>
                  </a:lnTo>
                  <a:lnTo>
                    <a:pt x="283" y="811"/>
                  </a:lnTo>
                  <a:lnTo>
                    <a:pt x="276" y="811"/>
                  </a:lnTo>
                  <a:lnTo>
                    <a:pt x="276" y="819"/>
                  </a:lnTo>
                  <a:lnTo>
                    <a:pt x="276" y="811"/>
                  </a:lnTo>
                  <a:lnTo>
                    <a:pt x="276" y="819"/>
                  </a:lnTo>
                  <a:lnTo>
                    <a:pt x="268" y="819"/>
                  </a:lnTo>
                  <a:lnTo>
                    <a:pt x="268" y="811"/>
                  </a:lnTo>
                  <a:lnTo>
                    <a:pt x="260" y="811"/>
                  </a:lnTo>
                  <a:lnTo>
                    <a:pt x="260" y="804"/>
                  </a:lnTo>
                  <a:lnTo>
                    <a:pt x="253" y="804"/>
                  </a:lnTo>
                  <a:lnTo>
                    <a:pt x="253" y="796"/>
                  </a:lnTo>
                  <a:lnTo>
                    <a:pt x="245" y="796"/>
                  </a:lnTo>
                  <a:lnTo>
                    <a:pt x="245" y="804"/>
                  </a:lnTo>
                  <a:lnTo>
                    <a:pt x="237" y="804"/>
                  </a:lnTo>
                  <a:lnTo>
                    <a:pt x="230" y="804"/>
                  </a:lnTo>
                  <a:lnTo>
                    <a:pt x="222" y="804"/>
                  </a:lnTo>
                  <a:lnTo>
                    <a:pt x="222" y="811"/>
                  </a:lnTo>
                  <a:lnTo>
                    <a:pt x="222" y="819"/>
                  </a:lnTo>
                  <a:lnTo>
                    <a:pt x="222" y="827"/>
                  </a:lnTo>
                  <a:lnTo>
                    <a:pt x="214" y="827"/>
                  </a:lnTo>
                  <a:lnTo>
                    <a:pt x="222" y="827"/>
                  </a:lnTo>
                  <a:lnTo>
                    <a:pt x="222" y="834"/>
                  </a:lnTo>
                  <a:lnTo>
                    <a:pt x="222" y="842"/>
                  </a:lnTo>
                  <a:lnTo>
                    <a:pt x="214" y="842"/>
                  </a:lnTo>
                  <a:lnTo>
                    <a:pt x="214" y="834"/>
                  </a:lnTo>
                  <a:lnTo>
                    <a:pt x="214" y="842"/>
                  </a:lnTo>
                  <a:lnTo>
                    <a:pt x="214" y="849"/>
                  </a:lnTo>
                  <a:lnTo>
                    <a:pt x="222" y="849"/>
                  </a:lnTo>
                  <a:lnTo>
                    <a:pt x="222" y="857"/>
                  </a:lnTo>
                  <a:lnTo>
                    <a:pt x="222" y="849"/>
                  </a:lnTo>
                  <a:lnTo>
                    <a:pt x="222" y="857"/>
                  </a:lnTo>
                  <a:lnTo>
                    <a:pt x="222" y="865"/>
                  </a:lnTo>
                  <a:lnTo>
                    <a:pt x="222" y="872"/>
                  </a:lnTo>
                  <a:lnTo>
                    <a:pt x="214" y="872"/>
                  </a:lnTo>
                  <a:lnTo>
                    <a:pt x="214" y="880"/>
                  </a:lnTo>
                  <a:lnTo>
                    <a:pt x="214" y="872"/>
                  </a:lnTo>
                  <a:lnTo>
                    <a:pt x="214" y="865"/>
                  </a:lnTo>
                  <a:lnTo>
                    <a:pt x="214" y="872"/>
                  </a:lnTo>
                  <a:lnTo>
                    <a:pt x="207" y="872"/>
                  </a:lnTo>
                  <a:lnTo>
                    <a:pt x="207" y="880"/>
                  </a:lnTo>
                  <a:lnTo>
                    <a:pt x="199" y="872"/>
                  </a:lnTo>
                  <a:lnTo>
                    <a:pt x="199" y="880"/>
                  </a:lnTo>
                  <a:lnTo>
                    <a:pt x="199" y="872"/>
                  </a:lnTo>
                  <a:lnTo>
                    <a:pt x="191" y="872"/>
                  </a:lnTo>
                  <a:lnTo>
                    <a:pt x="191" y="880"/>
                  </a:lnTo>
                  <a:lnTo>
                    <a:pt x="184" y="880"/>
                  </a:lnTo>
                  <a:lnTo>
                    <a:pt x="176" y="880"/>
                  </a:lnTo>
                  <a:lnTo>
                    <a:pt x="168" y="880"/>
                  </a:lnTo>
                  <a:lnTo>
                    <a:pt x="161" y="880"/>
                  </a:lnTo>
                  <a:lnTo>
                    <a:pt x="161" y="872"/>
                  </a:lnTo>
                  <a:lnTo>
                    <a:pt x="161" y="865"/>
                  </a:lnTo>
                  <a:lnTo>
                    <a:pt x="161" y="857"/>
                  </a:lnTo>
                  <a:lnTo>
                    <a:pt x="161" y="849"/>
                  </a:lnTo>
                  <a:lnTo>
                    <a:pt x="153" y="849"/>
                  </a:lnTo>
                  <a:lnTo>
                    <a:pt x="161" y="849"/>
                  </a:lnTo>
                  <a:lnTo>
                    <a:pt x="161" y="842"/>
                  </a:lnTo>
                  <a:lnTo>
                    <a:pt x="153" y="842"/>
                  </a:lnTo>
                  <a:lnTo>
                    <a:pt x="161" y="842"/>
                  </a:lnTo>
                  <a:lnTo>
                    <a:pt x="153" y="842"/>
                  </a:lnTo>
                  <a:lnTo>
                    <a:pt x="153" y="834"/>
                  </a:lnTo>
                  <a:lnTo>
                    <a:pt x="153" y="827"/>
                  </a:lnTo>
                  <a:lnTo>
                    <a:pt x="153" y="819"/>
                  </a:lnTo>
                  <a:lnTo>
                    <a:pt x="153" y="811"/>
                  </a:lnTo>
                  <a:lnTo>
                    <a:pt x="145" y="811"/>
                  </a:lnTo>
                  <a:lnTo>
                    <a:pt x="138" y="811"/>
                  </a:lnTo>
                  <a:lnTo>
                    <a:pt x="138" y="804"/>
                  </a:lnTo>
                  <a:lnTo>
                    <a:pt x="138" y="796"/>
                  </a:lnTo>
                  <a:lnTo>
                    <a:pt x="130" y="796"/>
                  </a:lnTo>
                  <a:lnTo>
                    <a:pt x="138" y="796"/>
                  </a:lnTo>
                  <a:lnTo>
                    <a:pt x="138" y="788"/>
                  </a:lnTo>
                  <a:lnTo>
                    <a:pt x="130" y="788"/>
                  </a:lnTo>
                  <a:lnTo>
                    <a:pt x="130" y="781"/>
                  </a:lnTo>
                  <a:lnTo>
                    <a:pt x="130" y="773"/>
                  </a:lnTo>
                  <a:lnTo>
                    <a:pt x="122" y="773"/>
                  </a:lnTo>
                  <a:lnTo>
                    <a:pt x="122" y="765"/>
                  </a:lnTo>
                  <a:lnTo>
                    <a:pt x="115" y="765"/>
                  </a:lnTo>
                  <a:lnTo>
                    <a:pt x="115" y="758"/>
                  </a:lnTo>
                  <a:lnTo>
                    <a:pt x="107" y="758"/>
                  </a:lnTo>
                  <a:lnTo>
                    <a:pt x="107" y="750"/>
                  </a:lnTo>
                  <a:lnTo>
                    <a:pt x="99" y="750"/>
                  </a:lnTo>
                  <a:lnTo>
                    <a:pt x="92" y="750"/>
                  </a:lnTo>
                  <a:lnTo>
                    <a:pt x="92" y="742"/>
                  </a:lnTo>
                  <a:lnTo>
                    <a:pt x="84" y="742"/>
                  </a:lnTo>
                  <a:lnTo>
                    <a:pt x="84" y="735"/>
                  </a:lnTo>
                  <a:lnTo>
                    <a:pt x="84" y="727"/>
                  </a:lnTo>
                  <a:lnTo>
                    <a:pt x="76" y="727"/>
                  </a:lnTo>
                  <a:lnTo>
                    <a:pt x="76" y="719"/>
                  </a:lnTo>
                  <a:lnTo>
                    <a:pt x="76" y="712"/>
                  </a:lnTo>
                  <a:lnTo>
                    <a:pt x="69" y="712"/>
                  </a:lnTo>
                  <a:lnTo>
                    <a:pt x="69" y="704"/>
                  </a:lnTo>
                  <a:lnTo>
                    <a:pt x="61" y="704"/>
                  </a:lnTo>
                  <a:lnTo>
                    <a:pt x="61" y="696"/>
                  </a:lnTo>
                  <a:lnTo>
                    <a:pt x="53" y="696"/>
                  </a:lnTo>
                  <a:lnTo>
                    <a:pt x="53" y="689"/>
                  </a:lnTo>
                  <a:lnTo>
                    <a:pt x="53" y="681"/>
                  </a:lnTo>
                  <a:lnTo>
                    <a:pt x="46" y="681"/>
                  </a:lnTo>
                  <a:lnTo>
                    <a:pt x="38" y="681"/>
                  </a:lnTo>
                  <a:lnTo>
                    <a:pt x="31" y="681"/>
                  </a:lnTo>
                  <a:lnTo>
                    <a:pt x="23" y="681"/>
                  </a:lnTo>
                  <a:lnTo>
                    <a:pt x="23" y="673"/>
                  </a:lnTo>
                  <a:lnTo>
                    <a:pt x="23" y="666"/>
                  </a:lnTo>
                  <a:lnTo>
                    <a:pt x="23" y="658"/>
                  </a:lnTo>
                  <a:lnTo>
                    <a:pt x="15" y="658"/>
                  </a:lnTo>
                  <a:lnTo>
                    <a:pt x="15" y="650"/>
                  </a:lnTo>
                  <a:lnTo>
                    <a:pt x="8" y="643"/>
                  </a:lnTo>
                  <a:lnTo>
                    <a:pt x="8" y="635"/>
                  </a:lnTo>
                  <a:lnTo>
                    <a:pt x="8" y="627"/>
                  </a:lnTo>
                  <a:lnTo>
                    <a:pt x="0" y="627"/>
                  </a:lnTo>
                  <a:lnTo>
                    <a:pt x="0" y="620"/>
                  </a:lnTo>
                  <a:lnTo>
                    <a:pt x="8" y="620"/>
                  </a:lnTo>
                  <a:lnTo>
                    <a:pt x="8" y="612"/>
                  </a:lnTo>
                  <a:lnTo>
                    <a:pt x="8" y="604"/>
                  </a:lnTo>
                  <a:lnTo>
                    <a:pt x="15" y="604"/>
                  </a:lnTo>
                  <a:lnTo>
                    <a:pt x="8" y="604"/>
                  </a:lnTo>
                  <a:lnTo>
                    <a:pt x="8" y="597"/>
                  </a:lnTo>
                  <a:lnTo>
                    <a:pt x="15" y="597"/>
                  </a:lnTo>
                  <a:lnTo>
                    <a:pt x="15" y="589"/>
                  </a:lnTo>
                  <a:lnTo>
                    <a:pt x="23" y="589"/>
                  </a:lnTo>
                  <a:lnTo>
                    <a:pt x="23" y="582"/>
                  </a:lnTo>
                  <a:lnTo>
                    <a:pt x="23" y="574"/>
                  </a:lnTo>
                  <a:lnTo>
                    <a:pt x="31" y="574"/>
                  </a:lnTo>
                  <a:lnTo>
                    <a:pt x="31" y="566"/>
                  </a:lnTo>
                  <a:lnTo>
                    <a:pt x="38" y="559"/>
                  </a:lnTo>
                  <a:lnTo>
                    <a:pt x="38" y="551"/>
                  </a:lnTo>
                  <a:lnTo>
                    <a:pt x="38" y="543"/>
                  </a:lnTo>
                  <a:lnTo>
                    <a:pt x="46" y="543"/>
                  </a:lnTo>
                  <a:lnTo>
                    <a:pt x="46" y="536"/>
                  </a:lnTo>
                  <a:lnTo>
                    <a:pt x="53" y="536"/>
                  </a:lnTo>
                  <a:lnTo>
                    <a:pt x="46" y="536"/>
                  </a:lnTo>
                  <a:lnTo>
                    <a:pt x="46" y="528"/>
                  </a:lnTo>
                  <a:lnTo>
                    <a:pt x="38" y="520"/>
                  </a:lnTo>
                  <a:lnTo>
                    <a:pt x="31" y="513"/>
                  </a:lnTo>
                  <a:lnTo>
                    <a:pt x="31" y="505"/>
                  </a:lnTo>
                  <a:lnTo>
                    <a:pt x="23" y="505"/>
                  </a:lnTo>
                  <a:lnTo>
                    <a:pt x="23" y="513"/>
                  </a:lnTo>
                  <a:lnTo>
                    <a:pt x="15" y="513"/>
                  </a:lnTo>
                  <a:lnTo>
                    <a:pt x="15" y="505"/>
                  </a:lnTo>
                  <a:lnTo>
                    <a:pt x="8" y="505"/>
                  </a:lnTo>
                  <a:lnTo>
                    <a:pt x="8" y="497"/>
                  </a:lnTo>
                  <a:lnTo>
                    <a:pt x="8" y="490"/>
                  </a:lnTo>
                  <a:lnTo>
                    <a:pt x="0" y="490"/>
                  </a:lnTo>
                  <a:lnTo>
                    <a:pt x="0" y="482"/>
                  </a:lnTo>
                  <a:lnTo>
                    <a:pt x="0" y="474"/>
                  </a:lnTo>
                  <a:lnTo>
                    <a:pt x="0" y="467"/>
                  </a:lnTo>
                  <a:lnTo>
                    <a:pt x="8" y="467"/>
                  </a:lnTo>
                  <a:lnTo>
                    <a:pt x="8" y="459"/>
                  </a:lnTo>
                  <a:lnTo>
                    <a:pt x="15" y="459"/>
                  </a:lnTo>
                  <a:lnTo>
                    <a:pt x="15" y="451"/>
                  </a:lnTo>
                  <a:lnTo>
                    <a:pt x="23" y="451"/>
                  </a:lnTo>
                  <a:lnTo>
                    <a:pt x="23" y="444"/>
                  </a:lnTo>
                  <a:lnTo>
                    <a:pt x="15" y="444"/>
                  </a:lnTo>
                  <a:lnTo>
                    <a:pt x="15" y="436"/>
                  </a:lnTo>
                  <a:lnTo>
                    <a:pt x="15" y="428"/>
                  </a:lnTo>
                  <a:lnTo>
                    <a:pt x="15" y="421"/>
                  </a:lnTo>
                  <a:lnTo>
                    <a:pt x="15" y="413"/>
                  </a:lnTo>
                  <a:lnTo>
                    <a:pt x="15" y="405"/>
                  </a:lnTo>
                  <a:lnTo>
                    <a:pt x="15" y="398"/>
                  </a:lnTo>
                  <a:lnTo>
                    <a:pt x="23" y="398"/>
                  </a:lnTo>
                  <a:lnTo>
                    <a:pt x="23" y="390"/>
                  </a:lnTo>
                  <a:lnTo>
                    <a:pt x="15" y="390"/>
                  </a:lnTo>
                  <a:lnTo>
                    <a:pt x="15" y="382"/>
                  </a:lnTo>
                  <a:lnTo>
                    <a:pt x="15" y="375"/>
                  </a:lnTo>
                  <a:lnTo>
                    <a:pt x="15" y="367"/>
                  </a:lnTo>
                  <a:lnTo>
                    <a:pt x="8" y="367"/>
                  </a:lnTo>
                  <a:lnTo>
                    <a:pt x="0" y="359"/>
                  </a:lnTo>
                  <a:lnTo>
                    <a:pt x="8" y="359"/>
                  </a:lnTo>
                  <a:lnTo>
                    <a:pt x="8" y="352"/>
                  </a:lnTo>
                  <a:lnTo>
                    <a:pt x="15" y="352"/>
                  </a:lnTo>
                  <a:lnTo>
                    <a:pt x="15" y="344"/>
                  </a:lnTo>
                  <a:lnTo>
                    <a:pt x="15" y="352"/>
                  </a:lnTo>
                  <a:lnTo>
                    <a:pt x="15" y="344"/>
                  </a:lnTo>
                  <a:lnTo>
                    <a:pt x="15" y="336"/>
                  </a:lnTo>
                  <a:lnTo>
                    <a:pt x="15" y="329"/>
                  </a:lnTo>
                  <a:lnTo>
                    <a:pt x="15" y="321"/>
                  </a:lnTo>
                  <a:lnTo>
                    <a:pt x="23" y="321"/>
                  </a:lnTo>
                  <a:lnTo>
                    <a:pt x="23" y="314"/>
                  </a:lnTo>
                  <a:lnTo>
                    <a:pt x="15" y="314"/>
                  </a:lnTo>
                  <a:lnTo>
                    <a:pt x="15" y="306"/>
                  </a:lnTo>
                  <a:lnTo>
                    <a:pt x="15" y="298"/>
                  </a:lnTo>
                  <a:lnTo>
                    <a:pt x="15" y="291"/>
                  </a:lnTo>
                  <a:lnTo>
                    <a:pt x="23" y="291"/>
                  </a:lnTo>
                  <a:lnTo>
                    <a:pt x="23" y="283"/>
                  </a:lnTo>
                  <a:lnTo>
                    <a:pt x="23" y="275"/>
                  </a:lnTo>
                  <a:lnTo>
                    <a:pt x="23" y="268"/>
                  </a:lnTo>
                  <a:lnTo>
                    <a:pt x="31" y="268"/>
                  </a:lnTo>
                  <a:lnTo>
                    <a:pt x="31" y="260"/>
                  </a:lnTo>
                  <a:lnTo>
                    <a:pt x="31" y="252"/>
                  </a:lnTo>
                  <a:lnTo>
                    <a:pt x="31" y="245"/>
                  </a:lnTo>
                  <a:lnTo>
                    <a:pt x="38" y="245"/>
                  </a:lnTo>
                  <a:lnTo>
                    <a:pt x="38" y="237"/>
                  </a:lnTo>
                  <a:lnTo>
                    <a:pt x="31" y="237"/>
                  </a:lnTo>
                  <a:lnTo>
                    <a:pt x="31" y="229"/>
                  </a:lnTo>
                  <a:lnTo>
                    <a:pt x="31" y="222"/>
                  </a:lnTo>
                  <a:lnTo>
                    <a:pt x="38" y="214"/>
                  </a:lnTo>
                  <a:lnTo>
                    <a:pt x="38" y="206"/>
                  </a:lnTo>
                  <a:lnTo>
                    <a:pt x="46" y="206"/>
                  </a:lnTo>
                  <a:lnTo>
                    <a:pt x="53" y="206"/>
                  </a:lnTo>
                  <a:lnTo>
                    <a:pt x="53" y="199"/>
                  </a:lnTo>
                  <a:lnTo>
                    <a:pt x="46" y="199"/>
                  </a:lnTo>
                  <a:lnTo>
                    <a:pt x="53" y="199"/>
                  </a:lnTo>
                  <a:lnTo>
                    <a:pt x="53" y="191"/>
                  </a:lnTo>
                  <a:lnTo>
                    <a:pt x="53" y="183"/>
                  </a:lnTo>
                  <a:lnTo>
                    <a:pt x="61" y="183"/>
                  </a:lnTo>
                  <a:lnTo>
                    <a:pt x="61" y="176"/>
                  </a:lnTo>
                  <a:lnTo>
                    <a:pt x="69" y="176"/>
                  </a:lnTo>
                  <a:lnTo>
                    <a:pt x="69" y="168"/>
                  </a:lnTo>
                  <a:lnTo>
                    <a:pt x="69" y="160"/>
                  </a:lnTo>
                  <a:lnTo>
                    <a:pt x="69" y="153"/>
                  </a:lnTo>
                  <a:lnTo>
                    <a:pt x="69" y="145"/>
                  </a:lnTo>
                  <a:lnTo>
                    <a:pt x="69" y="137"/>
                  </a:lnTo>
                  <a:lnTo>
                    <a:pt x="69" y="130"/>
                  </a:lnTo>
                  <a:lnTo>
                    <a:pt x="69" y="122"/>
                  </a:lnTo>
                  <a:lnTo>
                    <a:pt x="76" y="122"/>
                  </a:lnTo>
                  <a:lnTo>
                    <a:pt x="76" y="114"/>
                  </a:lnTo>
                  <a:lnTo>
                    <a:pt x="76" y="107"/>
                  </a:lnTo>
                  <a:lnTo>
                    <a:pt x="76" y="99"/>
                  </a:lnTo>
                  <a:lnTo>
                    <a:pt x="84" y="99"/>
                  </a:lnTo>
                  <a:lnTo>
                    <a:pt x="76" y="99"/>
                  </a:lnTo>
                  <a:lnTo>
                    <a:pt x="76" y="91"/>
                  </a:lnTo>
                  <a:lnTo>
                    <a:pt x="84" y="84"/>
                  </a:lnTo>
                  <a:lnTo>
                    <a:pt x="76" y="84"/>
                  </a:lnTo>
                  <a:lnTo>
                    <a:pt x="84" y="84"/>
                  </a:lnTo>
                  <a:lnTo>
                    <a:pt x="84" y="91"/>
                  </a:lnTo>
                  <a:lnTo>
                    <a:pt x="92" y="91"/>
                  </a:lnTo>
                  <a:lnTo>
                    <a:pt x="99" y="91"/>
                  </a:lnTo>
                  <a:lnTo>
                    <a:pt x="107" y="91"/>
                  </a:lnTo>
                  <a:lnTo>
                    <a:pt x="107" y="99"/>
                  </a:lnTo>
                  <a:lnTo>
                    <a:pt x="107" y="107"/>
                  </a:lnTo>
                  <a:lnTo>
                    <a:pt x="107" y="114"/>
                  </a:lnTo>
                  <a:lnTo>
                    <a:pt x="115" y="114"/>
                  </a:lnTo>
                  <a:lnTo>
                    <a:pt x="115" y="107"/>
                  </a:lnTo>
                  <a:lnTo>
                    <a:pt x="115" y="114"/>
                  </a:lnTo>
                  <a:lnTo>
                    <a:pt x="115" y="107"/>
                  </a:lnTo>
                  <a:lnTo>
                    <a:pt x="122" y="107"/>
                  </a:lnTo>
                  <a:lnTo>
                    <a:pt x="122" y="99"/>
                  </a:lnTo>
                  <a:lnTo>
                    <a:pt x="122" y="91"/>
                  </a:lnTo>
                  <a:lnTo>
                    <a:pt x="115" y="91"/>
                  </a:lnTo>
                  <a:lnTo>
                    <a:pt x="115" y="84"/>
                  </a:lnTo>
                  <a:lnTo>
                    <a:pt x="122" y="84"/>
                  </a:lnTo>
                  <a:lnTo>
                    <a:pt x="122" y="76"/>
                  </a:lnTo>
                  <a:lnTo>
                    <a:pt x="130" y="76"/>
                  </a:lnTo>
                  <a:lnTo>
                    <a:pt x="130" y="68"/>
                  </a:lnTo>
                  <a:lnTo>
                    <a:pt x="130" y="61"/>
                  </a:lnTo>
                  <a:lnTo>
                    <a:pt x="138" y="61"/>
                  </a:lnTo>
                  <a:lnTo>
                    <a:pt x="138" y="53"/>
                  </a:lnTo>
                  <a:lnTo>
                    <a:pt x="145" y="53"/>
                  </a:lnTo>
                  <a:lnTo>
                    <a:pt x="145" y="46"/>
                  </a:lnTo>
                  <a:lnTo>
                    <a:pt x="153" y="46"/>
                  </a:lnTo>
                  <a:lnTo>
                    <a:pt x="153" y="38"/>
                  </a:lnTo>
                  <a:lnTo>
                    <a:pt x="161" y="38"/>
                  </a:lnTo>
                  <a:lnTo>
                    <a:pt x="161" y="30"/>
                  </a:lnTo>
                  <a:lnTo>
                    <a:pt x="153" y="30"/>
                  </a:lnTo>
                  <a:lnTo>
                    <a:pt x="161" y="30"/>
                  </a:lnTo>
                  <a:lnTo>
                    <a:pt x="153" y="30"/>
                  </a:lnTo>
                  <a:lnTo>
                    <a:pt x="161" y="23"/>
                  </a:lnTo>
                  <a:lnTo>
                    <a:pt x="161" y="15"/>
                  </a:lnTo>
                  <a:lnTo>
                    <a:pt x="168" y="15"/>
                  </a:lnTo>
                  <a:lnTo>
                    <a:pt x="168" y="7"/>
                  </a:lnTo>
                  <a:lnTo>
                    <a:pt x="176" y="7"/>
                  </a:lnTo>
                  <a:lnTo>
                    <a:pt x="184" y="7"/>
                  </a:lnTo>
                  <a:lnTo>
                    <a:pt x="184" y="0"/>
                  </a:lnTo>
                  <a:lnTo>
                    <a:pt x="191" y="0"/>
                  </a:lnTo>
                  <a:lnTo>
                    <a:pt x="199" y="0"/>
                  </a:lnTo>
                  <a:lnTo>
                    <a:pt x="199" y="7"/>
                  </a:lnTo>
                  <a:lnTo>
                    <a:pt x="207" y="7"/>
                  </a:lnTo>
                  <a:lnTo>
                    <a:pt x="207" y="15"/>
                  </a:lnTo>
                  <a:lnTo>
                    <a:pt x="207" y="23"/>
                  </a:lnTo>
                  <a:lnTo>
                    <a:pt x="207" y="30"/>
                  </a:lnTo>
                  <a:lnTo>
                    <a:pt x="207" y="38"/>
                  </a:lnTo>
                  <a:lnTo>
                    <a:pt x="207" y="46"/>
                  </a:lnTo>
                  <a:lnTo>
                    <a:pt x="207" y="53"/>
                  </a:lnTo>
                  <a:lnTo>
                    <a:pt x="207" y="61"/>
                  </a:lnTo>
                  <a:lnTo>
                    <a:pt x="207" y="68"/>
                  </a:lnTo>
                  <a:lnTo>
                    <a:pt x="207" y="76"/>
                  </a:lnTo>
                  <a:lnTo>
                    <a:pt x="207" y="84"/>
                  </a:lnTo>
                  <a:lnTo>
                    <a:pt x="207" y="91"/>
                  </a:lnTo>
                  <a:lnTo>
                    <a:pt x="207" y="99"/>
                  </a:lnTo>
                  <a:lnTo>
                    <a:pt x="214" y="99"/>
                  </a:lnTo>
                  <a:lnTo>
                    <a:pt x="214" y="107"/>
                  </a:lnTo>
                  <a:lnTo>
                    <a:pt x="214" y="114"/>
                  </a:lnTo>
                  <a:lnTo>
                    <a:pt x="222" y="114"/>
                  </a:lnTo>
                  <a:lnTo>
                    <a:pt x="222" y="122"/>
                  </a:lnTo>
                  <a:lnTo>
                    <a:pt x="230" y="122"/>
                  </a:lnTo>
                  <a:lnTo>
                    <a:pt x="230" y="130"/>
                  </a:lnTo>
                  <a:lnTo>
                    <a:pt x="237" y="130"/>
                  </a:lnTo>
                  <a:lnTo>
                    <a:pt x="237" y="137"/>
                  </a:lnTo>
                  <a:lnTo>
                    <a:pt x="237" y="145"/>
                  </a:lnTo>
                  <a:lnTo>
                    <a:pt x="245" y="145"/>
                  </a:lnTo>
                  <a:lnTo>
                    <a:pt x="245" y="153"/>
                  </a:lnTo>
                  <a:lnTo>
                    <a:pt x="245" y="160"/>
                  </a:lnTo>
                  <a:lnTo>
                    <a:pt x="237" y="160"/>
                  </a:lnTo>
                  <a:lnTo>
                    <a:pt x="237" y="168"/>
                  </a:lnTo>
                  <a:lnTo>
                    <a:pt x="237" y="176"/>
                  </a:lnTo>
                  <a:lnTo>
                    <a:pt x="237" y="183"/>
                  </a:lnTo>
                  <a:lnTo>
                    <a:pt x="245" y="183"/>
                  </a:lnTo>
                  <a:lnTo>
                    <a:pt x="253" y="191"/>
                  </a:lnTo>
                  <a:lnTo>
                    <a:pt x="253" y="199"/>
                  </a:lnTo>
                  <a:lnTo>
                    <a:pt x="260" y="199"/>
                  </a:lnTo>
                  <a:lnTo>
                    <a:pt x="260" y="206"/>
                  </a:lnTo>
                  <a:lnTo>
                    <a:pt x="260" y="214"/>
                  </a:lnTo>
                  <a:lnTo>
                    <a:pt x="260" y="222"/>
                  </a:lnTo>
                  <a:lnTo>
                    <a:pt x="260" y="229"/>
                  </a:lnTo>
                  <a:lnTo>
                    <a:pt x="260" y="237"/>
                  </a:lnTo>
                  <a:lnTo>
                    <a:pt x="260" y="245"/>
                  </a:lnTo>
                  <a:lnTo>
                    <a:pt x="260" y="252"/>
                  </a:lnTo>
                  <a:lnTo>
                    <a:pt x="253" y="252"/>
                  </a:lnTo>
                  <a:lnTo>
                    <a:pt x="253" y="260"/>
                  </a:lnTo>
                  <a:lnTo>
                    <a:pt x="253" y="268"/>
                  </a:lnTo>
                  <a:lnTo>
                    <a:pt x="253" y="275"/>
                  </a:lnTo>
                  <a:lnTo>
                    <a:pt x="253" y="283"/>
                  </a:lnTo>
                  <a:lnTo>
                    <a:pt x="253" y="291"/>
                  </a:lnTo>
                  <a:lnTo>
                    <a:pt x="253" y="298"/>
                  </a:lnTo>
                  <a:lnTo>
                    <a:pt x="253" y="306"/>
                  </a:lnTo>
                  <a:lnTo>
                    <a:pt x="253" y="314"/>
                  </a:lnTo>
                  <a:lnTo>
                    <a:pt x="253" y="321"/>
                  </a:lnTo>
                  <a:lnTo>
                    <a:pt x="253" y="329"/>
                  </a:lnTo>
                  <a:lnTo>
                    <a:pt x="245" y="329"/>
                  </a:lnTo>
                  <a:lnTo>
                    <a:pt x="237" y="329"/>
                  </a:lnTo>
                  <a:lnTo>
                    <a:pt x="237" y="336"/>
                  </a:lnTo>
                  <a:lnTo>
                    <a:pt x="237" y="344"/>
                  </a:lnTo>
                  <a:lnTo>
                    <a:pt x="237" y="352"/>
                  </a:lnTo>
                  <a:lnTo>
                    <a:pt x="237" y="359"/>
                  </a:lnTo>
                  <a:lnTo>
                    <a:pt x="230" y="359"/>
                  </a:lnTo>
                  <a:lnTo>
                    <a:pt x="230" y="367"/>
                  </a:lnTo>
                  <a:lnTo>
                    <a:pt x="222" y="367"/>
                  </a:lnTo>
                  <a:lnTo>
                    <a:pt x="214" y="375"/>
                  </a:lnTo>
                  <a:lnTo>
                    <a:pt x="207" y="382"/>
                  </a:lnTo>
                  <a:lnTo>
                    <a:pt x="207" y="390"/>
                  </a:lnTo>
                  <a:lnTo>
                    <a:pt x="207" y="398"/>
                  </a:lnTo>
                  <a:lnTo>
                    <a:pt x="199" y="398"/>
                  </a:lnTo>
                  <a:lnTo>
                    <a:pt x="199" y="405"/>
                  </a:lnTo>
                  <a:lnTo>
                    <a:pt x="199" y="413"/>
                  </a:lnTo>
                  <a:lnTo>
                    <a:pt x="207" y="413"/>
                  </a:lnTo>
                  <a:lnTo>
                    <a:pt x="207" y="421"/>
                  </a:lnTo>
                  <a:lnTo>
                    <a:pt x="214" y="428"/>
                  </a:lnTo>
                  <a:lnTo>
                    <a:pt x="214" y="436"/>
                  </a:lnTo>
                  <a:lnTo>
                    <a:pt x="222" y="444"/>
                  </a:lnTo>
                  <a:lnTo>
                    <a:pt x="222" y="451"/>
                  </a:lnTo>
                  <a:lnTo>
                    <a:pt x="222" y="459"/>
                  </a:lnTo>
                  <a:lnTo>
                    <a:pt x="222" y="467"/>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20" name="Google Shape;1420;p70"/>
            <p:cNvSpPr/>
            <p:nvPr/>
          </p:nvSpPr>
          <p:spPr>
            <a:xfrm>
              <a:off x="2719388" y="5172075"/>
              <a:ext cx="668337" cy="960438"/>
            </a:xfrm>
            <a:custGeom>
              <a:avLst/>
              <a:gdLst/>
              <a:ahLst/>
              <a:cxnLst/>
              <a:rect l="l" t="t" r="r" b="b"/>
              <a:pathLst>
                <a:path w="421" h="605" extrusionOk="0">
                  <a:moveTo>
                    <a:pt x="237" y="39"/>
                  </a:moveTo>
                  <a:lnTo>
                    <a:pt x="245" y="39"/>
                  </a:lnTo>
                  <a:lnTo>
                    <a:pt x="245" y="46"/>
                  </a:lnTo>
                  <a:lnTo>
                    <a:pt x="253" y="46"/>
                  </a:lnTo>
                  <a:lnTo>
                    <a:pt x="253" y="54"/>
                  </a:lnTo>
                  <a:lnTo>
                    <a:pt x="253" y="62"/>
                  </a:lnTo>
                  <a:lnTo>
                    <a:pt x="260" y="62"/>
                  </a:lnTo>
                  <a:lnTo>
                    <a:pt x="253" y="62"/>
                  </a:lnTo>
                  <a:lnTo>
                    <a:pt x="260" y="62"/>
                  </a:lnTo>
                  <a:lnTo>
                    <a:pt x="260" y="69"/>
                  </a:lnTo>
                  <a:lnTo>
                    <a:pt x="260" y="77"/>
                  </a:lnTo>
                  <a:lnTo>
                    <a:pt x="268" y="77"/>
                  </a:lnTo>
                  <a:lnTo>
                    <a:pt x="268" y="85"/>
                  </a:lnTo>
                  <a:lnTo>
                    <a:pt x="275" y="85"/>
                  </a:lnTo>
                  <a:lnTo>
                    <a:pt x="275" y="92"/>
                  </a:lnTo>
                  <a:lnTo>
                    <a:pt x="275" y="100"/>
                  </a:lnTo>
                  <a:lnTo>
                    <a:pt x="283" y="100"/>
                  </a:lnTo>
                  <a:lnTo>
                    <a:pt x="283" y="108"/>
                  </a:lnTo>
                  <a:lnTo>
                    <a:pt x="291" y="108"/>
                  </a:lnTo>
                  <a:lnTo>
                    <a:pt x="291" y="115"/>
                  </a:lnTo>
                  <a:lnTo>
                    <a:pt x="298" y="115"/>
                  </a:lnTo>
                  <a:lnTo>
                    <a:pt x="298" y="123"/>
                  </a:lnTo>
                  <a:lnTo>
                    <a:pt x="298" y="131"/>
                  </a:lnTo>
                  <a:lnTo>
                    <a:pt x="306" y="131"/>
                  </a:lnTo>
                  <a:lnTo>
                    <a:pt x="306" y="138"/>
                  </a:lnTo>
                  <a:lnTo>
                    <a:pt x="306" y="146"/>
                  </a:lnTo>
                  <a:lnTo>
                    <a:pt x="306" y="154"/>
                  </a:lnTo>
                  <a:lnTo>
                    <a:pt x="314" y="154"/>
                  </a:lnTo>
                  <a:lnTo>
                    <a:pt x="314" y="161"/>
                  </a:lnTo>
                  <a:lnTo>
                    <a:pt x="314" y="169"/>
                  </a:lnTo>
                  <a:lnTo>
                    <a:pt x="321" y="169"/>
                  </a:lnTo>
                  <a:lnTo>
                    <a:pt x="321" y="177"/>
                  </a:lnTo>
                  <a:lnTo>
                    <a:pt x="321" y="184"/>
                  </a:lnTo>
                  <a:lnTo>
                    <a:pt x="329" y="184"/>
                  </a:lnTo>
                  <a:lnTo>
                    <a:pt x="329" y="192"/>
                  </a:lnTo>
                  <a:lnTo>
                    <a:pt x="337" y="192"/>
                  </a:lnTo>
                  <a:lnTo>
                    <a:pt x="337" y="200"/>
                  </a:lnTo>
                  <a:lnTo>
                    <a:pt x="344" y="200"/>
                  </a:lnTo>
                  <a:lnTo>
                    <a:pt x="344" y="207"/>
                  </a:lnTo>
                  <a:lnTo>
                    <a:pt x="352" y="207"/>
                  </a:lnTo>
                  <a:lnTo>
                    <a:pt x="352" y="215"/>
                  </a:lnTo>
                  <a:lnTo>
                    <a:pt x="360" y="215"/>
                  </a:lnTo>
                  <a:lnTo>
                    <a:pt x="360" y="223"/>
                  </a:lnTo>
                  <a:lnTo>
                    <a:pt x="367" y="223"/>
                  </a:lnTo>
                  <a:lnTo>
                    <a:pt x="375" y="223"/>
                  </a:lnTo>
                  <a:lnTo>
                    <a:pt x="383" y="223"/>
                  </a:lnTo>
                  <a:lnTo>
                    <a:pt x="383" y="230"/>
                  </a:lnTo>
                  <a:lnTo>
                    <a:pt x="390" y="230"/>
                  </a:lnTo>
                  <a:lnTo>
                    <a:pt x="390" y="238"/>
                  </a:lnTo>
                  <a:lnTo>
                    <a:pt x="390" y="230"/>
                  </a:lnTo>
                  <a:lnTo>
                    <a:pt x="398" y="230"/>
                  </a:lnTo>
                  <a:lnTo>
                    <a:pt x="398" y="238"/>
                  </a:lnTo>
                  <a:lnTo>
                    <a:pt x="406" y="238"/>
                  </a:lnTo>
                  <a:lnTo>
                    <a:pt x="413" y="238"/>
                  </a:lnTo>
                  <a:lnTo>
                    <a:pt x="413" y="246"/>
                  </a:lnTo>
                  <a:lnTo>
                    <a:pt x="413" y="253"/>
                  </a:lnTo>
                  <a:lnTo>
                    <a:pt x="421" y="253"/>
                  </a:lnTo>
                  <a:lnTo>
                    <a:pt x="421" y="261"/>
                  </a:lnTo>
                  <a:lnTo>
                    <a:pt x="421" y="268"/>
                  </a:lnTo>
                  <a:lnTo>
                    <a:pt x="421" y="276"/>
                  </a:lnTo>
                  <a:lnTo>
                    <a:pt x="421" y="284"/>
                  </a:lnTo>
                  <a:lnTo>
                    <a:pt x="413" y="284"/>
                  </a:lnTo>
                  <a:lnTo>
                    <a:pt x="413" y="291"/>
                  </a:lnTo>
                  <a:lnTo>
                    <a:pt x="413" y="284"/>
                  </a:lnTo>
                  <a:lnTo>
                    <a:pt x="406" y="284"/>
                  </a:lnTo>
                  <a:lnTo>
                    <a:pt x="406" y="276"/>
                  </a:lnTo>
                  <a:lnTo>
                    <a:pt x="398" y="276"/>
                  </a:lnTo>
                  <a:lnTo>
                    <a:pt x="398" y="268"/>
                  </a:lnTo>
                  <a:lnTo>
                    <a:pt x="390" y="268"/>
                  </a:lnTo>
                  <a:lnTo>
                    <a:pt x="390" y="276"/>
                  </a:lnTo>
                  <a:lnTo>
                    <a:pt x="390" y="284"/>
                  </a:lnTo>
                  <a:lnTo>
                    <a:pt x="383" y="284"/>
                  </a:lnTo>
                  <a:lnTo>
                    <a:pt x="383" y="291"/>
                  </a:lnTo>
                  <a:lnTo>
                    <a:pt x="375" y="291"/>
                  </a:lnTo>
                  <a:lnTo>
                    <a:pt x="375" y="299"/>
                  </a:lnTo>
                  <a:lnTo>
                    <a:pt x="375" y="307"/>
                  </a:lnTo>
                  <a:lnTo>
                    <a:pt x="375" y="314"/>
                  </a:lnTo>
                  <a:lnTo>
                    <a:pt x="375" y="322"/>
                  </a:lnTo>
                  <a:lnTo>
                    <a:pt x="375" y="330"/>
                  </a:lnTo>
                  <a:lnTo>
                    <a:pt x="367" y="330"/>
                  </a:lnTo>
                  <a:lnTo>
                    <a:pt x="367" y="337"/>
                  </a:lnTo>
                  <a:lnTo>
                    <a:pt x="360" y="345"/>
                  </a:lnTo>
                  <a:lnTo>
                    <a:pt x="352" y="345"/>
                  </a:lnTo>
                  <a:lnTo>
                    <a:pt x="352" y="353"/>
                  </a:lnTo>
                  <a:lnTo>
                    <a:pt x="352" y="360"/>
                  </a:lnTo>
                  <a:lnTo>
                    <a:pt x="360" y="360"/>
                  </a:lnTo>
                  <a:lnTo>
                    <a:pt x="360" y="368"/>
                  </a:lnTo>
                  <a:lnTo>
                    <a:pt x="367" y="368"/>
                  </a:lnTo>
                  <a:lnTo>
                    <a:pt x="367" y="376"/>
                  </a:lnTo>
                  <a:lnTo>
                    <a:pt x="367" y="368"/>
                  </a:lnTo>
                  <a:lnTo>
                    <a:pt x="375" y="368"/>
                  </a:lnTo>
                  <a:lnTo>
                    <a:pt x="375" y="360"/>
                  </a:lnTo>
                  <a:lnTo>
                    <a:pt x="375" y="368"/>
                  </a:lnTo>
                  <a:lnTo>
                    <a:pt x="383" y="376"/>
                  </a:lnTo>
                  <a:lnTo>
                    <a:pt x="383" y="383"/>
                  </a:lnTo>
                  <a:lnTo>
                    <a:pt x="383" y="391"/>
                  </a:lnTo>
                  <a:lnTo>
                    <a:pt x="390" y="391"/>
                  </a:lnTo>
                  <a:lnTo>
                    <a:pt x="390" y="399"/>
                  </a:lnTo>
                  <a:lnTo>
                    <a:pt x="390" y="406"/>
                  </a:lnTo>
                  <a:lnTo>
                    <a:pt x="398" y="406"/>
                  </a:lnTo>
                  <a:lnTo>
                    <a:pt x="398" y="414"/>
                  </a:lnTo>
                  <a:lnTo>
                    <a:pt x="398" y="422"/>
                  </a:lnTo>
                  <a:lnTo>
                    <a:pt x="406" y="422"/>
                  </a:lnTo>
                  <a:lnTo>
                    <a:pt x="398" y="429"/>
                  </a:lnTo>
                  <a:lnTo>
                    <a:pt x="398" y="437"/>
                  </a:lnTo>
                  <a:lnTo>
                    <a:pt x="390" y="437"/>
                  </a:lnTo>
                  <a:lnTo>
                    <a:pt x="398" y="437"/>
                  </a:lnTo>
                  <a:lnTo>
                    <a:pt x="398" y="445"/>
                  </a:lnTo>
                  <a:lnTo>
                    <a:pt x="390" y="445"/>
                  </a:lnTo>
                  <a:lnTo>
                    <a:pt x="390" y="452"/>
                  </a:lnTo>
                  <a:lnTo>
                    <a:pt x="383" y="452"/>
                  </a:lnTo>
                  <a:lnTo>
                    <a:pt x="383" y="460"/>
                  </a:lnTo>
                  <a:lnTo>
                    <a:pt x="383" y="468"/>
                  </a:lnTo>
                  <a:lnTo>
                    <a:pt x="383" y="475"/>
                  </a:lnTo>
                  <a:lnTo>
                    <a:pt x="383" y="483"/>
                  </a:lnTo>
                  <a:lnTo>
                    <a:pt x="383" y="491"/>
                  </a:lnTo>
                  <a:lnTo>
                    <a:pt x="375" y="491"/>
                  </a:lnTo>
                  <a:lnTo>
                    <a:pt x="375" y="498"/>
                  </a:lnTo>
                  <a:lnTo>
                    <a:pt x="367" y="498"/>
                  </a:lnTo>
                  <a:lnTo>
                    <a:pt x="367" y="491"/>
                  </a:lnTo>
                  <a:lnTo>
                    <a:pt x="360" y="491"/>
                  </a:lnTo>
                  <a:lnTo>
                    <a:pt x="360" y="498"/>
                  </a:lnTo>
                  <a:lnTo>
                    <a:pt x="360" y="506"/>
                  </a:lnTo>
                  <a:lnTo>
                    <a:pt x="352" y="506"/>
                  </a:lnTo>
                  <a:lnTo>
                    <a:pt x="344" y="506"/>
                  </a:lnTo>
                  <a:lnTo>
                    <a:pt x="344" y="514"/>
                  </a:lnTo>
                  <a:lnTo>
                    <a:pt x="337" y="514"/>
                  </a:lnTo>
                  <a:lnTo>
                    <a:pt x="337" y="521"/>
                  </a:lnTo>
                  <a:lnTo>
                    <a:pt x="329" y="521"/>
                  </a:lnTo>
                  <a:lnTo>
                    <a:pt x="329" y="529"/>
                  </a:lnTo>
                  <a:lnTo>
                    <a:pt x="321" y="536"/>
                  </a:lnTo>
                  <a:lnTo>
                    <a:pt x="329" y="536"/>
                  </a:lnTo>
                  <a:lnTo>
                    <a:pt x="329" y="544"/>
                  </a:lnTo>
                  <a:lnTo>
                    <a:pt x="321" y="544"/>
                  </a:lnTo>
                  <a:lnTo>
                    <a:pt x="321" y="552"/>
                  </a:lnTo>
                  <a:lnTo>
                    <a:pt x="314" y="552"/>
                  </a:lnTo>
                  <a:lnTo>
                    <a:pt x="306" y="552"/>
                  </a:lnTo>
                  <a:lnTo>
                    <a:pt x="298" y="552"/>
                  </a:lnTo>
                  <a:lnTo>
                    <a:pt x="298" y="559"/>
                  </a:lnTo>
                  <a:lnTo>
                    <a:pt x="291" y="559"/>
                  </a:lnTo>
                  <a:lnTo>
                    <a:pt x="291" y="567"/>
                  </a:lnTo>
                  <a:lnTo>
                    <a:pt x="283" y="567"/>
                  </a:lnTo>
                  <a:lnTo>
                    <a:pt x="283" y="575"/>
                  </a:lnTo>
                  <a:lnTo>
                    <a:pt x="275" y="575"/>
                  </a:lnTo>
                  <a:lnTo>
                    <a:pt x="275" y="582"/>
                  </a:lnTo>
                  <a:lnTo>
                    <a:pt x="283" y="582"/>
                  </a:lnTo>
                  <a:lnTo>
                    <a:pt x="283" y="590"/>
                  </a:lnTo>
                  <a:lnTo>
                    <a:pt x="275" y="590"/>
                  </a:lnTo>
                  <a:lnTo>
                    <a:pt x="268" y="590"/>
                  </a:lnTo>
                  <a:lnTo>
                    <a:pt x="260" y="590"/>
                  </a:lnTo>
                  <a:lnTo>
                    <a:pt x="260" y="598"/>
                  </a:lnTo>
                  <a:lnTo>
                    <a:pt x="253" y="598"/>
                  </a:lnTo>
                  <a:lnTo>
                    <a:pt x="253" y="590"/>
                  </a:lnTo>
                  <a:lnTo>
                    <a:pt x="245" y="590"/>
                  </a:lnTo>
                  <a:lnTo>
                    <a:pt x="245" y="598"/>
                  </a:lnTo>
                  <a:lnTo>
                    <a:pt x="237" y="598"/>
                  </a:lnTo>
                  <a:lnTo>
                    <a:pt x="237" y="605"/>
                  </a:lnTo>
                  <a:lnTo>
                    <a:pt x="230" y="605"/>
                  </a:lnTo>
                  <a:lnTo>
                    <a:pt x="230" y="598"/>
                  </a:lnTo>
                  <a:lnTo>
                    <a:pt x="237" y="598"/>
                  </a:lnTo>
                  <a:lnTo>
                    <a:pt x="237" y="590"/>
                  </a:lnTo>
                  <a:lnTo>
                    <a:pt x="237" y="582"/>
                  </a:lnTo>
                  <a:lnTo>
                    <a:pt x="237" y="575"/>
                  </a:lnTo>
                  <a:lnTo>
                    <a:pt x="237" y="567"/>
                  </a:lnTo>
                  <a:lnTo>
                    <a:pt x="237" y="559"/>
                  </a:lnTo>
                  <a:lnTo>
                    <a:pt x="230" y="559"/>
                  </a:lnTo>
                  <a:lnTo>
                    <a:pt x="230" y="567"/>
                  </a:lnTo>
                  <a:lnTo>
                    <a:pt x="222" y="567"/>
                  </a:lnTo>
                  <a:lnTo>
                    <a:pt x="222" y="559"/>
                  </a:lnTo>
                  <a:lnTo>
                    <a:pt x="222" y="552"/>
                  </a:lnTo>
                  <a:lnTo>
                    <a:pt x="222" y="544"/>
                  </a:lnTo>
                  <a:lnTo>
                    <a:pt x="222" y="552"/>
                  </a:lnTo>
                  <a:lnTo>
                    <a:pt x="214" y="552"/>
                  </a:lnTo>
                  <a:lnTo>
                    <a:pt x="207" y="552"/>
                  </a:lnTo>
                  <a:lnTo>
                    <a:pt x="207" y="559"/>
                  </a:lnTo>
                  <a:lnTo>
                    <a:pt x="199" y="559"/>
                  </a:lnTo>
                  <a:lnTo>
                    <a:pt x="199" y="552"/>
                  </a:lnTo>
                  <a:lnTo>
                    <a:pt x="199" y="544"/>
                  </a:lnTo>
                  <a:lnTo>
                    <a:pt x="207" y="544"/>
                  </a:lnTo>
                  <a:lnTo>
                    <a:pt x="207" y="536"/>
                  </a:lnTo>
                  <a:lnTo>
                    <a:pt x="214" y="536"/>
                  </a:lnTo>
                  <a:lnTo>
                    <a:pt x="214" y="529"/>
                  </a:lnTo>
                  <a:lnTo>
                    <a:pt x="214" y="521"/>
                  </a:lnTo>
                  <a:lnTo>
                    <a:pt x="222" y="521"/>
                  </a:lnTo>
                  <a:lnTo>
                    <a:pt x="230" y="521"/>
                  </a:lnTo>
                  <a:lnTo>
                    <a:pt x="230" y="514"/>
                  </a:lnTo>
                  <a:lnTo>
                    <a:pt x="230" y="506"/>
                  </a:lnTo>
                  <a:lnTo>
                    <a:pt x="222" y="498"/>
                  </a:lnTo>
                  <a:lnTo>
                    <a:pt x="222" y="506"/>
                  </a:lnTo>
                  <a:lnTo>
                    <a:pt x="214" y="506"/>
                  </a:lnTo>
                  <a:lnTo>
                    <a:pt x="214" y="498"/>
                  </a:lnTo>
                  <a:lnTo>
                    <a:pt x="207" y="498"/>
                  </a:lnTo>
                  <a:lnTo>
                    <a:pt x="207" y="506"/>
                  </a:lnTo>
                  <a:lnTo>
                    <a:pt x="199" y="506"/>
                  </a:lnTo>
                  <a:lnTo>
                    <a:pt x="199" y="498"/>
                  </a:lnTo>
                  <a:lnTo>
                    <a:pt x="199" y="506"/>
                  </a:lnTo>
                  <a:lnTo>
                    <a:pt x="199" y="514"/>
                  </a:lnTo>
                  <a:lnTo>
                    <a:pt x="199" y="521"/>
                  </a:lnTo>
                  <a:lnTo>
                    <a:pt x="199" y="529"/>
                  </a:lnTo>
                  <a:lnTo>
                    <a:pt x="191" y="529"/>
                  </a:lnTo>
                  <a:lnTo>
                    <a:pt x="191" y="536"/>
                  </a:lnTo>
                  <a:lnTo>
                    <a:pt x="191" y="544"/>
                  </a:lnTo>
                  <a:lnTo>
                    <a:pt x="191" y="552"/>
                  </a:lnTo>
                  <a:lnTo>
                    <a:pt x="191" y="559"/>
                  </a:lnTo>
                  <a:lnTo>
                    <a:pt x="184" y="559"/>
                  </a:lnTo>
                  <a:lnTo>
                    <a:pt x="176" y="559"/>
                  </a:lnTo>
                  <a:lnTo>
                    <a:pt x="176" y="567"/>
                  </a:lnTo>
                  <a:lnTo>
                    <a:pt x="168" y="567"/>
                  </a:lnTo>
                  <a:lnTo>
                    <a:pt x="168" y="559"/>
                  </a:lnTo>
                  <a:lnTo>
                    <a:pt x="168" y="552"/>
                  </a:lnTo>
                  <a:lnTo>
                    <a:pt x="161" y="552"/>
                  </a:lnTo>
                  <a:lnTo>
                    <a:pt x="161" y="544"/>
                  </a:lnTo>
                  <a:lnTo>
                    <a:pt x="153" y="544"/>
                  </a:lnTo>
                  <a:lnTo>
                    <a:pt x="153" y="536"/>
                  </a:lnTo>
                  <a:lnTo>
                    <a:pt x="153" y="544"/>
                  </a:lnTo>
                  <a:lnTo>
                    <a:pt x="153" y="536"/>
                  </a:lnTo>
                  <a:lnTo>
                    <a:pt x="153" y="529"/>
                  </a:lnTo>
                  <a:lnTo>
                    <a:pt x="145" y="529"/>
                  </a:lnTo>
                  <a:lnTo>
                    <a:pt x="145" y="521"/>
                  </a:lnTo>
                  <a:lnTo>
                    <a:pt x="138" y="521"/>
                  </a:lnTo>
                  <a:lnTo>
                    <a:pt x="145" y="521"/>
                  </a:lnTo>
                  <a:lnTo>
                    <a:pt x="145" y="514"/>
                  </a:lnTo>
                  <a:lnTo>
                    <a:pt x="138" y="514"/>
                  </a:lnTo>
                  <a:lnTo>
                    <a:pt x="138" y="506"/>
                  </a:lnTo>
                  <a:lnTo>
                    <a:pt x="130" y="506"/>
                  </a:lnTo>
                  <a:lnTo>
                    <a:pt x="130" y="498"/>
                  </a:lnTo>
                  <a:lnTo>
                    <a:pt x="130" y="491"/>
                  </a:lnTo>
                  <a:lnTo>
                    <a:pt x="122" y="491"/>
                  </a:lnTo>
                  <a:lnTo>
                    <a:pt x="130" y="491"/>
                  </a:lnTo>
                  <a:lnTo>
                    <a:pt x="130" y="483"/>
                  </a:lnTo>
                  <a:lnTo>
                    <a:pt x="122" y="483"/>
                  </a:lnTo>
                  <a:lnTo>
                    <a:pt x="122" y="475"/>
                  </a:lnTo>
                  <a:lnTo>
                    <a:pt x="115" y="475"/>
                  </a:lnTo>
                  <a:lnTo>
                    <a:pt x="115" y="468"/>
                  </a:lnTo>
                  <a:lnTo>
                    <a:pt x="107" y="468"/>
                  </a:lnTo>
                  <a:lnTo>
                    <a:pt x="107" y="460"/>
                  </a:lnTo>
                  <a:lnTo>
                    <a:pt x="107" y="452"/>
                  </a:lnTo>
                  <a:lnTo>
                    <a:pt x="107" y="445"/>
                  </a:lnTo>
                  <a:lnTo>
                    <a:pt x="107" y="437"/>
                  </a:lnTo>
                  <a:lnTo>
                    <a:pt x="99" y="437"/>
                  </a:lnTo>
                  <a:lnTo>
                    <a:pt x="99" y="429"/>
                  </a:lnTo>
                  <a:lnTo>
                    <a:pt x="99" y="422"/>
                  </a:lnTo>
                  <a:lnTo>
                    <a:pt x="92" y="422"/>
                  </a:lnTo>
                  <a:lnTo>
                    <a:pt x="92" y="414"/>
                  </a:lnTo>
                  <a:lnTo>
                    <a:pt x="92" y="406"/>
                  </a:lnTo>
                  <a:lnTo>
                    <a:pt x="92" y="399"/>
                  </a:lnTo>
                  <a:lnTo>
                    <a:pt x="92" y="391"/>
                  </a:lnTo>
                  <a:lnTo>
                    <a:pt x="92" y="399"/>
                  </a:lnTo>
                  <a:lnTo>
                    <a:pt x="92" y="391"/>
                  </a:lnTo>
                  <a:lnTo>
                    <a:pt x="92" y="383"/>
                  </a:lnTo>
                  <a:lnTo>
                    <a:pt x="84" y="383"/>
                  </a:lnTo>
                  <a:lnTo>
                    <a:pt x="84" y="376"/>
                  </a:lnTo>
                  <a:lnTo>
                    <a:pt x="76" y="376"/>
                  </a:lnTo>
                  <a:lnTo>
                    <a:pt x="76" y="368"/>
                  </a:lnTo>
                  <a:lnTo>
                    <a:pt x="76" y="360"/>
                  </a:lnTo>
                  <a:lnTo>
                    <a:pt x="69" y="360"/>
                  </a:lnTo>
                  <a:lnTo>
                    <a:pt x="76" y="360"/>
                  </a:lnTo>
                  <a:lnTo>
                    <a:pt x="69" y="360"/>
                  </a:lnTo>
                  <a:lnTo>
                    <a:pt x="69" y="353"/>
                  </a:lnTo>
                  <a:lnTo>
                    <a:pt x="61" y="353"/>
                  </a:lnTo>
                  <a:lnTo>
                    <a:pt x="61" y="345"/>
                  </a:lnTo>
                  <a:lnTo>
                    <a:pt x="61" y="353"/>
                  </a:lnTo>
                  <a:lnTo>
                    <a:pt x="61" y="345"/>
                  </a:lnTo>
                  <a:lnTo>
                    <a:pt x="61" y="337"/>
                  </a:lnTo>
                  <a:lnTo>
                    <a:pt x="61" y="330"/>
                  </a:lnTo>
                  <a:lnTo>
                    <a:pt x="53" y="330"/>
                  </a:lnTo>
                  <a:lnTo>
                    <a:pt x="61" y="330"/>
                  </a:lnTo>
                  <a:lnTo>
                    <a:pt x="61" y="322"/>
                  </a:lnTo>
                  <a:lnTo>
                    <a:pt x="53" y="322"/>
                  </a:lnTo>
                  <a:lnTo>
                    <a:pt x="53" y="314"/>
                  </a:lnTo>
                  <a:lnTo>
                    <a:pt x="61" y="314"/>
                  </a:lnTo>
                  <a:lnTo>
                    <a:pt x="61" y="307"/>
                  </a:lnTo>
                  <a:lnTo>
                    <a:pt x="53" y="307"/>
                  </a:lnTo>
                  <a:lnTo>
                    <a:pt x="46" y="307"/>
                  </a:lnTo>
                  <a:lnTo>
                    <a:pt x="46" y="299"/>
                  </a:lnTo>
                  <a:lnTo>
                    <a:pt x="46" y="291"/>
                  </a:lnTo>
                  <a:lnTo>
                    <a:pt x="53" y="291"/>
                  </a:lnTo>
                  <a:lnTo>
                    <a:pt x="46" y="291"/>
                  </a:lnTo>
                  <a:lnTo>
                    <a:pt x="46" y="284"/>
                  </a:lnTo>
                  <a:lnTo>
                    <a:pt x="38" y="284"/>
                  </a:lnTo>
                  <a:lnTo>
                    <a:pt x="30" y="276"/>
                  </a:lnTo>
                  <a:lnTo>
                    <a:pt x="30" y="284"/>
                  </a:lnTo>
                  <a:lnTo>
                    <a:pt x="30" y="276"/>
                  </a:lnTo>
                  <a:lnTo>
                    <a:pt x="30" y="268"/>
                  </a:lnTo>
                  <a:lnTo>
                    <a:pt x="30" y="276"/>
                  </a:lnTo>
                  <a:lnTo>
                    <a:pt x="30" y="268"/>
                  </a:lnTo>
                  <a:lnTo>
                    <a:pt x="38" y="268"/>
                  </a:lnTo>
                  <a:lnTo>
                    <a:pt x="30" y="268"/>
                  </a:lnTo>
                  <a:lnTo>
                    <a:pt x="38" y="268"/>
                  </a:lnTo>
                  <a:lnTo>
                    <a:pt x="38" y="261"/>
                  </a:lnTo>
                  <a:lnTo>
                    <a:pt x="38" y="253"/>
                  </a:lnTo>
                  <a:lnTo>
                    <a:pt x="30" y="253"/>
                  </a:lnTo>
                  <a:lnTo>
                    <a:pt x="23" y="253"/>
                  </a:lnTo>
                  <a:lnTo>
                    <a:pt x="15" y="253"/>
                  </a:lnTo>
                  <a:lnTo>
                    <a:pt x="23" y="253"/>
                  </a:lnTo>
                  <a:lnTo>
                    <a:pt x="15" y="253"/>
                  </a:lnTo>
                  <a:lnTo>
                    <a:pt x="23" y="253"/>
                  </a:lnTo>
                  <a:lnTo>
                    <a:pt x="23" y="261"/>
                  </a:lnTo>
                  <a:lnTo>
                    <a:pt x="15" y="261"/>
                  </a:lnTo>
                  <a:lnTo>
                    <a:pt x="23" y="261"/>
                  </a:lnTo>
                  <a:lnTo>
                    <a:pt x="15" y="261"/>
                  </a:lnTo>
                  <a:lnTo>
                    <a:pt x="15" y="253"/>
                  </a:lnTo>
                  <a:lnTo>
                    <a:pt x="15" y="261"/>
                  </a:lnTo>
                  <a:lnTo>
                    <a:pt x="15" y="253"/>
                  </a:lnTo>
                  <a:lnTo>
                    <a:pt x="8" y="253"/>
                  </a:lnTo>
                  <a:lnTo>
                    <a:pt x="8" y="246"/>
                  </a:lnTo>
                  <a:lnTo>
                    <a:pt x="15" y="246"/>
                  </a:lnTo>
                  <a:lnTo>
                    <a:pt x="23" y="246"/>
                  </a:lnTo>
                  <a:lnTo>
                    <a:pt x="23" y="238"/>
                  </a:lnTo>
                  <a:lnTo>
                    <a:pt x="15" y="238"/>
                  </a:lnTo>
                  <a:lnTo>
                    <a:pt x="15" y="230"/>
                  </a:lnTo>
                  <a:lnTo>
                    <a:pt x="8" y="230"/>
                  </a:lnTo>
                  <a:lnTo>
                    <a:pt x="0" y="230"/>
                  </a:lnTo>
                  <a:lnTo>
                    <a:pt x="0" y="223"/>
                  </a:lnTo>
                  <a:lnTo>
                    <a:pt x="0" y="215"/>
                  </a:lnTo>
                  <a:lnTo>
                    <a:pt x="8" y="215"/>
                  </a:lnTo>
                  <a:lnTo>
                    <a:pt x="0" y="215"/>
                  </a:lnTo>
                  <a:lnTo>
                    <a:pt x="0" y="207"/>
                  </a:lnTo>
                  <a:lnTo>
                    <a:pt x="8" y="207"/>
                  </a:lnTo>
                  <a:lnTo>
                    <a:pt x="8" y="200"/>
                  </a:lnTo>
                  <a:lnTo>
                    <a:pt x="15" y="200"/>
                  </a:lnTo>
                  <a:lnTo>
                    <a:pt x="15" y="192"/>
                  </a:lnTo>
                  <a:lnTo>
                    <a:pt x="15" y="184"/>
                  </a:lnTo>
                  <a:lnTo>
                    <a:pt x="15" y="177"/>
                  </a:lnTo>
                  <a:lnTo>
                    <a:pt x="15" y="169"/>
                  </a:lnTo>
                  <a:lnTo>
                    <a:pt x="15" y="161"/>
                  </a:lnTo>
                  <a:lnTo>
                    <a:pt x="23" y="161"/>
                  </a:lnTo>
                  <a:lnTo>
                    <a:pt x="23" y="154"/>
                  </a:lnTo>
                  <a:lnTo>
                    <a:pt x="30" y="154"/>
                  </a:lnTo>
                  <a:lnTo>
                    <a:pt x="38" y="154"/>
                  </a:lnTo>
                  <a:lnTo>
                    <a:pt x="46" y="154"/>
                  </a:lnTo>
                  <a:lnTo>
                    <a:pt x="46" y="146"/>
                  </a:lnTo>
                  <a:lnTo>
                    <a:pt x="53" y="146"/>
                  </a:lnTo>
                  <a:lnTo>
                    <a:pt x="61" y="146"/>
                  </a:lnTo>
                  <a:lnTo>
                    <a:pt x="61" y="138"/>
                  </a:lnTo>
                  <a:lnTo>
                    <a:pt x="69" y="138"/>
                  </a:lnTo>
                  <a:lnTo>
                    <a:pt x="76" y="138"/>
                  </a:lnTo>
                  <a:lnTo>
                    <a:pt x="84" y="138"/>
                  </a:lnTo>
                  <a:lnTo>
                    <a:pt x="84" y="131"/>
                  </a:lnTo>
                  <a:lnTo>
                    <a:pt x="92" y="131"/>
                  </a:lnTo>
                  <a:lnTo>
                    <a:pt x="99" y="131"/>
                  </a:lnTo>
                  <a:lnTo>
                    <a:pt x="99" y="123"/>
                  </a:lnTo>
                  <a:lnTo>
                    <a:pt x="99" y="115"/>
                  </a:lnTo>
                  <a:lnTo>
                    <a:pt x="92" y="115"/>
                  </a:lnTo>
                  <a:lnTo>
                    <a:pt x="92" y="108"/>
                  </a:lnTo>
                  <a:lnTo>
                    <a:pt x="99" y="108"/>
                  </a:lnTo>
                  <a:lnTo>
                    <a:pt x="99" y="100"/>
                  </a:lnTo>
                  <a:lnTo>
                    <a:pt x="107" y="100"/>
                  </a:lnTo>
                  <a:lnTo>
                    <a:pt x="99" y="100"/>
                  </a:lnTo>
                  <a:lnTo>
                    <a:pt x="107" y="100"/>
                  </a:lnTo>
                  <a:lnTo>
                    <a:pt x="107" y="92"/>
                  </a:lnTo>
                  <a:lnTo>
                    <a:pt x="107" y="85"/>
                  </a:lnTo>
                  <a:lnTo>
                    <a:pt x="107" y="77"/>
                  </a:lnTo>
                  <a:lnTo>
                    <a:pt x="115" y="77"/>
                  </a:lnTo>
                  <a:lnTo>
                    <a:pt x="107" y="77"/>
                  </a:lnTo>
                  <a:lnTo>
                    <a:pt x="107" y="69"/>
                  </a:lnTo>
                  <a:lnTo>
                    <a:pt x="115" y="69"/>
                  </a:lnTo>
                  <a:lnTo>
                    <a:pt x="115" y="62"/>
                  </a:lnTo>
                  <a:lnTo>
                    <a:pt x="115" y="54"/>
                  </a:lnTo>
                  <a:lnTo>
                    <a:pt x="122" y="54"/>
                  </a:lnTo>
                  <a:lnTo>
                    <a:pt x="122" y="46"/>
                  </a:lnTo>
                  <a:lnTo>
                    <a:pt x="130" y="46"/>
                  </a:lnTo>
                  <a:lnTo>
                    <a:pt x="138" y="39"/>
                  </a:lnTo>
                  <a:lnTo>
                    <a:pt x="145" y="39"/>
                  </a:lnTo>
                  <a:lnTo>
                    <a:pt x="145" y="31"/>
                  </a:lnTo>
                  <a:lnTo>
                    <a:pt x="153" y="31"/>
                  </a:lnTo>
                  <a:lnTo>
                    <a:pt x="153" y="23"/>
                  </a:lnTo>
                  <a:lnTo>
                    <a:pt x="161" y="23"/>
                  </a:lnTo>
                  <a:lnTo>
                    <a:pt x="161" y="16"/>
                  </a:lnTo>
                  <a:lnTo>
                    <a:pt x="161" y="8"/>
                  </a:lnTo>
                  <a:lnTo>
                    <a:pt x="161" y="0"/>
                  </a:lnTo>
                  <a:lnTo>
                    <a:pt x="168" y="0"/>
                  </a:lnTo>
                  <a:lnTo>
                    <a:pt x="168" y="8"/>
                  </a:lnTo>
                  <a:lnTo>
                    <a:pt x="176" y="8"/>
                  </a:lnTo>
                  <a:lnTo>
                    <a:pt x="184" y="0"/>
                  </a:lnTo>
                  <a:lnTo>
                    <a:pt x="184" y="8"/>
                  </a:lnTo>
                  <a:lnTo>
                    <a:pt x="191" y="8"/>
                  </a:lnTo>
                  <a:lnTo>
                    <a:pt x="199" y="8"/>
                  </a:lnTo>
                  <a:lnTo>
                    <a:pt x="199" y="0"/>
                  </a:lnTo>
                  <a:lnTo>
                    <a:pt x="199" y="8"/>
                  </a:lnTo>
                  <a:lnTo>
                    <a:pt x="207" y="8"/>
                  </a:lnTo>
                  <a:lnTo>
                    <a:pt x="207" y="0"/>
                  </a:lnTo>
                  <a:lnTo>
                    <a:pt x="214" y="0"/>
                  </a:lnTo>
                  <a:lnTo>
                    <a:pt x="222" y="0"/>
                  </a:lnTo>
                  <a:lnTo>
                    <a:pt x="222" y="8"/>
                  </a:lnTo>
                  <a:lnTo>
                    <a:pt x="222" y="16"/>
                  </a:lnTo>
                  <a:lnTo>
                    <a:pt x="230" y="16"/>
                  </a:lnTo>
                  <a:lnTo>
                    <a:pt x="230" y="23"/>
                  </a:lnTo>
                  <a:lnTo>
                    <a:pt x="237" y="23"/>
                  </a:lnTo>
                  <a:lnTo>
                    <a:pt x="237" y="31"/>
                  </a:lnTo>
                  <a:lnTo>
                    <a:pt x="237" y="39"/>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21" name="Google Shape;1421;p70"/>
            <p:cNvSpPr/>
            <p:nvPr/>
          </p:nvSpPr>
          <p:spPr>
            <a:xfrm>
              <a:off x="4384675" y="6959600"/>
              <a:ext cx="619125" cy="595313"/>
            </a:xfrm>
            <a:custGeom>
              <a:avLst/>
              <a:gdLst/>
              <a:ahLst/>
              <a:cxnLst/>
              <a:rect l="l" t="t" r="r" b="b"/>
              <a:pathLst>
                <a:path w="390" h="375" extrusionOk="0">
                  <a:moveTo>
                    <a:pt x="314" y="107"/>
                  </a:moveTo>
                  <a:lnTo>
                    <a:pt x="314" y="115"/>
                  </a:lnTo>
                  <a:lnTo>
                    <a:pt x="321" y="115"/>
                  </a:lnTo>
                  <a:lnTo>
                    <a:pt x="321" y="123"/>
                  </a:lnTo>
                  <a:lnTo>
                    <a:pt x="329" y="123"/>
                  </a:lnTo>
                  <a:lnTo>
                    <a:pt x="337" y="123"/>
                  </a:lnTo>
                  <a:lnTo>
                    <a:pt x="344" y="123"/>
                  </a:lnTo>
                  <a:lnTo>
                    <a:pt x="352" y="123"/>
                  </a:lnTo>
                  <a:lnTo>
                    <a:pt x="352" y="130"/>
                  </a:lnTo>
                  <a:lnTo>
                    <a:pt x="360" y="130"/>
                  </a:lnTo>
                  <a:lnTo>
                    <a:pt x="367" y="130"/>
                  </a:lnTo>
                  <a:lnTo>
                    <a:pt x="367" y="138"/>
                  </a:lnTo>
                  <a:lnTo>
                    <a:pt x="367" y="146"/>
                  </a:lnTo>
                  <a:lnTo>
                    <a:pt x="375" y="146"/>
                  </a:lnTo>
                  <a:lnTo>
                    <a:pt x="375" y="153"/>
                  </a:lnTo>
                  <a:lnTo>
                    <a:pt x="375" y="161"/>
                  </a:lnTo>
                  <a:lnTo>
                    <a:pt x="383" y="161"/>
                  </a:lnTo>
                  <a:lnTo>
                    <a:pt x="383" y="169"/>
                  </a:lnTo>
                  <a:lnTo>
                    <a:pt x="383" y="176"/>
                  </a:lnTo>
                  <a:lnTo>
                    <a:pt x="390" y="176"/>
                  </a:lnTo>
                  <a:lnTo>
                    <a:pt x="390" y="184"/>
                  </a:lnTo>
                  <a:lnTo>
                    <a:pt x="383" y="184"/>
                  </a:lnTo>
                  <a:lnTo>
                    <a:pt x="390" y="184"/>
                  </a:lnTo>
                  <a:lnTo>
                    <a:pt x="390" y="191"/>
                  </a:lnTo>
                  <a:lnTo>
                    <a:pt x="390" y="199"/>
                  </a:lnTo>
                  <a:lnTo>
                    <a:pt x="383" y="199"/>
                  </a:lnTo>
                  <a:lnTo>
                    <a:pt x="383" y="207"/>
                  </a:lnTo>
                  <a:lnTo>
                    <a:pt x="383" y="214"/>
                  </a:lnTo>
                  <a:lnTo>
                    <a:pt x="390" y="214"/>
                  </a:lnTo>
                  <a:lnTo>
                    <a:pt x="383" y="214"/>
                  </a:lnTo>
                  <a:lnTo>
                    <a:pt x="390" y="214"/>
                  </a:lnTo>
                  <a:lnTo>
                    <a:pt x="390" y="222"/>
                  </a:lnTo>
                  <a:lnTo>
                    <a:pt x="383" y="222"/>
                  </a:lnTo>
                  <a:lnTo>
                    <a:pt x="383" y="230"/>
                  </a:lnTo>
                  <a:lnTo>
                    <a:pt x="375" y="230"/>
                  </a:lnTo>
                  <a:lnTo>
                    <a:pt x="383" y="230"/>
                  </a:lnTo>
                  <a:lnTo>
                    <a:pt x="383" y="237"/>
                  </a:lnTo>
                  <a:lnTo>
                    <a:pt x="375" y="237"/>
                  </a:lnTo>
                  <a:lnTo>
                    <a:pt x="375" y="245"/>
                  </a:lnTo>
                  <a:lnTo>
                    <a:pt x="367" y="245"/>
                  </a:lnTo>
                  <a:lnTo>
                    <a:pt x="360" y="253"/>
                  </a:lnTo>
                  <a:lnTo>
                    <a:pt x="360" y="260"/>
                  </a:lnTo>
                  <a:lnTo>
                    <a:pt x="352" y="260"/>
                  </a:lnTo>
                  <a:lnTo>
                    <a:pt x="352" y="268"/>
                  </a:lnTo>
                  <a:lnTo>
                    <a:pt x="344" y="268"/>
                  </a:lnTo>
                  <a:lnTo>
                    <a:pt x="344" y="276"/>
                  </a:lnTo>
                  <a:lnTo>
                    <a:pt x="337" y="276"/>
                  </a:lnTo>
                  <a:lnTo>
                    <a:pt x="337" y="283"/>
                  </a:lnTo>
                  <a:lnTo>
                    <a:pt x="329" y="283"/>
                  </a:lnTo>
                  <a:lnTo>
                    <a:pt x="321" y="283"/>
                  </a:lnTo>
                  <a:lnTo>
                    <a:pt x="321" y="291"/>
                  </a:lnTo>
                  <a:lnTo>
                    <a:pt x="314" y="291"/>
                  </a:lnTo>
                  <a:lnTo>
                    <a:pt x="314" y="299"/>
                  </a:lnTo>
                  <a:lnTo>
                    <a:pt x="306" y="299"/>
                  </a:lnTo>
                  <a:lnTo>
                    <a:pt x="298" y="299"/>
                  </a:lnTo>
                  <a:lnTo>
                    <a:pt x="298" y="306"/>
                  </a:lnTo>
                  <a:lnTo>
                    <a:pt x="291" y="306"/>
                  </a:lnTo>
                  <a:lnTo>
                    <a:pt x="291" y="314"/>
                  </a:lnTo>
                  <a:lnTo>
                    <a:pt x="291" y="322"/>
                  </a:lnTo>
                  <a:lnTo>
                    <a:pt x="298" y="322"/>
                  </a:lnTo>
                  <a:lnTo>
                    <a:pt x="298" y="329"/>
                  </a:lnTo>
                  <a:lnTo>
                    <a:pt x="298" y="337"/>
                  </a:lnTo>
                  <a:lnTo>
                    <a:pt x="291" y="337"/>
                  </a:lnTo>
                  <a:lnTo>
                    <a:pt x="283" y="337"/>
                  </a:lnTo>
                  <a:lnTo>
                    <a:pt x="275" y="337"/>
                  </a:lnTo>
                  <a:lnTo>
                    <a:pt x="275" y="345"/>
                  </a:lnTo>
                  <a:lnTo>
                    <a:pt x="268" y="345"/>
                  </a:lnTo>
                  <a:lnTo>
                    <a:pt x="268" y="337"/>
                  </a:lnTo>
                  <a:lnTo>
                    <a:pt x="260" y="337"/>
                  </a:lnTo>
                  <a:lnTo>
                    <a:pt x="253" y="337"/>
                  </a:lnTo>
                  <a:lnTo>
                    <a:pt x="245" y="345"/>
                  </a:lnTo>
                  <a:lnTo>
                    <a:pt x="245" y="337"/>
                  </a:lnTo>
                  <a:lnTo>
                    <a:pt x="245" y="329"/>
                  </a:lnTo>
                  <a:lnTo>
                    <a:pt x="237" y="329"/>
                  </a:lnTo>
                  <a:lnTo>
                    <a:pt x="237" y="337"/>
                  </a:lnTo>
                  <a:lnTo>
                    <a:pt x="230" y="337"/>
                  </a:lnTo>
                  <a:lnTo>
                    <a:pt x="230" y="329"/>
                  </a:lnTo>
                  <a:lnTo>
                    <a:pt x="230" y="337"/>
                  </a:lnTo>
                  <a:lnTo>
                    <a:pt x="222" y="337"/>
                  </a:lnTo>
                  <a:lnTo>
                    <a:pt x="222" y="345"/>
                  </a:lnTo>
                  <a:lnTo>
                    <a:pt x="214" y="345"/>
                  </a:lnTo>
                  <a:lnTo>
                    <a:pt x="214" y="352"/>
                  </a:lnTo>
                  <a:lnTo>
                    <a:pt x="214" y="360"/>
                  </a:lnTo>
                  <a:lnTo>
                    <a:pt x="214" y="352"/>
                  </a:lnTo>
                  <a:lnTo>
                    <a:pt x="214" y="345"/>
                  </a:lnTo>
                  <a:lnTo>
                    <a:pt x="207" y="345"/>
                  </a:lnTo>
                  <a:lnTo>
                    <a:pt x="199" y="345"/>
                  </a:lnTo>
                  <a:lnTo>
                    <a:pt x="199" y="337"/>
                  </a:lnTo>
                  <a:lnTo>
                    <a:pt x="199" y="345"/>
                  </a:lnTo>
                  <a:lnTo>
                    <a:pt x="191" y="337"/>
                  </a:lnTo>
                  <a:lnTo>
                    <a:pt x="191" y="329"/>
                  </a:lnTo>
                  <a:lnTo>
                    <a:pt x="184" y="329"/>
                  </a:lnTo>
                  <a:lnTo>
                    <a:pt x="176" y="329"/>
                  </a:lnTo>
                  <a:lnTo>
                    <a:pt x="176" y="322"/>
                  </a:lnTo>
                  <a:lnTo>
                    <a:pt x="176" y="329"/>
                  </a:lnTo>
                  <a:lnTo>
                    <a:pt x="176" y="337"/>
                  </a:lnTo>
                  <a:lnTo>
                    <a:pt x="168" y="337"/>
                  </a:lnTo>
                  <a:lnTo>
                    <a:pt x="168" y="329"/>
                  </a:lnTo>
                  <a:lnTo>
                    <a:pt x="161" y="329"/>
                  </a:lnTo>
                  <a:lnTo>
                    <a:pt x="161" y="337"/>
                  </a:lnTo>
                  <a:lnTo>
                    <a:pt x="161" y="345"/>
                  </a:lnTo>
                  <a:lnTo>
                    <a:pt x="161" y="337"/>
                  </a:lnTo>
                  <a:lnTo>
                    <a:pt x="153" y="337"/>
                  </a:lnTo>
                  <a:lnTo>
                    <a:pt x="145" y="337"/>
                  </a:lnTo>
                  <a:lnTo>
                    <a:pt x="145" y="345"/>
                  </a:lnTo>
                  <a:lnTo>
                    <a:pt x="138" y="345"/>
                  </a:lnTo>
                  <a:lnTo>
                    <a:pt x="130" y="345"/>
                  </a:lnTo>
                  <a:lnTo>
                    <a:pt x="122" y="345"/>
                  </a:lnTo>
                  <a:lnTo>
                    <a:pt x="122" y="352"/>
                  </a:lnTo>
                  <a:lnTo>
                    <a:pt x="122" y="345"/>
                  </a:lnTo>
                  <a:lnTo>
                    <a:pt x="115" y="345"/>
                  </a:lnTo>
                  <a:lnTo>
                    <a:pt x="107" y="345"/>
                  </a:lnTo>
                  <a:lnTo>
                    <a:pt x="107" y="337"/>
                  </a:lnTo>
                  <a:lnTo>
                    <a:pt x="99" y="337"/>
                  </a:lnTo>
                  <a:lnTo>
                    <a:pt x="99" y="345"/>
                  </a:lnTo>
                  <a:lnTo>
                    <a:pt x="99" y="352"/>
                  </a:lnTo>
                  <a:lnTo>
                    <a:pt x="92" y="352"/>
                  </a:lnTo>
                  <a:lnTo>
                    <a:pt x="92" y="360"/>
                  </a:lnTo>
                  <a:lnTo>
                    <a:pt x="84" y="360"/>
                  </a:lnTo>
                  <a:lnTo>
                    <a:pt x="84" y="368"/>
                  </a:lnTo>
                  <a:lnTo>
                    <a:pt x="84" y="375"/>
                  </a:lnTo>
                  <a:lnTo>
                    <a:pt x="76" y="375"/>
                  </a:lnTo>
                  <a:lnTo>
                    <a:pt x="76" y="368"/>
                  </a:lnTo>
                  <a:lnTo>
                    <a:pt x="69" y="368"/>
                  </a:lnTo>
                  <a:lnTo>
                    <a:pt x="61" y="368"/>
                  </a:lnTo>
                  <a:lnTo>
                    <a:pt x="61" y="360"/>
                  </a:lnTo>
                  <a:lnTo>
                    <a:pt x="61" y="352"/>
                  </a:lnTo>
                  <a:lnTo>
                    <a:pt x="61" y="345"/>
                  </a:lnTo>
                  <a:lnTo>
                    <a:pt x="61" y="337"/>
                  </a:lnTo>
                  <a:lnTo>
                    <a:pt x="69" y="337"/>
                  </a:lnTo>
                  <a:lnTo>
                    <a:pt x="69" y="329"/>
                  </a:lnTo>
                  <a:lnTo>
                    <a:pt x="69" y="322"/>
                  </a:lnTo>
                  <a:lnTo>
                    <a:pt x="69" y="314"/>
                  </a:lnTo>
                  <a:lnTo>
                    <a:pt x="69" y="306"/>
                  </a:lnTo>
                  <a:lnTo>
                    <a:pt x="76" y="306"/>
                  </a:lnTo>
                  <a:lnTo>
                    <a:pt x="69" y="306"/>
                  </a:lnTo>
                  <a:lnTo>
                    <a:pt x="69" y="299"/>
                  </a:lnTo>
                  <a:lnTo>
                    <a:pt x="69" y="291"/>
                  </a:lnTo>
                  <a:lnTo>
                    <a:pt x="61" y="291"/>
                  </a:lnTo>
                  <a:lnTo>
                    <a:pt x="61" y="283"/>
                  </a:lnTo>
                  <a:lnTo>
                    <a:pt x="61" y="276"/>
                  </a:lnTo>
                  <a:lnTo>
                    <a:pt x="61" y="268"/>
                  </a:lnTo>
                  <a:lnTo>
                    <a:pt x="69" y="268"/>
                  </a:lnTo>
                  <a:lnTo>
                    <a:pt x="69" y="260"/>
                  </a:lnTo>
                  <a:lnTo>
                    <a:pt x="69" y="253"/>
                  </a:lnTo>
                  <a:lnTo>
                    <a:pt x="69" y="245"/>
                  </a:lnTo>
                  <a:lnTo>
                    <a:pt x="76" y="245"/>
                  </a:lnTo>
                  <a:lnTo>
                    <a:pt x="69" y="245"/>
                  </a:lnTo>
                  <a:lnTo>
                    <a:pt x="69" y="237"/>
                  </a:lnTo>
                  <a:lnTo>
                    <a:pt x="69" y="230"/>
                  </a:lnTo>
                  <a:lnTo>
                    <a:pt x="61" y="230"/>
                  </a:lnTo>
                  <a:lnTo>
                    <a:pt x="61" y="222"/>
                  </a:lnTo>
                  <a:lnTo>
                    <a:pt x="61" y="214"/>
                  </a:lnTo>
                  <a:lnTo>
                    <a:pt x="53" y="214"/>
                  </a:lnTo>
                  <a:lnTo>
                    <a:pt x="53" y="207"/>
                  </a:lnTo>
                  <a:lnTo>
                    <a:pt x="53" y="199"/>
                  </a:lnTo>
                  <a:lnTo>
                    <a:pt x="46" y="199"/>
                  </a:lnTo>
                  <a:lnTo>
                    <a:pt x="46" y="191"/>
                  </a:lnTo>
                  <a:lnTo>
                    <a:pt x="53" y="191"/>
                  </a:lnTo>
                  <a:lnTo>
                    <a:pt x="46" y="191"/>
                  </a:lnTo>
                  <a:lnTo>
                    <a:pt x="53" y="191"/>
                  </a:lnTo>
                  <a:lnTo>
                    <a:pt x="46" y="191"/>
                  </a:lnTo>
                  <a:lnTo>
                    <a:pt x="46" y="184"/>
                  </a:lnTo>
                  <a:lnTo>
                    <a:pt x="46" y="176"/>
                  </a:lnTo>
                  <a:lnTo>
                    <a:pt x="38" y="176"/>
                  </a:lnTo>
                  <a:lnTo>
                    <a:pt x="38" y="169"/>
                  </a:lnTo>
                  <a:lnTo>
                    <a:pt x="38" y="161"/>
                  </a:lnTo>
                  <a:lnTo>
                    <a:pt x="30" y="161"/>
                  </a:lnTo>
                  <a:lnTo>
                    <a:pt x="30" y="153"/>
                  </a:lnTo>
                  <a:lnTo>
                    <a:pt x="30" y="146"/>
                  </a:lnTo>
                  <a:lnTo>
                    <a:pt x="23" y="146"/>
                  </a:lnTo>
                  <a:lnTo>
                    <a:pt x="23" y="138"/>
                  </a:lnTo>
                  <a:lnTo>
                    <a:pt x="23" y="130"/>
                  </a:lnTo>
                  <a:lnTo>
                    <a:pt x="30" y="130"/>
                  </a:lnTo>
                  <a:lnTo>
                    <a:pt x="38" y="130"/>
                  </a:lnTo>
                  <a:lnTo>
                    <a:pt x="38" y="123"/>
                  </a:lnTo>
                  <a:lnTo>
                    <a:pt x="30" y="123"/>
                  </a:lnTo>
                  <a:lnTo>
                    <a:pt x="30" y="115"/>
                  </a:lnTo>
                  <a:lnTo>
                    <a:pt x="23" y="115"/>
                  </a:lnTo>
                  <a:lnTo>
                    <a:pt x="30" y="115"/>
                  </a:lnTo>
                  <a:lnTo>
                    <a:pt x="23" y="115"/>
                  </a:lnTo>
                  <a:lnTo>
                    <a:pt x="23" y="107"/>
                  </a:lnTo>
                  <a:lnTo>
                    <a:pt x="15" y="107"/>
                  </a:lnTo>
                  <a:lnTo>
                    <a:pt x="7" y="100"/>
                  </a:lnTo>
                  <a:lnTo>
                    <a:pt x="15" y="100"/>
                  </a:lnTo>
                  <a:lnTo>
                    <a:pt x="7" y="92"/>
                  </a:lnTo>
                  <a:lnTo>
                    <a:pt x="7" y="84"/>
                  </a:lnTo>
                  <a:lnTo>
                    <a:pt x="7" y="77"/>
                  </a:lnTo>
                  <a:lnTo>
                    <a:pt x="7" y="69"/>
                  </a:lnTo>
                  <a:lnTo>
                    <a:pt x="0" y="69"/>
                  </a:lnTo>
                  <a:lnTo>
                    <a:pt x="7" y="69"/>
                  </a:lnTo>
                  <a:lnTo>
                    <a:pt x="0" y="69"/>
                  </a:lnTo>
                  <a:lnTo>
                    <a:pt x="7" y="61"/>
                  </a:lnTo>
                  <a:lnTo>
                    <a:pt x="0" y="61"/>
                  </a:lnTo>
                  <a:lnTo>
                    <a:pt x="0" y="54"/>
                  </a:lnTo>
                  <a:lnTo>
                    <a:pt x="0" y="46"/>
                  </a:lnTo>
                  <a:lnTo>
                    <a:pt x="7" y="46"/>
                  </a:lnTo>
                  <a:lnTo>
                    <a:pt x="7" y="38"/>
                  </a:lnTo>
                  <a:lnTo>
                    <a:pt x="7" y="31"/>
                  </a:lnTo>
                  <a:lnTo>
                    <a:pt x="7" y="23"/>
                  </a:lnTo>
                  <a:lnTo>
                    <a:pt x="7" y="15"/>
                  </a:lnTo>
                  <a:lnTo>
                    <a:pt x="15" y="15"/>
                  </a:lnTo>
                  <a:lnTo>
                    <a:pt x="15" y="8"/>
                  </a:lnTo>
                  <a:lnTo>
                    <a:pt x="23" y="0"/>
                  </a:lnTo>
                  <a:lnTo>
                    <a:pt x="23" y="8"/>
                  </a:lnTo>
                  <a:lnTo>
                    <a:pt x="30" y="8"/>
                  </a:lnTo>
                  <a:lnTo>
                    <a:pt x="23" y="8"/>
                  </a:lnTo>
                  <a:lnTo>
                    <a:pt x="23" y="15"/>
                  </a:lnTo>
                  <a:lnTo>
                    <a:pt x="23" y="23"/>
                  </a:lnTo>
                  <a:lnTo>
                    <a:pt x="30" y="23"/>
                  </a:lnTo>
                  <a:lnTo>
                    <a:pt x="38" y="23"/>
                  </a:lnTo>
                  <a:lnTo>
                    <a:pt x="38" y="31"/>
                  </a:lnTo>
                  <a:lnTo>
                    <a:pt x="46" y="31"/>
                  </a:lnTo>
                  <a:lnTo>
                    <a:pt x="46" y="38"/>
                  </a:lnTo>
                  <a:lnTo>
                    <a:pt x="53" y="38"/>
                  </a:lnTo>
                  <a:lnTo>
                    <a:pt x="61" y="38"/>
                  </a:lnTo>
                  <a:lnTo>
                    <a:pt x="61" y="46"/>
                  </a:lnTo>
                  <a:lnTo>
                    <a:pt x="69" y="46"/>
                  </a:lnTo>
                  <a:lnTo>
                    <a:pt x="69" y="54"/>
                  </a:lnTo>
                  <a:lnTo>
                    <a:pt x="76" y="54"/>
                  </a:lnTo>
                  <a:lnTo>
                    <a:pt x="76" y="61"/>
                  </a:lnTo>
                  <a:lnTo>
                    <a:pt x="84" y="61"/>
                  </a:lnTo>
                  <a:lnTo>
                    <a:pt x="92" y="61"/>
                  </a:lnTo>
                  <a:lnTo>
                    <a:pt x="99" y="61"/>
                  </a:lnTo>
                  <a:lnTo>
                    <a:pt x="107" y="61"/>
                  </a:lnTo>
                  <a:lnTo>
                    <a:pt x="115" y="61"/>
                  </a:lnTo>
                  <a:lnTo>
                    <a:pt x="115" y="69"/>
                  </a:lnTo>
                  <a:lnTo>
                    <a:pt x="115" y="61"/>
                  </a:lnTo>
                  <a:lnTo>
                    <a:pt x="115" y="69"/>
                  </a:lnTo>
                  <a:lnTo>
                    <a:pt x="122" y="69"/>
                  </a:lnTo>
                  <a:lnTo>
                    <a:pt x="130" y="69"/>
                  </a:lnTo>
                  <a:lnTo>
                    <a:pt x="138" y="69"/>
                  </a:lnTo>
                  <a:lnTo>
                    <a:pt x="138" y="61"/>
                  </a:lnTo>
                  <a:lnTo>
                    <a:pt x="145" y="61"/>
                  </a:lnTo>
                  <a:lnTo>
                    <a:pt x="145" y="69"/>
                  </a:lnTo>
                  <a:lnTo>
                    <a:pt x="145" y="61"/>
                  </a:lnTo>
                  <a:lnTo>
                    <a:pt x="153" y="61"/>
                  </a:lnTo>
                  <a:lnTo>
                    <a:pt x="161" y="61"/>
                  </a:lnTo>
                  <a:lnTo>
                    <a:pt x="161" y="69"/>
                  </a:lnTo>
                  <a:lnTo>
                    <a:pt x="161" y="61"/>
                  </a:lnTo>
                  <a:lnTo>
                    <a:pt x="168" y="61"/>
                  </a:lnTo>
                  <a:lnTo>
                    <a:pt x="176" y="61"/>
                  </a:lnTo>
                  <a:lnTo>
                    <a:pt x="184" y="61"/>
                  </a:lnTo>
                  <a:lnTo>
                    <a:pt x="184" y="54"/>
                  </a:lnTo>
                  <a:lnTo>
                    <a:pt x="191" y="54"/>
                  </a:lnTo>
                  <a:lnTo>
                    <a:pt x="199" y="54"/>
                  </a:lnTo>
                  <a:lnTo>
                    <a:pt x="207" y="54"/>
                  </a:lnTo>
                  <a:lnTo>
                    <a:pt x="207" y="61"/>
                  </a:lnTo>
                  <a:lnTo>
                    <a:pt x="214" y="61"/>
                  </a:lnTo>
                  <a:lnTo>
                    <a:pt x="222" y="61"/>
                  </a:lnTo>
                  <a:lnTo>
                    <a:pt x="230" y="61"/>
                  </a:lnTo>
                  <a:lnTo>
                    <a:pt x="230" y="69"/>
                  </a:lnTo>
                  <a:lnTo>
                    <a:pt x="237" y="69"/>
                  </a:lnTo>
                  <a:lnTo>
                    <a:pt x="245" y="69"/>
                  </a:lnTo>
                  <a:lnTo>
                    <a:pt x="245" y="77"/>
                  </a:lnTo>
                  <a:lnTo>
                    <a:pt x="253" y="77"/>
                  </a:lnTo>
                  <a:lnTo>
                    <a:pt x="253" y="84"/>
                  </a:lnTo>
                  <a:lnTo>
                    <a:pt x="260" y="84"/>
                  </a:lnTo>
                  <a:lnTo>
                    <a:pt x="268" y="84"/>
                  </a:lnTo>
                  <a:lnTo>
                    <a:pt x="268" y="92"/>
                  </a:lnTo>
                  <a:lnTo>
                    <a:pt x="275" y="92"/>
                  </a:lnTo>
                  <a:lnTo>
                    <a:pt x="283" y="92"/>
                  </a:lnTo>
                  <a:lnTo>
                    <a:pt x="291" y="92"/>
                  </a:lnTo>
                  <a:lnTo>
                    <a:pt x="291" y="100"/>
                  </a:lnTo>
                  <a:lnTo>
                    <a:pt x="298" y="100"/>
                  </a:lnTo>
                  <a:lnTo>
                    <a:pt x="306" y="100"/>
                  </a:lnTo>
                  <a:lnTo>
                    <a:pt x="314" y="107"/>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22" name="Google Shape;1422;p70"/>
            <p:cNvSpPr/>
            <p:nvPr/>
          </p:nvSpPr>
          <p:spPr>
            <a:xfrm>
              <a:off x="3971925" y="7481888"/>
              <a:ext cx="1446213" cy="936625"/>
            </a:xfrm>
            <a:custGeom>
              <a:avLst/>
              <a:gdLst/>
              <a:ahLst/>
              <a:cxnLst/>
              <a:rect l="l" t="t" r="r" b="b"/>
              <a:pathLst>
                <a:path w="911" h="590" extrusionOk="0">
                  <a:moveTo>
                    <a:pt x="903" y="291"/>
                  </a:moveTo>
                  <a:lnTo>
                    <a:pt x="903" y="299"/>
                  </a:lnTo>
                  <a:lnTo>
                    <a:pt x="903" y="307"/>
                  </a:lnTo>
                  <a:lnTo>
                    <a:pt x="911" y="307"/>
                  </a:lnTo>
                  <a:lnTo>
                    <a:pt x="911" y="314"/>
                  </a:lnTo>
                  <a:lnTo>
                    <a:pt x="903" y="314"/>
                  </a:lnTo>
                  <a:lnTo>
                    <a:pt x="911" y="314"/>
                  </a:lnTo>
                  <a:lnTo>
                    <a:pt x="911" y="322"/>
                  </a:lnTo>
                  <a:lnTo>
                    <a:pt x="903" y="322"/>
                  </a:lnTo>
                  <a:lnTo>
                    <a:pt x="895" y="322"/>
                  </a:lnTo>
                  <a:lnTo>
                    <a:pt x="895" y="330"/>
                  </a:lnTo>
                  <a:lnTo>
                    <a:pt x="888" y="330"/>
                  </a:lnTo>
                  <a:lnTo>
                    <a:pt x="888" y="337"/>
                  </a:lnTo>
                  <a:lnTo>
                    <a:pt x="895" y="337"/>
                  </a:lnTo>
                  <a:lnTo>
                    <a:pt x="895" y="345"/>
                  </a:lnTo>
                  <a:lnTo>
                    <a:pt x="895" y="353"/>
                  </a:lnTo>
                  <a:lnTo>
                    <a:pt x="895" y="360"/>
                  </a:lnTo>
                  <a:lnTo>
                    <a:pt x="903" y="360"/>
                  </a:lnTo>
                  <a:lnTo>
                    <a:pt x="895" y="360"/>
                  </a:lnTo>
                  <a:lnTo>
                    <a:pt x="895" y="368"/>
                  </a:lnTo>
                  <a:lnTo>
                    <a:pt x="888" y="368"/>
                  </a:lnTo>
                  <a:lnTo>
                    <a:pt x="880" y="368"/>
                  </a:lnTo>
                  <a:lnTo>
                    <a:pt x="880" y="376"/>
                  </a:lnTo>
                  <a:lnTo>
                    <a:pt x="872" y="376"/>
                  </a:lnTo>
                  <a:lnTo>
                    <a:pt x="872" y="383"/>
                  </a:lnTo>
                  <a:lnTo>
                    <a:pt x="872" y="391"/>
                  </a:lnTo>
                  <a:lnTo>
                    <a:pt x="872" y="398"/>
                  </a:lnTo>
                  <a:lnTo>
                    <a:pt x="872" y="406"/>
                  </a:lnTo>
                  <a:lnTo>
                    <a:pt x="872" y="414"/>
                  </a:lnTo>
                  <a:lnTo>
                    <a:pt x="865" y="414"/>
                  </a:lnTo>
                  <a:lnTo>
                    <a:pt x="865" y="421"/>
                  </a:lnTo>
                  <a:lnTo>
                    <a:pt x="865" y="414"/>
                  </a:lnTo>
                  <a:lnTo>
                    <a:pt x="865" y="421"/>
                  </a:lnTo>
                  <a:lnTo>
                    <a:pt x="865" y="414"/>
                  </a:lnTo>
                  <a:lnTo>
                    <a:pt x="857" y="414"/>
                  </a:lnTo>
                  <a:lnTo>
                    <a:pt x="857" y="406"/>
                  </a:lnTo>
                  <a:lnTo>
                    <a:pt x="849" y="406"/>
                  </a:lnTo>
                  <a:lnTo>
                    <a:pt x="849" y="414"/>
                  </a:lnTo>
                  <a:lnTo>
                    <a:pt x="849" y="406"/>
                  </a:lnTo>
                  <a:lnTo>
                    <a:pt x="842" y="406"/>
                  </a:lnTo>
                  <a:lnTo>
                    <a:pt x="842" y="414"/>
                  </a:lnTo>
                  <a:lnTo>
                    <a:pt x="842" y="406"/>
                  </a:lnTo>
                  <a:lnTo>
                    <a:pt x="834" y="406"/>
                  </a:lnTo>
                  <a:lnTo>
                    <a:pt x="834" y="414"/>
                  </a:lnTo>
                  <a:lnTo>
                    <a:pt x="826" y="414"/>
                  </a:lnTo>
                  <a:lnTo>
                    <a:pt x="819" y="414"/>
                  </a:lnTo>
                  <a:lnTo>
                    <a:pt x="819" y="406"/>
                  </a:lnTo>
                  <a:lnTo>
                    <a:pt x="811" y="406"/>
                  </a:lnTo>
                  <a:lnTo>
                    <a:pt x="811" y="414"/>
                  </a:lnTo>
                  <a:lnTo>
                    <a:pt x="811" y="421"/>
                  </a:lnTo>
                  <a:lnTo>
                    <a:pt x="811" y="429"/>
                  </a:lnTo>
                  <a:lnTo>
                    <a:pt x="811" y="437"/>
                  </a:lnTo>
                  <a:lnTo>
                    <a:pt x="811" y="444"/>
                  </a:lnTo>
                  <a:lnTo>
                    <a:pt x="803" y="437"/>
                  </a:lnTo>
                  <a:lnTo>
                    <a:pt x="803" y="444"/>
                  </a:lnTo>
                  <a:lnTo>
                    <a:pt x="803" y="452"/>
                  </a:lnTo>
                  <a:lnTo>
                    <a:pt x="803" y="460"/>
                  </a:lnTo>
                  <a:lnTo>
                    <a:pt x="803" y="467"/>
                  </a:lnTo>
                  <a:lnTo>
                    <a:pt x="796" y="467"/>
                  </a:lnTo>
                  <a:lnTo>
                    <a:pt x="796" y="475"/>
                  </a:lnTo>
                  <a:lnTo>
                    <a:pt x="796" y="467"/>
                  </a:lnTo>
                  <a:lnTo>
                    <a:pt x="788" y="467"/>
                  </a:lnTo>
                  <a:lnTo>
                    <a:pt x="780" y="467"/>
                  </a:lnTo>
                  <a:lnTo>
                    <a:pt x="773" y="467"/>
                  </a:lnTo>
                  <a:lnTo>
                    <a:pt x="773" y="475"/>
                  </a:lnTo>
                  <a:lnTo>
                    <a:pt x="773" y="483"/>
                  </a:lnTo>
                  <a:lnTo>
                    <a:pt x="773" y="490"/>
                  </a:lnTo>
                  <a:lnTo>
                    <a:pt x="773" y="498"/>
                  </a:lnTo>
                  <a:lnTo>
                    <a:pt x="773" y="506"/>
                  </a:lnTo>
                  <a:lnTo>
                    <a:pt x="773" y="513"/>
                  </a:lnTo>
                  <a:lnTo>
                    <a:pt x="765" y="513"/>
                  </a:lnTo>
                  <a:lnTo>
                    <a:pt x="765" y="521"/>
                  </a:lnTo>
                  <a:lnTo>
                    <a:pt x="773" y="521"/>
                  </a:lnTo>
                  <a:lnTo>
                    <a:pt x="773" y="513"/>
                  </a:lnTo>
                  <a:lnTo>
                    <a:pt x="780" y="521"/>
                  </a:lnTo>
                  <a:lnTo>
                    <a:pt x="780" y="529"/>
                  </a:lnTo>
                  <a:lnTo>
                    <a:pt x="788" y="529"/>
                  </a:lnTo>
                  <a:lnTo>
                    <a:pt x="788" y="536"/>
                  </a:lnTo>
                  <a:lnTo>
                    <a:pt x="788" y="529"/>
                  </a:lnTo>
                  <a:lnTo>
                    <a:pt x="788" y="536"/>
                  </a:lnTo>
                  <a:lnTo>
                    <a:pt x="796" y="536"/>
                  </a:lnTo>
                  <a:lnTo>
                    <a:pt x="796" y="544"/>
                  </a:lnTo>
                  <a:lnTo>
                    <a:pt x="796" y="552"/>
                  </a:lnTo>
                  <a:lnTo>
                    <a:pt x="796" y="559"/>
                  </a:lnTo>
                  <a:lnTo>
                    <a:pt x="788" y="559"/>
                  </a:lnTo>
                  <a:lnTo>
                    <a:pt x="788" y="567"/>
                  </a:lnTo>
                  <a:lnTo>
                    <a:pt x="780" y="567"/>
                  </a:lnTo>
                  <a:lnTo>
                    <a:pt x="780" y="575"/>
                  </a:lnTo>
                  <a:lnTo>
                    <a:pt x="773" y="575"/>
                  </a:lnTo>
                  <a:lnTo>
                    <a:pt x="773" y="582"/>
                  </a:lnTo>
                  <a:lnTo>
                    <a:pt x="765" y="582"/>
                  </a:lnTo>
                  <a:lnTo>
                    <a:pt x="758" y="582"/>
                  </a:lnTo>
                  <a:lnTo>
                    <a:pt x="758" y="590"/>
                  </a:lnTo>
                  <a:lnTo>
                    <a:pt x="750" y="590"/>
                  </a:lnTo>
                  <a:lnTo>
                    <a:pt x="750" y="582"/>
                  </a:lnTo>
                  <a:lnTo>
                    <a:pt x="750" y="590"/>
                  </a:lnTo>
                  <a:lnTo>
                    <a:pt x="750" y="582"/>
                  </a:lnTo>
                  <a:lnTo>
                    <a:pt x="742" y="582"/>
                  </a:lnTo>
                  <a:lnTo>
                    <a:pt x="735" y="582"/>
                  </a:lnTo>
                  <a:lnTo>
                    <a:pt x="727" y="582"/>
                  </a:lnTo>
                  <a:lnTo>
                    <a:pt x="727" y="575"/>
                  </a:lnTo>
                  <a:lnTo>
                    <a:pt x="719" y="575"/>
                  </a:lnTo>
                  <a:lnTo>
                    <a:pt x="712" y="575"/>
                  </a:lnTo>
                  <a:lnTo>
                    <a:pt x="704" y="575"/>
                  </a:lnTo>
                  <a:lnTo>
                    <a:pt x="704" y="567"/>
                  </a:lnTo>
                  <a:lnTo>
                    <a:pt x="696" y="567"/>
                  </a:lnTo>
                  <a:lnTo>
                    <a:pt x="689" y="567"/>
                  </a:lnTo>
                  <a:lnTo>
                    <a:pt x="681" y="567"/>
                  </a:lnTo>
                  <a:lnTo>
                    <a:pt x="681" y="559"/>
                  </a:lnTo>
                  <a:lnTo>
                    <a:pt x="673" y="559"/>
                  </a:lnTo>
                  <a:lnTo>
                    <a:pt x="673" y="552"/>
                  </a:lnTo>
                  <a:lnTo>
                    <a:pt x="666" y="552"/>
                  </a:lnTo>
                  <a:lnTo>
                    <a:pt x="666" y="544"/>
                  </a:lnTo>
                  <a:lnTo>
                    <a:pt x="658" y="544"/>
                  </a:lnTo>
                  <a:lnTo>
                    <a:pt x="658" y="536"/>
                  </a:lnTo>
                  <a:lnTo>
                    <a:pt x="650" y="536"/>
                  </a:lnTo>
                  <a:lnTo>
                    <a:pt x="650" y="529"/>
                  </a:lnTo>
                  <a:lnTo>
                    <a:pt x="643" y="529"/>
                  </a:lnTo>
                  <a:lnTo>
                    <a:pt x="650" y="529"/>
                  </a:lnTo>
                  <a:lnTo>
                    <a:pt x="643" y="529"/>
                  </a:lnTo>
                  <a:lnTo>
                    <a:pt x="635" y="529"/>
                  </a:lnTo>
                  <a:lnTo>
                    <a:pt x="627" y="529"/>
                  </a:lnTo>
                  <a:lnTo>
                    <a:pt x="627" y="521"/>
                  </a:lnTo>
                  <a:lnTo>
                    <a:pt x="627" y="529"/>
                  </a:lnTo>
                  <a:lnTo>
                    <a:pt x="627" y="521"/>
                  </a:lnTo>
                  <a:lnTo>
                    <a:pt x="620" y="521"/>
                  </a:lnTo>
                  <a:lnTo>
                    <a:pt x="620" y="513"/>
                  </a:lnTo>
                  <a:lnTo>
                    <a:pt x="612" y="513"/>
                  </a:lnTo>
                  <a:lnTo>
                    <a:pt x="612" y="506"/>
                  </a:lnTo>
                  <a:lnTo>
                    <a:pt x="612" y="513"/>
                  </a:lnTo>
                  <a:lnTo>
                    <a:pt x="612" y="506"/>
                  </a:lnTo>
                  <a:lnTo>
                    <a:pt x="604" y="506"/>
                  </a:lnTo>
                  <a:lnTo>
                    <a:pt x="604" y="498"/>
                  </a:lnTo>
                  <a:lnTo>
                    <a:pt x="604" y="506"/>
                  </a:lnTo>
                  <a:lnTo>
                    <a:pt x="597" y="506"/>
                  </a:lnTo>
                  <a:lnTo>
                    <a:pt x="597" y="498"/>
                  </a:lnTo>
                  <a:lnTo>
                    <a:pt x="589" y="498"/>
                  </a:lnTo>
                  <a:lnTo>
                    <a:pt x="589" y="490"/>
                  </a:lnTo>
                  <a:lnTo>
                    <a:pt x="589" y="483"/>
                  </a:lnTo>
                  <a:lnTo>
                    <a:pt x="581" y="483"/>
                  </a:lnTo>
                  <a:lnTo>
                    <a:pt x="589" y="483"/>
                  </a:lnTo>
                  <a:lnTo>
                    <a:pt x="581" y="483"/>
                  </a:lnTo>
                  <a:lnTo>
                    <a:pt x="589" y="483"/>
                  </a:lnTo>
                  <a:lnTo>
                    <a:pt x="581" y="483"/>
                  </a:lnTo>
                  <a:lnTo>
                    <a:pt x="581" y="475"/>
                  </a:lnTo>
                  <a:lnTo>
                    <a:pt x="574" y="475"/>
                  </a:lnTo>
                  <a:lnTo>
                    <a:pt x="574" y="467"/>
                  </a:lnTo>
                  <a:lnTo>
                    <a:pt x="574" y="475"/>
                  </a:lnTo>
                  <a:lnTo>
                    <a:pt x="574" y="467"/>
                  </a:lnTo>
                  <a:lnTo>
                    <a:pt x="574" y="475"/>
                  </a:lnTo>
                  <a:lnTo>
                    <a:pt x="574" y="467"/>
                  </a:lnTo>
                  <a:lnTo>
                    <a:pt x="566" y="467"/>
                  </a:lnTo>
                  <a:lnTo>
                    <a:pt x="558" y="467"/>
                  </a:lnTo>
                  <a:lnTo>
                    <a:pt x="566" y="467"/>
                  </a:lnTo>
                  <a:lnTo>
                    <a:pt x="558" y="467"/>
                  </a:lnTo>
                  <a:lnTo>
                    <a:pt x="558" y="460"/>
                  </a:lnTo>
                  <a:lnTo>
                    <a:pt x="551" y="460"/>
                  </a:lnTo>
                  <a:lnTo>
                    <a:pt x="558" y="460"/>
                  </a:lnTo>
                  <a:lnTo>
                    <a:pt x="551" y="460"/>
                  </a:lnTo>
                  <a:lnTo>
                    <a:pt x="551" y="452"/>
                  </a:lnTo>
                  <a:lnTo>
                    <a:pt x="543" y="452"/>
                  </a:lnTo>
                  <a:lnTo>
                    <a:pt x="535" y="452"/>
                  </a:lnTo>
                  <a:lnTo>
                    <a:pt x="528" y="452"/>
                  </a:lnTo>
                  <a:lnTo>
                    <a:pt x="520" y="452"/>
                  </a:lnTo>
                  <a:lnTo>
                    <a:pt x="513" y="444"/>
                  </a:lnTo>
                  <a:lnTo>
                    <a:pt x="505" y="444"/>
                  </a:lnTo>
                  <a:lnTo>
                    <a:pt x="497" y="444"/>
                  </a:lnTo>
                  <a:lnTo>
                    <a:pt x="490" y="444"/>
                  </a:lnTo>
                  <a:lnTo>
                    <a:pt x="490" y="437"/>
                  </a:lnTo>
                  <a:lnTo>
                    <a:pt x="482" y="437"/>
                  </a:lnTo>
                  <a:lnTo>
                    <a:pt x="474" y="437"/>
                  </a:lnTo>
                  <a:lnTo>
                    <a:pt x="474" y="429"/>
                  </a:lnTo>
                  <a:lnTo>
                    <a:pt x="467" y="429"/>
                  </a:lnTo>
                  <a:lnTo>
                    <a:pt x="467" y="421"/>
                  </a:lnTo>
                  <a:lnTo>
                    <a:pt x="459" y="421"/>
                  </a:lnTo>
                  <a:lnTo>
                    <a:pt x="459" y="414"/>
                  </a:lnTo>
                  <a:lnTo>
                    <a:pt x="451" y="414"/>
                  </a:lnTo>
                  <a:lnTo>
                    <a:pt x="444" y="414"/>
                  </a:lnTo>
                  <a:lnTo>
                    <a:pt x="436" y="414"/>
                  </a:lnTo>
                  <a:lnTo>
                    <a:pt x="428" y="414"/>
                  </a:lnTo>
                  <a:lnTo>
                    <a:pt x="428" y="406"/>
                  </a:lnTo>
                  <a:lnTo>
                    <a:pt x="421" y="406"/>
                  </a:lnTo>
                  <a:lnTo>
                    <a:pt x="421" y="398"/>
                  </a:lnTo>
                  <a:lnTo>
                    <a:pt x="413" y="398"/>
                  </a:lnTo>
                  <a:lnTo>
                    <a:pt x="405" y="398"/>
                  </a:lnTo>
                  <a:lnTo>
                    <a:pt x="405" y="391"/>
                  </a:lnTo>
                  <a:lnTo>
                    <a:pt x="398" y="391"/>
                  </a:lnTo>
                  <a:lnTo>
                    <a:pt x="390" y="391"/>
                  </a:lnTo>
                  <a:lnTo>
                    <a:pt x="382" y="391"/>
                  </a:lnTo>
                  <a:lnTo>
                    <a:pt x="375" y="391"/>
                  </a:lnTo>
                  <a:lnTo>
                    <a:pt x="375" y="383"/>
                  </a:lnTo>
                  <a:lnTo>
                    <a:pt x="375" y="376"/>
                  </a:lnTo>
                  <a:lnTo>
                    <a:pt x="367" y="376"/>
                  </a:lnTo>
                  <a:lnTo>
                    <a:pt x="367" y="368"/>
                  </a:lnTo>
                  <a:lnTo>
                    <a:pt x="359" y="368"/>
                  </a:lnTo>
                  <a:lnTo>
                    <a:pt x="352" y="368"/>
                  </a:lnTo>
                  <a:lnTo>
                    <a:pt x="344" y="368"/>
                  </a:lnTo>
                  <a:lnTo>
                    <a:pt x="344" y="360"/>
                  </a:lnTo>
                  <a:lnTo>
                    <a:pt x="336" y="360"/>
                  </a:lnTo>
                  <a:lnTo>
                    <a:pt x="329" y="360"/>
                  </a:lnTo>
                  <a:lnTo>
                    <a:pt x="321" y="360"/>
                  </a:lnTo>
                  <a:lnTo>
                    <a:pt x="321" y="353"/>
                  </a:lnTo>
                  <a:lnTo>
                    <a:pt x="313" y="353"/>
                  </a:lnTo>
                  <a:lnTo>
                    <a:pt x="306" y="353"/>
                  </a:lnTo>
                  <a:lnTo>
                    <a:pt x="298" y="353"/>
                  </a:lnTo>
                  <a:lnTo>
                    <a:pt x="290" y="353"/>
                  </a:lnTo>
                  <a:lnTo>
                    <a:pt x="290" y="345"/>
                  </a:lnTo>
                  <a:lnTo>
                    <a:pt x="283" y="345"/>
                  </a:lnTo>
                  <a:lnTo>
                    <a:pt x="275" y="345"/>
                  </a:lnTo>
                  <a:lnTo>
                    <a:pt x="275" y="337"/>
                  </a:lnTo>
                  <a:lnTo>
                    <a:pt x="267" y="337"/>
                  </a:lnTo>
                  <a:lnTo>
                    <a:pt x="260" y="337"/>
                  </a:lnTo>
                  <a:lnTo>
                    <a:pt x="260" y="330"/>
                  </a:lnTo>
                  <a:lnTo>
                    <a:pt x="252" y="330"/>
                  </a:lnTo>
                  <a:lnTo>
                    <a:pt x="252" y="322"/>
                  </a:lnTo>
                  <a:lnTo>
                    <a:pt x="245" y="322"/>
                  </a:lnTo>
                  <a:lnTo>
                    <a:pt x="237" y="322"/>
                  </a:lnTo>
                  <a:lnTo>
                    <a:pt x="237" y="314"/>
                  </a:lnTo>
                  <a:lnTo>
                    <a:pt x="229" y="314"/>
                  </a:lnTo>
                  <a:lnTo>
                    <a:pt x="229" y="307"/>
                  </a:lnTo>
                  <a:lnTo>
                    <a:pt x="222" y="307"/>
                  </a:lnTo>
                  <a:lnTo>
                    <a:pt x="222" y="299"/>
                  </a:lnTo>
                  <a:lnTo>
                    <a:pt x="222" y="291"/>
                  </a:lnTo>
                  <a:lnTo>
                    <a:pt x="214" y="291"/>
                  </a:lnTo>
                  <a:lnTo>
                    <a:pt x="214" y="284"/>
                  </a:lnTo>
                  <a:lnTo>
                    <a:pt x="206" y="284"/>
                  </a:lnTo>
                  <a:lnTo>
                    <a:pt x="199" y="284"/>
                  </a:lnTo>
                  <a:lnTo>
                    <a:pt x="191" y="276"/>
                  </a:lnTo>
                  <a:lnTo>
                    <a:pt x="183" y="276"/>
                  </a:lnTo>
                  <a:lnTo>
                    <a:pt x="176" y="276"/>
                  </a:lnTo>
                  <a:lnTo>
                    <a:pt x="176" y="268"/>
                  </a:lnTo>
                  <a:lnTo>
                    <a:pt x="176" y="276"/>
                  </a:lnTo>
                  <a:lnTo>
                    <a:pt x="176" y="268"/>
                  </a:lnTo>
                  <a:lnTo>
                    <a:pt x="176" y="276"/>
                  </a:lnTo>
                  <a:lnTo>
                    <a:pt x="176" y="268"/>
                  </a:lnTo>
                  <a:lnTo>
                    <a:pt x="168" y="268"/>
                  </a:lnTo>
                  <a:lnTo>
                    <a:pt x="168" y="261"/>
                  </a:lnTo>
                  <a:lnTo>
                    <a:pt x="160" y="261"/>
                  </a:lnTo>
                  <a:lnTo>
                    <a:pt x="160" y="268"/>
                  </a:lnTo>
                  <a:lnTo>
                    <a:pt x="160" y="261"/>
                  </a:lnTo>
                  <a:lnTo>
                    <a:pt x="160" y="268"/>
                  </a:lnTo>
                  <a:lnTo>
                    <a:pt x="160" y="261"/>
                  </a:lnTo>
                  <a:lnTo>
                    <a:pt x="160" y="268"/>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45" y="261"/>
                  </a:lnTo>
                  <a:lnTo>
                    <a:pt x="137" y="261"/>
                  </a:lnTo>
                  <a:lnTo>
                    <a:pt x="137" y="253"/>
                  </a:lnTo>
                  <a:lnTo>
                    <a:pt x="130" y="253"/>
                  </a:lnTo>
                  <a:lnTo>
                    <a:pt x="130" y="245"/>
                  </a:lnTo>
                  <a:lnTo>
                    <a:pt x="130" y="238"/>
                  </a:lnTo>
                  <a:lnTo>
                    <a:pt x="122" y="238"/>
                  </a:lnTo>
                  <a:lnTo>
                    <a:pt x="114" y="238"/>
                  </a:lnTo>
                  <a:lnTo>
                    <a:pt x="114" y="230"/>
                  </a:lnTo>
                  <a:lnTo>
                    <a:pt x="107" y="230"/>
                  </a:lnTo>
                  <a:lnTo>
                    <a:pt x="99" y="230"/>
                  </a:lnTo>
                  <a:lnTo>
                    <a:pt x="91" y="230"/>
                  </a:lnTo>
                  <a:lnTo>
                    <a:pt x="91" y="222"/>
                  </a:lnTo>
                  <a:lnTo>
                    <a:pt x="84" y="222"/>
                  </a:lnTo>
                  <a:lnTo>
                    <a:pt x="76" y="222"/>
                  </a:lnTo>
                  <a:lnTo>
                    <a:pt x="76" y="215"/>
                  </a:lnTo>
                  <a:lnTo>
                    <a:pt x="68" y="215"/>
                  </a:lnTo>
                  <a:lnTo>
                    <a:pt x="68" y="207"/>
                  </a:lnTo>
                  <a:lnTo>
                    <a:pt x="61" y="207"/>
                  </a:lnTo>
                  <a:lnTo>
                    <a:pt x="53" y="207"/>
                  </a:lnTo>
                  <a:lnTo>
                    <a:pt x="45" y="207"/>
                  </a:lnTo>
                  <a:lnTo>
                    <a:pt x="45" y="199"/>
                  </a:lnTo>
                  <a:lnTo>
                    <a:pt x="45" y="207"/>
                  </a:lnTo>
                  <a:lnTo>
                    <a:pt x="45" y="199"/>
                  </a:lnTo>
                  <a:lnTo>
                    <a:pt x="38" y="199"/>
                  </a:lnTo>
                  <a:lnTo>
                    <a:pt x="38" y="192"/>
                  </a:lnTo>
                  <a:lnTo>
                    <a:pt x="30" y="192"/>
                  </a:lnTo>
                  <a:lnTo>
                    <a:pt x="22" y="192"/>
                  </a:lnTo>
                  <a:lnTo>
                    <a:pt x="22" y="184"/>
                  </a:lnTo>
                  <a:lnTo>
                    <a:pt x="15" y="184"/>
                  </a:lnTo>
                  <a:lnTo>
                    <a:pt x="7" y="176"/>
                  </a:lnTo>
                  <a:lnTo>
                    <a:pt x="0" y="176"/>
                  </a:lnTo>
                  <a:lnTo>
                    <a:pt x="7" y="169"/>
                  </a:lnTo>
                  <a:lnTo>
                    <a:pt x="7" y="161"/>
                  </a:lnTo>
                  <a:lnTo>
                    <a:pt x="7" y="153"/>
                  </a:lnTo>
                  <a:lnTo>
                    <a:pt x="15" y="153"/>
                  </a:lnTo>
                  <a:lnTo>
                    <a:pt x="15" y="146"/>
                  </a:lnTo>
                  <a:lnTo>
                    <a:pt x="22" y="146"/>
                  </a:lnTo>
                  <a:lnTo>
                    <a:pt x="22" y="138"/>
                  </a:lnTo>
                  <a:lnTo>
                    <a:pt x="22" y="130"/>
                  </a:lnTo>
                  <a:lnTo>
                    <a:pt x="22" y="123"/>
                  </a:lnTo>
                  <a:lnTo>
                    <a:pt x="30" y="123"/>
                  </a:lnTo>
                  <a:lnTo>
                    <a:pt x="30" y="115"/>
                  </a:lnTo>
                  <a:lnTo>
                    <a:pt x="38" y="115"/>
                  </a:lnTo>
                  <a:lnTo>
                    <a:pt x="38" y="108"/>
                  </a:lnTo>
                  <a:lnTo>
                    <a:pt x="38" y="115"/>
                  </a:lnTo>
                  <a:lnTo>
                    <a:pt x="45" y="115"/>
                  </a:lnTo>
                  <a:lnTo>
                    <a:pt x="45" y="108"/>
                  </a:lnTo>
                  <a:lnTo>
                    <a:pt x="53" y="108"/>
                  </a:lnTo>
                  <a:lnTo>
                    <a:pt x="61" y="108"/>
                  </a:lnTo>
                  <a:lnTo>
                    <a:pt x="61" y="100"/>
                  </a:lnTo>
                  <a:lnTo>
                    <a:pt x="68" y="100"/>
                  </a:lnTo>
                  <a:lnTo>
                    <a:pt x="68" y="108"/>
                  </a:lnTo>
                  <a:lnTo>
                    <a:pt x="76" y="108"/>
                  </a:lnTo>
                  <a:lnTo>
                    <a:pt x="84" y="108"/>
                  </a:lnTo>
                  <a:lnTo>
                    <a:pt x="91" y="108"/>
                  </a:lnTo>
                  <a:lnTo>
                    <a:pt x="99" y="108"/>
                  </a:lnTo>
                  <a:lnTo>
                    <a:pt x="107" y="108"/>
                  </a:lnTo>
                  <a:lnTo>
                    <a:pt x="114" y="108"/>
                  </a:lnTo>
                  <a:lnTo>
                    <a:pt x="114" y="115"/>
                  </a:lnTo>
                  <a:lnTo>
                    <a:pt x="122" y="115"/>
                  </a:lnTo>
                  <a:lnTo>
                    <a:pt x="130" y="115"/>
                  </a:lnTo>
                  <a:lnTo>
                    <a:pt x="137" y="115"/>
                  </a:lnTo>
                  <a:lnTo>
                    <a:pt x="137" y="123"/>
                  </a:lnTo>
                  <a:lnTo>
                    <a:pt x="145" y="123"/>
                  </a:lnTo>
                  <a:lnTo>
                    <a:pt x="137" y="123"/>
                  </a:lnTo>
                  <a:lnTo>
                    <a:pt x="137" y="130"/>
                  </a:lnTo>
                  <a:lnTo>
                    <a:pt x="145" y="130"/>
                  </a:lnTo>
                  <a:lnTo>
                    <a:pt x="145" y="138"/>
                  </a:lnTo>
                  <a:lnTo>
                    <a:pt x="137" y="138"/>
                  </a:lnTo>
                  <a:lnTo>
                    <a:pt x="137" y="146"/>
                  </a:lnTo>
                  <a:lnTo>
                    <a:pt x="145" y="146"/>
                  </a:lnTo>
                  <a:lnTo>
                    <a:pt x="145" y="153"/>
                  </a:lnTo>
                  <a:lnTo>
                    <a:pt x="153" y="153"/>
                  </a:lnTo>
                  <a:lnTo>
                    <a:pt x="160" y="153"/>
                  </a:lnTo>
                  <a:lnTo>
                    <a:pt x="160" y="161"/>
                  </a:lnTo>
                  <a:lnTo>
                    <a:pt x="153" y="161"/>
                  </a:lnTo>
                  <a:lnTo>
                    <a:pt x="153" y="169"/>
                  </a:lnTo>
                  <a:lnTo>
                    <a:pt x="160" y="169"/>
                  </a:lnTo>
                  <a:lnTo>
                    <a:pt x="153" y="169"/>
                  </a:lnTo>
                  <a:lnTo>
                    <a:pt x="160" y="169"/>
                  </a:lnTo>
                  <a:lnTo>
                    <a:pt x="160" y="176"/>
                  </a:lnTo>
                  <a:lnTo>
                    <a:pt x="160" y="184"/>
                  </a:lnTo>
                  <a:lnTo>
                    <a:pt x="168" y="184"/>
                  </a:lnTo>
                  <a:lnTo>
                    <a:pt x="176" y="184"/>
                  </a:lnTo>
                  <a:lnTo>
                    <a:pt x="183" y="184"/>
                  </a:lnTo>
                  <a:lnTo>
                    <a:pt x="191" y="184"/>
                  </a:lnTo>
                  <a:lnTo>
                    <a:pt x="191" y="176"/>
                  </a:lnTo>
                  <a:lnTo>
                    <a:pt x="199" y="176"/>
                  </a:lnTo>
                  <a:lnTo>
                    <a:pt x="199" y="169"/>
                  </a:lnTo>
                  <a:lnTo>
                    <a:pt x="206" y="169"/>
                  </a:lnTo>
                  <a:lnTo>
                    <a:pt x="206" y="161"/>
                  </a:lnTo>
                  <a:lnTo>
                    <a:pt x="206" y="169"/>
                  </a:lnTo>
                  <a:lnTo>
                    <a:pt x="214" y="169"/>
                  </a:lnTo>
                  <a:lnTo>
                    <a:pt x="214" y="176"/>
                  </a:lnTo>
                  <a:lnTo>
                    <a:pt x="222" y="176"/>
                  </a:lnTo>
                  <a:lnTo>
                    <a:pt x="214" y="184"/>
                  </a:lnTo>
                  <a:lnTo>
                    <a:pt x="222" y="184"/>
                  </a:lnTo>
                  <a:lnTo>
                    <a:pt x="214" y="184"/>
                  </a:lnTo>
                  <a:lnTo>
                    <a:pt x="214" y="192"/>
                  </a:lnTo>
                  <a:lnTo>
                    <a:pt x="206" y="192"/>
                  </a:lnTo>
                  <a:lnTo>
                    <a:pt x="214" y="192"/>
                  </a:lnTo>
                  <a:lnTo>
                    <a:pt x="214" y="199"/>
                  </a:lnTo>
                  <a:lnTo>
                    <a:pt x="206" y="199"/>
                  </a:lnTo>
                  <a:lnTo>
                    <a:pt x="214" y="199"/>
                  </a:lnTo>
                  <a:lnTo>
                    <a:pt x="206" y="207"/>
                  </a:lnTo>
                  <a:lnTo>
                    <a:pt x="206" y="215"/>
                  </a:lnTo>
                  <a:lnTo>
                    <a:pt x="214" y="215"/>
                  </a:lnTo>
                  <a:lnTo>
                    <a:pt x="222" y="215"/>
                  </a:lnTo>
                  <a:lnTo>
                    <a:pt x="222" y="207"/>
                  </a:lnTo>
                  <a:lnTo>
                    <a:pt x="222" y="199"/>
                  </a:lnTo>
                  <a:lnTo>
                    <a:pt x="229" y="199"/>
                  </a:lnTo>
                  <a:lnTo>
                    <a:pt x="229" y="192"/>
                  </a:lnTo>
                  <a:lnTo>
                    <a:pt x="237" y="192"/>
                  </a:lnTo>
                  <a:lnTo>
                    <a:pt x="237" y="184"/>
                  </a:lnTo>
                  <a:lnTo>
                    <a:pt x="245" y="184"/>
                  </a:lnTo>
                  <a:lnTo>
                    <a:pt x="245" y="176"/>
                  </a:lnTo>
                  <a:lnTo>
                    <a:pt x="252" y="176"/>
                  </a:lnTo>
                  <a:lnTo>
                    <a:pt x="252" y="169"/>
                  </a:lnTo>
                  <a:lnTo>
                    <a:pt x="252" y="161"/>
                  </a:lnTo>
                  <a:lnTo>
                    <a:pt x="252" y="153"/>
                  </a:lnTo>
                  <a:lnTo>
                    <a:pt x="260" y="153"/>
                  </a:lnTo>
                  <a:lnTo>
                    <a:pt x="267" y="153"/>
                  </a:lnTo>
                  <a:lnTo>
                    <a:pt x="275" y="153"/>
                  </a:lnTo>
                  <a:lnTo>
                    <a:pt x="275" y="161"/>
                  </a:lnTo>
                  <a:lnTo>
                    <a:pt x="283" y="161"/>
                  </a:lnTo>
                  <a:lnTo>
                    <a:pt x="283" y="169"/>
                  </a:lnTo>
                  <a:lnTo>
                    <a:pt x="290" y="169"/>
                  </a:lnTo>
                  <a:lnTo>
                    <a:pt x="290" y="176"/>
                  </a:lnTo>
                  <a:lnTo>
                    <a:pt x="298" y="176"/>
                  </a:lnTo>
                  <a:lnTo>
                    <a:pt x="298" y="169"/>
                  </a:lnTo>
                  <a:lnTo>
                    <a:pt x="306" y="169"/>
                  </a:lnTo>
                  <a:lnTo>
                    <a:pt x="313" y="169"/>
                  </a:lnTo>
                  <a:lnTo>
                    <a:pt x="321" y="169"/>
                  </a:lnTo>
                  <a:lnTo>
                    <a:pt x="329" y="169"/>
                  </a:lnTo>
                  <a:lnTo>
                    <a:pt x="329" y="161"/>
                  </a:lnTo>
                  <a:lnTo>
                    <a:pt x="336" y="161"/>
                  </a:lnTo>
                  <a:lnTo>
                    <a:pt x="344" y="161"/>
                  </a:lnTo>
                  <a:lnTo>
                    <a:pt x="352" y="161"/>
                  </a:lnTo>
                  <a:lnTo>
                    <a:pt x="352" y="169"/>
                  </a:lnTo>
                  <a:lnTo>
                    <a:pt x="359" y="169"/>
                  </a:lnTo>
                  <a:lnTo>
                    <a:pt x="367" y="169"/>
                  </a:lnTo>
                  <a:lnTo>
                    <a:pt x="375" y="169"/>
                  </a:lnTo>
                  <a:lnTo>
                    <a:pt x="382" y="169"/>
                  </a:lnTo>
                  <a:lnTo>
                    <a:pt x="382" y="161"/>
                  </a:lnTo>
                  <a:lnTo>
                    <a:pt x="375" y="161"/>
                  </a:lnTo>
                  <a:lnTo>
                    <a:pt x="375" y="153"/>
                  </a:lnTo>
                  <a:lnTo>
                    <a:pt x="382" y="153"/>
                  </a:lnTo>
                  <a:lnTo>
                    <a:pt x="375" y="153"/>
                  </a:lnTo>
                  <a:lnTo>
                    <a:pt x="382" y="153"/>
                  </a:lnTo>
                  <a:lnTo>
                    <a:pt x="382" y="146"/>
                  </a:lnTo>
                  <a:lnTo>
                    <a:pt x="390" y="146"/>
                  </a:lnTo>
                  <a:lnTo>
                    <a:pt x="398" y="146"/>
                  </a:lnTo>
                  <a:lnTo>
                    <a:pt x="405" y="146"/>
                  </a:lnTo>
                  <a:lnTo>
                    <a:pt x="405" y="138"/>
                  </a:lnTo>
                  <a:lnTo>
                    <a:pt x="413" y="138"/>
                  </a:lnTo>
                  <a:lnTo>
                    <a:pt x="413" y="130"/>
                  </a:lnTo>
                  <a:lnTo>
                    <a:pt x="413" y="123"/>
                  </a:lnTo>
                  <a:lnTo>
                    <a:pt x="421" y="123"/>
                  </a:lnTo>
                  <a:lnTo>
                    <a:pt x="421" y="115"/>
                  </a:lnTo>
                  <a:lnTo>
                    <a:pt x="428" y="115"/>
                  </a:lnTo>
                  <a:lnTo>
                    <a:pt x="428" y="108"/>
                  </a:lnTo>
                  <a:lnTo>
                    <a:pt x="436" y="108"/>
                  </a:lnTo>
                  <a:lnTo>
                    <a:pt x="436" y="100"/>
                  </a:lnTo>
                  <a:lnTo>
                    <a:pt x="436" y="92"/>
                  </a:lnTo>
                  <a:lnTo>
                    <a:pt x="444" y="92"/>
                  </a:lnTo>
                  <a:lnTo>
                    <a:pt x="436" y="92"/>
                  </a:lnTo>
                  <a:lnTo>
                    <a:pt x="444" y="92"/>
                  </a:lnTo>
                  <a:lnTo>
                    <a:pt x="444" y="85"/>
                  </a:lnTo>
                  <a:lnTo>
                    <a:pt x="444" y="77"/>
                  </a:lnTo>
                  <a:lnTo>
                    <a:pt x="444" y="69"/>
                  </a:lnTo>
                  <a:lnTo>
                    <a:pt x="444" y="62"/>
                  </a:lnTo>
                  <a:lnTo>
                    <a:pt x="436" y="62"/>
                  </a:lnTo>
                  <a:lnTo>
                    <a:pt x="436" y="54"/>
                  </a:lnTo>
                  <a:lnTo>
                    <a:pt x="436" y="46"/>
                  </a:lnTo>
                  <a:lnTo>
                    <a:pt x="444" y="46"/>
                  </a:lnTo>
                  <a:lnTo>
                    <a:pt x="444" y="39"/>
                  </a:lnTo>
                  <a:lnTo>
                    <a:pt x="451" y="39"/>
                  </a:lnTo>
                  <a:lnTo>
                    <a:pt x="451" y="31"/>
                  </a:lnTo>
                  <a:lnTo>
                    <a:pt x="459" y="31"/>
                  </a:lnTo>
                  <a:lnTo>
                    <a:pt x="459" y="23"/>
                  </a:lnTo>
                  <a:lnTo>
                    <a:pt x="459" y="31"/>
                  </a:lnTo>
                  <a:lnTo>
                    <a:pt x="467" y="31"/>
                  </a:lnTo>
                  <a:lnTo>
                    <a:pt x="474" y="31"/>
                  </a:lnTo>
                  <a:lnTo>
                    <a:pt x="474" y="23"/>
                  </a:lnTo>
                  <a:lnTo>
                    <a:pt x="474" y="16"/>
                  </a:lnTo>
                  <a:lnTo>
                    <a:pt x="482" y="16"/>
                  </a:lnTo>
                  <a:lnTo>
                    <a:pt x="482" y="8"/>
                  </a:lnTo>
                  <a:lnTo>
                    <a:pt x="490" y="8"/>
                  </a:lnTo>
                  <a:lnTo>
                    <a:pt x="490" y="0"/>
                  </a:lnTo>
                  <a:lnTo>
                    <a:pt x="490" y="8"/>
                  </a:lnTo>
                  <a:lnTo>
                    <a:pt x="497" y="8"/>
                  </a:lnTo>
                  <a:lnTo>
                    <a:pt x="497" y="0"/>
                  </a:lnTo>
                  <a:lnTo>
                    <a:pt x="505" y="0"/>
                  </a:lnTo>
                  <a:lnTo>
                    <a:pt x="505" y="8"/>
                  </a:lnTo>
                  <a:lnTo>
                    <a:pt x="505" y="16"/>
                  </a:lnTo>
                  <a:lnTo>
                    <a:pt x="513" y="8"/>
                  </a:lnTo>
                  <a:lnTo>
                    <a:pt x="520" y="8"/>
                  </a:lnTo>
                  <a:lnTo>
                    <a:pt x="528" y="8"/>
                  </a:lnTo>
                  <a:lnTo>
                    <a:pt x="528" y="16"/>
                  </a:lnTo>
                  <a:lnTo>
                    <a:pt x="535" y="16"/>
                  </a:lnTo>
                  <a:lnTo>
                    <a:pt x="535" y="8"/>
                  </a:lnTo>
                  <a:lnTo>
                    <a:pt x="543" y="8"/>
                  </a:lnTo>
                  <a:lnTo>
                    <a:pt x="551" y="8"/>
                  </a:lnTo>
                  <a:lnTo>
                    <a:pt x="558" y="8"/>
                  </a:lnTo>
                  <a:lnTo>
                    <a:pt x="558" y="16"/>
                  </a:lnTo>
                  <a:lnTo>
                    <a:pt x="551" y="16"/>
                  </a:lnTo>
                  <a:lnTo>
                    <a:pt x="551" y="23"/>
                  </a:lnTo>
                  <a:lnTo>
                    <a:pt x="551" y="31"/>
                  </a:lnTo>
                  <a:lnTo>
                    <a:pt x="558" y="31"/>
                  </a:lnTo>
                  <a:lnTo>
                    <a:pt x="558" y="39"/>
                  </a:lnTo>
                  <a:lnTo>
                    <a:pt x="566" y="39"/>
                  </a:lnTo>
                  <a:lnTo>
                    <a:pt x="566" y="46"/>
                  </a:lnTo>
                  <a:lnTo>
                    <a:pt x="574" y="46"/>
                  </a:lnTo>
                  <a:lnTo>
                    <a:pt x="581" y="46"/>
                  </a:lnTo>
                  <a:lnTo>
                    <a:pt x="589" y="46"/>
                  </a:lnTo>
                  <a:lnTo>
                    <a:pt x="597" y="39"/>
                  </a:lnTo>
                  <a:lnTo>
                    <a:pt x="604" y="39"/>
                  </a:lnTo>
                  <a:lnTo>
                    <a:pt x="612" y="39"/>
                  </a:lnTo>
                  <a:lnTo>
                    <a:pt x="612" y="31"/>
                  </a:lnTo>
                  <a:lnTo>
                    <a:pt x="620" y="31"/>
                  </a:lnTo>
                  <a:lnTo>
                    <a:pt x="627" y="31"/>
                  </a:lnTo>
                  <a:lnTo>
                    <a:pt x="627" y="39"/>
                  </a:lnTo>
                  <a:lnTo>
                    <a:pt x="635" y="39"/>
                  </a:lnTo>
                  <a:lnTo>
                    <a:pt x="627" y="39"/>
                  </a:lnTo>
                  <a:lnTo>
                    <a:pt x="627" y="46"/>
                  </a:lnTo>
                  <a:lnTo>
                    <a:pt x="635" y="46"/>
                  </a:lnTo>
                  <a:lnTo>
                    <a:pt x="635" y="54"/>
                  </a:lnTo>
                  <a:lnTo>
                    <a:pt x="643" y="54"/>
                  </a:lnTo>
                  <a:lnTo>
                    <a:pt x="650" y="54"/>
                  </a:lnTo>
                  <a:lnTo>
                    <a:pt x="650" y="46"/>
                  </a:lnTo>
                  <a:lnTo>
                    <a:pt x="650" y="39"/>
                  </a:lnTo>
                  <a:lnTo>
                    <a:pt x="650" y="31"/>
                  </a:lnTo>
                  <a:lnTo>
                    <a:pt x="650" y="23"/>
                  </a:lnTo>
                  <a:lnTo>
                    <a:pt x="650" y="16"/>
                  </a:lnTo>
                  <a:lnTo>
                    <a:pt x="650" y="8"/>
                  </a:lnTo>
                  <a:lnTo>
                    <a:pt x="650" y="16"/>
                  </a:lnTo>
                  <a:lnTo>
                    <a:pt x="650" y="8"/>
                  </a:lnTo>
                  <a:lnTo>
                    <a:pt x="658" y="8"/>
                  </a:lnTo>
                  <a:lnTo>
                    <a:pt x="658" y="0"/>
                  </a:lnTo>
                  <a:lnTo>
                    <a:pt x="666" y="0"/>
                  </a:lnTo>
                  <a:lnTo>
                    <a:pt x="666" y="8"/>
                  </a:lnTo>
                  <a:lnTo>
                    <a:pt x="673" y="16"/>
                  </a:lnTo>
                  <a:lnTo>
                    <a:pt x="666" y="16"/>
                  </a:lnTo>
                  <a:lnTo>
                    <a:pt x="666" y="23"/>
                  </a:lnTo>
                  <a:lnTo>
                    <a:pt x="673" y="23"/>
                  </a:lnTo>
                  <a:lnTo>
                    <a:pt x="673" y="31"/>
                  </a:lnTo>
                  <a:lnTo>
                    <a:pt x="673" y="39"/>
                  </a:lnTo>
                  <a:lnTo>
                    <a:pt x="681" y="39"/>
                  </a:lnTo>
                  <a:lnTo>
                    <a:pt x="681" y="46"/>
                  </a:lnTo>
                  <a:lnTo>
                    <a:pt x="689" y="46"/>
                  </a:lnTo>
                  <a:lnTo>
                    <a:pt x="689" y="54"/>
                  </a:lnTo>
                  <a:lnTo>
                    <a:pt x="689" y="62"/>
                  </a:lnTo>
                  <a:lnTo>
                    <a:pt x="696" y="62"/>
                  </a:lnTo>
                  <a:lnTo>
                    <a:pt x="704" y="62"/>
                  </a:lnTo>
                  <a:lnTo>
                    <a:pt x="704" y="69"/>
                  </a:lnTo>
                  <a:lnTo>
                    <a:pt x="712" y="69"/>
                  </a:lnTo>
                  <a:lnTo>
                    <a:pt x="712" y="77"/>
                  </a:lnTo>
                  <a:lnTo>
                    <a:pt x="704" y="77"/>
                  </a:lnTo>
                  <a:lnTo>
                    <a:pt x="704" y="85"/>
                  </a:lnTo>
                  <a:lnTo>
                    <a:pt x="696" y="85"/>
                  </a:lnTo>
                  <a:lnTo>
                    <a:pt x="696" y="92"/>
                  </a:lnTo>
                  <a:lnTo>
                    <a:pt x="689" y="92"/>
                  </a:lnTo>
                  <a:lnTo>
                    <a:pt x="689" y="100"/>
                  </a:lnTo>
                  <a:lnTo>
                    <a:pt x="696" y="100"/>
                  </a:lnTo>
                  <a:lnTo>
                    <a:pt x="704" y="100"/>
                  </a:lnTo>
                  <a:lnTo>
                    <a:pt x="712" y="100"/>
                  </a:lnTo>
                  <a:lnTo>
                    <a:pt x="719" y="100"/>
                  </a:lnTo>
                  <a:lnTo>
                    <a:pt x="727" y="100"/>
                  </a:lnTo>
                  <a:lnTo>
                    <a:pt x="727" y="108"/>
                  </a:lnTo>
                  <a:lnTo>
                    <a:pt x="735" y="108"/>
                  </a:lnTo>
                  <a:lnTo>
                    <a:pt x="735" y="115"/>
                  </a:lnTo>
                  <a:lnTo>
                    <a:pt x="742" y="115"/>
                  </a:lnTo>
                  <a:lnTo>
                    <a:pt x="742" y="108"/>
                  </a:lnTo>
                  <a:lnTo>
                    <a:pt x="750" y="108"/>
                  </a:lnTo>
                  <a:lnTo>
                    <a:pt x="750" y="100"/>
                  </a:lnTo>
                  <a:lnTo>
                    <a:pt x="758" y="100"/>
                  </a:lnTo>
                  <a:lnTo>
                    <a:pt x="765" y="100"/>
                  </a:lnTo>
                  <a:lnTo>
                    <a:pt x="765" y="92"/>
                  </a:lnTo>
                  <a:lnTo>
                    <a:pt x="765" y="85"/>
                  </a:lnTo>
                  <a:lnTo>
                    <a:pt x="765" y="77"/>
                  </a:lnTo>
                  <a:lnTo>
                    <a:pt x="773" y="77"/>
                  </a:lnTo>
                  <a:lnTo>
                    <a:pt x="773" y="85"/>
                  </a:lnTo>
                  <a:lnTo>
                    <a:pt x="780" y="85"/>
                  </a:lnTo>
                  <a:lnTo>
                    <a:pt x="780" y="92"/>
                  </a:lnTo>
                  <a:lnTo>
                    <a:pt x="788" y="92"/>
                  </a:lnTo>
                  <a:lnTo>
                    <a:pt x="788" y="100"/>
                  </a:lnTo>
                  <a:lnTo>
                    <a:pt x="796" y="100"/>
                  </a:lnTo>
                  <a:lnTo>
                    <a:pt x="796" y="108"/>
                  </a:lnTo>
                  <a:lnTo>
                    <a:pt x="803" y="108"/>
                  </a:lnTo>
                  <a:lnTo>
                    <a:pt x="811" y="108"/>
                  </a:lnTo>
                  <a:lnTo>
                    <a:pt x="811" y="100"/>
                  </a:lnTo>
                  <a:lnTo>
                    <a:pt x="819" y="100"/>
                  </a:lnTo>
                  <a:lnTo>
                    <a:pt x="811" y="100"/>
                  </a:lnTo>
                  <a:lnTo>
                    <a:pt x="819" y="100"/>
                  </a:lnTo>
                  <a:lnTo>
                    <a:pt x="826" y="100"/>
                  </a:lnTo>
                  <a:lnTo>
                    <a:pt x="826" y="92"/>
                  </a:lnTo>
                  <a:lnTo>
                    <a:pt x="826" y="100"/>
                  </a:lnTo>
                  <a:lnTo>
                    <a:pt x="826" y="108"/>
                  </a:lnTo>
                  <a:lnTo>
                    <a:pt x="834" y="108"/>
                  </a:lnTo>
                  <a:lnTo>
                    <a:pt x="842" y="108"/>
                  </a:lnTo>
                  <a:lnTo>
                    <a:pt x="842" y="115"/>
                  </a:lnTo>
                  <a:lnTo>
                    <a:pt x="834" y="115"/>
                  </a:lnTo>
                  <a:lnTo>
                    <a:pt x="834" y="123"/>
                  </a:lnTo>
                  <a:lnTo>
                    <a:pt x="834" y="130"/>
                  </a:lnTo>
                  <a:lnTo>
                    <a:pt x="834" y="138"/>
                  </a:lnTo>
                  <a:lnTo>
                    <a:pt x="826" y="138"/>
                  </a:lnTo>
                  <a:lnTo>
                    <a:pt x="826" y="146"/>
                  </a:lnTo>
                  <a:lnTo>
                    <a:pt x="834" y="146"/>
                  </a:lnTo>
                  <a:lnTo>
                    <a:pt x="834" y="153"/>
                  </a:lnTo>
                  <a:lnTo>
                    <a:pt x="834" y="161"/>
                  </a:lnTo>
                  <a:lnTo>
                    <a:pt x="834" y="169"/>
                  </a:lnTo>
                  <a:lnTo>
                    <a:pt x="834" y="176"/>
                  </a:lnTo>
                  <a:lnTo>
                    <a:pt x="834" y="184"/>
                  </a:lnTo>
                  <a:lnTo>
                    <a:pt x="842" y="184"/>
                  </a:lnTo>
                  <a:lnTo>
                    <a:pt x="842" y="176"/>
                  </a:lnTo>
                  <a:lnTo>
                    <a:pt x="842" y="184"/>
                  </a:lnTo>
                  <a:lnTo>
                    <a:pt x="849" y="184"/>
                  </a:lnTo>
                  <a:lnTo>
                    <a:pt x="857" y="184"/>
                  </a:lnTo>
                  <a:lnTo>
                    <a:pt x="857" y="176"/>
                  </a:lnTo>
                  <a:lnTo>
                    <a:pt x="865" y="176"/>
                  </a:lnTo>
                  <a:lnTo>
                    <a:pt x="865" y="184"/>
                  </a:lnTo>
                  <a:lnTo>
                    <a:pt x="872" y="184"/>
                  </a:lnTo>
                  <a:lnTo>
                    <a:pt x="872" y="192"/>
                  </a:lnTo>
                  <a:lnTo>
                    <a:pt x="865" y="192"/>
                  </a:lnTo>
                  <a:lnTo>
                    <a:pt x="865" y="199"/>
                  </a:lnTo>
                  <a:lnTo>
                    <a:pt x="865" y="207"/>
                  </a:lnTo>
                  <a:lnTo>
                    <a:pt x="865" y="215"/>
                  </a:lnTo>
                  <a:lnTo>
                    <a:pt x="872" y="215"/>
                  </a:lnTo>
                  <a:lnTo>
                    <a:pt x="872" y="222"/>
                  </a:lnTo>
                  <a:lnTo>
                    <a:pt x="880" y="222"/>
                  </a:lnTo>
                  <a:lnTo>
                    <a:pt x="888" y="222"/>
                  </a:lnTo>
                  <a:lnTo>
                    <a:pt x="888" y="230"/>
                  </a:lnTo>
                  <a:lnTo>
                    <a:pt x="888" y="238"/>
                  </a:lnTo>
                  <a:lnTo>
                    <a:pt x="888" y="245"/>
                  </a:lnTo>
                  <a:lnTo>
                    <a:pt x="888" y="253"/>
                  </a:lnTo>
                  <a:lnTo>
                    <a:pt x="880" y="253"/>
                  </a:lnTo>
                  <a:lnTo>
                    <a:pt x="880" y="261"/>
                  </a:lnTo>
                  <a:lnTo>
                    <a:pt x="888" y="261"/>
                  </a:lnTo>
                  <a:lnTo>
                    <a:pt x="888" y="268"/>
                  </a:lnTo>
                  <a:lnTo>
                    <a:pt x="888" y="276"/>
                  </a:lnTo>
                  <a:lnTo>
                    <a:pt x="895" y="276"/>
                  </a:lnTo>
                  <a:lnTo>
                    <a:pt x="888" y="276"/>
                  </a:lnTo>
                  <a:lnTo>
                    <a:pt x="888" y="284"/>
                  </a:lnTo>
                  <a:lnTo>
                    <a:pt x="895" y="284"/>
                  </a:lnTo>
                  <a:lnTo>
                    <a:pt x="903" y="291"/>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23" name="Google Shape;1423;p70"/>
            <p:cNvSpPr/>
            <p:nvPr/>
          </p:nvSpPr>
          <p:spPr>
            <a:xfrm>
              <a:off x="3946525" y="6607175"/>
              <a:ext cx="777875" cy="1216025"/>
            </a:xfrm>
            <a:custGeom>
              <a:avLst/>
              <a:gdLst/>
              <a:ahLst/>
              <a:cxnLst/>
              <a:rect l="l" t="t" r="r" b="b"/>
              <a:pathLst>
                <a:path w="490" h="766" extrusionOk="0">
                  <a:moveTo>
                    <a:pt x="283" y="84"/>
                  </a:moveTo>
                  <a:lnTo>
                    <a:pt x="283" y="92"/>
                  </a:lnTo>
                  <a:lnTo>
                    <a:pt x="291" y="92"/>
                  </a:lnTo>
                  <a:lnTo>
                    <a:pt x="283" y="100"/>
                  </a:lnTo>
                  <a:lnTo>
                    <a:pt x="291" y="100"/>
                  </a:lnTo>
                  <a:lnTo>
                    <a:pt x="291" y="107"/>
                  </a:lnTo>
                  <a:lnTo>
                    <a:pt x="299" y="107"/>
                  </a:lnTo>
                  <a:lnTo>
                    <a:pt x="299" y="115"/>
                  </a:lnTo>
                  <a:lnTo>
                    <a:pt x="299" y="107"/>
                  </a:lnTo>
                  <a:lnTo>
                    <a:pt x="306" y="107"/>
                  </a:lnTo>
                  <a:lnTo>
                    <a:pt x="306" y="115"/>
                  </a:lnTo>
                  <a:lnTo>
                    <a:pt x="314" y="123"/>
                  </a:lnTo>
                  <a:lnTo>
                    <a:pt x="314" y="115"/>
                  </a:lnTo>
                  <a:lnTo>
                    <a:pt x="314" y="123"/>
                  </a:lnTo>
                  <a:lnTo>
                    <a:pt x="322" y="130"/>
                  </a:lnTo>
                  <a:lnTo>
                    <a:pt x="322" y="138"/>
                  </a:lnTo>
                  <a:lnTo>
                    <a:pt x="329" y="138"/>
                  </a:lnTo>
                  <a:lnTo>
                    <a:pt x="322" y="138"/>
                  </a:lnTo>
                  <a:lnTo>
                    <a:pt x="329" y="145"/>
                  </a:lnTo>
                  <a:lnTo>
                    <a:pt x="337" y="153"/>
                  </a:lnTo>
                  <a:lnTo>
                    <a:pt x="329" y="153"/>
                  </a:lnTo>
                  <a:lnTo>
                    <a:pt x="337" y="153"/>
                  </a:lnTo>
                  <a:lnTo>
                    <a:pt x="337" y="161"/>
                  </a:lnTo>
                  <a:lnTo>
                    <a:pt x="345" y="161"/>
                  </a:lnTo>
                  <a:lnTo>
                    <a:pt x="345" y="168"/>
                  </a:lnTo>
                  <a:lnTo>
                    <a:pt x="345" y="176"/>
                  </a:lnTo>
                  <a:lnTo>
                    <a:pt x="352" y="176"/>
                  </a:lnTo>
                  <a:lnTo>
                    <a:pt x="352" y="184"/>
                  </a:lnTo>
                  <a:lnTo>
                    <a:pt x="345" y="184"/>
                  </a:lnTo>
                  <a:lnTo>
                    <a:pt x="345" y="191"/>
                  </a:lnTo>
                  <a:lnTo>
                    <a:pt x="352" y="191"/>
                  </a:lnTo>
                  <a:lnTo>
                    <a:pt x="360" y="191"/>
                  </a:lnTo>
                  <a:lnTo>
                    <a:pt x="360" y="199"/>
                  </a:lnTo>
                  <a:lnTo>
                    <a:pt x="352" y="199"/>
                  </a:lnTo>
                  <a:lnTo>
                    <a:pt x="352" y="207"/>
                  </a:lnTo>
                  <a:lnTo>
                    <a:pt x="352" y="199"/>
                  </a:lnTo>
                  <a:lnTo>
                    <a:pt x="360" y="199"/>
                  </a:lnTo>
                  <a:lnTo>
                    <a:pt x="360" y="207"/>
                  </a:lnTo>
                  <a:lnTo>
                    <a:pt x="360" y="214"/>
                  </a:lnTo>
                  <a:lnTo>
                    <a:pt x="368" y="214"/>
                  </a:lnTo>
                  <a:lnTo>
                    <a:pt x="360" y="214"/>
                  </a:lnTo>
                  <a:lnTo>
                    <a:pt x="368" y="214"/>
                  </a:lnTo>
                  <a:lnTo>
                    <a:pt x="368" y="222"/>
                  </a:lnTo>
                  <a:lnTo>
                    <a:pt x="368" y="214"/>
                  </a:lnTo>
                  <a:lnTo>
                    <a:pt x="368" y="222"/>
                  </a:lnTo>
                  <a:lnTo>
                    <a:pt x="375" y="222"/>
                  </a:lnTo>
                  <a:lnTo>
                    <a:pt x="368" y="222"/>
                  </a:lnTo>
                  <a:lnTo>
                    <a:pt x="368" y="230"/>
                  </a:lnTo>
                  <a:lnTo>
                    <a:pt x="375" y="230"/>
                  </a:lnTo>
                  <a:lnTo>
                    <a:pt x="368" y="230"/>
                  </a:lnTo>
                  <a:lnTo>
                    <a:pt x="368" y="237"/>
                  </a:lnTo>
                  <a:lnTo>
                    <a:pt x="375" y="237"/>
                  </a:lnTo>
                  <a:lnTo>
                    <a:pt x="375" y="245"/>
                  </a:lnTo>
                  <a:lnTo>
                    <a:pt x="383" y="245"/>
                  </a:lnTo>
                  <a:lnTo>
                    <a:pt x="383" y="253"/>
                  </a:lnTo>
                  <a:lnTo>
                    <a:pt x="383" y="260"/>
                  </a:lnTo>
                  <a:lnTo>
                    <a:pt x="391" y="260"/>
                  </a:lnTo>
                  <a:lnTo>
                    <a:pt x="391" y="268"/>
                  </a:lnTo>
                  <a:lnTo>
                    <a:pt x="398" y="268"/>
                  </a:lnTo>
                  <a:lnTo>
                    <a:pt x="398" y="276"/>
                  </a:lnTo>
                  <a:lnTo>
                    <a:pt x="406" y="276"/>
                  </a:lnTo>
                  <a:lnTo>
                    <a:pt x="414" y="276"/>
                  </a:lnTo>
                  <a:lnTo>
                    <a:pt x="414" y="283"/>
                  </a:lnTo>
                  <a:lnTo>
                    <a:pt x="414" y="291"/>
                  </a:lnTo>
                  <a:lnTo>
                    <a:pt x="406" y="291"/>
                  </a:lnTo>
                  <a:lnTo>
                    <a:pt x="398" y="291"/>
                  </a:lnTo>
                  <a:lnTo>
                    <a:pt x="391" y="291"/>
                  </a:lnTo>
                  <a:lnTo>
                    <a:pt x="391" y="283"/>
                  </a:lnTo>
                  <a:lnTo>
                    <a:pt x="391" y="291"/>
                  </a:lnTo>
                  <a:lnTo>
                    <a:pt x="391" y="283"/>
                  </a:lnTo>
                  <a:lnTo>
                    <a:pt x="383" y="283"/>
                  </a:lnTo>
                  <a:lnTo>
                    <a:pt x="375" y="283"/>
                  </a:lnTo>
                  <a:lnTo>
                    <a:pt x="368" y="283"/>
                  </a:lnTo>
                  <a:lnTo>
                    <a:pt x="360" y="283"/>
                  </a:lnTo>
                  <a:lnTo>
                    <a:pt x="352" y="283"/>
                  </a:lnTo>
                  <a:lnTo>
                    <a:pt x="352" y="276"/>
                  </a:lnTo>
                  <a:lnTo>
                    <a:pt x="345" y="276"/>
                  </a:lnTo>
                  <a:lnTo>
                    <a:pt x="345" y="268"/>
                  </a:lnTo>
                  <a:lnTo>
                    <a:pt x="337" y="268"/>
                  </a:lnTo>
                  <a:lnTo>
                    <a:pt x="337" y="260"/>
                  </a:lnTo>
                  <a:lnTo>
                    <a:pt x="329" y="260"/>
                  </a:lnTo>
                  <a:lnTo>
                    <a:pt x="322" y="260"/>
                  </a:lnTo>
                  <a:lnTo>
                    <a:pt x="322" y="253"/>
                  </a:lnTo>
                  <a:lnTo>
                    <a:pt x="314" y="253"/>
                  </a:lnTo>
                  <a:lnTo>
                    <a:pt x="314" y="245"/>
                  </a:lnTo>
                  <a:lnTo>
                    <a:pt x="306" y="245"/>
                  </a:lnTo>
                  <a:lnTo>
                    <a:pt x="299" y="245"/>
                  </a:lnTo>
                  <a:lnTo>
                    <a:pt x="299" y="237"/>
                  </a:lnTo>
                  <a:lnTo>
                    <a:pt x="299" y="230"/>
                  </a:lnTo>
                  <a:lnTo>
                    <a:pt x="306" y="230"/>
                  </a:lnTo>
                  <a:lnTo>
                    <a:pt x="299" y="230"/>
                  </a:lnTo>
                  <a:lnTo>
                    <a:pt x="299" y="222"/>
                  </a:lnTo>
                  <a:lnTo>
                    <a:pt x="291" y="230"/>
                  </a:lnTo>
                  <a:lnTo>
                    <a:pt x="291" y="237"/>
                  </a:lnTo>
                  <a:lnTo>
                    <a:pt x="283" y="237"/>
                  </a:lnTo>
                  <a:lnTo>
                    <a:pt x="283" y="245"/>
                  </a:lnTo>
                  <a:lnTo>
                    <a:pt x="283" y="253"/>
                  </a:lnTo>
                  <a:lnTo>
                    <a:pt x="283" y="260"/>
                  </a:lnTo>
                  <a:lnTo>
                    <a:pt x="283" y="268"/>
                  </a:lnTo>
                  <a:lnTo>
                    <a:pt x="276" y="268"/>
                  </a:lnTo>
                  <a:lnTo>
                    <a:pt x="276" y="276"/>
                  </a:lnTo>
                  <a:lnTo>
                    <a:pt x="276" y="283"/>
                  </a:lnTo>
                  <a:lnTo>
                    <a:pt x="283" y="283"/>
                  </a:lnTo>
                  <a:lnTo>
                    <a:pt x="276" y="291"/>
                  </a:lnTo>
                  <a:lnTo>
                    <a:pt x="283" y="291"/>
                  </a:lnTo>
                  <a:lnTo>
                    <a:pt x="276" y="291"/>
                  </a:lnTo>
                  <a:lnTo>
                    <a:pt x="283" y="291"/>
                  </a:lnTo>
                  <a:lnTo>
                    <a:pt x="283" y="299"/>
                  </a:lnTo>
                  <a:lnTo>
                    <a:pt x="283" y="306"/>
                  </a:lnTo>
                  <a:lnTo>
                    <a:pt x="283" y="314"/>
                  </a:lnTo>
                  <a:lnTo>
                    <a:pt x="291" y="322"/>
                  </a:lnTo>
                  <a:lnTo>
                    <a:pt x="283" y="322"/>
                  </a:lnTo>
                  <a:lnTo>
                    <a:pt x="291" y="329"/>
                  </a:lnTo>
                  <a:lnTo>
                    <a:pt x="299" y="329"/>
                  </a:lnTo>
                  <a:lnTo>
                    <a:pt x="299" y="337"/>
                  </a:lnTo>
                  <a:lnTo>
                    <a:pt x="306" y="337"/>
                  </a:lnTo>
                  <a:lnTo>
                    <a:pt x="299" y="337"/>
                  </a:lnTo>
                  <a:lnTo>
                    <a:pt x="306" y="337"/>
                  </a:lnTo>
                  <a:lnTo>
                    <a:pt x="306" y="345"/>
                  </a:lnTo>
                  <a:lnTo>
                    <a:pt x="314" y="345"/>
                  </a:lnTo>
                  <a:lnTo>
                    <a:pt x="314" y="352"/>
                  </a:lnTo>
                  <a:lnTo>
                    <a:pt x="306" y="352"/>
                  </a:lnTo>
                  <a:lnTo>
                    <a:pt x="299" y="352"/>
                  </a:lnTo>
                  <a:lnTo>
                    <a:pt x="299" y="360"/>
                  </a:lnTo>
                  <a:lnTo>
                    <a:pt x="299" y="368"/>
                  </a:lnTo>
                  <a:lnTo>
                    <a:pt x="306" y="368"/>
                  </a:lnTo>
                  <a:lnTo>
                    <a:pt x="306" y="375"/>
                  </a:lnTo>
                  <a:lnTo>
                    <a:pt x="306" y="383"/>
                  </a:lnTo>
                  <a:lnTo>
                    <a:pt x="314" y="383"/>
                  </a:lnTo>
                  <a:lnTo>
                    <a:pt x="314" y="391"/>
                  </a:lnTo>
                  <a:lnTo>
                    <a:pt x="314" y="398"/>
                  </a:lnTo>
                  <a:lnTo>
                    <a:pt x="322" y="398"/>
                  </a:lnTo>
                  <a:lnTo>
                    <a:pt x="322" y="406"/>
                  </a:lnTo>
                  <a:lnTo>
                    <a:pt x="322" y="413"/>
                  </a:lnTo>
                  <a:lnTo>
                    <a:pt x="329" y="413"/>
                  </a:lnTo>
                  <a:lnTo>
                    <a:pt x="322" y="413"/>
                  </a:lnTo>
                  <a:lnTo>
                    <a:pt x="329" y="413"/>
                  </a:lnTo>
                  <a:lnTo>
                    <a:pt x="322" y="413"/>
                  </a:lnTo>
                  <a:lnTo>
                    <a:pt x="322" y="421"/>
                  </a:lnTo>
                  <a:lnTo>
                    <a:pt x="329" y="421"/>
                  </a:lnTo>
                  <a:lnTo>
                    <a:pt x="329" y="429"/>
                  </a:lnTo>
                  <a:lnTo>
                    <a:pt x="329" y="436"/>
                  </a:lnTo>
                  <a:lnTo>
                    <a:pt x="337" y="436"/>
                  </a:lnTo>
                  <a:lnTo>
                    <a:pt x="337" y="444"/>
                  </a:lnTo>
                  <a:lnTo>
                    <a:pt x="337" y="452"/>
                  </a:lnTo>
                  <a:lnTo>
                    <a:pt x="345" y="452"/>
                  </a:lnTo>
                  <a:lnTo>
                    <a:pt x="345" y="459"/>
                  </a:lnTo>
                  <a:lnTo>
                    <a:pt x="345" y="467"/>
                  </a:lnTo>
                  <a:lnTo>
                    <a:pt x="352" y="467"/>
                  </a:lnTo>
                  <a:lnTo>
                    <a:pt x="345" y="467"/>
                  </a:lnTo>
                  <a:lnTo>
                    <a:pt x="345" y="475"/>
                  </a:lnTo>
                  <a:lnTo>
                    <a:pt x="345" y="482"/>
                  </a:lnTo>
                  <a:lnTo>
                    <a:pt x="345" y="490"/>
                  </a:lnTo>
                  <a:lnTo>
                    <a:pt x="337" y="490"/>
                  </a:lnTo>
                  <a:lnTo>
                    <a:pt x="337" y="498"/>
                  </a:lnTo>
                  <a:lnTo>
                    <a:pt x="337" y="505"/>
                  </a:lnTo>
                  <a:lnTo>
                    <a:pt x="337" y="513"/>
                  </a:lnTo>
                  <a:lnTo>
                    <a:pt x="345" y="513"/>
                  </a:lnTo>
                  <a:lnTo>
                    <a:pt x="345" y="521"/>
                  </a:lnTo>
                  <a:lnTo>
                    <a:pt x="345" y="528"/>
                  </a:lnTo>
                  <a:lnTo>
                    <a:pt x="352" y="528"/>
                  </a:lnTo>
                  <a:lnTo>
                    <a:pt x="345" y="528"/>
                  </a:lnTo>
                  <a:lnTo>
                    <a:pt x="345" y="536"/>
                  </a:lnTo>
                  <a:lnTo>
                    <a:pt x="345" y="544"/>
                  </a:lnTo>
                  <a:lnTo>
                    <a:pt x="345" y="551"/>
                  </a:lnTo>
                  <a:lnTo>
                    <a:pt x="345" y="559"/>
                  </a:lnTo>
                  <a:lnTo>
                    <a:pt x="337" y="559"/>
                  </a:lnTo>
                  <a:lnTo>
                    <a:pt x="337" y="567"/>
                  </a:lnTo>
                  <a:lnTo>
                    <a:pt x="337" y="574"/>
                  </a:lnTo>
                  <a:lnTo>
                    <a:pt x="337" y="582"/>
                  </a:lnTo>
                  <a:lnTo>
                    <a:pt x="337" y="590"/>
                  </a:lnTo>
                  <a:lnTo>
                    <a:pt x="345" y="590"/>
                  </a:lnTo>
                  <a:lnTo>
                    <a:pt x="352" y="590"/>
                  </a:lnTo>
                  <a:lnTo>
                    <a:pt x="352" y="597"/>
                  </a:lnTo>
                  <a:lnTo>
                    <a:pt x="360" y="597"/>
                  </a:lnTo>
                  <a:lnTo>
                    <a:pt x="360" y="590"/>
                  </a:lnTo>
                  <a:lnTo>
                    <a:pt x="360" y="582"/>
                  </a:lnTo>
                  <a:lnTo>
                    <a:pt x="368" y="582"/>
                  </a:lnTo>
                  <a:lnTo>
                    <a:pt x="368" y="574"/>
                  </a:lnTo>
                  <a:lnTo>
                    <a:pt x="375" y="574"/>
                  </a:lnTo>
                  <a:lnTo>
                    <a:pt x="375" y="567"/>
                  </a:lnTo>
                  <a:lnTo>
                    <a:pt x="375" y="559"/>
                  </a:lnTo>
                  <a:lnTo>
                    <a:pt x="383" y="559"/>
                  </a:lnTo>
                  <a:lnTo>
                    <a:pt x="383" y="567"/>
                  </a:lnTo>
                  <a:lnTo>
                    <a:pt x="391" y="567"/>
                  </a:lnTo>
                  <a:lnTo>
                    <a:pt x="398" y="567"/>
                  </a:lnTo>
                  <a:lnTo>
                    <a:pt x="398" y="574"/>
                  </a:lnTo>
                  <a:lnTo>
                    <a:pt x="398" y="567"/>
                  </a:lnTo>
                  <a:lnTo>
                    <a:pt x="406" y="567"/>
                  </a:lnTo>
                  <a:lnTo>
                    <a:pt x="414" y="567"/>
                  </a:lnTo>
                  <a:lnTo>
                    <a:pt x="421" y="567"/>
                  </a:lnTo>
                  <a:lnTo>
                    <a:pt x="421" y="559"/>
                  </a:lnTo>
                  <a:lnTo>
                    <a:pt x="429" y="559"/>
                  </a:lnTo>
                  <a:lnTo>
                    <a:pt x="437" y="559"/>
                  </a:lnTo>
                  <a:lnTo>
                    <a:pt x="437" y="567"/>
                  </a:lnTo>
                  <a:lnTo>
                    <a:pt x="437" y="559"/>
                  </a:lnTo>
                  <a:lnTo>
                    <a:pt x="437" y="551"/>
                  </a:lnTo>
                  <a:lnTo>
                    <a:pt x="444" y="551"/>
                  </a:lnTo>
                  <a:lnTo>
                    <a:pt x="444" y="559"/>
                  </a:lnTo>
                  <a:lnTo>
                    <a:pt x="452" y="559"/>
                  </a:lnTo>
                  <a:lnTo>
                    <a:pt x="452" y="551"/>
                  </a:lnTo>
                  <a:lnTo>
                    <a:pt x="452" y="544"/>
                  </a:lnTo>
                  <a:lnTo>
                    <a:pt x="452" y="551"/>
                  </a:lnTo>
                  <a:lnTo>
                    <a:pt x="460" y="551"/>
                  </a:lnTo>
                  <a:lnTo>
                    <a:pt x="467" y="551"/>
                  </a:lnTo>
                  <a:lnTo>
                    <a:pt x="467" y="559"/>
                  </a:lnTo>
                  <a:lnTo>
                    <a:pt x="475" y="567"/>
                  </a:lnTo>
                  <a:lnTo>
                    <a:pt x="475" y="559"/>
                  </a:lnTo>
                  <a:lnTo>
                    <a:pt x="475" y="567"/>
                  </a:lnTo>
                  <a:lnTo>
                    <a:pt x="483" y="567"/>
                  </a:lnTo>
                  <a:lnTo>
                    <a:pt x="490" y="567"/>
                  </a:lnTo>
                  <a:lnTo>
                    <a:pt x="490" y="574"/>
                  </a:lnTo>
                  <a:lnTo>
                    <a:pt x="490" y="582"/>
                  </a:lnTo>
                  <a:lnTo>
                    <a:pt x="483" y="582"/>
                  </a:lnTo>
                  <a:lnTo>
                    <a:pt x="475" y="582"/>
                  </a:lnTo>
                  <a:lnTo>
                    <a:pt x="475" y="574"/>
                  </a:lnTo>
                  <a:lnTo>
                    <a:pt x="475" y="582"/>
                  </a:lnTo>
                  <a:lnTo>
                    <a:pt x="467" y="582"/>
                  </a:lnTo>
                  <a:lnTo>
                    <a:pt x="467" y="590"/>
                  </a:lnTo>
                  <a:lnTo>
                    <a:pt x="460" y="590"/>
                  </a:lnTo>
                  <a:lnTo>
                    <a:pt x="460" y="597"/>
                  </a:lnTo>
                  <a:lnTo>
                    <a:pt x="452" y="597"/>
                  </a:lnTo>
                  <a:lnTo>
                    <a:pt x="452" y="605"/>
                  </a:lnTo>
                  <a:lnTo>
                    <a:pt x="452" y="613"/>
                  </a:lnTo>
                  <a:lnTo>
                    <a:pt x="460" y="613"/>
                  </a:lnTo>
                  <a:lnTo>
                    <a:pt x="460" y="620"/>
                  </a:lnTo>
                  <a:lnTo>
                    <a:pt x="460" y="628"/>
                  </a:lnTo>
                  <a:lnTo>
                    <a:pt x="460" y="636"/>
                  </a:lnTo>
                  <a:lnTo>
                    <a:pt x="460" y="643"/>
                  </a:lnTo>
                  <a:lnTo>
                    <a:pt x="452" y="643"/>
                  </a:lnTo>
                  <a:lnTo>
                    <a:pt x="460" y="643"/>
                  </a:lnTo>
                  <a:lnTo>
                    <a:pt x="452" y="643"/>
                  </a:lnTo>
                  <a:lnTo>
                    <a:pt x="452" y="651"/>
                  </a:lnTo>
                  <a:lnTo>
                    <a:pt x="452" y="659"/>
                  </a:lnTo>
                  <a:lnTo>
                    <a:pt x="444" y="659"/>
                  </a:lnTo>
                  <a:lnTo>
                    <a:pt x="444" y="666"/>
                  </a:lnTo>
                  <a:lnTo>
                    <a:pt x="437" y="666"/>
                  </a:lnTo>
                  <a:lnTo>
                    <a:pt x="437" y="674"/>
                  </a:lnTo>
                  <a:lnTo>
                    <a:pt x="429" y="674"/>
                  </a:lnTo>
                  <a:lnTo>
                    <a:pt x="429" y="681"/>
                  </a:lnTo>
                  <a:lnTo>
                    <a:pt x="429" y="689"/>
                  </a:lnTo>
                  <a:lnTo>
                    <a:pt x="421" y="689"/>
                  </a:lnTo>
                  <a:lnTo>
                    <a:pt x="421" y="697"/>
                  </a:lnTo>
                  <a:lnTo>
                    <a:pt x="414" y="697"/>
                  </a:lnTo>
                  <a:lnTo>
                    <a:pt x="406" y="697"/>
                  </a:lnTo>
                  <a:lnTo>
                    <a:pt x="398" y="697"/>
                  </a:lnTo>
                  <a:lnTo>
                    <a:pt x="398" y="704"/>
                  </a:lnTo>
                  <a:lnTo>
                    <a:pt x="391" y="704"/>
                  </a:lnTo>
                  <a:lnTo>
                    <a:pt x="398" y="704"/>
                  </a:lnTo>
                  <a:lnTo>
                    <a:pt x="391" y="704"/>
                  </a:lnTo>
                  <a:lnTo>
                    <a:pt x="391" y="712"/>
                  </a:lnTo>
                  <a:lnTo>
                    <a:pt x="398" y="712"/>
                  </a:lnTo>
                  <a:lnTo>
                    <a:pt x="398" y="720"/>
                  </a:lnTo>
                  <a:lnTo>
                    <a:pt x="391" y="720"/>
                  </a:lnTo>
                  <a:lnTo>
                    <a:pt x="383" y="720"/>
                  </a:lnTo>
                  <a:lnTo>
                    <a:pt x="375" y="720"/>
                  </a:lnTo>
                  <a:lnTo>
                    <a:pt x="368" y="720"/>
                  </a:lnTo>
                  <a:lnTo>
                    <a:pt x="368" y="712"/>
                  </a:lnTo>
                  <a:lnTo>
                    <a:pt x="360" y="712"/>
                  </a:lnTo>
                  <a:lnTo>
                    <a:pt x="352" y="712"/>
                  </a:lnTo>
                  <a:lnTo>
                    <a:pt x="345" y="712"/>
                  </a:lnTo>
                  <a:lnTo>
                    <a:pt x="345" y="720"/>
                  </a:lnTo>
                  <a:lnTo>
                    <a:pt x="337" y="720"/>
                  </a:lnTo>
                  <a:lnTo>
                    <a:pt x="329" y="720"/>
                  </a:lnTo>
                  <a:lnTo>
                    <a:pt x="322" y="720"/>
                  </a:lnTo>
                  <a:lnTo>
                    <a:pt x="314" y="720"/>
                  </a:lnTo>
                  <a:lnTo>
                    <a:pt x="314" y="727"/>
                  </a:lnTo>
                  <a:lnTo>
                    <a:pt x="306" y="727"/>
                  </a:lnTo>
                  <a:lnTo>
                    <a:pt x="306" y="720"/>
                  </a:lnTo>
                  <a:lnTo>
                    <a:pt x="299" y="720"/>
                  </a:lnTo>
                  <a:lnTo>
                    <a:pt x="299" y="712"/>
                  </a:lnTo>
                  <a:lnTo>
                    <a:pt x="291" y="712"/>
                  </a:lnTo>
                  <a:lnTo>
                    <a:pt x="291" y="704"/>
                  </a:lnTo>
                  <a:lnTo>
                    <a:pt x="283" y="704"/>
                  </a:lnTo>
                  <a:lnTo>
                    <a:pt x="276" y="704"/>
                  </a:lnTo>
                  <a:lnTo>
                    <a:pt x="268" y="704"/>
                  </a:lnTo>
                  <a:lnTo>
                    <a:pt x="268" y="712"/>
                  </a:lnTo>
                  <a:lnTo>
                    <a:pt x="268" y="720"/>
                  </a:lnTo>
                  <a:lnTo>
                    <a:pt x="268" y="727"/>
                  </a:lnTo>
                  <a:lnTo>
                    <a:pt x="261" y="727"/>
                  </a:lnTo>
                  <a:lnTo>
                    <a:pt x="261" y="735"/>
                  </a:lnTo>
                  <a:lnTo>
                    <a:pt x="253" y="735"/>
                  </a:lnTo>
                  <a:lnTo>
                    <a:pt x="253" y="743"/>
                  </a:lnTo>
                  <a:lnTo>
                    <a:pt x="245" y="743"/>
                  </a:lnTo>
                  <a:lnTo>
                    <a:pt x="245" y="750"/>
                  </a:lnTo>
                  <a:lnTo>
                    <a:pt x="238" y="750"/>
                  </a:lnTo>
                  <a:lnTo>
                    <a:pt x="238" y="758"/>
                  </a:lnTo>
                  <a:lnTo>
                    <a:pt x="238" y="766"/>
                  </a:lnTo>
                  <a:lnTo>
                    <a:pt x="230" y="766"/>
                  </a:lnTo>
                  <a:lnTo>
                    <a:pt x="222" y="766"/>
                  </a:lnTo>
                  <a:lnTo>
                    <a:pt x="222" y="758"/>
                  </a:lnTo>
                  <a:lnTo>
                    <a:pt x="230" y="750"/>
                  </a:lnTo>
                  <a:lnTo>
                    <a:pt x="222" y="750"/>
                  </a:lnTo>
                  <a:lnTo>
                    <a:pt x="230" y="750"/>
                  </a:lnTo>
                  <a:lnTo>
                    <a:pt x="230" y="743"/>
                  </a:lnTo>
                  <a:lnTo>
                    <a:pt x="222" y="743"/>
                  </a:lnTo>
                  <a:lnTo>
                    <a:pt x="230" y="743"/>
                  </a:lnTo>
                  <a:lnTo>
                    <a:pt x="230" y="735"/>
                  </a:lnTo>
                  <a:lnTo>
                    <a:pt x="238" y="735"/>
                  </a:lnTo>
                  <a:lnTo>
                    <a:pt x="230" y="735"/>
                  </a:lnTo>
                  <a:lnTo>
                    <a:pt x="238" y="727"/>
                  </a:lnTo>
                  <a:lnTo>
                    <a:pt x="230" y="727"/>
                  </a:lnTo>
                  <a:lnTo>
                    <a:pt x="230" y="720"/>
                  </a:lnTo>
                  <a:lnTo>
                    <a:pt x="222" y="720"/>
                  </a:lnTo>
                  <a:lnTo>
                    <a:pt x="222" y="712"/>
                  </a:lnTo>
                  <a:lnTo>
                    <a:pt x="222" y="720"/>
                  </a:lnTo>
                  <a:lnTo>
                    <a:pt x="215" y="720"/>
                  </a:lnTo>
                  <a:lnTo>
                    <a:pt x="215" y="727"/>
                  </a:lnTo>
                  <a:lnTo>
                    <a:pt x="207" y="727"/>
                  </a:lnTo>
                  <a:lnTo>
                    <a:pt x="207" y="735"/>
                  </a:lnTo>
                  <a:lnTo>
                    <a:pt x="199" y="735"/>
                  </a:lnTo>
                  <a:lnTo>
                    <a:pt x="192" y="735"/>
                  </a:lnTo>
                  <a:lnTo>
                    <a:pt x="184" y="735"/>
                  </a:lnTo>
                  <a:lnTo>
                    <a:pt x="176" y="735"/>
                  </a:lnTo>
                  <a:lnTo>
                    <a:pt x="176" y="727"/>
                  </a:lnTo>
                  <a:lnTo>
                    <a:pt x="176" y="720"/>
                  </a:lnTo>
                  <a:lnTo>
                    <a:pt x="169" y="720"/>
                  </a:lnTo>
                  <a:lnTo>
                    <a:pt x="176" y="720"/>
                  </a:lnTo>
                  <a:lnTo>
                    <a:pt x="169" y="720"/>
                  </a:lnTo>
                  <a:lnTo>
                    <a:pt x="169" y="712"/>
                  </a:lnTo>
                  <a:lnTo>
                    <a:pt x="176" y="712"/>
                  </a:lnTo>
                  <a:lnTo>
                    <a:pt x="176" y="704"/>
                  </a:lnTo>
                  <a:lnTo>
                    <a:pt x="169" y="704"/>
                  </a:lnTo>
                  <a:lnTo>
                    <a:pt x="161" y="704"/>
                  </a:lnTo>
                  <a:lnTo>
                    <a:pt x="161" y="697"/>
                  </a:lnTo>
                  <a:lnTo>
                    <a:pt x="153" y="697"/>
                  </a:lnTo>
                  <a:lnTo>
                    <a:pt x="153" y="689"/>
                  </a:lnTo>
                  <a:lnTo>
                    <a:pt x="161" y="689"/>
                  </a:lnTo>
                  <a:lnTo>
                    <a:pt x="161" y="681"/>
                  </a:lnTo>
                  <a:lnTo>
                    <a:pt x="153" y="681"/>
                  </a:lnTo>
                  <a:lnTo>
                    <a:pt x="153" y="674"/>
                  </a:lnTo>
                  <a:lnTo>
                    <a:pt x="161" y="674"/>
                  </a:lnTo>
                  <a:lnTo>
                    <a:pt x="153" y="674"/>
                  </a:lnTo>
                  <a:lnTo>
                    <a:pt x="153" y="666"/>
                  </a:lnTo>
                  <a:lnTo>
                    <a:pt x="146" y="666"/>
                  </a:lnTo>
                  <a:lnTo>
                    <a:pt x="138" y="666"/>
                  </a:lnTo>
                  <a:lnTo>
                    <a:pt x="130" y="666"/>
                  </a:lnTo>
                  <a:lnTo>
                    <a:pt x="130" y="659"/>
                  </a:lnTo>
                  <a:lnTo>
                    <a:pt x="123" y="659"/>
                  </a:lnTo>
                  <a:lnTo>
                    <a:pt x="115" y="659"/>
                  </a:lnTo>
                  <a:lnTo>
                    <a:pt x="107" y="659"/>
                  </a:lnTo>
                  <a:lnTo>
                    <a:pt x="100" y="659"/>
                  </a:lnTo>
                  <a:lnTo>
                    <a:pt x="92" y="659"/>
                  </a:lnTo>
                  <a:lnTo>
                    <a:pt x="84" y="659"/>
                  </a:lnTo>
                  <a:lnTo>
                    <a:pt x="84" y="651"/>
                  </a:lnTo>
                  <a:lnTo>
                    <a:pt x="77" y="651"/>
                  </a:lnTo>
                  <a:lnTo>
                    <a:pt x="84" y="651"/>
                  </a:lnTo>
                  <a:lnTo>
                    <a:pt x="92" y="643"/>
                  </a:lnTo>
                  <a:lnTo>
                    <a:pt x="100" y="643"/>
                  </a:lnTo>
                  <a:lnTo>
                    <a:pt x="100" y="636"/>
                  </a:lnTo>
                  <a:lnTo>
                    <a:pt x="100" y="628"/>
                  </a:lnTo>
                  <a:lnTo>
                    <a:pt x="107" y="620"/>
                  </a:lnTo>
                  <a:lnTo>
                    <a:pt x="100" y="620"/>
                  </a:lnTo>
                  <a:lnTo>
                    <a:pt x="100" y="613"/>
                  </a:lnTo>
                  <a:lnTo>
                    <a:pt x="92" y="613"/>
                  </a:lnTo>
                  <a:lnTo>
                    <a:pt x="100" y="613"/>
                  </a:lnTo>
                  <a:lnTo>
                    <a:pt x="100" y="605"/>
                  </a:lnTo>
                  <a:lnTo>
                    <a:pt x="100" y="597"/>
                  </a:lnTo>
                  <a:lnTo>
                    <a:pt x="92" y="597"/>
                  </a:lnTo>
                  <a:lnTo>
                    <a:pt x="92" y="590"/>
                  </a:lnTo>
                  <a:lnTo>
                    <a:pt x="84" y="590"/>
                  </a:lnTo>
                  <a:lnTo>
                    <a:pt x="84" y="597"/>
                  </a:lnTo>
                  <a:lnTo>
                    <a:pt x="84" y="590"/>
                  </a:lnTo>
                  <a:lnTo>
                    <a:pt x="77" y="590"/>
                  </a:lnTo>
                  <a:lnTo>
                    <a:pt x="84" y="590"/>
                  </a:lnTo>
                  <a:lnTo>
                    <a:pt x="92" y="590"/>
                  </a:lnTo>
                  <a:lnTo>
                    <a:pt x="84" y="590"/>
                  </a:lnTo>
                  <a:lnTo>
                    <a:pt x="84" y="582"/>
                  </a:lnTo>
                  <a:lnTo>
                    <a:pt x="77" y="582"/>
                  </a:lnTo>
                  <a:lnTo>
                    <a:pt x="77" y="574"/>
                  </a:lnTo>
                  <a:lnTo>
                    <a:pt x="84" y="574"/>
                  </a:lnTo>
                  <a:lnTo>
                    <a:pt x="84" y="567"/>
                  </a:lnTo>
                  <a:lnTo>
                    <a:pt x="92" y="567"/>
                  </a:lnTo>
                  <a:lnTo>
                    <a:pt x="84" y="567"/>
                  </a:lnTo>
                  <a:lnTo>
                    <a:pt x="77" y="567"/>
                  </a:lnTo>
                  <a:lnTo>
                    <a:pt x="77" y="574"/>
                  </a:lnTo>
                  <a:lnTo>
                    <a:pt x="69" y="574"/>
                  </a:lnTo>
                  <a:lnTo>
                    <a:pt x="61" y="574"/>
                  </a:lnTo>
                  <a:lnTo>
                    <a:pt x="61" y="567"/>
                  </a:lnTo>
                  <a:lnTo>
                    <a:pt x="61" y="559"/>
                  </a:lnTo>
                  <a:lnTo>
                    <a:pt x="61" y="551"/>
                  </a:lnTo>
                  <a:lnTo>
                    <a:pt x="69" y="551"/>
                  </a:lnTo>
                  <a:lnTo>
                    <a:pt x="69" y="544"/>
                  </a:lnTo>
                  <a:lnTo>
                    <a:pt x="77" y="544"/>
                  </a:lnTo>
                  <a:lnTo>
                    <a:pt x="69" y="544"/>
                  </a:lnTo>
                  <a:lnTo>
                    <a:pt x="61" y="544"/>
                  </a:lnTo>
                  <a:lnTo>
                    <a:pt x="54" y="544"/>
                  </a:lnTo>
                  <a:lnTo>
                    <a:pt x="54" y="536"/>
                  </a:lnTo>
                  <a:lnTo>
                    <a:pt x="54" y="528"/>
                  </a:lnTo>
                  <a:lnTo>
                    <a:pt x="46" y="528"/>
                  </a:lnTo>
                  <a:lnTo>
                    <a:pt x="46" y="536"/>
                  </a:lnTo>
                  <a:lnTo>
                    <a:pt x="38" y="536"/>
                  </a:lnTo>
                  <a:lnTo>
                    <a:pt x="38" y="544"/>
                  </a:lnTo>
                  <a:lnTo>
                    <a:pt x="31" y="544"/>
                  </a:lnTo>
                  <a:lnTo>
                    <a:pt x="23" y="544"/>
                  </a:lnTo>
                  <a:lnTo>
                    <a:pt x="16" y="544"/>
                  </a:lnTo>
                  <a:lnTo>
                    <a:pt x="16" y="536"/>
                  </a:lnTo>
                  <a:lnTo>
                    <a:pt x="8" y="536"/>
                  </a:lnTo>
                  <a:lnTo>
                    <a:pt x="8" y="528"/>
                  </a:lnTo>
                  <a:lnTo>
                    <a:pt x="16" y="528"/>
                  </a:lnTo>
                  <a:lnTo>
                    <a:pt x="16" y="521"/>
                  </a:lnTo>
                  <a:lnTo>
                    <a:pt x="16" y="528"/>
                  </a:lnTo>
                  <a:lnTo>
                    <a:pt x="8" y="528"/>
                  </a:lnTo>
                  <a:lnTo>
                    <a:pt x="8" y="521"/>
                  </a:lnTo>
                  <a:lnTo>
                    <a:pt x="8" y="513"/>
                  </a:lnTo>
                  <a:lnTo>
                    <a:pt x="16" y="513"/>
                  </a:lnTo>
                  <a:lnTo>
                    <a:pt x="16" y="505"/>
                  </a:lnTo>
                  <a:lnTo>
                    <a:pt x="8" y="505"/>
                  </a:lnTo>
                  <a:lnTo>
                    <a:pt x="0" y="505"/>
                  </a:lnTo>
                  <a:lnTo>
                    <a:pt x="0" y="498"/>
                  </a:lnTo>
                  <a:lnTo>
                    <a:pt x="0" y="490"/>
                  </a:lnTo>
                  <a:lnTo>
                    <a:pt x="8" y="490"/>
                  </a:lnTo>
                  <a:lnTo>
                    <a:pt x="8" y="482"/>
                  </a:lnTo>
                  <a:lnTo>
                    <a:pt x="8" y="475"/>
                  </a:lnTo>
                  <a:lnTo>
                    <a:pt x="16" y="475"/>
                  </a:lnTo>
                  <a:lnTo>
                    <a:pt x="16" y="467"/>
                  </a:lnTo>
                  <a:lnTo>
                    <a:pt x="23" y="467"/>
                  </a:lnTo>
                  <a:lnTo>
                    <a:pt x="16" y="467"/>
                  </a:lnTo>
                  <a:lnTo>
                    <a:pt x="16" y="459"/>
                  </a:lnTo>
                  <a:lnTo>
                    <a:pt x="8" y="459"/>
                  </a:lnTo>
                  <a:lnTo>
                    <a:pt x="8" y="452"/>
                  </a:lnTo>
                  <a:lnTo>
                    <a:pt x="8" y="444"/>
                  </a:lnTo>
                  <a:lnTo>
                    <a:pt x="16" y="444"/>
                  </a:lnTo>
                  <a:lnTo>
                    <a:pt x="16" y="436"/>
                  </a:lnTo>
                  <a:lnTo>
                    <a:pt x="16" y="429"/>
                  </a:lnTo>
                  <a:lnTo>
                    <a:pt x="23" y="429"/>
                  </a:lnTo>
                  <a:lnTo>
                    <a:pt x="23" y="421"/>
                  </a:lnTo>
                  <a:lnTo>
                    <a:pt x="31" y="421"/>
                  </a:lnTo>
                  <a:lnTo>
                    <a:pt x="31" y="429"/>
                  </a:lnTo>
                  <a:lnTo>
                    <a:pt x="38" y="429"/>
                  </a:lnTo>
                  <a:lnTo>
                    <a:pt x="46" y="429"/>
                  </a:lnTo>
                  <a:lnTo>
                    <a:pt x="54" y="429"/>
                  </a:lnTo>
                  <a:lnTo>
                    <a:pt x="54" y="421"/>
                  </a:lnTo>
                  <a:lnTo>
                    <a:pt x="61" y="421"/>
                  </a:lnTo>
                  <a:lnTo>
                    <a:pt x="61" y="429"/>
                  </a:lnTo>
                  <a:lnTo>
                    <a:pt x="69" y="429"/>
                  </a:lnTo>
                  <a:lnTo>
                    <a:pt x="77" y="429"/>
                  </a:lnTo>
                  <a:lnTo>
                    <a:pt x="77" y="421"/>
                  </a:lnTo>
                  <a:lnTo>
                    <a:pt x="77" y="413"/>
                  </a:lnTo>
                  <a:lnTo>
                    <a:pt x="77" y="406"/>
                  </a:lnTo>
                  <a:lnTo>
                    <a:pt x="77" y="398"/>
                  </a:lnTo>
                  <a:lnTo>
                    <a:pt x="77" y="391"/>
                  </a:lnTo>
                  <a:lnTo>
                    <a:pt x="69" y="391"/>
                  </a:lnTo>
                  <a:lnTo>
                    <a:pt x="77" y="391"/>
                  </a:lnTo>
                  <a:lnTo>
                    <a:pt x="77" y="383"/>
                  </a:lnTo>
                  <a:lnTo>
                    <a:pt x="77" y="375"/>
                  </a:lnTo>
                  <a:lnTo>
                    <a:pt x="77" y="368"/>
                  </a:lnTo>
                  <a:lnTo>
                    <a:pt x="77" y="360"/>
                  </a:lnTo>
                  <a:lnTo>
                    <a:pt x="77" y="352"/>
                  </a:lnTo>
                  <a:lnTo>
                    <a:pt x="84" y="352"/>
                  </a:lnTo>
                  <a:lnTo>
                    <a:pt x="77" y="345"/>
                  </a:lnTo>
                  <a:lnTo>
                    <a:pt x="77" y="337"/>
                  </a:lnTo>
                  <a:lnTo>
                    <a:pt x="77" y="329"/>
                  </a:lnTo>
                  <a:lnTo>
                    <a:pt x="77" y="322"/>
                  </a:lnTo>
                  <a:lnTo>
                    <a:pt x="77" y="314"/>
                  </a:lnTo>
                  <a:lnTo>
                    <a:pt x="69" y="314"/>
                  </a:lnTo>
                  <a:lnTo>
                    <a:pt x="77" y="314"/>
                  </a:lnTo>
                  <a:lnTo>
                    <a:pt x="69" y="314"/>
                  </a:lnTo>
                  <a:lnTo>
                    <a:pt x="69" y="306"/>
                  </a:lnTo>
                  <a:lnTo>
                    <a:pt x="61" y="306"/>
                  </a:lnTo>
                  <a:lnTo>
                    <a:pt x="61" y="299"/>
                  </a:lnTo>
                  <a:lnTo>
                    <a:pt x="61" y="291"/>
                  </a:lnTo>
                  <a:lnTo>
                    <a:pt x="54" y="291"/>
                  </a:lnTo>
                  <a:lnTo>
                    <a:pt x="46" y="291"/>
                  </a:lnTo>
                  <a:lnTo>
                    <a:pt x="46" y="283"/>
                  </a:lnTo>
                  <a:lnTo>
                    <a:pt x="54" y="283"/>
                  </a:lnTo>
                  <a:lnTo>
                    <a:pt x="54" y="276"/>
                  </a:lnTo>
                  <a:lnTo>
                    <a:pt x="54" y="268"/>
                  </a:lnTo>
                  <a:lnTo>
                    <a:pt x="61" y="268"/>
                  </a:lnTo>
                  <a:lnTo>
                    <a:pt x="69" y="268"/>
                  </a:lnTo>
                  <a:lnTo>
                    <a:pt x="77" y="260"/>
                  </a:lnTo>
                  <a:lnTo>
                    <a:pt x="77" y="268"/>
                  </a:lnTo>
                  <a:lnTo>
                    <a:pt x="77" y="260"/>
                  </a:lnTo>
                  <a:lnTo>
                    <a:pt x="84" y="260"/>
                  </a:lnTo>
                  <a:lnTo>
                    <a:pt x="84" y="268"/>
                  </a:lnTo>
                  <a:lnTo>
                    <a:pt x="92" y="268"/>
                  </a:lnTo>
                  <a:lnTo>
                    <a:pt x="100" y="268"/>
                  </a:lnTo>
                  <a:lnTo>
                    <a:pt x="107" y="268"/>
                  </a:lnTo>
                  <a:lnTo>
                    <a:pt x="107" y="260"/>
                  </a:lnTo>
                  <a:lnTo>
                    <a:pt x="100" y="260"/>
                  </a:lnTo>
                  <a:lnTo>
                    <a:pt x="100" y="253"/>
                  </a:lnTo>
                  <a:lnTo>
                    <a:pt x="92" y="253"/>
                  </a:lnTo>
                  <a:lnTo>
                    <a:pt x="100" y="253"/>
                  </a:lnTo>
                  <a:lnTo>
                    <a:pt x="100" y="245"/>
                  </a:lnTo>
                  <a:lnTo>
                    <a:pt x="107" y="245"/>
                  </a:lnTo>
                  <a:lnTo>
                    <a:pt x="107" y="237"/>
                  </a:lnTo>
                  <a:lnTo>
                    <a:pt x="115" y="237"/>
                  </a:lnTo>
                  <a:lnTo>
                    <a:pt x="115" y="230"/>
                  </a:lnTo>
                  <a:lnTo>
                    <a:pt x="123" y="230"/>
                  </a:lnTo>
                  <a:lnTo>
                    <a:pt x="115" y="230"/>
                  </a:lnTo>
                  <a:lnTo>
                    <a:pt x="123" y="230"/>
                  </a:lnTo>
                  <a:lnTo>
                    <a:pt x="130" y="230"/>
                  </a:lnTo>
                  <a:lnTo>
                    <a:pt x="138" y="230"/>
                  </a:lnTo>
                  <a:lnTo>
                    <a:pt x="146" y="230"/>
                  </a:lnTo>
                  <a:lnTo>
                    <a:pt x="146" y="222"/>
                  </a:lnTo>
                  <a:lnTo>
                    <a:pt x="153" y="222"/>
                  </a:lnTo>
                  <a:lnTo>
                    <a:pt x="161" y="222"/>
                  </a:lnTo>
                  <a:lnTo>
                    <a:pt x="161" y="214"/>
                  </a:lnTo>
                  <a:lnTo>
                    <a:pt x="153" y="214"/>
                  </a:lnTo>
                  <a:lnTo>
                    <a:pt x="153" y="207"/>
                  </a:lnTo>
                  <a:lnTo>
                    <a:pt x="153" y="199"/>
                  </a:lnTo>
                  <a:lnTo>
                    <a:pt x="161" y="199"/>
                  </a:lnTo>
                  <a:lnTo>
                    <a:pt x="161" y="191"/>
                  </a:lnTo>
                  <a:lnTo>
                    <a:pt x="169" y="191"/>
                  </a:lnTo>
                  <a:lnTo>
                    <a:pt x="169" y="199"/>
                  </a:lnTo>
                  <a:lnTo>
                    <a:pt x="176" y="199"/>
                  </a:lnTo>
                  <a:lnTo>
                    <a:pt x="184" y="199"/>
                  </a:lnTo>
                  <a:lnTo>
                    <a:pt x="184" y="207"/>
                  </a:lnTo>
                  <a:lnTo>
                    <a:pt x="184" y="199"/>
                  </a:lnTo>
                  <a:lnTo>
                    <a:pt x="184" y="191"/>
                  </a:lnTo>
                  <a:lnTo>
                    <a:pt x="184" y="184"/>
                  </a:lnTo>
                  <a:lnTo>
                    <a:pt x="176" y="184"/>
                  </a:lnTo>
                  <a:lnTo>
                    <a:pt x="176" y="176"/>
                  </a:lnTo>
                  <a:lnTo>
                    <a:pt x="184" y="176"/>
                  </a:lnTo>
                  <a:lnTo>
                    <a:pt x="176" y="176"/>
                  </a:lnTo>
                  <a:lnTo>
                    <a:pt x="176" y="168"/>
                  </a:lnTo>
                  <a:lnTo>
                    <a:pt x="176" y="161"/>
                  </a:lnTo>
                  <a:lnTo>
                    <a:pt x="176" y="153"/>
                  </a:lnTo>
                  <a:lnTo>
                    <a:pt x="169" y="153"/>
                  </a:lnTo>
                  <a:lnTo>
                    <a:pt x="176" y="153"/>
                  </a:lnTo>
                  <a:lnTo>
                    <a:pt x="176" y="145"/>
                  </a:lnTo>
                  <a:lnTo>
                    <a:pt x="176" y="153"/>
                  </a:lnTo>
                  <a:lnTo>
                    <a:pt x="184" y="153"/>
                  </a:lnTo>
                  <a:lnTo>
                    <a:pt x="184" y="145"/>
                  </a:lnTo>
                  <a:lnTo>
                    <a:pt x="176" y="145"/>
                  </a:lnTo>
                  <a:lnTo>
                    <a:pt x="184" y="145"/>
                  </a:lnTo>
                  <a:lnTo>
                    <a:pt x="184" y="138"/>
                  </a:lnTo>
                  <a:lnTo>
                    <a:pt x="184" y="130"/>
                  </a:lnTo>
                  <a:lnTo>
                    <a:pt x="176" y="130"/>
                  </a:lnTo>
                  <a:lnTo>
                    <a:pt x="169" y="130"/>
                  </a:lnTo>
                  <a:lnTo>
                    <a:pt x="169" y="123"/>
                  </a:lnTo>
                  <a:lnTo>
                    <a:pt x="169" y="115"/>
                  </a:lnTo>
                  <a:lnTo>
                    <a:pt x="169" y="123"/>
                  </a:lnTo>
                  <a:lnTo>
                    <a:pt x="176" y="115"/>
                  </a:lnTo>
                  <a:lnTo>
                    <a:pt x="176" y="107"/>
                  </a:lnTo>
                  <a:lnTo>
                    <a:pt x="169" y="107"/>
                  </a:lnTo>
                  <a:lnTo>
                    <a:pt x="169" y="100"/>
                  </a:lnTo>
                  <a:lnTo>
                    <a:pt x="176" y="100"/>
                  </a:lnTo>
                  <a:lnTo>
                    <a:pt x="169" y="100"/>
                  </a:lnTo>
                  <a:lnTo>
                    <a:pt x="169" y="92"/>
                  </a:lnTo>
                  <a:lnTo>
                    <a:pt x="161" y="92"/>
                  </a:lnTo>
                  <a:lnTo>
                    <a:pt x="161" y="84"/>
                  </a:lnTo>
                  <a:lnTo>
                    <a:pt x="161" y="77"/>
                  </a:lnTo>
                  <a:lnTo>
                    <a:pt x="153" y="77"/>
                  </a:lnTo>
                  <a:lnTo>
                    <a:pt x="153" y="69"/>
                  </a:lnTo>
                  <a:lnTo>
                    <a:pt x="161" y="69"/>
                  </a:lnTo>
                  <a:lnTo>
                    <a:pt x="153" y="69"/>
                  </a:lnTo>
                  <a:lnTo>
                    <a:pt x="153" y="61"/>
                  </a:lnTo>
                  <a:lnTo>
                    <a:pt x="153" y="69"/>
                  </a:lnTo>
                  <a:lnTo>
                    <a:pt x="153" y="61"/>
                  </a:lnTo>
                  <a:lnTo>
                    <a:pt x="146" y="69"/>
                  </a:lnTo>
                  <a:lnTo>
                    <a:pt x="146" y="61"/>
                  </a:lnTo>
                  <a:lnTo>
                    <a:pt x="138" y="61"/>
                  </a:lnTo>
                  <a:lnTo>
                    <a:pt x="138" y="69"/>
                  </a:lnTo>
                  <a:lnTo>
                    <a:pt x="138" y="61"/>
                  </a:lnTo>
                  <a:lnTo>
                    <a:pt x="130" y="61"/>
                  </a:lnTo>
                  <a:lnTo>
                    <a:pt x="130" y="54"/>
                  </a:lnTo>
                  <a:lnTo>
                    <a:pt x="123" y="54"/>
                  </a:lnTo>
                  <a:lnTo>
                    <a:pt x="123" y="46"/>
                  </a:lnTo>
                  <a:lnTo>
                    <a:pt x="123" y="38"/>
                  </a:lnTo>
                  <a:lnTo>
                    <a:pt x="115" y="38"/>
                  </a:lnTo>
                  <a:lnTo>
                    <a:pt x="123" y="38"/>
                  </a:lnTo>
                  <a:lnTo>
                    <a:pt x="123" y="31"/>
                  </a:lnTo>
                  <a:lnTo>
                    <a:pt x="130" y="31"/>
                  </a:lnTo>
                  <a:lnTo>
                    <a:pt x="130" y="38"/>
                  </a:lnTo>
                  <a:lnTo>
                    <a:pt x="138" y="38"/>
                  </a:lnTo>
                  <a:lnTo>
                    <a:pt x="138" y="31"/>
                  </a:lnTo>
                  <a:lnTo>
                    <a:pt x="146" y="31"/>
                  </a:lnTo>
                  <a:lnTo>
                    <a:pt x="146" y="23"/>
                  </a:lnTo>
                  <a:lnTo>
                    <a:pt x="146" y="31"/>
                  </a:lnTo>
                  <a:lnTo>
                    <a:pt x="153" y="31"/>
                  </a:lnTo>
                  <a:lnTo>
                    <a:pt x="161" y="31"/>
                  </a:lnTo>
                  <a:lnTo>
                    <a:pt x="161" y="23"/>
                  </a:lnTo>
                  <a:lnTo>
                    <a:pt x="161" y="15"/>
                  </a:lnTo>
                  <a:lnTo>
                    <a:pt x="161" y="8"/>
                  </a:lnTo>
                  <a:lnTo>
                    <a:pt x="169" y="8"/>
                  </a:lnTo>
                  <a:lnTo>
                    <a:pt x="169" y="0"/>
                  </a:lnTo>
                  <a:lnTo>
                    <a:pt x="169" y="8"/>
                  </a:lnTo>
                  <a:lnTo>
                    <a:pt x="176" y="8"/>
                  </a:lnTo>
                  <a:lnTo>
                    <a:pt x="176" y="15"/>
                  </a:lnTo>
                  <a:lnTo>
                    <a:pt x="169" y="15"/>
                  </a:lnTo>
                  <a:lnTo>
                    <a:pt x="176" y="15"/>
                  </a:lnTo>
                  <a:lnTo>
                    <a:pt x="184" y="15"/>
                  </a:lnTo>
                  <a:lnTo>
                    <a:pt x="184" y="23"/>
                  </a:lnTo>
                  <a:lnTo>
                    <a:pt x="192" y="23"/>
                  </a:lnTo>
                  <a:lnTo>
                    <a:pt x="199" y="23"/>
                  </a:lnTo>
                  <a:lnTo>
                    <a:pt x="199" y="31"/>
                  </a:lnTo>
                  <a:lnTo>
                    <a:pt x="207" y="31"/>
                  </a:lnTo>
                  <a:lnTo>
                    <a:pt x="207" y="38"/>
                  </a:lnTo>
                  <a:lnTo>
                    <a:pt x="215" y="38"/>
                  </a:lnTo>
                  <a:lnTo>
                    <a:pt x="222" y="38"/>
                  </a:lnTo>
                  <a:lnTo>
                    <a:pt x="222" y="31"/>
                  </a:lnTo>
                  <a:lnTo>
                    <a:pt x="230" y="31"/>
                  </a:lnTo>
                  <a:lnTo>
                    <a:pt x="230" y="23"/>
                  </a:lnTo>
                  <a:lnTo>
                    <a:pt x="238" y="23"/>
                  </a:lnTo>
                  <a:lnTo>
                    <a:pt x="238" y="31"/>
                  </a:lnTo>
                  <a:lnTo>
                    <a:pt x="245" y="31"/>
                  </a:lnTo>
                  <a:lnTo>
                    <a:pt x="245" y="23"/>
                  </a:lnTo>
                  <a:lnTo>
                    <a:pt x="245" y="15"/>
                  </a:lnTo>
                  <a:lnTo>
                    <a:pt x="245" y="23"/>
                  </a:lnTo>
                  <a:lnTo>
                    <a:pt x="253" y="23"/>
                  </a:lnTo>
                  <a:lnTo>
                    <a:pt x="253" y="31"/>
                  </a:lnTo>
                  <a:lnTo>
                    <a:pt x="253" y="38"/>
                  </a:lnTo>
                  <a:lnTo>
                    <a:pt x="253" y="46"/>
                  </a:lnTo>
                  <a:lnTo>
                    <a:pt x="261" y="46"/>
                  </a:lnTo>
                  <a:lnTo>
                    <a:pt x="261" y="54"/>
                  </a:lnTo>
                  <a:lnTo>
                    <a:pt x="268" y="54"/>
                  </a:lnTo>
                  <a:lnTo>
                    <a:pt x="268" y="61"/>
                  </a:lnTo>
                  <a:lnTo>
                    <a:pt x="268" y="69"/>
                  </a:lnTo>
                  <a:lnTo>
                    <a:pt x="276" y="69"/>
                  </a:lnTo>
                  <a:lnTo>
                    <a:pt x="276" y="77"/>
                  </a:lnTo>
                  <a:lnTo>
                    <a:pt x="276" y="84"/>
                  </a:lnTo>
                  <a:lnTo>
                    <a:pt x="283" y="84"/>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24" name="Google Shape;1424;p70"/>
            <p:cNvSpPr/>
            <p:nvPr/>
          </p:nvSpPr>
          <p:spPr>
            <a:xfrm>
              <a:off x="2427288" y="3968750"/>
              <a:ext cx="608012" cy="1106488"/>
            </a:xfrm>
            <a:custGeom>
              <a:avLst/>
              <a:gdLst/>
              <a:ahLst/>
              <a:cxnLst/>
              <a:rect l="l" t="t" r="r" b="b"/>
              <a:pathLst>
                <a:path w="383" h="697" extrusionOk="0">
                  <a:moveTo>
                    <a:pt x="207" y="322"/>
                  </a:moveTo>
                  <a:lnTo>
                    <a:pt x="214" y="322"/>
                  </a:lnTo>
                  <a:lnTo>
                    <a:pt x="214" y="330"/>
                  </a:lnTo>
                  <a:lnTo>
                    <a:pt x="214" y="337"/>
                  </a:lnTo>
                  <a:lnTo>
                    <a:pt x="222" y="337"/>
                  </a:lnTo>
                  <a:lnTo>
                    <a:pt x="222" y="345"/>
                  </a:lnTo>
                  <a:lnTo>
                    <a:pt x="230" y="345"/>
                  </a:lnTo>
                  <a:lnTo>
                    <a:pt x="230" y="353"/>
                  </a:lnTo>
                  <a:lnTo>
                    <a:pt x="237" y="353"/>
                  </a:lnTo>
                  <a:lnTo>
                    <a:pt x="237" y="360"/>
                  </a:lnTo>
                  <a:lnTo>
                    <a:pt x="237" y="368"/>
                  </a:lnTo>
                  <a:lnTo>
                    <a:pt x="245" y="368"/>
                  </a:lnTo>
                  <a:lnTo>
                    <a:pt x="245" y="376"/>
                  </a:lnTo>
                  <a:lnTo>
                    <a:pt x="245" y="383"/>
                  </a:lnTo>
                  <a:lnTo>
                    <a:pt x="253" y="383"/>
                  </a:lnTo>
                  <a:lnTo>
                    <a:pt x="253" y="391"/>
                  </a:lnTo>
                  <a:lnTo>
                    <a:pt x="260" y="391"/>
                  </a:lnTo>
                  <a:lnTo>
                    <a:pt x="268" y="391"/>
                  </a:lnTo>
                  <a:lnTo>
                    <a:pt x="268" y="399"/>
                  </a:lnTo>
                  <a:lnTo>
                    <a:pt x="276" y="399"/>
                  </a:lnTo>
                  <a:lnTo>
                    <a:pt x="276" y="406"/>
                  </a:lnTo>
                  <a:lnTo>
                    <a:pt x="283" y="406"/>
                  </a:lnTo>
                  <a:lnTo>
                    <a:pt x="283" y="414"/>
                  </a:lnTo>
                  <a:lnTo>
                    <a:pt x="291" y="414"/>
                  </a:lnTo>
                  <a:lnTo>
                    <a:pt x="291" y="422"/>
                  </a:lnTo>
                  <a:lnTo>
                    <a:pt x="291" y="429"/>
                  </a:lnTo>
                  <a:lnTo>
                    <a:pt x="299" y="429"/>
                  </a:lnTo>
                  <a:lnTo>
                    <a:pt x="299" y="437"/>
                  </a:lnTo>
                  <a:lnTo>
                    <a:pt x="291" y="437"/>
                  </a:lnTo>
                  <a:lnTo>
                    <a:pt x="299" y="437"/>
                  </a:lnTo>
                  <a:lnTo>
                    <a:pt x="299" y="445"/>
                  </a:lnTo>
                  <a:lnTo>
                    <a:pt x="299" y="452"/>
                  </a:lnTo>
                  <a:lnTo>
                    <a:pt x="306" y="452"/>
                  </a:lnTo>
                  <a:lnTo>
                    <a:pt x="314" y="452"/>
                  </a:lnTo>
                  <a:lnTo>
                    <a:pt x="314" y="460"/>
                  </a:lnTo>
                  <a:lnTo>
                    <a:pt x="314" y="468"/>
                  </a:lnTo>
                  <a:lnTo>
                    <a:pt x="314" y="475"/>
                  </a:lnTo>
                  <a:lnTo>
                    <a:pt x="314" y="483"/>
                  </a:lnTo>
                  <a:lnTo>
                    <a:pt x="322" y="483"/>
                  </a:lnTo>
                  <a:lnTo>
                    <a:pt x="314" y="483"/>
                  </a:lnTo>
                  <a:lnTo>
                    <a:pt x="322" y="483"/>
                  </a:lnTo>
                  <a:lnTo>
                    <a:pt x="322" y="490"/>
                  </a:lnTo>
                  <a:lnTo>
                    <a:pt x="314" y="490"/>
                  </a:lnTo>
                  <a:lnTo>
                    <a:pt x="322" y="490"/>
                  </a:lnTo>
                  <a:lnTo>
                    <a:pt x="322" y="498"/>
                  </a:lnTo>
                  <a:lnTo>
                    <a:pt x="322" y="506"/>
                  </a:lnTo>
                  <a:lnTo>
                    <a:pt x="322" y="513"/>
                  </a:lnTo>
                  <a:lnTo>
                    <a:pt x="322" y="521"/>
                  </a:lnTo>
                  <a:lnTo>
                    <a:pt x="322" y="529"/>
                  </a:lnTo>
                  <a:lnTo>
                    <a:pt x="329" y="529"/>
                  </a:lnTo>
                  <a:lnTo>
                    <a:pt x="322" y="529"/>
                  </a:lnTo>
                  <a:lnTo>
                    <a:pt x="329" y="529"/>
                  </a:lnTo>
                  <a:lnTo>
                    <a:pt x="329" y="536"/>
                  </a:lnTo>
                  <a:lnTo>
                    <a:pt x="337" y="536"/>
                  </a:lnTo>
                  <a:lnTo>
                    <a:pt x="337" y="544"/>
                  </a:lnTo>
                  <a:lnTo>
                    <a:pt x="337" y="552"/>
                  </a:lnTo>
                  <a:lnTo>
                    <a:pt x="337" y="559"/>
                  </a:lnTo>
                  <a:lnTo>
                    <a:pt x="345" y="559"/>
                  </a:lnTo>
                  <a:lnTo>
                    <a:pt x="345" y="567"/>
                  </a:lnTo>
                  <a:lnTo>
                    <a:pt x="352" y="567"/>
                  </a:lnTo>
                  <a:lnTo>
                    <a:pt x="352" y="575"/>
                  </a:lnTo>
                  <a:lnTo>
                    <a:pt x="352" y="582"/>
                  </a:lnTo>
                  <a:lnTo>
                    <a:pt x="352" y="590"/>
                  </a:lnTo>
                  <a:lnTo>
                    <a:pt x="360" y="590"/>
                  </a:lnTo>
                  <a:lnTo>
                    <a:pt x="360" y="598"/>
                  </a:lnTo>
                  <a:lnTo>
                    <a:pt x="360" y="605"/>
                  </a:lnTo>
                  <a:lnTo>
                    <a:pt x="360" y="613"/>
                  </a:lnTo>
                  <a:lnTo>
                    <a:pt x="368" y="613"/>
                  </a:lnTo>
                  <a:lnTo>
                    <a:pt x="375" y="613"/>
                  </a:lnTo>
                  <a:lnTo>
                    <a:pt x="375" y="621"/>
                  </a:lnTo>
                  <a:lnTo>
                    <a:pt x="375" y="628"/>
                  </a:lnTo>
                  <a:lnTo>
                    <a:pt x="383" y="628"/>
                  </a:lnTo>
                  <a:lnTo>
                    <a:pt x="375" y="628"/>
                  </a:lnTo>
                  <a:lnTo>
                    <a:pt x="375" y="636"/>
                  </a:lnTo>
                  <a:lnTo>
                    <a:pt x="368" y="636"/>
                  </a:lnTo>
                  <a:lnTo>
                    <a:pt x="360" y="636"/>
                  </a:lnTo>
                  <a:lnTo>
                    <a:pt x="360" y="644"/>
                  </a:lnTo>
                  <a:lnTo>
                    <a:pt x="352" y="644"/>
                  </a:lnTo>
                  <a:lnTo>
                    <a:pt x="352" y="651"/>
                  </a:lnTo>
                  <a:lnTo>
                    <a:pt x="352" y="659"/>
                  </a:lnTo>
                  <a:lnTo>
                    <a:pt x="352" y="651"/>
                  </a:lnTo>
                  <a:lnTo>
                    <a:pt x="352" y="659"/>
                  </a:lnTo>
                  <a:lnTo>
                    <a:pt x="345" y="659"/>
                  </a:lnTo>
                  <a:lnTo>
                    <a:pt x="337" y="659"/>
                  </a:lnTo>
                  <a:lnTo>
                    <a:pt x="345" y="659"/>
                  </a:lnTo>
                  <a:lnTo>
                    <a:pt x="345" y="667"/>
                  </a:lnTo>
                  <a:lnTo>
                    <a:pt x="337" y="667"/>
                  </a:lnTo>
                  <a:lnTo>
                    <a:pt x="337" y="674"/>
                  </a:lnTo>
                  <a:lnTo>
                    <a:pt x="329" y="674"/>
                  </a:lnTo>
                  <a:lnTo>
                    <a:pt x="322" y="674"/>
                  </a:lnTo>
                  <a:lnTo>
                    <a:pt x="314" y="674"/>
                  </a:lnTo>
                  <a:lnTo>
                    <a:pt x="306" y="682"/>
                  </a:lnTo>
                  <a:lnTo>
                    <a:pt x="306" y="674"/>
                  </a:lnTo>
                  <a:lnTo>
                    <a:pt x="299" y="674"/>
                  </a:lnTo>
                  <a:lnTo>
                    <a:pt x="291" y="674"/>
                  </a:lnTo>
                  <a:lnTo>
                    <a:pt x="291" y="682"/>
                  </a:lnTo>
                  <a:lnTo>
                    <a:pt x="283" y="682"/>
                  </a:lnTo>
                  <a:lnTo>
                    <a:pt x="283" y="690"/>
                  </a:lnTo>
                  <a:lnTo>
                    <a:pt x="276" y="690"/>
                  </a:lnTo>
                  <a:lnTo>
                    <a:pt x="276" y="697"/>
                  </a:lnTo>
                  <a:lnTo>
                    <a:pt x="268" y="697"/>
                  </a:lnTo>
                  <a:lnTo>
                    <a:pt x="268" y="690"/>
                  </a:lnTo>
                  <a:lnTo>
                    <a:pt x="260" y="690"/>
                  </a:lnTo>
                  <a:lnTo>
                    <a:pt x="260" y="682"/>
                  </a:lnTo>
                  <a:lnTo>
                    <a:pt x="253" y="682"/>
                  </a:lnTo>
                  <a:lnTo>
                    <a:pt x="245" y="682"/>
                  </a:lnTo>
                  <a:lnTo>
                    <a:pt x="245" y="674"/>
                  </a:lnTo>
                  <a:lnTo>
                    <a:pt x="245" y="667"/>
                  </a:lnTo>
                  <a:lnTo>
                    <a:pt x="237" y="667"/>
                  </a:lnTo>
                  <a:lnTo>
                    <a:pt x="237" y="659"/>
                  </a:lnTo>
                  <a:lnTo>
                    <a:pt x="245" y="659"/>
                  </a:lnTo>
                  <a:lnTo>
                    <a:pt x="245" y="651"/>
                  </a:lnTo>
                  <a:lnTo>
                    <a:pt x="245" y="644"/>
                  </a:lnTo>
                  <a:lnTo>
                    <a:pt x="245" y="636"/>
                  </a:lnTo>
                  <a:lnTo>
                    <a:pt x="253" y="636"/>
                  </a:lnTo>
                  <a:lnTo>
                    <a:pt x="245" y="636"/>
                  </a:lnTo>
                  <a:lnTo>
                    <a:pt x="237" y="636"/>
                  </a:lnTo>
                  <a:lnTo>
                    <a:pt x="230" y="636"/>
                  </a:lnTo>
                  <a:lnTo>
                    <a:pt x="222" y="636"/>
                  </a:lnTo>
                  <a:lnTo>
                    <a:pt x="222" y="644"/>
                  </a:lnTo>
                  <a:lnTo>
                    <a:pt x="214" y="644"/>
                  </a:lnTo>
                  <a:lnTo>
                    <a:pt x="214" y="651"/>
                  </a:lnTo>
                  <a:lnTo>
                    <a:pt x="207" y="651"/>
                  </a:lnTo>
                  <a:lnTo>
                    <a:pt x="199" y="651"/>
                  </a:lnTo>
                  <a:lnTo>
                    <a:pt x="192" y="651"/>
                  </a:lnTo>
                  <a:lnTo>
                    <a:pt x="184" y="651"/>
                  </a:lnTo>
                  <a:lnTo>
                    <a:pt x="184" y="644"/>
                  </a:lnTo>
                  <a:lnTo>
                    <a:pt x="176" y="644"/>
                  </a:lnTo>
                  <a:lnTo>
                    <a:pt x="184" y="644"/>
                  </a:lnTo>
                  <a:lnTo>
                    <a:pt x="184" y="636"/>
                  </a:lnTo>
                  <a:lnTo>
                    <a:pt x="184" y="628"/>
                  </a:lnTo>
                  <a:lnTo>
                    <a:pt x="184" y="621"/>
                  </a:lnTo>
                  <a:lnTo>
                    <a:pt x="176" y="621"/>
                  </a:lnTo>
                  <a:lnTo>
                    <a:pt x="176" y="613"/>
                  </a:lnTo>
                  <a:lnTo>
                    <a:pt x="169" y="613"/>
                  </a:lnTo>
                  <a:lnTo>
                    <a:pt x="176" y="613"/>
                  </a:lnTo>
                  <a:lnTo>
                    <a:pt x="169" y="613"/>
                  </a:lnTo>
                  <a:lnTo>
                    <a:pt x="169" y="621"/>
                  </a:lnTo>
                  <a:lnTo>
                    <a:pt x="161" y="621"/>
                  </a:lnTo>
                  <a:lnTo>
                    <a:pt x="161" y="613"/>
                  </a:lnTo>
                  <a:lnTo>
                    <a:pt x="161" y="621"/>
                  </a:lnTo>
                  <a:lnTo>
                    <a:pt x="153" y="621"/>
                  </a:lnTo>
                  <a:lnTo>
                    <a:pt x="153" y="613"/>
                  </a:lnTo>
                  <a:lnTo>
                    <a:pt x="146" y="613"/>
                  </a:lnTo>
                  <a:lnTo>
                    <a:pt x="146" y="621"/>
                  </a:lnTo>
                  <a:lnTo>
                    <a:pt x="138" y="621"/>
                  </a:lnTo>
                  <a:lnTo>
                    <a:pt x="138" y="628"/>
                  </a:lnTo>
                  <a:lnTo>
                    <a:pt x="130" y="628"/>
                  </a:lnTo>
                  <a:lnTo>
                    <a:pt x="130" y="636"/>
                  </a:lnTo>
                  <a:lnTo>
                    <a:pt x="130" y="644"/>
                  </a:lnTo>
                  <a:lnTo>
                    <a:pt x="138" y="644"/>
                  </a:lnTo>
                  <a:lnTo>
                    <a:pt x="130" y="644"/>
                  </a:lnTo>
                  <a:lnTo>
                    <a:pt x="123" y="644"/>
                  </a:lnTo>
                  <a:lnTo>
                    <a:pt x="123" y="651"/>
                  </a:lnTo>
                  <a:lnTo>
                    <a:pt x="115" y="651"/>
                  </a:lnTo>
                  <a:lnTo>
                    <a:pt x="115" y="659"/>
                  </a:lnTo>
                  <a:lnTo>
                    <a:pt x="115" y="667"/>
                  </a:lnTo>
                  <a:lnTo>
                    <a:pt x="115" y="674"/>
                  </a:lnTo>
                  <a:lnTo>
                    <a:pt x="107" y="674"/>
                  </a:lnTo>
                  <a:lnTo>
                    <a:pt x="100" y="674"/>
                  </a:lnTo>
                  <a:lnTo>
                    <a:pt x="100" y="667"/>
                  </a:lnTo>
                  <a:lnTo>
                    <a:pt x="92" y="667"/>
                  </a:lnTo>
                  <a:lnTo>
                    <a:pt x="92" y="659"/>
                  </a:lnTo>
                  <a:lnTo>
                    <a:pt x="92" y="651"/>
                  </a:lnTo>
                  <a:lnTo>
                    <a:pt x="92" y="644"/>
                  </a:lnTo>
                  <a:lnTo>
                    <a:pt x="84" y="644"/>
                  </a:lnTo>
                  <a:lnTo>
                    <a:pt x="84" y="636"/>
                  </a:lnTo>
                  <a:lnTo>
                    <a:pt x="77" y="628"/>
                  </a:lnTo>
                  <a:lnTo>
                    <a:pt x="69" y="628"/>
                  </a:lnTo>
                  <a:lnTo>
                    <a:pt x="69" y="621"/>
                  </a:lnTo>
                  <a:lnTo>
                    <a:pt x="61" y="621"/>
                  </a:lnTo>
                  <a:lnTo>
                    <a:pt x="61" y="613"/>
                  </a:lnTo>
                  <a:lnTo>
                    <a:pt x="54" y="613"/>
                  </a:lnTo>
                  <a:lnTo>
                    <a:pt x="46" y="613"/>
                  </a:lnTo>
                  <a:lnTo>
                    <a:pt x="38" y="613"/>
                  </a:lnTo>
                  <a:lnTo>
                    <a:pt x="38" y="605"/>
                  </a:lnTo>
                  <a:lnTo>
                    <a:pt x="31" y="605"/>
                  </a:lnTo>
                  <a:lnTo>
                    <a:pt x="23" y="605"/>
                  </a:lnTo>
                  <a:lnTo>
                    <a:pt x="23" y="598"/>
                  </a:lnTo>
                  <a:lnTo>
                    <a:pt x="31" y="598"/>
                  </a:lnTo>
                  <a:lnTo>
                    <a:pt x="31" y="590"/>
                  </a:lnTo>
                  <a:lnTo>
                    <a:pt x="38" y="590"/>
                  </a:lnTo>
                  <a:lnTo>
                    <a:pt x="46" y="590"/>
                  </a:lnTo>
                  <a:lnTo>
                    <a:pt x="38" y="590"/>
                  </a:lnTo>
                  <a:lnTo>
                    <a:pt x="38" y="582"/>
                  </a:lnTo>
                  <a:lnTo>
                    <a:pt x="38" y="575"/>
                  </a:lnTo>
                  <a:lnTo>
                    <a:pt x="46" y="575"/>
                  </a:lnTo>
                  <a:lnTo>
                    <a:pt x="46" y="567"/>
                  </a:lnTo>
                  <a:lnTo>
                    <a:pt x="38" y="567"/>
                  </a:lnTo>
                  <a:lnTo>
                    <a:pt x="38" y="559"/>
                  </a:lnTo>
                  <a:lnTo>
                    <a:pt x="31" y="559"/>
                  </a:lnTo>
                  <a:lnTo>
                    <a:pt x="38" y="559"/>
                  </a:lnTo>
                  <a:lnTo>
                    <a:pt x="38" y="552"/>
                  </a:lnTo>
                  <a:lnTo>
                    <a:pt x="31" y="552"/>
                  </a:lnTo>
                  <a:lnTo>
                    <a:pt x="31" y="544"/>
                  </a:lnTo>
                  <a:lnTo>
                    <a:pt x="31" y="536"/>
                  </a:lnTo>
                  <a:lnTo>
                    <a:pt x="31" y="529"/>
                  </a:lnTo>
                  <a:lnTo>
                    <a:pt x="38" y="529"/>
                  </a:lnTo>
                  <a:lnTo>
                    <a:pt x="31" y="529"/>
                  </a:lnTo>
                  <a:lnTo>
                    <a:pt x="38" y="529"/>
                  </a:lnTo>
                  <a:lnTo>
                    <a:pt x="38" y="521"/>
                  </a:lnTo>
                  <a:lnTo>
                    <a:pt x="31" y="521"/>
                  </a:lnTo>
                  <a:lnTo>
                    <a:pt x="31" y="513"/>
                  </a:lnTo>
                  <a:lnTo>
                    <a:pt x="38" y="513"/>
                  </a:lnTo>
                  <a:lnTo>
                    <a:pt x="31" y="513"/>
                  </a:lnTo>
                  <a:lnTo>
                    <a:pt x="31" y="506"/>
                  </a:lnTo>
                  <a:lnTo>
                    <a:pt x="38" y="506"/>
                  </a:lnTo>
                  <a:lnTo>
                    <a:pt x="38" y="498"/>
                  </a:lnTo>
                  <a:lnTo>
                    <a:pt x="46" y="498"/>
                  </a:lnTo>
                  <a:lnTo>
                    <a:pt x="54" y="498"/>
                  </a:lnTo>
                  <a:lnTo>
                    <a:pt x="54" y="490"/>
                  </a:lnTo>
                  <a:lnTo>
                    <a:pt x="61" y="490"/>
                  </a:lnTo>
                  <a:lnTo>
                    <a:pt x="61" y="483"/>
                  </a:lnTo>
                  <a:lnTo>
                    <a:pt x="69" y="483"/>
                  </a:lnTo>
                  <a:lnTo>
                    <a:pt x="77" y="483"/>
                  </a:lnTo>
                  <a:lnTo>
                    <a:pt x="77" y="475"/>
                  </a:lnTo>
                  <a:lnTo>
                    <a:pt x="69" y="475"/>
                  </a:lnTo>
                  <a:lnTo>
                    <a:pt x="69" y="468"/>
                  </a:lnTo>
                  <a:lnTo>
                    <a:pt x="69" y="460"/>
                  </a:lnTo>
                  <a:lnTo>
                    <a:pt x="61" y="460"/>
                  </a:lnTo>
                  <a:lnTo>
                    <a:pt x="61" y="468"/>
                  </a:lnTo>
                  <a:lnTo>
                    <a:pt x="61" y="460"/>
                  </a:lnTo>
                  <a:lnTo>
                    <a:pt x="54" y="460"/>
                  </a:lnTo>
                  <a:lnTo>
                    <a:pt x="54" y="452"/>
                  </a:lnTo>
                  <a:lnTo>
                    <a:pt x="46" y="452"/>
                  </a:lnTo>
                  <a:lnTo>
                    <a:pt x="46" y="460"/>
                  </a:lnTo>
                  <a:lnTo>
                    <a:pt x="38" y="460"/>
                  </a:lnTo>
                  <a:lnTo>
                    <a:pt x="38" y="452"/>
                  </a:lnTo>
                  <a:lnTo>
                    <a:pt x="31" y="452"/>
                  </a:lnTo>
                  <a:lnTo>
                    <a:pt x="38" y="452"/>
                  </a:lnTo>
                  <a:lnTo>
                    <a:pt x="31" y="452"/>
                  </a:lnTo>
                  <a:lnTo>
                    <a:pt x="31" y="445"/>
                  </a:lnTo>
                  <a:lnTo>
                    <a:pt x="31" y="452"/>
                  </a:lnTo>
                  <a:lnTo>
                    <a:pt x="23" y="452"/>
                  </a:lnTo>
                  <a:lnTo>
                    <a:pt x="23" y="445"/>
                  </a:lnTo>
                  <a:lnTo>
                    <a:pt x="23" y="437"/>
                  </a:lnTo>
                  <a:lnTo>
                    <a:pt x="23" y="429"/>
                  </a:lnTo>
                  <a:lnTo>
                    <a:pt x="15" y="429"/>
                  </a:lnTo>
                  <a:lnTo>
                    <a:pt x="23" y="422"/>
                  </a:lnTo>
                  <a:lnTo>
                    <a:pt x="15" y="422"/>
                  </a:lnTo>
                  <a:lnTo>
                    <a:pt x="15" y="429"/>
                  </a:lnTo>
                  <a:lnTo>
                    <a:pt x="8" y="429"/>
                  </a:lnTo>
                  <a:lnTo>
                    <a:pt x="8" y="422"/>
                  </a:lnTo>
                  <a:lnTo>
                    <a:pt x="8" y="414"/>
                  </a:lnTo>
                  <a:lnTo>
                    <a:pt x="8" y="406"/>
                  </a:lnTo>
                  <a:lnTo>
                    <a:pt x="8" y="399"/>
                  </a:lnTo>
                  <a:lnTo>
                    <a:pt x="0" y="399"/>
                  </a:lnTo>
                  <a:lnTo>
                    <a:pt x="0" y="391"/>
                  </a:lnTo>
                  <a:lnTo>
                    <a:pt x="0" y="383"/>
                  </a:lnTo>
                  <a:lnTo>
                    <a:pt x="8" y="383"/>
                  </a:lnTo>
                  <a:lnTo>
                    <a:pt x="8" y="376"/>
                  </a:lnTo>
                  <a:lnTo>
                    <a:pt x="15" y="376"/>
                  </a:lnTo>
                  <a:lnTo>
                    <a:pt x="23" y="376"/>
                  </a:lnTo>
                  <a:lnTo>
                    <a:pt x="23" y="368"/>
                  </a:lnTo>
                  <a:lnTo>
                    <a:pt x="31" y="368"/>
                  </a:lnTo>
                  <a:lnTo>
                    <a:pt x="38" y="360"/>
                  </a:lnTo>
                  <a:lnTo>
                    <a:pt x="38" y="353"/>
                  </a:lnTo>
                  <a:lnTo>
                    <a:pt x="46" y="353"/>
                  </a:lnTo>
                  <a:lnTo>
                    <a:pt x="46" y="360"/>
                  </a:lnTo>
                  <a:lnTo>
                    <a:pt x="46" y="353"/>
                  </a:lnTo>
                  <a:lnTo>
                    <a:pt x="38" y="353"/>
                  </a:lnTo>
                  <a:lnTo>
                    <a:pt x="38" y="345"/>
                  </a:lnTo>
                  <a:lnTo>
                    <a:pt x="38" y="337"/>
                  </a:lnTo>
                  <a:lnTo>
                    <a:pt x="46" y="337"/>
                  </a:lnTo>
                  <a:lnTo>
                    <a:pt x="46" y="330"/>
                  </a:lnTo>
                  <a:lnTo>
                    <a:pt x="54" y="330"/>
                  </a:lnTo>
                  <a:lnTo>
                    <a:pt x="61" y="330"/>
                  </a:lnTo>
                  <a:lnTo>
                    <a:pt x="61" y="322"/>
                  </a:lnTo>
                  <a:lnTo>
                    <a:pt x="61" y="314"/>
                  </a:lnTo>
                  <a:lnTo>
                    <a:pt x="54" y="314"/>
                  </a:lnTo>
                  <a:lnTo>
                    <a:pt x="54" y="322"/>
                  </a:lnTo>
                  <a:lnTo>
                    <a:pt x="46" y="322"/>
                  </a:lnTo>
                  <a:lnTo>
                    <a:pt x="46" y="314"/>
                  </a:lnTo>
                  <a:lnTo>
                    <a:pt x="38" y="314"/>
                  </a:lnTo>
                  <a:lnTo>
                    <a:pt x="38" y="307"/>
                  </a:lnTo>
                  <a:lnTo>
                    <a:pt x="31" y="307"/>
                  </a:lnTo>
                  <a:lnTo>
                    <a:pt x="31" y="314"/>
                  </a:lnTo>
                  <a:lnTo>
                    <a:pt x="23" y="314"/>
                  </a:lnTo>
                  <a:lnTo>
                    <a:pt x="23" y="307"/>
                  </a:lnTo>
                  <a:lnTo>
                    <a:pt x="23" y="299"/>
                  </a:lnTo>
                  <a:lnTo>
                    <a:pt x="15" y="299"/>
                  </a:lnTo>
                  <a:lnTo>
                    <a:pt x="8" y="299"/>
                  </a:lnTo>
                  <a:lnTo>
                    <a:pt x="8" y="307"/>
                  </a:lnTo>
                  <a:lnTo>
                    <a:pt x="8" y="299"/>
                  </a:lnTo>
                  <a:lnTo>
                    <a:pt x="15" y="291"/>
                  </a:lnTo>
                  <a:lnTo>
                    <a:pt x="23" y="291"/>
                  </a:lnTo>
                  <a:lnTo>
                    <a:pt x="23" y="284"/>
                  </a:lnTo>
                  <a:lnTo>
                    <a:pt x="23" y="276"/>
                  </a:lnTo>
                  <a:lnTo>
                    <a:pt x="23" y="268"/>
                  </a:lnTo>
                  <a:lnTo>
                    <a:pt x="15" y="268"/>
                  </a:lnTo>
                  <a:lnTo>
                    <a:pt x="15" y="261"/>
                  </a:lnTo>
                  <a:lnTo>
                    <a:pt x="8" y="261"/>
                  </a:lnTo>
                  <a:lnTo>
                    <a:pt x="8" y="253"/>
                  </a:lnTo>
                  <a:lnTo>
                    <a:pt x="8" y="245"/>
                  </a:lnTo>
                  <a:lnTo>
                    <a:pt x="8" y="238"/>
                  </a:lnTo>
                  <a:lnTo>
                    <a:pt x="15" y="238"/>
                  </a:lnTo>
                  <a:lnTo>
                    <a:pt x="15" y="230"/>
                  </a:lnTo>
                  <a:lnTo>
                    <a:pt x="15" y="223"/>
                  </a:lnTo>
                  <a:lnTo>
                    <a:pt x="15" y="215"/>
                  </a:lnTo>
                  <a:lnTo>
                    <a:pt x="15" y="207"/>
                  </a:lnTo>
                  <a:lnTo>
                    <a:pt x="8" y="207"/>
                  </a:lnTo>
                  <a:lnTo>
                    <a:pt x="15" y="207"/>
                  </a:lnTo>
                  <a:lnTo>
                    <a:pt x="8" y="207"/>
                  </a:lnTo>
                  <a:lnTo>
                    <a:pt x="8" y="200"/>
                  </a:lnTo>
                  <a:lnTo>
                    <a:pt x="15" y="200"/>
                  </a:lnTo>
                  <a:lnTo>
                    <a:pt x="23" y="200"/>
                  </a:lnTo>
                  <a:lnTo>
                    <a:pt x="23" y="207"/>
                  </a:lnTo>
                  <a:lnTo>
                    <a:pt x="23" y="200"/>
                  </a:lnTo>
                  <a:lnTo>
                    <a:pt x="31" y="200"/>
                  </a:lnTo>
                  <a:lnTo>
                    <a:pt x="38" y="200"/>
                  </a:lnTo>
                  <a:lnTo>
                    <a:pt x="38" y="192"/>
                  </a:lnTo>
                  <a:lnTo>
                    <a:pt x="31" y="192"/>
                  </a:lnTo>
                  <a:lnTo>
                    <a:pt x="31" y="184"/>
                  </a:lnTo>
                  <a:lnTo>
                    <a:pt x="31" y="177"/>
                  </a:lnTo>
                  <a:lnTo>
                    <a:pt x="31" y="169"/>
                  </a:lnTo>
                  <a:lnTo>
                    <a:pt x="31" y="161"/>
                  </a:lnTo>
                  <a:lnTo>
                    <a:pt x="23" y="161"/>
                  </a:lnTo>
                  <a:lnTo>
                    <a:pt x="23" y="154"/>
                  </a:lnTo>
                  <a:lnTo>
                    <a:pt x="23" y="146"/>
                  </a:lnTo>
                  <a:lnTo>
                    <a:pt x="15" y="146"/>
                  </a:lnTo>
                  <a:lnTo>
                    <a:pt x="23" y="146"/>
                  </a:lnTo>
                  <a:lnTo>
                    <a:pt x="23" y="138"/>
                  </a:lnTo>
                  <a:lnTo>
                    <a:pt x="15" y="131"/>
                  </a:lnTo>
                  <a:lnTo>
                    <a:pt x="15" y="123"/>
                  </a:lnTo>
                  <a:lnTo>
                    <a:pt x="23" y="123"/>
                  </a:lnTo>
                  <a:lnTo>
                    <a:pt x="23" y="115"/>
                  </a:lnTo>
                  <a:lnTo>
                    <a:pt x="31" y="108"/>
                  </a:lnTo>
                  <a:lnTo>
                    <a:pt x="38" y="108"/>
                  </a:lnTo>
                  <a:lnTo>
                    <a:pt x="38" y="100"/>
                  </a:lnTo>
                  <a:lnTo>
                    <a:pt x="38" y="92"/>
                  </a:lnTo>
                  <a:lnTo>
                    <a:pt x="46" y="100"/>
                  </a:lnTo>
                  <a:lnTo>
                    <a:pt x="46" y="92"/>
                  </a:lnTo>
                  <a:lnTo>
                    <a:pt x="46" y="85"/>
                  </a:lnTo>
                  <a:lnTo>
                    <a:pt x="54" y="85"/>
                  </a:lnTo>
                  <a:lnTo>
                    <a:pt x="54" y="77"/>
                  </a:lnTo>
                  <a:lnTo>
                    <a:pt x="61" y="77"/>
                  </a:lnTo>
                  <a:lnTo>
                    <a:pt x="69" y="77"/>
                  </a:lnTo>
                  <a:lnTo>
                    <a:pt x="77" y="77"/>
                  </a:lnTo>
                  <a:lnTo>
                    <a:pt x="84" y="77"/>
                  </a:lnTo>
                  <a:lnTo>
                    <a:pt x="84" y="85"/>
                  </a:lnTo>
                  <a:lnTo>
                    <a:pt x="92" y="85"/>
                  </a:lnTo>
                  <a:lnTo>
                    <a:pt x="100" y="85"/>
                  </a:lnTo>
                  <a:lnTo>
                    <a:pt x="100" y="77"/>
                  </a:lnTo>
                  <a:lnTo>
                    <a:pt x="100" y="69"/>
                  </a:lnTo>
                  <a:lnTo>
                    <a:pt x="100" y="62"/>
                  </a:lnTo>
                  <a:lnTo>
                    <a:pt x="107" y="62"/>
                  </a:lnTo>
                  <a:lnTo>
                    <a:pt x="115" y="62"/>
                  </a:lnTo>
                  <a:lnTo>
                    <a:pt x="123" y="62"/>
                  </a:lnTo>
                  <a:lnTo>
                    <a:pt x="123" y="54"/>
                  </a:lnTo>
                  <a:lnTo>
                    <a:pt x="115" y="54"/>
                  </a:lnTo>
                  <a:lnTo>
                    <a:pt x="115" y="46"/>
                  </a:lnTo>
                  <a:lnTo>
                    <a:pt x="123" y="46"/>
                  </a:lnTo>
                  <a:lnTo>
                    <a:pt x="123" y="39"/>
                  </a:lnTo>
                  <a:lnTo>
                    <a:pt x="115" y="39"/>
                  </a:lnTo>
                  <a:lnTo>
                    <a:pt x="123" y="39"/>
                  </a:lnTo>
                  <a:lnTo>
                    <a:pt x="115" y="31"/>
                  </a:lnTo>
                  <a:lnTo>
                    <a:pt x="123" y="31"/>
                  </a:lnTo>
                  <a:lnTo>
                    <a:pt x="123" y="23"/>
                  </a:lnTo>
                  <a:lnTo>
                    <a:pt x="123" y="16"/>
                  </a:lnTo>
                  <a:lnTo>
                    <a:pt x="130" y="16"/>
                  </a:lnTo>
                  <a:lnTo>
                    <a:pt x="130" y="8"/>
                  </a:lnTo>
                  <a:lnTo>
                    <a:pt x="138" y="8"/>
                  </a:lnTo>
                  <a:lnTo>
                    <a:pt x="146" y="8"/>
                  </a:lnTo>
                  <a:lnTo>
                    <a:pt x="146" y="0"/>
                  </a:lnTo>
                  <a:lnTo>
                    <a:pt x="153" y="0"/>
                  </a:lnTo>
                  <a:lnTo>
                    <a:pt x="161" y="0"/>
                  </a:lnTo>
                  <a:lnTo>
                    <a:pt x="169" y="8"/>
                  </a:lnTo>
                  <a:lnTo>
                    <a:pt x="176" y="8"/>
                  </a:lnTo>
                  <a:lnTo>
                    <a:pt x="176" y="16"/>
                  </a:lnTo>
                  <a:lnTo>
                    <a:pt x="176" y="23"/>
                  </a:lnTo>
                  <a:lnTo>
                    <a:pt x="176" y="31"/>
                  </a:lnTo>
                  <a:lnTo>
                    <a:pt x="184" y="31"/>
                  </a:lnTo>
                  <a:lnTo>
                    <a:pt x="184" y="39"/>
                  </a:lnTo>
                  <a:lnTo>
                    <a:pt x="176" y="39"/>
                  </a:lnTo>
                  <a:lnTo>
                    <a:pt x="176" y="46"/>
                  </a:lnTo>
                  <a:lnTo>
                    <a:pt x="176" y="54"/>
                  </a:lnTo>
                  <a:lnTo>
                    <a:pt x="176" y="62"/>
                  </a:lnTo>
                  <a:lnTo>
                    <a:pt x="176" y="69"/>
                  </a:lnTo>
                  <a:lnTo>
                    <a:pt x="176" y="77"/>
                  </a:lnTo>
                  <a:lnTo>
                    <a:pt x="176" y="85"/>
                  </a:lnTo>
                  <a:lnTo>
                    <a:pt x="184" y="85"/>
                  </a:lnTo>
                  <a:lnTo>
                    <a:pt x="184" y="92"/>
                  </a:lnTo>
                  <a:lnTo>
                    <a:pt x="176" y="92"/>
                  </a:lnTo>
                  <a:lnTo>
                    <a:pt x="176" y="100"/>
                  </a:lnTo>
                  <a:lnTo>
                    <a:pt x="169" y="100"/>
                  </a:lnTo>
                  <a:lnTo>
                    <a:pt x="169" y="108"/>
                  </a:lnTo>
                  <a:lnTo>
                    <a:pt x="161" y="108"/>
                  </a:lnTo>
                  <a:lnTo>
                    <a:pt x="161" y="115"/>
                  </a:lnTo>
                  <a:lnTo>
                    <a:pt x="161" y="123"/>
                  </a:lnTo>
                  <a:lnTo>
                    <a:pt x="161" y="131"/>
                  </a:lnTo>
                  <a:lnTo>
                    <a:pt x="169" y="131"/>
                  </a:lnTo>
                  <a:lnTo>
                    <a:pt x="169" y="138"/>
                  </a:lnTo>
                  <a:lnTo>
                    <a:pt x="169" y="146"/>
                  </a:lnTo>
                  <a:lnTo>
                    <a:pt x="176" y="146"/>
                  </a:lnTo>
                  <a:lnTo>
                    <a:pt x="176" y="154"/>
                  </a:lnTo>
                  <a:lnTo>
                    <a:pt x="184" y="154"/>
                  </a:lnTo>
                  <a:lnTo>
                    <a:pt x="184" y="146"/>
                  </a:lnTo>
                  <a:lnTo>
                    <a:pt x="192" y="146"/>
                  </a:lnTo>
                  <a:lnTo>
                    <a:pt x="192" y="154"/>
                  </a:lnTo>
                  <a:lnTo>
                    <a:pt x="199" y="161"/>
                  </a:lnTo>
                  <a:lnTo>
                    <a:pt x="207" y="169"/>
                  </a:lnTo>
                  <a:lnTo>
                    <a:pt x="207" y="177"/>
                  </a:lnTo>
                  <a:lnTo>
                    <a:pt x="214" y="177"/>
                  </a:lnTo>
                  <a:lnTo>
                    <a:pt x="207" y="177"/>
                  </a:lnTo>
                  <a:lnTo>
                    <a:pt x="207" y="184"/>
                  </a:lnTo>
                  <a:lnTo>
                    <a:pt x="199" y="184"/>
                  </a:lnTo>
                  <a:lnTo>
                    <a:pt x="199" y="192"/>
                  </a:lnTo>
                  <a:lnTo>
                    <a:pt x="199" y="200"/>
                  </a:lnTo>
                  <a:lnTo>
                    <a:pt x="192" y="207"/>
                  </a:lnTo>
                  <a:lnTo>
                    <a:pt x="192" y="215"/>
                  </a:lnTo>
                  <a:lnTo>
                    <a:pt x="184" y="215"/>
                  </a:lnTo>
                  <a:lnTo>
                    <a:pt x="184" y="223"/>
                  </a:lnTo>
                  <a:lnTo>
                    <a:pt x="184" y="230"/>
                  </a:lnTo>
                  <a:lnTo>
                    <a:pt x="176" y="230"/>
                  </a:lnTo>
                  <a:lnTo>
                    <a:pt x="176" y="238"/>
                  </a:lnTo>
                  <a:lnTo>
                    <a:pt x="169" y="238"/>
                  </a:lnTo>
                  <a:lnTo>
                    <a:pt x="169" y="245"/>
                  </a:lnTo>
                  <a:lnTo>
                    <a:pt x="176" y="245"/>
                  </a:lnTo>
                  <a:lnTo>
                    <a:pt x="169" y="245"/>
                  </a:lnTo>
                  <a:lnTo>
                    <a:pt x="169" y="253"/>
                  </a:lnTo>
                  <a:lnTo>
                    <a:pt x="169" y="261"/>
                  </a:lnTo>
                  <a:lnTo>
                    <a:pt x="161" y="261"/>
                  </a:lnTo>
                  <a:lnTo>
                    <a:pt x="161" y="268"/>
                  </a:lnTo>
                  <a:lnTo>
                    <a:pt x="169" y="268"/>
                  </a:lnTo>
                  <a:lnTo>
                    <a:pt x="169" y="276"/>
                  </a:lnTo>
                  <a:lnTo>
                    <a:pt x="169" y="284"/>
                  </a:lnTo>
                  <a:lnTo>
                    <a:pt x="176" y="291"/>
                  </a:lnTo>
                  <a:lnTo>
                    <a:pt x="176" y="299"/>
                  </a:lnTo>
                  <a:lnTo>
                    <a:pt x="184" y="299"/>
                  </a:lnTo>
                  <a:lnTo>
                    <a:pt x="184" y="307"/>
                  </a:lnTo>
                  <a:lnTo>
                    <a:pt x="184" y="314"/>
                  </a:lnTo>
                  <a:lnTo>
                    <a:pt x="184" y="322"/>
                  </a:lnTo>
                  <a:lnTo>
                    <a:pt x="192" y="322"/>
                  </a:lnTo>
                  <a:lnTo>
                    <a:pt x="199" y="322"/>
                  </a:lnTo>
                  <a:lnTo>
                    <a:pt x="207" y="322"/>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25" name="Google Shape;1425;p70"/>
            <p:cNvSpPr/>
            <p:nvPr/>
          </p:nvSpPr>
          <p:spPr>
            <a:xfrm>
              <a:off x="4335463" y="6278563"/>
              <a:ext cx="1252537" cy="1495425"/>
            </a:xfrm>
            <a:custGeom>
              <a:avLst/>
              <a:gdLst/>
              <a:ahLst/>
              <a:cxnLst/>
              <a:rect l="l" t="t" r="r" b="b"/>
              <a:pathLst>
                <a:path w="789" h="942" extrusionOk="0">
                  <a:moveTo>
                    <a:pt x="674" y="582"/>
                  </a:moveTo>
                  <a:lnTo>
                    <a:pt x="674" y="590"/>
                  </a:lnTo>
                  <a:lnTo>
                    <a:pt x="682" y="590"/>
                  </a:lnTo>
                  <a:lnTo>
                    <a:pt x="682" y="598"/>
                  </a:lnTo>
                  <a:lnTo>
                    <a:pt x="689" y="598"/>
                  </a:lnTo>
                  <a:lnTo>
                    <a:pt x="689" y="605"/>
                  </a:lnTo>
                  <a:lnTo>
                    <a:pt x="682" y="605"/>
                  </a:lnTo>
                  <a:lnTo>
                    <a:pt x="682" y="613"/>
                  </a:lnTo>
                  <a:lnTo>
                    <a:pt x="682" y="620"/>
                  </a:lnTo>
                  <a:lnTo>
                    <a:pt x="682" y="628"/>
                  </a:lnTo>
                  <a:lnTo>
                    <a:pt x="674" y="628"/>
                  </a:lnTo>
                  <a:lnTo>
                    <a:pt x="682" y="628"/>
                  </a:lnTo>
                  <a:lnTo>
                    <a:pt x="682" y="636"/>
                  </a:lnTo>
                  <a:lnTo>
                    <a:pt x="682" y="643"/>
                  </a:lnTo>
                  <a:lnTo>
                    <a:pt x="682" y="636"/>
                  </a:lnTo>
                  <a:lnTo>
                    <a:pt x="689" y="636"/>
                  </a:lnTo>
                  <a:lnTo>
                    <a:pt x="689" y="643"/>
                  </a:lnTo>
                  <a:lnTo>
                    <a:pt x="689" y="651"/>
                  </a:lnTo>
                  <a:lnTo>
                    <a:pt x="682" y="651"/>
                  </a:lnTo>
                  <a:lnTo>
                    <a:pt x="682" y="659"/>
                  </a:lnTo>
                  <a:lnTo>
                    <a:pt x="674" y="659"/>
                  </a:lnTo>
                  <a:lnTo>
                    <a:pt x="666" y="659"/>
                  </a:lnTo>
                  <a:lnTo>
                    <a:pt x="666" y="666"/>
                  </a:lnTo>
                  <a:lnTo>
                    <a:pt x="674" y="666"/>
                  </a:lnTo>
                  <a:lnTo>
                    <a:pt x="666" y="666"/>
                  </a:lnTo>
                  <a:lnTo>
                    <a:pt x="666" y="674"/>
                  </a:lnTo>
                  <a:lnTo>
                    <a:pt x="674" y="682"/>
                  </a:lnTo>
                  <a:lnTo>
                    <a:pt x="666" y="682"/>
                  </a:lnTo>
                  <a:lnTo>
                    <a:pt x="666" y="689"/>
                  </a:lnTo>
                  <a:lnTo>
                    <a:pt x="666" y="697"/>
                  </a:lnTo>
                  <a:lnTo>
                    <a:pt x="659" y="697"/>
                  </a:lnTo>
                  <a:lnTo>
                    <a:pt x="651" y="705"/>
                  </a:lnTo>
                  <a:lnTo>
                    <a:pt x="651" y="712"/>
                  </a:lnTo>
                  <a:lnTo>
                    <a:pt x="651" y="720"/>
                  </a:lnTo>
                  <a:lnTo>
                    <a:pt x="651" y="728"/>
                  </a:lnTo>
                  <a:lnTo>
                    <a:pt x="643" y="728"/>
                  </a:lnTo>
                  <a:lnTo>
                    <a:pt x="643" y="735"/>
                  </a:lnTo>
                  <a:lnTo>
                    <a:pt x="651" y="735"/>
                  </a:lnTo>
                  <a:lnTo>
                    <a:pt x="643" y="735"/>
                  </a:lnTo>
                  <a:lnTo>
                    <a:pt x="651" y="743"/>
                  </a:lnTo>
                  <a:lnTo>
                    <a:pt x="651" y="751"/>
                  </a:lnTo>
                  <a:lnTo>
                    <a:pt x="643" y="751"/>
                  </a:lnTo>
                  <a:lnTo>
                    <a:pt x="643" y="758"/>
                  </a:lnTo>
                  <a:lnTo>
                    <a:pt x="643" y="751"/>
                  </a:lnTo>
                  <a:lnTo>
                    <a:pt x="636" y="751"/>
                  </a:lnTo>
                  <a:lnTo>
                    <a:pt x="636" y="758"/>
                  </a:lnTo>
                  <a:lnTo>
                    <a:pt x="628" y="758"/>
                  </a:lnTo>
                  <a:lnTo>
                    <a:pt x="620" y="766"/>
                  </a:lnTo>
                  <a:lnTo>
                    <a:pt x="620" y="758"/>
                  </a:lnTo>
                  <a:lnTo>
                    <a:pt x="620" y="766"/>
                  </a:lnTo>
                  <a:lnTo>
                    <a:pt x="620" y="774"/>
                  </a:lnTo>
                  <a:lnTo>
                    <a:pt x="628" y="774"/>
                  </a:lnTo>
                  <a:lnTo>
                    <a:pt x="628" y="781"/>
                  </a:lnTo>
                  <a:lnTo>
                    <a:pt x="628" y="789"/>
                  </a:lnTo>
                  <a:lnTo>
                    <a:pt x="636" y="789"/>
                  </a:lnTo>
                  <a:lnTo>
                    <a:pt x="643" y="789"/>
                  </a:lnTo>
                  <a:lnTo>
                    <a:pt x="651" y="789"/>
                  </a:lnTo>
                  <a:lnTo>
                    <a:pt x="651" y="797"/>
                  </a:lnTo>
                  <a:lnTo>
                    <a:pt x="643" y="797"/>
                  </a:lnTo>
                  <a:lnTo>
                    <a:pt x="651" y="797"/>
                  </a:lnTo>
                  <a:lnTo>
                    <a:pt x="651" y="804"/>
                  </a:lnTo>
                  <a:lnTo>
                    <a:pt x="643" y="804"/>
                  </a:lnTo>
                  <a:lnTo>
                    <a:pt x="643" y="812"/>
                  </a:lnTo>
                  <a:lnTo>
                    <a:pt x="643" y="820"/>
                  </a:lnTo>
                  <a:lnTo>
                    <a:pt x="643" y="827"/>
                  </a:lnTo>
                  <a:lnTo>
                    <a:pt x="643" y="835"/>
                  </a:lnTo>
                  <a:lnTo>
                    <a:pt x="643" y="843"/>
                  </a:lnTo>
                  <a:lnTo>
                    <a:pt x="643" y="850"/>
                  </a:lnTo>
                  <a:lnTo>
                    <a:pt x="643" y="858"/>
                  </a:lnTo>
                  <a:lnTo>
                    <a:pt x="643" y="866"/>
                  </a:lnTo>
                  <a:lnTo>
                    <a:pt x="643" y="873"/>
                  </a:lnTo>
                  <a:lnTo>
                    <a:pt x="643" y="881"/>
                  </a:lnTo>
                  <a:lnTo>
                    <a:pt x="651" y="881"/>
                  </a:lnTo>
                  <a:lnTo>
                    <a:pt x="643" y="881"/>
                  </a:lnTo>
                  <a:lnTo>
                    <a:pt x="651" y="881"/>
                  </a:lnTo>
                  <a:lnTo>
                    <a:pt x="651" y="888"/>
                  </a:lnTo>
                  <a:lnTo>
                    <a:pt x="651" y="896"/>
                  </a:lnTo>
                  <a:lnTo>
                    <a:pt x="643" y="896"/>
                  </a:lnTo>
                  <a:lnTo>
                    <a:pt x="643" y="904"/>
                  </a:lnTo>
                  <a:lnTo>
                    <a:pt x="651" y="904"/>
                  </a:lnTo>
                  <a:lnTo>
                    <a:pt x="651" y="911"/>
                  </a:lnTo>
                  <a:lnTo>
                    <a:pt x="643" y="911"/>
                  </a:lnTo>
                  <a:lnTo>
                    <a:pt x="643" y="919"/>
                  </a:lnTo>
                  <a:lnTo>
                    <a:pt x="636" y="919"/>
                  </a:lnTo>
                  <a:lnTo>
                    <a:pt x="636" y="927"/>
                  </a:lnTo>
                  <a:lnTo>
                    <a:pt x="636" y="934"/>
                  </a:lnTo>
                  <a:lnTo>
                    <a:pt x="628" y="934"/>
                  </a:lnTo>
                  <a:lnTo>
                    <a:pt x="628" y="942"/>
                  </a:lnTo>
                  <a:lnTo>
                    <a:pt x="620" y="942"/>
                  </a:lnTo>
                  <a:lnTo>
                    <a:pt x="613" y="942"/>
                  </a:lnTo>
                  <a:lnTo>
                    <a:pt x="613" y="934"/>
                  </a:lnTo>
                  <a:lnTo>
                    <a:pt x="613" y="942"/>
                  </a:lnTo>
                  <a:lnTo>
                    <a:pt x="605" y="942"/>
                  </a:lnTo>
                  <a:lnTo>
                    <a:pt x="605" y="934"/>
                  </a:lnTo>
                  <a:lnTo>
                    <a:pt x="605" y="927"/>
                  </a:lnTo>
                  <a:lnTo>
                    <a:pt x="605" y="919"/>
                  </a:lnTo>
                  <a:lnTo>
                    <a:pt x="605" y="911"/>
                  </a:lnTo>
                  <a:lnTo>
                    <a:pt x="605" y="904"/>
                  </a:lnTo>
                  <a:lnTo>
                    <a:pt x="597" y="904"/>
                  </a:lnTo>
                  <a:lnTo>
                    <a:pt x="597" y="896"/>
                  </a:lnTo>
                  <a:lnTo>
                    <a:pt x="605" y="896"/>
                  </a:lnTo>
                  <a:lnTo>
                    <a:pt x="605" y="888"/>
                  </a:lnTo>
                  <a:lnTo>
                    <a:pt x="605" y="881"/>
                  </a:lnTo>
                  <a:lnTo>
                    <a:pt x="605" y="873"/>
                  </a:lnTo>
                  <a:lnTo>
                    <a:pt x="613" y="873"/>
                  </a:lnTo>
                  <a:lnTo>
                    <a:pt x="613" y="866"/>
                  </a:lnTo>
                  <a:lnTo>
                    <a:pt x="605" y="866"/>
                  </a:lnTo>
                  <a:lnTo>
                    <a:pt x="597" y="866"/>
                  </a:lnTo>
                  <a:lnTo>
                    <a:pt x="597" y="858"/>
                  </a:lnTo>
                  <a:lnTo>
                    <a:pt x="597" y="850"/>
                  </a:lnTo>
                  <a:lnTo>
                    <a:pt x="597" y="858"/>
                  </a:lnTo>
                  <a:lnTo>
                    <a:pt x="590" y="858"/>
                  </a:lnTo>
                  <a:lnTo>
                    <a:pt x="582" y="858"/>
                  </a:lnTo>
                  <a:lnTo>
                    <a:pt x="590" y="858"/>
                  </a:lnTo>
                  <a:lnTo>
                    <a:pt x="582" y="858"/>
                  </a:lnTo>
                  <a:lnTo>
                    <a:pt x="582" y="866"/>
                  </a:lnTo>
                  <a:lnTo>
                    <a:pt x="574" y="866"/>
                  </a:lnTo>
                  <a:lnTo>
                    <a:pt x="567" y="866"/>
                  </a:lnTo>
                  <a:lnTo>
                    <a:pt x="567" y="858"/>
                  </a:lnTo>
                  <a:lnTo>
                    <a:pt x="559" y="858"/>
                  </a:lnTo>
                  <a:lnTo>
                    <a:pt x="559" y="850"/>
                  </a:lnTo>
                  <a:lnTo>
                    <a:pt x="551" y="850"/>
                  </a:lnTo>
                  <a:lnTo>
                    <a:pt x="551" y="843"/>
                  </a:lnTo>
                  <a:lnTo>
                    <a:pt x="544" y="843"/>
                  </a:lnTo>
                  <a:lnTo>
                    <a:pt x="544" y="835"/>
                  </a:lnTo>
                  <a:lnTo>
                    <a:pt x="536" y="835"/>
                  </a:lnTo>
                  <a:lnTo>
                    <a:pt x="536" y="843"/>
                  </a:lnTo>
                  <a:lnTo>
                    <a:pt x="536" y="850"/>
                  </a:lnTo>
                  <a:lnTo>
                    <a:pt x="536" y="858"/>
                  </a:lnTo>
                  <a:lnTo>
                    <a:pt x="529" y="858"/>
                  </a:lnTo>
                  <a:lnTo>
                    <a:pt x="521" y="858"/>
                  </a:lnTo>
                  <a:lnTo>
                    <a:pt x="521" y="866"/>
                  </a:lnTo>
                  <a:lnTo>
                    <a:pt x="513" y="866"/>
                  </a:lnTo>
                  <a:lnTo>
                    <a:pt x="513" y="873"/>
                  </a:lnTo>
                  <a:lnTo>
                    <a:pt x="506" y="873"/>
                  </a:lnTo>
                  <a:lnTo>
                    <a:pt x="506" y="866"/>
                  </a:lnTo>
                  <a:lnTo>
                    <a:pt x="498" y="866"/>
                  </a:lnTo>
                  <a:lnTo>
                    <a:pt x="498" y="858"/>
                  </a:lnTo>
                  <a:lnTo>
                    <a:pt x="490" y="858"/>
                  </a:lnTo>
                  <a:lnTo>
                    <a:pt x="483" y="858"/>
                  </a:lnTo>
                  <a:lnTo>
                    <a:pt x="475" y="858"/>
                  </a:lnTo>
                  <a:lnTo>
                    <a:pt x="467" y="858"/>
                  </a:lnTo>
                  <a:lnTo>
                    <a:pt x="460" y="858"/>
                  </a:lnTo>
                  <a:lnTo>
                    <a:pt x="460" y="850"/>
                  </a:lnTo>
                  <a:lnTo>
                    <a:pt x="467" y="850"/>
                  </a:lnTo>
                  <a:lnTo>
                    <a:pt x="467" y="843"/>
                  </a:lnTo>
                  <a:lnTo>
                    <a:pt x="475" y="843"/>
                  </a:lnTo>
                  <a:lnTo>
                    <a:pt x="475" y="835"/>
                  </a:lnTo>
                  <a:lnTo>
                    <a:pt x="483" y="835"/>
                  </a:lnTo>
                  <a:lnTo>
                    <a:pt x="483" y="827"/>
                  </a:lnTo>
                  <a:lnTo>
                    <a:pt x="475" y="827"/>
                  </a:lnTo>
                  <a:lnTo>
                    <a:pt x="475" y="820"/>
                  </a:lnTo>
                  <a:lnTo>
                    <a:pt x="467" y="820"/>
                  </a:lnTo>
                  <a:lnTo>
                    <a:pt x="460" y="820"/>
                  </a:lnTo>
                  <a:lnTo>
                    <a:pt x="460" y="812"/>
                  </a:lnTo>
                  <a:lnTo>
                    <a:pt x="460" y="804"/>
                  </a:lnTo>
                  <a:lnTo>
                    <a:pt x="452" y="804"/>
                  </a:lnTo>
                  <a:lnTo>
                    <a:pt x="452" y="797"/>
                  </a:lnTo>
                  <a:lnTo>
                    <a:pt x="444" y="797"/>
                  </a:lnTo>
                  <a:lnTo>
                    <a:pt x="444" y="789"/>
                  </a:lnTo>
                  <a:lnTo>
                    <a:pt x="444" y="781"/>
                  </a:lnTo>
                  <a:lnTo>
                    <a:pt x="437" y="781"/>
                  </a:lnTo>
                  <a:lnTo>
                    <a:pt x="437" y="774"/>
                  </a:lnTo>
                  <a:lnTo>
                    <a:pt x="444" y="774"/>
                  </a:lnTo>
                  <a:lnTo>
                    <a:pt x="437" y="766"/>
                  </a:lnTo>
                  <a:lnTo>
                    <a:pt x="437" y="758"/>
                  </a:lnTo>
                  <a:lnTo>
                    <a:pt x="429" y="758"/>
                  </a:lnTo>
                  <a:lnTo>
                    <a:pt x="429" y="766"/>
                  </a:lnTo>
                  <a:lnTo>
                    <a:pt x="421" y="766"/>
                  </a:lnTo>
                  <a:lnTo>
                    <a:pt x="421" y="774"/>
                  </a:lnTo>
                  <a:lnTo>
                    <a:pt x="421" y="766"/>
                  </a:lnTo>
                  <a:lnTo>
                    <a:pt x="421" y="774"/>
                  </a:lnTo>
                  <a:lnTo>
                    <a:pt x="421" y="781"/>
                  </a:lnTo>
                  <a:lnTo>
                    <a:pt x="421" y="789"/>
                  </a:lnTo>
                  <a:lnTo>
                    <a:pt x="421" y="797"/>
                  </a:lnTo>
                  <a:lnTo>
                    <a:pt x="421" y="804"/>
                  </a:lnTo>
                  <a:lnTo>
                    <a:pt x="421" y="812"/>
                  </a:lnTo>
                  <a:lnTo>
                    <a:pt x="414" y="812"/>
                  </a:lnTo>
                  <a:lnTo>
                    <a:pt x="406" y="812"/>
                  </a:lnTo>
                  <a:lnTo>
                    <a:pt x="406" y="804"/>
                  </a:lnTo>
                  <a:lnTo>
                    <a:pt x="398" y="804"/>
                  </a:lnTo>
                  <a:lnTo>
                    <a:pt x="398" y="797"/>
                  </a:lnTo>
                  <a:lnTo>
                    <a:pt x="406" y="797"/>
                  </a:lnTo>
                  <a:lnTo>
                    <a:pt x="398" y="797"/>
                  </a:lnTo>
                  <a:lnTo>
                    <a:pt x="398" y="789"/>
                  </a:lnTo>
                  <a:lnTo>
                    <a:pt x="391" y="789"/>
                  </a:lnTo>
                  <a:lnTo>
                    <a:pt x="383" y="789"/>
                  </a:lnTo>
                  <a:lnTo>
                    <a:pt x="383" y="797"/>
                  </a:lnTo>
                  <a:lnTo>
                    <a:pt x="375" y="797"/>
                  </a:lnTo>
                  <a:lnTo>
                    <a:pt x="368" y="797"/>
                  </a:lnTo>
                  <a:lnTo>
                    <a:pt x="360" y="804"/>
                  </a:lnTo>
                  <a:lnTo>
                    <a:pt x="352" y="804"/>
                  </a:lnTo>
                  <a:lnTo>
                    <a:pt x="345" y="804"/>
                  </a:lnTo>
                  <a:lnTo>
                    <a:pt x="337" y="804"/>
                  </a:lnTo>
                  <a:lnTo>
                    <a:pt x="337" y="797"/>
                  </a:lnTo>
                  <a:lnTo>
                    <a:pt x="329" y="797"/>
                  </a:lnTo>
                  <a:lnTo>
                    <a:pt x="329" y="789"/>
                  </a:lnTo>
                  <a:lnTo>
                    <a:pt x="322" y="789"/>
                  </a:lnTo>
                  <a:lnTo>
                    <a:pt x="322" y="781"/>
                  </a:lnTo>
                  <a:lnTo>
                    <a:pt x="322" y="774"/>
                  </a:lnTo>
                  <a:lnTo>
                    <a:pt x="329" y="774"/>
                  </a:lnTo>
                  <a:lnTo>
                    <a:pt x="329" y="766"/>
                  </a:lnTo>
                  <a:lnTo>
                    <a:pt x="329" y="758"/>
                  </a:lnTo>
                  <a:lnTo>
                    <a:pt x="329" y="751"/>
                  </a:lnTo>
                  <a:lnTo>
                    <a:pt x="322" y="751"/>
                  </a:lnTo>
                  <a:lnTo>
                    <a:pt x="322" y="743"/>
                  </a:lnTo>
                  <a:lnTo>
                    <a:pt x="322" y="735"/>
                  </a:lnTo>
                  <a:lnTo>
                    <a:pt x="329" y="735"/>
                  </a:lnTo>
                  <a:lnTo>
                    <a:pt x="329" y="728"/>
                  </a:lnTo>
                  <a:lnTo>
                    <a:pt x="337" y="728"/>
                  </a:lnTo>
                  <a:lnTo>
                    <a:pt x="345" y="728"/>
                  </a:lnTo>
                  <a:lnTo>
                    <a:pt x="345" y="720"/>
                  </a:lnTo>
                  <a:lnTo>
                    <a:pt x="352" y="720"/>
                  </a:lnTo>
                  <a:lnTo>
                    <a:pt x="352" y="712"/>
                  </a:lnTo>
                  <a:lnTo>
                    <a:pt x="360" y="712"/>
                  </a:lnTo>
                  <a:lnTo>
                    <a:pt x="368" y="712"/>
                  </a:lnTo>
                  <a:lnTo>
                    <a:pt x="368" y="705"/>
                  </a:lnTo>
                  <a:lnTo>
                    <a:pt x="375" y="705"/>
                  </a:lnTo>
                  <a:lnTo>
                    <a:pt x="375" y="697"/>
                  </a:lnTo>
                  <a:lnTo>
                    <a:pt x="383" y="697"/>
                  </a:lnTo>
                  <a:lnTo>
                    <a:pt x="383" y="689"/>
                  </a:lnTo>
                  <a:lnTo>
                    <a:pt x="391" y="689"/>
                  </a:lnTo>
                  <a:lnTo>
                    <a:pt x="391" y="682"/>
                  </a:lnTo>
                  <a:lnTo>
                    <a:pt x="398" y="674"/>
                  </a:lnTo>
                  <a:lnTo>
                    <a:pt x="406" y="674"/>
                  </a:lnTo>
                  <a:lnTo>
                    <a:pt x="406" y="666"/>
                  </a:lnTo>
                  <a:lnTo>
                    <a:pt x="414" y="666"/>
                  </a:lnTo>
                  <a:lnTo>
                    <a:pt x="414" y="659"/>
                  </a:lnTo>
                  <a:lnTo>
                    <a:pt x="406" y="659"/>
                  </a:lnTo>
                  <a:lnTo>
                    <a:pt x="414" y="659"/>
                  </a:lnTo>
                  <a:lnTo>
                    <a:pt x="414" y="651"/>
                  </a:lnTo>
                  <a:lnTo>
                    <a:pt x="421" y="651"/>
                  </a:lnTo>
                  <a:lnTo>
                    <a:pt x="421" y="643"/>
                  </a:lnTo>
                  <a:lnTo>
                    <a:pt x="414" y="643"/>
                  </a:lnTo>
                  <a:lnTo>
                    <a:pt x="421" y="643"/>
                  </a:lnTo>
                  <a:lnTo>
                    <a:pt x="414" y="643"/>
                  </a:lnTo>
                  <a:lnTo>
                    <a:pt x="414" y="636"/>
                  </a:lnTo>
                  <a:lnTo>
                    <a:pt x="414" y="628"/>
                  </a:lnTo>
                  <a:lnTo>
                    <a:pt x="421" y="628"/>
                  </a:lnTo>
                  <a:lnTo>
                    <a:pt x="421" y="620"/>
                  </a:lnTo>
                  <a:lnTo>
                    <a:pt x="421" y="613"/>
                  </a:lnTo>
                  <a:lnTo>
                    <a:pt x="414" y="613"/>
                  </a:lnTo>
                  <a:lnTo>
                    <a:pt x="421" y="613"/>
                  </a:lnTo>
                  <a:lnTo>
                    <a:pt x="421" y="605"/>
                  </a:lnTo>
                  <a:lnTo>
                    <a:pt x="414" y="605"/>
                  </a:lnTo>
                  <a:lnTo>
                    <a:pt x="414" y="598"/>
                  </a:lnTo>
                  <a:lnTo>
                    <a:pt x="414" y="590"/>
                  </a:lnTo>
                  <a:lnTo>
                    <a:pt x="406" y="590"/>
                  </a:lnTo>
                  <a:lnTo>
                    <a:pt x="406" y="582"/>
                  </a:lnTo>
                  <a:lnTo>
                    <a:pt x="406" y="575"/>
                  </a:lnTo>
                  <a:lnTo>
                    <a:pt x="398" y="575"/>
                  </a:lnTo>
                  <a:lnTo>
                    <a:pt x="398" y="567"/>
                  </a:lnTo>
                  <a:lnTo>
                    <a:pt x="398" y="559"/>
                  </a:lnTo>
                  <a:lnTo>
                    <a:pt x="391" y="559"/>
                  </a:lnTo>
                  <a:lnTo>
                    <a:pt x="383" y="559"/>
                  </a:lnTo>
                  <a:lnTo>
                    <a:pt x="383" y="552"/>
                  </a:lnTo>
                  <a:lnTo>
                    <a:pt x="375" y="552"/>
                  </a:lnTo>
                  <a:lnTo>
                    <a:pt x="368" y="552"/>
                  </a:lnTo>
                  <a:lnTo>
                    <a:pt x="360" y="552"/>
                  </a:lnTo>
                  <a:lnTo>
                    <a:pt x="352" y="552"/>
                  </a:lnTo>
                  <a:lnTo>
                    <a:pt x="352" y="544"/>
                  </a:lnTo>
                  <a:lnTo>
                    <a:pt x="345" y="544"/>
                  </a:lnTo>
                  <a:lnTo>
                    <a:pt x="345" y="536"/>
                  </a:lnTo>
                  <a:lnTo>
                    <a:pt x="337" y="529"/>
                  </a:lnTo>
                  <a:lnTo>
                    <a:pt x="329" y="529"/>
                  </a:lnTo>
                  <a:lnTo>
                    <a:pt x="322" y="529"/>
                  </a:lnTo>
                  <a:lnTo>
                    <a:pt x="322" y="521"/>
                  </a:lnTo>
                  <a:lnTo>
                    <a:pt x="314" y="521"/>
                  </a:lnTo>
                  <a:lnTo>
                    <a:pt x="306" y="521"/>
                  </a:lnTo>
                  <a:lnTo>
                    <a:pt x="299" y="521"/>
                  </a:lnTo>
                  <a:lnTo>
                    <a:pt x="299" y="513"/>
                  </a:lnTo>
                  <a:lnTo>
                    <a:pt x="291" y="513"/>
                  </a:lnTo>
                  <a:lnTo>
                    <a:pt x="284" y="513"/>
                  </a:lnTo>
                  <a:lnTo>
                    <a:pt x="284" y="506"/>
                  </a:lnTo>
                  <a:lnTo>
                    <a:pt x="276" y="506"/>
                  </a:lnTo>
                  <a:lnTo>
                    <a:pt x="276" y="498"/>
                  </a:lnTo>
                  <a:lnTo>
                    <a:pt x="268" y="498"/>
                  </a:lnTo>
                  <a:lnTo>
                    <a:pt x="261" y="498"/>
                  </a:lnTo>
                  <a:lnTo>
                    <a:pt x="261" y="490"/>
                  </a:lnTo>
                  <a:lnTo>
                    <a:pt x="253" y="490"/>
                  </a:lnTo>
                  <a:lnTo>
                    <a:pt x="245" y="490"/>
                  </a:lnTo>
                  <a:lnTo>
                    <a:pt x="238" y="490"/>
                  </a:lnTo>
                  <a:lnTo>
                    <a:pt x="238" y="483"/>
                  </a:lnTo>
                  <a:lnTo>
                    <a:pt x="230" y="483"/>
                  </a:lnTo>
                  <a:lnTo>
                    <a:pt x="222" y="483"/>
                  </a:lnTo>
                  <a:lnTo>
                    <a:pt x="215" y="483"/>
                  </a:lnTo>
                  <a:lnTo>
                    <a:pt x="215" y="490"/>
                  </a:lnTo>
                  <a:lnTo>
                    <a:pt x="207" y="490"/>
                  </a:lnTo>
                  <a:lnTo>
                    <a:pt x="199" y="490"/>
                  </a:lnTo>
                  <a:lnTo>
                    <a:pt x="192" y="490"/>
                  </a:lnTo>
                  <a:lnTo>
                    <a:pt x="192" y="498"/>
                  </a:lnTo>
                  <a:lnTo>
                    <a:pt x="192" y="490"/>
                  </a:lnTo>
                  <a:lnTo>
                    <a:pt x="184" y="490"/>
                  </a:lnTo>
                  <a:lnTo>
                    <a:pt x="176" y="490"/>
                  </a:lnTo>
                  <a:lnTo>
                    <a:pt x="176" y="498"/>
                  </a:lnTo>
                  <a:lnTo>
                    <a:pt x="176" y="490"/>
                  </a:lnTo>
                  <a:lnTo>
                    <a:pt x="169" y="490"/>
                  </a:lnTo>
                  <a:lnTo>
                    <a:pt x="169" y="483"/>
                  </a:lnTo>
                  <a:lnTo>
                    <a:pt x="161" y="483"/>
                  </a:lnTo>
                  <a:lnTo>
                    <a:pt x="153" y="483"/>
                  </a:lnTo>
                  <a:lnTo>
                    <a:pt x="153" y="475"/>
                  </a:lnTo>
                  <a:lnTo>
                    <a:pt x="146" y="475"/>
                  </a:lnTo>
                  <a:lnTo>
                    <a:pt x="146" y="467"/>
                  </a:lnTo>
                  <a:lnTo>
                    <a:pt x="138" y="467"/>
                  </a:lnTo>
                  <a:lnTo>
                    <a:pt x="138" y="460"/>
                  </a:lnTo>
                  <a:lnTo>
                    <a:pt x="138" y="452"/>
                  </a:lnTo>
                  <a:lnTo>
                    <a:pt x="130" y="452"/>
                  </a:lnTo>
                  <a:lnTo>
                    <a:pt x="130" y="444"/>
                  </a:lnTo>
                  <a:lnTo>
                    <a:pt x="123" y="444"/>
                  </a:lnTo>
                  <a:lnTo>
                    <a:pt x="123" y="437"/>
                  </a:lnTo>
                  <a:lnTo>
                    <a:pt x="130" y="437"/>
                  </a:lnTo>
                  <a:lnTo>
                    <a:pt x="123" y="437"/>
                  </a:lnTo>
                  <a:lnTo>
                    <a:pt x="123" y="429"/>
                  </a:lnTo>
                  <a:lnTo>
                    <a:pt x="130" y="429"/>
                  </a:lnTo>
                  <a:lnTo>
                    <a:pt x="123" y="429"/>
                  </a:lnTo>
                  <a:lnTo>
                    <a:pt x="123" y="421"/>
                  </a:lnTo>
                  <a:lnTo>
                    <a:pt x="123" y="429"/>
                  </a:lnTo>
                  <a:lnTo>
                    <a:pt x="123" y="421"/>
                  </a:lnTo>
                  <a:lnTo>
                    <a:pt x="115" y="421"/>
                  </a:lnTo>
                  <a:lnTo>
                    <a:pt x="123" y="421"/>
                  </a:lnTo>
                  <a:lnTo>
                    <a:pt x="115" y="421"/>
                  </a:lnTo>
                  <a:lnTo>
                    <a:pt x="115" y="414"/>
                  </a:lnTo>
                  <a:lnTo>
                    <a:pt x="115" y="406"/>
                  </a:lnTo>
                  <a:lnTo>
                    <a:pt x="107" y="406"/>
                  </a:lnTo>
                  <a:lnTo>
                    <a:pt x="107" y="414"/>
                  </a:lnTo>
                  <a:lnTo>
                    <a:pt x="107" y="406"/>
                  </a:lnTo>
                  <a:lnTo>
                    <a:pt x="115" y="406"/>
                  </a:lnTo>
                  <a:lnTo>
                    <a:pt x="115" y="398"/>
                  </a:lnTo>
                  <a:lnTo>
                    <a:pt x="107" y="398"/>
                  </a:lnTo>
                  <a:lnTo>
                    <a:pt x="100" y="398"/>
                  </a:lnTo>
                  <a:lnTo>
                    <a:pt x="100" y="391"/>
                  </a:lnTo>
                  <a:lnTo>
                    <a:pt x="107" y="391"/>
                  </a:lnTo>
                  <a:lnTo>
                    <a:pt x="107" y="383"/>
                  </a:lnTo>
                  <a:lnTo>
                    <a:pt x="100" y="383"/>
                  </a:lnTo>
                  <a:lnTo>
                    <a:pt x="100" y="375"/>
                  </a:lnTo>
                  <a:lnTo>
                    <a:pt x="100" y="368"/>
                  </a:lnTo>
                  <a:lnTo>
                    <a:pt x="92" y="368"/>
                  </a:lnTo>
                  <a:lnTo>
                    <a:pt x="92" y="360"/>
                  </a:lnTo>
                  <a:lnTo>
                    <a:pt x="84" y="360"/>
                  </a:lnTo>
                  <a:lnTo>
                    <a:pt x="92" y="360"/>
                  </a:lnTo>
                  <a:lnTo>
                    <a:pt x="84" y="352"/>
                  </a:lnTo>
                  <a:lnTo>
                    <a:pt x="77" y="345"/>
                  </a:lnTo>
                  <a:lnTo>
                    <a:pt x="84" y="345"/>
                  </a:lnTo>
                  <a:lnTo>
                    <a:pt x="77" y="345"/>
                  </a:lnTo>
                  <a:lnTo>
                    <a:pt x="77" y="337"/>
                  </a:lnTo>
                  <a:lnTo>
                    <a:pt x="69" y="330"/>
                  </a:lnTo>
                  <a:lnTo>
                    <a:pt x="69" y="322"/>
                  </a:lnTo>
                  <a:lnTo>
                    <a:pt x="69" y="330"/>
                  </a:lnTo>
                  <a:lnTo>
                    <a:pt x="61" y="322"/>
                  </a:lnTo>
                  <a:lnTo>
                    <a:pt x="61" y="314"/>
                  </a:lnTo>
                  <a:lnTo>
                    <a:pt x="54" y="314"/>
                  </a:lnTo>
                  <a:lnTo>
                    <a:pt x="54" y="322"/>
                  </a:lnTo>
                  <a:lnTo>
                    <a:pt x="54" y="314"/>
                  </a:lnTo>
                  <a:lnTo>
                    <a:pt x="46" y="314"/>
                  </a:lnTo>
                  <a:lnTo>
                    <a:pt x="46" y="307"/>
                  </a:lnTo>
                  <a:lnTo>
                    <a:pt x="38" y="307"/>
                  </a:lnTo>
                  <a:lnTo>
                    <a:pt x="46" y="299"/>
                  </a:lnTo>
                  <a:lnTo>
                    <a:pt x="38" y="299"/>
                  </a:lnTo>
                  <a:lnTo>
                    <a:pt x="38" y="291"/>
                  </a:lnTo>
                  <a:lnTo>
                    <a:pt x="31" y="291"/>
                  </a:lnTo>
                  <a:lnTo>
                    <a:pt x="31" y="284"/>
                  </a:lnTo>
                  <a:lnTo>
                    <a:pt x="31" y="276"/>
                  </a:lnTo>
                  <a:lnTo>
                    <a:pt x="23" y="276"/>
                  </a:lnTo>
                  <a:lnTo>
                    <a:pt x="23" y="268"/>
                  </a:lnTo>
                  <a:lnTo>
                    <a:pt x="23" y="261"/>
                  </a:lnTo>
                  <a:lnTo>
                    <a:pt x="16" y="261"/>
                  </a:lnTo>
                  <a:lnTo>
                    <a:pt x="16" y="253"/>
                  </a:lnTo>
                  <a:lnTo>
                    <a:pt x="8" y="253"/>
                  </a:lnTo>
                  <a:lnTo>
                    <a:pt x="8" y="245"/>
                  </a:lnTo>
                  <a:lnTo>
                    <a:pt x="8" y="238"/>
                  </a:lnTo>
                  <a:lnTo>
                    <a:pt x="8" y="230"/>
                  </a:lnTo>
                  <a:lnTo>
                    <a:pt x="0" y="230"/>
                  </a:lnTo>
                  <a:lnTo>
                    <a:pt x="0" y="222"/>
                  </a:lnTo>
                  <a:lnTo>
                    <a:pt x="8" y="222"/>
                  </a:lnTo>
                  <a:lnTo>
                    <a:pt x="16" y="222"/>
                  </a:lnTo>
                  <a:lnTo>
                    <a:pt x="23" y="230"/>
                  </a:lnTo>
                  <a:lnTo>
                    <a:pt x="23" y="238"/>
                  </a:lnTo>
                  <a:lnTo>
                    <a:pt x="31" y="238"/>
                  </a:lnTo>
                  <a:lnTo>
                    <a:pt x="31" y="245"/>
                  </a:lnTo>
                  <a:lnTo>
                    <a:pt x="38" y="245"/>
                  </a:lnTo>
                  <a:lnTo>
                    <a:pt x="38" y="253"/>
                  </a:lnTo>
                  <a:lnTo>
                    <a:pt x="46" y="253"/>
                  </a:lnTo>
                  <a:lnTo>
                    <a:pt x="46" y="261"/>
                  </a:lnTo>
                  <a:lnTo>
                    <a:pt x="54" y="261"/>
                  </a:lnTo>
                  <a:lnTo>
                    <a:pt x="54" y="268"/>
                  </a:lnTo>
                  <a:lnTo>
                    <a:pt x="54" y="261"/>
                  </a:lnTo>
                  <a:lnTo>
                    <a:pt x="61" y="261"/>
                  </a:lnTo>
                  <a:lnTo>
                    <a:pt x="61" y="253"/>
                  </a:lnTo>
                  <a:lnTo>
                    <a:pt x="69" y="253"/>
                  </a:lnTo>
                  <a:lnTo>
                    <a:pt x="77" y="253"/>
                  </a:lnTo>
                  <a:lnTo>
                    <a:pt x="84" y="261"/>
                  </a:lnTo>
                  <a:lnTo>
                    <a:pt x="92" y="261"/>
                  </a:lnTo>
                  <a:lnTo>
                    <a:pt x="92" y="253"/>
                  </a:lnTo>
                  <a:lnTo>
                    <a:pt x="92" y="245"/>
                  </a:lnTo>
                  <a:lnTo>
                    <a:pt x="92" y="238"/>
                  </a:lnTo>
                  <a:lnTo>
                    <a:pt x="92" y="230"/>
                  </a:lnTo>
                  <a:lnTo>
                    <a:pt x="100" y="230"/>
                  </a:lnTo>
                  <a:lnTo>
                    <a:pt x="107" y="230"/>
                  </a:lnTo>
                  <a:lnTo>
                    <a:pt x="115" y="230"/>
                  </a:lnTo>
                  <a:lnTo>
                    <a:pt x="115" y="222"/>
                  </a:lnTo>
                  <a:lnTo>
                    <a:pt x="115" y="215"/>
                  </a:lnTo>
                  <a:lnTo>
                    <a:pt x="123" y="215"/>
                  </a:lnTo>
                  <a:lnTo>
                    <a:pt x="123" y="207"/>
                  </a:lnTo>
                  <a:lnTo>
                    <a:pt x="130" y="207"/>
                  </a:lnTo>
                  <a:lnTo>
                    <a:pt x="138" y="207"/>
                  </a:lnTo>
                  <a:lnTo>
                    <a:pt x="138" y="199"/>
                  </a:lnTo>
                  <a:lnTo>
                    <a:pt x="130" y="199"/>
                  </a:lnTo>
                  <a:lnTo>
                    <a:pt x="130" y="192"/>
                  </a:lnTo>
                  <a:lnTo>
                    <a:pt x="130" y="184"/>
                  </a:lnTo>
                  <a:lnTo>
                    <a:pt x="130" y="176"/>
                  </a:lnTo>
                  <a:lnTo>
                    <a:pt x="123" y="176"/>
                  </a:lnTo>
                  <a:lnTo>
                    <a:pt x="123" y="169"/>
                  </a:lnTo>
                  <a:lnTo>
                    <a:pt x="123" y="161"/>
                  </a:lnTo>
                  <a:lnTo>
                    <a:pt x="123" y="153"/>
                  </a:lnTo>
                  <a:lnTo>
                    <a:pt x="115" y="146"/>
                  </a:lnTo>
                  <a:lnTo>
                    <a:pt x="123" y="146"/>
                  </a:lnTo>
                  <a:lnTo>
                    <a:pt x="115" y="146"/>
                  </a:lnTo>
                  <a:lnTo>
                    <a:pt x="115" y="138"/>
                  </a:lnTo>
                  <a:lnTo>
                    <a:pt x="107" y="138"/>
                  </a:lnTo>
                  <a:lnTo>
                    <a:pt x="100" y="138"/>
                  </a:lnTo>
                  <a:lnTo>
                    <a:pt x="100" y="130"/>
                  </a:lnTo>
                  <a:lnTo>
                    <a:pt x="92" y="130"/>
                  </a:lnTo>
                  <a:lnTo>
                    <a:pt x="92" y="123"/>
                  </a:lnTo>
                  <a:lnTo>
                    <a:pt x="92" y="115"/>
                  </a:lnTo>
                  <a:lnTo>
                    <a:pt x="92" y="107"/>
                  </a:lnTo>
                  <a:lnTo>
                    <a:pt x="84" y="107"/>
                  </a:lnTo>
                  <a:lnTo>
                    <a:pt x="84" y="100"/>
                  </a:lnTo>
                  <a:lnTo>
                    <a:pt x="84" y="92"/>
                  </a:lnTo>
                  <a:lnTo>
                    <a:pt x="92" y="92"/>
                  </a:lnTo>
                  <a:lnTo>
                    <a:pt x="92" y="85"/>
                  </a:lnTo>
                  <a:lnTo>
                    <a:pt x="92" y="77"/>
                  </a:lnTo>
                  <a:lnTo>
                    <a:pt x="100" y="77"/>
                  </a:lnTo>
                  <a:lnTo>
                    <a:pt x="107" y="69"/>
                  </a:lnTo>
                  <a:lnTo>
                    <a:pt x="115" y="69"/>
                  </a:lnTo>
                  <a:lnTo>
                    <a:pt x="115" y="62"/>
                  </a:lnTo>
                  <a:lnTo>
                    <a:pt x="123" y="62"/>
                  </a:lnTo>
                  <a:lnTo>
                    <a:pt x="115" y="62"/>
                  </a:lnTo>
                  <a:lnTo>
                    <a:pt x="115" y="54"/>
                  </a:lnTo>
                  <a:lnTo>
                    <a:pt x="115" y="46"/>
                  </a:lnTo>
                  <a:lnTo>
                    <a:pt x="123" y="46"/>
                  </a:lnTo>
                  <a:lnTo>
                    <a:pt x="123" y="39"/>
                  </a:lnTo>
                  <a:lnTo>
                    <a:pt x="130" y="39"/>
                  </a:lnTo>
                  <a:lnTo>
                    <a:pt x="138" y="39"/>
                  </a:lnTo>
                  <a:lnTo>
                    <a:pt x="138" y="31"/>
                  </a:lnTo>
                  <a:lnTo>
                    <a:pt x="146" y="23"/>
                  </a:lnTo>
                  <a:lnTo>
                    <a:pt x="153" y="23"/>
                  </a:lnTo>
                  <a:lnTo>
                    <a:pt x="161" y="23"/>
                  </a:lnTo>
                  <a:lnTo>
                    <a:pt x="169" y="23"/>
                  </a:lnTo>
                  <a:lnTo>
                    <a:pt x="169" y="16"/>
                  </a:lnTo>
                  <a:lnTo>
                    <a:pt x="176" y="16"/>
                  </a:lnTo>
                  <a:lnTo>
                    <a:pt x="184" y="16"/>
                  </a:lnTo>
                  <a:lnTo>
                    <a:pt x="192" y="16"/>
                  </a:lnTo>
                  <a:lnTo>
                    <a:pt x="199" y="16"/>
                  </a:lnTo>
                  <a:lnTo>
                    <a:pt x="207" y="16"/>
                  </a:lnTo>
                  <a:lnTo>
                    <a:pt x="215" y="16"/>
                  </a:lnTo>
                  <a:lnTo>
                    <a:pt x="215" y="8"/>
                  </a:lnTo>
                  <a:lnTo>
                    <a:pt x="222" y="8"/>
                  </a:lnTo>
                  <a:lnTo>
                    <a:pt x="222" y="0"/>
                  </a:lnTo>
                  <a:lnTo>
                    <a:pt x="230" y="0"/>
                  </a:lnTo>
                  <a:lnTo>
                    <a:pt x="222" y="0"/>
                  </a:lnTo>
                  <a:lnTo>
                    <a:pt x="222" y="8"/>
                  </a:lnTo>
                  <a:lnTo>
                    <a:pt x="230" y="8"/>
                  </a:lnTo>
                  <a:lnTo>
                    <a:pt x="222" y="16"/>
                  </a:lnTo>
                  <a:lnTo>
                    <a:pt x="230" y="16"/>
                  </a:lnTo>
                  <a:lnTo>
                    <a:pt x="230" y="23"/>
                  </a:lnTo>
                  <a:lnTo>
                    <a:pt x="230" y="31"/>
                  </a:lnTo>
                  <a:lnTo>
                    <a:pt x="230" y="23"/>
                  </a:lnTo>
                  <a:lnTo>
                    <a:pt x="230" y="31"/>
                  </a:lnTo>
                  <a:lnTo>
                    <a:pt x="238" y="23"/>
                  </a:lnTo>
                  <a:lnTo>
                    <a:pt x="238" y="31"/>
                  </a:lnTo>
                  <a:lnTo>
                    <a:pt x="230" y="31"/>
                  </a:lnTo>
                  <a:lnTo>
                    <a:pt x="238" y="31"/>
                  </a:lnTo>
                  <a:lnTo>
                    <a:pt x="245" y="31"/>
                  </a:lnTo>
                  <a:lnTo>
                    <a:pt x="253" y="31"/>
                  </a:lnTo>
                  <a:lnTo>
                    <a:pt x="253" y="39"/>
                  </a:lnTo>
                  <a:lnTo>
                    <a:pt x="261" y="39"/>
                  </a:lnTo>
                  <a:lnTo>
                    <a:pt x="261" y="31"/>
                  </a:lnTo>
                  <a:lnTo>
                    <a:pt x="268" y="39"/>
                  </a:lnTo>
                  <a:lnTo>
                    <a:pt x="261" y="39"/>
                  </a:lnTo>
                  <a:lnTo>
                    <a:pt x="268" y="39"/>
                  </a:lnTo>
                  <a:lnTo>
                    <a:pt x="268" y="31"/>
                  </a:lnTo>
                  <a:lnTo>
                    <a:pt x="276" y="31"/>
                  </a:lnTo>
                  <a:lnTo>
                    <a:pt x="284" y="31"/>
                  </a:lnTo>
                  <a:lnTo>
                    <a:pt x="284" y="39"/>
                  </a:lnTo>
                  <a:lnTo>
                    <a:pt x="291" y="39"/>
                  </a:lnTo>
                  <a:lnTo>
                    <a:pt x="291" y="46"/>
                  </a:lnTo>
                  <a:lnTo>
                    <a:pt x="299" y="46"/>
                  </a:lnTo>
                  <a:lnTo>
                    <a:pt x="306" y="46"/>
                  </a:lnTo>
                  <a:lnTo>
                    <a:pt x="306" y="54"/>
                  </a:lnTo>
                  <a:lnTo>
                    <a:pt x="306" y="46"/>
                  </a:lnTo>
                  <a:lnTo>
                    <a:pt x="306" y="54"/>
                  </a:lnTo>
                  <a:lnTo>
                    <a:pt x="306" y="46"/>
                  </a:lnTo>
                  <a:lnTo>
                    <a:pt x="314" y="46"/>
                  </a:lnTo>
                  <a:lnTo>
                    <a:pt x="314" y="54"/>
                  </a:lnTo>
                  <a:lnTo>
                    <a:pt x="306" y="54"/>
                  </a:lnTo>
                  <a:lnTo>
                    <a:pt x="314" y="54"/>
                  </a:lnTo>
                  <a:lnTo>
                    <a:pt x="314" y="46"/>
                  </a:lnTo>
                  <a:lnTo>
                    <a:pt x="314" y="54"/>
                  </a:lnTo>
                  <a:lnTo>
                    <a:pt x="314" y="46"/>
                  </a:lnTo>
                  <a:lnTo>
                    <a:pt x="314" y="54"/>
                  </a:lnTo>
                  <a:lnTo>
                    <a:pt x="322" y="54"/>
                  </a:lnTo>
                  <a:lnTo>
                    <a:pt x="322" y="46"/>
                  </a:lnTo>
                  <a:lnTo>
                    <a:pt x="322" y="54"/>
                  </a:lnTo>
                  <a:lnTo>
                    <a:pt x="322" y="46"/>
                  </a:lnTo>
                  <a:lnTo>
                    <a:pt x="322" y="54"/>
                  </a:lnTo>
                  <a:lnTo>
                    <a:pt x="322" y="46"/>
                  </a:lnTo>
                  <a:lnTo>
                    <a:pt x="329" y="46"/>
                  </a:lnTo>
                  <a:lnTo>
                    <a:pt x="329" y="39"/>
                  </a:lnTo>
                  <a:lnTo>
                    <a:pt x="329" y="46"/>
                  </a:lnTo>
                  <a:lnTo>
                    <a:pt x="329" y="39"/>
                  </a:lnTo>
                  <a:lnTo>
                    <a:pt x="337" y="39"/>
                  </a:lnTo>
                  <a:lnTo>
                    <a:pt x="345" y="39"/>
                  </a:lnTo>
                  <a:lnTo>
                    <a:pt x="345" y="31"/>
                  </a:lnTo>
                  <a:lnTo>
                    <a:pt x="352" y="31"/>
                  </a:lnTo>
                  <a:lnTo>
                    <a:pt x="360" y="31"/>
                  </a:lnTo>
                  <a:lnTo>
                    <a:pt x="360" y="23"/>
                  </a:lnTo>
                  <a:lnTo>
                    <a:pt x="368" y="23"/>
                  </a:lnTo>
                  <a:lnTo>
                    <a:pt x="375" y="23"/>
                  </a:lnTo>
                  <a:lnTo>
                    <a:pt x="383" y="23"/>
                  </a:lnTo>
                  <a:lnTo>
                    <a:pt x="383" y="31"/>
                  </a:lnTo>
                  <a:lnTo>
                    <a:pt x="383" y="39"/>
                  </a:lnTo>
                  <a:lnTo>
                    <a:pt x="375" y="39"/>
                  </a:lnTo>
                  <a:lnTo>
                    <a:pt x="375" y="46"/>
                  </a:lnTo>
                  <a:lnTo>
                    <a:pt x="375" y="54"/>
                  </a:lnTo>
                  <a:lnTo>
                    <a:pt x="375" y="62"/>
                  </a:lnTo>
                  <a:lnTo>
                    <a:pt x="368" y="62"/>
                  </a:lnTo>
                  <a:lnTo>
                    <a:pt x="368" y="69"/>
                  </a:lnTo>
                  <a:lnTo>
                    <a:pt x="368" y="77"/>
                  </a:lnTo>
                  <a:lnTo>
                    <a:pt x="368" y="85"/>
                  </a:lnTo>
                  <a:lnTo>
                    <a:pt x="368" y="92"/>
                  </a:lnTo>
                  <a:lnTo>
                    <a:pt x="360" y="92"/>
                  </a:lnTo>
                  <a:lnTo>
                    <a:pt x="360" y="100"/>
                  </a:lnTo>
                  <a:lnTo>
                    <a:pt x="360" y="107"/>
                  </a:lnTo>
                  <a:lnTo>
                    <a:pt x="352" y="107"/>
                  </a:lnTo>
                  <a:lnTo>
                    <a:pt x="352" y="115"/>
                  </a:lnTo>
                  <a:lnTo>
                    <a:pt x="352" y="123"/>
                  </a:lnTo>
                  <a:lnTo>
                    <a:pt x="352" y="130"/>
                  </a:lnTo>
                  <a:lnTo>
                    <a:pt x="345" y="130"/>
                  </a:lnTo>
                  <a:lnTo>
                    <a:pt x="352" y="130"/>
                  </a:lnTo>
                  <a:lnTo>
                    <a:pt x="352" y="138"/>
                  </a:lnTo>
                  <a:lnTo>
                    <a:pt x="360" y="146"/>
                  </a:lnTo>
                  <a:lnTo>
                    <a:pt x="360" y="153"/>
                  </a:lnTo>
                  <a:lnTo>
                    <a:pt x="360" y="161"/>
                  </a:lnTo>
                  <a:lnTo>
                    <a:pt x="360" y="169"/>
                  </a:lnTo>
                  <a:lnTo>
                    <a:pt x="368" y="169"/>
                  </a:lnTo>
                  <a:lnTo>
                    <a:pt x="375" y="169"/>
                  </a:lnTo>
                  <a:lnTo>
                    <a:pt x="375" y="176"/>
                  </a:lnTo>
                  <a:lnTo>
                    <a:pt x="375" y="184"/>
                  </a:lnTo>
                  <a:lnTo>
                    <a:pt x="375" y="192"/>
                  </a:lnTo>
                  <a:lnTo>
                    <a:pt x="383" y="192"/>
                  </a:lnTo>
                  <a:lnTo>
                    <a:pt x="391" y="192"/>
                  </a:lnTo>
                  <a:lnTo>
                    <a:pt x="398" y="192"/>
                  </a:lnTo>
                  <a:lnTo>
                    <a:pt x="406" y="192"/>
                  </a:lnTo>
                  <a:lnTo>
                    <a:pt x="414" y="192"/>
                  </a:lnTo>
                  <a:lnTo>
                    <a:pt x="414" y="199"/>
                  </a:lnTo>
                  <a:lnTo>
                    <a:pt x="414" y="207"/>
                  </a:lnTo>
                  <a:lnTo>
                    <a:pt x="414" y="215"/>
                  </a:lnTo>
                  <a:lnTo>
                    <a:pt x="414" y="222"/>
                  </a:lnTo>
                  <a:lnTo>
                    <a:pt x="414" y="230"/>
                  </a:lnTo>
                  <a:lnTo>
                    <a:pt x="421" y="230"/>
                  </a:lnTo>
                  <a:lnTo>
                    <a:pt x="429" y="230"/>
                  </a:lnTo>
                  <a:lnTo>
                    <a:pt x="429" y="238"/>
                  </a:lnTo>
                  <a:lnTo>
                    <a:pt x="437" y="238"/>
                  </a:lnTo>
                  <a:lnTo>
                    <a:pt x="444" y="238"/>
                  </a:lnTo>
                  <a:lnTo>
                    <a:pt x="452" y="238"/>
                  </a:lnTo>
                  <a:lnTo>
                    <a:pt x="452" y="245"/>
                  </a:lnTo>
                  <a:lnTo>
                    <a:pt x="444" y="245"/>
                  </a:lnTo>
                  <a:lnTo>
                    <a:pt x="444" y="253"/>
                  </a:lnTo>
                  <a:lnTo>
                    <a:pt x="437" y="253"/>
                  </a:lnTo>
                  <a:lnTo>
                    <a:pt x="437" y="261"/>
                  </a:lnTo>
                  <a:lnTo>
                    <a:pt x="429" y="268"/>
                  </a:lnTo>
                  <a:lnTo>
                    <a:pt x="421" y="268"/>
                  </a:lnTo>
                  <a:lnTo>
                    <a:pt x="421" y="276"/>
                  </a:lnTo>
                  <a:lnTo>
                    <a:pt x="421" y="284"/>
                  </a:lnTo>
                  <a:lnTo>
                    <a:pt x="421" y="291"/>
                  </a:lnTo>
                  <a:lnTo>
                    <a:pt x="429" y="291"/>
                  </a:lnTo>
                  <a:lnTo>
                    <a:pt x="429" y="299"/>
                  </a:lnTo>
                  <a:lnTo>
                    <a:pt x="437" y="299"/>
                  </a:lnTo>
                  <a:lnTo>
                    <a:pt x="437" y="307"/>
                  </a:lnTo>
                  <a:lnTo>
                    <a:pt x="444" y="307"/>
                  </a:lnTo>
                  <a:lnTo>
                    <a:pt x="444" y="314"/>
                  </a:lnTo>
                  <a:lnTo>
                    <a:pt x="444" y="322"/>
                  </a:lnTo>
                  <a:lnTo>
                    <a:pt x="444" y="330"/>
                  </a:lnTo>
                  <a:lnTo>
                    <a:pt x="452" y="330"/>
                  </a:lnTo>
                  <a:lnTo>
                    <a:pt x="452" y="337"/>
                  </a:lnTo>
                  <a:lnTo>
                    <a:pt x="460" y="337"/>
                  </a:lnTo>
                  <a:lnTo>
                    <a:pt x="467" y="337"/>
                  </a:lnTo>
                  <a:lnTo>
                    <a:pt x="475" y="337"/>
                  </a:lnTo>
                  <a:lnTo>
                    <a:pt x="475" y="345"/>
                  </a:lnTo>
                  <a:lnTo>
                    <a:pt x="483" y="345"/>
                  </a:lnTo>
                  <a:lnTo>
                    <a:pt x="483" y="352"/>
                  </a:lnTo>
                  <a:lnTo>
                    <a:pt x="490" y="352"/>
                  </a:lnTo>
                  <a:lnTo>
                    <a:pt x="490" y="360"/>
                  </a:lnTo>
                  <a:lnTo>
                    <a:pt x="498" y="360"/>
                  </a:lnTo>
                  <a:lnTo>
                    <a:pt x="498" y="368"/>
                  </a:lnTo>
                  <a:lnTo>
                    <a:pt x="506" y="368"/>
                  </a:lnTo>
                  <a:lnTo>
                    <a:pt x="506" y="360"/>
                  </a:lnTo>
                  <a:lnTo>
                    <a:pt x="513" y="360"/>
                  </a:lnTo>
                  <a:lnTo>
                    <a:pt x="521" y="360"/>
                  </a:lnTo>
                  <a:lnTo>
                    <a:pt x="521" y="352"/>
                  </a:lnTo>
                  <a:lnTo>
                    <a:pt x="521" y="360"/>
                  </a:lnTo>
                  <a:lnTo>
                    <a:pt x="529" y="360"/>
                  </a:lnTo>
                  <a:lnTo>
                    <a:pt x="536" y="360"/>
                  </a:lnTo>
                  <a:lnTo>
                    <a:pt x="544" y="360"/>
                  </a:lnTo>
                  <a:lnTo>
                    <a:pt x="544" y="368"/>
                  </a:lnTo>
                  <a:lnTo>
                    <a:pt x="551" y="368"/>
                  </a:lnTo>
                  <a:lnTo>
                    <a:pt x="559" y="368"/>
                  </a:lnTo>
                  <a:lnTo>
                    <a:pt x="559" y="375"/>
                  </a:lnTo>
                  <a:lnTo>
                    <a:pt x="567" y="375"/>
                  </a:lnTo>
                  <a:lnTo>
                    <a:pt x="574" y="375"/>
                  </a:lnTo>
                  <a:lnTo>
                    <a:pt x="574" y="383"/>
                  </a:lnTo>
                  <a:lnTo>
                    <a:pt x="582" y="383"/>
                  </a:lnTo>
                  <a:lnTo>
                    <a:pt x="582" y="391"/>
                  </a:lnTo>
                  <a:lnTo>
                    <a:pt x="590" y="391"/>
                  </a:lnTo>
                  <a:lnTo>
                    <a:pt x="597" y="391"/>
                  </a:lnTo>
                  <a:lnTo>
                    <a:pt x="605" y="391"/>
                  </a:lnTo>
                  <a:lnTo>
                    <a:pt x="605" y="398"/>
                  </a:lnTo>
                  <a:lnTo>
                    <a:pt x="613" y="398"/>
                  </a:lnTo>
                  <a:lnTo>
                    <a:pt x="620" y="398"/>
                  </a:lnTo>
                  <a:lnTo>
                    <a:pt x="620" y="406"/>
                  </a:lnTo>
                  <a:lnTo>
                    <a:pt x="628" y="406"/>
                  </a:lnTo>
                  <a:lnTo>
                    <a:pt x="636" y="406"/>
                  </a:lnTo>
                  <a:lnTo>
                    <a:pt x="643" y="406"/>
                  </a:lnTo>
                  <a:lnTo>
                    <a:pt x="651" y="406"/>
                  </a:lnTo>
                  <a:lnTo>
                    <a:pt x="659" y="406"/>
                  </a:lnTo>
                  <a:lnTo>
                    <a:pt x="659" y="414"/>
                  </a:lnTo>
                  <a:lnTo>
                    <a:pt x="666" y="414"/>
                  </a:lnTo>
                  <a:lnTo>
                    <a:pt x="674" y="414"/>
                  </a:lnTo>
                  <a:lnTo>
                    <a:pt x="674" y="421"/>
                  </a:lnTo>
                  <a:lnTo>
                    <a:pt x="682" y="421"/>
                  </a:lnTo>
                  <a:lnTo>
                    <a:pt x="682" y="414"/>
                  </a:lnTo>
                  <a:lnTo>
                    <a:pt x="689" y="414"/>
                  </a:lnTo>
                  <a:lnTo>
                    <a:pt x="689" y="421"/>
                  </a:lnTo>
                  <a:lnTo>
                    <a:pt x="697" y="421"/>
                  </a:lnTo>
                  <a:lnTo>
                    <a:pt x="697" y="429"/>
                  </a:lnTo>
                  <a:lnTo>
                    <a:pt x="705" y="429"/>
                  </a:lnTo>
                  <a:lnTo>
                    <a:pt x="705" y="421"/>
                  </a:lnTo>
                  <a:lnTo>
                    <a:pt x="712" y="421"/>
                  </a:lnTo>
                  <a:lnTo>
                    <a:pt x="712" y="429"/>
                  </a:lnTo>
                  <a:lnTo>
                    <a:pt x="712" y="421"/>
                  </a:lnTo>
                  <a:lnTo>
                    <a:pt x="712" y="429"/>
                  </a:lnTo>
                  <a:lnTo>
                    <a:pt x="720" y="429"/>
                  </a:lnTo>
                  <a:lnTo>
                    <a:pt x="720" y="421"/>
                  </a:lnTo>
                  <a:lnTo>
                    <a:pt x="728" y="421"/>
                  </a:lnTo>
                  <a:lnTo>
                    <a:pt x="735" y="421"/>
                  </a:lnTo>
                  <a:lnTo>
                    <a:pt x="743" y="429"/>
                  </a:lnTo>
                  <a:lnTo>
                    <a:pt x="751" y="429"/>
                  </a:lnTo>
                  <a:lnTo>
                    <a:pt x="758" y="429"/>
                  </a:lnTo>
                  <a:lnTo>
                    <a:pt x="758" y="421"/>
                  </a:lnTo>
                  <a:lnTo>
                    <a:pt x="766" y="421"/>
                  </a:lnTo>
                  <a:lnTo>
                    <a:pt x="766" y="414"/>
                  </a:lnTo>
                  <a:lnTo>
                    <a:pt x="774" y="421"/>
                  </a:lnTo>
                  <a:lnTo>
                    <a:pt x="781" y="421"/>
                  </a:lnTo>
                  <a:lnTo>
                    <a:pt x="781" y="429"/>
                  </a:lnTo>
                  <a:lnTo>
                    <a:pt x="774" y="429"/>
                  </a:lnTo>
                  <a:lnTo>
                    <a:pt x="781" y="429"/>
                  </a:lnTo>
                  <a:lnTo>
                    <a:pt x="781" y="437"/>
                  </a:lnTo>
                  <a:lnTo>
                    <a:pt x="781" y="444"/>
                  </a:lnTo>
                  <a:lnTo>
                    <a:pt x="781" y="452"/>
                  </a:lnTo>
                  <a:lnTo>
                    <a:pt x="774" y="452"/>
                  </a:lnTo>
                  <a:lnTo>
                    <a:pt x="774" y="460"/>
                  </a:lnTo>
                  <a:lnTo>
                    <a:pt x="781" y="460"/>
                  </a:lnTo>
                  <a:lnTo>
                    <a:pt x="789" y="460"/>
                  </a:lnTo>
                  <a:lnTo>
                    <a:pt x="789" y="467"/>
                  </a:lnTo>
                  <a:lnTo>
                    <a:pt x="789" y="475"/>
                  </a:lnTo>
                  <a:lnTo>
                    <a:pt x="789" y="467"/>
                  </a:lnTo>
                  <a:lnTo>
                    <a:pt x="789" y="475"/>
                  </a:lnTo>
                  <a:lnTo>
                    <a:pt x="781" y="467"/>
                  </a:lnTo>
                  <a:lnTo>
                    <a:pt x="781" y="475"/>
                  </a:lnTo>
                  <a:lnTo>
                    <a:pt x="781" y="467"/>
                  </a:lnTo>
                  <a:lnTo>
                    <a:pt x="781" y="475"/>
                  </a:lnTo>
                  <a:lnTo>
                    <a:pt x="781" y="483"/>
                  </a:lnTo>
                  <a:lnTo>
                    <a:pt x="774" y="483"/>
                  </a:lnTo>
                  <a:lnTo>
                    <a:pt x="766" y="483"/>
                  </a:lnTo>
                  <a:lnTo>
                    <a:pt x="766" y="490"/>
                  </a:lnTo>
                  <a:lnTo>
                    <a:pt x="766" y="498"/>
                  </a:lnTo>
                  <a:lnTo>
                    <a:pt x="766" y="506"/>
                  </a:lnTo>
                  <a:lnTo>
                    <a:pt x="758" y="506"/>
                  </a:lnTo>
                  <a:lnTo>
                    <a:pt x="758" y="513"/>
                  </a:lnTo>
                  <a:lnTo>
                    <a:pt x="751" y="513"/>
                  </a:lnTo>
                  <a:lnTo>
                    <a:pt x="751" y="521"/>
                  </a:lnTo>
                  <a:lnTo>
                    <a:pt x="743" y="521"/>
                  </a:lnTo>
                  <a:lnTo>
                    <a:pt x="751" y="529"/>
                  </a:lnTo>
                  <a:lnTo>
                    <a:pt x="743" y="529"/>
                  </a:lnTo>
                  <a:lnTo>
                    <a:pt x="743" y="536"/>
                  </a:lnTo>
                  <a:lnTo>
                    <a:pt x="743" y="529"/>
                  </a:lnTo>
                  <a:lnTo>
                    <a:pt x="743" y="536"/>
                  </a:lnTo>
                  <a:lnTo>
                    <a:pt x="735" y="536"/>
                  </a:lnTo>
                  <a:lnTo>
                    <a:pt x="728" y="536"/>
                  </a:lnTo>
                  <a:lnTo>
                    <a:pt x="728" y="544"/>
                  </a:lnTo>
                  <a:lnTo>
                    <a:pt x="720" y="544"/>
                  </a:lnTo>
                  <a:lnTo>
                    <a:pt x="720" y="552"/>
                  </a:lnTo>
                  <a:lnTo>
                    <a:pt x="720" y="544"/>
                  </a:lnTo>
                  <a:lnTo>
                    <a:pt x="712" y="544"/>
                  </a:lnTo>
                  <a:lnTo>
                    <a:pt x="712" y="552"/>
                  </a:lnTo>
                  <a:lnTo>
                    <a:pt x="705" y="552"/>
                  </a:lnTo>
                  <a:lnTo>
                    <a:pt x="705" y="559"/>
                  </a:lnTo>
                  <a:lnTo>
                    <a:pt x="705" y="567"/>
                  </a:lnTo>
                  <a:lnTo>
                    <a:pt x="705" y="575"/>
                  </a:lnTo>
                  <a:lnTo>
                    <a:pt x="712" y="575"/>
                  </a:lnTo>
                  <a:lnTo>
                    <a:pt x="712" y="582"/>
                  </a:lnTo>
                  <a:lnTo>
                    <a:pt x="712" y="590"/>
                  </a:lnTo>
                  <a:lnTo>
                    <a:pt x="705" y="590"/>
                  </a:lnTo>
                  <a:lnTo>
                    <a:pt x="705" y="582"/>
                  </a:lnTo>
                  <a:lnTo>
                    <a:pt x="697" y="582"/>
                  </a:lnTo>
                  <a:lnTo>
                    <a:pt x="689" y="582"/>
                  </a:lnTo>
                  <a:lnTo>
                    <a:pt x="682" y="582"/>
                  </a:lnTo>
                  <a:lnTo>
                    <a:pt x="682" y="575"/>
                  </a:lnTo>
                  <a:lnTo>
                    <a:pt x="674" y="582"/>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26" name="Google Shape;1426;p70"/>
            <p:cNvSpPr/>
            <p:nvPr/>
          </p:nvSpPr>
          <p:spPr>
            <a:xfrm>
              <a:off x="3716338" y="6546850"/>
              <a:ext cx="522287" cy="752475"/>
            </a:xfrm>
            <a:custGeom>
              <a:avLst/>
              <a:gdLst/>
              <a:ahLst/>
              <a:cxnLst/>
              <a:rect l="l" t="t" r="r" b="b"/>
              <a:pathLst>
                <a:path w="329" h="474" extrusionOk="0">
                  <a:moveTo>
                    <a:pt x="69" y="344"/>
                  </a:moveTo>
                  <a:lnTo>
                    <a:pt x="69" y="337"/>
                  </a:lnTo>
                  <a:lnTo>
                    <a:pt x="69" y="329"/>
                  </a:lnTo>
                  <a:lnTo>
                    <a:pt x="69" y="321"/>
                  </a:lnTo>
                  <a:lnTo>
                    <a:pt x="69" y="314"/>
                  </a:lnTo>
                  <a:lnTo>
                    <a:pt x="69" y="306"/>
                  </a:lnTo>
                  <a:lnTo>
                    <a:pt x="61" y="306"/>
                  </a:lnTo>
                  <a:lnTo>
                    <a:pt x="61" y="314"/>
                  </a:lnTo>
                  <a:lnTo>
                    <a:pt x="53" y="314"/>
                  </a:lnTo>
                  <a:lnTo>
                    <a:pt x="46" y="314"/>
                  </a:lnTo>
                  <a:lnTo>
                    <a:pt x="38" y="314"/>
                  </a:lnTo>
                  <a:lnTo>
                    <a:pt x="38" y="321"/>
                  </a:lnTo>
                  <a:lnTo>
                    <a:pt x="30" y="321"/>
                  </a:lnTo>
                  <a:lnTo>
                    <a:pt x="23" y="321"/>
                  </a:lnTo>
                  <a:lnTo>
                    <a:pt x="15" y="314"/>
                  </a:lnTo>
                  <a:lnTo>
                    <a:pt x="7" y="314"/>
                  </a:lnTo>
                  <a:lnTo>
                    <a:pt x="0" y="314"/>
                  </a:lnTo>
                  <a:lnTo>
                    <a:pt x="0" y="306"/>
                  </a:lnTo>
                  <a:lnTo>
                    <a:pt x="0" y="298"/>
                  </a:lnTo>
                  <a:lnTo>
                    <a:pt x="7" y="298"/>
                  </a:lnTo>
                  <a:lnTo>
                    <a:pt x="7" y="291"/>
                  </a:lnTo>
                  <a:lnTo>
                    <a:pt x="15" y="291"/>
                  </a:lnTo>
                  <a:lnTo>
                    <a:pt x="23" y="291"/>
                  </a:lnTo>
                  <a:lnTo>
                    <a:pt x="23" y="283"/>
                  </a:lnTo>
                  <a:lnTo>
                    <a:pt x="23" y="275"/>
                  </a:lnTo>
                  <a:lnTo>
                    <a:pt x="23" y="268"/>
                  </a:lnTo>
                  <a:lnTo>
                    <a:pt x="23" y="260"/>
                  </a:lnTo>
                  <a:lnTo>
                    <a:pt x="23" y="252"/>
                  </a:lnTo>
                  <a:lnTo>
                    <a:pt x="15" y="252"/>
                  </a:lnTo>
                  <a:lnTo>
                    <a:pt x="15" y="245"/>
                  </a:lnTo>
                  <a:lnTo>
                    <a:pt x="23" y="245"/>
                  </a:lnTo>
                  <a:lnTo>
                    <a:pt x="23" y="237"/>
                  </a:lnTo>
                  <a:lnTo>
                    <a:pt x="30" y="237"/>
                  </a:lnTo>
                  <a:lnTo>
                    <a:pt x="38" y="237"/>
                  </a:lnTo>
                  <a:lnTo>
                    <a:pt x="38" y="229"/>
                  </a:lnTo>
                  <a:lnTo>
                    <a:pt x="38" y="222"/>
                  </a:lnTo>
                  <a:lnTo>
                    <a:pt x="46" y="222"/>
                  </a:lnTo>
                  <a:lnTo>
                    <a:pt x="38" y="222"/>
                  </a:lnTo>
                  <a:lnTo>
                    <a:pt x="38" y="214"/>
                  </a:lnTo>
                  <a:lnTo>
                    <a:pt x="38" y="206"/>
                  </a:lnTo>
                  <a:lnTo>
                    <a:pt x="38" y="199"/>
                  </a:lnTo>
                  <a:lnTo>
                    <a:pt x="38" y="191"/>
                  </a:lnTo>
                  <a:lnTo>
                    <a:pt x="46" y="191"/>
                  </a:lnTo>
                  <a:lnTo>
                    <a:pt x="53" y="191"/>
                  </a:lnTo>
                  <a:lnTo>
                    <a:pt x="53" y="183"/>
                  </a:lnTo>
                  <a:lnTo>
                    <a:pt x="61" y="183"/>
                  </a:lnTo>
                  <a:lnTo>
                    <a:pt x="61" y="176"/>
                  </a:lnTo>
                  <a:lnTo>
                    <a:pt x="61" y="168"/>
                  </a:lnTo>
                  <a:lnTo>
                    <a:pt x="53" y="168"/>
                  </a:lnTo>
                  <a:lnTo>
                    <a:pt x="46" y="168"/>
                  </a:lnTo>
                  <a:lnTo>
                    <a:pt x="46" y="161"/>
                  </a:lnTo>
                  <a:lnTo>
                    <a:pt x="53" y="161"/>
                  </a:lnTo>
                  <a:lnTo>
                    <a:pt x="53" y="153"/>
                  </a:lnTo>
                  <a:lnTo>
                    <a:pt x="46" y="153"/>
                  </a:lnTo>
                  <a:lnTo>
                    <a:pt x="46" y="145"/>
                  </a:lnTo>
                  <a:lnTo>
                    <a:pt x="53" y="145"/>
                  </a:lnTo>
                  <a:lnTo>
                    <a:pt x="61" y="145"/>
                  </a:lnTo>
                  <a:lnTo>
                    <a:pt x="61" y="138"/>
                  </a:lnTo>
                  <a:lnTo>
                    <a:pt x="61" y="145"/>
                  </a:lnTo>
                  <a:lnTo>
                    <a:pt x="69" y="145"/>
                  </a:lnTo>
                  <a:lnTo>
                    <a:pt x="69" y="153"/>
                  </a:lnTo>
                  <a:lnTo>
                    <a:pt x="76" y="153"/>
                  </a:lnTo>
                  <a:lnTo>
                    <a:pt x="76" y="145"/>
                  </a:lnTo>
                  <a:lnTo>
                    <a:pt x="76" y="138"/>
                  </a:lnTo>
                  <a:lnTo>
                    <a:pt x="76" y="145"/>
                  </a:lnTo>
                  <a:lnTo>
                    <a:pt x="84" y="145"/>
                  </a:lnTo>
                  <a:lnTo>
                    <a:pt x="84" y="138"/>
                  </a:lnTo>
                  <a:lnTo>
                    <a:pt x="84" y="130"/>
                  </a:lnTo>
                  <a:lnTo>
                    <a:pt x="92" y="130"/>
                  </a:lnTo>
                  <a:lnTo>
                    <a:pt x="92" y="122"/>
                  </a:lnTo>
                  <a:lnTo>
                    <a:pt x="99" y="122"/>
                  </a:lnTo>
                  <a:lnTo>
                    <a:pt x="99" y="115"/>
                  </a:lnTo>
                  <a:lnTo>
                    <a:pt x="107" y="115"/>
                  </a:lnTo>
                  <a:lnTo>
                    <a:pt x="99" y="115"/>
                  </a:lnTo>
                  <a:lnTo>
                    <a:pt x="107" y="115"/>
                  </a:lnTo>
                  <a:lnTo>
                    <a:pt x="107" y="107"/>
                  </a:lnTo>
                  <a:lnTo>
                    <a:pt x="107" y="115"/>
                  </a:lnTo>
                  <a:lnTo>
                    <a:pt x="107" y="107"/>
                  </a:lnTo>
                  <a:lnTo>
                    <a:pt x="115" y="107"/>
                  </a:lnTo>
                  <a:lnTo>
                    <a:pt x="122" y="107"/>
                  </a:lnTo>
                  <a:lnTo>
                    <a:pt x="130" y="107"/>
                  </a:lnTo>
                  <a:lnTo>
                    <a:pt x="122" y="99"/>
                  </a:lnTo>
                  <a:lnTo>
                    <a:pt x="130" y="99"/>
                  </a:lnTo>
                  <a:lnTo>
                    <a:pt x="130" y="92"/>
                  </a:lnTo>
                  <a:lnTo>
                    <a:pt x="122" y="92"/>
                  </a:lnTo>
                  <a:lnTo>
                    <a:pt x="130" y="92"/>
                  </a:lnTo>
                  <a:lnTo>
                    <a:pt x="122" y="92"/>
                  </a:lnTo>
                  <a:lnTo>
                    <a:pt x="130" y="92"/>
                  </a:lnTo>
                  <a:lnTo>
                    <a:pt x="130" y="84"/>
                  </a:lnTo>
                  <a:lnTo>
                    <a:pt x="138" y="84"/>
                  </a:lnTo>
                  <a:lnTo>
                    <a:pt x="138" y="92"/>
                  </a:lnTo>
                  <a:lnTo>
                    <a:pt x="145" y="92"/>
                  </a:lnTo>
                  <a:lnTo>
                    <a:pt x="145" y="84"/>
                  </a:lnTo>
                  <a:lnTo>
                    <a:pt x="145" y="76"/>
                  </a:lnTo>
                  <a:lnTo>
                    <a:pt x="145" y="69"/>
                  </a:lnTo>
                  <a:lnTo>
                    <a:pt x="153" y="69"/>
                  </a:lnTo>
                  <a:lnTo>
                    <a:pt x="153" y="61"/>
                  </a:lnTo>
                  <a:lnTo>
                    <a:pt x="153" y="53"/>
                  </a:lnTo>
                  <a:lnTo>
                    <a:pt x="161" y="53"/>
                  </a:lnTo>
                  <a:lnTo>
                    <a:pt x="161" y="46"/>
                  </a:lnTo>
                  <a:lnTo>
                    <a:pt x="161" y="53"/>
                  </a:lnTo>
                  <a:lnTo>
                    <a:pt x="161" y="46"/>
                  </a:lnTo>
                  <a:lnTo>
                    <a:pt x="161" y="38"/>
                  </a:lnTo>
                  <a:lnTo>
                    <a:pt x="153" y="38"/>
                  </a:lnTo>
                  <a:lnTo>
                    <a:pt x="161" y="38"/>
                  </a:lnTo>
                  <a:lnTo>
                    <a:pt x="161" y="30"/>
                  </a:lnTo>
                  <a:lnTo>
                    <a:pt x="161" y="23"/>
                  </a:lnTo>
                  <a:lnTo>
                    <a:pt x="153" y="15"/>
                  </a:lnTo>
                  <a:lnTo>
                    <a:pt x="161" y="15"/>
                  </a:lnTo>
                  <a:lnTo>
                    <a:pt x="153" y="15"/>
                  </a:lnTo>
                  <a:lnTo>
                    <a:pt x="161" y="15"/>
                  </a:lnTo>
                  <a:lnTo>
                    <a:pt x="161" y="7"/>
                  </a:lnTo>
                  <a:lnTo>
                    <a:pt x="168" y="7"/>
                  </a:lnTo>
                  <a:lnTo>
                    <a:pt x="176" y="7"/>
                  </a:lnTo>
                  <a:lnTo>
                    <a:pt x="183" y="7"/>
                  </a:lnTo>
                  <a:lnTo>
                    <a:pt x="191" y="7"/>
                  </a:lnTo>
                  <a:lnTo>
                    <a:pt x="191" y="15"/>
                  </a:lnTo>
                  <a:lnTo>
                    <a:pt x="199" y="15"/>
                  </a:lnTo>
                  <a:lnTo>
                    <a:pt x="199" y="23"/>
                  </a:lnTo>
                  <a:lnTo>
                    <a:pt x="206" y="15"/>
                  </a:lnTo>
                  <a:lnTo>
                    <a:pt x="206" y="23"/>
                  </a:lnTo>
                  <a:lnTo>
                    <a:pt x="206" y="15"/>
                  </a:lnTo>
                  <a:lnTo>
                    <a:pt x="214" y="15"/>
                  </a:lnTo>
                  <a:lnTo>
                    <a:pt x="222" y="15"/>
                  </a:lnTo>
                  <a:lnTo>
                    <a:pt x="229" y="15"/>
                  </a:lnTo>
                  <a:lnTo>
                    <a:pt x="237" y="15"/>
                  </a:lnTo>
                  <a:lnTo>
                    <a:pt x="245" y="15"/>
                  </a:lnTo>
                  <a:lnTo>
                    <a:pt x="245" y="7"/>
                  </a:lnTo>
                  <a:lnTo>
                    <a:pt x="245" y="0"/>
                  </a:lnTo>
                  <a:lnTo>
                    <a:pt x="252" y="0"/>
                  </a:lnTo>
                  <a:lnTo>
                    <a:pt x="260" y="0"/>
                  </a:lnTo>
                  <a:lnTo>
                    <a:pt x="260" y="7"/>
                  </a:lnTo>
                  <a:lnTo>
                    <a:pt x="260" y="0"/>
                  </a:lnTo>
                  <a:lnTo>
                    <a:pt x="268" y="0"/>
                  </a:lnTo>
                  <a:lnTo>
                    <a:pt x="268" y="7"/>
                  </a:lnTo>
                  <a:lnTo>
                    <a:pt x="275" y="7"/>
                  </a:lnTo>
                  <a:lnTo>
                    <a:pt x="283" y="7"/>
                  </a:lnTo>
                  <a:lnTo>
                    <a:pt x="283" y="15"/>
                  </a:lnTo>
                  <a:lnTo>
                    <a:pt x="283" y="7"/>
                  </a:lnTo>
                  <a:lnTo>
                    <a:pt x="291" y="7"/>
                  </a:lnTo>
                  <a:lnTo>
                    <a:pt x="291" y="15"/>
                  </a:lnTo>
                  <a:lnTo>
                    <a:pt x="298" y="15"/>
                  </a:lnTo>
                  <a:lnTo>
                    <a:pt x="291" y="15"/>
                  </a:lnTo>
                  <a:lnTo>
                    <a:pt x="298" y="15"/>
                  </a:lnTo>
                  <a:lnTo>
                    <a:pt x="298" y="23"/>
                  </a:lnTo>
                  <a:lnTo>
                    <a:pt x="298" y="30"/>
                  </a:lnTo>
                  <a:lnTo>
                    <a:pt x="306" y="30"/>
                  </a:lnTo>
                  <a:lnTo>
                    <a:pt x="314" y="30"/>
                  </a:lnTo>
                  <a:lnTo>
                    <a:pt x="314" y="38"/>
                  </a:lnTo>
                  <a:lnTo>
                    <a:pt x="314" y="46"/>
                  </a:lnTo>
                  <a:lnTo>
                    <a:pt x="314" y="38"/>
                  </a:lnTo>
                  <a:lnTo>
                    <a:pt x="314" y="46"/>
                  </a:lnTo>
                  <a:lnTo>
                    <a:pt x="306" y="46"/>
                  </a:lnTo>
                  <a:lnTo>
                    <a:pt x="306" y="53"/>
                  </a:lnTo>
                  <a:lnTo>
                    <a:pt x="306" y="61"/>
                  </a:lnTo>
                  <a:lnTo>
                    <a:pt x="306" y="69"/>
                  </a:lnTo>
                  <a:lnTo>
                    <a:pt x="298" y="69"/>
                  </a:lnTo>
                  <a:lnTo>
                    <a:pt x="291" y="69"/>
                  </a:lnTo>
                  <a:lnTo>
                    <a:pt x="291" y="61"/>
                  </a:lnTo>
                  <a:lnTo>
                    <a:pt x="291" y="69"/>
                  </a:lnTo>
                  <a:lnTo>
                    <a:pt x="283" y="69"/>
                  </a:lnTo>
                  <a:lnTo>
                    <a:pt x="283" y="76"/>
                  </a:lnTo>
                  <a:lnTo>
                    <a:pt x="275" y="76"/>
                  </a:lnTo>
                  <a:lnTo>
                    <a:pt x="275" y="69"/>
                  </a:lnTo>
                  <a:lnTo>
                    <a:pt x="268" y="69"/>
                  </a:lnTo>
                  <a:lnTo>
                    <a:pt x="268" y="76"/>
                  </a:lnTo>
                  <a:lnTo>
                    <a:pt x="260" y="76"/>
                  </a:lnTo>
                  <a:lnTo>
                    <a:pt x="268" y="76"/>
                  </a:lnTo>
                  <a:lnTo>
                    <a:pt x="268" y="84"/>
                  </a:lnTo>
                  <a:lnTo>
                    <a:pt x="268" y="92"/>
                  </a:lnTo>
                  <a:lnTo>
                    <a:pt x="275" y="92"/>
                  </a:lnTo>
                  <a:lnTo>
                    <a:pt x="275" y="99"/>
                  </a:lnTo>
                  <a:lnTo>
                    <a:pt x="283" y="99"/>
                  </a:lnTo>
                  <a:lnTo>
                    <a:pt x="283" y="107"/>
                  </a:lnTo>
                  <a:lnTo>
                    <a:pt x="283" y="99"/>
                  </a:lnTo>
                  <a:lnTo>
                    <a:pt x="291" y="99"/>
                  </a:lnTo>
                  <a:lnTo>
                    <a:pt x="291" y="107"/>
                  </a:lnTo>
                  <a:lnTo>
                    <a:pt x="298" y="99"/>
                  </a:lnTo>
                  <a:lnTo>
                    <a:pt x="298" y="107"/>
                  </a:lnTo>
                  <a:lnTo>
                    <a:pt x="298" y="99"/>
                  </a:lnTo>
                  <a:lnTo>
                    <a:pt x="298" y="107"/>
                  </a:lnTo>
                  <a:lnTo>
                    <a:pt x="306" y="107"/>
                  </a:lnTo>
                  <a:lnTo>
                    <a:pt x="298" y="107"/>
                  </a:lnTo>
                  <a:lnTo>
                    <a:pt x="298" y="115"/>
                  </a:lnTo>
                  <a:lnTo>
                    <a:pt x="306" y="115"/>
                  </a:lnTo>
                  <a:lnTo>
                    <a:pt x="306" y="122"/>
                  </a:lnTo>
                  <a:lnTo>
                    <a:pt x="306" y="130"/>
                  </a:lnTo>
                  <a:lnTo>
                    <a:pt x="314" y="130"/>
                  </a:lnTo>
                  <a:lnTo>
                    <a:pt x="314" y="138"/>
                  </a:lnTo>
                  <a:lnTo>
                    <a:pt x="321" y="138"/>
                  </a:lnTo>
                  <a:lnTo>
                    <a:pt x="314" y="138"/>
                  </a:lnTo>
                  <a:lnTo>
                    <a:pt x="314" y="145"/>
                  </a:lnTo>
                  <a:lnTo>
                    <a:pt x="321" y="145"/>
                  </a:lnTo>
                  <a:lnTo>
                    <a:pt x="321" y="153"/>
                  </a:lnTo>
                  <a:lnTo>
                    <a:pt x="314" y="161"/>
                  </a:lnTo>
                  <a:lnTo>
                    <a:pt x="314" y="153"/>
                  </a:lnTo>
                  <a:lnTo>
                    <a:pt x="314" y="161"/>
                  </a:lnTo>
                  <a:lnTo>
                    <a:pt x="314" y="168"/>
                  </a:lnTo>
                  <a:lnTo>
                    <a:pt x="321" y="168"/>
                  </a:lnTo>
                  <a:lnTo>
                    <a:pt x="329" y="168"/>
                  </a:lnTo>
                  <a:lnTo>
                    <a:pt x="329" y="176"/>
                  </a:lnTo>
                  <a:lnTo>
                    <a:pt x="329" y="183"/>
                  </a:lnTo>
                  <a:lnTo>
                    <a:pt x="321" y="183"/>
                  </a:lnTo>
                  <a:lnTo>
                    <a:pt x="329" y="183"/>
                  </a:lnTo>
                  <a:lnTo>
                    <a:pt x="329" y="191"/>
                  </a:lnTo>
                  <a:lnTo>
                    <a:pt x="321" y="191"/>
                  </a:lnTo>
                  <a:lnTo>
                    <a:pt x="321" y="183"/>
                  </a:lnTo>
                  <a:lnTo>
                    <a:pt x="321" y="191"/>
                  </a:lnTo>
                  <a:lnTo>
                    <a:pt x="314" y="191"/>
                  </a:lnTo>
                  <a:lnTo>
                    <a:pt x="321" y="191"/>
                  </a:lnTo>
                  <a:lnTo>
                    <a:pt x="321" y="199"/>
                  </a:lnTo>
                  <a:lnTo>
                    <a:pt x="321" y="206"/>
                  </a:lnTo>
                  <a:lnTo>
                    <a:pt x="321" y="214"/>
                  </a:lnTo>
                  <a:lnTo>
                    <a:pt x="329" y="214"/>
                  </a:lnTo>
                  <a:lnTo>
                    <a:pt x="321" y="214"/>
                  </a:lnTo>
                  <a:lnTo>
                    <a:pt x="321" y="222"/>
                  </a:lnTo>
                  <a:lnTo>
                    <a:pt x="329" y="222"/>
                  </a:lnTo>
                  <a:lnTo>
                    <a:pt x="329" y="229"/>
                  </a:lnTo>
                  <a:lnTo>
                    <a:pt x="329" y="237"/>
                  </a:lnTo>
                  <a:lnTo>
                    <a:pt x="329" y="245"/>
                  </a:lnTo>
                  <a:lnTo>
                    <a:pt x="329" y="237"/>
                  </a:lnTo>
                  <a:lnTo>
                    <a:pt x="321" y="237"/>
                  </a:lnTo>
                  <a:lnTo>
                    <a:pt x="314" y="237"/>
                  </a:lnTo>
                  <a:lnTo>
                    <a:pt x="314" y="229"/>
                  </a:lnTo>
                  <a:lnTo>
                    <a:pt x="306" y="229"/>
                  </a:lnTo>
                  <a:lnTo>
                    <a:pt x="306" y="237"/>
                  </a:lnTo>
                  <a:lnTo>
                    <a:pt x="298" y="237"/>
                  </a:lnTo>
                  <a:lnTo>
                    <a:pt x="298" y="245"/>
                  </a:lnTo>
                  <a:lnTo>
                    <a:pt x="298" y="252"/>
                  </a:lnTo>
                  <a:lnTo>
                    <a:pt x="306" y="252"/>
                  </a:lnTo>
                  <a:lnTo>
                    <a:pt x="306" y="260"/>
                  </a:lnTo>
                  <a:lnTo>
                    <a:pt x="298" y="260"/>
                  </a:lnTo>
                  <a:lnTo>
                    <a:pt x="291" y="260"/>
                  </a:lnTo>
                  <a:lnTo>
                    <a:pt x="291" y="268"/>
                  </a:lnTo>
                  <a:lnTo>
                    <a:pt x="283" y="268"/>
                  </a:lnTo>
                  <a:lnTo>
                    <a:pt x="275" y="268"/>
                  </a:lnTo>
                  <a:lnTo>
                    <a:pt x="268" y="268"/>
                  </a:lnTo>
                  <a:lnTo>
                    <a:pt x="260" y="268"/>
                  </a:lnTo>
                  <a:lnTo>
                    <a:pt x="268" y="268"/>
                  </a:lnTo>
                  <a:lnTo>
                    <a:pt x="260" y="268"/>
                  </a:lnTo>
                  <a:lnTo>
                    <a:pt x="260" y="275"/>
                  </a:lnTo>
                  <a:lnTo>
                    <a:pt x="252" y="275"/>
                  </a:lnTo>
                  <a:lnTo>
                    <a:pt x="252" y="283"/>
                  </a:lnTo>
                  <a:lnTo>
                    <a:pt x="245" y="283"/>
                  </a:lnTo>
                  <a:lnTo>
                    <a:pt x="245" y="291"/>
                  </a:lnTo>
                  <a:lnTo>
                    <a:pt x="237" y="291"/>
                  </a:lnTo>
                  <a:lnTo>
                    <a:pt x="245" y="291"/>
                  </a:lnTo>
                  <a:lnTo>
                    <a:pt x="245" y="298"/>
                  </a:lnTo>
                  <a:lnTo>
                    <a:pt x="252" y="298"/>
                  </a:lnTo>
                  <a:lnTo>
                    <a:pt x="252" y="306"/>
                  </a:lnTo>
                  <a:lnTo>
                    <a:pt x="245" y="306"/>
                  </a:lnTo>
                  <a:lnTo>
                    <a:pt x="237" y="306"/>
                  </a:lnTo>
                  <a:lnTo>
                    <a:pt x="229" y="306"/>
                  </a:lnTo>
                  <a:lnTo>
                    <a:pt x="229" y="298"/>
                  </a:lnTo>
                  <a:lnTo>
                    <a:pt x="222" y="298"/>
                  </a:lnTo>
                  <a:lnTo>
                    <a:pt x="222" y="306"/>
                  </a:lnTo>
                  <a:lnTo>
                    <a:pt x="222" y="298"/>
                  </a:lnTo>
                  <a:lnTo>
                    <a:pt x="214" y="306"/>
                  </a:lnTo>
                  <a:lnTo>
                    <a:pt x="206" y="306"/>
                  </a:lnTo>
                  <a:lnTo>
                    <a:pt x="199" y="306"/>
                  </a:lnTo>
                  <a:lnTo>
                    <a:pt x="199" y="314"/>
                  </a:lnTo>
                  <a:lnTo>
                    <a:pt x="199" y="321"/>
                  </a:lnTo>
                  <a:lnTo>
                    <a:pt x="191" y="321"/>
                  </a:lnTo>
                  <a:lnTo>
                    <a:pt x="191" y="329"/>
                  </a:lnTo>
                  <a:lnTo>
                    <a:pt x="199" y="329"/>
                  </a:lnTo>
                  <a:lnTo>
                    <a:pt x="206" y="329"/>
                  </a:lnTo>
                  <a:lnTo>
                    <a:pt x="206" y="337"/>
                  </a:lnTo>
                  <a:lnTo>
                    <a:pt x="206" y="344"/>
                  </a:lnTo>
                  <a:lnTo>
                    <a:pt x="214" y="344"/>
                  </a:lnTo>
                  <a:lnTo>
                    <a:pt x="214" y="352"/>
                  </a:lnTo>
                  <a:lnTo>
                    <a:pt x="222" y="352"/>
                  </a:lnTo>
                  <a:lnTo>
                    <a:pt x="214" y="352"/>
                  </a:lnTo>
                  <a:lnTo>
                    <a:pt x="222" y="352"/>
                  </a:lnTo>
                  <a:lnTo>
                    <a:pt x="222" y="360"/>
                  </a:lnTo>
                  <a:lnTo>
                    <a:pt x="222" y="367"/>
                  </a:lnTo>
                  <a:lnTo>
                    <a:pt x="222" y="375"/>
                  </a:lnTo>
                  <a:lnTo>
                    <a:pt x="222" y="383"/>
                  </a:lnTo>
                  <a:lnTo>
                    <a:pt x="229" y="390"/>
                  </a:lnTo>
                  <a:lnTo>
                    <a:pt x="222" y="390"/>
                  </a:lnTo>
                  <a:lnTo>
                    <a:pt x="222" y="398"/>
                  </a:lnTo>
                  <a:lnTo>
                    <a:pt x="222" y="406"/>
                  </a:lnTo>
                  <a:lnTo>
                    <a:pt x="222" y="413"/>
                  </a:lnTo>
                  <a:lnTo>
                    <a:pt x="222" y="421"/>
                  </a:lnTo>
                  <a:lnTo>
                    <a:pt x="222" y="429"/>
                  </a:lnTo>
                  <a:lnTo>
                    <a:pt x="214" y="429"/>
                  </a:lnTo>
                  <a:lnTo>
                    <a:pt x="222" y="429"/>
                  </a:lnTo>
                  <a:lnTo>
                    <a:pt x="222" y="436"/>
                  </a:lnTo>
                  <a:lnTo>
                    <a:pt x="222" y="444"/>
                  </a:lnTo>
                  <a:lnTo>
                    <a:pt x="222" y="451"/>
                  </a:lnTo>
                  <a:lnTo>
                    <a:pt x="222" y="459"/>
                  </a:lnTo>
                  <a:lnTo>
                    <a:pt x="222" y="467"/>
                  </a:lnTo>
                  <a:lnTo>
                    <a:pt x="214" y="467"/>
                  </a:lnTo>
                  <a:lnTo>
                    <a:pt x="206" y="467"/>
                  </a:lnTo>
                  <a:lnTo>
                    <a:pt x="206" y="459"/>
                  </a:lnTo>
                  <a:lnTo>
                    <a:pt x="199" y="459"/>
                  </a:lnTo>
                  <a:lnTo>
                    <a:pt x="199" y="467"/>
                  </a:lnTo>
                  <a:lnTo>
                    <a:pt x="191" y="467"/>
                  </a:lnTo>
                  <a:lnTo>
                    <a:pt x="183" y="467"/>
                  </a:lnTo>
                  <a:lnTo>
                    <a:pt x="176" y="467"/>
                  </a:lnTo>
                  <a:lnTo>
                    <a:pt x="176" y="459"/>
                  </a:lnTo>
                  <a:lnTo>
                    <a:pt x="168" y="459"/>
                  </a:lnTo>
                  <a:lnTo>
                    <a:pt x="168" y="467"/>
                  </a:lnTo>
                  <a:lnTo>
                    <a:pt x="161" y="467"/>
                  </a:lnTo>
                  <a:lnTo>
                    <a:pt x="161" y="474"/>
                  </a:lnTo>
                  <a:lnTo>
                    <a:pt x="161" y="467"/>
                  </a:lnTo>
                  <a:lnTo>
                    <a:pt x="153" y="467"/>
                  </a:lnTo>
                  <a:lnTo>
                    <a:pt x="153" y="459"/>
                  </a:lnTo>
                  <a:lnTo>
                    <a:pt x="153" y="451"/>
                  </a:lnTo>
                  <a:lnTo>
                    <a:pt x="145" y="451"/>
                  </a:lnTo>
                  <a:lnTo>
                    <a:pt x="145" y="459"/>
                  </a:lnTo>
                  <a:lnTo>
                    <a:pt x="138" y="459"/>
                  </a:lnTo>
                  <a:lnTo>
                    <a:pt x="130" y="459"/>
                  </a:lnTo>
                  <a:lnTo>
                    <a:pt x="122" y="459"/>
                  </a:lnTo>
                  <a:lnTo>
                    <a:pt x="115" y="451"/>
                  </a:lnTo>
                  <a:lnTo>
                    <a:pt x="122" y="451"/>
                  </a:lnTo>
                  <a:lnTo>
                    <a:pt x="122" y="444"/>
                  </a:lnTo>
                  <a:lnTo>
                    <a:pt x="115" y="444"/>
                  </a:lnTo>
                  <a:lnTo>
                    <a:pt x="115" y="451"/>
                  </a:lnTo>
                  <a:lnTo>
                    <a:pt x="107" y="451"/>
                  </a:lnTo>
                  <a:lnTo>
                    <a:pt x="99" y="451"/>
                  </a:lnTo>
                  <a:lnTo>
                    <a:pt x="99" y="444"/>
                  </a:lnTo>
                  <a:lnTo>
                    <a:pt x="92" y="444"/>
                  </a:lnTo>
                  <a:lnTo>
                    <a:pt x="92" y="436"/>
                  </a:lnTo>
                  <a:lnTo>
                    <a:pt x="84" y="436"/>
                  </a:lnTo>
                  <a:lnTo>
                    <a:pt x="84" y="429"/>
                  </a:lnTo>
                  <a:lnTo>
                    <a:pt x="76" y="429"/>
                  </a:lnTo>
                  <a:lnTo>
                    <a:pt x="69" y="429"/>
                  </a:lnTo>
                  <a:lnTo>
                    <a:pt x="69" y="421"/>
                  </a:lnTo>
                  <a:lnTo>
                    <a:pt x="61" y="421"/>
                  </a:lnTo>
                  <a:lnTo>
                    <a:pt x="53" y="421"/>
                  </a:lnTo>
                  <a:lnTo>
                    <a:pt x="53" y="413"/>
                  </a:lnTo>
                  <a:lnTo>
                    <a:pt x="53" y="406"/>
                  </a:lnTo>
                  <a:lnTo>
                    <a:pt x="61" y="406"/>
                  </a:lnTo>
                  <a:lnTo>
                    <a:pt x="61" y="398"/>
                  </a:lnTo>
                  <a:lnTo>
                    <a:pt x="53" y="398"/>
                  </a:lnTo>
                  <a:lnTo>
                    <a:pt x="53" y="390"/>
                  </a:lnTo>
                  <a:lnTo>
                    <a:pt x="61" y="390"/>
                  </a:lnTo>
                  <a:lnTo>
                    <a:pt x="61" y="383"/>
                  </a:lnTo>
                  <a:lnTo>
                    <a:pt x="61" y="375"/>
                  </a:lnTo>
                  <a:lnTo>
                    <a:pt x="69" y="375"/>
                  </a:lnTo>
                  <a:lnTo>
                    <a:pt x="69" y="367"/>
                  </a:lnTo>
                  <a:lnTo>
                    <a:pt x="61" y="367"/>
                  </a:lnTo>
                  <a:lnTo>
                    <a:pt x="61" y="360"/>
                  </a:lnTo>
                  <a:lnTo>
                    <a:pt x="61" y="352"/>
                  </a:lnTo>
                  <a:lnTo>
                    <a:pt x="69" y="352"/>
                  </a:lnTo>
                  <a:lnTo>
                    <a:pt x="69" y="344"/>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27" name="Google Shape;1427;p70"/>
            <p:cNvSpPr/>
            <p:nvPr/>
          </p:nvSpPr>
          <p:spPr>
            <a:xfrm>
              <a:off x="3181350" y="5257800"/>
              <a:ext cx="984250" cy="765175"/>
            </a:xfrm>
            <a:custGeom>
              <a:avLst/>
              <a:gdLst/>
              <a:ahLst/>
              <a:cxnLst/>
              <a:rect l="l" t="t" r="r" b="b"/>
              <a:pathLst>
                <a:path w="620" h="482" extrusionOk="0">
                  <a:moveTo>
                    <a:pt x="107" y="360"/>
                  </a:moveTo>
                  <a:lnTo>
                    <a:pt x="107" y="352"/>
                  </a:lnTo>
                  <a:lnTo>
                    <a:pt x="99" y="352"/>
                  </a:lnTo>
                  <a:lnTo>
                    <a:pt x="99" y="345"/>
                  </a:lnTo>
                  <a:lnTo>
                    <a:pt x="99" y="337"/>
                  </a:lnTo>
                  <a:lnTo>
                    <a:pt x="92" y="337"/>
                  </a:lnTo>
                  <a:lnTo>
                    <a:pt x="92" y="329"/>
                  </a:lnTo>
                  <a:lnTo>
                    <a:pt x="92" y="322"/>
                  </a:lnTo>
                  <a:lnTo>
                    <a:pt x="84" y="314"/>
                  </a:lnTo>
                  <a:lnTo>
                    <a:pt x="84" y="306"/>
                  </a:lnTo>
                  <a:lnTo>
                    <a:pt x="84" y="314"/>
                  </a:lnTo>
                  <a:lnTo>
                    <a:pt x="76" y="314"/>
                  </a:lnTo>
                  <a:lnTo>
                    <a:pt x="76" y="322"/>
                  </a:lnTo>
                  <a:lnTo>
                    <a:pt x="76" y="314"/>
                  </a:lnTo>
                  <a:lnTo>
                    <a:pt x="69" y="314"/>
                  </a:lnTo>
                  <a:lnTo>
                    <a:pt x="69" y="306"/>
                  </a:lnTo>
                  <a:lnTo>
                    <a:pt x="61" y="306"/>
                  </a:lnTo>
                  <a:lnTo>
                    <a:pt x="61" y="299"/>
                  </a:lnTo>
                  <a:lnTo>
                    <a:pt x="61" y="291"/>
                  </a:lnTo>
                  <a:lnTo>
                    <a:pt x="69" y="291"/>
                  </a:lnTo>
                  <a:lnTo>
                    <a:pt x="76" y="283"/>
                  </a:lnTo>
                  <a:lnTo>
                    <a:pt x="76" y="276"/>
                  </a:lnTo>
                  <a:lnTo>
                    <a:pt x="84" y="276"/>
                  </a:lnTo>
                  <a:lnTo>
                    <a:pt x="84" y="268"/>
                  </a:lnTo>
                  <a:lnTo>
                    <a:pt x="84" y="260"/>
                  </a:lnTo>
                  <a:lnTo>
                    <a:pt x="84" y="253"/>
                  </a:lnTo>
                  <a:lnTo>
                    <a:pt x="84" y="245"/>
                  </a:lnTo>
                  <a:lnTo>
                    <a:pt x="84" y="237"/>
                  </a:lnTo>
                  <a:lnTo>
                    <a:pt x="92" y="237"/>
                  </a:lnTo>
                  <a:lnTo>
                    <a:pt x="92" y="230"/>
                  </a:lnTo>
                  <a:lnTo>
                    <a:pt x="99" y="230"/>
                  </a:lnTo>
                  <a:lnTo>
                    <a:pt x="99" y="222"/>
                  </a:lnTo>
                  <a:lnTo>
                    <a:pt x="99" y="214"/>
                  </a:lnTo>
                  <a:lnTo>
                    <a:pt x="107" y="214"/>
                  </a:lnTo>
                  <a:lnTo>
                    <a:pt x="107" y="222"/>
                  </a:lnTo>
                  <a:lnTo>
                    <a:pt x="115" y="222"/>
                  </a:lnTo>
                  <a:lnTo>
                    <a:pt x="115" y="230"/>
                  </a:lnTo>
                  <a:lnTo>
                    <a:pt x="122" y="230"/>
                  </a:lnTo>
                  <a:lnTo>
                    <a:pt x="122" y="237"/>
                  </a:lnTo>
                  <a:lnTo>
                    <a:pt x="122" y="230"/>
                  </a:lnTo>
                  <a:lnTo>
                    <a:pt x="130" y="230"/>
                  </a:lnTo>
                  <a:lnTo>
                    <a:pt x="130" y="222"/>
                  </a:lnTo>
                  <a:lnTo>
                    <a:pt x="130" y="214"/>
                  </a:lnTo>
                  <a:lnTo>
                    <a:pt x="130" y="207"/>
                  </a:lnTo>
                  <a:lnTo>
                    <a:pt x="130" y="199"/>
                  </a:lnTo>
                  <a:lnTo>
                    <a:pt x="122" y="199"/>
                  </a:lnTo>
                  <a:lnTo>
                    <a:pt x="122" y="192"/>
                  </a:lnTo>
                  <a:lnTo>
                    <a:pt x="122" y="184"/>
                  </a:lnTo>
                  <a:lnTo>
                    <a:pt x="115" y="184"/>
                  </a:lnTo>
                  <a:lnTo>
                    <a:pt x="107" y="184"/>
                  </a:lnTo>
                  <a:lnTo>
                    <a:pt x="107" y="176"/>
                  </a:lnTo>
                  <a:lnTo>
                    <a:pt x="99" y="176"/>
                  </a:lnTo>
                  <a:lnTo>
                    <a:pt x="99" y="184"/>
                  </a:lnTo>
                  <a:lnTo>
                    <a:pt x="99" y="176"/>
                  </a:lnTo>
                  <a:lnTo>
                    <a:pt x="92" y="176"/>
                  </a:lnTo>
                  <a:lnTo>
                    <a:pt x="92" y="169"/>
                  </a:lnTo>
                  <a:lnTo>
                    <a:pt x="84" y="169"/>
                  </a:lnTo>
                  <a:lnTo>
                    <a:pt x="76" y="169"/>
                  </a:lnTo>
                  <a:lnTo>
                    <a:pt x="69" y="169"/>
                  </a:lnTo>
                  <a:lnTo>
                    <a:pt x="69" y="161"/>
                  </a:lnTo>
                  <a:lnTo>
                    <a:pt x="61" y="161"/>
                  </a:lnTo>
                  <a:lnTo>
                    <a:pt x="61" y="153"/>
                  </a:lnTo>
                  <a:lnTo>
                    <a:pt x="53" y="153"/>
                  </a:lnTo>
                  <a:lnTo>
                    <a:pt x="53" y="146"/>
                  </a:lnTo>
                  <a:lnTo>
                    <a:pt x="46" y="146"/>
                  </a:lnTo>
                  <a:lnTo>
                    <a:pt x="46" y="138"/>
                  </a:lnTo>
                  <a:lnTo>
                    <a:pt x="38" y="138"/>
                  </a:lnTo>
                  <a:lnTo>
                    <a:pt x="38" y="130"/>
                  </a:lnTo>
                  <a:lnTo>
                    <a:pt x="30" y="130"/>
                  </a:lnTo>
                  <a:lnTo>
                    <a:pt x="30" y="123"/>
                  </a:lnTo>
                  <a:lnTo>
                    <a:pt x="30" y="115"/>
                  </a:lnTo>
                  <a:lnTo>
                    <a:pt x="23" y="115"/>
                  </a:lnTo>
                  <a:lnTo>
                    <a:pt x="23" y="107"/>
                  </a:lnTo>
                  <a:lnTo>
                    <a:pt x="23" y="100"/>
                  </a:lnTo>
                  <a:lnTo>
                    <a:pt x="15" y="100"/>
                  </a:lnTo>
                  <a:lnTo>
                    <a:pt x="15" y="92"/>
                  </a:lnTo>
                  <a:lnTo>
                    <a:pt x="15" y="84"/>
                  </a:lnTo>
                  <a:lnTo>
                    <a:pt x="15" y="77"/>
                  </a:lnTo>
                  <a:lnTo>
                    <a:pt x="7" y="77"/>
                  </a:lnTo>
                  <a:lnTo>
                    <a:pt x="7" y="69"/>
                  </a:lnTo>
                  <a:lnTo>
                    <a:pt x="7" y="61"/>
                  </a:lnTo>
                  <a:lnTo>
                    <a:pt x="0" y="61"/>
                  </a:lnTo>
                  <a:lnTo>
                    <a:pt x="0" y="54"/>
                  </a:lnTo>
                  <a:lnTo>
                    <a:pt x="0" y="46"/>
                  </a:lnTo>
                  <a:lnTo>
                    <a:pt x="7" y="46"/>
                  </a:lnTo>
                  <a:lnTo>
                    <a:pt x="7" y="38"/>
                  </a:lnTo>
                  <a:lnTo>
                    <a:pt x="15" y="38"/>
                  </a:lnTo>
                  <a:lnTo>
                    <a:pt x="23" y="38"/>
                  </a:lnTo>
                  <a:lnTo>
                    <a:pt x="30" y="38"/>
                  </a:lnTo>
                  <a:lnTo>
                    <a:pt x="38" y="38"/>
                  </a:lnTo>
                  <a:lnTo>
                    <a:pt x="38" y="31"/>
                  </a:lnTo>
                  <a:lnTo>
                    <a:pt x="38" y="38"/>
                  </a:lnTo>
                  <a:lnTo>
                    <a:pt x="46" y="38"/>
                  </a:lnTo>
                  <a:lnTo>
                    <a:pt x="53" y="38"/>
                  </a:lnTo>
                  <a:lnTo>
                    <a:pt x="53" y="46"/>
                  </a:lnTo>
                  <a:lnTo>
                    <a:pt x="53" y="54"/>
                  </a:lnTo>
                  <a:lnTo>
                    <a:pt x="61" y="54"/>
                  </a:lnTo>
                  <a:lnTo>
                    <a:pt x="69" y="54"/>
                  </a:lnTo>
                  <a:lnTo>
                    <a:pt x="76" y="54"/>
                  </a:lnTo>
                  <a:lnTo>
                    <a:pt x="76" y="61"/>
                  </a:lnTo>
                  <a:lnTo>
                    <a:pt x="76" y="54"/>
                  </a:lnTo>
                  <a:lnTo>
                    <a:pt x="76" y="61"/>
                  </a:lnTo>
                  <a:lnTo>
                    <a:pt x="76" y="54"/>
                  </a:lnTo>
                  <a:lnTo>
                    <a:pt x="84" y="54"/>
                  </a:lnTo>
                  <a:lnTo>
                    <a:pt x="84" y="61"/>
                  </a:lnTo>
                  <a:lnTo>
                    <a:pt x="92" y="61"/>
                  </a:lnTo>
                  <a:lnTo>
                    <a:pt x="92" y="54"/>
                  </a:lnTo>
                  <a:lnTo>
                    <a:pt x="99" y="54"/>
                  </a:lnTo>
                  <a:lnTo>
                    <a:pt x="99" y="61"/>
                  </a:lnTo>
                  <a:lnTo>
                    <a:pt x="99" y="54"/>
                  </a:lnTo>
                  <a:lnTo>
                    <a:pt x="107" y="54"/>
                  </a:lnTo>
                  <a:lnTo>
                    <a:pt x="107" y="46"/>
                  </a:lnTo>
                  <a:lnTo>
                    <a:pt x="115" y="46"/>
                  </a:lnTo>
                  <a:lnTo>
                    <a:pt x="122" y="46"/>
                  </a:lnTo>
                  <a:lnTo>
                    <a:pt x="130" y="46"/>
                  </a:lnTo>
                  <a:lnTo>
                    <a:pt x="130" y="54"/>
                  </a:lnTo>
                  <a:lnTo>
                    <a:pt x="138" y="54"/>
                  </a:lnTo>
                  <a:lnTo>
                    <a:pt x="138" y="46"/>
                  </a:lnTo>
                  <a:lnTo>
                    <a:pt x="145" y="46"/>
                  </a:lnTo>
                  <a:lnTo>
                    <a:pt x="153" y="46"/>
                  </a:lnTo>
                  <a:lnTo>
                    <a:pt x="161" y="46"/>
                  </a:lnTo>
                  <a:lnTo>
                    <a:pt x="168" y="46"/>
                  </a:lnTo>
                  <a:lnTo>
                    <a:pt x="176" y="46"/>
                  </a:lnTo>
                  <a:lnTo>
                    <a:pt x="176" y="54"/>
                  </a:lnTo>
                  <a:lnTo>
                    <a:pt x="184" y="54"/>
                  </a:lnTo>
                  <a:lnTo>
                    <a:pt x="184" y="61"/>
                  </a:lnTo>
                  <a:lnTo>
                    <a:pt x="176" y="61"/>
                  </a:lnTo>
                  <a:lnTo>
                    <a:pt x="176" y="69"/>
                  </a:lnTo>
                  <a:lnTo>
                    <a:pt x="184" y="69"/>
                  </a:lnTo>
                  <a:lnTo>
                    <a:pt x="191" y="69"/>
                  </a:lnTo>
                  <a:lnTo>
                    <a:pt x="191" y="61"/>
                  </a:lnTo>
                  <a:lnTo>
                    <a:pt x="184" y="61"/>
                  </a:lnTo>
                  <a:lnTo>
                    <a:pt x="184" y="54"/>
                  </a:lnTo>
                  <a:lnTo>
                    <a:pt x="191" y="54"/>
                  </a:lnTo>
                  <a:lnTo>
                    <a:pt x="191" y="46"/>
                  </a:lnTo>
                  <a:lnTo>
                    <a:pt x="191" y="38"/>
                  </a:lnTo>
                  <a:lnTo>
                    <a:pt x="199" y="38"/>
                  </a:lnTo>
                  <a:lnTo>
                    <a:pt x="199" y="31"/>
                  </a:lnTo>
                  <a:lnTo>
                    <a:pt x="207" y="31"/>
                  </a:lnTo>
                  <a:lnTo>
                    <a:pt x="207" y="23"/>
                  </a:lnTo>
                  <a:lnTo>
                    <a:pt x="214" y="23"/>
                  </a:lnTo>
                  <a:lnTo>
                    <a:pt x="214" y="31"/>
                  </a:lnTo>
                  <a:lnTo>
                    <a:pt x="214" y="23"/>
                  </a:lnTo>
                  <a:lnTo>
                    <a:pt x="214" y="31"/>
                  </a:lnTo>
                  <a:lnTo>
                    <a:pt x="214" y="38"/>
                  </a:lnTo>
                  <a:lnTo>
                    <a:pt x="222" y="38"/>
                  </a:lnTo>
                  <a:lnTo>
                    <a:pt x="214" y="38"/>
                  </a:lnTo>
                  <a:lnTo>
                    <a:pt x="222" y="38"/>
                  </a:lnTo>
                  <a:lnTo>
                    <a:pt x="222" y="46"/>
                  </a:lnTo>
                  <a:lnTo>
                    <a:pt x="222" y="54"/>
                  </a:lnTo>
                  <a:lnTo>
                    <a:pt x="222" y="61"/>
                  </a:lnTo>
                  <a:lnTo>
                    <a:pt x="230" y="61"/>
                  </a:lnTo>
                  <a:lnTo>
                    <a:pt x="230" y="69"/>
                  </a:lnTo>
                  <a:lnTo>
                    <a:pt x="230" y="77"/>
                  </a:lnTo>
                  <a:lnTo>
                    <a:pt x="237" y="77"/>
                  </a:lnTo>
                  <a:lnTo>
                    <a:pt x="237" y="84"/>
                  </a:lnTo>
                  <a:lnTo>
                    <a:pt x="230" y="84"/>
                  </a:lnTo>
                  <a:lnTo>
                    <a:pt x="237" y="84"/>
                  </a:lnTo>
                  <a:lnTo>
                    <a:pt x="237" y="92"/>
                  </a:lnTo>
                  <a:lnTo>
                    <a:pt x="237" y="100"/>
                  </a:lnTo>
                  <a:lnTo>
                    <a:pt x="237" y="107"/>
                  </a:lnTo>
                  <a:lnTo>
                    <a:pt x="245" y="107"/>
                  </a:lnTo>
                  <a:lnTo>
                    <a:pt x="245" y="100"/>
                  </a:lnTo>
                  <a:lnTo>
                    <a:pt x="245" y="107"/>
                  </a:lnTo>
                  <a:lnTo>
                    <a:pt x="245" y="100"/>
                  </a:lnTo>
                  <a:lnTo>
                    <a:pt x="252" y="100"/>
                  </a:lnTo>
                  <a:lnTo>
                    <a:pt x="252" y="92"/>
                  </a:lnTo>
                  <a:lnTo>
                    <a:pt x="260" y="92"/>
                  </a:lnTo>
                  <a:lnTo>
                    <a:pt x="260" y="84"/>
                  </a:lnTo>
                  <a:lnTo>
                    <a:pt x="260" y="77"/>
                  </a:lnTo>
                  <a:lnTo>
                    <a:pt x="268" y="77"/>
                  </a:lnTo>
                  <a:lnTo>
                    <a:pt x="260" y="77"/>
                  </a:lnTo>
                  <a:lnTo>
                    <a:pt x="260" y="69"/>
                  </a:lnTo>
                  <a:lnTo>
                    <a:pt x="260" y="61"/>
                  </a:lnTo>
                  <a:lnTo>
                    <a:pt x="260" y="54"/>
                  </a:lnTo>
                  <a:lnTo>
                    <a:pt x="260" y="46"/>
                  </a:lnTo>
                  <a:lnTo>
                    <a:pt x="260" y="38"/>
                  </a:lnTo>
                  <a:lnTo>
                    <a:pt x="268" y="38"/>
                  </a:lnTo>
                  <a:lnTo>
                    <a:pt x="260" y="38"/>
                  </a:lnTo>
                  <a:lnTo>
                    <a:pt x="268" y="38"/>
                  </a:lnTo>
                  <a:lnTo>
                    <a:pt x="260" y="38"/>
                  </a:lnTo>
                  <a:lnTo>
                    <a:pt x="260" y="31"/>
                  </a:lnTo>
                  <a:lnTo>
                    <a:pt x="268" y="31"/>
                  </a:lnTo>
                  <a:lnTo>
                    <a:pt x="260" y="31"/>
                  </a:lnTo>
                  <a:lnTo>
                    <a:pt x="268" y="31"/>
                  </a:lnTo>
                  <a:lnTo>
                    <a:pt x="268" y="23"/>
                  </a:lnTo>
                  <a:lnTo>
                    <a:pt x="260" y="23"/>
                  </a:lnTo>
                  <a:lnTo>
                    <a:pt x="268" y="23"/>
                  </a:lnTo>
                  <a:lnTo>
                    <a:pt x="268" y="15"/>
                  </a:lnTo>
                  <a:lnTo>
                    <a:pt x="260" y="15"/>
                  </a:lnTo>
                  <a:lnTo>
                    <a:pt x="268" y="15"/>
                  </a:lnTo>
                  <a:lnTo>
                    <a:pt x="268" y="8"/>
                  </a:lnTo>
                  <a:lnTo>
                    <a:pt x="275" y="8"/>
                  </a:lnTo>
                  <a:lnTo>
                    <a:pt x="283" y="8"/>
                  </a:lnTo>
                  <a:lnTo>
                    <a:pt x="291" y="8"/>
                  </a:lnTo>
                  <a:lnTo>
                    <a:pt x="291" y="0"/>
                  </a:lnTo>
                  <a:lnTo>
                    <a:pt x="291" y="8"/>
                  </a:lnTo>
                  <a:lnTo>
                    <a:pt x="298" y="8"/>
                  </a:lnTo>
                  <a:lnTo>
                    <a:pt x="298" y="15"/>
                  </a:lnTo>
                  <a:lnTo>
                    <a:pt x="298" y="23"/>
                  </a:lnTo>
                  <a:lnTo>
                    <a:pt x="306" y="23"/>
                  </a:lnTo>
                  <a:lnTo>
                    <a:pt x="306" y="31"/>
                  </a:lnTo>
                  <a:lnTo>
                    <a:pt x="298" y="31"/>
                  </a:lnTo>
                  <a:lnTo>
                    <a:pt x="298" y="38"/>
                  </a:lnTo>
                  <a:lnTo>
                    <a:pt x="298" y="46"/>
                  </a:lnTo>
                  <a:lnTo>
                    <a:pt x="298" y="54"/>
                  </a:lnTo>
                  <a:lnTo>
                    <a:pt x="298" y="61"/>
                  </a:lnTo>
                  <a:lnTo>
                    <a:pt x="298" y="69"/>
                  </a:lnTo>
                  <a:lnTo>
                    <a:pt x="298" y="77"/>
                  </a:lnTo>
                  <a:lnTo>
                    <a:pt x="298" y="84"/>
                  </a:lnTo>
                  <a:lnTo>
                    <a:pt x="298" y="92"/>
                  </a:lnTo>
                  <a:lnTo>
                    <a:pt x="306" y="92"/>
                  </a:lnTo>
                  <a:lnTo>
                    <a:pt x="306" y="100"/>
                  </a:lnTo>
                  <a:lnTo>
                    <a:pt x="306" y="107"/>
                  </a:lnTo>
                  <a:lnTo>
                    <a:pt x="306" y="115"/>
                  </a:lnTo>
                  <a:lnTo>
                    <a:pt x="306" y="123"/>
                  </a:lnTo>
                  <a:lnTo>
                    <a:pt x="306" y="130"/>
                  </a:lnTo>
                  <a:lnTo>
                    <a:pt x="314" y="130"/>
                  </a:lnTo>
                  <a:lnTo>
                    <a:pt x="306" y="130"/>
                  </a:lnTo>
                  <a:lnTo>
                    <a:pt x="314" y="130"/>
                  </a:lnTo>
                  <a:lnTo>
                    <a:pt x="306" y="130"/>
                  </a:lnTo>
                  <a:lnTo>
                    <a:pt x="314" y="138"/>
                  </a:lnTo>
                  <a:lnTo>
                    <a:pt x="314" y="146"/>
                  </a:lnTo>
                  <a:lnTo>
                    <a:pt x="314" y="153"/>
                  </a:lnTo>
                  <a:lnTo>
                    <a:pt x="314" y="161"/>
                  </a:lnTo>
                  <a:lnTo>
                    <a:pt x="321" y="161"/>
                  </a:lnTo>
                  <a:lnTo>
                    <a:pt x="321" y="169"/>
                  </a:lnTo>
                  <a:lnTo>
                    <a:pt x="329" y="169"/>
                  </a:lnTo>
                  <a:lnTo>
                    <a:pt x="329" y="176"/>
                  </a:lnTo>
                  <a:lnTo>
                    <a:pt x="329" y="184"/>
                  </a:lnTo>
                  <a:lnTo>
                    <a:pt x="337" y="184"/>
                  </a:lnTo>
                  <a:lnTo>
                    <a:pt x="337" y="192"/>
                  </a:lnTo>
                  <a:lnTo>
                    <a:pt x="337" y="199"/>
                  </a:lnTo>
                  <a:lnTo>
                    <a:pt x="344" y="199"/>
                  </a:lnTo>
                  <a:lnTo>
                    <a:pt x="344" y="207"/>
                  </a:lnTo>
                  <a:lnTo>
                    <a:pt x="352" y="207"/>
                  </a:lnTo>
                  <a:lnTo>
                    <a:pt x="352" y="214"/>
                  </a:lnTo>
                  <a:lnTo>
                    <a:pt x="360" y="222"/>
                  </a:lnTo>
                  <a:lnTo>
                    <a:pt x="360" y="230"/>
                  </a:lnTo>
                  <a:lnTo>
                    <a:pt x="367" y="230"/>
                  </a:lnTo>
                  <a:lnTo>
                    <a:pt x="367" y="237"/>
                  </a:lnTo>
                  <a:lnTo>
                    <a:pt x="367" y="245"/>
                  </a:lnTo>
                  <a:lnTo>
                    <a:pt x="375" y="245"/>
                  </a:lnTo>
                  <a:lnTo>
                    <a:pt x="383" y="245"/>
                  </a:lnTo>
                  <a:lnTo>
                    <a:pt x="390" y="245"/>
                  </a:lnTo>
                  <a:lnTo>
                    <a:pt x="390" y="237"/>
                  </a:lnTo>
                  <a:lnTo>
                    <a:pt x="398" y="237"/>
                  </a:lnTo>
                  <a:lnTo>
                    <a:pt x="406" y="237"/>
                  </a:lnTo>
                  <a:lnTo>
                    <a:pt x="406" y="230"/>
                  </a:lnTo>
                  <a:lnTo>
                    <a:pt x="413" y="222"/>
                  </a:lnTo>
                  <a:lnTo>
                    <a:pt x="421" y="214"/>
                  </a:lnTo>
                  <a:lnTo>
                    <a:pt x="421" y="222"/>
                  </a:lnTo>
                  <a:lnTo>
                    <a:pt x="429" y="222"/>
                  </a:lnTo>
                  <a:lnTo>
                    <a:pt x="436" y="222"/>
                  </a:lnTo>
                  <a:lnTo>
                    <a:pt x="444" y="222"/>
                  </a:lnTo>
                  <a:lnTo>
                    <a:pt x="452" y="222"/>
                  </a:lnTo>
                  <a:lnTo>
                    <a:pt x="452" y="214"/>
                  </a:lnTo>
                  <a:lnTo>
                    <a:pt x="459" y="214"/>
                  </a:lnTo>
                  <a:lnTo>
                    <a:pt x="459" y="207"/>
                  </a:lnTo>
                  <a:lnTo>
                    <a:pt x="467" y="207"/>
                  </a:lnTo>
                  <a:lnTo>
                    <a:pt x="467" y="199"/>
                  </a:lnTo>
                  <a:lnTo>
                    <a:pt x="467" y="192"/>
                  </a:lnTo>
                  <a:lnTo>
                    <a:pt x="467" y="184"/>
                  </a:lnTo>
                  <a:lnTo>
                    <a:pt x="467" y="176"/>
                  </a:lnTo>
                  <a:lnTo>
                    <a:pt x="475" y="176"/>
                  </a:lnTo>
                  <a:lnTo>
                    <a:pt x="475" y="169"/>
                  </a:lnTo>
                  <a:lnTo>
                    <a:pt x="475" y="161"/>
                  </a:lnTo>
                  <a:lnTo>
                    <a:pt x="482" y="161"/>
                  </a:lnTo>
                  <a:lnTo>
                    <a:pt x="482" y="153"/>
                  </a:lnTo>
                  <a:lnTo>
                    <a:pt x="475" y="153"/>
                  </a:lnTo>
                  <a:lnTo>
                    <a:pt x="482" y="153"/>
                  </a:lnTo>
                  <a:lnTo>
                    <a:pt x="482" y="146"/>
                  </a:lnTo>
                  <a:lnTo>
                    <a:pt x="482" y="138"/>
                  </a:lnTo>
                  <a:lnTo>
                    <a:pt x="490" y="138"/>
                  </a:lnTo>
                  <a:lnTo>
                    <a:pt x="498" y="138"/>
                  </a:lnTo>
                  <a:lnTo>
                    <a:pt x="498" y="130"/>
                  </a:lnTo>
                  <a:lnTo>
                    <a:pt x="505" y="130"/>
                  </a:lnTo>
                  <a:lnTo>
                    <a:pt x="505" y="138"/>
                  </a:lnTo>
                  <a:lnTo>
                    <a:pt x="513" y="138"/>
                  </a:lnTo>
                  <a:lnTo>
                    <a:pt x="513" y="146"/>
                  </a:lnTo>
                  <a:lnTo>
                    <a:pt x="513" y="138"/>
                  </a:lnTo>
                  <a:lnTo>
                    <a:pt x="520" y="138"/>
                  </a:lnTo>
                  <a:lnTo>
                    <a:pt x="528" y="138"/>
                  </a:lnTo>
                  <a:lnTo>
                    <a:pt x="528" y="130"/>
                  </a:lnTo>
                  <a:lnTo>
                    <a:pt x="528" y="123"/>
                  </a:lnTo>
                  <a:lnTo>
                    <a:pt x="528" y="115"/>
                  </a:lnTo>
                  <a:lnTo>
                    <a:pt x="536" y="107"/>
                  </a:lnTo>
                  <a:lnTo>
                    <a:pt x="543" y="107"/>
                  </a:lnTo>
                  <a:lnTo>
                    <a:pt x="543" y="100"/>
                  </a:lnTo>
                  <a:lnTo>
                    <a:pt x="543" y="92"/>
                  </a:lnTo>
                  <a:lnTo>
                    <a:pt x="543" y="84"/>
                  </a:lnTo>
                  <a:lnTo>
                    <a:pt x="543" y="77"/>
                  </a:lnTo>
                  <a:lnTo>
                    <a:pt x="551" y="77"/>
                  </a:lnTo>
                  <a:lnTo>
                    <a:pt x="551" y="69"/>
                  </a:lnTo>
                  <a:lnTo>
                    <a:pt x="559" y="69"/>
                  </a:lnTo>
                  <a:lnTo>
                    <a:pt x="566" y="69"/>
                  </a:lnTo>
                  <a:lnTo>
                    <a:pt x="566" y="77"/>
                  </a:lnTo>
                  <a:lnTo>
                    <a:pt x="574" y="77"/>
                  </a:lnTo>
                  <a:lnTo>
                    <a:pt x="574" y="69"/>
                  </a:lnTo>
                  <a:lnTo>
                    <a:pt x="582" y="69"/>
                  </a:lnTo>
                  <a:lnTo>
                    <a:pt x="589" y="69"/>
                  </a:lnTo>
                  <a:lnTo>
                    <a:pt x="597" y="69"/>
                  </a:lnTo>
                  <a:lnTo>
                    <a:pt x="605" y="69"/>
                  </a:lnTo>
                  <a:lnTo>
                    <a:pt x="605" y="77"/>
                  </a:lnTo>
                  <a:lnTo>
                    <a:pt x="612" y="77"/>
                  </a:lnTo>
                  <a:lnTo>
                    <a:pt x="612" y="84"/>
                  </a:lnTo>
                  <a:lnTo>
                    <a:pt x="620" y="84"/>
                  </a:lnTo>
                  <a:lnTo>
                    <a:pt x="620" y="92"/>
                  </a:lnTo>
                  <a:lnTo>
                    <a:pt x="620" y="100"/>
                  </a:lnTo>
                  <a:lnTo>
                    <a:pt x="612" y="100"/>
                  </a:lnTo>
                  <a:lnTo>
                    <a:pt x="612" y="107"/>
                  </a:lnTo>
                  <a:lnTo>
                    <a:pt x="605" y="107"/>
                  </a:lnTo>
                  <a:lnTo>
                    <a:pt x="597" y="115"/>
                  </a:lnTo>
                  <a:lnTo>
                    <a:pt x="597" y="123"/>
                  </a:lnTo>
                  <a:lnTo>
                    <a:pt x="597" y="130"/>
                  </a:lnTo>
                  <a:lnTo>
                    <a:pt x="589" y="130"/>
                  </a:lnTo>
                  <a:lnTo>
                    <a:pt x="589" y="138"/>
                  </a:lnTo>
                  <a:lnTo>
                    <a:pt x="589" y="146"/>
                  </a:lnTo>
                  <a:lnTo>
                    <a:pt x="582" y="146"/>
                  </a:lnTo>
                  <a:lnTo>
                    <a:pt x="589" y="146"/>
                  </a:lnTo>
                  <a:lnTo>
                    <a:pt x="589" y="153"/>
                  </a:lnTo>
                  <a:lnTo>
                    <a:pt x="589" y="161"/>
                  </a:lnTo>
                  <a:lnTo>
                    <a:pt x="582" y="161"/>
                  </a:lnTo>
                  <a:lnTo>
                    <a:pt x="589" y="161"/>
                  </a:lnTo>
                  <a:lnTo>
                    <a:pt x="589" y="169"/>
                  </a:lnTo>
                  <a:lnTo>
                    <a:pt x="582" y="169"/>
                  </a:lnTo>
                  <a:lnTo>
                    <a:pt x="582" y="176"/>
                  </a:lnTo>
                  <a:lnTo>
                    <a:pt x="589" y="176"/>
                  </a:lnTo>
                  <a:lnTo>
                    <a:pt x="589" y="184"/>
                  </a:lnTo>
                  <a:lnTo>
                    <a:pt x="589" y="192"/>
                  </a:lnTo>
                  <a:lnTo>
                    <a:pt x="589" y="199"/>
                  </a:lnTo>
                  <a:lnTo>
                    <a:pt x="597" y="199"/>
                  </a:lnTo>
                  <a:lnTo>
                    <a:pt x="597" y="207"/>
                  </a:lnTo>
                  <a:lnTo>
                    <a:pt x="597" y="214"/>
                  </a:lnTo>
                  <a:lnTo>
                    <a:pt x="597" y="222"/>
                  </a:lnTo>
                  <a:lnTo>
                    <a:pt x="597" y="230"/>
                  </a:lnTo>
                  <a:lnTo>
                    <a:pt x="589" y="230"/>
                  </a:lnTo>
                  <a:lnTo>
                    <a:pt x="589" y="237"/>
                  </a:lnTo>
                  <a:lnTo>
                    <a:pt x="582" y="237"/>
                  </a:lnTo>
                  <a:lnTo>
                    <a:pt x="582" y="245"/>
                  </a:lnTo>
                  <a:lnTo>
                    <a:pt x="582" y="253"/>
                  </a:lnTo>
                  <a:lnTo>
                    <a:pt x="574" y="253"/>
                  </a:lnTo>
                  <a:lnTo>
                    <a:pt x="566" y="260"/>
                  </a:lnTo>
                  <a:lnTo>
                    <a:pt x="566" y="268"/>
                  </a:lnTo>
                  <a:lnTo>
                    <a:pt x="566" y="276"/>
                  </a:lnTo>
                  <a:lnTo>
                    <a:pt x="566" y="283"/>
                  </a:lnTo>
                  <a:lnTo>
                    <a:pt x="559" y="283"/>
                  </a:lnTo>
                  <a:lnTo>
                    <a:pt x="559" y="291"/>
                  </a:lnTo>
                  <a:lnTo>
                    <a:pt x="559" y="299"/>
                  </a:lnTo>
                  <a:lnTo>
                    <a:pt x="551" y="299"/>
                  </a:lnTo>
                  <a:lnTo>
                    <a:pt x="551" y="306"/>
                  </a:lnTo>
                  <a:lnTo>
                    <a:pt x="551" y="314"/>
                  </a:lnTo>
                  <a:lnTo>
                    <a:pt x="551" y="322"/>
                  </a:lnTo>
                  <a:lnTo>
                    <a:pt x="543" y="322"/>
                  </a:lnTo>
                  <a:lnTo>
                    <a:pt x="536" y="322"/>
                  </a:lnTo>
                  <a:lnTo>
                    <a:pt x="536" y="314"/>
                  </a:lnTo>
                  <a:lnTo>
                    <a:pt x="528" y="314"/>
                  </a:lnTo>
                  <a:lnTo>
                    <a:pt x="528" y="322"/>
                  </a:lnTo>
                  <a:lnTo>
                    <a:pt x="520" y="322"/>
                  </a:lnTo>
                  <a:lnTo>
                    <a:pt x="520" y="329"/>
                  </a:lnTo>
                  <a:lnTo>
                    <a:pt x="513" y="329"/>
                  </a:lnTo>
                  <a:lnTo>
                    <a:pt x="513" y="337"/>
                  </a:lnTo>
                  <a:lnTo>
                    <a:pt x="505" y="337"/>
                  </a:lnTo>
                  <a:lnTo>
                    <a:pt x="498" y="337"/>
                  </a:lnTo>
                  <a:lnTo>
                    <a:pt x="490" y="337"/>
                  </a:lnTo>
                  <a:lnTo>
                    <a:pt x="482" y="337"/>
                  </a:lnTo>
                  <a:lnTo>
                    <a:pt x="475" y="337"/>
                  </a:lnTo>
                  <a:lnTo>
                    <a:pt x="467" y="337"/>
                  </a:lnTo>
                  <a:lnTo>
                    <a:pt x="467" y="329"/>
                  </a:lnTo>
                  <a:lnTo>
                    <a:pt x="459" y="329"/>
                  </a:lnTo>
                  <a:lnTo>
                    <a:pt x="452" y="329"/>
                  </a:lnTo>
                  <a:lnTo>
                    <a:pt x="452" y="322"/>
                  </a:lnTo>
                  <a:lnTo>
                    <a:pt x="444" y="322"/>
                  </a:lnTo>
                  <a:lnTo>
                    <a:pt x="444" y="329"/>
                  </a:lnTo>
                  <a:lnTo>
                    <a:pt x="444" y="337"/>
                  </a:lnTo>
                  <a:lnTo>
                    <a:pt x="452" y="337"/>
                  </a:lnTo>
                  <a:lnTo>
                    <a:pt x="452" y="345"/>
                  </a:lnTo>
                  <a:lnTo>
                    <a:pt x="444" y="345"/>
                  </a:lnTo>
                  <a:lnTo>
                    <a:pt x="436" y="345"/>
                  </a:lnTo>
                  <a:lnTo>
                    <a:pt x="429" y="345"/>
                  </a:lnTo>
                  <a:lnTo>
                    <a:pt x="421" y="345"/>
                  </a:lnTo>
                  <a:lnTo>
                    <a:pt x="421" y="352"/>
                  </a:lnTo>
                  <a:lnTo>
                    <a:pt x="421" y="360"/>
                  </a:lnTo>
                  <a:lnTo>
                    <a:pt x="413" y="360"/>
                  </a:lnTo>
                  <a:lnTo>
                    <a:pt x="413" y="368"/>
                  </a:lnTo>
                  <a:lnTo>
                    <a:pt x="406" y="368"/>
                  </a:lnTo>
                  <a:lnTo>
                    <a:pt x="406" y="375"/>
                  </a:lnTo>
                  <a:lnTo>
                    <a:pt x="406" y="368"/>
                  </a:lnTo>
                  <a:lnTo>
                    <a:pt x="398" y="368"/>
                  </a:lnTo>
                  <a:lnTo>
                    <a:pt x="390" y="368"/>
                  </a:lnTo>
                  <a:lnTo>
                    <a:pt x="383" y="368"/>
                  </a:lnTo>
                  <a:lnTo>
                    <a:pt x="383" y="360"/>
                  </a:lnTo>
                  <a:lnTo>
                    <a:pt x="383" y="368"/>
                  </a:lnTo>
                  <a:lnTo>
                    <a:pt x="383" y="375"/>
                  </a:lnTo>
                  <a:lnTo>
                    <a:pt x="375" y="375"/>
                  </a:lnTo>
                  <a:lnTo>
                    <a:pt x="375" y="383"/>
                  </a:lnTo>
                  <a:lnTo>
                    <a:pt x="367" y="383"/>
                  </a:lnTo>
                  <a:lnTo>
                    <a:pt x="360" y="383"/>
                  </a:lnTo>
                  <a:lnTo>
                    <a:pt x="360" y="391"/>
                  </a:lnTo>
                  <a:lnTo>
                    <a:pt x="360" y="398"/>
                  </a:lnTo>
                  <a:lnTo>
                    <a:pt x="360" y="406"/>
                  </a:lnTo>
                  <a:lnTo>
                    <a:pt x="352" y="406"/>
                  </a:lnTo>
                  <a:lnTo>
                    <a:pt x="360" y="406"/>
                  </a:lnTo>
                  <a:lnTo>
                    <a:pt x="352" y="406"/>
                  </a:lnTo>
                  <a:lnTo>
                    <a:pt x="352" y="414"/>
                  </a:lnTo>
                  <a:lnTo>
                    <a:pt x="360" y="414"/>
                  </a:lnTo>
                  <a:lnTo>
                    <a:pt x="360" y="421"/>
                  </a:lnTo>
                  <a:lnTo>
                    <a:pt x="352" y="421"/>
                  </a:lnTo>
                  <a:lnTo>
                    <a:pt x="352" y="429"/>
                  </a:lnTo>
                  <a:lnTo>
                    <a:pt x="344" y="429"/>
                  </a:lnTo>
                  <a:lnTo>
                    <a:pt x="337" y="429"/>
                  </a:lnTo>
                  <a:lnTo>
                    <a:pt x="329" y="429"/>
                  </a:lnTo>
                  <a:lnTo>
                    <a:pt x="329" y="437"/>
                  </a:lnTo>
                  <a:lnTo>
                    <a:pt x="321" y="437"/>
                  </a:lnTo>
                  <a:lnTo>
                    <a:pt x="321" y="444"/>
                  </a:lnTo>
                  <a:lnTo>
                    <a:pt x="314" y="444"/>
                  </a:lnTo>
                  <a:lnTo>
                    <a:pt x="314" y="452"/>
                  </a:lnTo>
                  <a:lnTo>
                    <a:pt x="306" y="452"/>
                  </a:lnTo>
                  <a:lnTo>
                    <a:pt x="306" y="460"/>
                  </a:lnTo>
                  <a:lnTo>
                    <a:pt x="306" y="467"/>
                  </a:lnTo>
                  <a:lnTo>
                    <a:pt x="306" y="475"/>
                  </a:lnTo>
                  <a:lnTo>
                    <a:pt x="298" y="475"/>
                  </a:lnTo>
                  <a:lnTo>
                    <a:pt x="298" y="482"/>
                  </a:lnTo>
                  <a:lnTo>
                    <a:pt x="291" y="482"/>
                  </a:lnTo>
                  <a:lnTo>
                    <a:pt x="291" y="475"/>
                  </a:lnTo>
                  <a:lnTo>
                    <a:pt x="283" y="475"/>
                  </a:lnTo>
                  <a:lnTo>
                    <a:pt x="275" y="475"/>
                  </a:lnTo>
                  <a:lnTo>
                    <a:pt x="275" y="467"/>
                  </a:lnTo>
                  <a:lnTo>
                    <a:pt x="268" y="467"/>
                  </a:lnTo>
                  <a:lnTo>
                    <a:pt x="260" y="467"/>
                  </a:lnTo>
                  <a:lnTo>
                    <a:pt x="252" y="467"/>
                  </a:lnTo>
                  <a:lnTo>
                    <a:pt x="252" y="460"/>
                  </a:lnTo>
                  <a:lnTo>
                    <a:pt x="245" y="460"/>
                  </a:lnTo>
                  <a:lnTo>
                    <a:pt x="237" y="460"/>
                  </a:lnTo>
                  <a:lnTo>
                    <a:pt x="245" y="460"/>
                  </a:lnTo>
                  <a:lnTo>
                    <a:pt x="237" y="460"/>
                  </a:lnTo>
                  <a:lnTo>
                    <a:pt x="230" y="460"/>
                  </a:lnTo>
                  <a:lnTo>
                    <a:pt x="230" y="467"/>
                  </a:lnTo>
                  <a:lnTo>
                    <a:pt x="222" y="467"/>
                  </a:lnTo>
                  <a:lnTo>
                    <a:pt x="222" y="460"/>
                  </a:lnTo>
                  <a:lnTo>
                    <a:pt x="222" y="452"/>
                  </a:lnTo>
                  <a:lnTo>
                    <a:pt x="222" y="444"/>
                  </a:lnTo>
                  <a:lnTo>
                    <a:pt x="222" y="437"/>
                  </a:lnTo>
                  <a:lnTo>
                    <a:pt x="214" y="437"/>
                  </a:lnTo>
                  <a:lnTo>
                    <a:pt x="214" y="444"/>
                  </a:lnTo>
                  <a:lnTo>
                    <a:pt x="207" y="437"/>
                  </a:lnTo>
                  <a:lnTo>
                    <a:pt x="207" y="444"/>
                  </a:lnTo>
                  <a:lnTo>
                    <a:pt x="199" y="444"/>
                  </a:lnTo>
                  <a:lnTo>
                    <a:pt x="191" y="444"/>
                  </a:lnTo>
                  <a:lnTo>
                    <a:pt x="184" y="444"/>
                  </a:lnTo>
                  <a:lnTo>
                    <a:pt x="184" y="452"/>
                  </a:lnTo>
                  <a:lnTo>
                    <a:pt x="191" y="452"/>
                  </a:lnTo>
                  <a:lnTo>
                    <a:pt x="184" y="452"/>
                  </a:lnTo>
                  <a:lnTo>
                    <a:pt x="184" y="460"/>
                  </a:lnTo>
                  <a:lnTo>
                    <a:pt x="176" y="460"/>
                  </a:lnTo>
                  <a:lnTo>
                    <a:pt x="168" y="460"/>
                  </a:lnTo>
                  <a:lnTo>
                    <a:pt x="161" y="460"/>
                  </a:lnTo>
                  <a:lnTo>
                    <a:pt x="161" y="467"/>
                  </a:lnTo>
                  <a:lnTo>
                    <a:pt x="153" y="467"/>
                  </a:lnTo>
                  <a:lnTo>
                    <a:pt x="145" y="467"/>
                  </a:lnTo>
                  <a:lnTo>
                    <a:pt x="145" y="475"/>
                  </a:lnTo>
                  <a:lnTo>
                    <a:pt x="138" y="475"/>
                  </a:lnTo>
                  <a:lnTo>
                    <a:pt x="130" y="482"/>
                  </a:lnTo>
                  <a:lnTo>
                    <a:pt x="130" y="475"/>
                  </a:lnTo>
                  <a:lnTo>
                    <a:pt x="130" y="482"/>
                  </a:lnTo>
                  <a:lnTo>
                    <a:pt x="130" y="475"/>
                  </a:lnTo>
                  <a:lnTo>
                    <a:pt x="122" y="482"/>
                  </a:lnTo>
                  <a:lnTo>
                    <a:pt x="122" y="475"/>
                  </a:lnTo>
                  <a:lnTo>
                    <a:pt x="115" y="475"/>
                  </a:lnTo>
                  <a:lnTo>
                    <a:pt x="115" y="467"/>
                  </a:lnTo>
                  <a:lnTo>
                    <a:pt x="115" y="460"/>
                  </a:lnTo>
                  <a:lnTo>
                    <a:pt x="107" y="460"/>
                  </a:lnTo>
                  <a:lnTo>
                    <a:pt x="99" y="460"/>
                  </a:lnTo>
                  <a:lnTo>
                    <a:pt x="99" y="452"/>
                  </a:lnTo>
                  <a:lnTo>
                    <a:pt x="99" y="444"/>
                  </a:lnTo>
                  <a:lnTo>
                    <a:pt x="92" y="444"/>
                  </a:lnTo>
                  <a:lnTo>
                    <a:pt x="99" y="444"/>
                  </a:lnTo>
                  <a:lnTo>
                    <a:pt x="99" y="437"/>
                  </a:lnTo>
                  <a:lnTo>
                    <a:pt x="92" y="437"/>
                  </a:lnTo>
                  <a:lnTo>
                    <a:pt x="92" y="429"/>
                  </a:lnTo>
                  <a:lnTo>
                    <a:pt x="92" y="421"/>
                  </a:lnTo>
                  <a:lnTo>
                    <a:pt x="92" y="414"/>
                  </a:lnTo>
                  <a:lnTo>
                    <a:pt x="92" y="406"/>
                  </a:lnTo>
                  <a:lnTo>
                    <a:pt x="92" y="398"/>
                  </a:lnTo>
                  <a:lnTo>
                    <a:pt x="99" y="398"/>
                  </a:lnTo>
                  <a:lnTo>
                    <a:pt x="99" y="391"/>
                  </a:lnTo>
                  <a:lnTo>
                    <a:pt x="107" y="391"/>
                  </a:lnTo>
                  <a:lnTo>
                    <a:pt x="107" y="383"/>
                  </a:lnTo>
                  <a:lnTo>
                    <a:pt x="99" y="383"/>
                  </a:lnTo>
                  <a:lnTo>
                    <a:pt x="107" y="383"/>
                  </a:lnTo>
                  <a:lnTo>
                    <a:pt x="107" y="375"/>
                  </a:lnTo>
                  <a:lnTo>
                    <a:pt x="115" y="368"/>
                  </a:lnTo>
                  <a:lnTo>
                    <a:pt x="107" y="368"/>
                  </a:lnTo>
                  <a:lnTo>
                    <a:pt x="107" y="360"/>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28" name="Google Shape;1428;p70"/>
            <p:cNvSpPr/>
            <p:nvPr/>
          </p:nvSpPr>
          <p:spPr>
            <a:xfrm>
              <a:off x="3509963" y="6886575"/>
              <a:ext cx="606425" cy="874713"/>
            </a:xfrm>
            <a:custGeom>
              <a:avLst/>
              <a:gdLst/>
              <a:ahLst/>
              <a:cxnLst/>
              <a:rect l="l" t="t" r="r" b="b"/>
              <a:pathLst>
                <a:path w="382" h="551" extrusionOk="0">
                  <a:moveTo>
                    <a:pt x="91" y="8"/>
                  </a:moveTo>
                  <a:lnTo>
                    <a:pt x="99" y="8"/>
                  </a:lnTo>
                  <a:lnTo>
                    <a:pt x="99" y="15"/>
                  </a:lnTo>
                  <a:lnTo>
                    <a:pt x="107" y="15"/>
                  </a:lnTo>
                  <a:lnTo>
                    <a:pt x="114" y="15"/>
                  </a:lnTo>
                  <a:lnTo>
                    <a:pt x="122" y="23"/>
                  </a:lnTo>
                  <a:lnTo>
                    <a:pt x="122" y="15"/>
                  </a:lnTo>
                  <a:lnTo>
                    <a:pt x="122" y="23"/>
                  </a:lnTo>
                  <a:lnTo>
                    <a:pt x="130" y="23"/>
                  </a:lnTo>
                  <a:lnTo>
                    <a:pt x="137" y="23"/>
                  </a:lnTo>
                  <a:lnTo>
                    <a:pt x="137" y="15"/>
                  </a:lnTo>
                  <a:lnTo>
                    <a:pt x="145" y="15"/>
                  </a:lnTo>
                  <a:lnTo>
                    <a:pt x="145" y="23"/>
                  </a:lnTo>
                  <a:lnTo>
                    <a:pt x="153" y="23"/>
                  </a:lnTo>
                  <a:lnTo>
                    <a:pt x="153" y="15"/>
                  </a:lnTo>
                  <a:lnTo>
                    <a:pt x="160" y="15"/>
                  </a:lnTo>
                  <a:lnTo>
                    <a:pt x="160" y="8"/>
                  </a:lnTo>
                  <a:lnTo>
                    <a:pt x="168" y="8"/>
                  </a:lnTo>
                  <a:lnTo>
                    <a:pt x="168" y="0"/>
                  </a:lnTo>
                  <a:lnTo>
                    <a:pt x="168" y="8"/>
                  </a:lnTo>
                  <a:lnTo>
                    <a:pt x="176" y="8"/>
                  </a:lnTo>
                  <a:lnTo>
                    <a:pt x="168" y="8"/>
                  </a:lnTo>
                  <a:lnTo>
                    <a:pt x="168" y="15"/>
                  </a:lnTo>
                  <a:lnTo>
                    <a:pt x="168" y="23"/>
                  </a:lnTo>
                  <a:lnTo>
                    <a:pt x="160" y="23"/>
                  </a:lnTo>
                  <a:lnTo>
                    <a:pt x="153" y="23"/>
                  </a:lnTo>
                  <a:lnTo>
                    <a:pt x="153" y="31"/>
                  </a:lnTo>
                  <a:lnTo>
                    <a:pt x="145" y="31"/>
                  </a:lnTo>
                  <a:lnTo>
                    <a:pt x="145" y="38"/>
                  </a:lnTo>
                  <a:lnTo>
                    <a:pt x="153" y="38"/>
                  </a:lnTo>
                  <a:lnTo>
                    <a:pt x="153" y="46"/>
                  </a:lnTo>
                  <a:lnTo>
                    <a:pt x="153" y="54"/>
                  </a:lnTo>
                  <a:lnTo>
                    <a:pt x="153" y="61"/>
                  </a:lnTo>
                  <a:lnTo>
                    <a:pt x="153" y="69"/>
                  </a:lnTo>
                  <a:lnTo>
                    <a:pt x="153" y="77"/>
                  </a:lnTo>
                  <a:lnTo>
                    <a:pt x="145" y="77"/>
                  </a:lnTo>
                  <a:lnTo>
                    <a:pt x="137" y="77"/>
                  </a:lnTo>
                  <a:lnTo>
                    <a:pt x="137" y="84"/>
                  </a:lnTo>
                  <a:lnTo>
                    <a:pt x="130" y="84"/>
                  </a:lnTo>
                  <a:lnTo>
                    <a:pt x="130" y="92"/>
                  </a:lnTo>
                  <a:lnTo>
                    <a:pt x="130" y="100"/>
                  </a:lnTo>
                  <a:lnTo>
                    <a:pt x="137" y="100"/>
                  </a:lnTo>
                  <a:lnTo>
                    <a:pt x="145" y="100"/>
                  </a:lnTo>
                  <a:lnTo>
                    <a:pt x="153" y="107"/>
                  </a:lnTo>
                  <a:lnTo>
                    <a:pt x="160" y="107"/>
                  </a:lnTo>
                  <a:lnTo>
                    <a:pt x="168" y="107"/>
                  </a:lnTo>
                  <a:lnTo>
                    <a:pt x="168" y="100"/>
                  </a:lnTo>
                  <a:lnTo>
                    <a:pt x="176" y="100"/>
                  </a:lnTo>
                  <a:lnTo>
                    <a:pt x="183" y="100"/>
                  </a:lnTo>
                  <a:lnTo>
                    <a:pt x="191" y="100"/>
                  </a:lnTo>
                  <a:lnTo>
                    <a:pt x="191" y="92"/>
                  </a:lnTo>
                  <a:lnTo>
                    <a:pt x="199" y="92"/>
                  </a:lnTo>
                  <a:lnTo>
                    <a:pt x="199" y="100"/>
                  </a:lnTo>
                  <a:lnTo>
                    <a:pt x="199" y="107"/>
                  </a:lnTo>
                  <a:lnTo>
                    <a:pt x="199" y="115"/>
                  </a:lnTo>
                  <a:lnTo>
                    <a:pt x="199" y="123"/>
                  </a:lnTo>
                  <a:lnTo>
                    <a:pt x="199" y="130"/>
                  </a:lnTo>
                  <a:lnTo>
                    <a:pt x="199" y="138"/>
                  </a:lnTo>
                  <a:lnTo>
                    <a:pt x="191" y="138"/>
                  </a:lnTo>
                  <a:lnTo>
                    <a:pt x="191" y="146"/>
                  </a:lnTo>
                  <a:lnTo>
                    <a:pt x="191" y="153"/>
                  </a:lnTo>
                  <a:lnTo>
                    <a:pt x="199" y="153"/>
                  </a:lnTo>
                  <a:lnTo>
                    <a:pt x="199" y="161"/>
                  </a:lnTo>
                  <a:lnTo>
                    <a:pt x="191" y="161"/>
                  </a:lnTo>
                  <a:lnTo>
                    <a:pt x="191" y="169"/>
                  </a:lnTo>
                  <a:lnTo>
                    <a:pt x="191" y="176"/>
                  </a:lnTo>
                  <a:lnTo>
                    <a:pt x="183" y="176"/>
                  </a:lnTo>
                  <a:lnTo>
                    <a:pt x="183" y="184"/>
                  </a:lnTo>
                  <a:lnTo>
                    <a:pt x="191" y="184"/>
                  </a:lnTo>
                  <a:lnTo>
                    <a:pt x="191" y="192"/>
                  </a:lnTo>
                  <a:lnTo>
                    <a:pt x="183" y="192"/>
                  </a:lnTo>
                  <a:lnTo>
                    <a:pt x="183" y="199"/>
                  </a:lnTo>
                  <a:lnTo>
                    <a:pt x="183" y="207"/>
                  </a:lnTo>
                  <a:lnTo>
                    <a:pt x="191" y="207"/>
                  </a:lnTo>
                  <a:lnTo>
                    <a:pt x="199" y="207"/>
                  </a:lnTo>
                  <a:lnTo>
                    <a:pt x="199" y="215"/>
                  </a:lnTo>
                  <a:lnTo>
                    <a:pt x="206" y="215"/>
                  </a:lnTo>
                  <a:lnTo>
                    <a:pt x="214" y="215"/>
                  </a:lnTo>
                  <a:lnTo>
                    <a:pt x="214" y="222"/>
                  </a:lnTo>
                  <a:lnTo>
                    <a:pt x="222" y="222"/>
                  </a:lnTo>
                  <a:lnTo>
                    <a:pt x="222" y="230"/>
                  </a:lnTo>
                  <a:lnTo>
                    <a:pt x="229" y="230"/>
                  </a:lnTo>
                  <a:lnTo>
                    <a:pt x="229" y="237"/>
                  </a:lnTo>
                  <a:lnTo>
                    <a:pt x="237" y="237"/>
                  </a:lnTo>
                  <a:lnTo>
                    <a:pt x="245" y="237"/>
                  </a:lnTo>
                  <a:lnTo>
                    <a:pt x="245" y="230"/>
                  </a:lnTo>
                  <a:lnTo>
                    <a:pt x="252" y="230"/>
                  </a:lnTo>
                  <a:lnTo>
                    <a:pt x="252" y="237"/>
                  </a:lnTo>
                  <a:lnTo>
                    <a:pt x="245" y="237"/>
                  </a:lnTo>
                  <a:lnTo>
                    <a:pt x="252" y="245"/>
                  </a:lnTo>
                  <a:lnTo>
                    <a:pt x="260" y="245"/>
                  </a:lnTo>
                  <a:lnTo>
                    <a:pt x="268" y="245"/>
                  </a:lnTo>
                  <a:lnTo>
                    <a:pt x="275" y="245"/>
                  </a:lnTo>
                  <a:lnTo>
                    <a:pt x="275" y="237"/>
                  </a:lnTo>
                  <a:lnTo>
                    <a:pt x="283" y="237"/>
                  </a:lnTo>
                  <a:lnTo>
                    <a:pt x="283" y="245"/>
                  </a:lnTo>
                  <a:lnTo>
                    <a:pt x="283" y="253"/>
                  </a:lnTo>
                  <a:lnTo>
                    <a:pt x="291" y="253"/>
                  </a:lnTo>
                  <a:lnTo>
                    <a:pt x="291" y="260"/>
                  </a:lnTo>
                  <a:lnTo>
                    <a:pt x="291" y="268"/>
                  </a:lnTo>
                  <a:lnTo>
                    <a:pt x="283" y="268"/>
                  </a:lnTo>
                  <a:lnTo>
                    <a:pt x="283" y="276"/>
                  </a:lnTo>
                  <a:lnTo>
                    <a:pt x="283" y="283"/>
                  </a:lnTo>
                  <a:lnTo>
                    <a:pt x="291" y="283"/>
                  </a:lnTo>
                  <a:lnTo>
                    <a:pt x="291" y="291"/>
                  </a:lnTo>
                  <a:lnTo>
                    <a:pt x="298" y="291"/>
                  </a:lnTo>
                  <a:lnTo>
                    <a:pt x="291" y="291"/>
                  </a:lnTo>
                  <a:lnTo>
                    <a:pt x="291" y="299"/>
                  </a:lnTo>
                  <a:lnTo>
                    <a:pt x="283" y="299"/>
                  </a:lnTo>
                  <a:lnTo>
                    <a:pt x="283" y="306"/>
                  </a:lnTo>
                  <a:lnTo>
                    <a:pt x="283" y="314"/>
                  </a:lnTo>
                  <a:lnTo>
                    <a:pt x="275" y="314"/>
                  </a:lnTo>
                  <a:lnTo>
                    <a:pt x="275" y="322"/>
                  </a:lnTo>
                  <a:lnTo>
                    <a:pt x="275" y="329"/>
                  </a:lnTo>
                  <a:lnTo>
                    <a:pt x="283" y="329"/>
                  </a:lnTo>
                  <a:lnTo>
                    <a:pt x="291" y="329"/>
                  </a:lnTo>
                  <a:lnTo>
                    <a:pt x="291" y="337"/>
                  </a:lnTo>
                  <a:lnTo>
                    <a:pt x="283" y="337"/>
                  </a:lnTo>
                  <a:lnTo>
                    <a:pt x="283" y="345"/>
                  </a:lnTo>
                  <a:lnTo>
                    <a:pt x="283" y="352"/>
                  </a:lnTo>
                  <a:lnTo>
                    <a:pt x="291" y="352"/>
                  </a:lnTo>
                  <a:lnTo>
                    <a:pt x="291" y="345"/>
                  </a:lnTo>
                  <a:lnTo>
                    <a:pt x="291" y="352"/>
                  </a:lnTo>
                  <a:lnTo>
                    <a:pt x="283" y="352"/>
                  </a:lnTo>
                  <a:lnTo>
                    <a:pt x="283" y="360"/>
                  </a:lnTo>
                  <a:lnTo>
                    <a:pt x="291" y="360"/>
                  </a:lnTo>
                  <a:lnTo>
                    <a:pt x="291" y="368"/>
                  </a:lnTo>
                  <a:lnTo>
                    <a:pt x="298" y="368"/>
                  </a:lnTo>
                  <a:lnTo>
                    <a:pt x="306" y="368"/>
                  </a:lnTo>
                  <a:lnTo>
                    <a:pt x="313" y="368"/>
                  </a:lnTo>
                  <a:lnTo>
                    <a:pt x="313" y="360"/>
                  </a:lnTo>
                  <a:lnTo>
                    <a:pt x="321" y="360"/>
                  </a:lnTo>
                  <a:lnTo>
                    <a:pt x="321" y="352"/>
                  </a:lnTo>
                  <a:lnTo>
                    <a:pt x="329" y="352"/>
                  </a:lnTo>
                  <a:lnTo>
                    <a:pt x="329" y="360"/>
                  </a:lnTo>
                  <a:lnTo>
                    <a:pt x="329" y="368"/>
                  </a:lnTo>
                  <a:lnTo>
                    <a:pt x="336" y="368"/>
                  </a:lnTo>
                  <a:lnTo>
                    <a:pt x="344" y="368"/>
                  </a:lnTo>
                  <a:lnTo>
                    <a:pt x="352" y="368"/>
                  </a:lnTo>
                  <a:lnTo>
                    <a:pt x="344" y="368"/>
                  </a:lnTo>
                  <a:lnTo>
                    <a:pt x="344" y="375"/>
                  </a:lnTo>
                  <a:lnTo>
                    <a:pt x="336" y="375"/>
                  </a:lnTo>
                  <a:lnTo>
                    <a:pt x="336" y="383"/>
                  </a:lnTo>
                  <a:lnTo>
                    <a:pt x="336" y="391"/>
                  </a:lnTo>
                  <a:lnTo>
                    <a:pt x="336" y="398"/>
                  </a:lnTo>
                  <a:lnTo>
                    <a:pt x="344" y="398"/>
                  </a:lnTo>
                  <a:lnTo>
                    <a:pt x="352" y="398"/>
                  </a:lnTo>
                  <a:lnTo>
                    <a:pt x="352" y="391"/>
                  </a:lnTo>
                  <a:lnTo>
                    <a:pt x="359" y="391"/>
                  </a:lnTo>
                  <a:lnTo>
                    <a:pt x="367" y="391"/>
                  </a:lnTo>
                  <a:lnTo>
                    <a:pt x="359" y="391"/>
                  </a:lnTo>
                  <a:lnTo>
                    <a:pt x="359" y="398"/>
                  </a:lnTo>
                  <a:lnTo>
                    <a:pt x="352" y="398"/>
                  </a:lnTo>
                  <a:lnTo>
                    <a:pt x="352" y="406"/>
                  </a:lnTo>
                  <a:lnTo>
                    <a:pt x="359" y="406"/>
                  </a:lnTo>
                  <a:lnTo>
                    <a:pt x="359" y="414"/>
                  </a:lnTo>
                  <a:lnTo>
                    <a:pt x="367" y="414"/>
                  </a:lnTo>
                  <a:lnTo>
                    <a:pt x="359" y="414"/>
                  </a:lnTo>
                  <a:lnTo>
                    <a:pt x="352" y="414"/>
                  </a:lnTo>
                  <a:lnTo>
                    <a:pt x="359" y="414"/>
                  </a:lnTo>
                  <a:lnTo>
                    <a:pt x="359" y="421"/>
                  </a:lnTo>
                  <a:lnTo>
                    <a:pt x="359" y="414"/>
                  </a:lnTo>
                  <a:lnTo>
                    <a:pt x="367" y="414"/>
                  </a:lnTo>
                  <a:lnTo>
                    <a:pt x="367" y="421"/>
                  </a:lnTo>
                  <a:lnTo>
                    <a:pt x="375" y="421"/>
                  </a:lnTo>
                  <a:lnTo>
                    <a:pt x="375" y="429"/>
                  </a:lnTo>
                  <a:lnTo>
                    <a:pt x="375" y="437"/>
                  </a:lnTo>
                  <a:lnTo>
                    <a:pt x="367" y="437"/>
                  </a:lnTo>
                  <a:lnTo>
                    <a:pt x="375" y="437"/>
                  </a:lnTo>
                  <a:lnTo>
                    <a:pt x="375" y="444"/>
                  </a:lnTo>
                  <a:lnTo>
                    <a:pt x="382" y="444"/>
                  </a:lnTo>
                  <a:lnTo>
                    <a:pt x="375" y="452"/>
                  </a:lnTo>
                  <a:lnTo>
                    <a:pt x="375" y="460"/>
                  </a:lnTo>
                  <a:lnTo>
                    <a:pt x="375" y="467"/>
                  </a:lnTo>
                  <a:lnTo>
                    <a:pt x="367" y="467"/>
                  </a:lnTo>
                  <a:lnTo>
                    <a:pt x="359" y="475"/>
                  </a:lnTo>
                  <a:lnTo>
                    <a:pt x="352" y="475"/>
                  </a:lnTo>
                  <a:lnTo>
                    <a:pt x="352" y="483"/>
                  </a:lnTo>
                  <a:lnTo>
                    <a:pt x="344" y="483"/>
                  </a:lnTo>
                  <a:lnTo>
                    <a:pt x="336" y="483"/>
                  </a:lnTo>
                  <a:lnTo>
                    <a:pt x="336" y="490"/>
                  </a:lnTo>
                  <a:lnTo>
                    <a:pt x="329" y="490"/>
                  </a:lnTo>
                  <a:lnTo>
                    <a:pt x="329" y="483"/>
                  </a:lnTo>
                  <a:lnTo>
                    <a:pt x="329" y="490"/>
                  </a:lnTo>
                  <a:lnTo>
                    <a:pt x="321" y="490"/>
                  </a:lnTo>
                  <a:lnTo>
                    <a:pt x="321" y="498"/>
                  </a:lnTo>
                  <a:lnTo>
                    <a:pt x="313" y="498"/>
                  </a:lnTo>
                  <a:lnTo>
                    <a:pt x="313" y="505"/>
                  </a:lnTo>
                  <a:lnTo>
                    <a:pt x="313" y="513"/>
                  </a:lnTo>
                  <a:lnTo>
                    <a:pt x="313" y="521"/>
                  </a:lnTo>
                  <a:lnTo>
                    <a:pt x="306" y="521"/>
                  </a:lnTo>
                  <a:lnTo>
                    <a:pt x="306" y="528"/>
                  </a:lnTo>
                  <a:lnTo>
                    <a:pt x="298" y="528"/>
                  </a:lnTo>
                  <a:lnTo>
                    <a:pt x="298" y="536"/>
                  </a:lnTo>
                  <a:lnTo>
                    <a:pt x="298" y="544"/>
                  </a:lnTo>
                  <a:lnTo>
                    <a:pt x="291" y="551"/>
                  </a:lnTo>
                  <a:lnTo>
                    <a:pt x="283" y="551"/>
                  </a:lnTo>
                  <a:lnTo>
                    <a:pt x="283" y="544"/>
                  </a:lnTo>
                  <a:lnTo>
                    <a:pt x="275" y="544"/>
                  </a:lnTo>
                  <a:lnTo>
                    <a:pt x="268" y="536"/>
                  </a:lnTo>
                  <a:lnTo>
                    <a:pt x="268" y="544"/>
                  </a:lnTo>
                  <a:lnTo>
                    <a:pt x="268" y="536"/>
                  </a:lnTo>
                  <a:lnTo>
                    <a:pt x="260" y="536"/>
                  </a:lnTo>
                  <a:lnTo>
                    <a:pt x="260" y="528"/>
                  </a:lnTo>
                  <a:lnTo>
                    <a:pt x="268" y="528"/>
                  </a:lnTo>
                  <a:lnTo>
                    <a:pt x="268" y="536"/>
                  </a:lnTo>
                  <a:lnTo>
                    <a:pt x="268" y="528"/>
                  </a:lnTo>
                  <a:lnTo>
                    <a:pt x="268" y="521"/>
                  </a:lnTo>
                  <a:lnTo>
                    <a:pt x="260" y="521"/>
                  </a:lnTo>
                  <a:lnTo>
                    <a:pt x="260" y="513"/>
                  </a:lnTo>
                  <a:lnTo>
                    <a:pt x="252" y="513"/>
                  </a:lnTo>
                  <a:lnTo>
                    <a:pt x="245" y="513"/>
                  </a:lnTo>
                  <a:lnTo>
                    <a:pt x="245" y="505"/>
                  </a:lnTo>
                  <a:lnTo>
                    <a:pt x="252" y="505"/>
                  </a:lnTo>
                  <a:lnTo>
                    <a:pt x="252" y="513"/>
                  </a:lnTo>
                  <a:lnTo>
                    <a:pt x="252" y="505"/>
                  </a:lnTo>
                  <a:lnTo>
                    <a:pt x="260" y="505"/>
                  </a:lnTo>
                  <a:lnTo>
                    <a:pt x="252" y="505"/>
                  </a:lnTo>
                  <a:lnTo>
                    <a:pt x="252" y="498"/>
                  </a:lnTo>
                  <a:lnTo>
                    <a:pt x="252" y="490"/>
                  </a:lnTo>
                  <a:lnTo>
                    <a:pt x="245" y="490"/>
                  </a:lnTo>
                  <a:lnTo>
                    <a:pt x="237" y="490"/>
                  </a:lnTo>
                  <a:lnTo>
                    <a:pt x="237" y="483"/>
                  </a:lnTo>
                  <a:lnTo>
                    <a:pt x="229" y="483"/>
                  </a:lnTo>
                  <a:lnTo>
                    <a:pt x="229" y="490"/>
                  </a:lnTo>
                  <a:lnTo>
                    <a:pt x="229" y="483"/>
                  </a:lnTo>
                  <a:lnTo>
                    <a:pt x="222" y="483"/>
                  </a:lnTo>
                  <a:lnTo>
                    <a:pt x="222" y="490"/>
                  </a:lnTo>
                  <a:lnTo>
                    <a:pt x="222" y="483"/>
                  </a:lnTo>
                  <a:lnTo>
                    <a:pt x="222" y="475"/>
                  </a:lnTo>
                  <a:lnTo>
                    <a:pt x="222" y="467"/>
                  </a:lnTo>
                  <a:lnTo>
                    <a:pt x="214" y="467"/>
                  </a:lnTo>
                  <a:lnTo>
                    <a:pt x="214" y="460"/>
                  </a:lnTo>
                  <a:lnTo>
                    <a:pt x="206" y="460"/>
                  </a:lnTo>
                  <a:lnTo>
                    <a:pt x="206" y="452"/>
                  </a:lnTo>
                  <a:lnTo>
                    <a:pt x="199" y="452"/>
                  </a:lnTo>
                  <a:lnTo>
                    <a:pt x="199" y="444"/>
                  </a:lnTo>
                  <a:lnTo>
                    <a:pt x="191" y="444"/>
                  </a:lnTo>
                  <a:lnTo>
                    <a:pt x="199" y="444"/>
                  </a:lnTo>
                  <a:lnTo>
                    <a:pt x="191" y="444"/>
                  </a:lnTo>
                  <a:lnTo>
                    <a:pt x="199" y="444"/>
                  </a:lnTo>
                  <a:lnTo>
                    <a:pt x="191" y="444"/>
                  </a:lnTo>
                  <a:lnTo>
                    <a:pt x="199" y="444"/>
                  </a:lnTo>
                  <a:lnTo>
                    <a:pt x="191" y="444"/>
                  </a:lnTo>
                  <a:lnTo>
                    <a:pt x="199" y="444"/>
                  </a:lnTo>
                  <a:lnTo>
                    <a:pt x="199" y="437"/>
                  </a:lnTo>
                  <a:lnTo>
                    <a:pt x="191" y="437"/>
                  </a:lnTo>
                  <a:lnTo>
                    <a:pt x="191" y="429"/>
                  </a:lnTo>
                  <a:lnTo>
                    <a:pt x="183" y="429"/>
                  </a:lnTo>
                  <a:lnTo>
                    <a:pt x="176" y="421"/>
                  </a:lnTo>
                  <a:lnTo>
                    <a:pt x="168" y="421"/>
                  </a:lnTo>
                  <a:lnTo>
                    <a:pt x="168" y="414"/>
                  </a:lnTo>
                  <a:lnTo>
                    <a:pt x="160" y="414"/>
                  </a:lnTo>
                  <a:lnTo>
                    <a:pt x="153" y="414"/>
                  </a:lnTo>
                  <a:lnTo>
                    <a:pt x="153" y="406"/>
                  </a:lnTo>
                  <a:lnTo>
                    <a:pt x="145" y="406"/>
                  </a:lnTo>
                  <a:lnTo>
                    <a:pt x="137" y="406"/>
                  </a:lnTo>
                  <a:lnTo>
                    <a:pt x="137" y="398"/>
                  </a:lnTo>
                  <a:lnTo>
                    <a:pt x="137" y="406"/>
                  </a:lnTo>
                  <a:lnTo>
                    <a:pt x="137" y="398"/>
                  </a:lnTo>
                  <a:lnTo>
                    <a:pt x="130" y="398"/>
                  </a:lnTo>
                  <a:lnTo>
                    <a:pt x="130" y="391"/>
                  </a:lnTo>
                  <a:lnTo>
                    <a:pt x="122" y="391"/>
                  </a:lnTo>
                  <a:lnTo>
                    <a:pt x="122" y="383"/>
                  </a:lnTo>
                  <a:lnTo>
                    <a:pt x="114" y="383"/>
                  </a:lnTo>
                  <a:lnTo>
                    <a:pt x="107" y="383"/>
                  </a:lnTo>
                  <a:lnTo>
                    <a:pt x="107" y="375"/>
                  </a:lnTo>
                  <a:lnTo>
                    <a:pt x="107" y="368"/>
                  </a:lnTo>
                  <a:lnTo>
                    <a:pt x="99" y="368"/>
                  </a:lnTo>
                  <a:lnTo>
                    <a:pt x="107" y="368"/>
                  </a:lnTo>
                  <a:lnTo>
                    <a:pt x="99" y="360"/>
                  </a:lnTo>
                  <a:lnTo>
                    <a:pt x="99" y="352"/>
                  </a:lnTo>
                  <a:lnTo>
                    <a:pt x="91" y="352"/>
                  </a:lnTo>
                  <a:lnTo>
                    <a:pt x="91" y="345"/>
                  </a:lnTo>
                  <a:lnTo>
                    <a:pt x="91" y="337"/>
                  </a:lnTo>
                  <a:lnTo>
                    <a:pt x="91" y="329"/>
                  </a:lnTo>
                  <a:lnTo>
                    <a:pt x="84" y="329"/>
                  </a:lnTo>
                  <a:lnTo>
                    <a:pt x="76" y="329"/>
                  </a:lnTo>
                  <a:lnTo>
                    <a:pt x="76" y="322"/>
                  </a:lnTo>
                  <a:lnTo>
                    <a:pt x="68" y="314"/>
                  </a:lnTo>
                  <a:lnTo>
                    <a:pt x="61" y="314"/>
                  </a:lnTo>
                  <a:lnTo>
                    <a:pt x="61" y="306"/>
                  </a:lnTo>
                  <a:lnTo>
                    <a:pt x="53" y="306"/>
                  </a:lnTo>
                  <a:lnTo>
                    <a:pt x="61" y="306"/>
                  </a:lnTo>
                  <a:lnTo>
                    <a:pt x="68" y="299"/>
                  </a:lnTo>
                  <a:lnTo>
                    <a:pt x="61" y="299"/>
                  </a:lnTo>
                  <a:lnTo>
                    <a:pt x="61" y="291"/>
                  </a:lnTo>
                  <a:lnTo>
                    <a:pt x="61" y="283"/>
                  </a:lnTo>
                  <a:lnTo>
                    <a:pt x="53" y="283"/>
                  </a:lnTo>
                  <a:lnTo>
                    <a:pt x="53" y="276"/>
                  </a:lnTo>
                  <a:lnTo>
                    <a:pt x="45" y="276"/>
                  </a:lnTo>
                  <a:lnTo>
                    <a:pt x="45" y="268"/>
                  </a:lnTo>
                  <a:lnTo>
                    <a:pt x="38" y="268"/>
                  </a:lnTo>
                  <a:lnTo>
                    <a:pt x="30" y="268"/>
                  </a:lnTo>
                  <a:lnTo>
                    <a:pt x="30" y="260"/>
                  </a:lnTo>
                  <a:lnTo>
                    <a:pt x="30" y="268"/>
                  </a:lnTo>
                  <a:lnTo>
                    <a:pt x="30" y="276"/>
                  </a:lnTo>
                  <a:lnTo>
                    <a:pt x="30" y="268"/>
                  </a:lnTo>
                  <a:lnTo>
                    <a:pt x="23" y="268"/>
                  </a:lnTo>
                  <a:lnTo>
                    <a:pt x="30" y="268"/>
                  </a:lnTo>
                  <a:lnTo>
                    <a:pt x="23" y="260"/>
                  </a:lnTo>
                  <a:lnTo>
                    <a:pt x="30" y="260"/>
                  </a:lnTo>
                  <a:lnTo>
                    <a:pt x="23" y="260"/>
                  </a:lnTo>
                  <a:lnTo>
                    <a:pt x="23" y="253"/>
                  </a:lnTo>
                  <a:lnTo>
                    <a:pt x="30" y="253"/>
                  </a:lnTo>
                  <a:lnTo>
                    <a:pt x="30" y="245"/>
                  </a:lnTo>
                  <a:lnTo>
                    <a:pt x="30" y="237"/>
                  </a:lnTo>
                  <a:lnTo>
                    <a:pt x="23" y="230"/>
                  </a:lnTo>
                  <a:lnTo>
                    <a:pt x="30" y="230"/>
                  </a:lnTo>
                  <a:lnTo>
                    <a:pt x="30" y="222"/>
                  </a:lnTo>
                  <a:lnTo>
                    <a:pt x="23" y="222"/>
                  </a:lnTo>
                  <a:lnTo>
                    <a:pt x="23" y="215"/>
                  </a:lnTo>
                  <a:lnTo>
                    <a:pt x="23" y="207"/>
                  </a:lnTo>
                  <a:lnTo>
                    <a:pt x="23" y="215"/>
                  </a:lnTo>
                  <a:lnTo>
                    <a:pt x="15" y="215"/>
                  </a:lnTo>
                  <a:lnTo>
                    <a:pt x="23" y="215"/>
                  </a:lnTo>
                  <a:lnTo>
                    <a:pt x="15" y="215"/>
                  </a:lnTo>
                  <a:lnTo>
                    <a:pt x="7" y="215"/>
                  </a:lnTo>
                  <a:lnTo>
                    <a:pt x="0" y="215"/>
                  </a:lnTo>
                  <a:lnTo>
                    <a:pt x="0" y="207"/>
                  </a:lnTo>
                  <a:lnTo>
                    <a:pt x="0" y="199"/>
                  </a:lnTo>
                  <a:lnTo>
                    <a:pt x="7" y="199"/>
                  </a:lnTo>
                  <a:lnTo>
                    <a:pt x="0" y="199"/>
                  </a:lnTo>
                  <a:lnTo>
                    <a:pt x="7" y="199"/>
                  </a:lnTo>
                  <a:lnTo>
                    <a:pt x="7" y="192"/>
                  </a:lnTo>
                  <a:lnTo>
                    <a:pt x="15" y="192"/>
                  </a:lnTo>
                  <a:lnTo>
                    <a:pt x="15" y="184"/>
                  </a:lnTo>
                  <a:lnTo>
                    <a:pt x="23" y="184"/>
                  </a:lnTo>
                  <a:lnTo>
                    <a:pt x="23" y="192"/>
                  </a:lnTo>
                  <a:lnTo>
                    <a:pt x="23" y="199"/>
                  </a:lnTo>
                  <a:lnTo>
                    <a:pt x="30" y="199"/>
                  </a:lnTo>
                  <a:lnTo>
                    <a:pt x="30" y="207"/>
                  </a:lnTo>
                  <a:lnTo>
                    <a:pt x="30" y="199"/>
                  </a:lnTo>
                  <a:lnTo>
                    <a:pt x="30" y="192"/>
                  </a:lnTo>
                  <a:lnTo>
                    <a:pt x="38" y="192"/>
                  </a:lnTo>
                  <a:lnTo>
                    <a:pt x="38" y="184"/>
                  </a:lnTo>
                  <a:lnTo>
                    <a:pt x="38" y="176"/>
                  </a:lnTo>
                  <a:lnTo>
                    <a:pt x="38" y="169"/>
                  </a:lnTo>
                  <a:lnTo>
                    <a:pt x="38" y="161"/>
                  </a:lnTo>
                  <a:lnTo>
                    <a:pt x="45" y="161"/>
                  </a:lnTo>
                  <a:lnTo>
                    <a:pt x="45" y="153"/>
                  </a:lnTo>
                  <a:lnTo>
                    <a:pt x="45" y="146"/>
                  </a:lnTo>
                  <a:lnTo>
                    <a:pt x="45" y="138"/>
                  </a:lnTo>
                  <a:lnTo>
                    <a:pt x="45" y="130"/>
                  </a:lnTo>
                  <a:lnTo>
                    <a:pt x="45" y="123"/>
                  </a:lnTo>
                  <a:lnTo>
                    <a:pt x="45" y="115"/>
                  </a:lnTo>
                  <a:lnTo>
                    <a:pt x="45" y="107"/>
                  </a:lnTo>
                  <a:lnTo>
                    <a:pt x="45" y="100"/>
                  </a:lnTo>
                  <a:lnTo>
                    <a:pt x="38" y="100"/>
                  </a:lnTo>
                  <a:lnTo>
                    <a:pt x="38" y="92"/>
                  </a:lnTo>
                  <a:lnTo>
                    <a:pt x="38" y="84"/>
                  </a:lnTo>
                  <a:lnTo>
                    <a:pt x="30" y="84"/>
                  </a:lnTo>
                  <a:lnTo>
                    <a:pt x="38" y="84"/>
                  </a:lnTo>
                  <a:lnTo>
                    <a:pt x="38" y="77"/>
                  </a:lnTo>
                  <a:lnTo>
                    <a:pt x="45" y="77"/>
                  </a:lnTo>
                  <a:lnTo>
                    <a:pt x="45" y="69"/>
                  </a:lnTo>
                  <a:lnTo>
                    <a:pt x="45" y="61"/>
                  </a:lnTo>
                  <a:lnTo>
                    <a:pt x="53" y="61"/>
                  </a:lnTo>
                  <a:lnTo>
                    <a:pt x="53" y="54"/>
                  </a:lnTo>
                  <a:lnTo>
                    <a:pt x="61" y="54"/>
                  </a:lnTo>
                  <a:lnTo>
                    <a:pt x="61" y="46"/>
                  </a:lnTo>
                  <a:lnTo>
                    <a:pt x="68" y="46"/>
                  </a:lnTo>
                  <a:lnTo>
                    <a:pt x="68" y="38"/>
                  </a:lnTo>
                  <a:lnTo>
                    <a:pt x="76" y="38"/>
                  </a:lnTo>
                  <a:lnTo>
                    <a:pt x="76" y="31"/>
                  </a:lnTo>
                  <a:lnTo>
                    <a:pt x="84" y="31"/>
                  </a:lnTo>
                  <a:lnTo>
                    <a:pt x="84" y="23"/>
                  </a:lnTo>
                  <a:lnTo>
                    <a:pt x="91" y="23"/>
                  </a:lnTo>
                  <a:lnTo>
                    <a:pt x="91" y="15"/>
                  </a:lnTo>
                  <a:lnTo>
                    <a:pt x="91" y="8"/>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29" name="Google Shape;1429;p70"/>
            <p:cNvSpPr/>
            <p:nvPr/>
          </p:nvSpPr>
          <p:spPr>
            <a:xfrm>
              <a:off x="3460750" y="6084888"/>
              <a:ext cx="1093788" cy="704850"/>
            </a:xfrm>
            <a:custGeom>
              <a:avLst/>
              <a:gdLst/>
              <a:ahLst/>
              <a:cxnLst/>
              <a:rect l="l" t="t" r="r" b="b"/>
              <a:pathLst>
                <a:path w="689" h="444" extrusionOk="0">
                  <a:moveTo>
                    <a:pt x="61" y="61"/>
                  </a:moveTo>
                  <a:lnTo>
                    <a:pt x="61" y="53"/>
                  </a:lnTo>
                  <a:lnTo>
                    <a:pt x="69" y="53"/>
                  </a:lnTo>
                  <a:lnTo>
                    <a:pt x="69" y="61"/>
                  </a:lnTo>
                  <a:lnTo>
                    <a:pt x="76" y="61"/>
                  </a:lnTo>
                  <a:lnTo>
                    <a:pt x="76" y="69"/>
                  </a:lnTo>
                  <a:lnTo>
                    <a:pt x="76" y="61"/>
                  </a:lnTo>
                  <a:lnTo>
                    <a:pt x="84" y="61"/>
                  </a:lnTo>
                  <a:lnTo>
                    <a:pt x="92" y="61"/>
                  </a:lnTo>
                  <a:lnTo>
                    <a:pt x="92" y="69"/>
                  </a:lnTo>
                  <a:lnTo>
                    <a:pt x="92" y="61"/>
                  </a:lnTo>
                  <a:lnTo>
                    <a:pt x="92" y="53"/>
                  </a:lnTo>
                  <a:lnTo>
                    <a:pt x="99" y="53"/>
                  </a:lnTo>
                  <a:lnTo>
                    <a:pt x="99" y="46"/>
                  </a:lnTo>
                  <a:lnTo>
                    <a:pt x="107" y="46"/>
                  </a:lnTo>
                  <a:lnTo>
                    <a:pt x="115" y="38"/>
                  </a:lnTo>
                  <a:lnTo>
                    <a:pt x="122" y="38"/>
                  </a:lnTo>
                  <a:lnTo>
                    <a:pt x="122" y="46"/>
                  </a:lnTo>
                  <a:lnTo>
                    <a:pt x="130" y="46"/>
                  </a:lnTo>
                  <a:lnTo>
                    <a:pt x="138" y="46"/>
                  </a:lnTo>
                  <a:lnTo>
                    <a:pt x="145" y="46"/>
                  </a:lnTo>
                  <a:lnTo>
                    <a:pt x="153" y="46"/>
                  </a:lnTo>
                  <a:lnTo>
                    <a:pt x="153" y="38"/>
                  </a:lnTo>
                  <a:lnTo>
                    <a:pt x="161" y="38"/>
                  </a:lnTo>
                  <a:lnTo>
                    <a:pt x="168" y="38"/>
                  </a:lnTo>
                  <a:lnTo>
                    <a:pt x="168" y="30"/>
                  </a:lnTo>
                  <a:lnTo>
                    <a:pt x="176" y="30"/>
                  </a:lnTo>
                  <a:lnTo>
                    <a:pt x="184" y="30"/>
                  </a:lnTo>
                  <a:lnTo>
                    <a:pt x="184" y="38"/>
                  </a:lnTo>
                  <a:lnTo>
                    <a:pt x="191" y="38"/>
                  </a:lnTo>
                  <a:lnTo>
                    <a:pt x="199" y="38"/>
                  </a:lnTo>
                  <a:lnTo>
                    <a:pt x="199" y="30"/>
                  </a:lnTo>
                  <a:lnTo>
                    <a:pt x="207" y="30"/>
                  </a:lnTo>
                  <a:lnTo>
                    <a:pt x="207" y="23"/>
                  </a:lnTo>
                  <a:lnTo>
                    <a:pt x="207" y="15"/>
                  </a:lnTo>
                  <a:lnTo>
                    <a:pt x="214" y="15"/>
                  </a:lnTo>
                  <a:lnTo>
                    <a:pt x="222" y="15"/>
                  </a:lnTo>
                  <a:lnTo>
                    <a:pt x="222" y="23"/>
                  </a:lnTo>
                  <a:lnTo>
                    <a:pt x="230" y="23"/>
                  </a:lnTo>
                  <a:lnTo>
                    <a:pt x="237" y="23"/>
                  </a:lnTo>
                  <a:lnTo>
                    <a:pt x="237" y="30"/>
                  </a:lnTo>
                  <a:lnTo>
                    <a:pt x="230" y="30"/>
                  </a:lnTo>
                  <a:lnTo>
                    <a:pt x="230" y="38"/>
                  </a:lnTo>
                  <a:lnTo>
                    <a:pt x="230" y="46"/>
                  </a:lnTo>
                  <a:lnTo>
                    <a:pt x="230" y="53"/>
                  </a:lnTo>
                  <a:lnTo>
                    <a:pt x="237" y="53"/>
                  </a:lnTo>
                  <a:lnTo>
                    <a:pt x="237" y="46"/>
                  </a:lnTo>
                  <a:lnTo>
                    <a:pt x="245" y="46"/>
                  </a:lnTo>
                  <a:lnTo>
                    <a:pt x="253" y="46"/>
                  </a:lnTo>
                  <a:lnTo>
                    <a:pt x="253" y="38"/>
                  </a:lnTo>
                  <a:lnTo>
                    <a:pt x="253" y="46"/>
                  </a:lnTo>
                  <a:lnTo>
                    <a:pt x="260" y="46"/>
                  </a:lnTo>
                  <a:lnTo>
                    <a:pt x="268" y="46"/>
                  </a:lnTo>
                  <a:lnTo>
                    <a:pt x="268" y="38"/>
                  </a:lnTo>
                  <a:lnTo>
                    <a:pt x="276" y="38"/>
                  </a:lnTo>
                  <a:lnTo>
                    <a:pt x="276" y="30"/>
                  </a:lnTo>
                  <a:lnTo>
                    <a:pt x="283" y="30"/>
                  </a:lnTo>
                  <a:lnTo>
                    <a:pt x="283" y="23"/>
                  </a:lnTo>
                  <a:lnTo>
                    <a:pt x="283" y="15"/>
                  </a:lnTo>
                  <a:lnTo>
                    <a:pt x="291" y="15"/>
                  </a:lnTo>
                  <a:lnTo>
                    <a:pt x="299" y="15"/>
                  </a:lnTo>
                  <a:lnTo>
                    <a:pt x="306" y="15"/>
                  </a:lnTo>
                  <a:lnTo>
                    <a:pt x="314" y="15"/>
                  </a:lnTo>
                  <a:lnTo>
                    <a:pt x="314" y="7"/>
                  </a:lnTo>
                  <a:lnTo>
                    <a:pt x="314" y="0"/>
                  </a:lnTo>
                  <a:lnTo>
                    <a:pt x="322" y="0"/>
                  </a:lnTo>
                  <a:lnTo>
                    <a:pt x="314" y="0"/>
                  </a:lnTo>
                  <a:lnTo>
                    <a:pt x="322" y="0"/>
                  </a:lnTo>
                  <a:lnTo>
                    <a:pt x="329" y="0"/>
                  </a:lnTo>
                  <a:lnTo>
                    <a:pt x="329" y="7"/>
                  </a:lnTo>
                  <a:lnTo>
                    <a:pt x="329" y="0"/>
                  </a:lnTo>
                  <a:lnTo>
                    <a:pt x="337" y="0"/>
                  </a:lnTo>
                  <a:lnTo>
                    <a:pt x="337" y="7"/>
                  </a:lnTo>
                  <a:lnTo>
                    <a:pt x="337" y="15"/>
                  </a:lnTo>
                  <a:lnTo>
                    <a:pt x="337" y="23"/>
                  </a:lnTo>
                  <a:lnTo>
                    <a:pt x="337" y="15"/>
                  </a:lnTo>
                  <a:lnTo>
                    <a:pt x="344" y="15"/>
                  </a:lnTo>
                  <a:lnTo>
                    <a:pt x="344" y="23"/>
                  </a:lnTo>
                  <a:lnTo>
                    <a:pt x="352" y="23"/>
                  </a:lnTo>
                  <a:lnTo>
                    <a:pt x="352" y="15"/>
                  </a:lnTo>
                  <a:lnTo>
                    <a:pt x="352" y="23"/>
                  </a:lnTo>
                  <a:lnTo>
                    <a:pt x="360" y="23"/>
                  </a:lnTo>
                  <a:lnTo>
                    <a:pt x="360" y="15"/>
                  </a:lnTo>
                  <a:lnTo>
                    <a:pt x="360" y="7"/>
                  </a:lnTo>
                  <a:lnTo>
                    <a:pt x="360" y="15"/>
                  </a:lnTo>
                  <a:lnTo>
                    <a:pt x="367" y="15"/>
                  </a:lnTo>
                  <a:lnTo>
                    <a:pt x="367" y="23"/>
                  </a:lnTo>
                  <a:lnTo>
                    <a:pt x="375" y="30"/>
                  </a:lnTo>
                  <a:lnTo>
                    <a:pt x="375" y="38"/>
                  </a:lnTo>
                  <a:lnTo>
                    <a:pt x="383" y="38"/>
                  </a:lnTo>
                  <a:lnTo>
                    <a:pt x="390" y="38"/>
                  </a:lnTo>
                  <a:lnTo>
                    <a:pt x="398" y="38"/>
                  </a:lnTo>
                  <a:lnTo>
                    <a:pt x="398" y="46"/>
                  </a:lnTo>
                  <a:lnTo>
                    <a:pt x="398" y="53"/>
                  </a:lnTo>
                  <a:lnTo>
                    <a:pt x="406" y="53"/>
                  </a:lnTo>
                  <a:lnTo>
                    <a:pt x="406" y="46"/>
                  </a:lnTo>
                  <a:lnTo>
                    <a:pt x="413" y="46"/>
                  </a:lnTo>
                  <a:lnTo>
                    <a:pt x="413" y="53"/>
                  </a:lnTo>
                  <a:lnTo>
                    <a:pt x="421" y="53"/>
                  </a:lnTo>
                  <a:lnTo>
                    <a:pt x="429" y="53"/>
                  </a:lnTo>
                  <a:lnTo>
                    <a:pt x="436" y="53"/>
                  </a:lnTo>
                  <a:lnTo>
                    <a:pt x="436" y="61"/>
                  </a:lnTo>
                  <a:lnTo>
                    <a:pt x="444" y="61"/>
                  </a:lnTo>
                  <a:lnTo>
                    <a:pt x="444" y="69"/>
                  </a:lnTo>
                  <a:lnTo>
                    <a:pt x="452" y="69"/>
                  </a:lnTo>
                  <a:lnTo>
                    <a:pt x="459" y="69"/>
                  </a:lnTo>
                  <a:lnTo>
                    <a:pt x="459" y="76"/>
                  </a:lnTo>
                  <a:lnTo>
                    <a:pt x="459" y="84"/>
                  </a:lnTo>
                  <a:lnTo>
                    <a:pt x="467" y="84"/>
                  </a:lnTo>
                  <a:lnTo>
                    <a:pt x="475" y="84"/>
                  </a:lnTo>
                  <a:lnTo>
                    <a:pt x="482" y="84"/>
                  </a:lnTo>
                  <a:lnTo>
                    <a:pt x="490" y="84"/>
                  </a:lnTo>
                  <a:lnTo>
                    <a:pt x="490" y="76"/>
                  </a:lnTo>
                  <a:lnTo>
                    <a:pt x="490" y="84"/>
                  </a:lnTo>
                  <a:lnTo>
                    <a:pt x="498" y="76"/>
                  </a:lnTo>
                  <a:lnTo>
                    <a:pt x="505" y="76"/>
                  </a:lnTo>
                  <a:lnTo>
                    <a:pt x="513" y="76"/>
                  </a:lnTo>
                  <a:lnTo>
                    <a:pt x="513" y="69"/>
                  </a:lnTo>
                  <a:lnTo>
                    <a:pt x="513" y="76"/>
                  </a:lnTo>
                  <a:lnTo>
                    <a:pt x="521" y="76"/>
                  </a:lnTo>
                  <a:lnTo>
                    <a:pt x="521" y="69"/>
                  </a:lnTo>
                  <a:lnTo>
                    <a:pt x="528" y="69"/>
                  </a:lnTo>
                  <a:lnTo>
                    <a:pt x="528" y="76"/>
                  </a:lnTo>
                  <a:lnTo>
                    <a:pt x="528" y="69"/>
                  </a:lnTo>
                  <a:lnTo>
                    <a:pt x="536" y="69"/>
                  </a:lnTo>
                  <a:lnTo>
                    <a:pt x="536" y="76"/>
                  </a:lnTo>
                  <a:lnTo>
                    <a:pt x="544" y="76"/>
                  </a:lnTo>
                  <a:lnTo>
                    <a:pt x="544" y="69"/>
                  </a:lnTo>
                  <a:lnTo>
                    <a:pt x="544" y="76"/>
                  </a:lnTo>
                  <a:lnTo>
                    <a:pt x="551" y="76"/>
                  </a:lnTo>
                  <a:lnTo>
                    <a:pt x="551" y="84"/>
                  </a:lnTo>
                  <a:lnTo>
                    <a:pt x="559" y="92"/>
                  </a:lnTo>
                  <a:lnTo>
                    <a:pt x="559" y="99"/>
                  </a:lnTo>
                  <a:lnTo>
                    <a:pt x="559" y="107"/>
                  </a:lnTo>
                  <a:lnTo>
                    <a:pt x="567" y="107"/>
                  </a:lnTo>
                  <a:lnTo>
                    <a:pt x="574" y="115"/>
                  </a:lnTo>
                  <a:lnTo>
                    <a:pt x="582" y="115"/>
                  </a:lnTo>
                  <a:lnTo>
                    <a:pt x="582" y="107"/>
                  </a:lnTo>
                  <a:lnTo>
                    <a:pt x="582" y="99"/>
                  </a:lnTo>
                  <a:lnTo>
                    <a:pt x="582" y="92"/>
                  </a:lnTo>
                  <a:lnTo>
                    <a:pt x="582" y="84"/>
                  </a:lnTo>
                  <a:lnTo>
                    <a:pt x="582" y="76"/>
                  </a:lnTo>
                  <a:lnTo>
                    <a:pt x="582" y="69"/>
                  </a:lnTo>
                  <a:lnTo>
                    <a:pt x="582" y="61"/>
                  </a:lnTo>
                  <a:lnTo>
                    <a:pt x="589" y="61"/>
                  </a:lnTo>
                  <a:lnTo>
                    <a:pt x="589" y="53"/>
                  </a:lnTo>
                  <a:lnTo>
                    <a:pt x="589" y="46"/>
                  </a:lnTo>
                  <a:lnTo>
                    <a:pt x="589" y="38"/>
                  </a:lnTo>
                  <a:lnTo>
                    <a:pt x="589" y="30"/>
                  </a:lnTo>
                  <a:lnTo>
                    <a:pt x="597" y="30"/>
                  </a:lnTo>
                  <a:lnTo>
                    <a:pt x="597" y="23"/>
                  </a:lnTo>
                  <a:lnTo>
                    <a:pt x="605" y="23"/>
                  </a:lnTo>
                  <a:lnTo>
                    <a:pt x="605" y="15"/>
                  </a:lnTo>
                  <a:lnTo>
                    <a:pt x="612" y="15"/>
                  </a:lnTo>
                  <a:lnTo>
                    <a:pt x="612" y="23"/>
                  </a:lnTo>
                  <a:lnTo>
                    <a:pt x="620" y="23"/>
                  </a:lnTo>
                  <a:lnTo>
                    <a:pt x="620" y="30"/>
                  </a:lnTo>
                  <a:lnTo>
                    <a:pt x="628" y="30"/>
                  </a:lnTo>
                  <a:lnTo>
                    <a:pt x="628" y="38"/>
                  </a:lnTo>
                  <a:lnTo>
                    <a:pt x="635" y="38"/>
                  </a:lnTo>
                  <a:lnTo>
                    <a:pt x="643" y="46"/>
                  </a:lnTo>
                  <a:lnTo>
                    <a:pt x="643" y="53"/>
                  </a:lnTo>
                  <a:lnTo>
                    <a:pt x="651" y="53"/>
                  </a:lnTo>
                  <a:lnTo>
                    <a:pt x="643" y="53"/>
                  </a:lnTo>
                  <a:lnTo>
                    <a:pt x="651" y="53"/>
                  </a:lnTo>
                  <a:lnTo>
                    <a:pt x="651" y="61"/>
                  </a:lnTo>
                  <a:lnTo>
                    <a:pt x="643" y="61"/>
                  </a:lnTo>
                  <a:lnTo>
                    <a:pt x="643" y="69"/>
                  </a:lnTo>
                  <a:lnTo>
                    <a:pt x="651" y="69"/>
                  </a:lnTo>
                  <a:lnTo>
                    <a:pt x="651" y="76"/>
                  </a:lnTo>
                  <a:lnTo>
                    <a:pt x="651" y="84"/>
                  </a:lnTo>
                  <a:lnTo>
                    <a:pt x="658" y="84"/>
                  </a:lnTo>
                  <a:lnTo>
                    <a:pt x="658" y="92"/>
                  </a:lnTo>
                  <a:lnTo>
                    <a:pt x="658" y="84"/>
                  </a:lnTo>
                  <a:lnTo>
                    <a:pt x="658" y="92"/>
                  </a:lnTo>
                  <a:lnTo>
                    <a:pt x="666" y="92"/>
                  </a:lnTo>
                  <a:lnTo>
                    <a:pt x="666" y="99"/>
                  </a:lnTo>
                  <a:lnTo>
                    <a:pt x="666" y="107"/>
                  </a:lnTo>
                  <a:lnTo>
                    <a:pt x="674" y="107"/>
                  </a:lnTo>
                  <a:lnTo>
                    <a:pt x="666" y="115"/>
                  </a:lnTo>
                  <a:lnTo>
                    <a:pt x="674" y="115"/>
                  </a:lnTo>
                  <a:lnTo>
                    <a:pt x="666" y="115"/>
                  </a:lnTo>
                  <a:lnTo>
                    <a:pt x="674" y="115"/>
                  </a:lnTo>
                  <a:lnTo>
                    <a:pt x="674" y="122"/>
                  </a:lnTo>
                  <a:lnTo>
                    <a:pt x="674" y="130"/>
                  </a:lnTo>
                  <a:lnTo>
                    <a:pt x="674" y="138"/>
                  </a:lnTo>
                  <a:lnTo>
                    <a:pt x="666" y="138"/>
                  </a:lnTo>
                  <a:lnTo>
                    <a:pt x="674" y="138"/>
                  </a:lnTo>
                  <a:lnTo>
                    <a:pt x="674" y="145"/>
                  </a:lnTo>
                  <a:lnTo>
                    <a:pt x="666" y="145"/>
                  </a:lnTo>
                  <a:lnTo>
                    <a:pt x="666" y="153"/>
                  </a:lnTo>
                  <a:lnTo>
                    <a:pt x="674" y="153"/>
                  </a:lnTo>
                  <a:lnTo>
                    <a:pt x="674" y="161"/>
                  </a:lnTo>
                  <a:lnTo>
                    <a:pt x="681" y="161"/>
                  </a:lnTo>
                  <a:lnTo>
                    <a:pt x="674" y="161"/>
                  </a:lnTo>
                  <a:lnTo>
                    <a:pt x="674" y="168"/>
                  </a:lnTo>
                  <a:lnTo>
                    <a:pt x="666" y="168"/>
                  </a:lnTo>
                  <a:lnTo>
                    <a:pt x="666" y="176"/>
                  </a:lnTo>
                  <a:lnTo>
                    <a:pt x="666" y="184"/>
                  </a:lnTo>
                  <a:lnTo>
                    <a:pt x="674" y="184"/>
                  </a:lnTo>
                  <a:lnTo>
                    <a:pt x="666" y="184"/>
                  </a:lnTo>
                  <a:lnTo>
                    <a:pt x="666" y="191"/>
                  </a:lnTo>
                  <a:lnTo>
                    <a:pt x="658" y="191"/>
                  </a:lnTo>
                  <a:lnTo>
                    <a:pt x="651" y="199"/>
                  </a:lnTo>
                  <a:lnTo>
                    <a:pt x="643" y="199"/>
                  </a:lnTo>
                  <a:lnTo>
                    <a:pt x="643" y="207"/>
                  </a:lnTo>
                  <a:lnTo>
                    <a:pt x="643" y="214"/>
                  </a:lnTo>
                  <a:lnTo>
                    <a:pt x="635" y="214"/>
                  </a:lnTo>
                  <a:lnTo>
                    <a:pt x="635" y="222"/>
                  </a:lnTo>
                  <a:lnTo>
                    <a:pt x="635" y="229"/>
                  </a:lnTo>
                  <a:lnTo>
                    <a:pt x="643" y="229"/>
                  </a:lnTo>
                  <a:lnTo>
                    <a:pt x="643" y="237"/>
                  </a:lnTo>
                  <a:lnTo>
                    <a:pt x="643" y="245"/>
                  </a:lnTo>
                  <a:lnTo>
                    <a:pt x="643" y="252"/>
                  </a:lnTo>
                  <a:lnTo>
                    <a:pt x="651" y="252"/>
                  </a:lnTo>
                  <a:lnTo>
                    <a:pt x="651" y="260"/>
                  </a:lnTo>
                  <a:lnTo>
                    <a:pt x="658" y="260"/>
                  </a:lnTo>
                  <a:lnTo>
                    <a:pt x="666" y="260"/>
                  </a:lnTo>
                  <a:lnTo>
                    <a:pt x="666" y="268"/>
                  </a:lnTo>
                  <a:lnTo>
                    <a:pt x="674" y="268"/>
                  </a:lnTo>
                  <a:lnTo>
                    <a:pt x="666" y="268"/>
                  </a:lnTo>
                  <a:lnTo>
                    <a:pt x="674" y="275"/>
                  </a:lnTo>
                  <a:lnTo>
                    <a:pt x="674" y="283"/>
                  </a:lnTo>
                  <a:lnTo>
                    <a:pt x="674" y="291"/>
                  </a:lnTo>
                  <a:lnTo>
                    <a:pt x="674" y="298"/>
                  </a:lnTo>
                  <a:lnTo>
                    <a:pt x="681" y="298"/>
                  </a:lnTo>
                  <a:lnTo>
                    <a:pt x="681" y="306"/>
                  </a:lnTo>
                  <a:lnTo>
                    <a:pt x="681" y="314"/>
                  </a:lnTo>
                  <a:lnTo>
                    <a:pt x="681" y="321"/>
                  </a:lnTo>
                  <a:lnTo>
                    <a:pt x="689" y="321"/>
                  </a:lnTo>
                  <a:lnTo>
                    <a:pt x="689" y="329"/>
                  </a:lnTo>
                  <a:lnTo>
                    <a:pt x="681" y="329"/>
                  </a:lnTo>
                  <a:lnTo>
                    <a:pt x="674" y="329"/>
                  </a:lnTo>
                  <a:lnTo>
                    <a:pt x="674" y="337"/>
                  </a:lnTo>
                  <a:lnTo>
                    <a:pt x="666" y="337"/>
                  </a:lnTo>
                  <a:lnTo>
                    <a:pt x="666" y="344"/>
                  </a:lnTo>
                  <a:lnTo>
                    <a:pt x="666" y="352"/>
                  </a:lnTo>
                  <a:lnTo>
                    <a:pt x="658" y="352"/>
                  </a:lnTo>
                  <a:lnTo>
                    <a:pt x="651" y="352"/>
                  </a:lnTo>
                  <a:lnTo>
                    <a:pt x="643" y="352"/>
                  </a:lnTo>
                  <a:lnTo>
                    <a:pt x="643" y="360"/>
                  </a:lnTo>
                  <a:lnTo>
                    <a:pt x="643" y="367"/>
                  </a:lnTo>
                  <a:lnTo>
                    <a:pt x="643" y="375"/>
                  </a:lnTo>
                  <a:lnTo>
                    <a:pt x="643" y="383"/>
                  </a:lnTo>
                  <a:lnTo>
                    <a:pt x="635" y="383"/>
                  </a:lnTo>
                  <a:lnTo>
                    <a:pt x="628" y="375"/>
                  </a:lnTo>
                  <a:lnTo>
                    <a:pt x="620" y="375"/>
                  </a:lnTo>
                  <a:lnTo>
                    <a:pt x="612" y="375"/>
                  </a:lnTo>
                  <a:lnTo>
                    <a:pt x="612" y="383"/>
                  </a:lnTo>
                  <a:lnTo>
                    <a:pt x="605" y="383"/>
                  </a:lnTo>
                  <a:lnTo>
                    <a:pt x="605" y="390"/>
                  </a:lnTo>
                  <a:lnTo>
                    <a:pt x="605" y="383"/>
                  </a:lnTo>
                  <a:lnTo>
                    <a:pt x="597" y="383"/>
                  </a:lnTo>
                  <a:lnTo>
                    <a:pt x="597" y="375"/>
                  </a:lnTo>
                  <a:lnTo>
                    <a:pt x="589" y="375"/>
                  </a:lnTo>
                  <a:lnTo>
                    <a:pt x="589" y="367"/>
                  </a:lnTo>
                  <a:lnTo>
                    <a:pt x="582" y="367"/>
                  </a:lnTo>
                  <a:lnTo>
                    <a:pt x="582" y="360"/>
                  </a:lnTo>
                  <a:lnTo>
                    <a:pt x="574" y="360"/>
                  </a:lnTo>
                  <a:lnTo>
                    <a:pt x="574" y="352"/>
                  </a:lnTo>
                  <a:lnTo>
                    <a:pt x="567" y="344"/>
                  </a:lnTo>
                  <a:lnTo>
                    <a:pt x="559" y="344"/>
                  </a:lnTo>
                  <a:lnTo>
                    <a:pt x="551" y="344"/>
                  </a:lnTo>
                  <a:lnTo>
                    <a:pt x="551" y="352"/>
                  </a:lnTo>
                  <a:lnTo>
                    <a:pt x="551" y="360"/>
                  </a:lnTo>
                  <a:lnTo>
                    <a:pt x="544" y="360"/>
                  </a:lnTo>
                  <a:lnTo>
                    <a:pt x="544" y="352"/>
                  </a:lnTo>
                  <a:lnTo>
                    <a:pt x="536" y="352"/>
                  </a:lnTo>
                  <a:lnTo>
                    <a:pt x="536" y="360"/>
                  </a:lnTo>
                  <a:lnTo>
                    <a:pt x="528" y="360"/>
                  </a:lnTo>
                  <a:lnTo>
                    <a:pt x="528" y="367"/>
                  </a:lnTo>
                  <a:lnTo>
                    <a:pt x="521" y="367"/>
                  </a:lnTo>
                  <a:lnTo>
                    <a:pt x="513" y="367"/>
                  </a:lnTo>
                  <a:lnTo>
                    <a:pt x="513" y="360"/>
                  </a:lnTo>
                  <a:lnTo>
                    <a:pt x="505" y="360"/>
                  </a:lnTo>
                  <a:lnTo>
                    <a:pt x="505" y="352"/>
                  </a:lnTo>
                  <a:lnTo>
                    <a:pt x="498" y="352"/>
                  </a:lnTo>
                  <a:lnTo>
                    <a:pt x="490" y="352"/>
                  </a:lnTo>
                  <a:lnTo>
                    <a:pt x="490" y="344"/>
                  </a:lnTo>
                  <a:lnTo>
                    <a:pt x="482" y="344"/>
                  </a:lnTo>
                  <a:lnTo>
                    <a:pt x="475" y="344"/>
                  </a:lnTo>
                  <a:lnTo>
                    <a:pt x="482" y="344"/>
                  </a:lnTo>
                  <a:lnTo>
                    <a:pt x="482" y="337"/>
                  </a:lnTo>
                  <a:lnTo>
                    <a:pt x="475" y="337"/>
                  </a:lnTo>
                  <a:lnTo>
                    <a:pt x="475" y="329"/>
                  </a:lnTo>
                  <a:lnTo>
                    <a:pt x="475" y="321"/>
                  </a:lnTo>
                  <a:lnTo>
                    <a:pt x="467" y="321"/>
                  </a:lnTo>
                  <a:lnTo>
                    <a:pt x="459" y="321"/>
                  </a:lnTo>
                  <a:lnTo>
                    <a:pt x="459" y="314"/>
                  </a:lnTo>
                  <a:lnTo>
                    <a:pt x="459" y="306"/>
                  </a:lnTo>
                  <a:lnTo>
                    <a:pt x="452" y="306"/>
                  </a:lnTo>
                  <a:lnTo>
                    <a:pt x="459" y="306"/>
                  </a:lnTo>
                  <a:lnTo>
                    <a:pt x="452" y="306"/>
                  </a:lnTo>
                  <a:lnTo>
                    <a:pt x="452" y="298"/>
                  </a:lnTo>
                  <a:lnTo>
                    <a:pt x="444" y="298"/>
                  </a:lnTo>
                  <a:lnTo>
                    <a:pt x="444" y="306"/>
                  </a:lnTo>
                  <a:lnTo>
                    <a:pt x="444" y="298"/>
                  </a:lnTo>
                  <a:lnTo>
                    <a:pt x="436" y="298"/>
                  </a:lnTo>
                  <a:lnTo>
                    <a:pt x="429" y="298"/>
                  </a:lnTo>
                  <a:lnTo>
                    <a:pt x="429" y="291"/>
                  </a:lnTo>
                  <a:lnTo>
                    <a:pt x="421" y="291"/>
                  </a:lnTo>
                  <a:lnTo>
                    <a:pt x="421" y="298"/>
                  </a:lnTo>
                  <a:lnTo>
                    <a:pt x="421" y="291"/>
                  </a:lnTo>
                  <a:lnTo>
                    <a:pt x="413" y="291"/>
                  </a:lnTo>
                  <a:lnTo>
                    <a:pt x="406" y="291"/>
                  </a:lnTo>
                  <a:lnTo>
                    <a:pt x="406" y="298"/>
                  </a:lnTo>
                  <a:lnTo>
                    <a:pt x="406" y="306"/>
                  </a:lnTo>
                  <a:lnTo>
                    <a:pt x="398" y="306"/>
                  </a:lnTo>
                  <a:lnTo>
                    <a:pt x="390" y="306"/>
                  </a:lnTo>
                  <a:lnTo>
                    <a:pt x="383" y="306"/>
                  </a:lnTo>
                  <a:lnTo>
                    <a:pt x="375" y="306"/>
                  </a:lnTo>
                  <a:lnTo>
                    <a:pt x="367" y="306"/>
                  </a:lnTo>
                  <a:lnTo>
                    <a:pt x="367" y="314"/>
                  </a:lnTo>
                  <a:lnTo>
                    <a:pt x="367" y="306"/>
                  </a:lnTo>
                  <a:lnTo>
                    <a:pt x="360" y="314"/>
                  </a:lnTo>
                  <a:lnTo>
                    <a:pt x="360" y="306"/>
                  </a:lnTo>
                  <a:lnTo>
                    <a:pt x="352" y="306"/>
                  </a:lnTo>
                  <a:lnTo>
                    <a:pt x="352" y="298"/>
                  </a:lnTo>
                  <a:lnTo>
                    <a:pt x="344" y="298"/>
                  </a:lnTo>
                  <a:lnTo>
                    <a:pt x="337" y="298"/>
                  </a:lnTo>
                  <a:lnTo>
                    <a:pt x="329" y="298"/>
                  </a:lnTo>
                  <a:lnTo>
                    <a:pt x="322" y="298"/>
                  </a:lnTo>
                  <a:lnTo>
                    <a:pt x="322" y="306"/>
                  </a:lnTo>
                  <a:lnTo>
                    <a:pt x="314" y="306"/>
                  </a:lnTo>
                  <a:lnTo>
                    <a:pt x="322" y="306"/>
                  </a:lnTo>
                  <a:lnTo>
                    <a:pt x="314" y="306"/>
                  </a:lnTo>
                  <a:lnTo>
                    <a:pt x="322" y="314"/>
                  </a:lnTo>
                  <a:lnTo>
                    <a:pt x="322" y="321"/>
                  </a:lnTo>
                  <a:lnTo>
                    <a:pt x="322" y="329"/>
                  </a:lnTo>
                  <a:lnTo>
                    <a:pt x="314" y="329"/>
                  </a:lnTo>
                  <a:lnTo>
                    <a:pt x="322" y="329"/>
                  </a:lnTo>
                  <a:lnTo>
                    <a:pt x="322" y="337"/>
                  </a:lnTo>
                  <a:lnTo>
                    <a:pt x="322" y="344"/>
                  </a:lnTo>
                  <a:lnTo>
                    <a:pt x="322" y="337"/>
                  </a:lnTo>
                  <a:lnTo>
                    <a:pt x="322" y="344"/>
                  </a:lnTo>
                  <a:lnTo>
                    <a:pt x="314" y="344"/>
                  </a:lnTo>
                  <a:lnTo>
                    <a:pt x="314" y="352"/>
                  </a:lnTo>
                  <a:lnTo>
                    <a:pt x="314" y="360"/>
                  </a:lnTo>
                  <a:lnTo>
                    <a:pt x="306" y="360"/>
                  </a:lnTo>
                  <a:lnTo>
                    <a:pt x="306" y="367"/>
                  </a:lnTo>
                  <a:lnTo>
                    <a:pt x="306" y="375"/>
                  </a:lnTo>
                  <a:lnTo>
                    <a:pt x="306" y="383"/>
                  </a:lnTo>
                  <a:lnTo>
                    <a:pt x="299" y="383"/>
                  </a:lnTo>
                  <a:lnTo>
                    <a:pt x="299" y="375"/>
                  </a:lnTo>
                  <a:lnTo>
                    <a:pt x="291" y="375"/>
                  </a:lnTo>
                  <a:lnTo>
                    <a:pt x="291" y="383"/>
                  </a:lnTo>
                  <a:lnTo>
                    <a:pt x="283" y="383"/>
                  </a:lnTo>
                  <a:lnTo>
                    <a:pt x="291" y="383"/>
                  </a:lnTo>
                  <a:lnTo>
                    <a:pt x="283" y="383"/>
                  </a:lnTo>
                  <a:lnTo>
                    <a:pt x="291" y="383"/>
                  </a:lnTo>
                  <a:lnTo>
                    <a:pt x="291" y="390"/>
                  </a:lnTo>
                  <a:lnTo>
                    <a:pt x="283" y="390"/>
                  </a:lnTo>
                  <a:lnTo>
                    <a:pt x="291" y="398"/>
                  </a:lnTo>
                  <a:lnTo>
                    <a:pt x="283" y="398"/>
                  </a:lnTo>
                  <a:lnTo>
                    <a:pt x="276" y="398"/>
                  </a:lnTo>
                  <a:lnTo>
                    <a:pt x="268" y="398"/>
                  </a:lnTo>
                  <a:lnTo>
                    <a:pt x="268" y="406"/>
                  </a:lnTo>
                  <a:lnTo>
                    <a:pt x="268" y="398"/>
                  </a:lnTo>
                  <a:lnTo>
                    <a:pt x="268" y="406"/>
                  </a:lnTo>
                  <a:lnTo>
                    <a:pt x="260" y="406"/>
                  </a:lnTo>
                  <a:lnTo>
                    <a:pt x="268" y="406"/>
                  </a:lnTo>
                  <a:lnTo>
                    <a:pt x="260" y="406"/>
                  </a:lnTo>
                  <a:lnTo>
                    <a:pt x="260" y="413"/>
                  </a:lnTo>
                  <a:lnTo>
                    <a:pt x="253" y="413"/>
                  </a:lnTo>
                  <a:lnTo>
                    <a:pt x="253" y="421"/>
                  </a:lnTo>
                  <a:lnTo>
                    <a:pt x="245" y="421"/>
                  </a:lnTo>
                  <a:lnTo>
                    <a:pt x="245" y="429"/>
                  </a:lnTo>
                  <a:lnTo>
                    <a:pt x="245" y="436"/>
                  </a:lnTo>
                  <a:lnTo>
                    <a:pt x="237" y="436"/>
                  </a:lnTo>
                  <a:lnTo>
                    <a:pt x="237" y="429"/>
                  </a:lnTo>
                  <a:lnTo>
                    <a:pt x="237" y="436"/>
                  </a:lnTo>
                  <a:lnTo>
                    <a:pt x="237" y="444"/>
                  </a:lnTo>
                  <a:lnTo>
                    <a:pt x="230" y="444"/>
                  </a:lnTo>
                  <a:lnTo>
                    <a:pt x="230" y="436"/>
                  </a:lnTo>
                  <a:lnTo>
                    <a:pt x="222" y="436"/>
                  </a:lnTo>
                  <a:lnTo>
                    <a:pt x="222" y="429"/>
                  </a:lnTo>
                  <a:lnTo>
                    <a:pt x="222" y="436"/>
                  </a:lnTo>
                  <a:lnTo>
                    <a:pt x="214" y="436"/>
                  </a:lnTo>
                  <a:lnTo>
                    <a:pt x="207" y="436"/>
                  </a:lnTo>
                  <a:lnTo>
                    <a:pt x="207" y="429"/>
                  </a:lnTo>
                  <a:lnTo>
                    <a:pt x="207" y="421"/>
                  </a:lnTo>
                  <a:lnTo>
                    <a:pt x="214" y="421"/>
                  </a:lnTo>
                  <a:lnTo>
                    <a:pt x="207" y="421"/>
                  </a:lnTo>
                  <a:lnTo>
                    <a:pt x="214" y="421"/>
                  </a:lnTo>
                  <a:lnTo>
                    <a:pt x="214" y="413"/>
                  </a:lnTo>
                  <a:lnTo>
                    <a:pt x="214" y="406"/>
                  </a:lnTo>
                  <a:lnTo>
                    <a:pt x="214" y="398"/>
                  </a:lnTo>
                  <a:lnTo>
                    <a:pt x="214" y="390"/>
                  </a:lnTo>
                  <a:lnTo>
                    <a:pt x="214" y="383"/>
                  </a:lnTo>
                  <a:lnTo>
                    <a:pt x="214" y="375"/>
                  </a:lnTo>
                  <a:lnTo>
                    <a:pt x="214" y="367"/>
                  </a:lnTo>
                  <a:lnTo>
                    <a:pt x="207" y="367"/>
                  </a:lnTo>
                  <a:lnTo>
                    <a:pt x="207" y="360"/>
                  </a:lnTo>
                  <a:lnTo>
                    <a:pt x="199" y="360"/>
                  </a:lnTo>
                  <a:lnTo>
                    <a:pt x="199" y="352"/>
                  </a:lnTo>
                  <a:lnTo>
                    <a:pt x="199" y="344"/>
                  </a:lnTo>
                  <a:lnTo>
                    <a:pt x="191" y="344"/>
                  </a:lnTo>
                  <a:lnTo>
                    <a:pt x="191" y="337"/>
                  </a:lnTo>
                  <a:lnTo>
                    <a:pt x="191" y="329"/>
                  </a:lnTo>
                  <a:lnTo>
                    <a:pt x="199" y="329"/>
                  </a:lnTo>
                  <a:lnTo>
                    <a:pt x="199" y="321"/>
                  </a:lnTo>
                  <a:lnTo>
                    <a:pt x="191" y="321"/>
                  </a:lnTo>
                  <a:lnTo>
                    <a:pt x="199" y="321"/>
                  </a:lnTo>
                  <a:lnTo>
                    <a:pt x="191" y="321"/>
                  </a:lnTo>
                  <a:lnTo>
                    <a:pt x="191" y="314"/>
                  </a:lnTo>
                  <a:lnTo>
                    <a:pt x="184" y="314"/>
                  </a:lnTo>
                  <a:lnTo>
                    <a:pt x="184" y="306"/>
                  </a:lnTo>
                  <a:lnTo>
                    <a:pt x="176" y="306"/>
                  </a:lnTo>
                  <a:lnTo>
                    <a:pt x="168" y="306"/>
                  </a:lnTo>
                  <a:lnTo>
                    <a:pt x="161" y="306"/>
                  </a:lnTo>
                  <a:lnTo>
                    <a:pt x="161" y="298"/>
                  </a:lnTo>
                  <a:lnTo>
                    <a:pt x="153" y="298"/>
                  </a:lnTo>
                  <a:lnTo>
                    <a:pt x="145" y="298"/>
                  </a:lnTo>
                  <a:lnTo>
                    <a:pt x="145" y="291"/>
                  </a:lnTo>
                  <a:lnTo>
                    <a:pt x="138" y="291"/>
                  </a:lnTo>
                  <a:lnTo>
                    <a:pt x="138" y="298"/>
                  </a:lnTo>
                  <a:lnTo>
                    <a:pt x="138" y="291"/>
                  </a:lnTo>
                  <a:lnTo>
                    <a:pt x="130" y="291"/>
                  </a:lnTo>
                  <a:lnTo>
                    <a:pt x="122" y="291"/>
                  </a:lnTo>
                  <a:lnTo>
                    <a:pt x="115" y="291"/>
                  </a:lnTo>
                  <a:lnTo>
                    <a:pt x="107" y="291"/>
                  </a:lnTo>
                  <a:lnTo>
                    <a:pt x="107" y="283"/>
                  </a:lnTo>
                  <a:lnTo>
                    <a:pt x="107" y="275"/>
                  </a:lnTo>
                  <a:lnTo>
                    <a:pt x="107" y="268"/>
                  </a:lnTo>
                  <a:lnTo>
                    <a:pt x="99" y="268"/>
                  </a:lnTo>
                  <a:lnTo>
                    <a:pt x="99" y="260"/>
                  </a:lnTo>
                  <a:lnTo>
                    <a:pt x="92" y="260"/>
                  </a:lnTo>
                  <a:lnTo>
                    <a:pt x="92" y="252"/>
                  </a:lnTo>
                  <a:lnTo>
                    <a:pt x="84" y="252"/>
                  </a:lnTo>
                  <a:lnTo>
                    <a:pt x="84" y="245"/>
                  </a:lnTo>
                  <a:lnTo>
                    <a:pt x="76" y="245"/>
                  </a:lnTo>
                  <a:lnTo>
                    <a:pt x="76" y="237"/>
                  </a:lnTo>
                  <a:lnTo>
                    <a:pt x="69" y="237"/>
                  </a:lnTo>
                  <a:lnTo>
                    <a:pt x="69" y="229"/>
                  </a:lnTo>
                  <a:lnTo>
                    <a:pt x="76" y="229"/>
                  </a:lnTo>
                  <a:lnTo>
                    <a:pt x="76" y="222"/>
                  </a:lnTo>
                  <a:lnTo>
                    <a:pt x="69" y="222"/>
                  </a:lnTo>
                  <a:lnTo>
                    <a:pt x="76" y="222"/>
                  </a:lnTo>
                  <a:lnTo>
                    <a:pt x="76" y="214"/>
                  </a:lnTo>
                  <a:lnTo>
                    <a:pt x="76" y="207"/>
                  </a:lnTo>
                  <a:lnTo>
                    <a:pt x="69" y="207"/>
                  </a:lnTo>
                  <a:lnTo>
                    <a:pt x="69" y="199"/>
                  </a:lnTo>
                  <a:lnTo>
                    <a:pt x="61" y="199"/>
                  </a:lnTo>
                  <a:lnTo>
                    <a:pt x="54" y="199"/>
                  </a:lnTo>
                  <a:lnTo>
                    <a:pt x="54" y="207"/>
                  </a:lnTo>
                  <a:lnTo>
                    <a:pt x="54" y="199"/>
                  </a:lnTo>
                  <a:lnTo>
                    <a:pt x="46" y="199"/>
                  </a:lnTo>
                  <a:lnTo>
                    <a:pt x="46" y="191"/>
                  </a:lnTo>
                  <a:lnTo>
                    <a:pt x="46" y="199"/>
                  </a:lnTo>
                  <a:lnTo>
                    <a:pt x="38" y="191"/>
                  </a:lnTo>
                  <a:lnTo>
                    <a:pt x="38" y="184"/>
                  </a:lnTo>
                  <a:lnTo>
                    <a:pt x="31" y="184"/>
                  </a:lnTo>
                  <a:lnTo>
                    <a:pt x="38" y="184"/>
                  </a:lnTo>
                  <a:lnTo>
                    <a:pt x="38" y="176"/>
                  </a:lnTo>
                  <a:lnTo>
                    <a:pt x="31" y="176"/>
                  </a:lnTo>
                  <a:lnTo>
                    <a:pt x="31" y="168"/>
                  </a:lnTo>
                  <a:lnTo>
                    <a:pt x="23" y="168"/>
                  </a:lnTo>
                  <a:lnTo>
                    <a:pt x="31" y="168"/>
                  </a:lnTo>
                  <a:lnTo>
                    <a:pt x="31" y="161"/>
                  </a:lnTo>
                  <a:lnTo>
                    <a:pt x="23" y="161"/>
                  </a:lnTo>
                  <a:lnTo>
                    <a:pt x="23" y="153"/>
                  </a:lnTo>
                  <a:lnTo>
                    <a:pt x="15" y="153"/>
                  </a:lnTo>
                  <a:lnTo>
                    <a:pt x="15" y="145"/>
                  </a:lnTo>
                  <a:lnTo>
                    <a:pt x="15" y="138"/>
                  </a:lnTo>
                  <a:lnTo>
                    <a:pt x="15" y="130"/>
                  </a:lnTo>
                  <a:lnTo>
                    <a:pt x="8" y="130"/>
                  </a:lnTo>
                  <a:lnTo>
                    <a:pt x="8" y="122"/>
                  </a:lnTo>
                  <a:lnTo>
                    <a:pt x="8" y="115"/>
                  </a:lnTo>
                  <a:lnTo>
                    <a:pt x="8" y="107"/>
                  </a:lnTo>
                  <a:lnTo>
                    <a:pt x="0" y="99"/>
                  </a:lnTo>
                  <a:lnTo>
                    <a:pt x="8" y="99"/>
                  </a:lnTo>
                  <a:lnTo>
                    <a:pt x="8" y="92"/>
                  </a:lnTo>
                  <a:lnTo>
                    <a:pt x="15" y="92"/>
                  </a:lnTo>
                  <a:lnTo>
                    <a:pt x="23" y="92"/>
                  </a:lnTo>
                  <a:lnTo>
                    <a:pt x="31" y="92"/>
                  </a:lnTo>
                  <a:lnTo>
                    <a:pt x="38" y="92"/>
                  </a:lnTo>
                  <a:lnTo>
                    <a:pt x="38" y="99"/>
                  </a:lnTo>
                  <a:lnTo>
                    <a:pt x="38" y="92"/>
                  </a:lnTo>
                  <a:lnTo>
                    <a:pt x="46" y="92"/>
                  </a:lnTo>
                  <a:lnTo>
                    <a:pt x="46" y="99"/>
                  </a:lnTo>
                  <a:lnTo>
                    <a:pt x="46" y="107"/>
                  </a:lnTo>
                  <a:lnTo>
                    <a:pt x="54" y="107"/>
                  </a:lnTo>
                  <a:lnTo>
                    <a:pt x="61" y="107"/>
                  </a:lnTo>
                  <a:lnTo>
                    <a:pt x="69" y="107"/>
                  </a:lnTo>
                  <a:lnTo>
                    <a:pt x="69" y="99"/>
                  </a:lnTo>
                  <a:lnTo>
                    <a:pt x="69" y="107"/>
                  </a:lnTo>
                  <a:lnTo>
                    <a:pt x="69" y="99"/>
                  </a:lnTo>
                  <a:lnTo>
                    <a:pt x="61" y="99"/>
                  </a:lnTo>
                  <a:lnTo>
                    <a:pt x="61" y="92"/>
                  </a:lnTo>
                  <a:lnTo>
                    <a:pt x="61" y="84"/>
                  </a:lnTo>
                  <a:lnTo>
                    <a:pt x="61" y="76"/>
                  </a:lnTo>
                  <a:lnTo>
                    <a:pt x="54" y="76"/>
                  </a:lnTo>
                  <a:lnTo>
                    <a:pt x="61" y="69"/>
                  </a:lnTo>
                  <a:lnTo>
                    <a:pt x="54" y="69"/>
                  </a:lnTo>
                  <a:lnTo>
                    <a:pt x="61" y="69"/>
                  </a:lnTo>
                  <a:lnTo>
                    <a:pt x="54" y="69"/>
                  </a:lnTo>
                  <a:lnTo>
                    <a:pt x="61" y="69"/>
                  </a:lnTo>
                  <a:lnTo>
                    <a:pt x="54" y="69"/>
                  </a:lnTo>
                  <a:lnTo>
                    <a:pt x="54" y="61"/>
                  </a:lnTo>
                  <a:lnTo>
                    <a:pt x="54" y="69"/>
                  </a:lnTo>
                  <a:lnTo>
                    <a:pt x="54" y="61"/>
                  </a:lnTo>
                  <a:lnTo>
                    <a:pt x="54" y="53"/>
                  </a:lnTo>
                  <a:lnTo>
                    <a:pt x="54" y="61"/>
                  </a:lnTo>
                  <a:lnTo>
                    <a:pt x="61" y="61"/>
                  </a:lnTo>
                  <a:lnTo>
                    <a:pt x="61" y="53"/>
                  </a:lnTo>
                  <a:lnTo>
                    <a:pt x="61" y="61"/>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30" name="Google Shape;1430;p70"/>
            <p:cNvSpPr/>
            <p:nvPr/>
          </p:nvSpPr>
          <p:spPr>
            <a:xfrm>
              <a:off x="2341563" y="4772025"/>
              <a:ext cx="985837" cy="728663"/>
            </a:xfrm>
            <a:custGeom>
              <a:avLst/>
              <a:gdLst/>
              <a:ahLst/>
              <a:cxnLst/>
              <a:rect l="l" t="t" r="r" b="b"/>
              <a:pathLst>
                <a:path w="621" h="459" extrusionOk="0">
                  <a:moveTo>
                    <a:pt x="322" y="184"/>
                  </a:moveTo>
                  <a:lnTo>
                    <a:pt x="322" y="191"/>
                  </a:lnTo>
                  <a:lnTo>
                    <a:pt x="330" y="191"/>
                  </a:lnTo>
                  <a:lnTo>
                    <a:pt x="330" y="184"/>
                  </a:lnTo>
                  <a:lnTo>
                    <a:pt x="337" y="184"/>
                  </a:lnTo>
                  <a:lnTo>
                    <a:pt x="337" y="176"/>
                  </a:lnTo>
                  <a:lnTo>
                    <a:pt x="345" y="176"/>
                  </a:lnTo>
                  <a:lnTo>
                    <a:pt x="345" y="168"/>
                  </a:lnTo>
                  <a:lnTo>
                    <a:pt x="353" y="168"/>
                  </a:lnTo>
                  <a:lnTo>
                    <a:pt x="360" y="168"/>
                  </a:lnTo>
                  <a:lnTo>
                    <a:pt x="360" y="176"/>
                  </a:lnTo>
                  <a:lnTo>
                    <a:pt x="368" y="168"/>
                  </a:lnTo>
                  <a:lnTo>
                    <a:pt x="376" y="168"/>
                  </a:lnTo>
                  <a:lnTo>
                    <a:pt x="383" y="168"/>
                  </a:lnTo>
                  <a:lnTo>
                    <a:pt x="391" y="168"/>
                  </a:lnTo>
                  <a:lnTo>
                    <a:pt x="391" y="161"/>
                  </a:lnTo>
                  <a:lnTo>
                    <a:pt x="399" y="161"/>
                  </a:lnTo>
                  <a:lnTo>
                    <a:pt x="399" y="153"/>
                  </a:lnTo>
                  <a:lnTo>
                    <a:pt x="391" y="153"/>
                  </a:lnTo>
                  <a:lnTo>
                    <a:pt x="399" y="153"/>
                  </a:lnTo>
                  <a:lnTo>
                    <a:pt x="406" y="153"/>
                  </a:lnTo>
                  <a:lnTo>
                    <a:pt x="406" y="145"/>
                  </a:lnTo>
                  <a:lnTo>
                    <a:pt x="406" y="153"/>
                  </a:lnTo>
                  <a:lnTo>
                    <a:pt x="406" y="145"/>
                  </a:lnTo>
                  <a:lnTo>
                    <a:pt x="406" y="138"/>
                  </a:lnTo>
                  <a:lnTo>
                    <a:pt x="414" y="138"/>
                  </a:lnTo>
                  <a:lnTo>
                    <a:pt x="414" y="130"/>
                  </a:lnTo>
                  <a:lnTo>
                    <a:pt x="422" y="130"/>
                  </a:lnTo>
                  <a:lnTo>
                    <a:pt x="429" y="130"/>
                  </a:lnTo>
                  <a:lnTo>
                    <a:pt x="429" y="122"/>
                  </a:lnTo>
                  <a:lnTo>
                    <a:pt x="437" y="122"/>
                  </a:lnTo>
                  <a:lnTo>
                    <a:pt x="429" y="122"/>
                  </a:lnTo>
                  <a:lnTo>
                    <a:pt x="429" y="115"/>
                  </a:lnTo>
                  <a:lnTo>
                    <a:pt x="429" y="107"/>
                  </a:lnTo>
                  <a:lnTo>
                    <a:pt x="422" y="107"/>
                  </a:lnTo>
                  <a:lnTo>
                    <a:pt x="414" y="107"/>
                  </a:lnTo>
                  <a:lnTo>
                    <a:pt x="414" y="99"/>
                  </a:lnTo>
                  <a:lnTo>
                    <a:pt x="414" y="92"/>
                  </a:lnTo>
                  <a:lnTo>
                    <a:pt x="414" y="84"/>
                  </a:lnTo>
                  <a:lnTo>
                    <a:pt x="406" y="84"/>
                  </a:lnTo>
                  <a:lnTo>
                    <a:pt x="406" y="76"/>
                  </a:lnTo>
                  <a:lnTo>
                    <a:pt x="406" y="69"/>
                  </a:lnTo>
                  <a:lnTo>
                    <a:pt x="406" y="61"/>
                  </a:lnTo>
                  <a:lnTo>
                    <a:pt x="399" y="61"/>
                  </a:lnTo>
                  <a:lnTo>
                    <a:pt x="399" y="53"/>
                  </a:lnTo>
                  <a:lnTo>
                    <a:pt x="391" y="53"/>
                  </a:lnTo>
                  <a:lnTo>
                    <a:pt x="391" y="46"/>
                  </a:lnTo>
                  <a:lnTo>
                    <a:pt x="391" y="38"/>
                  </a:lnTo>
                  <a:lnTo>
                    <a:pt x="391" y="30"/>
                  </a:lnTo>
                  <a:lnTo>
                    <a:pt x="383" y="30"/>
                  </a:lnTo>
                  <a:lnTo>
                    <a:pt x="383" y="23"/>
                  </a:lnTo>
                  <a:lnTo>
                    <a:pt x="376" y="23"/>
                  </a:lnTo>
                  <a:lnTo>
                    <a:pt x="383" y="23"/>
                  </a:lnTo>
                  <a:lnTo>
                    <a:pt x="376" y="23"/>
                  </a:lnTo>
                  <a:lnTo>
                    <a:pt x="376" y="15"/>
                  </a:lnTo>
                  <a:lnTo>
                    <a:pt x="383" y="15"/>
                  </a:lnTo>
                  <a:lnTo>
                    <a:pt x="391" y="15"/>
                  </a:lnTo>
                  <a:lnTo>
                    <a:pt x="399" y="15"/>
                  </a:lnTo>
                  <a:lnTo>
                    <a:pt x="406" y="15"/>
                  </a:lnTo>
                  <a:lnTo>
                    <a:pt x="406" y="7"/>
                  </a:lnTo>
                  <a:lnTo>
                    <a:pt x="414" y="7"/>
                  </a:lnTo>
                  <a:lnTo>
                    <a:pt x="414" y="15"/>
                  </a:lnTo>
                  <a:lnTo>
                    <a:pt x="414" y="7"/>
                  </a:lnTo>
                  <a:lnTo>
                    <a:pt x="422" y="15"/>
                  </a:lnTo>
                  <a:lnTo>
                    <a:pt x="422" y="7"/>
                  </a:lnTo>
                  <a:lnTo>
                    <a:pt x="429" y="7"/>
                  </a:lnTo>
                  <a:lnTo>
                    <a:pt x="429" y="0"/>
                  </a:lnTo>
                  <a:lnTo>
                    <a:pt x="429" y="7"/>
                  </a:lnTo>
                  <a:lnTo>
                    <a:pt x="429" y="15"/>
                  </a:lnTo>
                  <a:lnTo>
                    <a:pt x="429" y="23"/>
                  </a:lnTo>
                  <a:lnTo>
                    <a:pt x="437" y="23"/>
                  </a:lnTo>
                  <a:lnTo>
                    <a:pt x="437" y="30"/>
                  </a:lnTo>
                  <a:lnTo>
                    <a:pt x="445" y="30"/>
                  </a:lnTo>
                  <a:lnTo>
                    <a:pt x="445" y="38"/>
                  </a:lnTo>
                  <a:lnTo>
                    <a:pt x="437" y="38"/>
                  </a:lnTo>
                  <a:lnTo>
                    <a:pt x="437" y="46"/>
                  </a:lnTo>
                  <a:lnTo>
                    <a:pt x="445" y="46"/>
                  </a:lnTo>
                  <a:lnTo>
                    <a:pt x="452" y="46"/>
                  </a:lnTo>
                  <a:lnTo>
                    <a:pt x="452" y="53"/>
                  </a:lnTo>
                  <a:lnTo>
                    <a:pt x="460" y="53"/>
                  </a:lnTo>
                  <a:lnTo>
                    <a:pt x="460" y="61"/>
                  </a:lnTo>
                  <a:lnTo>
                    <a:pt x="460" y="69"/>
                  </a:lnTo>
                  <a:lnTo>
                    <a:pt x="460" y="61"/>
                  </a:lnTo>
                  <a:lnTo>
                    <a:pt x="460" y="69"/>
                  </a:lnTo>
                  <a:lnTo>
                    <a:pt x="468" y="69"/>
                  </a:lnTo>
                  <a:lnTo>
                    <a:pt x="460" y="69"/>
                  </a:lnTo>
                  <a:lnTo>
                    <a:pt x="460" y="76"/>
                  </a:lnTo>
                  <a:lnTo>
                    <a:pt x="452" y="76"/>
                  </a:lnTo>
                  <a:lnTo>
                    <a:pt x="460" y="76"/>
                  </a:lnTo>
                  <a:lnTo>
                    <a:pt x="452" y="76"/>
                  </a:lnTo>
                  <a:lnTo>
                    <a:pt x="452" y="84"/>
                  </a:lnTo>
                  <a:lnTo>
                    <a:pt x="460" y="84"/>
                  </a:lnTo>
                  <a:lnTo>
                    <a:pt x="460" y="92"/>
                  </a:lnTo>
                  <a:lnTo>
                    <a:pt x="460" y="99"/>
                  </a:lnTo>
                  <a:lnTo>
                    <a:pt x="460" y="107"/>
                  </a:lnTo>
                  <a:lnTo>
                    <a:pt x="460" y="115"/>
                  </a:lnTo>
                  <a:lnTo>
                    <a:pt x="468" y="115"/>
                  </a:lnTo>
                  <a:lnTo>
                    <a:pt x="468" y="122"/>
                  </a:lnTo>
                  <a:lnTo>
                    <a:pt x="475" y="122"/>
                  </a:lnTo>
                  <a:lnTo>
                    <a:pt x="475" y="130"/>
                  </a:lnTo>
                  <a:lnTo>
                    <a:pt x="483" y="130"/>
                  </a:lnTo>
                  <a:lnTo>
                    <a:pt x="483" y="138"/>
                  </a:lnTo>
                  <a:lnTo>
                    <a:pt x="483" y="145"/>
                  </a:lnTo>
                  <a:lnTo>
                    <a:pt x="475" y="145"/>
                  </a:lnTo>
                  <a:lnTo>
                    <a:pt x="483" y="145"/>
                  </a:lnTo>
                  <a:lnTo>
                    <a:pt x="475" y="145"/>
                  </a:lnTo>
                  <a:lnTo>
                    <a:pt x="483" y="145"/>
                  </a:lnTo>
                  <a:lnTo>
                    <a:pt x="491" y="145"/>
                  </a:lnTo>
                  <a:lnTo>
                    <a:pt x="491" y="153"/>
                  </a:lnTo>
                  <a:lnTo>
                    <a:pt x="483" y="153"/>
                  </a:lnTo>
                  <a:lnTo>
                    <a:pt x="483" y="161"/>
                  </a:lnTo>
                  <a:lnTo>
                    <a:pt x="483" y="168"/>
                  </a:lnTo>
                  <a:lnTo>
                    <a:pt x="483" y="161"/>
                  </a:lnTo>
                  <a:lnTo>
                    <a:pt x="483" y="168"/>
                  </a:lnTo>
                  <a:lnTo>
                    <a:pt x="491" y="168"/>
                  </a:lnTo>
                  <a:lnTo>
                    <a:pt x="498" y="168"/>
                  </a:lnTo>
                  <a:lnTo>
                    <a:pt x="491" y="168"/>
                  </a:lnTo>
                  <a:lnTo>
                    <a:pt x="491" y="176"/>
                  </a:lnTo>
                  <a:lnTo>
                    <a:pt x="491" y="184"/>
                  </a:lnTo>
                  <a:lnTo>
                    <a:pt x="483" y="184"/>
                  </a:lnTo>
                  <a:lnTo>
                    <a:pt x="483" y="191"/>
                  </a:lnTo>
                  <a:lnTo>
                    <a:pt x="491" y="191"/>
                  </a:lnTo>
                  <a:lnTo>
                    <a:pt x="491" y="199"/>
                  </a:lnTo>
                  <a:lnTo>
                    <a:pt x="498" y="199"/>
                  </a:lnTo>
                  <a:lnTo>
                    <a:pt x="506" y="199"/>
                  </a:lnTo>
                  <a:lnTo>
                    <a:pt x="506" y="207"/>
                  </a:lnTo>
                  <a:lnTo>
                    <a:pt x="498" y="207"/>
                  </a:lnTo>
                  <a:lnTo>
                    <a:pt x="506" y="207"/>
                  </a:lnTo>
                  <a:lnTo>
                    <a:pt x="506" y="214"/>
                  </a:lnTo>
                  <a:lnTo>
                    <a:pt x="506" y="222"/>
                  </a:lnTo>
                  <a:lnTo>
                    <a:pt x="506" y="214"/>
                  </a:lnTo>
                  <a:lnTo>
                    <a:pt x="513" y="214"/>
                  </a:lnTo>
                  <a:lnTo>
                    <a:pt x="513" y="222"/>
                  </a:lnTo>
                  <a:lnTo>
                    <a:pt x="513" y="230"/>
                  </a:lnTo>
                  <a:lnTo>
                    <a:pt x="513" y="237"/>
                  </a:lnTo>
                  <a:lnTo>
                    <a:pt x="506" y="237"/>
                  </a:lnTo>
                  <a:lnTo>
                    <a:pt x="513" y="245"/>
                  </a:lnTo>
                  <a:lnTo>
                    <a:pt x="513" y="252"/>
                  </a:lnTo>
                  <a:lnTo>
                    <a:pt x="521" y="252"/>
                  </a:lnTo>
                  <a:lnTo>
                    <a:pt x="529" y="252"/>
                  </a:lnTo>
                  <a:lnTo>
                    <a:pt x="536" y="252"/>
                  </a:lnTo>
                  <a:lnTo>
                    <a:pt x="544" y="252"/>
                  </a:lnTo>
                  <a:lnTo>
                    <a:pt x="544" y="245"/>
                  </a:lnTo>
                  <a:lnTo>
                    <a:pt x="552" y="245"/>
                  </a:lnTo>
                  <a:lnTo>
                    <a:pt x="559" y="245"/>
                  </a:lnTo>
                  <a:lnTo>
                    <a:pt x="567" y="245"/>
                  </a:lnTo>
                  <a:lnTo>
                    <a:pt x="575" y="245"/>
                  </a:lnTo>
                  <a:lnTo>
                    <a:pt x="575" y="252"/>
                  </a:lnTo>
                  <a:lnTo>
                    <a:pt x="582" y="252"/>
                  </a:lnTo>
                  <a:lnTo>
                    <a:pt x="590" y="252"/>
                  </a:lnTo>
                  <a:lnTo>
                    <a:pt x="598" y="252"/>
                  </a:lnTo>
                  <a:lnTo>
                    <a:pt x="598" y="260"/>
                  </a:lnTo>
                  <a:lnTo>
                    <a:pt x="605" y="260"/>
                  </a:lnTo>
                  <a:lnTo>
                    <a:pt x="605" y="268"/>
                  </a:lnTo>
                  <a:lnTo>
                    <a:pt x="613" y="268"/>
                  </a:lnTo>
                  <a:lnTo>
                    <a:pt x="613" y="275"/>
                  </a:lnTo>
                  <a:lnTo>
                    <a:pt x="621" y="275"/>
                  </a:lnTo>
                  <a:lnTo>
                    <a:pt x="621" y="283"/>
                  </a:lnTo>
                  <a:lnTo>
                    <a:pt x="613" y="283"/>
                  </a:lnTo>
                  <a:lnTo>
                    <a:pt x="613" y="291"/>
                  </a:lnTo>
                  <a:lnTo>
                    <a:pt x="621" y="291"/>
                  </a:lnTo>
                  <a:lnTo>
                    <a:pt x="621" y="298"/>
                  </a:lnTo>
                  <a:lnTo>
                    <a:pt x="621" y="306"/>
                  </a:lnTo>
                  <a:lnTo>
                    <a:pt x="621" y="314"/>
                  </a:lnTo>
                  <a:lnTo>
                    <a:pt x="613" y="314"/>
                  </a:lnTo>
                  <a:lnTo>
                    <a:pt x="613" y="321"/>
                  </a:lnTo>
                  <a:lnTo>
                    <a:pt x="605" y="321"/>
                  </a:lnTo>
                  <a:lnTo>
                    <a:pt x="605" y="329"/>
                  </a:lnTo>
                  <a:lnTo>
                    <a:pt x="598" y="329"/>
                  </a:lnTo>
                  <a:lnTo>
                    <a:pt x="598" y="321"/>
                  </a:lnTo>
                  <a:lnTo>
                    <a:pt x="598" y="329"/>
                  </a:lnTo>
                  <a:lnTo>
                    <a:pt x="590" y="329"/>
                  </a:lnTo>
                  <a:lnTo>
                    <a:pt x="582" y="329"/>
                  </a:lnTo>
                  <a:lnTo>
                    <a:pt x="582" y="337"/>
                  </a:lnTo>
                  <a:lnTo>
                    <a:pt x="575" y="337"/>
                  </a:lnTo>
                  <a:lnTo>
                    <a:pt x="567" y="337"/>
                  </a:lnTo>
                  <a:lnTo>
                    <a:pt x="567" y="344"/>
                  </a:lnTo>
                  <a:lnTo>
                    <a:pt x="559" y="344"/>
                  </a:lnTo>
                  <a:lnTo>
                    <a:pt x="552" y="344"/>
                  </a:lnTo>
                  <a:lnTo>
                    <a:pt x="544" y="344"/>
                  </a:lnTo>
                  <a:lnTo>
                    <a:pt x="536" y="344"/>
                  </a:lnTo>
                  <a:lnTo>
                    <a:pt x="536" y="352"/>
                  </a:lnTo>
                  <a:lnTo>
                    <a:pt x="529" y="352"/>
                  </a:lnTo>
                  <a:lnTo>
                    <a:pt x="529" y="360"/>
                  </a:lnTo>
                  <a:lnTo>
                    <a:pt x="521" y="360"/>
                  </a:lnTo>
                  <a:lnTo>
                    <a:pt x="521" y="352"/>
                  </a:lnTo>
                  <a:lnTo>
                    <a:pt x="513" y="352"/>
                  </a:lnTo>
                  <a:lnTo>
                    <a:pt x="513" y="344"/>
                  </a:lnTo>
                  <a:lnTo>
                    <a:pt x="513" y="337"/>
                  </a:lnTo>
                  <a:lnTo>
                    <a:pt x="506" y="337"/>
                  </a:lnTo>
                  <a:lnTo>
                    <a:pt x="506" y="329"/>
                  </a:lnTo>
                  <a:lnTo>
                    <a:pt x="498" y="329"/>
                  </a:lnTo>
                  <a:lnTo>
                    <a:pt x="498" y="321"/>
                  </a:lnTo>
                  <a:lnTo>
                    <a:pt x="498" y="314"/>
                  </a:lnTo>
                  <a:lnTo>
                    <a:pt x="491" y="314"/>
                  </a:lnTo>
                  <a:lnTo>
                    <a:pt x="498" y="314"/>
                  </a:lnTo>
                  <a:lnTo>
                    <a:pt x="491" y="314"/>
                  </a:lnTo>
                  <a:lnTo>
                    <a:pt x="491" y="306"/>
                  </a:lnTo>
                  <a:lnTo>
                    <a:pt x="491" y="298"/>
                  </a:lnTo>
                  <a:lnTo>
                    <a:pt x="483" y="298"/>
                  </a:lnTo>
                  <a:lnTo>
                    <a:pt x="483" y="291"/>
                  </a:lnTo>
                  <a:lnTo>
                    <a:pt x="475" y="291"/>
                  </a:lnTo>
                  <a:lnTo>
                    <a:pt x="475" y="283"/>
                  </a:lnTo>
                  <a:lnTo>
                    <a:pt x="475" y="275"/>
                  </a:lnTo>
                  <a:lnTo>
                    <a:pt x="468" y="275"/>
                  </a:lnTo>
                  <a:lnTo>
                    <a:pt x="468" y="268"/>
                  </a:lnTo>
                  <a:lnTo>
                    <a:pt x="460" y="268"/>
                  </a:lnTo>
                  <a:lnTo>
                    <a:pt x="460" y="260"/>
                  </a:lnTo>
                  <a:lnTo>
                    <a:pt x="460" y="252"/>
                  </a:lnTo>
                  <a:lnTo>
                    <a:pt x="452" y="252"/>
                  </a:lnTo>
                  <a:lnTo>
                    <a:pt x="445" y="252"/>
                  </a:lnTo>
                  <a:lnTo>
                    <a:pt x="445" y="260"/>
                  </a:lnTo>
                  <a:lnTo>
                    <a:pt x="437" y="260"/>
                  </a:lnTo>
                  <a:lnTo>
                    <a:pt x="437" y="252"/>
                  </a:lnTo>
                  <a:lnTo>
                    <a:pt x="437" y="260"/>
                  </a:lnTo>
                  <a:lnTo>
                    <a:pt x="429" y="260"/>
                  </a:lnTo>
                  <a:lnTo>
                    <a:pt x="422" y="260"/>
                  </a:lnTo>
                  <a:lnTo>
                    <a:pt x="422" y="252"/>
                  </a:lnTo>
                  <a:lnTo>
                    <a:pt x="414" y="260"/>
                  </a:lnTo>
                  <a:lnTo>
                    <a:pt x="406" y="260"/>
                  </a:lnTo>
                  <a:lnTo>
                    <a:pt x="406" y="252"/>
                  </a:lnTo>
                  <a:lnTo>
                    <a:pt x="399" y="252"/>
                  </a:lnTo>
                  <a:lnTo>
                    <a:pt x="399" y="260"/>
                  </a:lnTo>
                  <a:lnTo>
                    <a:pt x="399" y="268"/>
                  </a:lnTo>
                  <a:lnTo>
                    <a:pt x="399" y="275"/>
                  </a:lnTo>
                  <a:lnTo>
                    <a:pt x="391" y="275"/>
                  </a:lnTo>
                  <a:lnTo>
                    <a:pt x="391" y="283"/>
                  </a:lnTo>
                  <a:lnTo>
                    <a:pt x="383" y="283"/>
                  </a:lnTo>
                  <a:lnTo>
                    <a:pt x="383" y="291"/>
                  </a:lnTo>
                  <a:lnTo>
                    <a:pt x="376" y="291"/>
                  </a:lnTo>
                  <a:lnTo>
                    <a:pt x="368" y="298"/>
                  </a:lnTo>
                  <a:lnTo>
                    <a:pt x="360" y="298"/>
                  </a:lnTo>
                  <a:lnTo>
                    <a:pt x="360" y="306"/>
                  </a:lnTo>
                  <a:lnTo>
                    <a:pt x="353" y="306"/>
                  </a:lnTo>
                  <a:lnTo>
                    <a:pt x="353" y="314"/>
                  </a:lnTo>
                  <a:lnTo>
                    <a:pt x="353" y="321"/>
                  </a:lnTo>
                  <a:lnTo>
                    <a:pt x="345" y="321"/>
                  </a:lnTo>
                  <a:lnTo>
                    <a:pt x="345" y="329"/>
                  </a:lnTo>
                  <a:lnTo>
                    <a:pt x="353" y="329"/>
                  </a:lnTo>
                  <a:lnTo>
                    <a:pt x="345" y="329"/>
                  </a:lnTo>
                  <a:lnTo>
                    <a:pt x="345" y="337"/>
                  </a:lnTo>
                  <a:lnTo>
                    <a:pt x="345" y="344"/>
                  </a:lnTo>
                  <a:lnTo>
                    <a:pt x="345" y="352"/>
                  </a:lnTo>
                  <a:lnTo>
                    <a:pt x="337" y="352"/>
                  </a:lnTo>
                  <a:lnTo>
                    <a:pt x="345" y="352"/>
                  </a:lnTo>
                  <a:lnTo>
                    <a:pt x="337" y="352"/>
                  </a:lnTo>
                  <a:lnTo>
                    <a:pt x="337" y="360"/>
                  </a:lnTo>
                  <a:lnTo>
                    <a:pt x="330" y="360"/>
                  </a:lnTo>
                  <a:lnTo>
                    <a:pt x="330" y="367"/>
                  </a:lnTo>
                  <a:lnTo>
                    <a:pt x="337" y="367"/>
                  </a:lnTo>
                  <a:lnTo>
                    <a:pt x="337" y="375"/>
                  </a:lnTo>
                  <a:lnTo>
                    <a:pt x="337" y="383"/>
                  </a:lnTo>
                  <a:lnTo>
                    <a:pt x="330" y="383"/>
                  </a:lnTo>
                  <a:lnTo>
                    <a:pt x="322" y="383"/>
                  </a:lnTo>
                  <a:lnTo>
                    <a:pt x="322" y="390"/>
                  </a:lnTo>
                  <a:lnTo>
                    <a:pt x="314" y="390"/>
                  </a:lnTo>
                  <a:lnTo>
                    <a:pt x="307" y="390"/>
                  </a:lnTo>
                  <a:lnTo>
                    <a:pt x="299" y="390"/>
                  </a:lnTo>
                  <a:lnTo>
                    <a:pt x="299" y="398"/>
                  </a:lnTo>
                  <a:lnTo>
                    <a:pt x="291" y="398"/>
                  </a:lnTo>
                  <a:lnTo>
                    <a:pt x="284" y="398"/>
                  </a:lnTo>
                  <a:lnTo>
                    <a:pt x="284" y="406"/>
                  </a:lnTo>
                  <a:lnTo>
                    <a:pt x="276" y="406"/>
                  </a:lnTo>
                  <a:lnTo>
                    <a:pt x="268" y="406"/>
                  </a:lnTo>
                  <a:lnTo>
                    <a:pt x="261" y="406"/>
                  </a:lnTo>
                  <a:lnTo>
                    <a:pt x="261" y="413"/>
                  </a:lnTo>
                  <a:lnTo>
                    <a:pt x="253" y="413"/>
                  </a:lnTo>
                  <a:lnTo>
                    <a:pt x="253" y="421"/>
                  </a:lnTo>
                  <a:lnTo>
                    <a:pt x="253" y="429"/>
                  </a:lnTo>
                  <a:lnTo>
                    <a:pt x="253" y="436"/>
                  </a:lnTo>
                  <a:lnTo>
                    <a:pt x="253" y="444"/>
                  </a:lnTo>
                  <a:lnTo>
                    <a:pt x="253" y="452"/>
                  </a:lnTo>
                  <a:lnTo>
                    <a:pt x="246" y="452"/>
                  </a:lnTo>
                  <a:lnTo>
                    <a:pt x="246" y="459"/>
                  </a:lnTo>
                  <a:lnTo>
                    <a:pt x="238" y="459"/>
                  </a:lnTo>
                  <a:lnTo>
                    <a:pt x="238" y="452"/>
                  </a:lnTo>
                  <a:lnTo>
                    <a:pt x="238" y="444"/>
                  </a:lnTo>
                  <a:lnTo>
                    <a:pt x="230" y="436"/>
                  </a:lnTo>
                  <a:lnTo>
                    <a:pt x="223" y="429"/>
                  </a:lnTo>
                  <a:lnTo>
                    <a:pt x="223" y="421"/>
                  </a:lnTo>
                  <a:lnTo>
                    <a:pt x="215" y="421"/>
                  </a:lnTo>
                  <a:lnTo>
                    <a:pt x="215" y="413"/>
                  </a:lnTo>
                  <a:lnTo>
                    <a:pt x="215" y="406"/>
                  </a:lnTo>
                  <a:lnTo>
                    <a:pt x="215" y="398"/>
                  </a:lnTo>
                  <a:lnTo>
                    <a:pt x="215" y="390"/>
                  </a:lnTo>
                  <a:lnTo>
                    <a:pt x="215" y="383"/>
                  </a:lnTo>
                  <a:lnTo>
                    <a:pt x="215" y="375"/>
                  </a:lnTo>
                  <a:lnTo>
                    <a:pt x="207" y="375"/>
                  </a:lnTo>
                  <a:lnTo>
                    <a:pt x="207" y="367"/>
                  </a:lnTo>
                  <a:lnTo>
                    <a:pt x="200" y="360"/>
                  </a:lnTo>
                  <a:lnTo>
                    <a:pt x="192" y="360"/>
                  </a:lnTo>
                  <a:lnTo>
                    <a:pt x="192" y="352"/>
                  </a:lnTo>
                  <a:lnTo>
                    <a:pt x="184" y="352"/>
                  </a:lnTo>
                  <a:lnTo>
                    <a:pt x="184" y="344"/>
                  </a:lnTo>
                  <a:lnTo>
                    <a:pt x="177" y="344"/>
                  </a:lnTo>
                  <a:lnTo>
                    <a:pt x="177" y="337"/>
                  </a:lnTo>
                  <a:lnTo>
                    <a:pt x="169" y="337"/>
                  </a:lnTo>
                  <a:lnTo>
                    <a:pt x="177" y="337"/>
                  </a:lnTo>
                  <a:lnTo>
                    <a:pt x="184" y="329"/>
                  </a:lnTo>
                  <a:lnTo>
                    <a:pt x="177" y="321"/>
                  </a:lnTo>
                  <a:lnTo>
                    <a:pt x="177" y="314"/>
                  </a:lnTo>
                  <a:lnTo>
                    <a:pt x="169" y="314"/>
                  </a:lnTo>
                  <a:lnTo>
                    <a:pt x="169" y="306"/>
                  </a:lnTo>
                  <a:lnTo>
                    <a:pt x="169" y="298"/>
                  </a:lnTo>
                  <a:lnTo>
                    <a:pt x="161" y="298"/>
                  </a:lnTo>
                  <a:lnTo>
                    <a:pt x="161" y="291"/>
                  </a:lnTo>
                  <a:lnTo>
                    <a:pt x="161" y="283"/>
                  </a:lnTo>
                  <a:lnTo>
                    <a:pt x="154" y="283"/>
                  </a:lnTo>
                  <a:lnTo>
                    <a:pt x="154" y="275"/>
                  </a:lnTo>
                  <a:lnTo>
                    <a:pt x="146" y="275"/>
                  </a:lnTo>
                  <a:lnTo>
                    <a:pt x="138" y="275"/>
                  </a:lnTo>
                  <a:lnTo>
                    <a:pt x="138" y="268"/>
                  </a:lnTo>
                  <a:lnTo>
                    <a:pt x="131" y="268"/>
                  </a:lnTo>
                  <a:lnTo>
                    <a:pt x="131" y="260"/>
                  </a:lnTo>
                  <a:lnTo>
                    <a:pt x="131" y="252"/>
                  </a:lnTo>
                  <a:lnTo>
                    <a:pt x="123" y="252"/>
                  </a:lnTo>
                  <a:lnTo>
                    <a:pt x="115" y="252"/>
                  </a:lnTo>
                  <a:lnTo>
                    <a:pt x="115" y="245"/>
                  </a:lnTo>
                  <a:lnTo>
                    <a:pt x="108" y="245"/>
                  </a:lnTo>
                  <a:lnTo>
                    <a:pt x="108" y="237"/>
                  </a:lnTo>
                  <a:lnTo>
                    <a:pt x="100" y="237"/>
                  </a:lnTo>
                  <a:lnTo>
                    <a:pt x="100" y="230"/>
                  </a:lnTo>
                  <a:lnTo>
                    <a:pt x="92" y="230"/>
                  </a:lnTo>
                  <a:lnTo>
                    <a:pt x="92" y="222"/>
                  </a:lnTo>
                  <a:lnTo>
                    <a:pt x="85" y="222"/>
                  </a:lnTo>
                  <a:lnTo>
                    <a:pt x="85" y="214"/>
                  </a:lnTo>
                  <a:lnTo>
                    <a:pt x="77" y="214"/>
                  </a:lnTo>
                  <a:lnTo>
                    <a:pt x="77" y="207"/>
                  </a:lnTo>
                  <a:lnTo>
                    <a:pt x="69" y="207"/>
                  </a:lnTo>
                  <a:lnTo>
                    <a:pt x="69" y="199"/>
                  </a:lnTo>
                  <a:lnTo>
                    <a:pt x="69" y="191"/>
                  </a:lnTo>
                  <a:lnTo>
                    <a:pt x="62" y="191"/>
                  </a:lnTo>
                  <a:lnTo>
                    <a:pt x="62" y="184"/>
                  </a:lnTo>
                  <a:lnTo>
                    <a:pt x="54" y="184"/>
                  </a:lnTo>
                  <a:lnTo>
                    <a:pt x="54" y="176"/>
                  </a:lnTo>
                  <a:lnTo>
                    <a:pt x="62" y="176"/>
                  </a:lnTo>
                  <a:lnTo>
                    <a:pt x="62" y="168"/>
                  </a:lnTo>
                  <a:lnTo>
                    <a:pt x="54" y="168"/>
                  </a:lnTo>
                  <a:lnTo>
                    <a:pt x="54" y="161"/>
                  </a:lnTo>
                  <a:lnTo>
                    <a:pt x="54" y="153"/>
                  </a:lnTo>
                  <a:lnTo>
                    <a:pt x="46" y="153"/>
                  </a:lnTo>
                  <a:lnTo>
                    <a:pt x="46" y="145"/>
                  </a:lnTo>
                  <a:lnTo>
                    <a:pt x="39" y="145"/>
                  </a:lnTo>
                  <a:lnTo>
                    <a:pt x="39" y="138"/>
                  </a:lnTo>
                  <a:lnTo>
                    <a:pt x="39" y="130"/>
                  </a:lnTo>
                  <a:lnTo>
                    <a:pt x="31" y="130"/>
                  </a:lnTo>
                  <a:lnTo>
                    <a:pt x="31" y="122"/>
                  </a:lnTo>
                  <a:lnTo>
                    <a:pt x="23" y="122"/>
                  </a:lnTo>
                  <a:lnTo>
                    <a:pt x="23" y="115"/>
                  </a:lnTo>
                  <a:lnTo>
                    <a:pt x="31" y="115"/>
                  </a:lnTo>
                  <a:lnTo>
                    <a:pt x="31" y="107"/>
                  </a:lnTo>
                  <a:lnTo>
                    <a:pt x="31" y="99"/>
                  </a:lnTo>
                  <a:lnTo>
                    <a:pt x="23" y="99"/>
                  </a:lnTo>
                  <a:lnTo>
                    <a:pt x="23" y="92"/>
                  </a:lnTo>
                  <a:lnTo>
                    <a:pt x="23" y="84"/>
                  </a:lnTo>
                  <a:lnTo>
                    <a:pt x="23" y="76"/>
                  </a:lnTo>
                  <a:lnTo>
                    <a:pt x="16" y="76"/>
                  </a:lnTo>
                  <a:lnTo>
                    <a:pt x="16" y="69"/>
                  </a:lnTo>
                  <a:lnTo>
                    <a:pt x="8" y="69"/>
                  </a:lnTo>
                  <a:lnTo>
                    <a:pt x="8" y="61"/>
                  </a:lnTo>
                  <a:lnTo>
                    <a:pt x="0" y="61"/>
                  </a:lnTo>
                  <a:lnTo>
                    <a:pt x="8" y="53"/>
                  </a:lnTo>
                  <a:lnTo>
                    <a:pt x="16" y="46"/>
                  </a:lnTo>
                  <a:lnTo>
                    <a:pt x="23" y="38"/>
                  </a:lnTo>
                  <a:lnTo>
                    <a:pt x="39" y="23"/>
                  </a:lnTo>
                  <a:lnTo>
                    <a:pt x="39" y="15"/>
                  </a:lnTo>
                  <a:lnTo>
                    <a:pt x="46" y="15"/>
                  </a:lnTo>
                  <a:lnTo>
                    <a:pt x="54" y="15"/>
                  </a:lnTo>
                  <a:lnTo>
                    <a:pt x="54" y="7"/>
                  </a:lnTo>
                  <a:lnTo>
                    <a:pt x="62" y="7"/>
                  </a:lnTo>
                  <a:lnTo>
                    <a:pt x="62" y="15"/>
                  </a:lnTo>
                  <a:lnTo>
                    <a:pt x="69" y="15"/>
                  </a:lnTo>
                  <a:lnTo>
                    <a:pt x="77" y="23"/>
                  </a:lnTo>
                  <a:lnTo>
                    <a:pt x="85" y="23"/>
                  </a:lnTo>
                  <a:lnTo>
                    <a:pt x="85" y="30"/>
                  </a:lnTo>
                  <a:lnTo>
                    <a:pt x="85" y="38"/>
                  </a:lnTo>
                  <a:lnTo>
                    <a:pt x="85" y="46"/>
                  </a:lnTo>
                  <a:lnTo>
                    <a:pt x="92" y="46"/>
                  </a:lnTo>
                  <a:lnTo>
                    <a:pt x="92" y="53"/>
                  </a:lnTo>
                  <a:lnTo>
                    <a:pt x="85" y="53"/>
                  </a:lnTo>
                  <a:lnTo>
                    <a:pt x="92" y="53"/>
                  </a:lnTo>
                  <a:lnTo>
                    <a:pt x="92" y="61"/>
                  </a:lnTo>
                  <a:lnTo>
                    <a:pt x="100" y="61"/>
                  </a:lnTo>
                  <a:lnTo>
                    <a:pt x="100" y="69"/>
                  </a:lnTo>
                  <a:lnTo>
                    <a:pt x="92" y="69"/>
                  </a:lnTo>
                  <a:lnTo>
                    <a:pt x="92" y="76"/>
                  </a:lnTo>
                  <a:lnTo>
                    <a:pt x="92" y="84"/>
                  </a:lnTo>
                  <a:lnTo>
                    <a:pt x="100" y="84"/>
                  </a:lnTo>
                  <a:lnTo>
                    <a:pt x="92" y="84"/>
                  </a:lnTo>
                  <a:lnTo>
                    <a:pt x="85" y="84"/>
                  </a:lnTo>
                  <a:lnTo>
                    <a:pt x="85" y="92"/>
                  </a:lnTo>
                  <a:lnTo>
                    <a:pt x="77" y="92"/>
                  </a:lnTo>
                  <a:lnTo>
                    <a:pt x="77" y="99"/>
                  </a:lnTo>
                  <a:lnTo>
                    <a:pt x="85" y="99"/>
                  </a:lnTo>
                  <a:lnTo>
                    <a:pt x="92" y="99"/>
                  </a:lnTo>
                  <a:lnTo>
                    <a:pt x="92" y="107"/>
                  </a:lnTo>
                  <a:lnTo>
                    <a:pt x="100" y="107"/>
                  </a:lnTo>
                  <a:lnTo>
                    <a:pt x="108" y="107"/>
                  </a:lnTo>
                  <a:lnTo>
                    <a:pt x="115" y="107"/>
                  </a:lnTo>
                  <a:lnTo>
                    <a:pt x="115" y="115"/>
                  </a:lnTo>
                  <a:lnTo>
                    <a:pt x="123" y="115"/>
                  </a:lnTo>
                  <a:lnTo>
                    <a:pt x="123" y="122"/>
                  </a:lnTo>
                  <a:lnTo>
                    <a:pt x="131" y="122"/>
                  </a:lnTo>
                  <a:lnTo>
                    <a:pt x="138" y="130"/>
                  </a:lnTo>
                  <a:lnTo>
                    <a:pt x="138" y="138"/>
                  </a:lnTo>
                  <a:lnTo>
                    <a:pt x="146" y="138"/>
                  </a:lnTo>
                  <a:lnTo>
                    <a:pt x="146" y="145"/>
                  </a:lnTo>
                  <a:lnTo>
                    <a:pt x="146" y="153"/>
                  </a:lnTo>
                  <a:lnTo>
                    <a:pt x="146" y="161"/>
                  </a:lnTo>
                  <a:lnTo>
                    <a:pt x="154" y="161"/>
                  </a:lnTo>
                  <a:lnTo>
                    <a:pt x="154" y="168"/>
                  </a:lnTo>
                  <a:lnTo>
                    <a:pt x="161" y="168"/>
                  </a:lnTo>
                  <a:lnTo>
                    <a:pt x="169" y="168"/>
                  </a:lnTo>
                  <a:lnTo>
                    <a:pt x="169" y="161"/>
                  </a:lnTo>
                  <a:lnTo>
                    <a:pt x="169" y="153"/>
                  </a:lnTo>
                  <a:lnTo>
                    <a:pt x="169" y="145"/>
                  </a:lnTo>
                  <a:lnTo>
                    <a:pt x="177" y="145"/>
                  </a:lnTo>
                  <a:lnTo>
                    <a:pt x="177" y="138"/>
                  </a:lnTo>
                  <a:lnTo>
                    <a:pt x="184" y="138"/>
                  </a:lnTo>
                  <a:lnTo>
                    <a:pt x="192" y="138"/>
                  </a:lnTo>
                  <a:lnTo>
                    <a:pt x="184" y="138"/>
                  </a:lnTo>
                  <a:lnTo>
                    <a:pt x="184" y="130"/>
                  </a:lnTo>
                  <a:lnTo>
                    <a:pt x="184" y="122"/>
                  </a:lnTo>
                  <a:lnTo>
                    <a:pt x="192" y="122"/>
                  </a:lnTo>
                  <a:lnTo>
                    <a:pt x="192" y="115"/>
                  </a:lnTo>
                  <a:lnTo>
                    <a:pt x="200" y="115"/>
                  </a:lnTo>
                  <a:lnTo>
                    <a:pt x="200" y="107"/>
                  </a:lnTo>
                  <a:lnTo>
                    <a:pt x="207" y="107"/>
                  </a:lnTo>
                  <a:lnTo>
                    <a:pt x="207" y="115"/>
                  </a:lnTo>
                  <a:lnTo>
                    <a:pt x="215" y="115"/>
                  </a:lnTo>
                  <a:lnTo>
                    <a:pt x="215" y="107"/>
                  </a:lnTo>
                  <a:lnTo>
                    <a:pt x="215" y="115"/>
                  </a:lnTo>
                  <a:lnTo>
                    <a:pt x="223" y="115"/>
                  </a:lnTo>
                  <a:lnTo>
                    <a:pt x="223" y="107"/>
                  </a:lnTo>
                  <a:lnTo>
                    <a:pt x="230" y="107"/>
                  </a:lnTo>
                  <a:lnTo>
                    <a:pt x="223" y="107"/>
                  </a:lnTo>
                  <a:lnTo>
                    <a:pt x="230" y="107"/>
                  </a:lnTo>
                  <a:lnTo>
                    <a:pt x="230" y="115"/>
                  </a:lnTo>
                  <a:lnTo>
                    <a:pt x="238" y="115"/>
                  </a:lnTo>
                  <a:lnTo>
                    <a:pt x="238" y="122"/>
                  </a:lnTo>
                  <a:lnTo>
                    <a:pt x="238" y="130"/>
                  </a:lnTo>
                  <a:lnTo>
                    <a:pt x="238" y="138"/>
                  </a:lnTo>
                  <a:lnTo>
                    <a:pt x="230" y="138"/>
                  </a:lnTo>
                  <a:lnTo>
                    <a:pt x="238" y="138"/>
                  </a:lnTo>
                  <a:lnTo>
                    <a:pt x="238" y="145"/>
                  </a:lnTo>
                  <a:lnTo>
                    <a:pt x="246" y="145"/>
                  </a:lnTo>
                  <a:lnTo>
                    <a:pt x="253" y="145"/>
                  </a:lnTo>
                  <a:lnTo>
                    <a:pt x="261" y="145"/>
                  </a:lnTo>
                  <a:lnTo>
                    <a:pt x="268" y="145"/>
                  </a:lnTo>
                  <a:lnTo>
                    <a:pt x="268" y="138"/>
                  </a:lnTo>
                  <a:lnTo>
                    <a:pt x="276" y="138"/>
                  </a:lnTo>
                  <a:lnTo>
                    <a:pt x="276" y="130"/>
                  </a:lnTo>
                  <a:lnTo>
                    <a:pt x="284" y="130"/>
                  </a:lnTo>
                  <a:lnTo>
                    <a:pt x="291" y="130"/>
                  </a:lnTo>
                  <a:lnTo>
                    <a:pt x="299" y="130"/>
                  </a:lnTo>
                  <a:lnTo>
                    <a:pt x="307" y="130"/>
                  </a:lnTo>
                  <a:lnTo>
                    <a:pt x="299" y="130"/>
                  </a:lnTo>
                  <a:lnTo>
                    <a:pt x="299" y="138"/>
                  </a:lnTo>
                  <a:lnTo>
                    <a:pt x="299" y="145"/>
                  </a:lnTo>
                  <a:lnTo>
                    <a:pt x="299" y="153"/>
                  </a:lnTo>
                  <a:lnTo>
                    <a:pt x="291" y="153"/>
                  </a:lnTo>
                  <a:lnTo>
                    <a:pt x="291" y="161"/>
                  </a:lnTo>
                  <a:lnTo>
                    <a:pt x="299" y="161"/>
                  </a:lnTo>
                  <a:lnTo>
                    <a:pt x="299" y="168"/>
                  </a:lnTo>
                  <a:lnTo>
                    <a:pt x="299" y="176"/>
                  </a:lnTo>
                  <a:lnTo>
                    <a:pt x="307" y="176"/>
                  </a:lnTo>
                  <a:lnTo>
                    <a:pt x="314" y="176"/>
                  </a:lnTo>
                  <a:lnTo>
                    <a:pt x="314" y="184"/>
                  </a:lnTo>
                  <a:lnTo>
                    <a:pt x="322" y="184"/>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31" name="Google Shape;1431;p70"/>
            <p:cNvSpPr/>
            <p:nvPr/>
          </p:nvSpPr>
          <p:spPr>
            <a:xfrm>
              <a:off x="2014538" y="4273550"/>
              <a:ext cx="534987" cy="595313"/>
            </a:xfrm>
            <a:custGeom>
              <a:avLst/>
              <a:gdLst/>
              <a:ahLst/>
              <a:cxnLst/>
              <a:rect l="l" t="t" r="r" b="b"/>
              <a:pathLst>
                <a:path w="337" h="375" extrusionOk="0">
                  <a:moveTo>
                    <a:pt x="268" y="115"/>
                  </a:moveTo>
                  <a:lnTo>
                    <a:pt x="268" y="107"/>
                  </a:lnTo>
                  <a:lnTo>
                    <a:pt x="275" y="107"/>
                  </a:lnTo>
                  <a:lnTo>
                    <a:pt x="283" y="107"/>
                  </a:lnTo>
                  <a:lnTo>
                    <a:pt x="283" y="115"/>
                  </a:lnTo>
                  <a:lnTo>
                    <a:pt x="283" y="122"/>
                  </a:lnTo>
                  <a:lnTo>
                    <a:pt x="291" y="122"/>
                  </a:lnTo>
                  <a:lnTo>
                    <a:pt x="291" y="115"/>
                  </a:lnTo>
                  <a:lnTo>
                    <a:pt x="298" y="115"/>
                  </a:lnTo>
                  <a:lnTo>
                    <a:pt x="298" y="122"/>
                  </a:lnTo>
                  <a:lnTo>
                    <a:pt x="306" y="122"/>
                  </a:lnTo>
                  <a:lnTo>
                    <a:pt x="306" y="130"/>
                  </a:lnTo>
                  <a:lnTo>
                    <a:pt x="314" y="130"/>
                  </a:lnTo>
                  <a:lnTo>
                    <a:pt x="314" y="122"/>
                  </a:lnTo>
                  <a:lnTo>
                    <a:pt x="321" y="122"/>
                  </a:lnTo>
                  <a:lnTo>
                    <a:pt x="321" y="130"/>
                  </a:lnTo>
                  <a:lnTo>
                    <a:pt x="321" y="138"/>
                  </a:lnTo>
                  <a:lnTo>
                    <a:pt x="314" y="138"/>
                  </a:lnTo>
                  <a:lnTo>
                    <a:pt x="306" y="138"/>
                  </a:lnTo>
                  <a:lnTo>
                    <a:pt x="306" y="145"/>
                  </a:lnTo>
                  <a:lnTo>
                    <a:pt x="298" y="145"/>
                  </a:lnTo>
                  <a:lnTo>
                    <a:pt x="298" y="153"/>
                  </a:lnTo>
                  <a:lnTo>
                    <a:pt x="298" y="161"/>
                  </a:lnTo>
                  <a:lnTo>
                    <a:pt x="306" y="161"/>
                  </a:lnTo>
                  <a:lnTo>
                    <a:pt x="306" y="168"/>
                  </a:lnTo>
                  <a:lnTo>
                    <a:pt x="306" y="161"/>
                  </a:lnTo>
                  <a:lnTo>
                    <a:pt x="298" y="161"/>
                  </a:lnTo>
                  <a:lnTo>
                    <a:pt x="298" y="168"/>
                  </a:lnTo>
                  <a:lnTo>
                    <a:pt x="291" y="176"/>
                  </a:lnTo>
                  <a:lnTo>
                    <a:pt x="283" y="176"/>
                  </a:lnTo>
                  <a:lnTo>
                    <a:pt x="283" y="184"/>
                  </a:lnTo>
                  <a:lnTo>
                    <a:pt x="275" y="184"/>
                  </a:lnTo>
                  <a:lnTo>
                    <a:pt x="268" y="184"/>
                  </a:lnTo>
                  <a:lnTo>
                    <a:pt x="268" y="191"/>
                  </a:lnTo>
                  <a:lnTo>
                    <a:pt x="260" y="191"/>
                  </a:lnTo>
                  <a:lnTo>
                    <a:pt x="260" y="199"/>
                  </a:lnTo>
                  <a:lnTo>
                    <a:pt x="260" y="207"/>
                  </a:lnTo>
                  <a:lnTo>
                    <a:pt x="268" y="207"/>
                  </a:lnTo>
                  <a:lnTo>
                    <a:pt x="268" y="214"/>
                  </a:lnTo>
                  <a:lnTo>
                    <a:pt x="268" y="222"/>
                  </a:lnTo>
                  <a:lnTo>
                    <a:pt x="268" y="230"/>
                  </a:lnTo>
                  <a:lnTo>
                    <a:pt x="268" y="237"/>
                  </a:lnTo>
                  <a:lnTo>
                    <a:pt x="275" y="237"/>
                  </a:lnTo>
                  <a:lnTo>
                    <a:pt x="275" y="230"/>
                  </a:lnTo>
                  <a:lnTo>
                    <a:pt x="283" y="230"/>
                  </a:lnTo>
                  <a:lnTo>
                    <a:pt x="275" y="237"/>
                  </a:lnTo>
                  <a:lnTo>
                    <a:pt x="283" y="237"/>
                  </a:lnTo>
                  <a:lnTo>
                    <a:pt x="283" y="245"/>
                  </a:lnTo>
                  <a:lnTo>
                    <a:pt x="283" y="253"/>
                  </a:lnTo>
                  <a:lnTo>
                    <a:pt x="283" y="260"/>
                  </a:lnTo>
                  <a:lnTo>
                    <a:pt x="291" y="260"/>
                  </a:lnTo>
                  <a:lnTo>
                    <a:pt x="291" y="253"/>
                  </a:lnTo>
                  <a:lnTo>
                    <a:pt x="291" y="260"/>
                  </a:lnTo>
                  <a:lnTo>
                    <a:pt x="298" y="260"/>
                  </a:lnTo>
                  <a:lnTo>
                    <a:pt x="291" y="260"/>
                  </a:lnTo>
                  <a:lnTo>
                    <a:pt x="298" y="260"/>
                  </a:lnTo>
                  <a:lnTo>
                    <a:pt x="298" y="268"/>
                  </a:lnTo>
                  <a:lnTo>
                    <a:pt x="306" y="268"/>
                  </a:lnTo>
                  <a:lnTo>
                    <a:pt x="306" y="260"/>
                  </a:lnTo>
                  <a:lnTo>
                    <a:pt x="314" y="260"/>
                  </a:lnTo>
                  <a:lnTo>
                    <a:pt x="314" y="268"/>
                  </a:lnTo>
                  <a:lnTo>
                    <a:pt x="321" y="268"/>
                  </a:lnTo>
                  <a:lnTo>
                    <a:pt x="321" y="276"/>
                  </a:lnTo>
                  <a:lnTo>
                    <a:pt x="321" y="268"/>
                  </a:lnTo>
                  <a:lnTo>
                    <a:pt x="329" y="268"/>
                  </a:lnTo>
                  <a:lnTo>
                    <a:pt x="329" y="276"/>
                  </a:lnTo>
                  <a:lnTo>
                    <a:pt x="329" y="283"/>
                  </a:lnTo>
                  <a:lnTo>
                    <a:pt x="337" y="283"/>
                  </a:lnTo>
                  <a:lnTo>
                    <a:pt x="337" y="291"/>
                  </a:lnTo>
                  <a:lnTo>
                    <a:pt x="329" y="291"/>
                  </a:lnTo>
                  <a:lnTo>
                    <a:pt x="321" y="291"/>
                  </a:lnTo>
                  <a:lnTo>
                    <a:pt x="321" y="298"/>
                  </a:lnTo>
                  <a:lnTo>
                    <a:pt x="314" y="298"/>
                  </a:lnTo>
                  <a:lnTo>
                    <a:pt x="314" y="306"/>
                  </a:lnTo>
                  <a:lnTo>
                    <a:pt x="306" y="306"/>
                  </a:lnTo>
                  <a:lnTo>
                    <a:pt x="298" y="306"/>
                  </a:lnTo>
                  <a:lnTo>
                    <a:pt x="298" y="314"/>
                  </a:lnTo>
                  <a:lnTo>
                    <a:pt x="291" y="314"/>
                  </a:lnTo>
                  <a:lnTo>
                    <a:pt x="291" y="321"/>
                  </a:lnTo>
                  <a:lnTo>
                    <a:pt x="298" y="321"/>
                  </a:lnTo>
                  <a:lnTo>
                    <a:pt x="291" y="321"/>
                  </a:lnTo>
                  <a:lnTo>
                    <a:pt x="291" y="329"/>
                  </a:lnTo>
                  <a:lnTo>
                    <a:pt x="298" y="329"/>
                  </a:lnTo>
                  <a:lnTo>
                    <a:pt x="298" y="337"/>
                  </a:lnTo>
                  <a:lnTo>
                    <a:pt x="291" y="337"/>
                  </a:lnTo>
                  <a:lnTo>
                    <a:pt x="298" y="337"/>
                  </a:lnTo>
                  <a:lnTo>
                    <a:pt x="291" y="337"/>
                  </a:lnTo>
                  <a:lnTo>
                    <a:pt x="291" y="344"/>
                  </a:lnTo>
                  <a:lnTo>
                    <a:pt x="291" y="337"/>
                  </a:lnTo>
                  <a:lnTo>
                    <a:pt x="283" y="337"/>
                  </a:lnTo>
                  <a:lnTo>
                    <a:pt x="275" y="329"/>
                  </a:lnTo>
                  <a:lnTo>
                    <a:pt x="268" y="329"/>
                  </a:lnTo>
                  <a:lnTo>
                    <a:pt x="268" y="321"/>
                  </a:lnTo>
                  <a:lnTo>
                    <a:pt x="260" y="321"/>
                  </a:lnTo>
                  <a:lnTo>
                    <a:pt x="260" y="329"/>
                  </a:lnTo>
                  <a:lnTo>
                    <a:pt x="252" y="329"/>
                  </a:lnTo>
                  <a:lnTo>
                    <a:pt x="245" y="329"/>
                  </a:lnTo>
                  <a:lnTo>
                    <a:pt x="245" y="337"/>
                  </a:lnTo>
                  <a:lnTo>
                    <a:pt x="229" y="352"/>
                  </a:lnTo>
                  <a:lnTo>
                    <a:pt x="222" y="360"/>
                  </a:lnTo>
                  <a:lnTo>
                    <a:pt x="214" y="367"/>
                  </a:lnTo>
                  <a:lnTo>
                    <a:pt x="206" y="375"/>
                  </a:lnTo>
                  <a:lnTo>
                    <a:pt x="214" y="375"/>
                  </a:lnTo>
                  <a:lnTo>
                    <a:pt x="214" y="367"/>
                  </a:lnTo>
                  <a:lnTo>
                    <a:pt x="206" y="367"/>
                  </a:lnTo>
                  <a:lnTo>
                    <a:pt x="206" y="360"/>
                  </a:lnTo>
                  <a:lnTo>
                    <a:pt x="206" y="352"/>
                  </a:lnTo>
                  <a:lnTo>
                    <a:pt x="199" y="352"/>
                  </a:lnTo>
                  <a:lnTo>
                    <a:pt x="191" y="344"/>
                  </a:lnTo>
                  <a:lnTo>
                    <a:pt x="184" y="337"/>
                  </a:lnTo>
                  <a:lnTo>
                    <a:pt x="176" y="337"/>
                  </a:lnTo>
                  <a:lnTo>
                    <a:pt x="176" y="329"/>
                  </a:lnTo>
                  <a:lnTo>
                    <a:pt x="168" y="329"/>
                  </a:lnTo>
                  <a:lnTo>
                    <a:pt x="168" y="321"/>
                  </a:lnTo>
                  <a:lnTo>
                    <a:pt x="168" y="314"/>
                  </a:lnTo>
                  <a:lnTo>
                    <a:pt x="161" y="314"/>
                  </a:lnTo>
                  <a:lnTo>
                    <a:pt x="153" y="314"/>
                  </a:lnTo>
                  <a:lnTo>
                    <a:pt x="153" y="306"/>
                  </a:lnTo>
                  <a:lnTo>
                    <a:pt x="153" y="298"/>
                  </a:lnTo>
                  <a:lnTo>
                    <a:pt x="153" y="291"/>
                  </a:lnTo>
                  <a:lnTo>
                    <a:pt x="145" y="291"/>
                  </a:lnTo>
                  <a:lnTo>
                    <a:pt x="145" y="283"/>
                  </a:lnTo>
                  <a:lnTo>
                    <a:pt x="138" y="283"/>
                  </a:lnTo>
                  <a:lnTo>
                    <a:pt x="138" y="276"/>
                  </a:lnTo>
                  <a:lnTo>
                    <a:pt x="130" y="276"/>
                  </a:lnTo>
                  <a:lnTo>
                    <a:pt x="130" y="268"/>
                  </a:lnTo>
                  <a:lnTo>
                    <a:pt x="122" y="268"/>
                  </a:lnTo>
                  <a:lnTo>
                    <a:pt x="122" y="260"/>
                  </a:lnTo>
                  <a:lnTo>
                    <a:pt x="115" y="260"/>
                  </a:lnTo>
                  <a:lnTo>
                    <a:pt x="107" y="260"/>
                  </a:lnTo>
                  <a:lnTo>
                    <a:pt x="107" y="253"/>
                  </a:lnTo>
                  <a:lnTo>
                    <a:pt x="99" y="253"/>
                  </a:lnTo>
                  <a:lnTo>
                    <a:pt x="99" y="245"/>
                  </a:lnTo>
                  <a:lnTo>
                    <a:pt x="92" y="245"/>
                  </a:lnTo>
                  <a:lnTo>
                    <a:pt x="84" y="245"/>
                  </a:lnTo>
                  <a:lnTo>
                    <a:pt x="84" y="237"/>
                  </a:lnTo>
                  <a:lnTo>
                    <a:pt x="76" y="237"/>
                  </a:lnTo>
                  <a:lnTo>
                    <a:pt x="69" y="237"/>
                  </a:lnTo>
                  <a:lnTo>
                    <a:pt x="69" y="230"/>
                  </a:lnTo>
                  <a:lnTo>
                    <a:pt x="61" y="230"/>
                  </a:lnTo>
                  <a:lnTo>
                    <a:pt x="53" y="230"/>
                  </a:lnTo>
                  <a:lnTo>
                    <a:pt x="53" y="222"/>
                  </a:lnTo>
                  <a:lnTo>
                    <a:pt x="46" y="222"/>
                  </a:lnTo>
                  <a:lnTo>
                    <a:pt x="38" y="222"/>
                  </a:lnTo>
                  <a:lnTo>
                    <a:pt x="38" y="214"/>
                  </a:lnTo>
                  <a:lnTo>
                    <a:pt x="30" y="214"/>
                  </a:lnTo>
                  <a:lnTo>
                    <a:pt x="23" y="214"/>
                  </a:lnTo>
                  <a:lnTo>
                    <a:pt x="23" y="207"/>
                  </a:lnTo>
                  <a:lnTo>
                    <a:pt x="15" y="207"/>
                  </a:lnTo>
                  <a:lnTo>
                    <a:pt x="7" y="207"/>
                  </a:lnTo>
                  <a:lnTo>
                    <a:pt x="7" y="199"/>
                  </a:lnTo>
                  <a:lnTo>
                    <a:pt x="0" y="199"/>
                  </a:lnTo>
                  <a:lnTo>
                    <a:pt x="15" y="168"/>
                  </a:lnTo>
                  <a:lnTo>
                    <a:pt x="23" y="161"/>
                  </a:lnTo>
                  <a:lnTo>
                    <a:pt x="53" y="122"/>
                  </a:lnTo>
                  <a:lnTo>
                    <a:pt x="53" y="115"/>
                  </a:lnTo>
                  <a:lnTo>
                    <a:pt x="61" y="115"/>
                  </a:lnTo>
                  <a:lnTo>
                    <a:pt x="61" y="107"/>
                  </a:lnTo>
                  <a:lnTo>
                    <a:pt x="69" y="107"/>
                  </a:lnTo>
                  <a:lnTo>
                    <a:pt x="69" y="99"/>
                  </a:lnTo>
                  <a:lnTo>
                    <a:pt x="76" y="99"/>
                  </a:lnTo>
                  <a:lnTo>
                    <a:pt x="84" y="99"/>
                  </a:lnTo>
                  <a:lnTo>
                    <a:pt x="84" y="92"/>
                  </a:lnTo>
                  <a:lnTo>
                    <a:pt x="92" y="92"/>
                  </a:lnTo>
                  <a:lnTo>
                    <a:pt x="99" y="92"/>
                  </a:lnTo>
                  <a:lnTo>
                    <a:pt x="107" y="92"/>
                  </a:lnTo>
                  <a:lnTo>
                    <a:pt x="107" y="84"/>
                  </a:lnTo>
                  <a:lnTo>
                    <a:pt x="115" y="84"/>
                  </a:lnTo>
                  <a:lnTo>
                    <a:pt x="122" y="84"/>
                  </a:lnTo>
                  <a:lnTo>
                    <a:pt x="122" y="76"/>
                  </a:lnTo>
                  <a:lnTo>
                    <a:pt x="130" y="76"/>
                  </a:lnTo>
                  <a:lnTo>
                    <a:pt x="130" y="69"/>
                  </a:lnTo>
                  <a:lnTo>
                    <a:pt x="138" y="69"/>
                  </a:lnTo>
                  <a:lnTo>
                    <a:pt x="138" y="61"/>
                  </a:lnTo>
                  <a:lnTo>
                    <a:pt x="138" y="53"/>
                  </a:lnTo>
                  <a:lnTo>
                    <a:pt x="138" y="46"/>
                  </a:lnTo>
                  <a:lnTo>
                    <a:pt x="145" y="46"/>
                  </a:lnTo>
                  <a:lnTo>
                    <a:pt x="145" y="38"/>
                  </a:lnTo>
                  <a:lnTo>
                    <a:pt x="145" y="31"/>
                  </a:lnTo>
                  <a:lnTo>
                    <a:pt x="145" y="23"/>
                  </a:lnTo>
                  <a:lnTo>
                    <a:pt x="145" y="15"/>
                  </a:lnTo>
                  <a:lnTo>
                    <a:pt x="145" y="8"/>
                  </a:lnTo>
                  <a:lnTo>
                    <a:pt x="153" y="8"/>
                  </a:lnTo>
                  <a:lnTo>
                    <a:pt x="161" y="0"/>
                  </a:lnTo>
                  <a:lnTo>
                    <a:pt x="161" y="8"/>
                  </a:lnTo>
                  <a:lnTo>
                    <a:pt x="168" y="8"/>
                  </a:lnTo>
                  <a:lnTo>
                    <a:pt x="168" y="15"/>
                  </a:lnTo>
                  <a:lnTo>
                    <a:pt x="168" y="23"/>
                  </a:lnTo>
                  <a:lnTo>
                    <a:pt x="168" y="31"/>
                  </a:lnTo>
                  <a:lnTo>
                    <a:pt x="176" y="31"/>
                  </a:lnTo>
                  <a:lnTo>
                    <a:pt x="176" y="38"/>
                  </a:lnTo>
                  <a:lnTo>
                    <a:pt x="184" y="38"/>
                  </a:lnTo>
                  <a:lnTo>
                    <a:pt x="191" y="38"/>
                  </a:lnTo>
                  <a:lnTo>
                    <a:pt x="191" y="46"/>
                  </a:lnTo>
                  <a:lnTo>
                    <a:pt x="191" y="53"/>
                  </a:lnTo>
                  <a:lnTo>
                    <a:pt x="199" y="53"/>
                  </a:lnTo>
                  <a:lnTo>
                    <a:pt x="199" y="61"/>
                  </a:lnTo>
                  <a:lnTo>
                    <a:pt x="199" y="69"/>
                  </a:lnTo>
                  <a:lnTo>
                    <a:pt x="199" y="76"/>
                  </a:lnTo>
                  <a:lnTo>
                    <a:pt x="191" y="76"/>
                  </a:lnTo>
                  <a:lnTo>
                    <a:pt x="199" y="76"/>
                  </a:lnTo>
                  <a:lnTo>
                    <a:pt x="206" y="76"/>
                  </a:lnTo>
                  <a:lnTo>
                    <a:pt x="206" y="84"/>
                  </a:lnTo>
                  <a:lnTo>
                    <a:pt x="206" y="76"/>
                  </a:lnTo>
                  <a:lnTo>
                    <a:pt x="214" y="76"/>
                  </a:lnTo>
                  <a:lnTo>
                    <a:pt x="222" y="76"/>
                  </a:lnTo>
                  <a:lnTo>
                    <a:pt x="222" y="69"/>
                  </a:lnTo>
                  <a:lnTo>
                    <a:pt x="222" y="76"/>
                  </a:lnTo>
                  <a:lnTo>
                    <a:pt x="222" y="84"/>
                  </a:lnTo>
                  <a:lnTo>
                    <a:pt x="214" y="84"/>
                  </a:lnTo>
                  <a:lnTo>
                    <a:pt x="222" y="84"/>
                  </a:lnTo>
                  <a:lnTo>
                    <a:pt x="222" y="92"/>
                  </a:lnTo>
                  <a:lnTo>
                    <a:pt x="222" y="99"/>
                  </a:lnTo>
                  <a:lnTo>
                    <a:pt x="229" y="99"/>
                  </a:lnTo>
                  <a:lnTo>
                    <a:pt x="237" y="99"/>
                  </a:lnTo>
                  <a:lnTo>
                    <a:pt x="245" y="99"/>
                  </a:lnTo>
                  <a:lnTo>
                    <a:pt x="252" y="99"/>
                  </a:lnTo>
                  <a:lnTo>
                    <a:pt x="260" y="99"/>
                  </a:lnTo>
                  <a:lnTo>
                    <a:pt x="260" y="107"/>
                  </a:lnTo>
                  <a:lnTo>
                    <a:pt x="268" y="107"/>
                  </a:lnTo>
                  <a:lnTo>
                    <a:pt x="268" y="115"/>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32" name="Google Shape;1432;p70"/>
            <p:cNvSpPr/>
            <p:nvPr/>
          </p:nvSpPr>
          <p:spPr>
            <a:xfrm>
              <a:off x="2986088" y="5951538"/>
              <a:ext cx="827087" cy="1068387"/>
            </a:xfrm>
            <a:custGeom>
              <a:avLst/>
              <a:gdLst/>
              <a:ahLst/>
              <a:cxnLst/>
              <a:rect l="l" t="t" r="r" b="b"/>
              <a:pathLst>
                <a:path w="521" h="673" extrusionOk="0">
                  <a:moveTo>
                    <a:pt x="291" y="160"/>
                  </a:moveTo>
                  <a:lnTo>
                    <a:pt x="291" y="168"/>
                  </a:lnTo>
                  <a:lnTo>
                    <a:pt x="299" y="168"/>
                  </a:lnTo>
                  <a:lnTo>
                    <a:pt x="299" y="176"/>
                  </a:lnTo>
                  <a:lnTo>
                    <a:pt x="307" y="176"/>
                  </a:lnTo>
                  <a:lnTo>
                    <a:pt x="307" y="183"/>
                  </a:lnTo>
                  <a:lnTo>
                    <a:pt x="299" y="183"/>
                  </a:lnTo>
                  <a:lnTo>
                    <a:pt x="307" y="191"/>
                  </a:lnTo>
                  <a:lnTo>
                    <a:pt x="307" y="199"/>
                  </a:lnTo>
                  <a:lnTo>
                    <a:pt x="307" y="206"/>
                  </a:lnTo>
                  <a:lnTo>
                    <a:pt x="307" y="214"/>
                  </a:lnTo>
                  <a:lnTo>
                    <a:pt x="314" y="214"/>
                  </a:lnTo>
                  <a:lnTo>
                    <a:pt x="314" y="222"/>
                  </a:lnTo>
                  <a:lnTo>
                    <a:pt x="314" y="229"/>
                  </a:lnTo>
                  <a:lnTo>
                    <a:pt x="314" y="237"/>
                  </a:lnTo>
                  <a:lnTo>
                    <a:pt x="322" y="237"/>
                  </a:lnTo>
                  <a:lnTo>
                    <a:pt x="322" y="245"/>
                  </a:lnTo>
                  <a:lnTo>
                    <a:pt x="330" y="245"/>
                  </a:lnTo>
                  <a:lnTo>
                    <a:pt x="330" y="252"/>
                  </a:lnTo>
                  <a:lnTo>
                    <a:pt x="322" y="252"/>
                  </a:lnTo>
                  <a:lnTo>
                    <a:pt x="330" y="252"/>
                  </a:lnTo>
                  <a:lnTo>
                    <a:pt x="330" y="260"/>
                  </a:lnTo>
                  <a:lnTo>
                    <a:pt x="337" y="260"/>
                  </a:lnTo>
                  <a:lnTo>
                    <a:pt x="337" y="268"/>
                  </a:lnTo>
                  <a:lnTo>
                    <a:pt x="330" y="268"/>
                  </a:lnTo>
                  <a:lnTo>
                    <a:pt x="337" y="268"/>
                  </a:lnTo>
                  <a:lnTo>
                    <a:pt x="337" y="275"/>
                  </a:lnTo>
                  <a:lnTo>
                    <a:pt x="345" y="283"/>
                  </a:lnTo>
                  <a:lnTo>
                    <a:pt x="345" y="275"/>
                  </a:lnTo>
                  <a:lnTo>
                    <a:pt x="345" y="283"/>
                  </a:lnTo>
                  <a:lnTo>
                    <a:pt x="353" y="283"/>
                  </a:lnTo>
                  <a:lnTo>
                    <a:pt x="353" y="291"/>
                  </a:lnTo>
                  <a:lnTo>
                    <a:pt x="353" y="283"/>
                  </a:lnTo>
                  <a:lnTo>
                    <a:pt x="360" y="283"/>
                  </a:lnTo>
                  <a:lnTo>
                    <a:pt x="368" y="283"/>
                  </a:lnTo>
                  <a:lnTo>
                    <a:pt x="368" y="291"/>
                  </a:lnTo>
                  <a:lnTo>
                    <a:pt x="375" y="291"/>
                  </a:lnTo>
                  <a:lnTo>
                    <a:pt x="375" y="298"/>
                  </a:lnTo>
                  <a:lnTo>
                    <a:pt x="375" y="306"/>
                  </a:lnTo>
                  <a:lnTo>
                    <a:pt x="368" y="306"/>
                  </a:lnTo>
                  <a:lnTo>
                    <a:pt x="375" y="306"/>
                  </a:lnTo>
                  <a:lnTo>
                    <a:pt x="375" y="313"/>
                  </a:lnTo>
                  <a:lnTo>
                    <a:pt x="368" y="313"/>
                  </a:lnTo>
                  <a:lnTo>
                    <a:pt x="368" y="321"/>
                  </a:lnTo>
                  <a:lnTo>
                    <a:pt x="375" y="321"/>
                  </a:lnTo>
                  <a:lnTo>
                    <a:pt x="375" y="329"/>
                  </a:lnTo>
                  <a:lnTo>
                    <a:pt x="383" y="329"/>
                  </a:lnTo>
                  <a:lnTo>
                    <a:pt x="383" y="336"/>
                  </a:lnTo>
                  <a:lnTo>
                    <a:pt x="391" y="336"/>
                  </a:lnTo>
                  <a:lnTo>
                    <a:pt x="391" y="344"/>
                  </a:lnTo>
                  <a:lnTo>
                    <a:pt x="398" y="344"/>
                  </a:lnTo>
                  <a:lnTo>
                    <a:pt x="398" y="352"/>
                  </a:lnTo>
                  <a:lnTo>
                    <a:pt x="406" y="352"/>
                  </a:lnTo>
                  <a:lnTo>
                    <a:pt x="406" y="359"/>
                  </a:lnTo>
                  <a:lnTo>
                    <a:pt x="406" y="367"/>
                  </a:lnTo>
                  <a:lnTo>
                    <a:pt x="406" y="375"/>
                  </a:lnTo>
                  <a:lnTo>
                    <a:pt x="414" y="375"/>
                  </a:lnTo>
                  <a:lnTo>
                    <a:pt x="421" y="375"/>
                  </a:lnTo>
                  <a:lnTo>
                    <a:pt x="429" y="375"/>
                  </a:lnTo>
                  <a:lnTo>
                    <a:pt x="437" y="375"/>
                  </a:lnTo>
                  <a:lnTo>
                    <a:pt x="437" y="382"/>
                  </a:lnTo>
                  <a:lnTo>
                    <a:pt x="437" y="375"/>
                  </a:lnTo>
                  <a:lnTo>
                    <a:pt x="444" y="375"/>
                  </a:lnTo>
                  <a:lnTo>
                    <a:pt x="444" y="382"/>
                  </a:lnTo>
                  <a:lnTo>
                    <a:pt x="452" y="382"/>
                  </a:lnTo>
                  <a:lnTo>
                    <a:pt x="460" y="382"/>
                  </a:lnTo>
                  <a:lnTo>
                    <a:pt x="460" y="390"/>
                  </a:lnTo>
                  <a:lnTo>
                    <a:pt x="467" y="390"/>
                  </a:lnTo>
                  <a:lnTo>
                    <a:pt x="475" y="390"/>
                  </a:lnTo>
                  <a:lnTo>
                    <a:pt x="483" y="390"/>
                  </a:lnTo>
                  <a:lnTo>
                    <a:pt x="483" y="398"/>
                  </a:lnTo>
                  <a:lnTo>
                    <a:pt x="490" y="398"/>
                  </a:lnTo>
                  <a:lnTo>
                    <a:pt x="490" y="405"/>
                  </a:lnTo>
                  <a:lnTo>
                    <a:pt x="498" y="405"/>
                  </a:lnTo>
                  <a:lnTo>
                    <a:pt x="490" y="405"/>
                  </a:lnTo>
                  <a:lnTo>
                    <a:pt x="498" y="405"/>
                  </a:lnTo>
                  <a:lnTo>
                    <a:pt x="498" y="413"/>
                  </a:lnTo>
                  <a:lnTo>
                    <a:pt x="490" y="413"/>
                  </a:lnTo>
                  <a:lnTo>
                    <a:pt x="490" y="421"/>
                  </a:lnTo>
                  <a:lnTo>
                    <a:pt x="490" y="428"/>
                  </a:lnTo>
                  <a:lnTo>
                    <a:pt x="498" y="428"/>
                  </a:lnTo>
                  <a:lnTo>
                    <a:pt x="498" y="436"/>
                  </a:lnTo>
                  <a:lnTo>
                    <a:pt x="498" y="444"/>
                  </a:lnTo>
                  <a:lnTo>
                    <a:pt x="506" y="444"/>
                  </a:lnTo>
                  <a:lnTo>
                    <a:pt x="506" y="451"/>
                  </a:lnTo>
                  <a:lnTo>
                    <a:pt x="513" y="451"/>
                  </a:lnTo>
                  <a:lnTo>
                    <a:pt x="513" y="459"/>
                  </a:lnTo>
                  <a:lnTo>
                    <a:pt x="513" y="467"/>
                  </a:lnTo>
                  <a:lnTo>
                    <a:pt x="513" y="474"/>
                  </a:lnTo>
                  <a:lnTo>
                    <a:pt x="513" y="482"/>
                  </a:lnTo>
                  <a:lnTo>
                    <a:pt x="513" y="490"/>
                  </a:lnTo>
                  <a:lnTo>
                    <a:pt x="513" y="497"/>
                  </a:lnTo>
                  <a:lnTo>
                    <a:pt x="513" y="505"/>
                  </a:lnTo>
                  <a:lnTo>
                    <a:pt x="506" y="505"/>
                  </a:lnTo>
                  <a:lnTo>
                    <a:pt x="513" y="505"/>
                  </a:lnTo>
                  <a:lnTo>
                    <a:pt x="506" y="505"/>
                  </a:lnTo>
                  <a:lnTo>
                    <a:pt x="506" y="513"/>
                  </a:lnTo>
                  <a:lnTo>
                    <a:pt x="506" y="520"/>
                  </a:lnTo>
                  <a:lnTo>
                    <a:pt x="506" y="528"/>
                  </a:lnTo>
                  <a:lnTo>
                    <a:pt x="513" y="528"/>
                  </a:lnTo>
                  <a:lnTo>
                    <a:pt x="513" y="536"/>
                  </a:lnTo>
                  <a:lnTo>
                    <a:pt x="506" y="536"/>
                  </a:lnTo>
                  <a:lnTo>
                    <a:pt x="506" y="543"/>
                  </a:lnTo>
                  <a:lnTo>
                    <a:pt x="513" y="543"/>
                  </a:lnTo>
                  <a:lnTo>
                    <a:pt x="521" y="543"/>
                  </a:lnTo>
                  <a:lnTo>
                    <a:pt x="521" y="551"/>
                  </a:lnTo>
                  <a:lnTo>
                    <a:pt x="521" y="558"/>
                  </a:lnTo>
                  <a:lnTo>
                    <a:pt x="513" y="558"/>
                  </a:lnTo>
                  <a:lnTo>
                    <a:pt x="513" y="566"/>
                  </a:lnTo>
                  <a:lnTo>
                    <a:pt x="506" y="566"/>
                  </a:lnTo>
                  <a:lnTo>
                    <a:pt x="498" y="566"/>
                  </a:lnTo>
                  <a:lnTo>
                    <a:pt x="498" y="574"/>
                  </a:lnTo>
                  <a:lnTo>
                    <a:pt x="498" y="581"/>
                  </a:lnTo>
                  <a:lnTo>
                    <a:pt x="498" y="589"/>
                  </a:lnTo>
                  <a:lnTo>
                    <a:pt x="498" y="597"/>
                  </a:lnTo>
                  <a:lnTo>
                    <a:pt x="490" y="597"/>
                  </a:lnTo>
                  <a:lnTo>
                    <a:pt x="490" y="604"/>
                  </a:lnTo>
                  <a:lnTo>
                    <a:pt x="483" y="604"/>
                  </a:lnTo>
                  <a:lnTo>
                    <a:pt x="483" y="612"/>
                  </a:lnTo>
                  <a:lnTo>
                    <a:pt x="475" y="612"/>
                  </a:lnTo>
                  <a:lnTo>
                    <a:pt x="475" y="604"/>
                  </a:lnTo>
                  <a:lnTo>
                    <a:pt x="467" y="604"/>
                  </a:lnTo>
                  <a:lnTo>
                    <a:pt x="467" y="612"/>
                  </a:lnTo>
                  <a:lnTo>
                    <a:pt x="460" y="612"/>
                  </a:lnTo>
                  <a:lnTo>
                    <a:pt x="452" y="612"/>
                  </a:lnTo>
                  <a:lnTo>
                    <a:pt x="452" y="604"/>
                  </a:lnTo>
                  <a:lnTo>
                    <a:pt x="452" y="612"/>
                  </a:lnTo>
                  <a:lnTo>
                    <a:pt x="444" y="604"/>
                  </a:lnTo>
                  <a:lnTo>
                    <a:pt x="437" y="604"/>
                  </a:lnTo>
                  <a:lnTo>
                    <a:pt x="429" y="604"/>
                  </a:lnTo>
                  <a:lnTo>
                    <a:pt x="429" y="597"/>
                  </a:lnTo>
                  <a:lnTo>
                    <a:pt x="421" y="597"/>
                  </a:lnTo>
                  <a:lnTo>
                    <a:pt x="421" y="604"/>
                  </a:lnTo>
                  <a:lnTo>
                    <a:pt x="421" y="612"/>
                  </a:lnTo>
                  <a:lnTo>
                    <a:pt x="414" y="612"/>
                  </a:lnTo>
                  <a:lnTo>
                    <a:pt x="414" y="620"/>
                  </a:lnTo>
                  <a:lnTo>
                    <a:pt x="406" y="620"/>
                  </a:lnTo>
                  <a:lnTo>
                    <a:pt x="406" y="627"/>
                  </a:lnTo>
                  <a:lnTo>
                    <a:pt x="398" y="627"/>
                  </a:lnTo>
                  <a:lnTo>
                    <a:pt x="398" y="635"/>
                  </a:lnTo>
                  <a:lnTo>
                    <a:pt x="391" y="635"/>
                  </a:lnTo>
                  <a:lnTo>
                    <a:pt x="391" y="643"/>
                  </a:lnTo>
                  <a:lnTo>
                    <a:pt x="383" y="643"/>
                  </a:lnTo>
                  <a:lnTo>
                    <a:pt x="383" y="650"/>
                  </a:lnTo>
                  <a:lnTo>
                    <a:pt x="375" y="650"/>
                  </a:lnTo>
                  <a:lnTo>
                    <a:pt x="375" y="658"/>
                  </a:lnTo>
                  <a:lnTo>
                    <a:pt x="375" y="666"/>
                  </a:lnTo>
                  <a:lnTo>
                    <a:pt x="368" y="666"/>
                  </a:lnTo>
                  <a:lnTo>
                    <a:pt x="368" y="673"/>
                  </a:lnTo>
                  <a:lnTo>
                    <a:pt x="360" y="673"/>
                  </a:lnTo>
                  <a:lnTo>
                    <a:pt x="360" y="666"/>
                  </a:lnTo>
                  <a:lnTo>
                    <a:pt x="353" y="658"/>
                  </a:lnTo>
                  <a:lnTo>
                    <a:pt x="345" y="650"/>
                  </a:lnTo>
                  <a:lnTo>
                    <a:pt x="345" y="643"/>
                  </a:lnTo>
                  <a:lnTo>
                    <a:pt x="337" y="643"/>
                  </a:lnTo>
                  <a:lnTo>
                    <a:pt x="337" y="635"/>
                  </a:lnTo>
                  <a:lnTo>
                    <a:pt x="330" y="635"/>
                  </a:lnTo>
                  <a:lnTo>
                    <a:pt x="330" y="627"/>
                  </a:lnTo>
                  <a:lnTo>
                    <a:pt x="322" y="627"/>
                  </a:lnTo>
                  <a:lnTo>
                    <a:pt x="322" y="620"/>
                  </a:lnTo>
                  <a:lnTo>
                    <a:pt x="314" y="620"/>
                  </a:lnTo>
                  <a:lnTo>
                    <a:pt x="314" y="612"/>
                  </a:lnTo>
                  <a:lnTo>
                    <a:pt x="307" y="604"/>
                  </a:lnTo>
                  <a:lnTo>
                    <a:pt x="314" y="604"/>
                  </a:lnTo>
                  <a:lnTo>
                    <a:pt x="307" y="604"/>
                  </a:lnTo>
                  <a:lnTo>
                    <a:pt x="307" y="597"/>
                  </a:lnTo>
                  <a:lnTo>
                    <a:pt x="307" y="589"/>
                  </a:lnTo>
                  <a:lnTo>
                    <a:pt x="307" y="581"/>
                  </a:lnTo>
                  <a:lnTo>
                    <a:pt x="307" y="574"/>
                  </a:lnTo>
                  <a:lnTo>
                    <a:pt x="307" y="566"/>
                  </a:lnTo>
                  <a:lnTo>
                    <a:pt x="299" y="566"/>
                  </a:lnTo>
                  <a:lnTo>
                    <a:pt x="299" y="558"/>
                  </a:lnTo>
                  <a:lnTo>
                    <a:pt x="291" y="558"/>
                  </a:lnTo>
                  <a:lnTo>
                    <a:pt x="291" y="551"/>
                  </a:lnTo>
                  <a:lnTo>
                    <a:pt x="284" y="551"/>
                  </a:lnTo>
                  <a:lnTo>
                    <a:pt x="276" y="543"/>
                  </a:lnTo>
                  <a:lnTo>
                    <a:pt x="276" y="536"/>
                  </a:lnTo>
                  <a:lnTo>
                    <a:pt x="276" y="528"/>
                  </a:lnTo>
                  <a:lnTo>
                    <a:pt x="268" y="528"/>
                  </a:lnTo>
                  <a:lnTo>
                    <a:pt x="268" y="520"/>
                  </a:lnTo>
                  <a:lnTo>
                    <a:pt x="268" y="513"/>
                  </a:lnTo>
                  <a:lnTo>
                    <a:pt x="261" y="513"/>
                  </a:lnTo>
                  <a:lnTo>
                    <a:pt x="261" y="505"/>
                  </a:lnTo>
                  <a:lnTo>
                    <a:pt x="253" y="505"/>
                  </a:lnTo>
                  <a:lnTo>
                    <a:pt x="253" y="497"/>
                  </a:lnTo>
                  <a:lnTo>
                    <a:pt x="245" y="497"/>
                  </a:lnTo>
                  <a:lnTo>
                    <a:pt x="245" y="490"/>
                  </a:lnTo>
                  <a:lnTo>
                    <a:pt x="238" y="490"/>
                  </a:lnTo>
                  <a:lnTo>
                    <a:pt x="245" y="490"/>
                  </a:lnTo>
                  <a:lnTo>
                    <a:pt x="238" y="490"/>
                  </a:lnTo>
                  <a:lnTo>
                    <a:pt x="245" y="490"/>
                  </a:lnTo>
                  <a:lnTo>
                    <a:pt x="238" y="490"/>
                  </a:lnTo>
                  <a:lnTo>
                    <a:pt x="245" y="490"/>
                  </a:lnTo>
                  <a:lnTo>
                    <a:pt x="245" y="482"/>
                  </a:lnTo>
                  <a:lnTo>
                    <a:pt x="245" y="474"/>
                  </a:lnTo>
                  <a:lnTo>
                    <a:pt x="245" y="467"/>
                  </a:lnTo>
                  <a:lnTo>
                    <a:pt x="245" y="459"/>
                  </a:lnTo>
                  <a:lnTo>
                    <a:pt x="238" y="459"/>
                  </a:lnTo>
                  <a:lnTo>
                    <a:pt x="238" y="451"/>
                  </a:lnTo>
                  <a:lnTo>
                    <a:pt x="230" y="451"/>
                  </a:lnTo>
                  <a:lnTo>
                    <a:pt x="238" y="451"/>
                  </a:lnTo>
                  <a:lnTo>
                    <a:pt x="230" y="451"/>
                  </a:lnTo>
                  <a:lnTo>
                    <a:pt x="230" y="444"/>
                  </a:lnTo>
                  <a:lnTo>
                    <a:pt x="222" y="444"/>
                  </a:lnTo>
                  <a:lnTo>
                    <a:pt x="215" y="444"/>
                  </a:lnTo>
                  <a:lnTo>
                    <a:pt x="215" y="436"/>
                  </a:lnTo>
                  <a:lnTo>
                    <a:pt x="207" y="436"/>
                  </a:lnTo>
                  <a:lnTo>
                    <a:pt x="207" y="428"/>
                  </a:lnTo>
                  <a:lnTo>
                    <a:pt x="199" y="428"/>
                  </a:lnTo>
                  <a:lnTo>
                    <a:pt x="192" y="428"/>
                  </a:lnTo>
                  <a:lnTo>
                    <a:pt x="192" y="421"/>
                  </a:lnTo>
                  <a:lnTo>
                    <a:pt x="192" y="413"/>
                  </a:lnTo>
                  <a:lnTo>
                    <a:pt x="192" y="405"/>
                  </a:lnTo>
                  <a:lnTo>
                    <a:pt x="184" y="405"/>
                  </a:lnTo>
                  <a:lnTo>
                    <a:pt x="176" y="405"/>
                  </a:lnTo>
                  <a:lnTo>
                    <a:pt x="176" y="398"/>
                  </a:lnTo>
                  <a:lnTo>
                    <a:pt x="176" y="390"/>
                  </a:lnTo>
                  <a:lnTo>
                    <a:pt x="184" y="390"/>
                  </a:lnTo>
                  <a:lnTo>
                    <a:pt x="176" y="390"/>
                  </a:lnTo>
                  <a:lnTo>
                    <a:pt x="176" y="382"/>
                  </a:lnTo>
                  <a:lnTo>
                    <a:pt x="169" y="382"/>
                  </a:lnTo>
                  <a:lnTo>
                    <a:pt x="169" y="375"/>
                  </a:lnTo>
                  <a:lnTo>
                    <a:pt x="176" y="375"/>
                  </a:lnTo>
                  <a:lnTo>
                    <a:pt x="169" y="375"/>
                  </a:lnTo>
                  <a:lnTo>
                    <a:pt x="169" y="367"/>
                  </a:lnTo>
                  <a:lnTo>
                    <a:pt x="176" y="367"/>
                  </a:lnTo>
                  <a:lnTo>
                    <a:pt x="176" y="359"/>
                  </a:lnTo>
                  <a:lnTo>
                    <a:pt x="176" y="352"/>
                  </a:lnTo>
                  <a:lnTo>
                    <a:pt x="176" y="344"/>
                  </a:lnTo>
                  <a:lnTo>
                    <a:pt x="169" y="344"/>
                  </a:lnTo>
                  <a:lnTo>
                    <a:pt x="161" y="344"/>
                  </a:lnTo>
                  <a:lnTo>
                    <a:pt x="153" y="344"/>
                  </a:lnTo>
                  <a:lnTo>
                    <a:pt x="161" y="344"/>
                  </a:lnTo>
                  <a:lnTo>
                    <a:pt x="161" y="336"/>
                  </a:lnTo>
                  <a:lnTo>
                    <a:pt x="153" y="336"/>
                  </a:lnTo>
                  <a:lnTo>
                    <a:pt x="153" y="329"/>
                  </a:lnTo>
                  <a:lnTo>
                    <a:pt x="161" y="329"/>
                  </a:lnTo>
                  <a:lnTo>
                    <a:pt x="161" y="321"/>
                  </a:lnTo>
                  <a:lnTo>
                    <a:pt x="153" y="321"/>
                  </a:lnTo>
                  <a:lnTo>
                    <a:pt x="153" y="313"/>
                  </a:lnTo>
                  <a:lnTo>
                    <a:pt x="153" y="306"/>
                  </a:lnTo>
                  <a:lnTo>
                    <a:pt x="153" y="298"/>
                  </a:lnTo>
                  <a:lnTo>
                    <a:pt x="146" y="298"/>
                  </a:lnTo>
                  <a:lnTo>
                    <a:pt x="138" y="298"/>
                  </a:lnTo>
                  <a:lnTo>
                    <a:pt x="138" y="291"/>
                  </a:lnTo>
                  <a:lnTo>
                    <a:pt x="138" y="283"/>
                  </a:lnTo>
                  <a:lnTo>
                    <a:pt x="130" y="283"/>
                  </a:lnTo>
                  <a:lnTo>
                    <a:pt x="130" y="275"/>
                  </a:lnTo>
                  <a:lnTo>
                    <a:pt x="130" y="268"/>
                  </a:lnTo>
                  <a:lnTo>
                    <a:pt x="123" y="268"/>
                  </a:lnTo>
                  <a:lnTo>
                    <a:pt x="123" y="260"/>
                  </a:lnTo>
                  <a:lnTo>
                    <a:pt x="115" y="260"/>
                  </a:lnTo>
                  <a:lnTo>
                    <a:pt x="107" y="260"/>
                  </a:lnTo>
                  <a:lnTo>
                    <a:pt x="107" y="252"/>
                  </a:lnTo>
                  <a:lnTo>
                    <a:pt x="100" y="252"/>
                  </a:lnTo>
                  <a:lnTo>
                    <a:pt x="92" y="252"/>
                  </a:lnTo>
                  <a:lnTo>
                    <a:pt x="92" y="245"/>
                  </a:lnTo>
                  <a:lnTo>
                    <a:pt x="85" y="245"/>
                  </a:lnTo>
                  <a:lnTo>
                    <a:pt x="85" y="237"/>
                  </a:lnTo>
                  <a:lnTo>
                    <a:pt x="77" y="237"/>
                  </a:lnTo>
                  <a:lnTo>
                    <a:pt x="69" y="237"/>
                  </a:lnTo>
                  <a:lnTo>
                    <a:pt x="69" y="229"/>
                  </a:lnTo>
                  <a:lnTo>
                    <a:pt x="62" y="229"/>
                  </a:lnTo>
                  <a:lnTo>
                    <a:pt x="54" y="229"/>
                  </a:lnTo>
                  <a:lnTo>
                    <a:pt x="54" y="222"/>
                  </a:lnTo>
                  <a:lnTo>
                    <a:pt x="54" y="214"/>
                  </a:lnTo>
                  <a:lnTo>
                    <a:pt x="54" y="206"/>
                  </a:lnTo>
                  <a:lnTo>
                    <a:pt x="62" y="206"/>
                  </a:lnTo>
                  <a:lnTo>
                    <a:pt x="69" y="206"/>
                  </a:lnTo>
                  <a:lnTo>
                    <a:pt x="69" y="199"/>
                  </a:lnTo>
                  <a:lnTo>
                    <a:pt x="62" y="199"/>
                  </a:lnTo>
                  <a:lnTo>
                    <a:pt x="62" y="191"/>
                  </a:lnTo>
                  <a:lnTo>
                    <a:pt x="62" y="183"/>
                  </a:lnTo>
                  <a:lnTo>
                    <a:pt x="62" y="176"/>
                  </a:lnTo>
                  <a:lnTo>
                    <a:pt x="54" y="176"/>
                  </a:lnTo>
                  <a:lnTo>
                    <a:pt x="62" y="176"/>
                  </a:lnTo>
                  <a:lnTo>
                    <a:pt x="54" y="176"/>
                  </a:lnTo>
                  <a:lnTo>
                    <a:pt x="54" y="168"/>
                  </a:lnTo>
                  <a:lnTo>
                    <a:pt x="54" y="160"/>
                  </a:lnTo>
                  <a:lnTo>
                    <a:pt x="54" y="153"/>
                  </a:lnTo>
                  <a:lnTo>
                    <a:pt x="54" y="145"/>
                  </a:lnTo>
                  <a:lnTo>
                    <a:pt x="46" y="145"/>
                  </a:lnTo>
                  <a:lnTo>
                    <a:pt x="46" y="137"/>
                  </a:lnTo>
                  <a:lnTo>
                    <a:pt x="46" y="130"/>
                  </a:lnTo>
                  <a:lnTo>
                    <a:pt x="39" y="130"/>
                  </a:lnTo>
                  <a:lnTo>
                    <a:pt x="39" y="122"/>
                  </a:lnTo>
                  <a:lnTo>
                    <a:pt x="31" y="122"/>
                  </a:lnTo>
                  <a:lnTo>
                    <a:pt x="31" y="114"/>
                  </a:lnTo>
                  <a:lnTo>
                    <a:pt x="31" y="107"/>
                  </a:lnTo>
                  <a:lnTo>
                    <a:pt x="31" y="114"/>
                  </a:lnTo>
                  <a:lnTo>
                    <a:pt x="31" y="107"/>
                  </a:lnTo>
                  <a:lnTo>
                    <a:pt x="23" y="107"/>
                  </a:lnTo>
                  <a:lnTo>
                    <a:pt x="23" y="99"/>
                  </a:lnTo>
                  <a:lnTo>
                    <a:pt x="16" y="99"/>
                  </a:lnTo>
                  <a:lnTo>
                    <a:pt x="16" y="91"/>
                  </a:lnTo>
                  <a:lnTo>
                    <a:pt x="8" y="91"/>
                  </a:lnTo>
                  <a:lnTo>
                    <a:pt x="8" y="84"/>
                  </a:lnTo>
                  <a:lnTo>
                    <a:pt x="8" y="76"/>
                  </a:lnTo>
                  <a:lnTo>
                    <a:pt x="0" y="76"/>
                  </a:lnTo>
                  <a:lnTo>
                    <a:pt x="8" y="76"/>
                  </a:lnTo>
                  <a:lnTo>
                    <a:pt x="8" y="68"/>
                  </a:lnTo>
                  <a:lnTo>
                    <a:pt x="16" y="68"/>
                  </a:lnTo>
                  <a:lnTo>
                    <a:pt x="23" y="68"/>
                  </a:lnTo>
                  <a:lnTo>
                    <a:pt x="23" y="61"/>
                  </a:lnTo>
                  <a:lnTo>
                    <a:pt x="23" y="53"/>
                  </a:lnTo>
                  <a:lnTo>
                    <a:pt x="23" y="45"/>
                  </a:lnTo>
                  <a:lnTo>
                    <a:pt x="23" y="38"/>
                  </a:lnTo>
                  <a:lnTo>
                    <a:pt x="31" y="38"/>
                  </a:lnTo>
                  <a:lnTo>
                    <a:pt x="31" y="30"/>
                  </a:lnTo>
                  <a:lnTo>
                    <a:pt x="31" y="23"/>
                  </a:lnTo>
                  <a:lnTo>
                    <a:pt x="31" y="15"/>
                  </a:lnTo>
                  <a:lnTo>
                    <a:pt x="31" y="7"/>
                  </a:lnTo>
                  <a:lnTo>
                    <a:pt x="31" y="15"/>
                  </a:lnTo>
                  <a:lnTo>
                    <a:pt x="39" y="15"/>
                  </a:lnTo>
                  <a:lnTo>
                    <a:pt x="39" y="7"/>
                  </a:lnTo>
                  <a:lnTo>
                    <a:pt x="46" y="7"/>
                  </a:lnTo>
                  <a:lnTo>
                    <a:pt x="46" y="15"/>
                  </a:lnTo>
                  <a:lnTo>
                    <a:pt x="54" y="15"/>
                  </a:lnTo>
                  <a:lnTo>
                    <a:pt x="54" y="7"/>
                  </a:lnTo>
                  <a:lnTo>
                    <a:pt x="62" y="15"/>
                  </a:lnTo>
                  <a:lnTo>
                    <a:pt x="62" y="23"/>
                  </a:lnTo>
                  <a:lnTo>
                    <a:pt x="62" y="30"/>
                  </a:lnTo>
                  <a:lnTo>
                    <a:pt x="54" y="30"/>
                  </a:lnTo>
                  <a:lnTo>
                    <a:pt x="46" y="30"/>
                  </a:lnTo>
                  <a:lnTo>
                    <a:pt x="46" y="38"/>
                  </a:lnTo>
                  <a:lnTo>
                    <a:pt x="46" y="45"/>
                  </a:lnTo>
                  <a:lnTo>
                    <a:pt x="39" y="45"/>
                  </a:lnTo>
                  <a:lnTo>
                    <a:pt x="39" y="53"/>
                  </a:lnTo>
                  <a:lnTo>
                    <a:pt x="31" y="53"/>
                  </a:lnTo>
                  <a:lnTo>
                    <a:pt x="31" y="61"/>
                  </a:lnTo>
                  <a:lnTo>
                    <a:pt x="31" y="68"/>
                  </a:lnTo>
                  <a:lnTo>
                    <a:pt x="39" y="68"/>
                  </a:lnTo>
                  <a:lnTo>
                    <a:pt x="39" y="61"/>
                  </a:lnTo>
                  <a:lnTo>
                    <a:pt x="46" y="61"/>
                  </a:lnTo>
                  <a:lnTo>
                    <a:pt x="54" y="61"/>
                  </a:lnTo>
                  <a:lnTo>
                    <a:pt x="54" y="53"/>
                  </a:lnTo>
                  <a:lnTo>
                    <a:pt x="54" y="61"/>
                  </a:lnTo>
                  <a:lnTo>
                    <a:pt x="54" y="68"/>
                  </a:lnTo>
                  <a:lnTo>
                    <a:pt x="54" y="76"/>
                  </a:lnTo>
                  <a:lnTo>
                    <a:pt x="62" y="76"/>
                  </a:lnTo>
                  <a:lnTo>
                    <a:pt x="62" y="68"/>
                  </a:lnTo>
                  <a:lnTo>
                    <a:pt x="69" y="68"/>
                  </a:lnTo>
                  <a:lnTo>
                    <a:pt x="69" y="76"/>
                  </a:lnTo>
                  <a:lnTo>
                    <a:pt x="69" y="84"/>
                  </a:lnTo>
                  <a:lnTo>
                    <a:pt x="69" y="91"/>
                  </a:lnTo>
                  <a:lnTo>
                    <a:pt x="69" y="99"/>
                  </a:lnTo>
                  <a:lnTo>
                    <a:pt x="69" y="107"/>
                  </a:lnTo>
                  <a:lnTo>
                    <a:pt x="62" y="107"/>
                  </a:lnTo>
                  <a:lnTo>
                    <a:pt x="62" y="114"/>
                  </a:lnTo>
                  <a:lnTo>
                    <a:pt x="69" y="114"/>
                  </a:lnTo>
                  <a:lnTo>
                    <a:pt x="69" y="107"/>
                  </a:lnTo>
                  <a:lnTo>
                    <a:pt x="77" y="107"/>
                  </a:lnTo>
                  <a:lnTo>
                    <a:pt x="77" y="99"/>
                  </a:lnTo>
                  <a:lnTo>
                    <a:pt x="85" y="99"/>
                  </a:lnTo>
                  <a:lnTo>
                    <a:pt x="85" y="107"/>
                  </a:lnTo>
                  <a:lnTo>
                    <a:pt x="92" y="107"/>
                  </a:lnTo>
                  <a:lnTo>
                    <a:pt x="92" y="99"/>
                  </a:lnTo>
                  <a:lnTo>
                    <a:pt x="100" y="99"/>
                  </a:lnTo>
                  <a:lnTo>
                    <a:pt x="107" y="99"/>
                  </a:lnTo>
                  <a:lnTo>
                    <a:pt x="115" y="99"/>
                  </a:lnTo>
                  <a:lnTo>
                    <a:pt x="115" y="91"/>
                  </a:lnTo>
                  <a:lnTo>
                    <a:pt x="107" y="91"/>
                  </a:lnTo>
                  <a:lnTo>
                    <a:pt x="107" y="84"/>
                  </a:lnTo>
                  <a:lnTo>
                    <a:pt x="115" y="84"/>
                  </a:lnTo>
                  <a:lnTo>
                    <a:pt x="115" y="76"/>
                  </a:lnTo>
                  <a:lnTo>
                    <a:pt x="123" y="76"/>
                  </a:lnTo>
                  <a:lnTo>
                    <a:pt x="123" y="68"/>
                  </a:lnTo>
                  <a:lnTo>
                    <a:pt x="130" y="68"/>
                  </a:lnTo>
                  <a:lnTo>
                    <a:pt x="130" y="61"/>
                  </a:lnTo>
                  <a:lnTo>
                    <a:pt x="138" y="61"/>
                  </a:lnTo>
                  <a:lnTo>
                    <a:pt x="146" y="61"/>
                  </a:lnTo>
                  <a:lnTo>
                    <a:pt x="153" y="61"/>
                  </a:lnTo>
                  <a:lnTo>
                    <a:pt x="153" y="53"/>
                  </a:lnTo>
                  <a:lnTo>
                    <a:pt x="161" y="53"/>
                  </a:lnTo>
                  <a:lnTo>
                    <a:pt x="161" y="45"/>
                  </a:lnTo>
                  <a:lnTo>
                    <a:pt x="153" y="45"/>
                  </a:lnTo>
                  <a:lnTo>
                    <a:pt x="161" y="38"/>
                  </a:lnTo>
                  <a:lnTo>
                    <a:pt x="161" y="30"/>
                  </a:lnTo>
                  <a:lnTo>
                    <a:pt x="169" y="30"/>
                  </a:lnTo>
                  <a:lnTo>
                    <a:pt x="169" y="23"/>
                  </a:lnTo>
                  <a:lnTo>
                    <a:pt x="176" y="23"/>
                  </a:lnTo>
                  <a:lnTo>
                    <a:pt x="176" y="15"/>
                  </a:lnTo>
                  <a:lnTo>
                    <a:pt x="184" y="15"/>
                  </a:lnTo>
                  <a:lnTo>
                    <a:pt x="192" y="15"/>
                  </a:lnTo>
                  <a:lnTo>
                    <a:pt x="192" y="7"/>
                  </a:lnTo>
                  <a:lnTo>
                    <a:pt x="192" y="0"/>
                  </a:lnTo>
                  <a:lnTo>
                    <a:pt x="199" y="0"/>
                  </a:lnTo>
                  <a:lnTo>
                    <a:pt x="199" y="7"/>
                  </a:lnTo>
                  <a:lnTo>
                    <a:pt x="207" y="7"/>
                  </a:lnTo>
                  <a:lnTo>
                    <a:pt x="207" y="0"/>
                  </a:lnTo>
                  <a:lnTo>
                    <a:pt x="215" y="0"/>
                  </a:lnTo>
                  <a:lnTo>
                    <a:pt x="222" y="0"/>
                  </a:lnTo>
                  <a:lnTo>
                    <a:pt x="222" y="7"/>
                  </a:lnTo>
                  <a:lnTo>
                    <a:pt x="215" y="7"/>
                  </a:lnTo>
                  <a:lnTo>
                    <a:pt x="222" y="7"/>
                  </a:lnTo>
                  <a:lnTo>
                    <a:pt x="222" y="15"/>
                  </a:lnTo>
                  <a:lnTo>
                    <a:pt x="222" y="23"/>
                  </a:lnTo>
                  <a:lnTo>
                    <a:pt x="230" y="23"/>
                  </a:lnTo>
                  <a:lnTo>
                    <a:pt x="238" y="23"/>
                  </a:lnTo>
                  <a:lnTo>
                    <a:pt x="238" y="30"/>
                  </a:lnTo>
                  <a:lnTo>
                    <a:pt x="238" y="38"/>
                  </a:lnTo>
                  <a:lnTo>
                    <a:pt x="245" y="38"/>
                  </a:lnTo>
                  <a:lnTo>
                    <a:pt x="245" y="45"/>
                  </a:lnTo>
                  <a:lnTo>
                    <a:pt x="253" y="38"/>
                  </a:lnTo>
                  <a:lnTo>
                    <a:pt x="253" y="45"/>
                  </a:lnTo>
                  <a:lnTo>
                    <a:pt x="253" y="38"/>
                  </a:lnTo>
                  <a:lnTo>
                    <a:pt x="253" y="45"/>
                  </a:lnTo>
                  <a:lnTo>
                    <a:pt x="253" y="53"/>
                  </a:lnTo>
                  <a:lnTo>
                    <a:pt x="261" y="53"/>
                  </a:lnTo>
                  <a:lnTo>
                    <a:pt x="261" y="61"/>
                  </a:lnTo>
                  <a:lnTo>
                    <a:pt x="261" y="68"/>
                  </a:lnTo>
                  <a:lnTo>
                    <a:pt x="268" y="68"/>
                  </a:lnTo>
                  <a:lnTo>
                    <a:pt x="268" y="76"/>
                  </a:lnTo>
                  <a:lnTo>
                    <a:pt x="268" y="84"/>
                  </a:lnTo>
                  <a:lnTo>
                    <a:pt x="268" y="91"/>
                  </a:lnTo>
                  <a:lnTo>
                    <a:pt x="268" y="99"/>
                  </a:lnTo>
                  <a:lnTo>
                    <a:pt x="276" y="99"/>
                  </a:lnTo>
                  <a:lnTo>
                    <a:pt x="276" y="107"/>
                  </a:lnTo>
                  <a:lnTo>
                    <a:pt x="276" y="114"/>
                  </a:lnTo>
                  <a:lnTo>
                    <a:pt x="284" y="122"/>
                  </a:lnTo>
                  <a:lnTo>
                    <a:pt x="284" y="114"/>
                  </a:lnTo>
                  <a:lnTo>
                    <a:pt x="284" y="122"/>
                  </a:lnTo>
                  <a:lnTo>
                    <a:pt x="284" y="130"/>
                  </a:lnTo>
                  <a:lnTo>
                    <a:pt x="291" y="130"/>
                  </a:lnTo>
                  <a:lnTo>
                    <a:pt x="291" y="137"/>
                  </a:lnTo>
                  <a:lnTo>
                    <a:pt x="291" y="145"/>
                  </a:lnTo>
                  <a:lnTo>
                    <a:pt x="291" y="153"/>
                  </a:lnTo>
                  <a:lnTo>
                    <a:pt x="291" y="160"/>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33" name="Google Shape;1433;p70"/>
            <p:cNvSpPr/>
            <p:nvPr/>
          </p:nvSpPr>
          <p:spPr>
            <a:xfrm>
              <a:off x="4883150" y="5816600"/>
              <a:ext cx="1300163" cy="1239838"/>
            </a:xfrm>
            <a:custGeom>
              <a:avLst/>
              <a:gdLst/>
              <a:ahLst/>
              <a:cxnLst/>
              <a:rect l="l" t="t" r="r" b="b"/>
              <a:pathLst>
                <a:path w="819" h="781" extrusionOk="0">
                  <a:moveTo>
                    <a:pt x="750" y="460"/>
                  </a:moveTo>
                  <a:lnTo>
                    <a:pt x="758" y="467"/>
                  </a:lnTo>
                  <a:lnTo>
                    <a:pt x="758" y="475"/>
                  </a:lnTo>
                  <a:lnTo>
                    <a:pt x="765" y="475"/>
                  </a:lnTo>
                  <a:lnTo>
                    <a:pt x="819" y="590"/>
                  </a:lnTo>
                  <a:lnTo>
                    <a:pt x="819" y="598"/>
                  </a:lnTo>
                  <a:lnTo>
                    <a:pt x="811" y="598"/>
                  </a:lnTo>
                  <a:lnTo>
                    <a:pt x="811" y="605"/>
                  </a:lnTo>
                  <a:lnTo>
                    <a:pt x="811" y="613"/>
                  </a:lnTo>
                  <a:lnTo>
                    <a:pt x="811" y="605"/>
                  </a:lnTo>
                  <a:lnTo>
                    <a:pt x="804" y="605"/>
                  </a:lnTo>
                  <a:lnTo>
                    <a:pt x="804" y="613"/>
                  </a:lnTo>
                  <a:lnTo>
                    <a:pt x="804" y="621"/>
                  </a:lnTo>
                  <a:lnTo>
                    <a:pt x="796" y="621"/>
                  </a:lnTo>
                  <a:lnTo>
                    <a:pt x="804" y="621"/>
                  </a:lnTo>
                  <a:lnTo>
                    <a:pt x="804" y="628"/>
                  </a:lnTo>
                  <a:lnTo>
                    <a:pt x="796" y="628"/>
                  </a:lnTo>
                  <a:lnTo>
                    <a:pt x="804" y="628"/>
                  </a:lnTo>
                  <a:lnTo>
                    <a:pt x="804" y="636"/>
                  </a:lnTo>
                  <a:lnTo>
                    <a:pt x="796" y="636"/>
                  </a:lnTo>
                  <a:lnTo>
                    <a:pt x="804" y="636"/>
                  </a:lnTo>
                  <a:lnTo>
                    <a:pt x="796" y="636"/>
                  </a:lnTo>
                  <a:lnTo>
                    <a:pt x="804" y="636"/>
                  </a:lnTo>
                  <a:lnTo>
                    <a:pt x="796" y="636"/>
                  </a:lnTo>
                  <a:lnTo>
                    <a:pt x="796" y="643"/>
                  </a:lnTo>
                  <a:lnTo>
                    <a:pt x="788" y="643"/>
                  </a:lnTo>
                  <a:lnTo>
                    <a:pt x="788" y="651"/>
                  </a:lnTo>
                  <a:lnTo>
                    <a:pt x="781" y="643"/>
                  </a:lnTo>
                  <a:lnTo>
                    <a:pt x="781" y="651"/>
                  </a:lnTo>
                  <a:lnTo>
                    <a:pt x="781" y="659"/>
                  </a:lnTo>
                  <a:lnTo>
                    <a:pt x="773" y="659"/>
                  </a:lnTo>
                  <a:lnTo>
                    <a:pt x="773" y="666"/>
                  </a:lnTo>
                  <a:lnTo>
                    <a:pt x="781" y="666"/>
                  </a:lnTo>
                  <a:lnTo>
                    <a:pt x="773" y="666"/>
                  </a:lnTo>
                  <a:lnTo>
                    <a:pt x="781" y="666"/>
                  </a:lnTo>
                  <a:lnTo>
                    <a:pt x="773" y="666"/>
                  </a:lnTo>
                  <a:lnTo>
                    <a:pt x="773" y="674"/>
                  </a:lnTo>
                  <a:lnTo>
                    <a:pt x="773" y="666"/>
                  </a:lnTo>
                  <a:lnTo>
                    <a:pt x="773" y="674"/>
                  </a:lnTo>
                  <a:lnTo>
                    <a:pt x="765" y="674"/>
                  </a:lnTo>
                  <a:lnTo>
                    <a:pt x="773" y="674"/>
                  </a:lnTo>
                  <a:lnTo>
                    <a:pt x="765" y="674"/>
                  </a:lnTo>
                  <a:lnTo>
                    <a:pt x="773" y="674"/>
                  </a:lnTo>
                  <a:lnTo>
                    <a:pt x="773" y="682"/>
                  </a:lnTo>
                  <a:lnTo>
                    <a:pt x="765" y="682"/>
                  </a:lnTo>
                  <a:lnTo>
                    <a:pt x="773" y="682"/>
                  </a:lnTo>
                  <a:lnTo>
                    <a:pt x="765" y="682"/>
                  </a:lnTo>
                  <a:lnTo>
                    <a:pt x="765" y="689"/>
                  </a:lnTo>
                  <a:lnTo>
                    <a:pt x="765" y="682"/>
                  </a:lnTo>
                  <a:lnTo>
                    <a:pt x="765" y="689"/>
                  </a:lnTo>
                  <a:lnTo>
                    <a:pt x="773" y="689"/>
                  </a:lnTo>
                  <a:lnTo>
                    <a:pt x="765" y="689"/>
                  </a:lnTo>
                  <a:lnTo>
                    <a:pt x="773" y="689"/>
                  </a:lnTo>
                  <a:lnTo>
                    <a:pt x="765" y="689"/>
                  </a:lnTo>
                  <a:lnTo>
                    <a:pt x="765" y="697"/>
                  </a:lnTo>
                  <a:lnTo>
                    <a:pt x="773" y="697"/>
                  </a:lnTo>
                  <a:lnTo>
                    <a:pt x="765" y="697"/>
                  </a:lnTo>
                  <a:lnTo>
                    <a:pt x="765" y="705"/>
                  </a:lnTo>
                  <a:lnTo>
                    <a:pt x="742" y="712"/>
                  </a:lnTo>
                  <a:lnTo>
                    <a:pt x="628" y="766"/>
                  </a:lnTo>
                  <a:lnTo>
                    <a:pt x="605" y="781"/>
                  </a:lnTo>
                  <a:lnTo>
                    <a:pt x="520" y="751"/>
                  </a:lnTo>
                  <a:lnTo>
                    <a:pt x="505" y="743"/>
                  </a:lnTo>
                  <a:lnTo>
                    <a:pt x="436" y="720"/>
                  </a:lnTo>
                  <a:lnTo>
                    <a:pt x="436" y="712"/>
                  </a:lnTo>
                  <a:lnTo>
                    <a:pt x="429" y="712"/>
                  </a:lnTo>
                  <a:lnTo>
                    <a:pt x="421" y="705"/>
                  </a:lnTo>
                  <a:lnTo>
                    <a:pt x="421" y="712"/>
                  </a:lnTo>
                  <a:lnTo>
                    <a:pt x="413" y="712"/>
                  </a:lnTo>
                  <a:lnTo>
                    <a:pt x="413" y="720"/>
                  </a:lnTo>
                  <a:lnTo>
                    <a:pt x="406" y="720"/>
                  </a:lnTo>
                  <a:lnTo>
                    <a:pt x="398" y="720"/>
                  </a:lnTo>
                  <a:lnTo>
                    <a:pt x="390" y="712"/>
                  </a:lnTo>
                  <a:lnTo>
                    <a:pt x="383" y="712"/>
                  </a:lnTo>
                  <a:lnTo>
                    <a:pt x="375" y="712"/>
                  </a:lnTo>
                  <a:lnTo>
                    <a:pt x="375" y="720"/>
                  </a:lnTo>
                  <a:lnTo>
                    <a:pt x="367" y="720"/>
                  </a:lnTo>
                  <a:lnTo>
                    <a:pt x="367" y="712"/>
                  </a:lnTo>
                  <a:lnTo>
                    <a:pt x="367" y="720"/>
                  </a:lnTo>
                  <a:lnTo>
                    <a:pt x="367" y="712"/>
                  </a:lnTo>
                  <a:lnTo>
                    <a:pt x="360" y="712"/>
                  </a:lnTo>
                  <a:lnTo>
                    <a:pt x="360" y="720"/>
                  </a:lnTo>
                  <a:lnTo>
                    <a:pt x="352" y="720"/>
                  </a:lnTo>
                  <a:lnTo>
                    <a:pt x="352" y="712"/>
                  </a:lnTo>
                  <a:lnTo>
                    <a:pt x="344" y="712"/>
                  </a:lnTo>
                  <a:lnTo>
                    <a:pt x="344" y="705"/>
                  </a:lnTo>
                  <a:lnTo>
                    <a:pt x="337" y="705"/>
                  </a:lnTo>
                  <a:lnTo>
                    <a:pt x="337" y="712"/>
                  </a:lnTo>
                  <a:lnTo>
                    <a:pt x="329" y="712"/>
                  </a:lnTo>
                  <a:lnTo>
                    <a:pt x="329" y="705"/>
                  </a:lnTo>
                  <a:lnTo>
                    <a:pt x="321" y="705"/>
                  </a:lnTo>
                  <a:lnTo>
                    <a:pt x="314" y="705"/>
                  </a:lnTo>
                  <a:lnTo>
                    <a:pt x="314" y="697"/>
                  </a:lnTo>
                  <a:lnTo>
                    <a:pt x="306" y="697"/>
                  </a:lnTo>
                  <a:lnTo>
                    <a:pt x="298" y="697"/>
                  </a:lnTo>
                  <a:lnTo>
                    <a:pt x="291" y="697"/>
                  </a:lnTo>
                  <a:lnTo>
                    <a:pt x="283" y="697"/>
                  </a:lnTo>
                  <a:lnTo>
                    <a:pt x="275" y="697"/>
                  </a:lnTo>
                  <a:lnTo>
                    <a:pt x="275" y="689"/>
                  </a:lnTo>
                  <a:lnTo>
                    <a:pt x="268" y="689"/>
                  </a:lnTo>
                  <a:lnTo>
                    <a:pt x="260" y="689"/>
                  </a:lnTo>
                  <a:lnTo>
                    <a:pt x="260" y="682"/>
                  </a:lnTo>
                  <a:lnTo>
                    <a:pt x="252" y="682"/>
                  </a:lnTo>
                  <a:lnTo>
                    <a:pt x="245" y="682"/>
                  </a:lnTo>
                  <a:lnTo>
                    <a:pt x="237" y="682"/>
                  </a:lnTo>
                  <a:lnTo>
                    <a:pt x="237" y="674"/>
                  </a:lnTo>
                  <a:lnTo>
                    <a:pt x="229" y="674"/>
                  </a:lnTo>
                  <a:lnTo>
                    <a:pt x="229" y="666"/>
                  </a:lnTo>
                  <a:lnTo>
                    <a:pt x="222" y="666"/>
                  </a:lnTo>
                  <a:lnTo>
                    <a:pt x="214" y="666"/>
                  </a:lnTo>
                  <a:lnTo>
                    <a:pt x="214" y="659"/>
                  </a:lnTo>
                  <a:lnTo>
                    <a:pt x="206" y="659"/>
                  </a:lnTo>
                  <a:lnTo>
                    <a:pt x="199" y="659"/>
                  </a:lnTo>
                  <a:lnTo>
                    <a:pt x="199" y="651"/>
                  </a:lnTo>
                  <a:lnTo>
                    <a:pt x="191" y="651"/>
                  </a:lnTo>
                  <a:lnTo>
                    <a:pt x="184" y="651"/>
                  </a:lnTo>
                  <a:lnTo>
                    <a:pt x="176" y="651"/>
                  </a:lnTo>
                  <a:lnTo>
                    <a:pt x="176" y="643"/>
                  </a:lnTo>
                  <a:lnTo>
                    <a:pt x="176" y="651"/>
                  </a:lnTo>
                  <a:lnTo>
                    <a:pt x="168" y="651"/>
                  </a:lnTo>
                  <a:lnTo>
                    <a:pt x="161" y="651"/>
                  </a:lnTo>
                  <a:lnTo>
                    <a:pt x="161" y="659"/>
                  </a:lnTo>
                  <a:lnTo>
                    <a:pt x="153" y="659"/>
                  </a:lnTo>
                  <a:lnTo>
                    <a:pt x="153" y="651"/>
                  </a:lnTo>
                  <a:lnTo>
                    <a:pt x="145" y="651"/>
                  </a:lnTo>
                  <a:lnTo>
                    <a:pt x="145" y="643"/>
                  </a:lnTo>
                  <a:lnTo>
                    <a:pt x="138" y="643"/>
                  </a:lnTo>
                  <a:lnTo>
                    <a:pt x="138" y="636"/>
                  </a:lnTo>
                  <a:lnTo>
                    <a:pt x="130" y="636"/>
                  </a:lnTo>
                  <a:lnTo>
                    <a:pt x="130" y="628"/>
                  </a:lnTo>
                  <a:lnTo>
                    <a:pt x="122" y="628"/>
                  </a:lnTo>
                  <a:lnTo>
                    <a:pt x="115" y="628"/>
                  </a:lnTo>
                  <a:lnTo>
                    <a:pt x="107" y="628"/>
                  </a:lnTo>
                  <a:lnTo>
                    <a:pt x="107" y="621"/>
                  </a:lnTo>
                  <a:lnTo>
                    <a:pt x="99" y="621"/>
                  </a:lnTo>
                  <a:lnTo>
                    <a:pt x="99" y="613"/>
                  </a:lnTo>
                  <a:lnTo>
                    <a:pt x="99" y="605"/>
                  </a:lnTo>
                  <a:lnTo>
                    <a:pt x="99" y="598"/>
                  </a:lnTo>
                  <a:lnTo>
                    <a:pt x="92" y="598"/>
                  </a:lnTo>
                  <a:lnTo>
                    <a:pt x="92" y="590"/>
                  </a:lnTo>
                  <a:lnTo>
                    <a:pt x="84" y="590"/>
                  </a:lnTo>
                  <a:lnTo>
                    <a:pt x="84" y="582"/>
                  </a:lnTo>
                  <a:lnTo>
                    <a:pt x="76" y="582"/>
                  </a:lnTo>
                  <a:lnTo>
                    <a:pt x="76" y="575"/>
                  </a:lnTo>
                  <a:lnTo>
                    <a:pt x="76" y="567"/>
                  </a:lnTo>
                  <a:lnTo>
                    <a:pt x="76" y="559"/>
                  </a:lnTo>
                  <a:lnTo>
                    <a:pt x="84" y="559"/>
                  </a:lnTo>
                  <a:lnTo>
                    <a:pt x="92" y="552"/>
                  </a:lnTo>
                  <a:lnTo>
                    <a:pt x="92" y="544"/>
                  </a:lnTo>
                  <a:lnTo>
                    <a:pt x="99" y="544"/>
                  </a:lnTo>
                  <a:lnTo>
                    <a:pt x="99" y="536"/>
                  </a:lnTo>
                  <a:lnTo>
                    <a:pt x="107" y="536"/>
                  </a:lnTo>
                  <a:lnTo>
                    <a:pt x="107" y="529"/>
                  </a:lnTo>
                  <a:lnTo>
                    <a:pt x="99" y="529"/>
                  </a:lnTo>
                  <a:lnTo>
                    <a:pt x="92" y="529"/>
                  </a:lnTo>
                  <a:lnTo>
                    <a:pt x="84" y="529"/>
                  </a:lnTo>
                  <a:lnTo>
                    <a:pt x="84" y="521"/>
                  </a:lnTo>
                  <a:lnTo>
                    <a:pt x="76" y="521"/>
                  </a:lnTo>
                  <a:lnTo>
                    <a:pt x="69" y="521"/>
                  </a:lnTo>
                  <a:lnTo>
                    <a:pt x="69" y="513"/>
                  </a:lnTo>
                  <a:lnTo>
                    <a:pt x="69" y="506"/>
                  </a:lnTo>
                  <a:lnTo>
                    <a:pt x="69" y="498"/>
                  </a:lnTo>
                  <a:lnTo>
                    <a:pt x="69" y="490"/>
                  </a:lnTo>
                  <a:lnTo>
                    <a:pt x="69" y="483"/>
                  </a:lnTo>
                  <a:lnTo>
                    <a:pt x="61" y="483"/>
                  </a:lnTo>
                  <a:lnTo>
                    <a:pt x="53" y="483"/>
                  </a:lnTo>
                  <a:lnTo>
                    <a:pt x="46" y="483"/>
                  </a:lnTo>
                  <a:lnTo>
                    <a:pt x="38" y="483"/>
                  </a:lnTo>
                  <a:lnTo>
                    <a:pt x="30" y="483"/>
                  </a:lnTo>
                  <a:lnTo>
                    <a:pt x="30" y="475"/>
                  </a:lnTo>
                  <a:lnTo>
                    <a:pt x="30" y="467"/>
                  </a:lnTo>
                  <a:lnTo>
                    <a:pt x="30" y="460"/>
                  </a:lnTo>
                  <a:lnTo>
                    <a:pt x="23" y="460"/>
                  </a:lnTo>
                  <a:lnTo>
                    <a:pt x="15" y="460"/>
                  </a:lnTo>
                  <a:lnTo>
                    <a:pt x="15" y="452"/>
                  </a:lnTo>
                  <a:lnTo>
                    <a:pt x="15" y="444"/>
                  </a:lnTo>
                  <a:lnTo>
                    <a:pt x="15" y="437"/>
                  </a:lnTo>
                  <a:lnTo>
                    <a:pt x="7" y="429"/>
                  </a:lnTo>
                  <a:lnTo>
                    <a:pt x="7" y="421"/>
                  </a:lnTo>
                  <a:lnTo>
                    <a:pt x="0" y="421"/>
                  </a:lnTo>
                  <a:lnTo>
                    <a:pt x="7" y="421"/>
                  </a:lnTo>
                  <a:lnTo>
                    <a:pt x="7" y="414"/>
                  </a:lnTo>
                  <a:lnTo>
                    <a:pt x="7" y="406"/>
                  </a:lnTo>
                  <a:lnTo>
                    <a:pt x="7" y="398"/>
                  </a:lnTo>
                  <a:lnTo>
                    <a:pt x="15" y="398"/>
                  </a:lnTo>
                  <a:lnTo>
                    <a:pt x="15" y="391"/>
                  </a:lnTo>
                  <a:lnTo>
                    <a:pt x="15" y="383"/>
                  </a:lnTo>
                  <a:lnTo>
                    <a:pt x="23" y="383"/>
                  </a:lnTo>
                  <a:lnTo>
                    <a:pt x="23" y="376"/>
                  </a:lnTo>
                  <a:lnTo>
                    <a:pt x="23" y="368"/>
                  </a:lnTo>
                  <a:lnTo>
                    <a:pt x="23" y="360"/>
                  </a:lnTo>
                  <a:lnTo>
                    <a:pt x="23" y="353"/>
                  </a:lnTo>
                  <a:lnTo>
                    <a:pt x="30" y="353"/>
                  </a:lnTo>
                  <a:lnTo>
                    <a:pt x="30" y="345"/>
                  </a:lnTo>
                  <a:lnTo>
                    <a:pt x="30" y="337"/>
                  </a:lnTo>
                  <a:lnTo>
                    <a:pt x="30" y="330"/>
                  </a:lnTo>
                  <a:lnTo>
                    <a:pt x="38" y="330"/>
                  </a:lnTo>
                  <a:lnTo>
                    <a:pt x="38" y="322"/>
                  </a:lnTo>
                  <a:lnTo>
                    <a:pt x="38" y="314"/>
                  </a:lnTo>
                  <a:lnTo>
                    <a:pt x="46" y="314"/>
                  </a:lnTo>
                  <a:lnTo>
                    <a:pt x="46" y="307"/>
                  </a:lnTo>
                  <a:lnTo>
                    <a:pt x="46" y="299"/>
                  </a:lnTo>
                  <a:lnTo>
                    <a:pt x="53" y="299"/>
                  </a:lnTo>
                  <a:lnTo>
                    <a:pt x="46" y="299"/>
                  </a:lnTo>
                  <a:lnTo>
                    <a:pt x="46" y="291"/>
                  </a:lnTo>
                  <a:lnTo>
                    <a:pt x="53" y="291"/>
                  </a:lnTo>
                  <a:lnTo>
                    <a:pt x="53" y="284"/>
                  </a:lnTo>
                  <a:lnTo>
                    <a:pt x="61" y="284"/>
                  </a:lnTo>
                  <a:lnTo>
                    <a:pt x="61" y="276"/>
                  </a:lnTo>
                  <a:lnTo>
                    <a:pt x="69" y="276"/>
                  </a:lnTo>
                  <a:lnTo>
                    <a:pt x="69" y="268"/>
                  </a:lnTo>
                  <a:lnTo>
                    <a:pt x="61" y="268"/>
                  </a:lnTo>
                  <a:lnTo>
                    <a:pt x="53" y="268"/>
                  </a:lnTo>
                  <a:lnTo>
                    <a:pt x="53" y="261"/>
                  </a:lnTo>
                  <a:lnTo>
                    <a:pt x="53" y="253"/>
                  </a:lnTo>
                  <a:lnTo>
                    <a:pt x="53" y="245"/>
                  </a:lnTo>
                  <a:lnTo>
                    <a:pt x="61" y="245"/>
                  </a:lnTo>
                  <a:lnTo>
                    <a:pt x="69" y="245"/>
                  </a:lnTo>
                  <a:lnTo>
                    <a:pt x="76" y="245"/>
                  </a:lnTo>
                  <a:lnTo>
                    <a:pt x="84" y="245"/>
                  </a:lnTo>
                  <a:lnTo>
                    <a:pt x="92" y="245"/>
                  </a:lnTo>
                  <a:lnTo>
                    <a:pt x="92" y="238"/>
                  </a:lnTo>
                  <a:lnTo>
                    <a:pt x="92" y="245"/>
                  </a:lnTo>
                  <a:lnTo>
                    <a:pt x="92" y="238"/>
                  </a:lnTo>
                  <a:lnTo>
                    <a:pt x="99" y="238"/>
                  </a:lnTo>
                  <a:lnTo>
                    <a:pt x="107" y="238"/>
                  </a:lnTo>
                  <a:lnTo>
                    <a:pt x="115" y="238"/>
                  </a:lnTo>
                  <a:lnTo>
                    <a:pt x="122" y="238"/>
                  </a:lnTo>
                  <a:lnTo>
                    <a:pt x="130" y="238"/>
                  </a:lnTo>
                  <a:lnTo>
                    <a:pt x="130" y="245"/>
                  </a:lnTo>
                  <a:lnTo>
                    <a:pt x="138" y="245"/>
                  </a:lnTo>
                  <a:lnTo>
                    <a:pt x="145" y="245"/>
                  </a:lnTo>
                  <a:lnTo>
                    <a:pt x="153" y="245"/>
                  </a:lnTo>
                  <a:lnTo>
                    <a:pt x="161" y="245"/>
                  </a:lnTo>
                  <a:lnTo>
                    <a:pt x="168" y="245"/>
                  </a:lnTo>
                  <a:lnTo>
                    <a:pt x="176" y="245"/>
                  </a:lnTo>
                  <a:lnTo>
                    <a:pt x="184" y="245"/>
                  </a:lnTo>
                  <a:lnTo>
                    <a:pt x="191" y="245"/>
                  </a:lnTo>
                  <a:lnTo>
                    <a:pt x="199" y="245"/>
                  </a:lnTo>
                  <a:lnTo>
                    <a:pt x="206" y="245"/>
                  </a:lnTo>
                  <a:lnTo>
                    <a:pt x="214" y="238"/>
                  </a:lnTo>
                  <a:lnTo>
                    <a:pt x="222" y="238"/>
                  </a:lnTo>
                  <a:lnTo>
                    <a:pt x="229" y="238"/>
                  </a:lnTo>
                  <a:lnTo>
                    <a:pt x="237" y="238"/>
                  </a:lnTo>
                  <a:lnTo>
                    <a:pt x="245" y="238"/>
                  </a:lnTo>
                  <a:lnTo>
                    <a:pt x="245" y="230"/>
                  </a:lnTo>
                  <a:lnTo>
                    <a:pt x="245" y="222"/>
                  </a:lnTo>
                  <a:lnTo>
                    <a:pt x="252" y="222"/>
                  </a:lnTo>
                  <a:lnTo>
                    <a:pt x="252" y="215"/>
                  </a:lnTo>
                  <a:lnTo>
                    <a:pt x="260" y="215"/>
                  </a:lnTo>
                  <a:lnTo>
                    <a:pt x="260" y="207"/>
                  </a:lnTo>
                  <a:lnTo>
                    <a:pt x="260" y="199"/>
                  </a:lnTo>
                  <a:lnTo>
                    <a:pt x="260" y="192"/>
                  </a:lnTo>
                  <a:lnTo>
                    <a:pt x="260" y="184"/>
                  </a:lnTo>
                  <a:lnTo>
                    <a:pt x="260" y="176"/>
                  </a:lnTo>
                  <a:lnTo>
                    <a:pt x="268" y="176"/>
                  </a:lnTo>
                  <a:lnTo>
                    <a:pt x="268" y="169"/>
                  </a:lnTo>
                  <a:lnTo>
                    <a:pt x="268" y="161"/>
                  </a:lnTo>
                  <a:lnTo>
                    <a:pt x="275" y="161"/>
                  </a:lnTo>
                  <a:lnTo>
                    <a:pt x="275" y="153"/>
                  </a:lnTo>
                  <a:lnTo>
                    <a:pt x="283" y="153"/>
                  </a:lnTo>
                  <a:lnTo>
                    <a:pt x="283" y="146"/>
                  </a:lnTo>
                  <a:lnTo>
                    <a:pt x="291" y="146"/>
                  </a:lnTo>
                  <a:lnTo>
                    <a:pt x="291" y="138"/>
                  </a:lnTo>
                  <a:lnTo>
                    <a:pt x="298" y="138"/>
                  </a:lnTo>
                  <a:lnTo>
                    <a:pt x="306" y="130"/>
                  </a:lnTo>
                  <a:lnTo>
                    <a:pt x="314" y="130"/>
                  </a:lnTo>
                  <a:lnTo>
                    <a:pt x="314" y="123"/>
                  </a:lnTo>
                  <a:lnTo>
                    <a:pt x="321" y="123"/>
                  </a:lnTo>
                  <a:lnTo>
                    <a:pt x="321" y="115"/>
                  </a:lnTo>
                  <a:lnTo>
                    <a:pt x="329" y="115"/>
                  </a:lnTo>
                  <a:lnTo>
                    <a:pt x="329" y="108"/>
                  </a:lnTo>
                  <a:lnTo>
                    <a:pt x="337" y="108"/>
                  </a:lnTo>
                  <a:lnTo>
                    <a:pt x="337" y="100"/>
                  </a:lnTo>
                  <a:lnTo>
                    <a:pt x="344" y="100"/>
                  </a:lnTo>
                  <a:lnTo>
                    <a:pt x="344" y="92"/>
                  </a:lnTo>
                  <a:lnTo>
                    <a:pt x="344" y="85"/>
                  </a:lnTo>
                  <a:lnTo>
                    <a:pt x="344" y="77"/>
                  </a:lnTo>
                  <a:lnTo>
                    <a:pt x="344" y="69"/>
                  </a:lnTo>
                  <a:lnTo>
                    <a:pt x="344" y="62"/>
                  </a:lnTo>
                  <a:lnTo>
                    <a:pt x="352" y="62"/>
                  </a:lnTo>
                  <a:lnTo>
                    <a:pt x="352" y="54"/>
                  </a:lnTo>
                  <a:lnTo>
                    <a:pt x="352" y="46"/>
                  </a:lnTo>
                  <a:lnTo>
                    <a:pt x="360" y="46"/>
                  </a:lnTo>
                  <a:lnTo>
                    <a:pt x="360" y="39"/>
                  </a:lnTo>
                  <a:lnTo>
                    <a:pt x="367" y="39"/>
                  </a:lnTo>
                  <a:lnTo>
                    <a:pt x="367" y="31"/>
                  </a:lnTo>
                  <a:lnTo>
                    <a:pt x="375" y="31"/>
                  </a:lnTo>
                  <a:lnTo>
                    <a:pt x="375" y="23"/>
                  </a:lnTo>
                  <a:lnTo>
                    <a:pt x="383" y="23"/>
                  </a:lnTo>
                  <a:lnTo>
                    <a:pt x="390" y="23"/>
                  </a:lnTo>
                  <a:lnTo>
                    <a:pt x="390" y="16"/>
                  </a:lnTo>
                  <a:lnTo>
                    <a:pt x="390" y="8"/>
                  </a:lnTo>
                  <a:lnTo>
                    <a:pt x="390" y="0"/>
                  </a:lnTo>
                  <a:lnTo>
                    <a:pt x="398" y="0"/>
                  </a:lnTo>
                  <a:lnTo>
                    <a:pt x="398" y="31"/>
                  </a:lnTo>
                  <a:lnTo>
                    <a:pt x="398" y="108"/>
                  </a:lnTo>
                  <a:lnTo>
                    <a:pt x="398" y="161"/>
                  </a:lnTo>
                  <a:lnTo>
                    <a:pt x="398" y="184"/>
                  </a:lnTo>
                  <a:lnTo>
                    <a:pt x="390" y="253"/>
                  </a:lnTo>
                  <a:lnTo>
                    <a:pt x="398" y="253"/>
                  </a:lnTo>
                  <a:lnTo>
                    <a:pt x="398" y="245"/>
                  </a:lnTo>
                  <a:lnTo>
                    <a:pt x="406" y="238"/>
                  </a:lnTo>
                  <a:lnTo>
                    <a:pt x="413" y="238"/>
                  </a:lnTo>
                  <a:lnTo>
                    <a:pt x="421" y="238"/>
                  </a:lnTo>
                  <a:lnTo>
                    <a:pt x="421" y="245"/>
                  </a:lnTo>
                  <a:lnTo>
                    <a:pt x="429" y="245"/>
                  </a:lnTo>
                  <a:lnTo>
                    <a:pt x="429" y="253"/>
                  </a:lnTo>
                  <a:lnTo>
                    <a:pt x="436" y="253"/>
                  </a:lnTo>
                  <a:lnTo>
                    <a:pt x="436" y="261"/>
                  </a:lnTo>
                  <a:lnTo>
                    <a:pt x="444" y="261"/>
                  </a:lnTo>
                  <a:lnTo>
                    <a:pt x="452" y="268"/>
                  </a:lnTo>
                  <a:lnTo>
                    <a:pt x="452" y="261"/>
                  </a:lnTo>
                  <a:lnTo>
                    <a:pt x="452" y="268"/>
                  </a:lnTo>
                  <a:lnTo>
                    <a:pt x="452" y="261"/>
                  </a:lnTo>
                  <a:lnTo>
                    <a:pt x="452" y="268"/>
                  </a:lnTo>
                  <a:lnTo>
                    <a:pt x="459" y="268"/>
                  </a:lnTo>
                  <a:lnTo>
                    <a:pt x="467" y="268"/>
                  </a:lnTo>
                  <a:lnTo>
                    <a:pt x="467" y="261"/>
                  </a:lnTo>
                  <a:lnTo>
                    <a:pt x="467" y="268"/>
                  </a:lnTo>
                  <a:lnTo>
                    <a:pt x="474" y="261"/>
                  </a:lnTo>
                  <a:lnTo>
                    <a:pt x="482" y="261"/>
                  </a:lnTo>
                  <a:lnTo>
                    <a:pt x="490" y="261"/>
                  </a:lnTo>
                  <a:lnTo>
                    <a:pt x="497" y="261"/>
                  </a:lnTo>
                  <a:lnTo>
                    <a:pt x="505" y="261"/>
                  </a:lnTo>
                  <a:lnTo>
                    <a:pt x="505" y="253"/>
                  </a:lnTo>
                  <a:lnTo>
                    <a:pt x="513" y="253"/>
                  </a:lnTo>
                  <a:lnTo>
                    <a:pt x="505" y="253"/>
                  </a:lnTo>
                  <a:lnTo>
                    <a:pt x="513" y="253"/>
                  </a:lnTo>
                  <a:lnTo>
                    <a:pt x="513" y="245"/>
                  </a:lnTo>
                  <a:lnTo>
                    <a:pt x="513" y="253"/>
                  </a:lnTo>
                  <a:lnTo>
                    <a:pt x="520" y="253"/>
                  </a:lnTo>
                  <a:lnTo>
                    <a:pt x="513" y="253"/>
                  </a:lnTo>
                  <a:lnTo>
                    <a:pt x="520" y="253"/>
                  </a:lnTo>
                  <a:lnTo>
                    <a:pt x="520" y="245"/>
                  </a:lnTo>
                  <a:lnTo>
                    <a:pt x="528" y="245"/>
                  </a:lnTo>
                  <a:lnTo>
                    <a:pt x="536" y="238"/>
                  </a:lnTo>
                  <a:lnTo>
                    <a:pt x="536" y="245"/>
                  </a:lnTo>
                  <a:lnTo>
                    <a:pt x="536" y="238"/>
                  </a:lnTo>
                  <a:lnTo>
                    <a:pt x="543" y="238"/>
                  </a:lnTo>
                  <a:lnTo>
                    <a:pt x="536" y="238"/>
                  </a:lnTo>
                  <a:lnTo>
                    <a:pt x="543" y="238"/>
                  </a:lnTo>
                  <a:lnTo>
                    <a:pt x="551" y="238"/>
                  </a:lnTo>
                  <a:lnTo>
                    <a:pt x="559" y="238"/>
                  </a:lnTo>
                  <a:lnTo>
                    <a:pt x="566" y="238"/>
                  </a:lnTo>
                  <a:lnTo>
                    <a:pt x="574" y="238"/>
                  </a:lnTo>
                  <a:lnTo>
                    <a:pt x="582" y="238"/>
                  </a:lnTo>
                  <a:lnTo>
                    <a:pt x="582" y="245"/>
                  </a:lnTo>
                  <a:lnTo>
                    <a:pt x="589" y="245"/>
                  </a:lnTo>
                  <a:lnTo>
                    <a:pt x="597" y="245"/>
                  </a:lnTo>
                  <a:lnTo>
                    <a:pt x="605" y="245"/>
                  </a:lnTo>
                  <a:lnTo>
                    <a:pt x="612" y="245"/>
                  </a:lnTo>
                  <a:lnTo>
                    <a:pt x="620" y="245"/>
                  </a:lnTo>
                  <a:lnTo>
                    <a:pt x="612" y="245"/>
                  </a:lnTo>
                  <a:lnTo>
                    <a:pt x="620" y="245"/>
                  </a:lnTo>
                  <a:lnTo>
                    <a:pt x="620" y="238"/>
                  </a:lnTo>
                  <a:lnTo>
                    <a:pt x="620" y="245"/>
                  </a:lnTo>
                  <a:lnTo>
                    <a:pt x="620" y="238"/>
                  </a:lnTo>
                  <a:lnTo>
                    <a:pt x="628" y="245"/>
                  </a:lnTo>
                  <a:lnTo>
                    <a:pt x="643" y="268"/>
                  </a:lnTo>
                  <a:lnTo>
                    <a:pt x="674" y="330"/>
                  </a:lnTo>
                  <a:lnTo>
                    <a:pt x="697" y="368"/>
                  </a:lnTo>
                  <a:lnTo>
                    <a:pt x="727" y="406"/>
                  </a:lnTo>
                  <a:lnTo>
                    <a:pt x="742" y="444"/>
                  </a:lnTo>
                  <a:lnTo>
                    <a:pt x="750" y="460"/>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34" name="Google Shape;1434;p70"/>
            <p:cNvSpPr/>
            <p:nvPr/>
          </p:nvSpPr>
          <p:spPr>
            <a:xfrm>
              <a:off x="5175251" y="7956549"/>
              <a:ext cx="509588" cy="655639"/>
            </a:xfrm>
            <a:custGeom>
              <a:avLst/>
              <a:gdLst/>
              <a:ahLst/>
              <a:cxnLst/>
              <a:rect l="l" t="t" r="r" b="b"/>
              <a:pathLst>
                <a:path w="321" h="413" extrusionOk="0">
                  <a:moveTo>
                    <a:pt x="252" y="115"/>
                  </a:moveTo>
                  <a:lnTo>
                    <a:pt x="260" y="115"/>
                  </a:lnTo>
                  <a:lnTo>
                    <a:pt x="260" y="122"/>
                  </a:lnTo>
                  <a:lnTo>
                    <a:pt x="268" y="122"/>
                  </a:lnTo>
                  <a:lnTo>
                    <a:pt x="275" y="122"/>
                  </a:lnTo>
                  <a:lnTo>
                    <a:pt x="275" y="130"/>
                  </a:lnTo>
                  <a:lnTo>
                    <a:pt x="283" y="130"/>
                  </a:lnTo>
                  <a:lnTo>
                    <a:pt x="283" y="138"/>
                  </a:lnTo>
                  <a:lnTo>
                    <a:pt x="283" y="145"/>
                  </a:lnTo>
                  <a:lnTo>
                    <a:pt x="290" y="145"/>
                  </a:lnTo>
                  <a:lnTo>
                    <a:pt x="290" y="153"/>
                  </a:lnTo>
                  <a:lnTo>
                    <a:pt x="298" y="153"/>
                  </a:lnTo>
                  <a:lnTo>
                    <a:pt x="298" y="161"/>
                  </a:lnTo>
                  <a:lnTo>
                    <a:pt x="306" y="161"/>
                  </a:lnTo>
                  <a:lnTo>
                    <a:pt x="306" y="153"/>
                  </a:lnTo>
                  <a:lnTo>
                    <a:pt x="313" y="153"/>
                  </a:lnTo>
                  <a:lnTo>
                    <a:pt x="321" y="153"/>
                  </a:lnTo>
                  <a:lnTo>
                    <a:pt x="321" y="161"/>
                  </a:lnTo>
                  <a:lnTo>
                    <a:pt x="321" y="168"/>
                  </a:lnTo>
                  <a:lnTo>
                    <a:pt x="321" y="176"/>
                  </a:lnTo>
                  <a:lnTo>
                    <a:pt x="313" y="176"/>
                  </a:lnTo>
                  <a:lnTo>
                    <a:pt x="313" y="184"/>
                  </a:lnTo>
                  <a:lnTo>
                    <a:pt x="306" y="184"/>
                  </a:lnTo>
                  <a:lnTo>
                    <a:pt x="306" y="191"/>
                  </a:lnTo>
                  <a:lnTo>
                    <a:pt x="298" y="191"/>
                  </a:lnTo>
                  <a:lnTo>
                    <a:pt x="298" y="199"/>
                  </a:lnTo>
                  <a:lnTo>
                    <a:pt x="298" y="207"/>
                  </a:lnTo>
                  <a:lnTo>
                    <a:pt x="298" y="214"/>
                  </a:lnTo>
                  <a:lnTo>
                    <a:pt x="290" y="214"/>
                  </a:lnTo>
                  <a:lnTo>
                    <a:pt x="290" y="222"/>
                  </a:lnTo>
                  <a:lnTo>
                    <a:pt x="283" y="222"/>
                  </a:lnTo>
                  <a:lnTo>
                    <a:pt x="290" y="214"/>
                  </a:lnTo>
                  <a:lnTo>
                    <a:pt x="283" y="214"/>
                  </a:lnTo>
                  <a:lnTo>
                    <a:pt x="283" y="222"/>
                  </a:lnTo>
                  <a:lnTo>
                    <a:pt x="275" y="222"/>
                  </a:lnTo>
                  <a:lnTo>
                    <a:pt x="268" y="222"/>
                  </a:lnTo>
                  <a:lnTo>
                    <a:pt x="268" y="214"/>
                  </a:lnTo>
                  <a:lnTo>
                    <a:pt x="260" y="214"/>
                  </a:lnTo>
                  <a:lnTo>
                    <a:pt x="268" y="214"/>
                  </a:lnTo>
                  <a:lnTo>
                    <a:pt x="260" y="214"/>
                  </a:lnTo>
                  <a:lnTo>
                    <a:pt x="268" y="214"/>
                  </a:lnTo>
                  <a:lnTo>
                    <a:pt x="268" y="207"/>
                  </a:lnTo>
                  <a:lnTo>
                    <a:pt x="268" y="199"/>
                  </a:lnTo>
                  <a:lnTo>
                    <a:pt x="275" y="199"/>
                  </a:lnTo>
                  <a:lnTo>
                    <a:pt x="283" y="199"/>
                  </a:lnTo>
                  <a:lnTo>
                    <a:pt x="283" y="191"/>
                  </a:lnTo>
                  <a:lnTo>
                    <a:pt x="275" y="191"/>
                  </a:lnTo>
                  <a:lnTo>
                    <a:pt x="268" y="191"/>
                  </a:lnTo>
                  <a:lnTo>
                    <a:pt x="268" y="184"/>
                  </a:lnTo>
                  <a:lnTo>
                    <a:pt x="260" y="184"/>
                  </a:lnTo>
                  <a:lnTo>
                    <a:pt x="252" y="184"/>
                  </a:lnTo>
                  <a:lnTo>
                    <a:pt x="245" y="184"/>
                  </a:lnTo>
                  <a:lnTo>
                    <a:pt x="245" y="191"/>
                  </a:lnTo>
                  <a:lnTo>
                    <a:pt x="237" y="191"/>
                  </a:lnTo>
                  <a:lnTo>
                    <a:pt x="229" y="191"/>
                  </a:lnTo>
                  <a:lnTo>
                    <a:pt x="229" y="199"/>
                  </a:lnTo>
                  <a:lnTo>
                    <a:pt x="222" y="199"/>
                  </a:lnTo>
                  <a:lnTo>
                    <a:pt x="222" y="207"/>
                  </a:lnTo>
                  <a:lnTo>
                    <a:pt x="222" y="214"/>
                  </a:lnTo>
                  <a:lnTo>
                    <a:pt x="222" y="222"/>
                  </a:lnTo>
                  <a:lnTo>
                    <a:pt x="222" y="230"/>
                  </a:lnTo>
                  <a:lnTo>
                    <a:pt x="222" y="237"/>
                  </a:lnTo>
                  <a:lnTo>
                    <a:pt x="222" y="245"/>
                  </a:lnTo>
                  <a:lnTo>
                    <a:pt x="222" y="253"/>
                  </a:lnTo>
                  <a:lnTo>
                    <a:pt x="214" y="253"/>
                  </a:lnTo>
                  <a:lnTo>
                    <a:pt x="214" y="260"/>
                  </a:lnTo>
                  <a:lnTo>
                    <a:pt x="206" y="260"/>
                  </a:lnTo>
                  <a:lnTo>
                    <a:pt x="206" y="268"/>
                  </a:lnTo>
                  <a:lnTo>
                    <a:pt x="199" y="268"/>
                  </a:lnTo>
                  <a:lnTo>
                    <a:pt x="199" y="276"/>
                  </a:lnTo>
                  <a:lnTo>
                    <a:pt x="191" y="276"/>
                  </a:lnTo>
                  <a:lnTo>
                    <a:pt x="183" y="276"/>
                  </a:lnTo>
                  <a:lnTo>
                    <a:pt x="176" y="276"/>
                  </a:lnTo>
                  <a:lnTo>
                    <a:pt x="176" y="283"/>
                  </a:lnTo>
                  <a:lnTo>
                    <a:pt x="168" y="283"/>
                  </a:lnTo>
                  <a:lnTo>
                    <a:pt x="168" y="291"/>
                  </a:lnTo>
                  <a:lnTo>
                    <a:pt x="168" y="299"/>
                  </a:lnTo>
                  <a:lnTo>
                    <a:pt x="160" y="299"/>
                  </a:lnTo>
                  <a:lnTo>
                    <a:pt x="160" y="306"/>
                  </a:lnTo>
                  <a:lnTo>
                    <a:pt x="160" y="314"/>
                  </a:lnTo>
                  <a:lnTo>
                    <a:pt x="153" y="314"/>
                  </a:lnTo>
                  <a:lnTo>
                    <a:pt x="160" y="314"/>
                  </a:lnTo>
                  <a:lnTo>
                    <a:pt x="160" y="322"/>
                  </a:lnTo>
                  <a:lnTo>
                    <a:pt x="160" y="329"/>
                  </a:lnTo>
                  <a:lnTo>
                    <a:pt x="153" y="329"/>
                  </a:lnTo>
                  <a:lnTo>
                    <a:pt x="145" y="329"/>
                  </a:lnTo>
                  <a:lnTo>
                    <a:pt x="145" y="337"/>
                  </a:lnTo>
                  <a:lnTo>
                    <a:pt x="137" y="337"/>
                  </a:lnTo>
                  <a:lnTo>
                    <a:pt x="137" y="344"/>
                  </a:lnTo>
                  <a:lnTo>
                    <a:pt x="130" y="344"/>
                  </a:lnTo>
                  <a:lnTo>
                    <a:pt x="130" y="352"/>
                  </a:lnTo>
                  <a:lnTo>
                    <a:pt x="130" y="360"/>
                  </a:lnTo>
                  <a:lnTo>
                    <a:pt x="122" y="360"/>
                  </a:lnTo>
                  <a:lnTo>
                    <a:pt x="122" y="367"/>
                  </a:lnTo>
                  <a:lnTo>
                    <a:pt x="122" y="375"/>
                  </a:lnTo>
                  <a:lnTo>
                    <a:pt x="122" y="383"/>
                  </a:lnTo>
                  <a:lnTo>
                    <a:pt x="114" y="383"/>
                  </a:lnTo>
                  <a:lnTo>
                    <a:pt x="107" y="383"/>
                  </a:lnTo>
                  <a:lnTo>
                    <a:pt x="99" y="383"/>
                  </a:lnTo>
                  <a:lnTo>
                    <a:pt x="99" y="390"/>
                  </a:lnTo>
                  <a:lnTo>
                    <a:pt x="99" y="383"/>
                  </a:lnTo>
                  <a:lnTo>
                    <a:pt x="91" y="390"/>
                  </a:lnTo>
                  <a:lnTo>
                    <a:pt x="91" y="383"/>
                  </a:lnTo>
                  <a:lnTo>
                    <a:pt x="91" y="390"/>
                  </a:lnTo>
                  <a:lnTo>
                    <a:pt x="84" y="390"/>
                  </a:lnTo>
                  <a:lnTo>
                    <a:pt x="76" y="398"/>
                  </a:lnTo>
                  <a:lnTo>
                    <a:pt x="84" y="398"/>
                  </a:lnTo>
                  <a:lnTo>
                    <a:pt x="76" y="398"/>
                  </a:lnTo>
                  <a:lnTo>
                    <a:pt x="76" y="406"/>
                  </a:lnTo>
                  <a:lnTo>
                    <a:pt x="76" y="413"/>
                  </a:lnTo>
                  <a:lnTo>
                    <a:pt x="68" y="413"/>
                  </a:lnTo>
                  <a:lnTo>
                    <a:pt x="68" y="406"/>
                  </a:lnTo>
                  <a:lnTo>
                    <a:pt x="61" y="406"/>
                  </a:lnTo>
                  <a:lnTo>
                    <a:pt x="61" y="398"/>
                  </a:lnTo>
                  <a:lnTo>
                    <a:pt x="53" y="398"/>
                  </a:lnTo>
                  <a:lnTo>
                    <a:pt x="45" y="398"/>
                  </a:lnTo>
                  <a:lnTo>
                    <a:pt x="45" y="390"/>
                  </a:lnTo>
                  <a:lnTo>
                    <a:pt x="38" y="390"/>
                  </a:lnTo>
                  <a:lnTo>
                    <a:pt x="38" y="383"/>
                  </a:lnTo>
                  <a:lnTo>
                    <a:pt x="30" y="383"/>
                  </a:lnTo>
                  <a:lnTo>
                    <a:pt x="22" y="383"/>
                  </a:lnTo>
                  <a:lnTo>
                    <a:pt x="22" y="375"/>
                  </a:lnTo>
                  <a:lnTo>
                    <a:pt x="30" y="375"/>
                  </a:lnTo>
                  <a:lnTo>
                    <a:pt x="30" y="367"/>
                  </a:lnTo>
                  <a:lnTo>
                    <a:pt x="30" y="360"/>
                  </a:lnTo>
                  <a:lnTo>
                    <a:pt x="22" y="360"/>
                  </a:lnTo>
                  <a:lnTo>
                    <a:pt x="30" y="360"/>
                  </a:lnTo>
                  <a:lnTo>
                    <a:pt x="22" y="360"/>
                  </a:lnTo>
                  <a:lnTo>
                    <a:pt x="30" y="360"/>
                  </a:lnTo>
                  <a:lnTo>
                    <a:pt x="22" y="352"/>
                  </a:lnTo>
                  <a:lnTo>
                    <a:pt x="30" y="352"/>
                  </a:lnTo>
                  <a:lnTo>
                    <a:pt x="22" y="352"/>
                  </a:lnTo>
                  <a:lnTo>
                    <a:pt x="22" y="344"/>
                  </a:lnTo>
                  <a:lnTo>
                    <a:pt x="22" y="337"/>
                  </a:lnTo>
                  <a:lnTo>
                    <a:pt x="22" y="329"/>
                  </a:lnTo>
                  <a:lnTo>
                    <a:pt x="22" y="322"/>
                  </a:lnTo>
                  <a:lnTo>
                    <a:pt x="22" y="314"/>
                  </a:lnTo>
                  <a:lnTo>
                    <a:pt x="15" y="314"/>
                  </a:lnTo>
                  <a:lnTo>
                    <a:pt x="15" y="306"/>
                  </a:lnTo>
                  <a:lnTo>
                    <a:pt x="7" y="306"/>
                  </a:lnTo>
                  <a:lnTo>
                    <a:pt x="7" y="299"/>
                  </a:lnTo>
                  <a:lnTo>
                    <a:pt x="0" y="299"/>
                  </a:lnTo>
                  <a:lnTo>
                    <a:pt x="7" y="299"/>
                  </a:lnTo>
                  <a:lnTo>
                    <a:pt x="7" y="291"/>
                  </a:lnTo>
                  <a:lnTo>
                    <a:pt x="0" y="291"/>
                  </a:lnTo>
                  <a:lnTo>
                    <a:pt x="0" y="283"/>
                  </a:lnTo>
                  <a:lnTo>
                    <a:pt x="7" y="283"/>
                  </a:lnTo>
                  <a:lnTo>
                    <a:pt x="15" y="283"/>
                  </a:lnTo>
                  <a:lnTo>
                    <a:pt x="15" y="276"/>
                  </a:lnTo>
                  <a:lnTo>
                    <a:pt x="22" y="276"/>
                  </a:lnTo>
                  <a:lnTo>
                    <a:pt x="22" y="268"/>
                  </a:lnTo>
                  <a:lnTo>
                    <a:pt x="30" y="268"/>
                  </a:lnTo>
                  <a:lnTo>
                    <a:pt x="30" y="260"/>
                  </a:lnTo>
                  <a:lnTo>
                    <a:pt x="38" y="260"/>
                  </a:lnTo>
                  <a:lnTo>
                    <a:pt x="38" y="253"/>
                  </a:lnTo>
                  <a:lnTo>
                    <a:pt x="38" y="245"/>
                  </a:lnTo>
                  <a:lnTo>
                    <a:pt x="38" y="237"/>
                  </a:lnTo>
                  <a:lnTo>
                    <a:pt x="30" y="237"/>
                  </a:lnTo>
                  <a:lnTo>
                    <a:pt x="30" y="230"/>
                  </a:lnTo>
                  <a:lnTo>
                    <a:pt x="30" y="237"/>
                  </a:lnTo>
                  <a:lnTo>
                    <a:pt x="30" y="230"/>
                  </a:lnTo>
                  <a:lnTo>
                    <a:pt x="22" y="230"/>
                  </a:lnTo>
                  <a:lnTo>
                    <a:pt x="22" y="222"/>
                  </a:lnTo>
                  <a:lnTo>
                    <a:pt x="15" y="214"/>
                  </a:lnTo>
                  <a:lnTo>
                    <a:pt x="15" y="222"/>
                  </a:lnTo>
                  <a:lnTo>
                    <a:pt x="7" y="222"/>
                  </a:lnTo>
                  <a:lnTo>
                    <a:pt x="7" y="214"/>
                  </a:lnTo>
                  <a:lnTo>
                    <a:pt x="15" y="214"/>
                  </a:lnTo>
                  <a:lnTo>
                    <a:pt x="15" y="207"/>
                  </a:lnTo>
                  <a:lnTo>
                    <a:pt x="15" y="199"/>
                  </a:lnTo>
                  <a:lnTo>
                    <a:pt x="15" y="191"/>
                  </a:lnTo>
                  <a:lnTo>
                    <a:pt x="15" y="184"/>
                  </a:lnTo>
                  <a:lnTo>
                    <a:pt x="15" y="176"/>
                  </a:lnTo>
                  <a:lnTo>
                    <a:pt x="15" y="168"/>
                  </a:lnTo>
                  <a:lnTo>
                    <a:pt x="22" y="168"/>
                  </a:lnTo>
                  <a:lnTo>
                    <a:pt x="30" y="168"/>
                  </a:lnTo>
                  <a:lnTo>
                    <a:pt x="38" y="168"/>
                  </a:lnTo>
                  <a:lnTo>
                    <a:pt x="38" y="176"/>
                  </a:lnTo>
                  <a:lnTo>
                    <a:pt x="38" y="168"/>
                  </a:lnTo>
                  <a:lnTo>
                    <a:pt x="45" y="168"/>
                  </a:lnTo>
                  <a:lnTo>
                    <a:pt x="45" y="161"/>
                  </a:lnTo>
                  <a:lnTo>
                    <a:pt x="45" y="153"/>
                  </a:lnTo>
                  <a:lnTo>
                    <a:pt x="45" y="145"/>
                  </a:lnTo>
                  <a:lnTo>
                    <a:pt x="45" y="138"/>
                  </a:lnTo>
                  <a:lnTo>
                    <a:pt x="53" y="145"/>
                  </a:lnTo>
                  <a:lnTo>
                    <a:pt x="53" y="138"/>
                  </a:lnTo>
                  <a:lnTo>
                    <a:pt x="53" y="130"/>
                  </a:lnTo>
                  <a:lnTo>
                    <a:pt x="53" y="122"/>
                  </a:lnTo>
                  <a:lnTo>
                    <a:pt x="53" y="115"/>
                  </a:lnTo>
                  <a:lnTo>
                    <a:pt x="53" y="107"/>
                  </a:lnTo>
                  <a:lnTo>
                    <a:pt x="61" y="107"/>
                  </a:lnTo>
                  <a:lnTo>
                    <a:pt x="61" y="115"/>
                  </a:lnTo>
                  <a:lnTo>
                    <a:pt x="68" y="115"/>
                  </a:lnTo>
                  <a:lnTo>
                    <a:pt x="76" y="115"/>
                  </a:lnTo>
                  <a:lnTo>
                    <a:pt x="76" y="107"/>
                  </a:lnTo>
                  <a:lnTo>
                    <a:pt x="84" y="107"/>
                  </a:lnTo>
                  <a:lnTo>
                    <a:pt x="84" y="115"/>
                  </a:lnTo>
                  <a:lnTo>
                    <a:pt x="84" y="107"/>
                  </a:lnTo>
                  <a:lnTo>
                    <a:pt x="91" y="107"/>
                  </a:lnTo>
                  <a:lnTo>
                    <a:pt x="91" y="115"/>
                  </a:lnTo>
                  <a:lnTo>
                    <a:pt x="91" y="107"/>
                  </a:lnTo>
                  <a:lnTo>
                    <a:pt x="99" y="107"/>
                  </a:lnTo>
                  <a:lnTo>
                    <a:pt x="99" y="115"/>
                  </a:lnTo>
                  <a:lnTo>
                    <a:pt x="107" y="115"/>
                  </a:lnTo>
                  <a:lnTo>
                    <a:pt x="107" y="122"/>
                  </a:lnTo>
                  <a:lnTo>
                    <a:pt x="107" y="115"/>
                  </a:lnTo>
                  <a:lnTo>
                    <a:pt x="107" y="122"/>
                  </a:lnTo>
                  <a:lnTo>
                    <a:pt x="107" y="115"/>
                  </a:lnTo>
                  <a:lnTo>
                    <a:pt x="114" y="115"/>
                  </a:lnTo>
                  <a:lnTo>
                    <a:pt x="114" y="107"/>
                  </a:lnTo>
                  <a:lnTo>
                    <a:pt x="114" y="99"/>
                  </a:lnTo>
                  <a:lnTo>
                    <a:pt x="114" y="92"/>
                  </a:lnTo>
                  <a:lnTo>
                    <a:pt x="114" y="84"/>
                  </a:lnTo>
                  <a:lnTo>
                    <a:pt x="114" y="77"/>
                  </a:lnTo>
                  <a:lnTo>
                    <a:pt x="122" y="77"/>
                  </a:lnTo>
                  <a:lnTo>
                    <a:pt x="122" y="69"/>
                  </a:lnTo>
                  <a:lnTo>
                    <a:pt x="130" y="69"/>
                  </a:lnTo>
                  <a:lnTo>
                    <a:pt x="137" y="69"/>
                  </a:lnTo>
                  <a:lnTo>
                    <a:pt x="137" y="61"/>
                  </a:lnTo>
                  <a:lnTo>
                    <a:pt x="145" y="61"/>
                  </a:lnTo>
                  <a:lnTo>
                    <a:pt x="137" y="61"/>
                  </a:lnTo>
                  <a:lnTo>
                    <a:pt x="137" y="54"/>
                  </a:lnTo>
                  <a:lnTo>
                    <a:pt x="137" y="46"/>
                  </a:lnTo>
                  <a:lnTo>
                    <a:pt x="137" y="38"/>
                  </a:lnTo>
                  <a:lnTo>
                    <a:pt x="130" y="38"/>
                  </a:lnTo>
                  <a:lnTo>
                    <a:pt x="130" y="31"/>
                  </a:lnTo>
                  <a:lnTo>
                    <a:pt x="137" y="31"/>
                  </a:lnTo>
                  <a:lnTo>
                    <a:pt x="137" y="23"/>
                  </a:lnTo>
                  <a:lnTo>
                    <a:pt x="145" y="23"/>
                  </a:lnTo>
                  <a:lnTo>
                    <a:pt x="153" y="23"/>
                  </a:lnTo>
                  <a:lnTo>
                    <a:pt x="153" y="15"/>
                  </a:lnTo>
                  <a:lnTo>
                    <a:pt x="145" y="15"/>
                  </a:lnTo>
                  <a:lnTo>
                    <a:pt x="153" y="15"/>
                  </a:lnTo>
                  <a:lnTo>
                    <a:pt x="153" y="8"/>
                  </a:lnTo>
                  <a:lnTo>
                    <a:pt x="145" y="8"/>
                  </a:lnTo>
                  <a:lnTo>
                    <a:pt x="153" y="8"/>
                  </a:lnTo>
                  <a:lnTo>
                    <a:pt x="153" y="0"/>
                  </a:lnTo>
                  <a:lnTo>
                    <a:pt x="153" y="8"/>
                  </a:lnTo>
                  <a:lnTo>
                    <a:pt x="160" y="8"/>
                  </a:lnTo>
                  <a:lnTo>
                    <a:pt x="160" y="15"/>
                  </a:lnTo>
                  <a:lnTo>
                    <a:pt x="168" y="15"/>
                  </a:lnTo>
                  <a:lnTo>
                    <a:pt x="176" y="15"/>
                  </a:lnTo>
                  <a:lnTo>
                    <a:pt x="183" y="15"/>
                  </a:lnTo>
                  <a:lnTo>
                    <a:pt x="183" y="8"/>
                  </a:lnTo>
                  <a:lnTo>
                    <a:pt x="191" y="8"/>
                  </a:lnTo>
                  <a:lnTo>
                    <a:pt x="199" y="8"/>
                  </a:lnTo>
                  <a:lnTo>
                    <a:pt x="206" y="8"/>
                  </a:lnTo>
                  <a:lnTo>
                    <a:pt x="206" y="15"/>
                  </a:lnTo>
                  <a:lnTo>
                    <a:pt x="214" y="15"/>
                  </a:lnTo>
                  <a:lnTo>
                    <a:pt x="214" y="23"/>
                  </a:lnTo>
                  <a:lnTo>
                    <a:pt x="222" y="23"/>
                  </a:lnTo>
                  <a:lnTo>
                    <a:pt x="229" y="23"/>
                  </a:lnTo>
                  <a:lnTo>
                    <a:pt x="229" y="15"/>
                  </a:lnTo>
                  <a:lnTo>
                    <a:pt x="229" y="23"/>
                  </a:lnTo>
                  <a:lnTo>
                    <a:pt x="237" y="23"/>
                  </a:lnTo>
                  <a:lnTo>
                    <a:pt x="237" y="31"/>
                  </a:lnTo>
                  <a:lnTo>
                    <a:pt x="237" y="38"/>
                  </a:lnTo>
                  <a:lnTo>
                    <a:pt x="237" y="46"/>
                  </a:lnTo>
                  <a:lnTo>
                    <a:pt x="245" y="46"/>
                  </a:lnTo>
                  <a:lnTo>
                    <a:pt x="245" y="54"/>
                  </a:lnTo>
                  <a:lnTo>
                    <a:pt x="245" y="61"/>
                  </a:lnTo>
                  <a:lnTo>
                    <a:pt x="245" y="54"/>
                  </a:lnTo>
                  <a:lnTo>
                    <a:pt x="252" y="54"/>
                  </a:lnTo>
                  <a:lnTo>
                    <a:pt x="252" y="61"/>
                  </a:lnTo>
                  <a:lnTo>
                    <a:pt x="252" y="69"/>
                  </a:lnTo>
                  <a:lnTo>
                    <a:pt x="252" y="77"/>
                  </a:lnTo>
                  <a:lnTo>
                    <a:pt x="245" y="77"/>
                  </a:lnTo>
                  <a:lnTo>
                    <a:pt x="252" y="77"/>
                  </a:lnTo>
                  <a:lnTo>
                    <a:pt x="245" y="77"/>
                  </a:lnTo>
                  <a:lnTo>
                    <a:pt x="252" y="77"/>
                  </a:lnTo>
                  <a:lnTo>
                    <a:pt x="252" y="84"/>
                  </a:lnTo>
                  <a:lnTo>
                    <a:pt x="245" y="84"/>
                  </a:lnTo>
                  <a:lnTo>
                    <a:pt x="245" y="92"/>
                  </a:lnTo>
                  <a:lnTo>
                    <a:pt x="245" y="99"/>
                  </a:lnTo>
                  <a:lnTo>
                    <a:pt x="237" y="99"/>
                  </a:lnTo>
                  <a:lnTo>
                    <a:pt x="245" y="99"/>
                  </a:lnTo>
                  <a:lnTo>
                    <a:pt x="252" y="99"/>
                  </a:lnTo>
                  <a:lnTo>
                    <a:pt x="252" y="107"/>
                  </a:lnTo>
                  <a:lnTo>
                    <a:pt x="252" y="115"/>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35" name="Google Shape;1435;p70"/>
            <p:cNvSpPr/>
            <p:nvPr/>
          </p:nvSpPr>
          <p:spPr>
            <a:xfrm>
              <a:off x="3387725" y="5646738"/>
              <a:ext cx="900113" cy="608012"/>
            </a:xfrm>
            <a:custGeom>
              <a:avLst/>
              <a:gdLst/>
              <a:ahLst/>
              <a:cxnLst/>
              <a:rect l="l" t="t" r="r" b="b"/>
              <a:pathLst>
                <a:path w="567" h="383" extrusionOk="0">
                  <a:moveTo>
                    <a:pt x="92" y="222"/>
                  </a:moveTo>
                  <a:lnTo>
                    <a:pt x="100" y="222"/>
                  </a:lnTo>
                  <a:lnTo>
                    <a:pt x="100" y="215"/>
                  </a:lnTo>
                  <a:lnTo>
                    <a:pt x="107" y="215"/>
                  </a:lnTo>
                  <a:lnTo>
                    <a:pt x="115" y="215"/>
                  </a:lnTo>
                  <a:lnTo>
                    <a:pt x="107" y="215"/>
                  </a:lnTo>
                  <a:lnTo>
                    <a:pt x="115" y="215"/>
                  </a:lnTo>
                  <a:lnTo>
                    <a:pt x="122" y="215"/>
                  </a:lnTo>
                  <a:lnTo>
                    <a:pt x="122" y="222"/>
                  </a:lnTo>
                  <a:lnTo>
                    <a:pt x="130" y="222"/>
                  </a:lnTo>
                  <a:lnTo>
                    <a:pt x="138" y="222"/>
                  </a:lnTo>
                  <a:lnTo>
                    <a:pt x="145" y="222"/>
                  </a:lnTo>
                  <a:lnTo>
                    <a:pt x="145" y="230"/>
                  </a:lnTo>
                  <a:lnTo>
                    <a:pt x="153" y="230"/>
                  </a:lnTo>
                  <a:lnTo>
                    <a:pt x="161" y="230"/>
                  </a:lnTo>
                  <a:lnTo>
                    <a:pt x="161" y="237"/>
                  </a:lnTo>
                  <a:lnTo>
                    <a:pt x="168" y="237"/>
                  </a:lnTo>
                  <a:lnTo>
                    <a:pt x="168" y="230"/>
                  </a:lnTo>
                  <a:lnTo>
                    <a:pt x="176" y="230"/>
                  </a:lnTo>
                  <a:lnTo>
                    <a:pt x="176" y="222"/>
                  </a:lnTo>
                  <a:lnTo>
                    <a:pt x="176" y="215"/>
                  </a:lnTo>
                  <a:lnTo>
                    <a:pt x="176" y="207"/>
                  </a:lnTo>
                  <a:lnTo>
                    <a:pt x="184" y="207"/>
                  </a:lnTo>
                  <a:lnTo>
                    <a:pt x="184" y="199"/>
                  </a:lnTo>
                  <a:lnTo>
                    <a:pt x="191" y="199"/>
                  </a:lnTo>
                  <a:lnTo>
                    <a:pt x="191" y="192"/>
                  </a:lnTo>
                  <a:lnTo>
                    <a:pt x="199" y="192"/>
                  </a:lnTo>
                  <a:lnTo>
                    <a:pt x="199" y="184"/>
                  </a:lnTo>
                  <a:lnTo>
                    <a:pt x="207" y="184"/>
                  </a:lnTo>
                  <a:lnTo>
                    <a:pt x="214" y="184"/>
                  </a:lnTo>
                  <a:lnTo>
                    <a:pt x="222" y="184"/>
                  </a:lnTo>
                  <a:lnTo>
                    <a:pt x="222" y="176"/>
                  </a:lnTo>
                  <a:lnTo>
                    <a:pt x="230" y="176"/>
                  </a:lnTo>
                  <a:lnTo>
                    <a:pt x="230" y="169"/>
                  </a:lnTo>
                  <a:lnTo>
                    <a:pt x="222" y="169"/>
                  </a:lnTo>
                  <a:lnTo>
                    <a:pt x="222" y="161"/>
                  </a:lnTo>
                  <a:lnTo>
                    <a:pt x="230" y="161"/>
                  </a:lnTo>
                  <a:lnTo>
                    <a:pt x="222" y="161"/>
                  </a:lnTo>
                  <a:lnTo>
                    <a:pt x="230" y="161"/>
                  </a:lnTo>
                  <a:lnTo>
                    <a:pt x="230" y="153"/>
                  </a:lnTo>
                  <a:lnTo>
                    <a:pt x="230" y="146"/>
                  </a:lnTo>
                  <a:lnTo>
                    <a:pt x="230" y="138"/>
                  </a:lnTo>
                  <a:lnTo>
                    <a:pt x="237" y="138"/>
                  </a:lnTo>
                  <a:lnTo>
                    <a:pt x="245" y="138"/>
                  </a:lnTo>
                  <a:lnTo>
                    <a:pt x="245" y="130"/>
                  </a:lnTo>
                  <a:lnTo>
                    <a:pt x="253" y="130"/>
                  </a:lnTo>
                  <a:lnTo>
                    <a:pt x="253" y="123"/>
                  </a:lnTo>
                  <a:lnTo>
                    <a:pt x="253" y="115"/>
                  </a:lnTo>
                  <a:lnTo>
                    <a:pt x="253" y="123"/>
                  </a:lnTo>
                  <a:lnTo>
                    <a:pt x="260" y="123"/>
                  </a:lnTo>
                  <a:lnTo>
                    <a:pt x="268" y="123"/>
                  </a:lnTo>
                  <a:lnTo>
                    <a:pt x="276" y="123"/>
                  </a:lnTo>
                  <a:lnTo>
                    <a:pt x="276" y="130"/>
                  </a:lnTo>
                  <a:lnTo>
                    <a:pt x="276" y="123"/>
                  </a:lnTo>
                  <a:lnTo>
                    <a:pt x="283" y="123"/>
                  </a:lnTo>
                  <a:lnTo>
                    <a:pt x="283" y="115"/>
                  </a:lnTo>
                  <a:lnTo>
                    <a:pt x="291" y="115"/>
                  </a:lnTo>
                  <a:lnTo>
                    <a:pt x="291" y="107"/>
                  </a:lnTo>
                  <a:lnTo>
                    <a:pt x="291" y="100"/>
                  </a:lnTo>
                  <a:lnTo>
                    <a:pt x="299" y="100"/>
                  </a:lnTo>
                  <a:lnTo>
                    <a:pt x="306" y="100"/>
                  </a:lnTo>
                  <a:lnTo>
                    <a:pt x="314" y="100"/>
                  </a:lnTo>
                  <a:lnTo>
                    <a:pt x="322" y="100"/>
                  </a:lnTo>
                  <a:lnTo>
                    <a:pt x="322" y="92"/>
                  </a:lnTo>
                  <a:lnTo>
                    <a:pt x="314" y="92"/>
                  </a:lnTo>
                  <a:lnTo>
                    <a:pt x="314" y="84"/>
                  </a:lnTo>
                  <a:lnTo>
                    <a:pt x="314" y="77"/>
                  </a:lnTo>
                  <a:lnTo>
                    <a:pt x="322" y="77"/>
                  </a:lnTo>
                  <a:lnTo>
                    <a:pt x="322" y="84"/>
                  </a:lnTo>
                  <a:lnTo>
                    <a:pt x="329" y="84"/>
                  </a:lnTo>
                  <a:lnTo>
                    <a:pt x="337" y="84"/>
                  </a:lnTo>
                  <a:lnTo>
                    <a:pt x="337" y="92"/>
                  </a:lnTo>
                  <a:lnTo>
                    <a:pt x="345" y="92"/>
                  </a:lnTo>
                  <a:lnTo>
                    <a:pt x="352" y="92"/>
                  </a:lnTo>
                  <a:lnTo>
                    <a:pt x="360" y="92"/>
                  </a:lnTo>
                  <a:lnTo>
                    <a:pt x="368" y="92"/>
                  </a:lnTo>
                  <a:lnTo>
                    <a:pt x="375" y="92"/>
                  </a:lnTo>
                  <a:lnTo>
                    <a:pt x="383" y="92"/>
                  </a:lnTo>
                  <a:lnTo>
                    <a:pt x="383" y="84"/>
                  </a:lnTo>
                  <a:lnTo>
                    <a:pt x="390" y="84"/>
                  </a:lnTo>
                  <a:lnTo>
                    <a:pt x="390" y="77"/>
                  </a:lnTo>
                  <a:lnTo>
                    <a:pt x="398" y="77"/>
                  </a:lnTo>
                  <a:lnTo>
                    <a:pt x="398" y="69"/>
                  </a:lnTo>
                  <a:lnTo>
                    <a:pt x="406" y="69"/>
                  </a:lnTo>
                  <a:lnTo>
                    <a:pt x="406" y="77"/>
                  </a:lnTo>
                  <a:lnTo>
                    <a:pt x="413" y="77"/>
                  </a:lnTo>
                  <a:lnTo>
                    <a:pt x="421" y="77"/>
                  </a:lnTo>
                  <a:lnTo>
                    <a:pt x="421" y="69"/>
                  </a:lnTo>
                  <a:lnTo>
                    <a:pt x="421" y="61"/>
                  </a:lnTo>
                  <a:lnTo>
                    <a:pt x="421" y="54"/>
                  </a:lnTo>
                  <a:lnTo>
                    <a:pt x="429" y="54"/>
                  </a:lnTo>
                  <a:lnTo>
                    <a:pt x="429" y="46"/>
                  </a:lnTo>
                  <a:lnTo>
                    <a:pt x="429" y="38"/>
                  </a:lnTo>
                  <a:lnTo>
                    <a:pt x="436" y="38"/>
                  </a:lnTo>
                  <a:lnTo>
                    <a:pt x="436" y="31"/>
                  </a:lnTo>
                  <a:lnTo>
                    <a:pt x="436" y="23"/>
                  </a:lnTo>
                  <a:lnTo>
                    <a:pt x="436" y="15"/>
                  </a:lnTo>
                  <a:lnTo>
                    <a:pt x="444" y="8"/>
                  </a:lnTo>
                  <a:lnTo>
                    <a:pt x="452" y="8"/>
                  </a:lnTo>
                  <a:lnTo>
                    <a:pt x="452" y="0"/>
                  </a:lnTo>
                  <a:lnTo>
                    <a:pt x="452" y="8"/>
                  </a:lnTo>
                  <a:lnTo>
                    <a:pt x="459" y="8"/>
                  </a:lnTo>
                  <a:lnTo>
                    <a:pt x="467" y="8"/>
                  </a:lnTo>
                  <a:lnTo>
                    <a:pt x="467" y="15"/>
                  </a:lnTo>
                  <a:lnTo>
                    <a:pt x="475" y="15"/>
                  </a:lnTo>
                  <a:lnTo>
                    <a:pt x="475" y="23"/>
                  </a:lnTo>
                  <a:lnTo>
                    <a:pt x="475" y="31"/>
                  </a:lnTo>
                  <a:lnTo>
                    <a:pt x="475" y="38"/>
                  </a:lnTo>
                  <a:lnTo>
                    <a:pt x="482" y="38"/>
                  </a:lnTo>
                  <a:lnTo>
                    <a:pt x="490" y="38"/>
                  </a:lnTo>
                  <a:lnTo>
                    <a:pt x="490" y="46"/>
                  </a:lnTo>
                  <a:lnTo>
                    <a:pt x="498" y="46"/>
                  </a:lnTo>
                  <a:lnTo>
                    <a:pt x="490" y="54"/>
                  </a:lnTo>
                  <a:lnTo>
                    <a:pt x="498" y="54"/>
                  </a:lnTo>
                  <a:lnTo>
                    <a:pt x="498" y="61"/>
                  </a:lnTo>
                  <a:lnTo>
                    <a:pt x="498" y="69"/>
                  </a:lnTo>
                  <a:lnTo>
                    <a:pt x="498" y="77"/>
                  </a:lnTo>
                  <a:lnTo>
                    <a:pt x="498" y="84"/>
                  </a:lnTo>
                  <a:lnTo>
                    <a:pt x="498" y="92"/>
                  </a:lnTo>
                  <a:lnTo>
                    <a:pt x="498" y="100"/>
                  </a:lnTo>
                  <a:lnTo>
                    <a:pt x="505" y="100"/>
                  </a:lnTo>
                  <a:lnTo>
                    <a:pt x="505" y="107"/>
                  </a:lnTo>
                  <a:lnTo>
                    <a:pt x="513" y="107"/>
                  </a:lnTo>
                  <a:lnTo>
                    <a:pt x="513" y="115"/>
                  </a:lnTo>
                  <a:lnTo>
                    <a:pt x="513" y="123"/>
                  </a:lnTo>
                  <a:lnTo>
                    <a:pt x="513" y="130"/>
                  </a:lnTo>
                  <a:lnTo>
                    <a:pt x="513" y="138"/>
                  </a:lnTo>
                  <a:lnTo>
                    <a:pt x="513" y="146"/>
                  </a:lnTo>
                  <a:lnTo>
                    <a:pt x="521" y="146"/>
                  </a:lnTo>
                  <a:lnTo>
                    <a:pt x="521" y="153"/>
                  </a:lnTo>
                  <a:lnTo>
                    <a:pt x="528" y="153"/>
                  </a:lnTo>
                  <a:lnTo>
                    <a:pt x="528" y="161"/>
                  </a:lnTo>
                  <a:lnTo>
                    <a:pt x="536" y="161"/>
                  </a:lnTo>
                  <a:lnTo>
                    <a:pt x="536" y="169"/>
                  </a:lnTo>
                  <a:lnTo>
                    <a:pt x="544" y="169"/>
                  </a:lnTo>
                  <a:lnTo>
                    <a:pt x="544" y="176"/>
                  </a:lnTo>
                  <a:lnTo>
                    <a:pt x="544" y="184"/>
                  </a:lnTo>
                  <a:lnTo>
                    <a:pt x="536" y="184"/>
                  </a:lnTo>
                  <a:lnTo>
                    <a:pt x="528" y="184"/>
                  </a:lnTo>
                  <a:lnTo>
                    <a:pt x="528" y="192"/>
                  </a:lnTo>
                  <a:lnTo>
                    <a:pt x="521" y="192"/>
                  </a:lnTo>
                  <a:lnTo>
                    <a:pt x="513" y="184"/>
                  </a:lnTo>
                  <a:lnTo>
                    <a:pt x="513" y="192"/>
                  </a:lnTo>
                  <a:lnTo>
                    <a:pt x="513" y="199"/>
                  </a:lnTo>
                  <a:lnTo>
                    <a:pt x="505" y="199"/>
                  </a:lnTo>
                  <a:lnTo>
                    <a:pt x="513" y="199"/>
                  </a:lnTo>
                  <a:lnTo>
                    <a:pt x="513" y="207"/>
                  </a:lnTo>
                  <a:lnTo>
                    <a:pt x="521" y="207"/>
                  </a:lnTo>
                  <a:lnTo>
                    <a:pt x="521" y="215"/>
                  </a:lnTo>
                  <a:lnTo>
                    <a:pt x="528" y="215"/>
                  </a:lnTo>
                  <a:lnTo>
                    <a:pt x="536" y="215"/>
                  </a:lnTo>
                  <a:lnTo>
                    <a:pt x="536" y="222"/>
                  </a:lnTo>
                  <a:lnTo>
                    <a:pt x="544" y="222"/>
                  </a:lnTo>
                  <a:lnTo>
                    <a:pt x="544" y="230"/>
                  </a:lnTo>
                  <a:lnTo>
                    <a:pt x="551" y="230"/>
                  </a:lnTo>
                  <a:lnTo>
                    <a:pt x="559" y="230"/>
                  </a:lnTo>
                  <a:lnTo>
                    <a:pt x="559" y="237"/>
                  </a:lnTo>
                  <a:lnTo>
                    <a:pt x="559" y="245"/>
                  </a:lnTo>
                  <a:lnTo>
                    <a:pt x="567" y="245"/>
                  </a:lnTo>
                  <a:lnTo>
                    <a:pt x="567" y="253"/>
                  </a:lnTo>
                  <a:lnTo>
                    <a:pt x="567" y="260"/>
                  </a:lnTo>
                  <a:lnTo>
                    <a:pt x="567" y="268"/>
                  </a:lnTo>
                  <a:lnTo>
                    <a:pt x="567" y="276"/>
                  </a:lnTo>
                  <a:lnTo>
                    <a:pt x="567" y="268"/>
                  </a:lnTo>
                  <a:lnTo>
                    <a:pt x="559" y="268"/>
                  </a:lnTo>
                  <a:lnTo>
                    <a:pt x="551" y="268"/>
                  </a:lnTo>
                  <a:lnTo>
                    <a:pt x="544" y="268"/>
                  </a:lnTo>
                  <a:lnTo>
                    <a:pt x="544" y="276"/>
                  </a:lnTo>
                  <a:lnTo>
                    <a:pt x="536" y="276"/>
                  </a:lnTo>
                  <a:lnTo>
                    <a:pt x="536" y="283"/>
                  </a:lnTo>
                  <a:lnTo>
                    <a:pt x="528" y="283"/>
                  </a:lnTo>
                  <a:lnTo>
                    <a:pt x="528" y="291"/>
                  </a:lnTo>
                  <a:lnTo>
                    <a:pt x="521" y="291"/>
                  </a:lnTo>
                  <a:lnTo>
                    <a:pt x="521" y="299"/>
                  </a:lnTo>
                  <a:lnTo>
                    <a:pt x="513" y="299"/>
                  </a:lnTo>
                  <a:lnTo>
                    <a:pt x="513" y="306"/>
                  </a:lnTo>
                  <a:lnTo>
                    <a:pt x="505" y="306"/>
                  </a:lnTo>
                  <a:lnTo>
                    <a:pt x="505" y="314"/>
                  </a:lnTo>
                  <a:lnTo>
                    <a:pt x="498" y="314"/>
                  </a:lnTo>
                  <a:lnTo>
                    <a:pt x="490" y="314"/>
                  </a:lnTo>
                  <a:lnTo>
                    <a:pt x="490" y="322"/>
                  </a:lnTo>
                  <a:lnTo>
                    <a:pt x="490" y="329"/>
                  </a:lnTo>
                  <a:lnTo>
                    <a:pt x="482" y="329"/>
                  </a:lnTo>
                  <a:lnTo>
                    <a:pt x="482" y="322"/>
                  </a:lnTo>
                  <a:lnTo>
                    <a:pt x="475" y="329"/>
                  </a:lnTo>
                  <a:lnTo>
                    <a:pt x="467" y="329"/>
                  </a:lnTo>
                  <a:lnTo>
                    <a:pt x="459" y="329"/>
                  </a:lnTo>
                  <a:lnTo>
                    <a:pt x="459" y="322"/>
                  </a:lnTo>
                  <a:lnTo>
                    <a:pt x="452" y="322"/>
                  </a:lnTo>
                  <a:lnTo>
                    <a:pt x="452" y="329"/>
                  </a:lnTo>
                  <a:lnTo>
                    <a:pt x="444" y="329"/>
                  </a:lnTo>
                  <a:lnTo>
                    <a:pt x="444" y="322"/>
                  </a:lnTo>
                  <a:lnTo>
                    <a:pt x="444" y="314"/>
                  </a:lnTo>
                  <a:lnTo>
                    <a:pt x="436" y="314"/>
                  </a:lnTo>
                  <a:lnTo>
                    <a:pt x="429" y="314"/>
                  </a:lnTo>
                  <a:lnTo>
                    <a:pt x="421" y="314"/>
                  </a:lnTo>
                  <a:lnTo>
                    <a:pt x="421" y="306"/>
                  </a:lnTo>
                  <a:lnTo>
                    <a:pt x="413" y="299"/>
                  </a:lnTo>
                  <a:lnTo>
                    <a:pt x="413" y="291"/>
                  </a:lnTo>
                  <a:lnTo>
                    <a:pt x="406" y="291"/>
                  </a:lnTo>
                  <a:lnTo>
                    <a:pt x="406" y="283"/>
                  </a:lnTo>
                  <a:lnTo>
                    <a:pt x="406" y="291"/>
                  </a:lnTo>
                  <a:lnTo>
                    <a:pt x="406" y="299"/>
                  </a:lnTo>
                  <a:lnTo>
                    <a:pt x="398" y="299"/>
                  </a:lnTo>
                  <a:lnTo>
                    <a:pt x="398" y="291"/>
                  </a:lnTo>
                  <a:lnTo>
                    <a:pt x="398" y="299"/>
                  </a:lnTo>
                  <a:lnTo>
                    <a:pt x="390" y="299"/>
                  </a:lnTo>
                  <a:lnTo>
                    <a:pt x="390" y="291"/>
                  </a:lnTo>
                  <a:lnTo>
                    <a:pt x="383" y="291"/>
                  </a:lnTo>
                  <a:lnTo>
                    <a:pt x="383" y="299"/>
                  </a:lnTo>
                  <a:lnTo>
                    <a:pt x="383" y="291"/>
                  </a:lnTo>
                  <a:lnTo>
                    <a:pt x="383" y="283"/>
                  </a:lnTo>
                  <a:lnTo>
                    <a:pt x="383" y="276"/>
                  </a:lnTo>
                  <a:lnTo>
                    <a:pt x="375" y="276"/>
                  </a:lnTo>
                  <a:lnTo>
                    <a:pt x="375" y="283"/>
                  </a:lnTo>
                  <a:lnTo>
                    <a:pt x="375" y="276"/>
                  </a:lnTo>
                  <a:lnTo>
                    <a:pt x="368" y="276"/>
                  </a:lnTo>
                  <a:lnTo>
                    <a:pt x="360" y="276"/>
                  </a:lnTo>
                  <a:lnTo>
                    <a:pt x="368" y="276"/>
                  </a:lnTo>
                  <a:lnTo>
                    <a:pt x="360" y="276"/>
                  </a:lnTo>
                  <a:lnTo>
                    <a:pt x="360" y="283"/>
                  </a:lnTo>
                  <a:lnTo>
                    <a:pt x="360" y="291"/>
                  </a:lnTo>
                  <a:lnTo>
                    <a:pt x="352" y="291"/>
                  </a:lnTo>
                  <a:lnTo>
                    <a:pt x="345" y="291"/>
                  </a:lnTo>
                  <a:lnTo>
                    <a:pt x="337" y="291"/>
                  </a:lnTo>
                  <a:lnTo>
                    <a:pt x="329" y="291"/>
                  </a:lnTo>
                  <a:lnTo>
                    <a:pt x="329" y="299"/>
                  </a:lnTo>
                  <a:lnTo>
                    <a:pt x="329" y="306"/>
                  </a:lnTo>
                  <a:lnTo>
                    <a:pt x="322" y="306"/>
                  </a:lnTo>
                  <a:lnTo>
                    <a:pt x="322" y="314"/>
                  </a:lnTo>
                  <a:lnTo>
                    <a:pt x="314" y="314"/>
                  </a:lnTo>
                  <a:lnTo>
                    <a:pt x="314" y="322"/>
                  </a:lnTo>
                  <a:lnTo>
                    <a:pt x="306" y="322"/>
                  </a:lnTo>
                  <a:lnTo>
                    <a:pt x="299" y="322"/>
                  </a:lnTo>
                  <a:lnTo>
                    <a:pt x="299" y="314"/>
                  </a:lnTo>
                  <a:lnTo>
                    <a:pt x="299" y="322"/>
                  </a:lnTo>
                  <a:lnTo>
                    <a:pt x="291" y="322"/>
                  </a:lnTo>
                  <a:lnTo>
                    <a:pt x="283" y="322"/>
                  </a:lnTo>
                  <a:lnTo>
                    <a:pt x="283" y="329"/>
                  </a:lnTo>
                  <a:lnTo>
                    <a:pt x="276" y="329"/>
                  </a:lnTo>
                  <a:lnTo>
                    <a:pt x="276" y="322"/>
                  </a:lnTo>
                  <a:lnTo>
                    <a:pt x="276" y="314"/>
                  </a:lnTo>
                  <a:lnTo>
                    <a:pt x="276" y="306"/>
                  </a:lnTo>
                  <a:lnTo>
                    <a:pt x="283" y="306"/>
                  </a:lnTo>
                  <a:lnTo>
                    <a:pt x="283" y="299"/>
                  </a:lnTo>
                  <a:lnTo>
                    <a:pt x="276" y="299"/>
                  </a:lnTo>
                  <a:lnTo>
                    <a:pt x="268" y="299"/>
                  </a:lnTo>
                  <a:lnTo>
                    <a:pt x="268" y="291"/>
                  </a:lnTo>
                  <a:lnTo>
                    <a:pt x="260" y="291"/>
                  </a:lnTo>
                  <a:lnTo>
                    <a:pt x="253" y="291"/>
                  </a:lnTo>
                  <a:lnTo>
                    <a:pt x="253" y="299"/>
                  </a:lnTo>
                  <a:lnTo>
                    <a:pt x="253" y="306"/>
                  </a:lnTo>
                  <a:lnTo>
                    <a:pt x="245" y="306"/>
                  </a:lnTo>
                  <a:lnTo>
                    <a:pt x="245" y="314"/>
                  </a:lnTo>
                  <a:lnTo>
                    <a:pt x="237" y="314"/>
                  </a:lnTo>
                  <a:lnTo>
                    <a:pt x="230" y="314"/>
                  </a:lnTo>
                  <a:lnTo>
                    <a:pt x="230" y="306"/>
                  </a:lnTo>
                  <a:lnTo>
                    <a:pt x="222" y="306"/>
                  </a:lnTo>
                  <a:lnTo>
                    <a:pt x="214" y="306"/>
                  </a:lnTo>
                  <a:lnTo>
                    <a:pt x="214" y="314"/>
                  </a:lnTo>
                  <a:lnTo>
                    <a:pt x="207" y="314"/>
                  </a:lnTo>
                  <a:lnTo>
                    <a:pt x="199" y="314"/>
                  </a:lnTo>
                  <a:lnTo>
                    <a:pt x="199" y="322"/>
                  </a:lnTo>
                  <a:lnTo>
                    <a:pt x="191" y="322"/>
                  </a:lnTo>
                  <a:lnTo>
                    <a:pt x="184" y="322"/>
                  </a:lnTo>
                  <a:lnTo>
                    <a:pt x="176" y="322"/>
                  </a:lnTo>
                  <a:lnTo>
                    <a:pt x="168" y="322"/>
                  </a:lnTo>
                  <a:lnTo>
                    <a:pt x="168" y="314"/>
                  </a:lnTo>
                  <a:lnTo>
                    <a:pt x="161" y="314"/>
                  </a:lnTo>
                  <a:lnTo>
                    <a:pt x="153" y="322"/>
                  </a:lnTo>
                  <a:lnTo>
                    <a:pt x="145" y="322"/>
                  </a:lnTo>
                  <a:lnTo>
                    <a:pt x="145" y="329"/>
                  </a:lnTo>
                  <a:lnTo>
                    <a:pt x="138" y="329"/>
                  </a:lnTo>
                  <a:lnTo>
                    <a:pt x="138" y="337"/>
                  </a:lnTo>
                  <a:lnTo>
                    <a:pt x="138" y="345"/>
                  </a:lnTo>
                  <a:lnTo>
                    <a:pt x="138" y="337"/>
                  </a:lnTo>
                  <a:lnTo>
                    <a:pt x="130" y="337"/>
                  </a:lnTo>
                  <a:lnTo>
                    <a:pt x="122" y="337"/>
                  </a:lnTo>
                  <a:lnTo>
                    <a:pt x="122" y="345"/>
                  </a:lnTo>
                  <a:lnTo>
                    <a:pt x="122" y="337"/>
                  </a:lnTo>
                  <a:lnTo>
                    <a:pt x="115" y="337"/>
                  </a:lnTo>
                  <a:lnTo>
                    <a:pt x="115" y="329"/>
                  </a:lnTo>
                  <a:lnTo>
                    <a:pt x="107" y="329"/>
                  </a:lnTo>
                  <a:lnTo>
                    <a:pt x="107" y="337"/>
                  </a:lnTo>
                  <a:lnTo>
                    <a:pt x="107" y="329"/>
                  </a:lnTo>
                  <a:lnTo>
                    <a:pt x="107" y="337"/>
                  </a:lnTo>
                  <a:lnTo>
                    <a:pt x="100" y="337"/>
                  </a:lnTo>
                  <a:lnTo>
                    <a:pt x="100" y="329"/>
                  </a:lnTo>
                  <a:lnTo>
                    <a:pt x="100" y="337"/>
                  </a:lnTo>
                  <a:lnTo>
                    <a:pt x="100" y="345"/>
                  </a:lnTo>
                  <a:lnTo>
                    <a:pt x="100" y="337"/>
                  </a:lnTo>
                  <a:lnTo>
                    <a:pt x="100" y="345"/>
                  </a:lnTo>
                  <a:lnTo>
                    <a:pt x="107" y="345"/>
                  </a:lnTo>
                  <a:lnTo>
                    <a:pt x="100" y="345"/>
                  </a:lnTo>
                  <a:lnTo>
                    <a:pt x="107" y="345"/>
                  </a:lnTo>
                  <a:lnTo>
                    <a:pt x="100" y="345"/>
                  </a:lnTo>
                  <a:lnTo>
                    <a:pt x="107" y="345"/>
                  </a:lnTo>
                  <a:lnTo>
                    <a:pt x="100" y="352"/>
                  </a:lnTo>
                  <a:lnTo>
                    <a:pt x="107" y="352"/>
                  </a:lnTo>
                  <a:lnTo>
                    <a:pt x="107" y="360"/>
                  </a:lnTo>
                  <a:lnTo>
                    <a:pt x="107" y="368"/>
                  </a:lnTo>
                  <a:lnTo>
                    <a:pt x="107" y="375"/>
                  </a:lnTo>
                  <a:lnTo>
                    <a:pt x="115" y="375"/>
                  </a:lnTo>
                  <a:lnTo>
                    <a:pt x="115" y="383"/>
                  </a:lnTo>
                  <a:lnTo>
                    <a:pt x="115" y="375"/>
                  </a:lnTo>
                  <a:lnTo>
                    <a:pt x="115" y="383"/>
                  </a:lnTo>
                  <a:lnTo>
                    <a:pt x="107" y="383"/>
                  </a:lnTo>
                  <a:lnTo>
                    <a:pt x="100" y="383"/>
                  </a:lnTo>
                  <a:lnTo>
                    <a:pt x="92" y="383"/>
                  </a:lnTo>
                  <a:lnTo>
                    <a:pt x="92" y="375"/>
                  </a:lnTo>
                  <a:lnTo>
                    <a:pt x="92" y="368"/>
                  </a:lnTo>
                  <a:lnTo>
                    <a:pt x="84" y="368"/>
                  </a:lnTo>
                  <a:lnTo>
                    <a:pt x="84" y="375"/>
                  </a:lnTo>
                  <a:lnTo>
                    <a:pt x="84" y="368"/>
                  </a:lnTo>
                  <a:lnTo>
                    <a:pt x="77" y="368"/>
                  </a:lnTo>
                  <a:lnTo>
                    <a:pt x="69" y="368"/>
                  </a:lnTo>
                  <a:lnTo>
                    <a:pt x="61" y="368"/>
                  </a:lnTo>
                  <a:lnTo>
                    <a:pt x="54" y="368"/>
                  </a:lnTo>
                  <a:lnTo>
                    <a:pt x="46" y="368"/>
                  </a:lnTo>
                  <a:lnTo>
                    <a:pt x="46" y="360"/>
                  </a:lnTo>
                  <a:lnTo>
                    <a:pt x="38" y="360"/>
                  </a:lnTo>
                  <a:lnTo>
                    <a:pt x="38" y="352"/>
                  </a:lnTo>
                  <a:lnTo>
                    <a:pt x="38" y="345"/>
                  </a:lnTo>
                  <a:lnTo>
                    <a:pt x="38" y="337"/>
                  </a:lnTo>
                  <a:lnTo>
                    <a:pt x="38" y="329"/>
                  </a:lnTo>
                  <a:lnTo>
                    <a:pt x="38" y="322"/>
                  </a:lnTo>
                  <a:lnTo>
                    <a:pt x="31" y="322"/>
                  </a:lnTo>
                  <a:lnTo>
                    <a:pt x="31" y="314"/>
                  </a:lnTo>
                  <a:lnTo>
                    <a:pt x="31" y="306"/>
                  </a:lnTo>
                  <a:lnTo>
                    <a:pt x="31" y="314"/>
                  </a:lnTo>
                  <a:lnTo>
                    <a:pt x="23" y="306"/>
                  </a:lnTo>
                  <a:lnTo>
                    <a:pt x="23" y="299"/>
                  </a:lnTo>
                  <a:lnTo>
                    <a:pt x="23" y="291"/>
                  </a:lnTo>
                  <a:lnTo>
                    <a:pt x="15" y="291"/>
                  </a:lnTo>
                  <a:lnTo>
                    <a:pt x="15" y="283"/>
                  </a:lnTo>
                  <a:lnTo>
                    <a:pt x="15" y="276"/>
                  </a:lnTo>
                  <a:lnTo>
                    <a:pt x="15" y="268"/>
                  </a:lnTo>
                  <a:lnTo>
                    <a:pt x="15" y="260"/>
                  </a:lnTo>
                  <a:lnTo>
                    <a:pt x="8" y="260"/>
                  </a:lnTo>
                  <a:lnTo>
                    <a:pt x="8" y="253"/>
                  </a:lnTo>
                  <a:lnTo>
                    <a:pt x="8" y="245"/>
                  </a:lnTo>
                  <a:lnTo>
                    <a:pt x="0" y="245"/>
                  </a:lnTo>
                  <a:lnTo>
                    <a:pt x="0" y="237"/>
                  </a:lnTo>
                  <a:lnTo>
                    <a:pt x="8" y="230"/>
                  </a:lnTo>
                  <a:lnTo>
                    <a:pt x="15" y="230"/>
                  </a:lnTo>
                  <a:lnTo>
                    <a:pt x="15" y="222"/>
                  </a:lnTo>
                  <a:lnTo>
                    <a:pt x="23" y="222"/>
                  </a:lnTo>
                  <a:lnTo>
                    <a:pt x="31" y="222"/>
                  </a:lnTo>
                  <a:lnTo>
                    <a:pt x="31" y="215"/>
                  </a:lnTo>
                  <a:lnTo>
                    <a:pt x="38" y="215"/>
                  </a:lnTo>
                  <a:lnTo>
                    <a:pt x="46" y="215"/>
                  </a:lnTo>
                  <a:lnTo>
                    <a:pt x="54" y="215"/>
                  </a:lnTo>
                  <a:lnTo>
                    <a:pt x="54" y="207"/>
                  </a:lnTo>
                  <a:lnTo>
                    <a:pt x="61" y="207"/>
                  </a:lnTo>
                  <a:lnTo>
                    <a:pt x="54" y="207"/>
                  </a:lnTo>
                  <a:lnTo>
                    <a:pt x="54" y="199"/>
                  </a:lnTo>
                  <a:lnTo>
                    <a:pt x="61" y="199"/>
                  </a:lnTo>
                  <a:lnTo>
                    <a:pt x="69" y="199"/>
                  </a:lnTo>
                  <a:lnTo>
                    <a:pt x="77" y="199"/>
                  </a:lnTo>
                  <a:lnTo>
                    <a:pt x="77" y="192"/>
                  </a:lnTo>
                  <a:lnTo>
                    <a:pt x="84" y="199"/>
                  </a:lnTo>
                  <a:lnTo>
                    <a:pt x="84" y="192"/>
                  </a:lnTo>
                  <a:lnTo>
                    <a:pt x="92" y="192"/>
                  </a:lnTo>
                  <a:lnTo>
                    <a:pt x="92" y="199"/>
                  </a:lnTo>
                  <a:lnTo>
                    <a:pt x="92" y="207"/>
                  </a:lnTo>
                  <a:lnTo>
                    <a:pt x="92" y="215"/>
                  </a:lnTo>
                  <a:lnTo>
                    <a:pt x="92" y="222"/>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36" name="Google Shape;1436;p70"/>
            <p:cNvSpPr/>
            <p:nvPr/>
          </p:nvSpPr>
          <p:spPr>
            <a:xfrm>
              <a:off x="1758950" y="3787775"/>
              <a:ext cx="754063" cy="801688"/>
            </a:xfrm>
            <a:custGeom>
              <a:avLst/>
              <a:gdLst/>
              <a:ahLst/>
              <a:cxnLst/>
              <a:rect l="l" t="t" r="r" b="b"/>
              <a:pathLst>
                <a:path w="475" h="505" extrusionOk="0">
                  <a:moveTo>
                    <a:pt x="230" y="76"/>
                  </a:moveTo>
                  <a:lnTo>
                    <a:pt x="230" y="69"/>
                  </a:lnTo>
                  <a:lnTo>
                    <a:pt x="237" y="69"/>
                  </a:lnTo>
                  <a:lnTo>
                    <a:pt x="245" y="69"/>
                  </a:lnTo>
                  <a:lnTo>
                    <a:pt x="245" y="61"/>
                  </a:lnTo>
                  <a:lnTo>
                    <a:pt x="245" y="53"/>
                  </a:lnTo>
                  <a:lnTo>
                    <a:pt x="245" y="61"/>
                  </a:lnTo>
                  <a:lnTo>
                    <a:pt x="253" y="61"/>
                  </a:lnTo>
                  <a:lnTo>
                    <a:pt x="253" y="53"/>
                  </a:lnTo>
                  <a:lnTo>
                    <a:pt x="253" y="46"/>
                  </a:lnTo>
                  <a:lnTo>
                    <a:pt x="260" y="46"/>
                  </a:lnTo>
                  <a:lnTo>
                    <a:pt x="268" y="46"/>
                  </a:lnTo>
                  <a:lnTo>
                    <a:pt x="276" y="46"/>
                  </a:lnTo>
                  <a:lnTo>
                    <a:pt x="283" y="46"/>
                  </a:lnTo>
                  <a:lnTo>
                    <a:pt x="283" y="53"/>
                  </a:lnTo>
                  <a:lnTo>
                    <a:pt x="291" y="53"/>
                  </a:lnTo>
                  <a:lnTo>
                    <a:pt x="291" y="61"/>
                  </a:lnTo>
                  <a:lnTo>
                    <a:pt x="299" y="61"/>
                  </a:lnTo>
                  <a:lnTo>
                    <a:pt x="306" y="61"/>
                  </a:lnTo>
                  <a:lnTo>
                    <a:pt x="306" y="69"/>
                  </a:lnTo>
                  <a:lnTo>
                    <a:pt x="314" y="69"/>
                  </a:lnTo>
                  <a:lnTo>
                    <a:pt x="314" y="61"/>
                  </a:lnTo>
                  <a:lnTo>
                    <a:pt x="314" y="69"/>
                  </a:lnTo>
                  <a:lnTo>
                    <a:pt x="322" y="69"/>
                  </a:lnTo>
                  <a:lnTo>
                    <a:pt x="329" y="69"/>
                  </a:lnTo>
                  <a:lnTo>
                    <a:pt x="329" y="76"/>
                  </a:lnTo>
                  <a:lnTo>
                    <a:pt x="329" y="84"/>
                  </a:lnTo>
                  <a:lnTo>
                    <a:pt x="337" y="84"/>
                  </a:lnTo>
                  <a:lnTo>
                    <a:pt x="345" y="84"/>
                  </a:lnTo>
                  <a:lnTo>
                    <a:pt x="352" y="84"/>
                  </a:lnTo>
                  <a:lnTo>
                    <a:pt x="360" y="84"/>
                  </a:lnTo>
                  <a:lnTo>
                    <a:pt x="367" y="84"/>
                  </a:lnTo>
                  <a:lnTo>
                    <a:pt x="367" y="76"/>
                  </a:lnTo>
                  <a:lnTo>
                    <a:pt x="375" y="76"/>
                  </a:lnTo>
                  <a:lnTo>
                    <a:pt x="383" y="76"/>
                  </a:lnTo>
                  <a:lnTo>
                    <a:pt x="383" y="84"/>
                  </a:lnTo>
                  <a:lnTo>
                    <a:pt x="390" y="84"/>
                  </a:lnTo>
                  <a:lnTo>
                    <a:pt x="390" y="91"/>
                  </a:lnTo>
                  <a:lnTo>
                    <a:pt x="398" y="91"/>
                  </a:lnTo>
                  <a:lnTo>
                    <a:pt x="406" y="91"/>
                  </a:lnTo>
                  <a:lnTo>
                    <a:pt x="413" y="91"/>
                  </a:lnTo>
                  <a:lnTo>
                    <a:pt x="413" y="99"/>
                  </a:lnTo>
                  <a:lnTo>
                    <a:pt x="413" y="107"/>
                  </a:lnTo>
                  <a:lnTo>
                    <a:pt x="406" y="107"/>
                  </a:lnTo>
                  <a:lnTo>
                    <a:pt x="413" y="107"/>
                  </a:lnTo>
                  <a:lnTo>
                    <a:pt x="413" y="114"/>
                  </a:lnTo>
                  <a:lnTo>
                    <a:pt x="413" y="122"/>
                  </a:lnTo>
                  <a:lnTo>
                    <a:pt x="413" y="130"/>
                  </a:lnTo>
                  <a:lnTo>
                    <a:pt x="421" y="130"/>
                  </a:lnTo>
                  <a:lnTo>
                    <a:pt x="413" y="130"/>
                  </a:lnTo>
                  <a:lnTo>
                    <a:pt x="421" y="130"/>
                  </a:lnTo>
                  <a:lnTo>
                    <a:pt x="421" y="137"/>
                  </a:lnTo>
                  <a:lnTo>
                    <a:pt x="421" y="145"/>
                  </a:lnTo>
                  <a:lnTo>
                    <a:pt x="429" y="145"/>
                  </a:lnTo>
                  <a:lnTo>
                    <a:pt x="429" y="153"/>
                  </a:lnTo>
                  <a:lnTo>
                    <a:pt x="429" y="160"/>
                  </a:lnTo>
                  <a:lnTo>
                    <a:pt x="436" y="160"/>
                  </a:lnTo>
                  <a:lnTo>
                    <a:pt x="436" y="168"/>
                  </a:lnTo>
                  <a:lnTo>
                    <a:pt x="444" y="168"/>
                  </a:lnTo>
                  <a:lnTo>
                    <a:pt x="444" y="176"/>
                  </a:lnTo>
                  <a:lnTo>
                    <a:pt x="452" y="176"/>
                  </a:lnTo>
                  <a:lnTo>
                    <a:pt x="452" y="183"/>
                  </a:lnTo>
                  <a:lnTo>
                    <a:pt x="459" y="183"/>
                  </a:lnTo>
                  <a:lnTo>
                    <a:pt x="459" y="191"/>
                  </a:lnTo>
                  <a:lnTo>
                    <a:pt x="467" y="191"/>
                  </a:lnTo>
                  <a:lnTo>
                    <a:pt x="475" y="191"/>
                  </a:lnTo>
                  <a:lnTo>
                    <a:pt x="475" y="199"/>
                  </a:lnTo>
                  <a:lnTo>
                    <a:pt x="467" y="199"/>
                  </a:lnTo>
                  <a:lnTo>
                    <a:pt x="467" y="206"/>
                  </a:lnTo>
                  <a:lnTo>
                    <a:pt x="467" y="214"/>
                  </a:lnTo>
                  <a:lnTo>
                    <a:pt x="459" y="206"/>
                  </a:lnTo>
                  <a:lnTo>
                    <a:pt x="459" y="214"/>
                  </a:lnTo>
                  <a:lnTo>
                    <a:pt x="459" y="222"/>
                  </a:lnTo>
                  <a:lnTo>
                    <a:pt x="452" y="222"/>
                  </a:lnTo>
                  <a:lnTo>
                    <a:pt x="444" y="229"/>
                  </a:lnTo>
                  <a:lnTo>
                    <a:pt x="444" y="237"/>
                  </a:lnTo>
                  <a:lnTo>
                    <a:pt x="436" y="237"/>
                  </a:lnTo>
                  <a:lnTo>
                    <a:pt x="436" y="245"/>
                  </a:lnTo>
                  <a:lnTo>
                    <a:pt x="444" y="252"/>
                  </a:lnTo>
                  <a:lnTo>
                    <a:pt x="444" y="260"/>
                  </a:lnTo>
                  <a:lnTo>
                    <a:pt x="436" y="260"/>
                  </a:lnTo>
                  <a:lnTo>
                    <a:pt x="444" y="260"/>
                  </a:lnTo>
                  <a:lnTo>
                    <a:pt x="444" y="268"/>
                  </a:lnTo>
                  <a:lnTo>
                    <a:pt x="444" y="275"/>
                  </a:lnTo>
                  <a:lnTo>
                    <a:pt x="452" y="275"/>
                  </a:lnTo>
                  <a:lnTo>
                    <a:pt x="452" y="283"/>
                  </a:lnTo>
                  <a:lnTo>
                    <a:pt x="452" y="291"/>
                  </a:lnTo>
                  <a:lnTo>
                    <a:pt x="452" y="298"/>
                  </a:lnTo>
                  <a:lnTo>
                    <a:pt x="452" y="306"/>
                  </a:lnTo>
                  <a:lnTo>
                    <a:pt x="459" y="306"/>
                  </a:lnTo>
                  <a:lnTo>
                    <a:pt x="459" y="314"/>
                  </a:lnTo>
                  <a:lnTo>
                    <a:pt x="452" y="314"/>
                  </a:lnTo>
                  <a:lnTo>
                    <a:pt x="444" y="314"/>
                  </a:lnTo>
                  <a:lnTo>
                    <a:pt x="444" y="321"/>
                  </a:lnTo>
                  <a:lnTo>
                    <a:pt x="444" y="314"/>
                  </a:lnTo>
                  <a:lnTo>
                    <a:pt x="436" y="314"/>
                  </a:lnTo>
                  <a:lnTo>
                    <a:pt x="429" y="314"/>
                  </a:lnTo>
                  <a:lnTo>
                    <a:pt x="429" y="321"/>
                  </a:lnTo>
                  <a:lnTo>
                    <a:pt x="436" y="321"/>
                  </a:lnTo>
                  <a:lnTo>
                    <a:pt x="429" y="321"/>
                  </a:lnTo>
                  <a:lnTo>
                    <a:pt x="436" y="321"/>
                  </a:lnTo>
                  <a:lnTo>
                    <a:pt x="436" y="329"/>
                  </a:lnTo>
                  <a:lnTo>
                    <a:pt x="436" y="337"/>
                  </a:lnTo>
                  <a:lnTo>
                    <a:pt x="436" y="344"/>
                  </a:lnTo>
                  <a:lnTo>
                    <a:pt x="436" y="352"/>
                  </a:lnTo>
                  <a:lnTo>
                    <a:pt x="429" y="352"/>
                  </a:lnTo>
                  <a:lnTo>
                    <a:pt x="429" y="359"/>
                  </a:lnTo>
                  <a:lnTo>
                    <a:pt x="429" y="367"/>
                  </a:lnTo>
                  <a:lnTo>
                    <a:pt x="429" y="375"/>
                  </a:lnTo>
                  <a:lnTo>
                    <a:pt x="436" y="375"/>
                  </a:lnTo>
                  <a:lnTo>
                    <a:pt x="436" y="382"/>
                  </a:lnTo>
                  <a:lnTo>
                    <a:pt x="444" y="382"/>
                  </a:lnTo>
                  <a:lnTo>
                    <a:pt x="444" y="390"/>
                  </a:lnTo>
                  <a:lnTo>
                    <a:pt x="444" y="398"/>
                  </a:lnTo>
                  <a:lnTo>
                    <a:pt x="444" y="405"/>
                  </a:lnTo>
                  <a:lnTo>
                    <a:pt x="436" y="405"/>
                  </a:lnTo>
                  <a:lnTo>
                    <a:pt x="429" y="413"/>
                  </a:lnTo>
                  <a:lnTo>
                    <a:pt x="421" y="413"/>
                  </a:lnTo>
                  <a:lnTo>
                    <a:pt x="421" y="405"/>
                  </a:lnTo>
                  <a:lnTo>
                    <a:pt x="413" y="405"/>
                  </a:lnTo>
                  <a:lnTo>
                    <a:pt x="406" y="405"/>
                  </a:lnTo>
                  <a:lnTo>
                    <a:pt x="398" y="405"/>
                  </a:lnTo>
                  <a:lnTo>
                    <a:pt x="390" y="405"/>
                  </a:lnTo>
                  <a:lnTo>
                    <a:pt x="383" y="405"/>
                  </a:lnTo>
                  <a:lnTo>
                    <a:pt x="383" y="398"/>
                  </a:lnTo>
                  <a:lnTo>
                    <a:pt x="383" y="390"/>
                  </a:lnTo>
                  <a:lnTo>
                    <a:pt x="375" y="390"/>
                  </a:lnTo>
                  <a:lnTo>
                    <a:pt x="383" y="390"/>
                  </a:lnTo>
                  <a:lnTo>
                    <a:pt x="383" y="382"/>
                  </a:lnTo>
                  <a:lnTo>
                    <a:pt x="383" y="375"/>
                  </a:lnTo>
                  <a:lnTo>
                    <a:pt x="383" y="382"/>
                  </a:lnTo>
                  <a:lnTo>
                    <a:pt x="375" y="382"/>
                  </a:lnTo>
                  <a:lnTo>
                    <a:pt x="367" y="382"/>
                  </a:lnTo>
                  <a:lnTo>
                    <a:pt x="367" y="390"/>
                  </a:lnTo>
                  <a:lnTo>
                    <a:pt x="367" y="382"/>
                  </a:lnTo>
                  <a:lnTo>
                    <a:pt x="360" y="382"/>
                  </a:lnTo>
                  <a:lnTo>
                    <a:pt x="352" y="382"/>
                  </a:lnTo>
                  <a:lnTo>
                    <a:pt x="360" y="382"/>
                  </a:lnTo>
                  <a:lnTo>
                    <a:pt x="360" y="375"/>
                  </a:lnTo>
                  <a:lnTo>
                    <a:pt x="360" y="367"/>
                  </a:lnTo>
                  <a:lnTo>
                    <a:pt x="360" y="359"/>
                  </a:lnTo>
                  <a:lnTo>
                    <a:pt x="352" y="359"/>
                  </a:lnTo>
                  <a:lnTo>
                    <a:pt x="352" y="352"/>
                  </a:lnTo>
                  <a:lnTo>
                    <a:pt x="352" y="344"/>
                  </a:lnTo>
                  <a:lnTo>
                    <a:pt x="345" y="344"/>
                  </a:lnTo>
                  <a:lnTo>
                    <a:pt x="337" y="344"/>
                  </a:lnTo>
                  <a:lnTo>
                    <a:pt x="337" y="337"/>
                  </a:lnTo>
                  <a:lnTo>
                    <a:pt x="329" y="337"/>
                  </a:lnTo>
                  <a:lnTo>
                    <a:pt x="329" y="329"/>
                  </a:lnTo>
                  <a:lnTo>
                    <a:pt x="329" y="321"/>
                  </a:lnTo>
                  <a:lnTo>
                    <a:pt x="329" y="314"/>
                  </a:lnTo>
                  <a:lnTo>
                    <a:pt x="322" y="314"/>
                  </a:lnTo>
                  <a:lnTo>
                    <a:pt x="322" y="306"/>
                  </a:lnTo>
                  <a:lnTo>
                    <a:pt x="314" y="314"/>
                  </a:lnTo>
                  <a:lnTo>
                    <a:pt x="306" y="314"/>
                  </a:lnTo>
                  <a:lnTo>
                    <a:pt x="306" y="321"/>
                  </a:lnTo>
                  <a:lnTo>
                    <a:pt x="306" y="329"/>
                  </a:lnTo>
                  <a:lnTo>
                    <a:pt x="306" y="337"/>
                  </a:lnTo>
                  <a:lnTo>
                    <a:pt x="306" y="344"/>
                  </a:lnTo>
                  <a:lnTo>
                    <a:pt x="306" y="352"/>
                  </a:lnTo>
                  <a:lnTo>
                    <a:pt x="299" y="352"/>
                  </a:lnTo>
                  <a:lnTo>
                    <a:pt x="299" y="359"/>
                  </a:lnTo>
                  <a:lnTo>
                    <a:pt x="299" y="367"/>
                  </a:lnTo>
                  <a:lnTo>
                    <a:pt x="299" y="375"/>
                  </a:lnTo>
                  <a:lnTo>
                    <a:pt x="291" y="375"/>
                  </a:lnTo>
                  <a:lnTo>
                    <a:pt x="291" y="382"/>
                  </a:lnTo>
                  <a:lnTo>
                    <a:pt x="283" y="382"/>
                  </a:lnTo>
                  <a:lnTo>
                    <a:pt x="283" y="390"/>
                  </a:lnTo>
                  <a:lnTo>
                    <a:pt x="276" y="390"/>
                  </a:lnTo>
                  <a:lnTo>
                    <a:pt x="268" y="390"/>
                  </a:lnTo>
                  <a:lnTo>
                    <a:pt x="268" y="398"/>
                  </a:lnTo>
                  <a:lnTo>
                    <a:pt x="260" y="398"/>
                  </a:lnTo>
                  <a:lnTo>
                    <a:pt x="253" y="398"/>
                  </a:lnTo>
                  <a:lnTo>
                    <a:pt x="245" y="398"/>
                  </a:lnTo>
                  <a:lnTo>
                    <a:pt x="245" y="405"/>
                  </a:lnTo>
                  <a:lnTo>
                    <a:pt x="237" y="405"/>
                  </a:lnTo>
                  <a:lnTo>
                    <a:pt x="230" y="405"/>
                  </a:lnTo>
                  <a:lnTo>
                    <a:pt x="230" y="413"/>
                  </a:lnTo>
                  <a:lnTo>
                    <a:pt x="222" y="413"/>
                  </a:lnTo>
                  <a:lnTo>
                    <a:pt x="222" y="421"/>
                  </a:lnTo>
                  <a:lnTo>
                    <a:pt x="214" y="421"/>
                  </a:lnTo>
                  <a:lnTo>
                    <a:pt x="214" y="428"/>
                  </a:lnTo>
                  <a:lnTo>
                    <a:pt x="184" y="467"/>
                  </a:lnTo>
                  <a:lnTo>
                    <a:pt x="176" y="474"/>
                  </a:lnTo>
                  <a:lnTo>
                    <a:pt x="161" y="505"/>
                  </a:lnTo>
                  <a:lnTo>
                    <a:pt x="153" y="505"/>
                  </a:lnTo>
                  <a:lnTo>
                    <a:pt x="153" y="497"/>
                  </a:lnTo>
                  <a:lnTo>
                    <a:pt x="145" y="497"/>
                  </a:lnTo>
                  <a:lnTo>
                    <a:pt x="138" y="497"/>
                  </a:lnTo>
                  <a:lnTo>
                    <a:pt x="130" y="497"/>
                  </a:lnTo>
                  <a:lnTo>
                    <a:pt x="130" y="490"/>
                  </a:lnTo>
                  <a:lnTo>
                    <a:pt x="122" y="490"/>
                  </a:lnTo>
                  <a:lnTo>
                    <a:pt x="115" y="482"/>
                  </a:lnTo>
                  <a:lnTo>
                    <a:pt x="115" y="474"/>
                  </a:lnTo>
                  <a:lnTo>
                    <a:pt x="107" y="474"/>
                  </a:lnTo>
                  <a:lnTo>
                    <a:pt x="99" y="474"/>
                  </a:lnTo>
                  <a:lnTo>
                    <a:pt x="99" y="467"/>
                  </a:lnTo>
                  <a:lnTo>
                    <a:pt x="92" y="467"/>
                  </a:lnTo>
                  <a:lnTo>
                    <a:pt x="92" y="459"/>
                  </a:lnTo>
                  <a:lnTo>
                    <a:pt x="84" y="459"/>
                  </a:lnTo>
                  <a:lnTo>
                    <a:pt x="77" y="459"/>
                  </a:lnTo>
                  <a:lnTo>
                    <a:pt x="77" y="451"/>
                  </a:lnTo>
                  <a:lnTo>
                    <a:pt x="69" y="451"/>
                  </a:lnTo>
                  <a:lnTo>
                    <a:pt x="61" y="444"/>
                  </a:lnTo>
                  <a:lnTo>
                    <a:pt x="54" y="444"/>
                  </a:lnTo>
                  <a:lnTo>
                    <a:pt x="54" y="436"/>
                  </a:lnTo>
                  <a:lnTo>
                    <a:pt x="46" y="428"/>
                  </a:lnTo>
                  <a:lnTo>
                    <a:pt x="46" y="421"/>
                  </a:lnTo>
                  <a:lnTo>
                    <a:pt x="46" y="413"/>
                  </a:lnTo>
                  <a:lnTo>
                    <a:pt x="46" y="405"/>
                  </a:lnTo>
                  <a:lnTo>
                    <a:pt x="46" y="398"/>
                  </a:lnTo>
                  <a:lnTo>
                    <a:pt x="46" y="390"/>
                  </a:lnTo>
                  <a:lnTo>
                    <a:pt x="54" y="390"/>
                  </a:lnTo>
                  <a:lnTo>
                    <a:pt x="54" y="382"/>
                  </a:lnTo>
                  <a:lnTo>
                    <a:pt x="61" y="382"/>
                  </a:lnTo>
                  <a:lnTo>
                    <a:pt x="61" y="375"/>
                  </a:lnTo>
                  <a:lnTo>
                    <a:pt x="61" y="382"/>
                  </a:lnTo>
                  <a:lnTo>
                    <a:pt x="69" y="382"/>
                  </a:lnTo>
                  <a:lnTo>
                    <a:pt x="69" y="390"/>
                  </a:lnTo>
                  <a:lnTo>
                    <a:pt x="77" y="390"/>
                  </a:lnTo>
                  <a:lnTo>
                    <a:pt x="77" y="382"/>
                  </a:lnTo>
                  <a:lnTo>
                    <a:pt x="77" y="390"/>
                  </a:lnTo>
                  <a:lnTo>
                    <a:pt x="84" y="390"/>
                  </a:lnTo>
                  <a:lnTo>
                    <a:pt x="92" y="390"/>
                  </a:lnTo>
                  <a:lnTo>
                    <a:pt x="99" y="382"/>
                  </a:lnTo>
                  <a:lnTo>
                    <a:pt x="99" y="375"/>
                  </a:lnTo>
                  <a:lnTo>
                    <a:pt x="107" y="375"/>
                  </a:lnTo>
                  <a:lnTo>
                    <a:pt x="107" y="367"/>
                  </a:lnTo>
                  <a:lnTo>
                    <a:pt x="107" y="359"/>
                  </a:lnTo>
                  <a:lnTo>
                    <a:pt x="107" y="352"/>
                  </a:lnTo>
                  <a:lnTo>
                    <a:pt x="107" y="344"/>
                  </a:lnTo>
                  <a:lnTo>
                    <a:pt x="107" y="337"/>
                  </a:lnTo>
                  <a:lnTo>
                    <a:pt x="107" y="329"/>
                  </a:lnTo>
                  <a:lnTo>
                    <a:pt x="99" y="329"/>
                  </a:lnTo>
                  <a:lnTo>
                    <a:pt x="99" y="321"/>
                  </a:lnTo>
                  <a:lnTo>
                    <a:pt x="99" y="314"/>
                  </a:lnTo>
                  <a:lnTo>
                    <a:pt x="92" y="314"/>
                  </a:lnTo>
                  <a:lnTo>
                    <a:pt x="92" y="306"/>
                  </a:lnTo>
                  <a:lnTo>
                    <a:pt x="92" y="298"/>
                  </a:lnTo>
                  <a:lnTo>
                    <a:pt x="84" y="298"/>
                  </a:lnTo>
                  <a:lnTo>
                    <a:pt x="84" y="291"/>
                  </a:lnTo>
                  <a:lnTo>
                    <a:pt x="77" y="291"/>
                  </a:lnTo>
                  <a:lnTo>
                    <a:pt x="77" y="283"/>
                  </a:lnTo>
                  <a:lnTo>
                    <a:pt x="69" y="283"/>
                  </a:lnTo>
                  <a:lnTo>
                    <a:pt x="69" y="275"/>
                  </a:lnTo>
                  <a:lnTo>
                    <a:pt x="61" y="275"/>
                  </a:lnTo>
                  <a:lnTo>
                    <a:pt x="54" y="275"/>
                  </a:lnTo>
                  <a:lnTo>
                    <a:pt x="54" y="268"/>
                  </a:lnTo>
                  <a:lnTo>
                    <a:pt x="54" y="275"/>
                  </a:lnTo>
                  <a:lnTo>
                    <a:pt x="54" y="268"/>
                  </a:lnTo>
                  <a:lnTo>
                    <a:pt x="46" y="268"/>
                  </a:lnTo>
                  <a:lnTo>
                    <a:pt x="46" y="260"/>
                  </a:lnTo>
                  <a:lnTo>
                    <a:pt x="38" y="260"/>
                  </a:lnTo>
                  <a:lnTo>
                    <a:pt x="38" y="252"/>
                  </a:lnTo>
                  <a:lnTo>
                    <a:pt x="31" y="252"/>
                  </a:lnTo>
                  <a:lnTo>
                    <a:pt x="31" y="245"/>
                  </a:lnTo>
                  <a:lnTo>
                    <a:pt x="38" y="245"/>
                  </a:lnTo>
                  <a:lnTo>
                    <a:pt x="38" y="237"/>
                  </a:lnTo>
                  <a:lnTo>
                    <a:pt x="38" y="229"/>
                  </a:lnTo>
                  <a:lnTo>
                    <a:pt x="38" y="222"/>
                  </a:lnTo>
                  <a:lnTo>
                    <a:pt x="46" y="222"/>
                  </a:lnTo>
                  <a:lnTo>
                    <a:pt x="46" y="214"/>
                  </a:lnTo>
                  <a:lnTo>
                    <a:pt x="46" y="222"/>
                  </a:lnTo>
                  <a:lnTo>
                    <a:pt x="46" y="214"/>
                  </a:lnTo>
                  <a:lnTo>
                    <a:pt x="46" y="222"/>
                  </a:lnTo>
                  <a:lnTo>
                    <a:pt x="54" y="222"/>
                  </a:lnTo>
                  <a:lnTo>
                    <a:pt x="61" y="222"/>
                  </a:lnTo>
                  <a:lnTo>
                    <a:pt x="61" y="214"/>
                  </a:lnTo>
                  <a:lnTo>
                    <a:pt x="61" y="206"/>
                  </a:lnTo>
                  <a:lnTo>
                    <a:pt x="61" y="199"/>
                  </a:lnTo>
                  <a:lnTo>
                    <a:pt x="54" y="199"/>
                  </a:lnTo>
                  <a:lnTo>
                    <a:pt x="54" y="191"/>
                  </a:lnTo>
                  <a:lnTo>
                    <a:pt x="46" y="191"/>
                  </a:lnTo>
                  <a:lnTo>
                    <a:pt x="46" y="183"/>
                  </a:lnTo>
                  <a:lnTo>
                    <a:pt x="38" y="183"/>
                  </a:lnTo>
                  <a:lnTo>
                    <a:pt x="38" y="176"/>
                  </a:lnTo>
                  <a:lnTo>
                    <a:pt x="38" y="168"/>
                  </a:lnTo>
                  <a:lnTo>
                    <a:pt x="31" y="168"/>
                  </a:lnTo>
                  <a:lnTo>
                    <a:pt x="31" y="160"/>
                  </a:lnTo>
                  <a:lnTo>
                    <a:pt x="23" y="160"/>
                  </a:lnTo>
                  <a:lnTo>
                    <a:pt x="23" y="153"/>
                  </a:lnTo>
                  <a:lnTo>
                    <a:pt x="15" y="153"/>
                  </a:lnTo>
                  <a:lnTo>
                    <a:pt x="15" y="145"/>
                  </a:lnTo>
                  <a:lnTo>
                    <a:pt x="8" y="145"/>
                  </a:lnTo>
                  <a:lnTo>
                    <a:pt x="8" y="137"/>
                  </a:lnTo>
                  <a:lnTo>
                    <a:pt x="0" y="137"/>
                  </a:lnTo>
                  <a:lnTo>
                    <a:pt x="0" y="130"/>
                  </a:lnTo>
                  <a:lnTo>
                    <a:pt x="8" y="130"/>
                  </a:lnTo>
                  <a:lnTo>
                    <a:pt x="8" y="122"/>
                  </a:lnTo>
                  <a:lnTo>
                    <a:pt x="8" y="114"/>
                  </a:lnTo>
                  <a:lnTo>
                    <a:pt x="8" y="107"/>
                  </a:lnTo>
                  <a:lnTo>
                    <a:pt x="15" y="107"/>
                  </a:lnTo>
                  <a:lnTo>
                    <a:pt x="8" y="107"/>
                  </a:lnTo>
                  <a:lnTo>
                    <a:pt x="8" y="99"/>
                  </a:lnTo>
                  <a:lnTo>
                    <a:pt x="15" y="99"/>
                  </a:lnTo>
                  <a:lnTo>
                    <a:pt x="8" y="99"/>
                  </a:lnTo>
                  <a:lnTo>
                    <a:pt x="8" y="91"/>
                  </a:lnTo>
                  <a:lnTo>
                    <a:pt x="8" y="84"/>
                  </a:lnTo>
                  <a:lnTo>
                    <a:pt x="15" y="84"/>
                  </a:lnTo>
                  <a:lnTo>
                    <a:pt x="15" y="76"/>
                  </a:lnTo>
                  <a:lnTo>
                    <a:pt x="15" y="69"/>
                  </a:lnTo>
                  <a:lnTo>
                    <a:pt x="15" y="61"/>
                  </a:lnTo>
                  <a:lnTo>
                    <a:pt x="15" y="53"/>
                  </a:lnTo>
                  <a:lnTo>
                    <a:pt x="15" y="46"/>
                  </a:lnTo>
                  <a:lnTo>
                    <a:pt x="15" y="38"/>
                  </a:lnTo>
                  <a:lnTo>
                    <a:pt x="23" y="38"/>
                  </a:lnTo>
                  <a:lnTo>
                    <a:pt x="23" y="30"/>
                  </a:lnTo>
                  <a:lnTo>
                    <a:pt x="31" y="30"/>
                  </a:lnTo>
                  <a:lnTo>
                    <a:pt x="38" y="23"/>
                  </a:lnTo>
                  <a:lnTo>
                    <a:pt x="46" y="23"/>
                  </a:lnTo>
                  <a:lnTo>
                    <a:pt x="46" y="15"/>
                  </a:lnTo>
                  <a:lnTo>
                    <a:pt x="46" y="7"/>
                  </a:lnTo>
                  <a:lnTo>
                    <a:pt x="54" y="7"/>
                  </a:lnTo>
                  <a:lnTo>
                    <a:pt x="61" y="7"/>
                  </a:lnTo>
                  <a:lnTo>
                    <a:pt x="61" y="0"/>
                  </a:lnTo>
                  <a:lnTo>
                    <a:pt x="69" y="0"/>
                  </a:lnTo>
                  <a:lnTo>
                    <a:pt x="69" y="7"/>
                  </a:lnTo>
                  <a:lnTo>
                    <a:pt x="77" y="7"/>
                  </a:lnTo>
                  <a:lnTo>
                    <a:pt x="77" y="15"/>
                  </a:lnTo>
                  <a:lnTo>
                    <a:pt x="84" y="15"/>
                  </a:lnTo>
                  <a:lnTo>
                    <a:pt x="77" y="15"/>
                  </a:lnTo>
                  <a:lnTo>
                    <a:pt x="84" y="15"/>
                  </a:lnTo>
                  <a:lnTo>
                    <a:pt x="84" y="23"/>
                  </a:lnTo>
                  <a:lnTo>
                    <a:pt x="92" y="23"/>
                  </a:lnTo>
                  <a:lnTo>
                    <a:pt x="92" y="15"/>
                  </a:lnTo>
                  <a:lnTo>
                    <a:pt x="92" y="23"/>
                  </a:lnTo>
                  <a:lnTo>
                    <a:pt x="99" y="23"/>
                  </a:lnTo>
                  <a:lnTo>
                    <a:pt x="107" y="23"/>
                  </a:lnTo>
                  <a:lnTo>
                    <a:pt x="115" y="23"/>
                  </a:lnTo>
                  <a:lnTo>
                    <a:pt x="115" y="15"/>
                  </a:lnTo>
                  <a:lnTo>
                    <a:pt x="115" y="23"/>
                  </a:lnTo>
                  <a:lnTo>
                    <a:pt x="122" y="23"/>
                  </a:lnTo>
                  <a:lnTo>
                    <a:pt x="122" y="15"/>
                  </a:lnTo>
                  <a:lnTo>
                    <a:pt x="130" y="15"/>
                  </a:lnTo>
                  <a:lnTo>
                    <a:pt x="130" y="23"/>
                  </a:lnTo>
                  <a:lnTo>
                    <a:pt x="138" y="23"/>
                  </a:lnTo>
                  <a:lnTo>
                    <a:pt x="145" y="23"/>
                  </a:lnTo>
                  <a:lnTo>
                    <a:pt x="145" y="30"/>
                  </a:lnTo>
                  <a:lnTo>
                    <a:pt x="153" y="30"/>
                  </a:lnTo>
                  <a:lnTo>
                    <a:pt x="161" y="30"/>
                  </a:lnTo>
                  <a:lnTo>
                    <a:pt x="161" y="23"/>
                  </a:lnTo>
                  <a:lnTo>
                    <a:pt x="161" y="30"/>
                  </a:lnTo>
                  <a:lnTo>
                    <a:pt x="161" y="23"/>
                  </a:lnTo>
                  <a:lnTo>
                    <a:pt x="168" y="23"/>
                  </a:lnTo>
                  <a:lnTo>
                    <a:pt x="168" y="15"/>
                  </a:lnTo>
                  <a:lnTo>
                    <a:pt x="176" y="15"/>
                  </a:lnTo>
                  <a:lnTo>
                    <a:pt x="176" y="7"/>
                  </a:lnTo>
                  <a:lnTo>
                    <a:pt x="176" y="0"/>
                  </a:lnTo>
                  <a:lnTo>
                    <a:pt x="184" y="0"/>
                  </a:lnTo>
                  <a:lnTo>
                    <a:pt x="191" y="0"/>
                  </a:lnTo>
                  <a:lnTo>
                    <a:pt x="191" y="7"/>
                  </a:lnTo>
                  <a:lnTo>
                    <a:pt x="199" y="7"/>
                  </a:lnTo>
                  <a:lnTo>
                    <a:pt x="199" y="23"/>
                  </a:lnTo>
                  <a:lnTo>
                    <a:pt x="207" y="23"/>
                  </a:lnTo>
                  <a:lnTo>
                    <a:pt x="207" y="30"/>
                  </a:lnTo>
                  <a:lnTo>
                    <a:pt x="207" y="23"/>
                  </a:lnTo>
                  <a:lnTo>
                    <a:pt x="214" y="23"/>
                  </a:lnTo>
                  <a:lnTo>
                    <a:pt x="214" y="30"/>
                  </a:lnTo>
                  <a:lnTo>
                    <a:pt x="222" y="30"/>
                  </a:lnTo>
                  <a:lnTo>
                    <a:pt x="222" y="23"/>
                  </a:lnTo>
                  <a:lnTo>
                    <a:pt x="230" y="23"/>
                  </a:lnTo>
                  <a:lnTo>
                    <a:pt x="222" y="23"/>
                  </a:lnTo>
                  <a:lnTo>
                    <a:pt x="222" y="30"/>
                  </a:lnTo>
                  <a:lnTo>
                    <a:pt x="222" y="38"/>
                  </a:lnTo>
                  <a:lnTo>
                    <a:pt x="214" y="38"/>
                  </a:lnTo>
                  <a:lnTo>
                    <a:pt x="214" y="46"/>
                  </a:lnTo>
                  <a:lnTo>
                    <a:pt x="207" y="46"/>
                  </a:lnTo>
                  <a:lnTo>
                    <a:pt x="207" y="53"/>
                  </a:lnTo>
                  <a:lnTo>
                    <a:pt x="199" y="53"/>
                  </a:lnTo>
                  <a:lnTo>
                    <a:pt x="199" y="61"/>
                  </a:lnTo>
                  <a:lnTo>
                    <a:pt x="191" y="61"/>
                  </a:lnTo>
                  <a:lnTo>
                    <a:pt x="191" y="69"/>
                  </a:lnTo>
                  <a:lnTo>
                    <a:pt x="199" y="69"/>
                  </a:lnTo>
                  <a:lnTo>
                    <a:pt x="191" y="69"/>
                  </a:lnTo>
                  <a:lnTo>
                    <a:pt x="199" y="69"/>
                  </a:lnTo>
                  <a:lnTo>
                    <a:pt x="199" y="76"/>
                  </a:lnTo>
                  <a:lnTo>
                    <a:pt x="199" y="84"/>
                  </a:lnTo>
                  <a:lnTo>
                    <a:pt x="207" y="84"/>
                  </a:lnTo>
                  <a:lnTo>
                    <a:pt x="199" y="84"/>
                  </a:lnTo>
                  <a:lnTo>
                    <a:pt x="207" y="84"/>
                  </a:lnTo>
                  <a:lnTo>
                    <a:pt x="214" y="84"/>
                  </a:lnTo>
                  <a:lnTo>
                    <a:pt x="222" y="84"/>
                  </a:lnTo>
                  <a:lnTo>
                    <a:pt x="222" y="76"/>
                  </a:lnTo>
                  <a:lnTo>
                    <a:pt x="230" y="76"/>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37" name="Google Shape;1437;p70"/>
            <p:cNvSpPr/>
            <p:nvPr/>
          </p:nvSpPr>
          <p:spPr>
            <a:xfrm>
              <a:off x="5319713" y="6935788"/>
              <a:ext cx="790575" cy="1495425"/>
            </a:xfrm>
            <a:custGeom>
              <a:avLst/>
              <a:gdLst/>
              <a:ahLst/>
              <a:cxnLst/>
              <a:rect l="l" t="t" r="r" b="b"/>
              <a:pathLst>
                <a:path w="498" h="942" extrusionOk="0">
                  <a:moveTo>
                    <a:pt x="284" y="574"/>
                  </a:moveTo>
                  <a:lnTo>
                    <a:pt x="299" y="574"/>
                  </a:lnTo>
                  <a:lnTo>
                    <a:pt x="314" y="612"/>
                  </a:lnTo>
                  <a:lnTo>
                    <a:pt x="299" y="620"/>
                  </a:lnTo>
                  <a:lnTo>
                    <a:pt x="284" y="574"/>
                  </a:lnTo>
                  <a:close/>
                  <a:moveTo>
                    <a:pt x="460" y="750"/>
                  </a:moveTo>
                  <a:lnTo>
                    <a:pt x="460" y="742"/>
                  </a:lnTo>
                  <a:lnTo>
                    <a:pt x="460" y="712"/>
                  </a:lnTo>
                  <a:lnTo>
                    <a:pt x="467" y="720"/>
                  </a:lnTo>
                  <a:lnTo>
                    <a:pt x="475" y="727"/>
                  </a:lnTo>
                  <a:lnTo>
                    <a:pt x="483" y="735"/>
                  </a:lnTo>
                  <a:lnTo>
                    <a:pt x="483" y="742"/>
                  </a:lnTo>
                  <a:lnTo>
                    <a:pt x="460" y="750"/>
                  </a:lnTo>
                  <a:close/>
                  <a:moveTo>
                    <a:pt x="161" y="15"/>
                  </a:moveTo>
                  <a:lnTo>
                    <a:pt x="230" y="38"/>
                  </a:lnTo>
                  <a:lnTo>
                    <a:pt x="245" y="46"/>
                  </a:lnTo>
                  <a:lnTo>
                    <a:pt x="330" y="76"/>
                  </a:lnTo>
                  <a:lnTo>
                    <a:pt x="353" y="61"/>
                  </a:lnTo>
                  <a:lnTo>
                    <a:pt x="467" y="7"/>
                  </a:lnTo>
                  <a:lnTo>
                    <a:pt x="490" y="0"/>
                  </a:lnTo>
                  <a:lnTo>
                    <a:pt x="498" y="0"/>
                  </a:lnTo>
                  <a:lnTo>
                    <a:pt x="490" y="0"/>
                  </a:lnTo>
                  <a:lnTo>
                    <a:pt x="498" y="0"/>
                  </a:lnTo>
                  <a:lnTo>
                    <a:pt x="490" y="0"/>
                  </a:lnTo>
                  <a:lnTo>
                    <a:pt x="498" y="0"/>
                  </a:lnTo>
                  <a:lnTo>
                    <a:pt x="498" y="7"/>
                  </a:lnTo>
                  <a:lnTo>
                    <a:pt x="498" y="15"/>
                  </a:lnTo>
                  <a:lnTo>
                    <a:pt x="490" y="15"/>
                  </a:lnTo>
                  <a:lnTo>
                    <a:pt x="498" y="15"/>
                  </a:lnTo>
                  <a:lnTo>
                    <a:pt x="498" y="23"/>
                  </a:lnTo>
                  <a:lnTo>
                    <a:pt x="490" y="23"/>
                  </a:lnTo>
                  <a:lnTo>
                    <a:pt x="498" y="23"/>
                  </a:lnTo>
                  <a:lnTo>
                    <a:pt x="490" y="23"/>
                  </a:lnTo>
                  <a:lnTo>
                    <a:pt x="490" y="30"/>
                  </a:lnTo>
                  <a:lnTo>
                    <a:pt x="490" y="23"/>
                  </a:lnTo>
                  <a:lnTo>
                    <a:pt x="490" y="30"/>
                  </a:lnTo>
                  <a:lnTo>
                    <a:pt x="498" y="30"/>
                  </a:lnTo>
                  <a:lnTo>
                    <a:pt x="490" y="30"/>
                  </a:lnTo>
                  <a:lnTo>
                    <a:pt x="498" y="30"/>
                  </a:lnTo>
                  <a:lnTo>
                    <a:pt x="498" y="38"/>
                  </a:lnTo>
                  <a:lnTo>
                    <a:pt x="490" y="38"/>
                  </a:lnTo>
                  <a:lnTo>
                    <a:pt x="498" y="38"/>
                  </a:lnTo>
                  <a:lnTo>
                    <a:pt x="490" y="38"/>
                  </a:lnTo>
                  <a:lnTo>
                    <a:pt x="498" y="38"/>
                  </a:lnTo>
                  <a:lnTo>
                    <a:pt x="498" y="46"/>
                  </a:lnTo>
                  <a:lnTo>
                    <a:pt x="490" y="46"/>
                  </a:lnTo>
                  <a:lnTo>
                    <a:pt x="498" y="46"/>
                  </a:lnTo>
                  <a:lnTo>
                    <a:pt x="498" y="53"/>
                  </a:lnTo>
                  <a:lnTo>
                    <a:pt x="490" y="53"/>
                  </a:lnTo>
                  <a:lnTo>
                    <a:pt x="498" y="61"/>
                  </a:lnTo>
                  <a:lnTo>
                    <a:pt x="490" y="61"/>
                  </a:lnTo>
                  <a:lnTo>
                    <a:pt x="498" y="61"/>
                  </a:lnTo>
                  <a:lnTo>
                    <a:pt x="490" y="61"/>
                  </a:lnTo>
                  <a:lnTo>
                    <a:pt x="498" y="61"/>
                  </a:lnTo>
                  <a:lnTo>
                    <a:pt x="490" y="69"/>
                  </a:lnTo>
                  <a:lnTo>
                    <a:pt x="490" y="76"/>
                  </a:lnTo>
                  <a:lnTo>
                    <a:pt x="490" y="84"/>
                  </a:lnTo>
                  <a:lnTo>
                    <a:pt x="483" y="84"/>
                  </a:lnTo>
                  <a:lnTo>
                    <a:pt x="490" y="84"/>
                  </a:lnTo>
                  <a:lnTo>
                    <a:pt x="483" y="84"/>
                  </a:lnTo>
                  <a:lnTo>
                    <a:pt x="483" y="92"/>
                  </a:lnTo>
                  <a:lnTo>
                    <a:pt x="490" y="92"/>
                  </a:lnTo>
                  <a:lnTo>
                    <a:pt x="483" y="92"/>
                  </a:lnTo>
                  <a:lnTo>
                    <a:pt x="490" y="92"/>
                  </a:lnTo>
                  <a:lnTo>
                    <a:pt x="483" y="92"/>
                  </a:lnTo>
                  <a:lnTo>
                    <a:pt x="483" y="99"/>
                  </a:lnTo>
                  <a:lnTo>
                    <a:pt x="483" y="107"/>
                  </a:lnTo>
                  <a:lnTo>
                    <a:pt x="483" y="99"/>
                  </a:lnTo>
                  <a:lnTo>
                    <a:pt x="483" y="107"/>
                  </a:lnTo>
                  <a:lnTo>
                    <a:pt x="483" y="115"/>
                  </a:lnTo>
                  <a:lnTo>
                    <a:pt x="483" y="107"/>
                  </a:lnTo>
                  <a:lnTo>
                    <a:pt x="475" y="107"/>
                  </a:lnTo>
                  <a:lnTo>
                    <a:pt x="475" y="115"/>
                  </a:lnTo>
                  <a:lnTo>
                    <a:pt x="475" y="122"/>
                  </a:lnTo>
                  <a:lnTo>
                    <a:pt x="475" y="130"/>
                  </a:lnTo>
                  <a:lnTo>
                    <a:pt x="467" y="130"/>
                  </a:lnTo>
                  <a:lnTo>
                    <a:pt x="460" y="130"/>
                  </a:lnTo>
                  <a:lnTo>
                    <a:pt x="460" y="138"/>
                  </a:lnTo>
                  <a:lnTo>
                    <a:pt x="467" y="138"/>
                  </a:lnTo>
                  <a:lnTo>
                    <a:pt x="460" y="138"/>
                  </a:lnTo>
                  <a:lnTo>
                    <a:pt x="452" y="138"/>
                  </a:lnTo>
                  <a:lnTo>
                    <a:pt x="445" y="138"/>
                  </a:lnTo>
                  <a:lnTo>
                    <a:pt x="445" y="145"/>
                  </a:lnTo>
                  <a:lnTo>
                    <a:pt x="452" y="145"/>
                  </a:lnTo>
                  <a:lnTo>
                    <a:pt x="452" y="153"/>
                  </a:lnTo>
                  <a:lnTo>
                    <a:pt x="452" y="161"/>
                  </a:lnTo>
                  <a:lnTo>
                    <a:pt x="460" y="161"/>
                  </a:lnTo>
                  <a:lnTo>
                    <a:pt x="467" y="161"/>
                  </a:lnTo>
                  <a:lnTo>
                    <a:pt x="467" y="168"/>
                  </a:lnTo>
                  <a:lnTo>
                    <a:pt x="460" y="168"/>
                  </a:lnTo>
                  <a:lnTo>
                    <a:pt x="467" y="168"/>
                  </a:lnTo>
                  <a:lnTo>
                    <a:pt x="475" y="168"/>
                  </a:lnTo>
                  <a:lnTo>
                    <a:pt x="467" y="168"/>
                  </a:lnTo>
                  <a:lnTo>
                    <a:pt x="475" y="176"/>
                  </a:lnTo>
                  <a:lnTo>
                    <a:pt x="483" y="176"/>
                  </a:lnTo>
                  <a:lnTo>
                    <a:pt x="475" y="176"/>
                  </a:lnTo>
                  <a:lnTo>
                    <a:pt x="475" y="184"/>
                  </a:lnTo>
                  <a:lnTo>
                    <a:pt x="475" y="191"/>
                  </a:lnTo>
                  <a:lnTo>
                    <a:pt x="467" y="191"/>
                  </a:lnTo>
                  <a:lnTo>
                    <a:pt x="467" y="199"/>
                  </a:lnTo>
                  <a:lnTo>
                    <a:pt x="467" y="206"/>
                  </a:lnTo>
                  <a:lnTo>
                    <a:pt x="467" y="214"/>
                  </a:lnTo>
                  <a:lnTo>
                    <a:pt x="467" y="222"/>
                  </a:lnTo>
                  <a:lnTo>
                    <a:pt x="475" y="222"/>
                  </a:lnTo>
                  <a:lnTo>
                    <a:pt x="475" y="229"/>
                  </a:lnTo>
                  <a:lnTo>
                    <a:pt x="483" y="229"/>
                  </a:lnTo>
                  <a:lnTo>
                    <a:pt x="475" y="229"/>
                  </a:lnTo>
                  <a:lnTo>
                    <a:pt x="483" y="229"/>
                  </a:lnTo>
                  <a:lnTo>
                    <a:pt x="483" y="237"/>
                  </a:lnTo>
                  <a:lnTo>
                    <a:pt x="483" y="245"/>
                  </a:lnTo>
                  <a:lnTo>
                    <a:pt x="490" y="245"/>
                  </a:lnTo>
                  <a:lnTo>
                    <a:pt x="490" y="252"/>
                  </a:lnTo>
                  <a:lnTo>
                    <a:pt x="498" y="252"/>
                  </a:lnTo>
                  <a:lnTo>
                    <a:pt x="490" y="252"/>
                  </a:lnTo>
                  <a:lnTo>
                    <a:pt x="490" y="260"/>
                  </a:lnTo>
                  <a:lnTo>
                    <a:pt x="498" y="268"/>
                  </a:lnTo>
                  <a:lnTo>
                    <a:pt x="467" y="268"/>
                  </a:lnTo>
                  <a:lnTo>
                    <a:pt x="460" y="268"/>
                  </a:lnTo>
                  <a:lnTo>
                    <a:pt x="460" y="275"/>
                  </a:lnTo>
                  <a:lnTo>
                    <a:pt x="460" y="283"/>
                  </a:lnTo>
                  <a:lnTo>
                    <a:pt x="452" y="283"/>
                  </a:lnTo>
                  <a:lnTo>
                    <a:pt x="452" y="291"/>
                  </a:lnTo>
                  <a:lnTo>
                    <a:pt x="460" y="291"/>
                  </a:lnTo>
                  <a:lnTo>
                    <a:pt x="460" y="298"/>
                  </a:lnTo>
                  <a:lnTo>
                    <a:pt x="460" y="291"/>
                  </a:lnTo>
                  <a:lnTo>
                    <a:pt x="460" y="298"/>
                  </a:lnTo>
                  <a:lnTo>
                    <a:pt x="460" y="306"/>
                  </a:lnTo>
                  <a:lnTo>
                    <a:pt x="452" y="306"/>
                  </a:lnTo>
                  <a:lnTo>
                    <a:pt x="452" y="314"/>
                  </a:lnTo>
                  <a:lnTo>
                    <a:pt x="445" y="314"/>
                  </a:lnTo>
                  <a:lnTo>
                    <a:pt x="437" y="314"/>
                  </a:lnTo>
                  <a:lnTo>
                    <a:pt x="437" y="321"/>
                  </a:lnTo>
                  <a:lnTo>
                    <a:pt x="429" y="321"/>
                  </a:lnTo>
                  <a:lnTo>
                    <a:pt x="429" y="329"/>
                  </a:lnTo>
                  <a:lnTo>
                    <a:pt x="422" y="329"/>
                  </a:lnTo>
                  <a:lnTo>
                    <a:pt x="422" y="337"/>
                  </a:lnTo>
                  <a:lnTo>
                    <a:pt x="429" y="337"/>
                  </a:lnTo>
                  <a:lnTo>
                    <a:pt x="422" y="337"/>
                  </a:lnTo>
                  <a:lnTo>
                    <a:pt x="422" y="344"/>
                  </a:lnTo>
                  <a:lnTo>
                    <a:pt x="414" y="344"/>
                  </a:lnTo>
                  <a:lnTo>
                    <a:pt x="406" y="344"/>
                  </a:lnTo>
                  <a:lnTo>
                    <a:pt x="406" y="352"/>
                  </a:lnTo>
                  <a:lnTo>
                    <a:pt x="406" y="360"/>
                  </a:lnTo>
                  <a:lnTo>
                    <a:pt x="399" y="367"/>
                  </a:lnTo>
                  <a:lnTo>
                    <a:pt x="399" y="375"/>
                  </a:lnTo>
                  <a:lnTo>
                    <a:pt x="406" y="375"/>
                  </a:lnTo>
                  <a:lnTo>
                    <a:pt x="406" y="383"/>
                  </a:lnTo>
                  <a:lnTo>
                    <a:pt x="399" y="383"/>
                  </a:lnTo>
                  <a:lnTo>
                    <a:pt x="399" y="390"/>
                  </a:lnTo>
                  <a:lnTo>
                    <a:pt x="399" y="383"/>
                  </a:lnTo>
                  <a:lnTo>
                    <a:pt x="391" y="383"/>
                  </a:lnTo>
                  <a:lnTo>
                    <a:pt x="391" y="390"/>
                  </a:lnTo>
                  <a:lnTo>
                    <a:pt x="383" y="390"/>
                  </a:lnTo>
                  <a:lnTo>
                    <a:pt x="376" y="390"/>
                  </a:lnTo>
                  <a:lnTo>
                    <a:pt x="376" y="398"/>
                  </a:lnTo>
                  <a:lnTo>
                    <a:pt x="376" y="406"/>
                  </a:lnTo>
                  <a:lnTo>
                    <a:pt x="383" y="413"/>
                  </a:lnTo>
                  <a:lnTo>
                    <a:pt x="376" y="413"/>
                  </a:lnTo>
                  <a:lnTo>
                    <a:pt x="376" y="421"/>
                  </a:lnTo>
                  <a:lnTo>
                    <a:pt x="376" y="429"/>
                  </a:lnTo>
                  <a:lnTo>
                    <a:pt x="376" y="436"/>
                  </a:lnTo>
                  <a:lnTo>
                    <a:pt x="383" y="436"/>
                  </a:lnTo>
                  <a:lnTo>
                    <a:pt x="383" y="444"/>
                  </a:lnTo>
                  <a:lnTo>
                    <a:pt x="391" y="444"/>
                  </a:lnTo>
                  <a:lnTo>
                    <a:pt x="391" y="452"/>
                  </a:lnTo>
                  <a:lnTo>
                    <a:pt x="391" y="459"/>
                  </a:lnTo>
                  <a:lnTo>
                    <a:pt x="399" y="459"/>
                  </a:lnTo>
                  <a:lnTo>
                    <a:pt x="399" y="467"/>
                  </a:lnTo>
                  <a:lnTo>
                    <a:pt x="399" y="459"/>
                  </a:lnTo>
                  <a:lnTo>
                    <a:pt x="399" y="467"/>
                  </a:lnTo>
                  <a:lnTo>
                    <a:pt x="399" y="459"/>
                  </a:lnTo>
                  <a:lnTo>
                    <a:pt x="399" y="467"/>
                  </a:lnTo>
                  <a:lnTo>
                    <a:pt x="406" y="467"/>
                  </a:lnTo>
                  <a:lnTo>
                    <a:pt x="406" y="474"/>
                  </a:lnTo>
                  <a:lnTo>
                    <a:pt x="414" y="474"/>
                  </a:lnTo>
                  <a:lnTo>
                    <a:pt x="414" y="482"/>
                  </a:lnTo>
                  <a:lnTo>
                    <a:pt x="422" y="482"/>
                  </a:lnTo>
                  <a:lnTo>
                    <a:pt x="422" y="490"/>
                  </a:lnTo>
                  <a:lnTo>
                    <a:pt x="422" y="497"/>
                  </a:lnTo>
                  <a:lnTo>
                    <a:pt x="429" y="497"/>
                  </a:lnTo>
                  <a:lnTo>
                    <a:pt x="422" y="497"/>
                  </a:lnTo>
                  <a:lnTo>
                    <a:pt x="414" y="497"/>
                  </a:lnTo>
                  <a:lnTo>
                    <a:pt x="414" y="505"/>
                  </a:lnTo>
                  <a:lnTo>
                    <a:pt x="406" y="505"/>
                  </a:lnTo>
                  <a:lnTo>
                    <a:pt x="406" y="513"/>
                  </a:lnTo>
                  <a:lnTo>
                    <a:pt x="406" y="505"/>
                  </a:lnTo>
                  <a:lnTo>
                    <a:pt x="399" y="513"/>
                  </a:lnTo>
                  <a:lnTo>
                    <a:pt x="399" y="520"/>
                  </a:lnTo>
                  <a:lnTo>
                    <a:pt x="399" y="536"/>
                  </a:lnTo>
                  <a:lnTo>
                    <a:pt x="399" y="543"/>
                  </a:lnTo>
                  <a:lnTo>
                    <a:pt x="391" y="536"/>
                  </a:lnTo>
                  <a:lnTo>
                    <a:pt x="383" y="536"/>
                  </a:lnTo>
                  <a:lnTo>
                    <a:pt x="383" y="543"/>
                  </a:lnTo>
                  <a:lnTo>
                    <a:pt x="383" y="551"/>
                  </a:lnTo>
                  <a:lnTo>
                    <a:pt x="383" y="559"/>
                  </a:lnTo>
                  <a:lnTo>
                    <a:pt x="376" y="559"/>
                  </a:lnTo>
                  <a:lnTo>
                    <a:pt x="376" y="551"/>
                  </a:lnTo>
                  <a:lnTo>
                    <a:pt x="368" y="551"/>
                  </a:lnTo>
                  <a:lnTo>
                    <a:pt x="368" y="543"/>
                  </a:lnTo>
                  <a:lnTo>
                    <a:pt x="368" y="551"/>
                  </a:lnTo>
                  <a:lnTo>
                    <a:pt x="376" y="551"/>
                  </a:lnTo>
                  <a:lnTo>
                    <a:pt x="376" y="543"/>
                  </a:lnTo>
                  <a:lnTo>
                    <a:pt x="368" y="543"/>
                  </a:lnTo>
                  <a:lnTo>
                    <a:pt x="360" y="543"/>
                  </a:lnTo>
                  <a:lnTo>
                    <a:pt x="360" y="551"/>
                  </a:lnTo>
                  <a:lnTo>
                    <a:pt x="360" y="543"/>
                  </a:lnTo>
                  <a:lnTo>
                    <a:pt x="353" y="543"/>
                  </a:lnTo>
                  <a:lnTo>
                    <a:pt x="360" y="543"/>
                  </a:lnTo>
                  <a:lnTo>
                    <a:pt x="353" y="543"/>
                  </a:lnTo>
                  <a:lnTo>
                    <a:pt x="353" y="536"/>
                  </a:lnTo>
                  <a:lnTo>
                    <a:pt x="345" y="536"/>
                  </a:lnTo>
                  <a:lnTo>
                    <a:pt x="345" y="528"/>
                  </a:lnTo>
                  <a:lnTo>
                    <a:pt x="337" y="528"/>
                  </a:lnTo>
                  <a:lnTo>
                    <a:pt x="337" y="520"/>
                  </a:lnTo>
                  <a:lnTo>
                    <a:pt x="330" y="520"/>
                  </a:lnTo>
                  <a:lnTo>
                    <a:pt x="330" y="513"/>
                  </a:lnTo>
                  <a:lnTo>
                    <a:pt x="330" y="520"/>
                  </a:lnTo>
                  <a:lnTo>
                    <a:pt x="322" y="520"/>
                  </a:lnTo>
                  <a:lnTo>
                    <a:pt x="322" y="513"/>
                  </a:lnTo>
                  <a:lnTo>
                    <a:pt x="322" y="520"/>
                  </a:lnTo>
                  <a:lnTo>
                    <a:pt x="322" y="513"/>
                  </a:lnTo>
                  <a:lnTo>
                    <a:pt x="314" y="513"/>
                  </a:lnTo>
                  <a:lnTo>
                    <a:pt x="314" y="505"/>
                  </a:lnTo>
                  <a:lnTo>
                    <a:pt x="314" y="497"/>
                  </a:lnTo>
                  <a:lnTo>
                    <a:pt x="307" y="497"/>
                  </a:lnTo>
                  <a:lnTo>
                    <a:pt x="314" y="497"/>
                  </a:lnTo>
                  <a:lnTo>
                    <a:pt x="307" y="497"/>
                  </a:lnTo>
                  <a:lnTo>
                    <a:pt x="307" y="490"/>
                  </a:lnTo>
                  <a:lnTo>
                    <a:pt x="299" y="490"/>
                  </a:lnTo>
                  <a:lnTo>
                    <a:pt x="291" y="490"/>
                  </a:lnTo>
                  <a:lnTo>
                    <a:pt x="299" y="490"/>
                  </a:lnTo>
                  <a:lnTo>
                    <a:pt x="291" y="490"/>
                  </a:lnTo>
                  <a:lnTo>
                    <a:pt x="291" y="497"/>
                  </a:lnTo>
                  <a:lnTo>
                    <a:pt x="299" y="497"/>
                  </a:lnTo>
                  <a:lnTo>
                    <a:pt x="299" y="505"/>
                  </a:lnTo>
                  <a:lnTo>
                    <a:pt x="299" y="497"/>
                  </a:lnTo>
                  <a:lnTo>
                    <a:pt x="291" y="497"/>
                  </a:lnTo>
                  <a:lnTo>
                    <a:pt x="291" y="505"/>
                  </a:lnTo>
                  <a:lnTo>
                    <a:pt x="284" y="505"/>
                  </a:lnTo>
                  <a:lnTo>
                    <a:pt x="284" y="497"/>
                  </a:lnTo>
                  <a:lnTo>
                    <a:pt x="276" y="497"/>
                  </a:lnTo>
                  <a:lnTo>
                    <a:pt x="276" y="505"/>
                  </a:lnTo>
                  <a:lnTo>
                    <a:pt x="276" y="497"/>
                  </a:lnTo>
                  <a:lnTo>
                    <a:pt x="268" y="497"/>
                  </a:lnTo>
                  <a:lnTo>
                    <a:pt x="268" y="505"/>
                  </a:lnTo>
                  <a:lnTo>
                    <a:pt x="268" y="497"/>
                  </a:lnTo>
                  <a:lnTo>
                    <a:pt x="268" y="505"/>
                  </a:lnTo>
                  <a:lnTo>
                    <a:pt x="268" y="497"/>
                  </a:lnTo>
                  <a:lnTo>
                    <a:pt x="268" y="505"/>
                  </a:lnTo>
                  <a:lnTo>
                    <a:pt x="268" y="497"/>
                  </a:lnTo>
                  <a:lnTo>
                    <a:pt x="261" y="497"/>
                  </a:lnTo>
                  <a:lnTo>
                    <a:pt x="261" y="505"/>
                  </a:lnTo>
                  <a:lnTo>
                    <a:pt x="261" y="497"/>
                  </a:lnTo>
                  <a:lnTo>
                    <a:pt x="261" y="505"/>
                  </a:lnTo>
                  <a:lnTo>
                    <a:pt x="261" y="497"/>
                  </a:lnTo>
                  <a:lnTo>
                    <a:pt x="261" y="505"/>
                  </a:lnTo>
                  <a:lnTo>
                    <a:pt x="261" y="513"/>
                  </a:lnTo>
                  <a:lnTo>
                    <a:pt x="261" y="505"/>
                  </a:lnTo>
                  <a:lnTo>
                    <a:pt x="261" y="513"/>
                  </a:lnTo>
                  <a:lnTo>
                    <a:pt x="268" y="513"/>
                  </a:lnTo>
                  <a:lnTo>
                    <a:pt x="261" y="513"/>
                  </a:lnTo>
                  <a:lnTo>
                    <a:pt x="268" y="513"/>
                  </a:lnTo>
                  <a:lnTo>
                    <a:pt x="268" y="505"/>
                  </a:lnTo>
                  <a:lnTo>
                    <a:pt x="268" y="513"/>
                  </a:lnTo>
                  <a:lnTo>
                    <a:pt x="276" y="513"/>
                  </a:lnTo>
                  <a:lnTo>
                    <a:pt x="284" y="513"/>
                  </a:lnTo>
                  <a:lnTo>
                    <a:pt x="276" y="513"/>
                  </a:lnTo>
                  <a:lnTo>
                    <a:pt x="268" y="513"/>
                  </a:lnTo>
                  <a:lnTo>
                    <a:pt x="268" y="520"/>
                  </a:lnTo>
                  <a:lnTo>
                    <a:pt x="261" y="520"/>
                  </a:lnTo>
                  <a:lnTo>
                    <a:pt x="261" y="513"/>
                  </a:lnTo>
                  <a:lnTo>
                    <a:pt x="261" y="520"/>
                  </a:lnTo>
                  <a:lnTo>
                    <a:pt x="261" y="513"/>
                  </a:lnTo>
                  <a:lnTo>
                    <a:pt x="253" y="513"/>
                  </a:lnTo>
                  <a:lnTo>
                    <a:pt x="261" y="513"/>
                  </a:lnTo>
                  <a:lnTo>
                    <a:pt x="253" y="513"/>
                  </a:lnTo>
                  <a:lnTo>
                    <a:pt x="261" y="513"/>
                  </a:lnTo>
                  <a:lnTo>
                    <a:pt x="253" y="513"/>
                  </a:lnTo>
                  <a:lnTo>
                    <a:pt x="253" y="520"/>
                  </a:lnTo>
                  <a:lnTo>
                    <a:pt x="253" y="513"/>
                  </a:lnTo>
                  <a:lnTo>
                    <a:pt x="253" y="520"/>
                  </a:lnTo>
                  <a:lnTo>
                    <a:pt x="253" y="513"/>
                  </a:lnTo>
                  <a:lnTo>
                    <a:pt x="253" y="520"/>
                  </a:lnTo>
                  <a:lnTo>
                    <a:pt x="253" y="513"/>
                  </a:lnTo>
                  <a:lnTo>
                    <a:pt x="253" y="520"/>
                  </a:lnTo>
                  <a:lnTo>
                    <a:pt x="245" y="520"/>
                  </a:lnTo>
                  <a:lnTo>
                    <a:pt x="253" y="520"/>
                  </a:lnTo>
                  <a:lnTo>
                    <a:pt x="253" y="528"/>
                  </a:lnTo>
                  <a:lnTo>
                    <a:pt x="253" y="536"/>
                  </a:lnTo>
                  <a:lnTo>
                    <a:pt x="253" y="543"/>
                  </a:lnTo>
                  <a:lnTo>
                    <a:pt x="261" y="543"/>
                  </a:lnTo>
                  <a:lnTo>
                    <a:pt x="261" y="551"/>
                  </a:lnTo>
                  <a:lnTo>
                    <a:pt x="268" y="551"/>
                  </a:lnTo>
                  <a:lnTo>
                    <a:pt x="268" y="559"/>
                  </a:lnTo>
                  <a:lnTo>
                    <a:pt x="268" y="566"/>
                  </a:lnTo>
                  <a:lnTo>
                    <a:pt x="276" y="566"/>
                  </a:lnTo>
                  <a:lnTo>
                    <a:pt x="276" y="574"/>
                  </a:lnTo>
                  <a:lnTo>
                    <a:pt x="276" y="582"/>
                  </a:lnTo>
                  <a:lnTo>
                    <a:pt x="284" y="582"/>
                  </a:lnTo>
                  <a:lnTo>
                    <a:pt x="284" y="589"/>
                  </a:lnTo>
                  <a:lnTo>
                    <a:pt x="284" y="582"/>
                  </a:lnTo>
                  <a:lnTo>
                    <a:pt x="276" y="582"/>
                  </a:lnTo>
                  <a:lnTo>
                    <a:pt x="276" y="589"/>
                  </a:lnTo>
                  <a:lnTo>
                    <a:pt x="284" y="589"/>
                  </a:lnTo>
                  <a:lnTo>
                    <a:pt x="284" y="597"/>
                  </a:lnTo>
                  <a:lnTo>
                    <a:pt x="291" y="597"/>
                  </a:lnTo>
                  <a:lnTo>
                    <a:pt x="284" y="597"/>
                  </a:lnTo>
                  <a:lnTo>
                    <a:pt x="276" y="597"/>
                  </a:lnTo>
                  <a:lnTo>
                    <a:pt x="276" y="589"/>
                  </a:lnTo>
                  <a:lnTo>
                    <a:pt x="268" y="589"/>
                  </a:lnTo>
                  <a:lnTo>
                    <a:pt x="268" y="582"/>
                  </a:lnTo>
                  <a:lnTo>
                    <a:pt x="268" y="574"/>
                  </a:lnTo>
                  <a:lnTo>
                    <a:pt x="261" y="574"/>
                  </a:lnTo>
                  <a:lnTo>
                    <a:pt x="261" y="566"/>
                  </a:lnTo>
                  <a:lnTo>
                    <a:pt x="261" y="574"/>
                  </a:lnTo>
                  <a:lnTo>
                    <a:pt x="261" y="566"/>
                  </a:lnTo>
                  <a:lnTo>
                    <a:pt x="253" y="566"/>
                  </a:lnTo>
                  <a:lnTo>
                    <a:pt x="253" y="559"/>
                  </a:lnTo>
                  <a:lnTo>
                    <a:pt x="245" y="559"/>
                  </a:lnTo>
                  <a:lnTo>
                    <a:pt x="253" y="559"/>
                  </a:lnTo>
                  <a:lnTo>
                    <a:pt x="253" y="566"/>
                  </a:lnTo>
                  <a:lnTo>
                    <a:pt x="253" y="574"/>
                  </a:lnTo>
                  <a:lnTo>
                    <a:pt x="253" y="566"/>
                  </a:lnTo>
                  <a:lnTo>
                    <a:pt x="253" y="574"/>
                  </a:lnTo>
                  <a:lnTo>
                    <a:pt x="253" y="582"/>
                  </a:lnTo>
                  <a:lnTo>
                    <a:pt x="245" y="582"/>
                  </a:lnTo>
                  <a:lnTo>
                    <a:pt x="238" y="582"/>
                  </a:lnTo>
                  <a:lnTo>
                    <a:pt x="245" y="582"/>
                  </a:lnTo>
                  <a:lnTo>
                    <a:pt x="238" y="582"/>
                  </a:lnTo>
                  <a:lnTo>
                    <a:pt x="245" y="582"/>
                  </a:lnTo>
                  <a:lnTo>
                    <a:pt x="245" y="589"/>
                  </a:lnTo>
                  <a:lnTo>
                    <a:pt x="238" y="589"/>
                  </a:lnTo>
                  <a:lnTo>
                    <a:pt x="230" y="589"/>
                  </a:lnTo>
                  <a:lnTo>
                    <a:pt x="230" y="597"/>
                  </a:lnTo>
                  <a:lnTo>
                    <a:pt x="230" y="605"/>
                  </a:lnTo>
                  <a:lnTo>
                    <a:pt x="230" y="612"/>
                  </a:lnTo>
                  <a:lnTo>
                    <a:pt x="238" y="612"/>
                  </a:lnTo>
                  <a:lnTo>
                    <a:pt x="230" y="612"/>
                  </a:lnTo>
                  <a:lnTo>
                    <a:pt x="238" y="612"/>
                  </a:lnTo>
                  <a:lnTo>
                    <a:pt x="238" y="620"/>
                  </a:lnTo>
                  <a:lnTo>
                    <a:pt x="230" y="620"/>
                  </a:lnTo>
                  <a:lnTo>
                    <a:pt x="230" y="628"/>
                  </a:lnTo>
                  <a:lnTo>
                    <a:pt x="238" y="628"/>
                  </a:lnTo>
                  <a:lnTo>
                    <a:pt x="238" y="620"/>
                  </a:lnTo>
                  <a:lnTo>
                    <a:pt x="245" y="620"/>
                  </a:lnTo>
                  <a:lnTo>
                    <a:pt x="245" y="628"/>
                  </a:lnTo>
                  <a:lnTo>
                    <a:pt x="253" y="628"/>
                  </a:lnTo>
                  <a:lnTo>
                    <a:pt x="261" y="628"/>
                  </a:lnTo>
                  <a:lnTo>
                    <a:pt x="261" y="635"/>
                  </a:lnTo>
                  <a:lnTo>
                    <a:pt x="261" y="643"/>
                  </a:lnTo>
                  <a:lnTo>
                    <a:pt x="268" y="635"/>
                  </a:lnTo>
                  <a:lnTo>
                    <a:pt x="268" y="628"/>
                  </a:lnTo>
                  <a:lnTo>
                    <a:pt x="276" y="628"/>
                  </a:lnTo>
                  <a:lnTo>
                    <a:pt x="268" y="628"/>
                  </a:lnTo>
                  <a:lnTo>
                    <a:pt x="268" y="620"/>
                  </a:lnTo>
                  <a:lnTo>
                    <a:pt x="268" y="612"/>
                  </a:lnTo>
                  <a:lnTo>
                    <a:pt x="276" y="612"/>
                  </a:lnTo>
                  <a:lnTo>
                    <a:pt x="284" y="612"/>
                  </a:lnTo>
                  <a:lnTo>
                    <a:pt x="284" y="620"/>
                  </a:lnTo>
                  <a:lnTo>
                    <a:pt x="284" y="628"/>
                  </a:lnTo>
                  <a:lnTo>
                    <a:pt x="284" y="635"/>
                  </a:lnTo>
                  <a:lnTo>
                    <a:pt x="291" y="635"/>
                  </a:lnTo>
                  <a:lnTo>
                    <a:pt x="291" y="643"/>
                  </a:lnTo>
                  <a:lnTo>
                    <a:pt x="291" y="635"/>
                  </a:lnTo>
                  <a:lnTo>
                    <a:pt x="291" y="643"/>
                  </a:lnTo>
                  <a:lnTo>
                    <a:pt x="291" y="635"/>
                  </a:lnTo>
                  <a:lnTo>
                    <a:pt x="299" y="635"/>
                  </a:lnTo>
                  <a:lnTo>
                    <a:pt x="307" y="635"/>
                  </a:lnTo>
                  <a:lnTo>
                    <a:pt x="299" y="635"/>
                  </a:lnTo>
                  <a:lnTo>
                    <a:pt x="299" y="643"/>
                  </a:lnTo>
                  <a:lnTo>
                    <a:pt x="299" y="651"/>
                  </a:lnTo>
                  <a:lnTo>
                    <a:pt x="307" y="651"/>
                  </a:lnTo>
                  <a:lnTo>
                    <a:pt x="314" y="651"/>
                  </a:lnTo>
                  <a:lnTo>
                    <a:pt x="322" y="651"/>
                  </a:lnTo>
                  <a:lnTo>
                    <a:pt x="330" y="651"/>
                  </a:lnTo>
                  <a:lnTo>
                    <a:pt x="337" y="651"/>
                  </a:lnTo>
                  <a:lnTo>
                    <a:pt x="337" y="658"/>
                  </a:lnTo>
                  <a:lnTo>
                    <a:pt x="345" y="658"/>
                  </a:lnTo>
                  <a:lnTo>
                    <a:pt x="353" y="658"/>
                  </a:lnTo>
                  <a:lnTo>
                    <a:pt x="353" y="666"/>
                  </a:lnTo>
                  <a:lnTo>
                    <a:pt x="353" y="674"/>
                  </a:lnTo>
                  <a:lnTo>
                    <a:pt x="360" y="674"/>
                  </a:lnTo>
                  <a:lnTo>
                    <a:pt x="353" y="674"/>
                  </a:lnTo>
                  <a:lnTo>
                    <a:pt x="353" y="681"/>
                  </a:lnTo>
                  <a:lnTo>
                    <a:pt x="353" y="674"/>
                  </a:lnTo>
                  <a:lnTo>
                    <a:pt x="353" y="666"/>
                  </a:lnTo>
                  <a:lnTo>
                    <a:pt x="353" y="674"/>
                  </a:lnTo>
                  <a:lnTo>
                    <a:pt x="353" y="681"/>
                  </a:lnTo>
                  <a:lnTo>
                    <a:pt x="345" y="681"/>
                  </a:lnTo>
                  <a:lnTo>
                    <a:pt x="353" y="681"/>
                  </a:lnTo>
                  <a:lnTo>
                    <a:pt x="345" y="681"/>
                  </a:lnTo>
                  <a:lnTo>
                    <a:pt x="345" y="689"/>
                  </a:lnTo>
                  <a:lnTo>
                    <a:pt x="337" y="689"/>
                  </a:lnTo>
                  <a:lnTo>
                    <a:pt x="337" y="697"/>
                  </a:lnTo>
                  <a:lnTo>
                    <a:pt x="337" y="704"/>
                  </a:lnTo>
                  <a:lnTo>
                    <a:pt x="345" y="704"/>
                  </a:lnTo>
                  <a:lnTo>
                    <a:pt x="353" y="704"/>
                  </a:lnTo>
                  <a:lnTo>
                    <a:pt x="353" y="697"/>
                  </a:lnTo>
                  <a:lnTo>
                    <a:pt x="360" y="697"/>
                  </a:lnTo>
                  <a:lnTo>
                    <a:pt x="360" y="704"/>
                  </a:lnTo>
                  <a:lnTo>
                    <a:pt x="360" y="697"/>
                  </a:lnTo>
                  <a:lnTo>
                    <a:pt x="360" y="704"/>
                  </a:lnTo>
                  <a:lnTo>
                    <a:pt x="360" y="712"/>
                  </a:lnTo>
                  <a:lnTo>
                    <a:pt x="368" y="712"/>
                  </a:lnTo>
                  <a:lnTo>
                    <a:pt x="376" y="712"/>
                  </a:lnTo>
                  <a:lnTo>
                    <a:pt x="376" y="720"/>
                  </a:lnTo>
                  <a:lnTo>
                    <a:pt x="383" y="720"/>
                  </a:lnTo>
                  <a:lnTo>
                    <a:pt x="383" y="727"/>
                  </a:lnTo>
                  <a:lnTo>
                    <a:pt x="391" y="727"/>
                  </a:lnTo>
                  <a:lnTo>
                    <a:pt x="391" y="720"/>
                  </a:lnTo>
                  <a:lnTo>
                    <a:pt x="391" y="727"/>
                  </a:lnTo>
                  <a:lnTo>
                    <a:pt x="391" y="720"/>
                  </a:lnTo>
                  <a:lnTo>
                    <a:pt x="399" y="720"/>
                  </a:lnTo>
                  <a:lnTo>
                    <a:pt x="406" y="720"/>
                  </a:lnTo>
                  <a:lnTo>
                    <a:pt x="414" y="720"/>
                  </a:lnTo>
                  <a:lnTo>
                    <a:pt x="422" y="712"/>
                  </a:lnTo>
                  <a:lnTo>
                    <a:pt x="429" y="712"/>
                  </a:lnTo>
                  <a:lnTo>
                    <a:pt x="422" y="712"/>
                  </a:lnTo>
                  <a:lnTo>
                    <a:pt x="429" y="712"/>
                  </a:lnTo>
                  <a:lnTo>
                    <a:pt x="422" y="712"/>
                  </a:lnTo>
                  <a:lnTo>
                    <a:pt x="429" y="712"/>
                  </a:lnTo>
                  <a:lnTo>
                    <a:pt x="429" y="704"/>
                  </a:lnTo>
                  <a:lnTo>
                    <a:pt x="437" y="704"/>
                  </a:lnTo>
                  <a:lnTo>
                    <a:pt x="445" y="712"/>
                  </a:lnTo>
                  <a:lnTo>
                    <a:pt x="445" y="704"/>
                  </a:lnTo>
                  <a:lnTo>
                    <a:pt x="452" y="704"/>
                  </a:lnTo>
                  <a:lnTo>
                    <a:pt x="452" y="712"/>
                  </a:lnTo>
                  <a:lnTo>
                    <a:pt x="452" y="720"/>
                  </a:lnTo>
                  <a:lnTo>
                    <a:pt x="445" y="720"/>
                  </a:lnTo>
                  <a:lnTo>
                    <a:pt x="452" y="720"/>
                  </a:lnTo>
                  <a:lnTo>
                    <a:pt x="445" y="720"/>
                  </a:lnTo>
                  <a:lnTo>
                    <a:pt x="445" y="712"/>
                  </a:lnTo>
                  <a:lnTo>
                    <a:pt x="445" y="720"/>
                  </a:lnTo>
                  <a:lnTo>
                    <a:pt x="437" y="720"/>
                  </a:lnTo>
                  <a:lnTo>
                    <a:pt x="429" y="720"/>
                  </a:lnTo>
                  <a:lnTo>
                    <a:pt x="429" y="727"/>
                  </a:lnTo>
                  <a:lnTo>
                    <a:pt x="437" y="727"/>
                  </a:lnTo>
                  <a:lnTo>
                    <a:pt x="437" y="720"/>
                  </a:lnTo>
                  <a:lnTo>
                    <a:pt x="437" y="727"/>
                  </a:lnTo>
                  <a:lnTo>
                    <a:pt x="437" y="735"/>
                  </a:lnTo>
                  <a:lnTo>
                    <a:pt x="445" y="735"/>
                  </a:lnTo>
                  <a:lnTo>
                    <a:pt x="437" y="735"/>
                  </a:lnTo>
                  <a:lnTo>
                    <a:pt x="437" y="742"/>
                  </a:lnTo>
                  <a:lnTo>
                    <a:pt x="437" y="750"/>
                  </a:lnTo>
                  <a:lnTo>
                    <a:pt x="437" y="758"/>
                  </a:lnTo>
                  <a:lnTo>
                    <a:pt x="429" y="758"/>
                  </a:lnTo>
                  <a:lnTo>
                    <a:pt x="429" y="765"/>
                  </a:lnTo>
                  <a:lnTo>
                    <a:pt x="422" y="765"/>
                  </a:lnTo>
                  <a:lnTo>
                    <a:pt x="422" y="773"/>
                  </a:lnTo>
                  <a:lnTo>
                    <a:pt x="429" y="773"/>
                  </a:lnTo>
                  <a:lnTo>
                    <a:pt x="429" y="781"/>
                  </a:lnTo>
                  <a:lnTo>
                    <a:pt x="437" y="781"/>
                  </a:lnTo>
                  <a:lnTo>
                    <a:pt x="437" y="788"/>
                  </a:lnTo>
                  <a:lnTo>
                    <a:pt x="437" y="796"/>
                  </a:lnTo>
                  <a:lnTo>
                    <a:pt x="437" y="804"/>
                  </a:lnTo>
                  <a:lnTo>
                    <a:pt x="445" y="804"/>
                  </a:lnTo>
                  <a:lnTo>
                    <a:pt x="445" y="811"/>
                  </a:lnTo>
                  <a:lnTo>
                    <a:pt x="437" y="811"/>
                  </a:lnTo>
                  <a:lnTo>
                    <a:pt x="429" y="811"/>
                  </a:lnTo>
                  <a:lnTo>
                    <a:pt x="429" y="819"/>
                  </a:lnTo>
                  <a:lnTo>
                    <a:pt x="422" y="819"/>
                  </a:lnTo>
                  <a:lnTo>
                    <a:pt x="414" y="819"/>
                  </a:lnTo>
                  <a:lnTo>
                    <a:pt x="406" y="819"/>
                  </a:lnTo>
                  <a:lnTo>
                    <a:pt x="406" y="827"/>
                  </a:lnTo>
                  <a:lnTo>
                    <a:pt x="406" y="834"/>
                  </a:lnTo>
                  <a:lnTo>
                    <a:pt x="399" y="834"/>
                  </a:lnTo>
                  <a:lnTo>
                    <a:pt x="399" y="842"/>
                  </a:lnTo>
                  <a:lnTo>
                    <a:pt x="399" y="850"/>
                  </a:lnTo>
                  <a:lnTo>
                    <a:pt x="391" y="850"/>
                  </a:lnTo>
                  <a:lnTo>
                    <a:pt x="383" y="850"/>
                  </a:lnTo>
                  <a:lnTo>
                    <a:pt x="383" y="857"/>
                  </a:lnTo>
                  <a:lnTo>
                    <a:pt x="376" y="865"/>
                  </a:lnTo>
                  <a:lnTo>
                    <a:pt x="376" y="873"/>
                  </a:lnTo>
                  <a:lnTo>
                    <a:pt x="368" y="873"/>
                  </a:lnTo>
                  <a:lnTo>
                    <a:pt x="368" y="880"/>
                  </a:lnTo>
                  <a:lnTo>
                    <a:pt x="360" y="880"/>
                  </a:lnTo>
                  <a:lnTo>
                    <a:pt x="360" y="888"/>
                  </a:lnTo>
                  <a:lnTo>
                    <a:pt x="353" y="888"/>
                  </a:lnTo>
                  <a:lnTo>
                    <a:pt x="360" y="888"/>
                  </a:lnTo>
                  <a:lnTo>
                    <a:pt x="360" y="896"/>
                  </a:lnTo>
                  <a:lnTo>
                    <a:pt x="353" y="903"/>
                  </a:lnTo>
                  <a:lnTo>
                    <a:pt x="345" y="903"/>
                  </a:lnTo>
                  <a:lnTo>
                    <a:pt x="337" y="903"/>
                  </a:lnTo>
                  <a:lnTo>
                    <a:pt x="330" y="911"/>
                  </a:lnTo>
                  <a:lnTo>
                    <a:pt x="322" y="911"/>
                  </a:lnTo>
                  <a:lnTo>
                    <a:pt x="322" y="919"/>
                  </a:lnTo>
                  <a:lnTo>
                    <a:pt x="314" y="919"/>
                  </a:lnTo>
                  <a:lnTo>
                    <a:pt x="314" y="926"/>
                  </a:lnTo>
                  <a:lnTo>
                    <a:pt x="307" y="934"/>
                  </a:lnTo>
                  <a:lnTo>
                    <a:pt x="307" y="942"/>
                  </a:lnTo>
                  <a:lnTo>
                    <a:pt x="299" y="942"/>
                  </a:lnTo>
                  <a:lnTo>
                    <a:pt x="291" y="942"/>
                  </a:lnTo>
                  <a:lnTo>
                    <a:pt x="284" y="942"/>
                  </a:lnTo>
                  <a:lnTo>
                    <a:pt x="276" y="942"/>
                  </a:lnTo>
                  <a:lnTo>
                    <a:pt x="276" y="934"/>
                  </a:lnTo>
                  <a:lnTo>
                    <a:pt x="268" y="934"/>
                  </a:lnTo>
                  <a:lnTo>
                    <a:pt x="261" y="934"/>
                  </a:lnTo>
                  <a:lnTo>
                    <a:pt x="253" y="934"/>
                  </a:lnTo>
                  <a:lnTo>
                    <a:pt x="253" y="926"/>
                  </a:lnTo>
                  <a:lnTo>
                    <a:pt x="245" y="926"/>
                  </a:lnTo>
                  <a:lnTo>
                    <a:pt x="238" y="926"/>
                  </a:lnTo>
                  <a:lnTo>
                    <a:pt x="238" y="919"/>
                  </a:lnTo>
                  <a:lnTo>
                    <a:pt x="230" y="919"/>
                  </a:lnTo>
                  <a:lnTo>
                    <a:pt x="230" y="911"/>
                  </a:lnTo>
                  <a:lnTo>
                    <a:pt x="230" y="919"/>
                  </a:lnTo>
                  <a:lnTo>
                    <a:pt x="230" y="911"/>
                  </a:lnTo>
                  <a:lnTo>
                    <a:pt x="222" y="911"/>
                  </a:lnTo>
                  <a:lnTo>
                    <a:pt x="222" y="903"/>
                  </a:lnTo>
                  <a:lnTo>
                    <a:pt x="215" y="903"/>
                  </a:lnTo>
                  <a:lnTo>
                    <a:pt x="215" y="896"/>
                  </a:lnTo>
                  <a:lnTo>
                    <a:pt x="215" y="888"/>
                  </a:lnTo>
                  <a:lnTo>
                    <a:pt x="207" y="888"/>
                  </a:lnTo>
                  <a:lnTo>
                    <a:pt x="207" y="880"/>
                  </a:lnTo>
                  <a:lnTo>
                    <a:pt x="207" y="873"/>
                  </a:lnTo>
                  <a:lnTo>
                    <a:pt x="199" y="873"/>
                  </a:lnTo>
                  <a:lnTo>
                    <a:pt x="199" y="865"/>
                  </a:lnTo>
                  <a:lnTo>
                    <a:pt x="199" y="857"/>
                  </a:lnTo>
                  <a:lnTo>
                    <a:pt x="207" y="857"/>
                  </a:lnTo>
                  <a:lnTo>
                    <a:pt x="207" y="850"/>
                  </a:lnTo>
                  <a:lnTo>
                    <a:pt x="207" y="842"/>
                  </a:lnTo>
                  <a:lnTo>
                    <a:pt x="207" y="834"/>
                  </a:lnTo>
                  <a:lnTo>
                    <a:pt x="215" y="834"/>
                  </a:lnTo>
                  <a:lnTo>
                    <a:pt x="215" y="827"/>
                  </a:lnTo>
                  <a:lnTo>
                    <a:pt x="222" y="827"/>
                  </a:lnTo>
                  <a:lnTo>
                    <a:pt x="222" y="819"/>
                  </a:lnTo>
                  <a:lnTo>
                    <a:pt x="230" y="819"/>
                  </a:lnTo>
                  <a:lnTo>
                    <a:pt x="230" y="811"/>
                  </a:lnTo>
                  <a:lnTo>
                    <a:pt x="230" y="804"/>
                  </a:lnTo>
                  <a:lnTo>
                    <a:pt x="230" y="796"/>
                  </a:lnTo>
                  <a:lnTo>
                    <a:pt x="222" y="796"/>
                  </a:lnTo>
                  <a:lnTo>
                    <a:pt x="215" y="796"/>
                  </a:lnTo>
                  <a:lnTo>
                    <a:pt x="215" y="804"/>
                  </a:lnTo>
                  <a:lnTo>
                    <a:pt x="207" y="804"/>
                  </a:lnTo>
                  <a:lnTo>
                    <a:pt x="207" y="796"/>
                  </a:lnTo>
                  <a:lnTo>
                    <a:pt x="199" y="796"/>
                  </a:lnTo>
                  <a:lnTo>
                    <a:pt x="199" y="788"/>
                  </a:lnTo>
                  <a:lnTo>
                    <a:pt x="192" y="788"/>
                  </a:lnTo>
                  <a:lnTo>
                    <a:pt x="192" y="781"/>
                  </a:lnTo>
                  <a:lnTo>
                    <a:pt x="192" y="773"/>
                  </a:lnTo>
                  <a:lnTo>
                    <a:pt x="184" y="773"/>
                  </a:lnTo>
                  <a:lnTo>
                    <a:pt x="184" y="765"/>
                  </a:lnTo>
                  <a:lnTo>
                    <a:pt x="177" y="765"/>
                  </a:lnTo>
                  <a:lnTo>
                    <a:pt x="169" y="765"/>
                  </a:lnTo>
                  <a:lnTo>
                    <a:pt x="169" y="758"/>
                  </a:lnTo>
                  <a:lnTo>
                    <a:pt x="161" y="758"/>
                  </a:lnTo>
                  <a:lnTo>
                    <a:pt x="161" y="750"/>
                  </a:lnTo>
                  <a:lnTo>
                    <a:pt x="161" y="742"/>
                  </a:lnTo>
                  <a:lnTo>
                    <a:pt x="154" y="742"/>
                  </a:lnTo>
                  <a:lnTo>
                    <a:pt x="146" y="742"/>
                  </a:lnTo>
                  <a:lnTo>
                    <a:pt x="154" y="742"/>
                  </a:lnTo>
                  <a:lnTo>
                    <a:pt x="154" y="735"/>
                  </a:lnTo>
                  <a:lnTo>
                    <a:pt x="154" y="727"/>
                  </a:lnTo>
                  <a:lnTo>
                    <a:pt x="161" y="727"/>
                  </a:lnTo>
                  <a:lnTo>
                    <a:pt x="161" y="720"/>
                  </a:lnTo>
                  <a:lnTo>
                    <a:pt x="154" y="720"/>
                  </a:lnTo>
                  <a:lnTo>
                    <a:pt x="161" y="720"/>
                  </a:lnTo>
                  <a:lnTo>
                    <a:pt x="154" y="720"/>
                  </a:lnTo>
                  <a:lnTo>
                    <a:pt x="161" y="720"/>
                  </a:lnTo>
                  <a:lnTo>
                    <a:pt x="161" y="712"/>
                  </a:lnTo>
                  <a:lnTo>
                    <a:pt x="161" y="704"/>
                  </a:lnTo>
                  <a:lnTo>
                    <a:pt x="161" y="697"/>
                  </a:lnTo>
                  <a:lnTo>
                    <a:pt x="154" y="697"/>
                  </a:lnTo>
                  <a:lnTo>
                    <a:pt x="154" y="704"/>
                  </a:lnTo>
                  <a:lnTo>
                    <a:pt x="154" y="697"/>
                  </a:lnTo>
                  <a:lnTo>
                    <a:pt x="154" y="689"/>
                  </a:lnTo>
                  <a:lnTo>
                    <a:pt x="146" y="689"/>
                  </a:lnTo>
                  <a:lnTo>
                    <a:pt x="146" y="681"/>
                  </a:lnTo>
                  <a:lnTo>
                    <a:pt x="146" y="674"/>
                  </a:lnTo>
                  <a:lnTo>
                    <a:pt x="146" y="666"/>
                  </a:lnTo>
                  <a:lnTo>
                    <a:pt x="138" y="666"/>
                  </a:lnTo>
                  <a:lnTo>
                    <a:pt x="138" y="658"/>
                  </a:lnTo>
                  <a:lnTo>
                    <a:pt x="138" y="666"/>
                  </a:lnTo>
                  <a:lnTo>
                    <a:pt x="131" y="666"/>
                  </a:lnTo>
                  <a:lnTo>
                    <a:pt x="123" y="666"/>
                  </a:lnTo>
                  <a:lnTo>
                    <a:pt x="123" y="658"/>
                  </a:lnTo>
                  <a:lnTo>
                    <a:pt x="115" y="658"/>
                  </a:lnTo>
                  <a:lnTo>
                    <a:pt x="115" y="651"/>
                  </a:lnTo>
                  <a:lnTo>
                    <a:pt x="108" y="651"/>
                  </a:lnTo>
                  <a:lnTo>
                    <a:pt x="100" y="651"/>
                  </a:lnTo>
                  <a:lnTo>
                    <a:pt x="92" y="651"/>
                  </a:lnTo>
                  <a:lnTo>
                    <a:pt x="92" y="658"/>
                  </a:lnTo>
                  <a:lnTo>
                    <a:pt x="85" y="658"/>
                  </a:lnTo>
                  <a:lnTo>
                    <a:pt x="77" y="658"/>
                  </a:lnTo>
                  <a:lnTo>
                    <a:pt x="69" y="658"/>
                  </a:lnTo>
                  <a:lnTo>
                    <a:pt x="69" y="651"/>
                  </a:lnTo>
                  <a:lnTo>
                    <a:pt x="62" y="651"/>
                  </a:lnTo>
                  <a:lnTo>
                    <a:pt x="62" y="643"/>
                  </a:lnTo>
                  <a:lnTo>
                    <a:pt x="62" y="651"/>
                  </a:lnTo>
                  <a:lnTo>
                    <a:pt x="54" y="651"/>
                  </a:lnTo>
                  <a:lnTo>
                    <a:pt x="54" y="643"/>
                  </a:lnTo>
                  <a:lnTo>
                    <a:pt x="54" y="635"/>
                  </a:lnTo>
                  <a:lnTo>
                    <a:pt x="46" y="628"/>
                  </a:lnTo>
                  <a:lnTo>
                    <a:pt x="39" y="628"/>
                  </a:lnTo>
                  <a:lnTo>
                    <a:pt x="39" y="620"/>
                  </a:lnTo>
                  <a:lnTo>
                    <a:pt x="46" y="620"/>
                  </a:lnTo>
                  <a:lnTo>
                    <a:pt x="39" y="620"/>
                  </a:lnTo>
                  <a:lnTo>
                    <a:pt x="39" y="612"/>
                  </a:lnTo>
                  <a:lnTo>
                    <a:pt x="39" y="605"/>
                  </a:lnTo>
                  <a:lnTo>
                    <a:pt x="31" y="605"/>
                  </a:lnTo>
                  <a:lnTo>
                    <a:pt x="31" y="597"/>
                  </a:lnTo>
                  <a:lnTo>
                    <a:pt x="39" y="597"/>
                  </a:lnTo>
                  <a:lnTo>
                    <a:pt x="39" y="589"/>
                  </a:lnTo>
                  <a:lnTo>
                    <a:pt x="39" y="582"/>
                  </a:lnTo>
                  <a:lnTo>
                    <a:pt x="39" y="574"/>
                  </a:lnTo>
                  <a:lnTo>
                    <a:pt x="39" y="566"/>
                  </a:lnTo>
                  <a:lnTo>
                    <a:pt x="31" y="566"/>
                  </a:lnTo>
                  <a:lnTo>
                    <a:pt x="23" y="566"/>
                  </a:lnTo>
                  <a:lnTo>
                    <a:pt x="23" y="559"/>
                  </a:lnTo>
                  <a:lnTo>
                    <a:pt x="16" y="559"/>
                  </a:lnTo>
                  <a:lnTo>
                    <a:pt x="16" y="551"/>
                  </a:lnTo>
                  <a:lnTo>
                    <a:pt x="16" y="543"/>
                  </a:lnTo>
                  <a:lnTo>
                    <a:pt x="16" y="536"/>
                  </a:lnTo>
                  <a:lnTo>
                    <a:pt x="23" y="536"/>
                  </a:lnTo>
                  <a:lnTo>
                    <a:pt x="23" y="528"/>
                  </a:lnTo>
                  <a:lnTo>
                    <a:pt x="16" y="528"/>
                  </a:lnTo>
                  <a:lnTo>
                    <a:pt x="16" y="520"/>
                  </a:lnTo>
                  <a:lnTo>
                    <a:pt x="16" y="513"/>
                  </a:lnTo>
                  <a:lnTo>
                    <a:pt x="16" y="505"/>
                  </a:lnTo>
                  <a:lnTo>
                    <a:pt x="23" y="505"/>
                  </a:lnTo>
                  <a:lnTo>
                    <a:pt x="23" y="497"/>
                  </a:lnTo>
                  <a:lnTo>
                    <a:pt x="31" y="497"/>
                  </a:lnTo>
                  <a:lnTo>
                    <a:pt x="31" y="490"/>
                  </a:lnTo>
                  <a:lnTo>
                    <a:pt x="23" y="490"/>
                  </a:lnTo>
                  <a:lnTo>
                    <a:pt x="23" y="482"/>
                  </a:lnTo>
                  <a:lnTo>
                    <a:pt x="31" y="482"/>
                  </a:lnTo>
                  <a:lnTo>
                    <a:pt x="31" y="474"/>
                  </a:lnTo>
                  <a:lnTo>
                    <a:pt x="31" y="467"/>
                  </a:lnTo>
                  <a:lnTo>
                    <a:pt x="23" y="467"/>
                  </a:lnTo>
                  <a:lnTo>
                    <a:pt x="31" y="467"/>
                  </a:lnTo>
                  <a:lnTo>
                    <a:pt x="23" y="467"/>
                  </a:lnTo>
                  <a:lnTo>
                    <a:pt x="23" y="459"/>
                  </a:lnTo>
                  <a:lnTo>
                    <a:pt x="23" y="452"/>
                  </a:lnTo>
                  <a:lnTo>
                    <a:pt x="23" y="444"/>
                  </a:lnTo>
                  <a:lnTo>
                    <a:pt x="23" y="436"/>
                  </a:lnTo>
                  <a:lnTo>
                    <a:pt x="23" y="429"/>
                  </a:lnTo>
                  <a:lnTo>
                    <a:pt x="23" y="421"/>
                  </a:lnTo>
                  <a:lnTo>
                    <a:pt x="23" y="413"/>
                  </a:lnTo>
                  <a:lnTo>
                    <a:pt x="23" y="406"/>
                  </a:lnTo>
                  <a:lnTo>
                    <a:pt x="23" y="398"/>
                  </a:lnTo>
                  <a:lnTo>
                    <a:pt x="23" y="390"/>
                  </a:lnTo>
                  <a:lnTo>
                    <a:pt x="31" y="390"/>
                  </a:lnTo>
                  <a:lnTo>
                    <a:pt x="31" y="383"/>
                  </a:lnTo>
                  <a:lnTo>
                    <a:pt x="23" y="383"/>
                  </a:lnTo>
                  <a:lnTo>
                    <a:pt x="31" y="383"/>
                  </a:lnTo>
                  <a:lnTo>
                    <a:pt x="31" y="375"/>
                  </a:lnTo>
                  <a:lnTo>
                    <a:pt x="23" y="375"/>
                  </a:lnTo>
                  <a:lnTo>
                    <a:pt x="16" y="375"/>
                  </a:lnTo>
                  <a:lnTo>
                    <a:pt x="8" y="375"/>
                  </a:lnTo>
                  <a:lnTo>
                    <a:pt x="8" y="367"/>
                  </a:lnTo>
                  <a:lnTo>
                    <a:pt x="8" y="360"/>
                  </a:lnTo>
                  <a:lnTo>
                    <a:pt x="0" y="360"/>
                  </a:lnTo>
                  <a:lnTo>
                    <a:pt x="0" y="352"/>
                  </a:lnTo>
                  <a:lnTo>
                    <a:pt x="0" y="344"/>
                  </a:lnTo>
                  <a:lnTo>
                    <a:pt x="0" y="352"/>
                  </a:lnTo>
                  <a:lnTo>
                    <a:pt x="8" y="344"/>
                  </a:lnTo>
                  <a:lnTo>
                    <a:pt x="16" y="344"/>
                  </a:lnTo>
                  <a:lnTo>
                    <a:pt x="16" y="337"/>
                  </a:lnTo>
                  <a:lnTo>
                    <a:pt x="23" y="337"/>
                  </a:lnTo>
                  <a:lnTo>
                    <a:pt x="23" y="344"/>
                  </a:lnTo>
                  <a:lnTo>
                    <a:pt x="23" y="337"/>
                  </a:lnTo>
                  <a:lnTo>
                    <a:pt x="31" y="337"/>
                  </a:lnTo>
                  <a:lnTo>
                    <a:pt x="31" y="329"/>
                  </a:lnTo>
                  <a:lnTo>
                    <a:pt x="23" y="321"/>
                  </a:lnTo>
                  <a:lnTo>
                    <a:pt x="31" y="321"/>
                  </a:lnTo>
                  <a:lnTo>
                    <a:pt x="23" y="321"/>
                  </a:lnTo>
                  <a:lnTo>
                    <a:pt x="23" y="314"/>
                  </a:lnTo>
                  <a:lnTo>
                    <a:pt x="31" y="314"/>
                  </a:lnTo>
                  <a:lnTo>
                    <a:pt x="31" y="306"/>
                  </a:lnTo>
                  <a:lnTo>
                    <a:pt x="31" y="298"/>
                  </a:lnTo>
                  <a:lnTo>
                    <a:pt x="31" y="291"/>
                  </a:lnTo>
                  <a:lnTo>
                    <a:pt x="39" y="283"/>
                  </a:lnTo>
                  <a:lnTo>
                    <a:pt x="46" y="283"/>
                  </a:lnTo>
                  <a:lnTo>
                    <a:pt x="46" y="275"/>
                  </a:lnTo>
                  <a:lnTo>
                    <a:pt x="46" y="268"/>
                  </a:lnTo>
                  <a:lnTo>
                    <a:pt x="54" y="268"/>
                  </a:lnTo>
                  <a:lnTo>
                    <a:pt x="46" y="260"/>
                  </a:lnTo>
                  <a:lnTo>
                    <a:pt x="46" y="252"/>
                  </a:lnTo>
                  <a:lnTo>
                    <a:pt x="54" y="252"/>
                  </a:lnTo>
                  <a:lnTo>
                    <a:pt x="46" y="252"/>
                  </a:lnTo>
                  <a:lnTo>
                    <a:pt x="46" y="245"/>
                  </a:lnTo>
                  <a:lnTo>
                    <a:pt x="54" y="245"/>
                  </a:lnTo>
                  <a:lnTo>
                    <a:pt x="62" y="245"/>
                  </a:lnTo>
                  <a:lnTo>
                    <a:pt x="62" y="237"/>
                  </a:lnTo>
                  <a:lnTo>
                    <a:pt x="69" y="237"/>
                  </a:lnTo>
                  <a:lnTo>
                    <a:pt x="69" y="229"/>
                  </a:lnTo>
                  <a:lnTo>
                    <a:pt x="69" y="222"/>
                  </a:lnTo>
                  <a:lnTo>
                    <a:pt x="62" y="222"/>
                  </a:lnTo>
                  <a:lnTo>
                    <a:pt x="62" y="229"/>
                  </a:lnTo>
                  <a:lnTo>
                    <a:pt x="62" y="222"/>
                  </a:lnTo>
                  <a:lnTo>
                    <a:pt x="62" y="214"/>
                  </a:lnTo>
                  <a:lnTo>
                    <a:pt x="54" y="214"/>
                  </a:lnTo>
                  <a:lnTo>
                    <a:pt x="62" y="214"/>
                  </a:lnTo>
                  <a:lnTo>
                    <a:pt x="62" y="206"/>
                  </a:lnTo>
                  <a:lnTo>
                    <a:pt x="62" y="199"/>
                  </a:lnTo>
                  <a:lnTo>
                    <a:pt x="62" y="191"/>
                  </a:lnTo>
                  <a:lnTo>
                    <a:pt x="69" y="191"/>
                  </a:lnTo>
                  <a:lnTo>
                    <a:pt x="69" y="184"/>
                  </a:lnTo>
                  <a:lnTo>
                    <a:pt x="62" y="184"/>
                  </a:lnTo>
                  <a:lnTo>
                    <a:pt x="62" y="176"/>
                  </a:lnTo>
                  <a:lnTo>
                    <a:pt x="54" y="176"/>
                  </a:lnTo>
                  <a:lnTo>
                    <a:pt x="54" y="168"/>
                  </a:lnTo>
                  <a:lnTo>
                    <a:pt x="62" y="161"/>
                  </a:lnTo>
                  <a:lnTo>
                    <a:pt x="62" y="168"/>
                  </a:lnTo>
                  <a:lnTo>
                    <a:pt x="69" y="168"/>
                  </a:lnTo>
                  <a:lnTo>
                    <a:pt x="77" y="168"/>
                  </a:lnTo>
                  <a:lnTo>
                    <a:pt x="85" y="168"/>
                  </a:lnTo>
                  <a:lnTo>
                    <a:pt x="85" y="176"/>
                  </a:lnTo>
                  <a:lnTo>
                    <a:pt x="92" y="176"/>
                  </a:lnTo>
                  <a:lnTo>
                    <a:pt x="92" y="168"/>
                  </a:lnTo>
                  <a:lnTo>
                    <a:pt x="92" y="161"/>
                  </a:lnTo>
                  <a:lnTo>
                    <a:pt x="85" y="161"/>
                  </a:lnTo>
                  <a:lnTo>
                    <a:pt x="85" y="153"/>
                  </a:lnTo>
                  <a:lnTo>
                    <a:pt x="85" y="145"/>
                  </a:lnTo>
                  <a:lnTo>
                    <a:pt x="85" y="138"/>
                  </a:lnTo>
                  <a:lnTo>
                    <a:pt x="92" y="138"/>
                  </a:lnTo>
                  <a:lnTo>
                    <a:pt x="92" y="130"/>
                  </a:lnTo>
                  <a:lnTo>
                    <a:pt x="100" y="130"/>
                  </a:lnTo>
                  <a:lnTo>
                    <a:pt x="100" y="138"/>
                  </a:lnTo>
                  <a:lnTo>
                    <a:pt x="100" y="130"/>
                  </a:lnTo>
                  <a:lnTo>
                    <a:pt x="108" y="130"/>
                  </a:lnTo>
                  <a:lnTo>
                    <a:pt x="108" y="122"/>
                  </a:lnTo>
                  <a:lnTo>
                    <a:pt x="115" y="122"/>
                  </a:lnTo>
                  <a:lnTo>
                    <a:pt x="123" y="122"/>
                  </a:lnTo>
                  <a:lnTo>
                    <a:pt x="123" y="115"/>
                  </a:lnTo>
                  <a:lnTo>
                    <a:pt x="123" y="122"/>
                  </a:lnTo>
                  <a:lnTo>
                    <a:pt x="123" y="115"/>
                  </a:lnTo>
                  <a:lnTo>
                    <a:pt x="131" y="115"/>
                  </a:lnTo>
                  <a:lnTo>
                    <a:pt x="123" y="107"/>
                  </a:lnTo>
                  <a:lnTo>
                    <a:pt x="131" y="107"/>
                  </a:lnTo>
                  <a:lnTo>
                    <a:pt x="131" y="99"/>
                  </a:lnTo>
                  <a:lnTo>
                    <a:pt x="138" y="99"/>
                  </a:lnTo>
                  <a:lnTo>
                    <a:pt x="138" y="92"/>
                  </a:lnTo>
                  <a:lnTo>
                    <a:pt x="146" y="92"/>
                  </a:lnTo>
                  <a:lnTo>
                    <a:pt x="146" y="84"/>
                  </a:lnTo>
                  <a:lnTo>
                    <a:pt x="146" y="76"/>
                  </a:lnTo>
                  <a:lnTo>
                    <a:pt x="146" y="69"/>
                  </a:lnTo>
                  <a:lnTo>
                    <a:pt x="154" y="69"/>
                  </a:lnTo>
                  <a:lnTo>
                    <a:pt x="161" y="69"/>
                  </a:lnTo>
                  <a:lnTo>
                    <a:pt x="161" y="61"/>
                  </a:lnTo>
                  <a:lnTo>
                    <a:pt x="161" y="53"/>
                  </a:lnTo>
                  <a:lnTo>
                    <a:pt x="161" y="61"/>
                  </a:lnTo>
                  <a:lnTo>
                    <a:pt x="161" y="53"/>
                  </a:lnTo>
                  <a:lnTo>
                    <a:pt x="169" y="61"/>
                  </a:lnTo>
                  <a:lnTo>
                    <a:pt x="169" y="53"/>
                  </a:lnTo>
                  <a:lnTo>
                    <a:pt x="169" y="61"/>
                  </a:lnTo>
                  <a:lnTo>
                    <a:pt x="169" y="53"/>
                  </a:lnTo>
                  <a:lnTo>
                    <a:pt x="169" y="46"/>
                  </a:lnTo>
                  <a:lnTo>
                    <a:pt x="161" y="46"/>
                  </a:lnTo>
                  <a:lnTo>
                    <a:pt x="154" y="46"/>
                  </a:lnTo>
                  <a:lnTo>
                    <a:pt x="154" y="38"/>
                  </a:lnTo>
                  <a:lnTo>
                    <a:pt x="161" y="38"/>
                  </a:lnTo>
                  <a:lnTo>
                    <a:pt x="161" y="30"/>
                  </a:lnTo>
                  <a:lnTo>
                    <a:pt x="161" y="23"/>
                  </a:lnTo>
                  <a:lnTo>
                    <a:pt x="161" y="15"/>
                  </a:lnTo>
                  <a:lnTo>
                    <a:pt x="154" y="15"/>
                  </a:lnTo>
                  <a:lnTo>
                    <a:pt x="161" y="15"/>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38" name="Google Shape;1438;p70"/>
            <p:cNvSpPr/>
            <p:nvPr/>
          </p:nvSpPr>
          <p:spPr>
            <a:xfrm>
              <a:off x="3011488" y="4237038"/>
              <a:ext cx="801687" cy="1190625"/>
            </a:xfrm>
            <a:custGeom>
              <a:avLst/>
              <a:gdLst/>
              <a:ahLst/>
              <a:cxnLst/>
              <a:rect l="l" t="t" r="r" b="b"/>
              <a:pathLst>
                <a:path w="505" h="750" extrusionOk="0">
                  <a:moveTo>
                    <a:pt x="459" y="161"/>
                  </a:moveTo>
                  <a:lnTo>
                    <a:pt x="467" y="161"/>
                  </a:lnTo>
                  <a:lnTo>
                    <a:pt x="474" y="161"/>
                  </a:lnTo>
                  <a:lnTo>
                    <a:pt x="474" y="168"/>
                  </a:lnTo>
                  <a:lnTo>
                    <a:pt x="482" y="168"/>
                  </a:lnTo>
                  <a:lnTo>
                    <a:pt x="490" y="168"/>
                  </a:lnTo>
                  <a:lnTo>
                    <a:pt x="490" y="176"/>
                  </a:lnTo>
                  <a:lnTo>
                    <a:pt x="497" y="176"/>
                  </a:lnTo>
                  <a:lnTo>
                    <a:pt x="497" y="184"/>
                  </a:lnTo>
                  <a:lnTo>
                    <a:pt x="505" y="184"/>
                  </a:lnTo>
                  <a:lnTo>
                    <a:pt x="505" y="191"/>
                  </a:lnTo>
                  <a:lnTo>
                    <a:pt x="505" y="199"/>
                  </a:lnTo>
                  <a:lnTo>
                    <a:pt x="497" y="199"/>
                  </a:lnTo>
                  <a:lnTo>
                    <a:pt x="497" y="207"/>
                  </a:lnTo>
                  <a:lnTo>
                    <a:pt x="497" y="214"/>
                  </a:lnTo>
                  <a:lnTo>
                    <a:pt x="497" y="222"/>
                  </a:lnTo>
                  <a:lnTo>
                    <a:pt x="497" y="230"/>
                  </a:lnTo>
                  <a:lnTo>
                    <a:pt x="497" y="237"/>
                  </a:lnTo>
                  <a:lnTo>
                    <a:pt x="505" y="237"/>
                  </a:lnTo>
                  <a:lnTo>
                    <a:pt x="497" y="237"/>
                  </a:lnTo>
                  <a:lnTo>
                    <a:pt x="505" y="237"/>
                  </a:lnTo>
                  <a:lnTo>
                    <a:pt x="505" y="245"/>
                  </a:lnTo>
                  <a:lnTo>
                    <a:pt x="505" y="253"/>
                  </a:lnTo>
                  <a:lnTo>
                    <a:pt x="497" y="253"/>
                  </a:lnTo>
                  <a:lnTo>
                    <a:pt x="497" y="260"/>
                  </a:lnTo>
                  <a:lnTo>
                    <a:pt x="497" y="268"/>
                  </a:lnTo>
                  <a:lnTo>
                    <a:pt x="497" y="276"/>
                  </a:lnTo>
                  <a:lnTo>
                    <a:pt x="497" y="283"/>
                  </a:lnTo>
                  <a:lnTo>
                    <a:pt x="505" y="283"/>
                  </a:lnTo>
                  <a:lnTo>
                    <a:pt x="505" y="291"/>
                  </a:lnTo>
                  <a:lnTo>
                    <a:pt x="497" y="291"/>
                  </a:lnTo>
                  <a:lnTo>
                    <a:pt x="497" y="299"/>
                  </a:lnTo>
                  <a:lnTo>
                    <a:pt x="505" y="299"/>
                  </a:lnTo>
                  <a:lnTo>
                    <a:pt x="505" y="306"/>
                  </a:lnTo>
                  <a:lnTo>
                    <a:pt x="497" y="306"/>
                  </a:lnTo>
                  <a:lnTo>
                    <a:pt x="497" y="314"/>
                  </a:lnTo>
                  <a:lnTo>
                    <a:pt x="490" y="314"/>
                  </a:lnTo>
                  <a:lnTo>
                    <a:pt x="482" y="314"/>
                  </a:lnTo>
                  <a:lnTo>
                    <a:pt x="482" y="321"/>
                  </a:lnTo>
                  <a:lnTo>
                    <a:pt x="474" y="321"/>
                  </a:lnTo>
                  <a:lnTo>
                    <a:pt x="474" y="314"/>
                  </a:lnTo>
                  <a:lnTo>
                    <a:pt x="474" y="306"/>
                  </a:lnTo>
                  <a:lnTo>
                    <a:pt x="467" y="306"/>
                  </a:lnTo>
                  <a:lnTo>
                    <a:pt x="459" y="306"/>
                  </a:lnTo>
                  <a:lnTo>
                    <a:pt x="459" y="299"/>
                  </a:lnTo>
                  <a:lnTo>
                    <a:pt x="451" y="299"/>
                  </a:lnTo>
                  <a:lnTo>
                    <a:pt x="451" y="291"/>
                  </a:lnTo>
                  <a:lnTo>
                    <a:pt x="451" y="283"/>
                  </a:lnTo>
                  <a:lnTo>
                    <a:pt x="444" y="283"/>
                  </a:lnTo>
                  <a:lnTo>
                    <a:pt x="444" y="276"/>
                  </a:lnTo>
                  <a:lnTo>
                    <a:pt x="444" y="283"/>
                  </a:lnTo>
                  <a:lnTo>
                    <a:pt x="436" y="276"/>
                  </a:lnTo>
                  <a:lnTo>
                    <a:pt x="436" y="283"/>
                  </a:lnTo>
                  <a:lnTo>
                    <a:pt x="436" y="291"/>
                  </a:lnTo>
                  <a:lnTo>
                    <a:pt x="428" y="291"/>
                  </a:lnTo>
                  <a:lnTo>
                    <a:pt x="421" y="291"/>
                  </a:lnTo>
                  <a:lnTo>
                    <a:pt x="421" y="299"/>
                  </a:lnTo>
                  <a:lnTo>
                    <a:pt x="413" y="299"/>
                  </a:lnTo>
                  <a:lnTo>
                    <a:pt x="413" y="291"/>
                  </a:lnTo>
                  <a:lnTo>
                    <a:pt x="413" y="299"/>
                  </a:lnTo>
                  <a:lnTo>
                    <a:pt x="413" y="291"/>
                  </a:lnTo>
                  <a:lnTo>
                    <a:pt x="405" y="291"/>
                  </a:lnTo>
                  <a:lnTo>
                    <a:pt x="398" y="291"/>
                  </a:lnTo>
                  <a:lnTo>
                    <a:pt x="398" y="299"/>
                  </a:lnTo>
                  <a:lnTo>
                    <a:pt x="398" y="306"/>
                  </a:lnTo>
                  <a:lnTo>
                    <a:pt x="390" y="306"/>
                  </a:lnTo>
                  <a:lnTo>
                    <a:pt x="390" y="314"/>
                  </a:lnTo>
                  <a:lnTo>
                    <a:pt x="382" y="314"/>
                  </a:lnTo>
                  <a:lnTo>
                    <a:pt x="382" y="321"/>
                  </a:lnTo>
                  <a:lnTo>
                    <a:pt x="390" y="321"/>
                  </a:lnTo>
                  <a:lnTo>
                    <a:pt x="390" y="329"/>
                  </a:lnTo>
                  <a:lnTo>
                    <a:pt x="390" y="337"/>
                  </a:lnTo>
                  <a:lnTo>
                    <a:pt x="390" y="344"/>
                  </a:lnTo>
                  <a:lnTo>
                    <a:pt x="398" y="344"/>
                  </a:lnTo>
                  <a:lnTo>
                    <a:pt x="398" y="352"/>
                  </a:lnTo>
                  <a:lnTo>
                    <a:pt x="390" y="352"/>
                  </a:lnTo>
                  <a:lnTo>
                    <a:pt x="398" y="352"/>
                  </a:lnTo>
                  <a:lnTo>
                    <a:pt x="398" y="360"/>
                  </a:lnTo>
                  <a:lnTo>
                    <a:pt x="390" y="360"/>
                  </a:lnTo>
                  <a:lnTo>
                    <a:pt x="398" y="367"/>
                  </a:lnTo>
                  <a:lnTo>
                    <a:pt x="390" y="367"/>
                  </a:lnTo>
                  <a:lnTo>
                    <a:pt x="390" y="375"/>
                  </a:lnTo>
                  <a:lnTo>
                    <a:pt x="390" y="383"/>
                  </a:lnTo>
                  <a:lnTo>
                    <a:pt x="398" y="383"/>
                  </a:lnTo>
                  <a:lnTo>
                    <a:pt x="390" y="383"/>
                  </a:lnTo>
                  <a:lnTo>
                    <a:pt x="390" y="390"/>
                  </a:lnTo>
                  <a:lnTo>
                    <a:pt x="382" y="390"/>
                  </a:lnTo>
                  <a:lnTo>
                    <a:pt x="375" y="390"/>
                  </a:lnTo>
                  <a:lnTo>
                    <a:pt x="375" y="398"/>
                  </a:lnTo>
                  <a:lnTo>
                    <a:pt x="367" y="398"/>
                  </a:lnTo>
                  <a:lnTo>
                    <a:pt x="367" y="406"/>
                  </a:lnTo>
                  <a:lnTo>
                    <a:pt x="359" y="406"/>
                  </a:lnTo>
                  <a:lnTo>
                    <a:pt x="359" y="413"/>
                  </a:lnTo>
                  <a:lnTo>
                    <a:pt x="352" y="413"/>
                  </a:lnTo>
                  <a:lnTo>
                    <a:pt x="352" y="421"/>
                  </a:lnTo>
                  <a:lnTo>
                    <a:pt x="352" y="429"/>
                  </a:lnTo>
                  <a:lnTo>
                    <a:pt x="352" y="436"/>
                  </a:lnTo>
                  <a:lnTo>
                    <a:pt x="352" y="444"/>
                  </a:lnTo>
                  <a:lnTo>
                    <a:pt x="352" y="452"/>
                  </a:lnTo>
                  <a:lnTo>
                    <a:pt x="352" y="459"/>
                  </a:lnTo>
                  <a:lnTo>
                    <a:pt x="359" y="459"/>
                  </a:lnTo>
                  <a:lnTo>
                    <a:pt x="359" y="467"/>
                  </a:lnTo>
                  <a:lnTo>
                    <a:pt x="367" y="467"/>
                  </a:lnTo>
                  <a:lnTo>
                    <a:pt x="367" y="475"/>
                  </a:lnTo>
                  <a:lnTo>
                    <a:pt x="375" y="475"/>
                  </a:lnTo>
                  <a:lnTo>
                    <a:pt x="375" y="482"/>
                  </a:lnTo>
                  <a:lnTo>
                    <a:pt x="375" y="490"/>
                  </a:lnTo>
                  <a:lnTo>
                    <a:pt x="375" y="498"/>
                  </a:lnTo>
                  <a:lnTo>
                    <a:pt x="382" y="498"/>
                  </a:lnTo>
                  <a:lnTo>
                    <a:pt x="375" y="505"/>
                  </a:lnTo>
                  <a:lnTo>
                    <a:pt x="375" y="513"/>
                  </a:lnTo>
                  <a:lnTo>
                    <a:pt x="375" y="521"/>
                  </a:lnTo>
                  <a:lnTo>
                    <a:pt x="382" y="521"/>
                  </a:lnTo>
                  <a:lnTo>
                    <a:pt x="382" y="528"/>
                  </a:lnTo>
                  <a:lnTo>
                    <a:pt x="390" y="528"/>
                  </a:lnTo>
                  <a:lnTo>
                    <a:pt x="390" y="536"/>
                  </a:lnTo>
                  <a:lnTo>
                    <a:pt x="390" y="544"/>
                  </a:lnTo>
                  <a:lnTo>
                    <a:pt x="398" y="544"/>
                  </a:lnTo>
                  <a:lnTo>
                    <a:pt x="398" y="551"/>
                  </a:lnTo>
                  <a:lnTo>
                    <a:pt x="405" y="551"/>
                  </a:lnTo>
                  <a:lnTo>
                    <a:pt x="405" y="559"/>
                  </a:lnTo>
                  <a:lnTo>
                    <a:pt x="398" y="559"/>
                  </a:lnTo>
                  <a:lnTo>
                    <a:pt x="398" y="567"/>
                  </a:lnTo>
                  <a:lnTo>
                    <a:pt x="405" y="567"/>
                  </a:lnTo>
                  <a:lnTo>
                    <a:pt x="413" y="567"/>
                  </a:lnTo>
                  <a:lnTo>
                    <a:pt x="421" y="559"/>
                  </a:lnTo>
                  <a:lnTo>
                    <a:pt x="428" y="559"/>
                  </a:lnTo>
                  <a:lnTo>
                    <a:pt x="428" y="567"/>
                  </a:lnTo>
                  <a:lnTo>
                    <a:pt x="436" y="567"/>
                  </a:lnTo>
                  <a:lnTo>
                    <a:pt x="436" y="574"/>
                  </a:lnTo>
                  <a:lnTo>
                    <a:pt x="428" y="574"/>
                  </a:lnTo>
                  <a:lnTo>
                    <a:pt x="428" y="582"/>
                  </a:lnTo>
                  <a:lnTo>
                    <a:pt x="428" y="589"/>
                  </a:lnTo>
                  <a:lnTo>
                    <a:pt x="421" y="589"/>
                  </a:lnTo>
                  <a:lnTo>
                    <a:pt x="413" y="589"/>
                  </a:lnTo>
                  <a:lnTo>
                    <a:pt x="413" y="597"/>
                  </a:lnTo>
                  <a:lnTo>
                    <a:pt x="413" y="605"/>
                  </a:lnTo>
                  <a:lnTo>
                    <a:pt x="413" y="612"/>
                  </a:lnTo>
                  <a:lnTo>
                    <a:pt x="413" y="620"/>
                  </a:lnTo>
                  <a:lnTo>
                    <a:pt x="413" y="628"/>
                  </a:lnTo>
                  <a:lnTo>
                    <a:pt x="413" y="635"/>
                  </a:lnTo>
                  <a:lnTo>
                    <a:pt x="405" y="635"/>
                  </a:lnTo>
                  <a:lnTo>
                    <a:pt x="405" y="643"/>
                  </a:lnTo>
                  <a:lnTo>
                    <a:pt x="398" y="643"/>
                  </a:lnTo>
                  <a:lnTo>
                    <a:pt x="398" y="651"/>
                  </a:lnTo>
                  <a:lnTo>
                    <a:pt x="390" y="651"/>
                  </a:lnTo>
                  <a:lnTo>
                    <a:pt x="382" y="651"/>
                  </a:lnTo>
                  <a:lnTo>
                    <a:pt x="375" y="651"/>
                  </a:lnTo>
                  <a:lnTo>
                    <a:pt x="375" y="658"/>
                  </a:lnTo>
                  <a:lnTo>
                    <a:pt x="367" y="658"/>
                  </a:lnTo>
                  <a:lnTo>
                    <a:pt x="375" y="658"/>
                  </a:lnTo>
                  <a:lnTo>
                    <a:pt x="375" y="666"/>
                  </a:lnTo>
                  <a:lnTo>
                    <a:pt x="367" y="666"/>
                  </a:lnTo>
                  <a:lnTo>
                    <a:pt x="375" y="666"/>
                  </a:lnTo>
                  <a:lnTo>
                    <a:pt x="375" y="674"/>
                  </a:lnTo>
                  <a:lnTo>
                    <a:pt x="367" y="674"/>
                  </a:lnTo>
                  <a:lnTo>
                    <a:pt x="375" y="674"/>
                  </a:lnTo>
                  <a:lnTo>
                    <a:pt x="367" y="674"/>
                  </a:lnTo>
                  <a:lnTo>
                    <a:pt x="367" y="681"/>
                  </a:lnTo>
                  <a:lnTo>
                    <a:pt x="375" y="681"/>
                  </a:lnTo>
                  <a:lnTo>
                    <a:pt x="367" y="681"/>
                  </a:lnTo>
                  <a:lnTo>
                    <a:pt x="375" y="681"/>
                  </a:lnTo>
                  <a:lnTo>
                    <a:pt x="367" y="681"/>
                  </a:lnTo>
                  <a:lnTo>
                    <a:pt x="367" y="689"/>
                  </a:lnTo>
                  <a:lnTo>
                    <a:pt x="367" y="697"/>
                  </a:lnTo>
                  <a:lnTo>
                    <a:pt x="367" y="704"/>
                  </a:lnTo>
                  <a:lnTo>
                    <a:pt x="367" y="712"/>
                  </a:lnTo>
                  <a:lnTo>
                    <a:pt x="367" y="720"/>
                  </a:lnTo>
                  <a:lnTo>
                    <a:pt x="375" y="720"/>
                  </a:lnTo>
                  <a:lnTo>
                    <a:pt x="367" y="720"/>
                  </a:lnTo>
                  <a:lnTo>
                    <a:pt x="367" y="727"/>
                  </a:lnTo>
                  <a:lnTo>
                    <a:pt x="367" y="735"/>
                  </a:lnTo>
                  <a:lnTo>
                    <a:pt x="359" y="735"/>
                  </a:lnTo>
                  <a:lnTo>
                    <a:pt x="359" y="743"/>
                  </a:lnTo>
                  <a:lnTo>
                    <a:pt x="352" y="743"/>
                  </a:lnTo>
                  <a:lnTo>
                    <a:pt x="352" y="750"/>
                  </a:lnTo>
                  <a:lnTo>
                    <a:pt x="352" y="743"/>
                  </a:lnTo>
                  <a:lnTo>
                    <a:pt x="352" y="750"/>
                  </a:lnTo>
                  <a:lnTo>
                    <a:pt x="344" y="750"/>
                  </a:lnTo>
                  <a:lnTo>
                    <a:pt x="344" y="743"/>
                  </a:lnTo>
                  <a:lnTo>
                    <a:pt x="344" y="735"/>
                  </a:lnTo>
                  <a:lnTo>
                    <a:pt x="344" y="727"/>
                  </a:lnTo>
                  <a:lnTo>
                    <a:pt x="337" y="727"/>
                  </a:lnTo>
                  <a:lnTo>
                    <a:pt x="344" y="727"/>
                  </a:lnTo>
                  <a:lnTo>
                    <a:pt x="344" y="720"/>
                  </a:lnTo>
                  <a:lnTo>
                    <a:pt x="337" y="720"/>
                  </a:lnTo>
                  <a:lnTo>
                    <a:pt x="337" y="712"/>
                  </a:lnTo>
                  <a:lnTo>
                    <a:pt x="337" y="704"/>
                  </a:lnTo>
                  <a:lnTo>
                    <a:pt x="329" y="704"/>
                  </a:lnTo>
                  <a:lnTo>
                    <a:pt x="329" y="697"/>
                  </a:lnTo>
                  <a:lnTo>
                    <a:pt x="329" y="689"/>
                  </a:lnTo>
                  <a:lnTo>
                    <a:pt x="329" y="681"/>
                  </a:lnTo>
                  <a:lnTo>
                    <a:pt x="321" y="681"/>
                  </a:lnTo>
                  <a:lnTo>
                    <a:pt x="329" y="681"/>
                  </a:lnTo>
                  <a:lnTo>
                    <a:pt x="321" y="681"/>
                  </a:lnTo>
                  <a:lnTo>
                    <a:pt x="321" y="674"/>
                  </a:lnTo>
                  <a:lnTo>
                    <a:pt x="321" y="666"/>
                  </a:lnTo>
                  <a:lnTo>
                    <a:pt x="321" y="674"/>
                  </a:lnTo>
                  <a:lnTo>
                    <a:pt x="321" y="666"/>
                  </a:lnTo>
                  <a:lnTo>
                    <a:pt x="314" y="666"/>
                  </a:lnTo>
                  <a:lnTo>
                    <a:pt x="314" y="674"/>
                  </a:lnTo>
                  <a:lnTo>
                    <a:pt x="306" y="674"/>
                  </a:lnTo>
                  <a:lnTo>
                    <a:pt x="306" y="681"/>
                  </a:lnTo>
                  <a:lnTo>
                    <a:pt x="298" y="681"/>
                  </a:lnTo>
                  <a:lnTo>
                    <a:pt x="298" y="689"/>
                  </a:lnTo>
                  <a:lnTo>
                    <a:pt x="298" y="697"/>
                  </a:lnTo>
                  <a:lnTo>
                    <a:pt x="291" y="697"/>
                  </a:lnTo>
                  <a:lnTo>
                    <a:pt x="291" y="704"/>
                  </a:lnTo>
                  <a:lnTo>
                    <a:pt x="298" y="704"/>
                  </a:lnTo>
                  <a:lnTo>
                    <a:pt x="298" y="712"/>
                  </a:lnTo>
                  <a:lnTo>
                    <a:pt x="291" y="712"/>
                  </a:lnTo>
                  <a:lnTo>
                    <a:pt x="283" y="712"/>
                  </a:lnTo>
                  <a:lnTo>
                    <a:pt x="283" y="704"/>
                  </a:lnTo>
                  <a:lnTo>
                    <a:pt x="291" y="704"/>
                  </a:lnTo>
                  <a:lnTo>
                    <a:pt x="291" y="697"/>
                  </a:lnTo>
                  <a:lnTo>
                    <a:pt x="283" y="697"/>
                  </a:lnTo>
                  <a:lnTo>
                    <a:pt x="283" y="689"/>
                  </a:lnTo>
                  <a:lnTo>
                    <a:pt x="275" y="689"/>
                  </a:lnTo>
                  <a:lnTo>
                    <a:pt x="268" y="689"/>
                  </a:lnTo>
                  <a:lnTo>
                    <a:pt x="260" y="689"/>
                  </a:lnTo>
                  <a:lnTo>
                    <a:pt x="252" y="689"/>
                  </a:lnTo>
                  <a:lnTo>
                    <a:pt x="245" y="689"/>
                  </a:lnTo>
                  <a:lnTo>
                    <a:pt x="245" y="697"/>
                  </a:lnTo>
                  <a:lnTo>
                    <a:pt x="237" y="697"/>
                  </a:lnTo>
                  <a:lnTo>
                    <a:pt x="237" y="689"/>
                  </a:lnTo>
                  <a:lnTo>
                    <a:pt x="229" y="689"/>
                  </a:lnTo>
                  <a:lnTo>
                    <a:pt x="222" y="689"/>
                  </a:lnTo>
                  <a:lnTo>
                    <a:pt x="214" y="689"/>
                  </a:lnTo>
                  <a:lnTo>
                    <a:pt x="214" y="697"/>
                  </a:lnTo>
                  <a:lnTo>
                    <a:pt x="206" y="697"/>
                  </a:lnTo>
                  <a:lnTo>
                    <a:pt x="206" y="704"/>
                  </a:lnTo>
                  <a:lnTo>
                    <a:pt x="206" y="697"/>
                  </a:lnTo>
                  <a:lnTo>
                    <a:pt x="199" y="697"/>
                  </a:lnTo>
                  <a:lnTo>
                    <a:pt x="199" y="704"/>
                  </a:lnTo>
                  <a:lnTo>
                    <a:pt x="191" y="704"/>
                  </a:lnTo>
                  <a:lnTo>
                    <a:pt x="191" y="697"/>
                  </a:lnTo>
                  <a:lnTo>
                    <a:pt x="183" y="697"/>
                  </a:lnTo>
                  <a:lnTo>
                    <a:pt x="183" y="704"/>
                  </a:lnTo>
                  <a:lnTo>
                    <a:pt x="183" y="697"/>
                  </a:lnTo>
                  <a:lnTo>
                    <a:pt x="183" y="704"/>
                  </a:lnTo>
                  <a:lnTo>
                    <a:pt x="183" y="697"/>
                  </a:lnTo>
                  <a:lnTo>
                    <a:pt x="176" y="697"/>
                  </a:lnTo>
                  <a:lnTo>
                    <a:pt x="168" y="697"/>
                  </a:lnTo>
                  <a:lnTo>
                    <a:pt x="160" y="697"/>
                  </a:lnTo>
                  <a:lnTo>
                    <a:pt x="160" y="689"/>
                  </a:lnTo>
                  <a:lnTo>
                    <a:pt x="160" y="681"/>
                  </a:lnTo>
                  <a:lnTo>
                    <a:pt x="153" y="681"/>
                  </a:lnTo>
                  <a:lnTo>
                    <a:pt x="145" y="681"/>
                  </a:lnTo>
                  <a:lnTo>
                    <a:pt x="145" y="674"/>
                  </a:lnTo>
                  <a:lnTo>
                    <a:pt x="153" y="674"/>
                  </a:lnTo>
                  <a:lnTo>
                    <a:pt x="160" y="674"/>
                  </a:lnTo>
                  <a:lnTo>
                    <a:pt x="160" y="666"/>
                  </a:lnTo>
                  <a:lnTo>
                    <a:pt x="168" y="666"/>
                  </a:lnTo>
                  <a:lnTo>
                    <a:pt x="176" y="666"/>
                  </a:lnTo>
                  <a:lnTo>
                    <a:pt x="176" y="658"/>
                  </a:lnTo>
                  <a:lnTo>
                    <a:pt x="176" y="666"/>
                  </a:lnTo>
                  <a:lnTo>
                    <a:pt x="183" y="666"/>
                  </a:lnTo>
                  <a:lnTo>
                    <a:pt x="183" y="658"/>
                  </a:lnTo>
                  <a:lnTo>
                    <a:pt x="191" y="658"/>
                  </a:lnTo>
                  <a:lnTo>
                    <a:pt x="191" y="651"/>
                  </a:lnTo>
                  <a:lnTo>
                    <a:pt x="199" y="651"/>
                  </a:lnTo>
                  <a:lnTo>
                    <a:pt x="199" y="643"/>
                  </a:lnTo>
                  <a:lnTo>
                    <a:pt x="199" y="635"/>
                  </a:lnTo>
                  <a:lnTo>
                    <a:pt x="199" y="628"/>
                  </a:lnTo>
                  <a:lnTo>
                    <a:pt x="191" y="628"/>
                  </a:lnTo>
                  <a:lnTo>
                    <a:pt x="191" y="620"/>
                  </a:lnTo>
                  <a:lnTo>
                    <a:pt x="199" y="620"/>
                  </a:lnTo>
                  <a:lnTo>
                    <a:pt x="199" y="612"/>
                  </a:lnTo>
                  <a:lnTo>
                    <a:pt x="191" y="612"/>
                  </a:lnTo>
                  <a:lnTo>
                    <a:pt x="191" y="605"/>
                  </a:lnTo>
                  <a:lnTo>
                    <a:pt x="183" y="605"/>
                  </a:lnTo>
                  <a:lnTo>
                    <a:pt x="183" y="597"/>
                  </a:lnTo>
                  <a:lnTo>
                    <a:pt x="176" y="597"/>
                  </a:lnTo>
                  <a:lnTo>
                    <a:pt x="176" y="589"/>
                  </a:lnTo>
                  <a:lnTo>
                    <a:pt x="168" y="589"/>
                  </a:lnTo>
                  <a:lnTo>
                    <a:pt x="160" y="589"/>
                  </a:lnTo>
                  <a:lnTo>
                    <a:pt x="153" y="589"/>
                  </a:lnTo>
                  <a:lnTo>
                    <a:pt x="153" y="582"/>
                  </a:lnTo>
                  <a:lnTo>
                    <a:pt x="145" y="582"/>
                  </a:lnTo>
                  <a:lnTo>
                    <a:pt x="137" y="582"/>
                  </a:lnTo>
                  <a:lnTo>
                    <a:pt x="130" y="582"/>
                  </a:lnTo>
                  <a:lnTo>
                    <a:pt x="122" y="582"/>
                  </a:lnTo>
                  <a:lnTo>
                    <a:pt x="122" y="589"/>
                  </a:lnTo>
                  <a:lnTo>
                    <a:pt x="114" y="589"/>
                  </a:lnTo>
                  <a:lnTo>
                    <a:pt x="107" y="589"/>
                  </a:lnTo>
                  <a:lnTo>
                    <a:pt x="99" y="589"/>
                  </a:lnTo>
                  <a:lnTo>
                    <a:pt x="91" y="589"/>
                  </a:lnTo>
                  <a:lnTo>
                    <a:pt x="91" y="582"/>
                  </a:lnTo>
                  <a:lnTo>
                    <a:pt x="84" y="574"/>
                  </a:lnTo>
                  <a:lnTo>
                    <a:pt x="91" y="574"/>
                  </a:lnTo>
                  <a:lnTo>
                    <a:pt x="91" y="567"/>
                  </a:lnTo>
                  <a:lnTo>
                    <a:pt x="91" y="559"/>
                  </a:lnTo>
                  <a:lnTo>
                    <a:pt x="91" y="551"/>
                  </a:lnTo>
                  <a:lnTo>
                    <a:pt x="84" y="551"/>
                  </a:lnTo>
                  <a:lnTo>
                    <a:pt x="84" y="559"/>
                  </a:lnTo>
                  <a:lnTo>
                    <a:pt x="84" y="551"/>
                  </a:lnTo>
                  <a:lnTo>
                    <a:pt x="84" y="544"/>
                  </a:lnTo>
                  <a:lnTo>
                    <a:pt x="76" y="544"/>
                  </a:lnTo>
                  <a:lnTo>
                    <a:pt x="84" y="544"/>
                  </a:lnTo>
                  <a:lnTo>
                    <a:pt x="84" y="536"/>
                  </a:lnTo>
                  <a:lnTo>
                    <a:pt x="76" y="536"/>
                  </a:lnTo>
                  <a:lnTo>
                    <a:pt x="69" y="536"/>
                  </a:lnTo>
                  <a:lnTo>
                    <a:pt x="69" y="528"/>
                  </a:lnTo>
                  <a:lnTo>
                    <a:pt x="61" y="528"/>
                  </a:lnTo>
                  <a:lnTo>
                    <a:pt x="61" y="521"/>
                  </a:lnTo>
                  <a:lnTo>
                    <a:pt x="69" y="521"/>
                  </a:lnTo>
                  <a:lnTo>
                    <a:pt x="69" y="513"/>
                  </a:lnTo>
                  <a:lnTo>
                    <a:pt x="69" y="505"/>
                  </a:lnTo>
                  <a:lnTo>
                    <a:pt x="76" y="505"/>
                  </a:lnTo>
                  <a:lnTo>
                    <a:pt x="69" y="505"/>
                  </a:lnTo>
                  <a:lnTo>
                    <a:pt x="61" y="505"/>
                  </a:lnTo>
                  <a:lnTo>
                    <a:pt x="61" y="498"/>
                  </a:lnTo>
                  <a:lnTo>
                    <a:pt x="61" y="505"/>
                  </a:lnTo>
                  <a:lnTo>
                    <a:pt x="61" y="498"/>
                  </a:lnTo>
                  <a:lnTo>
                    <a:pt x="61" y="490"/>
                  </a:lnTo>
                  <a:lnTo>
                    <a:pt x="69" y="490"/>
                  </a:lnTo>
                  <a:lnTo>
                    <a:pt x="69" y="482"/>
                  </a:lnTo>
                  <a:lnTo>
                    <a:pt x="61" y="482"/>
                  </a:lnTo>
                  <a:lnTo>
                    <a:pt x="53" y="482"/>
                  </a:lnTo>
                  <a:lnTo>
                    <a:pt x="61" y="482"/>
                  </a:lnTo>
                  <a:lnTo>
                    <a:pt x="53" y="482"/>
                  </a:lnTo>
                  <a:lnTo>
                    <a:pt x="61" y="482"/>
                  </a:lnTo>
                  <a:lnTo>
                    <a:pt x="61" y="475"/>
                  </a:lnTo>
                  <a:lnTo>
                    <a:pt x="61" y="467"/>
                  </a:lnTo>
                  <a:lnTo>
                    <a:pt x="53" y="467"/>
                  </a:lnTo>
                  <a:lnTo>
                    <a:pt x="53" y="459"/>
                  </a:lnTo>
                  <a:lnTo>
                    <a:pt x="46" y="459"/>
                  </a:lnTo>
                  <a:lnTo>
                    <a:pt x="46" y="452"/>
                  </a:lnTo>
                  <a:lnTo>
                    <a:pt x="38" y="452"/>
                  </a:lnTo>
                  <a:lnTo>
                    <a:pt x="38" y="444"/>
                  </a:lnTo>
                  <a:lnTo>
                    <a:pt x="38" y="436"/>
                  </a:lnTo>
                  <a:lnTo>
                    <a:pt x="38" y="429"/>
                  </a:lnTo>
                  <a:lnTo>
                    <a:pt x="38" y="421"/>
                  </a:lnTo>
                  <a:lnTo>
                    <a:pt x="30" y="421"/>
                  </a:lnTo>
                  <a:lnTo>
                    <a:pt x="30" y="413"/>
                  </a:lnTo>
                  <a:lnTo>
                    <a:pt x="38" y="413"/>
                  </a:lnTo>
                  <a:lnTo>
                    <a:pt x="30" y="413"/>
                  </a:lnTo>
                  <a:lnTo>
                    <a:pt x="38" y="413"/>
                  </a:lnTo>
                  <a:lnTo>
                    <a:pt x="38" y="406"/>
                  </a:lnTo>
                  <a:lnTo>
                    <a:pt x="46" y="406"/>
                  </a:lnTo>
                  <a:lnTo>
                    <a:pt x="38" y="406"/>
                  </a:lnTo>
                  <a:lnTo>
                    <a:pt x="38" y="398"/>
                  </a:lnTo>
                  <a:lnTo>
                    <a:pt x="38" y="406"/>
                  </a:lnTo>
                  <a:lnTo>
                    <a:pt x="38" y="398"/>
                  </a:lnTo>
                  <a:lnTo>
                    <a:pt x="38" y="390"/>
                  </a:lnTo>
                  <a:lnTo>
                    <a:pt x="30" y="390"/>
                  </a:lnTo>
                  <a:lnTo>
                    <a:pt x="30" y="383"/>
                  </a:lnTo>
                  <a:lnTo>
                    <a:pt x="23" y="383"/>
                  </a:lnTo>
                  <a:lnTo>
                    <a:pt x="15" y="383"/>
                  </a:lnTo>
                  <a:lnTo>
                    <a:pt x="15" y="375"/>
                  </a:lnTo>
                  <a:lnTo>
                    <a:pt x="23" y="375"/>
                  </a:lnTo>
                  <a:lnTo>
                    <a:pt x="23" y="367"/>
                  </a:lnTo>
                  <a:lnTo>
                    <a:pt x="15" y="367"/>
                  </a:lnTo>
                  <a:lnTo>
                    <a:pt x="15" y="360"/>
                  </a:lnTo>
                  <a:lnTo>
                    <a:pt x="7" y="360"/>
                  </a:lnTo>
                  <a:lnTo>
                    <a:pt x="7" y="352"/>
                  </a:lnTo>
                  <a:lnTo>
                    <a:pt x="7" y="344"/>
                  </a:lnTo>
                  <a:lnTo>
                    <a:pt x="15" y="344"/>
                  </a:lnTo>
                  <a:lnTo>
                    <a:pt x="15" y="337"/>
                  </a:lnTo>
                  <a:lnTo>
                    <a:pt x="15" y="329"/>
                  </a:lnTo>
                  <a:lnTo>
                    <a:pt x="15" y="321"/>
                  </a:lnTo>
                  <a:lnTo>
                    <a:pt x="15" y="329"/>
                  </a:lnTo>
                  <a:lnTo>
                    <a:pt x="15" y="321"/>
                  </a:lnTo>
                  <a:lnTo>
                    <a:pt x="7" y="321"/>
                  </a:lnTo>
                  <a:lnTo>
                    <a:pt x="7" y="314"/>
                  </a:lnTo>
                  <a:lnTo>
                    <a:pt x="7" y="306"/>
                  </a:lnTo>
                  <a:lnTo>
                    <a:pt x="7" y="314"/>
                  </a:lnTo>
                  <a:lnTo>
                    <a:pt x="15" y="314"/>
                  </a:lnTo>
                  <a:lnTo>
                    <a:pt x="15" y="306"/>
                  </a:lnTo>
                  <a:lnTo>
                    <a:pt x="15" y="299"/>
                  </a:lnTo>
                  <a:lnTo>
                    <a:pt x="7" y="299"/>
                  </a:lnTo>
                  <a:lnTo>
                    <a:pt x="15" y="299"/>
                  </a:lnTo>
                  <a:lnTo>
                    <a:pt x="15" y="291"/>
                  </a:lnTo>
                  <a:lnTo>
                    <a:pt x="15" y="283"/>
                  </a:lnTo>
                  <a:lnTo>
                    <a:pt x="15" y="276"/>
                  </a:lnTo>
                  <a:lnTo>
                    <a:pt x="23" y="276"/>
                  </a:lnTo>
                  <a:lnTo>
                    <a:pt x="30" y="276"/>
                  </a:lnTo>
                  <a:lnTo>
                    <a:pt x="38" y="276"/>
                  </a:lnTo>
                  <a:lnTo>
                    <a:pt x="38" y="268"/>
                  </a:lnTo>
                  <a:lnTo>
                    <a:pt x="46" y="268"/>
                  </a:lnTo>
                  <a:lnTo>
                    <a:pt x="46" y="276"/>
                  </a:lnTo>
                  <a:lnTo>
                    <a:pt x="53" y="276"/>
                  </a:lnTo>
                  <a:lnTo>
                    <a:pt x="53" y="283"/>
                  </a:lnTo>
                  <a:lnTo>
                    <a:pt x="61" y="283"/>
                  </a:lnTo>
                  <a:lnTo>
                    <a:pt x="61" y="291"/>
                  </a:lnTo>
                  <a:lnTo>
                    <a:pt x="69" y="291"/>
                  </a:lnTo>
                  <a:lnTo>
                    <a:pt x="69" y="283"/>
                  </a:lnTo>
                  <a:lnTo>
                    <a:pt x="69" y="291"/>
                  </a:lnTo>
                  <a:lnTo>
                    <a:pt x="69" y="283"/>
                  </a:lnTo>
                  <a:lnTo>
                    <a:pt x="76" y="283"/>
                  </a:lnTo>
                  <a:lnTo>
                    <a:pt x="76" y="291"/>
                  </a:lnTo>
                  <a:lnTo>
                    <a:pt x="84" y="291"/>
                  </a:lnTo>
                  <a:lnTo>
                    <a:pt x="84" y="299"/>
                  </a:lnTo>
                  <a:lnTo>
                    <a:pt x="91" y="299"/>
                  </a:lnTo>
                  <a:lnTo>
                    <a:pt x="91" y="291"/>
                  </a:lnTo>
                  <a:lnTo>
                    <a:pt x="91" y="283"/>
                  </a:lnTo>
                  <a:lnTo>
                    <a:pt x="84" y="283"/>
                  </a:lnTo>
                  <a:lnTo>
                    <a:pt x="84" y="276"/>
                  </a:lnTo>
                  <a:lnTo>
                    <a:pt x="76" y="276"/>
                  </a:lnTo>
                  <a:lnTo>
                    <a:pt x="76" y="268"/>
                  </a:lnTo>
                  <a:lnTo>
                    <a:pt x="84" y="268"/>
                  </a:lnTo>
                  <a:lnTo>
                    <a:pt x="91" y="268"/>
                  </a:lnTo>
                  <a:lnTo>
                    <a:pt x="91" y="260"/>
                  </a:lnTo>
                  <a:lnTo>
                    <a:pt x="99" y="260"/>
                  </a:lnTo>
                  <a:lnTo>
                    <a:pt x="99" y="253"/>
                  </a:lnTo>
                  <a:lnTo>
                    <a:pt x="99" y="245"/>
                  </a:lnTo>
                  <a:lnTo>
                    <a:pt x="99" y="237"/>
                  </a:lnTo>
                  <a:lnTo>
                    <a:pt x="107" y="237"/>
                  </a:lnTo>
                  <a:lnTo>
                    <a:pt x="107" y="230"/>
                  </a:lnTo>
                  <a:lnTo>
                    <a:pt x="114" y="230"/>
                  </a:lnTo>
                  <a:lnTo>
                    <a:pt x="114" y="222"/>
                  </a:lnTo>
                  <a:lnTo>
                    <a:pt x="122" y="222"/>
                  </a:lnTo>
                  <a:lnTo>
                    <a:pt x="122" y="230"/>
                  </a:lnTo>
                  <a:lnTo>
                    <a:pt x="130" y="230"/>
                  </a:lnTo>
                  <a:lnTo>
                    <a:pt x="137" y="230"/>
                  </a:lnTo>
                  <a:lnTo>
                    <a:pt x="137" y="222"/>
                  </a:lnTo>
                  <a:lnTo>
                    <a:pt x="137" y="214"/>
                  </a:lnTo>
                  <a:lnTo>
                    <a:pt x="145" y="214"/>
                  </a:lnTo>
                  <a:lnTo>
                    <a:pt x="145" y="207"/>
                  </a:lnTo>
                  <a:lnTo>
                    <a:pt x="145" y="199"/>
                  </a:lnTo>
                  <a:lnTo>
                    <a:pt x="137" y="199"/>
                  </a:lnTo>
                  <a:lnTo>
                    <a:pt x="137" y="191"/>
                  </a:lnTo>
                  <a:lnTo>
                    <a:pt x="130" y="191"/>
                  </a:lnTo>
                  <a:lnTo>
                    <a:pt x="130" y="184"/>
                  </a:lnTo>
                  <a:lnTo>
                    <a:pt x="130" y="176"/>
                  </a:lnTo>
                  <a:lnTo>
                    <a:pt x="130" y="168"/>
                  </a:lnTo>
                  <a:lnTo>
                    <a:pt x="122" y="168"/>
                  </a:lnTo>
                  <a:lnTo>
                    <a:pt x="114" y="168"/>
                  </a:lnTo>
                  <a:lnTo>
                    <a:pt x="107" y="168"/>
                  </a:lnTo>
                  <a:lnTo>
                    <a:pt x="107" y="161"/>
                  </a:lnTo>
                  <a:lnTo>
                    <a:pt x="107" y="168"/>
                  </a:lnTo>
                  <a:lnTo>
                    <a:pt x="107" y="161"/>
                  </a:lnTo>
                  <a:lnTo>
                    <a:pt x="99" y="161"/>
                  </a:lnTo>
                  <a:lnTo>
                    <a:pt x="99" y="153"/>
                  </a:lnTo>
                  <a:lnTo>
                    <a:pt x="91" y="153"/>
                  </a:lnTo>
                  <a:lnTo>
                    <a:pt x="91" y="145"/>
                  </a:lnTo>
                  <a:lnTo>
                    <a:pt x="84" y="145"/>
                  </a:lnTo>
                  <a:lnTo>
                    <a:pt x="84" y="138"/>
                  </a:lnTo>
                  <a:lnTo>
                    <a:pt x="84" y="145"/>
                  </a:lnTo>
                  <a:lnTo>
                    <a:pt x="84" y="153"/>
                  </a:lnTo>
                  <a:lnTo>
                    <a:pt x="76" y="145"/>
                  </a:lnTo>
                  <a:lnTo>
                    <a:pt x="76" y="138"/>
                  </a:lnTo>
                  <a:lnTo>
                    <a:pt x="69" y="138"/>
                  </a:lnTo>
                  <a:lnTo>
                    <a:pt x="61" y="145"/>
                  </a:lnTo>
                  <a:lnTo>
                    <a:pt x="61" y="153"/>
                  </a:lnTo>
                  <a:lnTo>
                    <a:pt x="61" y="145"/>
                  </a:lnTo>
                  <a:lnTo>
                    <a:pt x="53" y="145"/>
                  </a:lnTo>
                  <a:lnTo>
                    <a:pt x="61" y="145"/>
                  </a:lnTo>
                  <a:lnTo>
                    <a:pt x="53" y="138"/>
                  </a:lnTo>
                  <a:lnTo>
                    <a:pt x="46" y="138"/>
                  </a:lnTo>
                  <a:lnTo>
                    <a:pt x="38" y="138"/>
                  </a:lnTo>
                  <a:lnTo>
                    <a:pt x="30" y="138"/>
                  </a:lnTo>
                  <a:lnTo>
                    <a:pt x="30" y="130"/>
                  </a:lnTo>
                  <a:lnTo>
                    <a:pt x="30" y="122"/>
                  </a:lnTo>
                  <a:lnTo>
                    <a:pt x="30" y="115"/>
                  </a:lnTo>
                  <a:lnTo>
                    <a:pt x="30" y="107"/>
                  </a:lnTo>
                  <a:lnTo>
                    <a:pt x="23" y="107"/>
                  </a:lnTo>
                  <a:lnTo>
                    <a:pt x="23" y="99"/>
                  </a:lnTo>
                  <a:lnTo>
                    <a:pt x="15" y="99"/>
                  </a:lnTo>
                  <a:lnTo>
                    <a:pt x="7" y="99"/>
                  </a:lnTo>
                  <a:lnTo>
                    <a:pt x="7" y="92"/>
                  </a:lnTo>
                  <a:lnTo>
                    <a:pt x="7" y="84"/>
                  </a:lnTo>
                  <a:lnTo>
                    <a:pt x="7" y="76"/>
                  </a:lnTo>
                  <a:lnTo>
                    <a:pt x="0" y="69"/>
                  </a:lnTo>
                  <a:lnTo>
                    <a:pt x="7" y="61"/>
                  </a:lnTo>
                  <a:lnTo>
                    <a:pt x="7" y="54"/>
                  </a:lnTo>
                  <a:lnTo>
                    <a:pt x="15" y="54"/>
                  </a:lnTo>
                  <a:lnTo>
                    <a:pt x="15" y="46"/>
                  </a:lnTo>
                  <a:lnTo>
                    <a:pt x="7" y="46"/>
                  </a:lnTo>
                  <a:lnTo>
                    <a:pt x="7" y="38"/>
                  </a:lnTo>
                  <a:lnTo>
                    <a:pt x="7" y="31"/>
                  </a:lnTo>
                  <a:lnTo>
                    <a:pt x="7" y="23"/>
                  </a:lnTo>
                  <a:lnTo>
                    <a:pt x="7" y="15"/>
                  </a:lnTo>
                  <a:lnTo>
                    <a:pt x="7" y="8"/>
                  </a:lnTo>
                  <a:lnTo>
                    <a:pt x="7" y="0"/>
                  </a:lnTo>
                  <a:lnTo>
                    <a:pt x="15" y="0"/>
                  </a:lnTo>
                  <a:lnTo>
                    <a:pt x="15" y="8"/>
                  </a:lnTo>
                  <a:lnTo>
                    <a:pt x="23" y="8"/>
                  </a:lnTo>
                  <a:lnTo>
                    <a:pt x="23" y="0"/>
                  </a:lnTo>
                  <a:lnTo>
                    <a:pt x="30" y="0"/>
                  </a:lnTo>
                  <a:lnTo>
                    <a:pt x="38" y="0"/>
                  </a:lnTo>
                  <a:lnTo>
                    <a:pt x="46" y="0"/>
                  </a:lnTo>
                  <a:lnTo>
                    <a:pt x="46" y="8"/>
                  </a:lnTo>
                  <a:lnTo>
                    <a:pt x="53" y="8"/>
                  </a:lnTo>
                  <a:lnTo>
                    <a:pt x="53" y="15"/>
                  </a:lnTo>
                  <a:lnTo>
                    <a:pt x="61" y="15"/>
                  </a:lnTo>
                  <a:lnTo>
                    <a:pt x="61" y="23"/>
                  </a:lnTo>
                  <a:lnTo>
                    <a:pt x="69" y="23"/>
                  </a:lnTo>
                  <a:lnTo>
                    <a:pt x="69" y="31"/>
                  </a:lnTo>
                  <a:lnTo>
                    <a:pt x="61" y="31"/>
                  </a:lnTo>
                  <a:lnTo>
                    <a:pt x="61" y="38"/>
                  </a:lnTo>
                  <a:lnTo>
                    <a:pt x="69" y="38"/>
                  </a:lnTo>
                  <a:lnTo>
                    <a:pt x="76" y="38"/>
                  </a:lnTo>
                  <a:lnTo>
                    <a:pt x="84" y="38"/>
                  </a:lnTo>
                  <a:lnTo>
                    <a:pt x="91" y="38"/>
                  </a:lnTo>
                  <a:lnTo>
                    <a:pt x="91" y="46"/>
                  </a:lnTo>
                  <a:lnTo>
                    <a:pt x="99" y="46"/>
                  </a:lnTo>
                  <a:lnTo>
                    <a:pt x="107" y="46"/>
                  </a:lnTo>
                  <a:lnTo>
                    <a:pt x="114" y="46"/>
                  </a:lnTo>
                  <a:lnTo>
                    <a:pt x="114" y="38"/>
                  </a:lnTo>
                  <a:lnTo>
                    <a:pt x="122" y="38"/>
                  </a:lnTo>
                  <a:lnTo>
                    <a:pt x="122" y="46"/>
                  </a:lnTo>
                  <a:lnTo>
                    <a:pt x="130" y="46"/>
                  </a:lnTo>
                  <a:lnTo>
                    <a:pt x="130" y="54"/>
                  </a:lnTo>
                  <a:lnTo>
                    <a:pt x="137" y="54"/>
                  </a:lnTo>
                  <a:lnTo>
                    <a:pt x="137" y="46"/>
                  </a:lnTo>
                  <a:lnTo>
                    <a:pt x="145" y="46"/>
                  </a:lnTo>
                  <a:lnTo>
                    <a:pt x="145" y="54"/>
                  </a:lnTo>
                  <a:lnTo>
                    <a:pt x="153" y="54"/>
                  </a:lnTo>
                  <a:lnTo>
                    <a:pt x="160" y="54"/>
                  </a:lnTo>
                  <a:lnTo>
                    <a:pt x="160" y="61"/>
                  </a:lnTo>
                  <a:lnTo>
                    <a:pt x="160" y="54"/>
                  </a:lnTo>
                  <a:lnTo>
                    <a:pt x="168" y="54"/>
                  </a:lnTo>
                  <a:lnTo>
                    <a:pt x="168" y="61"/>
                  </a:lnTo>
                  <a:lnTo>
                    <a:pt x="176" y="61"/>
                  </a:lnTo>
                  <a:lnTo>
                    <a:pt x="176" y="69"/>
                  </a:lnTo>
                  <a:lnTo>
                    <a:pt x="183" y="69"/>
                  </a:lnTo>
                  <a:lnTo>
                    <a:pt x="191" y="76"/>
                  </a:lnTo>
                  <a:lnTo>
                    <a:pt x="199" y="76"/>
                  </a:lnTo>
                  <a:lnTo>
                    <a:pt x="199" y="84"/>
                  </a:lnTo>
                  <a:lnTo>
                    <a:pt x="206" y="84"/>
                  </a:lnTo>
                  <a:lnTo>
                    <a:pt x="214" y="84"/>
                  </a:lnTo>
                  <a:lnTo>
                    <a:pt x="214" y="92"/>
                  </a:lnTo>
                  <a:lnTo>
                    <a:pt x="222" y="92"/>
                  </a:lnTo>
                  <a:lnTo>
                    <a:pt x="222" y="99"/>
                  </a:lnTo>
                  <a:lnTo>
                    <a:pt x="222" y="107"/>
                  </a:lnTo>
                  <a:lnTo>
                    <a:pt x="222" y="115"/>
                  </a:lnTo>
                  <a:lnTo>
                    <a:pt x="229" y="115"/>
                  </a:lnTo>
                  <a:lnTo>
                    <a:pt x="229" y="122"/>
                  </a:lnTo>
                  <a:lnTo>
                    <a:pt x="229" y="130"/>
                  </a:lnTo>
                  <a:lnTo>
                    <a:pt x="237" y="130"/>
                  </a:lnTo>
                  <a:lnTo>
                    <a:pt x="237" y="138"/>
                  </a:lnTo>
                  <a:lnTo>
                    <a:pt x="245" y="138"/>
                  </a:lnTo>
                  <a:lnTo>
                    <a:pt x="245" y="145"/>
                  </a:lnTo>
                  <a:lnTo>
                    <a:pt x="245" y="138"/>
                  </a:lnTo>
                  <a:lnTo>
                    <a:pt x="252" y="138"/>
                  </a:lnTo>
                  <a:lnTo>
                    <a:pt x="260" y="138"/>
                  </a:lnTo>
                  <a:lnTo>
                    <a:pt x="268" y="138"/>
                  </a:lnTo>
                  <a:lnTo>
                    <a:pt x="275" y="138"/>
                  </a:lnTo>
                  <a:lnTo>
                    <a:pt x="283" y="138"/>
                  </a:lnTo>
                  <a:lnTo>
                    <a:pt x="283" y="130"/>
                  </a:lnTo>
                  <a:lnTo>
                    <a:pt x="291" y="130"/>
                  </a:lnTo>
                  <a:lnTo>
                    <a:pt x="298" y="130"/>
                  </a:lnTo>
                  <a:lnTo>
                    <a:pt x="298" y="122"/>
                  </a:lnTo>
                  <a:lnTo>
                    <a:pt x="306" y="122"/>
                  </a:lnTo>
                  <a:lnTo>
                    <a:pt x="314" y="122"/>
                  </a:lnTo>
                  <a:lnTo>
                    <a:pt x="314" y="115"/>
                  </a:lnTo>
                  <a:lnTo>
                    <a:pt x="321" y="115"/>
                  </a:lnTo>
                  <a:lnTo>
                    <a:pt x="321" y="122"/>
                  </a:lnTo>
                  <a:lnTo>
                    <a:pt x="321" y="130"/>
                  </a:lnTo>
                  <a:lnTo>
                    <a:pt x="321" y="138"/>
                  </a:lnTo>
                  <a:lnTo>
                    <a:pt x="321" y="145"/>
                  </a:lnTo>
                  <a:lnTo>
                    <a:pt x="321" y="153"/>
                  </a:lnTo>
                  <a:lnTo>
                    <a:pt x="329" y="153"/>
                  </a:lnTo>
                  <a:lnTo>
                    <a:pt x="329" y="161"/>
                  </a:lnTo>
                  <a:lnTo>
                    <a:pt x="337" y="161"/>
                  </a:lnTo>
                  <a:lnTo>
                    <a:pt x="344" y="161"/>
                  </a:lnTo>
                  <a:lnTo>
                    <a:pt x="344" y="168"/>
                  </a:lnTo>
                  <a:lnTo>
                    <a:pt x="352" y="168"/>
                  </a:lnTo>
                  <a:lnTo>
                    <a:pt x="359" y="168"/>
                  </a:lnTo>
                  <a:lnTo>
                    <a:pt x="367" y="168"/>
                  </a:lnTo>
                  <a:lnTo>
                    <a:pt x="375" y="168"/>
                  </a:lnTo>
                  <a:lnTo>
                    <a:pt x="375" y="161"/>
                  </a:lnTo>
                  <a:lnTo>
                    <a:pt x="382" y="153"/>
                  </a:lnTo>
                  <a:lnTo>
                    <a:pt x="390" y="153"/>
                  </a:lnTo>
                  <a:lnTo>
                    <a:pt x="398" y="153"/>
                  </a:lnTo>
                  <a:lnTo>
                    <a:pt x="405" y="153"/>
                  </a:lnTo>
                  <a:lnTo>
                    <a:pt x="405" y="161"/>
                  </a:lnTo>
                  <a:lnTo>
                    <a:pt x="413" y="161"/>
                  </a:lnTo>
                  <a:lnTo>
                    <a:pt x="413" y="168"/>
                  </a:lnTo>
                  <a:lnTo>
                    <a:pt x="413" y="161"/>
                  </a:lnTo>
                  <a:lnTo>
                    <a:pt x="421" y="161"/>
                  </a:lnTo>
                  <a:lnTo>
                    <a:pt x="428" y="161"/>
                  </a:lnTo>
                  <a:lnTo>
                    <a:pt x="428" y="168"/>
                  </a:lnTo>
                  <a:lnTo>
                    <a:pt x="436" y="168"/>
                  </a:lnTo>
                  <a:lnTo>
                    <a:pt x="436" y="161"/>
                  </a:lnTo>
                  <a:lnTo>
                    <a:pt x="436" y="153"/>
                  </a:lnTo>
                  <a:lnTo>
                    <a:pt x="436" y="161"/>
                  </a:lnTo>
                  <a:lnTo>
                    <a:pt x="444" y="161"/>
                  </a:lnTo>
                  <a:lnTo>
                    <a:pt x="444" y="168"/>
                  </a:lnTo>
                  <a:lnTo>
                    <a:pt x="451" y="168"/>
                  </a:lnTo>
                  <a:lnTo>
                    <a:pt x="459" y="168"/>
                  </a:lnTo>
                  <a:lnTo>
                    <a:pt x="459" y="161"/>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39" name="Google Shape;1439;p70"/>
            <p:cNvSpPr/>
            <p:nvPr/>
          </p:nvSpPr>
          <p:spPr>
            <a:xfrm>
              <a:off x="5283200" y="8248650"/>
              <a:ext cx="571500" cy="558800"/>
            </a:xfrm>
            <a:custGeom>
              <a:avLst/>
              <a:gdLst/>
              <a:ahLst/>
              <a:cxnLst/>
              <a:rect l="l" t="t" r="r" b="b"/>
              <a:pathLst>
                <a:path w="360" h="352" extrusionOk="0">
                  <a:moveTo>
                    <a:pt x="360" y="160"/>
                  </a:moveTo>
                  <a:lnTo>
                    <a:pt x="360" y="168"/>
                  </a:lnTo>
                  <a:lnTo>
                    <a:pt x="345" y="183"/>
                  </a:lnTo>
                  <a:lnTo>
                    <a:pt x="337" y="183"/>
                  </a:lnTo>
                  <a:lnTo>
                    <a:pt x="330" y="191"/>
                  </a:lnTo>
                  <a:lnTo>
                    <a:pt x="314" y="199"/>
                  </a:lnTo>
                  <a:lnTo>
                    <a:pt x="307" y="199"/>
                  </a:lnTo>
                  <a:lnTo>
                    <a:pt x="299" y="199"/>
                  </a:lnTo>
                  <a:lnTo>
                    <a:pt x="291" y="199"/>
                  </a:lnTo>
                  <a:lnTo>
                    <a:pt x="284" y="206"/>
                  </a:lnTo>
                  <a:lnTo>
                    <a:pt x="284" y="214"/>
                  </a:lnTo>
                  <a:lnTo>
                    <a:pt x="284" y="222"/>
                  </a:lnTo>
                  <a:lnTo>
                    <a:pt x="291" y="222"/>
                  </a:lnTo>
                  <a:lnTo>
                    <a:pt x="291" y="229"/>
                  </a:lnTo>
                  <a:lnTo>
                    <a:pt x="291" y="237"/>
                  </a:lnTo>
                  <a:lnTo>
                    <a:pt x="291" y="245"/>
                  </a:lnTo>
                  <a:lnTo>
                    <a:pt x="291" y="252"/>
                  </a:lnTo>
                  <a:lnTo>
                    <a:pt x="299" y="260"/>
                  </a:lnTo>
                  <a:lnTo>
                    <a:pt x="299" y="268"/>
                  </a:lnTo>
                  <a:lnTo>
                    <a:pt x="299" y="275"/>
                  </a:lnTo>
                  <a:lnTo>
                    <a:pt x="291" y="275"/>
                  </a:lnTo>
                  <a:lnTo>
                    <a:pt x="291" y="283"/>
                  </a:lnTo>
                  <a:lnTo>
                    <a:pt x="284" y="298"/>
                  </a:lnTo>
                  <a:lnTo>
                    <a:pt x="276" y="314"/>
                  </a:lnTo>
                  <a:lnTo>
                    <a:pt x="261" y="321"/>
                  </a:lnTo>
                  <a:lnTo>
                    <a:pt x="253" y="329"/>
                  </a:lnTo>
                  <a:lnTo>
                    <a:pt x="245" y="329"/>
                  </a:lnTo>
                  <a:lnTo>
                    <a:pt x="230" y="329"/>
                  </a:lnTo>
                  <a:lnTo>
                    <a:pt x="215" y="337"/>
                  </a:lnTo>
                  <a:lnTo>
                    <a:pt x="207" y="344"/>
                  </a:lnTo>
                  <a:lnTo>
                    <a:pt x="200" y="344"/>
                  </a:lnTo>
                  <a:lnTo>
                    <a:pt x="184" y="337"/>
                  </a:lnTo>
                  <a:lnTo>
                    <a:pt x="177" y="337"/>
                  </a:lnTo>
                  <a:lnTo>
                    <a:pt x="169" y="337"/>
                  </a:lnTo>
                  <a:lnTo>
                    <a:pt x="169" y="344"/>
                  </a:lnTo>
                  <a:lnTo>
                    <a:pt x="161" y="344"/>
                  </a:lnTo>
                  <a:lnTo>
                    <a:pt x="161" y="352"/>
                  </a:lnTo>
                  <a:lnTo>
                    <a:pt x="161" y="344"/>
                  </a:lnTo>
                  <a:lnTo>
                    <a:pt x="154" y="337"/>
                  </a:lnTo>
                  <a:lnTo>
                    <a:pt x="138" y="329"/>
                  </a:lnTo>
                  <a:lnTo>
                    <a:pt x="131" y="329"/>
                  </a:lnTo>
                  <a:lnTo>
                    <a:pt x="131" y="321"/>
                  </a:lnTo>
                  <a:lnTo>
                    <a:pt x="123" y="321"/>
                  </a:lnTo>
                  <a:lnTo>
                    <a:pt x="123" y="314"/>
                  </a:lnTo>
                  <a:lnTo>
                    <a:pt x="115" y="314"/>
                  </a:lnTo>
                  <a:lnTo>
                    <a:pt x="108" y="314"/>
                  </a:lnTo>
                  <a:lnTo>
                    <a:pt x="108" y="306"/>
                  </a:lnTo>
                  <a:lnTo>
                    <a:pt x="100" y="306"/>
                  </a:lnTo>
                  <a:lnTo>
                    <a:pt x="100" y="298"/>
                  </a:lnTo>
                  <a:lnTo>
                    <a:pt x="92" y="298"/>
                  </a:lnTo>
                  <a:lnTo>
                    <a:pt x="92" y="291"/>
                  </a:lnTo>
                  <a:lnTo>
                    <a:pt x="85" y="291"/>
                  </a:lnTo>
                  <a:lnTo>
                    <a:pt x="85" y="283"/>
                  </a:lnTo>
                  <a:lnTo>
                    <a:pt x="77" y="283"/>
                  </a:lnTo>
                  <a:lnTo>
                    <a:pt x="69" y="283"/>
                  </a:lnTo>
                  <a:lnTo>
                    <a:pt x="69" y="275"/>
                  </a:lnTo>
                  <a:lnTo>
                    <a:pt x="62" y="275"/>
                  </a:lnTo>
                  <a:lnTo>
                    <a:pt x="62" y="268"/>
                  </a:lnTo>
                  <a:lnTo>
                    <a:pt x="54" y="268"/>
                  </a:lnTo>
                  <a:lnTo>
                    <a:pt x="54" y="260"/>
                  </a:lnTo>
                  <a:lnTo>
                    <a:pt x="54" y="252"/>
                  </a:lnTo>
                  <a:lnTo>
                    <a:pt x="46" y="252"/>
                  </a:lnTo>
                  <a:lnTo>
                    <a:pt x="46" y="245"/>
                  </a:lnTo>
                  <a:lnTo>
                    <a:pt x="39" y="245"/>
                  </a:lnTo>
                  <a:lnTo>
                    <a:pt x="31" y="245"/>
                  </a:lnTo>
                  <a:lnTo>
                    <a:pt x="31" y="237"/>
                  </a:lnTo>
                  <a:lnTo>
                    <a:pt x="31" y="245"/>
                  </a:lnTo>
                  <a:lnTo>
                    <a:pt x="23" y="245"/>
                  </a:lnTo>
                  <a:lnTo>
                    <a:pt x="23" y="237"/>
                  </a:lnTo>
                  <a:lnTo>
                    <a:pt x="23" y="245"/>
                  </a:lnTo>
                  <a:lnTo>
                    <a:pt x="23" y="237"/>
                  </a:lnTo>
                  <a:lnTo>
                    <a:pt x="23" y="245"/>
                  </a:lnTo>
                  <a:lnTo>
                    <a:pt x="23" y="237"/>
                  </a:lnTo>
                  <a:lnTo>
                    <a:pt x="16" y="237"/>
                  </a:lnTo>
                  <a:lnTo>
                    <a:pt x="8" y="237"/>
                  </a:lnTo>
                  <a:lnTo>
                    <a:pt x="8" y="229"/>
                  </a:lnTo>
                  <a:lnTo>
                    <a:pt x="0" y="229"/>
                  </a:lnTo>
                  <a:lnTo>
                    <a:pt x="8" y="229"/>
                  </a:lnTo>
                  <a:lnTo>
                    <a:pt x="8" y="222"/>
                  </a:lnTo>
                  <a:lnTo>
                    <a:pt x="8" y="214"/>
                  </a:lnTo>
                  <a:lnTo>
                    <a:pt x="16" y="214"/>
                  </a:lnTo>
                  <a:lnTo>
                    <a:pt x="8" y="214"/>
                  </a:lnTo>
                  <a:lnTo>
                    <a:pt x="16" y="206"/>
                  </a:lnTo>
                  <a:lnTo>
                    <a:pt x="23" y="206"/>
                  </a:lnTo>
                  <a:lnTo>
                    <a:pt x="23" y="199"/>
                  </a:lnTo>
                  <a:lnTo>
                    <a:pt x="23" y="206"/>
                  </a:lnTo>
                  <a:lnTo>
                    <a:pt x="31" y="199"/>
                  </a:lnTo>
                  <a:lnTo>
                    <a:pt x="31" y="206"/>
                  </a:lnTo>
                  <a:lnTo>
                    <a:pt x="31" y="199"/>
                  </a:lnTo>
                  <a:lnTo>
                    <a:pt x="39" y="199"/>
                  </a:lnTo>
                  <a:lnTo>
                    <a:pt x="46" y="199"/>
                  </a:lnTo>
                  <a:lnTo>
                    <a:pt x="54" y="199"/>
                  </a:lnTo>
                  <a:lnTo>
                    <a:pt x="54" y="191"/>
                  </a:lnTo>
                  <a:lnTo>
                    <a:pt x="54" y="183"/>
                  </a:lnTo>
                  <a:lnTo>
                    <a:pt x="54" y="176"/>
                  </a:lnTo>
                  <a:lnTo>
                    <a:pt x="62" y="176"/>
                  </a:lnTo>
                  <a:lnTo>
                    <a:pt x="62" y="168"/>
                  </a:lnTo>
                  <a:lnTo>
                    <a:pt x="62" y="160"/>
                  </a:lnTo>
                  <a:lnTo>
                    <a:pt x="69" y="160"/>
                  </a:lnTo>
                  <a:lnTo>
                    <a:pt x="69" y="153"/>
                  </a:lnTo>
                  <a:lnTo>
                    <a:pt x="77" y="153"/>
                  </a:lnTo>
                  <a:lnTo>
                    <a:pt x="77" y="145"/>
                  </a:lnTo>
                  <a:lnTo>
                    <a:pt x="85" y="145"/>
                  </a:lnTo>
                  <a:lnTo>
                    <a:pt x="92" y="145"/>
                  </a:lnTo>
                  <a:lnTo>
                    <a:pt x="92" y="138"/>
                  </a:lnTo>
                  <a:lnTo>
                    <a:pt x="92" y="130"/>
                  </a:lnTo>
                  <a:lnTo>
                    <a:pt x="85" y="130"/>
                  </a:lnTo>
                  <a:lnTo>
                    <a:pt x="92" y="130"/>
                  </a:lnTo>
                  <a:lnTo>
                    <a:pt x="92" y="122"/>
                  </a:lnTo>
                  <a:lnTo>
                    <a:pt x="92" y="115"/>
                  </a:lnTo>
                  <a:lnTo>
                    <a:pt x="100" y="115"/>
                  </a:lnTo>
                  <a:lnTo>
                    <a:pt x="100" y="107"/>
                  </a:lnTo>
                  <a:lnTo>
                    <a:pt x="100" y="99"/>
                  </a:lnTo>
                  <a:lnTo>
                    <a:pt x="108" y="99"/>
                  </a:lnTo>
                  <a:lnTo>
                    <a:pt x="108" y="92"/>
                  </a:lnTo>
                  <a:lnTo>
                    <a:pt x="115" y="92"/>
                  </a:lnTo>
                  <a:lnTo>
                    <a:pt x="123" y="92"/>
                  </a:lnTo>
                  <a:lnTo>
                    <a:pt x="131" y="92"/>
                  </a:lnTo>
                  <a:lnTo>
                    <a:pt x="131" y="84"/>
                  </a:lnTo>
                  <a:lnTo>
                    <a:pt x="138" y="84"/>
                  </a:lnTo>
                  <a:lnTo>
                    <a:pt x="138" y="76"/>
                  </a:lnTo>
                  <a:lnTo>
                    <a:pt x="146" y="76"/>
                  </a:lnTo>
                  <a:lnTo>
                    <a:pt x="146" y="69"/>
                  </a:lnTo>
                  <a:lnTo>
                    <a:pt x="154" y="69"/>
                  </a:lnTo>
                  <a:lnTo>
                    <a:pt x="154" y="61"/>
                  </a:lnTo>
                  <a:lnTo>
                    <a:pt x="154" y="53"/>
                  </a:lnTo>
                  <a:lnTo>
                    <a:pt x="154" y="46"/>
                  </a:lnTo>
                  <a:lnTo>
                    <a:pt x="154" y="38"/>
                  </a:lnTo>
                  <a:lnTo>
                    <a:pt x="154" y="30"/>
                  </a:lnTo>
                  <a:lnTo>
                    <a:pt x="154" y="23"/>
                  </a:lnTo>
                  <a:lnTo>
                    <a:pt x="154" y="15"/>
                  </a:lnTo>
                  <a:lnTo>
                    <a:pt x="161" y="15"/>
                  </a:lnTo>
                  <a:lnTo>
                    <a:pt x="161" y="7"/>
                  </a:lnTo>
                  <a:lnTo>
                    <a:pt x="169" y="7"/>
                  </a:lnTo>
                  <a:lnTo>
                    <a:pt x="177" y="7"/>
                  </a:lnTo>
                  <a:lnTo>
                    <a:pt x="177" y="0"/>
                  </a:lnTo>
                  <a:lnTo>
                    <a:pt x="184" y="0"/>
                  </a:lnTo>
                  <a:lnTo>
                    <a:pt x="192" y="0"/>
                  </a:lnTo>
                  <a:lnTo>
                    <a:pt x="200" y="0"/>
                  </a:lnTo>
                  <a:lnTo>
                    <a:pt x="200" y="7"/>
                  </a:lnTo>
                  <a:lnTo>
                    <a:pt x="207" y="7"/>
                  </a:lnTo>
                  <a:lnTo>
                    <a:pt x="215" y="7"/>
                  </a:lnTo>
                  <a:lnTo>
                    <a:pt x="215" y="15"/>
                  </a:lnTo>
                  <a:lnTo>
                    <a:pt x="207" y="15"/>
                  </a:lnTo>
                  <a:lnTo>
                    <a:pt x="200" y="15"/>
                  </a:lnTo>
                  <a:lnTo>
                    <a:pt x="200" y="23"/>
                  </a:lnTo>
                  <a:lnTo>
                    <a:pt x="200" y="30"/>
                  </a:lnTo>
                  <a:lnTo>
                    <a:pt x="192" y="30"/>
                  </a:lnTo>
                  <a:lnTo>
                    <a:pt x="200" y="30"/>
                  </a:lnTo>
                  <a:lnTo>
                    <a:pt x="192" y="30"/>
                  </a:lnTo>
                  <a:lnTo>
                    <a:pt x="200" y="30"/>
                  </a:lnTo>
                  <a:lnTo>
                    <a:pt x="200" y="38"/>
                  </a:lnTo>
                  <a:lnTo>
                    <a:pt x="207" y="38"/>
                  </a:lnTo>
                  <a:lnTo>
                    <a:pt x="215" y="38"/>
                  </a:lnTo>
                  <a:lnTo>
                    <a:pt x="215" y="30"/>
                  </a:lnTo>
                  <a:lnTo>
                    <a:pt x="222" y="30"/>
                  </a:lnTo>
                  <a:lnTo>
                    <a:pt x="215" y="38"/>
                  </a:lnTo>
                  <a:lnTo>
                    <a:pt x="222" y="38"/>
                  </a:lnTo>
                  <a:lnTo>
                    <a:pt x="222" y="46"/>
                  </a:lnTo>
                  <a:lnTo>
                    <a:pt x="230" y="46"/>
                  </a:lnTo>
                  <a:lnTo>
                    <a:pt x="230" y="53"/>
                  </a:lnTo>
                  <a:lnTo>
                    <a:pt x="230" y="61"/>
                  </a:lnTo>
                  <a:lnTo>
                    <a:pt x="238" y="61"/>
                  </a:lnTo>
                  <a:lnTo>
                    <a:pt x="238" y="69"/>
                  </a:lnTo>
                  <a:lnTo>
                    <a:pt x="238" y="76"/>
                  </a:lnTo>
                  <a:lnTo>
                    <a:pt x="245" y="76"/>
                  </a:lnTo>
                  <a:lnTo>
                    <a:pt x="245" y="84"/>
                  </a:lnTo>
                  <a:lnTo>
                    <a:pt x="253" y="84"/>
                  </a:lnTo>
                  <a:lnTo>
                    <a:pt x="253" y="92"/>
                  </a:lnTo>
                  <a:lnTo>
                    <a:pt x="253" y="84"/>
                  </a:lnTo>
                  <a:lnTo>
                    <a:pt x="253" y="92"/>
                  </a:lnTo>
                  <a:lnTo>
                    <a:pt x="261" y="92"/>
                  </a:lnTo>
                  <a:lnTo>
                    <a:pt x="261" y="99"/>
                  </a:lnTo>
                  <a:lnTo>
                    <a:pt x="268" y="99"/>
                  </a:lnTo>
                  <a:lnTo>
                    <a:pt x="276" y="99"/>
                  </a:lnTo>
                  <a:lnTo>
                    <a:pt x="276" y="107"/>
                  </a:lnTo>
                  <a:lnTo>
                    <a:pt x="284" y="107"/>
                  </a:lnTo>
                  <a:lnTo>
                    <a:pt x="291" y="107"/>
                  </a:lnTo>
                  <a:lnTo>
                    <a:pt x="299" y="107"/>
                  </a:lnTo>
                  <a:lnTo>
                    <a:pt x="299" y="115"/>
                  </a:lnTo>
                  <a:lnTo>
                    <a:pt x="307" y="115"/>
                  </a:lnTo>
                  <a:lnTo>
                    <a:pt x="314" y="115"/>
                  </a:lnTo>
                  <a:lnTo>
                    <a:pt x="322" y="115"/>
                  </a:lnTo>
                  <a:lnTo>
                    <a:pt x="330" y="115"/>
                  </a:lnTo>
                  <a:lnTo>
                    <a:pt x="337" y="115"/>
                  </a:lnTo>
                  <a:lnTo>
                    <a:pt x="353" y="130"/>
                  </a:lnTo>
                  <a:lnTo>
                    <a:pt x="360" y="138"/>
                  </a:lnTo>
                  <a:lnTo>
                    <a:pt x="360" y="160"/>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40" name="Google Shape;1440;p70"/>
            <p:cNvSpPr/>
            <p:nvPr/>
          </p:nvSpPr>
          <p:spPr>
            <a:xfrm>
              <a:off x="1855788" y="3532188"/>
              <a:ext cx="328612" cy="303212"/>
            </a:xfrm>
            <a:custGeom>
              <a:avLst/>
              <a:gdLst/>
              <a:ahLst/>
              <a:cxnLst/>
              <a:rect l="l" t="t" r="r" b="b"/>
              <a:pathLst>
                <a:path w="207" h="191" extrusionOk="0">
                  <a:moveTo>
                    <a:pt x="23" y="184"/>
                  </a:moveTo>
                  <a:lnTo>
                    <a:pt x="23" y="176"/>
                  </a:lnTo>
                  <a:lnTo>
                    <a:pt x="16" y="176"/>
                  </a:lnTo>
                  <a:lnTo>
                    <a:pt x="23" y="176"/>
                  </a:lnTo>
                  <a:lnTo>
                    <a:pt x="16" y="176"/>
                  </a:lnTo>
                  <a:lnTo>
                    <a:pt x="16" y="168"/>
                  </a:lnTo>
                  <a:lnTo>
                    <a:pt x="8" y="168"/>
                  </a:lnTo>
                  <a:lnTo>
                    <a:pt x="8" y="161"/>
                  </a:lnTo>
                  <a:lnTo>
                    <a:pt x="0" y="161"/>
                  </a:lnTo>
                  <a:lnTo>
                    <a:pt x="8" y="161"/>
                  </a:lnTo>
                  <a:lnTo>
                    <a:pt x="8" y="153"/>
                  </a:lnTo>
                  <a:lnTo>
                    <a:pt x="8" y="145"/>
                  </a:lnTo>
                  <a:lnTo>
                    <a:pt x="16" y="145"/>
                  </a:lnTo>
                  <a:lnTo>
                    <a:pt x="16" y="138"/>
                  </a:lnTo>
                  <a:lnTo>
                    <a:pt x="16" y="130"/>
                  </a:lnTo>
                  <a:lnTo>
                    <a:pt x="23" y="130"/>
                  </a:lnTo>
                  <a:lnTo>
                    <a:pt x="31" y="130"/>
                  </a:lnTo>
                  <a:lnTo>
                    <a:pt x="31" y="122"/>
                  </a:lnTo>
                  <a:lnTo>
                    <a:pt x="38" y="122"/>
                  </a:lnTo>
                  <a:lnTo>
                    <a:pt x="38" y="115"/>
                  </a:lnTo>
                  <a:lnTo>
                    <a:pt x="46" y="115"/>
                  </a:lnTo>
                  <a:lnTo>
                    <a:pt x="46" y="107"/>
                  </a:lnTo>
                  <a:lnTo>
                    <a:pt x="54" y="107"/>
                  </a:lnTo>
                  <a:lnTo>
                    <a:pt x="54" y="99"/>
                  </a:lnTo>
                  <a:lnTo>
                    <a:pt x="54" y="92"/>
                  </a:lnTo>
                  <a:lnTo>
                    <a:pt x="54" y="84"/>
                  </a:lnTo>
                  <a:lnTo>
                    <a:pt x="61" y="84"/>
                  </a:lnTo>
                  <a:lnTo>
                    <a:pt x="61" y="76"/>
                  </a:lnTo>
                  <a:lnTo>
                    <a:pt x="69" y="76"/>
                  </a:lnTo>
                  <a:lnTo>
                    <a:pt x="77" y="76"/>
                  </a:lnTo>
                  <a:lnTo>
                    <a:pt x="77" y="69"/>
                  </a:lnTo>
                  <a:lnTo>
                    <a:pt x="84" y="69"/>
                  </a:lnTo>
                  <a:lnTo>
                    <a:pt x="92" y="69"/>
                  </a:lnTo>
                  <a:lnTo>
                    <a:pt x="92" y="61"/>
                  </a:lnTo>
                  <a:lnTo>
                    <a:pt x="100" y="61"/>
                  </a:lnTo>
                  <a:lnTo>
                    <a:pt x="107" y="61"/>
                  </a:lnTo>
                  <a:lnTo>
                    <a:pt x="107" y="53"/>
                  </a:lnTo>
                  <a:lnTo>
                    <a:pt x="115" y="53"/>
                  </a:lnTo>
                  <a:lnTo>
                    <a:pt x="115" y="46"/>
                  </a:lnTo>
                  <a:lnTo>
                    <a:pt x="115" y="38"/>
                  </a:lnTo>
                  <a:lnTo>
                    <a:pt x="123" y="38"/>
                  </a:lnTo>
                  <a:lnTo>
                    <a:pt x="123" y="30"/>
                  </a:lnTo>
                  <a:lnTo>
                    <a:pt x="130" y="30"/>
                  </a:lnTo>
                  <a:lnTo>
                    <a:pt x="123" y="30"/>
                  </a:lnTo>
                  <a:lnTo>
                    <a:pt x="130" y="30"/>
                  </a:lnTo>
                  <a:lnTo>
                    <a:pt x="138" y="30"/>
                  </a:lnTo>
                  <a:lnTo>
                    <a:pt x="138" y="23"/>
                  </a:lnTo>
                  <a:lnTo>
                    <a:pt x="146" y="23"/>
                  </a:lnTo>
                  <a:lnTo>
                    <a:pt x="138" y="23"/>
                  </a:lnTo>
                  <a:lnTo>
                    <a:pt x="138" y="30"/>
                  </a:lnTo>
                  <a:lnTo>
                    <a:pt x="138" y="23"/>
                  </a:lnTo>
                  <a:lnTo>
                    <a:pt x="138" y="30"/>
                  </a:lnTo>
                  <a:lnTo>
                    <a:pt x="146" y="30"/>
                  </a:lnTo>
                  <a:lnTo>
                    <a:pt x="153" y="30"/>
                  </a:lnTo>
                  <a:lnTo>
                    <a:pt x="146" y="30"/>
                  </a:lnTo>
                  <a:lnTo>
                    <a:pt x="153" y="30"/>
                  </a:lnTo>
                  <a:lnTo>
                    <a:pt x="146" y="30"/>
                  </a:lnTo>
                  <a:lnTo>
                    <a:pt x="153" y="30"/>
                  </a:lnTo>
                  <a:lnTo>
                    <a:pt x="153" y="23"/>
                  </a:lnTo>
                  <a:lnTo>
                    <a:pt x="161" y="23"/>
                  </a:lnTo>
                  <a:lnTo>
                    <a:pt x="161" y="15"/>
                  </a:lnTo>
                  <a:lnTo>
                    <a:pt x="161" y="23"/>
                  </a:lnTo>
                  <a:lnTo>
                    <a:pt x="161" y="15"/>
                  </a:lnTo>
                  <a:lnTo>
                    <a:pt x="161" y="7"/>
                  </a:lnTo>
                  <a:lnTo>
                    <a:pt x="161" y="0"/>
                  </a:lnTo>
                  <a:lnTo>
                    <a:pt x="161" y="7"/>
                  </a:lnTo>
                  <a:lnTo>
                    <a:pt x="169" y="7"/>
                  </a:lnTo>
                  <a:lnTo>
                    <a:pt x="176" y="7"/>
                  </a:lnTo>
                  <a:lnTo>
                    <a:pt x="184" y="15"/>
                  </a:lnTo>
                  <a:lnTo>
                    <a:pt x="184" y="23"/>
                  </a:lnTo>
                  <a:lnTo>
                    <a:pt x="176" y="23"/>
                  </a:lnTo>
                  <a:lnTo>
                    <a:pt x="184" y="23"/>
                  </a:lnTo>
                  <a:lnTo>
                    <a:pt x="176" y="23"/>
                  </a:lnTo>
                  <a:lnTo>
                    <a:pt x="184" y="23"/>
                  </a:lnTo>
                  <a:lnTo>
                    <a:pt x="184" y="30"/>
                  </a:lnTo>
                  <a:lnTo>
                    <a:pt x="184" y="38"/>
                  </a:lnTo>
                  <a:lnTo>
                    <a:pt x="192" y="38"/>
                  </a:lnTo>
                  <a:lnTo>
                    <a:pt x="184" y="38"/>
                  </a:lnTo>
                  <a:lnTo>
                    <a:pt x="192" y="38"/>
                  </a:lnTo>
                  <a:lnTo>
                    <a:pt x="184" y="38"/>
                  </a:lnTo>
                  <a:lnTo>
                    <a:pt x="184" y="46"/>
                  </a:lnTo>
                  <a:lnTo>
                    <a:pt x="192" y="46"/>
                  </a:lnTo>
                  <a:lnTo>
                    <a:pt x="192" y="53"/>
                  </a:lnTo>
                  <a:lnTo>
                    <a:pt x="192" y="61"/>
                  </a:lnTo>
                  <a:lnTo>
                    <a:pt x="192" y="69"/>
                  </a:lnTo>
                  <a:lnTo>
                    <a:pt x="192" y="76"/>
                  </a:lnTo>
                  <a:lnTo>
                    <a:pt x="192" y="84"/>
                  </a:lnTo>
                  <a:lnTo>
                    <a:pt x="192" y="92"/>
                  </a:lnTo>
                  <a:lnTo>
                    <a:pt x="199" y="92"/>
                  </a:lnTo>
                  <a:lnTo>
                    <a:pt x="199" y="99"/>
                  </a:lnTo>
                  <a:lnTo>
                    <a:pt x="199" y="107"/>
                  </a:lnTo>
                  <a:lnTo>
                    <a:pt x="199" y="115"/>
                  </a:lnTo>
                  <a:lnTo>
                    <a:pt x="207" y="115"/>
                  </a:lnTo>
                  <a:lnTo>
                    <a:pt x="207" y="122"/>
                  </a:lnTo>
                  <a:lnTo>
                    <a:pt x="199" y="122"/>
                  </a:lnTo>
                  <a:lnTo>
                    <a:pt x="192" y="122"/>
                  </a:lnTo>
                  <a:lnTo>
                    <a:pt x="192" y="130"/>
                  </a:lnTo>
                  <a:lnTo>
                    <a:pt x="184" y="130"/>
                  </a:lnTo>
                  <a:lnTo>
                    <a:pt x="176" y="130"/>
                  </a:lnTo>
                  <a:lnTo>
                    <a:pt x="176" y="138"/>
                  </a:lnTo>
                  <a:lnTo>
                    <a:pt x="176" y="145"/>
                  </a:lnTo>
                  <a:lnTo>
                    <a:pt x="169" y="145"/>
                  </a:lnTo>
                  <a:lnTo>
                    <a:pt x="161" y="145"/>
                  </a:lnTo>
                  <a:lnTo>
                    <a:pt x="161" y="138"/>
                  </a:lnTo>
                  <a:lnTo>
                    <a:pt x="153" y="138"/>
                  </a:lnTo>
                  <a:lnTo>
                    <a:pt x="146" y="138"/>
                  </a:lnTo>
                  <a:lnTo>
                    <a:pt x="138" y="138"/>
                  </a:lnTo>
                  <a:lnTo>
                    <a:pt x="138" y="145"/>
                  </a:lnTo>
                  <a:lnTo>
                    <a:pt x="130" y="145"/>
                  </a:lnTo>
                  <a:lnTo>
                    <a:pt x="130" y="153"/>
                  </a:lnTo>
                  <a:lnTo>
                    <a:pt x="130" y="161"/>
                  </a:lnTo>
                  <a:lnTo>
                    <a:pt x="123" y="161"/>
                  </a:lnTo>
                  <a:lnTo>
                    <a:pt x="115" y="161"/>
                  </a:lnTo>
                  <a:lnTo>
                    <a:pt x="115" y="168"/>
                  </a:lnTo>
                  <a:lnTo>
                    <a:pt x="115" y="176"/>
                  </a:lnTo>
                  <a:lnTo>
                    <a:pt x="107" y="176"/>
                  </a:lnTo>
                  <a:lnTo>
                    <a:pt x="107" y="184"/>
                  </a:lnTo>
                  <a:lnTo>
                    <a:pt x="100" y="184"/>
                  </a:lnTo>
                  <a:lnTo>
                    <a:pt x="100" y="191"/>
                  </a:lnTo>
                  <a:lnTo>
                    <a:pt x="100" y="184"/>
                  </a:lnTo>
                  <a:lnTo>
                    <a:pt x="100" y="191"/>
                  </a:lnTo>
                  <a:lnTo>
                    <a:pt x="92" y="191"/>
                  </a:lnTo>
                  <a:lnTo>
                    <a:pt x="84" y="191"/>
                  </a:lnTo>
                  <a:lnTo>
                    <a:pt x="84" y="184"/>
                  </a:lnTo>
                  <a:lnTo>
                    <a:pt x="77" y="184"/>
                  </a:lnTo>
                  <a:lnTo>
                    <a:pt x="69" y="184"/>
                  </a:lnTo>
                  <a:lnTo>
                    <a:pt x="69" y="176"/>
                  </a:lnTo>
                  <a:lnTo>
                    <a:pt x="61" y="176"/>
                  </a:lnTo>
                  <a:lnTo>
                    <a:pt x="61" y="184"/>
                  </a:lnTo>
                  <a:lnTo>
                    <a:pt x="54" y="184"/>
                  </a:lnTo>
                  <a:lnTo>
                    <a:pt x="54" y="176"/>
                  </a:lnTo>
                  <a:lnTo>
                    <a:pt x="54" y="184"/>
                  </a:lnTo>
                  <a:lnTo>
                    <a:pt x="46" y="184"/>
                  </a:lnTo>
                  <a:lnTo>
                    <a:pt x="38" y="184"/>
                  </a:lnTo>
                  <a:lnTo>
                    <a:pt x="31" y="184"/>
                  </a:lnTo>
                  <a:lnTo>
                    <a:pt x="31" y="176"/>
                  </a:lnTo>
                  <a:lnTo>
                    <a:pt x="31" y="184"/>
                  </a:lnTo>
                  <a:lnTo>
                    <a:pt x="23" y="184"/>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41" name="Google Shape;1441;p70"/>
            <p:cNvSpPr/>
            <p:nvPr/>
          </p:nvSpPr>
          <p:spPr>
            <a:xfrm>
              <a:off x="3654425" y="4905375"/>
              <a:ext cx="1909763" cy="1458913"/>
            </a:xfrm>
            <a:custGeom>
              <a:avLst/>
              <a:gdLst/>
              <a:ahLst/>
              <a:cxnLst/>
              <a:rect l="l" t="t" r="r" b="b"/>
              <a:pathLst>
                <a:path w="1203" h="919" extrusionOk="0">
                  <a:moveTo>
                    <a:pt x="314" y="8"/>
                  </a:moveTo>
                  <a:lnTo>
                    <a:pt x="314" y="0"/>
                  </a:lnTo>
                  <a:lnTo>
                    <a:pt x="322" y="0"/>
                  </a:lnTo>
                  <a:lnTo>
                    <a:pt x="330" y="0"/>
                  </a:lnTo>
                  <a:lnTo>
                    <a:pt x="337" y="0"/>
                  </a:lnTo>
                  <a:lnTo>
                    <a:pt x="345" y="0"/>
                  </a:lnTo>
                  <a:lnTo>
                    <a:pt x="345" y="8"/>
                  </a:lnTo>
                  <a:lnTo>
                    <a:pt x="353" y="8"/>
                  </a:lnTo>
                  <a:lnTo>
                    <a:pt x="360" y="8"/>
                  </a:lnTo>
                  <a:lnTo>
                    <a:pt x="360" y="15"/>
                  </a:lnTo>
                  <a:lnTo>
                    <a:pt x="368" y="15"/>
                  </a:lnTo>
                  <a:lnTo>
                    <a:pt x="376" y="15"/>
                  </a:lnTo>
                  <a:lnTo>
                    <a:pt x="376" y="23"/>
                  </a:lnTo>
                  <a:lnTo>
                    <a:pt x="383" y="23"/>
                  </a:lnTo>
                  <a:lnTo>
                    <a:pt x="383" y="31"/>
                  </a:lnTo>
                  <a:lnTo>
                    <a:pt x="391" y="31"/>
                  </a:lnTo>
                  <a:lnTo>
                    <a:pt x="391" y="38"/>
                  </a:lnTo>
                  <a:lnTo>
                    <a:pt x="399" y="38"/>
                  </a:lnTo>
                  <a:lnTo>
                    <a:pt x="406" y="38"/>
                  </a:lnTo>
                  <a:lnTo>
                    <a:pt x="414" y="38"/>
                  </a:lnTo>
                  <a:lnTo>
                    <a:pt x="422" y="38"/>
                  </a:lnTo>
                  <a:lnTo>
                    <a:pt x="422" y="46"/>
                  </a:lnTo>
                  <a:lnTo>
                    <a:pt x="429" y="46"/>
                  </a:lnTo>
                  <a:lnTo>
                    <a:pt x="437" y="46"/>
                  </a:lnTo>
                  <a:lnTo>
                    <a:pt x="437" y="54"/>
                  </a:lnTo>
                  <a:lnTo>
                    <a:pt x="437" y="61"/>
                  </a:lnTo>
                  <a:lnTo>
                    <a:pt x="445" y="61"/>
                  </a:lnTo>
                  <a:lnTo>
                    <a:pt x="445" y="69"/>
                  </a:lnTo>
                  <a:lnTo>
                    <a:pt x="452" y="69"/>
                  </a:lnTo>
                  <a:lnTo>
                    <a:pt x="452" y="77"/>
                  </a:lnTo>
                  <a:lnTo>
                    <a:pt x="460" y="77"/>
                  </a:lnTo>
                  <a:lnTo>
                    <a:pt x="460" y="84"/>
                  </a:lnTo>
                  <a:lnTo>
                    <a:pt x="467" y="84"/>
                  </a:lnTo>
                  <a:lnTo>
                    <a:pt x="467" y="92"/>
                  </a:lnTo>
                  <a:lnTo>
                    <a:pt x="475" y="92"/>
                  </a:lnTo>
                  <a:lnTo>
                    <a:pt x="483" y="92"/>
                  </a:lnTo>
                  <a:lnTo>
                    <a:pt x="490" y="92"/>
                  </a:lnTo>
                  <a:lnTo>
                    <a:pt x="490" y="100"/>
                  </a:lnTo>
                  <a:lnTo>
                    <a:pt x="498" y="100"/>
                  </a:lnTo>
                  <a:lnTo>
                    <a:pt x="498" y="107"/>
                  </a:lnTo>
                  <a:lnTo>
                    <a:pt x="506" y="107"/>
                  </a:lnTo>
                  <a:lnTo>
                    <a:pt x="498" y="115"/>
                  </a:lnTo>
                  <a:lnTo>
                    <a:pt x="498" y="123"/>
                  </a:lnTo>
                  <a:lnTo>
                    <a:pt x="498" y="130"/>
                  </a:lnTo>
                  <a:lnTo>
                    <a:pt x="490" y="130"/>
                  </a:lnTo>
                  <a:lnTo>
                    <a:pt x="490" y="123"/>
                  </a:lnTo>
                  <a:lnTo>
                    <a:pt x="483" y="123"/>
                  </a:lnTo>
                  <a:lnTo>
                    <a:pt x="483" y="130"/>
                  </a:lnTo>
                  <a:lnTo>
                    <a:pt x="483" y="138"/>
                  </a:lnTo>
                  <a:lnTo>
                    <a:pt x="490" y="138"/>
                  </a:lnTo>
                  <a:lnTo>
                    <a:pt x="490" y="146"/>
                  </a:lnTo>
                  <a:lnTo>
                    <a:pt x="498" y="146"/>
                  </a:lnTo>
                  <a:lnTo>
                    <a:pt x="498" y="153"/>
                  </a:lnTo>
                  <a:lnTo>
                    <a:pt x="506" y="153"/>
                  </a:lnTo>
                  <a:lnTo>
                    <a:pt x="506" y="161"/>
                  </a:lnTo>
                  <a:lnTo>
                    <a:pt x="513" y="168"/>
                  </a:lnTo>
                  <a:lnTo>
                    <a:pt x="513" y="176"/>
                  </a:lnTo>
                  <a:lnTo>
                    <a:pt x="521" y="176"/>
                  </a:lnTo>
                  <a:lnTo>
                    <a:pt x="521" y="184"/>
                  </a:lnTo>
                  <a:lnTo>
                    <a:pt x="521" y="191"/>
                  </a:lnTo>
                  <a:lnTo>
                    <a:pt x="521" y="199"/>
                  </a:lnTo>
                  <a:lnTo>
                    <a:pt x="521" y="207"/>
                  </a:lnTo>
                  <a:lnTo>
                    <a:pt x="529" y="214"/>
                  </a:lnTo>
                  <a:lnTo>
                    <a:pt x="529" y="222"/>
                  </a:lnTo>
                  <a:lnTo>
                    <a:pt x="536" y="230"/>
                  </a:lnTo>
                  <a:lnTo>
                    <a:pt x="536" y="237"/>
                  </a:lnTo>
                  <a:lnTo>
                    <a:pt x="544" y="237"/>
                  </a:lnTo>
                  <a:lnTo>
                    <a:pt x="552" y="237"/>
                  </a:lnTo>
                  <a:lnTo>
                    <a:pt x="552" y="245"/>
                  </a:lnTo>
                  <a:lnTo>
                    <a:pt x="559" y="245"/>
                  </a:lnTo>
                  <a:lnTo>
                    <a:pt x="559" y="253"/>
                  </a:lnTo>
                  <a:lnTo>
                    <a:pt x="559" y="260"/>
                  </a:lnTo>
                  <a:lnTo>
                    <a:pt x="567" y="260"/>
                  </a:lnTo>
                  <a:lnTo>
                    <a:pt x="575" y="260"/>
                  </a:lnTo>
                  <a:lnTo>
                    <a:pt x="582" y="260"/>
                  </a:lnTo>
                  <a:lnTo>
                    <a:pt x="582" y="268"/>
                  </a:lnTo>
                  <a:lnTo>
                    <a:pt x="575" y="268"/>
                  </a:lnTo>
                  <a:lnTo>
                    <a:pt x="575" y="276"/>
                  </a:lnTo>
                  <a:lnTo>
                    <a:pt x="575" y="283"/>
                  </a:lnTo>
                  <a:lnTo>
                    <a:pt x="575" y="291"/>
                  </a:lnTo>
                  <a:lnTo>
                    <a:pt x="582" y="291"/>
                  </a:lnTo>
                  <a:lnTo>
                    <a:pt x="582" y="299"/>
                  </a:lnTo>
                  <a:lnTo>
                    <a:pt x="590" y="299"/>
                  </a:lnTo>
                  <a:lnTo>
                    <a:pt x="590" y="306"/>
                  </a:lnTo>
                  <a:lnTo>
                    <a:pt x="598" y="306"/>
                  </a:lnTo>
                  <a:lnTo>
                    <a:pt x="605" y="306"/>
                  </a:lnTo>
                  <a:lnTo>
                    <a:pt x="613" y="306"/>
                  </a:lnTo>
                  <a:lnTo>
                    <a:pt x="613" y="314"/>
                  </a:lnTo>
                  <a:lnTo>
                    <a:pt x="621" y="314"/>
                  </a:lnTo>
                  <a:lnTo>
                    <a:pt x="621" y="322"/>
                  </a:lnTo>
                  <a:lnTo>
                    <a:pt x="621" y="329"/>
                  </a:lnTo>
                  <a:lnTo>
                    <a:pt x="628" y="329"/>
                  </a:lnTo>
                  <a:lnTo>
                    <a:pt x="628" y="337"/>
                  </a:lnTo>
                  <a:lnTo>
                    <a:pt x="636" y="345"/>
                  </a:lnTo>
                  <a:lnTo>
                    <a:pt x="636" y="352"/>
                  </a:lnTo>
                  <a:lnTo>
                    <a:pt x="644" y="352"/>
                  </a:lnTo>
                  <a:lnTo>
                    <a:pt x="644" y="360"/>
                  </a:lnTo>
                  <a:lnTo>
                    <a:pt x="651" y="360"/>
                  </a:lnTo>
                  <a:lnTo>
                    <a:pt x="651" y="368"/>
                  </a:lnTo>
                  <a:lnTo>
                    <a:pt x="659" y="368"/>
                  </a:lnTo>
                  <a:lnTo>
                    <a:pt x="659" y="375"/>
                  </a:lnTo>
                  <a:lnTo>
                    <a:pt x="659" y="383"/>
                  </a:lnTo>
                  <a:lnTo>
                    <a:pt x="667" y="383"/>
                  </a:lnTo>
                  <a:lnTo>
                    <a:pt x="659" y="383"/>
                  </a:lnTo>
                  <a:lnTo>
                    <a:pt x="667" y="391"/>
                  </a:lnTo>
                  <a:lnTo>
                    <a:pt x="659" y="391"/>
                  </a:lnTo>
                  <a:lnTo>
                    <a:pt x="667" y="391"/>
                  </a:lnTo>
                  <a:lnTo>
                    <a:pt x="667" y="398"/>
                  </a:lnTo>
                  <a:lnTo>
                    <a:pt x="667" y="406"/>
                  </a:lnTo>
                  <a:lnTo>
                    <a:pt x="659" y="406"/>
                  </a:lnTo>
                  <a:lnTo>
                    <a:pt x="659" y="414"/>
                  </a:lnTo>
                  <a:lnTo>
                    <a:pt x="651" y="414"/>
                  </a:lnTo>
                  <a:lnTo>
                    <a:pt x="644" y="414"/>
                  </a:lnTo>
                  <a:lnTo>
                    <a:pt x="651" y="414"/>
                  </a:lnTo>
                  <a:lnTo>
                    <a:pt x="651" y="421"/>
                  </a:lnTo>
                  <a:lnTo>
                    <a:pt x="644" y="429"/>
                  </a:lnTo>
                  <a:lnTo>
                    <a:pt x="636" y="429"/>
                  </a:lnTo>
                  <a:lnTo>
                    <a:pt x="628" y="429"/>
                  </a:lnTo>
                  <a:lnTo>
                    <a:pt x="628" y="436"/>
                  </a:lnTo>
                  <a:lnTo>
                    <a:pt x="628" y="444"/>
                  </a:lnTo>
                  <a:lnTo>
                    <a:pt x="621" y="444"/>
                  </a:lnTo>
                  <a:lnTo>
                    <a:pt x="621" y="452"/>
                  </a:lnTo>
                  <a:lnTo>
                    <a:pt x="613" y="452"/>
                  </a:lnTo>
                  <a:lnTo>
                    <a:pt x="613" y="459"/>
                  </a:lnTo>
                  <a:lnTo>
                    <a:pt x="605" y="459"/>
                  </a:lnTo>
                  <a:lnTo>
                    <a:pt x="605" y="467"/>
                  </a:lnTo>
                  <a:lnTo>
                    <a:pt x="628" y="467"/>
                  </a:lnTo>
                  <a:lnTo>
                    <a:pt x="651" y="467"/>
                  </a:lnTo>
                  <a:lnTo>
                    <a:pt x="713" y="467"/>
                  </a:lnTo>
                  <a:lnTo>
                    <a:pt x="713" y="475"/>
                  </a:lnTo>
                  <a:lnTo>
                    <a:pt x="720" y="475"/>
                  </a:lnTo>
                  <a:lnTo>
                    <a:pt x="728" y="475"/>
                  </a:lnTo>
                  <a:lnTo>
                    <a:pt x="735" y="475"/>
                  </a:lnTo>
                  <a:lnTo>
                    <a:pt x="743" y="475"/>
                  </a:lnTo>
                  <a:lnTo>
                    <a:pt x="743" y="482"/>
                  </a:lnTo>
                  <a:lnTo>
                    <a:pt x="743" y="475"/>
                  </a:lnTo>
                  <a:lnTo>
                    <a:pt x="743" y="482"/>
                  </a:lnTo>
                  <a:lnTo>
                    <a:pt x="751" y="482"/>
                  </a:lnTo>
                  <a:lnTo>
                    <a:pt x="758" y="482"/>
                  </a:lnTo>
                  <a:lnTo>
                    <a:pt x="766" y="482"/>
                  </a:lnTo>
                  <a:lnTo>
                    <a:pt x="774" y="482"/>
                  </a:lnTo>
                  <a:lnTo>
                    <a:pt x="781" y="482"/>
                  </a:lnTo>
                  <a:lnTo>
                    <a:pt x="781" y="490"/>
                  </a:lnTo>
                  <a:lnTo>
                    <a:pt x="789" y="490"/>
                  </a:lnTo>
                  <a:lnTo>
                    <a:pt x="789" y="482"/>
                  </a:lnTo>
                  <a:lnTo>
                    <a:pt x="789" y="490"/>
                  </a:lnTo>
                  <a:lnTo>
                    <a:pt x="789" y="482"/>
                  </a:lnTo>
                  <a:lnTo>
                    <a:pt x="789" y="490"/>
                  </a:lnTo>
                  <a:lnTo>
                    <a:pt x="797" y="490"/>
                  </a:lnTo>
                  <a:lnTo>
                    <a:pt x="797" y="498"/>
                  </a:lnTo>
                  <a:lnTo>
                    <a:pt x="804" y="498"/>
                  </a:lnTo>
                  <a:lnTo>
                    <a:pt x="804" y="505"/>
                  </a:lnTo>
                  <a:lnTo>
                    <a:pt x="804" y="513"/>
                  </a:lnTo>
                  <a:lnTo>
                    <a:pt x="812" y="513"/>
                  </a:lnTo>
                  <a:lnTo>
                    <a:pt x="812" y="521"/>
                  </a:lnTo>
                  <a:lnTo>
                    <a:pt x="812" y="528"/>
                  </a:lnTo>
                  <a:lnTo>
                    <a:pt x="812" y="536"/>
                  </a:lnTo>
                  <a:lnTo>
                    <a:pt x="812" y="544"/>
                  </a:lnTo>
                  <a:lnTo>
                    <a:pt x="820" y="544"/>
                  </a:lnTo>
                  <a:lnTo>
                    <a:pt x="820" y="551"/>
                  </a:lnTo>
                  <a:lnTo>
                    <a:pt x="827" y="551"/>
                  </a:lnTo>
                  <a:lnTo>
                    <a:pt x="835" y="551"/>
                  </a:lnTo>
                  <a:lnTo>
                    <a:pt x="835" y="559"/>
                  </a:lnTo>
                  <a:lnTo>
                    <a:pt x="835" y="567"/>
                  </a:lnTo>
                  <a:lnTo>
                    <a:pt x="835" y="574"/>
                  </a:lnTo>
                  <a:lnTo>
                    <a:pt x="843" y="574"/>
                  </a:lnTo>
                  <a:lnTo>
                    <a:pt x="835" y="574"/>
                  </a:lnTo>
                  <a:lnTo>
                    <a:pt x="835" y="582"/>
                  </a:lnTo>
                  <a:lnTo>
                    <a:pt x="827" y="582"/>
                  </a:lnTo>
                  <a:lnTo>
                    <a:pt x="835" y="582"/>
                  </a:lnTo>
                  <a:lnTo>
                    <a:pt x="835" y="590"/>
                  </a:lnTo>
                  <a:lnTo>
                    <a:pt x="835" y="597"/>
                  </a:lnTo>
                  <a:lnTo>
                    <a:pt x="827" y="597"/>
                  </a:lnTo>
                  <a:lnTo>
                    <a:pt x="866" y="597"/>
                  </a:lnTo>
                  <a:lnTo>
                    <a:pt x="1003" y="597"/>
                  </a:lnTo>
                  <a:lnTo>
                    <a:pt x="1011" y="597"/>
                  </a:lnTo>
                  <a:lnTo>
                    <a:pt x="1011" y="590"/>
                  </a:lnTo>
                  <a:lnTo>
                    <a:pt x="1011" y="597"/>
                  </a:lnTo>
                  <a:lnTo>
                    <a:pt x="1019" y="597"/>
                  </a:lnTo>
                  <a:lnTo>
                    <a:pt x="1026" y="597"/>
                  </a:lnTo>
                  <a:lnTo>
                    <a:pt x="1034" y="597"/>
                  </a:lnTo>
                  <a:lnTo>
                    <a:pt x="1034" y="590"/>
                  </a:lnTo>
                  <a:lnTo>
                    <a:pt x="1034" y="597"/>
                  </a:lnTo>
                  <a:lnTo>
                    <a:pt x="1034" y="590"/>
                  </a:lnTo>
                  <a:lnTo>
                    <a:pt x="1042" y="597"/>
                  </a:lnTo>
                  <a:lnTo>
                    <a:pt x="1042" y="590"/>
                  </a:lnTo>
                  <a:lnTo>
                    <a:pt x="1049" y="590"/>
                  </a:lnTo>
                  <a:lnTo>
                    <a:pt x="1049" y="582"/>
                  </a:lnTo>
                  <a:lnTo>
                    <a:pt x="1049" y="574"/>
                  </a:lnTo>
                  <a:lnTo>
                    <a:pt x="1057" y="574"/>
                  </a:lnTo>
                  <a:lnTo>
                    <a:pt x="1057" y="567"/>
                  </a:lnTo>
                  <a:lnTo>
                    <a:pt x="1065" y="567"/>
                  </a:lnTo>
                  <a:lnTo>
                    <a:pt x="1072" y="567"/>
                  </a:lnTo>
                  <a:lnTo>
                    <a:pt x="1072" y="559"/>
                  </a:lnTo>
                  <a:lnTo>
                    <a:pt x="1080" y="559"/>
                  </a:lnTo>
                  <a:lnTo>
                    <a:pt x="1088" y="559"/>
                  </a:lnTo>
                  <a:lnTo>
                    <a:pt x="1088" y="551"/>
                  </a:lnTo>
                  <a:lnTo>
                    <a:pt x="1095" y="551"/>
                  </a:lnTo>
                  <a:lnTo>
                    <a:pt x="1095" y="544"/>
                  </a:lnTo>
                  <a:lnTo>
                    <a:pt x="1103" y="544"/>
                  </a:lnTo>
                  <a:lnTo>
                    <a:pt x="1111" y="544"/>
                  </a:lnTo>
                  <a:lnTo>
                    <a:pt x="1111" y="536"/>
                  </a:lnTo>
                  <a:lnTo>
                    <a:pt x="1118" y="536"/>
                  </a:lnTo>
                  <a:lnTo>
                    <a:pt x="1118" y="528"/>
                  </a:lnTo>
                  <a:lnTo>
                    <a:pt x="1126" y="528"/>
                  </a:lnTo>
                  <a:lnTo>
                    <a:pt x="1126" y="521"/>
                  </a:lnTo>
                  <a:lnTo>
                    <a:pt x="1134" y="521"/>
                  </a:lnTo>
                  <a:lnTo>
                    <a:pt x="1134" y="513"/>
                  </a:lnTo>
                  <a:lnTo>
                    <a:pt x="1141" y="513"/>
                  </a:lnTo>
                  <a:lnTo>
                    <a:pt x="1141" y="505"/>
                  </a:lnTo>
                  <a:lnTo>
                    <a:pt x="1141" y="513"/>
                  </a:lnTo>
                  <a:lnTo>
                    <a:pt x="1141" y="505"/>
                  </a:lnTo>
                  <a:lnTo>
                    <a:pt x="1149" y="505"/>
                  </a:lnTo>
                  <a:lnTo>
                    <a:pt x="1157" y="505"/>
                  </a:lnTo>
                  <a:lnTo>
                    <a:pt x="1157" y="498"/>
                  </a:lnTo>
                  <a:lnTo>
                    <a:pt x="1157" y="505"/>
                  </a:lnTo>
                  <a:lnTo>
                    <a:pt x="1157" y="498"/>
                  </a:lnTo>
                  <a:lnTo>
                    <a:pt x="1164" y="498"/>
                  </a:lnTo>
                  <a:lnTo>
                    <a:pt x="1164" y="490"/>
                  </a:lnTo>
                  <a:lnTo>
                    <a:pt x="1172" y="490"/>
                  </a:lnTo>
                  <a:lnTo>
                    <a:pt x="1164" y="490"/>
                  </a:lnTo>
                  <a:lnTo>
                    <a:pt x="1172" y="490"/>
                  </a:lnTo>
                  <a:lnTo>
                    <a:pt x="1172" y="482"/>
                  </a:lnTo>
                  <a:lnTo>
                    <a:pt x="1172" y="490"/>
                  </a:lnTo>
                  <a:lnTo>
                    <a:pt x="1172" y="482"/>
                  </a:lnTo>
                  <a:lnTo>
                    <a:pt x="1180" y="482"/>
                  </a:lnTo>
                  <a:lnTo>
                    <a:pt x="1180" y="475"/>
                  </a:lnTo>
                  <a:lnTo>
                    <a:pt x="1187" y="475"/>
                  </a:lnTo>
                  <a:lnTo>
                    <a:pt x="1187" y="482"/>
                  </a:lnTo>
                  <a:lnTo>
                    <a:pt x="1187" y="475"/>
                  </a:lnTo>
                  <a:lnTo>
                    <a:pt x="1195" y="475"/>
                  </a:lnTo>
                  <a:lnTo>
                    <a:pt x="1203" y="475"/>
                  </a:lnTo>
                  <a:lnTo>
                    <a:pt x="1203" y="482"/>
                  </a:lnTo>
                  <a:lnTo>
                    <a:pt x="1195" y="482"/>
                  </a:lnTo>
                  <a:lnTo>
                    <a:pt x="1195" y="490"/>
                  </a:lnTo>
                  <a:lnTo>
                    <a:pt x="1203" y="490"/>
                  </a:lnTo>
                  <a:lnTo>
                    <a:pt x="1195" y="490"/>
                  </a:lnTo>
                  <a:lnTo>
                    <a:pt x="1195" y="498"/>
                  </a:lnTo>
                  <a:lnTo>
                    <a:pt x="1187" y="498"/>
                  </a:lnTo>
                  <a:lnTo>
                    <a:pt x="1195" y="498"/>
                  </a:lnTo>
                  <a:lnTo>
                    <a:pt x="1187" y="498"/>
                  </a:lnTo>
                  <a:lnTo>
                    <a:pt x="1187" y="505"/>
                  </a:lnTo>
                  <a:lnTo>
                    <a:pt x="1180" y="505"/>
                  </a:lnTo>
                  <a:lnTo>
                    <a:pt x="1180" y="513"/>
                  </a:lnTo>
                  <a:lnTo>
                    <a:pt x="1180" y="521"/>
                  </a:lnTo>
                  <a:lnTo>
                    <a:pt x="1180" y="528"/>
                  </a:lnTo>
                  <a:lnTo>
                    <a:pt x="1187" y="528"/>
                  </a:lnTo>
                  <a:lnTo>
                    <a:pt x="1187" y="536"/>
                  </a:lnTo>
                  <a:lnTo>
                    <a:pt x="1195" y="536"/>
                  </a:lnTo>
                  <a:lnTo>
                    <a:pt x="1187" y="536"/>
                  </a:lnTo>
                  <a:lnTo>
                    <a:pt x="1195" y="536"/>
                  </a:lnTo>
                  <a:lnTo>
                    <a:pt x="1195" y="544"/>
                  </a:lnTo>
                  <a:lnTo>
                    <a:pt x="1187" y="544"/>
                  </a:lnTo>
                  <a:lnTo>
                    <a:pt x="1187" y="551"/>
                  </a:lnTo>
                  <a:lnTo>
                    <a:pt x="1187" y="559"/>
                  </a:lnTo>
                  <a:lnTo>
                    <a:pt x="1187" y="551"/>
                  </a:lnTo>
                  <a:lnTo>
                    <a:pt x="1180" y="551"/>
                  </a:lnTo>
                  <a:lnTo>
                    <a:pt x="1180" y="559"/>
                  </a:lnTo>
                  <a:lnTo>
                    <a:pt x="1172" y="559"/>
                  </a:lnTo>
                  <a:lnTo>
                    <a:pt x="1172" y="567"/>
                  </a:lnTo>
                  <a:lnTo>
                    <a:pt x="1172" y="574"/>
                  </a:lnTo>
                  <a:lnTo>
                    <a:pt x="1164" y="574"/>
                  </a:lnTo>
                  <a:lnTo>
                    <a:pt x="1164" y="582"/>
                  </a:lnTo>
                  <a:lnTo>
                    <a:pt x="1164" y="590"/>
                  </a:lnTo>
                  <a:lnTo>
                    <a:pt x="1164" y="597"/>
                  </a:lnTo>
                  <a:lnTo>
                    <a:pt x="1157" y="597"/>
                  </a:lnTo>
                  <a:lnTo>
                    <a:pt x="1149" y="597"/>
                  </a:lnTo>
                  <a:lnTo>
                    <a:pt x="1149" y="605"/>
                  </a:lnTo>
                  <a:lnTo>
                    <a:pt x="1141" y="605"/>
                  </a:lnTo>
                  <a:lnTo>
                    <a:pt x="1141" y="613"/>
                  </a:lnTo>
                  <a:lnTo>
                    <a:pt x="1134" y="613"/>
                  </a:lnTo>
                  <a:lnTo>
                    <a:pt x="1134" y="620"/>
                  </a:lnTo>
                  <a:lnTo>
                    <a:pt x="1126" y="620"/>
                  </a:lnTo>
                  <a:lnTo>
                    <a:pt x="1126" y="628"/>
                  </a:lnTo>
                  <a:lnTo>
                    <a:pt x="1126" y="636"/>
                  </a:lnTo>
                  <a:lnTo>
                    <a:pt x="1118" y="636"/>
                  </a:lnTo>
                  <a:lnTo>
                    <a:pt x="1118" y="643"/>
                  </a:lnTo>
                  <a:lnTo>
                    <a:pt x="1118" y="651"/>
                  </a:lnTo>
                  <a:lnTo>
                    <a:pt x="1118" y="659"/>
                  </a:lnTo>
                  <a:lnTo>
                    <a:pt x="1118" y="666"/>
                  </a:lnTo>
                  <a:lnTo>
                    <a:pt x="1118" y="674"/>
                  </a:lnTo>
                  <a:lnTo>
                    <a:pt x="1111" y="674"/>
                  </a:lnTo>
                  <a:lnTo>
                    <a:pt x="1111" y="682"/>
                  </a:lnTo>
                  <a:lnTo>
                    <a:pt x="1103" y="682"/>
                  </a:lnTo>
                  <a:lnTo>
                    <a:pt x="1103" y="689"/>
                  </a:lnTo>
                  <a:lnTo>
                    <a:pt x="1095" y="689"/>
                  </a:lnTo>
                  <a:lnTo>
                    <a:pt x="1095" y="697"/>
                  </a:lnTo>
                  <a:lnTo>
                    <a:pt x="1088" y="697"/>
                  </a:lnTo>
                  <a:lnTo>
                    <a:pt x="1088" y="704"/>
                  </a:lnTo>
                  <a:lnTo>
                    <a:pt x="1080" y="704"/>
                  </a:lnTo>
                  <a:lnTo>
                    <a:pt x="1072" y="712"/>
                  </a:lnTo>
                  <a:lnTo>
                    <a:pt x="1065" y="712"/>
                  </a:lnTo>
                  <a:lnTo>
                    <a:pt x="1065" y="720"/>
                  </a:lnTo>
                  <a:lnTo>
                    <a:pt x="1057" y="720"/>
                  </a:lnTo>
                  <a:lnTo>
                    <a:pt x="1057" y="727"/>
                  </a:lnTo>
                  <a:lnTo>
                    <a:pt x="1049" y="727"/>
                  </a:lnTo>
                  <a:lnTo>
                    <a:pt x="1049" y="735"/>
                  </a:lnTo>
                  <a:lnTo>
                    <a:pt x="1042" y="735"/>
                  </a:lnTo>
                  <a:lnTo>
                    <a:pt x="1042" y="743"/>
                  </a:lnTo>
                  <a:lnTo>
                    <a:pt x="1042" y="750"/>
                  </a:lnTo>
                  <a:lnTo>
                    <a:pt x="1034" y="750"/>
                  </a:lnTo>
                  <a:lnTo>
                    <a:pt x="1034" y="758"/>
                  </a:lnTo>
                  <a:lnTo>
                    <a:pt x="1034" y="766"/>
                  </a:lnTo>
                  <a:lnTo>
                    <a:pt x="1034" y="773"/>
                  </a:lnTo>
                  <a:lnTo>
                    <a:pt x="1034" y="781"/>
                  </a:lnTo>
                  <a:lnTo>
                    <a:pt x="1034" y="789"/>
                  </a:lnTo>
                  <a:lnTo>
                    <a:pt x="1026" y="789"/>
                  </a:lnTo>
                  <a:lnTo>
                    <a:pt x="1026" y="796"/>
                  </a:lnTo>
                  <a:lnTo>
                    <a:pt x="1019" y="796"/>
                  </a:lnTo>
                  <a:lnTo>
                    <a:pt x="1019" y="804"/>
                  </a:lnTo>
                  <a:lnTo>
                    <a:pt x="1019" y="812"/>
                  </a:lnTo>
                  <a:lnTo>
                    <a:pt x="1011" y="812"/>
                  </a:lnTo>
                  <a:lnTo>
                    <a:pt x="1003" y="812"/>
                  </a:lnTo>
                  <a:lnTo>
                    <a:pt x="996" y="812"/>
                  </a:lnTo>
                  <a:lnTo>
                    <a:pt x="988" y="812"/>
                  </a:lnTo>
                  <a:lnTo>
                    <a:pt x="980" y="819"/>
                  </a:lnTo>
                  <a:lnTo>
                    <a:pt x="973" y="819"/>
                  </a:lnTo>
                  <a:lnTo>
                    <a:pt x="965" y="819"/>
                  </a:lnTo>
                  <a:lnTo>
                    <a:pt x="958" y="819"/>
                  </a:lnTo>
                  <a:lnTo>
                    <a:pt x="950" y="819"/>
                  </a:lnTo>
                  <a:lnTo>
                    <a:pt x="942" y="819"/>
                  </a:lnTo>
                  <a:lnTo>
                    <a:pt x="935" y="819"/>
                  </a:lnTo>
                  <a:lnTo>
                    <a:pt x="927" y="819"/>
                  </a:lnTo>
                  <a:lnTo>
                    <a:pt x="919" y="819"/>
                  </a:lnTo>
                  <a:lnTo>
                    <a:pt x="912" y="819"/>
                  </a:lnTo>
                  <a:lnTo>
                    <a:pt x="904" y="819"/>
                  </a:lnTo>
                  <a:lnTo>
                    <a:pt x="904" y="812"/>
                  </a:lnTo>
                  <a:lnTo>
                    <a:pt x="896" y="812"/>
                  </a:lnTo>
                  <a:lnTo>
                    <a:pt x="889" y="812"/>
                  </a:lnTo>
                  <a:lnTo>
                    <a:pt x="881" y="812"/>
                  </a:lnTo>
                  <a:lnTo>
                    <a:pt x="873" y="812"/>
                  </a:lnTo>
                  <a:lnTo>
                    <a:pt x="866" y="812"/>
                  </a:lnTo>
                  <a:lnTo>
                    <a:pt x="866" y="819"/>
                  </a:lnTo>
                  <a:lnTo>
                    <a:pt x="866" y="812"/>
                  </a:lnTo>
                  <a:lnTo>
                    <a:pt x="866" y="819"/>
                  </a:lnTo>
                  <a:lnTo>
                    <a:pt x="858" y="819"/>
                  </a:lnTo>
                  <a:lnTo>
                    <a:pt x="850" y="819"/>
                  </a:lnTo>
                  <a:lnTo>
                    <a:pt x="843" y="819"/>
                  </a:lnTo>
                  <a:lnTo>
                    <a:pt x="835" y="819"/>
                  </a:lnTo>
                  <a:lnTo>
                    <a:pt x="827" y="819"/>
                  </a:lnTo>
                  <a:lnTo>
                    <a:pt x="827" y="827"/>
                  </a:lnTo>
                  <a:lnTo>
                    <a:pt x="827" y="835"/>
                  </a:lnTo>
                  <a:lnTo>
                    <a:pt x="827" y="842"/>
                  </a:lnTo>
                  <a:lnTo>
                    <a:pt x="835" y="842"/>
                  </a:lnTo>
                  <a:lnTo>
                    <a:pt x="843" y="842"/>
                  </a:lnTo>
                  <a:lnTo>
                    <a:pt x="843" y="850"/>
                  </a:lnTo>
                  <a:lnTo>
                    <a:pt x="835" y="850"/>
                  </a:lnTo>
                  <a:lnTo>
                    <a:pt x="835" y="858"/>
                  </a:lnTo>
                  <a:lnTo>
                    <a:pt x="827" y="858"/>
                  </a:lnTo>
                  <a:lnTo>
                    <a:pt x="827" y="865"/>
                  </a:lnTo>
                  <a:lnTo>
                    <a:pt x="820" y="865"/>
                  </a:lnTo>
                  <a:lnTo>
                    <a:pt x="820" y="873"/>
                  </a:lnTo>
                  <a:lnTo>
                    <a:pt x="827" y="873"/>
                  </a:lnTo>
                  <a:lnTo>
                    <a:pt x="820" y="873"/>
                  </a:lnTo>
                  <a:lnTo>
                    <a:pt x="820" y="881"/>
                  </a:lnTo>
                  <a:lnTo>
                    <a:pt x="820" y="888"/>
                  </a:lnTo>
                  <a:lnTo>
                    <a:pt x="812" y="888"/>
                  </a:lnTo>
                  <a:lnTo>
                    <a:pt x="804" y="888"/>
                  </a:lnTo>
                  <a:lnTo>
                    <a:pt x="797" y="888"/>
                  </a:lnTo>
                  <a:lnTo>
                    <a:pt x="789" y="888"/>
                  </a:lnTo>
                  <a:lnTo>
                    <a:pt x="789" y="896"/>
                  </a:lnTo>
                  <a:lnTo>
                    <a:pt x="781" y="896"/>
                  </a:lnTo>
                  <a:lnTo>
                    <a:pt x="774" y="896"/>
                  </a:lnTo>
                  <a:lnTo>
                    <a:pt x="774" y="904"/>
                  </a:lnTo>
                  <a:lnTo>
                    <a:pt x="766" y="904"/>
                  </a:lnTo>
                  <a:lnTo>
                    <a:pt x="758" y="904"/>
                  </a:lnTo>
                  <a:lnTo>
                    <a:pt x="758" y="911"/>
                  </a:lnTo>
                  <a:lnTo>
                    <a:pt x="758" y="904"/>
                  </a:lnTo>
                  <a:lnTo>
                    <a:pt x="758" y="911"/>
                  </a:lnTo>
                  <a:lnTo>
                    <a:pt x="751" y="911"/>
                  </a:lnTo>
                  <a:lnTo>
                    <a:pt x="751" y="919"/>
                  </a:lnTo>
                  <a:lnTo>
                    <a:pt x="751" y="911"/>
                  </a:lnTo>
                  <a:lnTo>
                    <a:pt x="751" y="919"/>
                  </a:lnTo>
                  <a:lnTo>
                    <a:pt x="751" y="911"/>
                  </a:lnTo>
                  <a:lnTo>
                    <a:pt x="751" y="919"/>
                  </a:lnTo>
                  <a:lnTo>
                    <a:pt x="743" y="919"/>
                  </a:lnTo>
                  <a:lnTo>
                    <a:pt x="743" y="911"/>
                  </a:lnTo>
                  <a:lnTo>
                    <a:pt x="743" y="919"/>
                  </a:lnTo>
                  <a:lnTo>
                    <a:pt x="743" y="911"/>
                  </a:lnTo>
                  <a:lnTo>
                    <a:pt x="743" y="919"/>
                  </a:lnTo>
                  <a:lnTo>
                    <a:pt x="735" y="919"/>
                  </a:lnTo>
                  <a:lnTo>
                    <a:pt x="743" y="919"/>
                  </a:lnTo>
                  <a:lnTo>
                    <a:pt x="743" y="911"/>
                  </a:lnTo>
                  <a:lnTo>
                    <a:pt x="735" y="911"/>
                  </a:lnTo>
                  <a:lnTo>
                    <a:pt x="735" y="919"/>
                  </a:lnTo>
                  <a:lnTo>
                    <a:pt x="735" y="911"/>
                  </a:lnTo>
                  <a:lnTo>
                    <a:pt x="735" y="919"/>
                  </a:lnTo>
                  <a:lnTo>
                    <a:pt x="735" y="911"/>
                  </a:lnTo>
                  <a:lnTo>
                    <a:pt x="728" y="911"/>
                  </a:lnTo>
                  <a:lnTo>
                    <a:pt x="720" y="911"/>
                  </a:lnTo>
                  <a:lnTo>
                    <a:pt x="720" y="904"/>
                  </a:lnTo>
                  <a:lnTo>
                    <a:pt x="713" y="904"/>
                  </a:lnTo>
                  <a:lnTo>
                    <a:pt x="713" y="896"/>
                  </a:lnTo>
                  <a:lnTo>
                    <a:pt x="705" y="896"/>
                  </a:lnTo>
                  <a:lnTo>
                    <a:pt x="697" y="896"/>
                  </a:lnTo>
                  <a:lnTo>
                    <a:pt x="697" y="904"/>
                  </a:lnTo>
                  <a:lnTo>
                    <a:pt x="690" y="904"/>
                  </a:lnTo>
                  <a:lnTo>
                    <a:pt x="697" y="904"/>
                  </a:lnTo>
                  <a:lnTo>
                    <a:pt x="690" y="896"/>
                  </a:lnTo>
                  <a:lnTo>
                    <a:pt x="690" y="904"/>
                  </a:lnTo>
                  <a:lnTo>
                    <a:pt x="682" y="904"/>
                  </a:lnTo>
                  <a:lnTo>
                    <a:pt x="682" y="896"/>
                  </a:lnTo>
                  <a:lnTo>
                    <a:pt x="674" y="896"/>
                  </a:lnTo>
                  <a:lnTo>
                    <a:pt x="667" y="896"/>
                  </a:lnTo>
                  <a:lnTo>
                    <a:pt x="659" y="896"/>
                  </a:lnTo>
                  <a:lnTo>
                    <a:pt x="667" y="896"/>
                  </a:lnTo>
                  <a:lnTo>
                    <a:pt x="667" y="888"/>
                  </a:lnTo>
                  <a:lnTo>
                    <a:pt x="659" y="896"/>
                  </a:lnTo>
                  <a:lnTo>
                    <a:pt x="659" y="888"/>
                  </a:lnTo>
                  <a:lnTo>
                    <a:pt x="659" y="896"/>
                  </a:lnTo>
                  <a:lnTo>
                    <a:pt x="659" y="888"/>
                  </a:lnTo>
                  <a:lnTo>
                    <a:pt x="659" y="881"/>
                  </a:lnTo>
                  <a:lnTo>
                    <a:pt x="651" y="881"/>
                  </a:lnTo>
                  <a:lnTo>
                    <a:pt x="659" y="873"/>
                  </a:lnTo>
                  <a:lnTo>
                    <a:pt x="651" y="873"/>
                  </a:lnTo>
                  <a:lnTo>
                    <a:pt x="651" y="865"/>
                  </a:lnTo>
                  <a:lnTo>
                    <a:pt x="659" y="865"/>
                  </a:lnTo>
                  <a:lnTo>
                    <a:pt x="651" y="865"/>
                  </a:lnTo>
                  <a:lnTo>
                    <a:pt x="651" y="873"/>
                  </a:lnTo>
                  <a:lnTo>
                    <a:pt x="644" y="873"/>
                  </a:lnTo>
                  <a:lnTo>
                    <a:pt x="644" y="881"/>
                  </a:lnTo>
                  <a:lnTo>
                    <a:pt x="636" y="881"/>
                  </a:lnTo>
                  <a:lnTo>
                    <a:pt x="628" y="881"/>
                  </a:lnTo>
                  <a:lnTo>
                    <a:pt x="621" y="881"/>
                  </a:lnTo>
                  <a:lnTo>
                    <a:pt x="613" y="881"/>
                  </a:lnTo>
                  <a:lnTo>
                    <a:pt x="605" y="881"/>
                  </a:lnTo>
                  <a:lnTo>
                    <a:pt x="598" y="881"/>
                  </a:lnTo>
                  <a:lnTo>
                    <a:pt x="598" y="888"/>
                  </a:lnTo>
                  <a:lnTo>
                    <a:pt x="590" y="888"/>
                  </a:lnTo>
                  <a:lnTo>
                    <a:pt x="582" y="888"/>
                  </a:lnTo>
                  <a:lnTo>
                    <a:pt x="575" y="888"/>
                  </a:lnTo>
                  <a:lnTo>
                    <a:pt x="567" y="896"/>
                  </a:lnTo>
                  <a:lnTo>
                    <a:pt x="567" y="904"/>
                  </a:lnTo>
                  <a:lnTo>
                    <a:pt x="559" y="904"/>
                  </a:lnTo>
                  <a:lnTo>
                    <a:pt x="552" y="904"/>
                  </a:lnTo>
                  <a:lnTo>
                    <a:pt x="552" y="896"/>
                  </a:lnTo>
                  <a:lnTo>
                    <a:pt x="544" y="896"/>
                  </a:lnTo>
                  <a:lnTo>
                    <a:pt x="544" y="888"/>
                  </a:lnTo>
                  <a:lnTo>
                    <a:pt x="552" y="888"/>
                  </a:lnTo>
                  <a:lnTo>
                    <a:pt x="552" y="881"/>
                  </a:lnTo>
                  <a:lnTo>
                    <a:pt x="544" y="881"/>
                  </a:lnTo>
                  <a:lnTo>
                    <a:pt x="552" y="881"/>
                  </a:lnTo>
                  <a:lnTo>
                    <a:pt x="552" y="873"/>
                  </a:lnTo>
                  <a:lnTo>
                    <a:pt x="552" y="865"/>
                  </a:lnTo>
                  <a:lnTo>
                    <a:pt x="552" y="858"/>
                  </a:lnTo>
                  <a:lnTo>
                    <a:pt x="544" y="858"/>
                  </a:lnTo>
                  <a:lnTo>
                    <a:pt x="552" y="858"/>
                  </a:lnTo>
                  <a:lnTo>
                    <a:pt x="544" y="858"/>
                  </a:lnTo>
                  <a:lnTo>
                    <a:pt x="552" y="850"/>
                  </a:lnTo>
                  <a:lnTo>
                    <a:pt x="544" y="850"/>
                  </a:lnTo>
                  <a:lnTo>
                    <a:pt x="544" y="842"/>
                  </a:lnTo>
                  <a:lnTo>
                    <a:pt x="544" y="835"/>
                  </a:lnTo>
                  <a:lnTo>
                    <a:pt x="536" y="835"/>
                  </a:lnTo>
                  <a:lnTo>
                    <a:pt x="536" y="827"/>
                  </a:lnTo>
                  <a:lnTo>
                    <a:pt x="536" y="835"/>
                  </a:lnTo>
                  <a:lnTo>
                    <a:pt x="536" y="827"/>
                  </a:lnTo>
                  <a:lnTo>
                    <a:pt x="529" y="827"/>
                  </a:lnTo>
                  <a:lnTo>
                    <a:pt x="529" y="819"/>
                  </a:lnTo>
                  <a:lnTo>
                    <a:pt x="529" y="812"/>
                  </a:lnTo>
                  <a:lnTo>
                    <a:pt x="521" y="812"/>
                  </a:lnTo>
                  <a:lnTo>
                    <a:pt x="521" y="804"/>
                  </a:lnTo>
                  <a:lnTo>
                    <a:pt x="529" y="804"/>
                  </a:lnTo>
                  <a:lnTo>
                    <a:pt x="529" y="796"/>
                  </a:lnTo>
                  <a:lnTo>
                    <a:pt x="521" y="796"/>
                  </a:lnTo>
                  <a:lnTo>
                    <a:pt x="529" y="796"/>
                  </a:lnTo>
                  <a:lnTo>
                    <a:pt x="521" y="796"/>
                  </a:lnTo>
                  <a:lnTo>
                    <a:pt x="521" y="789"/>
                  </a:lnTo>
                  <a:lnTo>
                    <a:pt x="513" y="781"/>
                  </a:lnTo>
                  <a:lnTo>
                    <a:pt x="506" y="781"/>
                  </a:lnTo>
                  <a:lnTo>
                    <a:pt x="506" y="773"/>
                  </a:lnTo>
                  <a:lnTo>
                    <a:pt x="498" y="773"/>
                  </a:lnTo>
                  <a:lnTo>
                    <a:pt x="498" y="766"/>
                  </a:lnTo>
                  <a:lnTo>
                    <a:pt x="490" y="766"/>
                  </a:lnTo>
                  <a:lnTo>
                    <a:pt x="490" y="758"/>
                  </a:lnTo>
                  <a:lnTo>
                    <a:pt x="483" y="758"/>
                  </a:lnTo>
                  <a:lnTo>
                    <a:pt x="483" y="766"/>
                  </a:lnTo>
                  <a:lnTo>
                    <a:pt x="475" y="766"/>
                  </a:lnTo>
                  <a:lnTo>
                    <a:pt x="475" y="773"/>
                  </a:lnTo>
                  <a:lnTo>
                    <a:pt x="467" y="773"/>
                  </a:lnTo>
                  <a:lnTo>
                    <a:pt x="467" y="781"/>
                  </a:lnTo>
                  <a:lnTo>
                    <a:pt x="467" y="789"/>
                  </a:lnTo>
                  <a:lnTo>
                    <a:pt x="467" y="796"/>
                  </a:lnTo>
                  <a:lnTo>
                    <a:pt x="467" y="804"/>
                  </a:lnTo>
                  <a:lnTo>
                    <a:pt x="460" y="804"/>
                  </a:lnTo>
                  <a:lnTo>
                    <a:pt x="460" y="812"/>
                  </a:lnTo>
                  <a:lnTo>
                    <a:pt x="460" y="819"/>
                  </a:lnTo>
                  <a:lnTo>
                    <a:pt x="460" y="827"/>
                  </a:lnTo>
                  <a:lnTo>
                    <a:pt x="460" y="835"/>
                  </a:lnTo>
                  <a:lnTo>
                    <a:pt x="460" y="842"/>
                  </a:lnTo>
                  <a:lnTo>
                    <a:pt x="460" y="850"/>
                  </a:lnTo>
                  <a:lnTo>
                    <a:pt x="460" y="858"/>
                  </a:lnTo>
                  <a:lnTo>
                    <a:pt x="452" y="858"/>
                  </a:lnTo>
                  <a:lnTo>
                    <a:pt x="445" y="850"/>
                  </a:lnTo>
                  <a:lnTo>
                    <a:pt x="437" y="850"/>
                  </a:lnTo>
                  <a:lnTo>
                    <a:pt x="437" y="842"/>
                  </a:lnTo>
                  <a:lnTo>
                    <a:pt x="437" y="835"/>
                  </a:lnTo>
                  <a:lnTo>
                    <a:pt x="429" y="827"/>
                  </a:lnTo>
                  <a:lnTo>
                    <a:pt x="429" y="819"/>
                  </a:lnTo>
                  <a:lnTo>
                    <a:pt x="422" y="819"/>
                  </a:lnTo>
                  <a:lnTo>
                    <a:pt x="422" y="812"/>
                  </a:lnTo>
                  <a:lnTo>
                    <a:pt x="422" y="819"/>
                  </a:lnTo>
                  <a:lnTo>
                    <a:pt x="414" y="819"/>
                  </a:lnTo>
                  <a:lnTo>
                    <a:pt x="414" y="812"/>
                  </a:lnTo>
                  <a:lnTo>
                    <a:pt x="406" y="812"/>
                  </a:lnTo>
                  <a:lnTo>
                    <a:pt x="406" y="819"/>
                  </a:lnTo>
                  <a:lnTo>
                    <a:pt x="406" y="812"/>
                  </a:lnTo>
                  <a:lnTo>
                    <a:pt x="399" y="812"/>
                  </a:lnTo>
                  <a:lnTo>
                    <a:pt x="399" y="819"/>
                  </a:lnTo>
                  <a:lnTo>
                    <a:pt x="391" y="819"/>
                  </a:lnTo>
                  <a:lnTo>
                    <a:pt x="391" y="812"/>
                  </a:lnTo>
                  <a:lnTo>
                    <a:pt x="391" y="819"/>
                  </a:lnTo>
                  <a:lnTo>
                    <a:pt x="383" y="819"/>
                  </a:lnTo>
                  <a:lnTo>
                    <a:pt x="376" y="819"/>
                  </a:lnTo>
                  <a:lnTo>
                    <a:pt x="368" y="827"/>
                  </a:lnTo>
                  <a:lnTo>
                    <a:pt x="368" y="819"/>
                  </a:lnTo>
                  <a:lnTo>
                    <a:pt x="368" y="827"/>
                  </a:lnTo>
                  <a:lnTo>
                    <a:pt x="360" y="827"/>
                  </a:lnTo>
                  <a:lnTo>
                    <a:pt x="353" y="827"/>
                  </a:lnTo>
                  <a:lnTo>
                    <a:pt x="345" y="827"/>
                  </a:lnTo>
                  <a:lnTo>
                    <a:pt x="337" y="827"/>
                  </a:lnTo>
                  <a:lnTo>
                    <a:pt x="337" y="819"/>
                  </a:lnTo>
                  <a:lnTo>
                    <a:pt x="337" y="812"/>
                  </a:lnTo>
                  <a:lnTo>
                    <a:pt x="330" y="812"/>
                  </a:lnTo>
                  <a:lnTo>
                    <a:pt x="322" y="812"/>
                  </a:lnTo>
                  <a:lnTo>
                    <a:pt x="322" y="804"/>
                  </a:lnTo>
                  <a:lnTo>
                    <a:pt x="314" y="804"/>
                  </a:lnTo>
                  <a:lnTo>
                    <a:pt x="314" y="796"/>
                  </a:lnTo>
                  <a:lnTo>
                    <a:pt x="307" y="796"/>
                  </a:lnTo>
                  <a:lnTo>
                    <a:pt x="314" y="789"/>
                  </a:lnTo>
                  <a:lnTo>
                    <a:pt x="314" y="796"/>
                  </a:lnTo>
                  <a:lnTo>
                    <a:pt x="322" y="796"/>
                  </a:lnTo>
                  <a:lnTo>
                    <a:pt x="322" y="789"/>
                  </a:lnTo>
                  <a:lnTo>
                    <a:pt x="322" y="781"/>
                  </a:lnTo>
                  <a:lnTo>
                    <a:pt x="330" y="781"/>
                  </a:lnTo>
                  <a:lnTo>
                    <a:pt x="337" y="781"/>
                  </a:lnTo>
                  <a:lnTo>
                    <a:pt x="337" y="773"/>
                  </a:lnTo>
                  <a:lnTo>
                    <a:pt x="345" y="773"/>
                  </a:lnTo>
                  <a:lnTo>
                    <a:pt x="345" y="766"/>
                  </a:lnTo>
                  <a:lnTo>
                    <a:pt x="353" y="766"/>
                  </a:lnTo>
                  <a:lnTo>
                    <a:pt x="353" y="758"/>
                  </a:lnTo>
                  <a:lnTo>
                    <a:pt x="360" y="758"/>
                  </a:lnTo>
                  <a:lnTo>
                    <a:pt x="360" y="750"/>
                  </a:lnTo>
                  <a:lnTo>
                    <a:pt x="368" y="750"/>
                  </a:lnTo>
                  <a:lnTo>
                    <a:pt x="368" y="743"/>
                  </a:lnTo>
                  <a:lnTo>
                    <a:pt x="376" y="743"/>
                  </a:lnTo>
                  <a:lnTo>
                    <a:pt x="376" y="735"/>
                  </a:lnTo>
                  <a:lnTo>
                    <a:pt x="383" y="735"/>
                  </a:lnTo>
                  <a:lnTo>
                    <a:pt x="391" y="735"/>
                  </a:lnTo>
                  <a:lnTo>
                    <a:pt x="399" y="735"/>
                  </a:lnTo>
                  <a:lnTo>
                    <a:pt x="399" y="743"/>
                  </a:lnTo>
                  <a:lnTo>
                    <a:pt x="399" y="735"/>
                  </a:lnTo>
                  <a:lnTo>
                    <a:pt x="399" y="727"/>
                  </a:lnTo>
                  <a:lnTo>
                    <a:pt x="399" y="720"/>
                  </a:lnTo>
                  <a:lnTo>
                    <a:pt x="399" y="712"/>
                  </a:lnTo>
                  <a:lnTo>
                    <a:pt x="391" y="712"/>
                  </a:lnTo>
                  <a:lnTo>
                    <a:pt x="391" y="704"/>
                  </a:lnTo>
                  <a:lnTo>
                    <a:pt x="391" y="697"/>
                  </a:lnTo>
                  <a:lnTo>
                    <a:pt x="383" y="697"/>
                  </a:lnTo>
                  <a:lnTo>
                    <a:pt x="376" y="697"/>
                  </a:lnTo>
                  <a:lnTo>
                    <a:pt x="376" y="689"/>
                  </a:lnTo>
                  <a:lnTo>
                    <a:pt x="368" y="689"/>
                  </a:lnTo>
                  <a:lnTo>
                    <a:pt x="368" y="682"/>
                  </a:lnTo>
                  <a:lnTo>
                    <a:pt x="360" y="682"/>
                  </a:lnTo>
                  <a:lnTo>
                    <a:pt x="353" y="682"/>
                  </a:lnTo>
                  <a:lnTo>
                    <a:pt x="353" y="674"/>
                  </a:lnTo>
                  <a:lnTo>
                    <a:pt x="345" y="674"/>
                  </a:lnTo>
                  <a:lnTo>
                    <a:pt x="345" y="666"/>
                  </a:lnTo>
                  <a:lnTo>
                    <a:pt x="337" y="666"/>
                  </a:lnTo>
                  <a:lnTo>
                    <a:pt x="345" y="666"/>
                  </a:lnTo>
                  <a:lnTo>
                    <a:pt x="345" y="659"/>
                  </a:lnTo>
                  <a:lnTo>
                    <a:pt x="345" y="651"/>
                  </a:lnTo>
                  <a:lnTo>
                    <a:pt x="353" y="659"/>
                  </a:lnTo>
                  <a:lnTo>
                    <a:pt x="360" y="659"/>
                  </a:lnTo>
                  <a:lnTo>
                    <a:pt x="360" y="651"/>
                  </a:lnTo>
                  <a:lnTo>
                    <a:pt x="368" y="651"/>
                  </a:lnTo>
                  <a:lnTo>
                    <a:pt x="376" y="651"/>
                  </a:lnTo>
                  <a:lnTo>
                    <a:pt x="376" y="643"/>
                  </a:lnTo>
                  <a:lnTo>
                    <a:pt x="376" y="636"/>
                  </a:lnTo>
                  <a:lnTo>
                    <a:pt x="368" y="636"/>
                  </a:lnTo>
                  <a:lnTo>
                    <a:pt x="368" y="628"/>
                  </a:lnTo>
                  <a:lnTo>
                    <a:pt x="360" y="628"/>
                  </a:lnTo>
                  <a:lnTo>
                    <a:pt x="360" y="620"/>
                  </a:lnTo>
                  <a:lnTo>
                    <a:pt x="353" y="620"/>
                  </a:lnTo>
                  <a:lnTo>
                    <a:pt x="353" y="613"/>
                  </a:lnTo>
                  <a:lnTo>
                    <a:pt x="345" y="613"/>
                  </a:lnTo>
                  <a:lnTo>
                    <a:pt x="345" y="605"/>
                  </a:lnTo>
                  <a:lnTo>
                    <a:pt x="345" y="597"/>
                  </a:lnTo>
                  <a:lnTo>
                    <a:pt x="345" y="590"/>
                  </a:lnTo>
                  <a:lnTo>
                    <a:pt x="345" y="582"/>
                  </a:lnTo>
                  <a:lnTo>
                    <a:pt x="345" y="574"/>
                  </a:lnTo>
                  <a:lnTo>
                    <a:pt x="337" y="574"/>
                  </a:lnTo>
                  <a:lnTo>
                    <a:pt x="337" y="567"/>
                  </a:lnTo>
                  <a:lnTo>
                    <a:pt x="330" y="567"/>
                  </a:lnTo>
                  <a:lnTo>
                    <a:pt x="330" y="559"/>
                  </a:lnTo>
                  <a:lnTo>
                    <a:pt x="330" y="551"/>
                  </a:lnTo>
                  <a:lnTo>
                    <a:pt x="330" y="544"/>
                  </a:lnTo>
                  <a:lnTo>
                    <a:pt x="330" y="536"/>
                  </a:lnTo>
                  <a:lnTo>
                    <a:pt x="330" y="528"/>
                  </a:lnTo>
                  <a:lnTo>
                    <a:pt x="330" y="521"/>
                  </a:lnTo>
                  <a:lnTo>
                    <a:pt x="322" y="521"/>
                  </a:lnTo>
                  <a:lnTo>
                    <a:pt x="330" y="513"/>
                  </a:lnTo>
                  <a:lnTo>
                    <a:pt x="322" y="513"/>
                  </a:lnTo>
                  <a:lnTo>
                    <a:pt x="322" y="505"/>
                  </a:lnTo>
                  <a:lnTo>
                    <a:pt x="314" y="505"/>
                  </a:lnTo>
                  <a:lnTo>
                    <a:pt x="307" y="505"/>
                  </a:lnTo>
                  <a:lnTo>
                    <a:pt x="307" y="498"/>
                  </a:lnTo>
                  <a:lnTo>
                    <a:pt x="307" y="490"/>
                  </a:lnTo>
                  <a:lnTo>
                    <a:pt x="307" y="482"/>
                  </a:lnTo>
                  <a:lnTo>
                    <a:pt x="299" y="482"/>
                  </a:lnTo>
                  <a:lnTo>
                    <a:pt x="299" y="475"/>
                  </a:lnTo>
                  <a:lnTo>
                    <a:pt x="291" y="475"/>
                  </a:lnTo>
                  <a:lnTo>
                    <a:pt x="284" y="475"/>
                  </a:lnTo>
                  <a:lnTo>
                    <a:pt x="284" y="467"/>
                  </a:lnTo>
                  <a:lnTo>
                    <a:pt x="284" y="459"/>
                  </a:lnTo>
                  <a:lnTo>
                    <a:pt x="291" y="459"/>
                  </a:lnTo>
                  <a:lnTo>
                    <a:pt x="291" y="452"/>
                  </a:lnTo>
                  <a:lnTo>
                    <a:pt x="299" y="452"/>
                  </a:lnTo>
                  <a:lnTo>
                    <a:pt x="299" y="444"/>
                  </a:lnTo>
                  <a:lnTo>
                    <a:pt x="299" y="436"/>
                  </a:lnTo>
                  <a:lnTo>
                    <a:pt x="299" y="429"/>
                  </a:lnTo>
                  <a:lnTo>
                    <a:pt x="299" y="421"/>
                  </a:lnTo>
                  <a:lnTo>
                    <a:pt x="291" y="421"/>
                  </a:lnTo>
                  <a:lnTo>
                    <a:pt x="291" y="414"/>
                  </a:lnTo>
                  <a:lnTo>
                    <a:pt x="291" y="406"/>
                  </a:lnTo>
                  <a:lnTo>
                    <a:pt x="291" y="398"/>
                  </a:lnTo>
                  <a:lnTo>
                    <a:pt x="284" y="398"/>
                  </a:lnTo>
                  <a:lnTo>
                    <a:pt x="284" y="391"/>
                  </a:lnTo>
                  <a:lnTo>
                    <a:pt x="291" y="391"/>
                  </a:lnTo>
                  <a:lnTo>
                    <a:pt x="291" y="383"/>
                  </a:lnTo>
                  <a:lnTo>
                    <a:pt x="284" y="383"/>
                  </a:lnTo>
                  <a:lnTo>
                    <a:pt x="291" y="383"/>
                  </a:lnTo>
                  <a:lnTo>
                    <a:pt x="291" y="375"/>
                  </a:lnTo>
                  <a:lnTo>
                    <a:pt x="291" y="368"/>
                  </a:lnTo>
                  <a:lnTo>
                    <a:pt x="284" y="368"/>
                  </a:lnTo>
                  <a:lnTo>
                    <a:pt x="291" y="368"/>
                  </a:lnTo>
                  <a:lnTo>
                    <a:pt x="291" y="360"/>
                  </a:lnTo>
                  <a:lnTo>
                    <a:pt x="291" y="352"/>
                  </a:lnTo>
                  <a:lnTo>
                    <a:pt x="299" y="352"/>
                  </a:lnTo>
                  <a:lnTo>
                    <a:pt x="299" y="345"/>
                  </a:lnTo>
                  <a:lnTo>
                    <a:pt x="299" y="337"/>
                  </a:lnTo>
                  <a:lnTo>
                    <a:pt x="307" y="329"/>
                  </a:lnTo>
                  <a:lnTo>
                    <a:pt x="314" y="329"/>
                  </a:lnTo>
                  <a:lnTo>
                    <a:pt x="314" y="322"/>
                  </a:lnTo>
                  <a:lnTo>
                    <a:pt x="322" y="322"/>
                  </a:lnTo>
                  <a:lnTo>
                    <a:pt x="322" y="314"/>
                  </a:lnTo>
                  <a:lnTo>
                    <a:pt x="322" y="306"/>
                  </a:lnTo>
                  <a:lnTo>
                    <a:pt x="314" y="306"/>
                  </a:lnTo>
                  <a:lnTo>
                    <a:pt x="314" y="299"/>
                  </a:lnTo>
                  <a:lnTo>
                    <a:pt x="307" y="299"/>
                  </a:lnTo>
                  <a:lnTo>
                    <a:pt x="307" y="291"/>
                  </a:lnTo>
                  <a:lnTo>
                    <a:pt x="299" y="291"/>
                  </a:lnTo>
                  <a:lnTo>
                    <a:pt x="291" y="291"/>
                  </a:lnTo>
                  <a:lnTo>
                    <a:pt x="284" y="291"/>
                  </a:lnTo>
                  <a:lnTo>
                    <a:pt x="276" y="291"/>
                  </a:lnTo>
                  <a:lnTo>
                    <a:pt x="276" y="299"/>
                  </a:lnTo>
                  <a:lnTo>
                    <a:pt x="268" y="299"/>
                  </a:lnTo>
                  <a:lnTo>
                    <a:pt x="268" y="291"/>
                  </a:lnTo>
                  <a:lnTo>
                    <a:pt x="261" y="291"/>
                  </a:lnTo>
                  <a:lnTo>
                    <a:pt x="253" y="291"/>
                  </a:lnTo>
                  <a:lnTo>
                    <a:pt x="253" y="299"/>
                  </a:lnTo>
                  <a:lnTo>
                    <a:pt x="245" y="299"/>
                  </a:lnTo>
                  <a:lnTo>
                    <a:pt x="245" y="306"/>
                  </a:lnTo>
                  <a:lnTo>
                    <a:pt x="245" y="314"/>
                  </a:lnTo>
                  <a:lnTo>
                    <a:pt x="245" y="322"/>
                  </a:lnTo>
                  <a:lnTo>
                    <a:pt x="245" y="329"/>
                  </a:lnTo>
                  <a:lnTo>
                    <a:pt x="238" y="329"/>
                  </a:lnTo>
                  <a:lnTo>
                    <a:pt x="230" y="337"/>
                  </a:lnTo>
                  <a:lnTo>
                    <a:pt x="230" y="345"/>
                  </a:lnTo>
                  <a:lnTo>
                    <a:pt x="230" y="352"/>
                  </a:lnTo>
                  <a:lnTo>
                    <a:pt x="230" y="360"/>
                  </a:lnTo>
                  <a:lnTo>
                    <a:pt x="222" y="360"/>
                  </a:lnTo>
                  <a:lnTo>
                    <a:pt x="215" y="360"/>
                  </a:lnTo>
                  <a:lnTo>
                    <a:pt x="215" y="368"/>
                  </a:lnTo>
                  <a:lnTo>
                    <a:pt x="215" y="360"/>
                  </a:lnTo>
                  <a:lnTo>
                    <a:pt x="207" y="360"/>
                  </a:lnTo>
                  <a:lnTo>
                    <a:pt x="207" y="352"/>
                  </a:lnTo>
                  <a:lnTo>
                    <a:pt x="200" y="352"/>
                  </a:lnTo>
                  <a:lnTo>
                    <a:pt x="200" y="360"/>
                  </a:lnTo>
                  <a:lnTo>
                    <a:pt x="192" y="360"/>
                  </a:lnTo>
                  <a:lnTo>
                    <a:pt x="184" y="360"/>
                  </a:lnTo>
                  <a:lnTo>
                    <a:pt x="184" y="368"/>
                  </a:lnTo>
                  <a:lnTo>
                    <a:pt x="184" y="375"/>
                  </a:lnTo>
                  <a:lnTo>
                    <a:pt x="177" y="375"/>
                  </a:lnTo>
                  <a:lnTo>
                    <a:pt x="184" y="375"/>
                  </a:lnTo>
                  <a:lnTo>
                    <a:pt x="184" y="383"/>
                  </a:lnTo>
                  <a:lnTo>
                    <a:pt x="177" y="383"/>
                  </a:lnTo>
                  <a:lnTo>
                    <a:pt x="177" y="391"/>
                  </a:lnTo>
                  <a:lnTo>
                    <a:pt x="177" y="398"/>
                  </a:lnTo>
                  <a:lnTo>
                    <a:pt x="169" y="398"/>
                  </a:lnTo>
                  <a:lnTo>
                    <a:pt x="169" y="406"/>
                  </a:lnTo>
                  <a:lnTo>
                    <a:pt x="169" y="414"/>
                  </a:lnTo>
                  <a:lnTo>
                    <a:pt x="169" y="421"/>
                  </a:lnTo>
                  <a:lnTo>
                    <a:pt x="169" y="429"/>
                  </a:lnTo>
                  <a:lnTo>
                    <a:pt x="161" y="429"/>
                  </a:lnTo>
                  <a:lnTo>
                    <a:pt x="161" y="436"/>
                  </a:lnTo>
                  <a:lnTo>
                    <a:pt x="154" y="436"/>
                  </a:lnTo>
                  <a:lnTo>
                    <a:pt x="154" y="444"/>
                  </a:lnTo>
                  <a:lnTo>
                    <a:pt x="146" y="444"/>
                  </a:lnTo>
                  <a:lnTo>
                    <a:pt x="138" y="444"/>
                  </a:lnTo>
                  <a:lnTo>
                    <a:pt x="131" y="444"/>
                  </a:lnTo>
                  <a:lnTo>
                    <a:pt x="123" y="444"/>
                  </a:lnTo>
                  <a:lnTo>
                    <a:pt x="123" y="436"/>
                  </a:lnTo>
                  <a:lnTo>
                    <a:pt x="115" y="444"/>
                  </a:lnTo>
                  <a:lnTo>
                    <a:pt x="108" y="452"/>
                  </a:lnTo>
                  <a:lnTo>
                    <a:pt x="108" y="459"/>
                  </a:lnTo>
                  <a:lnTo>
                    <a:pt x="100" y="459"/>
                  </a:lnTo>
                  <a:lnTo>
                    <a:pt x="92" y="459"/>
                  </a:lnTo>
                  <a:lnTo>
                    <a:pt x="92" y="467"/>
                  </a:lnTo>
                  <a:lnTo>
                    <a:pt x="85" y="467"/>
                  </a:lnTo>
                  <a:lnTo>
                    <a:pt x="77" y="467"/>
                  </a:lnTo>
                  <a:lnTo>
                    <a:pt x="69" y="467"/>
                  </a:lnTo>
                  <a:lnTo>
                    <a:pt x="69" y="459"/>
                  </a:lnTo>
                  <a:lnTo>
                    <a:pt x="69" y="452"/>
                  </a:lnTo>
                  <a:lnTo>
                    <a:pt x="62" y="452"/>
                  </a:lnTo>
                  <a:lnTo>
                    <a:pt x="62" y="444"/>
                  </a:lnTo>
                  <a:lnTo>
                    <a:pt x="54" y="436"/>
                  </a:lnTo>
                  <a:lnTo>
                    <a:pt x="54" y="429"/>
                  </a:lnTo>
                  <a:lnTo>
                    <a:pt x="46" y="429"/>
                  </a:lnTo>
                  <a:lnTo>
                    <a:pt x="46" y="421"/>
                  </a:lnTo>
                  <a:lnTo>
                    <a:pt x="39" y="421"/>
                  </a:lnTo>
                  <a:lnTo>
                    <a:pt x="39" y="414"/>
                  </a:lnTo>
                  <a:lnTo>
                    <a:pt x="39" y="406"/>
                  </a:lnTo>
                  <a:lnTo>
                    <a:pt x="31" y="406"/>
                  </a:lnTo>
                  <a:lnTo>
                    <a:pt x="31" y="398"/>
                  </a:lnTo>
                  <a:lnTo>
                    <a:pt x="31" y="391"/>
                  </a:lnTo>
                  <a:lnTo>
                    <a:pt x="23" y="391"/>
                  </a:lnTo>
                  <a:lnTo>
                    <a:pt x="23" y="383"/>
                  </a:lnTo>
                  <a:lnTo>
                    <a:pt x="16" y="383"/>
                  </a:lnTo>
                  <a:lnTo>
                    <a:pt x="16" y="375"/>
                  </a:lnTo>
                  <a:lnTo>
                    <a:pt x="16" y="368"/>
                  </a:lnTo>
                  <a:lnTo>
                    <a:pt x="16" y="360"/>
                  </a:lnTo>
                  <a:lnTo>
                    <a:pt x="8" y="352"/>
                  </a:lnTo>
                  <a:lnTo>
                    <a:pt x="16" y="352"/>
                  </a:lnTo>
                  <a:lnTo>
                    <a:pt x="8" y="352"/>
                  </a:lnTo>
                  <a:lnTo>
                    <a:pt x="16" y="352"/>
                  </a:lnTo>
                  <a:lnTo>
                    <a:pt x="8" y="352"/>
                  </a:lnTo>
                  <a:lnTo>
                    <a:pt x="8" y="345"/>
                  </a:lnTo>
                  <a:lnTo>
                    <a:pt x="8" y="337"/>
                  </a:lnTo>
                  <a:lnTo>
                    <a:pt x="8" y="329"/>
                  </a:lnTo>
                  <a:lnTo>
                    <a:pt x="8" y="322"/>
                  </a:lnTo>
                  <a:lnTo>
                    <a:pt x="8" y="314"/>
                  </a:lnTo>
                  <a:lnTo>
                    <a:pt x="0" y="314"/>
                  </a:lnTo>
                  <a:lnTo>
                    <a:pt x="0" y="306"/>
                  </a:lnTo>
                  <a:lnTo>
                    <a:pt x="8" y="306"/>
                  </a:lnTo>
                  <a:lnTo>
                    <a:pt x="16" y="306"/>
                  </a:lnTo>
                  <a:lnTo>
                    <a:pt x="16" y="299"/>
                  </a:lnTo>
                  <a:lnTo>
                    <a:pt x="23" y="299"/>
                  </a:lnTo>
                  <a:lnTo>
                    <a:pt x="31" y="299"/>
                  </a:lnTo>
                  <a:lnTo>
                    <a:pt x="31" y="291"/>
                  </a:lnTo>
                  <a:lnTo>
                    <a:pt x="39" y="291"/>
                  </a:lnTo>
                  <a:lnTo>
                    <a:pt x="39" y="283"/>
                  </a:lnTo>
                  <a:lnTo>
                    <a:pt x="39" y="276"/>
                  </a:lnTo>
                  <a:lnTo>
                    <a:pt x="39" y="268"/>
                  </a:lnTo>
                  <a:lnTo>
                    <a:pt x="46" y="268"/>
                  </a:lnTo>
                  <a:lnTo>
                    <a:pt x="46" y="260"/>
                  </a:lnTo>
                  <a:lnTo>
                    <a:pt x="54" y="260"/>
                  </a:lnTo>
                  <a:lnTo>
                    <a:pt x="54" y="253"/>
                  </a:lnTo>
                  <a:lnTo>
                    <a:pt x="62" y="253"/>
                  </a:lnTo>
                  <a:lnTo>
                    <a:pt x="62" y="245"/>
                  </a:lnTo>
                  <a:lnTo>
                    <a:pt x="69" y="245"/>
                  </a:lnTo>
                  <a:lnTo>
                    <a:pt x="77" y="245"/>
                  </a:lnTo>
                  <a:lnTo>
                    <a:pt x="85" y="245"/>
                  </a:lnTo>
                  <a:lnTo>
                    <a:pt x="92" y="245"/>
                  </a:lnTo>
                  <a:lnTo>
                    <a:pt x="100" y="245"/>
                  </a:lnTo>
                  <a:lnTo>
                    <a:pt x="100" y="253"/>
                  </a:lnTo>
                  <a:lnTo>
                    <a:pt x="108" y="253"/>
                  </a:lnTo>
                  <a:lnTo>
                    <a:pt x="115" y="253"/>
                  </a:lnTo>
                  <a:lnTo>
                    <a:pt x="115" y="245"/>
                  </a:lnTo>
                  <a:lnTo>
                    <a:pt x="115" y="237"/>
                  </a:lnTo>
                  <a:lnTo>
                    <a:pt x="108" y="237"/>
                  </a:lnTo>
                  <a:lnTo>
                    <a:pt x="108" y="230"/>
                  </a:lnTo>
                  <a:lnTo>
                    <a:pt x="100" y="230"/>
                  </a:lnTo>
                  <a:lnTo>
                    <a:pt x="100" y="222"/>
                  </a:lnTo>
                  <a:lnTo>
                    <a:pt x="100" y="214"/>
                  </a:lnTo>
                  <a:lnTo>
                    <a:pt x="100" y="207"/>
                  </a:lnTo>
                  <a:lnTo>
                    <a:pt x="108" y="207"/>
                  </a:lnTo>
                  <a:lnTo>
                    <a:pt x="108" y="199"/>
                  </a:lnTo>
                  <a:lnTo>
                    <a:pt x="115" y="199"/>
                  </a:lnTo>
                  <a:lnTo>
                    <a:pt x="115" y="191"/>
                  </a:lnTo>
                  <a:lnTo>
                    <a:pt x="123" y="191"/>
                  </a:lnTo>
                  <a:lnTo>
                    <a:pt x="131" y="191"/>
                  </a:lnTo>
                  <a:lnTo>
                    <a:pt x="131" y="184"/>
                  </a:lnTo>
                  <a:lnTo>
                    <a:pt x="138" y="184"/>
                  </a:lnTo>
                  <a:lnTo>
                    <a:pt x="146" y="184"/>
                  </a:lnTo>
                  <a:lnTo>
                    <a:pt x="154" y="184"/>
                  </a:lnTo>
                  <a:lnTo>
                    <a:pt x="154" y="191"/>
                  </a:lnTo>
                  <a:lnTo>
                    <a:pt x="161" y="191"/>
                  </a:lnTo>
                  <a:lnTo>
                    <a:pt x="161" y="184"/>
                  </a:lnTo>
                  <a:lnTo>
                    <a:pt x="161" y="176"/>
                  </a:lnTo>
                  <a:lnTo>
                    <a:pt x="169" y="176"/>
                  </a:lnTo>
                  <a:lnTo>
                    <a:pt x="169" y="168"/>
                  </a:lnTo>
                  <a:lnTo>
                    <a:pt x="169" y="161"/>
                  </a:lnTo>
                  <a:lnTo>
                    <a:pt x="177" y="161"/>
                  </a:lnTo>
                  <a:lnTo>
                    <a:pt x="177" y="153"/>
                  </a:lnTo>
                  <a:lnTo>
                    <a:pt x="184" y="153"/>
                  </a:lnTo>
                  <a:lnTo>
                    <a:pt x="192" y="153"/>
                  </a:lnTo>
                  <a:lnTo>
                    <a:pt x="200" y="153"/>
                  </a:lnTo>
                  <a:lnTo>
                    <a:pt x="207" y="153"/>
                  </a:lnTo>
                  <a:lnTo>
                    <a:pt x="215" y="153"/>
                  </a:lnTo>
                  <a:lnTo>
                    <a:pt x="222" y="153"/>
                  </a:lnTo>
                  <a:lnTo>
                    <a:pt x="222" y="161"/>
                  </a:lnTo>
                  <a:lnTo>
                    <a:pt x="230" y="161"/>
                  </a:lnTo>
                  <a:lnTo>
                    <a:pt x="238" y="161"/>
                  </a:lnTo>
                  <a:lnTo>
                    <a:pt x="245" y="161"/>
                  </a:lnTo>
                  <a:lnTo>
                    <a:pt x="253" y="161"/>
                  </a:lnTo>
                  <a:lnTo>
                    <a:pt x="253" y="153"/>
                  </a:lnTo>
                  <a:lnTo>
                    <a:pt x="261" y="153"/>
                  </a:lnTo>
                  <a:lnTo>
                    <a:pt x="268" y="153"/>
                  </a:lnTo>
                  <a:lnTo>
                    <a:pt x="276" y="153"/>
                  </a:lnTo>
                  <a:lnTo>
                    <a:pt x="276" y="146"/>
                  </a:lnTo>
                  <a:lnTo>
                    <a:pt x="284" y="146"/>
                  </a:lnTo>
                  <a:lnTo>
                    <a:pt x="291" y="146"/>
                  </a:lnTo>
                  <a:lnTo>
                    <a:pt x="291" y="138"/>
                  </a:lnTo>
                  <a:lnTo>
                    <a:pt x="291" y="130"/>
                  </a:lnTo>
                  <a:lnTo>
                    <a:pt x="299" y="130"/>
                  </a:lnTo>
                  <a:lnTo>
                    <a:pt x="299" y="123"/>
                  </a:lnTo>
                  <a:lnTo>
                    <a:pt x="307" y="123"/>
                  </a:lnTo>
                  <a:lnTo>
                    <a:pt x="307" y="115"/>
                  </a:lnTo>
                  <a:lnTo>
                    <a:pt x="307" y="107"/>
                  </a:lnTo>
                  <a:lnTo>
                    <a:pt x="314" y="107"/>
                  </a:lnTo>
                  <a:lnTo>
                    <a:pt x="314" y="100"/>
                  </a:lnTo>
                  <a:lnTo>
                    <a:pt x="307" y="100"/>
                  </a:lnTo>
                  <a:lnTo>
                    <a:pt x="307" y="92"/>
                  </a:lnTo>
                  <a:lnTo>
                    <a:pt x="307" y="84"/>
                  </a:lnTo>
                  <a:lnTo>
                    <a:pt x="307" y="77"/>
                  </a:lnTo>
                  <a:lnTo>
                    <a:pt x="299" y="77"/>
                  </a:lnTo>
                  <a:lnTo>
                    <a:pt x="299" y="69"/>
                  </a:lnTo>
                  <a:lnTo>
                    <a:pt x="299" y="61"/>
                  </a:lnTo>
                  <a:lnTo>
                    <a:pt x="291" y="61"/>
                  </a:lnTo>
                  <a:lnTo>
                    <a:pt x="291" y="54"/>
                  </a:lnTo>
                  <a:lnTo>
                    <a:pt x="291" y="46"/>
                  </a:lnTo>
                  <a:lnTo>
                    <a:pt x="291" y="38"/>
                  </a:lnTo>
                  <a:lnTo>
                    <a:pt x="299" y="38"/>
                  </a:lnTo>
                  <a:lnTo>
                    <a:pt x="299" y="31"/>
                  </a:lnTo>
                  <a:lnTo>
                    <a:pt x="299" y="23"/>
                  </a:lnTo>
                  <a:lnTo>
                    <a:pt x="307" y="23"/>
                  </a:lnTo>
                  <a:lnTo>
                    <a:pt x="307" y="15"/>
                  </a:lnTo>
                  <a:lnTo>
                    <a:pt x="307" y="8"/>
                  </a:lnTo>
                  <a:lnTo>
                    <a:pt x="314" y="8"/>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42" name="Google Shape;1442;p70"/>
            <p:cNvSpPr/>
            <p:nvPr/>
          </p:nvSpPr>
          <p:spPr>
            <a:xfrm>
              <a:off x="5684838" y="7713663"/>
              <a:ext cx="485775" cy="485775"/>
            </a:xfrm>
            <a:custGeom>
              <a:avLst/>
              <a:gdLst/>
              <a:ahLst/>
              <a:cxnLst/>
              <a:rect l="l" t="t" r="r" b="b"/>
              <a:pathLst>
                <a:path w="306" h="306" extrusionOk="0">
                  <a:moveTo>
                    <a:pt x="54" y="15"/>
                  </a:moveTo>
                  <a:lnTo>
                    <a:pt x="61" y="15"/>
                  </a:lnTo>
                  <a:lnTo>
                    <a:pt x="61" y="7"/>
                  </a:lnTo>
                  <a:lnTo>
                    <a:pt x="69" y="7"/>
                  </a:lnTo>
                  <a:lnTo>
                    <a:pt x="69" y="15"/>
                  </a:lnTo>
                  <a:lnTo>
                    <a:pt x="69" y="7"/>
                  </a:lnTo>
                  <a:lnTo>
                    <a:pt x="61" y="7"/>
                  </a:lnTo>
                  <a:lnTo>
                    <a:pt x="61" y="0"/>
                  </a:lnTo>
                  <a:lnTo>
                    <a:pt x="69" y="0"/>
                  </a:lnTo>
                  <a:lnTo>
                    <a:pt x="77" y="0"/>
                  </a:lnTo>
                  <a:lnTo>
                    <a:pt x="77" y="7"/>
                  </a:lnTo>
                  <a:lnTo>
                    <a:pt x="84" y="7"/>
                  </a:lnTo>
                  <a:lnTo>
                    <a:pt x="77" y="7"/>
                  </a:lnTo>
                  <a:lnTo>
                    <a:pt x="84" y="7"/>
                  </a:lnTo>
                  <a:lnTo>
                    <a:pt x="84" y="15"/>
                  </a:lnTo>
                  <a:lnTo>
                    <a:pt x="84" y="23"/>
                  </a:lnTo>
                  <a:lnTo>
                    <a:pt x="92" y="23"/>
                  </a:lnTo>
                  <a:lnTo>
                    <a:pt x="92" y="30"/>
                  </a:lnTo>
                  <a:lnTo>
                    <a:pt x="92" y="23"/>
                  </a:lnTo>
                  <a:lnTo>
                    <a:pt x="92" y="30"/>
                  </a:lnTo>
                  <a:lnTo>
                    <a:pt x="100" y="30"/>
                  </a:lnTo>
                  <a:lnTo>
                    <a:pt x="100" y="23"/>
                  </a:lnTo>
                  <a:lnTo>
                    <a:pt x="100" y="30"/>
                  </a:lnTo>
                  <a:lnTo>
                    <a:pt x="107" y="30"/>
                  </a:lnTo>
                  <a:lnTo>
                    <a:pt x="107" y="38"/>
                  </a:lnTo>
                  <a:lnTo>
                    <a:pt x="115" y="38"/>
                  </a:lnTo>
                  <a:lnTo>
                    <a:pt x="123" y="46"/>
                  </a:lnTo>
                  <a:lnTo>
                    <a:pt x="130" y="53"/>
                  </a:lnTo>
                  <a:lnTo>
                    <a:pt x="123" y="53"/>
                  </a:lnTo>
                  <a:lnTo>
                    <a:pt x="130" y="53"/>
                  </a:lnTo>
                  <a:lnTo>
                    <a:pt x="130" y="61"/>
                  </a:lnTo>
                  <a:lnTo>
                    <a:pt x="130" y="53"/>
                  </a:lnTo>
                  <a:lnTo>
                    <a:pt x="138" y="53"/>
                  </a:lnTo>
                  <a:lnTo>
                    <a:pt x="146" y="53"/>
                  </a:lnTo>
                  <a:lnTo>
                    <a:pt x="146" y="61"/>
                  </a:lnTo>
                  <a:lnTo>
                    <a:pt x="146" y="53"/>
                  </a:lnTo>
                  <a:lnTo>
                    <a:pt x="138" y="53"/>
                  </a:lnTo>
                  <a:lnTo>
                    <a:pt x="138" y="61"/>
                  </a:lnTo>
                  <a:lnTo>
                    <a:pt x="138" y="53"/>
                  </a:lnTo>
                  <a:lnTo>
                    <a:pt x="138" y="61"/>
                  </a:lnTo>
                  <a:lnTo>
                    <a:pt x="138" y="53"/>
                  </a:lnTo>
                  <a:lnTo>
                    <a:pt x="138" y="61"/>
                  </a:lnTo>
                  <a:lnTo>
                    <a:pt x="146" y="61"/>
                  </a:lnTo>
                  <a:lnTo>
                    <a:pt x="146" y="69"/>
                  </a:lnTo>
                  <a:lnTo>
                    <a:pt x="153" y="69"/>
                  </a:lnTo>
                  <a:lnTo>
                    <a:pt x="161" y="69"/>
                  </a:lnTo>
                  <a:lnTo>
                    <a:pt x="161" y="76"/>
                  </a:lnTo>
                  <a:lnTo>
                    <a:pt x="161" y="84"/>
                  </a:lnTo>
                  <a:lnTo>
                    <a:pt x="153" y="84"/>
                  </a:lnTo>
                  <a:lnTo>
                    <a:pt x="161" y="84"/>
                  </a:lnTo>
                  <a:lnTo>
                    <a:pt x="161" y="92"/>
                  </a:lnTo>
                  <a:lnTo>
                    <a:pt x="169" y="99"/>
                  </a:lnTo>
                  <a:lnTo>
                    <a:pt x="176" y="99"/>
                  </a:lnTo>
                  <a:lnTo>
                    <a:pt x="184" y="92"/>
                  </a:lnTo>
                  <a:lnTo>
                    <a:pt x="184" y="99"/>
                  </a:lnTo>
                  <a:lnTo>
                    <a:pt x="192" y="99"/>
                  </a:lnTo>
                  <a:lnTo>
                    <a:pt x="184" y="107"/>
                  </a:lnTo>
                  <a:lnTo>
                    <a:pt x="176" y="107"/>
                  </a:lnTo>
                  <a:lnTo>
                    <a:pt x="184" y="107"/>
                  </a:lnTo>
                  <a:lnTo>
                    <a:pt x="192" y="107"/>
                  </a:lnTo>
                  <a:lnTo>
                    <a:pt x="199" y="107"/>
                  </a:lnTo>
                  <a:lnTo>
                    <a:pt x="199" y="115"/>
                  </a:lnTo>
                  <a:lnTo>
                    <a:pt x="207" y="115"/>
                  </a:lnTo>
                  <a:lnTo>
                    <a:pt x="207" y="122"/>
                  </a:lnTo>
                  <a:lnTo>
                    <a:pt x="215" y="130"/>
                  </a:lnTo>
                  <a:lnTo>
                    <a:pt x="215" y="138"/>
                  </a:lnTo>
                  <a:lnTo>
                    <a:pt x="215" y="145"/>
                  </a:lnTo>
                  <a:lnTo>
                    <a:pt x="222" y="145"/>
                  </a:lnTo>
                  <a:lnTo>
                    <a:pt x="230" y="145"/>
                  </a:lnTo>
                  <a:lnTo>
                    <a:pt x="230" y="153"/>
                  </a:lnTo>
                  <a:lnTo>
                    <a:pt x="237" y="153"/>
                  </a:lnTo>
                  <a:lnTo>
                    <a:pt x="237" y="161"/>
                  </a:lnTo>
                  <a:lnTo>
                    <a:pt x="245" y="161"/>
                  </a:lnTo>
                  <a:lnTo>
                    <a:pt x="253" y="161"/>
                  </a:lnTo>
                  <a:lnTo>
                    <a:pt x="253" y="153"/>
                  </a:lnTo>
                  <a:lnTo>
                    <a:pt x="253" y="161"/>
                  </a:lnTo>
                  <a:lnTo>
                    <a:pt x="260" y="161"/>
                  </a:lnTo>
                  <a:lnTo>
                    <a:pt x="268" y="161"/>
                  </a:lnTo>
                  <a:lnTo>
                    <a:pt x="276" y="161"/>
                  </a:lnTo>
                  <a:lnTo>
                    <a:pt x="276" y="168"/>
                  </a:lnTo>
                  <a:lnTo>
                    <a:pt x="276" y="176"/>
                  </a:lnTo>
                  <a:lnTo>
                    <a:pt x="268" y="176"/>
                  </a:lnTo>
                  <a:lnTo>
                    <a:pt x="268" y="184"/>
                  </a:lnTo>
                  <a:lnTo>
                    <a:pt x="268" y="176"/>
                  </a:lnTo>
                  <a:lnTo>
                    <a:pt x="260" y="176"/>
                  </a:lnTo>
                  <a:lnTo>
                    <a:pt x="253" y="176"/>
                  </a:lnTo>
                  <a:lnTo>
                    <a:pt x="253" y="184"/>
                  </a:lnTo>
                  <a:lnTo>
                    <a:pt x="245" y="191"/>
                  </a:lnTo>
                  <a:lnTo>
                    <a:pt x="245" y="184"/>
                  </a:lnTo>
                  <a:lnTo>
                    <a:pt x="245" y="191"/>
                  </a:lnTo>
                  <a:lnTo>
                    <a:pt x="237" y="191"/>
                  </a:lnTo>
                  <a:lnTo>
                    <a:pt x="237" y="199"/>
                  </a:lnTo>
                  <a:lnTo>
                    <a:pt x="245" y="199"/>
                  </a:lnTo>
                  <a:lnTo>
                    <a:pt x="245" y="207"/>
                  </a:lnTo>
                  <a:lnTo>
                    <a:pt x="253" y="207"/>
                  </a:lnTo>
                  <a:lnTo>
                    <a:pt x="245" y="214"/>
                  </a:lnTo>
                  <a:lnTo>
                    <a:pt x="253" y="214"/>
                  </a:lnTo>
                  <a:lnTo>
                    <a:pt x="245" y="214"/>
                  </a:lnTo>
                  <a:lnTo>
                    <a:pt x="245" y="222"/>
                  </a:lnTo>
                  <a:lnTo>
                    <a:pt x="253" y="222"/>
                  </a:lnTo>
                  <a:lnTo>
                    <a:pt x="253" y="214"/>
                  </a:lnTo>
                  <a:lnTo>
                    <a:pt x="260" y="214"/>
                  </a:lnTo>
                  <a:lnTo>
                    <a:pt x="268" y="214"/>
                  </a:lnTo>
                  <a:lnTo>
                    <a:pt x="276" y="214"/>
                  </a:lnTo>
                  <a:lnTo>
                    <a:pt x="276" y="222"/>
                  </a:lnTo>
                  <a:lnTo>
                    <a:pt x="283" y="222"/>
                  </a:lnTo>
                  <a:lnTo>
                    <a:pt x="291" y="222"/>
                  </a:lnTo>
                  <a:lnTo>
                    <a:pt x="299" y="222"/>
                  </a:lnTo>
                  <a:lnTo>
                    <a:pt x="306" y="222"/>
                  </a:lnTo>
                  <a:lnTo>
                    <a:pt x="306" y="230"/>
                  </a:lnTo>
                  <a:lnTo>
                    <a:pt x="306" y="237"/>
                  </a:lnTo>
                  <a:lnTo>
                    <a:pt x="299" y="237"/>
                  </a:lnTo>
                  <a:lnTo>
                    <a:pt x="299" y="245"/>
                  </a:lnTo>
                  <a:lnTo>
                    <a:pt x="306" y="245"/>
                  </a:lnTo>
                  <a:lnTo>
                    <a:pt x="299" y="245"/>
                  </a:lnTo>
                  <a:lnTo>
                    <a:pt x="299" y="252"/>
                  </a:lnTo>
                  <a:lnTo>
                    <a:pt x="299" y="245"/>
                  </a:lnTo>
                  <a:lnTo>
                    <a:pt x="291" y="245"/>
                  </a:lnTo>
                  <a:lnTo>
                    <a:pt x="299" y="252"/>
                  </a:lnTo>
                  <a:lnTo>
                    <a:pt x="291" y="252"/>
                  </a:lnTo>
                  <a:lnTo>
                    <a:pt x="291" y="245"/>
                  </a:lnTo>
                  <a:lnTo>
                    <a:pt x="283" y="245"/>
                  </a:lnTo>
                  <a:lnTo>
                    <a:pt x="276" y="245"/>
                  </a:lnTo>
                  <a:lnTo>
                    <a:pt x="276" y="252"/>
                  </a:lnTo>
                  <a:lnTo>
                    <a:pt x="276" y="245"/>
                  </a:lnTo>
                  <a:lnTo>
                    <a:pt x="283" y="245"/>
                  </a:lnTo>
                  <a:lnTo>
                    <a:pt x="283" y="252"/>
                  </a:lnTo>
                  <a:lnTo>
                    <a:pt x="283" y="260"/>
                  </a:lnTo>
                  <a:lnTo>
                    <a:pt x="276" y="260"/>
                  </a:lnTo>
                  <a:lnTo>
                    <a:pt x="276" y="268"/>
                  </a:lnTo>
                  <a:lnTo>
                    <a:pt x="268" y="268"/>
                  </a:lnTo>
                  <a:lnTo>
                    <a:pt x="260" y="268"/>
                  </a:lnTo>
                  <a:lnTo>
                    <a:pt x="253" y="268"/>
                  </a:lnTo>
                  <a:lnTo>
                    <a:pt x="245" y="268"/>
                  </a:lnTo>
                  <a:lnTo>
                    <a:pt x="237" y="268"/>
                  </a:lnTo>
                  <a:lnTo>
                    <a:pt x="230" y="268"/>
                  </a:lnTo>
                  <a:lnTo>
                    <a:pt x="222" y="268"/>
                  </a:lnTo>
                  <a:lnTo>
                    <a:pt x="222" y="275"/>
                  </a:lnTo>
                  <a:lnTo>
                    <a:pt x="230" y="275"/>
                  </a:lnTo>
                  <a:lnTo>
                    <a:pt x="237" y="275"/>
                  </a:lnTo>
                  <a:lnTo>
                    <a:pt x="245" y="275"/>
                  </a:lnTo>
                  <a:lnTo>
                    <a:pt x="245" y="283"/>
                  </a:lnTo>
                  <a:lnTo>
                    <a:pt x="253" y="283"/>
                  </a:lnTo>
                  <a:lnTo>
                    <a:pt x="245" y="283"/>
                  </a:lnTo>
                  <a:lnTo>
                    <a:pt x="237" y="283"/>
                  </a:lnTo>
                  <a:lnTo>
                    <a:pt x="245" y="291"/>
                  </a:lnTo>
                  <a:lnTo>
                    <a:pt x="245" y="298"/>
                  </a:lnTo>
                  <a:lnTo>
                    <a:pt x="245" y="306"/>
                  </a:lnTo>
                  <a:lnTo>
                    <a:pt x="237" y="306"/>
                  </a:lnTo>
                  <a:lnTo>
                    <a:pt x="230" y="306"/>
                  </a:lnTo>
                  <a:lnTo>
                    <a:pt x="230" y="298"/>
                  </a:lnTo>
                  <a:lnTo>
                    <a:pt x="222" y="298"/>
                  </a:lnTo>
                  <a:lnTo>
                    <a:pt x="215" y="298"/>
                  </a:lnTo>
                  <a:lnTo>
                    <a:pt x="207" y="291"/>
                  </a:lnTo>
                  <a:lnTo>
                    <a:pt x="207" y="298"/>
                  </a:lnTo>
                  <a:lnTo>
                    <a:pt x="207" y="291"/>
                  </a:lnTo>
                  <a:lnTo>
                    <a:pt x="199" y="291"/>
                  </a:lnTo>
                  <a:lnTo>
                    <a:pt x="199" y="283"/>
                  </a:lnTo>
                  <a:lnTo>
                    <a:pt x="192" y="283"/>
                  </a:lnTo>
                  <a:lnTo>
                    <a:pt x="192" y="275"/>
                  </a:lnTo>
                  <a:lnTo>
                    <a:pt x="199" y="275"/>
                  </a:lnTo>
                  <a:lnTo>
                    <a:pt x="199" y="268"/>
                  </a:lnTo>
                  <a:lnTo>
                    <a:pt x="207" y="268"/>
                  </a:lnTo>
                  <a:lnTo>
                    <a:pt x="207" y="260"/>
                  </a:lnTo>
                  <a:lnTo>
                    <a:pt x="207" y="252"/>
                  </a:lnTo>
                  <a:lnTo>
                    <a:pt x="207" y="245"/>
                  </a:lnTo>
                  <a:lnTo>
                    <a:pt x="207" y="237"/>
                  </a:lnTo>
                  <a:lnTo>
                    <a:pt x="207" y="230"/>
                  </a:lnTo>
                  <a:lnTo>
                    <a:pt x="199" y="230"/>
                  </a:lnTo>
                  <a:lnTo>
                    <a:pt x="207" y="230"/>
                  </a:lnTo>
                  <a:lnTo>
                    <a:pt x="215" y="230"/>
                  </a:lnTo>
                  <a:lnTo>
                    <a:pt x="207" y="230"/>
                  </a:lnTo>
                  <a:lnTo>
                    <a:pt x="215" y="230"/>
                  </a:lnTo>
                  <a:lnTo>
                    <a:pt x="215" y="222"/>
                  </a:lnTo>
                  <a:lnTo>
                    <a:pt x="215" y="230"/>
                  </a:lnTo>
                  <a:lnTo>
                    <a:pt x="222" y="230"/>
                  </a:lnTo>
                  <a:lnTo>
                    <a:pt x="222" y="222"/>
                  </a:lnTo>
                  <a:lnTo>
                    <a:pt x="222" y="214"/>
                  </a:lnTo>
                  <a:lnTo>
                    <a:pt x="215" y="214"/>
                  </a:lnTo>
                  <a:lnTo>
                    <a:pt x="215" y="222"/>
                  </a:lnTo>
                  <a:lnTo>
                    <a:pt x="215" y="214"/>
                  </a:lnTo>
                  <a:lnTo>
                    <a:pt x="207" y="214"/>
                  </a:lnTo>
                  <a:lnTo>
                    <a:pt x="199" y="214"/>
                  </a:lnTo>
                  <a:lnTo>
                    <a:pt x="199" y="222"/>
                  </a:lnTo>
                  <a:lnTo>
                    <a:pt x="192" y="222"/>
                  </a:lnTo>
                  <a:lnTo>
                    <a:pt x="199" y="222"/>
                  </a:lnTo>
                  <a:lnTo>
                    <a:pt x="192" y="222"/>
                  </a:lnTo>
                  <a:lnTo>
                    <a:pt x="184" y="222"/>
                  </a:lnTo>
                  <a:lnTo>
                    <a:pt x="184" y="230"/>
                  </a:lnTo>
                  <a:lnTo>
                    <a:pt x="176" y="230"/>
                  </a:lnTo>
                  <a:lnTo>
                    <a:pt x="169" y="230"/>
                  </a:lnTo>
                  <a:lnTo>
                    <a:pt x="161" y="230"/>
                  </a:lnTo>
                  <a:lnTo>
                    <a:pt x="161" y="237"/>
                  </a:lnTo>
                  <a:lnTo>
                    <a:pt x="153" y="237"/>
                  </a:lnTo>
                  <a:lnTo>
                    <a:pt x="153" y="230"/>
                  </a:lnTo>
                  <a:lnTo>
                    <a:pt x="153" y="222"/>
                  </a:lnTo>
                  <a:lnTo>
                    <a:pt x="153" y="230"/>
                  </a:lnTo>
                  <a:lnTo>
                    <a:pt x="146" y="230"/>
                  </a:lnTo>
                  <a:lnTo>
                    <a:pt x="146" y="222"/>
                  </a:lnTo>
                  <a:lnTo>
                    <a:pt x="138" y="222"/>
                  </a:lnTo>
                  <a:lnTo>
                    <a:pt x="130" y="222"/>
                  </a:lnTo>
                  <a:lnTo>
                    <a:pt x="130" y="214"/>
                  </a:lnTo>
                  <a:lnTo>
                    <a:pt x="138" y="207"/>
                  </a:lnTo>
                  <a:lnTo>
                    <a:pt x="130" y="207"/>
                  </a:lnTo>
                  <a:lnTo>
                    <a:pt x="130" y="214"/>
                  </a:lnTo>
                  <a:lnTo>
                    <a:pt x="130" y="207"/>
                  </a:lnTo>
                  <a:lnTo>
                    <a:pt x="123" y="207"/>
                  </a:lnTo>
                  <a:lnTo>
                    <a:pt x="123" y="214"/>
                  </a:lnTo>
                  <a:lnTo>
                    <a:pt x="115" y="214"/>
                  </a:lnTo>
                  <a:lnTo>
                    <a:pt x="107" y="214"/>
                  </a:lnTo>
                  <a:lnTo>
                    <a:pt x="107" y="207"/>
                  </a:lnTo>
                  <a:lnTo>
                    <a:pt x="107" y="199"/>
                  </a:lnTo>
                  <a:lnTo>
                    <a:pt x="107" y="207"/>
                  </a:lnTo>
                  <a:lnTo>
                    <a:pt x="107" y="199"/>
                  </a:lnTo>
                  <a:lnTo>
                    <a:pt x="115" y="199"/>
                  </a:lnTo>
                  <a:lnTo>
                    <a:pt x="115" y="191"/>
                  </a:lnTo>
                  <a:lnTo>
                    <a:pt x="123" y="191"/>
                  </a:lnTo>
                  <a:lnTo>
                    <a:pt x="115" y="191"/>
                  </a:lnTo>
                  <a:lnTo>
                    <a:pt x="115" y="184"/>
                  </a:lnTo>
                  <a:lnTo>
                    <a:pt x="123" y="184"/>
                  </a:lnTo>
                  <a:lnTo>
                    <a:pt x="123" y="176"/>
                  </a:lnTo>
                  <a:lnTo>
                    <a:pt x="123" y="184"/>
                  </a:lnTo>
                  <a:lnTo>
                    <a:pt x="123" y="191"/>
                  </a:lnTo>
                  <a:lnTo>
                    <a:pt x="123" y="184"/>
                  </a:lnTo>
                  <a:lnTo>
                    <a:pt x="130" y="184"/>
                  </a:lnTo>
                  <a:lnTo>
                    <a:pt x="130" y="176"/>
                  </a:lnTo>
                  <a:lnTo>
                    <a:pt x="123" y="176"/>
                  </a:lnTo>
                  <a:lnTo>
                    <a:pt x="123" y="168"/>
                  </a:lnTo>
                  <a:lnTo>
                    <a:pt x="115" y="168"/>
                  </a:lnTo>
                  <a:lnTo>
                    <a:pt x="107" y="168"/>
                  </a:lnTo>
                  <a:lnTo>
                    <a:pt x="107" y="161"/>
                  </a:lnTo>
                  <a:lnTo>
                    <a:pt x="100" y="161"/>
                  </a:lnTo>
                  <a:lnTo>
                    <a:pt x="92" y="161"/>
                  </a:lnTo>
                  <a:lnTo>
                    <a:pt x="84" y="161"/>
                  </a:lnTo>
                  <a:lnTo>
                    <a:pt x="84" y="153"/>
                  </a:lnTo>
                  <a:lnTo>
                    <a:pt x="84" y="161"/>
                  </a:lnTo>
                  <a:lnTo>
                    <a:pt x="77" y="161"/>
                  </a:lnTo>
                  <a:lnTo>
                    <a:pt x="77" y="153"/>
                  </a:lnTo>
                  <a:lnTo>
                    <a:pt x="69" y="153"/>
                  </a:lnTo>
                  <a:lnTo>
                    <a:pt x="69" y="145"/>
                  </a:lnTo>
                  <a:lnTo>
                    <a:pt x="77" y="145"/>
                  </a:lnTo>
                  <a:lnTo>
                    <a:pt x="69" y="145"/>
                  </a:lnTo>
                  <a:lnTo>
                    <a:pt x="69" y="153"/>
                  </a:lnTo>
                  <a:lnTo>
                    <a:pt x="77" y="161"/>
                  </a:lnTo>
                  <a:lnTo>
                    <a:pt x="84" y="161"/>
                  </a:lnTo>
                  <a:lnTo>
                    <a:pt x="92" y="161"/>
                  </a:lnTo>
                  <a:lnTo>
                    <a:pt x="100" y="161"/>
                  </a:lnTo>
                  <a:lnTo>
                    <a:pt x="107" y="161"/>
                  </a:lnTo>
                  <a:lnTo>
                    <a:pt x="107" y="168"/>
                  </a:lnTo>
                  <a:lnTo>
                    <a:pt x="115" y="168"/>
                  </a:lnTo>
                  <a:lnTo>
                    <a:pt x="115" y="176"/>
                  </a:lnTo>
                  <a:lnTo>
                    <a:pt x="115" y="168"/>
                  </a:lnTo>
                  <a:lnTo>
                    <a:pt x="107" y="168"/>
                  </a:lnTo>
                  <a:lnTo>
                    <a:pt x="115" y="168"/>
                  </a:lnTo>
                  <a:lnTo>
                    <a:pt x="107" y="168"/>
                  </a:lnTo>
                  <a:lnTo>
                    <a:pt x="107" y="161"/>
                  </a:lnTo>
                  <a:lnTo>
                    <a:pt x="107" y="168"/>
                  </a:lnTo>
                  <a:lnTo>
                    <a:pt x="107" y="161"/>
                  </a:lnTo>
                  <a:lnTo>
                    <a:pt x="100" y="161"/>
                  </a:lnTo>
                  <a:lnTo>
                    <a:pt x="92" y="161"/>
                  </a:lnTo>
                  <a:lnTo>
                    <a:pt x="92" y="168"/>
                  </a:lnTo>
                  <a:lnTo>
                    <a:pt x="92" y="161"/>
                  </a:lnTo>
                  <a:lnTo>
                    <a:pt x="84" y="161"/>
                  </a:lnTo>
                  <a:lnTo>
                    <a:pt x="77" y="161"/>
                  </a:lnTo>
                  <a:lnTo>
                    <a:pt x="69" y="161"/>
                  </a:lnTo>
                  <a:lnTo>
                    <a:pt x="69" y="153"/>
                  </a:lnTo>
                  <a:lnTo>
                    <a:pt x="69" y="145"/>
                  </a:lnTo>
                  <a:lnTo>
                    <a:pt x="69" y="153"/>
                  </a:lnTo>
                  <a:lnTo>
                    <a:pt x="69" y="145"/>
                  </a:lnTo>
                  <a:lnTo>
                    <a:pt x="61" y="145"/>
                  </a:lnTo>
                  <a:lnTo>
                    <a:pt x="54" y="145"/>
                  </a:lnTo>
                  <a:lnTo>
                    <a:pt x="54" y="138"/>
                  </a:lnTo>
                  <a:lnTo>
                    <a:pt x="54" y="130"/>
                  </a:lnTo>
                  <a:lnTo>
                    <a:pt x="54" y="122"/>
                  </a:lnTo>
                  <a:lnTo>
                    <a:pt x="46" y="122"/>
                  </a:lnTo>
                  <a:lnTo>
                    <a:pt x="46" y="115"/>
                  </a:lnTo>
                  <a:lnTo>
                    <a:pt x="46" y="122"/>
                  </a:lnTo>
                  <a:lnTo>
                    <a:pt x="46" y="115"/>
                  </a:lnTo>
                  <a:lnTo>
                    <a:pt x="38" y="115"/>
                  </a:lnTo>
                  <a:lnTo>
                    <a:pt x="38" y="122"/>
                  </a:lnTo>
                  <a:lnTo>
                    <a:pt x="38" y="130"/>
                  </a:lnTo>
                  <a:lnTo>
                    <a:pt x="38" y="138"/>
                  </a:lnTo>
                  <a:lnTo>
                    <a:pt x="46" y="138"/>
                  </a:lnTo>
                  <a:lnTo>
                    <a:pt x="46" y="145"/>
                  </a:lnTo>
                  <a:lnTo>
                    <a:pt x="54" y="145"/>
                  </a:lnTo>
                  <a:lnTo>
                    <a:pt x="46" y="145"/>
                  </a:lnTo>
                  <a:lnTo>
                    <a:pt x="54" y="145"/>
                  </a:lnTo>
                  <a:lnTo>
                    <a:pt x="46" y="145"/>
                  </a:lnTo>
                  <a:lnTo>
                    <a:pt x="54" y="153"/>
                  </a:lnTo>
                  <a:lnTo>
                    <a:pt x="46" y="153"/>
                  </a:lnTo>
                  <a:lnTo>
                    <a:pt x="46" y="145"/>
                  </a:lnTo>
                  <a:lnTo>
                    <a:pt x="38" y="145"/>
                  </a:lnTo>
                  <a:lnTo>
                    <a:pt x="38" y="153"/>
                  </a:lnTo>
                  <a:lnTo>
                    <a:pt x="31" y="153"/>
                  </a:lnTo>
                  <a:lnTo>
                    <a:pt x="31" y="145"/>
                  </a:lnTo>
                  <a:lnTo>
                    <a:pt x="31" y="138"/>
                  </a:lnTo>
                  <a:lnTo>
                    <a:pt x="23" y="138"/>
                  </a:lnTo>
                  <a:lnTo>
                    <a:pt x="15" y="138"/>
                  </a:lnTo>
                  <a:lnTo>
                    <a:pt x="15" y="130"/>
                  </a:lnTo>
                  <a:lnTo>
                    <a:pt x="8" y="130"/>
                  </a:lnTo>
                  <a:lnTo>
                    <a:pt x="8" y="138"/>
                  </a:lnTo>
                  <a:lnTo>
                    <a:pt x="0" y="130"/>
                  </a:lnTo>
                  <a:lnTo>
                    <a:pt x="0" y="122"/>
                  </a:lnTo>
                  <a:lnTo>
                    <a:pt x="8" y="122"/>
                  </a:lnTo>
                  <a:lnTo>
                    <a:pt x="0" y="122"/>
                  </a:lnTo>
                  <a:lnTo>
                    <a:pt x="0" y="115"/>
                  </a:lnTo>
                  <a:lnTo>
                    <a:pt x="0" y="122"/>
                  </a:lnTo>
                  <a:lnTo>
                    <a:pt x="0" y="115"/>
                  </a:lnTo>
                  <a:lnTo>
                    <a:pt x="0" y="122"/>
                  </a:lnTo>
                  <a:lnTo>
                    <a:pt x="0" y="115"/>
                  </a:lnTo>
                  <a:lnTo>
                    <a:pt x="0" y="107"/>
                  </a:lnTo>
                  <a:lnTo>
                    <a:pt x="0" y="99"/>
                  </a:lnTo>
                  <a:lnTo>
                    <a:pt x="0" y="92"/>
                  </a:lnTo>
                  <a:lnTo>
                    <a:pt x="0" y="99"/>
                  </a:lnTo>
                  <a:lnTo>
                    <a:pt x="8" y="99"/>
                  </a:lnTo>
                  <a:lnTo>
                    <a:pt x="8" y="92"/>
                  </a:lnTo>
                  <a:lnTo>
                    <a:pt x="8" y="99"/>
                  </a:lnTo>
                  <a:lnTo>
                    <a:pt x="15" y="99"/>
                  </a:lnTo>
                  <a:lnTo>
                    <a:pt x="15" y="92"/>
                  </a:lnTo>
                  <a:lnTo>
                    <a:pt x="23" y="84"/>
                  </a:lnTo>
                  <a:lnTo>
                    <a:pt x="23" y="76"/>
                  </a:lnTo>
                  <a:lnTo>
                    <a:pt x="23" y="84"/>
                  </a:lnTo>
                  <a:lnTo>
                    <a:pt x="23" y="76"/>
                  </a:lnTo>
                  <a:lnTo>
                    <a:pt x="23" y="69"/>
                  </a:lnTo>
                  <a:lnTo>
                    <a:pt x="15" y="69"/>
                  </a:lnTo>
                  <a:lnTo>
                    <a:pt x="23" y="69"/>
                  </a:lnTo>
                  <a:lnTo>
                    <a:pt x="31" y="69"/>
                  </a:lnTo>
                  <a:lnTo>
                    <a:pt x="31" y="76"/>
                  </a:lnTo>
                  <a:lnTo>
                    <a:pt x="31" y="84"/>
                  </a:lnTo>
                  <a:lnTo>
                    <a:pt x="38" y="84"/>
                  </a:lnTo>
                  <a:lnTo>
                    <a:pt x="38" y="92"/>
                  </a:lnTo>
                  <a:lnTo>
                    <a:pt x="38" y="99"/>
                  </a:lnTo>
                  <a:lnTo>
                    <a:pt x="46" y="99"/>
                  </a:lnTo>
                  <a:lnTo>
                    <a:pt x="46" y="107"/>
                  </a:lnTo>
                  <a:lnTo>
                    <a:pt x="54" y="107"/>
                  </a:lnTo>
                  <a:lnTo>
                    <a:pt x="61" y="107"/>
                  </a:lnTo>
                  <a:lnTo>
                    <a:pt x="54" y="99"/>
                  </a:lnTo>
                  <a:lnTo>
                    <a:pt x="46" y="99"/>
                  </a:lnTo>
                  <a:lnTo>
                    <a:pt x="46" y="92"/>
                  </a:lnTo>
                  <a:lnTo>
                    <a:pt x="54" y="92"/>
                  </a:lnTo>
                  <a:lnTo>
                    <a:pt x="54" y="99"/>
                  </a:lnTo>
                  <a:lnTo>
                    <a:pt x="54" y="92"/>
                  </a:lnTo>
                  <a:lnTo>
                    <a:pt x="46" y="92"/>
                  </a:lnTo>
                  <a:lnTo>
                    <a:pt x="46" y="84"/>
                  </a:lnTo>
                  <a:lnTo>
                    <a:pt x="46" y="76"/>
                  </a:lnTo>
                  <a:lnTo>
                    <a:pt x="38" y="76"/>
                  </a:lnTo>
                  <a:lnTo>
                    <a:pt x="38" y="69"/>
                  </a:lnTo>
                  <a:lnTo>
                    <a:pt x="38" y="61"/>
                  </a:lnTo>
                  <a:lnTo>
                    <a:pt x="31" y="61"/>
                  </a:lnTo>
                  <a:lnTo>
                    <a:pt x="31" y="53"/>
                  </a:lnTo>
                  <a:lnTo>
                    <a:pt x="31" y="46"/>
                  </a:lnTo>
                  <a:lnTo>
                    <a:pt x="31" y="53"/>
                  </a:lnTo>
                  <a:lnTo>
                    <a:pt x="23" y="53"/>
                  </a:lnTo>
                  <a:lnTo>
                    <a:pt x="23" y="46"/>
                  </a:lnTo>
                  <a:lnTo>
                    <a:pt x="23" y="38"/>
                  </a:lnTo>
                  <a:lnTo>
                    <a:pt x="23" y="30"/>
                  </a:lnTo>
                  <a:lnTo>
                    <a:pt x="15" y="30"/>
                  </a:lnTo>
                  <a:lnTo>
                    <a:pt x="23" y="30"/>
                  </a:lnTo>
                  <a:lnTo>
                    <a:pt x="23" y="23"/>
                  </a:lnTo>
                  <a:lnTo>
                    <a:pt x="23" y="30"/>
                  </a:lnTo>
                  <a:lnTo>
                    <a:pt x="23" y="23"/>
                  </a:lnTo>
                  <a:lnTo>
                    <a:pt x="31" y="23"/>
                  </a:lnTo>
                  <a:lnTo>
                    <a:pt x="31" y="30"/>
                  </a:lnTo>
                  <a:lnTo>
                    <a:pt x="38" y="30"/>
                  </a:lnTo>
                  <a:lnTo>
                    <a:pt x="38" y="23"/>
                  </a:lnTo>
                  <a:lnTo>
                    <a:pt x="46" y="23"/>
                  </a:lnTo>
                  <a:lnTo>
                    <a:pt x="54" y="23"/>
                  </a:lnTo>
                  <a:lnTo>
                    <a:pt x="46" y="23"/>
                  </a:lnTo>
                  <a:lnTo>
                    <a:pt x="38" y="23"/>
                  </a:lnTo>
                  <a:lnTo>
                    <a:pt x="38" y="15"/>
                  </a:lnTo>
                  <a:lnTo>
                    <a:pt x="38" y="23"/>
                  </a:lnTo>
                  <a:lnTo>
                    <a:pt x="31" y="23"/>
                  </a:lnTo>
                  <a:lnTo>
                    <a:pt x="38" y="23"/>
                  </a:lnTo>
                  <a:lnTo>
                    <a:pt x="31" y="23"/>
                  </a:lnTo>
                  <a:lnTo>
                    <a:pt x="31" y="15"/>
                  </a:lnTo>
                  <a:lnTo>
                    <a:pt x="31" y="7"/>
                  </a:lnTo>
                  <a:lnTo>
                    <a:pt x="31" y="15"/>
                  </a:lnTo>
                  <a:lnTo>
                    <a:pt x="31" y="7"/>
                  </a:lnTo>
                  <a:lnTo>
                    <a:pt x="38" y="7"/>
                  </a:lnTo>
                  <a:lnTo>
                    <a:pt x="38" y="15"/>
                  </a:lnTo>
                  <a:lnTo>
                    <a:pt x="38" y="7"/>
                  </a:lnTo>
                  <a:lnTo>
                    <a:pt x="38" y="15"/>
                  </a:lnTo>
                  <a:lnTo>
                    <a:pt x="38" y="7"/>
                  </a:lnTo>
                  <a:lnTo>
                    <a:pt x="46" y="7"/>
                  </a:lnTo>
                  <a:lnTo>
                    <a:pt x="46" y="15"/>
                  </a:lnTo>
                  <a:lnTo>
                    <a:pt x="46" y="7"/>
                  </a:lnTo>
                  <a:lnTo>
                    <a:pt x="54" y="7"/>
                  </a:lnTo>
                  <a:lnTo>
                    <a:pt x="54" y="15"/>
                  </a:lnTo>
                  <a:close/>
                  <a:moveTo>
                    <a:pt x="61" y="92"/>
                  </a:moveTo>
                  <a:lnTo>
                    <a:pt x="69" y="92"/>
                  </a:lnTo>
                  <a:lnTo>
                    <a:pt x="69" y="99"/>
                  </a:lnTo>
                  <a:lnTo>
                    <a:pt x="69" y="92"/>
                  </a:lnTo>
                  <a:lnTo>
                    <a:pt x="61" y="92"/>
                  </a:lnTo>
                  <a:close/>
                  <a:moveTo>
                    <a:pt x="69" y="115"/>
                  </a:moveTo>
                  <a:lnTo>
                    <a:pt x="77" y="115"/>
                  </a:lnTo>
                  <a:lnTo>
                    <a:pt x="77" y="122"/>
                  </a:lnTo>
                  <a:lnTo>
                    <a:pt x="77" y="115"/>
                  </a:lnTo>
                  <a:lnTo>
                    <a:pt x="69" y="115"/>
                  </a:lnTo>
                  <a:close/>
                  <a:moveTo>
                    <a:pt x="184" y="184"/>
                  </a:moveTo>
                  <a:lnTo>
                    <a:pt x="184" y="176"/>
                  </a:lnTo>
                  <a:lnTo>
                    <a:pt x="176" y="168"/>
                  </a:lnTo>
                  <a:lnTo>
                    <a:pt x="176" y="176"/>
                  </a:lnTo>
                  <a:lnTo>
                    <a:pt x="184" y="184"/>
                  </a:lnTo>
                  <a:lnTo>
                    <a:pt x="184" y="176"/>
                  </a:lnTo>
                  <a:lnTo>
                    <a:pt x="176" y="176"/>
                  </a:lnTo>
                  <a:lnTo>
                    <a:pt x="184" y="176"/>
                  </a:lnTo>
                  <a:lnTo>
                    <a:pt x="184" y="184"/>
                  </a:lnTo>
                  <a:close/>
                  <a:moveTo>
                    <a:pt x="237" y="237"/>
                  </a:moveTo>
                  <a:lnTo>
                    <a:pt x="245" y="237"/>
                  </a:lnTo>
                  <a:lnTo>
                    <a:pt x="245" y="230"/>
                  </a:lnTo>
                  <a:lnTo>
                    <a:pt x="245" y="237"/>
                  </a:lnTo>
                  <a:lnTo>
                    <a:pt x="237" y="237"/>
                  </a:lnTo>
                  <a:close/>
                </a:path>
              </a:pathLst>
            </a:custGeom>
            <a:solidFill>
              <a:srgbClr val="EAEAEA"/>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43" name="Google Shape;1443;p70"/>
            <p:cNvSpPr/>
            <p:nvPr/>
          </p:nvSpPr>
          <p:spPr>
            <a:xfrm>
              <a:off x="5781675" y="7859713"/>
              <a:ext cx="12700" cy="11112"/>
            </a:xfrm>
            <a:custGeom>
              <a:avLst/>
              <a:gdLst/>
              <a:ahLst/>
              <a:cxnLst/>
              <a:rect l="l" t="t" r="r" b="b"/>
              <a:pathLst>
                <a:path w="8" h="7" extrusionOk="0">
                  <a:moveTo>
                    <a:pt x="0" y="0"/>
                  </a:moveTo>
                  <a:lnTo>
                    <a:pt x="8" y="0"/>
                  </a:lnTo>
                  <a:lnTo>
                    <a:pt x="8" y="7"/>
                  </a:lnTo>
                  <a:lnTo>
                    <a:pt x="8" y="0"/>
                  </a:lnTo>
                  <a:lnTo>
                    <a:pt x="0" y="0"/>
                  </a:lnTo>
                  <a:close/>
                </a:path>
              </a:pathLst>
            </a:custGeom>
            <a:solidFill>
              <a:srgbClr val="EAEAEA"/>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44" name="Google Shape;1444;p70"/>
            <p:cNvSpPr/>
            <p:nvPr/>
          </p:nvSpPr>
          <p:spPr>
            <a:xfrm>
              <a:off x="5964238" y="7980363"/>
              <a:ext cx="12700" cy="25400"/>
            </a:xfrm>
            <a:custGeom>
              <a:avLst/>
              <a:gdLst/>
              <a:ahLst/>
              <a:cxnLst/>
              <a:rect l="l" t="t" r="r" b="b"/>
              <a:pathLst>
                <a:path w="8" h="16" extrusionOk="0">
                  <a:moveTo>
                    <a:pt x="8" y="16"/>
                  </a:moveTo>
                  <a:lnTo>
                    <a:pt x="8" y="8"/>
                  </a:lnTo>
                  <a:lnTo>
                    <a:pt x="0" y="8"/>
                  </a:lnTo>
                  <a:lnTo>
                    <a:pt x="8" y="8"/>
                  </a:lnTo>
                  <a:lnTo>
                    <a:pt x="8" y="16"/>
                  </a:lnTo>
                  <a:lnTo>
                    <a:pt x="0" y="8"/>
                  </a:lnTo>
                  <a:lnTo>
                    <a:pt x="0" y="0"/>
                  </a:lnTo>
                  <a:lnTo>
                    <a:pt x="8" y="8"/>
                  </a:lnTo>
                  <a:lnTo>
                    <a:pt x="8" y="16"/>
                  </a:lnTo>
                  <a:close/>
                </a:path>
              </a:pathLst>
            </a:custGeom>
            <a:solidFill>
              <a:srgbClr val="EAEAEA"/>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45" name="Google Shape;1445;p70"/>
            <p:cNvSpPr/>
            <p:nvPr/>
          </p:nvSpPr>
          <p:spPr>
            <a:xfrm>
              <a:off x="6061075" y="8078788"/>
              <a:ext cx="12700" cy="11112"/>
            </a:xfrm>
            <a:custGeom>
              <a:avLst/>
              <a:gdLst/>
              <a:ahLst/>
              <a:cxnLst/>
              <a:rect l="l" t="t" r="r" b="b"/>
              <a:pathLst>
                <a:path w="8" h="7" extrusionOk="0">
                  <a:moveTo>
                    <a:pt x="0" y="7"/>
                  </a:moveTo>
                  <a:lnTo>
                    <a:pt x="8" y="7"/>
                  </a:lnTo>
                  <a:lnTo>
                    <a:pt x="8" y="0"/>
                  </a:lnTo>
                  <a:lnTo>
                    <a:pt x="8" y="7"/>
                  </a:lnTo>
                  <a:lnTo>
                    <a:pt x="0" y="7"/>
                  </a:lnTo>
                  <a:close/>
                </a:path>
              </a:pathLst>
            </a:custGeom>
            <a:solidFill>
              <a:srgbClr val="EAEAEA"/>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46" name="Google Shape;1446;p70"/>
            <p:cNvSpPr/>
            <p:nvPr/>
          </p:nvSpPr>
          <p:spPr>
            <a:xfrm>
              <a:off x="2990850" y="4064000"/>
              <a:ext cx="12700" cy="12700"/>
            </a:xfrm>
            <a:prstGeom prst="rect">
              <a:avLst/>
            </a:prstGeom>
            <a:solidFill>
              <a:srgbClr val="EAEAEA"/>
            </a:solidFill>
            <a:ln w="9525"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47" name="Google Shape;1447;p70"/>
            <p:cNvSpPr/>
            <p:nvPr/>
          </p:nvSpPr>
          <p:spPr>
            <a:xfrm>
              <a:off x="2990850" y="3432175"/>
              <a:ext cx="12700" cy="12700"/>
            </a:xfrm>
            <a:prstGeom prst="rect">
              <a:avLst/>
            </a:prstGeom>
            <a:solidFill>
              <a:srgbClr val="EAEAEA"/>
            </a:solidFill>
            <a:ln w="9525"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48" name="Google Shape;1448;p70"/>
            <p:cNvSpPr/>
            <p:nvPr/>
          </p:nvSpPr>
          <p:spPr>
            <a:xfrm>
              <a:off x="4127500" y="5087938"/>
              <a:ext cx="12700" cy="25400"/>
            </a:xfrm>
            <a:prstGeom prst="rect">
              <a:avLst/>
            </a:prstGeom>
            <a:solidFill>
              <a:srgbClr val="EAEAEA"/>
            </a:solidFill>
            <a:ln w="9525"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449" name="Google Shape;1449;p70"/>
            <p:cNvSpPr/>
            <p:nvPr/>
          </p:nvSpPr>
          <p:spPr>
            <a:xfrm>
              <a:off x="2976563" y="2360613"/>
              <a:ext cx="2843212" cy="3025775"/>
            </a:xfrm>
            <a:custGeom>
              <a:avLst/>
              <a:gdLst/>
              <a:ahLst/>
              <a:cxnLst/>
              <a:rect l="l" t="t" r="r" b="b"/>
              <a:pathLst>
                <a:path w="1791" h="1906" extrusionOk="0">
                  <a:moveTo>
                    <a:pt x="1138" y="1118"/>
                  </a:moveTo>
                  <a:lnTo>
                    <a:pt x="1122" y="1128"/>
                  </a:lnTo>
                  <a:lnTo>
                    <a:pt x="1116" y="1146"/>
                  </a:lnTo>
                  <a:lnTo>
                    <a:pt x="1110" y="1168"/>
                  </a:lnTo>
                  <a:lnTo>
                    <a:pt x="1104" y="1182"/>
                  </a:lnTo>
                  <a:lnTo>
                    <a:pt x="1102" y="1198"/>
                  </a:lnTo>
                  <a:lnTo>
                    <a:pt x="1100" y="1222"/>
                  </a:lnTo>
                  <a:lnTo>
                    <a:pt x="1090" y="1250"/>
                  </a:lnTo>
                  <a:lnTo>
                    <a:pt x="1070" y="1282"/>
                  </a:lnTo>
                  <a:lnTo>
                    <a:pt x="1056" y="1294"/>
                  </a:lnTo>
                  <a:lnTo>
                    <a:pt x="1048" y="1312"/>
                  </a:lnTo>
                  <a:lnTo>
                    <a:pt x="1032" y="1348"/>
                  </a:lnTo>
                  <a:lnTo>
                    <a:pt x="1040" y="1360"/>
                  </a:lnTo>
                  <a:lnTo>
                    <a:pt x="1048" y="1372"/>
                  </a:lnTo>
                  <a:lnTo>
                    <a:pt x="1056" y="1382"/>
                  </a:lnTo>
                  <a:lnTo>
                    <a:pt x="1058" y="1400"/>
                  </a:lnTo>
                  <a:lnTo>
                    <a:pt x="1060" y="1418"/>
                  </a:lnTo>
                  <a:lnTo>
                    <a:pt x="1046" y="1438"/>
                  </a:lnTo>
                  <a:lnTo>
                    <a:pt x="1028" y="1444"/>
                  </a:lnTo>
                  <a:lnTo>
                    <a:pt x="996" y="1462"/>
                  </a:lnTo>
                  <a:lnTo>
                    <a:pt x="974" y="1458"/>
                  </a:lnTo>
                  <a:lnTo>
                    <a:pt x="930" y="1510"/>
                  </a:lnTo>
                  <a:lnTo>
                    <a:pt x="918" y="1534"/>
                  </a:lnTo>
                  <a:lnTo>
                    <a:pt x="906" y="1562"/>
                  </a:lnTo>
                  <a:lnTo>
                    <a:pt x="886" y="1578"/>
                  </a:lnTo>
                  <a:lnTo>
                    <a:pt x="918" y="1602"/>
                  </a:lnTo>
                  <a:lnTo>
                    <a:pt x="898" y="1612"/>
                  </a:lnTo>
                  <a:lnTo>
                    <a:pt x="881" y="1612"/>
                  </a:lnTo>
                  <a:lnTo>
                    <a:pt x="876" y="1648"/>
                  </a:lnTo>
                  <a:lnTo>
                    <a:pt x="867" y="1658"/>
                  </a:lnTo>
                  <a:lnTo>
                    <a:pt x="832" y="1636"/>
                  </a:lnTo>
                  <a:lnTo>
                    <a:pt x="764" y="1604"/>
                  </a:lnTo>
                  <a:lnTo>
                    <a:pt x="739" y="1608"/>
                  </a:lnTo>
                  <a:lnTo>
                    <a:pt x="739" y="1615"/>
                  </a:lnTo>
                  <a:lnTo>
                    <a:pt x="739" y="1623"/>
                  </a:lnTo>
                  <a:lnTo>
                    <a:pt x="730" y="1623"/>
                  </a:lnTo>
                  <a:lnTo>
                    <a:pt x="730" y="1631"/>
                  </a:lnTo>
                  <a:lnTo>
                    <a:pt x="730" y="1638"/>
                  </a:lnTo>
                  <a:lnTo>
                    <a:pt x="722" y="1638"/>
                  </a:lnTo>
                  <a:lnTo>
                    <a:pt x="722" y="1646"/>
                  </a:lnTo>
                  <a:lnTo>
                    <a:pt x="722" y="1654"/>
                  </a:lnTo>
                  <a:lnTo>
                    <a:pt x="722" y="1661"/>
                  </a:lnTo>
                  <a:lnTo>
                    <a:pt x="730" y="1661"/>
                  </a:lnTo>
                  <a:lnTo>
                    <a:pt x="730" y="1669"/>
                  </a:lnTo>
                  <a:lnTo>
                    <a:pt x="730" y="1677"/>
                  </a:lnTo>
                  <a:lnTo>
                    <a:pt x="739" y="1677"/>
                  </a:lnTo>
                  <a:lnTo>
                    <a:pt x="739" y="1684"/>
                  </a:lnTo>
                  <a:lnTo>
                    <a:pt x="739" y="1692"/>
                  </a:lnTo>
                  <a:lnTo>
                    <a:pt x="739" y="1700"/>
                  </a:lnTo>
                  <a:lnTo>
                    <a:pt x="746" y="1700"/>
                  </a:lnTo>
                  <a:lnTo>
                    <a:pt x="746" y="1707"/>
                  </a:lnTo>
                  <a:lnTo>
                    <a:pt x="739" y="1707"/>
                  </a:lnTo>
                  <a:lnTo>
                    <a:pt x="739" y="1715"/>
                  </a:lnTo>
                  <a:lnTo>
                    <a:pt x="739" y="1723"/>
                  </a:lnTo>
                  <a:lnTo>
                    <a:pt x="730" y="1723"/>
                  </a:lnTo>
                  <a:lnTo>
                    <a:pt x="730" y="1730"/>
                  </a:lnTo>
                  <a:lnTo>
                    <a:pt x="722" y="1730"/>
                  </a:lnTo>
                  <a:lnTo>
                    <a:pt x="722" y="1738"/>
                  </a:lnTo>
                  <a:lnTo>
                    <a:pt x="722" y="1746"/>
                  </a:lnTo>
                  <a:lnTo>
                    <a:pt x="715" y="1746"/>
                  </a:lnTo>
                  <a:lnTo>
                    <a:pt x="707" y="1746"/>
                  </a:lnTo>
                  <a:lnTo>
                    <a:pt x="707" y="1753"/>
                  </a:lnTo>
                  <a:lnTo>
                    <a:pt x="699" y="1753"/>
                  </a:lnTo>
                  <a:lnTo>
                    <a:pt x="691" y="1753"/>
                  </a:lnTo>
                  <a:lnTo>
                    <a:pt x="683" y="1753"/>
                  </a:lnTo>
                  <a:lnTo>
                    <a:pt x="683" y="1761"/>
                  </a:lnTo>
                  <a:lnTo>
                    <a:pt x="675" y="1761"/>
                  </a:lnTo>
                  <a:lnTo>
                    <a:pt x="668" y="1761"/>
                  </a:lnTo>
                  <a:lnTo>
                    <a:pt x="660" y="1761"/>
                  </a:lnTo>
                  <a:lnTo>
                    <a:pt x="651" y="1761"/>
                  </a:lnTo>
                  <a:lnTo>
                    <a:pt x="651" y="1753"/>
                  </a:lnTo>
                  <a:lnTo>
                    <a:pt x="644" y="1753"/>
                  </a:lnTo>
                  <a:lnTo>
                    <a:pt x="636" y="1753"/>
                  </a:lnTo>
                  <a:lnTo>
                    <a:pt x="629" y="1753"/>
                  </a:lnTo>
                  <a:lnTo>
                    <a:pt x="621" y="1753"/>
                  </a:lnTo>
                  <a:lnTo>
                    <a:pt x="612" y="1753"/>
                  </a:lnTo>
                  <a:lnTo>
                    <a:pt x="605" y="1753"/>
                  </a:lnTo>
                  <a:lnTo>
                    <a:pt x="605" y="1761"/>
                  </a:lnTo>
                  <a:lnTo>
                    <a:pt x="597" y="1761"/>
                  </a:lnTo>
                  <a:lnTo>
                    <a:pt x="597" y="1768"/>
                  </a:lnTo>
                  <a:lnTo>
                    <a:pt x="597" y="1776"/>
                  </a:lnTo>
                  <a:lnTo>
                    <a:pt x="589" y="1776"/>
                  </a:lnTo>
                  <a:lnTo>
                    <a:pt x="589" y="1784"/>
                  </a:lnTo>
                  <a:lnTo>
                    <a:pt x="589" y="1791"/>
                  </a:lnTo>
                  <a:lnTo>
                    <a:pt x="582" y="1791"/>
                  </a:lnTo>
                  <a:lnTo>
                    <a:pt x="582" y="1784"/>
                  </a:lnTo>
                  <a:lnTo>
                    <a:pt x="573" y="1784"/>
                  </a:lnTo>
                  <a:lnTo>
                    <a:pt x="565" y="1784"/>
                  </a:lnTo>
                  <a:lnTo>
                    <a:pt x="558" y="1784"/>
                  </a:lnTo>
                  <a:lnTo>
                    <a:pt x="558" y="1791"/>
                  </a:lnTo>
                  <a:lnTo>
                    <a:pt x="550" y="1791"/>
                  </a:lnTo>
                  <a:lnTo>
                    <a:pt x="542" y="1791"/>
                  </a:lnTo>
                  <a:lnTo>
                    <a:pt x="542" y="1799"/>
                  </a:lnTo>
                  <a:lnTo>
                    <a:pt x="534" y="1799"/>
                  </a:lnTo>
                  <a:lnTo>
                    <a:pt x="534" y="1807"/>
                  </a:lnTo>
                  <a:lnTo>
                    <a:pt x="526" y="1807"/>
                  </a:lnTo>
                  <a:lnTo>
                    <a:pt x="526" y="1814"/>
                  </a:lnTo>
                  <a:lnTo>
                    <a:pt x="526" y="1822"/>
                  </a:lnTo>
                  <a:lnTo>
                    <a:pt x="526" y="1830"/>
                  </a:lnTo>
                  <a:lnTo>
                    <a:pt x="534" y="1830"/>
                  </a:lnTo>
                  <a:lnTo>
                    <a:pt x="534" y="1837"/>
                  </a:lnTo>
                  <a:lnTo>
                    <a:pt x="542" y="1837"/>
                  </a:lnTo>
                  <a:lnTo>
                    <a:pt x="542" y="1845"/>
                  </a:lnTo>
                  <a:lnTo>
                    <a:pt x="542" y="1853"/>
                  </a:lnTo>
                  <a:lnTo>
                    <a:pt x="534" y="1853"/>
                  </a:lnTo>
                  <a:lnTo>
                    <a:pt x="526" y="1853"/>
                  </a:lnTo>
                  <a:lnTo>
                    <a:pt x="526" y="1845"/>
                  </a:lnTo>
                  <a:lnTo>
                    <a:pt x="518" y="1845"/>
                  </a:lnTo>
                  <a:lnTo>
                    <a:pt x="511" y="1845"/>
                  </a:lnTo>
                  <a:lnTo>
                    <a:pt x="503" y="1845"/>
                  </a:lnTo>
                  <a:lnTo>
                    <a:pt x="494" y="1845"/>
                  </a:lnTo>
                  <a:lnTo>
                    <a:pt x="487" y="1845"/>
                  </a:lnTo>
                  <a:lnTo>
                    <a:pt x="487" y="1853"/>
                  </a:lnTo>
                  <a:lnTo>
                    <a:pt x="479" y="1853"/>
                  </a:lnTo>
                  <a:lnTo>
                    <a:pt x="479" y="1860"/>
                  </a:lnTo>
                  <a:lnTo>
                    <a:pt x="471" y="1860"/>
                  </a:lnTo>
                  <a:lnTo>
                    <a:pt x="471" y="1868"/>
                  </a:lnTo>
                  <a:lnTo>
                    <a:pt x="464" y="1868"/>
                  </a:lnTo>
                  <a:lnTo>
                    <a:pt x="464" y="1876"/>
                  </a:lnTo>
                  <a:lnTo>
                    <a:pt x="464" y="1883"/>
                  </a:lnTo>
                  <a:lnTo>
                    <a:pt x="464" y="1891"/>
                  </a:lnTo>
                  <a:lnTo>
                    <a:pt x="455" y="1891"/>
                  </a:lnTo>
                  <a:lnTo>
                    <a:pt x="455" y="1899"/>
                  </a:lnTo>
                  <a:lnTo>
                    <a:pt x="447" y="1899"/>
                  </a:lnTo>
                  <a:lnTo>
                    <a:pt x="440" y="1899"/>
                  </a:lnTo>
                  <a:lnTo>
                    <a:pt x="440" y="1906"/>
                  </a:lnTo>
                  <a:lnTo>
                    <a:pt x="432" y="1906"/>
                  </a:lnTo>
                  <a:lnTo>
                    <a:pt x="424" y="1906"/>
                  </a:lnTo>
                  <a:lnTo>
                    <a:pt x="424" y="1899"/>
                  </a:lnTo>
                  <a:lnTo>
                    <a:pt x="424" y="1891"/>
                  </a:lnTo>
                  <a:lnTo>
                    <a:pt x="424" y="1883"/>
                  </a:lnTo>
                  <a:lnTo>
                    <a:pt x="424" y="1876"/>
                  </a:lnTo>
                  <a:lnTo>
                    <a:pt x="424" y="1868"/>
                  </a:lnTo>
                  <a:lnTo>
                    <a:pt x="424" y="1860"/>
                  </a:lnTo>
                  <a:lnTo>
                    <a:pt x="424" y="1853"/>
                  </a:lnTo>
                  <a:lnTo>
                    <a:pt x="432" y="1853"/>
                  </a:lnTo>
                  <a:lnTo>
                    <a:pt x="432" y="1845"/>
                  </a:lnTo>
                  <a:lnTo>
                    <a:pt x="424" y="1845"/>
                  </a:lnTo>
                  <a:lnTo>
                    <a:pt x="424" y="1837"/>
                  </a:lnTo>
                  <a:lnTo>
                    <a:pt x="424" y="1830"/>
                  </a:lnTo>
                  <a:lnTo>
                    <a:pt x="416" y="1830"/>
                  </a:lnTo>
                  <a:lnTo>
                    <a:pt x="416" y="1822"/>
                  </a:lnTo>
                  <a:lnTo>
                    <a:pt x="424" y="1822"/>
                  </a:lnTo>
                  <a:lnTo>
                    <a:pt x="424" y="1814"/>
                  </a:lnTo>
                  <a:lnTo>
                    <a:pt x="432" y="1814"/>
                  </a:lnTo>
                  <a:lnTo>
                    <a:pt x="432" y="1807"/>
                  </a:lnTo>
                  <a:lnTo>
                    <a:pt x="432" y="1799"/>
                  </a:lnTo>
                  <a:lnTo>
                    <a:pt x="432" y="1791"/>
                  </a:lnTo>
                  <a:lnTo>
                    <a:pt x="432" y="1784"/>
                  </a:lnTo>
                  <a:lnTo>
                    <a:pt x="432" y="1776"/>
                  </a:lnTo>
                  <a:lnTo>
                    <a:pt x="432" y="1768"/>
                  </a:lnTo>
                  <a:lnTo>
                    <a:pt x="440" y="1768"/>
                  </a:lnTo>
                  <a:lnTo>
                    <a:pt x="447" y="1768"/>
                  </a:lnTo>
                  <a:lnTo>
                    <a:pt x="447" y="1761"/>
                  </a:lnTo>
                  <a:lnTo>
                    <a:pt x="447" y="1753"/>
                  </a:lnTo>
                  <a:lnTo>
                    <a:pt x="455" y="1753"/>
                  </a:lnTo>
                  <a:lnTo>
                    <a:pt x="455" y="1746"/>
                  </a:lnTo>
                  <a:lnTo>
                    <a:pt x="447" y="1746"/>
                  </a:lnTo>
                  <a:lnTo>
                    <a:pt x="447" y="1738"/>
                  </a:lnTo>
                  <a:lnTo>
                    <a:pt x="440" y="1738"/>
                  </a:lnTo>
                  <a:lnTo>
                    <a:pt x="432" y="1746"/>
                  </a:lnTo>
                  <a:lnTo>
                    <a:pt x="424" y="1746"/>
                  </a:lnTo>
                  <a:lnTo>
                    <a:pt x="416" y="1746"/>
                  </a:lnTo>
                  <a:lnTo>
                    <a:pt x="416" y="1738"/>
                  </a:lnTo>
                  <a:lnTo>
                    <a:pt x="424" y="1738"/>
                  </a:lnTo>
                  <a:lnTo>
                    <a:pt x="424" y="1730"/>
                  </a:lnTo>
                  <a:lnTo>
                    <a:pt x="416" y="1730"/>
                  </a:lnTo>
                  <a:lnTo>
                    <a:pt x="416" y="1723"/>
                  </a:lnTo>
                  <a:lnTo>
                    <a:pt x="408" y="1723"/>
                  </a:lnTo>
                  <a:lnTo>
                    <a:pt x="408" y="1715"/>
                  </a:lnTo>
                  <a:lnTo>
                    <a:pt x="408" y="1707"/>
                  </a:lnTo>
                  <a:lnTo>
                    <a:pt x="400" y="1707"/>
                  </a:lnTo>
                  <a:lnTo>
                    <a:pt x="400" y="1700"/>
                  </a:lnTo>
                  <a:lnTo>
                    <a:pt x="393" y="1700"/>
                  </a:lnTo>
                  <a:lnTo>
                    <a:pt x="393" y="1692"/>
                  </a:lnTo>
                  <a:lnTo>
                    <a:pt x="393" y="1684"/>
                  </a:lnTo>
                  <a:lnTo>
                    <a:pt x="400" y="1677"/>
                  </a:lnTo>
                  <a:lnTo>
                    <a:pt x="393" y="1677"/>
                  </a:lnTo>
                  <a:lnTo>
                    <a:pt x="393" y="1669"/>
                  </a:lnTo>
                  <a:lnTo>
                    <a:pt x="393" y="1661"/>
                  </a:lnTo>
                  <a:lnTo>
                    <a:pt x="393" y="1654"/>
                  </a:lnTo>
                  <a:lnTo>
                    <a:pt x="385" y="1654"/>
                  </a:lnTo>
                  <a:lnTo>
                    <a:pt x="385" y="1646"/>
                  </a:lnTo>
                  <a:lnTo>
                    <a:pt x="376" y="1646"/>
                  </a:lnTo>
                  <a:lnTo>
                    <a:pt x="376" y="1638"/>
                  </a:lnTo>
                  <a:lnTo>
                    <a:pt x="369" y="1638"/>
                  </a:lnTo>
                  <a:lnTo>
                    <a:pt x="369" y="1631"/>
                  </a:lnTo>
                  <a:lnTo>
                    <a:pt x="369" y="1623"/>
                  </a:lnTo>
                  <a:lnTo>
                    <a:pt x="369" y="1615"/>
                  </a:lnTo>
                  <a:lnTo>
                    <a:pt x="369" y="1608"/>
                  </a:lnTo>
                  <a:lnTo>
                    <a:pt x="369" y="1600"/>
                  </a:lnTo>
                  <a:lnTo>
                    <a:pt x="369" y="1592"/>
                  </a:lnTo>
                  <a:lnTo>
                    <a:pt x="376" y="1592"/>
                  </a:lnTo>
                  <a:lnTo>
                    <a:pt x="376" y="1585"/>
                  </a:lnTo>
                  <a:lnTo>
                    <a:pt x="385" y="1585"/>
                  </a:lnTo>
                  <a:lnTo>
                    <a:pt x="385" y="1577"/>
                  </a:lnTo>
                  <a:lnTo>
                    <a:pt x="393" y="1577"/>
                  </a:lnTo>
                  <a:lnTo>
                    <a:pt x="393" y="1569"/>
                  </a:lnTo>
                  <a:lnTo>
                    <a:pt x="400" y="1569"/>
                  </a:lnTo>
                  <a:lnTo>
                    <a:pt x="408" y="1569"/>
                  </a:lnTo>
                  <a:lnTo>
                    <a:pt x="408" y="1562"/>
                  </a:lnTo>
                  <a:lnTo>
                    <a:pt x="416" y="1562"/>
                  </a:lnTo>
                  <a:lnTo>
                    <a:pt x="408" y="1562"/>
                  </a:lnTo>
                  <a:lnTo>
                    <a:pt x="408" y="1554"/>
                  </a:lnTo>
                  <a:lnTo>
                    <a:pt x="408" y="1546"/>
                  </a:lnTo>
                  <a:lnTo>
                    <a:pt x="416" y="1546"/>
                  </a:lnTo>
                  <a:lnTo>
                    <a:pt x="408" y="1539"/>
                  </a:lnTo>
                  <a:lnTo>
                    <a:pt x="416" y="1539"/>
                  </a:lnTo>
                  <a:lnTo>
                    <a:pt x="416" y="1531"/>
                  </a:lnTo>
                  <a:lnTo>
                    <a:pt x="408" y="1531"/>
                  </a:lnTo>
                  <a:lnTo>
                    <a:pt x="416" y="1531"/>
                  </a:lnTo>
                  <a:lnTo>
                    <a:pt x="416" y="1523"/>
                  </a:lnTo>
                  <a:lnTo>
                    <a:pt x="408" y="1523"/>
                  </a:lnTo>
                  <a:lnTo>
                    <a:pt x="408" y="1516"/>
                  </a:lnTo>
                  <a:lnTo>
                    <a:pt x="408" y="1508"/>
                  </a:lnTo>
                  <a:lnTo>
                    <a:pt x="408" y="1500"/>
                  </a:lnTo>
                  <a:lnTo>
                    <a:pt x="400" y="1500"/>
                  </a:lnTo>
                  <a:lnTo>
                    <a:pt x="400" y="1493"/>
                  </a:lnTo>
                  <a:lnTo>
                    <a:pt x="408" y="1493"/>
                  </a:lnTo>
                  <a:lnTo>
                    <a:pt x="408" y="1485"/>
                  </a:lnTo>
                  <a:lnTo>
                    <a:pt x="416" y="1485"/>
                  </a:lnTo>
                  <a:lnTo>
                    <a:pt x="416" y="1478"/>
                  </a:lnTo>
                  <a:lnTo>
                    <a:pt x="416" y="1470"/>
                  </a:lnTo>
                  <a:lnTo>
                    <a:pt x="424" y="1470"/>
                  </a:lnTo>
                  <a:lnTo>
                    <a:pt x="432" y="1470"/>
                  </a:lnTo>
                  <a:lnTo>
                    <a:pt x="432" y="1478"/>
                  </a:lnTo>
                  <a:lnTo>
                    <a:pt x="432" y="1470"/>
                  </a:lnTo>
                  <a:lnTo>
                    <a:pt x="432" y="1478"/>
                  </a:lnTo>
                  <a:lnTo>
                    <a:pt x="440" y="1478"/>
                  </a:lnTo>
                  <a:lnTo>
                    <a:pt x="440" y="1470"/>
                  </a:lnTo>
                  <a:lnTo>
                    <a:pt x="447" y="1470"/>
                  </a:lnTo>
                  <a:lnTo>
                    <a:pt x="455" y="1470"/>
                  </a:lnTo>
                  <a:lnTo>
                    <a:pt x="455" y="1462"/>
                  </a:lnTo>
                  <a:lnTo>
                    <a:pt x="455" y="1455"/>
                  </a:lnTo>
                  <a:lnTo>
                    <a:pt x="464" y="1462"/>
                  </a:lnTo>
                  <a:lnTo>
                    <a:pt x="464" y="1455"/>
                  </a:lnTo>
                  <a:lnTo>
                    <a:pt x="464" y="1462"/>
                  </a:lnTo>
                  <a:lnTo>
                    <a:pt x="471" y="1462"/>
                  </a:lnTo>
                  <a:lnTo>
                    <a:pt x="471" y="1470"/>
                  </a:lnTo>
                  <a:lnTo>
                    <a:pt x="471" y="1478"/>
                  </a:lnTo>
                  <a:lnTo>
                    <a:pt x="479" y="1478"/>
                  </a:lnTo>
                  <a:lnTo>
                    <a:pt x="479" y="1485"/>
                  </a:lnTo>
                  <a:lnTo>
                    <a:pt x="487" y="1485"/>
                  </a:lnTo>
                  <a:lnTo>
                    <a:pt x="494" y="1485"/>
                  </a:lnTo>
                  <a:lnTo>
                    <a:pt x="494" y="1493"/>
                  </a:lnTo>
                  <a:lnTo>
                    <a:pt x="494" y="1500"/>
                  </a:lnTo>
                  <a:lnTo>
                    <a:pt x="503" y="1500"/>
                  </a:lnTo>
                  <a:lnTo>
                    <a:pt x="503" y="1493"/>
                  </a:lnTo>
                  <a:lnTo>
                    <a:pt x="511" y="1493"/>
                  </a:lnTo>
                  <a:lnTo>
                    <a:pt x="518" y="1493"/>
                  </a:lnTo>
                  <a:lnTo>
                    <a:pt x="518" y="1485"/>
                  </a:lnTo>
                  <a:lnTo>
                    <a:pt x="526" y="1485"/>
                  </a:lnTo>
                  <a:lnTo>
                    <a:pt x="526" y="1478"/>
                  </a:lnTo>
                  <a:lnTo>
                    <a:pt x="518" y="1478"/>
                  </a:lnTo>
                  <a:lnTo>
                    <a:pt x="518" y="1470"/>
                  </a:lnTo>
                  <a:lnTo>
                    <a:pt x="526" y="1470"/>
                  </a:lnTo>
                  <a:lnTo>
                    <a:pt x="526" y="1462"/>
                  </a:lnTo>
                  <a:lnTo>
                    <a:pt x="518" y="1462"/>
                  </a:lnTo>
                  <a:lnTo>
                    <a:pt x="518" y="1455"/>
                  </a:lnTo>
                  <a:lnTo>
                    <a:pt x="518" y="1447"/>
                  </a:lnTo>
                  <a:lnTo>
                    <a:pt x="518" y="1439"/>
                  </a:lnTo>
                  <a:lnTo>
                    <a:pt x="518" y="1432"/>
                  </a:lnTo>
                  <a:lnTo>
                    <a:pt x="526" y="1432"/>
                  </a:lnTo>
                  <a:lnTo>
                    <a:pt x="526" y="1424"/>
                  </a:lnTo>
                  <a:lnTo>
                    <a:pt x="526" y="1416"/>
                  </a:lnTo>
                  <a:lnTo>
                    <a:pt x="518" y="1416"/>
                  </a:lnTo>
                  <a:lnTo>
                    <a:pt x="526" y="1416"/>
                  </a:lnTo>
                  <a:lnTo>
                    <a:pt x="518" y="1416"/>
                  </a:lnTo>
                  <a:lnTo>
                    <a:pt x="518" y="1409"/>
                  </a:lnTo>
                  <a:lnTo>
                    <a:pt x="518" y="1401"/>
                  </a:lnTo>
                  <a:lnTo>
                    <a:pt x="518" y="1393"/>
                  </a:lnTo>
                  <a:lnTo>
                    <a:pt x="518" y="1386"/>
                  </a:lnTo>
                  <a:lnTo>
                    <a:pt x="518" y="1378"/>
                  </a:lnTo>
                  <a:lnTo>
                    <a:pt x="526" y="1378"/>
                  </a:lnTo>
                  <a:lnTo>
                    <a:pt x="526" y="1370"/>
                  </a:lnTo>
                  <a:lnTo>
                    <a:pt x="526" y="1363"/>
                  </a:lnTo>
                  <a:lnTo>
                    <a:pt x="518" y="1363"/>
                  </a:lnTo>
                  <a:lnTo>
                    <a:pt x="518" y="1355"/>
                  </a:lnTo>
                  <a:lnTo>
                    <a:pt x="511" y="1355"/>
                  </a:lnTo>
                  <a:lnTo>
                    <a:pt x="511" y="1347"/>
                  </a:lnTo>
                  <a:lnTo>
                    <a:pt x="503" y="1347"/>
                  </a:lnTo>
                  <a:lnTo>
                    <a:pt x="494" y="1347"/>
                  </a:lnTo>
                  <a:lnTo>
                    <a:pt x="494" y="1340"/>
                  </a:lnTo>
                  <a:lnTo>
                    <a:pt x="487" y="1340"/>
                  </a:lnTo>
                  <a:lnTo>
                    <a:pt x="479" y="1340"/>
                  </a:lnTo>
                  <a:lnTo>
                    <a:pt x="479" y="1347"/>
                  </a:lnTo>
                  <a:lnTo>
                    <a:pt x="471" y="1347"/>
                  </a:lnTo>
                  <a:lnTo>
                    <a:pt x="464" y="1347"/>
                  </a:lnTo>
                  <a:lnTo>
                    <a:pt x="464" y="1340"/>
                  </a:lnTo>
                  <a:lnTo>
                    <a:pt x="455" y="1340"/>
                  </a:lnTo>
                  <a:lnTo>
                    <a:pt x="455" y="1332"/>
                  </a:lnTo>
                  <a:lnTo>
                    <a:pt x="455" y="1340"/>
                  </a:lnTo>
                  <a:lnTo>
                    <a:pt x="455" y="1347"/>
                  </a:lnTo>
                  <a:lnTo>
                    <a:pt x="447" y="1347"/>
                  </a:lnTo>
                  <a:lnTo>
                    <a:pt x="447" y="1340"/>
                  </a:lnTo>
                  <a:lnTo>
                    <a:pt x="440" y="1340"/>
                  </a:lnTo>
                  <a:lnTo>
                    <a:pt x="432" y="1340"/>
                  </a:lnTo>
                  <a:lnTo>
                    <a:pt x="432" y="1347"/>
                  </a:lnTo>
                  <a:lnTo>
                    <a:pt x="432" y="1340"/>
                  </a:lnTo>
                  <a:lnTo>
                    <a:pt x="424" y="1340"/>
                  </a:lnTo>
                  <a:lnTo>
                    <a:pt x="424" y="1332"/>
                  </a:lnTo>
                  <a:lnTo>
                    <a:pt x="416" y="1332"/>
                  </a:lnTo>
                  <a:lnTo>
                    <a:pt x="408" y="1332"/>
                  </a:lnTo>
                  <a:lnTo>
                    <a:pt x="400" y="1332"/>
                  </a:lnTo>
                  <a:lnTo>
                    <a:pt x="393" y="1340"/>
                  </a:lnTo>
                  <a:lnTo>
                    <a:pt x="393" y="1347"/>
                  </a:lnTo>
                  <a:lnTo>
                    <a:pt x="385" y="1347"/>
                  </a:lnTo>
                  <a:lnTo>
                    <a:pt x="376" y="1347"/>
                  </a:lnTo>
                  <a:lnTo>
                    <a:pt x="369" y="1347"/>
                  </a:lnTo>
                  <a:lnTo>
                    <a:pt x="361" y="1347"/>
                  </a:lnTo>
                  <a:lnTo>
                    <a:pt x="361" y="1340"/>
                  </a:lnTo>
                  <a:lnTo>
                    <a:pt x="354" y="1340"/>
                  </a:lnTo>
                  <a:lnTo>
                    <a:pt x="346" y="1340"/>
                  </a:lnTo>
                  <a:lnTo>
                    <a:pt x="346" y="1332"/>
                  </a:lnTo>
                  <a:lnTo>
                    <a:pt x="337" y="1332"/>
                  </a:lnTo>
                  <a:lnTo>
                    <a:pt x="337" y="1324"/>
                  </a:lnTo>
                  <a:lnTo>
                    <a:pt x="337" y="1317"/>
                  </a:lnTo>
                  <a:lnTo>
                    <a:pt x="337" y="1309"/>
                  </a:lnTo>
                  <a:lnTo>
                    <a:pt x="337" y="1301"/>
                  </a:lnTo>
                  <a:lnTo>
                    <a:pt x="337" y="1294"/>
                  </a:lnTo>
                  <a:lnTo>
                    <a:pt x="330" y="1294"/>
                  </a:lnTo>
                  <a:lnTo>
                    <a:pt x="330" y="1301"/>
                  </a:lnTo>
                  <a:lnTo>
                    <a:pt x="322" y="1301"/>
                  </a:lnTo>
                  <a:lnTo>
                    <a:pt x="314" y="1301"/>
                  </a:lnTo>
                  <a:lnTo>
                    <a:pt x="314" y="1309"/>
                  </a:lnTo>
                  <a:lnTo>
                    <a:pt x="307" y="1309"/>
                  </a:lnTo>
                  <a:lnTo>
                    <a:pt x="299" y="1309"/>
                  </a:lnTo>
                  <a:lnTo>
                    <a:pt x="299" y="1317"/>
                  </a:lnTo>
                  <a:lnTo>
                    <a:pt x="290" y="1317"/>
                  </a:lnTo>
                  <a:lnTo>
                    <a:pt x="283" y="1317"/>
                  </a:lnTo>
                  <a:lnTo>
                    <a:pt x="275" y="1317"/>
                  </a:lnTo>
                  <a:lnTo>
                    <a:pt x="267" y="1317"/>
                  </a:lnTo>
                  <a:lnTo>
                    <a:pt x="260" y="1317"/>
                  </a:lnTo>
                  <a:lnTo>
                    <a:pt x="260" y="1324"/>
                  </a:lnTo>
                  <a:lnTo>
                    <a:pt x="260" y="1317"/>
                  </a:lnTo>
                  <a:lnTo>
                    <a:pt x="251" y="1317"/>
                  </a:lnTo>
                  <a:lnTo>
                    <a:pt x="251" y="1309"/>
                  </a:lnTo>
                  <a:lnTo>
                    <a:pt x="243" y="1309"/>
                  </a:lnTo>
                  <a:lnTo>
                    <a:pt x="243" y="1301"/>
                  </a:lnTo>
                  <a:lnTo>
                    <a:pt x="243" y="1294"/>
                  </a:lnTo>
                  <a:lnTo>
                    <a:pt x="236" y="1294"/>
                  </a:lnTo>
                  <a:lnTo>
                    <a:pt x="236" y="1286"/>
                  </a:lnTo>
                  <a:lnTo>
                    <a:pt x="236" y="1278"/>
                  </a:lnTo>
                  <a:lnTo>
                    <a:pt x="236" y="1271"/>
                  </a:lnTo>
                  <a:lnTo>
                    <a:pt x="228" y="1271"/>
                  </a:lnTo>
                  <a:lnTo>
                    <a:pt x="228" y="1263"/>
                  </a:lnTo>
                  <a:lnTo>
                    <a:pt x="220" y="1263"/>
                  </a:lnTo>
                  <a:lnTo>
                    <a:pt x="212" y="1263"/>
                  </a:lnTo>
                  <a:lnTo>
                    <a:pt x="212" y="1255"/>
                  </a:lnTo>
                  <a:lnTo>
                    <a:pt x="204" y="1255"/>
                  </a:lnTo>
                  <a:lnTo>
                    <a:pt x="196" y="1248"/>
                  </a:lnTo>
                  <a:lnTo>
                    <a:pt x="189" y="1248"/>
                  </a:lnTo>
                  <a:lnTo>
                    <a:pt x="189" y="1240"/>
                  </a:lnTo>
                  <a:lnTo>
                    <a:pt x="181" y="1240"/>
                  </a:lnTo>
                  <a:lnTo>
                    <a:pt x="181" y="1233"/>
                  </a:lnTo>
                  <a:lnTo>
                    <a:pt x="172" y="1233"/>
                  </a:lnTo>
                  <a:lnTo>
                    <a:pt x="172" y="1240"/>
                  </a:lnTo>
                  <a:lnTo>
                    <a:pt x="172" y="1233"/>
                  </a:lnTo>
                  <a:lnTo>
                    <a:pt x="165" y="1233"/>
                  </a:lnTo>
                  <a:lnTo>
                    <a:pt x="157" y="1233"/>
                  </a:lnTo>
                  <a:lnTo>
                    <a:pt x="157" y="1225"/>
                  </a:lnTo>
                  <a:lnTo>
                    <a:pt x="149" y="1225"/>
                  </a:lnTo>
                  <a:lnTo>
                    <a:pt x="149" y="1233"/>
                  </a:lnTo>
                  <a:lnTo>
                    <a:pt x="142" y="1233"/>
                  </a:lnTo>
                  <a:lnTo>
                    <a:pt x="142" y="1225"/>
                  </a:lnTo>
                  <a:lnTo>
                    <a:pt x="133" y="1225"/>
                  </a:lnTo>
                  <a:lnTo>
                    <a:pt x="133" y="1217"/>
                  </a:lnTo>
                  <a:lnTo>
                    <a:pt x="125" y="1217"/>
                  </a:lnTo>
                  <a:lnTo>
                    <a:pt x="125" y="1225"/>
                  </a:lnTo>
                  <a:lnTo>
                    <a:pt x="118" y="1225"/>
                  </a:lnTo>
                  <a:lnTo>
                    <a:pt x="110" y="1225"/>
                  </a:lnTo>
                  <a:lnTo>
                    <a:pt x="102" y="1225"/>
                  </a:lnTo>
                  <a:lnTo>
                    <a:pt x="102" y="1217"/>
                  </a:lnTo>
                  <a:lnTo>
                    <a:pt x="94" y="1217"/>
                  </a:lnTo>
                  <a:lnTo>
                    <a:pt x="86" y="1217"/>
                  </a:lnTo>
                  <a:lnTo>
                    <a:pt x="79" y="1217"/>
                  </a:lnTo>
                  <a:lnTo>
                    <a:pt x="71" y="1217"/>
                  </a:lnTo>
                  <a:lnTo>
                    <a:pt x="71" y="1210"/>
                  </a:lnTo>
                  <a:lnTo>
                    <a:pt x="79" y="1210"/>
                  </a:lnTo>
                  <a:lnTo>
                    <a:pt x="79" y="1202"/>
                  </a:lnTo>
                  <a:lnTo>
                    <a:pt x="71" y="1202"/>
                  </a:lnTo>
                  <a:lnTo>
                    <a:pt x="71" y="1194"/>
                  </a:lnTo>
                  <a:lnTo>
                    <a:pt x="63" y="1194"/>
                  </a:lnTo>
                  <a:lnTo>
                    <a:pt x="63" y="1187"/>
                  </a:lnTo>
                  <a:lnTo>
                    <a:pt x="55" y="1187"/>
                  </a:lnTo>
                  <a:lnTo>
                    <a:pt x="55" y="1179"/>
                  </a:lnTo>
                  <a:lnTo>
                    <a:pt x="47" y="1179"/>
                  </a:lnTo>
                  <a:lnTo>
                    <a:pt x="39" y="1179"/>
                  </a:lnTo>
                  <a:lnTo>
                    <a:pt x="32" y="1179"/>
                  </a:lnTo>
                  <a:lnTo>
                    <a:pt x="32" y="1187"/>
                  </a:lnTo>
                  <a:lnTo>
                    <a:pt x="32" y="1179"/>
                  </a:lnTo>
                  <a:lnTo>
                    <a:pt x="32" y="1171"/>
                  </a:lnTo>
                  <a:lnTo>
                    <a:pt x="32" y="1164"/>
                  </a:lnTo>
                  <a:lnTo>
                    <a:pt x="32" y="1156"/>
                  </a:lnTo>
                  <a:lnTo>
                    <a:pt x="32" y="1148"/>
                  </a:lnTo>
                  <a:lnTo>
                    <a:pt x="32" y="1141"/>
                  </a:lnTo>
                  <a:lnTo>
                    <a:pt x="24" y="1141"/>
                  </a:lnTo>
                  <a:lnTo>
                    <a:pt x="24" y="1133"/>
                  </a:lnTo>
                  <a:lnTo>
                    <a:pt x="24" y="1125"/>
                  </a:lnTo>
                  <a:lnTo>
                    <a:pt x="24" y="1118"/>
                  </a:lnTo>
                  <a:lnTo>
                    <a:pt x="24" y="1110"/>
                  </a:lnTo>
                  <a:lnTo>
                    <a:pt x="24" y="1102"/>
                  </a:lnTo>
                  <a:lnTo>
                    <a:pt x="24" y="1095"/>
                  </a:lnTo>
                  <a:lnTo>
                    <a:pt x="15" y="1087"/>
                  </a:lnTo>
                  <a:lnTo>
                    <a:pt x="15" y="1079"/>
                  </a:lnTo>
                  <a:lnTo>
                    <a:pt x="8" y="1072"/>
                  </a:lnTo>
                  <a:lnTo>
                    <a:pt x="8" y="1064"/>
                  </a:lnTo>
                  <a:lnTo>
                    <a:pt x="0" y="1064"/>
                  </a:lnTo>
                  <a:lnTo>
                    <a:pt x="0" y="1056"/>
                  </a:lnTo>
                  <a:lnTo>
                    <a:pt x="0" y="1049"/>
                  </a:lnTo>
                  <a:lnTo>
                    <a:pt x="8" y="1049"/>
                  </a:lnTo>
                  <a:lnTo>
                    <a:pt x="8" y="1041"/>
                  </a:lnTo>
                  <a:lnTo>
                    <a:pt x="8" y="1033"/>
                  </a:lnTo>
                  <a:lnTo>
                    <a:pt x="15" y="1026"/>
                  </a:lnTo>
                  <a:lnTo>
                    <a:pt x="24" y="1018"/>
                  </a:lnTo>
                  <a:lnTo>
                    <a:pt x="32" y="1018"/>
                  </a:lnTo>
                  <a:lnTo>
                    <a:pt x="32" y="1010"/>
                  </a:lnTo>
                  <a:lnTo>
                    <a:pt x="39" y="1010"/>
                  </a:lnTo>
                  <a:lnTo>
                    <a:pt x="39" y="1003"/>
                  </a:lnTo>
                  <a:lnTo>
                    <a:pt x="39" y="995"/>
                  </a:lnTo>
                  <a:lnTo>
                    <a:pt x="39" y="987"/>
                  </a:lnTo>
                  <a:lnTo>
                    <a:pt x="39" y="980"/>
                  </a:lnTo>
                  <a:lnTo>
                    <a:pt x="47" y="980"/>
                  </a:lnTo>
                  <a:lnTo>
                    <a:pt x="55" y="980"/>
                  </a:lnTo>
                  <a:lnTo>
                    <a:pt x="55" y="972"/>
                  </a:lnTo>
                  <a:lnTo>
                    <a:pt x="55" y="965"/>
                  </a:lnTo>
                  <a:lnTo>
                    <a:pt x="55" y="957"/>
                  </a:lnTo>
                  <a:lnTo>
                    <a:pt x="55" y="949"/>
                  </a:lnTo>
                  <a:lnTo>
                    <a:pt x="55" y="942"/>
                  </a:lnTo>
                  <a:lnTo>
                    <a:pt x="55" y="934"/>
                  </a:lnTo>
                  <a:lnTo>
                    <a:pt x="55" y="926"/>
                  </a:lnTo>
                  <a:lnTo>
                    <a:pt x="55" y="919"/>
                  </a:lnTo>
                  <a:lnTo>
                    <a:pt x="55" y="911"/>
                  </a:lnTo>
                  <a:lnTo>
                    <a:pt x="55" y="903"/>
                  </a:lnTo>
                  <a:lnTo>
                    <a:pt x="63" y="903"/>
                  </a:lnTo>
                  <a:lnTo>
                    <a:pt x="63" y="896"/>
                  </a:lnTo>
                  <a:lnTo>
                    <a:pt x="63" y="888"/>
                  </a:lnTo>
                  <a:lnTo>
                    <a:pt x="63" y="880"/>
                  </a:lnTo>
                  <a:lnTo>
                    <a:pt x="63" y="873"/>
                  </a:lnTo>
                  <a:lnTo>
                    <a:pt x="63" y="865"/>
                  </a:lnTo>
                  <a:lnTo>
                    <a:pt x="63" y="857"/>
                  </a:lnTo>
                  <a:lnTo>
                    <a:pt x="63" y="850"/>
                  </a:lnTo>
                  <a:lnTo>
                    <a:pt x="55" y="850"/>
                  </a:lnTo>
                  <a:lnTo>
                    <a:pt x="55" y="842"/>
                  </a:lnTo>
                  <a:lnTo>
                    <a:pt x="47" y="834"/>
                  </a:lnTo>
                  <a:lnTo>
                    <a:pt x="39" y="834"/>
                  </a:lnTo>
                  <a:lnTo>
                    <a:pt x="39" y="827"/>
                  </a:lnTo>
                  <a:lnTo>
                    <a:pt x="39" y="819"/>
                  </a:lnTo>
                  <a:lnTo>
                    <a:pt x="39" y="811"/>
                  </a:lnTo>
                  <a:lnTo>
                    <a:pt x="47" y="811"/>
                  </a:lnTo>
                  <a:lnTo>
                    <a:pt x="47" y="804"/>
                  </a:lnTo>
                  <a:lnTo>
                    <a:pt x="47" y="796"/>
                  </a:lnTo>
                  <a:lnTo>
                    <a:pt x="39" y="796"/>
                  </a:lnTo>
                  <a:lnTo>
                    <a:pt x="39" y="788"/>
                  </a:lnTo>
                  <a:lnTo>
                    <a:pt x="39" y="781"/>
                  </a:lnTo>
                  <a:lnTo>
                    <a:pt x="32" y="781"/>
                  </a:lnTo>
                  <a:lnTo>
                    <a:pt x="32" y="773"/>
                  </a:lnTo>
                  <a:lnTo>
                    <a:pt x="24" y="773"/>
                  </a:lnTo>
                  <a:lnTo>
                    <a:pt x="24" y="765"/>
                  </a:lnTo>
                  <a:lnTo>
                    <a:pt x="15" y="765"/>
                  </a:lnTo>
                  <a:lnTo>
                    <a:pt x="15" y="758"/>
                  </a:lnTo>
                  <a:lnTo>
                    <a:pt x="15" y="750"/>
                  </a:lnTo>
                  <a:lnTo>
                    <a:pt x="8" y="750"/>
                  </a:lnTo>
                  <a:lnTo>
                    <a:pt x="8" y="742"/>
                  </a:lnTo>
                  <a:lnTo>
                    <a:pt x="8" y="735"/>
                  </a:lnTo>
                  <a:lnTo>
                    <a:pt x="8" y="727"/>
                  </a:lnTo>
                  <a:lnTo>
                    <a:pt x="8" y="719"/>
                  </a:lnTo>
                  <a:lnTo>
                    <a:pt x="8" y="712"/>
                  </a:lnTo>
                  <a:lnTo>
                    <a:pt x="8" y="704"/>
                  </a:lnTo>
                  <a:lnTo>
                    <a:pt x="8" y="697"/>
                  </a:lnTo>
                  <a:lnTo>
                    <a:pt x="8" y="689"/>
                  </a:lnTo>
                  <a:lnTo>
                    <a:pt x="8" y="681"/>
                  </a:lnTo>
                  <a:lnTo>
                    <a:pt x="8" y="674"/>
                  </a:lnTo>
                  <a:lnTo>
                    <a:pt x="8" y="666"/>
                  </a:lnTo>
                  <a:lnTo>
                    <a:pt x="8" y="658"/>
                  </a:lnTo>
                  <a:lnTo>
                    <a:pt x="0" y="658"/>
                  </a:lnTo>
                  <a:lnTo>
                    <a:pt x="0" y="651"/>
                  </a:lnTo>
                  <a:lnTo>
                    <a:pt x="142" y="597"/>
                  </a:lnTo>
                  <a:lnTo>
                    <a:pt x="267" y="559"/>
                  </a:lnTo>
                  <a:lnTo>
                    <a:pt x="290" y="543"/>
                  </a:lnTo>
                  <a:lnTo>
                    <a:pt x="307" y="536"/>
                  </a:lnTo>
                  <a:lnTo>
                    <a:pt x="307" y="528"/>
                  </a:lnTo>
                  <a:lnTo>
                    <a:pt x="314" y="520"/>
                  </a:lnTo>
                  <a:lnTo>
                    <a:pt x="337" y="505"/>
                  </a:lnTo>
                  <a:lnTo>
                    <a:pt x="346" y="497"/>
                  </a:lnTo>
                  <a:lnTo>
                    <a:pt x="361" y="490"/>
                  </a:lnTo>
                  <a:lnTo>
                    <a:pt x="361" y="482"/>
                  </a:lnTo>
                  <a:lnTo>
                    <a:pt x="369" y="482"/>
                  </a:lnTo>
                  <a:lnTo>
                    <a:pt x="376" y="474"/>
                  </a:lnTo>
                  <a:lnTo>
                    <a:pt x="400" y="459"/>
                  </a:lnTo>
                  <a:lnTo>
                    <a:pt x="416" y="444"/>
                  </a:lnTo>
                  <a:lnTo>
                    <a:pt x="424" y="429"/>
                  </a:lnTo>
                  <a:lnTo>
                    <a:pt x="440" y="421"/>
                  </a:lnTo>
                  <a:lnTo>
                    <a:pt x="440" y="406"/>
                  </a:lnTo>
                  <a:lnTo>
                    <a:pt x="447" y="406"/>
                  </a:lnTo>
                  <a:lnTo>
                    <a:pt x="455" y="390"/>
                  </a:lnTo>
                  <a:lnTo>
                    <a:pt x="464" y="390"/>
                  </a:lnTo>
                  <a:lnTo>
                    <a:pt x="464" y="383"/>
                  </a:lnTo>
                  <a:lnTo>
                    <a:pt x="471" y="375"/>
                  </a:lnTo>
                  <a:lnTo>
                    <a:pt x="479" y="375"/>
                  </a:lnTo>
                  <a:lnTo>
                    <a:pt x="479" y="367"/>
                  </a:lnTo>
                  <a:lnTo>
                    <a:pt x="487" y="360"/>
                  </a:lnTo>
                  <a:lnTo>
                    <a:pt x="487" y="352"/>
                  </a:lnTo>
                  <a:lnTo>
                    <a:pt x="494" y="352"/>
                  </a:lnTo>
                  <a:lnTo>
                    <a:pt x="503" y="344"/>
                  </a:lnTo>
                  <a:lnTo>
                    <a:pt x="503" y="337"/>
                  </a:lnTo>
                  <a:lnTo>
                    <a:pt x="511" y="337"/>
                  </a:lnTo>
                  <a:lnTo>
                    <a:pt x="503" y="329"/>
                  </a:lnTo>
                  <a:lnTo>
                    <a:pt x="511" y="329"/>
                  </a:lnTo>
                  <a:lnTo>
                    <a:pt x="511" y="337"/>
                  </a:lnTo>
                  <a:lnTo>
                    <a:pt x="511" y="329"/>
                  </a:lnTo>
                  <a:lnTo>
                    <a:pt x="518" y="329"/>
                  </a:lnTo>
                  <a:lnTo>
                    <a:pt x="542" y="222"/>
                  </a:lnTo>
                  <a:lnTo>
                    <a:pt x="550" y="222"/>
                  </a:lnTo>
                  <a:lnTo>
                    <a:pt x="550" y="214"/>
                  </a:lnTo>
                  <a:lnTo>
                    <a:pt x="550" y="206"/>
                  </a:lnTo>
                  <a:lnTo>
                    <a:pt x="550" y="199"/>
                  </a:lnTo>
                  <a:lnTo>
                    <a:pt x="550" y="191"/>
                  </a:lnTo>
                  <a:lnTo>
                    <a:pt x="558" y="191"/>
                  </a:lnTo>
                  <a:lnTo>
                    <a:pt x="558" y="199"/>
                  </a:lnTo>
                  <a:lnTo>
                    <a:pt x="565" y="199"/>
                  </a:lnTo>
                  <a:lnTo>
                    <a:pt x="565" y="206"/>
                  </a:lnTo>
                  <a:lnTo>
                    <a:pt x="573" y="206"/>
                  </a:lnTo>
                  <a:lnTo>
                    <a:pt x="582" y="206"/>
                  </a:lnTo>
                  <a:lnTo>
                    <a:pt x="589" y="199"/>
                  </a:lnTo>
                  <a:lnTo>
                    <a:pt x="589" y="206"/>
                  </a:lnTo>
                  <a:lnTo>
                    <a:pt x="597" y="206"/>
                  </a:lnTo>
                  <a:lnTo>
                    <a:pt x="597" y="199"/>
                  </a:lnTo>
                  <a:lnTo>
                    <a:pt x="589" y="199"/>
                  </a:lnTo>
                  <a:lnTo>
                    <a:pt x="589" y="191"/>
                  </a:lnTo>
                  <a:lnTo>
                    <a:pt x="589" y="184"/>
                  </a:lnTo>
                  <a:lnTo>
                    <a:pt x="589" y="176"/>
                  </a:lnTo>
                  <a:lnTo>
                    <a:pt x="582" y="176"/>
                  </a:lnTo>
                  <a:lnTo>
                    <a:pt x="582" y="168"/>
                  </a:lnTo>
                  <a:lnTo>
                    <a:pt x="589" y="168"/>
                  </a:lnTo>
                  <a:lnTo>
                    <a:pt x="582" y="161"/>
                  </a:lnTo>
                  <a:lnTo>
                    <a:pt x="582" y="153"/>
                  </a:lnTo>
                  <a:lnTo>
                    <a:pt x="582" y="145"/>
                  </a:lnTo>
                  <a:lnTo>
                    <a:pt x="573" y="145"/>
                  </a:lnTo>
                  <a:lnTo>
                    <a:pt x="582" y="145"/>
                  </a:lnTo>
                  <a:lnTo>
                    <a:pt x="582" y="138"/>
                  </a:lnTo>
                  <a:lnTo>
                    <a:pt x="582" y="130"/>
                  </a:lnTo>
                  <a:lnTo>
                    <a:pt x="589" y="130"/>
                  </a:lnTo>
                  <a:lnTo>
                    <a:pt x="589" y="122"/>
                  </a:lnTo>
                  <a:lnTo>
                    <a:pt x="582" y="122"/>
                  </a:lnTo>
                  <a:lnTo>
                    <a:pt x="589" y="122"/>
                  </a:lnTo>
                  <a:lnTo>
                    <a:pt x="589" y="115"/>
                  </a:lnTo>
                  <a:lnTo>
                    <a:pt x="589" y="107"/>
                  </a:lnTo>
                  <a:lnTo>
                    <a:pt x="582" y="107"/>
                  </a:lnTo>
                  <a:lnTo>
                    <a:pt x="589" y="107"/>
                  </a:lnTo>
                  <a:lnTo>
                    <a:pt x="582" y="107"/>
                  </a:lnTo>
                  <a:lnTo>
                    <a:pt x="582" y="99"/>
                  </a:lnTo>
                  <a:lnTo>
                    <a:pt x="582" y="107"/>
                  </a:lnTo>
                  <a:lnTo>
                    <a:pt x="582" y="99"/>
                  </a:lnTo>
                  <a:lnTo>
                    <a:pt x="573" y="99"/>
                  </a:lnTo>
                  <a:lnTo>
                    <a:pt x="565" y="99"/>
                  </a:lnTo>
                  <a:lnTo>
                    <a:pt x="565" y="92"/>
                  </a:lnTo>
                  <a:lnTo>
                    <a:pt x="573" y="92"/>
                  </a:lnTo>
                  <a:lnTo>
                    <a:pt x="565" y="92"/>
                  </a:lnTo>
                  <a:lnTo>
                    <a:pt x="565" y="84"/>
                  </a:lnTo>
                  <a:lnTo>
                    <a:pt x="565" y="92"/>
                  </a:lnTo>
                  <a:lnTo>
                    <a:pt x="558" y="92"/>
                  </a:lnTo>
                  <a:lnTo>
                    <a:pt x="558" y="84"/>
                  </a:lnTo>
                  <a:lnTo>
                    <a:pt x="550" y="84"/>
                  </a:lnTo>
                  <a:lnTo>
                    <a:pt x="550" y="76"/>
                  </a:lnTo>
                  <a:lnTo>
                    <a:pt x="542" y="76"/>
                  </a:lnTo>
                  <a:lnTo>
                    <a:pt x="542" y="69"/>
                  </a:lnTo>
                  <a:lnTo>
                    <a:pt x="542" y="61"/>
                  </a:lnTo>
                  <a:lnTo>
                    <a:pt x="534" y="61"/>
                  </a:lnTo>
                  <a:lnTo>
                    <a:pt x="534" y="53"/>
                  </a:lnTo>
                  <a:lnTo>
                    <a:pt x="526" y="53"/>
                  </a:lnTo>
                  <a:lnTo>
                    <a:pt x="526" y="46"/>
                  </a:lnTo>
                  <a:lnTo>
                    <a:pt x="518" y="46"/>
                  </a:lnTo>
                  <a:lnTo>
                    <a:pt x="518" y="38"/>
                  </a:lnTo>
                  <a:lnTo>
                    <a:pt x="511" y="38"/>
                  </a:lnTo>
                  <a:lnTo>
                    <a:pt x="503" y="30"/>
                  </a:lnTo>
                  <a:lnTo>
                    <a:pt x="503" y="23"/>
                  </a:lnTo>
                  <a:lnTo>
                    <a:pt x="503" y="15"/>
                  </a:lnTo>
                  <a:lnTo>
                    <a:pt x="511" y="15"/>
                  </a:lnTo>
                  <a:lnTo>
                    <a:pt x="518" y="15"/>
                  </a:lnTo>
                  <a:lnTo>
                    <a:pt x="526" y="15"/>
                  </a:lnTo>
                  <a:lnTo>
                    <a:pt x="534" y="15"/>
                  </a:lnTo>
                  <a:lnTo>
                    <a:pt x="534" y="23"/>
                  </a:lnTo>
                  <a:lnTo>
                    <a:pt x="542" y="23"/>
                  </a:lnTo>
                  <a:lnTo>
                    <a:pt x="550" y="23"/>
                  </a:lnTo>
                  <a:lnTo>
                    <a:pt x="558" y="23"/>
                  </a:lnTo>
                  <a:lnTo>
                    <a:pt x="565" y="23"/>
                  </a:lnTo>
                  <a:lnTo>
                    <a:pt x="573" y="23"/>
                  </a:lnTo>
                  <a:lnTo>
                    <a:pt x="573" y="15"/>
                  </a:lnTo>
                  <a:lnTo>
                    <a:pt x="582" y="15"/>
                  </a:lnTo>
                  <a:lnTo>
                    <a:pt x="589" y="7"/>
                  </a:lnTo>
                  <a:lnTo>
                    <a:pt x="589" y="0"/>
                  </a:lnTo>
                  <a:lnTo>
                    <a:pt x="597" y="0"/>
                  </a:lnTo>
                  <a:lnTo>
                    <a:pt x="605" y="0"/>
                  </a:lnTo>
                  <a:lnTo>
                    <a:pt x="612" y="0"/>
                  </a:lnTo>
                  <a:lnTo>
                    <a:pt x="612" y="7"/>
                  </a:lnTo>
                  <a:lnTo>
                    <a:pt x="621" y="7"/>
                  </a:lnTo>
                  <a:lnTo>
                    <a:pt x="629" y="7"/>
                  </a:lnTo>
                  <a:lnTo>
                    <a:pt x="629" y="15"/>
                  </a:lnTo>
                  <a:lnTo>
                    <a:pt x="636" y="15"/>
                  </a:lnTo>
                  <a:lnTo>
                    <a:pt x="636" y="23"/>
                  </a:lnTo>
                  <a:lnTo>
                    <a:pt x="644" y="23"/>
                  </a:lnTo>
                  <a:lnTo>
                    <a:pt x="651" y="30"/>
                  </a:lnTo>
                  <a:lnTo>
                    <a:pt x="651" y="38"/>
                  </a:lnTo>
                  <a:lnTo>
                    <a:pt x="660" y="38"/>
                  </a:lnTo>
                  <a:lnTo>
                    <a:pt x="660" y="30"/>
                  </a:lnTo>
                  <a:lnTo>
                    <a:pt x="660" y="38"/>
                  </a:lnTo>
                  <a:lnTo>
                    <a:pt x="668" y="38"/>
                  </a:lnTo>
                  <a:lnTo>
                    <a:pt x="675" y="38"/>
                  </a:lnTo>
                  <a:lnTo>
                    <a:pt x="675" y="30"/>
                  </a:lnTo>
                  <a:lnTo>
                    <a:pt x="683" y="30"/>
                  </a:lnTo>
                  <a:lnTo>
                    <a:pt x="691" y="30"/>
                  </a:lnTo>
                  <a:lnTo>
                    <a:pt x="691" y="38"/>
                  </a:lnTo>
                  <a:lnTo>
                    <a:pt x="699" y="38"/>
                  </a:lnTo>
                  <a:lnTo>
                    <a:pt x="699" y="46"/>
                  </a:lnTo>
                  <a:lnTo>
                    <a:pt x="699" y="53"/>
                  </a:lnTo>
                  <a:lnTo>
                    <a:pt x="699" y="61"/>
                  </a:lnTo>
                  <a:lnTo>
                    <a:pt x="707" y="61"/>
                  </a:lnTo>
                  <a:lnTo>
                    <a:pt x="715" y="61"/>
                  </a:lnTo>
                  <a:lnTo>
                    <a:pt x="715" y="69"/>
                  </a:lnTo>
                  <a:lnTo>
                    <a:pt x="722" y="69"/>
                  </a:lnTo>
                  <a:lnTo>
                    <a:pt x="730" y="61"/>
                  </a:lnTo>
                  <a:lnTo>
                    <a:pt x="730" y="69"/>
                  </a:lnTo>
                  <a:lnTo>
                    <a:pt x="730" y="76"/>
                  </a:lnTo>
                  <a:lnTo>
                    <a:pt x="739" y="76"/>
                  </a:lnTo>
                  <a:lnTo>
                    <a:pt x="739" y="84"/>
                  </a:lnTo>
                  <a:lnTo>
                    <a:pt x="746" y="84"/>
                  </a:lnTo>
                  <a:lnTo>
                    <a:pt x="746" y="92"/>
                  </a:lnTo>
                  <a:lnTo>
                    <a:pt x="754" y="92"/>
                  </a:lnTo>
                  <a:lnTo>
                    <a:pt x="762" y="92"/>
                  </a:lnTo>
                  <a:lnTo>
                    <a:pt x="762" y="99"/>
                  </a:lnTo>
                  <a:lnTo>
                    <a:pt x="769" y="99"/>
                  </a:lnTo>
                  <a:lnTo>
                    <a:pt x="769" y="107"/>
                  </a:lnTo>
                  <a:lnTo>
                    <a:pt x="778" y="107"/>
                  </a:lnTo>
                  <a:lnTo>
                    <a:pt x="778" y="115"/>
                  </a:lnTo>
                  <a:lnTo>
                    <a:pt x="778" y="122"/>
                  </a:lnTo>
                  <a:lnTo>
                    <a:pt x="786" y="122"/>
                  </a:lnTo>
                  <a:lnTo>
                    <a:pt x="786" y="130"/>
                  </a:lnTo>
                  <a:lnTo>
                    <a:pt x="786" y="138"/>
                  </a:lnTo>
                  <a:lnTo>
                    <a:pt x="793" y="138"/>
                  </a:lnTo>
                  <a:lnTo>
                    <a:pt x="793" y="145"/>
                  </a:lnTo>
                  <a:lnTo>
                    <a:pt x="786" y="145"/>
                  </a:lnTo>
                  <a:lnTo>
                    <a:pt x="786" y="153"/>
                  </a:lnTo>
                  <a:lnTo>
                    <a:pt x="793" y="153"/>
                  </a:lnTo>
                  <a:lnTo>
                    <a:pt x="801" y="153"/>
                  </a:lnTo>
                  <a:lnTo>
                    <a:pt x="793" y="161"/>
                  </a:lnTo>
                  <a:lnTo>
                    <a:pt x="801" y="161"/>
                  </a:lnTo>
                  <a:lnTo>
                    <a:pt x="801" y="168"/>
                  </a:lnTo>
                  <a:lnTo>
                    <a:pt x="809" y="168"/>
                  </a:lnTo>
                  <a:lnTo>
                    <a:pt x="809" y="176"/>
                  </a:lnTo>
                  <a:lnTo>
                    <a:pt x="809" y="184"/>
                  </a:lnTo>
                  <a:lnTo>
                    <a:pt x="801" y="184"/>
                  </a:lnTo>
                  <a:lnTo>
                    <a:pt x="801" y="176"/>
                  </a:lnTo>
                  <a:lnTo>
                    <a:pt x="793" y="176"/>
                  </a:lnTo>
                  <a:lnTo>
                    <a:pt x="793" y="184"/>
                  </a:lnTo>
                  <a:lnTo>
                    <a:pt x="801" y="184"/>
                  </a:lnTo>
                  <a:lnTo>
                    <a:pt x="809" y="191"/>
                  </a:lnTo>
                  <a:lnTo>
                    <a:pt x="809" y="199"/>
                  </a:lnTo>
                  <a:lnTo>
                    <a:pt x="809" y="206"/>
                  </a:lnTo>
                  <a:lnTo>
                    <a:pt x="817" y="206"/>
                  </a:lnTo>
                  <a:lnTo>
                    <a:pt x="817" y="214"/>
                  </a:lnTo>
                  <a:lnTo>
                    <a:pt x="825" y="214"/>
                  </a:lnTo>
                  <a:lnTo>
                    <a:pt x="825" y="206"/>
                  </a:lnTo>
                  <a:lnTo>
                    <a:pt x="833" y="206"/>
                  </a:lnTo>
                  <a:lnTo>
                    <a:pt x="833" y="214"/>
                  </a:lnTo>
                  <a:lnTo>
                    <a:pt x="840" y="214"/>
                  </a:lnTo>
                  <a:lnTo>
                    <a:pt x="848" y="214"/>
                  </a:lnTo>
                  <a:lnTo>
                    <a:pt x="848" y="222"/>
                  </a:lnTo>
                  <a:lnTo>
                    <a:pt x="857" y="222"/>
                  </a:lnTo>
                  <a:lnTo>
                    <a:pt x="857" y="214"/>
                  </a:lnTo>
                  <a:lnTo>
                    <a:pt x="864" y="214"/>
                  </a:lnTo>
                  <a:lnTo>
                    <a:pt x="864" y="206"/>
                  </a:lnTo>
                  <a:lnTo>
                    <a:pt x="864" y="214"/>
                  </a:lnTo>
                  <a:lnTo>
                    <a:pt x="864" y="222"/>
                  </a:lnTo>
                  <a:lnTo>
                    <a:pt x="864" y="229"/>
                  </a:lnTo>
                  <a:lnTo>
                    <a:pt x="872" y="229"/>
                  </a:lnTo>
                  <a:lnTo>
                    <a:pt x="880" y="229"/>
                  </a:lnTo>
                  <a:lnTo>
                    <a:pt x="880" y="237"/>
                  </a:lnTo>
                  <a:lnTo>
                    <a:pt x="887" y="237"/>
                  </a:lnTo>
                  <a:lnTo>
                    <a:pt x="896" y="237"/>
                  </a:lnTo>
                  <a:lnTo>
                    <a:pt x="896" y="245"/>
                  </a:lnTo>
                  <a:lnTo>
                    <a:pt x="896" y="252"/>
                  </a:lnTo>
                  <a:lnTo>
                    <a:pt x="896" y="260"/>
                  </a:lnTo>
                  <a:lnTo>
                    <a:pt x="903" y="260"/>
                  </a:lnTo>
                  <a:lnTo>
                    <a:pt x="911" y="260"/>
                  </a:lnTo>
                  <a:lnTo>
                    <a:pt x="919" y="260"/>
                  </a:lnTo>
                  <a:lnTo>
                    <a:pt x="919" y="268"/>
                  </a:lnTo>
                  <a:lnTo>
                    <a:pt x="926" y="268"/>
                  </a:lnTo>
                  <a:lnTo>
                    <a:pt x="926" y="260"/>
                  </a:lnTo>
                  <a:lnTo>
                    <a:pt x="926" y="252"/>
                  </a:lnTo>
                  <a:lnTo>
                    <a:pt x="926" y="260"/>
                  </a:lnTo>
                  <a:lnTo>
                    <a:pt x="934" y="260"/>
                  </a:lnTo>
                  <a:lnTo>
                    <a:pt x="934" y="268"/>
                  </a:lnTo>
                  <a:lnTo>
                    <a:pt x="943" y="260"/>
                  </a:lnTo>
                  <a:lnTo>
                    <a:pt x="943" y="268"/>
                  </a:lnTo>
                  <a:lnTo>
                    <a:pt x="950" y="268"/>
                  </a:lnTo>
                  <a:lnTo>
                    <a:pt x="958" y="268"/>
                  </a:lnTo>
                  <a:lnTo>
                    <a:pt x="958" y="275"/>
                  </a:lnTo>
                  <a:lnTo>
                    <a:pt x="958" y="283"/>
                  </a:lnTo>
                  <a:lnTo>
                    <a:pt x="966" y="283"/>
                  </a:lnTo>
                  <a:lnTo>
                    <a:pt x="966" y="275"/>
                  </a:lnTo>
                  <a:lnTo>
                    <a:pt x="966" y="283"/>
                  </a:lnTo>
                  <a:lnTo>
                    <a:pt x="966" y="291"/>
                  </a:lnTo>
                  <a:lnTo>
                    <a:pt x="973" y="298"/>
                  </a:lnTo>
                  <a:lnTo>
                    <a:pt x="966" y="298"/>
                  </a:lnTo>
                  <a:lnTo>
                    <a:pt x="966" y="306"/>
                  </a:lnTo>
                  <a:lnTo>
                    <a:pt x="973" y="306"/>
                  </a:lnTo>
                  <a:lnTo>
                    <a:pt x="973" y="314"/>
                  </a:lnTo>
                  <a:lnTo>
                    <a:pt x="982" y="314"/>
                  </a:lnTo>
                  <a:lnTo>
                    <a:pt x="990" y="314"/>
                  </a:lnTo>
                  <a:lnTo>
                    <a:pt x="990" y="321"/>
                  </a:lnTo>
                  <a:lnTo>
                    <a:pt x="982" y="321"/>
                  </a:lnTo>
                  <a:lnTo>
                    <a:pt x="990" y="321"/>
                  </a:lnTo>
                  <a:lnTo>
                    <a:pt x="990" y="329"/>
                  </a:lnTo>
                  <a:lnTo>
                    <a:pt x="982" y="329"/>
                  </a:lnTo>
                  <a:lnTo>
                    <a:pt x="982" y="337"/>
                  </a:lnTo>
                  <a:lnTo>
                    <a:pt x="990" y="337"/>
                  </a:lnTo>
                  <a:lnTo>
                    <a:pt x="990" y="344"/>
                  </a:lnTo>
                  <a:lnTo>
                    <a:pt x="982" y="344"/>
                  </a:lnTo>
                  <a:lnTo>
                    <a:pt x="982" y="352"/>
                  </a:lnTo>
                  <a:lnTo>
                    <a:pt x="982" y="360"/>
                  </a:lnTo>
                  <a:lnTo>
                    <a:pt x="973" y="360"/>
                  </a:lnTo>
                  <a:lnTo>
                    <a:pt x="973" y="367"/>
                  </a:lnTo>
                  <a:lnTo>
                    <a:pt x="982" y="367"/>
                  </a:lnTo>
                  <a:lnTo>
                    <a:pt x="990" y="367"/>
                  </a:lnTo>
                  <a:lnTo>
                    <a:pt x="990" y="375"/>
                  </a:lnTo>
                  <a:lnTo>
                    <a:pt x="997" y="375"/>
                  </a:lnTo>
                  <a:lnTo>
                    <a:pt x="997" y="383"/>
                  </a:lnTo>
                  <a:lnTo>
                    <a:pt x="1005" y="383"/>
                  </a:lnTo>
                  <a:lnTo>
                    <a:pt x="1013" y="383"/>
                  </a:lnTo>
                  <a:lnTo>
                    <a:pt x="1021" y="383"/>
                  </a:lnTo>
                  <a:lnTo>
                    <a:pt x="1021" y="390"/>
                  </a:lnTo>
                  <a:lnTo>
                    <a:pt x="1029" y="390"/>
                  </a:lnTo>
                  <a:lnTo>
                    <a:pt x="1029" y="383"/>
                  </a:lnTo>
                  <a:lnTo>
                    <a:pt x="1037" y="383"/>
                  </a:lnTo>
                  <a:lnTo>
                    <a:pt x="1044" y="383"/>
                  </a:lnTo>
                  <a:lnTo>
                    <a:pt x="1037" y="383"/>
                  </a:lnTo>
                  <a:lnTo>
                    <a:pt x="1037" y="390"/>
                  </a:lnTo>
                  <a:lnTo>
                    <a:pt x="1044" y="383"/>
                  </a:lnTo>
                  <a:lnTo>
                    <a:pt x="1044" y="375"/>
                  </a:lnTo>
                  <a:lnTo>
                    <a:pt x="1052" y="375"/>
                  </a:lnTo>
                  <a:lnTo>
                    <a:pt x="1052" y="383"/>
                  </a:lnTo>
                  <a:lnTo>
                    <a:pt x="1052" y="390"/>
                  </a:lnTo>
                  <a:lnTo>
                    <a:pt x="1061" y="390"/>
                  </a:lnTo>
                  <a:lnTo>
                    <a:pt x="1061" y="383"/>
                  </a:lnTo>
                  <a:lnTo>
                    <a:pt x="1061" y="390"/>
                  </a:lnTo>
                  <a:lnTo>
                    <a:pt x="1061" y="398"/>
                  </a:lnTo>
                  <a:lnTo>
                    <a:pt x="1068" y="398"/>
                  </a:lnTo>
                  <a:lnTo>
                    <a:pt x="1068" y="406"/>
                  </a:lnTo>
                  <a:lnTo>
                    <a:pt x="1076" y="406"/>
                  </a:lnTo>
                  <a:lnTo>
                    <a:pt x="1068" y="406"/>
                  </a:lnTo>
                  <a:lnTo>
                    <a:pt x="1068" y="413"/>
                  </a:lnTo>
                  <a:lnTo>
                    <a:pt x="1068" y="421"/>
                  </a:lnTo>
                  <a:lnTo>
                    <a:pt x="1068" y="429"/>
                  </a:lnTo>
                  <a:lnTo>
                    <a:pt x="1068" y="436"/>
                  </a:lnTo>
                  <a:lnTo>
                    <a:pt x="1076" y="436"/>
                  </a:lnTo>
                  <a:lnTo>
                    <a:pt x="1076" y="444"/>
                  </a:lnTo>
                  <a:lnTo>
                    <a:pt x="1076" y="451"/>
                  </a:lnTo>
                  <a:lnTo>
                    <a:pt x="1076" y="444"/>
                  </a:lnTo>
                  <a:lnTo>
                    <a:pt x="1084" y="444"/>
                  </a:lnTo>
                  <a:lnTo>
                    <a:pt x="1084" y="451"/>
                  </a:lnTo>
                  <a:lnTo>
                    <a:pt x="1076" y="451"/>
                  </a:lnTo>
                  <a:lnTo>
                    <a:pt x="1076" y="459"/>
                  </a:lnTo>
                  <a:lnTo>
                    <a:pt x="1068" y="459"/>
                  </a:lnTo>
                  <a:lnTo>
                    <a:pt x="1068" y="467"/>
                  </a:lnTo>
                  <a:lnTo>
                    <a:pt x="1068" y="474"/>
                  </a:lnTo>
                  <a:lnTo>
                    <a:pt x="1061" y="474"/>
                  </a:lnTo>
                  <a:lnTo>
                    <a:pt x="1061" y="467"/>
                  </a:lnTo>
                  <a:lnTo>
                    <a:pt x="1061" y="474"/>
                  </a:lnTo>
                  <a:lnTo>
                    <a:pt x="1061" y="482"/>
                  </a:lnTo>
                  <a:lnTo>
                    <a:pt x="1061" y="490"/>
                  </a:lnTo>
                  <a:lnTo>
                    <a:pt x="1068" y="490"/>
                  </a:lnTo>
                  <a:lnTo>
                    <a:pt x="1068" y="497"/>
                  </a:lnTo>
                  <a:lnTo>
                    <a:pt x="1068" y="505"/>
                  </a:lnTo>
                  <a:lnTo>
                    <a:pt x="1076" y="505"/>
                  </a:lnTo>
                  <a:lnTo>
                    <a:pt x="1076" y="497"/>
                  </a:lnTo>
                  <a:lnTo>
                    <a:pt x="1084" y="497"/>
                  </a:lnTo>
                  <a:lnTo>
                    <a:pt x="1084" y="505"/>
                  </a:lnTo>
                  <a:lnTo>
                    <a:pt x="1084" y="513"/>
                  </a:lnTo>
                  <a:lnTo>
                    <a:pt x="1084" y="505"/>
                  </a:lnTo>
                  <a:lnTo>
                    <a:pt x="1084" y="497"/>
                  </a:lnTo>
                  <a:lnTo>
                    <a:pt x="1091" y="497"/>
                  </a:lnTo>
                  <a:lnTo>
                    <a:pt x="1091" y="505"/>
                  </a:lnTo>
                  <a:lnTo>
                    <a:pt x="1100" y="505"/>
                  </a:lnTo>
                  <a:lnTo>
                    <a:pt x="1108" y="505"/>
                  </a:lnTo>
                  <a:lnTo>
                    <a:pt x="1108" y="513"/>
                  </a:lnTo>
                  <a:lnTo>
                    <a:pt x="1108" y="520"/>
                  </a:lnTo>
                  <a:lnTo>
                    <a:pt x="1115" y="520"/>
                  </a:lnTo>
                  <a:lnTo>
                    <a:pt x="1115" y="528"/>
                  </a:lnTo>
                  <a:lnTo>
                    <a:pt x="1108" y="528"/>
                  </a:lnTo>
                  <a:lnTo>
                    <a:pt x="1115" y="528"/>
                  </a:lnTo>
                  <a:lnTo>
                    <a:pt x="1123" y="528"/>
                  </a:lnTo>
                  <a:lnTo>
                    <a:pt x="1131" y="528"/>
                  </a:lnTo>
                  <a:lnTo>
                    <a:pt x="1131" y="520"/>
                  </a:lnTo>
                  <a:lnTo>
                    <a:pt x="1139" y="520"/>
                  </a:lnTo>
                  <a:lnTo>
                    <a:pt x="1147" y="520"/>
                  </a:lnTo>
                  <a:lnTo>
                    <a:pt x="1147" y="513"/>
                  </a:lnTo>
                  <a:lnTo>
                    <a:pt x="1155" y="520"/>
                  </a:lnTo>
                  <a:lnTo>
                    <a:pt x="1162" y="513"/>
                  </a:lnTo>
                  <a:lnTo>
                    <a:pt x="1162" y="520"/>
                  </a:lnTo>
                  <a:lnTo>
                    <a:pt x="1170" y="520"/>
                  </a:lnTo>
                  <a:lnTo>
                    <a:pt x="1170" y="528"/>
                  </a:lnTo>
                  <a:lnTo>
                    <a:pt x="1170" y="520"/>
                  </a:lnTo>
                  <a:lnTo>
                    <a:pt x="1178" y="520"/>
                  </a:lnTo>
                  <a:lnTo>
                    <a:pt x="1178" y="513"/>
                  </a:lnTo>
                  <a:lnTo>
                    <a:pt x="1178" y="505"/>
                  </a:lnTo>
                  <a:lnTo>
                    <a:pt x="1186" y="505"/>
                  </a:lnTo>
                  <a:lnTo>
                    <a:pt x="1186" y="513"/>
                  </a:lnTo>
                  <a:lnTo>
                    <a:pt x="1194" y="513"/>
                  </a:lnTo>
                  <a:lnTo>
                    <a:pt x="1194" y="520"/>
                  </a:lnTo>
                  <a:lnTo>
                    <a:pt x="1201" y="520"/>
                  </a:lnTo>
                  <a:lnTo>
                    <a:pt x="1209" y="520"/>
                  </a:lnTo>
                  <a:lnTo>
                    <a:pt x="1218" y="520"/>
                  </a:lnTo>
                  <a:lnTo>
                    <a:pt x="1218" y="528"/>
                  </a:lnTo>
                  <a:lnTo>
                    <a:pt x="1225" y="528"/>
                  </a:lnTo>
                  <a:lnTo>
                    <a:pt x="1233" y="528"/>
                  </a:lnTo>
                  <a:lnTo>
                    <a:pt x="1233" y="520"/>
                  </a:lnTo>
                  <a:lnTo>
                    <a:pt x="1233" y="528"/>
                  </a:lnTo>
                  <a:lnTo>
                    <a:pt x="1241" y="528"/>
                  </a:lnTo>
                  <a:lnTo>
                    <a:pt x="1241" y="536"/>
                  </a:lnTo>
                  <a:lnTo>
                    <a:pt x="1248" y="536"/>
                  </a:lnTo>
                  <a:lnTo>
                    <a:pt x="1257" y="536"/>
                  </a:lnTo>
                  <a:lnTo>
                    <a:pt x="1257" y="528"/>
                  </a:lnTo>
                  <a:lnTo>
                    <a:pt x="1265" y="528"/>
                  </a:lnTo>
                  <a:lnTo>
                    <a:pt x="1272" y="528"/>
                  </a:lnTo>
                  <a:lnTo>
                    <a:pt x="1280" y="528"/>
                  </a:lnTo>
                  <a:lnTo>
                    <a:pt x="1288" y="528"/>
                  </a:lnTo>
                  <a:lnTo>
                    <a:pt x="1288" y="536"/>
                  </a:lnTo>
                  <a:lnTo>
                    <a:pt x="1296" y="536"/>
                  </a:lnTo>
                  <a:lnTo>
                    <a:pt x="1296" y="528"/>
                  </a:lnTo>
                  <a:lnTo>
                    <a:pt x="1288" y="528"/>
                  </a:lnTo>
                  <a:lnTo>
                    <a:pt x="1288" y="520"/>
                  </a:lnTo>
                  <a:lnTo>
                    <a:pt x="1296" y="520"/>
                  </a:lnTo>
                  <a:lnTo>
                    <a:pt x="1296" y="513"/>
                  </a:lnTo>
                  <a:lnTo>
                    <a:pt x="1304" y="513"/>
                  </a:lnTo>
                  <a:lnTo>
                    <a:pt x="1312" y="513"/>
                  </a:lnTo>
                  <a:lnTo>
                    <a:pt x="1312" y="505"/>
                  </a:lnTo>
                  <a:lnTo>
                    <a:pt x="1319" y="505"/>
                  </a:lnTo>
                  <a:lnTo>
                    <a:pt x="1319" y="513"/>
                  </a:lnTo>
                  <a:lnTo>
                    <a:pt x="1327" y="513"/>
                  </a:lnTo>
                  <a:lnTo>
                    <a:pt x="1336" y="513"/>
                  </a:lnTo>
                  <a:lnTo>
                    <a:pt x="1336" y="505"/>
                  </a:lnTo>
                  <a:lnTo>
                    <a:pt x="1336" y="513"/>
                  </a:lnTo>
                  <a:lnTo>
                    <a:pt x="1343" y="513"/>
                  </a:lnTo>
                  <a:lnTo>
                    <a:pt x="1343" y="505"/>
                  </a:lnTo>
                  <a:lnTo>
                    <a:pt x="1336" y="505"/>
                  </a:lnTo>
                  <a:lnTo>
                    <a:pt x="1336" y="497"/>
                  </a:lnTo>
                  <a:lnTo>
                    <a:pt x="1343" y="497"/>
                  </a:lnTo>
                  <a:lnTo>
                    <a:pt x="1351" y="497"/>
                  </a:lnTo>
                  <a:lnTo>
                    <a:pt x="1359" y="490"/>
                  </a:lnTo>
                  <a:lnTo>
                    <a:pt x="1359" y="482"/>
                  </a:lnTo>
                  <a:lnTo>
                    <a:pt x="1359" y="474"/>
                  </a:lnTo>
                  <a:lnTo>
                    <a:pt x="1366" y="474"/>
                  </a:lnTo>
                  <a:lnTo>
                    <a:pt x="1375" y="474"/>
                  </a:lnTo>
                  <a:lnTo>
                    <a:pt x="1375" y="467"/>
                  </a:lnTo>
                  <a:lnTo>
                    <a:pt x="1383" y="467"/>
                  </a:lnTo>
                  <a:lnTo>
                    <a:pt x="1383" y="459"/>
                  </a:lnTo>
                  <a:lnTo>
                    <a:pt x="1390" y="459"/>
                  </a:lnTo>
                  <a:lnTo>
                    <a:pt x="1390" y="467"/>
                  </a:lnTo>
                  <a:lnTo>
                    <a:pt x="1390" y="474"/>
                  </a:lnTo>
                  <a:lnTo>
                    <a:pt x="1390" y="482"/>
                  </a:lnTo>
                  <a:lnTo>
                    <a:pt x="1398" y="482"/>
                  </a:lnTo>
                  <a:lnTo>
                    <a:pt x="1398" y="474"/>
                  </a:lnTo>
                  <a:lnTo>
                    <a:pt x="1406" y="474"/>
                  </a:lnTo>
                  <a:lnTo>
                    <a:pt x="1414" y="474"/>
                  </a:lnTo>
                  <a:lnTo>
                    <a:pt x="1414" y="482"/>
                  </a:lnTo>
                  <a:lnTo>
                    <a:pt x="1422" y="482"/>
                  </a:lnTo>
                  <a:lnTo>
                    <a:pt x="1429" y="482"/>
                  </a:lnTo>
                  <a:lnTo>
                    <a:pt x="1437" y="482"/>
                  </a:lnTo>
                  <a:lnTo>
                    <a:pt x="1437" y="490"/>
                  </a:lnTo>
                  <a:lnTo>
                    <a:pt x="1437" y="497"/>
                  </a:lnTo>
                  <a:lnTo>
                    <a:pt x="1437" y="505"/>
                  </a:lnTo>
                  <a:lnTo>
                    <a:pt x="1445" y="505"/>
                  </a:lnTo>
                  <a:lnTo>
                    <a:pt x="1445" y="497"/>
                  </a:lnTo>
                  <a:lnTo>
                    <a:pt x="1437" y="497"/>
                  </a:lnTo>
                  <a:lnTo>
                    <a:pt x="1437" y="490"/>
                  </a:lnTo>
                  <a:lnTo>
                    <a:pt x="1445" y="490"/>
                  </a:lnTo>
                  <a:lnTo>
                    <a:pt x="1452" y="490"/>
                  </a:lnTo>
                  <a:lnTo>
                    <a:pt x="1452" y="497"/>
                  </a:lnTo>
                  <a:lnTo>
                    <a:pt x="1452" y="505"/>
                  </a:lnTo>
                  <a:lnTo>
                    <a:pt x="1461" y="505"/>
                  </a:lnTo>
                  <a:lnTo>
                    <a:pt x="1461" y="513"/>
                  </a:lnTo>
                  <a:lnTo>
                    <a:pt x="1461" y="520"/>
                  </a:lnTo>
                  <a:lnTo>
                    <a:pt x="1469" y="520"/>
                  </a:lnTo>
                  <a:lnTo>
                    <a:pt x="1469" y="513"/>
                  </a:lnTo>
                  <a:lnTo>
                    <a:pt x="1476" y="513"/>
                  </a:lnTo>
                  <a:lnTo>
                    <a:pt x="1484" y="513"/>
                  </a:lnTo>
                  <a:lnTo>
                    <a:pt x="1484" y="505"/>
                  </a:lnTo>
                  <a:lnTo>
                    <a:pt x="1493" y="505"/>
                  </a:lnTo>
                  <a:lnTo>
                    <a:pt x="1493" y="513"/>
                  </a:lnTo>
                  <a:lnTo>
                    <a:pt x="1493" y="505"/>
                  </a:lnTo>
                  <a:lnTo>
                    <a:pt x="1500" y="505"/>
                  </a:lnTo>
                  <a:lnTo>
                    <a:pt x="1508" y="505"/>
                  </a:lnTo>
                  <a:lnTo>
                    <a:pt x="1508" y="513"/>
                  </a:lnTo>
                  <a:lnTo>
                    <a:pt x="1516" y="513"/>
                  </a:lnTo>
                  <a:lnTo>
                    <a:pt x="1516" y="505"/>
                  </a:lnTo>
                  <a:lnTo>
                    <a:pt x="1523" y="505"/>
                  </a:lnTo>
                  <a:lnTo>
                    <a:pt x="1523" y="497"/>
                  </a:lnTo>
                  <a:lnTo>
                    <a:pt x="1523" y="490"/>
                  </a:lnTo>
                  <a:lnTo>
                    <a:pt x="1531" y="490"/>
                  </a:lnTo>
                  <a:lnTo>
                    <a:pt x="1540" y="490"/>
                  </a:lnTo>
                  <a:lnTo>
                    <a:pt x="1547" y="490"/>
                  </a:lnTo>
                  <a:lnTo>
                    <a:pt x="1547" y="497"/>
                  </a:lnTo>
                  <a:lnTo>
                    <a:pt x="1555" y="497"/>
                  </a:lnTo>
                  <a:lnTo>
                    <a:pt x="1555" y="490"/>
                  </a:lnTo>
                  <a:lnTo>
                    <a:pt x="1547" y="490"/>
                  </a:lnTo>
                  <a:lnTo>
                    <a:pt x="1547" y="482"/>
                  </a:lnTo>
                  <a:lnTo>
                    <a:pt x="1547" y="474"/>
                  </a:lnTo>
                  <a:lnTo>
                    <a:pt x="1555" y="474"/>
                  </a:lnTo>
                  <a:lnTo>
                    <a:pt x="1563" y="474"/>
                  </a:lnTo>
                  <a:lnTo>
                    <a:pt x="1563" y="482"/>
                  </a:lnTo>
                  <a:lnTo>
                    <a:pt x="1570" y="482"/>
                  </a:lnTo>
                  <a:lnTo>
                    <a:pt x="1570" y="490"/>
                  </a:lnTo>
                  <a:lnTo>
                    <a:pt x="1570" y="482"/>
                  </a:lnTo>
                  <a:lnTo>
                    <a:pt x="1579" y="482"/>
                  </a:lnTo>
                  <a:lnTo>
                    <a:pt x="1587" y="482"/>
                  </a:lnTo>
                  <a:lnTo>
                    <a:pt x="1587" y="490"/>
                  </a:lnTo>
                  <a:lnTo>
                    <a:pt x="1594" y="497"/>
                  </a:lnTo>
                  <a:lnTo>
                    <a:pt x="1602" y="497"/>
                  </a:lnTo>
                  <a:lnTo>
                    <a:pt x="1610" y="497"/>
                  </a:lnTo>
                  <a:lnTo>
                    <a:pt x="1610" y="505"/>
                  </a:lnTo>
                  <a:lnTo>
                    <a:pt x="1618" y="505"/>
                  </a:lnTo>
                  <a:lnTo>
                    <a:pt x="1626" y="505"/>
                  </a:lnTo>
                  <a:lnTo>
                    <a:pt x="1634" y="513"/>
                  </a:lnTo>
                  <a:lnTo>
                    <a:pt x="1626" y="513"/>
                  </a:lnTo>
                  <a:lnTo>
                    <a:pt x="1626" y="520"/>
                  </a:lnTo>
                  <a:lnTo>
                    <a:pt x="1634" y="520"/>
                  </a:lnTo>
                  <a:lnTo>
                    <a:pt x="1641" y="520"/>
                  </a:lnTo>
                  <a:lnTo>
                    <a:pt x="1641" y="528"/>
                  </a:lnTo>
                  <a:lnTo>
                    <a:pt x="1634" y="528"/>
                  </a:lnTo>
                  <a:lnTo>
                    <a:pt x="1634" y="536"/>
                  </a:lnTo>
                  <a:lnTo>
                    <a:pt x="1641" y="536"/>
                  </a:lnTo>
                  <a:lnTo>
                    <a:pt x="1649" y="536"/>
                  </a:lnTo>
                  <a:lnTo>
                    <a:pt x="1658" y="536"/>
                  </a:lnTo>
                  <a:lnTo>
                    <a:pt x="1658" y="528"/>
                  </a:lnTo>
                  <a:lnTo>
                    <a:pt x="1649" y="528"/>
                  </a:lnTo>
                  <a:lnTo>
                    <a:pt x="1641" y="528"/>
                  </a:lnTo>
                  <a:lnTo>
                    <a:pt x="1641" y="520"/>
                  </a:lnTo>
                  <a:lnTo>
                    <a:pt x="1649" y="520"/>
                  </a:lnTo>
                  <a:lnTo>
                    <a:pt x="1658" y="520"/>
                  </a:lnTo>
                  <a:lnTo>
                    <a:pt x="1658" y="528"/>
                  </a:lnTo>
                  <a:lnTo>
                    <a:pt x="1665" y="536"/>
                  </a:lnTo>
                  <a:lnTo>
                    <a:pt x="1673" y="536"/>
                  </a:lnTo>
                  <a:lnTo>
                    <a:pt x="1673" y="528"/>
                  </a:lnTo>
                  <a:lnTo>
                    <a:pt x="1673" y="536"/>
                  </a:lnTo>
                  <a:lnTo>
                    <a:pt x="1681" y="536"/>
                  </a:lnTo>
                  <a:lnTo>
                    <a:pt x="1681" y="543"/>
                  </a:lnTo>
                  <a:lnTo>
                    <a:pt x="1681" y="551"/>
                  </a:lnTo>
                  <a:lnTo>
                    <a:pt x="1688" y="551"/>
                  </a:lnTo>
                  <a:lnTo>
                    <a:pt x="1688" y="543"/>
                  </a:lnTo>
                  <a:lnTo>
                    <a:pt x="1697" y="543"/>
                  </a:lnTo>
                  <a:lnTo>
                    <a:pt x="1697" y="536"/>
                  </a:lnTo>
                  <a:lnTo>
                    <a:pt x="1704" y="536"/>
                  </a:lnTo>
                  <a:lnTo>
                    <a:pt x="1704" y="543"/>
                  </a:lnTo>
                  <a:lnTo>
                    <a:pt x="1712" y="543"/>
                  </a:lnTo>
                  <a:lnTo>
                    <a:pt x="1712" y="551"/>
                  </a:lnTo>
                  <a:lnTo>
                    <a:pt x="1704" y="551"/>
                  </a:lnTo>
                  <a:lnTo>
                    <a:pt x="1697" y="551"/>
                  </a:lnTo>
                  <a:lnTo>
                    <a:pt x="1697" y="559"/>
                  </a:lnTo>
                  <a:lnTo>
                    <a:pt x="1704" y="559"/>
                  </a:lnTo>
                  <a:lnTo>
                    <a:pt x="1712" y="559"/>
                  </a:lnTo>
                  <a:lnTo>
                    <a:pt x="1720" y="559"/>
                  </a:lnTo>
                  <a:lnTo>
                    <a:pt x="1720" y="551"/>
                  </a:lnTo>
                  <a:lnTo>
                    <a:pt x="1727" y="551"/>
                  </a:lnTo>
                  <a:lnTo>
                    <a:pt x="1727" y="559"/>
                  </a:lnTo>
                  <a:lnTo>
                    <a:pt x="1727" y="566"/>
                  </a:lnTo>
                  <a:lnTo>
                    <a:pt x="1727" y="574"/>
                  </a:lnTo>
                  <a:lnTo>
                    <a:pt x="1736" y="574"/>
                  </a:lnTo>
                  <a:lnTo>
                    <a:pt x="1744" y="574"/>
                  </a:lnTo>
                  <a:lnTo>
                    <a:pt x="1744" y="582"/>
                  </a:lnTo>
                  <a:lnTo>
                    <a:pt x="1744" y="589"/>
                  </a:lnTo>
                  <a:lnTo>
                    <a:pt x="1751" y="589"/>
                  </a:lnTo>
                  <a:lnTo>
                    <a:pt x="1759" y="582"/>
                  </a:lnTo>
                  <a:lnTo>
                    <a:pt x="1759" y="574"/>
                  </a:lnTo>
                  <a:lnTo>
                    <a:pt x="1767" y="574"/>
                  </a:lnTo>
                  <a:lnTo>
                    <a:pt x="1767" y="582"/>
                  </a:lnTo>
                  <a:lnTo>
                    <a:pt x="1767" y="589"/>
                  </a:lnTo>
                  <a:lnTo>
                    <a:pt x="1767" y="597"/>
                  </a:lnTo>
                  <a:lnTo>
                    <a:pt x="1736" y="651"/>
                  </a:lnTo>
                  <a:lnTo>
                    <a:pt x="1736" y="658"/>
                  </a:lnTo>
                  <a:lnTo>
                    <a:pt x="1665" y="758"/>
                  </a:lnTo>
                  <a:lnTo>
                    <a:pt x="1658" y="765"/>
                  </a:lnTo>
                  <a:lnTo>
                    <a:pt x="1658" y="773"/>
                  </a:lnTo>
                  <a:lnTo>
                    <a:pt x="1649" y="773"/>
                  </a:lnTo>
                  <a:lnTo>
                    <a:pt x="1649" y="781"/>
                  </a:lnTo>
                  <a:lnTo>
                    <a:pt x="1641" y="788"/>
                  </a:lnTo>
                  <a:lnTo>
                    <a:pt x="1641" y="796"/>
                  </a:lnTo>
                  <a:lnTo>
                    <a:pt x="1634" y="804"/>
                  </a:lnTo>
                  <a:lnTo>
                    <a:pt x="1634" y="811"/>
                  </a:lnTo>
                  <a:lnTo>
                    <a:pt x="1626" y="811"/>
                  </a:lnTo>
                  <a:lnTo>
                    <a:pt x="1618" y="819"/>
                  </a:lnTo>
                  <a:lnTo>
                    <a:pt x="1618" y="827"/>
                  </a:lnTo>
                  <a:lnTo>
                    <a:pt x="1626" y="827"/>
                  </a:lnTo>
                  <a:lnTo>
                    <a:pt x="1626" y="834"/>
                  </a:lnTo>
                  <a:lnTo>
                    <a:pt x="1634" y="834"/>
                  </a:lnTo>
                  <a:lnTo>
                    <a:pt x="1641" y="834"/>
                  </a:lnTo>
                  <a:lnTo>
                    <a:pt x="1649" y="834"/>
                  </a:lnTo>
                  <a:lnTo>
                    <a:pt x="1649" y="842"/>
                  </a:lnTo>
                  <a:lnTo>
                    <a:pt x="1658" y="842"/>
                  </a:lnTo>
                  <a:lnTo>
                    <a:pt x="1665" y="842"/>
                  </a:lnTo>
                  <a:lnTo>
                    <a:pt x="1665" y="850"/>
                  </a:lnTo>
                  <a:lnTo>
                    <a:pt x="1673" y="850"/>
                  </a:lnTo>
                  <a:lnTo>
                    <a:pt x="1673" y="842"/>
                  </a:lnTo>
                  <a:lnTo>
                    <a:pt x="1681" y="842"/>
                  </a:lnTo>
                  <a:lnTo>
                    <a:pt x="1688" y="834"/>
                  </a:lnTo>
                  <a:lnTo>
                    <a:pt x="1697" y="827"/>
                  </a:lnTo>
                  <a:lnTo>
                    <a:pt x="1704" y="827"/>
                  </a:lnTo>
                  <a:lnTo>
                    <a:pt x="1712" y="834"/>
                  </a:lnTo>
                  <a:lnTo>
                    <a:pt x="1712" y="842"/>
                  </a:lnTo>
                  <a:lnTo>
                    <a:pt x="1720" y="842"/>
                  </a:lnTo>
                  <a:lnTo>
                    <a:pt x="1720" y="850"/>
                  </a:lnTo>
                  <a:lnTo>
                    <a:pt x="1727" y="850"/>
                  </a:lnTo>
                  <a:lnTo>
                    <a:pt x="1736" y="850"/>
                  </a:lnTo>
                  <a:lnTo>
                    <a:pt x="1736" y="857"/>
                  </a:lnTo>
                  <a:lnTo>
                    <a:pt x="1736" y="865"/>
                  </a:lnTo>
                  <a:lnTo>
                    <a:pt x="1744" y="865"/>
                  </a:lnTo>
                  <a:lnTo>
                    <a:pt x="1744" y="873"/>
                  </a:lnTo>
                  <a:lnTo>
                    <a:pt x="1736" y="873"/>
                  </a:lnTo>
                  <a:lnTo>
                    <a:pt x="1744" y="873"/>
                  </a:lnTo>
                  <a:lnTo>
                    <a:pt x="1744" y="880"/>
                  </a:lnTo>
                  <a:lnTo>
                    <a:pt x="1744" y="888"/>
                  </a:lnTo>
                  <a:lnTo>
                    <a:pt x="1751" y="888"/>
                  </a:lnTo>
                  <a:lnTo>
                    <a:pt x="1759" y="888"/>
                  </a:lnTo>
                  <a:lnTo>
                    <a:pt x="1767" y="888"/>
                  </a:lnTo>
                  <a:lnTo>
                    <a:pt x="1767" y="896"/>
                  </a:lnTo>
                  <a:lnTo>
                    <a:pt x="1767" y="903"/>
                  </a:lnTo>
                  <a:lnTo>
                    <a:pt x="1775" y="903"/>
                  </a:lnTo>
                  <a:lnTo>
                    <a:pt x="1775" y="911"/>
                  </a:lnTo>
                  <a:lnTo>
                    <a:pt x="1775" y="919"/>
                  </a:lnTo>
                  <a:lnTo>
                    <a:pt x="1783" y="919"/>
                  </a:lnTo>
                  <a:lnTo>
                    <a:pt x="1791" y="919"/>
                  </a:lnTo>
                  <a:lnTo>
                    <a:pt x="1791" y="926"/>
                  </a:lnTo>
                  <a:lnTo>
                    <a:pt x="1791" y="934"/>
                  </a:lnTo>
                  <a:lnTo>
                    <a:pt x="1791" y="942"/>
                  </a:lnTo>
                  <a:lnTo>
                    <a:pt x="1783" y="949"/>
                  </a:lnTo>
                  <a:lnTo>
                    <a:pt x="1781" y="946"/>
                  </a:lnTo>
                  <a:lnTo>
                    <a:pt x="1788" y="946"/>
                  </a:lnTo>
                  <a:lnTo>
                    <a:pt x="1788" y="942"/>
                  </a:lnTo>
                  <a:lnTo>
                    <a:pt x="1781" y="944"/>
                  </a:lnTo>
                  <a:lnTo>
                    <a:pt x="1776" y="954"/>
                  </a:lnTo>
                  <a:lnTo>
                    <a:pt x="1769" y="944"/>
                  </a:lnTo>
                  <a:lnTo>
                    <a:pt x="1695" y="918"/>
                  </a:lnTo>
                  <a:lnTo>
                    <a:pt x="1709" y="927"/>
                  </a:lnTo>
                  <a:lnTo>
                    <a:pt x="1680" y="896"/>
                  </a:lnTo>
                  <a:lnTo>
                    <a:pt x="1623" y="915"/>
                  </a:lnTo>
                  <a:lnTo>
                    <a:pt x="1612" y="908"/>
                  </a:lnTo>
                  <a:lnTo>
                    <a:pt x="1526" y="961"/>
                  </a:lnTo>
                  <a:lnTo>
                    <a:pt x="1486" y="965"/>
                  </a:lnTo>
                  <a:lnTo>
                    <a:pt x="1445" y="973"/>
                  </a:lnTo>
                  <a:lnTo>
                    <a:pt x="1423" y="977"/>
                  </a:lnTo>
                  <a:lnTo>
                    <a:pt x="1385" y="983"/>
                  </a:lnTo>
                  <a:lnTo>
                    <a:pt x="1301" y="1016"/>
                  </a:lnTo>
                  <a:lnTo>
                    <a:pt x="1282" y="1038"/>
                  </a:lnTo>
                  <a:lnTo>
                    <a:pt x="1306" y="1016"/>
                  </a:lnTo>
                  <a:lnTo>
                    <a:pt x="1317" y="1007"/>
                  </a:lnTo>
                  <a:lnTo>
                    <a:pt x="1354" y="985"/>
                  </a:lnTo>
                  <a:lnTo>
                    <a:pt x="1370" y="985"/>
                  </a:lnTo>
                  <a:lnTo>
                    <a:pt x="1407" y="985"/>
                  </a:lnTo>
                  <a:lnTo>
                    <a:pt x="1555" y="953"/>
                  </a:lnTo>
                  <a:lnTo>
                    <a:pt x="1577" y="920"/>
                  </a:lnTo>
                  <a:lnTo>
                    <a:pt x="1594" y="917"/>
                  </a:lnTo>
                  <a:lnTo>
                    <a:pt x="1639" y="906"/>
                  </a:lnTo>
                  <a:lnTo>
                    <a:pt x="1656" y="908"/>
                  </a:lnTo>
                  <a:lnTo>
                    <a:pt x="1668" y="892"/>
                  </a:lnTo>
                  <a:lnTo>
                    <a:pt x="1716" y="935"/>
                  </a:lnTo>
                  <a:lnTo>
                    <a:pt x="1759" y="942"/>
                  </a:lnTo>
                  <a:lnTo>
                    <a:pt x="1767" y="942"/>
                  </a:lnTo>
                  <a:lnTo>
                    <a:pt x="1759" y="942"/>
                  </a:lnTo>
                  <a:lnTo>
                    <a:pt x="1759" y="934"/>
                  </a:lnTo>
                  <a:lnTo>
                    <a:pt x="1759" y="942"/>
                  </a:lnTo>
                  <a:lnTo>
                    <a:pt x="1759" y="934"/>
                  </a:lnTo>
                  <a:lnTo>
                    <a:pt x="1754" y="946"/>
                  </a:lnTo>
                  <a:lnTo>
                    <a:pt x="1752" y="936"/>
                  </a:lnTo>
                  <a:lnTo>
                    <a:pt x="1789" y="940"/>
                  </a:lnTo>
                  <a:lnTo>
                    <a:pt x="1744" y="949"/>
                  </a:lnTo>
                  <a:lnTo>
                    <a:pt x="1736" y="949"/>
                  </a:lnTo>
                  <a:lnTo>
                    <a:pt x="1738" y="942"/>
                  </a:lnTo>
                  <a:lnTo>
                    <a:pt x="1736" y="949"/>
                  </a:lnTo>
                  <a:lnTo>
                    <a:pt x="1728" y="939"/>
                  </a:lnTo>
                  <a:lnTo>
                    <a:pt x="1688" y="904"/>
                  </a:lnTo>
                  <a:lnTo>
                    <a:pt x="1589" y="917"/>
                  </a:lnTo>
                  <a:lnTo>
                    <a:pt x="1563" y="935"/>
                  </a:lnTo>
                  <a:lnTo>
                    <a:pt x="1539" y="959"/>
                  </a:lnTo>
                  <a:lnTo>
                    <a:pt x="1500" y="961"/>
                  </a:lnTo>
                  <a:lnTo>
                    <a:pt x="1334" y="994"/>
                  </a:lnTo>
                  <a:lnTo>
                    <a:pt x="1320" y="1007"/>
                  </a:lnTo>
                  <a:lnTo>
                    <a:pt x="1291" y="1028"/>
                  </a:lnTo>
                  <a:lnTo>
                    <a:pt x="1272" y="1038"/>
                  </a:lnTo>
                  <a:lnTo>
                    <a:pt x="1263" y="1042"/>
                  </a:lnTo>
                  <a:lnTo>
                    <a:pt x="1250" y="1054"/>
                  </a:lnTo>
                  <a:lnTo>
                    <a:pt x="1238" y="1052"/>
                  </a:lnTo>
                  <a:lnTo>
                    <a:pt x="1221" y="1069"/>
                  </a:lnTo>
                  <a:lnTo>
                    <a:pt x="1203" y="1079"/>
                  </a:lnTo>
                  <a:lnTo>
                    <a:pt x="1193" y="1088"/>
                  </a:lnTo>
                  <a:lnTo>
                    <a:pt x="1178" y="1100"/>
                  </a:lnTo>
                  <a:lnTo>
                    <a:pt x="1162" y="1108"/>
                  </a:lnTo>
                  <a:lnTo>
                    <a:pt x="1138" y="1118"/>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grpSp>
      <p:grpSp>
        <p:nvGrpSpPr>
          <p:cNvPr id="1450" name="Google Shape;1450;p70"/>
          <p:cNvGrpSpPr/>
          <p:nvPr/>
        </p:nvGrpSpPr>
        <p:grpSpPr>
          <a:xfrm>
            <a:off x="8612455" y="2145381"/>
            <a:ext cx="220921" cy="212634"/>
            <a:chOff x="6998875" y="1871518"/>
            <a:chExt cx="220921" cy="212634"/>
          </a:xfrm>
        </p:grpSpPr>
        <p:sp>
          <p:nvSpPr>
            <p:cNvPr id="1451" name="Google Shape;1451;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52" name="Google Shape;1452;p70"/>
            <p:cNvSpPr txBox="1"/>
            <p:nvPr/>
          </p:nvSpPr>
          <p:spPr>
            <a:xfrm>
              <a:off x="6998875" y="1871518"/>
              <a:ext cx="184721" cy="14384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sp>
        <p:nvSpPr>
          <p:cNvPr id="1453" name="Google Shape;1453;p70"/>
          <p:cNvSpPr/>
          <p:nvPr/>
        </p:nvSpPr>
        <p:spPr>
          <a:xfrm>
            <a:off x="7920175" y="2116505"/>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Tumbes</a:t>
            </a:r>
            <a:endParaRPr/>
          </a:p>
        </p:txBody>
      </p:sp>
      <p:grpSp>
        <p:nvGrpSpPr>
          <p:cNvPr id="1454" name="Google Shape;1454;p70"/>
          <p:cNvGrpSpPr/>
          <p:nvPr/>
        </p:nvGrpSpPr>
        <p:grpSpPr>
          <a:xfrm>
            <a:off x="8605151" y="2546208"/>
            <a:ext cx="220921" cy="253916"/>
            <a:chOff x="6998875" y="1871518"/>
            <a:chExt cx="220921" cy="253916"/>
          </a:xfrm>
        </p:grpSpPr>
        <p:sp>
          <p:nvSpPr>
            <p:cNvPr id="1455" name="Google Shape;1455;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56" name="Google Shape;1456;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2</a:t>
              </a:r>
              <a:endParaRPr/>
            </a:p>
          </p:txBody>
        </p:sp>
      </p:grpSp>
      <p:sp>
        <p:nvSpPr>
          <p:cNvPr id="1457" name="Google Shape;1457;p70"/>
          <p:cNvSpPr/>
          <p:nvPr/>
        </p:nvSpPr>
        <p:spPr>
          <a:xfrm>
            <a:off x="7895750" y="2497443"/>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Piura</a:t>
            </a:r>
            <a:endParaRPr/>
          </a:p>
        </p:txBody>
      </p:sp>
      <p:grpSp>
        <p:nvGrpSpPr>
          <p:cNvPr id="1458" name="Google Shape;1458;p70"/>
          <p:cNvGrpSpPr/>
          <p:nvPr/>
        </p:nvGrpSpPr>
        <p:grpSpPr>
          <a:xfrm>
            <a:off x="8740617" y="2918741"/>
            <a:ext cx="220921" cy="253916"/>
            <a:chOff x="6998875" y="1871518"/>
            <a:chExt cx="220921" cy="253916"/>
          </a:xfrm>
        </p:grpSpPr>
        <p:sp>
          <p:nvSpPr>
            <p:cNvPr id="1459" name="Google Shape;1459;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60" name="Google Shape;1460;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2</a:t>
              </a:r>
              <a:endParaRPr/>
            </a:p>
          </p:txBody>
        </p:sp>
      </p:grpSp>
      <p:sp>
        <p:nvSpPr>
          <p:cNvPr id="1461" name="Google Shape;1461;p70"/>
          <p:cNvSpPr/>
          <p:nvPr/>
        </p:nvSpPr>
        <p:spPr>
          <a:xfrm>
            <a:off x="7963480" y="2895377"/>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Lambayeque</a:t>
            </a:r>
            <a:endParaRPr/>
          </a:p>
        </p:txBody>
      </p:sp>
      <p:grpSp>
        <p:nvGrpSpPr>
          <p:cNvPr id="1462" name="Google Shape;1462;p70"/>
          <p:cNvGrpSpPr/>
          <p:nvPr/>
        </p:nvGrpSpPr>
        <p:grpSpPr>
          <a:xfrm>
            <a:off x="10250937" y="2222923"/>
            <a:ext cx="220921" cy="253916"/>
            <a:chOff x="6998875" y="1871518"/>
            <a:chExt cx="220921" cy="253916"/>
          </a:xfrm>
        </p:grpSpPr>
        <p:sp>
          <p:nvSpPr>
            <p:cNvPr id="1463" name="Google Shape;1463;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64" name="Google Shape;1464;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4</a:t>
              </a:r>
              <a:endParaRPr/>
            </a:p>
          </p:txBody>
        </p:sp>
      </p:grpSp>
      <p:sp>
        <p:nvSpPr>
          <p:cNvPr id="1465" name="Google Shape;1465;p70"/>
          <p:cNvSpPr/>
          <p:nvPr/>
        </p:nvSpPr>
        <p:spPr>
          <a:xfrm>
            <a:off x="9753391" y="2024713"/>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Loreto</a:t>
            </a:r>
            <a:endParaRPr/>
          </a:p>
        </p:txBody>
      </p:sp>
      <p:grpSp>
        <p:nvGrpSpPr>
          <p:cNvPr id="1466" name="Google Shape;1466;p70"/>
          <p:cNvGrpSpPr/>
          <p:nvPr/>
        </p:nvGrpSpPr>
        <p:grpSpPr>
          <a:xfrm>
            <a:off x="9234688" y="2529832"/>
            <a:ext cx="201433" cy="230228"/>
            <a:chOff x="7738261" y="1695126"/>
            <a:chExt cx="201433" cy="230228"/>
          </a:xfrm>
        </p:grpSpPr>
        <p:sp>
          <p:nvSpPr>
            <p:cNvPr id="1467" name="Google Shape;1467;p70"/>
            <p:cNvSpPr/>
            <p:nvPr/>
          </p:nvSpPr>
          <p:spPr>
            <a:xfrm>
              <a:off x="7741694" y="1727354"/>
              <a:ext cx="198000" cy="198000"/>
            </a:xfrm>
            <a:prstGeom prst="ellipse">
              <a:avLst/>
            </a:prstGeom>
            <a:solidFill>
              <a:srgbClr val="2E75B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68" name="Google Shape;1468;p70"/>
            <p:cNvSpPr txBox="1"/>
            <p:nvPr/>
          </p:nvSpPr>
          <p:spPr>
            <a:xfrm>
              <a:off x="7738261" y="1695126"/>
              <a:ext cx="198000" cy="13079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8</a:t>
              </a:r>
              <a:endParaRPr/>
            </a:p>
          </p:txBody>
        </p:sp>
      </p:grpSp>
      <p:grpSp>
        <p:nvGrpSpPr>
          <p:cNvPr id="1469" name="Google Shape;1469;p70"/>
          <p:cNvGrpSpPr/>
          <p:nvPr/>
        </p:nvGrpSpPr>
        <p:grpSpPr>
          <a:xfrm>
            <a:off x="9216585" y="2758842"/>
            <a:ext cx="220921" cy="212634"/>
            <a:chOff x="6998875" y="1871518"/>
            <a:chExt cx="220921" cy="212634"/>
          </a:xfrm>
        </p:grpSpPr>
        <p:sp>
          <p:nvSpPr>
            <p:cNvPr id="1470" name="Google Shape;1470;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71" name="Google Shape;1471;p70"/>
            <p:cNvSpPr txBox="1"/>
            <p:nvPr/>
          </p:nvSpPr>
          <p:spPr>
            <a:xfrm>
              <a:off x="6998875" y="1871518"/>
              <a:ext cx="184721" cy="14384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grpSp>
        <p:nvGrpSpPr>
          <p:cNvPr id="1472" name="Google Shape;1472;p70"/>
          <p:cNvGrpSpPr/>
          <p:nvPr/>
        </p:nvGrpSpPr>
        <p:grpSpPr>
          <a:xfrm>
            <a:off x="9226606" y="2311083"/>
            <a:ext cx="198000" cy="215204"/>
            <a:chOff x="7669562" y="1364666"/>
            <a:chExt cx="198000" cy="215204"/>
          </a:xfrm>
        </p:grpSpPr>
        <p:sp>
          <p:nvSpPr>
            <p:cNvPr id="1473" name="Google Shape;1473;p70"/>
            <p:cNvSpPr/>
            <p:nvPr/>
          </p:nvSpPr>
          <p:spPr>
            <a:xfrm>
              <a:off x="7678562" y="1399870"/>
              <a:ext cx="180000" cy="1800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74" name="Google Shape;1474;p70"/>
            <p:cNvSpPr txBox="1"/>
            <p:nvPr/>
          </p:nvSpPr>
          <p:spPr>
            <a:xfrm>
              <a:off x="7669562" y="1364666"/>
              <a:ext cx="198000" cy="13597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5</a:t>
              </a:r>
              <a:endParaRPr/>
            </a:p>
          </p:txBody>
        </p:sp>
      </p:grpSp>
      <p:sp>
        <p:nvSpPr>
          <p:cNvPr id="1475" name="Google Shape;1475;p70"/>
          <p:cNvSpPr/>
          <p:nvPr/>
        </p:nvSpPr>
        <p:spPr>
          <a:xfrm>
            <a:off x="8673850" y="2029705"/>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Amazonas</a:t>
            </a:r>
            <a:endParaRPr/>
          </a:p>
        </p:txBody>
      </p:sp>
      <p:grpSp>
        <p:nvGrpSpPr>
          <p:cNvPr id="1476" name="Google Shape;1476;p70"/>
          <p:cNvGrpSpPr/>
          <p:nvPr/>
        </p:nvGrpSpPr>
        <p:grpSpPr>
          <a:xfrm>
            <a:off x="9109513" y="3116780"/>
            <a:ext cx="865138" cy="253916"/>
            <a:chOff x="7045722" y="4311903"/>
            <a:chExt cx="865138" cy="253916"/>
          </a:xfrm>
        </p:grpSpPr>
        <p:sp>
          <p:nvSpPr>
            <p:cNvPr id="1477" name="Google Shape;1477;p70"/>
            <p:cNvSpPr/>
            <p:nvPr/>
          </p:nvSpPr>
          <p:spPr>
            <a:xfrm>
              <a:off x="7112044" y="4353004"/>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78" name="Google Shape;1478;p70"/>
            <p:cNvSpPr txBox="1"/>
            <p:nvPr/>
          </p:nvSpPr>
          <p:spPr>
            <a:xfrm>
              <a:off x="7045722" y="4311903"/>
              <a:ext cx="865138"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10</a:t>
              </a:r>
              <a:endParaRPr/>
            </a:p>
          </p:txBody>
        </p:sp>
      </p:grpSp>
      <p:grpSp>
        <p:nvGrpSpPr>
          <p:cNvPr id="1479" name="Google Shape;1479;p70"/>
          <p:cNvGrpSpPr/>
          <p:nvPr/>
        </p:nvGrpSpPr>
        <p:grpSpPr>
          <a:xfrm>
            <a:off x="9049713" y="2929134"/>
            <a:ext cx="201433" cy="253916"/>
            <a:chOff x="7738261" y="1695126"/>
            <a:chExt cx="201433" cy="253916"/>
          </a:xfrm>
        </p:grpSpPr>
        <p:sp>
          <p:nvSpPr>
            <p:cNvPr id="1480" name="Google Shape;1480;p70"/>
            <p:cNvSpPr/>
            <p:nvPr/>
          </p:nvSpPr>
          <p:spPr>
            <a:xfrm>
              <a:off x="7741694" y="1727354"/>
              <a:ext cx="198000" cy="198000"/>
            </a:xfrm>
            <a:prstGeom prst="ellipse">
              <a:avLst/>
            </a:prstGeom>
            <a:solidFill>
              <a:srgbClr val="2E75B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81" name="Google Shape;1481;p70"/>
            <p:cNvSpPr txBox="1"/>
            <p:nvPr/>
          </p:nvSpPr>
          <p:spPr>
            <a:xfrm>
              <a:off x="7738261" y="169512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4</a:t>
              </a:r>
              <a:endParaRPr/>
            </a:p>
          </p:txBody>
        </p:sp>
      </p:grpSp>
      <p:grpSp>
        <p:nvGrpSpPr>
          <p:cNvPr id="1482" name="Google Shape;1482;p70"/>
          <p:cNvGrpSpPr/>
          <p:nvPr/>
        </p:nvGrpSpPr>
        <p:grpSpPr>
          <a:xfrm>
            <a:off x="8969684" y="2690850"/>
            <a:ext cx="220921" cy="253916"/>
            <a:chOff x="6998875" y="1871518"/>
            <a:chExt cx="220921" cy="253916"/>
          </a:xfrm>
        </p:grpSpPr>
        <p:sp>
          <p:nvSpPr>
            <p:cNvPr id="1483" name="Google Shape;1483;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84" name="Google Shape;1484;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3</a:t>
              </a:r>
              <a:endParaRPr/>
            </a:p>
          </p:txBody>
        </p:sp>
      </p:grpSp>
      <p:grpSp>
        <p:nvGrpSpPr>
          <p:cNvPr id="1485" name="Google Shape;1485;p70"/>
          <p:cNvGrpSpPr/>
          <p:nvPr/>
        </p:nvGrpSpPr>
        <p:grpSpPr>
          <a:xfrm>
            <a:off x="9096876" y="3402369"/>
            <a:ext cx="220921" cy="253916"/>
            <a:chOff x="6998875" y="1871518"/>
            <a:chExt cx="220921" cy="253916"/>
          </a:xfrm>
        </p:grpSpPr>
        <p:sp>
          <p:nvSpPr>
            <p:cNvPr id="1486" name="Google Shape;1486;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87" name="Google Shape;1487;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4</a:t>
              </a:r>
              <a:endParaRPr/>
            </a:p>
          </p:txBody>
        </p:sp>
      </p:grpSp>
      <p:sp>
        <p:nvSpPr>
          <p:cNvPr id="1488" name="Google Shape;1488;p70"/>
          <p:cNvSpPr/>
          <p:nvPr/>
        </p:nvSpPr>
        <p:spPr>
          <a:xfrm>
            <a:off x="8335510" y="3369614"/>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La Libertad</a:t>
            </a:r>
            <a:endParaRPr/>
          </a:p>
        </p:txBody>
      </p:sp>
      <p:grpSp>
        <p:nvGrpSpPr>
          <p:cNvPr id="1489" name="Google Shape;1489;p70"/>
          <p:cNvGrpSpPr/>
          <p:nvPr/>
        </p:nvGrpSpPr>
        <p:grpSpPr>
          <a:xfrm>
            <a:off x="9418773" y="3945977"/>
            <a:ext cx="220921" cy="253916"/>
            <a:chOff x="6998875" y="1871518"/>
            <a:chExt cx="220921" cy="253916"/>
          </a:xfrm>
        </p:grpSpPr>
        <p:sp>
          <p:nvSpPr>
            <p:cNvPr id="1490" name="Google Shape;1490;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91" name="Google Shape;1491;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3</a:t>
              </a:r>
              <a:endParaRPr/>
            </a:p>
          </p:txBody>
        </p:sp>
      </p:grpSp>
      <p:grpSp>
        <p:nvGrpSpPr>
          <p:cNvPr id="1492" name="Google Shape;1492;p70"/>
          <p:cNvGrpSpPr/>
          <p:nvPr/>
        </p:nvGrpSpPr>
        <p:grpSpPr>
          <a:xfrm>
            <a:off x="9393594" y="3744972"/>
            <a:ext cx="201433" cy="253916"/>
            <a:chOff x="7738261" y="1695126"/>
            <a:chExt cx="201433" cy="253916"/>
          </a:xfrm>
        </p:grpSpPr>
        <p:sp>
          <p:nvSpPr>
            <p:cNvPr id="1493" name="Google Shape;1493;p70"/>
            <p:cNvSpPr/>
            <p:nvPr/>
          </p:nvSpPr>
          <p:spPr>
            <a:xfrm>
              <a:off x="7741694" y="1727354"/>
              <a:ext cx="198000" cy="198000"/>
            </a:xfrm>
            <a:prstGeom prst="ellipse">
              <a:avLst/>
            </a:prstGeom>
            <a:solidFill>
              <a:srgbClr val="2E75B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94" name="Google Shape;1494;p70"/>
            <p:cNvSpPr txBox="1"/>
            <p:nvPr/>
          </p:nvSpPr>
          <p:spPr>
            <a:xfrm>
              <a:off x="7738261" y="169512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4</a:t>
              </a:r>
              <a:endParaRPr/>
            </a:p>
          </p:txBody>
        </p:sp>
      </p:grpSp>
      <p:grpSp>
        <p:nvGrpSpPr>
          <p:cNvPr id="1495" name="Google Shape;1495;p70"/>
          <p:cNvGrpSpPr/>
          <p:nvPr/>
        </p:nvGrpSpPr>
        <p:grpSpPr>
          <a:xfrm>
            <a:off x="9234578" y="3645718"/>
            <a:ext cx="198000" cy="253916"/>
            <a:chOff x="7669562" y="1364666"/>
            <a:chExt cx="198000" cy="253916"/>
          </a:xfrm>
        </p:grpSpPr>
        <p:sp>
          <p:nvSpPr>
            <p:cNvPr id="1496" name="Google Shape;1496;p70"/>
            <p:cNvSpPr/>
            <p:nvPr/>
          </p:nvSpPr>
          <p:spPr>
            <a:xfrm>
              <a:off x="7678562" y="1399870"/>
              <a:ext cx="180000" cy="1800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497" name="Google Shape;1497;p70"/>
            <p:cNvSpPr txBox="1"/>
            <p:nvPr/>
          </p:nvSpPr>
          <p:spPr>
            <a:xfrm>
              <a:off x="7669562" y="136466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sp>
        <p:nvSpPr>
          <p:cNvPr id="1498" name="Google Shape;1498;p70"/>
          <p:cNvSpPr/>
          <p:nvPr/>
        </p:nvSpPr>
        <p:spPr>
          <a:xfrm>
            <a:off x="8639405" y="3850494"/>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Ancash</a:t>
            </a:r>
            <a:endParaRPr/>
          </a:p>
        </p:txBody>
      </p:sp>
      <p:grpSp>
        <p:nvGrpSpPr>
          <p:cNvPr id="1499" name="Google Shape;1499;p70"/>
          <p:cNvGrpSpPr/>
          <p:nvPr/>
        </p:nvGrpSpPr>
        <p:grpSpPr>
          <a:xfrm>
            <a:off x="9581728" y="4314096"/>
            <a:ext cx="198000" cy="253916"/>
            <a:chOff x="7669562" y="1364666"/>
            <a:chExt cx="198000" cy="253916"/>
          </a:xfrm>
        </p:grpSpPr>
        <p:sp>
          <p:nvSpPr>
            <p:cNvPr id="1500" name="Google Shape;1500;p70"/>
            <p:cNvSpPr/>
            <p:nvPr/>
          </p:nvSpPr>
          <p:spPr>
            <a:xfrm>
              <a:off x="7678562" y="1399870"/>
              <a:ext cx="180000" cy="1800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01" name="Google Shape;1501;p70"/>
            <p:cNvSpPr txBox="1"/>
            <p:nvPr/>
          </p:nvSpPr>
          <p:spPr>
            <a:xfrm>
              <a:off x="7669562" y="136466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grpSp>
        <p:nvGrpSpPr>
          <p:cNvPr id="1502" name="Google Shape;1502;p70"/>
          <p:cNvGrpSpPr/>
          <p:nvPr/>
        </p:nvGrpSpPr>
        <p:grpSpPr>
          <a:xfrm>
            <a:off x="9619672" y="4530771"/>
            <a:ext cx="865138" cy="253916"/>
            <a:chOff x="7045722" y="4311903"/>
            <a:chExt cx="865138" cy="253916"/>
          </a:xfrm>
        </p:grpSpPr>
        <p:sp>
          <p:nvSpPr>
            <p:cNvPr id="1503" name="Google Shape;1503;p70"/>
            <p:cNvSpPr/>
            <p:nvPr/>
          </p:nvSpPr>
          <p:spPr>
            <a:xfrm>
              <a:off x="7112044" y="4353004"/>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04" name="Google Shape;1504;p70"/>
            <p:cNvSpPr txBox="1"/>
            <p:nvPr/>
          </p:nvSpPr>
          <p:spPr>
            <a:xfrm>
              <a:off x="7045722" y="4311903"/>
              <a:ext cx="865138"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17</a:t>
              </a:r>
              <a:endParaRPr/>
            </a:p>
          </p:txBody>
        </p:sp>
      </p:grpSp>
      <p:sp>
        <p:nvSpPr>
          <p:cNvPr id="1505" name="Google Shape;1505;p70"/>
          <p:cNvSpPr/>
          <p:nvPr/>
        </p:nvSpPr>
        <p:spPr>
          <a:xfrm>
            <a:off x="8883256" y="4435062"/>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Lima</a:t>
            </a:r>
            <a:endParaRPr/>
          </a:p>
        </p:txBody>
      </p:sp>
      <p:grpSp>
        <p:nvGrpSpPr>
          <p:cNvPr id="1506" name="Google Shape;1506;p70"/>
          <p:cNvGrpSpPr/>
          <p:nvPr/>
        </p:nvGrpSpPr>
        <p:grpSpPr>
          <a:xfrm>
            <a:off x="9851878" y="5075640"/>
            <a:ext cx="220921" cy="253916"/>
            <a:chOff x="6998875" y="1871518"/>
            <a:chExt cx="220921" cy="253916"/>
          </a:xfrm>
        </p:grpSpPr>
        <p:sp>
          <p:nvSpPr>
            <p:cNvPr id="1507" name="Google Shape;1507;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08" name="Google Shape;1508;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2</a:t>
              </a:r>
              <a:endParaRPr/>
            </a:p>
          </p:txBody>
        </p:sp>
      </p:grpSp>
      <p:sp>
        <p:nvSpPr>
          <p:cNvPr id="1509" name="Google Shape;1509;p70"/>
          <p:cNvSpPr/>
          <p:nvPr/>
        </p:nvSpPr>
        <p:spPr>
          <a:xfrm>
            <a:off x="9264505" y="5044557"/>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Ica</a:t>
            </a:r>
            <a:endParaRPr/>
          </a:p>
        </p:txBody>
      </p:sp>
      <p:grpSp>
        <p:nvGrpSpPr>
          <p:cNvPr id="1510" name="Google Shape;1510;p70"/>
          <p:cNvGrpSpPr/>
          <p:nvPr/>
        </p:nvGrpSpPr>
        <p:grpSpPr>
          <a:xfrm>
            <a:off x="10799794" y="5543594"/>
            <a:ext cx="220921" cy="212634"/>
            <a:chOff x="6998875" y="1871518"/>
            <a:chExt cx="220921" cy="212634"/>
          </a:xfrm>
        </p:grpSpPr>
        <p:sp>
          <p:nvSpPr>
            <p:cNvPr id="1511" name="Google Shape;1511;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12" name="Google Shape;1512;p70"/>
            <p:cNvSpPr txBox="1"/>
            <p:nvPr/>
          </p:nvSpPr>
          <p:spPr>
            <a:xfrm>
              <a:off x="6998875" y="1871518"/>
              <a:ext cx="184721" cy="14384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sp>
        <p:nvSpPr>
          <p:cNvPr id="1513" name="Google Shape;1513;p70"/>
          <p:cNvSpPr/>
          <p:nvPr/>
        </p:nvSpPr>
        <p:spPr>
          <a:xfrm>
            <a:off x="10093873" y="5527936"/>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Arequipa</a:t>
            </a:r>
            <a:endParaRPr/>
          </a:p>
        </p:txBody>
      </p:sp>
      <p:grpSp>
        <p:nvGrpSpPr>
          <p:cNvPr id="1514" name="Google Shape;1514;p70"/>
          <p:cNvGrpSpPr/>
          <p:nvPr/>
        </p:nvGrpSpPr>
        <p:grpSpPr>
          <a:xfrm>
            <a:off x="9646655" y="3002122"/>
            <a:ext cx="198000" cy="253916"/>
            <a:chOff x="7669562" y="1364666"/>
            <a:chExt cx="198000" cy="253916"/>
          </a:xfrm>
        </p:grpSpPr>
        <p:sp>
          <p:nvSpPr>
            <p:cNvPr id="1515" name="Google Shape;1515;p70"/>
            <p:cNvSpPr/>
            <p:nvPr/>
          </p:nvSpPr>
          <p:spPr>
            <a:xfrm>
              <a:off x="7678562" y="1399870"/>
              <a:ext cx="180000" cy="1800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16" name="Google Shape;1516;p70"/>
            <p:cNvSpPr txBox="1"/>
            <p:nvPr/>
          </p:nvSpPr>
          <p:spPr>
            <a:xfrm>
              <a:off x="7669562" y="136466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grpSp>
        <p:nvGrpSpPr>
          <p:cNvPr id="1517" name="Google Shape;1517;p70"/>
          <p:cNvGrpSpPr/>
          <p:nvPr/>
        </p:nvGrpSpPr>
        <p:grpSpPr>
          <a:xfrm>
            <a:off x="9605095" y="3186201"/>
            <a:ext cx="201433" cy="253916"/>
            <a:chOff x="7738261" y="1686659"/>
            <a:chExt cx="201433" cy="253916"/>
          </a:xfrm>
        </p:grpSpPr>
        <p:sp>
          <p:nvSpPr>
            <p:cNvPr id="1518" name="Google Shape;1518;p70"/>
            <p:cNvSpPr/>
            <p:nvPr/>
          </p:nvSpPr>
          <p:spPr>
            <a:xfrm>
              <a:off x="7741694" y="1727354"/>
              <a:ext cx="198000" cy="198000"/>
            </a:xfrm>
            <a:prstGeom prst="ellipse">
              <a:avLst/>
            </a:prstGeom>
            <a:solidFill>
              <a:srgbClr val="2E75B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19" name="Google Shape;1519;p70"/>
            <p:cNvSpPr txBox="1"/>
            <p:nvPr/>
          </p:nvSpPr>
          <p:spPr>
            <a:xfrm>
              <a:off x="7738261" y="1686659"/>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2</a:t>
              </a:r>
              <a:endParaRPr/>
            </a:p>
          </p:txBody>
        </p:sp>
      </p:grpSp>
      <p:grpSp>
        <p:nvGrpSpPr>
          <p:cNvPr id="1520" name="Google Shape;1520;p70"/>
          <p:cNvGrpSpPr/>
          <p:nvPr/>
        </p:nvGrpSpPr>
        <p:grpSpPr>
          <a:xfrm>
            <a:off x="9648161" y="3387611"/>
            <a:ext cx="220921" cy="253916"/>
            <a:chOff x="6998875" y="1871518"/>
            <a:chExt cx="220921" cy="253916"/>
          </a:xfrm>
        </p:grpSpPr>
        <p:sp>
          <p:nvSpPr>
            <p:cNvPr id="1521" name="Google Shape;1521;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22" name="Google Shape;1522;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3</a:t>
              </a:r>
              <a:endParaRPr/>
            </a:p>
          </p:txBody>
        </p:sp>
      </p:grpSp>
      <p:sp>
        <p:nvSpPr>
          <p:cNvPr id="1523" name="Google Shape;1523;p70"/>
          <p:cNvSpPr/>
          <p:nvPr/>
        </p:nvSpPr>
        <p:spPr>
          <a:xfrm>
            <a:off x="9284662" y="2791661"/>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San Martin</a:t>
            </a:r>
            <a:endParaRPr/>
          </a:p>
        </p:txBody>
      </p:sp>
      <p:grpSp>
        <p:nvGrpSpPr>
          <p:cNvPr id="1524" name="Google Shape;1524;p70"/>
          <p:cNvGrpSpPr/>
          <p:nvPr/>
        </p:nvGrpSpPr>
        <p:grpSpPr>
          <a:xfrm>
            <a:off x="9765558" y="3738556"/>
            <a:ext cx="198000" cy="253916"/>
            <a:chOff x="7669562" y="1364666"/>
            <a:chExt cx="198000" cy="253916"/>
          </a:xfrm>
        </p:grpSpPr>
        <p:sp>
          <p:nvSpPr>
            <p:cNvPr id="1525" name="Google Shape;1525;p70"/>
            <p:cNvSpPr/>
            <p:nvPr/>
          </p:nvSpPr>
          <p:spPr>
            <a:xfrm>
              <a:off x="7678562" y="1399870"/>
              <a:ext cx="180000" cy="1800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26" name="Google Shape;1526;p70"/>
            <p:cNvSpPr txBox="1"/>
            <p:nvPr/>
          </p:nvSpPr>
          <p:spPr>
            <a:xfrm>
              <a:off x="7669562" y="136466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grpSp>
        <p:nvGrpSpPr>
          <p:cNvPr id="1527" name="Google Shape;1527;p70"/>
          <p:cNvGrpSpPr/>
          <p:nvPr/>
        </p:nvGrpSpPr>
        <p:grpSpPr>
          <a:xfrm>
            <a:off x="9672788" y="3887767"/>
            <a:ext cx="201433" cy="253916"/>
            <a:chOff x="7738261" y="1686659"/>
            <a:chExt cx="201433" cy="253916"/>
          </a:xfrm>
        </p:grpSpPr>
        <p:sp>
          <p:nvSpPr>
            <p:cNvPr id="1528" name="Google Shape;1528;p70"/>
            <p:cNvSpPr/>
            <p:nvPr/>
          </p:nvSpPr>
          <p:spPr>
            <a:xfrm>
              <a:off x="7741694" y="1727354"/>
              <a:ext cx="198000" cy="198000"/>
            </a:xfrm>
            <a:prstGeom prst="ellipse">
              <a:avLst/>
            </a:prstGeom>
            <a:solidFill>
              <a:srgbClr val="2E75B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29" name="Google Shape;1529;p70"/>
            <p:cNvSpPr txBox="1"/>
            <p:nvPr/>
          </p:nvSpPr>
          <p:spPr>
            <a:xfrm>
              <a:off x="7738261" y="1686659"/>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2</a:t>
              </a:r>
              <a:endParaRPr/>
            </a:p>
          </p:txBody>
        </p:sp>
      </p:grpSp>
      <p:grpSp>
        <p:nvGrpSpPr>
          <p:cNvPr id="1530" name="Google Shape;1530;p70"/>
          <p:cNvGrpSpPr/>
          <p:nvPr/>
        </p:nvGrpSpPr>
        <p:grpSpPr>
          <a:xfrm>
            <a:off x="9876713" y="3845332"/>
            <a:ext cx="220921" cy="253916"/>
            <a:chOff x="6998875" y="1871518"/>
            <a:chExt cx="220921" cy="253916"/>
          </a:xfrm>
        </p:grpSpPr>
        <p:sp>
          <p:nvSpPr>
            <p:cNvPr id="1531" name="Google Shape;1531;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32" name="Google Shape;1532;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5</a:t>
              </a:r>
              <a:endParaRPr/>
            </a:p>
          </p:txBody>
        </p:sp>
      </p:grpSp>
      <p:sp>
        <p:nvSpPr>
          <p:cNvPr id="1533" name="Google Shape;1533;p70"/>
          <p:cNvSpPr/>
          <p:nvPr/>
        </p:nvSpPr>
        <p:spPr>
          <a:xfrm>
            <a:off x="9304102" y="3579011"/>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Huánuco</a:t>
            </a:r>
            <a:endParaRPr/>
          </a:p>
        </p:txBody>
      </p:sp>
      <p:sp>
        <p:nvSpPr>
          <p:cNvPr id="1534" name="Google Shape;1534;p70"/>
          <p:cNvSpPr/>
          <p:nvPr/>
        </p:nvSpPr>
        <p:spPr>
          <a:xfrm>
            <a:off x="9507304" y="4027747"/>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Pasco</a:t>
            </a:r>
            <a:endParaRPr/>
          </a:p>
        </p:txBody>
      </p:sp>
      <p:grpSp>
        <p:nvGrpSpPr>
          <p:cNvPr id="1535" name="Google Shape;1535;p70"/>
          <p:cNvGrpSpPr/>
          <p:nvPr/>
        </p:nvGrpSpPr>
        <p:grpSpPr>
          <a:xfrm>
            <a:off x="10571625" y="3978700"/>
            <a:ext cx="220921" cy="212634"/>
            <a:chOff x="6998875" y="1871518"/>
            <a:chExt cx="220921" cy="212634"/>
          </a:xfrm>
        </p:grpSpPr>
        <p:sp>
          <p:nvSpPr>
            <p:cNvPr id="1536" name="Google Shape;1536;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37" name="Google Shape;1537;p70"/>
            <p:cNvSpPr txBox="1"/>
            <p:nvPr/>
          </p:nvSpPr>
          <p:spPr>
            <a:xfrm>
              <a:off x="6998875" y="1871518"/>
              <a:ext cx="184721" cy="14384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sp>
        <p:nvSpPr>
          <p:cNvPr id="1538" name="Google Shape;1538;p70"/>
          <p:cNvSpPr/>
          <p:nvPr/>
        </p:nvSpPr>
        <p:spPr>
          <a:xfrm>
            <a:off x="10159834" y="3785558"/>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Ucayali</a:t>
            </a:r>
            <a:endParaRPr/>
          </a:p>
        </p:txBody>
      </p:sp>
      <p:grpSp>
        <p:nvGrpSpPr>
          <p:cNvPr id="1539" name="Google Shape;1539;p70"/>
          <p:cNvGrpSpPr/>
          <p:nvPr/>
        </p:nvGrpSpPr>
        <p:grpSpPr>
          <a:xfrm>
            <a:off x="10106258" y="4013492"/>
            <a:ext cx="220921" cy="212634"/>
            <a:chOff x="6998875" y="1871518"/>
            <a:chExt cx="220921" cy="212634"/>
          </a:xfrm>
        </p:grpSpPr>
        <p:sp>
          <p:nvSpPr>
            <p:cNvPr id="1540" name="Google Shape;1540;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41" name="Google Shape;1541;p70"/>
            <p:cNvSpPr txBox="1"/>
            <p:nvPr/>
          </p:nvSpPr>
          <p:spPr>
            <a:xfrm>
              <a:off x="6998875" y="1871518"/>
              <a:ext cx="184721" cy="14384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grpSp>
        <p:nvGrpSpPr>
          <p:cNvPr id="1542" name="Google Shape;1542;p70"/>
          <p:cNvGrpSpPr/>
          <p:nvPr/>
        </p:nvGrpSpPr>
        <p:grpSpPr>
          <a:xfrm>
            <a:off x="9928639" y="4382991"/>
            <a:ext cx="198000" cy="253916"/>
            <a:chOff x="7669562" y="1364666"/>
            <a:chExt cx="198000" cy="253916"/>
          </a:xfrm>
        </p:grpSpPr>
        <p:sp>
          <p:nvSpPr>
            <p:cNvPr id="1543" name="Google Shape;1543;p70"/>
            <p:cNvSpPr/>
            <p:nvPr/>
          </p:nvSpPr>
          <p:spPr>
            <a:xfrm>
              <a:off x="7678562" y="1399870"/>
              <a:ext cx="180000" cy="1800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44" name="Google Shape;1544;p70"/>
            <p:cNvSpPr txBox="1"/>
            <p:nvPr/>
          </p:nvSpPr>
          <p:spPr>
            <a:xfrm>
              <a:off x="7669562" y="136466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grpSp>
        <p:nvGrpSpPr>
          <p:cNvPr id="1545" name="Google Shape;1545;p70"/>
          <p:cNvGrpSpPr/>
          <p:nvPr/>
        </p:nvGrpSpPr>
        <p:grpSpPr>
          <a:xfrm>
            <a:off x="10130695" y="4354850"/>
            <a:ext cx="201433" cy="230228"/>
            <a:chOff x="7738261" y="1695126"/>
            <a:chExt cx="201433" cy="230228"/>
          </a:xfrm>
        </p:grpSpPr>
        <p:sp>
          <p:nvSpPr>
            <p:cNvPr id="1546" name="Google Shape;1546;p70"/>
            <p:cNvSpPr/>
            <p:nvPr/>
          </p:nvSpPr>
          <p:spPr>
            <a:xfrm>
              <a:off x="7741694" y="1727354"/>
              <a:ext cx="198000" cy="198000"/>
            </a:xfrm>
            <a:prstGeom prst="ellipse">
              <a:avLst/>
            </a:prstGeom>
            <a:solidFill>
              <a:srgbClr val="2E75B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47" name="Google Shape;1547;p70"/>
            <p:cNvSpPr txBox="1"/>
            <p:nvPr/>
          </p:nvSpPr>
          <p:spPr>
            <a:xfrm>
              <a:off x="7738261" y="1695126"/>
              <a:ext cx="198000" cy="13079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8</a:t>
              </a:r>
              <a:endParaRPr/>
            </a:p>
          </p:txBody>
        </p:sp>
      </p:grpSp>
      <p:grpSp>
        <p:nvGrpSpPr>
          <p:cNvPr id="1548" name="Google Shape;1548;p70"/>
          <p:cNvGrpSpPr/>
          <p:nvPr/>
        </p:nvGrpSpPr>
        <p:grpSpPr>
          <a:xfrm>
            <a:off x="10285912" y="4387078"/>
            <a:ext cx="865138" cy="253916"/>
            <a:chOff x="7045722" y="4311903"/>
            <a:chExt cx="865138" cy="253916"/>
          </a:xfrm>
        </p:grpSpPr>
        <p:sp>
          <p:nvSpPr>
            <p:cNvPr id="1549" name="Google Shape;1549;p70"/>
            <p:cNvSpPr/>
            <p:nvPr/>
          </p:nvSpPr>
          <p:spPr>
            <a:xfrm>
              <a:off x="7112044" y="4353004"/>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50" name="Google Shape;1550;p70"/>
            <p:cNvSpPr txBox="1"/>
            <p:nvPr/>
          </p:nvSpPr>
          <p:spPr>
            <a:xfrm>
              <a:off x="7045722" y="4311903"/>
              <a:ext cx="865138"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13</a:t>
              </a:r>
              <a:endParaRPr/>
            </a:p>
          </p:txBody>
        </p:sp>
      </p:grpSp>
      <p:sp>
        <p:nvSpPr>
          <p:cNvPr id="1551" name="Google Shape;1551;p70"/>
          <p:cNvSpPr/>
          <p:nvPr/>
        </p:nvSpPr>
        <p:spPr>
          <a:xfrm>
            <a:off x="9617185" y="4183501"/>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Junín</a:t>
            </a:r>
            <a:endParaRPr/>
          </a:p>
        </p:txBody>
      </p:sp>
      <p:grpSp>
        <p:nvGrpSpPr>
          <p:cNvPr id="1552" name="Google Shape;1552;p70"/>
          <p:cNvGrpSpPr/>
          <p:nvPr/>
        </p:nvGrpSpPr>
        <p:grpSpPr>
          <a:xfrm>
            <a:off x="10105541" y="4693009"/>
            <a:ext cx="201433" cy="253916"/>
            <a:chOff x="7738261" y="1695126"/>
            <a:chExt cx="201433" cy="253916"/>
          </a:xfrm>
        </p:grpSpPr>
        <p:sp>
          <p:nvSpPr>
            <p:cNvPr id="1553" name="Google Shape;1553;p70"/>
            <p:cNvSpPr/>
            <p:nvPr/>
          </p:nvSpPr>
          <p:spPr>
            <a:xfrm>
              <a:off x="7741694" y="1727354"/>
              <a:ext cx="198000" cy="198000"/>
            </a:xfrm>
            <a:prstGeom prst="ellipse">
              <a:avLst/>
            </a:prstGeom>
            <a:solidFill>
              <a:srgbClr val="2E75B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54" name="Google Shape;1554;p70"/>
            <p:cNvSpPr txBox="1"/>
            <p:nvPr/>
          </p:nvSpPr>
          <p:spPr>
            <a:xfrm>
              <a:off x="7738261" y="169512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4</a:t>
              </a:r>
              <a:endParaRPr/>
            </a:p>
          </p:txBody>
        </p:sp>
      </p:grpSp>
      <p:grpSp>
        <p:nvGrpSpPr>
          <p:cNvPr id="1555" name="Google Shape;1555;p70"/>
          <p:cNvGrpSpPr/>
          <p:nvPr/>
        </p:nvGrpSpPr>
        <p:grpSpPr>
          <a:xfrm>
            <a:off x="10020150" y="4885044"/>
            <a:ext cx="220921" cy="253916"/>
            <a:chOff x="6998875" y="1871518"/>
            <a:chExt cx="220921" cy="253916"/>
          </a:xfrm>
        </p:grpSpPr>
        <p:sp>
          <p:nvSpPr>
            <p:cNvPr id="1556" name="Google Shape;1556;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57" name="Google Shape;1557;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7</a:t>
              </a:r>
              <a:endParaRPr/>
            </a:p>
          </p:txBody>
        </p:sp>
      </p:grpSp>
      <p:grpSp>
        <p:nvGrpSpPr>
          <p:cNvPr id="1558" name="Google Shape;1558;p70"/>
          <p:cNvGrpSpPr/>
          <p:nvPr/>
        </p:nvGrpSpPr>
        <p:grpSpPr>
          <a:xfrm>
            <a:off x="10292200" y="4907883"/>
            <a:ext cx="198000" cy="253916"/>
            <a:chOff x="7669562" y="1364666"/>
            <a:chExt cx="198000" cy="253916"/>
          </a:xfrm>
        </p:grpSpPr>
        <p:sp>
          <p:nvSpPr>
            <p:cNvPr id="1559" name="Google Shape;1559;p70"/>
            <p:cNvSpPr/>
            <p:nvPr/>
          </p:nvSpPr>
          <p:spPr>
            <a:xfrm>
              <a:off x="7678562" y="1399870"/>
              <a:ext cx="180000" cy="1800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60" name="Google Shape;1560;p70"/>
            <p:cNvSpPr txBox="1"/>
            <p:nvPr/>
          </p:nvSpPr>
          <p:spPr>
            <a:xfrm>
              <a:off x="7669562" y="136466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3</a:t>
              </a:r>
              <a:endParaRPr/>
            </a:p>
          </p:txBody>
        </p:sp>
      </p:grpSp>
      <p:grpSp>
        <p:nvGrpSpPr>
          <p:cNvPr id="1561" name="Google Shape;1561;p70"/>
          <p:cNvGrpSpPr/>
          <p:nvPr/>
        </p:nvGrpSpPr>
        <p:grpSpPr>
          <a:xfrm>
            <a:off x="10273875" y="5099551"/>
            <a:ext cx="201433" cy="230228"/>
            <a:chOff x="7738261" y="1695126"/>
            <a:chExt cx="201433" cy="230228"/>
          </a:xfrm>
        </p:grpSpPr>
        <p:sp>
          <p:nvSpPr>
            <p:cNvPr id="1562" name="Google Shape;1562;p70"/>
            <p:cNvSpPr/>
            <p:nvPr/>
          </p:nvSpPr>
          <p:spPr>
            <a:xfrm>
              <a:off x="7741694" y="1727354"/>
              <a:ext cx="198000" cy="198000"/>
            </a:xfrm>
            <a:prstGeom prst="ellipse">
              <a:avLst/>
            </a:prstGeom>
            <a:solidFill>
              <a:srgbClr val="2E75B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63" name="Google Shape;1563;p70"/>
            <p:cNvSpPr txBox="1"/>
            <p:nvPr/>
          </p:nvSpPr>
          <p:spPr>
            <a:xfrm>
              <a:off x="7738261" y="1695126"/>
              <a:ext cx="198000" cy="13079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8</a:t>
              </a:r>
              <a:endParaRPr/>
            </a:p>
          </p:txBody>
        </p:sp>
      </p:grpSp>
      <p:grpSp>
        <p:nvGrpSpPr>
          <p:cNvPr id="1564" name="Google Shape;1564;p70"/>
          <p:cNvGrpSpPr/>
          <p:nvPr/>
        </p:nvGrpSpPr>
        <p:grpSpPr>
          <a:xfrm>
            <a:off x="10342228" y="5273767"/>
            <a:ext cx="220921" cy="212634"/>
            <a:chOff x="6998875" y="1871518"/>
            <a:chExt cx="220921" cy="212634"/>
          </a:xfrm>
        </p:grpSpPr>
        <p:sp>
          <p:nvSpPr>
            <p:cNvPr id="1565" name="Google Shape;1565;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66" name="Google Shape;1566;p70"/>
            <p:cNvSpPr txBox="1"/>
            <p:nvPr/>
          </p:nvSpPr>
          <p:spPr>
            <a:xfrm>
              <a:off x="6998875" y="1871518"/>
              <a:ext cx="184721" cy="14384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grpSp>
        <p:nvGrpSpPr>
          <p:cNvPr id="1567" name="Google Shape;1567;p70"/>
          <p:cNvGrpSpPr/>
          <p:nvPr/>
        </p:nvGrpSpPr>
        <p:grpSpPr>
          <a:xfrm>
            <a:off x="10553277" y="4991203"/>
            <a:ext cx="198000" cy="253916"/>
            <a:chOff x="7669562" y="1364666"/>
            <a:chExt cx="198000" cy="253916"/>
          </a:xfrm>
        </p:grpSpPr>
        <p:sp>
          <p:nvSpPr>
            <p:cNvPr id="1568" name="Google Shape;1568;p70"/>
            <p:cNvSpPr/>
            <p:nvPr/>
          </p:nvSpPr>
          <p:spPr>
            <a:xfrm>
              <a:off x="7678562" y="1399870"/>
              <a:ext cx="180000" cy="1800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69" name="Google Shape;1569;p70"/>
            <p:cNvSpPr txBox="1"/>
            <p:nvPr/>
          </p:nvSpPr>
          <p:spPr>
            <a:xfrm>
              <a:off x="7669562" y="136466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1</a:t>
              </a:r>
              <a:endParaRPr/>
            </a:p>
          </p:txBody>
        </p:sp>
      </p:grpSp>
      <p:grpSp>
        <p:nvGrpSpPr>
          <p:cNvPr id="1570" name="Google Shape;1570;p70"/>
          <p:cNvGrpSpPr/>
          <p:nvPr/>
        </p:nvGrpSpPr>
        <p:grpSpPr>
          <a:xfrm>
            <a:off x="10729351" y="5031815"/>
            <a:ext cx="201433" cy="253916"/>
            <a:chOff x="7738261" y="1686659"/>
            <a:chExt cx="201433" cy="253916"/>
          </a:xfrm>
        </p:grpSpPr>
        <p:sp>
          <p:nvSpPr>
            <p:cNvPr id="1571" name="Google Shape;1571;p70"/>
            <p:cNvSpPr/>
            <p:nvPr/>
          </p:nvSpPr>
          <p:spPr>
            <a:xfrm>
              <a:off x="7741694" y="1727354"/>
              <a:ext cx="198000" cy="198000"/>
            </a:xfrm>
            <a:prstGeom prst="ellipse">
              <a:avLst/>
            </a:prstGeom>
            <a:solidFill>
              <a:srgbClr val="2E75B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72" name="Google Shape;1572;p70"/>
            <p:cNvSpPr txBox="1"/>
            <p:nvPr/>
          </p:nvSpPr>
          <p:spPr>
            <a:xfrm>
              <a:off x="7738261" y="1686659"/>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2</a:t>
              </a:r>
              <a:endParaRPr/>
            </a:p>
          </p:txBody>
        </p:sp>
      </p:grpSp>
      <p:grpSp>
        <p:nvGrpSpPr>
          <p:cNvPr id="1573" name="Google Shape;1573;p70"/>
          <p:cNvGrpSpPr/>
          <p:nvPr/>
        </p:nvGrpSpPr>
        <p:grpSpPr>
          <a:xfrm>
            <a:off x="10756387" y="4693032"/>
            <a:ext cx="201433" cy="253916"/>
            <a:chOff x="7738261" y="1695126"/>
            <a:chExt cx="201433" cy="253916"/>
          </a:xfrm>
        </p:grpSpPr>
        <p:sp>
          <p:nvSpPr>
            <p:cNvPr id="1574" name="Google Shape;1574;p70"/>
            <p:cNvSpPr/>
            <p:nvPr/>
          </p:nvSpPr>
          <p:spPr>
            <a:xfrm>
              <a:off x="7741694" y="1727354"/>
              <a:ext cx="198000" cy="198000"/>
            </a:xfrm>
            <a:prstGeom prst="ellipse">
              <a:avLst/>
            </a:prstGeom>
            <a:solidFill>
              <a:srgbClr val="2E75B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75" name="Google Shape;1575;p70"/>
            <p:cNvSpPr txBox="1"/>
            <p:nvPr/>
          </p:nvSpPr>
          <p:spPr>
            <a:xfrm>
              <a:off x="7738261" y="169512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4</a:t>
              </a:r>
              <a:endParaRPr/>
            </a:p>
          </p:txBody>
        </p:sp>
      </p:grpSp>
      <p:grpSp>
        <p:nvGrpSpPr>
          <p:cNvPr id="1576" name="Google Shape;1576;p70"/>
          <p:cNvGrpSpPr/>
          <p:nvPr/>
        </p:nvGrpSpPr>
        <p:grpSpPr>
          <a:xfrm>
            <a:off x="10959306" y="4885044"/>
            <a:ext cx="220921" cy="253916"/>
            <a:chOff x="6998875" y="1871518"/>
            <a:chExt cx="220921" cy="253916"/>
          </a:xfrm>
        </p:grpSpPr>
        <p:sp>
          <p:nvSpPr>
            <p:cNvPr id="1577" name="Google Shape;1577;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78" name="Google Shape;1578;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4</a:t>
              </a:r>
              <a:endParaRPr/>
            </a:p>
          </p:txBody>
        </p:sp>
      </p:grpSp>
      <p:sp>
        <p:nvSpPr>
          <p:cNvPr id="1579" name="Google Shape;1579;p70"/>
          <p:cNvSpPr/>
          <p:nvPr/>
        </p:nvSpPr>
        <p:spPr>
          <a:xfrm>
            <a:off x="10298972" y="4493991"/>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Cusco</a:t>
            </a:r>
            <a:endParaRPr/>
          </a:p>
        </p:txBody>
      </p:sp>
      <p:grpSp>
        <p:nvGrpSpPr>
          <p:cNvPr id="1580" name="Google Shape;1580;p70"/>
          <p:cNvGrpSpPr/>
          <p:nvPr/>
        </p:nvGrpSpPr>
        <p:grpSpPr>
          <a:xfrm>
            <a:off x="11410538" y="5059349"/>
            <a:ext cx="198000" cy="253916"/>
            <a:chOff x="7669562" y="1364666"/>
            <a:chExt cx="198000" cy="253916"/>
          </a:xfrm>
        </p:grpSpPr>
        <p:sp>
          <p:nvSpPr>
            <p:cNvPr id="1581" name="Google Shape;1581;p70"/>
            <p:cNvSpPr/>
            <p:nvPr/>
          </p:nvSpPr>
          <p:spPr>
            <a:xfrm>
              <a:off x="7678562" y="1399870"/>
              <a:ext cx="180000" cy="180000"/>
            </a:xfrm>
            <a:prstGeom prst="ellipse">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82" name="Google Shape;1582;p70"/>
            <p:cNvSpPr txBox="1"/>
            <p:nvPr/>
          </p:nvSpPr>
          <p:spPr>
            <a:xfrm>
              <a:off x="7669562" y="136466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3</a:t>
              </a:r>
              <a:endParaRPr/>
            </a:p>
          </p:txBody>
        </p:sp>
      </p:grpSp>
      <p:grpSp>
        <p:nvGrpSpPr>
          <p:cNvPr id="1583" name="Google Shape;1583;p70"/>
          <p:cNvGrpSpPr/>
          <p:nvPr/>
        </p:nvGrpSpPr>
        <p:grpSpPr>
          <a:xfrm>
            <a:off x="11314327" y="5243589"/>
            <a:ext cx="201433" cy="253916"/>
            <a:chOff x="7738261" y="1695126"/>
            <a:chExt cx="201433" cy="253916"/>
          </a:xfrm>
        </p:grpSpPr>
        <p:sp>
          <p:nvSpPr>
            <p:cNvPr id="1584" name="Google Shape;1584;p70"/>
            <p:cNvSpPr/>
            <p:nvPr/>
          </p:nvSpPr>
          <p:spPr>
            <a:xfrm>
              <a:off x="7741694" y="1727354"/>
              <a:ext cx="198000" cy="198000"/>
            </a:xfrm>
            <a:prstGeom prst="ellipse">
              <a:avLst/>
            </a:prstGeom>
            <a:solidFill>
              <a:srgbClr val="2E75B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85" name="Google Shape;1585;p70"/>
            <p:cNvSpPr txBox="1"/>
            <p:nvPr/>
          </p:nvSpPr>
          <p:spPr>
            <a:xfrm>
              <a:off x="7738261" y="1695126"/>
              <a:ext cx="198000" cy="25391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2</a:t>
              </a:r>
              <a:endParaRPr/>
            </a:p>
          </p:txBody>
        </p:sp>
      </p:grpSp>
      <p:grpSp>
        <p:nvGrpSpPr>
          <p:cNvPr id="1586" name="Google Shape;1586;p70"/>
          <p:cNvGrpSpPr/>
          <p:nvPr/>
        </p:nvGrpSpPr>
        <p:grpSpPr>
          <a:xfrm>
            <a:off x="11299628" y="5463493"/>
            <a:ext cx="220921" cy="253916"/>
            <a:chOff x="6998875" y="1871518"/>
            <a:chExt cx="220921" cy="253916"/>
          </a:xfrm>
        </p:grpSpPr>
        <p:sp>
          <p:nvSpPr>
            <p:cNvPr id="1587" name="Google Shape;1587;p70"/>
            <p:cNvSpPr/>
            <p:nvPr/>
          </p:nvSpPr>
          <p:spPr>
            <a:xfrm>
              <a:off x="7039796" y="1904152"/>
              <a:ext cx="180000" cy="180000"/>
            </a:xfrm>
            <a:prstGeom prst="ellipse">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1588" name="Google Shape;1588;p70"/>
            <p:cNvSpPr txBox="1"/>
            <p:nvPr/>
          </p:nvSpPr>
          <p:spPr>
            <a:xfrm>
              <a:off x="6998875" y="1871518"/>
              <a:ext cx="184721" cy="25391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s-ES" sz="1050" b="1" i="0" u="none" strike="noStrike" cap="none">
                  <a:solidFill>
                    <a:schemeClr val="lt1"/>
                  </a:solidFill>
                  <a:latin typeface="Arial Narrow"/>
                  <a:ea typeface="Arial Narrow"/>
                  <a:cs typeface="Arial Narrow"/>
                  <a:sym typeface="Arial Narrow"/>
                </a:rPr>
                <a:t>8</a:t>
              </a:r>
              <a:endParaRPr/>
            </a:p>
          </p:txBody>
        </p:sp>
      </p:grpSp>
      <p:sp>
        <p:nvSpPr>
          <p:cNvPr id="1589" name="Google Shape;1589;p70"/>
          <p:cNvSpPr/>
          <p:nvPr/>
        </p:nvSpPr>
        <p:spPr>
          <a:xfrm>
            <a:off x="11130620" y="5204271"/>
            <a:ext cx="1054901" cy="319428"/>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es-ES" sz="800" b="1" i="0" u="none" strike="noStrike" cap="none">
                <a:solidFill>
                  <a:schemeClr val="dk1"/>
                </a:solidFill>
                <a:latin typeface="Montserrat"/>
                <a:ea typeface="Montserrat"/>
                <a:cs typeface="Montserrat"/>
                <a:sym typeface="Montserrat"/>
              </a:rPr>
              <a:t>Puno</a:t>
            </a:r>
            <a:endParaRPr/>
          </a:p>
        </p:txBody>
      </p:sp>
      <p:grpSp>
        <p:nvGrpSpPr>
          <p:cNvPr id="1590" name="Google Shape;1590;p70"/>
          <p:cNvGrpSpPr/>
          <p:nvPr/>
        </p:nvGrpSpPr>
        <p:grpSpPr>
          <a:xfrm>
            <a:off x="6078769" y="4632565"/>
            <a:ext cx="2912156" cy="1805618"/>
            <a:chOff x="6387549" y="4480926"/>
            <a:chExt cx="2632304" cy="1805618"/>
          </a:xfrm>
        </p:grpSpPr>
        <p:grpSp>
          <p:nvGrpSpPr>
            <p:cNvPr id="1591" name="Google Shape;1591;p70"/>
            <p:cNvGrpSpPr/>
            <p:nvPr/>
          </p:nvGrpSpPr>
          <p:grpSpPr>
            <a:xfrm>
              <a:off x="6387549" y="4493469"/>
              <a:ext cx="2632304" cy="1793075"/>
              <a:chOff x="6387549" y="4493469"/>
              <a:chExt cx="2632304" cy="1793075"/>
            </a:xfrm>
          </p:grpSpPr>
          <p:grpSp>
            <p:nvGrpSpPr>
              <p:cNvPr id="1592" name="Google Shape;1592;p70"/>
              <p:cNvGrpSpPr/>
              <p:nvPr/>
            </p:nvGrpSpPr>
            <p:grpSpPr>
              <a:xfrm>
                <a:off x="6387549" y="4493469"/>
                <a:ext cx="1180197" cy="1772924"/>
                <a:chOff x="6387549" y="4529791"/>
                <a:chExt cx="1180197" cy="1772924"/>
              </a:xfrm>
            </p:grpSpPr>
            <p:sp>
              <p:nvSpPr>
                <p:cNvPr id="1593" name="Google Shape;1593;p70"/>
                <p:cNvSpPr txBox="1"/>
                <p:nvPr/>
              </p:nvSpPr>
              <p:spPr>
                <a:xfrm>
                  <a:off x="6410946" y="4529791"/>
                  <a:ext cx="1156800" cy="442200"/>
                </a:xfrm>
                <a:prstGeom prst="rect">
                  <a:avLst/>
                </a:prstGeom>
                <a:noFill/>
                <a:ln>
                  <a:noFill/>
                </a:ln>
              </p:spPr>
              <p:txBody>
                <a:bodyPr spcFirstLastPara="1" wrap="square" lIns="0" tIns="11225" rIns="0" bIns="0" anchor="t" anchorCtr="0">
                  <a:spAutoFit/>
                </a:bodyPr>
                <a:lstStyle/>
                <a:p>
                  <a:pPr marL="12700" marR="0" lvl="0" indent="0" algn="ctr" rtl="0">
                    <a:lnSpc>
                      <a:spcPct val="100000"/>
                    </a:lnSpc>
                    <a:spcBef>
                      <a:spcPts val="0"/>
                    </a:spcBef>
                    <a:spcAft>
                      <a:spcPts val="0"/>
                    </a:spcAft>
                    <a:buClr>
                      <a:srgbClr val="000000"/>
                    </a:buClr>
                    <a:buSzPts val="3600"/>
                    <a:buFont typeface="Arial"/>
                    <a:buNone/>
                  </a:pPr>
                  <a:r>
                    <a:rPr lang="es-ES" sz="1400" b="1" i="0" u="none" strike="noStrike" cap="none">
                      <a:solidFill>
                        <a:srgbClr val="C00000"/>
                      </a:solidFill>
                      <a:latin typeface="Calibri"/>
                      <a:ea typeface="Calibri"/>
                      <a:cs typeface="Calibri"/>
                      <a:sym typeface="Calibri"/>
                    </a:rPr>
                    <a:t>Obras</a:t>
                  </a:r>
                  <a:endParaRPr b="1">
                    <a:solidFill>
                      <a:srgbClr val="C00000"/>
                    </a:solidFill>
                    <a:latin typeface="Calibri"/>
                    <a:ea typeface="Calibri"/>
                    <a:cs typeface="Calibri"/>
                    <a:sym typeface="Calibri"/>
                  </a:endParaRPr>
                </a:p>
                <a:p>
                  <a:pPr marL="12700" marR="0" lvl="0" indent="0" algn="ctr" rtl="0">
                    <a:lnSpc>
                      <a:spcPct val="100000"/>
                    </a:lnSpc>
                    <a:spcBef>
                      <a:spcPts val="0"/>
                    </a:spcBef>
                    <a:spcAft>
                      <a:spcPts val="0"/>
                    </a:spcAft>
                    <a:buClr>
                      <a:srgbClr val="000000"/>
                    </a:buClr>
                    <a:buSzPts val="3600"/>
                    <a:buFont typeface="Arial"/>
                    <a:buNone/>
                  </a:pPr>
                  <a:r>
                    <a:rPr lang="es-ES" sz="1400" b="1" i="0" u="none" strike="noStrike" cap="none">
                      <a:solidFill>
                        <a:srgbClr val="C00000"/>
                      </a:solidFill>
                      <a:latin typeface="Calibri"/>
                      <a:ea typeface="Calibri"/>
                      <a:cs typeface="Calibri"/>
                      <a:sym typeface="Calibri"/>
                    </a:rPr>
                    <a:t>Concluidas</a:t>
                  </a:r>
                  <a:endParaRPr sz="300" b="1" i="0" u="none" strike="noStrike" cap="none">
                    <a:solidFill>
                      <a:srgbClr val="C00000"/>
                    </a:solidFill>
                    <a:latin typeface="Calibri"/>
                    <a:ea typeface="Calibri"/>
                    <a:cs typeface="Calibri"/>
                    <a:sym typeface="Calibri"/>
                  </a:endParaRPr>
                </a:p>
              </p:txBody>
            </p:sp>
            <p:sp>
              <p:nvSpPr>
                <p:cNvPr id="1594" name="Google Shape;1594;p70"/>
                <p:cNvSpPr txBox="1"/>
                <p:nvPr/>
              </p:nvSpPr>
              <p:spPr>
                <a:xfrm>
                  <a:off x="6387549" y="5184960"/>
                  <a:ext cx="1156800" cy="442222"/>
                </a:xfrm>
                <a:prstGeom prst="rect">
                  <a:avLst/>
                </a:prstGeom>
                <a:noFill/>
                <a:ln>
                  <a:noFill/>
                </a:ln>
              </p:spPr>
              <p:txBody>
                <a:bodyPr spcFirstLastPara="1" wrap="square" lIns="0" tIns="11225" rIns="0" bIns="0" anchor="t" anchorCtr="0">
                  <a:spAutoFit/>
                </a:bodyPr>
                <a:lstStyle/>
                <a:p>
                  <a:pPr marL="12700" marR="0" lvl="0" indent="0" algn="ctr" rtl="0">
                    <a:lnSpc>
                      <a:spcPct val="100000"/>
                    </a:lnSpc>
                    <a:spcBef>
                      <a:spcPts val="0"/>
                    </a:spcBef>
                    <a:spcAft>
                      <a:spcPts val="0"/>
                    </a:spcAft>
                    <a:buClr>
                      <a:srgbClr val="000000"/>
                    </a:buClr>
                    <a:buSzPts val="3600"/>
                    <a:buFont typeface="Arial"/>
                    <a:buNone/>
                  </a:pPr>
                  <a:r>
                    <a:rPr lang="es-ES" sz="1400" b="1" i="0" u="none" strike="noStrike" cap="none">
                      <a:solidFill>
                        <a:srgbClr val="253E7B"/>
                      </a:solidFill>
                      <a:latin typeface="Calibri"/>
                      <a:ea typeface="Calibri"/>
                      <a:cs typeface="Calibri"/>
                      <a:sym typeface="Calibri"/>
                    </a:rPr>
                    <a:t>Obras En Ejecución</a:t>
                  </a:r>
                  <a:endParaRPr sz="300" b="1" i="0" u="none" strike="noStrike" cap="none">
                    <a:solidFill>
                      <a:srgbClr val="253E7B"/>
                    </a:solidFill>
                    <a:latin typeface="Calibri"/>
                    <a:ea typeface="Calibri"/>
                    <a:cs typeface="Calibri"/>
                    <a:sym typeface="Calibri"/>
                  </a:endParaRPr>
                </a:p>
              </p:txBody>
            </p:sp>
            <p:sp>
              <p:nvSpPr>
                <p:cNvPr id="1595" name="Google Shape;1595;p70"/>
                <p:cNvSpPr txBox="1"/>
                <p:nvPr/>
              </p:nvSpPr>
              <p:spPr>
                <a:xfrm>
                  <a:off x="6406948" y="5860493"/>
                  <a:ext cx="1156800" cy="442222"/>
                </a:xfrm>
                <a:prstGeom prst="rect">
                  <a:avLst/>
                </a:prstGeom>
                <a:noFill/>
                <a:ln>
                  <a:noFill/>
                </a:ln>
              </p:spPr>
              <p:txBody>
                <a:bodyPr spcFirstLastPara="1" wrap="square" lIns="0" tIns="11225" rIns="0" bIns="0" anchor="t" anchorCtr="0">
                  <a:spAutoFit/>
                </a:bodyPr>
                <a:lstStyle/>
                <a:p>
                  <a:pPr marL="12700" marR="0" lvl="0" indent="0" algn="ctr" rtl="0">
                    <a:lnSpc>
                      <a:spcPct val="100000"/>
                    </a:lnSpc>
                    <a:spcBef>
                      <a:spcPts val="0"/>
                    </a:spcBef>
                    <a:spcAft>
                      <a:spcPts val="0"/>
                    </a:spcAft>
                    <a:buClr>
                      <a:srgbClr val="000000"/>
                    </a:buClr>
                    <a:buSzPts val="3600"/>
                    <a:buFont typeface="Arial"/>
                    <a:buNone/>
                  </a:pPr>
                  <a:r>
                    <a:rPr lang="es-ES" sz="1400" b="1" i="0" u="none" strike="noStrike" cap="none">
                      <a:solidFill>
                        <a:srgbClr val="548135"/>
                      </a:solidFill>
                      <a:latin typeface="Calibri"/>
                      <a:ea typeface="Calibri"/>
                      <a:cs typeface="Calibri"/>
                      <a:sym typeface="Calibri"/>
                    </a:rPr>
                    <a:t>Obras en Actos Previos</a:t>
                  </a:r>
                  <a:endParaRPr sz="300" b="1" i="0" u="none" strike="noStrike" cap="none">
                    <a:solidFill>
                      <a:srgbClr val="548135"/>
                    </a:solidFill>
                    <a:latin typeface="Calibri"/>
                    <a:ea typeface="Calibri"/>
                    <a:cs typeface="Calibri"/>
                    <a:sym typeface="Calibri"/>
                  </a:endParaRPr>
                </a:p>
              </p:txBody>
            </p:sp>
          </p:grpSp>
          <p:grpSp>
            <p:nvGrpSpPr>
              <p:cNvPr id="1596" name="Google Shape;1596;p70"/>
              <p:cNvGrpSpPr/>
              <p:nvPr/>
            </p:nvGrpSpPr>
            <p:grpSpPr>
              <a:xfrm>
                <a:off x="7810682" y="4539111"/>
                <a:ext cx="1207681" cy="653995"/>
                <a:chOff x="7810682" y="4531724"/>
                <a:chExt cx="1207681" cy="653995"/>
              </a:xfrm>
            </p:grpSpPr>
            <p:pic>
              <p:nvPicPr>
                <p:cNvPr id="1597" name="Google Shape;1597;p70"/>
                <p:cNvPicPr preferRelativeResize="0"/>
                <p:nvPr/>
              </p:nvPicPr>
              <p:blipFill rotWithShape="1">
                <a:blip r:embed="rId8">
                  <a:alphaModFix/>
                </a:blip>
                <a:srcRect/>
                <a:stretch/>
              </p:blipFill>
              <p:spPr>
                <a:xfrm>
                  <a:off x="7810682" y="4586309"/>
                  <a:ext cx="295717" cy="295717"/>
                </a:xfrm>
                <a:prstGeom prst="rect">
                  <a:avLst/>
                </a:prstGeom>
                <a:noFill/>
                <a:ln>
                  <a:noFill/>
                </a:ln>
              </p:spPr>
            </p:pic>
            <p:sp>
              <p:nvSpPr>
                <p:cNvPr id="1598" name="Google Shape;1598;p70"/>
                <p:cNvSpPr txBox="1"/>
                <p:nvPr/>
              </p:nvSpPr>
              <p:spPr>
                <a:xfrm>
                  <a:off x="8153069" y="4531724"/>
                  <a:ext cx="865294" cy="653995"/>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1400" b="1" i="0" u="none" strike="noStrike" cap="none">
                      <a:solidFill>
                        <a:srgbClr val="253E7B"/>
                      </a:solidFill>
                      <a:latin typeface="Montserrat"/>
                      <a:ea typeface="Montserrat"/>
                      <a:cs typeface="Montserrat"/>
                      <a:sym typeface="Montserrat"/>
                    </a:rPr>
                    <a:t>19</a:t>
                  </a:r>
                  <a:r>
                    <a:rPr lang="es-ES" sz="1200" b="1" i="0" u="none" strike="noStrike" cap="none">
                      <a:solidFill>
                        <a:srgbClr val="253E7B"/>
                      </a:solidFill>
                      <a:latin typeface="Montserrat"/>
                      <a:ea typeface="Montserrat"/>
                      <a:cs typeface="Montserrat"/>
                      <a:sym typeface="Montserrat"/>
                    </a:rPr>
                    <a:t> Proyectos</a:t>
                  </a:r>
                  <a:endParaRPr sz="1200" b="1" i="0" u="none" strike="noStrike" cap="none">
                    <a:solidFill>
                      <a:srgbClr val="253E7B"/>
                    </a:solidFill>
                    <a:latin typeface="Montserrat"/>
                    <a:ea typeface="Montserrat"/>
                    <a:cs typeface="Montserrat"/>
                    <a:sym typeface="Montserrat"/>
                  </a:endParaRPr>
                </a:p>
              </p:txBody>
            </p:sp>
          </p:grpSp>
          <p:grpSp>
            <p:nvGrpSpPr>
              <p:cNvPr id="1599" name="Google Shape;1599;p70"/>
              <p:cNvGrpSpPr/>
              <p:nvPr/>
            </p:nvGrpSpPr>
            <p:grpSpPr>
              <a:xfrm>
                <a:off x="7812172" y="5154272"/>
                <a:ext cx="1207681" cy="469329"/>
                <a:chOff x="7810682" y="4523257"/>
                <a:chExt cx="1207681" cy="469329"/>
              </a:xfrm>
            </p:grpSpPr>
            <p:pic>
              <p:nvPicPr>
                <p:cNvPr id="1600" name="Google Shape;1600;p70"/>
                <p:cNvPicPr preferRelativeResize="0"/>
                <p:nvPr/>
              </p:nvPicPr>
              <p:blipFill rotWithShape="1">
                <a:blip r:embed="rId8">
                  <a:alphaModFix/>
                </a:blip>
                <a:srcRect/>
                <a:stretch/>
              </p:blipFill>
              <p:spPr>
                <a:xfrm>
                  <a:off x="7810682" y="4586309"/>
                  <a:ext cx="295717" cy="295717"/>
                </a:xfrm>
                <a:prstGeom prst="rect">
                  <a:avLst/>
                </a:prstGeom>
                <a:noFill/>
                <a:ln>
                  <a:noFill/>
                </a:ln>
              </p:spPr>
            </p:pic>
            <p:sp>
              <p:nvSpPr>
                <p:cNvPr id="1601" name="Google Shape;1601;p70"/>
                <p:cNvSpPr txBox="1"/>
                <p:nvPr/>
              </p:nvSpPr>
              <p:spPr>
                <a:xfrm>
                  <a:off x="8153069" y="4523257"/>
                  <a:ext cx="865294" cy="469329"/>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1400" b="1" i="0" u="none" strike="noStrike" cap="none">
                      <a:solidFill>
                        <a:srgbClr val="253E7B"/>
                      </a:solidFill>
                      <a:latin typeface="Montserrat"/>
                      <a:ea typeface="Montserrat"/>
                      <a:cs typeface="Montserrat"/>
                      <a:sym typeface="Montserrat"/>
                    </a:rPr>
                    <a:t>49</a:t>
                  </a:r>
                  <a:r>
                    <a:rPr lang="es-ES" sz="1200" b="1" i="0" u="none" strike="noStrike" cap="none">
                      <a:solidFill>
                        <a:srgbClr val="253E7B"/>
                      </a:solidFill>
                      <a:latin typeface="Montserrat"/>
                      <a:ea typeface="Montserrat"/>
                      <a:cs typeface="Montserrat"/>
                      <a:sym typeface="Montserrat"/>
                    </a:rPr>
                    <a:t> Proyectos</a:t>
                  </a:r>
                  <a:endParaRPr sz="1200" b="1" i="0" u="none" strike="noStrike" cap="none">
                    <a:solidFill>
                      <a:srgbClr val="253E7B"/>
                    </a:solidFill>
                    <a:latin typeface="Montserrat"/>
                    <a:ea typeface="Montserrat"/>
                    <a:cs typeface="Montserrat"/>
                    <a:sym typeface="Montserrat"/>
                  </a:endParaRPr>
                </a:p>
              </p:txBody>
            </p:sp>
          </p:grpSp>
          <p:grpSp>
            <p:nvGrpSpPr>
              <p:cNvPr id="1602" name="Google Shape;1602;p70"/>
              <p:cNvGrpSpPr/>
              <p:nvPr/>
            </p:nvGrpSpPr>
            <p:grpSpPr>
              <a:xfrm>
                <a:off x="7812172" y="5817215"/>
                <a:ext cx="1207681" cy="469329"/>
                <a:chOff x="7810682" y="4531724"/>
                <a:chExt cx="1207681" cy="469329"/>
              </a:xfrm>
            </p:grpSpPr>
            <p:pic>
              <p:nvPicPr>
                <p:cNvPr id="1603" name="Google Shape;1603;p70"/>
                <p:cNvPicPr preferRelativeResize="0"/>
                <p:nvPr/>
              </p:nvPicPr>
              <p:blipFill rotWithShape="1">
                <a:blip r:embed="rId8">
                  <a:alphaModFix/>
                </a:blip>
                <a:srcRect/>
                <a:stretch/>
              </p:blipFill>
              <p:spPr>
                <a:xfrm>
                  <a:off x="7810682" y="4586309"/>
                  <a:ext cx="295717" cy="295717"/>
                </a:xfrm>
                <a:prstGeom prst="rect">
                  <a:avLst/>
                </a:prstGeom>
                <a:noFill/>
                <a:ln>
                  <a:noFill/>
                </a:ln>
              </p:spPr>
            </p:pic>
            <p:sp>
              <p:nvSpPr>
                <p:cNvPr id="1604" name="Google Shape;1604;p70"/>
                <p:cNvSpPr txBox="1"/>
                <p:nvPr/>
              </p:nvSpPr>
              <p:spPr>
                <a:xfrm>
                  <a:off x="8153069" y="4531724"/>
                  <a:ext cx="865294" cy="469329"/>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1400" b="1" i="0" u="none" strike="noStrike" cap="none">
                      <a:solidFill>
                        <a:srgbClr val="253E7B"/>
                      </a:solidFill>
                      <a:latin typeface="Montserrat"/>
                      <a:ea typeface="Montserrat"/>
                      <a:cs typeface="Montserrat"/>
                      <a:sym typeface="Montserrat"/>
                    </a:rPr>
                    <a:t>90</a:t>
                  </a:r>
                  <a:r>
                    <a:rPr lang="es-ES" sz="1200" b="1" i="0" u="none" strike="noStrike" cap="none">
                      <a:solidFill>
                        <a:srgbClr val="253E7B"/>
                      </a:solidFill>
                      <a:latin typeface="Montserrat"/>
                      <a:ea typeface="Montserrat"/>
                      <a:cs typeface="Montserrat"/>
                      <a:sym typeface="Montserrat"/>
                    </a:rPr>
                    <a:t> Proyectos</a:t>
                  </a:r>
                  <a:endParaRPr sz="1200" b="1" i="0" u="none" strike="noStrike" cap="none">
                    <a:solidFill>
                      <a:srgbClr val="253E7B"/>
                    </a:solidFill>
                    <a:latin typeface="Montserrat"/>
                    <a:ea typeface="Montserrat"/>
                    <a:cs typeface="Montserrat"/>
                    <a:sym typeface="Montserrat"/>
                  </a:endParaRPr>
                </a:p>
              </p:txBody>
            </p:sp>
          </p:grpSp>
        </p:grpSp>
        <p:sp>
          <p:nvSpPr>
            <p:cNvPr id="1605" name="Google Shape;1605;p70"/>
            <p:cNvSpPr/>
            <p:nvPr/>
          </p:nvSpPr>
          <p:spPr>
            <a:xfrm>
              <a:off x="7563748" y="4480926"/>
              <a:ext cx="49622" cy="472169"/>
            </a:xfrm>
            <a:prstGeom prst="rect">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06" name="Google Shape;1606;p70"/>
            <p:cNvSpPr/>
            <p:nvPr/>
          </p:nvSpPr>
          <p:spPr>
            <a:xfrm>
              <a:off x="7574420" y="5163412"/>
              <a:ext cx="49622" cy="472169"/>
            </a:xfrm>
            <a:prstGeom prst="rect">
              <a:avLst/>
            </a:prstGeom>
            <a:solidFill>
              <a:srgbClr val="00206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07" name="Google Shape;1607;p70"/>
            <p:cNvSpPr/>
            <p:nvPr/>
          </p:nvSpPr>
          <p:spPr>
            <a:xfrm>
              <a:off x="7577588" y="5806148"/>
              <a:ext cx="49622" cy="472169"/>
            </a:xfrm>
            <a:prstGeom prst="rect">
              <a:avLst/>
            </a:prstGeom>
            <a:solidFill>
              <a:srgbClr val="54813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608" name="Google Shape;1608;p70"/>
          <p:cNvSpPr/>
          <p:nvPr/>
        </p:nvSpPr>
        <p:spPr>
          <a:xfrm>
            <a:off x="6650150" y="1555276"/>
            <a:ext cx="1282200" cy="1161000"/>
          </a:xfrm>
          <a:prstGeom prst="ellipse">
            <a:avLst/>
          </a:prstGeom>
          <a:solidFill>
            <a:srgbClr val="00939B"/>
          </a:solidFill>
          <a:ln>
            <a:noFill/>
          </a:ln>
        </p:spPr>
        <p:txBody>
          <a:bodyPr spcFirstLastPara="1" wrap="square" lIns="45700" tIns="45700" rIns="457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1" i="0" u="none" strike="noStrike" cap="none">
              <a:solidFill>
                <a:srgbClr val="FFFFFF"/>
              </a:solidFill>
              <a:latin typeface="Calibri"/>
              <a:ea typeface="Calibri"/>
              <a:cs typeface="Calibri"/>
              <a:sym typeface="Calibri"/>
            </a:endParaRPr>
          </a:p>
        </p:txBody>
      </p:sp>
      <p:sp>
        <p:nvSpPr>
          <p:cNvPr id="1609" name="Google Shape;1609;p70"/>
          <p:cNvSpPr txBox="1"/>
          <p:nvPr/>
        </p:nvSpPr>
        <p:spPr>
          <a:xfrm>
            <a:off x="6545426" y="1800821"/>
            <a:ext cx="1536177" cy="1092257"/>
          </a:xfrm>
          <a:prstGeom prst="rect">
            <a:avLst/>
          </a:prstGeom>
          <a:noFill/>
          <a:ln>
            <a:noFill/>
          </a:ln>
        </p:spPr>
        <p:txBody>
          <a:bodyPr spcFirstLastPara="1" wrap="square" lIns="0" tIns="0" rIns="0" bIns="0" anchor="ctr" anchorCtr="0">
            <a:noAutofit/>
          </a:bodyPr>
          <a:lstStyle/>
          <a:p>
            <a:pPr marL="0" marR="0" lvl="0" indent="0" algn="ctr" rtl="0">
              <a:lnSpc>
                <a:spcPct val="80000"/>
              </a:lnSpc>
              <a:spcBef>
                <a:spcPts val="0"/>
              </a:spcBef>
              <a:spcAft>
                <a:spcPts val="0"/>
              </a:spcAft>
              <a:buClr>
                <a:srgbClr val="000000"/>
              </a:buClr>
              <a:buSzPts val="3200"/>
              <a:buFont typeface="Arial"/>
              <a:buNone/>
            </a:pPr>
            <a:r>
              <a:rPr lang="es-ES" sz="3200" b="1" i="0" u="none" strike="noStrike" cap="none" dirty="0">
                <a:solidFill>
                  <a:srgbClr val="FFFFFF"/>
                </a:solidFill>
                <a:latin typeface="Calibri"/>
                <a:ea typeface="Calibri"/>
                <a:cs typeface="Calibri"/>
                <a:sym typeface="Calibri"/>
              </a:rPr>
              <a:t>640.5</a:t>
            </a:r>
            <a:endParaRPr dirty="0"/>
          </a:p>
          <a:p>
            <a:pPr marL="0" marR="0" lvl="0" indent="0" algn="ctr" rtl="0">
              <a:lnSpc>
                <a:spcPct val="80000"/>
              </a:lnSpc>
              <a:spcBef>
                <a:spcPts val="0"/>
              </a:spcBef>
              <a:spcAft>
                <a:spcPts val="0"/>
              </a:spcAft>
              <a:buNone/>
            </a:pPr>
            <a:r>
              <a:rPr lang="es-ES" sz="1400" b="1" i="0" u="none" strike="noStrike" cap="none" dirty="0">
                <a:solidFill>
                  <a:srgbClr val="FFFFFF"/>
                </a:solidFill>
                <a:latin typeface="Calibri"/>
                <a:ea typeface="Calibri"/>
                <a:cs typeface="Calibri"/>
                <a:sym typeface="Calibri"/>
              </a:rPr>
              <a:t>Millones</a:t>
            </a:r>
            <a:endParaRPr sz="3200" b="0" i="0" u="none" strike="noStrike" cap="none" dirty="0">
              <a:solidFill>
                <a:srgbClr val="000000"/>
              </a:solidFill>
              <a:latin typeface="Arial"/>
              <a:ea typeface="Arial"/>
              <a:cs typeface="Arial"/>
              <a:sym typeface="Arial"/>
            </a:endParaRPr>
          </a:p>
          <a:p>
            <a:pPr marL="0" marR="0" lvl="0" indent="0" algn="ctr" rtl="0">
              <a:lnSpc>
                <a:spcPct val="80000"/>
              </a:lnSpc>
              <a:spcBef>
                <a:spcPts val="0"/>
              </a:spcBef>
              <a:spcAft>
                <a:spcPts val="0"/>
              </a:spcAft>
              <a:buClr>
                <a:srgbClr val="000000"/>
              </a:buClr>
              <a:buSzPts val="3200"/>
              <a:buFont typeface="Arial"/>
              <a:buNone/>
            </a:pPr>
            <a:endParaRPr sz="3200" b="0" i="0" u="none" strike="noStrike" cap="none" dirty="0">
              <a:solidFill>
                <a:srgbClr val="000000"/>
              </a:solidFill>
              <a:latin typeface="Arial"/>
              <a:ea typeface="Arial"/>
              <a:cs typeface="Arial"/>
              <a:sym typeface="Arial"/>
            </a:endParaRPr>
          </a:p>
        </p:txBody>
      </p:sp>
      <p:pic>
        <p:nvPicPr>
          <p:cNvPr id="1610" name="Google Shape;1610;p70" descr="Google Shape;548;g8a7880ee99_2_361"/>
          <p:cNvPicPr preferRelativeResize="0"/>
          <p:nvPr/>
        </p:nvPicPr>
        <p:blipFill rotWithShape="1">
          <a:blip r:embed="rId9">
            <a:alphaModFix/>
          </a:blip>
          <a:srcRect/>
          <a:stretch/>
        </p:blipFill>
        <p:spPr>
          <a:xfrm>
            <a:off x="7042921" y="1315362"/>
            <a:ext cx="496502" cy="468539"/>
          </a:xfrm>
          <a:prstGeom prst="rect">
            <a:avLst/>
          </a:prstGeom>
          <a:noFill/>
          <a:ln>
            <a:noFill/>
          </a:ln>
        </p:spPr>
      </p:pic>
      <p:grpSp>
        <p:nvGrpSpPr>
          <p:cNvPr id="1611" name="Google Shape;1611;p70"/>
          <p:cNvGrpSpPr/>
          <p:nvPr/>
        </p:nvGrpSpPr>
        <p:grpSpPr>
          <a:xfrm>
            <a:off x="6713863" y="3037326"/>
            <a:ext cx="1217025" cy="1161000"/>
            <a:chOff x="0" y="0"/>
            <a:chExt cx="1622700" cy="1548000"/>
          </a:xfrm>
        </p:grpSpPr>
        <p:sp>
          <p:nvSpPr>
            <p:cNvPr id="1612" name="Google Shape;1612;p70"/>
            <p:cNvSpPr/>
            <p:nvPr/>
          </p:nvSpPr>
          <p:spPr>
            <a:xfrm>
              <a:off x="0" y="0"/>
              <a:ext cx="1622700" cy="1548000"/>
            </a:xfrm>
            <a:prstGeom prst="ellipse">
              <a:avLst/>
            </a:prstGeom>
            <a:solidFill>
              <a:srgbClr val="FF0000"/>
            </a:solidFill>
            <a:ln>
              <a:noFill/>
            </a:ln>
          </p:spPr>
          <p:txBody>
            <a:bodyPr spcFirstLastPara="1" wrap="square" lIns="34275" tIns="34275" rIns="34275" bIns="34275" anchor="ctr" anchorCtr="0">
              <a:noAutofit/>
            </a:bodyPr>
            <a:lstStyle/>
            <a:p>
              <a:pPr marL="0" marR="0" lvl="0" indent="0" algn="ctr" rtl="0">
                <a:lnSpc>
                  <a:spcPct val="100000"/>
                </a:lnSpc>
                <a:spcBef>
                  <a:spcPts val="0"/>
                </a:spcBef>
                <a:spcAft>
                  <a:spcPts val="0"/>
                </a:spcAft>
                <a:buClr>
                  <a:srgbClr val="FFFFFF"/>
                </a:buClr>
                <a:buSzPts val="1000"/>
                <a:buFont typeface="Calibri"/>
                <a:buNone/>
              </a:pPr>
              <a:endParaRPr sz="1000" b="1" i="0" u="none" strike="noStrike" cap="none">
                <a:solidFill>
                  <a:srgbClr val="FFFFFF"/>
                </a:solidFill>
                <a:latin typeface="Calibri"/>
                <a:ea typeface="Calibri"/>
                <a:cs typeface="Calibri"/>
                <a:sym typeface="Calibri"/>
              </a:endParaRPr>
            </a:p>
          </p:txBody>
        </p:sp>
        <p:sp>
          <p:nvSpPr>
            <p:cNvPr id="1613" name="Google Shape;1613;p70"/>
            <p:cNvSpPr txBox="1"/>
            <p:nvPr/>
          </p:nvSpPr>
          <p:spPr>
            <a:xfrm>
              <a:off x="184231" y="292609"/>
              <a:ext cx="1294500" cy="962781"/>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300"/>
                <a:buFont typeface="Calibri"/>
                <a:buNone/>
              </a:pPr>
              <a:r>
                <a:rPr lang="es-ES" sz="1000" b="1" i="0" u="none" strike="noStrike" cap="none">
                  <a:solidFill>
                    <a:srgbClr val="FFFFFF"/>
                  </a:solidFill>
                  <a:latin typeface="Calibri"/>
                  <a:ea typeface="Calibri"/>
                  <a:cs typeface="Calibri"/>
                  <a:sym typeface="Calibri"/>
                </a:rPr>
                <a:t>Más de </a:t>
              </a:r>
              <a:r>
                <a:rPr lang="es-ES" sz="2200" b="1" i="0" u="none" strike="noStrike" cap="none">
                  <a:solidFill>
                    <a:srgbClr val="FFFFFF"/>
                  </a:solidFill>
                  <a:latin typeface="Calibri"/>
                  <a:ea typeface="Calibri"/>
                  <a:cs typeface="Calibri"/>
                  <a:sym typeface="Calibri"/>
                </a:rPr>
                <a:t>400,000</a:t>
              </a:r>
              <a:endParaRPr sz="11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FFFFFF"/>
                </a:buClr>
                <a:buSzPts val="1000"/>
                <a:buFont typeface="Calibri"/>
                <a:buNone/>
              </a:pPr>
              <a:r>
                <a:rPr lang="es-ES" sz="1000" b="1" i="0" u="none" strike="noStrike" cap="none">
                  <a:solidFill>
                    <a:srgbClr val="FFFFFF"/>
                  </a:solidFill>
                  <a:latin typeface="Calibri"/>
                  <a:ea typeface="Calibri"/>
                  <a:cs typeface="Calibri"/>
                  <a:sym typeface="Calibri"/>
                </a:rPr>
                <a:t>Beneficiados</a:t>
              </a:r>
              <a:endParaRPr sz="1100" b="0" i="0" u="none" strike="noStrike" cap="none">
                <a:solidFill>
                  <a:srgbClr val="000000"/>
                </a:solidFill>
                <a:latin typeface="Arial"/>
                <a:ea typeface="Arial"/>
                <a:cs typeface="Arial"/>
                <a:sym typeface="Arial"/>
              </a:endParaRPr>
            </a:p>
          </p:txBody>
        </p:sp>
      </p:grpSp>
      <p:pic>
        <p:nvPicPr>
          <p:cNvPr id="1614" name="Google Shape;1614;p70" descr="Google Shape;548;g8a7880ee99_2_361"/>
          <p:cNvPicPr preferRelativeResize="0"/>
          <p:nvPr/>
        </p:nvPicPr>
        <p:blipFill rotWithShape="1">
          <a:blip r:embed="rId9">
            <a:alphaModFix/>
          </a:blip>
          <a:srcRect/>
          <a:stretch/>
        </p:blipFill>
        <p:spPr>
          <a:xfrm>
            <a:off x="7111084" y="2827904"/>
            <a:ext cx="385462" cy="370764"/>
          </a:xfrm>
          <a:prstGeom prst="rect">
            <a:avLst/>
          </a:prstGeom>
          <a:noFill/>
          <a:ln>
            <a:noFill/>
          </a:ln>
        </p:spPr>
      </p:pic>
      <p:sp>
        <p:nvSpPr>
          <p:cNvPr id="1615" name="Google Shape;1615;p70"/>
          <p:cNvSpPr txBox="1"/>
          <p:nvPr/>
        </p:nvSpPr>
        <p:spPr>
          <a:xfrm>
            <a:off x="320052" y="868602"/>
            <a:ext cx="6337923" cy="396257"/>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dirty="0">
                <a:solidFill>
                  <a:srgbClr val="264478"/>
                </a:solidFill>
                <a:latin typeface="Calibri"/>
                <a:ea typeface="Calibri"/>
                <a:cs typeface="Calibri"/>
                <a:sym typeface="Calibri"/>
              </a:rPr>
              <a:t>Proyectos de Infraestructura Urbana</a:t>
            </a:r>
            <a:endParaRPr sz="1400" b="0" i="0" u="none" strike="noStrike" cap="none" dirty="0">
              <a:solidFill>
                <a:srgbClr val="000000"/>
              </a:solidFill>
              <a:latin typeface="Calibri"/>
              <a:ea typeface="Calibri"/>
              <a:cs typeface="Calibri"/>
              <a:sym typeface="Calibri"/>
            </a:endParaRPr>
          </a:p>
        </p:txBody>
      </p:sp>
      <p:pic>
        <p:nvPicPr>
          <p:cNvPr id="1616" name="Google Shape;1616;p70"/>
          <p:cNvPicPr preferRelativeResize="0"/>
          <p:nvPr/>
        </p:nvPicPr>
        <p:blipFill rotWithShape="1">
          <a:blip r:embed="rId10">
            <a:alphaModFix/>
          </a:blip>
          <a:srcRect/>
          <a:stretch/>
        </p:blipFill>
        <p:spPr>
          <a:xfrm rot="10800000" flipH="1">
            <a:off x="355671" y="1335091"/>
            <a:ext cx="5356475" cy="53150"/>
          </a:xfrm>
          <a:prstGeom prst="rect">
            <a:avLst/>
          </a:prstGeom>
          <a:noFill/>
          <a:ln>
            <a:noFill/>
          </a:ln>
        </p:spPr>
      </p:pic>
      <p:sp>
        <p:nvSpPr>
          <p:cNvPr id="1617" name="Google Shape;1617;p70"/>
          <p:cNvSpPr txBox="1"/>
          <p:nvPr/>
        </p:nvSpPr>
        <p:spPr>
          <a:xfrm>
            <a:off x="271700" y="1318842"/>
            <a:ext cx="6152561" cy="461635"/>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1800" b="1" i="0" u="none" strike="noStrike" cap="none" dirty="0">
                <a:solidFill>
                  <a:srgbClr val="595959"/>
                </a:solidFill>
                <a:latin typeface="Calibri"/>
                <a:ea typeface="Calibri"/>
                <a:cs typeface="Calibri"/>
                <a:sym typeface="Calibri"/>
              </a:rPr>
              <a:t>Programa de Mejoramiento Integral de Barrios</a:t>
            </a:r>
            <a:endParaRPr sz="1800" b="1" i="0" u="none" strike="noStrike" cap="none" dirty="0">
              <a:solidFill>
                <a:srgbClr val="595959"/>
              </a:solidFill>
              <a:latin typeface="Calibri"/>
              <a:ea typeface="Calibri"/>
              <a:cs typeface="Calibri"/>
              <a:sym typeface="Calibri"/>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621"/>
        <p:cNvGrpSpPr/>
        <p:nvPr/>
      </p:nvGrpSpPr>
      <p:grpSpPr>
        <a:xfrm>
          <a:off x="0" y="0"/>
          <a:ext cx="0" cy="0"/>
          <a:chOff x="0" y="0"/>
          <a:chExt cx="0" cy="0"/>
        </a:xfrm>
      </p:grpSpPr>
      <p:pic>
        <p:nvPicPr>
          <p:cNvPr id="1622" name="Google Shape;1622;p74"/>
          <p:cNvPicPr preferRelativeResize="0"/>
          <p:nvPr/>
        </p:nvPicPr>
        <p:blipFill rotWithShape="1">
          <a:blip r:embed="rId3">
            <a:alphaModFix/>
          </a:blip>
          <a:srcRect t="48145"/>
          <a:stretch/>
        </p:blipFill>
        <p:spPr>
          <a:xfrm>
            <a:off x="0" y="142875"/>
            <a:ext cx="12192000" cy="782725"/>
          </a:xfrm>
          <a:prstGeom prst="rect">
            <a:avLst/>
          </a:prstGeom>
          <a:noFill/>
          <a:ln>
            <a:noFill/>
          </a:ln>
        </p:spPr>
      </p:pic>
      <p:grpSp>
        <p:nvGrpSpPr>
          <p:cNvPr id="1623" name="Google Shape;1623;p74"/>
          <p:cNvGrpSpPr/>
          <p:nvPr/>
        </p:nvGrpSpPr>
        <p:grpSpPr>
          <a:xfrm>
            <a:off x="0" y="11"/>
            <a:ext cx="12192000" cy="720328"/>
            <a:chOff x="0" y="11"/>
            <a:chExt cx="12192000" cy="720328"/>
          </a:xfrm>
        </p:grpSpPr>
        <p:pic>
          <p:nvPicPr>
            <p:cNvPr id="1624" name="Google Shape;1624;p74"/>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625" name="Google Shape;1625;p74"/>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26" name="Google Shape;1626;p74"/>
            <p:cNvPicPr preferRelativeResize="0"/>
            <p:nvPr/>
          </p:nvPicPr>
          <p:blipFill rotWithShape="1">
            <a:blip r:embed="rId5">
              <a:alphaModFix/>
            </a:blip>
            <a:srcRect l="3403" t="3429" r="75680" b="85156"/>
            <a:stretch/>
          </p:blipFill>
          <p:spPr>
            <a:xfrm>
              <a:off x="358300" y="131850"/>
              <a:ext cx="1654876" cy="507951"/>
            </a:xfrm>
            <a:prstGeom prst="rect">
              <a:avLst/>
            </a:prstGeom>
            <a:noFill/>
            <a:ln>
              <a:noFill/>
            </a:ln>
          </p:spPr>
        </p:pic>
        <p:pic>
          <p:nvPicPr>
            <p:cNvPr id="1627" name="Google Shape;1627;p74"/>
            <p:cNvPicPr preferRelativeResize="0"/>
            <p:nvPr/>
          </p:nvPicPr>
          <p:blipFill rotWithShape="1">
            <a:blip r:embed="rId5">
              <a:alphaModFix/>
            </a:blip>
            <a:srcRect l="46394" t="3429" r="39336" b="85156"/>
            <a:stretch/>
          </p:blipFill>
          <p:spPr>
            <a:xfrm>
              <a:off x="5550375" y="131850"/>
              <a:ext cx="1128873" cy="507951"/>
            </a:xfrm>
            <a:prstGeom prst="rect">
              <a:avLst/>
            </a:prstGeom>
            <a:noFill/>
            <a:ln>
              <a:noFill/>
            </a:ln>
          </p:spPr>
        </p:pic>
        <p:pic>
          <p:nvPicPr>
            <p:cNvPr id="1628" name="Google Shape;1628;p74"/>
            <p:cNvPicPr preferRelativeResize="0"/>
            <p:nvPr/>
          </p:nvPicPr>
          <p:blipFill rotWithShape="1">
            <a:blip r:embed="rId5">
              <a:alphaModFix/>
            </a:blip>
            <a:srcRect l="80757" t="3429" r="3428" b="85156"/>
            <a:stretch/>
          </p:blipFill>
          <p:spPr>
            <a:xfrm>
              <a:off x="10685868" y="131850"/>
              <a:ext cx="1251200" cy="507951"/>
            </a:xfrm>
            <a:prstGeom prst="rect">
              <a:avLst/>
            </a:prstGeom>
            <a:noFill/>
            <a:ln>
              <a:noFill/>
            </a:ln>
          </p:spPr>
        </p:pic>
      </p:grpSp>
      <p:sp>
        <p:nvSpPr>
          <p:cNvPr id="1629" name="Google Shape;1629;p74"/>
          <p:cNvSpPr txBox="1"/>
          <p:nvPr/>
        </p:nvSpPr>
        <p:spPr>
          <a:xfrm>
            <a:off x="268012" y="852425"/>
            <a:ext cx="9809100"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dirty="0">
                <a:solidFill>
                  <a:srgbClr val="264478"/>
                </a:solidFill>
                <a:latin typeface="Calibri"/>
                <a:ea typeface="Calibri"/>
                <a:cs typeface="Calibri"/>
                <a:sym typeface="Calibri"/>
              </a:rPr>
              <a:t>Formalidad de la Propiedad Urbana</a:t>
            </a:r>
            <a:endParaRPr sz="2100" b="1" i="0" u="none" strike="noStrike" cap="none" dirty="0">
              <a:solidFill>
                <a:srgbClr val="264478"/>
              </a:solidFill>
              <a:latin typeface="Calibri"/>
              <a:ea typeface="Calibri"/>
              <a:cs typeface="Calibri"/>
              <a:sym typeface="Calibri"/>
            </a:endParaRPr>
          </a:p>
        </p:txBody>
      </p:sp>
      <p:sp>
        <p:nvSpPr>
          <p:cNvPr id="1632" name="Google Shape;1632;p74"/>
          <p:cNvSpPr txBox="1"/>
          <p:nvPr/>
        </p:nvSpPr>
        <p:spPr>
          <a:xfrm>
            <a:off x="6656130" y="712402"/>
            <a:ext cx="42615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0" i="0" u="none" strike="noStrike" cap="none" dirty="0">
                <a:solidFill>
                  <a:srgbClr val="000000"/>
                </a:solidFill>
                <a:latin typeface="Montserrat"/>
                <a:ea typeface="Montserrat"/>
                <a:cs typeface="Montserrat"/>
                <a:sym typeface="Montserrat"/>
              </a:rPr>
              <a:t>Nota: Incluye títulos y transferencias</a:t>
            </a:r>
            <a:endParaRPr sz="1400" b="0" i="0" u="none" strike="noStrike" cap="none" dirty="0">
              <a:solidFill>
                <a:srgbClr val="000000"/>
              </a:solidFill>
              <a:latin typeface="Arial"/>
              <a:ea typeface="Arial"/>
              <a:cs typeface="Arial"/>
              <a:sym typeface="Arial"/>
            </a:endParaRPr>
          </a:p>
          <a:p>
            <a:pPr marL="342900" marR="0" lvl="0" indent="-342900" algn="l" rtl="0">
              <a:lnSpc>
                <a:spcPct val="100000"/>
              </a:lnSpc>
              <a:spcBef>
                <a:spcPts val="0"/>
              </a:spcBef>
              <a:spcAft>
                <a:spcPts val="0"/>
              </a:spcAft>
              <a:buClr>
                <a:srgbClr val="000000"/>
              </a:buClr>
              <a:buSzPts val="700"/>
              <a:buFont typeface="Arial"/>
              <a:buAutoNum type="arabicParenBoth"/>
            </a:pPr>
            <a:r>
              <a:rPr lang="es-ES" sz="700" b="0" i="0" u="none" strike="noStrike" cap="none" dirty="0">
                <a:solidFill>
                  <a:srgbClr val="000000"/>
                </a:solidFill>
                <a:latin typeface="Montserrat"/>
                <a:ea typeface="Montserrat"/>
                <a:cs typeface="Montserrat"/>
                <a:sym typeface="Montserrat"/>
              </a:rPr>
              <a:t>Avance sobre registros ejecutados y en proceso</a:t>
            </a:r>
            <a:endParaRPr sz="700" b="0" i="0" u="none" strike="noStrike" cap="none" dirty="0">
              <a:solidFill>
                <a:srgbClr val="000000"/>
              </a:solidFill>
              <a:latin typeface="Montserrat"/>
              <a:ea typeface="Montserrat"/>
              <a:cs typeface="Montserrat"/>
              <a:sym typeface="Montserrat"/>
            </a:endParaRPr>
          </a:p>
        </p:txBody>
      </p:sp>
      <p:pic>
        <p:nvPicPr>
          <p:cNvPr id="1633" name="Google Shape;1633;p74"/>
          <p:cNvPicPr preferRelativeResize="0"/>
          <p:nvPr/>
        </p:nvPicPr>
        <p:blipFill rotWithShape="1">
          <a:blip r:embed="rId6">
            <a:alphaModFix/>
          </a:blip>
          <a:srcRect/>
          <a:stretch/>
        </p:blipFill>
        <p:spPr>
          <a:xfrm rot="10800000" flipH="1">
            <a:off x="320053" y="1388517"/>
            <a:ext cx="5356475" cy="53150"/>
          </a:xfrm>
          <a:prstGeom prst="rect">
            <a:avLst/>
          </a:prstGeom>
          <a:noFill/>
          <a:ln>
            <a:noFill/>
          </a:ln>
        </p:spPr>
      </p:pic>
      <p:sp>
        <p:nvSpPr>
          <p:cNvPr id="1634" name="Google Shape;1634;p74"/>
          <p:cNvSpPr txBox="1"/>
          <p:nvPr/>
        </p:nvSpPr>
        <p:spPr>
          <a:xfrm>
            <a:off x="332569" y="1388516"/>
            <a:ext cx="6152700" cy="4617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1800" b="1" i="0" u="none" strike="noStrike" cap="none" dirty="0">
                <a:solidFill>
                  <a:srgbClr val="595959"/>
                </a:solidFill>
                <a:latin typeface="Calibri"/>
                <a:ea typeface="Calibri"/>
                <a:cs typeface="Calibri"/>
                <a:sym typeface="Calibri"/>
              </a:rPr>
              <a:t>COFOPRI</a:t>
            </a:r>
            <a:endParaRPr sz="1800" b="1" i="0" u="none" strike="noStrike" cap="none" dirty="0">
              <a:solidFill>
                <a:srgbClr val="595959"/>
              </a:solidFill>
              <a:latin typeface="Calibri"/>
              <a:ea typeface="Calibri"/>
              <a:cs typeface="Calibri"/>
              <a:sym typeface="Calibri"/>
            </a:endParaRPr>
          </a:p>
        </p:txBody>
      </p:sp>
      <p:pic>
        <p:nvPicPr>
          <p:cNvPr id="24" name="Imagen 23">
            <a:extLst>
              <a:ext uri="{FF2B5EF4-FFF2-40B4-BE49-F238E27FC236}">
                <a16:creationId xmlns:a16="http://schemas.microsoft.com/office/drawing/2014/main" id="{1B556E04-7F06-4345-BBDF-36F9933F574D}"/>
              </a:ext>
            </a:extLst>
          </p:cNvPr>
          <p:cNvPicPr>
            <a:picLocks noChangeAspect="1"/>
          </p:cNvPicPr>
          <p:nvPr/>
        </p:nvPicPr>
        <p:blipFill rotWithShape="1">
          <a:blip r:embed="rId7"/>
          <a:srcRect l="911" t="1509" r="714" b="585"/>
          <a:stretch/>
        </p:blipFill>
        <p:spPr>
          <a:xfrm>
            <a:off x="268012" y="2172979"/>
            <a:ext cx="6090256" cy="4331564"/>
          </a:xfrm>
          <a:prstGeom prst="rect">
            <a:avLst/>
          </a:prstGeom>
        </p:spPr>
      </p:pic>
      <p:grpSp>
        <p:nvGrpSpPr>
          <p:cNvPr id="1637" name="Google Shape;1637;p74"/>
          <p:cNvGrpSpPr/>
          <p:nvPr/>
        </p:nvGrpSpPr>
        <p:grpSpPr>
          <a:xfrm>
            <a:off x="4593782" y="1999335"/>
            <a:ext cx="1355887" cy="1211036"/>
            <a:chOff x="0" y="0"/>
            <a:chExt cx="1622700" cy="1548000"/>
          </a:xfrm>
        </p:grpSpPr>
        <p:sp>
          <p:nvSpPr>
            <p:cNvPr id="1638" name="Google Shape;1638;p74"/>
            <p:cNvSpPr/>
            <p:nvPr/>
          </p:nvSpPr>
          <p:spPr>
            <a:xfrm>
              <a:off x="0" y="0"/>
              <a:ext cx="1622700" cy="1548000"/>
            </a:xfrm>
            <a:prstGeom prst="ellipse">
              <a:avLst/>
            </a:prstGeom>
            <a:solidFill>
              <a:srgbClr val="FF0000"/>
            </a:solidFill>
            <a:ln>
              <a:noFill/>
            </a:ln>
          </p:spPr>
          <p:txBody>
            <a:bodyPr spcFirstLastPara="1" wrap="square" lIns="34275" tIns="34275" rIns="34275" bIns="34275" anchor="ctr" anchorCtr="0">
              <a:noAutofit/>
            </a:bodyPr>
            <a:lstStyle/>
            <a:p>
              <a:pPr marL="0" marR="0" lvl="0" indent="0" algn="ctr" rtl="0">
                <a:lnSpc>
                  <a:spcPct val="100000"/>
                </a:lnSpc>
                <a:spcBef>
                  <a:spcPts val="0"/>
                </a:spcBef>
                <a:spcAft>
                  <a:spcPts val="0"/>
                </a:spcAft>
                <a:buClr>
                  <a:srgbClr val="FFFFFF"/>
                </a:buClr>
                <a:buSzPts val="1000"/>
                <a:buFont typeface="Calibri"/>
                <a:buNone/>
              </a:pPr>
              <a:endParaRPr sz="1000" b="1" i="0" u="none" strike="noStrike" cap="none">
                <a:solidFill>
                  <a:srgbClr val="FFFFFF"/>
                </a:solidFill>
                <a:latin typeface="Calibri"/>
                <a:ea typeface="Calibri"/>
                <a:cs typeface="Calibri"/>
                <a:sym typeface="Calibri"/>
              </a:endParaRPr>
            </a:p>
          </p:txBody>
        </p:sp>
        <p:sp>
          <p:nvSpPr>
            <p:cNvPr id="1639" name="Google Shape;1639;p74"/>
            <p:cNvSpPr txBox="1"/>
            <p:nvPr/>
          </p:nvSpPr>
          <p:spPr>
            <a:xfrm>
              <a:off x="92115" y="330490"/>
              <a:ext cx="1438469" cy="962781"/>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300"/>
                <a:buFont typeface="Calibri"/>
                <a:buNone/>
              </a:pPr>
              <a:r>
                <a:rPr lang="es-MX" sz="2800" b="1" i="0" u="none" strike="noStrike" cap="none" dirty="0">
                  <a:solidFill>
                    <a:srgbClr val="FFFFFF"/>
                  </a:solidFill>
                  <a:latin typeface="Calibri"/>
                  <a:ea typeface="Calibri"/>
                  <a:cs typeface="Calibri"/>
                  <a:sym typeface="Calibri"/>
                </a:rPr>
                <a:t>100,000</a:t>
              </a:r>
              <a:endParaRPr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FFFFFF"/>
                </a:buClr>
                <a:buSzPts val="1000"/>
                <a:buFont typeface="Calibri"/>
                <a:buNone/>
              </a:pPr>
              <a:r>
                <a:rPr lang="es-ES" sz="1200" b="1" i="0" u="none" strike="noStrike" cap="none" dirty="0">
                  <a:solidFill>
                    <a:srgbClr val="FFFFFF"/>
                  </a:solidFill>
                  <a:latin typeface="Calibri"/>
                  <a:ea typeface="Calibri"/>
                  <a:cs typeface="Calibri"/>
                  <a:sym typeface="Calibri"/>
                </a:rPr>
                <a:t>Títulos</a:t>
              </a:r>
              <a:endParaRPr sz="1600" b="0" i="0" u="none" strike="noStrike" cap="none" dirty="0">
                <a:solidFill>
                  <a:srgbClr val="000000"/>
                </a:solidFill>
                <a:latin typeface="Arial"/>
                <a:ea typeface="Arial"/>
                <a:cs typeface="Arial"/>
                <a:sym typeface="Arial"/>
              </a:endParaRPr>
            </a:p>
          </p:txBody>
        </p:sp>
      </p:grpSp>
      <p:pic>
        <p:nvPicPr>
          <p:cNvPr id="1640" name="Google Shape;1640;p74" descr="Google Shape;548;g8a7880ee99_2_361"/>
          <p:cNvPicPr preferRelativeResize="0"/>
          <p:nvPr/>
        </p:nvPicPr>
        <p:blipFill rotWithShape="1">
          <a:blip r:embed="rId8">
            <a:alphaModFix/>
          </a:blip>
          <a:srcRect/>
          <a:stretch/>
        </p:blipFill>
        <p:spPr>
          <a:xfrm>
            <a:off x="5101485" y="1857486"/>
            <a:ext cx="385462" cy="370764"/>
          </a:xfrm>
          <a:prstGeom prst="rect">
            <a:avLst/>
          </a:prstGeom>
          <a:noFill/>
          <a:ln>
            <a:noFill/>
          </a:ln>
        </p:spPr>
      </p:pic>
      <p:sp>
        <p:nvSpPr>
          <p:cNvPr id="1641" name="Google Shape;1641;p74"/>
          <p:cNvSpPr txBox="1"/>
          <p:nvPr/>
        </p:nvSpPr>
        <p:spPr>
          <a:xfrm>
            <a:off x="4670751" y="1583517"/>
            <a:ext cx="1355887" cy="288535"/>
          </a:xfrm>
          <a:prstGeom prst="rect">
            <a:avLst/>
          </a:prstGeom>
          <a:noFill/>
          <a:ln>
            <a:noFill/>
          </a:ln>
        </p:spPr>
        <p:txBody>
          <a:bodyPr spcFirstLastPara="1" wrap="square" lIns="0" tIns="11425" rIns="0" bIns="0" anchor="t" anchorCtr="0">
            <a:spAutoFit/>
          </a:bodyPr>
          <a:lstStyle/>
          <a:p>
            <a:pPr marL="12700" marR="0" lvl="0" indent="0" algn="ctr" rtl="0">
              <a:lnSpc>
                <a:spcPct val="100000"/>
              </a:lnSpc>
              <a:spcBef>
                <a:spcPts val="0"/>
              </a:spcBef>
              <a:spcAft>
                <a:spcPts val="0"/>
              </a:spcAft>
              <a:buClr>
                <a:srgbClr val="000000"/>
              </a:buClr>
              <a:buSzPts val="2400"/>
              <a:buFont typeface="Arial"/>
              <a:buNone/>
            </a:pPr>
            <a:r>
              <a:rPr lang="es-ES" sz="1800" b="1" i="0" u="none" strike="noStrike" cap="none" dirty="0">
                <a:solidFill>
                  <a:srgbClr val="233D79"/>
                </a:solidFill>
                <a:latin typeface="Calibri"/>
                <a:ea typeface="Calibri"/>
                <a:cs typeface="Calibri"/>
                <a:sym typeface="Calibri"/>
              </a:rPr>
              <a:t>Meta 2022</a:t>
            </a:r>
            <a:endParaRPr sz="1600" b="1" i="0" u="none" strike="noStrike" cap="none" dirty="0">
              <a:solidFill>
                <a:srgbClr val="000000"/>
              </a:solidFill>
              <a:latin typeface="Calibri"/>
              <a:ea typeface="Calibri"/>
              <a:cs typeface="Calibri"/>
              <a:sym typeface="Calibri"/>
            </a:endParaRPr>
          </a:p>
        </p:txBody>
      </p:sp>
      <p:sp>
        <p:nvSpPr>
          <p:cNvPr id="25" name="Google Shape;1608;p70">
            <a:extLst>
              <a:ext uri="{FF2B5EF4-FFF2-40B4-BE49-F238E27FC236}">
                <a16:creationId xmlns:a16="http://schemas.microsoft.com/office/drawing/2014/main" id="{118DC7FE-4223-45E1-97D1-62334F16A828}"/>
              </a:ext>
            </a:extLst>
          </p:cNvPr>
          <p:cNvSpPr/>
          <p:nvPr/>
        </p:nvSpPr>
        <p:spPr>
          <a:xfrm>
            <a:off x="9536889" y="5905950"/>
            <a:ext cx="1225307" cy="839292"/>
          </a:xfrm>
          <a:prstGeom prst="ellipse">
            <a:avLst/>
          </a:prstGeom>
          <a:solidFill>
            <a:srgbClr val="00939B"/>
          </a:solidFill>
          <a:ln>
            <a:noFill/>
          </a:ln>
        </p:spPr>
        <p:txBody>
          <a:bodyPr spcFirstLastPara="1" wrap="square" lIns="45700" tIns="45700" rIns="457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1" i="0" u="none" strike="noStrike" cap="none">
              <a:solidFill>
                <a:srgbClr val="FFFFFF"/>
              </a:solidFill>
              <a:latin typeface="Calibri"/>
              <a:ea typeface="Calibri"/>
              <a:cs typeface="Calibri"/>
              <a:sym typeface="Calibri"/>
            </a:endParaRPr>
          </a:p>
        </p:txBody>
      </p:sp>
      <p:sp>
        <p:nvSpPr>
          <p:cNvPr id="26" name="Google Shape;1609;p70">
            <a:extLst>
              <a:ext uri="{FF2B5EF4-FFF2-40B4-BE49-F238E27FC236}">
                <a16:creationId xmlns:a16="http://schemas.microsoft.com/office/drawing/2014/main" id="{E0FE7158-A4D2-4818-96F0-95CF9DF90452}"/>
              </a:ext>
            </a:extLst>
          </p:cNvPr>
          <p:cNvSpPr txBox="1"/>
          <p:nvPr/>
        </p:nvSpPr>
        <p:spPr>
          <a:xfrm>
            <a:off x="9381453" y="5964630"/>
            <a:ext cx="1536177" cy="1092257"/>
          </a:xfrm>
          <a:prstGeom prst="rect">
            <a:avLst/>
          </a:prstGeom>
          <a:noFill/>
          <a:ln>
            <a:noFill/>
          </a:ln>
        </p:spPr>
        <p:txBody>
          <a:bodyPr spcFirstLastPara="1" wrap="square" lIns="0" tIns="0" rIns="0" bIns="0" anchor="ctr" anchorCtr="0">
            <a:noAutofit/>
          </a:bodyPr>
          <a:lstStyle/>
          <a:p>
            <a:pPr marL="0" marR="0" lvl="0" indent="0" algn="ctr" rtl="0">
              <a:lnSpc>
                <a:spcPct val="80000"/>
              </a:lnSpc>
              <a:spcBef>
                <a:spcPts val="0"/>
              </a:spcBef>
              <a:spcAft>
                <a:spcPts val="0"/>
              </a:spcAft>
              <a:buClr>
                <a:srgbClr val="000000"/>
              </a:buClr>
              <a:buSzPts val="3200"/>
              <a:buFont typeface="Arial"/>
              <a:buNone/>
            </a:pPr>
            <a:r>
              <a:rPr lang="es-MX" sz="3200" b="1" i="0" u="none" strike="noStrike" cap="none" dirty="0">
                <a:solidFill>
                  <a:srgbClr val="FFFFFF"/>
                </a:solidFill>
                <a:latin typeface="Calibri"/>
                <a:ea typeface="Calibri"/>
                <a:cs typeface="Calibri"/>
                <a:sym typeface="Calibri"/>
              </a:rPr>
              <a:t>34</a:t>
            </a:r>
            <a:endParaRPr dirty="0"/>
          </a:p>
          <a:p>
            <a:pPr marL="0" marR="0" lvl="0" indent="0" algn="ctr" rtl="0">
              <a:lnSpc>
                <a:spcPct val="80000"/>
              </a:lnSpc>
              <a:spcBef>
                <a:spcPts val="0"/>
              </a:spcBef>
              <a:spcAft>
                <a:spcPts val="0"/>
              </a:spcAft>
              <a:buNone/>
            </a:pPr>
            <a:r>
              <a:rPr lang="es-ES" sz="1400" b="1" i="0" u="none" strike="noStrike" cap="none" dirty="0">
                <a:solidFill>
                  <a:srgbClr val="FFFFFF"/>
                </a:solidFill>
                <a:latin typeface="Calibri"/>
                <a:ea typeface="Calibri"/>
                <a:cs typeface="Calibri"/>
                <a:sym typeface="Calibri"/>
              </a:rPr>
              <a:t>Millones</a:t>
            </a:r>
            <a:endParaRPr sz="3200" b="0" i="0" u="none" strike="noStrike" cap="none" dirty="0">
              <a:solidFill>
                <a:srgbClr val="000000"/>
              </a:solidFill>
              <a:latin typeface="Arial"/>
              <a:ea typeface="Arial"/>
              <a:cs typeface="Arial"/>
              <a:sym typeface="Arial"/>
            </a:endParaRPr>
          </a:p>
          <a:p>
            <a:pPr marL="0" marR="0" lvl="0" indent="0" algn="ctr" rtl="0">
              <a:lnSpc>
                <a:spcPct val="80000"/>
              </a:lnSpc>
              <a:spcBef>
                <a:spcPts val="0"/>
              </a:spcBef>
              <a:spcAft>
                <a:spcPts val="0"/>
              </a:spcAft>
              <a:buClr>
                <a:srgbClr val="000000"/>
              </a:buClr>
              <a:buSzPts val="3200"/>
              <a:buFont typeface="Arial"/>
              <a:buNone/>
            </a:pPr>
            <a:endParaRPr sz="3200" b="0" i="0" u="none" strike="noStrike" cap="none" dirty="0">
              <a:solidFill>
                <a:srgbClr val="000000"/>
              </a:solidFill>
              <a:latin typeface="Arial"/>
              <a:ea typeface="Arial"/>
              <a:cs typeface="Arial"/>
              <a:sym typeface="Arial"/>
            </a:endParaRPr>
          </a:p>
        </p:txBody>
      </p:sp>
      <p:pic>
        <p:nvPicPr>
          <p:cNvPr id="27" name="Google Shape;1610;p70" descr="Google Shape;548;g8a7880ee99_2_361">
            <a:extLst>
              <a:ext uri="{FF2B5EF4-FFF2-40B4-BE49-F238E27FC236}">
                <a16:creationId xmlns:a16="http://schemas.microsoft.com/office/drawing/2014/main" id="{A5EDB3DF-4DAE-4512-B386-F7A92253E163}"/>
              </a:ext>
            </a:extLst>
          </p:cNvPr>
          <p:cNvPicPr preferRelativeResize="0"/>
          <p:nvPr/>
        </p:nvPicPr>
        <p:blipFill rotWithShape="1">
          <a:blip r:embed="rId8">
            <a:alphaModFix/>
          </a:blip>
          <a:srcRect/>
          <a:stretch/>
        </p:blipFill>
        <p:spPr>
          <a:xfrm>
            <a:off x="9249162" y="6061848"/>
            <a:ext cx="496502" cy="468539"/>
          </a:xfrm>
          <a:prstGeom prst="rect">
            <a:avLst/>
          </a:prstGeom>
          <a:noFill/>
          <a:ln>
            <a:noFill/>
          </a:ln>
        </p:spPr>
      </p:pic>
      <p:grpSp>
        <p:nvGrpSpPr>
          <p:cNvPr id="33" name="Google Shape;1637;p74">
            <a:extLst>
              <a:ext uri="{FF2B5EF4-FFF2-40B4-BE49-F238E27FC236}">
                <a16:creationId xmlns:a16="http://schemas.microsoft.com/office/drawing/2014/main" id="{B679BCC7-6958-4D11-A6A7-C12FEF0E0C08}"/>
              </a:ext>
            </a:extLst>
          </p:cNvPr>
          <p:cNvGrpSpPr/>
          <p:nvPr/>
        </p:nvGrpSpPr>
        <p:grpSpPr>
          <a:xfrm>
            <a:off x="7758714" y="5818856"/>
            <a:ext cx="1355887" cy="915897"/>
            <a:chOff x="0" y="0"/>
            <a:chExt cx="1622700" cy="1170740"/>
          </a:xfrm>
        </p:grpSpPr>
        <p:sp>
          <p:nvSpPr>
            <p:cNvPr id="34" name="Google Shape;1638;p74">
              <a:extLst>
                <a:ext uri="{FF2B5EF4-FFF2-40B4-BE49-F238E27FC236}">
                  <a16:creationId xmlns:a16="http://schemas.microsoft.com/office/drawing/2014/main" id="{E16852EA-B6E4-473D-AFF2-BE7089584C66}"/>
                </a:ext>
              </a:extLst>
            </p:cNvPr>
            <p:cNvSpPr/>
            <p:nvPr/>
          </p:nvSpPr>
          <p:spPr>
            <a:xfrm>
              <a:off x="0" y="0"/>
              <a:ext cx="1622700" cy="1170740"/>
            </a:xfrm>
            <a:prstGeom prst="ellipse">
              <a:avLst/>
            </a:prstGeom>
            <a:solidFill>
              <a:srgbClr val="FF0000"/>
            </a:solidFill>
            <a:ln>
              <a:noFill/>
            </a:ln>
          </p:spPr>
          <p:txBody>
            <a:bodyPr spcFirstLastPara="1" wrap="square" lIns="34275" tIns="34275" rIns="34275" bIns="34275" anchor="ctr" anchorCtr="0">
              <a:noAutofit/>
            </a:bodyPr>
            <a:lstStyle/>
            <a:p>
              <a:pPr marL="0" marR="0" lvl="0" indent="0" algn="ctr" rtl="0">
                <a:lnSpc>
                  <a:spcPct val="100000"/>
                </a:lnSpc>
                <a:spcBef>
                  <a:spcPts val="0"/>
                </a:spcBef>
                <a:spcAft>
                  <a:spcPts val="0"/>
                </a:spcAft>
                <a:buClr>
                  <a:srgbClr val="FFFFFF"/>
                </a:buClr>
                <a:buSzPts val="1000"/>
                <a:buFont typeface="Calibri"/>
                <a:buNone/>
              </a:pPr>
              <a:endParaRPr sz="1000" b="1" i="0" u="none" strike="noStrike" cap="none">
                <a:solidFill>
                  <a:srgbClr val="FFFFFF"/>
                </a:solidFill>
                <a:latin typeface="Calibri"/>
                <a:ea typeface="Calibri"/>
                <a:cs typeface="Calibri"/>
                <a:sym typeface="Calibri"/>
              </a:endParaRPr>
            </a:p>
          </p:txBody>
        </p:sp>
        <p:sp>
          <p:nvSpPr>
            <p:cNvPr id="35" name="Google Shape;1639;p74">
              <a:extLst>
                <a:ext uri="{FF2B5EF4-FFF2-40B4-BE49-F238E27FC236}">
                  <a16:creationId xmlns:a16="http://schemas.microsoft.com/office/drawing/2014/main" id="{A955E6BE-98DB-42BA-AA93-9F38F2EA3D7C}"/>
                </a:ext>
              </a:extLst>
            </p:cNvPr>
            <p:cNvSpPr txBox="1"/>
            <p:nvPr/>
          </p:nvSpPr>
          <p:spPr>
            <a:xfrm>
              <a:off x="119032" y="175093"/>
              <a:ext cx="1438469" cy="962781"/>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300"/>
                <a:buFont typeface="Calibri"/>
                <a:buNone/>
              </a:pPr>
              <a:r>
                <a:rPr lang="es-MX" sz="2800" b="1" i="0" u="none" strike="noStrike" cap="none" dirty="0">
                  <a:solidFill>
                    <a:srgbClr val="FFFFFF"/>
                  </a:solidFill>
                  <a:latin typeface="Calibri"/>
                  <a:ea typeface="Calibri"/>
                  <a:cs typeface="Calibri"/>
                  <a:sym typeface="Calibri"/>
                </a:rPr>
                <a:t>40,730</a:t>
              </a:r>
              <a:endParaRPr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FFFFFF"/>
                </a:buClr>
                <a:buSzPts val="1000"/>
                <a:buFont typeface="Calibri"/>
                <a:buNone/>
              </a:pPr>
              <a:r>
                <a:rPr lang="es-ES" sz="1200" b="1" i="0" u="none" strike="noStrike" cap="none" dirty="0">
                  <a:solidFill>
                    <a:srgbClr val="FFFFFF"/>
                  </a:solidFill>
                  <a:latin typeface="Calibri"/>
                  <a:ea typeface="Calibri"/>
                  <a:cs typeface="Calibri"/>
                  <a:sym typeface="Calibri"/>
                </a:rPr>
                <a:t>Títulos</a:t>
              </a:r>
              <a:endParaRPr sz="1600" b="0" i="0" u="none" strike="noStrike" cap="none" dirty="0">
                <a:solidFill>
                  <a:srgbClr val="000000"/>
                </a:solidFill>
                <a:latin typeface="Arial"/>
                <a:ea typeface="Arial"/>
                <a:cs typeface="Arial"/>
                <a:sym typeface="Arial"/>
              </a:endParaRPr>
            </a:p>
          </p:txBody>
        </p:sp>
      </p:grpSp>
      <p:sp>
        <p:nvSpPr>
          <p:cNvPr id="37" name="Google Shape;1641;p74">
            <a:extLst>
              <a:ext uri="{FF2B5EF4-FFF2-40B4-BE49-F238E27FC236}">
                <a16:creationId xmlns:a16="http://schemas.microsoft.com/office/drawing/2014/main" id="{CBA1EE71-1CD0-4714-B1EF-08E6F6983E39}"/>
              </a:ext>
            </a:extLst>
          </p:cNvPr>
          <p:cNvSpPr txBox="1"/>
          <p:nvPr/>
        </p:nvSpPr>
        <p:spPr>
          <a:xfrm>
            <a:off x="7618092" y="5599882"/>
            <a:ext cx="1624491" cy="226980"/>
          </a:xfrm>
          <a:prstGeom prst="rect">
            <a:avLst/>
          </a:prstGeom>
          <a:noFill/>
          <a:ln>
            <a:noFill/>
          </a:ln>
        </p:spPr>
        <p:txBody>
          <a:bodyPr spcFirstLastPara="1" wrap="square" lIns="0" tIns="11425" rIns="0" bIns="0" anchor="t" anchorCtr="0">
            <a:spAutoFit/>
          </a:bodyPr>
          <a:lstStyle/>
          <a:p>
            <a:pPr marL="12700" marR="0" lvl="0" indent="0" algn="ctr" rtl="0">
              <a:lnSpc>
                <a:spcPct val="100000"/>
              </a:lnSpc>
              <a:spcBef>
                <a:spcPts val="0"/>
              </a:spcBef>
              <a:spcAft>
                <a:spcPts val="0"/>
              </a:spcAft>
              <a:buClr>
                <a:srgbClr val="000000"/>
              </a:buClr>
              <a:buSzPts val="2400"/>
              <a:buFont typeface="Arial"/>
              <a:buNone/>
            </a:pPr>
            <a:r>
              <a:rPr lang="es-ES" b="1" i="0" u="none" strike="noStrike" cap="none" dirty="0">
                <a:solidFill>
                  <a:srgbClr val="233D79"/>
                </a:solidFill>
                <a:latin typeface="Calibri"/>
                <a:ea typeface="Calibri"/>
                <a:cs typeface="Calibri"/>
                <a:sym typeface="Calibri"/>
              </a:rPr>
              <a:t>Avance al 31.08.22 </a:t>
            </a:r>
            <a:endParaRPr sz="1200" b="1" i="0" u="none" strike="noStrike" cap="none" dirty="0">
              <a:solidFill>
                <a:srgbClr val="000000"/>
              </a:solidFill>
              <a:latin typeface="Calibri"/>
              <a:ea typeface="Calibri"/>
              <a:cs typeface="Calibri"/>
              <a:sym typeface="Calibri"/>
            </a:endParaRPr>
          </a:p>
        </p:txBody>
      </p:sp>
      <p:sp>
        <p:nvSpPr>
          <p:cNvPr id="38" name="Google Shape;1641;p74">
            <a:extLst>
              <a:ext uri="{FF2B5EF4-FFF2-40B4-BE49-F238E27FC236}">
                <a16:creationId xmlns:a16="http://schemas.microsoft.com/office/drawing/2014/main" id="{15D0C421-3D27-4522-AB56-9A64F051414F}"/>
              </a:ext>
            </a:extLst>
          </p:cNvPr>
          <p:cNvSpPr txBox="1"/>
          <p:nvPr/>
        </p:nvSpPr>
        <p:spPr>
          <a:xfrm>
            <a:off x="9242583" y="5613396"/>
            <a:ext cx="1624491" cy="226980"/>
          </a:xfrm>
          <a:prstGeom prst="rect">
            <a:avLst/>
          </a:prstGeom>
          <a:noFill/>
          <a:ln>
            <a:noFill/>
          </a:ln>
        </p:spPr>
        <p:txBody>
          <a:bodyPr spcFirstLastPara="1" wrap="square" lIns="0" tIns="11425" rIns="0" bIns="0" anchor="t" anchorCtr="0">
            <a:spAutoFit/>
          </a:bodyPr>
          <a:lstStyle/>
          <a:p>
            <a:pPr marL="12700" marR="0" lvl="0" indent="0" algn="ctr" rtl="0">
              <a:lnSpc>
                <a:spcPct val="100000"/>
              </a:lnSpc>
              <a:spcBef>
                <a:spcPts val="0"/>
              </a:spcBef>
              <a:spcAft>
                <a:spcPts val="0"/>
              </a:spcAft>
              <a:buClr>
                <a:srgbClr val="000000"/>
              </a:buClr>
              <a:buSzPts val="2400"/>
              <a:buFont typeface="Arial"/>
              <a:buNone/>
            </a:pPr>
            <a:r>
              <a:rPr lang="es-ES" b="1" i="0" u="none" strike="noStrike" cap="none" dirty="0">
                <a:solidFill>
                  <a:srgbClr val="233D79"/>
                </a:solidFill>
                <a:latin typeface="Calibri"/>
                <a:ea typeface="Calibri"/>
                <a:cs typeface="Calibri"/>
                <a:sym typeface="Calibri"/>
              </a:rPr>
              <a:t>Inversión</a:t>
            </a:r>
            <a:endParaRPr sz="1200" b="1" i="0" u="none" strike="noStrike" cap="none" dirty="0">
              <a:solidFill>
                <a:srgbClr val="000000"/>
              </a:solidFill>
              <a:latin typeface="Calibri"/>
              <a:ea typeface="Calibri"/>
              <a:cs typeface="Calibri"/>
              <a:sym typeface="Calibri"/>
            </a:endParaRPr>
          </a:p>
        </p:txBody>
      </p:sp>
      <p:pic>
        <p:nvPicPr>
          <p:cNvPr id="39" name="Google Shape;1610;p70" descr="Google Shape;548;g8a7880ee99_2_361">
            <a:extLst>
              <a:ext uri="{FF2B5EF4-FFF2-40B4-BE49-F238E27FC236}">
                <a16:creationId xmlns:a16="http://schemas.microsoft.com/office/drawing/2014/main" id="{69D9C3ED-0EE0-4388-94F4-5486C961E60B}"/>
              </a:ext>
            </a:extLst>
          </p:cNvPr>
          <p:cNvPicPr preferRelativeResize="0"/>
          <p:nvPr/>
        </p:nvPicPr>
        <p:blipFill rotWithShape="1">
          <a:blip r:embed="rId8">
            <a:alphaModFix/>
          </a:blip>
          <a:srcRect/>
          <a:stretch/>
        </p:blipFill>
        <p:spPr>
          <a:xfrm>
            <a:off x="7432745" y="6061848"/>
            <a:ext cx="496502" cy="468539"/>
          </a:xfrm>
          <a:prstGeom prst="rect">
            <a:avLst/>
          </a:prstGeom>
          <a:noFill/>
          <a:ln>
            <a:noFill/>
          </a:ln>
        </p:spPr>
      </p:pic>
      <p:graphicFrame>
        <p:nvGraphicFramePr>
          <p:cNvPr id="30" name="Google Shape;1802;p74">
            <a:extLst>
              <a:ext uri="{FF2B5EF4-FFF2-40B4-BE49-F238E27FC236}">
                <a16:creationId xmlns:a16="http://schemas.microsoft.com/office/drawing/2014/main" id="{06DAD43D-B319-4BB4-9AF4-CBB0D81D9F2E}"/>
              </a:ext>
            </a:extLst>
          </p:cNvPr>
          <p:cNvGraphicFramePr/>
          <p:nvPr>
            <p:extLst>
              <p:ext uri="{D42A27DB-BD31-4B8C-83A1-F6EECF244321}">
                <p14:modId xmlns:p14="http://schemas.microsoft.com/office/powerpoint/2010/main" val="1961236672"/>
              </p:ext>
            </p:extLst>
          </p:nvPr>
        </p:nvGraphicFramePr>
        <p:xfrm>
          <a:off x="6679248" y="1081251"/>
          <a:ext cx="5356474" cy="4463305"/>
        </p:xfrm>
        <a:graphic>
          <a:graphicData uri="http://schemas.openxmlformats.org/drawingml/2006/table">
            <a:tbl>
              <a:tblPr>
                <a:noFill/>
              </a:tblPr>
              <a:tblGrid>
                <a:gridCol w="1510576">
                  <a:extLst>
                    <a:ext uri="{9D8B030D-6E8A-4147-A177-3AD203B41FA5}">
                      <a16:colId xmlns:a16="http://schemas.microsoft.com/office/drawing/2014/main" val="20000"/>
                    </a:ext>
                  </a:extLst>
                </a:gridCol>
                <a:gridCol w="712648">
                  <a:extLst>
                    <a:ext uri="{9D8B030D-6E8A-4147-A177-3AD203B41FA5}">
                      <a16:colId xmlns:a16="http://schemas.microsoft.com/office/drawing/2014/main" val="20001"/>
                    </a:ext>
                  </a:extLst>
                </a:gridCol>
                <a:gridCol w="520508">
                  <a:extLst>
                    <a:ext uri="{9D8B030D-6E8A-4147-A177-3AD203B41FA5}">
                      <a16:colId xmlns:a16="http://schemas.microsoft.com/office/drawing/2014/main" val="20002"/>
                    </a:ext>
                  </a:extLst>
                </a:gridCol>
                <a:gridCol w="146430">
                  <a:extLst>
                    <a:ext uri="{9D8B030D-6E8A-4147-A177-3AD203B41FA5}">
                      <a16:colId xmlns:a16="http://schemas.microsoft.com/office/drawing/2014/main" val="20003"/>
                    </a:ext>
                  </a:extLst>
                </a:gridCol>
                <a:gridCol w="616578">
                  <a:extLst>
                    <a:ext uri="{9D8B030D-6E8A-4147-A177-3AD203B41FA5}">
                      <a16:colId xmlns:a16="http://schemas.microsoft.com/office/drawing/2014/main" val="20004"/>
                    </a:ext>
                  </a:extLst>
                </a:gridCol>
                <a:gridCol w="616578">
                  <a:extLst>
                    <a:ext uri="{9D8B030D-6E8A-4147-A177-3AD203B41FA5}">
                      <a16:colId xmlns:a16="http://schemas.microsoft.com/office/drawing/2014/main" val="20005"/>
                    </a:ext>
                  </a:extLst>
                </a:gridCol>
                <a:gridCol w="616578">
                  <a:extLst>
                    <a:ext uri="{9D8B030D-6E8A-4147-A177-3AD203B41FA5}">
                      <a16:colId xmlns:a16="http://schemas.microsoft.com/office/drawing/2014/main" val="20006"/>
                    </a:ext>
                  </a:extLst>
                </a:gridCol>
                <a:gridCol w="616578">
                  <a:extLst>
                    <a:ext uri="{9D8B030D-6E8A-4147-A177-3AD203B41FA5}">
                      <a16:colId xmlns:a16="http://schemas.microsoft.com/office/drawing/2014/main" val="20007"/>
                    </a:ext>
                  </a:extLst>
                </a:gridCol>
              </a:tblGrid>
              <a:tr h="204325">
                <a:tc rowSpan="2">
                  <a:txBody>
                    <a:bodyPr/>
                    <a:lstStyle/>
                    <a:p>
                      <a:pPr marL="0" marR="0" lvl="0" indent="0" algn="ctr" rtl="0">
                        <a:lnSpc>
                          <a:spcPct val="100000"/>
                        </a:lnSpc>
                        <a:spcBef>
                          <a:spcPts val="0"/>
                        </a:spcBef>
                        <a:spcAft>
                          <a:spcPts val="0"/>
                        </a:spcAft>
                        <a:buClr>
                          <a:srgbClr val="000000"/>
                        </a:buClr>
                        <a:buSzPts val="1000"/>
                        <a:buFont typeface="Arial"/>
                        <a:buNone/>
                      </a:pPr>
                      <a:r>
                        <a:rPr lang="es-ES" sz="800" b="1" u="none" strike="noStrike" cap="none">
                          <a:solidFill>
                            <a:schemeClr val="lt1"/>
                          </a:solidFill>
                        </a:rPr>
                        <a:t>DEPARTAMENTO</a:t>
                      </a:r>
                      <a:endParaRPr sz="8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tc rowSpan="2">
                  <a:txBody>
                    <a:bodyPr/>
                    <a:lstStyle/>
                    <a:p>
                      <a:pPr marL="0" marR="0" lvl="0" indent="0" algn="ctr" rtl="0">
                        <a:lnSpc>
                          <a:spcPct val="100000"/>
                        </a:lnSpc>
                        <a:spcBef>
                          <a:spcPts val="0"/>
                        </a:spcBef>
                        <a:spcAft>
                          <a:spcPts val="0"/>
                        </a:spcAft>
                        <a:buClr>
                          <a:srgbClr val="000000"/>
                        </a:buClr>
                        <a:buSzPts val="1000"/>
                        <a:buFont typeface="Arial"/>
                        <a:buNone/>
                      </a:pPr>
                      <a:r>
                        <a:rPr lang="es-ES" sz="800" b="1" u="none" strike="noStrike" cap="none">
                          <a:solidFill>
                            <a:schemeClr val="lt1"/>
                          </a:solidFill>
                        </a:rPr>
                        <a:t>AVANCE INSCRITOS</a:t>
                      </a:r>
                      <a:endParaRPr sz="8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tc rowSpan="2">
                  <a:txBody>
                    <a:bodyPr/>
                    <a:lstStyle/>
                    <a:p>
                      <a:pPr marL="0" marR="0" lvl="0" indent="0" algn="ctr" rtl="0">
                        <a:lnSpc>
                          <a:spcPct val="100000"/>
                        </a:lnSpc>
                        <a:spcBef>
                          <a:spcPts val="0"/>
                        </a:spcBef>
                        <a:spcAft>
                          <a:spcPts val="0"/>
                        </a:spcAft>
                        <a:buClr>
                          <a:srgbClr val="000000"/>
                        </a:buClr>
                        <a:buSzPts val="1000"/>
                        <a:buFont typeface="Arial"/>
                        <a:buNone/>
                      </a:pPr>
                      <a:r>
                        <a:rPr lang="es-ES" sz="800" b="1" u="none" strike="noStrike" cap="none">
                          <a:solidFill>
                            <a:schemeClr val="lt1"/>
                          </a:solidFill>
                        </a:rPr>
                        <a:t>META</a:t>
                      </a:r>
                      <a:endParaRPr sz="8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tc>
                  <a:txBody>
                    <a:bodyPr/>
                    <a:lstStyle/>
                    <a:p>
                      <a:pPr marL="0" marR="0" lvl="0" indent="0" algn="l" rtl="0">
                        <a:lnSpc>
                          <a:spcPct val="100000"/>
                        </a:lnSpc>
                        <a:spcBef>
                          <a:spcPts val="0"/>
                        </a:spcBef>
                        <a:spcAft>
                          <a:spcPts val="0"/>
                        </a:spcAft>
                        <a:buClr>
                          <a:srgbClr val="000000"/>
                        </a:buClr>
                        <a:buSzPts val="1000"/>
                        <a:buFont typeface="Arial"/>
                        <a:buNone/>
                      </a:pPr>
                      <a:r>
                        <a:rPr lang="es-ES" sz="900" u="none" strike="noStrike" cap="none"/>
                        <a:t> </a:t>
                      </a:r>
                      <a:endParaRPr sz="900" b="0" i="0" u="none" strike="noStrike" cap="none">
                        <a:solidFill>
                          <a:srgbClr val="000000"/>
                        </a:solidFill>
                        <a:latin typeface="Arial"/>
                        <a:ea typeface="Arial"/>
                        <a:cs typeface="Arial"/>
                        <a:sym typeface="Arial"/>
                      </a:endParaRPr>
                    </a:p>
                  </a:txBody>
                  <a:tcPr marL="0" marR="0" marT="0" marB="0" anchor="b">
                    <a:lnB w="9525" cap="flat" cmpd="sng">
                      <a:solidFill>
                        <a:srgbClr val="000000">
                          <a:alpha val="0"/>
                        </a:srgbClr>
                      </a:solidFill>
                      <a:prstDash val="solid"/>
                      <a:round/>
                      <a:headEnd type="none" w="sm" len="sm"/>
                      <a:tailEnd type="none" w="sm" len="sm"/>
                    </a:lnB>
                    <a:solidFill>
                      <a:srgbClr val="264478"/>
                    </a:solidFill>
                  </a:tcPr>
                </a:tc>
                <a:tc rowSpan="2">
                  <a:txBody>
                    <a:bodyPr/>
                    <a:lstStyle/>
                    <a:p>
                      <a:pPr marL="0" marR="0" lvl="0" indent="0" algn="ctr" rtl="0">
                        <a:lnSpc>
                          <a:spcPct val="100000"/>
                        </a:lnSpc>
                        <a:spcBef>
                          <a:spcPts val="0"/>
                        </a:spcBef>
                        <a:spcAft>
                          <a:spcPts val="0"/>
                        </a:spcAft>
                        <a:buClr>
                          <a:srgbClr val="000000"/>
                        </a:buClr>
                        <a:buSzPts val="1000"/>
                        <a:buFont typeface="Arial"/>
                        <a:buNone/>
                      </a:pPr>
                      <a:r>
                        <a:rPr lang="es-ES" sz="800" b="1" u="none" strike="noStrike" cap="none">
                          <a:solidFill>
                            <a:schemeClr val="lt1"/>
                          </a:solidFill>
                        </a:rPr>
                        <a:t>PENDIENTE SUNARP</a:t>
                      </a:r>
                      <a:endParaRPr sz="8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tc rowSpan="2">
                  <a:txBody>
                    <a:bodyPr/>
                    <a:lstStyle/>
                    <a:p>
                      <a:pPr marL="0" marR="0" lvl="0" indent="0" algn="ctr" rtl="0">
                        <a:lnSpc>
                          <a:spcPct val="100000"/>
                        </a:lnSpc>
                        <a:spcBef>
                          <a:spcPts val="0"/>
                        </a:spcBef>
                        <a:spcAft>
                          <a:spcPts val="0"/>
                        </a:spcAft>
                        <a:buClr>
                          <a:srgbClr val="000000"/>
                        </a:buClr>
                        <a:buSzPts val="1000"/>
                        <a:buFont typeface="Arial"/>
                        <a:buNone/>
                      </a:pPr>
                      <a:r>
                        <a:rPr lang="es-ES" sz="800" b="1" u="none" strike="noStrike" cap="none">
                          <a:solidFill>
                            <a:schemeClr val="lt1"/>
                          </a:solidFill>
                        </a:rPr>
                        <a:t>APTOS EN PROCESO</a:t>
                      </a:r>
                      <a:endParaRPr sz="8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tc rowSpan="2">
                  <a:txBody>
                    <a:bodyPr/>
                    <a:lstStyle/>
                    <a:p>
                      <a:pPr marL="0" marR="0" lvl="0" indent="0" algn="ctr" rtl="0">
                        <a:lnSpc>
                          <a:spcPct val="100000"/>
                        </a:lnSpc>
                        <a:spcBef>
                          <a:spcPts val="0"/>
                        </a:spcBef>
                        <a:spcAft>
                          <a:spcPts val="0"/>
                        </a:spcAft>
                        <a:buClr>
                          <a:srgbClr val="000000"/>
                        </a:buClr>
                        <a:buSzPts val="1000"/>
                        <a:buFont typeface="Arial"/>
                        <a:buNone/>
                      </a:pPr>
                      <a:r>
                        <a:rPr lang="es-ES" sz="800" b="1" u="none" strike="noStrike" cap="none">
                          <a:solidFill>
                            <a:schemeClr val="lt1"/>
                          </a:solidFill>
                        </a:rPr>
                        <a:t>Total INSCRITOS, PENDIENTE Y APTOS</a:t>
                      </a:r>
                      <a:endParaRPr sz="8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tc rowSpan="2">
                  <a:txBody>
                    <a:bodyPr/>
                    <a:lstStyle/>
                    <a:p>
                      <a:pPr marL="0" marR="0" lvl="0" indent="0" algn="ctr" rtl="0">
                        <a:lnSpc>
                          <a:spcPct val="100000"/>
                        </a:lnSpc>
                        <a:spcBef>
                          <a:spcPts val="0"/>
                        </a:spcBef>
                        <a:spcAft>
                          <a:spcPts val="0"/>
                        </a:spcAft>
                        <a:buClr>
                          <a:srgbClr val="000000"/>
                        </a:buClr>
                        <a:buSzPts val="1000"/>
                        <a:buFont typeface="Arial"/>
                        <a:buNone/>
                      </a:pPr>
                      <a:r>
                        <a:rPr lang="es-ES" sz="800" b="1" u="none" strike="noStrike" cap="none">
                          <a:solidFill>
                            <a:schemeClr val="lt1"/>
                          </a:solidFill>
                        </a:rPr>
                        <a:t>% AVANCE (*)</a:t>
                      </a:r>
                      <a:endParaRPr sz="8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extLst>
                  <a:ext uri="{0D108BD9-81ED-4DB2-BD59-A6C34878D82A}">
                    <a16:rowId xmlns:a16="http://schemas.microsoft.com/office/drawing/2014/main" val="10000"/>
                  </a:ext>
                </a:extLst>
              </a:tr>
              <a:tr h="171175">
                <a:tc vMerge="1">
                  <a:txBody>
                    <a:bodyPr/>
                    <a:lstStyle/>
                    <a:p>
                      <a:endParaRPr lang="es-PE"/>
                    </a:p>
                  </a:txBody>
                  <a:tcPr/>
                </a:tc>
                <a:tc vMerge="1">
                  <a:txBody>
                    <a:bodyPr/>
                    <a:lstStyle/>
                    <a:p>
                      <a:endParaRPr lang="es-PE"/>
                    </a:p>
                  </a:txBody>
                  <a:tcPr/>
                </a:tc>
                <a:tc vMerge="1">
                  <a:txBody>
                    <a:bodyPr/>
                    <a:lstStyle/>
                    <a:p>
                      <a:endParaRPr lang="es-PE"/>
                    </a:p>
                  </a:txBody>
                  <a:tcPr/>
                </a:tc>
                <a:tc>
                  <a:txBody>
                    <a:bodyPr/>
                    <a:lstStyle/>
                    <a:p>
                      <a:pPr marL="0" marR="0" lvl="0" indent="0" algn="l" rtl="0">
                        <a:lnSpc>
                          <a:spcPct val="100000"/>
                        </a:lnSpc>
                        <a:spcBef>
                          <a:spcPts val="0"/>
                        </a:spcBef>
                        <a:spcAft>
                          <a:spcPts val="0"/>
                        </a:spcAft>
                        <a:buClr>
                          <a:srgbClr val="000000"/>
                        </a:buClr>
                        <a:buSzPts val="1000"/>
                        <a:buFont typeface="Arial"/>
                        <a:buNone/>
                      </a:pPr>
                      <a:r>
                        <a:rPr lang="es-ES" sz="800" b="1" u="none" strike="noStrike" cap="none"/>
                        <a:t> </a:t>
                      </a:r>
                      <a:endParaRPr sz="800" b="1" i="0" u="none" strike="noStrike" cap="none">
                        <a:solidFill>
                          <a:srgbClr val="000000"/>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vMerge="1">
                  <a:txBody>
                    <a:bodyPr/>
                    <a:lstStyle/>
                    <a:p>
                      <a:endParaRPr lang="es-PE"/>
                    </a:p>
                  </a:txBody>
                  <a:tcPr/>
                </a:tc>
                <a:tc vMerge="1">
                  <a:txBody>
                    <a:bodyPr/>
                    <a:lstStyle/>
                    <a:p>
                      <a:endParaRPr lang="es-PE"/>
                    </a:p>
                  </a:txBody>
                  <a:tcPr/>
                </a:tc>
                <a:tc vMerge="1">
                  <a:txBody>
                    <a:bodyPr/>
                    <a:lstStyle/>
                    <a:p>
                      <a:endParaRPr lang="es-PE"/>
                    </a:p>
                  </a:txBody>
                  <a:tcPr/>
                </a:tc>
                <a:tc vMerge="1">
                  <a:txBody>
                    <a:bodyPr/>
                    <a:lstStyle/>
                    <a:p>
                      <a:endParaRPr lang="es-PE"/>
                    </a:p>
                  </a:txBody>
                  <a:tcPr/>
                </a:tc>
                <a:extLst>
                  <a:ext uri="{0D108BD9-81ED-4DB2-BD59-A6C34878D82A}">
                    <a16:rowId xmlns:a16="http://schemas.microsoft.com/office/drawing/2014/main" val="10001"/>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AMAZONAS</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872</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2,755</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48</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311</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1,231</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45%</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02"/>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a:solidFill>
                            <a:srgbClr val="1F3864"/>
                          </a:solidFill>
                        </a:rPr>
                        <a:t>Á</a:t>
                      </a:r>
                      <a:r>
                        <a:rPr lang="es-ES" sz="900" u="none" strike="noStrike" cap="none">
                          <a:solidFill>
                            <a:srgbClr val="1F3864"/>
                          </a:solidFill>
                        </a:rPr>
                        <a:t>NCASH</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1,148</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3,134</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137</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325</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1,610</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51%</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03"/>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APURÍMAC</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780</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3,756</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42</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297</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1,119</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30%</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04"/>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AREQUIPA</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1,617</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5,308</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147</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655</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2,419</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46%</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05"/>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AYACUCHO</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2,345</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6,220</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346</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542</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3,233</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52%</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06"/>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CAJAMARCA</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1,795</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5,442</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41</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396</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2,232</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41%</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07"/>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CUSCO</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1076</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4,521</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7</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528</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1,611</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36%</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08"/>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HUANCAVELICA</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643</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2,765</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88</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78</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809</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29%</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09"/>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HUÁNUCO</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1,092</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3,588</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179</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467</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1,738</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48%</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10"/>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ICA</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1,046</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3,012</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48</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38</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1,132</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38%</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11"/>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JUNÍN</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3,206</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4,343</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530</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689</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4,425</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102%</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12"/>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LA LIBERTAD</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1,920</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6,338</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103</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371</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2,394</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38%</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13"/>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LAMBAYEQUE</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1,473</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4,877</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259</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469</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2,201</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45%</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14"/>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LIMA CALLAO</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2,360</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12,113</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420</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707</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3,487</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29%</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15"/>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LORETO</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1007</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2,546</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15</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98</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1,120</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44%</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16"/>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MADRE DE DIOS</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373</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1,607</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2</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105</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480</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30%</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17"/>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MOQUEGUA</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551</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1987</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119</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152</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822</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41%</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18"/>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PASCO</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365</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3,783</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52</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278</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695</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18%</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19"/>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PIURA</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1,689</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8,054</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859</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519</a:t>
                      </a:r>
                      <a:endParaRPr sz="900" b="0"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3,067</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38%</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20"/>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PUNO</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1,519</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3,970</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105</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428</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2,052</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52%</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21"/>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SAN MARTÍN</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927</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3,510</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73</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218</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1,218</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35%</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22"/>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TACNA</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445</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1,839</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13</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155</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613</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33%</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23"/>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TUMBES</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301</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2,995</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169</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130</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600</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20%</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24"/>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rgbClr val="1F3864"/>
                          </a:solidFill>
                        </a:rPr>
                        <a:t>UCAYALI</a:t>
                      </a:r>
                      <a:endParaRPr sz="900" b="1" i="0" u="none" strike="noStrike" cap="none">
                        <a:solidFill>
                          <a:srgbClr val="1F3864"/>
                        </a:solidFill>
                        <a:latin typeface="Arial Narrow"/>
                        <a:ea typeface="Arial Narrow"/>
                        <a:cs typeface="Arial Narrow"/>
                        <a:sym typeface="Arial Narrow"/>
                      </a:endParaRPr>
                    </a:p>
                  </a:txBody>
                  <a:tcPr marL="0" marR="0" marT="0" marB="0" anchor="b">
                    <a:solidFill>
                      <a:schemeClr val="lt1"/>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342</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1,537</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 </a:t>
                      </a:r>
                      <a:endParaRPr sz="900" b="0" i="0" u="none" strike="noStrike" cap="none">
                        <a:solidFill>
                          <a:schemeClr val="tx1"/>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15</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65</a:t>
                      </a:r>
                      <a:endParaRPr sz="900" b="0"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tx1"/>
                          </a:solidFill>
                        </a:rPr>
                        <a:t>422</a:t>
                      </a:r>
                      <a:endParaRPr sz="900" b="1" i="0" u="none" strike="noStrike" cap="none">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tx1"/>
                          </a:solidFill>
                        </a:rPr>
                        <a:t>27%</a:t>
                      </a:r>
                      <a:endParaRPr sz="900" b="1" i="0" u="none" strike="noStrike" cap="none" dirty="0">
                        <a:solidFill>
                          <a:schemeClr val="tx1"/>
                        </a:solidFill>
                        <a:latin typeface="Arial Narrow"/>
                        <a:ea typeface="Arial Narrow"/>
                        <a:cs typeface="Arial Narrow"/>
                        <a:sym typeface="Arial Narrow"/>
                      </a:endParaRPr>
                    </a:p>
                  </a:txBody>
                  <a:tcPr marL="0" marR="0" marT="0" marB="0" anchor="ctr">
                    <a:solidFill>
                      <a:schemeClr val="accent6">
                        <a:lumMod val="20000"/>
                        <a:lumOff val="80000"/>
                        <a:alpha val="64709"/>
                      </a:schemeClr>
                    </a:solidFill>
                  </a:tcPr>
                </a:tc>
                <a:extLst>
                  <a:ext uri="{0D108BD9-81ED-4DB2-BD59-A6C34878D82A}">
                    <a16:rowId xmlns:a16="http://schemas.microsoft.com/office/drawing/2014/main" val="10025"/>
                  </a:ext>
                </a:extLst>
              </a:tr>
              <a:tr h="159025">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lt1"/>
                          </a:solidFill>
                        </a:rPr>
                        <a:t>TOTAL</a:t>
                      </a:r>
                      <a:endParaRPr sz="900" b="1" i="0" u="none" strike="noStrike" cap="none" dirty="0">
                        <a:solidFill>
                          <a:schemeClr val="lt1"/>
                        </a:solidFill>
                        <a:latin typeface="Arial Narrow"/>
                        <a:ea typeface="Arial Narrow"/>
                        <a:cs typeface="Arial Narrow"/>
                        <a:sym typeface="Arial Narrow"/>
                      </a:endParaRPr>
                    </a:p>
                  </a:txBody>
                  <a:tcPr marL="0" marR="0" marT="0" marB="0" anchor="ctr">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lt1"/>
                          </a:solidFill>
                        </a:rPr>
                        <a:t>28,892</a:t>
                      </a:r>
                      <a:endParaRPr sz="9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lt1"/>
                          </a:solidFill>
                        </a:rPr>
                        <a:t>100,000</a:t>
                      </a:r>
                      <a:endParaRPr sz="9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tc>
                  <a:txBody>
                    <a:bodyPr/>
                    <a:lstStyle/>
                    <a:p>
                      <a:pPr marL="0" marR="0" lvl="0" indent="0" algn="l" rtl="0">
                        <a:lnSpc>
                          <a:spcPct val="100000"/>
                        </a:lnSpc>
                        <a:spcBef>
                          <a:spcPts val="0"/>
                        </a:spcBef>
                        <a:spcAft>
                          <a:spcPts val="0"/>
                        </a:spcAft>
                        <a:buClr>
                          <a:srgbClr val="000000"/>
                        </a:buClr>
                        <a:buSzPts val="1000"/>
                        <a:buFont typeface="Arial"/>
                        <a:buNone/>
                      </a:pPr>
                      <a:r>
                        <a:rPr lang="es-ES" sz="900" u="none" strike="noStrike" cap="none"/>
                        <a:t> </a:t>
                      </a:r>
                      <a:endParaRPr sz="900" b="0" i="0" u="none" strike="noStrike" cap="none">
                        <a:solidFill>
                          <a:srgbClr val="000000"/>
                        </a:solidFill>
                        <a:latin typeface="Arial"/>
                        <a:ea typeface="Arial"/>
                        <a:cs typeface="Arial"/>
                        <a:sym typeface="Arial"/>
                      </a:endParaRPr>
                    </a:p>
                  </a:txBody>
                  <a:tcPr marL="0" marR="0" marT="0" marB="0" anchor="b">
                    <a:lnT w="9525" cap="flat" cmpd="sng">
                      <a:solidFill>
                        <a:srgbClr val="000000">
                          <a:alpha val="0"/>
                        </a:srgbClr>
                      </a:solidFill>
                      <a:prstDash val="solid"/>
                      <a:round/>
                      <a:headEnd type="none" w="sm" len="sm"/>
                      <a:tailEnd type="none" w="sm" len="sm"/>
                    </a:lnT>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lt1"/>
                          </a:solidFill>
                        </a:rPr>
                        <a:t>3,817</a:t>
                      </a:r>
                      <a:endParaRPr sz="9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lt1"/>
                          </a:solidFill>
                        </a:rPr>
                        <a:t>8,021</a:t>
                      </a:r>
                      <a:endParaRPr sz="9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a:solidFill>
                            <a:schemeClr val="lt1"/>
                          </a:solidFill>
                        </a:rPr>
                        <a:t>40,730</a:t>
                      </a:r>
                      <a:endParaRPr sz="900" b="1" i="0" u="none" strike="noStrike" cap="none">
                        <a:solidFill>
                          <a:schemeClr val="lt1"/>
                        </a:solidFill>
                        <a:latin typeface="Arial Narrow"/>
                        <a:ea typeface="Arial Narrow"/>
                        <a:cs typeface="Arial Narrow"/>
                        <a:sym typeface="Arial Narrow"/>
                      </a:endParaRPr>
                    </a:p>
                  </a:txBody>
                  <a:tcPr marL="0" marR="0" marT="0" marB="0" anchor="ctr">
                    <a:solidFill>
                      <a:srgbClr val="264478"/>
                    </a:solidFill>
                  </a:tcPr>
                </a:tc>
                <a:tc>
                  <a:txBody>
                    <a:bodyPr/>
                    <a:lstStyle/>
                    <a:p>
                      <a:pPr marL="0" marR="0" lvl="0" indent="0" algn="ctr" rtl="0">
                        <a:lnSpc>
                          <a:spcPct val="100000"/>
                        </a:lnSpc>
                        <a:spcBef>
                          <a:spcPts val="0"/>
                        </a:spcBef>
                        <a:spcAft>
                          <a:spcPts val="0"/>
                        </a:spcAft>
                        <a:buClr>
                          <a:srgbClr val="000000"/>
                        </a:buClr>
                        <a:buSzPts val="1000"/>
                        <a:buFont typeface="Arial"/>
                        <a:buNone/>
                      </a:pPr>
                      <a:r>
                        <a:rPr lang="es-ES" sz="900" u="none" strike="noStrike" cap="none" dirty="0">
                          <a:solidFill>
                            <a:schemeClr val="lt1"/>
                          </a:solidFill>
                        </a:rPr>
                        <a:t>41%</a:t>
                      </a:r>
                      <a:endParaRPr sz="900" b="1" i="0" u="none" strike="noStrike" cap="none" dirty="0">
                        <a:solidFill>
                          <a:schemeClr val="lt1"/>
                        </a:solidFill>
                        <a:latin typeface="Arial Narrow"/>
                        <a:ea typeface="Arial Narrow"/>
                        <a:cs typeface="Arial Narrow"/>
                        <a:sym typeface="Arial Narrow"/>
                      </a:endParaRPr>
                    </a:p>
                  </a:txBody>
                  <a:tcPr marL="0" marR="0" marT="0" marB="0" anchor="ctr">
                    <a:solidFill>
                      <a:srgbClr val="264478"/>
                    </a:solidFill>
                  </a:tcPr>
                </a:tc>
                <a:extLst>
                  <a:ext uri="{0D108BD9-81ED-4DB2-BD59-A6C34878D82A}">
                    <a16:rowId xmlns:a16="http://schemas.microsoft.com/office/drawing/2014/main" val="10026"/>
                  </a:ext>
                </a:extLst>
              </a:tr>
            </a:tbl>
          </a:graphicData>
        </a:graphic>
      </p:graphicFrame>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878"/>
        <p:cNvGrpSpPr/>
        <p:nvPr/>
      </p:nvGrpSpPr>
      <p:grpSpPr>
        <a:xfrm>
          <a:off x="0" y="0"/>
          <a:ext cx="0" cy="0"/>
          <a:chOff x="0" y="0"/>
          <a:chExt cx="0" cy="0"/>
        </a:xfrm>
      </p:grpSpPr>
      <p:pic>
        <p:nvPicPr>
          <p:cNvPr id="1880" name="Google Shape;1880;p78"/>
          <p:cNvPicPr preferRelativeResize="0"/>
          <p:nvPr/>
        </p:nvPicPr>
        <p:blipFill rotWithShape="1">
          <a:blip r:embed="rId3">
            <a:alphaModFix/>
          </a:blip>
          <a:srcRect t="48145"/>
          <a:stretch/>
        </p:blipFill>
        <p:spPr>
          <a:xfrm>
            <a:off x="0" y="142875"/>
            <a:ext cx="12192000" cy="782725"/>
          </a:xfrm>
          <a:prstGeom prst="rect">
            <a:avLst/>
          </a:prstGeom>
          <a:noFill/>
          <a:ln>
            <a:noFill/>
          </a:ln>
        </p:spPr>
      </p:pic>
      <p:grpSp>
        <p:nvGrpSpPr>
          <p:cNvPr id="1881" name="Google Shape;1881;p78"/>
          <p:cNvGrpSpPr/>
          <p:nvPr/>
        </p:nvGrpSpPr>
        <p:grpSpPr>
          <a:xfrm>
            <a:off x="0" y="11"/>
            <a:ext cx="12192000" cy="720328"/>
            <a:chOff x="0" y="11"/>
            <a:chExt cx="12192000" cy="720328"/>
          </a:xfrm>
        </p:grpSpPr>
        <p:pic>
          <p:nvPicPr>
            <p:cNvPr id="1882" name="Google Shape;1882;p78"/>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883" name="Google Shape;1883;p78"/>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884" name="Google Shape;1884;p78"/>
            <p:cNvPicPr preferRelativeResize="0"/>
            <p:nvPr/>
          </p:nvPicPr>
          <p:blipFill rotWithShape="1">
            <a:blip r:embed="rId5">
              <a:alphaModFix/>
            </a:blip>
            <a:srcRect l="3403" t="3429" r="75680" b="85156"/>
            <a:stretch/>
          </p:blipFill>
          <p:spPr>
            <a:xfrm>
              <a:off x="358300" y="131850"/>
              <a:ext cx="1654876" cy="507951"/>
            </a:xfrm>
            <a:prstGeom prst="rect">
              <a:avLst/>
            </a:prstGeom>
            <a:noFill/>
            <a:ln>
              <a:noFill/>
            </a:ln>
          </p:spPr>
        </p:pic>
        <p:pic>
          <p:nvPicPr>
            <p:cNvPr id="1885" name="Google Shape;1885;p78"/>
            <p:cNvPicPr preferRelativeResize="0"/>
            <p:nvPr/>
          </p:nvPicPr>
          <p:blipFill rotWithShape="1">
            <a:blip r:embed="rId5">
              <a:alphaModFix/>
            </a:blip>
            <a:srcRect l="46394" t="3429" r="39336" b="85156"/>
            <a:stretch/>
          </p:blipFill>
          <p:spPr>
            <a:xfrm>
              <a:off x="5550375" y="131850"/>
              <a:ext cx="1128873" cy="507951"/>
            </a:xfrm>
            <a:prstGeom prst="rect">
              <a:avLst/>
            </a:prstGeom>
            <a:noFill/>
            <a:ln>
              <a:noFill/>
            </a:ln>
          </p:spPr>
        </p:pic>
        <p:pic>
          <p:nvPicPr>
            <p:cNvPr id="1886" name="Google Shape;1886;p78"/>
            <p:cNvPicPr preferRelativeResize="0"/>
            <p:nvPr/>
          </p:nvPicPr>
          <p:blipFill rotWithShape="1">
            <a:blip r:embed="rId5">
              <a:alphaModFix/>
            </a:blip>
            <a:srcRect l="80757" t="3429" r="3428" b="85156"/>
            <a:stretch/>
          </p:blipFill>
          <p:spPr>
            <a:xfrm>
              <a:off x="10685868" y="131850"/>
              <a:ext cx="1251200" cy="507951"/>
            </a:xfrm>
            <a:prstGeom prst="rect">
              <a:avLst/>
            </a:prstGeom>
            <a:noFill/>
            <a:ln>
              <a:noFill/>
            </a:ln>
          </p:spPr>
        </p:pic>
      </p:grpSp>
      <p:sp>
        <p:nvSpPr>
          <p:cNvPr id="1887" name="Google Shape;1887;p78"/>
          <p:cNvSpPr/>
          <p:nvPr/>
        </p:nvSpPr>
        <p:spPr>
          <a:xfrm>
            <a:off x="287862" y="2165200"/>
            <a:ext cx="6464700" cy="5199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1100"/>
              <a:buFont typeface="Arial"/>
              <a:buNone/>
            </a:pPr>
            <a:r>
              <a:rPr lang="es-ES" sz="1200" b="1" i="0" u="none" strike="noStrike" cap="none">
                <a:solidFill>
                  <a:srgbClr val="3F3F3F"/>
                </a:solidFill>
                <a:latin typeface="Calibri"/>
                <a:ea typeface="Calibri"/>
                <a:cs typeface="Calibri"/>
                <a:sym typeface="Calibri"/>
              </a:rPr>
              <a:t>S.01. Observatorio Urbano Nacional</a:t>
            </a:r>
            <a:endParaRPr sz="1200" b="0" i="0" u="none" strike="noStrike" cap="none">
              <a:solidFill>
                <a:srgbClr val="3F3F3F"/>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1100"/>
              <a:buFont typeface="Arial"/>
              <a:buNone/>
            </a:pPr>
            <a:r>
              <a:rPr lang="es-ES" sz="1200" b="0" i="0" u="none" strike="noStrike" cap="none">
                <a:solidFill>
                  <a:srgbClr val="3F3F3F"/>
                </a:solidFill>
                <a:latin typeface="Calibri"/>
                <a:ea typeface="Calibri"/>
                <a:cs typeface="Calibri"/>
                <a:sym typeface="Calibri"/>
              </a:rPr>
              <a:t>Plataforma de información geoespacial para la planificación y gestión urbana</a:t>
            </a:r>
            <a:endParaRPr sz="2200" b="0" i="0" u="none" strike="noStrike" cap="none">
              <a:solidFill>
                <a:srgbClr val="3F3F3F"/>
              </a:solidFill>
              <a:latin typeface="Calibri"/>
              <a:ea typeface="Calibri"/>
              <a:cs typeface="Calibri"/>
              <a:sym typeface="Calibri"/>
            </a:endParaRPr>
          </a:p>
        </p:txBody>
      </p:sp>
      <p:sp>
        <p:nvSpPr>
          <p:cNvPr id="1888" name="Google Shape;1888;p78"/>
          <p:cNvSpPr/>
          <p:nvPr/>
        </p:nvSpPr>
        <p:spPr>
          <a:xfrm>
            <a:off x="257925" y="2805825"/>
            <a:ext cx="8214600" cy="5199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1100"/>
              <a:buFont typeface="Arial"/>
              <a:buNone/>
            </a:pPr>
            <a:r>
              <a:rPr lang="es-ES" sz="1200" b="1" i="0" u="none" strike="noStrike" cap="none">
                <a:solidFill>
                  <a:srgbClr val="3F3F3F"/>
                </a:solidFill>
                <a:latin typeface="Calibri"/>
                <a:ea typeface="Calibri"/>
                <a:cs typeface="Calibri"/>
                <a:sym typeface="Calibri"/>
              </a:rPr>
              <a:t>S.07. Sistema de ciudades y centros poblados</a:t>
            </a:r>
            <a:endParaRPr sz="1200" b="0" i="0" u="none" strike="noStrike" cap="none">
              <a:solidFill>
                <a:srgbClr val="3F3F3F"/>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1100"/>
              <a:buFont typeface="Arial"/>
              <a:buNone/>
            </a:pPr>
            <a:r>
              <a:rPr lang="es-ES" sz="1200" b="0" i="0" u="none" strike="noStrike" cap="none">
                <a:solidFill>
                  <a:srgbClr val="3F3F3F"/>
                </a:solidFill>
                <a:latin typeface="Calibri"/>
                <a:ea typeface="Calibri"/>
                <a:cs typeface="Calibri"/>
                <a:sym typeface="Calibri"/>
              </a:rPr>
              <a:t>Actualiza regularmente la clasificación y caracterización de ciudades, continuos poblados y centros poblados</a:t>
            </a:r>
            <a:endParaRPr sz="1200" b="0" i="0" u="none" strike="noStrike" cap="none">
              <a:solidFill>
                <a:srgbClr val="3F3F3F"/>
              </a:solidFill>
              <a:latin typeface="Calibri"/>
              <a:ea typeface="Calibri"/>
              <a:cs typeface="Calibri"/>
              <a:sym typeface="Calibri"/>
            </a:endParaRPr>
          </a:p>
        </p:txBody>
      </p:sp>
      <p:sp>
        <p:nvSpPr>
          <p:cNvPr id="1889" name="Google Shape;1889;p78"/>
          <p:cNvSpPr/>
          <p:nvPr/>
        </p:nvSpPr>
        <p:spPr>
          <a:xfrm>
            <a:off x="257926" y="3627119"/>
            <a:ext cx="8705700" cy="5199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1100"/>
              <a:buFont typeface="Arial"/>
              <a:buNone/>
            </a:pPr>
            <a:r>
              <a:rPr lang="es-ES" sz="1200" b="1" i="0" u="none" strike="noStrike" cap="none">
                <a:solidFill>
                  <a:srgbClr val="3F3F3F"/>
                </a:solidFill>
                <a:latin typeface="Calibri"/>
                <a:ea typeface="Calibri"/>
                <a:cs typeface="Calibri"/>
                <a:sym typeface="Calibri"/>
              </a:rPr>
              <a:t>S.32. Instrumentos de gestión del suelo para el financiamiento de espacios públicos u otros fines de interés público.</a:t>
            </a:r>
            <a:endParaRPr sz="1200" b="0" i="0" u="none" strike="noStrike" cap="none">
              <a:solidFill>
                <a:srgbClr val="3F3F3F"/>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1100"/>
              <a:buFont typeface="Arial"/>
              <a:buNone/>
            </a:pPr>
            <a:r>
              <a:rPr lang="es-ES" sz="1200" b="0" i="0" u="none" strike="noStrike" cap="none">
                <a:solidFill>
                  <a:srgbClr val="3F3F3F"/>
                </a:solidFill>
                <a:latin typeface="Calibri"/>
                <a:ea typeface="Calibri"/>
                <a:cs typeface="Calibri"/>
                <a:sym typeface="Calibri"/>
              </a:rPr>
              <a:t>Reglamentación de la Ley N° 31199, Ley de gestión y protección de los espacios públicos</a:t>
            </a:r>
            <a:endParaRPr sz="2200" b="0" i="0" u="none" strike="noStrike" cap="none">
              <a:solidFill>
                <a:srgbClr val="3F3F3F"/>
              </a:solidFill>
              <a:latin typeface="Calibri"/>
              <a:ea typeface="Calibri"/>
              <a:cs typeface="Calibri"/>
              <a:sym typeface="Calibri"/>
            </a:endParaRPr>
          </a:p>
        </p:txBody>
      </p:sp>
      <p:sp>
        <p:nvSpPr>
          <p:cNvPr id="1890" name="Google Shape;1890;p78"/>
          <p:cNvSpPr/>
          <p:nvPr/>
        </p:nvSpPr>
        <p:spPr>
          <a:xfrm>
            <a:off x="321449" y="2576522"/>
            <a:ext cx="5558400" cy="161100"/>
          </a:xfrm>
          <a:prstGeom prst="roundRect">
            <a:avLst>
              <a:gd name="adj" fmla="val 16667"/>
            </a:avLst>
          </a:prstGeom>
          <a:solidFill>
            <a:srgbClr val="2BA593">
              <a:alpha val="72156"/>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sp>
        <p:nvSpPr>
          <p:cNvPr id="1891" name="Google Shape;1891;p78"/>
          <p:cNvSpPr/>
          <p:nvPr/>
        </p:nvSpPr>
        <p:spPr>
          <a:xfrm>
            <a:off x="5901603" y="2472499"/>
            <a:ext cx="1162800" cy="366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400" b="1" i="0" u="none" strike="noStrike" cap="none">
                <a:solidFill>
                  <a:srgbClr val="2BA593"/>
                </a:solidFill>
                <a:latin typeface="Calibri"/>
                <a:ea typeface="Calibri"/>
                <a:cs typeface="Calibri"/>
                <a:sym typeface="Calibri"/>
              </a:rPr>
              <a:t>Avance </a:t>
            </a:r>
            <a:r>
              <a:rPr lang="es-ES" sz="1800" b="1" i="0" u="none" strike="noStrike" cap="none">
                <a:solidFill>
                  <a:srgbClr val="2BA593"/>
                </a:solidFill>
                <a:latin typeface="Calibri"/>
                <a:ea typeface="Calibri"/>
                <a:cs typeface="Calibri"/>
                <a:sym typeface="Calibri"/>
              </a:rPr>
              <a:t>71</a:t>
            </a:r>
            <a:r>
              <a:rPr lang="es-ES" sz="1400" b="1" i="0" u="none" strike="noStrike" cap="none">
                <a:solidFill>
                  <a:srgbClr val="2BA593"/>
                </a:solidFill>
                <a:latin typeface="Calibri"/>
                <a:ea typeface="Calibri"/>
                <a:cs typeface="Calibri"/>
                <a:sym typeface="Calibri"/>
              </a:rPr>
              <a:t>%</a:t>
            </a:r>
            <a:endParaRPr sz="1400" b="1" i="0" u="none" strike="noStrike" cap="none">
              <a:solidFill>
                <a:srgbClr val="2BA593"/>
              </a:solidFill>
              <a:latin typeface="Calibri"/>
              <a:ea typeface="Calibri"/>
              <a:cs typeface="Calibri"/>
              <a:sym typeface="Calibri"/>
            </a:endParaRPr>
          </a:p>
        </p:txBody>
      </p:sp>
      <p:sp>
        <p:nvSpPr>
          <p:cNvPr id="1892" name="Google Shape;1892;p78"/>
          <p:cNvSpPr/>
          <p:nvPr/>
        </p:nvSpPr>
        <p:spPr>
          <a:xfrm>
            <a:off x="321449" y="3324252"/>
            <a:ext cx="3628200" cy="161100"/>
          </a:xfrm>
          <a:prstGeom prst="roundRect">
            <a:avLst>
              <a:gd name="adj" fmla="val 16667"/>
            </a:avLst>
          </a:prstGeom>
          <a:solidFill>
            <a:srgbClr val="2BA593">
              <a:alpha val="72156"/>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sp>
        <p:nvSpPr>
          <p:cNvPr id="1893" name="Google Shape;1893;p78"/>
          <p:cNvSpPr/>
          <p:nvPr/>
        </p:nvSpPr>
        <p:spPr>
          <a:xfrm>
            <a:off x="3981755" y="3211046"/>
            <a:ext cx="1776000" cy="366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400" b="1" i="0" u="none" strike="noStrike" cap="none">
                <a:solidFill>
                  <a:srgbClr val="2BA593"/>
                </a:solidFill>
                <a:latin typeface="Calibri"/>
                <a:ea typeface="Calibri"/>
                <a:cs typeface="Calibri"/>
                <a:sym typeface="Calibri"/>
              </a:rPr>
              <a:t>Avance </a:t>
            </a:r>
            <a:r>
              <a:rPr lang="es-ES" sz="1800" b="1" i="0" u="none" strike="noStrike" cap="none">
                <a:solidFill>
                  <a:srgbClr val="2BA593"/>
                </a:solidFill>
                <a:latin typeface="Calibri"/>
                <a:ea typeface="Calibri"/>
                <a:cs typeface="Calibri"/>
                <a:sym typeface="Calibri"/>
              </a:rPr>
              <a:t>50</a:t>
            </a:r>
            <a:r>
              <a:rPr lang="es-ES" sz="1400" b="1" i="0" u="none" strike="noStrike" cap="none">
                <a:solidFill>
                  <a:srgbClr val="2BA593"/>
                </a:solidFill>
                <a:latin typeface="Calibri"/>
                <a:ea typeface="Calibri"/>
                <a:cs typeface="Calibri"/>
                <a:sym typeface="Calibri"/>
              </a:rPr>
              <a:t>%</a:t>
            </a:r>
            <a:endParaRPr sz="1400" b="1" i="0" u="none" strike="noStrike" cap="none">
              <a:solidFill>
                <a:srgbClr val="2BA593"/>
              </a:solidFill>
              <a:latin typeface="Calibri"/>
              <a:ea typeface="Calibri"/>
              <a:cs typeface="Calibri"/>
              <a:sym typeface="Calibri"/>
            </a:endParaRPr>
          </a:p>
        </p:txBody>
      </p:sp>
      <p:sp>
        <p:nvSpPr>
          <p:cNvPr id="1894" name="Google Shape;1894;p78"/>
          <p:cNvSpPr/>
          <p:nvPr/>
        </p:nvSpPr>
        <p:spPr>
          <a:xfrm>
            <a:off x="321449" y="4119653"/>
            <a:ext cx="1896900" cy="161100"/>
          </a:xfrm>
          <a:prstGeom prst="roundRect">
            <a:avLst>
              <a:gd name="adj" fmla="val 16667"/>
            </a:avLst>
          </a:prstGeom>
          <a:solidFill>
            <a:srgbClr val="2BA593">
              <a:alpha val="72156"/>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sp>
        <p:nvSpPr>
          <p:cNvPr id="1895" name="Google Shape;1895;p78"/>
          <p:cNvSpPr/>
          <p:nvPr/>
        </p:nvSpPr>
        <p:spPr>
          <a:xfrm>
            <a:off x="2218394" y="4024999"/>
            <a:ext cx="1254000" cy="366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400" b="1" i="0" u="none" strike="noStrike" cap="none">
                <a:solidFill>
                  <a:srgbClr val="2BA593"/>
                </a:solidFill>
                <a:latin typeface="Calibri"/>
                <a:ea typeface="Calibri"/>
                <a:cs typeface="Calibri"/>
                <a:sym typeface="Calibri"/>
              </a:rPr>
              <a:t>Avance </a:t>
            </a:r>
            <a:r>
              <a:rPr lang="es-ES" sz="1800" b="1" i="0" u="none" strike="noStrike" cap="none">
                <a:solidFill>
                  <a:srgbClr val="2BA593"/>
                </a:solidFill>
                <a:latin typeface="Calibri"/>
                <a:ea typeface="Calibri"/>
                <a:cs typeface="Calibri"/>
                <a:sym typeface="Calibri"/>
              </a:rPr>
              <a:t>18</a:t>
            </a:r>
            <a:r>
              <a:rPr lang="es-ES" sz="1400" b="1" i="0" u="none" strike="noStrike" cap="none">
                <a:solidFill>
                  <a:srgbClr val="2BA593"/>
                </a:solidFill>
                <a:latin typeface="Calibri"/>
                <a:ea typeface="Calibri"/>
                <a:cs typeface="Calibri"/>
                <a:sym typeface="Calibri"/>
              </a:rPr>
              <a:t>%</a:t>
            </a:r>
            <a:endParaRPr sz="1400" b="1" i="0" u="none" strike="noStrike" cap="none">
              <a:solidFill>
                <a:srgbClr val="2BA593"/>
              </a:solidFill>
              <a:latin typeface="Calibri"/>
              <a:ea typeface="Calibri"/>
              <a:cs typeface="Calibri"/>
              <a:sym typeface="Calibri"/>
            </a:endParaRPr>
          </a:p>
        </p:txBody>
      </p:sp>
      <p:sp>
        <p:nvSpPr>
          <p:cNvPr id="1896" name="Google Shape;1896;p78"/>
          <p:cNvSpPr/>
          <p:nvPr/>
        </p:nvSpPr>
        <p:spPr>
          <a:xfrm>
            <a:off x="257848" y="4416719"/>
            <a:ext cx="8122800" cy="5199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1200"/>
              <a:buFont typeface="Arial"/>
              <a:buNone/>
            </a:pPr>
            <a:r>
              <a:rPr lang="es-ES" sz="1200" b="1" i="0" u="none" strike="noStrike" cap="none">
                <a:solidFill>
                  <a:srgbClr val="3F3F3F"/>
                </a:solidFill>
                <a:latin typeface="Calibri"/>
                <a:ea typeface="Calibri"/>
                <a:cs typeface="Calibri"/>
                <a:sym typeface="Calibri"/>
              </a:rPr>
              <a:t>Reglamento de Acondicionamiento Territorial y Planificación Urbana del Desarrollo Urbano Sostenible</a:t>
            </a:r>
            <a:endParaRPr sz="1200" b="0" i="0" u="none" strike="noStrike" cap="none">
              <a:solidFill>
                <a:srgbClr val="3F3F3F"/>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1200"/>
              <a:buFont typeface="Arial"/>
              <a:buNone/>
            </a:pPr>
            <a:r>
              <a:rPr lang="es-ES" sz="1200" b="0" i="0" u="none" strike="noStrike" cap="none">
                <a:solidFill>
                  <a:srgbClr val="3F3F3F"/>
                </a:solidFill>
                <a:latin typeface="Calibri"/>
                <a:ea typeface="Calibri"/>
                <a:cs typeface="Calibri"/>
                <a:sym typeface="Calibri"/>
              </a:rPr>
              <a:t>Regula instrumentos para acondicionamiento territorial y planificación urbana PAT – PDM – PDU – EU – PE - PI</a:t>
            </a:r>
            <a:endParaRPr sz="1200" b="0" i="0" u="none" strike="noStrike" cap="none">
              <a:solidFill>
                <a:srgbClr val="3F3F3F"/>
              </a:solidFill>
              <a:latin typeface="Calibri"/>
              <a:ea typeface="Calibri"/>
              <a:cs typeface="Calibri"/>
              <a:sym typeface="Calibri"/>
            </a:endParaRPr>
          </a:p>
        </p:txBody>
      </p:sp>
      <p:sp>
        <p:nvSpPr>
          <p:cNvPr id="1897" name="Google Shape;1897;p78"/>
          <p:cNvSpPr/>
          <p:nvPr/>
        </p:nvSpPr>
        <p:spPr>
          <a:xfrm>
            <a:off x="257848" y="5198937"/>
            <a:ext cx="6201900" cy="5199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1200"/>
              <a:buFont typeface="Arial"/>
              <a:buNone/>
            </a:pPr>
            <a:r>
              <a:rPr lang="es-ES" sz="1200" b="1" i="0" u="none" strike="noStrike" cap="none">
                <a:solidFill>
                  <a:srgbClr val="3F3F3F"/>
                </a:solidFill>
                <a:latin typeface="Calibri"/>
                <a:ea typeface="Calibri"/>
                <a:cs typeface="Calibri"/>
                <a:sym typeface="Calibri"/>
              </a:rPr>
              <a:t>Reglamento de Instrumentos de gestión y uso del suelo</a:t>
            </a:r>
            <a:endParaRPr sz="1200" b="0" i="0" u="none" strike="noStrike" cap="none">
              <a:solidFill>
                <a:srgbClr val="3F3F3F"/>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1200"/>
              <a:buFont typeface="Arial"/>
              <a:buNone/>
            </a:pPr>
            <a:r>
              <a:rPr lang="es-ES" sz="1200" b="0" i="0" u="none" strike="noStrike" cap="none">
                <a:solidFill>
                  <a:srgbClr val="3F3F3F"/>
                </a:solidFill>
                <a:latin typeface="Calibri"/>
                <a:ea typeface="Calibri"/>
                <a:cs typeface="Calibri"/>
                <a:sym typeface="Calibri"/>
              </a:rPr>
              <a:t>Regula instrumentos para aprovechar, optimizar y rentabilizar el suelo urbano</a:t>
            </a:r>
            <a:endParaRPr sz="1200" b="0" i="0" u="none" strike="noStrike" cap="none">
              <a:solidFill>
                <a:srgbClr val="3F3F3F"/>
              </a:solidFill>
              <a:latin typeface="Calibri"/>
              <a:ea typeface="Calibri"/>
              <a:cs typeface="Calibri"/>
              <a:sym typeface="Calibri"/>
            </a:endParaRPr>
          </a:p>
        </p:txBody>
      </p:sp>
      <p:sp>
        <p:nvSpPr>
          <p:cNvPr id="1898" name="Google Shape;1898;p78"/>
          <p:cNvSpPr/>
          <p:nvPr/>
        </p:nvSpPr>
        <p:spPr>
          <a:xfrm>
            <a:off x="257850" y="5947800"/>
            <a:ext cx="7932000" cy="519900"/>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1200"/>
              <a:buFont typeface="Arial"/>
              <a:buNone/>
            </a:pPr>
            <a:r>
              <a:rPr lang="es-ES" sz="1200" b="1" i="0" u="none" strike="noStrike" cap="none">
                <a:solidFill>
                  <a:srgbClr val="3F3F3F"/>
                </a:solidFill>
                <a:latin typeface="Calibri"/>
                <a:ea typeface="Calibri"/>
                <a:cs typeface="Calibri"/>
                <a:sym typeface="Calibri"/>
              </a:rPr>
              <a:t>Reglamento de Vivienda de Interés Social</a:t>
            </a:r>
            <a:endParaRPr sz="1200" b="0" i="0" u="none" strike="noStrike" cap="none">
              <a:solidFill>
                <a:srgbClr val="3F3F3F"/>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1200"/>
              <a:buFont typeface="Arial"/>
              <a:buNone/>
            </a:pPr>
            <a:r>
              <a:rPr lang="es-ES" sz="1200" b="0" i="0" u="none" strike="noStrike" cap="none">
                <a:solidFill>
                  <a:srgbClr val="3F3F3F"/>
                </a:solidFill>
                <a:latin typeface="Calibri"/>
                <a:ea typeface="Calibri"/>
                <a:cs typeface="Calibri"/>
                <a:sym typeface="Calibri"/>
              </a:rPr>
              <a:t>Regula la promoción de la construcción de vivienda de interés social para reducir el déficit habitacional</a:t>
            </a:r>
            <a:endParaRPr sz="1200" b="0" i="0" u="none" strike="noStrike" cap="none">
              <a:solidFill>
                <a:srgbClr val="3F3F3F"/>
              </a:solidFill>
              <a:latin typeface="Calibri"/>
              <a:ea typeface="Calibri"/>
              <a:cs typeface="Calibri"/>
              <a:sym typeface="Calibri"/>
            </a:endParaRPr>
          </a:p>
        </p:txBody>
      </p:sp>
      <p:sp>
        <p:nvSpPr>
          <p:cNvPr id="1899" name="Google Shape;1899;p78"/>
          <p:cNvSpPr/>
          <p:nvPr/>
        </p:nvSpPr>
        <p:spPr>
          <a:xfrm>
            <a:off x="329657" y="4922982"/>
            <a:ext cx="5166000" cy="161100"/>
          </a:xfrm>
          <a:prstGeom prst="roundRect">
            <a:avLst>
              <a:gd name="adj" fmla="val 16667"/>
            </a:avLst>
          </a:prstGeom>
          <a:solidFill>
            <a:srgbClr val="E3A14E">
              <a:alpha val="72156"/>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E3A14E"/>
              </a:solidFill>
              <a:latin typeface="Calibri"/>
              <a:ea typeface="Calibri"/>
              <a:cs typeface="Calibri"/>
              <a:sym typeface="Calibri"/>
            </a:endParaRPr>
          </a:p>
        </p:txBody>
      </p:sp>
      <p:sp>
        <p:nvSpPr>
          <p:cNvPr id="1900" name="Google Shape;1900;p78"/>
          <p:cNvSpPr/>
          <p:nvPr/>
        </p:nvSpPr>
        <p:spPr>
          <a:xfrm>
            <a:off x="6619523" y="4820066"/>
            <a:ext cx="1302300" cy="366900"/>
          </a:xfrm>
          <a:prstGeom prst="rect">
            <a:avLst/>
          </a:prstGeom>
          <a:noFill/>
          <a:ln>
            <a:noFill/>
          </a:ln>
        </p:spPr>
        <p:txBody>
          <a:bodyPr spcFirstLastPara="1" wrap="square" lIns="91425" tIns="45700" rIns="91425" bIns="45700" anchor="b"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400" b="1" i="0" u="none" strike="noStrike" cap="none">
                <a:solidFill>
                  <a:srgbClr val="E3A14E"/>
                </a:solidFill>
                <a:latin typeface="Calibri"/>
                <a:ea typeface="Calibri"/>
                <a:cs typeface="Calibri"/>
                <a:sym typeface="Calibri"/>
              </a:rPr>
              <a:t>Avance </a:t>
            </a:r>
            <a:r>
              <a:rPr lang="es-ES" sz="1800" b="1" i="0" u="none" strike="noStrike" cap="none">
                <a:solidFill>
                  <a:srgbClr val="E3A14E"/>
                </a:solidFill>
                <a:latin typeface="Calibri"/>
                <a:ea typeface="Calibri"/>
                <a:cs typeface="Calibri"/>
                <a:sym typeface="Calibri"/>
              </a:rPr>
              <a:t>95</a:t>
            </a:r>
            <a:r>
              <a:rPr lang="es-ES" sz="1400" b="1" i="0" u="none" strike="noStrike" cap="none">
                <a:solidFill>
                  <a:srgbClr val="E3A14E"/>
                </a:solidFill>
                <a:latin typeface="Calibri"/>
                <a:ea typeface="Calibri"/>
                <a:cs typeface="Calibri"/>
                <a:sym typeface="Calibri"/>
              </a:rPr>
              <a:t>%</a:t>
            </a:r>
            <a:endParaRPr sz="1400" b="1" i="0" u="none" strike="noStrike" cap="none">
              <a:solidFill>
                <a:srgbClr val="E3A14E"/>
              </a:solidFill>
              <a:latin typeface="Calibri"/>
              <a:ea typeface="Calibri"/>
              <a:cs typeface="Calibri"/>
              <a:sym typeface="Calibri"/>
            </a:endParaRPr>
          </a:p>
        </p:txBody>
      </p:sp>
      <p:sp>
        <p:nvSpPr>
          <p:cNvPr id="1901" name="Google Shape;1901;p78"/>
          <p:cNvSpPr/>
          <p:nvPr/>
        </p:nvSpPr>
        <p:spPr>
          <a:xfrm>
            <a:off x="329644" y="5678154"/>
            <a:ext cx="3634800" cy="161100"/>
          </a:xfrm>
          <a:prstGeom prst="roundRect">
            <a:avLst>
              <a:gd name="adj" fmla="val 16667"/>
            </a:avLst>
          </a:prstGeom>
          <a:solidFill>
            <a:srgbClr val="E3A14E">
              <a:alpha val="72156"/>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E3A14E"/>
              </a:solidFill>
              <a:latin typeface="Calibri"/>
              <a:ea typeface="Calibri"/>
              <a:cs typeface="Calibri"/>
              <a:sym typeface="Calibri"/>
            </a:endParaRPr>
          </a:p>
        </p:txBody>
      </p:sp>
      <p:sp>
        <p:nvSpPr>
          <p:cNvPr id="1902" name="Google Shape;1902;p78"/>
          <p:cNvSpPr/>
          <p:nvPr/>
        </p:nvSpPr>
        <p:spPr>
          <a:xfrm>
            <a:off x="3964260" y="5617800"/>
            <a:ext cx="1293900" cy="3363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600" b="1" i="0" u="none" strike="noStrike" cap="none">
                <a:solidFill>
                  <a:srgbClr val="E3A14E"/>
                </a:solidFill>
                <a:latin typeface="Calibri"/>
                <a:ea typeface="Calibri"/>
                <a:cs typeface="Calibri"/>
                <a:sym typeface="Calibri"/>
              </a:rPr>
              <a:t>Avance 54%</a:t>
            </a:r>
            <a:endParaRPr sz="1600" b="1" i="0" u="none" strike="noStrike" cap="none">
              <a:solidFill>
                <a:srgbClr val="E3A14E"/>
              </a:solidFill>
              <a:latin typeface="Calibri"/>
              <a:ea typeface="Calibri"/>
              <a:cs typeface="Calibri"/>
              <a:sym typeface="Calibri"/>
            </a:endParaRPr>
          </a:p>
        </p:txBody>
      </p:sp>
      <p:sp>
        <p:nvSpPr>
          <p:cNvPr id="1903" name="Google Shape;1903;p78"/>
          <p:cNvSpPr/>
          <p:nvPr/>
        </p:nvSpPr>
        <p:spPr>
          <a:xfrm>
            <a:off x="329657" y="6441077"/>
            <a:ext cx="3634800" cy="161100"/>
          </a:xfrm>
          <a:prstGeom prst="roundRect">
            <a:avLst>
              <a:gd name="adj" fmla="val 16667"/>
            </a:avLst>
          </a:prstGeom>
          <a:solidFill>
            <a:srgbClr val="E3A14E">
              <a:alpha val="72156"/>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E3A14E"/>
              </a:solidFill>
              <a:latin typeface="Calibri"/>
              <a:ea typeface="Calibri"/>
              <a:cs typeface="Calibri"/>
              <a:sym typeface="Calibri"/>
            </a:endParaRPr>
          </a:p>
        </p:txBody>
      </p:sp>
      <p:sp>
        <p:nvSpPr>
          <p:cNvPr id="1904" name="Google Shape;1904;p78"/>
          <p:cNvSpPr/>
          <p:nvPr/>
        </p:nvSpPr>
        <p:spPr>
          <a:xfrm>
            <a:off x="3964272" y="6382629"/>
            <a:ext cx="1671000" cy="304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400" b="1" i="0" u="none" strike="noStrike" cap="none">
                <a:solidFill>
                  <a:srgbClr val="E3A14E"/>
                </a:solidFill>
                <a:latin typeface="Calibri"/>
                <a:ea typeface="Calibri"/>
                <a:cs typeface="Calibri"/>
                <a:sym typeface="Calibri"/>
              </a:rPr>
              <a:t>Avance 54%</a:t>
            </a:r>
            <a:endParaRPr sz="1400" b="1" i="0" u="none" strike="noStrike" cap="none">
              <a:solidFill>
                <a:srgbClr val="E3A14E"/>
              </a:solidFill>
              <a:latin typeface="Calibri"/>
              <a:ea typeface="Calibri"/>
              <a:cs typeface="Calibri"/>
              <a:sym typeface="Calibri"/>
            </a:endParaRPr>
          </a:p>
        </p:txBody>
      </p:sp>
      <p:sp>
        <p:nvSpPr>
          <p:cNvPr id="1905" name="Google Shape;1905;p78"/>
          <p:cNvSpPr/>
          <p:nvPr/>
        </p:nvSpPr>
        <p:spPr>
          <a:xfrm>
            <a:off x="5526286" y="4881945"/>
            <a:ext cx="1302300" cy="306000"/>
          </a:xfrm>
          <a:prstGeom prst="rect">
            <a:avLst/>
          </a:prstGeom>
          <a:noFill/>
          <a:ln>
            <a:noFill/>
          </a:ln>
        </p:spPr>
        <p:txBody>
          <a:bodyPr spcFirstLastPara="1" wrap="square" lIns="91425" tIns="45700" rIns="91425" bIns="45700" anchor="b" anchorCtr="0">
            <a:spAutoFit/>
          </a:bodyPr>
          <a:lstStyle/>
          <a:p>
            <a:pPr marL="0" marR="0" lvl="0" indent="0" algn="l" rtl="0">
              <a:lnSpc>
                <a:spcPct val="100000"/>
              </a:lnSpc>
              <a:spcBef>
                <a:spcPts val="0"/>
              </a:spcBef>
              <a:spcAft>
                <a:spcPts val="0"/>
              </a:spcAft>
              <a:buClr>
                <a:srgbClr val="000000"/>
              </a:buClr>
              <a:buSzPts val="1400"/>
              <a:buFont typeface="Arial"/>
              <a:buNone/>
            </a:pPr>
            <a:r>
              <a:rPr lang="es-ES" sz="1400" b="1" i="0" u="none" strike="noStrike" cap="none">
                <a:solidFill>
                  <a:srgbClr val="E3A14E"/>
                </a:solidFill>
                <a:latin typeface="Calibri"/>
                <a:ea typeface="Calibri"/>
                <a:cs typeface="Calibri"/>
                <a:sym typeface="Calibri"/>
              </a:rPr>
              <a:t>Pre publicado</a:t>
            </a:r>
            <a:endParaRPr sz="1400" b="1" i="0" u="none" strike="noStrike" cap="none">
              <a:solidFill>
                <a:srgbClr val="E3A14E"/>
              </a:solidFill>
              <a:latin typeface="Calibri"/>
              <a:ea typeface="Calibri"/>
              <a:cs typeface="Calibri"/>
              <a:sym typeface="Calibri"/>
            </a:endParaRPr>
          </a:p>
        </p:txBody>
      </p:sp>
      <p:sp>
        <p:nvSpPr>
          <p:cNvPr id="1906" name="Google Shape;1906;p78"/>
          <p:cNvSpPr txBox="1"/>
          <p:nvPr/>
        </p:nvSpPr>
        <p:spPr>
          <a:xfrm>
            <a:off x="320052" y="881669"/>
            <a:ext cx="7224900" cy="473100"/>
          </a:xfrm>
          <a:prstGeom prst="rect">
            <a:avLst/>
          </a:prstGeom>
          <a:noFill/>
          <a:ln>
            <a:noFill/>
          </a:ln>
        </p:spPr>
        <p:txBody>
          <a:bodyPr spcFirstLastPara="1" wrap="square" lIns="82275" tIns="41125" rIns="82275" bIns="41125" anchor="t" anchorCtr="0">
            <a:noAutofit/>
          </a:bodyPr>
          <a:lstStyle>
            <a:defPPr marR="0" lvl="0" algn="l" rtl="0">
              <a:lnSpc>
                <a:spcPct val="100000"/>
              </a:lnSpc>
              <a:spcBef>
                <a:spcPts val="0"/>
              </a:spcBef>
              <a:spcAft>
                <a:spcPts val="0"/>
              </a:spcAft>
              <a:defRPr/>
            </a:defPPr>
            <a:lvl1pPr marL="0" indent="0">
              <a:buSzPts val="2500"/>
              <a:buNone/>
              <a:defRPr sz="2500" b="1">
                <a:solidFill>
                  <a:srgbClr val="264478"/>
                </a:solidFill>
                <a:latin typeface="Calibri"/>
                <a:ea typeface="Calibri"/>
                <a:cs typeface="Calibri"/>
              </a:defRPr>
            </a:lvl1pPr>
          </a:lstStyle>
          <a:p>
            <a:r>
              <a:rPr lang="es-ES" dirty="0">
                <a:sym typeface="Calibri"/>
              </a:rPr>
              <a:t>Política Nacional de Vivienda y Urbanismo</a:t>
            </a:r>
            <a:endParaRPr dirty="0">
              <a:sym typeface="Calibri"/>
            </a:endParaRPr>
          </a:p>
          <a:p>
            <a:r>
              <a:rPr lang="es-ES" dirty="0">
                <a:sym typeface="Calibri"/>
              </a:rPr>
              <a:t>y la Ley Desarrollo Urbano Sostenible (Ley 31313)</a:t>
            </a:r>
            <a:endParaRPr dirty="0"/>
          </a:p>
        </p:txBody>
      </p:sp>
      <p:sp>
        <p:nvSpPr>
          <p:cNvPr id="1907" name="Google Shape;1907;p78"/>
          <p:cNvSpPr txBox="1"/>
          <p:nvPr/>
        </p:nvSpPr>
        <p:spPr>
          <a:xfrm>
            <a:off x="320052" y="1791450"/>
            <a:ext cx="2247000" cy="4617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1800" b="1" i="0" u="none" strike="noStrike" cap="none">
                <a:solidFill>
                  <a:srgbClr val="595959"/>
                </a:solidFill>
                <a:latin typeface="Calibri"/>
                <a:ea typeface="Calibri"/>
                <a:cs typeface="Calibri"/>
                <a:sym typeface="Calibri"/>
              </a:rPr>
              <a:t>Implementación</a:t>
            </a:r>
            <a:endParaRPr sz="1800" b="1" i="0" u="none" strike="noStrike" cap="none">
              <a:solidFill>
                <a:srgbClr val="595959"/>
              </a:solidFill>
              <a:latin typeface="Calibri"/>
              <a:ea typeface="Calibri"/>
              <a:cs typeface="Calibri"/>
              <a:sym typeface="Calibri"/>
            </a:endParaRPr>
          </a:p>
        </p:txBody>
      </p:sp>
      <p:pic>
        <p:nvPicPr>
          <p:cNvPr id="1908" name="Google Shape;1908;p78"/>
          <p:cNvPicPr preferRelativeResize="0"/>
          <p:nvPr/>
        </p:nvPicPr>
        <p:blipFill rotWithShape="1">
          <a:blip r:embed="rId6">
            <a:alphaModFix/>
          </a:blip>
          <a:srcRect/>
          <a:stretch/>
        </p:blipFill>
        <p:spPr>
          <a:xfrm rot="10800000" flipH="1">
            <a:off x="417575" y="1699625"/>
            <a:ext cx="5404150" cy="40050"/>
          </a:xfrm>
          <a:prstGeom prst="rect">
            <a:avLst/>
          </a:prstGeom>
          <a:noFill/>
          <a:ln>
            <a:noFill/>
          </a:ln>
        </p:spPr>
      </p:pic>
      <p:pic>
        <p:nvPicPr>
          <p:cNvPr id="32" name="Google Shape;99;p1">
            <a:extLst>
              <a:ext uri="{FF2B5EF4-FFF2-40B4-BE49-F238E27FC236}">
                <a16:creationId xmlns:a16="http://schemas.microsoft.com/office/drawing/2014/main" id="{8439EA3E-E8FB-4A3B-A410-234D6BBE0543}"/>
              </a:ext>
            </a:extLst>
          </p:cNvPr>
          <p:cNvPicPr preferRelativeResize="0"/>
          <p:nvPr/>
        </p:nvPicPr>
        <p:blipFill rotWithShape="1">
          <a:blip r:embed="rId7">
            <a:alphaModFix/>
          </a:blip>
          <a:srcRect r="20817"/>
          <a:stretch/>
        </p:blipFill>
        <p:spPr>
          <a:xfrm>
            <a:off x="7688274" y="731364"/>
            <a:ext cx="4503728" cy="6126624"/>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647"/>
        <p:cNvGrpSpPr/>
        <p:nvPr/>
      </p:nvGrpSpPr>
      <p:grpSpPr>
        <a:xfrm>
          <a:off x="0" y="0"/>
          <a:ext cx="0" cy="0"/>
          <a:chOff x="0" y="0"/>
          <a:chExt cx="0" cy="0"/>
        </a:xfrm>
      </p:grpSpPr>
      <p:sp>
        <p:nvSpPr>
          <p:cNvPr id="1648" name="Google Shape;1648;p75"/>
          <p:cNvSpPr/>
          <p:nvPr/>
        </p:nvSpPr>
        <p:spPr>
          <a:xfrm rot="444951">
            <a:off x="3886788" y="1495151"/>
            <a:ext cx="2295117" cy="2522617"/>
          </a:xfrm>
          <a:custGeom>
            <a:avLst/>
            <a:gdLst/>
            <a:ahLst/>
            <a:cxnLst/>
            <a:rect l="l" t="t" r="r" b="b"/>
            <a:pathLst>
              <a:path w="2890056" h="3176529" extrusionOk="0">
                <a:moveTo>
                  <a:pt x="708869" y="25167"/>
                </a:moveTo>
                <a:cubicBezTo>
                  <a:pt x="701179" y="26565"/>
                  <a:pt x="700481" y="38610"/>
                  <a:pt x="700481" y="46139"/>
                </a:cubicBezTo>
                <a:cubicBezTo>
                  <a:pt x="700481" y="54982"/>
                  <a:pt x="703964" y="63948"/>
                  <a:pt x="708869" y="71306"/>
                </a:cubicBezTo>
                <a:cubicBezTo>
                  <a:pt x="728938" y="101409"/>
                  <a:pt x="718518" y="89344"/>
                  <a:pt x="738231" y="109057"/>
                </a:cubicBezTo>
                <a:cubicBezTo>
                  <a:pt x="739629" y="113251"/>
                  <a:pt x="740278" y="117775"/>
                  <a:pt x="742425" y="121640"/>
                </a:cubicBezTo>
                <a:cubicBezTo>
                  <a:pt x="759673" y="152687"/>
                  <a:pt x="753528" y="144915"/>
                  <a:pt x="784370" y="155196"/>
                </a:cubicBezTo>
                <a:lnTo>
                  <a:pt x="796954" y="159391"/>
                </a:lnTo>
                <a:lnTo>
                  <a:pt x="809537" y="163585"/>
                </a:lnTo>
                <a:cubicBezTo>
                  <a:pt x="825545" y="187598"/>
                  <a:pt x="813732" y="163451"/>
                  <a:pt x="813732" y="197141"/>
                </a:cubicBezTo>
                <a:cubicBezTo>
                  <a:pt x="813732" y="202906"/>
                  <a:pt x="816342" y="208376"/>
                  <a:pt x="817926" y="213919"/>
                </a:cubicBezTo>
                <a:cubicBezTo>
                  <a:pt x="829961" y="256041"/>
                  <a:pt x="813204" y="190832"/>
                  <a:pt x="826315" y="243281"/>
                </a:cubicBezTo>
                <a:cubicBezTo>
                  <a:pt x="827713" y="257263"/>
                  <a:pt x="828373" y="271338"/>
                  <a:pt x="830510" y="285226"/>
                </a:cubicBezTo>
                <a:cubicBezTo>
                  <a:pt x="832853" y="300456"/>
                  <a:pt x="836179" y="296565"/>
                  <a:pt x="843093" y="310392"/>
                </a:cubicBezTo>
                <a:cubicBezTo>
                  <a:pt x="845070" y="314347"/>
                  <a:pt x="845890" y="318781"/>
                  <a:pt x="847288" y="322976"/>
                </a:cubicBezTo>
                <a:cubicBezTo>
                  <a:pt x="844092" y="332562"/>
                  <a:pt x="844890" y="341352"/>
                  <a:pt x="830510" y="339754"/>
                </a:cubicBezTo>
                <a:cubicBezTo>
                  <a:pt x="821721" y="338778"/>
                  <a:pt x="805343" y="331365"/>
                  <a:pt x="805343" y="331365"/>
                </a:cubicBezTo>
                <a:cubicBezTo>
                  <a:pt x="801148" y="332763"/>
                  <a:pt x="795885" y="332433"/>
                  <a:pt x="792759" y="335559"/>
                </a:cubicBezTo>
                <a:cubicBezTo>
                  <a:pt x="789633" y="338685"/>
                  <a:pt x="789149" y="343760"/>
                  <a:pt x="788565" y="348143"/>
                </a:cubicBezTo>
                <a:cubicBezTo>
                  <a:pt x="786340" y="364831"/>
                  <a:pt x="786868" y="381827"/>
                  <a:pt x="784370" y="398477"/>
                </a:cubicBezTo>
                <a:cubicBezTo>
                  <a:pt x="782660" y="409879"/>
                  <a:pt x="778777" y="420848"/>
                  <a:pt x="775981" y="432033"/>
                </a:cubicBezTo>
                <a:cubicBezTo>
                  <a:pt x="771216" y="451092"/>
                  <a:pt x="765776" y="471731"/>
                  <a:pt x="763398" y="490756"/>
                </a:cubicBezTo>
                <a:cubicBezTo>
                  <a:pt x="760602" y="513127"/>
                  <a:pt x="760478" y="535997"/>
                  <a:pt x="755009" y="557868"/>
                </a:cubicBezTo>
                <a:cubicBezTo>
                  <a:pt x="754736" y="558961"/>
                  <a:pt x="748807" y="584496"/>
                  <a:pt x="746620" y="587229"/>
                </a:cubicBezTo>
                <a:cubicBezTo>
                  <a:pt x="743471" y="591166"/>
                  <a:pt x="738231" y="592822"/>
                  <a:pt x="734036" y="595618"/>
                </a:cubicBezTo>
                <a:cubicBezTo>
                  <a:pt x="731240" y="599813"/>
                  <a:pt x="729212" y="604637"/>
                  <a:pt x="725647" y="608202"/>
                </a:cubicBezTo>
                <a:cubicBezTo>
                  <a:pt x="701411" y="632439"/>
                  <a:pt x="724533" y="598250"/>
                  <a:pt x="700481" y="629174"/>
                </a:cubicBezTo>
                <a:cubicBezTo>
                  <a:pt x="694291" y="637133"/>
                  <a:pt x="690832" y="647212"/>
                  <a:pt x="683703" y="654341"/>
                </a:cubicBezTo>
                <a:cubicBezTo>
                  <a:pt x="679508" y="658536"/>
                  <a:pt x="674761" y="662242"/>
                  <a:pt x="671119" y="666925"/>
                </a:cubicBezTo>
                <a:cubicBezTo>
                  <a:pt x="641833" y="704578"/>
                  <a:pt x="664789" y="679558"/>
                  <a:pt x="645952" y="704675"/>
                </a:cubicBezTo>
                <a:cubicBezTo>
                  <a:pt x="641758" y="710268"/>
                  <a:pt x="637378" y="715726"/>
                  <a:pt x="633369" y="721453"/>
                </a:cubicBezTo>
                <a:cubicBezTo>
                  <a:pt x="627587" y="729713"/>
                  <a:pt x="619780" y="737055"/>
                  <a:pt x="616591" y="746620"/>
                </a:cubicBezTo>
                <a:cubicBezTo>
                  <a:pt x="615193" y="750814"/>
                  <a:pt x="615158" y="755751"/>
                  <a:pt x="612396" y="759203"/>
                </a:cubicBezTo>
                <a:cubicBezTo>
                  <a:pt x="609247" y="763139"/>
                  <a:pt x="604007" y="764796"/>
                  <a:pt x="599813" y="767592"/>
                </a:cubicBezTo>
                <a:cubicBezTo>
                  <a:pt x="589838" y="797514"/>
                  <a:pt x="603982" y="761339"/>
                  <a:pt x="583035" y="792759"/>
                </a:cubicBezTo>
                <a:cubicBezTo>
                  <a:pt x="580582" y="796438"/>
                  <a:pt x="580987" y="801478"/>
                  <a:pt x="578840" y="805343"/>
                </a:cubicBezTo>
                <a:cubicBezTo>
                  <a:pt x="573944" y="814157"/>
                  <a:pt x="569191" y="823381"/>
                  <a:pt x="562062" y="830510"/>
                </a:cubicBezTo>
                <a:cubicBezTo>
                  <a:pt x="525292" y="867280"/>
                  <a:pt x="570296" y="820631"/>
                  <a:pt x="541090" y="855677"/>
                </a:cubicBezTo>
                <a:cubicBezTo>
                  <a:pt x="537292" y="860234"/>
                  <a:pt x="532148" y="863578"/>
                  <a:pt x="528506" y="868260"/>
                </a:cubicBezTo>
                <a:cubicBezTo>
                  <a:pt x="502154" y="902140"/>
                  <a:pt x="523506" y="885575"/>
                  <a:pt x="499145" y="901816"/>
                </a:cubicBezTo>
                <a:cubicBezTo>
                  <a:pt x="476777" y="935369"/>
                  <a:pt x="506133" y="894829"/>
                  <a:pt x="478172" y="922789"/>
                </a:cubicBezTo>
                <a:cubicBezTo>
                  <a:pt x="450205" y="950754"/>
                  <a:pt x="490759" y="921388"/>
                  <a:pt x="457200" y="943761"/>
                </a:cubicBezTo>
                <a:cubicBezTo>
                  <a:pt x="437626" y="973123"/>
                  <a:pt x="448811" y="963335"/>
                  <a:pt x="427838" y="977317"/>
                </a:cubicBezTo>
                <a:cubicBezTo>
                  <a:pt x="405469" y="1010871"/>
                  <a:pt x="434826" y="970330"/>
                  <a:pt x="406866" y="998290"/>
                </a:cubicBezTo>
                <a:cubicBezTo>
                  <a:pt x="403301" y="1001855"/>
                  <a:pt x="402271" y="1007553"/>
                  <a:pt x="398477" y="1010873"/>
                </a:cubicBezTo>
                <a:cubicBezTo>
                  <a:pt x="390889" y="1017512"/>
                  <a:pt x="381699" y="1022058"/>
                  <a:pt x="373310" y="1027651"/>
                </a:cubicBezTo>
                <a:cubicBezTo>
                  <a:pt x="369115" y="1030447"/>
                  <a:pt x="364291" y="1032475"/>
                  <a:pt x="360726" y="1036040"/>
                </a:cubicBezTo>
                <a:cubicBezTo>
                  <a:pt x="351448" y="1045318"/>
                  <a:pt x="347240" y="1051173"/>
                  <a:pt x="335559" y="1057013"/>
                </a:cubicBezTo>
                <a:cubicBezTo>
                  <a:pt x="331605" y="1058990"/>
                  <a:pt x="327170" y="1059809"/>
                  <a:pt x="322976" y="1061207"/>
                </a:cubicBezTo>
                <a:lnTo>
                  <a:pt x="272642" y="1094763"/>
                </a:lnTo>
                <a:cubicBezTo>
                  <a:pt x="268447" y="1097559"/>
                  <a:pt x="264841" y="1101558"/>
                  <a:pt x="260058" y="1103152"/>
                </a:cubicBezTo>
                <a:cubicBezTo>
                  <a:pt x="255864" y="1104550"/>
                  <a:pt x="251429" y="1105370"/>
                  <a:pt x="247475" y="1107347"/>
                </a:cubicBezTo>
                <a:cubicBezTo>
                  <a:pt x="242966" y="1109602"/>
                  <a:pt x="239499" y="1113689"/>
                  <a:pt x="234892" y="1115736"/>
                </a:cubicBezTo>
                <a:cubicBezTo>
                  <a:pt x="226811" y="1119327"/>
                  <a:pt x="218114" y="1121329"/>
                  <a:pt x="209725" y="1124125"/>
                </a:cubicBezTo>
                <a:lnTo>
                  <a:pt x="159391" y="1140903"/>
                </a:lnTo>
                <a:cubicBezTo>
                  <a:pt x="159386" y="1140905"/>
                  <a:pt x="134229" y="1149288"/>
                  <a:pt x="134224" y="1149292"/>
                </a:cubicBezTo>
                <a:cubicBezTo>
                  <a:pt x="130029" y="1152088"/>
                  <a:pt x="126247" y="1155634"/>
                  <a:pt x="121640" y="1157681"/>
                </a:cubicBezTo>
                <a:cubicBezTo>
                  <a:pt x="113559" y="1161272"/>
                  <a:pt x="103831" y="1161165"/>
                  <a:pt x="96473" y="1166070"/>
                </a:cubicBezTo>
                <a:cubicBezTo>
                  <a:pt x="76533" y="1179364"/>
                  <a:pt x="88671" y="1172866"/>
                  <a:pt x="58723" y="1182848"/>
                </a:cubicBezTo>
                <a:lnTo>
                  <a:pt x="33556" y="1191237"/>
                </a:lnTo>
                <a:lnTo>
                  <a:pt x="20972" y="1195431"/>
                </a:lnTo>
                <a:cubicBezTo>
                  <a:pt x="15380" y="1199159"/>
                  <a:pt x="0" y="1207083"/>
                  <a:pt x="0" y="1216403"/>
                </a:cubicBezTo>
                <a:cubicBezTo>
                  <a:pt x="0" y="1225246"/>
                  <a:pt x="5593" y="1233181"/>
                  <a:pt x="8389" y="1241570"/>
                </a:cubicBezTo>
                <a:lnTo>
                  <a:pt x="12583" y="1254154"/>
                </a:lnTo>
                <a:lnTo>
                  <a:pt x="16778" y="1266737"/>
                </a:lnTo>
                <a:cubicBezTo>
                  <a:pt x="13129" y="1310517"/>
                  <a:pt x="9182" y="1308056"/>
                  <a:pt x="16778" y="1342238"/>
                </a:cubicBezTo>
                <a:cubicBezTo>
                  <a:pt x="17737" y="1346554"/>
                  <a:pt x="18519" y="1351143"/>
                  <a:pt x="20972" y="1354822"/>
                </a:cubicBezTo>
                <a:cubicBezTo>
                  <a:pt x="24262" y="1359758"/>
                  <a:pt x="29361" y="1363211"/>
                  <a:pt x="33556" y="1367405"/>
                </a:cubicBezTo>
                <a:cubicBezTo>
                  <a:pt x="44096" y="1399029"/>
                  <a:pt x="29880" y="1360055"/>
                  <a:pt x="46139" y="1392572"/>
                </a:cubicBezTo>
                <a:cubicBezTo>
                  <a:pt x="63505" y="1427303"/>
                  <a:pt x="34682" y="1381679"/>
                  <a:pt x="58723" y="1417739"/>
                </a:cubicBezTo>
                <a:cubicBezTo>
                  <a:pt x="60121" y="1421934"/>
                  <a:pt x="60940" y="1426368"/>
                  <a:pt x="62917" y="1430323"/>
                </a:cubicBezTo>
                <a:cubicBezTo>
                  <a:pt x="79183" y="1462856"/>
                  <a:pt x="64954" y="1423852"/>
                  <a:pt x="75501" y="1455490"/>
                </a:cubicBezTo>
                <a:cubicBezTo>
                  <a:pt x="76026" y="1463360"/>
                  <a:pt x="73882" y="1510975"/>
                  <a:pt x="83890" y="1530991"/>
                </a:cubicBezTo>
                <a:cubicBezTo>
                  <a:pt x="86144" y="1535500"/>
                  <a:pt x="89483" y="1539380"/>
                  <a:pt x="92279" y="1543574"/>
                </a:cubicBezTo>
                <a:cubicBezTo>
                  <a:pt x="99595" y="1565526"/>
                  <a:pt x="98507" y="1559332"/>
                  <a:pt x="100668" y="1593908"/>
                </a:cubicBezTo>
                <a:cubicBezTo>
                  <a:pt x="102676" y="1626033"/>
                  <a:pt x="102647" y="1658269"/>
                  <a:pt x="104862" y="1690381"/>
                </a:cubicBezTo>
                <a:cubicBezTo>
                  <a:pt x="107060" y="1722245"/>
                  <a:pt x="107784" y="1706265"/>
                  <a:pt x="113251" y="1728132"/>
                </a:cubicBezTo>
                <a:cubicBezTo>
                  <a:pt x="114980" y="1735048"/>
                  <a:pt x="116048" y="1742113"/>
                  <a:pt x="117446" y="1749104"/>
                </a:cubicBezTo>
                <a:cubicBezTo>
                  <a:pt x="103354" y="1791376"/>
                  <a:pt x="124850" y="1725822"/>
                  <a:pt x="109057" y="1778466"/>
                </a:cubicBezTo>
                <a:cubicBezTo>
                  <a:pt x="109037" y="1778533"/>
                  <a:pt x="98581" y="1809891"/>
                  <a:pt x="96473" y="1816216"/>
                </a:cubicBezTo>
                <a:lnTo>
                  <a:pt x="88084" y="1841383"/>
                </a:lnTo>
                <a:lnTo>
                  <a:pt x="83890" y="1853967"/>
                </a:lnTo>
                <a:cubicBezTo>
                  <a:pt x="76366" y="1906625"/>
                  <a:pt x="79429" y="1861923"/>
                  <a:pt x="83890" y="1904301"/>
                </a:cubicBezTo>
                <a:cubicBezTo>
                  <a:pt x="85944" y="1923817"/>
                  <a:pt x="86030" y="1943508"/>
                  <a:pt x="88084" y="1963024"/>
                </a:cubicBezTo>
                <a:cubicBezTo>
                  <a:pt x="88804" y="1969863"/>
                  <a:pt x="94274" y="1993079"/>
                  <a:pt x="96473" y="2000774"/>
                </a:cubicBezTo>
                <a:cubicBezTo>
                  <a:pt x="102010" y="2020152"/>
                  <a:pt x="102427" y="2015997"/>
                  <a:pt x="117446" y="2038525"/>
                </a:cubicBezTo>
                <a:lnTo>
                  <a:pt x="125835" y="2051108"/>
                </a:lnTo>
                <a:lnTo>
                  <a:pt x="134224" y="2063692"/>
                </a:lnTo>
                <a:cubicBezTo>
                  <a:pt x="135622" y="2067886"/>
                  <a:pt x="134820" y="2073705"/>
                  <a:pt x="138418" y="2076275"/>
                </a:cubicBezTo>
                <a:cubicBezTo>
                  <a:pt x="145614" y="2081415"/>
                  <a:pt x="155196" y="2081868"/>
                  <a:pt x="163585" y="2084664"/>
                </a:cubicBezTo>
                <a:cubicBezTo>
                  <a:pt x="180950" y="2090453"/>
                  <a:pt x="172491" y="2086407"/>
                  <a:pt x="188752" y="2097248"/>
                </a:cubicBezTo>
                <a:cubicBezTo>
                  <a:pt x="191548" y="2101442"/>
                  <a:pt x="193792" y="2106063"/>
                  <a:pt x="197141" y="2109831"/>
                </a:cubicBezTo>
                <a:cubicBezTo>
                  <a:pt x="206036" y="2119838"/>
                  <a:pt x="220866" y="2136374"/>
                  <a:pt x="234892" y="2143387"/>
                </a:cubicBezTo>
                <a:cubicBezTo>
                  <a:pt x="238846" y="2145364"/>
                  <a:pt x="243068" y="2147228"/>
                  <a:pt x="247475" y="2147581"/>
                </a:cubicBezTo>
                <a:cubicBezTo>
                  <a:pt x="278168" y="2150036"/>
                  <a:pt x="308994" y="2150378"/>
                  <a:pt x="339754" y="2151776"/>
                </a:cubicBezTo>
                <a:cubicBezTo>
                  <a:pt x="367352" y="2155225"/>
                  <a:pt x="380170" y="2155460"/>
                  <a:pt x="406866" y="2164359"/>
                </a:cubicBezTo>
                <a:lnTo>
                  <a:pt x="432033" y="2172748"/>
                </a:lnTo>
                <a:lnTo>
                  <a:pt x="448811" y="2197915"/>
                </a:lnTo>
                <a:cubicBezTo>
                  <a:pt x="451607" y="2202110"/>
                  <a:pt x="453635" y="2206934"/>
                  <a:pt x="457200" y="2210499"/>
                </a:cubicBezTo>
                <a:cubicBezTo>
                  <a:pt x="461394" y="2214693"/>
                  <a:pt x="465986" y="2218525"/>
                  <a:pt x="469783" y="2223082"/>
                </a:cubicBezTo>
                <a:cubicBezTo>
                  <a:pt x="473010" y="2226955"/>
                  <a:pt x="474378" y="2232346"/>
                  <a:pt x="478172" y="2235666"/>
                </a:cubicBezTo>
                <a:cubicBezTo>
                  <a:pt x="484703" y="2241380"/>
                  <a:pt x="503560" y="2255184"/>
                  <a:pt x="515923" y="2256638"/>
                </a:cubicBezTo>
                <a:cubicBezTo>
                  <a:pt x="535413" y="2258931"/>
                  <a:pt x="555072" y="2259435"/>
                  <a:pt x="574646" y="2260833"/>
                </a:cubicBezTo>
                <a:cubicBezTo>
                  <a:pt x="604498" y="2265808"/>
                  <a:pt x="597283" y="2267211"/>
                  <a:pt x="629174" y="2260833"/>
                </a:cubicBezTo>
                <a:cubicBezTo>
                  <a:pt x="633510" y="2259966"/>
                  <a:pt x="637893" y="2258785"/>
                  <a:pt x="641758" y="2256638"/>
                </a:cubicBezTo>
                <a:cubicBezTo>
                  <a:pt x="650572" y="2251742"/>
                  <a:pt x="666925" y="2239860"/>
                  <a:pt x="666925" y="2239860"/>
                </a:cubicBezTo>
                <a:cubicBezTo>
                  <a:pt x="668323" y="2235666"/>
                  <a:pt x="668357" y="2230729"/>
                  <a:pt x="671119" y="2227277"/>
                </a:cubicBezTo>
                <a:cubicBezTo>
                  <a:pt x="677032" y="2219886"/>
                  <a:pt x="687997" y="2217456"/>
                  <a:pt x="696286" y="2214693"/>
                </a:cubicBezTo>
                <a:cubicBezTo>
                  <a:pt x="697684" y="2218888"/>
                  <a:pt x="698334" y="2223412"/>
                  <a:pt x="700481" y="2227277"/>
                </a:cubicBezTo>
                <a:cubicBezTo>
                  <a:pt x="705377" y="2236090"/>
                  <a:pt x="708869" y="2246851"/>
                  <a:pt x="717258" y="2252444"/>
                </a:cubicBezTo>
                <a:cubicBezTo>
                  <a:pt x="736009" y="2264945"/>
                  <a:pt x="737287" y="2268985"/>
                  <a:pt x="755009" y="2273416"/>
                </a:cubicBezTo>
                <a:cubicBezTo>
                  <a:pt x="761925" y="2275145"/>
                  <a:pt x="768990" y="2276213"/>
                  <a:pt x="775981" y="2277611"/>
                </a:cubicBezTo>
                <a:cubicBezTo>
                  <a:pt x="812346" y="2268519"/>
                  <a:pt x="801508" y="2269451"/>
                  <a:pt x="864066" y="2277611"/>
                </a:cubicBezTo>
                <a:cubicBezTo>
                  <a:pt x="872835" y="2278755"/>
                  <a:pt x="881875" y="2281095"/>
                  <a:pt x="889233" y="2286000"/>
                </a:cubicBezTo>
                <a:lnTo>
                  <a:pt x="901816" y="2294389"/>
                </a:lnTo>
                <a:lnTo>
                  <a:pt x="918594" y="2319556"/>
                </a:lnTo>
                <a:cubicBezTo>
                  <a:pt x="921390" y="2323750"/>
                  <a:pt x="925389" y="2327357"/>
                  <a:pt x="926983" y="2332139"/>
                </a:cubicBezTo>
                <a:lnTo>
                  <a:pt x="935372" y="2357306"/>
                </a:lnTo>
                <a:cubicBezTo>
                  <a:pt x="933974" y="2371288"/>
                  <a:pt x="933165" y="2385341"/>
                  <a:pt x="931178" y="2399251"/>
                </a:cubicBezTo>
                <a:cubicBezTo>
                  <a:pt x="927458" y="2425289"/>
                  <a:pt x="923126" y="2407478"/>
                  <a:pt x="931178" y="2437002"/>
                </a:cubicBezTo>
                <a:cubicBezTo>
                  <a:pt x="933505" y="2445533"/>
                  <a:pt x="936771" y="2453780"/>
                  <a:pt x="939567" y="2462169"/>
                </a:cubicBezTo>
                <a:lnTo>
                  <a:pt x="943761" y="2474752"/>
                </a:lnTo>
                <a:lnTo>
                  <a:pt x="947956" y="2487336"/>
                </a:lnTo>
                <a:lnTo>
                  <a:pt x="952150" y="2499919"/>
                </a:lnTo>
                <a:cubicBezTo>
                  <a:pt x="950752" y="2504114"/>
                  <a:pt x="951554" y="2509933"/>
                  <a:pt x="947956" y="2512503"/>
                </a:cubicBezTo>
                <a:cubicBezTo>
                  <a:pt x="940760" y="2517643"/>
                  <a:pt x="931178" y="2518096"/>
                  <a:pt x="922789" y="2520892"/>
                </a:cubicBezTo>
                <a:cubicBezTo>
                  <a:pt x="922784" y="2520894"/>
                  <a:pt x="897627" y="2529277"/>
                  <a:pt x="897622" y="2529281"/>
                </a:cubicBezTo>
                <a:cubicBezTo>
                  <a:pt x="881359" y="2540122"/>
                  <a:pt x="889821" y="2536076"/>
                  <a:pt x="872455" y="2541864"/>
                </a:cubicBezTo>
                <a:cubicBezTo>
                  <a:pt x="868260" y="2537670"/>
                  <a:pt x="863669" y="2533838"/>
                  <a:pt x="859871" y="2529281"/>
                </a:cubicBezTo>
                <a:cubicBezTo>
                  <a:pt x="856644" y="2525408"/>
                  <a:pt x="855276" y="2520017"/>
                  <a:pt x="851482" y="2516697"/>
                </a:cubicBezTo>
                <a:cubicBezTo>
                  <a:pt x="843894" y="2510058"/>
                  <a:pt x="826315" y="2499919"/>
                  <a:pt x="826315" y="2499919"/>
                </a:cubicBezTo>
                <a:cubicBezTo>
                  <a:pt x="808851" y="2505741"/>
                  <a:pt x="815031" y="2505993"/>
                  <a:pt x="792759" y="2499919"/>
                </a:cubicBezTo>
                <a:cubicBezTo>
                  <a:pt x="784228" y="2497592"/>
                  <a:pt x="767592" y="2491530"/>
                  <a:pt x="767592" y="2491530"/>
                </a:cubicBezTo>
                <a:lnTo>
                  <a:pt x="759203" y="2516697"/>
                </a:lnTo>
                <a:lnTo>
                  <a:pt x="755009" y="2529281"/>
                </a:lnTo>
                <a:cubicBezTo>
                  <a:pt x="755284" y="2530381"/>
                  <a:pt x="761208" y="2555904"/>
                  <a:pt x="763398" y="2558642"/>
                </a:cubicBezTo>
                <a:cubicBezTo>
                  <a:pt x="766547" y="2562578"/>
                  <a:pt x="771787" y="2564235"/>
                  <a:pt x="775981" y="2567031"/>
                </a:cubicBezTo>
                <a:cubicBezTo>
                  <a:pt x="777379" y="2571225"/>
                  <a:pt x="780176" y="2575193"/>
                  <a:pt x="780176" y="2579614"/>
                </a:cubicBezTo>
                <a:cubicBezTo>
                  <a:pt x="780176" y="2587492"/>
                  <a:pt x="770881" y="2620820"/>
                  <a:pt x="767592" y="2625754"/>
                </a:cubicBezTo>
                <a:lnTo>
                  <a:pt x="750814" y="2650921"/>
                </a:lnTo>
                <a:cubicBezTo>
                  <a:pt x="748018" y="2659310"/>
                  <a:pt x="739629" y="2667699"/>
                  <a:pt x="742425" y="2676088"/>
                </a:cubicBezTo>
                <a:lnTo>
                  <a:pt x="763398" y="2739005"/>
                </a:lnTo>
                <a:cubicBezTo>
                  <a:pt x="763400" y="2739010"/>
                  <a:pt x="771783" y="2764167"/>
                  <a:pt x="771787" y="2764172"/>
                </a:cubicBezTo>
                <a:lnTo>
                  <a:pt x="796954" y="2801923"/>
                </a:lnTo>
                <a:lnTo>
                  <a:pt x="805343" y="2814506"/>
                </a:lnTo>
                <a:lnTo>
                  <a:pt x="813732" y="2827090"/>
                </a:lnTo>
                <a:cubicBezTo>
                  <a:pt x="816528" y="2835479"/>
                  <a:pt x="817216" y="2844899"/>
                  <a:pt x="822121" y="2852257"/>
                </a:cubicBezTo>
                <a:lnTo>
                  <a:pt x="847288" y="2890007"/>
                </a:lnTo>
                <a:cubicBezTo>
                  <a:pt x="850084" y="2894202"/>
                  <a:pt x="852112" y="2899026"/>
                  <a:pt x="855677" y="2902591"/>
                </a:cubicBezTo>
                <a:cubicBezTo>
                  <a:pt x="859871" y="2906785"/>
                  <a:pt x="864463" y="2910617"/>
                  <a:pt x="868260" y="2915174"/>
                </a:cubicBezTo>
                <a:cubicBezTo>
                  <a:pt x="871487" y="2919047"/>
                  <a:pt x="874394" y="2923249"/>
                  <a:pt x="876649" y="2927758"/>
                </a:cubicBezTo>
                <a:cubicBezTo>
                  <a:pt x="878626" y="2931712"/>
                  <a:pt x="878082" y="2936889"/>
                  <a:pt x="880844" y="2940341"/>
                </a:cubicBezTo>
                <a:cubicBezTo>
                  <a:pt x="883993" y="2944277"/>
                  <a:pt x="889233" y="2945934"/>
                  <a:pt x="893427" y="2948730"/>
                </a:cubicBezTo>
                <a:cubicBezTo>
                  <a:pt x="894825" y="2952925"/>
                  <a:pt x="895645" y="2957359"/>
                  <a:pt x="897622" y="2961314"/>
                </a:cubicBezTo>
                <a:cubicBezTo>
                  <a:pt x="899876" y="2965823"/>
                  <a:pt x="903964" y="2969290"/>
                  <a:pt x="906011" y="2973897"/>
                </a:cubicBezTo>
                <a:cubicBezTo>
                  <a:pt x="909602" y="2981978"/>
                  <a:pt x="914400" y="2999064"/>
                  <a:pt x="914400" y="2999064"/>
                </a:cubicBezTo>
                <a:cubicBezTo>
                  <a:pt x="913002" y="3007453"/>
                  <a:pt x="913476" y="3016380"/>
                  <a:pt x="910205" y="3024231"/>
                </a:cubicBezTo>
                <a:cubicBezTo>
                  <a:pt x="900794" y="3046817"/>
                  <a:pt x="896734" y="3047193"/>
                  <a:pt x="880844" y="3057787"/>
                </a:cubicBezTo>
                <a:cubicBezTo>
                  <a:pt x="865540" y="3103690"/>
                  <a:pt x="889950" y="3034151"/>
                  <a:pt x="868260" y="3082954"/>
                </a:cubicBezTo>
                <a:cubicBezTo>
                  <a:pt x="864669" y="3091035"/>
                  <a:pt x="862667" y="3099732"/>
                  <a:pt x="859871" y="3108121"/>
                </a:cubicBezTo>
                <a:cubicBezTo>
                  <a:pt x="853855" y="3126169"/>
                  <a:pt x="856748" y="3116420"/>
                  <a:pt x="851482" y="3137482"/>
                </a:cubicBezTo>
                <a:cubicBezTo>
                  <a:pt x="852880" y="3150066"/>
                  <a:pt x="850015" y="3163909"/>
                  <a:pt x="855677" y="3175233"/>
                </a:cubicBezTo>
                <a:cubicBezTo>
                  <a:pt x="857654" y="3179188"/>
                  <a:pt x="864306" y="3173015"/>
                  <a:pt x="868260" y="3171038"/>
                </a:cubicBezTo>
                <a:cubicBezTo>
                  <a:pt x="872769" y="3168783"/>
                  <a:pt x="876649" y="3165445"/>
                  <a:pt x="880844" y="3162649"/>
                </a:cubicBezTo>
                <a:cubicBezTo>
                  <a:pt x="886437" y="3154260"/>
                  <a:pt x="894434" y="3147047"/>
                  <a:pt x="897622" y="3137482"/>
                </a:cubicBezTo>
                <a:cubicBezTo>
                  <a:pt x="907409" y="3108121"/>
                  <a:pt x="897622" y="3115111"/>
                  <a:pt x="918594" y="3108121"/>
                </a:cubicBezTo>
                <a:cubicBezTo>
                  <a:pt x="922789" y="3105325"/>
                  <a:pt x="927613" y="3103297"/>
                  <a:pt x="931178" y="3099732"/>
                </a:cubicBezTo>
                <a:cubicBezTo>
                  <a:pt x="934743" y="3096167"/>
                  <a:pt x="935630" y="3090297"/>
                  <a:pt x="939567" y="3087148"/>
                </a:cubicBezTo>
                <a:cubicBezTo>
                  <a:pt x="943019" y="3084386"/>
                  <a:pt x="947956" y="3084352"/>
                  <a:pt x="952150" y="3082954"/>
                </a:cubicBezTo>
                <a:cubicBezTo>
                  <a:pt x="956345" y="3080158"/>
                  <a:pt x="959761" y="3075394"/>
                  <a:pt x="964734" y="3074565"/>
                </a:cubicBezTo>
                <a:cubicBezTo>
                  <a:pt x="983908" y="3071369"/>
                  <a:pt x="973523" y="3083354"/>
                  <a:pt x="981512" y="3091343"/>
                </a:cubicBezTo>
                <a:cubicBezTo>
                  <a:pt x="984638" y="3094469"/>
                  <a:pt x="989901" y="3094139"/>
                  <a:pt x="994095" y="3095537"/>
                </a:cubicBezTo>
                <a:cubicBezTo>
                  <a:pt x="999688" y="3094139"/>
                  <a:pt x="1006076" y="3094541"/>
                  <a:pt x="1010873" y="3091343"/>
                </a:cubicBezTo>
                <a:cubicBezTo>
                  <a:pt x="1020401" y="3084991"/>
                  <a:pt x="1022008" y="3074850"/>
                  <a:pt x="1015068" y="3066176"/>
                </a:cubicBezTo>
                <a:cubicBezTo>
                  <a:pt x="1011919" y="3062239"/>
                  <a:pt x="1006679" y="3060583"/>
                  <a:pt x="1002484" y="3057787"/>
                </a:cubicBezTo>
                <a:cubicBezTo>
                  <a:pt x="1003882" y="3053592"/>
                  <a:pt x="1004532" y="3049068"/>
                  <a:pt x="1006679" y="3045203"/>
                </a:cubicBezTo>
                <a:cubicBezTo>
                  <a:pt x="1016358" y="3027781"/>
                  <a:pt x="1020016" y="3019660"/>
                  <a:pt x="1036040" y="3011648"/>
                </a:cubicBezTo>
                <a:cubicBezTo>
                  <a:pt x="1039995" y="3009671"/>
                  <a:pt x="1044429" y="3008851"/>
                  <a:pt x="1048624" y="3007453"/>
                </a:cubicBezTo>
                <a:cubicBezTo>
                  <a:pt x="1054217" y="2999064"/>
                  <a:pt x="1055837" y="2985474"/>
                  <a:pt x="1065402" y="2982286"/>
                </a:cubicBezTo>
                <a:lnTo>
                  <a:pt x="1103152" y="2969703"/>
                </a:lnTo>
                <a:lnTo>
                  <a:pt x="1128319" y="2961314"/>
                </a:lnTo>
                <a:cubicBezTo>
                  <a:pt x="1174599" y="2952058"/>
                  <a:pt x="1156737" y="2957435"/>
                  <a:pt x="1182847" y="2948730"/>
                </a:cubicBezTo>
                <a:cubicBezTo>
                  <a:pt x="1185643" y="2944536"/>
                  <a:pt x="1187671" y="2939711"/>
                  <a:pt x="1191236" y="2936147"/>
                </a:cubicBezTo>
                <a:cubicBezTo>
                  <a:pt x="1194801" y="2932582"/>
                  <a:pt x="1200500" y="2931552"/>
                  <a:pt x="1203820" y="2927758"/>
                </a:cubicBezTo>
                <a:cubicBezTo>
                  <a:pt x="1210459" y="2920170"/>
                  <a:pt x="1211033" y="2905779"/>
                  <a:pt x="1220598" y="2902591"/>
                </a:cubicBezTo>
                <a:lnTo>
                  <a:pt x="1245765" y="2894202"/>
                </a:lnTo>
                <a:cubicBezTo>
                  <a:pt x="1249959" y="2891406"/>
                  <a:pt x="1253839" y="2888067"/>
                  <a:pt x="1258348" y="2885813"/>
                </a:cubicBezTo>
                <a:cubicBezTo>
                  <a:pt x="1293079" y="2868447"/>
                  <a:pt x="1247455" y="2897270"/>
                  <a:pt x="1283515" y="2873229"/>
                </a:cubicBezTo>
                <a:cubicBezTo>
                  <a:pt x="1305888" y="2839671"/>
                  <a:pt x="1276522" y="2880223"/>
                  <a:pt x="1304488" y="2852257"/>
                </a:cubicBezTo>
                <a:cubicBezTo>
                  <a:pt x="1308053" y="2848692"/>
                  <a:pt x="1309083" y="2842993"/>
                  <a:pt x="1312877" y="2839673"/>
                </a:cubicBezTo>
                <a:cubicBezTo>
                  <a:pt x="1320465" y="2833034"/>
                  <a:pt x="1329655" y="2828488"/>
                  <a:pt x="1338044" y="2822895"/>
                </a:cubicBezTo>
                <a:lnTo>
                  <a:pt x="1350627" y="2814506"/>
                </a:lnTo>
                <a:lnTo>
                  <a:pt x="1363211" y="2806117"/>
                </a:lnTo>
                <a:cubicBezTo>
                  <a:pt x="1364609" y="2801923"/>
                  <a:pt x="1365428" y="2797488"/>
                  <a:pt x="1367405" y="2793534"/>
                </a:cubicBezTo>
                <a:cubicBezTo>
                  <a:pt x="1369659" y="2789025"/>
                  <a:pt x="1374311" y="2785768"/>
                  <a:pt x="1375794" y="2780950"/>
                </a:cubicBezTo>
                <a:cubicBezTo>
                  <a:pt x="1379987" y="2767322"/>
                  <a:pt x="1379674" y="2752532"/>
                  <a:pt x="1384183" y="2739005"/>
                </a:cubicBezTo>
                <a:lnTo>
                  <a:pt x="1392572" y="2713838"/>
                </a:lnTo>
                <a:cubicBezTo>
                  <a:pt x="1391174" y="2694264"/>
                  <a:pt x="1390008" y="2674671"/>
                  <a:pt x="1388378" y="2655115"/>
                </a:cubicBezTo>
                <a:cubicBezTo>
                  <a:pt x="1387211" y="2641112"/>
                  <a:pt x="1383105" y="2627180"/>
                  <a:pt x="1384183" y="2613170"/>
                </a:cubicBezTo>
                <a:cubicBezTo>
                  <a:pt x="1384570" y="2608144"/>
                  <a:pt x="1389776" y="2604781"/>
                  <a:pt x="1392572" y="2600587"/>
                </a:cubicBezTo>
                <a:cubicBezTo>
                  <a:pt x="1400961" y="2603383"/>
                  <a:pt x="1412834" y="2601618"/>
                  <a:pt x="1417739" y="2608976"/>
                </a:cubicBezTo>
                <a:cubicBezTo>
                  <a:pt x="1420535" y="2613170"/>
                  <a:pt x="1421853" y="2618887"/>
                  <a:pt x="1426128" y="2621559"/>
                </a:cubicBezTo>
                <a:cubicBezTo>
                  <a:pt x="1433627" y="2626246"/>
                  <a:pt x="1451295" y="2629948"/>
                  <a:pt x="1451295" y="2629948"/>
                </a:cubicBezTo>
                <a:cubicBezTo>
                  <a:pt x="1459684" y="2635541"/>
                  <a:pt x="1466897" y="2643537"/>
                  <a:pt x="1476462" y="2646726"/>
                </a:cubicBezTo>
                <a:cubicBezTo>
                  <a:pt x="1480657" y="2648124"/>
                  <a:pt x="1485091" y="2648944"/>
                  <a:pt x="1489046" y="2650921"/>
                </a:cubicBezTo>
                <a:cubicBezTo>
                  <a:pt x="1493555" y="2653175"/>
                  <a:pt x="1497022" y="2657263"/>
                  <a:pt x="1501629" y="2659310"/>
                </a:cubicBezTo>
                <a:cubicBezTo>
                  <a:pt x="1509710" y="2662901"/>
                  <a:pt x="1526796" y="2667699"/>
                  <a:pt x="1526796" y="2667699"/>
                </a:cubicBezTo>
                <a:cubicBezTo>
                  <a:pt x="1530991" y="2666301"/>
                  <a:pt x="1537738" y="2667609"/>
                  <a:pt x="1539380" y="2663504"/>
                </a:cubicBezTo>
                <a:cubicBezTo>
                  <a:pt x="1542766" y="2655040"/>
                  <a:pt x="1530685" y="2639976"/>
                  <a:pt x="1526796" y="2634143"/>
                </a:cubicBezTo>
                <a:cubicBezTo>
                  <a:pt x="1525398" y="2629948"/>
                  <a:pt x="1522602" y="2625980"/>
                  <a:pt x="1522602" y="2621559"/>
                </a:cubicBezTo>
                <a:cubicBezTo>
                  <a:pt x="1522602" y="2601585"/>
                  <a:pt x="1535676" y="2608400"/>
                  <a:pt x="1551963" y="2604781"/>
                </a:cubicBezTo>
                <a:cubicBezTo>
                  <a:pt x="1556279" y="2603822"/>
                  <a:pt x="1560352" y="2601985"/>
                  <a:pt x="1564547" y="2600587"/>
                </a:cubicBezTo>
                <a:cubicBezTo>
                  <a:pt x="1568741" y="2597791"/>
                  <a:pt x="1573810" y="2595992"/>
                  <a:pt x="1577130" y="2592198"/>
                </a:cubicBezTo>
                <a:cubicBezTo>
                  <a:pt x="1583769" y="2584610"/>
                  <a:pt x="1593908" y="2567031"/>
                  <a:pt x="1593908" y="2567031"/>
                </a:cubicBezTo>
                <a:cubicBezTo>
                  <a:pt x="1586005" y="2559128"/>
                  <a:pt x="1577608" y="2552376"/>
                  <a:pt x="1572936" y="2541864"/>
                </a:cubicBezTo>
                <a:cubicBezTo>
                  <a:pt x="1569345" y="2533783"/>
                  <a:pt x="1564547" y="2516697"/>
                  <a:pt x="1564547" y="2516697"/>
                </a:cubicBezTo>
                <a:cubicBezTo>
                  <a:pt x="1565945" y="2505512"/>
                  <a:pt x="1565775" y="2494016"/>
                  <a:pt x="1568741" y="2483141"/>
                </a:cubicBezTo>
                <a:cubicBezTo>
                  <a:pt x="1570067" y="2478278"/>
                  <a:pt x="1574876" y="2475067"/>
                  <a:pt x="1577130" y="2470558"/>
                </a:cubicBezTo>
                <a:cubicBezTo>
                  <a:pt x="1579107" y="2466603"/>
                  <a:pt x="1579927" y="2462169"/>
                  <a:pt x="1581325" y="2457974"/>
                </a:cubicBezTo>
                <a:cubicBezTo>
                  <a:pt x="1579927" y="2452381"/>
                  <a:pt x="1578714" y="2446739"/>
                  <a:pt x="1577130" y="2441196"/>
                </a:cubicBezTo>
                <a:cubicBezTo>
                  <a:pt x="1575915" y="2436945"/>
                  <a:pt x="1571538" y="2432807"/>
                  <a:pt x="1572936" y="2428613"/>
                </a:cubicBezTo>
                <a:cubicBezTo>
                  <a:pt x="1576124" y="2419048"/>
                  <a:pt x="1584121" y="2411835"/>
                  <a:pt x="1589714" y="2403446"/>
                </a:cubicBezTo>
                <a:cubicBezTo>
                  <a:pt x="1597171" y="2392260"/>
                  <a:pt x="1599506" y="2386975"/>
                  <a:pt x="1610686" y="2378279"/>
                </a:cubicBezTo>
                <a:cubicBezTo>
                  <a:pt x="1618645" y="2372089"/>
                  <a:pt x="1628724" y="2368631"/>
                  <a:pt x="1635853" y="2361501"/>
                </a:cubicBezTo>
                <a:cubicBezTo>
                  <a:pt x="1646711" y="2350643"/>
                  <a:pt x="1658550" y="2337157"/>
                  <a:pt x="1673603" y="2332139"/>
                </a:cubicBezTo>
                <a:lnTo>
                  <a:pt x="1698770" y="2323750"/>
                </a:lnTo>
                <a:cubicBezTo>
                  <a:pt x="1702965" y="2322352"/>
                  <a:pt x="1707018" y="2320423"/>
                  <a:pt x="1711354" y="2319556"/>
                </a:cubicBezTo>
                <a:lnTo>
                  <a:pt x="1732326" y="2315361"/>
                </a:lnTo>
                <a:cubicBezTo>
                  <a:pt x="1768392" y="2291318"/>
                  <a:pt x="1722760" y="2320144"/>
                  <a:pt x="1757493" y="2302778"/>
                </a:cubicBezTo>
                <a:cubicBezTo>
                  <a:pt x="1770781" y="2296134"/>
                  <a:pt x="1767903" y="2292302"/>
                  <a:pt x="1782660" y="2290194"/>
                </a:cubicBezTo>
                <a:cubicBezTo>
                  <a:pt x="1797948" y="2288010"/>
                  <a:pt x="1813420" y="2287398"/>
                  <a:pt x="1828800" y="2286000"/>
                </a:cubicBezTo>
                <a:cubicBezTo>
                  <a:pt x="1832994" y="2284602"/>
                  <a:pt x="1839985" y="2285999"/>
                  <a:pt x="1841383" y="2281805"/>
                </a:cubicBezTo>
                <a:cubicBezTo>
                  <a:pt x="1843637" y="2275042"/>
                  <a:pt x="1838736" y="2267792"/>
                  <a:pt x="1837189" y="2260833"/>
                </a:cubicBezTo>
                <a:cubicBezTo>
                  <a:pt x="1833679" y="2245040"/>
                  <a:pt x="1833468" y="2245479"/>
                  <a:pt x="1828800" y="2231471"/>
                </a:cubicBezTo>
                <a:cubicBezTo>
                  <a:pt x="1827163" y="2218376"/>
                  <a:pt x="1829434" y="2195907"/>
                  <a:pt x="1816216" y="2185332"/>
                </a:cubicBezTo>
                <a:cubicBezTo>
                  <a:pt x="1812764" y="2182570"/>
                  <a:pt x="1807827" y="2182535"/>
                  <a:pt x="1803633" y="2181137"/>
                </a:cubicBezTo>
                <a:cubicBezTo>
                  <a:pt x="1781260" y="2147579"/>
                  <a:pt x="1810626" y="2188131"/>
                  <a:pt x="1782660" y="2160165"/>
                </a:cubicBezTo>
                <a:cubicBezTo>
                  <a:pt x="1779095" y="2156600"/>
                  <a:pt x="1777067" y="2151776"/>
                  <a:pt x="1774271" y="2147581"/>
                </a:cubicBezTo>
                <a:cubicBezTo>
                  <a:pt x="1770860" y="2137347"/>
                  <a:pt x="1769819" y="2130544"/>
                  <a:pt x="1761688" y="2122414"/>
                </a:cubicBezTo>
                <a:cubicBezTo>
                  <a:pt x="1758123" y="2118849"/>
                  <a:pt x="1753299" y="2116822"/>
                  <a:pt x="1749104" y="2114026"/>
                </a:cubicBezTo>
                <a:cubicBezTo>
                  <a:pt x="1747706" y="2109831"/>
                  <a:pt x="1744910" y="2105863"/>
                  <a:pt x="1744910" y="2101442"/>
                </a:cubicBezTo>
                <a:cubicBezTo>
                  <a:pt x="1744910" y="2081799"/>
                  <a:pt x="1748880" y="2068781"/>
                  <a:pt x="1753299" y="2051108"/>
                </a:cubicBezTo>
                <a:cubicBezTo>
                  <a:pt x="1754697" y="2038525"/>
                  <a:pt x="1755568" y="2025872"/>
                  <a:pt x="1757493" y="2013358"/>
                </a:cubicBezTo>
                <a:cubicBezTo>
                  <a:pt x="1758370" y="2007660"/>
                  <a:pt x="1758490" y="2001377"/>
                  <a:pt x="1761688" y="1996580"/>
                </a:cubicBezTo>
                <a:cubicBezTo>
                  <a:pt x="1768260" y="1986722"/>
                  <a:pt x="1777988" y="1988922"/>
                  <a:pt x="1786855" y="1983996"/>
                </a:cubicBezTo>
                <a:cubicBezTo>
                  <a:pt x="1795669" y="1979100"/>
                  <a:pt x="1804893" y="1974347"/>
                  <a:pt x="1812022" y="1967218"/>
                </a:cubicBezTo>
                <a:cubicBezTo>
                  <a:pt x="1821300" y="1957940"/>
                  <a:pt x="1825508" y="1952087"/>
                  <a:pt x="1837189" y="1946246"/>
                </a:cubicBezTo>
                <a:cubicBezTo>
                  <a:pt x="1841143" y="1944269"/>
                  <a:pt x="1845578" y="1943449"/>
                  <a:pt x="1849772" y="1942051"/>
                </a:cubicBezTo>
                <a:cubicBezTo>
                  <a:pt x="1851170" y="1937857"/>
                  <a:pt x="1853240" y="1933829"/>
                  <a:pt x="1853967" y="1929468"/>
                </a:cubicBezTo>
                <a:cubicBezTo>
                  <a:pt x="1856048" y="1916979"/>
                  <a:pt x="1855090" y="1904000"/>
                  <a:pt x="1858161" y="1891717"/>
                </a:cubicBezTo>
                <a:cubicBezTo>
                  <a:pt x="1859384" y="1886826"/>
                  <a:pt x="1864296" y="1883643"/>
                  <a:pt x="1866550" y="1879134"/>
                </a:cubicBezTo>
                <a:cubicBezTo>
                  <a:pt x="1869560" y="1873114"/>
                  <a:pt x="1873594" y="1855152"/>
                  <a:pt x="1874939" y="1849772"/>
                </a:cubicBezTo>
                <a:cubicBezTo>
                  <a:pt x="1873541" y="1826003"/>
                  <a:pt x="1873114" y="1802158"/>
                  <a:pt x="1870745" y="1778466"/>
                </a:cubicBezTo>
                <a:cubicBezTo>
                  <a:pt x="1870305" y="1774066"/>
                  <a:pt x="1869677" y="1769009"/>
                  <a:pt x="1866550" y="1765882"/>
                </a:cubicBezTo>
                <a:cubicBezTo>
                  <a:pt x="1863424" y="1762756"/>
                  <a:pt x="1858161" y="1763086"/>
                  <a:pt x="1853967" y="1761688"/>
                </a:cubicBezTo>
                <a:cubicBezTo>
                  <a:pt x="1855365" y="1757493"/>
                  <a:pt x="1854563" y="1751674"/>
                  <a:pt x="1858161" y="1749104"/>
                </a:cubicBezTo>
                <a:cubicBezTo>
                  <a:pt x="1865357" y="1743964"/>
                  <a:pt x="1875970" y="1745620"/>
                  <a:pt x="1883328" y="1740715"/>
                </a:cubicBezTo>
                <a:cubicBezTo>
                  <a:pt x="1899591" y="1729874"/>
                  <a:pt x="1891129" y="1733920"/>
                  <a:pt x="1908495" y="1728132"/>
                </a:cubicBezTo>
                <a:cubicBezTo>
                  <a:pt x="1911291" y="1723937"/>
                  <a:pt x="1913319" y="1719113"/>
                  <a:pt x="1916884" y="1715548"/>
                </a:cubicBezTo>
                <a:cubicBezTo>
                  <a:pt x="1928680" y="1703752"/>
                  <a:pt x="1937763" y="1705777"/>
                  <a:pt x="1954635" y="1702965"/>
                </a:cubicBezTo>
                <a:cubicBezTo>
                  <a:pt x="1956033" y="1694576"/>
                  <a:pt x="1955026" y="1685405"/>
                  <a:pt x="1958829" y="1677798"/>
                </a:cubicBezTo>
                <a:cubicBezTo>
                  <a:pt x="1961084" y="1673289"/>
                  <a:pt x="1967540" y="1672636"/>
                  <a:pt x="1971413" y="1669409"/>
                </a:cubicBezTo>
                <a:cubicBezTo>
                  <a:pt x="1975970" y="1665612"/>
                  <a:pt x="1978811" y="1659707"/>
                  <a:pt x="1983996" y="1656826"/>
                </a:cubicBezTo>
                <a:cubicBezTo>
                  <a:pt x="1991726" y="1652532"/>
                  <a:pt x="2000774" y="1651233"/>
                  <a:pt x="2009163" y="1648437"/>
                </a:cubicBezTo>
                <a:cubicBezTo>
                  <a:pt x="2013358" y="1647039"/>
                  <a:pt x="2018068" y="1646695"/>
                  <a:pt x="2021747" y="1644242"/>
                </a:cubicBezTo>
                <a:lnTo>
                  <a:pt x="2034330" y="1635853"/>
                </a:lnTo>
                <a:lnTo>
                  <a:pt x="2051108" y="1610686"/>
                </a:lnTo>
                <a:cubicBezTo>
                  <a:pt x="2053904" y="1606492"/>
                  <a:pt x="2055303" y="1600899"/>
                  <a:pt x="2059497" y="1598103"/>
                </a:cubicBezTo>
                <a:cubicBezTo>
                  <a:pt x="2071872" y="1589853"/>
                  <a:pt x="2074570" y="1589244"/>
                  <a:pt x="2084664" y="1577130"/>
                </a:cubicBezTo>
                <a:cubicBezTo>
                  <a:pt x="2087891" y="1573257"/>
                  <a:pt x="2089117" y="1567696"/>
                  <a:pt x="2093053" y="1564547"/>
                </a:cubicBezTo>
                <a:cubicBezTo>
                  <a:pt x="2096505" y="1561785"/>
                  <a:pt x="2101771" y="1562499"/>
                  <a:pt x="2105636" y="1560352"/>
                </a:cubicBezTo>
                <a:cubicBezTo>
                  <a:pt x="2114449" y="1555455"/>
                  <a:pt x="2130803" y="1543574"/>
                  <a:pt x="2130803" y="1543574"/>
                </a:cubicBezTo>
                <a:cubicBezTo>
                  <a:pt x="2154844" y="1507514"/>
                  <a:pt x="2122833" y="1549950"/>
                  <a:pt x="2151776" y="1526796"/>
                </a:cubicBezTo>
                <a:cubicBezTo>
                  <a:pt x="2155712" y="1523647"/>
                  <a:pt x="2156600" y="1517778"/>
                  <a:pt x="2160165" y="1514213"/>
                </a:cubicBezTo>
                <a:cubicBezTo>
                  <a:pt x="2163730" y="1510648"/>
                  <a:pt x="2168554" y="1508620"/>
                  <a:pt x="2172748" y="1505824"/>
                </a:cubicBezTo>
                <a:cubicBezTo>
                  <a:pt x="2195116" y="1472271"/>
                  <a:pt x="2165760" y="1512811"/>
                  <a:pt x="2193721" y="1484851"/>
                </a:cubicBezTo>
                <a:cubicBezTo>
                  <a:pt x="2197286" y="1481287"/>
                  <a:pt x="2198174" y="1475417"/>
                  <a:pt x="2202110" y="1472268"/>
                </a:cubicBezTo>
                <a:cubicBezTo>
                  <a:pt x="2205562" y="1469506"/>
                  <a:pt x="2210739" y="1470050"/>
                  <a:pt x="2214693" y="1468073"/>
                </a:cubicBezTo>
                <a:cubicBezTo>
                  <a:pt x="2219202" y="1465818"/>
                  <a:pt x="2222768" y="1461938"/>
                  <a:pt x="2227277" y="1459684"/>
                </a:cubicBezTo>
                <a:cubicBezTo>
                  <a:pt x="2236439" y="1455103"/>
                  <a:pt x="2251949" y="1453345"/>
                  <a:pt x="2260833" y="1451295"/>
                </a:cubicBezTo>
                <a:cubicBezTo>
                  <a:pt x="2316042" y="1438554"/>
                  <a:pt x="2273972" y="1444762"/>
                  <a:pt x="2340528" y="1438712"/>
                </a:cubicBezTo>
                <a:cubicBezTo>
                  <a:pt x="2344723" y="1437314"/>
                  <a:pt x="2349157" y="1436494"/>
                  <a:pt x="2353112" y="1434517"/>
                </a:cubicBezTo>
                <a:cubicBezTo>
                  <a:pt x="2357621" y="1432263"/>
                  <a:pt x="2360740" y="1427057"/>
                  <a:pt x="2365695" y="1426128"/>
                </a:cubicBezTo>
                <a:cubicBezTo>
                  <a:pt x="2383613" y="1422769"/>
                  <a:pt x="2402048" y="1423332"/>
                  <a:pt x="2420224" y="1421934"/>
                </a:cubicBezTo>
                <a:lnTo>
                  <a:pt x="2457974" y="1409350"/>
                </a:lnTo>
                <a:cubicBezTo>
                  <a:pt x="2462169" y="1407952"/>
                  <a:pt x="2466222" y="1406023"/>
                  <a:pt x="2470558" y="1405156"/>
                </a:cubicBezTo>
                <a:cubicBezTo>
                  <a:pt x="2500204" y="1399226"/>
                  <a:pt x="2484762" y="1403216"/>
                  <a:pt x="2516697" y="1392572"/>
                </a:cubicBezTo>
                <a:cubicBezTo>
                  <a:pt x="2516702" y="1392570"/>
                  <a:pt x="2541859" y="1384187"/>
                  <a:pt x="2541864" y="1384183"/>
                </a:cubicBezTo>
                <a:cubicBezTo>
                  <a:pt x="2571966" y="1364115"/>
                  <a:pt x="2559902" y="1374534"/>
                  <a:pt x="2579614" y="1354822"/>
                </a:cubicBezTo>
                <a:lnTo>
                  <a:pt x="2588003" y="1329655"/>
                </a:lnTo>
                <a:cubicBezTo>
                  <a:pt x="2592841" y="1315142"/>
                  <a:pt x="2589604" y="1316270"/>
                  <a:pt x="2604781" y="1308682"/>
                </a:cubicBezTo>
                <a:cubicBezTo>
                  <a:pt x="2608736" y="1306705"/>
                  <a:pt x="2612995" y="1305160"/>
                  <a:pt x="2617365" y="1304488"/>
                </a:cubicBezTo>
                <a:cubicBezTo>
                  <a:pt x="2631253" y="1302351"/>
                  <a:pt x="2645328" y="1301691"/>
                  <a:pt x="2659310" y="1300293"/>
                </a:cubicBezTo>
                <a:cubicBezTo>
                  <a:pt x="2664903" y="1298895"/>
                  <a:pt x="2670566" y="1297755"/>
                  <a:pt x="2676088" y="1296099"/>
                </a:cubicBezTo>
                <a:cubicBezTo>
                  <a:pt x="2684558" y="1293558"/>
                  <a:pt x="2701255" y="1287710"/>
                  <a:pt x="2701255" y="1287710"/>
                </a:cubicBezTo>
                <a:cubicBezTo>
                  <a:pt x="2705449" y="1289108"/>
                  <a:pt x="2709417" y="1291904"/>
                  <a:pt x="2713838" y="1291904"/>
                </a:cubicBezTo>
                <a:cubicBezTo>
                  <a:pt x="2722523" y="1291904"/>
                  <a:pt x="2732641" y="1283564"/>
                  <a:pt x="2739005" y="1279321"/>
                </a:cubicBezTo>
                <a:cubicBezTo>
                  <a:pt x="2739267" y="1279365"/>
                  <a:pt x="2771320" y="1283361"/>
                  <a:pt x="2776756" y="1287710"/>
                </a:cubicBezTo>
                <a:cubicBezTo>
                  <a:pt x="2780692" y="1290859"/>
                  <a:pt x="2782349" y="1296099"/>
                  <a:pt x="2785145" y="1300293"/>
                </a:cubicBezTo>
                <a:cubicBezTo>
                  <a:pt x="2791398" y="1319051"/>
                  <a:pt x="2789973" y="1327281"/>
                  <a:pt x="2806117" y="1338044"/>
                </a:cubicBezTo>
                <a:cubicBezTo>
                  <a:pt x="2809796" y="1340497"/>
                  <a:pt x="2814506" y="1340840"/>
                  <a:pt x="2818701" y="1342238"/>
                </a:cubicBezTo>
                <a:cubicBezTo>
                  <a:pt x="2822895" y="1340840"/>
                  <a:pt x="2827605" y="1340496"/>
                  <a:pt x="2831284" y="1338044"/>
                </a:cubicBezTo>
                <a:cubicBezTo>
                  <a:pt x="2849422" y="1325952"/>
                  <a:pt x="2837242" y="1325303"/>
                  <a:pt x="2856451" y="1317071"/>
                </a:cubicBezTo>
                <a:cubicBezTo>
                  <a:pt x="2861750" y="1314800"/>
                  <a:pt x="2867686" y="1314461"/>
                  <a:pt x="2873229" y="1312877"/>
                </a:cubicBezTo>
                <a:cubicBezTo>
                  <a:pt x="2877480" y="1311662"/>
                  <a:pt x="2881618" y="1310080"/>
                  <a:pt x="2885813" y="1308682"/>
                </a:cubicBezTo>
                <a:cubicBezTo>
                  <a:pt x="2887211" y="1304488"/>
                  <a:pt x="2890495" y="1300493"/>
                  <a:pt x="2890007" y="1296099"/>
                </a:cubicBezTo>
                <a:cubicBezTo>
                  <a:pt x="2887211" y="1270941"/>
                  <a:pt x="2884878" y="1273106"/>
                  <a:pt x="2869035" y="1262543"/>
                </a:cubicBezTo>
                <a:cubicBezTo>
                  <a:pt x="2844993" y="1226479"/>
                  <a:pt x="2877006" y="1268920"/>
                  <a:pt x="2848062" y="1245765"/>
                </a:cubicBezTo>
                <a:cubicBezTo>
                  <a:pt x="2844125" y="1242616"/>
                  <a:pt x="2843238" y="1236746"/>
                  <a:pt x="2839673" y="1233181"/>
                </a:cubicBezTo>
                <a:cubicBezTo>
                  <a:pt x="2836109" y="1229616"/>
                  <a:pt x="2831284" y="1227588"/>
                  <a:pt x="2827090" y="1224792"/>
                </a:cubicBezTo>
                <a:cubicBezTo>
                  <a:pt x="2824294" y="1220598"/>
                  <a:pt x="2822637" y="1215358"/>
                  <a:pt x="2818701" y="1212209"/>
                </a:cubicBezTo>
                <a:cubicBezTo>
                  <a:pt x="2789883" y="1189155"/>
                  <a:pt x="2823472" y="1233923"/>
                  <a:pt x="2793534" y="1195431"/>
                </a:cubicBezTo>
                <a:cubicBezTo>
                  <a:pt x="2787344" y="1187472"/>
                  <a:pt x="2782349" y="1178653"/>
                  <a:pt x="2776756" y="1170264"/>
                </a:cubicBezTo>
                <a:lnTo>
                  <a:pt x="2768367" y="1157681"/>
                </a:lnTo>
                <a:cubicBezTo>
                  <a:pt x="2765571" y="1153486"/>
                  <a:pt x="2764761" y="1146691"/>
                  <a:pt x="2759978" y="1145097"/>
                </a:cubicBezTo>
                <a:lnTo>
                  <a:pt x="2747394" y="1140903"/>
                </a:lnTo>
                <a:cubicBezTo>
                  <a:pt x="2736209" y="1142301"/>
                  <a:pt x="2724860" y="1142735"/>
                  <a:pt x="2713838" y="1145097"/>
                </a:cubicBezTo>
                <a:cubicBezTo>
                  <a:pt x="2705191" y="1146950"/>
                  <a:pt x="2697460" y="1152509"/>
                  <a:pt x="2688671" y="1153486"/>
                </a:cubicBezTo>
                <a:cubicBezTo>
                  <a:pt x="2641095" y="1158773"/>
                  <a:pt x="2663455" y="1155891"/>
                  <a:pt x="2621559" y="1161875"/>
                </a:cubicBezTo>
                <a:cubicBezTo>
                  <a:pt x="2617365" y="1163273"/>
                  <a:pt x="2609843" y="1170405"/>
                  <a:pt x="2608976" y="1166070"/>
                </a:cubicBezTo>
                <a:cubicBezTo>
                  <a:pt x="2606672" y="1154551"/>
                  <a:pt x="2619465" y="1137753"/>
                  <a:pt x="2625754" y="1128319"/>
                </a:cubicBezTo>
                <a:cubicBezTo>
                  <a:pt x="2627152" y="1124125"/>
                  <a:pt x="2627801" y="1119601"/>
                  <a:pt x="2629948" y="1115736"/>
                </a:cubicBezTo>
                <a:cubicBezTo>
                  <a:pt x="2634844" y="1106922"/>
                  <a:pt x="2641133" y="1098958"/>
                  <a:pt x="2646726" y="1090569"/>
                </a:cubicBezTo>
                <a:lnTo>
                  <a:pt x="2655115" y="1077985"/>
                </a:lnTo>
                <a:lnTo>
                  <a:pt x="2671893" y="1052818"/>
                </a:lnTo>
                <a:lnTo>
                  <a:pt x="2680282" y="1027651"/>
                </a:lnTo>
                <a:cubicBezTo>
                  <a:pt x="2681680" y="1023457"/>
                  <a:pt x="2682025" y="1018747"/>
                  <a:pt x="2684477" y="1015068"/>
                </a:cubicBezTo>
                <a:lnTo>
                  <a:pt x="2692866" y="1002484"/>
                </a:lnTo>
                <a:lnTo>
                  <a:pt x="2705449" y="964734"/>
                </a:lnTo>
                <a:cubicBezTo>
                  <a:pt x="2706847" y="960539"/>
                  <a:pt x="2707191" y="955829"/>
                  <a:pt x="2709644" y="952150"/>
                </a:cubicBezTo>
                <a:lnTo>
                  <a:pt x="2718033" y="939567"/>
                </a:lnTo>
                <a:cubicBezTo>
                  <a:pt x="2731527" y="899078"/>
                  <a:pt x="2709893" y="962012"/>
                  <a:pt x="2730616" y="910205"/>
                </a:cubicBezTo>
                <a:cubicBezTo>
                  <a:pt x="2733900" y="901995"/>
                  <a:pt x="2736209" y="893427"/>
                  <a:pt x="2739005" y="885038"/>
                </a:cubicBezTo>
                <a:lnTo>
                  <a:pt x="2743200" y="872455"/>
                </a:lnTo>
                <a:cubicBezTo>
                  <a:pt x="2744598" y="868260"/>
                  <a:pt x="2744941" y="863550"/>
                  <a:pt x="2747394" y="859871"/>
                </a:cubicBezTo>
                <a:cubicBezTo>
                  <a:pt x="2771435" y="823811"/>
                  <a:pt x="2742612" y="869435"/>
                  <a:pt x="2759978" y="834704"/>
                </a:cubicBezTo>
                <a:cubicBezTo>
                  <a:pt x="2762232" y="830195"/>
                  <a:pt x="2765571" y="826315"/>
                  <a:pt x="2768367" y="822121"/>
                </a:cubicBezTo>
                <a:cubicBezTo>
                  <a:pt x="2769765" y="816528"/>
                  <a:pt x="2770905" y="810865"/>
                  <a:pt x="2772561" y="805343"/>
                </a:cubicBezTo>
                <a:cubicBezTo>
                  <a:pt x="2772571" y="805310"/>
                  <a:pt x="2783042" y="773900"/>
                  <a:pt x="2785145" y="767592"/>
                </a:cubicBezTo>
                <a:lnTo>
                  <a:pt x="2789339" y="755009"/>
                </a:lnTo>
                <a:lnTo>
                  <a:pt x="2793534" y="742426"/>
                </a:lnTo>
                <a:cubicBezTo>
                  <a:pt x="2782456" y="709191"/>
                  <a:pt x="2793867" y="718713"/>
                  <a:pt x="2759978" y="713064"/>
                </a:cubicBezTo>
                <a:cubicBezTo>
                  <a:pt x="2757215" y="704775"/>
                  <a:pt x="2754785" y="693810"/>
                  <a:pt x="2747394" y="687897"/>
                </a:cubicBezTo>
                <a:cubicBezTo>
                  <a:pt x="2743942" y="685135"/>
                  <a:pt x="2739062" y="684918"/>
                  <a:pt x="2734811" y="683703"/>
                </a:cubicBezTo>
                <a:cubicBezTo>
                  <a:pt x="2697935" y="673167"/>
                  <a:pt x="2735627" y="685372"/>
                  <a:pt x="2705449" y="675314"/>
                </a:cubicBezTo>
                <a:cubicBezTo>
                  <a:pt x="2702653" y="669721"/>
                  <a:pt x="2701481" y="662957"/>
                  <a:pt x="2697060" y="658536"/>
                </a:cubicBezTo>
                <a:cubicBezTo>
                  <a:pt x="2689931" y="651407"/>
                  <a:pt x="2680282" y="647351"/>
                  <a:pt x="2671893" y="641758"/>
                </a:cubicBezTo>
                <a:cubicBezTo>
                  <a:pt x="2655630" y="630916"/>
                  <a:pt x="2664093" y="634963"/>
                  <a:pt x="2646726" y="629174"/>
                </a:cubicBezTo>
                <a:cubicBezTo>
                  <a:pt x="2639917" y="624067"/>
                  <a:pt x="2628038" y="612396"/>
                  <a:pt x="2617365" y="612396"/>
                </a:cubicBezTo>
                <a:cubicBezTo>
                  <a:pt x="2611600" y="612396"/>
                  <a:pt x="2606180" y="615193"/>
                  <a:pt x="2600587" y="616591"/>
                </a:cubicBezTo>
                <a:cubicBezTo>
                  <a:pt x="2585207" y="615193"/>
                  <a:pt x="2569655" y="615080"/>
                  <a:pt x="2554447" y="612396"/>
                </a:cubicBezTo>
                <a:cubicBezTo>
                  <a:pt x="2510098" y="604569"/>
                  <a:pt x="2544849" y="607682"/>
                  <a:pt x="2516697" y="595618"/>
                </a:cubicBezTo>
                <a:cubicBezTo>
                  <a:pt x="2511398" y="593347"/>
                  <a:pt x="2505512" y="592822"/>
                  <a:pt x="2499919" y="591424"/>
                </a:cubicBezTo>
                <a:cubicBezTo>
                  <a:pt x="2495725" y="588628"/>
                  <a:pt x="2491943" y="585082"/>
                  <a:pt x="2487336" y="583035"/>
                </a:cubicBezTo>
                <a:cubicBezTo>
                  <a:pt x="2479255" y="579444"/>
                  <a:pt x="2462169" y="574646"/>
                  <a:pt x="2462169" y="574646"/>
                </a:cubicBezTo>
                <a:cubicBezTo>
                  <a:pt x="2445297" y="577458"/>
                  <a:pt x="2436214" y="575433"/>
                  <a:pt x="2424418" y="587229"/>
                </a:cubicBezTo>
                <a:cubicBezTo>
                  <a:pt x="2420853" y="590794"/>
                  <a:pt x="2418825" y="595618"/>
                  <a:pt x="2416029" y="599813"/>
                </a:cubicBezTo>
                <a:cubicBezTo>
                  <a:pt x="2411826" y="612424"/>
                  <a:pt x="2412480" y="614139"/>
                  <a:pt x="2403446" y="624980"/>
                </a:cubicBezTo>
                <a:cubicBezTo>
                  <a:pt x="2399648" y="629537"/>
                  <a:pt x="2396047" y="634682"/>
                  <a:pt x="2390862" y="637563"/>
                </a:cubicBezTo>
                <a:cubicBezTo>
                  <a:pt x="2383132" y="641857"/>
                  <a:pt x="2365695" y="645952"/>
                  <a:pt x="2365695" y="645952"/>
                </a:cubicBezTo>
                <a:cubicBezTo>
                  <a:pt x="2357306" y="644554"/>
                  <a:pt x="2349001" y="642495"/>
                  <a:pt x="2340528" y="641758"/>
                </a:cubicBezTo>
                <a:cubicBezTo>
                  <a:pt x="2316808" y="639695"/>
                  <a:pt x="2292832" y="640643"/>
                  <a:pt x="2269222" y="637563"/>
                </a:cubicBezTo>
                <a:cubicBezTo>
                  <a:pt x="2222346" y="631448"/>
                  <a:pt x="2265259" y="627851"/>
                  <a:pt x="2218888" y="612396"/>
                </a:cubicBezTo>
                <a:lnTo>
                  <a:pt x="2206304" y="608202"/>
                </a:lnTo>
                <a:cubicBezTo>
                  <a:pt x="2174760" y="611069"/>
                  <a:pt x="2167556" y="609340"/>
                  <a:pt x="2143387" y="616591"/>
                </a:cubicBezTo>
                <a:cubicBezTo>
                  <a:pt x="2134917" y="619132"/>
                  <a:pt x="2118220" y="624980"/>
                  <a:pt x="2118220" y="624980"/>
                </a:cubicBezTo>
                <a:cubicBezTo>
                  <a:pt x="2087001" y="656197"/>
                  <a:pt x="2125331" y="616683"/>
                  <a:pt x="2093053" y="654341"/>
                </a:cubicBezTo>
                <a:cubicBezTo>
                  <a:pt x="2089192" y="658845"/>
                  <a:pt x="2084267" y="662368"/>
                  <a:pt x="2080469" y="666925"/>
                </a:cubicBezTo>
                <a:cubicBezTo>
                  <a:pt x="2062992" y="687897"/>
                  <a:pt x="2082568" y="672517"/>
                  <a:pt x="2059497" y="687897"/>
                </a:cubicBezTo>
                <a:cubicBezTo>
                  <a:pt x="2055303" y="686499"/>
                  <a:pt x="2051335" y="683703"/>
                  <a:pt x="2046914" y="683703"/>
                </a:cubicBezTo>
                <a:cubicBezTo>
                  <a:pt x="2042493" y="683703"/>
                  <a:pt x="2038195" y="685750"/>
                  <a:pt x="2034330" y="687897"/>
                </a:cubicBezTo>
                <a:cubicBezTo>
                  <a:pt x="1996162" y="709101"/>
                  <a:pt x="2021037" y="696878"/>
                  <a:pt x="1996580" y="717259"/>
                </a:cubicBezTo>
                <a:cubicBezTo>
                  <a:pt x="1985739" y="726293"/>
                  <a:pt x="1984024" y="725639"/>
                  <a:pt x="1971413" y="729842"/>
                </a:cubicBezTo>
                <a:cubicBezTo>
                  <a:pt x="1954635" y="728444"/>
                  <a:pt x="1937915" y="725648"/>
                  <a:pt x="1921079" y="725648"/>
                </a:cubicBezTo>
                <a:cubicBezTo>
                  <a:pt x="1901455" y="725648"/>
                  <a:pt x="1881883" y="727889"/>
                  <a:pt x="1862356" y="729842"/>
                </a:cubicBezTo>
                <a:cubicBezTo>
                  <a:pt x="1788707" y="737207"/>
                  <a:pt x="1880275" y="730695"/>
                  <a:pt x="1816216" y="738231"/>
                </a:cubicBezTo>
                <a:cubicBezTo>
                  <a:pt x="1799495" y="740198"/>
                  <a:pt x="1782660" y="741028"/>
                  <a:pt x="1765882" y="742426"/>
                </a:cubicBezTo>
                <a:cubicBezTo>
                  <a:pt x="1751900" y="741028"/>
                  <a:pt x="1737825" y="740368"/>
                  <a:pt x="1723937" y="738231"/>
                </a:cubicBezTo>
                <a:cubicBezTo>
                  <a:pt x="1719567" y="737559"/>
                  <a:pt x="1715724" y="734709"/>
                  <a:pt x="1711354" y="734037"/>
                </a:cubicBezTo>
                <a:cubicBezTo>
                  <a:pt x="1697466" y="731900"/>
                  <a:pt x="1683391" y="731240"/>
                  <a:pt x="1669409" y="729842"/>
                </a:cubicBezTo>
                <a:cubicBezTo>
                  <a:pt x="1665214" y="727046"/>
                  <a:pt x="1660145" y="725247"/>
                  <a:pt x="1656825" y="721453"/>
                </a:cubicBezTo>
                <a:cubicBezTo>
                  <a:pt x="1650186" y="713865"/>
                  <a:pt x="1640047" y="696286"/>
                  <a:pt x="1640047" y="696286"/>
                </a:cubicBezTo>
                <a:cubicBezTo>
                  <a:pt x="1641445" y="686499"/>
                  <a:pt x="1642303" y="676619"/>
                  <a:pt x="1644242" y="666925"/>
                </a:cubicBezTo>
                <a:cubicBezTo>
                  <a:pt x="1645109" y="662589"/>
                  <a:pt x="1648436" y="658762"/>
                  <a:pt x="1648436" y="654341"/>
                </a:cubicBezTo>
                <a:cubicBezTo>
                  <a:pt x="1648436" y="647212"/>
                  <a:pt x="1645517" y="640383"/>
                  <a:pt x="1644242" y="633369"/>
                </a:cubicBezTo>
                <a:cubicBezTo>
                  <a:pt x="1642721" y="625001"/>
                  <a:pt x="1642110" y="616453"/>
                  <a:pt x="1640047" y="608202"/>
                </a:cubicBezTo>
                <a:cubicBezTo>
                  <a:pt x="1636128" y="592526"/>
                  <a:pt x="1633106" y="582256"/>
                  <a:pt x="1623269" y="570451"/>
                </a:cubicBezTo>
                <a:cubicBezTo>
                  <a:pt x="1619472" y="565894"/>
                  <a:pt x="1615243" y="561665"/>
                  <a:pt x="1610686" y="557868"/>
                </a:cubicBezTo>
                <a:cubicBezTo>
                  <a:pt x="1606813" y="554641"/>
                  <a:pt x="1602736" y="551465"/>
                  <a:pt x="1598103" y="549479"/>
                </a:cubicBezTo>
                <a:cubicBezTo>
                  <a:pt x="1585386" y="544029"/>
                  <a:pt x="1551158" y="541933"/>
                  <a:pt x="1543574" y="541090"/>
                </a:cubicBezTo>
                <a:cubicBezTo>
                  <a:pt x="1538769" y="539889"/>
                  <a:pt x="1516846" y="536406"/>
                  <a:pt x="1514213" y="528506"/>
                </a:cubicBezTo>
                <a:cubicBezTo>
                  <a:pt x="1510001" y="515870"/>
                  <a:pt x="1514328" y="489286"/>
                  <a:pt x="1505824" y="473978"/>
                </a:cubicBezTo>
                <a:cubicBezTo>
                  <a:pt x="1500928" y="465164"/>
                  <a:pt x="1494639" y="457200"/>
                  <a:pt x="1489046" y="448811"/>
                </a:cubicBezTo>
                <a:cubicBezTo>
                  <a:pt x="1489045" y="448810"/>
                  <a:pt x="1472270" y="423645"/>
                  <a:pt x="1472268" y="423644"/>
                </a:cubicBezTo>
                <a:lnTo>
                  <a:pt x="1459684" y="415255"/>
                </a:lnTo>
                <a:cubicBezTo>
                  <a:pt x="1452227" y="400341"/>
                  <a:pt x="1443882" y="379229"/>
                  <a:pt x="1426128" y="373310"/>
                </a:cubicBezTo>
                <a:cubicBezTo>
                  <a:pt x="1421934" y="371912"/>
                  <a:pt x="1417410" y="371262"/>
                  <a:pt x="1413545" y="369115"/>
                </a:cubicBezTo>
                <a:cubicBezTo>
                  <a:pt x="1404732" y="364218"/>
                  <a:pt x="1396767" y="357930"/>
                  <a:pt x="1388378" y="352337"/>
                </a:cubicBezTo>
                <a:cubicBezTo>
                  <a:pt x="1384183" y="349541"/>
                  <a:pt x="1380577" y="345542"/>
                  <a:pt x="1375794" y="343948"/>
                </a:cubicBezTo>
                <a:cubicBezTo>
                  <a:pt x="1363806" y="339952"/>
                  <a:pt x="1359594" y="338191"/>
                  <a:pt x="1346433" y="335559"/>
                </a:cubicBezTo>
                <a:cubicBezTo>
                  <a:pt x="1331901" y="332653"/>
                  <a:pt x="1305985" y="329182"/>
                  <a:pt x="1291904" y="327170"/>
                </a:cubicBezTo>
                <a:cubicBezTo>
                  <a:pt x="1271964" y="313876"/>
                  <a:pt x="1284102" y="320374"/>
                  <a:pt x="1254154" y="310392"/>
                </a:cubicBezTo>
                <a:lnTo>
                  <a:pt x="1241570" y="306198"/>
                </a:lnTo>
                <a:cubicBezTo>
                  <a:pt x="1237376" y="303402"/>
                  <a:pt x="1233594" y="299856"/>
                  <a:pt x="1228987" y="297809"/>
                </a:cubicBezTo>
                <a:cubicBezTo>
                  <a:pt x="1220906" y="294218"/>
                  <a:pt x="1203820" y="289420"/>
                  <a:pt x="1203820" y="289420"/>
                </a:cubicBezTo>
                <a:cubicBezTo>
                  <a:pt x="1199625" y="286624"/>
                  <a:pt x="1193908" y="285306"/>
                  <a:pt x="1191236" y="281031"/>
                </a:cubicBezTo>
                <a:cubicBezTo>
                  <a:pt x="1186549" y="273532"/>
                  <a:pt x="1184991" y="264443"/>
                  <a:pt x="1182847" y="255864"/>
                </a:cubicBezTo>
                <a:cubicBezTo>
                  <a:pt x="1180717" y="247342"/>
                  <a:pt x="1178071" y="234933"/>
                  <a:pt x="1174458" y="226503"/>
                </a:cubicBezTo>
                <a:cubicBezTo>
                  <a:pt x="1171995" y="220756"/>
                  <a:pt x="1168532" y="215472"/>
                  <a:pt x="1166069" y="209725"/>
                </a:cubicBezTo>
                <a:cubicBezTo>
                  <a:pt x="1164327" y="205661"/>
                  <a:pt x="1164069" y="200980"/>
                  <a:pt x="1161875" y="197141"/>
                </a:cubicBezTo>
                <a:cubicBezTo>
                  <a:pt x="1158407" y="191071"/>
                  <a:pt x="1153355" y="186052"/>
                  <a:pt x="1149292" y="180363"/>
                </a:cubicBezTo>
                <a:cubicBezTo>
                  <a:pt x="1146362" y="176261"/>
                  <a:pt x="1144252" y="171548"/>
                  <a:pt x="1140903" y="167780"/>
                </a:cubicBezTo>
                <a:cubicBezTo>
                  <a:pt x="1120006" y="144271"/>
                  <a:pt x="1122278" y="146974"/>
                  <a:pt x="1103152" y="134224"/>
                </a:cubicBezTo>
                <a:cubicBezTo>
                  <a:pt x="1081344" y="105146"/>
                  <a:pt x="1101192" y="128348"/>
                  <a:pt x="1073791" y="104862"/>
                </a:cubicBezTo>
                <a:cubicBezTo>
                  <a:pt x="1059973" y="93018"/>
                  <a:pt x="1056122" y="82196"/>
                  <a:pt x="1036040" y="75501"/>
                </a:cubicBezTo>
                <a:cubicBezTo>
                  <a:pt x="1014078" y="68179"/>
                  <a:pt x="1027834" y="71931"/>
                  <a:pt x="994095" y="67112"/>
                </a:cubicBezTo>
                <a:cubicBezTo>
                  <a:pt x="991532" y="59422"/>
                  <a:pt x="986381" y="36612"/>
                  <a:pt x="977317" y="29361"/>
                </a:cubicBezTo>
                <a:cubicBezTo>
                  <a:pt x="973865" y="26599"/>
                  <a:pt x="968928" y="26565"/>
                  <a:pt x="964734" y="25167"/>
                </a:cubicBezTo>
                <a:cubicBezTo>
                  <a:pt x="957743" y="26565"/>
                  <a:pt x="950678" y="27632"/>
                  <a:pt x="943761" y="29361"/>
                </a:cubicBezTo>
                <a:cubicBezTo>
                  <a:pt x="939472" y="30433"/>
                  <a:pt x="935599" y="33556"/>
                  <a:pt x="931178" y="33556"/>
                </a:cubicBezTo>
                <a:cubicBezTo>
                  <a:pt x="920635" y="33556"/>
                  <a:pt x="914494" y="25213"/>
                  <a:pt x="906011" y="20972"/>
                </a:cubicBezTo>
                <a:cubicBezTo>
                  <a:pt x="902056" y="18995"/>
                  <a:pt x="897622" y="18176"/>
                  <a:pt x="893427" y="16778"/>
                </a:cubicBezTo>
                <a:cubicBezTo>
                  <a:pt x="889233" y="13982"/>
                  <a:pt x="885451" y="10436"/>
                  <a:pt x="880844" y="8389"/>
                </a:cubicBezTo>
                <a:cubicBezTo>
                  <a:pt x="872763" y="4798"/>
                  <a:pt x="855677" y="0"/>
                  <a:pt x="855677" y="0"/>
                </a:cubicBezTo>
                <a:cubicBezTo>
                  <a:pt x="844492" y="1398"/>
                  <a:pt x="833143" y="1832"/>
                  <a:pt x="822121" y="4194"/>
                </a:cubicBezTo>
                <a:cubicBezTo>
                  <a:pt x="813474" y="6047"/>
                  <a:pt x="796954" y="12583"/>
                  <a:pt x="796954" y="12583"/>
                </a:cubicBezTo>
                <a:cubicBezTo>
                  <a:pt x="788565" y="18176"/>
                  <a:pt x="781352" y="26173"/>
                  <a:pt x="771787" y="29361"/>
                </a:cubicBezTo>
                <a:lnTo>
                  <a:pt x="746620" y="37750"/>
                </a:lnTo>
                <a:cubicBezTo>
                  <a:pt x="714163" y="33114"/>
                  <a:pt x="716559" y="23769"/>
                  <a:pt x="708869" y="25167"/>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49" name="Google Shape;1649;p75"/>
          <p:cNvSpPr/>
          <p:nvPr/>
        </p:nvSpPr>
        <p:spPr>
          <a:xfrm rot="444951">
            <a:off x="3648939" y="2307875"/>
            <a:ext cx="484185" cy="1174974"/>
          </a:xfrm>
          <a:custGeom>
            <a:avLst/>
            <a:gdLst/>
            <a:ahLst/>
            <a:cxnLst/>
            <a:rect l="l" t="t" r="r" b="b"/>
            <a:pathLst>
              <a:path w="609695" h="1479550" extrusionOk="0">
                <a:moveTo>
                  <a:pt x="266700" y="0"/>
                </a:moveTo>
                <a:cubicBezTo>
                  <a:pt x="267758" y="5292"/>
                  <a:pt x="267980" y="10822"/>
                  <a:pt x="269875" y="15875"/>
                </a:cubicBezTo>
                <a:cubicBezTo>
                  <a:pt x="271215" y="19448"/>
                  <a:pt x="274518" y="21987"/>
                  <a:pt x="276225" y="25400"/>
                </a:cubicBezTo>
                <a:cubicBezTo>
                  <a:pt x="277722" y="28393"/>
                  <a:pt x="278342" y="31750"/>
                  <a:pt x="279400" y="34925"/>
                </a:cubicBezTo>
                <a:cubicBezTo>
                  <a:pt x="280458" y="66675"/>
                  <a:pt x="280710" y="98462"/>
                  <a:pt x="282575" y="130175"/>
                </a:cubicBezTo>
                <a:cubicBezTo>
                  <a:pt x="283030" y="137917"/>
                  <a:pt x="286517" y="146817"/>
                  <a:pt x="292100" y="152400"/>
                </a:cubicBezTo>
                <a:cubicBezTo>
                  <a:pt x="294798" y="155098"/>
                  <a:pt x="298450" y="156633"/>
                  <a:pt x="301625" y="158750"/>
                </a:cubicBezTo>
                <a:cubicBezTo>
                  <a:pt x="319823" y="186047"/>
                  <a:pt x="298005" y="151510"/>
                  <a:pt x="311150" y="177800"/>
                </a:cubicBezTo>
                <a:cubicBezTo>
                  <a:pt x="312857" y="181213"/>
                  <a:pt x="315793" y="183912"/>
                  <a:pt x="317500" y="187325"/>
                </a:cubicBezTo>
                <a:cubicBezTo>
                  <a:pt x="318997" y="190318"/>
                  <a:pt x="319178" y="193857"/>
                  <a:pt x="320675" y="196850"/>
                </a:cubicBezTo>
                <a:cubicBezTo>
                  <a:pt x="322382" y="200263"/>
                  <a:pt x="325318" y="202962"/>
                  <a:pt x="327025" y="206375"/>
                </a:cubicBezTo>
                <a:cubicBezTo>
                  <a:pt x="328522" y="209368"/>
                  <a:pt x="328703" y="212907"/>
                  <a:pt x="330200" y="215900"/>
                </a:cubicBezTo>
                <a:cubicBezTo>
                  <a:pt x="331907" y="219313"/>
                  <a:pt x="334843" y="222012"/>
                  <a:pt x="336550" y="225425"/>
                </a:cubicBezTo>
                <a:cubicBezTo>
                  <a:pt x="340458" y="233241"/>
                  <a:pt x="341681" y="246683"/>
                  <a:pt x="342900" y="254000"/>
                </a:cubicBezTo>
                <a:cubicBezTo>
                  <a:pt x="343958" y="271992"/>
                  <a:pt x="344282" y="290042"/>
                  <a:pt x="346075" y="307975"/>
                </a:cubicBezTo>
                <a:cubicBezTo>
                  <a:pt x="346408" y="311305"/>
                  <a:pt x="347625" y="314574"/>
                  <a:pt x="349250" y="317500"/>
                </a:cubicBezTo>
                <a:cubicBezTo>
                  <a:pt x="352956" y="324171"/>
                  <a:pt x="361950" y="336550"/>
                  <a:pt x="361950" y="336550"/>
                </a:cubicBezTo>
                <a:cubicBezTo>
                  <a:pt x="364896" y="368957"/>
                  <a:pt x="365973" y="379014"/>
                  <a:pt x="368300" y="412750"/>
                </a:cubicBezTo>
                <a:cubicBezTo>
                  <a:pt x="372052" y="467151"/>
                  <a:pt x="369348" y="449186"/>
                  <a:pt x="374650" y="488950"/>
                </a:cubicBezTo>
                <a:cubicBezTo>
                  <a:pt x="377893" y="513272"/>
                  <a:pt x="375640" y="504619"/>
                  <a:pt x="381000" y="520700"/>
                </a:cubicBezTo>
                <a:cubicBezTo>
                  <a:pt x="375693" y="573772"/>
                  <a:pt x="380720" y="533927"/>
                  <a:pt x="374650" y="568325"/>
                </a:cubicBezTo>
                <a:cubicBezTo>
                  <a:pt x="372412" y="581004"/>
                  <a:pt x="372371" y="594211"/>
                  <a:pt x="368300" y="606425"/>
                </a:cubicBezTo>
                <a:cubicBezTo>
                  <a:pt x="366183" y="612775"/>
                  <a:pt x="365663" y="619906"/>
                  <a:pt x="361950" y="625475"/>
                </a:cubicBezTo>
                <a:lnTo>
                  <a:pt x="349250" y="644525"/>
                </a:lnTo>
                <a:cubicBezTo>
                  <a:pt x="343966" y="670945"/>
                  <a:pt x="346201" y="650611"/>
                  <a:pt x="349250" y="682625"/>
                </a:cubicBezTo>
                <a:cubicBezTo>
                  <a:pt x="350658" y="697413"/>
                  <a:pt x="351286" y="712264"/>
                  <a:pt x="352425" y="727075"/>
                </a:cubicBezTo>
                <a:cubicBezTo>
                  <a:pt x="353175" y="736830"/>
                  <a:pt x="355586" y="773583"/>
                  <a:pt x="358775" y="787400"/>
                </a:cubicBezTo>
                <a:cubicBezTo>
                  <a:pt x="360280" y="793922"/>
                  <a:pt x="361412" y="800881"/>
                  <a:pt x="365125" y="806450"/>
                </a:cubicBezTo>
                <a:cubicBezTo>
                  <a:pt x="369358" y="812800"/>
                  <a:pt x="375412" y="818260"/>
                  <a:pt x="377825" y="825500"/>
                </a:cubicBezTo>
                <a:cubicBezTo>
                  <a:pt x="381007" y="835046"/>
                  <a:pt x="380511" y="836344"/>
                  <a:pt x="387350" y="844550"/>
                </a:cubicBezTo>
                <a:cubicBezTo>
                  <a:pt x="407722" y="868996"/>
                  <a:pt x="387459" y="839951"/>
                  <a:pt x="403225" y="863600"/>
                </a:cubicBezTo>
                <a:cubicBezTo>
                  <a:pt x="402167" y="867833"/>
                  <a:pt x="403363" y="873460"/>
                  <a:pt x="400050" y="876300"/>
                </a:cubicBezTo>
                <a:cubicBezTo>
                  <a:pt x="394968" y="880656"/>
                  <a:pt x="381000" y="882650"/>
                  <a:pt x="381000" y="882650"/>
                </a:cubicBezTo>
                <a:cubicBezTo>
                  <a:pt x="370286" y="914791"/>
                  <a:pt x="375163" y="895026"/>
                  <a:pt x="371475" y="942975"/>
                </a:cubicBezTo>
                <a:cubicBezTo>
                  <a:pt x="372533" y="954617"/>
                  <a:pt x="373105" y="966313"/>
                  <a:pt x="374650" y="977900"/>
                </a:cubicBezTo>
                <a:cubicBezTo>
                  <a:pt x="375227" y="982225"/>
                  <a:pt x="376878" y="986340"/>
                  <a:pt x="377825" y="990600"/>
                </a:cubicBezTo>
                <a:cubicBezTo>
                  <a:pt x="378996" y="995868"/>
                  <a:pt x="379691" y="1001240"/>
                  <a:pt x="381000" y="1006475"/>
                </a:cubicBezTo>
                <a:cubicBezTo>
                  <a:pt x="381812" y="1009722"/>
                  <a:pt x="381808" y="1013633"/>
                  <a:pt x="384175" y="1016000"/>
                </a:cubicBezTo>
                <a:cubicBezTo>
                  <a:pt x="386542" y="1018367"/>
                  <a:pt x="390707" y="1017678"/>
                  <a:pt x="393700" y="1019175"/>
                </a:cubicBezTo>
                <a:cubicBezTo>
                  <a:pt x="418319" y="1031485"/>
                  <a:pt x="388809" y="1020720"/>
                  <a:pt x="412750" y="1028700"/>
                </a:cubicBezTo>
                <a:lnTo>
                  <a:pt x="422275" y="1057275"/>
                </a:lnTo>
                <a:cubicBezTo>
                  <a:pt x="423333" y="1060450"/>
                  <a:pt x="422665" y="1064944"/>
                  <a:pt x="425450" y="1066800"/>
                </a:cubicBezTo>
                <a:cubicBezTo>
                  <a:pt x="437760" y="1075006"/>
                  <a:pt x="431355" y="1071943"/>
                  <a:pt x="444500" y="1076325"/>
                </a:cubicBezTo>
                <a:cubicBezTo>
                  <a:pt x="447675" y="1079500"/>
                  <a:pt x="450289" y="1083359"/>
                  <a:pt x="454025" y="1085850"/>
                </a:cubicBezTo>
                <a:cubicBezTo>
                  <a:pt x="456810" y="1087706"/>
                  <a:pt x="461183" y="1086658"/>
                  <a:pt x="463550" y="1089025"/>
                </a:cubicBezTo>
                <a:cubicBezTo>
                  <a:pt x="465917" y="1091392"/>
                  <a:pt x="465228" y="1095557"/>
                  <a:pt x="466725" y="1098550"/>
                </a:cubicBezTo>
                <a:cubicBezTo>
                  <a:pt x="468432" y="1101963"/>
                  <a:pt x="470095" y="1105691"/>
                  <a:pt x="473075" y="1108075"/>
                </a:cubicBezTo>
                <a:cubicBezTo>
                  <a:pt x="475688" y="1110166"/>
                  <a:pt x="479279" y="1110835"/>
                  <a:pt x="482600" y="1111250"/>
                </a:cubicBezTo>
                <a:cubicBezTo>
                  <a:pt x="496292" y="1112962"/>
                  <a:pt x="510117" y="1113367"/>
                  <a:pt x="523875" y="1114425"/>
                </a:cubicBezTo>
                <a:lnTo>
                  <a:pt x="552450" y="1123950"/>
                </a:lnTo>
                <a:cubicBezTo>
                  <a:pt x="555625" y="1125008"/>
                  <a:pt x="559190" y="1125269"/>
                  <a:pt x="561975" y="1127125"/>
                </a:cubicBezTo>
                <a:lnTo>
                  <a:pt x="581025" y="1139825"/>
                </a:lnTo>
                <a:lnTo>
                  <a:pt x="593725" y="1177925"/>
                </a:lnTo>
                <a:cubicBezTo>
                  <a:pt x="594783" y="1181100"/>
                  <a:pt x="595044" y="1184665"/>
                  <a:pt x="596900" y="1187450"/>
                </a:cubicBezTo>
                <a:lnTo>
                  <a:pt x="609600" y="1206500"/>
                </a:lnTo>
                <a:cubicBezTo>
                  <a:pt x="608542" y="1218142"/>
                  <a:pt x="611967" y="1231133"/>
                  <a:pt x="606425" y="1241425"/>
                </a:cubicBezTo>
                <a:cubicBezTo>
                  <a:pt x="603519" y="1246821"/>
                  <a:pt x="568014" y="1250541"/>
                  <a:pt x="565150" y="1250950"/>
                </a:cubicBezTo>
                <a:cubicBezTo>
                  <a:pt x="555625" y="1257300"/>
                  <a:pt x="554567" y="1256242"/>
                  <a:pt x="549275" y="1266825"/>
                </a:cubicBezTo>
                <a:cubicBezTo>
                  <a:pt x="543485" y="1278405"/>
                  <a:pt x="548416" y="1285389"/>
                  <a:pt x="533400" y="1295400"/>
                </a:cubicBezTo>
                <a:lnTo>
                  <a:pt x="523875" y="1301750"/>
                </a:lnTo>
                <a:cubicBezTo>
                  <a:pt x="516467" y="1312862"/>
                  <a:pt x="514350" y="1318683"/>
                  <a:pt x="498475" y="1323975"/>
                </a:cubicBezTo>
                <a:lnTo>
                  <a:pt x="479425" y="1330325"/>
                </a:lnTo>
                <a:cubicBezTo>
                  <a:pt x="455255" y="1322268"/>
                  <a:pt x="466939" y="1322662"/>
                  <a:pt x="444500" y="1327150"/>
                </a:cubicBezTo>
                <a:cubicBezTo>
                  <a:pt x="445558" y="1330325"/>
                  <a:pt x="447675" y="1333328"/>
                  <a:pt x="447675" y="1336675"/>
                </a:cubicBezTo>
                <a:cubicBezTo>
                  <a:pt x="447675" y="1349905"/>
                  <a:pt x="445817" y="1356049"/>
                  <a:pt x="438150" y="1365250"/>
                </a:cubicBezTo>
                <a:cubicBezTo>
                  <a:pt x="435275" y="1368699"/>
                  <a:pt x="431382" y="1371231"/>
                  <a:pt x="428625" y="1374775"/>
                </a:cubicBezTo>
                <a:cubicBezTo>
                  <a:pt x="408679" y="1400419"/>
                  <a:pt x="424839" y="1387882"/>
                  <a:pt x="406400" y="1400175"/>
                </a:cubicBezTo>
                <a:cubicBezTo>
                  <a:pt x="404283" y="1403350"/>
                  <a:pt x="401600" y="1406213"/>
                  <a:pt x="400050" y="1409700"/>
                </a:cubicBezTo>
                <a:cubicBezTo>
                  <a:pt x="397332" y="1415817"/>
                  <a:pt x="393700" y="1428750"/>
                  <a:pt x="393700" y="1428750"/>
                </a:cubicBezTo>
                <a:cubicBezTo>
                  <a:pt x="392642" y="1440392"/>
                  <a:pt x="394222" y="1452585"/>
                  <a:pt x="390525" y="1463675"/>
                </a:cubicBezTo>
                <a:cubicBezTo>
                  <a:pt x="389467" y="1466850"/>
                  <a:pt x="384229" y="1465969"/>
                  <a:pt x="381000" y="1466850"/>
                </a:cubicBezTo>
                <a:cubicBezTo>
                  <a:pt x="372580" y="1469146"/>
                  <a:pt x="363879" y="1470440"/>
                  <a:pt x="355600" y="1473200"/>
                </a:cubicBezTo>
                <a:lnTo>
                  <a:pt x="336550" y="1479550"/>
                </a:lnTo>
                <a:cubicBezTo>
                  <a:pt x="333375" y="1478492"/>
                  <a:pt x="328970" y="1479098"/>
                  <a:pt x="327025" y="1476375"/>
                </a:cubicBezTo>
                <a:cubicBezTo>
                  <a:pt x="323134" y="1470928"/>
                  <a:pt x="321988" y="1463889"/>
                  <a:pt x="320675" y="1457325"/>
                </a:cubicBezTo>
                <a:lnTo>
                  <a:pt x="314325" y="1425575"/>
                </a:lnTo>
                <a:cubicBezTo>
                  <a:pt x="313267" y="1420283"/>
                  <a:pt x="312857" y="1414820"/>
                  <a:pt x="311150" y="1409700"/>
                </a:cubicBezTo>
                <a:cubicBezTo>
                  <a:pt x="300480" y="1377689"/>
                  <a:pt x="316760" y="1427342"/>
                  <a:pt x="304800" y="1387475"/>
                </a:cubicBezTo>
                <a:cubicBezTo>
                  <a:pt x="301915" y="1377858"/>
                  <a:pt x="298450" y="1368425"/>
                  <a:pt x="295275" y="1358900"/>
                </a:cubicBezTo>
                <a:cubicBezTo>
                  <a:pt x="291966" y="1348974"/>
                  <a:pt x="288758" y="1336563"/>
                  <a:pt x="279400" y="1330325"/>
                </a:cubicBezTo>
                <a:cubicBezTo>
                  <a:pt x="276225" y="1328208"/>
                  <a:pt x="272806" y="1326418"/>
                  <a:pt x="269875" y="1323975"/>
                </a:cubicBezTo>
                <a:cubicBezTo>
                  <a:pt x="245429" y="1303603"/>
                  <a:pt x="274474" y="1323866"/>
                  <a:pt x="250825" y="1308100"/>
                </a:cubicBezTo>
                <a:cubicBezTo>
                  <a:pt x="240121" y="1292043"/>
                  <a:pt x="250286" y="1303068"/>
                  <a:pt x="234950" y="1295400"/>
                </a:cubicBezTo>
                <a:cubicBezTo>
                  <a:pt x="231537" y="1293693"/>
                  <a:pt x="228912" y="1290600"/>
                  <a:pt x="225425" y="1289050"/>
                </a:cubicBezTo>
                <a:cubicBezTo>
                  <a:pt x="219308" y="1286332"/>
                  <a:pt x="212725" y="1284817"/>
                  <a:pt x="206375" y="1282700"/>
                </a:cubicBezTo>
                <a:lnTo>
                  <a:pt x="196850" y="1279525"/>
                </a:lnTo>
                <a:lnTo>
                  <a:pt x="171450" y="1241425"/>
                </a:lnTo>
                <a:lnTo>
                  <a:pt x="165100" y="1231900"/>
                </a:lnTo>
                <a:cubicBezTo>
                  <a:pt x="162983" y="1228725"/>
                  <a:pt x="161925" y="1224492"/>
                  <a:pt x="158750" y="1222375"/>
                </a:cubicBezTo>
                <a:lnTo>
                  <a:pt x="149225" y="1216025"/>
                </a:lnTo>
                <a:cubicBezTo>
                  <a:pt x="147108" y="1212850"/>
                  <a:pt x="145573" y="1209198"/>
                  <a:pt x="142875" y="1206500"/>
                </a:cubicBezTo>
                <a:cubicBezTo>
                  <a:pt x="135328" y="1198953"/>
                  <a:pt x="123731" y="1196944"/>
                  <a:pt x="114300" y="1193800"/>
                </a:cubicBezTo>
                <a:cubicBezTo>
                  <a:pt x="98668" y="1188589"/>
                  <a:pt x="108076" y="1191175"/>
                  <a:pt x="85725" y="1187450"/>
                </a:cubicBezTo>
                <a:cubicBezTo>
                  <a:pt x="68728" y="1176119"/>
                  <a:pt x="78898" y="1183798"/>
                  <a:pt x="57150" y="1162050"/>
                </a:cubicBezTo>
                <a:cubicBezTo>
                  <a:pt x="53975" y="1158875"/>
                  <a:pt x="50116" y="1156261"/>
                  <a:pt x="47625" y="1152525"/>
                </a:cubicBezTo>
                <a:lnTo>
                  <a:pt x="34925" y="1133475"/>
                </a:lnTo>
                <a:lnTo>
                  <a:pt x="28575" y="1123950"/>
                </a:lnTo>
                <a:lnTo>
                  <a:pt x="22225" y="1114425"/>
                </a:lnTo>
                <a:cubicBezTo>
                  <a:pt x="23283" y="1108075"/>
                  <a:pt x="23364" y="1101482"/>
                  <a:pt x="25400" y="1095375"/>
                </a:cubicBezTo>
                <a:cubicBezTo>
                  <a:pt x="26607" y="1091755"/>
                  <a:pt x="31210" y="1089628"/>
                  <a:pt x="31750" y="1085850"/>
                </a:cubicBezTo>
                <a:cubicBezTo>
                  <a:pt x="32367" y="1081530"/>
                  <a:pt x="29633" y="1077383"/>
                  <a:pt x="28575" y="1073150"/>
                </a:cubicBezTo>
                <a:cubicBezTo>
                  <a:pt x="29633" y="1065742"/>
                  <a:pt x="29064" y="1057910"/>
                  <a:pt x="31750" y="1050925"/>
                </a:cubicBezTo>
                <a:cubicBezTo>
                  <a:pt x="34490" y="1043802"/>
                  <a:pt x="44450" y="1031875"/>
                  <a:pt x="44450" y="1031875"/>
                </a:cubicBezTo>
                <a:lnTo>
                  <a:pt x="50800" y="1006475"/>
                </a:lnTo>
                <a:cubicBezTo>
                  <a:pt x="51858" y="1002242"/>
                  <a:pt x="52595" y="997915"/>
                  <a:pt x="53975" y="993775"/>
                </a:cubicBezTo>
                <a:lnTo>
                  <a:pt x="60325" y="974725"/>
                </a:lnTo>
                <a:lnTo>
                  <a:pt x="63500" y="965200"/>
                </a:lnTo>
                <a:cubicBezTo>
                  <a:pt x="61383" y="950383"/>
                  <a:pt x="60780" y="935270"/>
                  <a:pt x="57150" y="920750"/>
                </a:cubicBezTo>
                <a:cubicBezTo>
                  <a:pt x="56092" y="916517"/>
                  <a:pt x="55229" y="912230"/>
                  <a:pt x="53975" y="908050"/>
                </a:cubicBezTo>
                <a:lnTo>
                  <a:pt x="44450" y="879475"/>
                </a:lnTo>
                <a:lnTo>
                  <a:pt x="41275" y="869950"/>
                </a:lnTo>
                <a:cubicBezTo>
                  <a:pt x="40217" y="866775"/>
                  <a:pt x="38912" y="863672"/>
                  <a:pt x="38100" y="860425"/>
                </a:cubicBezTo>
                <a:cubicBezTo>
                  <a:pt x="37042" y="856192"/>
                  <a:pt x="35872" y="851985"/>
                  <a:pt x="34925" y="847725"/>
                </a:cubicBezTo>
                <a:cubicBezTo>
                  <a:pt x="33754" y="842457"/>
                  <a:pt x="33059" y="837085"/>
                  <a:pt x="31750" y="831850"/>
                </a:cubicBezTo>
                <a:cubicBezTo>
                  <a:pt x="30938" y="828603"/>
                  <a:pt x="29387" y="825572"/>
                  <a:pt x="28575" y="822325"/>
                </a:cubicBezTo>
                <a:cubicBezTo>
                  <a:pt x="27266" y="817090"/>
                  <a:pt x="26458" y="811742"/>
                  <a:pt x="25400" y="806450"/>
                </a:cubicBezTo>
                <a:cubicBezTo>
                  <a:pt x="26458" y="800100"/>
                  <a:pt x="26539" y="793507"/>
                  <a:pt x="28575" y="787400"/>
                </a:cubicBezTo>
                <a:cubicBezTo>
                  <a:pt x="29782" y="783780"/>
                  <a:pt x="33218" y="781288"/>
                  <a:pt x="34925" y="777875"/>
                </a:cubicBezTo>
                <a:cubicBezTo>
                  <a:pt x="36422" y="774882"/>
                  <a:pt x="37042" y="771525"/>
                  <a:pt x="38100" y="768350"/>
                </a:cubicBezTo>
                <a:cubicBezTo>
                  <a:pt x="35421" y="752276"/>
                  <a:pt x="32381" y="732775"/>
                  <a:pt x="28575" y="717550"/>
                </a:cubicBezTo>
                <a:cubicBezTo>
                  <a:pt x="27517" y="713317"/>
                  <a:pt x="26654" y="709030"/>
                  <a:pt x="25400" y="704850"/>
                </a:cubicBezTo>
                <a:lnTo>
                  <a:pt x="15875" y="676275"/>
                </a:lnTo>
                <a:lnTo>
                  <a:pt x="6350" y="647700"/>
                </a:lnTo>
                <a:lnTo>
                  <a:pt x="3175" y="638175"/>
                </a:lnTo>
                <a:lnTo>
                  <a:pt x="0" y="628650"/>
                </a:lnTo>
                <a:cubicBezTo>
                  <a:pt x="3175" y="627592"/>
                  <a:pt x="7158" y="627842"/>
                  <a:pt x="9525" y="625475"/>
                </a:cubicBezTo>
                <a:cubicBezTo>
                  <a:pt x="11892" y="623108"/>
                  <a:pt x="12101" y="619243"/>
                  <a:pt x="12700" y="615950"/>
                </a:cubicBezTo>
                <a:cubicBezTo>
                  <a:pt x="14226" y="607555"/>
                  <a:pt x="14817" y="599017"/>
                  <a:pt x="15875" y="590550"/>
                </a:cubicBezTo>
                <a:cubicBezTo>
                  <a:pt x="16933" y="566208"/>
                  <a:pt x="17314" y="541828"/>
                  <a:pt x="19050" y="517525"/>
                </a:cubicBezTo>
                <a:cubicBezTo>
                  <a:pt x="19972" y="504615"/>
                  <a:pt x="22323" y="502896"/>
                  <a:pt x="25400" y="492125"/>
                </a:cubicBezTo>
                <a:cubicBezTo>
                  <a:pt x="26599" y="487929"/>
                  <a:pt x="27628" y="483685"/>
                  <a:pt x="28575" y="479425"/>
                </a:cubicBezTo>
                <a:cubicBezTo>
                  <a:pt x="29746" y="474157"/>
                  <a:pt x="30863" y="468873"/>
                  <a:pt x="31750" y="463550"/>
                </a:cubicBezTo>
                <a:cubicBezTo>
                  <a:pt x="34800" y="445251"/>
                  <a:pt x="34586" y="439847"/>
                  <a:pt x="38100" y="422275"/>
                </a:cubicBezTo>
                <a:cubicBezTo>
                  <a:pt x="38956" y="417996"/>
                  <a:pt x="40076" y="413771"/>
                  <a:pt x="41275" y="409575"/>
                </a:cubicBezTo>
                <a:cubicBezTo>
                  <a:pt x="42194" y="406357"/>
                  <a:pt x="43724" y="403317"/>
                  <a:pt x="44450" y="400050"/>
                </a:cubicBezTo>
                <a:cubicBezTo>
                  <a:pt x="45847" y="393766"/>
                  <a:pt x="46567" y="387350"/>
                  <a:pt x="47625" y="381000"/>
                </a:cubicBezTo>
                <a:cubicBezTo>
                  <a:pt x="46567" y="371475"/>
                  <a:pt x="43813" y="361987"/>
                  <a:pt x="44450" y="352425"/>
                </a:cubicBezTo>
                <a:cubicBezTo>
                  <a:pt x="44895" y="345746"/>
                  <a:pt x="48683" y="339725"/>
                  <a:pt x="50800" y="333375"/>
                </a:cubicBezTo>
                <a:cubicBezTo>
                  <a:pt x="51858" y="330200"/>
                  <a:pt x="51190" y="325706"/>
                  <a:pt x="53975" y="323850"/>
                </a:cubicBezTo>
                <a:cubicBezTo>
                  <a:pt x="67236" y="315009"/>
                  <a:pt x="60802" y="320198"/>
                  <a:pt x="73025" y="307975"/>
                </a:cubicBezTo>
                <a:cubicBezTo>
                  <a:pt x="81507" y="265566"/>
                  <a:pt x="72054" y="316937"/>
                  <a:pt x="79375" y="225425"/>
                </a:cubicBezTo>
                <a:cubicBezTo>
                  <a:pt x="79569" y="223003"/>
                  <a:pt x="84079" y="206492"/>
                  <a:pt x="85725" y="203200"/>
                </a:cubicBezTo>
                <a:cubicBezTo>
                  <a:pt x="98035" y="178581"/>
                  <a:pt x="87270" y="208091"/>
                  <a:pt x="95250" y="184150"/>
                </a:cubicBezTo>
                <a:cubicBezTo>
                  <a:pt x="101600" y="185208"/>
                  <a:pt x="108542" y="184446"/>
                  <a:pt x="114300" y="187325"/>
                </a:cubicBezTo>
                <a:cubicBezTo>
                  <a:pt x="117713" y="189032"/>
                  <a:pt x="119147" y="193343"/>
                  <a:pt x="120650" y="196850"/>
                </a:cubicBezTo>
                <a:cubicBezTo>
                  <a:pt x="122331" y="200773"/>
                  <a:pt x="126435" y="222600"/>
                  <a:pt x="127000" y="225425"/>
                </a:cubicBezTo>
                <a:cubicBezTo>
                  <a:pt x="149670" y="217868"/>
                  <a:pt x="140481" y="222788"/>
                  <a:pt x="155575" y="212725"/>
                </a:cubicBezTo>
                <a:cubicBezTo>
                  <a:pt x="153446" y="199953"/>
                  <a:pt x="154979" y="193079"/>
                  <a:pt x="146050" y="184150"/>
                </a:cubicBezTo>
                <a:cubicBezTo>
                  <a:pt x="143352" y="181452"/>
                  <a:pt x="139700" y="179917"/>
                  <a:pt x="136525" y="177800"/>
                </a:cubicBezTo>
                <a:cubicBezTo>
                  <a:pt x="135467" y="174625"/>
                  <a:pt x="133350" y="171622"/>
                  <a:pt x="133350" y="168275"/>
                </a:cubicBezTo>
                <a:cubicBezTo>
                  <a:pt x="133350" y="159591"/>
                  <a:pt x="139664" y="156449"/>
                  <a:pt x="142875" y="149225"/>
                </a:cubicBezTo>
                <a:cubicBezTo>
                  <a:pt x="147905" y="137907"/>
                  <a:pt x="146952" y="129273"/>
                  <a:pt x="155575" y="120650"/>
                </a:cubicBezTo>
                <a:cubicBezTo>
                  <a:pt x="164674" y="111551"/>
                  <a:pt x="164296" y="116290"/>
                  <a:pt x="174625" y="111125"/>
                </a:cubicBezTo>
                <a:cubicBezTo>
                  <a:pt x="178038" y="109418"/>
                  <a:pt x="180975" y="106892"/>
                  <a:pt x="184150" y="104775"/>
                </a:cubicBezTo>
                <a:cubicBezTo>
                  <a:pt x="188383" y="98425"/>
                  <a:pt x="191454" y="91121"/>
                  <a:pt x="196850" y="85725"/>
                </a:cubicBezTo>
                <a:cubicBezTo>
                  <a:pt x="200025" y="82550"/>
                  <a:pt x="203618" y="79744"/>
                  <a:pt x="206375" y="76200"/>
                </a:cubicBezTo>
                <a:cubicBezTo>
                  <a:pt x="211060" y="70176"/>
                  <a:pt x="213679" y="62546"/>
                  <a:pt x="219075" y="57150"/>
                </a:cubicBezTo>
                <a:cubicBezTo>
                  <a:pt x="222250" y="53975"/>
                  <a:pt x="225725" y="51074"/>
                  <a:pt x="228600" y="47625"/>
                </a:cubicBezTo>
                <a:cubicBezTo>
                  <a:pt x="231043" y="44694"/>
                  <a:pt x="232415" y="40952"/>
                  <a:pt x="234950" y="38100"/>
                </a:cubicBezTo>
                <a:cubicBezTo>
                  <a:pt x="240916" y="31388"/>
                  <a:pt x="249019" y="26522"/>
                  <a:pt x="254000" y="19050"/>
                </a:cubicBezTo>
                <a:cubicBezTo>
                  <a:pt x="256117" y="15875"/>
                  <a:pt x="257652" y="12223"/>
                  <a:pt x="260350" y="9525"/>
                </a:cubicBezTo>
                <a:lnTo>
                  <a:pt x="266700" y="0"/>
                </a:ln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50" name="Google Shape;1650;p75"/>
          <p:cNvSpPr/>
          <p:nvPr/>
        </p:nvSpPr>
        <p:spPr>
          <a:xfrm rot="444951">
            <a:off x="2995639" y="2452858"/>
            <a:ext cx="254662" cy="283945"/>
          </a:xfrm>
          <a:custGeom>
            <a:avLst/>
            <a:gdLst/>
            <a:ahLst/>
            <a:cxnLst/>
            <a:rect l="l" t="t" r="r" b="b"/>
            <a:pathLst>
              <a:path w="320675" h="356436" extrusionOk="0">
                <a:moveTo>
                  <a:pt x="247650" y="836"/>
                </a:moveTo>
                <a:cubicBezTo>
                  <a:pt x="254000" y="5598"/>
                  <a:pt x="256002" y="30503"/>
                  <a:pt x="260350" y="45286"/>
                </a:cubicBezTo>
                <a:cubicBezTo>
                  <a:pt x="261294" y="48497"/>
                  <a:pt x="262606" y="51593"/>
                  <a:pt x="263525" y="54811"/>
                </a:cubicBezTo>
                <a:cubicBezTo>
                  <a:pt x="264724" y="59007"/>
                  <a:pt x="265501" y="63315"/>
                  <a:pt x="266700" y="67511"/>
                </a:cubicBezTo>
                <a:cubicBezTo>
                  <a:pt x="267619" y="70729"/>
                  <a:pt x="269149" y="73769"/>
                  <a:pt x="269875" y="77036"/>
                </a:cubicBezTo>
                <a:cubicBezTo>
                  <a:pt x="271272" y="83320"/>
                  <a:pt x="271653" y="89802"/>
                  <a:pt x="273050" y="96086"/>
                </a:cubicBezTo>
                <a:cubicBezTo>
                  <a:pt x="273776" y="99353"/>
                  <a:pt x="273858" y="103244"/>
                  <a:pt x="276225" y="105611"/>
                </a:cubicBezTo>
                <a:cubicBezTo>
                  <a:pt x="278592" y="107978"/>
                  <a:pt x="282757" y="107289"/>
                  <a:pt x="285750" y="108786"/>
                </a:cubicBezTo>
                <a:cubicBezTo>
                  <a:pt x="289163" y="110493"/>
                  <a:pt x="292100" y="113019"/>
                  <a:pt x="295275" y="115136"/>
                </a:cubicBezTo>
                <a:cubicBezTo>
                  <a:pt x="299508" y="121486"/>
                  <a:pt x="305562" y="126946"/>
                  <a:pt x="307975" y="134186"/>
                </a:cubicBezTo>
                <a:cubicBezTo>
                  <a:pt x="309033" y="137361"/>
                  <a:pt x="309653" y="140718"/>
                  <a:pt x="311150" y="143711"/>
                </a:cubicBezTo>
                <a:cubicBezTo>
                  <a:pt x="323460" y="168330"/>
                  <a:pt x="312695" y="138820"/>
                  <a:pt x="320675" y="162761"/>
                </a:cubicBezTo>
                <a:cubicBezTo>
                  <a:pt x="303742" y="188161"/>
                  <a:pt x="325967" y="157469"/>
                  <a:pt x="304800" y="178636"/>
                </a:cubicBezTo>
                <a:cubicBezTo>
                  <a:pt x="283633" y="199803"/>
                  <a:pt x="314325" y="177578"/>
                  <a:pt x="288925" y="194511"/>
                </a:cubicBezTo>
                <a:cubicBezTo>
                  <a:pt x="286808" y="197686"/>
                  <a:pt x="285273" y="201338"/>
                  <a:pt x="282575" y="204036"/>
                </a:cubicBezTo>
                <a:cubicBezTo>
                  <a:pt x="271638" y="214973"/>
                  <a:pt x="260362" y="211796"/>
                  <a:pt x="244475" y="213561"/>
                </a:cubicBezTo>
                <a:cubicBezTo>
                  <a:pt x="238125" y="215678"/>
                  <a:pt x="230158" y="215178"/>
                  <a:pt x="225425" y="219911"/>
                </a:cubicBezTo>
                <a:cubicBezTo>
                  <a:pt x="219075" y="226261"/>
                  <a:pt x="211356" y="231489"/>
                  <a:pt x="206375" y="238961"/>
                </a:cubicBezTo>
                <a:cubicBezTo>
                  <a:pt x="198614" y="250603"/>
                  <a:pt x="196497" y="259069"/>
                  <a:pt x="184150" y="264361"/>
                </a:cubicBezTo>
                <a:cubicBezTo>
                  <a:pt x="180139" y="266080"/>
                  <a:pt x="175683" y="266478"/>
                  <a:pt x="171450" y="267536"/>
                </a:cubicBezTo>
                <a:cubicBezTo>
                  <a:pt x="144153" y="285734"/>
                  <a:pt x="176277" y="261503"/>
                  <a:pt x="158750" y="283411"/>
                </a:cubicBezTo>
                <a:cubicBezTo>
                  <a:pt x="156366" y="286391"/>
                  <a:pt x="152400" y="287644"/>
                  <a:pt x="149225" y="289761"/>
                </a:cubicBezTo>
                <a:cubicBezTo>
                  <a:pt x="141245" y="313702"/>
                  <a:pt x="152010" y="284192"/>
                  <a:pt x="139700" y="308811"/>
                </a:cubicBezTo>
                <a:cubicBezTo>
                  <a:pt x="138203" y="311804"/>
                  <a:pt x="138150" y="315410"/>
                  <a:pt x="136525" y="318336"/>
                </a:cubicBezTo>
                <a:cubicBezTo>
                  <a:pt x="132819" y="325007"/>
                  <a:pt x="131398" y="336439"/>
                  <a:pt x="123825" y="337386"/>
                </a:cubicBezTo>
                <a:lnTo>
                  <a:pt x="98425" y="340561"/>
                </a:lnTo>
                <a:lnTo>
                  <a:pt x="69850" y="350086"/>
                </a:lnTo>
                <a:lnTo>
                  <a:pt x="60325" y="353261"/>
                </a:lnTo>
                <a:lnTo>
                  <a:pt x="50800" y="356436"/>
                </a:lnTo>
                <a:cubicBezTo>
                  <a:pt x="46567" y="355378"/>
                  <a:pt x="41731" y="355682"/>
                  <a:pt x="38100" y="353261"/>
                </a:cubicBezTo>
                <a:cubicBezTo>
                  <a:pt x="34925" y="351144"/>
                  <a:pt x="34193" y="346667"/>
                  <a:pt x="31750" y="343736"/>
                </a:cubicBezTo>
                <a:cubicBezTo>
                  <a:pt x="28875" y="340287"/>
                  <a:pt x="24982" y="337755"/>
                  <a:pt x="22225" y="334211"/>
                </a:cubicBezTo>
                <a:cubicBezTo>
                  <a:pt x="17540" y="328187"/>
                  <a:pt x="13758" y="321511"/>
                  <a:pt x="9525" y="315161"/>
                </a:cubicBezTo>
                <a:cubicBezTo>
                  <a:pt x="7408" y="311986"/>
                  <a:pt x="4382" y="309256"/>
                  <a:pt x="3175" y="305636"/>
                </a:cubicBezTo>
                <a:lnTo>
                  <a:pt x="0" y="296111"/>
                </a:lnTo>
                <a:cubicBezTo>
                  <a:pt x="11579" y="261373"/>
                  <a:pt x="-6888" y="313990"/>
                  <a:pt x="9525" y="277061"/>
                </a:cubicBezTo>
                <a:cubicBezTo>
                  <a:pt x="12243" y="270944"/>
                  <a:pt x="12162" y="263580"/>
                  <a:pt x="15875" y="258011"/>
                </a:cubicBezTo>
                <a:cubicBezTo>
                  <a:pt x="20108" y="251661"/>
                  <a:pt x="26162" y="246201"/>
                  <a:pt x="28575" y="238961"/>
                </a:cubicBezTo>
                <a:cubicBezTo>
                  <a:pt x="30692" y="232611"/>
                  <a:pt x="33302" y="226405"/>
                  <a:pt x="34925" y="219911"/>
                </a:cubicBezTo>
                <a:cubicBezTo>
                  <a:pt x="35983" y="215678"/>
                  <a:pt x="36846" y="211391"/>
                  <a:pt x="38100" y="207211"/>
                </a:cubicBezTo>
                <a:cubicBezTo>
                  <a:pt x="40023" y="200800"/>
                  <a:pt x="42827" y="194655"/>
                  <a:pt x="44450" y="188161"/>
                </a:cubicBezTo>
                <a:cubicBezTo>
                  <a:pt x="49248" y="168967"/>
                  <a:pt x="46245" y="179601"/>
                  <a:pt x="53975" y="156411"/>
                </a:cubicBezTo>
                <a:cubicBezTo>
                  <a:pt x="55033" y="153236"/>
                  <a:pt x="54365" y="148742"/>
                  <a:pt x="57150" y="146886"/>
                </a:cubicBezTo>
                <a:cubicBezTo>
                  <a:pt x="105298" y="114788"/>
                  <a:pt x="55882" y="149530"/>
                  <a:pt x="85725" y="124661"/>
                </a:cubicBezTo>
                <a:cubicBezTo>
                  <a:pt x="88656" y="122218"/>
                  <a:pt x="92398" y="120846"/>
                  <a:pt x="95250" y="118311"/>
                </a:cubicBezTo>
                <a:cubicBezTo>
                  <a:pt x="101962" y="112345"/>
                  <a:pt x="107950" y="105611"/>
                  <a:pt x="114300" y="99261"/>
                </a:cubicBezTo>
                <a:cubicBezTo>
                  <a:pt x="117475" y="96086"/>
                  <a:pt x="121334" y="93472"/>
                  <a:pt x="123825" y="89736"/>
                </a:cubicBezTo>
                <a:cubicBezTo>
                  <a:pt x="132666" y="76475"/>
                  <a:pt x="127477" y="82909"/>
                  <a:pt x="139700" y="70686"/>
                </a:cubicBezTo>
                <a:cubicBezTo>
                  <a:pt x="141817" y="64336"/>
                  <a:pt x="140481" y="55349"/>
                  <a:pt x="146050" y="51636"/>
                </a:cubicBezTo>
                <a:cubicBezTo>
                  <a:pt x="149225" y="49519"/>
                  <a:pt x="152162" y="46993"/>
                  <a:pt x="155575" y="45286"/>
                </a:cubicBezTo>
                <a:cubicBezTo>
                  <a:pt x="158568" y="43789"/>
                  <a:pt x="162174" y="43736"/>
                  <a:pt x="165100" y="42111"/>
                </a:cubicBezTo>
                <a:cubicBezTo>
                  <a:pt x="196480" y="24678"/>
                  <a:pt x="170740" y="31646"/>
                  <a:pt x="203200" y="26236"/>
                </a:cubicBezTo>
                <a:cubicBezTo>
                  <a:pt x="206375" y="24119"/>
                  <a:pt x="209312" y="21593"/>
                  <a:pt x="212725" y="19886"/>
                </a:cubicBezTo>
                <a:cubicBezTo>
                  <a:pt x="215718" y="18389"/>
                  <a:pt x="219032" y="17630"/>
                  <a:pt x="222250" y="16711"/>
                </a:cubicBezTo>
                <a:cubicBezTo>
                  <a:pt x="235159" y="13023"/>
                  <a:pt x="241300" y="-3926"/>
                  <a:pt x="247650" y="836"/>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51" name="Google Shape;1651;p75"/>
          <p:cNvSpPr/>
          <p:nvPr/>
        </p:nvSpPr>
        <p:spPr>
          <a:xfrm rot="446353">
            <a:off x="2881241" y="2665830"/>
            <a:ext cx="603822" cy="670876"/>
          </a:xfrm>
          <a:custGeom>
            <a:avLst/>
            <a:gdLst/>
            <a:ahLst/>
            <a:cxnLst/>
            <a:rect l="l" t="t" r="r" b="b"/>
            <a:pathLst>
              <a:path w="762726" h="844780" extrusionOk="0">
                <a:moveTo>
                  <a:pt x="282575" y="230"/>
                </a:moveTo>
                <a:cubicBezTo>
                  <a:pt x="290512" y="2876"/>
                  <a:pt x="291357" y="24515"/>
                  <a:pt x="298450" y="35155"/>
                </a:cubicBezTo>
                <a:cubicBezTo>
                  <a:pt x="300306" y="37940"/>
                  <a:pt x="304757" y="37411"/>
                  <a:pt x="307975" y="38330"/>
                </a:cubicBezTo>
                <a:cubicBezTo>
                  <a:pt x="335882" y="46303"/>
                  <a:pt x="307362" y="37067"/>
                  <a:pt x="330200" y="44680"/>
                </a:cubicBezTo>
                <a:cubicBezTo>
                  <a:pt x="332317" y="47855"/>
                  <a:pt x="336550" y="50389"/>
                  <a:pt x="336550" y="54205"/>
                </a:cubicBezTo>
                <a:cubicBezTo>
                  <a:pt x="336550" y="58021"/>
                  <a:pt x="331907" y="60317"/>
                  <a:pt x="330200" y="63730"/>
                </a:cubicBezTo>
                <a:cubicBezTo>
                  <a:pt x="328703" y="66723"/>
                  <a:pt x="328650" y="70329"/>
                  <a:pt x="327025" y="73255"/>
                </a:cubicBezTo>
                <a:cubicBezTo>
                  <a:pt x="323319" y="79926"/>
                  <a:pt x="318558" y="85955"/>
                  <a:pt x="314325" y="92305"/>
                </a:cubicBezTo>
                <a:lnTo>
                  <a:pt x="307975" y="101830"/>
                </a:lnTo>
                <a:cubicBezTo>
                  <a:pt x="309760" y="116110"/>
                  <a:pt x="309289" y="134894"/>
                  <a:pt x="320675" y="146280"/>
                </a:cubicBezTo>
                <a:cubicBezTo>
                  <a:pt x="323373" y="148978"/>
                  <a:pt x="327025" y="150513"/>
                  <a:pt x="330200" y="152630"/>
                </a:cubicBezTo>
                <a:cubicBezTo>
                  <a:pt x="343285" y="133003"/>
                  <a:pt x="328757" y="152149"/>
                  <a:pt x="346075" y="136755"/>
                </a:cubicBezTo>
                <a:cubicBezTo>
                  <a:pt x="352787" y="130789"/>
                  <a:pt x="365125" y="117705"/>
                  <a:pt x="365125" y="117705"/>
                </a:cubicBezTo>
                <a:cubicBezTo>
                  <a:pt x="366183" y="114530"/>
                  <a:pt x="366675" y="111106"/>
                  <a:pt x="368300" y="108180"/>
                </a:cubicBezTo>
                <a:cubicBezTo>
                  <a:pt x="372006" y="101509"/>
                  <a:pt x="378587" y="96370"/>
                  <a:pt x="381000" y="89130"/>
                </a:cubicBezTo>
                <a:cubicBezTo>
                  <a:pt x="382058" y="85955"/>
                  <a:pt x="382084" y="82218"/>
                  <a:pt x="384175" y="79605"/>
                </a:cubicBezTo>
                <a:cubicBezTo>
                  <a:pt x="388651" y="74010"/>
                  <a:pt x="396950" y="72172"/>
                  <a:pt x="403225" y="70080"/>
                </a:cubicBezTo>
                <a:cubicBezTo>
                  <a:pt x="413808" y="71138"/>
                  <a:pt x="424611" y="70863"/>
                  <a:pt x="434975" y="73255"/>
                </a:cubicBezTo>
                <a:cubicBezTo>
                  <a:pt x="438693" y="74113"/>
                  <a:pt x="441087" y="77898"/>
                  <a:pt x="444500" y="79605"/>
                </a:cubicBezTo>
                <a:cubicBezTo>
                  <a:pt x="447493" y="81102"/>
                  <a:pt x="450758" y="82054"/>
                  <a:pt x="454025" y="82780"/>
                </a:cubicBezTo>
                <a:cubicBezTo>
                  <a:pt x="460309" y="84177"/>
                  <a:pt x="466830" y="84394"/>
                  <a:pt x="473075" y="85955"/>
                </a:cubicBezTo>
                <a:cubicBezTo>
                  <a:pt x="479569" y="87578"/>
                  <a:pt x="492125" y="92305"/>
                  <a:pt x="492125" y="92305"/>
                </a:cubicBezTo>
                <a:cubicBezTo>
                  <a:pt x="495300" y="95480"/>
                  <a:pt x="497725" y="99649"/>
                  <a:pt x="501650" y="101830"/>
                </a:cubicBezTo>
                <a:cubicBezTo>
                  <a:pt x="507501" y="105081"/>
                  <a:pt x="520700" y="108180"/>
                  <a:pt x="520700" y="108180"/>
                </a:cubicBezTo>
                <a:cubicBezTo>
                  <a:pt x="527050" y="107122"/>
                  <a:pt x="533455" y="106354"/>
                  <a:pt x="539750" y="105005"/>
                </a:cubicBezTo>
                <a:cubicBezTo>
                  <a:pt x="548284" y="103176"/>
                  <a:pt x="556490" y="99737"/>
                  <a:pt x="565150" y="98655"/>
                </a:cubicBezTo>
                <a:lnTo>
                  <a:pt x="590550" y="95480"/>
                </a:lnTo>
                <a:cubicBezTo>
                  <a:pt x="596900" y="96538"/>
                  <a:pt x="603355" y="97094"/>
                  <a:pt x="609600" y="98655"/>
                </a:cubicBezTo>
                <a:cubicBezTo>
                  <a:pt x="623372" y="102098"/>
                  <a:pt x="637353" y="107358"/>
                  <a:pt x="647700" y="117705"/>
                </a:cubicBezTo>
                <a:lnTo>
                  <a:pt x="663575" y="133580"/>
                </a:lnTo>
                <a:cubicBezTo>
                  <a:pt x="662517" y="136755"/>
                  <a:pt x="660400" y="139758"/>
                  <a:pt x="660400" y="143105"/>
                </a:cubicBezTo>
                <a:cubicBezTo>
                  <a:pt x="660400" y="147903"/>
                  <a:pt x="669556" y="173747"/>
                  <a:pt x="669925" y="174855"/>
                </a:cubicBezTo>
                <a:cubicBezTo>
                  <a:pt x="670983" y="178030"/>
                  <a:pt x="671244" y="181595"/>
                  <a:pt x="673100" y="184380"/>
                </a:cubicBezTo>
                <a:cubicBezTo>
                  <a:pt x="675217" y="187555"/>
                  <a:pt x="677900" y="190418"/>
                  <a:pt x="679450" y="193905"/>
                </a:cubicBezTo>
                <a:cubicBezTo>
                  <a:pt x="682168" y="200022"/>
                  <a:pt x="682087" y="207386"/>
                  <a:pt x="685800" y="212955"/>
                </a:cubicBezTo>
                <a:cubicBezTo>
                  <a:pt x="687917" y="216130"/>
                  <a:pt x="690600" y="218993"/>
                  <a:pt x="692150" y="222480"/>
                </a:cubicBezTo>
                <a:cubicBezTo>
                  <a:pt x="697180" y="233798"/>
                  <a:pt x="696227" y="242432"/>
                  <a:pt x="704850" y="251055"/>
                </a:cubicBezTo>
                <a:cubicBezTo>
                  <a:pt x="713941" y="260146"/>
                  <a:pt x="728027" y="261405"/>
                  <a:pt x="739775" y="263755"/>
                </a:cubicBezTo>
                <a:cubicBezTo>
                  <a:pt x="742986" y="268571"/>
                  <a:pt x="749300" y="276232"/>
                  <a:pt x="749300" y="282805"/>
                </a:cubicBezTo>
                <a:cubicBezTo>
                  <a:pt x="749300" y="286079"/>
                  <a:pt x="744175" y="307094"/>
                  <a:pt x="742950" y="311380"/>
                </a:cubicBezTo>
                <a:cubicBezTo>
                  <a:pt x="742031" y="314598"/>
                  <a:pt x="742142" y="318538"/>
                  <a:pt x="739775" y="320905"/>
                </a:cubicBezTo>
                <a:cubicBezTo>
                  <a:pt x="737408" y="323272"/>
                  <a:pt x="733425" y="323022"/>
                  <a:pt x="730250" y="324080"/>
                </a:cubicBezTo>
                <a:cubicBezTo>
                  <a:pt x="724890" y="340161"/>
                  <a:pt x="726196" y="331508"/>
                  <a:pt x="730250" y="355830"/>
                </a:cubicBezTo>
                <a:cubicBezTo>
                  <a:pt x="731559" y="363687"/>
                  <a:pt x="734317" y="376413"/>
                  <a:pt x="736600" y="384405"/>
                </a:cubicBezTo>
                <a:cubicBezTo>
                  <a:pt x="737519" y="387623"/>
                  <a:pt x="738856" y="390712"/>
                  <a:pt x="739775" y="393930"/>
                </a:cubicBezTo>
                <a:cubicBezTo>
                  <a:pt x="749372" y="427519"/>
                  <a:pt x="734210" y="380409"/>
                  <a:pt x="749300" y="425680"/>
                </a:cubicBezTo>
                <a:cubicBezTo>
                  <a:pt x="757280" y="449621"/>
                  <a:pt x="746515" y="420111"/>
                  <a:pt x="758825" y="444730"/>
                </a:cubicBezTo>
                <a:cubicBezTo>
                  <a:pt x="760322" y="447723"/>
                  <a:pt x="764367" y="451888"/>
                  <a:pt x="762000" y="454255"/>
                </a:cubicBezTo>
                <a:cubicBezTo>
                  <a:pt x="759633" y="456622"/>
                  <a:pt x="755650" y="452138"/>
                  <a:pt x="752475" y="451080"/>
                </a:cubicBezTo>
                <a:cubicBezTo>
                  <a:pt x="748242" y="452138"/>
                  <a:pt x="743971" y="453056"/>
                  <a:pt x="739775" y="454255"/>
                </a:cubicBezTo>
                <a:cubicBezTo>
                  <a:pt x="736557" y="455174"/>
                  <a:pt x="731169" y="454212"/>
                  <a:pt x="730250" y="457430"/>
                </a:cubicBezTo>
                <a:cubicBezTo>
                  <a:pt x="728481" y="463620"/>
                  <a:pt x="732673" y="470087"/>
                  <a:pt x="733425" y="476480"/>
                </a:cubicBezTo>
                <a:cubicBezTo>
                  <a:pt x="734791" y="488090"/>
                  <a:pt x="735437" y="499773"/>
                  <a:pt x="736600" y="511405"/>
                </a:cubicBezTo>
                <a:cubicBezTo>
                  <a:pt x="737554" y="520941"/>
                  <a:pt x="738821" y="530444"/>
                  <a:pt x="739775" y="539980"/>
                </a:cubicBezTo>
                <a:cubicBezTo>
                  <a:pt x="740938" y="551612"/>
                  <a:pt x="740919" y="563393"/>
                  <a:pt x="742950" y="574905"/>
                </a:cubicBezTo>
                <a:lnTo>
                  <a:pt x="752475" y="603480"/>
                </a:lnTo>
                <a:lnTo>
                  <a:pt x="755650" y="613005"/>
                </a:lnTo>
                <a:cubicBezTo>
                  <a:pt x="734868" y="619932"/>
                  <a:pt x="755265" y="610311"/>
                  <a:pt x="742950" y="625705"/>
                </a:cubicBezTo>
                <a:cubicBezTo>
                  <a:pt x="740566" y="628685"/>
                  <a:pt x="736600" y="629938"/>
                  <a:pt x="733425" y="632055"/>
                </a:cubicBezTo>
                <a:cubicBezTo>
                  <a:pt x="730250" y="630997"/>
                  <a:pt x="727247" y="628880"/>
                  <a:pt x="723900" y="628880"/>
                </a:cubicBezTo>
                <a:cubicBezTo>
                  <a:pt x="720553" y="628880"/>
                  <a:pt x="717622" y="631243"/>
                  <a:pt x="714375" y="632055"/>
                </a:cubicBezTo>
                <a:cubicBezTo>
                  <a:pt x="709140" y="633364"/>
                  <a:pt x="703792" y="634172"/>
                  <a:pt x="698500" y="635230"/>
                </a:cubicBezTo>
                <a:cubicBezTo>
                  <a:pt x="687383" y="634219"/>
                  <a:pt x="657215" y="634165"/>
                  <a:pt x="644525" y="625705"/>
                </a:cubicBezTo>
                <a:lnTo>
                  <a:pt x="625475" y="613005"/>
                </a:lnTo>
                <a:cubicBezTo>
                  <a:pt x="625322" y="611624"/>
                  <a:pt x="622704" y="569883"/>
                  <a:pt x="615950" y="565380"/>
                </a:cubicBezTo>
                <a:cubicBezTo>
                  <a:pt x="609600" y="561147"/>
                  <a:pt x="602296" y="558076"/>
                  <a:pt x="596900" y="552680"/>
                </a:cubicBezTo>
                <a:cubicBezTo>
                  <a:pt x="590550" y="546330"/>
                  <a:pt x="582831" y="541102"/>
                  <a:pt x="577850" y="533630"/>
                </a:cubicBezTo>
                <a:cubicBezTo>
                  <a:pt x="575733" y="530455"/>
                  <a:pt x="574198" y="526803"/>
                  <a:pt x="571500" y="524105"/>
                </a:cubicBezTo>
                <a:cubicBezTo>
                  <a:pt x="568802" y="521407"/>
                  <a:pt x="564906" y="520198"/>
                  <a:pt x="561975" y="517755"/>
                </a:cubicBezTo>
                <a:cubicBezTo>
                  <a:pt x="551017" y="508623"/>
                  <a:pt x="549449" y="500880"/>
                  <a:pt x="533400" y="495530"/>
                </a:cubicBezTo>
                <a:lnTo>
                  <a:pt x="514350" y="489180"/>
                </a:lnTo>
                <a:cubicBezTo>
                  <a:pt x="515408" y="496588"/>
                  <a:pt x="516186" y="504042"/>
                  <a:pt x="517525" y="511405"/>
                </a:cubicBezTo>
                <a:cubicBezTo>
                  <a:pt x="520006" y="525053"/>
                  <a:pt x="520475" y="521729"/>
                  <a:pt x="523875" y="533630"/>
                </a:cubicBezTo>
                <a:cubicBezTo>
                  <a:pt x="525074" y="537826"/>
                  <a:pt x="525992" y="542097"/>
                  <a:pt x="527050" y="546330"/>
                </a:cubicBezTo>
                <a:cubicBezTo>
                  <a:pt x="521115" y="599748"/>
                  <a:pt x="526740" y="551827"/>
                  <a:pt x="520700" y="597130"/>
                </a:cubicBezTo>
                <a:cubicBezTo>
                  <a:pt x="519572" y="605588"/>
                  <a:pt x="522418" y="615540"/>
                  <a:pt x="517525" y="622530"/>
                </a:cubicBezTo>
                <a:cubicBezTo>
                  <a:pt x="513358" y="628483"/>
                  <a:pt x="495796" y="627491"/>
                  <a:pt x="488950" y="632055"/>
                </a:cubicBezTo>
                <a:cubicBezTo>
                  <a:pt x="485775" y="634172"/>
                  <a:pt x="482912" y="636855"/>
                  <a:pt x="479425" y="638405"/>
                </a:cubicBezTo>
                <a:cubicBezTo>
                  <a:pt x="473308" y="641123"/>
                  <a:pt x="465944" y="641042"/>
                  <a:pt x="460375" y="644755"/>
                </a:cubicBezTo>
                <a:cubicBezTo>
                  <a:pt x="457200" y="646872"/>
                  <a:pt x="454337" y="649555"/>
                  <a:pt x="450850" y="651105"/>
                </a:cubicBezTo>
                <a:cubicBezTo>
                  <a:pt x="444733" y="653823"/>
                  <a:pt x="437369" y="653742"/>
                  <a:pt x="431800" y="657455"/>
                </a:cubicBezTo>
                <a:cubicBezTo>
                  <a:pt x="404503" y="675653"/>
                  <a:pt x="439040" y="653835"/>
                  <a:pt x="412750" y="666980"/>
                </a:cubicBezTo>
                <a:cubicBezTo>
                  <a:pt x="409337" y="668687"/>
                  <a:pt x="406712" y="671780"/>
                  <a:pt x="403225" y="673330"/>
                </a:cubicBezTo>
                <a:cubicBezTo>
                  <a:pt x="397108" y="676048"/>
                  <a:pt x="384175" y="679680"/>
                  <a:pt x="384175" y="679680"/>
                </a:cubicBezTo>
                <a:cubicBezTo>
                  <a:pt x="379942" y="686030"/>
                  <a:pt x="373888" y="691490"/>
                  <a:pt x="371475" y="698730"/>
                </a:cubicBezTo>
                <a:cubicBezTo>
                  <a:pt x="370417" y="701905"/>
                  <a:pt x="369797" y="705262"/>
                  <a:pt x="368300" y="708255"/>
                </a:cubicBezTo>
                <a:cubicBezTo>
                  <a:pt x="366593" y="711668"/>
                  <a:pt x="363500" y="714293"/>
                  <a:pt x="361950" y="717780"/>
                </a:cubicBezTo>
                <a:cubicBezTo>
                  <a:pt x="359232" y="723897"/>
                  <a:pt x="357717" y="730480"/>
                  <a:pt x="355600" y="736830"/>
                </a:cubicBezTo>
                <a:lnTo>
                  <a:pt x="349250" y="755880"/>
                </a:lnTo>
                <a:cubicBezTo>
                  <a:pt x="348192" y="759055"/>
                  <a:pt x="347931" y="762620"/>
                  <a:pt x="346075" y="765405"/>
                </a:cubicBezTo>
                <a:lnTo>
                  <a:pt x="339725" y="774930"/>
                </a:lnTo>
                <a:cubicBezTo>
                  <a:pt x="338667" y="779163"/>
                  <a:pt x="337804" y="783450"/>
                  <a:pt x="336550" y="787630"/>
                </a:cubicBezTo>
                <a:cubicBezTo>
                  <a:pt x="333665" y="797247"/>
                  <a:pt x="330200" y="806680"/>
                  <a:pt x="327025" y="816205"/>
                </a:cubicBezTo>
                <a:lnTo>
                  <a:pt x="323850" y="825730"/>
                </a:lnTo>
                <a:cubicBezTo>
                  <a:pt x="322792" y="828905"/>
                  <a:pt x="322531" y="832470"/>
                  <a:pt x="320675" y="835255"/>
                </a:cubicBezTo>
                <a:lnTo>
                  <a:pt x="314325" y="844780"/>
                </a:lnTo>
                <a:cubicBezTo>
                  <a:pt x="310092" y="843722"/>
                  <a:pt x="305892" y="842519"/>
                  <a:pt x="301625" y="841605"/>
                </a:cubicBezTo>
                <a:cubicBezTo>
                  <a:pt x="293022" y="839762"/>
                  <a:pt x="269257" y="835705"/>
                  <a:pt x="257175" y="832080"/>
                </a:cubicBezTo>
                <a:cubicBezTo>
                  <a:pt x="250764" y="830157"/>
                  <a:pt x="244475" y="827847"/>
                  <a:pt x="238125" y="825730"/>
                </a:cubicBezTo>
                <a:lnTo>
                  <a:pt x="228600" y="822555"/>
                </a:lnTo>
                <a:cubicBezTo>
                  <a:pt x="225425" y="821497"/>
                  <a:pt x="221860" y="821236"/>
                  <a:pt x="219075" y="819380"/>
                </a:cubicBezTo>
                <a:cubicBezTo>
                  <a:pt x="215900" y="817263"/>
                  <a:pt x="213037" y="814580"/>
                  <a:pt x="209550" y="813030"/>
                </a:cubicBezTo>
                <a:cubicBezTo>
                  <a:pt x="203433" y="810312"/>
                  <a:pt x="196850" y="808797"/>
                  <a:pt x="190500" y="806680"/>
                </a:cubicBezTo>
                <a:cubicBezTo>
                  <a:pt x="187325" y="805622"/>
                  <a:pt x="184257" y="804161"/>
                  <a:pt x="180975" y="803505"/>
                </a:cubicBezTo>
                <a:lnTo>
                  <a:pt x="149225" y="797155"/>
                </a:lnTo>
                <a:cubicBezTo>
                  <a:pt x="123825" y="780222"/>
                  <a:pt x="154517" y="802447"/>
                  <a:pt x="133350" y="781280"/>
                </a:cubicBezTo>
                <a:cubicBezTo>
                  <a:pt x="130652" y="778582"/>
                  <a:pt x="127000" y="777047"/>
                  <a:pt x="123825" y="774930"/>
                </a:cubicBezTo>
                <a:cubicBezTo>
                  <a:pt x="121708" y="771755"/>
                  <a:pt x="119025" y="768892"/>
                  <a:pt x="117475" y="765405"/>
                </a:cubicBezTo>
                <a:cubicBezTo>
                  <a:pt x="114757" y="759288"/>
                  <a:pt x="111125" y="746355"/>
                  <a:pt x="111125" y="746355"/>
                </a:cubicBezTo>
                <a:cubicBezTo>
                  <a:pt x="115400" y="720703"/>
                  <a:pt x="112264" y="733412"/>
                  <a:pt x="120650" y="708255"/>
                </a:cubicBezTo>
                <a:lnTo>
                  <a:pt x="123825" y="698730"/>
                </a:lnTo>
                <a:cubicBezTo>
                  <a:pt x="128058" y="699788"/>
                  <a:pt x="132329" y="700706"/>
                  <a:pt x="136525" y="701905"/>
                </a:cubicBezTo>
                <a:cubicBezTo>
                  <a:pt x="139743" y="702824"/>
                  <a:pt x="142703" y="705080"/>
                  <a:pt x="146050" y="705080"/>
                </a:cubicBezTo>
                <a:cubicBezTo>
                  <a:pt x="150414" y="705080"/>
                  <a:pt x="154554" y="703104"/>
                  <a:pt x="158750" y="701905"/>
                </a:cubicBezTo>
                <a:cubicBezTo>
                  <a:pt x="170252" y="698619"/>
                  <a:pt x="167364" y="699337"/>
                  <a:pt x="177800" y="692380"/>
                </a:cubicBezTo>
                <a:cubicBezTo>
                  <a:pt x="194733" y="666980"/>
                  <a:pt x="172508" y="697672"/>
                  <a:pt x="193675" y="676505"/>
                </a:cubicBezTo>
                <a:cubicBezTo>
                  <a:pt x="199830" y="670350"/>
                  <a:pt x="200618" y="665202"/>
                  <a:pt x="203200" y="657455"/>
                </a:cubicBezTo>
                <a:cubicBezTo>
                  <a:pt x="202142" y="636288"/>
                  <a:pt x="201785" y="615075"/>
                  <a:pt x="200025" y="593955"/>
                </a:cubicBezTo>
                <a:cubicBezTo>
                  <a:pt x="199864" y="592021"/>
                  <a:pt x="195296" y="574648"/>
                  <a:pt x="193675" y="571730"/>
                </a:cubicBezTo>
                <a:cubicBezTo>
                  <a:pt x="189969" y="565059"/>
                  <a:pt x="185208" y="559030"/>
                  <a:pt x="180975" y="552680"/>
                </a:cubicBezTo>
                <a:cubicBezTo>
                  <a:pt x="178858" y="549505"/>
                  <a:pt x="177323" y="545853"/>
                  <a:pt x="174625" y="543155"/>
                </a:cubicBezTo>
                <a:cubicBezTo>
                  <a:pt x="171450" y="539980"/>
                  <a:pt x="167975" y="537079"/>
                  <a:pt x="165100" y="533630"/>
                </a:cubicBezTo>
                <a:cubicBezTo>
                  <a:pt x="162657" y="530699"/>
                  <a:pt x="161622" y="526618"/>
                  <a:pt x="158750" y="524105"/>
                </a:cubicBezTo>
                <a:lnTo>
                  <a:pt x="130175" y="505055"/>
                </a:lnTo>
                <a:cubicBezTo>
                  <a:pt x="127000" y="502938"/>
                  <a:pt x="124270" y="499912"/>
                  <a:pt x="120650" y="498705"/>
                </a:cubicBezTo>
                <a:cubicBezTo>
                  <a:pt x="75379" y="483615"/>
                  <a:pt x="122489" y="498777"/>
                  <a:pt x="88900" y="489180"/>
                </a:cubicBezTo>
                <a:cubicBezTo>
                  <a:pt x="85682" y="488261"/>
                  <a:pt x="82301" y="487630"/>
                  <a:pt x="79375" y="486005"/>
                </a:cubicBezTo>
                <a:cubicBezTo>
                  <a:pt x="72704" y="482299"/>
                  <a:pt x="60325" y="473305"/>
                  <a:pt x="60325" y="473305"/>
                </a:cubicBezTo>
                <a:cubicBezTo>
                  <a:pt x="63094" y="445612"/>
                  <a:pt x="61892" y="447202"/>
                  <a:pt x="66675" y="425680"/>
                </a:cubicBezTo>
                <a:cubicBezTo>
                  <a:pt x="67622" y="421420"/>
                  <a:pt x="66150" y="415293"/>
                  <a:pt x="69850" y="412980"/>
                </a:cubicBezTo>
                <a:cubicBezTo>
                  <a:pt x="76196" y="409014"/>
                  <a:pt x="84667" y="410863"/>
                  <a:pt x="92075" y="409805"/>
                </a:cubicBezTo>
                <a:cubicBezTo>
                  <a:pt x="94192" y="406630"/>
                  <a:pt x="96718" y="403693"/>
                  <a:pt x="98425" y="400280"/>
                </a:cubicBezTo>
                <a:cubicBezTo>
                  <a:pt x="99922" y="397287"/>
                  <a:pt x="101970" y="394081"/>
                  <a:pt x="101600" y="390755"/>
                </a:cubicBezTo>
                <a:cubicBezTo>
                  <a:pt x="98580" y="363577"/>
                  <a:pt x="91705" y="375913"/>
                  <a:pt x="76200" y="352655"/>
                </a:cubicBezTo>
                <a:lnTo>
                  <a:pt x="63500" y="333605"/>
                </a:lnTo>
                <a:cubicBezTo>
                  <a:pt x="55865" y="322153"/>
                  <a:pt x="51149" y="313729"/>
                  <a:pt x="38100" y="305030"/>
                </a:cubicBezTo>
                <a:cubicBezTo>
                  <a:pt x="24825" y="296180"/>
                  <a:pt x="18851" y="293996"/>
                  <a:pt x="9525" y="282805"/>
                </a:cubicBezTo>
                <a:cubicBezTo>
                  <a:pt x="7082" y="279874"/>
                  <a:pt x="4882" y="276693"/>
                  <a:pt x="3175" y="273280"/>
                </a:cubicBezTo>
                <a:cubicBezTo>
                  <a:pt x="1678" y="270287"/>
                  <a:pt x="1058" y="266930"/>
                  <a:pt x="0" y="263755"/>
                </a:cubicBezTo>
                <a:lnTo>
                  <a:pt x="6350" y="244705"/>
                </a:lnTo>
                <a:lnTo>
                  <a:pt x="9525" y="235180"/>
                </a:lnTo>
                <a:cubicBezTo>
                  <a:pt x="7553" y="201662"/>
                  <a:pt x="3421" y="183152"/>
                  <a:pt x="9525" y="152630"/>
                </a:cubicBezTo>
                <a:cubicBezTo>
                  <a:pt x="10838" y="146066"/>
                  <a:pt x="11142" y="138313"/>
                  <a:pt x="15875" y="133580"/>
                </a:cubicBezTo>
                <a:cubicBezTo>
                  <a:pt x="43702" y="105753"/>
                  <a:pt x="9648" y="141052"/>
                  <a:pt x="31750" y="114530"/>
                </a:cubicBezTo>
                <a:cubicBezTo>
                  <a:pt x="34625" y="111081"/>
                  <a:pt x="38518" y="108549"/>
                  <a:pt x="41275" y="105005"/>
                </a:cubicBezTo>
                <a:lnTo>
                  <a:pt x="60325" y="76430"/>
                </a:lnTo>
                <a:lnTo>
                  <a:pt x="66675" y="66905"/>
                </a:lnTo>
                <a:lnTo>
                  <a:pt x="73025" y="57380"/>
                </a:lnTo>
                <a:cubicBezTo>
                  <a:pt x="78237" y="73017"/>
                  <a:pt x="72468" y="62208"/>
                  <a:pt x="85725" y="73255"/>
                </a:cubicBezTo>
                <a:cubicBezTo>
                  <a:pt x="96258" y="82032"/>
                  <a:pt x="92951" y="83218"/>
                  <a:pt x="104775" y="89130"/>
                </a:cubicBezTo>
                <a:cubicBezTo>
                  <a:pt x="131065" y="102275"/>
                  <a:pt x="96528" y="80457"/>
                  <a:pt x="123825" y="98655"/>
                </a:cubicBezTo>
                <a:cubicBezTo>
                  <a:pt x="132292" y="97597"/>
                  <a:pt x="140882" y="97268"/>
                  <a:pt x="149225" y="95480"/>
                </a:cubicBezTo>
                <a:cubicBezTo>
                  <a:pt x="155770" y="94078"/>
                  <a:pt x="161925" y="91247"/>
                  <a:pt x="168275" y="89130"/>
                </a:cubicBezTo>
                <a:lnTo>
                  <a:pt x="177800" y="85955"/>
                </a:lnTo>
                <a:cubicBezTo>
                  <a:pt x="180975" y="84897"/>
                  <a:pt x="184540" y="84636"/>
                  <a:pt x="187325" y="82780"/>
                </a:cubicBezTo>
                <a:lnTo>
                  <a:pt x="196850" y="76430"/>
                </a:lnTo>
                <a:cubicBezTo>
                  <a:pt x="198967" y="73255"/>
                  <a:pt x="200665" y="69757"/>
                  <a:pt x="203200" y="66905"/>
                </a:cubicBezTo>
                <a:cubicBezTo>
                  <a:pt x="209166" y="60193"/>
                  <a:pt x="222250" y="47855"/>
                  <a:pt x="222250" y="47855"/>
                </a:cubicBezTo>
                <a:cubicBezTo>
                  <a:pt x="224832" y="40108"/>
                  <a:pt x="225620" y="34960"/>
                  <a:pt x="231775" y="28805"/>
                </a:cubicBezTo>
                <a:cubicBezTo>
                  <a:pt x="240874" y="19706"/>
                  <a:pt x="240496" y="24445"/>
                  <a:pt x="250825" y="19280"/>
                </a:cubicBezTo>
                <a:cubicBezTo>
                  <a:pt x="252164" y="18611"/>
                  <a:pt x="274638" y="-2416"/>
                  <a:pt x="282575" y="23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52" name="Google Shape;1652;p75"/>
          <p:cNvSpPr/>
          <p:nvPr/>
        </p:nvSpPr>
        <p:spPr>
          <a:xfrm rot="443559">
            <a:off x="3425966" y="2787557"/>
            <a:ext cx="518501" cy="925355"/>
          </a:xfrm>
          <a:custGeom>
            <a:avLst/>
            <a:gdLst/>
            <a:ahLst/>
            <a:cxnLst/>
            <a:rect l="l" t="t" r="r" b="b"/>
            <a:pathLst>
              <a:path w="650875" h="1165225" extrusionOk="0">
                <a:moveTo>
                  <a:pt x="15875" y="193675"/>
                </a:moveTo>
                <a:cubicBezTo>
                  <a:pt x="18521" y="192087"/>
                  <a:pt x="26354" y="190500"/>
                  <a:pt x="31750" y="190500"/>
                </a:cubicBezTo>
                <a:cubicBezTo>
                  <a:pt x="69298" y="190500"/>
                  <a:pt x="64415" y="189747"/>
                  <a:pt x="85725" y="196850"/>
                </a:cubicBezTo>
                <a:cubicBezTo>
                  <a:pt x="93133" y="195792"/>
                  <a:pt x="101111" y="196714"/>
                  <a:pt x="107950" y="193675"/>
                </a:cubicBezTo>
                <a:cubicBezTo>
                  <a:pt x="111437" y="192125"/>
                  <a:pt x="113673" y="187914"/>
                  <a:pt x="114300" y="184150"/>
                </a:cubicBezTo>
                <a:cubicBezTo>
                  <a:pt x="115176" y="178892"/>
                  <a:pt x="106986" y="168417"/>
                  <a:pt x="104775" y="165100"/>
                </a:cubicBezTo>
                <a:cubicBezTo>
                  <a:pt x="110823" y="146957"/>
                  <a:pt x="102961" y="162076"/>
                  <a:pt x="117475" y="152400"/>
                </a:cubicBezTo>
                <a:cubicBezTo>
                  <a:pt x="121211" y="149909"/>
                  <a:pt x="123456" y="145632"/>
                  <a:pt x="127000" y="142875"/>
                </a:cubicBezTo>
                <a:cubicBezTo>
                  <a:pt x="133024" y="138190"/>
                  <a:pt x="146050" y="130175"/>
                  <a:pt x="146050" y="130175"/>
                </a:cubicBezTo>
                <a:cubicBezTo>
                  <a:pt x="143933" y="123825"/>
                  <a:pt x="138870" y="117767"/>
                  <a:pt x="139700" y="111125"/>
                </a:cubicBezTo>
                <a:cubicBezTo>
                  <a:pt x="145413" y="65417"/>
                  <a:pt x="137218" y="100213"/>
                  <a:pt x="149225" y="76200"/>
                </a:cubicBezTo>
                <a:cubicBezTo>
                  <a:pt x="150722" y="73207"/>
                  <a:pt x="150544" y="69460"/>
                  <a:pt x="152400" y="66675"/>
                </a:cubicBezTo>
                <a:cubicBezTo>
                  <a:pt x="154891" y="62939"/>
                  <a:pt x="159168" y="60694"/>
                  <a:pt x="161925" y="57150"/>
                </a:cubicBezTo>
                <a:cubicBezTo>
                  <a:pt x="166610" y="51126"/>
                  <a:pt x="170392" y="44450"/>
                  <a:pt x="174625" y="38100"/>
                </a:cubicBezTo>
                <a:cubicBezTo>
                  <a:pt x="176742" y="34925"/>
                  <a:pt x="178277" y="31273"/>
                  <a:pt x="180975" y="28575"/>
                </a:cubicBezTo>
                <a:lnTo>
                  <a:pt x="190500" y="19050"/>
                </a:lnTo>
                <a:cubicBezTo>
                  <a:pt x="191558" y="15875"/>
                  <a:pt x="191584" y="12138"/>
                  <a:pt x="193675" y="9525"/>
                </a:cubicBezTo>
                <a:cubicBezTo>
                  <a:pt x="198151" y="3930"/>
                  <a:pt x="206450" y="2092"/>
                  <a:pt x="212725" y="0"/>
                </a:cubicBezTo>
                <a:cubicBezTo>
                  <a:pt x="224304" y="34738"/>
                  <a:pt x="205837" y="-17879"/>
                  <a:pt x="222250" y="19050"/>
                </a:cubicBezTo>
                <a:cubicBezTo>
                  <a:pt x="224968" y="25167"/>
                  <a:pt x="224887" y="32531"/>
                  <a:pt x="228600" y="38100"/>
                </a:cubicBezTo>
                <a:cubicBezTo>
                  <a:pt x="230717" y="41275"/>
                  <a:pt x="233243" y="44212"/>
                  <a:pt x="234950" y="47625"/>
                </a:cubicBezTo>
                <a:cubicBezTo>
                  <a:pt x="238354" y="54433"/>
                  <a:pt x="239851" y="66504"/>
                  <a:pt x="241300" y="73025"/>
                </a:cubicBezTo>
                <a:cubicBezTo>
                  <a:pt x="242247" y="77285"/>
                  <a:pt x="243276" y="81529"/>
                  <a:pt x="244475" y="85725"/>
                </a:cubicBezTo>
                <a:cubicBezTo>
                  <a:pt x="245394" y="88943"/>
                  <a:pt x="246838" y="92003"/>
                  <a:pt x="247650" y="95250"/>
                </a:cubicBezTo>
                <a:cubicBezTo>
                  <a:pt x="248959" y="100485"/>
                  <a:pt x="249516" y="105890"/>
                  <a:pt x="250825" y="111125"/>
                </a:cubicBezTo>
                <a:cubicBezTo>
                  <a:pt x="251637" y="114372"/>
                  <a:pt x="253081" y="117432"/>
                  <a:pt x="254000" y="120650"/>
                </a:cubicBezTo>
                <a:cubicBezTo>
                  <a:pt x="261973" y="148557"/>
                  <a:pt x="252737" y="120037"/>
                  <a:pt x="260350" y="142875"/>
                </a:cubicBezTo>
                <a:cubicBezTo>
                  <a:pt x="259292" y="146050"/>
                  <a:pt x="258672" y="149407"/>
                  <a:pt x="257175" y="152400"/>
                </a:cubicBezTo>
                <a:cubicBezTo>
                  <a:pt x="244865" y="177019"/>
                  <a:pt x="255630" y="147509"/>
                  <a:pt x="247650" y="171450"/>
                </a:cubicBezTo>
                <a:cubicBezTo>
                  <a:pt x="248708" y="182033"/>
                  <a:pt x="249419" y="192657"/>
                  <a:pt x="250825" y="203200"/>
                </a:cubicBezTo>
                <a:cubicBezTo>
                  <a:pt x="252421" y="215170"/>
                  <a:pt x="254660" y="220457"/>
                  <a:pt x="257175" y="231775"/>
                </a:cubicBezTo>
                <a:cubicBezTo>
                  <a:pt x="258346" y="237043"/>
                  <a:pt x="259041" y="242415"/>
                  <a:pt x="260350" y="247650"/>
                </a:cubicBezTo>
                <a:cubicBezTo>
                  <a:pt x="261162" y="250897"/>
                  <a:pt x="262606" y="253957"/>
                  <a:pt x="263525" y="257175"/>
                </a:cubicBezTo>
                <a:cubicBezTo>
                  <a:pt x="264724" y="261371"/>
                  <a:pt x="265446" y="265695"/>
                  <a:pt x="266700" y="269875"/>
                </a:cubicBezTo>
                <a:cubicBezTo>
                  <a:pt x="268623" y="276286"/>
                  <a:pt x="270933" y="282575"/>
                  <a:pt x="273050" y="288925"/>
                </a:cubicBezTo>
                <a:cubicBezTo>
                  <a:pt x="274108" y="292100"/>
                  <a:pt x="275413" y="295203"/>
                  <a:pt x="276225" y="298450"/>
                </a:cubicBezTo>
                <a:cubicBezTo>
                  <a:pt x="280709" y="316385"/>
                  <a:pt x="278544" y="306871"/>
                  <a:pt x="282575" y="327025"/>
                </a:cubicBezTo>
                <a:cubicBezTo>
                  <a:pt x="278570" y="359067"/>
                  <a:pt x="282098" y="344330"/>
                  <a:pt x="273050" y="371475"/>
                </a:cubicBezTo>
                <a:cubicBezTo>
                  <a:pt x="271992" y="374650"/>
                  <a:pt x="271731" y="378215"/>
                  <a:pt x="269875" y="381000"/>
                </a:cubicBezTo>
                <a:cubicBezTo>
                  <a:pt x="267758" y="384175"/>
                  <a:pt x="265075" y="387038"/>
                  <a:pt x="263525" y="390525"/>
                </a:cubicBezTo>
                <a:cubicBezTo>
                  <a:pt x="260807" y="396642"/>
                  <a:pt x="259292" y="403225"/>
                  <a:pt x="257175" y="409575"/>
                </a:cubicBezTo>
                <a:lnTo>
                  <a:pt x="254000" y="419100"/>
                </a:lnTo>
                <a:cubicBezTo>
                  <a:pt x="252942" y="434975"/>
                  <a:pt x="252582" y="450912"/>
                  <a:pt x="250825" y="466725"/>
                </a:cubicBezTo>
                <a:cubicBezTo>
                  <a:pt x="250455" y="470051"/>
                  <a:pt x="247650" y="472903"/>
                  <a:pt x="247650" y="476250"/>
                </a:cubicBezTo>
                <a:cubicBezTo>
                  <a:pt x="247650" y="479597"/>
                  <a:pt x="249200" y="482849"/>
                  <a:pt x="250825" y="485775"/>
                </a:cubicBezTo>
                <a:cubicBezTo>
                  <a:pt x="266874" y="514664"/>
                  <a:pt x="257623" y="495838"/>
                  <a:pt x="273050" y="514350"/>
                </a:cubicBezTo>
                <a:cubicBezTo>
                  <a:pt x="298752" y="545193"/>
                  <a:pt x="258989" y="503615"/>
                  <a:pt x="288925" y="530225"/>
                </a:cubicBezTo>
                <a:cubicBezTo>
                  <a:pt x="299536" y="539657"/>
                  <a:pt x="312261" y="557054"/>
                  <a:pt x="327025" y="561975"/>
                </a:cubicBezTo>
                <a:lnTo>
                  <a:pt x="355600" y="571500"/>
                </a:lnTo>
                <a:cubicBezTo>
                  <a:pt x="358775" y="572558"/>
                  <a:pt x="362340" y="572819"/>
                  <a:pt x="365125" y="574675"/>
                </a:cubicBezTo>
                <a:lnTo>
                  <a:pt x="374650" y="581025"/>
                </a:lnTo>
                <a:cubicBezTo>
                  <a:pt x="376767" y="584200"/>
                  <a:pt x="378710" y="587497"/>
                  <a:pt x="381000" y="590550"/>
                </a:cubicBezTo>
                <a:cubicBezTo>
                  <a:pt x="384505" y="595223"/>
                  <a:pt x="396461" y="608772"/>
                  <a:pt x="400050" y="615950"/>
                </a:cubicBezTo>
                <a:cubicBezTo>
                  <a:pt x="405215" y="626279"/>
                  <a:pt x="400476" y="625901"/>
                  <a:pt x="409575" y="635000"/>
                </a:cubicBezTo>
                <a:cubicBezTo>
                  <a:pt x="412273" y="637698"/>
                  <a:pt x="416248" y="638815"/>
                  <a:pt x="419100" y="641350"/>
                </a:cubicBezTo>
                <a:cubicBezTo>
                  <a:pt x="429711" y="650782"/>
                  <a:pt x="442436" y="668179"/>
                  <a:pt x="457200" y="673100"/>
                </a:cubicBezTo>
                <a:cubicBezTo>
                  <a:pt x="470345" y="677482"/>
                  <a:pt x="463940" y="674419"/>
                  <a:pt x="476250" y="682625"/>
                </a:cubicBezTo>
                <a:cubicBezTo>
                  <a:pt x="478367" y="685800"/>
                  <a:pt x="479902" y="689452"/>
                  <a:pt x="482600" y="692150"/>
                </a:cubicBezTo>
                <a:cubicBezTo>
                  <a:pt x="485298" y="694848"/>
                  <a:pt x="489612" y="695628"/>
                  <a:pt x="492125" y="698500"/>
                </a:cubicBezTo>
                <a:cubicBezTo>
                  <a:pt x="497151" y="704243"/>
                  <a:pt x="500592" y="711200"/>
                  <a:pt x="504825" y="717550"/>
                </a:cubicBezTo>
                <a:lnTo>
                  <a:pt x="517525" y="736600"/>
                </a:lnTo>
                <a:lnTo>
                  <a:pt x="523875" y="746125"/>
                </a:lnTo>
                <a:cubicBezTo>
                  <a:pt x="525992" y="749300"/>
                  <a:pt x="529018" y="752030"/>
                  <a:pt x="530225" y="755650"/>
                </a:cubicBezTo>
                <a:cubicBezTo>
                  <a:pt x="537782" y="778320"/>
                  <a:pt x="532862" y="769131"/>
                  <a:pt x="542925" y="784225"/>
                </a:cubicBezTo>
                <a:cubicBezTo>
                  <a:pt x="550611" y="822654"/>
                  <a:pt x="541072" y="771648"/>
                  <a:pt x="549275" y="841375"/>
                </a:cubicBezTo>
                <a:cubicBezTo>
                  <a:pt x="549520" y="843461"/>
                  <a:pt x="553940" y="860566"/>
                  <a:pt x="555625" y="863600"/>
                </a:cubicBezTo>
                <a:cubicBezTo>
                  <a:pt x="559331" y="870271"/>
                  <a:pt x="565912" y="875410"/>
                  <a:pt x="568325" y="882650"/>
                </a:cubicBezTo>
                <a:cubicBezTo>
                  <a:pt x="569383" y="885825"/>
                  <a:pt x="569875" y="889249"/>
                  <a:pt x="571500" y="892175"/>
                </a:cubicBezTo>
                <a:cubicBezTo>
                  <a:pt x="575206" y="898846"/>
                  <a:pt x="581787" y="903985"/>
                  <a:pt x="584200" y="911225"/>
                </a:cubicBezTo>
                <a:cubicBezTo>
                  <a:pt x="589788" y="927990"/>
                  <a:pt x="585519" y="917965"/>
                  <a:pt x="600075" y="939800"/>
                </a:cubicBezTo>
                <a:cubicBezTo>
                  <a:pt x="606319" y="949166"/>
                  <a:pt x="606783" y="951210"/>
                  <a:pt x="615950" y="958850"/>
                </a:cubicBezTo>
                <a:cubicBezTo>
                  <a:pt x="618881" y="961293"/>
                  <a:pt x="622300" y="963083"/>
                  <a:pt x="625475" y="965200"/>
                </a:cubicBezTo>
                <a:cubicBezTo>
                  <a:pt x="631735" y="1021540"/>
                  <a:pt x="619615" y="978914"/>
                  <a:pt x="638175" y="1000125"/>
                </a:cubicBezTo>
                <a:cubicBezTo>
                  <a:pt x="643201" y="1005868"/>
                  <a:pt x="650875" y="1019175"/>
                  <a:pt x="650875" y="1019175"/>
                </a:cubicBezTo>
                <a:lnTo>
                  <a:pt x="631825" y="1047750"/>
                </a:lnTo>
                <a:cubicBezTo>
                  <a:pt x="625617" y="1057062"/>
                  <a:pt x="624929" y="1056284"/>
                  <a:pt x="622300" y="1066800"/>
                </a:cubicBezTo>
                <a:cubicBezTo>
                  <a:pt x="616620" y="1089519"/>
                  <a:pt x="621326" y="1078018"/>
                  <a:pt x="615950" y="1104900"/>
                </a:cubicBezTo>
                <a:cubicBezTo>
                  <a:pt x="615294" y="1108182"/>
                  <a:pt x="615681" y="1112765"/>
                  <a:pt x="612775" y="1114425"/>
                </a:cubicBezTo>
                <a:cubicBezTo>
                  <a:pt x="607186" y="1117619"/>
                  <a:pt x="599970" y="1116039"/>
                  <a:pt x="593725" y="1117600"/>
                </a:cubicBezTo>
                <a:cubicBezTo>
                  <a:pt x="587231" y="1119223"/>
                  <a:pt x="581239" y="1122637"/>
                  <a:pt x="574675" y="1123950"/>
                </a:cubicBezTo>
                <a:cubicBezTo>
                  <a:pt x="552487" y="1128388"/>
                  <a:pt x="564123" y="1126238"/>
                  <a:pt x="539750" y="1130300"/>
                </a:cubicBezTo>
                <a:cubicBezTo>
                  <a:pt x="515408" y="1129242"/>
                  <a:pt x="491018" y="1128994"/>
                  <a:pt x="466725" y="1127125"/>
                </a:cubicBezTo>
                <a:cubicBezTo>
                  <a:pt x="455855" y="1126289"/>
                  <a:pt x="457391" y="1121764"/>
                  <a:pt x="447675" y="1117600"/>
                </a:cubicBezTo>
                <a:cubicBezTo>
                  <a:pt x="439917" y="1114275"/>
                  <a:pt x="418368" y="1112186"/>
                  <a:pt x="412750" y="1111250"/>
                </a:cubicBezTo>
                <a:cubicBezTo>
                  <a:pt x="369115" y="1103977"/>
                  <a:pt x="432894" y="1112577"/>
                  <a:pt x="371475" y="1104900"/>
                </a:cubicBezTo>
                <a:cubicBezTo>
                  <a:pt x="355600" y="1105958"/>
                  <a:pt x="339544" y="1105459"/>
                  <a:pt x="323850" y="1108075"/>
                </a:cubicBezTo>
                <a:cubicBezTo>
                  <a:pt x="320086" y="1108702"/>
                  <a:pt x="317738" y="1112718"/>
                  <a:pt x="314325" y="1114425"/>
                </a:cubicBezTo>
                <a:cubicBezTo>
                  <a:pt x="311332" y="1115922"/>
                  <a:pt x="307793" y="1116103"/>
                  <a:pt x="304800" y="1117600"/>
                </a:cubicBezTo>
                <a:cubicBezTo>
                  <a:pt x="301387" y="1119307"/>
                  <a:pt x="298688" y="1122243"/>
                  <a:pt x="295275" y="1123950"/>
                </a:cubicBezTo>
                <a:cubicBezTo>
                  <a:pt x="292282" y="1125447"/>
                  <a:pt x="288743" y="1125628"/>
                  <a:pt x="285750" y="1127125"/>
                </a:cubicBezTo>
                <a:cubicBezTo>
                  <a:pt x="282337" y="1128832"/>
                  <a:pt x="279712" y="1131925"/>
                  <a:pt x="276225" y="1133475"/>
                </a:cubicBezTo>
                <a:cubicBezTo>
                  <a:pt x="242220" y="1148588"/>
                  <a:pt x="269206" y="1131804"/>
                  <a:pt x="247650" y="1146175"/>
                </a:cubicBezTo>
                <a:cubicBezTo>
                  <a:pt x="245533" y="1149350"/>
                  <a:pt x="244280" y="1153316"/>
                  <a:pt x="241300" y="1155700"/>
                </a:cubicBezTo>
                <a:cubicBezTo>
                  <a:pt x="238687" y="1157791"/>
                  <a:pt x="234768" y="1157378"/>
                  <a:pt x="231775" y="1158875"/>
                </a:cubicBezTo>
                <a:cubicBezTo>
                  <a:pt x="228362" y="1160582"/>
                  <a:pt x="225425" y="1163108"/>
                  <a:pt x="222250" y="1165225"/>
                </a:cubicBezTo>
                <a:lnTo>
                  <a:pt x="212725" y="1136650"/>
                </a:lnTo>
                <a:cubicBezTo>
                  <a:pt x="211667" y="1133475"/>
                  <a:pt x="211917" y="1129492"/>
                  <a:pt x="209550" y="1127125"/>
                </a:cubicBezTo>
                <a:lnTo>
                  <a:pt x="200025" y="1117600"/>
                </a:lnTo>
                <a:cubicBezTo>
                  <a:pt x="198967" y="1114425"/>
                  <a:pt x="198941" y="1110688"/>
                  <a:pt x="196850" y="1108075"/>
                </a:cubicBezTo>
                <a:cubicBezTo>
                  <a:pt x="194466" y="1105095"/>
                  <a:pt x="190256" y="1104168"/>
                  <a:pt x="187325" y="1101725"/>
                </a:cubicBezTo>
                <a:cubicBezTo>
                  <a:pt x="183876" y="1098850"/>
                  <a:pt x="180675" y="1095649"/>
                  <a:pt x="177800" y="1092200"/>
                </a:cubicBezTo>
                <a:cubicBezTo>
                  <a:pt x="175357" y="1089269"/>
                  <a:pt x="173893" y="1085606"/>
                  <a:pt x="171450" y="1082675"/>
                </a:cubicBezTo>
                <a:cubicBezTo>
                  <a:pt x="158801" y="1067496"/>
                  <a:pt x="166023" y="1078152"/>
                  <a:pt x="152400" y="1066800"/>
                </a:cubicBezTo>
                <a:cubicBezTo>
                  <a:pt x="148289" y="1063374"/>
                  <a:pt x="139717" y="1052289"/>
                  <a:pt x="133350" y="1050925"/>
                </a:cubicBezTo>
                <a:cubicBezTo>
                  <a:pt x="121920" y="1048476"/>
                  <a:pt x="110067" y="1048808"/>
                  <a:pt x="98425" y="1047750"/>
                </a:cubicBezTo>
                <a:cubicBezTo>
                  <a:pt x="97367" y="1035050"/>
                  <a:pt x="96657" y="1022316"/>
                  <a:pt x="95250" y="1009650"/>
                </a:cubicBezTo>
                <a:cubicBezTo>
                  <a:pt x="94539" y="1003252"/>
                  <a:pt x="92985" y="996973"/>
                  <a:pt x="92075" y="990600"/>
                </a:cubicBezTo>
                <a:cubicBezTo>
                  <a:pt x="90868" y="982153"/>
                  <a:pt x="89897" y="973674"/>
                  <a:pt x="88900" y="965200"/>
                </a:cubicBezTo>
                <a:cubicBezTo>
                  <a:pt x="84237" y="925564"/>
                  <a:pt x="87823" y="949211"/>
                  <a:pt x="82550" y="917575"/>
                </a:cubicBezTo>
                <a:cubicBezTo>
                  <a:pt x="83608" y="910167"/>
                  <a:pt x="83039" y="902335"/>
                  <a:pt x="85725" y="895350"/>
                </a:cubicBezTo>
                <a:cubicBezTo>
                  <a:pt x="93715" y="874576"/>
                  <a:pt x="97265" y="880513"/>
                  <a:pt x="107950" y="866775"/>
                </a:cubicBezTo>
                <a:cubicBezTo>
                  <a:pt x="112635" y="860751"/>
                  <a:pt x="120650" y="847725"/>
                  <a:pt x="120650" y="847725"/>
                </a:cubicBezTo>
                <a:lnTo>
                  <a:pt x="111125" y="819150"/>
                </a:lnTo>
                <a:cubicBezTo>
                  <a:pt x="110067" y="815975"/>
                  <a:pt x="108762" y="812872"/>
                  <a:pt x="107950" y="809625"/>
                </a:cubicBezTo>
                <a:cubicBezTo>
                  <a:pt x="103963" y="793678"/>
                  <a:pt x="106155" y="801065"/>
                  <a:pt x="101600" y="787400"/>
                </a:cubicBezTo>
                <a:cubicBezTo>
                  <a:pt x="104105" y="779884"/>
                  <a:pt x="107950" y="769663"/>
                  <a:pt x="107950" y="762000"/>
                </a:cubicBezTo>
                <a:cubicBezTo>
                  <a:pt x="107950" y="758653"/>
                  <a:pt x="107142" y="754842"/>
                  <a:pt x="104775" y="752475"/>
                </a:cubicBezTo>
                <a:cubicBezTo>
                  <a:pt x="102408" y="750108"/>
                  <a:pt x="98176" y="750925"/>
                  <a:pt x="95250" y="749300"/>
                </a:cubicBezTo>
                <a:cubicBezTo>
                  <a:pt x="88579" y="745594"/>
                  <a:pt x="82550" y="740833"/>
                  <a:pt x="76200" y="736600"/>
                </a:cubicBezTo>
                <a:lnTo>
                  <a:pt x="57150" y="723900"/>
                </a:lnTo>
                <a:lnTo>
                  <a:pt x="47625" y="717550"/>
                </a:lnTo>
                <a:cubicBezTo>
                  <a:pt x="46567" y="713317"/>
                  <a:pt x="45704" y="709030"/>
                  <a:pt x="44450" y="704850"/>
                </a:cubicBezTo>
                <a:cubicBezTo>
                  <a:pt x="42527" y="698439"/>
                  <a:pt x="38100" y="685800"/>
                  <a:pt x="38100" y="685800"/>
                </a:cubicBezTo>
                <a:cubicBezTo>
                  <a:pt x="39158" y="682625"/>
                  <a:pt x="39184" y="678888"/>
                  <a:pt x="41275" y="676275"/>
                </a:cubicBezTo>
                <a:cubicBezTo>
                  <a:pt x="43659" y="673295"/>
                  <a:pt x="47869" y="672368"/>
                  <a:pt x="50800" y="669925"/>
                </a:cubicBezTo>
                <a:cubicBezTo>
                  <a:pt x="54249" y="667050"/>
                  <a:pt x="57150" y="663575"/>
                  <a:pt x="60325" y="660400"/>
                </a:cubicBezTo>
                <a:cubicBezTo>
                  <a:pt x="71253" y="627615"/>
                  <a:pt x="63255" y="655395"/>
                  <a:pt x="69850" y="619125"/>
                </a:cubicBezTo>
                <a:cubicBezTo>
                  <a:pt x="72331" y="605477"/>
                  <a:pt x="72800" y="608801"/>
                  <a:pt x="76200" y="596900"/>
                </a:cubicBezTo>
                <a:cubicBezTo>
                  <a:pt x="77399" y="592704"/>
                  <a:pt x="78317" y="588433"/>
                  <a:pt x="79375" y="584200"/>
                </a:cubicBezTo>
                <a:cubicBezTo>
                  <a:pt x="75005" y="562351"/>
                  <a:pt x="81628" y="570066"/>
                  <a:pt x="60325" y="565150"/>
                </a:cubicBezTo>
                <a:cubicBezTo>
                  <a:pt x="51821" y="563188"/>
                  <a:pt x="34925" y="558800"/>
                  <a:pt x="34925" y="558800"/>
                </a:cubicBezTo>
                <a:cubicBezTo>
                  <a:pt x="32808" y="555625"/>
                  <a:pt x="30125" y="552762"/>
                  <a:pt x="28575" y="549275"/>
                </a:cubicBezTo>
                <a:cubicBezTo>
                  <a:pt x="25857" y="543158"/>
                  <a:pt x="25938" y="535794"/>
                  <a:pt x="22225" y="530225"/>
                </a:cubicBezTo>
                <a:lnTo>
                  <a:pt x="15875" y="520700"/>
                </a:lnTo>
                <a:cubicBezTo>
                  <a:pt x="13758" y="500592"/>
                  <a:pt x="12849" y="480319"/>
                  <a:pt x="9525" y="460375"/>
                </a:cubicBezTo>
                <a:cubicBezTo>
                  <a:pt x="5463" y="436002"/>
                  <a:pt x="7613" y="447638"/>
                  <a:pt x="3175" y="425450"/>
                </a:cubicBezTo>
                <a:cubicBezTo>
                  <a:pt x="5456" y="402644"/>
                  <a:pt x="-2043" y="395029"/>
                  <a:pt x="15875" y="387350"/>
                </a:cubicBezTo>
                <a:cubicBezTo>
                  <a:pt x="19886" y="385631"/>
                  <a:pt x="24342" y="385233"/>
                  <a:pt x="28575" y="384175"/>
                </a:cubicBezTo>
                <a:lnTo>
                  <a:pt x="22225" y="365125"/>
                </a:lnTo>
                <a:cubicBezTo>
                  <a:pt x="21167" y="361950"/>
                  <a:pt x="19706" y="358882"/>
                  <a:pt x="19050" y="355600"/>
                </a:cubicBezTo>
                <a:cubicBezTo>
                  <a:pt x="17992" y="350308"/>
                  <a:pt x="17295" y="344931"/>
                  <a:pt x="15875" y="339725"/>
                </a:cubicBezTo>
                <a:cubicBezTo>
                  <a:pt x="14114" y="333267"/>
                  <a:pt x="11642" y="327025"/>
                  <a:pt x="9525" y="320675"/>
                </a:cubicBezTo>
                <a:cubicBezTo>
                  <a:pt x="8467" y="317500"/>
                  <a:pt x="7162" y="314397"/>
                  <a:pt x="6350" y="311150"/>
                </a:cubicBezTo>
                <a:cubicBezTo>
                  <a:pt x="1614" y="292205"/>
                  <a:pt x="3892" y="302754"/>
                  <a:pt x="0" y="279400"/>
                </a:cubicBezTo>
                <a:cubicBezTo>
                  <a:pt x="7527" y="241765"/>
                  <a:pt x="-2367" y="280756"/>
                  <a:pt x="9525" y="254000"/>
                </a:cubicBezTo>
                <a:cubicBezTo>
                  <a:pt x="12243" y="247883"/>
                  <a:pt x="15875" y="234950"/>
                  <a:pt x="15875" y="234950"/>
                </a:cubicBezTo>
                <a:cubicBezTo>
                  <a:pt x="14817" y="227542"/>
                  <a:pt x="12700" y="220209"/>
                  <a:pt x="12700" y="212725"/>
                </a:cubicBezTo>
                <a:cubicBezTo>
                  <a:pt x="12700" y="208361"/>
                  <a:pt x="15875" y="204389"/>
                  <a:pt x="15875" y="200025"/>
                </a:cubicBezTo>
                <a:cubicBezTo>
                  <a:pt x="15875" y="198967"/>
                  <a:pt x="13229" y="195263"/>
                  <a:pt x="15875" y="193675"/>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53" name="Google Shape;1653;p75"/>
          <p:cNvSpPr/>
          <p:nvPr/>
        </p:nvSpPr>
        <p:spPr>
          <a:xfrm rot="444951">
            <a:off x="3088898" y="3075965"/>
            <a:ext cx="419885" cy="489152"/>
          </a:xfrm>
          <a:custGeom>
            <a:avLst/>
            <a:gdLst/>
            <a:ahLst/>
            <a:cxnLst/>
            <a:rect l="l" t="t" r="r" b="b"/>
            <a:pathLst>
              <a:path w="528727" h="615950" extrusionOk="0">
                <a:moveTo>
                  <a:pt x="4852" y="358775"/>
                </a:moveTo>
                <a:cubicBezTo>
                  <a:pt x="9085" y="361421"/>
                  <a:pt x="19554" y="365407"/>
                  <a:pt x="27077" y="368300"/>
                </a:cubicBezTo>
                <a:cubicBezTo>
                  <a:pt x="33324" y="370703"/>
                  <a:pt x="40558" y="370937"/>
                  <a:pt x="46127" y="374650"/>
                </a:cubicBezTo>
                <a:cubicBezTo>
                  <a:pt x="49302" y="376767"/>
                  <a:pt x="52165" y="379450"/>
                  <a:pt x="55652" y="381000"/>
                </a:cubicBezTo>
                <a:cubicBezTo>
                  <a:pt x="61769" y="383718"/>
                  <a:pt x="69133" y="383637"/>
                  <a:pt x="74702" y="387350"/>
                </a:cubicBezTo>
                <a:cubicBezTo>
                  <a:pt x="77877" y="389467"/>
                  <a:pt x="80740" y="392150"/>
                  <a:pt x="84227" y="393700"/>
                </a:cubicBezTo>
                <a:cubicBezTo>
                  <a:pt x="90344" y="396418"/>
                  <a:pt x="97708" y="396337"/>
                  <a:pt x="103277" y="400050"/>
                </a:cubicBezTo>
                <a:cubicBezTo>
                  <a:pt x="111304" y="405402"/>
                  <a:pt x="112938" y="407697"/>
                  <a:pt x="122327" y="409575"/>
                </a:cubicBezTo>
                <a:cubicBezTo>
                  <a:pt x="136365" y="412383"/>
                  <a:pt x="163707" y="414666"/>
                  <a:pt x="176302" y="415925"/>
                </a:cubicBezTo>
                <a:cubicBezTo>
                  <a:pt x="179477" y="416983"/>
                  <a:pt x="182609" y="418181"/>
                  <a:pt x="185827" y="419100"/>
                </a:cubicBezTo>
                <a:cubicBezTo>
                  <a:pt x="190574" y="420456"/>
                  <a:pt x="202977" y="422912"/>
                  <a:pt x="208052" y="425450"/>
                </a:cubicBezTo>
                <a:cubicBezTo>
                  <a:pt x="211465" y="427157"/>
                  <a:pt x="214402" y="429683"/>
                  <a:pt x="217577" y="431800"/>
                </a:cubicBezTo>
                <a:cubicBezTo>
                  <a:pt x="219694" y="434975"/>
                  <a:pt x="220947" y="438941"/>
                  <a:pt x="223927" y="441325"/>
                </a:cubicBezTo>
                <a:cubicBezTo>
                  <a:pt x="226540" y="443416"/>
                  <a:pt x="230526" y="442875"/>
                  <a:pt x="233452" y="444500"/>
                </a:cubicBezTo>
                <a:cubicBezTo>
                  <a:pt x="240123" y="448206"/>
                  <a:pt x="246152" y="452967"/>
                  <a:pt x="252502" y="457200"/>
                </a:cubicBezTo>
                <a:lnTo>
                  <a:pt x="262027" y="463550"/>
                </a:lnTo>
                <a:lnTo>
                  <a:pt x="271552" y="469900"/>
                </a:lnTo>
                <a:cubicBezTo>
                  <a:pt x="275785" y="476250"/>
                  <a:pt x="282755" y="481466"/>
                  <a:pt x="284252" y="488950"/>
                </a:cubicBezTo>
                <a:cubicBezTo>
                  <a:pt x="284410" y="489741"/>
                  <a:pt x="287999" y="511096"/>
                  <a:pt x="290602" y="514350"/>
                </a:cubicBezTo>
                <a:cubicBezTo>
                  <a:pt x="292986" y="517330"/>
                  <a:pt x="297196" y="518257"/>
                  <a:pt x="300127" y="520700"/>
                </a:cubicBezTo>
                <a:cubicBezTo>
                  <a:pt x="303576" y="523575"/>
                  <a:pt x="306108" y="527468"/>
                  <a:pt x="309652" y="530225"/>
                </a:cubicBezTo>
                <a:cubicBezTo>
                  <a:pt x="315676" y="534910"/>
                  <a:pt x="322352" y="538692"/>
                  <a:pt x="328702" y="542925"/>
                </a:cubicBezTo>
                <a:cubicBezTo>
                  <a:pt x="331877" y="545042"/>
                  <a:pt x="335529" y="546577"/>
                  <a:pt x="338227" y="549275"/>
                </a:cubicBezTo>
                <a:cubicBezTo>
                  <a:pt x="350450" y="561498"/>
                  <a:pt x="344016" y="556309"/>
                  <a:pt x="357277" y="565150"/>
                </a:cubicBezTo>
                <a:lnTo>
                  <a:pt x="363627" y="584200"/>
                </a:lnTo>
                <a:cubicBezTo>
                  <a:pt x="364685" y="587375"/>
                  <a:pt x="365990" y="590478"/>
                  <a:pt x="366802" y="593725"/>
                </a:cubicBezTo>
                <a:cubicBezTo>
                  <a:pt x="367860" y="597958"/>
                  <a:pt x="368258" y="602414"/>
                  <a:pt x="369977" y="606425"/>
                </a:cubicBezTo>
                <a:cubicBezTo>
                  <a:pt x="371480" y="609932"/>
                  <a:pt x="374210" y="612775"/>
                  <a:pt x="376327" y="615950"/>
                </a:cubicBezTo>
                <a:cubicBezTo>
                  <a:pt x="379502" y="613833"/>
                  <a:pt x="383959" y="612913"/>
                  <a:pt x="385852" y="609600"/>
                </a:cubicBezTo>
                <a:cubicBezTo>
                  <a:pt x="392264" y="598380"/>
                  <a:pt x="385720" y="593923"/>
                  <a:pt x="392202" y="584200"/>
                </a:cubicBezTo>
                <a:cubicBezTo>
                  <a:pt x="394693" y="580464"/>
                  <a:pt x="398970" y="578219"/>
                  <a:pt x="401727" y="574675"/>
                </a:cubicBezTo>
                <a:cubicBezTo>
                  <a:pt x="406412" y="568651"/>
                  <a:pt x="408077" y="559858"/>
                  <a:pt x="414427" y="555625"/>
                </a:cubicBezTo>
                <a:cubicBezTo>
                  <a:pt x="420777" y="551392"/>
                  <a:pt x="426237" y="545338"/>
                  <a:pt x="433477" y="542925"/>
                </a:cubicBezTo>
                <a:cubicBezTo>
                  <a:pt x="436652" y="541867"/>
                  <a:pt x="439735" y="540476"/>
                  <a:pt x="443002" y="539750"/>
                </a:cubicBezTo>
                <a:cubicBezTo>
                  <a:pt x="450932" y="537988"/>
                  <a:pt x="477187" y="534413"/>
                  <a:pt x="484277" y="533400"/>
                </a:cubicBezTo>
                <a:cubicBezTo>
                  <a:pt x="486394" y="530225"/>
                  <a:pt x="490000" y="527639"/>
                  <a:pt x="490627" y="523875"/>
                </a:cubicBezTo>
                <a:cubicBezTo>
                  <a:pt x="491177" y="520574"/>
                  <a:pt x="487452" y="517697"/>
                  <a:pt x="487452" y="514350"/>
                </a:cubicBezTo>
                <a:cubicBezTo>
                  <a:pt x="487452" y="502660"/>
                  <a:pt x="487329" y="490640"/>
                  <a:pt x="490627" y="479425"/>
                </a:cubicBezTo>
                <a:cubicBezTo>
                  <a:pt x="492780" y="472103"/>
                  <a:pt x="499094" y="466725"/>
                  <a:pt x="503327" y="460375"/>
                </a:cubicBezTo>
                <a:cubicBezTo>
                  <a:pt x="511794" y="447675"/>
                  <a:pt x="506502" y="452967"/>
                  <a:pt x="519202" y="444500"/>
                </a:cubicBezTo>
                <a:cubicBezTo>
                  <a:pt x="522413" y="439684"/>
                  <a:pt x="528727" y="432023"/>
                  <a:pt x="528727" y="425450"/>
                </a:cubicBezTo>
                <a:cubicBezTo>
                  <a:pt x="528727" y="417470"/>
                  <a:pt x="522413" y="412821"/>
                  <a:pt x="519202" y="406400"/>
                </a:cubicBezTo>
                <a:cubicBezTo>
                  <a:pt x="517705" y="403407"/>
                  <a:pt x="516946" y="400093"/>
                  <a:pt x="516027" y="396875"/>
                </a:cubicBezTo>
                <a:cubicBezTo>
                  <a:pt x="512238" y="383613"/>
                  <a:pt x="512172" y="380094"/>
                  <a:pt x="509677" y="365125"/>
                </a:cubicBezTo>
                <a:lnTo>
                  <a:pt x="516027" y="346075"/>
                </a:lnTo>
                <a:lnTo>
                  <a:pt x="519202" y="336550"/>
                </a:lnTo>
                <a:cubicBezTo>
                  <a:pt x="502437" y="330962"/>
                  <a:pt x="512462" y="335231"/>
                  <a:pt x="490627" y="320675"/>
                </a:cubicBezTo>
                <a:lnTo>
                  <a:pt x="481102" y="314325"/>
                </a:lnTo>
                <a:lnTo>
                  <a:pt x="471577" y="307975"/>
                </a:lnTo>
                <a:cubicBezTo>
                  <a:pt x="469460" y="304800"/>
                  <a:pt x="467925" y="301148"/>
                  <a:pt x="465227" y="298450"/>
                </a:cubicBezTo>
                <a:cubicBezTo>
                  <a:pt x="462529" y="295752"/>
                  <a:pt x="457409" y="295513"/>
                  <a:pt x="455702" y="292100"/>
                </a:cubicBezTo>
                <a:cubicBezTo>
                  <a:pt x="451799" y="284294"/>
                  <a:pt x="449352" y="266700"/>
                  <a:pt x="449352" y="266700"/>
                </a:cubicBezTo>
                <a:cubicBezTo>
                  <a:pt x="456279" y="245918"/>
                  <a:pt x="446658" y="266315"/>
                  <a:pt x="462052" y="254000"/>
                </a:cubicBezTo>
                <a:cubicBezTo>
                  <a:pt x="467647" y="249524"/>
                  <a:pt x="469485" y="241225"/>
                  <a:pt x="471577" y="234950"/>
                </a:cubicBezTo>
                <a:cubicBezTo>
                  <a:pt x="473505" y="219527"/>
                  <a:pt x="474291" y="208220"/>
                  <a:pt x="477927" y="193675"/>
                </a:cubicBezTo>
                <a:cubicBezTo>
                  <a:pt x="478739" y="190428"/>
                  <a:pt x="480221" y="187379"/>
                  <a:pt x="481102" y="184150"/>
                </a:cubicBezTo>
                <a:cubicBezTo>
                  <a:pt x="483398" y="175730"/>
                  <a:pt x="487452" y="158750"/>
                  <a:pt x="487452" y="158750"/>
                </a:cubicBezTo>
                <a:cubicBezTo>
                  <a:pt x="486394" y="155575"/>
                  <a:pt x="487062" y="151081"/>
                  <a:pt x="484277" y="149225"/>
                </a:cubicBezTo>
                <a:cubicBezTo>
                  <a:pt x="479787" y="146232"/>
                  <a:pt x="473608" y="147470"/>
                  <a:pt x="468402" y="146050"/>
                </a:cubicBezTo>
                <a:cubicBezTo>
                  <a:pt x="461944" y="144289"/>
                  <a:pt x="454921" y="143413"/>
                  <a:pt x="449352" y="139700"/>
                </a:cubicBezTo>
                <a:cubicBezTo>
                  <a:pt x="437042" y="131494"/>
                  <a:pt x="443447" y="134557"/>
                  <a:pt x="430302" y="130175"/>
                </a:cubicBezTo>
                <a:cubicBezTo>
                  <a:pt x="427127" y="132292"/>
                  <a:pt x="424284" y="135022"/>
                  <a:pt x="420777" y="136525"/>
                </a:cubicBezTo>
                <a:cubicBezTo>
                  <a:pt x="399927" y="145461"/>
                  <a:pt x="352160" y="136904"/>
                  <a:pt x="344577" y="136525"/>
                </a:cubicBezTo>
                <a:cubicBezTo>
                  <a:pt x="340508" y="135508"/>
                  <a:pt x="326907" y="132452"/>
                  <a:pt x="322352" y="130175"/>
                </a:cubicBezTo>
                <a:cubicBezTo>
                  <a:pt x="318939" y="128468"/>
                  <a:pt x="316002" y="125942"/>
                  <a:pt x="312827" y="123825"/>
                </a:cubicBezTo>
                <a:cubicBezTo>
                  <a:pt x="297737" y="78554"/>
                  <a:pt x="312899" y="125664"/>
                  <a:pt x="303302" y="92075"/>
                </a:cubicBezTo>
                <a:cubicBezTo>
                  <a:pt x="302383" y="88857"/>
                  <a:pt x="302218" y="85163"/>
                  <a:pt x="300127" y="82550"/>
                </a:cubicBezTo>
                <a:cubicBezTo>
                  <a:pt x="297743" y="79570"/>
                  <a:pt x="293777" y="78317"/>
                  <a:pt x="290602" y="76200"/>
                </a:cubicBezTo>
                <a:cubicBezTo>
                  <a:pt x="273669" y="50800"/>
                  <a:pt x="295894" y="81492"/>
                  <a:pt x="274727" y="60325"/>
                </a:cubicBezTo>
                <a:cubicBezTo>
                  <a:pt x="253560" y="39158"/>
                  <a:pt x="284252" y="61383"/>
                  <a:pt x="258852" y="44450"/>
                </a:cubicBezTo>
                <a:cubicBezTo>
                  <a:pt x="248269" y="28575"/>
                  <a:pt x="255677" y="37042"/>
                  <a:pt x="233452" y="22225"/>
                </a:cubicBezTo>
                <a:lnTo>
                  <a:pt x="223927" y="15875"/>
                </a:lnTo>
                <a:lnTo>
                  <a:pt x="214402" y="9525"/>
                </a:lnTo>
                <a:cubicBezTo>
                  <a:pt x="212285" y="6350"/>
                  <a:pt x="211868" y="0"/>
                  <a:pt x="208052" y="0"/>
                </a:cubicBezTo>
                <a:cubicBezTo>
                  <a:pt x="204705" y="0"/>
                  <a:pt x="204507" y="6199"/>
                  <a:pt x="204877" y="9525"/>
                </a:cubicBezTo>
                <a:cubicBezTo>
                  <a:pt x="205616" y="16178"/>
                  <a:pt x="211227" y="28575"/>
                  <a:pt x="211227" y="28575"/>
                </a:cubicBezTo>
                <a:cubicBezTo>
                  <a:pt x="209121" y="64377"/>
                  <a:pt x="211657" y="78084"/>
                  <a:pt x="201702" y="107950"/>
                </a:cubicBezTo>
                <a:cubicBezTo>
                  <a:pt x="199585" y="114300"/>
                  <a:pt x="201702" y="124883"/>
                  <a:pt x="195352" y="127000"/>
                </a:cubicBezTo>
                <a:cubicBezTo>
                  <a:pt x="146205" y="143382"/>
                  <a:pt x="196966" y="124606"/>
                  <a:pt x="166777" y="139700"/>
                </a:cubicBezTo>
                <a:cubicBezTo>
                  <a:pt x="163784" y="141197"/>
                  <a:pt x="160245" y="141378"/>
                  <a:pt x="157252" y="142875"/>
                </a:cubicBezTo>
                <a:cubicBezTo>
                  <a:pt x="153839" y="144582"/>
                  <a:pt x="151214" y="147675"/>
                  <a:pt x="147727" y="149225"/>
                </a:cubicBezTo>
                <a:cubicBezTo>
                  <a:pt x="141610" y="151943"/>
                  <a:pt x="134246" y="151862"/>
                  <a:pt x="128677" y="155575"/>
                </a:cubicBezTo>
                <a:cubicBezTo>
                  <a:pt x="122327" y="159808"/>
                  <a:pt x="116867" y="165862"/>
                  <a:pt x="109627" y="168275"/>
                </a:cubicBezTo>
                <a:cubicBezTo>
                  <a:pt x="103277" y="170392"/>
                  <a:pt x="96146" y="170912"/>
                  <a:pt x="90577" y="174625"/>
                </a:cubicBezTo>
                <a:cubicBezTo>
                  <a:pt x="68742" y="189181"/>
                  <a:pt x="78767" y="184912"/>
                  <a:pt x="62002" y="190500"/>
                </a:cubicBezTo>
                <a:cubicBezTo>
                  <a:pt x="59885" y="196850"/>
                  <a:pt x="59365" y="203981"/>
                  <a:pt x="55652" y="209550"/>
                </a:cubicBezTo>
                <a:cubicBezTo>
                  <a:pt x="51419" y="215900"/>
                  <a:pt x="45365" y="221360"/>
                  <a:pt x="42952" y="228600"/>
                </a:cubicBezTo>
                <a:lnTo>
                  <a:pt x="14377" y="314325"/>
                </a:lnTo>
                <a:lnTo>
                  <a:pt x="4852" y="342900"/>
                </a:lnTo>
                <a:lnTo>
                  <a:pt x="1677" y="352425"/>
                </a:lnTo>
                <a:cubicBezTo>
                  <a:pt x="-1833" y="362954"/>
                  <a:pt x="619" y="356129"/>
                  <a:pt x="4852" y="35877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54" name="Google Shape;1654;p75"/>
          <p:cNvSpPr/>
          <p:nvPr/>
        </p:nvSpPr>
        <p:spPr>
          <a:xfrm rot="444951">
            <a:off x="3335462" y="3456912"/>
            <a:ext cx="817650" cy="615815"/>
          </a:xfrm>
          <a:custGeom>
            <a:avLst/>
            <a:gdLst/>
            <a:ahLst/>
            <a:cxnLst/>
            <a:rect l="l" t="t" r="r" b="b"/>
            <a:pathLst>
              <a:path w="1029601" h="777875" extrusionOk="0">
                <a:moveTo>
                  <a:pt x="884" y="212725"/>
                </a:moveTo>
                <a:cubicBezTo>
                  <a:pt x="5117" y="222250"/>
                  <a:pt x="28096" y="230762"/>
                  <a:pt x="35809" y="244475"/>
                </a:cubicBezTo>
                <a:cubicBezTo>
                  <a:pt x="39091" y="250309"/>
                  <a:pt x="29459" y="263525"/>
                  <a:pt x="29459" y="263525"/>
                </a:cubicBezTo>
                <a:cubicBezTo>
                  <a:pt x="30517" y="276225"/>
                  <a:pt x="29223" y="289346"/>
                  <a:pt x="32634" y="301625"/>
                </a:cubicBezTo>
                <a:cubicBezTo>
                  <a:pt x="36843" y="316778"/>
                  <a:pt x="44288" y="319977"/>
                  <a:pt x="54859" y="327025"/>
                </a:cubicBezTo>
                <a:cubicBezTo>
                  <a:pt x="70625" y="350674"/>
                  <a:pt x="50362" y="321629"/>
                  <a:pt x="70734" y="346075"/>
                </a:cubicBezTo>
                <a:cubicBezTo>
                  <a:pt x="83963" y="361950"/>
                  <a:pt x="69147" y="350308"/>
                  <a:pt x="86609" y="361950"/>
                </a:cubicBezTo>
                <a:cubicBezTo>
                  <a:pt x="88726" y="365125"/>
                  <a:pt x="90261" y="368777"/>
                  <a:pt x="92959" y="371475"/>
                </a:cubicBezTo>
                <a:cubicBezTo>
                  <a:pt x="95657" y="374173"/>
                  <a:pt x="100100" y="374845"/>
                  <a:pt x="102484" y="377825"/>
                </a:cubicBezTo>
                <a:cubicBezTo>
                  <a:pt x="104575" y="380438"/>
                  <a:pt x="104601" y="384175"/>
                  <a:pt x="105659" y="387350"/>
                </a:cubicBezTo>
                <a:cubicBezTo>
                  <a:pt x="103542" y="390525"/>
                  <a:pt x="99309" y="393059"/>
                  <a:pt x="99309" y="396875"/>
                </a:cubicBezTo>
                <a:cubicBezTo>
                  <a:pt x="99309" y="400691"/>
                  <a:pt x="103216" y="403469"/>
                  <a:pt x="105659" y="406400"/>
                </a:cubicBezTo>
                <a:cubicBezTo>
                  <a:pt x="113299" y="415567"/>
                  <a:pt x="115343" y="416031"/>
                  <a:pt x="124709" y="422275"/>
                </a:cubicBezTo>
                <a:cubicBezTo>
                  <a:pt x="135292" y="438150"/>
                  <a:pt x="127884" y="429683"/>
                  <a:pt x="150109" y="444500"/>
                </a:cubicBezTo>
                <a:cubicBezTo>
                  <a:pt x="153284" y="446617"/>
                  <a:pt x="156014" y="449643"/>
                  <a:pt x="159634" y="450850"/>
                </a:cubicBezTo>
                <a:cubicBezTo>
                  <a:pt x="162809" y="451908"/>
                  <a:pt x="166233" y="452400"/>
                  <a:pt x="169159" y="454025"/>
                </a:cubicBezTo>
                <a:cubicBezTo>
                  <a:pt x="175830" y="457731"/>
                  <a:pt x="181859" y="462492"/>
                  <a:pt x="188209" y="466725"/>
                </a:cubicBezTo>
                <a:cubicBezTo>
                  <a:pt x="222246" y="489416"/>
                  <a:pt x="170589" y="454079"/>
                  <a:pt x="207259" y="482600"/>
                </a:cubicBezTo>
                <a:cubicBezTo>
                  <a:pt x="213283" y="487285"/>
                  <a:pt x="219959" y="491067"/>
                  <a:pt x="226309" y="495300"/>
                </a:cubicBezTo>
                <a:lnTo>
                  <a:pt x="235834" y="501650"/>
                </a:lnTo>
                <a:cubicBezTo>
                  <a:pt x="239009" y="503767"/>
                  <a:pt x="242661" y="505302"/>
                  <a:pt x="245359" y="508000"/>
                </a:cubicBezTo>
                <a:cubicBezTo>
                  <a:pt x="248534" y="511175"/>
                  <a:pt x="251340" y="514768"/>
                  <a:pt x="254884" y="517525"/>
                </a:cubicBezTo>
                <a:cubicBezTo>
                  <a:pt x="260908" y="522210"/>
                  <a:pt x="267584" y="525992"/>
                  <a:pt x="273934" y="530225"/>
                </a:cubicBezTo>
                <a:cubicBezTo>
                  <a:pt x="277109" y="532342"/>
                  <a:pt x="280761" y="533877"/>
                  <a:pt x="283459" y="536575"/>
                </a:cubicBezTo>
                <a:cubicBezTo>
                  <a:pt x="311286" y="564402"/>
                  <a:pt x="275987" y="530348"/>
                  <a:pt x="302509" y="552450"/>
                </a:cubicBezTo>
                <a:cubicBezTo>
                  <a:pt x="313700" y="561776"/>
                  <a:pt x="315884" y="567750"/>
                  <a:pt x="324734" y="581025"/>
                </a:cubicBezTo>
                <a:cubicBezTo>
                  <a:pt x="326851" y="584200"/>
                  <a:pt x="329877" y="586930"/>
                  <a:pt x="331084" y="590550"/>
                </a:cubicBezTo>
                <a:cubicBezTo>
                  <a:pt x="332142" y="593725"/>
                  <a:pt x="333340" y="596857"/>
                  <a:pt x="334259" y="600075"/>
                </a:cubicBezTo>
                <a:cubicBezTo>
                  <a:pt x="337174" y="610276"/>
                  <a:pt x="336050" y="614566"/>
                  <a:pt x="343784" y="622300"/>
                </a:cubicBezTo>
                <a:cubicBezTo>
                  <a:pt x="346482" y="624998"/>
                  <a:pt x="350134" y="626533"/>
                  <a:pt x="353309" y="628650"/>
                </a:cubicBezTo>
                <a:cubicBezTo>
                  <a:pt x="368126" y="650875"/>
                  <a:pt x="359659" y="643467"/>
                  <a:pt x="375534" y="654050"/>
                </a:cubicBezTo>
                <a:cubicBezTo>
                  <a:pt x="377651" y="657225"/>
                  <a:pt x="379441" y="660644"/>
                  <a:pt x="381884" y="663575"/>
                </a:cubicBezTo>
                <a:cubicBezTo>
                  <a:pt x="384759" y="667024"/>
                  <a:pt x="389401" y="669084"/>
                  <a:pt x="391409" y="673100"/>
                </a:cubicBezTo>
                <a:cubicBezTo>
                  <a:pt x="393842" y="677966"/>
                  <a:pt x="397733" y="714256"/>
                  <a:pt x="397759" y="714375"/>
                </a:cubicBezTo>
                <a:cubicBezTo>
                  <a:pt x="399161" y="720920"/>
                  <a:pt x="401992" y="727075"/>
                  <a:pt x="404109" y="733425"/>
                </a:cubicBezTo>
                <a:cubicBezTo>
                  <a:pt x="405167" y="736600"/>
                  <a:pt x="404499" y="741094"/>
                  <a:pt x="407284" y="742950"/>
                </a:cubicBezTo>
                <a:cubicBezTo>
                  <a:pt x="430933" y="758716"/>
                  <a:pt x="401888" y="738453"/>
                  <a:pt x="426334" y="758825"/>
                </a:cubicBezTo>
                <a:cubicBezTo>
                  <a:pt x="429265" y="761268"/>
                  <a:pt x="432928" y="762732"/>
                  <a:pt x="435859" y="765175"/>
                </a:cubicBezTo>
                <a:cubicBezTo>
                  <a:pt x="451714" y="778388"/>
                  <a:pt x="438170" y="772295"/>
                  <a:pt x="454909" y="777875"/>
                </a:cubicBezTo>
                <a:cubicBezTo>
                  <a:pt x="457026" y="774700"/>
                  <a:pt x="459919" y="771923"/>
                  <a:pt x="461259" y="768350"/>
                </a:cubicBezTo>
                <a:cubicBezTo>
                  <a:pt x="466673" y="753912"/>
                  <a:pt x="465215" y="719581"/>
                  <a:pt x="467609" y="711200"/>
                </a:cubicBezTo>
                <a:cubicBezTo>
                  <a:pt x="468528" y="707982"/>
                  <a:pt x="474141" y="709522"/>
                  <a:pt x="477134" y="708025"/>
                </a:cubicBezTo>
                <a:cubicBezTo>
                  <a:pt x="480547" y="706318"/>
                  <a:pt x="483728" y="704118"/>
                  <a:pt x="486659" y="701675"/>
                </a:cubicBezTo>
                <a:cubicBezTo>
                  <a:pt x="497192" y="692898"/>
                  <a:pt x="493885" y="691712"/>
                  <a:pt x="505709" y="685800"/>
                </a:cubicBezTo>
                <a:cubicBezTo>
                  <a:pt x="508702" y="684303"/>
                  <a:pt x="512308" y="684250"/>
                  <a:pt x="515234" y="682625"/>
                </a:cubicBezTo>
                <a:cubicBezTo>
                  <a:pt x="547986" y="664429"/>
                  <a:pt x="522256" y="673934"/>
                  <a:pt x="543809" y="666750"/>
                </a:cubicBezTo>
                <a:cubicBezTo>
                  <a:pt x="546984" y="663575"/>
                  <a:pt x="549885" y="660100"/>
                  <a:pt x="553334" y="657225"/>
                </a:cubicBezTo>
                <a:cubicBezTo>
                  <a:pt x="556265" y="654782"/>
                  <a:pt x="561442" y="654418"/>
                  <a:pt x="562859" y="650875"/>
                </a:cubicBezTo>
                <a:cubicBezTo>
                  <a:pt x="564102" y="647768"/>
                  <a:pt x="560742" y="644525"/>
                  <a:pt x="559684" y="641350"/>
                </a:cubicBezTo>
                <a:cubicBezTo>
                  <a:pt x="560742" y="638175"/>
                  <a:pt x="561940" y="635043"/>
                  <a:pt x="562859" y="631825"/>
                </a:cubicBezTo>
                <a:cubicBezTo>
                  <a:pt x="564215" y="627078"/>
                  <a:pt x="566671" y="614675"/>
                  <a:pt x="569209" y="609600"/>
                </a:cubicBezTo>
                <a:cubicBezTo>
                  <a:pt x="570916" y="606187"/>
                  <a:pt x="573852" y="603488"/>
                  <a:pt x="575559" y="600075"/>
                </a:cubicBezTo>
                <a:cubicBezTo>
                  <a:pt x="577056" y="597082"/>
                  <a:pt x="577237" y="593543"/>
                  <a:pt x="578734" y="590550"/>
                </a:cubicBezTo>
                <a:cubicBezTo>
                  <a:pt x="580441" y="587137"/>
                  <a:pt x="583534" y="584512"/>
                  <a:pt x="585084" y="581025"/>
                </a:cubicBezTo>
                <a:cubicBezTo>
                  <a:pt x="587802" y="574908"/>
                  <a:pt x="589317" y="568325"/>
                  <a:pt x="591434" y="561975"/>
                </a:cubicBezTo>
                <a:lnTo>
                  <a:pt x="594609" y="552450"/>
                </a:lnTo>
                <a:lnTo>
                  <a:pt x="604134" y="523875"/>
                </a:lnTo>
                <a:lnTo>
                  <a:pt x="607309" y="514350"/>
                </a:lnTo>
                <a:cubicBezTo>
                  <a:pt x="608367" y="511175"/>
                  <a:pt x="609934" y="508126"/>
                  <a:pt x="610484" y="504825"/>
                </a:cubicBezTo>
                <a:cubicBezTo>
                  <a:pt x="611542" y="498475"/>
                  <a:pt x="611044" y="491658"/>
                  <a:pt x="613659" y="485775"/>
                </a:cubicBezTo>
                <a:cubicBezTo>
                  <a:pt x="615483" y="481672"/>
                  <a:pt x="620427" y="479794"/>
                  <a:pt x="623184" y="476250"/>
                </a:cubicBezTo>
                <a:cubicBezTo>
                  <a:pt x="627869" y="470226"/>
                  <a:pt x="630488" y="462596"/>
                  <a:pt x="635884" y="457200"/>
                </a:cubicBezTo>
                <a:cubicBezTo>
                  <a:pt x="663711" y="429373"/>
                  <a:pt x="629657" y="464672"/>
                  <a:pt x="651759" y="438150"/>
                </a:cubicBezTo>
                <a:cubicBezTo>
                  <a:pt x="654634" y="434701"/>
                  <a:pt x="657359" y="430806"/>
                  <a:pt x="661284" y="428625"/>
                </a:cubicBezTo>
                <a:cubicBezTo>
                  <a:pt x="667135" y="425374"/>
                  <a:pt x="673984" y="424392"/>
                  <a:pt x="680334" y="422275"/>
                </a:cubicBezTo>
                <a:lnTo>
                  <a:pt x="699384" y="415925"/>
                </a:lnTo>
                <a:cubicBezTo>
                  <a:pt x="702559" y="414867"/>
                  <a:pt x="706124" y="414606"/>
                  <a:pt x="708909" y="412750"/>
                </a:cubicBezTo>
                <a:cubicBezTo>
                  <a:pt x="715259" y="408517"/>
                  <a:pt x="720719" y="402463"/>
                  <a:pt x="727959" y="400050"/>
                </a:cubicBezTo>
                <a:lnTo>
                  <a:pt x="747009" y="393700"/>
                </a:lnTo>
                <a:cubicBezTo>
                  <a:pt x="772409" y="410633"/>
                  <a:pt x="741717" y="388408"/>
                  <a:pt x="762884" y="409575"/>
                </a:cubicBezTo>
                <a:cubicBezTo>
                  <a:pt x="765582" y="412273"/>
                  <a:pt x="769478" y="413482"/>
                  <a:pt x="772409" y="415925"/>
                </a:cubicBezTo>
                <a:cubicBezTo>
                  <a:pt x="775858" y="418800"/>
                  <a:pt x="778390" y="422693"/>
                  <a:pt x="781934" y="425450"/>
                </a:cubicBezTo>
                <a:lnTo>
                  <a:pt x="810509" y="444500"/>
                </a:lnTo>
                <a:lnTo>
                  <a:pt x="839084" y="463550"/>
                </a:lnTo>
                <a:lnTo>
                  <a:pt x="848609" y="469900"/>
                </a:lnTo>
                <a:cubicBezTo>
                  <a:pt x="865542" y="495300"/>
                  <a:pt x="843317" y="464608"/>
                  <a:pt x="864484" y="485775"/>
                </a:cubicBezTo>
                <a:cubicBezTo>
                  <a:pt x="889459" y="510750"/>
                  <a:pt x="849151" y="478818"/>
                  <a:pt x="880359" y="504825"/>
                </a:cubicBezTo>
                <a:cubicBezTo>
                  <a:pt x="893982" y="516177"/>
                  <a:pt x="886760" y="505521"/>
                  <a:pt x="899409" y="520700"/>
                </a:cubicBezTo>
                <a:cubicBezTo>
                  <a:pt x="901852" y="523631"/>
                  <a:pt x="904052" y="526812"/>
                  <a:pt x="905759" y="530225"/>
                </a:cubicBezTo>
                <a:cubicBezTo>
                  <a:pt x="907256" y="533218"/>
                  <a:pt x="906567" y="537383"/>
                  <a:pt x="908934" y="539750"/>
                </a:cubicBezTo>
                <a:cubicBezTo>
                  <a:pt x="911301" y="542117"/>
                  <a:pt x="915284" y="541867"/>
                  <a:pt x="918459" y="542925"/>
                </a:cubicBezTo>
                <a:lnTo>
                  <a:pt x="937509" y="536575"/>
                </a:lnTo>
                <a:lnTo>
                  <a:pt x="947034" y="533400"/>
                </a:lnTo>
                <a:cubicBezTo>
                  <a:pt x="953384" y="535517"/>
                  <a:pt x="960515" y="536037"/>
                  <a:pt x="966084" y="539750"/>
                </a:cubicBezTo>
                <a:cubicBezTo>
                  <a:pt x="969259" y="541867"/>
                  <a:pt x="972122" y="544550"/>
                  <a:pt x="975609" y="546100"/>
                </a:cubicBezTo>
                <a:cubicBezTo>
                  <a:pt x="981726" y="548818"/>
                  <a:pt x="988309" y="550333"/>
                  <a:pt x="994659" y="552450"/>
                </a:cubicBezTo>
                <a:lnTo>
                  <a:pt x="1004184" y="555625"/>
                </a:lnTo>
                <a:cubicBezTo>
                  <a:pt x="1010534" y="554567"/>
                  <a:pt x="1017476" y="555329"/>
                  <a:pt x="1023234" y="552450"/>
                </a:cubicBezTo>
                <a:cubicBezTo>
                  <a:pt x="1032725" y="547705"/>
                  <a:pt x="1029664" y="539911"/>
                  <a:pt x="1026409" y="533400"/>
                </a:cubicBezTo>
                <a:cubicBezTo>
                  <a:pt x="1022841" y="526264"/>
                  <a:pt x="1016553" y="519366"/>
                  <a:pt x="1010534" y="514350"/>
                </a:cubicBezTo>
                <a:cubicBezTo>
                  <a:pt x="1007603" y="511907"/>
                  <a:pt x="1003940" y="510443"/>
                  <a:pt x="1001009" y="508000"/>
                </a:cubicBezTo>
                <a:cubicBezTo>
                  <a:pt x="985154" y="494787"/>
                  <a:pt x="998698" y="500880"/>
                  <a:pt x="981959" y="495300"/>
                </a:cubicBezTo>
                <a:lnTo>
                  <a:pt x="969259" y="457200"/>
                </a:lnTo>
                <a:cubicBezTo>
                  <a:pt x="968201" y="454025"/>
                  <a:pt x="967940" y="450460"/>
                  <a:pt x="966084" y="447675"/>
                </a:cubicBezTo>
                <a:cubicBezTo>
                  <a:pt x="961851" y="441325"/>
                  <a:pt x="959734" y="432858"/>
                  <a:pt x="953384" y="428625"/>
                </a:cubicBezTo>
                <a:cubicBezTo>
                  <a:pt x="947034" y="424392"/>
                  <a:pt x="941574" y="418338"/>
                  <a:pt x="934334" y="415925"/>
                </a:cubicBezTo>
                <a:cubicBezTo>
                  <a:pt x="927984" y="413808"/>
                  <a:pt x="920853" y="413288"/>
                  <a:pt x="915284" y="409575"/>
                </a:cubicBezTo>
                <a:cubicBezTo>
                  <a:pt x="912109" y="407458"/>
                  <a:pt x="909246" y="404775"/>
                  <a:pt x="905759" y="403225"/>
                </a:cubicBezTo>
                <a:cubicBezTo>
                  <a:pt x="899642" y="400507"/>
                  <a:pt x="892278" y="400588"/>
                  <a:pt x="886709" y="396875"/>
                </a:cubicBezTo>
                <a:cubicBezTo>
                  <a:pt x="874399" y="388669"/>
                  <a:pt x="880804" y="391732"/>
                  <a:pt x="867659" y="387350"/>
                </a:cubicBezTo>
                <a:cubicBezTo>
                  <a:pt x="865542" y="384175"/>
                  <a:pt x="862859" y="381312"/>
                  <a:pt x="861309" y="377825"/>
                </a:cubicBezTo>
                <a:cubicBezTo>
                  <a:pt x="855971" y="365814"/>
                  <a:pt x="854766" y="348063"/>
                  <a:pt x="842259" y="339725"/>
                </a:cubicBezTo>
                <a:lnTo>
                  <a:pt x="823209" y="327025"/>
                </a:lnTo>
                <a:cubicBezTo>
                  <a:pt x="821092" y="323850"/>
                  <a:pt x="819557" y="320198"/>
                  <a:pt x="816859" y="317500"/>
                </a:cubicBezTo>
                <a:cubicBezTo>
                  <a:pt x="814161" y="314802"/>
                  <a:pt x="809718" y="314130"/>
                  <a:pt x="807334" y="311150"/>
                </a:cubicBezTo>
                <a:cubicBezTo>
                  <a:pt x="805243" y="308537"/>
                  <a:pt x="805217" y="304800"/>
                  <a:pt x="804159" y="301625"/>
                </a:cubicBezTo>
                <a:cubicBezTo>
                  <a:pt x="803101" y="291042"/>
                  <a:pt x="801832" y="280477"/>
                  <a:pt x="800984" y="269875"/>
                </a:cubicBezTo>
                <a:cubicBezTo>
                  <a:pt x="799715" y="254015"/>
                  <a:pt x="799475" y="238073"/>
                  <a:pt x="797809" y="222250"/>
                </a:cubicBezTo>
                <a:cubicBezTo>
                  <a:pt x="797677" y="220993"/>
                  <a:pt x="793058" y="202423"/>
                  <a:pt x="791459" y="200025"/>
                </a:cubicBezTo>
                <a:cubicBezTo>
                  <a:pt x="788968" y="196289"/>
                  <a:pt x="784809" y="193949"/>
                  <a:pt x="781934" y="190500"/>
                </a:cubicBezTo>
                <a:cubicBezTo>
                  <a:pt x="768705" y="174625"/>
                  <a:pt x="783522" y="186267"/>
                  <a:pt x="766059" y="174625"/>
                </a:cubicBezTo>
                <a:lnTo>
                  <a:pt x="747009" y="146050"/>
                </a:lnTo>
                <a:cubicBezTo>
                  <a:pt x="744892" y="142875"/>
                  <a:pt x="741866" y="140145"/>
                  <a:pt x="740659" y="136525"/>
                </a:cubicBezTo>
                <a:cubicBezTo>
                  <a:pt x="739601" y="133350"/>
                  <a:pt x="739109" y="129926"/>
                  <a:pt x="737484" y="127000"/>
                </a:cubicBezTo>
                <a:lnTo>
                  <a:pt x="718434" y="98425"/>
                </a:lnTo>
                <a:lnTo>
                  <a:pt x="686684" y="50800"/>
                </a:lnTo>
                <a:cubicBezTo>
                  <a:pt x="684567" y="47625"/>
                  <a:pt x="681541" y="44895"/>
                  <a:pt x="680334" y="41275"/>
                </a:cubicBezTo>
                <a:cubicBezTo>
                  <a:pt x="679276" y="38100"/>
                  <a:pt x="679015" y="34535"/>
                  <a:pt x="677159" y="31750"/>
                </a:cubicBezTo>
                <a:cubicBezTo>
                  <a:pt x="674668" y="28014"/>
                  <a:pt x="670391" y="25769"/>
                  <a:pt x="667634" y="22225"/>
                </a:cubicBezTo>
                <a:cubicBezTo>
                  <a:pt x="649802" y="-701"/>
                  <a:pt x="663610" y="6067"/>
                  <a:pt x="645409" y="0"/>
                </a:cubicBezTo>
                <a:lnTo>
                  <a:pt x="607309" y="12700"/>
                </a:lnTo>
                <a:cubicBezTo>
                  <a:pt x="604134" y="13758"/>
                  <a:pt x="600569" y="14019"/>
                  <a:pt x="597784" y="15875"/>
                </a:cubicBezTo>
                <a:lnTo>
                  <a:pt x="588259" y="22225"/>
                </a:lnTo>
                <a:cubicBezTo>
                  <a:pt x="587201" y="25400"/>
                  <a:pt x="584534" y="28449"/>
                  <a:pt x="585084" y="31750"/>
                </a:cubicBezTo>
                <a:cubicBezTo>
                  <a:pt x="585711" y="35514"/>
                  <a:pt x="589727" y="37862"/>
                  <a:pt x="591434" y="41275"/>
                </a:cubicBezTo>
                <a:cubicBezTo>
                  <a:pt x="592931" y="44268"/>
                  <a:pt x="592984" y="47874"/>
                  <a:pt x="594609" y="50800"/>
                </a:cubicBezTo>
                <a:cubicBezTo>
                  <a:pt x="598315" y="57471"/>
                  <a:pt x="604896" y="62610"/>
                  <a:pt x="607309" y="69850"/>
                </a:cubicBezTo>
                <a:cubicBezTo>
                  <a:pt x="616072" y="96140"/>
                  <a:pt x="609946" y="83331"/>
                  <a:pt x="626359" y="107950"/>
                </a:cubicBezTo>
                <a:cubicBezTo>
                  <a:pt x="628476" y="111125"/>
                  <a:pt x="629089" y="116268"/>
                  <a:pt x="632709" y="117475"/>
                </a:cubicBezTo>
                <a:lnTo>
                  <a:pt x="642234" y="120650"/>
                </a:lnTo>
                <a:cubicBezTo>
                  <a:pt x="646467" y="127000"/>
                  <a:pt x="653855" y="132145"/>
                  <a:pt x="654934" y="139700"/>
                </a:cubicBezTo>
                <a:cubicBezTo>
                  <a:pt x="655992" y="147108"/>
                  <a:pt x="655959" y="154757"/>
                  <a:pt x="658109" y="161925"/>
                </a:cubicBezTo>
                <a:cubicBezTo>
                  <a:pt x="660003" y="168240"/>
                  <a:pt x="669934" y="176925"/>
                  <a:pt x="673984" y="180975"/>
                </a:cubicBezTo>
                <a:lnTo>
                  <a:pt x="667634" y="206375"/>
                </a:lnTo>
                <a:cubicBezTo>
                  <a:pt x="666576" y="210608"/>
                  <a:pt x="665839" y="214935"/>
                  <a:pt x="664459" y="219075"/>
                </a:cubicBezTo>
                <a:lnTo>
                  <a:pt x="658109" y="238125"/>
                </a:lnTo>
                <a:cubicBezTo>
                  <a:pt x="657051" y="241300"/>
                  <a:pt x="656790" y="244865"/>
                  <a:pt x="654934" y="247650"/>
                </a:cubicBezTo>
                <a:lnTo>
                  <a:pt x="648584" y="257175"/>
                </a:lnTo>
                <a:cubicBezTo>
                  <a:pt x="647526" y="262467"/>
                  <a:pt x="646718" y="267815"/>
                  <a:pt x="645409" y="273050"/>
                </a:cubicBezTo>
                <a:cubicBezTo>
                  <a:pt x="644597" y="276297"/>
                  <a:pt x="644601" y="280208"/>
                  <a:pt x="642234" y="282575"/>
                </a:cubicBezTo>
                <a:cubicBezTo>
                  <a:pt x="640710" y="284099"/>
                  <a:pt x="620127" y="288890"/>
                  <a:pt x="620009" y="288925"/>
                </a:cubicBezTo>
                <a:lnTo>
                  <a:pt x="591434" y="298450"/>
                </a:lnTo>
                <a:cubicBezTo>
                  <a:pt x="588259" y="299508"/>
                  <a:pt x="585210" y="301075"/>
                  <a:pt x="581909" y="301625"/>
                </a:cubicBezTo>
                <a:lnTo>
                  <a:pt x="562859" y="304800"/>
                </a:lnTo>
                <a:cubicBezTo>
                  <a:pt x="554958" y="304010"/>
                  <a:pt x="519619" y="300927"/>
                  <a:pt x="508884" y="298450"/>
                </a:cubicBezTo>
                <a:cubicBezTo>
                  <a:pt x="474547" y="290526"/>
                  <a:pt x="505265" y="292756"/>
                  <a:pt x="470784" y="288925"/>
                </a:cubicBezTo>
                <a:cubicBezTo>
                  <a:pt x="458118" y="287518"/>
                  <a:pt x="445384" y="286808"/>
                  <a:pt x="432684" y="285750"/>
                </a:cubicBezTo>
                <a:cubicBezTo>
                  <a:pt x="411984" y="281610"/>
                  <a:pt x="404071" y="279400"/>
                  <a:pt x="378709" y="279400"/>
                </a:cubicBezTo>
                <a:cubicBezTo>
                  <a:pt x="368073" y="279400"/>
                  <a:pt x="357542" y="281517"/>
                  <a:pt x="346959" y="282575"/>
                </a:cubicBezTo>
                <a:cubicBezTo>
                  <a:pt x="330194" y="288163"/>
                  <a:pt x="340219" y="283894"/>
                  <a:pt x="318384" y="298450"/>
                </a:cubicBezTo>
                <a:cubicBezTo>
                  <a:pt x="315209" y="300567"/>
                  <a:pt x="312479" y="303593"/>
                  <a:pt x="308859" y="304800"/>
                </a:cubicBezTo>
                <a:cubicBezTo>
                  <a:pt x="302509" y="306917"/>
                  <a:pt x="295378" y="307437"/>
                  <a:pt x="289809" y="311150"/>
                </a:cubicBezTo>
                <a:lnTo>
                  <a:pt x="261234" y="330200"/>
                </a:lnTo>
                <a:lnTo>
                  <a:pt x="251709" y="336550"/>
                </a:lnTo>
                <a:cubicBezTo>
                  <a:pt x="249592" y="333375"/>
                  <a:pt x="246699" y="330598"/>
                  <a:pt x="245359" y="327025"/>
                </a:cubicBezTo>
                <a:cubicBezTo>
                  <a:pt x="240247" y="313393"/>
                  <a:pt x="244665" y="305346"/>
                  <a:pt x="235834" y="292100"/>
                </a:cubicBezTo>
                <a:cubicBezTo>
                  <a:pt x="233717" y="288925"/>
                  <a:pt x="232019" y="285427"/>
                  <a:pt x="229484" y="282575"/>
                </a:cubicBezTo>
                <a:cubicBezTo>
                  <a:pt x="213667" y="264781"/>
                  <a:pt x="215386" y="266826"/>
                  <a:pt x="200909" y="257175"/>
                </a:cubicBezTo>
                <a:cubicBezTo>
                  <a:pt x="198792" y="254000"/>
                  <a:pt x="197431" y="250163"/>
                  <a:pt x="194559" y="247650"/>
                </a:cubicBezTo>
                <a:cubicBezTo>
                  <a:pt x="188816" y="242624"/>
                  <a:pt x="181859" y="239183"/>
                  <a:pt x="175509" y="234950"/>
                </a:cubicBezTo>
                <a:cubicBezTo>
                  <a:pt x="172334" y="232833"/>
                  <a:pt x="168682" y="231298"/>
                  <a:pt x="165984" y="228600"/>
                </a:cubicBezTo>
                <a:cubicBezTo>
                  <a:pt x="162809" y="225425"/>
                  <a:pt x="160195" y="221566"/>
                  <a:pt x="156459" y="219075"/>
                </a:cubicBezTo>
                <a:cubicBezTo>
                  <a:pt x="150414" y="215045"/>
                  <a:pt x="126591" y="212994"/>
                  <a:pt x="124709" y="212725"/>
                </a:cubicBezTo>
                <a:cubicBezTo>
                  <a:pt x="123651" y="194733"/>
                  <a:pt x="123865" y="176621"/>
                  <a:pt x="121534" y="158750"/>
                </a:cubicBezTo>
                <a:cubicBezTo>
                  <a:pt x="120668" y="152113"/>
                  <a:pt x="116807" y="146194"/>
                  <a:pt x="115184" y="139700"/>
                </a:cubicBezTo>
                <a:lnTo>
                  <a:pt x="112009" y="127000"/>
                </a:lnTo>
                <a:cubicBezTo>
                  <a:pt x="103542" y="129117"/>
                  <a:pt x="95167" y="131638"/>
                  <a:pt x="86609" y="133350"/>
                </a:cubicBezTo>
                <a:cubicBezTo>
                  <a:pt x="81317" y="134408"/>
                  <a:pt x="75992" y="135312"/>
                  <a:pt x="70734" y="136525"/>
                </a:cubicBezTo>
                <a:cubicBezTo>
                  <a:pt x="62230" y="138487"/>
                  <a:pt x="45334" y="142875"/>
                  <a:pt x="45334" y="142875"/>
                </a:cubicBezTo>
                <a:cubicBezTo>
                  <a:pt x="42159" y="144992"/>
                  <a:pt x="38507" y="146527"/>
                  <a:pt x="35809" y="149225"/>
                </a:cubicBezTo>
                <a:cubicBezTo>
                  <a:pt x="33111" y="151923"/>
                  <a:pt x="31902" y="155819"/>
                  <a:pt x="29459" y="158750"/>
                </a:cubicBezTo>
                <a:cubicBezTo>
                  <a:pt x="26584" y="162199"/>
                  <a:pt x="23109" y="165100"/>
                  <a:pt x="19934" y="168275"/>
                </a:cubicBezTo>
                <a:cubicBezTo>
                  <a:pt x="11954" y="192216"/>
                  <a:pt x="22719" y="162706"/>
                  <a:pt x="10409" y="187325"/>
                </a:cubicBezTo>
                <a:cubicBezTo>
                  <a:pt x="8912" y="190318"/>
                  <a:pt x="-3349" y="203200"/>
                  <a:pt x="884" y="21272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55" name="Google Shape;1655;p75"/>
          <p:cNvSpPr/>
          <p:nvPr/>
        </p:nvSpPr>
        <p:spPr>
          <a:xfrm rot="444951">
            <a:off x="4384751" y="3587928"/>
            <a:ext cx="1613914" cy="1161327"/>
          </a:xfrm>
          <a:custGeom>
            <a:avLst/>
            <a:gdLst/>
            <a:ahLst/>
            <a:cxnLst/>
            <a:rect l="l" t="t" r="r" b="b"/>
            <a:pathLst>
              <a:path w="2032272" h="1462366" extrusionOk="0">
                <a:moveTo>
                  <a:pt x="543197" y="1866"/>
                </a:moveTo>
                <a:cubicBezTo>
                  <a:pt x="538964" y="7158"/>
                  <a:pt x="535893" y="31327"/>
                  <a:pt x="533672" y="46316"/>
                </a:cubicBezTo>
                <a:cubicBezTo>
                  <a:pt x="531650" y="59966"/>
                  <a:pt x="531692" y="73844"/>
                  <a:pt x="530497" y="87591"/>
                </a:cubicBezTo>
                <a:cubicBezTo>
                  <a:pt x="526146" y="137632"/>
                  <a:pt x="529395" y="101656"/>
                  <a:pt x="524147" y="138391"/>
                </a:cubicBezTo>
                <a:cubicBezTo>
                  <a:pt x="522940" y="146838"/>
                  <a:pt x="522760" y="155448"/>
                  <a:pt x="520972" y="163791"/>
                </a:cubicBezTo>
                <a:cubicBezTo>
                  <a:pt x="519570" y="170336"/>
                  <a:pt x="516739" y="176491"/>
                  <a:pt x="514622" y="182841"/>
                </a:cubicBezTo>
                <a:cubicBezTo>
                  <a:pt x="513564" y="186016"/>
                  <a:pt x="513303" y="189581"/>
                  <a:pt x="511447" y="192366"/>
                </a:cubicBezTo>
                <a:cubicBezTo>
                  <a:pt x="505803" y="200833"/>
                  <a:pt x="504034" y="204834"/>
                  <a:pt x="495572" y="211416"/>
                </a:cubicBezTo>
                <a:cubicBezTo>
                  <a:pt x="489548" y="216101"/>
                  <a:pt x="482872" y="219883"/>
                  <a:pt x="476522" y="224116"/>
                </a:cubicBezTo>
                <a:lnTo>
                  <a:pt x="466997" y="230466"/>
                </a:lnTo>
                <a:cubicBezTo>
                  <a:pt x="450064" y="255866"/>
                  <a:pt x="472289" y="225174"/>
                  <a:pt x="451122" y="246341"/>
                </a:cubicBezTo>
                <a:cubicBezTo>
                  <a:pt x="448424" y="249039"/>
                  <a:pt x="447644" y="253353"/>
                  <a:pt x="444772" y="255866"/>
                </a:cubicBezTo>
                <a:cubicBezTo>
                  <a:pt x="439029" y="260892"/>
                  <a:pt x="432072" y="264333"/>
                  <a:pt x="425722" y="268566"/>
                </a:cubicBezTo>
                <a:lnTo>
                  <a:pt x="416197" y="274916"/>
                </a:lnTo>
                <a:cubicBezTo>
                  <a:pt x="413022" y="277033"/>
                  <a:pt x="410292" y="280059"/>
                  <a:pt x="406672" y="281266"/>
                </a:cubicBezTo>
                <a:cubicBezTo>
                  <a:pt x="400322" y="283383"/>
                  <a:pt x="393191" y="283903"/>
                  <a:pt x="387622" y="287616"/>
                </a:cubicBezTo>
                <a:lnTo>
                  <a:pt x="368572" y="300316"/>
                </a:lnTo>
                <a:lnTo>
                  <a:pt x="359047" y="306666"/>
                </a:lnTo>
                <a:cubicBezTo>
                  <a:pt x="354814" y="313016"/>
                  <a:pt x="352697" y="321483"/>
                  <a:pt x="346347" y="325716"/>
                </a:cubicBezTo>
                <a:lnTo>
                  <a:pt x="317772" y="344766"/>
                </a:lnTo>
                <a:cubicBezTo>
                  <a:pt x="314597" y="346883"/>
                  <a:pt x="311867" y="349909"/>
                  <a:pt x="308247" y="351116"/>
                </a:cubicBezTo>
                <a:lnTo>
                  <a:pt x="251097" y="370166"/>
                </a:lnTo>
                <a:lnTo>
                  <a:pt x="232047" y="376516"/>
                </a:lnTo>
                <a:cubicBezTo>
                  <a:pt x="228872" y="377574"/>
                  <a:pt x="225307" y="377835"/>
                  <a:pt x="222522" y="379691"/>
                </a:cubicBezTo>
                <a:cubicBezTo>
                  <a:pt x="219347" y="381808"/>
                  <a:pt x="216484" y="384491"/>
                  <a:pt x="212997" y="386041"/>
                </a:cubicBezTo>
                <a:cubicBezTo>
                  <a:pt x="178992" y="401154"/>
                  <a:pt x="205978" y="384370"/>
                  <a:pt x="184422" y="398741"/>
                </a:cubicBezTo>
                <a:cubicBezTo>
                  <a:pt x="178778" y="407208"/>
                  <a:pt x="177009" y="411209"/>
                  <a:pt x="168547" y="417791"/>
                </a:cubicBezTo>
                <a:cubicBezTo>
                  <a:pt x="162523" y="422476"/>
                  <a:pt x="149497" y="430491"/>
                  <a:pt x="149497" y="430491"/>
                </a:cubicBezTo>
                <a:cubicBezTo>
                  <a:pt x="148439" y="433666"/>
                  <a:pt x="146322" y="436669"/>
                  <a:pt x="146322" y="440016"/>
                </a:cubicBezTo>
                <a:cubicBezTo>
                  <a:pt x="146322" y="447996"/>
                  <a:pt x="152636" y="452645"/>
                  <a:pt x="155847" y="459066"/>
                </a:cubicBezTo>
                <a:cubicBezTo>
                  <a:pt x="157344" y="462059"/>
                  <a:pt x="157964" y="465416"/>
                  <a:pt x="159022" y="468591"/>
                </a:cubicBezTo>
                <a:cubicBezTo>
                  <a:pt x="157964" y="477058"/>
                  <a:pt x="159312" y="486194"/>
                  <a:pt x="155847" y="493991"/>
                </a:cubicBezTo>
                <a:cubicBezTo>
                  <a:pt x="154488" y="497049"/>
                  <a:pt x="149497" y="498224"/>
                  <a:pt x="146322" y="497166"/>
                </a:cubicBezTo>
                <a:cubicBezTo>
                  <a:pt x="134929" y="493368"/>
                  <a:pt x="125965" y="483159"/>
                  <a:pt x="117747" y="474941"/>
                </a:cubicBezTo>
                <a:cubicBezTo>
                  <a:pt x="98553" y="479739"/>
                  <a:pt x="109187" y="476736"/>
                  <a:pt x="85997" y="484466"/>
                </a:cubicBezTo>
                <a:cubicBezTo>
                  <a:pt x="82822" y="485524"/>
                  <a:pt x="79257" y="485785"/>
                  <a:pt x="76472" y="487641"/>
                </a:cubicBezTo>
                <a:lnTo>
                  <a:pt x="57422" y="500341"/>
                </a:lnTo>
                <a:cubicBezTo>
                  <a:pt x="53189" y="506691"/>
                  <a:pt x="47135" y="512151"/>
                  <a:pt x="44722" y="519391"/>
                </a:cubicBezTo>
                <a:cubicBezTo>
                  <a:pt x="42605" y="525741"/>
                  <a:pt x="43105" y="533708"/>
                  <a:pt x="38372" y="538441"/>
                </a:cubicBezTo>
                <a:cubicBezTo>
                  <a:pt x="35197" y="541616"/>
                  <a:pt x="31722" y="544517"/>
                  <a:pt x="28847" y="547966"/>
                </a:cubicBezTo>
                <a:cubicBezTo>
                  <a:pt x="26404" y="550897"/>
                  <a:pt x="25369" y="554978"/>
                  <a:pt x="22497" y="557491"/>
                </a:cubicBezTo>
                <a:cubicBezTo>
                  <a:pt x="16754" y="562517"/>
                  <a:pt x="3447" y="570191"/>
                  <a:pt x="3447" y="570191"/>
                </a:cubicBezTo>
                <a:cubicBezTo>
                  <a:pt x="2389" y="573366"/>
                  <a:pt x="-971" y="576609"/>
                  <a:pt x="272" y="579716"/>
                </a:cubicBezTo>
                <a:cubicBezTo>
                  <a:pt x="1689" y="583259"/>
                  <a:pt x="6866" y="583623"/>
                  <a:pt x="9797" y="586066"/>
                </a:cubicBezTo>
                <a:cubicBezTo>
                  <a:pt x="13246" y="588941"/>
                  <a:pt x="16147" y="592416"/>
                  <a:pt x="19322" y="595591"/>
                </a:cubicBezTo>
                <a:cubicBezTo>
                  <a:pt x="21439" y="606174"/>
                  <a:pt x="24598" y="616602"/>
                  <a:pt x="25672" y="627341"/>
                </a:cubicBezTo>
                <a:cubicBezTo>
                  <a:pt x="27879" y="649406"/>
                  <a:pt x="26843" y="654527"/>
                  <a:pt x="32022" y="671791"/>
                </a:cubicBezTo>
                <a:cubicBezTo>
                  <a:pt x="33945" y="678202"/>
                  <a:pt x="32803" y="687128"/>
                  <a:pt x="38372" y="690841"/>
                </a:cubicBezTo>
                <a:cubicBezTo>
                  <a:pt x="44722" y="695074"/>
                  <a:pt x="50182" y="701128"/>
                  <a:pt x="57422" y="703541"/>
                </a:cubicBezTo>
                <a:cubicBezTo>
                  <a:pt x="60597" y="704599"/>
                  <a:pt x="64021" y="705091"/>
                  <a:pt x="66947" y="706716"/>
                </a:cubicBezTo>
                <a:cubicBezTo>
                  <a:pt x="99699" y="724912"/>
                  <a:pt x="73969" y="715407"/>
                  <a:pt x="95522" y="722591"/>
                </a:cubicBezTo>
                <a:lnTo>
                  <a:pt x="108222" y="741641"/>
                </a:lnTo>
                <a:cubicBezTo>
                  <a:pt x="110339" y="744816"/>
                  <a:pt x="111874" y="748468"/>
                  <a:pt x="114572" y="751166"/>
                </a:cubicBezTo>
                <a:cubicBezTo>
                  <a:pt x="117747" y="754341"/>
                  <a:pt x="121222" y="757242"/>
                  <a:pt x="124097" y="760691"/>
                </a:cubicBezTo>
                <a:cubicBezTo>
                  <a:pt x="129889" y="767642"/>
                  <a:pt x="131336" y="774943"/>
                  <a:pt x="139972" y="779741"/>
                </a:cubicBezTo>
                <a:cubicBezTo>
                  <a:pt x="148757" y="784622"/>
                  <a:pt x="161919" y="786325"/>
                  <a:pt x="171722" y="789266"/>
                </a:cubicBezTo>
                <a:cubicBezTo>
                  <a:pt x="178133" y="791189"/>
                  <a:pt x="184422" y="793499"/>
                  <a:pt x="190772" y="795616"/>
                </a:cubicBezTo>
                <a:lnTo>
                  <a:pt x="200297" y="798791"/>
                </a:lnTo>
                <a:cubicBezTo>
                  <a:pt x="202414" y="795616"/>
                  <a:pt x="205097" y="792753"/>
                  <a:pt x="206647" y="789266"/>
                </a:cubicBezTo>
                <a:cubicBezTo>
                  <a:pt x="213255" y="774398"/>
                  <a:pt x="212852" y="769280"/>
                  <a:pt x="216172" y="754341"/>
                </a:cubicBezTo>
                <a:cubicBezTo>
                  <a:pt x="216196" y="754235"/>
                  <a:pt x="221007" y="733631"/>
                  <a:pt x="222522" y="732116"/>
                </a:cubicBezTo>
                <a:cubicBezTo>
                  <a:pt x="224889" y="729749"/>
                  <a:pt x="228872" y="729999"/>
                  <a:pt x="232047" y="728941"/>
                </a:cubicBezTo>
                <a:cubicBezTo>
                  <a:pt x="236280" y="722591"/>
                  <a:pt x="237507" y="712304"/>
                  <a:pt x="244747" y="709891"/>
                </a:cubicBezTo>
                <a:cubicBezTo>
                  <a:pt x="251097" y="707774"/>
                  <a:pt x="257233" y="704854"/>
                  <a:pt x="263797" y="703541"/>
                </a:cubicBezTo>
                <a:cubicBezTo>
                  <a:pt x="282954" y="699710"/>
                  <a:pt x="274552" y="702073"/>
                  <a:pt x="289197" y="697191"/>
                </a:cubicBezTo>
                <a:cubicBezTo>
                  <a:pt x="290255" y="694016"/>
                  <a:pt x="290747" y="690592"/>
                  <a:pt x="292372" y="687666"/>
                </a:cubicBezTo>
                <a:cubicBezTo>
                  <a:pt x="300804" y="672488"/>
                  <a:pt x="313513" y="656729"/>
                  <a:pt x="327297" y="646391"/>
                </a:cubicBezTo>
                <a:cubicBezTo>
                  <a:pt x="338228" y="638193"/>
                  <a:pt x="351450" y="629212"/>
                  <a:pt x="359047" y="617816"/>
                </a:cubicBezTo>
                <a:lnTo>
                  <a:pt x="378097" y="589241"/>
                </a:lnTo>
                <a:lnTo>
                  <a:pt x="384447" y="579716"/>
                </a:lnTo>
                <a:cubicBezTo>
                  <a:pt x="386564" y="576541"/>
                  <a:pt x="388099" y="572889"/>
                  <a:pt x="390797" y="570191"/>
                </a:cubicBezTo>
                <a:cubicBezTo>
                  <a:pt x="393972" y="567016"/>
                  <a:pt x="397447" y="564115"/>
                  <a:pt x="400322" y="560666"/>
                </a:cubicBezTo>
                <a:cubicBezTo>
                  <a:pt x="402765" y="557735"/>
                  <a:pt x="403974" y="553839"/>
                  <a:pt x="406672" y="551141"/>
                </a:cubicBezTo>
                <a:cubicBezTo>
                  <a:pt x="409370" y="548443"/>
                  <a:pt x="413345" y="547326"/>
                  <a:pt x="416197" y="544791"/>
                </a:cubicBezTo>
                <a:cubicBezTo>
                  <a:pt x="422909" y="538825"/>
                  <a:pt x="427775" y="530722"/>
                  <a:pt x="435247" y="525741"/>
                </a:cubicBezTo>
                <a:lnTo>
                  <a:pt x="454297" y="513041"/>
                </a:lnTo>
                <a:cubicBezTo>
                  <a:pt x="457472" y="510924"/>
                  <a:pt x="460202" y="507898"/>
                  <a:pt x="463822" y="506691"/>
                </a:cubicBezTo>
                <a:lnTo>
                  <a:pt x="473347" y="503516"/>
                </a:lnTo>
                <a:cubicBezTo>
                  <a:pt x="487105" y="504574"/>
                  <a:pt x="501289" y="503136"/>
                  <a:pt x="514622" y="506691"/>
                </a:cubicBezTo>
                <a:cubicBezTo>
                  <a:pt x="518309" y="507674"/>
                  <a:pt x="519422" y="512729"/>
                  <a:pt x="520972" y="516216"/>
                </a:cubicBezTo>
                <a:cubicBezTo>
                  <a:pt x="523690" y="522333"/>
                  <a:pt x="523609" y="529697"/>
                  <a:pt x="527322" y="535266"/>
                </a:cubicBezTo>
                <a:cubicBezTo>
                  <a:pt x="535528" y="547576"/>
                  <a:pt x="532465" y="541171"/>
                  <a:pt x="536847" y="554316"/>
                </a:cubicBezTo>
                <a:cubicBezTo>
                  <a:pt x="530497" y="556433"/>
                  <a:pt x="519914" y="554316"/>
                  <a:pt x="517797" y="560666"/>
                </a:cubicBezTo>
                <a:lnTo>
                  <a:pt x="511447" y="579716"/>
                </a:lnTo>
                <a:cubicBezTo>
                  <a:pt x="504461" y="649579"/>
                  <a:pt x="509693" y="589844"/>
                  <a:pt x="505097" y="716241"/>
                </a:cubicBezTo>
                <a:cubicBezTo>
                  <a:pt x="504250" y="739533"/>
                  <a:pt x="502980" y="762808"/>
                  <a:pt x="501922" y="786091"/>
                </a:cubicBezTo>
                <a:cubicBezTo>
                  <a:pt x="503735" y="795155"/>
                  <a:pt x="505582" y="805698"/>
                  <a:pt x="508272" y="814666"/>
                </a:cubicBezTo>
                <a:cubicBezTo>
                  <a:pt x="510195" y="821077"/>
                  <a:pt x="508272" y="831599"/>
                  <a:pt x="514622" y="833716"/>
                </a:cubicBezTo>
                <a:cubicBezTo>
                  <a:pt x="538563" y="841696"/>
                  <a:pt x="509053" y="830931"/>
                  <a:pt x="533672" y="843241"/>
                </a:cubicBezTo>
                <a:cubicBezTo>
                  <a:pt x="536665" y="844738"/>
                  <a:pt x="540271" y="844791"/>
                  <a:pt x="543197" y="846416"/>
                </a:cubicBezTo>
                <a:cubicBezTo>
                  <a:pt x="549868" y="850122"/>
                  <a:pt x="555007" y="856703"/>
                  <a:pt x="562247" y="859116"/>
                </a:cubicBezTo>
                <a:cubicBezTo>
                  <a:pt x="579012" y="864704"/>
                  <a:pt x="568987" y="860435"/>
                  <a:pt x="590822" y="874991"/>
                </a:cubicBezTo>
                <a:lnTo>
                  <a:pt x="600347" y="881341"/>
                </a:lnTo>
                <a:lnTo>
                  <a:pt x="613047" y="919441"/>
                </a:lnTo>
                <a:lnTo>
                  <a:pt x="616222" y="928966"/>
                </a:lnTo>
                <a:cubicBezTo>
                  <a:pt x="617280" y="932141"/>
                  <a:pt x="618585" y="935244"/>
                  <a:pt x="619397" y="938491"/>
                </a:cubicBezTo>
                <a:cubicBezTo>
                  <a:pt x="624133" y="957436"/>
                  <a:pt x="621855" y="946887"/>
                  <a:pt x="625747" y="970241"/>
                </a:cubicBezTo>
                <a:cubicBezTo>
                  <a:pt x="627658" y="1002726"/>
                  <a:pt x="624919" y="1012989"/>
                  <a:pt x="632097" y="1036916"/>
                </a:cubicBezTo>
                <a:cubicBezTo>
                  <a:pt x="634020" y="1043327"/>
                  <a:pt x="634734" y="1050397"/>
                  <a:pt x="638447" y="1055966"/>
                </a:cubicBezTo>
                <a:cubicBezTo>
                  <a:pt x="654213" y="1079615"/>
                  <a:pt x="633950" y="1050570"/>
                  <a:pt x="654322" y="1075016"/>
                </a:cubicBezTo>
                <a:cubicBezTo>
                  <a:pt x="656765" y="1077947"/>
                  <a:pt x="658555" y="1081366"/>
                  <a:pt x="660672" y="1084541"/>
                </a:cubicBezTo>
                <a:cubicBezTo>
                  <a:pt x="661730" y="1101474"/>
                  <a:pt x="663059" y="1118393"/>
                  <a:pt x="663847" y="1135341"/>
                </a:cubicBezTo>
                <a:cubicBezTo>
                  <a:pt x="665176" y="1163905"/>
                  <a:pt x="663243" y="1192722"/>
                  <a:pt x="667022" y="1221066"/>
                </a:cubicBezTo>
                <a:cubicBezTo>
                  <a:pt x="668375" y="1231213"/>
                  <a:pt x="680142" y="1230472"/>
                  <a:pt x="686072" y="1233766"/>
                </a:cubicBezTo>
                <a:cubicBezTo>
                  <a:pt x="692743" y="1237472"/>
                  <a:pt x="697882" y="1244053"/>
                  <a:pt x="705122" y="1246466"/>
                </a:cubicBezTo>
                <a:cubicBezTo>
                  <a:pt x="711472" y="1248583"/>
                  <a:pt x="718603" y="1249103"/>
                  <a:pt x="724172" y="1252816"/>
                </a:cubicBezTo>
                <a:cubicBezTo>
                  <a:pt x="736482" y="1261022"/>
                  <a:pt x="730077" y="1257959"/>
                  <a:pt x="743222" y="1262341"/>
                </a:cubicBezTo>
                <a:cubicBezTo>
                  <a:pt x="740047" y="1264458"/>
                  <a:pt x="737184" y="1267141"/>
                  <a:pt x="733697" y="1268691"/>
                </a:cubicBezTo>
                <a:cubicBezTo>
                  <a:pt x="727580" y="1271409"/>
                  <a:pt x="714647" y="1275041"/>
                  <a:pt x="714647" y="1275041"/>
                </a:cubicBezTo>
                <a:cubicBezTo>
                  <a:pt x="696449" y="1302338"/>
                  <a:pt x="720680" y="1270214"/>
                  <a:pt x="698772" y="1287741"/>
                </a:cubicBezTo>
                <a:cubicBezTo>
                  <a:pt x="695792" y="1290125"/>
                  <a:pt x="694539" y="1294091"/>
                  <a:pt x="692422" y="1297266"/>
                </a:cubicBezTo>
                <a:cubicBezTo>
                  <a:pt x="693480" y="1314199"/>
                  <a:pt x="694296" y="1331150"/>
                  <a:pt x="695597" y="1348066"/>
                </a:cubicBezTo>
                <a:cubicBezTo>
                  <a:pt x="696413" y="1358671"/>
                  <a:pt x="695409" y="1369726"/>
                  <a:pt x="698772" y="1379816"/>
                </a:cubicBezTo>
                <a:cubicBezTo>
                  <a:pt x="699979" y="1383436"/>
                  <a:pt x="705122" y="1384049"/>
                  <a:pt x="708297" y="1386166"/>
                </a:cubicBezTo>
                <a:cubicBezTo>
                  <a:pt x="728405" y="1385108"/>
                  <a:pt x="748550" y="1384597"/>
                  <a:pt x="768622" y="1382991"/>
                </a:cubicBezTo>
                <a:cubicBezTo>
                  <a:pt x="775039" y="1382478"/>
                  <a:pt x="781234" y="1379816"/>
                  <a:pt x="787672" y="1379816"/>
                </a:cubicBezTo>
                <a:cubicBezTo>
                  <a:pt x="792036" y="1379816"/>
                  <a:pt x="796112" y="1382044"/>
                  <a:pt x="800372" y="1382991"/>
                </a:cubicBezTo>
                <a:cubicBezTo>
                  <a:pt x="817086" y="1386705"/>
                  <a:pt x="819918" y="1386690"/>
                  <a:pt x="838472" y="1389341"/>
                </a:cubicBezTo>
                <a:cubicBezTo>
                  <a:pt x="843764" y="1388283"/>
                  <a:pt x="850087" y="1389479"/>
                  <a:pt x="854347" y="1386166"/>
                </a:cubicBezTo>
                <a:cubicBezTo>
                  <a:pt x="860371" y="1381481"/>
                  <a:pt x="862814" y="1373466"/>
                  <a:pt x="867047" y="1367116"/>
                </a:cubicBezTo>
                <a:cubicBezTo>
                  <a:pt x="877110" y="1352022"/>
                  <a:pt x="872190" y="1361211"/>
                  <a:pt x="879747" y="1338541"/>
                </a:cubicBezTo>
                <a:cubicBezTo>
                  <a:pt x="880805" y="1335366"/>
                  <a:pt x="881066" y="1331801"/>
                  <a:pt x="882922" y="1329016"/>
                </a:cubicBezTo>
                <a:cubicBezTo>
                  <a:pt x="885039" y="1325841"/>
                  <a:pt x="887565" y="1322904"/>
                  <a:pt x="889272" y="1319491"/>
                </a:cubicBezTo>
                <a:cubicBezTo>
                  <a:pt x="890769" y="1316498"/>
                  <a:pt x="890822" y="1312892"/>
                  <a:pt x="892447" y="1309966"/>
                </a:cubicBezTo>
                <a:cubicBezTo>
                  <a:pt x="896153" y="1303295"/>
                  <a:pt x="900914" y="1297266"/>
                  <a:pt x="905147" y="1290916"/>
                </a:cubicBezTo>
                <a:lnTo>
                  <a:pt x="911497" y="1281391"/>
                </a:lnTo>
                <a:cubicBezTo>
                  <a:pt x="913614" y="1278216"/>
                  <a:pt x="914227" y="1273073"/>
                  <a:pt x="917847" y="1271866"/>
                </a:cubicBezTo>
                <a:lnTo>
                  <a:pt x="927372" y="1268691"/>
                </a:lnTo>
                <a:cubicBezTo>
                  <a:pt x="947478" y="1272042"/>
                  <a:pt x="960538" y="1273178"/>
                  <a:pt x="978172" y="1278216"/>
                </a:cubicBezTo>
                <a:cubicBezTo>
                  <a:pt x="981390" y="1279135"/>
                  <a:pt x="984522" y="1280333"/>
                  <a:pt x="987697" y="1281391"/>
                </a:cubicBezTo>
                <a:cubicBezTo>
                  <a:pt x="989814" y="1287741"/>
                  <a:pt x="990334" y="1294872"/>
                  <a:pt x="994047" y="1300441"/>
                </a:cubicBezTo>
                <a:cubicBezTo>
                  <a:pt x="996164" y="1303616"/>
                  <a:pt x="998690" y="1306553"/>
                  <a:pt x="1000397" y="1309966"/>
                </a:cubicBezTo>
                <a:cubicBezTo>
                  <a:pt x="1001894" y="1312959"/>
                  <a:pt x="1001947" y="1316565"/>
                  <a:pt x="1003572" y="1319491"/>
                </a:cubicBezTo>
                <a:cubicBezTo>
                  <a:pt x="1007278" y="1326162"/>
                  <a:pt x="1013859" y="1331301"/>
                  <a:pt x="1016272" y="1338541"/>
                </a:cubicBezTo>
                <a:lnTo>
                  <a:pt x="1022622" y="1357591"/>
                </a:lnTo>
                <a:cubicBezTo>
                  <a:pt x="1023680" y="1360766"/>
                  <a:pt x="1023941" y="1364331"/>
                  <a:pt x="1025797" y="1367116"/>
                </a:cubicBezTo>
                <a:cubicBezTo>
                  <a:pt x="1027914" y="1370291"/>
                  <a:pt x="1030597" y="1373154"/>
                  <a:pt x="1032147" y="1376641"/>
                </a:cubicBezTo>
                <a:cubicBezTo>
                  <a:pt x="1034865" y="1382758"/>
                  <a:pt x="1034784" y="1390122"/>
                  <a:pt x="1038497" y="1395691"/>
                </a:cubicBezTo>
                <a:cubicBezTo>
                  <a:pt x="1040614" y="1398866"/>
                  <a:pt x="1043297" y="1401729"/>
                  <a:pt x="1044847" y="1405216"/>
                </a:cubicBezTo>
                <a:cubicBezTo>
                  <a:pt x="1047565" y="1411333"/>
                  <a:pt x="1047484" y="1418697"/>
                  <a:pt x="1051197" y="1424266"/>
                </a:cubicBezTo>
                <a:cubicBezTo>
                  <a:pt x="1055430" y="1430616"/>
                  <a:pt x="1061484" y="1436076"/>
                  <a:pt x="1063897" y="1443316"/>
                </a:cubicBezTo>
                <a:cubicBezTo>
                  <a:pt x="1064955" y="1446491"/>
                  <a:pt x="1064705" y="1450474"/>
                  <a:pt x="1067072" y="1452841"/>
                </a:cubicBezTo>
                <a:cubicBezTo>
                  <a:pt x="1069439" y="1455208"/>
                  <a:pt x="1073604" y="1454519"/>
                  <a:pt x="1076597" y="1456016"/>
                </a:cubicBezTo>
                <a:cubicBezTo>
                  <a:pt x="1080010" y="1457723"/>
                  <a:pt x="1082947" y="1460249"/>
                  <a:pt x="1086122" y="1462366"/>
                </a:cubicBezTo>
                <a:cubicBezTo>
                  <a:pt x="1093530" y="1461308"/>
                  <a:pt x="1100905" y="1459974"/>
                  <a:pt x="1108347" y="1459191"/>
                </a:cubicBezTo>
                <a:cubicBezTo>
                  <a:pt x="1121021" y="1457857"/>
                  <a:pt x="1133781" y="1457423"/>
                  <a:pt x="1146447" y="1456016"/>
                </a:cubicBezTo>
                <a:cubicBezTo>
                  <a:pt x="1155534" y="1455006"/>
                  <a:pt x="1168923" y="1452448"/>
                  <a:pt x="1178197" y="1449666"/>
                </a:cubicBezTo>
                <a:cubicBezTo>
                  <a:pt x="1184608" y="1447743"/>
                  <a:pt x="1191678" y="1447029"/>
                  <a:pt x="1197247" y="1443316"/>
                </a:cubicBezTo>
                <a:lnTo>
                  <a:pt x="1206772" y="1436966"/>
                </a:lnTo>
                <a:cubicBezTo>
                  <a:pt x="1208889" y="1433791"/>
                  <a:pt x="1210424" y="1430139"/>
                  <a:pt x="1213122" y="1427441"/>
                </a:cubicBezTo>
                <a:cubicBezTo>
                  <a:pt x="1224279" y="1416284"/>
                  <a:pt x="1227880" y="1421839"/>
                  <a:pt x="1244872" y="1424266"/>
                </a:cubicBezTo>
                <a:cubicBezTo>
                  <a:pt x="1252189" y="1423047"/>
                  <a:pt x="1265631" y="1421824"/>
                  <a:pt x="1273447" y="1417916"/>
                </a:cubicBezTo>
                <a:cubicBezTo>
                  <a:pt x="1287062" y="1411109"/>
                  <a:pt x="1279858" y="1411872"/>
                  <a:pt x="1292497" y="1402041"/>
                </a:cubicBezTo>
                <a:cubicBezTo>
                  <a:pt x="1298521" y="1397356"/>
                  <a:pt x="1304307" y="1391754"/>
                  <a:pt x="1311547" y="1389341"/>
                </a:cubicBezTo>
                <a:lnTo>
                  <a:pt x="1340122" y="1379816"/>
                </a:lnTo>
                <a:cubicBezTo>
                  <a:pt x="1343297" y="1378758"/>
                  <a:pt x="1346400" y="1377453"/>
                  <a:pt x="1349647" y="1376641"/>
                </a:cubicBezTo>
                <a:cubicBezTo>
                  <a:pt x="1358762" y="1374362"/>
                  <a:pt x="1373667" y="1370981"/>
                  <a:pt x="1381397" y="1367116"/>
                </a:cubicBezTo>
                <a:cubicBezTo>
                  <a:pt x="1385630" y="1364999"/>
                  <a:pt x="1389665" y="1362428"/>
                  <a:pt x="1394097" y="1360766"/>
                </a:cubicBezTo>
                <a:cubicBezTo>
                  <a:pt x="1398183" y="1359234"/>
                  <a:pt x="1402601" y="1358790"/>
                  <a:pt x="1406797" y="1357591"/>
                </a:cubicBezTo>
                <a:cubicBezTo>
                  <a:pt x="1410015" y="1356672"/>
                  <a:pt x="1413104" y="1355335"/>
                  <a:pt x="1416322" y="1354416"/>
                </a:cubicBezTo>
                <a:cubicBezTo>
                  <a:pt x="1444229" y="1346443"/>
                  <a:pt x="1415709" y="1355679"/>
                  <a:pt x="1438547" y="1348066"/>
                </a:cubicBezTo>
                <a:cubicBezTo>
                  <a:pt x="1447014" y="1349124"/>
                  <a:pt x="1456025" y="1348072"/>
                  <a:pt x="1463947" y="1351241"/>
                </a:cubicBezTo>
                <a:cubicBezTo>
                  <a:pt x="1467490" y="1352658"/>
                  <a:pt x="1467599" y="1358068"/>
                  <a:pt x="1470297" y="1360766"/>
                </a:cubicBezTo>
                <a:cubicBezTo>
                  <a:pt x="1476452" y="1366921"/>
                  <a:pt x="1481600" y="1367709"/>
                  <a:pt x="1489347" y="1370291"/>
                </a:cubicBezTo>
                <a:cubicBezTo>
                  <a:pt x="1506112" y="1364703"/>
                  <a:pt x="1497016" y="1369901"/>
                  <a:pt x="1511572" y="1348066"/>
                </a:cubicBezTo>
                <a:cubicBezTo>
                  <a:pt x="1513689" y="1344891"/>
                  <a:pt x="1516715" y="1342161"/>
                  <a:pt x="1517922" y="1338541"/>
                </a:cubicBezTo>
                <a:lnTo>
                  <a:pt x="1524272" y="1319491"/>
                </a:lnTo>
                <a:cubicBezTo>
                  <a:pt x="1516160" y="1295156"/>
                  <a:pt x="1524828" y="1323660"/>
                  <a:pt x="1517922" y="1271866"/>
                </a:cubicBezTo>
                <a:cubicBezTo>
                  <a:pt x="1517480" y="1268549"/>
                  <a:pt x="1515805" y="1265516"/>
                  <a:pt x="1514747" y="1262341"/>
                </a:cubicBezTo>
                <a:cubicBezTo>
                  <a:pt x="1515805" y="1255991"/>
                  <a:pt x="1513900" y="1248318"/>
                  <a:pt x="1517922" y="1243291"/>
                </a:cubicBezTo>
                <a:cubicBezTo>
                  <a:pt x="1520013" y="1240678"/>
                  <a:pt x="1524454" y="1244969"/>
                  <a:pt x="1527447" y="1246466"/>
                </a:cubicBezTo>
                <a:cubicBezTo>
                  <a:pt x="1530860" y="1248173"/>
                  <a:pt x="1533270" y="1251891"/>
                  <a:pt x="1536972" y="1252816"/>
                </a:cubicBezTo>
                <a:cubicBezTo>
                  <a:pt x="1546269" y="1255140"/>
                  <a:pt x="1556047" y="1254724"/>
                  <a:pt x="1565547" y="1255991"/>
                </a:cubicBezTo>
                <a:cubicBezTo>
                  <a:pt x="1571928" y="1256842"/>
                  <a:pt x="1578247" y="1258108"/>
                  <a:pt x="1584597" y="1259166"/>
                </a:cubicBezTo>
                <a:cubicBezTo>
                  <a:pt x="1590947" y="1258108"/>
                  <a:pt x="1597402" y="1257552"/>
                  <a:pt x="1603647" y="1255991"/>
                </a:cubicBezTo>
                <a:cubicBezTo>
                  <a:pt x="1610141" y="1254368"/>
                  <a:pt x="1616347" y="1251758"/>
                  <a:pt x="1622697" y="1249641"/>
                </a:cubicBezTo>
                <a:lnTo>
                  <a:pt x="1641747" y="1243291"/>
                </a:lnTo>
                <a:lnTo>
                  <a:pt x="1651272" y="1240116"/>
                </a:lnTo>
                <a:cubicBezTo>
                  <a:pt x="1654447" y="1239058"/>
                  <a:pt x="1658012" y="1238797"/>
                  <a:pt x="1660797" y="1236941"/>
                </a:cubicBezTo>
                <a:lnTo>
                  <a:pt x="1689372" y="1217891"/>
                </a:lnTo>
                <a:lnTo>
                  <a:pt x="1698897" y="1211541"/>
                </a:lnTo>
                <a:cubicBezTo>
                  <a:pt x="1702072" y="1209424"/>
                  <a:pt x="1705009" y="1206898"/>
                  <a:pt x="1708422" y="1205191"/>
                </a:cubicBezTo>
                <a:cubicBezTo>
                  <a:pt x="1712655" y="1203074"/>
                  <a:pt x="1717271" y="1201592"/>
                  <a:pt x="1721122" y="1198841"/>
                </a:cubicBezTo>
                <a:cubicBezTo>
                  <a:pt x="1724776" y="1196231"/>
                  <a:pt x="1726911" y="1191807"/>
                  <a:pt x="1730647" y="1189316"/>
                </a:cubicBezTo>
                <a:cubicBezTo>
                  <a:pt x="1733432" y="1187460"/>
                  <a:pt x="1737179" y="1187638"/>
                  <a:pt x="1740172" y="1186141"/>
                </a:cubicBezTo>
                <a:cubicBezTo>
                  <a:pt x="1744037" y="1184209"/>
                  <a:pt x="1760599" y="1171884"/>
                  <a:pt x="1762397" y="1170266"/>
                </a:cubicBezTo>
                <a:cubicBezTo>
                  <a:pt x="1769072" y="1164259"/>
                  <a:pt x="1772928" y="1154056"/>
                  <a:pt x="1781447" y="1151216"/>
                </a:cubicBezTo>
                <a:lnTo>
                  <a:pt x="1790972" y="1148041"/>
                </a:lnTo>
                <a:cubicBezTo>
                  <a:pt x="1794147" y="1144866"/>
                  <a:pt x="1796953" y="1141273"/>
                  <a:pt x="1800497" y="1138516"/>
                </a:cubicBezTo>
                <a:cubicBezTo>
                  <a:pt x="1806521" y="1133831"/>
                  <a:pt x="1813197" y="1130049"/>
                  <a:pt x="1819547" y="1125816"/>
                </a:cubicBezTo>
                <a:cubicBezTo>
                  <a:pt x="1822722" y="1123699"/>
                  <a:pt x="1826374" y="1122164"/>
                  <a:pt x="1829072" y="1119466"/>
                </a:cubicBezTo>
                <a:cubicBezTo>
                  <a:pt x="1832247" y="1116291"/>
                  <a:pt x="1835722" y="1113390"/>
                  <a:pt x="1838597" y="1109941"/>
                </a:cubicBezTo>
                <a:cubicBezTo>
                  <a:pt x="1841040" y="1107010"/>
                  <a:pt x="1841967" y="1102800"/>
                  <a:pt x="1844947" y="1100416"/>
                </a:cubicBezTo>
                <a:cubicBezTo>
                  <a:pt x="1847560" y="1098325"/>
                  <a:pt x="1851297" y="1098299"/>
                  <a:pt x="1854472" y="1097241"/>
                </a:cubicBezTo>
                <a:cubicBezTo>
                  <a:pt x="1869393" y="1082320"/>
                  <a:pt x="1860261" y="1090207"/>
                  <a:pt x="1883047" y="1075016"/>
                </a:cubicBezTo>
                <a:lnTo>
                  <a:pt x="1892572" y="1068666"/>
                </a:lnTo>
                <a:cubicBezTo>
                  <a:pt x="1910770" y="1041369"/>
                  <a:pt x="1888952" y="1075906"/>
                  <a:pt x="1902097" y="1049616"/>
                </a:cubicBezTo>
                <a:cubicBezTo>
                  <a:pt x="1908947" y="1035916"/>
                  <a:pt x="1908430" y="1044931"/>
                  <a:pt x="1911622" y="1030566"/>
                </a:cubicBezTo>
                <a:cubicBezTo>
                  <a:pt x="1913019" y="1024282"/>
                  <a:pt x="1913448" y="1017811"/>
                  <a:pt x="1914797" y="1011516"/>
                </a:cubicBezTo>
                <a:cubicBezTo>
                  <a:pt x="1916626" y="1002982"/>
                  <a:pt x="1919030" y="994583"/>
                  <a:pt x="1921147" y="986116"/>
                </a:cubicBezTo>
                <a:cubicBezTo>
                  <a:pt x="1922205" y="981883"/>
                  <a:pt x="1923705" y="977736"/>
                  <a:pt x="1924322" y="973416"/>
                </a:cubicBezTo>
                <a:cubicBezTo>
                  <a:pt x="1925380" y="966008"/>
                  <a:pt x="1926330" y="958583"/>
                  <a:pt x="1927497" y="951191"/>
                </a:cubicBezTo>
                <a:cubicBezTo>
                  <a:pt x="1929578" y="938008"/>
                  <a:pt x="1935222" y="907063"/>
                  <a:pt x="1937022" y="890866"/>
                </a:cubicBezTo>
                <a:cubicBezTo>
                  <a:pt x="1939782" y="866024"/>
                  <a:pt x="1938321" y="860268"/>
                  <a:pt x="1943372" y="840066"/>
                </a:cubicBezTo>
                <a:cubicBezTo>
                  <a:pt x="1944184" y="836819"/>
                  <a:pt x="1943824" y="832486"/>
                  <a:pt x="1946547" y="830541"/>
                </a:cubicBezTo>
                <a:cubicBezTo>
                  <a:pt x="1951994" y="826650"/>
                  <a:pt x="1959247" y="826308"/>
                  <a:pt x="1965597" y="824191"/>
                </a:cubicBezTo>
                <a:lnTo>
                  <a:pt x="1994172" y="814666"/>
                </a:lnTo>
                <a:cubicBezTo>
                  <a:pt x="1997347" y="813608"/>
                  <a:pt x="2000450" y="812303"/>
                  <a:pt x="2003697" y="811491"/>
                </a:cubicBezTo>
                <a:lnTo>
                  <a:pt x="2016397" y="808316"/>
                </a:lnTo>
                <a:cubicBezTo>
                  <a:pt x="2015339" y="805141"/>
                  <a:pt x="2013222" y="802138"/>
                  <a:pt x="2013222" y="798791"/>
                </a:cubicBezTo>
                <a:cubicBezTo>
                  <a:pt x="2013222" y="796756"/>
                  <a:pt x="2018075" y="779560"/>
                  <a:pt x="2019572" y="776566"/>
                </a:cubicBezTo>
                <a:cubicBezTo>
                  <a:pt x="2021279" y="773153"/>
                  <a:pt x="2024372" y="770528"/>
                  <a:pt x="2025922" y="767041"/>
                </a:cubicBezTo>
                <a:cubicBezTo>
                  <a:pt x="2028640" y="760924"/>
                  <a:pt x="2032272" y="747991"/>
                  <a:pt x="2032272" y="747991"/>
                </a:cubicBezTo>
                <a:lnTo>
                  <a:pt x="2019572" y="709891"/>
                </a:lnTo>
                <a:lnTo>
                  <a:pt x="2016397" y="700366"/>
                </a:lnTo>
                <a:lnTo>
                  <a:pt x="2013222" y="690841"/>
                </a:lnTo>
                <a:cubicBezTo>
                  <a:pt x="2017227" y="658799"/>
                  <a:pt x="2013699" y="673536"/>
                  <a:pt x="2022747" y="646391"/>
                </a:cubicBezTo>
                <a:lnTo>
                  <a:pt x="2025922" y="636866"/>
                </a:lnTo>
                <a:cubicBezTo>
                  <a:pt x="2024229" y="631786"/>
                  <a:pt x="2023382" y="620779"/>
                  <a:pt x="2013222" y="624166"/>
                </a:cubicBezTo>
                <a:cubicBezTo>
                  <a:pt x="1987860" y="632620"/>
                  <a:pt x="2001084" y="635433"/>
                  <a:pt x="1984647" y="646391"/>
                </a:cubicBezTo>
                <a:cubicBezTo>
                  <a:pt x="1981862" y="648247"/>
                  <a:pt x="1978048" y="647941"/>
                  <a:pt x="1975122" y="649566"/>
                </a:cubicBezTo>
                <a:cubicBezTo>
                  <a:pt x="1968451" y="653272"/>
                  <a:pt x="1963312" y="659853"/>
                  <a:pt x="1956072" y="662266"/>
                </a:cubicBezTo>
                <a:cubicBezTo>
                  <a:pt x="1942927" y="666648"/>
                  <a:pt x="1949332" y="663585"/>
                  <a:pt x="1937022" y="671791"/>
                </a:cubicBezTo>
                <a:cubicBezTo>
                  <a:pt x="1938080" y="674966"/>
                  <a:pt x="1940197" y="677969"/>
                  <a:pt x="1940197" y="681316"/>
                </a:cubicBezTo>
                <a:cubicBezTo>
                  <a:pt x="1940197" y="691197"/>
                  <a:pt x="1939279" y="705535"/>
                  <a:pt x="1930672" y="713066"/>
                </a:cubicBezTo>
                <a:cubicBezTo>
                  <a:pt x="1924929" y="718092"/>
                  <a:pt x="1917018" y="720370"/>
                  <a:pt x="1911622" y="725766"/>
                </a:cubicBezTo>
                <a:cubicBezTo>
                  <a:pt x="1908447" y="728941"/>
                  <a:pt x="1905641" y="732534"/>
                  <a:pt x="1902097" y="735291"/>
                </a:cubicBezTo>
                <a:cubicBezTo>
                  <a:pt x="1896073" y="739976"/>
                  <a:pt x="1883047" y="747991"/>
                  <a:pt x="1883047" y="747991"/>
                </a:cubicBezTo>
                <a:cubicBezTo>
                  <a:pt x="1880930" y="751166"/>
                  <a:pt x="1878200" y="754009"/>
                  <a:pt x="1876697" y="757516"/>
                </a:cubicBezTo>
                <a:cubicBezTo>
                  <a:pt x="1874978" y="761527"/>
                  <a:pt x="1876874" y="767422"/>
                  <a:pt x="1873522" y="770216"/>
                </a:cubicBezTo>
                <a:cubicBezTo>
                  <a:pt x="1869376" y="773671"/>
                  <a:pt x="1862882" y="772082"/>
                  <a:pt x="1857647" y="773391"/>
                </a:cubicBezTo>
                <a:cubicBezTo>
                  <a:pt x="1854400" y="774203"/>
                  <a:pt x="1851115" y="775069"/>
                  <a:pt x="1848122" y="776566"/>
                </a:cubicBezTo>
                <a:cubicBezTo>
                  <a:pt x="1836298" y="782478"/>
                  <a:pt x="1839605" y="783664"/>
                  <a:pt x="1829072" y="792441"/>
                </a:cubicBezTo>
                <a:cubicBezTo>
                  <a:pt x="1826141" y="794884"/>
                  <a:pt x="1822383" y="796238"/>
                  <a:pt x="1819547" y="798791"/>
                </a:cubicBezTo>
                <a:cubicBezTo>
                  <a:pt x="1790616" y="824829"/>
                  <a:pt x="1808648" y="817241"/>
                  <a:pt x="1787797" y="824191"/>
                </a:cubicBezTo>
                <a:cubicBezTo>
                  <a:pt x="1769599" y="851488"/>
                  <a:pt x="1793830" y="819364"/>
                  <a:pt x="1771922" y="836891"/>
                </a:cubicBezTo>
                <a:cubicBezTo>
                  <a:pt x="1768942" y="839275"/>
                  <a:pt x="1768808" y="844394"/>
                  <a:pt x="1765572" y="846416"/>
                </a:cubicBezTo>
                <a:cubicBezTo>
                  <a:pt x="1759896" y="849964"/>
                  <a:pt x="1752509" y="849773"/>
                  <a:pt x="1746522" y="852766"/>
                </a:cubicBezTo>
                <a:cubicBezTo>
                  <a:pt x="1733384" y="859335"/>
                  <a:pt x="1730465" y="861543"/>
                  <a:pt x="1714772" y="865466"/>
                </a:cubicBezTo>
                <a:cubicBezTo>
                  <a:pt x="1706305" y="867583"/>
                  <a:pt x="1697930" y="870104"/>
                  <a:pt x="1689372" y="871816"/>
                </a:cubicBezTo>
                <a:cubicBezTo>
                  <a:pt x="1678789" y="873933"/>
                  <a:pt x="1667861" y="874753"/>
                  <a:pt x="1657622" y="878166"/>
                </a:cubicBezTo>
                <a:cubicBezTo>
                  <a:pt x="1619129" y="890997"/>
                  <a:pt x="1658001" y="879140"/>
                  <a:pt x="1619522" y="887691"/>
                </a:cubicBezTo>
                <a:cubicBezTo>
                  <a:pt x="1616255" y="888417"/>
                  <a:pt x="1613279" y="890210"/>
                  <a:pt x="1609997" y="890866"/>
                </a:cubicBezTo>
                <a:cubicBezTo>
                  <a:pt x="1583251" y="896215"/>
                  <a:pt x="1548635" y="895998"/>
                  <a:pt x="1524272" y="897216"/>
                </a:cubicBezTo>
                <a:cubicBezTo>
                  <a:pt x="1507339" y="896158"/>
                  <a:pt x="1489987" y="897927"/>
                  <a:pt x="1473472" y="894041"/>
                </a:cubicBezTo>
                <a:cubicBezTo>
                  <a:pt x="1470214" y="893274"/>
                  <a:pt x="1471178" y="887745"/>
                  <a:pt x="1470297" y="884516"/>
                </a:cubicBezTo>
                <a:cubicBezTo>
                  <a:pt x="1468001" y="876096"/>
                  <a:pt x="1466707" y="867395"/>
                  <a:pt x="1463947" y="859116"/>
                </a:cubicBezTo>
                <a:cubicBezTo>
                  <a:pt x="1462889" y="855941"/>
                  <a:pt x="1462397" y="852517"/>
                  <a:pt x="1460772" y="849591"/>
                </a:cubicBezTo>
                <a:cubicBezTo>
                  <a:pt x="1457066" y="842920"/>
                  <a:pt x="1455476" y="832392"/>
                  <a:pt x="1448072" y="830541"/>
                </a:cubicBezTo>
                <a:lnTo>
                  <a:pt x="1422672" y="824191"/>
                </a:lnTo>
                <a:cubicBezTo>
                  <a:pt x="1419497" y="821016"/>
                  <a:pt x="1415328" y="818591"/>
                  <a:pt x="1413147" y="814666"/>
                </a:cubicBezTo>
                <a:cubicBezTo>
                  <a:pt x="1409896" y="808815"/>
                  <a:pt x="1408914" y="801966"/>
                  <a:pt x="1406797" y="795616"/>
                </a:cubicBezTo>
                <a:lnTo>
                  <a:pt x="1403622" y="786091"/>
                </a:lnTo>
                <a:cubicBezTo>
                  <a:pt x="1399629" y="774113"/>
                  <a:pt x="1398664" y="768433"/>
                  <a:pt x="1387747" y="757516"/>
                </a:cubicBezTo>
                <a:cubicBezTo>
                  <a:pt x="1381999" y="751768"/>
                  <a:pt x="1369370" y="736649"/>
                  <a:pt x="1359172" y="732116"/>
                </a:cubicBezTo>
                <a:cubicBezTo>
                  <a:pt x="1351042" y="728503"/>
                  <a:pt x="1333754" y="723496"/>
                  <a:pt x="1324247" y="722591"/>
                </a:cubicBezTo>
                <a:cubicBezTo>
                  <a:pt x="1307357" y="720982"/>
                  <a:pt x="1290359" y="720769"/>
                  <a:pt x="1273447" y="719416"/>
                </a:cubicBezTo>
                <a:cubicBezTo>
                  <a:pt x="1255259" y="717961"/>
                  <a:pt x="1240441" y="715608"/>
                  <a:pt x="1222647" y="713066"/>
                </a:cubicBezTo>
                <a:cubicBezTo>
                  <a:pt x="1182430" y="714124"/>
                  <a:pt x="1142228" y="716241"/>
                  <a:pt x="1101997" y="716241"/>
                </a:cubicBezTo>
                <a:cubicBezTo>
                  <a:pt x="1083974" y="716241"/>
                  <a:pt x="1063891" y="721611"/>
                  <a:pt x="1048022" y="713066"/>
                </a:cubicBezTo>
                <a:cubicBezTo>
                  <a:pt x="1041302" y="709448"/>
                  <a:pt x="1058309" y="701256"/>
                  <a:pt x="1060722" y="694016"/>
                </a:cubicBezTo>
                <a:cubicBezTo>
                  <a:pt x="1061780" y="690841"/>
                  <a:pt x="1061806" y="687104"/>
                  <a:pt x="1063897" y="684491"/>
                </a:cubicBezTo>
                <a:cubicBezTo>
                  <a:pt x="1066281" y="681511"/>
                  <a:pt x="1070247" y="680258"/>
                  <a:pt x="1073422" y="678141"/>
                </a:cubicBezTo>
                <a:cubicBezTo>
                  <a:pt x="1096113" y="644104"/>
                  <a:pt x="1060776" y="695761"/>
                  <a:pt x="1089297" y="659091"/>
                </a:cubicBezTo>
                <a:cubicBezTo>
                  <a:pt x="1093982" y="653067"/>
                  <a:pt x="1097764" y="646391"/>
                  <a:pt x="1101997" y="640041"/>
                </a:cubicBezTo>
                <a:cubicBezTo>
                  <a:pt x="1104114" y="636866"/>
                  <a:pt x="1107140" y="634136"/>
                  <a:pt x="1108347" y="630516"/>
                </a:cubicBezTo>
                <a:lnTo>
                  <a:pt x="1114697" y="611466"/>
                </a:lnTo>
                <a:cubicBezTo>
                  <a:pt x="1113639" y="602999"/>
                  <a:pt x="1113767" y="594298"/>
                  <a:pt x="1111522" y="586066"/>
                </a:cubicBezTo>
                <a:cubicBezTo>
                  <a:pt x="1110518" y="582385"/>
                  <a:pt x="1106879" y="579954"/>
                  <a:pt x="1105172" y="576541"/>
                </a:cubicBezTo>
                <a:cubicBezTo>
                  <a:pt x="1103675" y="573548"/>
                  <a:pt x="1103494" y="570009"/>
                  <a:pt x="1101997" y="567016"/>
                </a:cubicBezTo>
                <a:cubicBezTo>
                  <a:pt x="1100290" y="563603"/>
                  <a:pt x="1097354" y="560904"/>
                  <a:pt x="1095647" y="557491"/>
                </a:cubicBezTo>
                <a:cubicBezTo>
                  <a:pt x="1089857" y="545911"/>
                  <a:pt x="1094788" y="538927"/>
                  <a:pt x="1079772" y="528916"/>
                </a:cubicBezTo>
                <a:cubicBezTo>
                  <a:pt x="1071305" y="523272"/>
                  <a:pt x="1067304" y="521503"/>
                  <a:pt x="1060722" y="513041"/>
                </a:cubicBezTo>
                <a:cubicBezTo>
                  <a:pt x="1056037" y="507017"/>
                  <a:pt x="1052255" y="500341"/>
                  <a:pt x="1048022" y="493991"/>
                </a:cubicBezTo>
                <a:cubicBezTo>
                  <a:pt x="1045905" y="490816"/>
                  <a:pt x="1044847" y="486583"/>
                  <a:pt x="1041672" y="484466"/>
                </a:cubicBezTo>
                <a:lnTo>
                  <a:pt x="1032147" y="478116"/>
                </a:lnTo>
                <a:cubicBezTo>
                  <a:pt x="1024739" y="467003"/>
                  <a:pt x="1022622" y="461183"/>
                  <a:pt x="1006747" y="455891"/>
                </a:cubicBezTo>
                <a:cubicBezTo>
                  <a:pt x="1003572" y="454833"/>
                  <a:pt x="1000148" y="454341"/>
                  <a:pt x="997222" y="452716"/>
                </a:cubicBezTo>
                <a:cubicBezTo>
                  <a:pt x="990551" y="449010"/>
                  <a:pt x="984522" y="444249"/>
                  <a:pt x="978172" y="440016"/>
                </a:cubicBezTo>
                <a:lnTo>
                  <a:pt x="968647" y="433666"/>
                </a:lnTo>
                <a:cubicBezTo>
                  <a:pt x="960474" y="421407"/>
                  <a:pt x="962539" y="426818"/>
                  <a:pt x="959122" y="411441"/>
                </a:cubicBezTo>
                <a:cubicBezTo>
                  <a:pt x="957168" y="402649"/>
                  <a:pt x="957548" y="392402"/>
                  <a:pt x="949597" y="386041"/>
                </a:cubicBezTo>
                <a:cubicBezTo>
                  <a:pt x="946984" y="383950"/>
                  <a:pt x="943365" y="383465"/>
                  <a:pt x="940072" y="382866"/>
                </a:cubicBezTo>
                <a:cubicBezTo>
                  <a:pt x="931677" y="381340"/>
                  <a:pt x="923139" y="380749"/>
                  <a:pt x="914672" y="379691"/>
                </a:cubicBezTo>
                <a:cubicBezTo>
                  <a:pt x="911497" y="375458"/>
                  <a:pt x="908223" y="371297"/>
                  <a:pt x="905147" y="366991"/>
                </a:cubicBezTo>
                <a:cubicBezTo>
                  <a:pt x="902929" y="363886"/>
                  <a:pt x="901495" y="360164"/>
                  <a:pt x="898797" y="357466"/>
                </a:cubicBezTo>
                <a:cubicBezTo>
                  <a:pt x="896099" y="354768"/>
                  <a:pt x="892377" y="353334"/>
                  <a:pt x="889272" y="351116"/>
                </a:cubicBezTo>
                <a:cubicBezTo>
                  <a:pt x="884966" y="348040"/>
                  <a:pt x="880878" y="344667"/>
                  <a:pt x="876572" y="341591"/>
                </a:cubicBezTo>
                <a:cubicBezTo>
                  <a:pt x="866288" y="334245"/>
                  <a:pt x="866242" y="336180"/>
                  <a:pt x="857522" y="325716"/>
                </a:cubicBezTo>
                <a:cubicBezTo>
                  <a:pt x="846148" y="312067"/>
                  <a:pt x="855157" y="320985"/>
                  <a:pt x="847997" y="306666"/>
                </a:cubicBezTo>
                <a:cubicBezTo>
                  <a:pt x="846290" y="303253"/>
                  <a:pt x="843354" y="300554"/>
                  <a:pt x="841647" y="297141"/>
                </a:cubicBezTo>
                <a:cubicBezTo>
                  <a:pt x="840150" y="294148"/>
                  <a:pt x="840097" y="290542"/>
                  <a:pt x="838472" y="287616"/>
                </a:cubicBezTo>
                <a:cubicBezTo>
                  <a:pt x="834766" y="280945"/>
                  <a:pt x="830005" y="274916"/>
                  <a:pt x="825772" y="268566"/>
                </a:cubicBezTo>
                <a:cubicBezTo>
                  <a:pt x="823655" y="265391"/>
                  <a:pt x="822120" y="261739"/>
                  <a:pt x="819422" y="259041"/>
                </a:cubicBezTo>
                <a:lnTo>
                  <a:pt x="800372" y="239991"/>
                </a:lnTo>
                <a:cubicBezTo>
                  <a:pt x="797197" y="236816"/>
                  <a:pt x="795107" y="231886"/>
                  <a:pt x="790847" y="230466"/>
                </a:cubicBezTo>
                <a:cubicBezTo>
                  <a:pt x="787672" y="229408"/>
                  <a:pt x="784248" y="228916"/>
                  <a:pt x="781322" y="227291"/>
                </a:cubicBezTo>
                <a:cubicBezTo>
                  <a:pt x="774651" y="223585"/>
                  <a:pt x="762272" y="214591"/>
                  <a:pt x="762272" y="214591"/>
                </a:cubicBezTo>
                <a:cubicBezTo>
                  <a:pt x="760155" y="208241"/>
                  <a:pt x="751159" y="193954"/>
                  <a:pt x="759097" y="186016"/>
                </a:cubicBezTo>
                <a:cubicBezTo>
                  <a:pt x="761464" y="183649"/>
                  <a:pt x="765447" y="183899"/>
                  <a:pt x="768622" y="182841"/>
                </a:cubicBezTo>
                <a:cubicBezTo>
                  <a:pt x="766505" y="176491"/>
                  <a:pt x="765985" y="169360"/>
                  <a:pt x="762272" y="163791"/>
                </a:cubicBezTo>
                <a:cubicBezTo>
                  <a:pt x="754885" y="152710"/>
                  <a:pt x="750377" y="143251"/>
                  <a:pt x="740047" y="135216"/>
                </a:cubicBezTo>
                <a:cubicBezTo>
                  <a:pt x="734023" y="130531"/>
                  <a:pt x="728237" y="124929"/>
                  <a:pt x="720997" y="122516"/>
                </a:cubicBezTo>
                <a:lnTo>
                  <a:pt x="701947" y="116166"/>
                </a:lnTo>
                <a:lnTo>
                  <a:pt x="692422" y="112991"/>
                </a:lnTo>
                <a:cubicBezTo>
                  <a:pt x="689247" y="109816"/>
                  <a:pt x="686346" y="106341"/>
                  <a:pt x="682897" y="103466"/>
                </a:cubicBezTo>
                <a:cubicBezTo>
                  <a:pt x="679966" y="101023"/>
                  <a:pt x="675756" y="100096"/>
                  <a:pt x="673372" y="97116"/>
                </a:cubicBezTo>
                <a:cubicBezTo>
                  <a:pt x="660538" y="81074"/>
                  <a:pt x="681690" y="93679"/>
                  <a:pt x="663847" y="78066"/>
                </a:cubicBezTo>
                <a:cubicBezTo>
                  <a:pt x="658104" y="73040"/>
                  <a:pt x="651147" y="69599"/>
                  <a:pt x="644797" y="65366"/>
                </a:cubicBezTo>
                <a:lnTo>
                  <a:pt x="635272" y="59016"/>
                </a:lnTo>
                <a:cubicBezTo>
                  <a:pt x="632097" y="56899"/>
                  <a:pt x="629367" y="53873"/>
                  <a:pt x="625747" y="52666"/>
                </a:cubicBezTo>
                <a:cubicBezTo>
                  <a:pt x="622572" y="51608"/>
                  <a:pt x="619148" y="51116"/>
                  <a:pt x="616222" y="49491"/>
                </a:cubicBezTo>
                <a:cubicBezTo>
                  <a:pt x="609551" y="45785"/>
                  <a:pt x="603522" y="41024"/>
                  <a:pt x="597172" y="36791"/>
                </a:cubicBezTo>
                <a:cubicBezTo>
                  <a:pt x="593997" y="34674"/>
                  <a:pt x="591267" y="31648"/>
                  <a:pt x="587647" y="30441"/>
                </a:cubicBezTo>
                <a:cubicBezTo>
                  <a:pt x="584472" y="29383"/>
                  <a:pt x="581048" y="28891"/>
                  <a:pt x="578122" y="27266"/>
                </a:cubicBezTo>
                <a:cubicBezTo>
                  <a:pt x="571451" y="23560"/>
                  <a:pt x="559072" y="14566"/>
                  <a:pt x="559072" y="14566"/>
                </a:cubicBezTo>
                <a:cubicBezTo>
                  <a:pt x="551409" y="3072"/>
                  <a:pt x="547430" y="-3426"/>
                  <a:pt x="543197" y="1866"/>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56" name="Google Shape;1656;p75"/>
          <p:cNvSpPr/>
          <p:nvPr/>
        </p:nvSpPr>
        <p:spPr>
          <a:xfrm rot="444951">
            <a:off x="3632100" y="3797326"/>
            <a:ext cx="542259" cy="801806"/>
          </a:xfrm>
          <a:custGeom>
            <a:avLst/>
            <a:gdLst/>
            <a:ahLst/>
            <a:cxnLst/>
            <a:rect l="l" t="t" r="r" b="b"/>
            <a:pathLst>
              <a:path w="682823" h="1009650" extrusionOk="0">
                <a:moveTo>
                  <a:pt x="28773" y="314325"/>
                </a:moveTo>
                <a:cubicBezTo>
                  <a:pt x="27715" y="331258"/>
                  <a:pt x="27374" y="348252"/>
                  <a:pt x="25598" y="365125"/>
                </a:cubicBezTo>
                <a:cubicBezTo>
                  <a:pt x="25248" y="368453"/>
                  <a:pt x="24514" y="372037"/>
                  <a:pt x="22423" y="374650"/>
                </a:cubicBezTo>
                <a:cubicBezTo>
                  <a:pt x="20039" y="377630"/>
                  <a:pt x="16073" y="378883"/>
                  <a:pt x="12898" y="381000"/>
                </a:cubicBezTo>
                <a:cubicBezTo>
                  <a:pt x="8536" y="387543"/>
                  <a:pt x="-6686" y="399516"/>
                  <a:pt x="3373" y="409575"/>
                </a:cubicBezTo>
                <a:cubicBezTo>
                  <a:pt x="8769" y="414971"/>
                  <a:pt x="22423" y="422275"/>
                  <a:pt x="22423" y="422275"/>
                </a:cubicBezTo>
                <a:cubicBezTo>
                  <a:pt x="21365" y="425450"/>
                  <a:pt x="19248" y="428453"/>
                  <a:pt x="19248" y="431800"/>
                </a:cubicBezTo>
                <a:cubicBezTo>
                  <a:pt x="19248" y="444500"/>
                  <a:pt x="23481" y="440267"/>
                  <a:pt x="31948" y="444500"/>
                </a:cubicBezTo>
                <a:cubicBezTo>
                  <a:pt x="35361" y="446207"/>
                  <a:pt x="38298" y="448733"/>
                  <a:pt x="41473" y="450850"/>
                </a:cubicBezTo>
                <a:cubicBezTo>
                  <a:pt x="50557" y="478102"/>
                  <a:pt x="36647" y="434723"/>
                  <a:pt x="47823" y="479425"/>
                </a:cubicBezTo>
                <a:cubicBezTo>
                  <a:pt x="49446" y="485919"/>
                  <a:pt x="50460" y="492906"/>
                  <a:pt x="54173" y="498475"/>
                </a:cubicBezTo>
                <a:lnTo>
                  <a:pt x="66873" y="517525"/>
                </a:lnTo>
                <a:cubicBezTo>
                  <a:pt x="68990" y="520700"/>
                  <a:pt x="70525" y="524352"/>
                  <a:pt x="73223" y="527050"/>
                </a:cubicBezTo>
                <a:cubicBezTo>
                  <a:pt x="76398" y="530225"/>
                  <a:pt x="79873" y="533126"/>
                  <a:pt x="82748" y="536575"/>
                </a:cubicBezTo>
                <a:cubicBezTo>
                  <a:pt x="104850" y="563097"/>
                  <a:pt x="70796" y="527798"/>
                  <a:pt x="98623" y="555625"/>
                </a:cubicBezTo>
                <a:cubicBezTo>
                  <a:pt x="101205" y="563372"/>
                  <a:pt x="101993" y="568520"/>
                  <a:pt x="108148" y="574675"/>
                </a:cubicBezTo>
                <a:cubicBezTo>
                  <a:pt x="110846" y="577373"/>
                  <a:pt x="114498" y="578908"/>
                  <a:pt x="117673" y="581025"/>
                </a:cubicBezTo>
                <a:lnTo>
                  <a:pt x="136723" y="609600"/>
                </a:lnTo>
                <a:lnTo>
                  <a:pt x="143073" y="619125"/>
                </a:lnTo>
                <a:cubicBezTo>
                  <a:pt x="142015" y="622300"/>
                  <a:pt x="138273" y="625724"/>
                  <a:pt x="139898" y="628650"/>
                </a:cubicBezTo>
                <a:cubicBezTo>
                  <a:pt x="144259" y="636500"/>
                  <a:pt x="152598" y="641350"/>
                  <a:pt x="158948" y="647700"/>
                </a:cubicBezTo>
                <a:cubicBezTo>
                  <a:pt x="186775" y="675527"/>
                  <a:pt x="152721" y="640228"/>
                  <a:pt x="174823" y="666750"/>
                </a:cubicBezTo>
                <a:cubicBezTo>
                  <a:pt x="195195" y="691196"/>
                  <a:pt x="174932" y="662151"/>
                  <a:pt x="190698" y="685800"/>
                </a:cubicBezTo>
                <a:cubicBezTo>
                  <a:pt x="194318" y="740104"/>
                  <a:pt x="188842" y="718331"/>
                  <a:pt x="200223" y="752475"/>
                </a:cubicBezTo>
                <a:cubicBezTo>
                  <a:pt x="201281" y="755650"/>
                  <a:pt x="201542" y="759215"/>
                  <a:pt x="203398" y="762000"/>
                </a:cubicBezTo>
                <a:lnTo>
                  <a:pt x="216098" y="781050"/>
                </a:lnTo>
                <a:cubicBezTo>
                  <a:pt x="218215" y="784225"/>
                  <a:pt x="221241" y="786955"/>
                  <a:pt x="222448" y="790575"/>
                </a:cubicBezTo>
                <a:cubicBezTo>
                  <a:pt x="223506" y="793750"/>
                  <a:pt x="223998" y="797174"/>
                  <a:pt x="225623" y="800100"/>
                </a:cubicBezTo>
                <a:cubicBezTo>
                  <a:pt x="229329" y="806771"/>
                  <a:pt x="235910" y="811910"/>
                  <a:pt x="238323" y="819150"/>
                </a:cubicBezTo>
                <a:cubicBezTo>
                  <a:pt x="240440" y="825500"/>
                  <a:pt x="239940" y="833467"/>
                  <a:pt x="244673" y="838200"/>
                </a:cubicBezTo>
                <a:cubicBezTo>
                  <a:pt x="251023" y="844550"/>
                  <a:pt x="258742" y="849778"/>
                  <a:pt x="263723" y="857250"/>
                </a:cubicBezTo>
                <a:cubicBezTo>
                  <a:pt x="267956" y="863600"/>
                  <a:pt x="271027" y="870904"/>
                  <a:pt x="276423" y="876300"/>
                </a:cubicBezTo>
                <a:cubicBezTo>
                  <a:pt x="282773" y="882650"/>
                  <a:pt x="290492" y="887878"/>
                  <a:pt x="295473" y="895350"/>
                </a:cubicBezTo>
                <a:cubicBezTo>
                  <a:pt x="318164" y="929387"/>
                  <a:pt x="282827" y="877730"/>
                  <a:pt x="311348" y="914400"/>
                </a:cubicBezTo>
                <a:cubicBezTo>
                  <a:pt x="316033" y="920424"/>
                  <a:pt x="319815" y="927100"/>
                  <a:pt x="324048" y="933450"/>
                </a:cubicBezTo>
                <a:cubicBezTo>
                  <a:pt x="326165" y="936625"/>
                  <a:pt x="327700" y="940277"/>
                  <a:pt x="330398" y="942975"/>
                </a:cubicBezTo>
                <a:cubicBezTo>
                  <a:pt x="333573" y="946150"/>
                  <a:pt x="337048" y="949051"/>
                  <a:pt x="339923" y="952500"/>
                </a:cubicBezTo>
                <a:cubicBezTo>
                  <a:pt x="350970" y="965757"/>
                  <a:pt x="340161" y="959988"/>
                  <a:pt x="355798" y="965200"/>
                </a:cubicBezTo>
                <a:cubicBezTo>
                  <a:pt x="356856" y="962025"/>
                  <a:pt x="358656" y="959007"/>
                  <a:pt x="358973" y="955675"/>
                </a:cubicBezTo>
                <a:cubicBezTo>
                  <a:pt x="360782" y="936682"/>
                  <a:pt x="356363" y="916706"/>
                  <a:pt x="362148" y="898525"/>
                </a:cubicBezTo>
                <a:cubicBezTo>
                  <a:pt x="364462" y="891253"/>
                  <a:pt x="381198" y="885825"/>
                  <a:pt x="381198" y="885825"/>
                </a:cubicBezTo>
                <a:cubicBezTo>
                  <a:pt x="381308" y="885852"/>
                  <a:pt x="401905" y="890657"/>
                  <a:pt x="403423" y="892175"/>
                </a:cubicBezTo>
                <a:cubicBezTo>
                  <a:pt x="405790" y="894542"/>
                  <a:pt x="405540" y="898525"/>
                  <a:pt x="406598" y="901700"/>
                </a:cubicBezTo>
                <a:cubicBezTo>
                  <a:pt x="405540" y="904875"/>
                  <a:pt x="405514" y="908612"/>
                  <a:pt x="403423" y="911225"/>
                </a:cubicBezTo>
                <a:cubicBezTo>
                  <a:pt x="397498" y="918632"/>
                  <a:pt x="384704" y="915433"/>
                  <a:pt x="397073" y="930275"/>
                </a:cubicBezTo>
                <a:cubicBezTo>
                  <a:pt x="400103" y="933911"/>
                  <a:pt x="405664" y="934277"/>
                  <a:pt x="409773" y="936625"/>
                </a:cubicBezTo>
                <a:cubicBezTo>
                  <a:pt x="430905" y="948700"/>
                  <a:pt x="405087" y="938238"/>
                  <a:pt x="438348" y="949325"/>
                </a:cubicBezTo>
                <a:lnTo>
                  <a:pt x="447873" y="952500"/>
                </a:lnTo>
                <a:cubicBezTo>
                  <a:pt x="448931" y="958850"/>
                  <a:pt x="450138" y="965177"/>
                  <a:pt x="451048" y="971550"/>
                </a:cubicBezTo>
                <a:cubicBezTo>
                  <a:pt x="452255" y="979997"/>
                  <a:pt x="451978" y="988718"/>
                  <a:pt x="454223" y="996950"/>
                </a:cubicBezTo>
                <a:cubicBezTo>
                  <a:pt x="455227" y="1000631"/>
                  <a:pt x="457160" y="1004768"/>
                  <a:pt x="460573" y="1006475"/>
                </a:cubicBezTo>
                <a:cubicBezTo>
                  <a:pt x="466331" y="1009354"/>
                  <a:pt x="473273" y="1008592"/>
                  <a:pt x="479623" y="1009650"/>
                </a:cubicBezTo>
                <a:cubicBezTo>
                  <a:pt x="479733" y="1009623"/>
                  <a:pt x="500330" y="1004818"/>
                  <a:pt x="501848" y="1003300"/>
                </a:cubicBezTo>
                <a:cubicBezTo>
                  <a:pt x="504215" y="1000933"/>
                  <a:pt x="503965" y="996950"/>
                  <a:pt x="505023" y="993775"/>
                </a:cubicBezTo>
                <a:cubicBezTo>
                  <a:pt x="504005" y="985634"/>
                  <a:pt x="498398" y="965612"/>
                  <a:pt x="505023" y="955675"/>
                </a:cubicBezTo>
                <a:cubicBezTo>
                  <a:pt x="507140" y="952500"/>
                  <a:pt x="511061" y="950875"/>
                  <a:pt x="514548" y="949325"/>
                </a:cubicBezTo>
                <a:lnTo>
                  <a:pt x="543123" y="939800"/>
                </a:lnTo>
                <a:lnTo>
                  <a:pt x="552648" y="936625"/>
                </a:lnTo>
                <a:lnTo>
                  <a:pt x="562173" y="933450"/>
                </a:lnTo>
                <a:cubicBezTo>
                  <a:pt x="580119" y="906531"/>
                  <a:pt x="566072" y="931111"/>
                  <a:pt x="571698" y="863600"/>
                </a:cubicBezTo>
                <a:cubicBezTo>
                  <a:pt x="572146" y="858222"/>
                  <a:pt x="573986" y="853048"/>
                  <a:pt x="574873" y="847725"/>
                </a:cubicBezTo>
                <a:cubicBezTo>
                  <a:pt x="576103" y="840343"/>
                  <a:pt x="574701" y="832193"/>
                  <a:pt x="578048" y="825500"/>
                </a:cubicBezTo>
                <a:cubicBezTo>
                  <a:pt x="579545" y="822507"/>
                  <a:pt x="584580" y="823822"/>
                  <a:pt x="587573" y="822325"/>
                </a:cubicBezTo>
                <a:cubicBezTo>
                  <a:pt x="590986" y="820618"/>
                  <a:pt x="593611" y="817525"/>
                  <a:pt x="597098" y="815975"/>
                </a:cubicBezTo>
                <a:cubicBezTo>
                  <a:pt x="603215" y="813257"/>
                  <a:pt x="609798" y="811742"/>
                  <a:pt x="616148" y="809625"/>
                </a:cubicBezTo>
                <a:cubicBezTo>
                  <a:pt x="619323" y="808567"/>
                  <a:pt x="622888" y="808306"/>
                  <a:pt x="625673" y="806450"/>
                </a:cubicBezTo>
                <a:cubicBezTo>
                  <a:pt x="628848" y="804333"/>
                  <a:pt x="631711" y="801650"/>
                  <a:pt x="635198" y="800100"/>
                </a:cubicBezTo>
                <a:cubicBezTo>
                  <a:pt x="641315" y="797382"/>
                  <a:pt x="654248" y="793750"/>
                  <a:pt x="654248" y="793750"/>
                </a:cubicBezTo>
                <a:cubicBezTo>
                  <a:pt x="656365" y="790575"/>
                  <a:pt x="657900" y="786923"/>
                  <a:pt x="660598" y="784225"/>
                </a:cubicBezTo>
                <a:cubicBezTo>
                  <a:pt x="663296" y="781527"/>
                  <a:pt x="668101" y="781111"/>
                  <a:pt x="670123" y="777875"/>
                </a:cubicBezTo>
                <a:cubicBezTo>
                  <a:pt x="673671" y="772199"/>
                  <a:pt x="676473" y="758825"/>
                  <a:pt x="676473" y="758825"/>
                </a:cubicBezTo>
                <a:cubicBezTo>
                  <a:pt x="677531" y="750358"/>
                  <a:pt x="679648" y="741958"/>
                  <a:pt x="679648" y="733425"/>
                </a:cubicBezTo>
                <a:cubicBezTo>
                  <a:pt x="679648" y="730078"/>
                  <a:pt x="678329" y="726685"/>
                  <a:pt x="676473" y="723900"/>
                </a:cubicBezTo>
                <a:cubicBezTo>
                  <a:pt x="671584" y="716566"/>
                  <a:pt x="664451" y="712711"/>
                  <a:pt x="657423" y="708025"/>
                </a:cubicBezTo>
                <a:cubicBezTo>
                  <a:pt x="639225" y="680728"/>
                  <a:pt x="661043" y="715265"/>
                  <a:pt x="647898" y="688975"/>
                </a:cubicBezTo>
                <a:cubicBezTo>
                  <a:pt x="646191" y="685562"/>
                  <a:pt x="643098" y="682937"/>
                  <a:pt x="641548" y="679450"/>
                </a:cubicBezTo>
                <a:cubicBezTo>
                  <a:pt x="638830" y="673333"/>
                  <a:pt x="637315" y="666750"/>
                  <a:pt x="635198" y="660400"/>
                </a:cubicBezTo>
                <a:cubicBezTo>
                  <a:pt x="634140" y="657225"/>
                  <a:pt x="633520" y="653868"/>
                  <a:pt x="632023" y="650875"/>
                </a:cubicBezTo>
                <a:cubicBezTo>
                  <a:pt x="623966" y="634762"/>
                  <a:pt x="628298" y="642113"/>
                  <a:pt x="619323" y="628650"/>
                </a:cubicBezTo>
                <a:cubicBezTo>
                  <a:pt x="611664" y="598015"/>
                  <a:pt x="614685" y="611808"/>
                  <a:pt x="609798" y="587375"/>
                </a:cubicBezTo>
                <a:cubicBezTo>
                  <a:pt x="611915" y="584200"/>
                  <a:pt x="614598" y="581337"/>
                  <a:pt x="616148" y="577850"/>
                </a:cubicBezTo>
                <a:cubicBezTo>
                  <a:pt x="622184" y="564269"/>
                  <a:pt x="621979" y="559030"/>
                  <a:pt x="625673" y="546100"/>
                </a:cubicBezTo>
                <a:cubicBezTo>
                  <a:pt x="626592" y="542882"/>
                  <a:pt x="627929" y="539793"/>
                  <a:pt x="628848" y="536575"/>
                </a:cubicBezTo>
                <a:cubicBezTo>
                  <a:pt x="630047" y="532379"/>
                  <a:pt x="630824" y="528071"/>
                  <a:pt x="632023" y="523875"/>
                </a:cubicBezTo>
                <a:cubicBezTo>
                  <a:pt x="632942" y="520657"/>
                  <a:pt x="633880" y="517426"/>
                  <a:pt x="635198" y="514350"/>
                </a:cubicBezTo>
                <a:cubicBezTo>
                  <a:pt x="639678" y="503897"/>
                  <a:pt x="642432" y="502435"/>
                  <a:pt x="644723" y="492125"/>
                </a:cubicBezTo>
                <a:cubicBezTo>
                  <a:pt x="648568" y="474824"/>
                  <a:pt x="648488" y="458606"/>
                  <a:pt x="654248" y="441325"/>
                </a:cubicBezTo>
                <a:lnTo>
                  <a:pt x="660598" y="422275"/>
                </a:lnTo>
                <a:cubicBezTo>
                  <a:pt x="661656" y="419100"/>
                  <a:pt x="662276" y="415743"/>
                  <a:pt x="663773" y="412750"/>
                </a:cubicBezTo>
                <a:cubicBezTo>
                  <a:pt x="665890" y="408517"/>
                  <a:pt x="668461" y="404482"/>
                  <a:pt x="670123" y="400050"/>
                </a:cubicBezTo>
                <a:cubicBezTo>
                  <a:pt x="671655" y="395964"/>
                  <a:pt x="672044" y="391530"/>
                  <a:pt x="673298" y="387350"/>
                </a:cubicBezTo>
                <a:cubicBezTo>
                  <a:pt x="675221" y="380939"/>
                  <a:pt x="677531" y="374650"/>
                  <a:pt x="679648" y="368300"/>
                </a:cubicBezTo>
                <a:lnTo>
                  <a:pt x="682823" y="358775"/>
                </a:lnTo>
                <a:cubicBezTo>
                  <a:pt x="681765" y="354542"/>
                  <a:pt x="681813" y="349864"/>
                  <a:pt x="679648" y="346075"/>
                </a:cubicBezTo>
                <a:cubicBezTo>
                  <a:pt x="677420" y="342176"/>
                  <a:pt x="673859" y="339041"/>
                  <a:pt x="670123" y="336550"/>
                </a:cubicBezTo>
                <a:cubicBezTo>
                  <a:pt x="667338" y="334694"/>
                  <a:pt x="663906" y="333884"/>
                  <a:pt x="660598" y="333375"/>
                </a:cubicBezTo>
                <a:cubicBezTo>
                  <a:pt x="650086" y="331758"/>
                  <a:pt x="639431" y="331258"/>
                  <a:pt x="628848" y="330200"/>
                </a:cubicBezTo>
                <a:cubicBezTo>
                  <a:pt x="601021" y="302373"/>
                  <a:pt x="636320" y="336427"/>
                  <a:pt x="609798" y="314325"/>
                </a:cubicBezTo>
                <a:cubicBezTo>
                  <a:pt x="606349" y="311450"/>
                  <a:pt x="603817" y="307557"/>
                  <a:pt x="600273" y="304800"/>
                </a:cubicBezTo>
                <a:cubicBezTo>
                  <a:pt x="594249" y="300115"/>
                  <a:pt x="587573" y="296333"/>
                  <a:pt x="581223" y="292100"/>
                </a:cubicBezTo>
                <a:lnTo>
                  <a:pt x="571698" y="285750"/>
                </a:lnTo>
                <a:cubicBezTo>
                  <a:pt x="554765" y="260350"/>
                  <a:pt x="576990" y="291042"/>
                  <a:pt x="555823" y="269875"/>
                </a:cubicBezTo>
                <a:cubicBezTo>
                  <a:pt x="553125" y="267177"/>
                  <a:pt x="552008" y="263202"/>
                  <a:pt x="549473" y="260350"/>
                </a:cubicBezTo>
                <a:cubicBezTo>
                  <a:pt x="543507" y="253638"/>
                  <a:pt x="535404" y="248772"/>
                  <a:pt x="530423" y="241300"/>
                </a:cubicBezTo>
                <a:cubicBezTo>
                  <a:pt x="521956" y="228600"/>
                  <a:pt x="527248" y="233892"/>
                  <a:pt x="514548" y="225425"/>
                </a:cubicBezTo>
                <a:cubicBezTo>
                  <a:pt x="513490" y="222250"/>
                  <a:pt x="512998" y="218826"/>
                  <a:pt x="511373" y="215900"/>
                </a:cubicBezTo>
                <a:cubicBezTo>
                  <a:pt x="507667" y="209229"/>
                  <a:pt x="501086" y="204090"/>
                  <a:pt x="498673" y="196850"/>
                </a:cubicBezTo>
                <a:cubicBezTo>
                  <a:pt x="487094" y="162112"/>
                  <a:pt x="505561" y="214729"/>
                  <a:pt x="489148" y="177800"/>
                </a:cubicBezTo>
                <a:cubicBezTo>
                  <a:pt x="486430" y="171683"/>
                  <a:pt x="487531" y="163483"/>
                  <a:pt x="482798" y="158750"/>
                </a:cubicBezTo>
                <a:cubicBezTo>
                  <a:pt x="479623" y="155575"/>
                  <a:pt x="476030" y="152769"/>
                  <a:pt x="473273" y="149225"/>
                </a:cubicBezTo>
                <a:cubicBezTo>
                  <a:pt x="460230" y="132456"/>
                  <a:pt x="464706" y="132031"/>
                  <a:pt x="451048" y="120650"/>
                </a:cubicBezTo>
                <a:cubicBezTo>
                  <a:pt x="448117" y="118207"/>
                  <a:pt x="444698" y="116417"/>
                  <a:pt x="441523" y="114300"/>
                </a:cubicBezTo>
                <a:cubicBezTo>
                  <a:pt x="435279" y="104934"/>
                  <a:pt x="434815" y="102890"/>
                  <a:pt x="425648" y="95250"/>
                </a:cubicBezTo>
                <a:cubicBezTo>
                  <a:pt x="422717" y="92807"/>
                  <a:pt x="419298" y="91017"/>
                  <a:pt x="416123" y="88900"/>
                </a:cubicBezTo>
                <a:cubicBezTo>
                  <a:pt x="405540" y="73025"/>
                  <a:pt x="412948" y="81492"/>
                  <a:pt x="390723" y="66675"/>
                </a:cubicBezTo>
                <a:cubicBezTo>
                  <a:pt x="387548" y="64558"/>
                  <a:pt x="384818" y="61532"/>
                  <a:pt x="381198" y="60325"/>
                </a:cubicBezTo>
                <a:cubicBezTo>
                  <a:pt x="378023" y="59267"/>
                  <a:pt x="374599" y="58775"/>
                  <a:pt x="371673" y="57150"/>
                </a:cubicBezTo>
                <a:cubicBezTo>
                  <a:pt x="338921" y="38954"/>
                  <a:pt x="364651" y="48459"/>
                  <a:pt x="343098" y="41275"/>
                </a:cubicBezTo>
                <a:cubicBezTo>
                  <a:pt x="339923" y="38100"/>
                  <a:pt x="336448" y="35199"/>
                  <a:pt x="333573" y="31750"/>
                </a:cubicBezTo>
                <a:cubicBezTo>
                  <a:pt x="331130" y="28819"/>
                  <a:pt x="329921" y="24923"/>
                  <a:pt x="327223" y="22225"/>
                </a:cubicBezTo>
                <a:cubicBezTo>
                  <a:pt x="324525" y="19527"/>
                  <a:pt x="320873" y="17992"/>
                  <a:pt x="317698" y="15875"/>
                </a:cubicBezTo>
                <a:cubicBezTo>
                  <a:pt x="314876" y="11642"/>
                  <a:pt x="308879" y="0"/>
                  <a:pt x="301823" y="0"/>
                </a:cubicBezTo>
                <a:cubicBezTo>
                  <a:pt x="298007" y="0"/>
                  <a:pt x="295711" y="4643"/>
                  <a:pt x="292298" y="6350"/>
                </a:cubicBezTo>
                <a:cubicBezTo>
                  <a:pt x="289305" y="7847"/>
                  <a:pt x="285991" y="8606"/>
                  <a:pt x="282773" y="9525"/>
                </a:cubicBezTo>
                <a:cubicBezTo>
                  <a:pt x="249184" y="19122"/>
                  <a:pt x="296294" y="3960"/>
                  <a:pt x="251023" y="19050"/>
                </a:cubicBezTo>
                <a:lnTo>
                  <a:pt x="241498" y="22225"/>
                </a:lnTo>
                <a:cubicBezTo>
                  <a:pt x="238323" y="23283"/>
                  <a:pt x="234758" y="23544"/>
                  <a:pt x="231973" y="25400"/>
                </a:cubicBezTo>
                <a:cubicBezTo>
                  <a:pt x="219663" y="33606"/>
                  <a:pt x="226068" y="30543"/>
                  <a:pt x="212923" y="34925"/>
                </a:cubicBezTo>
                <a:cubicBezTo>
                  <a:pt x="208690" y="41275"/>
                  <a:pt x="205619" y="48579"/>
                  <a:pt x="200223" y="53975"/>
                </a:cubicBezTo>
                <a:cubicBezTo>
                  <a:pt x="197048" y="57150"/>
                  <a:pt x="193455" y="59956"/>
                  <a:pt x="190698" y="63500"/>
                </a:cubicBezTo>
                <a:cubicBezTo>
                  <a:pt x="170752" y="89144"/>
                  <a:pt x="186912" y="76607"/>
                  <a:pt x="168473" y="88900"/>
                </a:cubicBezTo>
                <a:cubicBezTo>
                  <a:pt x="158897" y="136780"/>
                  <a:pt x="171091" y="77120"/>
                  <a:pt x="162123" y="117475"/>
                </a:cubicBezTo>
                <a:cubicBezTo>
                  <a:pt x="160952" y="122743"/>
                  <a:pt x="160368" y="128144"/>
                  <a:pt x="158948" y="133350"/>
                </a:cubicBezTo>
                <a:cubicBezTo>
                  <a:pt x="157187" y="139808"/>
                  <a:pt x="154715" y="146050"/>
                  <a:pt x="152598" y="152400"/>
                </a:cubicBezTo>
                <a:cubicBezTo>
                  <a:pt x="151540" y="155575"/>
                  <a:pt x="151279" y="159140"/>
                  <a:pt x="149423" y="161925"/>
                </a:cubicBezTo>
                <a:cubicBezTo>
                  <a:pt x="147306" y="165100"/>
                  <a:pt x="144623" y="167963"/>
                  <a:pt x="143073" y="171450"/>
                </a:cubicBezTo>
                <a:cubicBezTo>
                  <a:pt x="140355" y="177567"/>
                  <a:pt x="140436" y="184931"/>
                  <a:pt x="136723" y="190500"/>
                </a:cubicBezTo>
                <a:cubicBezTo>
                  <a:pt x="134606" y="193675"/>
                  <a:pt x="131923" y="196538"/>
                  <a:pt x="130373" y="200025"/>
                </a:cubicBezTo>
                <a:cubicBezTo>
                  <a:pt x="127655" y="206142"/>
                  <a:pt x="126140" y="212725"/>
                  <a:pt x="124023" y="219075"/>
                </a:cubicBezTo>
                <a:lnTo>
                  <a:pt x="117673" y="238125"/>
                </a:lnTo>
                <a:cubicBezTo>
                  <a:pt x="115091" y="245872"/>
                  <a:pt x="114303" y="251020"/>
                  <a:pt x="108148" y="257175"/>
                </a:cubicBezTo>
                <a:cubicBezTo>
                  <a:pt x="105450" y="259873"/>
                  <a:pt x="101798" y="261408"/>
                  <a:pt x="98623" y="263525"/>
                </a:cubicBezTo>
                <a:cubicBezTo>
                  <a:pt x="93937" y="270553"/>
                  <a:pt x="90082" y="277686"/>
                  <a:pt x="82748" y="282575"/>
                </a:cubicBezTo>
                <a:cubicBezTo>
                  <a:pt x="79963" y="284431"/>
                  <a:pt x="76149" y="284125"/>
                  <a:pt x="73223" y="285750"/>
                </a:cubicBezTo>
                <a:cubicBezTo>
                  <a:pt x="66552" y="289456"/>
                  <a:pt x="61413" y="296037"/>
                  <a:pt x="54173" y="298450"/>
                </a:cubicBezTo>
                <a:cubicBezTo>
                  <a:pt x="41028" y="302832"/>
                  <a:pt x="47433" y="299769"/>
                  <a:pt x="35123" y="307975"/>
                </a:cubicBezTo>
                <a:cubicBezTo>
                  <a:pt x="21811" y="327943"/>
                  <a:pt x="34549" y="306523"/>
                  <a:pt x="22423" y="342900"/>
                </a:cubicBezTo>
                <a:lnTo>
                  <a:pt x="28773" y="314325"/>
                </a:ln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57" name="Google Shape;1657;p75"/>
          <p:cNvSpPr/>
          <p:nvPr/>
        </p:nvSpPr>
        <p:spPr>
          <a:xfrm rot="444951">
            <a:off x="5474217" y="4327634"/>
            <a:ext cx="1074228" cy="980315"/>
          </a:xfrm>
          <a:custGeom>
            <a:avLst/>
            <a:gdLst/>
            <a:ahLst/>
            <a:cxnLst/>
            <a:rect l="l" t="t" r="r" b="b"/>
            <a:pathLst>
              <a:path w="1352689" h="1234432" extrusionOk="0">
                <a:moveTo>
                  <a:pt x="546166" y="2532"/>
                </a:moveTo>
                <a:cubicBezTo>
                  <a:pt x="553574" y="13645"/>
                  <a:pt x="552899" y="59642"/>
                  <a:pt x="555691" y="88257"/>
                </a:cubicBezTo>
                <a:cubicBezTo>
                  <a:pt x="566586" y="199928"/>
                  <a:pt x="550503" y="60432"/>
                  <a:pt x="562041" y="183507"/>
                </a:cubicBezTo>
                <a:cubicBezTo>
                  <a:pt x="563634" y="200498"/>
                  <a:pt x="565586" y="217474"/>
                  <a:pt x="568391" y="234307"/>
                </a:cubicBezTo>
                <a:cubicBezTo>
                  <a:pt x="569449" y="240657"/>
                  <a:pt x="570303" y="247044"/>
                  <a:pt x="571566" y="253357"/>
                </a:cubicBezTo>
                <a:cubicBezTo>
                  <a:pt x="577274" y="281899"/>
                  <a:pt x="572371" y="248661"/>
                  <a:pt x="577916" y="281932"/>
                </a:cubicBezTo>
                <a:cubicBezTo>
                  <a:pt x="579146" y="289314"/>
                  <a:pt x="579924" y="296765"/>
                  <a:pt x="581091" y="304157"/>
                </a:cubicBezTo>
                <a:cubicBezTo>
                  <a:pt x="583099" y="316875"/>
                  <a:pt x="585324" y="329557"/>
                  <a:pt x="587441" y="342257"/>
                </a:cubicBezTo>
                <a:cubicBezTo>
                  <a:pt x="588499" y="348607"/>
                  <a:pt x="589975" y="354901"/>
                  <a:pt x="590616" y="361307"/>
                </a:cubicBezTo>
                <a:lnTo>
                  <a:pt x="593791" y="393057"/>
                </a:lnTo>
                <a:cubicBezTo>
                  <a:pt x="596966" y="390940"/>
                  <a:pt x="600618" y="389405"/>
                  <a:pt x="603316" y="386707"/>
                </a:cubicBezTo>
                <a:cubicBezTo>
                  <a:pt x="606014" y="384009"/>
                  <a:pt x="605924" y="377930"/>
                  <a:pt x="609666" y="377182"/>
                </a:cubicBezTo>
                <a:cubicBezTo>
                  <a:pt x="613408" y="376434"/>
                  <a:pt x="616016" y="381415"/>
                  <a:pt x="619191" y="383532"/>
                </a:cubicBezTo>
                <a:cubicBezTo>
                  <a:pt x="624771" y="400271"/>
                  <a:pt x="618678" y="386727"/>
                  <a:pt x="631891" y="402582"/>
                </a:cubicBezTo>
                <a:cubicBezTo>
                  <a:pt x="634334" y="405513"/>
                  <a:pt x="634928" y="410214"/>
                  <a:pt x="638241" y="412107"/>
                </a:cubicBezTo>
                <a:cubicBezTo>
                  <a:pt x="642926" y="414784"/>
                  <a:pt x="648881" y="413973"/>
                  <a:pt x="654116" y="415282"/>
                </a:cubicBezTo>
                <a:cubicBezTo>
                  <a:pt x="657363" y="416094"/>
                  <a:pt x="660648" y="416960"/>
                  <a:pt x="663641" y="418457"/>
                </a:cubicBezTo>
                <a:cubicBezTo>
                  <a:pt x="688260" y="430767"/>
                  <a:pt x="658750" y="420002"/>
                  <a:pt x="682691" y="427982"/>
                </a:cubicBezTo>
                <a:cubicBezTo>
                  <a:pt x="691158" y="426924"/>
                  <a:pt x="699597" y="425616"/>
                  <a:pt x="708091" y="424807"/>
                </a:cubicBezTo>
                <a:cubicBezTo>
                  <a:pt x="721828" y="423499"/>
                  <a:pt x="735736" y="423784"/>
                  <a:pt x="749366" y="421632"/>
                </a:cubicBezTo>
                <a:cubicBezTo>
                  <a:pt x="778690" y="417002"/>
                  <a:pt x="759053" y="417326"/>
                  <a:pt x="777941" y="408932"/>
                </a:cubicBezTo>
                <a:cubicBezTo>
                  <a:pt x="784058" y="406214"/>
                  <a:pt x="790641" y="404699"/>
                  <a:pt x="796991" y="402582"/>
                </a:cubicBezTo>
                <a:cubicBezTo>
                  <a:pt x="800166" y="401524"/>
                  <a:pt x="803731" y="401263"/>
                  <a:pt x="806516" y="399407"/>
                </a:cubicBezTo>
                <a:lnTo>
                  <a:pt x="825566" y="386707"/>
                </a:lnTo>
                <a:lnTo>
                  <a:pt x="835091" y="380357"/>
                </a:lnTo>
                <a:cubicBezTo>
                  <a:pt x="837208" y="377182"/>
                  <a:pt x="839734" y="374245"/>
                  <a:pt x="841441" y="370832"/>
                </a:cubicBezTo>
                <a:cubicBezTo>
                  <a:pt x="842938" y="367839"/>
                  <a:pt x="842249" y="363674"/>
                  <a:pt x="844616" y="361307"/>
                </a:cubicBezTo>
                <a:cubicBezTo>
                  <a:pt x="846983" y="358940"/>
                  <a:pt x="850808" y="358435"/>
                  <a:pt x="854141" y="358132"/>
                </a:cubicBezTo>
                <a:cubicBezTo>
                  <a:pt x="874194" y="356309"/>
                  <a:pt x="894358" y="356015"/>
                  <a:pt x="914466" y="354957"/>
                </a:cubicBezTo>
                <a:cubicBezTo>
                  <a:pt x="927166" y="356015"/>
                  <a:pt x="940890" y="353024"/>
                  <a:pt x="952566" y="358132"/>
                </a:cubicBezTo>
                <a:cubicBezTo>
                  <a:pt x="959558" y="361191"/>
                  <a:pt x="959870" y="371786"/>
                  <a:pt x="965266" y="377182"/>
                </a:cubicBezTo>
                <a:cubicBezTo>
                  <a:pt x="968441" y="380357"/>
                  <a:pt x="971916" y="383258"/>
                  <a:pt x="974791" y="386707"/>
                </a:cubicBezTo>
                <a:cubicBezTo>
                  <a:pt x="977234" y="389638"/>
                  <a:pt x="978606" y="393380"/>
                  <a:pt x="981141" y="396232"/>
                </a:cubicBezTo>
                <a:lnTo>
                  <a:pt x="1009716" y="424807"/>
                </a:lnTo>
                <a:cubicBezTo>
                  <a:pt x="1012891" y="427982"/>
                  <a:pt x="1016750" y="430596"/>
                  <a:pt x="1019241" y="434332"/>
                </a:cubicBezTo>
                <a:cubicBezTo>
                  <a:pt x="1035007" y="457981"/>
                  <a:pt x="1014744" y="428936"/>
                  <a:pt x="1035116" y="453382"/>
                </a:cubicBezTo>
                <a:cubicBezTo>
                  <a:pt x="1037559" y="456313"/>
                  <a:pt x="1038931" y="460055"/>
                  <a:pt x="1041466" y="462907"/>
                </a:cubicBezTo>
                <a:lnTo>
                  <a:pt x="1070041" y="491482"/>
                </a:lnTo>
                <a:cubicBezTo>
                  <a:pt x="1073216" y="494657"/>
                  <a:pt x="1077075" y="497271"/>
                  <a:pt x="1079566" y="501007"/>
                </a:cubicBezTo>
                <a:cubicBezTo>
                  <a:pt x="1095332" y="524656"/>
                  <a:pt x="1075069" y="495611"/>
                  <a:pt x="1095441" y="520057"/>
                </a:cubicBezTo>
                <a:cubicBezTo>
                  <a:pt x="1097884" y="522988"/>
                  <a:pt x="1099348" y="526651"/>
                  <a:pt x="1101791" y="529582"/>
                </a:cubicBezTo>
                <a:cubicBezTo>
                  <a:pt x="1104666" y="533031"/>
                  <a:pt x="1108559" y="535563"/>
                  <a:pt x="1111316" y="539107"/>
                </a:cubicBezTo>
                <a:cubicBezTo>
                  <a:pt x="1116001" y="545131"/>
                  <a:pt x="1118620" y="552761"/>
                  <a:pt x="1124016" y="558157"/>
                </a:cubicBezTo>
                <a:cubicBezTo>
                  <a:pt x="1151843" y="585984"/>
                  <a:pt x="1117789" y="550685"/>
                  <a:pt x="1139891" y="577207"/>
                </a:cubicBezTo>
                <a:cubicBezTo>
                  <a:pt x="1142766" y="580656"/>
                  <a:pt x="1146541" y="583283"/>
                  <a:pt x="1149416" y="586732"/>
                </a:cubicBezTo>
                <a:cubicBezTo>
                  <a:pt x="1163511" y="603646"/>
                  <a:pt x="1149395" y="588599"/>
                  <a:pt x="1158941" y="605782"/>
                </a:cubicBezTo>
                <a:cubicBezTo>
                  <a:pt x="1162647" y="612453"/>
                  <a:pt x="1167408" y="618482"/>
                  <a:pt x="1171641" y="624832"/>
                </a:cubicBezTo>
                <a:lnTo>
                  <a:pt x="1235141" y="720082"/>
                </a:lnTo>
                <a:lnTo>
                  <a:pt x="1273241" y="777232"/>
                </a:lnTo>
                <a:lnTo>
                  <a:pt x="1285941" y="796282"/>
                </a:lnTo>
                <a:cubicBezTo>
                  <a:pt x="1288058" y="799457"/>
                  <a:pt x="1290584" y="802394"/>
                  <a:pt x="1292291" y="805807"/>
                </a:cubicBezTo>
                <a:cubicBezTo>
                  <a:pt x="1294408" y="810040"/>
                  <a:pt x="1296206" y="814448"/>
                  <a:pt x="1298641" y="818507"/>
                </a:cubicBezTo>
                <a:cubicBezTo>
                  <a:pt x="1302568" y="825051"/>
                  <a:pt x="1308928" y="830317"/>
                  <a:pt x="1311341" y="837557"/>
                </a:cubicBezTo>
                <a:cubicBezTo>
                  <a:pt x="1315936" y="851342"/>
                  <a:pt x="1312149" y="844715"/>
                  <a:pt x="1324041" y="856607"/>
                </a:cubicBezTo>
                <a:cubicBezTo>
                  <a:pt x="1331590" y="879255"/>
                  <a:pt x="1320886" y="851874"/>
                  <a:pt x="1336741" y="875657"/>
                </a:cubicBezTo>
                <a:cubicBezTo>
                  <a:pt x="1355121" y="903226"/>
                  <a:pt x="1319055" y="864321"/>
                  <a:pt x="1349441" y="894707"/>
                </a:cubicBezTo>
                <a:cubicBezTo>
                  <a:pt x="1350499" y="897882"/>
                  <a:pt x="1353166" y="900931"/>
                  <a:pt x="1352616" y="904232"/>
                </a:cubicBezTo>
                <a:cubicBezTo>
                  <a:pt x="1350670" y="915910"/>
                  <a:pt x="1344396" y="913105"/>
                  <a:pt x="1336741" y="916932"/>
                </a:cubicBezTo>
                <a:cubicBezTo>
                  <a:pt x="1327900" y="921352"/>
                  <a:pt x="1324713" y="925785"/>
                  <a:pt x="1317691" y="932807"/>
                </a:cubicBezTo>
                <a:cubicBezTo>
                  <a:pt x="1315574" y="939157"/>
                  <a:pt x="1309718" y="945363"/>
                  <a:pt x="1311341" y="951857"/>
                </a:cubicBezTo>
                <a:cubicBezTo>
                  <a:pt x="1318503" y="980504"/>
                  <a:pt x="1314931" y="968978"/>
                  <a:pt x="1320866" y="986782"/>
                </a:cubicBezTo>
                <a:cubicBezTo>
                  <a:pt x="1317691" y="987840"/>
                  <a:pt x="1313954" y="987866"/>
                  <a:pt x="1311341" y="989957"/>
                </a:cubicBezTo>
                <a:cubicBezTo>
                  <a:pt x="1304480" y="995446"/>
                  <a:pt x="1300581" y="1012711"/>
                  <a:pt x="1298641" y="1018532"/>
                </a:cubicBezTo>
                <a:cubicBezTo>
                  <a:pt x="1297583" y="1021707"/>
                  <a:pt x="1297322" y="1025272"/>
                  <a:pt x="1295466" y="1028057"/>
                </a:cubicBezTo>
                <a:cubicBezTo>
                  <a:pt x="1287260" y="1040367"/>
                  <a:pt x="1290323" y="1033962"/>
                  <a:pt x="1285941" y="1047107"/>
                </a:cubicBezTo>
                <a:cubicBezTo>
                  <a:pt x="1293349" y="1069332"/>
                  <a:pt x="1298641" y="1064040"/>
                  <a:pt x="1282766" y="1069332"/>
                </a:cubicBezTo>
                <a:lnTo>
                  <a:pt x="1276416" y="1088382"/>
                </a:lnTo>
                <a:cubicBezTo>
                  <a:pt x="1275358" y="1091557"/>
                  <a:pt x="1276416" y="1096849"/>
                  <a:pt x="1273241" y="1097907"/>
                </a:cubicBezTo>
                <a:cubicBezTo>
                  <a:pt x="1270066" y="1098965"/>
                  <a:pt x="1266642" y="1099457"/>
                  <a:pt x="1263716" y="1101082"/>
                </a:cubicBezTo>
                <a:lnTo>
                  <a:pt x="1235141" y="1120132"/>
                </a:lnTo>
                <a:lnTo>
                  <a:pt x="1225616" y="1126482"/>
                </a:lnTo>
                <a:cubicBezTo>
                  <a:pt x="1222441" y="1128599"/>
                  <a:pt x="1219711" y="1131625"/>
                  <a:pt x="1216091" y="1132832"/>
                </a:cubicBezTo>
                <a:cubicBezTo>
                  <a:pt x="1181353" y="1144411"/>
                  <a:pt x="1233970" y="1125944"/>
                  <a:pt x="1197041" y="1142357"/>
                </a:cubicBezTo>
                <a:cubicBezTo>
                  <a:pt x="1190924" y="1145075"/>
                  <a:pt x="1183560" y="1144994"/>
                  <a:pt x="1177991" y="1148707"/>
                </a:cubicBezTo>
                <a:cubicBezTo>
                  <a:pt x="1150694" y="1166905"/>
                  <a:pt x="1185231" y="1145087"/>
                  <a:pt x="1158941" y="1158232"/>
                </a:cubicBezTo>
                <a:cubicBezTo>
                  <a:pt x="1155528" y="1159939"/>
                  <a:pt x="1152903" y="1163032"/>
                  <a:pt x="1149416" y="1164582"/>
                </a:cubicBezTo>
                <a:cubicBezTo>
                  <a:pt x="1143299" y="1167300"/>
                  <a:pt x="1136716" y="1168815"/>
                  <a:pt x="1130366" y="1170932"/>
                </a:cubicBezTo>
                <a:lnTo>
                  <a:pt x="1120841" y="1174107"/>
                </a:lnTo>
                <a:cubicBezTo>
                  <a:pt x="1117666" y="1175165"/>
                  <a:pt x="1114101" y="1175426"/>
                  <a:pt x="1111316" y="1177282"/>
                </a:cubicBezTo>
                <a:cubicBezTo>
                  <a:pt x="1108141" y="1179399"/>
                  <a:pt x="1105278" y="1182082"/>
                  <a:pt x="1101791" y="1183632"/>
                </a:cubicBezTo>
                <a:cubicBezTo>
                  <a:pt x="1095674" y="1186350"/>
                  <a:pt x="1088310" y="1186269"/>
                  <a:pt x="1082741" y="1189982"/>
                </a:cubicBezTo>
                <a:cubicBezTo>
                  <a:pt x="1079566" y="1192099"/>
                  <a:pt x="1076629" y="1194625"/>
                  <a:pt x="1073216" y="1196332"/>
                </a:cubicBezTo>
                <a:cubicBezTo>
                  <a:pt x="1070223" y="1197829"/>
                  <a:pt x="1066617" y="1197882"/>
                  <a:pt x="1063691" y="1199507"/>
                </a:cubicBezTo>
                <a:lnTo>
                  <a:pt x="1035116" y="1218557"/>
                </a:lnTo>
                <a:cubicBezTo>
                  <a:pt x="1031941" y="1220674"/>
                  <a:pt x="1029211" y="1223700"/>
                  <a:pt x="1025591" y="1224907"/>
                </a:cubicBezTo>
                <a:cubicBezTo>
                  <a:pt x="1012446" y="1229289"/>
                  <a:pt x="1018851" y="1226226"/>
                  <a:pt x="1006541" y="1234432"/>
                </a:cubicBezTo>
                <a:cubicBezTo>
                  <a:pt x="992998" y="1225404"/>
                  <a:pt x="988459" y="1221240"/>
                  <a:pt x="974791" y="1215382"/>
                </a:cubicBezTo>
                <a:cubicBezTo>
                  <a:pt x="971715" y="1214064"/>
                  <a:pt x="968259" y="1213704"/>
                  <a:pt x="965266" y="1212207"/>
                </a:cubicBezTo>
                <a:cubicBezTo>
                  <a:pt x="961853" y="1210500"/>
                  <a:pt x="959054" y="1207750"/>
                  <a:pt x="955741" y="1205857"/>
                </a:cubicBezTo>
                <a:cubicBezTo>
                  <a:pt x="934681" y="1193823"/>
                  <a:pt x="951326" y="1203965"/>
                  <a:pt x="933516" y="1196332"/>
                </a:cubicBezTo>
                <a:cubicBezTo>
                  <a:pt x="929166" y="1194468"/>
                  <a:pt x="924925" y="1192330"/>
                  <a:pt x="920816" y="1189982"/>
                </a:cubicBezTo>
                <a:cubicBezTo>
                  <a:pt x="917503" y="1188089"/>
                  <a:pt x="914778" y="1185182"/>
                  <a:pt x="911291" y="1183632"/>
                </a:cubicBezTo>
                <a:cubicBezTo>
                  <a:pt x="905174" y="1180914"/>
                  <a:pt x="898228" y="1180275"/>
                  <a:pt x="892241" y="1177282"/>
                </a:cubicBezTo>
                <a:cubicBezTo>
                  <a:pt x="888008" y="1175165"/>
                  <a:pt x="884031" y="1172429"/>
                  <a:pt x="879541" y="1170932"/>
                </a:cubicBezTo>
                <a:cubicBezTo>
                  <a:pt x="871262" y="1168172"/>
                  <a:pt x="862608" y="1166699"/>
                  <a:pt x="854141" y="1164582"/>
                </a:cubicBezTo>
                <a:cubicBezTo>
                  <a:pt x="849908" y="1163524"/>
                  <a:pt x="845720" y="1162263"/>
                  <a:pt x="841441" y="1161407"/>
                </a:cubicBezTo>
                <a:cubicBezTo>
                  <a:pt x="836149" y="1160349"/>
                  <a:pt x="830801" y="1159541"/>
                  <a:pt x="825566" y="1158232"/>
                </a:cubicBezTo>
                <a:cubicBezTo>
                  <a:pt x="822319" y="1157420"/>
                  <a:pt x="819259" y="1155976"/>
                  <a:pt x="816041" y="1155057"/>
                </a:cubicBezTo>
                <a:cubicBezTo>
                  <a:pt x="811845" y="1153858"/>
                  <a:pt x="807521" y="1153136"/>
                  <a:pt x="803341" y="1151882"/>
                </a:cubicBezTo>
                <a:cubicBezTo>
                  <a:pt x="796930" y="1149959"/>
                  <a:pt x="790785" y="1147155"/>
                  <a:pt x="784291" y="1145532"/>
                </a:cubicBezTo>
                <a:cubicBezTo>
                  <a:pt x="753318" y="1137789"/>
                  <a:pt x="791993" y="1147244"/>
                  <a:pt x="755716" y="1139182"/>
                </a:cubicBezTo>
                <a:cubicBezTo>
                  <a:pt x="751456" y="1138235"/>
                  <a:pt x="747276" y="1136954"/>
                  <a:pt x="743016" y="1136007"/>
                </a:cubicBezTo>
                <a:cubicBezTo>
                  <a:pt x="706739" y="1127945"/>
                  <a:pt x="745414" y="1137400"/>
                  <a:pt x="714441" y="1129657"/>
                </a:cubicBezTo>
                <a:cubicBezTo>
                  <a:pt x="714356" y="1129671"/>
                  <a:pt x="681343" y="1134963"/>
                  <a:pt x="679516" y="1136007"/>
                </a:cubicBezTo>
                <a:cubicBezTo>
                  <a:pt x="674447" y="1138903"/>
                  <a:pt x="671621" y="1150168"/>
                  <a:pt x="669991" y="1155057"/>
                </a:cubicBezTo>
                <a:cubicBezTo>
                  <a:pt x="636615" y="1143932"/>
                  <a:pt x="669173" y="1153815"/>
                  <a:pt x="587441" y="1148707"/>
                </a:cubicBezTo>
                <a:cubicBezTo>
                  <a:pt x="569277" y="1147572"/>
                  <a:pt x="537141" y="1142457"/>
                  <a:pt x="520766" y="1139182"/>
                </a:cubicBezTo>
                <a:cubicBezTo>
                  <a:pt x="515474" y="1138124"/>
                  <a:pt x="510097" y="1137427"/>
                  <a:pt x="504891" y="1136007"/>
                </a:cubicBezTo>
                <a:cubicBezTo>
                  <a:pt x="498433" y="1134246"/>
                  <a:pt x="492191" y="1131774"/>
                  <a:pt x="485841" y="1129657"/>
                </a:cubicBezTo>
                <a:lnTo>
                  <a:pt x="476316" y="1126482"/>
                </a:lnTo>
                <a:lnTo>
                  <a:pt x="428691" y="1110607"/>
                </a:lnTo>
                <a:lnTo>
                  <a:pt x="409641" y="1104257"/>
                </a:lnTo>
                <a:cubicBezTo>
                  <a:pt x="406466" y="1103199"/>
                  <a:pt x="403363" y="1101894"/>
                  <a:pt x="400116" y="1101082"/>
                </a:cubicBezTo>
                <a:cubicBezTo>
                  <a:pt x="395883" y="1100024"/>
                  <a:pt x="391709" y="1098688"/>
                  <a:pt x="387416" y="1097907"/>
                </a:cubicBezTo>
                <a:cubicBezTo>
                  <a:pt x="363264" y="1093516"/>
                  <a:pt x="338605" y="1092418"/>
                  <a:pt x="314391" y="1088382"/>
                </a:cubicBezTo>
                <a:cubicBezTo>
                  <a:pt x="308041" y="1087324"/>
                  <a:pt x="301625" y="1086604"/>
                  <a:pt x="295341" y="1085207"/>
                </a:cubicBezTo>
                <a:cubicBezTo>
                  <a:pt x="292074" y="1084481"/>
                  <a:pt x="289045" y="1082913"/>
                  <a:pt x="285816" y="1082032"/>
                </a:cubicBezTo>
                <a:cubicBezTo>
                  <a:pt x="277396" y="1079736"/>
                  <a:pt x="268695" y="1078442"/>
                  <a:pt x="260416" y="1075682"/>
                </a:cubicBezTo>
                <a:cubicBezTo>
                  <a:pt x="257241" y="1074624"/>
                  <a:pt x="254109" y="1073426"/>
                  <a:pt x="250891" y="1072507"/>
                </a:cubicBezTo>
                <a:cubicBezTo>
                  <a:pt x="246695" y="1071308"/>
                  <a:pt x="242371" y="1070586"/>
                  <a:pt x="238191" y="1069332"/>
                </a:cubicBezTo>
                <a:cubicBezTo>
                  <a:pt x="231780" y="1067409"/>
                  <a:pt x="225491" y="1065099"/>
                  <a:pt x="219141" y="1062982"/>
                </a:cubicBezTo>
                <a:cubicBezTo>
                  <a:pt x="215966" y="1061924"/>
                  <a:pt x="212401" y="1061663"/>
                  <a:pt x="209616" y="1059807"/>
                </a:cubicBezTo>
                <a:cubicBezTo>
                  <a:pt x="187781" y="1045251"/>
                  <a:pt x="197806" y="1049520"/>
                  <a:pt x="181041" y="1043932"/>
                </a:cubicBezTo>
                <a:cubicBezTo>
                  <a:pt x="180130" y="1034826"/>
                  <a:pt x="180412" y="1014099"/>
                  <a:pt x="174691" y="1002657"/>
                </a:cubicBezTo>
                <a:cubicBezTo>
                  <a:pt x="172984" y="999244"/>
                  <a:pt x="171213" y="995645"/>
                  <a:pt x="168341" y="993132"/>
                </a:cubicBezTo>
                <a:cubicBezTo>
                  <a:pt x="162598" y="988106"/>
                  <a:pt x="155641" y="984665"/>
                  <a:pt x="149291" y="980432"/>
                </a:cubicBezTo>
                <a:cubicBezTo>
                  <a:pt x="146116" y="978315"/>
                  <a:pt x="143386" y="975289"/>
                  <a:pt x="139766" y="974082"/>
                </a:cubicBezTo>
                <a:cubicBezTo>
                  <a:pt x="113476" y="965319"/>
                  <a:pt x="126285" y="971445"/>
                  <a:pt x="101666" y="955032"/>
                </a:cubicBezTo>
                <a:lnTo>
                  <a:pt x="92141" y="948682"/>
                </a:lnTo>
                <a:cubicBezTo>
                  <a:pt x="90024" y="945507"/>
                  <a:pt x="88234" y="942088"/>
                  <a:pt x="85791" y="939157"/>
                </a:cubicBezTo>
                <a:cubicBezTo>
                  <a:pt x="76465" y="927966"/>
                  <a:pt x="70491" y="925782"/>
                  <a:pt x="57216" y="916932"/>
                </a:cubicBezTo>
                <a:cubicBezTo>
                  <a:pt x="54041" y="914815"/>
                  <a:pt x="51311" y="911789"/>
                  <a:pt x="47691" y="910582"/>
                </a:cubicBezTo>
                <a:cubicBezTo>
                  <a:pt x="41341" y="908465"/>
                  <a:pt x="34210" y="907945"/>
                  <a:pt x="28641" y="904232"/>
                </a:cubicBezTo>
                <a:cubicBezTo>
                  <a:pt x="16331" y="896026"/>
                  <a:pt x="22736" y="899089"/>
                  <a:pt x="9591" y="894707"/>
                </a:cubicBezTo>
                <a:cubicBezTo>
                  <a:pt x="7474" y="891532"/>
                  <a:pt x="3634" y="888978"/>
                  <a:pt x="3241" y="885182"/>
                </a:cubicBezTo>
                <a:cubicBezTo>
                  <a:pt x="-1589" y="838497"/>
                  <a:pt x="-542" y="780072"/>
                  <a:pt x="3241" y="732782"/>
                </a:cubicBezTo>
                <a:cubicBezTo>
                  <a:pt x="4003" y="723256"/>
                  <a:pt x="15565" y="709533"/>
                  <a:pt x="19116" y="704207"/>
                </a:cubicBezTo>
                <a:lnTo>
                  <a:pt x="25466" y="694682"/>
                </a:lnTo>
                <a:cubicBezTo>
                  <a:pt x="31764" y="669491"/>
                  <a:pt x="27924" y="686286"/>
                  <a:pt x="34991" y="643882"/>
                </a:cubicBezTo>
                <a:lnTo>
                  <a:pt x="38166" y="624832"/>
                </a:lnTo>
                <a:cubicBezTo>
                  <a:pt x="37108" y="614249"/>
                  <a:pt x="36951" y="603536"/>
                  <a:pt x="34991" y="593082"/>
                </a:cubicBezTo>
                <a:cubicBezTo>
                  <a:pt x="33757" y="586503"/>
                  <a:pt x="28641" y="574032"/>
                  <a:pt x="28641" y="574032"/>
                </a:cubicBezTo>
                <a:cubicBezTo>
                  <a:pt x="45054" y="549413"/>
                  <a:pt x="38928" y="562222"/>
                  <a:pt x="47691" y="535932"/>
                </a:cubicBezTo>
                <a:lnTo>
                  <a:pt x="50866" y="526407"/>
                </a:lnTo>
                <a:cubicBezTo>
                  <a:pt x="49808" y="513707"/>
                  <a:pt x="49272" y="500953"/>
                  <a:pt x="47691" y="488307"/>
                </a:cubicBezTo>
                <a:cubicBezTo>
                  <a:pt x="47150" y="483977"/>
                  <a:pt x="44516" y="479971"/>
                  <a:pt x="44516" y="475607"/>
                </a:cubicBezTo>
                <a:cubicBezTo>
                  <a:pt x="44516" y="467074"/>
                  <a:pt x="46633" y="458674"/>
                  <a:pt x="47691" y="450207"/>
                </a:cubicBezTo>
                <a:cubicBezTo>
                  <a:pt x="54041" y="454440"/>
                  <a:pt x="59337" y="464758"/>
                  <a:pt x="66741" y="462907"/>
                </a:cubicBezTo>
                <a:cubicBezTo>
                  <a:pt x="106443" y="452981"/>
                  <a:pt x="57082" y="465667"/>
                  <a:pt x="88966" y="456557"/>
                </a:cubicBezTo>
                <a:cubicBezTo>
                  <a:pt x="122555" y="446960"/>
                  <a:pt x="75445" y="462122"/>
                  <a:pt x="120716" y="447032"/>
                </a:cubicBezTo>
                <a:lnTo>
                  <a:pt x="149291" y="437507"/>
                </a:lnTo>
                <a:cubicBezTo>
                  <a:pt x="152466" y="436449"/>
                  <a:pt x="155569" y="435144"/>
                  <a:pt x="158816" y="434332"/>
                </a:cubicBezTo>
                <a:cubicBezTo>
                  <a:pt x="167283" y="432215"/>
                  <a:pt x="175937" y="430742"/>
                  <a:pt x="184216" y="427982"/>
                </a:cubicBezTo>
                <a:lnTo>
                  <a:pt x="203266" y="421632"/>
                </a:lnTo>
                <a:cubicBezTo>
                  <a:pt x="206441" y="420574"/>
                  <a:pt x="210006" y="420313"/>
                  <a:pt x="212791" y="418457"/>
                </a:cubicBezTo>
                <a:cubicBezTo>
                  <a:pt x="225101" y="410251"/>
                  <a:pt x="218696" y="413314"/>
                  <a:pt x="231841" y="408932"/>
                </a:cubicBezTo>
                <a:cubicBezTo>
                  <a:pt x="251231" y="389542"/>
                  <a:pt x="230035" y="409493"/>
                  <a:pt x="260416" y="386707"/>
                </a:cubicBezTo>
                <a:cubicBezTo>
                  <a:pt x="275793" y="375174"/>
                  <a:pt x="268096" y="378855"/>
                  <a:pt x="282641" y="374007"/>
                </a:cubicBezTo>
                <a:cubicBezTo>
                  <a:pt x="289663" y="366985"/>
                  <a:pt x="292850" y="362552"/>
                  <a:pt x="301691" y="358132"/>
                </a:cubicBezTo>
                <a:cubicBezTo>
                  <a:pt x="304684" y="356635"/>
                  <a:pt x="308041" y="356015"/>
                  <a:pt x="311216" y="354957"/>
                </a:cubicBezTo>
                <a:cubicBezTo>
                  <a:pt x="330021" y="340853"/>
                  <a:pt x="319513" y="348367"/>
                  <a:pt x="342966" y="332732"/>
                </a:cubicBezTo>
                <a:lnTo>
                  <a:pt x="352491" y="326382"/>
                </a:lnTo>
                <a:cubicBezTo>
                  <a:pt x="365576" y="306755"/>
                  <a:pt x="351048" y="325901"/>
                  <a:pt x="368366" y="310507"/>
                </a:cubicBezTo>
                <a:cubicBezTo>
                  <a:pt x="375078" y="304541"/>
                  <a:pt x="379944" y="296438"/>
                  <a:pt x="387416" y="291457"/>
                </a:cubicBezTo>
                <a:cubicBezTo>
                  <a:pt x="395883" y="285813"/>
                  <a:pt x="399884" y="284044"/>
                  <a:pt x="406466" y="275582"/>
                </a:cubicBezTo>
                <a:cubicBezTo>
                  <a:pt x="444692" y="226434"/>
                  <a:pt x="406373" y="275750"/>
                  <a:pt x="422341" y="247007"/>
                </a:cubicBezTo>
                <a:cubicBezTo>
                  <a:pt x="426047" y="240336"/>
                  <a:pt x="432628" y="235197"/>
                  <a:pt x="435041" y="227957"/>
                </a:cubicBezTo>
                <a:lnTo>
                  <a:pt x="454091" y="170807"/>
                </a:lnTo>
                <a:lnTo>
                  <a:pt x="460441" y="151757"/>
                </a:lnTo>
                <a:cubicBezTo>
                  <a:pt x="461499" y="148582"/>
                  <a:pt x="463066" y="145533"/>
                  <a:pt x="463616" y="142232"/>
                </a:cubicBezTo>
                <a:cubicBezTo>
                  <a:pt x="464674" y="135882"/>
                  <a:pt x="465639" y="129516"/>
                  <a:pt x="466791" y="123182"/>
                </a:cubicBezTo>
                <a:cubicBezTo>
                  <a:pt x="469910" y="106027"/>
                  <a:pt x="471316" y="104247"/>
                  <a:pt x="473141" y="85082"/>
                </a:cubicBezTo>
                <a:cubicBezTo>
                  <a:pt x="474549" y="70294"/>
                  <a:pt x="474580" y="55385"/>
                  <a:pt x="476316" y="40632"/>
                </a:cubicBezTo>
                <a:cubicBezTo>
                  <a:pt x="476707" y="37308"/>
                  <a:pt x="476768" y="33052"/>
                  <a:pt x="479491" y="31107"/>
                </a:cubicBezTo>
                <a:cubicBezTo>
                  <a:pt x="483065" y="28554"/>
                  <a:pt x="504835" y="23006"/>
                  <a:pt x="511241" y="21582"/>
                </a:cubicBezTo>
                <a:cubicBezTo>
                  <a:pt x="516509" y="20411"/>
                  <a:pt x="538758" y="-8581"/>
                  <a:pt x="546166" y="2532"/>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58" name="Google Shape;1658;p75"/>
          <p:cNvSpPr/>
          <p:nvPr/>
        </p:nvSpPr>
        <p:spPr>
          <a:xfrm rot="444951">
            <a:off x="4017892" y="3881256"/>
            <a:ext cx="842149" cy="656032"/>
          </a:xfrm>
          <a:custGeom>
            <a:avLst/>
            <a:gdLst/>
            <a:ahLst/>
            <a:cxnLst/>
            <a:rect l="l" t="t" r="r" b="b"/>
            <a:pathLst>
              <a:path w="1060450" h="828675" extrusionOk="0">
                <a:moveTo>
                  <a:pt x="0" y="127000"/>
                </a:moveTo>
                <a:cubicBezTo>
                  <a:pt x="5292" y="122767"/>
                  <a:pt x="9208" y="115512"/>
                  <a:pt x="15875" y="114300"/>
                </a:cubicBezTo>
                <a:cubicBezTo>
                  <a:pt x="22461" y="113103"/>
                  <a:pt x="28575" y="118533"/>
                  <a:pt x="34925" y="120650"/>
                </a:cubicBezTo>
                <a:lnTo>
                  <a:pt x="44450" y="123825"/>
                </a:lnTo>
                <a:lnTo>
                  <a:pt x="53975" y="127000"/>
                </a:lnTo>
                <a:lnTo>
                  <a:pt x="63500" y="130175"/>
                </a:lnTo>
                <a:cubicBezTo>
                  <a:pt x="69850" y="129117"/>
                  <a:pt x="76305" y="128561"/>
                  <a:pt x="82550" y="127000"/>
                </a:cubicBezTo>
                <a:cubicBezTo>
                  <a:pt x="89044" y="125377"/>
                  <a:pt x="101600" y="120650"/>
                  <a:pt x="101600" y="120650"/>
                </a:cubicBezTo>
                <a:lnTo>
                  <a:pt x="120650" y="127000"/>
                </a:lnTo>
                <a:lnTo>
                  <a:pt x="130175" y="130175"/>
                </a:lnTo>
                <a:cubicBezTo>
                  <a:pt x="133350" y="129117"/>
                  <a:pt x="137087" y="129091"/>
                  <a:pt x="139700" y="127000"/>
                </a:cubicBezTo>
                <a:cubicBezTo>
                  <a:pt x="142680" y="124616"/>
                  <a:pt x="143352" y="120173"/>
                  <a:pt x="146050" y="117475"/>
                </a:cubicBezTo>
                <a:cubicBezTo>
                  <a:pt x="148748" y="114777"/>
                  <a:pt x="152400" y="113242"/>
                  <a:pt x="155575" y="111125"/>
                </a:cubicBezTo>
                <a:cubicBezTo>
                  <a:pt x="157692" y="107950"/>
                  <a:pt x="158945" y="103984"/>
                  <a:pt x="161925" y="101600"/>
                </a:cubicBezTo>
                <a:cubicBezTo>
                  <a:pt x="164538" y="99509"/>
                  <a:pt x="168457" y="99922"/>
                  <a:pt x="171450" y="98425"/>
                </a:cubicBezTo>
                <a:cubicBezTo>
                  <a:pt x="174863" y="96718"/>
                  <a:pt x="178044" y="94518"/>
                  <a:pt x="180975" y="92075"/>
                </a:cubicBezTo>
                <a:cubicBezTo>
                  <a:pt x="205421" y="71703"/>
                  <a:pt x="176376" y="91966"/>
                  <a:pt x="200025" y="76200"/>
                </a:cubicBezTo>
                <a:cubicBezTo>
                  <a:pt x="225425" y="77258"/>
                  <a:pt x="250872" y="77497"/>
                  <a:pt x="276225" y="79375"/>
                </a:cubicBezTo>
                <a:cubicBezTo>
                  <a:pt x="279563" y="79622"/>
                  <a:pt x="282532" y="81631"/>
                  <a:pt x="285750" y="82550"/>
                </a:cubicBezTo>
                <a:cubicBezTo>
                  <a:pt x="289946" y="83749"/>
                  <a:pt x="294217" y="84667"/>
                  <a:pt x="298450" y="85725"/>
                </a:cubicBezTo>
                <a:cubicBezTo>
                  <a:pt x="301625" y="84667"/>
                  <a:pt x="306030" y="85273"/>
                  <a:pt x="307975" y="82550"/>
                </a:cubicBezTo>
                <a:cubicBezTo>
                  <a:pt x="311866" y="77103"/>
                  <a:pt x="312208" y="69850"/>
                  <a:pt x="314325" y="63500"/>
                </a:cubicBezTo>
                <a:cubicBezTo>
                  <a:pt x="315383" y="60325"/>
                  <a:pt x="314715" y="55831"/>
                  <a:pt x="317500" y="53975"/>
                </a:cubicBezTo>
                <a:lnTo>
                  <a:pt x="327025" y="47625"/>
                </a:lnTo>
                <a:cubicBezTo>
                  <a:pt x="330200" y="49742"/>
                  <a:pt x="333063" y="52425"/>
                  <a:pt x="336550" y="53975"/>
                </a:cubicBezTo>
                <a:cubicBezTo>
                  <a:pt x="342667" y="56693"/>
                  <a:pt x="350031" y="56612"/>
                  <a:pt x="355600" y="60325"/>
                </a:cubicBezTo>
                <a:cubicBezTo>
                  <a:pt x="367910" y="68531"/>
                  <a:pt x="361505" y="65468"/>
                  <a:pt x="374650" y="69850"/>
                </a:cubicBezTo>
                <a:cubicBezTo>
                  <a:pt x="391583" y="95250"/>
                  <a:pt x="369358" y="64558"/>
                  <a:pt x="390525" y="85725"/>
                </a:cubicBezTo>
                <a:cubicBezTo>
                  <a:pt x="396680" y="91880"/>
                  <a:pt x="397468" y="97028"/>
                  <a:pt x="400050" y="104775"/>
                </a:cubicBezTo>
                <a:cubicBezTo>
                  <a:pt x="398992" y="107950"/>
                  <a:pt x="398372" y="111307"/>
                  <a:pt x="396875" y="114300"/>
                </a:cubicBezTo>
                <a:cubicBezTo>
                  <a:pt x="393367" y="121316"/>
                  <a:pt x="385198" y="124848"/>
                  <a:pt x="393700" y="133350"/>
                </a:cubicBezTo>
                <a:cubicBezTo>
                  <a:pt x="396067" y="135717"/>
                  <a:pt x="400050" y="135467"/>
                  <a:pt x="403225" y="136525"/>
                </a:cubicBezTo>
                <a:lnTo>
                  <a:pt x="409575" y="117475"/>
                </a:lnTo>
                <a:cubicBezTo>
                  <a:pt x="410633" y="114300"/>
                  <a:pt x="412094" y="111232"/>
                  <a:pt x="412750" y="107950"/>
                </a:cubicBezTo>
                <a:cubicBezTo>
                  <a:pt x="413808" y="102658"/>
                  <a:pt x="412612" y="96335"/>
                  <a:pt x="415925" y="92075"/>
                </a:cubicBezTo>
                <a:cubicBezTo>
                  <a:pt x="423567" y="82249"/>
                  <a:pt x="433959" y="79714"/>
                  <a:pt x="444500" y="76200"/>
                </a:cubicBezTo>
                <a:cubicBezTo>
                  <a:pt x="460664" y="81588"/>
                  <a:pt x="449503" y="75045"/>
                  <a:pt x="457200" y="88900"/>
                </a:cubicBezTo>
                <a:cubicBezTo>
                  <a:pt x="460906" y="95571"/>
                  <a:pt x="465667" y="101600"/>
                  <a:pt x="469900" y="107950"/>
                </a:cubicBezTo>
                <a:cubicBezTo>
                  <a:pt x="472017" y="111125"/>
                  <a:pt x="475043" y="113855"/>
                  <a:pt x="476250" y="117475"/>
                </a:cubicBezTo>
                <a:lnTo>
                  <a:pt x="482600" y="136525"/>
                </a:lnTo>
                <a:lnTo>
                  <a:pt x="488950" y="155575"/>
                </a:lnTo>
                <a:lnTo>
                  <a:pt x="492125" y="165100"/>
                </a:lnTo>
                <a:cubicBezTo>
                  <a:pt x="492348" y="166664"/>
                  <a:pt x="496420" y="204632"/>
                  <a:pt x="501650" y="206375"/>
                </a:cubicBezTo>
                <a:cubicBezTo>
                  <a:pt x="527940" y="215138"/>
                  <a:pt x="515131" y="209012"/>
                  <a:pt x="539750" y="225425"/>
                </a:cubicBezTo>
                <a:lnTo>
                  <a:pt x="549275" y="231775"/>
                </a:lnTo>
                <a:cubicBezTo>
                  <a:pt x="553508" y="238125"/>
                  <a:pt x="555625" y="246592"/>
                  <a:pt x="561975" y="250825"/>
                </a:cubicBezTo>
                <a:lnTo>
                  <a:pt x="581025" y="263525"/>
                </a:lnTo>
                <a:cubicBezTo>
                  <a:pt x="591608" y="279400"/>
                  <a:pt x="584200" y="270933"/>
                  <a:pt x="606425" y="285750"/>
                </a:cubicBezTo>
                <a:lnTo>
                  <a:pt x="615950" y="292100"/>
                </a:lnTo>
                <a:cubicBezTo>
                  <a:pt x="619125" y="294217"/>
                  <a:pt x="621855" y="297243"/>
                  <a:pt x="625475" y="298450"/>
                </a:cubicBezTo>
                <a:lnTo>
                  <a:pt x="635000" y="301625"/>
                </a:lnTo>
                <a:cubicBezTo>
                  <a:pt x="638175" y="300567"/>
                  <a:pt x="641912" y="300541"/>
                  <a:pt x="644525" y="298450"/>
                </a:cubicBezTo>
                <a:cubicBezTo>
                  <a:pt x="647505" y="296066"/>
                  <a:pt x="649168" y="292338"/>
                  <a:pt x="650875" y="288925"/>
                </a:cubicBezTo>
                <a:cubicBezTo>
                  <a:pt x="655417" y="279841"/>
                  <a:pt x="654786" y="270105"/>
                  <a:pt x="657225" y="260350"/>
                </a:cubicBezTo>
                <a:cubicBezTo>
                  <a:pt x="658848" y="253856"/>
                  <a:pt x="661458" y="247650"/>
                  <a:pt x="663575" y="241300"/>
                </a:cubicBezTo>
                <a:lnTo>
                  <a:pt x="666750" y="231775"/>
                </a:lnTo>
                <a:cubicBezTo>
                  <a:pt x="667808" y="228600"/>
                  <a:pt x="667140" y="224106"/>
                  <a:pt x="669925" y="222250"/>
                </a:cubicBezTo>
                <a:cubicBezTo>
                  <a:pt x="673100" y="220133"/>
                  <a:pt x="675877" y="217240"/>
                  <a:pt x="679450" y="215900"/>
                </a:cubicBezTo>
                <a:cubicBezTo>
                  <a:pt x="684503" y="214005"/>
                  <a:pt x="690057" y="213896"/>
                  <a:pt x="695325" y="212725"/>
                </a:cubicBezTo>
                <a:cubicBezTo>
                  <a:pt x="699585" y="211778"/>
                  <a:pt x="703845" y="210804"/>
                  <a:pt x="708025" y="209550"/>
                </a:cubicBezTo>
                <a:cubicBezTo>
                  <a:pt x="714436" y="207627"/>
                  <a:pt x="727075" y="203200"/>
                  <a:pt x="727075" y="203200"/>
                </a:cubicBezTo>
                <a:cubicBezTo>
                  <a:pt x="731308" y="196850"/>
                  <a:pt x="733425" y="188383"/>
                  <a:pt x="739775" y="184150"/>
                </a:cubicBezTo>
                <a:lnTo>
                  <a:pt x="758825" y="171450"/>
                </a:lnTo>
                <a:cubicBezTo>
                  <a:pt x="775758" y="146050"/>
                  <a:pt x="753533" y="176742"/>
                  <a:pt x="774700" y="155575"/>
                </a:cubicBezTo>
                <a:cubicBezTo>
                  <a:pt x="795867" y="134408"/>
                  <a:pt x="765175" y="156633"/>
                  <a:pt x="790575" y="139700"/>
                </a:cubicBezTo>
                <a:cubicBezTo>
                  <a:pt x="792692" y="136525"/>
                  <a:pt x="794227" y="132873"/>
                  <a:pt x="796925" y="130175"/>
                </a:cubicBezTo>
                <a:cubicBezTo>
                  <a:pt x="799623" y="127477"/>
                  <a:pt x="803937" y="126697"/>
                  <a:pt x="806450" y="123825"/>
                </a:cubicBezTo>
                <a:cubicBezTo>
                  <a:pt x="811476" y="118082"/>
                  <a:pt x="814917" y="111125"/>
                  <a:pt x="819150" y="104775"/>
                </a:cubicBezTo>
                <a:cubicBezTo>
                  <a:pt x="821267" y="101600"/>
                  <a:pt x="822802" y="97948"/>
                  <a:pt x="825500" y="95250"/>
                </a:cubicBezTo>
                <a:cubicBezTo>
                  <a:pt x="847248" y="73502"/>
                  <a:pt x="837078" y="81181"/>
                  <a:pt x="854075" y="69850"/>
                </a:cubicBezTo>
                <a:cubicBezTo>
                  <a:pt x="871008" y="44450"/>
                  <a:pt x="848783" y="75142"/>
                  <a:pt x="869950" y="53975"/>
                </a:cubicBezTo>
                <a:cubicBezTo>
                  <a:pt x="872648" y="51277"/>
                  <a:pt x="873428" y="46963"/>
                  <a:pt x="876300" y="44450"/>
                </a:cubicBezTo>
                <a:cubicBezTo>
                  <a:pt x="882043" y="39424"/>
                  <a:pt x="889954" y="37146"/>
                  <a:pt x="895350" y="31750"/>
                </a:cubicBezTo>
                <a:cubicBezTo>
                  <a:pt x="907573" y="19527"/>
                  <a:pt x="901139" y="24716"/>
                  <a:pt x="914400" y="15875"/>
                </a:cubicBezTo>
                <a:cubicBezTo>
                  <a:pt x="915458" y="12700"/>
                  <a:pt x="914852" y="8295"/>
                  <a:pt x="917575" y="6350"/>
                </a:cubicBezTo>
                <a:cubicBezTo>
                  <a:pt x="923022" y="2459"/>
                  <a:pt x="936625" y="0"/>
                  <a:pt x="936625" y="0"/>
                </a:cubicBezTo>
                <a:cubicBezTo>
                  <a:pt x="953390" y="5588"/>
                  <a:pt x="943365" y="1319"/>
                  <a:pt x="965200" y="15875"/>
                </a:cubicBezTo>
                <a:lnTo>
                  <a:pt x="974725" y="22225"/>
                </a:lnTo>
                <a:lnTo>
                  <a:pt x="981075" y="41275"/>
                </a:lnTo>
                <a:cubicBezTo>
                  <a:pt x="982133" y="44450"/>
                  <a:pt x="983594" y="47518"/>
                  <a:pt x="984250" y="50800"/>
                </a:cubicBezTo>
                <a:lnTo>
                  <a:pt x="987425" y="66675"/>
                </a:lnTo>
                <a:cubicBezTo>
                  <a:pt x="986367" y="70908"/>
                  <a:pt x="986976" y="75968"/>
                  <a:pt x="984250" y="79375"/>
                </a:cubicBezTo>
                <a:cubicBezTo>
                  <a:pt x="982159" y="81988"/>
                  <a:pt x="977510" y="80694"/>
                  <a:pt x="974725" y="82550"/>
                </a:cubicBezTo>
                <a:cubicBezTo>
                  <a:pt x="970989" y="85041"/>
                  <a:pt x="968375" y="88900"/>
                  <a:pt x="965200" y="92075"/>
                </a:cubicBezTo>
                <a:cubicBezTo>
                  <a:pt x="955487" y="121215"/>
                  <a:pt x="959516" y="104465"/>
                  <a:pt x="955675" y="142875"/>
                </a:cubicBezTo>
                <a:cubicBezTo>
                  <a:pt x="956733" y="156633"/>
                  <a:pt x="957704" y="170399"/>
                  <a:pt x="958850" y="184150"/>
                </a:cubicBezTo>
                <a:cubicBezTo>
                  <a:pt x="959821" y="195799"/>
                  <a:pt x="961264" y="207410"/>
                  <a:pt x="962025" y="219075"/>
                </a:cubicBezTo>
                <a:cubicBezTo>
                  <a:pt x="964440" y="256098"/>
                  <a:pt x="947794" y="299329"/>
                  <a:pt x="968375" y="330200"/>
                </a:cubicBezTo>
                <a:cubicBezTo>
                  <a:pt x="975783" y="341313"/>
                  <a:pt x="977900" y="347133"/>
                  <a:pt x="993775" y="352425"/>
                </a:cubicBezTo>
                <a:cubicBezTo>
                  <a:pt x="1000125" y="354542"/>
                  <a:pt x="1007256" y="355062"/>
                  <a:pt x="1012825" y="358775"/>
                </a:cubicBezTo>
                <a:cubicBezTo>
                  <a:pt x="1025135" y="366981"/>
                  <a:pt x="1018730" y="363918"/>
                  <a:pt x="1031875" y="368300"/>
                </a:cubicBezTo>
                <a:cubicBezTo>
                  <a:pt x="1035050" y="371475"/>
                  <a:pt x="1037856" y="375068"/>
                  <a:pt x="1041400" y="377825"/>
                </a:cubicBezTo>
                <a:cubicBezTo>
                  <a:pt x="1047424" y="382510"/>
                  <a:pt x="1060450" y="390525"/>
                  <a:pt x="1060450" y="390525"/>
                </a:cubicBezTo>
                <a:cubicBezTo>
                  <a:pt x="1054100" y="394758"/>
                  <a:pt x="1045633" y="396875"/>
                  <a:pt x="1041400" y="403225"/>
                </a:cubicBezTo>
                <a:cubicBezTo>
                  <a:pt x="1039283" y="406400"/>
                  <a:pt x="1037493" y="409819"/>
                  <a:pt x="1035050" y="412750"/>
                </a:cubicBezTo>
                <a:cubicBezTo>
                  <a:pt x="1028728" y="420336"/>
                  <a:pt x="1014644" y="432252"/>
                  <a:pt x="1006475" y="434975"/>
                </a:cubicBezTo>
                <a:lnTo>
                  <a:pt x="996950" y="438150"/>
                </a:lnTo>
                <a:cubicBezTo>
                  <a:pt x="994833" y="441325"/>
                  <a:pt x="994143" y="446258"/>
                  <a:pt x="990600" y="447675"/>
                </a:cubicBezTo>
                <a:cubicBezTo>
                  <a:pt x="982678" y="450844"/>
                  <a:pt x="973647" y="449643"/>
                  <a:pt x="965200" y="450850"/>
                </a:cubicBezTo>
                <a:cubicBezTo>
                  <a:pt x="920264" y="457269"/>
                  <a:pt x="978493" y="451715"/>
                  <a:pt x="901700" y="457200"/>
                </a:cubicBezTo>
                <a:cubicBezTo>
                  <a:pt x="895350" y="458258"/>
                  <a:pt x="888895" y="458814"/>
                  <a:pt x="882650" y="460375"/>
                </a:cubicBezTo>
                <a:cubicBezTo>
                  <a:pt x="876156" y="461998"/>
                  <a:pt x="863600" y="466725"/>
                  <a:pt x="863600" y="466725"/>
                </a:cubicBezTo>
                <a:cubicBezTo>
                  <a:pt x="860425" y="469900"/>
                  <a:pt x="856950" y="472801"/>
                  <a:pt x="854075" y="476250"/>
                </a:cubicBezTo>
                <a:cubicBezTo>
                  <a:pt x="851632" y="479181"/>
                  <a:pt x="850423" y="483077"/>
                  <a:pt x="847725" y="485775"/>
                </a:cubicBezTo>
                <a:cubicBezTo>
                  <a:pt x="845027" y="488473"/>
                  <a:pt x="841375" y="490008"/>
                  <a:pt x="838200" y="492125"/>
                </a:cubicBezTo>
                <a:cubicBezTo>
                  <a:pt x="822325" y="491067"/>
                  <a:pt x="806480" y="488542"/>
                  <a:pt x="790575" y="488950"/>
                </a:cubicBezTo>
                <a:cubicBezTo>
                  <a:pt x="765095" y="489603"/>
                  <a:pt x="714375" y="495300"/>
                  <a:pt x="714375" y="495300"/>
                </a:cubicBezTo>
                <a:cubicBezTo>
                  <a:pt x="711200" y="496358"/>
                  <a:pt x="707776" y="496850"/>
                  <a:pt x="704850" y="498475"/>
                </a:cubicBezTo>
                <a:cubicBezTo>
                  <a:pt x="698179" y="502181"/>
                  <a:pt x="685800" y="511175"/>
                  <a:pt x="685800" y="511175"/>
                </a:cubicBezTo>
                <a:cubicBezTo>
                  <a:pt x="680212" y="527940"/>
                  <a:pt x="684481" y="517915"/>
                  <a:pt x="669925" y="539750"/>
                </a:cubicBezTo>
                <a:cubicBezTo>
                  <a:pt x="667808" y="542925"/>
                  <a:pt x="664782" y="545655"/>
                  <a:pt x="663575" y="549275"/>
                </a:cubicBezTo>
                <a:lnTo>
                  <a:pt x="657225" y="568325"/>
                </a:lnTo>
                <a:cubicBezTo>
                  <a:pt x="653563" y="579311"/>
                  <a:pt x="656014" y="578455"/>
                  <a:pt x="644525" y="584200"/>
                </a:cubicBezTo>
                <a:cubicBezTo>
                  <a:pt x="641532" y="585697"/>
                  <a:pt x="638175" y="586317"/>
                  <a:pt x="635000" y="587375"/>
                </a:cubicBezTo>
                <a:cubicBezTo>
                  <a:pt x="628650" y="586317"/>
                  <a:pt x="622388" y="584200"/>
                  <a:pt x="615950" y="584200"/>
                </a:cubicBezTo>
                <a:cubicBezTo>
                  <a:pt x="608908" y="584200"/>
                  <a:pt x="587786" y="585582"/>
                  <a:pt x="577850" y="590550"/>
                </a:cubicBezTo>
                <a:cubicBezTo>
                  <a:pt x="574437" y="592257"/>
                  <a:pt x="571738" y="595193"/>
                  <a:pt x="568325" y="596900"/>
                </a:cubicBezTo>
                <a:cubicBezTo>
                  <a:pt x="565332" y="598397"/>
                  <a:pt x="561726" y="598450"/>
                  <a:pt x="558800" y="600075"/>
                </a:cubicBezTo>
                <a:cubicBezTo>
                  <a:pt x="552129" y="603781"/>
                  <a:pt x="539750" y="612775"/>
                  <a:pt x="539750" y="612775"/>
                </a:cubicBezTo>
                <a:cubicBezTo>
                  <a:pt x="537633" y="615950"/>
                  <a:pt x="533400" y="618484"/>
                  <a:pt x="533400" y="622300"/>
                </a:cubicBezTo>
                <a:cubicBezTo>
                  <a:pt x="533400" y="628993"/>
                  <a:pt x="537633" y="635000"/>
                  <a:pt x="539750" y="641350"/>
                </a:cubicBezTo>
                <a:lnTo>
                  <a:pt x="549275" y="669925"/>
                </a:lnTo>
                <a:cubicBezTo>
                  <a:pt x="550333" y="673100"/>
                  <a:pt x="551794" y="676168"/>
                  <a:pt x="552450" y="679450"/>
                </a:cubicBezTo>
                <a:cubicBezTo>
                  <a:pt x="553508" y="684742"/>
                  <a:pt x="554205" y="690119"/>
                  <a:pt x="555625" y="695325"/>
                </a:cubicBezTo>
                <a:cubicBezTo>
                  <a:pt x="557386" y="701783"/>
                  <a:pt x="561975" y="714375"/>
                  <a:pt x="561975" y="714375"/>
                </a:cubicBezTo>
                <a:cubicBezTo>
                  <a:pt x="563033" y="721783"/>
                  <a:pt x="566773" y="729295"/>
                  <a:pt x="565150" y="736600"/>
                </a:cubicBezTo>
                <a:cubicBezTo>
                  <a:pt x="564322" y="740325"/>
                  <a:pt x="559430" y="742657"/>
                  <a:pt x="555625" y="742950"/>
                </a:cubicBezTo>
                <a:cubicBezTo>
                  <a:pt x="545020" y="743766"/>
                  <a:pt x="534458" y="740833"/>
                  <a:pt x="523875" y="739775"/>
                </a:cubicBezTo>
                <a:cubicBezTo>
                  <a:pt x="513292" y="740833"/>
                  <a:pt x="502668" y="741544"/>
                  <a:pt x="492125" y="742950"/>
                </a:cubicBezTo>
                <a:cubicBezTo>
                  <a:pt x="486776" y="743663"/>
                  <a:pt x="481077" y="743712"/>
                  <a:pt x="476250" y="746125"/>
                </a:cubicBezTo>
                <a:cubicBezTo>
                  <a:pt x="470138" y="749181"/>
                  <a:pt x="464022" y="759705"/>
                  <a:pt x="460375" y="765175"/>
                </a:cubicBezTo>
                <a:cubicBezTo>
                  <a:pt x="454025" y="764117"/>
                  <a:pt x="447570" y="763561"/>
                  <a:pt x="441325" y="762000"/>
                </a:cubicBezTo>
                <a:cubicBezTo>
                  <a:pt x="434831" y="760377"/>
                  <a:pt x="428769" y="757273"/>
                  <a:pt x="422275" y="755650"/>
                </a:cubicBezTo>
                <a:lnTo>
                  <a:pt x="409575" y="752475"/>
                </a:lnTo>
                <a:cubicBezTo>
                  <a:pt x="406416" y="752762"/>
                  <a:pt x="365156" y="755640"/>
                  <a:pt x="355600" y="758825"/>
                </a:cubicBezTo>
                <a:cubicBezTo>
                  <a:pt x="351980" y="760032"/>
                  <a:pt x="349006" y="762732"/>
                  <a:pt x="346075" y="765175"/>
                </a:cubicBezTo>
                <a:cubicBezTo>
                  <a:pt x="325339" y="782455"/>
                  <a:pt x="348047" y="766378"/>
                  <a:pt x="327025" y="787400"/>
                </a:cubicBezTo>
                <a:cubicBezTo>
                  <a:pt x="324327" y="790098"/>
                  <a:pt x="320675" y="791633"/>
                  <a:pt x="317500" y="793750"/>
                </a:cubicBezTo>
                <a:cubicBezTo>
                  <a:pt x="313267" y="800100"/>
                  <a:pt x="307213" y="805560"/>
                  <a:pt x="304800" y="812800"/>
                </a:cubicBezTo>
                <a:cubicBezTo>
                  <a:pt x="303742" y="815975"/>
                  <a:pt x="303716" y="819712"/>
                  <a:pt x="301625" y="822325"/>
                </a:cubicBezTo>
                <a:cubicBezTo>
                  <a:pt x="299241" y="825305"/>
                  <a:pt x="295275" y="826558"/>
                  <a:pt x="292100" y="828675"/>
                </a:cubicBezTo>
                <a:cubicBezTo>
                  <a:pt x="288925" y="827617"/>
                  <a:pt x="285501" y="827125"/>
                  <a:pt x="282575" y="825500"/>
                </a:cubicBezTo>
                <a:cubicBezTo>
                  <a:pt x="273181" y="820281"/>
                  <a:pt x="261043" y="812330"/>
                  <a:pt x="254000" y="803275"/>
                </a:cubicBezTo>
                <a:lnTo>
                  <a:pt x="234950" y="774700"/>
                </a:lnTo>
                <a:cubicBezTo>
                  <a:pt x="232833" y="771525"/>
                  <a:pt x="231775" y="767292"/>
                  <a:pt x="228600" y="765175"/>
                </a:cubicBezTo>
                <a:cubicBezTo>
                  <a:pt x="219234" y="758931"/>
                  <a:pt x="217190" y="758467"/>
                  <a:pt x="209550" y="749300"/>
                </a:cubicBezTo>
                <a:cubicBezTo>
                  <a:pt x="207107" y="746369"/>
                  <a:pt x="205317" y="742950"/>
                  <a:pt x="203200" y="739775"/>
                </a:cubicBezTo>
                <a:cubicBezTo>
                  <a:pt x="202142" y="729192"/>
                  <a:pt x="203388" y="718115"/>
                  <a:pt x="200025" y="708025"/>
                </a:cubicBezTo>
                <a:cubicBezTo>
                  <a:pt x="198818" y="704405"/>
                  <a:pt x="193431" y="704118"/>
                  <a:pt x="190500" y="701675"/>
                </a:cubicBezTo>
                <a:cubicBezTo>
                  <a:pt x="187051" y="698800"/>
                  <a:pt x="183732" y="695694"/>
                  <a:pt x="180975" y="692150"/>
                </a:cubicBezTo>
                <a:cubicBezTo>
                  <a:pt x="176290" y="686126"/>
                  <a:pt x="172508" y="679450"/>
                  <a:pt x="168275" y="673100"/>
                </a:cubicBezTo>
                <a:cubicBezTo>
                  <a:pt x="166158" y="669925"/>
                  <a:pt x="163132" y="667195"/>
                  <a:pt x="161925" y="663575"/>
                </a:cubicBezTo>
                <a:cubicBezTo>
                  <a:pt x="159808" y="657225"/>
                  <a:pt x="159288" y="650094"/>
                  <a:pt x="155575" y="644525"/>
                </a:cubicBezTo>
                <a:cubicBezTo>
                  <a:pt x="153458" y="641350"/>
                  <a:pt x="150775" y="638487"/>
                  <a:pt x="149225" y="635000"/>
                </a:cubicBezTo>
                <a:cubicBezTo>
                  <a:pt x="146507" y="628883"/>
                  <a:pt x="144992" y="622300"/>
                  <a:pt x="142875" y="615950"/>
                </a:cubicBezTo>
                <a:cubicBezTo>
                  <a:pt x="141817" y="612775"/>
                  <a:pt x="141556" y="609210"/>
                  <a:pt x="139700" y="606425"/>
                </a:cubicBezTo>
                <a:cubicBezTo>
                  <a:pt x="137583" y="603250"/>
                  <a:pt x="134900" y="600387"/>
                  <a:pt x="133350" y="596900"/>
                </a:cubicBezTo>
                <a:cubicBezTo>
                  <a:pt x="130632" y="590783"/>
                  <a:pt x="127000" y="577850"/>
                  <a:pt x="127000" y="577850"/>
                </a:cubicBezTo>
                <a:cubicBezTo>
                  <a:pt x="128813" y="568786"/>
                  <a:pt x="130660" y="558243"/>
                  <a:pt x="133350" y="549275"/>
                </a:cubicBezTo>
                <a:lnTo>
                  <a:pt x="142875" y="520700"/>
                </a:lnTo>
                <a:cubicBezTo>
                  <a:pt x="143933" y="517525"/>
                  <a:pt x="145238" y="514422"/>
                  <a:pt x="146050" y="511175"/>
                </a:cubicBezTo>
                <a:cubicBezTo>
                  <a:pt x="148167" y="502708"/>
                  <a:pt x="149640" y="494054"/>
                  <a:pt x="152400" y="485775"/>
                </a:cubicBezTo>
                <a:cubicBezTo>
                  <a:pt x="153458" y="482600"/>
                  <a:pt x="154849" y="479517"/>
                  <a:pt x="155575" y="476250"/>
                </a:cubicBezTo>
                <a:cubicBezTo>
                  <a:pt x="156972" y="469966"/>
                  <a:pt x="157189" y="463445"/>
                  <a:pt x="158750" y="457200"/>
                </a:cubicBezTo>
                <a:cubicBezTo>
                  <a:pt x="160373" y="450706"/>
                  <a:pt x="162983" y="444500"/>
                  <a:pt x="165100" y="438150"/>
                </a:cubicBezTo>
                <a:lnTo>
                  <a:pt x="168275" y="428625"/>
                </a:lnTo>
                <a:cubicBezTo>
                  <a:pt x="169333" y="425450"/>
                  <a:pt x="169594" y="421885"/>
                  <a:pt x="171450" y="419100"/>
                </a:cubicBezTo>
                <a:lnTo>
                  <a:pt x="177800" y="409575"/>
                </a:lnTo>
                <a:cubicBezTo>
                  <a:pt x="179917" y="401108"/>
                  <a:pt x="181390" y="392454"/>
                  <a:pt x="184150" y="384175"/>
                </a:cubicBezTo>
                <a:cubicBezTo>
                  <a:pt x="191763" y="361337"/>
                  <a:pt x="182527" y="389857"/>
                  <a:pt x="190500" y="361950"/>
                </a:cubicBezTo>
                <a:cubicBezTo>
                  <a:pt x="199610" y="330066"/>
                  <a:pt x="186924" y="379427"/>
                  <a:pt x="196850" y="339725"/>
                </a:cubicBezTo>
                <a:cubicBezTo>
                  <a:pt x="195792" y="334433"/>
                  <a:pt x="196352" y="328535"/>
                  <a:pt x="193675" y="323850"/>
                </a:cubicBezTo>
                <a:cubicBezTo>
                  <a:pt x="190779" y="318781"/>
                  <a:pt x="179514" y="315955"/>
                  <a:pt x="174625" y="314325"/>
                </a:cubicBezTo>
                <a:cubicBezTo>
                  <a:pt x="170392" y="315383"/>
                  <a:pt x="166121" y="316301"/>
                  <a:pt x="161925" y="317500"/>
                </a:cubicBezTo>
                <a:cubicBezTo>
                  <a:pt x="158707" y="318419"/>
                  <a:pt x="155747" y="320675"/>
                  <a:pt x="152400" y="320675"/>
                </a:cubicBezTo>
                <a:cubicBezTo>
                  <a:pt x="149053" y="320675"/>
                  <a:pt x="146050" y="318558"/>
                  <a:pt x="142875" y="317500"/>
                </a:cubicBezTo>
                <a:cubicBezTo>
                  <a:pt x="121127" y="295752"/>
                  <a:pt x="131297" y="303431"/>
                  <a:pt x="114300" y="292100"/>
                </a:cubicBezTo>
                <a:cubicBezTo>
                  <a:pt x="102175" y="273912"/>
                  <a:pt x="114941" y="290772"/>
                  <a:pt x="95250" y="273050"/>
                </a:cubicBezTo>
                <a:cubicBezTo>
                  <a:pt x="88575" y="267043"/>
                  <a:pt x="82550" y="260350"/>
                  <a:pt x="76200" y="254000"/>
                </a:cubicBezTo>
                <a:lnTo>
                  <a:pt x="66675" y="244475"/>
                </a:lnTo>
                <a:cubicBezTo>
                  <a:pt x="63500" y="241300"/>
                  <a:pt x="59641" y="238686"/>
                  <a:pt x="57150" y="234950"/>
                </a:cubicBezTo>
                <a:lnTo>
                  <a:pt x="44450" y="215900"/>
                </a:lnTo>
                <a:cubicBezTo>
                  <a:pt x="42333" y="212725"/>
                  <a:pt x="39807" y="209788"/>
                  <a:pt x="38100" y="206375"/>
                </a:cubicBezTo>
                <a:cubicBezTo>
                  <a:pt x="35983" y="202142"/>
                  <a:pt x="34185" y="197734"/>
                  <a:pt x="31750" y="193675"/>
                </a:cubicBezTo>
                <a:cubicBezTo>
                  <a:pt x="27823" y="187131"/>
                  <a:pt x="23283" y="180975"/>
                  <a:pt x="19050" y="174625"/>
                </a:cubicBezTo>
                <a:cubicBezTo>
                  <a:pt x="16933" y="171450"/>
                  <a:pt x="13907" y="168720"/>
                  <a:pt x="12700" y="165100"/>
                </a:cubicBezTo>
                <a:cubicBezTo>
                  <a:pt x="11642" y="161925"/>
                  <a:pt x="11022" y="158568"/>
                  <a:pt x="9525" y="155575"/>
                </a:cubicBezTo>
                <a:cubicBezTo>
                  <a:pt x="-2785" y="130956"/>
                  <a:pt x="7980" y="160466"/>
                  <a:pt x="0" y="136525"/>
                </a:cubicBezTo>
                <a:lnTo>
                  <a:pt x="0" y="127000"/>
                </a:ln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59" name="Google Shape;1659;p75"/>
          <p:cNvSpPr/>
          <p:nvPr/>
        </p:nvSpPr>
        <p:spPr>
          <a:xfrm rot="444951">
            <a:off x="4221747" y="4203503"/>
            <a:ext cx="700950" cy="527566"/>
          </a:xfrm>
          <a:custGeom>
            <a:avLst/>
            <a:gdLst/>
            <a:ahLst/>
            <a:cxnLst/>
            <a:rect l="l" t="t" r="r" b="b"/>
            <a:pathLst>
              <a:path w="882650" h="664322" extrusionOk="0">
                <a:moveTo>
                  <a:pt x="762000" y="747"/>
                </a:moveTo>
                <a:cubicBezTo>
                  <a:pt x="770467" y="-3486"/>
                  <a:pt x="763755" y="11416"/>
                  <a:pt x="765175" y="16622"/>
                </a:cubicBezTo>
                <a:cubicBezTo>
                  <a:pt x="766936" y="23080"/>
                  <a:pt x="771525" y="35672"/>
                  <a:pt x="771525" y="35672"/>
                </a:cubicBezTo>
                <a:cubicBezTo>
                  <a:pt x="772583" y="49430"/>
                  <a:pt x="773255" y="63224"/>
                  <a:pt x="774700" y="76947"/>
                </a:cubicBezTo>
                <a:cubicBezTo>
                  <a:pt x="776566" y="94678"/>
                  <a:pt x="777687" y="93563"/>
                  <a:pt x="781050" y="108697"/>
                </a:cubicBezTo>
                <a:cubicBezTo>
                  <a:pt x="782221" y="113965"/>
                  <a:pt x="783054" y="119304"/>
                  <a:pt x="784225" y="124572"/>
                </a:cubicBezTo>
                <a:cubicBezTo>
                  <a:pt x="785172" y="128832"/>
                  <a:pt x="786453" y="133012"/>
                  <a:pt x="787400" y="137272"/>
                </a:cubicBezTo>
                <a:cubicBezTo>
                  <a:pt x="788571" y="142540"/>
                  <a:pt x="789688" y="147824"/>
                  <a:pt x="790575" y="153147"/>
                </a:cubicBezTo>
                <a:cubicBezTo>
                  <a:pt x="792973" y="167536"/>
                  <a:pt x="790270" y="175067"/>
                  <a:pt x="800100" y="184897"/>
                </a:cubicBezTo>
                <a:cubicBezTo>
                  <a:pt x="802798" y="187595"/>
                  <a:pt x="806450" y="189130"/>
                  <a:pt x="809625" y="191247"/>
                </a:cubicBezTo>
                <a:cubicBezTo>
                  <a:pt x="810683" y="195480"/>
                  <a:pt x="811546" y="199767"/>
                  <a:pt x="812800" y="203947"/>
                </a:cubicBezTo>
                <a:cubicBezTo>
                  <a:pt x="814723" y="210358"/>
                  <a:pt x="819150" y="222997"/>
                  <a:pt x="819150" y="222997"/>
                </a:cubicBezTo>
                <a:cubicBezTo>
                  <a:pt x="820208" y="235697"/>
                  <a:pt x="821689" y="248369"/>
                  <a:pt x="822325" y="261097"/>
                </a:cubicBezTo>
                <a:cubicBezTo>
                  <a:pt x="823806" y="290712"/>
                  <a:pt x="823591" y="320406"/>
                  <a:pt x="825500" y="349997"/>
                </a:cubicBezTo>
                <a:cubicBezTo>
                  <a:pt x="825715" y="353337"/>
                  <a:pt x="826308" y="357155"/>
                  <a:pt x="828675" y="359522"/>
                </a:cubicBezTo>
                <a:cubicBezTo>
                  <a:pt x="831042" y="361889"/>
                  <a:pt x="835025" y="361639"/>
                  <a:pt x="838200" y="362697"/>
                </a:cubicBezTo>
                <a:cubicBezTo>
                  <a:pt x="840317" y="365872"/>
                  <a:pt x="841852" y="369524"/>
                  <a:pt x="844550" y="372222"/>
                </a:cubicBezTo>
                <a:cubicBezTo>
                  <a:pt x="857474" y="385146"/>
                  <a:pt x="854262" y="372347"/>
                  <a:pt x="873125" y="384922"/>
                </a:cubicBezTo>
                <a:lnTo>
                  <a:pt x="882650" y="391272"/>
                </a:lnTo>
                <a:cubicBezTo>
                  <a:pt x="876602" y="409415"/>
                  <a:pt x="884464" y="394296"/>
                  <a:pt x="869950" y="403972"/>
                </a:cubicBezTo>
                <a:cubicBezTo>
                  <a:pt x="866214" y="406463"/>
                  <a:pt x="863874" y="410622"/>
                  <a:pt x="860425" y="413497"/>
                </a:cubicBezTo>
                <a:cubicBezTo>
                  <a:pt x="857494" y="415940"/>
                  <a:pt x="854075" y="417730"/>
                  <a:pt x="850900" y="419847"/>
                </a:cubicBezTo>
                <a:cubicBezTo>
                  <a:pt x="845226" y="436868"/>
                  <a:pt x="849658" y="422259"/>
                  <a:pt x="844550" y="445247"/>
                </a:cubicBezTo>
                <a:cubicBezTo>
                  <a:pt x="841892" y="457207"/>
                  <a:pt x="841736" y="456865"/>
                  <a:pt x="838200" y="467472"/>
                </a:cubicBezTo>
                <a:cubicBezTo>
                  <a:pt x="828675" y="466414"/>
                  <a:pt x="819078" y="465873"/>
                  <a:pt x="809625" y="464297"/>
                </a:cubicBezTo>
                <a:cubicBezTo>
                  <a:pt x="806324" y="463747"/>
                  <a:pt x="803413" y="461595"/>
                  <a:pt x="800100" y="461122"/>
                </a:cubicBezTo>
                <a:cubicBezTo>
                  <a:pt x="788528" y="459469"/>
                  <a:pt x="776817" y="459005"/>
                  <a:pt x="765175" y="457947"/>
                </a:cubicBezTo>
                <a:cubicBezTo>
                  <a:pt x="760942" y="456889"/>
                  <a:pt x="756655" y="456026"/>
                  <a:pt x="752475" y="454772"/>
                </a:cubicBezTo>
                <a:cubicBezTo>
                  <a:pt x="746064" y="452849"/>
                  <a:pt x="739775" y="450539"/>
                  <a:pt x="733425" y="448422"/>
                </a:cubicBezTo>
                <a:lnTo>
                  <a:pt x="714375" y="442072"/>
                </a:lnTo>
                <a:lnTo>
                  <a:pt x="695325" y="435722"/>
                </a:lnTo>
                <a:lnTo>
                  <a:pt x="685800" y="432547"/>
                </a:lnTo>
                <a:cubicBezTo>
                  <a:pt x="677333" y="433605"/>
                  <a:pt x="668833" y="434425"/>
                  <a:pt x="660400" y="435722"/>
                </a:cubicBezTo>
                <a:cubicBezTo>
                  <a:pt x="655066" y="436543"/>
                  <a:pt x="649783" y="437684"/>
                  <a:pt x="644525" y="438897"/>
                </a:cubicBezTo>
                <a:cubicBezTo>
                  <a:pt x="636021" y="440859"/>
                  <a:pt x="627733" y="443812"/>
                  <a:pt x="619125" y="445247"/>
                </a:cubicBezTo>
                <a:cubicBezTo>
                  <a:pt x="612775" y="446305"/>
                  <a:pt x="606402" y="447236"/>
                  <a:pt x="600075" y="448422"/>
                </a:cubicBezTo>
                <a:cubicBezTo>
                  <a:pt x="589467" y="450411"/>
                  <a:pt x="568325" y="454772"/>
                  <a:pt x="568325" y="454772"/>
                </a:cubicBezTo>
                <a:cubicBezTo>
                  <a:pt x="559858" y="453714"/>
                  <a:pt x="551458" y="451597"/>
                  <a:pt x="542925" y="451597"/>
                </a:cubicBezTo>
                <a:cubicBezTo>
                  <a:pt x="539578" y="451597"/>
                  <a:pt x="536326" y="453147"/>
                  <a:pt x="533400" y="454772"/>
                </a:cubicBezTo>
                <a:lnTo>
                  <a:pt x="504825" y="473822"/>
                </a:lnTo>
                <a:lnTo>
                  <a:pt x="485775" y="486522"/>
                </a:lnTo>
                <a:lnTo>
                  <a:pt x="476250" y="492872"/>
                </a:lnTo>
                <a:cubicBezTo>
                  <a:pt x="459317" y="518272"/>
                  <a:pt x="481542" y="487580"/>
                  <a:pt x="460375" y="508747"/>
                </a:cubicBezTo>
                <a:cubicBezTo>
                  <a:pt x="457677" y="511445"/>
                  <a:pt x="456142" y="515097"/>
                  <a:pt x="454025" y="518272"/>
                </a:cubicBezTo>
                <a:cubicBezTo>
                  <a:pt x="447675" y="516155"/>
                  <a:pt x="441325" y="509805"/>
                  <a:pt x="434975" y="511922"/>
                </a:cubicBezTo>
                <a:cubicBezTo>
                  <a:pt x="402964" y="522592"/>
                  <a:pt x="452617" y="506312"/>
                  <a:pt x="412750" y="518272"/>
                </a:cubicBezTo>
                <a:cubicBezTo>
                  <a:pt x="406339" y="520195"/>
                  <a:pt x="400050" y="522505"/>
                  <a:pt x="393700" y="524622"/>
                </a:cubicBezTo>
                <a:lnTo>
                  <a:pt x="374650" y="530972"/>
                </a:lnTo>
                <a:lnTo>
                  <a:pt x="355600" y="537322"/>
                </a:lnTo>
                <a:cubicBezTo>
                  <a:pt x="352425" y="538380"/>
                  <a:pt x="348860" y="538641"/>
                  <a:pt x="346075" y="540497"/>
                </a:cubicBezTo>
                <a:cubicBezTo>
                  <a:pt x="342900" y="542614"/>
                  <a:pt x="339963" y="545140"/>
                  <a:pt x="336550" y="546847"/>
                </a:cubicBezTo>
                <a:cubicBezTo>
                  <a:pt x="331995" y="549124"/>
                  <a:pt x="318394" y="552180"/>
                  <a:pt x="314325" y="553197"/>
                </a:cubicBezTo>
                <a:cubicBezTo>
                  <a:pt x="300567" y="552139"/>
                  <a:pt x="286780" y="551395"/>
                  <a:pt x="273050" y="550022"/>
                </a:cubicBezTo>
                <a:cubicBezTo>
                  <a:pt x="265604" y="549277"/>
                  <a:pt x="258309" y="546847"/>
                  <a:pt x="250825" y="546847"/>
                </a:cubicBezTo>
                <a:cubicBezTo>
                  <a:pt x="242292" y="546847"/>
                  <a:pt x="233892" y="548964"/>
                  <a:pt x="225425" y="550022"/>
                </a:cubicBezTo>
                <a:cubicBezTo>
                  <a:pt x="219698" y="555749"/>
                  <a:pt x="215565" y="562722"/>
                  <a:pt x="206375" y="562722"/>
                </a:cubicBezTo>
                <a:cubicBezTo>
                  <a:pt x="203028" y="562722"/>
                  <a:pt x="200025" y="560605"/>
                  <a:pt x="196850" y="559547"/>
                </a:cubicBezTo>
                <a:cubicBezTo>
                  <a:pt x="192617" y="560605"/>
                  <a:pt x="186990" y="559409"/>
                  <a:pt x="184150" y="562722"/>
                </a:cubicBezTo>
                <a:cubicBezTo>
                  <a:pt x="179794" y="567804"/>
                  <a:pt x="179917" y="575422"/>
                  <a:pt x="177800" y="581772"/>
                </a:cubicBezTo>
                <a:lnTo>
                  <a:pt x="168275" y="610347"/>
                </a:lnTo>
                <a:cubicBezTo>
                  <a:pt x="167217" y="613522"/>
                  <a:pt x="166956" y="617087"/>
                  <a:pt x="165100" y="619872"/>
                </a:cubicBezTo>
                <a:cubicBezTo>
                  <a:pt x="162983" y="623047"/>
                  <a:pt x="160300" y="625910"/>
                  <a:pt x="158750" y="629397"/>
                </a:cubicBezTo>
                <a:cubicBezTo>
                  <a:pt x="156032" y="635514"/>
                  <a:pt x="158750" y="646330"/>
                  <a:pt x="152400" y="648447"/>
                </a:cubicBezTo>
                <a:cubicBezTo>
                  <a:pt x="146050" y="650564"/>
                  <a:pt x="138919" y="651084"/>
                  <a:pt x="133350" y="654797"/>
                </a:cubicBezTo>
                <a:cubicBezTo>
                  <a:pt x="121040" y="663003"/>
                  <a:pt x="127445" y="659940"/>
                  <a:pt x="114300" y="664322"/>
                </a:cubicBezTo>
                <a:cubicBezTo>
                  <a:pt x="108025" y="662230"/>
                  <a:pt x="99726" y="660392"/>
                  <a:pt x="95250" y="654797"/>
                </a:cubicBezTo>
                <a:cubicBezTo>
                  <a:pt x="93159" y="652184"/>
                  <a:pt x="93572" y="648265"/>
                  <a:pt x="92075" y="645272"/>
                </a:cubicBezTo>
                <a:cubicBezTo>
                  <a:pt x="90368" y="641859"/>
                  <a:pt x="88168" y="638678"/>
                  <a:pt x="85725" y="635747"/>
                </a:cubicBezTo>
                <a:cubicBezTo>
                  <a:pt x="82850" y="632298"/>
                  <a:pt x="78957" y="629766"/>
                  <a:pt x="76200" y="626222"/>
                </a:cubicBezTo>
                <a:cubicBezTo>
                  <a:pt x="71515" y="620198"/>
                  <a:pt x="63500" y="607172"/>
                  <a:pt x="63500" y="607172"/>
                </a:cubicBezTo>
                <a:cubicBezTo>
                  <a:pt x="62406" y="598416"/>
                  <a:pt x="62044" y="582036"/>
                  <a:pt x="57150" y="572247"/>
                </a:cubicBezTo>
                <a:cubicBezTo>
                  <a:pt x="55443" y="568834"/>
                  <a:pt x="52507" y="566135"/>
                  <a:pt x="50800" y="562722"/>
                </a:cubicBezTo>
                <a:cubicBezTo>
                  <a:pt x="49303" y="559729"/>
                  <a:pt x="49250" y="556123"/>
                  <a:pt x="47625" y="553197"/>
                </a:cubicBezTo>
                <a:lnTo>
                  <a:pt x="28575" y="524622"/>
                </a:lnTo>
                <a:cubicBezTo>
                  <a:pt x="26458" y="521447"/>
                  <a:pt x="23432" y="518717"/>
                  <a:pt x="22225" y="515097"/>
                </a:cubicBezTo>
                <a:lnTo>
                  <a:pt x="9525" y="476997"/>
                </a:lnTo>
                <a:lnTo>
                  <a:pt x="6350" y="467472"/>
                </a:lnTo>
                <a:cubicBezTo>
                  <a:pt x="5292" y="464297"/>
                  <a:pt x="3987" y="461194"/>
                  <a:pt x="3175" y="457947"/>
                </a:cubicBezTo>
                <a:lnTo>
                  <a:pt x="0" y="445247"/>
                </a:lnTo>
                <a:cubicBezTo>
                  <a:pt x="1058" y="439955"/>
                  <a:pt x="942" y="434285"/>
                  <a:pt x="3175" y="429372"/>
                </a:cubicBezTo>
                <a:cubicBezTo>
                  <a:pt x="11228" y="411656"/>
                  <a:pt x="12907" y="412301"/>
                  <a:pt x="25400" y="403972"/>
                </a:cubicBezTo>
                <a:cubicBezTo>
                  <a:pt x="27517" y="400797"/>
                  <a:pt x="28770" y="396831"/>
                  <a:pt x="31750" y="394447"/>
                </a:cubicBezTo>
                <a:cubicBezTo>
                  <a:pt x="34363" y="392356"/>
                  <a:pt x="38282" y="392769"/>
                  <a:pt x="41275" y="391272"/>
                </a:cubicBezTo>
                <a:cubicBezTo>
                  <a:pt x="44688" y="389565"/>
                  <a:pt x="47313" y="386472"/>
                  <a:pt x="50800" y="384922"/>
                </a:cubicBezTo>
                <a:cubicBezTo>
                  <a:pt x="56917" y="382204"/>
                  <a:pt x="63500" y="380689"/>
                  <a:pt x="69850" y="378572"/>
                </a:cubicBezTo>
                <a:lnTo>
                  <a:pt x="88900" y="372222"/>
                </a:lnTo>
                <a:lnTo>
                  <a:pt x="98425" y="369047"/>
                </a:lnTo>
                <a:cubicBezTo>
                  <a:pt x="110067" y="370105"/>
                  <a:pt x="121920" y="369773"/>
                  <a:pt x="133350" y="372222"/>
                </a:cubicBezTo>
                <a:cubicBezTo>
                  <a:pt x="137081" y="373022"/>
                  <a:pt x="139111" y="377945"/>
                  <a:pt x="142875" y="378572"/>
                </a:cubicBezTo>
                <a:cubicBezTo>
                  <a:pt x="146176" y="379122"/>
                  <a:pt x="149474" y="377022"/>
                  <a:pt x="152400" y="375397"/>
                </a:cubicBezTo>
                <a:cubicBezTo>
                  <a:pt x="159071" y="371691"/>
                  <a:pt x="164210" y="365110"/>
                  <a:pt x="171450" y="362697"/>
                </a:cubicBezTo>
                <a:cubicBezTo>
                  <a:pt x="177800" y="360580"/>
                  <a:pt x="183858" y="357177"/>
                  <a:pt x="190500" y="356347"/>
                </a:cubicBezTo>
                <a:cubicBezTo>
                  <a:pt x="229592" y="351460"/>
                  <a:pt x="207393" y="353826"/>
                  <a:pt x="257175" y="349997"/>
                </a:cubicBezTo>
                <a:cubicBezTo>
                  <a:pt x="256117" y="344705"/>
                  <a:pt x="255309" y="339357"/>
                  <a:pt x="254000" y="334122"/>
                </a:cubicBezTo>
                <a:cubicBezTo>
                  <a:pt x="249466" y="315987"/>
                  <a:pt x="251609" y="333673"/>
                  <a:pt x="247650" y="311897"/>
                </a:cubicBezTo>
                <a:cubicBezTo>
                  <a:pt x="246311" y="304534"/>
                  <a:pt x="245814" y="297035"/>
                  <a:pt x="244475" y="289672"/>
                </a:cubicBezTo>
                <a:cubicBezTo>
                  <a:pt x="243694" y="285379"/>
                  <a:pt x="242156" y="281251"/>
                  <a:pt x="241300" y="276972"/>
                </a:cubicBezTo>
                <a:cubicBezTo>
                  <a:pt x="240037" y="270659"/>
                  <a:pt x="239388" y="264235"/>
                  <a:pt x="238125" y="257922"/>
                </a:cubicBezTo>
                <a:cubicBezTo>
                  <a:pt x="236132" y="247955"/>
                  <a:pt x="234801" y="244775"/>
                  <a:pt x="231775" y="235697"/>
                </a:cubicBezTo>
                <a:cubicBezTo>
                  <a:pt x="236173" y="234817"/>
                  <a:pt x="251683" y="232398"/>
                  <a:pt x="257175" y="229347"/>
                </a:cubicBezTo>
                <a:cubicBezTo>
                  <a:pt x="263846" y="225641"/>
                  <a:pt x="269399" y="220060"/>
                  <a:pt x="276225" y="216647"/>
                </a:cubicBezTo>
                <a:cubicBezTo>
                  <a:pt x="280458" y="214530"/>
                  <a:pt x="284816" y="212645"/>
                  <a:pt x="288925" y="210297"/>
                </a:cubicBezTo>
                <a:cubicBezTo>
                  <a:pt x="292238" y="208404"/>
                  <a:pt x="295037" y="205654"/>
                  <a:pt x="298450" y="203947"/>
                </a:cubicBezTo>
                <a:cubicBezTo>
                  <a:pt x="301443" y="202450"/>
                  <a:pt x="304800" y="201830"/>
                  <a:pt x="307975" y="200772"/>
                </a:cubicBezTo>
                <a:cubicBezTo>
                  <a:pt x="311389" y="201455"/>
                  <a:pt x="328493" y="207606"/>
                  <a:pt x="333375" y="200772"/>
                </a:cubicBezTo>
                <a:cubicBezTo>
                  <a:pt x="337266" y="195325"/>
                  <a:pt x="336012" y="187291"/>
                  <a:pt x="339725" y="181722"/>
                </a:cubicBezTo>
                <a:lnTo>
                  <a:pt x="358775" y="153147"/>
                </a:lnTo>
                <a:cubicBezTo>
                  <a:pt x="362727" y="147219"/>
                  <a:pt x="368179" y="137692"/>
                  <a:pt x="374650" y="134097"/>
                </a:cubicBezTo>
                <a:cubicBezTo>
                  <a:pt x="380501" y="130846"/>
                  <a:pt x="387350" y="129864"/>
                  <a:pt x="393700" y="127747"/>
                </a:cubicBezTo>
                <a:lnTo>
                  <a:pt x="403225" y="124572"/>
                </a:lnTo>
                <a:lnTo>
                  <a:pt x="422275" y="118222"/>
                </a:lnTo>
                <a:cubicBezTo>
                  <a:pt x="425450" y="117164"/>
                  <a:pt x="428518" y="115703"/>
                  <a:pt x="431800" y="115047"/>
                </a:cubicBezTo>
                <a:cubicBezTo>
                  <a:pt x="437092" y="113989"/>
                  <a:pt x="442407" y="113043"/>
                  <a:pt x="447675" y="111872"/>
                </a:cubicBezTo>
                <a:cubicBezTo>
                  <a:pt x="451935" y="110925"/>
                  <a:pt x="456082" y="109478"/>
                  <a:pt x="460375" y="108697"/>
                </a:cubicBezTo>
                <a:cubicBezTo>
                  <a:pt x="479493" y="105221"/>
                  <a:pt x="491291" y="104998"/>
                  <a:pt x="511175" y="102347"/>
                </a:cubicBezTo>
                <a:cubicBezTo>
                  <a:pt x="517556" y="101496"/>
                  <a:pt x="523875" y="100230"/>
                  <a:pt x="530225" y="99172"/>
                </a:cubicBezTo>
                <a:cubicBezTo>
                  <a:pt x="536575" y="94939"/>
                  <a:pt x="542035" y="88885"/>
                  <a:pt x="549275" y="86472"/>
                </a:cubicBezTo>
                <a:cubicBezTo>
                  <a:pt x="578744" y="76649"/>
                  <a:pt x="545394" y="87026"/>
                  <a:pt x="615950" y="76947"/>
                </a:cubicBezTo>
                <a:lnTo>
                  <a:pt x="638175" y="73772"/>
                </a:lnTo>
                <a:cubicBezTo>
                  <a:pt x="659917" y="70873"/>
                  <a:pt x="659382" y="72248"/>
                  <a:pt x="676275" y="67422"/>
                </a:cubicBezTo>
                <a:cubicBezTo>
                  <a:pt x="687454" y="64228"/>
                  <a:pt x="695754" y="60643"/>
                  <a:pt x="704850" y="51547"/>
                </a:cubicBezTo>
                <a:cubicBezTo>
                  <a:pt x="708025" y="48372"/>
                  <a:pt x="710831" y="44779"/>
                  <a:pt x="714375" y="42022"/>
                </a:cubicBezTo>
                <a:cubicBezTo>
                  <a:pt x="731458" y="28735"/>
                  <a:pt x="753533" y="4980"/>
                  <a:pt x="762000" y="747"/>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60" name="Google Shape;1660;p75"/>
          <p:cNvSpPr/>
          <p:nvPr/>
        </p:nvSpPr>
        <p:spPr>
          <a:xfrm rot="444951">
            <a:off x="3824575" y="4432313"/>
            <a:ext cx="754377" cy="880024"/>
          </a:xfrm>
          <a:custGeom>
            <a:avLst/>
            <a:gdLst/>
            <a:ahLst/>
            <a:cxnLst/>
            <a:rect l="l" t="t" r="r" b="b"/>
            <a:pathLst>
              <a:path w="949926" h="1108143" extrusionOk="0">
                <a:moveTo>
                  <a:pt x="334458" y="68"/>
                </a:moveTo>
                <a:cubicBezTo>
                  <a:pt x="341866" y="1655"/>
                  <a:pt x="350706" y="28031"/>
                  <a:pt x="359858" y="41343"/>
                </a:cubicBezTo>
                <a:cubicBezTo>
                  <a:pt x="362402" y="45043"/>
                  <a:pt x="366626" y="47324"/>
                  <a:pt x="369383" y="50868"/>
                </a:cubicBezTo>
                <a:cubicBezTo>
                  <a:pt x="389329" y="76512"/>
                  <a:pt x="373169" y="63975"/>
                  <a:pt x="391608" y="76268"/>
                </a:cubicBezTo>
                <a:cubicBezTo>
                  <a:pt x="393725" y="79443"/>
                  <a:pt x="395260" y="83095"/>
                  <a:pt x="397958" y="85793"/>
                </a:cubicBezTo>
                <a:cubicBezTo>
                  <a:pt x="407057" y="94892"/>
                  <a:pt x="406679" y="90153"/>
                  <a:pt x="417008" y="95318"/>
                </a:cubicBezTo>
                <a:cubicBezTo>
                  <a:pt x="420421" y="97025"/>
                  <a:pt x="423358" y="99551"/>
                  <a:pt x="426533" y="101668"/>
                </a:cubicBezTo>
                <a:cubicBezTo>
                  <a:pt x="438112" y="136406"/>
                  <a:pt x="419645" y="83789"/>
                  <a:pt x="436058" y="120718"/>
                </a:cubicBezTo>
                <a:cubicBezTo>
                  <a:pt x="438776" y="126835"/>
                  <a:pt x="438695" y="134199"/>
                  <a:pt x="442408" y="139768"/>
                </a:cubicBezTo>
                <a:cubicBezTo>
                  <a:pt x="460606" y="167065"/>
                  <a:pt x="438788" y="132528"/>
                  <a:pt x="451933" y="158818"/>
                </a:cubicBezTo>
                <a:cubicBezTo>
                  <a:pt x="453640" y="162231"/>
                  <a:pt x="456576" y="164930"/>
                  <a:pt x="458283" y="168343"/>
                </a:cubicBezTo>
                <a:cubicBezTo>
                  <a:pt x="459780" y="171336"/>
                  <a:pt x="459833" y="174942"/>
                  <a:pt x="461458" y="177868"/>
                </a:cubicBezTo>
                <a:cubicBezTo>
                  <a:pt x="465164" y="184539"/>
                  <a:pt x="469925" y="190568"/>
                  <a:pt x="474158" y="196918"/>
                </a:cubicBezTo>
                <a:cubicBezTo>
                  <a:pt x="476275" y="200093"/>
                  <a:pt x="479301" y="202823"/>
                  <a:pt x="480508" y="206443"/>
                </a:cubicBezTo>
                <a:cubicBezTo>
                  <a:pt x="481566" y="209618"/>
                  <a:pt x="482186" y="212975"/>
                  <a:pt x="483683" y="215968"/>
                </a:cubicBezTo>
                <a:cubicBezTo>
                  <a:pt x="485390" y="219381"/>
                  <a:pt x="488483" y="222006"/>
                  <a:pt x="490033" y="225493"/>
                </a:cubicBezTo>
                <a:cubicBezTo>
                  <a:pt x="492751" y="231610"/>
                  <a:pt x="495283" y="237941"/>
                  <a:pt x="496383" y="244543"/>
                </a:cubicBezTo>
                <a:cubicBezTo>
                  <a:pt x="497244" y="249712"/>
                  <a:pt x="499011" y="266418"/>
                  <a:pt x="502733" y="273118"/>
                </a:cubicBezTo>
                <a:cubicBezTo>
                  <a:pt x="506439" y="279789"/>
                  <a:pt x="511200" y="285818"/>
                  <a:pt x="515433" y="292168"/>
                </a:cubicBezTo>
                <a:lnTo>
                  <a:pt x="528133" y="311218"/>
                </a:lnTo>
                <a:lnTo>
                  <a:pt x="534483" y="320743"/>
                </a:lnTo>
                <a:cubicBezTo>
                  <a:pt x="536600" y="323918"/>
                  <a:pt x="539626" y="326648"/>
                  <a:pt x="540833" y="330268"/>
                </a:cubicBezTo>
                <a:lnTo>
                  <a:pt x="544008" y="339793"/>
                </a:lnTo>
                <a:cubicBezTo>
                  <a:pt x="545066" y="354610"/>
                  <a:pt x="543580" y="369832"/>
                  <a:pt x="547183" y="384243"/>
                </a:cubicBezTo>
                <a:cubicBezTo>
                  <a:pt x="549034" y="391647"/>
                  <a:pt x="555650" y="396943"/>
                  <a:pt x="559883" y="403293"/>
                </a:cubicBezTo>
                <a:lnTo>
                  <a:pt x="566233" y="412818"/>
                </a:lnTo>
                <a:cubicBezTo>
                  <a:pt x="567291" y="419168"/>
                  <a:pt x="567847" y="425623"/>
                  <a:pt x="569408" y="431868"/>
                </a:cubicBezTo>
                <a:cubicBezTo>
                  <a:pt x="573606" y="448658"/>
                  <a:pt x="573421" y="450558"/>
                  <a:pt x="585283" y="460443"/>
                </a:cubicBezTo>
                <a:cubicBezTo>
                  <a:pt x="588214" y="462886"/>
                  <a:pt x="591633" y="464676"/>
                  <a:pt x="594808" y="466793"/>
                </a:cubicBezTo>
                <a:cubicBezTo>
                  <a:pt x="618031" y="460987"/>
                  <a:pt x="612214" y="461019"/>
                  <a:pt x="648783" y="466793"/>
                </a:cubicBezTo>
                <a:lnTo>
                  <a:pt x="677358" y="476318"/>
                </a:lnTo>
                <a:lnTo>
                  <a:pt x="686883" y="479493"/>
                </a:lnTo>
                <a:cubicBezTo>
                  <a:pt x="685825" y="482668"/>
                  <a:pt x="683708" y="485671"/>
                  <a:pt x="683708" y="489018"/>
                </a:cubicBezTo>
                <a:cubicBezTo>
                  <a:pt x="683708" y="507476"/>
                  <a:pt x="685003" y="522969"/>
                  <a:pt x="690058" y="539818"/>
                </a:cubicBezTo>
                <a:cubicBezTo>
                  <a:pt x="691981" y="546229"/>
                  <a:pt x="691675" y="554135"/>
                  <a:pt x="696408" y="558868"/>
                </a:cubicBezTo>
                <a:cubicBezTo>
                  <a:pt x="724235" y="586695"/>
                  <a:pt x="690181" y="551396"/>
                  <a:pt x="712283" y="577918"/>
                </a:cubicBezTo>
                <a:cubicBezTo>
                  <a:pt x="715158" y="581367"/>
                  <a:pt x="718633" y="584268"/>
                  <a:pt x="721808" y="587443"/>
                </a:cubicBezTo>
                <a:cubicBezTo>
                  <a:pt x="724543" y="612055"/>
                  <a:pt x="717352" y="613790"/>
                  <a:pt x="734508" y="622368"/>
                </a:cubicBezTo>
                <a:cubicBezTo>
                  <a:pt x="737501" y="623865"/>
                  <a:pt x="740858" y="624485"/>
                  <a:pt x="744033" y="625543"/>
                </a:cubicBezTo>
                <a:cubicBezTo>
                  <a:pt x="748266" y="624485"/>
                  <a:pt x="752722" y="624087"/>
                  <a:pt x="756733" y="622368"/>
                </a:cubicBezTo>
                <a:cubicBezTo>
                  <a:pt x="760240" y="620865"/>
                  <a:pt x="762845" y="617725"/>
                  <a:pt x="766258" y="616018"/>
                </a:cubicBezTo>
                <a:cubicBezTo>
                  <a:pt x="769251" y="614521"/>
                  <a:pt x="772608" y="613901"/>
                  <a:pt x="775783" y="612843"/>
                </a:cubicBezTo>
                <a:lnTo>
                  <a:pt x="832933" y="631893"/>
                </a:lnTo>
                <a:lnTo>
                  <a:pt x="842458" y="635068"/>
                </a:lnTo>
                <a:cubicBezTo>
                  <a:pt x="850007" y="637584"/>
                  <a:pt x="856710" y="640089"/>
                  <a:pt x="864683" y="641418"/>
                </a:cubicBezTo>
                <a:cubicBezTo>
                  <a:pt x="873099" y="642821"/>
                  <a:pt x="881616" y="643535"/>
                  <a:pt x="890083" y="644593"/>
                </a:cubicBezTo>
                <a:cubicBezTo>
                  <a:pt x="892200" y="647768"/>
                  <a:pt x="894883" y="650631"/>
                  <a:pt x="896433" y="654118"/>
                </a:cubicBezTo>
                <a:cubicBezTo>
                  <a:pt x="899151" y="660235"/>
                  <a:pt x="900666" y="666818"/>
                  <a:pt x="902783" y="673168"/>
                </a:cubicBezTo>
                <a:lnTo>
                  <a:pt x="909133" y="692218"/>
                </a:lnTo>
                <a:lnTo>
                  <a:pt x="918658" y="720793"/>
                </a:lnTo>
                <a:cubicBezTo>
                  <a:pt x="919716" y="723968"/>
                  <a:pt x="921021" y="727071"/>
                  <a:pt x="921833" y="730318"/>
                </a:cubicBezTo>
                <a:cubicBezTo>
                  <a:pt x="926317" y="748253"/>
                  <a:pt x="924152" y="738739"/>
                  <a:pt x="928183" y="758893"/>
                </a:cubicBezTo>
                <a:cubicBezTo>
                  <a:pt x="924257" y="782449"/>
                  <a:pt x="923346" y="776738"/>
                  <a:pt x="928183" y="803343"/>
                </a:cubicBezTo>
                <a:cubicBezTo>
                  <a:pt x="928782" y="806636"/>
                  <a:pt x="929267" y="810255"/>
                  <a:pt x="931358" y="812868"/>
                </a:cubicBezTo>
                <a:cubicBezTo>
                  <a:pt x="933742" y="815848"/>
                  <a:pt x="937708" y="817101"/>
                  <a:pt x="940883" y="819218"/>
                </a:cubicBezTo>
                <a:cubicBezTo>
                  <a:pt x="955535" y="863173"/>
                  <a:pt x="949162" y="836596"/>
                  <a:pt x="944058" y="920818"/>
                </a:cubicBezTo>
                <a:cubicBezTo>
                  <a:pt x="943605" y="928288"/>
                  <a:pt x="945811" y="937411"/>
                  <a:pt x="940883" y="943043"/>
                </a:cubicBezTo>
                <a:cubicBezTo>
                  <a:pt x="936644" y="947888"/>
                  <a:pt x="928078" y="944657"/>
                  <a:pt x="921833" y="946218"/>
                </a:cubicBezTo>
                <a:cubicBezTo>
                  <a:pt x="915339" y="947841"/>
                  <a:pt x="909133" y="950451"/>
                  <a:pt x="902783" y="952568"/>
                </a:cubicBezTo>
                <a:lnTo>
                  <a:pt x="893258" y="955743"/>
                </a:lnTo>
                <a:lnTo>
                  <a:pt x="883733" y="958918"/>
                </a:lnTo>
                <a:cubicBezTo>
                  <a:pt x="881616" y="955743"/>
                  <a:pt x="881003" y="950600"/>
                  <a:pt x="877383" y="949393"/>
                </a:cubicBezTo>
                <a:cubicBezTo>
                  <a:pt x="873243" y="948013"/>
                  <a:pt x="868694" y="950849"/>
                  <a:pt x="864683" y="952568"/>
                </a:cubicBezTo>
                <a:cubicBezTo>
                  <a:pt x="856947" y="955883"/>
                  <a:pt x="851354" y="962722"/>
                  <a:pt x="845633" y="968443"/>
                </a:cubicBezTo>
                <a:cubicBezTo>
                  <a:pt x="844575" y="971618"/>
                  <a:pt x="843955" y="974975"/>
                  <a:pt x="842458" y="977968"/>
                </a:cubicBezTo>
                <a:cubicBezTo>
                  <a:pt x="840751" y="981381"/>
                  <a:pt x="837658" y="984006"/>
                  <a:pt x="836108" y="987493"/>
                </a:cubicBezTo>
                <a:cubicBezTo>
                  <a:pt x="824972" y="1012549"/>
                  <a:pt x="837368" y="1001470"/>
                  <a:pt x="820233" y="1012893"/>
                </a:cubicBezTo>
                <a:cubicBezTo>
                  <a:pt x="817651" y="1020640"/>
                  <a:pt x="816863" y="1025788"/>
                  <a:pt x="810708" y="1031943"/>
                </a:cubicBezTo>
                <a:cubicBezTo>
                  <a:pt x="808010" y="1034641"/>
                  <a:pt x="804358" y="1036176"/>
                  <a:pt x="801183" y="1038293"/>
                </a:cubicBezTo>
                <a:cubicBezTo>
                  <a:pt x="789852" y="1055290"/>
                  <a:pt x="797531" y="1045120"/>
                  <a:pt x="775783" y="1066868"/>
                </a:cubicBezTo>
                <a:cubicBezTo>
                  <a:pt x="763560" y="1079091"/>
                  <a:pt x="769994" y="1073902"/>
                  <a:pt x="756733" y="1082743"/>
                </a:cubicBezTo>
                <a:cubicBezTo>
                  <a:pt x="739800" y="1108143"/>
                  <a:pt x="762025" y="1077451"/>
                  <a:pt x="740858" y="1098618"/>
                </a:cubicBezTo>
                <a:cubicBezTo>
                  <a:pt x="738160" y="1101316"/>
                  <a:pt x="736625" y="1104968"/>
                  <a:pt x="734508" y="1108143"/>
                </a:cubicBezTo>
                <a:cubicBezTo>
                  <a:pt x="717769" y="1102563"/>
                  <a:pt x="731313" y="1108656"/>
                  <a:pt x="715458" y="1095443"/>
                </a:cubicBezTo>
                <a:cubicBezTo>
                  <a:pt x="712527" y="1093000"/>
                  <a:pt x="708864" y="1091536"/>
                  <a:pt x="705933" y="1089093"/>
                </a:cubicBezTo>
                <a:cubicBezTo>
                  <a:pt x="702484" y="1086218"/>
                  <a:pt x="700144" y="1082059"/>
                  <a:pt x="696408" y="1079568"/>
                </a:cubicBezTo>
                <a:cubicBezTo>
                  <a:pt x="693623" y="1077712"/>
                  <a:pt x="689876" y="1077890"/>
                  <a:pt x="686883" y="1076393"/>
                </a:cubicBezTo>
                <a:cubicBezTo>
                  <a:pt x="666108" y="1066005"/>
                  <a:pt x="688899" y="1074562"/>
                  <a:pt x="667833" y="1060518"/>
                </a:cubicBezTo>
                <a:cubicBezTo>
                  <a:pt x="665048" y="1058662"/>
                  <a:pt x="661301" y="1058840"/>
                  <a:pt x="658308" y="1057343"/>
                </a:cubicBezTo>
                <a:cubicBezTo>
                  <a:pt x="654895" y="1055636"/>
                  <a:pt x="652196" y="1052700"/>
                  <a:pt x="648783" y="1050993"/>
                </a:cubicBezTo>
                <a:cubicBezTo>
                  <a:pt x="622493" y="1037848"/>
                  <a:pt x="657030" y="1059666"/>
                  <a:pt x="629733" y="1041468"/>
                </a:cubicBezTo>
                <a:cubicBezTo>
                  <a:pt x="628675" y="1027710"/>
                  <a:pt x="628710" y="1013823"/>
                  <a:pt x="626558" y="1000193"/>
                </a:cubicBezTo>
                <a:cubicBezTo>
                  <a:pt x="622777" y="976249"/>
                  <a:pt x="621768" y="987438"/>
                  <a:pt x="613858" y="971618"/>
                </a:cubicBezTo>
                <a:cubicBezTo>
                  <a:pt x="606190" y="956282"/>
                  <a:pt x="617215" y="966447"/>
                  <a:pt x="601158" y="955743"/>
                </a:cubicBezTo>
                <a:cubicBezTo>
                  <a:pt x="599041" y="952568"/>
                  <a:pt x="597506" y="948916"/>
                  <a:pt x="594808" y="946218"/>
                </a:cubicBezTo>
                <a:cubicBezTo>
                  <a:pt x="588653" y="940063"/>
                  <a:pt x="583505" y="939275"/>
                  <a:pt x="575758" y="936693"/>
                </a:cubicBezTo>
                <a:cubicBezTo>
                  <a:pt x="559992" y="913044"/>
                  <a:pt x="580255" y="942089"/>
                  <a:pt x="559883" y="917643"/>
                </a:cubicBezTo>
                <a:cubicBezTo>
                  <a:pt x="557440" y="914712"/>
                  <a:pt x="556405" y="910631"/>
                  <a:pt x="553533" y="908118"/>
                </a:cubicBezTo>
                <a:cubicBezTo>
                  <a:pt x="547790" y="903092"/>
                  <a:pt x="539879" y="900814"/>
                  <a:pt x="534483" y="895418"/>
                </a:cubicBezTo>
                <a:cubicBezTo>
                  <a:pt x="522260" y="883195"/>
                  <a:pt x="528694" y="888384"/>
                  <a:pt x="515433" y="879543"/>
                </a:cubicBezTo>
                <a:lnTo>
                  <a:pt x="509083" y="860493"/>
                </a:lnTo>
                <a:lnTo>
                  <a:pt x="505908" y="850968"/>
                </a:lnTo>
                <a:cubicBezTo>
                  <a:pt x="508671" y="817816"/>
                  <a:pt x="500348" y="818559"/>
                  <a:pt x="518608" y="803343"/>
                </a:cubicBezTo>
                <a:cubicBezTo>
                  <a:pt x="521539" y="800900"/>
                  <a:pt x="524958" y="799110"/>
                  <a:pt x="528133" y="796993"/>
                </a:cubicBezTo>
                <a:cubicBezTo>
                  <a:pt x="535088" y="776128"/>
                  <a:pt x="536612" y="782921"/>
                  <a:pt x="531308" y="765243"/>
                </a:cubicBezTo>
                <a:cubicBezTo>
                  <a:pt x="529385" y="758832"/>
                  <a:pt x="524958" y="746193"/>
                  <a:pt x="524958" y="746193"/>
                </a:cubicBezTo>
                <a:cubicBezTo>
                  <a:pt x="526016" y="741960"/>
                  <a:pt x="526934" y="737689"/>
                  <a:pt x="528133" y="733493"/>
                </a:cubicBezTo>
                <a:cubicBezTo>
                  <a:pt x="529052" y="730275"/>
                  <a:pt x="532551" y="727075"/>
                  <a:pt x="531308" y="723968"/>
                </a:cubicBezTo>
                <a:cubicBezTo>
                  <a:pt x="529891" y="720425"/>
                  <a:pt x="524958" y="719735"/>
                  <a:pt x="521783" y="717618"/>
                </a:cubicBezTo>
                <a:cubicBezTo>
                  <a:pt x="519666" y="714443"/>
                  <a:pt x="518131" y="710791"/>
                  <a:pt x="515433" y="708093"/>
                </a:cubicBezTo>
                <a:cubicBezTo>
                  <a:pt x="512735" y="705395"/>
                  <a:pt x="508292" y="704723"/>
                  <a:pt x="505908" y="701743"/>
                </a:cubicBezTo>
                <a:cubicBezTo>
                  <a:pt x="503817" y="699130"/>
                  <a:pt x="503791" y="695393"/>
                  <a:pt x="502733" y="692218"/>
                </a:cubicBezTo>
                <a:cubicBezTo>
                  <a:pt x="512367" y="663317"/>
                  <a:pt x="497589" y="708963"/>
                  <a:pt x="509083" y="666818"/>
                </a:cubicBezTo>
                <a:cubicBezTo>
                  <a:pt x="510844" y="660360"/>
                  <a:pt x="515433" y="647768"/>
                  <a:pt x="515433" y="647768"/>
                </a:cubicBezTo>
                <a:cubicBezTo>
                  <a:pt x="514375" y="642476"/>
                  <a:pt x="514935" y="636578"/>
                  <a:pt x="512258" y="631893"/>
                </a:cubicBezTo>
                <a:cubicBezTo>
                  <a:pt x="509362" y="626824"/>
                  <a:pt x="498097" y="623998"/>
                  <a:pt x="493208" y="622368"/>
                </a:cubicBezTo>
                <a:cubicBezTo>
                  <a:pt x="470281" y="630010"/>
                  <a:pt x="497537" y="621702"/>
                  <a:pt x="451933" y="628718"/>
                </a:cubicBezTo>
                <a:cubicBezTo>
                  <a:pt x="443389" y="630033"/>
                  <a:pt x="439947" y="633534"/>
                  <a:pt x="432883" y="638243"/>
                </a:cubicBezTo>
                <a:cubicBezTo>
                  <a:pt x="426608" y="636151"/>
                  <a:pt x="418309" y="634313"/>
                  <a:pt x="413833" y="628718"/>
                </a:cubicBezTo>
                <a:cubicBezTo>
                  <a:pt x="411742" y="626105"/>
                  <a:pt x="411716" y="622368"/>
                  <a:pt x="410658" y="619193"/>
                </a:cubicBezTo>
                <a:cubicBezTo>
                  <a:pt x="412775" y="612843"/>
                  <a:pt x="421770" y="598555"/>
                  <a:pt x="413833" y="590618"/>
                </a:cubicBezTo>
                <a:cubicBezTo>
                  <a:pt x="408437" y="585222"/>
                  <a:pt x="400179" y="583314"/>
                  <a:pt x="394783" y="577918"/>
                </a:cubicBezTo>
                <a:cubicBezTo>
                  <a:pt x="391608" y="574743"/>
                  <a:pt x="389183" y="570574"/>
                  <a:pt x="385258" y="568393"/>
                </a:cubicBezTo>
                <a:cubicBezTo>
                  <a:pt x="379407" y="565142"/>
                  <a:pt x="366208" y="562043"/>
                  <a:pt x="366208" y="562043"/>
                </a:cubicBezTo>
                <a:cubicBezTo>
                  <a:pt x="361975" y="555693"/>
                  <a:pt x="354351" y="550578"/>
                  <a:pt x="353508" y="542993"/>
                </a:cubicBezTo>
                <a:cubicBezTo>
                  <a:pt x="352502" y="533939"/>
                  <a:pt x="352477" y="515531"/>
                  <a:pt x="347158" y="504893"/>
                </a:cubicBezTo>
                <a:cubicBezTo>
                  <a:pt x="345451" y="501480"/>
                  <a:pt x="343788" y="497752"/>
                  <a:pt x="340808" y="495368"/>
                </a:cubicBezTo>
                <a:cubicBezTo>
                  <a:pt x="338195" y="493277"/>
                  <a:pt x="334458" y="493251"/>
                  <a:pt x="331283" y="492193"/>
                </a:cubicBezTo>
                <a:cubicBezTo>
                  <a:pt x="327050" y="498543"/>
                  <a:pt x="320996" y="504003"/>
                  <a:pt x="318583" y="511243"/>
                </a:cubicBezTo>
                <a:lnTo>
                  <a:pt x="312233" y="530293"/>
                </a:lnTo>
                <a:cubicBezTo>
                  <a:pt x="311175" y="533468"/>
                  <a:pt x="310914" y="537033"/>
                  <a:pt x="309058" y="539818"/>
                </a:cubicBezTo>
                <a:lnTo>
                  <a:pt x="302708" y="549343"/>
                </a:lnTo>
                <a:cubicBezTo>
                  <a:pt x="276418" y="540580"/>
                  <a:pt x="289227" y="546706"/>
                  <a:pt x="264608" y="530293"/>
                </a:cubicBezTo>
                <a:cubicBezTo>
                  <a:pt x="261433" y="528176"/>
                  <a:pt x="257781" y="526641"/>
                  <a:pt x="255083" y="523943"/>
                </a:cubicBezTo>
                <a:cubicBezTo>
                  <a:pt x="251908" y="520768"/>
                  <a:pt x="249294" y="516909"/>
                  <a:pt x="245558" y="514418"/>
                </a:cubicBezTo>
                <a:cubicBezTo>
                  <a:pt x="242773" y="512562"/>
                  <a:pt x="239026" y="512740"/>
                  <a:pt x="236033" y="511243"/>
                </a:cubicBezTo>
                <a:cubicBezTo>
                  <a:pt x="232620" y="509536"/>
                  <a:pt x="229921" y="506600"/>
                  <a:pt x="226508" y="504893"/>
                </a:cubicBezTo>
                <a:cubicBezTo>
                  <a:pt x="223515" y="503396"/>
                  <a:pt x="219909" y="503343"/>
                  <a:pt x="216983" y="501718"/>
                </a:cubicBezTo>
                <a:cubicBezTo>
                  <a:pt x="210312" y="498012"/>
                  <a:pt x="204283" y="493251"/>
                  <a:pt x="197933" y="489018"/>
                </a:cubicBezTo>
                <a:cubicBezTo>
                  <a:pt x="194758" y="486901"/>
                  <a:pt x="192028" y="483875"/>
                  <a:pt x="188408" y="482668"/>
                </a:cubicBezTo>
                <a:cubicBezTo>
                  <a:pt x="139261" y="466286"/>
                  <a:pt x="190022" y="485062"/>
                  <a:pt x="159833" y="469968"/>
                </a:cubicBezTo>
                <a:cubicBezTo>
                  <a:pt x="156840" y="468471"/>
                  <a:pt x="153234" y="468418"/>
                  <a:pt x="150308" y="466793"/>
                </a:cubicBezTo>
                <a:cubicBezTo>
                  <a:pt x="143637" y="463087"/>
                  <a:pt x="131258" y="454093"/>
                  <a:pt x="131258" y="454093"/>
                </a:cubicBezTo>
                <a:cubicBezTo>
                  <a:pt x="132316" y="449860"/>
                  <a:pt x="133179" y="445573"/>
                  <a:pt x="134433" y="441393"/>
                </a:cubicBezTo>
                <a:cubicBezTo>
                  <a:pt x="136356" y="434982"/>
                  <a:pt x="140783" y="422343"/>
                  <a:pt x="140783" y="422343"/>
                </a:cubicBezTo>
                <a:cubicBezTo>
                  <a:pt x="138666" y="415993"/>
                  <a:pt x="138146" y="408862"/>
                  <a:pt x="134433" y="403293"/>
                </a:cubicBezTo>
                <a:cubicBezTo>
                  <a:pt x="132316" y="400118"/>
                  <a:pt x="130526" y="396699"/>
                  <a:pt x="128083" y="393768"/>
                </a:cubicBezTo>
                <a:cubicBezTo>
                  <a:pt x="119306" y="383235"/>
                  <a:pt x="118120" y="386542"/>
                  <a:pt x="112208" y="374718"/>
                </a:cubicBezTo>
                <a:cubicBezTo>
                  <a:pt x="110711" y="371725"/>
                  <a:pt x="110091" y="368368"/>
                  <a:pt x="109033" y="365193"/>
                </a:cubicBezTo>
                <a:cubicBezTo>
                  <a:pt x="107569" y="354947"/>
                  <a:pt x="105847" y="333427"/>
                  <a:pt x="99508" y="323918"/>
                </a:cubicBezTo>
                <a:cubicBezTo>
                  <a:pt x="97391" y="320743"/>
                  <a:pt x="95856" y="317091"/>
                  <a:pt x="93158" y="314393"/>
                </a:cubicBezTo>
                <a:cubicBezTo>
                  <a:pt x="90460" y="311695"/>
                  <a:pt x="86808" y="310160"/>
                  <a:pt x="83633" y="308043"/>
                </a:cubicBezTo>
                <a:lnTo>
                  <a:pt x="64583" y="279468"/>
                </a:lnTo>
                <a:cubicBezTo>
                  <a:pt x="62466" y="276293"/>
                  <a:pt x="61408" y="272060"/>
                  <a:pt x="58233" y="269943"/>
                </a:cubicBezTo>
                <a:cubicBezTo>
                  <a:pt x="55058" y="267826"/>
                  <a:pt x="51639" y="266036"/>
                  <a:pt x="48708" y="263593"/>
                </a:cubicBezTo>
                <a:cubicBezTo>
                  <a:pt x="45259" y="260718"/>
                  <a:pt x="42727" y="256825"/>
                  <a:pt x="39183" y="254068"/>
                </a:cubicBezTo>
                <a:cubicBezTo>
                  <a:pt x="33159" y="249383"/>
                  <a:pt x="20133" y="241368"/>
                  <a:pt x="20133" y="241368"/>
                </a:cubicBezTo>
                <a:lnTo>
                  <a:pt x="7433" y="222318"/>
                </a:lnTo>
                <a:lnTo>
                  <a:pt x="1083" y="212793"/>
                </a:lnTo>
                <a:cubicBezTo>
                  <a:pt x="1979" y="196657"/>
                  <a:pt x="-5827" y="162553"/>
                  <a:pt x="10608" y="146118"/>
                </a:cubicBezTo>
                <a:cubicBezTo>
                  <a:pt x="13306" y="143420"/>
                  <a:pt x="16720" y="141475"/>
                  <a:pt x="20133" y="139768"/>
                </a:cubicBezTo>
                <a:cubicBezTo>
                  <a:pt x="23126" y="138271"/>
                  <a:pt x="26483" y="137651"/>
                  <a:pt x="29658" y="136593"/>
                </a:cubicBezTo>
                <a:cubicBezTo>
                  <a:pt x="34950" y="137651"/>
                  <a:pt x="40480" y="137873"/>
                  <a:pt x="45533" y="139768"/>
                </a:cubicBezTo>
                <a:cubicBezTo>
                  <a:pt x="49106" y="141108"/>
                  <a:pt x="51645" y="144411"/>
                  <a:pt x="55058" y="146118"/>
                </a:cubicBezTo>
                <a:cubicBezTo>
                  <a:pt x="58051" y="147615"/>
                  <a:pt x="61408" y="148235"/>
                  <a:pt x="64583" y="149293"/>
                </a:cubicBezTo>
                <a:cubicBezTo>
                  <a:pt x="63525" y="152468"/>
                  <a:pt x="62905" y="155825"/>
                  <a:pt x="61408" y="158818"/>
                </a:cubicBezTo>
                <a:cubicBezTo>
                  <a:pt x="57376" y="166881"/>
                  <a:pt x="48506" y="169805"/>
                  <a:pt x="61408" y="177868"/>
                </a:cubicBezTo>
                <a:cubicBezTo>
                  <a:pt x="67084" y="181416"/>
                  <a:pt x="74889" y="180505"/>
                  <a:pt x="80458" y="184218"/>
                </a:cubicBezTo>
                <a:lnTo>
                  <a:pt x="99508" y="196918"/>
                </a:lnTo>
                <a:cubicBezTo>
                  <a:pt x="100566" y="200093"/>
                  <a:pt x="102241" y="203126"/>
                  <a:pt x="102683" y="206443"/>
                </a:cubicBezTo>
                <a:cubicBezTo>
                  <a:pt x="104367" y="219075"/>
                  <a:pt x="103359" y="232046"/>
                  <a:pt x="105858" y="244543"/>
                </a:cubicBezTo>
                <a:cubicBezTo>
                  <a:pt x="106606" y="248285"/>
                  <a:pt x="109033" y="251951"/>
                  <a:pt x="112208" y="254068"/>
                </a:cubicBezTo>
                <a:cubicBezTo>
                  <a:pt x="115839" y="256489"/>
                  <a:pt x="120675" y="256185"/>
                  <a:pt x="124908" y="257243"/>
                </a:cubicBezTo>
                <a:cubicBezTo>
                  <a:pt x="130200" y="256185"/>
                  <a:pt x="135548" y="255377"/>
                  <a:pt x="140783" y="254068"/>
                </a:cubicBezTo>
                <a:cubicBezTo>
                  <a:pt x="144030" y="253256"/>
                  <a:pt x="148217" y="253506"/>
                  <a:pt x="150308" y="250893"/>
                </a:cubicBezTo>
                <a:cubicBezTo>
                  <a:pt x="153034" y="247486"/>
                  <a:pt x="152425" y="242426"/>
                  <a:pt x="153483" y="238193"/>
                </a:cubicBezTo>
                <a:cubicBezTo>
                  <a:pt x="154018" y="233376"/>
                  <a:pt x="152561" y="206622"/>
                  <a:pt x="163008" y="200093"/>
                </a:cubicBezTo>
                <a:cubicBezTo>
                  <a:pt x="168684" y="196545"/>
                  <a:pt x="175708" y="195860"/>
                  <a:pt x="182058" y="193743"/>
                </a:cubicBezTo>
                <a:lnTo>
                  <a:pt x="191583" y="190568"/>
                </a:lnTo>
                <a:cubicBezTo>
                  <a:pt x="194758" y="187393"/>
                  <a:pt x="198617" y="184779"/>
                  <a:pt x="201108" y="181043"/>
                </a:cubicBezTo>
                <a:cubicBezTo>
                  <a:pt x="203945" y="176788"/>
                  <a:pt x="206924" y="158047"/>
                  <a:pt x="207458" y="155643"/>
                </a:cubicBezTo>
                <a:cubicBezTo>
                  <a:pt x="208405" y="151383"/>
                  <a:pt x="209686" y="147203"/>
                  <a:pt x="210633" y="142943"/>
                </a:cubicBezTo>
                <a:cubicBezTo>
                  <a:pt x="213801" y="128687"/>
                  <a:pt x="215090" y="119989"/>
                  <a:pt x="216983" y="104843"/>
                </a:cubicBezTo>
                <a:cubicBezTo>
                  <a:pt x="218172" y="95333"/>
                  <a:pt x="216883" y="85275"/>
                  <a:pt x="220158" y="76268"/>
                </a:cubicBezTo>
                <a:cubicBezTo>
                  <a:pt x="221462" y="72682"/>
                  <a:pt x="226196" y="71468"/>
                  <a:pt x="229683" y="69918"/>
                </a:cubicBezTo>
                <a:cubicBezTo>
                  <a:pt x="235800" y="67200"/>
                  <a:pt x="242383" y="65685"/>
                  <a:pt x="248733" y="63568"/>
                </a:cubicBezTo>
                <a:lnTo>
                  <a:pt x="258258" y="60393"/>
                </a:lnTo>
                <a:cubicBezTo>
                  <a:pt x="261433" y="59335"/>
                  <a:pt x="264998" y="59074"/>
                  <a:pt x="267783" y="57218"/>
                </a:cubicBezTo>
                <a:cubicBezTo>
                  <a:pt x="274133" y="52985"/>
                  <a:pt x="279593" y="46931"/>
                  <a:pt x="286833" y="44518"/>
                </a:cubicBezTo>
                <a:cubicBezTo>
                  <a:pt x="290008" y="43460"/>
                  <a:pt x="293365" y="42840"/>
                  <a:pt x="296358" y="41343"/>
                </a:cubicBezTo>
                <a:cubicBezTo>
                  <a:pt x="299771" y="39636"/>
                  <a:pt x="302470" y="36700"/>
                  <a:pt x="305883" y="34993"/>
                </a:cubicBezTo>
                <a:cubicBezTo>
                  <a:pt x="308876" y="33496"/>
                  <a:pt x="312415" y="33315"/>
                  <a:pt x="315408" y="31818"/>
                </a:cubicBezTo>
                <a:cubicBezTo>
                  <a:pt x="329282" y="24881"/>
                  <a:pt x="327050" y="-1519"/>
                  <a:pt x="334458" y="68"/>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61" name="Google Shape;1661;p75"/>
          <p:cNvSpPr/>
          <p:nvPr/>
        </p:nvSpPr>
        <p:spPr>
          <a:xfrm rot="443559">
            <a:off x="4044308" y="4811178"/>
            <a:ext cx="197283" cy="263045"/>
          </a:xfrm>
          <a:custGeom>
            <a:avLst/>
            <a:gdLst/>
            <a:ahLst/>
            <a:cxnLst/>
            <a:rect l="l" t="t" r="r" b="b"/>
            <a:pathLst>
              <a:path w="247650" h="330200" extrusionOk="0">
                <a:moveTo>
                  <a:pt x="0" y="60325"/>
                </a:moveTo>
                <a:cubicBezTo>
                  <a:pt x="8467" y="78317"/>
                  <a:pt x="17240" y="96167"/>
                  <a:pt x="25400" y="114300"/>
                </a:cubicBezTo>
                <a:cubicBezTo>
                  <a:pt x="26773" y="117352"/>
                  <a:pt x="29125" y="120524"/>
                  <a:pt x="28575" y="123825"/>
                </a:cubicBezTo>
                <a:cubicBezTo>
                  <a:pt x="27948" y="127589"/>
                  <a:pt x="24342" y="130175"/>
                  <a:pt x="22225" y="133350"/>
                </a:cubicBezTo>
                <a:cubicBezTo>
                  <a:pt x="25534" y="143276"/>
                  <a:pt x="28742" y="155687"/>
                  <a:pt x="38100" y="161925"/>
                </a:cubicBezTo>
                <a:lnTo>
                  <a:pt x="47625" y="168275"/>
                </a:lnTo>
                <a:cubicBezTo>
                  <a:pt x="56011" y="193432"/>
                  <a:pt x="55075" y="180723"/>
                  <a:pt x="50800" y="206375"/>
                </a:cubicBezTo>
                <a:cubicBezTo>
                  <a:pt x="51858" y="213783"/>
                  <a:pt x="49957" y="222286"/>
                  <a:pt x="53975" y="228600"/>
                </a:cubicBezTo>
                <a:cubicBezTo>
                  <a:pt x="58072" y="235039"/>
                  <a:pt x="66675" y="237067"/>
                  <a:pt x="73025" y="241300"/>
                </a:cubicBezTo>
                <a:lnTo>
                  <a:pt x="82550" y="247650"/>
                </a:lnTo>
                <a:cubicBezTo>
                  <a:pt x="83831" y="254053"/>
                  <a:pt x="84600" y="268378"/>
                  <a:pt x="92075" y="273050"/>
                </a:cubicBezTo>
                <a:cubicBezTo>
                  <a:pt x="97751" y="276598"/>
                  <a:pt x="104775" y="277283"/>
                  <a:pt x="111125" y="279400"/>
                </a:cubicBezTo>
                <a:cubicBezTo>
                  <a:pt x="114300" y="280458"/>
                  <a:pt x="117865" y="280719"/>
                  <a:pt x="120650" y="282575"/>
                </a:cubicBezTo>
                <a:cubicBezTo>
                  <a:pt x="129213" y="288283"/>
                  <a:pt x="129841" y="289909"/>
                  <a:pt x="139700" y="292100"/>
                </a:cubicBezTo>
                <a:cubicBezTo>
                  <a:pt x="145984" y="293497"/>
                  <a:pt x="152455" y="293926"/>
                  <a:pt x="158750" y="295275"/>
                </a:cubicBezTo>
                <a:cubicBezTo>
                  <a:pt x="167284" y="297104"/>
                  <a:pt x="184150" y="301625"/>
                  <a:pt x="184150" y="301625"/>
                </a:cubicBezTo>
                <a:cubicBezTo>
                  <a:pt x="187325" y="303742"/>
                  <a:pt x="191291" y="304995"/>
                  <a:pt x="193675" y="307975"/>
                </a:cubicBezTo>
                <a:cubicBezTo>
                  <a:pt x="203900" y="320757"/>
                  <a:pt x="188331" y="315130"/>
                  <a:pt x="203200" y="327025"/>
                </a:cubicBezTo>
                <a:cubicBezTo>
                  <a:pt x="205813" y="329116"/>
                  <a:pt x="209550" y="329142"/>
                  <a:pt x="212725" y="330200"/>
                </a:cubicBezTo>
                <a:cubicBezTo>
                  <a:pt x="238125" y="313267"/>
                  <a:pt x="207433" y="335492"/>
                  <a:pt x="228600" y="314325"/>
                </a:cubicBezTo>
                <a:cubicBezTo>
                  <a:pt x="231298" y="311627"/>
                  <a:pt x="235194" y="310418"/>
                  <a:pt x="238125" y="307975"/>
                </a:cubicBezTo>
                <a:cubicBezTo>
                  <a:pt x="241574" y="305100"/>
                  <a:pt x="244475" y="301625"/>
                  <a:pt x="247650" y="298450"/>
                </a:cubicBezTo>
                <a:lnTo>
                  <a:pt x="238125" y="269875"/>
                </a:lnTo>
                <a:lnTo>
                  <a:pt x="234950" y="260350"/>
                </a:lnTo>
                <a:cubicBezTo>
                  <a:pt x="240380" y="244061"/>
                  <a:pt x="244423" y="243295"/>
                  <a:pt x="238125" y="228600"/>
                </a:cubicBezTo>
                <a:cubicBezTo>
                  <a:pt x="236622" y="225093"/>
                  <a:pt x="234473" y="221773"/>
                  <a:pt x="231775" y="219075"/>
                </a:cubicBezTo>
                <a:cubicBezTo>
                  <a:pt x="229077" y="216377"/>
                  <a:pt x="225425" y="214842"/>
                  <a:pt x="222250" y="212725"/>
                </a:cubicBezTo>
                <a:cubicBezTo>
                  <a:pt x="224367" y="204258"/>
                  <a:pt x="227366" y="195965"/>
                  <a:pt x="228600" y="187325"/>
                </a:cubicBezTo>
                <a:cubicBezTo>
                  <a:pt x="232538" y="159758"/>
                  <a:pt x="230307" y="172438"/>
                  <a:pt x="234950" y="149225"/>
                </a:cubicBezTo>
                <a:cubicBezTo>
                  <a:pt x="233892" y="146050"/>
                  <a:pt x="234498" y="141645"/>
                  <a:pt x="231775" y="139700"/>
                </a:cubicBezTo>
                <a:cubicBezTo>
                  <a:pt x="226328" y="135809"/>
                  <a:pt x="212725" y="133350"/>
                  <a:pt x="212725" y="133350"/>
                </a:cubicBezTo>
                <a:cubicBezTo>
                  <a:pt x="196850" y="134408"/>
                  <a:pt x="180850" y="134275"/>
                  <a:pt x="165100" y="136525"/>
                </a:cubicBezTo>
                <a:cubicBezTo>
                  <a:pt x="158474" y="137472"/>
                  <a:pt x="146050" y="142875"/>
                  <a:pt x="146050" y="142875"/>
                </a:cubicBezTo>
                <a:cubicBezTo>
                  <a:pt x="139700" y="141817"/>
                  <a:pt x="131121" y="144645"/>
                  <a:pt x="127000" y="139700"/>
                </a:cubicBezTo>
                <a:cubicBezTo>
                  <a:pt x="126225" y="138770"/>
                  <a:pt x="132752" y="113516"/>
                  <a:pt x="133350" y="111125"/>
                </a:cubicBezTo>
                <a:cubicBezTo>
                  <a:pt x="121708" y="93663"/>
                  <a:pt x="133350" y="108479"/>
                  <a:pt x="117475" y="95250"/>
                </a:cubicBezTo>
                <a:cubicBezTo>
                  <a:pt x="114026" y="92375"/>
                  <a:pt x="111875" y="87906"/>
                  <a:pt x="107950" y="85725"/>
                </a:cubicBezTo>
                <a:cubicBezTo>
                  <a:pt x="102099" y="82474"/>
                  <a:pt x="95250" y="81492"/>
                  <a:pt x="88900" y="79375"/>
                </a:cubicBezTo>
                <a:lnTo>
                  <a:pt x="79375" y="76200"/>
                </a:lnTo>
                <a:lnTo>
                  <a:pt x="63500" y="28575"/>
                </a:lnTo>
                <a:lnTo>
                  <a:pt x="60325" y="19050"/>
                </a:lnTo>
                <a:cubicBezTo>
                  <a:pt x="59267" y="15875"/>
                  <a:pt x="59935" y="11381"/>
                  <a:pt x="57150" y="9525"/>
                </a:cubicBezTo>
                <a:cubicBezTo>
                  <a:pt x="44840" y="1319"/>
                  <a:pt x="51245" y="4382"/>
                  <a:pt x="38100" y="0"/>
                </a:cubicBezTo>
                <a:cubicBezTo>
                  <a:pt x="34925" y="3175"/>
                  <a:pt x="30756" y="5600"/>
                  <a:pt x="28575" y="9525"/>
                </a:cubicBezTo>
                <a:cubicBezTo>
                  <a:pt x="25324" y="15376"/>
                  <a:pt x="24342" y="22225"/>
                  <a:pt x="22225" y="28575"/>
                </a:cubicBezTo>
                <a:lnTo>
                  <a:pt x="15875" y="47625"/>
                </a:lnTo>
                <a:cubicBezTo>
                  <a:pt x="14817" y="50800"/>
                  <a:pt x="15067" y="54783"/>
                  <a:pt x="12700" y="57150"/>
                </a:cubicBezTo>
                <a:lnTo>
                  <a:pt x="0" y="60325"/>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62" name="Google Shape;1662;p75"/>
          <p:cNvSpPr/>
          <p:nvPr/>
        </p:nvSpPr>
        <p:spPr>
          <a:xfrm rot="449181">
            <a:off x="4080763" y="4961660"/>
            <a:ext cx="35559" cy="49070"/>
          </a:xfrm>
          <a:custGeom>
            <a:avLst/>
            <a:gdLst/>
            <a:ahLst/>
            <a:cxnLst/>
            <a:rect l="l" t="t" r="r" b="b"/>
            <a:pathLst>
              <a:path w="45200" h="60420" extrusionOk="0">
                <a:moveTo>
                  <a:pt x="750" y="22320"/>
                </a:moveTo>
                <a:cubicBezTo>
                  <a:pt x="3925" y="16499"/>
                  <a:pt x="17221" y="8952"/>
                  <a:pt x="26150" y="3270"/>
                </a:cubicBezTo>
                <a:cubicBezTo>
                  <a:pt x="28974" y="1473"/>
                  <a:pt x="32374" y="-455"/>
                  <a:pt x="35675" y="95"/>
                </a:cubicBezTo>
                <a:cubicBezTo>
                  <a:pt x="39439" y="722"/>
                  <a:pt x="42025" y="4328"/>
                  <a:pt x="45200" y="6445"/>
                </a:cubicBezTo>
                <a:cubicBezTo>
                  <a:pt x="43408" y="18990"/>
                  <a:pt x="41945" y="32165"/>
                  <a:pt x="38850" y="44545"/>
                </a:cubicBezTo>
                <a:cubicBezTo>
                  <a:pt x="38038" y="47792"/>
                  <a:pt x="37766" y="51457"/>
                  <a:pt x="35675" y="54070"/>
                </a:cubicBezTo>
                <a:cubicBezTo>
                  <a:pt x="33291" y="57050"/>
                  <a:pt x="29325" y="58303"/>
                  <a:pt x="26150" y="60420"/>
                </a:cubicBezTo>
                <a:cubicBezTo>
                  <a:pt x="24033" y="57245"/>
                  <a:pt x="22780" y="53279"/>
                  <a:pt x="19800" y="50895"/>
                </a:cubicBezTo>
                <a:cubicBezTo>
                  <a:pt x="17187" y="48804"/>
                  <a:pt x="12642" y="50087"/>
                  <a:pt x="10275" y="47720"/>
                </a:cubicBezTo>
                <a:cubicBezTo>
                  <a:pt x="7908" y="45353"/>
                  <a:pt x="8597" y="41188"/>
                  <a:pt x="7100" y="38195"/>
                </a:cubicBezTo>
                <a:cubicBezTo>
                  <a:pt x="5393" y="34782"/>
                  <a:pt x="-2425" y="28141"/>
                  <a:pt x="750" y="2232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63" name="Google Shape;1663;p75"/>
          <p:cNvSpPr/>
          <p:nvPr/>
        </p:nvSpPr>
        <p:spPr>
          <a:xfrm rot="444951">
            <a:off x="4254626" y="4540125"/>
            <a:ext cx="895878" cy="602615"/>
          </a:xfrm>
          <a:custGeom>
            <a:avLst/>
            <a:gdLst/>
            <a:ahLst/>
            <a:cxnLst/>
            <a:rect l="l" t="t" r="r" b="b"/>
            <a:pathLst>
              <a:path w="1128107" h="758825" extrusionOk="0">
                <a:moveTo>
                  <a:pt x="83532" y="158750"/>
                </a:moveTo>
                <a:cubicBezTo>
                  <a:pt x="77711" y="168275"/>
                  <a:pt x="68533" y="194659"/>
                  <a:pt x="61307" y="212725"/>
                </a:cubicBezTo>
                <a:cubicBezTo>
                  <a:pt x="57096" y="223252"/>
                  <a:pt x="56847" y="233690"/>
                  <a:pt x="45432" y="241300"/>
                </a:cubicBezTo>
                <a:cubicBezTo>
                  <a:pt x="3147" y="269490"/>
                  <a:pt x="65817" y="228917"/>
                  <a:pt x="26382" y="250825"/>
                </a:cubicBezTo>
                <a:cubicBezTo>
                  <a:pt x="19711" y="254531"/>
                  <a:pt x="7332" y="263525"/>
                  <a:pt x="7332" y="263525"/>
                </a:cubicBezTo>
                <a:cubicBezTo>
                  <a:pt x="-2568" y="293226"/>
                  <a:pt x="-1208" y="280931"/>
                  <a:pt x="4157" y="323850"/>
                </a:cubicBezTo>
                <a:cubicBezTo>
                  <a:pt x="4572" y="327171"/>
                  <a:pt x="5476" y="330590"/>
                  <a:pt x="7332" y="333375"/>
                </a:cubicBezTo>
                <a:cubicBezTo>
                  <a:pt x="9823" y="337111"/>
                  <a:pt x="13682" y="339725"/>
                  <a:pt x="16857" y="342900"/>
                </a:cubicBezTo>
                <a:lnTo>
                  <a:pt x="26382" y="371475"/>
                </a:lnTo>
                <a:cubicBezTo>
                  <a:pt x="27440" y="374650"/>
                  <a:pt x="27701" y="378215"/>
                  <a:pt x="29557" y="381000"/>
                </a:cubicBezTo>
                <a:cubicBezTo>
                  <a:pt x="31674" y="384175"/>
                  <a:pt x="34200" y="387112"/>
                  <a:pt x="35907" y="390525"/>
                </a:cubicBezTo>
                <a:cubicBezTo>
                  <a:pt x="38895" y="396501"/>
                  <a:pt x="38814" y="405439"/>
                  <a:pt x="45432" y="409575"/>
                </a:cubicBezTo>
                <a:cubicBezTo>
                  <a:pt x="51108" y="413123"/>
                  <a:pt x="58132" y="413808"/>
                  <a:pt x="64482" y="415925"/>
                </a:cubicBezTo>
                <a:lnTo>
                  <a:pt x="74007" y="419100"/>
                </a:lnTo>
                <a:cubicBezTo>
                  <a:pt x="77182" y="420158"/>
                  <a:pt x="80199" y="421972"/>
                  <a:pt x="83532" y="422275"/>
                </a:cubicBezTo>
                <a:lnTo>
                  <a:pt x="118457" y="425450"/>
                </a:lnTo>
                <a:cubicBezTo>
                  <a:pt x="121632" y="426508"/>
                  <a:pt x="124764" y="427706"/>
                  <a:pt x="127982" y="428625"/>
                </a:cubicBezTo>
                <a:cubicBezTo>
                  <a:pt x="132178" y="429824"/>
                  <a:pt x="137275" y="429074"/>
                  <a:pt x="140682" y="431800"/>
                </a:cubicBezTo>
                <a:cubicBezTo>
                  <a:pt x="143295" y="433891"/>
                  <a:pt x="142799" y="438150"/>
                  <a:pt x="143857" y="441325"/>
                </a:cubicBezTo>
                <a:cubicBezTo>
                  <a:pt x="145200" y="452073"/>
                  <a:pt x="146422" y="475335"/>
                  <a:pt x="153382" y="485775"/>
                </a:cubicBezTo>
                <a:lnTo>
                  <a:pt x="166082" y="504825"/>
                </a:lnTo>
                <a:cubicBezTo>
                  <a:pt x="168199" y="508000"/>
                  <a:pt x="171225" y="510730"/>
                  <a:pt x="172432" y="514350"/>
                </a:cubicBezTo>
                <a:cubicBezTo>
                  <a:pt x="174549" y="520700"/>
                  <a:pt x="177159" y="526906"/>
                  <a:pt x="178782" y="533400"/>
                </a:cubicBezTo>
                <a:cubicBezTo>
                  <a:pt x="179799" y="537469"/>
                  <a:pt x="182855" y="551070"/>
                  <a:pt x="185132" y="555625"/>
                </a:cubicBezTo>
                <a:cubicBezTo>
                  <a:pt x="186839" y="559038"/>
                  <a:pt x="188502" y="562766"/>
                  <a:pt x="191482" y="565150"/>
                </a:cubicBezTo>
                <a:cubicBezTo>
                  <a:pt x="194095" y="567241"/>
                  <a:pt x="197832" y="567267"/>
                  <a:pt x="201007" y="568325"/>
                </a:cubicBezTo>
                <a:cubicBezTo>
                  <a:pt x="212649" y="567267"/>
                  <a:pt x="224242" y="565150"/>
                  <a:pt x="235932" y="565150"/>
                </a:cubicBezTo>
                <a:cubicBezTo>
                  <a:pt x="240296" y="565150"/>
                  <a:pt x="244452" y="567071"/>
                  <a:pt x="248632" y="568325"/>
                </a:cubicBezTo>
                <a:cubicBezTo>
                  <a:pt x="255043" y="570248"/>
                  <a:pt x="261332" y="572558"/>
                  <a:pt x="267682" y="574675"/>
                </a:cubicBezTo>
                <a:cubicBezTo>
                  <a:pt x="270857" y="575733"/>
                  <a:pt x="273960" y="577038"/>
                  <a:pt x="277207" y="577850"/>
                </a:cubicBezTo>
                <a:cubicBezTo>
                  <a:pt x="281440" y="578908"/>
                  <a:pt x="285711" y="579826"/>
                  <a:pt x="289907" y="581025"/>
                </a:cubicBezTo>
                <a:cubicBezTo>
                  <a:pt x="303346" y="584865"/>
                  <a:pt x="298093" y="585223"/>
                  <a:pt x="315307" y="587375"/>
                </a:cubicBezTo>
                <a:cubicBezTo>
                  <a:pt x="326906" y="588825"/>
                  <a:pt x="338590" y="589492"/>
                  <a:pt x="350232" y="590550"/>
                </a:cubicBezTo>
                <a:cubicBezTo>
                  <a:pt x="354465" y="596900"/>
                  <a:pt x="360519" y="602360"/>
                  <a:pt x="362932" y="609600"/>
                </a:cubicBezTo>
                <a:cubicBezTo>
                  <a:pt x="365049" y="615950"/>
                  <a:pt x="365569" y="623081"/>
                  <a:pt x="369282" y="628650"/>
                </a:cubicBezTo>
                <a:cubicBezTo>
                  <a:pt x="371399" y="631825"/>
                  <a:pt x="374082" y="634688"/>
                  <a:pt x="375632" y="638175"/>
                </a:cubicBezTo>
                <a:cubicBezTo>
                  <a:pt x="378350" y="644292"/>
                  <a:pt x="379865" y="650875"/>
                  <a:pt x="381982" y="657225"/>
                </a:cubicBezTo>
                <a:lnTo>
                  <a:pt x="385157" y="666750"/>
                </a:lnTo>
                <a:lnTo>
                  <a:pt x="388332" y="676275"/>
                </a:lnTo>
                <a:cubicBezTo>
                  <a:pt x="389390" y="697442"/>
                  <a:pt x="389671" y="718662"/>
                  <a:pt x="391507" y="739775"/>
                </a:cubicBezTo>
                <a:cubicBezTo>
                  <a:pt x="391797" y="743109"/>
                  <a:pt x="393185" y="746307"/>
                  <a:pt x="394682" y="749300"/>
                </a:cubicBezTo>
                <a:cubicBezTo>
                  <a:pt x="396389" y="752713"/>
                  <a:pt x="398915" y="755650"/>
                  <a:pt x="401032" y="758825"/>
                </a:cubicBezTo>
                <a:cubicBezTo>
                  <a:pt x="410398" y="752581"/>
                  <a:pt x="412442" y="752117"/>
                  <a:pt x="420082" y="742950"/>
                </a:cubicBezTo>
                <a:cubicBezTo>
                  <a:pt x="422525" y="740019"/>
                  <a:pt x="423452" y="735809"/>
                  <a:pt x="426432" y="733425"/>
                </a:cubicBezTo>
                <a:cubicBezTo>
                  <a:pt x="429045" y="731334"/>
                  <a:pt x="432782" y="731308"/>
                  <a:pt x="435957" y="730250"/>
                </a:cubicBezTo>
                <a:cubicBezTo>
                  <a:pt x="438074" y="727075"/>
                  <a:pt x="439327" y="723109"/>
                  <a:pt x="442307" y="720725"/>
                </a:cubicBezTo>
                <a:cubicBezTo>
                  <a:pt x="444920" y="718634"/>
                  <a:pt x="448906" y="719175"/>
                  <a:pt x="451832" y="717550"/>
                </a:cubicBezTo>
                <a:cubicBezTo>
                  <a:pt x="458503" y="713844"/>
                  <a:pt x="464532" y="709083"/>
                  <a:pt x="470882" y="704850"/>
                </a:cubicBezTo>
                <a:lnTo>
                  <a:pt x="480407" y="698500"/>
                </a:lnTo>
                <a:lnTo>
                  <a:pt x="489932" y="692150"/>
                </a:lnTo>
                <a:cubicBezTo>
                  <a:pt x="504488" y="670315"/>
                  <a:pt x="505045" y="680340"/>
                  <a:pt x="499457" y="663575"/>
                </a:cubicBezTo>
                <a:cubicBezTo>
                  <a:pt x="500157" y="657974"/>
                  <a:pt x="502105" y="634113"/>
                  <a:pt x="505807" y="625475"/>
                </a:cubicBezTo>
                <a:cubicBezTo>
                  <a:pt x="507310" y="621968"/>
                  <a:pt x="510450" y="619363"/>
                  <a:pt x="512157" y="615950"/>
                </a:cubicBezTo>
                <a:cubicBezTo>
                  <a:pt x="513654" y="612957"/>
                  <a:pt x="513835" y="609418"/>
                  <a:pt x="515332" y="606425"/>
                </a:cubicBezTo>
                <a:cubicBezTo>
                  <a:pt x="517039" y="603012"/>
                  <a:pt x="519975" y="600313"/>
                  <a:pt x="521682" y="596900"/>
                </a:cubicBezTo>
                <a:cubicBezTo>
                  <a:pt x="523179" y="593907"/>
                  <a:pt x="523232" y="590301"/>
                  <a:pt x="524857" y="587375"/>
                </a:cubicBezTo>
                <a:cubicBezTo>
                  <a:pt x="543053" y="554623"/>
                  <a:pt x="533548" y="580353"/>
                  <a:pt x="540732" y="558800"/>
                </a:cubicBezTo>
                <a:cubicBezTo>
                  <a:pt x="539674" y="545042"/>
                  <a:pt x="539269" y="531217"/>
                  <a:pt x="537557" y="517525"/>
                </a:cubicBezTo>
                <a:cubicBezTo>
                  <a:pt x="535248" y="499052"/>
                  <a:pt x="531399" y="516948"/>
                  <a:pt x="537557" y="498475"/>
                </a:cubicBezTo>
                <a:cubicBezTo>
                  <a:pt x="550257" y="500592"/>
                  <a:pt x="562861" y="506247"/>
                  <a:pt x="575657" y="504825"/>
                </a:cubicBezTo>
                <a:cubicBezTo>
                  <a:pt x="617947" y="500126"/>
                  <a:pt x="594677" y="502385"/>
                  <a:pt x="645507" y="498475"/>
                </a:cubicBezTo>
                <a:cubicBezTo>
                  <a:pt x="677518" y="487805"/>
                  <a:pt x="627865" y="504085"/>
                  <a:pt x="667732" y="492125"/>
                </a:cubicBezTo>
                <a:cubicBezTo>
                  <a:pt x="674143" y="490202"/>
                  <a:pt x="680288" y="487398"/>
                  <a:pt x="686782" y="485775"/>
                </a:cubicBezTo>
                <a:cubicBezTo>
                  <a:pt x="702729" y="481788"/>
                  <a:pt x="695342" y="483980"/>
                  <a:pt x="709007" y="479425"/>
                </a:cubicBezTo>
                <a:lnTo>
                  <a:pt x="728057" y="482600"/>
                </a:lnTo>
                <a:cubicBezTo>
                  <a:pt x="731020" y="492972"/>
                  <a:pt x="712817" y="503343"/>
                  <a:pt x="705832" y="508000"/>
                </a:cubicBezTo>
                <a:cubicBezTo>
                  <a:pt x="704774" y="511175"/>
                  <a:pt x="704154" y="514532"/>
                  <a:pt x="702657" y="517525"/>
                </a:cubicBezTo>
                <a:cubicBezTo>
                  <a:pt x="700950" y="520938"/>
                  <a:pt x="697857" y="523563"/>
                  <a:pt x="696307" y="527050"/>
                </a:cubicBezTo>
                <a:cubicBezTo>
                  <a:pt x="693589" y="533167"/>
                  <a:pt x="689957" y="546100"/>
                  <a:pt x="689957" y="546100"/>
                </a:cubicBezTo>
                <a:cubicBezTo>
                  <a:pt x="691015" y="558800"/>
                  <a:pt x="689631" y="571946"/>
                  <a:pt x="693132" y="584200"/>
                </a:cubicBezTo>
                <a:cubicBezTo>
                  <a:pt x="694180" y="587869"/>
                  <a:pt x="699552" y="588332"/>
                  <a:pt x="702657" y="590550"/>
                </a:cubicBezTo>
                <a:cubicBezTo>
                  <a:pt x="706963" y="593626"/>
                  <a:pt x="711022" y="597040"/>
                  <a:pt x="715357" y="600075"/>
                </a:cubicBezTo>
                <a:cubicBezTo>
                  <a:pt x="721609" y="604452"/>
                  <a:pt x="727167" y="610362"/>
                  <a:pt x="734407" y="612775"/>
                </a:cubicBezTo>
                <a:lnTo>
                  <a:pt x="753457" y="619125"/>
                </a:lnTo>
                <a:cubicBezTo>
                  <a:pt x="762220" y="592835"/>
                  <a:pt x="756094" y="605644"/>
                  <a:pt x="772507" y="581025"/>
                </a:cubicBezTo>
                <a:cubicBezTo>
                  <a:pt x="774624" y="577850"/>
                  <a:pt x="775682" y="573617"/>
                  <a:pt x="778857" y="571500"/>
                </a:cubicBezTo>
                <a:lnTo>
                  <a:pt x="788382" y="565150"/>
                </a:lnTo>
                <a:cubicBezTo>
                  <a:pt x="805315" y="539750"/>
                  <a:pt x="783090" y="570442"/>
                  <a:pt x="804257" y="549275"/>
                </a:cubicBezTo>
                <a:cubicBezTo>
                  <a:pt x="825424" y="528108"/>
                  <a:pt x="794732" y="550333"/>
                  <a:pt x="820132" y="533400"/>
                </a:cubicBezTo>
                <a:cubicBezTo>
                  <a:pt x="826482" y="535517"/>
                  <a:pt x="833613" y="536037"/>
                  <a:pt x="839182" y="539750"/>
                </a:cubicBezTo>
                <a:lnTo>
                  <a:pt x="867757" y="558800"/>
                </a:lnTo>
                <a:cubicBezTo>
                  <a:pt x="870932" y="560917"/>
                  <a:pt x="873662" y="563943"/>
                  <a:pt x="877282" y="565150"/>
                </a:cubicBezTo>
                <a:cubicBezTo>
                  <a:pt x="880457" y="566208"/>
                  <a:pt x="883814" y="566828"/>
                  <a:pt x="886807" y="568325"/>
                </a:cubicBezTo>
                <a:cubicBezTo>
                  <a:pt x="890220" y="570032"/>
                  <a:pt x="892677" y="573579"/>
                  <a:pt x="896332" y="574675"/>
                </a:cubicBezTo>
                <a:cubicBezTo>
                  <a:pt x="903500" y="576825"/>
                  <a:pt x="911149" y="576792"/>
                  <a:pt x="918557" y="577850"/>
                </a:cubicBezTo>
                <a:cubicBezTo>
                  <a:pt x="993781" y="571011"/>
                  <a:pt x="965482" y="576085"/>
                  <a:pt x="1004282" y="568325"/>
                </a:cubicBezTo>
                <a:cubicBezTo>
                  <a:pt x="1029682" y="551392"/>
                  <a:pt x="998990" y="573617"/>
                  <a:pt x="1020157" y="552450"/>
                </a:cubicBezTo>
                <a:cubicBezTo>
                  <a:pt x="1022855" y="549752"/>
                  <a:pt x="1026751" y="548543"/>
                  <a:pt x="1029682" y="546100"/>
                </a:cubicBezTo>
                <a:cubicBezTo>
                  <a:pt x="1059525" y="521231"/>
                  <a:pt x="1010109" y="555973"/>
                  <a:pt x="1058257" y="523875"/>
                </a:cubicBezTo>
                <a:lnTo>
                  <a:pt x="1077307" y="511175"/>
                </a:lnTo>
                <a:lnTo>
                  <a:pt x="1086832" y="504825"/>
                </a:lnTo>
                <a:cubicBezTo>
                  <a:pt x="1095467" y="478920"/>
                  <a:pt x="1087746" y="504755"/>
                  <a:pt x="1093182" y="447675"/>
                </a:cubicBezTo>
                <a:cubicBezTo>
                  <a:pt x="1095870" y="419449"/>
                  <a:pt x="1094860" y="437787"/>
                  <a:pt x="1099532" y="419100"/>
                </a:cubicBezTo>
                <a:cubicBezTo>
                  <a:pt x="1100841" y="413865"/>
                  <a:pt x="1101536" y="408493"/>
                  <a:pt x="1102707" y="403225"/>
                </a:cubicBezTo>
                <a:cubicBezTo>
                  <a:pt x="1105365" y="391265"/>
                  <a:pt x="1105521" y="391607"/>
                  <a:pt x="1109057" y="381000"/>
                </a:cubicBezTo>
                <a:cubicBezTo>
                  <a:pt x="1107999" y="375708"/>
                  <a:pt x="1108115" y="370038"/>
                  <a:pt x="1105882" y="365125"/>
                </a:cubicBezTo>
                <a:cubicBezTo>
                  <a:pt x="1102724" y="358177"/>
                  <a:pt x="1097415" y="352425"/>
                  <a:pt x="1093182" y="346075"/>
                </a:cubicBezTo>
                <a:lnTo>
                  <a:pt x="1086832" y="336550"/>
                </a:lnTo>
                <a:lnTo>
                  <a:pt x="1074132" y="317500"/>
                </a:lnTo>
                <a:cubicBezTo>
                  <a:pt x="1072015" y="314325"/>
                  <a:pt x="1070480" y="310673"/>
                  <a:pt x="1067782" y="307975"/>
                </a:cubicBezTo>
                <a:cubicBezTo>
                  <a:pt x="1055559" y="295752"/>
                  <a:pt x="1061993" y="300941"/>
                  <a:pt x="1048732" y="292100"/>
                </a:cubicBezTo>
                <a:cubicBezTo>
                  <a:pt x="1051907" y="289983"/>
                  <a:pt x="1054671" y="287054"/>
                  <a:pt x="1058257" y="285750"/>
                </a:cubicBezTo>
                <a:cubicBezTo>
                  <a:pt x="1066459" y="282768"/>
                  <a:pt x="1083657" y="279400"/>
                  <a:pt x="1083657" y="279400"/>
                </a:cubicBezTo>
                <a:cubicBezTo>
                  <a:pt x="1086832" y="277283"/>
                  <a:pt x="1090484" y="275748"/>
                  <a:pt x="1093182" y="273050"/>
                </a:cubicBezTo>
                <a:cubicBezTo>
                  <a:pt x="1106106" y="260126"/>
                  <a:pt x="1093307" y="263338"/>
                  <a:pt x="1105882" y="244475"/>
                </a:cubicBezTo>
                <a:cubicBezTo>
                  <a:pt x="1124080" y="217178"/>
                  <a:pt x="1102262" y="251715"/>
                  <a:pt x="1115407" y="225425"/>
                </a:cubicBezTo>
                <a:cubicBezTo>
                  <a:pt x="1117114" y="222012"/>
                  <a:pt x="1120207" y="219387"/>
                  <a:pt x="1121757" y="215900"/>
                </a:cubicBezTo>
                <a:cubicBezTo>
                  <a:pt x="1124475" y="209783"/>
                  <a:pt x="1128107" y="196850"/>
                  <a:pt x="1128107" y="196850"/>
                </a:cubicBezTo>
                <a:lnTo>
                  <a:pt x="1112232" y="149225"/>
                </a:lnTo>
                <a:lnTo>
                  <a:pt x="1109057" y="139700"/>
                </a:lnTo>
                <a:cubicBezTo>
                  <a:pt x="1107999" y="136525"/>
                  <a:pt x="1107738" y="132960"/>
                  <a:pt x="1105882" y="130175"/>
                </a:cubicBezTo>
                <a:lnTo>
                  <a:pt x="1080482" y="92075"/>
                </a:lnTo>
                <a:cubicBezTo>
                  <a:pt x="1078365" y="88900"/>
                  <a:pt x="1075339" y="86170"/>
                  <a:pt x="1074132" y="82550"/>
                </a:cubicBezTo>
                <a:cubicBezTo>
                  <a:pt x="1073074" y="79375"/>
                  <a:pt x="1072454" y="76018"/>
                  <a:pt x="1070957" y="73025"/>
                </a:cubicBezTo>
                <a:cubicBezTo>
                  <a:pt x="1069250" y="69612"/>
                  <a:pt x="1066157" y="66987"/>
                  <a:pt x="1064607" y="63500"/>
                </a:cubicBezTo>
                <a:cubicBezTo>
                  <a:pt x="1061889" y="57383"/>
                  <a:pt x="1060374" y="50800"/>
                  <a:pt x="1058257" y="44450"/>
                </a:cubicBezTo>
                <a:cubicBezTo>
                  <a:pt x="1057199" y="41275"/>
                  <a:pt x="1056938" y="37710"/>
                  <a:pt x="1055082" y="34925"/>
                </a:cubicBezTo>
                <a:cubicBezTo>
                  <a:pt x="1052965" y="31750"/>
                  <a:pt x="1050439" y="28813"/>
                  <a:pt x="1048732" y="25400"/>
                </a:cubicBezTo>
                <a:cubicBezTo>
                  <a:pt x="1044897" y="17731"/>
                  <a:pt x="1046790" y="12416"/>
                  <a:pt x="1039207" y="6350"/>
                </a:cubicBezTo>
                <a:cubicBezTo>
                  <a:pt x="1036594" y="4259"/>
                  <a:pt x="1032990" y="3684"/>
                  <a:pt x="1029682" y="3175"/>
                </a:cubicBezTo>
                <a:cubicBezTo>
                  <a:pt x="1019170" y="1558"/>
                  <a:pt x="1008515" y="1058"/>
                  <a:pt x="997932" y="0"/>
                </a:cubicBezTo>
                <a:cubicBezTo>
                  <a:pt x="983115" y="1058"/>
                  <a:pt x="967835" y="-652"/>
                  <a:pt x="953482" y="3175"/>
                </a:cubicBezTo>
                <a:cubicBezTo>
                  <a:pt x="950248" y="4037"/>
                  <a:pt x="951804" y="9707"/>
                  <a:pt x="950307" y="12700"/>
                </a:cubicBezTo>
                <a:cubicBezTo>
                  <a:pt x="948600" y="16113"/>
                  <a:pt x="945664" y="18812"/>
                  <a:pt x="943957" y="22225"/>
                </a:cubicBezTo>
                <a:cubicBezTo>
                  <a:pt x="942460" y="25218"/>
                  <a:pt x="942407" y="28824"/>
                  <a:pt x="940782" y="31750"/>
                </a:cubicBezTo>
                <a:cubicBezTo>
                  <a:pt x="937076" y="38421"/>
                  <a:pt x="932315" y="44450"/>
                  <a:pt x="928082" y="50800"/>
                </a:cubicBezTo>
                <a:cubicBezTo>
                  <a:pt x="925965" y="53975"/>
                  <a:pt x="922939" y="56705"/>
                  <a:pt x="921732" y="60325"/>
                </a:cubicBezTo>
                <a:cubicBezTo>
                  <a:pt x="920674" y="63500"/>
                  <a:pt x="920054" y="66857"/>
                  <a:pt x="918557" y="69850"/>
                </a:cubicBezTo>
                <a:cubicBezTo>
                  <a:pt x="916850" y="73263"/>
                  <a:pt x="913914" y="75962"/>
                  <a:pt x="912207" y="79375"/>
                </a:cubicBezTo>
                <a:cubicBezTo>
                  <a:pt x="910710" y="82368"/>
                  <a:pt x="910529" y="85907"/>
                  <a:pt x="909032" y="88900"/>
                </a:cubicBezTo>
                <a:cubicBezTo>
                  <a:pt x="907325" y="92313"/>
                  <a:pt x="904389" y="95012"/>
                  <a:pt x="902682" y="98425"/>
                </a:cubicBezTo>
                <a:cubicBezTo>
                  <a:pt x="901185" y="101418"/>
                  <a:pt x="902230" y="106005"/>
                  <a:pt x="899507" y="107950"/>
                </a:cubicBezTo>
                <a:cubicBezTo>
                  <a:pt x="894060" y="111841"/>
                  <a:pt x="880457" y="114300"/>
                  <a:pt x="880457" y="114300"/>
                </a:cubicBezTo>
                <a:lnTo>
                  <a:pt x="858232" y="111125"/>
                </a:lnTo>
                <a:cubicBezTo>
                  <a:pt x="851869" y="110146"/>
                  <a:pt x="845570" y="108748"/>
                  <a:pt x="839182" y="107950"/>
                </a:cubicBezTo>
                <a:cubicBezTo>
                  <a:pt x="805286" y="103713"/>
                  <a:pt x="784185" y="103551"/>
                  <a:pt x="747107" y="101600"/>
                </a:cubicBezTo>
                <a:cubicBezTo>
                  <a:pt x="746049" y="98425"/>
                  <a:pt x="744658" y="95342"/>
                  <a:pt x="743932" y="92075"/>
                </a:cubicBezTo>
                <a:cubicBezTo>
                  <a:pt x="742535" y="85791"/>
                  <a:pt x="744996" y="77870"/>
                  <a:pt x="740757" y="73025"/>
                </a:cubicBezTo>
                <a:cubicBezTo>
                  <a:pt x="736349" y="67988"/>
                  <a:pt x="728057" y="68792"/>
                  <a:pt x="721707" y="66675"/>
                </a:cubicBezTo>
                <a:lnTo>
                  <a:pt x="712182" y="63500"/>
                </a:lnTo>
                <a:cubicBezTo>
                  <a:pt x="709007" y="62442"/>
                  <a:pt x="705990" y="60628"/>
                  <a:pt x="702657" y="60325"/>
                </a:cubicBezTo>
                <a:cubicBezTo>
                  <a:pt x="670576" y="57409"/>
                  <a:pt x="674166" y="58608"/>
                  <a:pt x="648682" y="53975"/>
                </a:cubicBezTo>
                <a:cubicBezTo>
                  <a:pt x="640482" y="52484"/>
                  <a:pt x="620266" y="48790"/>
                  <a:pt x="613757" y="44450"/>
                </a:cubicBezTo>
                <a:cubicBezTo>
                  <a:pt x="610582" y="42333"/>
                  <a:pt x="607719" y="39650"/>
                  <a:pt x="604232" y="38100"/>
                </a:cubicBezTo>
                <a:cubicBezTo>
                  <a:pt x="598115" y="35382"/>
                  <a:pt x="585182" y="31750"/>
                  <a:pt x="585182" y="31750"/>
                </a:cubicBezTo>
                <a:lnTo>
                  <a:pt x="566132" y="34925"/>
                </a:lnTo>
                <a:cubicBezTo>
                  <a:pt x="560823" y="35890"/>
                  <a:pt x="555612" y="37431"/>
                  <a:pt x="550257" y="38100"/>
                </a:cubicBezTo>
                <a:cubicBezTo>
                  <a:pt x="538658" y="39550"/>
                  <a:pt x="526942" y="39909"/>
                  <a:pt x="515332" y="41275"/>
                </a:cubicBezTo>
                <a:cubicBezTo>
                  <a:pt x="508008" y="42137"/>
                  <a:pt x="488303" y="45870"/>
                  <a:pt x="480407" y="47625"/>
                </a:cubicBezTo>
                <a:cubicBezTo>
                  <a:pt x="476147" y="48572"/>
                  <a:pt x="471974" y="49886"/>
                  <a:pt x="467707" y="50800"/>
                </a:cubicBezTo>
                <a:cubicBezTo>
                  <a:pt x="417267" y="61609"/>
                  <a:pt x="452254" y="53076"/>
                  <a:pt x="423257" y="60325"/>
                </a:cubicBezTo>
                <a:cubicBezTo>
                  <a:pt x="420082" y="62442"/>
                  <a:pt x="417219" y="65125"/>
                  <a:pt x="413732" y="66675"/>
                </a:cubicBezTo>
                <a:cubicBezTo>
                  <a:pt x="407615" y="69393"/>
                  <a:pt x="400251" y="69312"/>
                  <a:pt x="394682" y="73025"/>
                </a:cubicBezTo>
                <a:lnTo>
                  <a:pt x="375632" y="85725"/>
                </a:lnTo>
                <a:cubicBezTo>
                  <a:pt x="372457" y="87842"/>
                  <a:pt x="368805" y="89377"/>
                  <a:pt x="366107" y="92075"/>
                </a:cubicBezTo>
                <a:cubicBezTo>
                  <a:pt x="359085" y="99097"/>
                  <a:pt x="355898" y="103530"/>
                  <a:pt x="347057" y="107950"/>
                </a:cubicBezTo>
                <a:cubicBezTo>
                  <a:pt x="335615" y="113671"/>
                  <a:pt x="314888" y="113389"/>
                  <a:pt x="305782" y="114300"/>
                </a:cubicBezTo>
                <a:lnTo>
                  <a:pt x="277207" y="123825"/>
                </a:lnTo>
                <a:cubicBezTo>
                  <a:pt x="274032" y="124883"/>
                  <a:pt x="270929" y="126188"/>
                  <a:pt x="267682" y="127000"/>
                </a:cubicBezTo>
                <a:cubicBezTo>
                  <a:pt x="259215" y="129117"/>
                  <a:pt x="250561" y="130590"/>
                  <a:pt x="242282" y="133350"/>
                </a:cubicBezTo>
                <a:lnTo>
                  <a:pt x="213707" y="142875"/>
                </a:lnTo>
                <a:lnTo>
                  <a:pt x="204182" y="146050"/>
                </a:lnTo>
                <a:cubicBezTo>
                  <a:pt x="170447" y="143801"/>
                  <a:pt x="156008" y="140200"/>
                  <a:pt x="124807" y="146050"/>
                </a:cubicBezTo>
                <a:cubicBezTo>
                  <a:pt x="118228" y="147284"/>
                  <a:pt x="112107" y="150283"/>
                  <a:pt x="105757" y="152400"/>
                </a:cubicBezTo>
                <a:lnTo>
                  <a:pt x="96232" y="155575"/>
                </a:lnTo>
                <a:cubicBezTo>
                  <a:pt x="85703" y="159085"/>
                  <a:pt x="89353" y="149225"/>
                  <a:pt x="83532" y="158750"/>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64" name="Google Shape;1664;p75"/>
          <p:cNvSpPr/>
          <p:nvPr/>
        </p:nvSpPr>
        <p:spPr>
          <a:xfrm rot="444951">
            <a:off x="4310153" y="5232892"/>
            <a:ext cx="532016" cy="718600"/>
          </a:xfrm>
          <a:custGeom>
            <a:avLst/>
            <a:gdLst/>
            <a:ahLst/>
            <a:cxnLst/>
            <a:rect l="l" t="t" r="r" b="b"/>
            <a:pathLst>
              <a:path w="669925" h="904875" extrusionOk="0">
                <a:moveTo>
                  <a:pt x="6350" y="168275"/>
                </a:moveTo>
                <a:cubicBezTo>
                  <a:pt x="11113" y="158221"/>
                  <a:pt x="32195" y="143305"/>
                  <a:pt x="44450" y="130175"/>
                </a:cubicBezTo>
                <a:cubicBezTo>
                  <a:pt x="47054" y="127385"/>
                  <a:pt x="48357" y="123581"/>
                  <a:pt x="50800" y="120650"/>
                </a:cubicBezTo>
                <a:cubicBezTo>
                  <a:pt x="53675" y="117201"/>
                  <a:pt x="57568" y="114669"/>
                  <a:pt x="60325" y="111125"/>
                </a:cubicBezTo>
                <a:cubicBezTo>
                  <a:pt x="65010" y="105101"/>
                  <a:pt x="68792" y="98425"/>
                  <a:pt x="73025" y="92075"/>
                </a:cubicBezTo>
                <a:cubicBezTo>
                  <a:pt x="75142" y="88900"/>
                  <a:pt x="78168" y="86170"/>
                  <a:pt x="79375" y="82550"/>
                </a:cubicBezTo>
                <a:cubicBezTo>
                  <a:pt x="80433" y="79375"/>
                  <a:pt x="81053" y="76018"/>
                  <a:pt x="82550" y="73025"/>
                </a:cubicBezTo>
                <a:cubicBezTo>
                  <a:pt x="88462" y="61201"/>
                  <a:pt x="89648" y="64508"/>
                  <a:pt x="98425" y="53975"/>
                </a:cubicBezTo>
                <a:cubicBezTo>
                  <a:pt x="100868" y="51044"/>
                  <a:pt x="103068" y="47863"/>
                  <a:pt x="104775" y="44450"/>
                </a:cubicBezTo>
                <a:cubicBezTo>
                  <a:pt x="106272" y="41457"/>
                  <a:pt x="105583" y="37292"/>
                  <a:pt x="107950" y="34925"/>
                </a:cubicBezTo>
                <a:cubicBezTo>
                  <a:pt x="118867" y="24008"/>
                  <a:pt x="124547" y="23043"/>
                  <a:pt x="136525" y="19050"/>
                </a:cubicBezTo>
                <a:cubicBezTo>
                  <a:pt x="139700" y="20108"/>
                  <a:pt x="142724" y="22595"/>
                  <a:pt x="146050" y="22225"/>
                </a:cubicBezTo>
                <a:cubicBezTo>
                  <a:pt x="152703" y="21486"/>
                  <a:pt x="158750" y="17992"/>
                  <a:pt x="165100" y="15875"/>
                </a:cubicBezTo>
                <a:cubicBezTo>
                  <a:pt x="168275" y="14817"/>
                  <a:pt x="171840" y="14556"/>
                  <a:pt x="174625" y="12700"/>
                </a:cubicBezTo>
                <a:cubicBezTo>
                  <a:pt x="177800" y="10583"/>
                  <a:pt x="180663" y="7900"/>
                  <a:pt x="184150" y="6350"/>
                </a:cubicBezTo>
                <a:cubicBezTo>
                  <a:pt x="190267" y="3632"/>
                  <a:pt x="203200" y="0"/>
                  <a:pt x="203200" y="0"/>
                </a:cubicBezTo>
                <a:cubicBezTo>
                  <a:pt x="204258" y="3175"/>
                  <a:pt x="206375" y="6178"/>
                  <a:pt x="206375" y="9525"/>
                </a:cubicBezTo>
                <a:cubicBezTo>
                  <a:pt x="206375" y="21058"/>
                  <a:pt x="202442" y="38715"/>
                  <a:pt x="200025" y="50800"/>
                </a:cubicBezTo>
                <a:cubicBezTo>
                  <a:pt x="201083" y="65617"/>
                  <a:pt x="203200" y="80396"/>
                  <a:pt x="203200" y="95250"/>
                </a:cubicBezTo>
                <a:cubicBezTo>
                  <a:pt x="203200" y="98597"/>
                  <a:pt x="200944" y="101557"/>
                  <a:pt x="200025" y="104775"/>
                </a:cubicBezTo>
                <a:cubicBezTo>
                  <a:pt x="198669" y="109522"/>
                  <a:pt x="196213" y="121925"/>
                  <a:pt x="193675" y="127000"/>
                </a:cubicBezTo>
                <a:cubicBezTo>
                  <a:pt x="191968" y="130413"/>
                  <a:pt x="188875" y="133038"/>
                  <a:pt x="187325" y="136525"/>
                </a:cubicBezTo>
                <a:lnTo>
                  <a:pt x="177800" y="165100"/>
                </a:lnTo>
                <a:lnTo>
                  <a:pt x="174625" y="174625"/>
                </a:lnTo>
                <a:cubicBezTo>
                  <a:pt x="175683" y="179917"/>
                  <a:pt x="175123" y="185815"/>
                  <a:pt x="177800" y="190500"/>
                </a:cubicBezTo>
                <a:cubicBezTo>
                  <a:pt x="184480" y="202189"/>
                  <a:pt x="222037" y="200012"/>
                  <a:pt x="222250" y="200025"/>
                </a:cubicBezTo>
                <a:cubicBezTo>
                  <a:pt x="244457" y="201413"/>
                  <a:pt x="266700" y="202142"/>
                  <a:pt x="288925" y="203200"/>
                </a:cubicBezTo>
                <a:cubicBezTo>
                  <a:pt x="296333" y="204258"/>
                  <a:pt x="304457" y="203028"/>
                  <a:pt x="311150" y="206375"/>
                </a:cubicBezTo>
                <a:cubicBezTo>
                  <a:pt x="314143" y="207872"/>
                  <a:pt x="314325" y="212553"/>
                  <a:pt x="314325" y="215900"/>
                </a:cubicBezTo>
                <a:cubicBezTo>
                  <a:pt x="314325" y="229116"/>
                  <a:pt x="309985" y="227756"/>
                  <a:pt x="304800" y="238125"/>
                </a:cubicBezTo>
                <a:cubicBezTo>
                  <a:pt x="303303" y="241118"/>
                  <a:pt x="302683" y="244475"/>
                  <a:pt x="301625" y="247650"/>
                </a:cubicBezTo>
                <a:cubicBezTo>
                  <a:pt x="302683" y="250825"/>
                  <a:pt x="303175" y="254249"/>
                  <a:pt x="304800" y="257175"/>
                </a:cubicBezTo>
                <a:cubicBezTo>
                  <a:pt x="308506" y="263846"/>
                  <a:pt x="317500" y="276225"/>
                  <a:pt x="317500" y="276225"/>
                </a:cubicBezTo>
                <a:cubicBezTo>
                  <a:pt x="315383" y="282575"/>
                  <a:pt x="310411" y="288622"/>
                  <a:pt x="311150" y="295275"/>
                </a:cubicBezTo>
                <a:cubicBezTo>
                  <a:pt x="311733" y="300521"/>
                  <a:pt x="312329" y="324067"/>
                  <a:pt x="317500" y="333375"/>
                </a:cubicBezTo>
                <a:cubicBezTo>
                  <a:pt x="321206" y="340046"/>
                  <a:pt x="322960" y="350012"/>
                  <a:pt x="330200" y="352425"/>
                </a:cubicBezTo>
                <a:lnTo>
                  <a:pt x="339725" y="355600"/>
                </a:lnTo>
                <a:lnTo>
                  <a:pt x="371475" y="352425"/>
                </a:lnTo>
                <a:cubicBezTo>
                  <a:pt x="378907" y="351551"/>
                  <a:pt x="386238" y="348676"/>
                  <a:pt x="393700" y="349250"/>
                </a:cubicBezTo>
                <a:cubicBezTo>
                  <a:pt x="400374" y="349763"/>
                  <a:pt x="412750" y="355600"/>
                  <a:pt x="412750" y="355600"/>
                </a:cubicBezTo>
                <a:cubicBezTo>
                  <a:pt x="434167" y="377017"/>
                  <a:pt x="423281" y="371810"/>
                  <a:pt x="441325" y="377825"/>
                </a:cubicBezTo>
                <a:cubicBezTo>
                  <a:pt x="444500" y="381000"/>
                  <a:pt x="447975" y="383901"/>
                  <a:pt x="450850" y="387350"/>
                </a:cubicBezTo>
                <a:cubicBezTo>
                  <a:pt x="453293" y="390281"/>
                  <a:pt x="454502" y="394177"/>
                  <a:pt x="457200" y="396875"/>
                </a:cubicBezTo>
                <a:cubicBezTo>
                  <a:pt x="459898" y="399573"/>
                  <a:pt x="463550" y="401108"/>
                  <a:pt x="466725" y="403225"/>
                </a:cubicBezTo>
                <a:cubicBezTo>
                  <a:pt x="468842" y="409575"/>
                  <a:pt x="472128" y="415649"/>
                  <a:pt x="473075" y="422275"/>
                </a:cubicBezTo>
                <a:cubicBezTo>
                  <a:pt x="474133" y="429683"/>
                  <a:pt x="474782" y="437162"/>
                  <a:pt x="476250" y="444500"/>
                </a:cubicBezTo>
                <a:cubicBezTo>
                  <a:pt x="476906" y="447782"/>
                  <a:pt x="477334" y="451412"/>
                  <a:pt x="479425" y="454025"/>
                </a:cubicBezTo>
                <a:cubicBezTo>
                  <a:pt x="481809" y="457005"/>
                  <a:pt x="485775" y="458258"/>
                  <a:pt x="488950" y="460375"/>
                </a:cubicBezTo>
                <a:cubicBezTo>
                  <a:pt x="495522" y="480092"/>
                  <a:pt x="492412" y="460551"/>
                  <a:pt x="482600" y="476250"/>
                </a:cubicBezTo>
                <a:cubicBezTo>
                  <a:pt x="479052" y="481926"/>
                  <a:pt x="476250" y="495300"/>
                  <a:pt x="476250" y="495300"/>
                </a:cubicBezTo>
                <a:cubicBezTo>
                  <a:pt x="477954" y="503820"/>
                  <a:pt x="481171" y="523319"/>
                  <a:pt x="485775" y="530225"/>
                </a:cubicBezTo>
                <a:cubicBezTo>
                  <a:pt x="500331" y="552060"/>
                  <a:pt x="496062" y="542035"/>
                  <a:pt x="501650" y="558800"/>
                </a:cubicBezTo>
                <a:cubicBezTo>
                  <a:pt x="498475" y="560917"/>
                  <a:pt x="494509" y="562170"/>
                  <a:pt x="492125" y="565150"/>
                </a:cubicBezTo>
                <a:cubicBezTo>
                  <a:pt x="486768" y="571847"/>
                  <a:pt x="489184" y="580514"/>
                  <a:pt x="492125" y="587375"/>
                </a:cubicBezTo>
                <a:cubicBezTo>
                  <a:pt x="493628" y="590882"/>
                  <a:pt x="495777" y="594202"/>
                  <a:pt x="498475" y="596900"/>
                </a:cubicBezTo>
                <a:cubicBezTo>
                  <a:pt x="501173" y="599598"/>
                  <a:pt x="504825" y="601133"/>
                  <a:pt x="508000" y="603250"/>
                </a:cubicBezTo>
                <a:cubicBezTo>
                  <a:pt x="515317" y="602031"/>
                  <a:pt x="528759" y="600808"/>
                  <a:pt x="536575" y="596900"/>
                </a:cubicBezTo>
                <a:cubicBezTo>
                  <a:pt x="539988" y="595193"/>
                  <a:pt x="542925" y="592667"/>
                  <a:pt x="546100" y="590550"/>
                </a:cubicBezTo>
                <a:cubicBezTo>
                  <a:pt x="560656" y="568715"/>
                  <a:pt x="551560" y="573913"/>
                  <a:pt x="568325" y="568325"/>
                </a:cubicBezTo>
                <a:cubicBezTo>
                  <a:pt x="576072" y="570907"/>
                  <a:pt x="581220" y="571695"/>
                  <a:pt x="587375" y="577850"/>
                </a:cubicBezTo>
                <a:cubicBezTo>
                  <a:pt x="596474" y="586949"/>
                  <a:pt x="591735" y="586571"/>
                  <a:pt x="596900" y="596900"/>
                </a:cubicBezTo>
                <a:cubicBezTo>
                  <a:pt x="598607" y="600313"/>
                  <a:pt x="600552" y="603727"/>
                  <a:pt x="603250" y="606425"/>
                </a:cubicBezTo>
                <a:cubicBezTo>
                  <a:pt x="612341" y="615516"/>
                  <a:pt x="626427" y="616775"/>
                  <a:pt x="638175" y="619125"/>
                </a:cubicBezTo>
                <a:cubicBezTo>
                  <a:pt x="641350" y="621242"/>
                  <a:pt x="645002" y="622777"/>
                  <a:pt x="647700" y="625475"/>
                </a:cubicBezTo>
                <a:cubicBezTo>
                  <a:pt x="656791" y="634566"/>
                  <a:pt x="658050" y="648652"/>
                  <a:pt x="660400" y="660400"/>
                </a:cubicBezTo>
                <a:cubicBezTo>
                  <a:pt x="661458" y="672042"/>
                  <a:pt x="662030" y="683738"/>
                  <a:pt x="663575" y="695325"/>
                </a:cubicBezTo>
                <a:cubicBezTo>
                  <a:pt x="664152" y="699650"/>
                  <a:pt x="665803" y="703765"/>
                  <a:pt x="666750" y="708025"/>
                </a:cubicBezTo>
                <a:cubicBezTo>
                  <a:pt x="667921" y="713293"/>
                  <a:pt x="668867" y="718608"/>
                  <a:pt x="669925" y="723900"/>
                </a:cubicBezTo>
                <a:cubicBezTo>
                  <a:pt x="668867" y="727075"/>
                  <a:pt x="668841" y="730812"/>
                  <a:pt x="666750" y="733425"/>
                </a:cubicBezTo>
                <a:cubicBezTo>
                  <a:pt x="661268" y="740277"/>
                  <a:pt x="652151" y="741043"/>
                  <a:pt x="644525" y="742950"/>
                </a:cubicBezTo>
                <a:cubicBezTo>
                  <a:pt x="635159" y="749194"/>
                  <a:pt x="633115" y="749658"/>
                  <a:pt x="625475" y="758825"/>
                </a:cubicBezTo>
                <a:cubicBezTo>
                  <a:pt x="612246" y="774700"/>
                  <a:pt x="627063" y="763058"/>
                  <a:pt x="609600" y="774700"/>
                </a:cubicBezTo>
                <a:lnTo>
                  <a:pt x="596900" y="793750"/>
                </a:lnTo>
                <a:cubicBezTo>
                  <a:pt x="594783" y="796925"/>
                  <a:pt x="591757" y="799655"/>
                  <a:pt x="590550" y="803275"/>
                </a:cubicBezTo>
                <a:cubicBezTo>
                  <a:pt x="589492" y="806450"/>
                  <a:pt x="589000" y="809874"/>
                  <a:pt x="587375" y="812800"/>
                </a:cubicBezTo>
                <a:cubicBezTo>
                  <a:pt x="583669" y="819471"/>
                  <a:pt x="577088" y="824610"/>
                  <a:pt x="574675" y="831850"/>
                </a:cubicBezTo>
                <a:cubicBezTo>
                  <a:pt x="569004" y="848863"/>
                  <a:pt x="567714" y="850106"/>
                  <a:pt x="565150" y="866775"/>
                </a:cubicBezTo>
                <a:cubicBezTo>
                  <a:pt x="563853" y="875208"/>
                  <a:pt x="563501" y="883780"/>
                  <a:pt x="561975" y="892175"/>
                </a:cubicBezTo>
                <a:cubicBezTo>
                  <a:pt x="561376" y="895468"/>
                  <a:pt x="561167" y="899333"/>
                  <a:pt x="558800" y="901700"/>
                </a:cubicBezTo>
                <a:cubicBezTo>
                  <a:pt x="556433" y="904067"/>
                  <a:pt x="552450" y="903817"/>
                  <a:pt x="549275" y="904875"/>
                </a:cubicBezTo>
                <a:cubicBezTo>
                  <a:pt x="521978" y="886677"/>
                  <a:pt x="556515" y="908495"/>
                  <a:pt x="530225" y="895350"/>
                </a:cubicBezTo>
                <a:cubicBezTo>
                  <a:pt x="526812" y="893643"/>
                  <a:pt x="524207" y="890503"/>
                  <a:pt x="520700" y="889000"/>
                </a:cubicBezTo>
                <a:cubicBezTo>
                  <a:pt x="516689" y="887281"/>
                  <a:pt x="512196" y="887024"/>
                  <a:pt x="508000" y="885825"/>
                </a:cubicBezTo>
                <a:cubicBezTo>
                  <a:pt x="476116" y="876715"/>
                  <a:pt x="525477" y="889401"/>
                  <a:pt x="485775" y="879475"/>
                </a:cubicBezTo>
                <a:cubicBezTo>
                  <a:pt x="488950" y="878417"/>
                  <a:pt x="492933" y="878667"/>
                  <a:pt x="495300" y="876300"/>
                </a:cubicBezTo>
                <a:cubicBezTo>
                  <a:pt x="503636" y="867964"/>
                  <a:pt x="495822" y="861831"/>
                  <a:pt x="488950" y="857250"/>
                </a:cubicBezTo>
                <a:cubicBezTo>
                  <a:pt x="486165" y="855394"/>
                  <a:pt x="482418" y="855572"/>
                  <a:pt x="479425" y="854075"/>
                </a:cubicBezTo>
                <a:cubicBezTo>
                  <a:pt x="476012" y="852368"/>
                  <a:pt x="473075" y="849842"/>
                  <a:pt x="469900" y="847725"/>
                </a:cubicBezTo>
                <a:lnTo>
                  <a:pt x="457200" y="828675"/>
                </a:lnTo>
                <a:cubicBezTo>
                  <a:pt x="455083" y="825500"/>
                  <a:pt x="454470" y="820357"/>
                  <a:pt x="450850" y="819150"/>
                </a:cubicBezTo>
                <a:cubicBezTo>
                  <a:pt x="440996" y="815865"/>
                  <a:pt x="438433" y="815510"/>
                  <a:pt x="428625" y="809625"/>
                </a:cubicBezTo>
                <a:cubicBezTo>
                  <a:pt x="422081" y="805698"/>
                  <a:pt x="414971" y="802321"/>
                  <a:pt x="409575" y="796925"/>
                </a:cubicBezTo>
                <a:lnTo>
                  <a:pt x="381000" y="768350"/>
                </a:lnTo>
                <a:lnTo>
                  <a:pt x="371475" y="758825"/>
                </a:lnTo>
                <a:cubicBezTo>
                  <a:pt x="368300" y="755650"/>
                  <a:pt x="364441" y="753036"/>
                  <a:pt x="361950" y="749300"/>
                </a:cubicBezTo>
                <a:cubicBezTo>
                  <a:pt x="347133" y="727075"/>
                  <a:pt x="355600" y="734483"/>
                  <a:pt x="339725" y="723900"/>
                </a:cubicBezTo>
                <a:cubicBezTo>
                  <a:pt x="335773" y="717972"/>
                  <a:pt x="330321" y="708445"/>
                  <a:pt x="323850" y="704850"/>
                </a:cubicBezTo>
                <a:cubicBezTo>
                  <a:pt x="317999" y="701599"/>
                  <a:pt x="311150" y="700617"/>
                  <a:pt x="304800" y="698500"/>
                </a:cubicBezTo>
                <a:cubicBezTo>
                  <a:pt x="301625" y="697442"/>
                  <a:pt x="298268" y="696822"/>
                  <a:pt x="295275" y="695325"/>
                </a:cubicBezTo>
                <a:cubicBezTo>
                  <a:pt x="291042" y="693208"/>
                  <a:pt x="287065" y="690472"/>
                  <a:pt x="282575" y="688975"/>
                </a:cubicBezTo>
                <a:cubicBezTo>
                  <a:pt x="274296" y="686215"/>
                  <a:pt x="265454" y="685385"/>
                  <a:pt x="257175" y="682625"/>
                </a:cubicBezTo>
                <a:lnTo>
                  <a:pt x="238125" y="676275"/>
                </a:lnTo>
                <a:cubicBezTo>
                  <a:pt x="234950" y="675217"/>
                  <a:pt x="231385" y="674956"/>
                  <a:pt x="228600" y="673100"/>
                </a:cubicBezTo>
                <a:cubicBezTo>
                  <a:pt x="225425" y="670983"/>
                  <a:pt x="222562" y="668300"/>
                  <a:pt x="219075" y="666750"/>
                </a:cubicBezTo>
                <a:cubicBezTo>
                  <a:pt x="212958" y="664032"/>
                  <a:pt x="205594" y="664113"/>
                  <a:pt x="200025" y="660400"/>
                </a:cubicBezTo>
                <a:lnTo>
                  <a:pt x="180975" y="647700"/>
                </a:lnTo>
                <a:cubicBezTo>
                  <a:pt x="170755" y="617039"/>
                  <a:pt x="187143" y="664709"/>
                  <a:pt x="171450" y="625475"/>
                </a:cubicBezTo>
                <a:cubicBezTo>
                  <a:pt x="168964" y="619260"/>
                  <a:pt x="167217" y="612775"/>
                  <a:pt x="165100" y="606425"/>
                </a:cubicBezTo>
                <a:cubicBezTo>
                  <a:pt x="164042" y="603250"/>
                  <a:pt x="163422" y="599893"/>
                  <a:pt x="161925" y="596900"/>
                </a:cubicBezTo>
                <a:cubicBezTo>
                  <a:pt x="159808" y="592667"/>
                  <a:pt x="157923" y="588309"/>
                  <a:pt x="155575" y="584200"/>
                </a:cubicBezTo>
                <a:cubicBezTo>
                  <a:pt x="153682" y="580887"/>
                  <a:pt x="152097" y="577188"/>
                  <a:pt x="149225" y="574675"/>
                </a:cubicBezTo>
                <a:cubicBezTo>
                  <a:pt x="139008" y="565735"/>
                  <a:pt x="129081" y="561428"/>
                  <a:pt x="117475" y="555625"/>
                </a:cubicBezTo>
                <a:cubicBezTo>
                  <a:pt x="113242" y="549275"/>
                  <a:pt x="107188" y="543815"/>
                  <a:pt x="104775" y="536575"/>
                </a:cubicBezTo>
                <a:cubicBezTo>
                  <a:pt x="100160" y="522731"/>
                  <a:pt x="100461" y="518063"/>
                  <a:pt x="92075" y="508000"/>
                </a:cubicBezTo>
                <a:cubicBezTo>
                  <a:pt x="84435" y="498833"/>
                  <a:pt x="82391" y="498369"/>
                  <a:pt x="73025" y="492125"/>
                </a:cubicBezTo>
                <a:cubicBezTo>
                  <a:pt x="70295" y="488030"/>
                  <a:pt x="62183" y="474513"/>
                  <a:pt x="57150" y="473075"/>
                </a:cubicBezTo>
                <a:cubicBezTo>
                  <a:pt x="52954" y="471876"/>
                  <a:pt x="48683" y="475192"/>
                  <a:pt x="44450" y="476250"/>
                </a:cubicBezTo>
                <a:lnTo>
                  <a:pt x="38100" y="457200"/>
                </a:lnTo>
                <a:cubicBezTo>
                  <a:pt x="37042" y="454025"/>
                  <a:pt x="36422" y="450668"/>
                  <a:pt x="34925" y="447675"/>
                </a:cubicBezTo>
                <a:cubicBezTo>
                  <a:pt x="32808" y="443442"/>
                  <a:pt x="30439" y="439325"/>
                  <a:pt x="28575" y="434975"/>
                </a:cubicBezTo>
                <a:cubicBezTo>
                  <a:pt x="24702" y="425937"/>
                  <a:pt x="26677" y="423552"/>
                  <a:pt x="19050" y="415925"/>
                </a:cubicBezTo>
                <a:cubicBezTo>
                  <a:pt x="-4579" y="392296"/>
                  <a:pt x="14965" y="419323"/>
                  <a:pt x="0" y="396875"/>
                </a:cubicBezTo>
                <a:cubicBezTo>
                  <a:pt x="2138" y="388322"/>
                  <a:pt x="1260" y="379732"/>
                  <a:pt x="12700" y="377825"/>
                </a:cubicBezTo>
                <a:cubicBezTo>
                  <a:pt x="16001" y="377275"/>
                  <a:pt x="19050" y="379942"/>
                  <a:pt x="22225" y="381000"/>
                </a:cubicBezTo>
                <a:cubicBezTo>
                  <a:pt x="36139" y="376362"/>
                  <a:pt x="34614" y="379693"/>
                  <a:pt x="38100" y="358775"/>
                </a:cubicBezTo>
                <a:cubicBezTo>
                  <a:pt x="39158" y="352425"/>
                  <a:pt x="40123" y="346059"/>
                  <a:pt x="41275" y="339725"/>
                </a:cubicBezTo>
                <a:cubicBezTo>
                  <a:pt x="42240" y="334416"/>
                  <a:pt x="43563" y="329173"/>
                  <a:pt x="44450" y="323850"/>
                </a:cubicBezTo>
                <a:cubicBezTo>
                  <a:pt x="52326" y="276592"/>
                  <a:pt x="43317" y="323163"/>
                  <a:pt x="50800" y="285750"/>
                </a:cubicBezTo>
                <a:cubicBezTo>
                  <a:pt x="49742" y="271992"/>
                  <a:pt x="49337" y="258167"/>
                  <a:pt x="47625" y="244475"/>
                </a:cubicBezTo>
                <a:cubicBezTo>
                  <a:pt x="46295" y="233834"/>
                  <a:pt x="42827" y="234879"/>
                  <a:pt x="38100" y="225425"/>
                </a:cubicBezTo>
                <a:cubicBezTo>
                  <a:pt x="36603" y="222432"/>
                  <a:pt x="36422" y="218893"/>
                  <a:pt x="34925" y="215900"/>
                </a:cubicBezTo>
                <a:cubicBezTo>
                  <a:pt x="33218" y="212487"/>
                  <a:pt x="30282" y="209788"/>
                  <a:pt x="28575" y="206375"/>
                </a:cubicBezTo>
                <a:cubicBezTo>
                  <a:pt x="27078" y="203382"/>
                  <a:pt x="27491" y="199463"/>
                  <a:pt x="25400" y="196850"/>
                </a:cubicBezTo>
                <a:cubicBezTo>
                  <a:pt x="23016" y="193870"/>
                  <a:pt x="19050" y="192617"/>
                  <a:pt x="15875" y="190500"/>
                </a:cubicBezTo>
                <a:cubicBezTo>
                  <a:pt x="2588" y="170569"/>
                  <a:pt x="1587" y="178329"/>
                  <a:pt x="6350" y="16827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65" name="Google Shape;1665;p75"/>
          <p:cNvSpPr/>
          <p:nvPr/>
        </p:nvSpPr>
        <p:spPr>
          <a:xfrm rot="444951">
            <a:off x="4488341" y="4924051"/>
            <a:ext cx="426117" cy="631614"/>
          </a:xfrm>
          <a:custGeom>
            <a:avLst/>
            <a:gdLst/>
            <a:ahLst/>
            <a:cxnLst/>
            <a:rect l="l" t="t" r="r" b="b"/>
            <a:pathLst>
              <a:path w="536575" h="795341" extrusionOk="0">
                <a:moveTo>
                  <a:pt x="371475" y="7941"/>
                </a:moveTo>
                <a:cubicBezTo>
                  <a:pt x="372004" y="18524"/>
                  <a:pt x="343048" y="39246"/>
                  <a:pt x="333375" y="68266"/>
                </a:cubicBezTo>
                <a:cubicBezTo>
                  <a:pt x="334332" y="77833"/>
                  <a:pt x="331582" y="100487"/>
                  <a:pt x="342900" y="109541"/>
                </a:cubicBezTo>
                <a:cubicBezTo>
                  <a:pt x="345513" y="111632"/>
                  <a:pt x="349432" y="111219"/>
                  <a:pt x="352425" y="112716"/>
                </a:cubicBezTo>
                <a:cubicBezTo>
                  <a:pt x="355838" y="114423"/>
                  <a:pt x="358463" y="117516"/>
                  <a:pt x="361950" y="119066"/>
                </a:cubicBezTo>
                <a:cubicBezTo>
                  <a:pt x="368067" y="121784"/>
                  <a:pt x="381000" y="125416"/>
                  <a:pt x="381000" y="125416"/>
                </a:cubicBezTo>
                <a:cubicBezTo>
                  <a:pt x="383117" y="128591"/>
                  <a:pt x="384478" y="132428"/>
                  <a:pt x="387350" y="134941"/>
                </a:cubicBezTo>
                <a:cubicBezTo>
                  <a:pt x="393093" y="139967"/>
                  <a:pt x="400050" y="143408"/>
                  <a:pt x="406400" y="147641"/>
                </a:cubicBezTo>
                <a:lnTo>
                  <a:pt x="425450" y="160341"/>
                </a:lnTo>
                <a:cubicBezTo>
                  <a:pt x="428625" y="162458"/>
                  <a:pt x="432277" y="163993"/>
                  <a:pt x="434975" y="166691"/>
                </a:cubicBezTo>
                <a:cubicBezTo>
                  <a:pt x="438150" y="169866"/>
                  <a:pt x="440956" y="173459"/>
                  <a:pt x="444500" y="176216"/>
                </a:cubicBezTo>
                <a:cubicBezTo>
                  <a:pt x="450524" y="180901"/>
                  <a:pt x="463550" y="188916"/>
                  <a:pt x="463550" y="188916"/>
                </a:cubicBezTo>
                <a:cubicBezTo>
                  <a:pt x="465667" y="192091"/>
                  <a:pt x="466920" y="196057"/>
                  <a:pt x="469900" y="198441"/>
                </a:cubicBezTo>
                <a:cubicBezTo>
                  <a:pt x="472513" y="200532"/>
                  <a:pt x="476432" y="200119"/>
                  <a:pt x="479425" y="201616"/>
                </a:cubicBezTo>
                <a:cubicBezTo>
                  <a:pt x="482838" y="203323"/>
                  <a:pt x="485775" y="205849"/>
                  <a:pt x="488950" y="207966"/>
                </a:cubicBezTo>
                <a:cubicBezTo>
                  <a:pt x="507148" y="235263"/>
                  <a:pt x="482917" y="203139"/>
                  <a:pt x="504825" y="220666"/>
                </a:cubicBezTo>
                <a:cubicBezTo>
                  <a:pt x="507805" y="223050"/>
                  <a:pt x="508477" y="227493"/>
                  <a:pt x="511175" y="230191"/>
                </a:cubicBezTo>
                <a:cubicBezTo>
                  <a:pt x="513873" y="232889"/>
                  <a:pt x="517525" y="234424"/>
                  <a:pt x="520700" y="236541"/>
                </a:cubicBezTo>
                <a:cubicBezTo>
                  <a:pt x="521758" y="239716"/>
                  <a:pt x="523875" y="242719"/>
                  <a:pt x="523875" y="246066"/>
                </a:cubicBezTo>
                <a:cubicBezTo>
                  <a:pt x="523875" y="250944"/>
                  <a:pt x="520799" y="268093"/>
                  <a:pt x="517525" y="274641"/>
                </a:cubicBezTo>
                <a:cubicBezTo>
                  <a:pt x="515818" y="278054"/>
                  <a:pt x="513292" y="280991"/>
                  <a:pt x="511175" y="284166"/>
                </a:cubicBezTo>
                <a:cubicBezTo>
                  <a:pt x="522754" y="318904"/>
                  <a:pt x="504287" y="266287"/>
                  <a:pt x="520700" y="303216"/>
                </a:cubicBezTo>
                <a:lnTo>
                  <a:pt x="530225" y="331791"/>
                </a:lnTo>
                <a:lnTo>
                  <a:pt x="533400" y="341316"/>
                </a:lnTo>
                <a:lnTo>
                  <a:pt x="536575" y="350841"/>
                </a:lnTo>
                <a:cubicBezTo>
                  <a:pt x="533927" y="377326"/>
                  <a:pt x="543324" y="389112"/>
                  <a:pt x="520700" y="379416"/>
                </a:cubicBezTo>
                <a:cubicBezTo>
                  <a:pt x="517193" y="377913"/>
                  <a:pt x="514350" y="375183"/>
                  <a:pt x="511175" y="373066"/>
                </a:cubicBezTo>
                <a:cubicBezTo>
                  <a:pt x="495300" y="383649"/>
                  <a:pt x="503767" y="376241"/>
                  <a:pt x="488950" y="398466"/>
                </a:cubicBezTo>
                <a:lnTo>
                  <a:pt x="482600" y="407991"/>
                </a:lnTo>
                <a:cubicBezTo>
                  <a:pt x="481542" y="422808"/>
                  <a:pt x="482006" y="437813"/>
                  <a:pt x="479425" y="452441"/>
                </a:cubicBezTo>
                <a:cubicBezTo>
                  <a:pt x="477330" y="464311"/>
                  <a:pt x="469143" y="462511"/>
                  <a:pt x="460375" y="465141"/>
                </a:cubicBezTo>
                <a:cubicBezTo>
                  <a:pt x="453964" y="467064"/>
                  <a:pt x="447675" y="469374"/>
                  <a:pt x="441325" y="471491"/>
                </a:cubicBezTo>
                <a:cubicBezTo>
                  <a:pt x="438150" y="472549"/>
                  <a:pt x="435047" y="473854"/>
                  <a:pt x="431800" y="474666"/>
                </a:cubicBezTo>
                <a:cubicBezTo>
                  <a:pt x="415853" y="478653"/>
                  <a:pt x="423240" y="476461"/>
                  <a:pt x="409575" y="481016"/>
                </a:cubicBezTo>
                <a:cubicBezTo>
                  <a:pt x="410633" y="484191"/>
                  <a:pt x="410659" y="487928"/>
                  <a:pt x="412750" y="490541"/>
                </a:cubicBezTo>
                <a:cubicBezTo>
                  <a:pt x="429163" y="511057"/>
                  <a:pt x="417470" y="482475"/>
                  <a:pt x="425450" y="506416"/>
                </a:cubicBezTo>
                <a:cubicBezTo>
                  <a:pt x="417680" y="529726"/>
                  <a:pt x="423833" y="520733"/>
                  <a:pt x="409575" y="534991"/>
                </a:cubicBezTo>
                <a:cubicBezTo>
                  <a:pt x="390381" y="530193"/>
                  <a:pt x="401015" y="533196"/>
                  <a:pt x="377825" y="525466"/>
                </a:cubicBezTo>
                <a:lnTo>
                  <a:pt x="368300" y="522291"/>
                </a:lnTo>
                <a:lnTo>
                  <a:pt x="358775" y="519116"/>
                </a:lnTo>
                <a:cubicBezTo>
                  <a:pt x="351367" y="520174"/>
                  <a:pt x="343718" y="520141"/>
                  <a:pt x="336550" y="522291"/>
                </a:cubicBezTo>
                <a:cubicBezTo>
                  <a:pt x="330235" y="524185"/>
                  <a:pt x="321550" y="534116"/>
                  <a:pt x="317500" y="538166"/>
                </a:cubicBezTo>
                <a:cubicBezTo>
                  <a:pt x="318558" y="542399"/>
                  <a:pt x="318956" y="546855"/>
                  <a:pt x="320675" y="550866"/>
                </a:cubicBezTo>
                <a:cubicBezTo>
                  <a:pt x="322305" y="554669"/>
                  <a:pt x="335352" y="571379"/>
                  <a:pt x="336550" y="573091"/>
                </a:cubicBezTo>
                <a:cubicBezTo>
                  <a:pt x="340927" y="579343"/>
                  <a:pt x="345017" y="585791"/>
                  <a:pt x="349250" y="592141"/>
                </a:cubicBezTo>
                <a:cubicBezTo>
                  <a:pt x="351367" y="595316"/>
                  <a:pt x="354393" y="598046"/>
                  <a:pt x="355600" y="601666"/>
                </a:cubicBezTo>
                <a:cubicBezTo>
                  <a:pt x="363580" y="625607"/>
                  <a:pt x="352815" y="596097"/>
                  <a:pt x="365125" y="620716"/>
                </a:cubicBezTo>
                <a:cubicBezTo>
                  <a:pt x="366622" y="623709"/>
                  <a:pt x="366675" y="627315"/>
                  <a:pt x="368300" y="630241"/>
                </a:cubicBezTo>
                <a:cubicBezTo>
                  <a:pt x="372006" y="636912"/>
                  <a:pt x="376767" y="642941"/>
                  <a:pt x="381000" y="649291"/>
                </a:cubicBezTo>
                <a:cubicBezTo>
                  <a:pt x="403691" y="683328"/>
                  <a:pt x="368354" y="631671"/>
                  <a:pt x="396875" y="668341"/>
                </a:cubicBezTo>
                <a:cubicBezTo>
                  <a:pt x="401560" y="674365"/>
                  <a:pt x="405342" y="681041"/>
                  <a:pt x="409575" y="687391"/>
                </a:cubicBezTo>
                <a:lnTo>
                  <a:pt x="415925" y="696916"/>
                </a:lnTo>
                <a:cubicBezTo>
                  <a:pt x="404346" y="731654"/>
                  <a:pt x="423741" y="679965"/>
                  <a:pt x="403225" y="712791"/>
                </a:cubicBezTo>
                <a:lnTo>
                  <a:pt x="393700" y="741366"/>
                </a:lnTo>
                <a:cubicBezTo>
                  <a:pt x="392642" y="744541"/>
                  <a:pt x="392381" y="748106"/>
                  <a:pt x="390525" y="750891"/>
                </a:cubicBezTo>
                <a:cubicBezTo>
                  <a:pt x="388408" y="754066"/>
                  <a:pt x="387662" y="758866"/>
                  <a:pt x="384175" y="760416"/>
                </a:cubicBezTo>
                <a:cubicBezTo>
                  <a:pt x="377336" y="763455"/>
                  <a:pt x="369358" y="762533"/>
                  <a:pt x="361950" y="763591"/>
                </a:cubicBezTo>
                <a:cubicBezTo>
                  <a:pt x="358775" y="764649"/>
                  <a:pt x="355351" y="765141"/>
                  <a:pt x="352425" y="766766"/>
                </a:cubicBezTo>
                <a:lnTo>
                  <a:pt x="323850" y="785816"/>
                </a:lnTo>
                <a:cubicBezTo>
                  <a:pt x="320675" y="787933"/>
                  <a:pt x="317945" y="790959"/>
                  <a:pt x="314325" y="792166"/>
                </a:cubicBezTo>
                <a:lnTo>
                  <a:pt x="304800" y="795341"/>
                </a:lnTo>
                <a:cubicBezTo>
                  <a:pt x="297053" y="792759"/>
                  <a:pt x="291905" y="791971"/>
                  <a:pt x="285750" y="785816"/>
                </a:cubicBezTo>
                <a:cubicBezTo>
                  <a:pt x="283052" y="783118"/>
                  <a:pt x="282272" y="778804"/>
                  <a:pt x="279400" y="776291"/>
                </a:cubicBezTo>
                <a:cubicBezTo>
                  <a:pt x="252704" y="752932"/>
                  <a:pt x="269722" y="769864"/>
                  <a:pt x="250825" y="760416"/>
                </a:cubicBezTo>
                <a:cubicBezTo>
                  <a:pt x="247412" y="758709"/>
                  <a:pt x="244475" y="756183"/>
                  <a:pt x="241300" y="754066"/>
                </a:cubicBezTo>
                <a:cubicBezTo>
                  <a:pt x="229658" y="755124"/>
                  <a:pt x="217947" y="755588"/>
                  <a:pt x="206375" y="757241"/>
                </a:cubicBezTo>
                <a:cubicBezTo>
                  <a:pt x="203062" y="757714"/>
                  <a:pt x="200151" y="759866"/>
                  <a:pt x="196850" y="760416"/>
                </a:cubicBezTo>
                <a:cubicBezTo>
                  <a:pt x="187397" y="761992"/>
                  <a:pt x="177800" y="762533"/>
                  <a:pt x="168275" y="763591"/>
                </a:cubicBezTo>
                <a:cubicBezTo>
                  <a:pt x="161925" y="762533"/>
                  <a:pt x="154983" y="763295"/>
                  <a:pt x="149225" y="760416"/>
                </a:cubicBezTo>
                <a:cubicBezTo>
                  <a:pt x="144301" y="757954"/>
                  <a:pt x="141203" y="745874"/>
                  <a:pt x="139700" y="741366"/>
                </a:cubicBezTo>
                <a:cubicBezTo>
                  <a:pt x="141817" y="724433"/>
                  <a:pt x="151446" y="706755"/>
                  <a:pt x="146050" y="690566"/>
                </a:cubicBezTo>
                <a:cubicBezTo>
                  <a:pt x="143933" y="684216"/>
                  <a:pt x="143413" y="677085"/>
                  <a:pt x="139700" y="671516"/>
                </a:cubicBezTo>
                <a:cubicBezTo>
                  <a:pt x="131494" y="659206"/>
                  <a:pt x="134557" y="665611"/>
                  <a:pt x="130175" y="652466"/>
                </a:cubicBezTo>
                <a:cubicBezTo>
                  <a:pt x="131767" y="642915"/>
                  <a:pt x="136683" y="627304"/>
                  <a:pt x="130175" y="617541"/>
                </a:cubicBezTo>
                <a:cubicBezTo>
                  <a:pt x="128319" y="614756"/>
                  <a:pt x="123868" y="615285"/>
                  <a:pt x="120650" y="614366"/>
                </a:cubicBezTo>
                <a:cubicBezTo>
                  <a:pt x="116454" y="613167"/>
                  <a:pt x="112146" y="612390"/>
                  <a:pt x="107950" y="611191"/>
                </a:cubicBezTo>
                <a:cubicBezTo>
                  <a:pt x="104732" y="610272"/>
                  <a:pt x="101643" y="608935"/>
                  <a:pt x="98425" y="608016"/>
                </a:cubicBezTo>
                <a:cubicBezTo>
                  <a:pt x="70204" y="599953"/>
                  <a:pt x="65608" y="603835"/>
                  <a:pt x="22225" y="601666"/>
                </a:cubicBezTo>
                <a:cubicBezTo>
                  <a:pt x="15875" y="600608"/>
                  <a:pt x="8764" y="601685"/>
                  <a:pt x="3175" y="598491"/>
                </a:cubicBezTo>
                <a:cubicBezTo>
                  <a:pt x="269" y="596831"/>
                  <a:pt x="0" y="592313"/>
                  <a:pt x="0" y="588966"/>
                </a:cubicBezTo>
                <a:cubicBezTo>
                  <a:pt x="0" y="585619"/>
                  <a:pt x="2256" y="582659"/>
                  <a:pt x="3175" y="579441"/>
                </a:cubicBezTo>
                <a:cubicBezTo>
                  <a:pt x="4374" y="575245"/>
                  <a:pt x="5151" y="570937"/>
                  <a:pt x="6350" y="566741"/>
                </a:cubicBezTo>
                <a:cubicBezTo>
                  <a:pt x="7269" y="563523"/>
                  <a:pt x="8606" y="560434"/>
                  <a:pt x="9525" y="557216"/>
                </a:cubicBezTo>
                <a:cubicBezTo>
                  <a:pt x="19122" y="523627"/>
                  <a:pt x="3960" y="570737"/>
                  <a:pt x="19050" y="525466"/>
                </a:cubicBezTo>
                <a:lnTo>
                  <a:pt x="22225" y="515941"/>
                </a:lnTo>
                <a:cubicBezTo>
                  <a:pt x="23283" y="512766"/>
                  <a:pt x="24744" y="509698"/>
                  <a:pt x="25400" y="506416"/>
                </a:cubicBezTo>
                <a:lnTo>
                  <a:pt x="28575" y="490541"/>
                </a:lnTo>
                <a:cubicBezTo>
                  <a:pt x="29633" y="471491"/>
                  <a:pt x="29383" y="452323"/>
                  <a:pt x="31750" y="433391"/>
                </a:cubicBezTo>
                <a:cubicBezTo>
                  <a:pt x="32580" y="426749"/>
                  <a:pt x="36477" y="420835"/>
                  <a:pt x="38100" y="414341"/>
                </a:cubicBezTo>
                <a:cubicBezTo>
                  <a:pt x="42836" y="395396"/>
                  <a:pt x="40558" y="405945"/>
                  <a:pt x="44450" y="382591"/>
                </a:cubicBezTo>
                <a:cubicBezTo>
                  <a:pt x="47877" y="338038"/>
                  <a:pt x="49659" y="340573"/>
                  <a:pt x="44450" y="293691"/>
                </a:cubicBezTo>
                <a:cubicBezTo>
                  <a:pt x="44080" y="290365"/>
                  <a:pt x="42333" y="287341"/>
                  <a:pt x="41275" y="284166"/>
                </a:cubicBezTo>
                <a:cubicBezTo>
                  <a:pt x="43857" y="276419"/>
                  <a:pt x="44645" y="271271"/>
                  <a:pt x="50800" y="265116"/>
                </a:cubicBezTo>
                <a:cubicBezTo>
                  <a:pt x="53498" y="262418"/>
                  <a:pt x="57150" y="260883"/>
                  <a:pt x="60325" y="258766"/>
                </a:cubicBezTo>
                <a:cubicBezTo>
                  <a:pt x="78317" y="231779"/>
                  <a:pt x="48683" y="273583"/>
                  <a:pt x="85725" y="236541"/>
                </a:cubicBezTo>
                <a:cubicBezTo>
                  <a:pt x="88900" y="233366"/>
                  <a:pt x="92493" y="230560"/>
                  <a:pt x="95250" y="227016"/>
                </a:cubicBezTo>
                <a:cubicBezTo>
                  <a:pt x="99935" y="220992"/>
                  <a:pt x="102554" y="213362"/>
                  <a:pt x="107950" y="207966"/>
                </a:cubicBezTo>
                <a:cubicBezTo>
                  <a:pt x="114972" y="200944"/>
                  <a:pt x="119405" y="197757"/>
                  <a:pt x="123825" y="188916"/>
                </a:cubicBezTo>
                <a:cubicBezTo>
                  <a:pt x="128367" y="179832"/>
                  <a:pt x="127736" y="170096"/>
                  <a:pt x="130175" y="160341"/>
                </a:cubicBezTo>
                <a:cubicBezTo>
                  <a:pt x="131798" y="153847"/>
                  <a:pt x="132733" y="146807"/>
                  <a:pt x="136525" y="141291"/>
                </a:cubicBezTo>
                <a:lnTo>
                  <a:pt x="171450" y="90491"/>
                </a:lnTo>
                <a:cubicBezTo>
                  <a:pt x="172508" y="80966"/>
                  <a:pt x="173671" y="71452"/>
                  <a:pt x="174625" y="61916"/>
                </a:cubicBezTo>
                <a:cubicBezTo>
                  <a:pt x="175788" y="50284"/>
                  <a:pt x="174103" y="38081"/>
                  <a:pt x="177800" y="26991"/>
                </a:cubicBezTo>
                <a:cubicBezTo>
                  <a:pt x="178858" y="23816"/>
                  <a:pt x="184032" y="24415"/>
                  <a:pt x="187325" y="23816"/>
                </a:cubicBezTo>
                <a:cubicBezTo>
                  <a:pt x="195720" y="22290"/>
                  <a:pt x="204231" y="21450"/>
                  <a:pt x="212725" y="20641"/>
                </a:cubicBezTo>
                <a:cubicBezTo>
                  <a:pt x="226462" y="19333"/>
                  <a:pt x="240263" y="18774"/>
                  <a:pt x="254000" y="17466"/>
                </a:cubicBezTo>
                <a:cubicBezTo>
                  <a:pt x="262494" y="16657"/>
                  <a:pt x="270926" y="15288"/>
                  <a:pt x="279400" y="14291"/>
                </a:cubicBezTo>
                <a:lnTo>
                  <a:pt x="307975" y="11116"/>
                </a:lnTo>
                <a:cubicBezTo>
                  <a:pt x="311150" y="10058"/>
                  <a:pt x="314282" y="8860"/>
                  <a:pt x="317500" y="7941"/>
                </a:cubicBezTo>
                <a:cubicBezTo>
                  <a:pt x="321696" y="6742"/>
                  <a:pt x="326020" y="6020"/>
                  <a:pt x="330200" y="4766"/>
                </a:cubicBezTo>
                <a:cubicBezTo>
                  <a:pt x="351195" y="-1532"/>
                  <a:pt x="370946" y="-2642"/>
                  <a:pt x="371475" y="7941"/>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66" name="Google Shape;1666;p75"/>
          <p:cNvSpPr/>
          <p:nvPr/>
        </p:nvSpPr>
        <p:spPr>
          <a:xfrm rot="444951">
            <a:off x="5007121" y="4698053"/>
            <a:ext cx="1011083" cy="1174974"/>
          </a:xfrm>
          <a:custGeom>
            <a:avLst/>
            <a:gdLst/>
            <a:ahLst/>
            <a:cxnLst/>
            <a:rect l="l" t="t" r="r" b="b"/>
            <a:pathLst>
              <a:path w="1273175" h="1479550" extrusionOk="0">
                <a:moveTo>
                  <a:pt x="498475" y="0"/>
                </a:moveTo>
                <a:cubicBezTo>
                  <a:pt x="506942" y="8467"/>
                  <a:pt x="515015" y="17346"/>
                  <a:pt x="523875" y="25400"/>
                </a:cubicBezTo>
                <a:cubicBezTo>
                  <a:pt x="526699" y="27967"/>
                  <a:pt x="531016" y="28770"/>
                  <a:pt x="533400" y="31750"/>
                </a:cubicBezTo>
                <a:cubicBezTo>
                  <a:pt x="536039" y="35049"/>
                  <a:pt x="539534" y="56288"/>
                  <a:pt x="539750" y="57150"/>
                </a:cubicBezTo>
                <a:cubicBezTo>
                  <a:pt x="540562" y="60397"/>
                  <a:pt x="542199" y="63408"/>
                  <a:pt x="542925" y="66675"/>
                </a:cubicBezTo>
                <a:cubicBezTo>
                  <a:pt x="546846" y="84318"/>
                  <a:pt x="547653" y="102807"/>
                  <a:pt x="549275" y="120650"/>
                </a:cubicBezTo>
                <a:cubicBezTo>
                  <a:pt x="547158" y="127000"/>
                  <a:pt x="546638" y="134131"/>
                  <a:pt x="542925" y="139700"/>
                </a:cubicBezTo>
                <a:lnTo>
                  <a:pt x="530225" y="158750"/>
                </a:lnTo>
                <a:cubicBezTo>
                  <a:pt x="528108" y="161925"/>
                  <a:pt x="525082" y="164655"/>
                  <a:pt x="523875" y="168275"/>
                </a:cubicBezTo>
                <a:lnTo>
                  <a:pt x="514350" y="196850"/>
                </a:lnTo>
                <a:lnTo>
                  <a:pt x="511175" y="206375"/>
                </a:lnTo>
                <a:cubicBezTo>
                  <a:pt x="506884" y="257866"/>
                  <a:pt x="506713" y="238215"/>
                  <a:pt x="511175" y="298450"/>
                </a:cubicBezTo>
                <a:cubicBezTo>
                  <a:pt x="511961" y="309057"/>
                  <a:pt x="512846" y="319671"/>
                  <a:pt x="514350" y="330200"/>
                </a:cubicBezTo>
                <a:cubicBezTo>
                  <a:pt x="514967" y="334520"/>
                  <a:pt x="515104" y="339269"/>
                  <a:pt x="517525" y="342900"/>
                </a:cubicBezTo>
                <a:cubicBezTo>
                  <a:pt x="519642" y="346075"/>
                  <a:pt x="524119" y="346807"/>
                  <a:pt x="527050" y="349250"/>
                </a:cubicBezTo>
                <a:cubicBezTo>
                  <a:pt x="542905" y="362463"/>
                  <a:pt x="529361" y="356370"/>
                  <a:pt x="546100" y="361950"/>
                </a:cubicBezTo>
                <a:cubicBezTo>
                  <a:pt x="549275" y="365125"/>
                  <a:pt x="552081" y="368718"/>
                  <a:pt x="555625" y="371475"/>
                </a:cubicBezTo>
                <a:cubicBezTo>
                  <a:pt x="561649" y="376160"/>
                  <a:pt x="569279" y="378779"/>
                  <a:pt x="574675" y="384175"/>
                </a:cubicBezTo>
                <a:cubicBezTo>
                  <a:pt x="602502" y="412002"/>
                  <a:pt x="567203" y="377948"/>
                  <a:pt x="593725" y="400050"/>
                </a:cubicBezTo>
                <a:cubicBezTo>
                  <a:pt x="604258" y="408827"/>
                  <a:pt x="600951" y="410013"/>
                  <a:pt x="612775" y="415925"/>
                </a:cubicBezTo>
                <a:cubicBezTo>
                  <a:pt x="615768" y="417422"/>
                  <a:pt x="619374" y="417475"/>
                  <a:pt x="622300" y="419100"/>
                </a:cubicBezTo>
                <a:cubicBezTo>
                  <a:pt x="628971" y="422806"/>
                  <a:pt x="634110" y="429387"/>
                  <a:pt x="641350" y="431800"/>
                </a:cubicBezTo>
                <a:cubicBezTo>
                  <a:pt x="665291" y="439780"/>
                  <a:pt x="635781" y="429015"/>
                  <a:pt x="660400" y="441325"/>
                </a:cubicBezTo>
                <a:cubicBezTo>
                  <a:pt x="686690" y="454470"/>
                  <a:pt x="652153" y="432652"/>
                  <a:pt x="679450" y="450850"/>
                </a:cubicBezTo>
                <a:cubicBezTo>
                  <a:pt x="691029" y="485588"/>
                  <a:pt x="672562" y="432971"/>
                  <a:pt x="688975" y="469900"/>
                </a:cubicBezTo>
                <a:cubicBezTo>
                  <a:pt x="696886" y="487700"/>
                  <a:pt x="691410" y="486157"/>
                  <a:pt x="701675" y="498475"/>
                </a:cubicBezTo>
                <a:cubicBezTo>
                  <a:pt x="716253" y="515969"/>
                  <a:pt x="704938" y="502404"/>
                  <a:pt x="720725" y="511175"/>
                </a:cubicBezTo>
                <a:cubicBezTo>
                  <a:pt x="727396" y="514881"/>
                  <a:pt x="732535" y="521462"/>
                  <a:pt x="739775" y="523875"/>
                </a:cubicBezTo>
                <a:cubicBezTo>
                  <a:pt x="746125" y="525992"/>
                  <a:pt x="753256" y="526512"/>
                  <a:pt x="758825" y="530225"/>
                </a:cubicBezTo>
                <a:cubicBezTo>
                  <a:pt x="771335" y="538565"/>
                  <a:pt x="769264" y="538391"/>
                  <a:pt x="787400" y="542925"/>
                </a:cubicBezTo>
                <a:cubicBezTo>
                  <a:pt x="791633" y="543983"/>
                  <a:pt x="795746" y="545810"/>
                  <a:pt x="800100" y="546100"/>
                </a:cubicBezTo>
                <a:cubicBezTo>
                  <a:pt x="827576" y="547932"/>
                  <a:pt x="855133" y="548217"/>
                  <a:pt x="882650" y="549275"/>
                </a:cubicBezTo>
                <a:cubicBezTo>
                  <a:pt x="908302" y="553550"/>
                  <a:pt x="895593" y="550414"/>
                  <a:pt x="920750" y="558800"/>
                </a:cubicBezTo>
                <a:cubicBezTo>
                  <a:pt x="923925" y="559858"/>
                  <a:pt x="927490" y="560119"/>
                  <a:pt x="930275" y="561975"/>
                </a:cubicBezTo>
                <a:cubicBezTo>
                  <a:pt x="933450" y="564092"/>
                  <a:pt x="936313" y="566775"/>
                  <a:pt x="939800" y="568325"/>
                </a:cubicBezTo>
                <a:cubicBezTo>
                  <a:pt x="945917" y="571043"/>
                  <a:pt x="953281" y="570962"/>
                  <a:pt x="958850" y="574675"/>
                </a:cubicBezTo>
                <a:cubicBezTo>
                  <a:pt x="971360" y="583015"/>
                  <a:pt x="969289" y="582841"/>
                  <a:pt x="987425" y="587375"/>
                </a:cubicBezTo>
                <a:cubicBezTo>
                  <a:pt x="1023296" y="596343"/>
                  <a:pt x="1004267" y="592013"/>
                  <a:pt x="1044575" y="600075"/>
                </a:cubicBezTo>
                <a:lnTo>
                  <a:pt x="1060450" y="603250"/>
                </a:lnTo>
                <a:cubicBezTo>
                  <a:pt x="1086908" y="602192"/>
                  <a:pt x="1113394" y="601677"/>
                  <a:pt x="1139825" y="600075"/>
                </a:cubicBezTo>
                <a:cubicBezTo>
                  <a:pt x="1148342" y="599559"/>
                  <a:pt x="1156882" y="598688"/>
                  <a:pt x="1165225" y="596900"/>
                </a:cubicBezTo>
                <a:cubicBezTo>
                  <a:pt x="1171770" y="595498"/>
                  <a:pt x="1184275" y="590550"/>
                  <a:pt x="1184275" y="590550"/>
                </a:cubicBezTo>
                <a:cubicBezTo>
                  <a:pt x="1192742" y="591608"/>
                  <a:pt x="1201242" y="592428"/>
                  <a:pt x="1209675" y="593725"/>
                </a:cubicBezTo>
                <a:cubicBezTo>
                  <a:pt x="1216768" y="594816"/>
                  <a:pt x="1230876" y="597968"/>
                  <a:pt x="1238250" y="600075"/>
                </a:cubicBezTo>
                <a:cubicBezTo>
                  <a:pt x="1241468" y="600994"/>
                  <a:pt x="1244600" y="602192"/>
                  <a:pt x="1247775" y="603250"/>
                </a:cubicBezTo>
                <a:cubicBezTo>
                  <a:pt x="1243130" y="631123"/>
                  <a:pt x="1242829" y="623304"/>
                  <a:pt x="1247775" y="660400"/>
                </a:cubicBezTo>
                <a:cubicBezTo>
                  <a:pt x="1249429" y="672806"/>
                  <a:pt x="1252203" y="667983"/>
                  <a:pt x="1257300" y="679450"/>
                </a:cubicBezTo>
                <a:cubicBezTo>
                  <a:pt x="1260018" y="685567"/>
                  <a:pt x="1261533" y="692150"/>
                  <a:pt x="1263650" y="698500"/>
                </a:cubicBezTo>
                <a:lnTo>
                  <a:pt x="1266825" y="708025"/>
                </a:lnTo>
                <a:lnTo>
                  <a:pt x="1270000" y="717550"/>
                </a:lnTo>
                <a:lnTo>
                  <a:pt x="1273175" y="727075"/>
                </a:lnTo>
                <a:cubicBezTo>
                  <a:pt x="1271058" y="730250"/>
                  <a:pt x="1269805" y="734216"/>
                  <a:pt x="1266825" y="736600"/>
                </a:cubicBezTo>
                <a:cubicBezTo>
                  <a:pt x="1264212" y="738691"/>
                  <a:pt x="1260293" y="738278"/>
                  <a:pt x="1257300" y="739775"/>
                </a:cubicBezTo>
                <a:cubicBezTo>
                  <a:pt x="1253887" y="741482"/>
                  <a:pt x="1250706" y="743682"/>
                  <a:pt x="1247775" y="746125"/>
                </a:cubicBezTo>
                <a:cubicBezTo>
                  <a:pt x="1223329" y="766497"/>
                  <a:pt x="1252374" y="746234"/>
                  <a:pt x="1228725" y="762000"/>
                </a:cubicBezTo>
                <a:cubicBezTo>
                  <a:pt x="1213534" y="784786"/>
                  <a:pt x="1221421" y="775654"/>
                  <a:pt x="1206500" y="790575"/>
                </a:cubicBezTo>
                <a:cubicBezTo>
                  <a:pt x="1205442" y="793750"/>
                  <a:pt x="1204950" y="797174"/>
                  <a:pt x="1203325" y="800100"/>
                </a:cubicBezTo>
                <a:cubicBezTo>
                  <a:pt x="1199619" y="806771"/>
                  <a:pt x="1190625" y="819150"/>
                  <a:pt x="1190625" y="819150"/>
                </a:cubicBezTo>
                <a:cubicBezTo>
                  <a:pt x="1189455" y="827340"/>
                  <a:pt x="1188708" y="842034"/>
                  <a:pt x="1184275" y="850900"/>
                </a:cubicBezTo>
                <a:cubicBezTo>
                  <a:pt x="1182568" y="854313"/>
                  <a:pt x="1180797" y="857912"/>
                  <a:pt x="1177925" y="860425"/>
                </a:cubicBezTo>
                <a:cubicBezTo>
                  <a:pt x="1172182" y="865451"/>
                  <a:pt x="1164271" y="867729"/>
                  <a:pt x="1158875" y="873125"/>
                </a:cubicBezTo>
                <a:cubicBezTo>
                  <a:pt x="1150460" y="881540"/>
                  <a:pt x="1139141" y="890369"/>
                  <a:pt x="1133475" y="901700"/>
                </a:cubicBezTo>
                <a:cubicBezTo>
                  <a:pt x="1131978" y="904693"/>
                  <a:pt x="1131358" y="908050"/>
                  <a:pt x="1130300" y="911225"/>
                </a:cubicBezTo>
                <a:cubicBezTo>
                  <a:pt x="1131358" y="914400"/>
                  <a:pt x="1131978" y="917757"/>
                  <a:pt x="1133475" y="920750"/>
                </a:cubicBezTo>
                <a:cubicBezTo>
                  <a:pt x="1135182" y="924163"/>
                  <a:pt x="1138275" y="926788"/>
                  <a:pt x="1139825" y="930275"/>
                </a:cubicBezTo>
                <a:cubicBezTo>
                  <a:pt x="1142543" y="936392"/>
                  <a:pt x="1144058" y="942975"/>
                  <a:pt x="1146175" y="949325"/>
                </a:cubicBezTo>
                <a:lnTo>
                  <a:pt x="1149350" y="958850"/>
                </a:lnTo>
                <a:cubicBezTo>
                  <a:pt x="1150408" y="972608"/>
                  <a:pt x="1150373" y="986495"/>
                  <a:pt x="1152525" y="1000125"/>
                </a:cubicBezTo>
                <a:cubicBezTo>
                  <a:pt x="1153569" y="1006737"/>
                  <a:pt x="1156758" y="1012825"/>
                  <a:pt x="1158875" y="1019175"/>
                </a:cubicBezTo>
                <a:lnTo>
                  <a:pt x="1162050" y="1028700"/>
                </a:lnTo>
                <a:cubicBezTo>
                  <a:pt x="1154324" y="1075054"/>
                  <a:pt x="1164260" y="1011981"/>
                  <a:pt x="1155700" y="1089025"/>
                </a:cubicBezTo>
                <a:cubicBezTo>
                  <a:pt x="1155104" y="1094388"/>
                  <a:pt x="1153490" y="1099591"/>
                  <a:pt x="1152525" y="1104900"/>
                </a:cubicBezTo>
                <a:cubicBezTo>
                  <a:pt x="1143193" y="1156228"/>
                  <a:pt x="1154599" y="1098743"/>
                  <a:pt x="1146175" y="1136650"/>
                </a:cubicBezTo>
                <a:cubicBezTo>
                  <a:pt x="1145004" y="1141918"/>
                  <a:pt x="1144171" y="1147257"/>
                  <a:pt x="1143000" y="1152525"/>
                </a:cubicBezTo>
                <a:cubicBezTo>
                  <a:pt x="1140342" y="1164485"/>
                  <a:pt x="1140186" y="1164143"/>
                  <a:pt x="1136650" y="1174750"/>
                </a:cubicBezTo>
                <a:cubicBezTo>
                  <a:pt x="1133475" y="1172633"/>
                  <a:pt x="1130056" y="1170843"/>
                  <a:pt x="1127125" y="1168400"/>
                </a:cubicBezTo>
                <a:cubicBezTo>
                  <a:pt x="1123676" y="1165525"/>
                  <a:pt x="1122063" y="1159371"/>
                  <a:pt x="1117600" y="1158875"/>
                </a:cubicBezTo>
                <a:cubicBezTo>
                  <a:pt x="1110947" y="1158136"/>
                  <a:pt x="1098550" y="1165225"/>
                  <a:pt x="1098550" y="1165225"/>
                </a:cubicBezTo>
                <a:cubicBezTo>
                  <a:pt x="1097761" y="1170747"/>
                  <a:pt x="1096463" y="1189302"/>
                  <a:pt x="1092200" y="1196975"/>
                </a:cubicBezTo>
                <a:cubicBezTo>
                  <a:pt x="1088494" y="1203646"/>
                  <a:pt x="1081913" y="1208785"/>
                  <a:pt x="1079500" y="1216025"/>
                </a:cubicBezTo>
                <a:cubicBezTo>
                  <a:pt x="1077383" y="1222375"/>
                  <a:pt x="1079500" y="1232958"/>
                  <a:pt x="1073150" y="1235075"/>
                </a:cubicBezTo>
                <a:cubicBezTo>
                  <a:pt x="1069975" y="1236133"/>
                  <a:pt x="1066872" y="1237438"/>
                  <a:pt x="1063625" y="1238250"/>
                </a:cubicBezTo>
                <a:lnTo>
                  <a:pt x="1038225" y="1244600"/>
                </a:lnTo>
                <a:cubicBezTo>
                  <a:pt x="1039283" y="1249892"/>
                  <a:pt x="1039980" y="1255269"/>
                  <a:pt x="1041400" y="1260475"/>
                </a:cubicBezTo>
                <a:cubicBezTo>
                  <a:pt x="1043161" y="1266933"/>
                  <a:pt x="1045633" y="1273175"/>
                  <a:pt x="1047750" y="1279525"/>
                </a:cubicBezTo>
                <a:lnTo>
                  <a:pt x="1050925" y="1289050"/>
                </a:lnTo>
                <a:cubicBezTo>
                  <a:pt x="1051983" y="1292225"/>
                  <a:pt x="1050925" y="1297517"/>
                  <a:pt x="1054100" y="1298575"/>
                </a:cubicBezTo>
                <a:lnTo>
                  <a:pt x="1063625" y="1301750"/>
                </a:lnTo>
                <a:cubicBezTo>
                  <a:pt x="1066800" y="1299633"/>
                  <a:pt x="1069334" y="1295400"/>
                  <a:pt x="1073150" y="1295400"/>
                </a:cubicBezTo>
                <a:cubicBezTo>
                  <a:pt x="1079843" y="1295400"/>
                  <a:pt x="1092200" y="1301750"/>
                  <a:pt x="1092200" y="1301750"/>
                </a:cubicBezTo>
                <a:cubicBezTo>
                  <a:pt x="1096433" y="1308100"/>
                  <a:pt x="1103403" y="1313316"/>
                  <a:pt x="1104900" y="1320800"/>
                </a:cubicBezTo>
                <a:cubicBezTo>
                  <a:pt x="1105958" y="1326092"/>
                  <a:pt x="1107110" y="1331366"/>
                  <a:pt x="1108075" y="1336675"/>
                </a:cubicBezTo>
                <a:cubicBezTo>
                  <a:pt x="1109227" y="1343009"/>
                  <a:pt x="1109853" y="1349441"/>
                  <a:pt x="1111250" y="1355725"/>
                </a:cubicBezTo>
                <a:cubicBezTo>
                  <a:pt x="1111976" y="1358992"/>
                  <a:pt x="1113544" y="1362021"/>
                  <a:pt x="1114425" y="1365250"/>
                </a:cubicBezTo>
                <a:cubicBezTo>
                  <a:pt x="1116721" y="1373670"/>
                  <a:pt x="1118377" y="1382259"/>
                  <a:pt x="1120775" y="1390650"/>
                </a:cubicBezTo>
                <a:cubicBezTo>
                  <a:pt x="1122614" y="1397086"/>
                  <a:pt x="1125008" y="1403350"/>
                  <a:pt x="1127125" y="1409700"/>
                </a:cubicBezTo>
                <a:lnTo>
                  <a:pt x="1133475" y="1428750"/>
                </a:lnTo>
                <a:lnTo>
                  <a:pt x="1136650" y="1438275"/>
                </a:lnTo>
                <a:lnTo>
                  <a:pt x="1139825" y="1447800"/>
                </a:lnTo>
                <a:lnTo>
                  <a:pt x="1133475" y="1466850"/>
                </a:lnTo>
                <a:cubicBezTo>
                  <a:pt x="1132417" y="1470025"/>
                  <a:pt x="1133475" y="1475317"/>
                  <a:pt x="1130300" y="1476375"/>
                </a:cubicBezTo>
                <a:lnTo>
                  <a:pt x="1120775" y="1479550"/>
                </a:lnTo>
                <a:cubicBezTo>
                  <a:pt x="1115483" y="1478492"/>
                  <a:pt x="1110135" y="1477684"/>
                  <a:pt x="1104900" y="1476375"/>
                </a:cubicBezTo>
                <a:cubicBezTo>
                  <a:pt x="1101653" y="1475563"/>
                  <a:pt x="1098668" y="1473799"/>
                  <a:pt x="1095375" y="1473200"/>
                </a:cubicBezTo>
                <a:cubicBezTo>
                  <a:pt x="1086980" y="1471674"/>
                  <a:pt x="1078442" y="1471083"/>
                  <a:pt x="1069975" y="1470025"/>
                </a:cubicBezTo>
                <a:cubicBezTo>
                  <a:pt x="1068917" y="1466850"/>
                  <a:pt x="1067526" y="1463767"/>
                  <a:pt x="1066800" y="1460500"/>
                </a:cubicBezTo>
                <a:cubicBezTo>
                  <a:pt x="1060563" y="1432433"/>
                  <a:pt x="1066776" y="1450890"/>
                  <a:pt x="1060450" y="1428750"/>
                </a:cubicBezTo>
                <a:cubicBezTo>
                  <a:pt x="1059531" y="1425532"/>
                  <a:pt x="1059366" y="1421838"/>
                  <a:pt x="1057275" y="1419225"/>
                </a:cubicBezTo>
                <a:cubicBezTo>
                  <a:pt x="1054891" y="1416245"/>
                  <a:pt x="1050925" y="1414992"/>
                  <a:pt x="1047750" y="1412875"/>
                </a:cubicBezTo>
                <a:cubicBezTo>
                  <a:pt x="1040342" y="1413933"/>
                  <a:pt x="1032863" y="1414582"/>
                  <a:pt x="1025525" y="1416050"/>
                </a:cubicBezTo>
                <a:cubicBezTo>
                  <a:pt x="1022243" y="1416706"/>
                  <a:pt x="1019218" y="1418306"/>
                  <a:pt x="1016000" y="1419225"/>
                </a:cubicBezTo>
                <a:cubicBezTo>
                  <a:pt x="1011804" y="1420424"/>
                  <a:pt x="1007533" y="1421342"/>
                  <a:pt x="1003300" y="1422400"/>
                </a:cubicBezTo>
                <a:cubicBezTo>
                  <a:pt x="996950" y="1421342"/>
                  <a:pt x="990357" y="1421261"/>
                  <a:pt x="984250" y="1419225"/>
                </a:cubicBezTo>
                <a:cubicBezTo>
                  <a:pt x="980630" y="1418018"/>
                  <a:pt x="978038" y="1414768"/>
                  <a:pt x="974725" y="1412875"/>
                </a:cubicBezTo>
                <a:cubicBezTo>
                  <a:pt x="966676" y="1408275"/>
                  <a:pt x="959462" y="1406363"/>
                  <a:pt x="952500" y="1400175"/>
                </a:cubicBezTo>
                <a:cubicBezTo>
                  <a:pt x="926800" y="1377331"/>
                  <a:pt x="943566" y="1384497"/>
                  <a:pt x="923925" y="1377950"/>
                </a:cubicBezTo>
                <a:cubicBezTo>
                  <a:pt x="922867" y="1381125"/>
                  <a:pt x="921669" y="1384257"/>
                  <a:pt x="920750" y="1387475"/>
                </a:cubicBezTo>
                <a:cubicBezTo>
                  <a:pt x="919551" y="1391671"/>
                  <a:pt x="921317" y="1397930"/>
                  <a:pt x="917575" y="1400175"/>
                </a:cubicBezTo>
                <a:cubicBezTo>
                  <a:pt x="913833" y="1402420"/>
                  <a:pt x="909108" y="1398058"/>
                  <a:pt x="904875" y="1397000"/>
                </a:cubicBezTo>
                <a:cubicBezTo>
                  <a:pt x="899583" y="1398058"/>
                  <a:pt x="894235" y="1398866"/>
                  <a:pt x="889000" y="1400175"/>
                </a:cubicBezTo>
                <a:cubicBezTo>
                  <a:pt x="885753" y="1400987"/>
                  <a:pt x="882822" y="1403350"/>
                  <a:pt x="879475" y="1403350"/>
                </a:cubicBezTo>
                <a:cubicBezTo>
                  <a:pt x="866731" y="1403350"/>
                  <a:pt x="854075" y="1401233"/>
                  <a:pt x="841375" y="1400175"/>
                </a:cubicBezTo>
                <a:cubicBezTo>
                  <a:pt x="838200" y="1399117"/>
                  <a:pt x="835068" y="1397919"/>
                  <a:pt x="831850" y="1397000"/>
                </a:cubicBezTo>
                <a:cubicBezTo>
                  <a:pt x="803943" y="1389027"/>
                  <a:pt x="832463" y="1398263"/>
                  <a:pt x="809625" y="1390650"/>
                </a:cubicBezTo>
                <a:cubicBezTo>
                  <a:pt x="797269" y="1372116"/>
                  <a:pt x="806450" y="1390978"/>
                  <a:pt x="806450" y="1368425"/>
                </a:cubicBezTo>
                <a:cubicBezTo>
                  <a:pt x="806450" y="1360941"/>
                  <a:pt x="804333" y="1353608"/>
                  <a:pt x="803275" y="1346200"/>
                </a:cubicBezTo>
                <a:cubicBezTo>
                  <a:pt x="806450" y="1345142"/>
                  <a:pt x="811742" y="1346200"/>
                  <a:pt x="812800" y="1343025"/>
                </a:cubicBezTo>
                <a:cubicBezTo>
                  <a:pt x="814845" y="1336889"/>
                  <a:pt x="808398" y="1322108"/>
                  <a:pt x="803275" y="1317625"/>
                </a:cubicBezTo>
                <a:cubicBezTo>
                  <a:pt x="797532" y="1312599"/>
                  <a:pt x="790575" y="1309158"/>
                  <a:pt x="784225" y="1304925"/>
                </a:cubicBezTo>
                <a:lnTo>
                  <a:pt x="774700" y="1298575"/>
                </a:lnTo>
                <a:cubicBezTo>
                  <a:pt x="772583" y="1295400"/>
                  <a:pt x="771222" y="1291563"/>
                  <a:pt x="768350" y="1289050"/>
                </a:cubicBezTo>
                <a:cubicBezTo>
                  <a:pt x="762607" y="1284024"/>
                  <a:pt x="749300" y="1276350"/>
                  <a:pt x="749300" y="1276350"/>
                </a:cubicBezTo>
                <a:cubicBezTo>
                  <a:pt x="746125" y="1277408"/>
                  <a:pt x="741400" y="1276599"/>
                  <a:pt x="739775" y="1279525"/>
                </a:cubicBezTo>
                <a:cubicBezTo>
                  <a:pt x="735537" y="1287154"/>
                  <a:pt x="733425" y="1304925"/>
                  <a:pt x="733425" y="1304925"/>
                </a:cubicBezTo>
                <a:cubicBezTo>
                  <a:pt x="741195" y="1328235"/>
                  <a:pt x="735042" y="1319242"/>
                  <a:pt x="749300" y="1333500"/>
                </a:cubicBezTo>
                <a:cubicBezTo>
                  <a:pt x="750358" y="1336675"/>
                  <a:pt x="755468" y="1341528"/>
                  <a:pt x="752475" y="1343025"/>
                </a:cubicBezTo>
                <a:cubicBezTo>
                  <a:pt x="736629" y="1350948"/>
                  <a:pt x="725427" y="1346582"/>
                  <a:pt x="711200" y="1343025"/>
                </a:cubicBezTo>
                <a:cubicBezTo>
                  <a:pt x="697442" y="1344083"/>
                  <a:pt x="683488" y="1343657"/>
                  <a:pt x="669925" y="1346200"/>
                </a:cubicBezTo>
                <a:cubicBezTo>
                  <a:pt x="666174" y="1346903"/>
                  <a:pt x="663813" y="1350843"/>
                  <a:pt x="660400" y="1352550"/>
                </a:cubicBezTo>
                <a:cubicBezTo>
                  <a:pt x="657407" y="1354047"/>
                  <a:pt x="654050" y="1354667"/>
                  <a:pt x="650875" y="1355725"/>
                </a:cubicBezTo>
                <a:cubicBezTo>
                  <a:pt x="638175" y="1354667"/>
                  <a:pt x="625421" y="1354131"/>
                  <a:pt x="612775" y="1352550"/>
                </a:cubicBezTo>
                <a:cubicBezTo>
                  <a:pt x="608445" y="1352009"/>
                  <a:pt x="603482" y="1352101"/>
                  <a:pt x="600075" y="1349375"/>
                </a:cubicBezTo>
                <a:cubicBezTo>
                  <a:pt x="597462" y="1347284"/>
                  <a:pt x="597958" y="1343025"/>
                  <a:pt x="596900" y="1339850"/>
                </a:cubicBezTo>
                <a:cubicBezTo>
                  <a:pt x="595842" y="1332442"/>
                  <a:pt x="595064" y="1324988"/>
                  <a:pt x="593725" y="1317625"/>
                </a:cubicBezTo>
                <a:cubicBezTo>
                  <a:pt x="592130" y="1308854"/>
                  <a:pt x="590095" y="1303561"/>
                  <a:pt x="587375" y="1295400"/>
                </a:cubicBezTo>
                <a:cubicBezTo>
                  <a:pt x="588583" y="1289362"/>
                  <a:pt x="590471" y="1276509"/>
                  <a:pt x="593725" y="1270000"/>
                </a:cubicBezTo>
                <a:cubicBezTo>
                  <a:pt x="595432" y="1266587"/>
                  <a:pt x="597095" y="1262859"/>
                  <a:pt x="600075" y="1260475"/>
                </a:cubicBezTo>
                <a:cubicBezTo>
                  <a:pt x="602688" y="1258384"/>
                  <a:pt x="606425" y="1258358"/>
                  <a:pt x="609600" y="1257300"/>
                </a:cubicBezTo>
                <a:cubicBezTo>
                  <a:pt x="610658" y="1254125"/>
                  <a:pt x="612119" y="1251057"/>
                  <a:pt x="612775" y="1247775"/>
                </a:cubicBezTo>
                <a:cubicBezTo>
                  <a:pt x="616020" y="1231549"/>
                  <a:pt x="610443" y="1222094"/>
                  <a:pt x="628650" y="1216025"/>
                </a:cubicBezTo>
                <a:cubicBezTo>
                  <a:pt x="636745" y="1213327"/>
                  <a:pt x="645583" y="1213908"/>
                  <a:pt x="654050" y="1212850"/>
                </a:cubicBezTo>
                <a:lnTo>
                  <a:pt x="673100" y="1193800"/>
                </a:lnTo>
                <a:cubicBezTo>
                  <a:pt x="679082" y="1187818"/>
                  <a:pt x="685439" y="1182707"/>
                  <a:pt x="688975" y="1174750"/>
                </a:cubicBezTo>
                <a:cubicBezTo>
                  <a:pt x="696109" y="1158697"/>
                  <a:pt x="695428" y="1153546"/>
                  <a:pt x="698500" y="1136650"/>
                </a:cubicBezTo>
                <a:cubicBezTo>
                  <a:pt x="699465" y="1131341"/>
                  <a:pt x="700617" y="1126067"/>
                  <a:pt x="701675" y="1120775"/>
                </a:cubicBezTo>
                <a:cubicBezTo>
                  <a:pt x="700617" y="1105958"/>
                  <a:pt x="699845" y="1091118"/>
                  <a:pt x="698500" y="1076325"/>
                </a:cubicBezTo>
                <a:cubicBezTo>
                  <a:pt x="697727" y="1067827"/>
                  <a:pt x="696174" y="1059415"/>
                  <a:pt x="695325" y="1050925"/>
                </a:cubicBezTo>
                <a:cubicBezTo>
                  <a:pt x="694204" y="1039714"/>
                  <a:pt x="694809" y="1007289"/>
                  <a:pt x="685800" y="993775"/>
                </a:cubicBezTo>
                <a:cubicBezTo>
                  <a:pt x="683683" y="990600"/>
                  <a:pt x="682148" y="986948"/>
                  <a:pt x="679450" y="984250"/>
                </a:cubicBezTo>
                <a:cubicBezTo>
                  <a:pt x="676752" y="981552"/>
                  <a:pt x="672856" y="980343"/>
                  <a:pt x="669925" y="977900"/>
                </a:cubicBezTo>
                <a:cubicBezTo>
                  <a:pt x="666476" y="975025"/>
                  <a:pt x="663944" y="971132"/>
                  <a:pt x="660400" y="968375"/>
                </a:cubicBezTo>
                <a:cubicBezTo>
                  <a:pt x="654376" y="963690"/>
                  <a:pt x="646746" y="961071"/>
                  <a:pt x="641350" y="955675"/>
                </a:cubicBezTo>
                <a:cubicBezTo>
                  <a:pt x="619933" y="934258"/>
                  <a:pt x="630819" y="939465"/>
                  <a:pt x="612775" y="933450"/>
                </a:cubicBezTo>
                <a:cubicBezTo>
                  <a:pt x="609600" y="930275"/>
                  <a:pt x="607175" y="926106"/>
                  <a:pt x="603250" y="923925"/>
                </a:cubicBezTo>
                <a:cubicBezTo>
                  <a:pt x="597399" y="920674"/>
                  <a:pt x="590550" y="919692"/>
                  <a:pt x="584200" y="917575"/>
                </a:cubicBezTo>
                <a:cubicBezTo>
                  <a:pt x="556948" y="908491"/>
                  <a:pt x="600327" y="922401"/>
                  <a:pt x="555625" y="911225"/>
                </a:cubicBezTo>
                <a:cubicBezTo>
                  <a:pt x="510296" y="899893"/>
                  <a:pt x="568960" y="908114"/>
                  <a:pt x="504825" y="901700"/>
                </a:cubicBezTo>
                <a:cubicBezTo>
                  <a:pt x="498475" y="899583"/>
                  <a:pt x="491344" y="899063"/>
                  <a:pt x="485775" y="895350"/>
                </a:cubicBezTo>
                <a:cubicBezTo>
                  <a:pt x="482600" y="893233"/>
                  <a:pt x="479836" y="890304"/>
                  <a:pt x="476250" y="889000"/>
                </a:cubicBezTo>
                <a:cubicBezTo>
                  <a:pt x="468048" y="886018"/>
                  <a:pt x="459129" y="885410"/>
                  <a:pt x="450850" y="882650"/>
                </a:cubicBezTo>
                <a:cubicBezTo>
                  <a:pt x="447675" y="881592"/>
                  <a:pt x="444572" y="880287"/>
                  <a:pt x="441325" y="879475"/>
                </a:cubicBezTo>
                <a:cubicBezTo>
                  <a:pt x="436090" y="878166"/>
                  <a:pt x="430759" y="877265"/>
                  <a:pt x="425450" y="876300"/>
                </a:cubicBezTo>
                <a:cubicBezTo>
                  <a:pt x="386792" y="869271"/>
                  <a:pt x="426986" y="877085"/>
                  <a:pt x="384175" y="869950"/>
                </a:cubicBezTo>
                <a:cubicBezTo>
                  <a:pt x="366224" y="866958"/>
                  <a:pt x="367853" y="866626"/>
                  <a:pt x="349250" y="860425"/>
                </a:cubicBezTo>
                <a:lnTo>
                  <a:pt x="339725" y="857250"/>
                </a:lnTo>
                <a:cubicBezTo>
                  <a:pt x="333375" y="858308"/>
                  <a:pt x="326617" y="857949"/>
                  <a:pt x="320675" y="860425"/>
                </a:cubicBezTo>
                <a:cubicBezTo>
                  <a:pt x="313630" y="863360"/>
                  <a:pt x="308865" y="870712"/>
                  <a:pt x="301625" y="873125"/>
                </a:cubicBezTo>
                <a:cubicBezTo>
                  <a:pt x="266887" y="884704"/>
                  <a:pt x="319504" y="866237"/>
                  <a:pt x="282575" y="882650"/>
                </a:cubicBezTo>
                <a:cubicBezTo>
                  <a:pt x="272637" y="887067"/>
                  <a:pt x="261380" y="889536"/>
                  <a:pt x="250825" y="892175"/>
                </a:cubicBezTo>
                <a:cubicBezTo>
                  <a:pt x="227273" y="856847"/>
                  <a:pt x="249310" y="881455"/>
                  <a:pt x="228600" y="869950"/>
                </a:cubicBezTo>
                <a:cubicBezTo>
                  <a:pt x="221929" y="866244"/>
                  <a:pt x="209550" y="857250"/>
                  <a:pt x="209550" y="857250"/>
                </a:cubicBezTo>
                <a:cubicBezTo>
                  <a:pt x="207433" y="854075"/>
                  <a:pt x="206180" y="850109"/>
                  <a:pt x="203200" y="847725"/>
                </a:cubicBezTo>
                <a:cubicBezTo>
                  <a:pt x="200587" y="845634"/>
                  <a:pt x="196601" y="846175"/>
                  <a:pt x="193675" y="844550"/>
                </a:cubicBezTo>
                <a:cubicBezTo>
                  <a:pt x="187004" y="840844"/>
                  <a:pt x="180975" y="836083"/>
                  <a:pt x="174625" y="831850"/>
                </a:cubicBezTo>
                <a:lnTo>
                  <a:pt x="174625" y="831850"/>
                </a:lnTo>
                <a:cubicBezTo>
                  <a:pt x="162402" y="819627"/>
                  <a:pt x="168836" y="824816"/>
                  <a:pt x="155575" y="815975"/>
                </a:cubicBezTo>
                <a:cubicBezTo>
                  <a:pt x="149394" y="797432"/>
                  <a:pt x="157236" y="814461"/>
                  <a:pt x="142875" y="800100"/>
                </a:cubicBezTo>
                <a:cubicBezTo>
                  <a:pt x="121708" y="778933"/>
                  <a:pt x="152400" y="801158"/>
                  <a:pt x="127000" y="784225"/>
                </a:cubicBezTo>
                <a:cubicBezTo>
                  <a:pt x="129117" y="777875"/>
                  <a:pt x="135467" y="771525"/>
                  <a:pt x="133350" y="765175"/>
                </a:cubicBezTo>
                <a:cubicBezTo>
                  <a:pt x="125370" y="741234"/>
                  <a:pt x="136135" y="770744"/>
                  <a:pt x="123825" y="746125"/>
                </a:cubicBezTo>
                <a:cubicBezTo>
                  <a:pt x="122328" y="743132"/>
                  <a:pt x="122275" y="739526"/>
                  <a:pt x="120650" y="736600"/>
                </a:cubicBezTo>
                <a:cubicBezTo>
                  <a:pt x="116944" y="729929"/>
                  <a:pt x="112183" y="723900"/>
                  <a:pt x="107950" y="717550"/>
                </a:cubicBezTo>
                <a:lnTo>
                  <a:pt x="95250" y="698500"/>
                </a:lnTo>
                <a:lnTo>
                  <a:pt x="88900" y="688975"/>
                </a:lnTo>
                <a:cubicBezTo>
                  <a:pt x="89958" y="685800"/>
                  <a:pt x="92075" y="682797"/>
                  <a:pt x="92075" y="679450"/>
                </a:cubicBezTo>
                <a:cubicBezTo>
                  <a:pt x="92075" y="652563"/>
                  <a:pt x="89846" y="650539"/>
                  <a:pt x="82550" y="628650"/>
                </a:cubicBezTo>
                <a:cubicBezTo>
                  <a:pt x="81492" y="625475"/>
                  <a:pt x="81231" y="621910"/>
                  <a:pt x="79375" y="619125"/>
                </a:cubicBezTo>
                <a:lnTo>
                  <a:pt x="66675" y="600075"/>
                </a:lnTo>
                <a:lnTo>
                  <a:pt x="53975" y="581025"/>
                </a:lnTo>
                <a:cubicBezTo>
                  <a:pt x="51858" y="577850"/>
                  <a:pt x="48832" y="575120"/>
                  <a:pt x="47625" y="571500"/>
                </a:cubicBezTo>
                <a:cubicBezTo>
                  <a:pt x="42045" y="554761"/>
                  <a:pt x="48138" y="568305"/>
                  <a:pt x="34925" y="552450"/>
                </a:cubicBezTo>
                <a:cubicBezTo>
                  <a:pt x="21696" y="536575"/>
                  <a:pt x="36512" y="548217"/>
                  <a:pt x="19050" y="536575"/>
                </a:cubicBezTo>
                <a:lnTo>
                  <a:pt x="6350" y="517525"/>
                </a:lnTo>
                <a:lnTo>
                  <a:pt x="0" y="508000"/>
                </a:lnTo>
                <a:cubicBezTo>
                  <a:pt x="1058" y="504825"/>
                  <a:pt x="1084" y="501088"/>
                  <a:pt x="3175" y="498475"/>
                </a:cubicBezTo>
                <a:cubicBezTo>
                  <a:pt x="5559" y="495495"/>
                  <a:pt x="9769" y="494568"/>
                  <a:pt x="12700" y="492125"/>
                </a:cubicBezTo>
                <a:cubicBezTo>
                  <a:pt x="16149" y="489250"/>
                  <a:pt x="19350" y="486049"/>
                  <a:pt x="22225" y="482600"/>
                </a:cubicBezTo>
                <a:cubicBezTo>
                  <a:pt x="35454" y="466725"/>
                  <a:pt x="20638" y="478367"/>
                  <a:pt x="38100" y="466725"/>
                </a:cubicBezTo>
                <a:cubicBezTo>
                  <a:pt x="40217" y="463550"/>
                  <a:pt x="41752" y="459898"/>
                  <a:pt x="44450" y="457200"/>
                </a:cubicBezTo>
                <a:cubicBezTo>
                  <a:pt x="47148" y="454502"/>
                  <a:pt x="51591" y="453830"/>
                  <a:pt x="53975" y="450850"/>
                </a:cubicBezTo>
                <a:cubicBezTo>
                  <a:pt x="56066" y="448237"/>
                  <a:pt x="55653" y="444318"/>
                  <a:pt x="57150" y="441325"/>
                </a:cubicBezTo>
                <a:cubicBezTo>
                  <a:pt x="58857" y="437912"/>
                  <a:pt x="61383" y="434975"/>
                  <a:pt x="63500" y="431800"/>
                </a:cubicBezTo>
                <a:cubicBezTo>
                  <a:pt x="64558" y="426508"/>
                  <a:pt x="66138" y="421295"/>
                  <a:pt x="66675" y="415925"/>
                </a:cubicBezTo>
                <a:cubicBezTo>
                  <a:pt x="71734" y="365331"/>
                  <a:pt x="66212" y="383082"/>
                  <a:pt x="73025" y="352425"/>
                </a:cubicBezTo>
                <a:cubicBezTo>
                  <a:pt x="73972" y="348165"/>
                  <a:pt x="74946" y="343905"/>
                  <a:pt x="76200" y="339725"/>
                </a:cubicBezTo>
                <a:cubicBezTo>
                  <a:pt x="78123" y="333314"/>
                  <a:pt x="82550" y="320675"/>
                  <a:pt x="82550" y="320675"/>
                </a:cubicBezTo>
                <a:lnTo>
                  <a:pt x="73025" y="292100"/>
                </a:lnTo>
                <a:cubicBezTo>
                  <a:pt x="71967" y="288925"/>
                  <a:pt x="71706" y="285360"/>
                  <a:pt x="69850" y="282575"/>
                </a:cubicBezTo>
                <a:lnTo>
                  <a:pt x="50800" y="254000"/>
                </a:lnTo>
                <a:lnTo>
                  <a:pt x="44450" y="244475"/>
                </a:lnTo>
                <a:cubicBezTo>
                  <a:pt x="42333" y="241300"/>
                  <a:pt x="39307" y="238570"/>
                  <a:pt x="38100" y="234950"/>
                </a:cubicBezTo>
                <a:lnTo>
                  <a:pt x="34925" y="225425"/>
                </a:lnTo>
                <a:cubicBezTo>
                  <a:pt x="38100" y="224367"/>
                  <a:pt x="41524" y="223875"/>
                  <a:pt x="44450" y="222250"/>
                </a:cubicBezTo>
                <a:cubicBezTo>
                  <a:pt x="51121" y="218544"/>
                  <a:pt x="63500" y="209550"/>
                  <a:pt x="63500" y="209550"/>
                </a:cubicBezTo>
                <a:cubicBezTo>
                  <a:pt x="67733" y="203200"/>
                  <a:pt x="73787" y="197740"/>
                  <a:pt x="76200" y="190500"/>
                </a:cubicBezTo>
                <a:cubicBezTo>
                  <a:pt x="84223" y="166430"/>
                  <a:pt x="78534" y="176805"/>
                  <a:pt x="92075" y="158750"/>
                </a:cubicBezTo>
                <a:cubicBezTo>
                  <a:pt x="95219" y="149319"/>
                  <a:pt x="97228" y="137722"/>
                  <a:pt x="104775" y="130175"/>
                </a:cubicBezTo>
                <a:cubicBezTo>
                  <a:pt x="107473" y="127477"/>
                  <a:pt x="110813" y="125375"/>
                  <a:pt x="114300" y="123825"/>
                </a:cubicBezTo>
                <a:cubicBezTo>
                  <a:pt x="128662" y="117442"/>
                  <a:pt x="137131" y="116649"/>
                  <a:pt x="152400" y="114300"/>
                </a:cubicBezTo>
                <a:cubicBezTo>
                  <a:pt x="159797" y="113162"/>
                  <a:pt x="167243" y="112355"/>
                  <a:pt x="174625" y="111125"/>
                </a:cubicBezTo>
                <a:cubicBezTo>
                  <a:pt x="181423" y="109992"/>
                  <a:pt x="196065" y="106916"/>
                  <a:pt x="203200" y="104775"/>
                </a:cubicBezTo>
                <a:cubicBezTo>
                  <a:pt x="209611" y="102852"/>
                  <a:pt x="222250" y="98425"/>
                  <a:pt x="222250" y="98425"/>
                </a:cubicBezTo>
                <a:cubicBezTo>
                  <a:pt x="224367" y="95250"/>
                  <a:pt x="225620" y="91284"/>
                  <a:pt x="228600" y="88900"/>
                </a:cubicBezTo>
                <a:cubicBezTo>
                  <a:pt x="231213" y="86809"/>
                  <a:pt x="235132" y="87222"/>
                  <a:pt x="238125" y="85725"/>
                </a:cubicBezTo>
                <a:cubicBezTo>
                  <a:pt x="262744" y="73415"/>
                  <a:pt x="233234" y="84180"/>
                  <a:pt x="257175" y="76200"/>
                </a:cubicBezTo>
                <a:cubicBezTo>
                  <a:pt x="260350" y="77258"/>
                  <a:pt x="263353" y="79375"/>
                  <a:pt x="266700" y="79375"/>
                </a:cubicBezTo>
                <a:cubicBezTo>
                  <a:pt x="271064" y="79375"/>
                  <a:pt x="275107" y="76981"/>
                  <a:pt x="279400" y="76200"/>
                </a:cubicBezTo>
                <a:cubicBezTo>
                  <a:pt x="286763" y="74861"/>
                  <a:pt x="294217" y="74083"/>
                  <a:pt x="301625" y="73025"/>
                </a:cubicBezTo>
                <a:cubicBezTo>
                  <a:pt x="304800" y="70908"/>
                  <a:pt x="308452" y="69373"/>
                  <a:pt x="311150" y="66675"/>
                </a:cubicBezTo>
                <a:cubicBezTo>
                  <a:pt x="313848" y="63977"/>
                  <a:pt x="314520" y="59534"/>
                  <a:pt x="317500" y="57150"/>
                </a:cubicBezTo>
                <a:cubicBezTo>
                  <a:pt x="320113" y="55059"/>
                  <a:pt x="324032" y="55472"/>
                  <a:pt x="327025" y="53975"/>
                </a:cubicBezTo>
                <a:cubicBezTo>
                  <a:pt x="330438" y="52268"/>
                  <a:pt x="333043" y="49128"/>
                  <a:pt x="336550" y="47625"/>
                </a:cubicBezTo>
                <a:cubicBezTo>
                  <a:pt x="350792" y="41521"/>
                  <a:pt x="346418" y="47454"/>
                  <a:pt x="358775" y="41275"/>
                </a:cubicBezTo>
                <a:cubicBezTo>
                  <a:pt x="362188" y="39568"/>
                  <a:pt x="364813" y="36475"/>
                  <a:pt x="368300" y="34925"/>
                </a:cubicBezTo>
                <a:cubicBezTo>
                  <a:pt x="374417" y="32207"/>
                  <a:pt x="381000" y="30692"/>
                  <a:pt x="387350" y="28575"/>
                </a:cubicBezTo>
                <a:cubicBezTo>
                  <a:pt x="390525" y="27517"/>
                  <a:pt x="393593" y="26056"/>
                  <a:pt x="396875" y="25400"/>
                </a:cubicBezTo>
                <a:cubicBezTo>
                  <a:pt x="402167" y="24342"/>
                  <a:pt x="407482" y="23396"/>
                  <a:pt x="412750" y="22225"/>
                </a:cubicBezTo>
                <a:cubicBezTo>
                  <a:pt x="427145" y="19026"/>
                  <a:pt x="428671" y="17976"/>
                  <a:pt x="444500" y="12700"/>
                </a:cubicBezTo>
                <a:lnTo>
                  <a:pt x="454025" y="9525"/>
                </a:lnTo>
                <a:lnTo>
                  <a:pt x="463550" y="6350"/>
                </a:lnTo>
                <a:lnTo>
                  <a:pt x="498475" y="0"/>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67" name="Google Shape;1667;p75"/>
          <p:cNvSpPr/>
          <p:nvPr/>
        </p:nvSpPr>
        <p:spPr>
          <a:xfrm rot="444951">
            <a:off x="4695810" y="5005377"/>
            <a:ext cx="640436" cy="970740"/>
          </a:xfrm>
          <a:custGeom>
            <a:avLst/>
            <a:gdLst/>
            <a:ahLst/>
            <a:cxnLst/>
            <a:rect l="l" t="t" r="r" b="b"/>
            <a:pathLst>
              <a:path w="806450" h="1222375" extrusionOk="0">
                <a:moveTo>
                  <a:pt x="190500" y="1101725"/>
                </a:moveTo>
                <a:cubicBezTo>
                  <a:pt x="190500" y="1098021"/>
                  <a:pt x="192366" y="1091085"/>
                  <a:pt x="193675" y="1085850"/>
                </a:cubicBezTo>
                <a:cubicBezTo>
                  <a:pt x="194487" y="1082603"/>
                  <a:pt x="196850" y="1079672"/>
                  <a:pt x="196850" y="1076325"/>
                </a:cubicBezTo>
                <a:cubicBezTo>
                  <a:pt x="196850" y="1064130"/>
                  <a:pt x="190816" y="1013773"/>
                  <a:pt x="187325" y="1003300"/>
                </a:cubicBezTo>
                <a:cubicBezTo>
                  <a:pt x="179345" y="979359"/>
                  <a:pt x="190110" y="1008869"/>
                  <a:pt x="177800" y="984250"/>
                </a:cubicBezTo>
                <a:cubicBezTo>
                  <a:pt x="176303" y="981257"/>
                  <a:pt x="176992" y="977092"/>
                  <a:pt x="174625" y="974725"/>
                </a:cubicBezTo>
                <a:cubicBezTo>
                  <a:pt x="172258" y="972358"/>
                  <a:pt x="168093" y="973047"/>
                  <a:pt x="165100" y="971550"/>
                </a:cubicBezTo>
                <a:cubicBezTo>
                  <a:pt x="143174" y="960587"/>
                  <a:pt x="169306" y="968633"/>
                  <a:pt x="142875" y="962025"/>
                </a:cubicBezTo>
                <a:cubicBezTo>
                  <a:pt x="140758" y="958850"/>
                  <a:pt x="139223" y="955198"/>
                  <a:pt x="136525" y="952500"/>
                </a:cubicBezTo>
                <a:cubicBezTo>
                  <a:pt x="133827" y="949802"/>
                  <a:pt x="129513" y="949022"/>
                  <a:pt x="127000" y="946150"/>
                </a:cubicBezTo>
                <a:cubicBezTo>
                  <a:pt x="121974" y="940407"/>
                  <a:pt x="114300" y="927100"/>
                  <a:pt x="114300" y="927100"/>
                </a:cubicBezTo>
                <a:cubicBezTo>
                  <a:pt x="111125" y="928158"/>
                  <a:pt x="107768" y="928778"/>
                  <a:pt x="104775" y="930275"/>
                </a:cubicBezTo>
                <a:cubicBezTo>
                  <a:pt x="101362" y="931982"/>
                  <a:pt x="98737" y="935075"/>
                  <a:pt x="95250" y="936625"/>
                </a:cubicBezTo>
                <a:cubicBezTo>
                  <a:pt x="89133" y="939343"/>
                  <a:pt x="76200" y="942975"/>
                  <a:pt x="76200" y="942975"/>
                </a:cubicBezTo>
                <a:cubicBezTo>
                  <a:pt x="66137" y="958069"/>
                  <a:pt x="73470" y="951293"/>
                  <a:pt x="50800" y="958850"/>
                </a:cubicBezTo>
                <a:lnTo>
                  <a:pt x="41275" y="962025"/>
                </a:lnTo>
                <a:cubicBezTo>
                  <a:pt x="36085" y="960295"/>
                  <a:pt x="25464" y="957683"/>
                  <a:pt x="22225" y="952500"/>
                </a:cubicBezTo>
                <a:cubicBezTo>
                  <a:pt x="18677" y="946824"/>
                  <a:pt x="17992" y="939800"/>
                  <a:pt x="15875" y="933450"/>
                </a:cubicBezTo>
                <a:lnTo>
                  <a:pt x="12700" y="923925"/>
                </a:lnTo>
                <a:cubicBezTo>
                  <a:pt x="14817" y="917575"/>
                  <a:pt x="22763" y="910444"/>
                  <a:pt x="19050" y="904875"/>
                </a:cubicBezTo>
                <a:cubicBezTo>
                  <a:pt x="16933" y="901700"/>
                  <a:pt x="14250" y="898837"/>
                  <a:pt x="12700" y="895350"/>
                </a:cubicBezTo>
                <a:cubicBezTo>
                  <a:pt x="6841" y="882167"/>
                  <a:pt x="5891" y="874006"/>
                  <a:pt x="3175" y="860425"/>
                </a:cubicBezTo>
                <a:cubicBezTo>
                  <a:pt x="4383" y="854387"/>
                  <a:pt x="6271" y="841534"/>
                  <a:pt x="9525" y="835025"/>
                </a:cubicBezTo>
                <a:cubicBezTo>
                  <a:pt x="11232" y="831612"/>
                  <a:pt x="13758" y="828675"/>
                  <a:pt x="15875" y="825500"/>
                </a:cubicBezTo>
                <a:lnTo>
                  <a:pt x="6350" y="796925"/>
                </a:lnTo>
                <a:lnTo>
                  <a:pt x="3175" y="787400"/>
                </a:lnTo>
                <a:cubicBezTo>
                  <a:pt x="2117" y="775758"/>
                  <a:pt x="0" y="764165"/>
                  <a:pt x="0" y="752475"/>
                </a:cubicBezTo>
                <a:cubicBezTo>
                  <a:pt x="0" y="749128"/>
                  <a:pt x="390" y="744806"/>
                  <a:pt x="3175" y="742950"/>
                </a:cubicBezTo>
                <a:cubicBezTo>
                  <a:pt x="7665" y="739957"/>
                  <a:pt x="13758" y="740833"/>
                  <a:pt x="19050" y="739775"/>
                </a:cubicBezTo>
                <a:cubicBezTo>
                  <a:pt x="22225" y="737658"/>
                  <a:pt x="25877" y="736123"/>
                  <a:pt x="28575" y="733425"/>
                </a:cubicBezTo>
                <a:cubicBezTo>
                  <a:pt x="41540" y="720460"/>
                  <a:pt x="26988" y="720196"/>
                  <a:pt x="53975" y="711200"/>
                </a:cubicBezTo>
                <a:cubicBezTo>
                  <a:pt x="76645" y="703643"/>
                  <a:pt x="67456" y="708563"/>
                  <a:pt x="82550" y="698500"/>
                </a:cubicBezTo>
                <a:cubicBezTo>
                  <a:pt x="84667" y="695325"/>
                  <a:pt x="87193" y="692388"/>
                  <a:pt x="88900" y="688975"/>
                </a:cubicBezTo>
                <a:cubicBezTo>
                  <a:pt x="90397" y="685982"/>
                  <a:pt x="90450" y="682376"/>
                  <a:pt x="92075" y="679450"/>
                </a:cubicBezTo>
                <a:cubicBezTo>
                  <a:pt x="95781" y="672779"/>
                  <a:pt x="104775" y="660400"/>
                  <a:pt x="104775" y="660400"/>
                </a:cubicBezTo>
                <a:cubicBezTo>
                  <a:pt x="103000" y="653301"/>
                  <a:pt x="98342" y="633288"/>
                  <a:pt x="95250" y="628650"/>
                </a:cubicBezTo>
                <a:cubicBezTo>
                  <a:pt x="93133" y="625475"/>
                  <a:pt x="90450" y="622612"/>
                  <a:pt x="88900" y="619125"/>
                </a:cubicBezTo>
                <a:cubicBezTo>
                  <a:pt x="86182" y="613008"/>
                  <a:pt x="86263" y="605644"/>
                  <a:pt x="82550" y="600075"/>
                </a:cubicBezTo>
                <a:lnTo>
                  <a:pt x="63500" y="571500"/>
                </a:lnTo>
                <a:cubicBezTo>
                  <a:pt x="61383" y="568325"/>
                  <a:pt x="58357" y="565595"/>
                  <a:pt x="57150" y="561975"/>
                </a:cubicBezTo>
                <a:cubicBezTo>
                  <a:pt x="40768" y="512828"/>
                  <a:pt x="59544" y="563589"/>
                  <a:pt x="44450" y="533400"/>
                </a:cubicBezTo>
                <a:cubicBezTo>
                  <a:pt x="42953" y="530407"/>
                  <a:pt x="42900" y="526801"/>
                  <a:pt x="41275" y="523875"/>
                </a:cubicBezTo>
                <a:cubicBezTo>
                  <a:pt x="37569" y="517204"/>
                  <a:pt x="32808" y="511175"/>
                  <a:pt x="28575" y="504825"/>
                </a:cubicBezTo>
                <a:cubicBezTo>
                  <a:pt x="26458" y="501650"/>
                  <a:pt x="23432" y="498920"/>
                  <a:pt x="22225" y="495300"/>
                </a:cubicBezTo>
                <a:lnTo>
                  <a:pt x="19050" y="485775"/>
                </a:lnTo>
                <a:cubicBezTo>
                  <a:pt x="29113" y="470681"/>
                  <a:pt x="21780" y="477457"/>
                  <a:pt x="44450" y="469900"/>
                </a:cubicBezTo>
                <a:lnTo>
                  <a:pt x="53975" y="466725"/>
                </a:lnTo>
                <a:lnTo>
                  <a:pt x="82550" y="476250"/>
                </a:lnTo>
                <a:lnTo>
                  <a:pt x="92075" y="479425"/>
                </a:lnTo>
                <a:lnTo>
                  <a:pt x="101600" y="482600"/>
                </a:lnTo>
                <a:cubicBezTo>
                  <a:pt x="105833" y="481542"/>
                  <a:pt x="112055" y="483167"/>
                  <a:pt x="114300" y="479425"/>
                </a:cubicBezTo>
                <a:cubicBezTo>
                  <a:pt x="116545" y="475683"/>
                  <a:pt x="112324" y="470921"/>
                  <a:pt x="111125" y="466725"/>
                </a:cubicBezTo>
                <a:cubicBezTo>
                  <a:pt x="107839" y="455223"/>
                  <a:pt x="108557" y="458111"/>
                  <a:pt x="101600" y="447675"/>
                </a:cubicBezTo>
                <a:cubicBezTo>
                  <a:pt x="102658" y="442383"/>
                  <a:pt x="103466" y="437035"/>
                  <a:pt x="104775" y="431800"/>
                </a:cubicBezTo>
                <a:cubicBezTo>
                  <a:pt x="105587" y="428553"/>
                  <a:pt x="104957" y="423772"/>
                  <a:pt x="107950" y="422275"/>
                </a:cubicBezTo>
                <a:cubicBezTo>
                  <a:pt x="110943" y="420778"/>
                  <a:pt x="114300" y="424392"/>
                  <a:pt x="117475" y="425450"/>
                </a:cubicBezTo>
                <a:cubicBezTo>
                  <a:pt x="157177" y="415524"/>
                  <a:pt x="107816" y="428210"/>
                  <a:pt x="139700" y="419100"/>
                </a:cubicBezTo>
                <a:cubicBezTo>
                  <a:pt x="167607" y="411127"/>
                  <a:pt x="139087" y="420363"/>
                  <a:pt x="161925" y="412750"/>
                </a:cubicBezTo>
                <a:cubicBezTo>
                  <a:pt x="164042" y="409575"/>
                  <a:pt x="166568" y="406638"/>
                  <a:pt x="168275" y="403225"/>
                </a:cubicBezTo>
                <a:cubicBezTo>
                  <a:pt x="174935" y="389906"/>
                  <a:pt x="171887" y="371551"/>
                  <a:pt x="174625" y="358775"/>
                </a:cubicBezTo>
                <a:cubicBezTo>
                  <a:pt x="175989" y="352408"/>
                  <a:pt x="187074" y="343836"/>
                  <a:pt x="190500" y="339725"/>
                </a:cubicBezTo>
                <a:cubicBezTo>
                  <a:pt x="203729" y="323850"/>
                  <a:pt x="188913" y="335492"/>
                  <a:pt x="206375" y="323850"/>
                </a:cubicBezTo>
                <a:cubicBezTo>
                  <a:pt x="209550" y="324908"/>
                  <a:pt x="212793" y="328268"/>
                  <a:pt x="215900" y="327025"/>
                </a:cubicBezTo>
                <a:cubicBezTo>
                  <a:pt x="227499" y="322385"/>
                  <a:pt x="219809" y="307983"/>
                  <a:pt x="219075" y="301625"/>
                </a:cubicBezTo>
                <a:cubicBezTo>
                  <a:pt x="216516" y="279447"/>
                  <a:pt x="212725" y="234950"/>
                  <a:pt x="212725" y="234950"/>
                </a:cubicBezTo>
                <a:cubicBezTo>
                  <a:pt x="217224" y="216955"/>
                  <a:pt x="217360" y="223199"/>
                  <a:pt x="212725" y="200025"/>
                </a:cubicBezTo>
                <a:cubicBezTo>
                  <a:pt x="212069" y="196743"/>
                  <a:pt x="211641" y="193113"/>
                  <a:pt x="209550" y="190500"/>
                </a:cubicBezTo>
                <a:cubicBezTo>
                  <a:pt x="207166" y="187520"/>
                  <a:pt x="203200" y="186267"/>
                  <a:pt x="200025" y="184150"/>
                </a:cubicBezTo>
                <a:cubicBezTo>
                  <a:pt x="195792" y="177800"/>
                  <a:pt x="193675" y="169333"/>
                  <a:pt x="187325" y="165100"/>
                </a:cubicBezTo>
                <a:lnTo>
                  <a:pt x="168275" y="152400"/>
                </a:lnTo>
                <a:cubicBezTo>
                  <a:pt x="166158" y="149225"/>
                  <a:pt x="164797" y="145388"/>
                  <a:pt x="161925" y="142875"/>
                </a:cubicBezTo>
                <a:cubicBezTo>
                  <a:pt x="156182" y="137849"/>
                  <a:pt x="142875" y="130175"/>
                  <a:pt x="142875" y="130175"/>
                </a:cubicBezTo>
                <a:cubicBezTo>
                  <a:pt x="140758" y="127000"/>
                  <a:pt x="139397" y="123163"/>
                  <a:pt x="136525" y="120650"/>
                </a:cubicBezTo>
                <a:cubicBezTo>
                  <a:pt x="123088" y="108893"/>
                  <a:pt x="121032" y="109136"/>
                  <a:pt x="107950" y="104775"/>
                </a:cubicBezTo>
                <a:cubicBezTo>
                  <a:pt x="104775" y="101600"/>
                  <a:pt x="101874" y="98125"/>
                  <a:pt x="98425" y="95250"/>
                </a:cubicBezTo>
                <a:cubicBezTo>
                  <a:pt x="95494" y="92807"/>
                  <a:pt x="91598" y="91598"/>
                  <a:pt x="88900" y="88900"/>
                </a:cubicBezTo>
                <a:cubicBezTo>
                  <a:pt x="86202" y="86202"/>
                  <a:pt x="84667" y="82550"/>
                  <a:pt x="82550" y="79375"/>
                </a:cubicBezTo>
                <a:cubicBezTo>
                  <a:pt x="105241" y="45338"/>
                  <a:pt x="69904" y="96995"/>
                  <a:pt x="98425" y="60325"/>
                </a:cubicBezTo>
                <a:cubicBezTo>
                  <a:pt x="103110" y="54301"/>
                  <a:pt x="106892" y="47625"/>
                  <a:pt x="111125" y="41275"/>
                </a:cubicBezTo>
                <a:cubicBezTo>
                  <a:pt x="113242" y="38100"/>
                  <a:pt x="114300" y="33867"/>
                  <a:pt x="117475" y="31750"/>
                </a:cubicBezTo>
                <a:lnTo>
                  <a:pt x="127000" y="25400"/>
                </a:lnTo>
                <a:cubicBezTo>
                  <a:pt x="129117" y="22225"/>
                  <a:pt x="130478" y="18388"/>
                  <a:pt x="133350" y="15875"/>
                </a:cubicBezTo>
                <a:cubicBezTo>
                  <a:pt x="146787" y="4118"/>
                  <a:pt x="148843" y="4361"/>
                  <a:pt x="161925" y="0"/>
                </a:cubicBezTo>
                <a:cubicBezTo>
                  <a:pt x="189222" y="18198"/>
                  <a:pt x="154685" y="-3620"/>
                  <a:pt x="180975" y="9525"/>
                </a:cubicBezTo>
                <a:cubicBezTo>
                  <a:pt x="184388" y="11232"/>
                  <a:pt x="187087" y="14168"/>
                  <a:pt x="190500" y="15875"/>
                </a:cubicBezTo>
                <a:cubicBezTo>
                  <a:pt x="193493" y="17372"/>
                  <a:pt x="197032" y="17553"/>
                  <a:pt x="200025" y="19050"/>
                </a:cubicBezTo>
                <a:cubicBezTo>
                  <a:pt x="203438" y="20757"/>
                  <a:pt x="206137" y="23693"/>
                  <a:pt x="209550" y="25400"/>
                </a:cubicBezTo>
                <a:cubicBezTo>
                  <a:pt x="212543" y="26897"/>
                  <a:pt x="216082" y="27078"/>
                  <a:pt x="219075" y="28575"/>
                </a:cubicBezTo>
                <a:cubicBezTo>
                  <a:pt x="222488" y="30282"/>
                  <a:pt x="225113" y="33375"/>
                  <a:pt x="228600" y="34925"/>
                </a:cubicBezTo>
                <a:cubicBezTo>
                  <a:pt x="234717" y="37643"/>
                  <a:pt x="241300" y="39158"/>
                  <a:pt x="247650" y="41275"/>
                </a:cubicBezTo>
                <a:lnTo>
                  <a:pt x="257175" y="44450"/>
                </a:lnTo>
                <a:cubicBezTo>
                  <a:pt x="261408" y="43392"/>
                  <a:pt x="265608" y="42189"/>
                  <a:pt x="269875" y="41275"/>
                </a:cubicBezTo>
                <a:cubicBezTo>
                  <a:pt x="280428" y="39014"/>
                  <a:pt x="301625" y="34925"/>
                  <a:pt x="301625" y="34925"/>
                </a:cubicBezTo>
                <a:cubicBezTo>
                  <a:pt x="316442" y="35983"/>
                  <a:pt x="331447" y="35519"/>
                  <a:pt x="346075" y="38100"/>
                </a:cubicBezTo>
                <a:cubicBezTo>
                  <a:pt x="358669" y="40322"/>
                  <a:pt x="360045" y="57997"/>
                  <a:pt x="368300" y="63500"/>
                </a:cubicBezTo>
                <a:lnTo>
                  <a:pt x="377825" y="69850"/>
                </a:lnTo>
                <a:cubicBezTo>
                  <a:pt x="379942" y="73025"/>
                  <a:pt x="381640" y="76523"/>
                  <a:pt x="384175" y="79375"/>
                </a:cubicBezTo>
                <a:cubicBezTo>
                  <a:pt x="390141" y="86087"/>
                  <a:pt x="398244" y="90953"/>
                  <a:pt x="403225" y="98425"/>
                </a:cubicBezTo>
                <a:lnTo>
                  <a:pt x="415925" y="117475"/>
                </a:lnTo>
                <a:cubicBezTo>
                  <a:pt x="418042" y="120650"/>
                  <a:pt x="421068" y="123380"/>
                  <a:pt x="422275" y="127000"/>
                </a:cubicBezTo>
                <a:cubicBezTo>
                  <a:pt x="423333" y="130175"/>
                  <a:pt x="423953" y="133532"/>
                  <a:pt x="425450" y="136525"/>
                </a:cubicBezTo>
                <a:cubicBezTo>
                  <a:pt x="427157" y="139938"/>
                  <a:pt x="430093" y="142637"/>
                  <a:pt x="431800" y="146050"/>
                </a:cubicBezTo>
                <a:cubicBezTo>
                  <a:pt x="433297" y="149043"/>
                  <a:pt x="433478" y="152582"/>
                  <a:pt x="434975" y="155575"/>
                </a:cubicBezTo>
                <a:cubicBezTo>
                  <a:pt x="450069" y="185764"/>
                  <a:pt x="431293" y="135003"/>
                  <a:pt x="447675" y="184150"/>
                </a:cubicBezTo>
                <a:lnTo>
                  <a:pt x="450850" y="193675"/>
                </a:lnTo>
                <a:cubicBezTo>
                  <a:pt x="449792" y="196850"/>
                  <a:pt x="447675" y="199853"/>
                  <a:pt x="447675" y="203200"/>
                </a:cubicBezTo>
                <a:cubicBezTo>
                  <a:pt x="447675" y="207490"/>
                  <a:pt x="449560" y="230088"/>
                  <a:pt x="454025" y="238125"/>
                </a:cubicBezTo>
                <a:cubicBezTo>
                  <a:pt x="457731" y="244796"/>
                  <a:pt x="464312" y="249935"/>
                  <a:pt x="466725" y="257175"/>
                </a:cubicBezTo>
                <a:cubicBezTo>
                  <a:pt x="474705" y="281116"/>
                  <a:pt x="463940" y="251606"/>
                  <a:pt x="476250" y="276225"/>
                </a:cubicBezTo>
                <a:cubicBezTo>
                  <a:pt x="477747" y="279218"/>
                  <a:pt x="477928" y="282757"/>
                  <a:pt x="479425" y="285750"/>
                </a:cubicBezTo>
                <a:cubicBezTo>
                  <a:pt x="481132" y="289163"/>
                  <a:pt x="484225" y="291788"/>
                  <a:pt x="485775" y="295275"/>
                </a:cubicBezTo>
                <a:cubicBezTo>
                  <a:pt x="488493" y="301392"/>
                  <a:pt x="490008" y="307975"/>
                  <a:pt x="492125" y="314325"/>
                </a:cubicBezTo>
                <a:cubicBezTo>
                  <a:pt x="493183" y="317500"/>
                  <a:pt x="493444" y="321065"/>
                  <a:pt x="495300" y="323850"/>
                </a:cubicBezTo>
                <a:cubicBezTo>
                  <a:pt x="497417" y="327025"/>
                  <a:pt x="499115" y="330523"/>
                  <a:pt x="501650" y="333375"/>
                </a:cubicBezTo>
                <a:cubicBezTo>
                  <a:pt x="517467" y="351169"/>
                  <a:pt x="515748" y="349124"/>
                  <a:pt x="530225" y="358775"/>
                </a:cubicBezTo>
                <a:cubicBezTo>
                  <a:pt x="532342" y="361950"/>
                  <a:pt x="533703" y="365787"/>
                  <a:pt x="536575" y="368300"/>
                </a:cubicBezTo>
                <a:lnTo>
                  <a:pt x="565150" y="387350"/>
                </a:lnTo>
                <a:cubicBezTo>
                  <a:pt x="568325" y="389467"/>
                  <a:pt x="571977" y="391002"/>
                  <a:pt x="574675" y="393700"/>
                </a:cubicBezTo>
                <a:cubicBezTo>
                  <a:pt x="586898" y="405923"/>
                  <a:pt x="580464" y="400734"/>
                  <a:pt x="593725" y="409575"/>
                </a:cubicBezTo>
                <a:cubicBezTo>
                  <a:pt x="598910" y="417352"/>
                  <a:pt x="605101" y="421549"/>
                  <a:pt x="596900" y="431800"/>
                </a:cubicBezTo>
                <a:cubicBezTo>
                  <a:pt x="594809" y="434413"/>
                  <a:pt x="590550" y="433917"/>
                  <a:pt x="587375" y="434975"/>
                </a:cubicBezTo>
                <a:cubicBezTo>
                  <a:pt x="584200" y="433917"/>
                  <a:pt x="581117" y="432526"/>
                  <a:pt x="577850" y="431800"/>
                </a:cubicBezTo>
                <a:cubicBezTo>
                  <a:pt x="571566" y="430403"/>
                  <a:pt x="564907" y="430661"/>
                  <a:pt x="558800" y="428625"/>
                </a:cubicBezTo>
                <a:cubicBezTo>
                  <a:pt x="555180" y="427418"/>
                  <a:pt x="552688" y="423982"/>
                  <a:pt x="549275" y="422275"/>
                </a:cubicBezTo>
                <a:cubicBezTo>
                  <a:pt x="546282" y="420778"/>
                  <a:pt x="542743" y="420597"/>
                  <a:pt x="539750" y="419100"/>
                </a:cubicBezTo>
                <a:cubicBezTo>
                  <a:pt x="536337" y="417393"/>
                  <a:pt x="533712" y="414300"/>
                  <a:pt x="530225" y="412750"/>
                </a:cubicBezTo>
                <a:cubicBezTo>
                  <a:pt x="512522" y="404882"/>
                  <a:pt x="505781" y="405726"/>
                  <a:pt x="485775" y="403225"/>
                </a:cubicBezTo>
                <a:cubicBezTo>
                  <a:pt x="482600" y="402167"/>
                  <a:pt x="479517" y="400776"/>
                  <a:pt x="476250" y="400050"/>
                </a:cubicBezTo>
                <a:cubicBezTo>
                  <a:pt x="469966" y="398653"/>
                  <a:pt x="463513" y="398138"/>
                  <a:pt x="457200" y="396875"/>
                </a:cubicBezTo>
                <a:cubicBezTo>
                  <a:pt x="452921" y="396019"/>
                  <a:pt x="448733" y="394758"/>
                  <a:pt x="444500" y="393700"/>
                </a:cubicBezTo>
                <a:cubicBezTo>
                  <a:pt x="436033" y="394758"/>
                  <a:pt x="427332" y="394630"/>
                  <a:pt x="419100" y="396875"/>
                </a:cubicBezTo>
                <a:cubicBezTo>
                  <a:pt x="415419" y="397879"/>
                  <a:pt x="410623" y="399556"/>
                  <a:pt x="409575" y="403225"/>
                </a:cubicBezTo>
                <a:cubicBezTo>
                  <a:pt x="408092" y="408414"/>
                  <a:pt x="411441" y="413865"/>
                  <a:pt x="412750" y="419100"/>
                </a:cubicBezTo>
                <a:cubicBezTo>
                  <a:pt x="415813" y="431353"/>
                  <a:pt x="415613" y="428313"/>
                  <a:pt x="425450" y="438150"/>
                </a:cubicBezTo>
                <a:cubicBezTo>
                  <a:pt x="426508" y="441325"/>
                  <a:pt x="428625" y="444328"/>
                  <a:pt x="428625" y="447675"/>
                </a:cubicBezTo>
                <a:cubicBezTo>
                  <a:pt x="428625" y="451022"/>
                  <a:pt x="426369" y="453982"/>
                  <a:pt x="425450" y="457200"/>
                </a:cubicBezTo>
                <a:cubicBezTo>
                  <a:pt x="417477" y="485107"/>
                  <a:pt x="426713" y="456587"/>
                  <a:pt x="419100" y="479425"/>
                </a:cubicBezTo>
                <a:cubicBezTo>
                  <a:pt x="428693" y="508205"/>
                  <a:pt x="418720" y="491279"/>
                  <a:pt x="434975" y="504825"/>
                </a:cubicBezTo>
                <a:cubicBezTo>
                  <a:pt x="438424" y="507700"/>
                  <a:pt x="440956" y="511593"/>
                  <a:pt x="444500" y="514350"/>
                </a:cubicBezTo>
                <a:cubicBezTo>
                  <a:pt x="450524" y="519035"/>
                  <a:pt x="463550" y="527050"/>
                  <a:pt x="463550" y="527050"/>
                </a:cubicBezTo>
                <a:cubicBezTo>
                  <a:pt x="474465" y="543423"/>
                  <a:pt x="480260" y="541255"/>
                  <a:pt x="473075" y="555625"/>
                </a:cubicBezTo>
                <a:cubicBezTo>
                  <a:pt x="471368" y="559038"/>
                  <a:pt x="469423" y="562452"/>
                  <a:pt x="466725" y="565150"/>
                </a:cubicBezTo>
                <a:cubicBezTo>
                  <a:pt x="464027" y="567848"/>
                  <a:pt x="460375" y="569383"/>
                  <a:pt x="457200" y="571500"/>
                </a:cubicBezTo>
                <a:cubicBezTo>
                  <a:pt x="458258" y="576792"/>
                  <a:pt x="458183" y="582444"/>
                  <a:pt x="460375" y="587375"/>
                </a:cubicBezTo>
                <a:cubicBezTo>
                  <a:pt x="462524" y="592211"/>
                  <a:pt x="466824" y="595769"/>
                  <a:pt x="469900" y="600075"/>
                </a:cubicBezTo>
                <a:cubicBezTo>
                  <a:pt x="472118" y="603180"/>
                  <a:pt x="474032" y="606495"/>
                  <a:pt x="476250" y="609600"/>
                </a:cubicBezTo>
                <a:cubicBezTo>
                  <a:pt x="479326" y="613906"/>
                  <a:pt x="482970" y="617813"/>
                  <a:pt x="485775" y="622300"/>
                </a:cubicBezTo>
                <a:cubicBezTo>
                  <a:pt x="488283" y="626314"/>
                  <a:pt x="489374" y="631149"/>
                  <a:pt x="492125" y="635000"/>
                </a:cubicBezTo>
                <a:cubicBezTo>
                  <a:pt x="494735" y="638654"/>
                  <a:pt x="498893" y="640981"/>
                  <a:pt x="501650" y="644525"/>
                </a:cubicBezTo>
                <a:cubicBezTo>
                  <a:pt x="506335" y="650549"/>
                  <a:pt x="510117" y="657225"/>
                  <a:pt x="514350" y="663575"/>
                </a:cubicBezTo>
                <a:cubicBezTo>
                  <a:pt x="516467" y="666750"/>
                  <a:pt x="518993" y="669687"/>
                  <a:pt x="520700" y="673100"/>
                </a:cubicBezTo>
                <a:cubicBezTo>
                  <a:pt x="522817" y="677333"/>
                  <a:pt x="524702" y="681691"/>
                  <a:pt x="527050" y="685800"/>
                </a:cubicBezTo>
                <a:cubicBezTo>
                  <a:pt x="528943" y="689113"/>
                  <a:pt x="531693" y="691912"/>
                  <a:pt x="533400" y="695325"/>
                </a:cubicBezTo>
                <a:cubicBezTo>
                  <a:pt x="536068" y="700660"/>
                  <a:pt x="538224" y="712464"/>
                  <a:pt x="539750" y="717550"/>
                </a:cubicBezTo>
                <a:cubicBezTo>
                  <a:pt x="541673" y="723961"/>
                  <a:pt x="543983" y="730250"/>
                  <a:pt x="546100" y="736600"/>
                </a:cubicBezTo>
                <a:lnTo>
                  <a:pt x="549275" y="746125"/>
                </a:lnTo>
                <a:lnTo>
                  <a:pt x="552450" y="755650"/>
                </a:lnTo>
                <a:cubicBezTo>
                  <a:pt x="545744" y="775767"/>
                  <a:pt x="548392" y="763581"/>
                  <a:pt x="552450" y="800100"/>
                </a:cubicBezTo>
                <a:cubicBezTo>
                  <a:pt x="555198" y="824830"/>
                  <a:pt x="554487" y="818912"/>
                  <a:pt x="561975" y="841375"/>
                </a:cubicBezTo>
                <a:cubicBezTo>
                  <a:pt x="563033" y="844550"/>
                  <a:pt x="563294" y="848115"/>
                  <a:pt x="565150" y="850900"/>
                </a:cubicBezTo>
                <a:lnTo>
                  <a:pt x="571500" y="860425"/>
                </a:lnTo>
                <a:cubicBezTo>
                  <a:pt x="570442" y="863600"/>
                  <a:pt x="569822" y="866957"/>
                  <a:pt x="568325" y="869950"/>
                </a:cubicBezTo>
                <a:cubicBezTo>
                  <a:pt x="566618" y="873363"/>
                  <a:pt x="562292" y="875672"/>
                  <a:pt x="561975" y="879475"/>
                </a:cubicBezTo>
                <a:cubicBezTo>
                  <a:pt x="560476" y="897468"/>
                  <a:pt x="560796" y="908322"/>
                  <a:pt x="574675" y="917575"/>
                </a:cubicBezTo>
                <a:cubicBezTo>
                  <a:pt x="577460" y="919431"/>
                  <a:pt x="581025" y="919692"/>
                  <a:pt x="584200" y="920750"/>
                </a:cubicBezTo>
                <a:cubicBezTo>
                  <a:pt x="588433" y="919692"/>
                  <a:pt x="593493" y="920301"/>
                  <a:pt x="596900" y="917575"/>
                </a:cubicBezTo>
                <a:cubicBezTo>
                  <a:pt x="599513" y="915484"/>
                  <a:pt x="598578" y="911043"/>
                  <a:pt x="600075" y="908050"/>
                </a:cubicBezTo>
                <a:cubicBezTo>
                  <a:pt x="601782" y="904637"/>
                  <a:pt x="604875" y="902012"/>
                  <a:pt x="606425" y="898525"/>
                </a:cubicBezTo>
                <a:cubicBezTo>
                  <a:pt x="609143" y="892408"/>
                  <a:pt x="612775" y="879475"/>
                  <a:pt x="612775" y="879475"/>
                </a:cubicBezTo>
                <a:cubicBezTo>
                  <a:pt x="617008" y="880533"/>
                  <a:pt x="621279" y="881451"/>
                  <a:pt x="625475" y="882650"/>
                </a:cubicBezTo>
                <a:cubicBezTo>
                  <a:pt x="628693" y="883569"/>
                  <a:pt x="631753" y="885013"/>
                  <a:pt x="635000" y="885825"/>
                </a:cubicBezTo>
                <a:cubicBezTo>
                  <a:pt x="640235" y="887134"/>
                  <a:pt x="645669" y="887580"/>
                  <a:pt x="650875" y="889000"/>
                </a:cubicBezTo>
                <a:cubicBezTo>
                  <a:pt x="657333" y="890761"/>
                  <a:pt x="669925" y="895350"/>
                  <a:pt x="669925" y="895350"/>
                </a:cubicBezTo>
                <a:cubicBezTo>
                  <a:pt x="678115" y="894180"/>
                  <a:pt x="692809" y="893433"/>
                  <a:pt x="701675" y="889000"/>
                </a:cubicBezTo>
                <a:cubicBezTo>
                  <a:pt x="713499" y="883088"/>
                  <a:pt x="710192" y="881902"/>
                  <a:pt x="720725" y="873125"/>
                </a:cubicBezTo>
                <a:cubicBezTo>
                  <a:pt x="723656" y="870682"/>
                  <a:pt x="727075" y="868892"/>
                  <a:pt x="730250" y="866775"/>
                </a:cubicBezTo>
                <a:lnTo>
                  <a:pt x="768350" y="879475"/>
                </a:lnTo>
                <a:lnTo>
                  <a:pt x="787400" y="885825"/>
                </a:lnTo>
                <a:cubicBezTo>
                  <a:pt x="790575" y="886883"/>
                  <a:pt x="794140" y="887144"/>
                  <a:pt x="796925" y="889000"/>
                </a:cubicBezTo>
                <a:lnTo>
                  <a:pt x="806450" y="895350"/>
                </a:lnTo>
                <a:cubicBezTo>
                  <a:pt x="788988" y="906992"/>
                  <a:pt x="803804" y="895350"/>
                  <a:pt x="790575" y="911225"/>
                </a:cubicBezTo>
                <a:cubicBezTo>
                  <a:pt x="787700" y="914674"/>
                  <a:pt x="783807" y="917206"/>
                  <a:pt x="781050" y="920750"/>
                </a:cubicBezTo>
                <a:cubicBezTo>
                  <a:pt x="776365" y="926774"/>
                  <a:pt x="772583" y="933450"/>
                  <a:pt x="768350" y="939800"/>
                </a:cubicBezTo>
                <a:lnTo>
                  <a:pt x="762000" y="949325"/>
                </a:lnTo>
                <a:cubicBezTo>
                  <a:pt x="763058" y="962025"/>
                  <a:pt x="766859" y="974793"/>
                  <a:pt x="765175" y="987425"/>
                </a:cubicBezTo>
                <a:cubicBezTo>
                  <a:pt x="764582" y="991876"/>
                  <a:pt x="757831" y="993025"/>
                  <a:pt x="755650" y="996950"/>
                </a:cubicBezTo>
                <a:cubicBezTo>
                  <a:pt x="752399" y="1002801"/>
                  <a:pt x="749300" y="1016000"/>
                  <a:pt x="749300" y="1016000"/>
                </a:cubicBezTo>
                <a:cubicBezTo>
                  <a:pt x="748242" y="1023408"/>
                  <a:pt x="746699" y="1030763"/>
                  <a:pt x="746125" y="1038225"/>
                </a:cubicBezTo>
                <a:cubicBezTo>
                  <a:pt x="741187" y="1102421"/>
                  <a:pt x="762317" y="1092094"/>
                  <a:pt x="733425" y="1101725"/>
                </a:cubicBezTo>
                <a:cubicBezTo>
                  <a:pt x="731308" y="1104900"/>
                  <a:pt x="729773" y="1108552"/>
                  <a:pt x="727075" y="1111250"/>
                </a:cubicBezTo>
                <a:cubicBezTo>
                  <a:pt x="719528" y="1118797"/>
                  <a:pt x="707931" y="1120806"/>
                  <a:pt x="698500" y="1123950"/>
                </a:cubicBezTo>
                <a:cubicBezTo>
                  <a:pt x="675662" y="1131563"/>
                  <a:pt x="704182" y="1122327"/>
                  <a:pt x="676275" y="1130300"/>
                </a:cubicBezTo>
                <a:cubicBezTo>
                  <a:pt x="673057" y="1131219"/>
                  <a:pt x="669925" y="1132417"/>
                  <a:pt x="666750" y="1133475"/>
                </a:cubicBezTo>
                <a:cubicBezTo>
                  <a:pt x="649817" y="1158875"/>
                  <a:pt x="672042" y="1128183"/>
                  <a:pt x="650875" y="1149350"/>
                </a:cubicBezTo>
                <a:cubicBezTo>
                  <a:pt x="648177" y="1152048"/>
                  <a:pt x="648111" y="1157571"/>
                  <a:pt x="644525" y="1158875"/>
                </a:cubicBezTo>
                <a:cubicBezTo>
                  <a:pt x="635518" y="1162150"/>
                  <a:pt x="625460" y="1160861"/>
                  <a:pt x="615950" y="1162050"/>
                </a:cubicBezTo>
                <a:cubicBezTo>
                  <a:pt x="608524" y="1162978"/>
                  <a:pt x="601063" y="1163757"/>
                  <a:pt x="593725" y="1165225"/>
                </a:cubicBezTo>
                <a:cubicBezTo>
                  <a:pt x="585167" y="1166937"/>
                  <a:pt x="576604" y="1168815"/>
                  <a:pt x="568325" y="1171575"/>
                </a:cubicBezTo>
                <a:lnTo>
                  <a:pt x="549275" y="1177925"/>
                </a:lnTo>
                <a:cubicBezTo>
                  <a:pt x="546100" y="1178983"/>
                  <a:pt x="542997" y="1180288"/>
                  <a:pt x="539750" y="1181100"/>
                </a:cubicBezTo>
                <a:cubicBezTo>
                  <a:pt x="520805" y="1185836"/>
                  <a:pt x="531354" y="1183558"/>
                  <a:pt x="508000" y="1187450"/>
                </a:cubicBezTo>
                <a:cubicBezTo>
                  <a:pt x="501650" y="1186392"/>
                  <a:pt x="495195" y="1185836"/>
                  <a:pt x="488950" y="1184275"/>
                </a:cubicBezTo>
                <a:cubicBezTo>
                  <a:pt x="482456" y="1182652"/>
                  <a:pt x="469900" y="1177925"/>
                  <a:pt x="469900" y="1177925"/>
                </a:cubicBezTo>
                <a:cubicBezTo>
                  <a:pt x="463550" y="1178983"/>
                  <a:pt x="457134" y="1179703"/>
                  <a:pt x="450850" y="1181100"/>
                </a:cubicBezTo>
                <a:cubicBezTo>
                  <a:pt x="447583" y="1181826"/>
                  <a:pt x="443270" y="1181552"/>
                  <a:pt x="441325" y="1184275"/>
                </a:cubicBezTo>
                <a:cubicBezTo>
                  <a:pt x="437434" y="1189722"/>
                  <a:pt x="437092" y="1196975"/>
                  <a:pt x="434975" y="1203325"/>
                </a:cubicBezTo>
                <a:cubicBezTo>
                  <a:pt x="430593" y="1216470"/>
                  <a:pt x="433656" y="1210065"/>
                  <a:pt x="425450" y="1222375"/>
                </a:cubicBezTo>
                <a:cubicBezTo>
                  <a:pt x="419100" y="1216025"/>
                  <a:pt x="411381" y="1210797"/>
                  <a:pt x="406400" y="1203325"/>
                </a:cubicBezTo>
                <a:lnTo>
                  <a:pt x="393700" y="1184275"/>
                </a:lnTo>
                <a:cubicBezTo>
                  <a:pt x="369759" y="1192255"/>
                  <a:pt x="399269" y="1181490"/>
                  <a:pt x="374650" y="1193800"/>
                </a:cubicBezTo>
                <a:cubicBezTo>
                  <a:pt x="371657" y="1195297"/>
                  <a:pt x="368300" y="1195917"/>
                  <a:pt x="365125" y="1196975"/>
                </a:cubicBezTo>
                <a:cubicBezTo>
                  <a:pt x="357717" y="1195917"/>
                  <a:pt x="350192" y="1195483"/>
                  <a:pt x="342900" y="1193800"/>
                </a:cubicBezTo>
                <a:cubicBezTo>
                  <a:pt x="336378" y="1192295"/>
                  <a:pt x="323850" y="1187450"/>
                  <a:pt x="323850" y="1187450"/>
                </a:cubicBezTo>
                <a:cubicBezTo>
                  <a:pt x="320675" y="1184275"/>
                  <a:pt x="317200" y="1181374"/>
                  <a:pt x="314325" y="1177925"/>
                </a:cubicBezTo>
                <a:cubicBezTo>
                  <a:pt x="311882" y="1174994"/>
                  <a:pt x="310673" y="1171098"/>
                  <a:pt x="307975" y="1168400"/>
                </a:cubicBezTo>
                <a:cubicBezTo>
                  <a:pt x="305277" y="1165702"/>
                  <a:pt x="301381" y="1164493"/>
                  <a:pt x="298450" y="1162050"/>
                </a:cubicBezTo>
                <a:cubicBezTo>
                  <a:pt x="295001" y="1159175"/>
                  <a:pt x="292100" y="1155700"/>
                  <a:pt x="288925" y="1152525"/>
                </a:cubicBezTo>
                <a:cubicBezTo>
                  <a:pt x="285750" y="1153583"/>
                  <a:pt x="282507" y="1156943"/>
                  <a:pt x="279400" y="1155700"/>
                </a:cubicBezTo>
                <a:cubicBezTo>
                  <a:pt x="275857" y="1154283"/>
                  <a:pt x="274390" y="1149748"/>
                  <a:pt x="273050" y="1146175"/>
                </a:cubicBezTo>
                <a:cubicBezTo>
                  <a:pt x="271155" y="1141122"/>
                  <a:pt x="271184" y="1135535"/>
                  <a:pt x="269875" y="1130300"/>
                </a:cubicBezTo>
                <a:cubicBezTo>
                  <a:pt x="267957" y="1122629"/>
                  <a:pt x="265475" y="1114939"/>
                  <a:pt x="257175" y="1111250"/>
                </a:cubicBezTo>
                <a:cubicBezTo>
                  <a:pt x="251292" y="1108635"/>
                  <a:pt x="244409" y="1109472"/>
                  <a:pt x="238125" y="1108075"/>
                </a:cubicBezTo>
                <a:cubicBezTo>
                  <a:pt x="234858" y="1107349"/>
                  <a:pt x="231775" y="1105958"/>
                  <a:pt x="228600" y="1104900"/>
                </a:cubicBezTo>
                <a:cubicBezTo>
                  <a:pt x="224367" y="1105958"/>
                  <a:pt x="220096" y="1106876"/>
                  <a:pt x="215900" y="1108075"/>
                </a:cubicBezTo>
                <a:cubicBezTo>
                  <a:pt x="212682" y="1108994"/>
                  <a:pt x="209722" y="1111250"/>
                  <a:pt x="206375" y="1111250"/>
                </a:cubicBezTo>
                <a:cubicBezTo>
                  <a:pt x="202011" y="1111250"/>
                  <a:pt x="197908" y="1107017"/>
                  <a:pt x="193675" y="1108075"/>
                </a:cubicBezTo>
                <a:cubicBezTo>
                  <a:pt x="191622" y="1108588"/>
                  <a:pt x="190500" y="1105429"/>
                  <a:pt x="190500" y="1101725"/>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68" name="Google Shape;1668;p75"/>
          <p:cNvSpPr/>
          <p:nvPr/>
        </p:nvSpPr>
        <p:spPr>
          <a:xfrm rot="444951">
            <a:off x="5014999" y="5348540"/>
            <a:ext cx="514366" cy="419860"/>
          </a:xfrm>
          <a:custGeom>
            <a:avLst/>
            <a:gdLst/>
            <a:ahLst/>
            <a:cxnLst/>
            <a:rect l="l" t="t" r="r" b="b"/>
            <a:pathLst>
              <a:path w="647700" h="527050" extrusionOk="0">
                <a:moveTo>
                  <a:pt x="0" y="3175"/>
                </a:moveTo>
                <a:cubicBezTo>
                  <a:pt x="1058" y="12700"/>
                  <a:pt x="1295" y="22352"/>
                  <a:pt x="3175" y="31750"/>
                </a:cubicBezTo>
                <a:cubicBezTo>
                  <a:pt x="4488" y="38314"/>
                  <a:pt x="9525" y="50800"/>
                  <a:pt x="9525" y="50800"/>
                </a:cubicBezTo>
                <a:cubicBezTo>
                  <a:pt x="1795" y="73990"/>
                  <a:pt x="4798" y="63356"/>
                  <a:pt x="0" y="82550"/>
                </a:cubicBezTo>
                <a:cubicBezTo>
                  <a:pt x="3879" y="101946"/>
                  <a:pt x="1118" y="103404"/>
                  <a:pt x="22225" y="117475"/>
                </a:cubicBezTo>
                <a:lnTo>
                  <a:pt x="41275" y="130175"/>
                </a:lnTo>
                <a:cubicBezTo>
                  <a:pt x="57688" y="154794"/>
                  <a:pt x="56388" y="141985"/>
                  <a:pt x="47625" y="168275"/>
                </a:cubicBezTo>
                <a:lnTo>
                  <a:pt x="44450" y="177800"/>
                </a:lnTo>
                <a:lnTo>
                  <a:pt x="41275" y="187325"/>
                </a:lnTo>
                <a:cubicBezTo>
                  <a:pt x="43392" y="193675"/>
                  <a:pt x="43912" y="200806"/>
                  <a:pt x="47625" y="206375"/>
                </a:cubicBezTo>
                <a:lnTo>
                  <a:pt x="66675" y="234950"/>
                </a:lnTo>
                <a:lnTo>
                  <a:pt x="73025" y="244475"/>
                </a:lnTo>
                <a:cubicBezTo>
                  <a:pt x="75142" y="247650"/>
                  <a:pt x="76677" y="251302"/>
                  <a:pt x="79375" y="254000"/>
                </a:cubicBezTo>
                <a:cubicBezTo>
                  <a:pt x="107202" y="281827"/>
                  <a:pt x="73148" y="246528"/>
                  <a:pt x="95250" y="273050"/>
                </a:cubicBezTo>
                <a:cubicBezTo>
                  <a:pt x="104382" y="284008"/>
                  <a:pt x="112125" y="285576"/>
                  <a:pt x="117475" y="301625"/>
                </a:cubicBezTo>
                <a:cubicBezTo>
                  <a:pt x="118533" y="304800"/>
                  <a:pt x="119153" y="308157"/>
                  <a:pt x="120650" y="311150"/>
                </a:cubicBezTo>
                <a:cubicBezTo>
                  <a:pt x="122357" y="314563"/>
                  <a:pt x="125450" y="317188"/>
                  <a:pt x="127000" y="320675"/>
                </a:cubicBezTo>
                <a:cubicBezTo>
                  <a:pt x="129718" y="326792"/>
                  <a:pt x="131233" y="333375"/>
                  <a:pt x="133350" y="339725"/>
                </a:cubicBezTo>
                <a:lnTo>
                  <a:pt x="136525" y="349250"/>
                </a:lnTo>
                <a:cubicBezTo>
                  <a:pt x="137583" y="352425"/>
                  <a:pt x="139044" y="355493"/>
                  <a:pt x="139700" y="358775"/>
                </a:cubicBezTo>
                <a:cubicBezTo>
                  <a:pt x="140758" y="364067"/>
                  <a:pt x="142162" y="369301"/>
                  <a:pt x="142875" y="374650"/>
                </a:cubicBezTo>
                <a:cubicBezTo>
                  <a:pt x="148556" y="417255"/>
                  <a:pt x="143402" y="393949"/>
                  <a:pt x="149225" y="431800"/>
                </a:cubicBezTo>
                <a:cubicBezTo>
                  <a:pt x="150837" y="442280"/>
                  <a:pt x="153047" y="450262"/>
                  <a:pt x="155575" y="460375"/>
                </a:cubicBezTo>
                <a:cubicBezTo>
                  <a:pt x="154356" y="467692"/>
                  <a:pt x="153133" y="481134"/>
                  <a:pt x="149225" y="488950"/>
                </a:cubicBezTo>
                <a:cubicBezTo>
                  <a:pt x="147518" y="492363"/>
                  <a:pt x="144992" y="495300"/>
                  <a:pt x="142875" y="498475"/>
                </a:cubicBezTo>
                <a:cubicBezTo>
                  <a:pt x="143933" y="504825"/>
                  <a:pt x="143171" y="511767"/>
                  <a:pt x="146050" y="517525"/>
                </a:cubicBezTo>
                <a:cubicBezTo>
                  <a:pt x="149182" y="523790"/>
                  <a:pt x="163335" y="525815"/>
                  <a:pt x="168275" y="527050"/>
                </a:cubicBezTo>
                <a:cubicBezTo>
                  <a:pt x="171450" y="525992"/>
                  <a:pt x="174874" y="525500"/>
                  <a:pt x="177800" y="523875"/>
                </a:cubicBezTo>
                <a:cubicBezTo>
                  <a:pt x="184471" y="520169"/>
                  <a:pt x="196850" y="511175"/>
                  <a:pt x="196850" y="511175"/>
                </a:cubicBezTo>
                <a:cubicBezTo>
                  <a:pt x="198083" y="507477"/>
                  <a:pt x="201759" y="493664"/>
                  <a:pt x="206375" y="492125"/>
                </a:cubicBezTo>
                <a:cubicBezTo>
                  <a:pt x="210515" y="490745"/>
                  <a:pt x="214879" y="494101"/>
                  <a:pt x="219075" y="495300"/>
                </a:cubicBezTo>
                <a:cubicBezTo>
                  <a:pt x="241855" y="501809"/>
                  <a:pt x="212200" y="495195"/>
                  <a:pt x="244475" y="501650"/>
                </a:cubicBezTo>
                <a:cubicBezTo>
                  <a:pt x="252665" y="500480"/>
                  <a:pt x="267359" y="499733"/>
                  <a:pt x="276225" y="495300"/>
                </a:cubicBezTo>
                <a:cubicBezTo>
                  <a:pt x="300844" y="482990"/>
                  <a:pt x="271334" y="493755"/>
                  <a:pt x="295275" y="485775"/>
                </a:cubicBezTo>
                <a:cubicBezTo>
                  <a:pt x="300567" y="486833"/>
                  <a:pt x="305944" y="487530"/>
                  <a:pt x="311150" y="488950"/>
                </a:cubicBezTo>
                <a:cubicBezTo>
                  <a:pt x="317608" y="490711"/>
                  <a:pt x="323574" y="494353"/>
                  <a:pt x="330200" y="495300"/>
                </a:cubicBezTo>
                <a:cubicBezTo>
                  <a:pt x="363997" y="500128"/>
                  <a:pt x="344972" y="497797"/>
                  <a:pt x="387350" y="501650"/>
                </a:cubicBezTo>
                <a:cubicBezTo>
                  <a:pt x="395545" y="504382"/>
                  <a:pt x="403993" y="508948"/>
                  <a:pt x="412750" y="501650"/>
                </a:cubicBezTo>
                <a:cubicBezTo>
                  <a:pt x="416102" y="498856"/>
                  <a:pt x="414206" y="492961"/>
                  <a:pt x="415925" y="488950"/>
                </a:cubicBezTo>
                <a:cubicBezTo>
                  <a:pt x="417428" y="485443"/>
                  <a:pt x="419295" y="481809"/>
                  <a:pt x="422275" y="479425"/>
                </a:cubicBezTo>
                <a:cubicBezTo>
                  <a:pt x="424888" y="477334"/>
                  <a:pt x="428807" y="477747"/>
                  <a:pt x="431800" y="476250"/>
                </a:cubicBezTo>
                <a:cubicBezTo>
                  <a:pt x="435213" y="474543"/>
                  <a:pt x="438150" y="472017"/>
                  <a:pt x="441325" y="469900"/>
                </a:cubicBezTo>
                <a:lnTo>
                  <a:pt x="460375" y="476250"/>
                </a:lnTo>
                <a:cubicBezTo>
                  <a:pt x="463550" y="477308"/>
                  <a:pt x="467115" y="477569"/>
                  <a:pt x="469900" y="479425"/>
                </a:cubicBezTo>
                <a:cubicBezTo>
                  <a:pt x="473075" y="481542"/>
                  <a:pt x="475938" y="484225"/>
                  <a:pt x="479425" y="485775"/>
                </a:cubicBezTo>
                <a:cubicBezTo>
                  <a:pt x="485542" y="488493"/>
                  <a:pt x="498475" y="492125"/>
                  <a:pt x="498475" y="492125"/>
                </a:cubicBezTo>
                <a:cubicBezTo>
                  <a:pt x="502708" y="491067"/>
                  <a:pt x="506979" y="490149"/>
                  <a:pt x="511175" y="488950"/>
                </a:cubicBezTo>
                <a:cubicBezTo>
                  <a:pt x="514393" y="488031"/>
                  <a:pt x="517353" y="485775"/>
                  <a:pt x="520700" y="485775"/>
                </a:cubicBezTo>
                <a:cubicBezTo>
                  <a:pt x="525064" y="485775"/>
                  <a:pt x="529167" y="487892"/>
                  <a:pt x="533400" y="488950"/>
                </a:cubicBezTo>
                <a:cubicBezTo>
                  <a:pt x="534458" y="470958"/>
                  <a:pt x="534244" y="452846"/>
                  <a:pt x="536575" y="434975"/>
                </a:cubicBezTo>
                <a:cubicBezTo>
                  <a:pt x="537441" y="428338"/>
                  <a:pt x="540808" y="422275"/>
                  <a:pt x="542925" y="415925"/>
                </a:cubicBezTo>
                <a:cubicBezTo>
                  <a:pt x="543983" y="412750"/>
                  <a:pt x="542925" y="407458"/>
                  <a:pt x="546100" y="406400"/>
                </a:cubicBezTo>
                <a:lnTo>
                  <a:pt x="555625" y="403225"/>
                </a:lnTo>
                <a:cubicBezTo>
                  <a:pt x="557742" y="400050"/>
                  <a:pt x="560425" y="397187"/>
                  <a:pt x="561975" y="393700"/>
                </a:cubicBezTo>
                <a:cubicBezTo>
                  <a:pt x="564693" y="387583"/>
                  <a:pt x="562756" y="378363"/>
                  <a:pt x="568325" y="374650"/>
                </a:cubicBezTo>
                <a:cubicBezTo>
                  <a:pt x="571500" y="372533"/>
                  <a:pt x="574363" y="369850"/>
                  <a:pt x="577850" y="368300"/>
                </a:cubicBezTo>
                <a:cubicBezTo>
                  <a:pt x="583967" y="365582"/>
                  <a:pt x="596900" y="361950"/>
                  <a:pt x="596900" y="361950"/>
                </a:cubicBezTo>
                <a:cubicBezTo>
                  <a:pt x="611821" y="347029"/>
                  <a:pt x="603934" y="356161"/>
                  <a:pt x="619125" y="333375"/>
                </a:cubicBezTo>
                <a:cubicBezTo>
                  <a:pt x="621242" y="330200"/>
                  <a:pt x="624268" y="327470"/>
                  <a:pt x="625475" y="323850"/>
                </a:cubicBezTo>
                <a:cubicBezTo>
                  <a:pt x="627592" y="317500"/>
                  <a:pt x="628112" y="310369"/>
                  <a:pt x="631825" y="304800"/>
                </a:cubicBezTo>
                <a:cubicBezTo>
                  <a:pt x="633942" y="301625"/>
                  <a:pt x="636625" y="298762"/>
                  <a:pt x="638175" y="295275"/>
                </a:cubicBezTo>
                <a:cubicBezTo>
                  <a:pt x="640893" y="289158"/>
                  <a:pt x="642408" y="282575"/>
                  <a:pt x="644525" y="276225"/>
                </a:cubicBezTo>
                <a:lnTo>
                  <a:pt x="647700" y="266700"/>
                </a:lnTo>
                <a:cubicBezTo>
                  <a:pt x="646642" y="225425"/>
                  <a:pt x="646489" y="184117"/>
                  <a:pt x="644525" y="142875"/>
                </a:cubicBezTo>
                <a:cubicBezTo>
                  <a:pt x="644286" y="137853"/>
                  <a:pt x="638483" y="126873"/>
                  <a:pt x="635000" y="123825"/>
                </a:cubicBezTo>
                <a:lnTo>
                  <a:pt x="606425" y="104775"/>
                </a:lnTo>
                <a:cubicBezTo>
                  <a:pt x="594115" y="96569"/>
                  <a:pt x="600520" y="99632"/>
                  <a:pt x="587375" y="95250"/>
                </a:cubicBezTo>
                <a:cubicBezTo>
                  <a:pt x="575642" y="77651"/>
                  <a:pt x="587738" y="91571"/>
                  <a:pt x="571500" y="82550"/>
                </a:cubicBezTo>
                <a:lnTo>
                  <a:pt x="542925" y="63500"/>
                </a:lnTo>
                <a:cubicBezTo>
                  <a:pt x="539750" y="61383"/>
                  <a:pt x="537020" y="58357"/>
                  <a:pt x="533400" y="57150"/>
                </a:cubicBezTo>
                <a:lnTo>
                  <a:pt x="504825" y="47625"/>
                </a:lnTo>
                <a:lnTo>
                  <a:pt x="495300" y="44450"/>
                </a:lnTo>
                <a:cubicBezTo>
                  <a:pt x="492125" y="43392"/>
                  <a:pt x="489022" y="42087"/>
                  <a:pt x="485775" y="41275"/>
                </a:cubicBezTo>
                <a:cubicBezTo>
                  <a:pt x="475662" y="38747"/>
                  <a:pt x="467680" y="36537"/>
                  <a:pt x="457200" y="34925"/>
                </a:cubicBezTo>
                <a:cubicBezTo>
                  <a:pt x="448767" y="33628"/>
                  <a:pt x="440216" y="33153"/>
                  <a:pt x="431800" y="31750"/>
                </a:cubicBezTo>
                <a:cubicBezTo>
                  <a:pt x="427496" y="31033"/>
                  <a:pt x="423360" y="29522"/>
                  <a:pt x="419100" y="28575"/>
                </a:cubicBezTo>
                <a:cubicBezTo>
                  <a:pt x="413832" y="27404"/>
                  <a:pt x="408431" y="26820"/>
                  <a:pt x="403225" y="25400"/>
                </a:cubicBezTo>
                <a:cubicBezTo>
                  <a:pt x="383322" y="19972"/>
                  <a:pt x="380985" y="15873"/>
                  <a:pt x="358775" y="12700"/>
                </a:cubicBezTo>
                <a:cubicBezTo>
                  <a:pt x="351367" y="11642"/>
                  <a:pt x="343932" y="10755"/>
                  <a:pt x="336550" y="9525"/>
                </a:cubicBezTo>
                <a:cubicBezTo>
                  <a:pt x="331227" y="8638"/>
                  <a:pt x="326009" y="7171"/>
                  <a:pt x="320675" y="6350"/>
                </a:cubicBezTo>
                <a:cubicBezTo>
                  <a:pt x="312242" y="5053"/>
                  <a:pt x="303742" y="4233"/>
                  <a:pt x="295275" y="3175"/>
                </a:cubicBezTo>
                <a:cubicBezTo>
                  <a:pt x="281517" y="4233"/>
                  <a:pt x="267630" y="4198"/>
                  <a:pt x="254000" y="6350"/>
                </a:cubicBezTo>
                <a:cubicBezTo>
                  <a:pt x="212974" y="12828"/>
                  <a:pt x="257321" y="11593"/>
                  <a:pt x="215900" y="25400"/>
                </a:cubicBezTo>
                <a:cubicBezTo>
                  <a:pt x="212725" y="26458"/>
                  <a:pt x="209368" y="27078"/>
                  <a:pt x="206375" y="28575"/>
                </a:cubicBezTo>
                <a:cubicBezTo>
                  <a:pt x="202962" y="30282"/>
                  <a:pt x="200568" y="34067"/>
                  <a:pt x="196850" y="34925"/>
                </a:cubicBezTo>
                <a:cubicBezTo>
                  <a:pt x="186486" y="37317"/>
                  <a:pt x="175683" y="37042"/>
                  <a:pt x="165100" y="38100"/>
                </a:cubicBezTo>
                <a:cubicBezTo>
                  <a:pt x="161925" y="39158"/>
                  <a:pt x="158922" y="41275"/>
                  <a:pt x="155575" y="41275"/>
                </a:cubicBezTo>
                <a:cubicBezTo>
                  <a:pt x="151211" y="41275"/>
                  <a:pt x="147055" y="39354"/>
                  <a:pt x="142875" y="38100"/>
                </a:cubicBezTo>
                <a:cubicBezTo>
                  <a:pt x="136464" y="36177"/>
                  <a:pt x="130175" y="33867"/>
                  <a:pt x="123825" y="31750"/>
                </a:cubicBezTo>
                <a:cubicBezTo>
                  <a:pt x="120650" y="30692"/>
                  <a:pt x="117085" y="30431"/>
                  <a:pt x="114300" y="28575"/>
                </a:cubicBezTo>
                <a:cubicBezTo>
                  <a:pt x="111125" y="26458"/>
                  <a:pt x="108188" y="23932"/>
                  <a:pt x="104775" y="22225"/>
                </a:cubicBezTo>
                <a:cubicBezTo>
                  <a:pt x="101782" y="20728"/>
                  <a:pt x="98243" y="20547"/>
                  <a:pt x="95250" y="19050"/>
                </a:cubicBezTo>
                <a:cubicBezTo>
                  <a:pt x="91837" y="17343"/>
                  <a:pt x="89311" y="14004"/>
                  <a:pt x="85725" y="12700"/>
                </a:cubicBezTo>
                <a:cubicBezTo>
                  <a:pt x="77523" y="9718"/>
                  <a:pt x="68604" y="9110"/>
                  <a:pt x="60325" y="6350"/>
                </a:cubicBezTo>
                <a:cubicBezTo>
                  <a:pt x="53975" y="4233"/>
                  <a:pt x="47968" y="0"/>
                  <a:pt x="41275" y="0"/>
                </a:cubicBezTo>
                <a:lnTo>
                  <a:pt x="0" y="3175"/>
                </a:ln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69" name="Google Shape;1669;p75"/>
          <p:cNvSpPr/>
          <p:nvPr/>
        </p:nvSpPr>
        <p:spPr>
          <a:xfrm rot="444951">
            <a:off x="5761851" y="5212202"/>
            <a:ext cx="668201" cy="1268266"/>
          </a:xfrm>
          <a:custGeom>
            <a:avLst/>
            <a:gdLst/>
            <a:ahLst/>
            <a:cxnLst/>
            <a:rect l="l" t="t" r="r" b="b"/>
            <a:pathLst>
              <a:path w="841412" h="1597025" extrusionOk="0">
                <a:moveTo>
                  <a:pt x="215937" y="41275"/>
                </a:moveTo>
                <a:cubicBezTo>
                  <a:pt x="210646" y="42333"/>
                  <a:pt x="211389" y="51743"/>
                  <a:pt x="209587" y="57150"/>
                </a:cubicBezTo>
                <a:cubicBezTo>
                  <a:pt x="201512" y="81376"/>
                  <a:pt x="206260" y="102448"/>
                  <a:pt x="209587" y="130175"/>
                </a:cubicBezTo>
                <a:cubicBezTo>
                  <a:pt x="210384" y="136821"/>
                  <a:pt x="213820" y="142875"/>
                  <a:pt x="215937" y="149225"/>
                </a:cubicBezTo>
                <a:lnTo>
                  <a:pt x="219112" y="158750"/>
                </a:lnTo>
                <a:lnTo>
                  <a:pt x="222287" y="168275"/>
                </a:lnTo>
                <a:lnTo>
                  <a:pt x="225462" y="177800"/>
                </a:lnTo>
                <a:cubicBezTo>
                  <a:pt x="219281" y="196343"/>
                  <a:pt x="227123" y="179314"/>
                  <a:pt x="212762" y="193675"/>
                </a:cubicBezTo>
                <a:cubicBezTo>
                  <a:pt x="198401" y="208036"/>
                  <a:pt x="215430" y="200194"/>
                  <a:pt x="196887" y="206375"/>
                </a:cubicBezTo>
                <a:lnTo>
                  <a:pt x="184187" y="225425"/>
                </a:lnTo>
                <a:cubicBezTo>
                  <a:pt x="182070" y="228600"/>
                  <a:pt x="180535" y="232252"/>
                  <a:pt x="177837" y="234950"/>
                </a:cubicBezTo>
                <a:cubicBezTo>
                  <a:pt x="150010" y="262777"/>
                  <a:pt x="184064" y="227478"/>
                  <a:pt x="161962" y="254000"/>
                </a:cubicBezTo>
                <a:cubicBezTo>
                  <a:pt x="154841" y="262545"/>
                  <a:pt x="150592" y="262915"/>
                  <a:pt x="146087" y="273050"/>
                </a:cubicBezTo>
                <a:cubicBezTo>
                  <a:pt x="143369" y="279167"/>
                  <a:pt x="141854" y="285750"/>
                  <a:pt x="139737" y="292100"/>
                </a:cubicBezTo>
                <a:cubicBezTo>
                  <a:pt x="138679" y="295275"/>
                  <a:pt x="137374" y="298378"/>
                  <a:pt x="136562" y="301625"/>
                </a:cubicBezTo>
                <a:cubicBezTo>
                  <a:pt x="135504" y="305858"/>
                  <a:pt x="136260" y="311041"/>
                  <a:pt x="133387" y="314325"/>
                </a:cubicBezTo>
                <a:cubicBezTo>
                  <a:pt x="128361" y="320068"/>
                  <a:pt x="114337" y="327025"/>
                  <a:pt x="114337" y="327025"/>
                </a:cubicBezTo>
                <a:cubicBezTo>
                  <a:pt x="112220" y="330200"/>
                  <a:pt x="110685" y="333852"/>
                  <a:pt x="107987" y="336550"/>
                </a:cubicBezTo>
                <a:cubicBezTo>
                  <a:pt x="105289" y="339248"/>
                  <a:pt x="100975" y="340028"/>
                  <a:pt x="98462" y="342900"/>
                </a:cubicBezTo>
                <a:cubicBezTo>
                  <a:pt x="93436" y="348643"/>
                  <a:pt x="85762" y="361950"/>
                  <a:pt x="85762" y="361950"/>
                </a:cubicBezTo>
                <a:cubicBezTo>
                  <a:pt x="95825" y="377044"/>
                  <a:pt x="90905" y="367855"/>
                  <a:pt x="98462" y="390525"/>
                </a:cubicBezTo>
                <a:lnTo>
                  <a:pt x="101637" y="400050"/>
                </a:lnTo>
                <a:cubicBezTo>
                  <a:pt x="103503" y="433645"/>
                  <a:pt x="100539" y="445074"/>
                  <a:pt x="107987" y="469900"/>
                </a:cubicBezTo>
                <a:cubicBezTo>
                  <a:pt x="109910" y="476311"/>
                  <a:pt x="112220" y="482600"/>
                  <a:pt x="114337" y="488950"/>
                </a:cubicBezTo>
                <a:lnTo>
                  <a:pt x="117512" y="498475"/>
                </a:lnTo>
                <a:cubicBezTo>
                  <a:pt x="115395" y="511175"/>
                  <a:pt x="112328" y="523753"/>
                  <a:pt x="111162" y="536575"/>
                </a:cubicBezTo>
                <a:cubicBezTo>
                  <a:pt x="110104" y="548217"/>
                  <a:pt x="109499" y="559909"/>
                  <a:pt x="107987" y="571500"/>
                </a:cubicBezTo>
                <a:cubicBezTo>
                  <a:pt x="104132" y="601054"/>
                  <a:pt x="103671" y="601464"/>
                  <a:pt x="98462" y="622300"/>
                </a:cubicBezTo>
                <a:cubicBezTo>
                  <a:pt x="95991" y="619829"/>
                  <a:pt x="84385" y="606978"/>
                  <a:pt x="79412" y="606425"/>
                </a:cubicBezTo>
                <a:cubicBezTo>
                  <a:pt x="73014" y="605714"/>
                  <a:pt x="66712" y="608542"/>
                  <a:pt x="60362" y="609600"/>
                </a:cubicBezTo>
                <a:cubicBezTo>
                  <a:pt x="58245" y="612775"/>
                  <a:pt x="55719" y="615712"/>
                  <a:pt x="54012" y="619125"/>
                </a:cubicBezTo>
                <a:cubicBezTo>
                  <a:pt x="51344" y="624460"/>
                  <a:pt x="49188" y="636264"/>
                  <a:pt x="47662" y="641350"/>
                </a:cubicBezTo>
                <a:lnTo>
                  <a:pt x="38137" y="669925"/>
                </a:lnTo>
                <a:lnTo>
                  <a:pt x="34962" y="679450"/>
                </a:lnTo>
                <a:cubicBezTo>
                  <a:pt x="33904" y="682625"/>
                  <a:pt x="34962" y="687917"/>
                  <a:pt x="31787" y="688975"/>
                </a:cubicBezTo>
                <a:lnTo>
                  <a:pt x="12737" y="695325"/>
                </a:lnTo>
                <a:lnTo>
                  <a:pt x="3212" y="698500"/>
                </a:lnTo>
                <a:cubicBezTo>
                  <a:pt x="2154" y="701675"/>
                  <a:pt x="-333" y="704699"/>
                  <a:pt x="37" y="708025"/>
                </a:cubicBezTo>
                <a:cubicBezTo>
                  <a:pt x="776" y="714678"/>
                  <a:pt x="4270" y="720725"/>
                  <a:pt x="6387" y="727075"/>
                </a:cubicBezTo>
                <a:cubicBezTo>
                  <a:pt x="7445" y="730250"/>
                  <a:pt x="8750" y="733353"/>
                  <a:pt x="9562" y="736600"/>
                </a:cubicBezTo>
                <a:cubicBezTo>
                  <a:pt x="10620" y="740833"/>
                  <a:pt x="10011" y="745893"/>
                  <a:pt x="12737" y="749300"/>
                </a:cubicBezTo>
                <a:cubicBezTo>
                  <a:pt x="14828" y="751913"/>
                  <a:pt x="18980" y="751819"/>
                  <a:pt x="22262" y="752475"/>
                </a:cubicBezTo>
                <a:cubicBezTo>
                  <a:pt x="29600" y="753943"/>
                  <a:pt x="37079" y="754592"/>
                  <a:pt x="44487" y="755650"/>
                </a:cubicBezTo>
                <a:cubicBezTo>
                  <a:pt x="46604" y="758825"/>
                  <a:pt x="49287" y="761688"/>
                  <a:pt x="50837" y="765175"/>
                </a:cubicBezTo>
                <a:cubicBezTo>
                  <a:pt x="53555" y="771292"/>
                  <a:pt x="55070" y="777875"/>
                  <a:pt x="57187" y="784225"/>
                </a:cubicBezTo>
                <a:cubicBezTo>
                  <a:pt x="60723" y="794832"/>
                  <a:pt x="60879" y="794490"/>
                  <a:pt x="63537" y="806450"/>
                </a:cubicBezTo>
                <a:cubicBezTo>
                  <a:pt x="64708" y="811718"/>
                  <a:pt x="65403" y="817090"/>
                  <a:pt x="66712" y="822325"/>
                </a:cubicBezTo>
                <a:cubicBezTo>
                  <a:pt x="67524" y="825572"/>
                  <a:pt x="68968" y="828632"/>
                  <a:pt x="69887" y="831850"/>
                </a:cubicBezTo>
                <a:cubicBezTo>
                  <a:pt x="79484" y="865439"/>
                  <a:pt x="64322" y="818329"/>
                  <a:pt x="79412" y="863600"/>
                </a:cubicBezTo>
                <a:lnTo>
                  <a:pt x="88937" y="892175"/>
                </a:lnTo>
                <a:lnTo>
                  <a:pt x="92112" y="901700"/>
                </a:lnTo>
                <a:lnTo>
                  <a:pt x="95287" y="911225"/>
                </a:lnTo>
                <a:cubicBezTo>
                  <a:pt x="94229" y="916517"/>
                  <a:pt x="92112" y="921704"/>
                  <a:pt x="92112" y="927100"/>
                </a:cubicBezTo>
                <a:cubicBezTo>
                  <a:pt x="92112" y="935633"/>
                  <a:pt x="93499" y="944157"/>
                  <a:pt x="95287" y="952500"/>
                </a:cubicBezTo>
                <a:cubicBezTo>
                  <a:pt x="96689" y="959045"/>
                  <a:pt x="99520" y="965200"/>
                  <a:pt x="101637" y="971550"/>
                </a:cubicBezTo>
                <a:lnTo>
                  <a:pt x="104812" y="981075"/>
                </a:lnTo>
                <a:cubicBezTo>
                  <a:pt x="115482" y="1013086"/>
                  <a:pt x="99202" y="963433"/>
                  <a:pt x="111162" y="1003300"/>
                </a:cubicBezTo>
                <a:cubicBezTo>
                  <a:pt x="113085" y="1009711"/>
                  <a:pt x="115395" y="1016000"/>
                  <a:pt x="117512" y="1022350"/>
                </a:cubicBezTo>
                <a:lnTo>
                  <a:pt x="120687" y="1031875"/>
                </a:lnTo>
                <a:cubicBezTo>
                  <a:pt x="122779" y="1038150"/>
                  <a:pt x="124617" y="1046449"/>
                  <a:pt x="130212" y="1050925"/>
                </a:cubicBezTo>
                <a:cubicBezTo>
                  <a:pt x="132825" y="1053016"/>
                  <a:pt x="136436" y="1053550"/>
                  <a:pt x="139737" y="1054100"/>
                </a:cubicBezTo>
                <a:cubicBezTo>
                  <a:pt x="149190" y="1055676"/>
                  <a:pt x="158787" y="1056217"/>
                  <a:pt x="168312" y="1057275"/>
                </a:cubicBezTo>
                <a:cubicBezTo>
                  <a:pt x="169370" y="1060450"/>
                  <a:pt x="172545" y="1063625"/>
                  <a:pt x="171487" y="1066800"/>
                </a:cubicBezTo>
                <a:cubicBezTo>
                  <a:pt x="168514" y="1075719"/>
                  <a:pt x="159574" y="1077121"/>
                  <a:pt x="152437" y="1079500"/>
                </a:cubicBezTo>
                <a:cubicBezTo>
                  <a:pt x="167254" y="1101725"/>
                  <a:pt x="158787" y="1094317"/>
                  <a:pt x="174662" y="1104900"/>
                </a:cubicBezTo>
                <a:cubicBezTo>
                  <a:pt x="176779" y="1108075"/>
                  <a:pt x="179305" y="1111012"/>
                  <a:pt x="181012" y="1114425"/>
                </a:cubicBezTo>
                <a:cubicBezTo>
                  <a:pt x="188997" y="1130395"/>
                  <a:pt x="176865" y="1122978"/>
                  <a:pt x="196887" y="1143000"/>
                </a:cubicBezTo>
                <a:cubicBezTo>
                  <a:pt x="224714" y="1170827"/>
                  <a:pt x="189415" y="1136773"/>
                  <a:pt x="215937" y="1158875"/>
                </a:cubicBezTo>
                <a:cubicBezTo>
                  <a:pt x="231792" y="1172088"/>
                  <a:pt x="218248" y="1165995"/>
                  <a:pt x="234987" y="1171575"/>
                </a:cubicBezTo>
                <a:cubicBezTo>
                  <a:pt x="238162" y="1170517"/>
                  <a:pt x="241586" y="1170025"/>
                  <a:pt x="244512" y="1168400"/>
                </a:cubicBezTo>
                <a:cubicBezTo>
                  <a:pt x="251183" y="1164694"/>
                  <a:pt x="263562" y="1155700"/>
                  <a:pt x="263562" y="1155700"/>
                </a:cubicBezTo>
                <a:cubicBezTo>
                  <a:pt x="274920" y="1157972"/>
                  <a:pt x="280787" y="1157050"/>
                  <a:pt x="288962" y="1165225"/>
                </a:cubicBezTo>
                <a:cubicBezTo>
                  <a:pt x="291660" y="1167923"/>
                  <a:pt x="292076" y="1172728"/>
                  <a:pt x="295312" y="1174750"/>
                </a:cubicBezTo>
                <a:cubicBezTo>
                  <a:pt x="300988" y="1178298"/>
                  <a:pt x="314362" y="1181100"/>
                  <a:pt x="314362" y="1181100"/>
                </a:cubicBezTo>
                <a:cubicBezTo>
                  <a:pt x="319654" y="1180042"/>
                  <a:pt x="324863" y="1177436"/>
                  <a:pt x="330237" y="1177925"/>
                </a:cubicBezTo>
                <a:cubicBezTo>
                  <a:pt x="338647" y="1178690"/>
                  <a:pt x="351847" y="1184434"/>
                  <a:pt x="358812" y="1190625"/>
                </a:cubicBezTo>
                <a:cubicBezTo>
                  <a:pt x="365524" y="1196591"/>
                  <a:pt x="377862" y="1209675"/>
                  <a:pt x="377862" y="1209675"/>
                </a:cubicBezTo>
                <a:cubicBezTo>
                  <a:pt x="378920" y="1212850"/>
                  <a:pt x="382982" y="1216477"/>
                  <a:pt x="381037" y="1219200"/>
                </a:cubicBezTo>
                <a:cubicBezTo>
                  <a:pt x="376601" y="1225410"/>
                  <a:pt x="361987" y="1231900"/>
                  <a:pt x="361987" y="1231900"/>
                </a:cubicBezTo>
                <a:cubicBezTo>
                  <a:pt x="354019" y="1255804"/>
                  <a:pt x="357457" y="1241483"/>
                  <a:pt x="361987" y="1289050"/>
                </a:cubicBezTo>
                <a:cubicBezTo>
                  <a:pt x="362597" y="1295459"/>
                  <a:pt x="362686" y="1302158"/>
                  <a:pt x="365162" y="1308100"/>
                </a:cubicBezTo>
                <a:cubicBezTo>
                  <a:pt x="368097" y="1315145"/>
                  <a:pt x="373629" y="1320800"/>
                  <a:pt x="377862" y="1327150"/>
                </a:cubicBezTo>
                <a:cubicBezTo>
                  <a:pt x="386329" y="1339850"/>
                  <a:pt x="381037" y="1334558"/>
                  <a:pt x="393737" y="1343025"/>
                </a:cubicBezTo>
                <a:cubicBezTo>
                  <a:pt x="396912" y="1341967"/>
                  <a:pt x="399915" y="1339850"/>
                  <a:pt x="403262" y="1339850"/>
                </a:cubicBezTo>
                <a:cubicBezTo>
                  <a:pt x="411740" y="1339850"/>
                  <a:pt x="417540" y="1346823"/>
                  <a:pt x="422312" y="1352550"/>
                </a:cubicBezTo>
                <a:cubicBezTo>
                  <a:pt x="424755" y="1355481"/>
                  <a:pt x="426219" y="1359144"/>
                  <a:pt x="428662" y="1362075"/>
                </a:cubicBezTo>
                <a:cubicBezTo>
                  <a:pt x="431537" y="1365524"/>
                  <a:pt x="435430" y="1368056"/>
                  <a:pt x="438187" y="1371600"/>
                </a:cubicBezTo>
                <a:cubicBezTo>
                  <a:pt x="442872" y="1377624"/>
                  <a:pt x="444537" y="1386417"/>
                  <a:pt x="450887" y="1390650"/>
                </a:cubicBezTo>
                <a:cubicBezTo>
                  <a:pt x="454062" y="1392767"/>
                  <a:pt x="456999" y="1395293"/>
                  <a:pt x="460412" y="1397000"/>
                </a:cubicBezTo>
                <a:cubicBezTo>
                  <a:pt x="486702" y="1410145"/>
                  <a:pt x="452165" y="1388327"/>
                  <a:pt x="479462" y="1406525"/>
                </a:cubicBezTo>
                <a:cubicBezTo>
                  <a:pt x="481007" y="1408843"/>
                  <a:pt x="490448" y="1421193"/>
                  <a:pt x="488987" y="1425575"/>
                </a:cubicBezTo>
                <a:cubicBezTo>
                  <a:pt x="486574" y="1432815"/>
                  <a:pt x="478700" y="1437385"/>
                  <a:pt x="476287" y="1444625"/>
                </a:cubicBezTo>
                <a:lnTo>
                  <a:pt x="469937" y="1463675"/>
                </a:lnTo>
                <a:lnTo>
                  <a:pt x="466762" y="1473200"/>
                </a:lnTo>
                <a:cubicBezTo>
                  <a:pt x="467820" y="1478492"/>
                  <a:pt x="466944" y="1484585"/>
                  <a:pt x="469937" y="1489075"/>
                </a:cubicBezTo>
                <a:cubicBezTo>
                  <a:pt x="471793" y="1491860"/>
                  <a:pt x="477095" y="1489883"/>
                  <a:pt x="479462" y="1492250"/>
                </a:cubicBezTo>
                <a:cubicBezTo>
                  <a:pt x="484858" y="1497646"/>
                  <a:pt x="486766" y="1505904"/>
                  <a:pt x="492162" y="1511300"/>
                </a:cubicBezTo>
                <a:cubicBezTo>
                  <a:pt x="495337" y="1514475"/>
                  <a:pt x="498930" y="1517281"/>
                  <a:pt x="501687" y="1520825"/>
                </a:cubicBezTo>
                <a:lnTo>
                  <a:pt x="520737" y="1549400"/>
                </a:lnTo>
                <a:cubicBezTo>
                  <a:pt x="522854" y="1552575"/>
                  <a:pt x="525880" y="1555305"/>
                  <a:pt x="527087" y="1558925"/>
                </a:cubicBezTo>
                <a:cubicBezTo>
                  <a:pt x="529352" y="1565719"/>
                  <a:pt x="530819" y="1572906"/>
                  <a:pt x="536612" y="1577975"/>
                </a:cubicBezTo>
                <a:cubicBezTo>
                  <a:pt x="542355" y="1583001"/>
                  <a:pt x="548422" y="1588262"/>
                  <a:pt x="555662" y="1590675"/>
                </a:cubicBezTo>
                <a:lnTo>
                  <a:pt x="574712" y="1597025"/>
                </a:lnTo>
                <a:cubicBezTo>
                  <a:pt x="580004" y="1595967"/>
                  <a:pt x="585245" y="1594613"/>
                  <a:pt x="590587" y="1593850"/>
                </a:cubicBezTo>
                <a:cubicBezTo>
                  <a:pt x="606218" y="1591617"/>
                  <a:pt x="639578" y="1588819"/>
                  <a:pt x="654087" y="1587500"/>
                </a:cubicBezTo>
                <a:cubicBezTo>
                  <a:pt x="658320" y="1581150"/>
                  <a:pt x="660437" y="1572683"/>
                  <a:pt x="666787" y="1568450"/>
                </a:cubicBezTo>
                <a:cubicBezTo>
                  <a:pt x="676153" y="1562206"/>
                  <a:pt x="678197" y="1561742"/>
                  <a:pt x="685837" y="1552575"/>
                </a:cubicBezTo>
                <a:cubicBezTo>
                  <a:pt x="699066" y="1536700"/>
                  <a:pt x="684250" y="1548342"/>
                  <a:pt x="701712" y="1536700"/>
                </a:cubicBezTo>
                <a:cubicBezTo>
                  <a:pt x="713354" y="1519238"/>
                  <a:pt x="701712" y="1534054"/>
                  <a:pt x="717587" y="1520825"/>
                </a:cubicBezTo>
                <a:cubicBezTo>
                  <a:pt x="742033" y="1500453"/>
                  <a:pt x="712988" y="1520716"/>
                  <a:pt x="736637" y="1504950"/>
                </a:cubicBezTo>
                <a:cubicBezTo>
                  <a:pt x="752403" y="1481301"/>
                  <a:pt x="732140" y="1510346"/>
                  <a:pt x="752512" y="1485900"/>
                </a:cubicBezTo>
                <a:cubicBezTo>
                  <a:pt x="754955" y="1482969"/>
                  <a:pt x="756419" y="1479306"/>
                  <a:pt x="758862" y="1476375"/>
                </a:cubicBezTo>
                <a:cubicBezTo>
                  <a:pt x="761737" y="1472926"/>
                  <a:pt x="765630" y="1470394"/>
                  <a:pt x="768387" y="1466850"/>
                </a:cubicBezTo>
                <a:cubicBezTo>
                  <a:pt x="773072" y="1460826"/>
                  <a:pt x="776854" y="1454150"/>
                  <a:pt x="781087" y="1447800"/>
                </a:cubicBezTo>
                <a:cubicBezTo>
                  <a:pt x="783204" y="1444625"/>
                  <a:pt x="786230" y="1441895"/>
                  <a:pt x="787437" y="1438275"/>
                </a:cubicBezTo>
                <a:lnTo>
                  <a:pt x="793787" y="1419225"/>
                </a:lnTo>
                <a:cubicBezTo>
                  <a:pt x="794845" y="1416050"/>
                  <a:pt x="795106" y="1412485"/>
                  <a:pt x="796962" y="1409700"/>
                </a:cubicBezTo>
                <a:lnTo>
                  <a:pt x="816012" y="1381125"/>
                </a:lnTo>
                <a:cubicBezTo>
                  <a:pt x="818129" y="1377950"/>
                  <a:pt x="819664" y="1374298"/>
                  <a:pt x="822362" y="1371600"/>
                </a:cubicBezTo>
                <a:lnTo>
                  <a:pt x="831887" y="1362075"/>
                </a:lnTo>
                <a:cubicBezTo>
                  <a:pt x="819189" y="1323980"/>
                  <a:pt x="826873" y="1350724"/>
                  <a:pt x="831887" y="1260475"/>
                </a:cubicBezTo>
                <a:cubicBezTo>
                  <a:pt x="833629" y="1229113"/>
                  <a:pt x="834442" y="1248319"/>
                  <a:pt x="838237" y="1225550"/>
                </a:cubicBezTo>
                <a:cubicBezTo>
                  <a:pt x="839640" y="1217134"/>
                  <a:pt x="840354" y="1208617"/>
                  <a:pt x="841412" y="1200150"/>
                </a:cubicBezTo>
                <a:cubicBezTo>
                  <a:pt x="833432" y="1176209"/>
                  <a:pt x="844197" y="1205719"/>
                  <a:pt x="831887" y="1181100"/>
                </a:cubicBezTo>
                <a:cubicBezTo>
                  <a:pt x="830390" y="1178107"/>
                  <a:pt x="830855" y="1174146"/>
                  <a:pt x="828712" y="1171575"/>
                </a:cubicBezTo>
                <a:cubicBezTo>
                  <a:pt x="825324" y="1167510"/>
                  <a:pt x="820347" y="1165085"/>
                  <a:pt x="816012" y="1162050"/>
                </a:cubicBezTo>
                <a:cubicBezTo>
                  <a:pt x="804132" y="1153734"/>
                  <a:pt x="796899" y="1148416"/>
                  <a:pt x="784262" y="1143000"/>
                </a:cubicBezTo>
                <a:cubicBezTo>
                  <a:pt x="781186" y="1141682"/>
                  <a:pt x="777813" y="1141143"/>
                  <a:pt x="774737" y="1139825"/>
                </a:cubicBezTo>
                <a:cubicBezTo>
                  <a:pt x="769186" y="1137446"/>
                  <a:pt x="757460" y="1131523"/>
                  <a:pt x="752512" y="1127125"/>
                </a:cubicBezTo>
                <a:cubicBezTo>
                  <a:pt x="745800" y="1121159"/>
                  <a:pt x="738850" y="1115259"/>
                  <a:pt x="733462" y="1108075"/>
                </a:cubicBezTo>
                <a:cubicBezTo>
                  <a:pt x="702333" y="1066570"/>
                  <a:pt x="740800" y="1118349"/>
                  <a:pt x="717587" y="1085850"/>
                </a:cubicBezTo>
                <a:cubicBezTo>
                  <a:pt x="714511" y="1081544"/>
                  <a:pt x="711237" y="1077383"/>
                  <a:pt x="708062" y="1073150"/>
                </a:cubicBezTo>
                <a:cubicBezTo>
                  <a:pt x="707004" y="1069975"/>
                  <a:pt x="706205" y="1066701"/>
                  <a:pt x="704887" y="1063625"/>
                </a:cubicBezTo>
                <a:cubicBezTo>
                  <a:pt x="703023" y="1059275"/>
                  <a:pt x="700199" y="1055357"/>
                  <a:pt x="698537" y="1050925"/>
                </a:cubicBezTo>
                <a:cubicBezTo>
                  <a:pt x="697005" y="1046839"/>
                  <a:pt x="696276" y="1042492"/>
                  <a:pt x="695362" y="1038225"/>
                </a:cubicBezTo>
                <a:cubicBezTo>
                  <a:pt x="693101" y="1027672"/>
                  <a:pt x="691129" y="1017058"/>
                  <a:pt x="689012" y="1006475"/>
                </a:cubicBezTo>
                <a:lnTo>
                  <a:pt x="685837" y="990600"/>
                </a:lnTo>
                <a:cubicBezTo>
                  <a:pt x="684779" y="985308"/>
                  <a:pt x="684369" y="979845"/>
                  <a:pt x="682662" y="974725"/>
                </a:cubicBezTo>
                <a:cubicBezTo>
                  <a:pt x="677780" y="960080"/>
                  <a:pt x="680143" y="968482"/>
                  <a:pt x="676312" y="949325"/>
                </a:cubicBezTo>
                <a:lnTo>
                  <a:pt x="682662" y="930275"/>
                </a:lnTo>
                <a:cubicBezTo>
                  <a:pt x="683720" y="927100"/>
                  <a:pt x="685025" y="923997"/>
                  <a:pt x="685837" y="920750"/>
                </a:cubicBezTo>
                <a:cubicBezTo>
                  <a:pt x="686895" y="916517"/>
                  <a:pt x="685461" y="910586"/>
                  <a:pt x="689012" y="908050"/>
                </a:cubicBezTo>
                <a:cubicBezTo>
                  <a:pt x="694250" y="904308"/>
                  <a:pt x="701712" y="905933"/>
                  <a:pt x="708062" y="904875"/>
                </a:cubicBezTo>
                <a:cubicBezTo>
                  <a:pt x="709409" y="899486"/>
                  <a:pt x="711882" y="888217"/>
                  <a:pt x="714412" y="882650"/>
                </a:cubicBezTo>
                <a:cubicBezTo>
                  <a:pt x="732158" y="843609"/>
                  <a:pt x="722864" y="869995"/>
                  <a:pt x="730287" y="847725"/>
                </a:cubicBezTo>
                <a:cubicBezTo>
                  <a:pt x="729510" y="843062"/>
                  <a:pt x="727615" y="825587"/>
                  <a:pt x="723937" y="819150"/>
                </a:cubicBezTo>
                <a:cubicBezTo>
                  <a:pt x="707019" y="789543"/>
                  <a:pt x="721557" y="826692"/>
                  <a:pt x="695362" y="787400"/>
                </a:cubicBezTo>
                <a:cubicBezTo>
                  <a:pt x="691129" y="781050"/>
                  <a:pt x="685075" y="775590"/>
                  <a:pt x="682662" y="768350"/>
                </a:cubicBezTo>
                <a:lnTo>
                  <a:pt x="676312" y="749300"/>
                </a:lnTo>
                <a:cubicBezTo>
                  <a:pt x="675254" y="746125"/>
                  <a:pt x="674993" y="742560"/>
                  <a:pt x="673137" y="739775"/>
                </a:cubicBezTo>
                <a:lnTo>
                  <a:pt x="660437" y="720725"/>
                </a:lnTo>
                <a:cubicBezTo>
                  <a:pt x="658320" y="717550"/>
                  <a:pt x="655294" y="714820"/>
                  <a:pt x="654087" y="711200"/>
                </a:cubicBezTo>
                <a:cubicBezTo>
                  <a:pt x="646474" y="688362"/>
                  <a:pt x="655710" y="716882"/>
                  <a:pt x="647737" y="688975"/>
                </a:cubicBezTo>
                <a:cubicBezTo>
                  <a:pt x="646818" y="685757"/>
                  <a:pt x="645620" y="682625"/>
                  <a:pt x="644562" y="679450"/>
                </a:cubicBezTo>
                <a:cubicBezTo>
                  <a:pt x="646679" y="676275"/>
                  <a:pt x="648214" y="672623"/>
                  <a:pt x="650912" y="669925"/>
                </a:cubicBezTo>
                <a:cubicBezTo>
                  <a:pt x="653610" y="667227"/>
                  <a:pt x="658053" y="666555"/>
                  <a:pt x="660437" y="663575"/>
                </a:cubicBezTo>
                <a:cubicBezTo>
                  <a:pt x="662528" y="660962"/>
                  <a:pt x="661756" y="656835"/>
                  <a:pt x="663612" y="654050"/>
                </a:cubicBezTo>
                <a:cubicBezTo>
                  <a:pt x="666103" y="650314"/>
                  <a:pt x="669962" y="647700"/>
                  <a:pt x="673137" y="644525"/>
                </a:cubicBezTo>
                <a:cubicBezTo>
                  <a:pt x="674195" y="641350"/>
                  <a:pt x="675656" y="638282"/>
                  <a:pt x="676312" y="635000"/>
                </a:cubicBezTo>
                <a:cubicBezTo>
                  <a:pt x="677780" y="627662"/>
                  <a:pt x="676448" y="619614"/>
                  <a:pt x="679487" y="612775"/>
                </a:cubicBezTo>
                <a:cubicBezTo>
                  <a:pt x="681037" y="609288"/>
                  <a:pt x="685599" y="608132"/>
                  <a:pt x="689012" y="606425"/>
                </a:cubicBezTo>
                <a:cubicBezTo>
                  <a:pt x="715289" y="593287"/>
                  <a:pt x="678203" y="616720"/>
                  <a:pt x="711237" y="596900"/>
                </a:cubicBezTo>
                <a:cubicBezTo>
                  <a:pt x="717781" y="592973"/>
                  <a:pt x="730287" y="584200"/>
                  <a:pt x="730287" y="584200"/>
                </a:cubicBezTo>
                <a:cubicBezTo>
                  <a:pt x="731345" y="573617"/>
                  <a:pt x="732287" y="563021"/>
                  <a:pt x="733462" y="552450"/>
                </a:cubicBezTo>
                <a:cubicBezTo>
                  <a:pt x="734404" y="543970"/>
                  <a:pt x="733468" y="534972"/>
                  <a:pt x="736637" y="527050"/>
                </a:cubicBezTo>
                <a:cubicBezTo>
                  <a:pt x="738054" y="523507"/>
                  <a:pt x="743231" y="523143"/>
                  <a:pt x="746162" y="520700"/>
                </a:cubicBezTo>
                <a:cubicBezTo>
                  <a:pt x="770608" y="500328"/>
                  <a:pt x="741563" y="520591"/>
                  <a:pt x="765212" y="504825"/>
                </a:cubicBezTo>
                <a:cubicBezTo>
                  <a:pt x="769445" y="498475"/>
                  <a:pt x="776657" y="493303"/>
                  <a:pt x="777912" y="485775"/>
                </a:cubicBezTo>
                <a:cubicBezTo>
                  <a:pt x="780407" y="470806"/>
                  <a:pt x="780473" y="467287"/>
                  <a:pt x="784262" y="454025"/>
                </a:cubicBezTo>
                <a:cubicBezTo>
                  <a:pt x="785181" y="450807"/>
                  <a:pt x="785070" y="446867"/>
                  <a:pt x="787437" y="444500"/>
                </a:cubicBezTo>
                <a:cubicBezTo>
                  <a:pt x="789804" y="442133"/>
                  <a:pt x="793787" y="442383"/>
                  <a:pt x="796962" y="441325"/>
                </a:cubicBezTo>
                <a:cubicBezTo>
                  <a:pt x="799079" y="438150"/>
                  <a:pt x="801605" y="435213"/>
                  <a:pt x="803312" y="431800"/>
                </a:cubicBezTo>
                <a:cubicBezTo>
                  <a:pt x="810075" y="418274"/>
                  <a:pt x="807169" y="400849"/>
                  <a:pt x="803312" y="387350"/>
                </a:cubicBezTo>
                <a:cubicBezTo>
                  <a:pt x="802078" y="383033"/>
                  <a:pt x="796662" y="381274"/>
                  <a:pt x="793787" y="377825"/>
                </a:cubicBezTo>
                <a:cubicBezTo>
                  <a:pt x="791344" y="374894"/>
                  <a:pt x="789880" y="371231"/>
                  <a:pt x="787437" y="368300"/>
                </a:cubicBezTo>
                <a:cubicBezTo>
                  <a:pt x="779797" y="359133"/>
                  <a:pt x="777753" y="358669"/>
                  <a:pt x="768387" y="352425"/>
                </a:cubicBezTo>
                <a:cubicBezTo>
                  <a:pt x="766270" y="349250"/>
                  <a:pt x="763587" y="346387"/>
                  <a:pt x="762037" y="342900"/>
                </a:cubicBezTo>
                <a:cubicBezTo>
                  <a:pt x="759319" y="336783"/>
                  <a:pt x="755687" y="323850"/>
                  <a:pt x="755687" y="323850"/>
                </a:cubicBezTo>
                <a:cubicBezTo>
                  <a:pt x="773885" y="296553"/>
                  <a:pt x="752067" y="331090"/>
                  <a:pt x="765212" y="304800"/>
                </a:cubicBezTo>
                <a:cubicBezTo>
                  <a:pt x="766919" y="301387"/>
                  <a:pt x="769445" y="298450"/>
                  <a:pt x="771562" y="295275"/>
                </a:cubicBezTo>
                <a:cubicBezTo>
                  <a:pt x="770504" y="288925"/>
                  <a:pt x="770423" y="282332"/>
                  <a:pt x="768387" y="276225"/>
                </a:cubicBezTo>
                <a:cubicBezTo>
                  <a:pt x="765307" y="266984"/>
                  <a:pt x="745318" y="251146"/>
                  <a:pt x="742987" y="247650"/>
                </a:cubicBezTo>
                <a:lnTo>
                  <a:pt x="730287" y="228600"/>
                </a:lnTo>
                <a:lnTo>
                  <a:pt x="746162" y="180975"/>
                </a:lnTo>
                <a:lnTo>
                  <a:pt x="749337" y="171450"/>
                </a:lnTo>
                <a:cubicBezTo>
                  <a:pt x="750395" y="168275"/>
                  <a:pt x="751700" y="165172"/>
                  <a:pt x="752512" y="161925"/>
                </a:cubicBezTo>
                <a:cubicBezTo>
                  <a:pt x="753570" y="157692"/>
                  <a:pt x="754433" y="153405"/>
                  <a:pt x="755687" y="149225"/>
                </a:cubicBezTo>
                <a:cubicBezTo>
                  <a:pt x="757610" y="142814"/>
                  <a:pt x="762037" y="130175"/>
                  <a:pt x="762037" y="130175"/>
                </a:cubicBezTo>
                <a:cubicBezTo>
                  <a:pt x="760979" y="127000"/>
                  <a:pt x="759743" y="123879"/>
                  <a:pt x="758862" y="120650"/>
                </a:cubicBezTo>
                <a:cubicBezTo>
                  <a:pt x="756566" y="112230"/>
                  <a:pt x="757353" y="102512"/>
                  <a:pt x="752512" y="95250"/>
                </a:cubicBezTo>
                <a:lnTo>
                  <a:pt x="746162" y="85725"/>
                </a:lnTo>
                <a:lnTo>
                  <a:pt x="755687" y="57150"/>
                </a:lnTo>
                <a:cubicBezTo>
                  <a:pt x="756745" y="53975"/>
                  <a:pt x="758050" y="50872"/>
                  <a:pt x="758862" y="47625"/>
                </a:cubicBezTo>
                <a:lnTo>
                  <a:pt x="762037" y="34925"/>
                </a:lnTo>
                <a:cubicBezTo>
                  <a:pt x="760979" y="30692"/>
                  <a:pt x="759718" y="26504"/>
                  <a:pt x="758862" y="22225"/>
                </a:cubicBezTo>
                <a:cubicBezTo>
                  <a:pt x="757599" y="15912"/>
                  <a:pt x="758881" y="8764"/>
                  <a:pt x="755687" y="3175"/>
                </a:cubicBezTo>
                <a:cubicBezTo>
                  <a:pt x="754027" y="269"/>
                  <a:pt x="749337" y="1058"/>
                  <a:pt x="746162" y="0"/>
                </a:cubicBezTo>
                <a:lnTo>
                  <a:pt x="727112" y="12700"/>
                </a:lnTo>
                <a:cubicBezTo>
                  <a:pt x="723937" y="14817"/>
                  <a:pt x="721207" y="17843"/>
                  <a:pt x="717587" y="19050"/>
                </a:cubicBezTo>
                <a:lnTo>
                  <a:pt x="698537" y="25400"/>
                </a:lnTo>
                <a:cubicBezTo>
                  <a:pt x="695362" y="26458"/>
                  <a:pt x="691797" y="26719"/>
                  <a:pt x="689012" y="28575"/>
                </a:cubicBezTo>
                <a:cubicBezTo>
                  <a:pt x="685837" y="30692"/>
                  <a:pt x="682900" y="33218"/>
                  <a:pt x="679487" y="34925"/>
                </a:cubicBezTo>
                <a:cubicBezTo>
                  <a:pt x="676494" y="36422"/>
                  <a:pt x="672888" y="36475"/>
                  <a:pt x="669962" y="38100"/>
                </a:cubicBezTo>
                <a:cubicBezTo>
                  <a:pt x="663291" y="41806"/>
                  <a:pt x="658152" y="48387"/>
                  <a:pt x="650912" y="50800"/>
                </a:cubicBezTo>
                <a:cubicBezTo>
                  <a:pt x="647737" y="51858"/>
                  <a:pt x="644434" y="52590"/>
                  <a:pt x="641387" y="53975"/>
                </a:cubicBezTo>
                <a:cubicBezTo>
                  <a:pt x="632769" y="57892"/>
                  <a:pt x="624967" y="63682"/>
                  <a:pt x="615987" y="66675"/>
                </a:cubicBezTo>
                <a:cubicBezTo>
                  <a:pt x="609637" y="68792"/>
                  <a:pt x="602506" y="69312"/>
                  <a:pt x="596937" y="73025"/>
                </a:cubicBezTo>
                <a:cubicBezTo>
                  <a:pt x="590587" y="77258"/>
                  <a:pt x="585127" y="83312"/>
                  <a:pt x="577887" y="85725"/>
                </a:cubicBezTo>
                <a:cubicBezTo>
                  <a:pt x="574712" y="86783"/>
                  <a:pt x="571288" y="87275"/>
                  <a:pt x="568362" y="88900"/>
                </a:cubicBezTo>
                <a:cubicBezTo>
                  <a:pt x="561691" y="92606"/>
                  <a:pt x="556552" y="99187"/>
                  <a:pt x="549312" y="101600"/>
                </a:cubicBezTo>
                <a:cubicBezTo>
                  <a:pt x="542962" y="103717"/>
                  <a:pt x="535831" y="104237"/>
                  <a:pt x="530262" y="107950"/>
                </a:cubicBezTo>
                <a:cubicBezTo>
                  <a:pt x="523912" y="112183"/>
                  <a:pt x="518452" y="118237"/>
                  <a:pt x="511212" y="120650"/>
                </a:cubicBezTo>
                <a:cubicBezTo>
                  <a:pt x="508037" y="121708"/>
                  <a:pt x="504613" y="122200"/>
                  <a:pt x="501687" y="123825"/>
                </a:cubicBezTo>
                <a:cubicBezTo>
                  <a:pt x="495016" y="127531"/>
                  <a:pt x="482637" y="136525"/>
                  <a:pt x="482637" y="136525"/>
                </a:cubicBezTo>
                <a:cubicBezTo>
                  <a:pt x="447899" y="124946"/>
                  <a:pt x="500516" y="143413"/>
                  <a:pt x="463587" y="127000"/>
                </a:cubicBezTo>
                <a:cubicBezTo>
                  <a:pt x="457470" y="124282"/>
                  <a:pt x="450106" y="124363"/>
                  <a:pt x="444537" y="120650"/>
                </a:cubicBezTo>
                <a:cubicBezTo>
                  <a:pt x="417240" y="102452"/>
                  <a:pt x="451777" y="124270"/>
                  <a:pt x="425487" y="111125"/>
                </a:cubicBezTo>
                <a:cubicBezTo>
                  <a:pt x="422074" y="109418"/>
                  <a:pt x="419469" y="106278"/>
                  <a:pt x="415962" y="104775"/>
                </a:cubicBezTo>
                <a:cubicBezTo>
                  <a:pt x="401720" y="98671"/>
                  <a:pt x="406094" y="104604"/>
                  <a:pt x="393737" y="98425"/>
                </a:cubicBezTo>
                <a:cubicBezTo>
                  <a:pt x="390324" y="96718"/>
                  <a:pt x="387625" y="93782"/>
                  <a:pt x="384212" y="92075"/>
                </a:cubicBezTo>
                <a:cubicBezTo>
                  <a:pt x="378877" y="89407"/>
                  <a:pt x="367073" y="87251"/>
                  <a:pt x="361987" y="85725"/>
                </a:cubicBezTo>
                <a:cubicBezTo>
                  <a:pt x="355576" y="83802"/>
                  <a:pt x="349287" y="81492"/>
                  <a:pt x="342937" y="79375"/>
                </a:cubicBezTo>
                <a:lnTo>
                  <a:pt x="323887" y="73025"/>
                </a:lnTo>
                <a:cubicBezTo>
                  <a:pt x="320712" y="71967"/>
                  <a:pt x="317609" y="70662"/>
                  <a:pt x="314362" y="69850"/>
                </a:cubicBezTo>
                <a:cubicBezTo>
                  <a:pt x="310129" y="68792"/>
                  <a:pt x="305922" y="67622"/>
                  <a:pt x="301662" y="66675"/>
                </a:cubicBezTo>
                <a:cubicBezTo>
                  <a:pt x="296394" y="65504"/>
                  <a:pt x="291045" y="64713"/>
                  <a:pt x="285787" y="63500"/>
                </a:cubicBezTo>
                <a:cubicBezTo>
                  <a:pt x="277283" y="61538"/>
                  <a:pt x="268666" y="59910"/>
                  <a:pt x="260387" y="57150"/>
                </a:cubicBezTo>
                <a:cubicBezTo>
                  <a:pt x="254037" y="55033"/>
                  <a:pt x="247901" y="52113"/>
                  <a:pt x="241337" y="50800"/>
                </a:cubicBezTo>
                <a:cubicBezTo>
                  <a:pt x="224424" y="47417"/>
                  <a:pt x="221228" y="40217"/>
                  <a:pt x="215937" y="41275"/>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70" name="Google Shape;1670;p75"/>
          <p:cNvSpPr/>
          <p:nvPr/>
        </p:nvSpPr>
        <p:spPr>
          <a:xfrm rot="444951">
            <a:off x="4697984" y="5694589"/>
            <a:ext cx="1187817" cy="763985"/>
          </a:xfrm>
          <a:custGeom>
            <a:avLst/>
            <a:gdLst/>
            <a:ahLst/>
            <a:cxnLst/>
            <a:rect l="l" t="t" r="r" b="b"/>
            <a:pathLst>
              <a:path w="1495722" h="962025" extrusionOk="0">
                <a:moveTo>
                  <a:pt x="1495722" y="412750"/>
                </a:moveTo>
                <a:cubicBezTo>
                  <a:pt x="1494018" y="404230"/>
                  <a:pt x="1490801" y="384731"/>
                  <a:pt x="1486197" y="377825"/>
                </a:cubicBezTo>
                <a:cubicBezTo>
                  <a:pt x="1484080" y="374650"/>
                  <a:pt x="1482545" y="370998"/>
                  <a:pt x="1479847" y="368300"/>
                </a:cubicBezTo>
                <a:cubicBezTo>
                  <a:pt x="1477149" y="365602"/>
                  <a:pt x="1473253" y="364393"/>
                  <a:pt x="1470322" y="361950"/>
                </a:cubicBezTo>
                <a:cubicBezTo>
                  <a:pt x="1466873" y="359075"/>
                  <a:pt x="1463972" y="355600"/>
                  <a:pt x="1460797" y="352425"/>
                </a:cubicBezTo>
                <a:cubicBezTo>
                  <a:pt x="1462914" y="346075"/>
                  <a:pt x="1469264" y="339725"/>
                  <a:pt x="1467147" y="333375"/>
                </a:cubicBezTo>
                <a:cubicBezTo>
                  <a:pt x="1466089" y="330200"/>
                  <a:pt x="1466695" y="325795"/>
                  <a:pt x="1463972" y="323850"/>
                </a:cubicBezTo>
                <a:cubicBezTo>
                  <a:pt x="1458525" y="319959"/>
                  <a:pt x="1451272" y="319617"/>
                  <a:pt x="1444922" y="317500"/>
                </a:cubicBezTo>
                <a:lnTo>
                  <a:pt x="1435397" y="314325"/>
                </a:lnTo>
                <a:cubicBezTo>
                  <a:pt x="1432222" y="313267"/>
                  <a:pt x="1428657" y="313006"/>
                  <a:pt x="1425872" y="311150"/>
                </a:cubicBezTo>
                <a:lnTo>
                  <a:pt x="1416347" y="304800"/>
                </a:lnTo>
                <a:cubicBezTo>
                  <a:pt x="1414230" y="298450"/>
                  <a:pt x="1411620" y="292244"/>
                  <a:pt x="1409997" y="285750"/>
                </a:cubicBezTo>
                <a:cubicBezTo>
                  <a:pt x="1407880" y="277283"/>
                  <a:pt x="1406407" y="268629"/>
                  <a:pt x="1403647" y="260350"/>
                </a:cubicBezTo>
                <a:cubicBezTo>
                  <a:pt x="1400824" y="251881"/>
                  <a:pt x="1395721" y="238197"/>
                  <a:pt x="1394122" y="228600"/>
                </a:cubicBezTo>
                <a:cubicBezTo>
                  <a:pt x="1392719" y="220184"/>
                  <a:pt x="1392473" y="211595"/>
                  <a:pt x="1390947" y="203200"/>
                </a:cubicBezTo>
                <a:cubicBezTo>
                  <a:pt x="1390348" y="199907"/>
                  <a:pt x="1390495" y="195620"/>
                  <a:pt x="1387772" y="193675"/>
                </a:cubicBezTo>
                <a:cubicBezTo>
                  <a:pt x="1382325" y="189784"/>
                  <a:pt x="1375072" y="189442"/>
                  <a:pt x="1368722" y="187325"/>
                </a:cubicBezTo>
                <a:cubicBezTo>
                  <a:pt x="1352097" y="181783"/>
                  <a:pt x="1362510" y="184623"/>
                  <a:pt x="1336972" y="180975"/>
                </a:cubicBezTo>
                <a:cubicBezTo>
                  <a:pt x="1332739" y="174625"/>
                  <a:pt x="1326685" y="169165"/>
                  <a:pt x="1324272" y="161925"/>
                </a:cubicBezTo>
                <a:cubicBezTo>
                  <a:pt x="1323214" y="158750"/>
                  <a:pt x="1322953" y="155185"/>
                  <a:pt x="1321097" y="152400"/>
                </a:cubicBezTo>
                <a:cubicBezTo>
                  <a:pt x="1318606" y="148664"/>
                  <a:pt x="1314747" y="146050"/>
                  <a:pt x="1311572" y="142875"/>
                </a:cubicBezTo>
                <a:cubicBezTo>
                  <a:pt x="1310514" y="139700"/>
                  <a:pt x="1311120" y="135295"/>
                  <a:pt x="1308397" y="133350"/>
                </a:cubicBezTo>
                <a:cubicBezTo>
                  <a:pt x="1302950" y="129459"/>
                  <a:pt x="1296033" y="127318"/>
                  <a:pt x="1289347" y="127000"/>
                </a:cubicBezTo>
                <a:lnTo>
                  <a:pt x="1222672" y="123825"/>
                </a:lnTo>
                <a:cubicBezTo>
                  <a:pt x="1219497" y="120650"/>
                  <a:pt x="1216022" y="117749"/>
                  <a:pt x="1213147" y="114300"/>
                </a:cubicBezTo>
                <a:cubicBezTo>
                  <a:pt x="1210704" y="111369"/>
                  <a:pt x="1209495" y="107473"/>
                  <a:pt x="1206797" y="104775"/>
                </a:cubicBezTo>
                <a:cubicBezTo>
                  <a:pt x="1204099" y="102077"/>
                  <a:pt x="1200203" y="100868"/>
                  <a:pt x="1197272" y="98425"/>
                </a:cubicBezTo>
                <a:cubicBezTo>
                  <a:pt x="1193823" y="95550"/>
                  <a:pt x="1191672" y="91081"/>
                  <a:pt x="1187747" y="88900"/>
                </a:cubicBezTo>
                <a:cubicBezTo>
                  <a:pt x="1181896" y="85649"/>
                  <a:pt x="1168697" y="82550"/>
                  <a:pt x="1168697" y="82550"/>
                </a:cubicBezTo>
                <a:cubicBezTo>
                  <a:pt x="1162559" y="100965"/>
                  <a:pt x="1168062" y="101388"/>
                  <a:pt x="1152822" y="104775"/>
                </a:cubicBezTo>
                <a:cubicBezTo>
                  <a:pt x="1146538" y="106172"/>
                  <a:pt x="1140122" y="106892"/>
                  <a:pt x="1133772" y="107950"/>
                </a:cubicBezTo>
                <a:cubicBezTo>
                  <a:pt x="1125260" y="107241"/>
                  <a:pt x="1099116" y="108085"/>
                  <a:pt x="1086147" y="101600"/>
                </a:cubicBezTo>
                <a:cubicBezTo>
                  <a:pt x="1082734" y="99893"/>
                  <a:pt x="1079797" y="97367"/>
                  <a:pt x="1076622" y="95250"/>
                </a:cubicBezTo>
                <a:cubicBezTo>
                  <a:pt x="1069009" y="72412"/>
                  <a:pt x="1078245" y="100932"/>
                  <a:pt x="1070272" y="73025"/>
                </a:cubicBezTo>
                <a:cubicBezTo>
                  <a:pt x="1069353" y="69807"/>
                  <a:pt x="1068155" y="66675"/>
                  <a:pt x="1067097" y="63500"/>
                </a:cubicBezTo>
                <a:cubicBezTo>
                  <a:pt x="1068155" y="60325"/>
                  <a:pt x="1070822" y="57276"/>
                  <a:pt x="1070272" y="53975"/>
                </a:cubicBezTo>
                <a:cubicBezTo>
                  <a:pt x="1068770" y="44962"/>
                  <a:pt x="1060132" y="42880"/>
                  <a:pt x="1054397" y="38100"/>
                </a:cubicBezTo>
                <a:cubicBezTo>
                  <a:pt x="1050948" y="35225"/>
                  <a:pt x="1048321" y="31450"/>
                  <a:pt x="1044872" y="28575"/>
                </a:cubicBezTo>
                <a:cubicBezTo>
                  <a:pt x="1041941" y="26132"/>
                  <a:pt x="1038278" y="24668"/>
                  <a:pt x="1035347" y="22225"/>
                </a:cubicBezTo>
                <a:cubicBezTo>
                  <a:pt x="1031898" y="19350"/>
                  <a:pt x="1029271" y="15575"/>
                  <a:pt x="1025822" y="12700"/>
                </a:cubicBezTo>
                <a:cubicBezTo>
                  <a:pt x="1022891" y="10257"/>
                  <a:pt x="1019784" y="7900"/>
                  <a:pt x="1016297" y="6350"/>
                </a:cubicBezTo>
                <a:cubicBezTo>
                  <a:pt x="1010180" y="3632"/>
                  <a:pt x="997247" y="0"/>
                  <a:pt x="997247" y="0"/>
                </a:cubicBezTo>
                <a:cubicBezTo>
                  <a:pt x="994750" y="3745"/>
                  <a:pt x="987096" y="13416"/>
                  <a:pt x="987722" y="19050"/>
                </a:cubicBezTo>
                <a:cubicBezTo>
                  <a:pt x="989233" y="32652"/>
                  <a:pt x="993805" y="37700"/>
                  <a:pt x="1000422" y="47625"/>
                </a:cubicBezTo>
                <a:cubicBezTo>
                  <a:pt x="980619" y="60827"/>
                  <a:pt x="1001090" y="50800"/>
                  <a:pt x="981372" y="50800"/>
                </a:cubicBezTo>
                <a:cubicBezTo>
                  <a:pt x="969682" y="50800"/>
                  <a:pt x="958089" y="52917"/>
                  <a:pt x="946447" y="53975"/>
                </a:cubicBezTo>
                <a:cubicBezTo>
                  <a:pt x="904723" y="62320"/>
                  <a:pt x="930082" y="58534"/>
                  <a:pt x="848022" y="53975"/>
                </a:cubicBezTo>
                <a:cubicBezTo>
                  <a:pt x="828780" y="52906"/>
                  <a:pt x="812761" y="50298"/>
                  <a:pt x="794047" y="47625"/>
                </a:cubicBezTo>
                <a:lnTo>
                  <a:pt x="774997" y="41275"/>
                </a:lnTo>
                <a:lnTo>
                  <a:pt x="765472" y="38100"/>
                </a:lnTo>
                <a:cubicBezTo>
                  <a:pt x="756716" y="39194"/>
                  <a:pt x="740336" y="39556"/>
                  <a:pt x="730547" y="44450"/>
                </a:cubicBezTo>
                <a:cubicBezTo>
                  <a:pt x="727134" y="46157"/>
                  <a:pt x="724197" y="48683"/>
                  <a:pt x="721022" y="50800"/>
                </a:cubicBezTo>
                <a:cubicBezTo>
                  <a:pt x="718905" y="53975"/>
                  <a:pt x="716379" y="56912"/>
                  <a:pt x="714672" y="60325"/>
                </a:cubicBezTo>
                <a:cubicBezTo>
                  <a:pt x="710394" y="68881"/>
                  <a:pt x="713235" y="72298"/>
                  <a:pt x="705147" y="79375"/>
                </a:cubicBezTo>
                <a:cubicBezTo>
                  <a:pt x="699404" y="84401"/>
                  <a:pt x="692447" y="87842"/>
                  <a:pt x="686097" y="92075"/>
                </a:cubicBezTo>
                <a:lnTo>
                  <a:pt x="676572" y="98425"/>
                </a:lnTo>
                <a:cubicBezTo>
                  <a:pt x="674455" y="101600"/>
                  <a:pt x="671772" y="104463"/>
                  <a:pt x="670222" y="107950"/>
                </a:cubicBezTo>
                <a:cubicBezTo>
                  <a:pt x="667504" y="114067"/>
                  <a:pt x="667585" y="121431"/>
                  <a:pt x="663872" y="127000"/>
                </a:cubicBezTo>
                <a:lnTo>
                  <a:pt x="657522" y="136525"/>
                </a:lnTo>
                <a:cubicBezTo>
                  <a:pt x="656464" y="148167"/>
                  <a:pt x="656796" y="160020"/>
                  <a:pt x="654347" y="171450"/>
                </a:cubicBezTo>
                <a:cubicBezTo>
                  <a:pt x="653547" y="175181"/>
                  <a:pt x="649704" y="177562"/>
                  <a:pt x="647997" y="180975"/>
                </a:cubicBezTo>
                <a:cubicBezTo>
                  <a:pt x="646500" y="183968"/>
                  <a:pt x="646319" y="187507"/>
                  <a:pt x="644822" y="190500"/>
                </a:cubicBezTo>
                <a:cubicBezTo>
                  <a:pt x="632512" y="215119"/>
                  <a:pt x="643277" y="185609"/>
                  <a:pt x="635297" y="209550"/>
                </a:cubicBezTo>
                <a:cubicBezTo>
                  <a:pt x="636702" y="227810"/>
                  <a:pt x="642156" y="270064"/>
                  <a:pt x="635297" y="288925"/>
                </a:cubicBezTo>
                <a:cubicBezTo>
                  <a:pt x="634153" y="292070"/>
                  <a:pt x="628947" y="286808"/>
                  <a:pt x="625772" y="285750"/>
                </a:cubicBezTo>
                <a:cubicBezTo>
                  <a:pt x="622597" y="287867"/>
                  <a:pt x="619660" y="290393"/>
                  <a:pt x="616247" y="292100"/>
                </a:cubicBezTo>
                <a:cubicBezTo>
                  <a:pt x="613254" y="293597"/>
                  <a:pt x="609648" y="293650"/>
                  <a:pt x="606722" y="295275"/>
                </a:cubicBezTo>
                <a:cubicBezTo>
                  <a:pt x="600051" y="298981"/>
                  <a:pt x="594912" y="305562"/>
                  <a:pt x="587672" y="307975"/>
                </a:cubicBezTo>
                <a:cubicBezTo>
                  <a:pt x="578126" y="311157"/>
                  <a:pt x="576828" y="310661"/>
                  <a:pt x="568622" y="317500"/>
                </a:cubicBezTo>
                <a:cubicBezTo>
                  <a:pt x="559455" y="325140"/>
                  <a:pt x="558991" y="327184"/>
                  <a:pt x="552747" y="336550"/>
                </a:cubicBezTo>
                <a:cubicBezTo>
                  <a:pt x="546397" y="334433"/>
                  <a:pt x="540261" y="328887"/>
                  <a:pt x="533697" y="330200"/>
                </a:cubicBezTo>
                <a:cubicBezTo>
                  <a:pt x="528405" y="331258"/>
                  <a:pt x="523028" y="331955"/>
                  <a:pt x="517822" y="333375"/>
                </a:cubicBezTo>
                <a:cubicBezTo>
                  <a:pt x="511364" y="335136"/>
                  <a:pt x="505122" y="337608"/>
                  <a:pt x="498772" y="339725"/>
                </a:cubicBezTo>
                <a:cubicBezTo>
                  <a:pt x="495597" y="340783"/>
                  <a:pt x="492494" y="342088"/>
                  <a:pt x="489247" y="342900"/>
                </a:cubicBezTo>
                <a:lnTo>
                  <a:pt x="463847" y="349250"/>
                </a:lnTo>
                <a:lnTo>
                  <a:pt x="425747" y="358775"/>
                </a:lnTo>
                <a:lnTo>
                  <a:pt x="413047" y="361950"/>
                </a:lnTo>
                <a:cubicBezTo>
                  <a:pt x="397710" y="358116"/>
                  <a:pt x="390056" y="355600"/>
                  <a:pt x="371772" y="355600"/>
                </a:cubicBezTo>
                <a:cubicBezTo>
                  <a:pt x="364109" y="355600"/>
                  <a:pt x="353888" y="359445"/>
                  <a:pt x="346372" y="361950"/>
                </a:cubicBezTo>
                <a:cubicBezTo>
                  <a:pt x="345314" y="365125"/>
                  <a:pt x="345288" y="368862"/>
                  <a:pt x="343197" y="371475"/>
                </a:cubicBezTo>
                <a:cubicBezTo>
                  <a:pt x="326784" y="391991"/>
                  <a:pt x="338477" y="363409"/>
                  <a:pt x="330497" y="387350"/>
                </a:cubicBezTo>
                <a:cubicBezTo>
                  <a:pt x="305097" y="378883"/>
                  <a:pt x="334730" y="391583"/>
                  <a:pt x="317797" y="374650"/>
                </a:cubicBezTo>
                <a:cubicBezTo>
                  <a:pt x="312401" y="369254"/>
                  <a:pt x="298747" y="361950"/>
                  <a:pt x="298747" y="361950"/>
                </a:cubicBezTo>
                <a:cubicBezTo>
                  <a:pt x="270605" y="371331"/>
                  <a:pt x="286350" y="369039"/>
                  <a:pt x="251122" y="365125"/>
                </a:cubicBezTo>
                <a:cubicBezTo>
                  <a:pt x="244772" y="363008"/>
                  <a:pt x="237641" y="362488"/>
                  <a:pt x="232072" y="358775"/>
                </a:cubicBezTo>
                <a:cubicBezTo>
                  <a:pt x="210237" y="344219"/>
                  <a:pt x="220262" y="348488"/>
                  <a:pt x="203497" y="342900"/>
                </a:cubicBezTo>
                <a:lnTo>
                  <a:pt x="184447" y="314325"/>
                </a:lnTo>
                <a:cubicBezTo>
                  <a:pt x="182330" y="311150"/>
                  <a:pt x="181717" y="306007"/>
                  <a:pt x="178097" y="304800"/>
                </a:cubicBezTo>
                <a:lnTo>
                  <a:pt x="149522" y="295275"/>
                </a:lnTo>
                <a:cubicBezTo>
                  <a:pt x="146347" y="294217"/>
                  <a:pt x="142782" y="293956"/>
                  <a:pt x="139997" y="292100"/>
                </a:cubicBezTo>
                <a:cubicBezTo>
                  <a:pt x="136822" y="289983"/>
                  <a:pt x="134174" y="286675"/>
                  <a:pt x="130472" y="285750"/>
                </a:cubicBezTo>
                <a:cubicBezTo>
                  <a:pt x="121175" y="283426"/>
                  <a:pt x="111422" y="283633"/>
                  <a:pt x="101897" y="282575"/>
                </a:cubicBezTo>
                <a:lnTo>
                  <a:pt x="82847" y="276225"/>
                </a:lnTo>
                <a:lnTo>
                  <a:pt x="73322" y="273050"/>
                </a:lnTo>
                <a:cubicBezTo>
                  <a:pt x="56389" y="298450"/>
                  <a:pt x="78614" y="267758"/>
                  <a:pt x="57447" y="288925"/>
                </a:cubicBezTo>
                <a:cubicBezTo>
                  <a:pt x="54749" y="291623"/>
                  <a:pt x="53540" y="295519"/>
                  <a:pt x="51097" y="298450"/>
                </a:cubicBezTo>
                <a:cubicBezTo>
                  <a:pt x="26228" y="328293"/>
                  <a:pt x="60970" y="278877"/>
                  <a:pt x="28872" y="327025"/>
                </a:cubicBezTo>
                <a:lnTo>
                  <a:pt x="22522" y="336550"/>
                </a:lnTo>
                <a:cubicBezTo>
                  <a:pt x="20405" y="339725"/>
                  <a:pt x="17379" y="342455"/>
                  <a:pt x="16172" y="346075"/>
                </a:cubicBezTo>
                <a:lnTo>
                  <a:pt x="6647" y="374650"/>
                </a:lnTo>
                <a:lnTo>
                  <a:pt x="3472" y="384175"/>
                </a:lnTo>
                <a:lnTo>
                  <a:pt x="297" y="393700"/>
                </a:lnTo>
                <a:cubicBezTo>
                  <a:pt x="1355" y="409575"/>
                  <a:pt x="-2586" y="426613"/>
                  <a:pt x="3472" y="441325"/>
                </a:cubicBezTo>
                <a:cubicBezTo>
                  <a:pt x="6021" y="447514"/>
                  <a:pt x="16172" y="445558"/>
                  <a:pt x="22522" y="447675"/>
                </a:cubicBezTo>
                <a:lnTo>
                  <a:pt x="41572" y="454025"/>
                </a:lnTo>
                <a:cubicBezTo>
                  <a:pt x="44747" y="455083"/>
                  <a:pt x="48312" y="455344"/>
                  <a:pt x="51097" y="457200"/>
                </a:cubicBezTo>
                <a:cubicBezTo>
                  <a:pt x="66191" y="467263"/>
                  <a:pt x="57002" y="462343"/>
                  <a:pt x="79672" y="469900"/>
                </a:cubicBezTo>
                <a:cubicBezTo>
                  <a:pt x="82847" y="470958"/>
                  <a:pt x="86412" y="471219"/>
                  <a:pt x="89197" y="473075"/>
                </a:cubicBezTo>
                <a:lnTo>
                  <a:pt x="117772" y="492125"/>
                </a:lnTo>
                <a:cubicBezTo>
                  <a:pt x="120947" y="494242"/>
                  <a:pt x="123677" y="497268"/>
                  <a:pt x="127297" y="498475"/>
                </a:cubicBezTo>
                <a:lnTo>
                  <a:pt x="146347" y="504825"/>
                </a:lnTo>
                <a:cubicBezTo>
                  <a:pt x="152877" y="507002"/>
                  <a:pt x="161927" y="510289"/>
                  <a:pt x="168572" y="511175"/>
                </a:cubicBezTo>
                <a:cubicBezTo>
                  <a:pt x="180159" y="512720"/>
                  <a:pt x="191855" y="513292"/>
                  <a:pt x="203497" y="514350"/>
                </a:cubicBezTo>
                <a:cubicBezTo>
                  <a:pt x="206672" y="515408"/>
                  <a:pt x="210655" y="515158"/>
                  <a:pt x="213022" y="517525"/>
                </a:cubicBezTo>
                <a:cubicBezTo>
                  <a:pt x="215389" y="519892"/>
                  <a:pt x="214700" y="524057"/>
                  <a:pt x="216197" y="527050"/>
                </a:cubicBezTo>
                <a:cubicBezTo>
                  <a:pt x="217904" y="530463"/>
                  <a:pt x="219849" y="533877"/>
                  <a:pt x="222547" y="536575"/>
                </a:cubicBezTo>
                <a:cubicBezTo>
                  <a:pt x="231646" y="545674"/>
                  <a:pt x="231268" y="540935"/>
                  <a:pt x="241597" y="546100"/>
                </a:cubicBezTo>
                <a:cubicBezTo>
                  <a:pt x="245010" y="547807"/>
                  <a:pt x="247549" y="551110"/>
                  <a:pt x="251122" y="552450"/>
                </a:cubicBezTo>
                <a:cubicBezTo>
                  <a:pt x="260687" y="556037"/>
                  <a:pt x="294619" y="558387"/>
                  <a:pt x="298747" y="558800"/>
                </a:cubicBezTo>
                <a:lnTo>
                  <a:pt x="336847" y="571500"/>
                </a:lnTo>
                <a:lnTo>
                  <a:pt x="346372" y="574675"/>
                </a:lnTo>
                <a:cubicBezTo>
                  <a:pt x="349547" y="575733"/>
                  <a:pt x="353112" y="575994"/>
                  <a:pt x="355897" y="577850"/>
                </a:cubicBezTo>
                <a:cubicBezTo>
                  <a:pt x="368207" y="586056"/>
                  <a:pt x="361802" y="582993"/>
                  <a:pt x="374947" y="587375"/>
                </a:cubicBezTo>
                <a:lnTo>
                  <a:pt x="387647" y="606425"/>
                </a:lnTo>
                <a:cubicBezTo>
                  <a:pt x="395055" y="617537"/>
                  <a:pt x="397172" y="623358"/>
                  <a:pt x="413047" y="628650"/>
                </a:cubicBezTo>
                <a:lnTo>
                  <a:pt x="451147" y="641350"/>
                </a:lnTo>
                <a:cubicBezTo>
                  <a:pt x="454322" y="642408"/>
                  <a:pt x="457887" y="642669"/>
                  <a:pt x="460672" y="644525"/>
                </a:cubicBezTo>
                <a:cubicBezTo>
                  <a:pt x="467022" y="648758"/>
                  <a:pt x="474326" y="651829"/>
                  <a:pt x="479722" y="657225"/>
                </a:cubicBezTo>
                <a:cubicBezTo>
                  <a:pt x="482897" y="660400"/>
                  <a:pt x="485322" y="664569"/>
                  <a:pt x="489247" y="666750"/>
                </a:cubicBezTo>
                <a:cubicBezTo>
                  <a:pt x="494523" y="669681"/>
                  <a:pt x="513481" y="674605"/>
                  <a:pt x="520997" y="676275"/>
                </a:cubicBezTo>
                <a:cubicBezTo>
                  <a:pt x="544864" y="681579"/>
                  <a:pt x="559160" y="682632"/>
                  <a:pt x="587672" y="685800"/>
                </a:cubicBezTo>
                <a:lnTo>
                  <a:pt x="616247" y="688975"/>
                </a:lnTo>
                <a:cubicBezTo>
                  <a:pt x="623994" y="691557"/>
                  <a:pt x="629142" y="692345"/>
                  <a:pt x="635297" y="698500"/>
                </a:cubicBezTo>
                <a:cubicBezTo>
                  <a:pt x="660272" y="723475"/>
                  <a:pt x="619964" y="691543"/>
                  <a:pt x="651172" y="717550"/>
                </a:cubicBezTo>
                <a:cubicBezTo>
                  <a:pt x="654103" y="719993"/>
                  <a:pt x="656939" y="723237"/>
                  <a:pt x="660697" y="723900"/>
                </a:cubicBezTo>
                <a:cubicBezTo>
                  <a:pt x="675325" y="726481"/>
                  <a:pt x="690330" y="726017"/>
                  <a:pt x="705147" y="727075"/>
                </a:cubicBezTo>
                <a:cubicBezTo>
                  <a:pt x="709380" y="728133"/>
                  <a:pt x="713587" y="729303"/>
                  <a:pt x="717847" y="730250"/>
                </a:cubicBezTo>
                <a:cubicBezTo>
                  <a:pt x="723115" y="731421"/>
                  <a:pt x="728516" y="732005"/>
                  <a:pt x="733722" y="733425"/>
                </a:cubicBezTo>
                <a:cubicBezTo>
                  <a:pt x="740180" y="735186"/>
                  <a:pt x="746422" y="737658"/>
                  <a:pt x="752772" y="739775"/>
                </a:cubicBezTo>
                <a:cubicBezTo>
                  <a:pt x="755947" y="740833"/>
                  <a:pt x="759512" y="741094"/>
                  <a:pt x="762297" y="742950"/>
                </a:cubicBezTo>
                <a:cubicBezTo>
                  <a:pt x="765472" y="745067"/>
                  <a:pt x="768335" y="747750"/>
                  <a:pt x="771822" y="749300"/>
                </a:cubicBezTo>
                <a:cubicBezTo>
                  <a:pt x="777939" y="752018"/>
                  <a:pt x="785303" y="751937"/>
                  <a:pt x="790872" y="755650"/>
                </a:cubicBezTo>
                <a:lnTo>
                  <a:pt x="828972" y="781050"/>
                </a:lnTo>
                <a:cubicBezTo>
                  <a:pt x="832147" y="783167"/>
                  <a:pt x="834877" y="786193"/>
                  <a:pt x="838497" y="787400"/>
                </a:cubicBezTo>
                <a:cubicBezTo>
                  <a:pt x="861687" y="795130"/>
                  <a:pt x="851053" y="792127"/>
                  <a:pt x="870247" y="796925"/>
                </a:cubicBezTo>
                <a:cubicBezTo>
                  <a:pt x="887180" y="795867"/>
                  <a:pt x="904174" y="795526"/>
                  <a:pt x="921047" y="793750"/>
                </a:cubicBezTo>
                <a:cubicBezTo>
                  <a:pt x="924375" y="793400"/>
                  <a:pt x="927225" y="790575"/>
                  <a:pt x="930572" y="790575"/>
                </a:cubicBezTo>
                <a:cubicBezTo>
                  <a:pt x="942262" y="790575"/>
                  <a:pt x="953855" y="792692"/>
                  <a:pt x="965497" y="793750"/>
                </a:cubicBezTo>
                <a:cubicBezTo>
                  <a:pt x="969730" y="794808"/>
                  <a:pt x="974294" y="794974"/>
                  <a:pt x="978197" y="796925"/>
                </a:cubicBezTo>
                <a:lnTo>
                  <a:pt x="1006772" y="815975"/>
                </a:lnTo>
                <a:lnTo>
                  <a:pt x="1044872" y="841375"/>
                </a:lnTo>
                <a:lnTo>
                  <a:pt x="1063922" y="854075"/>
                </a:lnTo>
                <a:cubicBezTo>
                  <a:pt x="1067097" y="856192"/>
                  <a:pt x="1070749" y="857727"/>
                  <a:pt x="1073447" y="860425"/>
                </a:cubicBezTo>
                <a:lnTo>
                  <a:pt x="1092497" y="879475"/>
                </a:lnTo>
                <a:cubicBezTo>
                  <a:pt x="1095672" y="882650"/>
                  <a:pt x="1098286" y="886509"/>
                  <a:pt x="1102022" y="889000"/>
                </a:cubicBezTo>
                <a:lnTo>
                  <a:pt x="1130597" y="908050"/>
                </a:lnTo>
                <a:cubicBezTo>
                  <a:pt x="1133772" y="910167"/>
                  <a:pt x="1136502" y="913193"/>
                  <a:pt x="1140122" y="914400"/>
                </a:cubicBezTo>
                <a:cubicBezTo>
                  <a:pt x="1174860" y="925979"/>
                  <a:pt x="1122243" y="907512"/>
                  <a:pt x="1159172" y="923925"/>
                </a:cubicBezTo>
                <a:cubicBezTo>
                  <a:pt x="1165289" y="926643"/>
                  <a:pt x="1171872" y="928158"/>
                  <a:pt x="1178222" y="930275"/>
                </a:cubicBezTo>
                <a:lnTo>
                  <a:pt x="1187747" y="933450"/>
                </a:lnTo>
                <a:cubicBezTo>
                  <a:pt x="1190922" y="934508"/>
                  <a:pt x="1194025" y="935813"/>
                  <a:pt x="1197272" y="936625"/>
                </a:cubicBezTo>
                <a:cubicBezTo>
                  <a:pt x="1201505" y="937683"/>
                  <a:pt x="1205792" y="938546"/>
                  <a:pt x="1209972" y="939800"/>
                </a:cubicBezTo>
                <a:cubicBezTo>
                  <a:pt x="1216383" y="941723"/>
                  <a:pt x="1222528" y="944527"/>
                  <a:pt x="1229022" y="946150"/>
                </a:cubicBezTo>
                <a:cubicBezTo>
                  <a:pt x="1233255" y="947208"/>
                  <a:pt x="1237542" y="948071"/>
                  <a:pt x="1241722" y="949325"/>
                </a:cubicBezTo>
                <a:cubicBezTo>
                  <a:pt x="1248133" y="951248"/>
                  <a:pt x="1254422" y="953558"/>
                  <a:pt x="1260772" y="955675"/>
                </a:cubicBezTo>
                <a:cubicBezTo>
                  <a:pt x="1263947" y="956733"/>
                  <a:pt x="1266984" y="958377"/>
                  <a:pt x="1270297" y="958850"/>
                </a:cubicBezTo>
                <a:lnTo>
                  <a:pt x="1292522" y="962025"/>
                </a:lnTo>
                <a:cubicBezTo>
                  <a:pt x="1295697" y="960967"/>
                  <a:pt x="1299680" y="961217"/>
                  <a:pt x="1302047" y="958850"/>
                </a:cubicBezTo>
                <a:cubicBezTo>
                  <a:pt x="1307443" y="953454"/>
                  <a:pt x="1310514" y="946150"/>
                  <a:pt x="1314747" y="939800"/>
                </a:cubicBezTo>
                <a:lnTo>
                  <a:pt x="1321097" y="930275"/>
                </a:lnTo>
                <a:lnTo>
                  <a:pt x="1340147" y="901700"/>
                </a:lnTo>
                <a:cubicBezTo>
                  <a:pt x="1342264" y="898525"/>
                  <a:pt x="1345290" y="895795"/>
                  <a:pt x="1346497" y="892175"/>
                </a:cubicBezTo>
                <a:cubicBezTo>
                  <a:pt x="1351379" y="877530"/>
                  <a:pt x="1349016" y="885932"/>
                  <a:pt x="1352847" y="866775"/>
                </a:cubicBezTo>
                <a:cubicBezTo>
                  <a:pt x="1351789" y="863600"/>
                  <a:pt x="1351169" y="860243"/>
                  <a:pt x="1349672" y="857250"/>
                </a:cubicBezTo>
                <a:cubicBezTo>
                  <a:pt x="1344900" y="847706"/>
                  <a:pt x="1330583" y="832882"/>
                  <a:pt x="1324272" y="828675"/>
                </a:cubicBezTo>
                <a:lnTo>
                  <a:pt x="1305222" y="815975"/>
                </a:lnTo>
                <a:cubicBezTo>
                  <a:pt x="1303105" y="812800"/>
                  <a:pt x="1300579" y="809863"/>
                  <a:pt x="1298872" y="806450"/>
                </a:cubicBezTo>
                <a:cubicBezTo>
                  <a:pt x="1297375" y="803457"/>
                  <a:pt x="1297322" y="799851"/>
                  <a:pt x="1295697" y="796925"/>
                </a:cubicBezTo>
                <a:cubicBezTo>
                  <a:pt x="1291991" y="790254"/>
                  <a:pt x="1287230" y="784225"/>
                  <a:pt x="1282997" y="777875"/>
                </a:cubicBezTo>
                <a:cubicBezTo>
                  <a:pt x="1281141" y="775090"/>
                  <a:pt x="1281319" y="771343"/>
                  <a:pt x="1279822" y="768350"/>
                </a:cubicBezTo>
                <a:cubicBezTo>
                  <a:pt x="1278115" y="764937"/>
                  <a:pt x="1275022" y="762312"/>
                  <a:pt x="1273472" y="758825"/>
                </a:cubicBezTo>
                <a:cubicBezTo>
                  <a:pt x="1270754" y="752708"/>
                  <a:pt x="1267122" y="739775"/>
                  <a:pt x="1267122" y="739775"/>
                </a:cubicBezTo>
                <a:cubicBezTo>
                  <a:pt x="1268180" y="736600"/>
                  <a:pt x="1268441" y="733035"/>
                  <a:pt x="1270297" y="730250"/>
                </a:cubicBezTo>
                <a:cubicBezTo>
                  <a:pt x="1276266" y="721297"/>
                  <a:pt x="1291303" y="713071"/>
                  <a:pt x="1298872" y="708025"/>
                </a:cubicBezTo>
                <a:lnTo>
                  <a:pt x="1308397" y="701675"/>
                </a:lnTo>
                <a:cubicBezTo>
                  <a:pt x="1311572" y="699558"/>
                  <a:pt x="1314302" y="696532"/>
                  <a:pt x="1317922" y="695325"/>
                </a:cubicBezTo>
                <a:lnTo>
                  <a:pt x="1327447" y="692150"/>
                </a:lnTo>
                <a:cubicBezTo>
                  <a:pt x="1330622" y="688975"/>
                  <a:pt x="1334481" y="686361"/>
                  <a:pt x="1336972" y="682625"/>
                </a:cubicBezTo>
                <a:cubicBezTo>
                  <a:pt x="1338828" y="679840"/>
                  <a:pt x="1338522" y="676026"/>
                  <a:pt x="1340147" y="673100"/>
                </a:cubicBezTo>
                <a:cubicBezTo>
                  <a:pt x="1343853" y="666429"/>
                  <a:pt x="1348614" y="660400"/>
                  <a:pt x="1352847" y="654050"/>
                </a:cubicBezTo>
                <a:cubicBezTo>
                  <a:pt x="1354964" y="650875"/>
                  <a:pt x="1356022" y="646642"/>
                  <a:pt x="1359197" y="644525"/>
                </a:cubicBezTo>
                <a:cubicBezTo>
                  <a:pt x="1362372" y="642408"/>
                  <a:pt x="1365309" y="639882"/>
                  <a:pt x="1368722" y="638175"/>
                </a:cubicBezTo>
                <a:cubicBezTo>
                  <a:pt x="1371715" y="636678"/>
                  <a:pt x="1375029" y="635919"/>
                  <a:pt x="1378247" y="635000"/>
                </a:cubicBezTo>
                <a:cubicBezTo>
                  <a:pt x="1388709" y="632011"/>
                  <a:pt x="1395910" y="630832"/>
                  <a:pt x="1406822" y="628650"/>
                </a:cubicBezTo>
                <a:cubicBezTo>
                  <a:pt x="1411720" y="629875"/>
                  <a:pt x="1431366" y="635000"/>
                  <a:pt x="1435397" y="635000"/>
                </a:cubicBezTo>
                <a:cubicBezTo>
                  <a:pt x="1438744" y="635000"/>
                  <a:pt x="1441747" y="632883"/>
                  <a:pt x="1444922" y="631825"/>
                </a:cubicBezTo>
                <a:cubicBezTo>
                  <a:pt x="1445980" y="628650"/>
                  <a:pt x="1447178" y="625518"/>
                  <a:pt x="1448097" y="622300"/>
                </a:cubicBezTo>
                <a:cubicBezTo>
                  <a:pt x="1449296" y="618104"/>
                  <a:pt x="1449740" y="613686"/>
                  <a:pt x="1451272" y="609600"/>
                </a:cubicBezTo>
                <a:cubicBezTo>
                  <a:pt x="1466477" y="569054"/>
                  <a:pt x="1449233" y="620537"/>
                  <a:pt x="1463972" y="587375"/>
                </a:cubicBezTo>
                <a:cubicBezTo>
                  <a:pt x="1466690" y="581258"/>
                  <a:pt x="1468205" y="574675"/>
                  <a:pt x="1470322" y="568325"/>
                </a:cubicBezTo>
                <a:cubicBezTo>
                  <a:pt x="1471380" y="565150"/>
                  <a:pt x="1471641" y="561585"/>
                  <a:pt x="1473497" y="558800"/>
                </a:cubicBezTo>
                <a:cubicBezTo>
                  <a:pt x="1475614" y="555625"/>
                  <a:pt x="1478140" y="552688"/>
                  <a:pt x="1479847" y="549275"/>
                </a:cubicBezTo>
                <a:cubicBezTo>
                  <a:pt x="1481344" y="546282"/>
                  <a:pt x="1482103" y="542968"/>
                  <a:pt x="1483022" y="539750"/>
                </a:cubicBezTo>
                <a:cubicBezTo>
                  <a:pt x="1488423" y="520847"/>
                  <a:pt x="1484875" y="529557"/>
                  <a:pt x="1489372" y="504825"/>
                </a:cubicBezTo>
                <a:cubicBezTo>
                  <a:pt x="1490153" y="500532"/>
                  <a:pt x="1491489" y="496358"/>
                  <a:pt x="1492547" y="492125"/>
                </a:cubicBezTo>
                <a:lnTo>
                  <a:pt x="1495722" y="412750"/>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71" name="Google Shape;1671;p75"/>
          <p:cNvSpPr/>
          <p:nvPr/>
        </p:nvSpPr>
        <p:spPr>
          <a:xfrm rot="444951">
            <a:off x="5661250" y="6097208"/>
            <a:ext cx="416323" cy="575726"/>
          </a:xfrm>
          <a:custGeom>
            <a:avLst/>
            <a:gdLst/>
            <a:ahLst/>
            <a:cxnLst/>
            <a:rect l="l" t="t" r="r" b="b"/>
            <a:pathLst>
              <a:path w="524242" h="724965" extrusionOk="0">
                <a:moveTo>
                  <a:pt x="44450" y="547165"/>
                </a:moveTo>
                <a:cubicBezTo>
                  <a:pt x="43392" y="543461"/>
                  <a:pt x="50704" y="536523"/>
                  <a:pt x="53975" y="531290"/>
                </a:cubicBezTo>
                <a:cubicBezTo>
                  <a:pt x="55997" y="528054"/>
                  <a:pt x="58618" y="525178"/>
                  <a:pt x="60325" y="521765"/>
                </a:cubicBezTo>
                <a:cubicBezTo>
                  <a:pt x="61822" y="518772"/>
                  <a:pt x="62003" y="515233"/>
                  <a:pt x="63500" y="512240"/>
                </a:cubicBezTo>
                <a:cubicBezTo>
                  <a:pt x="65207" y="508827"/>
                  <a:pt x="68143" y="506128"/>
                  <a:pt x="69850" y="502715"/>
                </a:cubicBezTo>
                <a:cubicBezTo>
                  <a:pt x="71347" y="499722"/>
                  <a:pt x="71400" y="496116"/>
                  <a:pt x="73025" y="493190"/>
                </a:cubicBezTo>
                <a:cubicBezTo>
                  <a:pt x="91221" y="460438"/>
                  <a:pt x="81716" y="486168"/>
                  <a:pt x="88900" y="464615"/>
                </a:cubicBezTo>
                <a:cubicBezTo>
                  <a:pt x="80920" y="440674"/>
                  <a:pt x="92613" y="469256"/>
                  <a:pt x="76200" y="448740"/>
                </a:cubicBezTo>
                <a:cubicBezTo>
                  <a:pt x="58673" y="426832"/>
                  <a:pt x="90797" y="451063"/>
                  <a:pt x="63500" y="432865"/>
                </a:cubicBezTo>
                <a:cubicBezTo>
                  <a:pt x="59267" y="426515"/>
                  <a:pt x="53213" y="421055"/>
                  <a:pt x="50800" y="413815"/>
                </a:cubicBezTo>
                <a:cubicBezTo>
                  <a:pt x="49742" y="410640"/>
                  <a:pt x="49250" y="407216"/>
                  <a:pt x="47625" y="404290"/>
                </a:cubicBezTo>
                <a:cubicBezTo>
                  <a:pt x="43919" y="397619"/>
                  <a:pt x="37338" y="392480"/>
                  <a:pt x="34925" y="385240"/>
                </a:cubicBezTo>
                <a:cubicBezTo>
                  <a:pt x="33867" y="382065"/>
                  <a:pt x="33375" y="378641"/>
                  <a:pt x="31750" y="375715"/>
                </a:cubicBezTo>
                <a:cubicBezTo>
                  <a:pt x="28044" y="369044"/>
                  <a:pt x="24446" y="362061"/>
                  <a:pt x="19050" y="356665"/>
                </a:cubicBezTo>
                <a:cubicBezTo>
                  <a:pt x="12028" y="349643"/>
                  <a:pt x="7595" y="346456"/>
                  <a:pt x="3175" y="337615"/>
                </a:cubicBezTo>
                <a:cubicBezTo>
                  <a:pt x="1678" y="334622"/>
                  <a:pt x="1058" y="331265"/>
                  <a:pt x="0" y="328090"/>
                </a:cubicBezTo>
                <a:cubicBezTo>
                  <a:pt x="3175" y="324915"/>
                  <a:pt x="5981" y="321322"/>
                  <a:pt x="9525" y="318565"/>
                </a:cubicBezTo>
                <a:cubicBezTo>
                  <a:pt x="15549" y="313880"/>
                  <a:pt x="23179" y="311261"/>
                  <a:pt x="28575" y="305865"/>
                </a:cubicBezTo>
                <a:cubicBezTo>
                  <a:pt x="31750" y="302690"/>
                  <a:pt x="34364" y="298831"/>
                  <a:pt x="38100" y="296340"/>
                </a:cubicBezTo>
                <a:cubicBezTo>
                  <a:pt x="40885" y="294484"/>
                  <a:pt x="44632" y="294662"/>
                  <a:pt x="47625" y="293165"/>
                </a:cubicBezTo>
                <a:cubicBezTo>
                  <a:pt x="51038" y="291458"/>
                  <a:pt x="53975" y="288932"/>
                  <a:pt x="57150" y="286815"/>
                </a:cubicBezTo>
                <a:cubicBezTo>
                  <a:pt x="60772" y="275948"/>
                  <a:pt x="65649" y="255749"/>
                  <a:pt x="76200" y="248715"/>
                </a:cubicBezTo>
                <a:lnTo>
                  <a:pt x="95250" y="236015"/>
                </a:lnTo>
                <a:cubicBezTo>
                  <a:pt x="98425" y="233898"/>
                  <a:pt x="101155" y="230872"/>
                  <a:pt x="104775" y="229665"/>
                </a:cubicBezTo>
                <a:cubicBezTo>
                  <a:pt x="128945" y="221608"/>
                  <a:pt x="117261" y="224628"/>
                  <a:pt x="139700" y="220140"/>
                </a:cubicBezTo>
                <a:cubicBezTo>
                  <a:pt x="154425" y="223085"/>
                  <a:pt x="156725" y="225662"/>
                  <a:pt x="171450" y="220140"/>
                </a:cubicBezTo>
                <a:cubicBezTo>
                  <a:pt x="175023" y="218800"/>
                  <a:pt x="177800" y="215907"/>
                  <a:pt x="180975" y="213790"/>
                </a:cubicBezTo>
                <a:lnTo>
                  <a:pt x="187325" y="194740"/>
                </a:lnTo>
                <a:cubicBezTo>
                  <a:pt x="188383" y="191565"/>
                  <a:pt x="188644" y="188000"/>
                  <a:pt x="190500" y="185215"/>
                </a:cubicBezTo>
                <a:cubicBezTo>
                  <a:pt x="196208" y="176652"/>
                  <a:pt x="197834" y="176024"/>
                  <a:pt x="200025" y="166165"/>
                </a:cubicBezTo>
                <a:cubicBezTo>
                  <a:pt x="202406" y="155453"/>
                  <a:pt x="203134" y="137688"/>
                  <a:pt x="209550" y="128065"/>
                </a:cubicBezTo>
                <a:cubicBezTo>
                  <a:pt x="211667" y="124890"/>
                  <a:pt x="214350" y="122027"/>
                  <a:pt x="215900" y="118540"/>
                </a:cubicBezTo>
                <a:cubicBezTo>
                  <a:pt x="218618" y="112423"/>
                  <a:pt x="220133" y="105840"/>
                  <a:pt x="222250" y="99490"/>
                </a:cubicBezTo>
                <a:lnTo>
                  <a:pt x="225425" y="89965"/>
                </a:lnTo>
                <a:cubicBezTo>
                  <a:pt x="226483" y="86790"/>
                  <a:pt x="227788" y="83687"/>
                  <a:pt x="228600" y="80440"/>
                </a:cubicBezTo>
                <a:lnTo>
                  <a:pt x="231775" y="67740"/>
                </a:lnTo>
                <a:cubicBezTo>
                  <a:pt x="238442" y="-2267"/>
                  <a:pt x="216945" y="-5995"/>
                  <a:pt x="247650" y="4240"/>
                </a:cubicBezTo>
                <a:cubicBezTo>
                  <a:pt x="249767" y="7415"/>
                  <a:pt x="251302" y="11067"/>
                  <a:pt x="254000" y="13765"/>
                </a:cubicBezTo>
                <a:cubicBezTo>
                  <a:pt x="260155" y="19920"/>
                  <a:pt x="265303" y="20708"/>
                  <a:pt x="273050" y="23290"/>
                </a:cubicBezTo>
                <a:cubicBezTo>
                  <a:pt x="295698" y="15741"/>
                  <a:pt x="268317" y="26445"/>
                  <a:pt x="292100" y="10590"/>
                </a:cubicBezTo>
                <a:cubicBezTo>
                  <a:pt x="294885" y="8734"/>
                  <a:pt x="298450" y="8473"/>
                  <a:pt x="301625" y="7415"/>
                </a:cubicBezTo>
                <a:cubicBezTo>
                  <a:pt x="307975" y="9532"/>
                  <a:pt x="315106" y="10052"/>
                  <a:pt x="320675" y="13765"/>
                </a:cubicBezTo>
                <a:cubicBezTo>
                  <a:pt x="323850" y="15882"/>
                  <a:pt x="326713" y="18565"/>
                  <a:pt x="330200" y="20115"/>
                </a:cubicBezTo>
                <a:cubicBezTo>
                  <a:pt x="336317" y="22833"/>
                  <a:pt x="342900" y="24348"/>
                  <a:pt x="349250" y="26465"/>
                </a:cubicBezTo>
                <a:cubicBezTo>
                  <a:pt x="352425" y="27523"/>
                  <a:pt x="355454" y="29225"/>
                  <a:pt x="358775" y="29640"/>
                </a:cubicBezTo>
                <a:lnTo>
                  <a:pt x="384175" y="32815"/>
                </a:lnTo>
                <a:cubicBezTo>
                  <a:pt x="409575" y="49748"/>
                  <a:pt x="378883" y="27523"/>
                  <a:pt x="400050" y="48690"/>
                </a:cubicBezTo>
                <a:cubicBezTo>
                  <a:pt x="402748" y="51388"/>
                  <a:pt x="406400" y="52923"/>
                  <a:pt x="409575" y="55040"/>
                </a:cubicBezTo>
                <a:cubicBezTo>
                  <a:pt x="413808" y="61390"/>
                  <a:pt x="426508" y="67740"/>
                  <a:pt x="422275" y="74090"/>
                </a:cubicBezTo>
                <a:cubicBezTo>
                  <a:pt x="407719" y="95925"/>
                  <a:pt x="411988" y="85900"/>
                  <a:pt x="406400" y="102665"/>
                </a:cubicBezTo>
                <a:cubicBezTo>
                  <a:pt x="407458" y="113248"/>
                  <a:pt x="408071" y="123886"/>
                  <a:pt x="409575" y="134415"/>
                </a:cubicBezTo>
                <a:cubicBezTo>
                  <a:pt x="410775" y="142812"/>
                  <a:pt x="416890" y="159536"/>
                  <a:pt x="419100" y="166165"/>
                </a:cubicBezTo>
                <a:lnTo>
                  <a:pt x="422275" y="175690"/>
                </a:lnTo>
                <a:cubicBezTo>
                  <a:pt x="423333" y="178865"/>
                  <a:pt x="422665" y="183359"/>
                  <a:pt x="425450" y="185215"/>
                </a:cubicBezTo>
                <a:cubicBezTo>
                  <a:pt x="437760" y="193421"/>
                  <a:pt x="431355" y="190358"/>
                  <a:pt x="444500" y="194740"/>
                </a:cubicBezTo>
                <a:cubicBezTo>
                  <a:pt x="474886" y="225126"/>
                  <a:pt x="438820" y="186221"/>
                  <a:pt x="457200" y="213790"/>
                </a:cubicBezTo>
                <a:cubicBezTo>
                  <a:pt x="459691" y="217526"/>
                  <a:pt x="463850" y="219866"/>
                  <a:pt x="466725" y="223315"/>
                </a:cubicBezTo>
                <a:cubicBezTo>
                  <a:pt x="469168" y="226246"/>
                  <a:pt x="470203" y="230327"/>
                  <a:pt x="473075" y="232840"/>
                </a:cubicBezTo>
                <a:cubicBezTo>
                  <a:pt x="478818" y="237866"/>
                  <a:pt x="485775" y="241307"/>
                  <a:pt x="492125" y="245540"/>
                </a:cubicBezTo>
                <a:cubicBezTo>
                  <a:pt x="495300" y="247657"/>
                  <a:pt x="498952" y="249192"/>
                  <a:pt x="501650" y="251890"/>
                </a:cubicBezTo>
                <a:cubicBezTo>
                  <a:pt x="513873" y="264113"/>
                  <a:pt x="507439" y="258924"/>
                  <a:pt x="520700" y="267765"/>
                </a:cubicBezTo>
                <a:cubicBezTo>
                  <a:pt x="525357" y="281737"/>
                  <a:pt x="525490" y="277182"/>
                  <a:pt x="520700" y="296340"/>
                </a:cubicBezTo>
                <a:cubicBezTo>
                  <a:pt x="519077" y="302834"/>
                  <a:pt x="516467" y="309040"/>
                  <a:pt x="514350" y="315390"/>
                </a:cubicBezTo>
                <a:lnTo>
                  <a:pt x="511175" y="324915"/>
                </a:lnTo>
                <a:cubicBezTo>
                  <a:pt x="477580" y="316516"/>
                  <a:pt x="517141" y="327919"/>
                  <a:pt x="488950" y="315390"/>
                </a:cubicBezTo>
                <a:cubicBezTo>
                  <a:pt x="482833" y="312672"/>
                  <a:pt x="469900" y="309040"/>
                  <a:pt x="469900" y="309040"/>
                </a:cubicBezTo>
                <a:cubicBezTo>
                  <a:pt x="466725" y="311157"/>
                  <a:pt x="463073" y="312692"/>
                  <a:pt x="460375" y="315390"/>
                </a:cubicBezTo>
                <a:cubicBezTo>
                  <a:pt x="454956" y="320809"/>
                  <a:pt x="452787" y="327339"/>
                  <a:pt x="450850" y="334440"/>
                </a:cubicBezTo>
                <a:cubicBezTo>
                  <a:pt x="448554" y="342860"/>
                  <a:pt x="447260" y="351561"/>
                  <a:pt x="444500" y="359840"/>
                </a:cubicBezTo>
                <a:cubicBezTo>
                  <a:pt x="442383" y="366190"/>
                  <a:pt x="439773" y="372396"/>
                  <a:pt x="438150" y="378890"/>
                </a:cubicBezTo>
                <a:cubicBezTo>
                  <a:pt x="437092" y="383123"/>
                  <a:pt x="436229" y="387410"/>
                  <a:pt x="434975" y="391590"/>
                </a:cubicBezTo>
                <a:cubicBezTo>
                  <a:pt x="433052" y="398001"/>
                  <a:pt x="432338" y="405071"/>
                  <a:pt x="428625" y="410640"/>
                </a:cubicBezTo>
                <a:cubicBezTo>
                  <a:pt x="426508" y="413815"/>
                  <a:pt x="423825" y="416678"/>
                  <a:pt x="422275" y="420165"/>
                </a:cubicBezTo>
                <a:cubicBezTo>
                  <a:pt x="419557" y="426282"/>
                  <a:pt x="419638" y="433646"/>
                  <a:pt x="415925" y="439215"/>
                </a:cubicBezTo>
                <a:cubicBezTo>
                  <a:pt x="413808" y="442390"/>
                  <a:pt x="411282" y="445327"/>
                  <a:pt x="409575" y="448740"/>
                </a:cubicBezTo>
                <a:cubicBezTo>
                  <a:pt x="408078" y="451733"/>
                  <a:pt x="407718" y="455189"/>
                  <a:pt x="406400" y="458265"/>
                </a:cubicBezTo>
                <a:cubicBezTo>
                  <a:pt x="401407" y="469916"/>
                  <a:pt x="400205" y="472424"/>
                  <a:pt x="390525" y="480490"/>
                </a:cubicBezTo>
                <a:cubicBezTo>
                  <a:pt x="387594" y="482933"/>
                  <a:pt x="384487" y="485290"/>
                  <a:pt x="381000" y="486840"/>
                </a:cubicBezTo>
                <a:cubicBezTo>
                  <a:pt x="374883" y="489558"/>
                  <a:pt x="361950" y="493190"/>
                  <a:pt x="361950" y="493190"/>
                </a:cubicBezTo>
                <a:cubicBezTo>
                  <a:pt x="347885" y="491181"/>
                  <a:pt x="334605" y="486999"/>
                  <a:pt x="320675" y="493190"/>
                </a:cubicBezTo>
                <a:cubicBezTo>
                  <a:pt x="316572" y="495014"/>
                  <a:pt x="314325" y="499540"/>
                  <a:pt x="311150" y="502715"/>
                </a:cubicBezTo>
                <a:lnTo>
                  <a:pt x="301625" y="531290"/>
                </a:lnTo>
                <a:lnTo>
                  <a:pt x="298450" y="540815"/>
                </a:lnTo>
                <a:cubicBezTo>
                  <a:pt x="299508" y="547165"/>
                  <a:pt x="300228" y="553581"/>
                  <a:pt x="301625" y="559865"/>
                </a:cubicBezTo>
                <a:cubicBezTo>
                  <a:pt x="302351" y="563132"/>
                  <a:pt x="304800" y="566043"/>
                  <a:pt x="304800" y="569390"/>
                </a:cubicBezTo>
                <a:cubicBezTo>
                  <a:pt x="304800" y="573492"/>
                  <a:pt x="302360" y="594102"/>
                  <a:pt x="298450" y="601140"/>
                </a:cubicBezTo>
                <a:cubicBezTo>
                  <a:pt x="282401" y="630029"/>
                  <a:pt x="291652" y="611203"/>
                  <a:pt x="276225" y="629715"/>
                </a:cubicBezTo>
                <a:cubicBezTo>
                  <a:pt x="273782" y="632646"/>
                  <a:pt x="272318" y="636309"/>
                  <a:pt x="269875" y="639240"/>
                </a:cubicBezTo>
                <a:cubicBezTo>
                  <a:pt x="267000" y="642689"/>
                  <a:pt x="263225" y="645316"/>
                  <a:pt x="260350" y="648765"/>
                </a:cubicBezTo>
                <a:cubicBezTo>
                  <a:pt x="257907" y="651696"/>
                  <a:pt x="256443" y="655359"/>
                  <a:pt x="254000" y="658290"/>
                </a:cubicBezTo>
                <a:cubicBezTo>
                  <a:pt x="251125" y="661739"/>
                  <a:pt x="247350" y="664366"/>
                  <a:pt x="244475" y="667815"/>
                </a:cubicBezTo>
                <a:cubicBezTo>
                  <a:pt x="237154" y="676600"/>
                  <a:pt x="239035" y="679908"/>
                  <a:pt x="228600" y="686865"/>
                </a:cubicBezTo>
                <a:cubicBezTo>
                  <a:pt x="225815" y="688721"/>
                  <a:pt x="222250" y="688982"/>
                  <a:pt x="219075" y="690040"/>
                </a:cubicBezTo>
                <a:cubicBezTo>
                  <a:pt x="215900" y="687923"/>
                  <a:pt x="213314" y="683063"/>
                  <a:pt x="209550" y="683690"/>
                </a:cubicBezTo>
                <a:cubicBezTo>
                  <a:pt x="205121" y="684428"/>
                  <a:pt x="202900" y="689766"/>
                  <a:pt x="200025" y="693215"/>
                </a:cubicBezTo>
                <a:cubicBezTo>
                  <a:pt x="197582" y="696146"/>
                  <a:pt x="195382" y="699327"/>
                  <a:pt x="193675" y="702740"/>
                </a:cubicBezTo>
                <a:cubicBezTo>
                  <a:pt x="189840" y="710409"/>
                  <a:pt x="191733" y="715724"/>
                  <a:pt x="184150" y="721790"/>
                </a:cubicBezTo>
                <a:cubicBezTo>
                  <a:pt x="181537" y="723881"/>
                  <a:pt x="177800" y="723907"/>
                  <a:pt x="174625" y="724965"/>
                </a:cubicBezTo>
                <a:cubicBezTo>
                  <a:pt x="170392" y="723907"/>
                  <a:pt x="166105" y="723044"/>
                  <a:pt x="161925" y="721790"/>
                </a:cubicBezTo>
                <a:cubicBezTo>
                  <a:pt x="155514" y="719867"/>
                  <a:pt x="149369" y="717063"/>
                  <a:pt x="142875" y="715440"/>
                </a:cubicBezTo>
                <a:lnTo>
                  <a:pt x="130175" y="712265"/>
                </a:lnTo>
                <a:cubicBezTo>
                  <a:pt x="127000" y="710148"/>
                  <a:pt x="124063" y="707622"/>
                  <a:pt x="120650" y="705915"/>
                </a:cubicBezTo>
                <a:cubicBezTo>
                  <a:pt x="117657" y="704418"/>
                  <a:pt x="113738" y="704831"/>
                  <a:pt x="111125" y="702740"/>
                </a:cubicBezTo>
                <a:cubicBezTo>
                  <a:pt x="108145" y="700356"/>
                  <a:pt x="106892" y="696390"/>
                  <a:pt x="104775" y="693215"/>
                </a:cubicBezTo>
                <a:cubicBezTo>
                  <a:pt x="106892" y="690040"/>
                  <a:pt x="109622" y="687197"/>
                  <a:pt x="111125" y="683690"/>
                </a:cubicBezTo>
                <a:cubicBezTo>
                  <a:pt x="117250" y="669399"/>
                  <a:pt x="113409" y="658401"/>
                  <a:pt x="111125" y="642415"/>
                </a:cubicBezTo>
                <a:cubicBezTo>
                  <a:pt x="108881" y="626708"/>
                  <a:pt x="106873" y="623310"/>
                  <a:pt x="101600" y="607490"/>
                </a:cubicBezTo>
                <a:cubicBezTo>
                  <a:pt x="98418" y="597944"/>
                  <a:pt x="98914" y="596646"/>
                  <a:pt x="92075" y="588440"/>
                </a:cubicBezTo>
                <a:cubicBezTo>
                  <a:pt x="84435" y="579273"/>
                  <a:pt x="82391" y="578809"/>
                  <a:pt x="73025" y="572565"/>
                </a:cubicBezTo>
                <a:cubicBezTo>
                  <a:pt x="68792" y="566215"/>
                  <a:pt x="62738" y="560755"/>
                  <a:pt x="60325" y="553515"/>
                </a:cubicBezTo>
                <a:cubicBezTo>
                  <a:pt x="56815" y="542986"/>
                  <a:pt x="45508" y="550869"/>
                  <a:pt x="44450" y="547165"/>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72" name="Google Shape;1672;p75"/>
          <p:cNvSpPr/>
          <p:nvPr/>
        </p:nvSpPr>
        <p:spPr>
          <a:xfrm rot="444951">
            <a:off x="5780782" y="6367683"/>
            <a:ext cx="458901" cy="463938"/>
          </a:xfrm>
          <a:custGeom>
            <a:avLst/>
            <a:gdLst/>
            <a:ahLst/>
            <a:cxnLst/>
            <a:rect l="l" t="t" r="r" b="b"/>
            <a:pathLst>
              <a:path w="577857" h="584200" extrusionOk="0">
                <a:moveTo>
                  <a:pt x="7" y="412750"/>
                </a:moveTo>
                <a:cubicBezTo>
                  <a:pt x="6183" y="417691"/>
                  <a:pt x="27878" y="435799"/>
                  <a:pt x="34932" y="438150"/>
                </a:cubicBezTo>
                <a:lnTo>
                  <a:pt x="63507" y="447675"/>
                </a:lnTo>
                <a:cubicBezTo>
                  <a:pt x="66682" y="448733"/>
                  <a:pt x="69699" y="450547"/>
                  <a:pt x="73032" y="450850"/>
                </a:cubicBezTo>
                <a:lnTo>
                  <a:pt x="107957" y="454025"/>
                </a:lnTo>
                <a:cubicBezTo>
                  <a:pt x="114307" y="458258"/>
                  <a:pt x="122774" y="460375"/>
                  <a:pt x="127007" y="466725"/>
                </a:cubicBezTo>
                <a:cubicBezTo>
                  <a:pt x="135474" y="479425"/>
                  <a:pt x="130182" y="474133"/>
                  <a:pt x="142882" y="482600"/>
                </a:cubicBezTo>
                <a:cubicBezTo>
                  <a:pt x="143940" y="485775"/>
                  <a:pt x="143966" y="489512"/>
                  <a:pt x="146057" y="492125"/>
                </a:cubicBezTo>
                <a:cubicBezTo>
                  <a:pt x="151124" y="498459"/>
                  <a:pt x="169550" y="503809"/>
                  <a:pt x="174632" y="504825"/>
                </a:cubicBezTo>
                <a:cubicBezTo>
                  <a:pt x="185544" y="507007"/>
                  <a:pt x="192745" y="508186"/>
                  <a:pt x="203207" y="511175"/>
                </a:cubicBezTo>
                <a:cubicBezTo>
                  <a:pt x="206425" y="512094"/>
                  <a:pt x="209739" y="512853"/>
                  <a:pt x="212732" y="514350"/>
                </a:cubicBezTo>
                <a:cubicBezTo>
                  <a:pt x="216145" y="516057"/>
                  <a:pt x="219082" y="518583"/>
                  <a:pt x="222257" y="520700"/>
                </a:cubicBezTo>
                <a:cubicBezTo>
                  <a:pt x="237074" y="542925"/>
                  <a:pt x="228607" y="535517"/>
                  <a:pt x="244482" y="546100"/>
                </a:cubicBezTo>
                <a:cubicBezTo>
                  <a:pt x="262680" y="573397"/>
                  <a:pt x="238449" y="541273"/>
                  <a:pt x="260357" y="558800"/>
                </a:cubicBezTo>
                <a:cubicBezTo>
                  <a:pt x="263337" y="561184"/>
                  <a:pt x="263835" y="565812"/>
                  <a:pt x="266707" y="568325"/>
                </a:cubicBezTo>
                <a:cubicBezTo>
                  <a:pt x="280144" y="580082"/>
                  <a:pt x="282200" y="579839"/>
                  <a:pt x="295282" y="584200"/>
                </a:cubicBezTo>
                <a:cubicBezTo>
                  <a:pt x="320682" y="575733"/>
                  <a:pt x="291049" y="588433"/>
                  <a:pt x="307982" y="571500"/>
                </a:cubicBezTo>
                <a:cubicBezTo>
                  <a:pt x="310349" y="569133"/>
                  <a:pt x="314332" y="569383"/>
                  <a:pt x="317507" y="568325"/>
                </a:cubicBezTo>
                <a:cubicBezTo>
                  <a:pt x="322799" y="569383"/>
                  <a:pt x="327986" y="571500"/>
                  <a:pt x="333382" y="571500"/>
                </a:cubicBezTo>
                <a:cubicBezTo>
                  <a:pt x="354694" y="571500"/>
                  <a:pt x="376571" y="568745"/>
                  <a:pt x="396882" y="561975"/>
                </a:cubicBezTo>
                <a:cubicBezTo>
                  <a:pt x="408961" y="557949"/>
                  <a:pt x="416400" y="557325"/>
                  <a:pt x="425457" y="549275"/>
                </a:cubicBezTo>
                <a:cubicBezTo>
                  <a:pt x="432169" y="543309"/>
                  <a:pt x="439526" y="537697"/>
                  <a:pt x="444507" y="530225"/>
                </a:cubicBezTo>
                <a:cubicBezTo>
                  <a:pt x="446624" y="527050"/>
                  <a:pt x="448159" y="523398"/>
                  <a:pt x="450857" y="520700"/>
                </a:cubicBezTo>
                <a:cubicBezTo>
                  <a:pt x="453555" y="518002"/>
                  <a:pt x="457207" y="516467"/>
                  <a:pt x="460382" y="514350"/>
                </a:cubicBezTo>
                <a:lnTo>
                  <a:pt x="492132" y="466725"/>
                </a:lnTo>
                <a:cubicBezTo>
                  <a:pt x="494249" y="463550"/>
                  <a:pt x="497275" y="460820"/>
                  <a:pt x="498482" y="457200"/>
                </a:cubicBezTo>
                <a:lnTo>
                  <a:pt x="504832" y="438150"/>
                </a:lnTo>
                <a:cubicBezTo>
                  <a:pt x="503019" y="429086"/>
                  <a:pt x="501172" y="418543"/>
                  <a:pt x="498482" y="409575"/>
                </a:cubicBezTo>
                <a:cubicBezTo>
                  <a:pt x="496559" y="403164"/>
                  <a:pt x="492132" y="390525"/>
                  <a:pt x="492132" y="390525"/>
                </a:cubicBezTo>
                <a:cubicBezTo>
                  <a:pt x="491785" y="386704"/>
                  <a:pt x="491757" y="356831"/>
                  <a:pt x="485782" y="346075"/>
                </a:cubicBezTo>
                <a:cubicBezTo>
                  <a:pt x="467586" y="313323"/>
                  <a:pt x="477091" y="339053"/>
                  <a:pt x="469907" y="317500"/>
                </a:cubicBezTo>
                <a:cubicBezTo>
                  <a:pt x="470965" y="312208"/>
                  <a:pt x="471911" y="306893"/>
                  <a:pt x="473082" y="301625"/>
                </a:cubicBezTo>
                <a:cubicBezTo>
                  <a:pt x="474029" y="297365"/>
                  <a:pt x="473531" y="292332"/>
                  <a:pt x="476257" y="288925"/>
                </a:cubicBezTo>
                <a:cubicBezTo>
                  <a:pt x="478348" y="286312"/>
                  <a:pt x="482469" y="286223"/>
                  <a:pt x="485782" y="285750"/>
                </a:cubicBezTo>
                <a:cubicBezTo>
                  <a:pt x="497354" y="284097"/>
                  <a:pt x="509065" y="283633"/>
                  <a:pt x="520707" y="282575"/>
                </a:cubicBezTo>
                <a:cubicBezTo>
                  <a:pt x="523882" y="281517"/>
                  <a:pt x="527590" y="281455"/>
                  <a:pt x="530232" y="279400"/>
                </a:cubicBezTo>
                <a:cubicBezTo>
                  <a:pt x="537321" y="273887"/>
                  <a:pt x="541810" y="265331"/>
                  <a:pt x="549282" y="260350"/>
                </a:cubicBezTo>
                <a:lnTo>
                  <a:pt x="558807" y="254000"/>
                </a:lnTo>
                <a:cubicBezTo>
                  <a:pt x="568870" y="238906"/>
                  <a:pt x="563950" y="248095"/>
                  <a:pt x="571507" y="225425"/>
                </a:cubicBezTo>
                <a:lnTo>
                  <a:pt x="574682" y="215900"/>
                </a:lnTo>
                <a:lnTo>
                  <a:pt x="577857" y="206375"/>
                </a:lnTo>
                <a:cubicBezTo>
                  <a:pt x="576072" y="192095"/>
                  <a:pt x="576543" y="173311"/>
                  <a:pt x="565157" y="161925"/>
                </a:cubicBezTo>
                <a:cubicBezTo>
                  <a:pt x="562459" y="159227"/>
                  <a:pt x="558807" y="157692"/>
                  <a:pt x="555632" y="155575"/>
                </a:cubicBezTo>
                <a:cubicBezTo>
                  <a:pt x="549282" y="146050"/>
                  <a:pt x="550340" y="144992"/>
                  <a:pt x="539757" y="139700"/>
                </a:cubicBezTo>
                <a:cubicBezTo>
                  <a:pt x="536764" y="138203"/>
                  <a:pt x="533158" y="138150"/>
                  <a:pt x="530232" y="136525"/>
                </a:cubicBezTo>
                <a:cubicBezTo>
                  <a:pt x="523561" y="132819"/>
                  <a:pt x="518422" y="126238"/>
                  <a:pt x="511182" y="123825"/>
                </a:cubicBezTo>
                <a:lnTo>
                  <a:pt x="492132" y="117475"/>
                </a:lnTo>
                <a:lnTo>
                  <a:pt x="454032" y="120650"/>
                </a:lnTo>
                <a:cubicBezTo>
                  <a:pt x="416978" y="124019"/>
                  <a:pt x="432995" y="126503"/>
                  <a:pt x="409582" y="120650"/>
                </a:cubicBezTo>
                <a:cubicBezTo>
                  <a:pt x="385933" y="104884"/>
                  <a:pt x="414978" y="125147"/>
                  <a:pt x="390532" y="104775"/>
                </a:cubicBezTo>
                <a:cubicBezTo>
                  <a:pt x="387601" y="102332"/>
                  <a:pt x="384182" y="100542"/>
                  <a:pt x="381007" y="98425"/>
                </a:cubicBezTo>
                <a:cubicBezTo>
                  <a:pt x="378890" y="95250"/>
                  <a:pt x="376364" y="92313"/>
                  <a:pt x="374657" y="88900"/>
                </a:cubicBezTo>
                <a:cubicBezTo>
                  <a:pt x="373160" y="85907"/>
                  <a:pt x="373107" y="82301"/>
                  <a:pt x="371482" y="79375"/>
                </a:cubicBezTo>
                <a:cubicBezTo>
                  <a:pt x="367776" y="72704"/>
                  <a:pt x="363015" y="66675"/>
                  <a:pt x="358782" y="60325"/>
                </a:cubicBezTo>
                <a:cubicBezTo>
                  <a:pt x="356665" y="57150"/>
                  <a:pt x="355130" y="53498"/>
                  <a:pt x="352432" y="50800"/>
                </a:cubicBezTo>
                <a:cubicBezTo>
                  <a:pt x="349257" y="47625"/>
                  <a:pt x="345782" y="44724"/>
                  <a:pt x="342907" y="41275"/>
                </a:cubicBezTo>
                <a:cubicBezTo>
                  <a:pt x="340464" y="38344"/>
                  <a:pt x="339429" y="34263"/>
                  <a:pt x="336557" y="31750"/>
                </a:cubicBezTo>
                <a:cubicBezTo>
                  <a:pt x="302367" y="1834"/>
                  <a:pt x="330165" y="28199"/>
                  <a:pt x="307982" y="15875"/>
                </a:cubicBezTo>
                <a:cubicBezTo>
                  <a:pt x="275230" y="-2321"/>
                  <a:pt x="300960" y="7184"/>
                  <a:pt x="279407" y="0"/>
                </a:cubicBezTo>
                <a:cubicBezTo>
                  <a:pt x="276232" y="1058"/>
                  <a:pt x="272249" y="808"/>
                  <a:pt x="269882" y="3175"/>
                </a:cubicBezTo>
                <a:cubicBezTo>
                  <a:pt x="267515" y="5542"/>
                  <a:pt x="267588" y="9471"/>
                  <a:pt x="266707" y="12700"/>
                </a:cubicBezTo>
                <a:cubicBezTo>
                  <a:pt x="264411" y="21120"/>
                  <a:pt x="263117" y="29821"/>
                  <a:pt x="260357" y="38100"/>
                </a:cubicBezTo>
                <a:cubicBezTo>
                  <a:pt x="259299" y="41275"/>
                  <a:pt x="258679" y="44632"/>
                  <a:pt x="257182" y="47625"/>
                </a:cubicBezTo>
                <a:cubicBezTo>
                  <a:pt x="255475" y="51038"/>
                  <a:pt x="252539" y="53737"/>
                  <a:pt x="250832" y="57150"/>
                </a:cubicBezTo>
                <a:cubicBezTo>
                  <a:pt x="249335" y="60143"/>
                  <a:pt x="249282" y="63749"/>
                  <a:pt x="247657" y="66675"/>
                </a:cubicBezTo>
                <a:cubicBezTo>
                  <a:pt x="243951" y="73346"/>
                  <a:pt x="237370" y="78485"/>
                  <a:pt x="234957" y="85725"/>
                </a:cubicBezTo>
                <a:cubicBezTo>
                  <a:pt x="233899" y="88900"/>
                  <a:pt x="233279" y="92257"/>
                  <a:pt x="231782" y="95250"/>
                </a:cubicBezTo>
                <a:cubicBezTo>
                  <a:pt x="230075" y="98663"/>
                  <a:pt x="226982" y="101288"/>
                  <a:pt x="225432" y="104775"/>
                </a:cubicBezTo>
                <a:cubicBezTo>
                  <a:pt x="222714" y="110892"/>
                  <a:pt x="222795" y="118256"/>
                  <a:pt x="219082" y="123825"/>
                </a:cubicBezTo>
                <a:cubicBezTo>
                  <a:pt x="214849" y="130175"/>
                  <a:pt x="208795" y="135635"/>
                  <a:pt x="206382" y="142875"/>
                </a:cubicBezTo>
                <a:cubicBezTo>
                  <a:pt x="203800" y="150622"/>
                  <a:pt x="203012" y="155770"/>
                  <a:pt x="196857" y="161925"/>
                </a:cubicBezTo>
                <a:cubicBezTo>
                  <a:pt x="194159" y="164623"/>
                  <a:pt x="190263" y="165832"/>
                  <a:pt x="187332" y="168275"/>
                </a:cubicBezTo>
                <a:cubicBezTo>
                  <a:pt x="171477" y="181488"/>
                  <a:pt x="185021" y="175395"/>
                  <a:pt x="168282" y="180975"/>
                </a:cubicBezTo>
                <a:cubicBezTo>
                  <a:pt x="152407" y="175683"/>
                  <a:pt x="152407" y="171450"/>
                  <a:pt x="139707" y="177800"/>
                </a:cubicBezTo>
                <a:cubicBezTo>
                  <a:pt x="136294" y="179507"/>
                  <a:pt x="133357" y="182033"/>
                  <a:pt x="130182" y="184150"/>
                </a:cubicBezTo>
                <a:cubicBezTo>
                  <a:pt x="128065" y="187325"/>
                  <a:pt x="126530" y="190977"/>
                  <a:pt x="123832" y="193675"/>
                </a:cubicBezTo>
                <a:cubicBezTo>
                  <a:pt x="121134" y="196373"/>
                  <a:pt x="116820" y="197153"/>
                  <a:pt x="114307" y="200025"/>
                </a:cubicBezTo>
                <a:cubicBezTo>
                  <a:pt x="109281" y="205768"/>
                  <a:pt x="101607" y="219075"/>
                  <a:pt x="101607" y="219075"/>
                </a:cubicBezTo>
                <a:cubicBezTo>
                  <a:pt x="102665" y="225425"/>
                  <a:pt x="103385" y="231841"/>
                  <a:pt x="104782" y="238125"/>
                </a:cubicBezTo>
                <a:cubicBezTo>
                  <a:pt x="105508" y="241392"/>
                  <a:pt x="107957" y="244303"/>
                  <a:pt x="107957" y="247650"/>
                </a:cubicBezTo>
                <a:cubicBezTo>
                  <a:pt x="107957" y="267676"/>
                  <a:pt x="104338" y="274381"/>
                  <a:pt x="98432" y="292100"/>
                </a:cubicBezTo>
                <a:cubicBezTo>
                  <a:pt x="97374" y="295275"/>
                  <a:pt x="97624" y="299258"/>
                  <a:pt x="95257" y="301625"/>
                </a:cubicBezTo>
                <a:cubicBezTo>
                  <a:pt x="92082" y="304800"/>
                  <a:pt x="88489" y="307606"/>
                  <a:pt x="85732" y="311150"/>
                </a:cubicBezTo>
                <a:cubicBezTo>
                  <a:pt x="65786" y="336794"/>
                  <a:pt x="81946" y="324257"/>
                  <a:pt x="63507" y="336550"/>
                </a:cubicBezTo>
                <a:cubicBezTo>
                  <a:pt x="48690" y="358775"/>
                  <a:pt x="57157" y="351367"/>
                  <a:pt x="41282" y="361950"/>
                </a:cubicBezTo>
                <a:cubicBezTo>
                  <a:pt x="36406" y="369264"/>
                  <a:pt x="35631" y="374650"/>
                  <a:pt x="25407" y="374650"/>
                </a:cubicBezTo>
                <a:cubicBezTo>
                  <a:pt x="22060" y="374650"/>
                  <a:pt x="19057" y="372533"/>
                  <a:pt x="15882" y="371475"/>
                </a:cubicBezTo>
                <a:cubicBezTo>
                  <a:pt x="3679" y="389780"/>
                  <a:pt x="14244" y="372122"/>
                  <a:pt x="6357" y="390525"/>
                </a:cubicBezTo>
                <a:cubicBezTo>
                  <a:pt x="-466" y="406446"/>
                  <a:pt x="7" y="397983"/>
                  <a:pt x="7" y="412750"/>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73" name="Google Shape;1673;p75"/>
          <p:cNvSpPr/>
          <p:nvPr/>
        </p:nvSpPr>
        <p:spPr>
          <a:xfrm rot="444951">
            <a:off x="6102056" y="5917076"/>
            <a:ext cx="411135" cy="378210"/>
          </a:xfrm>
          <a:custGeom>
            <a:avLst/>
            <a:gdLst/>
            <a:ahLst/>
            <a:cxnLst/>
            <a:rect l="l" t="t" r="r" b="b"/>
            <a:pathLst>
              <a:path w="517709" h="476250" extrusionOk="0">
                <a:moveTo>
                  <a:pt x="88900" y="0"/>
                </a:moveTo>
                <a:cubicBezTo>
                  <a:pt x="110171" y="21271"/>
                  <a:pt x="98548" y="11724"/>
                  <a:pt x="123825" y="28575"/>
                </a:cubicBezTo>
                <a:lnTo>
                  <a:pt x="133350" y="34925"/>
                </a:lnTo>
                <a:cubicBezTo>
                  <a:pt x="137583" y="41275"/>
                  <a:pt x="139700" y="49742"/>
                  <a:pt x="146050" y="53975"/>
                </a:cubicBezTo>
                <a:cubicBezTo>
                  <a:pt x="152400" y="58208"/>
                  <a:pt x="157860" y="64262"/>
                  <a:pt x="165100" y="66675"/>
                </a:cubicBezTo>
                <a:cubicBezTo>
                  <a:pt x="168275" y="67733"/>
                  <a:pt x="171632" y="68353"/>
                  <a:pt x="174625" y="69850"/>
                </a:cubicBezTo>
                <a:cubicBezTo>
                  <a:pt x="178038" y="71557"/>
                  <a:pt x="180663" y="74650"/>
                  <a:pt x="184150" y="76200"/>
                </a:cubicBezTo>
                <a:cubicBezTo>
                  <a:pt x="218155" y="91313"/>
                  <a:pt x="191169" y="74529"/>
                  <a:pt x="212725" y="88900"/>
                </a:cubicBezTo>
                <a:lnTo>
                  <a:pt x="225425" y="107950"/>
                </a:lnTo>
                <a:cubicBezTo>
                  <a:pt x="227542" y="111125"/>
                  <a:pt x="230568" y="113855"/>
                  <a:pt x="231775" y="117475"/>
                </a:cubicBezTo>
                <a:cubicBezTo>
                  <a:pt x="232833" y="120650"/>
                  <a:pt x="233453" y="124007"/>
                  <a:pt x="234950" y="127000"/>
                </a:cubicBezTo>
                <a:cubicBezTo>
                  <a:pt x="236657" y="130413"/>
                  <a:pt x="238064" y="134503"/>
                  <a:pt x="241300" y="136525"/>
                </a:cubicBezTo>
                <a:cubicBezTo>
                  <a:pt x="247654" y="140496"/>
                  <a:pt x="264832" y="143702"/>
                  <a:pt x="273050" y="146050"/>
                </a:cubicBezTo>
                <a:cubicBezTo>
                  <a:pt x="284552" y="149336"/>
                  <a:pt x="281664" y="148618"/>
                  <a:pt x="292100" y="155575"/>
                </a:cubicBezTo>
                <a:cubicBezTo>
                  <a:pt x="294217" y="158750"/>
                  <a:pt x="295752" y="162402"/>
                  <a:pt x="298450" y="165100"/>
                </a:cubicBezTo>
                <a:cubicBezTo>
                  <a:pt x="301148" y="167798"/>
                  <a:pt x="305591" y="168470"/>
                  <a:pt x="307975" y="171450"/>
                </a:cubicBezTo>
                <a:cubicBezTo>
                  <a:pt x="310066" y="174063"/>
                  <a:pt x="308783" y="178608"/>
                  <a:pt x="311150" y="180975"/>
                </a:cubicBezTo>
                <a:cubicBezTo>
                  <a:pt x="316546" y="186371"/>
                  <a:pt x="323850" y="189442"/>
                  <a:pt x="330200" y="193675"/>
                </a:cubicBezTo>
                <a:lnTo>
                  <a:pt x="339725" y="200025"/>
                </a:lnTo>
                <a:cubicBezTo>
                  <a:pt x="342900" y="202142"/>
                  <a:pt x="345630" y="205168"/>
                  <a:pt x="349250" y="206375"/>
                </a:cubicBezTo>
                <a:lnTo>
                  <a:pt x="368300" y="212725"/>
                </a:lnTo>
                <a:cubicBezTo>
                  <a:pt x="371475" y="213783"/>
                  <a:pt x="374578" y="215088"/>
                  <a:pt x="377825" y="215900"/>
                </a:cubicBezTo>
                <a:cubicBezTo>
                  <a:pt x="389242" y="218754"/>
                  <a:pt x="394308" y="220235"/>
                  <a:pt x="406400" y="222250"/>
                </a:cubicBezTo>
                <a:cubicBezTo>
                  <a:pt x="413782" y="223480"/>
                  <a:pt x="421217" y="224367"/>
                  <a:pt x="428625" y="225425"/>
                </a:cubicBezTo>
                <a:cubicBezTo>
                  <a:pt x="431800" y="226483"/>
                  <a:pt x="435783" y="226233"/>
                  <a:pt x="438150" y="228600"/>
                </a:cubicBezTo>
                <a:cubicBezTo>
                  <a:pt x="442854" y="233304"/>
                  <a:pt x="441913" y="242946"/>
                  <a:pt x="438150" y="247650"/>
                </a:cubicBezTo>
                <a:cubicBezTo>
                  <a:pt x="435766" y="250630"/>
                  <a:pt x="431800" y="251883"/>
                  <a:pt x="428625" y="254000"/>
                </a:cubicBezTo>
                <a:cubicBezTo>
                  <a:pt x="414069" y="275835"/>
                  <a:pt x="418338" y="265810"/>
                  <a:pt x="412750" y="282575"/>
                </a:cubicBezTo>
                <a:cubicBezTo>
                  <a:pt x="413767" y="286644"/>
                  <a:pt x="416823" y="300245"/>
                  <a:pt x="419100" y="304800"/>
                </a:cubicBezTo>
                <a:cubicBezTo>
                  <a:pt x="420807" y="308213"/>
                  <a:pt x="422470" y="311941"/>
                  <a:pt x="425450" y="314325"/>
                </a:cubicBezTo>
                <a:cubicBezTo>
                  <a:pt x="428063" y="316416"/>
                  <a:pt x="431757" y="316581"/>
                  <a:pt x="434975" y="317500"/>
                </a:cubicBezTo>
                <a:cubicBezTo>
                  <a:pt x="453878" y="322901"/>
                  <a:pt x="445168" y="319353"/>
                  <a:pt x="469900" y="323850"/>
                </a:cubicBezTo>
                <a:cubicBezTo>
                  <a:pt x="473097" y="324431"/>
                  <a:pt x="488239" y="328257"/>
                  <a:pt x="492125" y="330200"/>
                </a:cubicBezTo>
                <a:cubicBezTo>
                  <a:pt x="516744" y="342510"/>
                  <a:pt x="487234" y="331745"/>
                  <a:pt x="511175" y="339725"/>
                </a:cubicBezTo>
                <a:cubicBezTo>
                  <a:pt x="513292" y="342900"/>
                  <a:pt x="517052" y="345464"/>
                  <a:pt x="517525" y="349250"/>
                </a:cubicBezTo>
                <a:cubicBezTo>
                  <a:pt x="518194" y="354605"/>
                  <a:pt x="517027" y="360440"/>
                  <a:pt x="514350" y="365125"/>
                </a:cubicBezTo>
                <a:cubicBezTo>
                  <a:pt x="511454" y="370194"/>
                  <a:pt x="500189" y="373020"/>
                  <a:pt x="495300" y="374650"/>
                </a:cubicBezTo>
                <a:cubicBezTo>
                  <a:pt x="492125" y="377825"/>
                  <a:pt x="488266" y="380439"/>
                  <a:pt x="485775" y="384175"/>
                </a:cubicBezTo>
                <a:cubicBezTo>
                  <a:pt x="483919" y="386960"/>
                  <a:pt x="484691" y="391087"/>
                  <a:pt x="482600" y="393700"/>
                </a:cubicBezTo>
                <a:cubicBezTo>
                  <a:pt x="477111" y="400561"/>
                  <a:pt x="459846" y="404460"/>
                  <a:pt x="454025" y="406400"/>
                </a:cubicBezTo>
                <a:cubicBezTo>
                  <a:pt x="450850" y="407458"/>
                  <a:pt x="447801" y="409025"/>
                  <a:pt x="444500" y="409575"/>
                </a:cubicBezTo>
                <a:cubicBezTo>
                  <a:pt x="422149" y="413300"/>
                  <a:pt x="431557" y="410714"/>
                  <a:pt x="415925" y="415925"/>
                </a:cubicBezTo>
                <a:cubicBezTo>
                  <a:pt x="419100" y="418042"/>
                  <a:pt x="422037" y="420568"/>
                  <a:pt x="425450" y="422275"/>
                </a:cubicBezTo>
                <a:cubicBezTo>
                  <a:pt x="428443" y="423772"/>
                  <a:pt x="432362" y="423359"/>
                  <a:pt x="434975" y="425450"/>
                </a:cubicBezTo>
                <a:cubicBezTo>
                  <a:pt x="437955" y="427834"/>
                  <a:pt x="439208" y="431800"/>
                  <a:pt x="441325" y="434975"/>
                </a:cubicBezTo>
                <a:lnTo>
                  <a:pt x="434975" y="454025"/>
                </a:lnTo>
                <a:cubicBezTo>
                  <a:pt x="431646" y="464011"/>
                  <a:pt x="432468" y="466280"/>
                  <a:pt x="422275" y="473075"/>
                </a:cubicBezTo>
                <a:cubicBezTo>
                  <a:pt x="419490" y="474931"/>
                  <a:pt x="415925" y="475192"/>
                  <a:pt x="412750" y="476250"/>
                </a:cubicBezTo>
                <a:lnTo>
                  <a:pt x="374650" y="463550"/>
                </a:lnTo>
                <a:cubicBezTo>
                  <a:pt x="371475" y="462492"/>
                  <a:pt x="367910" y="462231"/>
                  <a:pt x="365125" y="460375"/>
                </a:cubicBezTo>
                <a:lnTo>
                  <a:pt x="355600" y="454025"/>
                </a:lnTo>
                <a:cubicBezTo>
                  <a:pt x="353483" y="450850"/>
                  <a:pt x="349953" y="448251"/>
                  <a:pt x="349250" y="444500"/>
                </a:cubicBezTo>
                <a:cubicBezTo>
                  <a:pt x="346707" y="430937"/>
                  <a:pt x="347687" y="416929"/>
                  <a:pt x="346075" y="403225"/>
                </a:cubicBezTo>
                <a:cubicBezTo>
                  <a:pt x="345565" y="398891"/>
                  <a:pt x="343958" y="394758"/>
                  <a:pt x="342900" y="390525"/>
                </a:cubicBezTo>
                <a:cubicBezTo>
                  <a:pt x="343958" y="384175"/>
                  <a:pt x="344678" y="377759"/>
                  <a:pt x="346075" y="371475"/>
                </a:cubicBezTo>
                <a:cubicBezTo>
                  <a:pt x="346801" y="368208"/>
                  <a:pt x="346883" y="364317"/>
                  <a:pt x="349250" y="361950"/>
                </a:cubicBezTo>
                <a:cubicBezTo>
                  <a:pt x="354646" y="356554"/>
                  <a:pt x="368300" y="349250"/>
                  <a:pt x="368300" y="349250"/>
                </a:cubicBezTo>
                <a:cubicBezTo>
                  <a:pt x="372842" y="335624"/>
                  <a:pt x="372679" y="341365"/>
                  <a:pt x="368300" y="323850"/>
                </a:cubicBezTo>
                <a:cubicBezTo>
                  <a:pt x="367488" y="320603"/>
                  <a:pt x="367216" y="316938"/>
                  <a:pt x="365125" y="314325"/>
                </a:cubicBezTo>
                <a:cubicBezTo>
                  <a:pt x="362741" y="311345"/>
                  <a:pt x="358775" y="310092"/>
                  <a:pt x="355600" y="307975"/>
                </a:cubicBezTo>
                <a:cubicBezTo>
                  <a:pt x="352136" y="302780"/>
                  <a:pt x="347422" y="293062"/>
                  <a:pt x="339725" y="292100"/>
                </a:cubicBezTo>
                <a:cubicBezTo>
                  <a:pt x="334370" y="291431"/>
                  <a:pt x="329142" y="294217"/>
                  <a:pt x="323850" y="295275"/>
                </a:cubicBezTo>
                <a:cubicBezTo>
                  <a:pt x="323658" y="296234"/>
                  <a:pt x="318880" y="321436"/>
                  <a:pt x="317500" y="323850"/>
                </a:cubicBezTo>
                <a:cubicBezTo>
                  <a:pt x="314691" y="328765"/>
                  <a:pt x="303710" y="337095"/>
                  <a:pt x="298450" y="339725"/>
                </a:cubicBezTo>
                <a:cubicBezTo>
                  <a:pt x="295457" y="341222"/>
                  <a:pt x="291851" y="341275"/>
                  <a:pt x="288925" y="342900"/>
                </a:cubicBezTo>
                <a:cubicBezTo>
                  <a:pt x="256173" y="361096"/>
                  <a:pt x="281903" y="351591"/>
                  <a:pt x="260350" y="358775"/>
                </a:cubicBezTo>
                <a:cubicBezTo>
                  <a:pt x="257175" y="356658"/>
                  <a:pt x="254238" y="354132"/>
                  <a:pt x="250825" y="352425"/>
                </a:cubicBezTo>
                <a:cubicBezTo>
                  <a:pt x="239383" y="346704"/>
                  <a:pt x="218656" y="346986"/>
                  <a:pt x="209550" y="346075"/>
                </a:cubicBezTo>
                <a:cubicBezTo>
                  <a:pt x="206375" y="345017"/>
                  <a:pt x="202392" y="345267"/>
                  <a:pt x="200025" y="342900"/>
                </a:cubicBezTo>
                <a:cubicBezTo>
                  <a:pt x="197658" y="340533"/>
                  <a:pt x="196850" y="336722"/>
                  <a:pt x="196850" y="333375"/>
                </a:cubicBezTo>
                <a:cubicBezTo>
                  <a:pt x="196850" y="326802"/>
                  <a:pt x="203164" y="319141"/>
                  <a:pt x="206375" y="314325"/>
                </a:cubicBezTo>
                <a:cubicBezTo>
                  <a:pt x="208584" y="301072"/>
                  <a:pt x="213014" y="286328"/>
                  <a:pt x="206375" y="273050"/>
                </a:cubicBezTo>
                <a:cubicBezTo>
                  <a:pt x="202531" y="265361"/>
                  <a:pt x="191401" y="262767"/>
                  <a:pt x="184150" y="260350"/>
                </a:cubicBezTo>
                <a:cubicBezTo>
                  <a:pt x="170392" y="261408"/>
                  <a:pt x="156567" y="261813"/>
                  <a:pt x="142875" y="263525"/>
                </a:cubicBezTo>
                <a:cubicBezTo>
                  <a:pt x="121619" y="266182"/>
                  <a:pt x="146495" y="269986"/>
                  <a:pt x="120650" y="263525"/>
                </a:cubicBezTo>
                <a:cubicBezTo>
                  <a:pt x="89683" y="242880"/>
                  <a:pt x="137044" y="275980"/>
                  <a:pt x="101600" y="244475"/>
                </a:cubicBezTo>
                <a:cubicBezTo>
                  <a:pt x="95896" y="239405"/>
                  <a:pt x="88900" y="236008"/>
                  <a:pt x="82550" y="231775"/>
                </a:cubicBezTo>
                <a:cubicBezTo>
                  <a:pt x="79375" y="229658"/>
                  <a:pt x="76727" y="226350"/>
                  <a:pt x="73025" y="225425"/>
                </a:cubicBezTo>
                <a:lnTo>
                  <a:pt x="60325" y="222250"/>
                </a:lnTo>
                <a:cubicBezTo>
                  <a:pt x="43392" y="227894"/>
                  <a:pt x="53975" y="220839"/>
                  <a:pt x="53975" y="234950"/>
                </a:cubicBezTo>
                <a:cubicBezTo>
                  <a:pt x="53975" y="239314"/>
                  <a:pt x="51858" y="243417"/>
                  <a:pt x="50800" y="247650"/>
                </a:cubicBezTo>
                <a:cubicBezTo>
                  <a:pt x="44450" y="246592"/>
                  <a:pt x="37692" y="246951"/>
                  <a:pt x="31750" y="244475"/>
                </a:cubicBezTo>
                <a:cubicBezTo>
                  <a:pt x="24705" y="241540"/>
                  <a:pt x="12700" y="231775"/>
                  <a:pt x="12700" y="231775"/>
                </a:cubicBezTo>
                <a:cubicBezTo>
                  <a:pt x="10583" y="228600"/>
                  <a:pt x="7900" y="225737"/>
                  <a:pt x="6350" y="222250"/>
                </a:cubicBezTo>
                <a:cubicBezTo>
                  <a:pt x="3632" y="216133"/>
                  <a:pt x="0" y="203200"/>
                  <a:pt x="0" y="203200"/>
                </a:cubicBezTo>
                <a:cubicBezTo>
                  <a:pt x="1058" y="192617"/>
                  <a:pt x="1558" y="181962"/>
                  <a:pt x="3175" y="171450"/>
                </a:cubicBezTo>
                <a:cubicBezTo>
                  <a:pt x="3684" y="168142"/>
                  <a:pt x="3983" y="164292"/>
                  <a:pt x="6350" y="161925"/>
                </a:cubicBezTo>
                <a:cubicBezTo>
                  <a:pt x="8717" y="159558"/>
                  <a:pt x="12700" y="159808"/>
                  <a:pt x="15875" y="158750"/>
                </a:cubicBezTo>
                <a:cubicBezTo>
                  <a:pt x="19944" y="159767"/>
                  <a:pt x="33545" y="162823"/>
                  <a:pt x="38100" y="165100"/>
                </a:cubicBezTo>
                <a:cubicBezTo>
                  <a:pt x="41513" y="166807"/>
                  <a:pt x="44450" y="169333"/>
                  <a:pt x="47625" y="171450"/>
                </a:cubicBezTo>
                <a:cubicBezTo>
                  <a:pt x="50800" y="170392"/>
                  <a:pt x="56231" y="171493"/>
                  <a:pt x="57150" y="168275"/>
                </a:cubicBezTo>
                <a:cubicBezTo>
                  <a:pt x="61437" y="153271"/>
                  <a:pt x="52751" y="149952"/>
                  <a:pt x="47625" y="139700"/>
                </a:cubicBezTo>
                <a:cubicBezTo>
                  <a:pt x="46128" y="136707"/>
                  <a:pt x="45947" y="133168"/>
                  <a:pt x="44450" y="130175"/>
                </a:cubicBezTo>
                <a:cubicBezTo>
                  <a:pt x="42440" y="126155"/>
                  <a:pt x="30301" y="109963"/>
                  <a:pt x="28575" y="107950"/>
                </a:cubicBezTo>
                <a:cubicBezTo>
                  <a:pt x="25653" y="104541"/>
                  <a:pt x="21807" y="101969"/>
                  <a:pt x="19050" y="98425"/>
                </a:cubicBezTo>
                <a:cubicBezTo>
                  <a:pt x="6313" y="82049"/>
                  <a:pt x="7965" y="84221"/>
                  <a:pt x="3175" y="69850"/>
                </a:cubicBezTo>
                <a:cubicBezTo>
                  <a:pt x="6350" y="66675"/>
                  <a:pt x="8531" y="61993"/>
                  <a:pt x="12700" y="60325"/>
                </a:cubicBezTo>
                <a:cubicBezTo>
                  <a:pt x="19648" y="57546"/>
                  <a:pt x="29018" y="61744"/>
                  <a:pt x="34925" y="57150"/>
                </a:cubicBezTo>
                <a:cubicBezTo>
                  <a:pt x="40209" y="53041"/>
                  <a:pt x="36542" y="42833"/>
                  <a:pt x="41275" y="38100"/>
                </a:cubicBezTo>
                <a:cubicBezTo>
                  <a:pt x="44450" y="34925"/>
                  <a:pt x="46875" y="30756"/>
                  <a:pt x="50800" y="28575"/>
                </a:cubicBezTo>
                <a:cubicBezTo>
                  <a:pt x="56651" y="25324"/>
                  <a:pt x="63500" y="24342"/>
                  <a:pt x="69850" y="22225"/>
                </a:cubicBezTo>
                <a:lnTo>
                  <a:pt x="79375" y="19050"/>
                </a:lnTo>
                <a:cubicBezTo>
                  <a:pt x="75452" y="7280"/>
                  <a:pt x="73207" y="11022"/>
                  <a:pt x="88900" y="0"/>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674" name="Google Shape;1674;p75"/>
          <p:cNvSpPr/>
          <p:nvPr/>
        </p:nvSpPr>
        <p:spPr>
          <a:xfrm rot="444951">
            <a:off x="3864847" y="3037249"/>
            <a:ext cx="678257" cy="915269"/>
          </a:xfrm>
          <a:custGeom>
            <a:avLst/>
            <a:gdLst/>
            <a:ahLst/>
            <a:cxnLst/>
            <a:rect l="l" t="t" r="r" b="b"/>
            <a:pathLst>
              <a:path w="854075" h="1152525" extrusionOk="0">
                <a:moveTo>
                  <a:pt x="41275" y="3175"/>
                </a:moveTo>
                <a:cubicBezTo>
                  <a:pt x="48154" y="0"/>
                  <a:pt x="51754" y="0"/>
                  <a:pt x="57150" y="0"/>
                </a:cubicBezTo>
                <a:cubicBezTo>
                  <a:pt x="63723" y="0"/>
                  <a:pt x="71384" y="6314"/>
                  <a:pt x="76200" y="9525"/>
                </a:cubicBezTo>
                <a:cubicBezTo>
                  <a:pt x="101600" y="47625"/>
                  <a:pt x="62442" y="-8467"/>
                  <a:pt x="92075" y="25400"/>
                </a:cubicBezTo>
                <a:cubicBezTo>
                  <a:pt x="97101" y="31143"/>
                  <a:pt x="98425" y="40217"/>
                  <a:pt x="104775" y="44450"/>
                </a:cubicBezTo>
                <a:cubicBezTo>
                  <a:pt x="107950" y="46567"/>
                  <a:pt x="111369" y="48357"/>
                  <a:pt x="114300" y="50800"/>
                </a:cubicBezTo>
                <a:cubicBezTo>
                  <a:pt x="122845" y="57921"/>
                  <a:pt x="123215" y="62170"/>
                  <a:pt x="133350" y="66675"/>
                </a:cubicBezTo>
                <a:cubicBezTo>
                  <a:pt x="139467" y="69393"/>
                  <a:pt x="146050" y="70908"/>
                  <a:pt x="152400" y="73025"/>
                </a:cubicBezTo>
                <a:cubicBezTo>
                  <a:pt x="161953" y="76209"/>
                  <a:pt x="166853" y="78280"/>
                  <a:pt x="177800" y="79375"/>
                </a:cubicBezTo>
                <a:cubicBezTo>
                  <a:pt x="193631" y="80958"/>
                  <a:pt x="209550" y="81492"/>
                  <a:pt x="225425" y="82550"/>
                </a:cubicBezTo>
                <a:cubicBezTo>
                  <a:pt x="269182" y="80362"/>
                  <a:pt x="279275" y="76177"/>
                  <a:pt x="314325" y="82550"/>
                </a:cubicBezTo>
                <a:cubicBezTo>
                  <a:pt x="317618" y="83149"/>
                  <a:pt x="320857" y="84228"/>
                  <a:pt x="323850" y="85725"/>
                </a:cubicBezTo>
                <a:cubicBezTo>
                  <a:pt x="327263" y="87432"/>
                  <a:pt x="330200" y="89958"/>
                  <a:pt x="333375" y="92075"/>
                </a:cubicBezTo>
                <a:cubicBezTo>
                  <a:pt x="335492" y="95250"/>
                  <a:pt x="336853" y="99087"/>
                  <a:pt x="339725" y="101600"/>
                </a:cubicBezTo>
                <a:cubicBezTo>
                  <a:pt x="345468" y="106626"/>
                  <a:pt x="358775" y="114300"/>
                  <a:pt x="358775" y="114300"/>
                </a:cubicBezTo>
                <a:cubicBezTo>
                  <a:pt x="360892" y="117475"/>
                  <a:pt x="362682" y="120894"/>
                  <a:pt x="365125" y="123825"/>
                </a:cubicBezTo>
                <a:cubicBezTo>
                  <a:pt x="373902" y="134358"/>
                  <a:pt x="375088" y="131051"/>
                  <a:pt x="381000" y="142875"/>
                </a:cubicBezTo>
                <a:cubicBezTo>
                  <a:pt x="385278" y="151431"/>
                  <a:pt x="382437" y="154848"/>
                  <a:pt x="390525" y="161925"/>
                </a:cubicBezTo>
                <a:cubicBezTo>
                  <a:pt x="405675" y="175182"/>
                  <a:pt x="410640" y="174980"/>
                  <a:pt x="428625" y="180975"/>
                </a:cubicBezTo>
                <a:cubicBezTo>
                  <a:pt x="431800" y="182033"/>
                  <a:pt x="434829" y="183735"/>
                  <a:pt x="438150" y="184150"/>
                </a:cubicBezTo>
                <a:lnTo>
                  <a:pt x="463550" y="187325"/>
                </a:lnTo>
                <a:cubicBezTo>
                  <a:pt x="527383" y="183779"/>
                  <a:pt x="502600" y="190183"/>
                  <a:pt x="539750" y="177800"/>
                </a:cubicBezTo>
                <a:lnTo>
                  <a:pt x="558800" y="171450"/>
                </a:lnTo>
                <a:lnTo>
                  <a:pt x="568325" y="168275"/>
                </a:lnTo>
                <a:cubicBezTo>
                  <a:pt x="569383" y="165100"/>
                  <a:pt x="571500" y="162097"/>
                  <a:pt x="571500" y="158750"/>
                </a:cubicBezTo>
                <a:cubicBezTo>
                  <a:pt x="571500" y="155403"/>
                  <a:pt x="565958" y="151592"/>
                  <a:pt x="568325" y="149225"/>
                </a:cubicBezTo>
                <a:cubicBezTo>
                  <a:pt x="573058" y="144492"/>
                  <a:pt x="587375" y="142875"/>
                  <a:pt x="587375" y="142875"/>
                </a:cubicBezTo>
                <a:cubicBezTo>
                  <a:pt x="590550" y="143933"/>
                  <a:pt x="594533" y="143683"/>
                  <a:pt x="596900" y="146050"/>
                </a:cubicBezTo>
                <a:cubicBezTo>
                  <a:pt x="607856" y="157006"/>
                  <a:pt x="590722" y="155286"/>
                  <a:pt x="606425" y="165100"/>
                </a:cubicBezTo>
                <a:cubicBezTo>
                  <a:pt x="612101" y="168648"/>
                  <a:pt x="619906" y="167737"/>
                  <a:pt x="625475" y="171450"/>
                </a:cubicBezTo>
                <a:cubicBezTo>
                  <a:pt x="628650" y="173567"/>
                  <a:pt x="631513" y="176250"/>
                  <a:pt x="635000" y="177800"/>
                </a:cubicBezTo>
                <a:cubicBezTo>
                  <a:pt x="641117" y="180518"/>
                  <a:pt x="648481" y="180437"/>
                  <a:pt x="654050" y="184150"/>
                </a:cubicBezTo>
                <a:cubicBezTo>
                  <a:pt x="657225" y="186267"/>
                  <a:pt x="660088" y="188950"/>
                  <a:pt x="663575" y="190500"/>
                </a:cubicBezTo>
                <a:cubicBezTo>
                  <a:pt x="669692" y="193218"/>
                  <a:pt x="682625" y="196850"/>
                  <a:pt x="682625" y="196850"/>
                </a:cubicBezTo>
                <a:cubicBezTo>
                  <a:pt x="694267" y="195792"/>
                  <a:pt x="705860" y="193675"/>
                  <a:pt x="717550" y="193675"/>
                </a:cubicBezTo>
                <a:cubicBezTo>
                  <a:pt x="733370" y="193675"/>
                  <a:pt x="750060" y="200177"/>
                  <a:pt x="765175" y="203200"/>
                </a:cubicBezTo>
                <a:cubicBezTo>
                  <a:pt x="773695" y="204904"/>
                  <a:pt x="793194" y="208121"/>
                  <a:pt x="800100" y="212725"/>
                </a:cubicBezTo>
                <a:lnTo>
                  <a:pt x="809625" y="219075"/>
                </a:lnTo>
                <a:cubicBezTo>
                  <a:pt x="817605" y="243016"/>
                  <a:pt x="806840" y="213506"/>
                  <a:pt x="819150" y="238125"/>
                </a:cubicBezTo>
                <a:cubicBezTo>
                  <a:pt x="820647" y="241118"/>
                  <a:pt x="820700" y="244724"/>
                  <a:pt x="822325" y="247650"/>
                </a:cubicBezTo>
                <a:cubicBezTo>
                  <a:pt x="826031" y="254321"/>
                  <a:pt x="830792" y="260350"/>
                  <a:pt x="835025" y="266700"/>
                </a:cubicBezTo>
                <a:lnTo>
                  <a:pt x="841375" y="276225"/>
                </a:lnTo>
                <a:cubicBezTo>
                  <a:pt x="840317" y="293158"/>
                  <a:pt x="839976" y="310152"/>
                  <a:pt x="838200" y="327025"/>
                </a:cubicBezTo>
                <a:cubicBezTo>
                  <a:pt x="837850" y="330353"/>
                  <a:pt x="835025" y="333203"/>
                  <a:pt x="835025" y="336550"/>
                </a:cubicBezTo>
                <a:cubicBezTo>
                  <a:pt x="835025" y="339791"/>
                  <a:pt x="840343" y="367002"/>
                  <a:pt x="841375" y="371475"/>
                </a:cubicBezTo>
                <a:cubicBezTo>
                  <a:pt x="844319" y="384231"/>
                  <a:pt x="847725" y="396875"/>
                  <a:pt x="850900" y="409575"/>
                </a:cubicBezTo>
                <a:lnTo>
                  <a:pt x="854075" y="422275"/>
                </a:lnTo>
                <a:cubicBezTo>
                  <a:pt x="853017" y="427567"/>
                  <a:pt x="853893" y="433660"/>
                  <a:pt x="850900" y="438150"/>
                </a:cubicBezTo>
                <a:cubicBezTo>
                  <a:pt x="849044" y="440935"/>
                  <a:pt x="844368" y="439828"/>
                  <a:pt x="841375" y="441325"/>
                </a:cubicBezTo>
                <a:cubicBezTo>
                  <a:pt x="837962" y="443032"/>
                  <a:pt x="835263" y="445968"/>
                  <a:pt x="831850" y="447675"/>
                </a:cubicBezTo>
                <a:cubicBezTo>
                  <a:pt x="828857" y="449172"/>
                  <a:pt x="825318" y="449353"/>
                  <a:pt x="822325" y="450850"/>
                </a:cubicBezTo>
                <a:cubicBezTo>
                  <a:pt x="818912" y="452557"/>
                  <a:pt x="816287" y="455650"/>
                  <a:pt x="812800" y="457200"/>
                </a:cubicBezTo>
                <a:cubicBezTo>
                  <a:pt x="806683" y="459918"/>
                  <a:pt x="799319" y="459837"/>
                  <a:pt x="793750" y="463550"/>
                </a:cubicBezTo>
                <a:cubicBezTo>
                  <a:pt x="781440" y="471756"/>
                  <a:pt x="787845" y="468693"/>
                  <a:pt x="774700" y="473075"/>
                </a:cubicBezTo>
                <a:cubicBezTo>
                  <a:pt x="771525" y="470958"/>
                  <a:pt x="767559" y="469705"/>
                  <a:pt x="765175" y="466725"/>
                </a:cubicBezTo>
                <a:cubicBezTo>
                  <a:pt x="754950" y="453943"/>
                  <a:pt x="770519" y="459570"/>
                  <a:pt x="755650" y="447675"/>
                </a:cubicBezTo>
                <a:cubicBezTo>
                  <a:pt x="753037" y="445584"/>
                  <a:pt x="749300" y="445558"/>
                  <a:pt x="746125" y="444500"/>
                </a:cubicBezTo>
                <a:cubicBezTo>
                  <a:pt x="726089" y="424464"/>
                  <a:pt x="745332" y="439605"/>
                  <a:pt x="698500" y="431800"/>
                </a:cubicBezTo>
                <a:cubicBezTo>
                  <a:pt x="691898" y="430700"/>
                  <a:pt x="679450" y="425450"/>
                  <a:pt x="679450" y="425450"/>
                </a:cubicBezTo>
                <a:cubicBezTo>
                  <a:pt x="660256" y="430248"/>
                  <a:pt x="668130" y="424485"/>
                  <a:pt x="660400" y="447675"/>
                </a:cubicBezTo>
                <a:lnTo>
                  <a:pt x="657225" y="457200"/>
                </a:lnTo>
                <a:cubicBezTo>
                  <a:pt x="658283" y="460375"/>
                  <a:pt x="658257" y="464154"/>
                  <a:pt x="660400" y="466725"/>
                </a:cubicBezTo>
                <a:cubicBezTo>
                  <a:pt x="663788" y="470790"/>
                  <a:pt x="669082" y="472806"/>
                  <a:pt x="673100" y="476250"/>
                </a:cubicBezTo>
                <a:cubicBezTo>
                  <a:pt x="676509" y="479172"/>
                  <a:pt x="679450" y="482600"/>
                  <a:pt x="682625" y="485775"/>
                </a:cubicBezTo>
                <a:cubicBezTo>
                  <a:pt x="683683" y="488950"/>
                  <a:pt x="686103" y="491967"/>
                  <a:pt x="685800" y="495300"/>
                </a:cubicBezTo>
                <a:cubicBezTo>
                  <a:pt x="685010" y="503991"/>
                  <a:pt x="682210" y="512421"/>
                  <a:pt x="679450" y="520700"/>
                </a:cubicBezTo>
                <a:lnTo>
                  <a:pt x="669925" y="549275"/>
                </a:lnTo>
                <a:lnTo>
                  <a:pt x="666750" y="558800"/>
                </a:lnTo>
                <a:cubicBezTo>
                  <a:pt x="665692" y="561975"/>
                  <a:pt x="665431" y="565540"/>
                  <a:pt x="663575" y="568325"/>
                </a:cubicBezTo>
                <a:cubicBezTo>
                  <a:pt x="659342" y="574675"/>
                  <a:pt x="653288" y="580135"/>
                  <a:pt x="650875" y="587375"/>
                </a:cubicBezTo>
                <a:lnTo>
                  <a:pt x="644525" y="606425"/>
                </a:lnTo>
                <a:lnTo>
                  <a:pt x="654050" y="635000"/>
                </a:lnTo>
                <a:cubicBezTo>
                  <a:pt x="655108" y="638175"/>
                  <a:pt x="656413" y="641278"/>
                  <a:pt x="657225" y="644525"/>
                </a:cubicBezTo>
                <a:cubicBezTo>
                  <a:pt x="657972" y="647514"/>
                  <a:pt x="661505" y="663023"/>
                  <a:pt x="663575" y="666750"/>
                </a:cubicBezTo>
                <a:cubicBezTo>
                  <a:pt x="667281" y="673421"/>
                  <a:pt x="672042" y="679450"/>
                  <a:pt x="676275" y="685800"/>
                </a:cubicBezTo>
                <a:lnTo>
                  <a:pt x="682625" y="695325"/>
                </a:lnTo>
                <a:cubicBezTo>
                  <a:pt x="684742" y="698500"/>
                  <a:pt x="686277" y="702152"/>
                  <a:pt x="688975" y="704850"/>
                </a:cubicBezTo>
                <a:cubicBezTo>
                  <a:pt x="697193" y="713068"/>
                  <a:pt x="707402" y="722032"/>
                  <a:pt x="711200" y="733425"/>
                </a:cubicBezTo>
                <a:cubicBezTo>
                  <a:pt x="722779" y="768163"/>
                  <a:pt x="704312" y="715546"/>
                  <a:pt x="720725" y="752475"/>
                </a:cubicBezTo>
                <a:cubicBezTo>
                  <a:pt x="723443" y="758592"/>
                  <a:pt x="723362" y="765956"/>
                  <a:pt x="727075" y="771525"/>
                </a:cubicBezTo>
                <a:cubicBezTo>
                  <a:pt x="729192" y="774700"/>
                  <a:pt x="731718" y="777637"/>
                  <a:pt x="733425" y="781050"/>
                </a:cubicBezTo>
                <a:cubicBezTo>
                  <a:pt x="734922" y="784043"/>
                  <a:pt x="734975" y="787649"/>
                  <a:pt x="736600" y="790575"/>
                </a:cubicBezTo>
                <a:cubicBezTo>
                  <a:pt x="740306" y="797246"/>
                  <a:pt x="746887" y="802385"/>
                  <a:pt x="749300" y="809625"/>
                </a:cubicBezTo>
                <a:cubicBezTo>
                  <a:pt x="750358" y="812800"/>
                  <a:pt x="750619" y="816365"/>
                  <a:pt x="752475" y="819150"/>
                </a:cubicBezTo>
                <a:cubicBezTo>
                  <a:pt x="754966" y="822886"/>
                  <a:pt x="759243" y="825131"/>
                  <a:pt x="762000" y="828675"/>
                </a:cubicBezTo>
                <a:cubicBezTo>
                  <a:pt x="766685" y="834699"/>
                  <a:pt x="770467" y="841375"/>
                  <a:pt x="774700" y="847725"/>
                </a:cubicBezTo>
                <a:lnTo>
                  <a:pt x="793750" y="876300"/>
                </a:lnTo>
                <a:lnTo>
                  <a:pt x="800100" y="885825"/>
                </a:lnTo>
                <a:cubicBezTo>
                  <a:pt x="802217" y="889000"/>
                  <a:pt x="805243" y="891730"/>
                  <a:pt x="806450" y="895350"/>
                </a:cubicBezTo>
                <a:lnTo>
                  <a:pt x="815975" y="923925"/>
                </a:lnTo>
                <a:lnTo>
                  <a:pt x="819150" y="933450"/>
                </a:lnTo>
                <a:cubicBezTo>
                  <a:pt x="818992" y="934241"/>
                  <a:pt x="815403" y="955596"/>
                  <a:pt x="812800" y="958850"/>
                </a:cubicBezTo>
                <a:cubicBezTo>
                  <a:pt x="810416" y="961830"/>
                  <a:pt x="806450" y="963083"/>
                  <a:pt x="803275" y="965200"/>
                </a:cubicBezTo>
                <a:cubicBezTo>
                  <a:pt x="788719" y="987035"/>
                  <a:pt x="797815" y="981837"/>
                  <a:pt x="781050" y="987425"/>
                </a:cubicBezTo>
                <a:lnTo>
                  <a:pt x="762000" y="1044575"/>
                </a:lnTo>
                <a:lnTo>
                  <a:pt x="755650" y="1063625"/>
                </a:lnTo>
                <a:lnTo>
                  <a:pt x="752475" y="1073150"/>
                </a:lnTo>
                <a:cubicBezTo>
                  <a:pt x="751417" y="1080558"/>
                  <a:pt x="752079" y="1088427"/>
                  <a:pt x="749300" y="1095375"/>
                </a:cubicBezTo>
                <a:cubicBezTo>
                  <a:pt x="747078" y="1100931"/>
                  <a:pt x="735012" y="1108075"/>
                  <a:pt x="730250" y="1111250"/>
                </a:cubicBezTo>
                <a:cubicBezTo>
                  <a:pt x="726017" y="1117600"/>
                  <a:pt x="719963" y="1123060"/>
                  <a:pt x="717550" y="1130300"/>
                </a:cubicBezTo>
                <a:cubicBezTo>
                  <a:pt x="710142" y="1152525"/>
                  <a:pt x="717550" y="1147233"/>
                  <a:pt x="701675" y="1152525"/>
                </a:cubicBezTo>
                <a:cubicBezTo>
                  <a:pt x="698500" y="1151467"/>
                  <a:pt x="693208" y="1152525"/>
                  <a:pt x="692150" y="1149350"/>
                </a:cubicBezTo>
                <a:cubicBezTo>
                  <a:pt x="683419" y="1123156"/>
                  <a:pt x="704823" y="1142959"/>
                  <a:pt x="692150" y="1123950"/>
                </a:cubicBezTo>
                <a:cubicBezTo>
                  <a:pt x="689659" y="1120214"/>
                  <a:pt x="685500" y="1117874"/>
                  <a:pt x="682625" y="1114425"/>
                </a:cubicBezTo>
                <a:cubicBezTo>
                  <a:pt x="669396" y="1098550"/>
                  <a:pt x="684213" y="1110192"/>
                  <a:pt x="666750" y="1098550"/>
                </a:cubicBezTo>
                <a:cubicBezTo>
                  <a:pt x="656687" y="1083456"/>
                  <a:pt x="664020" y="1090232"/>
                  <a:pt x="641350" y="1082675"/>
                </a:cubicBezTo>
                <a:lnTo>
                  <a:pt x="631825" y="1079500"/>
                </a:lnTo>
                <a:cubicBezTo>
                  <a:pt x="628650" y="1081617"/>
                  <a:pt x="624322" y="1082614"/>
                  <a:pt x="622300" y="1085850"/>
                </a:cubicBezTo>
                <a:cubicBezTo>
                  <a:pt x="603408" y="1116077"/>
                  <a:pt x="627981" y="1096879"/>
                  <a:pt x="606425" y="1111250"/>
                </a:cubicBezTo>
                <a:cubicBezTo>
                  <a:pt x="596900" y="1110192"/>
                  <a:pt x="587337" y="1109430"/>
                  <a:pt x="577850" y="1108075"/>
                </a:cubicBezTo>
                <a:cubicBezTo>
                  <a:pt x="572508" y="1107312"/>
                  <a:pt x="567317" y="1105663"/>
                  <a:pt x="561975" y="1104900"/>
                </a:cubicBezTo>
                <a:cubicBezTo>
                  <a:pt x="552488" y="1103545"/>
                  <a:pt x="542925" y="1102783"/>
                  <a:pt x="533400" y="1101725"/>
                </a:cubicBezTo>
                <a:cubicBezTo>
                  <a:pt x="528729" y="1102192"/>
                  <a:pt x="502172" y="1102493"/>
                  <a:pt x="492125" y="1108075"/>
                </a:cubicBezTo>
                <a:cubicBezTo>
                  <a:pt x="485454" y="1111781"/>
                  <a:pt x="479425" y="1116542"/>
                  <a:pt x="473075" y="1120775"/>
                </a:cubicBezTo>
                <a:cubicBezTo>
                  <a:pt x="469900" y="1122892"/>
                  <a:pt x="466248" y="1124427"/>
                  <a:pt x="463550" y="1127125"/>
                </a:cubicBezTo>
                <a:cubicBezTo>
                  <a:pt x="442133" y="1148542"/>
                  <a:pt x="453019" y="1143335"/>
                  <a:pt x="434975" y="1149350"/>
                </a:cubicBezTo>
                <a:cubicBezTo>
                  <a:pt x="426785" y="1148180"/>
                  <a:pt x="412091" y="1147433"/>
                  <a:pt x="403225" y="1143000"/>
                </a:cubicBezTo>
                <a:cubicBezTo>
                  <a:pt x="399812" y="1141293"/>
                  <a:pt x="396875" y="1138767"/>
                  <a:pt x="393700" y="1136650"/>
                </a:cubicBezTo>
                <a:cubicBezTo>
                  <a:pt x="391583" y="1133475"/>
                  <a:pt x="390048" y="1129823"/>
                  <a:pt x="387350" y="1127125"/>
                </a:cubicBezTo>
                <a:cubicBezTo>
                  <a:pt x="384652" y="1124427"/>
                  <a:pt x="380756" y="1123218"/>
                  <a:pt x="377825" y="1120775"/>
                </a:cubicBezTo>
                <a:cubicBezTo>
                  <a:pt x="370239" y="1114453"/>
                  <a:pt x="358323" y="1100369"/>
                  <a:pt x="355600" y="1092200"/>
                </a:cubicBezTo>
                <a:lnTo>
                  <a:pt x="349250" y="1073150"/>
                </a:lnTo>
                <a:cubicBezTo>
                  <a:pt x="348192" y="1069975"/>
                  <a:pt x="347931" y="1066410"/>
                  <a:pt x="346075" y="1063625"/>
                </a:cubicBezTo>
                <a:cubicBezTo>
                  <a:pt x="343958" y="1060450"/>
                  <a:pt x="341432" y="1057513"/>
                  <a:pt x="339725" y="1054100"/>
                </a:cubicBezTo>
                <a:cubicBezTo>
                  <a:pt x="333935" y="1042520"/>
                  <a:pt x="338866" y="1035536"/>
                  <a:pt x="323850" y="1025525"/>
                </a:cubicBezTo>
                <a:cubicBezTo>
                  <a:pt x="317500" y="1021292"/>
                  <a:pt x="312040" y="1015238"/>
                  <a:pt x="304800" y="1012825"/>
                </a:cubicBezTo>
                <a:lnTo>
                  <a:pt x="276225" y="1003300"/>
                </a:lnTo>
                <a:cubicBezTo>
                  <a:pt x="273050" y="1002242"/>
                  <a:pt x="269947" y="1000937"/>
                  <a:pt x="266700" y="1000125"/>
                </a:cubicBezTo>
                <a:cubicBezTo>
                  <a:pt x="250753" y="996138"/>
                  <a:pt x="258140" y="998330"/>
                  <a:pt x="244475" y="993775"/>
                </a:cubicBezTo>
                <a:cubicBezTo>
                  <a:pt x="234412" y="978681"/>
                  <a:pt x="239332" y="987870"/>
                  <a:pt x="231775" y="965200"/>
                </a:cubicBezTo>
                <a:cubicBezTo>
                  <a:pt x="230717" y="962025"/>
                  <a:pt x="231385" y="957531"/>
                  <a:pt x="228600" y="955675"/>
                </a:cubicBezTo>
                <a:lnTo>
                  <a:pt x="219075" y="949325"/>
                </a:lnTo>
                <a:cubicBezTo>
                  <a:pt x="215893" y="939779"/>
                  <a:pt x="216389" y="938481"/>
                  <a:pt x="209550" y="930275"/>
                </a:cubicBezTo>
                <a:cubicBezTo>
                  <a:pt x="206675" y="926826"/>
                  <a:pt x="202782" y="924294"/>
                  <a:pt x="200025" y="920750"/>
                </a:cubicBezTo>
                <a:cubicBezTo>
                  <a:pt x="195340" y="914726"/>
                  <a:pt x="191558" y="908050"/>
                  <a:pt x="187325" y="901700"/>
                </a:cubicBezTo>
                <a:cubicBezTo>
                  <a:pt x="185208" y="898525"/>
                  <a:pt x="182182" y="895795"/>
                  <a:pt x="180975" y="892175"/>
                </a:cubicBezTo>
                <a:lnTo>
                  <a:pt x="174625" y="873125"/>
                </a:lnTo>
                <a:cubicBezTo>
                  <a:pt x="175683" y="865717"/>
                  <a:pt x="177800" y="858384"/>
                  <a:pt x="177800" y="850900"/>
                </a:cubicBezTo>
                <a:cubicBezTo>
                  <a:pt x="177800" y="844462"/>
                  <a:pt x="175604" y="838213"/>
                  <a:pt x="174625" y="831850"/>
                </a:cubicBezTo>
                <a:cubicBezTo>
                  <a:pt x="173487" y="824453"/>
                  <a:pt x="173133" y="816917"/>
                  <a:pt x="171450" y="809625"/>
                </a:cubicBezTo>
                <a:cubicBezTo>
                  <a:pt x="169945" y="803103"/>
                  <a:pt x="170669" y="794288"/>
                  <a:pt x="165100" y="790575"/>
                </a:cubicBezTo>
                <a:lnTo>
                  <a:pt x="146050" y="777875"/>
                </a:lnTo>
                <a:lnTo>
                  <a:pt x="127000" y="749300"/>
                </a:lnTo>
                <a:cubicBezTo>
                  <a:pt x="124883" y="746125"/>
                  <a:pt x="123348" y="742473"/>
                  <a:pt x="120650" y="739775"/>
                </a:cubicBezTo>
                <a:cubicBezTo>
                  <a:pt x="112432" y="731557"/>
                  <a:pt x="102223" y="722593"/>
                  <a:pt x="98425" y="711200"/>
                </a:cubicBezTo>
                <a:cubicBezTo>
                  <a:pt x="94432" y="699222"/>
                  <a:pt x="93467" y="693542"/>
                  <a:pt x="82550" y="682625"/>
                </a:cubicBezTo>
                <a:cubicBezTo>
                  <a:pt x="79375" y="679450"/>
                  <a:pt x="75782" y="676644"/>
                  <a:pt x="73025" y="673100"/>
                </a:cubicBezTo>
                <a:cubicBezTo>
                  <a:pt x="68340" y="667076"/>
                  <a:pt x="64558" y="660400"/>
                  <a:pt x="60325" y="654050"/>
                </a:cubicBezTo>
                <a:lnTo>
                  <a:pt x="53975" y="644525"/>
                </a:lnTo>
                <a:lnTo>
                  <a:pt x="47625" y="635000"/>
                </a:lnTo>
                <a:cubicBezTo>
                  <a:pt x="45508" y="631825"/>
                  <a:pt x="42482" y="629095"/>
                  <a:pt x="41275" y="625475"/>
                </a:cubicBezTo>
                <a:cubicBezTo>
                  <a:pt x="39158" y="619125"/>
                  <a:pt x="38638" y="611994"/>
                  <a:pt x="34925" y="606425"/>
                </a:cubicBezTo>
                <a:cubicBezTo>
                  <a:pt x="32808" y="603250"/>
                  <a:pt x="30125" y="600387"/>
                  <a:pt x="28575" y="596900"/>
                </a:cubicBezTo>
                <a:cubicBezTo>
                  <a:pt x="25857" y="590783"/>
                  <a:pt x="22225" y="577850"/>
                  <a:pt x="22225" y="577850"/>
                </a:cubicBezTo>
                <a:cubicBezTo>
                  <a:pt x="23283" y="574675"/>
                  <a:pt x="23775" y="571251"/>
                  <a:pt x="25400" y="568325"/>
                </a:cubicBezTo>
                <a:cubicBezTo>
                  <a:pt x="34894" y="551235"/>
                  <a:pt x="36055" y="551320"/>
                  <a:pt x="47625" y="539750"/>
                </a:cubicBezTo>
                <a:cubicBezTo>
                  <a:pt x="48683" y="536575"/>
                  <a:pt x="49140" y="533131"/>
                  <a:pt x="50800" y="530225"/>
                </a:cubicBezTo>
                <a:cubicBezTo>
                  <a:pt x="56553" y="520158"/>
                  <a:pt x="61761" y="517828"/>
                  <a:pt x="66675" y="508000"/>
                </a:cubicBezTo>
                <a:cubicBezTo>
                  <a:pt x="68172" y="505007"/>
                  <a:pt x="68353" y="501468"/>
                  <a:pt x="69850" y="498475"/>
                </a:cubicBezTo>
                <a:cubicBezTo>
                  <a:pt x="71557" y="495062"/>
                  <a:pt x="74493" y="492363"/>
                  <a:pt x="76200" y="488950"/>
                </a:cubicBezTo>
                <a:cubicBezTo>
                  <a:pt x="80108" y="481134"/>
                  <a:pt x="81331" y="467692"/>
                  <a:pt x="82550" y="460375"/>
                </a:cubicBezTo>
                <a:cubicBezTo>
                  <a:pt x="96837" y="465138"/>
                  <a:pt x="99219" y="470165"/>
                  <a:pt x="111125" y="463550"/>
                </a:cubicBezTo>
                <a:cubicBezTo>
                  <a:pt x="117796" y="459844"/>
                  <a:pt x="123825" y="455083"/>
                  <a:pt x="130175" y="450850"/>
                </a:cubicBezTo>
                <a:lnTo>
                  <a:pt x="139700" y="444500"/>
                </a:lnTo>
                <a:lnTo>
                  <a:pt x="149225" y="438150"/>
                </a:lnTo>
                <a:cubicBezTo>
                  <a:pt x="151342" y="434975"/>
                  <a:pt x="153132" y="431556"/>
                  <a:pt x="155575" y="428625"/>
                </a:cubicBezTo>
                <a:cubicBezTo>
                  <a:pt x="158450" y="425176"/>
                  <a:pt x="162609" y="422836"/>
                  <a:pt x="165100" y="419100"/>
                </a:cubicBezTo>
                <a:cubicBezTo>
                  <a:pt x="166956" y="416315"/>
                  <a:pt x="166778" y="412568"/>
                  <a:pt x="168275" y="409575"/>
                </a:cubicBezTo>
                <a:cubicBezTo>
                  <a:pt x="173461" y="399203"/>
                  <a:pt x="182245" y="391160"/>
                  <a:pt x="193675" y="387350"/>
                </a:cubicBezTo>
                <a:lnTo>
                  <a:pt x="222250" y="377825"/>
                </a:lnTo>
                <a:lnTo>
                  <a:pt x="231775" y="374650"/>
                </a:lnTo>
                <a:cubicBezTo>
                  <a:pt x="232833" y="371475"/>
                  <a:pt x="235320" y="368451"/>
                  <a:pt x="234950" y="365125"/>
                </a:cubicBezTo>
                <a:cubicBezTo>
                  <a:pt x="234211" y="358472"/>
                  <a:pt x="230717" y="352425"/>
                  <a:pt x="228600" y="346075"/>
                </a:cubicBezTo>
                <a:lnTo>
                  <a:pt x="222250" y="327025"/>
                </a:lnTo>
                <a:cubicBezTo>
                  <a:pt x="212616" y="298124"/>
                  <a:pt x="227394" y="343770"/>
                  <a:pt x="215900" y="301625"/>
                </a:cubicBezTo>
                <a:cubicBezTo>
                  <a:pt x="214139" y="295167"/>
                  <a:pt x="215900" y="284692"/>
                  <a:pt x="209550" y="282575"/>
                </a:cubicBezTo>
                <a:lnTo>
                  <a:pt x="190500" y="276225"/>
                </a:lnTo>
                <a:cubicBezTo>
                  <a:pt x="187325" y="275167"/>
                  <a:pt x="183760" y="274906"/>
                  <a:pt x="180975" y="273050"/>
                </a:cubicBezTo>
                <a:cubicBezTo>
                  <a:pt x="174625" y="268817"/>
                  <a:pt x="169165" y="262763"/>
                  <a:pt x="161925" y="260350"/>
                </a:cubicBezTo>
                <a:lnTo>
                  <a:pt x="133350" y="250825"/>
                </a:lnTo>
                <a:cubicBezTo>
                  <a:pt x="130175" y="249767"/>
                  <a:pt x="127072" y="248462"/>
                  <a:pt x="123825" y="247650"/>
                </a:cubicBezTo>
                <a:cubicBezTo>
                  <a:pt x="115358" y="245533"/>
                  <a:pt x="106704" y="244060"/>
                  <a:pt x="98425" y="241300"/>
                </a:cubicBezTo>
                <a:cubicBezTo>
                  <a:pt x="95250" y="240242"/>
                  <a:pt x="91893" y="239622"/>
                  <a:pt x="88900" y="238125"/>
                </a:cubicBezTo>
                <a:cubicBezTo>
                  <a:pt x="85487" y="236418"/>
                  <a:pt x="82550" y="233892"/>
                  <a:pt x="79375" y="231775"/>
                </a:cubicBezTo>
                <a:cubicBezTo>
                  <a:pt x="68792" y="215900"/>
                  <a:pt x="76200" y="224367"/>
                  <a:pt x="53975" y="209550"/>
                </a:cubicBezTo>
                <a:lnTo>
                  <a:pt x="44450" y="203200"/>
                </a:lnTo>
                <a:cubicBezTo>
                  <a:pt x="42333" y="200025"/>
                  <a:pt x="39650" y="197162"/>
                  <a:pt x="38100" y="193675"/>
                </a:cubicBezTo>
                <a:cubicBezTo>
                  <a:pt x="35156" y="187051"/>
                  <a:pt x="32833" y="171047"/>
                  <a:pt x="25400" y="165100"/>
                </a:cubicBezTo>
                <a:cubicBezTo>
                  <a:pt x="22787" y="163009"/>
                  <a:pt x="19050" y="162983"/>
                  <a:pt x="15875" y="161925"/>
                </a:cubicBezTo>
                <a:cubicBezTo>
                  <a:pt x="12700" y="158750"/>
                  <a:pt x="8531" y="156325"/>
                  <a:pt x="6350" y="152400"/>
                </a:cubicBezTo>
                <a:cubicBezTo>
                  <a:pt x="3099" y="146549"/>
                  <a:pt x="0" y="133350"/>
                  <a:pt x="0" y="133350"/>
                </a:cubicBezTo>
                <a:cubicBezTo>
                  <a:pt x="1058" y="109008"/>
                  <a:pt x="1554" y="84636"/>
                  <a:pt x="3175" y="60325"/>
                </a:cubicBezTo>
                <a:cubicBezTo>
                  <a:pt x="3625" y="53575"/>
                  <a:pt x="5414" y="36797"/>
                  <a:pt x="9525" y="28575"/>
                </a:cubicBezTo>
                <a:cubicBezTo>
                  <a:pt x="11232" y="25162"/>
                  <a:pt x="12603" y="21013"/>
                  <a:pt x="15875" y="19050"/>
                </a:cubicBezTo>
                <a:cubicBezTo>
                  <a:pt x="18598" y="17416"/>
                  <a:pt x="34396" y="6350"/>
                  <a:pt x="41275" y="3175"/>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pic>
        <p:nvPicPr>
          <p:cNvPr id="1675" name="Google Shape;1675;p75"/>
          <p:cNvPicPr preferRelativeResize="0"/>
          <p:nvPr/>
        </p:nvPicPr>
        <p:blipFill rotWithShape="1">
          <a:blip r:embed="rId3">
            <a:alphaModFix/>
          </a:blip>
          <a:srcRect t="48145"/>
          <a:stretch/>
        </p:blipFill>
        <p:spPr>
          <a:xfrm>
            <a:off x="0" y="142875"/>
            <a:ext cx="12192000" cy="782725"/>
          </a:xfrm>
          <a:prstGeom prst="rect">
            <a:avLst/>
          </a:prstGeom>
          <a:noFill/>
          <a:ln>
            <a:noFill/>
          </a:ln>
        </p:spPr>
      </p:pic>
      <p:grpSp>
        <p:nvGrpSpPr>
          <p:cNvPr id="1676" name="Google Shape;1676;p75"/>
          <p:cNvGrpSpPr/>
          <p:nvPr/>
        </p:nvGrpSpPr>
        <p:grpSpPr>
          <a:xfrm>
            <a:off x="0" y="11"/>
            <a:ext cx="12192000" cy="720328"/>
            <a:chOff x="0" y="11"/>
            <a:chExt cx="12192000" cy="720328"/>
          </a:xfrm>
        </p:grpSpPr>
        <p:pic>
          <p:nvPicPr>
            <p:cNvPr id="1677" name="Google Shape;1677;p75"/>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678" name="Google Shape;1678;p75"/>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79" name="Google Shape;1679;p75"/>
            <p:cNvPicPr preferRelativeResize="0"/>
            <p:nvPr/>
          </p:nvPicPr>
          <p:blipFill rotWithShape="1">
            <a:blip r:embed="rId5">
              <a:alphaModFix/>
            </a:blip>
            <a:srcRect l="3403" t="3429" r="75680" b="85156"/>
            <a:stretch/>
          </p:blipFill>
          <p:spPr>
            <a:xfrm>
              <a:off x="358300" y="131850"/>
              <a:ext cx="1654876" cy="507951"/>
            </a:xfrm>
            <a:prstGeom prst="rect">
              <a:avLst/>
            </a:prstGeom>
            <a:noFill/>
            <a:ln>
              <a:noFill/>
            </a:ln>
          </p:spPr>
        </p:pic>
        <p:pic>
          <p:nvPicPr>
            <p:cNvPr id="1680" name="Google Shape;1680;p75"/>
            <p:cNvPicPr preferRelativeResize="0"/>
            <p:nvPr/>
          </p:nvPicPr>
          <p:blipFill rotWithShape="1">
            <a:blip r:embed="rId5">
              <a:alphaModFix/>
            </a:blip>
            <a:srcRect l="46394" t="3429" r="39336" b="85156"/>
            <a:stretch/>
          </p:blipFill>
          <p:spPr>
            <a:xfrm>
              <a:off x="5550375" y="131850"/>
              <a:ext cx="1128873" cy="507951"/>
            </a:xfrm>
            <a:prstGeom prst="rect">
              <a:avLst/>
            </a:prstGeom>
            <a:noFill/>
            <a:ln>
              <a:noFill/>
            </a:ln>
          </p:spPr>
        </p:pic>
        <p:pic>
          <p:nvPicPr>
            <p:cNvPr id="1681" name="Google Shape;1681;p75"/>
            <p:cNvPicPr preferRelativeResize="0"/>
            <p:nvPr/>
          </p:nvPicPr>
          <p:blipFill rotWithShape="1">
            <a:blip r:embed="rId5">
              <a:alphaModFix/>
            </a:blip>
            <a:srcRect l="80757" t="3429" r="3428" b="85156"/>
            <a:stretch/>
          </p:blipFill>
          <p:spPr>
            <a:xfrm>
              <a:off x="10685868" y="131850"/>
              <a:ext cx="1251200" cy="507951"/>
            </a:xfrm>
            <a:prstGeom prst="rect">
              <a:avLst/>
            </a:prstGeom>
            <a:noFill/>
            <a:ln>
              <a:noFill/>
            </a:ln>
          </p:spPr>
        </p:pic>
      </p:grpSp>
      <p:sp>
        <p:nvSpPr>
          <p:cNvPr id="1682" name="Google Shape;1682;p75"/>
          <p:cNvSpPr txBox="1"/>
          <p:nvPr/>
        </p:nvSpPr>
        <p:spPr>
          <a:xfrm>
            <a:off x="271700" y="885471"/>
            <a:ext cx="5632340" cy="503979"/>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dirty="0">
                <a:solidFill>
                  <a:srgbClr val="264478"/>
                </a:solidFill>
                <a:latin typeface="Calibri"/>
                <a:ea typeface="Calibri"/>
                <a:cs typeface="Calibri"/>
                <a:sym typeface="Calibri"/>
              </a:rPr>
              <a:t>Prevención de riesgos</a:t>
            </a:r>
            <a:endParaRPr sz="1400" i="0" u="none" strike="noStrike" cap="none" dirty="0">
              <a:solidFill>
                <a:srgbClr val="000000"/>
              </a:solidFill>
              <a:latin typeface="Calibri"/>
              <a:ea typeface="Calibri"/>
              <a:cs typeface="Calibri"/>
              <a:sym typeface="Calibri"/>
            </a:endParaRPr>
          </a:p>
        </p:txBody>
      </p:sp>
      <p:pic>
        <p:nvPicPr>
          <p:cNvPr id="1683" name="Google Shape;1683;p75"/>
          <p:cNvPicPr preferRelativeResize="0"/>
          <p:nvPr/>
        </p:nvPicPr>
        <p:blipFill rotWithShape="1">
          <a:blip r:embed="rId6">
            <a:alphaModFix/>
          </a:blip>
          <a:srcRect/>
          <a:stretch/>
        </p:blipFill>
        <p:spPr>
          <a:xfrm rot="10800000" flipH="1">
            <a:off x="271700" y="1357587"/>
            <a:ext cx="5356475" cy="53150"/>
          </a:xfrm>
          <a:prstGeom prst="rect">
            <a:avLst/>
          </a:prstGeom>
          <a:noFill/>
          <a:ln>
            <a:noFill/>
          </a:ln>
        </p:spPr>
      </p:pic>
      <p:sp>
        <p:nvSpPr>
          <p:cNvPr id="1685" name="Google Shape;1685;p75"/>
          <p:cNvSpPr/>
          <p:nvPr/>
        </p:nvSpPr>
        <p:spPr>
          <a:xfrm>
            <a:off x="1322972" y="1889300"/>
            <a:ext cx="1697015" cy="830956"/>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Clr>
                <a:srgbClr val="3F3F3F"/>
              </a:buClr>
              <a:buSzPts val="1400"/>
              <a:buFont typeface="Arial"/>
              <a:buNone/>
            </a:pPr>
            <a:r>
              <a:rPr lang="es-ES" sz="2000" b="1" i="0" u="none" strike="noStrike" cap="none">
                <a:solidFill>
                  <a:srgbClr val="3F3F3F"/>
                </a:solidFill>
                <a:latin typeface="Calibri"/>
                <a:ea typeface="Calibri"/>
                <a:cs typeface="Calibri"/>
                <a:sym typeface="Calibri"/>
              </a:rPr>
              <a:t>2616</a:t>
            </a:r>
            <a:endParaRPr sz="1400" b="0" i="0" u="none" strike="noStrike" cap="none">
              <a:solidFill>
                <a:srgbClr val="000000"/>
              </a:solidFill>
              <a:latin typeface="Calibri"/>
              <a:ea typeface="Calibri"/>
              <a:cs typeface="Calibri"/>
              <a:sym typeface="Calibri"/>
            </a:endParaRPr>
          </a:p>
          <a:p>
            <a:pPr marL="0" marR="0" lvl="0" indent="0" algn="l" rtl="0">
              <a:lnSpc>
                <a:spcPct val="120000"/>
              </a:lnSpc>
              <a:spcBef>
                <a:spcPts val="0"/>
              </a:spcBef>
              <a:spcAft>
                <a:spcPts val="0"/>
              </a:spcAft>
              <a:buClr>
                <a:srgbClr val="3F3F3F"/>
              </a:buClr>
              <a:buSzPts val="1400"/>
              <a:buFont typeface="Arial"/>
              <a:buNone/>
            </a:pPr>
            <a:r>
              <a:rPr lang="es-ES" sz="1000" b="1" i="0" u="none" strike="noStrike" cap="none">
                <a:solidFill>
                  <a:srgbClr val="3F3F3F"/>
                </a:solidFill>
                <a:latin typeface="Calibri"/>
                <a:ea typeface="Calibri"/>
                <a:cs typeface="Calibri"/>
                <a:sym typeface="Calibri"/>
              </a:rPr>
              <a:t>Evaluaciones de Seguridad Física </a:t>
            </a:r>
            <a:r>
              <a:rPr lang="es-ES" sz="1000" b="0" i="0" u="none" strike="noStrike" cap="none">
                <a:solidFill>
                  <a:srgbClr val="3F3F3F"/>
                </a:solidFill>
                <a:latin typeface="Calibri"/>
                <a:ea typeface="Calibri"/>
                <a:cs typeface="Calibri"/>
                <a:sym typeface="Calibri"/>
              </a:rPr>
              <a:t>de terrenos realizadas</a:t>
            </a:r>
            <a:endParaRPr sz="1400" b="0" i="0" u="none" strike="noStrike" cap="none">
              <a:solidFill>
                <a:srgbClr val="000000"/>
              </a:solidFill>
              <a:latin typeface="Calibri"/>
              <a:ea typeface="Calibri"/>
              <a:cs typeface="Calibri"/>
              <a:sym typeface="Calibri"/>
            </a:endParaRPr>
          </a:p>
        </p:txBody>
      </p:sp>
      <p:sp>
        <p:nvSpPr>
          <p:cNvPr id="1686" name="Google Shape;1686;p75"/>
          <p:cNvSpPr/>
          <p:nvPr/>
        </p:nvSpPr>
        <p:spPr>
          <a:xfrm>
            <a:off x="1322972" y="2769077"/>
            <a:ext cx="1697014" cy="1015663"/>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Clr>
                <a:srgbClr val="3F3F3F"/>
              </a:buClr>
              <a:buSzPts val="1400"/>
              <a:buFont typeface="Arial"/>
              <a:buNone/>
            </a:pPr>
            <a:r>
              <a:rPr lang="es-ES" sz="2000" b="1" i="0" u="none" strike="noStrike" cap="none">
                <a:solidFill>
                  <a:srgbClr val="3F3F3F"/>
                </a:solidFill>
                <a:latin typeface="Calibri"/>
                <a:ea typeface="Calibri"/>
                <a:cs typeface="Calibri"/>
                <a:sym typeface="Calibri"/>
              </a:rPr>
              <a:t>504</a:t>
            </a:r>
            <a:endParaRPr sz="1400" b="0" i="0" u="none" strike="noStrike" cap="none">
              <a:solidFill>
                <a:srgbClr val="000000"/>
              </a:solidFill>
              <a:latin typeface="Calibri"/>
              <a:ea typeface="Calibri"/>
              <a:cs typeface="Calibri"/>
              <a:sym typeface="Calibri"/>
            </a:endParaRPr>
          </a:p>
          <a:p>
            <a:pPr marL="0" marR="0" lvl="0" indent="0" algn="l" rtl="0">
              <a:lnSpc>
                <a:spcPct val="120000"/>
              </a:lnSpc>
              <a:spcBef>
                <a:spcPts val="0"/>
              </a:spcBef>
              <a:spcAft>
                <a:spcPts val="0"/>
              </a:spcAft>
              <a:buClr>
                <a:srgbClr val="3F3F3F"/>
              </a:buClr>
              <a:buSzPts val="1400"/>
              <a:buFont typeface="Arial"/>
              <a:buNone/>
            </a:pPr>
            <a:r>
              <a:rPr lang="es-ES" sz="1000" b="1" i="0" u="none" strike="noStrike" cap="none">
                <a:solidFill>
                  <a:srgbClr val="3F3F3F"/>
                </a:solidFill>
                <a:latin typeface="Calibri"/>
                <a:ea typeface="Calibri"/>
                <a:cs typeface="Calibri"/>
                <a:sym typeface="Calibri"/>
              </a:rPr>
              <a:t>Zonas evaluadas por exposición a peligros </a:t>
            </a:r>
            <a:r>
              <a:rPr lang="es-ES" sz="1000" b="0" i="0" u="none" strike="noStrike" cap="none">
                <a:solidFill>
                  <a:srgbClr val="3F3F3F"/>
                </a:solidFill>
                <a:latin typeface="Calibri"/>
                <a:ea typeface="Calibri"/>
                <a:cs typeface="Calibri"/>
                <a:sym typeface="Calibri"/>
              </a:rPr>
              <a:t>a nivel urbano realizadas</a:t>
            </a:r>
            <a:endParaRPr sz="1400" b="0" i="0" u="none" strike="noStrike" cap="none">
              <a:solidFill>
                <a:srgbClr val="000000"/>
              </a:solidFill>
              <a:latin typeface="Calibri"/>
              <a:ea typeface="Calibri"/>
              <a:cs typeface="Calibri"/>
              <a:sym typeface="Calibri"/>
            </a:endParaRPr>
          </a:p>
        </p:txBody>
      </p:sp>
      <p:sp>
        <p:nvSpPr>
          <p:cNvPr id="1687" name="Google Shape;1687;p75"/>
          <p:cNvSpPr/>
          <p:nvPr/>
        </p:nvSpPr>
        <p:spPr>
          <a:xfrm>
            <a:off x="1384483" y="3629992"/>
            <a:ext cx="1819317" cy="1015663"/>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Clr>
                <a:srgbClr val="3F3F3F"/>
              </a:buClr>
              <a:buSzPts val="1400"/>
              <a:buFont typeface="Arial"/>
              <a:buNone/>
            </a:pPr>
            <a:r>
              <a:rPr lang="es-ES" sz="2000" b="1" i="0" u="none" strike="noStrike" cap="none">
                <a:solidFill>
                  <a:srgbClr val="3F3F3F"/>
                </a:solidFill>
                <a:latin typeface="Calibri"/>
                <a:ea typeface="Calibri"/>
                <a:cs typeface="Calibri"/>
                <a:sym typeface="Calibri"/>
              </a:rPr>
              <a:t>3</a:t>
            </a:r>
            <a:endParaRPr sz="1400" b="0" i="0" u="none" strike="noStrike" cap="none">
              <a:solidFill>
                <a:srgbClr val="000000"/>
              </a:solidFill>
              <a:latin typeface="Calibri"/>
              <a:ea typeface="Calibri"/>
              <a:cs typeface="Calibri"/>
              <a:sym typeface="Calibri"/>
            </a:endParaRPr>
          </a:p>
          <a:p>
            <a:pPr marL="0" marR="0" lvl="0" indent="0" algn="l" rtl="0">
              <a:lnSpc>
                <a:spcPct val="120000"/>
              </a:lnSpc>
              <a:spcBef>
                <a:spcPts val="0"/>
              </a:spcBef>
              <a:spcAft>
                <a:spcPts val="0"/>
              </a:spcAft>
              <a:buClr>
                <a:srgbClr val="3F3F3F"/>
              </a:buClr>
              <a:buSzPts val="1400"/>
              <a:buFont typeface="Arial"/>
              <a:buNone/>
            </a:pPr>
            <a:r>
              <a:rPr lang="es-ES" sz="1000" b="0" i="0" u="none" strike="noStrike" cap="none">
                <a:solidFill>
                  <a:srgbClr val="3F3F3F"/>
                </a:solidFill>
                <a:latin typeface="Calibri"/>
                <a:ea typeface="Calibri"/>
                <a:cs typeface="Calibri"/>
                <a:sym typeface="Calibri"/>
              </a:rPr>
              <a:t>Solicitudes de </a:t>
            </a:r>
            <a:r>
              <a:rPr lang="es-ES" sz="1000" b="1" i="0" u="none" strike="noStrike" cap="none">
                <a:solidFill>
                  <a:srgbClr val="3F3F3F"/>
                </a:solidFill>
                <a:latin typeface="Calibri"/>
                <a:ea typeface="Calibri"/>
                <a:cs typeface="Calibri"/>
                <a:sym typeface="Calibri"/>
              </a:rPr>
              <a:t>Reasentamiento Poblacional </a:t>
            </a:r>
            <a:r>
              <a:rPr lang="es-ES" sz="1000" b="0" i="0" u="none" strike="noStrike" cap="none">
                <a:solidFill>
                  <a:srgbClr val="3F3F3F"/>
                </a:solidFill>
                <a:latin typeface="Calibri"/>
                <a:ea typeface="Calibri"/>
                <a:cs typeface="Calibri"/>
                <a:sym typeface="Calibri"/>
              </a:rPr>
              <a:t>evaluadas en Junín, San </a:t>
            </a:r>
            <a:r>
              <a:rPr lang="es-ES" sz="1000">
                <a:solidFill>
                  <a:srgbClr val="3F3F3F"/>
                </a:solidFill>
                <a:latin typeface="Calibri"/>
                <a:ea typeface="Calibri"/>
                <a:cs typeface="Calibri"/>
                <a:sym typeface="Calibri"/>
              </a:rPr>
              <a:t>Martín</a:t>
            </a:r>
            <a:r>
              <a:rPr lang="es-ES" sz="1000" b="0" i="0" u="none" strike="noStrike" cap="none">
                <a:solidFill>
                  <a:srgbClr val="3F3F3F"/>
                </a:solidFill>
                <a:latin typeface="Calibri"/>
                <a:ea typeface="Calibri"/>
                <a:cs typeface="Calibri"/>
                <a:sym typeface="Calibri"/>
              </a:rPr>
              <a:t> y Cajamarca</a:t>
            </a:r>
            <a:endParaRPr sz="1400" b="0" i="0" u="none" strike="noStrike" cap="none">
              <a:solidFill>
                <a:srgbClr val="000000"/>
              </a:solidFill>
              <a:latin typeface="Calibri"/>
              <a:ea typeface="Calibri"/>
              <a:cs typeface="Calibri"/>
              <a:sym typeface="Calibri"/>
            </a:endParaRPr>
          </a:p>
        </p:txBody>
      </p:sp>
      <p:sp>
        <p:nvSpPr>
          <p:cNvPr id="1688" name="Google Shape;1688;p75"/>
          <p:cNvSpPr/>
          <p:nvPr/>
        </p:nvSpPr>
        <p:spPr>
          <a:xfrm>
            <a:off x="1322972" y="4548149"/>
            <a:ext cx="1746976" cy="1015663"/>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Clr>
                <a:srgbClr val="3F3F3F"/>
              </a:buClr>
              <a:buSzPts val="1400"/>
              <a:buFont typeface="Arial"/>
              <a:buNone/>
            </a:pPr>
            <a:r>
              <a:rPr lang="es-ES" sz="2000" b="1" i="0" u="none" strike="noStrike" cap="none">
                <a:solidFill>
                  <a:srgbClr val="3F3F3F"/>
                </a:solidFill>
                <a:latin typeface="Calibri"/>
                <a:ea typeface="Calibri"/>
                <a:cs typeface="Calibri"/>
                <a:sym typeface="Calibri"/>
              </a:rPr>
              <a:t>116</a:t>
            </a:r>
            <a:endParaRPr sz="1400" b="0" i="0" u="none" strike="noStrike" cap="none">
              <a:solidFill>
                <a:srgbClr val="000000"/>
              </a:solidFill>
              <a:latin typeface="Calibri"/>
              <a:ea typeface="Calibri"/>
              <a:cs typeface="Calibri"/>
              <a:sym typeface="Calibri"/>
            </a:endParaRPr>
          </a:p>
          <a:p>
            <a:pPr marL="0" marR="0" lvl="0" indent="0" algn="l" rtl="0">
              <a:lnSpc>
                <a:spcPct val="120000"/>
              </a:lnSpc>
              <a:spcBef>
                <a:spcPts val="0"/>
              </a:spcBef>
              <a:spcAft>
                <a:spcPts val="0"/>
              </a:spcAft>
              <a:buClr>
                <a:srgbClr val="3F3F3F"/>
              </a:buClr>
              <a:buSzPts val="1400"/>
              <a:buFont typeface="Arial"/>
              <a:buNone/>
            </a:pPr>
            <a:r>
              <a:rPr lang="es-ES" sz="1000" b="0" i="0" u="none" strike="noStrike" cap="none">
                <a:solidFill>
                  <a:srgbClr val="3F3F3F"/>
                </a:solidFill>
                <a:latin typeface="Calibri"/>
                <a:ea typeface="Calibri"/>
                <a:cs typeface="Calibri"/>
                <a:sym typeface="Calibri"/>
              </a:rPr>
              <a:t>Evaluaciones de zonas de intervención de PNC Maquinarias</a:t>
            </a:r>
            <a:endParaRPr sz="1400" b="0" i="0" u="none" strike="noStrike" cap="none">
              <a:solidFill>
                <a:srgbClr val="000000"/>
              </a:solidFill>
              <a:latin typeface="Calibri"/>
              <a:ea typeface="Calibri"/>
              <a:cs typeface="Calibri"/>
              <a:sym typeface="Calibri"/>
            </a:endParaRPr>
          </a:p>
        </p:txBody>
      </p:sp>
      <p:sp>
        <p:nvSpPr>
          <p:cNvPr id="1689" name="Google Shape;1689;p75"/>
          <p:cNvSpPr/>
          <p:nvPr/>
        </p:nvSpPr>
        <p:spPr>
          <a:xfrm>
            <a:off x="1085800" y="5806235"/>
            <a:ext cx="451462" cy="502370"/>
          </a:xfrm>
          <a:custGeom>
            <a:avLst/>
            <a:gdLst/>
            <a:ahLst/>
            <a:cxnLst/>
            <a:rect l="l" t="t" r="r" b="b"/>
            <a:pathLst>
              <a:path w="337" h="375" extrusionOk="0">
                <a:moveTo>
                  <a:pt x="268" y="115"/>
                </a:moveTo>
                <a:lnTo>
                  <a:pt x="268" y="107"/>
                </a:lnTo>
                <a:lnTo>
                  <a:pt x="275" y="107"/>
                </a:lnTo>
                <a:lnTo>
                  <a:pt x="283" y="107"/>
                </a:lnTo>
                <a:lnTo>
                  <a:pt x="283" y="115"/>
                </a:lnTo>
                <a:lnTo>
                  <a:pt x="283" y="122"/>
                </a:lnTo>
                <a:lnTo>
                  <a:pt x="291" y="122"/>
                </a:lnTo>
                <a:lnTo>
                  <a:pt x="291" y="115"/>
                </a:lnTo>
                <a:lnTo>
                  <a:pt x="298" y="115"/>
                </a:lnTo>
                <a:lnTo>
                  <a:pt x="298" y="122"/>
                </a:lnTo>
                <a:lnTo>
                  <a:pt x="306" y="122"/>
                </a:lnTo>
                <a:lnTo>
                  <a:pt x="306" y="130"/>
                </a:lnTo>
                <a:lnTo>
                  <a:pt x="314" y="130"/>
                </a:lnTo>
                <a:lnTo>
                  <a:pt x="314" y="122"/>
                </a:lnTo>
                <a:lnTo>
                  <a:pt x="321" y="122"/>
                </a:lnTo>
                <a:lnTo>
                  <a:pt x="321" y="130"/>
                </a:lnTo>
                <a:lnTo>
                  <a:pt x="321" y="138"/>
                </a:lnTo>
                <a:lnTo>
                  <a:pt x="314" y="138"/>
                </a:lnTo>
                <a:lnTo>
                  <a:pt x="306" y="138"/>
                </a:lnTo>
                <a:lnTo>
                  <a:pt x="306" y="145"/>
                </a:lnTo>
                <a:lnTo>
                  <a:pt x="298" y="145"/>
                </a:lnTo>
                <a:lnTo>
                  <a:pt x="298" y="153"/>
                </a:lnTo>
                <a:lnTo>
                  <a:pt x="298" y="161"/>
                </a:lnTo>
                <a:lnTo>
                  <a:pt x="306" y="161"/>
                </a:lnTo>
                <a:lnTo>
                  <a:pt x="306" y="168"/>
                </a:lnTo>
                <a:lnTo>
                  <a:pt x="306" y="161"/>
                </a:lnTo>
                <a:lnTo>
                  <a:pt x="298" y="161"/>
                </a:lnTo>
                <a:lnTo>
                  <a:pt x="298" y="168"/>
                </a:lnTo>
                <a:lnTo>
                  <a:pt x="291" y="176"/>
                </a:lnTo>
                <a:lnTo>
                  <a:pt x="283" y="176"/>
                </a:lnTo>
                <a:lnTo>
                  <a:pt x="283" y="184"/>
                </a:lnTo>
                <a:lnTo>
                  <a:pt x="275" y="184"/>
                </a:lnTo>
                <a:lnTo>
                  <a:pt x="268" y="184"/>
                </a:lnTo>
                <a:lnTo>
                  <a:pt x="268" y="191"/>
                </a:lnTo>
                <a:lnTo>
                  <a:pt x="260" y="191"/>
                </a:lnTo>
                <a:lnTo>
                  <a:pt x="260" y="199"/>
                </a:lnTo>
                <a:lnTo>
                  <a:pt x="260" y="207"/>
                </a:lnTo>
                <a:lnTo>
                  <a:pt x="268" y="207"/>
                </a:lnTo>
                <a:lnTo>
                  <a:pt x="268" y="214"/>
                </a:lnTo>
                <a:lnTo>
                  <a:pt x="268" y="222"/>
                </a:lnTo>
                <a:lnTo>
                  <a:pt x="268" y="230"/>
                </a:lnTo>
                <a:lnTo>
                  <a:pt x="268" y="237"/>
                </a:lnTo>
                <a:lnTo>
                  <a:pt x="275" y="237"/>
                </a:lnTo>
                <a:lnTo>
                  <a:pt x="275" y="230"/>
                </a:lnTo>
                <a:lnTo>
                  <a:pt x="283" y="230"/>
                </a:lnTo>
                <a:lnTo>
                  <a:pt x="275" y="237"/>
                </a:lnTo>
                <a:lnTo>
                  <a:pt x="283" y="237"/>
                </a:lnTo>
                <a:lnTo>
                  <a:pt x="283" y="245"/>
                </a:lnTo>
                <a:lnTo>
                  <a:pt x="283" y="253"/>
                </a:lnTo>
                <a:lnTo>
                  <a:pt x="283" y="260"/>
                </a:lnTo>
                <a:lnTo>
                  <a:pt x="291" y="260"/>
                </a:lnTo>
                <a:lnTo>
                  <a:pt x="291" y="253"/>
                </a:lnTo>
                <a:lnTo>
                  <a:pt x="291" y="260"/>
                </a:lnTo>
                <a:lnTo>
                  <a:pt x="298" y="260"/>
                </a:lnTo>
                <a:lnTo>
                  <a:pt x="291" y="260"/>
                </a:lnTo>
                <a:lnTo>
                  <a:pt x="298" y="260"/>
                </a:lnTo>
                <a:lnTo>
                  <a:pt x="298" y="268"/>
                </a:lnTo>
                <a:lnTo>
                  <a:pt x="306" y="268"/>
                </a:lnTo>
                <a:lnTo>
                  <a:pt x="306" y="260"/>
                </a:lnTo>
                <a:lnTo>
                  <a:pt x="314" y="260"/>
                </a:lnTo>
                <a:lnTo>
                  <a:pt x="314" y="268"/>
                </a:lnTo>
                <a:lnTo>
                  <a:pt x="321" y="268"/>
                </a:lnTo>
                <a:lnTo>
                  <a:pt x="321" y="276"/>
                </a:lnTo>
                <a:lnTo>
                  <a:pt x="321" y="268"/>
                </a:lnTo>
                <a:lnTo>
                  <a:pt x="329" y="268"/>
                </a:lnTo>
                <a:lnTo>
                  <a:pt x="329" y="276"/>
                </a:lnTo>
                <a:lnTo>
                  <a:pt x="329" y="283"/>
                </a:lnTo>
                <a:lnTo>
                  <a:pt x="337" y="283"/>
                </a:lnTo>
                <a:lnTo>
                  <a:pt x="337" y="291"/>
                </a:lnTo>
                <a:lnTo>
                  <a:pt x="329" y="291"/>
                </a:lnTo>
                <a:lnTo>
                  <a:pt x="321" y="291"/>
                </a:lnTo>
                <a:lnTo>
                  <a:pt x="321" y="298"/>
                </a:lnTo>
                <a:lnTo>
                  <a:pt x="314" y="298"/>
                </a:lnTo>
                <a:lnTo>
                  <a:pt x="314" y="306"/>
                </a:lnTo>
                <a:lnTo>
                  <a:pt x="306" y="306"/>
                </a:lnTo>
                <a:lnTo>
                  <a:pt x="298" y="306"/>
                </a:lnTo>
                <a:lnTo>
                  <a:pt x="298" y="314"/>
                </a:lnTo>
                <a:lnTo>
                  <a:pt x="291" y="314"/>
                </a:lnTo>
                <a:lnTo>
                  <a:pt x="291" y="321"/>
                </a:lnTo>
                <a:lnTo>
                  <a:pt x="298" y="321"/>
                </a:lnTo>
                <a:lnTo>
                  <a:pt x="291" y="321"/>
                </a:lnTo>
                <a:lnTo>
                  <a:pt x="291" y="329"/>
                </a:lnTo>
                <a:lnTo>
                  <a:pt x="298" y="329"/>
                </a:lnTo>
                <a:lnTo>
                  <a:pt x="298" y="337"/>
                </a:lnTo>
                <a:lnTo>
                  <a:pt x="291" y="337"/>
                </a:lnTo>
                <a:lnTo>
                  <a:pt x="298" y="337"/>
                </a:lnTo>
                <a:lnTo>
                  <a:pt x="291" y="337"/>
                </a:lnTo>
                <a:lnTo>
                  <a:pt x="291" y="344"/>
                </a:lnTo>
                <a:lnTo>
                  <a:pt x="291" y="337"/>
                </a:lnTo>
                <a:lnTo>
                  <a:pt x="283" y="337"/>
                </a:lnTo>
                <a:lnTo>
                  <a:pt x="275" y="329"/>
                </a:lnTo>
                <a:lnTo>
                  <a:pt x="268" y="329"/>
                </a:lnTo>
                <a:lnTo>
                  <a:pt x="268" y="321"/>
                </a:lnTo>
                <a:lnTo>
                  <a:pt x="260" y="321"/>
                </a:lnTo>
                <a:lnTo>
                  <a:pt x="260" y="329"/>
                </a:lnTo>
                <a:lnTo>
                  <a:pt x="252" y="329"/>
                </a:lnTo>
                <a:lnTo>
                  <a:pt x="245" y="329"/>
                </a:lnTo>
                <a:lnTo>
                  <a:pt x="245" y="337"/>
                </a:lnTo>
                <a:lnTo>
                  <a:pt x="229" y="352"/>
                </a:lnTo>
                <a:lnTo>
                  <a:pt x="222" y="360"/>
                </a:lnTo>
                <a:lnTo>
                  <a:pt x="214" y="367"/>
                </a:lnTo>
                <a:lnTo>
                  <a:pt x="206" y="375"/>
                </a:lnTo>
                <a:lnTo>
                  <a:pt x="214" y="375"/>
                </a:lnTo>
                <a:lnTo>
                  <a:pt x="214" y="367"/>
                </a:lnTo>
                <a:lnTo>
                  <a:pt x="206" y="367"/>
                </a:lnTo>
                <a:lnTo>
                  <a:pt x="206" y="360"/>
                </a:lnTo>
                <a:lnTo>
                  <a:pt x="206" y="352"/>
                </a:lnTo>
                <a:lnTo>
                  <a:pt x="199" y="352"/>
                </a:lnTo>
                <a:lnTo>
                  <a:pt x="191" y="344"/>
                </a:lnTo>
                <a:lnTo>
                  <a:pt x="184" y="337"/>
                </a:lnTo>
                <a:lnTo>
                  <a:pt x="176" y="337"/>
                </a:lnTo>
                <a:lnTo>
                  <a:pt x="176" y="329"/>
                </a:lnTo>
                <a:lnTo>
                  <a:pt x="168" y="329"/>
                </a:lnTo>
                <a:lnTo>
                  <a:pt x="168" y="321"/>
                </a:lnTo>
                <a:lnTo>
                  <a:pt x="168" y="314"/>
                </a:lnTo>
                <a:lnTo>
                  <a:pt x="161" y="314"/>
                </a:lnTo>
                <a:lnTo>
                  <a:pt x="153" y="314"/>
                </a:lnTo>
                <a:lnTo>
                  <a:pt x="153" y="306"/>
                </a:lnTo>
                <a:lnTo>
                  <a:pt x="153" y="298"/>
                </a:lnTo>
                <a:lnTo>
                  <a:pt x="153" y="291"/>
                </a:lnTo>
                <a:lnTo>
                  <a:pt x="145" y="291"/>
                </a:lnTo>
                <a:lnTo>
                  <a:pt x="145" y="283"/>
                </a:lnTo>
                <a:lnTo>
                  <a:pt x="138" y="283"/>
                </a:lnTo>
                <a:lnTo>
                  <a:pt x="138" y="276"/>
                </a:lnTo>
                <a:lnTo>
                  <a:pt x="130" y="276"/>
                </a:lnTo>
                <a:lnTo>
                  <a:pt x="130" y="268"/>
                </a:lnTo>
                <a:lnTo>
                  <a:pt x="122" y="268"/>
                </a:lnTo>
                <a:lnTo>
                  <a:pt x="122" y="260"/>
                </a:lnTo>
                <a:lnTo>
                  <a:pt x="115" y="260"/>
                </a:lnTo>
                <a:lnTo>
                  <a:pt x="107" y="260"/>
                </a:lnTo>
                <a:lnTo>
                  <a:pt x="107" y="253"/>
                </a:lnTo>
                <a:lnTo>
                  <a:pt x="99" y="253"/>
                </a:lnTo>
                <a:lnTo>
                  <a:pt x="99" y="245"/>
                </a:lnTo>
                <a:lnTo>
                  <a:pt x="92" y="245"/>
                </a:lnTo>
                <a:lnTo>
                  <a:pt x="84" y="245"/>
                </a:lnTo>
                <a:lnTo>
                  <a:pt x="84" y="237"/>
                </a:lnTo>
                <a:lnTo>
                  <a:pt x="76" y="237"/>
                </a:lnTo>
                <a:lnTo>
                  <a:pt x="69" y="237"/>
                </a:lnTo>
                <a:lnTo>
                  <a:pt x="69" y="230"/>
                </a:lnTo>
                <a:lnTo>
                  <a:pt x="61" y="230"/>
                </a:lnTo>
                <a:lnTo>
                  <a:pt x="53" y="230"/>
                </a:lnTo>
                <a:lnTo>
                  <a:pt x="53" y="222"/>
                </a:lnTo>
                <a:lnTo>
                  <a:pt x="46" y="222"/>
                </a:lnTo>
                <a:lnTo>
                  <a:pt x="38" y="222"/>
                </a:lnTo>
                <a:lnTo>
                  <a:pt x="38" y="214"/>
                </a:lnTo>
                <a:lnTo>
                  <a:pt x="30" y="214"/>
                </a:lnTo>
                <a:lnTo>
                  <a:pt x="23" y="214"/>
                </a:lnTo>
                <a:lnTo>
                  <a:pt x="23" y="207"/>
                </a:lnTo>
                <a:lnTo>
                  <a:pt x="15" y="207"/>
                </a:lnTo>
                <a:lnTo>
                  <a:pt x="7" y="207"/>
                </a:lnTo>
                <a:lnTo>
                  <a:pt x="7" y="199"/>
                </a:lnTo>
                <a:lnTo>
                  <a:pt x="0" y="199"/>
                </a:lnTo>
                <a:lnTo>
                  <a:pt x="15" y="168"/>
                </a:lnTo>
                <a:lnTo>
                  <a:pt x="23" y="161"/>
                </a:lnTo>
                <a:lnTo>
                  <a:pt x="53" y="122"/>
                </a:lnTo>
                <a:lnTo>
                  <a:pt x="53" y="115"/>
                </a:lnTo>
                <a:lnTo>
                  <a:pt x="61" y="115"/>
                </a:lnTo>
                <a:lnTo>
                  <a:pt x="61" y="107"/>
                </a:lnTo>
                <a:lnTo>
                  <a:pt x="69" y="107"/>
                </a:lnTo>
                <a:lnTo>
                  <a:pt x="69" y="99"/>
                </a:lnTo>
                <a:lnTo>
                  <a:pt x="76" y="99"/>
                </a:lnTo>
                <a:lnTo>
                  <a:pt x="84" y="99"/>
                </a:lnTo>
                <a:lnTo>
                  <a:pt x="84" y="92"/>
                </a:lnTo>
                <a:lnTo>
                  <a:pt x="92" y="92"/>
                </a:lnTo>
                <a:lnTo>
                  <a:pt x="99" y="92"/>
                </a:lnTo>
                <a:lnTo>
                  <a:pt x="107" y="92"/>
                </a:lnTo>
                <a:lnTo>
                  <a:pt x="107" y="84"/>
                </a:lnTo>
                <a:lnTo>
                  <a:pt x="115" y="84"/>
                </a:lnTo>
                <a:lnTo>
                  <a:pt x="122" y="84"/>
                </a:lnTo>
                <a:lnTo>
                  <a:pt x="122" y="76"/>
                </a:lnTo>
                <a:lnTo>
                  <a:pt x="130" y="76"/>
                </a:lnTo>
                <a:lnTo>
                  <a:pt x="130" y="69"/>
                </a:lnTo>
                <a:lnTo>
                  <a:pt x="138" y="69"/>
                </a:lnTo>
                <a:lnTo>
                  <a:pt x="138" y="61"/>
                </a:lnTo>
                <a:lnTo>
                  <a:pt x="138" y="53"/>
                </a:lnTo>
                <a:lnTo>
                  <a:pt x="138" y="46"/>
                </a:lnTo>
                <a:lnTo>
                  <a:pt x="145" y="46"/>
                </a:lnTo>
                <a:lnTo>
                  <a:pt x="145" y="38"/>
                </a:lnTo>
                <a:lnTo>
                  <a:pt x="145" y="31"/>
                </a:lnTo>
                <a:lnTo>
                  <a:pt x="145" y="23"/>
                </a:lnTo>
                <a:lnTo>
                  <a:pt x="145" y="15"/>
                </a:lnTo>
                <a:lnTo>
                  <a:pt x="145" y="8"/>
                </a:lnTo>
                <a:lnTo>
                  <a:pt x="153" y="8"/>
                </a:lnTo>
                <a:lnTo>
                  <a:pt x="161" y="0"/>
                </a:lnTo>
                <a:lnTo>
                  <a:pt x="161" y="8"/>
                </a:lnTo>
                <a:lnTo>
                  <a:pt x="168" y="8"/>
                </a:lnTo>
                <a:lnTo>
                  <a:pt x="168" y="15"/>
                </a:lnTo>
                <a:lnTo>
                  <a:pt x="168" y="23"/>
                </a:lnTo>
                <a:lnTo>
                  <a:pt x="168" y="31"/>
                </a:lnTo>
                <a:lnTo>
                  <a:pt x="176" y="31"/>
                </a:lnTo>
                <a:lnTo>
                  <a:pt x="176" y="38"/>
                </a:lnTo>
                <a:lnTo>
                  <a:pt x="184" y="38"/>
                </a:lnTo>
                <a:lnTo>
                  <a:pt x="191" y="38"/>
                </a:lnTo>
                <a:lnTo>
                  <a:pt x="191" y="46"/>
                </a:lnTo>
                <a:lnTo>
                  <a:pt x="191" y="53"/>
                </a:lnTo>
                <a:lnTo>
                  <a:pt x="199" y="53"/>
                </a:lnTo>
                <a:lnTo>
                  <a:pt x="199" y="61"/>
                </a:lnTo>
                <a:lnTo>
                  <a:pt x="199" y="69"/>
                </a:lnTo>
                <a:lnTo>
                  <a:pt x="199" y="76"/>
                </a:lnTo>
                <a:lnTo>
                  <a:pt x="191" y="76"/>
                </a:lnTo>
                <a:lnTo>
                  <a:pt x="199" y="76"/>
                </a:lnTo>
                <a:lnTo>
                  <a:pt x="206" y="76"/>
                </a:lnTo>
                <a:lnTo>
                  <a:pt x="206" y="84"/>
                </a:lnTo>
                <a:lnTo>
                  <a:pt x="206" y="76"/>
                </a:lnTo>
                <a:lnTo>
                  <a:pt x="214" y="76"/>
                </a:lnTo>
                <a:lnTo>
                  <a:pt x="222" y="76"/>
                </a:lnTo>
                <a:lnTo>
                  <a:pt x="222" y="69"/>
                </a:lnTo>
                <a:lnTo>
                  <a:pt x="222" y="76"/>
                </a:lnTo>
                <a:lnTo>
                  <a:pt x="222" y="84"/>
                </a:lnTo>
                <a:lnTo>
                  <a:pt x="214" y="84"/>
                </a:lnTo>
                <a:lnTo>
                  <a:pt x="222" y="84"/>
                </a:lnTo>
                <a:lnTo>
                  <a:pt x="222" y="92"/>
                </a:lnTo>
                <a:lnTo>
                  <a:pt x="222" y="99"/>
                </a:lnTo>
                <a:lnTo>
                  <a:pt x="229" y="99"/>
                </a:lnTo>
                <a:lnTo>
                  <a:pt x="237" y="99"/>
                </a:lnTo>
                <a:lnTo>
                  <a:pt x="245" y="99"/>
                </a:lnTo>
                <a:lnTo>
                  <a:pt x="252" y="99"/>
                </a:lnTo>
                <a:lnTo>
                  <a:pt x="260" y="99"/>
                </a:lnTo>
                <a:lnTo>
                  <a:pt x="260" y="107"/>
                </a:lnTo>
                <a:lnTo>
                  <a:pt x="268" y="107"/>
                </a:lnTo>
                <a:lnTo>
                  <a:pt x="268" y="115"/>
                </a:lnTo>
                <a:close/>
              </a:path>
            </a:pathLst>
          </a:custGeom>
          <a:solidFill>
            <a:srgbClr val="04AC9A">
              <a:alpha val="64313"/>
            </a:srgbClr>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800"/>
              <a:buFont typeface="Arial"/>
              <a:buNone/>
            </a:pPr>
            <a:endParaRPr sz="800" b="1" i="0" u="none" strike="noStrike" cap="none">
              <a:solidFill>
                <a:srgbClr val="000000"/>
              </a:solidFill>
              <a:latin typeface="Arial"/>
              <a:ea typeface="Arial"/>
              <a:cs typeface="Arial"/>
              <a:sym typeface="Arial"/>
            </a:endParaRPr>
          </a:p>
        </p:txBody>
      </p:sp>
      <p:sp>
        <p:nvSpPr>
          <p:cNvPr id="1690" name="Google Shape;1690;p75"/>
          <p:cNvSpPr/>
          <p:nvPr/>
        </p:nvSpPr>
        <p:spPr>
          <a:xfrm>
            <a:off x="1200568" y="2274051"/>
            <a:ext cx="108000" cy="108000"/>
          </a:xfrm>
          <a:prstGeom prst="ellipse">
            <a:avLst/>
          </a:prstGeom>
          <a:solidFill>
            <a:srgbClr val="C00000"/>
          </a:solidFill>
          <a:ln w="12700"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691" name="Google Shape;1691;p75"/>
          <p:cNvSpPr/>
          <p:nvPr/>
        </p:nvSpPr>
        <p:spPr>
          <a:xfrm>
            <a:off x="1192789" y="3189238"/>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692" name="Google Shape;1692;p75"/>
          <p:cNvSpPr/>
          <p:nvPr/>
        </p:nvSpPr>
        <p:spPr>
          <a:xfrm>
            <a:off x="1195645" y="4092044"/>
            <a:ext cx="108000" cy="108000"/>
          </a:xfrm>
          <a:prstGeom prst="ellipse">
            <a:avLst/>
          </a:prstGeom>
          <a:solidFill>
            <a:schemeClr val="accent4"/>
          </a:solidFill>
          <a:ln w="127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693" name="Google Shape;1693;p75"/>
          <p:cNvSpPr/>
          <p:nvPr/>
        </p:nvSpPr>
        <p:spPr>
          <a:xfrm>
            <a:off x="1426894" y="5388382"/>
            <a:ext cx="1819317" cy="1384995"/>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Clr>
                <a:srgbClr val="3F3F3F"/>
              </a:buClr>
              <a:buSzPts val="1400"/>
              <a:buFont typeface="Arial"/>
              <a:buNone/>
            </a:pPr>
            <a:r>
              <a:rPr lang="es-ES" sz="2000" b="1" i="0" u="none" strike="noStrike" cap="none">
                <a:solidFill>
                  <a:srgbClr val="3F3F3F"/>
                </a:solidFill>
                <a:latin typeface="Calibri"/>
                <a:ea typeface="Calibri"/>
                <a:cs typeface="Calibri"/>
                <a:sym typeface="Calibri"/>
              </a:rPr>
              <a:t>44</a:t>
            </a:r>
            <a:endParaRPr sz="1400" b="0" i="0" u="none" strike="noStrike" cap="none">
              <a:solidFill>
                <a:srgbClr val="000000"/>
              </a:solidFill>
              <a:latin typeface="Calibri"/>
              <a:ea typeface="Calibri"/>
              <a:cs typeface="Calibri"/>
              <a:sym typeface="Calibri"/>
            </a:endParaRPr>
          </a:p>
          <a:p>
            <a:pPr marL="0" marR="0" lvl="0" indent="0" algn="l" rtl="0">
              <a:lnSpc>
                <a:spcPct val="120000"/>
              </a:lnSpc>
              <a:spcBef>
                <a:spcPts val="0"/>
              </a:spcBef>
              <a:spcAft>
                <a:spcPts val="0"/>
              </a:spcAft>
              <a:buClr>
                <a:srgbClr val="3F3F3F"/>
              </a:buClr>
              <a:buSzPts val="1400"/>
              <a:buFont typeface="Arial"/>
              <a:buNone/>
            </a:pPr>
            <a:r>
              <a:rPr lang="es-ES" sz="1000" b="0" i="0" u="none" strike="noStrike" cap="none">
                <a:solidFill>
                  <a:srgbClr val="3F3F3F"/>
                </a:solidFill>
                <a:latin typeface="Calibri"/>
                <a:ea typeface="Calibri"/>
                <a:cs typeface="Calibri"/>
                <a:sym typeface="Calibri"/>
              </a:rPr>
              <a:t>Distritos con </a:t>
            </a:r>
            <a:r>
              <a:rPr lang="es-ES" sz="1000" b="1" i="0" u="none" strike="noStrike" cap="none">
                <a:solidFill>
                  <a:srgbClr val="3F3F3F"/>
                </a:solidFill>
                <a:latin typeface="Calibri"/>
                <a:ea typeface="Calibri"/>
                <a:cs typeface="Calibri"/>
                <a:sym typeface="Calibri"/>
              </a:rPr>
              <a:t>estudios de Microzonificación Sísmica </a:t>
            </a:r>
            <a:r>
              <a:rPr lang="es-ES" sz="1000" b="0" i="0" u="none" strike="noStrike" cap="none">
                <a:solidFill>
                  <a:srgbClr val="3F3F3F"/>
                </a:solidFill>
                <a:latin typeface="Calibri"/>
                <a:ea typeface="Calibri"/>
                <a:cs typeface="Calibri"/>
                <a:sym typeface="Calibri"/>
              </a:rPr>
              <a:t>(2011-2022) en Ica, Lima, Callao, Piura, Cajamarca, Cusco, Arequipa y La Libertad</a:t>
            </a:r>
            <a:endParaRPr sz="1400" b="0" i="0" u="none" strike="noStrike" cap="none">
              <a:solidFill>
                <a:srgbClr val="000000"/>
              </a:solidFill>
              <a:latin typeface="Calibri"/>
              <a:ea typeface="Calibri"/>
              <a:cs typeface="Calibri"/>
              <a:sym typeface="Calibri"/>
            </a:endParaRPr>
          </a:p>
        </p:txBody>
      </p:sp>
      <p:sp>
        <p:nvSpPr>
          <p:cNvPr id="1694" name="Google Shape;1694;p75"/>
          <p:cNvSpPr txBox="1"/>
          <p:nvPr/>
        </p:nvSpPr>
        <p:spPr>
          <a:xfrm>
            <a:off x="410318" y="1824723"/>
            <a:ext cx="838864" cy="230832"/>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900"/>
              <a:buFont typeface="Arial"/>
              <a:buNone/>
            </a:pPr>
            <a:r>
              <a:rPr lang="es-ES" sz="900" b="0" i="0" u="none" strike="noStrike" cap="none">
                <a:solidFill>
                  <a:srgbClr val="000000"/>
                </a:solidFill>
                <a:latin typeface="Montserrat"/>
                <a:ea typeface="Montserrat"/>
                <a:cs typeface="Montserrat"/>
                <a:sym typeface="Montserrat"/>
              </a:rPr>
              <a:t>Leyenda</a:t>
            </a:r>
            <a:endParaRPr sz="900" b="0" i="0" u="none" strike="noStrike" cap="none">
              <a:solidFill>
                <a:srgbClr val="000000"/>
              </a:solidFill>
              <a:latin typeface="Montserrat"/>
              <a:ea typeface="Montserrat"/>
              <a:cs typeface="Montserrat"/>
              <a:sym typeface="Montserrat"/>
            </a:endParaRPr>
          </a:p>
        </p:txBody>
      </p:sp>
      <p:sp>
        <p:nvSpPr>
          <p:cNvPr id="1695" name="Google Shape;1695;p75"/>
          <p:cNvSpPr txBox="1"/>
          <p:nvPr/>
        </p:nvSpPr>
        <p:spPr>
          <a:xfrm>
            <a:off x="546833" y="6690524"/>
            <a:ext cx="4767132" cy="20005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s-ES" sz="700" b="0" i="0" u="none" strike="noStrike" cap="none">
                <a:solidFill>
                  <a:srgbClr val="000000"/>
                </a:solidFill>
                <a:latin typeface="Montserrat"/>
                <a:ea typeface="Montserrat"/>
                <a:cs typeface="Montserrat"/>
                <a:sym typeface="Montserrat"/>
              </a:rPr>
              <a:t>* Los estudios de microzonificación sísmica consideran el periodo 2011 - 2022</a:t>
            </a:r>
            <a:endParaRPr sz="700" b="0" i="0" u="none" strike="noStrike" cap="none">
              <a:solidFill>
                <a:srgbClr val="000000"/>
              </a:solidFill>
              <a:latin typeface="Montserrat"/>
              <a:ea typeface="Montserrat"/>
              <a:cs typeface="Montserrat"/>
              <a:sym typeface="Montserrat"/>
            </a:endParaRPr>
          </a:p>
        </p:txBody>
      </p:sp>
      <p:sp>
        <p:nvSpPr>
          <p:cNvPr id="1696" name="Google Shape;1696;p75"/>
          <p:cNvSpPr/>
          <p:nvPr/>
        </p:nvSpPr>
        <p:spPr>
          <a:xfrm>
            <a:off x="4829737" y="2359627"/>
            <a:ext cx="108000" cy="108000"/>
          </a:xfrm>
          <a:prstGeom prst="ellipse">
            <a:avLst/>
          </a:prstGeom>
          <a:solidFill>
            <a:srgbClr val="C00000"/>
          </a:solidFill>
          <a:ln w="12700"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697" name="Google Shape;1697;p75"/>
          <p:cNvSpPr/>
          <p:nvPr/>
        </p:nvSpPr>
        <p:spPr>
          <a:xfrm>
            <a:off x="3109389" y="2812940"/>
            <a:ext cx="108000" cy="108000"/>
          </a:xfrm>
          <a:prstGeom prst="ellipse">
            <a:avLst/>
          </a:prstGeom>
          <a:solidFill>
            <a:srgbClr val="C00000"/>
          </a:solidFill>
          <a:ln w="12700"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698" name="Google Shape;1698;p75"/>
          <p:cNvSpPr/>
          <p:nvPr/>
        </p:nvSpPr>
        <p:spPr>
          <a:xfrm>
            <a:off x="3766978" y="2904541"/>
            <a:ext cx="108000" cy="108000"/>
          </a:xfrm>
          <a:prstGeom prst="ellipse">
            <a:avLst/>
          </a:prstGeom>
          <a:solidFill>
            <a:srgbClr val="C00000"/>
          </a:solidFill>
          <a:ln w="12700"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699" name="Google Shape;1699;p75"/>
          <p:cNvSpPr/>
          <p:nvPr/>
        </p:nvSpPr>
        <p:spPr>
          <a:xfrm>
            <a:off x="3575500" y="3307506"/>
            <a:ext cx="108000" cy="108000"/>
          </a:xfrm>
          <a:prstGeom prst="ellipse">
            <a:avLst/>
          </a:prstGeom>
          <a:solidFill>
            <a:srgbClr val="C00000"/>
          </a:solidFill>
          <a:ln w="12700"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00" name="Google Shape;1700;p75"/>
          <p:cNvSpPr/>
          <p:nvPr/>
        </p:nvSpPr>
        <p:spPr>
          <a:xfrm>
            <a:off x="4222271" y="3442151"/>
            <a:ext cx="108000" cy="108000"/>
          </a:xfrm>
          <a:prstGeom prst="ellipse">
            <a:avLst/>
          </a:prstGeom>
          <a:solidFill>
            <a:srgbClr val="C00000"/>
          </a:solidFill>
          <a:ln w="12700"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01" name="Google Shape;1701;p75"/>
          <p:cNvSpPr/>
          <p:nvPr/>
        </p:nvSpPr>
        <p:spPr>
          <a:xfrm>
            <a:off x="5444638" y="5980391"/>
            <a:ext cx="108000" cy="108000"/>
          </a:xfrm>
          <a:prstGeom prst="ellipse">
            <a:avLst/>
          </a:prstGeom>
          <a:solidFill>
            <a:srgbClr val="C00000"/>
          </a:solidFill>
          <a:ln w="12700" cap="flat" cmpd="sng">
            <a:solidFill>
              <a:srgbClr val="C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02" name="Google Shape;1702;p75"/>
          <p:cNvSpPr/>
          <p:nvPr/>
        </p:nvSpPr>
        <p:spPr>
          <a:xfrm>
            <a:off x="3089942" y="2998389"/>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03" name="Google Shape;1703;p75"/>
          <p:cNvSpPr/>
          <p:nvPr/>
        </p:nvSpPr>
        <p:spPr>
          <a:xfrm>
            <a:off x="3043529" y="2480102"/>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04" name="Google Shape;1704;p75"/>
          <p:cNvSpPr/>
          <p:nvPr/>
        </p:nvSpPr>
        <p:spPr>
          <a:xfrm>
            <a:off x="3207950" y="3236112"/>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05" name="Google Shape;1705;p75"/>
          <p:cNvSpPr/>
          <p:nvPr/>
        </p:nvSpPr>
        <p:spPr>
          <a:xfrm>
            <a:off x="3649453" y="3754853"/>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06" name="Google Shape;1706;p75"/>
          <p:cNvSpPr/>
          <p:nvPr/>
        </p:nvSpPr>
        <p:spPr>
          <a:xfrm>
            <a:off x="3827318" y="4148126"/>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07" name="Google Shape;1707;p75"/>
          <p:cNvSpPr/>
          <p:nvPr/>
        </p:nvSpPr>
        <p:spPr>
          <a:xfrm>
            <a:off x="4161506" y="4826950"/>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08" name="Google Shape;1708;p75"/>
          <p:cNvSpPr/>
          <p:nvPr/>
        </p:nvSpPr>
        <p:spPr>
          <a:xfrm>
            <a:off x="4471092" y="5582767"/>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09" name="Google Shape;1709;p75"/>
          <p:cNvSpPr/>
          <p:nvPr/>
        </p:nvSpPr>
        <p:spPr>
          <a:xfrm>
            <a:off x="5527895" y="6160960"/>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10" name="Google Shape;1710;p75"/>
          <p:cNvSpPr/>
          <p:nvPr/>
        </p:nvSpPr>
        <p:spPr>
          <a:xfrm>
            <a:off x="5808770" y="6347253"/>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11" name="Google Shape;1711;p75"/>
          <p:cNvSpPr/>
          <p:nvPr/>
        </p:nvSpPr>
        <p:spPr>
          <a:xfrm>
            <a:off x="5974928" y="6626557"/>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12" name="Google Shape;1712;p75"/>
          <p:cNvSpPr/>
          <p:nvPr/>
        </p:nvSpPr>
        <p:spPr>
          <a:xfrm>
            <a:off x="4698587" y="5136665"/>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13" name="Google Shape;1713;p75"/>
          <p:cNvSpPr/>
          <p:nvPr/>
        </p:nvSpPr>
        <p:spPr>
          <a:xfrm>
            <a:off x="4907279" y="5481713"/>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14" name="Google Shape;1714;p75"/>
          <p:cNvSpPr/>
          <p:nvPr/>
        </p:nvSpPr>
        <p:spPr>
          <a:xfrm>
            <a:off x="3776402" y="3093740"/>
            <a:ext cx="108000" cy="108000"/>
          </a:xfrm>
          <a:prstGeom prst="ellipse">
            <a:avLst/>
          </a:prstGeom>
          <a:solidFill>
            <a:srgbClr val="002060"/>
          </a:solidFill>
          <a:ln w="12700" cap="flat" cmpd="sng">
            <a:solidFill>
              <a:srgbClr val="00206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15" name="Google Shape;1715;p75"/>
          <p:cNvSpPr/>
          <p:nvPr/>
        </p:nvSpPr>
        <p:spPr>
          <a:xfrm>
            <a:off x="3533046" y="3090666"/>
            <a:ext cx="108000" cy="108000"/>
          </a:xfrm>
          <a:prstGeom prst="ellipse">
            <a:avLst/>
          </a:prstGeom>
          <a:solidFill>
            <a:schemeClr val="accent4"/>
          </a:solidFill>
          <a:ln w="127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16" name="Google Shape;1716;p75"/>
          <p:cNvSpPr/>
          <p:nvPr/>
        </p:nvSpPr>
        <p:spPr>
          <a:xfrm>
            <a:off x="4239619" y="3657182"/>
            <a:ext cx="108000" cy="108000"/>
          </a:xfrm>
          <a:prstGeom prst="ellipse">
            <a:avLst/>
          </a:prstGeom>
          <a:solidFill>
            <a:schemeClr val="accent4"/>
          </a:solidFill>
          <a:ln w="127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17" name="Google Shape;1717;p75"/>
          <p:cNvSpPr/>
          <p:nvPr/>
        </p:nvSpPr>
        <p:spPr>
          <a:xfrm>
            <a:off x="4729482" y="4741497"/>
            <a:ext cx="108000" cy="108000"/>
          </a:xfrm>
          <a:prstGeom prst="ellipse">
            <a:avLst/>
          </a:prstGeom>
          <a:solidFill>
            <a:schemeClr val="accent4"/>
          </a:solidFill>
          <a:ln w="127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719" name="Google Shape;1719;p75"/>
          <p:cNvSpPr/>
          <p:nvPr/>
        </p:nvSpPr>
        <p:spPr>
          <a:xfrm>
            <a:off x="528890" y="2054574"/>
            <a:ext cx="601800" cy="6018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0" name="Google Shape;1720;p75"/>
          <p:cNvPicPr preferRelativeResize="0"/>
          <p:nvPr/>
        </p:nvPicPr>
        <p:blipFill>
          <a:blip r:embed="rId7">
            <a:alphaModFix/>
          </a:blip>
          <a:stretch>
            <a:fillRect/>
          </a:stretch>
        </p:blipFill>
        <p:spPr>
          <a:xfrm>
            <a:off x="576955" y="2112462"/>
            <a:ext cx="497464" cy="497484"/>
          </a:xfrm>
          <a:prstGeom prst="rect">
            <a:avLst/>
          </a:prstGeom>
          <a:noFill/>
          <a:ln>
            <a:noFill/>
          </a:ln>
        </p:spPr>
      </p:pic>
      <p:sp>
        <p:nvSpPr>
          <p:cNvPr id="1721" name="Google Shape;1721;p75"/>
          <p:cNvSpPr/>
          <p:nvPr/>
        </p:nvSpPr>
        <p:spPr>
          <a:xfrm>
            <a:off x="528890" y="2972424"/>
            <a:ext cx="601800" cy="6018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2" name="Google Shape;1722;p75"/>
          <p:cNvPicPr preferRelativeResize="0"/>
          <p:nvPr/>
        </p:nvPicPr>
        <p:blipFill>
          <a:blip r:embed="rId8">
            <a:alphaModFix/>
          </a:blip>
          <a:stretch>
            <a:fillRect/>
          </a:stretch>
        </p:blipFill>
        <p:spPr>
          <a:xfrm>
            <a:off x="557953" y="2994161"/>
            <a:ext cx="543600" cy="480099"/>
          </a:xfrm>
          <a:prstGeom prst="rect">
            <a:avLst/>
          </a:prstGeom>
          <a:noFill/>
          <a:ln>
            <a:noFill/>
          </a:ln>
        </p:spPr>
      </p:pic>
      <p:sp>
        <p:nvSpPr>
          <p:cNvPr id="1723" name="Google Shape;1723;p75"/>
          <p:cNvSpPr/>
          <p:nvPr/>
        </p:nvSpPr>
        <p:spPr>
          <a:xfrm>
            <a:off x="528890" y="3966011"/>
            <a:ext cx="601800" cy="6018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4" name="Google Shape;1724;p75"/>
          <p:cNvPicPr preferRelativeResize="0"/>
          <p:nvPr/>
        </p:nvPicPr>
        <p:blipFill>
          <a:blip r:embed="rId9">
            <a:alphaModFix/>
          </a:blip>
          <a:stretch>
            <a:fillRect/>
          </a:stretch>
        </p:blipFill>
        <p:spPr>
          <a:xfrm>
            <a:off x="618677" y="4030394"/>
            <a:ext cx="422225" cy="473054"/>
          </a:xfrm>
          <a:prstGeom prst="rect">
            <a:avLst/>
          </a:prstGeom>
          <a:noFill/>
          <a:ln>
            <a:noFill/>
          </a:ln>
        </p:spPr>
      </p:pic>
      <p:sp>
        <p:nvSpPr>
          <p:cNvPr id="1725" name="Google Shape;1725;p75"/>
          <p:cNvSpPr/>
          <p:nvPr/>
        </p:nvSpPr>
        <p:spPr>
          <a:xfrm>
            <a:off x="570662" y="4805799"/>
            <a:ext cx="553200" cy="553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6" name="Google Shape;1726;p75"/>
          <p:cNvPicPr preferRelativeResize="0"/>
          <p:nvPr/>
        </p:nvPicPr>
        <p:blipFill>
          <a:blip r:embed="rId10">
            <a:alphaModFix/>
          </a:blip>
          <a:stretch>
            <a:fillRect/>
          </a:stretch>
        </p:blipFill>
        <p:spPr>
          <a:xfrm>
            <a:off x="614765" y="4813336"/>
            <a:ext cx="465000" cy="469151"/>
          </a:xfrm>
          <a:prstGeom prst="rect">
            <a:avLst/>
          </a:prstGeom>
          <a:noFill/>
          <a:ln>
            <a:noFill/>
          </a:ln>
        </p:spPr>
      </p:pic>
      <p:sp>
        <p:nvSpPr>
          <p:cNvPr id="1727" name="Google Shape;1727;p75"/>
          <p:cNvSpPr/>
          <p:nvPr/>
        </p:nvSpPr>
        <p:spPr>
          <a:xfrm>
            <a:off x="528890" y="5806236"/>
            <a:ext cx="601800" cy="6018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8" name="Google Shape;1728;p75"/>
          <p:cNvPicPr preferRelativeResize="0"/>
          <p:nvPr/>
        </p:nvPicPr>
        <p:blipFill>
          <a:blip r:embed="rId9">
            <a:alphaModFix/>
          </a:blip>
          <a:stretch>
            <a:fillRect/>
          </a:stretch>
        </p:blipFill>
        <p:spPr>
          <a:xfrm>
            <a:off x="618677" y="5870619"/>
            <a:ext cx="422225" cy="473054"/>
          </a:xfrm>
          <a:prstGeom prst="rect">
            <a:avLst/>
          </a:prstGeom>
          <a:noFill/>
          <a:ln>
            <a:noFill/>
          </a:ln>
        </p:spPr>
      </p:pic>
      <p:pic>
        <p:nvPicPr>
          <p:cNvPr id="83" name="Google Shape;156;p4">
            <a:extLst>
              <a:ext uri="{FF2B5EF4-FFF2-40B4-BE49-F238E27FC236}">
                <a16:creationId xmlns:a16="http://schemas.microsoft.com/office/drawing/2014/main" id="{C71680B8-2297-471C-8E04-742E96BFCD0C}"/>
              </a:ext>
            </a:extLst>
          </p:cNvPr>
          <p:cNvPicPr preferRelativeResize="0"/>
          <p:nvPr/>
        </p:nvPicPr>
        <p:blipFill rotWithShape="1">
          <a:blip r:embed="rId11">
            <a:alphaModFix/>
          </a:blip>
          <a:srcRect l="44407"/>
          <a:stretch/>
        </p:blipFill>
        <p:spPr>
          <a:xfrm>
            <a:off x="6857852" y="720339"/>
            <a:ext cx="5334923" cy="6151530"/>
          </a:xfrm>
          <a:prstGeom prst="rect">
            <a:avLst/>
          </a:prstGeom>
          <a:noFill/>
          <a:ln>
            <a:noFill/>
          </a:ln>
        </p:spPr>
      </p:pic>
      <p:sp>
        <p:nvSpPr>
          <p:cNvPr id="84" name="Google Shape;1617;p70">
            <a:extLst>
              <a:ext uri="{FF2B5EF4-FFF2-40B4-BE49-F238E27FC236}">
                <a16:creationId xmlns:a16="http://schemas.microsoft.com/office/drawing/2014/main" id="{2F3AC898-7BAF-43BA-99EE-7E0CAB2677F8}"/>
              </a:ext>
            </a:extLst>
          </p:cNvPr>
          <p:cNvSpPr txBox="1"/>
          <p:nvPr/>
        </p:nvSpPr>
        <p:spPr>
          <a:xfrm>
            <a:off x="271700" y="1318842"/>
            <a:ext cx="6152561" cy="738633"/>
          </a:xfrm>
          <a:prstGeom prst="rect">
            <a:avLst/>
          </a:prstGeom>
          <a:noFill/>
          <a:ln>
            <a:noFill/>
          </a:ln>
        </p:spPr>
        <p:txBody>
          <a:bodyPr spcFirstLastPara="1" wrap="square" lIns="91425" tIns="91425" rIns="91425" bIns="91425" anchor="t" anchorCtr="0">
            <a:spAutoFit/>
          </a:bodyPr>
          <a:lstStyle/>
          <a:p>
            <a:pPr>
              <a:buSzPts val="1800"/>
            </a:pPr>
            <a:r>
              <a:rPr lang="pt-BR" sz="1800" b="1" dirty="0">
                <a:solidFill>
                  <a:srgbClr val="595959"/>
                </a:solidFill>
                <a:latin typeface="Calibri"/>
                <a:cs typeface="Calibri"/>
                <a:sym typeface="Calibri"/>
              </a:rPr>
              <a:t>Período agosto 2021 – agosto 2022* </a:t>
            </a:r>
          </a:p>
          <a:p>
            <a:pPr marL="0" marR="0" lvl="0" indent="0" algn="l" rtl="0">
              <a:lnSpc>
                <a:spcPct val="100000"/>
              </a:lnSpc>
              <a:spcBef>
                <a:spcPts val="0"/>
              </a:spcBef>
              <a:spcAft>
                <a:spcPts val="0"/>
              </a:spcAft>
              <a:buClr>
                <a:srgbClr val="000000"/>
              </a:buClr>
              <a:buSzPts val="1800"/>
              <a:buFont typeface="Arial"/>
              <a:buNone/>
            </a:pPr>
            <a:endParaRPr sz="1800" b="1" i="0" u="none" strike="noStrike" cap="none" dirty="0">
              <a:solidFill>
                <a:srgbClr val="595959"/>
              </a:solidFill>
              <a:latin typeface="Calibri"/>
              <a:ea typeface="Calibri"/>
              <a:cs typeface="Calibri"/>
              <a:sym typeface="Calibri"/>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732"/>
        <p:cNvGrpSpPr/>
        <p:nvPr/>
      </p:nvGrpSpPr>
      <p:grpSpPr>
        <a:xfrm>
          <a:off x="0" y="0"/>
          <a:ext cx="0" cy="0"/>
          <a:chOff x="0" y="0"/>
          <a:chExt cx="0" cy="0"/>
        </a:xfrm>
      </p:grpSpPr>
      <p:sp>
        <p:nvSpPr>
          <p:cNvPr id="1733" name="Google Shape;1733;p76"/>
          <p:cNvSpPr/>
          <p:nvPr/>
        </p:nvSpPr>
        <p:spPr>
          <a:xfrm rot="380412">
            <a:off x="8085179" y="1833572"/>
            <a:ext cx="2028219" cy="2229264"/>
          </a:xfrm>
          <a:custGeom>
            <a:avLst/>
            <a:gdLst/>
            <a:ahLst/>
            <a:cxnLst/>
            <a:rect l="l" t="t" r="r" b="b"/>
            <a:pathLst>
              <a:path w="2890056" h="3176529" extrusionOk="0">
                <a:moveTo>
                  <a:pt x="708869" y="25167"/>
                </a:moveTo>
                <a:cubicBezTo>
                  <a:pt x="701179" y="26565"/>
                  <a:pt x="700481" y="38610"/>
                  <a:pt x="700481" y="46139"/>
                </a:cubicBezTo>
                <a:cubicBezTo>
                  <a:pt x="700481" y="54982"/>
                  <a:pt x="703964" y="63948"/>
                  <a:pt x="708869" y="71306"/>
                </a:cubicBezTo>
                <a:cubicBezTo>
                  <a:pt x="728938" y="101409"/>
                  <a:pt x="718518" y="89344"/>
                  <a:pt x="738231" y="109057"/>
                </a:cubicBezTo>
                <a:cubicBezTo>
                  <a:pt x="739629" y="113251"/>
                  <a:pt x="740278" y="117775"/>
                  <a:pt x="742425" y="121640"/>
                </a:cubicBezTo>
                <a:cubicBezTo>
                  <a:pt x="759673" y="152687"/>
                  <a:pt x="753528" y="144915"/>
                  <a:pt x="784370" y="155196"/>
                </a:cubicBezTo>
                <a:lnTo>
                  <a:pt x="796954" y="159391"/>
                </a:lnTo>
                <a:lnTo>
                  <a:pt x="809537" y="163585"/>
                </a:lnTo>
                <a:cubicBezTo>
                  <a:pt x="825545" y="187598"/>
                  <a:pt x="813732" y="163451"/>
                  <a:pt x="813732" y="197141"/>
                </a:cubicBezTo>
                <a:cubicBezTo>
                  <a:pt x="813732" y="202906"/>
                  <a:pt x="816342" y="208376"/>
                  <a:pt x="817926" y="213919"/>
                </a:cubicBezTo>
                <a:cubicBezTo>
                  <a:pt x="829961" y="256041"/>
                  <a:pt x="813204" y="190832"/>
                  <a:pt x="826315" y="243281"/>
                </a:cubicBezTo>
                <a:cubicBezTo>
                  <a:pt x="827713" y="257263"/>
                  <a:pt x="828373" y="271338"/>
                  <a:pt x="830510" y="285226"/>
                </a:cubicBezTo>
                <a:cubicBezTo>
                  <a:pt x="832853" y="300456"/>
                  <a:pt x="836179" y="296565"/>
                  <a:pt x="843093" y="310392"/>
                </a:cubicBezTo>
                <a:cubicBezTo>
                  <a:pt x="845070" y="314347"/>
                  <a:pt x="845890" y="318781"/>
                  <a:pt x="847288" y="322976"/>
                </a:cubicBezTo>
                <a:cubicBezTo>
                  <a:pt x="844092" y="332562"/>
                  <a:pt x="844890" y="341352"/>
                  <a:pt x="830510" y="339754"/>
                </a:cubicBezTo>
                <a:cubicBezTo>
                  <a:pt x="821721" y="338778"/>
                  <a:pt x="805343" y="331365"/>
                  <a:pt x="805343" y="331365"/>
                </a:cubicBezTo>
                <a:cubicBezTo>
                  <a:pt x="801148" y="332763"/>
                  <a:pt x="795885" y="332433"/>
                  <a:pt x="792759" y="335559"/>
                </a:cubicBezTo>
                <a:cubicBezTo>
                  <a:pt x="789633" y="338685"/>
                  <a:pt x="789149" y="343760"/>
                  <a:pt x="788565" y="348143"/>
                </a:cubicBezTo>
                <a:cubicBezTo>
                  <a:pt x="786340" y="364831"/>
                  <a:pt x="786868" y="381827"/>
                  <a:pt x="784370" y="398477"/>
                </a:cubicBezTo>
                <a:cubicBezTo>
                  <a:pt x="782660" y="409879"/>
                  <a:pt x="778777" y="420848"/>
                  <a:pt x="775981" y="432033"/>
                </a:cubicBezTo>
                <a:cubicBezTo>
                  <a:pt x="771216" y="451092"/>
                  <a:pt x="765776" y="471731"/>
                  <a:pt x="763398" y="490756"/>
                </a:cubicBezTo>
                <a:cubicBezTo>
                  <a:pt x="760602" y="513127"/>
                  <a:pt x="760478" y="535997"/>
                  <a:pt x="755009" y="557868"/>
                </a:cubicBezTo>
                <a:cubicBezTo>
                  <a:pt x="754736" y="558961"/>
                  <a:pt x="748807" y="584496"/>
                  <a:pt x="746620" y="587229"/>
                </a:cubicBezTo>
                <a:cubicBezTo>
                  <a:pt x="743471" y="591166"/>
                  <a:pt x="738231" y="592822"/>
                  <a:pt x="734036" y="595618"/>
                </a:cubicBezTo>
                <a:cubicBezTo>
                  <a:pt x="731240" y="599813"/>
                  <a:pt x="729212" y="604637"/>
                  <a:pt x="725647" y="608202"/>
                </a:cubicBezTo>
                <a:cubicBezTo>
                  <a:pt x="701411" y="632439"/>
                  <a:pt x="724533" y="598250"/>
                  <a:pt x="700481" y="629174"/>
                </a:cubicBezTo>
                <a:cubicBezTo>
                  <a:pt x="694291" y="637133"/>
                  <a:pt x="690832" y="647212"/>
                  <a:pt x="683703" y="654341"/>
                </a:cubicBezTo>
                <a:cubicBezTo>
                  <a:pt x="679508" y="658536"/>
                  <a:pt x="674761" y="662242"/>
                  <a:pt x="671119" y="666925"/>
                </a:cubicBezTo>
                <a:cubicBezTo>
                  <a:pt x="641833" y="704578"/>
                  <a:pt x="664789" y="679558"/>
                  <a:pt x="645952" y="704675"/>
                </a:cubicBezTo>
                <a:cubicBezTo>
                  <a:pt x="641758" y="710268"/>
                  <a:pt x="637378" y="715726"/>
                  <a:pt x="633369" y="721453"/>
                </a:cubicBezTo>
                <a:cubicBezTo>
                  <a:pt x="627587" y="729713"/>
                  <a:pt x="619780" y="737055"/>
                  <a:pt x="616591" y="746620"/>
                </a:cubicBezTo>
                <a:cubicBezTo>
                  <a:pt x="615193" y="750814"/>
                  <a:pt x="615158" y="755751"/>
                  <a:pt x="612396" y="759203"/>
                </a:cubicBezTo>
                <a:cubicBezTo>
                  <a:pt x="609247" y="763139"/>
                  <a:pt x="604007" y="764796"/>
                  <a:pt x="599813" y="767592"/>
                </a:cubicBezTo>
                <a:cubicBezTo>
                  <a:pt x="589838" y="797514"/>
                  <a:pt x="603982" y="761339"/>
                  <a:pt x="583035" y="792759"/>
                </a:cubicBezTo>
                <a:cubicBezTo>
                  <a:pt x="580582" y="796438"/>
                  <a:pt x="580987" y="801478"/>
                  <a:pt x="578840" y="805343"/>
                </a:cubicBezTo>
                <a:cubicBezTo>
                  <a:pt x="573944" y="814157"/>
                  <a:pt x="569191" y="823381"/>
                  <a:pt x="562062" y="830510"/>
                </a:cubicBezTo>
                <a:cubicBezTo>
                  <a:pt x="525292" y="867280"/>
                  <a:pt x="570296" y="820631"/>
                  <a:pt x="541090" y="855677"/>
                </a:cubicBezTo>
                <a:cubicBezTo>
                  <a:pt x="537292" y="860234"/>
                  <a:pt x="532148" y="863578"/>
                  <a:pt x="528506" y="868260"/>
                </a:cubicBezTo>
                <a:cubicBezTo>
                  <a:pt x="502154" y="902140"/>
                  <a:pt x="523506" y="885575"/>
                  <a:pt x="499145" y="901816"/>
                </a:cubicBezTo>
                <a:cubicBezTo>
                  <a:pt x="476777" y="935369"/>
                  <a:pt x="506133" y="894829"/>
                  <a:pt x="478172" y="922789"/>
                </a:cubicBezTo>
                <a:cubicBezTo>
                  <a:pt x="450205" y="950754"/>
                  <a:pt x="490759" y="921388"/>
                  <a:pt x="457200" y="943761"/>
                </a:cubicBezTo>
                <a:cubicBezTo>
                  <a:pt x="437626" y="973123"/>
                  <a:pt x="448811" y="963335"/>
                  <a:pt x="427838" y="977317"/>
                </a:cubicBezTo>
                <a:cubicBezTo>
                  <a:pt x="405469" y="1010871"/>
                  <a:pt x="434826" y="970330"/>
                  <a:pt x="406866" y="998290"/>
                </a:cubicBezTo>
                <a:cubicBezTo>
                  <a:pt x="403301" y="1001855"/>
                  <a:pt x="402271" y="1007553"/>
                  <a:pt x="398477" y="1010873"/>
                </a:cubicBezTo>
                <a:cubicBezTo>
                  <a:pt x="390889" y="1017512"/>
                  <a:pt x="381699" y="1022058"/>
                  <a:pt x="373310" y="1027651"/>
                </a:cubicBezTo>
                <a:cubicBezTo>
                  <a:pt x="369115" y="1030447"/>
                  <a:pt x="364291" y="1032475"/>
                  <a:pt x="360726" y="1036040"/>
                </a:cubicBezTo>
                <a:cubicBezTo>
                  <a:pt x="351448" y="1045318"/>
                  <a:pt x="347240" y="1051173"/>
                  <a:pt x="335559" y="1057013"/>
                </a:cubicBezTo>
                <a:cubicBezTo>
                  <a:pt x="331605" y="1058990"/>
                  <a:pt x="327170" y="1059809"/>
                  <a:pt x="322976" y="1061207"/>
                </a:cubicBezTo>
                <a:lnTo>
                  <a:pt x="272642" y="1094763"/>
                </a:lnTo>
                <a:cubicBezTo>
                  <a:pt x="268447" y="1097559"/>
                  <a:pt x="264841" y="1101558"/>
                  <a:pt x="260058" y="1103152"/>
                </a:cubicBezTo>
                <a:cubicBezTo>
                  <a:pt x="255864" y="1104550"/>
                  <a:pt x="251429" y="1105370"/>
                  <a:pt x="247475" y="1107347"/>
                </a:cubicBezTo>
                <a:cubicBezTo>
                  <a:pt x="242966" y="1109602"/>
                  <a:pt x="239499" y="1113689"/>
                  <a:pt x="234892" y="1115736"/>
                </a:cubicBezTo>
                <a:cubicBezTo>
                  <a:pt x="226811" y="1119327"/>
                  <a:pt x="218114" y="1121329"/>
                  <a:pt x="209725" y="1124125"/>
                </a:cubicBezTo>
                <a:lnTo>
                  <a:pt x="159391" y="1140903"/>
                </a:lnTo>
                <a:cubicBezTo>
                  <a:pt x="159386" y="1140905"/>
                  <a:pt x="134229" y="1149288"/>
                  <a:pt x="134224" y="1149292"/>
                </a:cubicBezTo>
                <a:cubicBezTo>
                  <a:pt x="130029" y="1152088"/>
                  <a:pt x="126247" y="1155634"/>
                  <a:pt x="121640" y="1157681"/>
                </a:cubicBezTo>
                <a:cubicBezTo>
                  <a:pt x="113559" y="1161272"/>
                  <a:pt x="103831" y="1161165"/>
                  <a:pt x="96473" y="1166070"/>
                </a:cubicBezTo>
                <a:cubicBezTo>
                  <a:pt x="76533" y="1179364"/>
                  <a:pt x="88671" y="1172866"/>
                  <a:pt x="58723" y="1182848"/>
                </a:cubicBezTo>
                <a:lnTo>
                  <a:pt x="33556" y="1191237"/>
                </a:lnTo>
                <a:lnTo>
                  <a:pt x="20972" y="1195431"/>
                </a:lnTo>
                <a:cubicBezTo>
                  <a:pt x="15380" y="1199159"/>
                  <a:pt x="0" y="1207083"/>
                  <a:pt x="0" y="1216403"/>
                </a:cubicBezTo>
                <a:cubicBezTo>
                  <a:pt x="0" y="1225246"/>
                  <a:pt x="5593" y="1233181"/>
                  <a:pt x="8389" y="1241570"/>
                </a:cubicBezTo>
                <a:lnTo>
                  <a:pt x="12583" y="1254154"/>
                </a:lnTo>
                <a:lnTo>
                  <a:pt x="16778" y="1266737"/>
                </a:lnTo>
                <a:cubicBezTo>
                  <a:pt x="13129" y="1310517"/>
                  <a:pt x="9182" y="1308056"/>
                  <a:pt x="16778" y="1342238"/>
                </a:cubicBezTo>
                <a:cubicBezTo>
                  <a:pt x="17737" y="1346554"/>
                  <a:pt x="18519" y="1351143"/>
                  <a:pt x="20972" y="1354822"/>
                </a:cubicBezTo>
                <a:cubicBezTo>
                  <a:pt x="24262" y="1359758"/>
                  <a:pt x="29361" y="1363211"/>
                  <a:pt x="33556" y="1367405"/>
                </a:cubicBezTo>
                <a:cubicBezTo>
                  <a:pt x="44096" y="1399029"/>
                  <a:pt x="29880" y="1360055"/>
                  <a:pt x="46139" y="1392572"/>
                </a:cubicBezTo>
                <a:cubicBezTo>
                  <a:pt x="63505" y="1427303"/>
                  <a:pt x="34682" y="1381679"/>
                  <a:pt x="58723" y="1417739"/>
                </a:cubicBezTo>
                <a:cubicBezTo>
                  <a:pt x="60121" y="1421934"/>
                  <a:pt x="60940" y="1426368"/>
                  <a:pt x="62917" y="1430323"/>
                </a:cubicBezTo>
                <a:cubicBezTo>
                  <a:pt x="79183" y="1462856"/>
                  <a:pt x="64954" y="1423852"/>
                  <a:pt x="75501" y="1455490"/>
                </a:cubicBezTo>
                <a:cubicBezTo>
                  <a:pt x="76026" y="1463360"/>
                  <a:pt x="73882" y="1510975"/>
                  <a:pt x="83890" y="1530991"/>
                </a:cubicBezTo>
                <a:cubicBezTo>
                  <a:pt x="86144" y="1535500"/>
                  <a:pt x="89483" y="1539380"/>
                  <a:pt x="92279" y="1543574"/>
                </a:cubicBezTo>
                <a:cubicBezTo>
                  <a:pt x="99595" y="1565526"/>
                  <a:pt x="98507" y="1559332"/>
                  <a:pt x="100668" y="1593908"/>
                </a:cubicBezTo>
                <a:cubicBezTo>
                  <a:pt x="102676" y="1626033"/>
                  <a:pt x="102647" y="1658269"/>
                  <a:pt x="104862" y="1690381"/>
                </a:cubicBezTo>
                <a:cubicBezTo>
                  <a:pt x="107060" y="1722245"/>
                  <a:pt x="107784" y="1706265"/>
                  <a:pt x="113251" y="1728132"/>
                </a:cubicBezTo>
                <a:cubicBezTo>
                  <a:pt x="114980" y="1735048"/>
                  <a:pt x="116048" y="1742113"/>
                  <a:pt x="117446" y="1749104"/>
                </a:cubicBezTo>
                <a:cubicBezTo>
                  <a:pt x="103354" y="1791376"/>
                  <a:pt x="124850" y="1725822"/>
                  <a:pt x="109057" y="1778466"/>
                </a:cubicBezTo>
                <a:cubicBezTo>
                  <a:pt x="109037" y="1778533"/>
                  <a:pt x="98581" y="1809891"/>
                  <a:pt x="96473" y="1816216"/>
                </a:cubicBezTo>
                <a:lnTo>
                  <a:pt x="88084" y="1841383"/>
                </a:lnTo>
                <a:lnTo>
                  <a:pt x="83890" y="1853967"/>
                </a:lnTo>
                <a:cubicBezTo>
                  <a:pt x="76366" y="1906625"/>
                  <a:pt x="79429" y="1861923"/>
                  <a:pt x="83890" y="1904301"/>
                </a:cubicBezTo>
                <a:cubicBezTo>
                  <a:pt x="85944" y="1923817"/>
                  <a:pt x="86030" y="1943508"/>
                  <a:pt x="88084" y="1963024"/>
                </a:cubicBezTo>
                <a:cubicBezTo>
                  <a:pt x="88804" y="1969863"/>
                  <a:pt x="94274" y="1993079"/>
                  <a:pt x="96473" y="2000774"/>
                </a:cubicBezTo>
                <a:cubicBezTo>
                  <a:pt x="102010" y="2020152"/>
                  <a:pt x="102427" y="2015997"/>
                  <a:pt x="117446" y="2038525"/>
                </a:cubicBezTo>
                <a:lnTo>
                  <a:pt x="125835" y="2051108"/>
                </a:lnTo>
                <a:lnTo>
                  <a:pt x="134224" y="2063692"/>
                </a:lnTo>
                <a:cubicBezTo>
                  <a:pt x="135622" y="2067886"/>
                  <a:pt x="134820" y="2073705"/>
                  <a:pt x="138418" y="2076275"/>
                </a:cubicBezTo>
                <a:cubicBezTo>
                  <a:pt x="145614" y="2081415"/>
                  <a:pt x="155196" y="2081868"/>
                  <a:pt x="163585" y="2084664"/>
                </a:cubicBezTo>
                <a:cubicBezTo>
                  <a:pt x="180950" y="2090453"/>
                  <a:pt x="172491" y="2086407"/>
                  <a:pt x="188752" y="2097248"/>
                </a:cubicBezTo>
                <a:cubicBezTo>
                  <a:pt x="191548" y="2101442"/>
                  <a:pt x="193792" y="2106063"/>
                  <a:pt x="197141" y="2109831"/>
                </a:cubicBezTo>
                <a:cubicBezTo>
                  <a:pt x="206036" y="2119838"/>
                  <a:pt x="220866" y="2136374"/>
                  <a:pt x="234892" y="2143387"/>
                </a:cubicBezTo>
                <a:cubicBezTo>
                  <a:pt x="238846" y="2145364"/>
                  <a:pt x="243068" y="2147228"/>
                  <a:pt x="247475" y="2147581"/>
                </a:cubicBezTo>
                <a:cubicBezTo>
                  <a:pt x="278168" y="2150036"/>
                  <a:pt x="308994" y="2150378"/>
                  <a:pt x="339754" y="2151776"/>
                </a:cubicBezTo>
                <a:cubicBezTo>
                  <a:pt x="367352" y="2155225"/>
                  <a:pt x="380170" y="2155460"/>
                  <a:pt x="406866" y="2164359"/>
                </a:cubicBezTo>
                <a:lnTo>
                  <a:pt x="432033" y="2172748"/>
                </a:lnTo>
                <a:lnTo>
                  <a:pt x="448811" y="2197915"/>
                </a:lnTo>
                <a:cubicBezTo>
                  <a:pt x="451607" y="2202110"/>
                  <a:pt x="453635" y="2206934"/>
                  <a:pt x="457200" y="2210499"/>
                </a:cubicBezTo>
                <a:cubicBezTo>
                  <a:pt x="461394" y="2214693"/>
                  <a:pt x="465986" y="2218525"/>
                  <a:pt x="469783" y="2223082"/>
                </a:cubicBezTo>
                <a:cubicBezTo>
                  <a:pt x="473010" y="2226955"/>
                  <a:pt x="474378" y="2232346"/>
                  <a:pt x="478172" y="2235666"/>
                </a:cubicBezTo>
                <a:cubicBezTo>
                  <a:pt x="484703" y="2241380"/>
                  <a:pt x="503560" y="2255184"/>
                  <a:pt x="515923" y="2256638"/>
                </a:cubicBezTo>
                <a:cubicBezTo>
                  <a:pt x="535413" y="2258931"/>
                  <a:pt x="555072" y="2259435"/>
                  <a:pt x="574646" y="2260833"/>
                </a:cubicBezTo>
                <a:cubicBezTo>
                  <a:pt x="604498" y="2265808"/>
                  <a:pt x="597283" y="2267211"/>
                  <a:pt x="629174" y="2260833"/>
                </a:cubicBezTo>
                <a:cubicBezTo>
                  <a:pt x="633510" y="2259966"/>
                  <a:pt x="637893" y="2258785"/>
                  <a:pt x="641758" y="2256638"/>
                </a:cubicBezTo>
                <a:cubicBezTo>
                  <a:pt x="650572" y="2251742"/>
                  <a:pt x="666925" y="2239860"/>
                  <a:pt x="666925" y="2239860"/>
                </a:cubicBezTo>
                <a:cubicBezTo>
                  <a:pt x="668323" y="2235666"/>
                  <a:pt x="668357" y="2230729"/>
                  <a:pt x="671119" y="2227277"/>
                </a:cubicBezTo>
                <a:cubicBezTo>
                  <a:pt x="677032" y="2219886"/>
                  <a:pt x="687997" y="2217456"/>
                  <a:pt x="696286" y="2214693"/>
                </a:cubicBezTo>
                <a:cubicBezTo>
                  <a:pt x="697684" y="2218888"/>
                  <a:pt x="698334" y="2223412"/>
                  <a:pt x="700481" y="2227277"/>
                </a:cubicBezTo>
                <a:cubicBezTo>
                  <a:pt x="705377" y="2236090"/>
                  <a:pt x="708869" y="2246851"/>
                  <a:pt x="717258" y="2252444"/>
                </a:cubicBezTo>
                <a:cubicBezTo>
                  <a:pt x="736009" y="2264945"/>
                  <a:pt x="737287" y="2268985"/>
                  <a:pt x="755009" y="2273416"/>
                </a:cubicBezTo>
                <a:cubicBezTo>
                  <a:pt x="761925" y="2275145"/>
                  <a:pt x="768990" y="2276213"/>
                  <a:pt x="775981" y="2277611"/>
                </a:cubicBezTo>
                <a:cubicBezTo>
                  <a:pt x="812346" y="2268519"/>
                  <a:pt x="801508" y="2269451"/>
                  <a:pt x="864066" y="2277611"/>
                </a:cubicBezTo>
                <a:cubicBezTo>
                  <a:pt x="872835" y="2278755"/>
                  <a:pt x="881875" y="2281095"/>
                  <a:pt x="889233" y="2286000"/>
                </a:cubicBezTo>
                <a:lnTo>
                  <a:pt x="901816" y="2294389"/>
                </a:lnTo>
                <a:lnTo>
                  <a:pt x="918594" y="2319556"/>
                </a:lnTo>
                <a:cubicBezTo>
                  <a:pt x="921390" y="2323750"/>
                  <a:pt x="925389" y="2327357"/>
                  <a:pt x="926983" y="2332139"/>
                </a:cubicBezTo>
                <a:lnTo>
                  <a:pt x="935372" y="2357306"/>
                </a:lnTo>
                <a:cubicBezTo>
                  <a:pt x="933974" y="2371288"/>
                  <a:pt x="933165" y="2385341"/>
                  <a:pt x="931178" y="2399251"/>
                </a:cubicBezTo>
                <a:cubicBezTo>
                  <a:pt x="927458" y="2425289"/>
                  <a:pt x="923126" y="2407478"/>
                  <a:pt x="931178" y="2437002"/>
                </a:cubicBezTo>
                <a:cubicBezTo>
                  <a:pt x="933505" y="2445533"/>
                  <a:pt x="936771" y="2453780"/>
                  <a:pt x="939567" y="2462169"/>
                </a:cubicBezTo>
                <a:lnTo>
                  <a:pt x="943761" y="2474752"/>
                </a:lnTo>
                <a:lnTo>
                  <a:pt x="947956" y="2487336"/>
                </a:lnTo>
                <a:lnTo>
                  <a:pt x="952150" y="2499919"/>
                </a:lnTo>
                <a:cubicBezTo>
                  <a:pt x="950752" y="2504114"/>
                  <a:pt x="951554" y="2509933"/>
                  <a:pt x="947956" y="2512503"/>
                </a:cubicBezTo>
                <a:cubicBezTo>
                  <a:pt x="940760" y="2517643"/>
                  <a:pt x="931178" y="2518096"/>
                  <a:pt x="922789" y="2520892"/>
                </a:cubicBezTo>
                <a:cubicBezTo>
                  <a:pt x="922784" y="2520894"/>
                  <a:pt x="897627" y="2529277"/>
                  <a:pt x="897622" y="2529281"/>
                </a:cubicBezTo>
                <a:cubicBezTo>
                  <a:pt x="881359" y="2540122"/>
                  <a:pt x="889821" y="2536076"/>
                  <a:pt x="872455" y="2541864"/>
                </a:cubicBezTo>
                <a:cubicBezTo>
                  <a:pt x="868260" y="2537670"/>
                  <a:pt x="863669" y="2533838"/>
                  <a:pt x="859871" y="2529281"/>
                </a:cubicBezTo>
                <a:cubicBezTo>
                  <a:pt x="856644" y="2525408"/>
                  <a:pt x="855276" y="2520017"/>
                  <a:pt x="851482" y="2516697"/>
                </a:cubicBezTo>
                <a:cubicBezTo>
                  <a:pt x="843894" y="2510058"/>
                  <a:pt x="826315" y="2499919"/>
                  <a:pt x="826315" y="2499919"/>
                </a:cubicBezTo>
                <a:cubicBezTo>
                  <a:pt x="808851" y="2505741"/>
                  <a:pt x="815031" y="2505993"/>
                  <a:pt x="792759" y="2499919"/>
                </a:cubicBezTo>
                <a:cubicBezTo>
                  <a:pt x="784228" y="2497592"/>
                  <a:pt x="767592" y="2491530"/>
                  <a:pt x="767592" y="2491530"/>
                </a:cubicBezTo>
                <a:lnTo>
                  <a:pt x="759203" y="2516697"/>
                </a:lnTo>
                <a:lnTo>
                  <a:pt x="755009" y="2529281"/>
                </a:lnTo>
                <a:cubicBezTo>
                  <a:pt x="755284" y="2530381"/>
                  <a:pt x="761208" y="2555904"/>
                  <a:pt x="763398" y="2558642"/>
                </a:cubicBezTo>
                <a:cubicBezTo>
                  <a:pt x="766547" y="2562578"/>
                  <a:pt x="771787" y="2564235"/>
                  <a:pt x="775981" y="2567031"/>
                </a:cubicBezTo>
                <a:cubicBezTo>
                  <a:pt x="777379" y="2571225"/>
                  <a:pt x="780176" y="2575193"/>
                  <a:pt x="780176" y="2579614"/>
                </a:cubicBezTo>
                <a:cubicBezTo>
                  <a:pt x="780176" y="2587492"/>
                  <a:pt x="770881" y="2620820"/>
                  <a:pt x="767592" y="2625754"/>
                </a:cubicBezTo>
                <a:lnTo>
                  <a:pt x="750814" y="2650921"/>
                </a:lnTo>
                <a:cubicBezTo>
                  <a:pt x="748018" y="2659310"/>
                  <a:pt x="739629" y="2667699"/>
                  <a:pt x="742425" y="2676088"/>
                </a:cubicBezTo>
                <a:lnTo>
                  <a:pt x="763398" y="2739005"/>
                </a:lnTo>
                <a:cubicBezTo>
                  <a:pt x="763400" y="2739010"/>
                  <a:pt x="771783" y="2764167"/>
                  <a:pt x="771787" y="2764172"/>
                </a:cubicBezTo>
                <a:lnTo>
                  <a:pt x="796954" y="2801923"/>
                </a:lnTo>
                <a:lnTo>
                  <a:pt x="805343" y="2814506"/>
                </a:lnTo>
                <a:lnTo>
                  <a:pt x="813732" y="2827090"/>
                </a:lnTo>
                <a:cubicBezTo>
                  <a:pt x="816528" y="2835479"/>
                  <a:pt x="817216" y="2844899"/>
                  <a:pt x="822121" y="2852257"/>
                </a:cubicBezTo>
                <a:lnTo>
                  <a:pt x="847288" y="2890007"/>
                </a:lnTo>
                <a:cubicBezTo>
                  <a:pt x="850084" y="2894202"/>
                  <a:pt x="852112" y="2899026"/>
                  <a:pt x="855677" y="2902591"/>
                </a:cubicBezTo>
                <a:cubicBezTo>
                  <a:pt x="859871" y="2906785"/>
                  <a:pt x="864463" y="2910617"/>
                  <a:pt x="868260" y="2915174"/>
                </a:cubicBezTo>
                <a:cubicBezTo>
                  <a:pt x="871487" y="2919047"/>
                  <a:pt x="874394" y="2923249"/>
                  <a:pt x="876649" y="2927758"/>
                </a:cubicBezTo>
                <a:cubicBezTo>
                  <a:pt x="878626" y="2931712"/>
                  <a:pt x="878082" y="2936889"/>
                  <a:pt x="880844" y="2940341"/>
                </a:cubicBezTo>
                <a:cubicBezTo>
                  <a:pt x="883993" y="2944277"/>
                  <a:pt x="889233" y="2945934"/>
                  <a:pt x="893427" y="2948730"/>
                </a:cubicBezTo>
                <a:cubicBezTo>
                  <a:pt x="894825" y="2952925"/>
                  <a:pt x="895645" y="2957359"/>
                  <a:pt x="897622" y="2961314"/>
                </a:cubicBezTo>
                <a:cubicBezTo>
                  <a:pt x="899876" y="2965823"/>
                  <a:pt x="903964" y="2969290"/>
                  <a:pt x="906011" y="2973897"/>
                </a:cubicBezTo>
                <a:cubicBezTo>
                  <a:pt x="909602" y="2981978"/>
                  <a:pt x="914400" y="2999064"/>
                  <a:pt x="914400" y="2999064"/>
                </a:cubicBezTo>
                <a:cubicBezTo>
                  <a:pt x="913002" y="3007453"/>
                  <a:pt x="913476" y="3016380"/>
                  <a:pt x="910205" y="3024231"/>
                </a:cubicBezTo>
                <a:cubicBezTo>
                  <a:pt x="900794" y="3046817"/>
                  <a:pt x="896734" y="3047193"/>
                  <a:pt x="880844" y="3057787"/>
                </a:cubicBezTo>
                <a:cubicBezTo>
                  <a:pt x="865540" y="3103690"/>
                  <a:pt x="889950" y="3034151"/>
                  <a:pt x="868260" y="3082954"/>
                </a:cubicBezTo>
                <a:cubicBezTo>
                  <a:pt x="864669" y="3091035"/>
                  <a:pt x="862667" y="3099732"/>
                  <a:pt x="859871" y="3108121"/>
                </a:cubicBezTo>
                <a:cubicBezTo>
                  <a:pt x="853855" y="3126169"/>
                  <a:pt x="856748" y="3116420"/>
                  <a:pt x="851482" y="3137482"/>
                </a:cubicBezTo>
                <a:cubicBezTo>
                  <a:pt x="852880" y="3150066"/>
                  <a:pt x="850015" y="3163909"/>
                  <a:pt x="855677" y="3175233"/>
                </a:cubicBezTo>
                <a:cubicBezTo>
                  <a:pt x="857654" y="3179188"/>
                  <a:pt x="864306" y="3173015"/>
                  <a:pt x="868260" y="3171038"/>
                </a:cubicBezTo>
                <a:cubicBezTo>
                  <a:pt x="872769" y="3168783"/>
                  <a:pt x="876649" y="3165445"/>
                  <a:pt x="880844" y="3162649"/>
                </a:cubicBezTo>
                <a:cubicBezTo>
                  <a:pt x="886437" y="3154260"/>
                  <a:pt x="894434" y="3147047"/>
                  <a:pt x="897622" y="3137482"/>
                </a:cubicBezTo>
                <a:cubicBezTo>
                  <a:pt x="907409" y="3108121"/>
                  <a:pt x="897622" y="3115111"/>
                  <a:pt x="918594" y="3108121"/>
                </a:cubicBezTo>
                <a:cubicBezTo>
                  <a:pt x="922789" y="3105325"/>
                  <a:pt x="927613" y="3103297"/>
                  <a:pt x="931178" y="3099732"/>
                </a:cubicBezTo>
                <a:cubicBezTo>
                  <a:pt x="934743" y="3096167"/>
                  <a:pt x="935630" y="3090297"/>
                  <a:pt x="939567" y="3087148"/>
                </a:cubicBezTo>
                <a:cubicBezTo>
                  <a:pt x="943019" y="3084386"/>
                  <a:pt x="947956" y="3084352"/>
                  <a:pt x="952150" y="3082954"/>
                </a:cubicBezTo>
                <a:cubicBezTo>
                  <a:pt x="956345" y="3080158"/>
                  <a:pt x="959761" y="3075394"/>
                  <a:pt x="964734" y="3074565"/>
                </a:cubicBezTo>
                <a:cubicBezTo>
                  <a:pt x="983908" y="3071369"/>
                  <a:pt x="973523" y="3083354"/>
                  <a:pt x="981512" y="3091343"/>
                </a:cubicBezTo>
                <a:cubicBezTo>
                  <a:pt x="984638" y="3094469"/>
                  <a:pt x="989901" y="3094139"/>
                  <a:pt x="994095" y="3095537"/>
                </a:cubicBezTo>
                <a:cubicBezTo>
                  <a:pt x="999688" y="3094139"/>
                  <a:pt x="1006076" y="3094541"/>
                  <a:pt x="1010873" y="3091343"/>
                </a:cubicBezTo>
                <a:cubicBezTo>
                  <a:pt x="1020401" y="3084991"/>
                  <a:pt x="1022008" y="3074850"/>
                  <a:pt x="1015068" y="3066176"/>
                </a:cubicBezTo>
                <a:cubicBezTo>
                  <a:pt x="1011919" y="3062239"/>
                  <a:pt x="1006679" y="3060583"/>
                  <a:pt x="1002484" y="3057787"/>
                </a:cubicBezTo>
                <a:cubicBezTo>
                  <a:pt x="1003882" y="3053592"/>
                  <a:pt x="1004532" y="3049068"/>
                  <a:pt x="1006679" y="3045203"/>
                </a:cubicBezTo>
                <a:cubicBezTo>
                  <a:pt x="1016358" y="3027781"/>
                  <a:pt x="1020016" y="3019660"/>
                  <a:pt x="1036040" y="3011648"/>
                </a:cubicBezTo>
                <a:cubicBezTo>
                  <a:pt x="1039995" y="3009671"/>
                  <a:pt x="1044429" y="3008851"/>
                  <a:pt x="1048624" y="3007453"/>
                </a:cubicBezTo>
                <a:cubicBezTo>
                  <a:pt x="1054217" y="2999064"/>
                  <a:pt x="1055837" y="2985474"/>
                  <a:pt x="1065402" y="2982286"/>
                </a:cubicBezTo>
                <a:lnTo>
                  <a:pt x="1103152" y="2969703"/>
                </a:lnTo>
                <a:lnTo>
                  <a:pt x="1128319" y="2961314"/>
                </a:lnTo>
                <a:cubicBezTo>
                  <a:pt x="1174599" y="2952058"/>
                  <a:pt x="1156737" y="2957435"/>
                  <a:pt x="1182847" y="2948730"/>
                </a:cubicBezTo>
                <a:cubicBezTo>
                  <a:pt x="1185643" y="2944536"/>
                  <a:pt x="1187671" y="2939711"/>
                  <a:pt x="1191236" y="2936147"/>
                </a:cubicBezTo>
                <a:cubicBezTo>
                  <a:pt x="1194801" y="2932582"/>
                  <a:pt x="1200500" y="2931552"/>
                  <a:pt x="1203820" y="2927758"/>
                </a:cubicBezTo>
                <a:cubicBezTo>
                  <a:pt x="1210459" y="2920170"/>
                  <a:pt x="1211033" y="2905779"/>
                  <a:pt x="1220598" y="2902591"/>
                </a:cubicBezTo>
                <a:lnTo>
                  <a:pt x="1245765" y="2894202"/>
                </a:lnTo>
                <a:cubicBezTo>
                  <a:pt x="1249959" y="2891406"/>
                  <a:pt x="1253839" y="2888067"/>
                  <a:pt x="1258348" y="2885813"/>
                </a:cubicBezTo>
                <a:cubicBezTo>
                  <a:pt x="1293079" y="2868447"/>
                  <a:pt x="1247455" y="2897270"/>
                  <a:pt x="1283515" y="2873229"/>
                </a:cubicBezTo>
                <a:cubicBezTo>
                  <a:pt x="1305888" y="2839671"/>
                  <a:pt x="1276522" y="2880223"/>
                  <a:pt x="1304488" y="2852257"/>
                </a:cubicBezTo>
                <a:cubicBezTo>
                  <a:pt x="1308053" y="2848692"/>
                  <a:pt x="1309083" y="2842993"/>
                  <a:pt x="1312877" y="2839673"/>
                </a:cubicBezTo>
                <a:cubicBezTo>
                  <a:pt x="1320465" y="2833034"/>
                  <a:pt x="1329655" y="2828488"/>
                  <a:pt x="1338044" y="2822895"/>
                </a:cubicBezTo>
                <a:lnTo>
                  <a:pt x="1350627" y="2814506"/>
                </a:lnTo>
                <a:lnTo>
                  <a:pt x="1363211" y="2806117"/>
                </a:lnTo>
                <a:cubicBezTo>
                  <a:pt x="1364609" y="2801923"/>
                  <a:pt x="1365428" y="2797488"/>
                  <a:pt x="1367405" y="2793534"/>
                </a:cubicBezTo>
                <a:cubicBezTo>
                  <a:pt x="1369659" y="2789025"/>
                  <a:pt x="1374311" y="2785768"/>
                  <a:pt x="1375794" y="2780950"/>
                </a:cubicBezTo>
                <a:cubicBezTo>
                  <a:pt x="1379987" y="2767322"/>
                  <a:pt x="1379674" y="2752532"/>
                  <a:pt x="1384183" y="2739005"/>
                </a:cubicBezTo>
                <a:lnTo>
                  <a:pt x="1392572" y="2713838"/>
                </a:lnTo>
                <a:cubicBezTo>
                  <a:pt x="1391174" y="2694264"/>
                  <a:pt x="1390008" y="2674671"/>
                  <a:pt x="1388378" y="2655115"/>
                </a:cubicBezTo>
                <a:cubicBezTo>
                  <a:pt x="1387211" y="2641112"/>
                  <a:pt x="1383105" y="2627180"/>
                  <a:pt x="1384183" y="2613170"/>
                </a:cubicBezTo>
                <a:cubicBezTo>
                  <a:pt x="1384570" y="2608144"/>
                  <a:pt x="1389776" y="2604781"/>
                  <a:pt x="1392572" y="2600587"/>
                </a:cubicBezTo>
                <a:cubicBezTo>
                  <a:pt x="1400961" y="2603383"/>
                  <a:pt x="1412834" y="2601618"/>
                  <a:pt x="1417739" y="2608976"/>
                </a:cubicBezTo>
                <a:cubicBezTo>
                  <a:pt x="1420535" y="2613170"/>
                  <a:pt x="1421853" y="2618887"/>
                  <a:pt x="1426128" y="2621559"/>
                </a:cubicBezTo>
                <a:cubicBezTo>
                  <a:pt x="1433627" y="2626246"/>
                  <a:pt x="1451295" y="2629948"/>
                  <a:pt x="1451295" y="2629948"/>
                </a:cubicBezTo>
                <a:cubicBezTo>
                  <a:pt x="1459684" y="2635541"/>
                  <a:pt x="1466897" y="2643537"/>
                  <a:pt x="1476462" y="2646726"/>
                </a:cubicBezTo>
                <a:cubicBezTo>
                  <a:pt x="1480657" y="2648124"/>
                  <a:pt x="1485091" y="2648944"/>
                  <a:pt x="1489046" y="2650921"/>
                </a:cubicBezTo>
                <a:cubicBezTo>
                  <a:pt x="1493555" y="2653175"/>
                  <a:pt x="1497022" y="2657263"/>
                  <a:pt x="1501629" y="2659310"/>
                </a:cubicBezTo>
                <a:cubicBezTo>
                  <a:pt x="1509710" y="2662901"/>
                  <a:pt x="1526796" y="2667699"/>
                  <a:pt x="1526796" y="2667699"/>
                </a:cubicBezTo>
                <a:cubicBezTo>
                  <a:pt x="1530991" y="2666301"/>
                  <a:pt x="1537738" y="2667609"/>
                  <a:pt x="1539380" y="2663504"/>
                </a:cubicBezTo>
                <a:cubicBezTo>
                  <a:pt x="1542766" y="2655040"/>
                  <a:pt x="1530685" y="2639976"/>
                  <a:pt x="1526796" y="2634143"/>
                </a:cubicBezTo>
                <a:cubicBezTo>
                  <a:pt x="1525398" y="2629948"/>
                  <a:pt x="1522602" y="2625980"/>
                  <a:pt x="1522602" y="2621559"/>
                </a:cubicBezTo>
                <a:cubicBezTo>
                  <a:pt x="1522602" y="2601585"/>
                  <a:pt x="1535676" y="2608400"/>
                  <a:pt x="1551963" y="2604781"/>
                </a:cubicBezTo>
                <a:cubicBezTo>
                  <a:pt x="1556279" y="2603822"/>
                  <a:pt x="1560352" y="2601985"/>
                  <a:pt x="1564547" y="2600587"/>
                </a:cubicBezTo>
                <a:cubicBezTo>
                  <a:pt x="1568741" y="2597791"/>
                  <a:pt x="1573810" y="2595992"/>
                  <a:pt x="1577130" y="2592198"/>
                </a:cubicBezTo>
                <a:cubicBezTo>
                  <a:pt x="1583769" y="2584610"/>
                  <a:pt x="1593908" y="2567031"/>
                  <a:pt x="1593908" y="2567031"/>
                </a:cubicBezTo>
                <a:cubicBezTo>
                  <a:pt x="1586005" y="2559128"/>
                  <a:pt x="1577608" y="2552376"/>
                  <a:pt x="1572936" y="2541864"/>
                </a:cubicBezTo>
                <a:cubicBezTo>
                  <a:pt x="1569345" y="2533783"/>
                  <a:pt x="1564547" y="2516697"/>
                  <a:pt x="1564547" y="2516697"/>
                </a:cubicBezTo>
                <a:cubicBezTo>
                  <a:pt x="1565945" y="2505512"/>
                  <a:pt x="1565775" y="2494016"/>
                  <a:pt x="1568741" y="2483141"/>
                </a:cubicBezTo>
                <a:cubicBezTo>
                  <a:pt x="1570067" y="2478278"/>
                  <a:pt x="1574876" y="2475067"/>
                  <a:pt x="1577130" y="2470558"/>
                </a:cubicBezTo>
                <a:cubicBezTo>
                  <a:pt x="1579107" y="2466603"/>
                  <a:pt x="1579927" y="2462169"/>
                  <a:pt x="1581325" y="2457974"/>
                </a:cubicBezTo>
                <a:cubicBezTo>
                  <a:pt x="1579927" y="2452381"/>
                  <a:pt x="1578714" y="2446739"/>
                  <a:pt x="1577130" y="2441196"/>
                </a:cubicBezTo>
                <a:cubicBezTo>
                  <a:pt x="1575915" y="2436945"/>
                  <a:pt x="1571538" y="2432807"/>
                  <a:pt x="1572936" y="2428613"/>
                </a:cubicBezTo>
                <a:cubicBezTo>
                  <a:pt x="1576124" y="2419048"/>
                  <a:pt x="1584121" y="2411835"/>
                  <a:pt x="1589714" y="2403446"/>
                </a:cubicBezTo>
                <a:cubicBezTo>
                  <a:pt x="1597171" y="2392260"/>
                  <a:pt x="1599506" y="2386975"/>
                  <a:pt x="1610686" y="2378279"/>
                </a:cubicBezTo>
                <a:cubicBezTo>
                  <a:pt x="1618645" y="2372089"/>
                  <a:pt x="1628724" y="2368631"/>
                  <a:pt x="1635853" y="2361501"/>
                </a:cubicBezTo>
                <a:cubicBezTo>
                  <a:pt x="1646711" y="2350643"/>
                  <a:pt x="1658550" y="2337157"/>
                  <a:pt x="1673603" y="2332139"/>
                </a:cubicBezTo>
                <a:lnTo>
                  <a:pt x="1698770" y="2323750"/>
                </a:lnTo>
                <a:cubicBezTo>
                  <a:pt x="1702965" y="2322352"/>
                  <a:pt x="1707018" y="2320423"/>
                  <a:pt x="1711354" y="2319556"/>
                </a:cubicBezTo>
                <a:lnTo>
                  <a:pt x="1732326" y="2315361"/>
                </a:lnTo>
                <a:cubicBezTo>
                  <a:pt x="1768392" y="2291318"/>
                  <a:pt x="1722760" y="2320144"/>
                  <a:pt x="1757493" y="2302778"/>
                </a:cubicBezTo>
                <a:cubicBezTo>
                  <a:pt x="1770781" y="2296134"/>
                  <a:pt x="1767903" y="2292302"/>
                  <a:pt x="1782660" y="2290194"/>
                </a:cubicBezTo>
                <a:cubicBezTo>
                  <a:pt x="1797948" y="2288010"/>
                  <a:pt x="1813420" y="2287398"/>
                  <a:pt x="1828800" y="2286000"/>
                </a:cubicBezTo>
                <a:cubicBezTo>
                  <a:pt x="1832994" y="2284602"/>
                  <a:pt x="1839985" y="2285999"/>
                  <a:pt x="1841383" y="2281805"/>
                </a:cubicBezTo>
                <a:cubicBezTo>
                  <a:pt x="1843637" y="2275042"/>
                  <a:pt x="1838736" y="2267792"/>
                  <a:pt x="1837189" y="2260833"/>
                </a:cubicBezTo>
                <a:cubicBezTo>
                  <a:pt x="1833679" y="2245040"/>
                  <a:pt x="1833468" y="2245479"/>
                  <a:pt x="1828800" y="2231471"/>
                </a:cubicBezTo>
                <a:cubicBezTo>
                  <a:pt x="1827163" y="2218376"/>
                  <a:pt x="1829434" y="2195907"/>
                  <a:pt x="1816216" y="2185332"/>
                </a:cubicBezTo>
                <a:cubicBezTo>
                  <a:pt x="1812764" y="2182570"/>
                  <a:pt x="1807827" y="2182535"/>
                  <a:pt x="1803633" y="2181137"/>
                </a:cubicBezTo>
                <a:cubicBezTo>
                  <a:pt x="1781260" y="2147579"/>
                  <a:pt x="1810626" y="2188131"/>
                  <a:pt x="1782660" y="2160165"/>
                </a:cubicBezTo>
                <a:cubicBezTo>
                  <a:pt x="1779095" y="2156600"/>
                  <a:pt x="1777067" y="2151776"/>
                  <a:pt x="1774271" y="2147581"/>
                </a:cubicBezTo>
                <a:cubicBezTo>
                  <a:pt x="1770860" y="2137347"/>
                  <a:pt x="1769819" y="2130544"/>
                  <a:pt x="1761688" y="2122414"/>
                </a:cubicBezTo>
                <a:cubicBezTo>
                  <a:pt x="1758123" y="2118849"/>
                  <a:pt x="1753299" y="2116822"/>
                  <a:pt x="1749104" y="2114026"/>
                </a:cubicBezTo>
                <a:cubicBezTo>
                  <a:pt x="1747706" y="2109831"/>
                  <a:pt x="1744910" y="2105863"/>
                  <a:pt x="1744910" y="2101442"/>
                </a:cubicBezTo>
                <a:cubicBezTo>
                  <a:pt x="1744910" y="2081799"/>
                  <a:pt x="1748880" y="2068781"/>
                  <a:pt x="1753299" y="2051108"/>
                </a:cubicBezTo>
                <a:cubicBezTo>
                  <a:pt x="1754697" y="2038525"/>
                  <a:pt x="1755568" y="2025872"/>
                  <a:pt x="1757493" y="2013358"/>
                </a:cubicBezTo>
                <a:cubicBezTo>
                  <a:pt x="1758370" y="2007660"/>
                  <a:pt x="1758490" y="2001377"/>
                  <a:pt x="1761688" y="1996580"/>
                </a:cubicBezTo>
                <a:cubicBezTo>
                  <a:pt x="1768260" y="1986722"/>
                  <a:pt x="1777988" y="1988922"/>
                  <a:pt x="1786855" y="1983996"/>
                </a:cubicBezTo>
                <a:cubicBezTo>
                  <a:pt x="1795669" y="1979100"/>
                  <a:pt x="1804893" y="1974347"/>
                  <a:pt x="1812022" y="1967218"/>
                </a:cubicBezTo>
                <a:cubicBezTo>
                  <a:pt x="1821300" y="1957940"/>
                  <a:pt x="1825508" y="1952087"/>
                  <a:pt x="1837189" y="1946246"/>
                </a:cubicBezTo>
                <a:cubicBezTo>
                  <a:pt x="1841143" y="1944269"/>
                  <a:pt x="1845578" y="1943449"/>
                  <a:pt x="1849772" y="1942051"/>
                </a:cubicBezTo>
                <a:cubicBezTo>
                  <a:pt x="1851170" y="1937857"/>
                  <a:pt x="1853240" y="1933829"/>
                  <a:pt x="1853967" y="1929468"/>
                </a:cubicBezTo>
                <a:cubicBezTo>
                  <a:pt x="1856048" y="1916979"/>
                  <a:pt x="1855090" y="1904000"/>
                  <a:pt x="1858161" y="1891717"/>
                </a:cubicBezTo>
                <a:cubicBezTo>
                  <a:pt x="1859384" y="1886826"/>
                  <a:pt x="1864296" y="1883643"/>
                  <a:pt x="1866550" y="1879134"/>
                </a:cubicBezTo>
                <a:cubicBezTo>
                  <a:pt x="1869560" y="1873114"/>
                  <a:pt x="1873594" y="1855152"/>
                  <a:pt x="1874939" y="1849772"/>
                </a:cubicBezTo>
                <a:cubicBezTo>
                  <a:pt x="1873541" y="1826003"/>
                  <a:pt x="1873114" y="1802158"/>
                  <a:pt x="1870745" y="1778466"/>
                </a:cubicBezTo>
                <a:cubicBezTo>
                  <a:pt x="1870305" y="1774066"/>
                  <a:pt x="1869677" y="1769009"/>
                  <a:pt x="1866550" y="1765882"/>
                </a:cubicBezTo>
                <a:cubicBezTo>
                  <a:pt x="1863424" y="1762756"/>
                  <a:pt x="1858161" y="1763086"/>
                  <a:pt x="1853967" y="1761688"/>
                </a:cubicBezTo>
                <a:cubicBezTo>
                  <a:pt x="1855365" y="1757493"/>
                  <a:pt x="1854563" y="1751674"/>
                  <a:pt x="1858161" y="1749104"/>
                </a:cubicBezTo>
                <a:cubicBezTo>
                  <a:pt x="1865357" y="1743964"/>
                  <a:pt x="1875970" y="1745620"/>
                  <a:pt x="1883328" y="1740715"/>
                </a:cubicBezTo>
                <a:cubicBezTo>
                  <a:pt x="1899591" y="1729874"/>
                  <a:pt x="1891129" y="1733920"/>
                  <a:pt x="1908495" y="1728132"/>
                </a:cubicBezTo>
                <a:cubicBezTo>
                  <a:pt x="1911291" y="1723937"/>
                  <a:pt x="1913319" y="1719113"/>
                  <a:pt x="1916884" y="1715548"/>
                </a:cubicBezTo>
                <a:cubicBezTo>
                  <a:pt x="1928680" y="1703752"/>
                  <a:pt x="1937763" y="1705777"/>
                  <a:pt x="1954635" y="1702965"/>
                </a:cubicBezTo>
                <a:cubicBezTo>
                  <a:pt x="1956033" y="1694576"/>
                  <a:pt x="1955026" y="1685405"/>
                  <a:pt x="1958829" y="1677798"/>
                </a:cubicBezTo>
                <a:cubicBezTo>
                  <a:pt x="1961084" y="1673289"/>
                  <a:pt x="1967540" y="1672636"/>
                  <a:pt x="1971413" y="1669409"/>
                </a:cubicBezTo>
                <a:cubicBezTo>
                  <a:pt x="1975970" y="1665612"/>
                  <a:pt x="1978811" y="1659707"/>
                  <a:pt x="1983996" y="1656826"/>
                </a:cubicBezTo>
                <a:cubicBezTo>
                  <a:pt x="1991726" y="1652532"/>
                  <a:pt x="2000774" y="1651233"/>
                  <a:pt x="2009163" y="1648437"/>
                </a:cubicBezTo>
                <a:cubicBezTo>
                  <a:pt x="2013358" y="1647039"/>
                  <a:pt x="2018068" y="1646695"/>
                  <a:pt x="2021747" y="1644242"/>
                </a:cubicBezTo>
                <a:lnTo>
                  <a:pt x="2034330" y="1635853"/>
                </a:lnTo>
                <a:lnTo>
                  <a:pt x="2051108" y="1610686"/>
                </a:lnTo>
                <a:cubicBezTo>
                  <a:pt x="2053904" y="1606492"/>
                  <a:pt x="2055303" y="1600899"/>
                  <a:pt x="2059497" y="1598103"/>
                </a:cubicBezTo>
                <a:cubicBezTo>
                  <a:pt x="2071872" y="1589853"/>
                  <a:pt x="2074570" y="1589244"/>
                  <a:pt x="2084664" y="1577130"/>
                </a:cubicBezTo>
                <a:cubicBezTo>
                  <a:pt x="2087891" y="1573257"/>
                  <a:pt x="2089117" y="1567696"/>
                  <a:pt x="2093053" y="1564547"/>
                </a:cubicBezTo>
                <a:cubicBezTo>
                  <a:pt x="2096505" y="1561785"/>
                  <a:pt x="2101771" y="1562499"/>
                  <a:pt x="2105636" y="1560352"/>
                </a:cubicBezTo>
                <a:cubicBezTo>
                  <a:pt x="2114449" y="1555455"/>
                  <a:pt x="2130803" y="1543574"/>
                  <a:pt x="2130803" y="1543574"/>
                </a:cubicBezTo>
                <a:cubicBezTo>
                  <a:pt x="2154844" y="1507514"/>
                  <a:pt x="2122833" y="1549950"/>
                  <a:pt x="2151776" y="1526796"/>
                </a:cubicBezTo>
                <a:cubicBezTo>
                  <a:pt x="2155712" y="1523647"/>
                  <a:pt x="2156600" y="1517778"/>
                  <a:pt x="2160165" y="1514213"/>
                </a:cubicBezTo>
                <a:cubicBezTo>
                  <a:pt x="2163730" y="1510648"/>
                  <a:pt x="2168554" y="1508620"/>
                  <a:pt x="2172748" y="1505824"/>
                </a:cubicBezTo>
                <a:cubicBezTo>
                  <a:pt x="2195116" y="1472271"/>
                  <a:pt x="2165760" y="1512811"/>
                  <a:pt x="2193721" y="1484851"/>
                </a:cubicBezTo>
                <a:cubicBezTo>
                  <a:pt x="2197286" y="1481287"/>
                  <a:pt x="2198174" y="1475417"/>
                  <a:pt x="2202110" y="1472268"/>
                </a:cubicBezTo>
                <a:cubicBezTo>
                  <a:pt x="2205562" y="1469506"/>
                  <a:pt x="2210739" y="1470050"/>
                  <a:pt x="2214693" y="1468073"/>
                </a:cubicBezTo>
                <a:cubicBezTo>
                  <a:pt x="2219202" y="1465818"/>
                  <a:pt x="2222768" y="1461938"/>
                  <a:pt x="2227277" y="1459684"/>
                </a:cubicBezTo>
                <a:cubicBezTo>
                  <a:pt x="2236439" y="1455103"/>
                  <a:pt x="2251949" y="1453345"/>
                  <a:pt x="2260833" y="1451295"/>
                </a:cubicBezTo>
                <a:cubicBezTo>
                  <a:pt x="2316042" y="1438554"/>
                  <a:pt x="2273972" y="1444762"/>
                  <a:pt x="2340528" y="1438712"/>
                </a:cubicBezTo>
                <a:cubicBezTo>
                  <a:pt x="2344723" y="1437314"/>
                  <a:pt x="2349157" y="1436494"/>
                  <a:pt x="2353112" y="1434517"/>
                </a:cubicBezTo>
                <a:cubicBezTo>
                  <a:pt x="2357621" y="1432263"/>
                  <a:pt x="2360740" y="1427057"/>
                  <a:pt x="2365695" y="1426128"/>
                </a:cubicBezTo>
                <a:cubicBezTo>
                  <a:pt x="2383613" y="1422769"/>
                  <a:pt x="2402048" y="1423332"/>
                  <a:pt x="2420224" y="1421934"/>
                </a:cubicBezTo>
                <a:lnTo>
                  <a:pt x="2457974" y="1409350"/>
                </a:lnTo>
                <a:cubicBezTo>
                  <a:pt x="2462169" y="1407952"/>
                  <a:pt x="2466222" y="1406023"/>
                  <a:pt x="2470558" y="1405156"/>
                </a:cubicBezTo>
                <a:cubicBezTo>
                  <a:pt x="2500204" y="1399226"/>
                  <a:pt x="2484762" y="1403216"/>
                  <a:pt x="2516697" y="1392572"/>
                </a:cubicBezTo>
                <a:cubicBezTo>
                  <a:pt x="2516702" y="1392570"/>
                  <a:pt x="2541859" y="1384187"/>
                  <a:pt x="2541864" y="1384183"/>
                </a:cubicBezTo>
                <a:cubicBezTo>
                  <a:pt x="2571966" y="1364115"/>
                  <a:pt x="2559902" y="1374534"/>
                  <a:pt x="2579614" y="1354822"/>
                </a:cubicBezTo>
                <a:lnTo>
                  <a:pt x="2588003" y="1329655"/>
                </a:lnTo>
                <a:cubicBezTo>
                  <a:pt x="2592841" y="1315142"/>
                  <a:pt x="2589604" y="1316270"/>
                  <a:pt x="2604781" y="1308682"/>
                </a:cubicBezTo>
                <a:cubicBezTo>
                  <a:pt x="2608736" y="1306705"/>
                  <a:pt x="2612995" y="1305160"/>
                  <a:pt x="2617365" y="1304488"/>
                </a:cubicBezTo>
                <a:cubicBezTo>
                  <a:pt x="2631253" y="1302351"/>
                  <a:pt x="2645328" y="1301691"/>
                  <a:pt x="2659310" y="1300293"/>
                </a:cubicBezTo>
                <a:cubicBezTo>
                  <a:pt x="2664903" y="1298895"/>
                  <a:pt x="2670566" y="1297755"/>
                  <a:pt x="2676088" y="1296099"/>
                </a:cubicBezTo>
                <a:cubicBezTo>
                  <a:pt x="2684558" y="1293558"/>
                  <a:pt x="2701255" y="1287710"/>
                  <a:pt x="2701255" y="1287710"/>
                </a:cubicBezTo>
                <a:cubicBezTo>
                  <a:pt x="2705449" y="1289108"/>
                  <a:pt x="2709417" y="1291904"/>
                  <a:pt x="2713838" y="1291904"/>
                </a:cubicBezTo>
                <a:cubicBezTo>
                  <a:pt x="2722523" y="1291904"/>
                  <a:pt x="2732641" y="1283564"/>
                  <a:pt x="2739005" y="1279321"/>
                </a:cubicBezTo>
                <a:cubicBezTo>
                  <a:pt x="2739267" y="1279365"/>
                  <a:pt x="2771320" y="1283361"/>
                  <a:pt x="2776756" y="1287710"/>
                </a:cubicBezTo>
                <a:cubicBezTo>
                  <a:pt x="2780692" y="1290859"/>
                  <a:pt x="2782349" y="1296099"/>
                  <a:pt x="2785145" y="1300293"/>
                </a:cubicBezTo>
                <a:cubicBezTo>
                  <a:pt x="2791398" y="1319051"/>
                  <a:pt x="2789973" y="1327281"/>
                  <a:pt x="2806117" y="1338044"/>
                </a:cubicBezTo>
                <a:cubicBezTo>
                  <a:pt x="2809796" y="1340497"/>
                  <a:pt x="2814506" y="1340840"/>
                  <a:pt x="2818701" y="1342238"/>
                </a:cubicBezTo>
                <a:cubicBezTo>
                  <a:pt x="2822895" y="1340840"/>
                  <a:pt x="2827605" y="1340496"/>
                  <a:pt x="2831284" y="1338044"/>
                </a:cubicBezTo>
                <a:cubicBezTo>
                  <a:pt x="2849422" y="1325952"/>
                  <a:pt x="2837242" y="1325303"/>
                  <a:pt x="2856451" y="1317071"/>
                </a:cubicBezTo>
                <a:cubicBezTo>
                  <a:pt x="2861750" y="1314800"/>
                  <a:pt x="2867686" y="1314461"/>
                  <a:pt x="2873229" y="1312877"/>
                </a:cubicBezTo>
                <a:cubicBezTo>
                  <a:pt x="2877480" y="1311662"/>
                  <a:pt x="2881618" y="1310080"/>
                  <a:pt x="2885813" y="1308682"/>
                </a:cubicBezTo>
                <a:cubicBezTo>
                  <a:pt x="2887211" y="1304488"/>
                  <a:pt x="2890495" y="1300493"/>
                  <a:pt x="2890007" y="1296099"/>
                </a:cubicBezTo>
                <a:cubicBezTo>
                  <a:pt x="2887211" y="1270941"/>
                  <a:pt x="2884878" y="1273106"/>
                  <a:pt x="2869035" y="1262543"/>
                </a:cubicBezTo>
                <a:cubicBezTo>
                  <a:pt x="2844993" y="1226479"/>
                  <a:pt x="2877006" y="1268920"/>
                  <a:pt x="2848062" y="1245765"/>
                </a:cubicBezTo>
                <a:cubicBezTo>
                  <a:pt x="2844125" y="1242616"/>
                  <a:pt x="2843238" y="1236746"/>
                  <a:pt x="2839673" y="1233181"/>
                </a:cubicBezTo>
                <a:cubicBezTo>
                  <a:pt x="2836109" y="1229616"/>
                  <a:pt x="2831284" y="1227588"/>
                  <a:pt x="2827090" y="1224792"/>
                </a:cubicBezTo>
                <a:cubicBezTo>
                  <a:pt x="2824294" y="1220598"/>
                  <a:pt x="2822637" y="1215358"/>
                  <a:pt x="2818701" y="1212209"/>
                </a:cubicBezTo>
                <a:cubicBezTo>
                  <a:pt x="2789883" y="1189155"/>
                  <a:pt x="2823472" y="1233923"/>
                  <a:pt x="2793534" y="1195431"/>
                </a:cubicBezTo>
                <a:cubicBezTo>
                  <a:pt x="2787344" y="1187472"/>
                  <a:pt x="2782349" y="1178653"/>
                  <a:pt x="2776756" y="1170264"/>
                </a:cubicBezTo>
                <a:lnTo>
                  <a:pt x="2768367" y="1157681"/>
                </a:lnTo>
                <a:cubicBezTo>
                  <a:pt x="2765571" y="1153486"/>
                  <a:pt x="2764761" y="1146691"/>
                  <a:pt x="2759978" y="1145097"/>
                </a:cubicBezTo>
                <a:lnTo>
                  <a:pt x="2747394" y="1140903"/>
                </a:lnTo>
                <a:cubicBezTo>
                  <a:pt x="2736209" y="1142301"/>
                  <a:pt x="2724860" y="1142735"/>
                  <a:pt x="2713838" y="1145097"/>
                </a:cubicBezTo>
                <a:cubicBezTo>
                  <a:pt x="2705191" y="1146950"/>
                  <a:pt x="2697460" y="1152509"/>
                  <a:pt x="2688671" y="1153486"/>
                </a:cubicBezTo>
                <a:cubicBezTo>
                  <a:pt x="2641095" y="1158773"/>
                  <a:pt x="2663455" y="1155891"/>
                  <a:pt x="2621559" y="1161875"/>
                </a:cubicBezTo>
                <a:cubicBezTo>
                  <a:pt x="2617365" y="1163273"/>
                  <a:pt x="2609843" y="1170405"/>
                  <a:pt x="2608976" y="1166070"/>
                </a:cubicBezTo>
                <a:cubicBezTo>
                  <a:pt x="2606672" y="1154551"/>
                  <a:pt x="2619465" y="1137753"/>
                  <a:pt x="2625754" y="1128319"/>
                </a:cubicBezTo>
                <a:cubicBezTo>
                  <a:pt x="2627152" y="1124125"/>
                  <a:pt x="2627801" y="1119601"/>
                  <a:pt x="2629948" y="1115736"/>
                </a:cubicBezTo>
                <a:cubicBezTo>
                  <a:pt x="2634844" y="1106922"/>
                  <a:pt x="2641133" y="1098958"/>
                  <a:pt x="2646726" y="1090569"/>
                </a:cubicBezTo>
                <a:lnTo>
                  <a:pt x="2655115" y="1077985"/>
                </a:lnTo>
                <a:lnTo>
                  <a:pt x="2671893" y="1052818"/>
                </a:lnTo>
                <a:lnTo>
                  <a:pt x="2680282" y="1027651"/>
                </a:lnTo>
                <a:cubicBezTo>
                  <a:pt x="2681680" y="1023457"/>
                  <a:pt x="2682025" y="1018747"/>
                  <a:pt x="2684477" y="1015068"/>
                </a:cubicBezTo>
                <a:lnTo>
                  <a:pt x="2692866" y="1002484"/>
                </a:lnTo>
                <a:lnTo>
                  <a:pt x="2705449" y="964734"/>
                </a:lnTo>
                <a:cubicBezTo>
                  <a:pt x="2706847" y="960539"/>
                  <a:pt x="2707191" y="955829"/>
                  <a:pt x="2709644" y="952150"/>
                </a:cubicBezTo>
                <a:lnTo>
                  <a:pt x="2718033" y="939567"/>
                </a:lnTo>
                <a:cubicBezTo>
                  <a:pt x="2731527" y="899078"/>
                  <a:pt x="2709893" y="962012"/>
                  <a:pt x="2730616" y="910205"/>
                </a:cubicBezTo>
                <a:cubicBezTo>
                  <a:pt x="2733900" y="901995"/>
                  <a:pt x="2736209" y="893427"/>
                  <a:pt x="2739005" y="885038"/>
                </a:cubicBezTo>
                <a:lnTo>
                  <a:pt x="2743200" y="872455"/>
                </a:lnTo>
                <a:cubicBezTo>
                  <a:pt x="2744598" y="868260"/>
                  <a:pt x="2744941" y="863550"/>
                  <a:pt x="2747394" y="859871"/>
                </a:cubicBezTo>
                <a:cubicBezTo>
                  <a:pt x="2771435" y="823811"/>
                  <a:pt x="2742612" y="869435"/>
                  <a:pt x="2759978" y="834704"/>
                </a:cubicBezTo>
                <a:cubicBezTo>
                  <a:pt x="2762232" y="830195"/>
                  <a:pt x="2765571" y="826315"/>
                  <a:pt x="2768367" y="822121"/>
                </a:cubicBezTo>
                <a:cubicBezTo>
                  <a:pt x="2769765" y="816528"/>
                  <a:pt x="2770905" y="810865"/>
                  <a:pt x="2772561" y="805343"/>
                </a:cubicBezTo>
                <a:cubicBezTo>
                  <a:pt x="2772571" y="805310"/>
                  <a:pt x="2783042" y="773900"/>
                  <a:pt x="2785145" y="767592"/>
                </a:cubicBezTo>
                <a:lnTo>
                  <a:pt x="2789339" y="755009"/>
                </a:lnTo>
                <a:lnTo>
                  <a:pt x="2793534" y="742426"/>
                </a:lnTo>
                <a:cubicBezTo>
                  <a:pt x="2782456" y="709191"/>
                  <a:pt x="2793867" y="718713"/>
                  <a:pt x="2759978" y="713064"/>
                </a:cubicBezTo>
                <a:cubicBezTo>
                  <a:pt x="2757215" y="704775"/>
                  <a:pt x="2754785" y="693810"/>
                  <a:pt x="2747394" y="687897"/>
                </a:cubicBezTo>
                <a:cubicBezTo>
                  <a:pt x="2743942" y="685135"/>
                  <a:pt x="2739062" y="684918"/>
                  <a:pt x="2734811" y="683703"/>
                </a:cubicBezTo>
                <a:cubicBezTo>
                  <a:pt x="2697935" y="673167"/>
                  <a:pt x="2735627" y="685372"/>
                  <a:pt x="2705449" y="675314"/>
                </a:cubicBezTo>
                <a:cubicBezTo>
                  <a:pt x="2702653" y="669721"/>
                  <a:pt x="2701481" y="662957"/>
                  <a:pt x="2697060" y="658536"/>
                </a:cubicBezTo>
                <a:cubicBezTo>
                  <a:pt x="2689931" y="651407"/>
                  <a:pt x="2680282" y="647351"/>
                  <a:pt x="2671893" y="641758"/>
                </a:cubicBezTo>
                <a:cubicBezTo>
                  <a:pt x="2655630" y="630916"/>
                  <a:pt x="2664093" y="634963"/>
                  <a:pt x="2646726" y="629174"/>
                </a:cubicBezTo>
                <a:cubicBezTo>
                  <a:pt x="2639917" y="624067"/>
                  <a:pt x="2628038" y="612396"/>
                  <a:pt x="2617365" y="612396"/>
                </a:cubicBezTo>
                <a:cubicBezTo>
                  <a:pt x="2611600" y="612396"/>
                  <a:pt x="2606180" y="615193"/>
                  <a:pt x="2600587" y="616591"/>
                </a:cubicBezTo>
                <a:cubicBezTo>
                  <a:pt x="2585207" y="615193"/>
                  <a:pt x="2569655" y="615080"/>
                  <a:pt x="2554447" y="612396"/>
                </a:cubicBezTo>
                <a:cubicBezTo>
                  <a:pt x="2510098" y="604569"/>
                  <a:pt x="2544849" y="607682"/>
                  <a:pt x="2516697" y="595618"/>
                </a:cubicBezTo>
                <a:cubicBezTo>
                  <a:pt x="2511398" y="593347"/>
                  <a:pt x="2505512" y="592822"/>
                  <a:pt x="2499919" y="591424"/>
                </a:cubicBezTo>
                <a:cubicBezTo>
                  <a:pt x="2495725" y="588628"/>
                  <a:pt x="2491943" y="585082"/>
                  <a:pt x="2487336" y="583035"/>
                </a:cubicBezTo>
                <a:cubicBezTo>
                  <a:pt x="2479255" y="579444"/>
                  <a:pt x="2462169" y="574646"/>
                  <a:pt x="2462169" y="574646"/>
                </a:cubicBezTo>
                <a:cubicBezTo>
                  <a:pt x="2445297" y="577458"/>
                  <a:pt x="2436214" y="575433"/>
                  <a:pt x="2424418" y="587229"/>
                </a:cubicBezTo>
                <a:cubicBezTo>
                  <a:pt x="2420853" y="590794"/>
                  <a:pt x="2418825" y="595618"/>
                  <a:pt x="2416029" y="599813"/>
                </a:cubicBezTo>
                <a:cubicBezTo>
                  <a:pt x="2411826" y="612424"/>
                  <a:pt x="2412480" y="614139"/>
                  <a:pt x="2403446" y="624980"/>
                </a:cubicBezTo>
                <a:cubicBezTo>
                  <a:pt x="2399648" y="629537"/>
                  <a:pt x="2396047" y="634682"/>
                  <a:pt x="2390862" y="637563"/>
                </a:cubicBezTo>
                <a:cubicBezTo>
                  <a:pt x="2383132" y="641857"/>
                  <a:pt x="2365695" y="645952"/>
                  <a:pt x="2365695" y="645952"/>
                </a:cubicBezTo>
                <a:cubicBezTo>
                  <a:pt x="2357306" y="644554"/>
                  <a:pt x="2349001" y="642495"/>
                  <a:pt x="2340528" y="641758"/>
                </a:cubicBezTo>
                <a:cubicBezTo>
                  <a:pt x="2316808" y="639695"/>
                  <a:pt x="2292832" y="640643"/>
                  <a:pt x="2269222" y="637563"/>
                </a:cubicBezTo>
                <a:cubicBezTo>
                  <a:pt x="2222346" y="631448"/>
                  <a:pt x="2265259" y="627851"/>
                  <a:pt x="2218888" y="612396"/>
                </a:cubicBezTo>
                <a:lnTo>
                  <a:pt x="2206304" y="608202"/>
                </a:lnTo>
                <a:cubicBezTo>
                  <a:pt x="2174760" y="611069"/>
                  <a:pt x="2167556" y="609340"/>
                  <a:pt x="2143387" y="616591"/>
                </a:cubicBezTo>
                <a:cubicBezTo>
                  <a:pt x="2134917" y="619132"/>
                  <a:pt x="2118220" y="624980"/>
                  <a:pt x="2118220" y="624980"/>
                </a:cubicBezTo>
                <a:cubicBezTo>
                  <a:pt x="2087001" y="656197"/>
                  <a:pt x="2125331" y="616683"/>
                  <a:pt x="2093053" y="654341"/>
                </a:cubicBezTo>
                <a:cubicBezTo>
                  <a:pt x="2089192" y="658845"/>
                  <a:pt x="2084267" y="662368"/>
                  <a:pt x="2080469" y="666925"/>
                </a:cubicBezTo>
                <a:cubicBezTo>
                  <a:pt x="2062992" y="687897"/>
                  <a:pt x="2082568" y="672517"/>
                  <a:pt x="2059497" y="687897"/>
                </a:cubicBezTo>
                <a:cubicBezTo>
                  <a:pt x="2055303" y="686499"/>
                  <a:pt x="2051335" y="683703"/>
                  <a:pt x="2046914" y="683703"/>
                </a:cubicBezTo>
                <a:cubicBezTo>
                  <a:pt x="2042493" y="683703"/>
                  <a:pt x="2038195" y="685750"/>
                  <a:pt x="2034330" y="687897"/>
                </a:cubicBezTo>
                <a:cubicBezTo>
                  <a:pt x="1996162" y="709101"/>
                  <a:pt x="2021037" y="696878"/>
                  <a:pt x="1996580" y="717259"/>
                </a:cubicBezTo>
                <a:cubicBezTo>
                  <a:pt x="1985739" y="726293"/>
                  <a:pt x="1984024" y="725639"/>
                  <a:pt x="1971413" y="729842"/>
                </a:cubicBezTo>
                <a:cubicBezTo>
                  <a:pt x="1954635" y="728444"/>
                  <a:pt x="1937915" y="725648"/>
                  <a:pt x="1921079" y="725648"/>
                </a:cubicBezTo>
                <a:cubicBezTo>
                  <a:pt x="1901455" y="725648"/>
                  <a:pt x="1881883" y="727889"/>
                  <a:pt x="1862356" y="729842"/>
                </a:cubicBezTo>
                <a:cubicBezTo>
                  <a:pt x="1788707" y="737207"/>
                  <a:pt x="1880275" y="730695"/>
                  <a:pt x="1816216" y="738231"/>
                </a:cubicBezTo>
                <a:cubicBezTo>
                  <a:pt x="1799495" y="740198"/>
                  <a:pt x="1782660" y="741028"/>
                  <a:pt x="1765882" y="742426"/>
                </a:cubicBezTo>
                <a:cubicBezTo>
                  <a:pt x="1751900" y="741028"/>
                  <a:pt x="1737825" y="740368"/>
                  <a:pt x="1723937" y="738231"/>
                </a:cubicBezTo>
                <a:cubicBezTo>
                  <a:pt x="1719567" y="737559"/>
                  <a:pt x="1715724" y="734709"/>
                  <a:pt x="1711354" y="734037"/>
                </a:cubicBezTo>
                <a:cubicBezTo>
                  <a:pt x="1697466" y="731900"/>
                  <a:pt x="1683391" y="731240"/>
                  <a:pt x="1669409" y="729842"/>
                </a:cubicBezTo>
                <a:cubicBezTo>
                  <a:pt x="1665214" y="727046"/>
                  <a:pt x="1660145" y="725247"/>
                  <a:pt x="1656825" y="721453"/>
                </a:cubicBezTo>
                <a:cubicBezTo>
                  <a:pt x="1650186" y="713865"/>
                  <a:pt x="1640047" y="696286"/>
                  <a:pt x="1640047" y="696286"/>
                </a:cubicBezTo>
                <a:cubicBezTo>
                  <a:pt x="1641445" y="686499"/>
                  <a:pt x="1642303" y="676619"/>
                  <a:pt x="1644242" y="666925"/>
                </a:cubicBezTo>
                <a:cubicBezTo>
                  <a:pt x="1645109" y="662589"/>
                  <a:pt x="1648436" y="658762"/>
                  <a:pt x="1648436" y="654341"/>
                </a:cubicBezTo>
                <a:cubicBezTo>
                  <a:pt x="1648436" y="647212"/>
                  <a:pt x="1645517" y="640383"/>
                  <a:pt x="1644242" y="633369"/>
                </a:cubicBezTo>
                <a:cubicBezTo>
                  <a:pt x="1642721" y="625001"/>
                  <a:pt x="1642110" y="616453"/>
                  <a:pt x="1640047" y="608202"/>
                </a:cubicBezTo>
                <a:cubicBezTo>
                  <a:pt x="1636128" y="592526"/>
                  <a:pt x="1633106" y="582256"/>
                  <a:pt x="1623269" y="570451"/>
                </a:cubicBezTo>
                <a:cubicBezTo>
                  <a:pt x="1619472" y="565894"/>
                  <a:pt x="1615243" y="561665"/>
                  <a:pt x="1610686" y="557868"/>
                </a:cubicBezTo>
                <a:cubicBezTo>
                  <a:pt x="1606813" y="554641"/>
                  <a:pt x="1602736" y="551465"/>
                  <a:pt x="1598103" y="549479"/>
                </a:cubicBezTo>
                <a:cubicBezTo>
                  <a:pt x="1585386" y="544029"/>
                  <a:pt x="1551158" y="541933"/>
                  <a:pt x="1543574" y="541090"/>
                </a:cubicBezTo>
                <a:cubicBezTo>
                  <a:pt x="1538769" y="539889"/>
                  <a:pt x="1516846" y="536406"/>
                  <a:pt x="1514213" y="528506"/>
                </a:cubicBezTo>
                <a:cubicBezTo>
                  <a:pt x="1510001" y="515870"/>
                  <a:pt x="1514328" y="489286"/>
                  <a:pt x="1505824" y="473978"/>
                </a:cubicBezTo>
                <a:cubicBezTo>
                  <a:pt x="1500928" y="465164"/>
                  <a:pt x="1494639" y="457200"/>
                  <a:pt x="1489046" y="448811"/>
                </a:cubicBezTo>
                <a:cubicBezTo>
                  <a:pt x="1489045" y="448810"/>
                  <a:pt x="1472270" y="423645"/>
                  <a:pt x="1472268" y="423644"/>
                </a:cubicBezTo>
                <a:lnTo>
                  <a:pt x="1459684" y="415255"/>
                </a:lnTo>
                <a:cubicBezTo>
                  <a:pt x="1452227" y="400341"/>
                  <a:pt x="1443882" y="379229"/>
                  <a:pt x="1426128" y="373310"/>
                </a:cubicBezTo>
                <a:cubicBezTo>
                  <a:pt x="1421934" y="371912"/>
                  <a:pt x="1417410" y="371262"/>
                  <a:pt x="1413545" y="369115"/>
                </a:cubicBezTo>
                <a:cubicBezTo>
                  <a:pt x="1404732" y="364218"/>
                  <a:pt x="1396767" y="357930"/>
                  <a:pt x="1388378" y="352337"/>
                </a:cubicBezTo>
                <a:cubicBezTo>
                  <a:pt x="1384183" y="349541"/>
                  <a:pt x="1380577" y="345542"/>
                  <a:pt x="1375794" y="343948"/>
                </a:cubicBezTo>
                <a:cubicBezTo>
                  <a:pt x="1363806" y="339952"/>
                  <a:pt x="1359594" y="338191"/>
                  <a:pt x="1346433" y="335559"/>
                </a:cubicBezTo>
                <a:cubicBezTo>
                  <a:pt x="1331901" y="332653"/>
                  <a:pt x="1305985" y="329182"/>
                  <a:pt x="1291904" y="327170"/>
                </a:cubicBezTo>
                <a:cubicBezTo>
                  <a:pt x="1271964" y="313876"/>
                  <a:pt x="1284102" y="320374"/>
                  <a:pt x="1254154" y="310392"/>
                </a:cubicBezTo>
                <a:lnTo>
                  <a:pt x="1241570" y="306198"/>
                </a:lnTo>
                <a:cubicBezTo>
                  <a:pt x="1237376" y="303402"/>
                  <a:pt x="1233594" y="299856"/>
                  <a:pt x="1228987" y="297809"/>
                </a:cubicBezTo>
                <a:cubicBezTo>
                  <a:pt x="1220906" y="294218"/>
                  <a:pt x="1203820" y="289420"/>
                  <a:pt x="1203820" y="289420"/>
                </a:cubicBezTo>
                <a:cubicBezTo>
                  <a:pt x="1199625" y="286624"/>
                  <a:pt x="1193908" y="285306"/>
                  <a:pt x="1191236" y="281031"/>
                </a:cubicBezTo>
                <a:cubicBezTo>
                  <a:pt x="1186549" y="273532"/>
                  <a:pt x="1184991" y="264443"/>
                  <a:pt x="1182847" y="255864"/>
                </a:cubicBezTo>
                <a:cubicBezTo>
                  <a:pt x="1180717" y="247342"/>
                  <a:pt x="1178071" y="234933"/>
                  <a:pt x="1174458" y="226503"/>
                </a:cubicBezTo>
                <a:cubicBezTo>
                  <a:pt x="1171995" y="220756"/>
                  <a:pt x="1168532" y="215472"/>
                  <a:pt x="1166069" y="209725"/>
                </a:cubicBezTo>
                <a:cubicBezTo>
                  <a:pt x="1164327" y="205661"/>
                  <a:pt x="1164069" y="200980"/>
                  <a:pt x="1161875" y="197141"/>
                </a:cubicBezTo>
                <a:cubicBezTo>
                  <a:pt x="1158407" y="191071"/>
                  <a:pt x="1153355" y="186052"/>
                  <a:pt x="1149292" y="180363"/>
                </a:cubicBezTo>
                <a:cubicBezTo>
                  <a:pt x="1146362" y="176261"/>
                  <a:pt x="1144252" y="171548"/>
                  <a:pt x="1140903" y="167780"/>
                </a:cubicBezTo>
                <a:cubicBezTo>
                  <a:pt x="1120006" y="144271"/>
                  <a:pt x="1122278" y="146974"/>
                  <a:pt x="1103152" y="134224"/>
                </a:cubicBezTo>
                <a:cubicBezTo>
                  <a:pt x="1081344" y="105146"/>
                  <a:pt x="1101192" y="128348"/>
                  <a:pt x="1073791" y="104862"/>
                </a:cubicBezTo>
                <a:cubicBezTo>
                  <a:pt x="1059973" y="93018"/>
                  <a:pt x="1056122" y="82196"/>
                  <a:pt x="1036040" y="75501"/>
                </a:cubicBezTo>
                <a:cubicBezTo>
                  <a:pt x="1014078" y="68179"/>
                  <a:pt x="1027834" y="71931"/>
                  <a:pt x="994095" y="67112"/>
                </a:cubicBezTo>
                <a:cubicBezTo>
                  <a:pt x="991532" y="59422"/>
                  <a:pt x="986381" y="36612"/>
                  <a:pt x="977317" y="29361"/>
                </a:cubicBezTo>
                <a:cubicBezTo>
                  <a:pt x="973865" y="26599"/>
                  <a:pt x="968928" y="26565"/>
                  <a:pt x="964734" y="25167"/>
                </a:cubicBezTo>
                <a:cubicBezTo>
                  <a:pt x="957743" y="26565"/>
                  <a:pt x="950678" y="27632"/>
                  <a:pt x="943761" y="29361"/>
                </a:cubicBezTo>
                <a:cubicBezTo>
                  <a:pt x="939472" y="30433"/>
                  <a:pt x="935599" y="33556"/>
                  <a:pt x="931178" y="33556"/>
                </a:cubicBezTo>
                <a:cubicBezTo>
                  <a:pt x="920635" y="33556"/>
                  <a:pt x="914494" y="25213"/>
                  <a:pt x="906011" y="20972"/>
                </a:cubicBezTo>
                <a:cubicBezTo>
                  <a:pt x="902056" y="18995"/>
                  <a:pt x="897622" y="18176"/>
                  <a:pt x="893427" y="16778"/>
                </a:cubicBezTo>
                <a:cubicBezTo>
                  <a:pt x="889233" y="13982"/>
                  <a:pt x="885451" y="10436"/>
                  <a:pt x="880844" y="8389"/>
                </a:cubicBezTo>
                <a:cubicBezTo>
                  <a:pt x="872763" y="4798"/>
                  <a:pt x="855677" y="0"/>
                  <a:pt x="855677" y="0"/>
                </a:cubicBezTo>
                <a:cubicBezTo>
                  <a:pt x="844492" y="1398"/>
                  <a:pt x="833143" y="1832"/>
                  <a:pt x="822121" y="4194"/>
                </a:cubicBezTo>
                <a:cubicBezTo>
                  <a:pt x="813474" y="6047"/>
                  <a:pt x="796954" y="12583"/>
                  <a:pt x="796954" y="12583"/>
                </a:cubicBezTo>
                <a:cubicBezTo>
                  <a:pt x="788565" y="18176"/>
                  <a:pt x="781352" y="26173"/>
                  <a:pt x="771787" y="29361"/>
                </a:cubicBezTo>
                <a:lnTo>
                  <a:pt x="746620" y="37750"/>
                </a:lnTo>
                <a:cubicBezTo>
                  <a:pt x="714163" y="33114"/>
                  <a:pt x="716559" y="23769"/>
                  <a:pt x="708869" y="25167"/>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34" name="Google Shape;1734;p76"/>
          <p:cNvSpPr/>
          <p:nvPr/>
        </p:nvSpPr>
        <p:spPr>
          <a:xfrm rot="380412">
            <a:off x="7875122" y="2572810"/>
            <a:ext cx="427879" cy="1038337"/>
          </a:xfrm>
          <a:custGeom>
            <a:avLst/>
            <a:gdLst/>
            <a:ahLst/>
            <a:cxnLst/>
            <a:rect l="l" t="t" r="r" b="b"/>
            <a:pathLst>
              <a:path w="609695" h="1479550" extrusionOk="0">
                <a:moveTo>
                  <a:pt x="266700" y="0"/>
                </a:moveTo>
                <a:cubicBezTo>
                  <a:pt x="267758" y="5292"/>
                  <a:pt x="267980" y="10822"/>
                  <a:pt x="269875" y="15875"/>
                </a:cubicBezTo>
                <a:cubicBezTo>
                  <a:pt x="271215" y="19448"/>
                  <a:pt x="274518" y="21987"/>
                  <a:pt x="276225" y="25400"/>
                </a:cubicBezTo>
                <a:cubicBezTo>
                  <a:pt x="277722" y="28393"/>
                  <a:pt x="278342" y="31750"/>
                  <a:pt x="279400" y="34925"/>
                </a:cubicBezTo>
                <a:cubicBezTo>
                  <a:pt x="280458" y="66675"/>
                  <a:pt x="280710" y="98462"/>
                  <a:pt x="282575" y="130175"/>
                </a:cubicBezTo>
                <a:cubicBezTo>
                  <a:pt x="283030" y="137917"/>
                  <a:pt x="286517" y="146817"/>
                  <a:pt x="292100" y="152400"/>
                </a:cubicBezTo>
                <a:cubicBezTo>
                  <a:pt x="294798" y="155098"/>
                  <a:pt x="298450" y="156633"/>
                  <a:pt x="301625" y="158750"/>
                </a:cubicBezTo>
                <a:cubicBezTo>
                  <a:pt x="319823" y="186047"/>
                  <a:pt x="298005" y="151510"/>
                  <a:pt x="311150" y="177800"/>
                </a:cubicBezTo>
                <a:cubicBezTo>
                  <a:pt x="312857" y="181213"/>
                  <a:pt x="315793" y="183912"/>
                  <a:pt x="317500" y="187325"/>
                </a:cubicBezTo>
                <a:cubicBezTo>
                  <a:pt x="318997" y="190318"/>
                  <a:pt x="319178" y="193857"/>
                  <a:pt x="320675" y="196850"/>
                </a:cubicBezTo>
                <a:cubicBezTo>
                  <a:pt x="322382" y="200263"/>
                  <a:pt x="325318" y="202962"/>
                  <a:pt x="327025" y="206375"/>
                </a:cubicBezTo>
                <a:cubicBezTo>
                  <a:pt x="328522" y="209368"/>
                  <a:pt x="328703" y="212907"/>
                  <a:pt x="330200" y="215900"/>
                </a:cubicBezTo>
                <a:cubicBezTo>
                  <a:pt x="331907" y="219313"/>
                  <a:pt x="334843" y="222012"/>
                  <a:pt x="336550" y="225425"/>
                </a:cubicBezTo>
                <a:cubicBezTo>
                  <a:pt x="340458" y="233241"/>
                  <a:pt x="341681" y="246683"/>
                  <a:pt x="342900" y="254000"/>
                </a:cubicBezTo>
                <a:cubicBezTo>
                  <a:pt x="343958" y="271992"/>
                  <a:pt x="344282" y="290042"/>
                  <a:pt x="346075" y="307975"/>
                </a:cubicBezTo>
                <a:cubicBezTo>
                  <a:pt x="346408" y="311305"/>
                  <a:pt x="347625" y="314574"/>
                  <a:pt x="349250" y="317500"/>
                </a:cubicBezTo>
                <a:cubicBezTo>
                  <a:pt x="352956" y="324171"/>
                  <a:pt x="361950" y="336550"/>
                  <a:pt x="361950" y="336550"/>
                </a:cubicBezTo>
                <a:cubicBezTo>
                  <a:pt x="364896" y="368957"/>
                  <a:pt x="365973" y="379014"/>
                  <a:pt x="368300" y="412750"/>
                </a:cubicBezTo>
                <a:cubicBezTo>
                  <a:pt x="372052" y="467151"/>
                  <a:pt x="369348" y="449186"/>
                  <a:pt x="374650" y="488950"/>
                </a:cubicBezTo>
                <a:cubicBezTo>
                  <a:pt x="377893" y="513272"/>
                  <a:pt x="375640" y="504619"/>
                  <a:pt x="381000" y="520700"/>
                </a:cubicBezTo>
                <a:cubicBezTo>
                  <a:pt x="375693" y="573772"/>
                  <a:pt x="380720" y="533927"/>
                  <a:pt x="374650" y="568325"/>
                </a:cubicBezTo>
                <a:cubicBezTo>
                  <a:pt x="372412" y="581004"/>
                  <a:pt x="372371" y="594211"/>
                  <a:pt x="368300" y="606425"/>
                </a:cubicBezTo>
                <a:cubicBezTo>
                  <a:pt x="366183" y="612775"/>
                  <a:pt x="365663" y="619906"/>
                  <a:pt x="361950" y="625475"/>
                </a:cubicBezTo>
                <a:lnTo>
                  <a:pt x="349250" y="644525"/>
                </a:lnTo>
                <a:cubicBezTo>
                  <a:pt x="343966" y="670945"/>
                  <a:pt x="346201" y="650611"/>
                  <a:pt x="349250" y="682625"/>
                </a:cubicBezTo>
                <a:cubicBezTo>
                  <a:pt x="350658" y="697413"/>
                  <a:pt x="351286" y="712264"/>
                  <a:pt x="352425" y="727075"/>
                </a:cubicBezTo>
                <a:cubicBezTo>
                  <a:pt x="353175" y="736830"/>
                  <a:pt x="355586" y="773583"/>
                  <a:pt x="358775" y="787400"/>
                </a:cubicBezTo>
                <a:cubicBezTo>
                  <a:pt x="360280" y="793922"/>
                  <a:pt x="361412" y="800881"/>
                  <a:pt x="365125" y="806450"/>
                </a:cubicBezTo>
                <a:cubicBezTo>
                  <a:pt x="369358" y="812800"/>
                  <a:pt x="375412" y="818260"/>
                  <a:pt x="377825" y="825500"/>
                </a:cubicBezTo>
                <a:cubicBezTo>
                  <a:pt x="381007" y="835046"/>
                  <a:pt x="380511" y="836344"/>
                  <a:pt x="387350" y="844550"/>
                </a:cubicBezTo>
                <a:cubicBezTo>
                  <a:pt x="407722" y="868996"/>
                  <a:pt x="387459" y="839951"/>
                  <a:pt x="403225" y="863600"/>
                </a:cubicBezTo>
                <a:cubicBezTo>
                  <a:pt x="402167" y="867833"/>
                  <a:pt x="403363" y="873460"/>
                  <a:pt x="400050" y="876300"/>
                </a:cubicBezTo>
                <a:cubicBezTo>
                  <a:pt x="394968" y="880656"/>
                  <a:pt x="381000" y="882650"/>
                  <a:pt x="381000" y="882650"/>
                </a:cubicBezTo>
                <a:cubicBezTo>
                  <a:pt x="370286" y="914791"/>
                  <a:pt x="375163" y="895026"/>
                  <a:pt x="371475" y="942975"/>
                </a:cubicBezTo>
                <a:cubicBezTo>
                  <a:pt x="372533" y="954617"/>
                  <a:pt x="373105" y="966313"/>
                  <a:pt x="374650" y="977900"/>
                </a:cubicBezTo>
                <a:cubicBezTo>
                  <a:pt x="375227" y="982225"/>
                  <a:pt x="376878" y="986340"/>
                  <a:pt x="377825" y="990600"/>
                </a:cubicBezTo>
                <a:cubicBezTo>
                  <a:pt x="378996" y="995868"/>
                  <a:pt x="379691" y="1001240"/>
                  <a:pt x="381000" y="1006475"/>
                </a:cubicBezTo>
                <a:cubicBezTo>
                  <a:pt x="381812" y="1009722"/>
                  <a:pt x="381808" y="1013633"/>
                  <a:pt x="384175" y="1016000"/>
                </a:cubicBezTo>
                <a:cubicBezTo>
                  <a:pt x="386542" y="1018367"/>
                  <a:pt x="390707" y="1017678"/>
                  <a:pt x="393700" y="1019175"/>
                </a:cubicBezTo>
                <a:cubicBezTo>
                  <a:pt x="418319" y="1031485"/>
                  <a:pt x="388809" y="1020720"/>
                  <a:pt x="412750" y="1028700"/>
                </a:cubicBezTo>
                <a:lnTo>
                  <a:pt x="422275" y="1057275"/>
                </a:lnTo>
                <a:cubicBezTo>
                  <a:pt x="423333" y="1060450"/>
                  <a:pt x="422665" y="1064944"/>
                  <a:pt x="425450" y="1066800"/>
                </a:cubicBezTo>
                <a:cubicBezTo>
                  <a:pt x="437760" y="1075006"/>
                  <a:pt x="431355" y="1071943"/>
                  <a:pt x="444500" y="1076325"/>
                </a:cubicBezTo>
                <a:cubicBezTo>
                  <a:pt x="447675" y="1079500"/>
                  <a:pt x="450289" y="1083359"/>
                  <a:pt x="454025" y="1085850"/>
                </a:cubicBezTo>
                <a:cubicBezTo>
                  <a:pt x="456810" y="1087706"/>
                  <a:pt x="461183" y="1086658"/>
                  <a:pt x="463550" y="1089025"/>
                </a:cubicBezTo>
                <a:cubicBezTo>
                  <a:pt x="465917" y="1091392"/>
                  <a:pt x="465228" y="1095557"/>
                  <a:pt x="466725" y="1098550"/>
                </a:cubicBezTo>
                <a:cubicBezTo>
                  <a:pt x="468432" y="1101963"/>
                  <a:pt x="470095" y="1105691"/>
                  <a:pt x="473075" y="1108075"/>
                </a:cubicBezTo>
                <a:cubicBezTo>
                  <a:pt x="475688" y="1110166"/>
                  <a:pt x="479279" y="1110835"/>
                  <a:pt x="482600" y="1111250"/>
                </a:cubicBezTo>
                <a:cubicBezTo>
                  <a:pt x="496292" y="1112962"/>
                  <a:pt x="510117" y="1113367"/>
                  <a:pt x="523875" y="1114425"/>
                </a:cubicBezTo>
                <a:lnTo>
                  <a:pt x="552450" y="1123950"/>
                </a:lnTo>
                <a:cubicBezTo>
                  <a:pt x="555625" y="1125008"/>
                  <a:pt x="559190" y="1125269"/>
                  <a:pt x="561975" y="1127125"/>
                </a:cubicBezTo>
                <a:lnTo>
                  <a:pt x="581025" y="1139825"/>
                </a:lnTo>
                <a:lnTo>
                  <a:pt x="593725" y="1177925"/>
                </a:lnTo>
                <a:cubicBezTo>
                  <a:pt x="594783" y="1181100"/>
                  <a:pt x="595044" y="1184665"/>
                  <a:pt x="596900" y="1187450"/>
                </a:cubicBezTo>
                <a:lnTo>
                  <a:pt x="609600" y="1206500"/>
                </a:lnTo>
                <a:cubicBezTo>
                  <a:pt x="608542" y="1218142"/>
                  <a:pt x="611967" y="1231133"/>
                  <a:pt x="606425" y="1241425"/>
                </a:cubicBezTo>
                <a:cubicBezTo>
                  <a:pt x="603519" y="1246821"/>
                  <a:pt x="568014" y="1250541"/>
                  <a:pt x="565150" y="1250950"/>
                </a:cubicBezTo>
                <a:cubicBezTo>
                  <a:pt x="555625" y="1257300"/>
                  <a:pt x="554567" y="1256242"/>
                  <a:pt x="549275" y="1266825"/>
                </a:cubicBezTo>
                <a:cubicBezTo>
                  <a:pt x="543485" y="1278405"/>
                  <a:pt x="548416" y="1285389"/>
                  <a:pt x="533400" y="1295400"/>
                </a:cubicBezTo>
                <a:lnTo>
                  <a:pt x="523875" y="1301750"/>
                </a:lnTo>
                <a:cubicBezTo>
                  <a:pt x="516467" y="1312862"/>
                  <a:pt x="514350" y="1318683"/>
                  <a:pt x="498475" y="1323975"/>
                </a:cubicBezTo>
                <a:lnTo>
                  <a:pt x="479425" y="1330325"/>
                </a:lnTo>
                <a:cubicBezTo>
                  <a:pt x="455255" y="1322268"/>
                  <a:pt x="466939" y="1322662"/>
                  <a:pt x="444500" y="1327150"/>
                </a:cubicBezTo>
                <a:cubicBezTo>
                  <a:pt x="445558" y="1330325"/>
                  <a:pt x="447675" y="1333328"/>
                  <a:pt x="447675" y="1336675"/>
                </a:cubicBezTo>
                <a:cubicBezTo>
                  <a:pt x="447675" y="1349905"/>
                  <a:pt x="445817" y="1356049"/>
                  <a:pt x="438150" y="1365250"/>
                </a:cubicBezTo>
                <a:cubicBezTo>
                  <a:pt x="435275" y="1368699"/>
                  <a:pt x="431382" y="1371231"/>
                  <a:pt x="428625" y="1374775"/>
                </a:cubicBezTo>
                <a:cubicBezTo>
                  <a:pt x="408679" y="1400419"/>
                  <a:pt x="424839" y="1387882"/>
                  <a:pt x="406400" y="1400175"/>
                </a:cubicBezTo>
                <a:cubicBezTo>
                  <a:pt x="404283" y="1403350"/>
                  <a:pt x="401600" y="1406213"/>
                  <a:pt x="400050" y="1409700"/>
                </a:cubicBezTo>
                <a:cubicBezTo>
                  <a:pt x="397332" y="1415817"/>
                  <a:pt x="393700" y="1428750"/>
                  <a:pt x="393700" y="1428750"/>
                </a:cubicBezTo>
                <a:cubicBezTo>
                  <a:pt x="392642" y="1440392"/>
                  <a:pt x="394222" y="1452585"/>
                  <a:pt x="390525" y="1463675"/>
                </a:cubicBezTo>
                <a:cubicBezTo>
                  <a:pt x="389467" y="1466850"/>
                  <a:pt x="384229" y="1465969"/>
                  <a:pt x="381000" y="1466850"/>
                </a:cubicBezTo>
                <a:cubicBezTo>
                  <a:pt x="372580" y="1469146"/>
                  <a:pt x="363879" y="1470440"/>
                  <a:pt x="355600" y="1473200"/>
                </a:cubicBezTo>
                <a:lnTo>
                  <a:pt x="336550" y="1479550"/>
                </a:lnTo>
                <a:cubicBezTo>
                  <a:pt x="333375" y="1478492"/>
                  <a:pt x="328970" y="1479098"/>
                  <a:pt x="327025" y="1476375"/>
                </a:cubicBezTo>
                <a:cubicBezTo>
                  <a:pt x="323134" y="1470928"/>
                  <a:pt x="321988" y="1463889"/>
                  <a:pt x="320675" y="1457325"/>
                </a:cubicBezTo>
                <a:lnTo>
                  <a:pt x="314325" y="1425575"/>
                </a:lnTo>
                <a:cubicBezTo>
                  <a:pt x="313267" y="1420283"/>
                  <a:pt x="312857" y="1414820"/>
                  <a:pt x="311150" y="1409700"/>
                </a:cubicBezTo>
                <a:cubicBezTo>
                  <a:pt x="300480" y="1377689"/>
                  <a:pt x="316760" y="1427342"/>
                  <a:pt x="304800" y="1387475"/>
                </a:cubicBezTo>
                <a:cubicBezTo>
                  <a:pt x="301915" y="1377858"/>
                  <a:pt x="298450" y="1368425"/>
                  <a:pt x="295275" y="1358900"/>
                </a:cubicBezTo>
                <a:cubicBezTo>
                  <a:pt x="291966" y="1348974"/>
                  <a:pt x="288758" y="1336563"/>
                  <a:pt x="279400" y="1330325"/>
                </a:cubicBezTo>
                <a:cubicBezTo>
                  <a:pt x="276225" y="1328208"/>
                  <a:pt x="272806" y="1326418"/>
                  <a:pt x="269875" y="1323975"/>
                </a:cubicBezTo>
                <a:cubicBezTo>
                  <a:pt x="245429" y="1303603"/>
                  <a:pt x="274474" y="1323866"/>
                  <a:pt x="250825" y="1308100"/>
                </a:cubicBezTo>
                <a:cubicBezTo>
                  <a:pt x="240121" y="1292043"/>
                  <a:pt x="250286" y="1303068"/>
                  <a:pt x="234950" y="1295400"/>
                </a:cubicBezTo>
                <a:cubicBezTo>
                  <a:pt x="231537" y="1293693"/>
                  <a:pt x="228912" y="1290600"/>
                  <a:pt x="225425" y="1289050"/>
                </a:cubicBezTo>
                <a:cubicBezTo>
                  <a:pt x="219308" y="1286332"/>
                  <a:pt x="212725" y="1284817"/>
                  <a:pt x="206375" y="1282700"/>
                </a:cubicBezTo>
                <a:lnTo>
                  <a:pt x="196850" y="1279525"/>
                </a:lnTo>
                <a:lnTo>
                  <a:pt x="171450" y="1241425"/>
                </a:lnTo>
                <a:lnTo>
                  <a:pt x="165100" y="1231900"/>
                </a:lnTo>
                <a:cubicBezTo>
                  <a:pt x="162983" y="1228725"/>
                  <a:pt x="161925" y="1224492"/>
                  <a:pt x="158750" y="1222375"/>
                </a:cubicBezTo>
                <a:lnTo>
                  <a:pt x="149225" y="1216025"/>
                </a:lnTo>
                <a:cubicBezTo>
                  <a:pt x="147108" y="1212850"/>
                  <a:pt x="145573" y="1209198"/>
                  <a:pt x="142875" y="1206500"/>
                </a:cubicBezTo>
                <a:cubicBezTo>
                  <a:pt x="135328" y="1198953"/>
                  <a:pt x="123731" y="1196944"/>
                  <a:pt x="114300" y="1193800"/>
                </a:cubicBezTo>
                <a:cubicBezTo>
                  <a:pt x="98668" y="1188589"/>
                  <a:pt x="108076" y="1191175"/>
                  <a:pt x="85725" y="1187450"/>
                </a:cubicBezTo>
                <a:cubicBezTo>
                  <a:pt x="68728" y="1176119"/>
                  <a:pt x="78898" y="1183798"/>
                  <a:pt x="57150" y="1162050"/>
                </a:cubicBezTo>
                <a:cubicBezTo>
                  <a:pt x="53975" y="1158875"/>
                  <a:pt x="50116" y="1156261"/>
                  <a:pt x="47625" y="1152525"/>
                </a:cubicBezTo>
                <a:lnTo>
                  <a:pt x="34925" y="1133475"/>
                </a:lnTo>
                <a:lnTo>
                  <a:pt x="28575" y="1123950"/>
                </a:lnTo>
                <a:lnTo>
                  <a:pt x="22225" y="1114425"/>
                </a:lnTo>
                <a:cubicBezTo>
                  <a:pt x="23283" y="1108075"/>
                  <a:pt x="23364" y="1101482"/>
                  <a:pt x="25400" y="1095375"/>
                </a:cubicBezTo>
                <a:cubicBezTo>
                  <a:pt x="26607" y="1091755"/>
                  <a:pt x="31210" y="1089628"/>
                  <a:pt x="31750" y="1085850"/>
                </a:cubicBezTo>
                <a:cubicBezTo>
                  <a:pt x="32367" y="1081530"/>
                  <a:pt x="29633" y="1077383"/>
                  <a:pt x="28575" y="1073150"/>
                </a:cubicBezTo>
                <a:cubicBezTo>
                  <a:pt x="29633" y="1065742"/>
                  <a:pt x="29064" y="1057910"/>
                  <a:pt x="31750" y="1050925"/>
                </a:cubicBezTo>
                <a:cubicBezTo>
                  <a:pt x="34490" y="1043802"/>
                  <a:pt x="44450" y="1031875"/>
                  <a:pt x="44450" y="1031875"/>
                </a:cubicBezTo>
                <a:lnTo>
                  <a:pt x="50800" y="1006475"/>
                </a:lnTo>
                <a:cubicBezTo>
                  <a:pt x="51858" y="1002242"/>
                  <a:pt x="52595" y="997915"/>
                  <a:pt x="53975" y="993775"/>
                </a:cubicBezTo>
                <a:lnTo>
                  <a:pt x="60325" y="974725"/>
                </a:lnTo>
                <a:lnTo>
                  <a:pt x="63500" y="965200"/>
                </a:lnTo>
                <a:cubicBezTo>
                  <a:pt x="61383" y="950383"/>
                  <a:pt x="60780" y="935270"/>
                  <a:pt x="57150" y="920750"/>
                </a:cubicBezTo>
                <a:cubicBezTo>
                  <a:pt x="56092" y="916517"/>
                  <a:pt x="55229" y="912230"/>
                  <a:pt x="53975" y="908050"/>
                </a:cubicBezTo>
                <a:lnTo>
                  <a:pt x="44450" y="879475"/>
                </a:lnTo>
                <a:lnTo>
                  <a:pt x="41275" y="869950"/>
                </a:lnTo>
                <a:cubicBezTo>
                  <a:pt x="40217" y="866775"/>
                  <a:pt x="38912" y="863672"/>
                  <a:pt x="38100" y="860425"/>
                </a:cubicBezTo>
                <a:cubicBezTo>
                  <a:pt x="37042" y="856192"/>
                  <a:pt x="35872" y="851985"/>
                  <a:pt x="34925" y="847725"/>
                </a:cubicBezTo>
                <a:cubicBezTo>
                  <a:pt x="33754" y="842457"/>
                  <a:pt x="33059" y="837085"/>
                  <a:pt x="31750" y="831850"/>
                </a:cubicBezTo>
                <a:cubicBezTo>
                  <a:pt x="30938" y="828603"/>
                  <a:pt x="29387" y="825572"/>
                  <a:pt x="28575" y="822325"/>
                </a:cubicBezTo>
                <a:cubicBezTo>
                  <a:pt x="27266" y="817090"/>
                  <a:pt x="26458" y="811742"/>
                  <a:pt x="25400" y="806450"/>
                </a:cubicBezTo>
                <a:cubicBezTo>
                  <a:pt x="26458" y="800100"/>
                  <a:pt x="26539" y="793507"/>
                  <a:pt x="28575" y="787400"/>
                </a:cubicBezTo>
                <a:cubicBezTo>
                  <a:pt x="29782" y="783780"/>
                  <a:pt x="33218" y="781288"/>
                  <a:pt x="34925" y="777875"/>
                </a:cubicBezTo>
                <a:cubicBezTo>
                  <a:pt x="36422" y="774882"/>
                  <a:pt x="37042" y="771525"/>
                  <a:pt x="38100" y="768350"/>
                </a:cubicBezTo>
                <a:cubicBezTo>
                  <a:pt x="35421" y="752276"/>
                  <a:pt x="32381" y="732775"/>
                  <a:pt x="28575" y="717550"/>
                </a:cubicBezTo>
                <a:cubicBezTo>
                  <a:pt x="27517" y="713317"/>
                  <a:pt x="26654" y="709030"/>
                  <a:pt x="25400" y="704850"/>
                </a:cubicBezTo>
                <a:lnTo>
                  <a:pt x="15875" y="676275"/>
                </a:lnTo>
                <a:lnTo>
                  <a:pt x="6350" y="647700"/>
                </a:lnTo>
                <a:lnTo>
                  <a:pt x="3175" y="638175"/>
                </a:lnTo>
                <a:lnTo>
                  <a:pt x="0" y="628650"/>
                </a:lnTo>
                <a:cubicBezTo>
                  <a:pt x="3175" y="627592"/>
                  <a:pt x="7158" y="627842"/>
                  <a:pt x="9525" y="625475"/>
                </a:cubicBezTo>
                <a:cubicBezTo>
                  <a:pt x="11892" y="623108"/>
                  <a:pt x="12101" y="619243"/>
                  <a:pt x="12700" y="615950"/>
                </a:cubicBezTo>
                <a:cubicBezTo>
                  <a:pt x="14226" y="607555"/>
                  <a:pt x="14817" y="599017"/>
                  <a:pt x="15875" y="590550"/>
                </a:cubicBezTo>
                <a:cubicBezTo>
                  <a:pt x="16933" y="566208"/>
                  <a:pt x="17314" y="541828"/>
                  <a:pt x="19050" y="517525"/>
                </a:cubicBezTo>
                <a:cubicBezTo>
                  <a:pt x="19972" y="504615"/>
                  <a:pt x="22323" y="502896"/>
                  <a:pt x="25400" y="492125"/>
                </a:cubicBezTo>
                <a:cubicBezTo>
                  <a:pt x="26599" y="487929"/>
                  <a:pt x="27628" y="483685"/>
                  <a:pt x="28575" y="479425"/>
                </a:cubicBezTo>
                <a:cubicBezTo>
                  <a:pt x="29746" y="474157"/>
                  <a:pt x="30863" y="468873"/>
                  <a:pt x="31750" y="463550"/>
                </a:cubicBezTo>
                <a:cubicBezTo>
                  <a:pt x="34800" y="445251"/>
                  <a:pt x="34586" y="439847"/>
                  <a:pt x="38100" y="422275"/>
                </a:cubicBezTo>
                <a:cubicBezTo>
                  <a:pt x="38956" y="417996"/>
                  <a:pt x="40076" y="413771"/>
                  <a:pt x="41275" y="409575"/>
                </a:cubicBezTo>
                <a:cubicBezTo>
                  <a:pt x="42194" y="406357"/>
                  <a:pt x="43724" y="403317"/>
                  <a:pt x="44450" y="400050"/>
                </a:cubicBezTo>
                <a:cubicBezTo>
                  <a:pt x="45847" y="393766"/>
                  <a:pt x="46567" y="387350"/>
                  <a:pt x="47625" y="381000"/>
                </a:cubicBezTo>
                <a:cubicBezTo>
                  <a:pt x="46567" y="371475"/>
                  <a:pt x="43813" y="361987"/>
                  <a:pt x="44450" y="352425"/>
                </a:cubicBezTo>
                <a:cubicBezTo>
                  <a:pt x="44895" y="345746"/>
                  <a:pt x="48683" y="339725"/>
                  <a:pt x="50800" y="333375"/>
                </a:cubicBezTo>
                <a:cubicBezTo>
                  <a:pt x="51858" y="330200"/>
                  <a:pt x="51190" y="325706"/>
                  <a:pt x="53975" y="323850"/>
                </a:cubicBezTo>
                <a:cubicBezTo>
                  <a:pt x="67236" y="315009"/>
                  <a:pt x="60802" y="320198"/>
                  <a:pt x="73025" y="307975"/>
                </a:cubicBezTo>
                <a:cubicBezTo>
                  <a:pt x="81507" y="265566"/>
                  <a:pt x="72054" y="316937"/>
                  <a:pt x="79375" y="225425"/>
                </a:cubicBezTo>
                <a:cubicBezTo>
                  <a:pt x="79569" y="223003"/>
                  <a:pt x="84079" y="206492"/>
                  <a:pt x="85725" y="203200"/>
                </a:cubicBezTo>
                <a:cubicBezTo>
                  <a:pt x="98035" y="178581"/>
                  <a:pt x="87270" y="208091"/>
                  <a:pt x="95250" y="184150"/>
                </a:cubicBezTo>
                <a:cubicBezTo>
                  <a:pt x="101600" y="185208"/>
                  <a:pt x="108542" y="184446"/>
                  <a:pt x="114300" y="187325"/>
                </a:cubicBezTo>
                <a:cubicBezTo>
                  <a:pt x="117713" y="189032"/>
                  <a:pt x="119147" y="193343"/>
                  <a:pt x="120650" y="196850"/>
                </a:cubicBezTo>
                <a:cubicBezTo>
                  <a:pt x="122331" y="200773"/>
                  <a:pt x="126435" y="222600"/>
                  <a:pt x="127000" y="225425"/>
                </a:cubicBezTo>
                <a:cubicBezTo>
                  <a:pt x="149670" y="217868"/>
                  <a:pt x="140481" y="222788"/>
                  <a:pt x="155575" y="212725"/>
                </a:cubicBezTo>
                <a:cubicBezTo>
                  <a:pt x="153446" y="199953"/>
                  <a:pt x="154979" y="193079"/>
                  <a:pt x="146050" y="184150"/>
                </a:cubicBezTo>
                <a:cubicBezTo>
                  <a:pt x="143352" y="181452"/>
                  <a:pt x="139700" y="179917"/>
                  <a:pt x="136525" y="177800"/>
                </a:cubicBezTo>
                <a:cubicBezTo>
                  <a:pt x="135467" y="174625"/>
                  <a:pt x="133350" y="171622"/>
                  <a:pt x="133350" y="168275"/>
                </a:cubicBezTo>
                <a:cubicBezTo>
                  <a:pt x="133350" y="159591"/>
                  <a:pt x="139664" y="156449"/>
                  <a:pt x="142875" y="149225"/>
                </a:cubicBezTo>
                <a:cubicBezTo>
                  <a:pt x="147905" y="137907"/>
                  <a:pt x="146952" y="129273"/>
                  <a:pt x="155575" y="120650"/>
                </a:cubicBezTo>
                <a:cubicBezTo>
                  <a:pt x="164674" y="111551"/>
                  <a:pt x="164296" y="116290"/>
                  <a:pt x="174625" y="111125"/>
                </a:cubicBezTo>
                <a:cubicBezTo>
                  <a:pt x="178038" y="109418"/>
                  <a:pt x="180975" y="106892"/>
                  <a:pt x="184150" y="104775"/>
                </a:cubicBezTo>
                <a:cubicBezTo>
                  <a:pt x="188383" y="98425"/>
                  <a:pt x="191454" y="91121"/>
                  <a:pt x="196850" y="85725"/>
                </a:cubicBezTo>
                <a:cubicBezTo>
                  <a:pt x="200025" y="82550"/>
                  <a:pt x="203618" y="79744"/>
                  <a:pt x="206375" y="76200"/>
                </a:cubicBezTo>
                <a:cubicBezTo>
                  <a:pt x="211060" y="70176"/>
                  <a:pt x="213679" y="62546"/>
                  <a:pt x="219075" y="57150"/>
                </a:cubicBezTo>
                <a:cubicBezTo>
                  <a:pt x="222250" y="53975"/>
                  <a:pt x="225725" y="51074"/>
                  <a:pt x="228600" y="47625"/>
                </a:cubicBezTo>
                <a:cubicBezTo>
                  <a:pt x="231043" y="44694"/>
                  <a:pt x="232415" y="40952"/>
                  <a:pt x="234950" y="38100"/>
                </a:cubicBezTo>
                <a:cubicBezTo>
                  <a:pt x="240916" y="31388"/>
                  <a:pt x="249019" y="26522"/>
                  <a:pt x="254000" y="19050"/>
                </a:cubicBezTo>
                <a:cubicBezTo>
                  <a:pt x="256117" y="15875"/>
                  <a:pt x="257652" y="12223"/>
                  <a:pt x="260350" y="9525"/>
                </a:cubicBezTo>
                <a:lnTo>
                  <a:pt x="266700" y="0"/>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35" name="Google Shape;1735;p76"/>
          <p:cNvSpPr/>
          <p:nvPr/>
        </p:nvSpPr>
        <p:spPr>
          <a:xfrm rot="380412">
            <a:off x="7290683" y="2713064"/>
            <a:ext cx="225047" cy="250144"/>
          </a:xfrm>
          <a:custGeom>
            <a:avLst/>
            <a:gdLst/>
            <a:ahLst/>
            <a:cxnLst/>
            <a:rect l="l" t="t" r="r" b="b"/>
            <a:pathLst>
              <a:path w="320675" h="356436" extrusionOk="0">
                <a:moveTo>
                  <a:pt x="247650" y="836"/>
                </a:moveTo>
                <a:cubicBezTo>
                  <a:pt x="254000" y="5598"/>
                  <a:pt x="256002" y="30503"/>
                  <a:pt x="260350" y="45286"/>
                </a:cubicBezTo>
                <a:cubicBezTo>
                  <a:pt x="261294" y="48497"/>
                  <a:pt x="262606" y="51593"/>
                  <a:pt x="263525" y="54811"/>
                </a:cubicBezTo>
                <a:cubicBezTo>
                  <a:pt x="264724" y="59007"/>
                  <a:pt x="265501" y="63315"/>
                  <a:pt x="266700" y="67511"/>
                </a:cubicBezTo>
                <a:cubicBezTo>
                  <a:pt x="267619" y="70729"/>
                  <a:pt x="269149" y="73769"/>
                  <a:pt x="269875" y="77036"/>
                </a:cubicBezTo>
                <a:cubicBezTo>
                  <a:pt x="271272" y="83320"/>
                  <a:pt x="271653" y="89802"/>
                  <a:pt x="273050" y="96086"/>
                </a:cubicBezTo>
                <a:cubicBezTo>
                  <a:pt x="273776" y="99353"/>
                  <a:pt x="273858" y="103244"/>
                  <a:pt x="276225" y="105611"/>
                </a:cubicBezTo>
                <a:cubicBezTo>
                  <a:pt x="278592" y="107978"/>
                  <a:pt x="282757" y="107289"/>
                  <a:pt x="285750" y="108786"/>
                </a:cubicBezTo>
                <a:cubicBezTo>
                  <a:pt x="289163" y="110493"/>
                  <a:pt x="292100" y="113019"/>
                  <a:pt x="295275" y="115136"/>
                </a:cubicBezTo>
                <a:cubicBezTo>
                  <a:pt x="299508" y="121486"/>
                  <a:pt x="305562" y="126946"/>
                  <a:pt x="307975" y="134186"/>
                </a:cubicBezTo>
                <a:cubicBezTo>
                  <a:pt x="309033" y="137361"/>
                  <a:pt x="309653" y="140718"/>
                  <a:pt x="311150" y="143711"/>
                </a:cubicBezTo>
                <a:cubicBezTo>
                  <a:pt x="323460" y="168330"/>
                  <a:pt x="312695" y="138820"/>
                  <a:pt x="320675" y="162761"/>
                </a:cubicBezTo>
                <a:cubicBezTo>
                  <a:pt x="303742" y="188161"/>
                  <a:pt x="325967" y="157469"/>
                  <a:pt x="304800" y="178636"/>
                </a:cubicBezTo>
                <a:cubicBezTo>
                  <a:pt x="283633" y="199803"/>
                  <a:pt x="314325" y="177578"/>
                  <a:pt x="288925" y="194511"/>
                </a:cubicBezTo>
                <a:cubicBezTo>
                  <a:pt x="286808" y="197686"/>
                  <a:pt x="285273" y="201338"/>
                  <a:pt x="282575" y="204036"/>
                </a:cubicBezTo>
                <a:cubicBezTo>
                  <a:pt x="271638" y="214973"/>
                  <a:pt x="260362" y="211796"/>
                  <a:pt x="244475" y="213561"/>
                </a:cubicBezTo>
                <a:cubicBezTo>
                  <a:pt x="238125" y="215678"/>
                  <a:pt x="230158" y="215178"/>
                  <a:pt x="225425" y="219911"/>
                </a:cubicBezTo>
                <a:cubicBezTo>
                  <a:pt x="219075" y="226261"/>
                  <a:pt x="211356" y="231489"/>
                  <a:pt x="206375" y="238961"/>
                </a:cubicBezTo>
                <a:cubicBezTo>
                  <a:pt x="198614" y="250603"/>
                  <a:pt x="196497" y="259069"/>
                  <a:pt x="184150" y="264361"/>
                </a:cubicBezTo>
                <a:cubicBezTo>
                  <a:pt x="180139" y="266080"/>
                  <a:pt x="175683" y="266478"/>
                  <a:pt x="171450" y="267536"/>
                </a:cubicBezTo>
                <a:cubicBezTo>
                  <a:pt x="144153" y="285734"/>
                  <a:pt x="176277" y="261503"/>
                  <a:pt x="158750" y="283411"/>
                </a:cubicBezTo>
                <a:cubicBezTo>
                  <a:pt x="156366" y="286391"/>
                  <a:pt x="152400" y="287644"/>
                  <a:pt x="149225" y="289761"/>
                </a:cubicBezTo>
                <a:cubicBezTo>
                  <a:pt x="141245" y="313702"/>
                  <a:pt x="152010" y="284192"/>
                  <a:pt x="139700" y="308811"/>
                </a:cubicBezTo>
                <a:cubicBezTo>
                  <a:pt x="138203" y="311804"/>
                  <a:pt x="138150" y="315410"/>
                  <a:pt x="136525" y="318336"/>
                </a:cubicBezTo>
                <a:cubicBezTo>
                  <a:pt x="132819" y="325007"/>
                  <a:pt x="131398" y="336439"/>
                  <a:pt x="123825" y="337386"/>
                </a:cubicBezTo>
                <a:lnTo>
                  <a:pt x="98425" y="340561"/>
                </a:lnTo>
                <a:lnTo>
                  <a:pt x="69850" y="350086"/>
                </a:lnTo>
                <a:lnTo>
                  <a:pt x="60325" y="353261"/>
                </a:lnTo>
                <a:lnTo>
                  <a:pt x="50800" y="356436"/>
                </a:lnTo>
                <a:cubicBezTo>
                  <a:pt x="46567" y="355378"/>
                  <a:pt x="41731" y="355682"/>
                  <a:pt x="38100" y="353261"/>
                </a:cubicBezTo>
                <a:cubicBezTo>
                  <a:pt x="34925" y="351144"/>
                  <a:pt x="34193" y="346667"/>
                  <a:pt x="31750" y="343736"/>
                </a:cubicBezTo>
                <a:cubicBezTo>
                  <a:pt x="28875" y="340287"/>
                  <a:pt x="24982" y="337755"/>
                  <a:pt x="22225" y="334211"/>
                </a:cubicBezTo>
                <a:cubicBezTo>
                  <a:pt x="17540" y="328187"/>
                  <a:pt x="13758" y="321511"/>
                  <a:pt x="9525" y="315161"/>
                </a:cubicBezTo>
                <a:cubicBezTo>
                  <a:pt x="7408" y="311986"/>
                  <a:pt x="4382" y="309256"/>
                  <a:pt x="3175" y="305636"/>
                </a:cubicBezTo>
                <a:lnTo>
                  <a:pt x="0" y="296111"/>
                </a:lnTo>
                <a:cubicBezTo>
                  <a:pt x="11579" y="261373"/>
                  <a:pt x="-6888" y="313990"/>
                  <a:pt x="9525" y="277061"/>
                </a:cubicBezTo>
                <a:cubicBezTo>
                  <a:pt x="12243" y="270944"/>
                  <a:pt x="12162" y="263580"/>
                  <a:pt x="15875" y="258011"/>
                </a:cubicBezTo>
                <a:cubicBezTo>
                  <a:pt x="20108" y="251661"/>
                  <a:pt x="26162" y="246201"/>
                  <a:pt x="28575" y="238961"/>
                </a:cubicBezTo>
                <a:cubicBezTo>
                  <a:pt x="30692" y="232611"/>
                  <a:pt x="33302" y="226405"/>
                  <a:pt x="34925" y="219911"/>
                </a:cubicBezTo>
                <a:cubicBezTo>
                  <a:pt x="35983" y="215678"/>
                  <a:pt x="36846" y="211391"/>
                  <a:pt x="38100" y="207211"/>
                </a:cubicBezTo>
                <a:cubicBezTo>
                  <a:pt x="40023" y="200800"/>
                  <a:pt x="42827" y="194655"/>
                  <a:pt x="44450" y="188161"/>
                </a:cubicBezTo>
                <a:cubicBezTo>
                  <a:pt x="49248" y="168967"/>
                  <a:pt x="46245" y="179601"/>
                  <a:pt x="53975" y="156411"/>
                </a:cubicBezTo>
                <a:cubicBezTo>
                  <a:pt x="55033" y="153236"/>
                  <a:pt x="54365" y="148742"/>
                  <a:pt x="57150" y="146886"/>
                </a:cubicBezTo>
                <a:cubicBezTo>
                  <a:pt x="105298" y="114788"/>
                  <a:pt x="55882" y="149530"/>
                  <a:pt x="85725" y="124661"/>
                </a:cubicBezTo>
                <a:cubicBezTo>
                  <a:pt x="88656" y="122218"/>
                  <a:pt x="92398" y="120846"/>
                  <a:pt x="95250" y="118311"/>
                </a:cubicBezTo>
                <a:cubicBezTo>
                  <a:pt x="101962" y="112345"/>
                  <a:pt x="107950" y="105611"/>
                  <a:pt x="114300" y="99261"/>
                </a:cubicBezTo>
                <a:cubicBezTo>
                  <a:pt x="117475" y="96086"/>
                  <a:pt x="121334" y="93472"/>
                  <a:pt x="123825" y="89736"/>
                </a:cubicBezTo>
                <a:cubicBezTo>
                  <a:pt x="132666" y="76475"/>
                  <a:pt x="127477" y="82909"/>
                  <a:pt x="139700" y="70686"/>
                </a:cubicBezTo>
                <a:cubicBezTo>
                  <a:pt x="141817" y="64336"/>
                  <a:pt x="140481" y="55349"/>
                  <a:pt x="146050" y="51636"/>
                </a:cubicBezTo>
                <a:cubicBezTo>
                  <a:pt x="149225" y="49519"/>
                  <a:pt x="152162" y="46993"/>
                  <a:pt x="155575" y="45286"/>
                </a:cubicBezTo>
                <a:cubicBezTo>
                  <a:pt x="158568" y="43789"/>
                  <a:pt x="162174" y="43736"/>
                  <a:pt x="165100" y="42111"/>
                </a:cubicBezTo>
                <a:cubicBezTo>
                  <a:pt x="196480" y="24678"/>
                  <a:pt x="170740" y="31646"/>
                  <a:pt x="203200" y="26236"/>
                </a:cubicBezTo>
                <a:cubicBezTo>
                  <a:pt x="206375" y="24119"/>
                  <a:pt x="209312" y="21593"/>
                  <a:pt x="212725" y="19886"/>
                </a:cubicBezTo>
                <a:cubicBezTo>
                  <a:pt x="215718" y="18389"/>
                  <a:pt x="219032" y="17630"/>
                  <a:pt x="222250" y="16711"/>
                </a:cubicBezTo>
                <a:cubicBezTo>
                  <a:pt x="235159" y="13023"/>
                  <a:pt x="241300" y="-3926"/>
                  <a:pt x="247650" y="836"/>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36" name="Google Shape;1736;p76"/>
          <p:cNvSpPr/>
          <p:nvPr/>
        </p:nvSpPr>
        <p:spPr>
          <a:xfrm rot="381769">
            <a:off x="7195789" y="2900599"/>
            <a:ext cx="533380" cy="592860"/>
          </a:xfrm>
          <a:custGeom>
            <a:avLst/>
            <a:gdLst/>
            <a:ahLst/>
            <a:cxnLst/>
            <a:rect l="l" t="t" r="r" b="b"/>
            <a:pathLst>
              <a:path w="762726" h="844780" extrusionOk="0">
                <a:moveTo>
                  <a:pt x="282575" y="230"/>
                </a:moveTo>
                <a:cubicBezTo>
                  <a:pt x="290512" y="2876"/>
                  <a:pt x="291357" y="24515"/>
                  <a:pt x="298450" y="35155"/>
                </a:cubicBezTo>
                <a:cubicBezTo>
                  <a:pt x="300306" y="37940"/>
                  <a:pt x="304757" y="37411"/>
                  <a:pt x="307975" y="38330"/>
                </a:cubicBezTo>
                <a:cubicBezTo>
                  <a:pt x="335882" y="46303"/>
                  <a:pt x="307362" y="37067"/>
                  <a:pt x="330200" y="44680"/>
                </a:cubicBezTo>
                <a:cubicBezTo>
                  <a:pt x="332317" y="47855"/>
                  <a:pt x="336550" y="50389"/>
                  <a:pt x="336550" y="54205"/>
                </a:cubicBezTo>
                <a:cubicBezTo>
                  <a:pt x="336550" y="58021"/>
                  <a:pt x="331907" y="60317"/>
                  <a:pt x="330200" y="63730"/>
                </a:cubicBezTo>
                <a:cubicBezTo>
                  <a:pt x="328703" y="66723"/>
                  <a:pt x="328650" y="70329"/>
                  <a:pt x="327025" y="73255"/>
                </a:cubicBezTo>
                <a:cubicBezTo>
                  <a:pt x="323319" y="79926"/>
                  <a:pt x="318558" y="85955"/>
                  <a:pt x="314325" y="92305"/>
                </a:cubicBezTo>
                <a:lnTo>
                  <a:pt x="307975" y="101830"/>
                </a:lnTo>
                <a:cubicBezTo>
                  <a:pt x="309760" y="116110"/>
                  <a:pt x="309289" y="134894"/>
                  <a:pt x="320675" y="146280"/>
                </a:cubicBezTo>
                <a:cubicBezTo>
                  <a:pt x="323373" y="148978"/>
                  <a:pt x="327025" y="150513"/>
                  <a:pt x="330200" y="152630"/>
                </a:cubicBezTo>
                <a:cubicBezTo>
                  <a:pt x="343285" y="133003"/>
                  <a:pt x="328757" y="152149"/>
                  <a:pt x="346075" y="136755"/>
                </a:cubicBezTo>
                <a:cubicBezTo>
                  <a:pt x="352787" y="130789"/>
                  <a:pt x="365125" y="117705"/>
                  <a:pt x="365125" y="117705"/>
                </a:cubicBezTo>
                <a:cubicBezTo>
                  <a:pt x="366183" y="114530"/>
                  <a:pt x="366675" y="111106"/>
                  <a:pt x="368300" y="108180"/>
                </a:cubicBezTo>
                <a:cubicBezTo>
                  <a:pt x="372006" y="101509"/>
                  <a:pt x="378587" y="96370"/>
                  <a:pt x="381000" y="89130"/>
                </a:cubicBezTo>
                <a:cubicBezTo>
                  <a:pt x="382058" y="85955"/>
                  <a:pt x="382084" y="82218"/>
                  <a:pt x="384175" y="79605"/>
                </a:cubicBezTo>
                <a:cubicBezTo>
                  <a:pt x="388651" y="74010"/>
                  <a:pt x="396950" y="72172"/>
                  <a:pt x="403225" y="70080"/>
                </a:cubicBezTo>
                <a:cubicBezTo>
                  <a:pt x="413808" y="71138"/>
                  <a:pt x="424611" y="70863"/>
                  <a:pt x="434975" y="73255"/>
                </a:cubicBezTo>
                <a:cubicBezTo>
                  <a:pt x="438693" y="74113"/>
                  <a:pt x="441087" y="77898"/>
                  <a:pt x="444500" y="79605"/>
                </a:cubicBezTo>
                <a:cubicBezTo>
                  <a:pt x="447493" y="81102"/>
                  <a:pt x="450758" y="82054"/>
                  <a:pt x="454025" y="82780"/>
                </a:cubicBezTo>
                <a:cubicBezTo>
                  <a:pt x="460309" y="84177"/>
                  <a:pt x="466830" y="84394"/>
                  <a:pt x="473075" y="85955"/>
                </a:cubicBezTo>
                <a:cubicBezTo>
                  <a:pt x="479569" y="87578"/>
                  <a:pt x="492125" y="92305"/>
                  <a:pt x="492125" y="92305"/>
                </a:cubicBezTo>
                <a:cubicBezTo>
                  <a:pt x="495300" y="95480"/>
                  <a:pt x="497725" y="99649"/>
                  <a:pt x="501650" y="101830"/>
                </a:cubicBezTo>
                <a:cubicBezTo>
                  <a:pt x="507501" y="105081"/>
                  <a:pt x="520700" y="108180"/>
                  <a:pt x="520700" y="108180"/>
                </a:cubicBezTo>
                <a:cubicBezTo>
                  <a:pt x="527050" y="107122"/>
                  <a:pt x="533455" y="106354"/>
                  <a:pt x="539750" y="105005"/>
                </a:cubicBezTo>
                <a:cubicBezTo>
                  <a:pt x="548284" y="103176"/>
                  <a:pt x="556490" y="99737"/>
                  <a:pt x="565150" y="98655"/>
                </a:cubicBezTo>
                <a:lnTo>
                  <a:pt x="590550" y="95480"/>
                </a:lnTo>
                <a:cubicBezTo>
                  <a:pt x="596900" y="96538"/>
                  <a:pt x="603355" y="97094"/>
                  <a:pt x="609600" y="98655"/>
                </a:cubicBezTo>
                <a:cubicBezTo>
                  <a:pt x="623372" y="102098"/>
                  <a:pt x="637353" y="107358"/>
                  <a:pt x="647700" y="117705"/>
                </a:cubicBezTo>
                <a:lnTo>
                  <a:pt x="663575" y="133580"/>
                </a:lnTo>
                <a:cubicBezTo>
                  <a:pt x="662517" y="136755"/>
                  <a:pt x="660400" y="139758"/>
                  <a:pt x="660400" y="143105"/>
                </a:cubicBezTo>
                <a:cubicBezTo>
                  <a:pt x="660400" y="147903"/>
                  <a:pt x="669556" y="173747"/>
                  <a:pt x="669925" y="174855"/>
                </a:cubicBezTo>
                <a:cubicBezTo>
                  <a:pt x="670983" y="178030"/>
                  <a:pt x="671244" y="181595"/>
                  <a:pt x="673100" y="184380"/>
                </a:cubicBezTo>
                <a:cubicBezTo>
                  <a:pt x="675217" y="187555"/>
                  <a:pt x="677900" y="190418"/>
                  <a:pt x="679450" y="193905"/>
                </a:cubicBezTo>
                <a:cubicBezTo>
                  <a:pt x="682168" y="200022"/>
                  <a:pt x="682087" y="207386"/>
                  <a:pt x="685800" y="212955"/>
                </a:cubicBezTo>
                <a:cubicBezTo>
                  <a:pt x="687917" y="216130"/>
                  <a:pt x="690600" y="218993"/>
                  <a:pt x="692150" y="222480"/>
                </a:cubicBezTo>
                <a:cubicBezTo>
                  <a:pt x="697180" y="233798"/>
                  <a:pt x="696227" y="242432"/>
                  <a:pt x="704850" y="251055"/>
                </a:cubicBezTo>
                <a:cubicBezTo>
                  <a:pt x="713941" y="260146"/>
                  <a:pt x="728027" y="261405"/>
                  <a:pt x="739775" y="263755"/>
                </a:cubicBezTo>
                <a:cubicBezTo>
                  <a:pt x="742986" y="268571"/>
                  <a:pt x="749300" y="276232"/>
                  <a:pt x="749300" y="282805"/>
                </a:cubicBezTo>
                <a:cubicBezTo>
                  <a:pt x="749300" y="286079"/>
                  <a:pt x="744175" y="307094"/>
                  <a:pt x="742950" y="311380"/>
                </a:cubicBezTo>
                <a:cubicBezTo>
                  <a:pt x="742031" y="314598"/>
                  <a:pt x="742142" y="318538"/>
                  <a:pt x="739775" y="320905"/>
                </a:cubicBezTo>
                <a:cubicBezTo>
                  <a:pt x="737408" y="323272"/>
                  <a:pt x="733425" y="323022"/>
                  <a:pt x="730250" y="324080"/>
                </a:cubicBezTo>
                <a:cubicBezTo>
                  <a:pt x="724890" y="340161"/>
                  <a:pt x="726196" y="331508"/>
                  <a:pt x="730250" y="355830"/>
                </a:cubicBezTo>
                <a:cubicBezTo>
                  <a:pt x="731559" y="363687"/>
                  <a:pt x="734317" y="376413"/>
                  <a:pt x="736600" y="384405"/>
                </a:cubicBezTo>
                <a:cubicBezTo>
                  <a:pt x="737519" y="387623"/>
                  <a:pt x="738856" y="390712"/>
                  <a:pt x="739775" y="393930"/>
                </a:cubicBezTo>
                <a:cubicBezTo>
                  <a:pt x="749372" y="427519"/>
                  <a:pt x="734210" y="380409"/>
                  <a:pt x="749300" y="425680"/>
                </a:cubicBezTo>
                <a:cubicBezTo>
                  <a:pt x="757280" y="449621"/>
                  <a:pt x="746515" y="420111"/>
                  <a:pt x="758825" y="444730"/>
                </a:cubicBezTo>
                <a:cubicBezTo>
                  <a:pt x="760322" y="447723"/>
                  <a:pt x="764367" y="451888"/>
                  <a:pt x="762000" y="454255"/>
                </a:cubicBezTo>
                <a:cubicBezTo>
                  <a:pt x="759633" y="456622"/>
                  <a:pt x="755650" y="452138"/>
                  <a:pt x="752475" y="451080"/>
                </a:cubicBezTo>
                <a:cubicBezTo>
                  <a:pt x="748242" y="452138"/>
                  <a:pt x="743971" y="453056"/>
                  <a:pt x="739775" y="454255"/>
                </a:cubicBezTo>
                <a:cubicBezTo>
                  <a:pt x="736557" y="455174"/>
                  <a:pt x="731169" y="454212"/>
                  <a:pt x="730250" y="457430"/>
                </a:cubicBezTo>
                <a:cubicBezTo>
                  <a:pt x="728481" y="463620"/>
                  <a:pt x="732673" y="470087"/>
                  <a:pt x="733425" y="476480"/>
                </a:cubicBezTo>
                <a:cubicBezTo>
                  <a:pt x="734791" y="488090"/>
                  <a:pt x="735437" y="499773"/>
                  <a:pt x="736600" y="511405"/>
                </a:cubicBezTo>
                <a:cubicBezTo>
                  <a:pt x="737554" y="520941"/>
                  <a:pt x="738821" y="530444"/>
                  <a:pt x="739775" y="539980"/>
                </a:cubicBezTo>
                <a:cubicBezTo>
                  <a:pt x="740938" y="551612"/>
                  <a:pt x="740919" y="563393"/>
                  <a:pt x="742950" y="574905"/>
                </a:cubicBezTo>
                <a:lnTo>
                  <a:pt x="752475" y="603480"/>
                </a:lnTo>
                <a:lnTo>
                  <a:pt x="755650" y="613005"/>
                </a:lnTo>
                <a:cubicBezTo>
                  <a:pt x="734868" y="619932"/>
                  <a:pt x="755265" y="610311"/>
                  <a:pt x="742950" y="625705"/>
                </a:cubicBezTo>
                <a:cubicBezTo>
                  <a:pt x="740566" y="628685"/>
                  <a:pt x="736600" y="629938"/>
                  <a:pt x="733425" y="632055"/>
                </a:cubicBezTo>
                <a:cubicBezTo>
                  <a:pt x="730250" y="630997"/>
                  <a:pt x="727247" y="628880"/>
                  <a:pt x="723900" y="628880"/>
                </a:cubicBezTo>
                <a:cubicBezTo>
                  <a:pt x="720553" y="628880"/>
                  <a:pt x="717622" y="631243"/>
                  <a:pt x="714375" y="632055"/>
                </a:cubicBezTo>
                <a:cubicBezTo>
                  <a:pt x="709140" y="633364"/>
                  <a:pt x="703792" y="634172"/>
                  <a:pt x="698500" y="635230"/>
                </a:cubicBezTo>
                <a:cubicBezTo>
                  <a:pt x="687383" y="634219"/>
                  <a:pt x="657215" y="634165"/>
                  <a:pt x="644525" y="625705"/>
                </a:cubicBezTo>
                <a:lnTo>
                  <a:pt x="625475" y="613005"/>
                </a:lnTo>
                <a:cubicBezTo>
                  <a:pt x="625322" y="611624"/>
                  <a:pt x="622704" y="569883"/>
                  <a:pt x="615950" y="565380"/>
                </a:cubicBezTo>
                <a:cubicBezTo>
                  <a:pt x="609600" y="561147"/>
                  <a:pt x="602296" y="558076"/>
                  <a:pt x="596900" y="552680"/>
                </a:cubicBezTo>
                <a:cubicBezTo>
                  <a:pt x="590550" y="546330"/>
                  <a:pt x="582831" y="541102"/>
                  <a:pt x="577850" y="533630"/>
                </a:cubicBezTo>
                <a:cubicBezTo>
                  <a:pt x="575733" y="530455"/>
                  <a:pt x="574198" y="526803"/>
                  <a:pt x="571500" y="524105"/>
                </a:cubicBezTo>
                <a:cubicBezTo>
                  <a:pt x="568802" y="521407"/>
                  <a:pt x="564906" y="520198"/>
                  <a:pt x="561975" y="517755"/>
                </a:cubicBezTo>
                <a:cubicBezTo>
                  <a:pt x="551017" y="508623"/>
                  <a:pt x="549449" y="500880"/>
                  <a:pt x="533400" y="495530"/>
                </a:cubicBezTo>
                <a:lnTo>
                  <a:pt x="514350" y="489180"/>
                </a:lnTo>
                <a:cubicBezTo>
                  <a:pt x="515408" y="496588"/>
                  <a:pt x="516186" y="504042"/>
                  <a:pt x="517525" y="511405"/>
                </a:cubicBezTo>
                <a:cubicBezTo>
                  <a:pt x="520006" y="525053"/>
                  <a:pt x="520475" y="521729"/>
                  <a:pt x="523875" y="533630"/>
                </a:cubicBezTo>
                <a:cubicBezTo>
                  <a:pt x="525074" y="537826"/>
                  <a:pt x="525992" y="542097"/>
                  <a:pt x="527050" y="546330"/>
                </a:cubicBezTo>
                <a:cubicBezTo>
                  <a:pt x="521115" y="599748"/>
                  <a:pt x="526740" y="551827"/>
                  <a:pt x="520700" y="597130"/>
                </a:cubicBezTo>
                <a:cubicBezTo>
                  <a:pt x="519572" y="605588"/>
                  <a:pt x="522418" y="615540"/>
                  <a:pt x="517525" y="622530"/>
                </a:cubicBezTo>
                <a:cubicBezTo>
                  <a:pt x="513358" y="628483"/>
                  <a:pt x="495796" y="627491"/>
                  <a:pt x="488950" y="632055"/>
                </a:cubicBezTo>
                <a:cubicBezTo>
                  <a:pt x="485775" y="634172"/>
                  <a:pt x="482912" y="636855"/>
                  <a:pt x="479425" y="638405"/>
                </a:cubicBezTo>
                <a:cubicBezTo>
                  <a:pt x="473308" y="641123"/>
                  <a:pt x="465944" y="641042"/>
                  <a:pt x="460375" y="644755"/>
                </a:cubicBezTo>
                <a:cubicBezTo>
                  <a:pt x="457200" y="646872"/>
                  <a:pt x="454337" y="649555"/>
                  <a:pt x="450850" y="651105"/>
                </a:cubicBezTo>
                <a:cubicBezTo>
                  <a:pt x="444733" y="653823"/>
                  <a:pt x="437369" y="653742"/>
                  <a:pt x="431800" y="657455"/>
                </a:cubicBezTo>
                <a:cubicBezTo>
                  <a:pt x="404503" y="675653"/>
                  <a:pt x="439040" y="653835"/>
                  <a:pt x="412750" y="666980"/>
                </a:cubicBezTo>
                <a:cubicBezTo>
                  <a:pt x="409337" y="668687"/>
                  <a:pt x="406712" y="671780"/>
                  <a:pt x="403225" y="673330"/>
                </a:cubicBezTo>
                <a:cubicBezTo>
                  <a:pt x="397108" y="676048"/>
                  <a:pt x="384175" y="679680"/>
                  <a:pt x="384175" y="679680"/>
                </a:cubicBezTo>
                <a:cubicBezTo>
                  <a:pt x="379942" y="686030"/>
                  <a:pt x="373888" y="691490"/>
                  <a:pt x="371475" y="698730"/>
                </a:cubicBezTo>
                <a:cubicBezTo>
                  <a:pt x="370417" y="701905"/>
                  <a:pt x="369797" y="705262"/>
                  <a:pt x="368300" y="708255"/>
                </a:cubicBezTo>
                <a:cubicBezTo>
                  <a:pt x="366593" y="711668"/>
                  <a:pt x="363500" y="714293"/>
                  <a:pt x="361950" y="717780"/>
                </a:cubicBezTo>
                <a:cubicBezTo>
                  <a:pt x="359232" y="723897"/>
                  <a:pt x="357717" y="730480"/>
                  <a:pt x="355600" y="736830"/>
                </a:cubicBezTo>
                <a:lnTo>
                  <a:pt x="349250" y="755880"/>
                </a:lnTo>
                <a:cubicBezTo>
                  <a:pt x="348192" y="759055"/>
                  <a:pt x="347931" y="762620"/>
                  <a:pt x="346075" y="765405"/>
                </a:cubicBezTo>
                <a:lnTo>
                  <a:pt x="339725" y="774930"/>
                </a:lnTo>
                <a:cubicBezTo>
                  <a:pt x="338667" y="779163"/>
                  <a:pt x="337804" y="783450"/>
                  <a:pt x="336550" y="787630"/>
                </a:cubicBezTo>
                <a:cubicBezTo>
                  <a:pt x="333665" y="797247"/>
                  <a:pt x="330200" y="806680"/>
                  <a:pt x="327025" y="816205"/>
                </a:cubicBezTo>
                <a:lnTo>
                  <a:pt x="323850" y="825730"/>
                </a:lnTo>
                <a:cubicBezTo>
                  <a:pt x="322792" y="828905"/>
                  <a:pt x="322531" y="832470"/>
                  <a:pt x="320675" y="835255"/>
                </a:cubicBezTo>
                <a:lnTo>
                  <a:pt x="314325" y="844780"/>
                </a:lnTo>
                <a:cubicBezTo>
                  <a:pt x="310092" y="843722"/>
                  <a:pt x="305892" y="842519"/>
                  <a:pt x="301625" y="841605"/>
                </a:cubicBezTo>
                <a:cubicBezTo>
                  <a:pt x="293022" y="839762"/>
                  <a:pt x="269257" y="835705"/>
                  <a:pt x="257175" y="832080"/>
                </a:cubicBezTo>
                <a:cubicBezTo>
                  <a:pt x="250764" y="830157"/>
                  <a:pt x="244475" y="827847"/>
                  <a:pt x="238125" y="825730"/>
                </a:cubicBezTo>
                <a:lnTo>
                  <a:pt x="228600" y="822555"/>
                </a:lnTo>
                <a:cubicBezTo>
                  <a:pt x="225425" y="821497"/>
                  <a:pt x="221860" y="821236"/>
                  <a:pt x="219075" y="819380"/>
                </a:cubicBezTo>
                <a:cubicBezTo>
                  <a:pt x="215900" y="817263"/>
                  <a:pt x="213037" y="814580"/>
                  <a:pt x="209550" y="813030"/>
                </a:cubicBezTo>
                <a:cubicBezTo>
                  <a:pt x="203433" y="810312"/>
                  <a:pt x="196850" y="808797"/>
                  <a:pt x="190500" y="806680"/>
                </a:cubicBezTo>
                <a:cubicBezTo>
                  <a:pt x="187325" y="805622"/>
                  <a:pt x="184257" y="804161"/>
                  <a:pt x="180975" y="803505"/>
                </a:cubicBezTo>
                <a:lnTo>
                  <a:pt x="149225" y="797155"/>
                </a:lnTo>
                <a:cubicBezTo>
                  <a:pt x="123825" y="780222"/>
                  <a:pt x="154517" y="802447"/>
                  <a:pt x="133350" y="781280"/>
                </a:cubicBezTo>
                <a:cubicBezTo>
                  <a:pt x="130652" y="778582"/>
                  <a:pt x="127000" y="777047"/>
                  <a:pt x="123825" y="774930"/>
                </a:cubicBezTo>
                <a:cubicBezTo>
                  <a:pt x="121708" y="771755"/>
                  <a:pt x="119025" y="768892"/>
                  <a:pt x="117475" y="765405"/>
                </a:cubicBezTo>
                <a:cubicBezTo>
                  <a:pt x="114757" y="759288"/>
                  <a:pt x="111125" y="746355"/>
                  <a:pt x="111125" y="746355"/>
                </a:cubicBezTo>
                <a:cubicBezTo>
                  <a:pt x="115400" y="720703"/>
                  <a:pt x="112264" y="733412"/>
                  <a:pt x="120650" y="708255"/>
                </a:cubicBezTo>
                <a:lnTo>
                  <a:pt x="123825" y="698730"/>
                </a:lnTo>
                <a:cubicBezTo>
                  <a:pt x="128058" y="699788"/>
                  <a:pt x="132329" y="700706"/>
                  <a:pt x="136525" y="701905"/>
                </a:cubicBezTo>
                <a:cubicBezTo>
                  <a:pt x="139743" y="702824"/>
                  <a:pt x="142703" y="705080"/>
                  <a:pt x="146050" y="705080"/>
                </a:cubicBezTo>
                <a:cubicBezTo>
                  <a:pt x="150414" y="705080"/>
                  <a:pt x="154554" y="703104"/>
                  <a:pt x="158750" y="701905"/>
                </a:cubicBezTo>
                <a:cubicBezTo>
                  <a:pt x="170252" y="698619"/>
                  <a:pt x="167364" y="699337"/>
                  <a:pt x="177800" y="692380"/>
                </a:cubicBezTo>
                <a:cubicBezTo>
                  <a:pt x="194733" y="666980"/>
                  <a:pt x="172508" y="697672"/>
                  <a:pt x="193675" y="676505"/>
                </a:cubicBezTo>
                <a:cubicBezTo>
                  <a:pt x="199830" y="670350"/>
                  <a:pt x="200618" y="665202"/>
                  <a:pt x="203200" y="657455"/>
                </a:cubicBezTo>
                <a:cubicBezTo>
                  <a:pt x="202142" y="636288"/>
                  <a:pt x="201785" y="615075"/>
                  <a:pt x="200025" y="593955"/>
                </a:cubicBezTo>
                <a:cubicBezTo>
                  <a:pt x="199864" y="592021"/>
                  <a:pt x="195296" y="574648"/>
                  <a:pt x="193675" y="571730"/>
                </a:cubicBezTo>
                <a:cubicBezTo>
                  <a:pt x="189969" y="565059"/>
                  <a:pt x="185208" y="559030"/>
                  <a:pt x="180975" y="552680"/>
                </a:cubicBezTo>
                <a:cubicBezTo>
                  <a:pt x="178858" y="549505"/>
                  <a:pt x="177323" y="545853"/>
                  <a:pt x="174625" y="543155"/>
                </a:cubicBezTo>
                <a:cubicBezTo>
                  <a:pt x="171450" y="539980"/>
                  <a:pt x="167975" y="537079"/>
                  <a:pt x="165100" y="533630"/>
                </a:cubicBezTo>
                <a:cubicBezTo>
                  <a:pt x="162657" y="530699"/>
                  <a:pt x="161622" y="526618"/>
                  <a:pt x="158750" y="524105"/>
                </a:cubicBezTo>
                <a:lnTo>
                  <a:pt x="130175" y="505055"/>
                </a:lnTo>
                <a:cubicBezTo>
                  <a:pt x="127000" y="502938"/>
                  <a:pt x="124270" y="499912"/>
                  <a:pt x="120650" y="498705"/>
                </a:cubicBezTo>
                <a:cubicBezTo>
                  <a:pt x="75379" y="483615"/>
                  <a:pt x="122489" y="498777"/>
                  <a:pt x="88900" y="489180"/>
                </a:cubicBezTo>
                <a:cubicBezTo>
                  <a:pt x="85682" y="488261"/>
                  <a:pt x="82301" y="487630"/>
                  <a:pt x="79375" y="486005"/>
                </a:cubicBezTo>
                <a:cubicBezTo>
                  <a:pt x="72704" y="482299"/>
                  <a:pt x="60325" y="473305"/>
                  <a:pt x="60325" y="473305"/>
                </a:cubicBezTo>
                <a:cubicBezTo>
                  <a:pt x="63094" y="445612"/>
                  <a:pt x="61892" y="447202"/>
                  <a:pt x="66675" y="425680"/>
                </a:cubicBezTo>
                <a:cubicBezTo>
                  <a:pt x="67622" y="421420"/>
                  <a:pt x="66150" y="415293"/>
                  <a:pt x="69850" y="412980"/>
                </a:cubicBezTo>
                <a:cubicBezTo>
                  <a:pt x="76196" y="409014"/>
                  <a:pt x="84667" y="410863"/>
                  <a:pt x="92075" y="409805"/>
                </a:cubicBezTo>
                <a:cubicBezTo>
                  <a:pt x="94192" y="406630"/>
                  <a:pt x="96718" y="403693"/>
                  <a:pt x="98425" y="400280"/>
                </a:cubicBezTo>
                <a:cubicBezTo>
                  <a:pt x="99922" y="397287"/>
                  <a:pt x="101970" y="394081"/>
                  <a:pt x="101600" y="390755"/>
                </a:cubicBezTo>
                <a:cubicBezTo>
                  <a:pt x="98580" y="363577"/>
                  <a:pt x="91705" y="375913"/>
                  <a:pt x="76200" y="352655"/>
                </a:cubicBezTo>
                <a:lnTo>
                  <a:pt x="63500" y="333605"/>
                </a:lnTo>
                <a:cubicBezTo>
                  <a:pt x="55865" y="322153"/>
                  <a:pt x="51149" y="313729"/>
                  <a:pt x="38100" y="305030"/>
                </a:cubicBezTo>
                <a:cubicBezTo>
                  <a:pt x="24825" y="296180"/>
                  <a:pt x="18851" y="293996"/>
                  <a:pt x="9525" y="282805"/>
                </a:cubicBezTo>
                <a:cubicBezTo>
                  <a:pt x="7082" y="279874"/>
                  <a:pt x="4882" y="276693"/>
                  <a:pt x="3175" y="273280"/>
                </a:cubicBezTo>
                <a:cubicBezTo>
                  <a:pt x="1678" y="270287"/>
                  <a:pt x="1058" y="266930"/>
                  <a:pt x="0" y="263755"/>
                </a:cubicBezTo>
                <a:lnTo>
                  <a:pt x="6350" y="244705"/>
                </a:lnTo>
                <a:lnTo>
                  <a:pt x="9525" y="235180"/>
                </a:lnTo>
                <a:cubicBezTo>
                  <a:pt x="7553" y="201662"/>
                  <a:pt x="3421" y="183152"/>
                  <a:pt x="9525" y="152630"/>
                </a:cubicBezTo>
                <a:cubicBezTo>
                  <a:pt x="10838" y="146066"/>
                  <a:pt x="11142" y="138313"/>
                  <a:pt x="15875" y="133580"/>
                </a:cubicBezTo>
                <a:cubicBezTo>
                  <a:pt x="43702" y="105753"/>
                  <a:pt x="9648" y="141052"/>
                  <a:pt x="31750" y="114530"/>
                </a:cubicBezTo>
                <a:cubicBezTo>
                  <a:pt x="34625" y="111081"/>
                  <a:pt x="38518" y="108549"/>
                  <a:pt x="41275" y="105005"/>
                </a:cubicBezTo>
                <a:lnTo>
                  <a:pt x="60325" y="76430"/>
                </a:lnTo>
                <a:lnTo>
                  <a:pt x="66675" y="66905"/>
                </a:lnTo>
                <a:lnTo>
                  <a:pt x="73025" y="57380"/>
                </a:lnTo>
                <a:cubicBezTo>
                  <a:pt x="78237" y="73017"/>
                  <a:pt x="72468" y="62208"/>
                  <a:pt x="85725" y="73255"/>
                </a:cubicBezTo>
                <a:cubicBezTo>
                  <a:pt x="96258" y="82032"/>
                  <a:pt x="92951" y="83218"/>
                  <a:pt x="104775" y="89130"/>
                </a:cubicBezTo>
                <a:cubicBezTo>
                  <a:pt x="131065" y="102275"/>
                  <a:pt x="96528" y="80457"/>
                  <a:pt x="123825" y="98655"/>
                </a:cubicBezTo>
                <a:cubicBezTo>
                  <a:pt x="132292" y="97597"/>
                  <a:pt x="140882" y="97268"/>
                  <a:pt x="149225" y="95480"/>
                </a:cubicBezTo>
                <a:cubicBezTo>
                  <a:pt x="155770" y="94078"/>
                  <a:pt x="161925" y="91247"/>
                  <a:pt x="168275" y="89130"/>
                </a:cubicBezTo>
                <a:lnTo>
                  <a:pt x="177800" y="85955"/>
                </a:lnTo>
                <a:cubicBezTo>
                  <a:pt x="180975" y="84897"/>
                  <a:pt x="184540" y="84636"/>
                  <a:pt x="187325" y="82780"/>
                </a:cubicBezTo>
                <a:lnTo>
                  <a:pt x="196850" y="76430"/>
                </a:lnTo>
                <a:cubicBezTo>
                  <a:pt x="198967" y="73255"/>
                  <a:pt x="200665" y="69757"/>
                  <a:pt x="203200" y="66905"/>
                </a:cubicBezTo>
                <a:cubicBezTo>
                  <a:pt x="209166" y="60193"/>
                  <a:pt x="222250" y="47855"/>
                  <a:pt x="222250" y="47855"/>
                </a:cubicBezTo>
                <a:cubicBezTo>
                  <a:pt x="224832" y="40108"/>
                  <a:pt x="225620" y="34960"/>
                  <a:pt x="231775" y="28805"/>
                </a:cubicBezTo>
                <a:cubicBezTo>
                  <a:pt x="240874" y="19706"/>
                  <a:pt x="240496" y="24445"/>
                  <a:pt x="250825" y="19280"/>
                </a:cubicBezTo>
                <a:cubicBezTo>
                  <a:pt x="252164" y="18611"/>
                  <a:pt x="274638" y="-2416"/>
                  <a:pt x="282575" y="23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37" name="Google Shape;1737;p76"/>
          <p:cNvSpPr/>
          <p:nvPr/>
        </p:nvSpPr>
        <p:spPr>
          <a:xfrm rot="380412">
            <a:off x="7682590" y="3001052"/>
            <a:ext cx="456779" cy="817746"/>
          </a:xfrm>
          <a:custGeom>
            <a:avLst/>
            <a:gdLst/>
            <a:ahLst/>
            <a:cxnLst/>
            <a:rect l="l" t="t" r="r" b="b"/>
            <a:pathLst>
              <a:path w="650875" h="1165225" extrusionOk="0">
                <a:moveTo>
                  <a:pt x="15875" y="193675"/>
                </a:moveTo>
                <a:cubicBezTo>
                  <a:pt x="18521" y="192087"/>
                  <a:pt x="26354" y="190500"/>
                  <a:pt x="31750" y="190500"/>
                </a:cubicBezTo>
                <a:cubicBezTo>
                  <a:pt x="69298" y="190500"/>
                  <a:pt x="64415" y="189747"/>
                  <a:pt x="85725" y="196850"/>
                </a:cubicBezTo>
                <a:cubicBezTo>
                  <a:pt x="93133" y="195792"/>
                  <a:pt x="101111" y="196714"/>
                  <a:pt x="107950" y="193675"/>
                </a:cubicBezTo>
                <a:cubicBezTo>
                  <a:pt x="111437" y="192125"/>
                  <a:pt x="113673" y="187914"/>
                  <a:pt x="114300" y="184150"/>
                </a:cubicBezTo>
                <a:cubicBezTo>
                  <a:pt x="115176" y="178892"/>
                  <a:pt x="106986" y="168417"/>
                  <a:pt x="104775" y="165100"/>
                </a:cubicBezTo>
                <a:cubicBezTo>
                  <a:pt x="110823" y="146957"/>
                  <a:pt x="102961" y="162076"/>
                  <a:pt x="117475" y="152400"/>
                </a:cubicBezTo>
                <a:cubicBezTo>
                  <a:pt x="121211" y="149909"/>
                  <a:pt x="123456" y="145632"/>
                  <a:pt x="127000" y="142875"/>
                </a:cubicBezTo>
                <a:cubicBezTo>
                  <a:pt x="133024" y="138190"/>
                  <a:pt x="146050" y="130175"/>
                  <a:pt x="146050" y="130175"/>
                </a:cubicBezTo>
                <a:cubicBezTo>
                  <a:pt x="143933" y="123825"/>
                  <a:pt x="138870" y="117767"/>
                  <a:pt x="139700" y="111125"/>
                </a:cubicBezTo>
                <a:cubicBezTo>
                  <a:pt x="145413" y="65417"/>
                  <a:pt x="137218" y="100213"/>
                  <a:pt x="149225" y="76200"/>
                </a:cubicBezTo>
                <a:cubicBezTo>
                  <a:pt x="150722" y="73207"/>
                  <a:pt x="150544" y="69460"/>
                  <a:pt x="152400" y="66675"/>
                </a:cubicBezTo>
                <a:cubicBezTo>
                  <a:pt x="154891" y="62939"/>
                  <a:pt x="159168" y="60694"/>
                  <a:pt x="161925" y="57150"/>
                </a:cubicBezTo>
                <a:cubicBezTo>
                  <a:pt x="166610" y="51126"/>
                  <a:pt x="170392" y="44450"/>
                  <a:pt x="174625" y="38100"/>
                </a:cubicBezTo>
                <a:cubicBezTo>
                  <a:pt x="176742" y="34925"/>
                  <a:pt x="178277" y="31273"/>
                  <a:pt x="180975" y="28575"/>
                </a:cubicBezTo>
                <a:lnTo>
                  <a:pt x="190500" y="19050"/>
                </a:lnTo>
                <a:cubicBezTo>
                  <a:pt x="191558" y="15875"/>
                  <a:pt x="191584" y="12138"/>
                  <a:pt x="193675" y="9525"/>
                </a:cubicBezTo>
                <a:cubicBezTo>
                  <a:pt x="198151" y="3930"/>
                  <a:pt x="206450" y="2092"/>
                  <a:pt x="212725" y="0"/>
                </a:cubicBezTo>
                <a:cubicBezTo>
                  <a:pt x="224304" y="34738"/>
                  <a:pt x="205837" y="-17879"/>
                  <a:pt x="222250" y="19050"/>
                </a:cubicBezTo>
                <a:cubicBezTo>
                  <a:pt x="224968" y="25167"/>
                  <a:pt x="224887" y="32531"/>
                  <a:pt x="228600" y="38100"/>
                </a:cubicBezTo>
                <a:cubicBezTo>
                  <a:pt x="230717" y="41275"/>
                  <a:pt x="233243" y="44212"/>
                  <a:pt x="234950" y="47625"/>
                </a:cubicBezTo>
                <a:cubicBezTo>
                  <a:pt x="238354" y="54433"/>
                  <a:pt x="239851" y="66504"/>
                  <a:pt x="241300" y="73025"/>
                </a:cubicBezTo>
                <a:cubicBezTo>
                  <a:pt x="242247" y="77285"/>
                  <a:pt x="243276" y="81529"/>
                  <a:pt x="244475" y="85725"/>
                </a:cubicBezTo>
                <a:cubicBezTo>
                  <a:pt x="245394" y="88943"/>
                  <a:pt x="246838" y="92003"/>
                  <a:pt x="247650" y="95250"/>
                </a:cubicBezTo>
                <a:cubicBezTo>
                  <a:pt x="248959" y="100485"/>
                  <a:pt x="249516" y="105890"/>
                  <a:pt x="250825" y="111125"/>
                </a:cubicBezTo>
                <a:cubicBezTo>
                  <a:pt x="251637" y="114372"/>
                  <a:pt x="253081" y="117432"/>
                  <a:pt x="254000" y="120650"/>
                </a:cubicBezTo>
                <a:cubicBezTo>
                  <a:pt x="261973" y="148557"/>
                  <a:pt x="252737" y="120037"/>
                  <a:pt x="260350" y="142875"/>
                </a:cubicBezTo>
                <a:cubicBezTo>
                  <a:pt x="259292" y="146050"/>
                  <a:pt x="258672" y="149407"/>
                  <a:pt x="257175" y="152400"/>
                </a:cubicBezTo>
                <a:cubicBezTo>
                  <a:pt x="244865" y="177019"/>
                  <a:pt x="255630" y="147509"/>
                  <a:pt x="247650" y="171450"/>
                </a:cubicBezTo>
                <a:cubicBezTo>
                  <a:pt x="248708" y="182033"/>
                  <a:pt x="249419" y="192657"/>
                  <a:pt x="250825" y="203200"/>
                </a:cubicBezTo>
                <a:cubicBezTo>
                  <a:pt x="252421" y="215170"/>
                  <a:pt x="254660" y="220457"/>
                  <a:pt x="257175" y="231775"/>
                </a:cubicBezTo>
                <a:cubicBezTo>
                  <a:pt x="258346" y="237043"/>
                  <a:pt x="259041" y="242415"/>
                  <a:pt x="260350" y="247650"/>
                </a:cubicBezTo>
                <a:cubicBezTo>
                  <a:pt x="261162" y="250897"/>
                  <a:pt x="262606" y="253957"/>
                  <a:pt x="263525" y="257175"/>
                </a:cubicBezTo>
                <a:cubicBezTo>
                  <a:pt x="264724" y="261371"/>
                  <a:pt x="265446" y="265695"/>
                  <a:pt x="266700" y="269875"/>
                </a:cubicBezTo>
                <a:cubicBezTo>
                  <a:pt x="268623" y="276286"/>
                  <a:pt x="270933" y="282575"/>
                  <a:pt x="273050" y="288925"/>
                </a:cubicBezTo>
                <a:cubicBezTo>
                  <a:pt x="274108" y="292100"/>
                  <a:pt x="275413" y="295203"/>
                  <a:pt x="276225" y="298450"/>
                </a:cubicBezTo>
                <a:cubicBezTo>
                  <a:pt x="280709" y="316385"/>
                  <a:pt x="278544" y="306871"/>
                  <a:pt x="282575" y="327025"/>
                </a:cubicBezTo>
                <a:cubicBezTo>
                  <a:pt x="278570" y="359067"/>
                  <a:pt x="282098" y="344330"/>
                  <a:pt x="273050" y="371475"/>
                </a:cubicBezTo>
                <a:cubicBezTo>
                  <a:pt x="271992" y="374650"/>
                  <a:pt x="271731" y="378215"/>
                  <a:pt x="269875" y="381000"/>
                </a:cubicBezTo>
                <a:cubicBezTo>
                  <a:pt x="267758" y="384175"/>
                  <a:pt x="265075" y="387038"/>
                  <a:pt x="263525" y="390525"/>
                </a:cubicBezTo>
                <a:cubicBezTo>
                  <a:pt x="260807" y="396642"/>
                  <a:pt x="259292" y="403225"/>
                  <a:pt x="257175" y="409575"/>
                </a:cubicBezTo>
                <a:lnTo>
                  <a:pt x="254000" y="419100"/>
                </a:lnTo>
                <a:cubicBezTo>
                  <a:pt x="252942" y="434975"/>
                  <a:pt x="252582" y="450912"/>
                  <a:pt x="250825" y="466725"/>
                </a:cubicBezTo>
                <a:cubicBezTo>
                  <a:pt x="250455" y="470051"/>
                  <a:pt x="247650" y="472903"/>
                  <a:pt x="247650" y="476250"/>
                </a:cubicBezTo>
                <a:cubicBezTo>
                  <a:pt x="247650" y="479597"/>
                  <a:pt x="249200" y="482849"/>
                  <a:pt x="250825" y="485775"/>
                </a:cubicBezTo>
                <a:cubicBezTo>
                  <a:pt x="266874" y="514664"/>
                  <a:pt x="257623" y="495838"/>
                  <a:pt x="273050" y="514350"/>
                </a:cubicBezTo>
                <a:cubicBezTo>
                  <a:pt x="298752" y="545193"/>
                  <a:pt x="258989" y="503615"/>
                  <a:pt x="288925" y="530225"/>
                </a:cubicBezTo>
                <a:cubicBezTo>
                  <a:pt x="299536" y="539657"/>
                  <a:pt x="312261" y="557054"/>
                  <a:pt x="327025" y="561975"/>
                </a:cubicBezTo>
                <a:lnTo>
                  <a:pt x="355600" y="571500"/>
                </a:lnTo>
                <a:cubicBezTo>
                  <a:pt x="358775" y="572558"/>
                  <a:pt x="362340" y="572819"/>
                  <a:pt x="365125" y="574675"/>
                </a:cubicBezTo>
                <a:lnTo>
                  <a:pt x="374650" y="581025"/>
                </a:lnTo>
                <a:cubicBezTo>
                  <a:pt x="376767" y="584200"/>
                  <a:pt x="378710" y="587497"/>
                  <a:pt x="381000" y="590550"/>
                </a:cubicBezTo>
                <a:cubicBezTo>
                  <a:pt x="384505" y="595223"/>
                  <a:pt x="396461" y="608772"/>
                  <a:pt x="400050" y="615950"/>
                </a:cubicBezTo>
                <a:cubicBezTo>
                  <a:pt x="405215" y="626279"/>
                  <a:pt x="400476" y="625901"/>
                  <a:pt x="409575" y="635000"/>
                </a:cubicBezTo>
                <a:cubicBezTo>
                  <a:pt x="412273" y="637698"/>
                  <a:pt x="416248" y="638815"/>
                  <a:pt x="419100" y="641350"/>
                </a:cubicBezTo>
                <a:cubicBezTo>
                  <a:pt x="429711" y="650782"/>
                  <a:pt x="442436" y="668179"/>
                  <a:pt x="457200" y="673100"/>
                </a:cubicBezTo>
                <a:cubicBezTo>
                  <a:pt x="470345" y="677482"/>
                  <a:pt x="463940" y="674419"/>
                  <a:pt x="476250" y="682625"/>
                </a:cubicBezTo>
                <a:cubicBezTo>
                  <a:pt x="478367" y="685800"/>
                  <a:pt x="479902" y="689452"/>
                  <a:pt x="482600" y="692150"/>
                </a:cubicBezTo>
                <a:cubicBezTo>
                  <a:pt x="485298" y="694848"/>
                  <a:pt x="489612" y="695628"/>
                  <a:pt x="492125" y="698500"/>
                </a:cubicBezTo>
                <a:cubicBezTo>
                  <a:pt x="497151" y="704243"/>
                  <a:pt x="500592" y="711200"/>
                  <a:pt x="504825" y="717550"/>
                </a:cubicBezTo>
                <a:lnTo>
                  <a:pt x="517525" y="736600"/>
                </a:lnTo>
                <a:lnTo>
                  <a:pt x="523875" y="746125"/>
                </a:lnTo>
                <a:cubicBezTo>
                  <a:pt x="525992" y="749300"/>
                  <a:pt x="529018" y="752030"/>
                  <a:pt x="530225" y="755650"/>
                </a:cubicBezTo>
                <a:cubicBezTo>
                  <a:pt x="537782" y="778320"/>
                  <a:pt x="532862" y="769131"/>
                  <a:pt x="542925" y="784225"/>
                </a:cubicBezTo>
                <a:cubicBezTo>
                  <a:pt x="550611" y="822654"/>
                  <a:pt x="541072" y="771648"/>
                  <a:pt x="549275" y="841375"/>
                </a:cubicBezTo>
                <a:cubicBezTo>
                  <a:pt x="549520" y="843461"/>
                  <a:pt x="553940" y="860566"/>
                  <a:pt x="555625" y="863600"/>
                </a:cubicBezTo>
                <a:cubicBezTo>
                  <a:pt x="559331" y="870271"/>
                  <a:pt x="565912" y="875410"/>
                  <a:pt x="568325" y="882650"/>
                </a:cubicBezTo>
                <a:cubicBezTo>
                  <a:pt x="569383" y="885825"/>
                  <a:pt x="569875" y="889249"/>
                  <a:pt x="571500" y="892175"/>
                </a:cubicBezTo>
                <a:cubicBezTo>
                  <a:pt x="575206" y="898846"/>
                  <a:pt x="581787" y="903985"/>
                  <a:pt x="584200" y="911225"/>
                </a:cubicBezTo>
                <a:cubicBezTo>
                  <a:pt x="589788" y="927990"/>
                  <a:pt x="585519" y="917965"/>
                  <a:pt x="600075" y="939800"/>
                </a:cubicBezTo>
                <a:cubicBezTo>
                  <a:pt x="606319" y="949166"/>
                  <a:pt x="606783" y="951210"/>
                  <a:pt x="615950" y="958850"/>
                </a:cubicBezTo>
                <a:cubicBezTo>
                  <a:pt x="618881" y="961293"/>
                  <a:pt x="622300" y="963083"/>
                  <a:pt x="625475" y="965200"/>
                </a:cubicBezTo>
                <a:cubicBezTo>
                  <a:pt x="631735" y="1021540"/>
                  <a:pt x="619615" y="978914"/>
                  <a:pt x="638175" y="1000125"/>
                </a:cubicBezTo>
                <a:cubicBezTo>
                  <a:pt x="643201" y="1005868"/>
                  <a:pt x="650875" y="1019175"/>
                  <a:pt x="650875" y="1019175"/>
                </a:cubicBezTo>
                <a:lnTo>
                  <a:pt x="631825" y="1047750"/>
                </a:lnTo>
                <a:cubicBezTo>
                  <a:pt x="625617" y="1057062"/>
                  <a:pt x="624929" y="1056284"/>
                  <a:pt x="622300" y="1066800"/>
                </a:cubicBezTo>
                <a:cubicBezTo>
                  <a:pt x="616620" y="1089519"/>
                  <a:pt x="621326" y="1078018"/>
                  <a:pt x="615950" y="1104900"/>
                </a:cubicBezTo>
                <a:cubicBezTo>
                  <a:pt x="615294" y="1108182"/>
                  <a:pt x="615681" y="1112765"/>
                  <a:pt x="612775" y="1114425"/>
                </a:cubicBezTo>
                <a:cubicBezTo>
                  <a:pt x="607186" y="1117619"/>
                  <a:pt x="599970" y="1116039"/>
                  <a:pt x="593725" y="1117600"/>
                </a:cubicBezTo>
                <a:cubicBezTo>
                  <a:pt x="587231" y="1119223"/>
                  <a:pt x="581239" y="1122637"/>
                  <a:pt x="574675" y="1123950"/>
                </a:cubicBezTo>
                <a:cubicBezTo>
                  <a:pt x="552487" y="1128388"/>
                  <a:pt x="564123" y="1126238"/>
                  <a:pt x="539750" y="1130300"/>
                </a:cubicBezTo>
                <a:cubicBezTo>
                  <a:pt x="515408" y="1129242"/>
                  <a:pt x="491018" y="1128994"/>
                  <a:pt x="466725" y="1127125"/>
                </a:cubicBezTo>
                <a:cubicBezTo>
                  <a:pt x="455855" y="1126289"/>
                  <a:pt x="457391" y="1121764"/>
                  <a:pt x="447675" y="1117600"/>
                </a:cubicBezTo>
                <a:cubicBezTo>
                  <a:pt x="439917" y="1114275"/>
                  <a:pt x="418368" y="1112186"/>
                  <a:pt x="412750" y="1111250"/>
                </a:cubicBezTo>
                <a:cubicBezTo>
                  <a:pt x="369115" y="1103977"/>
                  <a:pt x="432894" y="1112577"/>
                  <a:pt x="371475" y="1104900"/>
                </a:cubicBezTo>
                <a:cubicBezTo>
                  <a:pt x="355600" y="1105958"/>
                  <a:pt x="339544" y="1105459"/>
                  <a:pt x="323850" y="1108075"/>
                </a:cubicBezTo>
                <a:cubicBezTo>
                  <a:pt x="320086" y="1108702"/>
                  <a:pt x="317738" y="1112718"/>
                  <a:pt x="314325" y="1114425"/>
                </a:cubicBezTo>
                <a:cubicBezTo>
                  <a:pt x="311332" y="1115922"/>
                  <a:pt x="307793" y="1116103"/>
                  <a:pt x="304800" y="1117600"/>
                </a:cubicBezTo>
                <a:cubicBezTo>
                  <a:pt x="301387" y="1119307"/>
                  <a:pt x="298688" y="1122243"/>
                  <a:pt x="295275" y="1123950"/>
                </a:cubicBezTo>
                <a:cubicBezTo>
                  <a:pt x="292282" y="1125447"/>
                  <a:pt x="288743" y="1125628"/>
                  <a:pt x="285750" y="1127125"/>
                </a:cubicBezTo>
                <a:cubicBezTo>
                  <a:pt x="282337" y="1128832"/>
                  <a:pt x="279712" y="1131925"/>
                  <a:pt x="276225" y="1133475"/>
                </a:cubicBezTo>
                <a:cubicBezTo>
                  <a:pt x="242220" y="1148588"/>
                  <a:pt x="269206" y="1131804"/>
                  <a:pt x="247650" y="1146175"/>
                </a:cubicBezTo>
                <a:cubicBezTo>
                  <a:pt x="245533" y="1149350"/>
                  <a:pt x="244280" y="1153316"/>
                  <a:pt x="241300" y="1155700"/>
                </a:cubicBezTo>
                <a:cubicBezTo>
                  <a:pt x="238687" y="1157791"/>
                  <a:pt x="234768" y="1157378"/>
                  <a:pt x="231775" y="1158875"/>
                </a:cubicBezTo>
                <a:cubicBezTo>
                  <a:pt x="228362" y="1160582"/>
                  <a:pt x="225425" y="1163108"/>
                  <a:pt x="222250" y="1165225"/>
                </a:cubicBezTo>
                <a:lnTo>
                  <a:pt x="212725" y="1136650"/>
                </a:lnTo>
                <a:cubicBezTo>
                  <a:pt x="211667" y="1133475"/>
                  <a:pt x="211917" y="1129492"/>
                  <a:pt x="209550" y="1127125"/>
                </a:cubicBezTo>
                <a:lnTo>
                  <a:pt x="200025" y="1117600"/>
                </a:lnTo>
                <a:cubicBezTo>
                  <a:pt x="198967" y="1114425"/>
                  <a:pt x="198941" y="1110688"/>
                  <a:pt x="196850" y="1108075"/>
                </a:cubicBezTo>
                <a:cubicBezTo>
                  <a:pt x="194466" y="1105095"/>
                  <a:pt x="190256" y="1104168"/>
                  <a:pt x="187325" y="1101725"/>
                </a:cubicBezTo>
                <a:cubicBezTo>
                  <a:pt x="183876" y="1098850"/>
                  <a:pt x="180675" y="1095649"/>
                  <a:pt x="177800" y="1092200"/>
                </a:cubicBezTo>
                <a:cubicBezTo>
                  <a:pt x="175357" y="1089269"/>
                  <a:pt x="173893" y="1085606"/>
                  <a:pt x="171450" y="1082675"/>
                </a:cubicBezTo>
                <a:cubicBezTo>
                  <a:pt x="158801" y="1067496"/>
                  <a:pt x="166023" y="1078152"/>
                  <a:pt x="152400" y="1066800"/>
                </a:cubicBezTo>
                <a:cubicBezTo>
                  <a:pt x="148289" y="1063374"/>
                  <a:pt x="139717" y="1052289"/>
                  <a:pt x="133350" y="1050925"/>
                </a:cubicBezTo>
                <a:cubicBezTo>
                  <a:pt x="121920" y="1048476"/>
                  <a:pt x="110067" y="1048808"/>
                  <a:pt x="98425" y="1047750"/>
                </a:cubicBezTo>
                <a:cubicBezTo>
                  <a:pt x="97367" y="1035050"/>
                  <a:pt x="96657" y="1022316"/>
                  <a:pt x="95250" y="1009650"/>
                </a:cubicBezTo>
                <a:cubicBezTo>
                  <a:pt x="94539" y="1003252"/>
                  <a:pt x="92985" y="996973"/>
                  <a:pt x="92075" y="990600"/>
                </a:cubicBezTo>
                <a:cubicBezTo>
                  <a:pt x="90868" y="982153"/>
                  <a:pt x="89897" y="973674"/>
                  <a:pt x="88900" y="965200"/>
                </a:cubicBezTo>
                <a:cubicBezTo>
                  <a:pt x="84237" y="925564"/>
                  <a:pt x="87823" y="949211"/>
                  <a:pt x="82550" y="917575"/>
                </a:cubicBezTo>
                <a:cubicBezTo>
                  <a:pt x="83608" y="910167"/>
                  <a:pt x="83039" y="902335"/>
                  <a:pt x="85725" y="895350"/>
                </a:cubicBezTo>
                <a:cubicBezTo>
                  <a:pt x="93715" y="874576"/>
                  <a:pt x="97265" y="880513"/>
                  <a:pt x="107950" y="866775"/>
                </a:cubicBezTo>
                <a:cubicBezTo>
                  <a:pt x="112635" y="860751"/>
                  <a:pt x="120650" y="847725"/>
                  <a:pt x="120650" y="847725"/>
                </a:cubicBezTo>
                <a:lnTo>
                  <a:pt x="111125" y="819150"/>
                </a:lnTo>
                <a:cubicBezTo>
                  <a:pt x="110067" y="815975"/>
                  <a:pt x="108762" y="812872"/>
                  <a:pt x="107950" y="809625"/>
                </a:cubicBezTo>
                <a:cubicBezTo>
                  <a:pt x="103963" y="793678"/>
                  <a:pt x="106155" y="801065"/>
                  <a:pt x="101600" y="787400"/>
                </a:cubicBezTo>
                <a:cubicBezTo>
                  <a:pt x="104105" y="779884"/>
                  <a:pt x="107950" y="769663"/>
                  <a:pt x="107950" y="762000"/>
                </a:cubicBezTo>
                <a:cubicBezTo>
                  <a:pt x="107950" y="758653"/>
                  <a:pt x="107142" y="754842"/>
                  <a:pt x="104775" y="752475"/>
                </a:cubicBezTo>
                <a:cubicBezTo>
                  <a:pt x="102408" y="750108"/>
                  <a:pt x="98176" y="750925"/>
                  <a:pt x="95250" y="749300"/>
                </a:cubicBezTo>
                <a:cubicBezTo>
                  <a:pt x="88579" y="745594"/>
                  <a:pt x="82550" y="740833"/>
                  <a:pt x="76200" y="736600"/>
                </a:cubicBezTo>
                <a:lnTo>
                  <a:pt x="57150" y="723900"/>
                </a:lnTo>
                <a:lnTo>
                  <a:pt x="47625" y="717550"/>
                </a:lnTo>
                <a:cubicBezTo>
                  <a:pt x="46567" y="713317"/>
                  <a:pt x="45704" y="709030"/>
                  <a:pt x="44450" y="704850"/>
                </a:cubicBezTo>
                <a:cubicBezTo>
                  <a:pt x="42527" y="698439"/>
                  <a:pt x="38100" y="685800"/>
                  <a:pt x="38100" y="685800"/>
                </a:cubicBezTo>
                <a:cubicBezTo>
                  <a:pt x="39158" y="682625"/>
                  <a:pt x="39184" y="678888"/>
                  <a:pt x="41275" y="676275"/>
                </a:cubicBezTo>
                <a:cubicBezTo>
                  <a:pt x="43659" y="673295"/>
                  <a:pt x="47869" y="672368"/>
                  <a:pt x="50800" y="669925"/>
                </a:cubicBezTo>
                <a:cubicBezTo>
                  <a:pt x="54249" y="667050"/>
                  <a:pt x="57150" y="663575"/>
                  <a:pt x="60325" y="660400"/>
                </a:cubicBezTo>
                <a:cubicBezTo>
                  <a:pt x="71253" y="627615"/>
                  <a:pt x="63255" y="655395"/>
                  <a:pt x="69850" y="619125"/>
                </a:cubicBezTo>
                <a:cubicBezTo>
                  <a:pt x="72331" y="605477"/>
                  <a:pt x="72800" y="608801"/>
                  <a:pt x="76200" y="596900"/>
                </a:cubicBezTo>
                <a:cubicBezTo>
                  <a:pt x="77399" y="592704"/>
                  <a:pt x="78317" y="588433"/>
                  <a:pt x="79375" y="584200"/>
                </a:cubicBezTo>
                <a:cubicBezTo>
                  <a:pt x="75005" y="562351"/>
                  <a:pt x="81628" y="570066"/>
                  <a:pt x="60325" y="565150"/>
                </a:cubicBezTo>
                <a:cubicBezTo>
                  <a:pt x="51821" y="563188"/>
                  <a:pt x="34925" y="558800"/>
                  <a:pt x="34925" y="558800"/>
                </a:cubicBezTo>
                <a:cubicBezTo>
                  <a:pt x="32808" y="555625"/>
                  <a:pt x="30125" y="552762"/>
                  <a:pt x="28575" y="549275"/>
                </a:cubicBezTo>
                <a:cubicBezTo>
                  <a:pt x="25857" y="543158"/>
                  <a:pt x="25938" y="535794"/>
                  <a:pt x="22225" y="530225"/>
                </a:cubicBezTo>
                <a:lnTo>
                  <a:pt x="15875" y="520700"/>
                </a:lnTo>
                <a:cubicBezTo>
                  <a:pt x="13758" y="500592"/>
                  <a:pt x="12849" y="480319"/>
                  <a:pt x="9525" y="460375"/>
                </a:cubicBezTo>
                <a:cubicBezTo>
                  <a:pt x="5463" y="436002"/>
                  <a:pt x="7613" y="447638"/>
                  <a:pt x="3175" y="425450"/>
                </a:cubicBezTo>
                <a:cubicBezTo>
                  <a:pt x="5456" y="402644"/>
                  <a:pt x="-2043" y="395029"/>
                  <a:pt x="15875" y="387350"/>
                </a:cubicBezTo>
                <a:cubicBezTo>
                  <a:pt x="19886" y="385631"/>
                  <a:pt x="24342" y="385233"/>
                  <a:pt x="28575" y="384175"/>
                </a:cubicBezTo>
                <a:lnTo>
                  <a:pt x="22225" y="365125"/>
                </a:lnTo>
                <a:cubicBezTo>
                  <a:pt x="21167" y="361950"/>
                  <a:pt x="19706" y="358882"/>
                  <a:pt x="19050" y="355600"/>
                </a:cubicBezTo>
                <a:cubicBezTo>
                  <a:pt x="17992" y="350308"/>
                  <a:pt x="17295" y="344931"/>
                  <a:pt x="15875" y="339725"/>
                </a:cubicBezTo>
                <a:cubicBezTo>
                  <a:pt x="14114" y="333267"/>
                  <a:pt x="11642" y="327025"/>
                  <a:pt x="9525" y="320675"/>
                </a:cubicBezTo>
                <a:cubicBezTo>
                  <a:pt x="8467" y="317500"/>
                  <a:pt x="7162" y="314397"/>
                  <a:pt x="6350" y="311150"/>
                </a:cubicBezTo>
                <a:cubicBezTo>
                  <a:pt x="1614" y="292205"/>
                  <a:pt x="3892" y="302754"/>
                  <a:pt x="0" y="279400"/>
                </a:cubicBezTo>
                <a:cubicBezTo>
                  <a:pt x="7527" y="241765"/>
                  <a:pt x="-2367" y="280756"/>
                  <a:pt x="9525" y="254000"/>
                </a:cubicBezTo>
                <a:cubicBezTo>
                  <a:pt x="12243" y="247883"/>
                  <a:pt x="15875" y="234950"/>
                  <a:pt x="15875" y="234950"/>
                </a:cubicBezTo>
                <a:cubicBezTo>
                  <a:pt x="14817" y="227542"/>
                  <a:pt x="12700" y="220209"/>
                  <a:pt x="12700" y="212725"/>
                </a:cubicBezTo>
                <a:cubicBezTo>
                  <a:pt x="12700" y="208361"/>
                  <a:pt x="15875" y="204389"/>
                  <a:pt x="15875" y="200025"/>
                </a:cubicBezTo>
                <a:cubicBezTo>
                  <a:pt x="15875" y="198967"/>
                  <a:pt x="13229" y="195263"/>
                  <a:pt x="15875" y="19367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38" name="Google Shape;1738;p76"/>
          <p:cNvSpPr/>
          <p:nvPr/>
        </p:nvSpPr>
        <p:spPr>
          <a:xfrm rot="380412">
            <a:off x="7384477" y="3262567"/>
            <a:ext cx="371057" cy="432269"/>
          </a:xfrm>
          <a:custGeom>
            <a:avLst/>
            <a:gdLst/>
            <a:ahLst/>
            <a:cxnLst/>
            <a:rect l="l" t="t" r="r" b="b"/>
            <a:pathLst>
              <a:path w="528727" h="615950" extrusionOk="0">
                <a:moveTo>
                  <a:pt x="4852" y="358775"/>
                </a:moveTo>
                <a:cubicBezTo>
                  <a:pt x="9085" y="361421"/>
                  <a:pt x="19554" y="365407"/>
                  <a:pt x="27077" y="368300"/>
                </a:cubicBezTo>
                <a:cubicBezTo>
                  <a:pt x="33324" y="370703"/>
                  <a:pt x="40558" y="370937"/>
                  <a:pt x="46127" y="374650"/>
                </a:cubicBezTo>
                <a:cubicBezTo>
                  <a:pt x="49302" y="376767"/>
                  <a:pt x="52165" y="379450"/>
                  <a:pt x="55652" y="381000"/>
                </a:cubicBezTo>
                <a:cubicBezTo>
                  <a:pt x="61769" y="383718"/>
                  <a:pt x="69133" y="383637"/>
                  <a:pt x="74702" y="387350"/>
                </a:cubicBezTo>
                <a:cubicBezTo>
                  <a:pt x="77877" y="389467"/>
                  <a:pt x="80740" y="392150"/>
                  <a:pt x="84227" y="393700"/>
                </a:cubicBezTo>
                <a:cubicBezTo>
                  <a:pt x="90344" y="396418"/>
                  <a:pt x="97708" y="396337"/>
                  <a:pt x="103277" y="400050"/>
                </a:cubicBezTo>
                <a:cubicBezTo>
                  <a:pt x="111304" y="405402"/>
                  <a:pt x="112938" y="407697"/>
                  <a:pt x="122327" y="409575"/>
                </a:cubicBezTo>
                <a:cubicBezTo>
                  <a:pt x="136365" y="412383"/>
                  <a:pt x="163707" y="414666"/>
                  <a:pt x="176302" y="415925"/>
                </a:cubicBezTo>
                <a:cubicBezTo>
                  <a:pt x="179477" y="416983"/>
                  <a:pt x="182609" y="418181"/>
                  <a:pt x="185827" y="419100"/>
                </a:cubicBezTo>
                <a:cubicBezTo>
                  <a:pt x="190574" y="420456"/>
                  <a:pt x="202977" y="422912"/>
                  <a:pt x="208052" y="425450"/>
                </a:cubicBezTo>
                <a:cubicBezTo>
                  <a:pt x="211465" y="427157"/>
                  <a:pt x="214402" y="429683"/>
                  <a:pt x="217577" y="431800"/>
                </a:cubicBezTo>
                <a:cubicBezTo>
                  <a:pt x="219694" y="434975"/>
                  <a:pt x="220947" y="438941"/>
                  <a:pt x="223927" y="441325"/>
                </a:cubicBezTo>
                <a:cubicBezTo>
                  <a:pt x="226540" y="443416"/>
                  <a:pt x="230526" y="442875"/>
                  <a:pt x="233452" y="444500"/>
                </a:cubicBezTo>
                <a:cubicBezTo>
                  <a:pt x="240123" y="448206"/>
                  <a:pt x="246152" y="452967"/>
                  <a:pt x="252502" y="457200"/>
                </a:cubicBezTo>
                <a:lnTo>
                  <a:pt x="262027" y="463550"/>
                </a:lnTo>
                <a:lnTo>
                  <a:pt x="271552" y="469900"/>
                </a:lnTo>
                <a:cubicBezTo>
                  <a:pt x="275785" y="476250"/>
                  <a:pt x="282755" y="481466"/>
                  <a:pt x="284252" y="488950"/>
                </a:cubicBezTo>
                <a:cubicBezTo>
                  <a:pt x="284410" y="489741"/>
                  <a:pt x="287999" y="511096"/>
                  <a:pt x="290602" y="514350"/>
                </a:cubicBezTo>
                <a:cubicBezTo>
                  <a:pt x="292986" y="517330"/>
                  <a:pt x="297196" y="518257"/>
                  <a:pt x="300127" y="520700"/>
                </a:cubicBezTo>
                <a:cubicBezTo>
                  <a:pt x="303576" y="523575"/>
                  <a:pt x="306108" y="527468"/>
                  <a:pt x="309652" y="530225"/>
                </a:cubicBezTo>
                <a:cubicBezTo>
                  <a:pt x="315676" y="534910"/>
                  <a:pt x="322352" y="538692"/>
                  <a:pt x="328702" y="542925"/>
                </a:cubicBezTo>
                <a:cubicBezTo>
                  <a:pt x="331877" y="545042"/>
                  <a:pt x="335529" y="546577"/>
                  <a:pt x="338227" y="549275"/>
                </a:cubicBezTo>
                <a:cubicBezTo>
                  <a:pt x="350450" y="561498"/>
                  <a:pt x="344016" y="556309"/>
                  <a:pt x="357277" y="565150"/>
                </a:cubicBezTo>
                <a:lnTo>
                  <a:pt x="363627" y="584200"/>
                </a:lnTo>
                <a:cubicBezTo>
                  <a:pt x="364685" y="587375"/>
                  <a:pt x="365990" y="590478"/>
                  <a:pt x="366802" y="593725"/>
                </a:cubicBezTo>
                <a:cubicBezTo>
                  <a:pt x="367860" y="597958"/>
                  <a:pt x="368258" y="602414"/>
                  <a:pt x="369977" y="606425"/>
                </a:cubicBezTo>
                <a:cubicBezTo>
                  <a:pt x="371480" y="609932"/>
                  <a:pt x="374210" y="612775"/>
                  <a:pt x="376327" y="615950"/>
                </a:cubicBezTo>
                <a:cubicBezTo>
                  <a:pt x="379502" y="613833"/>
                  <a:pt x="383959" y="612913"/>
                  <a:pt x="385852" y="609600"/>
                </a:cubicBezTo>
                <a:cubicBezTo>
                  <a:pt x="392264" y="598380"/>
                  <a:pt x="385720" y="593923"/>
                  <a:pt x="392202" y="584200"/>
                </a:cubicBezTo>
                <a:cubicBezTo>
                  <a:pt x="394693" y="580464"/>
                  <a:pt x="398970" y="578219"/>
                  <a:pt x="401727" y="574675"/>
                </a:cubicBezTo>
                <a:cubicBezTo>
                  <a:pt x="406412" y="568651"/>
                  <a:pt x="408077" y="559858"/>
                  <a:pt x="414427" y="555625"/>
                </a:cubicBezTo>
                <a:cubicBezTo>
                  <a:pt x="420777" y="551392"/>
                  <a:pt x="426237" y="545338"/>
                  <a:pt x="433477" y="542925"/>
                </a:cubicBezTo>
                <a:cubicBezTo>
                  <a:pt x="436652" y="541867"/>
                  <a:pt x="439735" y="540476"/>
                  <a:pt x="443002" y="539750"/>
                </a:cubicBezTo>
                <a:cubicBezTo>
                  <a:pt x="450932" y="537988"/>
                  <a:pt x="477187" y="534413"/>
                  <a:pt x="484277" y="533400"/>
                </a:cubicBezTo>
                <a:cubicBezTo>
                  <a:pt x="486394" y="530225"/>
                  <a:pt x="490000" y="527639"/>
                  <a:pt x="490627" y="523875"/>
                </a:cubicBezTo>
                <a:cubicBezTo>
                  <a:pt x="491177" y="520574"/>
                  <a:pt x="487452" y="517697"/>
                  <a:pt x="487452" y="514350"/>
                </a:cubicBezTo>
                <a:cubicBezTo>
                  <a:pt x="487452" y="502660"/>
                  <a:pt x="487329" y="490640"/>
                  <a:pt x="490627" y="479425"/>
                </a:cubicBezTo>
                <a:cubicBezTo>
                  <a:pt x="492780" y="472103"/>
                  <a:pt x="499094" y="466725"/>
                  <a:pt x="503327" y="460375"/>
                </a:cubicBezTo>
                <a:cubicBezTo>
                  <a:pt x="511794" y="447675"/>
                  <a:pt x="506502" y="452967"/>
                  <a:pt x="519202" y="444500"/>
                </a:cubicBezTo>
                <a:cubicBezTo>
                  <a:pt x="522413" y="439684"/>
                  <a:pt x="528727" y="432023"/>
                  <a:pt x="528727" y="425450"/>
                </a:cubicBezTo>
                <a:cubicBezTo>
                  <a:pt x="528727" y="417470"/>
                  <a:pt x="522413" y="412821"/>
                  <a:pt x="519202" y="406400"/>
                </a:cubicBezTo>
                <a:cubicBezTo>
                  <a:pt x="517705" y="403407"/>
                  <a:pt x="516946" y="400093"/>
                  <a:pt x="516027" y="396875"/>
                </a:cubicBezTo>
                <a:cubicBezTo>
                  <a:pt x="512238" y="383613"/>
                  <a:pt x="512172" y="380094"/>
                  <a:pt x="509677" y="365125"/>
                </a:cubicBezTo>
                <a:lnTo>
                  <a:pt x="516027" y="346075"/>
                </a:lnTo>
                <a:lnTo>
                  <a:pt x="519202" y="336550"/>
                </a:lnTo>
                <a:cubicBezTo>
                  <a:pt x="502437" y="330962"/>
                  <a:pt x="512462" y="335231"/>
                  <a:pt x="490627" y="320675"/>
                </a:cubicBezTo>
                <a:lnTo>
                  <a:pt x="481102" y="314325"/>
                </a:lnTo>
                <a:lnTo>
                  <a:pt x="471577" y="307975"/>
                </a:lnTo>
                <a:cubicBezTo>
                  <a:pt x="469460" y="304800"/>
                  <a:pt x="467925" y="301148"/>
                  <a:pt x="465227" y="298450"/>
                </a:cubicBezTo>
                <a:cubicBezTo>
                  <a:pt x="462529" y="295752"/>
                  <a:pt x="457409" y="295513"/>
                  <a:pt x="455702" y="292100"/>
                </a:cubicBezTo>
                <a:cubicBezTo>
                  <a:pt x="451799" y="284294"/>
                  <a:pt x="449352" y="266700"/>
                  <a:pt x="449352" y="266700"/>
                </a:cubicBezTo>
                <a:cubicBezTo>
                  <a:pt x="456279" y="245918"/>
                  <a:pt x="446658" y="266315"/>
                  <a:pt x="462052" y="254000"/>
                </a:cubicBezTo>
                <a:cubicBezTo>
                  <a:pt x="467647" y="249524"/>
                  <a:pt x="469485" y="241225"/>
                  <a:pt x="471577" y="234950"/>
                </a:cubicBezTo>
                <a:cubicBezTo>
                  <a:pt x="473505" y="219527"/>
                  <a:pt x="474291" y="208220"/>
                  <a:pt x="477927" y="193675"/>
                </a:cubicBezTo>
                <a:cubicBezTo>
                  <a:pt x="478739" y="190428"/>
                  <a:pt x="480221" y="187379"/>
                  <a:pt x="481102" y="184150"/>
                </a:cubicBezTo>
                <a:cubicBezTo>
                  <a:pt x="483398" y="175730"/>
                  <a:pt x="487452" y="158750"/>
                  <a:pt x="487452" y="158750"/>
                </a:cubicBezTo>
                <a:cubicBezTo>
                  <a:pt x="486394" y="155575"/>
                  <a:pt x="487062" y="151081"/>
                  <a:pt x="484277" y="149225"/>
                </a:cubicBezTo>
                <a:cubicBezTo>
                  <a:pt x="479787" y="146232"/>
                  <a:pt x="473608" y="147470"/>
                  <a:pt x="468402" y="146050"/>
                </a:cubicBezTo>
                <a:cubicBezTo>
                  <a:pt x="461944" y="144289"/>
                  <a:pt x="454921" y="143413"/>
                  <a:pt x="449352" y="139700"/>
                </a:cubicBezTo>
                <a:cubicBezTo>
                  <a:pt x="437042" y="131494"/>
                  <a:pt x="443447" y="134557"/>
                  <a:pt x="430302" y="130175"/>
                </a:cubicBezTo>
                <a:cubicBezTo>
                  <a:pt x="427127" y="132292"/>
                  <a:pt x="424284" y="135022"/>
                  <a:pt x="420777" y="136525"/>
                </a:cubicBezTo>
                <a:cubicBezTo>
                  <a:pt x="399927" y="145461"/>
                  <a:pt x="352160" y="136904"/>
                  <a:pt x="344577" y="136525"/>
                </a:cubicBezTo>
                <a:cubicBezTo>
                  <a:pt x="340508" y="135508"/>
                  <a:pt x="326907" y="132452"/>
                  <a:pt x="322352" y="130175"/>
                </a:cubicBezTo>
                <a:cubicBezTo>
                  <a:pt x="318939" y="128468"/>
                  <a:pt x="316002" y="125942"/>
                  <a:pt x="312827" y="123825"/>
                </a:cubicBezTo>
                <a:cubicBezTo>
                  <a:pt x="297737" y="78554"/>
                  <a:pt x="312899" y="125664"/>
                  <a:pt x="303302" y="92075"/>
                </a:cubicBezTo>
                <a:cubicBezTo>
                  <a:pt x="302383" y="88857"/>
                  <a:pt x="302218" y="85163"/>
                  <a:pt x="300127" y="82550"/>
                </a:cubicBezTo>
                <a:cubicBezTo>
                  <a:pt x="297743" y="79570"/>
                  <a:pt x="293777" y="78317"/>
                  <a:pt x="290602" y="76200"/>
                </a:cubicBezTo>
                <a:cubicBezTo>
                  <a:pt x="273669" y="50800"/>
                  <a:pt x="295894" y="81492"/>
                  <a:pt x="274727" y="60325"/>
                </a:cubicBezTo>
                <a:cubicBezTo>
                  <a:pt x="253560" y="39158"/>
                  <a:pt x="284252" y="61383"/>
                  <a:pt x="258852" y="44450"/>
                </a:cubicBezTo>
                <a:cubicBezTo>
                  <a:pt x="248269" y="28575"/>
                  <a:pt x="255677" y="37042"/>
                  <a:pt x="233452" y="22225"/>
                </a:cubicBezTo>
                <a:lnTo>
                  <a:pt x="223927" y="15875"/>
                </a:lnTo>
                <a:lnTo>
                  <a:pt x="214402" y="9525"/>
                </a:lnTo>
                <a:cubicBezTo>
                  <a:pt x="212285" y="6350"/>
                  <a:pt x="211868" y="0"/>
                  <a:pt x="208052" y="0"/>
                </a:cubicBezTo>
                <a:cubicBezTo>
                  <a:pt x="204705" y="0"/>
                  <a:pt x="204507" y="6199"/>
                  <a:pt x="204877" y="9525"/>
                </a:cubicBezTo>
                <a:cubicBezTo>
                  <a:pt x="205616" y="16178"/>
                  <a:pt x="211227" y="28575"/>
                  <a:pt x="211227" y="28575"/>
                </a:cubicBezTo>
                <a:cubicBezTo>
                  <a:pt x="209121" y="64377"/>
                  <a:pt x="211657" y="78084"/>
                  <a:pt x="201702" y="107950"/>
                </a:cubicBezTo>
                <a:cubicBezTo>
                  <a:pt x="199585" y="114300"/>
                  <a:pt x="201702" y="124883"/>
                  <a:pt x="195352" y="127000"/>
                </a:cubicBezTo>
                <a:cubicBezTo>
                  <a:pt x="146205" y="143382"/>
                  <a:pt x="196966" y="124606"/>
                  <a:pt x="166777" y="139700"/>
                </a:cubicBezTo>
                <a:cubicBezTo>
                  <a:pt x="163784" y="141197"/>
                  <a:pt x="160245" y="141378"/>
                  <a:pt x="157252" y="142875"/>
                </a:cubicBezTo>
                <a:cubicBezTo>
                  <a:pt x="153839" y="144582"/>
                  <a:pt x="151214" y="147675"/>
                  <a:pt x="147727" y="149225"/>
                </a:cubicBezTo>
                <a:cubicBezTo>
                  <a:pt x="141610" y="151943"/>
                  <a:pt x="134246" y="151862"/>
                  <a:pt x="128677" y="155575"/>
                </a:cubicBezTo>
                <a:cubicBezTo>
                  <a:pt x="122327" y="159808"/>
                  <a:pt x="116867" y="165862"/>
                  <a:pt x="109627" y="168275"/>
                </a:cubicBezTo>
                <a:cubicBezTo>
                  <a:pt x="103277" y="170392"/>
                  <a:pt x="96146" y="170912"/>
                  <a:pt x="90577" y="174625"/>
                </a:cubicBezTo>
                <a:cubicBezTo>
                  <a:pt x="68742" y="189181"/>
                  <a:pt x="78767" y="184912"/>
                  <a:pt x="62002" y="190500"/>
                </a:cubicBezTo>
                <a:cubicBezTo>
                  <a:pt x="59885" y="196850"/>
                  <a:pt x="59365" y="203981"/>
                  <a:pt x="55652" y="209550"/>
                </a:cubicBezTo>
                <a:cubicBezTo>
                  <a:pt x="51419" y="215900"/>
                  <a:pt x="45365" y="221360"/>
                  <a:pt x="42952" y="228600"/>
                </a:cubicBezTo>
                <a:lnTo>
                  <a:pt x="14377" y="314325"/>
                </a:lnTo>
                <a:lnTo>
                  <a:pt x="4852" y="342900"/>
                </a:lnTo>
                <a:lnTo>
                  <a:pt x="1677" y="352425"/>
                </a:lnTo>
                <a:cubicBezTo>
                  <a:pt x="-1833" y="362954"/>
                  <a:pt x="619" y="356129"/>
                  <a:pt x="4852" y="35877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39" name="Google Shape;1739;p76"/>
          <p:cNvSpPr/>
          <p:nvPr/>
        </p:nvSpPr>
        <p:spPr>
          <a:xfrm rot="380412">
            <a:off x="7609860" y="3593146"/>
            <a:ext cx="722566" cy="543974"/>
          </a:xfrm>
          <a:custGeom>
            <a:avLst/>
            <a:gdLst/>
            <a:ahLst/>
            <a:cxnLst/>
            <a:rect l="l" t="t" r="r" b="b"/>
            <a:pathLst>
              <a:path w="1029601" h="777875" extrusionOk="0">
                <a:moveTo>
                  <a:pt x="884" y="212725"/>
                </a:moveTo>
                <a:cubicBezTo>
                  <a:pt x="5117" y="222250"/>
                  <a:pt x="28096" y="230762"/>
                  <a:pt x="35809" y="244475"/>
                </a:cubicBezTo>
                <a:cubicBezTo>
                  <a:pt x="39091" y="250309"/>
                  <a:pt x="29459" y="263525"/>
                  <a:pt x="29459" y="263525"/>
                </a:cubicBezTo>
                <a:cubicBezTo>
                  <a:pt x="30517" y="276225"/>
                  <a:pt x="29223" y="289346"/>
                  <a:pt x="32634" y="301625"/>
                </a:cubicBezTo>
                <a:cubicBezTo>
                  <a:pt x="36843" y="316778"/>
                  <a:pt x="44288" y="319977"/>
                  <a:pt x="54859" y="327025"/>
                </a:cubicBezTo>
                <a:cubicBezTo>
                  <a:pt x="70625" y="350674"/>
                  <a:pt x="50362" y="321629"/>
                  <a:pt x="70734" y="346075"/>
                </a:cubicBezTo>
                <a:cubicBezTo>
                  <a:pt x="83963" y="361950"/>
                  <a:pt x="69147" y="350308"/>
                  <a:pt x="86609" y="361950"/>
                </a:cubicBezTo>
                <a:cubicBezTo>
                  <a:pt x="88726" y="365125"/>
                  <a:pt x="90261" y="368777"/>
                  <a:pt x="92959" y="371475"/>
                </a:cubicBezTo>
                <a:cubicBezTo>
                  <a:pt x="95657" y="374173"/>
                  <a:pt x="100100" y="374845"/>
                  <a:pt x="102484" y="377825"/>
                </a:cubicBezTo>
                <a:cubicBezTo>
                  <a:pt x="104575" y="380438"/>
                  <a:pt x="104601" y="384175"/>
                  <a:pt x="105659" y="387350"/>
                </a:cubicBezTo>
                <a:cubicBezTo>
                  <a:pt x="103542" y="390525"/>
                  <a:pt x="99309" y="393059"/>
                  <a:pt x="99309" y="396875"/>
                </a:cubicBezTo>
                <a:cubicBezTo>
                  <a:pt x="99309" y="400691"/>
                  <a:pt x="103216" y="403469"/>
                  <a:pt x="105659" y="406400"/>
                </a:cubicBezTo>
                <a:cubicBezTo>
                  <a:pt x="113299" y="415567"/>
                  <a:pt x="115343" y="416031"/>
                  <a:pt x="124709" y="422275"/>
                </a:cubicBezTo>
                <a:cubicBezTo>
                  <a:pt x="135292" y="438150"/>
                  <a:pt x="127884" y="429683"/>
                  <a:pt x="150109" y="444500"/>
                </a:cubicBezTo>
                <a:cubicBezTo>
                  <a:pt x="153284" y="446617"/>
                  <a:pt x="156014" y="449643"/>
                  <a:pt x="159634" y="450850"/>
                </a:cubicBezTo>
                <a:cubicBezTo>
                  <a:pt x="162809" y="451908"/>
                  <a:pt x="166233" y="452400"/>
                  <a:pt x="169159" y="454025"/>
                </a:cubicBezTo>
                <a:cubicBezTo>
                  <a:pt x="175830" y="457731"/>
                  <a:pt x="181859" y="462492"/>
                  <a:pt x="188209" y="466725"/>
                </a:cubicBezTo>
                <a:cubicBezTo>
                  <a:pt x="222246" y="489416"/>
                  <a:pt x="170589" y="454079"/>
                  <a:pt x="207259" y="482600"/>
                </a:cubicBezTo>
                <a:cubicBezTo>
                  <a:pt x="213283" y="487285"/>
                  <a:pt x="219959" y="491067"/>
                  <a:pt x="226309" y="495300"/>
                </a:cubicBezTo>
                <a:lnTo>
                  <a:pt x="235834" y="501650"/>
                </a:lnTo>
                <a:cubicBezTo>
                  <a:pt x="239009" y="503767"/>
                  <a:pt x="242661" y="505302"/>
                  <a:pt x="245359" y="508000"/>
                </a:cubicBezTo>
                <a:cubicBezTo>
                  <a:pt x="248534" y="511175"/>
                  <a:pt x="251340" y="514768"/>
                  <a:pt x="254884" y="517525"/>
                </a:cubicBezTo>
                <a:cubicBezTo>
                  <a:pt x="260908" y="522210"/>
                  <a:pt x="267584" y="525992"/>
                  <a:pt x="273934" y="530225"/>
                </a:cubicBezTo>
                <a:cubicBezTo>
                  <a:pt x="277109" y="532342"/>
                  <a:pt x="280761" y="533877"/>
                  <a:pt x="283459" y="536575"/>
                </a:cubicBezTo>
                <a:cubicBezTo>
                  <a:pt x="311286" y="564402"/>
                  <a:pt x="275987" y="530348"/>
                  <a:pt x="302509" y="552450"/>
                </a:cubicBezTo>
                <a:cubicBezTo>
                  <a:pt x="313700" y="561776"/>
                  <a:pt x="315884" y="567750"/>
                  <a:pt x="324734" y="581025"/>
                </a:cubicBezTo>
                <a:cubicBezTo>
                  <a:pt x="326851" y="584200"/>
                  <a:pt x="329877" y="586930"/>
                  <a:pt x="331084" y="590550"/>
                </a:cubicBezTo>
                <a:cubicBezTo>
                  <a:pt x="332142" y="593725"/>
                  <a:pt x="333340" y="596857"/>
                  <a:pt x="334259" y="600075"/>
                </a:cubicBezTo>
                <a:cubicBezTo>
                  <a:pt x="337174" y="610276"/>
                  <a:pt x="336050" y="614566"/>
                  <a:pt x="343784" y="622300"/>
                </a:cubicBezTo>
                <a:cubicBezTo>
                  <a:pt x="346482" y="624998"/>
                  <a:pt x="350134" y="626533"/>
                  <a:pt x="353309" y="628650"/>
                </a:cubicBezTo>
                <a:cubicBezTo>
                  <a:pt x="368126" y="650875"/>
                  <a:pt x="359659" y="643467"/>
                  <a:pt x="375534" y="654050"/>
                </a:cubicBezTo>
                <a:cubicBezTo>
                  <a:pt x="377651" y="657225"/>
                  <a:pt x="379441" y="660644"/>
                  <a:pt x="381884" y="663575"/>
                </a:cubicBezTo>
                <a:cubicBezTo>
                  <a:pt x="384759" y="667024"/>
                  <a:pt x="389401" y="669084"/>
                  <a:pt x="391409" y="673100"/>
                </a:cubicBezTo>
                <a:cubicBezTo>
                  <a:pt x="393842" y="677966"/>
                  <a:pt x="397733" y="714256"/>
                  <a:pt x="397759" y="714375"/>
                </a:cubicBezTo>
                <a:cubicBezTo>
                  <a:pt x="399161" y="720920"/>
                  <a:pt x="401992" y="727075"/>
                  <a:pt x="404109" y="733425"/>
                </a:cubicBezTo>
                <a:cubicBezTo>
                  <a:pt x="405167" y="736600"/>
                  <a:pt x="404499" y="741094"/>
                  <a:pt x="407284" y="742950"/>
                </a:cubicBezTo>
                <a:cubicBezTo>
                  <a:pt x="430933" y="758716"/>
                  <a:pt x="401888" y="738453"/>
                  <a:pt x="426334" y="758825"/>
                </a:cubicBezTo>
                <a:cubicBezTo>
                  <a:pt x="429265" y="761268"/>
                  <a:pt x="432928" y="762732"/>
                  <a:pt x="435859" y="765175"/>
                </a:cubicBezTo>
                <a:cubicBezTo>
                  <a:pt x="451714" y="778388"/>
                  <a:pt x="438170" y="772295"/>
                  <a:pt x="454909" y="777875"/>
                </a:cubicBezTo>
                <a:cubicBezTo>
                  <a:pt x="457026" y="774700"/>
                  <a:pt x="459919" y="771923"/>
                  <a:pt x="461259" y="768350"/>
                </a:cubicBezTo>
                <a:cubicBezTo>
                  <a:pt x="466673" y="753912"/>
                  <a:pt x="465215" y="719581"/>
                  <a:pt x="467609" y="711200"/>
                </a:cubicBezTo>
                <a:cubicBezTo>
                  <a:pt x="468528" y="707982"/>
                  <a:pt x="474141" y="709522"/>
                  <a:pt x="477134" y="708025"/>
                </a:cubicBezTo>
                <a:cubicBezTo>
                  <a:pt x="480547" y="706318"/>
                  <a:pt x="483728" y="704118"/>
                  <a:pt x="486659" y="701675"/>
                </a:cubicBezTo>
                <a:cubicBezTo>
                  <a:pt x="497192" y="692898"/>
                  <a:pt x="493885" y="691712"/>
                  <a:pt x="505709" y="685800"/>
                </a:cubicBezTo>
                <a:cubicBezTo>
                  <a:pt x="508702" y="684303"/>
                  <a:pt x="512308" y="684250"/>
                  <a:pt x="515234" y="682625"/>
                </a:cubicBezTo>
                <a:cubicBezTo>
                  <a:pt x="547986" y="664429"/>
                  <a:pt x="522256" y="673934"/>
                  <a:pt x="543809" y="666750"/>
                </a:cubicBezTo>
                <a:cubicBezTo>
                  <a:pt x="546984" y="663575"/>
                  <a:pt x="549885" y="660100"/>
                  <a:pt x="553334" y="657225"/>
                </a:cubicBezTo>
                <a:cubicBezTo>
                  <a:pt x="556265" y="654782"/>
                  <a:pt x="561442" y="654418"/>
                  <a:pt x="562859" y="650875"/>
                </a:cubicBezTo>
                <a:cubicBezTo>
                  <a:pt x="564102" y="647768"/>
                  <a:pt x="560742" y="644525"/>
                  <a:pt x="559684" y="641350"/>
                </a:cubicBezTo>
                <a:cubicBezTo>
                  <a:pt x="560742" y="638175"/>
                  <a:pt x="561940" y="635043"/>
                  <a:pt x="562859" y="631825"/>
                </a:cubicBezTo>
                <a:cubicBezTo>
                  <a:pt x="564215" y="627078"/>
                  <a:pt x="566671" y="614675"/>
                  <a:pt x="569209" y="609600"/>
                </a:cubicBezTo>
                <a:cubicBezTo>
                  <a:pt x="570916" y="606187"/>
                  <a:pt x="573852" y="603488"/>
                  <a:pt x="575559" y="600075"/>
                </a:cubicBezTo>
                <a:cubicBezTo>
                  <a:pt x="577056" y="597082"/>
                  <a:pt x="577237" y="593543"/>
                  <a:pt x="578734" y="590550"/>
                </a:cubicBezTo>
                <a:cubicBezTo>
                  <a:pt x="580441" y="587137"/>
                  <a:pt x="583534" y="584512"/>
                  <a:pt x="585084" y="581025"/>
                </a:cubicBezTo>
                <a:cubicBezTo>
                  <a:pt x="587802" y="574908"/>
                  <a:pt x="589317" y="568325"/>
                  <a:pt x="591434" y="561975"/>
                </a:cubicBezTo>
                <a:lnTo>
                  <a:pt x="594609" y="552450"/>
                </a:lnTo>
                <a:lnTo>
                  <a:pt x="604134" y="523875"/>
                </a:lnTo>
                <a:lnTo>
                  <a:pt x="607309" y="514350"/>
                </a:lnTo>
                <a:cubicBezTo>
                  <a:pt x="608367" y="511175"/>
                  <a:pt x="609934" y="508126"/>
                  <a:pt x="610484" y="504825"/>
                </a:cubicBezTo>
                <a:cubicBezTo>
                  <a:pt x="611542" y="498475"/>
                  <a:pt x="611044" y="491658"/>
                  <a:pt x="613659" y="485775"/>
                </a:cubicBezTo>
                <a:cubicBezTo>
                  <a:pt x="615483" y="481672"/>
                  <a:pt x="620427" y="479794"/>
                  <a:pt x="623184" y="476250"/>
                </a:cubicBezTo>
                <a:cubicBezTo>
                  <a:pt x="627869" y="470226"/>
                  <a:pt x="630488" y="462596"/>
                  <a:pt x="635884" y="457200"/>
                </a:cubicBezTo>
                <a:cubicBezTo>
                  <a:pt x="663711" y="429373"/>
                  <a:pt x="629657" y="464672"/>
                  <a:pt x="651759" y="438150"/>
                </a:cubicBezTo>
                <a:cubicBezTo>
                  <a:pt x="654634" y="434701"/>
                  <a:pt x="657359" y="430806"/>
                  <a:pt x="661284" y="428625"/>
                </a:cubicBezTo>
                <a:cubicBezTo>
                  <a:pt x="667135" y="425374"/>
                  <a:pt x="673984" y="424392"/>
                  <a:pt x="680334" y="422275"/>
                </a:cubicBezTo>
                <a:lnTo>
                  <a:pt x="699384" y="415925"/>
                </a:lnTo>
                <a:cubicBezTo>
                  <a:pt x="702559" y="414867"/>
                  <a:pt x="706124" y="414606"/>
                  <a:pt x="708909" y="412750"/>
                </a:cubicBezTo>
                <a:cubicBezTo>
                  <a:pt x="715259" y="408517"/>
                  <a:pt x="720719" y="402463"/>
                  <a:pt x="727959" y="400050"/>
                </a:cubicBezTo>
                <a:lnTo>
                  <a:pt x="747009" y="393700"/>
                </a:lnTo>
                <a:cubicBezTo>
                  <a:pt x="772409" y="410633"/>
                  <a:pt x="741717" y="388408"/>
                  <a:pt x="762884" y="409575"/>
                </a:cubicBezTo>
                <a:cubicBezTo>
                  <a:pt x="765582" y="412273"/>
                  <a:pt x="769478" y="413482"/>
                  <a:pt x="772409" y="415925"/>
                </a:cubicBezTo>
                <a:cubicBezTo>
                  <a:pt x="775858" y="418800"/>
                  <a:pt x="778390" y="422693"/>
                  <a:pt x="781934" y="425450"/>
                </a:cubicBezTo>
                <a:lnTo>
                  <a:pt x="810509" y="444500"/>
                </a:lnTo>
                <a:lnTo>
                  <a:pt x="839084" y="463550"/>
                </a:lnTo>
                <a:lnTo>
                  <a:pt x="848609" y="469900"/>
                </a:lnTo>
                <a:cubicBezTo>
                  <a:pt x="865542" y="495300"/>
                  <a:pt x="843317" y="464608"/>
                  <a:pt x="864484" y="485775"/>
                </a:cubicBezTo>
                <a:cubicBezTo>
                  <a:pt x="889459" y="510750"/>
                  <a:pt x="849151" y="478818"/>
                  <a:pt x="880359" y="504825"/>
                </a:cubicBezTo>
                <a:cubicBezTo>
                  <a:pt x="893982" y="516177"/>
                  <a:pt x="886760" y="505521"/>
                  <a:pt x="899409" y="520700"/>
                </a:cubicBezTo>
                <a:cubicBezTo>
                  <a:pt x="901852" y="523631"/>
                  <a:pt x="904052" y="526812"/>
                  <a:pt x="905759" y="530225"/>
                </a:cubicBezTo>
                <a:cubicBezTo>
                  <a:pt x="907256" y="533218"/>
                  <a:pt x="906567" y="537383"/>
                  <a:pt x="908934" y="539750"/>
                </a:cubicBezTo>
                <a:cubicBezTo>
                  <a:pt x="911301" y="542117"/>
                  <a:pt x="915284" y="541867"/>
                  <a:pt x="918459" y="542925"/>
                </a:cubicBezTo>
                <a:lnTo>
                  <a:pt x="937509" y="536575"/>
                </a:lnTo>
                <a:lnTo>
                  <a:pt x="947034" y="533400"/>
                </a:lnTo>
                <a:cubicBezTo>
                  <a:pt x="953384" y="535517"/>
                  <a:pt x="960515" y="536037"/>
                  <a:pt x="966084" y="539750"/>
                </a:cubicBezTo>
                <a:cubicBezTo>
                  <a:pt x="969259" y="541867"/>
                  <a:pt x="972122" y="544550"/>
                  <a:pt x="975609" y="546100"/>
                </a:cubicBezTo>
                <a:cubicBezTo>
                  <a:pt x="981726" y="548818"/>
                  <a:pt x="988309" y="550333"/>
                  <a:pt x="994659" y="552450"/>
                </a:cubicBezTo>
                <a:lnTo>
                  <a:pt x="1004184" y="555625"/>
                </a:lnTo>
                <a:cubicBezTo>
                  <a:pt x="1010534" y="554567"/>
                  <a:pt x="1017476" y="555329"/>
                  <a:pt x="1023234" y="552450"/>
                </a:cubicBezTo>
                <a:cubicBezTo>
                  <a:pt x="1032725" y="547705"/>
                  <a:pt x="1029664" y="539911"/>
                  <a:pt x="1026409" y="533400"/>
                </a:cubicBezTo>
                <a:cubicBezTo>
                  <a:pt x="1022841" y="526264"/>
                  <a:pt x="1016553" y="519366"/>
                  <a:pt x="1010534" y="514350"/>
                </a:cubicBezTo>
                <a:cubicBezTo>
                  <a:pt x="1007603" y="511907"/>
                  <a:pt x="1003940" y="510443"/>
                  <a:pt x="1001009" y="508000"/>
                </a:cubicBezTo>
                <a:cubicBezTo>
                  <a:pt x="985154" y="494787"/>
                  <a:pt x="998698" y="500880"/>
                  <a:pt x="981959" y="495300"/>
                </a:cubicBezTo>
                <a:lnTo>
                  <a:pt x="969259" y="457200"/>
                </a:lnTo>
                <a:cubicBezTo>
                  <a:pt x="968201" y="454025"/>
                  <a:pt x="967940" y="450460"/>
                  <a:pt x="966084" y="447675"/>
                </a:cubicBezTo>
                <a:cubicBezTo>
                  <a:pt x="961851" y="441325"/>
                  <a:pt x="959734" y="432858"/>
                  <a:pt x="953384" y="428625"/>
                </a:cubicBezTo>
                <a:cubicBezTo>
                  <a:pt x="947034" y="424392"/>
                  <a:pt x="941574" y="418338"/>
                  <a:pt x="934334" y="415925"/>
                </a:cubicBezTo>
                <a:cubicBezTo>
                  <a:pt x="927984" y="413808"/>
                  <a:pt x="920853" y="413288"/>
                  <a:pt x="915284" y="409575"/>
                </a:cubicBezTo>
                <a:cubicBezTo>
                  <a:pt x="912109" y="407458"/>
                  <a:pt x="909246" y="404775"/>
                  <a:pt x="905759" y="403225"/>
                </a:cubicBezTo>
                <a:cubicBezTo>
                  <a:pt x="899642" y="400507"/>
                  <a:pt x="892278" y="400588"/>
                  <a:pt x="886709" y="396875"/>
                </a:cubicBezTo>
                <a:cubicBezTo>
                  <a:pt x="874399" y="388669"/>
                  <a:pt x="880804" y="391732"/>
                  <a:pt x="867659" y="387350"/>
                </a:cubicBezTo>
                <a:cubicBezTo>
                  <a:pt x="865542" y="384175"/>
                  <a:pt x="862859" y="381312"/>
                  <a:pt x="861309" y="377825"/>
                </a:cubicBezTo>
                <a:cubicBezTo>
                  <a:pt x="855971" y="365814"/>
                  <a:pt x="854766" y="348063"/>
                  <a:pt x="842259" y="339725"/>
                </a:cubicBezTo>
                <a:lnTo>
                  <a:pt x="823209" y="327025"/>
                </a:lnTo>
                <a:cubicBezTo>
                  <a:pt x="821092" y="323850"/>
                  <a:pt x="819557" y="320198"/>
                  <a:pt x="816859" y="317500"/>
                </a:cubicBezTo>
                <a:cubicBezTo>
                  <a:pt x="814161" y="314802"/>
                  <a:pt x="809718" y="314130"/>
                  <a:pt x="807334" y="311150"/>
                </a:cubicBezTo>
                <a:cubicBezTo>
                  <a:pt x="805243" y="308537"/>
                  <a:pt x="805217" y="304800"/>
                  <a:pt x="804159" y="301625"/>
                </a:cubicBezTo>
                <a:cubicBezTo>
                  <a:pt x="803101" y="291042"/>
                  <a:pt x="801832" y="280477"/>
                  <a:pt x="800984" y="269875"/>
                </a:cubicBezTo>
                <a:cubicBezTo>
                  <a:pt x="799715" y="254015"/>
                  <a:pt x="799475" y="238073"/>
                  <a:pt x="797809" y="222250"/>
                </a:cubicBezTo>
                <a:cubicBezTo>
                  <a:pt x="797677" y="220993"/>
                  <a:pt x="793058" y="202423"/>
                  <a:pt x="791459" y="200025"/>
                </a:cubicBezTo>
                <a:cubicBezTo>
                  <a:pt x="788968" y="196289"/>
                  <a:pt x="784809" y="193949"/>
                  <a:pt x="781934" y="190500"/>
                </a:cubicBezTo>
                <a:cubicBezTo>
                  <a:pt x="768705" y="174625"/>
                  <a:pt x="783522" y="186267"/>
                  <a:pt x="766059" y="174625"/>
                </a:cubicBezTo>
                <a:lnTo>
                  <a:pt x="747009" y="146050"/>
                </a:lnTo>
                <a:cubicBezTo>
                  <a:pt x="744892" y="142875"/>
                  <a:pt x="741866" y="140145"/>
                  <a:pt x="740659" y="136525"/>
                </a:cubicBezTo>
                <a:cubicBezTo>
                  <a:pt x="739601" y="133350"/>
                  <a:pt x="739109" y="129926"/>
                  <a:pt x="737484" y="127000"/>
                </a:cubicBezTo>
                <a:lnTo>
                  <a:pt x="718434" y="98425"/>
                </a:lnTo>
                <a:lnTo>
                  <a:pt x="686684" y="50800"/>
                </a:lnTo>
                <a:cubicBezTo>
                  <a:pt x="684567" y="47625"/>
                  <a:pt x="681541" y="44895"/>
                  <a:pt x="680334" y="41275"/>
                </a:cubicBezTo>
                <a:cubicBezTo>
                  <a:pt x="679276" y="38100"/>
                  <a:pt x="679015" y="34535"/>
                  <a:pt x="677159" y="31750"/>
                </a:cubicBezTo>
                <a:cubicBezTo>
                  <a:pt x="674668" y="28014"/>
                  <a:pt x="670391" y="25769"/>
                  <a:pt x="667634" y="22225"/>
                </a:cubicBezTo>
                <a:cubicBezTo>
                  <a:pt x="649802" y="-701"/>
                  <a:pt x="663610" y="6067"/>
                  <a:pt x="645409" y="0"/>
                </a:cubicBezTo>
                <a:lnTo>
                  <a:pt x="607309" y="12700"/>
                </a:lnTo>
                <a:cubicBezTo>
                  <a:pt x="604134" y="13758"/>
                  <a:pt x="600569" y="14019"/>
                  <a:pt x="597784" y="15875"/>
                </a:cubicBezTo>
                <a:lnTo>
                  <a:pt x="588259" y="22225"/>
                </a:lnTo>
                <a:cubicBezTo>
                  <a:pt x="587201" y="25400"/>
                  <a:pt x="584534" y="28449"/>
                  <a:pt x="585084" y="31750"/>
                </a:cubicBezTo>
                <a:cubicBezTo>
                  <a:pt x="585711" y="35514"/>
                  <a:pt x="589727" y="37862"/>
                  <a:pt x="591434" y="41275"/>
                </a:cubicBezTo>
                <a:cubicBezTo>
                  <a:pt x="592931" y="44268"/>
                  <a:pt x="592984" y="47874"/>
                  <a:pt x="594609" y="50800"/>
                </a:cubicBezTo>
                <a:cubicBezTo>
                  <a:pt x="598315" y="57471"/>
                  <a:pt x="604896" y="62610"/>
                  <a:pt x="607309" y="69850"/>
                </a:cubicBezTo>
                <a:cubicBezTo>
                  <a:pt x="616072" y="96140"/>
                  <a:pt x="609946" y="83331"/>
                  <a:pt x="626359" y="107950"/>
                </a:cubicBezTo>
                <a:cubicBezTo>
                  <a:pt x="628476" y="111125"/>
                  <a:pt x="629089" y="116268"/>
                  <a:pt x="632709" y="117475"/>
                </a:cubicBezTo>
                <a:lnTo>
                  <a:pt x="642234" y="120650"/>
                </a:lnTo>
                <a:cubicBezTo>
                  <a:pt x="646467" y="127000"/>
                  <a:pt x="653855" y="132145"/>
                  <a:pt x="654934" y="139700"/>
                </a:cubicBezTo>
                <a:cubicBezTo>
                  <a:pt x="655992" y="147108"/>
                  <a:pt x="655959" y="154757"/>
                  <a:pt x="658109" y="161925"/>
                </a:cubicBezTo>
                <a:cubicBezTo>
                  <a:pt x="660003" y="168240"/>
                  <a:pt x="669934" y="176925"/>
                  <a:pt x="673984" y="180975"/>
                </a:cubicBezTo>
                <a:lnTo>
                  <a:pt x="667634" y="206375"/>
                </a:lnTo>
                <a:cubicBezTo>
                  <a:pt x="666576" y="210608"/>
                  <a:pt x="665839" y="214935"/>
                  <a:pt x="664459" y="219075"/>
                </a:cubicBezTo>
                <a:lnTo>
                  <a:pt x="658109" y="238125"/>
                </a:lnTo>
                <a:cubicBezTo>
                  <a:pt x="657051" y="241300"/>
                  <a:pt x="656790" y="244865"/>
                  <a:pt x="654934" y="247650"/>
                </a:cubicBezTo>
                <a:lnTo>
                  <a:pt x="648584" y="257175"/>
                </a:lnTo>
                <a:cubicBezTo>
                  <a:pt x="647526" y="262467"/>
                  <a:pt x="646718" y="267815"/>
                  <a:pt x="645409" y="273050"/>
                </a:cubicBezTo>
                <a:cubicBezTo>
                  <a:pt x="644597" y="276297"/>
                  <a:pt x="644601" y="280208"/>
                  <a:pt x="642234" y="282575"/>
                </a:cubicBezTo>
                <a:cubicBezTo>
                  <a:pt x="640710" y="284099"/>
                  <a:pt x="620127" y="288890"/>
                  <a:pt x="620009" y="288925"/>
                </a:cubicBezTo>
                <a:lnTo>
                  <a:pt x="591434" y="298450"/>
                </a:lnTo>
                <a:cubicBezTo>
                  <a:pt x="588259" y="299508"/>
                  <a:pt x="585210" y="301075"/>
                  <a:pt x="581909" y="301625"/>
                </a:cubicBezTo>
                <a:lnTo>
                  <a:pt x="562859" y="304800"/>
                </a:lnTo>
                <a:cubicBezTo>
                  <a:pt x="554958" y="304010"/>
                  <a:pt x="519619" y="300927"/>
                  <a:pt x="508884" y="298450"/>
                </a:cubicBezTo>
                <a:cubicBezTo>
                  <a:pt x="474547" y="290526"/>
                  <a:pt x="505265" y="292756"/>
                  <a:pt x="470784" y="288925"/>
                </a:cubicBezTo>
                <a:cubicBezTo>
                  <a:pt x="458118" y="287518"/>
                  <a:pt x="445384" y="286808"/>
                  <a:pt x="432684" y="285750"/>
                </a:cubicBezTo>
                <a:cubicBezTo>
                  <a:pt x="411984" y="281610"/>
                  <a:pt x="404071" y="279400"/>
                  <a:pt x="378709" y="279400"/>
                </a:cubicBezTo>
                <a:cubicBezTo>
                  <a:pt x="368073" y="279400"/>
                  <a:pt x="357542" y="281517"/>
                  <a:pt x="346959" y="282575"/>
                </a:cubicBezTo>
                <a:cubicBezTo>
                  <a:pt x="330194" y="288163"/>
                  <a:pt x="340219" y="283894"/>
                  <a:pt x="318384" y="298450"/>
                </a:cubicBezTo>
                <a:cubicBezTo>
                  <a:pt x="315209" y="300567"/>
                  <a:pt x="312479" y="303593"/>
                  <a:pt x="308859" y="304800"/>
                </a:cubicBezTo>
                <a:cubicBezTo>
                  <a:pt x="302509" y="306917"/>
                  <a:pt x="295378" y="307437"/>
                  <a:pt x="289809" y="311150"/>
                </a:cubicBezTo>
                <a:lnTo>
                  <a:pt x="261234" y="330200"/>
                </a:lnTo>
                <a:lnTo>
                  <a:pt x="251709" y="336550"/>
                </a:lnTo>
                <a:cubicBezTo>
                  <a:pt x="249592" y="333375"/>
                  <a:pt x="246699" y="330598"/>
                  <a:pt x="245359" y="327025"/>
                </a:cubicBezTo>
                <a:cubicBezTo>
                  <a:pt x="240247" y="313393"/>
                  <a:pt x="244665" y="305346"/>
                  <a:pt x="235834" y="292100"/>
                </a:cubicBezTo>
                <a:cubicBezTo>
                  <a:pt x="233717" y="288925"/>
                  <a:pt x="232019" y="285427"/>
                  <a:pt x="229484" y="282575"/>
                </a:cubicBezTo>
                <a:cubicBezTo>
                  <a:pt x="213667" y="264781"/>
                  <a:pt x="215386" y="266826"/>
                  <a:pt x="200909" y="257175"/>
                </a:cubicBezTo>
                <a:cubicBezTo>
                  <a:pt x="198792" y="254000"/>
                  <a:pt x="197431" y="250163"/>
                  <a:pt x="194559" y="247650"/>
                </a:cubicBezTo>
                <a:cubicBezTo>
                  <a:pt x="188816" y="242624"/>
                  <a:pt x="181859" y="239183"/>
                  <a:pt x="175509" y="234950"/>
                </a:cubicBezTo>
                <a:cubicBezTo>
                  <a:pt x="172334" y="232833"/>
                  <a:pt x="168682" y="231298"/>
                  <a:pt x="165984" y="228600"/>
                </a:cubicBezTo>
                <a:cubicBezTo>
                  <a:pt x="162809" y="225425"/>
                  <a:pt x="160195" y="221566"/>
                  <a:pt x="156459" y="219075"/>
                </a:cubicBezTo>
                <a:cubicBezTo>
                  <a:pt x="150414" y="215045"/>
                  <a:pt x="126591" y="212994"/>
                  <a:pt x="124709" y="212725"/>
                </a:cubicBezTo>
                <a:cubicBezTo>
                  <a:pt x="123651" y="194733"/>
                  <a:pt x="123865" y="176621"/>
                  <a:pt x="121534" y="158750"/>
                </a:cubicBezTo>
                <a:cubicBezTo>
                  <a:pt x="120668" y="152113"/>
                  <a:pt x="116807" y="146194"/>
                  <a:pt x="115184" y="139700"/>
                </a:cubicBezTo>
                <a:lnTo>
                  <a:pt x="112009" y="127000"/>
                </a:lnTo>
                <a:cubicBezTo>
                  <a:pt x="103542" y="129117"/>
                  <a:pt x="95167" y="131638"/>
                  <a:pt x="86609" y="133350"/>
                </a:cubicBezTo>
                <a:cubicBezTo>
                  <a:pt x="81317" y="134408"/>
                  <a:pt x="75992" y="135312"/>
                  <a:pt x="70734" y="136525"/>
                </a:cubicBezTo>
                <a:cubicBezTo>
                  <a:pt x="62230" y="138487"/>
                  <a:pt x="45334" y="142875"/>
                  <a:pt x="45334" y="142875"/>
                </a:cubicBezTo>
                <a:cubicBezTo>
                  <a:pt x="42159" y="144992"/>
                  <a:pt x="38507" y="146527"/>
                  <a:pt x="35809" y="149225"/>
                </a:cubicBezTo>
                <a:cubicBezTo>
                  <a:pt x="33111" y="151923"/>
                  <a:pt x="31902" y="155819"/>
                  <a:pt x="29459" y="158750"/>
                </a:cubicBezTo>
                <a:cubicBezTo>
                  <a:pt x="26584" y="162199"/>
                  <a:pt x="23109" y="165100"/>
                  <a:pt x="19934" y="168275"/>
                </a:cubicBezTo>
                <a:cubicBezTo>
                  <a:pt x="11954" y="192216"/>
                  <a:pt x="22719" y="162706"/>
                  <a:pt x="10409" y="187325"/>
                </a:cubicBezTo>
                <a:cubicBezTo>
                  <a:pt x="8912" y="190318"/>
                  <a:pt x="-3349" y="203200"/>
                  <a:pt x="884" y="21272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40" name="Google Shape;1740;p76"/>
          <p:cNvSpPr/>
          <p:nvPr/>
        </p:nvSpPr>
        <p:spPr>
          <a:xfrm rot="380412">
            <a:off x="8546512" y="3686749"/>
            <a:ext cx="1426233" cy="1026277"/>
          </a:xfrm>
          <a:custGeom>
            <a:avLst/>
            <a:gdLst/>
            <a:ahLst/>
            <a:cxnLst/>
            <a:rect l="l" t="t" r="r" b="b"/>
            <a:pathLst>
              <a:path w="2032272" h="1462366" extrusionOk="0">
                <a:moveTo>
                  <a:pt x="543197" y="1866"/>
                </a:moveTo>
                <a:cubicBezTo>
                  <a:pt x="538964" y="7158"/>
                  <a:pt x="535893" y="31327"/>
                  <a:pt x="533672" y="46316"/>
                </a:cubicBezTo>
                <a:cubicBezTo>
                  <a:pt x="531650" y="59966"/>
                  <a:pt x="531692" y="73844"/>
                  <a:pt x="530497" y="87591"/>
                </a:cubicBezTo>
                <a:cubicBezTo>
                  <a:pt x="526146" y="137632"/>
                  <a:pt x="529395" y="101656"/>
                  <a:pt x="524147" y="138391"/>
                </a:cubicBezTo>
                <a:cubicBezTo>
                  <a:pt x="522940" y="146838"/>
                  <a:pt x="522760" y="155448"/>
                  <a:pt x="520972" y="163791"/>
                </a:cubicBezTo>
                <a:cubicBezTo>
                  <a:pt x="519570" y="170336"/>
                  <a:pt x="516739" y="176491"/>
                  <a:pt x="514622" y="182841"/>
                </a:cubicBezTo>
                <a:cubicBezTo>
                  <a:pt x="513564" y="186016"/>
                  <a:pt x="513303" y="189581"/>
                  <a:pt x="511447" y="192366"/>
                </a:cubicBezTo>
                <a:cubicBezTo>
                  <a:pt x="505803" y="200833"/>
                  <a:pt x="504034" y="204834"/>
                  <a:pt x="495572" y="211416"/>
                </a:cubicBezTo>
                <a:cubicBezTo>
                  <a:pt x="489548" y="216101"/>
                  <a:pt x="482872" y="219883"/>
                  <a:pt x="476522" y="224116"/>
                </a:cubicBezTo>
                <a:lnTo>
                  <a:pt x="466997" y="230466"/>
                </a:lnTo>
                <a:cubicBezTo>
                  <a:pt x="450064" y="255866"/>
                  <a:pt x="472289" y="225174"/>
                  <a:pt x="451122" y="246341"/>
                </a:cubicBezTo>
                <a:cubicBezTo>
                  <a:pt x="448424" y="249039"/>
                  <a:pt x="447644" y="253353"/>
                  <a:pt x="444772" y="255866"/>
                </a:cubicBezTo>
                <a:cubicBezTo>
                  <a:pt x="439029" y="260892"/>
                  <a:pt x="432072" y="264333"/>
                  <a:pt x="425722" y="268566"/>
                </a:cubicBezTo>
                <a:lnTo>
                  <a:pt x="416197" y="274916"/>
                </a:lnTo>
                <a:cubicBezTo>
                  <a:pt x="413022" y="277033"/>
                  <a:pt x="410292" y="280059"/>
                  <a:pt x="406672" y="281266"/>
                </a:cubicBezTo>
                <a:cubicBezTo>
                  <a:pt x="400322" y="283383"/>
                  <a:pt x="393191" y="283903"/>
                  <a:pt x="387622" y="287616"/>
                </a:cubicBezTo>
                <a:lnTo>
                  <a:pt x="368572" y="300316"/>
                </a:lnTo>
                <a:lnTo>
                  <a:pt x="359047" y="306666"/>
                </a:lnTo>
                <a:cubicBezTo>
                  <a:pt x="354814" y="313016"/>
                  <a:pt x="352697" y="321483"/>
                  <a:pt x="346347" y="325716"/>
                </a:cubicBezTo>
                <a:lnTo>
                  <a:pt x="317772" y="344766"/>
                </a:lnTo>
                <a:cubicBezTo>
                  <a:pt x="314597" y="346883"/>
                  <a:pt x="311867" y="349909"/>
                  <a:pt x="308247" y="351116"/>
                </a:cubicBezTo>
                <a:lnTo>
                  <a:pt x="251097" y="370166"/>
                </a:lnTo>
                <a:lnTo>
                  <a:pt x="232047" y="376516"/>
                </a:lnTo>
                <a:cubicBezTo>
                  <a:pt x="228872" y="377574"/>
                  <a:pt x="225307" y="377835"/>
                  <a:pt x="222522" y="379691"/>
                </a:cubicBezTo>
                <a:cubicBezTo>
                  <a:pt x="219347" y="381808"/>
                  <a:pt x="216484" y="384491"/>
                  <a:pt x="212997" y="386041"/>
                </a:cubicBezTo>
                <a:cubicBezTo>
                  <a:pt x="178992" y="401154"/>
                  <a:pt x="205978" y="384370"/>
                  <a:pt x="184422" y="398741"/>
                </a:cubicBezTo>
                <a:cubicBezTo>
                  <a:pt x="178778" y="407208"/>
                  <a:pt x="177009" y="411209"/>
                  <a:pt x="168547" y="417791"/>
                </a:cubicBezTo>
                <a:cubicBezTo>
                  <a:pt x="162523" y="422476"/>
                  <a:pt x="149497" y="430491"/>
                  <a:pt x="149497" y="430491"/>
                </a:cubicBezTo>
                <a:cubicBezTo>
                  <a:pt x="148439" y="433666"/>
                  <a:pt x="146322" y="436669"/>
                  <a:pt x="146322" y="440016"/>
                </a:cubicBezTo>
                <a:cubicBezTo>
                  <a:pt x="146322" y="447996"/>
                  <a:pt x="152636" y="452645"/>
                  <a:pt x="155847" y="459066"/>
                </a:cubicBezTo>
                <a:cubicBezTo>
                  <a:pt x="157344" y="462059"/>
                  <a:pt x="157964" y="465416"/>
                  <a:pt x="159022" y="468591"/>
                </a:cubicBezTo>
                <a:cubicBezTo>
                  <a:pt x="157964" y="477058"/>
                  <a:pt x="159312" y="486194"/>
                  <a:pt x="155847" y="493991"/>
                </a:cubicBezTo>
                <a:cubicBezTo>
                  <a:pt x="154488" y="497049"/>
                  <a:pt x="149497" y="498224"/>
                  <a:pt x="146322" y="497166"/>
                </a:cubicBezTo>
                <a:cubicBezTo>
                  <a:pt x="134929" y="493368"/>
                  <a:pt x="125965" y="483159"/>
                  <a:pt x="117747" y="474941"/>
                </a:cubicBezTo>
                <a:cubicBezTo>
                  <a:pt x="98553" y="479739"/>
                  <a:pt x="109187" y="476736"/>
                  <a:pt x="85997" y="484466"/>
                </a:cubicBezTo>
                <a:cubicBezTo>
                  <a:pt x="82822" y="485524"/>
                  <a:pt x="79257" y="485785"/>
                  <a:pt x="76472" y="487641"/>
                </a:cubicBezTo>
                <a:lnTo>
                  <a:pt x="57422" y="500341"/>
                </a:lnTo>
                <a:cubicBezTo>
                  <a:pt x="53189" y="506691"/>
                  <a:pt x="47135" y="512151"/>
                  <a:pt x="44722" y="519391"/>
                </a:cubicBezTo>
                <a:cubicBezTo>
                  <a:pt x="42605" y="525741"/>
                  <a:pt x="43105" y="533708"/>
                  <a:pt x="38372" y="538441"/>
                </a:cubicBezTo>
                <a:cubicBezTo>
                  <a:pt x="35197" y="541616"/>
                  <a:pt x="31722" y="544517"/>
                  <a:pt x="28847" y="547966"/>
                </a:cubicBezTo>
                <a:cubicBezTo>
                  <a:pt x="26404" y="550897"/>
                  <a:pt x="25369" y="554978"/>
                  <a:pt x="22497" y="557491"/>
                </a:cubicBezTo>
                <a:cubicBezTo>
                  <a:pt x="16754" y="562517"/>
                  <a:pt x="3447" y="570191"/>
                  <a:pt x="3447" y="570191"/>
                </a:cubicBezTo>
                <a:cubicBezTo>
                  <a:pt x="2389" y="573366"/>
                  <a:pt x="-971" y="576609"/>
                  <a:pt x="272" y="579716"/>
                </a:cubicBezTo>
                <a:cubicBezTo>
                  <a:pt x="1689" y="583259"/>
                  <a:pt x="6866" y="583623"/>
                  <a:pt x="9797" y="586066"/>
                </a:cubicBezTo>
                <a:cubicBezTo>
                  <a:pt x="13246" y="588941"/>
                  <a:pt x="16147" y="592416"/>
                  <a:pt x="19322" y="595591"/>
                </a:cubicBezTo>
                <a:cubicBezTo>
                  <a:pt x="21439" y="606174"/>
                  <a:pt x="24598" y="616602"/>
                  <a:pt x="25672" y="627341"/>
                </a:cubicBezTo>
                <a:cubicBezTo>
                  <a:pt x="27879" y="649406"/>
                  <a:pt x="26843" y="654527"/>
                  <a:pt x="32022" y="671791"/>
                </a:cubicBezTo>
                <a:cubicBezTo>
                  <a:pt x="33945" y="678202"/>
                  <a:pt x="32803" y="687128"/>
                  <a:pt x="38372" y="690841"/>
                </a:cubicBezTo>
                <a:cubicBezTo>
                  <a:pt x="44722" y="695074"/>
                  <a:pt x="50182" y="701128"/>
                  <a:pt x="57422" y="703541"/>
                </a:cubicBezTo>
                <a:cubicBezTo>
                  <a:pt x="60597" y="704599"/>
                  <a:pt x="64021" y="705091"/>
                  <a:pt x="66947" y="706716"/>
                </a:cubicBezTo>
                <a:cubicBezTo>
                  <a:pt x="99699" y="724912"/>
                  <a:pt x="73969" y="715407"/>
                  <a:pt x="95522" y="722591"/>
                </a:cubicBezTo>
                <a:lnTo>
                  <a:pt x="108222" y="741641"/>
                </a:lnTo>
                <a:cubicBezTo>
                  <a:pt x="110339" y="744816"/>
                  <a:pt x="111874" y="748468"/>
                  <a:pt x="114572" y="751166"/>
                </a:cubicBezTo>
                <a:cubicBezTo>
                  <a:pt x="117747" y="754341"/>
                  <a:pt x="121222" y="757242"/>
                  <a:pt x="124097" y="760691"/>
                </a:cubicBezTo>
                <a:cubicBezTo>
                  <a:pt x="129889" y="767642"/>
                  <a:pt x="131336" y="774943"/>
                  <a:pt x="139972" y="779741"/>
                </a:cubicBezTo>
                <a:cubicBezTo>
                  <a:pt x="148757" y="784622"/>
                  <a:pt x="161919" y="786325"/>
                  <a:pt x="171722" y="789266"/>
                </a:cubicBezTo>
                <a:cubicBezTo>
                  <a:pt x="178133" y="791189"/>
                  <a:pt x="184422" y="793499"/>
                  <a:pt x="190772" y="795616"/>
                </a:cubicBezTo>
                <a:lnTo>
                  <a:pt x="200297" y="798791"/>
                </a:lnTo>
                <a:cubicBezTo>
                  <a:pt x="202414" y="795616"/>
                  <a:pt x="205097" y="792753"/>
                  <a:pt x="206647" y="789266"/>
                </a:cubicBezTo>
                <a:cubicBezTo>
                  <a:pt x="213255" y="774398"/>
                  <a:pt x="212852" y="769280"/>
                  <a:pt x="216172" y="754341"/>
                </a:cubicBezTo>
                <a:cubicBezTo>
                  <a:pt x="216196" y="754235"/>
                  <a:pt x="221007" y="733631"/>
                  <a:pt x="222522" y="732116"/>
                </a:cubicBezTo>
                <a:cubicBezTo>
                  <a:pt x="224889" y="729749"/>
                  <a:pt x="228872" y="729999"/>
                  <a:pt x="232047" y="728941"/>
                </a:cubicBezTo>
                <a:cubicBezTo>
                  <a:pt x="236280" y="722591"/>
                  <a:pt x="237507" y="712304"/>
                  <a:pt x="244747" y="709891"/>
                </a:cubicBezTo>
                <a:cubicBezTo>
                  <a:pt x="251097" y="707774"/>
                  <a:pt x="257233" y="704854"/>
                  <a:pt x="263797" y="703541"/>
                </a:cubicBezTo>
                <a:cubicBezTo>
                  <a:pt x="282954" y="699710"/>
                  <a:pt x="274552" y="702073"/>
                  <a:pt x="289197" y="697191"/>
                </a:cubicBezTo>
                <a:cubicBezTo>
                  <a:pt x="290255" y="694016"/>
                  <a:pt x="290747" y="690592"/>
                  <a:pt x="292372" y="687666"/>
                </a:cubicBezTo>
                <a:cubicBezTo>
                  <a:pt x="300804" y="672488"/>
                  <a:pt x="313513" y="656729"/>
                  <a:pt x="327297" y="646391"/>
                </a:cubicBezTo>
                <a:cubicBezTo>
                  <a:pt x="338228" y="638193"/>
                  <a:pt x="351450" y="629212"/>
                  <a:pt x="359047" y="617816"/>
                </a:cubicBezTo>
                <a:lnTo>
                  <a:pt x="378097" y="589241"/>
                </a:lnTo>
                <a:lnTo>
                  <a:pt x="384447" y="579716"/>
                </a:lnTo>
                <a:cubicBezTo>
                  <a:pt x="386564" y="576541"/>
                  <a:pt x="388099" y="572889"/>
                  <a:pt x="390797" y="570191"/>
                </a:cubicBezTo>
                <a:cubicBezTo>
                  <a:pt x="393972" y="567016"/>
                  <a:pt x="397447" y="564115"/>
                  <a:pt x="400322" y="560666"/>
                </a:cubicBezTo>
                <a:cubicBezTo>
                  <a:pt x="402765" y="557735"/>
                  <a:pt x="403974" y="553839"/>
                  <a:pt x="406672" y="551141"/>
                </a:cubicBezTo>
                <a:cubicBezTo>
                  <a:pt x="409370" y="548443"/>
                  <a:pt x="413345" y="547326"/>
                  <a:pt x="416197" y="544791"/>
                </a:cubicBezTo>
                <a:cubicBezTo>
                  <a:pt x="422909" y="538825"/>
                  <a:pt x="427775" y="530722"/>
                  <a:pt x="435247" y="525741"/>
                </a:cubicBezTo>
                <a:lnTo>
                  <a:pt x="454297" y="513041"/>
                </a:lnTo>
                <a:cubicBezTo>
                  <a:pt x="457472" y="510924"/>
                  <a:pt x="460202" y="507898"/>
                  <a:pt x="463822" y="506691"/>
                </a:cubicBezTo>
                <a:lnTo>
                  <a:pt x="473347" y="503516"/>
                </a:lnTo>
                <a:cubicBezTo>
                  <a:pt x="487105" y="504574"/>
                  <a:pt x="501289" y="503136"/>
                  <a:pt x="514622" y="506691"/>
                </a:cubicBezTo>
                <a:cubicBezTo>
                  <a:pt x="518309" y="507674"/>
                  <a:pt x="519422" y="512729"/>
                  <a:pt x="520972" y="516216"/>
                </a:cubicBezTo>
                <a:cubicBezTo>
                  <a:pt x="523690" y="522333"/>
                  <a:pt x="523609" y="529697"/>
                  <a:pt x="527322" y="535266"/>
                </a:cubicBezTo>
                <a:cubicBezTo>
                  <a:pt x="535528" y="547576"/>
                  <a:pt x="532465" y="541171"/>
                  <a:pt x="536847" y="554316"/>
                </a:cubicBezTo>
                <a:cubicBezTo>
                  <a:pt x="530497" y="556433"/>
                  <a:pt x="519914" y="554316"/>
                  <a:pt x="517797" y="560666"/>
                </a:cubicBezTo>
                <a:lnTo>
                  <a:pt x="511447" y="579716"/>
                </a:lnTo>
                <a:cubicBezTo>
                  <a:pt x="504461" y="649579"/>
                  <a:pt x="509693" y="589844"/>
                  <a:pt x="505097" y="716241"/>
                </a:cubicBezTo>
                <a:cubicBezTo>
                  <a:pt x="504250" y="739533"/>
                  <a:pt x="502980" y="762808"/>
                  <a:pt x="501922" y="786091"/>
                </a:cubicBezTo>
                <a:cubicBezTo>
                  <a:pt x="503735" y="795155"/>
                  <a:pt x="505582" y="805698"/>
                  <a:pt x="508272" y="814666"/>
                </a:cubicBezTo>
                <a:cubicBezTo>
                  <a:pt x="510195" y="821077"/>
                  <a:pt x="508272" y="831599"/>
                  <a:pt x="514622" y="833716"/>
                </a:cubicBezTo>
                <a:cubicBezTo>
                  <a:pt x="538563" y="841696"/>
                  <a:pt x="509053" y="830931"/>
                  <a:pt x="533672" y="843241"/>
                </a:cubicBezTo>
                <a:cubicBezTo>
                  <a:pt x="536665" y="844738"/>
                  <a:pt x="540271" y="844791"/>
                  <a:pt x="543197" y="846416"/>
                </a:cubicBezTo>
                <a:cubicBezTo>
                  <a:pt x="549868" y="850122"/>
                  <a:pt x="555007" y="856703"/>
                  <a:pt x="562247" y="859116"/>
                </a:cubicBezTo>
                <a:cubicBezTo>
                  <a:pt x="579012" y="864704"/>
                  <a:pt x="568987" y="860435"/>
                  <a:pt x="590822" y="874991"/>
                </a:cubicBezTo>
                <a:lnTo>
                  <a:pt x="600347" y="881341"/>
                </a:lnTo>
                <a:lnTo>
                  <a:pt x="613047" y="919441"/>
                </a:lnTo>
                <a:lnTo>
                  <a:pt x="616222" y="928966"/>
                </a:lnTo>
                <a:cubicBezTo>
                  <a:pt x="617280" y="932141"/>
                  <a:pt x="618585" y="935244"/>
                  <a:pt x="619397" y="938491"/>
                </a:cubicBezTo>
                <a:cubicBezTo>
                  <a:pt x="624133" y="957436"/>
                  <a:pt x="621855" y="946887"/>
                  <a:pt x="625747" y="970241"/>
                </a:cubicBezTo>
                <a:cubicBezTo>
                  <a:pt x="627658" y="1002726"/>
                  <a:pt x="624919" y="1012989"/>
                  <a:pt x="632097" y="1036916"/>
                </a:cubicBezTo>
                <a:cubicBezTo>
                  <a:pt x="634020" y="1043327"/>
                  <a:pt x="634734" y="1050397"/>
                  <a:pt x="638447" y="1055966"/>
                </a:cubicBezTo>
                <a:cubicBezTo>
                  <a:pt x="654213" y="1079615"/>
                  <a:pt x="633950" y="1050570"/>
                  <a:pt x="654322" y="1075016"/>
                </a:cubicBezTo>
                <a:cubicBezTo>
                  <a:pt x="656765" y="1077947"/>
                  <a:pt x="658555" y="1081366"/>
                  <a:pt x="660672" y="1084541"/>
                </a:cubicBezTo>
                <a:cubicBezTo>
                  <a:pt x="661730" y="1101474"/>
                  <a:pt x="663059" y="1118393"/>
                  <a:pt x="663847" y="1135341"/>
                </a:cubicBezTo>
                <a:cubicBezTo>
                  <a:pt x="665176" y="1163905"/>
                  <a:pt x="663243" y="1192722"/>
                  <a:pt x="667022" y="1221066"/>
                </a:cubicBezTo>
                <a:cubicBezTo>
                  <a:pt x="668375" y="1231213"/>
                  <a:pt x="680142" y="1230472"/>
                  <a:pt x="686072" y="1233766"/>
                </a:cubicBezTo>
                <a:cubicBezTo>
                  <a:pt x="692743" y="1237472"/>
                  <a:pt x="697882" y="1244053"/>
                  <a:pt x="705122" y="1246466"/>
                </a:cubicBezTo>
                <a:cubicBezTo>
                  <a:pt x="711472" y="1248583"/>
                  <a:pt x="718603" y="1249103"/>
                  <a:pt x="724172" y="1252816"/>
                </a:cubicBezTo>
                <a:cubicBezTo>
                  <a:pt x="736482" y="1261022"/>
                  <a:pt x="730077" y="1257959"/>
                  <a:pt x="743222" y="1262341"/>
                </a:cubicBezTo>
                <a:cubicBezTo>
                  <a:pt x="740047" y="1264458"/>
                  <a:pt x="737184" y="1267141"/>
                  <a:pt x="733697" y="1268691"/>
                </a:cubicBezTo>
                <a:cubicBezTo>
                  <a:pt x="727580" y="1271409"/>
                  <a:pt x="714647" y="1275041"/>
                  <a:pt x="714647" y="1275041"/>
                </a:cubicBezTo>
                <a:cubicBezTo>
                  <a:pt x="696449" y="1302338"/>
                  <a:pt x="720680" y="1270214"/>
                  <a:pt x="698772" y="1287741"/>
                </a:cubicBezTo>
                <a:cubicBezTo>
                  <a:pt x="695792" y="1290125"/>
                  <a:pt x="694539" y="1294091"/>
                  <a:pt x="692422" y="1297266"/>
                </a:cubicBezTo>
                <a:cubicBezTo>
                  <a:pt x="693480" y="1314199"/>
                  <a:pt x="694296" y="1331150"/>
                  <a:pt x="695597" y="1348066"/>
                </a:cubicBezTo>
                <a:cubicBezTo>
                  <a:pt x="696413" y="1358671"/>
                  <a:pt x="695409" y="1369726"/>
                  <a:pt x="698772" y="1379816"/>
                </a:cubicBezTo>
                <a:cubicBezTo>
                  <a:pt x="699979" y="1383436"/>
                  <a:pt x="705122" y="1384049"/>
                  <a:pt x="708297" y="1386166"/>
                </a:cubicBezTo>
                <a:cubicBezTo>
                  <a:pt x="728405" y="1385108"/>
                  <a:pt x="748550" y="1384597"/>
                  <a:pt x="768622" y="1382991"/>
                </a:cubicBezTo>
                <a:cubicBezTo>
                  <a:pt x="775039" y="1382478"/>
                  <a:pt x="781234" y="1379816"/>
                  <a:pt x="787672" y="1379816"/>
                </a:cubicBezTo>
                <a:cubicBezTo>
                  <a:pt x="792036" y="1379816"/>
                  <a:pt x="796112" y="1382044"/>
                  <a:pt x="800372" y="1382991"/>
                </a:cubicBezTo>
                <a:cubicBezTo>
                  <a:pt x="817086" y="1386705"/>
                  <a:pt x="819918" y="1386690"/>
                  <a:pt x="838472" y="1389341"/>
                </a:cubicBezTo>
                <a:cubicBezTo>
                  <a:pt x="843764" y="1388283"/>
                  <a:pt x="850087" y="1389479"/>
                  <a:pt x="854347" y="1386166"/>
                </a:cubicBezTo>
                <a:cubicBezTo>
                  <a:pt x="860371" y="1381481"/>
                  <a:pt x="862814" y="1373466"/>
                  <a:pt x="867047" y="1367116"/>
                </a:cubicBezTo>
                <a:cubicBezTo>
                  <a:pt x="877110" y="1352022"/>
                  <a:pt x="872190" y="1361211"/>
                  <a:pt x="879747" y="1338541"/>
                </a:cubicBezTo>
                <a:cubicBezTo>
                  <a:pt x="880805" y="1335366"/>
                  <a:pt x="881066" y="1331801"/>
                  <a:pt x="882922" y="1329016"/>
                </a:cubicBezTo>
                <a:cubicBezTo>
                  <a:pt x="885039" y="1325841"/>
                  <a:pt x="887565" y="1322904"/>
                  <a:pt x="889272" y="1319491"/>
                </a:cubicBezTo>
                <a:cubicBezTo>
                  <a:pt x="890769" y="1316498"/>
                  <a:pt x="890822" y="1312892"/>
                  <a:pt x="892447" y="1309966"/>
                </a:cubicBezTo>
                <a:cubicBezTo>
                  <a:pt x="896153" y="1303295"/>
                  <a:pt x="900914" y="1297266"/>
                  <a:pt x="905147" y="1290916"/>
                </a:cubicBezTo>
                <a:lnTo>
                  <a:pt x="911497" y="1281391"/>
                </a:lnTo>
                <a:cubicBezTo>
                  <a:pt x="913614" y="1278216"/>
                  <a:pt x="914227" y="1273073"/>
                  <a:pt x="917847" y="1271866"/>
                </a:cubicBezTo>
                <a:lnTo>
                  <a:pt x="927372" y="1268691"/>
                </a:lnTo>
                <a:cubicBezTo>
                  <a:pt x="947478" y="1272042"/>
                  <a:pt x="960538" y="1273178"/>
                  <a:pt x="978172" y="1278216"/>
                </a:cubicBezTo>
                <a:cubicBezTo>
                  <a:pt x="981390" y="1279135"/>
                  <a:pt x="984522" y="1280333"/>
                  <a:pt x="987697" y="1281391"/>
                </a:cubicBezTo>
                <a:cubicBezTo>
                  <a:pt x="989814" y="1287741"/>
                  <a:pt x="990334" y="1294872"/>
                  <a:pt x="994047" y="1300441"/>
                </a:cubicBezTo>
                <a:cubicBezTo>
                  <a:pt x="996164" y="1303616"/>
                  <a:pt x="998690" y="1306553"/>
                  <a:pt x="1000397" y="1309966"/>
                </a:cubicBezTo>
                <a:cubicBezTo>
                  <a:pt x="1001894" y="1312959"/>
                  <a:pt x="1001947" y="1316565"/>
                  <a:pt x="1003572" y="1319491"/>
                </a:cubicBezTo>
                <a:cubicBezTo>
                  <a:pt x="1007278" y="1326162"/>
                  <a:pt x="1013859" y="1331301"/>
                  <a:pt x="1016272" y="1338541"/>
                </a:cubicBezTo>
                <a:lnTo>
                  <a:pt x="1022622" y="1357591"/>
                </a:lnTo>
                <a:cubicBezTo>
                  <a:pt x="1023680" y="1360766"/>
                  <a:pt x="1023941" y="1364331"/>
                  <a:pt x="1025797" y="1367116"/>
                </a:cubicBezTo>
                <a:cubicBezTo>
                  <a:pt x="1027914" y="1370291"/>
                  <a:pt x="1030597" y="1373154"/>
                  <a:pt x="1032147" y="1376641"/>
                </a:cubicBezTo>
                <a:cubicBezTo>
                  <a:pt x="1034865" y="1382758"/>
                  <a:pt x="1034784" y="1390122"/>
                  <a:pt x="1038497" y="1395691"/>
                </a:cubicBezTo>
                <a:cubicBezTo>
                  <a:pt x="1040614" y="1398866"/>
                  <a:pt x="1043297" y="1401729"/>
                  <a:pt x="1044847" y="1405216"/>
                </a:cubicBezTo>
                <a:cubicBezTo>
                  <a:pt x="1047565" y="1411333"/>
                  <a:pt x="1047484" y="1418697"/>
                  <a:pt x="1051197" y="1424266"/>
                </a:cubicBezTo>
                <a:cubicBezTo>
                  <a:pt x="1055430" y="1430616"/>
                  <a:pt x="1061484" y="1436076"/>
                  <a:pt x="1063897" y="1443316"/>
                </a:cubicBezTo>
                <a:cubicBezTo>
                  <a:pt x="1064955" y="1446491"/>
                  <a:pt x="1064705" y="1450474"/>
                  <a:pt x="1067072" y="1452841"/>
                </a:cubicBezTo>
                <a:cubicBezTo>
                  <a:pt x="1069439" y="1455208"/>
                  <a:pt x="1073604" y="1454519"/>
                  <a:pt x="1076597" y="1456016"/>
                </a:cubicBezTo>
                <a:cubicBezTo>
                  <a:pt x="1080010" y="1457723"/>
                  <a:pt x="1082947" y="1460249"/>
                  <a:pt x="1086122" y="1462366"/>
                </a:cubicBezTo>
                <a:cubicBezTo>
                  <a:pt x="1093530" y="1461308"/>
                  <a:pt x="1100905" y="1459974"/>
                  <a:pt x="1108347" y="1459191"/>
                </a:cubicBezTo>
                <a:cubicBezTo>
                  <a:pt x="1121021" y="1457857"/>
                  <a:pt x="1133781" y="1457423"/>
                  <a:pt x="1146447" y="1456016"/>
                </a:cubicBezTo>
                <a:cubicBezTo>
                  <a:pt x="1155534" y="1455006"/>
                  <a:pt x="1168923" y="1452448"/>
                  <a:pt x="1178197" y="1449666"/>
                </a:cubicBezTo>
                <a:cubicBezTo>
                  <a:pt x="1184608" y="1447743"/>
                  <a:pt x="1191678" y="1447029"/>
                  <a:pt x="1197247" y="1443316"/>
                </a:cubicBezTo>
                <a:lnTo>
                  <a:pt x="1206772" y="1436966"/>
                </a:lnTo>
                <a:cubicBezTo>
                  <a:pt x="1208889" y="1433791"/>
                  <a:pt x="1210424" y="1430139"/>
                  <a:pt x="1213122" y="1427441"/>
                </a:cubicBezTo>
                <a:cubicBezTo>
                  <a:pt x="1224279" y="1416284"/>
                  <a:pt x="1227880" y="1421839"/>
                  <a:pt x="1244872" y="1424266"/>
                </a:cubicBezTo>
                <a:cubicBezTo>
                  <a:pt x="1252189" y="1423047"/>
                  <a:pt x="1265631" y="1421824"/>
                  <a:pt x="1273447" y="1417916"/>
                </a:cubicBezTo>
                <a:cubicBezTo>
                  <a:pt x="1287062" y="1411109"/>
                  <a:pt x="1279858" y="1411872"/>
                  <a:pt x="1292497" y="1402041"/>
                </a:cubicBezTo>
                <a:cubicBezTo>
                  <a:pt x="1298521" y="1397356"/>
                  <a:pt x="1304307" y="1391754"/>
                  <a:pt x="1311547" y="1389341"/>
                </a:cubicBezTo>
                <a:lnTo>
                  <a:pt x="1340122" y="1379816"/>
                </a:lnTo>
                <a:cubicBezTo>
                  <a:pt x="1343297" y="1378758"/>
                  <a:pt x="1346400" y="1377453"/>
                  <a:pt x="1349647" y="1376641"/>
                </a:cubicBezTo>
                <a:cubicBezTo>
                  <a:pt x="1358762" y="1374362"/>
                  <a:pt x="1373667" y="1370981"/>
                  <a:pt x="1381397" y="1367116"/>
                </a:cubicBezTo>
                <a:cubicBezTo>
                  <a:pt x="1385630" y="1364999"/>
                  <a:pt x="1389665" y="1362428"/>
                  <a:pt x="1394097" y="1360766"/>
                </a:cubicBezTo>
                <a:cubicBezTo>
                  <a:pt x="1398183" y="1359234"/>
                  <a:pt x="1402601" y="1358790"/>
                  <a:pt x="1406797" y="1357591"/>
                </a:cubicBezTo>
                <a:cubicBezTo>
                  <a:pt x="1410015" y="1356672"/>
                  <a:pt x="1413104" y="1355335"/>
                  <a:pt x="1416322" y="1354416"/>
                </a:cubicBezTo>
                <a:cubicBezTo>
                  <a:pt x="1444229" y="1346443"/>
                  <a:pt x="1415709" y="1355679"/>
                  <a:pt x="1438547" y="1348066"/>
                </a:cubicBezTo>
                <a:cubicBezTo>
                  <a:pt x="1447014" y="1349124"/>
                  <a:pt x="1456025" y="1348072"/>
                  <a:pt x="1463947" y="1351241"/>
                </a:cubicBezTo>
                <a:cubicBezTo>
                  <a:pt x="1467490" y="1352658"/>
                  <a:pt x="1467599" y="1358068"/>
                  <a:pt x="1470297" y="1360766"/>
                </a:cubicBezTo>
                <a:cubicBezTo>
                  <a:pt x="1476452" y="1366921"/>
                  <a:pt x="1481600" y="1367709"/>
                  <a:pt x="1489347" y="1370291"/>
                </a:cubicBezTo>
                <a:cubicBezTo>
                  <a:pt x="1506112" y="1364703"/>
                  <a:pt x="1497016" y="1369901"/>
                  <a:pt x="1511572" y="1348066"/>
                </a:cubicBezTo>
                <a:cubicBezTo>
                  <a:pt x="1513689" y="1344891"/>
                  <a:pt x="1516715" y="1342161"/>
                  <a:pt x="1517922" y="1338541"/>
                </a:cubicBezTo>
                <a:lnTo>
                  <a:pt x="1524272" y="1319491"/>
                </a:lnTo>
                <a:cubicBezTo>
                  <a:pt x="1516160" y="1295156"/>
                  <a:pt x="1524828" y="1323660"/>
                  <a:pt x="1517922" y="1271866"/>
                </a:cubicBezTo>
                <a:cubicBezTo>
                  <a:pt x="1517480" y="1268549"/>
                  <a:pt x="1515805" y="1265516"/>
                  <a:pt x="1514747" y="1262341"/>
                </a:cubicBezTo>
                <a:cubicBezTo>
                  <a:pt x="1515805" y="1255991"/>
                  <a:pt x="1513900" y="1248318"/>
                  <a:pt x="1517922" y="1243291"/>
                </a:cubicBezTo>
                <a:cubicBezTo>
                  <a:pt x="1520013" y="1240678"/>
                  <a:pt x="1524454" y="1244969"/>
                  <a:pt x="1527447" y="1246466"/>
                </a:cubicBezTo>
                <a:cubicBezTo>
                  <a:pt x="1530860" y="1248173"/>
                  <a:pt x="1533270" y="1251891"/>
                  <a:pt x="1536972" y="1252816"/>
                </a:cubicBezTo>
                <a:cubicBezTo>
                  <a:pt x="1546269" y="1255140"/>
                  <a:pt x="1556047" y="1254724"/>
                  <a:pt x="1565547" y="1255991"/>
                </a:cubicBezTo>
                <a:cubicBezTo>
                  <a:pt x="1571928" y="1256842"/>
                  <a:pt x="1578247" y="1258108"/>
                  <a:pt x="1584597" y="1259166"/>
                </a:cubicBezTo>
                <a:cubicBezTo>
                  <a:pt x="1590947" y="1258108"/>
                  <a:pt x="1597402" y="1257552"/>
                  <a:pt x="1603647" y="1255991"/>
                </a:cubicBezTo>
                <a:cubicBezTo>
                  <a:pt x="1610141" y="1254368"/>
                  <a:pt x="1616347" y="1251758"/>
                  <a:pt x="1622697" y="1249641"/>
                </a:cubicBezTo>
                <a:lnTo>
                  <a:pt x="1641747" y="1243291"/>
                </a:lnTo>
                <a:lnTo>
                  <a:pt x="1651272" y="1240116"/>
                </a:lnTo>
                <a:cubicBezTo>
                  <a:pt x="1654447" y="1239058"/>
                  <a:pt x="1658012" y="1238797"/>
                  <a:pt x="1660797" y="1236941"/>
                </a:cubicBezTo>
                <a:lnTo>
                  <a:pt x="1689372" y="1217891"/>
                </a:lnTo>
                <a:lnTo>
                  <a:pt x="1698897" y="1211541"/>
                </a:lnTo>
                <a:cubicBezTo>
                  <a:pt x="1702072" y="1209424"/>
                  <a:pt x="1705009" y="1206898"/>
                  <a:pt x="1708422" y="1205191"/>
                </a:cubicBezTo>
                <a:cubicBezTo>
                  <a:pt x="1712655" y="1203074"/>
                  <a:pt x="1717271" y="1201592"/>
                  <a:pt x="1721122" y="1198841"/>
                </a:cubicBezTo>
                <a:cubicBezTo>
                  <a:pt x="1724776" y="1196231"/>
                  <a:pt x="1726911" y="1191807"/>
                  <a:pt x="1730647" y="1189316"/>
                </a:cubicBezTo>
                <a:cubicBezTo>
                  <a:pt x="1733432" y="1187460"/>
                  <a:pt x="1737179" y="1187638"/>
                  <a:pt x="1740172" y="1186141"/>
                </a:cubicBezTo>
                <a:cubicBezTo>
                  <a:pt x="1744037" y="1184209"/>
                  <a:pt x="1760599" y="1171884"/>
                  <a:pt x="1762397" y="1170266"/>
                </a:cubicBezTo>
                <a:cubicBezTo>
                  <a:pt x="1769072" y="1164259"/>
                  <a:pt x="1772928" y="1154056"/>
                  <a:pt x="1781447" y="1151216"/>
                </a:cubicBezTo>
                <a:lnTo>
                  <a:pt x="1790972" y="1148041"/>
                </a:lnTo>
                <a:cubicBezTo>
                  <a:pt x="1794147" y="1144866"/>
                  <a:pt x="1796953" y="1141273"/>
                  <a:pt x="1800497" y="1138516"/>
                </a:cubicBezTo>
                <a:cubicBezTo>
                  <a:pt x="1806521" y="1133831"/>
                  <a:pt x="1813197" y="1130049"/>
                  <a:pt x="1819547" y="1125816"/>
                </a:cubicBezTo>
                <a:cubicBezTo>
                  <a:pt x="1822722" y="1123699"/>
                  <a:pt x="1826374" y="1122164"/>
                  <a:pt x="1829072" y="1119466"/>
                </a:cubicBezTo>
                <a:cubicBezTo>
                  <a:pt x="1832247" y="1116291"/>
                  <a:pt x="1835722" y="1113390"/>
                  <a:pt x="1838597" y="1109941"/>
                </a:cubicBezTo>
                <a:cubicBezTo>
                  <a:pt x="1841040" y="1107010"/>
                  <a:pt x="1841967" y="1102800"/>
                  <a:pt x="1844947" y="1100416"/>
                </a:cubicBezTo>
                <a:cubicBezTo>
                  <a:pt x="1847560" y="1098325"/>
                  <a:pt x="1851297" y="1098299"/>
                  <a:pt x="1854472" y="1097241"/>
                </a:cubicBezTo>
                <a:cubicBezTo>
                  <a:pt x="1869393" y="1082320"/>
                  <a:pt x="1860261" y="1090207"/>
                  <a:pt x="1883047" y="1075016"/>
                </a:cubicBezTo>
                <a:lnTo>
                  <a:pt x="1892572" y="1068666"/>
                </a:lnTo>
                <a:cubicBezTo>
                  <a:pt x="1910770" y="1041369"/>
                  <a:pt x="1888952" y="1075906"/>
                  <a:pt x="1902097" y="1049616"/>
                </a:cubicBezTo>
                <a:cubicBezTo>
                  <a:pt x="1908947" y="1035916"/>
                  <a:pt x="1908430" y="1044931"/>
                  <a:pt x="1911622" y="1030566"/>
                </a:cubicBezTo>
                <a:cubicBezTo>
                  <a:pt x="1913019" y="1024282"/>
                  <a:pt x="1913448" y="1017811"/>
                  <a:pt x="1914797" y="1011516"/>
                </a:cubicBezTo>
                <a:cubicBezTo>
                  <a:pt x="1916626" y="1002982"/>
                  <a:pt x="1919030" y="994583"/>
                  <a:pt x="1921147" y="986116"/>
                </a:cubicBezTo>
                <a:cubicBezTo>
                  <a:pt x="1922205" y="981883"/>
                  <a:pt x="1923705" y="977736"/>
                  <a:pt x="1924322" y="973416"/>
                </a:cubicBezTo>
                <a:cubicBezTo>
                  <a:pt x="1925380" y="966008"/>
                  <a:pt x="1926330" y="958583"/>
                  <a:pt x="1927497" y="951191"/>
                </a:cubicBezTo>
                <a:cubicBezTo>
                  <a:pt x="1929578" y="938008"/>
                  <a:pt x="1935222" y="907063"/>
                  <a:pt x="1937022" y="890866"/>
                </a:cubicBezTo>
                <a:cubicBezTo>
                  <a:pt x="1939782" y="866024"/>
                  <a:pt x="1938321" y="860268"/>
                  <a:pt x="1943372" y="840066"/>
                </a:cubicBezTo>
                <a:cubicBezTo>
                  <a:pt x="1944184" y="836819"/>
                  <a:pt x="1943824" y="832486"/>
                  <a:pt x="1946547" y="830541"/>
                </a:cubicBezTo>
                <a:cubicBezTo>
                  <a:pt x="1951994" y="826650"/>
                  <a:pt x="1959247" y="826308"/>
                  <a:pt x="1965597" y="824191"/>
                </a:cubicBezTo>
                <a:lnTo>
                  <a:pt x="1994172" y="814666"/>
                </a:lnTo>
                <a:cubicBezTo>
                  <a:pt x="1997347" y="813608"/>
                  <a:pt x="2000450" y="812303"/>
                  <a:pt x="2003697" y="811491"/>
                </a:cubicBezTo>
                <a:lnTo>
                  <a:pt x="2016397" y="808316"/>
                </a:lnTo>
                <a:cubicBezTo>
                  <a:pt x="2015339" y="805141"/>
                  <a:pt x="2013222" y="802138"/>
                  <a:pt x="2013222" y="798791"/>
                </a:cubicBezTo>
                <a:cubicBezTo>
                  <a:pt x="2013222" y="796756"/>
                  <a:pt x="2018075" y="779560"/>
                  <a:pt x="2019572" y="776566"/>
                </a:cubicBezTo>
                <a:cubicBezTo>
                  <a:pt x="2021279" y="773153"/>
                  <a:pt x="2024372" y="770528"/>
                  <a:pt x="2025922" y="767041"/>
                </a:cubicBezTo>
                <a:cubicBezTo>
                  <a:pt x="2028640" y="760924"/>
                  <a:pt x="2032272" y="747991"/>
                  <a:pt x="2032272" y="747991"/>
                </a:cubicBezTo>
                <a:lnTo>
                  <a:pt x="2019572" y="709891"/>
                </a:lnTo>
                <a:lnTo>
                  <a:pt x="2016397" y="700366"/>
                </a:lnTo>
                <a:lnTo>
                  <a:pt x="2013222" y="690841"/>
                </a:lnTo>
                <a:cubicBezTo>
                  <a:pt x="2017227" y="658799"/>
                  <a:pt x="2013699" y="673536"/>
                  <a:pt x="2022747" y="646391"/>
                </a:cubicBezTo>
                <a:lnTo>
                  <a:pt x="2025922" y="636866"/>
                </a:lnTo>
                <a:cubicBezTo>
                  <a:pt x="2024229" y="631786"/>
                  <a:pt x="2023382" y="620779"/>
                  <a:pt x="2013222" y="624166"/>
                </a:cubicBezTo>
                <a:cubicBezTo>
                  <a:pt x="1987860" y="632620"/>
                  <a:pt x="2001084" y="635433"/>
                  <a:pt x="1984647" y="646391"/>
                </a:cubicBezTo>
                <a:cubicBezTo>
                  <a:pt x="1981862" y="648247"/>
                  <a:pt x="1978048" y="647941"/>
                  <a:pt x="1975122" y="649566"/>
                </a:cubicBezTo>
                <a:cubicBezTo>
                  <a:pt x="1968451" y="653272"/>
                  <a:pt x="1963312" y="659853"/>
                  <a:pt x="1956072" y="662266"/>
                </a:cubicBezTo>
                <a:cubicBezTo>
                  <a:pt x="1942927" y="666648"/>
                  <a:pt x="1949332" y="663585"/>
                  <a:pt x="1937022" y="671791"/>
                </a:cubicBezTo>
                <a:cubicBezTo>
                  <a:pt x="1938080" y="674966"/>
                  <a:pt x="1940197" y="677969"/>
                  <a:pt x="1940197" y="681316"/>
                </a:cubicBezTo>
                <a:cubicBezTo>
                  <a:pt x="1940197" y="691197"/>
                  <a:pt x="1939279" y="705535"/>
                  <a:pt x="1930672" y="713066"/>
                </a:cubicBezTo>
                <a:cubicBezTo>
                  <a:pt x="1924929" y="718092"/>
                  <a:pt x="1917018" y="720370"/>
                  <a:pt x="1911622" y="725766"/>
                </a:cubicBezTo>
                <a:cubicBezTo>
                  <a:pt x="1908447" y="728941"/>
                  <a:pt x="1905641" y="732534"/>
                  <a:pt x="1902097" y="735291"/>
                </a:cubicBezTo>
                <a:cubicBezTo>
                  <a:pt x="1896073" y="739976"/>
                  <a:pt x="1883047" y="747991"/>
                  <a:pt x="1883047" y="747991"/>
                </a:cubicBezTo>
                <a:cubicBezTo>
                  <a:pt x="1880930" y="751166"/>
                  <a:pt x="1878200" y="754009"/>
                  <a:pt x="1876697" y="757516"/>
                </a:cubicBezTo>
                <a:cubicBezTo>
                  <a:pt x="1874978" y="761527"/>
                  <a:pt x="1876874" y="767422"/>
                  <a:pt x="1873522" y="770216"/>
                </a:cubicBezTo>
                <a:cubicBezTo>
                  <a:pt x="1869376" y="773671"/>
                  <a:pt x="1862882" y="772082"/>
                  <a:pt x="1857647" y="773391"/>
                </a:cubicBezTo>
                <a:cubicBezTo>
                  <a:pt x="1854400" y="774203"/>
                  <a:pt x="1851115" y="775069"/>
                  <a:pt x="1848122" y="776566"/>
                </a:cubicBezTo>
                <a:cubicBezTo>
                  <a:pt x="1836298" y="782478"/>
                  <a:pt x="1839605" y="783664"/>
                  <a:pt x="1829072" y="792441"/>
                </a:cubicBezTo>
                <a:cubicBezTo>
                  <a:pt x="1826141" y="794884"/>
                  <a:pt x="1822383" y="796238"/>
                  <a:pt x="1819547" y="798791"/>
                </a:cubicBezTo>
                <a:cubicBezTo>
                  <a:pt x="1790616" y="824829"/>
                  <a:pt x="1808648" y="817241"/>
                  <a:pt x="1787797" y="824191"/>
                </a:cubicBezTo>
                <a:cubicBezTo>
                  <a:pt x="1769599" y="851488"/>
                  <a:pt x="1793830" y="819364"/>
                  <a:pt x="1771922" y="836891"/>
                </a:cubicBezTo>
                <a:cubicBezTo>
                  <a:pt x="1768942" y="839275"/>
                  <a:pt x="1768808" y="844394"/>
                  <a:pt x="1765572" y="846416"/>
                </a:cubicBezTo>
                <a:cubicBezTo>
                  <a:pt x="1759896" y="849964"/>
                  <a:pt x="1752509" y="849773"/>
                  <a:pt x="1746522" y="852766"/>
                </a:cubicBezTo>
                <a:cubicBezTo>
                  <a:pt x="1733384" y="859335"/>
                  <a:pt x="1730465" y="861543"/>
                  <a:pt x="1714772" y="865466"/>
                </a:cubicBezTo>
                <a:cubicBezTo>
                  <a:pt x="1706305" y="867583"/>
                  <a:pt x="1697930" y="870104"/>
                  <a:pt x="1689372" y="871816"/>
                </a:cubicBezTo>
                <a:cubicBezTo>
                  <a:pt x="1678789" y="873933"/>
                  <a:pt x="1667861" y="874753"/>
                  <a:pt x="1657622" y="878166"/>
                </a:cubicBezTo>
                <a:cubicBezTo>
                  <a:pt x="1619129" y="890997"/>
                  <a:pt x="1658001" y="879140"/>
                  <a:pt x="1619522" y="887691"/>
                </a:cubicBezTo>
                <a:cubicBezTo>
                  <a:pt x="1616255" y="888417"/>
                  <a:pt x="1613279" y="890210"/>
                  <a:pt x="1609997" y="890866"/>
                </a:cubicBezTo>
                <a:cubicBezTo>
                  <a:pt x="1583251" y="896215"/>
                  <a:pt x="1548635" y="895998"/>
                  <a:pt x="1524272" y="897216"/>
                </a:cubicBezTo>
                <a:cubicBezTo>
                  <a:pt x="1507339" y="896158"/>
                  <a:pt x="1489987" y="897927"/>
                  <a:pt x="1473472" y="894041"/>
                </a:cubicBezTo>
                <a:cubicBezTo>
                  <a:pt x="1470214" y="893274"/>
                  <a:pt x="1471178" y="887745"/>
                  <a:pt x="1470297" y="884516"/>
                </a:cubicBezTo>
                <a:cubicBezTo>
                  <a:pt x="1468001" y="876096"/>
                  <a:pt x="1466707" y="867395"/>
                  <a:pt x="1463947" y="859116"/>
                </a:cubicBezTo>
                <a:cubicBezTo>
                  <a:pt x="1462889" y="855941"/>
                  <a:pt x="1462397" y="852517"/>
                  <a:pt x="1460772" y="849591"/>
                </a:cubicBezTo>
                <a:cubicBezTo>
                  <a:pt x="1457066" y="842920"/>
                  <a:pt x="1455476" y="832392"/>
                  <a:pt x="1448072" y="830541"/>
                </a:cubicBezTo>
                <a:lnTo>
                  <a:pt x="1422672" y="824191"/>
                </a:lnTo>
                <a:cubicBezTo>
                  <a:pt x="1419497" y="821016"/>
                  <a:pt x="1415328" y="818591"/>
                  <a:pt x="1413147" y="814666"/>
                </a:cubicBezTo>
                <a:cubicBezTo>
                  <a:pt x="1409896" y="808815"/>
                  <a:pt x="1408914" y="801966"/>
                  <a:pt x="1406797" y="795616"/>
                </a:cubicBezTo>
                <a:lnTo>
                  <a:pt x="1403622" y="786091"/>
                </a:lnTo>
                <a:cubicBezTo>
                  <a:pt x="1399629" y="774113"/>
                  <a:pt x="1398664" y="768433"/>
                  <a:pt x="1387747" y="757516"/>
                </a:cubicBezTo>
                <a:cubicBezTo>
                  <a:pt x="1381999" y="751768"/>
                  <a:pt x="1369370" y="736649"/>
                  <a:pt x="1359172" y="732116"/>
                </a:cubicBezTo>
                <a:cubicBezTo>
                  <a:pt x="1351042" y="728503"/>
                  <a:pt x="1333754" y="723496"/>
                  <a:pt x="1324247" y="722591"/>
                </a:cubicBezTo>
                <a:cubicBezTo>
                  <a:pt x="1307357" y="720982"/>
                  <a:pt x="1290359" y="720769"/>
                  <a:pt x="1273447" y="719416"/>
                </a:cubicBezTo>
                <a:cubicBezTo>
                  <a:pt x="1255259" y="717961"/>
                  <a:pt x="1240441" y="715608"/>
                  <a:pt x="1222647" y="713066"/>
                </a:cubicBezTo>
                <a:cubicBezTo>
                  <a:pt x="1182430" y="714124"/>
                  <a:pt x="1142228" y="716241"/>
                  <a:pt x="1101997" y="716241"/>
                </a:cubicBezTo>
                <a:cubicBezTo>
                  <a:pt x="1083974" y="716241"/>
                  <a:pt x="1063891" y="721611"/>
                  <a:pt x="1048022" y="713066"/>
                </a:cubicBezTo>
                <a:cubicBezTo>
                  <a:pt x="1041302" y="709448"/>
                  <a:pt x="1058309" y="701256"/>
                  <a:pt x="1060722" y="694016"/>
                </a:cubicBezTo>
                <a:cubicBezTo>
                  <a:pt x="1061780" y="690841"/>
                  <a:pt x="1061806" y="687104"/>
                  <a:pt x="1063897" y="684491"/>
                </a:cubicBezTo>
                <a:cubicBezTo>
                  <a:pt x="1066281" y="681511"/>
                  <a:pt x="1070247" y="680258"/>
                  <a:pt x="1073422" y="678141"/>
                </a:cubicBezTo>
                <a:cubicBezTo>
                  <a:pt x="1096113" y="644104"/>
                  <a:pt x="1060776" y="695761"/>
                  <a:pt x="1089297" y="659091"/>
                </a:cubicBezTo>
                <a:cubicBezTo>
                  <a:pt x="1093982" y="653067"/>
                  <a:pt x="1097764" y="646391"/>
                  <a:pt x="1101997" y="640041"/>
                </a:cubicBezTo>
                <a:cubicBezTo>
                  <a:pt x="1104114" y="636866"/>
                  <a:pt x="1107140" y="634136"/>
                  <a:pt x="1108347" y="630516"/>
                </a:cubicBezTo>
                <a:lnTo>
                  <a:pt x="1114697" y="611466"/>
                </a:lnTo>
                <a:cubicBezTo>
                  <a:pt x="1113639" y="602999"/>
                  <a:pt x="1113767" y="594298"/>
                  <a:pt x="1111522" y="586066"/>
                </a:cubicBezTo>
                <a:cubicBezTo>
                  <a:pt x="1110518" y="582385"/>
                  <a:pt x="1106879" y="579954"/>
                  <a:pt x="1105172" y="576541"/>
                </a:cubicBezTo>
                <a:cubicBezTo>
                  <a:pt x="1103675" y="573548"/>
                  <a:pt x="1103494" y="570009"/>
                  <a:pt x="1101997" y="567016"/>
                </a:cubicBezTo>
                <a:cubicBezTo>
                  <a:pt x="1100290" y="563603"/>
                  <a:pt x="1097354" y="560904"/>
                  <a:pt x="1095647" y="557491"/>
                </a:cubicBezTo>
                <a:cubicBezTo>
                  <a:pt x="1089857" y="545911"/>
                  <a:pt x="1094788" y="538927"/>
                  <a:pt x="1079772" y="528916"/>
                </a:cubicBezTo>
                <a:cubicBezTo>
                  <a:pt x="1071305" y="523272"/>
                  <a:pt x="1067304" y="521503"/>
                  <a:pt x="1060722" y="513041"/>
                </a:cubicBezTo>
                <a:cubicBezTo>
                  <a:pt x="1056037" y="507017"/>
                  <a:pt x="1052255" y="500341"/>
                  <a:pt x="1048022" y="493991"/>
                </a:cubicBezTo>
                <a:cubicBezTo>
                  <a:pt x="1045905" y="490816"/>
                  <a:pt x="1044847" y="486583"/>
                  <a:pt x="1041672" y="484466"/>
                </a:cubicBezTo>
                <a:lnTo>
                  <a:pt x="1032147" y="478116"/>
                </a:lnTo>
                <a:cubicBezTo>
                  <a:pt x="1024739" y="467003"/>
                  <a:pt x="1022622" y="461183"/>
                  <a:pt x="1006747" y="455891"/>
                </a:cubicBezTo>
                <a:cubicBezTo>
                  <a:pt x="1003572" y="454833"/>
                  <a:pt x="1000148" y="454341"/>
                  <a:pt x="997222" y="452716"/>
                </a:cubicBezTo>
                <a:cubicBezTo>
                  <a:pt x="990551" y="449010"/>
                  <a:pt x="984522" y="444249"/>
                  <a:pt x="978172" y="440016"/>
                </a:cubicBezTo>
                <a:lnTo>
                  <a:pt x="968647" y="433666"/>
                </a:lnTo>
                <a:cubicBezTo>
                  <a:pt x="960474" y="421407"/>
                  <a:pt x="962539" y="426818"/>
                  <a:pt x="959122" y="411441"/>
                </a:cubicBezTo>
                <a:cubicBezTo>
                  <a:pt x="957168" y="402649"/>
                  <a:pt x="957548" y="392402"/>
                  <a:pt x="949597" y="386041"/>
                </a:cubicBezTo>
                <a:cubicBezTo>
                  <a:pt x="946984" y="383950"/>
                  <a:pt x="943365" y="383465"/>
                  <a:pt x="940072" y="382866"/>
                </a:cubicBezTo>
                <a:cubicBezTo>
                  <a:pt x="931677" y="381340"/>
                  <a:pt x="923139" y="380749"/>
                  <a:pt x="914672" y="379691"/>
                </a:cubicBezTo>
                <a:cubicBezTo>
                  <a:pt x="911497" y="375458"/>
                  <a:pt x="908223" y="371297"/>
                  <a:pt x="905147" y="366991"/>
                </a:cubicBezTo>
                <a:cubicBezTo>
                  <a:pt x="902929" y="363886"/>
                  <a:pt x="901495" y="360164"/>
                  <a:pt x="898797" y="357466"/>
                </a:cubicBezTo>
                <a:cubicBezTo>
                  <a:pt x="896099" y="354768"/>
                  <a:pt x="892377" y="353334"/>
                  <a:pt x="889272" y="351116"/>
                </a:cubicBezTo>
                <a:cubicBezTo>
                  <a:pt x="884966" y="348040"/>
                  <a:pt x="880878" y="344667"/>
                  <a:pt x="876572" y="341591"/>
                </a:cubicBezTo>
                <a:cubicBezTo>
                  <a:pt x="866288" y="334245"/>
                  <a:pt x="866242" y="336180"/>
                  <a:pt x="857522" y="325716"/>
                </a:cubicBezTo>
                <a:cubicBezTo>
                  <a:pt x="846148" y="312067"/>
                  <a:pt x="855157" y="320985"/>
                  <a:pt x="847997" y="306666"/>
                </a:cubicBezTo>
                <a:cubicBezTo>
                  <a:pt x="846290" y="303253"/>
                  <a:pt x="843354" y="300554"/>
                  <a:pt x="841647" y="297141"/>
                </a:cubicBezTo>
                <a:cubicBezTo>
                  <a:pt x="840150" y="294148"/>
                  <a:pt x="840097" y="290542"/>
                  <a:pt x="838472" y="287616"/>
                </a:cubicBezTo>
                <a:cubicBezTo>
                  <a:pt x="834766" y="280945"/>
                  <a:pt x="830005" y="274916"/>
                  <a:pt x="825772" y="268566"/>
                </a:cubicBezTo>
                <a:cubicBezTo>
                  <a:pt x="823655" y="265391"/>
                  <a:pt x="822120" y="261739"/>
                  <a:pt x="819422" y="259041"/>
                </a:cubicBezTo>
                <a:lnTo>
                  <a:pt x="800372" y="239991"/>
                </a:lnTo>
                <a:cubicBezTo>
                  <a:pt x="797197" y="236816"/>
                  <a:pt x="795107" y="231886"/>
                  <a:pt x="790847" y="230466"/>
                </a:cubicBezTo>
                <a:cubicBezTo>
                  <a:pt x="787672" y="229408"/>
                  <a:pt x="784248" y="228916"/>
                  <a:pt x="781322" y="227291"/>
                </a:cubicBezTo>
                <a:cubicBezTo>
                  <a:pt x="774651" y="223585"/>
                  <a:pt x="762272" y="214591"/>
                  <a:pt x="762272" y="214591"/>
                </a:cubicBezTo>
                <a:cubicBezTo>
                  <a:pt x="760155" y="208241"/>
                  <a:pt x="751159" y="193954"/>
                  <a:pt x="759097" y="186016"/>
                </a:cubicBezTo>
                <a:cubicBezTo>
                  <a:pt x="761464" y="183649"/>
                  <a:pt x="765447" y="183899"/>
                  <a:pt x="768622" y="182841"/>
                </a:cubicBezTo>
                <a:cubicBezTo>
                  <a:pt x="766505" y="176491"/>
                  <a:pt x="765985" y="169360"/>
                  <a:pt x="762272" y="163791"/>
                </a:cubicBezTo>
                <a:cubicBezTo>
                  <a:pt x="754885" y="152710"/>
                  <a:pt x="750377" y="143251"/>
                  <a:pt x="740047" y="135216"/>
                </a:cubicBezTo>
                <a:cubicBezTo>
                  <a:pt x="734023" y="130531"/>
                  <a:pt x="728237" y="124929"/>
                  <a:pt x="720997" y="122516"/>
                </a:cubicBezTo>
                <a:lnTo>
                  <a:pt x="701947" y="116166"/>
                </a:lnTo>
                <a:lnTo>
                  <a:pt x="692422" y="112991"/>
                </a:lnTo>
                <a:cubicBezTo>
                  <a:pt x="689247" y="109816"/>
                  <a:pt x="686346" y="106341"/>
                  <a:pt x="682897" y="103466"/>
                </a:cubicBezTo>
                <a:cubicBezTo>
                  <a:pt x="679966" y="101023"/>
                  <a:pt x="675756" y="100096"/>
                  <a:pt x="673372" y="97116"/>
                </a:cubicBezTo>
                <a:cubicBezTo>
                  <a:pt x="660538" y="81074"/>
                  <a:pt x="681690" y="93679"/>
                  <a:pt x="663847" y="78066"/>
                </a:cubicBezTo>
                <a:cubicBezTo>
                  <a:pt x="658104" y="73040"/>
                  <a:pt x="651147" y="69599"/>
                  <a:pt x="644797" y="65366"/>
                </a:cubicBezTo>
                <a:lnTo>
                  <a:pt x="635272" y="59016"/>
                </a:lnTo>
                <a:cubicBezTo>
                  <a:pt x="632097" y="56899"/>
                  <a:pt x="629367" y="53873"/>
                  <a:pt x="625747" y="52666"/>
                </a:cubicBezTo>
                <a:cubicBezTo>
                  <a:pt x="622572" y="51608"/>
                  <a:pt x="619148" y="51116"/>
                  <a:pt x="616222" y="49491"/>
                </a:cubicBezTo>
                <a:cubicBezTo>
                  <a:pt x="609551" y="45785"/>
                  <a:pt x="603522" y="41024"/>
                  <a:pt x="597172" y="36791"/>
                </a:cubicBezTo>
                <a:cubicBezTo>
                  <a:pt x="593997" y="34674"/>
                  <a:pt x="591267" y="31648"/>
                  <a:pt x="587647" y="30441"/>
                </a:cubicBezTo>
                <a:cubicBezTo>
                  <a:pt x="584472" y="29383"/>
                  <a:pt x="581048" y="28891"/>
                  <a:pt x="578122" y="27266"/>
                </a:cubicBezTo>
                <a:cubicBezTo>
                  <a:pt x="571451" y="23560"/>
                  <a:pt x="559072" y="14566"/>
                  <a:pt x="559072" y="14566"/>
                </a:cubicBezTo>
                <a:cubicBezTo>
                  <a:pt x="551409" y="3072"/>
                  <a:pt x="547430" y="-3426"/>
                  <a:pt x="543197" y="1866"/>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41" name="Google Shape;1741;p76"/>
          <p:cNvSpPr/>
          <p:nvPr/>
        </p:nvSpPr>
        <p:spPr>
          <a:xfrm rot="380412">
            <a:off x="7879462" y="3892747"/>
            <a:ext cx="479200" cy="708565"/>
          </a:xfrm>
          <a:custGeom>
            <a:avLst/>
            <a:gdLst/>
            <a:ahLst/>
            <a:cxnLst/>
            <a:rect l="l" t="t" r="r" b="b"/>
            <a:pathLst>
              <a:path w="682823" h="1009650" extrusionOk="0">
                <a:moveTo>
                  <a:pt x="28773" y="314325"/>
                </a:moveTo>
                <a:cubicBezTo>
                  <a:pt x="27715" y="331258"/>
                  <a:pt x="27374" y="348252"/>
                  <a:pt x="25598" y="365125"/>
                </a:cubicBezTo>
                <a:cubicBezTo>
                  <a:pt x="25248" y="368453"/>
                  <a:pt x="24514" y="372037"/>
                  <a:pt x="22423" y="374650"/>
                </a:cubicBezTo>
                <a:cubicBezTo>
                  <a:pt x="20039" y="377630"/>
                  <a:pt x="16073" y="378883"/>
                  <a:pt x="12898" y="381000"/>
                </a:cubicBezTo>
                <a:cubicBezTo>
                  <a:pt x="8536" y="387543"/>
                  <a:pt x="-6686" y="399516"/>
                  <a:pt x="3373" y="409575"/>
                </a:cubicBezTo>
                <a:cubicBezTo>
                  <a:pt x="8769" y="414971"/>
                  <a:pt x="22423" y="422275"/>
                  <a:pt x="22423" y="422275"/>
                </a:cubicBezTo>
                <a:cubicBezTo>
                  <a:pt x="21365" y="425450"/>
                  <a:pt x="19248" y="428453"/>
                  <a:pt x="19248" y="431800"/>
                </a:cubicBezTo>
                <a:cubicBezTo>
                  <a:pt x="19248" y="444500"/>
                  <a:pt x="23481" y="440267"/>
                  <a:pt x="31948" y="444500"/>
                </a:cubicBezTo>
                <a:cubicBezTo>
                  <a:pt x="35361" y="446207"/>
                  <a:pt x="38298" y="448733"/>
                  <a:pt x="41473" y="450850"/>
                </a:cubicBezTo>
                <a:cubicBezTo>
                  <a:pt x="50557" y="478102"/>
                  <a:pt x="36647" y="434723"/>
                  <a:pt x="47823" y="479425"/>
                </a:cubicBezTo>
                <a:cubicBezTo>
                  <a:pt x="49446" y="485919"/>
                  <a:pt x="50460" y="492906"/>
                  <a:pt x="54173" y="498475"/>
                </a:cubicBezTo>
                <a:lnTo>
                  <a:pt x="66873" y="517525"/>
                </a:lnTo>
                <a:cubicBezTo>
                  <a:pt x="68990" y="520700"/>
                  <a:pt x="70525" y="524352"/>
                  <a:pt x="73223" y="527050"/>
                </a:cubicBezTo>
                <a:cubicBezTo>
                  <a:pt x="76398" y="530225"/>
                  <a:pt x="79873" y="533126"/>
                  <a:pt x="82748" y="536575"/>
                </a:cubicBezTo>
                <a:cubicBezTo>
                  <a:pt x="104850" y="563097"/>
                  <a:pt x="70796" y="527798"/>
                  <a:pt x="98623" y="555625"/>
                </a:cubicBezTo>
                <a:cubicBezTo>
                  <a:pt x="101205" y="563372"/>
                  <a:pt x="101993" y="568520"/>
                  <a:pt x="108148" y="574675"/>
                </a:cubicBezTo>
                <a:cubicBezTo>
                  <a:pt x="110846" y="577373"/>
                  <a:pt x="114498" y="578908"/>
                  <a:pt x="117673" y="581025"/>
                </a:cubicBezTo>
                <a:lnTo>
                  <a:pt x="136723" y="609600"/>
                </a:lnTo>
                <a:lnTo>
                  <a:pt x="143073" y="619125"/>
                </a:lnTo>
                <a:cubicBezTo>
                  <a:pt x="142015" y="622300"/>
                  <a:pt x="138273" y="625724"/>
                  <a:pt x="139898" y="628650"/>
                </a:cubicBezTo>
                <a:cubicBezTo>
                  <a:pt x="144259" y="636500"/>
                  <a:pt x="152598" y="641350"/>
                  <a:pt x="158948" y="647700"/>
                </a:cubicBezTo>
                <a:cubicBezTo>
                  <a:pt x="186775" y="675527"/>
                  <a:pt x="152721" y="640228"/>
                  <a:pt x="174823" y="666750"/>
                </a:cubicBezTo>
                <a:cubicBezTo>
                  <a:pt x="195195" y="691196"/>
                  <a:pt x="174932" y="662151"/>
                  <a:pt x="190698" y="685800"/>
                </a:cubicBezTo>
                <a:cubicBezTo>
                  <a:pt x="194318" y="740104"/>
                  <a:pt x="188842" y="718331"/>
                  <a:pt x="200223" y="752475"/>
                </a:cubicBezTo>
                <a:cubicBezTo>
                  <a:pt x="201281" y="755650"/>
                  <a:pt x="201542" y="759215"/>
                  <a:pt x="203398" y="762000"/>
                </a:cubicBezTo>
                <a:lnTo>
                  <a:pt x="216098" y="781050"/>
                </a:lnTo>
                <a:cubicBezTo>
                  <a:pt x="218215" y="784225"/>
                  <a:pt x="221241" y="786955"/>
                  <a:pt x="222448" y="790575"/>
                </a:cubicBezTo>
                <a:cubicBezTo>
                  <a:pt x="223506" y="793750"/>
                  <a:pt x="223998" y="797174"/>
                  <a:pt x="225623" y="800100"/>
                </a:cubicBezTo>
                <a:cubicBezTo>
                  <a:pt x="229329" y="806771"/>
                  <a:pt x="235910" y="811910"/>
                  <a:pt x="238323" y="819150"/>
                </a:cubicBezTo>
                <a:cubicBezTo>
                  <a:pt x="240440" y="825500"/>
                  <a:pt x="239940" y="833467"/>
                  <a:pt x="244673" y="838200"/>
                </a:cubicBezTo>
                <a:cubicBezTo>
                  <a:pt x="251023" y="844550"/>
                  <a:pt x="258742" y="849778"/>
                  <a:pt x="263723" y="857250"/>
                </a:cubicBezTo>
                <a:cubicBezTo>
                  <a:pt x="267956" y="863600"/>
                  <a:pt x="271027" y="870904"/>
                  <a:pt x="276423" y="876300"/>
                </a:cubicBezTo>
                <a:cubicBezTo>
                  <a:pt x="282773" y="882650"/>
                  <a:pt x="290492" y="887878"/>
                  <a:pt x="295473" y="895350"/>
                </a:cubicBezTo>
                <a:cubicBezTo>
                  <a:pt x="318164" y="929387"/>
                  <a:pt x="282827" y="877730"/>
                  <a:pt x="311348" y="914400"/>
                </a:cubicBezTo>
                <a:cubicBezTo>
                  <a:pt x="316033" y="920424"/>
                  <a:pt x="319815" y="927100"/>
                  <a:pt x="324048" y="933450"/>
                </a:cubicBezTo>
                <a:cubicBezTo>
                  <a:pt x="326165" y="936625"/>
                  <a:pt x="327700" y="940277"/>
                  <a:pt x="330398" y="942975"/>
                </a:cubicBezTo>
                <a:cubicBezTo>
                  <a:pt x="333573" y="946150"/>
                  <a:pt x="337048" y="949051"/>
                  <a:pt x="339923" y="952500"/>
                </a:cubicBezTo>
                <a:cubicBezTo>
                  <a:pt x="350970" y="965757"/>
                  <a:pt x="340161" y="959988"/>
                  <a:pt x="355798" y="965200"/>
                </a:cubicBezTo>
                <a:cubicBezTo>
                  <a:pt x="356856" y="962025"/>
                  <a:pt x="358656" y="959007"/>
                  <a:pt x="358973" y="955675"/>
                </a:cubicBezTo>
                <a:cubicBezTo>
                  <a:pt x="360782" y="936682"/>
                  <a:pt x="356363" y="916706"/>
                  <a:pt x="362148" y="898525"/>
                </a:cubicBezTo>
                <a:cubicBezTo>
                  <a:pt x="364462" y="891253"/>
                  <a:pt x="381198" y="885825"/>
                  <a:pt x="381198" y="885825"/>
                </a:cubicBezTo>
                <a:cubicBezTo>
                  <a:pt x="381308" y="885852"/>
                  <a:pt x="401905" y="890657"/>
                  <a:pt x="403423" y="892175"/>
                </a:cubicBezTo>
                <a:cubicBezTo>
                  <a:pt x="405790" y="894542"/>
                  <a:pt x="405540" y="898525"/>
                  <a:pt x="406598" y="901700"/>
                </a:cubicBezTo>
                <a:cubicBezTo>
                  <a:pt x="405540" y="904875"/>
                  <a:pt x="405514" y="908612"/>
                  <a:pt x="403423" y="911225"/>
                </a:cubicBezTo>
                <a:cubicBezTo>
                  <a:pt x="397498" y="918632"/>
                  <a:pt x="384704" y="915433"/>
                  <a:pt x="397073" y="930275"/>
                </a:cubicBezTo>
                <a:cubicBezTo>
                  <a:pt x="400103" y="933911"/>
                  <a:pt x="405664" y="934277"/>
                  <a:pt x="409773" y="936625"/>
                </a:cubicBezTo>
                <a:cubicBezTo>
                  <a:pt x="430905" y="948700"/>
                  <a:pt x="405087" y="938238"/>
                  <a:pt x="438348" y="949325"/>
                </a:cubicBezTo>
                <a:lnTo>
                  <a:pt x="447873" y="952500"/>
                </a:lnTo>
                <a:cubicBezTo>
                  <a:pt x="448931" y="958850"/>
                  <a:pt x="450138" y="965177"/>
                  <a:pt x="451048" y="971550"/>
                </a:cubicBezTo>
                <a:cubicBezTo>
                  <a:pt x="452255" y="979997"/>
                  <a:pt x="451978" y="988718"/>
                  <a:pt x="454223" y="996950"/>
                </a:cubicBezTo>
                <a:cubicBezTo>
                  <a:pt x="455227" y="1000631"/>
                  <a:pt x="457160" y="1004768"/>
                  <a:pt x="460573" y="1006475"/>
                </a:cubicBezTo>
                <a:cubicBezTo>
                  <a:pt x="466331" y="1009354"/>
                  <a:pt x="473273" y="1008592"/>
                  <a:pt x="479623" y="1009650"/>
                </a:cubicBezTo>
                <a:cubicBezTo>
                  <a:pt x="479733" y="1009623"/>
                  <a:pt x="500330" y="1004818"/>
                  <a:pt x="501848" y="1003300"/>
                </a:cubicBezTo>
                <a:cubicBezTo>
                  <a:pt x="504215" y="1000933"/>
                  <a:pt x="503965" y="996950"/>
                  <a:pt x="505023" y="993775"/>
                </a:cubicBezTo>
                <a:cubicBezTo>
                  <a:pt x="504005" y="985634"/>
                  <a:pt x="498398" y="965612"/>
                  <a:pt x="505023" y="955675"/>
                </a:cubicBezTo>
                <a:cubicBezTo>
                  <a:pt x="507140" y="952500"/>
                  <a:pt x="511061" y="950875"/>
                  <a:pt x="514548" y="949325"/>
                </a:cubicBezTo>
                <a:lnTo>
                  <a:pt x="543123" y="939800"/>
                </a:lnTo>
                <a:lnTo>
                  <a:pt x="552648" y="936625"/>
                </a:lnTo>
                <a:lnTo>
                  <a:pt x="562173" y="933450"/>
                </a:lnTo>
                <a:cubicBezTo>
                  <a:pt x="580119" y="906531"/>
                  <a:pt x="566072" y="931111"/>
                  <a:pt x="571698" y="863600"/>
                </a:cubicBezTo>
                <a:cubicBezTo>
                  <a:pt x="572146" y="858222"/>
                  <a:pt x="573986" y="853048"/>
                  <a:pt x="574873" y="847725"/>
                </a:cubicBezTo>
                <a:cubicBezTo>
                  <a:pt x="576103" y="840343"/>
                  <a:pt x="574701" y="832193"/>
                  <a:pt x="578048" y="825500"/>
                </a:cubicBezTo>
                <a:cubicBezTo>
                  <a:pt x="579545" y="822507"/>
                  <a:pt x="584580" y="823822"/>
                  <a:pt x="587573" y="822325"/>
                </a:cubicBezTo>
                <a:cubicBezTo>
                  <a:pt x="590986" y="820618"/>
                  <a:pt x="593611" y="817525"/>
                  <a:pt x="597098" y="815975"/>
                </a:cubicBezTo>
                <a:cubicBezTo>
                  <a:pt x="603215" y="813257"/>
                  <a:pt x="609798" y="811742"/>
                  <a:pt x="616148" y="809625"/>
                </a:cubicBezTo>
                <a:cubicBezTo>
                  <a:pt x="619323" y="808567"/>
                  <a:pt x="622888" y="808306"/>
                  <a:pt x="625673" y="806450"/>
                </a:cubicBezTo>
                <a:cubicBezTo>
                  <a:pt x="628848" y="804333"/>
                  <a:pt x="631711" y="801650"/>
                  <a:pt x="635198" y="800100"/>
                </a:cubicBezTo>
                <a:cubicBezTo>
                  <a:pt x="641315" y="797382"/>
                  <a:pt x="654248" y="793750"/>
                  <a:pt x="654248" y="793750"/>
                </a:cubicBezTo>
                <a:cubicBezTo>
                  <a:pt x="656365" y="790575"/>
                  <a:pt x="657900" y="786923"/>
                  <a:pt x="660598" y="784225"/>
                </a:cubicBezTo>
                <a:cubicBezTo>
                  <a:pt x="663296" y="781527"/>
                  <a:pt x="668101" y="781111"/>
                  <a:pt x="670123" y="777875"/>
                </a:cubicBezTo>
                <a:cubicBezTo>
                  <a:pt x="673671" y="772199"/>
                  <a:pt x="676473" y="758825"/>
                  <a:pt x="676473" y="758825"/>
                </a:cubicBezTo>
                <a:cubicBezTo>
                  <a:pt x="677531" y="750358"/>
                  <a:pt x="679648" y="741958"/>
                  <a:pt x="679648" y="733425"/>
                </a:cubicBezTo>
                <a:cubicBezTo>
                  <a:pt x="679648" y="730078"/>
                  <a:pt x="678329" y="726685"/>
                  <a:pt x="676473" y="723900"/>
                </a:cubicBezTo>
                <a:cubicBezTo>
                  <a:pt x="671584" y="716566"/>
                  <a:pt x="664451" y="712711"/>
                  <a:pt x="657423" y="708025"/>
                </a:cubicBezTo>
                <a:cubicBezTo>
                  <a:pt x="639225" y="680728"/>
                  <a:pt x="661043" y="715265"/>
                  <a:pt x="647898" y="688975"/>
                </a:cubicBezTo>
                <a:cubicBezTo>
                  <a:pt x="646191" y="685562"/>
                  <a:pt x="643098" y="682937"/>
                  <a:pt x="641548" y="679450"/>
                </a:cubicBezTo>
                <a:cubicBezTo>
                  <a:pt x="638830" y="673333"/>
                  <a:pt x="637315" y="666750"/>
                  <a:pt x="635198" y="660400"/>
                </a:cubicBezTo>
                <a:cubicBezTo>
                  <a:pt x="634140" y="657225"/>
                  <a:pt x="633520" y="653868"/>
                  <a:pt x="632023" y="650875"/>
                </a:cubicBezTo>
                <a:cubicBezTo>
                  <a:pt x="623966" y="634762"/>
                  <a:pt x="628298" y="642113"/>
                  <a:pt x="619323" y="628650"/>
                </a:cubicBezTo>
                <a:cubicBezTo>
                  <a:pt x="611664" y="598015"/>
                  <a:pt x="614685" y="611808"/>
                  <a:pt x="609798" y="587375"/>
                </a:cubicBezTo>
                <a:cubicBezTo>
                  <a:pt x="611915" y="584200"/>
                  <a:pt x="614598" y="581337"/>
                  <a:pt x="616148" y="577850"/>
                </a:cubicBezTo>
                <a:cubicBezTo>
                  <a:pt x="622184" y="564269"/>
                  <a:pt x="621979" y="559030"/>
                  <a:pt x="625673" y="546100"/>
                </a:cubicBezTo>
                <a:cubicBezTo>
                  <a:pt x="626592" y="542882"/>
                  <a:pt x="627929" y="539793"/>
                  <a:pt x="628848" y="536575"/>
                </a:cubicBezTo>
                <a:cubicBezTo>
                  <a:pt x="630047" y="532379"/>
                  <a:pt x="630824" y="528071"/>
                  <a:pt x="632023" y="523875"/>
                </a:cubicBezTo>
                <a:cubicBezTo>
                  <a:pt x="632942" y="520657"/>
                  <a:pt x="633880" y="517426"/>
                  <a:pt x="635198" y="514350"/>
                </a:cubicBezTo>
                <a:cubicBezTo>
                  <a:pt x="639678" y="503897"/>
                  <a:pt x="642432" y="502435"/>
                  <a:pt x="644723" y="492125"/>
                </a:cubicBezTo>
                <a:cubicBezTo>
                  <a:pt x="648568" y="474824"/>
                  <a:pt x="648488" y="458606"/>
                  <a:pt x="654248" y="441325"/>
                </a:cubicBezTo>
                <a:lnTo>
                  <a:pt x="660598" y="422275"/>
                </a:lnTo>
                <a:cubicBezTo>
                  <a:pt x="661656" y="419100"/>
                  <a:pt x="662276" y="415743"/>
                  <a:pt x="663773" y="412750"/>
                </a:cubicBezTo>
                <a:cubicBezTo>
                  <a:pt x="665890" y="408517"/>
                  <a:pt x="668461" y="404482"/>
                  <a:pt x="670123" y="400050"/>
                </a:cubicBezTo>
                <a:cubicBezTo>
                  <a:pt x="671655" y="395964"/>
                  <a:pt x="672044" y="391530"/>
                  <a:pt x="673298" y="387350"/>
                </a:cubicBezTo>
                <a:cubicBezTo>
                  <a:pt x="675221" y="380939"/>
                  <a:pt x="677531" y="374650"/>
                  <a:pt x="679648" y="368300"/>
                </a:cubicBezTo>
                <a:lnTo>
                  <a:pt x="682823" y="358775"/>
                </a:lnTo>
                <a:cubicBezTo>
                  <a:pt x="681765" y="354542"/>
                  <a:pt x="681813" y="349864"/>
                  <a:pt x="679648" y="346075"/>
                </a:cubicBezTo>
                <a:cubicBezTo>
                  <a:pt x="677420" y="342176"/>
                  <a:pt x="673859" y="339041"/>
                  <a:pt x="670123" y="336550"/>
                </a:cubicBezTo>
                <a:cubicBezTo>
                  <a:pt x="667338" y="334694"/>
                  <a:pt x="663906" y="333884"/>
                  <a:pt x="660598" y="333375"/>
                </a:cubicBezTo>
                <a:cubicBezTo>
                  <a:pt x="650086" y="331758"/>
                  <a:pt x="639431" y="331258"/>
                  <a:pt x="628848" y="330200"/>
                </a:cubicBezTo>
                <a:cubicBezTo>
                  <a:pt x="601021" y="302373"/>
                  <a:pt x="636320" y="336427"/>
                  <a:pt x="609798" y="314325"/>
                </a:cubicBezTo>
                <a:cubicBezTo>
                  <a:pt x="606349" y="311450"/>
                  <a:pt x="603817" y="307557"/>
                  <a:pt x="600273" y="304800"/>
                </a:cubicBezTo>
                <a:cubicBezTo>
                  <a:pt x="594249" y="300115"/>
                  <a:pt x="587573" y="296333"/>
                  <a:pt x="581223" y="292100"/>
                </a:cubicBezTo>
                <a:lnTo>
                  <a:pt x="571698" y="285750"/>
                </a:lnTo>
                <a:cubicBezTo>
                  <a:pt x="554765" y="260350"/>
                  <a:pt x="576990" y="291042"/>
                  <a:pt x="555823" y="269875"/>
                </a:cubicBezTo>
                <a:cubicBezTo>
                  <a:pt x="553125" y="267177"/>
                  <a:pt x="552008" y="263202"/>
                  <a:pt x="549473" y="260350"/>
                </a:cubicBezTo>
                <a:cubicBezTo>
                  <a:pt x="543507" y="253638"/>
                  <a:pt x="535404" y="248772"/>
                  <a:pt x="530423" y="241300"/>
                </a:cubicBezTo>
                <a:cubicBezTo>
                  <a:pt x="521956" y="228600"/>
                  <a:pt x="527248" y="233892"/>
                  <a:pt x="514548" y="225425"/>
                </a:cubicBezTo>
                <a:cubicBezTo>
                  <a:pt x="513490" y="222250"/>
                  <a:pt x="512998" y="218826"/>
                  <a:pt x="511373" y="215900"/>
                </a:cubicBezTo>
                <a:cubicBezTo>
                  <a:pt x="507667" y="209229"/>
                  <a:pt x="501086" y="204090"/>
                  <a:pt x="498673" y="196850"/>
                </a:cubicBezTo>
                <a:cubicBezTo>
                  <a:pt x="487094" y="162112"/>
                  <a:pt x="505561" y="214729"/>
                  <a:pt x="489148" y="177800"/>
                </a:cubicBezTo>
                <a:cubicBezTo>
                  <a:pt x="486430" y="171683"/>
                  <a:pt x="487531" y="163483"/>
                  <a:pt x="482798" y="158750"/>
                </a:cubicBezTo>
                <a:cubicBezTo>
                  <a:pt x="479623" y="155575"/>
                  <a:pt x="476030" y="152769"/>
                  <a:pt x="473273" y="149225"/>
                </a:cubicBezTo>
                <a:cubicBezTo>
                  <a:pt x="460230" y="132456"/>
                  <a:pt x="464706" y="132031"/>
                  <a:pt x="451048" y="120650"/>
                </a:cubicBezTo>
                <a:cubicBezTo>
                  <a:pt x="448117" y="118207"/>
                  <a:pt x="444698" y="116417"/>
                  <a:pt x="441523" y="114300"/>
                </a:cubicBezTo>
                <a:cubicBezTo>
                  <a:pt x="435279" y="104934"/>
                  <a:pt x="434815" y="102890"/>
                  <a:pt x="425648" y="95250"/>
                </a:cubicBezTo>
                <a:cubicBezTo>
                  <a:pt x="422717" y="92807"/>
                  <a:pt x="419298" y="91017"/>
                  <a:pt x="416123" y="88900"/>
                </a:cubicBezTo>
                <a:cubicBezTo>
                  <a:pt x="405540" y="73025"/>
                  <a:pt x="412948" y="81492"/>
                  <a:pt x="390723" y="66675"/>
                </a:cubicBezTo>
                <a:cubicBezTo>
                  <a:pt x="387548" y="64558"/>
                  <a:pt x="384818" y="61532"/>
                  <a:pt x="381198" y="60325"/>
                </a:cubicBezTo>
                <a:cubicBezTo>
                  <a:pt x="378023" y="59267"/>
                  <a:pt x="374599" y="58775"/>
                  <a:pt x="371673" y="57150"/>
                </a:cubicBezTo>
                <a:cubicBezTo>
                  <a:pt x="338921" y="38954"/>
                  <a:pt x="364651" y="48459"/>
                  <a:pt x="343098" y="41275"/>
                </a:cubicBezTo>
                <a:cubicBezTo>
                  <a:pt x="339923" y="38100"/>
                  <a:pt x="336448" y="35199"/>
                  <a:pt x="333573" y="31750"/>
                </a:cubicBezTo>
                <a:cubicBezTo>
                  <a:pt x="331130" y="28819"/>
                  <a:pt x="329921" y="24923"/>
                  <a:pt x="327223" y="22225"/>
                </a:cubicBezTo>
                <a:cubicBezTo>
                  <a:pt x="324525" y="19527"/>
                  <a:pt x="320873" y="17992"/>
                  <a:pt x="317698" y="15875"/>
                </a:cubicBezTo>
                <a:cubicBezTo>
                  <a:pt x="314876" y="11642"/>
                  <a:pt x="308879" y="0"/>
                  <a:pt x="301823" y="0"/>
                </a:cubicBezTo>
                <a:cubicBezTo>
                  <a:pt x="298007" y="0"/>
                  <a:pt x="295711" y="4643"/>
                  <a:pt x="292298" y="6350"/>
                </a:cubicBezTo>
                <a:cubicBezTo>
                  <a:pt x="289305" y="7847"/>
                  <a:pt x="285991" y="8606"/>
                  <a:pt x="282773" y="9525"/>
                </a:cubicBezTo>
                <a:cubicBezTo>
                  <a:pt x="249184" y="19122"/>
                  <a:pt x="296294" y="3960"/>
                  <a:pt x="251023" y="19050"/>
                </a:cubicBezTo>
                <a:lnTo>
                  <a:pt x="241498" y="22225"/>
                </a:lnTo>
                <a:cubicBezTo>
                  <a:pt x="238323" y="23283"/>
                  <a:pt x="234758" y="23544"/>
                  <a:pt x="231973" y="25400"/>
                </a:cubicBezTo>
                <a:cubicBezTo>
                  <a:pt x="219663" y="33606"/>
                  <a:pt x="226068" y="30543"/>
                  <a:pt x="212923" y="34925"/>
                </a:cubicBezTo>
                <a:cubicBezTo>
                  <a:pt x="208690" y="41275"/>
                  <a:pt x="205619" y="48579"/>
                  <a:pt x="200223" y="53975"/>
                </a:cubicBezTo>
                <a:cubicBezTo>
                  <a:pt x="197048" y="57150"/>
                  <a:pt x="193455" y="59956"/>
                  <a:pt x="190698" y="63500"/>
                </a:cubicBezTo>
                <a:cubicBezTo>
                  <a:pt x="170752" y="89144"/>
                  <a:pt x="186912" y="76607"/>
                  <a:pt x="168473" y="88900"/>
                </a:cubicBezTo>
                <a:cubicBezTo>
                  <a:pt x="158897" y="136780"/>
                  <a:pt x="171091" y="77120"/>
                  <a:pt x="162123" y="117475"/>
                </a:cubicBezTo>
                <a:cubicBezTo>
                  <a:pt x="160952" y="122743"/>
                  <a:pt x="160368" y="128144"/>
                  <a:pt x="158948" y="133350"/>
                </a:cubicBezTo>
                <a:cubicBezTo>
                  <a:pt x="157187" y="139808"/>
                  <a:pt x="154715" y="146050"/>
                  <a:pt x="152598" y="152400"/>
                </a:cubicBezTo>
                <a:cubicBezTo>
                  <a:pt x="151540" y="155575"/>
                  <a:pt x="151279" y="159140"/>
                  <a:pt x="149423" y="161925"/>
                </a:cubicBezTo>
                <a:cubicBezTo>
                  <a:pt x="147306" y="165100"/>
                  <a:pt x="144623" y="167963"/>
                  <a:pt x="143073" y="171450"/>
                </a:cubicBezTo>
                <a:cubicBezTo>
                  <a:pt x="140355" y="177567"/>
                  <a:pt x="140436" y="184931"/>
                  <a:pt x="136723" y="190500"/>
                </a:cubicBezTo>
                <a:cubicBezTo>
                  <a:pt x="134606" y="193675"/>
                  <a:pt x="131923" y="196538"/>
                  <a:pt x="130373" y="200025"/>
                </a:cubicBezTo>
                <a:cubicBezTo>
                  <a:pt x="127655" y="206142"/>
                  <a:pt x="126140" y="212725"/>
                  <a:pt x="124023" y="219075"/>
                </a:cubicBezTo>
                <a:lnTo>
                  <a:pt x="117673" y="238125"/>
                </a:lnTo>
                <a:cubicBezTo>
                  <a:pt x="115091" y="245872"/>
                  <a:pt x="114303" y="251020"/>
                  <a:pt x="108148" y="257175"/>
                </a:cubicBezTo>
                <a:cubicBezTo>
                  <a:pt x="105450" y="259873"/>
                  <a:pt x="101798" y="261408"/>
                  <a:pt x="98623" y="263525"/>
                </a:cubicBezTo>
                <a:cubicBezTo>
                  <a:pt x="93937" y="270553"/>
                  <a:pt x="90082" y="277686"/>
                  <a:pt x="82748" y="282575"/>
                </a:cubicBezTo>
                <a:cubicBezTo>
                  <a:pt x="79963" y="284431"/>
                  <a:pt x="76149" y="284125"/>
                  <a:pt x="73223" y="285750"/>
                </a:cubicBezTo>
                <a:cubicBezTo>
                  <a:pt x="66552" y="289456"/>
                  <a:pt x="61413" y="296037"/>
                  <a:pt x="54173" y="298450"/>
                </a:cubicBezTo>
                <a:cubicBezTo>
                  <a:pt x="41028" y="302832"/>
                  <a:pt x="47433" y="299769"/>
                  <a:pt x="35123" y="307975"/>
                </a:cubicBezTo>
                <a:cubicBezTo>
                  <a:pt x="21811" y="327943"/>
                  <a:pt x="34549" y="306523"/>
                  <a:pt x="22423" y="342900"/>
                </a:cubicBezTo>
                <a:lnTo>
                  <a:pt x="28773" y="314325"/>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42" name="Google Shape;1742;p76"/>
          <p:cNvSpPr/>
          <p:nvPr/>
        </p:nvSpPr>
        <p:spPr>
          <a:xfrm rot="380412">
            <a:off x="9521758" y="4330556"/>
            <a:ext cx="949307" cy="866315"/>
          </a:xfrm>
          <a:custGeom>
            <a:avLst/>
            <a:gdLst/>
            <a:ahLst/>
            <a:cxnLst/>
            <a:rect l="l" t="t" r="r" b="b"/>
            <a:pathLst>
              <a:path w="1352689" h="1234432" extrusionOk="0">
                <a:moveTo>
                  <a:pt x="546166" y="2532"/>
                </a:moveTo>
                <a:cubicBezTo>
                  <a:pt x="553574" y="13645"/>
                  <a:pt x="552899" y="59642"/>
                  <a:pt x="555691" y="88257"/>
                </a:cubicBezTo>
                <a:cubicBezTo>
                  <a:pt x="566586" y="199928"/>
                  <a:pt x="550503" y="60432"/>
                  <a:pt x="562041" y="183507"/>
                </a:cubicBezTo>
                <a:cubicBezTo>
                  <a:pt x="563634" y="200498"/>
                  <a:pt x="565586" y="217474"/>
                  <a:pt x="568391" y="234307"/>
                </a:cubicBezTo>
                <a:cubicBezTo>
                  <a:pt x="569449" y="240657"/>
                  <a:pt x="570303" y="247044"/>
                  <a:pt x="571566" y="253357"/>
                </a:cubicBezTo>
                <a:cubicBezTo>
                  <a:pt x="577274" y="281899"/>
                  <a:pt x="572371" y="248661"/>
                  <a:pt x="577916" y="281932"/>
                </a:cubicBezTo>
                <a:cubicBezTo>
                  <a:pt x="579146" y="289314"/>
                  <a:pt x="579924" y="296765"/>
                  <a:pt x="581091" y="304157"/>
                </a:cubicBezTo>
                <a:cubicBezTo>
                  <a:pt x="583099" y="316875"/>
                  <a:pt x="585324" y="329557"/>
                  <a:pt x="587441" y="342257"/>
                </a:cubicBezTo>
                <a:cubicBezTo>
                  <a:pt x="588499" y="348607"/>
                  <a:pt x="589975" y="354901"/>
                  <a:pt x="590616" y="361307"/>
                </a:cubicBezTo>
                <a:lnTo>
                  <a:pt x="593791" y="393057"/>
                </a:lnTo>
                <a:cubicBezTo>
                  <a:pt x="596966" y="390940"/>
                  <a:pt x="600618" y="389405"/>
                  <a:pt x="603316" y="386707"/>
                </a:cubicBezTo>
                <a:cubicBezTo>
                  <a:pt x="606014" y="384009"/>
                  <a:pt x="605924" y="377930"/>
                  <a:pt x="609666" y="377182"/>
                </a:cubicBezTo>
                <a:cubicBezTo>
                  <a:pt x="613408" y="376434"/>
                  <a:pt x="616016" y="381415"/>
                  <a:pt x="619191" y="383532"/>
                </a:cubicBezTo>
                <a:cubicBezTo>
                  <a:pt x="624771" y="400271"/>
                  <a:pt x="618678" y="386727"/>
                  <a:pt x="631891" y="402582"/>
                </a:cubicBezTo>
                <a:cubicBezTo>
                  <a:pt x="634334" y="405513"/>
                  <a:pt x="634928" y="410214"/>
                  <a:pt x="638241" y="412107"/>
                </a:cubicBezTo>
                <a:cubicBezTo>
                  <a:pt x="642926" y="414784"/>
                  <a:pt x="648881" y="413973"/>
                  <a:pt x="654116" y="415282"/>
                </a:cubicBezTo>
                <a:cubicBezTo>
                  <a:pt x="657363" y="416094"/>
                  <a:pt x="660648" y="416960"/>
                  <a:pt x="663641" y="418457"/>
                </a:cubicBezTo>
                <a:cubicBezTo>
                  <a:pt x="688260" y="430767"/>
                  <a:pt x="658750" y="420002"/>
                  <a:pt x="682691" y="427982"/>
                </a:cubicBezTo>
                <a:cubicBezTo>
                  <a:pt x="691158" y="426924"/>
                  <a:pt x="699597" y="425616"/>
                  <a:pt x="708091" y="424807"/>
                </a:cubicBezTo>
                <a:cubicBezTo>
                  <a:pt x="721828" y="423499"/>
                  <a:pt x="735736" y="423784"/>
                  <a:pt x="749366" y="421632"/>
                </a:cubicBezTo>
                <a:cubicBezTo>
                  <a:pt x="778690" y="417002"/>
                  <a:pt x="759053" y="417326"/>
                  <a:pt x="777941" y="408932"/>
                </a:cubicBezTo>
                <a:cubicBezTo>
                  <a:pt x="784058" y="406214"/>
                  <a:pt x="790641" y="404699"/>
                  <a:pt x="796991" y="402582"/>
                </a:cubicBezTo>
                <a:cubicBezTo>
                  <a:pt x="800166" y="401524"/>
                  <a:pt x="803731" y="401263"/>
                  <a:pt x="806516" y="399407"/>
                </a:cubicBezTo>
                <a:lnTo>
                  <a:pt x="825566" y="386707"/>
                </a:lnTo>
                <a:lnTo>
                  <a:pt x="835091" y="380357"/>
                </a:lnTo>
                <a:cubicBezTo>
                  <a:pt x="837208" y="377182"/>
                  <a:pt x="839734" y="374245"/>
                  <a:pt x="841441" y="370832"/>
                </a:cubicBezTo>
                <a:cubicBezTo>
                  <a:pt x="842938" y="367839"/>
                  <a:pt x="842249" y="363674"/>
                  <a:pt x="844616" y="361307"/>
                </a:cubicBezTo>
                <a:cubicBezTo>
                  <a:pt x="846983" y="358940"/>
                  <a:pt x="850808" y="358435"/>
                  <a:pt x="854141" y="358132"/>
                </a:cubicBezTo>
                <a:cubicBezTo>
                  <a:pt x="874194" y="356309"/>
                  <a:pt x="894358" y="356015"/>
                  <a:pt x="914466" y="354957"/>
                </a:cubicBezTo>
                <a:cubicBezTo>
                  <a:pt x="927166" y="356015"/>
                  <a:pt x="940890" y="353024"/>
                  <a:pt x="952566" y="358132"/>
                </a:cubicBezTo>
                <a:cubicBezTo>
                  <a:pt x="959558" y="361191"/>
                  <a:pt x="959870" y="371786"/>
                  <a:pt x="965266" y="377182"/>
                </a:cubicBezTo>
                <a:cubicBezTo>
                  <a:pt x="968441" y="380357"/>
                  <a:pt x="971916" y="383258"/>
                  <a:pt x="974791" y="386707"/>
                </a:cubicBezTo>
                <a:cubicBezTo>
                  <a:pt x="977234" y="389638"/>
                  <a:pt x="978606" y="393380"/>
                  <a:pt x="981141" y="396232"/>
                </a:cubicBezTo>
                <a:lnTo>
                  <a:pt x="1009716" y="424807"/>
                </a:lnTo>
                <a:cubicBezTo>
                  <a:pt x="1012891" y="427982"/>
                  <a:pt x="1016750" y="430596"/>
                  <a:pt x="1019241" y="434332"/>
                </a:cubicBezTo>
                <a:cubicBezTo>
                  <a:pt x="1035007" y="457981"/>
                  <a:pt x="1014744" y="428936"/>
                  <a:pt x="1035116" y="453382"/>
                </a:cubicBezTo>
                <a:cubicBezTo>
                  <a:pt x="1037559" y="456313"/>
                  <a:pt x="1038931" y="460055"/>
                  <a:pt x="1041466" y="462907"/>
                </a:cubicBezTo>
                <a:lnTo>
                  <a:pt x="1070041" y="491482"/>
                </a:lnTo>
                <a:cubicBezTo>
                  <a:pt x="1073216" y="494657"/>
                  <a:pt x="1077075" y="497271"/>
                  <a:pt x="1079566" y="501007"/>
                </a:cubicBezTo>
                <a:cubicBezTo>
                  <a:pt x="1095332" y="524656"/>
                  <a:pt x="1075069" y="495611"/>
                  <a:pt x="1095441" y="520057"/>
                </a:cubicBezTo>
                <a:cubicBezTo>
                  <a:pt x="1097884" y="522988"/>
                  <a:pt x="1099348" y="526651"/>
                  <a:pt x="1101791" y="529582"/>
                </a:cubicBezTo>
                <a:cubicBezTo>
                  <a:pt x="1104666" y="533031"/>
                  <a:pt x="1108559" y="535563"/>
                  <a:pt x="1111316" y="539107"/>
                </a:cubicBezTo>
                <a:cubicBezTo>
                  <a:pt x="1116001" y="545131"/>
                  <a:pt x="1118620" y="552761"/>
                  <a:pt x="1124016" y="558157"/>
                </a:cubicBezTo>
                <a:cubicBezTo>
                  <a:pt x="1151843" y="585984"/>
                  <a:pt x="1117789" y="550685"/>
                  <a:pt x="1139891" y="577207"/>
                </a:cubicBezTo>
                <a:cubicBezTo>
                  <a:pt x="1142766" y="580656"/>
                  <a:pt x="1146541" y="583283"/>
                  <a:pt x="1149416" y="586732"/>
                </a:cubicBezTo>
                <a:cubicBezTo>
                  <a:pt x="1163511" y="603646"/>
                  <a:pt x="1149395" y="588599"/>
                  <a:pt x="1158941" y="605782"/>
                </a:cubicBezTo>
                <a:cubicBezTo>
                  <a:pt x="1162647" y="612453"/>
                  <a:pt x="1167408" y="618482"/>
                  <a:pt x="1171641" y="624832"/>
                </a:cubicBezTo>
                <a:lnTo>
                  <a:pt x="1235141" y="720082"/>
                </a:lnTo>
                <a:lnTo>
                  <a:pt x="1273241" y="777232"/>
                </a:lnTo>
                <a:lnTo>
                  <a:pt x="1285941" y="796282"/>
                </a:lnTo>
                <a:cubicBezTo>
                  <a:pt x="1288058" y="799457"/>
                  <a:pt x="1290584" y="802394"/>
                  <a:pt x="1292291" y="805807"/>
                </a:cubicBezTo>
                <a:cubicBezTo>
                  <a:pt x="1294408" y="810040"/>
                  <a:pt x="1296206" y="814448"/>
                  <a:pt x="1298641" y="818507"/>
                </a:cubicBezTo>
                <a:cubicBezTo>
                  <a:pt x="1302568" y="825051"/>
                  <a:pt x="1308928" y="830317"/>
                  <a:pt x="1311341" y="837557"/>
                </a:cubicBezTo>
                <a:cubicBezTo>
                  <a:pt x="1315936" y="851342"/>
                  <a:pt x="1312149" y="844715"/>
                  <a:pt x="1324041" y="856607"/>
                </a:cubicBezTo>
                <a:cubicBezTo>
                  <a:pt x="1331590" y="879255"/>
                  <a:pt x="1320886" y="851874"/>
                  <a:pt x="1336741" y="875657"/>
                </a:cubicBezTo>
                <a:cubicBezTo>
                  <a:pt x="1355121" y="903226"/>
                  <a:pt x="1319055" y="864321"/>
                  <a:pt x="1349441" y="894707"/>
                </a:cubicBezTo>
                <a:cubicBezTo>
                  <a:pt x="1350499" y="897882"/>
                  <a:pt x="1353166" y="900931"/>
                  <a:pt x="1352616" y="904232"/>
                </a:cubicBezTo>
                <a:cubicBezTo>
                  <a:pt x="1350670" y="915910"/>
                  <a:pt x="1344396" y="913105"/>
                  <a:pt x="1336741" y="916932"/>
                </a:cubicBezTo>
                <a:cubicBezTo>
                  <a:pt x="1327900" y="921352"/>
                  <a:pt x="1324713" y="925785"/>
                  <a:pt x="1317691" y="932807"/>
                </a:cubicBezTo>
                <a:cubicBezTo>
                  <a:pt x="1315574" y="939157"/>
                  <a:pt x="1309718" y="945363"/>
                  <a:pt x="1311341" y="951857"/>
                </a:cubicBezTo>
                <a:cubicBezTo>
                  <a:pt x="1318503" y="980504"/>
                  <a:pt x="1314931" y="968978"/>
                  <a:pt x="1320866" y="986782"/>
                </a:cubicBezTo>
                <a:cubicBezTo>
                  <a:pt x="1317691" y="987840"/>
                  <a:pt x="1313954" y="987866"/>
                  <a:pt x="1311341" y="989957"/>
                </a:cubicBezTo>
                <a:cubicBezTo>
                  <a:pt x="1304480" y="995446"/>
                  <a:pt x="1300581" y="1012711"/>
                  <a:pt x="1298641" y="1018532"/>
                </a:cubicBezTo>
                <a:cubicBezTo>
                  <a:pt x="1297583" y="1021707"/>
                  <a:pt x="1297322" y="1025272"/>
                  <a:pt x="1295466" y="1028057"/>
                </a:cubicBezTo>
                <a:cubicBezTo>
                  <a:pt x="1287260" y="1040367"/>
                  <a:pt x="1290323" y="1033962"/>
                  <a:pt x="1285941" y="1047107"/>
                </a:cubicBezTo>
                <a:cubicBezTo>
                  <a:pt x="1293349" y="1069332"/>
                  <a:pt x="1298641" y="1064040"/>
                  <a:pt x="1282766" y="1069332"/>
                </a:cubicBezTo>
                <a:lnTo>
                  <a:pt x="1276416" y="1088382"/>
                </a:lnTo>
                <a:cubicBezTo>
                  <a:pt x="1275358" y="1091557"/>
                  <a:pt x="1276416" y="1096849"/>
                  <a:pt x="1273241" y="1097907"/>
                </a:cubicBezTo>
                <a:cubicBezTo>
                  <a:pt x="1270066" y="1098965"/>
                  <a:pt x="1266642" y="1099457"/>
                  <a:pt x="1263716" y="1101082"/>
                </a:cubicBezTo>
                <a:lnTo>
                  <a:pt x="1235141" y="1120132"/>
                </a:lnTo>
                <a:lnTo>
                  <a:pt x="1225616" y="1126482"/>
                </a:lnTo>
                <a:cubicBezTo>
                  <a:pt x="1222441" y="1128599"/>
                  <a:pt x="1219711" y="1131625"/>
                  <a:pt x="1216091" y="1132832"/>
                </a:cubicBezTo>
                <a:cubicBezTo>
                  <a:pt x="1181353" y="1144411"/>
                  <a:pt x="1233970" y="1125944"/>
                  <a:pt x="1197041" y="1142357"/>
                </a:cubicBezTo>
                <a:cubicBezTo>
                  <a:pt x="1190924" y="1145075"/>
                  <a:pt x="1183560" y="1144994"/>
                  <a:pt x="1177991" y="1148707"/>
                </a:cubicBezTo>
                <a:cubicBezTo>
                  <a:pt x="1150694" y="1166905"/>
                  <a:pt x="1185231" y="1145087"/>
                  <a:pt x="1158941" y="1158232"/>
                </a:cubicBezTo>
                <a:cubicBezTo>
                  <a:pt x="1155528" y="1159939"/>
                  <a:pt x="1152903" y="1163032"/>
                  <a:pt x="1149416" y="1164582"/>
                </a:cubicBezTo>
                <a:cubicBezTo>
                  <a:pt x="1143299" y="1167300"/>
                  <a:pt x="1136716" y="1168815"/>
                  <a:pt x="1130366" y="1170932"/>
                </a:cubicBezTo>
                <a:lnTo>
                  <a:pt x="1120841" y="1174107"/>
                </a:lnTo>
                <a:cubicBezTo>
                  <a:pt x="1117666" y="1175165"/>
                  <a:pt x="1114101" y="1175426"/>
                  <a:pt x="1111316" y="1177282"/>
                </a:cubicBezTo>
                <a:cubicBezTo>
                  <a:pt x="1108141" y="1179399"/>
                  <a:pt x="1105278" y="1182082"/>
                  <a:pt x="1101791" y="1183632"/>
                </a:cubicBezTo>
                <a:cubicBezTo>
                  <a:pt x="1095674" y="1186350"/>
                  <a:pt x="1088310" y="1186269"/>
                  <a:pt x="1082741" y="1189982"/>
                </a:cubicBezTo>
                <a:cubicBezTo>
                  <a:pt x="1079566" y="1192099"/>
                  <a:pt x="1076629" y="1194625"/>
                  <a:pt x="1073216" y="1196332"/>
                </a:cubicBezTo>
                <a:cubicBezTo>
                  <a:pt x="1070223" y="1197829"/>
                  <a:pt x="1066617" y="1197882"/>
                  <a:pt x="1063691" y="1199507"/>
                </a:cubicBezTo>
                <a:lnTo>
                  <a:pt x="1035116" y="1218557"/>
                </a:lnTo>
                <a:cubicBezTo>
                  <a:pt x="1031941" y="1220674"/>
                  <a:pt x="1029211" y="1223700"/>
                  <a:pt x="1025591" y="1224907"/>
                </a:cubicBezTo>
                <a:cubicBezTo>
                  <a:pt x="1012446" y="1229289"/>
                  <a:pt x="1018851" y="1226226"/>
                  <a:pt x="1006541" y="1234432"/>
                </a:cubicBezTo>
                <a:cubicBezTo>
                  <a:pt x="992998" y="1225404"/>
                  <a:pt x="988459" y="1221240"/>
                  <a:pt x="974791" y="1215382"/>
                </a:cubicBezTo>
                <a:cubicBezTo>
                  <a:pt x="971715" y="1214064"/>
                  <a:pt x="968259" y="1213704"/>
                  <a:pt x="965266" y="1212207"/>
                </a:cubicBezTo>
                <a:cubicBezTo>
                  <a:pt x="961853" y="1210500"/>
                  <a:pt x="959054" y="1207750"/>
                  <a:pt x="955741" y="1205857"/>
                </a:cubicBezTo>
                <a:cubicBezTo>
                  <a:pt x="934681" y="1193823"/>
                  <a:pt x="951326" y="1203965"/>
                  <a:pt x="933516" y="1196332"/>
                </a:cubicBezTo>
                <a:cubicBezTo>
                  <a:pt x="929166" y="1194468"/>
                  <a:pt x="924925" y="1192330"/>
                  <a:pt x="920816" y="1189982"/>
                </a:cubicBezTo>
                <a:cubicBezTo>
                  <a:pt x="917503" y="1188089"/>
                  <a:pt x="914778" y="1185182"/>
                  <a:pt x="911291" y="1183632"/>
                </a:cubicBezTo>
                <a:cubicBezTo>
                  <a:pt x="905174" y="1180914"/>
                  <a:pt x="898228" y="1180275"/>
                  <a:pt x="892241" y="1177282"/>
                </a:cubicBezTo>
                <a:cubicBezTo>
                  <a:pt x="888008" y="1175165"/>
                  <a:pt x="884031" y="1172429"/>
                  <a:pt x="879541" y="1170932"/>
                </a:cubicBezTo>
                <a:cubicBezTo>
                  <a:pt x="871262" y="1168172"/>
                  <a:pt x="862608" y="1166699"/>
                  <a:pt x="854141" y="1164582"/>
                </a:cubicBezTo>
                <a:cubicBezTo>
                  <a:pt x="849908" y="1163524"/>
                  <a:pt x="845720" y="1162263"/>
                  <a:pt x="841441" y="1161407"/>
                </a:cubicBezTo>
                <a:cubicBezTo>
                  <a:pt x="836149" y="1160349"/>
                  <a:pt x="830801" y="1159541"/>
                  <a:pt x="825566" y="1158232"/>
                </a:cubicBezTo>
                <a:cubicBezTo>
                  <a:pt x="822319" y="1157420"/>
                  <a:pt x="819259" y="1155976"/>
                  <a:pt x="816041" y="1155057"/>
                </a:cubicBezTo>
                <a:cubicBezTo>
                  <a:pt x="811845" y="1153858"/>
                  <a:pt x="807521" y="1153136"/>
                  <a:pt x="803341" y="1151882"/>
                </a:cubicBezTo>
                <a:cubicBezTo>
                  <a:pt x="796930" y="1149959"/>
                  <a:pt x="790785" y="1147155"/>
                  <a:pt x="784291" y="1145532"/>
                </a:cubicBezTo>
                <a:cubicBezTo>
                  <a:pt x="753318" y="1137789"/>
                  <a:pt x="791993" y="1147244"/>
                  <a:pt x="755716" y="1139182"/>
                </a:cubicBezTo>
                <a:cubicBezTo>
                  <a:pt x="751456" y="1138235"/>
                  <a:pt x="747276" y="1136954"/>
                  <a:pt x="743016" y="1136007"/>
                </a:cubicBezTo>
                <a:cubicBezTo>
                  <a:pt x="706739" y="1127945"/>
                  <a:pt x="745414" y="1137400"/>
                  <a:pt x="714441" y="1129657"/>
                </a:cubicBezTo>
                <a:cubicBezTo>
                  <a:pt x="714356" y="1129671"/>
                  <a:pt x="681343" y="1134963"/>
                  <a:pt x="679516" y="1136007"/>
                </a:cubicBezTo>
                <a:cubicBezTo>
                  <a:pt x="674447" y="1138903"/>
                  <a:pt x="671621" y="1150168"/>
                  <a:pt x="669991" y="1155057"/>
                </a:cubicBezTo>
                <a:cubicBezTo>
                  <a:pt x="636615" y="1143932"/>
                  <a:pt x="669173" y="1153815"/>
                  <a:pt x="587441" y="1148707"/>
                </a:cubicBezTo>
                <a:cubicBezTo>
                  <a:pt x="569277" y="1147572"/>
                  <a:pt x="537141" y="1142457"/>
                  <a:pt x="520766" y="1139182"/>
                </a:cubicBezTo>
                <a:cubicBezTo>
                  <a:pt x="515474" y="1138124"/>
                  <a:pt x="510097" y="1137427"/>
                  <a:pt x="504891" y="1136007"/>
                </a:cubicBezTo>
                <a:cubicBezTo>
                  <a:pt x="498433" y="1134246"/>
                  <a:pt x="492191" y="1131774"/>
                  <a:pt x="485841" y="1129657"/>
                </a:cubicBezTo>
                <a:lnTo>
                  <a:pt x="476316" y="1126482"/>
                </a:lnTo>
                <a:lnTo>
                  <a:pt x="428691" y="1110607"/>
                </a:lnTo>
                <a:lnTo>
                  <a:pt x="409641" y="1104257"/>
                </a:lnTo>
                <a:cubicBezTo>
                  <a:pt x="406466" y="1103199"/>
                  <a:pt x="403363" y="1101894"/>
                  <a:pt x="400116" y="1101082"/>
                </a:cubicBezTo>
                <a:cubicBezTo>
                  <a:pt x="395883" y="1100024"/>
                  <a:pt x="391709" y="1098688"/>
                  <a:pt x="387416" y="1097907"/>
                </a:cubicBezTo>
                <a:cubicBezTo>
                  <a:pt x="363264" y="1093516"/>
                  <a:pt x="338605" y="1092418"/>
                  <a:pt x="314391" y="1088382"/>
                </a:cubicBezTo>
                <a:cubicBezTo>
                  <a:pt x="308041" y="1087324"/>
                  <a:pt x="301625" y="1086604"/>
                  <a:pt x="295341" y="1085207"/>
                </a:cubicBezTo>
                <a:cubicBezTo>
                  <a:pt x="292074" y="1084481"/>
                  <a:pt x="289045" y="1082913"/>
                  <a:pt x="285816" y="1082032"/>
                </a:cubicBezTo>
                <a:cubicBezTo>
                  <a:pt x="277396" y="1079736"/>
                  <a:pt x="268695" y="1078442"/>
                  <a:pt x="260416" y="1075682"/>
                </a:cubicBezTo>
                <a:cubicBezTo>
                  <a:pt x="257241" y="1074624"/>
                  <a:pt x="254109" y="1073426"/>
                  <a:pt x="250891" y="1072507"/>
                </a:cubicBezTo>
                <a:cubicBezTo>
                  <a:pt x="246695" y="1071308"/>
                  <a:pt x="242371" y="1070586"/>
                  <a:pt x="238191" y="1069332"/>
                </a:cubicBezTo>
                <a:cubicBezTo>
                  <a:pt x="231780" y="1067409"/>
                  <a:pt x="225491" y="1065099"/>
                  <a:pt x="219141" y="1062982"/>
                </a:cubicBezTo>
                <a:cubicBezTo>
                  <a:pt x="215966" y="1061924"/>
                  <a:pt x="212401" y="1061663"/>
                  <a:pt x="209616" y="1059807"/>
                </a:cubicBezTo>
                <a:cubicBezTo>
                  <a:pt x="187781" y="1045251"/>
                  <a:pt x="197806" y="1049520"/>
                  <a:pt x="181041" y="1043932"/>
                </a:cubicBezTo>
                <a:cubicBezTo>
                  <a:pt x="180130" y="1034826"/>
                  <a:pt x="180412" y="1014099"/>
                  <a:pt x="174691" y="1002657"/>
                </a:cubicBezTo>
                <a:cubicBezTo>
                  <a:pt x="172984" y="999244"/>
                  <a:pt x="171213" y="995645"/>
                  <a:pt x="168341" y="993132"/>
                </a:cubicBezTo>
                <a:cubicBezTo>
                  <a:pt x="162598" y="988106"/>
                  <a:pt x="155641" y="984665"/>
                  <a:pt x="149291" y="980432"/>
                </a:cubicBezTo>
                <a:cubicBezTo>
                  <a:pt x="146116" y="978315"/>
                  <a:pt x="143386" y="975289"/>
                  <a:pt x="139766" y="974082"/>
                </a:cubicBezTo>
                <a:cubicBezTo>
                  <a:pt x="113476" y="965319"/>
                  <a:pt x="126285" y="971445"/>
                  <a:pt x="101666" y="955032"/>
                </a:cubicBezTo>
                <a:lnTo>
                  <a:pt x="92141" y="948682"/>
                </a:lnTo>
                <a:cubicBezTo>
                  <a:pt x="90024" y="945507"/>
                  <a:pt x="88234" y="942088"/>
                  <a:pt x="85791" y="939157"/>
                </a:cubicBezTo>
                <a:cubicBezTo>
                  <a:pt x="76465" y="927966"/>
                  <a:pt x="70491" y="925782"/>
                  <a:pt x="57216" y="916932"/>
                </a:cubicBezTo>
                <a:cubicBezTo>
                  <a:pt x="54041" y="914815"/>
                  <a:pt x="51311" y="911789"/>
                  <a:pt x="47691" y="910582"/>
                </a:cubicBezTo>
                <a:cubicBezTo>
                  <a:pt x="41341" y="908465"/>
                  <a:pt x="34210" y="907945"/>
                  <a:pt x="28641" y="904232"/>
                </a:cubicBezTo>
                <a:cubicBezTo>
                  <a:pt x="16331" y="896026"/>
                  <a:pt x="22736" y="899089"/>
                  <a:pt x="9591" y="894707"/>
                </a:cubicBezTo>
                <a:cubicBezTo>
                  <a:pt x="7474" y="891532"/>
                  <a:pt x="3634" y="888978"/>
                  <a:pt x="3241" y="885182"/>
                </a:cubicBezTo>
                <a:cubicBezTo>
                  <a:pt x="-1589" y="838497"/>
                  <a:pt x="-542" y="780072"/>
                  <a:pt x="3241" y="732782"/>
                </a:cubicBezTo>
                <a:cubicBezTo>
                  <a:pt x="4003" y="723256"/>
                  <a:pt x="15565" y="709533"/>
                  <a:pt x="19116" y="704207"/>
                </a:cubicBezTo>
                <a:lnTo>
                  <a:pt x="25466" y="694682"/>
                </a:lnTo>
                <a:cubicBezTo>
                  <a:pt x="31764" y="669491"/>
                  <a:pt x="27924" y="686286"/>
                  <a:pt x="34991" y="643882"/>
                </a:cubicBezTo>
                <a:lnTo>
                  <a:pt x="38166" y="624832"/>
                </a:lnTo>
                <a:cubicBezTo>
                  <a:pt x="37108" y="614249"/>
                  <a:pt x="36951" y="603536"/>
                  <a:pt x="34991" y="593082"/>
                </a:cubicBezTo>
                <a:cubicBezTo>
                  <a:pt x="33757" y="586503"/>
                  <a:pt x="28641" y="574032"/>
                  <a:pt x="28641" y="574032"/>
                </a:cubicBezTo>
                <a:cubicBezTo>
                  <a:pt x="45054" y="549413"/>
                  <a:pt x="38928" y="562222"/>
                  <a:pt x="47691" y="535932"/>
                </a:cubicBezTo>
                <a:lnTo>
                  <a:pt x="50866" y="526407"/>
                </a:lnTo>
                <a:cubicBezTo>
                  <a:pt x="49808" y="513707"/>
                  <a:pt x="49272" y="500953"/>
                  <a:pt x="47691" y="488307"/>
                </a:cubicBezTo>
                <a:cubicBezTo>
                  <a:pt x="47150" y="483977"/>
                  <a:pt x="44516" y="479971"/>
                  <a:pt x="44516" y="475607"/>
                </a:cubicBezTo>
                <a:cubicBezTo>
                  <a:pt x="44516" y="467074"/>
                  <a:pt x="46633" y="458674"/>
                  <a:pt x="47691" y="450207"/>
                </a:cubicBezTo>
                <a:cubicBezTo>
                  <a:pt x="54041" y="454440"/>
                  <a:pt x="59337" y="464758"/>
                  <a:pt x="66741" y="462907"/>
                </a:cubicBezTo>
                <a:cubicBezTo>
                  <a:pt x="106443" y="452981"/>
                  <a:pt x="57082" y="465667"/>
                  <a:pt x="88966" y="456557"/>
                </a:cubicBezTo>
                <a:cubicBezTo>
                  <a:pt x="122555" y="446960"/>
                  <a:pt x="75445" y="462122"/>
                  <a:pt x="120716" y="447032"/>
                </a:cubicBezTo>
                <a:lnTo>
                  <a:pt x="149291" y="437507"/>
                </a:lnTo>
                <a:cubicBezTo>
                  <a:pt x="152466" y="436449"/>
                  <a:pt x="155569" y="435144"/>
                  <a:pt x="158816" y="434332"/>
                </a:cubicBezTo>
                <a:cubicBezTo>
                  <a:pt x="167283" y="432215"/>
                  <a:pt x="175937" y="430742"/>
                  <a:pt x="184216" y="427982"/>
                </a:cubicBezTo>
                <a:lnTo>
                  <a:pt x="203266" y="421632"/>
                </a:lnTo>
                <a:cubicBezTo>
                  <a:pt x="206441" y="420574"/>
                  <a:pt x="210006" y="420313"/>
                  <a:pt x="212791" y="418457"/>
                </a:cubicBezTo>
                <a:cubicBezTo>
                  <a:pt x="225101" y="410251"/>
                  <a:pt x="218696" y="413314"/>
                  <a:pt x="231841" y="408932"/>
                </a:cubicBezTo>
                <a:cubicBezTo>
                  <a:pt x="251231" y="389542"/>
                  <a:pt x="230035" y="409493"/>
                  <a:pt x="260416" y="386707"/>
                </a:cubicBezTo>
                <a:cubicBezTo>
                  <a:pt x="275793" y="375174"/>
                  <a:pt x="268096" y="378855"/>
                  <a:pt x="282641" y="374007"/>
                </a:cubicBezTo>
                <a:cubicBezTo>
                  <a:pt x="289663" y="366985"/>
                  <a:pt x="292850" y="362552"/>
                  <a:pt x="301691" y="358132"/>
                </a:cubicBezTo>
                <a:cubicBezTo>
                  <a:pt x="304684" y="356635"/>
                  <a:pt x="308041" y="356015"/>
                  <a:pt x="311216" y="354957"/>
                </a:cubicBezTo>
                <a:cubicBezTo>
                  <a:pt x="330021" y="340853"/>
                  <a:pt x="319513" y="348367"/>
                  <a:pt x="342966" y="332732"/>
                </a:cubicBezTo>
                <a:lnTo>
                  <a:pt x="352491" y="326382"/>
                </a:lnTo>
                <a:cubicBezTo>
                  <a:pt x="365576" y="306755"/>
                  <a:pt x="351048" y="325901"/>
                  <a:pt x="368366" y="310507"/>
                </a:cubicBezTo>
                <a:cubicBezTo>
                  <a:pt x="375078" y="304541"/>
                  <a:pt x="379944" y="296438"/>
                  <a:pt x="387416" y="291457"/>
                </a:cubicBezTo>
                <a:cubicBezTo>
                  <a:pt x="395883" y="285813"/>
                  <a:pt x="399884" y="284044"/>
                  <a:pt x="406466" y="275582"/>
                </a:cubicBezTo>
                <a:cubicBezTo>
                  <a:pt x="444692" y="226434"/>
                  <a:pt x="406373" y="275750"/>
                  <a:pt x="422341" y="247007"/>
                </a:cubicBezTo>
                <a:cubicBezTo>
                  <a:pt x="426047" y="240336"/>
                  <a:pt x="432628" y="235197"/>
                  <a:pt x="435041" y="227957"/>
                </a:cubicBezTo>
                <a:lnTo>
                  <a:pt x="454091" y="170807"/>
                </a:lnTo>
                <a:lnTo>
                  <a:pt x="460441" y="151757"/>
                </a:lnTo>
                <a:cubicBezTo>
                  <a:pt x="461499" y="148582"/>
                  <a:pt x="463066" y="145533"/>
                  <a:pt x="463616" y="142232"/>
                </a:cubicBezTo>
                <a:cubicBezTo>
                  <a:pt x="464674" y="135882"/>
                  <a:pt x="465639" y="129516"/>
                  <a:pt x="466791" y="123182"/>
                </a:cubicBezTo>
                <a:cubicBezTo>
                  <a:pt x="469910" y="106027"/>
                  <a:pt x="471316" y="104247"/>
                  <a:pt x="473141" y="85082"/>
                </a:cubicBezTo>
                <a:cubicBezTo>
                  <a:pt x="474549" y="70294"/>
                  <a:pt x="474580" y="55385"/>
                  <a:pt x="476316" y="40632"/>
                </a:cubicBezTo>
                <a:cubicBezTo>
                  <a:pt x="476707" y="37308"/>
                  <a:pt x="476768" y="33052"/>
                  <a:pt x="479491" y="31107"/>
                </a:cubicBezTo>
                <a:cubicBezTo>
                  <a:pt x="483065" y="28554"/>
                  <a:pt x="504835" y="23006"/>
                  <a:pt x="511241" y="21582"/>
                </a:cubicBezTo>
                <a:cubicBezTo>
                  <a:pt x="516509" y="20411"/>
                  <a:pt x="538758" y="-8581"/>
                  <a:pt x="546166" y="2532"/>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43" name="Google Shape;1743;p76"/>
          <p:cNvSpPr/>
          <p:nvPr/>
        </p:nvSpPr>
        <p:spPr>
          <a:xfrm rot="380412">
            <a:off x="8221470" y="3958787"/>
            <a:ext cx="744216" cy="579499"/>
          </a:xfrm>
          <a:custGeom>
            <a:avLst/>
            <a:gdLst/>
            <a:ahLst/>
            <a:cxnLst/>
            <a:rect l="l" t="t" r="r" b="b"/>
            <a:pathLst>
              <a:path w="1060450" h="828675" extrusionOk="0">
                <a:moveTo>
                  <a:pt x="0" y="127000"/>
                </a:moveTo>
                <a:cubicBezTo>
                  <a:pt x="5292" y="122767"/>
                  <a:pt x="9208" y="115512"/>
                  <a:pt x="15875" y="114300"/>
                </a:cubicBezTo>
                <a:cubicBezTo>
                  <a:pt x="22461" y="113103"/>
                  <a:pt x="28575" y="118533"/>
                  <a:pt x="34925" y="120650"/>
                </a:cubicBezTo>
                <a:lnTo>
                  <a:pt x="44450" y="123825"/>
                </a:lnTo>
                <a:lnTo>
                  <a:pt x="53975" y="127000"/>
                </a:lnTo>
                <a:lnTo>
                  <a:pt x="63500" y="130175"/>
                </a:lnTo>
                <a:cubicBezTo>
                  <a:pt x="69850" y="129117"/>
                  <a:pt x="76305" y="128561"/>
                  <a:pt x="82550" y="127000"/>
                </a:cubicBezTo>
                <a:cubicBezTo>
                  <a:pt x="89044" y="125377"/>
                  <a:pt x="101600" y="120650"/>
                  <a:pt x="101600" y="120650"/>
                </a:cubicBezTo>
                <a:lnTo>
                  <a:pt x="120650" y="127000"/>
                </a:lnTo>
                <a:lnTo>
                  <a:pt x="130175" y="130175"/>
                </a:lnTo>
                <a:cubicBezTo>
                  <a:pt x="133350" y="129117"/>
                  <a:pt x="137087" y="129091"/>
                  <a:pt x="139700" y="127000"/>
                </a:cubicBezTo>
                <a:cubicBezTo>
                  <a:pt x="142680" y="124616"/>
                  <a:pt x="143352" y="120173"/>
                  <a:pt x="146050" y="117475"/>
                </a:cubicBezTo>
                <a:cubicBezTo>
                  <a:pt x="148748" y="114777"/>
                  <a:pt x="152400" y="113242"/>
                  <a:pt x="155575" y="111125"/>
                </a:cubicBezTo>
                <a:cubicBezTo>
                  <a:pt x="157692" y="107950"/>
                  <a:pt x="158945" y="103984"/>
                  <a:pt x="161925" y="101600"/>
                </a:cubicBezTo>
                <a:cubicBezTo>
                  <a:pt x="164538" y="99509"/>
                  <a:pt x="168457" y="99922"/>
                  <a:pt x="171450" y="98425"/>
                </a:cubicBezTo>
                <a:cubicBezTo>
                  <a:pt x="174863" y="96718"/>
                  <a:pt x="178044" y="94518"/>
                  <a:pt x="180975" y="92075"/>
                </a:cubicBezTo>
                <a:cubicBezTo>
                  <a:pt x="205421" y="71703"/>
                  <a:pt x="176376" y="91966"/>
                  <a:pt x="200025" y="76200"/>
                </a:cubicBezTo>
                <a:cubicBezTo>
                  <a:pt x="225425" y="77258"/>
                  <a:pt x="250872" y="77497"/>
                  <a:pt x="276225" y="79375"/>
                </a:cubicBezTo>
                <a:cubicBezTo>
                  <a:pt x="279563" y="79622"/>
                  <a:pt x="282532" y="81631"/>
                  <a:pt x="285750" y="82550"/>
                </a:cubicBezTo>
                <a:cubicBezTo>
                  <a:pt x="289946" y="83749"/>
                  <a:pt x="294217" y="84667"/>
                  <a:pt x="298450" y="85725"/>
                </a:cubicBezTo>
                <a:cubicBezTo>
                  <a:pt x="301625" y="84667"/>
                  <a:pt x="306030" y="85273"/>
                  <a:pt x="307975" y="82550"/>
                </a:cubicBezTo>
                <a:cubicBezTo>
                  <a:pt x="311866" y="77103"/>
                  <a:pt x="312208" y="69850"/>
                  <a:pt x="314325" y="63500"/>
                </a:cubicBezTo>
                <a:cubicBezTo>
                  <a:pt x="315383" y="60325"/>
                  <a:pt x="314715" y="55831"/>
                  <a:pt x="317500" y="53975"/>
                </a:cubicBezTo>
                <a:lnTo>
                  <a:pt x="327025" y="47625"/>
                </a:lnTo>
                <a:cubicBezTo>
                  <a:pt x="330200" y="49742"/>
                  <a:pt x="333063" y="52425"/>
                  <a:pt x="336550" y="53975"/>
                </a:cubicBezTo>
                <a:cubicBezTo>
                  <a:pt x="342667" y="56693"/>
                  <a:pt x="350031" y="56612"/>
                  <a:pt x="355600" y="60325"/>
                </a:cubicBezTo>
                <a:cubicBezTo>
                  <a:pt x="367910" y="68531"/>
                  <a:pt x="361505" y="65468"/>
                  <a:pt x="374650" y="69850"/>
                </a:cubicBezTo>
                <a:cubicBezTo>
                  <a:pt x="391583" y="95250"/>
                  <a:pt x="369358" y="64558"/>
                  <a:pt x="390525" y="85725"/>
                </a:cubicBezTo>
                <a:cubicBezTo>
                  <a:pt x="396680" y="91880"/>
                  <a:pt x="397468" y="97028"/>
                  <a:pt x="400050" y="104775"/>
                </a:cubicBezTo>
                <a:cubicBezTo>
                  <a:pt x="398992" y="107950"/>
                  <a:pt x="398372" y="111307"/>
                  <a:pt x="396875" y="114300"/>
                </a:cubicBezTo>
                <a:cubicBezTo>
                  <a:pt x="393367" y="121316"/>
                  <a:pt x="385198" y="124848"/>
                  <a:pt x="393700" y="133350"/>
                </a:cubicBezTo>
                <a:cubicBezTo>
                  <a:pt x="396067" y="135717"/>
                  <a:pt x="400050" y="135467"/>
                  <a:pt x="403225" y="136525"/>
                </a:cubicBezTo>
                <a:lnTo>
                  <a:pt x="409575" y="117475"/>
                </a:lnTo>
                <a:cubicBezTo>
                  <a:pt x="410633" y="114300"/>
                  <a:pt x="412094" y="111232"/>
                  <a:pt x="412750" y="107950"/>
                </a:cubicBezTo>
                <a:cubicBezTo>
                  <a:pt x="413808" y="102658"/>
                  <a:pt x="412612" y="96335"/>
                  <a:pt x="415925" y="92075"/>
                </a:cubicBezTo>
                <a:cubicBezTo>
                  <a:pt x="423567" y="82249"/>
                  <a:pt x="433959" y="79714"/>
                  <a:pt x="444500" y="76200"/>
                </a:cubicBezTo>
                <a:cubicBezTo>
                  <a:pt x="460664" y="81588"/>
                  <a:pt x="449503" y="75045"/>
                  <a:pt x="457200" y="88900"/>
                </a:cubicBezTo>
                <a:cubicBezTo>
                  <a:pt x="460906" y="95571"/>
                  <a:pt x="465667" y="101600"/>
                  <a:pt x="469900" y="107950"/>
                </a:cubicBezTo>
                <a:cubicBezTo>
                  <a:pt x="472017" y="111125"/>
                  <a:pt x="475043" y="113855"/>
                  <a:pt x="476250" y="117475"/>
                </a:cubicBezTo>
                <a:lnTo>
                  <a:pt x="482600" y="136525"/>
                </a:lnTo>
                <a:lnTo>
                  <a:pt x="488950" y="155575"/>
                </a:lnTo>
                <a:lnTo>
                  <a:pt x="492125" y="165100"/>
                </a:lnTo>
                <a:cubicBezTo>
                  <a:pt x="492348" y="166664"/>
                  <a:pt x="496420" y="204632"/>
                  <a:pt x="501650" y="206375"/>
                </a:cubicBezTo>
                <a:cubicBezTo>
                  <a:pt x="527940" y="215138"/>
                  <a:pt x="515131" y="209012"/>
                  <a:pt x="539750" y="225425"/>
                </a:cubicBezTo>
                <a:lnTo>
                  <a:pt x="549275" y="231775"/>
                </a:lnTo>
                <a:cubicBezTo>
                  <a:pt x="553508" y="238125"/>
                  <a:pt x="555625" y="246592"/>
                  <a:pt x="561975" y="250825"/>
                </a:cubicBezTo>
                <a:lnTo>
                  <a:pt x="581025" y="263525"/>
                </a:lnTo>
                <a:cubicBezTo>
                  <a:pt x="591608" y="279400"/>
                  <a:pt x="584200" y="270933"/>
                  <a:pt x="606425" y="285750"/>
                </a:cubicBezTo>
                <a:lnTo>
                  <a:pt x="615950" y="292100"/>
                </a:lnTo>
                <a:cubicBezTo>
                  <a:pt x="619125" y="294217"/>
                  <a:pt x="621855" y="297243"/>
                  <a:pt x="625475" y="298450"/>
                </a:cubicBezTo>
                <a:lnTo>
                  <a:pt x="635000" y="301625"/>
                </a:lnTo>
                <a:cubicBezTo>
                  <a:pt x="638175" y="300567"/>
                  <a:pt x="641912" y="300541"/>
                  <a:pt x="644525" y="298450"/>
                </a:cubicBezTo>
                <a:cubicBezTo>
                  <a:pt x="647505" y="296066"/>
                  <a:pt x="649168" y="292338"/>
                  <a:pt x="650875" y="288925"/>
                </a:cubicBezTo>
                <a:cubicBezTo>
                  <a:pt x="655417" y="279841"/>
                  <a:pt x="654786" y="270105"/>
                  <a:pt x="657225" y="260350"/>
                </a:cubicBezTo>
                <a:cubicBezTo>
                  <a:pt x="658848" y="253856"/>
                  <a:pt x="661458" y="247650"/>
                  <a:pt x="663575" y="241300"/>
                </a:cubicBezTo>
                <a:lnTo>
                  <a:pt x="666750" y="231775"/>
                </a:lnTo>
                <a:cubicBezTo>
                  <a:pt x="667808" y="228600"/>
                  <a:pt x="667140" y="224106"/>
                  <a:pt x="669925" y="222250"/>
                </a:cubicBezTo>
                <a:cubicBezTo>
                  <a:pt x="673100" y="220133"/>
                  <a:pt x="675877" y="217240"/>
                  <a:pt x="679450" y="215900"/>
                </a:cubicBezTo>
                <a:cubicBezTo>
                  <a:pt x="684503" y="214005"/>
                  <a:pt x="690057" y="213896"/>
                  <a:pt x="695325" y="212725"/>
                </a:cubicBezTo>
                <a:cubicBezTo>
                  <a:pt x="699585" y="211778"/>
                  <a:pt x="703845" y="210804"/>
                  <a:pt x="708025" y="209550"/>
                </a:cubicBezTo>
                <a:cubicBezTo>
                  <a:pt x="714436" y="207627"/>
                  <a:pt x="727075" y="203200"/>
                  <a:pt x="727075" y="203200"/>
                </a:cubicBezTo>
                <a:cubicBezTo>
                  <a:pt x="731308" y="196850"/>
                  <a:pt x="733425" y="188383"/>
                  <a:pt x="739775" y="184150"/>
                </a:cubicBezTo>
                <a:lnTo>
                  <a:pt x="758825" y="171450"/>
                </a:lnTo>
                <a:cubicBezTo>
                  <a:pt x="775758" y="146050"/>
                  <a:pt x="753533" y="176742"/>
                  <a:pt x="774700" y="155575"/>
                </a:cubicBezTo>
                <a:cubicBezTo>
                  <a:pt x="795867" y="134408"/>
                  <a:pt x="765175" y="156633"/>
                  <a:pt x="790575" y="139700"/>
                </a:cubicBezTo>
                <a:cubicBezTo>
                  <a:pt x="792692" y="136525"/>
                  <a:pt x="794227" y="132873"/>
                  <a:pt x="796925" y="130175"/>
                </a:cubicBezTo>
                <a:cubicBezTo>
                  <a:pt x="799623" y="127477"/>
                  <a:pt x="803937" y="126697"/>
                  <a:pt x="806450" y="123825"/>
                </a:cubicBezTo>
                <a:cubicBezTo>
                  <a:pt x="811476" y="118082"/>
                  <a:pt x="814917" y="111125"/>
                  <a:pt x="819150" y="104775"/>
                </a:cubicBezTo>
                <a:cubicBezTo>
                  <a:pt x="821267" y="101600"/>
                  <a:pt x="822802" y="97948"/>
                  <a:pt x="825500" y="95250"/>
                </a:cubicBezTo>
                <a:cubicBezTo>
                  <a:pt x="847248" y="73502"/>
                  <a:pt x="837078" y="81181"/>
                  <a:pt x="854075" y="69850"/>
                </a:cubicBezTo>
                <a:cubicBezTo>
                  <a:pt x="871008" y="44450"/>
                  <a:pt x="848783" y="75142"/>
                  <a:pt x="869950" y="53975"/>
                </a:cubicBezTo>
                <a:cubicBezTo>
                  <a:pt x="872648" y="51277"/>
                  <a:pt x="873428" y="46963"/>
                  <a:pt x="876300" y="44450"/>
                </a:cubicBezTo>
                <a:cubicBezTo>
                  <a:pt x="882043" y="39424"/>
                  <a:pt x="889954" y="37146"/>
                  <a:pt x="895350" y="31750"/>
                </a:cubicBezTo>
                <a:cubicBezTo>
                  <a:pt x="907573" y="19527"/>
                  <a:pt x="901139" y="24716"/>
                  <a:pt x="914400" y="15875"/>
                </a:cubicBezTo>
                <a:cubicBezTo>
                  <a:pt x="915458" y="12700"/>
                  <a:pt x="914852" y="8295"/>
                  <a:pt x="917575" y="6350"/>
                </a:cubicBezTo>
                <a:cubicBezTo>
                  <a:pt x="923022" y="2459"/>
                  <a:pt x="936625" y="0"/>
                  <a:pt x="936625" y="0"/>
                </a:cubicBezTo>
                <a:cubicBezTo>
                  <a:pt x="953390" y="5588"/>
                  <a:pt x="943365" y="1319"/>
                  <a:pt x="965200" y="15875"/>
                </a:cubicBezTo>
                <a:lnTo>
                  <a:pt x="974725" y="22225"/>
                </a:lnTo>
                <a:lnTo>
                  <a:pt x="981075" y="41275"/>
                </a:lnTo>
                <a:cubicBezTo>
                  <a:pt x="982133" y="44450"/>
                  <a:pt x="983594" y="47518"/>
                  <a:pt x="984250" y="50800"/>
                </a:cubicBezTo>
                <a:lnTo>
                  <a:pt x="987425" y="66675"/>
                </a:lnTo>
                <a:cubicBezTo>
                  <a:pt x="986367" y="70908"/>
                  <a:pt x="986976" y="75968"/>
                  <a:pt x="984250" y="79375"/>
                </a:cubicBezTo>
                <a:cubicBezTo>
                  <a:pt x="982159" y="81988"/>
                  <a:pt x="977510" y="80694"/>
                  <a:pt x="974725" y="82550"/>
                </a:cubicBezTo>
                <a:cubicBezTo>
                  <a:pt x="970989" y="85041"/>
                  <a:pt x="968375" y="88900"/>
                  <a:pt x="965200" y="92075"/>
                </a:cubicBezTo>
                <a:cubicBezTo>
                  <a:pt x="955487" y="121215"/>
                  <a:pt x="959516" y="104465"/>
                  <a:pt x="955675" y="142875"/>
                </a:cubicBezTo>
                <a:cubicBezTo>
                  <a:pt x="956733" y="156633"/>
                  <a:pt x="957704" y="170399"/>
                  <a:pt x="958850" y="184150"/>
                </a:cubicBezTo>
                <a:cubicBezTo>
                  <a:pt x="959821" y="195799"/>
                  <a:pt x="961264" y="207410"/>
                  <a:pt x="962025" y="219075"/>
                </a:cubicBezTo>
                <a:cubicBezTo>
                  <a:pt x="964440" y="256098"/>
                  <a:pt x="947794" y="299329"/>
                  <a:pt x="968375" y="330200"/>
                </a:cubicBezTo>
                <a:cubicBezTo>
                  <a:pt x="975783" y="341313"/>
                  <a:pt x="977900" y="347133"/>
                  <a:pt x="993775" y="352425"/>
                </a:cubicBezTo>
                <a:cubicBezTo>
                  <a:pt x="1000125" y="354542"/>
                  <a:pt x="1007256" y="355062"/>
                  <a:pt x="1012825" y="358775"/>
                </a:cubicBezTo>
                <a:cubicBezTo>
                  <a:pt x="1025135" y="366981"/>
                  <a:pt x="1018730" y="363918"/>
                  <a:pt x="1031875" y="368300"/>
                </a:cubicBezTo>
                <a:cubicBezTo>
                  <a:pt x="1035050" y="371475"/>
                  <a:pt x="1037856" y="375068"/>
                  <a:pt x="1041400" y="377825"/>
                </a:cubicBezTo>
                <a:cubicBezTo>
                  <a:pt x="1047424" y="382510"/>
                  <a:pt x="1060450" y="390525"/>
                  <a:pt x="1060450" y="390525"/>
                </a:cubicBezTo>
                <a:cubicBezTo>
                  <a:pt x="1054100" y="394758"/>
                  <a:pt x="1045633" y="396875"/>
                  <a:pt x="1041400" y="403225"/>
                </a:cubicBezTo>
                <a:cubicBezTo>
                  <a:pt x="1039283" y="406400"/>
                  <a:pt x="1037493" y="409819"/>
                  <a:pt x="1035050" y="412750"/>
                </a:cubicBezTo>
                <a:cubicBezTo>
                  <a:pt x="1028728" y="420336"/>
                  <a:pt x="1014644" y="432252"/>
                  <a:pt x="1006475" y="434975"/>
                </a:cubicBezTo>
                <a:lnTo>
                  <a:pt x="996950" y="438150"/>
                </a:lnTo>
                <a:cubicBezTo>
                  <a:pt x="994833" y="441325"/>
                  <a:pt x="994143" y="446258"/>
                  <a:pt x="990600" y="447675"/>
                </a:cubicBezTo>
                <a:cubicBezTo>
                  <a:pt x="982678" y="450844"/>
                  <a:pt x="973647" y="449643"/>
                  <a:pt x="965200" y="450850"/>
                </a:cubicBezTo>
                <a:cubicBezTo>
                  <a:pt x="920264" y="457269"/>
                  <a:pt x="978493" y="451715"/>
                  <a:pt x="901700" y="457200"/>
                </a:cubicBezTo>
                <a:cubicBezTo>
                  <a:pt x="895350" y="458258"/>
                  <a:pt x="888895" y="458814"/>
                  <a:pt x="882650" y="460375"/>
                </a:cubicBezTo>
                <a:cubicBezTo>
                  <a:pt x="876156" y="461998"/>
                  <a:pt x="863600" y="466725"/>
                  <a:pt x="863600" y="466725"/>
                </a:cubicBezTo>
                <a:cubicBezTo>
                  <a:pt x="860425" y="469900"/>
                  <a:pt x="856950" y="472801"/>
                  <a:pt x="854075" y="476250"/>
                </a:cubicBezTo>
                <a:cubicBezTo>
                  <a:pt x="851632" y="479181"/>
                  <a:pt x="850423" y="483077"/>
                  <a:pt x="847725" y="485775"/>
                </a:cubicBezTo>
                <a:cubicBezTo>
                  <a:pt x="845027" y="488473"/>
                  <a:pt x="841375" y="490008"/>
                  <a:pt x="838200" y="492125"/>
                </a:cubicBezTo>
                <a:cubicBezTo>
                  <a:pt x="822325" y="491067"/>
                  <a:pt x="806480" y="488542"/>
                  <a:pt x="790575" y="488950"/>
                </a:cubicBezTo>
                <a:cubicBezTo>
                  <a:pt x="765095" y="489603"/>
                  <a:pt x="714375" y="495300"/>
                  <a:pt x="714375" y="495300"/>
                </a:cubicBezTo>
                <a:cubicBezTo>
                  <a:pt x="711200" y="496358"/>
                  <a:pt x="707776" y="496850"/>
                  <a:pt x="704850" y="498475"/>
                </a:cubicBezTo>
                <a:cubicBezTo>
                  <a:pt x="698179" y="502181"/>
                  <a:pt x="685800" y="511175"/>
                  <a:pt x="685800" y="511175"/>
                </a:cubicBezTo>
                <a:cubicBezTo>
                  <a:pt x="680212" y="527940"/>
                  <a:pt x="684481" y="517915"/>
                  <a:pt x="669925" y="539750"/>
                </a:cubicBezTo>
                <a:cubicBezTo>
                  <a:pt x="667808" y="542925"/>
                  <a:pt x="664782" y="545655"/>
                  <a:pt x="663575" y="549275"/>
                </a:cubicBezTo>
                <a:lnTo>
                  <a:pt x="657225" y="568325"/>
                </a:lnTo>
                <a:cubicBezTo>
                  <a:pt x="653563" y="579311"/>
                  <a:pt x="656014" y="578455"/>
                  <a:pt x="644525" y="584200"/>
                </a:cubicBezTo>
                <a:cubicBezTo>
                  <a:pt x="641532" y="585697"/>
                  <a:pt x="638175" y="586317"/>
                  <a:pt x="635000" y="587375"/>
                </a:cubicBezTo>
                <a:cubicBezTo>
                  <a:pt x="628650" y="586317"/>
                  <a:pt x="622388" y="584200"/>
                  <a:pt x="615950" y="584200"/>
                </a:cubicBezTo>
                <a:cubicBezTo>
                  <a:pt x="608908" y="584200"/>
                  <a:pt x="587786" y="585582"/>
                  <a:pt x="577850" y="590550"/>
                </a:cubicBezTo>
                <a:cubicBezTo>
                  <a:pt x="574437" y="592257"/>
                  <a:pt x="571738" y="595193"/>
                  <a:pt x="568325" y="596900"/>
                </a:cubicBezTo>
                <a:cubicBezTo>
                  <a:pt x="565332" y="598397"/>
                  <a:pt x="561726" y="598450"/>
                  <a:pt x="558800" y="600075"/>
                </a:cubicBezTo>
                <a:cubicBezTo>
                  <a:pt x="552129" y="603781"/>
                  <a:pt x="539750" y="612775"/>
                  <a:pt x="539750" y="612775"/>
                </a:cubicBezTo>
                <a:cubicBezTo>
                  <a:pt x="537633" y="615950"/>
                  <a:pt x="533400" y="618484"/>
                  <a:pt x="533400" y="622300"/>
                </a:cubicBezTo>
                <a:cubicBezTo>
                  <a:pt x="533400" y="628993"/>
                  <a:pt x="537633" y="635000"/>
                  <a:pt x="539750" y="641350"/>
                </a:cubicBezTo>
                <a:lnTo>
                  <a:pt x="549275" y="669925"/>
                </a:lnTo>
                <a:cubicBezTo>
                  <a:pt x="550333" y="673100"/>
                  <a:pt x="551794" y="676168"/>
                  <a:pt x="552450" y="679450"/>
                </a:cubicBezTo>
                <a:cubicBezTo>
                  <a:pt x="553508" y="684742"/>
                  <a:pt x="554205" y="690119"/>
                  <a:pt x="555625" y="695325"/>
                </a:cubicBezTo>
                <a:cubicBezTo>
                  <a:pt x="557386" y="701783"/>
                  <a:pt x="561975" y="714375"/>
                  <a:pt x="561975" y="714375"/>
                </a:cubicBezTo>
                <a:cubicBezTo>
                  <a:pt x="563033" y="721783"/>
                  <a:pt x="566773" y="729295"/>
                  <a:pt x="565150" y="736600"/>
                </a:cubicBezTo>
                <a:cubicBezTo>
                  <a:pt x="564322" y="740325"/>
                  <a:pt x="559430" y="742657"/>
                  <a:pt x="555625" y="742950"/>
                </a:cubicBezTo>
                <a:cubicBezTo>
                  <a:pt x="545020" y="743766"/>
                  <a:pt x="534458" y="740833"/>
                  <a:pt x="523875" y="739775"/>
                </a:cubicBezTo>
                <a:cubicBezTo>
                  <a:pt x="513292" y="740833"/>
                  <a:pt x="502668" y="741544"/>
                  <a:pt x="492125" y="742950"/>
                </a:cubicBezTo>
                <a:cubicBezTo>
                  <a:pt x="486776" y="743663"/>
                  <a:pt x="481077" y="743712"/>
                  <a:pt x="476250" y="746125"/>
                </a:cubicBezTo>
                <a:cubicBezTo>
                  <a:pt x="470138" y="749181"/>
                  <a:pt x="464022" y="759705"/>
                  <a:pt x="460375" y="765175"/>
                </a:cubicBezTo>
                <a:cubicBezTo>
                  <a:pt x="454025" y="764117"/>
                  <a:pt x="447570" y="763561"/>
                  <a:pt x="441325" y="762000"/>
                </a:cubicBezTo>
                <a:cubicBezTo>
                  <a:pt x="434831" y="760377"/>
                  <a:pt x="428769" y="757273"/>
                  <a:pt x="422275" y="755650"/>
                </a:cubicBezTo>
                <a:lnTo>
                  <a:pt x="409575" y="752475"/>
                </a:lnTo>
                <a:cubicBezTo>
                  <a:pt x="406416" y="752762"/>
                  <a:pt x="365156" y="755640"/>
                  <a:pt x="355600" y="758825"/>
                </a:cubicBezTo>
                <a:cubicBezTo>
                  <a:pt x="351980" y="760032"/>
                  <a:pt x="349006" y="762732"/>
                  <a:pt x="346075" y="765175"/>
                </a:cubicBezTo>
                <a:cubicBezTo>
                  <a:pt x="325339" y="782455"/>
                  <a:pt x="348047" y="766378"/>
                  <a:pt x="327025" y="787400"/>
                </a:cubicBezTo>
                <a:cubicBezTo>
                  <a:pt x="324327" y="790098"/>
                  <a:pt x="320675" y="791633"/>
                  <a:pt x="317500" y="793750"/>
                </a:cubicBezTo>
                <a:cubicBezTo>
                  <a:pt x="313267" y="800100"/>
                  <a:pt x="307213" y="805560"/>
                  <a:pt x="304800" y="812800"/>
                </a:cubicBezTo>
                <a:cubicBezTo>
                  <a:pt x="303742" y="815975"/>
                  <a:pt x="303716" y="819712"/>
                  <a:pt x="301625" y="822325"/>
                </a:cubicBezTo>
                <a:cubicBezTo>
                  <a:pt x="299241" y="825305"/>
                  <a:pt x="295275" y="826558"/>
                  <a:pt x="292100" y="828675"/>
                </a:cubicBezTo>
                <a:cubicBezTo>
                  <a:pt x="288925" y="827617"/>
                  <a:pt x="285501" y="827125"/>
                  <a:pt x="282575" y="825500"/>
                </a:cubicBezTo>
                <a:cubicBezTo>
                  <a:pt x="273181" y="820281"/>
                  <a:pt x="261043" y="812330"/>
                  <a:pt x="254000" y="803275"/>
                </a:cubicBezTo>
                <a:lnTo>
                  <a:pt x="234950" y="774700"/>
                </a:lnTo>
                <a:cubicBezTo>
                  <a:pt x="232833" y="771525"/>
                  <a:pt x="231775" y="767292"/>
                  <a:pt x="228600" y="765175"/>
                </a:cubicBezTo>
                <a:cubicBezTo>
                  <a:pt x="219234" y="758931"/>
                  <a:pt x="217190" y="758467"/>
                  <a:pt x="209550" y="749300"/>
                </a:cubicBezTo>
                <a:cubicBezTo>
                  <a:pt x="207107" y="746369"/>
                  <a:pt x="205317" y="742950"/>
                  <a:pt x="203200" y="739775"/>
                </a:cubicBezTo>
                <a:cubicBezTo>
                  <a:pt x="202142" y="729192"/>
                  <a:pt x="203388" y="718115"/>
                  <a:pt x="200025" y="708025"/>
                </a:cubicBezTo>
                <a:cubicBezTo>
                  <a:pt x="198818" y="704405"/>
                  <a:pt x="193431" y="704118"/>
                  <a:pt x="190500" y="701675"/>
                </a:cubicBezTo>
                <a:cubicBezTo>
                  <a:pt x="187051" y="698800"/>
                  <a:pt x="183732" y="695694"/>
                  <a:pt x="180975" y="692150"/>
                </a:cubicBezTo>
                <a:cubicBezTo>
                  <a:pt x="176290" y="686126"/>
                  <a:pt x="172508" y="679450"/>
                  <a:pt x="168275" y="673100"/>
                </a:cubicBezTo>
                <a:cubicBezTo>
                  <a:pt x="166158" y="669925"/>
                  <a:pt x="163132" y="667195"/>
                  <a:pt x="161925" y="663575"/>
                </a:cubicBezTo>
                <a:cubicBezTo>
                  <a:pt x="159808" y="657225"/>
                  <a:pt x="159288" y="650094"/>
                  <a:pt x="155575" y="644525"/>
                </a:cubicBezTo>
                <a:cubicBezTo>
                  <a:pt x="153458" y="641350"/>
                  <a:pt x="150775" y="638487"/>
                  <a:pt x="149225" y="635000"/>
                </a:cubicBezTo>
                <a:cubicBezTo>
                  <a:pt x="146507" y="628883"/>
                  <a:pt x="144992" y="622300"/>
                  <a:pt x="142875" y="615950"/>
                </a:cubicBezTo>
                <a:cubicBezTo>
                  <a:pt x="141817" y="612775"/>
                  <a:pt x="141556" y="609210"/>
                  <a:pt x="139700" y="606425"/>
                </a:cubicBezTo>
                <a:cubicBezTo>
                  <a:pt x="137583" y="603250"/>
                  <a:pt x="134900" y="600387"/>
                  <a:pt x="133350" y="596900"/>
                </a:cubicBezTo>
                <a:cubicBezTo>
                  <a:pt x="130632" y="590783"/>
                  <a:pt x="127000" y="577850"/>
                  <a:pt x="127000" y="577850"/>
                </a:cubicBezTo>
                <a:cubicBezTo>
                  <a:pt x="128813" y="568786"/>
                  <a:pt x="130660" y="558243"/>
                  <a:pt x="133350" y="549275"/>
                </a:cubicBezTo>
                <a:lnTo>
                  <a:pt x="142875" y="520700"/>
                </a:lnTo>
                <a:cubicBezTo>
                  <a:pt x="143933" y="517525"/>
                  <a:pt x="145238" y="514422"/>
                  <a:pt x="146050" y="511175"/>
                </a:cubicBezTo>
                <a:cubicBezTo>
                  <a:pt x="148167" y="502708"/>
                  <a:pt x="149640" y="494054"/>
                  <a:pt x="152400" y="485775"/>
                </a:cubicBezTo>
                <a:cubicBezTo>
                  <a:pt x="153458" y="482600"/>
                  <a:pt x="154849" y="479517"/>
                  <a:pt x="155575" y="476250"/>
                </a:cubicBezTo>
                <a:cubicBezTo>
                  <a:pt x="156972" y="469966"/>
                  <a:pt x="157189" y="463445"/>
                  <a:pt x="158750" y="457200"/>
                </a:cubicBezTo>
                <a:cubicBezTo>
                  <a:pt x="160373" y="450706"/>
                  <a:pt x="162983" y="444500"/>
                  <a:pt x="165100" y="438150"/>
                </a:cubicBezTo>
                <a:lnTo>
                  <a:pt x="168275" y="428625"/>
                </a:lnTo>
                <a:cubicBezTo>
                  <a:pt x="169333" y="425450"/>
                  <a:pt x="169594" y="421885"/>
                  <a:pt x="171450" y="419100"/>
                </a:cubicBezTo>
                <a:lnTo>
                  <a:pt x="177800" y="409575"/>
                </a:lnTo>
                <a:cubicBezTo>
                  <a:pt x="179917" y="401108"/>
                  <a:pt x="181390" y="392454"/>
                  <a:pt x="184150" y="384175"/>
                </a:cubicBezTo>
                <a:cubicBezTo>
                  <a:pt x="191763" y="361337"/>
                  <a:pt x="182527" y="389857"/>
                  <a:pt x="190500" y="361950"/>
                </a:cubicBezTo>
                <a:cubicBezTo>
                  <a:pt x="199610" y="330066"/>
                  <a:pt x="186924" y="379427"/>
                  <a:pt x="196850" y="339725"/>
                </a:cubicBezTo>
                <a:cubicBezTo>
                  <a:pt x="195792" y="334433"/>
                  <a:pt x="196352" y="328535"/>
                  <a:pt x="193675" y="323850"/>
                </a:cubicBezTo>
                <a:cubicBezTo>
                  <a:pt x="190779" y="318781"/>
                  <a:pt x="179514" y="315955"/>
                  <a:pt x="174625" y="314325"/>
                </a:cubicBezTo>
                <a:cubicBezTo>
                  <a:pt x="170392" y="315383"/>
                  <a:pt x="166121" y="316301"/>
                  <a:pt x="161925" y="317500"/>
                </a:cubicBezTo>
                <a:cubicBezTo>
                  <a:pt x="158707" y="318419"/>
                  <a:pt x="155747" y="320675"/>
                  <a:pt x="152400" y="320675"/>
                </a:cubicBezTo>
                <a:cubicBezTo>
                  <a:pt x="149053" y="320675"/>
                  <a:pt x="146050" y="318558"/>
                  <a:pt x="142875" y="317500"/>
                </a:cubicBezTo>
                <a:cubicBezTo>
                  <a:pt x="121127" y="295752"/>
                  <a:pt x="131297" y="303431"/>
                  <a:pt x="114300" y="292100"/>
                </a:cubicBezTo>
                <a:cubicBezTo>
                  <a:pt x="102175" y="273912"/>
                  <a:pt x="114941" y="290772"/>
                  <a:pt x="95250" y="273050"/>
                </a:cubicBezTo>
                <a:cubicBezTo>
                  <a:pt x="88575" y="267043"/>
                  <a:pt x="82550" y="260350"/>
                  <a:pt x="76200" y="254000"/>
                </a:cubicBezTo>
                <a:lnTo>
                  <a:pt x="66675" y="244475"/>
                </a:lnTo>
                <a:cubicBezTo>
                  <a:pt x="63500" y="241300"/>
                  <a:pt x="59641" y="238686"/>
                  <a:pt x="57150" y="234950"/>
                </a:cubicBezTo>
                <a:lnTo>
                  <a:pt x="44450" y="215900"/>
                </a:lnTo>
                <a:cubicBezTo>
                  <a:pt x="42333" y="212725"/>
                  <a:pt x="39807" y="209788"/>
                  <a:pt x="38100" y="206375"/>
                </a:cubicBezTo>
                <a:cubicBezTo>
                  <a:pt x="35983" y="202142"/>
                  <a:pt x="34185" y="197734"/>
                  <a:pt x="31750" y="193675"/>
                </a:cubicBezTo>
                <a:cubicBezTo>
                  <a:pt x="27823" y="187131"/>
                  <a:pt x="23283" y="180975"/>
                  <a:pt x="19050" y="174625"/>
                </a:cubicBezTo>
                <a:cubicBezTo>
                  <a:pt x="16933" y="171450"/>
                  <a:pt x="13907" y="168720"/>
                  <a:pt x="12700" y="165100"/>
                </a:cubicBezTo>
                <a:cubicBezTo>
                  <a:pt x="11642" y="161925"/>
                  <a:pt x="11022" y="158568"/>
                  <a:pt x="9525" y="155575"/>
                </a:cubicBezTo>
                <a:cubicBezTo>
                  <a:pt x="-2785" y="130956"/>
                  <a:pt x="7980" y="160466"/>
                  <a:pt x="0" y="136525"/>
                </a:cubicBezTo>
                <a:lnTo>
                  <a:pt x="0" y="127000"/>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44" name="Google Shape;1744;p76"/>
          <p:cNvSpPr/>
          <p:nvPr/>
        </p:nvSpPr>
        <p:spPr>
          <a:xfrm rot="380412">
            <a:off x="8405901" y="4242534"/>
            <a:ext cx="619437" cy="466216"/>
          </a:xfrm>
          <a:custGeom>
            <a:avLst/>
            <a:gdLst/>
            <a:ahLst/>
            <a:cxnLst/>
            <a:rect l="l" t="t" r="r" b="b"/>
            <a:pathLst>
              <a:path w="882650" h="664322" extrusionOk="0">
                <a:moveTo>
                  <a:pt x="762000" y="747"/>
                </a:moveTo>
                <a:cubicBezTo>
                  <a:pt x="770467" y="-3486"/>
                  <a:pt x="763755" y="11416"/>
                  <a:pt x="765175" y="16622"/>
                </a:cubicBezTo>
                <a:cubicBezTo>
                  <a:pt x="766936" y="23080"/>
                  <a:pt x="771525" y="35672"/>
                  <a:pt x="771525" y="35672"/>
                </a:cubicBezTo>
                <a:cubicBezTo>
                  <a:pt x="772583" y="49430"/>
                  <a:pt x="773255" y="63224"/>
                  <a:pt x="774700" y="76947"/>
                </a:cubicBezTo>
                <a:cubicBezTo>
                  <a:pt x="776566" y="94678"/>
                  <a:pt x="777687" y="93563"/>
                  <a:pt x="781050" y="108697"/>
                </a:cubicBezTo>
                <a:cubicBezTo>
                  <a:pt x="782221" y="113965"/>
                  <a:pt x="783054" y="119304"/>
                  <a:pt x="784225" y="124572"/>
                </a:cubicBezTo>
                <a:cubicBezTo>
                  <a:pt x="785172" y="128832"/>
                  <a:pt x="786453" y="133012"/>
                  <a:pt x="787400" y="137272"/>
                </a:cubicBezTo>
                <a:cubicBezTo>
                  <a:pt x="788571" y="142540"/>
                  <a:pt x="789688" y="147824"/>
                  <a:pt x="790575" y="153147"/>
                </a:cubicBezTo>
                <a:cubicBezTo>
                  <a:pt x="792973" y="167536"/>
                  <a:pt x="790270" y="175067"/>
                  <a:pt x="800100" y="184897"/>
                </a:cubicBezTo>
                <a:cubicBezTo>
                  <a:pt x="802798" y="187595"/>
                  <a:pt x="806450" y="189130"/>
                  <a:pt x="809625" y="191247"/>
                </a:cubicBezTo>
                <a:cubicBezTo>
                  <a:pt x="810683" y="195480"/>
                  <a:pt x="811546" y="199767"/>
                  <a:pt x="812800" y="203947"/>
                </a:cubicBezTo>
                <a:cubicBezTo>
                  <a:pt x="814723" y="210358"/>
                  <a:pt x="819150" y="222997"/>
                  <a:pt x="819150" y="222997"/>
                </a:cubicBezTo>
                <a:cubicBezTo>
                  <a:pt x="820208" y="235697"/>
                  <a:pt x="821689" y="248369"/>
                  <a:pt x="822325" y="261097"/>
                </a:cubicBezTo>
                <a:cubicBezTo>
                  <a:pt x="823806" y="290712"/>
                  <a:pt x="823591" y="320406"/>
                  <a:pt x="825500" y="349997"/>
                </a:cubicBezTo>
                <a:cubicBezTo>
                  <a:pt x="825715" y="353337"/>
                  <a:pt x="826308" y="357155"/>
                  <a:pt x="828675" y="359522"/>
                </a:cubicBezTo>
                <a:cubicBezTo>
                  <a:pt x="831042" y="361889"/>
                  <a:pt x="835025" y="361639"/>
                  <a:pt x="838200" y="362697"/>
                </a:cubicBezTo>
                <a:cubicBezTo>
                  <a:pt x="840317" y="365872"/>
                  <a:pt x="841852" y="369524"/>
                  <a:pt x="844550" y="372222"/>
                </a:cubicBezTo>
                <a:cubicBezTo>
                  <a:pt x="857474" y="385146"/>
                  <a:pt x="854262" y="372347"/>
                  <a:pt x="873125" y="384922"/>
                </a:cubicBezTo>
                <a:lnTo>
                  <a:pt x="882650" y="391272"/>
                </a:lnTo>
                <a:cubicBezTo>
                  <a:pt x="876602" y="409415"/>
                  <a:pt x="884464" y="394296"/>
                  <a:pt x="869950" y="403972"/>
                </a:cubicBezTo>
                <a:cubicBezTo>
                  <a:pt x="866214" y="406463"/>
                  <a:pt x="863874" y="410622"/>
                  <a:pt x="860425" y="413497"/>
                </a:cubicBezTo>
                <a:cubicBezTo>
                  <a:pt x="857494" y="415940"/>
                  <a:pt x="854075" y="417730"/>
                  <a:pt x="850900" y="419847"/>
                </a:cubicBezTo>
                <a:cubicBezTo>
                  <a:pt x="845226" y="436868"/>
                  <a:pt x="849658" y="422259"/>
                  <a:pt x="844550" y="445247"/>
                </a:cubicBezTo>
                <a:cubicBezTo>
                  <a:pt x="841892" y="457207"/>
                  <a:pt x="841736" y="456865"/>
                  <a:pt x="838200" y="467472"/>
                </a:cubicBezTo>
                <a:cubicBezTo>
                  <a:pt x="828675" y="466414"/>
                  <a:pt x="819078" y="465873"/>
                  <a:pt x="809625" y="464297"/>
                </a:cubicBezTo>
                <a:cubicBezTo>
                  <a:pt x="806324" y="463747"/>
                  <a:pt x="803413" y="461595"/>
                  <a:pt x="800100" y="461122"/>
                </a:cubicBezTo>
                <a:cubicBezTo>
                  <a:pt x="788528" y="459469"/>
                  <a:pt x="776817" y="459005"/>
                  <a:pt x="765175" y="457947"/>
                </a:cubicBezTo>
                <a:cubicBezTo>
                  <a:pt x="760942" y="456889"/>
                  <a:pt x="756655" y="456026"/>
                  <a:pt x="752475" y="454772"/>
                </a:cubicBezTo>
                <a:cubicBezTo>
                  <a:pt x="746064" y="452849"/>
                  <a:pt x="739775" y="450539"/>
                  <a:pt x="733425" y="448422"/>
                </a:cubicBezTo>
                <a:lnTo>
                  <a:pt x="714375" y="442072"/>
                </a:lnTo>
                <a:lnTo>
                  <a:pt x="695325" y="435722"/>
                </a:lnTo>
                <a:lnTo>
                  <a:pt x="685800" y="432547"/>
                </a:lnTo>
                <a:cubicBezTo>
                  <a:pt x="677333" y="433605"/>
                  <a:pt x="668833" y="434425"/>
                  <a:pt x="660400" y="435722"/>
                </a:cubicBezTo>
                <a:cubicBezTo>
                  <a:pt x="655066" y="436543"/>
                  <a:pt x="649783" y="437684"/>
                  <a:pt x="644525" y="438897"/>
                </a:cubicBezTo>
                <a:cubicBezTo>
                  <a:pt x="636021" y="440859"/>
                  <a:pt x="627733" y="443812"/>
                  <a:pt x="619125" y="445247"/>
                </a:cubicBezTo>
                <a:cubicBezTo>
                  <a:pt x="612775" y="446305"/>
                  <a:pt x="606402" y="447236"/>
                  <a:pt x="600075" y="448422"/>
                </a:cubicBezTo>
                <a:cubicBezTo>
                  <a:pt x="589467" y="450411"/>
                  <a:pt x="568325" y="454772"/>
                  <a:pt x="568325" y="454772"/>
                </a:cubicBezTo>
                <a:cubicBezTo>
                  <a:pt x="559858" y="453714"/>
                  <a:pt x="551458" y="451597"/>
                  <a:pt x="542925" y="451597"/>
                </a:cubicBezTo>
                <a:cubicBezTo>
                  <a:pt x="539578" y="451597"/>
                  <a:pt x="536326" y="453147"/>
                  <a:pt x="533400" y="454772"/>
                </a:cubicBezTo>
                <a:lnTo>
                  <a:pt x="504825" y="473822"/>
                </a:lnTo>
                <a:lnTo>
                  <a:pt x="485775" y="486522"/>
                </a:lnTo>
                <a:lnTo>
                  <a:pt x="476250" y="492872"/>
                </a:lnTo>
                <a:cubicBezTo>
                  <a:pt x="459317" y="518272"/>
                  <a:pt x="481542" y="487580"/>
                  <a:pt x="460375" y="508747"/>
                </a:cubicBezTo>
                <a:cubicBezTo>
                  <a:pt x="457677" y="511445"/>
                  <a:pt x="456142" y="515097"/>
                  <a:pt x="454025" y="518272"/>
                </a:cubicBezTo>
                <a:cubicBezTo>
                  <a:pt x="447675" y="516155"/>
                  <a:pt x="441325" y="509805"/>
                  <a:pt x="434975" y="511922"/>
                </a:cubicBezTo>
                <a:cubicBezTo>
                  <a:pt x="402964" y="522592"/>
                  <a:pt x="452617" y="506312"/>
                  <a:pt x="412750" y="518272"/>
                </a:cubicBezTo>
                <a:cubicBezTo>
                  <a:pt x="406339" y="520195"/>
                  <a:pt x="400050" y="522505"/>
                  <a:pt x="393700" y="524622"/>
                </a:cubicBezTo>
                <a:lnTo>
                  <a:pt x="374650" y="530972"/>
                </a:lnTo>
                <a:lnTo>
                  <a:pt x="355600" y="537322"/>
                </a:lnTo>
                <a:cubicBezTo>
                  <a:pt x="352425" y="538380"/>
                  <a:pt x="348860" y="538641"/>
                  <a:pt x="346075" y="540497"/>
                </a:cubicBezTo>
                <a:cubicBezTo>
                  <a:pt x="342900" y="542614"/>
                  <a:pt x="339963" y="545140"/>
                  <a:pt x="336550" y="546847"/>
                </a:cubicBezTo>
                <a:cubicBezTo>
                  <a:pt x="331995" y="549124"/>
                  <a:pt x="318394" y="552180"/>
                  <a:pt x="314325" y="553197"/>
                </a:cubicBezTo>
                <a:cubicBezTo>
                  <a:pt x="300567" y="552139"/>
                  <a:pt x="286780" y="551395"/>
                  <a:pt x="273050" y="550022"/>
                </a:cubicBezTo>
                <a:cubicBezTo>
                  <a:pt x="265604" y="549277"/>
                  <a:pt x="258309" y="546847"/>
                  <a:pt x="250825" y="546847"/>
                </a:cubicBezTo>
                <a:cubicBezTo>
                  <a:pt x="242292" y="546847"/>
                  <a:pt x="233892" y="548964"/>
                  <a:pt x="225425" y="550022"/>
                </a:cubicBezTo>
                <a:cubicBezTo>
                  <a:pt x="219698" y="555749"/>
                  <a:pt x="215565" y="562722"/>
                  <a:pt x="206375" y="562722"/>
                </a:cubicBezTo>
                <a:cubicBezTo>
                  <a:pt x="203028" y="562722"/>
                  <a:pt x="200025" y="560605"/>
                  <a:pt x="196850" y="559547"/>
                </a:cubicBezTo>
                <a:cubicBezTo>
                  <a:pt x="192617" y="560605"/>
                  <a:pt x="186990" y="559409"/>
                  <a:pt x="184150" y="562722"/>
                </a:cubicBezTo>
                <a:cubicBezTo>
                  <a:pt x="179794" y="567804"/>
                  <a:pt x="179917" y="575422"/>
                  <a:pt x="177800" y="581772"/>
                </a:cubicBezTo>
                <a:lnTo>
                  <a:pt x="168275" y="610347"/>
                </a:lnTo>
                <a:cubicBezTo>
                  <a:pt x="167217" y="613522"/>
                  <a:pt x="166956" y="617087"/>
                  <a:pt x="165100" y="619872"/>
                </a:cubicBezTo>
                <a:cubicBezTo>
                  <a:pt x="162983" y="623047"/>
                  <a:pt x="160300" y="625910"/>
                  <a:pt x="158750" y="629397"/>
                </a:cubicBezTo>
                <a:cubicBezTo>
                  <a:pt x="156032" y="635514"/>
                  <a:pt x="158750" y="646330"/>
                  <a:pt x="152400" y="648447"/>
                </a:cubicBezTo>
                <a:cubicBezTo>
                  <a:pt x="146050" y="650564"/>
                  <a:pt x="138919" y="651084"/>
                  <a:pt x="133350" y="654797"/>
                </a:cubicBezTo>
                <a:cubicBezTo>
                  <a:pt x="121040" y="663003"/>
                  <a:pt x="127445" y="659940"/>
                  <a:pt x="114300" y="664322"/>
                </a:cubicBezTo>
                <a:cubicBezTo>
                  <a:pt x="108025" y="662230"/>
                  <a:pt x="99726" y="660392"/>
                  <a:pt x="95250" y="654797"/>
                </a:cubicBezTo>
                <a:cubicBezTo>
                  <a:pt x="93159" y="652184"/>
                  <a:pt x="93572" y="648265"/>
                  <a:pt x="92075" y="645272"/>
                </a:cubicBezTo>
                <a:cubicBezTo>
                  <a:pt x="90368" y="641859"/>
                  <a:pt x="88168" y="638678"/>
                  <a:pt x="85725" y="635747"/>
                </a:cubicBezTo>
                <a:cubicBezTo>
                  <a:pt x="82850" y="632298"/>
                  <a:pt x="78957" y="629766"/>
                  <a:pt x="76200" y="626222"/>
                </a:cubicBezTo>
                <a:cubicBezTo>
                  <a:pt x="71515" y="620198"/>
                  <a:pt x="63500" y="607172"/>
                  <a:pt x="63500" y="607172"/>
                </a:cubicBezTo>
                <a:cubicBezTo>
                  <a:pt x="62406" y="598416"/>
                  <a:pt x="62044" y="582036"/>
                  <a:pt x="57150" y="572247"/>
                </a:cubicBezTo>
                <a:cubicBezTo>
                  <a:pt x="55443" y="568834"/>
                  <a:pt x="52507" y="566135"/>
                  <a:pt x="50800" y="562722"/>
                </a:cubicBezTo>
                <a:cubicBezTo>
                  <a:pt x="49303" y="559729"/>
                  <a:pt x="49250" y="556123"/>
                  <a:pt x="47625" y="553197"/>
                </a:cubicBezTo>
                <a:lnTo>
                  <a:pt x="28575" y="524622"/>
                </a:lnTo>
                <a:cubicBezTo>
                  <a:pt x="26458" y="521447"/>
                  <a:pt x="23432" y="518717"/>
                  <a:pt x="22225" y="515097"/>
                </a:cubicBezTo>
                <a:lnTo>
                  <a:pt x="9525" y="476997"/>
                </a:lnTo>
                <a:lnTo>
                  <a:pt x="6350" y="467472"/>
                </a:lnTo>
                <a:cubicBezTo>
                  <a:pt x="5292" y="464297"/>
                  <a:pt x="3987" y="461194"/>
                  <a:pt x="3175" y="457947"/>
                </a:cubicBezTo>
                <a:lnTo>
                  <a:pt x="0" y="445247"/>
                </a:lnTo>
                <a:cubicBezTo>
                  <a:pt x="1058" y="439955"/>
                  <a:pt x="942" y="434285"/>
                  <a:pt x="3175" y="429372"/>
                </a:cubicBezTo>
                <a:cubicBezTo>
                  <a:pt x="11228" y="411656"/>
                  <a:pt x="12907" y="412301"/>
                  <a:pt x="25400" y="403972"/>
                </a:cubicBezTo>
                <a:cubicBezTo>
                  <a:pt x="27517" y="400797"/>
                  <a:pt x="28770" y="396831"/>
                  <a:pt x="31750" y="394447"/>
                </a:cubicBezTo>
                <a:cubicBezTo>
                  <a:pt x="34363" y="392356"/>
                  <a:pt x="38282" y="392769"/>
                  <a:pt x="41275" y="391272"/>
                </a:cubicBezTo>
                <a:cubicBezTo>
                  <a:pt x="44688" y="389565"/>
                  <a:pt x="47313" y="386472"/>
                  <a:pt x="50800" y="384922"/>
                </a:cubicBezTo>
                <a:cubicBezTo>
                  <a:pt x="56917" y="382204"/>
                  <a:pt x="63500" y="380689"/>
                  <a:pt x="69850" y="378572"/>
                </a:cubicBezTo>
                <a:lnTo>
                  <a:pt x="88900" y="372222"/>
                </a:lnTo>
                <a:lnTo>
                  <a:pt x="98425" y="369047"/>
                </a:lnTo>
                <a:cubicBezTo>
                  <a:pt x="110067" y="370105"/>
                  <a:pt x="121920" y="369773"/>
                  <a:pt x="133350" y="372222"/>
                </a:cubicBezTo>
                <a:cubicBezTo>
                  <a:pt x="137081" y="373022"/>
                  <a:pt x="139111" y="377945"/>
                  <a:pt x="142875" y="378572"/>
                </a:cubicBezTo>
                <a:cubicBezTo>
                  <a:pt x="146176" y="379122"/>
                  <a:pt x="149474" y="377022"/>
                  <a:pt x="152400" y="375397"/>
                </a:cubicBezTo>
                <a:cubicBezTo>
                  <a:pt x="159071" y="371691"/>
                  <a:pt x="164210" y="365110"/>
                  <a:pt x="171450" y="362697"/>
                </a:cubicBezTo>
                <a:cubicBezTo>
                  <a:pt x="177800" y="360580"/>
                  <a:pt x="183858" y="357177"/>
                  <a:pt x="190500" y="356347"/>
                </a:cubicBezTo>
                <a:cubicBezTo>
                  <a:pt x="229592" y="351460"/>
                  <a:pt x="207393" y="353826"/>
                  <a:pt x="257175" y="349997"/>
                </a:cubicBezTo>
                <a:cubicBezTo>
                  <a:pt x="256117" y="344705"/>
                  <a:pt x="255309" y="339357"/>
                  <a:pt x="254000" y="334122"/>
                </a:cubicBezTo>
                <a:cubicBezTo>
                  <a:pt x="249466" y="315987"/>
                  <a:pt x="251609" y="333673"/>
                  <a:pt x="247650" y="311897"/>
                </a:cubicBezTo>
                <a:cubicBezTo>
                  <a:pt x="246311" y="304534"/>
                  <a:pt x="245814" y="297035"/>
                  <a:pt x="244475" y="289672"/>
                </a:cubicBezTo>
                <a:cubicBezTo>
                  <a:pt x="243694" y="285379"/>
                  <a:pt x="242156" y="281251"/>
                  <a:pt x="241300" y="276972"/>
                </a:cubicBezTo>
                <a:cubicBezTo>
                  <a:pt x="240037" y="270659"/>
                  <a:pt x="239388" y="264235"/>
                  <a:pt x="238125" y="257922"/>
                </a:cubicBezTo>
                <a:cubicBezTo>
                  <a:pt x="236132" y="247955"/>
                  <a:pt x="234801" y="244775"/>
                  <a:pt x="231775" y="235697"/>
                </a:cubicBezTo>
                <a:cubicBezTo>
                  <a:pt x="236173" y="234817"/>
                  <a:pt x="251683" y="232398"/>
                  <a:pt x="257175" y="229347"/>
                </a:cubicBezTo>
                <a:cubicBezTo>
                  <a:pt x="263846" y="225641"/>
                  <a:pt x="269399" y="220060"/>
                  <a:pt x="276225" y="216647"/>
                </a:cubicBezTo>
                <a:cubicBezTo>
                  <a:pt x="280458" y="214530"/>
                  <a:pt x="284816" y="212645"/>
                  <a:pt x="288925" y="210297"/>
                </a:cubicBezTo>
                <a:cubicBezTo>
                  <a:pt x="292238" y="208404"/>
                  <a:pt x="295037" y="205654"/>
                  <a:pt x="298450" y="203947"/>
                </a:cubicBezTo>
                <a:cubicBezTo>
                  <a:pt x="301443" y="202450"/>
                  <a:pt x="304800" y="201830"/>
                  <a:pt x="307975" y="200772"/>
                </a:cubicBezTo>
                <a:cubicBezTo>
                  <a:pt x="311389" y="201455"/>
                  <a:pt x="328493" y="207606"/>
                  <a:pt x="333375" y="200772"/>
                </a:cubicBezTo>
                <a:cubicBezTo>
                  <a:pt x="337266" y="195325"/>
                  <a:pt x="336012" y="187291"/>
                  <a:pt x="339725" y="181722"/>
                </a:cubicBezTo>
                <a:lnTo>
                  <a:pt x="358775" y="153147"/>
                </a:lnTo>
                <a:cubicBezTo>
                  <a:pt x="362727" y="147219"/>
                  <a:pt x="368179" y="137692"/>
                  <a:pt x="374650" y="134097"/>
                </a:cubicBezTo>
                <a:cubicBezTo>
                  <a:pt x="380501" y="130846"/>
                  <a:pt x="387350" y="129864"/>
                  <a:pt x="393700" y="127747"/>
                </a:cubicBezTo>
                <a:lnTo>
                  <a:pt x="403225" y="124572"/>
                </a:lnTo>
                <a:lnTo>
                  <a:pt x="422275" y="118222"/>
                </a:lnTo>
                <a:cubicBezTo>
                  <a:pt x="425450" y="117164"/>
                  <a:pt x="428518" y="115703"/>
                  <a:pt x="431800" y="115047"/>
                </a:cubicBezTo>
                <a:cubicBezTo>
                  <a:pt x="437092" y="113989"/>
                  <a:pt x="442407" y="113043"/>
                  <a:pt x="447675" y="111872"/>
                </a:cubicBezTo>
                <a:cubicBezTo>
                  <a:pt x="451935" y="110925"/>
                  <a:pt x="456082" y="109478"/>
                  <a:pt x="460375" y="108697"/>
                </a:cubicBezTo>
                <a:cubicBezTo>
                  <a:pt x="479493" y="105221"/>
                  <a:pt x="491291" y="104998"/>
                  <a:pt x="511175" y="102347"/>
                </a:cubicBezTo>
                <a:cubicBezTo>
                  <a:pt x="517556" y="101496"/>
                  <a:pt x="523875" y="100230"/>
                  <a:pt x="530225" y="99172"/>
                </a:cubicBezTo>
                <a:cubicBezTo>
                  <a:pt x="536575" y="94939"/>
                  <a:pt x="542035" y="88885"/>
                  <a:pt x="549275" y="86472"/>
                </a:cubicBezTo>
                <a:cubicBezTo>
                  <a:pt x="578744" y="76649"/>
                  <a:pt x="545394" y="87026"/>
                  <a:pt x="615950" y="76947"/>
                </a:cubicBezTo>
                <a:lnTo>
                  <a:pt x="638175" y="73772"/>
                </a:lnTo>
                <a:cubicBezTo>
                  <a:pt x="659917" y="70873"/>
                  <a:pt x="659382" y="72248"/>
                  <a:pt x="676275" y="67422"/>
                </a:cubicBezTo>
                <a:cubicBezTo>
                  <a:pt x="687454" y="64228"/>
                  <a:pt x="695754" y="60643"/>
                  <a:pt x="704850" y="51547"/>
                </a:cubicBezTo>
                <a:cubicBezTo>
                  <a:pt x="708025" y="48372"/>
                  <a:pt x="710831" y="44779"/>
                  <a:pt x="714375" y="42022"/>
                </a:cubicBezTo>
                <a:cubicBezTo>
                  <a:pt x="731458" y="28735"/>
                  <a:pt x="753533" y="4980"/>
                  <a:pt x="762000" y="747"/>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45" name="Google Shape;1745;p76"/>
          <p:cNvSpPr/>
          <p:nvPr/>
        </p:nvSpPr>
        <p:spPr>
          <a:xfrm rot="380412">
            <a:off x="8060295" y="4450880"/>
            <a:ext cx="666651" cy="777686"/>
          </a:xfrm>
          <a:custGeom>
            <a:avLst/>
            <a:gdLst/>
            <a:ahLst/>
            <a:cxnLst/>
            <a:rect l="l" t="t" r="r" b="b"/>
            <a:pathLst>
              <a:path w="949926" h="1108143" extrusionOk="0">
                <a:moveTo>
                  <a:pt x="334458" y="68"/>
                </a:moveTo>
                <a:cubicBezTo>
                  <a:pt x="341866" y="1655"/>
                  <a:pt x="350706" y="28031"/>
                  <a:pt x="359858" y="41343"/>
                </a:cubicBezTo>
                <a:cubicBezTo>
                  <a:pt x="362402" y="45043"/>
                  <a:pt x="366626" y="47324"/>
                  <a:pt x="369383" y="50868"/>
                </a:cubicBezTo>
                <a:cubicBezTo>
                  <a:pt x="389329" y="76512"/>
                  <a:pt x="373169" y="63975"/>
                  <a:pt x="391608" y="76268"/>
                </a:cubicBezTo>
                <a:cubicBezTo>
                  <a:pt x="393725" y="79443"/>
                  <a:pt x="395260" y="83095"/>
                  <a:pt x="397958" y="85793"/>
                </a:cubicBezTo>
                <a:cubicBezTo>
                  <a:pt x="407057" y="94892"/>
                  <a:pt x="406679" y="90153"/>
                  <a:pt x="417008" y="95318"/>
                </a:cubicBezTo>
                <a:cubicBezTo>
                  <a:pt x="420421" y="97025"/>
                  <a:pt x="423358" y="99551"/>
                  <a:pt x="426533" y="101668"/>
                </a:cubicBezTo>
                <a:cubicBezTo>
                  <a:pt x="438112" y="136406"/>
                  <a:pt x="419645" y="83789"/>
                  <a:pt x="436058" y="120718"/>
                </a:cubicBezTo>
                <a:cubicBezTo>
                  <a:pt x="438776" y="126835"/>
                  <a:pt x="438695" y="134199"/>
                  <a:pt x="442408" y="139768"/>
                </a:cubicBezTo>
                <a:cubicBezTo>
                  <a:pt x="460606" y="167065"/>
                  <a:pt x="438788" y="132528"/>
                  <a:pt x="451933" y="158818"/>
                </a:cubicBezTo>
                <a:cubicBezTo>
                  <a:pt x="453640" y="162231"/>
                  <a:pt x="456576" y="164930"/>
                  <a:pt x="458283" y="168343"/>
                </a:cubicBezTo>
                <a:cubicBezTo>
                  <a:pt x="459780" y="171336"/>
                  <a:pt x="459833" y="174942"/>
                  <a:pt x="461458" y="177868"/>
                </a:cubicBezTo>
                <a:cubicBezTo>
                  <a:pt x="465164" y="184539"/>
                  <a:pt x="469925" y="190568"/>
                  <a:pt x="474158" y="196918"/>
                </a:cubicBezTo>
                <a:cubicBezTo>
                  <a:pt x="476275" y="200093"/>
                  <a:pt x="479301" y="202823"/>
                  <a:pt x="480508" y="206443"/>
                </a:cubicBezTo>
                <a:cubicBezTo>
                  <a:pt x="481566" y="209618"/>
                  <a:pt x="482186" y="212975"/>
                  <a:pt x="483683" y="215968"/>
                </a:cubicBezTo>
                <a:cubicBezTo>
                  <a:pt x="485390" y="219381"/>
                  <a:pt x="488483" y="222006"/>
                  <a:pt x="490033" y="225493"/>
                </a:cubicBezTo>
                <a:cubicBezTo>
                  <a:pt x="492751" y="231610"/>
                  <a:pt x="495283" y="237941"/>
                  <a:pt x="496383" y="244543"/>
                </a:cubicBezTo>
                <a:cubicBezTo>
                  <a:pt x="497244" y="249712"/>
                  <a:pt x="499011" y="266418"/>
                  <a:pt x="502733" y="273118"/>
                </a:cubicBezTo>
                <a:cubicBezTo>
                  <a:pt x="506439" y="279789"/>
                  <a:pt x="511200" y="285818"/>
                  <a:pt x="515433" y="292168"/>
                </a:cubicBezTo>
                <a:lnTo>
                  <a:pt x="528133" y="311218"/>
                </a:lnTo>
                <a:lnTo>
                  <a:pt x="534483" y="320743"/>
                </a:lnTo>
                <a:cubicBezTo>
                  <a:pt x="536600" y="323918"/>
                  <a:pt x="539626" y="326648"/>
                  <a:pt x="540833" y="330268"/>
                </a:cubicBezTo>
                <a:lnTo>
                  <a:pt x="544008" y="339793"/>
                </a:lnTo>
                <a:cubicBezTo>
                  <a:pt x="545066" y="354610"/>
                  <a:pt x="543580" y="369832"/>
                  <a:pt x="547183" y="384243"/>
                </a:cubicBezTo>
                <a:cubicBezTo>
                  <a:pt x="549034" y="391647"/>
                  <a:pt x="555650" y="396943"/>
                  <a:pt x="559883" y="403293"/>
                </a:cubicBezTo>
                <a:lnTo>
                  <a:pt x="566233" y="412818"/>
                </a:lnTo>
                <a:cubicBezTo>
                  <a:pt x="567291" y="419168"/>
                  <a:pt x="567847" y="425623"/>
                  <a:pt x="569408" y="431868"/>
                </a:cubicBezTo>
                <a:cubicBezTo>
                  <a:pt x="573606" y="448658"/>
                  <a:pt x="573421" y="450558"/>
                  <a:pt x="585283" y="460443"/>
                </a:cubicBezTo>
                <a:cubicBezTo>
                  <a:pt x="588214" y="462886"/>
                  <a:pt x="591633" y="464676"/>
                  <a:pt x="594808" y="466793"/>
                </a:cubicBezTo>
                <a:cubicBezTo>
                  <a:pt x="618031" y="460987"/>
                  <a:pt x="612214" y="461019"/>
                  <a:pt x="648783" y="466793"/>
                </a:cubicBezTo>
                <a:lnTo>
                  <a:pt x="677358" y="476318"/>
                </a:lnTo>
                <a:lnTo>
                  <a:pt x="686883" y="479493"/>
                </a:lnTo>
                <a:cubicBezTo>
                  <a:pt x="685825" y="482668"/>
                  <a:pt x="683708" y="485671"/>
                  <a:pt x="683708" y="489018"/>
                </a:cubicBezTo>
                <a:cubicBezTo>
                  <a:pt x="683708" y="507476"/>
                  <a:pt x="685003" y="522969"/>
                  <a:pt x="690058" y="539818"/>
                </a:cubicBezTo>
                <a:cubicBezTo>
                  <a:pt x="691981" y="546229"/>
                  <a:pt x="691675" y="554135"/>
                  <a:pt x="696408" y="558868"/>
                </a:cubicBezTo>
                <a:cubicBezTo>
                  <a:pt x="724235" y="586695"/>
                  <a:pt x="690181" y="551396"/>
                  <a:pt x="712283" y="577918"/>
                </a:cubicBezTo>
                <a:cubicBezTo>
                  <a:pt x="715158" y="581367"/>
                  <a:pt x="718633" y="584268"/>
                  <a:pt x="721808" y="587443"/>
                </a:cubicBezTo>
                <a:cubicBezTo>
                  <a:pt x="724543" y="612055"/>
                  <a:pt x="717352" y="613790"/>
                  <a:pt x="734508" y="622368"/>
                </a:cubicBezTo>
                <a:cubicBezTo>
                  <a:pt x="737501" y="623865"/>
                  <a:pt x="740858" y="624485"/>
                  <a:pt x="744033" y="625543"/>
                </a:cubicBezTo>
                <a:cubicBezTo>
                  <a:pt x="748266" y="624485"/>
                  <a:pt x="752722" y="624087"/>
                  <a:pt x="756733" y="622368"/>
                </a:cubicBezTo>
                <a:cubicBezTo>
                  <a:pt x="760240" y="620865"/>
                  <a:pt x="762845" y="617725"/>
                  <a:pt x="766258" y="616018"/>
                </a:cubicBezTo>
                <a:cubicBezTo>
                  <a:pt x="769251" y="614521"/>
                  <a:pt x="772608" y="613901"/>
                  <a:pt x="775783" y="612843"/>
                </a:cubicBezTo>
                <a:lnTo>
                  <a:pt x="832933" y="631893"/>
                </a:lnTo>
                <a:lnTo>
                  <a:pt x="842458" y="635068"/>
                </a:lnTo>
                <a:cubicBezTo>
                  <a:pt x="850007" y="637584"/>
                  <a:pt x="856710" y="640089"/>
                  <a:pt x="864683" y="641418"/>
                </a:cubicBezTo>
                <a:cubicBezTo>
                  <a:pt x="873099" y="642821"/>
                  <a:pt x="881616" y="643535"/>
                  <a:pt x="890083" y="644593"/>
                </a:cubicBezTo>
                <a:cubicBezTo>
                  <a:pt x="892200" y="647768"/>
                  <a:pt x="894883" y="650631"/>
                  <a:pt x="896433" y="654118"/>
                </a:cubicBezTo>
                <a:cubicBezTo>
                  <a:pt x="899151" y="660235"/>
                  <a:pt x="900666" y="666818"/>
                  <a:pt x="902783" y="673168"/>
                </a:cubicBezTo>
                <a:lnTo>
                  <a:pt x="909133" y="692218"/>
                </a:lnTo>
                <a:lnTo>
                  <a:pt x="918658" y="720793"/>
                </a:lnTo>
                <a:cubicBezTo>
                  <a:pt x="919716" y="723968"/>
                  <a:pt x="921021" y="727071"/>
                  <a:pt x="921833" y="730318"/>
                </a:cubicBezTo>
                <a:cubicBezTo>
                  <a:pt x="926317" y="748253"/>
                  <a:pt x="924152" y="738739"/>
                  <a:pt x="928183" y="758893"/>
                </a:cubicBezTo>
                <a:cubicBezTo>
                  <a:pt x="924257" y="782449"/>
                  <a:pt x="923346" y="776738"/>
                  <a:pt x="928183" y="803343"/>
                </a:cubicBezTo>
                <a:cubicBezTo>
                  <a:pt x="928782" y="806636"/>
                  <a:pt x="929267" y="810255"/>
                  <a:pt x="931358" y="812868"/>
                </a:cubicBezTo>
                <a:cubicBezTo>
                  <a:pt x="933742" y="815848"/>
                  <a:pt x="937708" y="817101"/>
                  <a:pt x="940883" y="819218"/>
                </a:cubicBezTo>
                <a:cubicBezTo>
                  <a:pt x="955535" y="863173"/>
                  <a:pt x="949162" y="836596"/>
                  <a:pt x="944058" y="920818"/>
                </a:cubicBezTo>
                <a:cubicBezTo>
                  <a:pt x="943605" y="928288"/>
                  <a:pt x="945811" y="937411"/>
                  <a:pt x="940883" y="943043"/>
                </a:cubicBezTo>
                <a:cubicBezTo>
                  <a:pt x="936644" y="947888"/>
                  <a:pt x="928078" y="944657"/>
                  <a:pt x="921833" y="946218"/>
                </a:cubicBezTo>
                <a:cubicBezTo>
                  <a:pt x="915339" y="947841"/>
                  <a:pt x="909133" y="950451"/>
                  <a:pt x="902783" y="952568"/>
                </a:cubicBezTo>
                <a:lnTo>
                  <a:pt x="893258" y="955743"/>
                </a:lnTo>
                <a:lnTo>
                  <a:pt x="883733" y="958918"/>
                </a:lnTo>
                <a:cubicBezTo>
                  <a:pt x="881616" y="955743"/>
                  <a:pt x="881003" y="950600"/>
                  <a:pt x="877383" y="949393"/>
                </a:cubicBezTo>
                <a:cubicBezTo>
                  <a:pt x="873243" y="948013"/>
                  <a:pt x="868694" y="950849"/>
                  <a:pt x="864683" y="952568"/>
                </a:cubicBezTo>
                <a:cubicBezTo>
                  <a:pt x="856947" y="955883"/>
                  <a:pt x="851354" y="962722"/>
                  <a:pt x="845633" y="968443"/>
                </a:cubicBezTo>
                <a:cubicBezTo>
                  <a:pt x="844575" y="971618"/>
                  <a:pt x="843955" y="974975"/>
                  <a:pt x="842458" y="977968"/>
                </a:cubicBezTo>
                <a:cubicBezTo>
                  <a:pt x="840751" y="981381"/>
                  <a:pt x="837658" y="984006"/>
                  <a:pt x="836108" y="987493"/>
                </a:cubicBezTo>
                <a:cubicBezTo>
                  <a:pt x="824972" y="1012549"/>
                  <a:pt x="837368" y="1001470"/>
                  <a:pt x="820233" y="1012893"/>
                </a:cubicBezTo>
                <a:cubicBezTo>
                  <a:pt x="817651" y="1020640"/>
                  <a:pt x="816863" y="1025788"/>
                  <a:pt x="810708" y="1031943"/>
                </a:cubicBezTo>
                <a:cubicBezTo>
                  <a:pt x="808010" y="1034641"/>
                  <a:pt x="804358" y="1036176"/>
                  <a:pt x="801183" y="1038293"/>
                </a:cubicBezTo>
                <a:cubicBezTo>
                  <a:pt x="789852" y="1055290"/>
                  <a:pt x="797531" y="1045120"/>
                  <a:pt x="775783" y="1066868"/>
                </a:cubicBezTo>
                <a:cubicBezTo>
                  <a:pt x="763560" y="1079091"/>
                  <a:pt x="769994" y="1073902"/>
                  <a:pt x="756733" y="1082743"/>
                </a:cubicBezTo>
                <a:cubicBezTo>
                  <a:pt x="739800" y="1108143"/>
                  <a:pt x="762025" y="1077451"/>
                  <a:pt x="740858" y="1098618"/>
                </a:cubicBezTo>
                <a:cubicBezTo>
                  <a:pt x="738160" y="1101316"/>
                  <a:pt x="736625" y="1104968"/>
                  <a:pt x="734508" y="1108143"/>
                </a:cubicBezTo>
                <a:cubicBezTo>
                  <a:pt x="717769" y="1102563"/>
                  <a:pt x="731313" y="1108656"/>
                  <a:pt x="715458" y="1095443"/>
                </a:cubicBezTo>
                <a:cubicBezTo>
                  <a:pt x="712527" y="1093000"/>
                  <a:pt x="708864" y="1091536"/>
                  <a:pt x="705933" y="1089093"/>
                </a:cubicBezTo>
                <a:cubicBezTo>
                  <a:pt x="702484" y="1086218"/>
                  <a:pt x="700144" y="1082059"/>
                  <a:pt x="696408" y="1079568"/>
                </a:cubicBezTo>
                <a:cubicBezTo>
                  <a:pt x="693623" y="1077712"/>
                  <a:pt x="689876" y="1077890"/>
                  <a:pt x="686883" y="1076393"/>
                </a:cubicBezTo>
                <a:cubicBezTo>
                  <a:pt x="666108" y="1066005"/>
                  <a:pt x="688899" y="1074562"/>
                  <a:pt x="667833" y="1060518"/>
                </a:cubicBezTo>
                <a:cubicBezTo>
                  <a:pt x="665048" y="1058662"/>
                  <a:pt x="661301" y="1058840"/>
                  <a:pt x="658308" y="1057343"/>
                </a:cubicBezTo>
                <a:cubicBezTo>
                  <a:pt x="654895" y="1055636"/>
                  <a:pt x="652196" y="1052700"/>
                  <a:pt x="648783" y="1050993"/>
                </a:cubicBezTo>
                <a:cubicBezTo>
                  <a:pt x="622493" y="1037848"/>
                  <a:pt x="657030" y="1059666"/>
                  <a:pt x="629733" y="1041468"/>
                </a:cubicBezTo>
                <a:cubicBezTo>
                  <a:pt x="628675" y="1027710"/>
                  <a:pt x="628710" y="1013823"/>
                  <a:pt x="626558" y="1000193"/>
                </a:cubicBezTo>
                <a:cubicBezTo>
                  <a:pt x="622777" y="976249"/>
                  <a:pt x="621768" y="987438"/>
                  <a:pt x="613858" y="971618"/>
                </a:cubicBezTo>
                <a:cubicBezTo>
                  <a:pt x="606190" y="956282"/>
                  <a:pt x="617215" y="966447"/>
                  <a:pt x="601158" y="955743"/>
                </a:cubicBezTo>
                <a:cubicBezTo>
                  <a:pt x="599041" y="952568"/>
                  <a:pt x="597506" y="948916"/>
                  <a:pt x="594808" y="946218"/>
                </a:cubicBezTo>
                <a:cubicBezTo>
                  <a:pt x="588653" y="940063"/>
                  <a:pt x="583505" y="939275"/>
                  <a:pt x="575758" y="936693"/>
                </a:cubicBezTo>
                <a:cubicBezTo>
                  <a:pt x="559992" y="913044"/>
                  <a:pt x="580255" y="942089"/>
                  <a:pt x="559883" y="917643"/>
                </a:cubicBezTo>
                <a:cubicBezTo>
                  <a:pt x="557440" y="914712"/>
                  <a:pt x="556405" y="910631"/>
                  <a:pt x="553533" y="908118"/>
                </a:cubicBezTo>
                <a:cubicBezTo>
                  <a:pt x="547790" y="903092"/>
                  <a:pt x="539879" y="900814"/>
                  <a:pt x="534483" y="895418"/>
                </a:cubicBezTo>
                <a:cubicBezTo>
                  <a:pt x="522260" y="883195"/>
                  <a:pt x="528694" y="888384"/>
                  <a:pt x="515433" y="879543"/>
                </a:cubicBezTo>
                <a:lnTo>
                  <a:pt x="509083" y="860493"/>
                </a:lnTo>
                <a:lnTo>
                  <a:pt x="505908" y="850968"/>
                </a:lnTo>
                <a:cubicBezTo>
                  <a:pt x="508671" y="817816"/>
                  <a:pt x="500348" y="818559"/>
                  <a:pt x="518608" y="803343"/>
                </a:cubicBezTo>
                <a:cubicBezTo>
                  <a:pt x="521539" y="800900"/>
                  <a:pt x="524958" y="799110"/>
                  <a:pt x="528133" y="796993"/>
                </a:cubicBezTo>
                <a:cubicBezTo>
                  <a:pt x="535088" y="776128"/>
                  <a:pt x="536612" y="782921"/>
                  <a:pt x="531308" y="765243"/>
                </a:cubicBezTo>
                <a:cubicBezTo>
                  <a:pt x="529385" y="758832"/>
                  <a:pt x="524958" y="746193"/>
                  <a:pt x="524958" y="746193"/>
                </a:cubicBezTo>
                <a:cubicBezTo>
                  <a:pt x="526016" y="741960"/>
                  <a:pt x="526934" y="737689"/>
                  <a:pt x="528133" y="733493"/>
                </a:cubicBezTo>
                <a:cubicBezTo>
                  <a:pt x="529052" y="730275"/>
                  <a:pt x="532551" y="727075"/>
                  <a:pt x="531308" y="723968"/>
                </a:cubicBezTo>
                <a:cubicBezTo>
                  <a:pt x="529891" y="720425"/>
                  <a:pt x="524958" y="719735"/>
                  <a:pt x="521783" y="717618"/>
                </a:cubicBezTo>
                <a:cubicBezTo>
                  <a:pt x="519666" y="714443"/>
                  <a:pt x="518131" y="710791"/>
                  <a:pt x="515433" y="708093"/>
                </a:cubicBezTo>
                <a:cubicBezTo>
                  <a:pt x="512735" y="705395"/>
                  <a:pt x="508292" y="704723"/>
                  <a:pt x="505908" y="701743"/>
                </a:cubicBezTo>
                <a:cubicBezTo>
                  <a:pt x="503817" y="699130"/>
                  <a:pt x="503791" y="695393"/>
                  <a:pt x="502733" y="692218"/>
                </a:cubicBezTo>
                <a:cubicBezTo>
                  <a:pt x="512367" y="663317"/>
                  <a:pt x="497589" y="708963"/>
                  <a:pt x="509083" y="666818"/>
                </a:cubicBezTo>
                <a:cubicBezTo>
                  <a:pt x="510844" y="660360"/>
                  <a:pt x="515433" y="647768"/>
                  <a:pt x="515433" y="647768"/>
                </a:cubicBezTo>
                <a:cubicBezTo>
                  <a:pt x="514375" y="642476"/>
                  <a:pt x="514935" y="636578"/>
                  <a:pt x="512258" y="631893"/>
                </a:cubicBezTo>
                <a:cubicBezTo>
                  <a:pt x="509362" y="626824"/>
                  <a:pt x="498097" y="623998"/>
                  <a:pt x="493208" y="622368"/>
                </a:cubicBezTo>
                <a:cubicBezTo>
                  <a:pt x="470281" y="630010"/>
                  <a:pt x="497537" y="621702"/>
                  <a:pt x="451933" y="628718"/>
                </a:cubicBezTo>
                <a:cubicBezTo>
                  <a:pt x="443389" y="630033"/>
                  <a:pt x="439947" y="633534"/>
                  <a:pt x="432883" y="638243"/>
                </a:cubicBezTo>
                <a:cubicBezTo>
                  <a:pt x="426608" y="636151"/>
                  <a:pt x="418309" y="634313"/>
                  <a:pt x="413833" y="628718"/>
                </a:cubicBezTo>
                <a:cubicBezTo>
                  <a:pt x="411742" y="626105"/>
                  <a:pt x="411716" y="622368"/>
                  <a:pt x="410658" y="619193"/>
                </a:cubicBezTo>
                <a:cubicBezTo>
                  <a:pt x="412775" y="612843"/>
                  <a:pt x="421770" y="598555"/>
                  <a:pt x="413833" y="590618"/>
                </a:cubicBezTo>
                <a:cubicBezTo>
                  <a:pt x="408437" y="585222"/>
                  <a:pt x="400179" y="583314"/>
                  <a:pt x="394783" y="577918"/>
                </a:cubicBezTo>
                <a:cubicBezTo>
                  <a:pt x="391608" y="574743"/>
                  <a:pt x="389183" y="570574"/>
                  <a:pt x="385258" y="568393"/>
                </a:cubicBezTo>
                <a:cubicBezTo>
                  <a:pt x="379407" y="565142"/>
                  <a:pt x="366208" y="562043"/>
                  <a:pt x="366208" y="562043"/>
                </a:cubicBezTo>
                <a:cubicBezTo>
                  <a:pt x="361975" y="555693"/>
                  <a:pt x="354351" y="550578"/>
                  <a:pt x="353508" y="542993"/>
                </a:cubicBezTo>
                <a:cubicBezTo>
                  <a:pt x="352502" y="533939"/>
                  <a:pt x="352477" y="515531"/>
                  <a:pt x="347158" y="504893"/>
                </a:cubicBezTo>
                <a:cubicBezTo>
                  <a:pt x="345451" y="501480"/>
                  <a:pt x="343788" y="497752"/>
                  <a:pt x="340808" y="495368"/>
                </a:cubicBezTo>
                <a:cubicBezTo>
                  <a:pt x="338195" y="493277"/>
                  <a:pt x="334458" y="493251"/>
                  <a:pt x="331283" y="492193"/>
                </a:cubicBezTo>
                <a:cubicBezTo>
                  <a:pt x="327050" y="498543"/>
                  <a:pt x="320996" y="504003"/>
                  <a:pt x="318583" y="511243"/>
                </a:cubicBezTo>
                <a:lnTo>
                  <a:pt x="312233" y="530293"/>
                </a:lnTo>
                <a:cubicBezTo>
                  <a:pt x="311175" y="533468"/>
                  <a:pt x="310914" y="537033"/>
                  <a:pt x="309058" y="539818"/>
                </a:cubicBezTo>
                <a:lnTo>
                  <a:pt x="302708" y="549343"/>
                </a:lnTo>
                <a:cubicBezTo>
                  <a:pt x="276418" y="540580"/>
                  <a:pt x="289227" y="546706"/>
                  <a:pt x="264608" y="530293"/>
                </a:cubicBezTo>
                <a:cubicBezTo>
                  <a:pt x="261433" y="528176"/>
                  <a:pt x="257781" y="526641"/>
                  <a:pt x="255083" y="523943"/>
                </a:cubicBezTo>
                <a:cubicBezTo>
                  <a:pt x="251908" y="520768"/>
                  <a:pt x="249294" y="516909"/>
                  <a:pt x="245558" y="514418"/>
                </a:cubicBezTo>
                <a:cubicBezTo>
                  <a:pt x="242773" y="512562"/>
                  <a:pt x="239026" y="512740"/>
                  <a:pt x="236033" y="511243"/>
                </a:cubicBezTo>
                <a:cubicBezTo>
                  <a:pt x="232620" y="509536"/>
                  <a:pt x="229921" y="506600"/>
                  <a:pt x="226508" y="504893"/>
                </a:cubicBezTo>
                <a:cubicBezTo>
                  <a:pt x="223515" y="503396"/>
                  <a:pt x="219909" y="503343"/>
                  <a:pt x="216983" y="501718"/>
                </a:cubicBezTo>
                <a:cubicBezTo>
                  <a:pt x="210312" y="498012"/>
                  <a:pt x="204283" y="493251"/>
                  <a:pt x="197933" y="489018"/>
                </a:cubicBezTo>
                <a:cubicBezTo>
                  <a:pt x="194758" y="486901"/>
                  <a:pt x="192028" y="483875"/>
                  <a:pt x="188408" y="482668"/>
                </a:cubicBezTo>
                <a:cubicBezTo>
                  <a:pt x="139261" y="466286"/>
                  <a:pt x="190022" y="485062"/>
                  <a:pt x="159833" y="469968"/>
                </a:cubicBezTo>
                <a:cubicBezTo>
                  <a:pt x="156840" y="468471"/>
                  <a:pt x="153234" y="468418"/>
                  <a:pt x="150308" y="466793"/>
                </a:cubicBezTo>
                <a:cubicBezTo>
                  <a:pt x="143637" y="463087"/>
                  <a:pt x="131258" y="454093"/>
                  <a:pt x="131258" y="454093"/>
                </a:cubicBezTo>
                <a:cubicBezTo>
                  <a:pt x="132316" y="449860"/>
                  <a:pt x="133179" y="445573"/>
                  <a:pt x="134433" y="441393"/>
                </a:cubicBezTo>
                <a:cubicBezTo>
                  <a:pt x="136356" y="434982"/>
                  <a:pt x="140783" y="422343"/>
                  <a:pt x="140783" y="422343"/>
                </a:cubicBezTo>
                <a:cubicBezTo>
                  <a:pt x="138666" y="415993"/>
                  <a:pt x="138146" y="408862"/>
                  <a:pt x="134433" y="403293"/>
                </a:cubicBezTo>
                <a:cubicBezTo>
                  <a:pt x="132316" y="400118"/>
                  <a:pt x="130526" y="396699"/>
                  <a:pt x="128083" y="393768"/>
                </a:cubicBezTo>
                <a:cubicBezTo>
                  <a:pt x="119306" y="383235"/>
                  <a:pt x="118120" y="386542"/>
                  <a:pt x="112208" y="374718"/>
                </a:cubicBezTo>
                <a:cubicBezTo>
                  <a:pt x="110711" y="371725"/>
                  <a:pt x="110091" y="368368"/>
                  <a:pt x="109033" y="365193"/>
                </a:cubicBezTo>
                <a:cubicBezTo>
                  <a:pt x="107569" y="354947"/>
                  <a:pt x="105847" y="333427"/>
                  <a:pt x="99508" y="323918"/>
                </a:cubicBezTo>
                <a:cubicBezTo>
                  <a:pt x="97391" y="320743"/>
                  <a:pt x="95856" y="317091"/>
                  <a:pt x="93158" y="314393"/>
                </a:cubicBezTo>
                <a:cubicBezTo>
                  <a:pt x="90460" y="311695"/>
                  <a:pt x="86808" y="310160"/>
                  <a:pt x="83633" y="308043"/>
                </a:cubicBezTo>
                <a:lnTo>
                  <a:pt x="64583" y="279468"/>
                </a:lnTo>
                <a:cubicBezTo>
                  <a:pt x="62466" y="276293"/>
                  <a:pt x="61408" y="272060"/>
                  <a:pt x="58233" y="269943"/>
                </a:cubicBezTo>
                <a:cubicBezTo>
                  <a:pt x="55058" y="267826"/>
                  <a:pt x="51639" y="266036"/>
                  <a:pt x="48708" y="263593"/>
                </a:cubicBezTo>
                <a:cubicBezTo>
                  <a:pt x="45259" y="260718"/>
                  <a:pt x="42727" y="256825"/>
                  <a:pt x="39183" y="254068"/>
                </a:cubicBezTo>
                <a:cubicBezTo>
                  <a:pt x="33159" y="249383"/>
                  <a:pt x="20133" y="241368"/>
                  <a:pt x="20133" y="241368"/>
                </a:cubicBezTo>
                <a:lnTo>
                  <a:pt x="7433" y="222318"/>
                </a:lnTo>
                <a:lnTo>
                  <a:pt x="1083" y="212793"/>
                </a:lnTo>
                <a:cubicBezTo>
                  <a:pt x="1979" y="196657"/>
                  <a:pt x="-5827" y="162553"/>
                  <a:pt x="10608" y="146118"/>
                </a:cubicBezTo>
                <a:cubicBezTo>
                  <a:pt x="13306" y="143420"/>
                  <a:pt x="16720" y="141475"/>
                  <a:pt x="20133" y="139768"/>
                </a:cubicBezTo>
                <a:cubicBezTo>
                  <a:pt x="23126" y="138271"/>
                  <a:pt x="26483" y="137651"/>
                  <a:pt x="29658" y="136593"/>
                </a:cubicBezTo>
                <a:cubicBezTo>
                  <a:pt x="34950" y="137651"/>
                  <a:pt x="40480" y="137873"/>
                  <a:pt x="45533" y="139768"/>
                </a:cubicBezTo>
                <a:cubicBezTo>
                  <a:pt x="49106" y="141108"/>
                  <a:pt x="51645" y="144411"/>
                  <a:pt x="55058" y="146118"/>
                </a:cubicBezTo>
                <a:cubicBezTo>
                  <a:pt x="58051" y="147615"/>
                  <a:pt x="61408" y="148235"/>
                  <a:pt x="64583" y="149293"/>
                </a:cubicBezTo>
                <a:cubicBezTo>
                  <a:pt x="63525" y="152468"/>
                  <a:pt x="62905" y="155825"/>
                  <a:pt x="61408" y="158818"/>
                </a:cubicBezTo>
                <a:cubicBezTo>
                  <a:pt x="57376" y="166881"/>
                  <a:pt x="48506" y="169805"/>
                  <a:pt x="61408" y="177868"/>
                </a:cubicBezTo>
                <a:cubicBezTo>
                  <a:pt x="67084" y="181416"/>
                  <a:pt x="74889" y="180505"/>
                  <a:pt x="80458" y="184218"/>
                </a:cubicBezTo>
                <a:lnTo>
                  <a:pt x="99508" y="196918"/>
                </a:lnTo>
                <a:cubicBezTo>
                  <a:pt x="100566" y="200093"/>
                  <a:pt x="102241" y="203126"/>
                  <a:pt x="102683" y="206443"/>
                </a:cubicBezTo>
                <a:cubicBezTo>
                  <a:pt x="104367" y="219075"/>
                  <a:pt x="103359" y="232046"/>
                  <a:pt x="105858" y="244543"/>
                </a:cubicBezTo>
                <a:cubicBezTo>
                  <a:pt x="106606" y="248285"/>
                  <a:pt x="109033" y="251951"/>
                  <a:pt x="112208" y="254068"/>
                </a:cubicBezTo>
                <a:cubicBezTo>
                  <a:pt x="115839" y="256489"/>
                  <a:pt x="120675" y="256185"/>
                  <a:pt x="124908" y="257243"/>
                </a:cubicBezTo>
                <a:cubicBezTo>
                  <a:pt x="130200" y="256185"/>
                  <a:pt x="135548" y="255377"/>
                  <a:pt x="140783" y="254068"/>
                </a:cubicBezTo>
                <a:cubicBezTo>
                  <a:pt x="144030" y="253256"/>
                  <a:pt x="148217" y="253506"/>
                  <a:pt x="150308" y="250893"/>
                </a:cubicBezTo>
                <a:cubicBezTo>
                  <a:pt x="153034" y="247486"/>
                  <a:pt x="152425" y="242426"/>
                  <a:pt x="153483" y="238193"/>
                </a:cubicBezTo>
                <a:cubicBezTo>
                  <a:pt x="154018" y="233376"/>
                  <a:pt x="152561" y="206622"/>
                  <a:pt x="163008" y="200093"/>
                </a:cubicBezTo>
                <a:cubicBezTo>
                  <a:pt x="168684" y="196545"/>
                  <a:pt x="175708" y="195860"/>
                  <a:pt x="182058" y="193743"/>
                </a:cubicBezTo>
                <a:lnTo>
                  <a:pt x="191583" y="190568"/>
                </a:lnTo>
                <a:cubicBezTo>
                  <a:pt x="194758" y="187393"/>
                  <a:pt x="198617" y="184779"/>
                  <a:pt x="201108" y="181043"/>
                </a:cubicBezTo>
                <a:cubicBezTo>
                  <a:pt x="203945" y="176788"/>
                  <a:pt x="206924" y="158047"/>
                  <a:pt x="207458" y="155643"/>
                </a:cubicBezTo>
                <a:cubicBezTo>
                  <a:pt x="208405" y="151383"/>
                  <a:pt x="209686" y="147203"/>
                  <a:pt x="210633" y="142943"/>
                </a:cubicBezTo>
                <a:cubicBezTo>
                  <a:pt x="213801" y="128687"/>
                  <a:pt x="215090" y="119989"/>
                  <a:pt x="216983" y="104843"/>
                </a:cubicBezTo>
                <a:cubicBezTo>
                  <a:pt x="218172" y="95333"/>
                  <a:pt x="216883" y="85275"/>
                  <a:pt x="220158" y="76268"/>
                </a:cubicBezTo>
                <a:cubicBezTo>
                  <a:pt x="221462" y="72682"/>
                  <a:pt x="226196" y="71468"/>
                  <a:pt x="229683" y="69918"/>
                </a:cubicBezTo>
                <a:cubicBezTo>
                  <a:pt x="235800" y="67200"/>
                  <a:pt x="242383" y="65685"/>
                  <a:pt x="248733" y="63568"/>
                </a:cubicBezTo>
                <a:lnTo>
                  <a:pt x="258258" y="60393"/>
                </a:lnTo>
                <a:cubicBezTo>
                  <a:pt x="261433" y="59335"/>
                  <a:pt x="264998" y="59074"/>
                  <a:pt x="267783" y="57218"/>
                </a:cubicBezTo>
                <a:cubicBezTo>
                  <a:pt x="274133" y="52985"/>
                  <a:pt x="279593" y="46931"/>
                  <a:pt x="286833" y="44518"/>
                </a:cubicBezTo>
                <a:cubicBezTo>
                  <a:pt x="290008" y="43460"/>
                  <a:pt x="293365" y="42840"/>
                  <a:pt x="296358" y="41343"/>
                </a:cubicBezTo>
                <a:cubicBezTo>
                  <a:pt x="299771" y="39636"/>
                  <a:pt x="302470" y="36700"/>
                  <a:pt x="305883" y="34993"/>
                </a:cubicBezTo>
                <a:cubicBezTo>
                  <a:pt x="308876" y="33496"/>
                  <a:pt x="312415" y="33315"/>
                  <a:pt x="315408" y="31818"/>
                </a:cubicBezTo>
                <a:cubicBezTo>
                  <a:pt x="329282" y="24881"/>
                  <a:pt x="327050" y="-1519"/>
                  <a:pt x="334458" y="68"/>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46" name="Google Shape;1746;p76"/>
          <p:cNvSpPr/>
          <p:nvPr/>
        </p:nvSpPr>
        <p:spPr>
          <a:xfrm rot="380412">
            <a:off x="8255509" y="4788082"/>
            <a:ext cx="173799" cy="231732"/>
          </a:xfrm>
          <a:custGeom>
            <a:avLst/>
            <a:gdLst/>
            <a:ahLst/>
            <a:cxnLst/>
            <a:rect l="l" t="t" r="r" b="b"/>
            <a:pathLst>
              <a:path w="247650" h="330200" extrusionOk="0">
                <a:moveTo>
                  <a:pt x="0" y="60325"/>
                </a:moveTo>
                <a:cubicBezTo>
                  <a:pt x="8467" y="78317"/>
                  <a:pt x="17240" y="96167"/>
                  <a:pt x="25400" y="114300"/>
                </a:cubicBezTo>
                <a:cubicBezTo>
                  <a:pt x="26773" y="117352"/>
                  <a:pt x="29125" y="120524"/>
                  <a:pt x="28575" y="123825"/>
                </a:cubicBezTo>
                <a:cubicBezTo>
                  <a:pt x="27948" y="127589"/>
                  <a:pt x="24342" y="130175"/>
                  <a:pt x="22225" y="133350"/>
                </a:cubicBezTo>
                <a:cubicBezTo>
                  <a:pt x="25534" y="143276"/>
                  <a:pt x="28742" y="155687"/>
                  <a:pt x="38100" y="161925"/>
                </a:cubicBezTo>
                <a:lnTo>
                  <a:pt x="47625" y="168275"/>
                </a:lnTo>
                <a:cubicBezTo>
                  <a:pt x="56011" y="193432"/>
                  <a:pt x="55075" y="180723"/>
                  <a:pt x="50800" y="206375"/>
                </a:cubicBezTo>
                <a:cubicBezTo>
                  <a:pt x="51858" y="213783"/>
                  <a:pt x="49957" y="222286"/>
                  <a:pt x="53975" y="228600"/>
                </a:cubicBezTo>
                <a:cubicBezTo>
                  <a:pt x="58072" y="235039"/>
                  <a:pt x="66675" y="237067"/>
                  <a:pt x="73025" y="241300"/>
                </a:cubicBezTo>
                <a:lnTo>
                  <a:pt x="82550" y="247650"/>
                </a:lnTo>
                <a:cubicBezTo>
                  <a:pt x="83831" y="254053"/>
                  <a:pt x="84600" y="268378"/>
                  <a:pt x="92075" y="273050"/>
                </a:cubicBezTo>
                <a:cubicBezTo>
                  <a:pt x="97751" y="276598"/>
                  <a:pt x="104775" y="277283"/>
                  <a:pt x="111125" y="279400"/>
                </a:cubicBezTo>
                <a:cubicBezTo>
                  <a:pt x="114300" y="280458"/>
                  <a:pt x="117865" y="280719"/>
                  <a:pt x="120650" y="282575"/>
                </a:cubicBezTo>
                <a:cubicBezTo>
                  <a:pt x="129213" y="288283"/>
                  <a:pt x="129841" y="289909"/>
                  <a:pt x="139700" y="292100"/>
                </a:cubicBezTo>
                <a:cubicBezTo>
                  <a:pt x="145984" y="293497"/>
                  <a:pt x="152455" y="293926"/>
                  <a:pt x="158750" y="295275"/>
                </a:cubicBezTo>
                <a:cubicBezTo>
                  <a:pt x="167284" y="297104"/>
                  <a:pt x="184150" y="301625"/>
                  <a:pt x="184150" y="301625"/>
                </a:cubicBezTo>
                <a:cubicBezTo>
                  <a:pt x="187325" y="303742"/>
                  <a:pt x="191291" y="304995"/>
                  <a:pt x="193675" y="307975"/>
                </a:cubicBezTo>
                <a:cubicBezTo>
                  <a:pt x="203900" y="320757"/>
                  <a:pt x="188331" y="315130"/>
                  <a:pt x="203200" y="327025"/>
                </a:cubicBezTo>
                <a:cubicBezTo>
                  <a:pt x="205813" y="329116"/>
                  <a:pt x="209550" y="329142"/>
                  <a:pt x="212725" y="330200"/>
                </a:cubicBezTo>
                <a:cubicBezTo>
                  <a:pt x="238125" y="313267"/>
                  <a:pt x="207433" y="335492"/>
                  <a:pt x="228600" y="314325"/>
                </a:cubicBezTo>
                <a:cubicBezTo>
                  <a:pt x="231298" y="311627"/>
                  <a:pt x="235194" y="310418"/>
                  <a:pt x="238125" y="307975"/>
                </a:cubicBezTo>
                <a:cubicBezTo>
                  <a:pt x="241574" y="305100"/>
                  <a:pt x="244475" y="301625"/>
                  <a:pt x="247650" y="298450"/>
                </a:cubicBezTo>
                <a:lnTo>
                  <a:pt x="238125" y="269875"/>
                </a:lnTo>
                <a:lnTo>
                  <a:pt x="234950" y="260350"/>
                </a:lnTo>
                <a:cubicBezTo>
                  <a:pt x="240380" y="244061"/>
                  <a:pt x="244423" y="243295"/>
                  <a:pt x="238125" y="228600"/>
                </a:cubicBezTo>
                <a:cubicBezTo>
                  <a:pt x="236622" y="225093"/>
                  <a:pt x="234473" y="221773"/>
                  <a:pt x="231775" y="219075"/>
                </a:cubicBezTo>
                <a:cubicBezTo>
                  <a:pt x="229077" y="216377"/>
                  <a:pt x="225425" y="214842"/>
                  <a:pt x="222250" y="212725"/>
                </a:cubicBezTo>
                <a:cubicBezTo>
                  <a:pt x="224367" y="204258"/>
                  <a:pt x="227366" y="195965"/>
                  <a:pt x="228600" y="187325"/>
                </a:cubicBezTo>
                <a:cubicBezTo>
                  <a:pt x="232538" y="159758"/>
                  <a:pt x="230307" y="172438"/>
                  <a:pt x="234950" y="149225"/>
                </a:cubicBezTo>
                <a:cubicBezTo>
                  <a:pt x="233892" y="146050"/>
                  <a:pt x="234498" y="141645"/>
                  <a:pt x="231775" y="139700"/>
                </a:cubicBezTo>
                <a:cubicBezTo>
                  <a:pt x="226328" y="135809"/>
                  <a:pt x="212725" y="133350"/>
                  <a:pt x="212725" y="133350"/>
                </a:cubicBezTo>
                <a:cubicBezTo>
                  <a:pt x="196850" y="134408"/>
                  <a:pt x="180850" y="134275"/>
                  <a:pt x="165100" y="136525"/>
                </a:cubicBezTo>
                <a:cubicBezTo>
                  <a:pt x="158474" y="137472"/>
                  <a:pt x="146050" y="142875"/>
                  <a:pt x="146050" y="142875"/>
                </a:cubicBezTo>
                <a:cubicBezTo>
                  <a:pt x="139700" y="141817"/>
                  <a:pt x="131121" y="144645"/>
                  <a:pt x="127000" y="139700"/>
                </a:cubicBezTo>
                <a:cubicBezTo>
                  <a:pt x="126225" y="138770"/>
                  <a:pt x="132752" y="113516"/>
                  <a:pt x="133350" y="111125"/>
                </a:cubicBezTo>
                <a:cubicBezTo>
                  <a:pt x="121708" y="93663"/>
                  <a:pt x="133350" y="108479"/>
                  <a:pt x="117475" y="95250"/>
                </a:cubicBezTo>
                <a:cubicBezTo>
                  <a:pt x="114026" y="92375"/>
                  <a:pt x="111875" y="87906"/>
                  <a:pt x="107950" y="85725"/>
                </a:cubicBezTo>
                <a:cubicBezTo>
                  <a:pt x="102099" y="82474"/>
                  <a:pt x="95250" y="81492"/>
                  <a:pt x="88900" y="79375"/>
                </a:cubicBezTo>
                <a:lnTo>
                  <a:pt x="79375" y="76200"/>
                </a:lnTo>
                <a:lnTo>
                  <a:pt x="63500" y="28575"/>
                </a:lnTo>
                <a:lnTo>
                  <a:pt x="60325" y="19050"/>
                </a:lnTo>
                <a:cubicBezTo>
                  <a:pt x="59267" y="15875"/>
                  <a:pt x="59935" y="11381"/>
                  <a:pt x="57150" y="9525"/>
                </a:cubicBezTo>
                <a:cubicBezTo>
                  <a:pt x="44840" y="1319"/>
                  <a:pt x="51245" y="4382"/>
                  <a:pt x="38100" y="0"/>
                </a:cubicBezTo>
                <a:cubicBezTo>
                  <a:pt x="34925" y="3175"/>
                  <a:pt x="30756" y="5600"/>
                  <a:pt x="28575" y="9525"/>
                </a:cubicBezTo>
                <a:cubicBezTo>
                  <a:pt x="25324" y="15376"/>
                  <a:pt x="24342" y="22225"/>
                  <a:pt x="22225" y="28575"/>
                </a:cubicBezTo>
                <a:lnTo>
                  <a:pt x="15875" y="47625"/>
                </a:lnTo>
                <a:cubicBezTo>
                  <a:pt x="14817" y="50800"/>
                  <a:pt x="15067" y="54783"/>
                  <a:pt x="12700" y="57150"/>
                </a:cubicBezTo>
                <a:lnTo>
                  <a:pt x="0" y="60325"/>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47" name="Google Shape;1747;p76"/>
          <p:cNvSpPr/>
          <p:nvPr/>
        </p:nvSpPr>
        <p:spPr>
          <a:xfrm rot="384512">
            <a:off x="8288328" y="4922278"/>
            <a:ext cx="31384" cy="43620"/>
          </a:xfrm>
          <a:custGeom>
            <a:avLst/>
            <a:gdLst/>
            <a:ahLst/>
            <a:cxnLst/>
            <a:rect l="l" t="t" r="r" b="b"/>
            <a:pathLst>
              <a:path w="45200" h="60420" extrusionOk="0">
                <a:moveTo>
                  <a:pt x="750" y="22320"/>
                </a:moveTo>
                <a:cubicBezTo>
                  <a:pt x="3925" y="16499"/>
                  <a:pt x="17221" y="8952"/>
                  <a:pt x="26150" y="3270"/>
                </a:cubicBezTo>
                <a:cubicBezTo>
                  <a:pt x="28974" y="1473"/>
                  <a:pt x="32374" y="-455"/>
                  <a:pt x="35675" y="95"/>
                </a:cubicBezTo>
                <a:cubicBezTo>
                  <a:pt x="39439" y="722"/>
                  <a:pt x="42025" y="4328"/>
                  <a:pt x="45200" y="6445"/>
                </a:cubicBezTo>
                <a:cubicBezTo>
                  <a:pt x="43408" y="18990"/>
                  <a:pt x="41945" y="32165"/>
                  <a:pt x="38850" y="44545"/>
                </a:cubicBezTo>
                <a:cubicBezTo>
                  <a:pt x="38038" y="47792"/>
                  <a:pt x="37766" y="51457"/>
                  <a:pt x="35675" y="54070"/>
                </a:cubicBezTo>
                <a:cubicBezTo>
                  <a:pt x="33291" y="57050"/>
                  <a:pt x="29325" y="58303"/>
                  <a:pt x="26150" y="60420"/>
                </a:cubicBezTo>
                <a:cubicBezTo>
                  <a:pt x="24033" y="57245"/>
                  <a:pt x="22780" y="53279"/>
                  <a:pt x="19800" y="50895"/>
                </a:cubicBezTo>
                <a:cubicBezTo>
                  <a:pt x="17187" y="48804"/>
                  <a:pt x="12642" y="50087"/>
                  <a:pt x="10275" y="47720"/>
                </a:cubicBezTo>
                <a:cubicBezTo>
                  <a:pt x="7908" y="45353"/>
                  <a:pt x="8597" y="41188"/>
                  <a:pt x="7100" y="38195"/>
                </a:cubicBezTo>
                <a:cubicBezTo>
                  <a:pt x="5393" y="34782"/>
                  <a:pt x="-2425" y="28141"/>
                  <a:pt x="750" y="2232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48" name="Google Shape;1748;p76"/>
          <p:cNvSpPr/>
          <p:nvPr/>
        </p:nvSpPr>
        <p:spPr>
          <a:xfrm rot="380412">
            <a:off x="8440754" y="4538758"/>
            <a:ext cx="791697" cy="532538"/>
          </a:xfrm>
          <a:custGeom>
            <a:avLst/>
            <a:gdLst/>
            <a:ahLst/>
            <a:cxnLst/>
            <a:rect l="l" t="t" r="r" b="b"/>
            <a:pathLst>
              <a:path w="1128107" h="758825" extrusionOk="0">
                <a:moveTo>
                  <a:pt x="83532" y="158750"/>
                </a:moveTo>
                <a:cubicBezTo>
                  <a:pt x="77711" y="168275"/>
                  <a:pt x="68533" y="194659"/>
                  <a:pt x="61307" y="212725"/>
                </a:cubicBezTo>
                <a:cubicBezTo>
                  <a:pt x="57096" y="223252"/>
                  <a:pt x="56847" y="233690"/>
                  <a:pt x="45432" y="241300"/>
                </a:cubicBezTo>
                <a:cubicBezTo>
                  <a:pt x="3147" y="269490"/>
                  <a:pt x="65817" y="228917"/>
                  <a:pt x="26382" y="250825"/>
                </a:cubicBezTo>
                <a:cubicBezTo>
                  <a:pt x="19711" y="254531"/>
                  <a:pt x="7332" y="263525"/>
                  <a:pt x="7332" y="263525"/>
                </a:cubicBezTo>
                <a:cubicBezTo>
                  <a:pt x="-2568" y="293226"/>
                  <a:pt x="-1208" y="280931"/>
                  <a:pt x="4157" y="323850"/>
                </a:cubicBezTo>
                <a:cubicBezTo>
                  <a:pt x="4572" y="327171"/>
                  <a:pt x="5476" y="330590"/>
                  <a:pt x="7332" y="333375"/>
                </a:cubicBezTo>
                <a:cubicBezTo>
                  <a:pt x="9823" y="337111"/>
                  <a:pt x="13682" y="339725"/>
                  <a:pt x="16857" y="342900"/>
                </a:cubicBezTo>
                <a:lnTo>
                  <a:pt x="26382" y="371475"/>
                </a:lnTo>
                <a:cubicBezTo>
                  <a:pt x="27440" y="374650"/>
                  <a:pt x="27701" y="378215"/>
                  <a:pt x="29557" y="381000"/>
                </a:cubicBezTo>
                <a:cubicBezTo>
                  <a:pt x="31674" y="384175"/>
                  <a:pt x="34200" y="387112"/>
                  <a:pt x="35907" y="390525"/>
                </a:cubicBezTo>
                <a:cubicBezTo>
                  <a:pt x="38895" y="396501"/>
                  <a:pt x="38814" y="405439"/>
                  <a:pt x="45432" y="409575"/>
                </a:cubicBezTo>
                <a:cubicBezTo>
                  <a:pt x="51108" y="413123"/>
                  <a:pt x="58132" y="413808"/>
                  <a:pt x="64482" y="415925"/>
                </a:cubicBezTo>
                <a:lnTo>
                  <a:pt x="74007" y="419100"/>
                </a:lnTo>
                <a:cubicBezTo>
                  <a:pt x="77182" y="420158"/>
                  <a:pt x="80199" y="421972"/>
                  <a:pt x="83532" y="422275"/>
                </a:cubicBezTo>
                <a:lnTo>
                  <a:pt x="118457" y="425450"/>
                </a:lnTo>
                <a:cubicBezTo>
                  <a:pt x="121632" y="426508"/>
                  <a:pt x="124764" y="427706"/>
                  <a:pt x="127982" y="428625"/>
                </a:cubicBezTo>
                <a:cubicBezTo>
                  <a:pt x="132178" y="429824"/>
                  <a:pt x="137275" y="429074"/>
                  <a:pt x="140682" y="431800"/>
                </a:cubicBezTo>
                <a:cubicBezTo>
                  <a:pt x="143295" y="433891"/>
                  <a:pt x="142799" y="438150"/>
                  <a:pt x="143857" y="441325"/>
                </a:cubicBezTo>
                <a:cubicBezTo>
                  <a:pt x="145200" y="452073"/>
                  <a:pt x="146422" y="475335"/>
                  <a:pt x="153382" y="485775"/>
                </a:cubicBezTo>
                <a:lnTo>
                  <a:pt x="166082" y="504825"/>
                </a:lnTo>
                <a:cubicBezTo>
                  <a:pt x="168199" y="508000"/>
                  <a:pt x="171225" y="510730"/>
                  <a:pt x="172432" y="514350"/>
                </a:cubicBezTo>
                <a:cubicBezTo>
                  <a:pt x="174549" y="520700"/>
                  <a:pt x="177159" y="526906"/>
                  <a:pt x="178782" y="533400"/>
                </a:cubicBezTo>
                <a:cubicBezTo>
                  <a:pt x="179799" y="537469"/>
                  <a:pt x="182855" y="551070"/>
                  <a:pt x="185132" y="555625"/>
                </a:cubicBezTo>
                <a:cubicBezTo>
                  <a:pt x="186839" y="559038"/>
                  <a:pt x="188502" y="562766"/>
                  <a:pt x="191482" y="565150"/>
                </a:cubicBezTo>
                <a:cubicBezTo>
                  <a:pt x="194095" y="567241"/>
                  <a:pt x="197832" y="567267"/>
                  <a:pt x="201007" y="568325"/>
                </a:cubicBezTo>
                <a:cubicBezTo>
                  <a:pt x="212649" y="567267"/>
                  <a:pt x="224242" y="565150"/>
                  <a:pt x="235932" y="565150"/>
                </a:cubicBezTo>
                <a:cubicBezTo>
                  <a:pt x="240296" y="565150"/>
                  <a:pt x="244452" y="567071"/>
                  <a:pt x="248632" y="568325"/>
                </a:cubicBezTo>
                <a:cubicBezTo>
                  <a:pt x="255043" y="570248"/>
                  <a:pt x="261332" y="572558"/>
                  <a:pt x="267682" y="574675"/>
                </a:cubicBezTo>
                <a:cubicBezTo>
                  <a:pt x="270857" y="575733"/>
                  <a:pt x="273960" y="577038"/>
                  <a:pt x="277207" y="577850"/>
                </a:cubicBezTo>
                <a:cubicBezTo>
                  <a:pt x="281440" y="578908"/>
                  <a:pt x="285711" y="579826"/>
                  <a:pt x="289907" y="581025"/>
                </a:cubicBezTo>
                <a:cubicBezTo>
                  <a:pt x="303346" y="584865"/>
                  <a:pt x="298093" y="585223"/>
                  <a:pt x="315307" y="587375"/>
                </a:cubicBezTo>
                <a:cubicBezTo>
                  <a:pt x="326906" y="588825"/>
                  <a:pt x="338590" y="589492"/>
                  <a:pt x="350232" y="590550"/>
                </a:cubicBezTo>
                <a:cubicBezTo>
                  <a:pt x="354465" y="596900"/>
                  <a:pt x="360519" y="602360"/>
                  <a:pt x="362932" y="609600"/>
                </a:cubicBezTo>
                <a:cubicBezTo>
                  <a:pt x="365049" y="615950"/>
                  <a:pt x="365569" y="623081"/>
                  <a:pt x="369282" y="628650"/>
                </a:cubicBezTo>
                <a:cubicBezTo>
                  <a:pt x="371399" y="631825"/>
                  <a:pt x="374082" y="634688"/>
                  <a:pt x="375632" y="638175"/>
                </a:cubicBezTo>
                <a:cubicBezTo>
                  <a:pt x="378350" y="644292"/>
                  <a:pt x="379865" y="650875"/>
                  <a:pt x="381982" y="657225"/>
                </a:cubicBezTo>
                <a:lnTo>
                  <a:pt x="385157" y="666750"/>
                </a:lnTo>
                <a:lnTo>
                  <a:pt x="388332" y="676275"/>
                </a:lnTo>
                <a:cubicBezTo>
                  <a:pt x="389390" y="697442"/>
                  <a:pt x="389671" y="718662"/>
                  <a:pt x="391507" y="739775"/>
                </a:cubicBezTo>
                <a:cubicBezTo>
                  <a:pt x="391797" y="743109"/>
                  <a:pt x="393185" y="746307"/>
                  <a:pt x="394682" y="749300"/>
                </a:cubicBezTo>
                <a:cubicBezTo>
                  <a:pt x="396389" y="752713"/>
                  <a:pt x="398915" y="755650"/>
                  <a:pt x="401032" y="758825"/>
                </a:cubicBezTo>
                <a:cubicBezTo>
                  <a:pt x="410398" y="752581"/>
                  <a:pt x="412442" y="752117"/>
                  <a:pt x="420082" y="742950"/>
                </a:cubicBezTo>
                <a:cubicBezTo>
                  <a:pt x="422525" y="740019"/>
                  <a:pt x="423452" y="735809"/>
                  <a:pt x="426432" y="733425"/>
                </a:cubicBezTo>
                <a:cubicBezTo>
                  <a:pt x="429045" y="731334"/>
                  <a:pt x="432782" y="731308"/>
                  <a:pt x="435957" y="730250"/>
                </a:cubicBezTo>
                <a:cubicBezTo>
                  <a:pt x="438074" y="727075"/>
                  <a:pt x="439327" y="723109"/>
                  <a:pt x="442307" y="720725"/>
                </a:cubicBezTo>
                <a:cubicBezTo>
                  <a:pt x="444920" y="718634"/>
                  <a:pt x="448906" y="719175"/>
                  <a:pt x="451832" y="717550"/>
                </a:cubicBezTo>
                <a:cubicBezTo>
                  <a:pt x="458503" y="713844"/>
                  <a:pt x="464532" y="709083"/>
                  <a:pt x="470882" y="704850"/>
                </a:cubicBezTo>
                <a:lnTo>
                  <a:pt x="480407" y="698500"/>
                </a:lnTo>
                <a:lnTo>
                  <a:pt x="489932" y="692150"/>
                </a:lnTo>
                <a:cubicBezTo>
                  <a:pt x="504488" y="670315"/>
                  <a:pt x="505045" y="680340"/>
                  <a:pt x="499457" y="663575"/>
                </a:cubicBezTo>
                <a:cubicBezTo>
                  <a:pt x="500157" y="657974"/>
                  <a:pt x="502105" y="634113"/>
                  <a:pt x="505807" y="625475"/>
                </a:cubicBezTo>
                <a:cubicBezTo>
                  <a:pt x="507310" y="621968"/>
                  <a:pt x="510450" y="619363"/>
                  <a:pt x="512157" y="615950"/>
                </a:cubicBezTo>
                <a:cubicBezTo>
                  <a:pt x="513654" y="612957"/>
                  <a:pt x="513835" y="609418"/>
                  <a:pt x="515332" y="606425"/>
                </a:cubicBezTo>
                <a:cubicBezTo>
                  <a:pt x="517039" y="603012"/>
                  <a:pt x="519975" y="600313"/>
                  <a:pt x="521682" y="596900"/>
                </a:cubicBezTo>
                <a:cubicBezTo>
                  <a:pt x="523179" y="593907"/>
                  <a:pt x="523232" y="590301"/>
                  <a:pt x="524857" y="587375"/>
                </a:cubicBezTo>
                <a:cubicBezTo>
                  <a:pt x="543053" y="554623"/>
                  <a:pt x="533548" y="580353"/>
                  <a:pt x="540732" y="558800"/>
                </a:cubicBezTo>
                <a:cubicBezTo>
                  <a:pt x="539674" y="545042"/>
                  <a:pt x="539269" y="531217"/>
                  <a:pt x="537557" y="517525"/>
                </a:cubicBezTo>
                <a:cubicBezTo>
                  <a:pt x="535248" y="499052"/>
                  <a:pt x="531399" y="516948"/>
                  <a:pt x="537557" y="498475"/>
                </a:cubicBezTo>
                <a:cubicBezTo>
                  <a:pt x="550257" y="500592"/>
                  <a:pt x="562861" y="506247"/>
                  <a:pt x="575657" y="504825"/>
                </a:cubicBezTo>
                <a:cubicBezTo>
                  <a:pt x="617947" y="500126"/>
                  <a:pt x="594677" y="502385"/>
                  <a:pt x="645507" y="498475"/>
                </a:cubicBezTo>
                <a:cubicBezTo>
                  <a:pt x="677518" y="487805"/>
                  <a:pt x="627865" y="504085"/>
                  <a:pt x="667732" y="492125"/>
                </a:cubicBezTo>
                <a:cubicBezTo>
                  <a:pt x="674143" y="490202"/>
                  <a:pt x="680288" y="487398"/>
                  <a:pt x="686782" y="485775"/>
                </a:cubicBezTo>
                <a:cubicBezTo>
                  <a:pt x="702729" y="481788"/>
                  <a:pt x="695342" y="483980"/>
                  <a:pt x="709007" y="479425"/>
                </a:cubicBezTo>
                <a:lnTo>
                  <a:pt x="728057" y="482600"/>
                </a:lnTo>
                <a:cubicBezTo>
                  <a:pt x="731020" y="492972"/>
                  <a:pt x="712817" y="503343"/>
                  <a:pt x="705832" y="508000"/>
                </a:cubicBezTo>
                <a:cubicBezTo>
                  <a:pt x="704774" y="511175"/>
                  <a:pt x="704154" y="514532"/>
                  <a:pt x="702657" y="517525"/>
                </a:cubicBezTo>
                <a:cubicBezTo>
                  <a:pt x="700950" y="520938"/>
                  <a:pt x="697857" y="523563"/>
                  <a:pt x="696307" y="527050"/>
                </a:cubicBezTo>
                <a:cubicBezTo>
                  <a:pt x="693589" y="533167"/>
                  <a:pt x="689957" y="546100"/>
                  <a:pt x="689957" y="546100"/>
                </a:cubicBezTo>
                <a:cubicBezTo>
                  <a:pt x="691015" y="558800"/>
                  <a:pt x="689631" y="571946"/>
                  <a:pt x="693132" y="584200"/>
                </a:cubicBezTo>
                <a:cubicBezTo>
                  <a:pt x="694180" y="587869"/>
                  <a:pt x="699552" y="588332"/>
                  <a:pt x="702657" y="590550"/>
                </a:cubicBezTo>
                <a:cubicBezTo>
                  <a:pt x="706963" y="593626"/>
                  <a:pt x="711022" y="597040"/>
                  <a:pt x="715357" y="600075"/>
                </a:cubicBezTo>
                <a:cubicBezTo>
                  <a:pt x="721609" y="604452"/>
                  <a:pt x="727167" y="610362"/>
                  <a:pt x="734407" y="612775"/>
                </a:cubicBezTo>
                <a:lnTo>
                  <a:pt x="753457" y="619125"/>
                </a:lnTo>
                <a:cubicBezTo>
                  <a:pt x="762220" y="592835"/>
                  <a:pt x="756094" y="605644"/>
                  <a:pt x="772507" y="581025"/>
                </a:cubicBezTo>
                <a:cubicBezTo>
                  <a:pt x="774624" y="577850"/>
                  <a:pt x="775682" y="573617"/>
                  <a:pt x="778857" y="571500"/>
                </a:cubicBezTo>
                <a:lnTo>
                  <a:pt x="788382" y="565150"/>
                </a:lnTo>
                <a:cubicBezTo>
                  <a:pt x="805315" y="539750"/>
                  <a:pt x="783090" y="570442"/>
                  <a:pt x="804257" y="549275"/>
                </a:cubicBezTo>
                <a:cubicBezTo>
                  <a:pt x="825424" y="528108"/>
                  <a:pt x="794732" y="550333"/>
                  <a:pt x="820132" y="533400"/>
                </a:cubicBezTo>
                <a:cubicBezTo>
                  <a:pt x="826482" y="535517"/>
                  <a:pt x="833613" y="536037"/>
                  <a:pt x="839182" y="539750"/>
                </a:cubicBezTo>
                <a:lnTo>
                  <a:pt x="867757" y="558800"/>
                </a:lnTo>
                <a:cubicBezTo>
                  <a:pt x="870932" y="560917"/>
                  <a:pt x="873662" y="563943"/>
                  <a:pt x="877282" y="565150"/>
                </a:cubicBezTo>
                <a:cubicBezTo>
                  <a:pt x="880457" y="566208"/>
                  <a:pt x="883814" y="566828"/>
                  <a:pt x="886807" y="568325"/>
                </a:cubicBezTo>
                <a:cubicBezTo>
                  <a:pt x="890220" y="570032"/>
                  <a:pt x="892677" y="573579"/>
                  <a:pt x="896332" y="574675"/>
                </a:cubicBezTo>
                <a:cubicBezTo>
                  <a:pt x="903500" y="576825"/>
                  <a:pt x="911149" y="576792"/>
                  <a:pt x="918557" y="577850"/>
                </a:cubicBezTo>
                <a:cubicBezTo>
                  <a:pt x="993781" y="571011"/>
                  <a:pt x="965482" y="576085"/>
                  <a:pt x="1004282" y="568325"/>
                </a:cubicBezTo>
                <a:cubicBezTo>
                  <a:pt x="1029682" y="551392"/>
                  <a:pt x="998990" y="573617"/>
                  <a:pt x="1020157" y="552450"/>
                </a:cubicBezTo>
                <a:cubicBezTo>
                  <a:pt x="1022855" y="549752"/>
                  <a:pt x="1026751" y="548543"/>
                  <a:pt x="1029682" y="546100"/>
                </a:cubicBezTo>
                <a:cubicBezTo>
                  <a:pt x="1059525" y="521231"/>
                  <a:pt x="1010109" y="555973"/>
                  <a:pt x="1058257" y="523875"/>
                </a:cubicBezTo>
                <a:lnTo>
                  <a:pt x="1077307" y="511175"/>
                </a:lnTo>
                <a:lnTo>
                  <a:pt x="1086832" y="504825"/>
                </a:lnTo>
                <a:cubicBezTo>
                  <a:pt x="1095467" y="478920"/>
                  <a:pt x="1087746" y="504755"/>
                  <a:pt x="1093182" y="447675"/>
                </a:cubicBezTo>
                <a:cubicBezTo>
                  <a:pt x="1095870" y="419449"/>
                  <a:pt x="1094860" y="437787"/>
                  <a:pt x="1099532" y="419100"/>
                </a:cubicBezTo>
                <a:cubicBezTo>
                  <a:pt x="1100841" y="413865"/>
                  <a:pt x="1101536" y="408493"/>
                  <a:pt x="1102707" y="403225"/>
                </a:cubicBezTo>
                <a:cubicBezTo>
                  <a:pt x="1105365" y="391265"/>
                  <a:pt x="1105521" y="391607"/>
                  <a:pt x="1109057" y="381000"/>
                </a:cubicBezTo>
                <a:cubicBezTo>
                  <a:pt x="1107999" y="375708"/>
                  <a:pt x="1108115" y="370038"/>
                  <a:pt x="1105882" y="365125"/>
                </a:cubicBezTo>
                <a:cubicBezTo>
                  <a:pt x="1102724" y="358177"/>
                  <a:pt x="1097415" y="352425"/>
                  <a:pt x="1093182" y="346075"/>
                </a:cubicBezTo>
                <a:lnTo>
                  <a:pt x="1086832" y="336550"/>
                </a:lnTo>
                <a:lnTo>
                  <a:pt x="1074132" y="317500"/>
                </a:lnTo>
                <a:cubicBezTo>
                  <a:pt x="1072015" y="314325"/>
                  <a:pt x="1070480" y="310673"/>
                  <a:pt x="1067782" y="307975"/>
                </a:cubicBezTo>
                <a:cubicBezTo>
                  <a:pt x="1055559" y="295752"/>
                  <a:pt x="1061993" y="300941"/>
                  <a:pt x="1048732" y="292100"/>
                </a:cubicBezTo>
                <a:cubicBezTo>
                  <a:pt x="1051907" y="289983"/>
                  <a:pt x="1054671" y="287054"/>
                  <a:pt x="1058257" y="285750"/>
                </a:cubicBezTo>
                <a:cubicBezTo>
                  <a:pt x="1066459" y="282768"/>
                  <a:pt x="1083657" y="279400"/>
                  <a:pt x="1083657" y="279400"/>
                </a:cubicBezTo>
                <a:cubicBezTo>
                  <a:pt x="1086832" y="277283"/>
                  <a:pt x="1090484" y="275748"/>
                  <a:pt x="1093182" y="273050"/>
                </a:cubicBezTo>
                <a:cubicBezTo>
                  <a:pt x="1106106" y="260126"/>
                  <a:pt x="1093307" y="263338"/>
                  <a:pt x="1105882" y="244475"/>
                </a:cubicBezTo>
                <a:cubicBezTo>
                  <a:pt x="1124080" y="217178"/>
                  <a:pt x="1102262" y="251715"/>
                  <a:pt x="1115407" y="225425"/>
                </a:cubicBezTo>
                <a:cubicBezTo>
                  <a:pt x="1117114" y="222012"/>
                  <a:pt x="1120207" y="219387"/>
                  <a:pt x="1121757" y="215900"/>
                </a:cubicBezTo>
                <a:cubicBezTo>
                  <a:pt x="1124475" y="209783"/>
                  <a:pt x="1128107" y="196850"/>
                  <a:pt x="1128107" y="196850"/>
                </a:cubicBezTo>
                <a:lnTo>
                  <a:pt x="1112232" y="149225"/>
                </a:lnTo>
                <a:lnTo>
                  <a:pt x="1109057" y="139700"/>
                </a:lnTo>
                <a:cubicBezTo>
                  <a:pt x="1107999" y="136525"/>
                  <a:pt x="1107738" y="132960"/>
                  <a:pt x="1105882" y="130175"/>
                </a:cubicBezTo>
                <a:lnTo>
                  <a:pt x="1080482" y="92075"/>
                </a:lnTo>
                <a:cubicBezTo>
                  <a:pt x="1078365" y="88900"/>
                  <a:pt x="1075339" y="86170"/>
                  <a:pt x="1074132" y="82550"/>
                </a:cubicBezTo>
                <a:cubicBezTo>
                  <a:pt x="1073074" y="79375"/>
                  <a:pt x="1072454" y="76018"/>
                  <a:pt x="1070957" y="73025"/>
                </a:cubicBezTo>
                <a:cubicBezTo>
                  <a:pt x="1069250" y="69612"/>
                  <a:pt x="1066157" y="66987"/>
                  <a:pt x="1064607" y="63500"/>
                </a:cubicBezTo>
                <a:cubicBezTo>
                  <a:pt x="1061889" y="57383"/>
                  <a:pt x="1060374" y="50800"/>
                  <a:pt x="1058257" y="44450"/>
                </a:cubicBezTo>
                <a:cubicBezTo>
                  <a:pt x="1057199" y="41275"/>
                  <a:pt x="1056938" y="37710"/>
                  <a:pt x="1055082" y="34925"/>
                </a:cubicBezTo>
                <a:cubicBezTo>
                  <a:pt x="1052965" y="31750"/>
                  <a:pt x="1050439" y="28813"/>
                  <a:pt x="1048732" y="25400"/>
                </a:cubicBezTo>
                <a:cubicBezTo>
                  <a:pt x="1044897" y="17731"/>
                  <a:pt x="1046790" y="12416"/>
                  <a:pt x="1039207" y="6350"/>
                </a:cubicBezTo>
                <a:cubicBezTo>
                  <a:pt x="1036594" y="4259"/>
                  <a:pt x="1032990" y="3684"/>
                  <a:pt x="1029682" y="3175"/>
                </a:cubicBezTo>
                <a:cubicBezTo>
                  <a:pt x="1019170" y="1558"/>
                  <a:pt x="1008515" y="1058"/>
                  <a:pt x="997932" y="0"/>
                </a:cubicBezTo>
                <a:cubicBezTo>
                  <a:pt x="983115" y="1058"/>
                  <a:pt x="967835" y="-652"/>
                  <a:pt x="953482" y="3175"/>
                </a:cubicBezTo>
                <a:cubicBezTo>
                  <a:pt x="950248" y="4037"/>
                  <a:pt x="951804" y="9707"/>
                  <a:pt x="950307" y="12700"/>
                </a:cubicBezTo>
                <a:cubicBezTo>
                  <a:pt x="948600" y="16113"/>
                  <a:pt x="945664" y="18812"/>
                  <a:pt x="943957" y="22225"/>
                </a:cubicBezTo>
                <a:cubicBezTo>
                  <a:pt x="942460" y="25218"/>
                  <a:pt x="942407" y="28824"/>
                  <a:pt x="940782" y="31750"/>
                </a:cubicBezTo>
                <a:cubicBezTo>
                  <a:pt x="937076" y="38421"/>
                  <a:pt x="932315" y="44450"/>
                  <a:pt x="928082" y="50800"/>
                </a:cubicBezTo>
                <a:cubicBezTo>
                  <a:pt x="925965" y="53975"/>
                  <a:pt x="922939" y="56705"/>
                  <a:pt x="921732" y="60325"/>
                </a:cubicBezTo>
                <a:cubicBezTo>
                  <a:pt x="920674" y="63500"/>
                  <a:pt x="920054" y="66857"/>
                  <a:pt x="918557" y="69850"/>
                </a:cubicBezTo>
                <a:cubicBezTo>
                  <a:pt x="916850" y="73263"/>
                  <a:pt x="913914" y="75962"/>
                  <a:pt x="912207" y="79375"/>
                </a:cubicBezTo>
                <a:cubicBezTo>
                  <a:pt x="910710" y="82368"/>
                  <a:pt x="910529" y="85907"/>
                  <a:pt x="909032" y="88900"/>
                </a:cubicBezTo>
                <a:cubicBezTo>
                  <a:pt x="907325" y="92313"/>
                  <a:pt x="904389" y="95012"/>
                  <a:pt x="902682" y="98425"/>
                </a:cubicBezTo>
                <a:cubicBezTo>
                  <a:pt x="901185" y="101418"/>
                  <a:pt x="902230" y="106005"/>
                  <a:pt x="899507" y="107950"/>
                </a:cubicBezTo>
                <a:cubicBezTo>
                  <a:pt x="894060" y="111841"/>
                  <a:pt x="880457" y="114300"/>
                  <a:pt x="880457" y="114300"/>
                </a:cubicBezTo>
                <a:lnTo>
                  <a:pt x="858232" y="111125"/>
                </a:lnTo>
                <a:cubicBezTo>
                  <a:pt x="851869" y="110146"/>
                  <a:pt x="845570" y="108748"/>
                  <a:pt x="839182" y="107950"/>
                </a:cubicBezTo>
                <a:cubicBezTo>
                  <a:pt x="805286" y="103713"/>
                  <a:pt x="784185" y="103551"/>
                  <a:pt x="747107" y="101600"/>
                </a:cubicBezTo>
                <a:cubicBezTo>
                  <a:pt x="746049" y="98425"/>
                  <a:pt x="744658" y="95342"/>
                  <a:pt x="743932" y="92075"/>
                </a:cubicBezTo>
                <a:cubicBezTo>
                  <a:pt x="742535" y="85791"/>
                  <a:pt x="744996" y="77870"/>
                  <a:pt x="740757" y="73025"/>
                </a:cubicBezTo>
                <a:cubicBezTo>
                  <a:pt x="736349" y="67988"/>
                  <a:pt x="728057" y="68792"/>
                  <a:pt x="721707" y="66675"/>
                </a:cubicBezTo>
                <a:lnTo>
                  <a:pt x="712182" y="63500"/>
                </a:lnTo>
                <a:cubicBezTo>
                  <a:pt x="709007" y="62442"/>
                  <a:pt x="705990" y="60628"/>
                  <a:pt x="702657" y="60325"/>
                </a:cubicBezTo>
                <a:cubicBezTo>
                  <a:pt x="670576" y="57409"/>
                  <a:pt x="674166" y="58608"/>
                  <a:pt x="648682" y="53975"/>
                </a:cubicBezTo>
                <a:cubicBezTo>
                  <a:pt x="640482" y="52484"/>
                  <a:pt x="620266" y="48790"/>
                  <a:pt x="613757" y="44450"/>
                </a:cubicBezTo>
                <a:cubicBezTo>
                  <a:pt x="610582" y="42333"/>
                  <a:pt x="607719" y="39650"/>
                  <a:pt x="604232" y="38100"/>
                </a:cubicBezTo>
                <a:cubicBezTo>
                  <a:pt x="598115" y="35382"/>
                  <a:pt x="585182" y="31750"/>
                  <a:pt x="585182" y="31750"/>
                </a:cubicBezTo>
                <a:lnTo>
                  <a:pt x="566132" y="34925"/>
                </a:lnTo>
                <a:cubicBezTo>
                  <a:pt x="560823" y="35890"/>
                  <a:pt x="555612" y="37431"/>
                  <a:pt x="550257" y="38100"/>
                </a:cubicBezTo>
                <a:cubicBezTo>
                  <a:pt x="538658" y="39550"/>
                  <a:pt x="526942" y="39909"/>
                  <a:pt x="515332" y="41275"/>
                </a:cubicBezTo>
                <a:cubicBezTo>
                  <a:pt x="508008" y="42137"/>
                  <a:pt x="488303" y="45870"/>
                  <a:pt x="480407" y="47625"/>
                </a:cubicBezTo>
                <a:cubicBezTo>
                  <a:pt x="476147" y="48572"/>
                  <a:pt x="471974" y="49886"/>
                  <a:pt x="467707" y="50800"/>
                </a:cubicBezTo>
                <a:cubicBezTo>
                  <a:pt x="417267" y="61609"/>
                  <a:pt x="452254" y="53076"/>
                  <a:pt x="423257" y="60325"/>
                </a:cubicBezTo>
                <a:cubicBezTo>
                  <a:pt x="420082" y="62442"/>
                  <a:pt x="417219" y="65125"/>
                  <a:pt x="413732" y="66675"/>
                </a:cubicBezTo>
                <a:cubicBezTo>
                  <a:pt x="407615" y="69393"/>
                  <a:pt x="400251" y="69312"/>
                  <a:pt x="394682" y="73025"/>
                </a:cubicBezTo>
                <a:lnTo>
                  <a:pt x="375632" y="85725"/>
                </a:lnTo>
                <a:cubicBezTo>
                  <a:pt x="372457" y="87842"/>
                  <a:pt x="368805" y="89377"/>
                  <a:pt x="366107" y="92075"/>
                </a:cubicBezTo>
                <a:cubicBezTo>
                  <a:pt x="359085" y="99097"/>
                  <a:pt x="355898" y="103530"/>
                  <a:pt x="347057" y="107950"/>
                </a:cubicBezTo>
                <a:cubicBezTo>
                  <a:pt x="335615" y="113671"/>
                  <a:pt x="314888" y="113389"/>
                  <a:pt x="305782" y="114300"/>
                </a:cubicBezTo>
                <a:lnTo>
                  <a:pt x="277207" y="123825"/>
                </a:lnTo>
                <a:cubicBezTo>
                  <a:pt x="274032" y="124883"/>
                  <a:pt x="270929" y="126188"/>
                  <a:pt x="267682" y="127000"/>
                </a:cubicBezTo>
                <a:cubicBezTo>
                  <a:pt x="259215" y="129117"/>
                  <a:pt x="250561" y="130590"/>
                  <a:pt x="242282" y="133350"/>
                </a:cubicBezTo>
                <a:lnTo>
                  <a:pt x="213707" y="142875"/>
                </a:lnTo>
                <a:lnTo>
                  <a:pt x="204182" y="146050"/>
                </a:lnTo>
                <a:cubicBezTo>
                  <a:pt x="170447" y="143801"/>
                  <a:pt x="156008" y="140200"/>
                  <a:pt x="124807" y="146050"/>
                </a:cubicBezTo>
                <a:cubicBezTo>
                  <a:pt x="118228" y="147284"/>
                  <a:pt x="112107" y="150283"/>
                  <a:pt x="105757" y="152400"/>
                </a:cubicBezTo>
                <a:lnTo>
                  <a:pt x="96232" y="155575"/>
                </a:lnTo>
                <a:cubicBezTo>
                  <a:pt x="85703" y="159085"/>
                  <a:pt x="89353" y="149225"/>
                  <a:pt x="83532" y="15875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49" name="Google Shape;1749;p76"/>
          <p:cNvSpPr/>
          <p:nvPr/>
        </p:nvSpPr>
        <p:spPr>
          <a:xfrm rot="380412">
            <a:off x="8501371" y="5155047"/>
            <a:ext cx="470148" cy="635034"/>
          </a:xfrm>
          <a:custGeom>
            <a:avLst/>
            <a:gdLst/>
            <a:ahLst/>
            <a:cxnLst/>
            <a:rect l="l" t="t" r="r" b="b"/>
            <a:pathLst>
              <a:path w="669925" h="904875" extrusionOk="0">
                <a:moveTo>
                  <a:pt x="6350" y="168275"/>
                </a:moveTo>
                <a:cubicBezTo>
                  <a:pt x="11113" y="158221"/>
                  <a:pt x="32195" y="143305"/>
                  <a:pt x="44450" y="130175"/>
                </a:cubicBezTo>
                <a:cubicBezTo>
                  <a:pt x="47054" y="127385"/>
                  <a:pt x="48357" y="123581"/>
                  <a:pt x="50800" y="120650"/>
                </a:cubicBezTo>
                <a:cubicBezTo>
                  <a:pt x="53675" y="117201"/>
                  <a:pt x="57568" y="114669"/>
                  <a:pt x="60325" y="111125"/>
                </a:cubicBezTo>
                <a:cubicBezTo>
                  <a:pt x="65010" y="105101"/>
                  <a:pt x="68792" y="98425"/>
                  <a:pt x="73025" y="92075"/>
                </a:cubicBezTo>
                <a:cubicBezTo>
                  <a:pt x="75142" y="88900"/>
                  <a:pt x="78168" y="86170"/>
                  <a:pt x="79375" y="82550"/>
                </a:cubicBezTo>
                <a:cubicBezTo>
                  <a:pt x="80433" y="79375"/>
                  <a:pt x="81053" y="76018"/>
                  <a:pt x="82550" y="73025"/>
                </a:cubicBezTo>
                <a:cubicBezTo>
                  <a:pt x="88462" y="61201"/>
                  <a:pt x="89648" y="64508"/>
                  <a:pt x="98425" y="53975"/>
                </a:cubicBezTo>
                <a:cubicBezTo>
                  <a:pt x="100868" y="51044"/>
                  <a:pt x="103068" y="47863"/>
                  <a:pt x="104775" y="44450"/>
                </a:cubicBezTo>
                <a:cubicBezTo>
                  <a:pt x="106272" y="41457"/>
                  <a:pt x="105583" y="37292"/>
                  <a:pt x="107950" y="34925"/>
                </a:cubicBezTo>
                <a:cubicBezTo>
                  <a:pt x="118867" y="24008"/>
                  <a:pt x="124547" y="23043"/>
                  <a:pt x="136525" y="19050"/>
                </a:cubicBezTo>
                <a:cubicBezTo>
                  <a:pt x="139700" y="20108"/>
                  <a:pt x="142724" y="22595"/>
                  <a:pt x="146050" y="22225"/>
                </a:cubicBezTo>
                <a:cubicBezTo>
                  <a:pt x="152703" y="21486"/>
                  <a:pt x="158750" y="17992"/>
                  <a:pt x="165100" y="15875"/>
                </a:cubicBezTo>
                <a:cubicBezTo>
                  <a:pt x="168275" y="14817"/>
                  <a:pt x="171840" y="14556"/>
                  <a:pt x="174625" y="12700"/>
                </a:cubicBezTo>
                <a:cubicBezTo>
                  <a:pt x="177800" y="10583"/>
                  <a:pt x="180663" y="7900"/>
                  <a:pt x="184150" y="6350"/>
                </a:cubicBezTo>
                <a:cubicBezTo>
                  <a:pt x="190267" y="3632"/>
                  <a:pt x="203200" y="0"/>
                  <a:pt x="203200" y="0"/>
                </a:cubicBezTo>
                <a:cubicBezTo>
                  <a:pt x="204258" y="3175"/>
                  <a:pt x="206375" y="6178"/>
                  <a:pt x="206375" y="9525"/>
                </a:cubicBezTo>
                <a:cubicBezTo>
                  <a:pt x="206375" y="21058"/>
                  <a:pt x="202442" y="38715"/>
                  <a:pt x="200025" y="50800"/>
                </a:cubicBezTo>
                <a:cubicBezTo>
                  <a:pt x="201083" y="65617"/>
                  <a:pt x="203200" y="80396"/>
                  <a:pt x="203200" y="95250"/>
                </a:cubicBezTo>
                <a:cubicBezTo>
                  <a:pt x="203200" y="98597"/>
                  <a:pt x="200944" y="101557"/>
                  <a:pt x="200025" y="104775"/>
                </a:cubicBezTo>
                <a:cubicBezTo>
                  <a:pt x="198669" y="109522"/>
                  <a:pt x="196213" y="121925"/>
                  <a:pt x="193675" y="127000"/>
                </a:cubicBezTo>
                <a:cubicBezTo>
                  <a:pt x="191968" y="130413"/>
                  <a:pt x="188875" y="133038"/>
                  <a:pt x="187325" y="136525"/>
                </a:cubicBezTo>
                <a:lnTo>
                  <a:pt x="177800" y="165100"/>
                </a:lnTo>
                <a:lnTo>
                  <a:pt x="174625" y="174625"/>
                </a:lnTo>
                <a:cubicBezTo>
                  <a:pt x="175683" y="179917"/>
                  <a:pt x="175123" y="185815"/>
                  <a:pt x="177800" y="190500"/>
                </a:cubicBezTo>
                <a:cubicBezTo>
                  <a:pt x="184480" y="202189"/>
                  <a:pt x="222037" y="200012"/>
                  <a:pt x="222250" y="200025"/>
                </a:cubicBezTo>
                <a:cubicBezTo>
                  <a:pt x="244457" y="201413"/>
                  <a:pt x="266700" y="202142"/>
                  <a:pt x="288925" y="203200"/>
                </a:cubicBezTo>
                <a:cubicBezTo>
                  <a:pt x="296333" y="204258"/>
                  <a:pt x="304457" y="203028"/>
                  <a:pt x="311150" y="206375"/>
                </a:cubicBezTo>
                <a:cubicBezTo>
                  <a:pt x="314143" y="207872"/>
                  <a:pt x="314325" y="212553"/>
                  <a:pt x="314325" y="215900"/>
                </a:cubicBezTo>
                <a:cubicBezTo>
                  <a:pt x="314325" y="229116"/>
                  <a:pt x="309985" y="227756"/>
                  <a:pt x="304800" y="238125"/>
                </a:cubicBezTo>
                <a:cubicBezTo>
                  <a:pt x="303303" y="241118"/>
                  <a:pt x="302683" y="244475"/>
                  <a:pt x="301625" y="247650"/>
                </a:cubicBezTo>
                <a:cubicBezTo>
                  <a:pt x="302683" y="250825"/>
                  <a:pt x="303175" y="254249"/>
                  <a:pt x="304800" y="257175"/>
                </a:cubicBezTo>
                <a:cubicBezTo>
                  <a:pt x="308506" y="263846"/>
                  <a:pt x="317500" y="276225"/>
                  <a:pt x="317500" y="276225"/>
                </a:cubicBezTo>
                <a:cubicBezTo>
                  <a:pt x="315383" y="282575"/>
                  <a:pt x="310411" y="288622"/>
                  <a:pt x="311150" y="295275"/>
                </a:cubicBezTo>
                <a:cubicBezTo>
                  <a:pt x="311733" y="300521"/>
                  <a:pt x="312329" y="324067"/>
                  <a:pt x="317500" y="333375"/>
                </a:cubicBezTo>
                <a:cubicBezTo>
                  <a:pt x="321206" y="340046"/>
                  <a:pt x="322960" y="350012"/>
                  <a:pt x="330200" y="352425"/>
                </a:cubicBezTo>
                <a:lnTo>
                  <a:pt x="339725" y="355600"/>
                </a:lnTo>
                <a:lnTo>
                  <a:pt x="371475" y="352425"/>
                </a:lnTo>
                <a:cubicBezTo>
                  <a:pt x="378907" y="351551"/>
                  <a:pt x="386238" y="348676"/>
                  <a:pt x="393700" y="349250"/>
                </a:cubicBezTo>
                <a:cubicBezTo>
                  <a:pt x="400374" y="349763"/>
                  <a:pt x="412750" y="355600"/>
                  <a:pt x="412750" y="355600"/>
                </a:cubicBezTo>
                <a:cubicBezTo>
                  <a:pt x="434167" y="377017"/>
                  <a:pt x="423281" y="371810"/>
                  <a:pt x="441325" y="377825"/>
                </a:cubicBezTo>
                <a:cubicBezTo>
                  <a:pt x="444500" y="381000"/>
                  <a:pt x="447975" y="383901"/>
                  <a:pt x="450850" y="387350"/>
                </a:cubicBezTo>
                <a:cubicBezTo>
                  <a:pt x="453293" y="390281"/>
                  <a:pt x="454502" y="394177"/>
                  <a:pt x="457200" y="396875"/>
                </a:cubicBezTo>
                <a:cubicBezTo>
                  <a:pt x="459898" y="399573"/>
                  <a:pt x="463550" y="401108"/>
                  <a:pt x="466725" y="403225"/>
                </a:cubicBezTo>
                <a:cubicBezTo>
                  <a:pt x="468842" y="409575"/>
                  <a:pt x="472128" y="415649"/>
                  <a:pt x="473075" y="422275"/>
                </a:cubicBezTo>
                <a:cubicBezTo>
                  <a:pt x="474133" y="429683"/>
                  <a:pt x="474782" y="437162"/>
                  <a:pt x="476250" y="444500"/>
                </a:cubicBezTo>
                <a:cubicBezTo>
                  <a:pt x="476906" y="447782"/>
                  <a:pt x="477334" y="451412"/>
                  <a:pt x="479425" y="454025"/>
                </a:cubicBezTo>
                <a:cubicBezTo>
                  <a:pt x="481809" y="457005"/>
                  <a:pt x="485775" y="458258"/>
                  <a:pt x="488950" y="460375"/>
                </a:cubicBezTo>
                <a:cubicBezTo>
                  <a:pt x="495522" y="480092"/>
                  <a:pt x="492412" y="460551"/>
                  <a:pt x="482600" y="476250"/>
                </a:cubicBezTo>
                <a:cubicBezTo>
                  <a:pt x="479052" y="481926"/>
                  <a:pt x="476250" y="495300"/>
                  <a:pt x="476250" y="495300"/>
                </a:cubicBezTo>
                <a:cubicBezTo>
                  <a:pt x="477954" y="503820"/>
                  <a:pt x="481171" y="523319"/>
                  <a:pt x="485775" y="530225"/>
                </a:cubicBezTo>
                <a:cubicBezTo>
                  <a:pt x="500331" y="552060"/>
                  <a:pt x="496062" y="542035"/>
                  <a:pt x="501650" y="558800"/>
                </a:cubicBezTo>
                <a:cubicBezTo>
                  <a:pt x="498475" y="560917"/>
                  <a:pt x="494509" y="562170"/>
                  <a:pt x="492125" y="565150"/>
                </a:cubicBezTo>
                <a:cubicBezTo>
                  <a:pt x="486768" y="571847"/>
                  <a:pt x="489184" y="580514"/>
                  <a:pt x="492125" y="587375"/>
                </a:cubicBezTo>
                <a:cubicBezTo>
                  <a:pt x="493628" y="590882"/>
                  <a:pt x="495777" y="594202"/>
                  <a:pt x="498475" y="596900"/>
                </a:cubicBezTo>
                <a:cubicBezTo>
                  <a:pt x="501173" y="599598"/>
                  <a:pt x="504825" y="601133"/>
                  <a:pt x="508000" y="603250"/>
                </a:cubicBezTo>
                <a:cubicBezTo>
                  <a:pt x="515317" y="602031"/>
                  <a:pt x="528759" y="600808"/>
                  <a:pt x="536575" y="596900"/>
                </a:cubicBezTo>
                <a:cubicBezTo>
                  <a:pt x="539988" y="595193"/>
                  <a:pt x="542925" y="592667"/>
                  <a:pt x="546100" y="590550"/>
                </a:cubicBezTo>
                <a:cubicBezTo>
                  <a:pt x="560656" y="568715"/>
                  <a:pt x="551560" y="573913"/>
                  <a:pt x="568325" y="568325"/>
                </a:cubicBezTo>
                <a:cubicBezTo>
                  <a:pt x="576072" y="570907"/>
                  <a:pt x="581220" y="571695"/>
                  <a:pt x="587375" y="577850"/>
                </a:cubicBezTo>
                <a:cubicBezTo>
                  <a:pt x="596474" y="586949"/>
                  <a:pt x="591735" y="586571"/>
                  <a:pt x="596900" y="596900"/>
                </a:cubicBezTo>
                <a:cubicBezTo>
                  <a:pt x="598607" y="600313"/>
                  <a:pt x="600552" y="603727"/>
                  <a:pt x="603250" y="606425"/>
                </a:cubicBezTo>
                <a:cubicBezTo>
                  <a:pt x="612341" y="615516"/>
                  <a:pt x="626427" y="616775"/>
                  <a:pt x="638175" y="619125"/>
                </a:cubicBezTo>
                <a:cubicBezTo>
                  <a:pt x="641350" y="621242"/>
                  <a:pt x="645002" y="622777"/>
                  <a:pt x="647700" y="625475"/>
                </a:cubicBezTo>
                <a:cubicBezTo>
                  <a:pt x="656791" y="634566"/>
                  <a:pt x="658050" y="648652"/>
                  <a:pt x="660400" y="660400"/>
                </a:cubicBezTo>
                <a:cubicBezTo>
                  <a:pt x="661458" y="672042"/>
                  <a:pt x="662030" y="683738"/>
                  <a:pt x="663575" y="695325"/>
                </a:cubicBezTo>
                <a:cubicBezTo>
                  <a:pt x="664152" y="699650"/>
                  <a:pt x="665803" y="703765"/>
                  <a:pt x="666750" y="708025"/>
                </a:cubicBezTo>
                <a:cubicBezTo>
                  <a:pt x="667921" y="713293"/>
                  <a:pt x="668867" y="718608"/>
                  <a:pt x="669925" y="723900"/>
                </a:cubicBezTo>
                <a:cubicBezTo>
                  <a:pt x="668867" y="727075"/>
                  <a:pt x="668841" y="730812"/>
                  <a:pt x="666750" y="733425"/>
                </a:cubicBezTo>
                <a:cubicBezTo>
                  <a:pt x="661268" y="740277"/>
                  <a:pt x="652151" y="741043"/>
                  <a:pt x="644525" y="742950"/>
                </a:cubicBezTo>
                <a:cubicBezTo>
                  <a:pt x="635159" y="749194"/>
                  <a:pt x="633115" y="749658"/>
                  <a:pt x="625475" y="758825"/>
                </a:cubicBezTo>
                <a:cubicBezTo>
                  <a:pt x="612246" y="774700"/>
                  <a:pt x="627063" y="763058"/>
                  <a:pt x="609600" y="774700"/>
                </a:cubicBezTo>
                <a:lnTo>
                  <a:pt x="596900" y="793750"/>
                </a:lnTo>
                <a:cubicBezTo>
                  <a:pt x="594783" y="796925"/>
                  <a:pt x="591757" y="799655"/>
                  <a:pt x="590550" y="803275"/>
                </a:cubicBezTo>
                <a:cubicBezTo>
                  <a:pt x="589492" y="806450"/>
                  <a:pt x="589000" y="809874"/>
                  <a:pt x="587375" y="812800"/>
                </a:cubicBezTo>
                <a:cubicBezTo>
                  <a:pt x="583669" y="819471"/>
                  <a:pt x="577088" y="824610"/>
                  <a:pt x="574675" y="831850"/>
                </a:cubicBezTo>
                <a:cubicBezTo>
                  <a:pt x="569004" y="848863"/>
                  <a:pt x="567714" y="850106"/>
                  <a:pt x="565150" y="866775"/>
                </a:cubicBezTo>
                <a:cubicBezTo>
                  <a:pt x="563853" y="875208"/>
                  <a:pt x="563501" y="883780"/>
                  <a:pt x="561975" y="892175"/>
                </a:cubicBezTo>
                <a:cubicBezTo>
                  <a:pt x="561376" y="895468"/>
                  <a:pt x="561167" y="899333"/>
                  <a:pt x="558800" y="901700"/>
                </a:cubicBezTo>
                <a:cubicBezTo>
                  <a:pt x="556433" y="904067"/>
                  <a:pt x="552450" y="903817"/>
                  <a:pt x="549275" y="904875"/>
                </a:cubicBezTo>
                <a:cubicBezTo>
                  <a:pt x="521978" y="886677"/>
                  <a:pt x="556515" y="908495"/>
                  <a:pt x="530225" y="895350"/>
                </a:cubicBezTo>
                <a:cubicBezTo>
                  <a:pt x="526812" y="893643"/>
                  <a:pt x="524207" y="890503"/>
                  <a:pt x="520700" y="889000"/>
                </a:cubicBezTo>
                <a:cubicBezTo>
                  <a:pt x="516689" y="887281"/>
                  <a:pt x="512196" y="887024"/>
                  <a:pt x="508000" y="885825"/>
                </a:cubicBezTo>
                <a:cubicBezTo>
                  <a:pt x="476116" y="876715"/>
                  <a:pt x="525477" y="889401"/>
                  <a:pt x="485775" y="879475"/>
                </a:cubicBezTo>
                <a:cubicBezTo>
                  <a:pt x="488950" y="878417"/>
                  <a:pt x="492933" y="878667"/>
                  <a:pt x="495300" y="876300"/>
                </a:cubicBezTo>
                <a:cubicBezTo>
                  <a:pt x="503636" y="867964"/>
                  <a:pt x="495822" y="861831"/>
                  <a:pt x="488950" y="857250"/>
                </a:cubicBezTo>
                <a:cubicBezTo>
                  <a:pt x="486165" y="855394"/>
                  <a:pt x="482418" y="855572"/>
                  <a:pt x="479425" y="854075"/>
                </a:cubicBezTo>
                <a:cubicBezTo>
                  <a:pt x="476012" y="852368"/>
                  <a:pt x="473075" y="849842"/>
                  <a:pt x="469900" y="847725"/>
                </a:cubicBezTo>
                <a:lnTo>
                  <a:pt x="457200" y="828675"/>
                </a:lnTo>
                <a:cubicBezTo>
                  <a:pt x="455083" y="825500"/>
                  <a:pt x="454470" y="820357"/>
                  <a:pt x="450850" y="819150"/>
                </a:cubicBezTo>
                <a:cubicBezTo>
                  <a:pt x="440996" y="815865"/>
                  <a:pt x="438433" y="815510"/>
                  <a:pt x="428625" y="809625"/>
                </a:cubicBezTo>
                <a:cubicBezTo>
                  <a:pt x="422081" y="805698"/>
                  <a:pt x="414971" y="802321"/>
                  <a:pt x="409575" y="796925"/>
                </a:cubicBezTo>
                <a:lnTo>
                  <a:pt x="381000" y="768350"/>
                </a:lnTo>
                <a:lnTo>
                  <a:pt x="371475" y="758825"/>
                </a:lnTo>
                <a:cubicBezTo>
                  <a:pt x="368300" y="755650"/>
                  <a:pt x="364441" y="753036"/>
                  <a:pt x="361950" y="749300"/>
                </a:cubicBezTo>
                <a:cubicBezTo>
                  <a:pt x="347133" y="727075"/>
                  <a:pt x="355600" y="734483"/>
                  <a:pt x="339725" y="723900"/>
                </a:cubicBezTo>
                <a:cubicBezTo>
                  <a:pt x="335773" y="717972"/>
                  <a:pt x="330321" y="708445"/>
                  <a:pt x="323850" y="704850"/>
                </a:cubicBezTo>
                <a:cubicBezTo>
                  <a:pt x="317999" y="701599"/>
                  <a:pt x="311150" y="700617"/>
                  <a:pt x="304800" y="698500"/>
                </a:cubicBezTo>
                <a:cubicBezTo>
                  <a:pt x="301625" y="697442"/>
                  <a:pt x="298268" y="696822"/>
                  <a:pt x="295275" y="695325"/>
                </a:cubicBezTo>
                <a:cubicBezTo>
                  <a:pt x="291042" y="693208"/>
                  <a:pt x="287065" y="690472"/>
                  <a:pt x="282575" y="688975"/>
                </a:cubicBezTo>
                <a:cubicBezTo>
                  <a:pt x="274296" y="686215"/>
                  <a:pt x="265454" y="685385"/>
                  <a:pt x="257175" y="682625"/>
                </a:cubicBezTo>
                <a:lnTo>
                  <a:pt x="238125" y="676275"/>
                </a:lnTo>
                <a:cubicBezTo>
                  <a:pt x="234950" y="675217"/>
                  <a:pt x="231385" y="674956"/>
                  <a:pt x="228600" y="673100"/>
                </a:cubicBezTo>
                <a:cubicBezTo>
                  <a:pt x="225425" y="670983"/>
                  <a:pt x="222562" y="668300"/>
                  <a:pt x="219075" y="666750"/>
                </a:cubicBezTo>
                <a:cubicBezTo>
                  <a:pt x="212958" y="664032"/>
                  <a:pt x="205594" y="664113"/>
                  <a:pt x="200025" y="660400"/>
                </a:cubicBezTo>
                <a:lnTo>
                  <a:pt x="180975" y="647700"/>
                </a:lnTo>
                <a:cubicBezTo>
                  <a:pt x="170755" y="617039"/>
                  <a:pt x="187143" y="664709"/>
                  <a:pt x="171450" y="625475"/>
                </a:cubicBezTo>
                <a:cubicBezTo>
                  <a:pt x="168964" y="619260"/>
                  <a:pt x="167217" y="612775"/>
                  <a:pt x="165100" y="606425"/>
                </a:cubicBezTo>
                <a:cubicBezTo>
                  <a:pt x="164042" y="603250"/>
                  <a:pt x="163422" y="599893"/>
                  <a:pt x="161925" y="596900"/>
                </a:cubicBezTo>
                <a:cubicBezTo>
                  <a:pt x="159808" y="592667"/>
                  <a:pt x="157923" y="588309"/>
                  <a:pt x="155575" y="584200"/>
                </a:cubicBezTo>
                <a:cubicBezTo>
                  <a:pt x="153682" y="580887"/>
                  <a:pt x="152097" y="577188"/>
                  <a:pt x="149225" y="574675"/>
                </a:cubicBezTo>
                <a:cubicBezTo>
                  <a:pt x="139008" y="565735"/>
                  <a:pt x="129081" y="561428"/>
                  <a:pt x="117475" y="555625"/>
                </a:cubicBezTo>
                <a:cubicBezTo>
                  <a:pt x="113242" y="549275"/>
                  <a:pt x="107188" y="543815"/>
                  <a:pt x="104775" y="536575"/>
                </a:cubicBezTo>
                <a:cubicBezTo>
                  <a:pt x="100160" y="522731"/>
                  <a:pt x="100461" y="518063"/>
                  <a:pt x="92075" y="508000"/>
                </a:cubicBezTo>
                <a:cubicBezTo>
                  <a:pt x="84435" y="498833"/>
                  <a:pt x="82391" y="498369"/>
                  <a:pt x="73025" y="492125"/>
                </a:cubicBezTo>
                <a:cubicBezTo>
                  <a:pt x="70295" y="488030"/>
                  <a:pt x="62183" y="474513"/>
                  <a:pt x="57150" y="473075"/>
                </a:cubicBezTo>
                <a:cubicBezTo>
                  <a:pt x="52954" y="471876"/>
                  <a:pt x="48683" y="475192"/>
                  <a:pt x="44450" y="476250"/>
                </a:cubicBezTo>
                <a:lnTo>
                  <a:pt x="38100" y="457200"/>
                </a:lnTo>
                <a:cubicBezTo>
                  <a:pt x="37042" y="454025"/>
                  <a:pt x="36422" y="450668"/>
                  <a:pt x="34925" y="447675"/>
                </a:cubicBezTo>
                <a:cubicBezTo>
                  <a:pt x="32808" y="443442"/>
                  <a:pt x="30439" y="439325"/>
                  <a:pt x="28575" y="434975"/>
                </a:cubicBezTo>
                <a:cubicBezTo>
                  <a:pt x="24702" y="425937"/>
                  <a:pt x="26677" y="423552"/>
                  <a:pt x="19050" y="415925"/>
                </a:cubicBezTo>
                <a:cubicBezTo>
                  <a:pt x="-4579" y="392296"/>
                  <a:pt x="14965" y="419323"/>
                  <a:pt x="0" y="396875"/>
                </a:cubicBezTo>
                <a:cubicBezTo>
                  <a:pt x="2138" y="388322"/>
                  <a:pt x="1260" y="379732"/>
                  <a:pt x="12700" y="377825"/>
                </a:cubicBezTo>
                <a:cubicBezTo>
                  <a:pt x="16001" y="377275"/>
                  <a:pt x="19050" y="379942"/>
                  <a:pt x="22225" y="381000"/>
                </a:cubicBezTo>
                <a:cubicBezTo>
                  <a:pt x="36139" y="376362"/>
                  <a:pt x="34614" y="379693"/>
                  <a:pt x="38100" y="358775"/>
                </a:cubicBezTo>
                <a:cubicBezTo>
                  <a:pt x="39158" y="352425"/>
                  <a:pt x="40123" y="346059"/>
                  <a:pt x="41275" y="339725"/>
                </a:cubicBezTo>
                <a:cubicBezTo>
                  <a:pt x="42240" y="334416"/>
                  <a:pt x="43563" y="329173"/>
                  <a:pt x="44450" y="323850"/>
                </a:cubicBezTo>
                <a:cubicBezTo>
                  <a:pt x="52326" y="276592"/>
                  <a:pt x="43317" y="323163"/>
                  <a:pt x="50800" y="285750"/>
                </a:cubicBezTo>
                <a:cubicBezTo>
                  <a:pt x="49742" y="271992"/>
                  <a:pt x="49337" y="258167"/>
                  <a:pt x="47625" y="244475"/>
                </a:cubicBezTo>
                <a:cubicBezTo>
                  <a:pt x="46295" y="233834"/>
                  <a:pt x="42827" y="234879"/>
                  <a:pt x="38100" y="225425"/>
                </a:cubicBezTo>
                <a:cubicBezTo>
                  <a:pt x="36603" y="222432"/>
                  <a:pt x="36422" y="218893"/>
                  <a:pt x="34925" y="215900"/>
                </a:cubicBezTo>
                <a:cubicBezTo>
                  <a:pt x="33218" y="212487"/>
                  <a:pt x="30282" y="209788"/>
                  <a:pt x="28575" y="206375"/>
                </a:cubicBezTo>
                <a:cubicBezTo>
                  <a:pt x="27078" y="203382"/>
                  <a:pt x="27491" y="199463"/>
                  <a:pt x="25400" y="196850"/>
                </a:cubicBezTo>
                <a:cubicBezTo>
                  <a:pt x="23016" y="193870"/>
                  <a:pt x="19050" y="192617"/>
                  <a:pt x="15875" y="190500"/>
                </a:cubicBezTo>
                <a:cubicBezTo>
                  <a:pt x="2588" y="170569"/>
                  <a:pt x="1587" y="178329"/>
                  <a:pt x="6350" y="16827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50" name="Google Shape;1750;p76"/>
          <p:cNvSpPr/>
          <p:nvPr/>
        </p:nvSpPr>
        <p:spPr>
          <a:xfrm rot="380412">
            <a:off x="8653921" y="4879515"/>
            <a:ext cx="376564" cy="558164"/>
          </a:xfrm>
          <a:custGeom>
            <a:avLst/>
            <a:gdLst/>
            <a:ahLst/>
            <a:cxnLst/>
            <a:rect l="l" t="t" r="r" b="b"/>
            <a:pathLst>
              <a:path w="536575" h="795341" extrusionOk="0">
                <a:moveTo>
                  <a:pt x="371475" y="7941"/>
                </a:moveTo>
                <a:cubicBezTo>
                  <a:pt x="372004" y="18524"/>
                  <a:pt x="343048" y="39246"/>
                  <a:pt x="333375" y="68266"/>
                </a:cubicBezTo>
                <a:cubicBezTo>
                  <a:pt x="334332" y="77833"/>
                  <a:pt x="331582" y="100487"/>
                  <a:pt x="342900" y="109541"/>
                </a:cubicBezTo>
                <a:cubicBezTo>
                  <a:pt x="345513" y="111632"/>
                  <a:pt x="349432" y="111219"/>
                  <a:pt x="352425" y="112716"/>
                </a:cubicBezTo>
                <a:cubicBezTo>
                  <a:pt x="355838" y="114423"/>
                  <a:pt x="358463" y="117516"/>
                  <a:pt x="361950" y="119066"/>
                </a:cubicBezTo>
                <a:cubicBezTo>
                  <a:pt x="368067" y="121784"/>
                  <a:pt x="381000" y="125416"/>
                  <a:pt x="381000" y="125416"/>
                </a:cubicBezTo>
                <a:cubicBezTo>
                  <a:pt x="383117" y="128591"/>
                  <a:pt x="384478" y="132428"/>
                  <a:pt x="387350" y="134941"/>
                </a:cubicBezTo>
                <a:cubicBezTo>
                  <a:pt x="393093" y="139967"/>
                  <a:pt x="400050" y="143408"/>
                  <a:pt x="406400" y="147641"/>
                </a:cubicBezTo>
                <a:lnTo>
                  <a:pt x="425450" y="160341"/>
                </a:lnTo>
                <a:cubicBezTo>
                  <a:pt x="428625" y="162458"/>
                  <a:pt x="432277" y="163993"/>
                  <a:pt x="434975" y="166691"/>
                </a:cubicBezTo>
                <a:cubicBezTo>
                  <a:pt x="438150" y="169866"/>
                  <a:pt x="440956" y="173459"/>
                  <a:pt x="444500" y="176216"/>
                </a:cubicBezTo>
                <a:cubicBezTo>
                  <a:pt x="450524" y="180901"/>
                  <a:pt x="463550" y="188916"/>
                  <a:pt x="463550" y="188916"/>
                </a:cubicBezTo>
                <a:cubicBezTo>
                  <a:pt x="465667" y="192091"/>
                  <a:pt x="466920" y="196057"/>
                  <a:pt x="469900" y="198441"/>
                </a:cubicBezTo>
                <a:cubicBezTo>
                  <a:pt x="472513" y="200532"/>
                  <a:pt x="476432" y="200119"/>
                  <a:pt x="479425" y="201616"/>
                </a:cubicBezTo>
                <a:cubicBezTo>
                  <a:pt x="482838" y="203323"/>
                  <a:pt x="485775" y="205849"/>
                  <a:pt x="488950" y="207966"/>
                </a:cubicBezTo>
                <a:cubicBezTo>
                  <a:pt x="507148" y="235263"/>
                  <a:pt x="482917" y="203139"/>
                  <a:pt x="504825" y="220666"/>
                </a:cubicBezTo>
                <a:cubicBezTo>
                  <a:pt x="507805" y="223050"/>
                  <a:pt x="508477" y="227493"/>
                  <a:pt x="511175" y="230191"/>
                </a:cubicBezTo>
                <a:cubicBezTo>
                  <a:pt x="513873" y="232889"/>
                  <a:pt x="517525" y="234424"/>
                  <a:pt x="520700" y="236541"/>
                </a:cubicBezTo>
                <a:cubicBezTo>
                  <a:pt x="521758" y="239716"/>
                  <a:pt x="523875" y="242719"/>
                  <a:pt x="523875" y="246066"/>
                </a:cubicBezTo>
                <a:cubicBezTo>
                  <a:pt x="523875" y="250944"/>
                  <a:pt x="520799" y="268093"/>
                  <a:pt x="517525" y="274641"/>
                </a:cubicBezTo>
                <a:cubicBezTo>
                  <a:pt x="515818" y="278054"/>
                  <a:pt x="513292" y="280991"/>
                  <a:pt x="511175" y="284166"/>
                </a:cubicBezTo>
                <a:cubicBezTo>
                  <a:pt x="522754" y="318904"/>
                  <a:pt x="504287" y="266287"/>
                  <a:pt x="520700" y="303216"/>
                </a:cubicBezTo>
                <a:lnTo>
                  <a:pt x="530225" y="331791"/>
                </a:lnTo>
                <a:lnTo>
                  <a:pt x="533400" y="341316"/>
                </a:lnTo>
                <a:lnTo>
                  <a:pt x="536575" y="350841"/>
                </a:lnTo>
                <a:cubicBezTo>
                  <a:pt x="533927" y="377326"/>
                  <a:pt x="543324" y="389112"/>
                  <a:pt x="520700" y="379416"/>
                </a:cubicBezTo>
                <a:cubicBezTo>
                  <a:pt x="517193" y="377913"/>
                  <a:pt x="514350" y="375183"/>
                  <a:pt x="511175" y="373066"/>
                </a:cubicBezTo>
                <a:cubicBezTo>
                  <a:pt x="495300" y="383649"/>
                  <a:pt x="503767" y="376241"/>
                  <a:pt x="488950" y="398466"/>
                </a:cubicBezTo>
                <a:lnTo>
                  <a:pt x="482600" y="407991"/>
                </a:lnTo>
                <a:cubicBezTo>
                  <a:pt x="481542" y="422808"/>
                  <a:pt x="482006" y="437813"/>
                  <a:pt x="479425" y="452441"/>
                </a:cubicBezTo>
                <a:cubicBezTo>
                  <a:pt x="477330" y="464311"/>
                  <a:pt x="469143" y="462511"/>
                  <a:pt x="460375" y="465141"/>
                </a:cubicBezTo>
                <a:cubicBezTo>
                  <a:pt x="453964" y="467064"/>
                  <a:pt x="447675" y="469374"/>
                  <a:pt x="441325" y="471491"/>
                </a:cubicBezTo>
                <a:cubicBezTo>
                  <a:pt x="438150" y="472549"/>
                  <a:pt x="435047" y="473854"/>
                  <a:pt x="431800" y="474666"/>
                </a:cubicBezTo>
                <a:cubicBezTo>
                  <a:pt x="415853" y="478653"/>
                  <a:pt x="423240" y="476461"/>
                  <a:pt x="409575" y="481016"/>
                </a:cubicBezTo>
                <a:cubicBezTo>
                  <a:pt x="410633" y="484191"/>
                  <a:pt x="410659" y="487928"/>
                  <a:pt x="412750" y="490541"/>
                </a:cubicBezTo>
                <a:cubicBezTo>
                  <a:pt x="429163" y="511057"/>
                  <a:pt x="417470" y="482475"/>
                  <a:pt x="425450" y="506416"/>
                </a:cubicBezTo>
                <a:cubicBezTo>
                  <a:pt x="417680" y="529726"/>
                  <a:pt x="423833" y="520733"/>
                  <a:pt x="409575" y="534991"/>
                </a:cubicBezTo>
                <a:cubicBezTo>
                  <a:pt x="390381" y="530193"/>
                  <a:pt x="401015" y="533196"/>
                  <a:pt x="377825" y="525466"/>
                </a:cubicBezTo>
                <a:lnTo>
                  <a:pt x="368300" y="522291"/>
                </a:lnTo>
                <a:lnTo>
                  <a:pt x="358775" y="519116"/>
                </a:lnTo>
                <a:cubicBezTo>
                  <a:pt x="351367" y="520174"/>
                  <a:pt x="343718" y="520141"/>
                  <a:pt x="336550" y="522291"/>
                </a:cubicBezTo>
                <a:cubicBezTo>
                  <a:pt x="330235" y="524185"/>
                  <a:pt x="321550" y="534116"/>
                  <a:pt x="317500" y="538166"/>
                </a:cubicBezTo>
                <a:cubicBezTo>
                  <a:pt x="318558" y="542399"/>
                  <a:pt x="318956" y="546855"/>
                  <a:pt x="320675" y="550866"/>
                </a:cubicBezTo>
                <a:cubicBezTo>
                  <a:pt x="322305" y="554669"/>
                  <a:pt x="335352" y="571379"/>
                  <a:pt x="336550" y="573091"/>
                </a:cubicBezTo>
                <a:cubicBezTo>
                  <a:pt x="340927" y="579343"/>
                  <a:pt x="345017" y="585791"/>
                  <a:pt x="349250" y="592141"/>
                </a:cubicBezTo>
                <a:cubicBezTo>
                  <a:pt x="351367" y="595316"/>
                  <a:pt x="354393" y="598046"/>
                  <a:pt x="355600" y="601666"/>
                </a:cubicBezTo>
                <a:cubicBezTo>
                  <a:pt x="363580" y="625607"/>
                  <a:pt x="352815" y="596097"/>
                  <a:pt x="365125" y="620716"/>
                </a:cubicBezTo>
                <a:cubicBezTo>
                  <a:pt x="366622" y="623709"/>
                  <a:pt x="366675" y="627315"/>
                  <a:pt x="368300" y="630241"/>
                </a:cubicBezTo>
                <a:cubicBezTo>
                  <a:pt x="372006" y="636912"/>
                  <a:pt x="376767" y="642941"/>
                  <a:pt x="381000" y="649291"/>
                </a:cubicBezTo>
                <a:cubicBezTo>
                  <a:pt x="403691" y="683328"/>
                  <a:pt x="368354" y="631671"/>
                  <a:pt x="396875" y="668341"/>
                </a:cubicBezTo>
                <a:cubicBezTo>
                  <a:pt x="401560" y="674365"/>
                  <a:pt x="405342" y="681041"/>
                  <a:pt x="409575" y="687391"/>
                </a:cubicBezTo>
                <a:lnTo>
                  <a:pt x="415925" y="696916"/>
                </a:lnTo>
                <a:cubicBezTo>
                  <a:pt x="404346" y="731654"/>
                  <a:pt x="423741" y="679965"/>
                  <a:pt x="403225" y="712791"/>
                </a:cubicBezTo>
                <a:lnTo>
                  <a:pt x="393700" y="741366"/>
                </a:lnTo>
                <a:cubicBezTo>
                  <a:pt x="392642" y="744541"/>
                  <a:pt x="392381" y="748106"/>
                  <a:pt x="390525" y="750891"/>
                </a:cubicBezTo>
                <a:cubicBezTo>
                  <a:pt x="388408" y="754066"/>
                  <a:pt x="387662" y="758866"/>
                  <a:pt x="384175" y="760416"/>
                </a:cubicBezTo>
                <a:cubicBezTo>
                  <a:pt x="377336" y="763455"/>
                  <a:pt x="369358" y="762533"/>
                  <a:pt x="361950" y="763591"/>
                </a:cubicBezTo>
                <a:cubicBezTo>
                  <a:pt x="358775" y="764649"/>
                  <a:pt x="355351" y="765141"/>
                  <a:pt x="352425" y="766766"/>
                </a:cubicBezTo>
                <a:lnTo>
                  <a:pt x="323850" y="785816"/>
                </a:lnTo>
                <a:cubicBezTo>
                  <a:pt x="320675" y="787933"/>
                  <a:pt x="317945" y="790959"/>
                  <a:pt x="314325" y="792166"/>
                </a:cubicBezTo>
                <a:lnTo>
                  <a:pt x="304800" y="795341"/>
                </a:lnTo>
                <a:cubicBezTo>
                  <a:pt x="297053" y="792759"/>
                  <a:pt x="291905" y="791971"/>
                  <a:pt x="285750" y="785816"/>
                </a:cubicBezTo>
                <a:cubicBezTo>
                  <a:pt x="283052" y="783118"/>
                  <a:pt x="282272" y="778804"/>
                  <a:pt x="279400" y="776291"/>
                </a:cubicBezTo>
                <a:cubicBezTo>
                  <a:pt x="252704" y="752932"/>
                  <a:pt x="269722" y="769864"/>
                  <a:pt x="250825" y="760416"/>
                </a:cubicBezTo>
                <a:cubicBezTo>
                  <a:pt x="247412" y="758709"/>
                  <a:pt x="244475" y="756183"/>
                  <a:pt x="241300" y="754066"/>
                </a:cubicBezTo>
                <a:cubicBezTo>
                  <a:pt x="229658" y="755124"/>
                  <a:pt x="217947" y="755588"/>
                  <a:pt x="206375" y="757241"/>
                </a:cubicBezTo>
                <a:cubicBezTo>
                  <a:pt x="203062" y="757714"/>
                  <a:pt x="200151" y="759866"/>
                  <a:pt x="196850" y="760416"/>
                </a:cubicBezTo>
                <a:cubicBezTo>
                  <a:pt x="187397" y="761992"/>
                  <a:pt x="177800" y="762533"/>
                  <a:pt x="168275" y="763591"/>
                </a:cubicBezTo>
                <a:cubicBezTo>
                  <a:pt x="161925" y="762533"/>
                  <a:pt x="154983" y="763295"/>
                  <a:pt x="149225" y="760416"/>
                </a:cubicBezTo>
                <a:cubicBezTo>
                  <a:pt x="144301" y="757954"/>
                  <a:pt x="141203" y="745874"/>
                  <a:pt x="139700" y="741366"/>
                </a:cubicBezTo>
                <a:cubicBezTo>
                  <a:pt x="141817" y="724433"/>
                  <a:pt x="151446" y="706755"/>
                  <a:pt x="146050" y="690566"/>
                </a:cubicBezTo>
                <a:cubicBezTo>
                  <a:pt x="143933" y="684216"/>
                  <a:pt x="143413" y="677085"/>
                  <a:pt x="139700" y="671516"/>
                </a:cubicBezTo>
                <a:cubicBezTo>
                  <a:pt x="131494" y="659206"/>
                  <a:pt x="134557" y="665611"/>
                  <a:pt x="130175" y="652466"/>
                </a:cubicBezTo>
                <a:cubicBezTo>
                  <a:pt x="131767" y="642915"/>
                  <a:pt x="136683" y="627304"/>
                  <a:pt x="130175" y="617541"/>
                </a:cubicBezTo>
                <a:cubicBezTo>
                  <a:pt x="128319" y="614756"/>
                  <a:pt x="123868" y="615285"/>
                  <a:pt x="120650" y="614366"/>
                </a:cubicBezTo>
                <a:cubicBezTo>
                  <a:pt x="116454" y="613167"/>
                  <a:pt x="112146" y="612390"/>
                  <a:pt x="107950" y="611191"/>
                </a:cubicBezTo>
                <a:cubicBezTo>
                  <a:pt x="104732" y="610272"/>
                  <a:pt x="101643" y="608935"/>
                  <a:pt x="98425" y="608016"/>
                </a:cubicBezTo>
                <a:cubicBezTo>
                  <a:pt x="70204" y="599953"/>
                  <a:pt x="65608" y="603835"/>
                  <a:pt x="22225" y="601666"/>
                </a:cubicBezTo>
                <a:cubicBezTo>
                  <a:pt x="15875" y="600608"/>
                  <a:pt x="8764" y="601685"/>
                  <a:pt x="3175" y="598491"/>
                </a:cubicBezTo>
                <a:cubicBezTo>
                  <a:pt x="269" y="596831"/>
                  <a:pt x="0" y="592313"/>
                  <a:pt x="0" y="588966"/>
                </a:cubicBezTo>
                <a:cubicBezTo>
                  <a:pt x="0" y="585619"/>
                  <a:pt x="2256" y="582659"/>
                  <a:pt x="3175" y="579441"/>
                </a:cubicBezTo>
                <a:cubicBezTo>
                  <a:pt x="4374" y="575245"/>
                  <a:pt x="5151" y="570937"/>
                  <a:pt x="6350" y="566741"/>
                </a:cubicBezTo>
                <a:cubicBezTo>
                  <a:pt x="7269" y="563523"/>
                  <a:pt x="8606" y="560434"/>
                  <a:pt x="9525" y="557216"/>
                </a:cubicBezTo>
                <a:cubicBezTo>
                  <a:pt x="19122" y="523627"/>
                  <a:pt x="3960" y="570737"/>
                  <a:pt x="19050" y="525466"/>
                </a:cubicBezTo>
                <a:lnTo>
                  <a:pt x="22225" y="515941"/>
                </a:lnTo>
                <a:cubicBezTo>
                  <a:pt x="23283" y="512766"/>
                  <a:pt x="24744" y="509698"/>
                  <a:pt x="25400" y="506416"/>
                </a:cubicBezTo>
                <a:lnTo>
                  <a:pt x="28575" y="490541"/>
                </a:lnTo>
                <a:cubicBezTo>
                  <a:pt x="29633" y="471491"/>
                  <a:pt x="29383" y="452323"/>
                  <a:pt x="31750" y="433391"/>
                </a:cubicBezTo>
                <a:cubicBezTo>
                  <a:pt x="32580" y="426749"/>
                  <a:pt x="36477" y="420835"/>
                  <a:pt x="38100" y="414341"/>
                </a:cubicBezTo>
                <a:cubicBezTo>
                  <a:pt x="42836" y="395396"/>
                  <a:pt x="40558" y="405945"/>
                  <a:pt x="44450" y="382591"/>
                </a:cubicBezTo>
                <a:cubicBezTo>
                  <a:pt x="47877" y="338038"/>
                  <a:pt x="49659" y="340573"/>
                  <a:pt x="44450" y="293691"/>
                </a:cubicBezTo>
                <a:cubicBezTo>
                  <a:pt x="44080" y="290365"/>
                  <a:pt x="42333" y="287341"/>
                  <a:pt x="41275" y="284166"/>
                </a:cubicBezTo>
                <a:cubicBezTo>
                  <a:pt x="43857" y="276419"/>
                  <a:pt x="44645" y="271271"/>
                  <a:pt x="50800" y="265116"/>
                </a:cubicBezTo>
                <a:cubicBezTo>
                  <a:pt x="53498" y="262418"/>
                  <a:pt x="57150" y="260883"/>
                  <a:pt x="60325" y="258766"/>
                </a:cubicBezTo>
                <a:cubicBezTo>
                  <a:pt x="78317" y="231779"/>
                  <a:pt x="48683" y="273583"/>
                  <a:pt x="85725" y="236541"/>
                </a:cubicBezTo>
                <a:cubicBezTo>
                  <a:pt x="88900" y="233366"/>
                  <a:pt x="92493" y="230560"/>
                  <a:pt x="95250" y="227016"/>
                </a:cubicBezTo>
                <a:cubicBezTo>
                  <a:pt x="99935" y="220992"/>
                  <a:pt x="102554" y="213362"/>
                  <a:pt x="107950" y="207966"/>
                </a:cubicBezTo>
                <a:cubicBezTo>
                  <a:pt x="114972" y="200944"/>
                  <a:pt x="119405" y="197757"/>
                  <a:pt x="123825" y="188916"/>
                </a:cubicBezTo>
                <a:cubicBezTo>
                  <a:pt x="128367" y="179832"/>
                  <a:pt x="127736" y="170096"/>
                  <a:pt x="130175" y="160341"/>
                </a:cubicBezTo>
                <a:cubicBezTo>
                  <a:pt x="131798" y="153847"/>
                  <a:pt x="132733" y="146807"/>
                  <a:pt x="136525" y="141291"/>
                </a:cubicBezTo>
                <a:lnTo>
                  <a:pt x="171450" y="90491"/>
                </a:lnTo>
                <a:cubicBezTo>
                  <a:pt x="172508" y="80966"/>
                  <a:pt x="173671" y="71452"/>
                  <a:pt x="174625" y="61916"/>
                </a:cubicBezTo>
                <a:cubicBezTo>
                  <a:pt x="175788" y="50284"/>
                  <a:pt x="174103" y="38081"/>
                  <a:pt x="177800" y="26991"/>
                </a:cubicBezTo>
                <a:cubicBezTo>
                  <a:pt x="178858" y="23816"/>
                  <a:pt x="184032" y="24415"/>
                  <a:pt x="187325" y="23816"/>
                </a:cubicBezTo>
                <a:cubicBezTo>
                  <a:pt x="195720" y="22290"/>
                  <a:pt x="204231" y="21450"/>
                  <a:pt x="212725" y="20641"/>
                </a:cubicBezTo>
                <a:cubicBezTo>
                  <a:pt x="226462" y="19333"/>
                  <a:pt x="240263" y="18774"/>
                  <a:pt x="254000" y="17466"/>
                </a:cubicBezTo>
                <a:cubicBezTo>
                  <a:pt x="262494" y="16657"/>
                  <a:pt x="270926" y="15288"/>
                  <a:pt x="279400" y="14291"/>
                </a:cubicBezTo>
                <a:lnTo>
                  <a:pt x="307975" y="11116"/>
                </a:lnTo>
                <a:cubicBezTo>
                  <a:pt x="311150" y="10058"/>
                  <a:pt x="314282" y="8860"/>
                  <a:pt x="317500" y="7941"/>
                </a:cubicBezTo>
                <a:cubicBezTo>
                  <a:pt x="321696" y="6742"/>
                  <a:pt x="326020" y="6020"/>
                  <a:pt x="330200" y="4766"/>
                </a:cubicBezTo>
                <a:cubicBezTo>
                  <a:pt x="351195" y="-1532"/>
                  <a:pt x="370946" y="-2642"/>
                  <a:pt x="371475" y="7941"/>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51" name="Google Shape;1751;p76"/>
          <p:cNvSpPr/>
          <p:nvPr/>
        </p:nvSpPr>
        <p:spPr>
          <a:xfrm rot="380412">
            <a:off x="9114966" y="4666453"/>
            <a:ext cx="893504" cy="1038337"/>
          </a:xfrm>
          <a:custGeom>
            <a:avLst/>
            <a:gdLst/>
            <a:ahLst/>
            <a:cxnLst/>
            <a:rect l="l" t="t" r="r" b="b"/>
            <a:pathLst>
              <a:path w="1273175" h="1479550" extrusionOk="0">
                <a:moveTo>
                  <a:pt x="498475" y="0"/>
                </a:moveTo>
                <a:cubicBezTo>
                  <a:pt x="506942" y="8467"/>
                  <a:pt x="515015" y="17346"/>
                  <a:pt x="523875" y="25400"/>
                </a:cubicBezTo>
                <a:cubicBezTo>
                  <a:pt x="526699" y="27967"/>
                  <a:pt x="531016" y="28770"/>
                  <a:pt x="533400" y="31750"/>
                </a:cubicBezTo>
                <a:cubicBezTo>
                  <a:pt x="536039" y="35049"/>
                  <a:pt x="539534" y="56288"/>
                  <a:pt x="539750" y="57150"/>
                </a:cubicBezTo>
                <a:cubicBezTo>
                  <a:pt x="540562" y="60397"/>
                  <a:pt x="542199" y="63408"/>
                  <a:pt x="542925" y="66675"/>
                </a:cubicBezTo>
                <a:cubicBezTo>
                  <a:pt x="546846" y="84318"/>
                  <a:pt x="547653" y="102807"/>
                  <a:pt x="549275" y="120650"/>
                </a:cubicBezTo>
                <a:cubicBezTo>
                  <a:pt x="547158" y="127000"/>
                  <a:pt x="546638" y="134131"/>
                  <a:pt x="542925" y="139700"/>
                </a:cubicBezTo>
                <a:lnTo>
                  <a:pt x="530225" y="158750"/>
                </a:lnTo>
                <a:cubicBezTo>
                  <a:pt x="528108" y="161925"/>
                  <a:pt x="525082" y="164655"/>
                  <a:pt x="523875" y="168275"/>
                </a:cubicBezTo>
                <a:lnTo>
                  <a:pt x="514350" y="196850"/>
                </a:lnTo>
                <a:lnTo>
                  <a:pt x="511175" y="206375"/>
                </a:lnTo>
                <a:cubicBezTo>
                  <a:pt x="506884" y="257866"/>
                  <a:pt x="506713" y="238215"/>
                  <a:pt x="511175" y="298450"/>
                </a:cubicBezTo>
                <a:cubicBezTo>
                  <a:pt x="511961" y="309057"/>
                  <a:pt x="512846" y="319671"/>
                  <a:pt x="514350" y="330200"/>
                </a:cubicBezTo>
                <a:cubicBezTo>
                  <a:pt x="514967" y="334520"/>
                  <a:pt x="515104" y="339269"/>
                  <a:pt x="517525" y="342900"/>
                </a:cubicBezTo>
                <a:cubicBezTo>
                  <a:pt x="519642" y="346075"/>
                  <a:pt x="524119" y="346807"/>
                  <a:pt x="527050" y="349250"/>
                </a:cubicBezTo>
                <a:cubicBezTo>
                  <a:pt x="542905" y="362463"/>
                  <a:pt x="529361" y="356370"/>
                  <a:pt x="546100" y="361950"/>
                </a:cubicBezTo>
                <a:cubicBezTo>
                  <a:pt x="549275" y="365125"/>
                  <a:pt x="552081" y="368718"/>
                  <a:pt x="555625" y="371475"/>
                </a:cubicBezTo>
                <a:cubicBezTo>
                  <a:pt x="561649" y="376160"/>
                  <a:pt x="569279" y="378779"/>
                  <a:pt x="574675" y="384175"/>
                </a:cubicBezTo>
                <a:cubicBezTo>
                  <a:pt x="602502" y="412002"/>
                  <a:pt x="567203" y="377948"/>
                  <a:pt x="593725" y="400050"/>
                </a:cubicBezTo>
                <a:cubicBezTo>
                  <a:pt x="604258" y="408827"/>
                  <a:pt x="600951" y="410013"/>
                  <a:pt x="612775" y="415925"/>
                </a:cubicBezTo>
                <a:cubicBezTo>
                  <a:pt x="615768" y="417422"/>
                  <a:pt x="619374" y="417475"/>
                  <a:pt x="622300" y="419100"/>
                </a:cubicBezTo>
                <a:cubicBezTo>
                  <a:pt x="628971" y="422806"/>
                  <a:pt x="634110" y="429387"/>
                  <a:pt x="641350" y="431800"/>
                </a:cubicBezTo>
                <a:cubicBezTo>
                  <a:pt x="665291" y="439780"/>
                  <a:pt x="635781" y="429015"/>
                  <a:pt x="660400" y="441325"/>
                </a:cubicBezTo>
                <a:cubicBezTo>
                  <a:pt x="686690" y="454470"/>
                  <a:pt x="652153" y="432652"/>
                  <a:pt x="679450" y="450850"/>
                </a:cubicBezTo>
                <a:cubicBezTo>
                  <a:pt x="691029" y="485588"/>
                  <a:pt x="672562" y="432971"/>
                  <a:pt x="688975" y="469900"/>
                </a:cubicBezTo>
                <a:cubicBezTo>
                  <a:pt x="696886" y="487700"/>
                  <a:pt x="691410" y="486157"/>
                  <a:pt x="701675" y="498475"/>
                </a:cubicBezTo>
                <a:cubicBezTo>
                  <a:pt x="716253" y="515969"/>
                  <a:pt x="704938" y="502404"/>
                  <a:pt x="720725" y="511175"/>
                </a:cubicBezTo>
                <a:cubicBezTo>
                  <a:pt x="727396" y="514881"/>
                  <a:pt x="732535" y="521462"/>
                  <a:pt x="739775" y="523875"/>
                </a:cubicBezTo>
                <a:cubicBezTo>
                  <a:pt x="746125" y="525992"/>
                  <a:pt x="753256" y="526512"/>
                  <a:pt x="758825" y="530225"/>
                </a:cubicBezTo>
                <a:cubicBezTo>
                  <a:pt x="771335" y="538565"/>
                  <a:pt x="769264" y="538391"/>
                  <a:pt x="787400" y="542925"/>
                </a:cubicBezTo>
                <a:cubicBezTo>
                  <a:pt x="791633" y="543983"/>
                  <a:pt x="795746" y="545810"/>
                  <a:pt x="800100" y="546100"/>
                </a:cubicBezTo>
                <a:cubicBezTo>
                  <a:pt x="827576" y="547932"/>
                  <a:pt x="855133" y="548217"/>
                  <a:pt x="882650" y="549275"/>
                </a:cubicBezTo>
                <a:cubicBezTo>
                  <a:pt x="908302" y="553550"/>
                  <a:pt x="895593" y="550414"/>
                  <a:pt x="920750" y="558800"/>
                </a:cubicBezTo>
                <a:cubicBezTo>
                  <a:pt x="923925" y="559858"/>
                  <a:pt x="927490" y="560119"/>
                  <a:pt x="930275" y="561975"/>
                </a:cubicBezTo>
                <a:cubicBezTo>
                  <a:pt x="933450" y="564092"/>
                  <a:pt x="936313" y="566775"/>
                  <a:pt x="939800" y="568325"/>
                </a:cubicBezTo>
                <a:cubicBezTo>
                  <a:pt x="945917" y="571043"/>
                  <a:pt x="953281" y="570962"/>
                  <a:pt x="958850" y="574675"/>
                </a:cubicBezTo>
                <a:cubicBezTo>
                  <a:pt x="971360" y="583015"/>
                  <a:pt x="969289" y="582841"/>
                  <a:pt x="987425" y="587375"/>
                </a:cubicBezTo>
                <a:cubicBezTo>
                  <a:pt x="1023296" y="596343"/>
                  <a:pt x="1004267" y="592013"/>
                  <a:pt x="1044575" y="600075"/>
                </a:cubicBezTo>
                <a:lnTo>
                  <a:pt x="1060450" y="603250"/>
                </a:lnTo>
                <a:cubicBezTo>
                  <a:pt x="1086908" y="602192"/>
                  <a:pt x="1113394" y="601677"/>
                  <a:pt x="1139825" y="600075"/>
                </a:cubicBezTo>
                <a:cubicBezTo>
                  <a:pt x="1148342" y="599559"/>
                  <a:pt x="1156882" y="598688"/>
                  <a:pt x="1165225" y="596900"/>
                </a:cubicBezTo>
                <a:cubicBezTo>
                  <a:pt x="1171770" y="595498"/>
                  <a:pt x="1184275" y="590550"/>
                  <a:pt x="1184275" y="590550"/>
                </a:cubicBezTo>
                <a:cubicBezTo>
                  <a:pt x="1192742" y="591608"/>
                  <a:pt x="1201242" y="592428"/>
                  <a:pt x="1209675" y="593725"/>
                </a:cubicBezTo>
                <a:cubicBezTo>
                  <a:pt x="1216768" y="594816"/>
                  <a:pt x="1230876" y="597968"/>
                  <a:pt x="1238250" y="600075"/>
                </a:cubicBezTo>
                <a:cubicBezTo>
                  <a:pt x="1241468" y="600994"/>
                  <a:pt x="1244600" y="602192"/>
                  <a:pt x="1247775" y="603250"/>
                </a:cubicBezTo>
                <a:cubicBezTo>
                  <a:pt x="1243130" y="631123"/>
                  <a:pt x="1242829" y="623304"/>
                  <a:pt x="1247775" y="660400"/>
                </a:cubicBezTo>
                <a:cubicBezTo>
                  <a:pt x="1249429" y="672806"/>
                  <a:pt x="1252203" y="667983"/>
                  <a:pt x="1257300" y="679450"/>
                </a:cubicBezTo>
                <a:cubicBezTo>
                  <a:pt x="1260018" y="685567"/>
                  <a:pt x="1261533" y="692150"/>
                  <a:pt x="1263650" y="698500"/>
                </a:cubicBezTo>
                <a:lnTo>
                  <a:pt x="1266825" y="708025"/>
                </a:lnTo>
                <a:lnTo>
                  <a:pt x="1270000" y="717550"/>
                </a:lnTo>
                <a:lnTo>
                  <a:pt x="1273175" y="727075"/>
                </a:lnTo>
                <a:cubicBezTo>
                  <a:pt x="1271058" y="730250"/>
                  <a:pt x="1269805" y="734216"/>
                  <a:pt x="1266825" y="736600"/>
                </a:cubicBezTo>
                <a:cubicBezTo>
                  <a:pt x="1264212" y="738691"/>
                  <a:pt x="1260293" y="738278"/>
                  <a:pt x="1257300" y="739775"/>
                </a:cubicBezTo>
                <a:cubicBezTo>
                  <a:pt x="1253887" y="741482"/>
                  <a:pt x="1250706" y="743682"/>
                  <a:pt x="1247775" y="746125"/>
                </a:cubicBezTo>
                <a:cubicBezTo>
                  <a:pt x="1223329" y="766497"/>
                  <a:pt x="1252374" y="746234"/>
                  <a:pt x="1228725" y="762000"/>
                </a:cubicBezTo>
                <a:cubicBezTo>
                  <a:pt x="1213534" y="784786"/>
                  <a:pt x="1221421" y="775654"/>
                  <a:pt x="1206500" y="790575"/>
                </a:cubicBezTo>
                <a:cubicBezTo>
                  <a:pt x="1205442" y="793750"/>
                  <a:pt x="1204950" y="797174"/>
                  <a:pt x="1203325" y="800100"/>
                </a:cubicBezTo>
                <a:cubicBezTo>
                  <a:pt x="1199619" y="806771"/>
                  <a:pt x="1190625" y="819150"/>
                  <a:pt x="1190625" y="819150"/>
                </a:cubicBezTo>
                <a:cubicBezTo>
                  <a:pt x="1189455" y="827340"/>
                  <a:pt x="1188708" y="842034"/>
                  <a:pt x="1184275" y="850900"/>
                </a:cubicBezTo>
                <a:cubicBezTo>
                  <a:pt x="1182568" y="854313"/>
                  <a:pt x="1180797" y="857912"/>
                  <a:pt x="1177925" y="860425"/>
                </a:cubicBezTo>
                <a:cubicBezTo>
                  <a:pt x="1172182" y="865451"/>
                  <a:pt x="1164271" y="867729"/>
                  <a:pt x="1158875" y="873125"/>
                </a:cubicBezTo>
                <a:cubicBezTo>
                  <a:pt x="1150460" y="881540"/>
                  <a:pt x="1139141" y="890369"/>
                  <a:pt x="1133475" y="901700"/>
                </a:cubicBezTo>
                <a:cubicBezTo>
                  <a:pt x="1131978" y="904693"/>
                  <a:pt x="1131358" y="908050"/>
                  <a:pt x="1130300" y="911225"/>
                </a:cubicBezTo>
                <a:cubicBezTo>
                  <a:pt x="1131358" y="914400"/>
                  <a:pt x="1131978" y="917757"/>
                  <a:pt x="1133475" y="920750"/>
                </a:cubicBezTo>
                <a:cubicBezTo>
                  <a:pt x="1135182" y="924163"/>
                  <a:pt x="1138275" y="926788"/>
                  <a:pt x="1139825" y="930275"/>
                </a:cubicBezTo>
                <a:cubicBezTo>
                  <a:pt x="1142543" y="936392"/>
                  <a:pt x="1144058" y="942975"/>
                  <a:pt x="1146175" y="949325"/>
                </a:cubicBezTo>
                <a:lnTo>
                  <a:pt x="1149350" y="958850"/>
                </a:lnTo>
                <a:cubicBezTo>
                  <a:pt x="1150408" y="972608"/>
                  <a:pt x="1150373" y="986495"/>
                  <a:pt x="1152525" y="1000125"/>
                </a:cubicBezTo>
                <a:cubicBezTo>
                  <a:pt x="1153569" y="1006737"/>
                  <a:pt x="1156758" y="1012825"/>
                  <a:pt x="1158875" y="1019175"/>
                </a:cubicBezTo>
                <a:lnTo>
                  <a:pt x="1162050" y="1028700"/>
                </a:lnTo>
                <a:cubicBezTo>
                  <a:pt x="1154324" y="1075054"/>
                  <a:pt x="1164260" y="1011981"/>
                  <a:pt x="1155700" y="1089025"/>
                </a:cubicBezTo>
                <a:cubicBezTo>
                  <a:pt x="1155104" y="1094388"/>
                  <a:pt x="1153490" y="1099591"/>
                  <a:pt x="1152525" y="1104900"/>
                </a:cubicBezTo>
                <a:cubicBezTo>
                  <a:pt x="1143193" y="1156228"/>
                  <a:pt x="1154599" y="1098743"/>
                  <a:pt x="1146175" y="1136650"/>
                </a:cubicBezTo>
                <a:cubicBezTo>
                  <a:pt x="1145004" y="1141918"/>
                  <a:pt x="1144171" y="1147257"/>
                  <a:pt x="1143000" y="1152525"/>
                </a:cubicBezTo>
                <a:cubicBezTo>
                  <a:pt x="1140342" y="1164485"/>
                  <a:pt x="1140186" y="1164143"/>
                  <a:pt x="1136650" y="1174750"/>
                </a:cubicBezTo>
                <a:cubicBezTo>
                  <a:pt x="1133475" y="1172633"/>
                  <a:pt x="1130056" y="1170843"/>
                  <a:pt x="1127125" y="1168400"/>
                </a:cubicBezTo>
                <a:cubicBezTo>
                  <a:pt x="1123676" y="1165525"/>
                  <a:pt x="1122063" y="1159371"/>
                  <a:pt x="1117600" y="1158875"/>
                </a:cubicBezTo>
                <a:cubicBezTo>
                  <a:pt x="1110947" y="1158136"/>
                  <a:pt x="1098550" y="1165225"/>
                  <a:pt x="1098550" y="1165225"/>
                </a:cubicBezTo>
                <a:cubicBezTo>
                  <a:pt x="1097761" y="1170747"/>
                  <a:pt x="1096463" y="1189302"/>
                  <a:pt x="1092200" y="1196975"/>
                </a:cubicBezTo>
                <a:cubicBezTo>
                  <a:pt x="1088494" y="1203646"/>
                  <a:pt x="1081913" y="1208785"/>
                  <a:pt x="1079500" y="1216025"/>
                </a:cubicBezTo>
                <a:cubicBezTo>
                  <a:pt x="1077383" y="1222375"/>
                  <a:pt x="1079500" y="1232958"/>
                  <a:pt x="1073150" y="1235075"/>
                </a:cubicBezTo>
                <a:cubicBezTo>
                  <a:pt x="1069975" y="1236133"/>
                  <a:pt x="1066872" y="1237438"/>
                  <a:pt x="1063625" y="1238250"/>
                </a:cubicBezTo>
                <a:lnTo>
                  <a:pt x="1038225" y="1244600"/>
                </a:lnTo>
                <a:cubicBezTo>
                  <a:pt x="1039283" y="1249892"/>
                  <a:pt x="1039980" y="1255269"/>
                  <a:pt x="1041400" y="1260475"/>
                </a:cubicBezTo>
                <a:cubicBezTo>
                  <a:pt x="1043161" y="1266933"/>
                  <a:pt x="1045633" y="1273175"/>
                  <a:pt x="1047750" y="1279525"/>
                </a:cubicBezTo>
                <a:lnTo>
                  <a:pt x="1050925" y="1289050"/>
                </a:lnTo>
                <a:cubicBezTo>
                  <a:pt x="1051983" y="1292225"/>
                  <a:pt x="1050925" y="1297517"/>
                  <a:pt x="1054100" y="1298575"/>
                </a:cubicBezTo>
                <a:lnTo>
                  <a:pt x="1063625" y="1301750"/>
                </a:lnTo>
                <a:cubicBezTo>
                  <a:pt x="1066800" y="1299633"/>
                  <a:pt x="1069334" y="1295400"/>
                  <a:pt x="1073150" y="1295400"/>
                </a:cubicBezTo>
                <a:cubicBezTo>
                  <a:pt x="1079843" y="1295400"/>
                  <a:pt x="1092200" y="1301750"/>
                  <a:pt x="1092200" y="1301750"/>
                </a:cubicBezTo>
                <a:cubicBezTo>
                  <a:pt x="1096433" y="1308100"/>
                  <a:pt x="1103403" y="1313316"/>
                  <a:pt x="1104900" y="1320800"/>
                </a:cubicBezTo>
                <a:cubicBezTo>
                  <a:pt x="1105958" y="1326092"/>
                  <a:pt x="1107110" y="1331366"/>
                  <a:pt x="1108075" y="1336675"/>
                </a:cubicBezTo>
                <a:cubicBezTo>
                  <a:pt x="1109227" y="1343009"/>
                  <a:pt x="1109853" y="1349441"/>
                  <a:pt x="1111250" y="1355725"/>
                </a:cubicBezTo>
                <a:cubicBezTo>
                  <a:pt x="1111976" y="1358992"/>
                  <a:pt x="1113544" y="1362021"/>
                  <a:pt x="1114425" y="1365250"/>
                </a:cubicBezTo>
                <a:cubicBezTo>
                  <a:pt x="1116721" y="1373670"/>
                  <a:pt x="1118377" y="1382259"/>
                  <a:pt x="1120775" y="1390650"/>
                </a:cubicBezTo>
                <a:cubicBezTo>
                  <a:pt x="1122614" y="1397086"/>
                  <a:pt x="1125008" y="1403350"/>
                  <a:pt x="1127125" y="1409700"/>
                </a:cubicBezTo>
                <a:lnTo>
                  <a:pt x="1133475" y="1428750"/>
                </a:lnTo>
                <a:lnTo>
                  <a:pt x="1136650" y="1438275"/>
                </a:lnTo>
                <a:lnTo>
                  <a:pt x="1139825" y="1447800"/>
                </a:lnTo>
                <a:lnTo>
                  <a:pt x="1133475" y="1466850"/>
                </a:lnTo>
                <a:cubicBezTo>
                  <a:pt x="1132417" y="1470025"/>
                  <a:pt x="1133475" y="1475317"/>
                  <a:pt x="1130300" y="1476375"/>
                </a:cubicBezTo>
                <a:lnTo>
                  <a:pt x="1120775" y="1479550"/>
                </a:lnTo>
                <a:cubicBezTo>
                  <a:pt x="1115483" y="1478492"/>
                  <a:pt x="1110135" y="1477684"/>
                  <a:pt x="1104900" y="1476375"/>
                </a:cubicBezTo>
                <a:cubicBezTo>
                  <a:pt x="1101653" y="1475563"/>
                  <a:pt x="1098668" y="1473799"/>
                  <a:pt x="1095375" y="1473200"/>
                </a:cubicBezTo>
                <a:cubicBezTo>
                  <a:pt x="1086980" y="1471674"/>
                  <a:pt x="1078442" y="1471083"/>
                  <a:pt x="1069975" y="1470025"/>
                </a:cubicBezTo>
                <a:cubicBezTo>
                  <a:pt x="1068917" y="1466850"/>
                  <a:pt x="1067526" y="1463767"/>
                  <a:pt x="1066800" y="1460500"/>
                </a:cubicBezTo>
                <a:cubicBezTo>
                  <a:pt x="1060563" y="1432433"/>
                  <a:pt x="1066776" y="1450890"/>
                  <a:pt x="1060450" y="1428750"/>
                </a:cubicBezTo>
                <a:cubicBezTo>
                  <a:pt x="1059531" y="1425532"/>
                  <a:pt x="1059366" y="1421838"/>
                  <a:pt x="1057275" y="1419225"/>
                </a:cubicBezTo>
                <a:cubicBezTo>
                  <a:pt x="1054891" y="1416245"/>
                  <a:pt x="1050925" y="1414992"/>
                  <a:pt x="1047750" y="1412875"/>
                </a:cubicBezTo>
                <a:cubicBezTo>
                  <a:pt x="1040342" y="1413933"/>
                  <a:pt x="1032863" y="1414582"/>
                  <a:pt x="1025525" y="1416050"/>
                </a:cubicBezTo>
                <a:cubicBezTo>
                  <a:pt x="1022243" y="1416706"/>
                  <a:pt x="1019218" y="1418306"/>
                  <a:pt x="1016000" y="1419225"/>
                </a:cubicBezTo>
                <a:cubicBezTo>
                  <a:pt x="1011804" y="1420424"/>
                  <a:pt x="1007533" y="1421342"/>
                  <a:pt x="1003300" y="1422400"/>
                </a:cubicBezTo>
                <a:cubicBezTo>
                  <a:pt x="996950" y="1421342"/>
                  <a:pt x="990357" y="1421261"/>
                  <a:pt x="984250" y="1419225"/>
                </a:cubicBezTo>
                <a:cubicBezTo>
                  <a:pt x="980630" y="1418018"/>
                  <a:pt x="978038" y="1414768"/>
                  <a:pt x="974725" y="1412875"/>
                </a:cubicBezTo>
                <a:cubicBezTo>
                  <a:pt x="966676" y="1408275"/>
                  <a:pt x="959462" y="1406363"/>
                  <a:pt x="952500" y="1400175"/>
                </a:cubicBezTo>
                <a:cubicBezTo>
                  <a:pt x="926800" y="1377331"/>
                  <a:pt x="943566" y="1384497"/>
                  <a:pt x="923925" y="1377950"/>
                </a:cubicBezTo>
                <a:cubicBezTo>
                  <a:pt x="922867" y="1381125"/>
                  <a:pt x="921669" y="1384257"/>
                  <a:pt x="920750" y="1387475"/>
                </a:cubicBezTo>
                <a:cubicBezTo>
                  <a:pt x="919551" y="1391671"/>
                  <a:pt x="921317" y="1397930"/>
                  <a:pt x="917575" y="1400175"/>
                </a:cubicBezTo>
                <a:cubicBezTo>
                  <a:pt x="913833" y="1402420"/>
                  <a:pt x="909108" y="1398058"/>
                  <a:pt x="904875" y="1397000"/>
                </a:cubicBezTo>
                <a:cubicBezTo>
                  <a:pt x="899583" y="1398058"/>
                  <a:pt x="894235" y="1398866"/>
                  <a:pt x="889000" y="1400175"/>
                </a:cubicBezTo>
                <a:cubicBezTo>
                  <a:pt x="885753" y="1400987"/>
                  <a:pt x="882822" y="1403350"/>
                  <a:pt x="879475" y="1403350"/>
                </a:cubicBezTo>
                <a:cubicBezTo>
                  <a:pt x="866731" y="1403350"/>
                  <a:pt x="854075" y="1401233"/>
                  <a:pt x="841375" y="1400175"/>
                </a:cubicBezTo>
                <a:cubicBezTo>
                  <a:pt x="838200" y="1399117"/>
                  <a:pt x="835068" y="1397919"/>
                  <a:pt x="831850" y="1397000"/>
                </a:cubicBezTo>
                <a:cubicBezTo>
                  <a:pt x="803943" y="1389027"/>
                  <a:pt x="832463" y="1398263"/>
                  <a:pt x="809625" y="1390650"/>
                </a:cubicBezTo>
                <a:cubicBezTo>
                  <a:pt x="797269" y="1372116"/>
                  <a:pt x="806450" y="1390978"/>
                  <a:pt x="806450" y="1368425"/>
                </a:cubicBezTo>
                <a:cubicBezTo>
                  <a:pt x="806450" y="1360941"/>
                  <a:pt x="804333" y="1353608"/>
                  <a:pt x="803275" y="1346200"/>
                </a:cubicBezTo>
                <a:cubicBezTo>
                  <a:pt x="806450" y="1345142"/>
                  <a:pt x="811742" y="1346200"/>
                  <a:pt x="812800" y="1343025"/>
                </a:cubicBezTo>
                <a:cubicBezTo>
                  <a:pt x="814845" y="1336889"/>
                  <a:pt x="808398" y="1322108"/>
                  <a:pt x="803275" y="1317625"/>
                </a:cubicBezTo>
                <a:cubicBezTo>
                  <a:pt x="797532" y="1312599"/>
                  <a:pt x="790575" y="1309158"/>
                  <a:pt x="784225" y="1304925"/>
                </a:cubicBezTo>
                <a:lnTo>
                  <a:pt x="774700" y="1298575"/>
                </a:lnTo>
                <a:cubicBezTo>
                  <a:pt x="772583" y="1295400"/>
                  <a:pt x="771222" y="1291563"/>
                  <a:pt x="768350" y="1289050"/>
                </a:cubicBezTo>
                <a:cubicBezTo>
                  <a:pt x="762607" y="1284024"/>
                  <a:pt x="749300" y="1276350"/>
                  <a:pt x="749300" y="1276350"/>
                </a:cubicBezTo>
                <a:cubicBezTo>
                  <a:pt x="746125" y="1277408"/>
                  <a:pt x="741400" y="1276599"/>
                  <a:pt x="739775" y="1279525"/>
                </a:cubicBezTo>
                <a:cubicBezTo>
                  <a:pt x="735537" y="1287154"/>
                  <a:pt x="733425" y="1304925"/>
                  <a:pt x="733425" y="1304925"/>
                </a:cubicBezTo>
                <a:cubicBezTo>
                  <a:pt x="741195" y="1328235"/>
                  <a:pt x="735042" y="1319242"/>
                  <a:pt x="749300" y="1333500"/>
                </a:cubicBezTo>
                <a:cubicBezTo>
                  <a:pt x="750358" y="1336675"/>
                  <a:pt x="755468" y="1341528"/>
                  <a:pt x="752475" y="1343025"/>
                </a:cubicBezTo>
                <a:cubicBezTo>
                  <a:pt x="736629" y="1350948"/>
                  <a:pt x="725427" y="1346582"/>
                  <a:pt x="711200" y="1343025"/>
                </a:cubicBezTo>
                <a:cubicBezTo>
                  <a:pt x="697442" y="1344083"/>
                  <a:pt x="683488" y="1343657"/>
                  <a:pt x="669925" y="1346200"/>
                </a:cubicBezTo>
                <a:cubicBezTo>
                  <a:pt x="666174" y="1346903"/>
                  <a:pt x="663813" y="1350843"/>
                  <a:pt x="660400" y="1352550"/>
                </a:cubicBezTo>
                <a:cubicBezTo>
                  <a:pt x="657407" y="1354047"/>
                  <a:pt x="654050" y="1354667"/>
                  <a:pt x="650875" y="1355725"/>
                </a:cubicBezTo>
                <a:cubicBezTo>
                  <a:pt x="638175" y="1354667"/>
                  <a:pt x="625421" y="1354131"/>
                  <a:pt x="612775" y="1352550"/>
                </a:cubicBezTo>
                <a:cubicBezTo>
                  <a:pt x="608445" y="1352009"/>
                  <a:pt x="603482" y="1352101"/>
                  <a:pt x="600075" y="1349375"/>
                </a:cubicBezTo>
                <a:cubicBezTo>
                  <a:pt x="597462" y="1347284"/>
                  <a:pt x="597958" y="1343025"/>
                  <a:pt x="596900" y="1339850"/>
                </a:cubicBezTo>
                <a:cubicBezTo>
                  <a:pt x="595842" y="1332442"/>
                  <a:pt x="595064" y="1324988"/>
                  <a:pt x="593725" y="1317625"/>
                </a:cubicBezTo>
                <a:cubicBezTo>
                  <a:pt x="592130" y="1308854"/>
                  <a:pt x="590095" y="1303561"/>
                  <a:pt x="587375" y="1295400"/>
                </a:cubicBezTo>
                <a:cubicBezTo>
                  <a:pt x="588583" y="1289362"/>
                  <a:pt x="590471" y="1276509"/>
                  <a:pt x="593725" y="1270000"/>
                </a:cubicBezTo>
                <a:cubicBezTo>
                  <a:pt x="595432" y="1266587"/>
                  <a:pt x="597095" y="1262859"/>
                  <a:pt x="600075" y="1260475"/>
                </a:cubicBezTo>
                <a:cubicBezTo>
                  <a:pt x="602688" y="1258384"/>
                  <a:pt x="606425" y="1258358"/>
                  <a:pt x="609600" y="1257300"/>
                </a:cubicBezTo>
                <a:cubicBezTo>
                  <a:pt x="610658" y="1254125"/>
                  <a:pt x="612119" y="1251057"/>
                  <a:pt x="612775" y="1247775"/>
                </a:cubicBezTo>
                <a:cubicBezTo>
                  <a:pt x="616020" y="1231549"/>
                  <a:pt x="610443" y="1222094"/>
                  <a:pt x="628650" y="1216025"/>
                </a:cubicBezTo>
                <a:cubicBezTo>
                  <a:pt x="636745" y="1213327"/>
                  <a:pt x="645583" y="1213908"/>
                  <a:pt x="654050" y="1212850"/>
                </a:cubicBezTo>
                <a:lnTo>
                  <a:pt x="673100" y="1193800"/>
                </a:lnTo>
                <a:cubicBezTo>
                  <a:pt x="679082" y="1187818"/>
                  <a:pt x="685439" y="1182707"/>
                  <a:pt x="688975" y="1174750"/>
                </a:cubicBezTo>
                <a:cubicBezTo>
                  <a:pt x="696109" y="1158697"/>
                  <a:pt x="695428" y="1153546"/>
                  <a:pt x="698500" y="1136650"/>
                </a:cubicBezTo>
                <a:cubicBezTo>
                  <a:pt x="699465" y="1131341"/>
                  <a:pt x="700617" y="1126067"/>
                  <a:pt x="701675" y="1120775"/>
                </a:cubicBezTo>
                <a:cubicBezTo>
                  <a:pt x="700617" y="1105958"/>
                  <a:pt x="699845" y="1091118"/>
                  <a:pt x="698500" y="1076325"/>
                </a:cubicBezTo>
                <a:cubicBezTo>
                  <a:pt x="697727" y="1067827"/>
                  <a:pt x="696174" y="1059415"/>
                  <a:pt x="695325" y="1050925"/>
                </a:cubicBezTo>
                <a:cubicBezTo>
                  <a:pt x="694204" y="1039714"/>
                  <a:pt x="694809" y="1007289"/>
                  <a:pt x="685800" y="993775"/>
                </a:cubicBezTo>
                <a:cubicBezTo>
                  <a:pt x="683683" y="990600"/>
                  <a:pt x="682148" y="986948"/>
                  <a:pt x="679450" y="984250"/>
                </a:cubicBezTo>
                <a:cubicBezTo>
                  <a:pt x="676752" y="981552"/>
                  <a:pt x="672856" y="980343"/>
                  <a:pt x="669925" y="977900"/>
                </a:cubicBezTo>
                <a:cubicBezTo>
                  <a:pt x="666476" y="975025"/>
                  <a:pt x="663944" y="971132"/>
                  <a:pt x="660400" y="968375"/>
                </a:cubicBezTo>
                <a:cubicBezTo>
                  <a:pt x="654376" y="963690"/>
                  <a:pt x="646746" y="961071"/>
                  <a:pt x="641350" y="955675"/>
                </a:cubicBezTo>
                <a:cubicBezTo>
                  <a:pt x="619933" y="934258"/>
                  <a:pt x="630819" y="939465"/>
                  <a:pt x="612775" y="933450"/>
                </a:cubicBezTo>
                <a:cubicBezTo>
                  <a:pt x="609600" y="930275"/>
                  <a:pt x="607175" y="926106"/>
                  <a:pt x="603250" y="923925"/>
                </a:cubicBezTo>
                <a:cubicBezTo>
                  <a:pt x="597399" y="920674"/>
                  <a:pt x="590550" y="919692"/>
                  <a:pt x="584200" y="917575"/>
                </a:cubicBezTo>
                <a:cubicBezTo>
                  <a:pt x="556948" y="908491"/>
                  <a:pt x="600327" y="922401"/>
                  <a:pt x="555625" y="911225"/>
                </a:cubicBezTo>
                <a:cubicBezTo>
                  <a:pt x="510296" y="899893"/>
                  <a:pt x="568960" y="908114"/>
                  <a:pt x="504825" y="901700"/>
                </a:cubicBezTo>
                <a:cubicBezTo>
                  <a:pt x="498475" y="899583"/>
                  <a:pt x="491344" y="899063"/>
                  <a:pt x="485775" y="895350"/>
                </a:cubicBezTo>
                <a:cubicBezTo>
                  <a:pt x="482600" y="893233"/>
                  <a:pt x="479836" y="890304"/>
                  <a:pt x="476250" y="889000"/>
                </a:cubicBezTo>
                <a:cubicBezTo>
                  <a:pt x="468048" y="886018"/>
                  <a:pt x="459129" y="885410"/>
                  <a:pt x="450850" y="882650"/>
                </a:cubicBezTo>
                <a:cubicBezTo>
                  <a:pt x="447675" y="881592"/>
                  <a:pt x="444572" y="880287"/>
                  <a:pt x="441325" y="879475"/>
                </a:cubicBezTo>
                <a:cubicBezTo>
                  <a:pt x="436090" y="878166"/>
                  <a:pt x="430759" y="877265"/>
                  <a:pt x="425450" y="876300"/>
                </a:cubicBezTo>
                <a:cubicBezTo>
                  <a:pt x="386792" y="869271"/>
                  <a:pt x="426986" y="877085"/>
                  <a:pt x="384175" y="869950"/>
                </a:cubicBezTo>
                <a:cubicBezTo>
                  <a:pt x="366224" y="866958"/>
                  <a:pt x="367853" y="866626"/>
                  <a:pt x="349250" y="860425"/>
                </a:cubicBezTo>
                <a:lnTo>
                  <a:pt x="339725" y="857250"/>
                </a:lnTo>
                <a:cubicBezTo>
                  <a:pt x="333375" y="858308"/>
                  <a:pt x="326617" y="857949"/>
                  <a:pt x="320675" y="860425"/>
                </a:cubicBezTo>
                <a:cubicBezTo>
                  <a:pt x="313630" y="863360"/>
                  <a:pt x="308865" y="870712"/>
                  <a:pt x="301625" y="873125"/>
                </a:cubicBezTo>
                <a:cubicBezTo>
                  <a:pt x="266887" y="884704"/>
                  <a:pt x="319504" y="866237"/>
                  <a:pt x="282575" y="882650"/>
                </a:cubicBezTo>
                <a:cubicBezTo>
                  <a:pt x="272637" y="887067"/>
                  <a:pt x="261380" y="889536"/>
                  <a:pt x="250825" y="892175"/>
                </a:cubicBezTo>
                <a:cubicBezTo>
                  <a:pt x="227273" y="856847"/>
                  <a:pt x="249310" y="881455"/>
                  <a:pt x="228600" y="869950"/>
                </a:cubicBezTo>
                <a:cubicBezTo>
                  <a:pt x="221929" y="866244"/>
                  <a:pt x="209550" y="857250"/>
                  <a:pt x="209550" y="857250"/>
                </a:cubicBezTo>
                <a:cubicBezTo>
                  <a:pt x="207433" y="854075"/>
                  <a:pt x="206180" y="850109"/>
                  <a:pt x="203200" y="847725"/>
                </a:cubicBezTo>
                <a:cubicBezTo>
                  <a:pt x="200587" y="845634"/>
                  <a:pt x="196601" y="846175"/>
                  <a:pt x="193675" y="844550"/>
                </a:cubicBezTo>
                <a:cubicBezTo>
                  <a:pt x="187004" y="840844"/>
                  <a:pt x="180975" y="836083"/>
                  <a:pt x="174625" y="831850"/>
                </a:cubicBezTo>
                <a:lnTo>
                  <a:pt x="174625" y="831850"/>
                </a:lnTo>
                <a:cubicBezTo>
                  <a:pt x="162402" y="819627"/>
                  <a:pt x="168836" y="824816"/>
                  <a:pt x="155575" y="815975"/>
                </a:cubicBezTo>
                <a:cubicBezTo>
                  <a:pt x="149394" y="797432"/>
                  <a:pt x="157236" y="814461"/>
                  <a:pt x="142875" y="800100"/>
                </a:cubicBezTo>
                <a:cubicBezTo>
                  <a:pt x="121708" y="778933"/>
                  <a:pt x="152400" y="801158"/>
                  <a:pt x="127000" y="784225"/>
                </a:cubicBezTo>
                <a:cubicBezTo>
                  <a:pt x="129117" y="777875"/>
                  <a:pt x="135467" y="771525"/>
                  <a:pt x="133350" y="765175"/>
                </a:cubicBezTo>
                <a:cubicBezTo>
                  <a:pt x="125370" y="741234"/>
                  <a:pt x="136135" y="770744"/>
                  <a:pt x="123825" y="746125"/>
                </a:cubicBezTo>
                <a:cubicBezTo>
                  <a:pt x="122328" y="743132"/>
                  <a:pt x="122275" y="739526"/>
                  <a:pt x="120650" y="736600"/>
                </a:cubicBezTo>
                <a:cubicBezTo>
                  <a:pt x="116944" y="729929"/>
                  <a:pt x="112183" y="723900"/>
                  <a:pt x="107950" y="717550"/>
                </a:cubicBezTo>
                <a:lnTo>
                  <a:pt x="95250" y="698500"/>
                </a:lnTo>
                <a:lnTo>
                  <a:pt x="88900" y="688975"/>
                </a:lnTo>
                <a:cubicBezTo>
                  <a:pt x="89958" y="685800"/>
                  <a:pt x="92075" y="682797"/>
                  <a:pt x="92075" y="679450"/>
                </a:cubicBezTo>
                <a:cubicBezTo>
                  <a:pt x="92075" y="652563"/>
                  <a:pt x="89846" y="650539"/>
                  <a:pt x="82550" y="628650"/>
                </a:cubicBezTo>
                <a:cubicBezTo>
                  <a:pt x="81492" y="625475"/>
                  <a:pt x="81231" y="621910"/>
                  <a:pt x="79375" y="619125"/>
                </a:cubicBezTo>
                <a:lnTo>
                  <a:pt x="66675" y="600075"/>
                </a:lnTo>
                <a:lnTo>
                  <a:pt x="53975" y="581025"/>
                </a:lnTo>
                <a:cubicBezTo>
                  <a:pt x="51858" y="577850"/>
                  <a:pt x="48832" y="575120"/>
                  <a:pt x="47625" y="571500"/>
                </a:cubicBezTo>
                <a:cubicBezTo>
                  <a:pt x="42045" y="554761"/>
                  <a:pt x="48138" y="568305"/>
                  <a:pt x="34925" y="552450"/>
                </a:cubicBezTo>
                <a:cubicBezTo>
                  <a:pt x="21696" y="536575"/>
                  <a:pt x="36512" y="548217"/>
                  <a:pt x="19050" y="536575"/>
                </a:cubicBezTo>
                <a:lnTo>
                  <a:pt x="6350" y="517525"/>
                </a:lnTo>
                <a:lnTo>
                  <a:pt x="0" y="508000"/>
                </a:lnTo>
                <a:cubicBezTo>
                  <a:pt x="1058" y="504825"/>
                  <a:pt x="1084" y="501088"/>
                  <a:pt x="3175" y="498475"/>
                </a:cubicBezTo>
                <a:cubicBezTo>
                  <a:pt x="5559" y="495495"/>
                  <a:pt x="9769" y="494568"/>
                  <a:pt x="12700" y="492125"/>
                </a:cubicBezTo>
                <a:cubicBezTo>
                  <a:pt x="16149" y="489250"/>
                  <a:pt x="19350" y="486049"/>
                  <a:pt x="22225" y="482600"/>
                </a:cubicBezTo>
                <a:cubicBezTo>
                  <a:pt x="35454" y="466725"/>
                  <a:pt x="20638" y="478367"/>
                  <a:pt x="38100" y="466725"/>
                </a:cubicBezTo>
                <a:cubicBezTo>
                  <a:pt x="40217" y="463550"/>
                  <a:pt x="41752" y="459898"/>
                  <a:pt x="44450" y="457200"/>
                </a:cubicBezTo>
                <a:cubicBezTo>
                  <a:pt x="47148" y="454502"/>
                  <a:pt x="51591" y="453830"/>
                  <a:pt x="53975" y="450850"/>
                </a:cubicBezTo>
                <a:cubicBezTo>
                  <a:pt x="56066" y="448237"/>
                  <a:pt x="55653" y="444318"/>
                  <a:pt x="57150" y="441325"/>
                </a:cubicBezTo>
                <a:cubicBezTo>
                  <a:pt x="58857" y="437912"/>
                  <a:pt x="61383" y="434975"/>
                  <a:pt x="63500" y="431800"/>
                </a:cubicBezTo>
                <a:cubicBezTo>
                  <a:pt x="64558" y="426508"/>
                  <a:pt x="66138" y="421295"/>
                  <a:pt x="66675" y="415925"/>
                </a:cubicBezTo>
                <a:cubicBezTo>
                  <a:pt x="71734" y="365331"/>
                  <a:pt x="66212" y="383082"/>
                  <a:pt x="73025" y="352425"/>
                </a:cubicBezTo>
                <a:cubicBezTo>
                  <a:pt x="73972" y="348165"/>
                  <a:pt x="74946" y="343905"/>
                  <a:pt x="76200" y="339725"/>
                </a:cubicBezTo>
                <a:cubicBezTo>
                  <a:pt x="78123" y="333314"/>
                  <a:pt x="82550" y="320675"/>
                  <a:pt x="82550" y="320675"/>
                </a:cubicBezTo>
                <a:lnTo>
                  <a:pt x="73025" y="292100"/>
                </a:lnTo>
                <a:cubicBezTo>
                  <a:pt x="71967" y="288925"/>
                  <a:pt x="71706" y="285360"/>
                  <a:pt x="69850" y="282575"/>
                </a:cubicBezTo>
                <a:lnTo>
                  <a:pt x="50800" y="254000"/>
                </a:lnTo>
                <a:lnTo>
                  <a:pt x="44450" y="244475"/>
                </a:lnTo>
                <a:cubicBezTo>
                  <a:pt x="42333" y="241300"/>
                  <a:pt x="39307" y="238570"/>
                  <a:pt x="38100" y="234950"/>
                </a:cubicBezTo>
                <a:lnTo>
                  <a:pt x="34925" y="225425"/>
                </a:lnTo>
                <a:cubicBezTo>
                  <a:pt x="38100" y="224367"/>
                  <a:pt x="41524" y="223875"/>
                  <a:pt x="44450" y="222250"/>
                </a:cubicBezTo>
                <a:cubicBezTo>
                  <a:pt x="51121" y="218544"/>
                  <a:pt x="63500" y="209550"/>
                  <a:pt x="63500" y="209550"/>
                </a:cubicBezTo>
                <a:cubicBezTo>
                  <a:pt x="67733" y="203200"/>
                  <a:pt x="73787" y="197740"/>
                  <a:pt x="76200" y="190500"/>
                </a:cubicBezTo>
                <a:cubicBezTo>
                  <a:pt x="84223" y="166430"/>
                  <a:pt x="78534" y="176805"/>
                  <a:pt x="92075" y="158750"/>
                </a:cubicBezTo>
                <a:cubicBezTo>
                  <a:pt x="95219" y="149319"/>
                  <a:pt x="97228" y="137722"/>
                  <a:pt x="104775" y="130175"/>
                </a:cubicBezTo>
                <a:cubicBezTo>
                  <a:pt x="107473" y="127477"/>
                  <a:pt x="110813" y="125375"/>
                  <a:pt x="114300" y="123825"/>
                </a:cubicBezTo>
                <a:cubicBezTo>
                  <a:pt x="128662" y="117442"/>
                  <a:pt x="137131" y="116649"/>
                  <a:pt x="152400" y="114300"/>
                </a:cubicBezTo>
                <a:cubicBezTo>
                  <a:pt x="159797" y="113162"/>
                  <a:pt x="167243" y="112355"/>
                  <a:pt x="174625" y="111125"/>
                </a:cubicBezTo>
                <a:cubicBezTo>
                  <a:pt x="181423" y="109992"/>
                  <a:pt x="196065" y="106916"/>
                  <a:pt x="203200" y="104775"/>
                </a:cubicBezTo>
                <a:cubicBezTo>
                  <a:pt x="209611" y="102852"/>
                  <a:pt x="222250" y="98425"/>
                  <a:pt x="222250" y="98425"/>
                </a:cubicBezTo>
                <a:cubicBezTo>
                  <a:pt x="224367" y="95250"/>
                  <a:pt x="225620" y="91284"/>
                  <a:pt x="228600" y="88900"/>
                </a:cubicBezTo>
                <a:cubicBezTo>
                  <a:pt x="231213" y="86809"/>
                  <a:pt x="235132" y="87222"/>
                  <a:pt x="238125" y="85725"/>
                </a:cubicBezTo>
                <a:cubicBezTo>
                  <a:pt x="262744" y="73415"/>
                  <a:pt x="233234" y="84180"/>
                  <a:pt x="257175" y="76200"/>
                </a:cubicBezTo>
                <a:cubicBezTo>
                  <a:pt x="260350" y="77258"/>
                  <a:pt x="263353" y="79375"/>
                  <a:pt x="266700" y="79375"/>
                </a:cubicBezTo>
                <a:cubicBezTo>
                  <a:pt x="271064" y="79375"/>
                  <a:pt x="275107" y="76981"/>
                  <a:pt x="279400" y="76200"/>
                </a:cubicBezTo>
                <a:cubicBezTo>
                  <a:pt x="286763" y="74861"/>
                  <a:pt x="294217" y="74083"/>
                  <a:pt x="301625" y="73025"/>
                </a:cubicBezTo>
                <a:cubicBezTo>
                  <a:pt x="304800" y="70908"/>
                  <a:pt x="308452" y="69373"/>
                  <a:pt x="311150" y="66675"/>
                </a:cubicBezTo>
                <a:cubicBezTo>
                  <a:pt x="313848" y="63977"/>
                  <a:pt x="314520" y="59534"/>
                  <a:pt x="317500" y="57150"/>
                </a:cubicBezTo>
                <a:cubicBezTo>
                  <a:pt x="320113" y="55059"/>
                  <a:pt x="324032" y="55472"/>
                  <a:pt x="327025" y="53975"/>
                </a:cubicBezTo>
                <a:cubicBezTo>
                  <a:pt x="330438" y="52268"/>
                  <a:pt x="333043" y="49128"/>
                  <a:pt x="336550" y="47625"/>
                </a:cubicBezTo>
                <a:cubicBezTo>
                  <a:pt x="350792" y="41521"/>
                  <a:pt x="346418" y="47454"/>
                  <a:pt x="358775" y="41275"/>
                </a:cubicBezTo>
                <a:cubicBezTo>
                  <a:pt x="362188" y="39568"/>
                  <a:pt x="364813" y="36475"/>
                  <a:pt x="368300" y="34925"/>
                </a:cubicBezTo>
                <a:cubicBezTo>
                  <a:pt x="374417" y="32207"/>
                  <a:pt x="381000" y="30692"/>
                  <a:pt x="387350" y="28575"/>
                </a:cubicBezTo>
                <a:cubicBezTo>
                  <a:pt x="390525" y="27517"/>
                  <a:pt x="393593" y="26056"/>
                  <a:pt x="396875" y="25400"/>
                </a:cubicBezTo>
                <a:cubicBezTo>
                  <a:pt x="402167" y="24342"/>
                  <a:pt x="407482" y="23396"/>
                  <a:pt x="412750" y="22225"/>
                </a:cubicBezTo>
                <a:cubicBezTo>
                  <a:pt x="427145" y="19026"/>
                  <a:pt x="428671" y="17976"/>
                  <a:pt x="444500" y="12700"/>
                </a:cubicBezTo>
                <a:lnTo>
                  <a:pt x="454025" y="9525"/>
                </a:lnTo>
                <a:lnTo>
                  <a:pt x="463550" y="6350"/>
                </a:lnTo>
                <a:lnTo>
                  <a:pt x="498475" y="0"/>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52" name="Google Shape;1752;p76"/>
          <p:cNvSpPr/>
          <p:nvPr/>
        </p:nvSpPr>
        <p:spPr>
          <a:xfrm rot="380412">
            <a:off x="8841917" y="4946671"/>
            <a:ext cx="565960" cy="857853"/>
          </a:xfrm>
          <a:custGeom>
            <a:avLst/>
            <a:gdLst/>
            <a:ahLst/>
            <a:cxnLst/>
            <a:rect l="l" t="t" r="r" b="b"/>
            <a:pathLst>
              <a:path w="806450" h="1222375" extrusionOk="0">
                <a:moveTo>
                  <a:pt x="190500" y="1101725"/>
                </a:moveTo>
                <a:cubicBezTo>
                  <a:pt x="190500" y="1098021"/>
                  <a:pt x="192366" y="1091085"/>
                  <a:pt x="193675" y="1085850"/>
                </a:cubicBezTo>
                <a:cubicBezTo>
                  <a:pt x="194487" y="1082603"/>
                  <a:pt x="196850" y="1079672"/>
                  <a:pt x="196850" y="1076325"/>
                </a:cubicBezTo>
                <a:cubicBezTo>
                  <a:pt x="196850" y="1064130"/>
                  <a:pt x="190816" y="1013773"/>
                  <a:pt x="187325" y="1003300"/>
                </a:cubicBezTo>
                <a:cubicBezTo>
                  <a:pt x="179345" y="979359"/>
                  <a:pt x="190110" y="1008869"/>
                  <a:pt x="177800" y="984250"/>
                </a:cubicBezTo>
                <a:cubicBezTo>
                  <a:pt x="176303" y="981257"/>
                  <a:pt x="176992" y="977092"/>
                  <a:pt x="174625" y="974725"/>
                </a:cubicBezTo>
                <a:cubicBezTo>
                  <a:pt x="172258" y="972358"/>
                  <a:pt x="168093" y="973047"/>
                  <a:pt x="165100" y="971550"/>
                </a:cubicBezTo>
                <a:cubicBezTo>
                  <a:pt x="143174" y="960587"/>
                  <a:pt x="169306" y="968633"/>
                  <a:pt x="142875" y="962025"/>
                </a:cubicBezTo>
                <a:cubicBezTo>
                  <a:pt x="140758" y="958850"/>
                  <a:pt x="139223" y="955198"/>
                  <a:pt x="136525" y="952500"/>
                </a:cubicBezTo>
                <a:cubicBezTo>
                  <a:pt x="133827" y="949802"/>
                  <a:pt x="129513" y="949022"/>
                  <a:pt x="127000" y="946150"/>
                </a:cubicBezTo>
                <a:cubicBezTo>
                  <a:pt x="121974" y="940407"/>
                  <a:pt x="114300" y="927100"/>
                  <a:pt x="114300" y="927100"/>
                </a:cubicBezTo>
                <a:cubicBezTo>
                  <a:pt x="111125" y="928158"/>
                  <a:pt x="107768" y="928778"/>
                  <a:pt x="104775" y="930275"/>
                </a:cubicBezTo>
                <a:cubicBezTo>
                  <a:pt x="101362" y="931982"/>
                  <a:pt x="98737" y="935075"/>
                  <a:pt x="95250" y="936625"/>
                </a:cubicBezTo>
                <a:cubicBezTo>
                  <a:pt x="89133" y="939343"/>
                  <a:pt x="76200" y="942975"/>
                  <a:pt x="76200" y="942975"/>
                </a:cubicBezTo>
                <a:cubicBezTo>
                  <a:pt x="66137" y="958069"/>
                  <a:pt x="73470" y="951293"/>
                  <a:pt x="50800" y="958850"/>
                </a:cubicBezTo>
                <a:lnTo>
                  <a:pt x="41275" y="962025"/>
                </a:lnTo>
                <a:cubicBezTo>
                  <a:pt x="36085" y="960295"/>
                  <a:pt x="25464" y="957683"/>
                  <a:pt x="22225" y="952500"/>
                </a:cubicBezTo>
                <a:cubicBezTo>
                  <a:pt x="18677" y="946824"/>
                  <a:pt x="17992" y="939800"/>
                  <a:pt x="15875" y="933450"/>
                </a:cubicBezTo>
                <a:lnTo>
                  <a:pt x="12700" y="923925"/>
                </a:lnTo>
                <a:cubicBezTo>
                  <a:pt x="14817" y="917575"/>
                  <a:pt x="22763" y="910444"/>
                  <a:pt x="19050" y="904875"/>
                </a:cubicBezTo>
                <a:cubicBezTo>
                  <a:pt x="16933" y="901700"/>
                  <a:pt x="14250" y="898837"/>
                  <a:pt x="12700" y="895350"/>
                </a:cubicBezTo>
                <a:cubicBezTo>
                  <a:pt x="6841" y="882167"/>
                  <a:pt x="5891" y="874006"/>
                  <a:pt x="3175" y="860425"/>
                </a:cubicBezTo>
                <a:cubicBezTo>
                  <a:pt x="4383" y="854387"/>
                  <a:pt x="6271" y="841534"/>
                  <a:pt x="9525" y="835025"/>
                </a:cubicBezTo>
                <a:cubicBezTo>
                  <a:pt x="11232" y="831612"/>
                  <a:pt x="13758" y="828675"/>
                  <a:pt x="15875" y="825500"/>
                </a:cubicBezTo>
                <a:lnTo>
                  <a:pt x="6350" y="796925"/>
                </a:lnTo>
                <a:lnTo>
                  <a:pt x="3175" y="787400"/>
                </a:lnTo>
                <a:cubicBezTo>
                  <a:pt x="2117" y="775758"/>
                  <a:pt x="0" y="764165"/>
                  <a:pt x="0" y="752475"/>
                </a:cubicBezTo>
                <a:cubicBezTo>
                  <a:pt x="0" y="749128"/>
                  <a:pt x="390" y="744806"/>
                  <a:pt x="3175" y="742950"/>
                </a:cubicBezTo>
                <a:cubicBezTo>
                  <a:pt x="7665" y="739957"/>
                  <a:pt x="13758" y="740833"/>
                  <a:pt x="19050" y="739775"/>
                </a:cubicBezTo>
                <a:cubicBezTo>
                  <a:pt x="22225" y="737658"/>
                  <a:pt x="25877" y="736123"/>
                  <a:pt x="28575" y="733425"/>
                </a:cubicBezTo>
                <a:cubicBezTo>
                  <a:pt x="41540" y="720460"/>
                  <a:pt x="26988" y="720196"/>
                  <a:pt x="53975" y="711200"/>
                </a:cubicBezTo>
                <a:cubicBezTo>
                  <a:pt x="76645" y="703643"/>
                  <a:pt x="67456" y="708563"/>
                  <a:pt x="82550" y="698500"/>
                </a:cubicBezTo>
                <a:cubicBezTo>
                  <a:pt x="84667" y="695325"/>
                  <a:pt x="87193" y="692388"/>
                  <a:pt x="88900" y="688975"/>
                </a:cubicBezTo>
                <a:cubicBezTo>
                  <a:pt x="90397" y="685982"/>
                  <a:pt x="90450" y="682376"/>
                  <a:pt x="92075" y="679450"/>
                </a:cubicBezTo>
                <a:cubicBezTo>
                  <a:pt x="95781" y="672779"/>
                  <a:pt x="104775" y="660400"/>
                  <a:pt x="104775" y="660400"/>
                </a:cubicBezTo>
                <a:cubicBezTo>
                  <a:pt x="103000" y="653301"/>
                  <a:pt x="98342" y="633288"/>
                  <a:pt x="95250" y="628650"/>
                </a:cubicBezTo>
                <a:cubicBezTo>
                  <a:pt x="93133" y="625475"/>
                  <a:pt x="90450" y="622612"/>
                  <a:pt x="88900" y="619125"/>
                </a:cubicBezTo>
                <a:cubicBezTo>
                  <a:pt x="86182" y="613008"/>
                  <a:pt x="86263" y="605644"/>
                  <a:pt x="82550" y="600075"/>
                </a:cubicBezTo>
                <a:lnTo>
                  <a:pt x="63500" y="571500"/>
                </a:lnTo>
                <a:cubicBezTo>
                  <a:pt x="61383" y="568325"/>
                  <a:pt x="58357" y="565595"/>
                  <a:pt x="57150" y="561975"/>
                </a:cubicBezTo>
                <a:cubicBezTo>
                  <a:pt x="40768" y="512828"/>
                  <a:pt x="59544" y="563589"/>
                  <a:pt x="44450" y="533400"/>
                </a:cubicBezTo>
                <a:cubicBezTo>
                  <a:pt x="42953" y="530407"/>
                  <a:pt x="42900" y="526801"/>
                  <a:pt x="41275" y="523875"/>
                </a:cubicBezTo>
                <a:cubicBezTo>
                  <a:pt x="37569" y="517204"/>
                  <a:pt x="32808" y="511175"/>
                  <a:pt x="28575" y="504825"/>
                </a:cubicBezTo>
                <a:cubicBezTo>
                  <a:pt x="26458" y="501650"/>
                  <a:pt x="23432" y="498920"/>
                  <a:pt x="22225" y="495300"/>
                </a:cubicBezTo>
                <a:lnTo>
                  <a:pt x="19050" y="485775"/>
                </a:lnTo>
                <a:cubicBezTo>
                  <a:pt x="29113" y="470681"/>
                  <a:pt x="21780" y="477457"/>
                  <a:pt x="44450" y="469900"/>
                </a:cubicBezTo>
                <a:lnTo>
                  <a:pt x="53975" y="466725"/>
                </a:lnTo>
                <a:lnTo>
                  <a:pt x="82550" y="476250"/>
                </a:lnTo>
                <a:lnTo>
                  <a:pt x="92075" y="479425"/>
                </a:lnTo>
                <a:lnTo>
                  <a:pt x="101600" y="482600"/>
                </a:lnTo>
                <a:cubicBezTo>
                  <a:pt x="105833" y="481542"/>
                  <a:pt x="112055" y="483167"/>
                  <a:pt x="114300" y="479425"/>
                </a:cubicBezTo>
                <a:cubicBezTo>
                  <a:pt x="116545" y="475683"/>
                  <a:pt x="112324" y="470921"/>
                  <a:pt x="111125" y="466725"/>
                </a:cubicBezTo>
                <a:cubicBezTo>
                  <a:pt x="107839" y="455223"/>
                  <a:pt x="108557" y="458111"/>
                  <a:pt x="101600" y="447675"/>
                </a:cubicBezTo>
                <a:cubicBezTo>
                  <a:pt x="102658" y="442383"/>
                  <a:pt x="103466" y="437035"/>
                  <a:pt x="104775" y="431800"/>
                </a:cubicBezTo>
                <a:cubicBezTo>
                  <a:pt x="105587" y="428553"/>
                  <a:pt x="104957" y="423772"/>
                  <a:pt x="107950" y="422275"/>
                </a:cubicBezTo>
                <a:cubicBezTo>
                  <a:pt x="110943" y="420778"/>
                  <a:pt x="114300" y="424392"/>
                  <a:pt x="117475" y="425450"/>
                </a:cubicBezTo>
                <a:cubicBezTo>
                  <a:pt x="157177" y="415524"/>
                  <a:pt x="107816" y="428210"/>
                  <a:pt x="139700" y="419100"/>
                </a:cubicBezTo>
                <a:cubicBezTo>
                  <a:pt x="167607" y="411127"/>
                  <a:pt x="139087" y="420363"/>
                  <a:pt x="161925" y="412750"/>
                </a:cubicBezTo>
                <a:cubicBezTo>
                  <a:pt x="164042" y="409575"/>
                  <a:pt x="166568" y="406638"/>
                  <a:pt x="168275" y="403225"/>
                </a:cubicBezTo>
                <a:cubicBezTo>
                  <a:pt x="174935" y="389906"/>
                  <a:pt x="171887" y="371551"/>
                  <a:pt x="174625" y="358775"/>
                </a:cubicBezTo>
                <a:cubicBezTo>
                  <a:pt x="175989" y="352408"/>
                  <a:pt x="187074" y="343836"/>
                  <a:pt x="190500" y="339725"/>
                </a:cubicBezTo>
                <a:cubicBezTo>
                  <a:pt x="203729" y="323850"/>
                  <a:pt x="188913" y="335492"/>
                  <a:pt x="206375" y="323850"/>
                </a:cubicBezTo>
                <a:cubicBezTo>
                  <a:pt x="209550" y="324908"/>
                  <a:pt x="212793" y="328268"/>
                  <a:pt x="215900" y="327025"/>
                </a:cubicBezTo>
                <a:cubicBezTo>
                  <a:pt x="227499" y="322385"/>
                  <a:pt x="219809" y="307983"/>
                  <a:pt x="219075" y="301625"/>
                </a:cubicBezTo>
                <a:cubicBezTo>
                  <a:pt x="216516" y="279447"/>
                  <a:pt x="212725" y="234950"/>
                  <a:pt x="212725" y="234950"/>
                </a:cubicBezTo>
                <a:cubicBezTo>
                  <a:pt x="217224" y="216955"/>
                  <a:pt x="217360" y="223199"/>
                  <a:pt x="212725" y="200025"/>
                </a:cubicBezTo>
                <a:cubicBezTo>
                  <a:pt x="212069" y="196743"/>
                  <a:pt x="211641" y="193113"/>
                  <a:pt x="209550" y="190500"/>
                </a:cubicBezTo>
                <a:cubicBezTo>
                  <a:pt x="207166" y="187520"/>
                  <a:pt x="203200" y="186267"/>
                  <a:pt x="200025" y="184150"/>
                </a:cubicBezTo>
                <a:cubicBezTo>
                  <a:pt x="195792" y="177800"/>
                  <a:pt x="193675" y="169333"/>
                  <a:pt x="187325" y="165100"/>
                </a:cubicBezTo>
                <a:lnTo>
                  <a:pt x="168275" y="152400"/>
                </a:lnTo>
                <a:cubicBezTo>
                  <a:pt x="166158" y="149225"/>
                  <a:pt x="164797" y="145388"/>
                  <a:pt x="161925" y="142875"/>
                </a:cubicBezTo>
                <a:cubicBezTo>
                  <a:pt x="156182" y="137849"/>
                  <a:pt x="142875" y="130175"/>
                  <a:pt x="142875" y="130175"/>
                </a:cubicBezTo>
                <a:cubicBezTo>
                  <a:pt x="140758" y="127000"/>
                  <a:pt x="139397" y="123163"/>
                  <a:pt x="136525" y="120650"/>
                </a:cubicBezTo>
                <a:cubicBezTo>
                  <a:pt x="123088" y="108893"/>
                  <a:pt x="121032" y="109136"/>
                  <a:pt x="107950" y="104775"/>
                </a:cubicBezTo>
                <a:cubicBezTo>
                  <a:pt x="104775" y="101600"/>
                  <a:pt x="101874" y="98125"/>
                  <a:pt x="98425" y="95250"/>
                </a:cubicBezTo>
                <a:cubicBezTo>
                  <a:pt x="95494" y="92807"/>
                  <a:pt x="91598" y="91598"/>
                  <a:pt x="88900" y="88900"/>
                </a:cubicBezTo>
                <a:cubicBezTo>
                  <a:pt x="86202" y="86202"/>
                  <a:pt x="84667" y="82550"/>
                  <a:pt x="82550" y="79375"/>
                </a:cubicBezTo>
                <a:cubicBezTo>
                  <a:pt x="105241" y="45338"/>
                  <a:pt x="69904" y="96995"/>
                  <a:pt x="98425" y="60325"/>
                </a:cubicBezTo>
                <a:cubicBezTo>
                  <a:pt x="103110" y="54301"/>
                  <a:pt x="106892" y="47625"/>
                  <a:pt x="111125" y="41275"/>
                </a:cubicBezTo>
                <a:cubicBezTo>
                  <a:pt x="113242" y="38100"/>
                  <a:pt x="114300" y="33867"/>
                  <a:pt x="117475" y="31750"/>
                </a:cubicBezTo>
                <a:lnTo>
                  <a:pt x="127000" y="25400"/>
                </a:lnTo>
                <a:cubicBezTo>
                  <a:pt x="129117" y="22225"/>
                  <a:pt x="130478" y="18388"/>
                  <a:pt x="133350" y="15875"/>
                </a:cubicBezTo>
                <a:cubicBezTo>
                  <a:pt x="146787" y="4118"/>
                  <a:pt x="148843" y="4361"/>
                  <a:pt x="161925" y="0"/>
                </a:cubicBezTo>
                <a:cubicBezTo>
                  <a:pt x="189222" y="18198"/>
                  <a:pt x="154685" y="-3620"/>
                  <a:pt x="180975" y="9525"/>
                </a:cubicBezTo>
                <a:cubicBezTo>
                  <a:pt x="184388" y="11232"/>
                  <a:pt x="187087" y="14168"/>
                  <a:pt x="190500" y="15875"/>
                </a:cubicBezTo>
                <a:cubicBezTo>
                  <a:pt x="193493" y="17372"/>
                  <a:pt x="197032" y="17553"/>
                  <a:pt x="200025" y="19050"/>
                </a:cubicBezTo>
                <a:cubicBezTo>
                  <a:pt x="203438" y="20757"/>
                  <a:pt x="206137" y="23693"/>
                  <a:pt x="209550" y="25400"/>
                </a:cubicBezTo>
                <a:cubicBezTo>
                  <a:pt x="212543" y="26897"/>
                  <a:pt x="216082" y="27078"/>
                  <a:pt x="219075" y="28575"/>
                </a:cubicBezTo>
                <a:cubicBezTo>
                  <a:pt x="222488" y="30282"/>
                  <a:pt x="225113" y="33375"/>
                  <a:pt x="228600" y="34925"/>
                </a:cubicBezTo>
                <a:cubicBezTo>
                  <a:pt x="234717" y="37643"/>
                  <a:pt x="241300" y="39158"/>
                  <a:pt x="247650" y="41275"/>
                </a:cubicBezTo>
                <a:lnTo>
                  <a:pt x="257175" y="44450"/>
                </a:lnTo>
                <a:cubicBezTo>
                  <a:pt x="261408" y="43392"/>
                  <a:pt x="265608" y="42189"/>
                  <a:pt x="269875" y="41275"/>
                </a:cubicBezTo>
                <a:cubicBezTo>
                  <a:pt x="280428" y="39014"/>
                  <a:pt x="301625" y="34925"/>
                  <a:pt x="301625" y="34925"/>
                </a:cubicBezTo>
                <a:cubicBezTo>
                  <a:pt x="316442" y="35983"/>
                  <a:pt x="331447" y="35519"/>
                  <a:pt x="346075" y="38100"/>
                </a:cubicBezTo>
                <a:cubicBezTo>
                  <a:pt x="358669" y="40322"/>
                  <a:pt x="360045" y="57997"/>
                  <a:pt x="368300" y="63500"/>
                </a:cubicBezTo>
                <a:lnTo>
                  <a:pt x="377825" y="69850"/>
                </a:lnTo>
                <a:cubicBezTo>
                  <a:pt x="379942" y="73025"/>
                  <a:pt x="381640" y="76523"/>
                  <a:pt x="384175" y="79375"/>
                </a:cubicBezTo>
                <a:cubicBezTo>
                  <a:pt x="390141" y="86087"/>
                  <a:pt x="398244" y="90953"/>
                  <a:pt x="403225" y="98425"/>
                </a:cubicBezTo>
                <a:lnTo>
                  <a:pt x="415925" y="117475"/>
                </a:lnTo>
                <a:cubicBezTo>
                  <a:pt x="418042" y="120650"/>
                  <a:pt x="421068" y="123380"/>
                  <a:pt x="422275" y="127000"/>
                </a:cubicBezTo>
                <a:cubicBezTo>
                  <a:pt x="423333" y="130175"/>
                  <a:pt x="423953" y="133532"/>
                  <a:pt x="425450" y="136525"/>
                </a:cubicBezTo>
                <a:cubicBezTo>
                  <a:pt x="427157" y="139938"/>
                  <a:pt x="430093" y="142637"/>
                  <a:pt x="431800" y="146050"/>
                </a:cubicBezTo>
                <a:cubicBezTo>
                  <a:pt x="433297" y="149043"/>
                  <a:pt x="433478" y="152582"/>
                  <a:pt x="434975" y="155575"/>
                </a:cubicBezTo>
                <a:cubicBezTo>
                  <a:pt x="450069" y="185764"/>
                  <a:pt x="431293" y="135003"/>
                  <a:pt x="447675" y="184150"/>
                </a:cubicBezTo>
                <a:lnTo>
                  <a:pt x="450850" y="193675"/>
                </a:lnTo>
                <a:cubicBezTo>
                  <a:pt x="449792" y="196850"/>
                  <a:pt x="447675" y="199853"/>
                  <a:pt x="447675" y="203200"/>
                </a:cubicBezTo>
                <a:cubicBezTo>
                  <a:pt x="447675" y="207490"/>
                  <a:pt x="449560" y="230088"/>
                  <a:pt x="454025" y="238125"/>
                </a:cubicBezTo>
                <a:cubicBezTo>
                  <a:pt x="457731" y="244796"/>
                  <a:pt x="464312" y="249935"/>
                  <a:pt x="466725" y="257175"/>
                </a:cubicBezTo>
                <a:cubicBezTo>
                  <a:pt x="474705" y="281116"/>
                  <a:pt x="463940" y="251606"/>
                  <a:pt x="476250" y="276225"/>
                </a:cubicBezTo>
                <a:cubicBezTo>
                  <a:pt x="477747" y="279218"/>
                  <a:pt x="477928" y="282757"/>
                  <a:pt x="479425" y="285750"/>
                </a:cubicBezTo>
                <a:cubicBezTo>
                  <a:pt x="481132" y="289163"/>
                  <a:pt x="484225" y="291788"/>
                  <a:pt x="485775" y="295275"/>
                </a:cubicBezTo>
                <a:cubicBezTo>
                  <a:pt x="488493" y="301392"/>
                  <a:pt x="490008" y="307975"/>
                  <a:pt x="492125" y="314325"/>
                </a:cubicBezTo>
                <a:cubicBezTo>
                  <a:pt x="493183" y="317500"/>
                  <a:pt x="493444" y="321065"/>
                  <a:pt x="495300" y="323850"/>
                </a:cubicBezTo>
                <a:cubicBezTo>
                  <a:pt x="497417" y="327025"/>
                  <a:pt x="499115" y="330523"/>
                  <a:pt x="501650" y="333375"/>
                </a:cubicBezTo>
                <a:cubicBezTo>
                  <a:pt x="517467" y="351169"/>
                  <a:pt x="515748" y="349124"/>
                  <a:pt x="530225" y="358775"/>
                </a:cubicBezTo>
                <a:cubicBezTo>
                  <a:pt x="532342" y="361950"/>
                  <a:pt x="533703" y="365787"/>
                  <a:pt x="536575" y="368300"/>
                </a:cubicBezTo>
                <a:lnTo>
                  <a:pt x="565150" y="387350"/>
                </a:lnTo>
                <a:cubicBezTo>
                  <a:pt x="568325" y="389467"/>
                  <a:pt x="571977" y="391002"/>
                  <a:pt x="574675" y="393700"/>
                </a:cubicBezTo>
                <a:cubicBezTo>
                  <a:pt x="586898" y="405923"/>
                  <a:pt x="580464" y="400734"/>
                  <a:pt x="593725" y="409575"/>
                </a:cubicBezTo>
                <a:cubicBezTo>
                  <a:pt x="598910" y="417352"/>
                  <a:pt x="605101" y="421549"/>
                  <a:pt x="596900" y="431800"/>
                </a:cubicBezTo>
                <a:cubicBezTo>
                  <a:pt x="594809" y="434413"/>
                  <a:pt x="590550" y="433917"/>
                  <a:pt x="587375" y="434975"/>
                </a:cubicBezTo>
                <a:cubicBezTo>
                  <a:pt x="584200" y="433917"/>
                  <a:pt x="581117" y="432526"/>
                  <a:pt x="577850" y="431800"/>
                </a:cubicBezTo>
                <a:cubicBezTo>
                  <a:pt x="571566" y="430403"/>
                  <a:pt x="564907" y="430661"/>
                  <a:pt x="558800" y="428625"/>
                </a:cubicBezTo>
                <a:cubicBezTo>
                  <a:pt x="555180" y="427418"/>
                  <a:pt x="552688" y="423982"/>
                  <a:pt x="549275" y="422275"/>
                </a:cubicBezTo>
                <a:cubicBezTo>
                  <a:pt x="546282" y="420778"/>
                  <a:pt x="542743" y="420597"/>
                  <a:pt x="539750" y="419100"/>
                </a:cubicBezTo>
                <a:cubicBezTo>
                  <a:pt x="536337" y="417393"/>
                  <a:pt x="533712" y="414300"/>
                  <a:pt x="530225" y="412750"/>
                </a:cubicBezTo>
                <a:cubicBezTo>
                  <a:pt x="512522" y="404882"/>
                  <a:pt x="505781" y="405726"/>
                  <a:pt x="485775" y="403225"/>
                </a:cubicBezTo>
                <a:cubicBezTo>
                  <a:pt x="482600" y="402167"/>
                  <a:pt x="479517" y="400776"/>
                  <a:pt x="476250" y="400050"/>
                </a:cubicBezTo>
                <a:cubicBezTo>
                  <a:pt x="469966" y="398653"/>
                  <a:pt x="463513" y="398138"/>
                  <a:pt x="457200" y="396875"/>
                </a:cubicBezTo>
                <a:cubicBezTo>
                  <a:pt x="452921" y="396019"/>
                  <a:pt x="448733" y="394758"/>
                  <a:pt x="444500" y="393700"/>
                </a:cubicBezTo>
                <a:cubicBezTo>
                  <a:pt x="436033" y="394758"/>
                  <a:pt x="427332" y="394630"/>
                  <a:pt x="419100" y="396875"/>
                </a:cubicBezTo>
                <a:cubicBezTo>
                  <a:pt x="415419" y="397879"/>
                  <a:pt x="410623" y="399556"/>
                  <a:pt x="409575" y="403225"/>
                </a:cubicBezTo>
                <a:cubicBezTo>
                  <a:pt x="408092" y="408414"/>
                  <a:pt x="411441" y="413865"/>
                  <a:pt x="412750" y="419100"/>
                </a:cubicBezTo>
                <a:cubicBezTo>
                  <a:pt x="415813" y="431353"/>
                  <a:pt x="415613" y="428313"/>
                  <a:pt x="425450" y="438150"/>
                </a:cubicBezTo>
                <a:cubicBezTo>
                  <a:pt x="426508" y="441325"/>
                  <a:pt x="428625" y="444328"/>
                  <a:pt x="428625" y="447675"/>
                </a:cubicBezTo>
                <a:cubicBezTo>
                  <a:pt x="428625" y="451022"/>
                  <a:pt x="426369" y="453982"/>
                  <a:pt x="425450" y="457200"/>
                </a:cubicBezTo>
                <a:cubicBezTo>
                  <a:pt x="417477" y="485107"/>
                  <a:pt x="426713" y="456587"/>
                  <a:pt x="419100" y="479425"/>
                </a:cubicBezTo>
                <a:cubicBezTo>
                  <a:pt x="428693" y="508205"/>
                  <a:pt x="418720" y="491279"/>
                  <a:pt x="434975" y="504825"/>
                </a:cubicBezTo>
                <a:cubicBezTo>
                  <a:pt x="438424" y="507700"/>
                  <a:pt x="440956" y="511593"/>
                  <a:pt x="444500" y="514350"/>
                </a:cubicBezTo>
                <a:cubicBezTo>
                  <a:pt x="450524" y="519035"/>
                  <a:pt x="463550" y="527050"/>
                  <a:pt x="463550" y="527050"/>
                </a:cubicBezTo>
                <a:cubicBezTo>
                  <a:pt x="474465" y="543423"/>
                  <a:pt x="480260" y="541255"/>
                  <a:pt x="473075" y="555625"/>
                </a:cubicBezTo>
                <a:cubicBezTo>
                  <a:pt x="471368" y="559038"/>
                  <a:pt x="469423" y="562452"/>
                  <a:pt x="466725" y="565150"/>
                </a:cubicBezTo>
                <a:cubicBezTo>
                  <a:pt x="464027" y="567848"/>
                  <a:pt x="460375" y="569383"/>
                  <a:pt x="457200" y="571500"/>
                </a:cubicBezTo>
                <a:cubicBezTo>
                  <a:pt x="458258" y="576792"/>
                  <a:pt x="458183" y="582444"/>
                  <a:pt x="460375" y="587375"/>
                </a:cubicBezTo>
                <a:cubicBezTo>
                  <a:pt x="462524" y="592211"/>
                  <a:pt x="466824" y="595769"/>
                  <a:pt x="469900" y="600075"/>
                </a:cubicBezTo>
                <a:cubicBezTo>
                  <a:pt x="472118" y="603180"/>
                  <a:pt x="474032" y="606495"/>
                  <a:pt x="476250" y="609600"/>
                </a:cubicBezTo>
                <a:cubicBezTo>
                  <a:pt x="479326" y="613906"/>
                  <a:pt x="482970" y="617813"/>
                  <a:pt x="485775" y="622300"/>
                </a:cubicBezTo>
                <a:cubicBezTo>
                  <a:pt x="488283" y="626314"/>
                  <a:pt x="489374" y="631149"/>
                  <a:pt x="492125" y="635000"/>
                </a:cubicBezTo>
                <a:cubicBezTo>
                  <a:pt x="494735" y="638654"/>
                  <a:pt x="498893" y="640981"/>
                  <a:pt x="501650" y="644525"/>
                </a:cubicBezTo>
                <a:cubicBezTo>
                  <a:pt x="506335" y="650549"/>
                  <a:pt x="510117" y="657225"/>
                  <a:pt x="514350" y="663575"/>
                </a:cubicBezTo>
                <a:cubicBezTo>
                  <a:pt x="516467" y="666750"/>
                  <a:pt x="518993" y="669687"/>
                  <a:pt x="520700" y="673100"/>
                </a:cubicBezTo>
                <a:cubicBezTo>
                  <a:pt x="522817" y="677333"/>
                  <a:pt x="524702" y="681691"/>
                  <a:pt x="527050" y="685800"/>
                </a:cubicBezTo>
                <a:cubicBezTo>
                  <a:pt x="528943" y="689113"/>
                  <a:pt x="531693" y="691912"/>
                  <a:pt x="533400" y="695325"/>
                </a:cubicBezTo>
                <a:cubicBezTo>
                  <a:pt x="536068" y="700660"/>
                  <a:pt x="538224" y="712464"/>
                  <a:pt x="539750" y="717550"/>
                </a:cubicBezTo>
                <a:cubicBezTo>
                  <a:pt x="541673" y="723961"/>
                  <a:pt x="543983" y="730250"/>
                  <a:pt x="546100" y="736600"/>
                </a:cubicBezTo>
                <a:lnTo>
                  <a:pt x="549275" y="746125"/>
                </a:lnTo>
                <a:lnTo>
                  <a:pt x="552450" y="755650"/>
                </a:lnTo>
                <a:cubicBezTo>
                  <a:pt x="545744" y="775767"/>
                  <a:pt x="548392" y="763581"/>
                  <a:pt x="552450" y="800100"/>
                </a:cubicBezTo>
                <a:cubicBezTo>
                  <a:pt x="555198" y="824830"/>
                  <a:pt x="554487" y="818912"/>
                  <a:pt x="561975" y="841375"/>
                </a:cubicBezTo>
                <a:cubicBezTo>
                  <a:pt x="563033" y="844550"/>
                  <a:pt x="563294" y="848115"/>
                  <a:pt x="565150" y="850900"/>
                </a:cubicBezTo>
                <a:lnTo>
                  <a:pt x="571500" y="860425"/>
                </a:lnTo>
                <a:cubicBezTo>
                  <a:pt x="570442" y="863600"/>
                  <a:pt x="569822" y="866957"/>
                  <a:pt x="568325" y="869950"/>
                </a:cubicBezTo>
                <a:cubicBezTo>
                  <a:pt x="566618" y="873363"/>
                  <a:pt x="562292" y="875672"/>
                  <a:pt x="561975" y="879475"/>
                </a:cubicBezTo>
                <a:cubicBezTo>
                  <a:pt x="560476" y="897468"/>
                  <a:pt x="560796" y="908322"/>
                  <a:pt x="574675" y="917575"/>
                </a:cubicBezTo>
                <a:cubicBezTo>
                  <a:pt x="577460" y="919431"/>
                  <a:pt x="581025" y="919692"/>
                  <a:pt x="584200" y="920750"/>
                </a:cubicBezTo>
                <a:cubicBezTo>
                  <a:pt x="588433" y="919692"/>
                  <a:pt x="593493" y="920301"/>
                  <a:pt x="596900" y="917575"/>
                </a:cubicBezTo>
                <a:cubicBezTo>
                  <a:pt x="599513" y="915484"/>
                  <a:pt x="598578" y="911043"/>
                  <a:pt x="600075" y="908050"/>
                </a:cubicBezTo>
                <a:cubicBezTo>
                  <a:pt x="601782" y="904637"/>
                  <a:pt x="604875" y="902012"/>
                  <a:pt x="606425" y="898525"/>
                </a:cubicBezTo>
                <a:cubicBezTo>
                  <a:pt x="609143" y="892408"/>
                  <a:pt x="612775" y="879475"/>
                  <a:pt x="612775" y="879475"/>
                </a:cubicBezTo>
                <a:cubicBezTo>
                  <a:pt x="617008" y="880533"/>
                  <a:pt x="621279" y="881451"/>
                  <a:pt x="625475" y="882650"/>
                </a:cubicBezTo>
                <a:cubicBezTo>
                  <a:pt x="628693" y="883569"/>
                  <a:pt x="631753" y="885013"/>
                  <a:pt x="635000" y="885825"/>
                </a:cubicBezTo>
                <a:cubicBezTo>
                  <a:pt x="640235" y="887134"/>
                  <a:pt x="645669" y="887580"/>
                  <a:pt x="650875" y="889000"/>
                </a:cubicBezTo>
                <a:cubicBezTo>
                  <a:pt x="657333" y="890761"/>
                  <a:pt x="669925" y="895350"/>
                  <a:pt x="669925" y="895350"/>
                </a:cubicBezTo>
                <a:cubicBezTo>
                  <a:pt x="678115" y="894180"/>
                  <a:pt x="692809" y="893433"/>
                  <a:pt x="701675" y="889000"/>
                </a:cubicBezTo>
                <a:cubicBezTo>
                  <a:pt x="713499" y="883088"/>
                  <a:pt x="710192" y="881902"/>
                  <a:pt x="720725" y="873125"/>
                </a:cubicBezTo>
                <a:cubicBezTo>
                  <a:pt x="723656" y="870682"/>
                  <a:pt x="727075" y="868892"/>
                  <a:pt x="730250" y="866775"/>
                </a:cubicBezTo>
                <a:lnTo>
                  <a:pt x="768350" y="879475"/>
                </a:lnTo>
                <a:lnTo>
                  <a:pt x="787400" y="885825"/>
                </a:lnTo>
                <a:cubicBezTo>
                  <a:pt x="790575" y="886883"/>
                  <a:pt x="794140" y="887144"/>
                  <a:pt x="796925" y="889000"/>
                </a:cubicBezTo>
                <a:lnTo>
                  <a:pt x="806450" y="895350"/>
                </a:lnTo>
                <a:cubicBezTo>
                  <a:pt x="788988" y="906992"/>
                  <a:pt x="803804" y="895350"/>
                  <a:pt x="790575" y="911225"/>
                </a:cubicBezTo>
                <a:cubicBezTo>
                  <a:pt x="787700" y="914674"/>
                  <a:pt x="783807" y="917206"/>
                  <a:pt x="781050" y="920750"/>
                </a:cubicBezTo>
                <a:cubicBezTo>
                  <a:pt x="776365" y="926774"/>
                  <a:pt x="772583" y="933450"/>
                  <a:pt x="768350" y="939800"/>
                </a:cubicBezTo>
                <a:lnTo>
                  <a:pt x="762000" y="949325"/>
                </a:lnTo>
                <a:cubicBezTo>
                  <a:pt x="763058" y="962025"/>
                  <a:pt x="766859" y="974793"/>
                  <a:pt x="765175" y="987425"/>
                </a:cubicBezTo>
                <a:cubicBezTo>
                  <a:pt x="764582" y="991876"/>
                  <a:pt x="757831" y="993025"/>
                  <a:pt x="755650" y="996950"/>
                </a:cubicBezTo>
                <a:cubicBezTo>
                  <a:pt x="752399" y="1002801"/>
                  <a:pt x="749300" y="1016000"/>
                  <a:pt x="749300" y="1016000"/>
                </a:cubicBezTo>
                <a:cubicBezTo>
                  <a:pt x="748242" y="1023408"/>
                  <a:pt x="746699" y="1030763"/>
                  <a:pt x="746125" y="1038225"/>
                </a:cubicBezTo>
                <a:cubicBezTo>
                  <a:pt x="741187" y="1102421"/>
                  <a:pt x="762317" y="1092094"/>
                  <a:pt x="733425" y="1101725"/>
                </a:cubicBezTo>
                <a:cubicBezTo>
                  <a:pt x="731308" y="1104900"/>
                  <a:pt x="729773" y="1108552"/>
                  <a:pt x="727075" y="1111250"/>
                </a:cubicBezTo>
                <a:cubicBezTo>
                  <a:pt x="719528" y="1118797"/>
                  <a:pt x="707931" y="1120806"/>
                  <a:pt x="698500" y="1123950"/>
                </a:cubicBezTo>
                <a:cubicBezTo>
                  <a:pt x="675662" y="1131563"/>
                  <a:pt x="704182" y="1122327"/>
                  <a:pt x="676275" y="1130300"/>
                </a:cubicBezTo>
                <a:cubicBezTo>
                  <a:pt x="673057" y="1131219"/>
                  <a:pt x="669925" y="1132417"/>
                  <a:pt x="666750" y="1133475"/>
                </a:cubicBezTo>
                <a:cubicBezTo>
                  <a:pt x="649817" y="1158875"/>
                  <a:pt x="672042" y="1128183"/>
                  <a:pt x="650875" y="1149350"/>
                </a:cubicBezTo>
                <a:cubicBezTo>
                  <a:pt x="648177" y="1152048"/>
                  <a:pt x="648111" y="1157571"/>
                  <a:pt x="644525" y="1158875"/>
                </a:cubicBezTo>
                <a:cubicBezTo>
                  <a:pt x="635518" y="1162150"/>
                  <a:pt x="625460" y="1160861"/>
                  <a:pt x="615950" y="1162050"/>
                </a:cubicBezTo>
                <a:cubicBezTo>
                  <a:pt x="608524" y="1162978"/>
                  <a:pt x="601063" y="1163757"/>
                  <a:pt x="593725" y="1165225"/>
                </a:cubicBezTo>
                <a:cubicBezTo>
                  <a:pt x="585167" y="1166937"/>
                  <a:pt x="576604" y="1168815"/>
                  <a:pt x="568325" y="1171575"/>
                </a:cubicBezTo>
                <a:lnTo>
                  <a:pt x="549275" y="1177925"/>
                </a:lnTo>
                <a:cubicBezTo>
                  <a:pt x="546100" y="1178983"/>
                  <a:pt x="542997" y="1180288"/>
                  <a:pt x="539750" y="1181100"/>
                </a:cubicBezTo>
                <a:cubicBezTo>
                  <a:pt x="520805" y="1185836"/>
                  <a:pt x="531354" y="1183558"/>
                  <a:pt x="508000" y="1187450"/>
                </a:cubicBezTo>
                <a:cubicBezTo>
                  <a:pt x="501650" y="1186392"/>
                  <a:pt x="495195" y="1185836"/>
                  <a:pt x="488950" y="1184275"/>
                </a:cubicBezTo>
                <a:cubicBezTo>
                  <a:pt x="482456" y="1182652"/>
                  <a:pt x="469900" y="1177925"/>
                  <a:pt x="469900" y="1177925"/>
                </a:cubicBezTo>
                <a:cubicBezTo>
                  <a:pt x="463550" y="1178983"/>
                  <a:pt x="457134" y="1179703"/>
                  <a:pt x="450850" y="1181100"/>
                </a:cubicBezTo>
                <a:cubicBezTo>
                  <a:pt x="447583" y="1181826"/>
                  <a:pt x="443270" y="1181552"/>
                  <a:pt x="441325" y="1184275"/>
                </a:cubicBezTo>
                <a:cubicBezTo>
                  <a:pt x="437434" y="1189722"/>
                  <a:pt x="437092" y="1196975"/>
                  <a:pt x="434975" y="1203325"/>
                </a:cubicBezTo>
                <a:cubicBezTo>
                  <a:pt x="430593" y="1216470"/>
                  <a:pt x="433656" y="1210065"/>
                  <a:pt x="425450" y="1222375"/>
                </a:cubicBezTo>
                <a:cubicBezTo>
                  <a:pt x="419100" y="1216025"/>
                  <a:pt x="411381" y="1210797"/>
                  <a:pt x="406400" y="1203325"/>
                </a:cubicBezTo>
                <a:lnTo>
                  <a:pt x="393700" y="1184275"/>
                </a:lnTo>
                <a:cubicBezTo>
                  <a:pt x="369759" y="1192255"/>
                  <a:pt x="399269" y="1181490"/>
                  <a:pt x="374650" y="1193800"/>
                </a:cubicBezTo>
                <a:cubicBezTo>
                  <a:pt x="371657" y="1195297"/>
                  <a:pt x="368300" y="1195917"/>
                  <a:pt x="365125" y="1196975"/>
                </a:cubicBezTo>
                <a:cubicBezTo>
                  <a:pt x="357717" y="1195917"/>
                  <a:pt x="350192" y="1195483"/>
                  <a:pt x="342900" y="1193800"/>
                </a:cubicBezTo>
                <a:cubicBezTo>
                  <a:pt x="336378" y="1192295"/>
                  <a:pt x="323850" y="1187450"/>
                  <a:pt x="323850" y="1187450"/>
                </a:cubicBezTo>
                <a:cubicBezTo>
                  <a:pt x="320675" y="1184275"/>
                  <a:pt x="317200" y="1181374"/>
                  <a:pt x="314325" y="1177925"/>
                </a:cubicBezTo>
                <a:cubicBezTo>
                  <a:pt x="311882" y="1174994"/>
                  <a:pt x="310673" y="1171098"/>
                  <a:pt x="307975" y="1168400"/>
                </a:cubicBezTo>
                <a:cubicBezTo>
                  <a:pt x="305277" y="1165702"/>
                  <a:pt x="301381" y="1164493"/>
                  <a:pt x="298450" y="1162050"/>
                </a:cubicBezTo>
                <a:cubicBezTo>
                  <a:pt x="295001" y="1159175"/>
                  <a:pt x="292100" y="1155700"/>
                  <a:pt x="288925" y="1152525"/>
                </a:cubicBezTo>
                <a:cubicBezTo>
                  <a:pt x="285750" y="1153583"/>
                  <a:pt x="282507" y="1156943"/>
                  <a:pt x="279400" y="1155700"/>
                </a:cubicBezTo>
                <a:cubicBezTo>
                  <a:pt x="275857" y="1154283"/>
                  <a:pt x="274390" y="1149748"/>
                  <a:pt x="273050" y="1146175"/>
                </a:cubicBezTo>
                <a:cubicBezTo>
                  <a:pt x="271155" y="1141122"/>
                  <a:pt x="271184" y="1135535"/>
                  <a:pt x="269875" y="1130300"/>
                </a:cubicBezTo>
                <a:cubicBezTo>
                  <a:pt x="267957" y="1122629"/>
                  <a:pt x="265475" y="1114939"/>
                  <a:pt x="257175" y="1111250"/>
                </a:cubicBezTo>
                <a:cubicBezTo>
                  <a:pt x="251292" y="1108635"/>
                  <a:pt x="244409" y="1109472"/>
                  <a:pt x="238125" y="1108075"/>
                </a:cubicBezTo>
                <a:cubicBezTo>
                  <a:pt x="234858" y="1107349"/>
                  <a:pt x="231775" y="1105958"/>
                  <a:pt x="228600" y="1104900"/>
                </a:cubicBezTo>
                <a:cubicBezTo>
                  <a:pt x="224367" y="1105958"/>
                  <a:pt x="220096" y="1106876"/>
                  <a:pt x="215900" y="1108075"/>
                </a:cubicBezTo>
                <a:cubicBezTo>
                  <a:pt x="212682" y="1108994"/>
                  <a:pt x="209722" y="1111250"/>
                  <a:pt x="206375" y="1111250"/>
                </a:cubicBezTo>
                <a:cubicBezTo>
                  <a:pt x="202011" y="1111250"/>
                  <a:pt x="197908" y="1107017"/>
                  <a:pt x="193675" y="1108075"/>
                </a:cubicBezTo>
                <a:cubicBezTo>
                  <a:pt x="191622" y="1108588"/>
                  <a:pt x="190500" y="1105429"/>
                  <a:pt x="190500" y="110172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53" name="Google Shape;1753;p76"/>
          <p:cNvSpPr/>
          <p:nvPr/>
        </p:nvSpPr>
        <p:spPr>
          <a:xfrm rot="380412">
            <a:off x="9125320" y="5247076"/>
            <a:ext cx="454551" cy="369880"/>
          </a:xfrm>
          <a:custGeom>
            <a:avLst/>
            <a:gdLst/>
            <a:ahLst/>
            <a:cxnLst/>
            <a:rect l="l" t="t" r="r" b="b"/>
            <a:pathLst>
              <a:path w="647700" h="527050" extrusionOk="0">
                <a:moveTo>
                  <a:pt x="0" y="3175"/>
                </a:moveTo>
                <a:cubicBezTo>
                  <a:pt x="1058" y="12700"/>
                  <a:pt x="1295" y="22352"/>
                  <a:pt x="3175" y="31750"/>
                </a:cubicBezTo>
                <a:cubicBezTo>
                  <a:pt x="4488" y="38314"/>
                  <a:pt x="9525" y="50800"/>
                  <a:pt x="9525" y="50800"/>
                </a:cubicBezTo>
                <a:cubicBezTo>
                  <a:pt x="1795" y="73990"/>
                  <a:pt x="4798" y="63356"/>
                  <a:pt x="0" y="82550"/>
                </a:cubicBezTo>
                <a:cubicBezTo>
                  <a:pt x="3879" y="101946"/>
                  <a:pt x="1118" y="103404"/>
                  <a:pt x="22225" y="117475"/>
                </a:cubicBezTo>
                <a:lnTo>
                  <a:pt x="41275" y="130175"/>
                </a:lnTo>
                <a:cubicBezTo>
                  <a:pt x="57688" y="154794"/>
                  <a:pt x="56388" y="141985"/>
                  <a:pt x="47625" y="168275"/>
                </a:cubicBezTo>
                <a:lnTo>
                  <a:pt x="44450" y="177800"/>
                </a:lnTo>
                <a:lnTo>
                  <a:pt x="41275" y="187325"/>
                </a:lnTo>
                <a:cubicBezTo>
                  <a:pt x="43392" y="193675"/>
                  <a:pt x="43912" y="200806"/>
                  <a:pt x="47625" y="206375"/>
                </a:cubicBezTo>
                <a:lnTo>
                  <a:pt x="66675" y="234950"/>
                </a:lnTo>
                <a:lnTo>
                  <a:pt x="73025" y="244475"/>
                </a:lnTo>
                <a:cubicBezTo>
                  <a:pt x="75142" y="247650"/>
                  <a:pt x="76677" y="251302"/>
                  <a:pt x="79375" y="254000"/>
                </a:cubicBezTo>
                <a:cubicBezTo>
                  <a:pt x="107202" y="281827"/>
                  <a:pt x="73148" y="246528"/>
                  <a:pt x="95250" y="273050"/>
                </a:cubicBezTo>
                <a:cubicBezTo>
                  <a:pt x="104382" y="284008"/>
                  <a:pt x="112125" y="285576"/>
                  <a:pt x="117475" y="301625"/>
                </a:cubicBezTo>
                <a:cubicBezTo>
                  <a:pt x="118533" y="304800"/>
                  <a:pt x="119153" y="308157"/>
                  <a:pt x="120650" y="311150"/>
                </a:cubicBezTo>
                <a:cubicBezTo>
                  <a:pt x="122357" y="314563"/>
                  <a:pt x="125450" y="317188"/>
                  <a:pt x="127000" y="320675"/>
                </a:cubicBezTo>
                <a:cubicBezTo>
                  <a:pt x="129718" y="326792"/>
                  <a:pt x="131233" y="333375"/>
                  <a:pt x="133350" y="339725"/>
                </a:cubicBezTo>
                <a:lnTo>
                  <a:pt x="136525" y="349250"/>
                </a:lnTo>
                <a:cubicBezTo>
                  <a:pt x="137583" y="352425"/>
                  <a:pt x="139044" y="355493"/>
                  <a:pt x="139700" y="358775"/>
                </a:cubicBezTo>
                <a:cubicBezTo>
                  <a:pt x="140758" y="364067"/>
                  <a:pt x="142162" y="369301"/>
                  <a:pt x="142875" y="374650"/>
                </a:cubicBezTo>
                <a:cubicBezTo>
                  <a:pt x="148556" y="417255"/>
                  <a:pt x="143402" y="393949"/>
                  <a:pt x="149225" y="431800"/>
                </a:cubicBezTo>
                <a:cubicBezTo>
                  <a:pt x="150837" y="442280"/>
                  <a:pt x="153047" y="450262"/>
                  <a:pt x="155575" y="460375"/>
                </a:cubicBezTo>
                <a:cubicBezTo>
                  <a:pt x="154356" y="467692"/>
                  <a:pt x="153133" y="481134"/>
                  <a:pt x="149225" y="488950"/>
                </a:cubicBezTo>
                <a:cubicBezTo>
                  <a:pt x="147518" y="492363"/>
                  <a:pt x="144992" y="495300"/>
                  <a:pt x="142875" y="498475"/>
                </a:cubicBezTo>
                <a:cubicBezTo>
                  <a:pt x="143933" y="504825"/>
                  <a:pt x="143171" y="511767"/>
                  <a:pt x="146050" y="517525"/>
                </a:cubicBezTo>
                <a:cubicBezTo>
                  <a:pt x="149182" y="523790"/>
                  <a:pt x="163335" y="525815"/>
                  <a:pt x="168275" y="527050"/>
                </a:cubicBezTo>
                <a:cubicBezTo>
                  <a:pt x="171450" y="525992"/>
                  <a:pt x="174874" y="525500"/>
                  <a:pt x="177800" y="523875"/>
                </a:cubicBezTo>
                <a:cubicBezTo>
                  <a:pt x="184471" y="520169"/>
                  <a:pt x="196850" y="511175"/>
                  <a:pt x="196850" y="511175"/>
                </a:cubicBezTo>
                <a:cubicBezTo>
                  <a:pt x="198083" y="507477"/>
                  <a:pt x="201759" y="493664"/>
                  <a:pt x="206375" y="492125"/>
                </a:cubicBezTo>
                <a:cubicBezTo>
                  <a:pt x="210515" y="490745"/>
                  <a:pt x="214879" y="494101"/>
                  <a:pt x="219075" y="495300"/>
                </a:cubicBezTo>
                <a:cubicBezTo>
                  <a:pt x="241855" y="501809"/>
                  <a:pt x="212200" y="495195"/>
                  <a:pt x="244475" y="501650"/>
                </a:cubicBezTo>
                <a:cubicBezTo>
                  <a:pt x="252665" y="500480"/>
                  <a:pt x="267359" y="499733"/>
                  <a:pt x="276225" y="495300"/>
                </a:cubicBezTo>
                <a:cubicBezTo>
                  <a:pt x="300844" y="482990"/>
                  <a:pt x="271334" y="493755"/>
                  <a:pt x="295275" y="485775"/>
                </a:cubicBezTo>
                <a:cubicBezTo>
                  <a:pt x="300567" y="486833"/>
                  <a:pt x="305944" y="487530"/>
                  <a:pt x="311150" y="488950"/>
                </a:cubicBezTo>
                <a:cubicBezTo>
                  <a:pt x="317608" y="490711"/>
                  <a:pt x="323574" y="494353"/>
                  <a:pt x="330200" y="495300"/>
                </a:cubicBezTo>
                <a:cubicBezTo>
                  <a:pt x="363997" y="500128"/>
                  <a:pt x="344972" y="497797"/>
                  <a:pt x="387350" y="501650"/>
                </a:cubicBezTo>
                <a:cubicBezTo>
                  <a:pt x="395545" y="504382"/>
                  <a:pt x="403993" y="508948"/>
                  <a:pt x="412750" y="501650"/>
                </a:cubicBezTo>
                <a:cubicBezTo>
                  <a:pt x="416102" y="498856"/>
                  <a:pt x="414206" y="492961"/>
                  <a:pt x="415925" y="488950"/>
                </a:cubicBezTo>
                <a:cubicBezTo>
                  <a:pt x="417428" y="485443"/>
                  <a:pt x="419295" y="481809"/>
                  <a:pt x="422275" y="479425"/>
                </a:cubicBezTo>
                <a:cubicBezTo>
                  <a:pt x="424888" y="477334"/>
                  <a:pt x="428807" y="477747"/>
                  <a:pt x="431800" y="476250"/>
                </a:cubicBezTo>
                <a:cubicBezTo>
                  <a:pt x="435213" y="474543"/>
                  <a:pt x="438150" y="472017"/>
                  <a:pt x="441325" y="469900"/>
                </a:cubicBezTo>
                <a:lnTo>
                  <a:pt x="460375" y="476250"/>
                </a:lnTo>
                <a:cubicBezTo>
                  <a:pt x="463550" y="477308"/>
                  <a:pt x="467115" y="477569"/>
                  <a:pt x="469900" y="479425"/>
                </a:cubicBezTo>
                <a:cubicBezTo>
                  <a:pt x="473075" y="481542"/>
                  <a:pt x="475938" y="484225"/>
                  <a:pt x="479425" y="485775"/>
                </a:cubicBezTo>
                <a:cubicBezTo>
                  <a:pt x="485542" y="488493"/>
                  <a:pt x="498475" y="492125"/>
                  <a:pt x="498475" y="492125"/>
                </a:cubicBezTo>
                <a:cubicBezTo>
                  <a:pt x="502708" y="491067"/>
                  <a:pt x="506979" y="490149"/>
                  <a:pt x="511175" y="488950"/>
                </a:cubicBezTo>
                <a:cubicBezTo>
                  <a:pt x="514393" y="488031"/>
                  <a:pt x="517353" y="485775"/>
                  <a:pt x="520700" y="485775"/>
                </a:cubicBezTo>
                <a:cubicBezTo>
                  <a:pt x="525064" y="485775"/>
                  <a:pt x="529167" y="487892"/>
                  <a:pt x="533400" y="488950"/>
                </a:cubicBezTo>
                <a:cubicBezTo>
                  <a:pt x="534458" y="470958"/>
                  <a:pt x="534244" y="452846"/>
                  <a:pt x="536575" y="434975"/>
                </a:cubicBezTo>
                <a:cubicBezTo>
                  <a:pt x="537441" y="428338"/>
                  <a:pt x="540808" y="422275"/>
                  <a:pt x="542925" y="415925"/>
                </a:cubicBezTo>
                <a:cubicBezTo>
                  <a:pt x="543983" y="412750"/>
                  <a:pt x="542925" y="407458"/>
                  <a:pt x="546100" y="406400"/>
                </a:cubicBezTo>
                <a:lnTo>
                  <a:pt x="555625" y="403225"/>
                </a:lnTo>
                <a:cubicBezTo>
                  <a:pt x="557742" y="400050"/>
                  <a:pt x="560425" y="397187"/>
                  <a:pt x="561975" y="393700"/>
                </a:cubicBezTo>
                <a:cubicBezTo>
                  <a:pt x="564693" y="387583"/>
                  <a:pt x="562756" y="378363"/>
                  <a:pt x="568325" y="374650"/>
                </a:cubicBezTo>
                <a:cubicBezTo>
                  <a:pt x="571500" y="372533"/>
                  <a:pt x="574363" y="369850"/>
                  <a:pt x="577850" y="368300"/>
                </a:cubicBezTo>
                <a:cubicBezTo>
                  <a:pt x="583967" y="365582"/>
                  <a:pt x="596900" y="361950"/>
                  <a:pt x="596900" y="361950"/>
                </a:cubicBezTo>
                <a:cubicBezTo>
                  <a:pt x="611821" y="347029"/>
                  <a:pt x="603934" y="356161"/>
                  <a:pt x="619125" y="333375"/>
                </a:cubicBezTo>
                <a:cubicBezTo>
                  <a:pt x="621242" y="330200"/>
                  <a:pt x="624268" y="327470"/>
                  <a:pt x="625475" y="323850"/>
                </a:cubicBezTo>
                <a:cubicBezTo>
                  <a:pt x="627592" y="317500"/>
                  <a:pt x="628112" y="310369"/>
                  <a:pt x="631825" y="304800"/>
                </a:cubicBezTo>
                <a:cubicBezTo>
                  <a:pt x="633942" y="301625"/>
                  <a:pt x="636625" y="298762"/>
                  <a:pt x="638175" y="295275"/>
                </a:cubicBezTo>
                <a:cubicBezTo>
                  <a:pt x="640893" y="289158"/>
                  <a:pt x="642408" y="282575"/>
                  <a:pt x="644525" y="276225"/>
                </a:cubicBezTo>
                <a:lnTo>
                  <a:pt x="647700" y="266700"/>
                </a:lnTo>
                <a:cubicBezTo>
                  <a:pt x="646642" y="225425"/>
                  <a:pt x="646489" y="184117"/>
                  <a:pt x="644525" y="142875"/>
                </a:cubicBezTo>
                <a:cubicBezTo>
                  <a:pt x="644286" y="137853"/>
                  <a:pt x="638483" y="126873"/>
                  <a:pt x="635000" y="123825"/>
                </a:cubicBezTo>
                <a:lnTo>
                  <a:pt x="606425" y="104775"/>
                </a:lnTo>
                <a:cubicBezTo>
                  <a:pt x="594115" y="96569"/>
                  <a:pt x="600520" y="99632"/>
                  <a:pt x="587375" y="95250"/>
                </a:cubicBezTo>
                <a:cubicBezTo>
                  <a:pt x="575642" y="77651"/>
                  <a:pt x="587738" y="91571"/>
                  <a:pt x="571500" y="82550"/>
                </a:cubicBezTo>
                <a:lnTo>
                  <a:pt x="542925" y="63500"/>
                </a:lnTo>
                <a:cubicBezTo>
                  <a:pt x="539750" y="61383"/>
                  <a:pt x="537020" y="58357"/>
                  <a:pt x="533400" y="57150"/>
                </a:cubicBezTo>
                <a:lnTo>
                  <a:pt x="504825" y="47625"/>
                </a:lnTo>
                <a:lnTo>
                  <a:pt x="495300" y="44450"/>
                </a:lnTo>
                <a:cubicBezTo>
                  <a:pt x="492125" y="43392"/>
                  <a:pt x="489022" y="42087"/>
                  <a:pt x="485775" y="41275"/>
                </a:cubicBezTo>
                <a:cubicBezTo>
                  <a:pt x="475662" y="38747"/>
                  <a:pt x="467680" y="36537"/>
                  <a:pt x="457200" y="34925"/>
                </a:cubicBezTo>
                <a:cubicBezTo>
                  <a:pt x="448767" y="33628"/>
                  <a:pt x="440216" y="33153"/>
                  <a:pt x="431800" y="31750"/>
                </a:cubicBezTo>
                <a:cubicBezTo>
                  <a:pt x="427496" y="31033"/>
                  <a:pt x="423360" y="29522"/>
                  <a:pt x="419100" y="28575"/>
                </a:cubicBezTo>
                <a:cubicBezTo>
                  <a:pt x="413832" y="27404"/>
                  <a:pt x="408431" y="26820"/>
                  <a:pt x="403225" y="25400"/>
                </a:cubicBezTo>
                <a:cubicBezTo>
                  <a:pt x="383322" y="19972"/>
                  <a:pt x="380985" y="15873"/>
                  <a:pt x="358775" y="12700"/>
                </a:cubicBezTo>
                <a:cubicBezTo>
                  <a:pt x="351367" y="11642"/>
                  <a:pt x="343932" y="10755"/>
                  <a:pt x="336550" y="9525"/>
                </a:cubicBezTo>
                <a:cubicBezTo>
                  <a:pt x="331227" y="8638"/>
                  <a:pt x="326009" y="7171"/>
                  <a:pt x="320675" y="6350"/>
                </a:cubicBezTo>
                <a:cubicBezTo>
                  <a:pt x="312242" y="5053"/>
                  <a:pt x="303742" y="4233"/>
                  <a:pt x="295275" y="3175"/>
                </a:cubicBezTo>
                <a:cubicBezTo>
                  <a:pt x="281517" y="4233"/>
                  <a:pt x="267630" y="4198"/>
                  <a:pt x="254000" y="6350"/>
                </a:cubicBezTo>
                <a:cubicBezTo>
                  <a:pt x="212974" y="12828"/>
                  <a:pt x="257321" y="11593"/>
                  <a:pt x="215900" y="25400"/>
                </a:cubicBezTo>
                <a:cubicBezTo>
                  <a:pt x="212725" y="26458"/>
                  <a:pt x="209368" y="27078"/>
                  <a:pt x="206375" y="28575"/>
                </a:cubicBezTo>
                <a:cubicBezTo>
                  <a:pt x="202962" y="30282"/>
                  <a:pt x="200568" y="34067"/>
                  <a:pt x="196850" y="34925"/>
                </a:cubicBezTo>
                <a:cubicBezTo>
                  <a:pt x="186486" y="37317"/>
                  <a:pt x="175683" y="37042"/>
                  <a:pt x="165100" y="38100"/>
                </a:cubicBezTo>
                <a:cubicBezTo>
                  <a:pt x="161925" y="39158"/>
                  <a:pt x="158922" y="41275"/>
                  <a:pt x="155575" y="41275"/>
                </a:cubicBezTo>
                <a:cubicBezTo>
                  <a:pt x="151211" y="41275"/>
                  <a:pt x="147055" y="39354"/>
                  <a:pt x="142875" y="38100"/>
                </a:cubicBezTo>
                <a:cubicBezTo>
                  <a:pt x="136464" y="36177"/>
                  <a:pt x="130175" y="33867"/>
                  <a:pt x="123825" y="31750"/>
                </a:cubicBezTo>
                <a:cubicBezTo>
                  <a:pt x="120650" y="30692"/>
                  <a:pt x="117085" y="30431"/>
                  <a:pt x="114300" y="28575"/>
                </a:cubicBezTo>
                <a:cubicBezTo>
                  <a:pt x="111125" y="26458"/>
                  <a:pt x="108188" y="23932"/>
                  <a:pt x="104775" y="22225"/>
                </a:cubicBezTo>
                <a:cubicBezTo>
                  <a:pt x="101782" y="20728"/>
                  <a:pt x="98243" y="20547"/>
                  <a:pt x="95250" y="19050"/>
                </a:cubicBezTo>
                <a:cubicBezTo>
                  <a:pt x="91837" y="17343"/>
                  <a:pt x="89311" y="14004"/>
                  <a:pt x="85725" y="12700"/>
                </a:cubicBezTo>
                <a:cubicBezTo>
                  <a:pt x="77523" y="9718"/>
                  <a:pt x="68604" y="9110"/>
                  <a:pt x="60325" y="6350"/>
                </a:cubicBezTo>
                <a:cubicBezTo>
                  <a:pt x="53975" y="4233"/>
                  <a:pt x="47968" y="0"/>
                  <a:pt x="41275" y="0"/>
                </a:cubicBezTo>
                <a:lnTo>
                  <a:pt x="0" y="3175"/>
                </a:ln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54" name="Google Shape;1754;p76"/>
          <p:cNvSpPr/>
          <p:nvPr/>
        </p:nvSpPr>
        <p:spPr>
          <a:xfrm rot="380412">
            <a:off x="9792449" y="5113717"/>
            <a:ext cx="590497" cy="1120780"/>
          </a:xfrm>
          <a:custGeom>
            <a:avLst/>
            <a:gdLst/>
            <a:ahLst/>
            <a:cxnLst/>
            <a:rect l="l" t="t" r="r" b="b"/>
            <a:pathLst>
              <a:path w="841412" h="1597025" extrusionOk="0">
                <a:moveTo>
                  <a:pt x="215937" y="41275"/>
                </a:moveTo>
                <a:cubicBezTo>
                  <a:pt x="210646" y="42333"/>
                  <a:pt x="211389" y="51743"/>
                  <a:pt x="209587" y="57150"/>
                </a:cubicBezTo>
                <a:cubicBezTo>
                  <a:pt x="201512" y="81376"/>
                  <a:pt x="206260" y="102448"/>
                  <a:pt x="209587" y="130175"/>
                </a:cubicBezTo>
                <a:cubicBezTo>
                  <a:pt x="210384" y="136821"/>
                  <a:pt x="213820" y="142875"/>
                  <a:pt x="215937" y="149225"/>
                </a:cubicBezTo>
                <a:lnTo>
                  <a:pt x="219112" y="158750"/>
                </a:lnTo>
                <a:lnTo>
                  <a:pt x="222287" y="168275"/>
                </a:lnTo>
                <a:lnTo>
                  <a:pt x="225462" y="177800"/>
                </a:lnTo>
                <a:cubicBezTo>
                  <a:pt x="219281" y="196343"/>
                  <a:pt x="227123" y="179314"/>
                  <a:pt x="212762" y="193675"/>
                </a:cubicBezTo>
                <a:cubicBezTo>
                  <a:pt x="198401" y="208036"/>
                  <a:pt x="215430" y="200194"/>
                  <a:pt x="196887" y="206375"/>
                </a:cubicBezTo>
                <a:lnTo>
                  <a:pt x="184187" y="225425"/>
                </a:lnTo>
                <a:cubicBezTo>
                  <a:pt x="182070" y="228600"/>
                  <a:pt x="180535" y="232252"/>
                  <a:pt x="177837" y="234950"/>
                </a:cubicBezTo>
                <a:cubicBezTo>
                  <a:pt x="150010" y="262777"/>
                  <a:pt x="184064" y="227478"/>
                  <a:pt x="161962" y="254000"/>
                </a:cubicBezTo>
                <a:cubicBezTo>
                  <a:pt x="154841" y="262545"/>
                  <a:pt x="150592" y="262915"/>
                  <a:pt x="146087" y="273050"/>
                </a:cubicBezTo>
                <a:cubicBezTo>
                  <a:pt x="143369" y="279167"/>
                  <a:pt x="141854" y="285750"/>
                  <a:pt x="139737" y="292100"/>
                </a:cubicBezTo>
                <a:cubicBezTo>
                  <a:pt x="138679" y="295275"/>
                  <a:pt x="137374" y="298378"/>
                  <a:pt x="136562" y="301625"/>
                </a:cubicBezTo>
                <a:cubicBezTo>
                  <a:pt x="135504" y="305858"/>
                  <a:pt x="136260" y="311041"/>
                  <a:pt x="133387" y="314325"/>
                </a:cubicBezTo>
                <a:cubicBezTo>
                  <a:pt x="128361" y="320068"/>
                  <a:pt x="114337" y="327025"/>
                  <a:pt x="114337" y="327025"/>
                </a:cubicBezTo>
                <a:cubicBezTo>
                  <a:pt x="112220" y="330200"/>
                  <a:pt x="110685" y="333852"/>
                  <a:pt x="107987" y="336550"/>
                </a:cubicBezTo>
                <a:cubicBezTo>
                  <a:pt x="105289" y="339248"/>
                  <a:pt x="100975" y="340028"/>
                  <a:pt x="98462" y="342900"/>
                </a:cubicBezTo>
                <a:cubicBezTo>
                  <a:pt x="93436" y="348643"/>
                  <a:pt x="85762" y="361950"/>
                  <a:pt x="85762" y="361950"/>
                </a:cubicBezTo>
                <a:cubicBezTo>
                  <a:pt x="95825" y="377044"/>
                  <a:pt x="90905" y="367855"/>
                  <a:pt x="98462" y="390525"/>
                </a:cubicBezTo>
                <a:lnTo>
                  <a:pt x="101637" y="400050"/>
                </a:lnTo>
                <a:cubicBezTo>
                  <a:pt x="103503" y="433645"/>
                  <a:pt x="100539" y="445074"/>
                  <a:pt x="107987" y="469900"/>
                </a:cubicBezTo>
                <a:cubicBezTo>
                  <a:pt x="109910" y="476311"/>
                  <a:pt x="112220" y="482600"/>
                  <a:pt x="114337" y="488950"/>
                </a:cubicBezTo>
                <a:lnTo>
                  <a:pt x="117512" y="498475"/>
                </a:lnTo>
                <a:cubicBezTo>
                  <a:pt x="115395" y="511175"/>
                  <a:pt x="112328" y="523753"/>
                  <a:pt x="111162" y="536575"/>
                </a:cubicBezTo>
                <a:cubicBezTo>
                  <a:pt x="110104" y="548217"/>
                  <a:pt x="109499" y="559909"/>
                  <a:pt x="107987" y="571500"/>
                </a:cubicBezTo>
                <a:cubicBezTo>
                  <a:pt x="104132" y="601054"/>
                  <a:pt x="103671" y="601464"/>
                  <a:pt x="98462" y="622300"/>
                </a:cubicBezTo>
                <a:cubicBezTo>
                  <a:pt x="95991" y="619829"/>
                  <a:pt x="84385" y="606978"/>
                  <a:pt x="79412" y="606425"/>
                </a:cubicBezTo>
                <a:cubicBezTo>
                  <a:pt x="73014" y="605714"/>
                  <a:pt x="66712" y="608542"/>
                  <a:pt x="60362" y="609600"/>
                </a:cubicBezTo>
                <a:cubicBezTo>
                  <a:pt x="58245" y="612775"/>
                  <a:pt x="55719" y="615712"/>
                  <a:pt x="54012" y="619125"/>
                </a:cubicBezTo>
                <a:cubicBezTo>
                  <a:pt x="51344" y="624460"/>
                  <a:pt x="49188" y="636264"/>
                  <a:pt x="47662" y="641350"/>
                </a:cubicBezTo>
                <a:lnTo>
                  <a:pt x="38137" y="669925"/>
                </a:lnTo>
                <a:lnTo>
                  <a:pt x="34962" y="679450"/>
                </a:lnTo>
                <a:cubicBezTo>
                  <a:pt x="33904" y="682625"/>
                  <a:pt x="34962" y="687917"/>
                  <a:pt x="31787" y="688975"/>
                </a:cubicBezTo>
                <a:lnTo>
                  <a:pt x="12737" y="695325"/>
                </a:lnTo>
                <a:lnTo>
                  <a:pt x="3212" y="698500"/>
                </a:lnTo>
                <a:cubicBezTo>
                  <a:pt x="2154" y="701675"/>
                  <a:pt x="-333" y="704699"/>
                  <a:pt x="37" y="708025"/>
                </a:cubicBezTo>
                <a:cubicBezTo>
                  <a:pt x="776" y="714678"/>
                  <a:pt x="4270" y="720725"/>
                  <a:pt x="6387" y="727075"/>
                </a:cubicBezTo>
                <a:cubicBezTo>
                  <a:pt x="7445" y="730250"/>
                  <a:pt x="8750" y="733353"/>
                  <a:pt x="9562" y="736600"/>
                </a:cubicBezTo>
                <a:cubicBezTo>
                  <a:pt x="10620" y="740833"/>
                  <a:pt x="10011" y="745893"/>
                  <a:pt x="12737" y="749300"/>
                </a:cubicBezTo>
                <a:cubicBezTo>
                  <a:pt x="14828" y="751913"/>
                  <a:pt x="18980" y="751819"/>
                  <a:pt x="22262" y="752475"/>
                </a:cubicBezTo>
                <a:cubicBezTo>
                  <a:pt x="29600" y="753943"/>
                  <a:pt x="37079" y="754592"/>
                  <a:pt x="44487" y="755650"/>
                </a:cubicBezTo>
                <a:cubicBezTo>
                  <a:pt x="46604" y="758825"/>
                  <a:pt x="49287" y="761688"/>
                  <a:pt x="50837" y="765175"/>
                </a:cubicBezTo>
                <a:cubicBezTo>
                  <a:pt x="53555" y="771292"/>
                  <a:pt x="55070" y="777875"/>
                  <a:pt x="57187" y="784225"/>
                </a:cubicBezTo>
                <a:cubicBezTo>
                  <a:pt x="60723" y="794832"/>
                  <a:pt x="60879" y="794490"/>
                  <a:pt x="63537" y="806450"/>
                </a:cubicBezTo>
                <a:cubicBezTo>
                  <a:pt x="64708" y="811718"/>
                  <a:pt x="65403" y="817090"/>
                  <a:pt x="66712" y="822325"/>
                </a:cubicBezTo>
                <a:cubicBezTo>
                  <a:pt x="67524" y="825572"/>
                  <a:pt x="68968" y="828632"/>
                  <a:pt x="69887" y="831850"/>
                </a:cubicBezTo>
                <a:cubicBezTo>
                  <a:pt x="79484" y="865439"/>
                  <a:pt x="64322" y="818329"/>
                  <a:pt x="79412" y="863600"/>
                </a:cubicBezTo>
                <a:lnTo>
                  <a:pt x="88937" y="892175"/>
                </a:lnTo>
                <a:lnTo>
                  <a:pt x="92112" y="901700"/>
                </a:lnTo>
                <a:lnTo>
                  <a:pt x="95287" y="911225"/>
                </a:lnTo>
                <a:cubicBezTo>
                  <a:pt x="94229" y="916517"/>
                  <a:pt x="92112" y="921704"/>
                  <a:pt x="92112" y="927100"/>
                </a:cubicBezTo>
                <a:cubicBezTo>
                  <a:pt x="92112" y="935633"/>
                  <a:pt x="93499" y="944157"/>
                  <a:pt x="95287" y="952500"/>
                </a:cubicBezTo>
                <a:cubicBezTo>
                  <a:pt x="96689" y="959045"/>
                  <a:pt x="99520" y="965200"/>
                  <a:pt x="101637" y="971550"/>
                </a:cubicBezTo>
                <a:lnTo>
                  <a:pt x="104812" y="981075"/>
                </a:lnTo>
                <a:cubicBezTo>
                  <a:pt x="115482" y="1013086"/>
                  <a:pt x="99202" y="963433"/>
                  <a:pt x="111162" y="1003300"/>
                </a:cubicBezTo>
                <a:cubicBezTo>
                  <a:pt x="113085" y="1009711"/>
                  <a:pt x="115395" y="1016000"/>
                  <a:pt x="117512" y="1022350"/>
                </a:cubicBezTo>
                <a:lnTo>
                  <a:pt x="120687" y="1031875"/>
                </a:lnTo>
                <a:cubicBezTo>
                  <a:pt x="122779" y="1038150"/>
                  <a:pt x="124617" y="1046449"/>
                  <a:pt x="130212" y="1050925"/>
                </a:cubicBezTo>
                <a:cubicBezTo>
                  <a:pt x="132825" y="1053016"/>
                  <a:pt x="136436" y="1053550"/>
                  <a:pt x="139737" y="1054100"/>
                </a:cubicBezTo>
                <a:cubicBezTo>
                  <a:pt x="149190" y="1055676"/>
                  <a:pt x="158787" y="1056217"/>
                  <a:pt x="168312" y="1057275"/>
                </a:cubicBezTo>
                <a:cubicBezTo>
                  <a:pt x="169370" y="1060450"/>
                  <a:pt x="172545" y="1063625"/>
                  <a:pt x="171487" y="1066800"/>
                </a:cubicBezTo>
                <a:cubicBezTo>
                  <a:pt x="168514" y="1075719"/>
                  <a:pt x="159574" y="1077121"/>
                  <a:pt x="152437" y="1079500"/>
                </a:cubicBezTo>
                <a:cubicBezTo>
                  <a:pt x="167254" y="1101725"/>
                  <a:pt x="158787" y="1094317"/>
                  <a:pt x="174662" y="1104900"/>
                </a:cubicBezTo>
                <a:cubicBezTo>
                  <a:pt x="176779" y="1108075"/>
                  <a:pt x="179305" y="1111012"/>
                  <a:pt x="181012" y="1114425"/>
                </a:cubicBezTo>
                <a:cubicBezTo>
                  <a:pt x="188997" y="1130395"/>
                  <a:pt x="176865" y="1122978"/>
                  <a:pt x="196887" y="1143000"/>
                </a:cubicBezTo>
                <a:cubicBezTo>
                  <a:pt x="224714" y="1170827"/>
                  <a:pt x="189415" y="1136773"/>
                  <a:pt x="215937" y="1158875"/>
                </a:cubicBezTo>
                <a:cubicBezTo>
                  <a:pt x="231792" y="1172088"/>
                  <a:pt x="218248" y="1165995"/>
                  <a:pt x="234987" y="1171575"/>
                </a:cubicBezTo>
                <a:cubicBezTo>
                  <a:pt x="238162" y="1170517"/>
                  <a:pt x="241586" y="1170025"/>
                  <a:pt x="244512" y="1168400"/>
                </a:cubicBezTo>
                <a:cubicBezTo>
                  <a:pt x="251183" y="1164694"/>
                  <a:pt x="263562" y="1155700"/>
                  <a:pt x="263562" y="1155700"/>
                </a:cubicBezTo>
                <a:cubicBezTo>
                  <a:pt x="274920" y="1157972"/>
                  <a:pt x="280787" y="1157050"/>
                  <a:pt x="288962" y="1165225"/>
                </a:cubicBezTo>
                <a:cubicBezTo>
                  <a:pt x="291660" y="1167923"/>
                  <a:pt x="292076" y="1172728"/>
                  <a:pt x="295312" y="1174750"/>
                </a:cubicBezTo>
                <a:cubicBezTo>
                  <a:pt x="300988" y="1178298"/>
                  <a:pt x="314362" y="1181100"/>
                  <a:pt x="314362" y="1181100"/>
                </a:cubicBezTo>
                <a:cubicBezTo>
                  <a:pt x="319654" y="1180042"/>
                  <a:pt x="324863" y="1177436"/>
                  <a:pt x="330237" y="1177925"/>
                </a:cubicBezTo>
                <a:cubicBezTo>
                  <a:pt x="338647" y="1178690"/>
                  <a:pt x="351847" y="1184434"/>
                  <a:pt x="358812" y="1190625"/>
                </a:cubicBezTo>
                <a:cubicBezTo>
                  <a:pt x="365524" y="1196591"/>
                  <a:pt x="377862" y="1209675"/>
                  <a:pt x="377862" y="1209675"/>
                </a:cubicBezTo>
                <a:cubicBezTo>
                  <a:pt x="378920" y="1212850"/>
                  <a:pt x="382982" y="1216477"/>
                  <a:pt x="381037" y="1219200"/>
                </a:cubicBezTo>
                <a:cubicBezTo>
                  <a:pt x="376601" y="1225410"/>
                  <a:pt x="361987" y="1231900"/>
                  <a:pt x="361987" y="1231900"/>
                </a:cubicBezTo>
                <a:cubicBezTo>
                  <a:pt x="354019" y="1255804"/>
                  <a:pt x="357457" y="1241483"/>
                  <a:pt x="361987" y="1289050"/>
                </a:cubicBezTo>
                <a:cubicBezTo>
                  <a:pt x="362597" y="1295459"/>
                  <a:pt x="362686" y="1302158"/>
                  <a:pt x="365162" y="1308100"/>
                </a:cubicBezTo>
                <a:cubicBezTo>
                  <a:pt x="368097" y="1315145"/>
                  <a:pt x="373629" y="1320800"/>
                  <a:pt x="377862" y="1327150"/>
                </a:cubicBezTo>
                <a:cubicBezTo>
                  <a:pt x="386329" y="1339850"/>
                  <a:pt x="381037" y="1334558"/>
                  <a:pt x="393737" y="1343025"/>
                </a:cubicBezTo>
                <a:cubicBezTo>
                  <a:pt x="396912" y="1341967"/>
                  <a:pt x="399915" y="1339850"/>
                  <a:pt x="403262" y="1339850"/>
                </a:cubicBezTo>
                <a:cubicBezTo>
                  <a:pt x="411740" y="1339850"/>
                  <a:pt x="417540" y="1346823"/>
                  <a:pt x="422312" y="1352550"/>
                </a:cubicBezTo>
                <a:cubicBezTo>
                  <a:pt x="424755" y="1355481"/>
                  <a:pt x="426219" y="1359144"/>
                  <a:pt x="428662" y="1362075"/>
                </a:cubicBezTo>
                <a:cubicBezTo>
                  <a:pt x="431537" y="1365524"/>
                  <a:pt x="435430" y="1368056"/>
                  <a:pt x="438187" y="1371600"/>
                </a:cubicBezTo>
                <a:cubicBezTo>
                  <a:pt x="442872" y="1377624"/>
                  <a:pt x="444537" y="1386417"/>
                  <a:pt x="450887" y="1390650"/>
                </a:cubicBezTo>
                <a:cubicBezTo>
                  <a:pt x="454062" y="1392767"/>
                  <a:pt x="456999" y="1395293"/>
                  <a:pt x="460412" y="1397000"/>
                </a:cubicBezTo>
                <a:cubicBezTo>
                  <a:pt x="486702" y="1410145"/>
                  <a:pt x="452165" y="1388327"/>
                  <a:pt x="479462" y="1406525"/>
                </a:cubicBezTo>
                <a:cubicBezTo>
                  <a:pt x="481007" y="1408843"/>
                  <a:pt x="490448" y="1421193"/>
                  <a:pt x="488987" y="1425575"/>
                </a:cubicBezTo>
                <a:cubicBezTo>
                  <a:pt x="486574" y="1432815"/>
                  <a:pt x="478700" y="1437385"/>
                  <a:pt x="476287" y="1444625"/>
                </a:cubicBezTo>
                <a:lnTo>
                  <a:pt x="469937" y="1463675"/>
                </a:lnTo>
                <a:lnTo>
                  <a:pt x="466762" y="1473200"/>
                </a:lnTo>
                <a:cubicBezTo>
                  <a:pt x="467820" y="1478492"/>
                  <a:pt x="466944" y="1484585"/>
                  <a:pt x="469937" y="1489075"/>
                </a:cubicBezTo>
                <a:cubicBezTo>
                  <a:pt x="471793" y="1491860"/>
                  <a:pt x="477095" y="1489883"/>
                  <a:pt x="479462" y="1492250"/>
                </a:cubicBezTo>
                <a:cubicBezTo>
                  <a:pt x="484858" y="1497646"/>
                  <a:pt x="486766" y="1505904"/>
                  <a:pt x="492162" y="1511300"/>
                </a:cubicBezTo>
                <a:cubicBezTo>
                  <a:pt x="495337" y="1514475"/>
                  <a:pt x="498930" y="1517281"/>
                  <a:pt x="501687" y="1520825"/>
                </a:cubicBezTo>
                <a:lnTo>
                  <a:pt x="520737" y="1549400"/>
                </a:lnTo>
                <a:cubicBezTo>
                  <a:pt x="522854" y="1552575"/>
                  <a:pt x="525880" y="1555305"/>
                  <a:pt x="527087" y="1558925"/>
                </a:cubicBezTo>
                <a:cubicBezTo>
                  <a:pt x="529352" y="1565719"/>
                  <a:pt x="530819" y="1572906"/>
                  <a:pt x="536612" y="1577975"/>
                </a:cubicBezTo>
                <a:cubicBezTo>
                  <a:pt x="542355" y="1583001"/>
                  <a:pt x="548422" y="1588262"/>
                  <a:pt x="555662" y="1590675"/>
                </a:cubicBezTo>
                <a:lnTo>
                  <a:pt x="574712" y="1597025"/>
                </a:lnTo>
                <a:cubicBezTo>
                  <a:pt x="580004" y="1595967"/>
                  <a:pt x="585245" y="1594613"/>
                  <a:pt x="590587" y="1593850"/>
                </a:cubicBezTo>
                <a:cubicBezTo>
                  <a:pt x="606218" y="1591617"/>
                  <a:pt x="639578" y="1588819"/>
                  <a:pt x="654087" y="1587500"/>
                </a:cubicBezTo>
                <a:cubicBezTo>
                  <a:pt x="658320" y="1581150"/>
                  <a:pt x="660437" y="1572683"/>
                  <a:pt x="666787" y="1568450"/>
                </a:cubicBezTo>
                <a:cubicBezTo>
                  <a:pt x="676153" y="1562206"/>
                  <a:pt x="678197" y="1561742"/>
                  <a:pt x="685837" y="1552575"/>
                </a:cubicBezTo>
                <a:cubicBezTo>
                  <a:pt x="699066" y="1536700"/>
                  <a:pt x="684250" y="1548342"/>
                  <a:pt x="701712" y="1536700"/>
                </a:cubicBezTo>
                <a:cubicBezTo>
                  <a:pt x="713354" y="1519238"/>
                  <a:pt x="701712" y="1534054"/>
                  <a:pt x="717587" y="1520825"/>
                </a:cubicBezTo>
                <a:cubicBezTo>
                  <a:pt x="742033" y="1500453"/>
                  <a:pt x="712988" y="1520716"/>
                  <a:pt x="736637" y="1504950"/>
                </a:cubicBezTo>
                <a:cubicBezTo>
                  <a:pt x="752403" y="1481301"/>
                  <a:pt x="732140" y="1510346"/>
                  <a:pt x="752512" y="1485900"/>
                </a:cubicBezTo>
                <a:cubicBezTo>
                  <a:pt x="754955" y="1482969"/>
                  <a:pt x="756419" y="1479306"/>
                  <a:pt x="758862" y="1476375"/>
                </a:cubicBezTo>
                <a:cubicBezTo>
                  <a:pt x="761737" y="1472926"/>
                  <a:pt x="765630" y="1470394"/>
                  <a:pt x="768387" y="1466850"/>
                </a:cubicBezTo>
                <a:cubicBezTo>
                  <a:pt x="773072" y="1460826"/>
                  <a:pt x="776854" y="1454150"/>
                  <a:pt x="781087" y="1447800"/>
                </a:cubicBezTo>
                <a:cubicBezTo>
                  <a:pt x="783204" y="1444625"/>
                  <a:pt x="786230" y="1441895"/>
                  <a:pt x="787437" y="1438275"/>
                </a:cubicBezTo>
                <a:lnTo>
                  <a:pt x="793787" y="1419225"/>
                </a:lnTo>
                <a:cubicBezTo>
                  <a:pt x="794845" y="1416050"/>
                  <a:pt x="795106" y="1412485"/>
                  <a:pt x="796962" y="1409700"/>
                </a:cubicBezTo>
                <a:lnTo>
                  <a:pt x="816012" y="1381125"/>
                </a:lnTo>
                <a:cubicBezTo>
                  <a:pt x="818129" y="1377950"/>
                  <a:pt x="819664" y="1374298"/>
                  <a:pt x="822362" y="1371600"/>
                </a:cubicBezTo>
                <a:lnTo>
                  <a:pt x="831887" y="1362075"/>
                </a:lnTo>
                <a:cubicBezTo>
                  <a:pt x="819189" y="1323980"/>
                  <a:pt x="826873" y="1350724"/>
                  <a:pt x="831887" y="1260475"/>
                </a:cubicBezTo>
                <a:cubicBezTo>
                  <a:pt x="833629" y="1229113"/>
                  <a:pt x="834442" y="1248319"/>
                  <a:pt x="838237" y="1225550"/>
                </a:cubicBezTo>
                <a:cubicBezTo>
                  <a:pt x="839640" y="1217134"/>
                  <a:pt x="840354" y="1208617"/>
                  <a:pt x="841412" y="1200150"/>
                </a:cubicBezTo>
                <a:cubicBezTo>
                  <a:pt x="833432" y="1176209"/>
                  <a:pt x="844197" y="1205719"/>
                  <a:pt x="831887" y="1181100"/>
                </a:cubicBezTo>
                <a:cubicBezTo>
                  <a:pt x="830390" y="1178107"/>
                  <a:pt x="830855" y="1174146"/>
                  <a:pt x="828712" y="1171575"/>
                </a:cubicBezTo>
                <a:cubicBezTo>
                  <a:pt x="825324" y="1167510"/>
                  <a:pt x="820347" y="1165085"/>
                  <a:pt x="816012" y="1162050"/>
                </a:cubicBezTo>
                <a:cubicBezTo>
                  <a:pt x="804132" y="1153734"/>
                  <a:pt x="796899" y="1148416"/>
                  <a:pt x="784262" y="1143000"/>
                </a:cubicBezTo>
                <a:cubicBezTo>
                  <a:pt x="781186" y="1141682"/>
                  <a:pt x="777813" y="1141143"/>
                  <a:pt x="774737" y="1139825"/>
                </a:cubicBezTo>
                <a:cubicBezTo>
                  <a:pt x="769186" y="1137446"/>
                  <a:pt x="757460" y="1131523"/>
                  <a:pt x="752512" y="1127125"/>
                </a:cubicBezTo>
                <a:cubicBezTo>
                  <a:pt x="745800" y="1121159"/>
                  <a:pt x="738850" y="1115259"/>
                  <a:pt x="733462" y="1108075"/>
                </a:cubicBezTo>
                <a:cubicBezTo>
                  <a:pt x="702333" y="1066570"/>
                  <a:pt x="740800" y="1118349"/>
                  <a:pt x="717587" y="1085850"/>
                </a:cubicBezTo>
                <a:cubicBezTo>
                  <a:pt x="714511" y="1081544"/>
                  <a:pt x="711237" y="1077383"/>
                  <a:pt x="708062" y="1073150"/>
                </a:cubicBezTo>
                <a:cubicBezTo>
                  <a:pt x="707004" y="1069975"/>
                  <a:pt x="706205" y="1066701"/>
                  <a:pt x="704887" y="1063625"/>
                </a:cubicBezTo>
                <a:cubicBezTo>
                  <a:pt x="703023" y="1059275"/>
                  <a:pt x="700199" y="1055357"/>
                  <a:pt x="698537" y="1050925"/>
                </a:cubicBezTo>
                <a:cubicBezTo>
                  <a:pt x="697005" y="1046839"/>
                  <a:pt x="696276" y="1042492"/>
                  <a:pt x="695362" y="1038225"/>
                </a:cubicBezTo>
                <a:cubicBezTo>
                  <a:pt x="693101" y="1027672"/>
                  <a:pt x="691129" y="1017058"/>
                  <a:pt x="689012" y="1006475"/>
                </a:cubicBezTo>
                <a:lnTo>
                  <a:pt x="685837" y="990600"/>
                </a:lnTo>
                <a:cubicBezTo>
                  <a:pt x="684779" y="985308"/>
                  <a:pt x="684369" y="979845"/>
                  <a:pt x="682662" y="974725"/>
                </a:cubicBezTo>
                <a:cubicBezTo>
                  <a:pt x="677780" y="960080"/>
                  <a:pt x="680143" y="968482"/>
                  <a:pt x="676312" y="949325"/>
                </a:cubicBezTo>
                <a:lnTo>
                  <a:pt x="682662" y="930275"/>
                </a:lnTo>
                <a:cubicBezTo>
                  <a:pt x="683720" y="927100"/>
                  <a:pt x="685025" y="923997"/>
                  <a:pt x="685837" y="920750"/>
                </a:cubicBezTo>
                <a:cubicBezTo>
                  <a:pt x="686895" y="916517"/>
                  <a:pt x="685461" y="910586"/>
                  <a:pt x="689012" y="908050"/>
                </a:cubicBezTo>
                <a:cubicBezTo>
                  <a:pt x="694250" y="904308"/>
                  <a:pt x="701712" y="905933"/>
                  <a:pt x="708062" y="904875"/>
                </a:cubicBezTo>
                <a:cubicBezTo>
                  <a:pt x="709409" y="899486"/>
                  <a:pt x="711882" y="888217"/>
                  <a:pt x="714412" y="882650"/>
                </a:cubicBezTo>
                <a:cubicBezTo>
                  <a:pt x="732158" y="843609"/>
                  <a:pt x="722864" y="869995"/>
                  <a:pt x="730287" y="847725"/>
                </a:cubicBezTo>
                <a:cubicBezTo>
                  <a:pt x="729510" y="843062"/>
                  <a:pt x="727615" y="825587"/>
                  <a:pt x="723937" y="819150"/>
                </a:cubicBezTo>
                <a:cubicBezTo>
                  <a:pt x="707019" y="789543"/>
                  <a:pt x="721557" y="826692"/>
                  <a:pt x="695362" y="787400"/>
                </a:cubicBezTo>
                <a:cubicBezTo>
                  <a:pt x="691129" y="781050"/>
                  <a:pt x="685075" y="775590"/>
                  <a:pt x="682662" y="768350"/>
                </a:cubicBezTo>
                <a:lnTo>
                  <a:pt x="676312" y="749300"/>
                </a:lnTo>
                <a:cubicBezTo>
                  <a:pt x="675254" y="746125"/>
                  <a:pt x="674993" y="742560"/>
                  <a:pt x="673137" y="739775"/>
                </a:cubicBezTo>
                <a:lnTo>
                  <a:pt x="660437" y="720725"/>
                </a:lnTo>
                <a:cubicBezTo>
                  <a:pt x="658320" y="717550"/>
                  <a:pt x="655294" y="714820"/>
                  <a:pt x="654087" y="711200"/>
                </a:cubicBezTo>
                <a:cubicBezTo>
                  <a:pt x="646474" y="688362"/>
                  <a:pt x="655710" y="716882"/>
                  <a:pt x="647737" y="688975"/>
                </a:cubicBezTo>
                <a:cubicBezTo>
                  <a:pt x="646818" y="685757"/>
                  <a:pt x="645620" y="682625"/>
                  <a:pt x="644562" y="679450"/>
                </a:cubicBezTo>
                <a:cubicBezTo>
                  <a:pt x="646679" y="676275"/>
                  <a:pt x="648214" y="672623"/>
                  <a:pt x="650912" y="669925"/>
                </a:cubicBezTo>
                <a:cubicBezTo>
                  <a:pt x="653610" y="667227"/>
                  <a:pt x="658053" y="666555"/>
                  <a:pt x="660437" y="663575"/>
                </a:cubicBezTo>
                <a:cubicBezTo>
                  <a:pt x="662528" y="660962"/>
                  <a:pt x="661756" y="656835"/>
                  <a:pt x="663612" y="654050"/>
                </a:cubicBezTo>
                <a:cubicBezTo>
                  <a:pt x="666103" y="650314"/>
                  <a:pt x="669962" y="647700"/>
                  <a:pt x="673137" y="644525"/>
                </a:cubicBezTo>
                <a:cubicBezTo>
                  <a:pt x="674195" y="641350"/>
                  <a:pt x="675656" y="638282"/>
                  <a:pt x="676312" y="635000"/>
                </a:cubicBezTo>
                <a:cubicBezTo>
                  <a:pt x="677780" y="627662"/>
                  <a:pt x="676448" y="619614"/>
                  <a:pt x="679487" y="612775"/>
                </a:cubicBezTo>
                <a:cubicBezTo>
                  <a:pt x="681037" y="609288"/>
                  <a:pt x="685599" y="608132"/>
                  <a:pt x="689012" y="606425"/>
                </a:cubicBezTo>
                <a:cubicBezTo>
                  <a:pt x="715289" y="593287"/>
                  <a:pt x="678203" y="616720"/>
                  <a:pt x="711237" y="596900"/>
                </a:cubicBezTo>
                <a:cubicBezTo>
                  <a:pt x="717781" y="592973"/>
                  <a:pt x="730287" y="584200"/>
                  <a:pt x="730287" y="584200"/>
                </a:cubicBezTo>
                <a:cubicBezTo>
                  <a:pt x="731345" y="573617"/>
                  <a:pt x="732287" y="563021"/>
                  <a:pt x="733462" y="552450"/>
                </a:cubicBezTo>
                <a:cubicBezTo>
                  <a:pt x="734404" y="543970"/>
                  <a:pt x="733468" y="534972"/>
                  <a:pt x="736637" y="527050"/>
                </a:cubicBezTo>
                <a:cubicBezTo>
                  <a:pt x="738054" y="523507"/>
                  <a:pt x="743231" y="523143"/>
                  <a:pt x="746162" y="520700"/>
                </a:cubicBezTo>
                <a:cubicBezTo>
                  <a:pt x="770608" y="500328"/>
                  <a:pt x="741563" y="520591"/>
                  <a:pt x="765212" y="504825"/>
                </a:cubicBezTo>
                <a:cubicBezTo>
                  <a:pt x="769445" y="498475"/>
                  <a:pt x="776657" y="493303"/>
                  <a:pt x="777912" y="485775"/>
                </a:cubicBezTo>
                <a:cubicBezTo>
                  <a:pt x="780407" y="470806"/>
                  <a:pt x="780473" y="467287"/>
                  <a:pt x="784262" y="454025"/>
                </a:cubicBezTo>
                <a:cubicBezTo>
                  <a:pt x="785181" y="450807"/>
                  <a:pt x="785070" y="446867"/>
                  <a:pt x="787437" y="444500"/>
                </a:cubicBezTo>
                <a:cubicBezTo>
                  <a:pt x="789804" y="442133"/>
                  <a:pt x="793787" y="442383"/>
                  <a:pt x="796962" y="441325"/>
                </a:cubicBezTo>
                <a:cubicBezTo>
                  <a:pt x="799079" y="438150"/>
                  <a:pt x="801605" y="435213"/>
                  <a:pt x="803312" y="431800"/>
                </a:cubicBezTo>
                <a:cubicBezTo>
                  <a:pt x="810075" y="418274"/>
                  <a:pt x="807169" y="400849"/>
                  <a:pt x="803312" y="387350"/>
                </a:cubicBezTo>
                <a:cubicBezTo>
                  <a:pt x="802078" y="383033"/>
                  <a:pt x="796662" y="381274"/>
                  <a:pt x="793787" y="377825"/>
                </a:cubicBezTo>
                <a:cubicBezTo>
                  <a:pt x="791344" y="374894"/>
                  <a:pt x="789880" y="371231"/>
                  <a:pt x="787437" y="368300"/>
                </a:cubicBezTo>
                <a:cubicBezTo>
                  <a:pt x="779797" y="359133"/>
                  <a:pt x="777753" y="358669"/>
                  <a:pt x="768387" y="352425"/>
                </a:cubicBezTo>
                <a:cubicBezTo>
                  <a:pt x="766270" y="349250"/>
                  <a:pt x="763587" y="346387"/>
                  <a:pt x="762037" y="342900"/>
                </a:cubicBezTo>
                <a:cubicBezTo>
                  <a:pt x="759319" y="336783"/>
                  <a:pt x="755687" y="323850"/>
                  <a:pt x="755687" y="323850"/>
                </a:cubicBezTo>
                <a:cubicBezTo>
                  <a:pt x="773885" y="296553"/>
                  <a:pt x="752067" y="331090"/>
                  <a:pt x="765212" y="304800"/>
                </a:cubicBezTo>
                <a:cubicBezTo>
                  <a:pt x="766919" y="301387"/>
                  <a:pt x="769445" y="298450"/>
                  <a:pt x="771562" y="295275"/>
                </a:cubicBezTo>
                <a:cubicBezTo>
                  <a:pt x="770504" y="288925"/>
                  <a:pt x="770423" y="282332"/>
                  <a:pt x="768387" y="276225"/>
                </a:cubicBezTo>
                <a:cubicBezTo>
                  <a:pt x="765307" y="266984"/>
                  <a:pt x="745318" y="251146"/>
                  <a:pt x="742987" y="247650"/>
                </a:cubicBezTo>
                <a:lnTo>
                  <a:pt x="730287" y="228600"/>
                </a:lnTo>
                <a:lnTo>
                  <a:pt x="746162" y="180975"/>
                </a:lnTo>
                <a:lnTo>
                  <a:pt x="749337" y="171450"/>
                </a:lnTo>
                <a:cubicBezTo>
                  <a:pt x="750395" y="168275"/>
                  <a:pt x="751700" y="165172"/>
                  <a:pt x="752512" y="161925"/>
                </a:cubicBezTo>
                <a:cubicBezTo>
                  <a:pt x="753570" y="157692"/>
                  <a:pt x="754433" y="153405"/>
                  <a:pt x="755687" y="149225"/>
                </a:cubicBezTo>
                <a:cubicBezTo>
                  <a:pt x="757610" y="142814"/>
                  <a:pt x="762037" y="130175"/>
                  <a:pt x="762037" y="130175"/>
                </a:cubicBezTo>
                <a:cubicBezTo>
                  <a:pt x="760979" y="127000"/>
                  <a:pt x="759743" y="123879"/>
                  <a:pt x="758862" y="120650"/>
                </a:cubicBezTo>
                <a:cubicBezTo>
                  <a:pt x="756566" y="112230"/>
                  <a:pt x="757353" y="102512"/>
                  <a:pt x="752512" y="95250"/>
                </a:cubicBezTo>
                <a:lnTo>
                  <a:pt x="746162" y="85725"/>
                </a:lnTo>
                <a:lnTo>
                  <a:pt x="755687" y="57150"/>
                </a:lnTo>
                <a:cubicBezTo>
                  <a:pt x="756745" y="53975"/>
                  <a:pt x="758050" y="50872"/>
                  <a:pt x="758862" y="47625"/>
                </a:cubicBezTo>
                <a:lnTo>
                  <a:pt x="762037" y="34925"/>
                </a:lnTo>
                <a:cubicBezTo>
                  <a:pt x="760979" y="30692"/>
                  <a:pt x="759718" y="26504"/>
                  <a:pt x="758862" y="22225"/>
                </a:cubicBezTo>
                <a:cubicBezTo>
                  <a:pt x="757599" y="15912"/>
                  <a:pt x="758881" y="8764"/>
                  <a:pt x="755687" y="3175"/>
                </a:cubicBezTo>
                <a:cubicBezTo>
                  <a:pt x="754027" y="269"/>
                  <a:pt x="749337" y="1058"/>
                  <a:pt x="746162" y="0"/>
                </a:cubicBezTo>
                <a:lnTo>
                  <a:pt x="727112" y="12700"/>
                </a:lnTo>
                <a:cubicBezTo>
                  <a:pt x="723937" y="14817"/>
                  <a:pt x="721207" y="17843"/>
                  <a:pt x="717587" y="19050"/>
                </a:cubicBezTo>
                <a:lnTo>
                  <a:pt x="698537" y="25400"/>
                </a:lnTo>
                <a:cubicBezTo>
                  <a:pt x="695362" y="26458"/>
                  <a:pt x="691797" y="26719"/>
                  <a:pt x="689012" y="28575"/>
                </a:cubicBezTo>
                <a:cubicBezTo>
                  <a:pt x="685837" y="30692"/>
                  <a:pt x="682900" y="33218"/>
                  <a:pt x="679487" y="34925"/>
                </a:cubicBezTo>
                <a:cubicBezTo>
                  <a:pt x="676494" y="36422"/>
                  <a:pt x="672888" y="36475"/>
                  <a:pt x="669962" y="38100"/>
                </a:cubicBezTo>
                <a:cubicBezTo>
                  <a:pt x="663291" y="41806"/>
                  <a:pt x="658152" y="48387"/>
                  <a:pt x="650912" y="50800"/>
                </a:cubicBezTo>
                <a:cubicBezTo>
                  <a:pt x="647737" y="51858"/>
                  <a:pt x="644434" y="52590"/>
                  <a:pt x="641387" y="53975"/>
                </a:cubicBezTo>
                <a:cubicBezTo>
                  <a:pt x="632769" y="57892"/>
                  <a:pt x="624967" y="63682"/>
                  <a:pt x="615987" y="66675"/>
                </a:cubicBezTo>
                <a:cubicBezTo>
                  <a:pt x="609637" y="68792"/>
                  <a:pt x="602506" y="69312"/>
                  <a:pt x="596937" y="73025"/>
                </a:cubicBezTo>
                <a:cubicBezTo>
                  <a:pt x="590587" y="77258"/>
                  <a:pt x="585127" y="83312"/>
                  <a:pt x="577887" y="85725"/>
                </a:cubicBezTo>
                <a:cubicBezTo>
                  <a:pt x="574712" y="86783"/>
                  <a:pt x="571288" y="87275"/>
                  <a:pt x="568362" y="88900"/>
                </a:cubicBezTo>
                <a:cubicBezTo>
                  <a:pt x="561691" y="92606"/>
                  <a:pt x="556552" y="99187"/>
                  <a:pt x="549312" y="101600"/>
                </a:cubicBezTo>
                <a:cubicBezTo>
                  <a:pt x="542962" y="103717"/>
                  <a:pt x="535831" y="104237"/>
                  <a:pt x="530262" y="107950"/>
                </a:cubicBezTo>
                <a:cubicBezTo>
                  <a:pt x="523912" y="112183"/>
                  <a:pt x="518452" y="118237"/>
                  <a:pt x="511212" y="120650"/>
                </a:cubicBezTo>
                <a:cubicBezTo>
                  <a:pt x="508037" y="121708"/>
                  <a:pt x="504613" y="122200"/>
                  <a:pt x="501687" y="123825"/>
                </a:cubicBezTo>
                <a:cubicBezTo>
                  <a:pt x="495016" y="127531"/>
                  <a:pt x="482637" y="136525"/>
                  <a:pt x="482637" y="136525"/>
                </a:cubicBezTo>
                <a:cubicBezTo>
                  <a:pt x="447899" y="124946"/>
                  <a:pt x="500516" y="143413"/>
                  <a:pt x="463587" y="127000"/>
                </a:cubicBezTo>
                <a:cubicBezTo>
                  <a:pt x="457470" y="124282"/>
                  <a:pt x="450106" y="124363"/>
                  <a:pt x="444537" y="120650"/>
                </a:cubicBezTo>
                <a:cubicBezTo>
                  <a:pt x="417240" y="102452"/>
                  <a:pt x="451777" y="124270"/>
                  <a:pt x="425487" y="111125"/>
                </a:cubicBezTo>
                <a:cubicBezTo>
                  <a:pt x="422074" y="109418"/>
                  <a:pt x="419469" y="106278"/>
                  <a:pt x="415962" y="104775"/>
                </a:cubicBezTo>
                <a:cubicBezTo>
                  <a:pt x="401720" y="98671"/>
                  <a:pt x="406094" y="104604"/>
                  <a:pt x="393737" y="98425"/>
                </a:cubicBezTo>
                <a:cubicBezTo>
                  <a:pt x="390324" y="96718"/>
                  <a:pt x="387625" y="93782"/>
                  <a:pt x="384212" y="92075"/>
                </a:cubicBezTo>
                <a:cubicBezTo>
                  <a:pt x="378877" y="89407"/>
                  <a:pt x="367073" y="87251"/>
                  <a:pt x="361987" y="85725"/>
                </a:cubicBezTo>
                <a:cubicBezTo>
                  <a:pt x="355576" y="83802"/>
                  <a:pt x="349287" y="81492"/>
                  <a:pt x="342937" y="79375"/>
                </a:cubicBezTo>
                <a:lnTo>
                  <a:pt x="323887" y="73025"/>
                </a:lnTo>
                <a:cubicBezTo>
                  <a:pt x="320712" y="71967"/>
                  <a:pt x="317609" y="70662"/>
                  <a:pt x="314362" y="69850"/>
                </a:cubicBezTo>
                <a:cubicBezTo>
                  <a:pt x="310129" y="68792"/>
                  <a:pt x="305922" y="67622"/>
                  <a:pt x="301662" y="66675"/>
                </a:cubicBezTo>
                <a:cubicBezTo>
                  <a:pt x="296394" y="65504"/>
                  <a:pt x="291045" y="64713"/>
                  <a:pt x="285787" y="63500"/>
                </a:cubicBezTo>
                <a:cubicBezTo>
                  <a:pt x="277283" y="61538"/>
                  <a:pt x="268666" y="59910"/>
                  <a:pt x="260387" y="57150"/>
                </a:cubicBezTo>
                <a:cubicBezTo>
                  <a:pt x="254037" y="55033"/>
                  <a:pt x="247901" y="52113"/>
                  <a:pt x="241337" y="50800"/>
                </a:cubicBezTo>
                <a:cubicBezTo>
                  <a:pt x="224424" y="47417"/>
                  <a:pt x="221228" y="40217"/>
                  <a:pt x="215937" y="4127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55" name="Google Shape;1755;p76"/>
          <p:cNvSpPr/>
          <p:nvPr/>
        </p:nvSpPr>
        <p:spPr>
          <a:xfrm rot="380412">
            <a:off x="8852487" y="5552884"/>
            <a:ext cx="1049686" cy="675142"/>
          </a:xfrm>
          <a:custGeom>
            <a:avLst/>
            <a:gdLst/>
            <a:ahLst/>
            <a:cxnLst/>
            <a:rect l="l" t="t" r="r" b="b"/>
            <a:pathLst>
              <a:path w="1495722" h="962025" extrusionOk="0">
                <a:moveTo>
                  <a:pt x="1495722" y="412750"/>
                </a:moveTo>
                <a:cubicBezTo>
                  <a:pt x="1494018" y="404230"/>
                  <a:pt x="1490801" y="384731"/>
                  <a:pt x="1486197" y="377825"/>
                </a:cubicBezTo>
                <a:cubicBezTo>
                  <a:pt x="1484080" y="374650"/>
                  <a:pt x="1482545" y="370998"/>
                  <a:pt x="1479847" y="368300"/>
                </a:cubicBezTo>
                <a:cubicBezTo>
                  <a:pt x="1477149" y="365602"/>
                  <a:pt x="1473253" y="364393"/>
                  <a:pt x="1470322" y="361950"/>
                </a:cubicBezTo>
                <a:cubicBezTo>
                  <a:pt x="1466873" y="359075"/>
                  <a:pt x="1463972" y="355600"/>
                  <a:pt x="1460797" y="352425"/>
                </a:cubicBezTo>
                <a:cubicBezTo>
                  <a:pt x="1462914" y="346075"/>
                  <a:pt x="1469264" y="339725"/>
                  <a:pt x="1467147" y="333375"/>
                </a:cubicBezTo>
                <a:cubicBezTo>
                  <a:pt x="1466089" y="330200"/>
                  <a:pt x="1466695" y="325795"/>
                  <a:pt x="1463972" y="323850"/>
                </a:cubicBezTo>
                <a:cubicBezTo>
                  <a:pt x="1458525" y="319959"/>
                  <a:pt x="1451272" y="319617"/>
                  <a:pt x="1444922" y="317500"/>
                </a:cubicBezTo>
                <a:lnTo>
                  <a:pt x="1435397" y="314325"/>
                </a:lnTo>
                <a:cubicBezTo>
                  <a:pt x="1432222" y="313267"/>
                  <a:pt x="1428657" y="313006"/>
                  <a:pt x="1425872" y="311150"/>
                </a:cubicBezTo>
                <a:lnTo>
                  <a:pt x="1416347" y="304800"/>
                </a:lnTo>
                <a:cubicBezTo>
                  <a:pt x="1414230" y="298450"/>
                  <a:pt x="1411620" y="292244"/>
                  <a:pt x="1409997" y="285750"/>
                </a:cubicBezTo>
                <a:cubicBezTo>
                  <a:pt x="1407880" y="277283"/>
                  <a:pt x="1406407" y="268629"/>
                  <a:pt x="1403647" y="260350"/>
                </a:cubicBezTo>
                <a:cubicBezTo>
                  <a:pt x="1400824" y="251881"/>
                  <a:pt x="1395721" y="238197"/>
                  <a:pt x="1394122" y="228600"/>
                </a:cubicBezTo>
                <a:cubicBezTo>
                  <a:pt x="1392719" y="220184"/>
                  <a:pt x="1392473" y="211595"/>
                  <a:pt x="1390947" y="203200"/>
                </a:cubicBezTo>
                <a:cubicBezTo>
                  <a:pt x="1390348" y="199907"/>
                  <a:pt x="1390495" y="195620"/>
                  <a:pt x="1387772" y="193675"/>
                </a:cubicBezTo>
                <a:cubicBezTo>
                  <a:pt x="1382325" y="189784"/>
                  <a:pt x="1375072" y="189442"/>
                  <a:pt x="1368722" y="187325"/>
                </a:cubicBezTo>
                <a:cubicBezTo>
                  <a:pt x="1352097" y="181783"/>
                  <a:pt x="1362510" y="184623"/>
                  <a:pt x="1336972" y="180975"/>
                </a:cubicBezTo>
                <a:cubicBezTo>
                  <a:pt x="1332739" y="174625"/>
                  <a:pt x="1326685" y="169165"/>
                  <a:pt x="1324272" y="161925"/>
                </a:cubicBezTo>
                <a:cubicBezTo>
                  <a:pt x="1323214" y="158750"/>
                  <a:pt x="1322953" y="155185"/>
                  <a:pt x="1321097" y="152400"/>
                </a:cubicBezTo>
                <a:cubicBezTo>
                  <a:pt x="1318606" y="148664"/>
                  <a:pt x="1314747" y="146050"/>
                  <a:pt x="1311572" y="142875"/>
                </a:cubicBezTo>
                <a:cubicBezTo>
                  <a:pt x="1310514" y="139700"/>
                  <a:pt x="1311120" y="135295"/>
                  <a:pt x="1308397" y="133350"/>
                </a:cubicBezTo>
                <a:cubicBezTo>
                  <a:pt x="1302950" y="129459"/>
                  <a:pt x="1296033" y="127318"/>
                  <a:pt x="1289347" y="127000"/>
                </a:cubicBezTo>
                <a:lnTo>
                  <a:pt x="1222672" y="123825"/>
                </a:lnTo>
                <a:cubicBezTo>
                  <a:pt x="1219497" y="120650"/>
                  <a:pt x="1216022" y="117749"/>
                  <a:pt x="1213147" y="114300"/>
                </a:cubicBezTo>
                <a:cubicBezTo>
                  <a:pt x="1210704" y="111369"/>
                  <a:pt x="1209495" y="107473"/>
                  <a:pt x="1206797" y="104775"/>
                </a:cubicBezTo>
                <a:cubicBezTo>
                  <a:pt x="1204099" y="102077"/>
                  <a:pt x="1200203" y="100868"/>
                  <a:pt x="1197272" y="98425"/>
                </a:cubicBezTo>
                <a:cubicBezTo>
                  <a:pt x="1193823" y="95550"/>
                  <a:pt x="1191672" y="91081"/>
                  <a:pt x="1187747" y="88900"/>
                </a:cubicBezTo>
                <a:cubicBezTo>
                  <a:pt x="1181896" y="85649"/>
                  <a:pt x="1168697" y="82550"/>
                  <a:pt x="1168697" y="82550"/>
                </a:cubicBezTo>
                <a:cubicBezTo>
                  <a:pt x="1162559" y="100965"/>
                  <a:pt x="1168062" y="101388"/>
                  <a:pt x="1152822" y="104775"/>
                </a:cubicBezTo>
                <a:cubicBezTo>
                  <a:pt x="1146538" y="106172"/>
                  <a:pt x="1140122" y="106892"/>
                  <a:pt x="1133772" y="107950"/>
                </a:cubicBezTo>
                <a:cubicBezTo>
                  <a:pt x="1125260" y="107241"/>
                  <a:pt x="1099116" y="108085"/>
                  <a:pt x="1086147" y="101600"/>
                </a:cubicBezTo>
                <a:cubicBezTo>
                  <a:pt x="1082734" y="99893"/>
                  <a:pt x="1079797" y="97367"/>
                  <a:pt x="1076622" y="95250"/>
                </a:cubicBezTo>
                <a:cubicBezTo>
                  <a:pt x="1069009" y="72412"/>
                  <a:pt x="1078245" y="100932"/>
                  <a:pt x="1070272" y="73025"/>
                </a:cubicBezTo>
                <a:cubicBezTo>
                  <a:pt x="1069353" y="69807"/>
                  <a:pt x="1068155" y="66675"/>
                  <a:pt x="1067097" y="63500"/>
                </a:cubicBezTo>
                <a:cubicBezTo>
                  <a:pt x="1068155" y="60325"/>
                  <a:pt x="1070822" y="57276"/>
                  <a:pt x="1070272" y="53975"/>
                </a:cubicBezTo>
                <a:cubicBezTo>
                  <a:pt x="1068770" y="44962"/>
                  <a:pt x="1060132" y="42880"/>
                  <a:pt x="1054397" y="38100"/>
                </a:cubicBezTo>
                <a:cubicBezTo>
                  <a:pt x="1050948" y="35225"/>
                  <a:pt x="1048321" y="31450"/>
                  <a:pt x="1044872" y="28575"/>
                </a:cubicBezTo>
                <a:cubicBezTo>
                  <a:pt x="1041941" y="26132"/>
                  <a:pt x="1038278" y="24668"/>
                  <a:pt x="1035347" y="22225"/>
                </a:cubicBezTo>
                <a:cubicBezTo>
                  <a:pt x="1031898" y="19350"/>
                  <a:pt x="1029271" y="15575"/>
                  <a:pt x="1025822" y="12700"/>
                </a:cubicBezTo>
                <a:cubicBezTo>
                  <a:pt x="1022891" y="10257"/>
                  <a:pt x="1019784" y="7900"/>
                  <a:pt x="1016297" y="6350"/>
                </a:cubicBezTo>
                <a:cubicBezTo>
                  <a:pt x="1010180" y="3632"/>
                  <a:pt x="997247" y="0"/>
                  <a:pt x="997247" y="0"/>
                </a:cubicBezTo>
                <a:cubicBezTo>
                  <a:pt x="994750" y="3745"/>
                  <a:pt x="987096" y="13416"/>
                  <a:pt x="987722" y="19050"/>
                </a:cubicBezTo>
                <a:cubicBezTo>
                  <a:pt x="989233" y="32652"/>
                  <a:pt x="993805" y="37700"/>
                  <a:pt x="1000422" y="47625"/>
                </a:cubicBezTo>
                <a:cubicBezTo>
                  <a:pt x="980619" y="60827"/>
                  <a:pt x="1001090" y="50800"/>
                  <a:pt x="981372" y="50800"/>
                </a:cubicBezTo>
                <a:cubicBezTo>
                  <a:pt x="969682" y="50800"/>
                  <a:pt x="958089" y="52917"/>
                  <a:pt x="946447" y="53975"/>
                </a:cubicBezTo>
                <a:cubicBezTo>
                  <a:pt x="904723" y="62320"/>
                  <a:pt x="930082" y="58534"/>
                  <a:pt x="848022" y="53975"/>
                </a:cubicBezTo>
                <a:cubicBezTo>
                  <a:pt x="828780" y="52906"/>
                  <a:pt x="812761" y="50298"/>
                  <a:pt x="794047" y="47625"/>
                </a:cubicBezTo>
                <a:lnTo>
                  <a:pt x="774997" y="41275"/>
                </a:lnTo>
                <a:lnTo>
                  <a:pt x="765472" y="38100"/>
                </a:lnTo>
                <a:cubicBezTo>
                  <a:pt x="756716" y="39194"/>
                  <a:pt x="740336" y="39556"/>
                  <a:pt x="730547" y="44450"/>
                </a:cubicBezTo>
                <a:cubicBezTo>
                  <a:pt x="727134" y="46157"/>
                  <a:pt x="724197" y="48683"/>
                  <a:pt x="721022" y="50800"/>
                </a:cubicBezTo>
                <a:cubicBezTo>
                  <a:pt x="718905" y="53975"/>
                  <a:pt x="716379" y="56912"/>
                  <a:pt x="714672" y="60325"/>
                </a:cubicBezTo>
                <a:cubicBezTo>
                  <a:pt x="710394" y="68881"/>
                  <a:pt x="713235" y="72298"/>
                  <a:pt x="705147" y="79375"/>
                </a:cubicBezTo>
                <a:cubicBezTo>
                  <a:pt x="699404" y="84401"/>
                  <a:pt x="692447" y="87842"/>
                  <a:pt x="686097" y="92075"/>
                </a:cubicBezTo>
                <a:lnTo>
                  <a:pt x="676572" y="98425"/>
                </a:lnTo>
                <a:cubicBezTo>
                  <a:pt x="674455" y="101600"/>
                  <a:pt x="671772" y="104463"/>
                  <a:pt x="670222" y="107950"/>
                </a:cubicBezTo>
                <a:cubicBezTo>
                  <a:pt x="667504" y="114067"/>
                  <a:pt x="667585" y="121431"/>
                  <a:pt x="663872" y="127000"/>
                </a:cubicBezTo>
                <a:lnTo>
                  <a:pt x="657522" y="136525"/>
                </a:lnTo>
                <a:cubicBezTo>
                  <a:pt x="656464" y="148167"/>
                  <a:pt x="656796" y="160020"/>
                  <a:pt x="654347" y="171450"/>
                </a:cubicBezTo>
                <a:cubicBezTo>
                  <a:pt x="653547" y="175181"/>
                  <a:pt x="649704" y="177562"/>
                  <a:pt x="647997" y="180975"/>
                </a:cubicBezTo>
                <a:cubicBezTo>
                  <a:pt x="646500" y="183968"/>
                  <a:pt x="646319" y="187507"/>
                  <a:pt x="644822" y="190500"/>
                </a:cubicBezTo>
                <a:cubicBezTo>
                  <a:pt x="632512" y="215119"/>
                  <a:pt x="643277" y="185609"/>
                  <a:pt x="635297" y="209550"/>
                </a:cubicBezTo>
                <a:cubicBezTo>
                  <a:pt x="636702" y="227810"/>
                  <a:pt x="642156" y="270064"/>
                  <a:pt x="635297" y="288925"/>
                </a:cubicBezTo>
                <a:cubicBezTo>
                  <a:pt x="634153" y="292070"/>
                  <a:pt x="628947" y="286808"/>
                  <a:pt x="625772" y="285750"/>
                </a:cubicBezTo>
                <a:cubicBezTo>
                  <a:pt x="622597" y="287867"/>
                  <a:pt x="619660" y="290393"/>
                  <a:pt x="616247" y="292100"/>
                </a:cubicBezTo>
                <a:cubicBezTo>
                  <a:pt x="613254" y="293597"/>
                  <a:pt x="609648" y="293650"/>
                  <a:pt x="606722" y="295275"/>
                </a:cubicBezTo>
                <a:cubicBezTo>
                  <a:pt x="600051" y="298981"/>
                  <a:pt x="594912" y="305562"/>
                  <a:pt x="587672" y="307975"/>
                </a:cubicBezTo>
                <a:cubicBezTo>
                  <a:pt x="578126" y="311157"/>
                  <a:pt x="576828" y="310661"/>
                  <a:pt x="568622" y="317500"/>
                </a:cubicBezTo>
                <a:cubicBezTo>
                  <a:pt x="559455" y="325140"/>
                  <a:pt x="558991" y="327184"/>
                  <a:pt x="552747" y="336550"/>
                </a:cubicBezTo>
                <a:cubicBezTo>
                  <a:pt x="546397" y="334433"/>
                  <a:pt x="540261" y="328887"/>
                  <a:pt x="533697" y="330200"/>
                </a:cubicBezTo>
                <a:cubicBezTo>
                  <a:pt x="528405" y="331258"/>
                  <a:pt x="523028" y="331955"/>
                  <a:pt x="517822" y="333375"/>
                </a:cubicBezTo>
                <a:cubicBezTo>
                  <a:pt x="511364" y="335136"/>
                  <a:pt x="505122" y="337608"/>
                  <a:pt x="498772" y="339725"/>
                </a:cubicBezTo>
                <a:cubicBezTo>
                  <a:pt x="495597" y="340783"/>
                  <a:pt x="492494" y="342088"/>
                  <a:pt x="489247" y="342900"/>
                </a:cubicBezTo>
                <a:lnTo>
                  <a:pt x="463847" y="349250"/>
                </a:lnTo>
                <a:lnTo>
                  <a:pt x="425747" y="358775"/>
                </a:lnTo>
                <a:lnTo>
                  <a:pt x="413047" y="361950"/>
                </a:lnTo>
                <a:cubicBezTo>
                  <a:pt x="397710" y="358116"/>
                  <a:pt x="390056" y="355600"/>
                  <a:pt x="371772" y="355600"/>
                </a:cubicBezTo>
                <a:cubicBezTo>
                  <a:pt x="364109" y="355600"/>
                  <a:pt x="353888" y="359445"/>
                  <a:pt x="346372" y="361950"/>
                </a:cubicBezTo>
                <a:cubicBezTo>
                  <a:pt x="345314" y="365125"/>
                  <a:pt x="345288" y="368862"/>
                  <a:pt x="343197" y="371475"/>
                </a:cubicBezTo>
                <a:cubicBezTo>
                  <a:pt x="326784" y="391991"/>
                  <a:pt x="338477" y="363409"/>
                  <a:pt x="330497" y="387350"/>
                </a:cubicBezTo>
                <a:cubicBezTo>
                  <a:pt x="305097" y="378883"/>
                  <a:pt x="334730" y="391583"/>
                  <a:pt x="317797" y="374650"/>
                </a:cubicBezTo>
                <a:cubicBezTo>
                  <a:pt x="312401" y="369254"/>
                  <a:pt x="298747" y="361950"/>
                  <a:pt x="298747" y="361950"/>
                </a:cubicBezTo>
                <a:cubicBezTo>
                  <a:pt x="270605" y="371331"/>
                  <a:pt x="286350" y="369039"/>
                  <a:pt x="251122" y="365125"/>
                </a:cubicBezTo>
                <a:cubicBezTo>
                  <a:pt x="244772" y="363008"/>
                  <a:pt x="237641" y="362488"/>
                  <a:pt x="232072" y="358775"/>
                </a:cubicBezTo>
                <a:cubicBezTo>
                  <a:pt x="210237" y="344219"/>
                  <a:pt x="220262" y="348488"/>
                  <a:pt x="203497" y="342900"/>
                </a:cubicBezTo>
                <a:lnTo>
                  <a:pt x="184447" y="314325"/>
                </a:lnTo>
                <a:cubicBezTo>
                  <a:pt x="182330" y="311150"/>
                  <a:pt x="181717" y="306007"/>
                  <a:pt x="178097" y="304800"/>
                </a:cubicBezTo>
                <a:lnTo>
                  <a:pt x="149522" y="295275"/>
                </a:lnTo>
                <a:cubicBezTo>
                  <a:pt x="146347" y="294217"/>
                  <a:pt x="142782" y="293956"/>
                  <a:pt x="139997" y="292100"/>
                </a:cubicBezTo>
                <a:cubicBezTo>
                  <a:pt x="136822" y="289983"/>
                  <a:pt x="134174" y="286675"/>
                  <a:pt x="130472" y="285750"/>
                </a:cubicBezTo>
                <a:cubicBezTo>
                  <a:pt x="121175" y="283426"/>
                  <a:pt x="111422" y="283633"/>
                  <a:pt x="101897" y="282575"/>
                </a:cubicBezTo>
                <a:lnTo>
                  <a:pt x="82847" y="276225"/>
                </a:lnTo>
                <a:lnTo>
                  <a:pt x="73322" y="273050"/>
                </a:lnTo>
                <a:cubicBezTo>
                  <a:pt x="56389" y="298450"/>
                  <a:pt x="78614" y="267758"/>
                  <a:pt x="57447" y="288925"/>
                </a:cubicBezTo>
                <a:cubicBezTo>
                  <a:pt x="54749" y="291623"/>
                  <a:pt x="53540" y="295519"/>
                  <a:pt x="51097" y="298450"/>
                </a:cubicBezTo>
                <a:cubicBezTo>
                  <a:pt x="26228" y="328293"/>
                  <a:pt x="60970" y="278877"/>
                  <a:pt x="28872" y="327025"/>
                </a:cubicBezTo>
                <a:lnTo>
                  <a:pt x="22522" y="336550"/>
                </a:lnTo>
                <a:cubicBezTo>
                  <a:pt x="20405" y="339725"/>
                  <a:pt x="17379" y="342455"/>
                  <a:pt x="16172" y="346075"/>
                </a:cubicBezTo>
                <a:lnTo>
                  <a:pt x="6647" y="374650"/>
                </a:lnTo>
                <a:lnTo>
                  <a:pt x="3472" y="384175"/>
                </a:lnTo>
                <a:lnTo>
                  <a:pt x="297" y="393700"/>
                </a:lnTo>
                <a:cubicBezTo>
                  <a:pt x="1355" y="409575"/>
                  <a:pt x="-2586" y="426613"/>
                  <a:pt x="3472" y="441325"/>
                </a:cubicBezTo>
                <a:cubicBezTo>
                  <a:pt x="6021" y="447514"/>
                  <a:pt x="16172" y="445558"/>
                  <a:pt x="22522" y="447675"/>
                </a:cubicBezTo>
                <a:lnTo>
                  <a:pt x="41572" y="454025"/>
                </a:lnTo>
                <a:cubicBezTo>
                  <a:pt x="44747" y="455083"/>
                  <a:pt x="48312" y="455344"/>
                  <a:pt x="51097" y="457200"/>
                </a:cubicBezTo>
                <a:cubicBezTo>
                  <a:pt x="66191" y="467263"/>
                  <a:pt x="57002" y="462343"/>
                  <a:pt x="79672" y="469900"/>
                </a:cubicBezTo>
                <a:cubicBezTo>
                  <a:pt x="82847" y="470958"/>
                  <a:pt x="86412" y="471219"/>
                  <a:pt x="89197" y="473075"/>
                </a:cubicBezTo>
                <a:lnTo>
                  <a:pt x="117772" y="492125"/>
                </a:lnTo>
                <a:cubicBezTo>
                  <a:pt x="120947" y="494242"/>
                  <a:pt x="123677" y="497268"/>
                  <a:pt x="127297" y="498475"/>
                </a:cubicBezTo>
                <a:lnTo>
                  <a:pt x="146347" y="504825"/>
                </a:lnTo>
                <a:cubicBezTo>
                  <a:pt x="152877" y="507002"/>
                  <a:pt x="161927" y="510289"/>
                  <a:pt x="168572" y="511175"/>
                </a:cubicBezTo>
                <a:cubicBezTo>
                  <a:pt x="180159" y="512720"/>
                  <a:pt x="191855" y="513292"/>
                  <a:pt x="203497" y="514350"/>
                </a:cubicBezTo>
                <a:cubicBezTo>
                  <a:pt x="206672" y="515408"/>
                  <a:pt x="210655" y="515158"/>
                  <a:pt x="213022" y="517525"/>
                </a:cubicBezTo>
                <a:cubicBezTo>
                  <a:pt x="215389" y="519892"/>
                  <a:pt x="214700" y="524057"/>
                  <a:pt x="216197" y="527050"/>
                </a:cubicBezTo>
                <a:cubicBezTo>
                  <a:pt x="217904" y="530463"/>
                  <a:pt x="219849" y="533877"/>
                  <a:pt x="222547" y="536575"/>
                </a:cubicBezTo>
                <a:cubicBezTo>
                  <a:pt x="231646" y="545674"/>
                  <a:pt x="231268" y="540935"/>
                  <a:pt x="241597" y="546100"/>
                </a:cubicBezTo>
                <a:cubicBezTo>
                  <a:pt x="245010" y="547807"/>
                  <a:pt x="247549" y="551110"/>
                  <a:pt x="251122" y="552450"/>
                </a:cubicBezTo>
                <a:cubicBezTo>
                  <a:pt x="260687" y="556037"/>
                  <a:pt x="294619" y="558387"/>
                  <a:pt x="298747" y="558800"/>
                </a:cubicBezTo>
                <a:lnTo>
                  <a:pt x="336847" y="571500"/>
                </a:lnTo>
                <a:lnTo>
                  <a:pt x="346372" y="574675"/>
                </a:lnTo>
                <a:cubicBezTo>
                  <a:pt x="349547" y="575733"/>
                  <a:pt x="353112" y="575994"/>
                  <a:pt x="355897" y="577850"/>
                </a:cubicBezTo>
                <a:cubicBezTo>
                  <a:pt x="368207" y="586056"/>
                  <a:pt x="361802" y="582993"/>
                  <a:pt x="374947" y="587375"/>
                </a:cubicBezTo>
                <a:lnTo>
                  <a:pt x="387647" y="606425"/>
                </a:lnTo>
                <a:cubicBezTo>
                  <a:pt x="395055" y="617537"/>
                  <a:pt x="397172" y="623358"/>
                  <a:pt x="413047" y="628650"/>
                </a:cubicBezTo>
                <a:lnTo>
                  <a:pt x="451147" y="641350"/>
                </a:lnTo>
                <a:cubicBezTo>
                  <a:pt x="454322" y="642408"/>
                  <a:pt x="457887" y="642669"/>
                  <a:pt x="460672" y="644525"/>
                </a:cubicBezTo>
                <a:cubicBezTo>
                  <a:pt x="467022" y="648758"/>
                  <a:pt x="474326" y="651829"/>
                  <a:pt x="479722" y="657225"/>
                </a:cubicBezTo>
                <a:cubicBezTo>
                  <a:pt x="482897" y="660400"/>
                  <a:pt x="485322" y="664569"/>
                  <a:pt x="489247" y="666750"/>
                </a:cubicBezTo>
                <a:cubicBezTo>
                  <a:pt x="494523" y="669681"/>
                  <a:pt x="513481" y="674605"/>
                  <a:pt x="520997" y="676275"/>
                </a:cubicBezTo>
                <a:cubicBezTo>
                  <a:pt x="544864" y="681579"/>
                  <a:pt x="559160" y="682632"/>
                  <a:pt x="587672" y="685800"/>
                </a:cubicBezTo>
                <a:lnTo>
                  <a:pt x="616247" y="688975"/>
                </a:lnTo>
                <a:cubicBezTo>
                  <a:pt x="623994" y="691557"/>
                  <a:pt x="629142" y="692345"/>
                  <a:pt x="635297" y="698500"/>
                </a:cubicBezTo>
                <a:cubicBezTo>
                  <a:pt x="660272" y="723475"/>
                  <a:pt x="619964" y="691543"/>
                  <a:pt x="651172" y="717550"/>
                </a:cubicBezTo>
                <a:cubicBezTo>
                  <a:pt x="654103" y="719993"/>
                  <a:pt x="656939" y="723237"/>
                  <a:pt x="660697" y="723900"/>
                </a:cubicBezTo>
                <a:cubicBezTo>
                  <a:pt x="675325" y="726481"/>
                  <a:pt x="690330" y="726017"/>
                  <a:pt x="705147" y="727075"/>
                </a:cubicBezTo>
                <a:cubicBezTo>
                  <a:pt x="709380" y="728133"/>
                  <a:pt x="713587" y="729303"/>
                  <a:pt x="717847" y="730250"/>
                </a:cubicBezTo>
                <a:cubicBezTo>
                  <a:pt x="723115" y="731421"/>
                  <a:pt x="728516" y="732005"/>
                  <a:pt x="733722" y="733425"/>
                </a:cubicBezTo>
                <a:cubicBezTo>
                  <a:pt x="740180" y="735186"/>
                  <a:pt x="746422" y="737658"/>
                  <a:pt x="752772" y="739775"/>
                </a:cubicBezTo>
                <a:cubicBezTo>
                  <a:pt x="755947" y="740833"/>
                  <a:pt x="759512" y="741094"/>
                  <a:pt x="762297" y="742950"/>
                </a:cubicBezTo>
                <a:cubicBezTo>
                  <a:pt x="765472" y="745067"/>
                  <a:pt x="768335" y="747750"/>
                  <a:pt x="771822" y="749300"/>
                </a:cubicBezTo>
                <a:cubicBezTo>
                  <a:pt x="777939" y="752018"/>
                  <a:pt x="785303" y="751937"/>
                  <a:pt x="790872" y="755650"/>
                </a:cubicBezTo>
                <a:lnTo>
                  <a:pt x="828972" y="781050"/>
                </a:lnTo>
                <a:cubicBezTo>
                  <a:pt x="832147" y="783167"/>
                  <a:pt x="834877" y="786193"/>
                  <a:pt x="838497" y="787400"/>
                </a:cubicBezTo>
                <a:cubicBezTo>
                  <a:pt x="861687" y="795130"/>
                  <a:pt x="851053" y="792127"/>
                  <a:pt x="870247" y="796925"/>
                </a:cubicBezTo>
                <a:cubicBezTo>
                  <a:pt x="887180" y="795867"/>
                  <a:pt x="904174" y="795526"/>
                  <a:pt x="921047" y="793750"/>
                </a:cubicBezTo>
                <a:cubicBezTo>
                  <a:pt x="924375" y="793400"/>
                  <a:pt x="927225" y="790575"/>
                  <a:pt x="930572" y="790575"/>
                </a:cubicBezTo>
                <a:cubicBezTo>
                  <a:pt x="942262" y="790575"/>
                  <a:pt x="953855" y="792692"/>
                  <a:pt x="965497" y="793750"/>
                </a:cubicBezTo>
                <a:cubicBezTo>
                  <a:pt x="969730" y="794808"/>
                  <a:pt x="974294" y="794974"/>
                  <a:pt x="978197" y="796925"/>
                </a:cubicBezTo>
                <a:lnTo>
                  <a:pt x="1006772" y="815975"/>
                </a:lnTo>
                <a:lnTo>
                  <a:pt x="1044872" y="841375"/>
                </a:lnTo>
                <a:lnTo>
                  <a:pt x="1063922" y="854075"/>
                </a:lnTo>
                <a:cubicBezTo>
                  <a:pt x="1067097" y="856192"/>
                  <a:pt x="1070749" y="857727"/>
                  <a:pt x="1073447" y="860425"/>
                </a:cubicBezTo>
                <a:lnTo>
                  <a:pt x="1092497" y="879475"/>
                </a:lnTo>
                <a:cubicBezTo>
                  <a:pt x="1095672" y="882650"/>
                  <a:pt x="1098286" y="886509"/>
                  <a:pt x="1102022" y="889000"/>
                </a:cubicBezTo>
                <a:lnTo>
                  <a:pt x="1130597" y="908050"/>
                </a:lnTo>
                <a:cubicBezTo>
                  <a:pt x="1133772" y="910167"/>
                  <a:pt x="1136502" y="913193"/>
                  <a:pt x="1140122" y="914400"/>
                </a:cubicBezTo>
                <a:cubicBezTo>
                  <a:pt x="1174860" y="925979"/>
                  <a:pt x="1122243" y="907512"/>
                  <a:pt x="1159172" y="923925"/>
                </a:cubicBezTo>
                <a:cubicBezTo>
                  <a:pt x="1165289" y="926643"/>
                  <a:pt x="1171872" y="928158"/>
                  <a:pt x="1178222" y="930275"/>
                </a:cubicBezTo>
                <a:lnTo>
                  <a:pt x="1187747" y="933450"/>
                </a:lnTo>
                <a:cubicBezTo>
                  <a:pt x="1190922" y="934508"/>
                  <a:pt x="1194025" y="935813"/>
                  <a:pt x="1197272" y="936625"/>
                </a:cubicBezTo>
                <a:cubicBezTo>
                  <a:pt x="1201505" y="937683"/>
                  <a:pt x="1205792" y="938546"/>
                  <a:pt x="1209972" y="939800"/>
                </a:cubicBezTo>
                <a:cubicBezTo>
                  <a:pt x="1216383" y="941723"/>
                  <a:pt x="1222528" y="944527"/>
                  <a:pt x="1229022" y="946150"/>
                </a:cubicBezTo>
                <a:cubicBezTo>
                  <a:pt x="1233255" y="947208"/>
                  <a:pt x="1237542" y="948071"/>
                  <a:pt x="1241722" y="949325"/>
                </a:cubicBezTo>
                <a:cubicBezTo>
                  <a:pt x="1248133" y="951248"/>
                  <a:pt x="1254422" y="953558"/>
                  <a:pt x="1260772" y="955675"/>
                </a:cubicBezTo>
                <a:cubicBezTo>
                  <a:pt x="1263947" y="956733"/>
                  <a:pt x="1266984" y="958377"/>
                  <a:pt x="1270297" y="958850"/>
                </a:cubicBezTo>
                <a:lnTo>
                  <a:pt x="1292522" y="962025"/>
                </a:lnTo>
                <a:cubicBezTo>
                  <a:pt x="1295697" y="960967"/>
                  <a:pt x="1299680" y="961217"/>
                  <a:pt x="1302047" y="958850"/>
                </a:cubicBezTo>
                <a:cubicBezTo>
                  <a:pt x="1307443" y="953454"/>
                  <a:pt x="1310514" y="946150"/>
                  <a:pt x="1314747" y="939800"/>
                </a:cubicBezTo>
                <a:lnTo>
                  <a:pt x="1321097" y="930275"/>
                </a:lnTo>
                <a:lnTo>
                  <a:pt x="1340147" y="901700"/>
                </a:lnTo>
                <a:cubicBezTo>
                  <a:pt x="1342264" y="898525"/>
                  <a:pt x="1345290" y="895795"/>
                  <a:pt x="1346497" y="892175"/>
                </a:cubicBezTo>
                <a:cubicBezTo>
                  <a:pt x="1351379" y="877530"/>
                  <a:pt x="1349016" y="885932"/>
                  <a:pt x="1352847" y="866775"/>
                </a:cubicBezTo>
                <a:cubicBezTo>
                  <a:pt x="1351789" y="863600"/>
                  <a:pt x="1351169" y="860243"/>
                  <a:pt x="1349672" y="857250"/>
                </a:cubicBezTo>
                <a:cubicBezTo>
                  <a:pt x="1344900" y="847706"/>
                  <a:pt x="1330583" y="832882"/>
                  <a:pt x="1324272" y="828675"/>
                </a:cubicBezTo>
                <a:lnTo>
                  <a:pt x="1305222" y="815975"/>
                </a:lnTo>
                <a:cubicBezTo>
                  <a:pt x="1303105" y="812800"/>
                  <a:pt x="1300579" y="809863"/>
                  <a:pt x="1298872" y="806450"/>
                </a:cubicBezTo>
                <a:cubicBezTo>
                  <a:pt x="1297375" y="803457"/>
                  <a:pt x="1297322" y="799851"/>
                  <a:pt x="1295697" y="796925"/>
                </a:cubicBezTo>
                <a:cubicBezTo>
                  <a:pt x="1291991" y="790254"/>
                  <a:pt x="1287230" y="784225"/>
                  <a:pt x="1282997" y="777875"/>
                </a:cubicBezTo>
                <a:cubicBezTo>
                  <a:pt x="1281141" y="775090"/>
                  <a:pt x="1281319" y="771343"/>
                  <a:pt x="1279822" y="768350"/>
                </a:cubicBezTo>
                <a:cubicBezTo>
                  <a:pt x="1278115" y="764937"/>
                  <a:pt x="1275022" y="762312"/>
                  <a:pt x="1273472" y="758825"/>
                </a:cubicBezTo>
                <a:cubicBezTo>
                  <a:pt x="1270754" y="752708"/>
                  <a:pt x="1267122" y="739775"/>
                  <a:pt x="1267122" y="739775"/>
                </a:cubicBezTo>
                <a:cubicBezTo>
                  <a:pt x="1268180" y="736600"/>
                  <a:pt x="1268441" y="733035"/>
                  <a:pt x="1270297" y="730250"/>
                </a:cubicBezTo>
                <a:cubicBezTo>
                  <a:pt x="1276266" y="721297"/>
                  <a:pt x="1291303" y="713071"/>
                  <a:pt x="1298872" y="708025"/>
                </a:cubicBezTo>
                <a:lnTo>
                  <a:pt x="1308397" y="701675"/>
                </a:lnTo>
                <a:cubicBezTo>
                  <a:pt x="1311572" y="699558"/>
                  <a:pt x="1314302" y="696532"/>
                  <a:pt x="1317922" y="695325"/>
                </a:cubicBezTo>
                <a:lnTo>
                  <a:pt x="1327447" y="692150"/>
                </a:lnTo>
                <a:cubicBezTo>
                  <a:pt x="1330622" y="688975"/>
                  <a:pt x="1334481" y="686361"/>
                  <a:pt x="1336972" y="682625"/>
                </a:cubicBezTo>
                <a:cubicBezTo>
                  <a:pt x="1338828" y="679840"/>
                  <a:pt x="1338522" y="676026"/>
                  <a:pt x="1340147" y="673100"/>
                </a:cubicBezTo>
                <a:cubicBezTo>
                  <a:pt x="1343853" y="666429"/>
                  <a:pt x="1348614" y="660400"/>
                  <a:pt x="1352847" y="654050"/>
                </a:cubicBezTo>
                <a:cubicBezTo>
                  <a:pt x="1354964" y="650875"/>
                  <a:pt x="1356022" y="646642"/>
                  <a:pt x="1359197" y="644525"/>
                </a:cubicBezTo>
                <a:cubicBezTo>
                  <a:pt x="1362372" y="642408"/>
                  <a:pt x="1365309" y="639882"/>
                  <a:pt x="1368722" y="638175"/>
                </a:cubicBezTo>
                <a:cubicBezTo>
                  <a:pt x="1371715" y="636678"/>
                  <a:pt x="1375029" y="635919"/>
                  <a:pt x="1378247" y="635000"/>
                </a:cubicBezTo>
                <a:cubicBezTo>
                  <a:pt x="1388709" y="632011"/>
                  <a:pt x="1395910" y="630832"/>
                  <a:pt x="1406822" y="628650"/>
                </a:cubicBezTo>
                <a:cubicBezTo>
                  <a:pt x="1411720" y="629875"/>
                  <a:pt x="1431366" y="635000"/>
                  <a:pt x="1435397" y="635000"/>
                </a:cubicBezTo>
                <a:cubicBezTo>
                  <a:pt x="1438744" y="635000"/>
                  <a:pt x="1441747" y="632883"/>
                  <a:pt x="1444922" y="631825"/>
                </a:cubicBezTo>
                <a:cubicBezTo>
                  <a:pt x="1445980" y="628650"/>
                  <a:pt x="1447178" y="625518"/>
                  <a:pt x="1448097" y="622300"/>
                </a:cubicBezTo>
                <a:cubicBezTo>
                  <a:pt x="1449296" y="618104"/>
                  <a:pt x="1449740" y="613686"/>
                  <a:pt x="1451272" y="609600"/>
                </a:cubicBezTo>
                <a:cubicBezTo>
                  <a:pt x="1466477" y="569054"/>
                  <a:pt x="1449233" y="620537"/>
                  <a:pt x="1463972" y="587375"/>
                </a:cubicBezTo>
                <a:cubicBezTo>
                  <a:pt x="1466690" y="581258"/>
                  <a:pt x="1468205" y="574675"/>
                  <a:pt x="1470322" y="568325"/>
                </a:cubicBezTo>
                <a:cubicBezTo>
                  <a:pt x="1471380" y="565150"/>
                  <a:pt x="1471641" y="561585"/>
                  <a:pt x="1473497" y="558800"/>
                </a:cubicBezTo>
                <a:cubicBezTo>
                  <a:pt x="1475614" y="555625"/>
                  <a:pt x="1478140" y="552688"/>
                  <a:pt x="1479847" y="549275"/>
                </a:cubicBezTo>
                <a:cubicBezTo>
                  <a:pt x="1481344" y="546282"/>
                  <a:pt x="1482103" y="542968"/>
                  <a:pt x="1483022" y="539750"/>
                </a:cubicBezTo>
                <a:cubicBezTo>
                  <a:pt x="1488423" y="520847"/>
                  <a:pt x="1484875" y="529557"/>
                  <a:pt x="1489372" y="504825"/>
                </a:cubicBezTo>
                <a:cubicBezTo>
                  <a:pt x="1490153" y="500532"/>
                  <a:pt x="1491489" y="496358"/>
                  <a:pt x="1492547" y="492125"/>
                </a:cubicBezTo>
                <a:lnTo>
                  <a:pt x="1495722" y="412750"/>
                </a:ln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56" name="Google Shape;1756;p76"/>
          <p:cNvSpPr/>
          <p:nvPr/>
        </p:nvSpPr>
        <p:spPr>
          <a:xfrm rot="380412">
            <a:off x="9710731" y="5901774"/>
            <a:ext cx="367909" cy="508775"/>
          </a:xfrm>
          <a:custGeom>
            <a:avLst/>
            <a:gdLst/>
            <a:ahLst/>
            <a:cxnLst/>
            <a:rect l="l" t="t" r="r" b="b"/>
            <a:pathLst>
              <a:path w="524242" h="724965" extrusionOk="0">
                <a:moveTo>
                  <a:pt x="44450" y="547165"/>
                </a:moveTo>
                <a:cubicBezTo>
                  <a:pt x="43392" y="543461"/>
                  <a:pt x="50704" y="536523"/>
                  <a:pt x="53975" y="531290"/>
                </a:cubicBezTo>
                <a:cubicBezTo>
                  <a:pt x="55997" y="528054"/>
                  <a:pt x="58618" y="525178"/>
                  <a:pt x="60325" y="521765"/>
                </a:cubicBezTo>
                <a:cubicBezTo>
                  <a:pt x="61822" y="518772"/>
                  <a:pt x="62003" y="515233"/>
                  <a:pt x="63500" y="512240"/>
                </a:cubicBezTo>
                <a:cubicBezTo>
                  <a:pt x="65207" y="508827"/>
                  <a:pt x="68143" y="506128"/>
                  <a:pt x="69850" y="502715"/>
                </a:cubicBezTo>
                <a:cubicBezTo>
                  <a:pt x="71347" y="499722"/>
                  <a:pt x="71400" y="496116"/>
                  <a:pt x="73025" y="493190"/>
                </a:cubicBezTo>
                <a:cubicBezTo>
                  <a:pt x="91221" y="460438"/>
                  <a:pt x="81716" y="486168"/>
                  <a:pt x="88900" y="464615"/>
                </a:cubicBezTo>
                <a:cubicBezTo>
                  <a:pt x="80920" y="440674"/>
                  <a:pt x="92613" y="469256"/>
                  <a:pt x="76200" y="448740"/>
                </a:cubicBezTo>
                <a:cubicBezTo>
                  <a:pt x="58673" y="426832"/>
                  <a:pt x="90797" y="451063"/>
                  <a:pt x="63500" y="432865"/>
                </a:cubicBezTo>
                <a:cubicBezTo>
                  <a:pt x="59267" y="426515"/>
                  <a:pt x="53213" y="421055"/>
                  <a:pt x="50800" y="413815"/>
                </a:cubicBezTo>
                <a:cubicBezTo>
                  <a:pt x="49742" y="410640"/>
                  <a:pt x="49250" y="407216"/>
                  <a:pt x="47625" y="404290"/>
                </a:cubicBezTo>
                <a:cubicBezTo>
                  <a:pt x="43919" y="397619"/>
                  <a:pt x="37338" y="392480"/>
                  <a:pt x="34925" y="385240"/>
                </a:cubicBezTo>
                <a:cubicBezTo>
                  <a:pt x="33867" y="382065"/>
                  <a:pt x="33375" y="378641"/>
                  <a:pt x="31750" y="375715"/>
                </a:cubicBezTo>
                <a:cubicBezTo>
                  <a:pt x="28044" y="369044"/>
                  <a:pt x="24446" y="362061"/>
                  <a:pt x="19050" y="356665"/>
                </a:cubicBezTo>
                <a:cubicBezTo>
                  <a:pt x="12028" y="349643"/>
                  <a:pt x="7595" y="346456"/>
                  <a:pt x="3175" y="337615"/>
                </a:cubicBezTo>
                <a:cubicBezTo>
                  <a:pt x="1678" y="334622"/>
                  <a:pt x="1058" y="331265"/>
                  <a:pt x="0" y="328090"/>
                </a:cubicBezTo>
                <a:cubicBezTo>
                  <a:pt x="3175" y="324915"/>
                  <a:pt x="5981" y="321322"/>
                  <a:pt x="9525" y="318565"/>
                </a:cubicBezTo>
                <a:cubicBezTo>
                  <a:pt x="15549" y="313880"/>
                  <a:pt x="23179" y="311261"/>
                  <a:pt x="28575" y="305865"/>
                </a:cubicBezTo>
                <a:cubicBezTo>
                  <a:pt x="31750" y="302690"/>
                  <a:pt x="34364" y="298831"/>
                  <a:pt x="38100" y="296340"/>
                </a:cubicBezTo>
                <a:cubicBezTo>
                  <a:pt x="40885" y="294484"/>
                  <a:pt x="44632" y="294662"/>
                  <a:pt x="47625" y="293165"/>
                </a:cubicBezTo>
                <a:cubicBezTo>
                  <a:pt x="51038" y="291458"/>
                  <a:pt x="53975" y="288932"/>
                  <a:pt x="57150" y="286815"/>
                </a:cubicBezTo>
                <a:cubicBezTo>
                  <a:pt x="60772" y="275948"/>
                  <a:pt x="65649" y="255749"/>
                  <a:pt x="76200" y="248715"/>
                </a:cubicBezTo>
                <a:lnTo>
                  <a:pt x="95250" y="236015"/>
                </a:lnTo>
                <a:cubicBezTo>
                  <a:pt x="98425" y="233898"/>
                  <a:pt x="101155" y="230872"/>
                  <a:pt x="104775" y="229665"/>
                </a:cubicBezTo>
                <a:cubicBezTo>
                  <a:pt x="128945" y="221608"/>
                  <a:pt x="117261" y="224628"/>
                  <a:pt x="139700" y="220140"/>
                </a:cubicBezTo>
                <a:cubicBezTo>
                  <a:pt x="154425" y="223085"/>
                  <a:pt x="156725" y="225662"/>
                  <a:pt x="171450" y="220140"/>
                </a:cubicBezTo>
                <a:cubicBezTo>
                  <a:pt x="175023" y="218800"/>
                  <a:pt x="177800" y="215907"/>
                  <a:pt x="180975" y="213790"/>
                </a:cubicBezTo>
                <a:lnTo>
                  <a:pt x="187325" y="194740"/>
                </a:lnTo>
                <a:cubicBezTo>
                  <a:pt x="188383" y="191565"/>
                  <a:pt x="188644" y="188000"/>
                  <a:pt x="190500" y="185215"/>
                </a:cubicBezTo>
                <a:cubicBezTo>
                  <a:pt x="196208" y="176652"/>
                  <a:pt x="197834" y="176024"/>
                  <a:pt x="200025" y="166165"/>
                </a:cubicBezTo>
                <a:cubicBezTo>
                  <a:pt x="202406" y="155453"/>
                  <a:pt x="203134" y="137688"/>
                  <a:pt x="209550" y="128065"/>
                </a:cubicBezTo>
                <a:cubicBezTo>
                  <a:pt x="211667" y="124890"/>
                  <a:pt x="214350" y="122027"/>
                  <a:pt x="215900" y="118540"/>
                </a:cubicBezTo>
                <a:cubicBezTo>
                  <a:pt x="218618" y="112423"/>
                  <a:pt x="220133" y="105840"/>
                  <a:pt x="222250" y="99490"/>
                </a:cubicBezTo>
                <a:lnTo>
                  <a:pt x="225425" y="89965"/>
                </a:lnTo>
                <a:cubicBezTo>
                  <a:pt x="226483" y="86790"/>
                  <a:pt x="227788" y="83687"/>
                  <a:pt x="228600" y="80440"/>
                </a:cubicBezTo>
                <a:lnTo>
                  <a:pt x="231775" y="67740"/>
                </a:lnTo>
                <a:cubicBezTo>
                  <a:pt x="238442" y="-2267"/>
                  <a:pt x="216945" y="-5995"/>
                  <a:pt x="247650" y="4240"/>
                </a:cubicBezTo>
                <a:cubicBezTo>
                  <a:pt x="249767" y="7415"/>
                  <a:pt x="251302" y="11067"/>
                  <a:pt x="254000" y="13765"/>
                </a:cubicBezTo>
                <a:cubicBezTo>
                  <a:pt x="260155" y="19920"/>
                  <a:pt x="265303" y="20708"/>
                  <a:pt x="273050" y="23290"/>
                </a:cubicBezTo>
                <a:cubicBezTo>
                  <a:pt x="295698" y="15741"/>
                  <a:pt x="268317" y="26445"/>
                  <a:pt x="292100" y="10590"/>
                </a:cubicBezTo>
                <a:cubicBezTo>
                  <a:pt x="294885" y="8734"/>
                  <a:pt x="298450" y="8473"/>
                  <a:pt x="301625" y="7415"/>
                </a:cubicBezTo>
                <a:cubicBezTo>
                  <a:pt x="307975" y="9532"/>
                  <a:pt x="315106" y="10052"/>
                  <a:pt x="320675" y="13765"/>
                </a:cubicBezTo>
                <a:cubicBezTo>
                  <a:pt x="323850" y="15882"/>
                  <a:pt x="326713" y="18565"/>
                  <a:pt x="330200" y="20115"/>
                </a:cubicBezTo>
                <a:cubicBezTo>
                  <a:pt x="336317" y="22833"/>
                  <a:pt x="342900" y="24348"/>
                  <a:pt x="349250" y="26465"/>
                </a:cubicBezTo>
                <a:cubicBezTo>
                  <a:pt x="352425" y="27523"/>
                  <a:pt x="355454" y="29225"/>
                  <a:pt x="358775" y="29640"/>
                </a:cubicBezTo>
                <a:lnTo>
                  <a:pt x="384175" y="32815"/>
                </a:lnTo>
                <a:cubicBezTo>
                  <a:pt x="409575" y="49748"/>
                  <a:pt x="378883" y="27523"/>
                  <a:pt x="400050" y="48690"/>
                </a:cubicBezTo>
                <a:cubicBezTo>
                  <a:pt x="402748" y="51388"/>
                  <a:pt x="406400" y="52923"/>
                  <a:pt x="409575" y="55040"/>
                </a:cubicBezTo>
                <a:cubicBezTo>
                  <a:pt x="413808" y="61390"/>
                  <a:pt x="426508" y="67740"/>
                  <a:pt x="422275" y="74090"/>
                </a:cubicBezTo>
                <a:cubicBezTo>
                  <a:pt x="407719" y="95925"/>
                  <a:pt x="411988" y="85900"/>
                  <a:pt x="406400" y="102665"/>
                </a:cubicBezTo>
                <a:cubicBezTo>
                  <a:pt x="407458" y="113248"/>
                  <a:pt x="408071" y="123886"/>
                  <a:pt x="409575" y="134415"/>
                </a:cubicBezTo>
                <a:cubicBezTo>
                  <a:pt x="410775" y="142812"/>
                  <a:pt x="416890" y="159536"/>
                  <a:pt x="419100" y="166165"/>
                </a:cubicBezTo>
                <a:lnTo>
                  <a:pt x="422275" y="175690"/>
                </a:lnTo>
                <a:cubicBezTo>
                  <a:pt x="423333" y="178865"/>
                  <a:pt x="422665" y="183359"/>
                  <a:pt x="425450" y="185215"/>
                </a:cubicBezTo>
                <a:cubicBezTo>
                  <a:pt x="437760" y="193421"/>
                  <a:pt x="431355" y="190358"/>
                  <a:pt x="444500" y="194740"/>
                </a:cubicBezTo>
                <a:cubicBezTo>
                  <a:pt x="474886" y="225126"/>
                  <a:pt x="438820" y="186221"/>
                  <a:pt x="457200" y="213790"/>
                </a:cubicBezTo>
                <a:cubicBezTo>
                  <a:pt x="459691" y="217526"/>
                  <a:pt x="463850" y="219866"/>
                  <a:pt x="466725" y="223315"/>
                </a:cubicBezTo>
                <a:cubicBezTo>
                  <a:pt x="469168" y="226246"/>
                  <a:pt x="470203" y="230327"/>
                  <a:pt x="473075" y="232840"/>
                </a:cubicBezTo>
                <a:cubicBezTo>
                  <a:pt x="478818" y="237866"/>
                  <a:pt x="485775" y="241307"/>
                  <a:pt x="492125" y="245540"/>
                </a:cubicBezTo>
                <a:cubicBezTo>
                  <a:pt x="495300" y="247657"/>
                  <a:pt x="498952" y="249192"/>
                  <a:pt x="501650" y="251890"/>
                </a:cubicBezTo>
                <a:cubicBezTo>
                  <a:pt x="513873" y="264113"/>
                  <a:pt x="507439" y="258924"/>
                  <a:pt x="520700" y="267765"/>
                </a:cubicBezTo>
                <a:cubicBezTo>
                  <a:pt x="525357" y="281737"/>
                  <a:pt x="525490" y="277182"/>
                  <a:pt x="520700" y="296340"/>
                </a:cubicBezTo>
                <a:cubicBezTo>
                  <a:pt x="519077" y="302834"/>
                  <a:pt x="516467" y="309040"/>
                  <a:pt x="514350" y="315390"/>
                </a:cubicBezTo>
                <a:lnTo>
                  <a:pt x="511175" y="324915"/>
                </a:lnTo>
                <a:cubicBezTo>
                  <a:pt x="477580" y="316516"/>
                  <a:pt x="517141" y="327919"/>
                  <a:pt x="488950" y="315390"/>
                </a:cubicBezTo>
                <a:cubicBezTo>
                  <a:pt x="482833" y="312672"/>
                  <a:pt x="469900" y="309040"/>
                  <a:pt x="469900" y="309040"/>
                </a:cubicBezTo>
                <a:cubicBezTo>
                  <a:pt x="466725" y="311157"/>
                  <a:pt x="463073" y="312692"/>
                  <a:pt x="460375" y="315390"/>
                </a:cubicBezTo>
                <a:cubicBezTo>
                  <a:pt x="454956" y="320809"/>
                  <a:pt x="452787" y="327339"/>
                  <a:pt x="450850" y="334440"/>
                </a:cubicBezTo>
                <a:cubicBezTo>
                  <a:pt x="448554" y="342860"/>
                  <a:pt x="447260" y="351561"/>
                  <a:pt x="444500" y="359840"/>
                </a:cubicBezTo>
                <a:cubicBezTo>
                  <a:pt x="442383" y="366190"/>
                  <a:pt x="439773" y="372396"/>
                  <a:pt x="438150" y="378890"/>
                </a:cubicBezTo>
                <a:cubicBezTo>
                  <a:pt x="437092" y="383123"/>
                  <a:pt x="436229" y="387410"/>
                  <a:pt x="434975" y="391590"/>
                </a:cubicBezTo>
                <a:cubicBezTo>
                  <a:pt x="433052" y="398001"/>
                  <a:pt x="432338" y="405071"/>
                  <a:pt x="428625" y="410640"/>
                </a:cubicBezTo>
                <a:cubicBezTo>
                  <a:pt x="426508" y="413815"/>
                  <a:pt x="423825" y="416678"/>
                  <a:pt x="422275" y="420165"/>
                </a:cubicBezTo>
                <a:cubicBezTo>
                  <a:pt x="419557" y="426282"/>
                  <a:pt x="419638" y="433646"/>
                  <a:pt x="415925" y="439215"/>
                </a:cubicBezTo>
                <a:cubicBezTo>
                  <a:pt x="413808" y="442390"/>
                  <a:pt x="411282" y="445327"/>
                  <a:pt x="409575" y="448740"/>
                </a:cubicBezTo>
                <a:cubicBezTo>
                  <a:pt x="408078" y="451733"/>
                  <a:pt x="407718" y="455189"/>
                  <a:pt x="406400" y="458265"/>
                </a:cubicBezTo>
                <a:cubicBezTo>
                  <a:pt x="401407" y="469916"/>
                  <a:pt x="400205" y="472424"/>
                  <a:pt x="390525" y="480490"/>
                </a:cubicBezTo>
                <a:cubicBezTo>
                  <a:pt x="387594" y="482933"/>
                  <a:pt x="384487" y="485290"/>
                  <a:pt x="381000" y="486840"/>
                </a:cubicBezTo>
                <a:cubicBezTo>
                  <a:pt x="374883" y="489558"/>
                  <a:pt x="361950" y="493190"/>
                  <a:pt x="361950" y="493190"/>
                </a:cubicBezTo>
                <a:cubicBezTo>
                  <a:pt x="347885" y="491181"/>
                  <a:pt x="334605" y="486999"/>
                  <a:pt x="320675" y="493190"/>
                </a:cubicBezTo>
                <a:cubicBezTo>
                  <a:pt x="316572" y="495014"/>
                  <a:pt x="314325" y="499540"/>
                  <a:pt x="311150" y="502715"/>
                </a:cubicBezTo>
                <a:lnTo>
                  <a:pt x="301625" y="531290"/>
                </a:lnTo>
                <a:lnTo>
                  <a:pt x="298450" y="540815"/>
                </a:lnTo>
                <a:cubicBezTo>
                  <a:pt x="299508" y="547165"/>
                  <a:pt x="300228" y="553581"/>
                  <a:pt x="301625" y="559865"/>
                </a:cubicBezTo>
                <a:cubicBezTo>
                  <a:pt x="302351" y="563132"/>
                  <a:pt x="304800" y="566043"/>
                  <a:pt x="304800" y="569390"/>
                </a:cubicBezTo>
                <a:cubicBezTo>
                  <a:pt x="304800" y="573492"/>
                  <a:pt x="302360" y="594102"/>
                  <a:pt x="298450" y="601140"/>
                </a:cubicBezTo>
                <a:cubicBezTo>
                  <a:pt x="282401" y="630029"/>
                  <a:pt x="291652" y="611203"/>
                  <a:pt x="276225" y="629715"/>
                </a:cubicBezTo>
                <a:cubicBezTo>
                  <a:pt x="273782" y="632646"/>
                  <a:pt x="272318" y="636309"/>
                  <a:pt x="269875" y="639240"/>
                </a:cubicBezTo>
                <a:cubicBezTo>
                  <a:pt x="267000" y="642689"/>
                  <a:pt x="263225" y="645316"/>
                  <a:pt x="260350" y="648765"/>
                </a:cubicBezTo>
                <a:cubicBezTo>
                  <a:pt x="257907" y="651696"/>
                  <a:pt x="256443" y="655359"/>
                  <a:pt x="254000" y="658290"/>
                </a:cubicBezTo>
                <a:cubicBezTo>
                  <a:pt x="251125" y="661739"/>
                  <a:pt x="247350" y="664366"/>
                  <a:pt x="244475" y="667815"/>
                </a:cubicBezTo>
                <a:cubicBezTo>
                  <a:pt x="237154" y="676600"/>
                  <a:pt x="239035" y="679908"/>
                  <a:pt x="228600" y="686865"/>
                </a:cubicBezTo>
                <a:cubicBezTo>
                  <a:pt x="225815" y="688721"/>
                  <a:pt x="222250" y="688982"/>
                  <a:pt x="219075" y="690040"/>
                </a:cubicBezTo>
                <a:cubicBezTo>
                  <a:pt x="215900" y="687923"/>
                  <a:pt x="213314" y="683063"/>
                  <a:pt x="209550" y="683690"/>
                </a:cubicBezTo>
                <a:cubicBezTo>
                  <a:pt x="205121" y="684428"/>
                  <a:pt x="202900" y="689766"/>
                  <a:pt x="200025" y="693215"/>
                </a:cubicBezTo>
                <a:cubicBezTo>
                  <a:pt x="197582" y="696146"/>
                  <a:pt x="195382" y="699327"/>
                  <a:pt x="193675" y="702740"/>
                </a:cubicBezTo>
                <a:cubicBezTo>
                  <a:pt x="189840" y="710409"/>
                  <a:pt x="191733" y="715724"/>
                  <a:pt x="184150" y="721790"/>
                </a:cubicBezTo>
                <a:cubicBezTo>
                  <a:pt x="181537" y="723881"/>
                  <a:pt x="177800" y="723907"/>
                  <a:pt x="174625" y="724965"/>
                </a:cubicBezTo>
                <a:cubicBezTo>
                  <a:pt x="170392" y="723907"/>
                  <a:pt x="166105" y="723044"/>
                  <a:pt x="161925" y="721790"/>
                </a:cubicBezTo>
                <a:cubicBezTo>
                  <a:pt x="155514" y="719867"/>
                  <a:pt x="149369" y="717063"/>
                  <a:pt x="142875" y="715440"/>
                </a:cubicBezTo>
                <a:lnTo>
                  <a:pt x="130175" y="712265"/>
                </a:lnTo>
                <a:cubicBezTo>
                  <a:pt x="127000" y="710148"/>
                  <a:pt x="124063" y="707622"/>
                  <a:pt x="120650" y="705915"/>
                </a:cubicBezTo>
                <a:cubicBezTo>
                  <a:pt x="117657" y="704418"/>
                  <a:pt x="113738" y="704831"/>
                  <a:pt x="111125" y="702740"/>
                </a:cubicBezTo>
                <a:cubicBezTo>
                  <a:pt x="108145" y="700356"/>
                  <a:pt x="106892" y="696390"/>
                  <a:pt x="104775" y="693215"/>
                </a:cubicBezTo>
                <a:cubicBezTo>
                  <a:pt x="106892" y="690040"/>
                  <a:pt x="109622" y="687197"/>
                  <a:pt x="111125" y="683690"/>
                </a:cubicBezTo>
                <a:cubicBezTo>
                  <a:pt x="117250" y="669399"/>
                  <a:pt x="113409" y="658401"/>
                  <a:pt x="111125" y="642415"/>
                </a:cubicBezTo>
                <a:cubicBezTo>
                  <a:pt x="108881" y="626708"/>
                  <a:pt x="106873" y="623310"/>
                  <a:pt x="101600" y="607490"/>
                </a:cubicBezTo>
                <a:cubicBezTo>
                  <a:pt x="98418" y="597944"/>
                  <a:pt x="98914" y="596646"/>
                  <a:pt x="92075" y="588440"/>
                </a:cubicBezTo>
                <a:cubicBezTo>
                  <a:pt x="84435" y="579273"/>
                  <a:pt x="82391" y="578809"/>
                  <a:pt x="73025" y="572565"/>
                </a:cubicBezTo>
                <a:cubicBezTo>
                  <a:pt x="68792" y="566215"/>
                  <a:pt x="62738" y="560755"/>
                  <a:pt x="60325" y="553515"/>
                </a:cubicBezTo>
                <a:cubicBezTo>
                  <a:pt x="56815" y="542986"/>
                  <a:pt x="45508" y="550869"/>
                  <a:pt x="44450" y="547165"/>
                </a:cubicBezTo>
                <a:close/>
              </a:path>
            </a:pathLst>
          </a:custGeom>
          <a:solidFill>
            <a:srgbClr val="F2F2F2"/>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57" name="Google Shape;1757;p76"/>
          <p:cNvSpPr/>
          <p:nvPr/>
        </p:nvSpPr>
        <p:spPr>
          <a:xfrm rot="380412">
            <a:off x="9819807" y="6139348"/>
            <a:ext cx="405536" cy="409987"/>
          </a:xfrm>
          <a:custGeom>
            <a:avLst/>
            <a:gdLst/>
            <a:ahLst/>
            <a:cxnLst/>
            <a:rect l="l" t="t" r="r" b="b"/>
            <a:pathLst>
              <a:path w="577857" h="584200" extrusionOk="0">
                <a:moveTo>
                  <a:pt x="7" y="412750"/>
                </a:moveTo>
                <a:cubicBezTo>
                  <a:pt x="6183" y="417691"/>
                  <a:pt x="27878" y="435799"/>
                  <a:pt x="34932" y="438150"/>
                </a:cubicBezTo>
                <a:lnTo>
                  <a:pt x="63507" y="447675"/>
                </a:lnTo>
                <a:cubicBezTo>
                  <a:pt x="66682" y="448733"/>
                  <a:pt x="69699" y="450547"/>
                  <a:pt x="73032" y="450850"/>
                </a:cubicBezTo>
                <a:lnTo>
                  <a:pt x="107957" y="454025"/>
                </a:lnTo>
                <a:cubicBezTo>
                  <a:pt x="114307" y="458258"/>
                  <a:pt x="122774" y="460375"/>
                  <a:pt x="127007" y="466725"/>
                </a:cubicBezTo>
                <a:cubicBezTo>
                  <a:pt x="135474" y="479425"/>
                  <a:pt x="130182" y="474133"/>
                  <a:pt x="142882" y="482600"/>
                </a:cubicBezTo>
                <a:cubicBezTo>
                  <a:pt x="143940" y="485775"/>
                  <a:pt x="143966" y="489512"/>
                  <a:pt x="146057" y="492125"/>
                </a:cubicBezTo>
                <a:cubicBezTo>
                  <a:pt x="151124" y="498459"/>
                  <a:pt x="169550" y="503809"/>
                  <a:pt x="174632" y="504825"/>
                </a:cubicBezTo>
                <a:cubicBezTo>
                  <a:pt x="185544" y="507007"/>
                  <a:pt x="192745" y="508186"/>
                  <a:pt x="203207" y="511175"/>
                </a:cubicBezTo>
                <a:cubicBezTo>
                  <a:pt x="206425" y="512094"/>
                  <a:pt x="209739" y="512853"/>
                  <a:pt x="212732" y="514350"/>
                </a:cubicBezTo>
                <a:cubicBezTo>
                  <a:pt x="216145" y="516057"/>
                  <a:pt x="219082" y="518583"/>
                  <a:pt x="222257" y="520700"/>
                </a:cubicBezTo>
                <a:cubicBezTo>
                  <a:pt x="237074" y="542925"/>
                  <a:pt x="228607" y="535517"/>
                  <a:pt x="244482" y="546100"/>
                </a:cubicBezTo>
                <a:cubicBezTo>
                  <a:pt x="262680" y="573397"/>
                  <a:pt x="238449" y="541273"/>
                  <a:pt x="260357" y="558800"/>
                </a:cubicBezTo>
                <a:cubicBezTo>
                  <a:pt x="263337" y="561184"/>
                  <a:pt x="263835" y="565812"/>
                  <a:pt x="266707" y="568325"/>
                </a:cubicBezTo>
                <a:cubicBezTo>
                  <a:pt x="280144" y="580082"/>
                  <a:pt x="282200" y="579839"/>
                  <a:pt x="295282" y="584200"/>
                </a:cubicBezTo>
                <a:cubicBezTo>
                  <a:pt x="320682" y="575733"/>
                  <a:pt x="291049" y="588433"/>
                  <a:pt x="307982" y="571500"/>
                </a:cubicBezTo>
                <a:cubicBezTo>
                  <a:pt x="310349" y="569133"/>
                  <a:pt x="314332" y="569383"/>
                  <a:pt x="317507" y="568325"/>
                </a:cubicBezTo>
                <a:cubicBezTo>
                  <a:pt x="322799" y="569383"/>
                  <a:pt x="327986" y="571500"/>
                  <a:pt x="333382" y="571500"/>
                </a:cubicBezTo>
                <a:cubicBezTo>
                  <a:pt x="354694" y="571500"/>
                  <a:pt x="376571" y="568745"/>
                  <a:pt x="396882" y="561975"/>
                </a:cubicBezTo>
                <a:cubicBezTo>
                  <a:pt x="408961" y="557949"/>
                  <a:pt x="416400" y="557325"/>
                  <a:pt x="425457" y="549275"/>
                </a:cubicBezTo>
                <a:cubicBezTo>
                  <a:pt x="432169" y="543309"/>
                  <a:pt x="439526" y="537697"/>
                  <a:pt x="444507" y="530225"/>
                </a:cubicBezTo>
                <a:cubicBezTo>
                  <a:pt x="446624" y="527050"/>
                  <a:pt x="448159" y="523398"/>
                  <a:pt x="450857" y="520700"/>
                </a:cubicBezTo>
                <a:cubicBezTo>
                  <a:pt x="453555" y="518002"/>
                  <a:pt x="457207" y="516467"/>
                  <a:pt x="460382" y="514350"/>
                </a:cubicBezTo>
                <a:lnTo>
                  <a:pt x="492132" y="466725"/>
                </a:lnTo>
                <a:cubicBezTo>
                  <a:pt x="494249" y="463550"/>
                  <a:pt x="497275" y="460820"/>
                  <a:pt x="498482" y="457200"/>
                </a:cubicBezTo>
                <a:lnTo>
                  <a:pt x="504832" y="438150"/>
                </a:lnTo>
                <a:cubicBezTo>
                  <a:pt x="503019" y="429086"/>
                  <a:pt x="501172" y="418543"/>
                  <a:pt x="498482" y="409575"/>
                </a:cubicBezTo>
                <a:cubicBezTo>
                  <a:pt x="496559" y="403164"/>
                  <a:pt x="492132" y="390525"/>
                  <a:pt x="492132" y="390525"/>
                </a:cubicBezTo>
                <a:cubicBezTo>
                  <a:pt x="491785" y="386704"/>
                  <a:pt x="491757" y="356831"/>
                  <a:pt x="485782" y="346075"/>
                </a:cubicBezTo>
                <a:cubicBezTo>
                  <a:pt x="467586" y="313323"/>
                  <a:pt x="477091" y="339053"/>
                  <a:pt x="469907" y="317500"/>
                </a:cubicBezTo>
                <a:cubicBezTo>
                  <a:pt x="470965" y="312208"/>
                  <a:pt x="471911" y="306893"/>
                  <a:pt x="473082" y="301625"/>
                </a:cubicBezTo>
                <a:cubicBezTo>
                  <a:pt x="474029" y="297365"/>
                  <a:pt x="473531" y="292332"/>
                  <a:pt x="476257" y="288925"/>
                </a:cubicBezTo>
                <a:cubicBezTo>
                  <a:pt x="478348" y="286312"/>
                  <a:pt x="482469" y="286223"/>
                  <a:pt x="485782" y="285750"/>
                </a:cubicBezTo>
                <a:cubicBezTo>
                  <a:pt x="497354" y="284097"/>
                  <a:pt x="509065" y="283633"/>
                  <a:pt x="520707" y="282575"/>
                </a:cubicBezTo>
                <a:cubicBezTo>
                  <a:pt x="523882" y="281517"/>
                  <a:pt x="527590" y="281455"/>
                  <a:pt x="530232" y="279400"/>
                </a:cubicBezTo>
                <a:cubicBezTo>
                  <a:pt x="537321" y="273887"/>
                  <a:pt x="541810" y="265331"/>
                  <a:pt x="549282" y="260350"/>
                </a:cubicBezTo>
                <a:lnTo>
                  <a:pt x="558807" y="254000"/>
                </a:lnTo>
                <a:cubicBezTo>
                  <a:pt x="568870" y="238906"/>
                  <a:pt x="563950" y="248095"/>
                  <a:pt x="571507" y="225425"/>
                </a:cubicBezTo>
                <a:lnTo>
                  <a:pt x="574682" y="215900"/>
                </a:lnTo>
                <a:lnTo>
                  <a:pt x="577857" y="206375"/>
                </a:lnTo>
                <a:cubicBezTo>
                  <a:pt x="576072" y="192095"/>
                  <a:pt x="576543" y="173311"/>
                  <a:pt x="565157" y="161925"/>
                </a:cubicBezTo>
                <a:cubicBezTo>
                  <a:pt x="562459" y="159227"/>
                  <a:pt x="558807" y="157692"/>
                  <a:pt x="555632" y="155575"/>
                </a:cubicBezTo>
                <a:cubicBezTo>
                  <a:pt x="549282" y="146050"/>
                  <a:pt x="550340" y="144992"/>
                  <a:pt x="539757" y="139700"/>
                </a:cubicBezTo>
                <a:cubicBezTo>
                  <a:pt x="536764" y="138203"/>
                  <a:pt x="533158" y="138150"/>
                  <a:pt x="530232" y="136525"/>
                </a:cubicBezTo>
                <a:cubicBezTo>
                  <a:pt x="523561" y="132819"/>
                  <a:pt x="518422" y="126238"/>
                  <a:pt x="511182" y="123825"/>
                </a:cubicBezTo>
                <a:lnTo>
                  <a:pt x="492132" y="117475"/>
                </a:lnTo>
                <a:lnTo>
                  <a:pt x="454032" y="120650"/>
                </a:lnTo>
                <a:cubicBezTo>
                  <a:pt x="416978" y="124019"/>
                  <a:pt x="432995" y="126503"/>
                  <a:pt x="409582" y="120650"/>
                </a:cubicBezTo>
                <a:cubicBezTo>
                  <a:pt x="385933" y="104884"/>
                  <a:pt x="414978" y="125147"/>
                  <a:pt x="390532" y="104775"/>
                </a:cubicBezTo>
                <a:cubicBezTo>
                  <a:pt x="387601" y="102332"/>
                  <a:pt x="384182" y="100542"/>
                  <a:pt x="381007" y="98425"/>
                </a:cubicBezTo>
                <a:cubicBezTo>
                  <a:pt x="378890" y="95250"/>
                  <a:pt x="376364" y="92313"/>
                  <a:pt x="374657" y="88900"/>
                </a:cubicBezTo>
                <a:cubicBezTo>
                  <a:pt x="373160" y="85907"/>
                  <a:pt x="373107" y="82301"/>
                  <a:pt x="371482" y="79375"/>
                </a:cubicBezTo>
                <a:cubicBezTo>
                  <a:pt x="367776" y="72704"/>
                  <a:pt x="363015" y="66675"/>
                  <a:pt x="358782" y="60325"/>
                </a:cubicBezTo>
                <a:cubicBezTo>
                  <a:pt x="356665" y="57150"/>
                  <a:pt x="355130" y="53498"/>
                  <a:pt x="352432" y="50800"/>
                </a:cubicBezTo>
                <a:cubicBezTo>
                  <a:pt x="349257" y="47625"/>
                  <a:pt x="345782" y="44724"/>
                  <a:pt x="342907" y="41275"/>
                </a:cubicBezTo>
                <a:cubicBezTo>
                  <a:pt x="340464" y="38344"/>
                  <a:pt x="339429" y="34263"/>
                  <a:pt x="336557" y="31750"/>
                </a:cubicBezTo>
                <a:cubicBezTo>
                  <a:pt x="302367" y="1834"/>
                  <a:pt x="330165" y="28199"/>
                  <a:pt x="307982" y="15875"/>
                </a:cubicBezTo>
                <a:cubicBezTo>
                  <a:pt x="275230" y="-2321"/>
                  <a:pt x="300960" y="7184"/>
                  <a:pt x="279407" y="0"/>
                </a:cubicBezTo>
                <a:cubicBezTo>
                  <a:pt x="276232" y="1058"/>
                  <a:pt x="272249" y="808"/>
                  <a:pt x="269882" y="3175"/>
                </a:cubicBezTo>
                <a:cubicBezTo>
                  <a:pt x="267515" y="5542"/>
                  <a:pt x="267588" y="9471"/>
                  <a:pt x="266707" y="12700"/>
                </a:cubicBezTo>
                <a:cubicBezTo>
                  <a:pt x="264411" y="21120"/>
                  <a:pt x="263117" y="29821"/>
                  <a:pt x="260357" y="38100"/>
                </a:cubicBezTo>
                <a:cubicBezTo>
                  <a:pt x="259299" y="41275"/>
                  <a:pt x="258679" y="44632"/>
                  <a:pt x="257182" y="47625"/>
                </a:cubicBezTo>
                <a:cubicBezTo>
                  <a:pt x="255475" y="51038"/>
                  <a:pt x="252539" y="53737"/>
                  <a:pt x="250832" y="57150"/>
                </a:cubicBezTo>
                <a:cubicBezTo>
                  <a:pt x="249335" y="60143"/>
                  <a:pt x="249282" y="63749"/>
                  <a:pt x="247657" y="66675"/>
                </a:cubicBezTo>
                <a:cubicBezTo>
                  <a:pt x="243951" y="73346"/>
                  <a:pt x="237370" y="78485"/>
                  <a:pt x="234957" y="85725"/>
                </a:cubicBezTo>
                <a:cubicBezTo>
                  <a:pt x="233899" y="88900"/>
                  <a:pt x="233279" y="92257"/>
                  <a:pt x="231782" y="95250"/>
                </a:cubicBezTo>
                <a:cubicBezTo>
                  <a:pt x="230075" y="98663"/>
                  <a:pt x="226982" y="101288"/>
                  <a:pt x="225432" y="104775"/>
                </a:cubicBezTo>
                <a:cubicBezTo>
                  <a:pt x="222714" y="110892"/>
                  <a:pt x="222795" y="118256"/>
                  <a:pt x="219082" y="123825"/>
                </a:cubicBezTo>
                <a:cubicBezTo>
                  <a:pt x="214849" y="130175"/>
                  <a:pt x="208795" y="135635"/>
                  <a:pt x="206382" y="142875"/>
                </a:cubicBezTo>
                <a:cubicBezTo>
                  <a:pt x="203800" y="150622"/>
                  <a:pt x="203012" y="155770"/>
                  <a:pt x="196857" y="161925"/>
                </a:cubicBezTo>
                <a:cubicBezTo>
                  <a:pt x="194159" y="164623"/>
                  <a:pt x="190263" y="165832"/>
                  <a:pt x="187332" y="168275"/>
                </a:cubicBezTo>
                <a:cubicBezTo>
                  <a:pt x="171477" y="181488"/>
                  <a:pt x="185021" y="175395"/>
                  <a:pt x="168282" y="180975"/>
                </a:cubicBezTo>
                <a:cubicBezTo>
                  <a:pt x="152407" y="175683"/>
                  <a:pt x="152407" y="171450"/>
                  <a:pt x="139707" y="177800"/>
                </a:cubicBezTo>
                <a:cubicBezTo>
                  <a:pt x="136294" y="179507"/>
                  <a:pt x="133357" y="182033"/>
                  <a:pt x="130182" y="184150"/>
                </a:cubicBezTo>
                <a:cubicBezTo>
                  <a:pt x="128065" y="187325"/>
                  <a:pt x="126530" y="190977"/>
                  <a:pt x="123832" y="193675"/>
                </a:cubicBezTo>
                <a:cubicBezTo>
                  <a:pt x="121134" y="196373"/>
                  <a:pt x="116820" y="197153"/>
                  <a:pt x="114307" y="200025"/>
                </a:cubicBezTo>
                <a:cubicBezTo>
                  <a:pt x="109281" y="205768"/>
                  <a:pt x="101607" y="219075"/>
                  <a:pt x="101607" y="219075"/>
                </a:cubicBezTo>
                <a:cubicBezTo>
                  <a:pt x="102665" y="225425"/>
                  <a:pt x="103385" y="231841"/>
                  <a:pt x="104782" y="238125"/>
                </a:cubicBezTo>
                <a:cubicBezTo>
                  <a:pt x="105508" y="241392"/>
                  <a:pt x="107957" y="244303"/>
                  <a:pt x="107957" y="247650"/>
                </a:cubicBezTo>
                <a:cubicBezTo>
                  <a:pt x="107957" y="267676"/>
                  <a:pt x="104338" y="274381"/>
                  <a:pt x="98432" y="292100"/>
                </a:cubicBezTo>
                <a:cubicBezTo>
                  <a:pt x="97374" y="295275"/>
                  <a:pt x="97624" y="299258"/>
                  <a:pt x="95257" y="301625"/>
                </a:cubicBezTo>
                <a:cubicBezTo>
                  <a:pt x="92082" y="304800"/>
                  <a:pt x="88489" y="307606"/>
                  <a:pt x="85732" y="311150"/>
                </a:cubicBezTo>
                <a:cubicBezTo>
                  <a:pt x="65786" y="336794"/>
                  <a:pt x="81946" y="324257"/>
                  <a:pt x="63507" y="336550"/>
                </a:cubicBezTo>
                <a:cubicBezTo>
                  <a:pt x="48690" y="358775"/>
                  <a:pt x="57157" y="351367"/>
                  <a:pt x="41282" y="361950"/>
                </a:cubicBezTo>
                <a:cubicBezTo>
                  <a:pt x="36406" y="369264"/>
                  <a:pt x="35631" y="374650"/>
                  <a:pt x="25407" y="374650"/>
                </a:cubicBezTo>
                <a:cubicBezTo>
                  <a:pt x="22060" y="374650"/>
                  <a:pt x="19057" y="372533"/>
                  <a:pt x="15882" y="371475"/>
                </a:cubicBezTo>
                <a:cubicBezTo>
                  <a:pt x="3679" y="389780"/>
                  <a:pt x="14244" y="372122"/>
                  <a:pt x="6357" y="390525"/>
                </a:cubicBezTo>
                <a:cubicBezTo>
                  <a:pt x="-466" y="406446"/>
                  <a:pt x="7" y="397983"/>
                  <a:pt x="7" y="41275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58" name="Google Shape;1758;p76"/>
          <p:cNvSpPr/>
          <p:nvPr/>
        </p:nvSpPr>
        <p:spPr>
          <a:xfrm rot="380412">
            <a:off x="10097060" y="5735514"/>
            <a:ext cx="363324" cy="334229"/>
          </a:xfrm>
          <a:custGeom>
            <a:avLst/>
            <a:gdLst/>
            <a:ahLst/>
            <a:cxnLst/>
            <a:rect l="l" t="t" r="r" b="b"/>
            <a:pathLst>
              <a:path w="517709" h="476250" extrusionOk="0">
                <a:moveTo>
                  <a:pt x="88900" y="0"/>
                </a:moveTo>
                <a:cubicBezTo>
                  <a:pt x="110171" y="21271"/>
                  <a:pt x="98548" y="11724"/>
                  <a:pt x="123825" y="28575"/>
                </a:cubicBezTo>
                <a:lnTo>
                  <a:pt x="133350" y="34925"/>
                </a:lnTo>
                <a:cubicBezTo>
                  <a:pt x="137583" y="41275"/>
                  <a:pt x="139700" y="49742"/>
                  <a:pt x="146050" y="53975"/>
                </a:cubicBezTo>
                <a:cubicBezTo>
                  <a:pt x="152400" y="58208"/>
                  <a:pt x="157860" y="64262"/>
                  <a:pt x="165100" y="66675"/>
                </a:cubicBezTo>
                <a:cubicBezTo>
                  <a:pt x="168275" y="67733"/>
                  <a:pt x="171632" y="68353"/>
                  <a:pt x="174625" y="69850"/>
                </a:cubicBezTo>
                <a:cubicBezTo>
                  <a:pt x="178038" y="71557"/>
                  <a:pt x="180663" y="74650"/>
                  <a:pt x="184150" y="76200"/>
                </a:cubicBezTo>
                <a:cubicBezTo>
                  <a:pt x="218155" y="91313"/>
                  <a:pt x="191169" y="74529"/>
                  <a:pt x="212725" y="88900"/>
                </a:cubicBezTo>
                <a:lnTo>
                  <a:pt x="225425" y="107950"/>
                </a:lnTo>
                <a:cubicBezTo>
                  <a:pt x="227542" y="111125"/>
                  <a:pt x="230568" y="113855"/>
                  <a:pt x="231775" y="117475"/>
                </a:cubicBezTo>
                <a:cubicBezTo>
                  <a:pt x="232833" y="120650"/>
                  <a:pt x="233453" y="124007"/>
                  <a:pt x="234950" y="127000"/>
                </a:cubicBezTo>
                <a:cubicBezTo>
                  <a:pt x="236657" y="130413"/>
                  <a:pt x="238064" y="134503"/>
                  <a:pt x="241300" y="136525"/>
                </a:cubicBezTo>
                <a:cubicBezTo>
                  <a:pt x="247654" y="140496"/>
                  <a:pt x="264832" y="143702"/>
                  <a:pt x="273050" y="146050"/>
                </a:cubicBezTo>
                <a:cubicBezTo>
                  <a:pt x="284552" y="149336"/>
                  <a:pt x="281664" y="148618"/>
                  <a:pt x="292100" y="155575"/>
                </a:cubicBezTo>
                <a:cubicBezTo>
                  <a:pt x="294217" y="158750"/>
                  <a:pt x="295752" y="162402"/>
                  <a:pt x="298450" y="165100"/>
                </a:cubicBezTo>
                <a:cubicBezTo>
                  <a:pt x="301148" y="167798"/>
                  <a:pt x="305591" y="168470"/>
                  <a:pt x="307975" y="171450"/>
                </a:cubicBezTo>
                <a:cubicBezTo>
                  <a:pt x="310066" y="174063"/>
                  <a:pt x="308783" y="178608"/>
                  <a:pt x="311150" y="180975"/>
                </a:cubicBezTo>
                <a:cubicBezTo>
                  <a:pt x="316546" y="186371"/>
                  <a:pt x="323850" y="189442"/>
                  <a:pt x="330200" y="193675"/>
                </a:cubicBezTo>
                <a:lnTo>
                  <a:pt x="339725" y="200025"/>
                </a:lnTo>
                <a:cubicBezTo>
                  <a:pt x="342900" y="202142"/>
                  <a:pt x="345630" y="205168"/>
                  <a:pt x="349250" y="206375"/>
                </a:cubicBezTo>
                <a:lnTo>
                  <a:pt x="368300" y="212725"/>
                </a:lnTo>
                <a:cubicBezTo>
                  <a:pt x="371475" y="213783"/>
                  <a:pt x="374578" y="215088"/>
                  <a:pt x="377825" y="215900"/>
                </a:cubicBezTo>
                <a:cubicBezTo>
                  <a:pt x="389242" y="218754"/>
                  <a:pt x="394308" y="220235"/>
                  <a:pt x="406400" y="222250"/>
                </a:cubicBezTo>
                <a:cubicBezTo>
                  <a:pt x="413782" y="223480"/>
                  <a:pt x="421217" y="224367"/>
                  <a:pt x="428625" y="225425"/>
                </a:cubicBezTo>
                <a:cubicBezTo>
                  <a:pt x="431800" y="226483"/>
                  <a:pt x="435783" y="226233"/>
                  <a:pt x="438150" y="228600"/>
                </a:cubicBezTo>
                <a:cubicBezTo>
                  <a:pt x="442854" y="233304"/>
                  <a:pt x="441913" y="242946"/>
                  <a:pt x="438150" y="247650"/>
                </a:cubicBezTo>
                <a:cubicBezTo>
                  <a:pt x="435766" y="250630"/>
                  <a:pt x="431800" y="251883"/>
                  <a:pt x="428625" y="254000"/>
                </a:cubicBezTo>
                <a:cubicBezTo>
                  <a:pt x="414069" y="275835"/>
                  <a:pt x="418338" y="265810"/>
                  <a:pt x="412750" y="282575"/>
                </a:cubicBezTo>
                <a:cubicBezTo>
                  <a:pt x="413767" y="286644"/>
                  <a:pt x="416823" y="300245"/>
                  <a:pt x="419100" y="304800"/>
                </a:cubicBezTo>
                <a:cubicBezTo>
                  <a:pt x="420807" y="308213"/>
                  <a:pt x="422470" y="311941"/>
                  <a:pt x="425450" y="314325"/>
                </a:cubicBezTo>
                <a:cubicBezTo>
                  <a:pt x="428063" y="316416"/>
                  <a:pt x="431757" y="316581"/>
                  <a:pt x="434975" y="317500"/>
                </a:cubicBezTo>
                <a:cubicBezTo>
                  <a:pt x="453878" y="322901"/>
                  <a:pt x="445168" y="319353"/>
                  <a:pt x="469900" y="323850"/>
                </a:cubicBezTo>
                <a:cubicBezTo>
                  <a:pt x="473097" y="324431"/>
                  <a:pt x="488239" y="328257"/>
                  <a:pt x="492125" y="330200"/>
                </a:cubicBezTo>
                <a:cubicBezTo>
                  <a:pt x="516744" y="342510"/>
                  <a:pt x="487234" y="331745"/>
                  <a:pt x="511175" y="339725"/>
                </a:cubicBezTo>
                <a:cubicBezTo>
                  <a:pt x="513292" y="342900"/>
                  <a:pt x="517052" y="345464"/>
                  <a:pt x="517525" y="349250"/>
                </a:cubicBezTo>
                <a:cubicBezTo>
                  <a:pt x="518194" y="354605"/>
                  <a:pt x="517027" y="360440"/>
                  <a:pt x="514350" y="365125"/>
                </a:cubicBezTo>
                <a:cubicBezTo>
                  <a:pt x="511454" y="370194"/>
                  <a:pt x="500189" y="373020"/>
                  <a:pt x="495300" y="374650"/>
                </a:cubicBezTo>
                <a:cubicBezTo>
                  <a:pt x="492125" y="377825"/>
                  <a:pt x="488266" y="380439"/>
                  <a:pt x="485775" y="384175"/>
                </a:cubicBezTo>
                <a:cubicBezTo>
                  <a:pt x="483919" y="386960"/>
                  <a:pt x="484691" y="391087"/>
                  <a:pt x="482600" y="393700"/>
                </a:cubicBezTo>
                <a:cubicBezTo>
                  <a:pt x="477111" y="400561"/>
                  <a:pt x="459846" y="404460"/>
                  <a:pt x="454025" y="406400"/>
                </a:cubicBezTo>
                <a:cubicBezTo>
                  <a:pt x="450850" y="407458"/>
                  <a:pt x="447801" y="409025"/>
                  <a:pt x="444500" y="409575"/>
                </a:cubicBezTo>
                <a:cubicBezTo>
                  <a:pt x="422149" y="413300"/>
                  <a:pt x="431557" y="410714"/>
                  <a:pt x="415925" y="415925"/>
                </a:cubicBezTo>
                <a:cubicBezTo>
                  <a:pt x="419100" y="418042"/>
                  <a:pt x="422037" y="420568"/>
                  <a:pt x="425450" y="422275"/>
                </a:cubicBezTo>
                <a:cubicBezTo>
                  <a:pt x="428443" y="423772"/>
                  <a:pt x="432362" y="423359"/>
                  <a:pt x="434975" y="425450"/>
                </a:cubicBezTo>
                <a:cubicBezTo>
                  <a:pt x="437955" y="427834"/>
                  <a:pt x="439208" y="431800"/>
                  <a:pt x="441325" y="434975"/>
                </a:cubicBezTo>
                <a:lnTo>
                  <a:pt x="434975" y="454025"/>
                </a:lnTo>
                <a:cubicBezTo>
                  <a:pt x="431646" y="464011"/>
                  <a:pt x="432468" y="466280"/>
                  <a:pt x="422275" y="473075"/>
                </a:cubicBezTo>
                <a:cubicBezTo>
                  <a:pt x="419490" y="474931"/>
                  <a:pt x="415925" y="475192"/>
                  <a:pt x="412750" y="476250"/>
                </a:cubicBezTo>
                <a:lnTo>
                  <a:pt x="374650" y="463550"/>
                </a:lnTo>
                <a:cubicBezTo>
                  <a:pt x="371475" y="462492"/>
                  <a:pt x="367910" y="462231"/>
                  <a:pt x="365125" y="460375"/>
                </a:cubicBezTo>
                <a:lnTo>
                  <a:pt x="355600" y="454025"/>
                </a:lnTo>
                <a:cubicBezTo>
                  <a:pt x="353483" y="450850"/>
                  <a:pt x="349953" y="448251"/>
                  <a:pt x="349250" y="444500"/>
                </a:cubicBezTo>
                <a:cubicBezTo>
                  <a:pt x="346707" y="430937"/>
                  <a:pt x="347687" y="416929"/>
                  <a:pt x="346075" y="403225"/>
                </a:cubicBezTo>
                <a:cubicBezTo>
                  <a:pt x="345565" y="398891"/>
                  <a:pt x="343958" y="394758"/>
                  <a:pt x="342900" y="390525"/>
                </a:cubicBezTo>
                <a:cubicBezTo>
                  <a:pt x="343958" y="384175"/>
                  <a:pt x="344678" y="377759"/>
                  <a:pt x="346075" y="371475"/>
                </a:cubicBezTo>
                <a:cubicBezTo>
                  <a:pt x="346801" y="368208"/>
                  <a:pt x="346883" y="364317"/>
                  <a:pt x="349250" y="361950"/>
                </a:cubicBezTo>
                <a:cubicBezTo>
                  <a:pt x="354646" y="356554"/>
                  <a:pt x="368300" y="349250"/>
                  <a:pt x="368300" y="349250"/>
                </a:cubicBezTo>
                <a:cubicBezTo>
                  <a:pt x="372842" y="335624"/>
                  <a:pt x="372679" y="341365"/>
                  <a:pt x="368300" y="323850"/>
                </a:cubicBezTo>
                <a:cubicBezTo>
                  <a:pt x="367488" y="320603"/>
                  <a:pt x="367216" y="316938"/>
                  <a:pt x="365125" y="314325"/>
                </a:cubicBezTo>
                <a:cubicBezTo>
                  <a:pt x="362741" y="311345"/>
                  <a:pt x="358775" y="310092"/>
                  <a:pt x="355600" y="307975"/>
                </a:cubicBezTo>
                <a:cubicBezTo>
                  <a:pt x="352136" y="302780"/>
                  <a:pt x="347422" y="293062"/>
                  <a:pt x="339725" y="292100"/>
                </a:cubicBezTo>
                <a:cubicBezTo>
                  <a:pt x="334370" y="291431"/>
                  <a:pt x="329142" y="294217"/>
                  <a:pt x="323850" y="295275"/>
                </a:cubicBezTo>
                <a:cubicBezTo>
                  <a:pt x="323658" y="296234"/>
                  <a:pt x="318880" y="321436"/>
                  <a:pt x="317500" y="323850"/>
                </a:cubicBezTo>
                <a:cubicBezTo>
                  <a:pt x="314691" y="328765"/>
                  <a:pt x="303710" y="337095"/>
                  <a:pt x="298450" y="339725"/>
                </a:cubicBezTo>
                <a:cubicBezTo>
                  <a:pt x="295457" y="341222"/>
                  <a:pt x="291851" y="341275"/>
                  <a:pt x="288925" y="342900"/>
                </a:cubicBezTo>
                <a:cubicBezTo>
                  <a:pt x="256173" y="361096"/>
                  <a:pt x="281903" y="351591"/>
                  <a:pt x="260350" y="358775"/>
                </a:cubicBezTo>
                <a:cubicBezTo>
                  <a:pt x="257175" y="356658"/>
                  <a:pt x="254238" y="354132"/>
                  <a:pt x="250825" y="352425"/>
                </a:cubicBezTo>
                <a:cubicBezTo>
                  <a:pt x="239383" y="346704"/>
                  <a:pt x="218656" y="346986"/>
                  <a:pt x="209550" y="346075"/>
                </a:cubicBezTo>
                <a:cubicBezTo>
                  <a:pt x="206375" y="345017"/>
                  <a:pt x="202392" y="345267"/>
                  <a:pt x="200025" y="342900"/>
                </a:cubicBezTo>
                <a:cubicBezTo>
                  <a:pt x="197658" y="340533"/>
                  <a:pt x="196850" y="336722"/>
                  <a:pt x="196850" y="333375"/>
                </a:cubicBezTo>
                <a:cubicBezTo>
                  <a:pt x="196850" y="326802"/>
                  <a:pt x="203164" y="319141"/>
                  <a:pt x="206375" y="314325"/>
                </a:cubicBezTo>
                <a:cubicBezTo>
                  <a:pt x="208584" y="301072"/>
                  <a:pt x="213014" y="286328"/>
                  <a:pt x="206375" y="273050"/>
                </a:cubicBezTo>
                <a:cubicBezTo>
                  <a:pt x="202531" y="265361"/>
                  <a:pt x="191401" y="262767"/>
                  <a:pt x="184150" y="260350"/>
                </a:cubicBezTo>
                <a:cubicBezTo>
                  <a:pt x="170392" y="261408"/>
                  <a:pt x="156567" y="261813"/>
                  <a:pt x="142875" y="263525"/>
                </a:cubicBezTo>
                <a:cubicBezTo>
                  <a:pt x="121619" y="266182"/>
                  <a:pt x="146495" y="269986"/>
                  <a:pt x="120650" y="263525"/>
                </a:cubicBezTo>
                <a:cubicBezTo>
                  <a:pt x="89683" y="242880"/>
                  <a:pt x="137044" y="275980"/>
                  <a:pt x="101600" y="244475"/>
                </a:cubicBezTo>
                <a:cubicBezTo>
                  <a:pt x="95896" y="239405"/>
                  <a:pt x="88900" y="236008"/>
                  <a:pt x="82550" y="231775"/>
                </a:cubicBezTo>
                <a:cubicBezTo>
                  <a:pt x="79375" y="229658"/>
                  <a:pt x="76727" y="226350"/>
                  <a:pt x="73025" y="225425"/>
                </a:cubicBezTo>
                <a:lnTo>
                  <a:pt x="60325" y="222250"/>
                </a:lnTo>
                <a:cubicBezTo>
                  <a:pt x="43392" y="227894"/>
                  <a:pt x="53975" y="220839"/>
                  <a:pt x="53975" y="234950"/>
                </a:cubicBezTo>
                <a:cubicBezTo>
                  <a:pt x="53975" y="239314"/>
                  <a:pt x="51858" y="243417"/>
                  <a:pt x="50800" y="247650"/>
                </a:cubicBezTo>
                <a:cubicBezTo>
                  <a:pt x="44450" y="246592"/>
                  <a:pt x="37692" y="246951"/>
                  <a:pt x="31750" y="244475"/>
                </a:cubicBezTo>
                <a:cubicBezTo>
                  <a:pt x="24705" y="241540"/>
                  <a:pt x="12700" y="231775"/>
                  <a:pt x="12700" y="231775"/>
                </a:cubicBezTo>
                <a:cubicBezTo>
                  <a:pt x="10583" y="228600"/>
                  <a:pt x="7900" y="225737"/>
                  <a:pt x="6350" y="222250"/>
                </a:cubicBezTo>
                <a:cubicBezTo>
                  <a:pt x="3632" y="216133"/>
                  <a:pt x="0" y="203200"/>
                  <a:pt x="0" y="203200"/>
                </a:cubicBezTo>
                <a:cubicBezTo>
                  <a:pt x="1058" y="192617"/>
                  <a:pt x="1558" y="181962"/>
                  <a:pt x="3175" y="171450"/>
                </a:cubicBezTo>
                <a:cubicBezTo>
                  <a:pt x="3684" y="168142"/>
                  <a:pt x="3983" y="164292"/>
                  <a:pt x="6350" y="161925"/>
                </a:cubicBezTo>
                <a:cubicBezTo>
                  <a:pt x="8717" y="159558"/>
                  <a:pt x="12700" y="159808"/>
                  <a:pt x="15875" y="158750"/>
                </a:cubicBezTo>
                <a:cubicBezTo>
                  <a:pt x="19944" y="159767"/>
                  <a:pt x="33545" y="162823"/>
                  <a:pt x="38100" y="165100"/>
                </a:cubicBezTo>
                <a:cubicBezTo>
                  <a:pt x="41513" y="166807"/>
                  <a:pt x="44450" y="169333"/>
                  <a:pt x="47625" y="171450"/>
                </a:cubicBezTo>
                <a:cubicBezTo>
                  <a:pt x="50800" y="170392"/>
                  <a:pt x="56231" y="171493"/>
                  <a:pt x="57150" y="168275"/>
                </a:cubicBezTo>
                <a:cubicBezTo>
                  <a:pt x="61437" y="153271"/>
                  <a:pt x="52751" y="149952"/>
                  <a:pt x="47625" y="139700"/>
                </a:cubicBezTo>
                <a:cubicBezTo>
                  <a:pt x="46128" y="136707"/>
                  <a:pt x="45947" y="133168"/>
                  <a:pt x="44450" y="130175"/>
                </a:cubicBezTo>
                <a:cubicBezTo>
                  <a:pt x="42440" y="126155"/>
                  <a:pt x="30301" y="109963"/>
                  <a:pt x="28575" y="107950"/>
                </a:cubicBezTo>
                <a:cubicBezTo>
                  <a:pt x="25653" y="104541"/>
                  <a:pt x="21807" y="101969"/>
                  <a:pt x="19050" y="98425"/>
                </a:cubicBezTo>
                <a:cubicBezTo>
                  <a:pt x="6313" y="82049"/>
                  <a:pt x="7965" y="84221"/>
                  <a:pt x="3175" y="69850"/>
                </a:cubicBezTo>
                <a:cubicBezTo>
                  <a:pt x="6350" y="66675"/>
                  <a:pt x="8531" y="61993"/>
                  <a:pt x="12700" y="60325"/>
                </a:cubicBezTo>
                <a:cubicBezTo>
                  <a:pt x="19648" y="57546"/>
                  <a:pt x="29018" y="61744"/>
                  <a:pt x="34925" y="57150"/>
                </a:cubicBezTo>
                <a:cubicBezTo>
                  <a:pt x="40209" y="53041"/>
                  <a:pt x="36542" y="42833"/>
                  <a:pt x="41275" y="38100"/>
                </a:cubicBezTo>
                <a:cubicBezTo>
                  <a:pt x="44450" y="34925"/>
                  <a:pt x="46875" y="30756"/>
                  <a:pt x="50800" y="28575"/>
                </a:cubicBezTo>
                <a:cubicBezTo>
                  <a:pt x="56651" y="25324"/>
                  <a:pt x="63500" y="24342"/>
                  <a:pt x="69850" y="22225"/>
                </a:cubicBezTo>
                <a:lnTo>
                  <a:pt x="79375" y="19050"/>
                </a:lnTo>
                <a:cubicBezTo>
                  <a:pt x="75452" y="7280"/>
                  <a:pt x="73207" y="11022"/>
                  <a:pt x="88900" y="0"/>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sp>
        <p:nvSpPr>
          <p:cNvPr id="1759" name="Google Shape;1759;p76"/>
          <p:cNvSpPr/>
          <p:nvPr/>
        </p:nvSpPr>
        <p:spPr>
          <a:xfrm rot="380412">
            <a:off x="8075283" y="3214394"/>
            <a:ext cx="599383" cy="808833"/>
          </a:xfrm>
          <a:custGeom>
            <a:avLst/>
            <a:gdLst/>
            <a:ahLst/>
            <a:cxnLst/>
            <a:rect l="l" t="t" r="r" b="b"/>
            <a:pathLst>
              <a:path w="854075" h="1152525" extrusionOk="0">
                <a:moveTo>
                  <a:pt x="41275" y="3175"/>
                </a:moveTo>
                <a:cubicBezTo>
                  <a:pt x="48154" y="0"/>
                  <a:pt x="51754" y="0"/>
                  <a:pt x="57150" y="0"/>
                </a:cubicBezTo>
                <a:cubicBezTo>
                  <a:pt x="63723" y="0"/>
                  <a:pt x="71384" y="6314"/>
                  <a:pt x="76200" y="9525"/>
                </a:cubicBezTo>
                <a:cubicBezTo>
                  <a:pt x="101600" y="47625"/>
                  <a:pt x="62442" y="-8467"/>
                  <a:pt x="92075" y="25400"/>
                </a:cubicBezTo>
                <a:cubicBezTo>
                  <a:pt x="97101" y="31143"/>
                  <a:pt x="98425" y="40217"/>
                  <a:pt x="104775" y="44450"/>
                </a:cubicBezTo>
                <a:cubicBezTo>
                  <a:pt x="107950" y="46567"/>
                  <a:pt x="111369" y="48357"/>
                  <a:pt x="114300" y="50800"/>
                </a:cubicBezTo>
                <a:cubicBezTo>
                  <a:pt x="122845" y="57921"/>
                  <a:pt x="123215" y="62170"/>
                  <a:pt x="133350" y="66675"/>
                </a:cubicBezTo>
                <a:cubicBezTo>
                  <a:pt x="139467" y="69393"/>
                  <a:pt x="146050" y="70908"/>
                  <a:pt x="152400" y="73025"/>
                </a:cubicBezTo>
                <a:cubicBezTo>
                  <a:pt x="161953" y="76209"/>
                  <a:pt x="166853" y="78280"/>
                  <a:pt x="177800" y="79375"/>
                </a:cubicBezTo>
                <a:cubicBezTo>
                  <a:pt x="193631" y="80958"/>
                  <a:pt x="209550" y="81492"/>
                  <a:pt x="225425" y="82550"/>
                </a:cubicBezTo>
                <a:cubicBezTo>
                  <a:pt x="269182" y="80362"/>
                  <a:pt x="279275" y="76177"/>
                  <a:pt x="314325" y="82550"/>
                </a:cubicBezTo>
                <a:cubicBezTo>
                  <a:pt x="317618" y="83149"/>
                  <a:pt x="320857" y="84228"/>
                  <a:pt x="323850" y="85725"/>
                </a:cubicBezTo>
                <a:cubicBezTo>
                  <a:pt x="327263" y="87432"/>
                  <a:pt x="330200" y="89958"/>
                  <a:pt x="333375" y="92075"/>
                </a:cubicBezTo>
                <a:cubicBezTo>
                  <a:pt x="335492" y="95250"/>
                  <a:pt x="336853" y="99087"/>
                  <a:pt x="339725" y="101600"/>
                </a:cubicBezTo>
                <a:cubicBezTo>
                  <a:pt x="345468" y="106626"/>
                  <a:pt x="358775" y="114300"/>
                  <a:pt x="358775" y="114300"/>
                </a:cubicBezTo>
                <a:cubicBezTo>
                  <a:pt x="360892" y="117475"/>
                  <a:pt x="362682" y="120894"/>
                  <a:pt x="365125" y="123825"/>
                </a:cubicBezTo>
                <a:cubicBezTo>
                  <a:pt x="373902" y="134358"/>
                  <a:pt x="375088" y="131051"/>
                  <a:pt x="381000" y="142875"/>
                </a:cubicBezTo>
                <a:cubicBezTo>
                  <a:pt x="385278" y="151431"/>
                  <a:pt x="382437" y="154848"/>
                  <a:pt x="390525" y="161925"/>
                </a:cubicBezTo>
                <a:cubicBezTo>
                  <a:pt x="405675" y="175182"/>
                  <a:pt x="410640" y="174980"/>
                  <a:pt x="428625" y="180975"/>
                </a:cubicBezTo>
                <a:cubicBezTo>
                  <a:pt x="431800" y="182033"/>
                  <a:pt x="434829" y="183735"/>
                  <a:pt x="438150" y="184150"/>
                </a:cubicBezTo>
                <a:lnTo>
                  <a:pt x="463550" y="187325"/>
                </a:lnTo>
                <a:cubicBezTo>
                  <a:pt x="527383" y="183779"/>
                  <a:pt x="502600" y="190183"/>
                  <a:pt x="539750" y="177800"/>
                </a:cubicBezTo>
                <a:lnTo>
                  <a:pt x="558800" y="171450"/>
                </a:lnTo>
                <a:lnTo>
                  <a:pt x="568325" y="168275"/>
                </a:lnTo>
                <a:cubicBezTo>
                  <a:pt x="569383" y="165100"/>
                  <a:pt x="571500" y="162097"/>
                  <a:pt x="571500" y="158750"/>
                </a:cubicBezTo>
                <a:cubicBezTo>
                  <a:pt x="571500" y="155403"/>
                  <a:pt x="565958" y="151592"/>
                  <a:pt x="568325" y="149225"/>
                </a:cubicBezTo>
                <a:cubicBezTo>
                  <a:pt x="573058" y="144492"/>
                  <a:pt x="587375" y="142875"/>
                  <a:pt x="587375" y="142875"/>
                </a:cubicBezTo>
                <a:cubicBezTo>
                  <a:pt x="590550" y="143933"/>
                  <a:pt x="594533" y="143683"/>
                  <a:pt x="596900" y="146050"/>
                </a:cubicBezTo>
                <a:cubicBezTo>
                  <a:pt x="607856" y="157006"/>
                  <a:pt x="590722" y="155286"/>
                  <a:pt x="606425" y="165100"/>
                </a:cubicBezTo>
                <a:cubicBezTo>
                  <a:pt x="612101" y="168648"/>
                  <a:pt x="619906" y="167737"/>
                  <a:pt x="625475" y="171450"/>
                </a:cubicBezTo>
                <a:cubicBezTo>
                  <a:pt x="628650" y="173567"/>
                  <a:pt x="631513" y="176250"/>
                  <a:pt x="635000" y="177800"/>
                </a:cubicBezTo>
                <a:cubicBezTo>
                  <a:pt x="641117" y="180518"/>
                  <a:pt x="648481" y="180437"/>
                  <a:pt x="654050" y="184150"/>
                </a:cubicBezTo>
                <a:cubicBezTo>
                  <a:pt x="657225" y="186267"/>
                  <a:pt x="660088" y="188950"/>
                  <a:pt x="663575" y="190500"/>
                </a:cubicBezTo>
                <a:cubicBezTo>
                  <a:pt x="669692" y="193218"/>
                  <a:pt x="682625" y="196850"/>
                  <a:pt x="682625" y="196850"/>
                </a:cubicBezTo>
                <a:cubicBezTo>
                  <a:pt x="694267" y="195792"/>
                  <a:pt x="705860" y="193675"/>
                  <a:pt x="717550" y="193675"/>
                </a:cubicBezTo>
                <a:cubicBezTo>
                  <a:pt x="733370" y="193675"/>
                  <a:pt x="750060" y="200177"/>
                  <a:pt x="765175" y="203200"/>
                </a:cubicBezTo>
                <a:cubicBezTo>
                  <a:pt x="773695" y="204904"/>
                  <a:pt x="793194" y="208121"/>
                  <a:pt x="800100" y="212725"/>
                </a:cubicBezTo>
                <a:lnTo>
                  <a:pt x="809625" y="219075"/>
                </a:lnTo>
                <a:cubicBezTo>
                  <a:pt x="817605" y="243016"/>
                  <a:pt x="806840" y="213506"/>
                  <a:pt x="819150" y="238125"/>
                </a:cubicBezTo>
                <a:cubicBezTo>
                  <a:pt x="820647" y="241118"/>
                  <a:pt x="820700" y="244724"/>
                  <a:pt x="822325" y="247650"/>
                </a:cubicBezTo>
                <a:cubicBezTo>
                  <a:pt x="826031" y="254321"/>
                  <a:pt x="830792" y="260350"/>
                  <a:pt x="835025" y="266700"/>
                </a:cubicBezTo>
                <a:lnTo>
                  <a:pt x="841375" y="276225"/>
                </a:lnTo>
                <a:cubicBezTo>
                  <a:pt x="840317" y="293158"/>
                  <a:pt x="839976" y="310152"/>
                  <a:pt x="838200" y="327025"/>
                </a:cubicBezTo>
                <a:cubicBezTo>
                  <a:pt x="837850" y="330353"/>
                  <a:pt x="835025" y="333203"/>
                  <a:pt x="835025" y="336550"/>
                </a:cubicBezTo>
                <a:cubicBezTo>
                  <a:pt x="835025" y="339791"/>
                  <a:pt x="840343" y="367002"/>
                  <a:pt x="841375" y="371475"/>
                </a:cubicBezTo>
                <a:cubicBezTo>
                  <a:pt x="844319" y="384231"/>
                  <a:pt x="847725" y="396875"/>
                  <a:pt x="850900" y="409575"/>
                </a:cubicBezTo>
                <a:lnTo>
                  <a:pt x="854075" y="422275"/>
                </a:lnTo>
                <a:cubicBezTo>
                  <a:pt x="853017" y="427567"/>
                  <a:pt x="853893" y="433660"/>
                  <a:pt x="850900" y="438150"/>
                </a:cubicBezTo>
                <a:cubicBezTo>
                  <a:pt x="849044" y="440935"/>
                  <a:pt x="844368" y="439828"/>
                  <a:pt x="841375" y="441325"/>
                </a:cubicBezTo>
                <a:cubicBezTo>
                  <a:pt x="837962" y="443032"/>
                  <a:pt x="835263" y="445968"/>
                  <a:pt x="831850" y="447675"/>
                </a:cubicBezTo>
                <a:cubicBezTo>
                  <a:pt x="828857" y="449172"/>
                  <a:pt x="825318" y="449353"/>
                  <a:pt x="822325" y="450850"/>
                </a:cubicBezTo>
                <a:cubicBezTo>
                  <a:pt x="818912" y="452557"/>
                  <a:pt x="816287" y="455650"/>
                  <a:pt x="812800" y="457200"/>
                </a:cubicBezTo>
                <a:cubicBezTo>
                  <a:pt x="806683" y="459918"/>
                  <a:pt x="799319" y="459837"/>
                  <a:pt x="793750" y="463550"/>
                </a:cubicBezTo>
                <a:cubicBezTo>
                  <a:pt x="781440" y="471756"/>
                  <a:pt x="787845" y="468693"/>
                  <a:pt x="774700" y="473075"/>
                </a:cubicBezTo>
                <a:cubicBezTo>
                  <a:pt x="771525" y="470958"/>
                  <a:pt x="767559" y="469705"/>
                  <a:pt x="765175" y="466725"/>
                </a:cubicBezTo>
                <a:cubicBezTo>
                  <a:pt x="754950" y="453943"/>
                  <a:pt x="770519" y="459570"/>
                  <a:pt x="755650" y="447675"/>
                </a:cubicBezTo>
                <a:cubicBezTo>
                  <a:pt x="753037" y="445584"/>
                  <a:pt x="749300" y="445558"/>
                  <a:pt x="746125" y="444500"/>
                </a:cubicBezTo>
                <a:cubicBezTo>
                  <a:pt x="726089" y="424464"/>
                  <a:pt x="745332" y="439605"/>
                  <a:pt x="698500" y="431800"/>
                </a:cubicBezTo>
                <a:cubicBezTo>
                  <a:pt x="691898" y="430700"/>
                  <a:pt x="679450" y="425450"/>
                  <a:pt x="679450" y="425450"/>
                </a:cubicBezTo>
                <a:cubicBezTo>
                  <a:pt x="660256" y="430248"/>
                  <a:pt x="668130" y="424485"/>
                  <a:pt x="660400" y="447675"/>
                </a:cubicBezTo>
                <a:lnTo>
                  <a:pt x="657225" y="457200"/>
                </a:lnTo>
                <a:cubicBezTo>
                  <a:pt x="658283" y="460375"/>
                  <a:pt x="658257" y="464154"/>
                  <a:pt x="660400" y="466725"/>
                </a:cubicBezTo>
                <a:cubicBezTo>
                  <a:pt x="663788" y="470790"/>
                  <a:pt x="669082" y="472806"/>
                  <a:pt x="673100" y="476250"/>
                </a:cubicBezTo>
                <a:cubicBezTo>
                  <a:pt x="676509" y="479172"/>
                  <a:pt x="679450" y="482600"/>
                  <a:pt x="682625" y="485775"/>
                </a:cubicBezTo>
                <a:cubicBezTo>
                  <a:pt x="683683" y="488950"/>
                  <a:pt x="686103" y="491967"/>
                  <a:pt x="685800" y="495300"/>
                </a:cubicBezTo>
                <a:cubicBezTo>
                  <a:pt x="685010" y="503991"/>
                  <a:pt x="682210" y="512421"/>
                  <a:pt x="679450" y="520700"/>
                </a:cubicBezTo>
                <a:lnTo>
                  <a:pt x="669925" y="549275"/>
                </a:lnTo>
                <a:lnTo>
                  <a:pt x="666750" y="558800"/>
                </a:lnTo>
                <a:cubicBezTo>
                  <a:pt x="665692" y="561975"/>
                  <a:pt x="665431" y="565540"/>
                  <a:pt x="663575" y="568325"/>
                </a:cubicBezTo>
                <a:cubicBezTo>
                  <a:pt x="659342" y="574675"/>
                  <a:pt x="653288" y="580135"/>
                  <a:pt x="650875" y="587375"/>
                </a:cubicBezTo>
                <a:lnTo>
                  <a:pt x="644525" y="606425"/>
                </a:lnTo>
                <a:lnTo>
                  <a:pt x="654050" y="635000"/>
                </a:lnTo>
                <a:cubicBezTo>
                  <a:pt x="655108" y="638175"/>
                  <a:pt x="656413" y="641278"/>
                  <a:pt x="657225" y="644525"/>
                </a:cubicBezTo>
                <a:cubicBezTo>
                  <a:pt x="657972" y="647514"/>
                  <a:pt x="661505" y="663023"/>
                  <a:pt x="663575" y="666750"/>
                </a:cubicBezTo>
                <a:cubicBezTo>
                  <a:pt x="667281" y="673421"/>
                  <a:pt x="672042" y="679450"/>
                  <a:pt x="676275" y="685800"/>
                </a:cubicBezTo>
                <a:lnTo>
                  <a:pt x="682625" y="695325"/>
                </a:lnTo>
                <a:cubicBezTo>
                  <a:pt x="684742" y="698500"/>
                  <a:pt x="686277" y="702152"/>
                  <a:pt x="688975" y="704850"/>
                </a:cubicBezTo>
                <a:cubicBezTo>
                  <a:pt x="697193" y="713068"/>
                  <a:pt x="707402" y="722032"/>
                  <a:pt x="711200" y="733425"/>
                </a:cubicBezTo>
                <a:cubicBezTo>
                  <a:pt x="722779" y="768163"/>
                  <a:pt x="704312" y="715546"/>
                  <a:pt x="720725" y="752475"/>
                </a:cubicBezTo>
                <a:cubicBezTo>
                  <a:pt x="723443" y="758592"/>
                  <a:pt x="723362" y="765956"/>
                  <a:pt x="727075" y="771525"/>
                </a:cubicBezTo>
                <a:cubicBezTo>
                  <a:pt x="729192" y="774700"/>
                  <a:pt x="731718" y="777637"/>
                  <a:pt x="733425" y="781050"/>
                </a:cubicBezTo>
                <a:cubicBezTo>
                  <a:pt x="734922" y="784043"/>
                  <a:pt x="734975" y="787649"/>
                  <a:pt x="736600" y="790575"/>
                </a:cubicBezTo>
                <a:cubicBezTo>
                  <a:pt x="740306" y="797246"/>
                  <a:pt x="746887" y="802385"/>
                  <a:pt x="749300" y="809625"/>
                </a:cubicBezTo>
                <a:cubicBezTo>
                  <a:pt x="750358" y="812800"/>
                  <a:pt x="750619" y="816365"/>
                  <a:pt x="752475" y="819150"/>
                </a:cubicBezTo>
                <a:cubicBezTo>
                  <a:pt x="754966" y="822886"/>
                  <a:pt x="759243" y="825131"/>
                  <a:pt x="762000" y="828675"/>
                </a:cubicBezTo>
                <a:cubicBezTo>
                  <a:pt x="766685" y="834699"/>
                  <a:pt x="770467" y="841375"/>
                  <a:pt x="774700" y="847725"/>
                </a:cubicBezTo>
                <a:lnTo>
                  <a:pt x="793750" y="876300"/>
                </a:lnTo>
                <a:lnTo>
                  <a:pt x="800100" y="885825"/>
                </a:lnTo>
                <a:cubicBezTo>
                  <a:pt x="802217" y="889000"/>
                  <a:pt x="805243" y="891730"/>
                  <a:pt x="806450" y="895350"/>
                </a:cubicBezTo>
                <a:lnTo>
                  <a:pt x="815975" y="923925"/>
                </a:lnTo>
                <a:lnTo>
                  <a:pt x="819150" y="933450"/>
                </a:lnTo>
                <a:cubicBezTo>
                  <a:pt x="818992" y="934241"/>
                  <a:pt x="815403" y="955596"/>
                  <a:pt x="812800" y="958850"/>
                </a:cubicBezTo>
                <a:cubicBezTo>
                  <a:pt x="810416" y="961830"/>
                  <a:pt x="806450" y="963083"/>
                  <a:pt x="803275" y="965200"/>
                </a:cubicBezTo>
                <a:cubicBezTo>
                  <a:pt x="788719" y="987035"/>
                  <a:pt x="797815" y="981837"/>
                  <a:pt x="781050" y="987425"/>
                </a:cubicBezTo>
                <a:lnTo>
                  <a:pt x="762000" y="1044575"/>
                </a:lnTo>
                <a:lnTo>
                  <a:pt x="755650" y="1063625"/>
                </a:lnTo>
                <a:lnTo>
                  <a:pt x="752475" y="1073150"/>
                </a:lnTo>
                <a:cubicBezTo>
                  <a:pt x="751417" y="1080558"/>
                  <a:pt x="752079" y="1088427"/>
                  <a:pt x="749300" y="1095375"/>
                </a:cubicBezTo>
                <a:cubicBezTo>
                  <a:pt x="747078" y="1100931"/>
                  <a:pt x="735012" y="1108075"/>
                  <a:pt x="730250" y="1111250"/>
                </a:cubicBezTo>
                <a:cubicBezTo>
                  <a:pt x="726017" y="1117600"/>
                  <a:pt x="719963" y="1123060"/>
                  <a:pt x="717550" y="1130300"/>
                </a:cubicBezTo>
                <a:cubicBezTo>
                  <a:pt x="710142" y="1152525"/>
                  <a:pt x="717550" y="1147233"/>
                  <a:pt x="701675" y="1152525"/>
                </a:cubicBezTo>
                <a:cubicBezTo>
                  <a:pt x="698500" y="1151467"/>
                  <a:pt x="693208" y="1152525"/>
                  <a:pt x="692150" y="1149350"/>
                </a:cubicBezTo>
                <a:cubicBezTo>
                  <a:pt x="683419" y="1123156"/>
                  <a:pt x="704823" y="1142959"/>
                  <a:pt x="692150" y="1123950"/>
                </a:cubicBezTo>
                <a:cubicBezTo>
                  <a:pt x="689659" y="1120214"/>
                  <a:pt x="685500" y="1117874"/>
                  <a:pt x="682625" y="1114425"/>
                </a:cubicBezTo>
                <a:cubicBezTo>
                  <a:pt x="669396" y="1098550"/>
                  <a:pt x="684213" y="1110192"/>
                  <a:pt x="666750" y="1098550"/>
                </a:cubicBezTo>
                <a:cubicBezTo>
                  <a:pt x="656687" y="1083456"/>
                  <a:pt x="664020" y="1090232"/>
                  <a:pt x="641350" y="1082675"/>
                </a:cubicBezTo>
                <a:lnTo>
                  <a:pt x="631825" y="1079500"/>
                </a:lnTo>
                <a:cubicBezTo>
                  <a:pt x="628650" y="1081617"/>
                  <a:pt x="624322" y="1082614"/>
                  <a:pt x="622300" y="1085850"/>
                </a:cubicBezTo>
                <a:cubicBezTo>
                  <a:pt x="603408" y="1116077"/>
                  <a:pt x="627981" y="1096879"/>
                  <a:pt x="606425" y="1111250"/>
                </a:cubicBezTo>
                <a:cubicBezTo>
                  <a:pt x="596900" y="1110192"/>
                  <a:pt x="587337" y="1109430"/>
                  <a:pt x="577850" y="1108075"/>
                </a:cubicBezTo>
                <a:cubicBezTo>
                  <a:pt x="572508" y="1107312"/>
                  <a:pt x="567317" y="1105663"/>
                  <a:pt x="561975" y="1104900"/>
                </a:cubicBezTo>
                <a:cubicBezTo>
                  <a:pt x="552488" y="1103545"/>
                  <a:pt x="542925" y="1102783"/>
                  <a:pt x="533400" y="1101725"/>
                </a:cubicBezTo>
                <a:cubicBezTo>
                  <a:pt x="528729" y="1102192"/>
                  <a:pt x="502172" y="1102493"/>
                  <a:pt x="492125" y="1108075"/>
                </a:cubicBezTo>
                <a:cubicBezTo>
                  <a:pt x="485454" y="1111781"/>
                  <a:pt x="479425" y="1116542"/>
                  <a:pt x="473075" y="1120775"/>
                </a:cubicBezTo>
                <a:cubicBezTo>
                  <a:pt x="469900" y="1122892"/>
                  <a:pt x="466248" y="1124427"/>
                  <a:pt x="463550" y="1127125"/>
                </a:cubicBezTo>
                <a:cubicBezTo>
                  <a:pt x="442133" y="1148542"/>
                  <a:pt x="453019" y="1143335"/>
                  <a:pt x="434975" y="1149350"/>
                </a:cubicBezTo>
                <a:cubicBezTo>
                  <a:pt x="426785" y="1148180"/>
                  <a:pt x="412091" y="1147433"/>
                  <a:pt x="403225" y="1143000"/>
                </a:cubicBezTo>
                <a:cubicBezTo>
                  <a:pt x="399812" y="1141293"/>
                  <a:pt x="396875" y="1138767"/>
                  <a:pt x="393700" y="1136650"/>
                </a:cubicBezTo>
                <a:cubicBezTo>
                  <a:pt x="391583" y="1133475"/>
                  <a:pt x="390048" y="1129823"/>
                  <a:pt x="387350" y="1127125"/>
                </a:cubicBezTo>
                <a:cubicBezTo>
                  <a:pt x="384652" y="1124427"/>
                  <a:pt x="380756" y="1123218"/>
                  <a:pt x="377825" y="1120775"/>
                </a:cubicBezTo>
                <a:cubicBezTo>
                  <a:pt x="370239" y="1114453"/>
                  <a:pt x="358323" y="1100369"/>
                  <a:pt x="355600" y="1092200"/>
                </a:cubicBezTo>
                <a:lnTo>
                  <a:pt x="349250" y="1073150"/>
                </a:lnTo>
                <a:cubicBezTo>
                  <a:pt x="348192" y="1069975"/>
                  <a:pt x="347931" y="1066410"/>
                  <a:pt x="346075" y="1063625"/>
                </a:cubicBezTo>
                <a:cubicBezTo>
                  <a:pt x="343958" y="1060450"/>
                  <a:pt x="341432" y="1057513"/>
                  <a:pt x="339725" y="1054100"/>
                </a:cubicBezTo>
                <a:cubicBezTo>
                  <a:pt x="333935" y="1042520"/>
                  <a:pt x="338866" y="1035536"/>
                  <a:pt x="323850" y="1025525"/>
                </a:cubicBezTo>
                <a:cubicBezTo>
                  <a:pt x="317500" y="1021292"/>
                  <a:pt x="312040" y="1015238"/>
                  <a:pt x="304800" y="1012825"/>
                </a:cubicBezTo>
                <a:lnTo>
                  <a:pt x="276225" y="1003300"/>
                </a:lnTo>
                <a:cubicBezTo>
                  <a:pt x="273050" y="1002242"/>
                  <a:pt x="269947" y="1000937"/>
                  <a:pt x="266700" y="1000125"/>
                </a:cubicBezTo>
                <a:cubicBezTo>
                  <a:pt x="250753" y="996138"/>
                  <a:pt x="258140" y="998330"/>
                  <a:pt x="244475" y="993775"/>
                </a:cubicBezTo>
                <a:cubicBezTo>
                  <a:pt x="234412" y="978681"/>
                  <a:pt x="239332" y="987870"/>
                  <a:pt x="231775" y="965200"/>
                </a:cubicBezTo>
                <a:cubicBezTo>
                  <a:pt x="230717" y="962025"/>
                  <a:pt x="231385" y="957531"/>
                  <a:pt x="228600" y="955675"/>
                </a:cubicBezTo>
                <a:lnTo>
                  <a:pt x="219075" y="949325"/>
                </a:lnTo>
                <a:cubicBezTo>
                  <a:pt x="215893" y="939779"/>
                  <a:pt x="216389" y="938481"/>
                  <a:pt x="209550" y="930275"/>
                </a:cubicBezTo>
                <a:cubicBezTo>
                  <a:pt x="206675" y="926826"/>
                  <a:pt x="202782" y="924294"/>
                  <a:pt x="200025" y="920750"/>
                </a:cubicBezTo>
                <a:cubicBezTo>
                  <a:pt x="195340" y="914726"/>
                  <a:pt x="191558" y="908050"/>
                  <a:pt x="187325" y="901700"/>
                </a:cubicBezTo>
                <a:cubicBezTo>
                  <a:pt x="185208" y="898525"/>
                  <a:pt x="182182" y="895795"/>
                  <a:pt x="180975" y="892175"/>
                </a:cubicBezTo>
                <a:lnTo>
                  <a:pt x="174625" y="873125"/>
                </a:lnTo>
                <a:cubicBezTo>
                  <a:pt x="175683" y="865717"/>
                  <a:pt x="177800" y="858384"/>
                  <a:pt x="177800" y="850900"/>
                </a:cubicBezTo>
                <a:cubicBezTo>
                  <a:pt x="177800" y="844462"/>
                  <a:pt x="175604" y="838213"/>
                  <a:pt x="174625" y="831850"/>
                </a:cubicBezTo>
                <a:cubicBezTo>
                  <a:pt x="173487" y="824453"/>
                  <a:pt x="173133" y="816917"/>
                  <a:pt x="171450" y="809625"/>
                </a:cubicBezTo>
                <a:cubicBezTo>
                  <a:pt x="169945" y="803103"/>
                  <a:pt x="170669" y="794288"/>
                  <a:pt x="165100" y="790575"/>
                </a:cubicBezTo>
                <a:lnTo>
                  <a:pt x="146050" y="777875"/>
                </a:lnTo>
                <a:lnTo>
                  <a:pt x="127000" y="749300"/>
                </a:lnTo>
                <a:cubicBezTo>
                  <a:pt x="124883" y="746125"/>
                  <a:pt x="123348" y="742473"/>
                  <a:pt x="120650" y="739775"/>
                </a:cubicBezTo>
                <a:cubicBezTo>
                  <a:pt x="112432" y="731557"/>
                  <a:pt x="102223" y="722593"/>
                  <a:pt x="98425" y="711200"/>
                </a:cubicBezTo>
                <a:cubicBezTo>
                  <a:pt x="94432" y="699222"/>
                  <a:pt x="93467" y="693542"/>
                  <a:pt x="82550" y="682625"/>
                </a:cubicBezTo>
                <a:cubicBezTo>
                  <a:pt x="79375" y="679450"/>
                  <a:pt x="75782" y="676644"/>
                  <a:pt x="73025" y="673100"/>
                </a:cubicBezTo>
                <a:cubicBezTo>
                  <a:pt x="68340" y="667076"/>
                  <a:pt x="64558" y="660400"/>
                  <a:pt x="60325" y="654050"/>
                </a:cubicBezTo>
                <a:lnTo>
                  <a:pt x="53975" y="644525"/>
                </a:lnTo>
                <a:lnTo>
                  <a:pt x="47625" y="635000"/>
                </a:lnTo>
                <a:cubicBezTo>
                  <a:pt x="45508" y="631825"/>
                  <a:pt x="42482" y="629095"/>
                  <a:pt x="41275" y="625475"/>
                </a:cubicBezTo>
                <a:cubicBezTo>
                  <a:pt x="39158" y="619125"/>
                  <a:pt x="38638" y="611994"/>
                  <a:pt x="34925" y="606425"/>
                </a:cubicBezTo>
                <a:cubicBezTo>
                  <a:pt x="32808" y="603250"/>
                  <a:pt x="30125" y="600387"/>
                  <a:pt x="28575" y="596900"/>
                </a:cubicBezTo>
                <a:cubicBezTo>
                  <a:pt x="25857" y="590783"/>
                  <a:pt x="22225" y="577850"/>
                  <a:pt x="22225" y="577850"/>
                </a:cubicBezTo>
                <a:cubicBezTo>
                  <a:pt x="23283" y="574675"/>
                  <a:pt x="23775" y="571251"/>
                  <a:pt x="25400" y="568325"/>
                </a:cubicBezTo>
                <a:cubicBezTo>
                  <a:pt x="34894" y="551235"/>
                  <a:pt x="36055" y="551320"/>
                  <a:pt x="47625" y="539750"/>
                </a:cubicBezTo>
                <a:cubicBezTo>
                  <a:pt x="48683" y="536575"/>
                  <a:pt x="49140" y="533131"/>
                  <a:pt x="50800" y="530225"/>
                </a:cubicBezTo>
                <a:cubicBezTo>
                  <a:pt x="56553" y="520158"/>
                  <a:pt x="61761" y="517828"/>
                  <a:pt x="66675" y="508000"/>
                </a:cubicBezTo>
                <a:cubicBezTo>
                  <a:pt x="68172" y="505007"/>
                  <a:pt x="68353" y="501468"/>
                  <a:pt x="69850" y="498475"/>
                </a:cubicBezTo>
                <a:cubicBezTo>
                  <a:pt x="71557" y="495062"/>
                  <a:pt x="74493" y="492363"/>
                  <a:pt x="76200" y="488950"/>
                </a:cubicBezTo>
                <a:cubicBezTo>
                  <a:pt x="80108" y="481134"/>
                  <a:pt x="81331" y="467692"/>
                  <a:pt x="82550" y="460375"/>
                </a:cubicBezTo>
                <a:cubicBezTo>
                  <a:pt x="96837" y="465138"/>
                  <a:pt x="99219" y="470165"/>
                  <a:pt x="111125" y="463550"/>
                </a:cubicBezTo>
                <a:cubicBezTo>
                  <a:pt x="117796" y="459844"/>
                  <a:pt x="123825" y="455083"/>
                  <a:pt x="130175" y="450850"/>
                </a:cubicBezTo>
                <a:lnTo>
                  <a:pt x="139700" y="444500"/>
                </a:lnTo>
                <a:lnTo>
                  <a:pt x="149225" y="438150"/>
                </a:lnTo>
                <a:cubicBezTo>
                  <a:pt x="151342" y="434975"/>
                  <a:pt x="153132" y="431556"/>
                  <a:pt x="155575" y="428625"/>
                </a:cubicBezTo>
                <a:cubicBezTo>
                  <a:pt x="158450" y="425176"/>
                  <a:pt x="162609" y="422836"/>
                  <a:pt x="165100" y="419100"/>
                </a:cubicBezTo>
                <a:cubicBezTo>
                  <a:pt x="166956" y="416315"/>
                  <a:pt x="166778" y="412568"/>
                  <a:pt x="168275" y="409575"/>
                </a:cubicBezTo>
                <a:cubicBezTo>
                  <a:pt x="173461" y="399203"/>
                  <a:pt x="182245" y="391160"/>
                  <a:pt x="193675" y="387350"/>
                </a:cubicBezTo>
                <a:lnTo>
                  <a:pt x="222250" y="377825"/>
                </a:lnTo>
                <a:lnTo>
                  <a:pt x="231775" y="374650"/>
                </a:lnTo>
                <a:cubicBezTo>
                  <a:pt x="232833" y="371475"/>
                  <a:pt x="235320" y="368451"/>
                  <a:pt x="234950" y="365125"/>
                </a:cubicBezTo>
                <a:cubicBezTo>
                  <a:pt x="234211" y="358472"/>
                  <a:pt x="230717" y="352425"/>
                  <a:pt x="228600" y="346075"/>
                </a:cubicBezTo>
                <a:lnTo>
                  <a:pt x="222250" y="327025"/>
                </a:lnTo>
                <a:cubicBezTo>
                  <a:pt x="212616" y="298124"/>
                  <a:pt x="227394" y="343770"/>
                  <a:pt x="215900" y="301625"/>
                </a:cubicBezTo>
                <a:cubicBezTo>
                  <a:pt x="214139" y="295167"/>
                  <a:pt x="215900" y="284692"/>
                  <a:pt x="209550" y="282575"/>
                </a:cubicBezTo>
                <a:lnTo>
                  <a:pt x="190500" y="276225"/>
                </a:lnTo>
                <a:cubicBezTo>
                  <a:pt x="187325" y="275167"/>
                  <a:pt x="183760" y="274906"/>
                  <a:pt x="180975" y="273050"/>
                </a:cubicBezTo>
                <a:cubicBezTo>
                  <a:pt x="174625" y="268817"/>
                  <a:pt x="169165" y="262763"/>
                  <a:pt x="161925" y="260350"/>
                </a:cubicBezTo>
                <a:lnTo>
                  <a:pt x="133350" y="250825"/>
                </a:lnTo>
                <a:cubicBezTo>
                  <a:pt x="130175" y="249767"/>
                  <a:pt x="127072" y="248462"/>
                  <a:pt x="123825" y="247650"/>
                </a:cubicBezTo>
                <a:cubicBezTo>
                  <a:pt x="115358" y="245533"/>
                  <a:pt x="106704" y="244060"/>
                  <a:pt x="98425" y="241300"/>
                </a:cubicBezTo>
                <a:cubicBezTo>
                  <a:pt x="95250" y="240242"/>
                  <a:pt x="91893" y="239622"/>
                  <a:pt x="88900" y="238125"/>
                </a:cubicBezTo>
                <a:cubicBezTo>
                  <a:pt x="85487" y="236418"/>
                  <a:pt x="82550" y="233892"/>
                  <a:pt x="79375" y="231775"/>
                </a:cubicBezTo>
                <a:cubicBezTo>
                  <a:pt x="68792" y="215900"/>
                  <a:pt x="76200" y="224367"/>
                  <a:pt x="53975" y="209550"/>
                </a:cubicBezTo>
                <a:lnTo>
                  <a:pt x="44450" y="203200"/>
                </a:lnTo>
                <a:cubicBezTo>
                  <a:pt x="42333" y="200025"/>
                  <a:pt x="39650" y="197162"/>
                  <a:pt x="38100" y="193675"/>
                </a:cubicBezTo>
                <a:cubicBezTo>
                  <a:pt x="35156" y="187051"/>
                  <a:pt x="32833" y="171047"/>
                  <a:pt x="25400" y="165100"/>
                </a:cubicBezTo>
                <a:cubicBezTo>
                  <a:pt x="22787" y="163009"/>
                  <a:pt x="19050" y="162983"/>
                  <a:pt x="15875" y="161925"/>
                </a:cubicBezTo>
                <a:cubicBezTo>
                  <a:pt x="12700" y="158750"/>
                  <a:pt x="8531" y="156325"/>
                  <a:pt x="6350" y="152400"/>
                </a:cubicBezTo>
                <a:cubicBezTo>
                  <a:pt x="3099" y="146549"/>
                  <a:pt x="0" y="133350"/>
                  <a:pt x="0" y="133350"/>
                </a:cubicBezTo>
                <a:cubicBezTo>
                  <a:pt x="1058" y="109008"/>
                  <a:pt x="1554" y="84636"/>
                  <a:pt x="3175" y="60325"/>
                </a:cubicBezTo>
                <a:cubicBezTo>
                  <a:pt x="3625" y="53575"/>
                  <a:pt x="5414" y="36797"/>
                  <a:pt x="9525" y="28575"/>
                </a:cubicBezTo>
                <a:cubicBezTo>
                  <a:pt x="11232" y="25162"/>
                  <a:pt x="12603" y="21013"/>
                  <a:pt x="15875" y="19050"/>
                </a:cubicBezTo>
                <a:cubicBezTo>
                  <a:pt x="18598" y="17416"/>
                  <a:pt x="34396" y="6350"/>
                  <a:pt x="41275" y="3175"/>
                </a:cubicBezTo>
                <a:close/>
              </a:path>
            </a:pathLst>
          </a:custGeom>
          <a:solidFill>
            <a:srgbClr val="00AC99"/>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pic>
        <p:nvPicPr>
          <p:cNvPr id="1760" name="Google Shape;1760;p76"/>
          <p:cNvPicPr preferRelativeResize="0"/>
          <p:nvPr/>
        </p:nvPicPr>
        <p:blipFill rotWithShape="1">
          <a:blip r:embed="rId3">
            <a:alphaModFix/>
          </a:blip>
          <a:srcRect t="48145"/>
          <a:stretch/>
        </p:blipFill>
        <p:spPr>
          <a:xfrm>
            <a:off x="0" y="142875"/>
            <a:ext cx="12192000" cy="782725"/>
          </a:xfrm>
          <a:prstGeom prst="rect">
            <a:avLst/>
          </a:prstGeom>
          <a:noFill/>
          <a:ln>
            <a:noFill/>
          </a:ln>
        </p:spPr>
      </p:pic>
      <p:grpSp>
        <p:nvGrpSpPr>
          <p:cNvPr id="1761" name="Google Shape;1761;p76"/>
          <p:cNvGrpSpPr/>
          <p:nvPr/>
        </p:nvGrpSpPr>
        <p:grpSpPr>
          <a:xfrm>
            <a:off x="0" y="11"/>
            <a:ext cx="12192000" cy="720328"/>
            <a:chOff x="0" y="11"/>
            <a:chExt cx="12192000" cy="720328"/>
          </a:xfrm>
        </p:grpSpPr>
        <p:pic>
          <p:nvPicPr>
            <p:cNvPr id="1762" name="Google Shape;1762;p76"/>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763" name="Google Shape;1763;p76"/>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764" name="Google Shape;1764;p76"/>
            <p:cNvPicPr preferRelativeResize="0"/>
            <p:nvPr/>
          </p:nvPicPr>
          <p:blipFill rotWithShape="1">
            <a:blip r:embed="rId5">
              <a:alphaModFix/>
            </a:blip>
            <a:srcRect l="3403" t="3429" r="75680" b="85156"/>
            <a:stretch/>
          </p:blipFill>
          <p:spPr>
            <a:xfrm>
              <a:off x="358300" y="131850"/>
              <a:ext cx="1654876" cy="507951"/>
            </a:xfrm>
            <a:prstGeom prst="rect">
              <a:avLst/>
            </a:prstGeom>
            <a:noFill/>
            <a:ln>
              <a:noFill/>
            </a:ln>
          </p:spPr>
        </p:pic>
        <p:pic>
          <p:nvPicPr>
            <p:cNvPr id="1765" name="Google Shape;1765;p76"/>
            <p:cNvPicPr preferRelativeResize="0"/>
            <p:nvPr/>
          </p:nvPicPr>
          <p:blipFill rotWithShape="1">
            <a:blip r:embed="rId5">
              <a:alphaModFix/>
            </a:blip>
            <a:srcRect l="46394" t="3429" r="39336" b="85156"/>
            <a:stretch/>
          </p:blipFill>
          <p:spPr>
            <a:xfrm>
              <a:off x="5550375" y="131850"/>
              <a:ext cx="1128873" cy="507951"/>
            </a:xfrm>
            <a:prstGeom prst="rect">
              <a:avLst/>
            </a:prstGeom>
            <a:noFill/>
            <a:ln>
              <a:noFill/>
            </a:ln>
          </p:spPr>
        </p:pic>
        <p:pic>
          <p:nvPicPr>
            <p:cNvPr id="1766" name="Google Shape;1766;p76"/>
            <p:cNvPicPr preferRelativeResize="0"/>
            <p:nvPr/>
          </p:nvPicPr>
          <p:blipFill rotWithShape="1">
            <a:blip r:embed="rId5">
              <a:alphaModFix/>
            </a:blip>
            <a:srcRect l="80757" t="3429" r="3428" b="85156"/>
            <a:stretch/>
          </p:blipFill>
          <p:spPr>
            <a:xfrm>
              <a:off x="10685868" y="131850"/>
              <a:ext cx="1251200" cy="507951"/>
            </a:xfrm>
            <a:prstGeom prst="rect">
              <a:avLst/>
            </a:prstGeom>
            <a:noFill/>
            <a:ln>
              <a:noFill/>
            </a:ln>
          </p:spPr>
        </p:pic>
      </p:grpSp>
      <p:sp>
        <p:nvSpPr>
          <p:cNvPr id="1767" name="Google Shape;1767;p76"/>
          <p:cNvSpPr/>
          <p:nvPr/>
        </p:nvSpPr>
        <p:spPr>
          <a:xfrm>
            <a:off x="941572" y="2324808"/>
            <a:ext cx="2344928" cy="461624"/>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Clr>
                <a:srgbClr val="233D79"/>
              </a:buClr>
              <a:buSzPts val="1400"/>
              <a:buFont typeface="Arial"/>
              <a:buNone/>
            </a:pPr>
            <a:r>
              <a:rPr lang="es-ES" sz="2000" b="1" i="0" u="none" strike="noStrike" cap="none" dirty="0">
                <a:solidFill>
                  <a:srgbClr val="233D79"/>
                </a:solidFill>
                <a:latin typeface="Calibri"/>
                <a:ea typeface="Calibri"/>
                <a:cs typeface="Calibri"/>
                <a:sym typeface="Calibri"/>
              </a:rPr>
              <a:t>375</a:t>
            </a:r>
            <a:r>
              <a:rPr lang="es-ES" sz="1400" b="1" i="0" u="none" strike="noStrike" cap="none" dirty="0">
                <a:solidFill>
                  <a:srgbClr val="233D79"/>
                </a:solidFill>
                <a:latin typeface="Calibri"/>
                <a:ea typeface="Calibri"/>
                <a:cs typeface="Calibri"/>
                <a:sym typeface="Calibri"/>
              </a:rPr>
              <a:t> </a:t>
            </a:r>
            <a:r>
              <a:rPr lang="es-ES" sz="1200" b="1" i="0" u="none" strike="noStrike" cap="none" dirty="0">
                <a:solidFill>
                  <a:srgbClr val="233D79"/>
                </a:solidFill>
                <a:latin typeface="Calibri"/>
                <a:ea typeface="Calibri"/>
                <a:cs typeface="Calibri"/>
                <a:sym typeface="Calibri"/>
              </a:rPr>
              <a:t>unidades </a:t>
            </a:r>
            <a:endParaRPr sz="1400" b="0" i="0" u="none" strike="noStrike" cap="none" dirty="0">
              <a:solidFill>
                <a:srgbClr val="000000"/>
              </a:solidFill>
              <a:latin typeface="Calibri"/>
              <a:ea typeface="Calibri"/>
              <a:cs typeface="Calibri"/>
              <a:sym typeface="Calibri"/>
            </a:endParaRPr>
          </a:p>
        </p:txBody>
      </p:sp>
      <p:sp>
        <p:nvSpPr>
          <p:cNvPr id="1768" name="Google Shape;1768;p76"/>
          <p:cNvSpPr txBox="1"/>
          <p:nvPr/>
        </p:nvSpPr>
        <p:spPr>
          <a:xfrm>
            <a:off x="260130" y="935277"/>
            <a:ext cx="8762400" cy="473100"/>
          </a:xfrm>
          <a:prstGeom prst="rect">
            <a:avLst/>
          </a:prstGeom>
          <a:noFill/>
          <a:ln>
            <a:noFill/>
          </a:ln>
        </p:spPr>
        <p:txBody>
          <a:bodyPr spcFirstLastPara="1" wrap="square" lIns="82275" tIns="41125" rIns="82275" bIns="41125" anchor="t" anchorCtr="0">
            <a:noAutofit/>
          </a:bodyPr>
          <a:lstStyle>
            <a:defPPr marR="0" lvl="0" algn="l" rtl="0">
              <a:lnSpc>
                <a:spcPct val="100000"/>
              </a:lnSpc>
              <a:spcBef>
                <a:spcPts val="0"/>
              </a:spcBef>
              <a:spcAft>
                <a:spcPts val="0"/>
              </a:spcAft>
              <a:defRPr/>
            </a:defPPr>
            <a:lvl1pPr marL="0" indent="0">
              <a:buSzPts val="2500"/>
              <a:buNone/>
              <a:defRPr sz="2500" b="1">
                <a:solidFill>
                  <a:srgbClr val="264478"/>
                </a:solidFill>
                <a:latin typeface="Calibri"/>
                <a:ea typeface="Calibri"/>
                <a:cs typeface="Calibri"/>
              </a:defRPr>
            </a:lvl1pPr>
          </a:lstStyle>
          <a:p>
            <a:r>
              <a:rPr lang="es-ES" dirty="0">
                <a:sym typeface="Calibri"/>
              </a:rPr>
              <a:t>Prevención y Atención de emergencias</a:t>
            </a:r>
            <a:endParaRPr dirty="0">
              <a:sym typeface="Calibri"/>
            </a:endParaRPr>
          </a:p>
        </p:txBody>
      </p:sp>
      <p:pic>
        <p:nvPicPr>
          <p:cNvPr id="1769" name="Google Shape;1769;p76"/>
          <p:cNvPicPr preferRelativeResize="0"/>
          <p:nvPr/>
        </p:nvPicPr>
        <p:blipFill rotWithShape="1">
          <a:blip r:embed="rId6">
            <a:alphaModFix/>
          </a:blip>
          <a:srcRect/>
          <a:stretch/>
        </p:blipFill>
        <p:spPr>
          <a:xfrm rot="10800000" flipH="1">
            <a:off x="345614" y="1408378"/>
            <a:ext cx="5356475" cy="53150"/>
          </a:xfrm>
          <a:prstGeom prst="rect">
            <a:avLst/>
          </a:prstGeom>
          <a:noFill/>
          <a:ln>
            <a:noFill/>
          </a:ln>
        </p:spPr>
      </p:pic>
      <p:grpSp>
        <p:nvGrpSpPr>
          <p:cNvPr id="1770" name="Google Shape;1770;p76"/>
          <p:cNvGrpSpPr/>
          <p:nvPr/>
        </p:nvGrpSpPr>
        <p:grpSpPr>
          <a:xfrm>
            <a:off x="269422" y="1816650"/>
            <a:ext cx="2839331" cy="504000"/>
            <a:chOff x="274072" y="1816641"/>
            <a:chExt cx="3012553" cy="504000"/>
          </a:xfrm>
        </p:grpSpPr>
        <p:sp>
          <p:nvSpPr>
            <p:cNvPr id="1771" name="Google Shape;1771;p76"/>
            <p:cNvSpPr/>
            <p:nvPr/>
          </p:nvSpPr>
          <p:spPr>
            <a:xfrm>
              <a:off x="284825" y="1816641"/>
              <a:ext cx="3001800" cy="504000"/>
            </a:xfrm>
            <a:prstGeom prst="rect">
              <a:avLst/>
            </a:prstGeom>
            <a:solidFill>
              <a:srgbClr val="04AC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entury Gothic"/>
                <a:ea typeface="Century Gothic"/>
                <a:cs typeface="Century Gothic"/>
                <a:sym typeface="Century Gothic"/>
              </a:endParaRPr>
            </a:p>
          </p:txBody>
        </p:sp>
        <p:sp>
          <p:nvSpPr>
            <p:cNvPr id="1772" name="Google Shape;1772;p76"/>
            <p:cNvSpPr txBox="1"/>
            <p:nvPr/>
          </p:nvSpPr>
          <p:spPr>
            <a:xfrm>
              <a:off x="274072" y="1868862"/>
              <a:ext cx="2960700" cy="442500"/>
            </a:xfrm>
            <a:prstGeom prst="rect">
              <a:avLst/>
            </a:prstGeom>
            <a:noFill/>
            <a:ln>
              <a:noFill/>
            </a:ln>
          </p:spPr>
          <p:txBody>
            <a:bodyPr spcFirstLastPara="1" wrap="square" lIns="0" tIns="11425" rIns="0" bIns="0" anchor="t" anchorCtr="0">
              <a:spAutoFit/>
            </a:bodyPr>
            <a:lstStyle/>
            <a:p>
              <a:pPr marL="12700" marR="0" lvl="0" indent="0" algn="ctr" rtl="0">
                <a:lnSpc>
                  <a:spcPct val="100000"/>
                </a:lnSpc>
                <a:spcBef>
                  <a:spcPts val="0"/>
                </a:spcBef>
                <a:spcAft>
                  <a:spcPts val="0"/>
                </a:spcAft>
                <a:buClr>
                  <a:srgbClr val="000000"/>
                </a:buClr>
                <a:buSzPts val="2000"/>
                <a:buFont typeface="Arial"/>
                <a:buNone/>
              </a:pPr>
              <a:r>
                <a:rPr lang="es-ES" sz="2800" b="1" i="0" u="none" strike="noStrike" cap="none">
                  <a:solidFill>
                    <a:srgbClr val="FFFFFF"/>
                  </a:solidFill>
                  <a:latin typeface="Calibri"/>
                  <a:ea typeface="Calibri"/>
                  <a:cs typeface="Calibri"/>
                  <a:sym typeface="Calibri"/>
                </a:rPr>
                <a:t>Logros año 2022</a:t>
              </a:r>
              <a:endParaRPr sz="2800" i="0" u="none" strike="noStrike" cap="none">
                <a:solidFill>
                  <a:srgbClr val="000000"/>
                </a:solidFill>
                <a:latin typeface="Calibri"/>
                <a:ea typeface="Calibri"/>
                <a:cs typeface="Calibri"/>
                <a:sym typeface="Calibri"/>
              </a:endParaRPr>
            </a:p>
          </p:txBody>
        </p:sp>
      </p:grpSp>
      <p:graphicFrame>
        <p:nvGraphicFramePr>
          <p:cNvPr id="1773" name="Google Shape;1773;p76"/>
          <p:cNvGraphicFramePr/>
          <p:nvPr/>
        </p:nvGraphicFramePr>
        <p:xfrm>
          <a:off x="5984773" y="3480129"/>
          <a:ext cx="1200875" cy="199350"/>
        </p:xfrm>
        <a:graphic>
          <a:graphicData uri="http://schemas.openxmlformats.org/drawingml/2006/table">
            <a:tbl>
              <a:tblPr firstRow="1" bandRow="1">
                <a:noFill/>
                <a:tableStyleId>{E282A650-51E5-4340-A25D-3798A9045807}</a:tableStyleId>
              </a:tblPr>
              <a:tblGrid>
                <a:gridCol w="896025">
                  <a:extLst>
                    <a:ext uri="{9D8B030D-6E8A-4147-A177-3AD203B41FA5}">
                      <a16:colId xmlns:a16="http://schemas.microsoft.com/office/drawing/2014/main" val="20000"/>
                    </a:ext>
                  </a:extLst>
                </a:gridCol>
                <a:gridCol w="3048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LAMBAYEQUE</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11</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cxnSp>
        <p:nvCxnSpPr>
          <p:cNvPr id="1774" name="Google Shape;1774;p76"/>
          <p:cNvCxnSpPr/>
          <p:nvPr/>
        </p:nvCxnSpPr>
        <p:spPr>
          <a:xfrm rot="-5400000" flipH="1">
            <a:off x="7255638" y="2745720"/>
            <a:ext cx="1028100" cy="113700"/>
          </a:xfrm>
          <a:prstGeom prst="bentConnector3">
            <a:avLst>
              <a:gd name="adj1" fmla="val 50006"/>
            </a:avLst>
          </a:prstGeom>
          <a:noFill/>
          <a:ln w="9525" cap="flat" cmpd="sng">
            <a:solidFill>
              <a:srgbClr val="3F3F3F"/>
            </a:solidFill>
            <a:prstDash val="dash"/>
            <a:miter lim="800000"/>
            <a:headEnd type="none" w="sm" len="sm"/>
            <a:tailEnd type="none" w="sm" len="sm"/>
          </a:ln>
        </p:spPr>
      </p:cxnSp>
      <p:graphicFrame>
        <p:nvGraphicFramePr>
          <p:cNvPr id="1775" name="Google Shape;1775;p76"/>
          <p:cNvGraphicFramePr/>
          <p:nvPr/>
        </p:nvGraphicFramePr>
        <p:xfrm>
          <a:off x="6076214" y="2941873"/>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PIURA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22</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76" name="Google Shape;1776;p76"/>
          <p:cNvGraphicFramePr/>
          <p:nvPr/>
        </p:nvGraphicFramePr>
        <p:xfrm>
          <a:off x="6234320" y="2426699"/>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TUMBES</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15</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77" name="Google Shape;1777;p76"/>
          <p:cNvGraphicFramePr/>
          <p:nvPr/>
        </p:nvGraphicFramePr>
        <p:xfrm>
          <a:off x="6481263" y="3883119"/>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LA LIBERTAD</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6</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78" name="Google Shape;1778;p76"/>
          <p:cNvGraphicFramePr/>
          <p:nvPr/>
        </p:nvGraphicFramePr>
        <p:xfrm>
          <a:off x="6650442" y="4307780"/>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a:solidFill>
                            <a:srgbClr val="3F3F3F"/>
                          </a:solidFill>
                          <a:latin typeface="Montserrat"/>
                          <a:ea typeface="Montserrat"/>
                          <a:cs typeface="Montserrat"/>
                          <a:sym typeface="Montserrat"/>
                        </a:rPr>
                        <a:t>Á</a:t>
                      </a:r>
                      <a:r>
                        <a:rPr lang="es-ES" sz="800" b="1" u="none" strike="noStrike" cap="none">
                          <a:solidFill>
                            <a:srgbClr val="3F3F3F"/>
                          </a:solidFill>
                          <a:latin typeface="Montserrat"/>
                          <a:ea typeface="Montserrat"/>
                          <a:cs typeface="Montserrat"/>
                          <a:sym typeface="Montserrat"/>
                        </a:rPr>
                        <a:t>NCASH</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11</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79" name="Google Shape;1779;p76"/>
          <p:cNvGraphicFramePr/>
          <p:nvPr/>
        </p:nvGraphicFramePr>
        <p:xfrm>
          <a:off x="6944541" y="4779849"/>
          <a:ext cx="1088200" cy="31584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LIMA Y CALLAO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21</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80" name="Google Shape;1780;p76"/>
          <p:cNvGraphicFramePr/>
          <p:nvPr/>
        </p:nvGraphicFramePr>
        <p:xfrm>
          <a:off x="7234838" y="5546794"/>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ICA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13</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81" name="Google Shape;1781;p76"/>
          <p:cNvGraphicFramePr/>
          <p:nvPr/>
        </p:nvGraphicFramePr>
        <p:xfrm>
          <a:off x="8234065" y="6211268"/>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AREQUIPA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12</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82" name="Google Shape;1782;p76"/>
          <p:cNvGraphicFramePr/>
          <p:nvPr/>
        </p:nvGraphicFramePr>
        <p:xfrm>
          <a:off x="7220496" y="1987921"/>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CAJAMARCA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24</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83" name="Google Shape;1783;p76"/>
          <p:cNvGraphicFramePr/>
          <p:nvPr/>
        </p:nvGraphicFramePr>
        <p:xfrm>
          <a:off x="9357676" y="1836656"/>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LORETO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6</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84" name="Google Shape;1784;p76"/>
          <p:cNvGraphicFramePr/>
          <p:nvPr/>
        </p:nvGraphicFramePr>
        <p:xfrm>
          <a:off x="10243248" y="2349169"/>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AMAZONAS</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7</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85" name="Google Shape;1785;p76"/>
          <p:cNvGraphicFramePr/>
          <p:nvPr/>
        </p:nvGraphicFramePr>
        <p:xfrm>
          <a:off x="10243248" y="2750054"/>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SAN MARTIN</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6</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86" name="Google Shape;1786;p76"/>
          <p:cNvGraphicFramePr/>
          <p:nvPr/>
        </p:nvGraphicFramePr>
        <p:xfrm>
          <a:off x="9606315" y="3123290"/>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a:solidFill>
                            <a:srgbClr val="3F3F3F"/>
                          </a:solidFill>
                          <a:latin typeface="Montserrat"/>
                          <a:ea typeface="Montserrat"/>
                          <a:cs typeface="Montserrat"/>
                          <a:sym typeface="Montserrat"/>
                        </a:rPr>
                        <a:t>HUÁNUCO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2</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87" name="Google Shape;1787;p76"/>
          <p:cNvGraphicFramePr/>
          <p:nvPr/>
        </p:nvGraphicFramePr>
        <p:xfrm>
          <a:off x="9602839" y="3486091"/>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UCAYALI</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8</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88" name="Google Shape;1788;p76"/>
          <p:cNvGraphicFramePr/>
          <p:nvPr/>
        </p:nvGraphicFramePr>
        <p:xfrm>
          <a:off x="10044306" y="3856726"/>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PASCO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89" name="Google Shape;1789;p76"/>
          <p:cNvGraphicFramePr/>
          <p:nvPr/>
        </p:nvGraphicFramePr>
        <p:xfrm>
          <a:off x="10362872" y="4224532"/>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JUNIN</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90" name="Google Shape;1790;p76"/>
          <p:cNvGraphicFramePr/>
          <p:nvPr/>
        </p:nvGraphicFramePr>
        <p:xfrm>
          <a:off x="10705089" y="5784073"/>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PUNO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12</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91" name="Google Shape;1791;p76"/>
          <p:cNvGraphicFramePr/>
          <p:nvPr/>
        </p:nvGraphicFramePr>
        <p:xfrm>
          <a:off x="7448249" y="5876622"/>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AYACUCHO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2</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792" name="Google Shape;1792;p76"/>
          <p:cNvGraphicFramePr/>
          <p:nvPr/>
        </p:nvGraphicFramePr>
        <p:xfrm>
          <a:off x="10633454" y="5122842"/>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CUSCO</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10</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cxnSp>
        <p:nvCxnSpPr>
          <p:cNvPr id="1793" name="Google Shape;1793;p76"/>
          <p:cNvCxnSpPr/>
          <p:nvPr/>
        </p:nvCxnSpPr>
        <p:spPr>
          <a:xfrm>
            <a:off x="6778418" y="2626051"/>
            <a:ext cx="600000" cy="186900"/>
          </a:xfrm>
          <a:prstGeom prst="bentConnector2">
            <a:avLst/>
          </a:prstGeom>
          <a:noFill/>
          <a:ln w="9525" cap="flat" cmpd="sng">
            <a:solidFill>
              <a:srgbClr val="3F3F3F"/>
            </a:solidFill>
            <a:prstDash val="dash"/>
            <a:miter lim="800000"/>
            <a:headEnd type="none" w="sm" len="sm"/>
            <a:tailEnd type="none" w="sm" len="sm"/>
          </a:ln>
        </p:spPr>
      </p:cxnSp>
      <p:cxnSp>
        <p:nvCxnSpPr>
          <p:cNvPr id="1794" name="Google Shape;1794;p76"/>
          <p:cNvCxnSpPr/>
          <p:nvPr/>
        </p:nvCxnSpPr>
        <p:spPr>
          <a:xfrm>
            <a:off x="7164411" y="3041549"/>
            <a:ext cx="368100" cy="101700"/>
          </a:xfrm>
          <a:prstGeom prst="bentConnector3">
            <a:avLst>
              <a:gd name="adj1" fmla="val 50014"/>
            </a:avLst>
          </a:prstGeom>
          <a:noFill/>
          <a:ln w="9525" cap="flat" cmpd="sng">
            <a:solidFill>
              <a:srgbClr val="3F3F3F"/>
            </a:solidFill>
            <a:prstDash val="dash"/>
            <a:miter lim="800000"/>
            <a:headEnd type="none" w="sm" len="sm"/>
            <a:tailEnd type="none" w="sm" len="sm"/>
          </a:ln>
        </p:spPr>
      </p:cxnSp>
      <p:cxnSp>
        <p:nvCxnSpPr>
          <p:cNvPr id="1795" name="Google Shape;1795;p76"/>
          <p:cNvCxnSpPr/>
          <p:nvPr/>
        </p:nvCxnSpPr>
        <p:spPr>
          <a:xfrm rot="10800000" flipH="1">
            <a:off x="7185650" y="3505136"/>
            <a:ext cx="465000" cy="127800"/>
          </a:xfrm>
          <a:prstGeom prst="bentConnector3">
            <a:avLst>
              <a:gd name="adj1" fmla="val 49999"/>
            </a:avLst>
          </a:prstGeom>
          <a:noFill/>
          <a:ln w="9525" cap="flat" cmpd="sng">
            <a:solidFill>
              <a:srgbClr val="3F3F3F"/>
            </a:solidFill>
            <a:prstDash val="dash"/>
            <a:miter lim="800000"/>
            <a:headEnd type="none" w="sm" len="sm"/>
            <a:tailEnd type="none" w="sm" len="sm"/>
          </a:ln>
        </p:spPr>
      </p:cxnSp>
      <p:cxnSp>
        <p:nvCxnSpPr>
          <p:cNvPr id="1796" name="Google Shape;1796;p76"/>
          <p:cNvCxnSpPr/>
          <p:nvPr/>
        </p:nvCxnSpPr>
        <p:spPr>
          <a:xfrm rot="10800000" flipH="1">
            <a:off x="7551850" y="3940881"/>
            <a:ext cx="407400" cy="67800"/>
          </a:xfrm>
          <a:prstGeom prst="bentConnector3">
            <a:avLst>
              <a:gd name="adj1" fmla="val 50010"/>
            </a:avLst>
          </a:prstGeom>
          <a:noFill/>
          <a:ln w="9525" cap="flat" cmpd="sng">
            <a:solidFill>
              <a:srgbClr val="3F3F3F"/>
            </a:solidFill>
            <a:prstDash val="dash"/>
            <a:miter lim="800000"/>
            <a:headEnd type="none" w="sm" len="sm"/>
            <a:tailEnd type="none" w="sm" len="sm"/>
          </a:ln>
        </p:spPr>
      </p:cxnSp>
      <p:cxnSp>
        <p:nvCxnSpPr>
          <p:cNvPr id="1797" name="Google Shape;1797;p76"/>
          <p:cNvCxnSpPr/>
          <p:nvPr/>
        </p:nvCxnSpPr>
        <p:spPr>
          <a:xfrm rot="10800000" flipH="1">
            <a:off x="7728717" y="4266588"/>
            <a:ext cx="390600" cy="178200"/>
          </a:xfrm>
          <a:prstGeom prst="bentConnector3">
            <a:avLst>
              <a:gd name="adj1" fmla="val 49981"/>
            </a:avLst>
          </a:prstGeom>
          <a:noFill/>
          <a:ln w="9525" cap="flat" cmpd="sng">
            <a:solidFill>
              <a:srgbClr val="3F3F3F"/>
            </a:solidFill>
            <a:prstDash val="dash"/>
            <a:miter lim="800000"/>
            <a:headEnd type="none" w="sm" len="sm"/>
            <a:tailEnd type="none" w="sm" len="sm"/>
          </a:ln>
        </p:spPr>
      </p:cxnSp>
      <p:cxnSp>
        <p:nvCxnSpPr>
          <p:cNvPr id="1798" name="Google Shape;1798;p76"/>
          <p:cNvCxnSpPr/>
          <p:nvPr/>
        </p:nvCxnSpPr>
        <p:spPr>
          <a:xfrm rot="10800000" flipH="1">
            <a:off x="8010714" y="4862787"/>
            <a:ext cx="430500" cy="95700"/>
          </a:xfrm>
          <a:prstGeom prst="bentConnector3">
            <a:avLst>
              <a:gd name="adj1" fmla="val 49997"/>
            </a:avLst>
          </a:prstGeom>
          <a:noFill/>
          <a:ln w="9525" cap="flat" cmpd="sng">
            <a:solidFill>
              <a:srgbClr val="3F3F3F"/>
            </a:solidFill>
            <a:prstDash val="dash"/>
            <a:miter lim="800000"/>
            <a:headEnd type="none" w="sm" len="sm"/>
            <a:tailEnd type="none" w="sm" len="sm"/>
          </a:ln>
        </p:spPr>
      </p:cxnSp>
      <p:cxnSp>
        <p:nvCxnSpPr>
          <p:cNvPr id="1799" name="Google Shape;1799;p76"/>
          <p:cNvCxnSpPr/>
          <p:nvPr/>
        </p:nvCxnSpPr>
        <p:spPr>
          <a:xfrm rot="10800000" flipH="1">
            <a:off x="8298200" y="5544084"/>
            <a:ext cx="435900" cy="176400"/>
          </a:xfrm>
          <a:prstGeom prst="bentConnector3">
            <a:avLst>
              <a:gd name="adj1" fmla="val 49996"/>
            </a:avLst>
          </a:prstGeom>
          <a:noFill/>
          <a:ln w="9525" cap="flat" cmpd="sng">
            <a:solidFill>
              <a:srgbClr val="3F3F3F"/>
            </a:solidFill>
            <a:prstDash val="dash"/>
            <a:miter lim="800000"/>
            <a:headEnd type="none" w="sm" len="sm"/>
            <a:tailEnd type="none" w="sm" len="sm"/>
          </a:ln>
        </p:spPr>
      </p:cxnSp>
      <p:cxnSp>
        <p:nvCxnSpPr>
          <p:cNvPr id="1800" name="Google Shape;1800;p76"/>
          <p:cNvCxnSpPr/>
          <p:nvPr/>
        </p:nvCxnSpPr>
        <p:spPr>
          <a:xfrm rot="10800000" flipH="1">
            <a:off x="8511030" y="5570765"/>
            <a:ext cx="553200" cy="448200"/>
          </a:xfrm>
          <a:prstGeom prst="bentConnector3">
            <a:avLst>
              <a:gd name="adj1" fmla="val 50008"/>
            </a:avLst>
          </a:prstGeom>
          <a:noFill/>
          <a:ln w="9525" cap="flat" cmpd="sng">
            <a:solidFill>
              <a:srgbClr val="3F3F3F"/>
            </a:solidFill>
            <a:prstDash val="dash"/>
            <a:miter lim="800000"/>
            <a:headEnd type="none" w="sm" len="sm"/>
            <a:tailEnd type="none" w="sm" len="sm"/>
          </a:ln>
        </p:spPr>
      </p:cxnSp>
      <p:cxnSp>
        <p:nvCxnSpPr>
          <p:cNvPr id="1801" name="Google Shape;1801;p76"/>
          <p:cNvCxnSpPr/>
          <p:nvPr/>
        </p:nvCxnSpPr>
        <p:spPr>
          <a:xfrm rot="-5400000">
            <a:off x="9184112" y="5985594"/>
            <a:ext cx="463500" cy="187200"/>
          </a:xfrm>
          <a:prstGeom prst="bentConnector2">
            <a:avLst/>
          </a:prstGeom>
          <a:noFill/>
          <a:ln w="9525" cap="flat" cmpd="sng">
            <a:solidFill>
              <a:srgbClr val="3F3F3F"/>
            </a:solidFill>
            <a:prstDash val="dash"/>
            <a:miter lim="800000"/>
            <a:headEnd type="none" w="sm" len="sm"/>
            <a:tailEnd type="none" w="sm" len="sm"/>
          </a:ln>
        </p:spPr>
      </p:cxnSp>
      <p:cxnSp>
        <p:nvCxnSpPr>
          <p:cNvPr id="1802" name="Google Shape;1802;p76"/>
          <p:cNvCxnSpPr/>
          <p:nvPr/>
        </p:nvCxnSpPr>
        <p:spPr>
          <a:xfrm flipH="1">
            <a:off x="8923577" y="1936331"/>
            <a:ext cx="434100" cy="350100"/>
          </a:xfrm>
          <a:prstGeom prst="bentConnector3">
            <a:avLst>
              <a:gd name="adj1" fmla="val 50006"/>
            </a:avLst>
          </a:prstGeom>
          <a:noFill/>
          <a:ln w="9525" cap="flat" cmpd="sng">
            <a:solidFill>
              <a:srgbClr val="3F3F3F"/>
            </a:solidFill>
            <a:prstDash val="dash"/>
            <a:miter lim="800000"/>
            <a:headEnd type="none" w="sm" len="sm"/>
            <a:tailEnd type="none" w="sm" len="sm"/>
          </a:ln>
        </p:spPr>
      </p:cxnSp>
      <p:cxnSp>
        <p:nvCxnSpPr>
          <p:cNvPr id="1803" name="Google Shape;1803;p76"/>
          <p:cNvCxnSpPr/>
          <p:nvPr/>
        </p:nvCxnSpPr>
        <p:spPr>
          <a:xfrm flipH="1">
            <a:off x="8032848" y="2448845"/>
            <a:ext cx="2210400" cy="882000"/>
          </a:xfrm>
          <a:prstGeom prst="bentConnector3">
            <a:avLst>
              <a:gd name="adj1" fmla="val 73419"/>
            </a:avLst>
          </a:prstGeom>
          <a:noFill/>
          <a:ln w="9525" cap="flat" cmpd="sng">
            <a:solidFill>
              <a:srgbClr val="3F3F3F"/>
            </a:solidFill>
            <a:prstDash val="dash"/>
            <a:miter lim="800000"/>
            <a:headEnd type="none" w="sm" len="sm"/>
            <a:tailEnd type="none" w="sm" len="sm"/>
          </a:ln>
        </p:spPr>
      </p:cxnSp>
      <p:cxnSp>
        <p:nvCxnSpPr>
          <p:cNvPr id="1804" name="Google Shape;1804;p76"/>
          <p:cNvCxnSpPr/>
          <p:nvPr/>
        </p:nvCxnSpPr>
        <p:spPr>
          <a:xfrm flipH="1">
            <a:off x="8361100" y="2869272"/>
            <a:ext cx="1888500" cy="750000"/>
          </a:xfrm>
          <a:prstGeom prst="bentConnector3">
            <a:avLst>
              <a:gd name="adj1" fmla="val 79238"/>
            </a:avLst>
          </a:prstGeom>
          <a:noFill/>
          <a:ln w="9525" cap="flat" cmpd="sng">
            <a:solidFill>
              <a:srgbClr val="3F3F3F"/>
            </a:solidFill>
            <a:prstDash val="dash"/>
            <a:miter lim="800000"/>
            <a:headEnd type="none" w="sm" len="sm"/>
            <a:tailEnd type="none" w="sm" len="sm"/>
          </a:ln>
        </p:spPr>
      </p:cxnSp>
      <p:cxnSp>
        <p:nvCxnSpPr>
          <p:cNvPr id="1805" name="Google Shape;1805;p76"/>
          <p:cNvCxnSpPr/>
          <p:nvPr/>
        </p:nvCxnSpPr>
        <p:spPr>
          <a:xfrm flipH="1">
            <a:off x="8543415" y="3222966"/>
            <a:ext cx="1062900" cy="1004400"/>
          </a:xfrm>
          <a:prstGeom prst="bentConnector3">
            <a:avLst>
              <a:gd name="adj1" fmla="val 50002"/>
            </a:avLst>
          </a:prstGeom>
          <a:noFill/>
          <a:ln w="9525" cap="flat" cmpd="sng">
            <a:solidFill>
              <a:srgbClr val="3F3F3F"/>
            </a:solidFill>
            <a:prstDash val="dash"/>
            <a:miter lim="800000"/>
            <a:headEnd type="none" w="sm" len="sm"/>
            <a:tailEnd type="none" w="sm" len="sm"/>
          </a:ln>
        </p:spPr>
      </p:cxnSp>
      <p:cxnSp>
        <p:nvCxnSpPr>
          <p:cNvPr id="1806" name="Google Shape;1806;p76"/>
          <p:cNvCxnSpPr/>
          <p:nvPr/>
        </p:nvCxnSpPr>
        <p:spPr>
          <a:xfrm rot="5400000">
            <a:off x="9099590" y="3701716"/>
            <a:ext cx="619200" cy="387300"/>
          </a:xfrm>
          <a:prstGeom prst="bentConnector2">
            <a:avLst/>
          </a:prstGeom>
          <a:noFill/>
          <a:ln w="9525" cap="flat" cmpd="sng">
            <a:solidFill>
              <a:srgbClr val="3F3F3F"/>
            </a:solidFill>
            <a:prstDash val="dash"/>
            <a:miter lim="800000"/>
            <a:headEnd type="none" w="sm" len="sm"/>
            <a:tailEnd type="none" w="sm" len="sm"/>
          </a:ln>
        </p:spPr>
      </p:cxnSp>
      <p:cxnSp>
        <p:nvCxnSpPr>
          <p:cNvPr id="1807" name="Google Shape;1807;p76"/>
          <p:cNvCxnSpPr/>
          <p:nvPr/>
        </p:nvCxnSpPr>
        <p:spPr>
          <a:xfrm flipH="1">
            <a:off x="8876707" y="3956402"/>
            <a:ext cx="1167600" cy="512400"/>
          </a:xfrm>
          <a:prstGeom prst="bentConnector3">
            <a:avLst>
              <a:gd name="adj1" fmla="val 50000"/>
            </a:avLst>
          </a:prstGeom>
          <a:noFill/>
          <a:ln w="9525" cap="flat" cmpd="sng">
            <a:solidFill>
              <a:srgbClr val="3F3F3F"/>
            </a:solidFill>
            <a:prstDash val="dash"/>
            <a:miter lim="800000"/>
            <a:headEnd type="none" w="sm" len="sm"/>
            <a:tailEnd type="none" w="sm" len="sm"/>
          </a:ln>
        </p:spPr>
      </p:cxnSp>
      <p:cxnSp>
        <p:nvCxnSpPr>
          <p:cNvPr id="1808" name="Google Shape;1808;p76"/>
          <p:cNvCxnSpPr/>
          <p:nvPr/>
        </p:nvCxnSpPr>
        <p:spPr>
          <a:xfrm flipH="1">
            <a:off x="8969871" y="4423884"/>
            <a:ext cx="1937100" cy="351600"/>
          </a:xfrm>
          <a:prstGeom prst="bentConnector2">
            <a:avLst/>
          </a:prstGeom>
          <a:noFill/>
          <a:ln w="9525" cap="flat" cmpd="sng">
            <a:solidFill>
              <a:srgbClr val="3F3F3F"/>
            </a:solidFill>
            <a:prstDash val="dash"/>
            <a:miter lim="800000"/>
            <a:headEnd type="none" w="sm" len="sm"/>
            <a:tailEnd type="none" w="sm" len="sm"/>
          </a:ln>
        </p:spPr>
      </p:cxnSp>
      <p:cxnSp>
        <p:nvCxnSpPr>
          <p:cNvPr id="1809" name="Google Shape;1809;p76"/>
          <p:cNvCxnSpPr/>
          <p:nvPr/>
        </p:nvCxnSpPr>
        <p:spPr>
          <a:xfrm rot="10800000">
            <a:off x="9410729" y="5055819"/>
            <a:ext cx="1320600" cy="89700"/>
          </a:xfrm>
          <a:prstGeom prst="bentConnector3">
            <a:avLst>
              <a:gd name="adj1" fmla="val 49999"/>
            </a:avLst>
          </a:prstGeom>
          <a:noFill/>
          <a:ln w="9525" cap="flat" cmpd="sng">
            <a:solidFill>
              <a:srgbClr val="3F3F3F"/>
            </a:solidFill>
            <a:prstDash val="dash"/>
            <a:miter lim="800000"/>
            <a:headEnd type="none" w="sm" len="sm"/>
            <a:tailEnd type="none" w="sm" len="sm"/>
          </a:ln>
        </p:spPr>
      </p:cxnSp>
      <p:cxnSp>
        <p:nvCxnSpPr>
          <p:cNvPr id="1810" name="Google Shape;1810;p76"/>
          <p:cNvCxnSpPr/>
          <p:nvPr/>
        </p:nvCxnSpPr>
        <p:spPr>
          <a:xfrm rot="10800000">
            <a:off x="10051389" y="5669549"/>
            <a:ext cx="653700" cy="214200"/>
          </a:xfrm>
          <a:prstGeom prst="bentConnector3">
            <a:avLst>
              <a:gd name="adj1" fmla="val 50006"/>
            </a:avLst>
          </a:prstGeom>
          <a:noFill/>
          <a:ln w="9525" cap="flat" cmpd="sng">
            <a:solidFill>
              <a:srgbClr val="3F3F3F"/>
            </a:solidFill>
            <a:prstDash val="dash"/>
            <a:miter lim="800000"/>
            <a:headEnd type="none" w="sm" len="sm"/>
            <a:tailEnd type="none" w="sm" len="sm"/>
          </a:ln>
        </p:spPr>
      </p:cxnSp>
      <p:graphicFrame>
        <p:nvGraphicFramePr>
          <p:cNvPr id="1811" name="Google Shape;1811;p76"/>
          <p:cNvGraphicFramePr/>
          <p:nvPr/>
        </p:nvGraphicFramePr>
        <p:xfrm>
          <a:off x="10703927" y="6195246"/>
          <a:ext cx="1088200" cy="199350"/>
        </p:xfrm>
        <a:graphic>
          <a:graphicData uri="http://schemas.openxmlformats.org/drawingml/2006/table">
            <a:tbl>
              <a:tblPr firstRow="1" bandRow="1">
                <a:noFill/>
                <a:tableStyleId>{E282A650-51E5-4340-A25D-3798A9045807}</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TACNA</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Clr>
                          <a:srgbClr val="000000"/>
                        </a:buClr>
                        <a:buSzPts val="800"/>
                        <a:buFont typeface="Arial"/>
                        <a:buNone/>
                      </a:pPr>
                      <a:r>
                        <a:rPr lang="es-ES" sz="800" b="1" u="none" strike="noStrike" cap="none">
                          <a:solidFill>
                            <a:srgbClr val="3F3F3F"/>
                          </a:solidFill>
                          <a:latin typeface="Montserrat"/>
                          <a:ea typeface="Montserrat"/>
                          <a:cs typeface="Montserrat"/>
                          <a:sym typeface="Montserrat"/>
                        </a:rPr>
                        <a:t>21</a:t>
                      </a:r>
                      <a:endParaRPr sz="700" b="0" u="none" strike="noStrike" cap="none">
                        <a:solidFill>
                          <a:srgbClr val="3F3F3F"/>
                        </a:solidFill>
                        <a:latin typeface="Montserrat"/>
                        <a:ea typeface="Montserrat"/>
                        <a:cs typeface="Montserrat"/>
                        <a:sym typeface="Montserrat"/>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cxnSp>
        <p:nvCxnSpPr>
          <p:cNvPr id="1812" name="Google Shape;1812;p76"/>
          <p:cNvCxnSpPr/>
          <p:nvPr/>
        </p:nvCxnSpPr>
        <p:spPr>
          <a:xfrm flipH="1">
            <a:off x="10001813" y="6285484"/>
            <a:ext cx="692700" cy="125100"/>
          </a:xfrm>
          <a:prstGeom prst="bentConnector3">
            <a:avLst>
              <a:gd name="adj1" fmla="val 50004"/>
            </a:avLst>
          </a:prstGeom>
          <a:noFill/>
          <a:ln w="9525" cap="flat" cmpd="sng">
            <a:solidFill>
              <a:srgbClr val="3F3F3F"/>
            </a:solidFill>
            <a:prstDash val="dash"/>
            <a:miter lim="800000"/>
            <a:headEnd type="none" w="sm" len="sm"/>
            <a:tailEnd type="none" w="sm" len="sm"/>
          </a:ln>
        </p:spPr>
      </p:cxnSp>
      <p:sp>
        <p:nvSpPr>
          <p:cNvPr id="1813" name="Google Shape;1813;p76"/>
          <p:cNvSpPr/>
          <p:nvPr/>
        </p:nvSpPr>
        <p:spPr>
          <a:xfrm>
            <a:off x="941572" y="3669637"/>
            <a:ext cx="2553900" cy="683100"/>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Clr>
                <a:srgbClr val="233D79"/>
              </a:buClr>
              <a:buSzPts val="1400"/>
              <a:buFont typeface="Arial"/>
              <a:buNone/>
            </a:pPr>
            <a:r>
              <a:rPr lang="es-ES" sz="2000" b="1" i="0" u="none" strike="noStrike" cap="none">
                <a:solidFill>
                  <a:srgbClr val="233D79"/>
                </a:solidFill>
                <a:latin typeface="Calibri"/>
                <a:ea typeface="Calibri"/>
                <a:cs typeface="Calibri"/>
                <a:sym typeface="Calibri"/>
              </a:rPr>
              <a:t>59</a:t>
            </a:r>
            <a:r>
              <a:rPr lang="es-ES" sz="1400" b="1" i="0" u="none" strike="noStrike" cap="none">
                <a:solidFill>
                  <a:srgbClr val="233D79"/>
                </a:solidFill>
                <a:latin typeface="Calibri"/>
                <a:ea typeface="Calibri"/>
                <a:cs typeface="Calibri"/>
                <a:sym typeface="Calibri"/>
              </a:rPr>
              <a:t> </a:t>
            </a:r>
            <a:r>
              <a:rPr lang="es-ES" sz="1200" b="1" i="0" u="none" strike="noStrike" cap="none">
                <a:solidFill>
                  <a:srgbClr val="233D79"/>
                </a:solidFill>
                <a:latin typeface="Calibri"/>
                <a:ea typeface="Calibri"/>
                <a:cs typeface="Calibri"/>
                <a:sym typeface="Calibri"/>
              </a:rPr>
              <a:t>convenios </a:t>
            </a:r>
            <a:r>
              <a:rPr lang="es-ES" sz="1200" b="0" i="0" u="none" strike="noStrike" cap="none">
                <a:solidFill>
                  <a:srgbClr val="233D79"/>
                </a:solidFill>
                <a:latin typeface="Calibri"/>
                <a:ea typeface="Calibri"/>
                <a:cs typeface="Calibri"/>
                <a:sym typeface="Calibri"/>
              </a:rPr>
              <a:t>de colaboración interinstitucional </a:t>
            </a:r>
            <a:endParaRPr sz="1400" b="0" i="0" u="none" strike="noStrike" cap="none">
              <a:solidFill>
                <a:srgbClr val="000000"/>
              </a:solidFill>
              <a:latin typeface="Calibri"/>
              <a:ea typeface="Calibri"/>
              <a:cs typeface="Calibri"/>
              <a:sym typeface="Calibri"/>
            </a:endParaRPr>
          </a:p>
        </p:txBody>
      </p:sp>
      <p:sp>
        <p:nvSpPr>
          <p:cNvPr id="1814" name="Google Shape;1814;p76"/>
          <p:cNvSpPr/>
          <p:nvPr/>
        </p:nvSpPr>
        <p:spPr>
          <a:xfrm>
            <a:off x="941571" y="4596232"/>
            <a:ext cx="2344800" cy="683100"/>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Clr>
                <a:srgbClr val="233D79"/>
              </a:buClr>
              <a:buSzPts val="1400"/>
              <a:buFont typeface="Arial"/>
              <a:buNone/>
            </a:pPr>
            <a:r>
              <a:rPr lang="es-ES" sz="2000" b="1" i="0" u="none" strike="noStrike" cap="none">
                <a:solidFill>
                  <a:srgbClr val="233D79"/>
                </a:solidFill>
                <a:latin typeface="Calibri"/>
                <a:ea typeface="Calibri"/>
                <a:cs typeface="Calibri"/>
                <a:sym typeface="Calibri"/>
              </a:rPr>
              <a:t>211</a:t>
            </a:r>
            <a:r>
              <a:rPr lang="es-ES" sz="1400" b="1" i="0" u="none" strike="noStrike" cap="none">
                <a:solidFill>
                  <a:srgbClr val="233D79"/>
                </a:solidFill>
                <a:latin typeface="Calibri"/>
                <a:ea typeface="Calibri"/>
                <a:cs typeface="Calibri"/>
                <a:sym typeface="Calibri"/>
              </a:rPr>
              <a:t> </a:t>
            </a:r>
            <a:r>
              <a:rPr lang="es-ES" sz="1200" b="1" i="0" u="none" strike="noStrike" cap="none">
                <a:solidFill>
                  <a:srgbClr val="233D79"/>
                </a:solidFill>
                <a:latin typeface="Calibri"/>
                <a:ea typeface="Calibri"/>
                <a:cs typeface="Calibri"/>
                <a:sym typeface="Calibri"/>
              </a:rPr>
              <a:t>intervenciones ejecutadas </a:t>
            </a:r>
            <a:endParaRPr sz="1400" b="0" i="0" u="none" strike="noStrike" cap="none">
              <a:solidFill>
                <a:srgbClr val="000000"/>
              </a:solidFill>
              <a:latin typeface="Calibri"/>
              <a:ea typeface="Calibri"/>
              <a:cs typeface="Calibri"/>
              <a:sym typeface="Calibri"/>
            </a:endParaRPr>
          </a:p>
        </p:txBody>
      </p:sp>
      <p:sp>
        <p:nvSpPr>
          <p:cNvPr id="1815" name="Google Shape;1815;p76"/>
          <p:cNvSpPr/>
          <p:nvPr/>
        </p:nvSpPr>
        <p:spPr>
          <a:xfrm>
            <a:off x="941572" y="2859841"/>
            <a:ext cx="2341363" cy="683224"/>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Clr>
                <a:srgbClr val="233D79"/>
              </a:buClr>
              <a:buSzPts val="1400"/>
              <a:buFont typeface="Arial"/>
              <a:buNone/>
            </a:pPr>
            <a:r>
              <a:rPr lang="es-ES" sz="2000" b="1" i="0" u="none" strike="noStrike" cap="none">
                <a:solidFill>
                  <a:srgbClr val="233D79"/>
                </a:solidFill>
                <a:latin typeface="Calibri"/>
                <a:ea typeface="Calibri"/>
                <a:cs typeface="Calibri"/>
                <a:sym typeface="Calibri"/>
              </a:rPr>
              <a:t>17</a:t>
            </a:r>
            <a:r>
              <a:rPr lang="es-ES" sz="1400" b="1" i="0" u="none" strike="noStrike" cap="none">
                <a:solidFill>
                  <a:srgbClr val="233D79"/>
                </a:solidFill>
                <a:latin typeface="Calibri"/>
                <a:ea typeface="Calibri"/>
                <a:cs typeface="Calibri"/>
                <a:sym typeface="Calibri"/>
              </a:rPr>
              <a:t> </a:t>
            </a:r>
            <a:r>
              <a:rPr lang="es-ES" sz="1200" b="1" i="0" u="none" strike="noStrike" cap="none">
                <a:solidFill>
                  <a:srgbClr val="233D79"/>
                </a:solidFill>
                <a:latin typeface="Calibri"/>
                <a:ea typeface="Calibri"/>
                <a:cs typeface="Calibri"/>
                <a:sym typeface="Calibri"/>
              </a:rPr>
              <a:t>UBO </a:t>
            </a:r>
            <a:r>
              <a:rPr lang="es-ES" sz="1200" b="0" i="0" u="none" strike="noStrike" cap="none">
                <a:solidFill>
                  <a:srgbClr val="233D79"/>
                </a:solidFill>
                <a:latin typeface="Calibri"/>
                <a:ea typeface="Calibri"/>
                <a:cs typeface="Calibri"/>
                <a:sym typeface="Calibri"/>
              </a:rPr>
              <a:t>(Unidades Básicas Operativas) a nivel nacional </a:t>
            </a:r>
            <a:endParaRPr sz="1400" b="0" i="0" u="none" strike="noStrike" cap="none">
              <a:solidFill>
                <a:srgbClr val="000000"/>
              </a:solidFill>
              <a:latin typeface="Calibri"/>
              <a:ea typeface="Calibri"/>
              <a:cs typeface="Calibri"/>
              <a:sym typeface="Calibri"/>
            </a:endParaRPr>
          </a:p>
        </p:txBody>
      </p:sp>
      <p:sp>
        <p:nvSpPr>
          <p:cNvPr id="1816" name="Google Shape;1816;p76"/>
          <p:cNvSpPr/>
          <p:nvPr/>
        </p:nvSpPr>
        <p:spPr>
          <a:xfrm>
            <a:off x="837085" y="5289093"/>
            <a:ext cx="25539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Clr>
                <a:srgbClr val="233D79"/>
              </a:buClr>
              <a:buSzPts val="1400"/>
              <a:buFont typeface="Arial"/>
              <a:buNone/>
            </a:pPr>
            <a:r>
              <a:rPr lang="es-ES" sz="2000" b="1" i="0" u="none" strike="noStrike" cap="none">
                <a:solidFill>
                  <a:srgbClr val="233D79"/>
                </a:solidFill>
                <a:latin typeface="Calibri"/>
                <a:ea typeface="Calibri"/>
                <a:cs typeface="Calibri"/>
                <a:sym typeface="Calibri"/>
              </a:rPr>
              <a:t>627 763</a:t>
            </a:r>
            <a:r>
              <a:rPr lang="es-ES" sz="1400" b="1" i="0" u="none" strike="noStrike" cap="none">
                <a:solidFill>
                  <a:srgbClr val="233D79"/>
                </a:solidFill>
                <a:latin typeface="Calibri"/>
                <a:ea typeface="Calibri"/>
                <a:cs typeface="Calibri"/>
                <a:sym typeface="Calibri"/>
              </a:rPr>
              <a:t> </a:t>
            </a:r>
            <a:r>
              <a:rPr lang="es-ES" sz="1200" b="1" i="0" u="none" strike="noStrike" cap="none">
                <a:solidFill>
                  <a:srgbClr val="233D79"/>
                </a:solidFill>
                <a:latin typeface="Calibri"/>
                <a:ea typeface="Calibri"/>
                <a:cs typeface="Calibri"/>
                <a:sym typeface="Calibri"/>
              </a:rPr>
              <a:t>beneficiarios</a:t>
            </a:r>
            <a:endParaRPr sz="1200" b="0" i="0" u="none" strike="noStrike" cap="none">
              <a:solidFill>
                <a:srgbClr val="233D79"/>
              </a:solidFill>
              <a:latin typeface="Calibri"/>
              <a:ea typeface="Calibri"/>
              <a:cs typeface="Calibri"/>
              <a:sym typeface="Calibri"/>
            </a:endParaRPr>
          </a:p>
        </p:txBody>
      </p:sp>
      <p:sp>
        <p:nvSpPr>
          <p:cNvPr id="1817" name="Google Shape;1817;p76"/>
          <p:cNvSpPr/>
          <p:nvPr/>
        </p:nvSpPr>
        <p:spPr>
          <a:xfrm>
            <a:off x="837085" y="6064068"/>
            <a:ext cx="25539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Clr>
                <a:srgbClr val="233D79"/>
              </a:buClr>
              <a:buSzPts val="1400"/>
              <a:buFont typeface="Arial"/>
              <a:buNone/>
            </a:pPr>
            <a:r>
              <a:rPr lang="es-ES" sz="2000" b="1" i="0" u="none" strike="noStrike" cap="none">
                <a:solidFill>
                  <a:srgbClr val="233D79"/>
                </a:solidFill>
                <a:latin typeface="Calibri"/>
                <a:ea typeface="Calibri"/>
                <a:cs typeface="Calibri"/>
                <a:sym typeface="Calibri"/>
              </a:rPr>
              <a:t>1.5</a:t>
            </a:r>
            <a:r>
              <a:rPr lang="es-ES" sz="1400" b="1" i="0" u="none" strike="noStrike" cap="none">
                <a:solidFill>
                  <a:srgbClr val="233D79"/>
                </a:solidFill>
                <a:latin typeface="Calibri"/>
                <a:ea typeface="Calibri"/>
                <a:cs typeface="Calibri"/>
                <a:sym typeface="Calibri"/>
              </a:rPr>
              <a:t> </a:t>
            </a:r>
            <a:r>
              <a:rPr lang="es-ES" sz="1200" b="1" i="0" u="none" strike="noStrike" cap="none">
                <a:solidFill>
                  <a:srgbClr val="233D79"/>
                </a:solidFill>
                <a:latin typeface="Calibri"/>
                <a:ea typeface="Calibri"/>
                <a:cs typeface="Calibri"/>
                <a:sym typeface="Calibri"/>
              </a:rPr>
              <a:t>millones de m3 removidos</a:t>
            </a:r>
            <a:endParaRPr sz="1200" b="0" i="0" u="none" strike="noStrike" cap="none">
              <a:solidFill>
                <a:srgbClr val="233D79"/>
              </a:solidFill>
              <a:latin typeface="Calibri"/>
              <a:ea typeface="Calibri"/>
              <a:cs typeface="Calibri"/>
              <a:sym typeface="Calibri"/>
            </a:endParaRPr>
          </a:p>
        </p:txBody>
      </p:sp>
      <p:sp>
        <p:nvSpPr>
          <p:cNvPr id="1818" name="Google Shape;1818;p76"/>
          <p:cNvSpPr txBox="1"/>
          <p:nvPr/>
        </p:nvSpPr>
        <p:spPr>
          <a:xfrm>
            <a:off x="247802" y="1394350"/>
            <a:ext cx="1503600" cy="4617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1800" b="1" i="0" u="none" strike="noStrike" cap="none" dirty="0">
                <a:solidFill>
                  <a:srgbClr val="595959"/>
                </a:solidFill>
                <a:latin typeface="Calibri"/>
                <a:ea typeface="Calibri"/>
                <a:cs typeface="Calibri"/>
                <a:sym typeface="Calibri"/>
              </a:rPr>
              <a:t>Maquinarias</a:t>
            </a:r>
            <a:endParaRPr sz="1800" b="1" i="0" u="none" strike="noStrike" cap="none" dirty="0">
              <a:solidFill>
                <a:srgbClr val="595959"/>
              </a:solidFill>
              <a:latin typeface="Calibri"/>
              <a:ea typeface="Calibri"/>
              <a:cs typeface="Calibri"/>
              <a:sym typeface="Calibri"/>
            </a:endParaRPr>
          </a:p>
        </p:txBody>
      </p:sp>
      <p:sp>
        <p:nvSpPr>
          <p:cNvPr id="1819" name="Google Shape;1819;p76"/>
          <p:cNvSpPr/>
          <p:nvPr/>
        </p:nvSpPr>
        <p:spPr>
          <a:xfrm>
            <a:off x="3476142" y="3784650"/>
            <a:ext cx="2805900" cy="2785800"/>
          </a:xfrm>
          <a:prstGeom prst="rect">
            <a:avLst/>
          </a:prstGeom>
          <a:solidFill>
            <a:srgbClr val="D8D8D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Century Gothic"/>
              <a:ea typeface="Century Gothic"/>
              <a:cs typeface="Century Gothic"/>
              <a:sym typeface="Century Gothic"/>
            </a:endParaRPr>
          </a:p>
        </p:txBody>
      </p:sp>
      <p:grpSp>
        <p:nvGrpSpPr>
          <p:cNvPr id="1820" name="Google Shape;1820;p76"/>
          <p:cNvGrpSpPr/>
          <p:nvPr/>
        </p:nvGrpSpPr>
        <p:grpSpPr>
          <a:xfrm>
            <a:off x="3490570" y="3492567"/>
            <a:ext cx="2341298" cy="249501"/>
            <a:chOff x="295072" y="3516215"/>
            <a:chExt cx="3001664" cy="284949"/>
          </a:xfrm>
        </p:grpSpPr>
        <p:sp>
          <p:nvSpPr>
            <p:cNvPr id="1821" name="Google Shape;1821;p76"/>
            <p:cNvSpPr/>
            <p:nvPr/>
          </p:nvSpPr>
          <p:spPr>
            <a:xfrm>
              <a:off x="295072" y="3516215"/>
              <a:ext cx="3001664" cy="284949"/>
            </a:xfrm>
            <a:prstGeom prst="rect">
              <a:avLst/>
            </a:prstGeom>
            <a:solidFill>
              <a:srgbClr val="04AC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Century Gothic"/>
                <a:ea typeface="Century Gothic"/>
                <a:cs typeface="Century Gothic"/>
                <a:sym typeface="Century Gothic"/>
              </a:endParaRPr>
            </a:p>
          </p:txBody>
        </p:sp>
        <p:sp>
          <p:nvSpPr>
            <p:cNvPr id="1822" name="Google Shape;1822;p76"/>
            <p:cNvSpPr txBox="1"/>
            <p:nvPr/>
          </p:nvSpPr>
          <p:spPr>
            <a:xfrm>
              <a:off x="312368" y="3516840"/>
              <a:ext cx="2960700" cy="259200"/>
            </a:xfrm>
            <a:prstGeom prst="rect">
              <a:avLst/>
            </a:prstGeom>
            <a:noFill/>
            <a:ln>
              <a:noFill/>
            </a:ln>
          </p:spPr>
          <p:txBody>
            <a:bodyPr spcFirstLastPara="1" wrap="square" lIns="0" tIns="11425" rIns="0" bIns="0" anchor="t" anchorCtr="0">
              <a:spAutoFit/>
            </a:bodyPr>
            <a:lstStyle/>
            <a:p>
              <a:pPr marL="12700" marR="0" lvl="0" indent="0" algn="ctr" rtl="0">
                <a:lnSpc>
                  <a:spcPct val="100000"/>
                </a:lnSpc>
                <a:spcBef>
                  <a:spcPts val="0"/>
                </a:spcBef>
                <a:spcAft>
                  <a:spcPts val="0"/>
                </a:spcAft>
                <a:buClr>
                  <a:srgbClr val="000000"/>
                </a:buClr>
                <a:buSzPts val="2000"/>
                <a:buFont typeface="Arial"/>
                <a:buNone/>
              </a:pPr>
              <a:r>
                <a:rPr lang="es-ES" sz="1400" b="1" i="0" u="none" strike="noStrike" cap="none">
                  <a:solidFill>
                    <a:schemeClr val="lt1"/>
                  </a:solidFill>
                  <a:latin typeface="Century Gothic"/>
                  <a:ea typeface="Century Gothic"/>
                  <a:cs typeface="Century Gothic"/>
                  <a:sym typeface="Century Gothic"/>
                </a:rPr>
                <a:t>Intervenciones</a:t>
              </a:r>
              <a:endParaRPr sz="1400" b="1" i="0" u="none" strike="noStrike" cap="none">
                <a:solidFill>
                  <a:schemeClr val="lt1"/>
                </a:solidFill>
                <a:latin typeface="Century Gothic"/>
                <a:ea typeface="Century Gothic"/>
                <a:cs typeface="Century Gothic"/>
                <a:sym typeface="Century Gothic"/>
              </a:endParaRPr>
            </a:p>
          </p:txBody>
        </p:sp>
      </p:grpSp>
      <p:sp>
        <p:nvSpPr>
          <p:cNvPr id="1823" name="Google Shape;1823;p76"/>
          <p:cNvSpPr txBox="1"/>
          <p:nvPr/>
        </p:nvSpPr>
        <p:spPr>
          <a:xfrm>
            <a:off x="3476142" y="3881866"/>
            <a:ext cx="2805900" cy="481800"/>
          </a:xfrm>
          <a:prstGeom prst="rect">
            <a:avLst/>
          </a:prstGeom>
          <a:noFill/>
          <a:ln>
            <a:noFill/>
          </a:ln>
        </p:spPr>
        <p:txBody>
          <a:bodyPr spcFirstLastPara="1" wrap="square" lIns="111400" tIns="55675" rIns="111400" bIns="55675" anchor="t" anchorCtr="0">
            <a:spAutoFit/>
          </a:bodyPr>
          <a:lstStyle/>
          <a:p>
            <a:pPr marL="0" marR="0" lvl="0" indent="0" algn="l" rtl="0">
              <a:lnSpc>
                <a:spcPct val="100000"/>
              </a:lnSpc>
              <a:spcBef>
                <a:spcPts val="0"/>
              </a:spcBef>
              <a:spcAft>
                <a:spcPts val="0"/>
              </a:spcAft>
              <a:buNone/>
            </a:pPr>
            <a:r>
              <a:rPr lang="es-ES" sz="2400" b="1" i="0" u="none" strike="noStrike" cap="none">
                <a:solidFill>
                  <a:srgbClr val="253E7B"/>
                </a:solidFill>
                <a:latin typeface="Calibri"/>
                <a:ea typeface="Calibri"/>
                <a:cs typeface="Calibri"/>
                <a:sym typeface="Calibri"/>
              </a:rPr>
              <a:t>98</a:t>
            </a:r>
            <a:r>
              <a:rPr lang="es-ES" sz="1050" b="1" i="0" u="none" strike="noStrike" cap="none">
                <a:solidFill>
                  <a:srgbClr val="3F3F3F"/>
                </a:solidFill>
                <a:latin typeface="Calibri"/>
                <a:ea typeface="Calibri"/>
                <a:cs typeface="Calibri"/>
                <a:sym typeface="Calibri"/>
              </a:rPr>
              <a:t> </a:t>
            </a:r>
            <a:r>
              <a:rPr lang="es-ES" sz="1200" b="1" i="0" u="none" strike="noStrike" cap="none">
                <a:solidFill>
                  <a:srgbClr val="3F3F3F"/>
                </a:solidFill>
                <a:latin typeface="Calibri"/>
                <a:ea typeface="Calibri"/>
                <a:cs typeface="Calibri"/>
                <a:sym typeface="Calibri"/>
              </a:rPr>
              <a:t>Intervenciones de </a:t>
            </a:r>
            <a:r>
              <a:rPr lang="es-ES" sz="1200" b="1" i="0" u="sng" strike="noStrike" cap="none">
                <a:solidFill>
                  <a:srgbClr val="3F3F3F"/>
                </a:solidFill>
                <a:latin typeface="Calibri"/>
                <a:ea typeface="Calibri"/>
                <a:cs typeface="Calibri"/>
                <a:sym typeface="Calibri"/>
              </a:rPr>
              <a:t>Prevención</a:t>
            </a:r>
            <a:endParaRPr>
              <a:latin typeface="Calibri"/>
              <a:ea typeface="Calibri"/>
              <a:cs typeface="Calibri"/>
              <a:sym typeface="Calibri"/>
            </a:endParaRPr>
          </a:p>
        </p:txBody>
      </p:sp>
      <p:sp>
        <p:nvSpPr>
          <p:cNvPr id="1824" name="Google Shape;1824;p76"/>
          <p:cNvSpPr txBox="1"/>
          <p:nvPr/>
        </p:nvSpPr>
        <p:spPr>
          <a:xfrm>
            <a:off x="3476142" y="5108995"/>
            <a:ext cx="2805900" cy="481800"/>
          </a:xfrm>
          <a:prstGeom prst="rect">
            <a:avLst/>
          </a:prstGeom>
          <a:noFill/>
          <a:ln>
            <a:noFill/>
          </a:ln>
        </p:spPr>
        <p:txBody>
          <a:bodyPr spcFirstLastPara="1" wrap="square" lIns="111400" tIns="55675" rIns="111400" bIns="55675" anchor="t" anchorCtr="0">
            <a:spAutoFit/>
          </a:bodyPr>
          <a:lstStyle/>
          <a:p>
            <a:pPr marL="0" marR="0" lvl="0" indent="0" algn="l" rtl="0">
              <a:lnSpc>
                <a:spcPct val="100000"/>
              </a:lnSpc>
              <a:spcBef>
                <a:spcPts val="0"/>
              </a:spcBef>
              <a:spcAft>
                <a:spcPts val="0"/>
              </a:spcAft>
              <a:buNone/>
            </a:pPr>
            <a:r>
              <a:rPr lang="es-ES" sz="2400" b="1" i="0" u="none" strike="noStrike" cap="none">
                <a:solidFill>
                  <a:srgbClr val="253E7B"/>
                </a:solidFill>
                <a:latin typeface="Calibri"/>
                <a:ea typeface="Calibri"/>
                <a:cs typeface="Calibri"/>
                <a:sym typeface="Calibri"/>
              </a:rPr>
              <a:t>113</a:t>
            </a:r>
            <a:r>
              <a:rPr lang="es-ES" sz="1050" b="1" i="0" u="none" strike="noStrike" cap="none">
                <a:solidFill>
                  <a:srgbClr val="3F3F3F"/>
                </a:solidFill>
                <a:latin typeface="Calibri"/>
                <a:ea typeface="Calibri"/>
                <a:cs typeface="Calibri"/>
                <a:sym typeface="Calibri"/>
              </a:rPr>
              <a:t> </a:t>
            </a:r>
            <a:r>
              <a:rPr lang="es-ES" sz="1200" b="1" i="0" u="none" strike="noStrike" cap="none">
                <a:solidFill>
                  <a:srgbClr val="3F3F3F"/>
                </a:solidFill>
                <a:latin typeface="Calibri"/>
                <a:ea typeface="Calibri"/>
                <a:cs typeface="Calibri"/>
                <a:sym typeface="Calibri"/>
              </a:rPr>
              <a:t>Intervenciones de </a:t>
            </a:r>
            <a:r>
              <a:rPr lang="es-ES" sz="1200" b="1" i="0" u="sng" strike="noStrike" cap="none">
                <a:solidFill>
                  <a:srgbClr val="3F3F3F"/>
                </a:solidFill>
                <a:latin typeface="Calibri"/>
                <a:ea typeface="Calibri"/>
                <a:cs typeface="Calibri"/>
                <a:sym typeface="Calibri"/>
              </a:rPr>
              <a:t>Emergencia</a:t>
            </a:r>
            <a:endParaRPr>
              <a:latin typeface="Calibri"/>
              <a:ea typeface="Calibri"/>
              <a:cs typeface="Calibri"/>
              <a:sym typeface="Calibri"/>
            </a:endParaRPr>
          </a:p>
        </p:txBody>
      </p:sp>
      <p:graphicFrame>
        <p:nvGraphicFramePr>
          <p:cNvPr id="1825" name="Google Shape;1825;p76"/>
          <p:cNvGraphicFramePr/>
          <p:nvPr/>
        </p:nvGraphicFramePr>
        <p:xfrm>
          <a:off x="3610266" y="4399122"/>
          <a:ext cx="2569775" cy="645180"/>
        </p:xfrm>
        <a:graphic>
          <a:graphicData uri="http://schemas.openxmlformats.org/drawingml/2006/table">
            <a:tbl>
              <a:tblPr firstRow="1" bandRow="1">
                <a:noFill/>
                <a:tableStyleId>{4B6402C3-9D1A-4585-B4AE-102666F65926}</a:tableStyleId>
              </a:tblPr>
              <a:tblGrid>
                <a:gridCol w="1020225">
                  <a:extLst>
                    <a:ext uri="{9D8B030D-6E8A-4147-A177-3AD203B41FA5}">
                      <a16:colId xmlns:a16="http://schemas.microsoft.com/office/drawing/2014/main" val="20000"/>
                    </a:ext>
                  </a:extLst>
                </a:gridCol>
                <a:gridCol w="562700">
                  <a:extLst>
                    <a:ext uri="{9D8B030D-6E8A-4147-A177-3AD203B41FA5}">
                      <a16:colId xmlns:a16="http://schemas.microsoft.com/office/drawing/2014/main" val="20001"/>
                    </a:ext>
                  </a:extLst>
                </a:gridCol>
                <a:gridCol w="986850">
                  <a:extLst>
                    <a:ext uri="{9D8B030D-6E8A-4147-A177-3AD203B41FA5}">
                      <a16:colId xmlns:a16="http://schemas.microsoft.com/office/drawing/2014/main" val="20002"/>
                    </a:ext>
                  </a:extLst>
                </a:gridCol>
              </a:tblGrid>
              <a:tr h="220500">
                <a:tc>
                  <a:txBody>
                    <a:bodyPr/>
                    <a:lstStyle/>
                    <a:p>
                      <a:pPr marL="0" marR="0" lvl="0" indent="0" algn="ctr" rtl="0">
                        <a:lnSpc>
                          <a:spcPct val="100000"/>
                        </a:lnSpc>
                        <a:spcBef>
                          <a:spcPts val="0"/>
                        </a:spcBef>
                        <a:spcAft>
                          <a:spcPts val="0"/>
                        </a:spcAft>
                        <a:buNone/>
                      </a:pPr>
                      <a:r>
                        <a:rPr lang="es-ES" sz="1200" u="none" strike="noStrike" cap="none">
                          <a:latin typeface="Calibri"/>
                          <a:ea typeface="Calibri"/>
                          <a:cs typeface="Calibri"/>
                          <a:sym typeface="Calibri"/>
                        </a:rPr>
                        <a:t>1</a:t>
                      </a:r>
                      <a:r>
                        <a:rPr lang="es-ES" sz="1200">
                          <a:latin typeface="Calibri"/>
                          <a:ea typeface="Calibri"/>
                          <a:cs typeface="Calibri"/>
                          <a:sym typeface="Calibri"/>
                        </a:rPr>
                        <a:t> </a:t>
                      </a:r>
                      <a:r>
                        <a:rPr lang="es-ES" sz="1200" u="none" strike="noStrike" cap="none">
                          <a:latin typeface="Calibri"/>
                          <a:ea typeface="Calibri"/>
                          <a:cs typeface="Calibri"/>
                          <a:sym typeface="Calibri"/>
                        </a:rPr>
                        <a:t>097</a:t>
                      </a:r>
                      <a:r>
                        <a:rPr lang="es-ES" sz="1200">
                          <a:latin typeface="Calibri"/>
                          <a:ea typeface="Calibri"/>
                          <a:cs typeface="Calibri"/>
                          <a:sym typeface="Calibri"/>
                        </a:rPr>
                        <a:t> </a:t>
                      </a:r>
                      <a:r>
                        <a:rPr lang="es-ES" sz="1200" u="none" strike="noStrike" cap="none">
                          <a:latin typeface="Calibri"/>
                          <a:ea typeface="Calibri"/>
                          <a:cs typeface="Calibri"/>
                          <a:sym typeface="Calibri"/>
                        </a:rPr>
                        <a:t>337</a:t>
                      </a:r>
                      <a:endParaRPr sz="1200" u="none" strike="noStrike" cap="none">
                        <a:latin typeface="Calibri"/>
                        <a:ea typeface="Calibri"/>
                        <a:cs typeface="Calibri"/>
                        <a:sym typeface="Calibri"/>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None/>
                      </a:pPr>
                      <a:r>
                        <a:rPr lang="es-ES" sz="1200" u="none" strike="noStrike" cap="none">
                          <a:latin typeface="Calibri"/>
                          <a:ea typeface="Calibri"/>
                          <a:cs typeface="Calibri"/>
                          <a:sym typeface="Calibri"/>
                        </a:rPr>
                        <a:t>60.1</a:t>
                      </a:r>
                      <a:endParaRPr sz="1200" u="none" strike="noStrike" cap="none">
                        <a:latin typeface="Calibri"/>
                        <a:ea typeface="Calibri"/>
                        <a:cs typeface="Calibri"/>
                        <a:sym typeface="Calibri"/>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None/>
                      </a:pPr>
                      <a:r>
                        <a:rPr lang="es-ES" sz="1200" u="none" strike="noStrike" cap="none">
                          <a:latin typeface="Calibri"/>
                          <a:ea typeface="Calibri"/>
                          <a:cs typeface="Calibri"/>
                          <a:sym typeface="Calibri"/>
                        </a:rPr>
                        <a:t>319 223</a:t>
                      </a:r>
                      <a:endParaRPr sz="1200" u="none" strike="noStrike" cap="none">
                        <a:latin typeface="Calibri"/>
                        <a:ea typeface="Calibri"/>
                        <a:cs typeface="Calibri"/>
                        <a:sym typeface="Calibri"/>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extLst>
                  <a:ext uri="{0D108BD9-81ED-4DB2-BD59-A6C34878D82A}">
                    <a16:rowId xmlns:a16="http://schemas.microsoft.com/office/drawing/2014/main" val="10000"/>
                  </a:ext>
                </a:extLst>
              </a:tr>
              <a:tr h="370850">
                <a:tc>
                  <a:txBody>
                    <a:bodyPr/>
                    <a:lstStyle/>
                    <a:p>
                      <a:pPr marL="0" marR="0" lvl="0" indent="0" algn="ctr" rtl="0">
                        <a:lnSpc>
                          <a:spcPct val="100000"/>
                        </a:lnSpc>
                        <a:spcBef>
                          <a:spcPts val="0"/>
                        </a:spcBef>
                        <a:spcAft>
                          <a:spcPts val="0"/>
                        </a:spcAft>
                        <a:buNone/>
                      </a:pPr>
                      <a:r>
                        <a:rPr lang="es-ES" sz="1000" b="1" u="none" strike="noStrike" cap="none">
                          <a:solidFill>
                            <a:schemeClr val="lt1"/>
                          </a:solidFill>
                          <a:latin typeface="Calibri"/>
                          <a:ea typeface="Calibri"/>
                          <a:cs typeface="Calibri"/>
                          <a:sym typeface="Calibri"/>
                        </a:rPr>
                        <a:t>m3</a:t>
                      </a:r>
                      <a:endParaRPr sz="1000" b="1" u="none" strike="noStrike" cap="none">
                        <a:solidFill>
                          <a:schemeClr val="lt1"/>
                        </a:solidFill>
                        <a:latin typeface="Calibri"/>
                        <a:ea typeface="Calibri"/>
                        <a:cs typeface="Calibri"/>
                        <a:sym typeface="Calibri"/>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1000" b="1" u="none" strike="noStrike" cap="none">
                          <a:solidFill>
                            <a:schemeClr val="lt1"/>
                          </a:solidFill>
                          <a:latin typeface="Calibri"/>
                          <a:ea typeface="Calibri"/>
                          <a:cs typeface="Calibri"/>
                          <a:sym typeface="Calibri"/>
                        </a:rPr>
                        <a:t>Km</a:t>
                      </a:r>
                      <a:endParaRPr sz="1000" b="1" u="none" strike="noStrike" cap="none">
                        <a:solidFill>
                          <a:schemeClr val="lt1"/>
                        </a:solidFill>
                        <a:latin typeface="Calibri"/>
                        <a:ea typeface="Calibri"/>
                        <a:cs typeface="Calibri"/>
                        <a:sym typeface="Calibri"/>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1000" b="1" u="none" strike="noStrike" cap="none">
                          <a:solidFill>
                            <a:schemeClr val="lt1"/>
                          </a:solidFill>
                          <a:latin typeface="Calibri"/>
                          <a:ea typeface="Calibri"/>
                          <a:cs typeface="Calibri"/>
                          <a:sym typeface="Calibri"/>
                        </a:rPr>
                        <a:t>Beneficiarios</a:t>
                      </a:r>
                      <a:endParaRPr sz="1000" b="1" u="none" strike="noStrike" cap="none">
                        <a:solidFill>
                          <a:schemeClr val="lt1"/>
                        </a:solidFill>
                        <a:latin typeface="Calibri"/>
                        <a:ea typeface="Calibri"/>
                        <a:cs typeface="Calibri"/>
                        <a:sym typeface="Calibri"/>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00AC99"/>
                    </a:solidFill>
                  </a:tcPr>
                </a:tc>
                <a:extLst>
                  <a:ext uri="{0D108BD9-81ED-4DB2-BD59-A6C34878D82A}">
                    <a16:rowId xmlns:a16="http://schemas.microsoft.com/office/drawing/2014/main" val="10001"/>
                  </a:ext>
                </a:extLst>
              </a:tr>
            </a:tbl>
          </a:graphicData>
        </a:graphic>
      </p:graphicFrame>
      <p:graphicFrame>
        <p:nvGraphicFramePr>
          <p:cNvPr id="1826" name="Google Shape;1826;p76"/>
          <p:cNvGraphicFramePr/>
          <p:nvPr/>
        </p:nvGraphicFramePr>
        <p:xfrm>
          <a:off x="3610266" y="5847700"/>
          <a:ext cx="2569775" cy="645180"/>
        </p:xfrm>
        <a:graphic>
          <a:graphicData uri="http://schemas.openxmlformats.org/drawingml/2006/table">
            <a:tbl>
              <a:tblPr firstRow="1" bandRow="1">
                <a:noFill/>
                <a:tableStyleId>{4B6402C3-9D1A-4585-B4AE-102666F65926}</a:tableStyleId>
              </a:tblPr>
              <a:tblGrid>
                <a:gridCol w="932300">
                  <a:extLst>
                    <a:ext uri="{9D8B030D-6E8A-4147-A177-3AD203B41FA5}">
                      <a16:colId xmlns:a16="http://schemas.microsoft.com/office/drawing/2014/main" val="20000"/>
                    </a:ext>
                  </a:extLst>
                </a:gridCol>
                <a:gridCol w="650625">
                  <a:extLst>
                    <a:ext uri="{9D8B030D-6E8A-4147-A177-3AD203B41FA5}">
                      <a16:colId xmlns:a16="http://schemas.microsoft.com/office/drawing/2014/main" val="20001"/>
                    </a:ext>
                  </a:extLst>
                </a:gridCol>
                <a:gridCol w="986850">
                  <a:extLst>
                    <a:ext uri="{9D8B030D-6E8A-4147-A177-3AD203B41FA5}">
                      <a16:colId xmlns:a16="http://schemas.microsoft.com/office/drawing/2014/main" val="20002"/>
                    </a:ext>
                  </a:extLst>
                </a:gridCol>
              </a:tblGrid>
              <a:tr h="220500">
                <a:tc>
                  <a:txBody>
                    <a:bodyPr/>
                    <a:lstStyle/>
                    <a:p>
                      <a:pPr marL="0" marR="0" lvl="0" indent="0" algn="ctr" rtl="0">
                        <a:lnSpc>
                          <a:spcPct val="100000"/>
                        </a:lnSpc>
                        <a:spcBef>
                          <a:spcPts val="0"/>
                        </a:spcBef>
                        <a:spcAft>
                          <a:spcPts val="0"/>
                        </a:spcAft>
                        <a:buNone/>
                      </a:pPr>
                      <a:r>
                        <a:rPr lang="es-ES" sz="1200" u="none" strike="noStrike" cap="none">
                          <a:latin typeface="Century Gothic"/>
                          <a:ea typeface="Century Gothic"/>
                          <a:cs typeface="Century Gothic"/>
                          <a:sym typeface="Century Gothic"/>
                        </a:rPr>
                        <a:t>400</a:t>
                      </a:r>
                      <a:r>
                        <a:rPr lang="es-ES" sz="1200">
                          <a:latin typeface="Century Gothic"/>
                          <a:ea typeface="Century Gothic"/>
                          <a:cs typeface="Century Gothic"/>
                          <a:sym typeface="Century Gothic"/>
                        </a:rPr>
                        <a:t> </a:t>
                      </a:r>
                      <a:r>
                        <a:rPr lang="es-ES" sz="1200" u="none" strike="noStrike" cap="none">
                          <a:latin typeface="Century Gothic"/>
                          <a:ea typeface="Century Gothic"/>
                          <a:cs typeface="Century Gothic"/>
                          <a:sym typeface="Century Gothic"/>
                        </a:rPr>
                        <a:t>314</a:t>
                      </a:r>
                      <a:endParaRPr sz="1200" u="none" strike="noStrike" cap="none">
                        <a:latin typeface="Century Gothic"/>
                        <a:ea typeface="Century Gothic"/>
                        <a:cs typeface="Century Gothic"/>
                        <a:sym typeface="Century Gothic"/>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None/>
                      </a:pPr>
                      <a:r>
                        <a:rPr lang="es-ES" sz="1200" u="none" strike="noStrike" cap="none">
                          <a:latin typeface="Century Gothic"/>
                          <a:ea typeface="Century Gothic"/>
                          <a:cs typeface="Century Gothic"/>
                          <a:sym typeface="Century Gothic"/>
                        </a:rPr>
                        <a:t>186.2</a:t>
                      </a:r>
                      <a:endParaRPr sz="1200" u="none" strike="noStrike" cap="none">
                        <a:latin typeface="Century Gothic"/>
                        <a:ea typeface="Century Gothic"/>
                        <a:cs typeface="Century Gothic"/>
                        <a:sym typeface="Century Gothic"/>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None/>
                      </a:pPr>
                      <a:r>
                        <a:rPr lang="es-ES" sz="1200" u="none" strike="noStrike" cap="none">
                          <a:latin typeface="Century Gothic"/>
                          <a:ea typeface="Century Gothic"/>
                          <a:cs typeface="Century Gothic"/>
                          <a:sym typeface="Century Gothic"/>
                        </a:rPr>
                        <a:t>308</a:t>
                      </a:r>
                      <a:r>
                        <a:rPr lang="es-ES" sz="1200">
                          <a:latin typeface="Century Gothic"/>
                          <a:ea typeface="Century Gothic"/>
                          <a:cs typeface="Century Gothic"/>
                          <a:sym typeface="Century Gothic"/>
                        </a:rPr>
                        <a:t> </a:t>
                      </a:r>
                      <a:r>
                        <a:rPr lang="es-ES" sz="1200" u="none" strike="noStrike" cap="none">
                          <a:latin typeface="Century Gothic"/>
                          <a:ea typeface="Century Gothic"/>
                          <a:cs typeface="Century Gothic"/>
                          <a:sym typeface="Century Gothic"/>
                        </a:rPr>
                        <a:t>540</a:t>
                      </a:r>
                      <a:endParaRPr sz="1200" u="none" strike="noStrike" cap="none">
                        <a:latin typeface="Century Gothic"/>
                        <a:ea typeface="Century Gothic"/>
                        <a:cs typeface="Century Gothic"/>
                        <a:sym typeface="Century Gothic"/>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264478"/>
                    </a:solidFill>
                  </a:tcPr>
                </a:tc>
                <a:extLst>
                  <a:ext uri="{0D108BD9-81ED-4DB2-BD59-A6C34878D82A}">
                    <a16:rowId xmlns:a16="http://schemas.microsoft.com/office/drawing/2014/main" val="10000"/>
                  </a:ext>
                </a:extLst>
              </a:tr>
              <a:tr h="370850">
                <a:tc>
                  <a:txBody>
                    <a:bodyPr/>
                    <a:lstStyle/>
                    <a:p>
                      <a:pPr marL="0" marR="0" lvl="0" indent="0" algn="ctr" rtl="0">
                        <a:lnSpc>
                          <a:spcPct val="100000"/>
                        </a:lnSpc>
                        <a:spcBef>
                          <a:spcPts val="0"/>
                        </a:spcBef>
                        <a:spcAft>
                          <a:spcPts val="0"/>
                        </a:spcAft>
                        <a:buNone/>
                      </a:pPr>
                      <a:r>
                        <a:rPr lang="es-ES" sz="1000" b="1" u="none" strike="noStrike" cap="none">
                          <a:solidFill>
                            <a:schemeClr val="lt1"/>
                          </a:solidFill>
                          <a:latin typeface="Century Gothic"/>
                          <a:ea typeface="Century Gothic"/>
                          <a:cs typeface="Century Gothic"/>
                          <a:sym typeface="Century Gothic"/>
                        </a:rPr>
                        <a:t>m3</a:t>
                      </a:r>
                      <a:endParaRPr sz="1000" b="1" u="none" strike="noStrike" cap="none">
                        <a:solidFill>
                          <a:schemeClr val="lt1"/>
                        </a:solidFill>
                        <a:latin typeface="Century Gothic"/>
                        <a:ea typeface="Century Gothic"/>
                        <a:cs typeface="Century Gothic"/>
                        <a:sym typeface="Century Gothic"/>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1000" b="1" u="none" strike="noStrike" cap="none">
                          <a:solidFill>
                            <a:schemeClr val="lt1"/>
                          </a:solidFill>
                          <a:latin typeface="Century Gothic"/>
                          <a:ea typeface="Century Gothic"/>
                          <a:cs typeface="Century Gothic"/>
                          <a:sym typeface="Century Gothic"/>
                        </a:rPr>
                        <a:t>Km</a:t>
                      </a:r>
                      <a:endParaRPr sz="1000" b="1" u="none" strike="noStrike" cap="none">
                        <a:solidFill>
                          <a:schemeClr val="lt1"/>
                        </a:solidFill>
                        <a:latin typeface="Century Gothic"/>
                        <a:ea typeface="Century Gothic"/>
                        <a:cs typeface="Century Gothic"/>
                        <a:sym typeface="Century Gothic"/>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1000" b="1" u="none" strike="noStrike" cap="none">
                          <a:solidFill>
                            <a:schemeClr val="lt1"/>
                          </a:solidFill>
                          <a:latin typeface="Century Gothic"/>
                          <a:ea typeface="Century Gothic"/>
                          <a:cs typeface="Century Gothic"/>
                          <a:sym typeface="Century Gothic"/>
                        </a:rPr>
                        <a:t>Beneficiarios</a:t>
                      </a:r>
                      <a:endParaRPr sz="1000" b="1" u="none" strike="noStrike" cap="none">
                        <a:solidFill>
                          <a:schemeClr val="lt1"/>
                        </a:solidFill>
                        <a:latin typeface="Century Gothic"/>
                        <a:ea typeface="Century Gothic"/>
                        <a:cs typeface="Century Gothic"/>
                        <a:sym typeface="Century Gothic"/>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00AC99"/>
                    </a:solidFill>
                  </a:tcPr>
                </a:tc>
                <a:extLst>
                  <a:ext uri="{0D108BD9-81ED-4DB2-BD59-A6C34878D82A}">
                    <a16:rowId xmlns:a16="http://schemas.microsoft.com/office/drawing/2014/main" val="10001"/>
                  </a:ext>
                </a:extLst>
              </a:tr>
            </a:tbl>
          </a:graphicData>
        </a:graphic>
      </p:graphicFrame>
      <p:sp>
        <p:nvSpPr>
          <p:cNvPr id="1827" name="Google Shape;1827;p76"/>
          <p:cNvSpPr/>
          <p:nvPr/>
        </p:nvSpPr>
        <p:spPr>
          <a:xfrm>
            <a:off x="249972" y="2334350"/>
            <a:ext cx="553200" cy="553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6"/>
          <p:cNvSpPr/>
          <p:nvPr/>
        </p:nvSpPr>
        <p:spPr>
          <a:xfrm>
            <a:off x="249972" y="2999950"/>
            <a:ext cx="553200" cy="553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29" name="Google Shape;1829;p76"/>
          <p:cNvPicPr preferRelativeResize="0"/>
          <p:nvPr/>
        </p:nvPicPr>
        <p:blipFill>
          <a:blip r:embed="rId7">
            <a:alphaModFix/>
          </a:blip>
          <a:stretch>
            <a:fillRect/>
          </a:stretch>
        </p:blipFill>
        <p:spPr>
          <a:xfrm>
            <a:off x="294075" y="2341888"/>
            <a:ext cx="465000" cy="469151"/>
          </a:xfrm>
          <a:prstGeom prst="rect">
            <a:avLst/>
          </a:prstGeom>
          <a:noFill/>
          <a:ln>
            <a:noFill/>
          </a:ln>
        </p:spPr>
      </p:pic>
      <p:pic>
        <p:nvPicPr>
          <p:cNvPr id="1830" name="Google Shape;1830;p76"/>
          <p:cNvPicPr preferRelativeResize="0"/>
          <p:nvPr/>
        </p:nvPicPr>
        <p:blipFill>
          <a:blip r:embed="rId8">
            <a:alphaModFix/>
          </a:blip>
          <a:stretch>
            <a:fillRect/>
          </a:stretch>
        </p:blipFill>
        <p:spPr>
          <a:xfrm>
            <a:off x="251000" y="3035725"/>
            <a:ext cx="465000" cy="469152"/>
          </a:xfrm>
          <a:prstGeom prst="rect">
            <a:avLst/>
          </a:prstGeom>
          <a:noFill/>
          <a:ln>
            <a:noFill/>
          </a:ln>
        </p:spPr>
      </p:pic>
      <p:sp>
        <p:nvSpPr>
          <p:cNvPr id="1831" name="Google Shape;1831;p76"/>
          <p:cNvSpPr/>
          <p:nvPr/>
        </p:nvSpPr>
        <p:spPr>
          <a:xfrm>
            <a:off x="249972" y="3742050"/>
            <a:ext cx="553200" cy="553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32" name="Google Shape;1832;p76"/>
          <p:cNvPicPr preferRelativeResize="0"/>
          <p:nvPr/>
        </p:nvPicPr>
        <p:blipFill>
          <a:blip r:embed="rId9">
            <a:alphaModFix/>
          </a:blip>
          <a:stretch>
            <a:fillRect/>
          </a:stretch>
        </p:blipFill>
        <p:spPr>
          <a:xfrm>
            <a:off x="286000" y="3869731"/>
            <a:ext cx="504000" cy="315015"/>
          </a:xfrm>
          <a:prstGeom prst="rect">
            <a:avLst/>
          </a:prstGeom>
          <a:noFill/>
          <a:ln>
            <a:noFill/>
          </a:ln>
        </p:spPr>
      </p:pic>
      <p:sp>
        <p:nvSpPr>
          <p:cNvPr id="1833" name="Google Shape;1833;p76"/>
          <p:cNvSpPr/>
          <p:nvPr/>
        </p:nvSpPr>
        <p:spPr>
          <a:xfrm>
            <a:off x="249972" y="5280963"/>
            <a:ext cx="553200" cy="553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34" name="Google Shape;1834;p76"/>
          <p:cNvPicPr preferRelativeResize="0"/>
          <p:nvPr/>
        </p:nvPicPr>
        <p:blipFill>
          <a:blip r:embed="rId10">
            <a:alphaModFix/>
          </a:blip>
          <a:stretch>
            <a:fillRect/>
          </a:stretch>
        </p:blipFill>
        <p:spPr>
          <a:xfrm>
            <a:off x="305502" y="5359007"/>
            <a:ext cx="465000" cy="397112"/>
          </a:xfrm>
          <a:prstGeom prst="rect">
            <a:avLst/>
          </a:prstGeom>
          <a:noFill/>
          <a:ln>
            <a:noFill/>
          </a:ln>
        </p:spPr>
      </p:pic>
      <p:sp>
        <p:nvSpPr>
          <p:cNvPr id="1835" name="Google Shape;1835;p76"/>
          <p:cNvSpPr/>
          <p:nvPr/>
        </p:nvSpPr>
        <p:spPr>
          <a:xfrm>
            <a:off x="249972" y="4550525"/>
            <a:ext cx="553200" cy="553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36" name="Google Shape;1836;p76"/>
          <p:cNvPicPr preferRelativeResize="0"/>
          <p:nvPr/>
        </p:nvPicPr>
        <p:blipFill>
          <a:blip r:embed="rId11">
            <a:alphaModFix/>
          </a:blip>
          <a:stretch>
            <a:fillRect/>
          </a:stretch>
        </p:blipFill>
        <p:spPr>
          <a:xfrm>
            <a:off x="247800" y="4533869"/>
            <a:ext cx="504000" cy="508494"/>
          </a:xfrm>
          <a:prstGeom prst="rect">
            <a:avLst/>
          </a:prstGeom>
          <a:noFill/>
          <a:ln>
            <a:noFill/>
          </a:ln>
        </p:spPr>
      </p:pic>
      <p:sp>
        <p:nvSpPr>
          <p:cNvPr id="1837" name="Google Shape;1837;p76"/>
          <p:cNvSpPr/>
          <p:nvPr/>
        </p:nvSpPr>
        <p:spPr>
          <a:xfrm>
            <a:off x="249972" y="6011413"/>
            <a:ext cx="553200" cy="553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38" name="Google Shape;1838;p76"/>
          <p:cNvPicPr preferRelativeResize="0"/>
          <p:nvPr/>
        </p:nvPicPr>
        <p:blipFill>
          <a:blip r:embed="rId12">
            <a:alphaModFix/>
          </a:blip>
          <a:stretch>
            <a:fillRect/>
          </a:stretch>
        </p:blipFill>
        <p:spPr>
          <a:xfrm>
            <a:off x="286892" y="6072774"/>
            <a:ext cx="465000" cy="410693"/>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842"/>
        <p:cNvGrpSpPr/>
        <p:nvPr/>
      </p:nvGrpSpPr>
      <p:grpSpPr>
        <a:xfrm>
          <a:off x="0" y="0"/>
          <a:ext cx="0" cy="0"/>
          <a:chOff x="0" y="0"/>
          <a:chExt cx="0" cy="0"/>
        </a:xfrm>
      </p:grpSpPr>
      <p:pic>
        <p:nvPicPr>
          <p:cNvPr id="1843" name="Google Shape;1843;p77"/>
          <p:cNvPicPr preferRelativeResize="0"/>
          <p:nvPr/>
        </p:nvPicPr>
        <p:blipFill rotWithShape="1">
          <a:blip r:embed="rId3">
            <a:alphaModFix/>
          </a:blip>
          <a:srcRect t="48145"/>
          <a:stretch/>
        </p:blipFill>
        <p:spPr>
          <a:xfrm>
            <a:off x="0" y="142875"/>
            <a:ext cx="12192000" cy="782725"/>
          </a:xfrm>
          <a:prstGeom prst="rect">
            <a:avLst/>
          </a:prstGeom>
          <a:noFill/>
          <a:ln>
            <a:noFill/>
          </a:ln>
        </p:spPr>
      </p:pic>
      <p:grpSp>
        <p:nvGrpSpPr>
          <p:cNvPr id="1844" name="Google Shape;1844;p77"/>
          <p:cNvGrpSpPr/>
          <p:nvPr/>
        </p:nvGrpSpPr>
        <p:grpSpPr>
          <a:xfrm>
            <a:off x="0" y="11"/>
            <a:ext cx="12192000" cy="720328"/>
            <a:chOff x="0" y="11"/>
            <a:chExt cx="12192000" cy="720328"/>
          </a:xfrm>
        </p:grpSpPr>
        <p:pic>
          <p:nvPicPr>
            <p:cNvPr id="1845" name="Google Shape;1845;p77"/>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846" name="Google Shape;1846;p77"/>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847" name="Google Shape;1847;p77"/>
            <p:cNvPicPr preferRelativeResize="0"/>
            <p:nvPr/>
          </p:nvPicPr>
          <p:blipFill rotWithShape="1">
            <a:blip r:embed="rId5">
              <a:alphaModFix/>
            </a:blip>
            <a:srcRect l="3403" t="3429" r="75679" b="85154"/>
            <a:stretch/>
          </p:blipFill>
          <p:spPr>
            <a:xfrm>
              <a:off x="358300" y="131850"/>
              <a:ext cx="1654876" cy="507951"/>
            </a:xfrm>
            <a:prstGeom prst="rect">
              <a:avLst/>
            </a:prstGeom>
            <a:noFill/>
            <a:ln>
              <a:noFill/>
            </a:ln>
          </p:spPr>
        </p:pic>
        <p:pic>
          <p:nvPicPr>
            <p:cNvPr id="1848" name="Google Shape;1848;p77"/>
            <p:cNvPicPr preferRelativeResize="0"/>
            <p:nvPr/>
          </p:nvPicPr>
          <p:blipFill rotWithShape="1">
            <a:blip r:embed="rId5">
              <a:alphaModFix/>
            </a:blip>
            <a:srcRect l="46395" t="3429" r="39335" b="85154"/>
            <a:stretch/>
          </p:blipFill>
          <p:spPr>
            <a:xfrm>
              <a:off x="5550375" y="131850"/>
              <a:ext cx="1128873" cy="507951"/>
            </a:xfrm>
            <a:prstGeom prst="rect">
              <a:avLst/>
            </a:prstGeom>
            <a:noFill/>
            <a:ln>
              <a:noFill/>
            </a:ln>
          </p:spPr>
        </p:pic>
        <p:pic>
          <p:nvPicPr>
            <p:cNvPr id="1849" name="Google Shape;1849;p77"/>
            <p:cNvPicPr preferRelativeResize="0"/>
            <p:nvPr/>
          </p:nvPicPr>
          <p:blipFill rotWithShape="1">
            <a:blip r:embed="rId5">
              <a:alphaModFix/>
            </a:blip>
            <a:srcRect l="80757" t="3429" r="3427" b="85154"/>
            <a:stretch/>
          </p:blipFill>
          <p:spPr>
            <a:xfrm>
              <a:off x="10685868" y="131850"/>
              <a:ext cx="1251200" cy="507951"/>
            </a:xfrm>
            <a:prstGeom prst="rect">
              <a:avLst/>
            </a:prstGeom>
            <a:noFill/>
            <a:ln>
              <a:noFill/>
            </a:ln>
          </p:spPr>
        </p:pic>
      </p:grpSp>
      <p:sp>
        <p:nvSpPr>
          <p:cNvPr id="1851" name="Google Shape;1851;p77"/>
          <p:cNvSpPr/>
          <p:nvPr/>
        </p:nvSpPr>
        <p:spPr>
          <a:xfrm>
            <a:off x="578027" y="2515921"/>
            <a:ext cx="5400000" cy="798735"/>
          </a:xfrm>
          <a:prstGeom prst="rect">
            <a:avLst/>
          </a:prstGeom>
          <a:solidFill>
            <a:srgbClr val="04AC9A"/>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852" name="Google Shape;1852;p77"/>
          <p:cNvSpPr/>
          <p:nvPr/>
        </p:nvSpPr>
        <p:spPr>
          <a:xfrm>
            <a:off x="578027" y="4311845"/>
            <a:ext cx="5400000" cy="540000"/>
          </a:xfrm>
          <a:prstGeom prst="rect">
            <a:avLst/>
          </a:prstGeom>
          <a:solidFill>
            <a:srgbClr val="04AC9A"/>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853" name="Google Shape;1853;p77"/>
          <p:cNvSpPr txBox="1"/>
          <p:nvPr/>
        </p:nvSpPr>
        <p:spPr>
          <a:xfrm>
            <a:off x="2747223" y="3370852"/>
            <a:ext cx="3229949" cy="933975"/>
          </a:xfrm>
          <a:prstGeom prst="rect">
            <a:avLst/>
          </a:prstGeom>
          <a:noFill/>
          <a:ln>
            <a:noFill/>
          </a:ln>
        </p:spPr>
        <p:txBody>
          <a:bodyPr spcFirstLastPara="1" wrap="square" lIns="91425" tIns="45700" rIns="91425" bIns="45700" anchor="t" anchorCtr="0">
            <a:noAutofit/>
          </a:bodyPr>
          <a:lstStyle/>
          <a:p>
            <a:pPr algn="just">
              <a:buClr>
                <a:srgbClr val="3F3F3F"/>
              </a:buClr>
              <a:buSzPts val="1500"/>
            </a:pPr>
            <a:r>
              <a:rPr lang="es-ES" sz="1500" b="0" i="0" u="none" strike="noStrike" cap="none" dirty="0">
                <a:solidFill>
                  <a:srgbClr val="3F3F3F"/>
                </a:solidFill>
                <a:latin typeface="Calibri"/>
                <a:ea typeface="Calibri"/>
                <a:cs typeface="Calibri"/>
                <a:sym typeface="Calibri"/>
              </a:rPr>
              <a:t>Bono de </a:t>
            </a:r>
            <a:r>
              <a:rPr lang="es-ES" sz="1500" b="1" i="0" u="none" strike="noStrike" cap="none" dirty="0">
                <a:solidFill>
                  <a:srgbClr val="3F3F3F"/>
                </a:solidFill>
                <a:latin typeface="Calibri"/>
                <a:ea typeface="Calibri"/>
                <a:cs typeface="Calibri"/>
                <a:sym typeface="Calibri"/>
              </a:rPr>
              <a:t>S/. 500 mensuales </a:t>
            </a:r>
            <a:r>
              <a:rPr lang="es-ES" sz="1500" b="0" i="0" u="none" strike="noStrike" cap="none" dirty="0">
                <a:solidFill>
                  <a:srgbClr val="3F3F3F"/>
                </a:solidFill>
                <a:latin typeface="Calibri"/>
                <a:ea typeface="Calibri"/>
                <a:cs typeface="Calibri"/>
                <a:sym typeface="Calibri"/>
              </a:rPr>
              <a:t>otorga a familias damnificadas con </a:t>
            </a:r>
            <a:r>
              <a:rPr lang="es-ES" sz="1500" b="1" i="0" u="none" strike="noStrike" cap="none" dirty="0">
                <a:solidFill>
                  <a:srgbClr val="3F3F3F"/>
                </a:solidFill>
                <a:latin typeface="Calibri"/>
                <a:ea typeface="Calibri"/>
                <a:cs typeface="Calibri"/>
                <a:sym typeface="Calibri"/>
              </a:rPr>
              <a:t>viviendas colapsadas o inhabitables </a:t>
            </a:r>
            <a:r>
              <a:rPr lang="es-ES" sz="1500" b="1" dirty="0">
                <a:solidFill>
                  <a:srgbClr val="3F3F3F"/>
                </a:solidFill>
                <a:latin typeface="Calibri"/>
                <a:cs typeface="Calibri"/>
                <a:sym typeface="Calibri"/>
              </a:rPr>
              <a:t>por 02 años.</a:t>
            </a:r>
          </a:p>
          <a:p>
            <a:pPr marL="0" marR="0" lvl="0" indent="0" algn="just" rtl="0">
              <a:lnSpc>
                <a:spcPct val="100000"/>
              </a:lnSpc>
              <a:spcBef>
                <a:spcPts val="0"/>
              </a:spcBef>
              <a:spcAft>
                <a:spcPts val="0"/>
              </a:spcAft>
              <a:buClr>
                <a:srgbClr val="3F3F3F"/>
              </a:buClr>
              <a:buSzPts val="1500"/>
              <a:buFont typeface="Arial"/>
              <a:buNone/>
            </a:pPr>
            <a:endParaRPr sz="1500" b="1" i="0" u="none" strike="noStrike" cap="none" dirty="0">
              <a:solidFill>
                <a:srgbClr val="3F3F3F"/>
              </a:solidFill>
              <a:latin typeface="Calibri"/>
              <a:ea typeface="Calibri"/>
              <a:cs typeface="Calibri"/>
              <a:sym typeface="Calibri"/>
            </a:endParaRPr>
          </a:p>
        </p:txBody>
      </p:sp>
      <p:sp>
        <p:nvSpPr>
          <p:cNvPr id="1854" name="Google Shape;1854;p77"/>
          <p:cNvSpPr txBox="1"/>
          <p:nvPr/>
        </p:nvSpPr>
        <p:spPr>
          <a:xfrm>
            <a:off x="836046" y="2608090"/>
            <a:ext cx="3301659" cy="624542"/>
          </a:xfrm>
          <a:prstGeom prst="rect">
            <a:avLst/>
          </a:prstGeom>
          <a:noFill/>
          <a:ln>
            <a:noFill/>
          </a:ln>
        </p:spPr>
        <p:txBody>
          <a:bodyPr spcFirstLastPara="1" wrap="square" lIns="91425" tIns="45700" rIns="91425" bIns="45700" anchor="ctr" anchorCtr="0">
            <a:noAutofit/>
          </a:bodyPr>
          <a:lstStyle/>
          <a:p>
            <a:pPr lvl="0">
              <a:lnSpc>
                <a:spcPct val="90000"/>
              </a:lnSpc>
              <a:buClr>
                <a:srgbClr val="FFFFFF"/>
              </a:buClr>
              <a:buSzPts val="1400"/>
            </a:pPr>
            <a:r>
              <a:rPr lang="es-ES" sz="1400" b="1" i="0" u="none" strike="noStrike" cap="none" dirty="0">
                <a:solidFill>
                  <a:srgbClr val="FFFFFF"/>
                </a:solidFill>
                <a:latin typeface="Calibri"/>
                <a:ea typeface="Calibri"/>
                <a:cs typeface="Calibri"/>
                <a:sym typeface="Calibri"/>
              </a:rPr>
              <a:t>Bono de Arrendamiento de Viviendas para Emergencias - Ley 31526 </a:t>
            </a:r>
            <a:r>
              <a:rPr lang="es-ES" b="1" dirty="0">
                <a:solidFill>
                  <a:srgbClr val="FFFFFF"/>
                </a:solidFill>
                <a:latin typeface="Calibri"/>
                <a:ea typeface="Calibri"/>
                <a:cs typeface="Calibri"/>
                <a:sym typeface="Calibri"/>
              </a:rPr>
              <a:t>y Reglamento DS 008-2022-VIVIENDA. Convocatoria RM 239 -2022-VIVIENDA</a:t>
            </a:r>
            <a:endParaRPr sz="1400" b="1" i="0" u="none" strike="noStrike" cap="none" dirty="0">
              <a:solidFill>
                <a:srgbClr val="FFFFFF"/>
              </a:solidFill>
              <a:latin typeface="Calibri"/>
              <a:ea typeface="Calibri"/>
              <a:cs typeface="Calibri"/>
              <a:sym typeface="Calibri"/>
            </a:endParaRPr>
          </a:p>
        </p:txBody>
      </p:sp>
      <p:sp>
        <p:nvSpPr>
          <p:cNvPr id="1855" name="Google Shape;1855;p77"/>
          <p:cNvSpPr txBox="1"/>
          <p:nvPr/>
        </p:nvSpPr>
        <p:spPr>
          <a:xfrm>
            <a:off x="321804" y="1651765"/>
            <a:ext cx="5657054" cy="684357"/>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4AC9A"/>
              </a:buClr>
              <a:buSzPts val="2800"/>
              <a:buFont typeface="Arial"/>
              <a:buNone/>
            </a:pPr>
            <a:r>
              <a:rPr lang="es-ES" sz="2800" b="1" i="0" u="none" strike="noStrike" cap="none" dirty="0">
                <a:solidFill>
                  <a:srgbClr val="04AC9A"/>
                </a:solidFill>
                <a:latin typeface="Calibri"/>
                <a:ea typeface="Calibri"/>
                <a:cs typeface="Calibri"/>
                <a:sym typeface="Calibri"/>
              </a:rPr>
              <a:t>2314 </a:t>
            </a:r>
            <a:r>
              <a:rPr lang="es-ES" sz="1600" b="1" i="0" u="none" strike="noStrike" cap="none" dirty="0">
                <a:solidFill>
                  <a:srgbClr val="04AC9A"/>
                </a:solidFill>
                <a:latin typeface="Calibri"/>
                <a:ea typeface="Calibri"/>
                <a:cs typeface="Calibri"/>
                <a:sym typeface="Calibri"/>
              </a:rPr>
              <a:t>familias damnificadas </a:t>
            </a:r>
            <a:endParaRPr sz="1400" b="0" i="0" u="none" strike="noStrike" cap="none" dirty="0">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595959"/>
              </a:buClr>
              <a:buSzPts val="1600"/>
              <a:buFont typeface="Arial"/>
              <a:buNone/>
            </a:pPr>
            <a:r>
              <a:rPr lang="es-ES" sz="1600" b="1" i="0" u="none" strike="noStrike" cap="none" dirty="0">
                <a:solidFill>
                  <a:srgbClr val="595959"/>
                </a:solidFill>
                <a:latin typeface="Calibri"/>
                <a:ea typeface="Calibri"/>
                <a:cs typeface="Calibri"/>
                <a:sym typeface="Calibri"/>
              </a:rPr>
              <a:t>Programadas a atender en el 2022 con 2 tipos de intervención:</a:t>
            </a:r>
            <a:endParaRPr sz="1600" b="1" i="0" u="none" strike="noStrike" cap="none" dirty="0">
              <a:solidFill>
                <a:srgbClr val="595959"/>
              </a:solidFill>
              <a:latin typeface="Calibri"/>
              <a:ea typeface="Calibri"/>
              <a:cs typeface="Calibri"/>
              <a:sym typeface="Calibri"/>
            </a:endParaRPr>
          </a:p>
        </p:txBody>
      </p:sp>
      <p:sp>
        <p:nvSpPr>
          <p:cNvPr id="1856" name="Google Shape;1856;p77"/>
          <p:cNvSpPr txBox="1">
            <a:spLocks noGrp="1"/>
          </p:cNvSpPr>
          <p:nvPr>
            <p:ph type="title"/>
          </p:nvPr>
        </p:nvSpPr>
        <p:spPr>
          <a:xfrm>
            <a:off x="915013" y="4311845"/>
            <a:ext cx="3315124" cy="540000"/>
          </a:xfrm>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chemeClr val="lt1"/>
              </a:buClr>
              <a:buSzPts val="1400"/>
              <a:buFont typeface="Arial"/>
              <a:buNone/>
            </a:pPr>
            <a:r>
              <a:rPr lang="es-ES" sz="1400" b="1">
                <a:solidFill>
                  <a:schemeClr val="lt1"/>
                </a:solidFill>
                <a:latin typeface="Calibri"/>
                <a:ea typeface="Calibri"/>
                <a:cs typeface="Calibri"/>
                <a:sym typeface="Calibri"/>
              </a:rPr>
              <a:t>Módulos Temporales de Vivienda (MTV)</a:t>
            </a:r>
            <a:endParaRPr sz="1400" b="1">
              <a:solidFill>
                <a:schemeClr val="lt1"/>
              </a:solidFill>
              <a:latin typeface="Calibri"/>
              <a:ea typeface="Calibri"/>
              <a:cs typeface="Calibri"/>
              <a:sym typeface="Calibri"/>
            </a:endParaRPr>
          </a:p>
        </p:txBody>
      </p:sp>
      <p:sp>
        <p:nvSpPr>
          <p:cNvPr id="1858" name="Google Shape;1858;p77"/>
          <p:cNvSpPr txBox="1"/>
          <p:nvPr/>
        </p:nvSpPr>
        <p:spPr>
          <a:xfrm>
            <a:off x="4230968" y="4311845"/>
            <a:ext cx="1747890" cy="540000"/>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800"/>
              <a:buFont typeface="Arial"/>
              <a:buNone/>
            </a:pPr>
            <a:r>
              <a:rPr lang="es-ES" sz="1800" b="1" i="0" u="none" strike="noStrike" cap="none" dirty="0">
                <a:solidFill>
                  <a:srgbClr val="FFFFFF"/>
                </a:solidFill>
                <a:latin typeface="Calibri"/>
                <a:ea typeface="Calibri"/>
                <a:cs typeface="Calibri"/>
                <a:sym typeface="Calibri"/>
              </a:rPr>
              <a:t>1 198 MTV</a:t>
            </a:r>
            <a:endParaRPr sz="1400" b="0" i="0" u="none" strike="noStrike" cap="none" dirty="0">
              <a:solidFill>
                <a:srgbClr val="000000"/>
              </a:solidFill>
              <a:latin typeface="Calibri"/>
              <a:ea typeface="Calibri"/>
              <a:cs typeface="Calibri"/>
              <a:sym typeface="Calibri"/>
            </a:endParaRPr>
          </a:p>
          <a:p>
            <a:pPr marL="0" marR="0" lvl="0" indent="0" algn="ctr" rtl="0">
              <a:lnSpc>
                <a:spcPct val="100000"/>
              </a:lnSpc>
              <a:spcBef>
                <a:spcPts val="0"/>
              </a:spcBef>
              <a:spcAft>
                <a:spcPts val="0"/>
              </a:spcAft>
              <a:buClr>
                <a:srgbClr val="FFFFFF"/>
              </a:buClr>
              <a:buSzPts val="1050"/>
              <a:buFont typeface="Arial"/>
              <a:buNone/>
            </a:pPr>
            <a:r>
              <a:rPr lang="es-ES" sz="1050" b="1" i="0" u="none" strike="noStrike" cap="none" dirty="0">
                <a:solidFill>
                  <a:srgbClr val="FFFFFF"/>
                </a:solidFill>
                <a:latin typeface="Calibri"/>
                <a:ea typeface="Calibri"/>
                <a:cs typeface="Calibri"/>
                <a:sym typeface="Calibri"/>
              </a:rPr>
              <a:t>PROYECCIÓN AL 2022</a:t>
            </a:r>
            <a:endParaRPr sz="1400" b="0" i="0" u="none" strike="noStrike" cap="none" dirty="0">
              <a:solidFill>
                <a:srgbClr val="000000"/>
              </a:solidFill>
              <a:latin typeface="Calibri"/>
              <a:ea typeface="Calibri"/>
              <a:cs typeface="Calibri"/>
              <a:sym typeface="Calibri"/>
            </a:endParaRPr>
          </a:p>
        </p:txBody>
      </p:sp>
      <p:sp>
        <p:nvSpPr>
          <p:cNvPr id="1859" name="Google Shape;1859;p77"/>
          <p:cNvSpPr/>
          <p:nvPr/>
        </p:nvSpPr>
        <p:spPr>
          <a:xfrm>
            <a:off x="2937824" y="4895078"/>
            <a:ext cx="3039300" cy="1094700"/>
          </a:xfrm>
          <a:prstGeom prst="rect">
            <a:avLst/>
          </a:prstGeom>
          <a:noFill/>
          <a:ln>
            <a:noFill/>
          </a:ln>
        </p:spPr>
        <p:txBody>
          <a:bodyPr spcFirstLastPara="1" wrap="square" lIns="91425" tIns="45700" rIns="91425" bIns="45700" anchor="t" anchorCtr="0">
            <a:noAutofit/>
          </a:bodyPr>
          <a:lstStyle/>
          <a:p>
            <a:pPr marL="0" marR="0" lvl="0" indent="0" algn="just" rtl="0">
              <a:lnSpc>
                <a:spcPct val="100000"/>
              </a:lnSpc>
              <a:spcBef>
                <a:spcPts val="0"/>
              </a:spcBef>
              <a:spcAft>
                <a:spcPts val="0"/>
              </a:spcAft>
              <a:buClr>
                <a:srgbClr val="3F3F3F"/>
              </a:buClr>
              <a:buSzPts val="1600"/>
              <a:buFont typeface="Arial"/>
              <a:buNone/>
            </a:pPr>
            <a:r>
              <a:rPr lang="es-ES" sz="1600" b="0" i="0" u="none" strike="noStrike" cap="none" dirty="0">
                <a:solidFill>
                  <a:srgbClr val="3F3F3F"/>
                </a:solidFill>
                <a:latin typeface="Calibri"/>
                <a:ea typeface="Calibri"/>
                <a:cs typeface="Calibri"/>
                <a:sym typeface="Calibri"/>
              </a:rPr>
              <a:t>Se entregan MTV, en calidad de donación, a favor de las familias damnificadas con viviendas colapsadas o inhabitables.</a:t>
            </a:r>
            <a:endParaRPr sz="1400" b="0" i="0" u="none" strike="noStrike" cap="none" dirty="0">
              <a:solidFill>
                <a:srgbClr val="000000"/>
              </a:solidFill>
              <a:latin typeface="Calibri"/>
              <a:ea typeface="Calibri"/>
              <a:cs typeface="Calibri"/>
              <a:sym typeface="Calibri"/>
            </a:endParaRPr>
          </a:p>
        </p:txBody>
      </p:sp>
      <p:sp>
        <p:nvSpPr>
          <p:cNvPr id="1860" name="Google Shape;1860;p77"/>
          <p:cNvSpPr txBox="1"/>
          <p:nvPr/>
        </p:nvSpPr>
        <p:spPr>
          <a:xfrm>
            <a:off x="4242723" y="2646124"/>
            <a:ext cx="1747059" cy="540000"/>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800"/>
              <a:buFont typeface="Arial"/>
              <a:buNone/>
            </a:pPr>
            <a:r>
              <a:rPr lang="es-ES" sz="1800" b="1" i="0" u="none" strike="noStrike" cap="none" dirty="0">
                <a:solidFill>
                  <a:srgbClr val="FFFFFF"/>
                </a:solidFill>
                <a:latin typeface="Calibri"/>
                <a:ea typeface="Calibri"/>
                <a:cs typeface="Calibri"/>
                <a:sym typeface="Calibri"/>
              </a:rPr>
              <a:t>1 116 BAE</a:t>
            </a:r>
            <a:endParaRPr sz="1400" b="0" i="0" u="none" strike="noStrike" cap="none" dirty="0">
              <a:solidFill>
                <a:srgbClr val="000000"/>
              </a:solidFill>
              <a:latin typeface="Calibri"/>
              <a:ea typeface="Calibri"/>
              <a:cs typeface="Calibri"/>
              <a:sym typeface="Calibri"/>
            </a:endParaRPr>
          </a:p>
          <a:p>
            <a:pPr marL="0" marR="0" lvl="0" indent="0" algn="ctr" rtl="0">
              <a:lnSpc>
                <a:spcPct val="100000"/>
              </a:lnSpc>
              <a:spcBef>
                <a:spcPts val="0"/>
              </a:spcBef>
              <a:spcAft>
                <a:spcPts val="0"/>
              </a:spcAft>
              <a:buClr>
                <a:srgbClr val="FFFFFF"/>
              </a:buClr>
              <a:buSzPts val="1050"/>
              <a:buFont typeface="Arial"/>
              <a:buNone/>
            </a:pPr>
            <a:r>
              <a:rPr lang="es-ES" sz="1050" b="1" i="0" u="none" strike="noStrike" cap="none" dirty="0">
                <a:solidFill>
                  <a:srgbClr val="FFFFFF"/>
                </a:solidFill>
                <a:latin typeface="Calibri"/>
                <a:ea typeface="Calibri"/>
                <a:cs typeface="Calibri"/>
                <a:sym typeface="Calibri"/>
              </a:rPr>
              <a:t>PROYECCIÓN AL 2022</a:t>
            </a:r>
            <a:endParaRPr sz="1400" b="0" i="0" u="none" strike="noStrike" cap="none" dirty="0">
              <a:solidFill>
                <a:srgbClr val="000000"/>
              </a:solidFill>
              <a:latin typeface="Calibri"/>
              <a:ea typeface="Calibri"/>
              <a:cs typeface="Calibri"/>
              <a:sym typeface="Calibri"/>
            </a:endParaRPr>
          </a:p>
        </p:txBody>
      </p:sp>
      <p:sp>
        <p:nvSpPr>
          <p:cNvPr id="1861" name="Google Shape;1861;p77"/>
          <p:cNvSpPr txBox="1"/>
          <p:nvPr/>
        </p:nvSpPr>
        <p:spPr>
          <a:xfrm>
            <a:off x="334850" y="863203"/>
            <a:ext cx="5632340" cy="473201"/>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dirty="0">
                <a:solidFill>
                  <a:srgbClr val="264478"/>
                </a:solidFill>
                <a:latin typeface="Calibri"/>
                <a:ea typeface="Calibri"/>
                <a:cs typeface="Calibri"/>
                <a:sym typeface="Calibri"/>
              </a:rPr>
              <a:t>Atención de emergencias</a:t>
            </a:r>
            <a:endParaRPr sz="1400" b="0" i="0" u="none" strike="noStrike" cap="none" dirty="0">
              <a:solidFill>
                <a:srgbClr val="000000"/>
              </a:solidFill>
              <a:latin typeface="Calibri"/>
              <a:ea typeface="Calibri"/>
              <a:cs typeface="Calibri"/>
              <a:sym typeface="Calibri"/>
            </a:endParaRPr>
          </a:p>
        </p:txBody>
      </p:sp>
      <p:sp>
        <p:nvSpPr>
          <p:cNvPr id="1863" name="Google Shape;1863;p77"/>
          <p:cNvSpPr/>
          <p:nvPr/>
        </p:nvSpPr>
        <p:spPr>
          <a:xfrm>
            <a:off x="468647" y="6033003"/>
            <a:ext cx="6082800" cy="457200"/>
          </a:xfrm>
          <a:prstGeom prst="rect">
            <a:avLst/>
          </a:prstGeom>
          <a:solidFill>
            <a:srgbClr val="D8D8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3F3F3F"/>
              </a:buClr>
              <a:buSzPts val="1000"/>
              <a:buFont typeface="Arial"/>
              <a:buNone/>
            </a:pPr>
            <a:r>
              <a:rPr lang="es-ES" sz="1000" b="1" i="0" u="none" strike="noStrike" cap="none">
                <a:solidFill>
                  <a:srgbClr val="3F3F3F"/>
                </a:solidFill>
                <a:latin typeface="Calibri"/>
                <a:ea typeface="Calibri"/>
                <a:cs typeface="Calibri"/>
                <a:sym typeface="Calibri"/>
              </a:rPr>
              <a:t>Regiones con emergencias vigentes: </a:t>
            </a:r>
            <a:r>
              <a:rPr lang="es-ES" sz="1000" b="0" i="0" u="none" strike="noStrike" cap="none">
                <a:solidFill>
                  <a:srgbClr val="3F3F3F"/>
                </a:solidFill>
                <a:latin typeface="Calibri"/>
                <a:ea typeface="Calibri"/>
                <a:cs typeface="Calibri"/>
                <a:sym typeface="Calibri"/>
              </a:rPr>
              <a:t>Ayacucho, </a:t>
            </a:r>
            <a:r>
              <a:rPr lang="es-ES" sz="1000">
                <a:solidFill>
                  <a:srgbClr val="3F3F3F"/>
                </a:solidFill>
                <a:latin typeface="Calibri"/>
                <a:ea typeface="Calibri"/>
                <a:cs typeface="Calibri"/>
                <a:sym typeface="Calibri"/>
              </a:rPr>
              <a:t>Á</a:t>
            </a:r>
            <a:r>
              <a:rPr lang="es-ES" sz="1000" b="0" i="0" u="none" strike="noStrike" cap="none">
                <a:solidFill>
                  <a:srgbClr val="3F3F3F"/>
                </a:solidFill>
                <a:latin typeface="Calibri"/>
                <a:ea typeface="Calibri"/>
                <a:cs typeface="Calibri"/>
                <a:sym typeface="Calibri"/>
              </a:rPr>
              <a:t>ncash, Piura, Cajamarca, San Martín, Amazonas, Arequipa</a:t>
            </a:r>
            <a:r>
              <a:rPr lang="es-ES" sz="1000">
                <a:solidFill>
                  <a:srgbClr val="3F3F3F"/>
                </a:solidFill>
                <a:latin typeface="Calibri"/>
                <a:ea typeface="Calibri"/>
                <a:cs typeface="Calibri"/>
                <a:sym typeface="Calibri"/>
              </a:rPr>
              <a:t>.</a:t>
            </a:r>
            <a:endParaRPr sz="1400" b="0" i="0" u="none" strike="noStrike" cap="none">
              <a:solidFill>
                <a:srgbClr val="000000"/>
              </a:solidFill>
              <a:latin typeface="Calibri"/>
              <a:ea typeface="Calibri"/>
              <a:cs typeface="Calibri"/>
              <a:sym typeface="Calibri"/>
            </a:endParaRPr>
          </a:p>
        </p:txBody>
      </p:sp>
      <p:pic>
        <p:nvPicPr>
          <p:cNvPr id="1864" name="Google Shape;1864;p77"/>
          <p:cNvPicPr preferRelativeResize="0"/>
          <p:nvPr/>
        </p:nvPicPr>
        <p:blipFill rotWithShape="1">
          <a:blip r:embed="rId6">
            <a:alphaModFix/>
          </a:blip>
          <a:srcRect/>
          <a:stretch/>
        </p:blipFill>
        <p:spPr>
          <a:xfrm rot="10800000" flipH="1">
            <a:off x="334850" y="1393790"/>
            <a:ext cx="5356475" cy="53150"/>
          </a:xfrm>
          <a:prstGeom prst="rect">
            <a:avLst/>
          </a:prstGeom>
          <a:noFill/>
          <a:ln>
            <a:noFill/>
          </a:ln>
        </p:spPr>
      </p:pic>
      <p:sp>
        <p:nvSpPr>
          <p:cNvPr id="1865" name="Google Shape;1865;p77"/>
          <p:cNvSpPr txBox="1"/>
          <p:nvPr/>
        </p:nvSpPr>
        <p:spPr>
          <a:xfrm>
            <a:off x="1459172" y="3342753"/>
            <a:ext cx="1215900" cy="446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3F3F3F"/>
              </a:buClr>
              <a:buSzPts val="1800"/>
              <a:buFont typeface="Arial"/>
              <a:buNone/>
            </a:pPr>
            <a:r>
              <a:rPr lang="es-ES" sz="2300" b="1" i="0" u="none" strike="noStrike" cap="none">
                <a:solidFill>
                  <a:srgbClr val="00AC99"/>
                </a:solidFill>
                <a:latin typeface="Calibri"/>
                <a:ea typeface="Calibri"/>
                <a:cs typeface="Calibri"/>
                <a:sym typeface="Calibri"/>
              </a:rPr>
              <a:t>millones</a:t>
            </a:r>
            <a:endParaRPr sz="2300" b="1">
              <a:solidFill>
                <a:srgbClr val="00AC99"/>
              </a:solidFill>
              <a:latin typeface="Calibri"/>
              <a:ea typeface="Calibri"/>
              <a:cs typeface="Calibri"/>
              <a:sym typeface="Calibri"/>
            </a:endParaRPr>
          </a:p>
        </p:txBody>
      </p:sp>
      <p:sp>
        <p:nvSpPr>
          <p:cNvPr id="1866" name="Google Shape;1866;p77"/>
          <p:cNvSpPr/>
          <p:nvPr/>
        </p:nvSpPr>
        <p:spPr>
          <a:xfrm>
            <a:off x="272569" y="2575072"/>
            <a:ext cx="547017" cy="547017"/>
          </a:xfrm>
          <a:prstGeom prst="ellipse">
            <a:avLst/>
          </a:prstGeom>
          <a:solidFill>
            <a:schemeClr val="accent2"/>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800"/>
              <a:buFont typeface="Arial"/>
              <a:buNone/>
            </a:pPr>
            <a:r>
              <a:rPr lang="es-ES" sz="1800" b="1" i="0" u="none" strike="noStrike" cap="none" dirty="0">
                <a:solidFill>
                  <a:srgbClr val="FFFFFF"/>
                </a:solidFill>
                <a:latin typeface="Montserrat"/>
                <a:ea typeface="Montserrat"/>
                <a:cs typeface="Montserrat"/>
                <a:sym typeface="Montserrat"/>
              </a:rPr>
              <a:t>1</a:t>
            </a:r>
            <a:endParaRPr sz="1800" b="1" i="0" u="none" strike="noStrike" cap="none" dirty="0">
              <a:solidFill>
                <a:srgbClr val="FFFFFF"/>
              </a:solidFill>
              <a:latin typeface="Montserrat"/>
              <a:ea typeface="Montserrat"/>
              <a:cs typeface="Montserrat"/>
              <a:sym typeface="Montserrat"/>
            </a:endParaRPr>
          </a:p>
        </p:txBody>
      </p:sp>
      <p:sp>
        <p:nvSpPr>
          <p:cNvPr id="1867" name="Google Shape;1867;p77"/>
          <p:cNvSpPr/>
          <p:nvPr/>
        </p:nvSpPr>
        <p:spPr>
          <a:xfrm>
            <a:off x="321804" y="4304828"/>
            <a:ext cx="547017" cy="547017"/>
          </a:xfrm>
          <a:prstGeom prst="ellipse">
            <a:avLst/>
          </a:prstGeom>
          <a:solidFill>
            <a:schemeClr val="accent2"/>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800"/>
              <a:buFont typeface="Arial"/>
              <a:buNone/>
            </a:pPr>
            <a:r>
              <a:rPr lang="es-ES" sz="1800" b="1" i="0" u="none" strike="noStrike" cap="none">
                <a:solidFill>
                  <a:srgbClr val="FFFFFF"/>
                </a:solidFill>
                <a:latin typeface="Montserrat"/>
                <a:ea typeface="Montserrat"/>
                <a:cs typeface="Montserrat"/>
                <a:sym typeface="Montserrat"/>
              </a:rPr>
              <a:t>2</a:t>
            </a:r>
            <a:endParaRPr sz="1800" b="1" i="0" u="none" strike="noStrike" cap="none">
              <a:solidFill>
                <a:srgbClr val="FFFFFF"/>
              </a:solidFill>
              <a:latin typeface="Montserrat"/>
              <a:ea typeface="Montserrat"/>
              <a:cs typeface="Montserrat"/>
              <a:sym typeface="Montserrat"/>
            </a:endParaRPr>
          </a:p>
        </p:txBody>
      </p:sp>
      <p:sp>
        <p:nvSpPr>
          <p:cNvPr id="1868" name="Google Shape;1868;p77"/>
          <p:cNvSpPr txBox="1"/>
          <p:nvPr/>
        </p:nvSpPr>
        <p:spPr>
          <a:xfrm>
            <a:off x="287897" y="3263128"/>
            <a:ext cx="1404600" cy="908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s-ES" sz="4700" b="1">
                <a:solidFill>
                  <a:srgbClr val="00AC99"/>
                </a:solidFill>
                <a:latin typeface="Calibri"/>
                <a:ea typeface="Calibri"/>
                <a:cs typeface="Calibri"/>
                <a:sym typeface="Calibri"/>
              </a:rPr>
              <a:t>13.4</a:t>
            </a:r>
            <a:endParaRPr sz="3800"/>
          </a:p>
        </p:txBody>
      </p:sp>
      <p:sp>
        <p:nvSpPr>
          <p:cNvPr id="1869" name="Google Shape;1869;p77"/>
          <p:cNvSpPr txBox="1"/>
          <p:nvPr/>
        </p:nvSpPr>
        <p:spPr>
          <a:xfrm>
            <a:off x="1459172" y="3552803"/>
            <a:ext cx="1279500" cy="538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s-ES" sz="2300" b="1">
                <a:solidFill>
                  <a:srgbClr val="00AC99"/>
                </a:solidFill>
                <a:latin typeface="Calibri"/>
                <a:ea typeface="Calibri"/>
                <a:cs typeface="Calibri"/>
                <a:sym typeface="Calibri"/>
              </a:rPr>
              <a:t>de soles</a:t>
            </a:r>
            <a:endParaRPr/>
          </a:p>
        </p:txBody>
      </p:sp>
      <p:cxnSp>
        <p:nvCxnSpPr>
          <p:cNvPr id="1870" name="Google Shape;1870;p77"/>
          <p:cNvCxnSpPr/>
          <p:nvPr/>
        </p:nvCxnSpPr>
        <p:spPr>
          <a:xfrm>
            <a:off x="2742947" y="3442353"/>
            <a:ext cx="0" cy="686400"/>
          </a:xfrm>
          <a:prstGeom prst="straightConnector1">
            <a:avLst/>
          </a:prstGeom>
          <a:noFill/>
          <a:ln w="28575" cap="flat" cmpd="sng">
            <a:solidFill>
              <a:srgbClr val="00AC99"/>
            </a:solidFill>
            <a:prstDash val="solid"/>
            <a:round/>
            <a:headEnd type="none" w="med" len="med"/>
            <a:tailEnd type="none" w="med" len="med"/>
          </a:ln>
        </p:spPr>
      </p:cxnSp>
      <p:sp>
        <p:nvSpPr>
          <p:cNvPr id="1871" name="Google Shape;1871;p77"/>
          <p:cNvSpPr txBox="1"/>
          <p:nvPr/>
        </p:nvSpPr>
        <p:spPr>
          <a:xfrm>
            <a:off x="1459172" y="5045203"/>
            <a:ext cx="1215900" cy="446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3F3F3F"/>
              </a:buClr>
              <a:buSzPts val="1800"/>
              <a:buFont typeface="Arial"/>
              <a:buNone/>
            </a:pPr>
            <a:r>
              <a:rPr lang="es-ES" sz="2300" b="1" i="0" u="none" strike="noStrike" cap="none">
                <a:solidFill>
                  <a:srgbClr val="00AC99"/>
                </a:solidFill>
                <a:latin typeface="Calibri"/>
                <a:ea typeface="Calibri"/>
                <a:cs typeface="Calibri"/>
                <a:sym typeface="Calibri"/>
              </a:rPr>
              <a:t>millones</a:t>
            </a:r>
            <a:endParaRPr sz="2300" b="1">
              <a:solidFill>
                <a:srgbClr val="00AC99"/>
              </a:solidFill>
              <a:latin typeface="Calibri"/>
              <a:ea typeface="Calibri"/>
              <a:cs typeface="Calibri"/>
              <a:sym typeface="Calibri"/>
            </a:endParaRPr>
          </a:p>
        </p:txBody>
      </p:sp>
      <p:sp>
        <p:nvSpPr>
          <p:cNvPr id="1872" name="Google Shape;1872;p77"/>
          <p:cNvSpPr txBox="1"/>
          <p:nvPr/>
        </p:nvSpPr>
        <p:spPr>
          <a:xfrm>
            <a:off x="762497" y="4965578"/>
            <a:ext cx="930000" cy="908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s-ES" sz="4700" b="1">
                <a:solidFill>
                  <a:srgbClr val="00AC99"/>
                </a:solidFill>
                <a:latin typeface="Calibri"/>
                <a:ea typeface="Calibri"/>
                <a:cs typeface="Calibri"/>
                <a:sym typeface="Calibri"/>
              </a:rPr>
              <a:t>39</a:t>
            </a:r>
            <a:endParaRPr sz="3800"/>
          </a:p>
        </p:txBody>
      </p:sp>
      <p:sp>
        <p:nvSpPr>
          <p:cNvPr id="1873" name="Google Shape;1873;p77"/>
          <p:cNvSpPr txBox="1"/>
          <p:nvPr/>
        </p:nvSpPr>
        <p:spPr>
          <a:xfrm>
            <a:off x="1459172" y="5255253"/>
            <a:ext cx="1279500" cy="538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s-ES" sz="2300" b="1">
                <a:solidFill>
                  <a:srgbClr val="00AC99"/>
                </a:solidFill>
                <a:latin typeface="Calibri"/>
                <a:ea typeface="Calibri"/>
                <a:cs typeface="Calibri"/>
                <a:sym typeface="Calibri"/>
              </a:rPr>
              <a:t>de soles</a:t>
            </a:r>
            <a:endParaRPr/>
          </a:p>
        </p:txBody>
      </p:sp>
      <p:cxnSp>
        <p:nvCxnSpPr>
          <p:cNvPr id="1874" name="Google Shape;1874;p77"/>
          <p:cNvCxnSpPr/>
          <p:nvPr/>
        </p:nvCxnSpPr>
        <p:spPr>
          <a:xfrm>
            <a:off x="2742947" y="4950453"/>
            <a:ext cx="0" cy="974400"/>
          </a:xfrm>
          <a:prstGeom prst="straightConnector1">
            <a:avLst/>
          </a:prstGeom>
          <a:noFill/>
          <a:ln w="28575" cap="flat" cmpd="sng">
            <a:solidFill>
              <a:srgbClr val="00AC99"/>
            </a:solidFill>
            <a:prstDash val="solid"/>
            <a:round/>
            <a:headEnd type="none" w="med" len="med"/>
            <a:tailEnd type="none" w="med" len="med"/>
          </a:ln>
        </p:spPr>
      </p:cxnSp>
      <p:sp>
        <p:nvSpPr>
          <p:cNvPr id="1850" name="Google Shape;1850;p77"/>
          <p:cNvSpPr/>
          <p:nvPr/>
        </p:nvSpPr>
        <p:spPr>
          <a:xfrm>
            <a:off x="6791813" y="4375950"/>
            <a:ext cx="5400000" cy="2357634"/>
          </a:xfrm>
          <a:prstGeom prst="rect">
            <a:avLst/>
          </a:prstGeom>
          <a:solidFill>
            <a:srgbClr val="FFFFFF">
              <a:alpha val="80000"/>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graphicFrame>
        <p:nvGraphicFramePr>
          <p:cNvPr id="1857" name="Google Shape;1857;p77"/>
          <p:cNvGraphicFramePr/>
          <p:nvPr>
            <p:extLst>
              <p:ext uri="{D42A27DB-BD31-4B8C-83A1-F6EECF244321}">
                <p14:modId xmlns:p14="http://schemas.microsoft.com/office/powerpoint/2010/main" val="122666223"/>
              </p:ext>
            </p:extLst>
          </p:nvPr>
        </p:nvGraphicFramePr>
        <p:xfrm>
          <a:off x="7140696" y="5151300"/>
          <a:ext cx="4592842" cy="1934480"/>
        </p:xfrm>
        <a:graphic>
          <a:graphicData uri="http://schemas.openxmlformats.org/drawingml/2006/chart">
            <c:chart xmlns:c="http://schemas.openxmlformats.org/drawingml/2006/chart" xmlns:r="http://schemas.openxmlformats.org/officeDocument/2006/relationships" r:id="rId7"/>
          </a:graphicData>
        </a:graphic>
      </p:graphicFrame>
      <p:sp>
        <p:nvSpPr>
          <p:cNvPr id="1862" name="Google Shape;1862;p77"/>
          <p:cNvSpPr txBox="1"/>
          <p:nvPr/>
        </p:nvSpPr>
        <p:spPr>
          <a:xfrm>
            <a:off x="7833624" y="4779182"/>
            <a:ext cx="3630000" cy="253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595959"/>
              </a:buClr>
              <a:buSzPts val="1050"/>
              <a:buFont typeface="Arial"/>
              <a:buNone/>
            </a:pPr>
            <a:r>
              <a:rPr lang="es-ES" sz="1050" b="1" i="0" u="none" strike="noStrike" cap="none" dirty="0">
                <a:solidFill>
                  <a:srgbClr val="595959"/>
                </a:solidFill>
                <a:latin typeface="Calibri"/>
                <a:ea typeface="Calibri"/>
                <a:cs typeface="Calibri"/>
                <a:sym typeface="Calibri"/>
              </a:rPr>
              <a:t>INTERVENCIÓN CON MTV</a:t>
            </a:r>
            <a:endParaRPr sz="1050" b="1" i="0" u="none" strike="noStrike" cap="none" dirty="0">
              <a:solidFill>
                <a:srgbClr val="595959"/>
              </a:solidFill>
              <a:latin typeface="Calibri"/>
              <a:ea typeface="Calibri"/>
              <a:cs typeface="Calibri"/>
              <a:sym typeface="Calibri"/>
            </a:endParaRPr>
          </a:p>
        </p:txBody>
      </p:sp>
      <p:pic>
        <p:nvPicPr>
          <p:cNvPr id="3" name="Imagen 2">
            <a:extLst>
              <a:ext uri="{FF2B5EF4-FFF2-40B4-BE49-F238E27FC236}">
                <a16:creationId xmlns:a16="http://schemas.microsoft.com/office/drawing/2014/main" id="{A80D5B0E-9C17-4420-A098-09169504ECD4}"/>
              </a:ext>
            </a:extLst>
          </p:cNvPr>
          <p:cNvPicPr>
            <a:picLocks noChangeAspect="1"/>
          </p:cNvPicPr>
          <p:nvPr/>
        </p:nvPicPr>
        <p:blipFill rotWithShape="1">
          <a:blip r:embed="rId8"/>
          <a:srcRect b="26725"/>
          <a:stretch/>
        </p:blipFill>
        <p:spPr>
          <a:xfrm>
            <a:off x="7353007" y="731364"/>
            <a:ext cx="4350983" cy="4421291"/>
          </a:xfrm>
          <a:prstGeom prst="rect">
            <a:avLst/>
          </a:prstGeom>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912"/>
        <p:cNvGrpSpPr/>
        <p:nvPr/>
      </p:nvGrpSpPr>
      <p:grpSpPr>
        <a:xfrm>
          <a:off x="0" y="0"/>
          <a:ext cx="0" cy="0"/>
          <a:chOff x="0" y="0"/>
          <a:chExt cx="0" cy="0"/>
        </a:xfrm>
      </p:grpSpPr>
      <p:pic>
        <p:nvPicPr>
          <p:cNvPr id="1913" name="Google Shape;1913;g1498d5f0808_3_0"/>
          <p:cNvPicPr preferRelativeResize="0"/>
          <p:nvPr/>
        </p:nvPicPr>
        <p:blipFill rotWithShape="1">
          <a:blip r:embed="rId3">
            <a:alphaModFix/>
          </a:blip>
          <a:srcRect l="28009" r="12752"/>
          <a:stretch/>
        </p:blipFill>
        <p:spPr>
          <a:xfrm>
            <a:off x="3525" y="1426585"/>
            <a:ext cx="4426319" cy="5353943"/>
          </a:xfrm>
          <a:prstGeom prst="rect">
            <a:avLst/>
          </a:prstGeom>
          <a:noFill/>
          <a:ln>
            <a:noFill/>
          </a:ln>
        </p:spPr>
      </p:pic>
      <p:pic>
        <p:nvPicPr>
          <p:cNvPr id="1914" name="Google Shape;1914;g1498d5f0808_3_0"/>
          <p:cNvPicPr preferRelativeResize="0"/>
          <p:nvPr/>
        </p:nvPicPr>
        <p:blipFill rotWithShape="1">
          <a:blip r:embed="rId4">
            <a:alphaModFix/>
          </a:blip>
          <a:srcRect t="48145"/>
          <a:stretch/>
        </p:blipFill>
        <p:spPr>
          <a:xfrm>
            <a:off x="0" y="142875"/>
            <a:ext cx="12192000" cy="782725"/>
          </a:xfrm>
          <a:prstGeom prst="rect">
            <a:avLst/>
          </a:prstGeom>
          <a:noFill/>
          <a:ln>
            <a:noFill/>
          </a:ln>
        </p:spPr>
      </p:pic>
      <p:grpSp>
        <p:nvGrpSpPr>
          <p:cNvPr id="1915" name="Google Shape;1915;g1498d5f0808_3_0"/>
          <p:cNvGrpSpPr/>
          <p:nvPr/>
        </p:nvGrpSpPr>
        <p:grpSpPr>
          <a:xfrm>
            <a:off x="0" y="11"/>
            <a:ext cx="12192000" cy="720328"/>
            <a:chOff x="0" y="11"/>
            <a:chExt cx="12192000" cy="720328"/>
          </a:xfrm>
        </p:grpSpPr>
        <p:pic>
          <p:nvPicPr>
            <p:cNvPr id="1916" name="Google Shape;1916;g1498d5f0808_3_0"/>
            <p:cNvPicPr preferRelativeResize="0"/>
            <p:nvPr/>
          </p:nvPicPr>
          <p:blipFill rotWithShape="1">
            <a:blip r:embed="rId5">
              <a:alphaModFix/>
            </a:blip>
            <a:srcRect/>
            <a:stretch/>
          </p:blipFill>
          <p:spPr>
            <a:xfrm>
              <a:off x="0" y="11"/>
              <a:ext cx="12192000" cy="720328"/>
            </a:xfrm>
            <a:prstGeom prst="rect">
              <a:avLst/>
            </a:prstGeom>
            <a:noFill/>
            <a:ln>
              <a:noFill/>
            </a:ln>
          </p:spPr>
        </p:pic>
        <p:sp>
          <p:nvSpPr>
            <p:cNvPr id="1917" name="Google Shape;1917;g1498d5f0808_3_0"/>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918" name="Google Shape;1918;g1498d5f0808_3_0"/>
            <p:cNvPicPr preferRelativeResize="0"/>
            <p:nvPr/>
          </p:nvPicPr>
          <p:blipFill rotWithShape="1">
            <a:blip r:embed="rId6">
              <a:alphaModFix/>
            </a:blip>
            <a:srcRect l="3403" t="3429" r="75679" b="85154"/>
            <a:stretch/>
          </p:blipFill>
          <p:spPr>
            <a:xfrm>
              <a:off x="358300" y="131850"/>
              <a:ext cx="1654876" cy="507951"/>
            </a:xfrm>
            <a:prstGeom prst="rect">
              <a:avLst/>
            </a:prstGeom>
            <a:noFill/>
            <a:ln>
              <a:noFill/>
            </a:ln>
          </p:spPr>
        </p:pic>
        <p:pic>
          <p:nvPicPr>
            <p:cNvPr id="1919" name="Google Shape;1919;g1498d5f0808_3_0"/>
            <p:cNvPicPr preferRelativeResize="0"/>
            <p:nvPr/>
          </p:nvPicPr>
          <p:blipFill rotWithShape="1">
            <a:blip r:embed="rId6">
              <a:alphaModFix/>
            </a:blip>
            <a:srcRect l="46395" t="3429" r="39335" b="85154"/>
            <a:stretch/>
          </p:blipFill>
          <p:spPr>
            <a:xfrm>
              <a:off x="5550375" y="131850"/>
              <a:ext cx="1128873" cy="507951"/>
            </a:xfrm>
            <a:prstGeom prst="rect">
              <a:avLst/>
            </a:prstGeom>
            <a:noFill/>
            <a:ln>
              <a:noFill/>
            </a:ln>
          </p:spPr>
        </p:pic>
        <p:pic>
          <p:nvPicPr>
            <p:cNvPr id="1920" name="Google Shape;1920;g1498d5f0808_3_0"/>
            <p:cNvPicPr preferRelativeResize="0"/>
            <p:nvPr/>
          </p:nvPicPr>
          <p:blipFill rotWithShape="1">
            <a:blip r:embed="rId6">
              <a:alphaModFix/>
            </a:blip>
            <a:srcRect l="80757" t="3429" r="3427" b="85154"/>
            <a:stretch/>
          </p:blipFill>
          <p:spPr>
            <a:xfrm>
              <a:off x="10685868" y="131850"/>
              <a:ext cx="1251200" cy="507951"/>
            </a:xfrm>
            <a:prstGeom prst="rect">
              <a:avLst/>
            </a:prstGeom>
            <a:noFill/>
            <a:ln>
              <a:noFill/>
            </a:ln>
          </p:spPr>
        </p:pic>
      </p:grpSp>
      <p:sp>
        <p:nvSpPr>
          <p:cNvPr id="1921" name="Google Shape;1921;g1498d5f0808_3_0"/>
          <p:cNvSpPr txBox="1"/>
          <p:nvPr/>
        </p:nvSpPr>
        <p:spPr>
          <a:xfrm>
            <a:off x="220012" y="890912"/>
            <a:ext cx="9809100"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dirty="0">
                <a:solidFill>
                  <a:srgbClr val="264478"/>
                </a:solidFill>
                <a:latin typeface="Helvetica Neue"/>
                <a:ea typeface="Helvetica Neue"/>
                <a:cs typeface="Helvetica Neue"/>
                <a:sym typeface="Helvetica Neue"/>
              </a:rPr>
              <a:t>P</a:t>
            </a:r>
            <a:r>
              <a:rPr lang="es-ES" sz="2500" b="1" i="0" u="none" strike="noStrike" cap="none" dirty="0">
                <a:solidFill>
                  <a:srgbClr val="264478"/>
                </a:solidFill>
                <a:latin typeface="Calibri"/>
                <a:ea typeface="Calibri"/>
                <a:cs typeface="Calibri"/>
                <a:sym typeface="Calibri"/>
              </a:rPr>
              <a:t>ropuestas para reactivar el sector construcción </a:t>
            </a:r>
            <a:endParaRPr sz="2100" b="1" i="0" u="none" strike="noStrike" cap="none" dirty="0">
              <a:solidFill>
                <a:srgbClr val="264478"/>
              </a:solidFill>
              <a:latin typeface="Calibri"/>
              <a:ea typeface="Calibri"/>
              <a:cs typeface="Calibri"/>
              <a:sym typeface="Calibri"/>
            </a:endParaRPr>
          </a:p>
        </p:txBody>
      </p:sp>
      <p:pic>
        <p:nvPicPr>
          <p:cNvPr id="1922" name="Google Shape;1922;g1498d5f0808_3_0"/>
          <p:cNvPicPr preferRelativeResize="0"/>
          <p:nvPr/>
        </p:nvPicPr>
        <p:blipFill rotWithShape="1">
          <a:blip r:embed="rId7">
            <a:alphaModFix/>
          </a:blip>
          <a:srcRect/>
          <a:stretch/>
        </p:blipFill>
        <p:spPr>
          <a:xfrm>
            <a:off x="267999" y="1349579"/>
            <a:ext cx="5940000" cy="45725"/>
          </a:xfrm>
          <a:prstGeom prst="rect">
            <a:avLst/>
          </a:prstGeom>
          <a:noFill/>
          <a:ln>
            <a:noFill/>
          </a:ln>
        </p:spPr>
      </p:pic>
      <p:pic>
        <p:nvPicPr>
          <p:cNvPr id="1923" name="Google Shape;1923;g1498d5f0808_3_0"/>
          <p:cNvPicPr preferRelativeResize="0"/>
          <p:nvPr/>
        </p:nvPicPr>
        <p:blipFill rotWithShape="1">
          <a:blip r:embed="rId7">
            <a:alphaModFix/>
          </a:blip>
          <a:srcRect/>
          <a:stretch/>
        </p:blipFill>
        <p:spPr>
          <a:xfrm>
            <a:off x="268001" y="1349573"/>
            <a:ext cx="7912963" cy="60912"/>
          </a:xfrm>
          <a:prstGeom prst="rect">
            <a:avLst/>
          </a:prstGeom>
          <a:noFill/>
          <a:ln>
            <a:noFill/>
          </a:ln>
        </p:spPr>
      </p:pic>
      <p:pic>
        <p:nvPicPr>
          <p:cNvPr id="1924" name="Google Shape;1924;g1498d5f0808_3_0"/>
          <p:cNvPicPr preferRelativeResize="0"/>
          <p:nvPr/>
        </p:nvPicPr>
        <p:blipFill rotWithShape="1">
          <a:blip r:embed="rId8">
            <a:alphaModFix/>
          </a:blip>
          <a:srcRect/>
          <a:stretch/>
        </p:blipFill>
        <p:spPr>
          <a:xfrm>
            <a:off x="4120450" y="1556600"/>
            <a:ext cx="7910626" cy="2337526"/>
          </a:xfrm>
          <a:prstGeom prst="rect">
            <a:avLst/>
          </a:prstGeom>
          <a:noFill/>
          <a:ln>
            <a:noFill/>
          </a:ln>
        </p:spPr>
      </p:pic>
      <p:sp>
        <p:nvSpPr>
          <p:cNvPr id="1925" name="Google Shape;1925;g1498d5f0808_3_0"/>
          <p:cNvSpPr txBox="1"/>
          <p:nvPr/>
        </p:nvSpPr>
        <p:spPr>
          <a:xfrm>
            <a:off x="8314616" y="4061758"/>
            <a:ext cx="1847400" cy="7389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es-ES" b="1" i="0" u="none" strike="noStrike" cap="none">
                <a:solidFill>
                  <a:srgbClr val="28417C"/>
                </a:solidFill>
                <a:latin typeface="Calibri"/>
                <a:ea typeface="Calibri"/>
                <a:cs typeface="Calibri"/>
                <a:sym typeface="Calibri"/>
              </a:rPr>
              <a:t>Ley</a:t>
            </a:r>
            <a:r>
              <a:rPr lang="es-ES" sz="1100" b="0" i="0" u="none" strike="noStrike" cap="none">
                <a:solidFill>
                  <a:srgbClr val="28417C"/>
                </a:solidFill>
                <a:latin typeface="Calibri"/>
                <a:ea typeface="Calibri"/>
                <a:cs typeface="Calibri"/>
                <a:sym typeface="Calibri"/>
              </a:rPr>
              <a:t> de Regulación de Habilitaciones Urbanas y de Edificaciones</a:t>
            </a:r>
            <a:endParaRPr/>
          </a:p>
        </p:txBody>
      </p:sp>
      <p:sp>
        <p:nvSpPr>
          <p:cNvPr id="1926" name="Google Shape;1926;g1498d5f0808_3_0"/>
          <p:cNvSpPr txBox="1"/>
          <p:nvPr/>
        </p:nvSpPr>
        <p:spPr>
          <a:xfrm>
            <a:off x="4372172" y="4455836"/>
            <a:ext cx="2108100" cy="11697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es-ES" b="1" i="0" u="none" strike="noStrike" cap="none">
                <a:solidFill>
                  <a:srgbClr val="28417C"/>
                </a:solidFill>
                <a:latin typeface="Calibri"/>
                <a:ea typeface="Calibri"/>
                <a:cs typeface="Calibri"/>
                <a:sym typeface="Calibri"/>
              </a:rPr>
              <a:t>Decreto Supremo N° 009-2022-VIVIENDA (21/08/2022)</a:t>
            </a:r>
            <a:endParaRPr sz="1700"/>
          </a:p>
          <a:p>
            <a:pPr marL="0" marR="0" lvl="0" indent="0" algn="ctr" rtl="0">
              <a:lnSpc>
                <a:spcPct val="100000"/>
              </a:lnSpc>
              <a:spcBef>
                <a:spcPts val="0"/>
              </a:spcBef>
              <a:spcAft>
                <a:spcPts val="0"/>
              </a:spcAft>
              <a:buClr>
                <a:srgbClr val="000000"/>
              </a:buClr>
              <a:buSzPts val="1000"/>
              <a:buFont typeface="Arial"/>
              <a:buNone/>
            </a:pPr>
            <a:r>
              <a:rPr lang="es-ES" sz="1100" b="0" i="0" u="none" strike="noStrike" cap="none">
                <a:solidFill>
                  <a:srgbClr val="28417C"/>
                </a:solidFill>
                <a:latin typeface="Calibri"/>
                <a:ea typeface="Calibri"/>
                <a:cs typeface="Calibri"/>
                <a:sym typeface="Calibri"/>
              </a:rPr>
              <a:t>Modifica Reglamento de los Revisores Urbanos</a:t>
            </a:r>
            <a:endParaRPr/>
          </a:p>
        </p:txBody>
      </p:sp>
      <p:sp>
        <p:nvSpPr>
          <p:cNvPr id="1927" name="Google Shape;1927;g1498d5f0808_3_0"/>
          <p:cNvSpPr txBox="1"/>
          <p:nvPr/>
        </p:nvSpPr>
        <p:spPr>
          <a:xfrm>
            <a:off x="6199488" y="4207038"/>
            <a:ext cx="2248200" cy="1508400"/>
          </a:xfrm>
          <a:prstGeom prst="rect">
            <a:avLst/>
          </a:prstGeom>
          <a:noFill/>
          <a:ln>
            <a:noFill/>
          </a:ln>
        </p:spPr>
        <p:txBody>
          <a:bodyPr spcFirstLastPara="1" wrap="square" lIns="91425" tIns="91425" rIns="91425" bIns="91425" anchor="t" anchorCtr="0">
            <a:spAutoFit/>
          </a:bodyPr>
          <a:lstStyle/>
          <a:p>
            <a:pPr marL="0" marR="0" lvl="0" indent="0" algn="ctr" rtl="0">
              <a:lnSpc>
                <a:spcPct val="100000"/>
              </a:lnSpc>
              <a:spcBef>
                <a:spcPts val="0"/>
              </a:spcBef>
              <a:spcAft>
                <a:spcPts val="0"/>
              </a:spcAft>
              <a:buNone/>
            </a:pPr>
            <a:r>
              <a:rPr lang="es-ES" b="1" i="0" u="none" strike="noStrike" cap="none">
                <a:solidFill>
                  <a:srgbClr val="28417C"/>
                </a:solidFill>
                <a:latin typeface="Calibri"/>
                <a:ea typeface="Calibri"/>
                <a:cs typeface="Calibri"/>
                <a:sym typeface="Calibri"/>
              </a:rPr>
              <a:t>Resolución Ministerial N° 238-2022-VIVIENDA (28/08/2022)</a:t>
            </a:r>
            <a:endParaRPr/>
          </a:p>
          <a:p>
            <a:pPr marL="0" marR="0" lvl="0" indent="0" algn="ctr" rtl="0">
              <a:lnSpc>
                <a:spcPct val="100000"/>
              </a:lnSpc>
              <a:spcBef>
                <a:spcPts val="0"/>
              </a:spcBef>
              <a:spcAft>
                <a:spcPts val="0"/>
              </a:spcAft>
              <a:buNone/>
            </a:pPr>
            <a:r>
              <a:rPr lang="es-ES" sz="1100" b="0" i="0" u="none" strike="noStrike" cap="none">
                <a:solidFill>
                  <a:srgbClr val="28417C"/>
                </a:solidFill>
                <a:latin typeface="Calibri"/>
                <a:ea typeface="Calibri"/>
                <a:cs typeface="Calibri"/>
                <a:sym typeface="Calibri"/>
              </a:rPr>
              <a:t>crea el Grupo de Trabajo para la revisión de la Norma Técnica GH 010 y GH 020 (Habilitaciones urbanas)</a:t>
            </a:r>
            <a:endParaRPr/>
          </a:p>
        </p:txBody>
      </p:sp>
      <p:pic>
        <p:nvPicPr>
          <p:cNvPr id="1928" name="Google Shape;1928;g1498d5f0808_3_0" descr="Google Shape;548;g8a7880ee99_2_361"/>
          <p:cNvPicPr preferRelativeResize="0"/>
          <p:nvPr/>
        </p:nvPicPr>
        <p:blipFill rotWithShape="1">
          <a:blip r:embed="rId9">
            <a:alphaModFix/>
          </a:blip>
          <a:srcRect/>
          <a:stretch/>
        </p:blipFill>
        <p:spPr>
          <a:xfrm>
            <a:off x="5252425" y="2877971"/>
            <a:ext cx="496502" cy="468539"/>
          </a:xfrm>
          <a:prstGeom prst="rect">
            <a:avLst/>
          </a:prstGeom>
          <a:noFill/>
          <a:ln>
            <a:noFill/>
          </a:ln>
        </p:spPr>
      </p:pic>
      <p:sp>
        <p:nvSpPr>
          <p:cNvPr id="1929" name="Google Shape;1929;g1498d5f0808_3_0"/>
          <p:cNvSpPr txBox="1"/>
          <p:nvPr/>
        </p:nvSpPr>
        <p:spPr>
          <a:xfrm>
            <a:off x="4458980" y="3651295"/>
            <a:ext cx="1934400" cy="880800"/>
          </a:xfrm>
          <a:prstGeom prst="rect">
            <a:avLst/>
          </a:prstGeom>
          <a:noFill/>
          <a:ln>
            <a:noFill/>
          </a:ln>
        </p:spPr>
        <p:txBody>
          <a:bodyPr spcFirstLastPara="1" wrap="square" lIns="121900" tIns="60925" rIns="121900" bIns="60925" anchor="ctr" anchorCtr="0">
            <a:noAutofit/>
          </a:bodyPr>
          <a:lstStyle/>
          <a:p>
            <a:pPr marL="0" marR="0" lvl="0" indent="0" algn="ctr" rtl="0">
              <a:lnSpc>
                <a:spcPct val="100000"/>
              </a:lnSpc>
              <a:spcBef>
                <a:spcPts val="1200"/>
              </a:spcBef>
              <a:spcAft>
                <a:spcPts val="0"/>
              </a:spcAft>
              <a:buClr>
                <a:srgbClr val="000000"/>
              </a:buClr>
              <a:buSzPts val="1500"/>
              <a:buFont typeface="Arial"/>
              <a:buNone/>
            </a:pPr>
            <a:r>
              <a:rPr lang="es-ES" sz="1500" b="1" i="0" u="none" strike="noStrike" cap="none">
                <a:solidFill>
                  <a:srgbClr val="E54546"/>
                </a:solidFill>
                <a:latin typeface="Calibri"/>
                <a:ea typeface="Calibri"/>
                <a:cs typeface="Calibri"/>
                <a:sym typeface="Calibri"/>
              </a:rPr>
              <a:t>Mejora la actuación del revisor urbano </a:t>
            </a:r>
            <a:endParaRPr sz="1500" b="1" i="0" u="none" strike="noStrike" cap="none">
              <a:solidFill>
                <a:srgbClr val="E54546"/>
              </a:solidFill>
              <a:latin typeface="Calibri"/>
              <a:ea typeface="Calibri"/>
              <a:cs typeface="Calibri"/>
              <a:sym typeface="Calibri"/>
            </a:endParaRPr>
          </a:p>
        </p:txBody>
      </p:sp>
      <p:sp>
        <p:nvSpPr>
          <p:cNvPr id="1930" name="Google Shape;1930;g1498d5f0808_3_0"/>
          <p:cNvSpPr txBox="1"/>
          <p:nvPr/>
        </p:nvSpPr>
        <p:spPr>
          <a:xfrm>
            <a:off x="6356346" y="3116371"/>
            <a:ext cx="1934400" cy="935700"/>
          </a:xfrm>
          <a:prstGeom prst="rect">
            <a:avLst/>
          </a:prstGeom>
          <a:noFill/>
          <a:ln>
            <a:noFill/>
          </a:ln>
        </p:spPr>
        <p:txBody>
          <a:bodyPr spcFirstLastPara="1" wrap="square" lIns="121900" tIns="60925" rIns="121900" bIns="60925" anchor="ctr" anchorCtr="0">
            <a:noAutofit/>
          </a:bodyPr>
          <a:lstStyle/>
          <a:p>
            <a:pPr marL="0" marR="0" lvl="0" indent="0" algn="ctr" rtl="0">
              <a:lnSpc>
                <a:spcPct val="100000"/>
              </a:lnSpc>
              <a:spcBef>
                <a:spcPts val="1200"/>
              </a:spcBef>
              <a:spcAft>
                <a:spcPts val="0"/>
              </a:spcAft>
              <a:buClr>
                <a:srgbClr val="000000"/>
              </a:buClr>
              <a:buSzPts val="1500"/>
              <a:buFont typeface="Arial"/>
              <a:buNone/>
            </a:pPr>
            <a:r>
              <a:rPr lang="es-ES" sz="1500" b="1" i="0" u="none" strike="noStrike" cap="none">
                <a:solidFill>
                  <a:srgbClr val="E54546"/>
                </a:solidFill>
                <a:latin typeface="Calibri"/>
                <a:ea typeface="Calibri"/>
                <a:cs typeface="Calibri"/>
                <a:sym typeface="Calibri"/>
              </a:rPr>
              <a:t>Actualización de las normas técnicas del RNE</a:t>
            </a:r>
            <a:endParaRPr b="1">
              <a:solidFill>
                <a:srgbClr val="E54546"/>
              </a:solidFill>
              <a:latin typeface="Calibri"/>
              <a:ea typeface="Calibri"/>
              <a:cs typeface="Calibri"/>
              <a:sym typeface="Calibri"/>
            </a:endParaRPr>
          </a:p>
        </p:txBody>
      </p:sp>
      <p:pic>
        <p:nvPicPr>
          <p:cNvPr id="1931" name="Google Shape;1931;g1498d5f0808_3_0" descr="Google Shape;548;g8a7880ee99_2_361"/>
          <p:cNvPicPr preferRelativeResize="0"/>
          <p:nvPr/>
        </p:nvPicPr>
        <p:blipFill rotWithShape="1">
          <a:blip r:embed="rId9">
            <a:alphaModFix/>
          </a:blip>
          <a:srcRect/>
          <a:stretch/>
        </p:blipFill>
        <p:spPr>
          <a:xfrm>
            <a:off x="6991475" y="2371090"/>
            <a:ext cx="494409" cy="478860"/>
          </a:xfrm>
          <a:prstGeom prst="rect">
            <a:avLst/>
          </a:prstGeom>
          <a:noFill/>
          <a:ln>
            <a:noFill/>
          </a:ln>
        </p:spPr>
      </p:pic>
      <p:pic>
        <p:nvPicPr>
          <p:cNvPr id="1932" name="Google Shape;1932;g1498d5f0808_3_0" descr="Google Shape;548;g8a7880ee99_2_361"/>
          <p:cNvPicPr preferRelativeResize="0"/>
          <p:nvPr/>
        </p:nvPicPr>
        <p:blipFill rotWithShape="1">
          <a:blip r:embed="rId9">
            <a:alphaModFix/>
          </a:blip>
          <a:srcRect/>
          <a:stretch/>
        </p:blipFill>
        <p:spPr>
          <a:xfrm>
            <a:off x="8895614" y="2096810"/>
            <a:ext cx="496502" cy="468539"/>
          </a:xfrm>
          <a:prstGeom prst="rect">
            <a:avLst/>
          </a:prstGeom>
          <a:noFill/>
          <a:ln>
            <a:noFill/>
          </a:ln>
        </p:spPr>
      </p:pic>
      <p:sp>
        <p:nvSpPr>
          <p:cNvPr id="1933" name="Google Shape;1933;g1498d5f0808_3_0"/>
          <p:cNvSpPr/>
          <p:nvPr/>
        </p:nvSpPr>
        <p:spPr>
          <a:xfrm>
            <a:off x="8377766" y="6097550"/>
            <a:ext cx="1721100" cy="468600"/>
          </a:xfrm>
          <a:prstGeom prst="rect">
            <a:avLst/>
          </a:prstGeom>
          <a:solidFill>
            <a:srgbClr val="DA984B"/>
          </a:solid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g1498d5f0808_3_0"/>
          <p:cNvSpPr/>
          <p:nvPr/>
        </p:nvSpPr>
        <p:spPr>
          <a:xfrm>
            <a:off x="8606516" y="6174400"/>
            <a:ext cx="1263600" cy="307800"/>
          </a:xfrm>
          <a:prstGeom prst="rect">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es-ES" sz="1400" b="1" i="0" u="none" strike="noStrike" cap="none">
                <a:solidFill>
                  <a:schemeClr val="lt1"/>
                </a:solidFill>
                <a:latin typeface="Calibri"/>
                <a:ea typeface="Calibri"/>
                <a:cs typeface="Calibri"/>
                <a:sym typeface="Calibri"/>
              </a:rPr>
              <a:t>En Proceso</a:t>
            </a:r>
            <a:endParaRPr sz="1400" i="0" u="none" strike="noStrike" cap="none">
              <a:solidFill>
                <a:schemeClr val="lt1"/>
              </a:solidFill>
              <a:latin typeface="Calibri"/>
              <a:ea typeface="Calibri"/>
              <a:cs typeface="Calibri"/>
              <a:sym typeface="Calibri"/>
            </a:endParaRPr>
          </a:p>
        </p:txBody>
      </p:sp>
      <p:sp>
        <p:nvSpPr>
          <p:cNvPr id="1935" name="Google Shape;1935;g1498d5f0808_3_0"/>
          <p:cNvSpPr/>
          <p:nvPr/>
        </p:nvSpPr>
        <p:spPr>
          <a:xfrm>
            <a:off x="8306849" y="2822401"/>
            <a:ext cx="1863000" cy="992100"/>
          </a:xfrm>
          <a:prstGeom prst="rect">
            <a:avLst/>
          </a:prstGeom>
          <a:noFill/>
          <a:ln>
            <a:noFill/>
          </a:ln>
        </p:spPr>
        <p:txBody>
          <a:bodyPr spcFirstLastPara="1" wrap="square" lIns="121900" tIns="60925" rIns="121900" bIns="60925" anchor="ctr" anchorCtr="0">
            <a:noAutofit/>
          </a:bodyPr>
          <a:lstStyle/>
          <a:p>
            <a:pPr marL="0" marR="0" lvl="0" indent="0" algn="ctr" rtl="0">
              <a:lnSpc>
                <a:spcPct val="100000"/>
              </a:lnSpc>
              <a:spcBef>
                <a:spcPts val="1200"/>
              </a:spcBef>
              <a:spcAft>
                <a:spcPts val="0"/>
              </a:spcAft>
              <a:buNone/>
            </a:pPr>
            <a:r>
              <a:rPr lang="es-ES" sz="1500" b="1" i="0" u="none" strike="noStrike" cap="none">
                <a:solidFill>
                  <a:srgbClr val="E54546"/>
                </a:solidFill>
                <a:latin typeface="Calibri"/>
                <a:ea typeface="Calibri"/>
                <a:cs typeface="Calibri"/>
                <a:sym typeface="Calibri"/>
              </a:rPr>
              <a:t>Mejorar y optimizar los procedimientos para la emisión de licencias </a:t>
            </a:r>
            <a:endParaRPr sz="1500" b="1" i="0" u="none" strike="noStrike" cap="none">
              <a:solidFill>
                <a:srgbClr val="E54546"/>
              </a:solidFill>
              <a:latin typeface="Calibri"/>
              <a:ea typeface="Calibri"/>
              <a:cs typeface="Calibri"/>
              <a:sym typeface="Calibri"/>
            </a:endParaRPr>
          </a:p>
        </p:txBody>
      </p:sp>
      <p:sp>
        <p:nvSpPr>
          <p:cNvPr id="1936" name="Google Shape;1936;g1498d5f0808_3_0"/>
          <p:cNvSpPr/>
          <p:nvPr/>
        </p:nvSpPr>
        <p:spPr>
          <a:xfrm>
            <a:off x="4565672" y="6080406"/>
            <a:ext cx="1721100" cy="468600"/>
          </a:xfrm>
          <a:prstGeom prst="rect">
            <a:avLst/>
          </a:prstGeom>
          <a:solidFill>
            <a:srgbClr val="00AC99"/>
          </a:solid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g1498d5f0808_3_0"/>
          <p:cNvSpPr/>
          <p:nvPr/>
        </p:nvSpPr>
        <p:spPr>
          <a:xfrm>
            <a:off x="4794422" y="6157256"/>
            <a:ext cx="1263600" cy="307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s-ES" sz="1400" b="1" i="0" u="none" strike="noStrike" cap="none">
                <a:solidFill>
                  <a:schemeClr val="lt1"/>
                </a:solidFill>
                <a:latin typeface="Calibri"/>
                <a:ea typeface="Calibri"/>
                <a:cs typeface="Calibri"/>
                <a:sym typeface="Calibri"/>
              </a:rPr>
              <a:t>Realizado</a:t>
            </a:r>
            <a:endParaRPr sz="1400" i="0" u="none" strike="noStrike" cap="none">
              <a:solidFill>
                <a:schemeClr val="lt1"/>
              </a:solidFill>
              <a:latin typeface="Calibri"/>
              <a:ea typeface="Calibri"/>
              <a:cs typeface="Calibri"/>
              <a:sym typeface="Calibri"/>
            </a:endParaRPr>
          </a:p>
        </p:txBody>
      </p:sp>
      <p:sp>
        <p:nvSpPr>
          <p:cNvPr id="1938" name="Google Shape;1938;g1498d5f0808_3_0"/>
          <p:cNvSpPr txBox="1"/>
          <p:nvPr/>
        </p:nvSpPr>
        <p:spPr>
          <a:xfrm>
            <a:off x="10098867" y="4033104"/>
            <a:ext cx="2001300" cy="1046410"/>
          </a:xfrm>
          <a:prstGeom prst="rect">
            <a:avLst/>
          </a:prstGeom>
        </p:spPr>
        <p:txBody>
          <a:bodyPr wrap="square">
            <a:spAutoFit/>
          </a:bodyPr>
          <a:lstStyle>
            <a:defPPr marR="0" lvl="0" algn="l" rtl="0">
              <a:lnSpc>
                <a:spcPct val="100000"/>
              </a:lnSpc>
              <a:spcBef>
                <a:spcPts val="0"/>
              </a:spcBef>
              <a:spcAft>
                <a:spcPts val="0"/>
              </a:spcAft>
            </a:defPPr>
            <a:lvl1pPr marL="171450" indent="-171450" algn="ctr">
              <a:lnSpc>
                <a:spcPct val="107000"/>
              </a:lnSpc>
              <a:spcBef>
                <a:spcPts val="800"/>
              </a:spcBef>
              <a:spcAft>
                <a:spcPts val="800"/>
              </a:spcAft>
              <a:buClr>
                <a:srgbClr val="264478"/>
              </a:buClr>
              <a:buSzPts val="1100"/>
              <a:buChar char="•"/>
              <a:defRPr sz="1100">
                <a:solidFill>
                  <a:srgbClr val="28417C"/>
                </a:solidFill>
                <a:latin typeface="Calibri"/>
                <a:cs typeface="Calibri"/>
              </a:defRPr>
            </a:lvl1pPr>
          </a:lstStyle>
          <a:p>
            <a:r>
              <a:rPr lang="es-MX" dirty="0">
                <a:sym typeface="Calibri"/>
              </a:rPr>
              <a:t>Modificación de la Ley 27157, Ley de propiedad horizontal.</a:t>
            </a:r>
            <a:endParaRPr dirty="0"/>
          </a:p>
        </p:txBody>
      </p:sp>
      <p:pic>
        <p:nvPicPr>
          <p:cNvPr id="1939" name="Google Shape;1939;g1498d5f0808_3_0" descr="Google Shape;548;g8a7880ee99_2_361"/>
          <p:cNvPicPr preferRelativeResize="0"/>
          <p:nvPr/>
        </p:nvPicPr>
        <p:blipFill rotWithShape="1">
          <a:blip r:embed="rId9">
            <a:alphaModFix/>
          </a:blip>
          <a:srcRect/>
          <a:stretch/>
        </p:blipFill>
        <p:spPr>
          <a:xfrm>
            <a:off x="10801876" y="1909813"/>
            <a:ext cx="496502" cy="468539"/>
          </a:xfrm>
          <a:prstGeom prst="rect">
            <a:avLst/>
          </a:prstGeom>
          <a:noFill/>
          <a:ln>
            <a:noFill/>
          </a:ln>
        </p:spPr>
      </p:pic>
      <p:sp>
        <p:nvSpPr>
          <p:cNvPr id="1940" name="Google Shape;1940;g1498d5f0808_3_0"/>
          <p:cNvSpPr/>
          <p:nvPr/>
        </p:nvSpPr>
        <p:spPr>
          <a:xfrm>
            <a:off x="10242499" y="6078637"/>
            <a:ext cx="1721100" cy="468600"/>
          </a:xfrm>
          <a:prstGeom prst="rect">
            <a:avLst/>
          </a:prstGeom>
          <a:solidFill>
            <a:srgbClr val="DA984B"/>
          </a:solid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g1498d5f0808_3_0"/>
          <p:cNvSpPr/>
          <p:nvPr/>
        </p:nvSpPr>
        <p:spPr>
          <a:xfrm>
            <a:off x="10471249" y="6155487"/>
            <a:ext cx="1263600" cy="307800"/>
          </a:xfrm>
          <a:prstGeom prst="rect">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es-ES" sz="1400" b="1" i="0" u="none" strike="noStrike" cap="none">
                <a:solidFill>
                  <a:schemeClr val="lt1"/>
                </a:solidFill>
                <a:latin typeface="Calibri"/>
                <a:ea typeface="Calibri"/>
                <a:cs typeface="Calibri"/>
                <a:sym typeface="Calibri"/>
              </a:rPr>
              <a:t>En Proceso</a:t>
            </a:r>
            <a:endParaRPr sz="1400" i="0" u="none" strike="noStrike" cap="none">
              <a:solidFill>
                <a:schemeClr val="lt1"/>
              </a:solidFill>
              <a:latin typeface="Calibri"/>
              <a:ea typeface="Calibri"/>
              <a:cs typeface="Calibri"/>
              <a:sym typeface="Calibri"/>
            </a:endParaRPr>
          </a:p>
        </p:txBody>
      </p:sp>
      <p:sp>
        <p:nvSpPr>
          <p:cNvPr id="1942" name="Google Shape;1942;g1498d5f0808_3_0"/>
          <p:cNvSpPr/>
          <p:nvPr/>
        </p:nvSpPr>
        <p:spPr>
          <a:xfrm>
            <a:off x="10047499" y="2729969"/>
            <a:ext cx="2111100" cy="992100"/>
          </a:xfrm>
          <a:prstGeom prst="rect">
            <a:avLst/>
          </a:prstGeom>
          <a:noFill/>
          <a:ln>
            <a:noFill/>
          </a:ln>
        </p:spPr>
        <p:txBody>
          <a:bodyPr spcFirstLastPara="1" wrap="square" lIns="121900" tIns="60925" rIns="121900" bIns="60925" anchor="ctr" anchorCtr="0">
            <a:noAutofit/>
          </a:bodyPr>
          <a:lstStyle/>
          <a:p>
            <a:pPr marL="0" marR="0" lvl="0" indent="0" algn="ctr" rtl="0">
              <a:lnSpc>
                <a:spcPct val="100000"/>
              </a:lnSpc>
              <a:spcBef>
                <a:spcPts val="1200"/>
              </a:spcBef>
              <a:spcAft>
                <a:spcPts val="0"/>
              </a:spcAft>
              <a:buNone/>
            </a:pPr>
            <a:r>
              <a:rPr lang="es-ES" sz="1500" b="1" i="0" u="none" strike="noStrike" cap="none">
                <a:solidFill>
                  <a:srgbClr val="E54546"/>
                </a:solidFill>
                <a:latin typeface="Calibri"/>
                <a:ea typeface="Calibri"/>
                <a:cs typeface="Calibri"/>
                <a:sym typeface="Calibri"/>
              </a:rPr>
              <a:t>Ordenamiento y planificación de la ejecución de obras de servicios públicos </a:t>
            </a:r>
            <a:endParaRPr sz="1500" b="1" i="0" u="none" strike="noStrike" cap="none">
              <a:solidFill>
                <a:srgbClr val="E54546"/>
              </a:solidFill>
              <a:latin typeface="Calibri"/>
              <a:ea typeface="Calibri"/>
              <a:cs typeface="Calibri"/>
              <a:sym typeface="Calibri"/>
            </a:endParaRPr>
          </a:p>
        </p:txBody>
      </p:sp>
      <p:sp>
        <p:nvSpPr>
          <p:cNvPr id="1943" name="Google Shape;1943;g1498d5f0808_3_0"/>
          <p:cNvSpPr/>
          <p:nvPr/>
        </p:nvSpPr>
        <p:spPr>
          <a:xfrm>
            <a:off x="6463038" y="6097550"/>
            <a:ext cx="1721100" cy="468600"/>
          </a:xfrm>
          <a:prstGeom prst="rect">
            <a:avLst/>
          </a:prstGeom>
          <a:solidFill>
            <a:srgbClr val="00AC99"/>
          </a:solid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g1498d5f0808_3_0"/>
          <p:cNvSpPr/>
          <p:nvPr/>
        </p:nvSpPr>
        <p:spPr>
          <a:xfrm>
            <a:off x="6691788" y="6174400"/>
            <a:ext cx="1263600" cy="307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400"/>
              <a:buFont typeface="Arial"/>
              <a:buNone/>
            </a:pPr>
            <a:r>
              <a:rPr lang="es-ES" sz="1400" b="1" i="0" u="none" strike="noStrike" cap="none">
                <a:solidFill>
                  <a:schemeClr val="lt1"/>
                </a:solidFill>
                <a:latin typeface="Calibri"/>
                <a:ea typeface="Calibri"/>
                <a:cs typeface="Calibri"/>
                <a:sym typeface="Calibri"/>
              </a:rPr>
              <a:t>Realizado</a:t>
            </a:r>
            <a:endParaRPr sz="1400" i="0" u="none" strike="noStrike" cap="none">
              <a:solidFill>
                <a:schemeClr val="lt1"/>
              </a:solidFill>
              <a:latin typeface="Calibri"/>
              <a:ea typeface="Calibri"/>
              <a:cs typeface="Calibri"/>
              <a:sym typeface="Calibri"/>
            </a:endParaRPr>
          </a:p>
        </p:txBody>
      </p:sp>
      <p:sp>
        <p:nvSpPr>
          <p:cNvPr id="1945" name="Google Shape;1945;g1498d5f0808_3_0"/>
          <p:cNvSpPr/>
          <p:nvPr/>
        </p:nvSpPr>
        <p:spPr>
          <a:xfrm>
            <a:off x="4626000" y="1630750"/>
            <a:ext cx="3482100" cy="470400"/>
          </a:xfrm>
          <a:prstGeom prst="roundRect">
            <a:avLst>
              <a:gd name="adj" fmla="val 0"/>
            </a:avLst>
          </a:prstGeom>
          <a:solidFill>
            <a:srgbClr val="00A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g1498d5f0808_3_0"/>
          <p:cNvSpPr txBox="1"/>
          <p:nvPr/>
        </p:nvSpPr>
        <p:spPr>
          <a:xfrm>
            <a:off x="4747706" y="1575397"/>
            <a:ext cx="3381000" cy="615600"/>
          </a:xfrm>
          <a:prstGeom prst="rect">
            <a:avLst/>
          </a:prstGeom>
          <a:noFill/>
          <a:ln>
            <a:noFill/>
          </a:ln>
        </p:spPr>
        <p:txBody>
          <a:bodyPr spcFirstLastPara="1" wrap="square" lIns="91425" tIns="91425" rIns="91425" bIns="91425" anchor="t" anchorCtr="0">
            <a:spAutoFit/>
          </a:bodyPr>
          <a:lstStyle/>
          <a:p>
            <a:pPr marL="0" marR="0" lvl="0" indent="0" algn="l" rtl="0">
              <a:lnSpc>
                <a:spcPct val="115000"/>
              </a:lnSpc>
              <a:spcBef>
                <a:spcPts val="0"/>
              </a:spcBef>
              <a:spcAft>
                <a:spcPts val="0"/>
              </a:spcAft>
              <a:buClr>
                <a:srgbClr val="000000"/>
              </a:buClr>
              <a:buSzPts val="4000"/>
              <a:buFont typeface="Arial"/>
              <a:buNone/>
            </a:pPr>
            <a:r>
              <a:rPr lang="es-ES" sz="2800" b="1">
                <a:solidFill>
                  <a:schemeClr val="lt1"/>
                </a:solidFill>
                <a:latin typeface="Calibri"/>
                <a:ea typeface="Calibri"/>
                <a:cs typeface="Calibri"/>
                <a:sym typeface="Calibri"/>
              </a:rPr>
              <a:t>LEGAL - NORMATIVO</a:t>
            </a:r>
            <a:endParaRPr sz="2700" b="1" i="0" u="none" strike="noStrike" cap="none">
              <a:solidFill>
                <a:schemeClr val="lt1"/>
              </a:solidFill>
              <a:latin typeface="Calibri"/>
              <a:ea typeface="Calibri"/>
              <a:cs typeface="Calibri"/>
              <a:sym typeface="Calibri"/>
            </a:endParaRPr>
          </a:p>
        </p:txBody>
      </p:sp>
      <p:cxnSp>
        <p:nvCxnSpPr>
          <p:cNvPr id="1947" name="Google Shape;1947;g1498d5f0808_3_0"/>
          <p:cNvCxnSpPr/>
          <p:nvPr/>
        </p:nvCxnSpPr>
        <p:spPr>
          <a:xfrm>
            <a:off x="4646672" y="4422575"/>
            <a:ext cx="1559100" cy="0"/>
          </a:xfrm>
          <a:prstGeom prst="straightConnector1">
            <a:avLst/>
          </a:prstGeom>
          <a:noFill/>
          <a:ln w="28575" cap="flat" cmpd="sng">
            <a:solidFill>
              <a:schemeClr val="dk2"/>
            </a:solidFill>
            <a:prstDash val="solid"/>
            <a:round/>
            <a:headEnd type="none" w="med" len="med"/>
            <a:tailEnd type="none" w="med" len="med"/>
          </a:ln>
        </p:spPr>
      </p:cxnSp>
      <p:cxnSp>
        <p:nvCxnSpPr>
          <p:cNvPr id="1948" name="Google Shape;1948;g1498d5f0808_3_0"/>
          <p:cNvCxnSpPr/>
          <p:nvPr/>
        </p:nvCxnSpPr>
        <p:spPr>
          <a:xfrm>
            <a:off x="6422200" y="4052050"/>
            <a:ext cx="1796100" cy="0"/>
          </a:xfrm>
          <a:prstGeom prst="straightConnector1">
            <a:avLst/>
          </a:prstGeom>
          <a:noFill/>
          <a:ln w="28575" cap="flat" cmpd="sng">
            <a:solidFill>
              <a:schemeClr val="dk2"/>
            </a:solidFill>
            <a:prstDash val="solid"/>
            <a:round/>
            <a:headEnd type="none" w="med" len="med"/>
            <a:tailEnd type="none" w="med" len="med"/>
          </a:ln>
        </p:spPr>
      </p:cxnSp>
      <p:cxnSp>
        <p:nvCxnSpPr>
          <p:cNvPr id="1949" name="Google Shape;1949;g1498d5f0808_3_0"/>
          <p:cNvCxnSpPr/>
          <p:nvPr/>
        </p:nvCxnSpPr>
        <p:spPr>
          <a:xfrm>
            <a:off x="8433716" y="3940913"/>
            <a:ext cx="1609200" cy="0"/>
          </a:xfrm>
          <a:prstGeom prst="straightConnector1">
            <a:avLst/>
          </a:prstGeom>
          <a:noFill/>
          <a:ln w="28575" cap="flat" cmpd="sng">
            <a:solidFill>
              <a:schemeClr val="dk2"/>
            </a:solidFill>
            <a:prstDash val="solid"/>
            <a:round/>
            <a:headEnd type="none" w="med" len="med"/>
            <a:tailEnd type="none" w="med" len="med"/>
          </a:ln>
        </p:spPr>
      </p:cxnSp>
      <p:cxnSp>
        <p:nvCxnSpPr>
          <p:cNvPr id="1950" name="Google Shape;1950;g1498d5f0808_3_0"/>
          <p:cNvCxnSpPr/>
          <p:nvPr/>
        </p:nvCxnSpPr>
        <p:spPr>
          <a:xfrm>
            <a:off x="10298449" y="3940913"/>
            <a:ext cx="1609200" cy="0"/>
          </a:xfrm>
          <a:prstGeom prst="straightConnector1">
            <a:avLst/>
          </a:prstGeom>
          <a:noFill/>
          <a:ln w="28575" cap="flat" cmpd="sng">
            <a:solidFill>
              <a:schemeClr val="dk2"/>
            </a:solidFill>
            <a:prstDash val="solid"/>
            <a:round/>
            <a:headEnd type="none" w="med" len="med"/>
            <a:tailEnd type="none" w="med" len="med"/>
          </a:ln>
        </p:spPr>
      </p:cxnSp>
      <p:sp>
        <p:nvSpPr>
          <p:cNvPr id="2" name="Rectángulo 1">
            <a:extLst>
              <a:ext uri="{FF2B5EF4-FFF2-40B4-BE49-F238E27FC236}">
                <a16:creationId xmlns:a16="http://schemas.microsoft.com/office/drawing/2014/main" id="{3C0638DE-DDD8-49FD-A603-0257FD86CBFC}"/>
              </a:ext>
            </a:extLst>
          </p:cNvPr>
          <p:cNvSpPr/>
          <p:nvPr/>
        </p:nvSpPr>
        <p:spPr>
          <a:xfrm>
            <a:off x="10098866" y="4880849"/>
            <a:ext cx="2001300" cy="808876"/>
          </a:xfrm>
          <a:prstGeom prst="rect">
            <a:avLst/>
          </a:prstGeom>
        </p:spPr>
        <p:txBody>
          <a:bodyPr wrap="square">
            <a:spAutoFit/>
          </a:bodyPr>
          <a:lstStyle/>
          <a:p>
            <a:pPr marL="171450" lvl="0" indent="-171450" algn="ctr">
              <a:lnSpc>
                <a:spcPct val="107000"/>
              </a:lnSpc>
              <a:spcBef>
                <a:spcPts val="800"/>
              </a:spcBef>
              <a:spcAft>
                <a:spcPts val="800"/>
              </a:spcAft>
              <a:buClr>
                <a:srgbClr val="264478"/>
              </a:buClr>
              <a:buSzPts val="1100"/>
              <a:buFont typeface="Arial"/>
              <a:buChar char="•"/>
              <a:defRPr/>
            </a:pPr>
            <a:r>
              <a:rPr lang="es-MX" sz="1100" dirty="0">
                <a:solidFill>
                  <a:srgbClr val="28417C"/>
                </a:solidFill>
                <a:latin typeface="Calibri"/>
                <a:cs typeface="Calibri"/>
                <a:sym typeface="Calibri"/>
              </a:rPr>
              <a:t>Proyecto de RM para la implementación de la Política Nacional de Vivienda y Urbanismo.</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9"/>
        <p:cNvGrpSpPr/>
        <p:nvPr/>
      </p:nvGrpSpPr>
      <p:grpSpPr>
        <a:xfrm>
          <a:off x="0" y="0"/>
          <a:ext cx="0" cy="0"/>
          <a:chOff x="0" y="0"/>
          <a:chExt cx="0" cy="0"/>
        </a:xfrm>
      </p:grpSpPr>
      <p:pic>
        <p:nvPicPr>
          <p:cNvPr id="11" name="Google Shape;969;g9c21bd6ead_0_1002">
            <a:extLst>
              <a:ext uri="{FF2B5EF4-FFF2-40B4-BE49-F238E27FC236}">
                <a16:creationId xmlns:a16="http://schemas.microsoft.com/office/drawing/2014/main" id="{F028360A-5F43-40E5-87FB-9E90089D9633}"/>
              </a:ext>
            </a:extLst>
          </p:cNvPr>
          <p:cNvPicPr preferRelativeResize="0"/>
          <p:nvPr/>
        </p:nvPicPr>
        <p:blipFill rotWithShape="1">
          <a:blip r:embed="rId3">
            <a:alphaModFix/>
          </a:blip>
          <a:srcRect r="10257"/>
          <a:stretch/>
        </p:blipFill>
        <p:spPr>
          <a:xfrm>
            <a:off x="1987966" y="606735"/>
            <a:ext cx="10204034" cy="6251265"/>
          </a:xfrm>
          <a:prstGeom prst="rect">
            <a:avLst/>
          </a:prstGeom>
          <a:noFill/>
          <a:ln>
            <a:noFill/>
          </a:ln>
        </p:spPr>
      </p:pic>
      <p:pic>
        <p:nvPicPr>
          <p:cNvPr id="1091" name="Google Shape;1091;g149d3c5e822_11_102"/>
          <p:cNvPicPr preferRelativeResize="0"/>
          <p:nvPr/>
        </p:nvPicPr>
        <p:blipFill rotWithShape="1">
          <a:blip r:embed="rId4">
            <a:alphaModFix/>
          </a:blip>
          <a:srcRect t="48146"/>
          <a:stretch/>
        </p:blipFill>
        <p:spPr>
          <a:xfrm>
            <a:off x="0" y="142875"/>
            <a:ext cx="12192000" cy="782725"/>
          </a:xfrm>
          <a:prstGeom prst="rect">
            <a:avLst/>
          </a:prstGeom>
          <a:noFill/>
          <a:ln>
            <a:noFill/>
          </a:ln>
        </p:spPr>
      </p:pic>
      <p:sp>
        <p:nvSpPr>
          <p:cNvPr id="1092" name="Google Shape;1092;g149d3c5e822_11_102"/>
          <p:cNvSpPr/>
          <p:nvPr/>
        </p:nvSpPr>
        <p:spPr>
          <a:xfrm>
            <a:off x="-2661675" y="-704440"/>
            <a:ext cx="8039400" cy="8039400"/>
          </a:xfrm>
          <a:prstGeom prst="ellipse">
            <a:avLst/>
          </a:prstGeom>
          <a:solidFill>
            <a:srgbClr val="00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g149d3c5e822_11_102"/>
          <p:cNvSpPr txBox="1"/>
          <p:nvPr/>
        </p:nvSpPr>
        <p:spPr>
          <a:xfrm>
            <a:off x="616708" y="2562791"/>
            <a:ext cx="3986700" cy="1859483"/>
          </a:xfrm>
          <a:prstGeom prst="rect">
            <a:avLst/>
          </a:prstGeom>
          <a:noFill/>
          <a:ln>
            <a:noFill/>
          </a:ln>
        </p:spPr>
        <p:txBody>
          <a:bodyPr spcFirstLastPara="1" wrap="square" lIns="0" tIns="12700" rIns="0" bIns="0" anchor="t" anchorCtr="0">
            <a:spAutoFit/>
          </a:bodyPr>
          <a:lstStyle/>
          <a:p>
            <a:pPr marL="12700" marR="5080" lvl="0" indent="0" algn="ctr" defTabSz="914400" rtl="0" eaLnBrk="1" fontAlgn="auto" latinLnBrk="0" hangingPunct="1">
              <a:lnSpc>
                <a:spcPct val="100000"/>
              </a:lnSpc>
              <a:spcBef>
                <a:spcPts val="0"/>
              </a:spcBef>
              <a:spcAft>
                <a:spcPts val="0"/>
              </a:spcAft>
              <a:buClr>
                <a:srgbClr val="000000"/>
              </a:buClr>
              <a:buSzPts val="3500"/>
              <a:buFont typeface="Arial"/>
              <a:buNone/>
              <a:tabLst/>
              <a:defRPr/>
            </a:pPr>
            <a:r>
              <a:rPr kumimoji="0" lang="es-ES" sz="4000" b="1" i="0" u="none" strike="noStrike" kern="0" cap="none" spc="0" normalizeH="0" baseline="0" noProof="0" dirty="0">
                <a:ln>
                  <a:noFill/>
                </a:ln>
                <a:solidFill>
                  <a:srgbClr val="FFFFFF"/>
                </a:solidFill>
                <a:effectLst/>
                <a:uLnTx/>
                <a:uFillTx/>
                <a:latin typeface="Montserrat"/>
                <a:ea typeface="Montserrat"/>
                <a:cs typeface="Montserrat"/>
                <a:sym typeface="Montserrat"/>
              </a:rPr>
              <a:t>Cartera de proyectos a financiar</a:t>
            </a:r>
            <a:endParaRPr kumimoji="0" sz="4000" b="1" i="0" u="none" strike="noStrike" kern="0" cap="none" spc="0" normalizeH="0" baseline="0" noProof="0" dirty="0">
              <a:ln>
                <a:noFill/>
              </a:ln>
              <a:solidFill>
                <a:srgbClr val="FFFFFF"/>
              </a:solidFill>
              <a:effectLst/>
              <a:uLnTx/>
              <a:uFillTx/>
              <a:latin typeface="Montserrat"/>
              <a:ea typeface="Montserrat"/>
              <a:cs typeface="Montserrat"/>
              <a:sym typeface="Montserrat"/>
            </a:endParaRPr>
          </a:p>
        </p:txBody>
      </p:sp>
      <p:sp>
        <p:nvSpPr>
          <p:cNvPr id="1094" name="Google Shape;1094;g149d3c5e822_11_102"/>
          <p:cNvSpPr/>
          <p:nvPr/>
        </p:nvSpPr>
        <p:spPr>
          <a:xfrm rot="5400000">
            <a:off x="1054781" y="2165618"/>
            <a:ext cx="46200" cy="596100"/>
          </a:xfrm>
          <a:prstGeom prst="rect">
            <a:avLst/>
          </a:pr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g149d3c5e822_11_102"/>
          <p:cNvSpPr txBox="1"/>
          <p:nvPr/>
        </p:nvSpPr>
        <p:spPr>
          <a:xfrm>
            <a:off x="856031" y="1764254"/>
            <a:ext cx="423900" cy="674544"/>
          </a:xfrm>
          <a:prstGeom prst="rect">
            <a:avLst/>
          </a:prstGeom>
          <a:noFill/>
          <a:ln>
            <a:noFill/>
          </a:ln>
        </p:spPr>
        <p:txBody>
          <a:bodyPr spcFirstLastPara="1" wrap="square" lIns="0" tIns="12700" rIns="0" bIns="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s-ES" sz="4300" dirty="0">
                <a:solidFill>
                  <a:srgbClr val="FFFFFF"/>
                </a:solidFill>
                <a:latin typeface="Montserrat SemiBold"/>
                <a:ea typeface="Montserrat SemiBold"/>
                <a:cs typeface="Montserrat SemiBold"/>
                <a:sym typeface="Montserrat SemiBold"/>
              </a:rPr>
              <a:t>5</a:t>
            </a:r>
            <a:endParaRPr kumimoji="0" sz="6500" b="0" i="0" u="none" strike="noStrike" kern="0" cap="none" spc="0" normalizeH="0" baseline="0" noProof="0" dirty="0">
              <a:ln>
                <a:noFill/>
              </a:ln>
              <a:solidFill>
                <a:srgbClr val="FFFFFF"/>
              </a:solidFill>
              <a:effectLst/>
              <a:uLnTx/>
              <a:uFillTx/>
              <a:latin typeface="Montserrat SemiBold"/>
              <a:ea typeface="Montserrat SemiBold"/>
              <a:cs typeface="Montserrat SemiBold"/>
              <a:sym typeface="Montserrat SemiBold"/>
            </a:endParaRPr>
          </a:p>
        </p:txBody>
      </p:sp>
      <p:pic>
        <p:nvPicPr>
          <p:cNvPr id="1096" name="Google Shape;1096;g149d3c5e822_11_102"/>
          <p:cNvPicPr preferRelativeResize="0"/>
          <p:nvPr/>
        </p:nvPicPr>
        <p:blipFill rotWithShape="1">
          <a:blip r:embed="rId5">
            <a:alphaModFix/>
          </a:blip>
          <a:srcRect/>
          <a:stretch/>
        </p:blipFill>
        <p:spPr>
          <a:xfrm>
            <a:off x="0" y="9984"/>
            <a:ext cx="12192000" cy="839391"/>
          </a:xfrm>
          <a:prstGeom prst="rect">
            <a:avLst/>
          </a:prstGeom>
          <a:noFill/>
          <a:ln>
            <a:noFill/>
          </a:ln>
        </p:spPr>
      </p:pic>
    </p:spTree>
    <p:extLst>
      <p:ext uri="{BB962C8B-B14F-4D97-AF65-F5344CB8AC3E}">
        <p14:creationId xmlns:p14="http://schemas.microsoft.com/office/powerpoint/2010/main" val="321789548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35"/>
        <p:cNvGrpSpPr/>
        <p:nvPr/>
      </p:nvGrpSpPr>
      <p:grpSpPr>
        <a:xfrm>
          <a:off x="0" y="0"/>
          <a:ext cx="0" cy="0"/>
          <a:chOff x="0" y="0"/>
          <a:chExt cx="0" cy="0"/>
        </a:xfrm>
      </p:grpSpPr>
      <p:pic>
        <p:nvPicPr>
          <p:cNvPr id="1056" name="Google Shape;1056;p63"/>
          <p:cNvPicPr preferRelativeResize="0"/>
          <p:nvPr/>
        </p:nvPicPr>
        <p:blipFill rotWithShape="1">
          <a:blip r:embed="rId3">
            <a:alphaModFix/>
          </a:blip>
          <a:srcRect t="48145"/>
          <a:stretch/>
        </p:blipFill>
        <p:spPr>
          <a:xfrm>
            <a:off x="0" y="142875"/>
            <a:ext cx="12192000" cy="782725"/>
          </a:xfrm>
          <a:prstGeom prst="rect">
            <a:avLst/>
          </a:prstGeom>
          <a:noFill/>
          <a:ln>
            <a:noFill/>
          </a:ln>
        </p:spPr>
      </p:pic>
      <p:pic>
        <p:nvPicPr>
          <p:cNvPr id="1057" name="Google Shape;1057;p63"/>
          <p:cNvPicPr preferRelativeResize="0"/>
          <p:nvPr/>
        </p:nvPicPr>
        <p:blipFill rotWithShape="1">
          <a:blip r:embed="rId4">
            <a:alphaModFix/>
          </a:blip>
          <a:srcRect/>
          <a:stretch/>
        </p:blipFill>
        <p:spPr>
          <a:xfrm>
            <a:off x="0" y="11"/>
            <a:ext cx="12192000" cy="720328"/>
          </a:xfrm>
          <a:prstGeom prst="rect">
            <a:avLst/>
          </a:prstGeom>
          <a:noFill/>
          <a:ln>
            <a:noFill/>
          </a:ln>
        </p:spPr>
      </p:pic>
      <p:pic>
        <p:nvPicPr>
          <p:cNvPr id="1058" name="Google Shape;1058;p63"/>
          <p:cNvPicPr preferRelativeResize="0"/>
          <p:nvPr/>
        </p:nvPicPr>
        <p:blipFill rotWithShape="1">
          <a:blip r:embed="rId5">
            <a:alphaModFix/>
          </a:blip>
          <a:srcRect/>
          <a:stretch/>
        </p:blipFill>
        <p:spPr>
          <a:xfrm>
            <a:off x="-5592722" y="600775"/>
            <a:ext cx="1533600" cy="1497600"/>
          </a:xfrm>
          <a:prstGeom prst="rect">
            <a:avLst/>
          </a:prstGeom>
          <a:noFill/>
          <a:ln>
            <a:noFill/>
          </a:ln>
        </p:spPr>
      </p:pic>
      <p:sp>
        <p:nvSpPr>
          <p:cNvPr id="1059" name="Google Shape;1059;p63"/>
          <p:cNvSpPr/>
          <p:nvPr/>
        </p:nvSpPr>
        <p:spPr>
          <a:xfrm>
            <a:off x="-8357240" y="1048393"/>
            <a:ext cx="2850894" cy="453300"/>
          </a:xfrm>
          <a:prstGeom prst="roundRect">
            <a:avLst>
              <a:gd name="adj" fmla="val 50000"/>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500"/>
              <a:buFont typeface="Calibri"/>
              <a:buNone/>
            </a:pPr>
            <a:r>
              <a:rPr lang="es-ES" sz="1500" b="0" i="0" u="none" strike="noStrike" cap="none">
                <a:solidFill>
                  <a:srgbClr val="FFFFFF"/>
                </a:solidFill>
                <a:latin typeface="Calibri"/>
                <a:ea typeface="Calibri"/>
                <a:cs typeface="Calibri"/>
                <a:sym typeface="Calibri"/>
              </a:rPr>
              <a:t>Continuidades</a:t>
            </a:r>
            <a:endParaRPr sz="1400" b="0" i="0" u="none" strike="noStrike" cap="none">
              <a:solidFill>
                <a:srgbClr val="000000"/>
              </a:solidFill>
              <a:latin typeface="Arial"/>
              <a:ea typeface="Arial"/>
              <a:cs typeface="Arial"/>
              <a:sym typeface="Arial"/>
            </a:endParaRPr>
          </a:p>
        </p:txBody>
      </p:sp>
      <p:sp>
        <p:nvSpPr>
          <p:cNvPr id="1060" name="Google Shape;1060;p63"/>
          <p:cNvSpPr/>
          <p:nvPr/>
        </p:nvSpPr>
        <p:spPr>
          <a:xfrm>
            <a:off x="-8352064" y="3675747"/>
            <a:ext cx="2822019" cy="453300"/>
          </a:xfrm>
          <a:prstGeom prst="roundRect">
            <a:avLst>
              <a:gd name="adj" fmla="val 50000"/>
            </a:avLst>
          </a:prstGeom>
          <a:solidFill>
            <a:srgbClr val="0070C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500"/>
              <a:buFont typeface="Calibri"/>
              <a:buNone/>
            </a:pPr>
            <a:r>
              <a:rPr lang="es-ES" sz="1500" b="0" i="0" u="none" strike="noStrike" cap="none">
                <a:solidFill>
                  <a:srgbClr val="FFFFFF"/>
                </a:solidFill>
                <a:latin typeface="Calibri"/>
                <a:ea typeface="Calibri"/>
                <a:cs typeface="Calibri"/>
                <a:sym typeface="Calibri"/>
              </a:rPr>
              <a:t>Nuevas Inversiones</a:t>
            </a:r>
            <a:endParaRPr sz="1400" b="0" i="0" u="none" strike="noStrike" cap="none">
              <a:solidFill>
                <a:srgbClr val="000000"/>
              </a:solidFill>
              <a:latin typeface="Arial"/>
              <a:ea typeface="Arial"/>
              <a:cs typeface="Arial"/>
              <a:sym typeface="Arial"/>
            </a:endParaRPr>
          </a:p>
        </p:txBody>
      </p:sp>
      <p:sp>
        <p:nvSpPr>
          <p:cNvPr id="1061" name="Google Shape;1061;p63"/>
          <p:cNvSpPr/>
          <p:nvPr/>
        </p:nvSpPr>
        <p:spPr>
          <a:xfrm>
            <a:off x="-8302394" y="2135420"/>
            <a:ext cx="2795400" cy="453300"/>
          </a:xfrm>
          <a:prstGeom prst="roundRect">
            <a:avLst>
              <a:gd name="adj" fmla="val 50000"/>
            </a:avLst>
          </a:prstGeom>
          <a:solidFill>
            <a:srgbClr val="C0000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500"/>
              <a:buFont typeface="Calibri"/>
              <a:buNone/>
            </a:pPr>
            <a:r>
              <a:rPr lang="es-ES" sz="1400" b="0" i="0" u="none" strike="noStrike" cap="none">
                <a:solidFill>
                  <a:srgbClr val="FFFFFF"/>
                </a:solidFill>
                <a:latin typeface="Calibri"/>
                <a:ea typeface="Calibri"/>
                <a:cs typeface="Calibri"/>
                <a:sym typeface="Calibri"/>
              </a:rPr>
              <a:t>Paralizad</a:t>
            </a:r>
            <a:r>
              <a:rPr lang="es-ES">
                <a:solidFill>
                  <a:srgbClr val="FFFFFF"/>
                </a:solidFill>
                <a:latin typeface="Calibri"/>
                <a:ea typeface="Calibri"/>
                <a:cs typeface="Calibri"/>
                <a:sym typeface="Calibri"/>
              </a:rPr>
              <a:t>o</a:t>
            </a:r>
            <a:r>
              <a:rPr lang="es-ES" sz="1400" b="0" i="0" u="none" strike="noStrike" cap="none">
                <a:solidFill>
                  <a:srgbClr val="FFFFFF"/>
                </a:solidFill>
                <a:latin typeface="Calibri"/>
                <a:ea typeface="Calibri"/>
                <a:cs typeface="Calibri"/>
                <a:sym typeface="Calibri"/>
              </a:rPr>
              <a:t>s</a:t>
            </a:r>
            <a:endParaRPr sz="1400" b="0" i="0" u="none" strike="noStrike" cap="none">
              <a:solidFill>
                <a:srgbClr val="FFFFFF"/>
              </a:solidFill>
              <a:latin typeface="Calibri"/>
              <a:ea typeface="Calibri"/>
              <a:cs typeface="Calibri"/>
              <a:sym typeface="Calibri"/>
            </a:endParaRPr>
          </a:p>
        </p:txBody>
      </p:sp>
      <p:pic>
        <p:nvPicPr>
          <p:cNvPr id="1062" name="Google Shape;1062;p63"/>
          <p:cNvPicPr preferRelativeResize="0"/>
          <p:nvPr/>
        </p:nvPicPr>
        <p:blipFill rotWithShape="1">
          <a:blip r:embed="rId6">
            <a:alphaModFix/>
          </a:blip>
          <a:srcRect/>
          <a:stretch/>
        </p:blipFill>
        <p:spPr>
          <a:xfrm>
            <a:off x="-5597300" y="1981985"/>
            <a:ext cx="1533600" cy="1457400"/>
          </a:xfrm>
          <a:prstGeom prst="rect">
            <a:avLst/>
          </a:prstGeom>
          <a:noFill/>
          <a:ln>
            <a:noFill/>
          </a:ln>
        </p:spPr>
      </p:pic>
      <p:sp>
        <p:nvSpPr>
          <p:cNvPr id="1063" name="Google Shape;1063;p63"/>
          <p:cNvSpPr/>
          <p:nvPr/>
        </p:nvSpPr>
        <p:spPr>
          <a:xfrm>
            <a:off x="-5321221" y="853525"/>
            <a:ext cx="990600" cy="992100"/>
          </a:xfrm>
          <a:prstGeom prst="ellipse">
            <a:avLst/>
          </a:pr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1F3864"/>
              </a:buClr>
              <a:buSzPts val="1600"/>
              <a:buFont typeface="Calibri"/>
              <a:buNone/>
            </a:pPr>
            <a:r>
              <a:rPr lang="es-ES" sz="1600" b="1" i="0" u="none" strike="noStrike" cap="none">
                <a:solidFill>
                  <a:srgbClr val="1F3864"/>
                </a:solidFill>
                <a:latin typeface="Calibri"/>
                <a:ea typeface="Calibri"/>
                <a:cs typeface="Calibri"/>
                <a:sym typeface="Calibri"/>
              </a:rPr>
              <a:t>18</a:t>
            </a:r>
            <a:endParaRPr sz="1600" b="1" i="0" u="none" strike="noStrike" cap="none">
              <a:solidFill>
                <a:srgbClr val="1F3864"/>
              </a:solidFill>
              <a:latin typeface="Calibri"/>
              <a:ea typeface="Calibri"/>
              <a:cs typeface="Calibri"/>
              <a:sym typeface="Calibri"/>
            </a:endParaRPr>
          </a:p>
        </p:txBody>
      </p:sp>
      <p:sp>
        <p:nvSpPr>
          <p:cNvPr id="1064" name="Google Shape;1064;p63"/>
          <p:cNvSpPr/>
          <p:nvPr/>
        </p:nvSpPr>
        <p:spPr>
          <a:xfrm>
            <a:off x="-5325800" y="2209085"/>
            <a:ext cx="990600" cy="1003200"/>
          </a:xfrm>
          <a:prstGeom prst="ellipse">
            <a:avLst/>
          </a:pr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C00000"/>
              </a:buClr>
              <a:buSzPts val="1100"/>
              <a:buFont typeface="Calibri"/>
              <a:buNone/>
            </a:pPr>
            <a:r>
              <a:rPr lang="es-ES" sz="1600" b="1" i="0" u="none" strike="noStrike" cap="none">
                <a:solidFill>
                  <a:srgbClr val="C00000"/>
                </a:solidFill>
                <a:latin typeface="Calibri"/>
                <a:ea typeface="Calibri"/>
                <a:cs typeface="Calibri"/>
                <a:sym typeface="Calibri"/>
              </a:rPr>
              <a:t>3</a:t>
            </a:r>
            <a:endParaRPr sz="1600" b="1" i="0" u="none" strike="noStrike" cap="none">
              <a:solidFill>
                <a:srgbClr val="C00000"/>
              </a:solidFill>
              <a:latin typeface="Calibri"/>
              <a:ea typeface="Calibri"/>
              <a:cs typeface="Calibri"/>
              <a:sym typeface="Calibri"/>
            </a:endParaRPr>
          </a:p>
        </p:txBody>
      </p:sp>
      <p:grpSp>
        <p:nvGrpSpPr>
          <p:cNvPr id="1065" name="Google Shape;1065;p63"/>
          <p:cNvGrpSpPr/>
          <p:nvPr/>
        </p:nvGrpSpPr>
        <p:grpSpPr>
          <a:xfrm>
            <a:off x="-5644245" y="3562212"/>
            <a:ext cx="1603836" cy="1457408"/>
            <a:chOff x="3495707" y="4990601"/>
            <a:chExt cx="1675200" cy="1592100"/>
          </a:xfrm>
        </p:grpSpPr>
        <p:pic>
          <p:nvPicPr>
            <p:cNvPr id="1066" name="Google Shape;1066;p63"/>
            <p:cNvPicPr preferRelativeResize="0"/>
            <p:nvPr/>
          </p:nvPicPr>
          <p:blipFill rotWithShape="1">
            <a:blip r:embed="rId7">
              <a:alphaModFix/>
            </a:blip>
            <a:srcRect/>
            <a:stretch/>
          </p:blipFill>
          <p:spPr>
            <a:xfrm>
              <a:off x="3495707" y="4990601"/>
              <a:ext cx="1675200" cy="1592100"/>
            </a:xfrm>
            <a:prstGeom prst="rect">
              <a:avLst/>
            </a:prstGeom>
            <a:noFill/>
            <a:ln>
              <a:noFill/>
            </a:ln>
          </p:spPr>
        </p:pic>
        <p:sp>
          <p:nvSpPr>
            <p:cNvPr id="1067" name="Google Shape;1067;p63"/>
            <p:cNvSpPr/>
            <p:nvPr/>
          </p:nvSpPr>
          <p:spPr>
            <a:xfrm>
              <a:off x="3815958" y="5258051"/>
              <a:ext cx="1034700" cy="1057200"/>
            </a:xfrm>
            <a:prstGeom prst="ellipse">
              <a:avLst/>
            </a:pr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70C0"/>
                </a:buClr>
                <a:buSzPts val="1100"/>
                <a:buFont typeface="Calibri"/>
                <a:buNone/>
              </a:pPr>
              <a:r>
                <a:rPr lang="es-ES" sz="1600" b="1" i="0" u="none" strike="noStrike" cap="none">
                  <a:solidFill>
                    <a:srgbClr val="0070C0"/>
                  </a:solidFill>
                  <a:latin typeface="Calibri"/>
                  <a:ea typeface="Calibri"/>
                  <a:cs typeface="Calibri"/>
                  <a:sym typeface="Calibri"/>
                </a:rPr>
                <a:t>201</a:t>
              </a:r>
              <a:endParaRPr sz="1600" b="1" i="0" u="none" strike="noStrike" cap="none">
                <a:solidFill>
                  <a:srgbClr val="0070C0"/>
                </a:solidFill>
                <a:latin typeface="Calibri"/>
                <a:ea typeface="Calibri"/>
                <a:cs typeface="Calibri"/>
                <a:sym typeface="Calibri"/>
              </a:endParaRPr>
            </a:p>
          </p:txBody>
        </p:sp>
      </p:grpSp>
      <p:sp>
        <p:nvSpPr>
          <p:cNvPr id="1068" name="Google Shape;1068;p63"/>
          <p:cNvSpPr txBox="1"/>
          <p:nvPr/>
        </p:nvSpPr>
        <p:spPr>
          <a:xfrm>
            <a:off x="220025" y="890900"/>
            <a:ext cx="8295600" cy="365100"/>
          </a:xfrm>
          <a:prstGeom prst="rect">
            <a:avLst/>
          </a:prstGeom>
          <a:noFill/>
          <a:ln>
            <a:noFill/>
          </a:ln>
        </p:spPr>
        <p:txBody>
          <a:bodyPr spcFirstLastPara="1" wrap="square" lIns="82275" tIns="41125" rIns="82275" bIns="41125" anchor="t" anchorCtr="0">
            <a:noAutofit/>
          </a:bodyPr>
          <a:lstStyle>
            <a:defPPr marR="0" lvl="0" algn="l" rtl="0">
              <a:lnSpc>
                <a:spcPct val="100000"/>
              </a:lnSpc>
              <a:spcBef>
                <a:spcPts val="0"/>
              </a:spcBef>
              <a:spcAft>
                <a:spcPts val="0"/>
              </a:spcAft>
              <a:defRPr/>
            </a:defPPr>
            <a:lvl1pPr marL="0" indent="0">
              <a:buSzPts val="2500"/>
              <a:buNone/>
              <a:defRPr sz="2500" b="1">
                <a:solidFill>
                  <a:srgbClr val="264478"/>
                </a:solidFill>
                <a:latin typeface="Calibri"/>
                <a:ea typeface="Calibri"/>
                <a:cs typeface="Calibri"/>
              </a:defRPr>
            </a:lvl1pPr>
          </a:lstStyle>
          <a:p>
            <a:r>
              <a:rPr lang="es-ES" dirty="0">
                <a:sym typeface="Calibri"/>
              </a:rPr>
              <a:t>Cartera de Proyectos con Conformidad Técnica</a:t>
            </a:r>
            <a:endParaRPr dirty="0">
              <a:sym typeface="Calibri"/>
            </a:endParaRPr>
          </a:p>
          <a:p>
            <a:endParaRPr dirty="0">
              <a:sym typeface="Calibri"/>
            </a:endParaRPr>
          </a:p>
        </p:txBody>
      </p:sp>
      <p:pic>
        <p:nvPicPr>
          <p:cNvPr id="1069" name="Google Shape;1069;p63"/>
          <p:cNvPicPr preferRelativeResize="0"/>
          <p:nvPr/>
        </p:nvPicPr>
        <p:blipFill rotWithShape="1">
          <a:blip r:embed="rId8">
            <a:alphaModFix/>
          </a:blip>
          <a:srcRect/>
          <a:stretch/>
        </p:blipFill>
        <p:spPr>
          <a:xfrm>
            <a:off x="268000" y="1349575"/>
            <a:ext cx="6402525" cy="47450"/>
          </a:xfrm>
          <a:prstGeom prst="rect">
            <a:avLst/>
          </a:prstGeom>
          <a:noFill/>
          <a:ln>
            <a:noFill/>
          </a:ln>
        </p:spPr>
      </p:pic>
      <p:cxnSp>
        <p:nvCxnSpPr>
          <p:cNvPr id="1070" name="Google Shape;1070;p63"/>
          <p:cNvCxnSpPr/>
          <p:nvPr/>
        </p:nvCxnSpPr>
        <p:spPr>
          <a:xfrm>
            <a:off x="-8410244" y="840296"/>
            <a:ext cx="0" cy="1152000"/>
          </a:xfrm>
          <a:prstGeom prst="straightConnector1">
            <a:avLst/>
          </a:prstGeom>
          <a:noFill/>
          <a:ln w="28575" cap="flat" cmpd="sng">
            <a:solidFill>
              <a:schemeClr val="dk2"/>
            </a:solidFill>
            <a:prstDash val="solid"/>
            <a:round/>
            <a:headEnd type="none" w="sm" len="sm"/>
            <a:tailEnd type="none" w="sm" len="sm"/>
          </a:ln>
        </p:spPr>
      </p:cxnSp>
      <p:cxnSp>
        <p:nvCxnSpPr>
          <p:cNvPr id="1071" name="Google Shape;1071;p63"/>
          <p:cNvCxnSpPr/>
          <p:nvPr/>
        </p:nvCxnSpPr>
        <p:spPr>
          <a:xfrm>
            <a:off x="-8411024" y="2165824"/>
            <a:ext cx="2859" cy="1323088"/>
          </a:xfrm>
          <a:prstGeom prst="straightConnector1">
            <a:avLst/>
          </a:prstGeom>
          <a:noFill/>
          <a:ln w="28575" cap="flat" cmpd="sng">
            <a:solidFill>
              <a:srgbClr val="C00000"/>
            </a:solidFill>
            <a:prstDash val="solid"/>
            <a:round/>
            <a:headEnd type="none" w="sm" len="sm"/>
            <a:tailEnd type="none" w="sm" len="sm"/>
          </a:ln>
        </p:spPr>
      </p:cxnSp>
      <p:cxnSp>
        <p:nvCxnSpPr>
          <p:cNvPr id="1072" name="Google Shape;1072;p63"/>
          <p:cNvCxnSpPr/>
          <p:nvPr/>
        </p:nvCxnSpPr>
        <p:spPr>
          <a:xfrm>
            <a:off x="-8411024" y="3690116"/>
            <a:ext cx="0" cy="1007100"/>
          </a:xfrm>
          <a:prstGeom prst="straightConnector1">
            <a:avLst/>
          </a:prstGeom>
          <a:noFill/>
          <a:ln w="28575" cap="flat" cmpd="sng">
            <a:solidFill>
              <a:schemeClr val="accent1"/>
            </a:solidFill>
            <a:prstDash val="solid"/>
            <a:round/>
            <a:headEnd type="none" w="sm" len="sm"/>
            <a:tailEnd type="none" w="sm" len="sm"/>
          </a:ln>
        </p:spPr>
      </p:cxnSp>
      <p:grpSp>
        <p:nvGrpSpPr>
          <p:cNvPr id="1073" name="Google Shape;1073;p63"/>
          <p:cNvGrpSpPr/>
          <p:nvPr/>
        </p:nvGrpSpPr>
        <p:grpSpPr>
          <a:xfrm>
            <a:off x="1836556" y="2450139"/>
            <a:ext cx="4647412" cy="1524292"/>
            <a:chOff x="635456" y="1206410"/>
            <a:chExt cx="6303286" cy="1733464"/>
          </a:xfrm>
        </p:grpSpPr>
        <p:grpSp>
          <p:nvGrpSpPr>
            <p:cNvPr id="1074" name="Google Shape;1074;p63"/>
            <p:cNvGrpSpPr/>
            <p:nvPr/>
          </p:nvGrpSpPr>
          <p:grpSpPr>
            <a:xfrm>
              <a:off x="635456" y="1206410"/>
              <a:ext cx="6303286" cy="1733464"/>
              <a:chOff x="635456" y="566604"/>
              <a:chExt cx="6303286" cy="2048769"/>
            </a:xfrm>
          </p:grpSpPr>
          <p:sp>
            <p:nvSpPr>
              <p:cNvPr id="1075" name="Google Shape;1075;p63"/>
              <p:cNvSpPr/>
              <p:nvPr/>
            </p:nvSpPr>
            <p:spPr>
              <a:xfrm>
                <a:off x="635456" y="566604"/>
                <a:ext cx="6303286" cy="2048769"/>
              </a:xfrm>
              <a:prstGeom prst="rect">
                <a:avLst/>
              </a:prstGeom>
              <a:solidFill>
                <a:srgbClr val="F2F2F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00" b="0" i="0" u="none" strike="noStrike" cap="none">
                  <a:solidFill>
                    <a:srgbClr val="FFFFFF"/>
                  </a:solidFill>
                  <a:latin typeface="Arial"/>
                  <a:ea typeface="Arial"/>
                  <a:cs typeface="Arial"/>
                  <a:sym typeface="Arial"/>
                </a:endParaRPr>
              </a:p>
            </p:txBody>
          </p:sp>
          <p:sp>
            <p:nvSpPr>
              <p:cNvPr id="1076" name="Google Shape;1076;p63"/>
              <p:cNvSpPr txBox="1"/>
              <p:nvPr/>
            </p:nvSpPr>
            <p:spPr>
              <a:xfrm>
                <a:off x="810551" y="1578173"/>
                <a:ext cx="1132500" cy="865200"/>
              </a:xfrm>
              <a:prstGeom prst="rect">
                <a:avLst/>
              </a:prstGeom>
              <a:noFill/>
              <a:ln>
                <a:noFill/>
              </a:ln>
            </p:spPr>
            <p:txBody>
              <a:bodyPr spcFirstLastPara="1" wrap="square" lIns="91425" tIns="45700" rIns="91425" bIns="45700" anchor="t" anchorCtr="0">
                <a:noAutofit/>
              </a:bodyPr>
              <a:lstStyle/>
              <a:p>
                <a:pPr marL="0" marR="0" lvl="0" indent="0" algn="ctr" rtl="0">
                  <a:lnSpc>
                    <a:spcPct val="115000"/>
                  </a:lnSpc>
                  <a:spcBef>
                    <a:spcPts val="0"/>
                  </a:spcBef>
                  <a:spcAft>
                    <a:spcPts val="0"/>
                  </a:spcAft>
                  <a:buClr>
                    <a:srgbClr val="000000"/>
                  </a:buClr>
                  <a:buSzPts val="2500"/>
                  <a:buFont typeface="Arial"/>
                  <a:buNone/>
                </a:pPr>
                <a:r>
                  <a:rPr lang="es-ES" sz="2400" b="1" i="0" u="none" strike="noStrike" cap="none" dirty="0">
                    <a:solidFill>
                      <a:srgbClr val="FF0000"/>
                    </a:solidFill>
                    <a:latin typeface="Calibri"/>
                    <a:ea typeface="Calibri"/>
                    <a:cs typeface="Calibri"/>
                    <a:sym typeface="Calibri"/>
                  </a:rPr>
                  <a:t>222</a:t>
                </a:r>
                <a:endParaRPr sz="2400" b="1" i="0" u="none" strike="noStrike" cap="none" dirty="0">
                  <a:solidFill>
                    <a:srgbClr val="FF0000"/>
                  </a:solidFill>
                  <a:latin typeface="Calibri"/>
                  <a:ea typeface="Calibri"/>
                  <a:cs typeface="Calibri"/>
                  <a:sym typeface="Calibri"/>
                </a:endParaRPr>
              </a:p>
              <a:p>
                <a:pPr marL="0" marR="0" lvl="0" indent="0" algn="ctr" rtl="0">
                  <a:lnSpc>
                    <a:spcPct val="115000"/>
                  </a:lnSpc>
                  <a:spcBef>
                    <a:spcPts val="0"/>
                  </a:spcBef>
                  <a:spcAft>
                    <a:spcPts val="0"/>
                  </a:spcAft>
                  <a:buClr>
                    <a:srgbClr val="000000"/>
                  </a:buClr>
                  <a:buSzPts val="1000"/>
                  <a:buFont typeface="Arial"/>
                  <a:buNone/>
                </a:pPr>
                <a:r>
                  <a:rPr lang="es-ES" sz="1100" b="0" i="0" u="none" strike="noStrike" cap="none" dirty="0">
                    <a:solidFill>
                      <a:srgbClr val="000000"/>
                    </a:solidFill>
                    <a:latin typeface="Calibri"/>
                    <a:ea typeface="Calibri"/>
                    <a:cs typeface="Calibri"/>
                    <a:sym typeface="Calibri"/>
                  </a:rPr>
                  <a:t>Proyectos</a:t>
                </a:r>
                <a:endParaRPr sz="1100" b="0" i="0" u="none" strike="noStrike" cap="none" dirty="0">
                  <a:solidFill>
                    <a:srgbClr val="7F7F7F"/>
                  </a:solidFill>
                  <a:highlight>
                    <a:srgbClr val="FDFDFD"/>
                  </a:highlight>
                  <a:latin typeface="Calibri"/>
                  <a:ea typeface="Calibri"/>
                  <a:cs typeface="Calibri"/>
                  <a:sym typeface="Calibri"/>
                </a:endParaRPr>
              </a:p>
            </p:txBody>
          </p:sp>
        </p:grpSp>
        <p:sp>
          <p:nvSpPr>
            <p:cNvPr id="1077" name="Google Shape;1077;p63"/>
            <p:cNvSpPr txBox="1"/>
            <p:nvPr/>
          </p:nvSpPr>
          <p:spPr>
            <a:xfrm>
              <a:off x="2092134" y="2015615"/>
              <a:ext cx="2426243" cy="501300"/>
            </a:xfrm>
            <a:prstGeom prst="rect">
              <a:avLst/>
            </a:prstGeom>
            <a:noFill/>
            <a:ln>
              <a:noFill/>
            </a:ln>
          </p:spPr>
          <p:txBody>
            <a:bodyPr spcFirstLastPara="1" wrap="square" lIns="91425" tIns="45700" rIns="91425" bIns="45700" anchor="t" anchorCtr="0">
              <a:noAutofit/>
            </a:bodyPr>
            <a:lstStyle/>
            <a:p>
              <a:pPr marL="0" marR="0" lvl="0" indent="0" algn="l" rtl="0">
                <a:lnSpc>
                  <a:spcPct val="115000"/>
                </a:lnSpc>
                <a:spcBef>
                  <a:spcPts val="0"/>
                </a:spcBef>
                <a:spcAft>
                  <a:spcPts val="0"/>
                </a:spcAft>
                <a:buClr>
                  <a:srgbClr val="000000"/>
                </a:buClr>
                <a:buSzPts val="2500"/>
                <a:buFont typeface="Arial"/>
                <a:buNone/>
              </a:pPr>
              <a:r>
                <a:rPr lang="es-ES" sz="2400" b="1" i="0" u="none" strike="noStrike" cap="none" dirty="0">
                  <a:solidFill>
                    <a:srgbClr val="FF0000"/>
                  </a:solidFill>
                  <a:latin typeface="Calibri"/>
                  <a:ea typeface="Calibri"/>
                  <a:cs typeface="Calibri"/>
                  <a:sym typeface="Calibri"/>
                </a:rPr>
                <a:t>S/ 2001 MM</a:t>
              </a:r>
              <a:endParaRPr sz="1400" b="0" i="0" u="none" strike="noStrike" cap="none" dirty="0">
                <a:solidFill>
                  <a:srgbClr val="FF0000"/>
                </a:solidFill>
                <a:latin typeface="Calibri"/>
                <a:ea typeface="Calibri"/>
                <a:cs typeface="Calibri"/>
                <a:sym typeface="Calibri"/>
              </a:endParaRPr>
            </a:p>
            <a:p>
              <a:pPr marL="0" marR="0" lvl="0" indent="0" algn="l" rtl="0">
                <a:lnSpc>
                  <a:spcPct val="115000"/>
                </a:lnSpc>
                <a:spcBef>
                  <a:spcPts val="0"/>
                </a:spcBef>
                <a:spcAft>
                  <a:spcPts val="0"/>
                </a:spcAft>
                <a:buClr>
                  <a:srgbClr val="000000"/>
                </a:buClr>
                <a:buSzPts val="2500"/>
                <a:buFont typeface="Arial"/>
                <a:buNone/>
              </a:pPr>
              <a:r>
                <a:rPr lang="es-ES" sz="1100" b="0" i="0" u="none" strike="noStrike" cap="none" dirty="0">
                  <a:solidFill>
                    <a:srgbClr val="000000"/>
                  </a:solidFill>
                  <a:latin typeface="Calibri"/>
                  <a:ea typeface="Calibri"/>
                  <a:cs typeface="Calibri"/>
                  <a:sym typeface="Calibri"/>
                </a:rPr>
                <a:t>      Costo del proyecto </a:t>
              </a:r>
              <a:endParaRPr sz="1100" b="0" i="0" u="none" strike="noStrike" cap="none" dirty="0">
                <a:solidFill>
                  <a:srgbClr val="000000"/>
                </a:solidFill>
                <a:latin typeface="Calibri"/>
                <a:ea typeface="Calibri"/>
                <a:cs typeface="Calibri"/>
                <a:sym typeface="Calibri"/>
              </a:endParaRPr>
            </a:p>
          </p:txBody>
        </p:sp>
      </p:grpSp>
      <p:pic>
        <p:nvPicPr>
          <p:cNvPr id="1079" name="Google Shape;1079;p63"/>
          <p:cNvPicPr preferRelativeResize="0"/>
          <p:nvPr/>
        </p:nvPicPr>
        <p:blipFill rotWithShape="1">
          <a:blip r:embed="rId9">
            <a:alphaModFix/>
          </a:blip>
          <a:srcRect/>
          <a:stretch/>
        </p:blipFill>
        <p:spPr>
          <a:xfrm>
            <a:off x="2135718" y="2587189"/>
            <a:ext cx="622786" cy="574510"/>
          </a:xfrm>
          <a:prstGeom prst="rect">
            <a:avLst/>
          </a:prstGeom>
          <a:noFill/>
          <a:ln>
            <a:noFill/>
          </a:ln>
        </p:spPr>
      </p:pic>
      <p:pic>
        <p:nvPicPr>
          <p:cNvPr id="1080" name="Google Shape;1080;p63"/>
          <p:cNvPicPr preferRelativeResize="0"/>
          <p:nvPr/>
        </p:nvPicPr>
        <p:blipFill rotWithShape="1">
          <a:blip r:embed="rId10">
            <a:alphaModFix/>
          </a:blip>
          <a:srcRect/>
          <a:stretch/>
        </p:blipFill>
        <p:spPr>
          <a:xfrm>
            <a:off x="3582917" y="2625880"/>
            <a:ext cx="580645" cy="512337"/>
          </a:xfrm>
          <a:prstGeom prst="rect">
            <a:avLst/>
          </a:prstGeom>
          <a:noFill/>
          <a:ln>
            <a:noFill/>
          </a:ln>
        </p:spPr>
      </p:pic>
      <p:sp>
        <p:nvSpPr>
          <p:cNvPr id="1081" name="Google Shape;1081;p63"/>
          <p:cNvSpPr/>
          <p:nvPr/>
        </p:nvSpPr>
        <p:spPr>
          <a:xfrm>
            <a:off x="248314" y="1401042"/>
            <a:ext cx="7217100" cy="461635"/>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None/>
            </a:pPr>
            <a:r>
              <a:rPr lang="es-ES" sz="1800" b="1" dirty="0">
                <a:solidFill>
                  <a:srgbClr val="595959"/>
                </a:solidFill>
                <a:latin typeface="Calibri"/>
                <a:ea typeface="Calibri"/>
                <a:cs typeface="Calibri"/>
                <a:sym typeface="Calibri"/>
              </a:rPr>
              <a:t>Presentados por GL y GR</a:t>
            </a:r>
            <a:endParaRPr sz="1800" b="1" i="0" u="none" strike="noStrike" cap="none" dirty="0">
              <a:solidFill>
                <a:srgbClr val="595959"/>
              </a:solidFill>
              <a:latin typeface="Calibri"/>
              <a:ea typeface="Calibri"/>
              <a:cs typeface="Calibri"/>
              <a:sym typeface="Calibri"/>
            </a:endParaRPr>
          </a:p>
        </p:txBody>
      </p:sp>
      <p:sp>
        <p:nvSpPr>
          <p:cNvPr id="51" name="Google Shape;1956;g1498d5f0808_3_29">
            <a:extLst>
              <a:ext uri="{FF2B5EF4-FFF2-40B4-BE49-F238E27FC236}">
                <a16:creationId xmlns:a16="http://schemas.microsoft.com/office/drawing/2014/main" id="{6A757EF6-5801-4D2E-AA0C-4F245CBF33EE}"/>
              </a:ext>
            </a:extLst>
          </p:cNvPr>
          <p:cNvSpPr/>
          <p:nvPr/>
        </p:nvSpPr>
        <p:spPr>
          <a:xfrm>
            <a:off x="2079691" y="4848495"/>
            <a:ext cx="736200" cy="736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985;g1498d5f0808_3_29">
            <a:extLst>
              <a:ext uri="{FF2B5EF4-FFF2-40B4-BE49-F238E27FC236}">
                <a16:creationId xmlns:a16="http://schemas.microsoft.com/office/drawing/2014/main" id="{DD2F5422-BBBB-41D7-BA2A-684FFB0F1184}"/>
              </a:ext>
            </a:extLst>
          </p:cNvPr>
          <p:cNvSpPr txBox="1"/>
          <p:nvPr/>
        </p:nvSpPr>
        <p:spPr>
          <a:xfrm>
            <a:off x="3269824" y="5469625"/>
            <a:ext cx="1322700" cy="457800"/>
          </a:xfrm>
          <a:prstGeom prst="rect">
            <a:avLst/>
          </a:prstGeom>
          <a:noFill/>
          <a:ln>
            <a:noFill/>
          </a:ln>
        </p:spPr>
        <p:txBody>
          <a:bodyPr spcFirstLastPara="1" wrap="square" lIns="0" tIns="11225" rIns="0" bIns="0" anchor="t" anchorCtr="0">
            <a:spAutoFit/>
          </a:bodyPr>
          <a:lstStyle/>
          <a:p>
            <a:pPr marL="12700" marR="0" lvl="0" indent="0" algn="ctr" rtl="0">
              <a:lnSpc>
                <a:spcPct val="100000"/>
              </a:lnSpc>
              <a:spcBef>
                <a:spcPts val="0"/>
              </a:spcBef>
              <a:spcAft>
                <a:spcPts val="0"/>
              </a:spcAft>
              <a:buClr>
                <a:srgbClr val="000000"/>
              </a:buClr>
              <a:buSzPts val="3600"/>
              <a:buFont typeface="Arial"/>
              <a:buNone/>
            </a:pPr>
            <a:r>
              <a:rPr lang="es-ES" sz="2900" b="1" i="0" u="none" strike="noStrike" cap="none">
                <a:solidFill>
                  <a:srgbClr val="253E7B"/>
                </a:solidFill>
                <a:latin typeface="Calibri"/>
                <a:ea typeface="Calibri"/>
                <a:cs typeface="Calibri"/>
                <a:sym typeface="Calibri"/>
              </a:rPr>
              <a:t>430</a:t>
            </a:r>
            <a:endParaRPr sz="1300" b="1" i="0" u="none" strike="noStrike" cap="none">
              <a:solidFill>
                <a:srgbClr val="253E7B"/>
              </a:solidFill>
              <a:latin typeface="Calibri"/>
              <a:ea typeface="Calibri"/>
              <a:cs typeface="Calibri"/>
              <a:sym typeface="Calibri"/>
            </a:endParaRPr>
          </a:p>
        </p:txBody>
      </p:sp>
      <p:sp>
        <p:nvSpPr>
          <p:cNvPr id="53" name="Google Shape;1986;g1498d5f0808_3_29">
            <a:extLst>
              <a:ext uri="{FF2B5EF4-FFF2-40B4-BE49-F238E27FC236}">
                <a16:creationId xmlns:a16="http://schemas.microsoft.com/office/drawing/2014/main" id="{8D360ADD-177A-4B95-86B7-91DE3EDC1787}"/>
              </a:ext>
            </a:extLst>
          </p:cNvPr>
          <p:cNvSpPr txBox="1"/>
          <p:nvPr/>
        </p:nvSpPr>
        <p:spPr>
          <a:xfrm>
            <a:off x="1915897" y="5534911"/>
            <a:ext cx="1156800" cy="457800"/>
          </a:xfrm>
          <a:prstGeom prst="rect">
            <a:avLst/>
          </a:prstGeom>
          <a:noFill/>
          <a:ln>
            <a:noFill/>
          </a:ln>
        </p:spPr>
        <p:txBody>
          <a:bodyPr spcFirstLastPara="1" wrap="square" lIns="0" tIns="11225" rIns="0" bIns="0" anchor="t" anchorCtr="0">
            <a:spAutoFit/>
          </a:bodyPr>
          <a:lstStyle/>
          <a:p>
            <a:pPr marL="12700" marR="0" lvl="0" indent="0" algn="ctr" rtl="0">
              <a:lnSpc>
                <a:spcPct val="100000"/>
              </a:lnSpc>
              <a:spcBef>
                <a:spcPts val="0"/>
              </a:spcBef>
              <a:spcAft>
                <a:spcPts val="0"/>
              </a:spcAft>
              <a:buClr>
                <a:srgbClr val="000000"/>
              </a:buClr>
              <a:buSzPts val="3600"/>
              <a:buFont typeface="Arial"/>
              <a:buNone/>
            </a:pPr>
            <a:r>
              <a:rPr lang="es-ES" sz="2900" b="1" i="0" u="none" strike="noStrike" cap="none" dirty="0">
                <a:solidFill>
                  <a:srgbClr val="264478"/>
                </a:solidFill>
                <a:latin typeface="Calibri"/>
                <a:ea typeface="Calibri"/>
                <a:cs typeface="Calibri"/>
                <a:sym typeface="Calibri"/>
              </a:rPr>
              <a:t>119</a:t>
            </a:r>
            <a:endParaRPr sz="900" b="1" i="0" u="none" strike="noStrike" cap="none" dirty="0">
              <a:solidFill>
                <a:srgbClr val="264478"/>
              </a:solidFill>
              <a:latin typeface="Calibri"/>
              <a:ea typeface="Calibri"/>
              <a:cs typeface="Calibri"/>
              <a:sym typeface="Calibri"/>
            </a:endParaRPr>
          </a:p>
        </p:txBody>
      </p:sp>
      <p:sp>
        <p:nvSpPr>
          <p:cNvPr id="54" name="Google Shape;1987;g1498d5f0808_3_29">
            <a:extLst>
              <a:ext uri="{FF2B5EF4-FFF2-40B4-BE49-F238E27FC236}">
                <a16:creationId xmlns:a16="http://schemas.microsoft.com/office/drawing/2014/main" id="{54E809EB-68FA-48E8-B4CE-078F52A9DE28}"/>
              </a:ext>
            </a:extLst>
          </p:cNvPr>
          <p:cNvSpPr txBox="1"/>
          <p:nvPr/>
        </p:nvSpPr>
        <p:spPr>
          <a:xfrm>
            <a:off x="1826663" y="6077445"/>
            <a:ext cx="1022700" cy="192300"/>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800" b="1" i="0" u="none" strike="noStrike" cap="none">
                <a:solidFill>
                  <a:schemeClr val="lt1"/>
                </a:solidFill>
                <a:latin typeface="Montserrat"/>
                <a:ea typeface="Montserrat"/>
                <a:cs typeface="Montserrat"/>
                <a:sym typeface="Montserrat"/>
              </a:rPr>
              <a:t>INVERSIONES</a:t>
            </a:r>
            <a:endParaRPr sz="800" b="1" i="0" u="none" strike="noStrike" cap="none">
              <a:solidFill>
                <a:schemeClr val="lt1"/>
              </a:solidFill>
              <a:latin typeface="Montserrat"/>
              <a:ea typeface="Montserrat"/>
              <a:cs typeface="Montserrat"/>
              <a:sym typeface="Montserrat"/>
            </a:endParaRPr>
          </a:p>
        </p:txBody>
      </p:sp>
      <p:sp>
        <p:nvSpPr>
          <p:cNvPr id="55" name="Google Shape;1988;g1498d5f0808_3_29">
            <a:extLst>
              <a:ext uri="{FF2B5EF4-FFF2-40B4-BE49-F238E27FC236}">
                <a16:creationId xmlns:a16="http://schemas.microsoft.com/office/drawing/2014/main" id="{8BB35DA6-8C93-41B0-9387-0E1D2D009240}"/>
              </a:ext>
            </a:extLst>
          </p:cNvPr>
          <p:cNvSpPr txBox="1"/>
          <p:nvPr/>
        </p:nvSpPr>
        <p:spPr>
          <a:xfrm>
            <a:off x="4877658" y="5502585"/>
            <a:ext cx="1322700" cy="457800"/>
          </a:xfrm>
          <a:prstGeom prst="rect">
            <a:avLst/>
          </a:prstGeom>
          <a:noFill/>
          <a:ln>
            <a:noFill/>
          </a:ln>
        </p:spPr>
        <p:txBody>
          <a:bodyPr spcFirstLastPara="1" wrap="square" lIns="0" tIns="11225" rIns="0" bIns="0" anchor="t" anchorCtr="0">
            <a:spAutoFit/>
          </a:bodyPr>
          <a:lstStyle/>
          <a:p>
            <a:pPr marL="12700" marR="0" lvl="0" indent="0" algn="ctr" rtl="0">
              <a:lnSpc>
                <a:spcPct val="100000"/>
              </a:lnSpc>
              <a:spcBef>
                <a:spcPts val="0"/>
              </a:spcBef>
              <a:spcAft>
                <a:spcPts val="0"/>
              </a:spcAft>
              <a:buClr>
                <a:srgbClr val="000000"/>
              </a:buClr>
              <a:buSzPts val="3600"/>
              <a:buFont typeface="Arial"/>
              <a:buNone/>
            </a:pPr>
            <a:r>
              <a:rPr lang="es-ES" sz="2900" b="1" i="0" u="none" strike="noStrike" cap="none">
                <a:solidFill>
                  <a:srgbClr val="253E7B"/>
                </a:solidFill>
                <a:latin typeface="Calibri"/>
                <a:ea typeface="Calibri"/>
                <a:cs typeface="Calibri"/>
                <a:sym typeface="Calibri"/>
              </a:rPr>
              <a:t>206</a:t>
            </a:r>
            <a:endParaRPr sz="1300" b="1" i="0" u="none" strike="noStrike" cap="none">
              <a:solidFill>
                <a:srgbClr val="253E7B"/>
              </a:solidFill>
              <a:latin typeface="Calibri"/>
              <a:ea typeface="Calibri"/>
              <a:cs typeface="Calibri"/>
              <a:sym typeface="Calibri"/>
            </a:endParaRPr>
          </a:p>
        </p:txBody>
      </p:sp>
      <p:pic>
        <p:nvPicPr>
          <p:cNvPr id="57" name="Google Shape;2027;g1498d5f0808_3_29">
            <a:extLst>
              <a:ext uri="{FF2B5EF4-FFF2-40B4-BE49-F238E27FC236}">
                <a16:creationId xmlns:a16="http://schemas.microsoft.com/office/drawing/2014/main" id="{2A686E07-E76C-426E-9742-4842765B722A}"/>
              </a:ext>
            </a:extLst>
          </p:cNvPr>
          <p:cNvPicPr preferRelativeResize="0"/>
          <p:nvPr/>
        </p:nvPicPr>
        <p:blipFill>
          <a:blip r:embed="rId11">
            <a:alphaModFix/>
          </a:blip>
          <a:stretch>
            <a:fillRect/>
          </a:stretch>
        </p:blipFill>
        <p:spPr>
          <a:xfrm>
            <a:off x="2119841" y="4919322"/>
            <a:ext cx="608650" cy="608673"/>
          </a:xfrm>
          <a:prstGeom prst="rect">
            <a:avLst/>
          </a:prstGeom>
          <a:noFill/>
          <a:ln>
            <a:noFill/>
          </a:ln>
        </p:spPr>
      </p:pic>
      <p:sp>
        <p:nvSpPr>
          <p:cNvPr id="58" name="Google Shape;2028;g1498d5f0808_3_29">
            <a:extLst>
              <a:ext uri="{FF2B5EF4-FFF2-40B4-BE49-F238E27FC236}">
                <a16:creationId xmlns:a16="http://schemas.microsoft.com/office/drawing/2014/main" id="{409DAA9C-51F4-49C5-85B1-4C3110863798}"/>
              </a:ext>
            </a:extLst>
          </p:cNvPr>
          <p:cNvSpPr/>
          <p:nvPr/>
        </p:nvSpPr>
        <p:spPr>
          <a:xfrm>
            <a:off x="1947916" y="6025314"/>
            <a:ext cx="948900" cy="275400"/>
          </a:xfrm>
          <a:prstGeom prst="roundRect">
            <a:avLst>
              <a:gd name="adj" fmla="val 50000"/>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029;g1498d5f0808_3_29">
            <a:extLst>
              <a:ext uri="{FF2B5EF4-FFF2-40B4-BE49-F238E27FC236}">
                <a16:creationId xmlns:a16="http://schemas.microsoft.com/office/drawing/2014/main" id="{625BF390-FEC8-4D9A-882C-BD61EC0C237D}"/>
              </a:ext>
            </a:extLst>
          </p:cNvPr>
          <p:cNvSpPr txBox="1"/>
          <p:nvPr/>
        </p:nvSpPr>
        <p:spPr>
          <a:xfrm>
            <a:off x="1960291" y="6067999"/>
            <a:ext cx="912000" cy="192300"/>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800" b="1" i="0" u="none" strike="noStrike" cap="none">
                <a:solidFill>
                  <a:schemeClr val="lt1"/>
                </a:solidFill>
                <a:latin typeface="Calibri"/>
                <a:ea typeface="Calibri"/>
                <a:cs typeface="Calibri"/>
                <a:sym typeface="Calibri"/>
              </a:rPr>
              <a:t>INVERSIONES</a:t>
            </a:r>
            <a:endParaRPr sz="800" b="1" i="0" u="none" strike="noStrike" cap="none">
              <a:solidFill>
                <a:schemeClr val="lt1"/>
              </a:solidFill>
              <a:latin typeface="Calibri"/>
              <a:ea typeface="Calibri"/>
              <a:cs typeface="Calibri"/>
              <a:sym typeface="Calibri"/>
            </a:endParaRPr>
          </a:p>
        </p:txBody>
      </p:sp>
      <p:sp>
        <p:nvSpPr>
          <p:cNvPr id="60" name="Google Shape;2030;g1498d5f0808_3_29">
            <a:extLst>
              <a:ext uri="{FF2B5EF4-FFF2-40B4-BE49-F238E27FC236}">
                <a16:creationId xmlns:a16="http://schemas.microsoft.com/office/drawing/2014/main" id="{03A91A07-ADEE-4265-A145-D2DAF41C401F}"/>
              </a:ext>
            </a:extLst>
          </p:cNvPr>
          <p:cNvSpPr/>
          <p:nvPr/>
        </p:nvSpPr>
        <p:spPr>
          <a:xfrm>
            <a:off x="3567939" y="4783209"/>
            <a:ext cx="736200" cy="736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031;g1498d5f0808_3_29">
            <a:extLst>
              <a:ext uri="{FF2B5EF4-FFF2-40B4-BE49-F238E27FC236}">
                <a16:creationId xmlns:a16="http://schemas.microsoft.com/office/drawing/2014/main" id="{C85CD8A3-0070-46B9-94B4-25502B3F3B7C}"/>
              </a:ext>
            </a:extLst>
          </p:cNvPr>
          <p:cNvSpPr txBox="1"/>
          <p:nvPr/>
        </p:nvSpPr>
        <p:spPr>
          <a:xfrm>
            <a:off x="3651763" y="4908909"/>
            <a:ext cx="701700" cy="4848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2700" b="1" i="0" u="none" strike="noStrike" cap="none">
                <a:solidFill>
                  <a:schemeClr val="lt1"/>
                </a:solidFill>
                <a:latin typeface="Calibri"/>
                <a:ea typeface="Calibri"/>
                <a:cs typeface="Calibri"/>
                <a:sym typeface="Calibri"/>
              </a:rPr>
              <a:t>S/.</a:t>
            </a:r>
            <a:endParaRPr sz="2000" i="0" u="none" strike="noStrike" cap="none">
              <a:solidFill>
                <a:schemeClr val="lt1"/>
              </a:solidFill>
              <a:latin typeface="Calibri"/>
              <a:ea typeface="Calibri"/>
              <a:cs typeface="Calibri"/>
              <a:sym typeface="Calibri"/>
            </a:endParaRPr>
          </a:p>
        </p:txBody>
      </p:sp>
      <p:sp>
        <p:nvSpPr>
          <p:cNvPr id="62" name="Google Shape;2032;g1498d5f0808_3_29">
            <a:extLst>
              <a:ext uri="{FF2B5EF4-FFF2-40B4-BE49-F238E27FC236}">
                <a16:creationId xmlns:a16="http://schemas.microsoft.com/office/drawing/2014/main" id="{08EF51BA-F8A2-48A2-900F-F9DBD299928C}"/>
              </a:ext>
            </a:extLst>
          </p:cNvPr>
          <p:cNvSpPr/>
          <p:nvPr/>
        </p:nvSpPr>
        <p:spPr>
          <a:xfrm>
            <a:off x="3493757" y="6043678"/>
            <a:ext cx="948900" cy="264600"/>
          </a:xfrm>
          <a:prstGeom prst="roundRect">
            <a:avLst>
              <a:gd name="adj" fmla="val 50000"/>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033;g1498d5f0808_3_29">
            <a:extLst>
              <a:ext uri="{FF2B5EF4-FFF2-40B4-BE49-F238E27FC236}">
                <a16:creationId xmlns:a16="http://schemas.microsoft.com/office/drawing/2014/main" id="{F5ECCF9E-19AB-4F21-804B-5901C2AA7934}"/>
              </a:ext>
            </a:extLst>
          </p:cNvPr>
          <p:cNvSpPr txBox="1"/>
          <p:nvPr/>
        </p:nvSpPr>
        <p:spPr>
          <a:xfrm>
            <a:off x="3518511" y="6036328"/>
            <a:ext cx="948900" cy="315600"/>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800" b="1" i="0" u="none" strike="noStrike" cap="none" dirty="0">
                <a:solidFill>
                  <a:schemeClr val="lt1"/>
                </a:solidFill>
                <a:latin typeface="Montserrat"/>
                <a:ea typeface="Montserrat"/>
                <a:cs typeface="Montserrat"/>
                <a:sym typeface="Montserrat"/>
              </a:rPr>
              <a:t>MILLONES DE </a:t>
            </a:r>
            <a:br>
              <a:rPr lang="es-ES" sz="800" b="1" i="0" u="none" strike="noStrike" cap="none" dirty="0">
                <a:solidFill>
                  <a:schemeClr val="lt1"/>
                </a:solidFill>
                <a:latin typeface="Montserrat"/>
                <a:ea typeface="Montserrat"/>
                <a:cs typeface="Montserrat"/>
                <a:sym typeface="Montserrat"/>
              </a:rPr>
            </a:br>
            <a:r>
              <a:rPr lang="es-ES" sz="800" b="1" i="0" u="none" strike="noStrike" cap="none" dirty="0">
                <a:solidFill>
                  <a:schemeClr val="lt1"/>
                </a:solidFill>
                <a:latin typeface="Calibri"/>
                <a:ea typeface="Calibri"/>
                <a:cs typeface="Calibri"/>
                <a:sym typeface="Calibri"/>
              </a:rPr>
              <a:t>SOLES</a:t>
            </a:r>
            <a:endParaRPr sz="800" b="1" i="0" u="none" strike="noStrike" cap="none" dirty="0">
              <a:solidFill>
                <a:schemeClr val="lt1"/>
              </a:solidFill>
              <a:latin typeface="Calibri"/>
              <a:ea typeface="Calibri"/>
              <a:cs typeface="Calibri"/>
              <a:sym typeface="Calibri"/>
            </a:endParaRPr>
          </a:p>
        </p:txBody>
      </p:sp>
      <p:sp>
        <p:nvSpPr>
          <p:cNvPr id="64" name="Google Shape;2034;g1498d5f0808_3_29">
            <a:extLst>
              <a:ext uri="{FF2B5EF4-FFF2-40B4-BE49-F238E27FC236}">
                <a16:creationId xmlns:a16="http://schemas.microsoft.com/office/drawing/2014/main" id="{40504AA1-421B-49EA-8A60-E916803A223B}"/>
              </a:ext>
            </a:extLst>
          </p:cNvPr>
          <p:cNvSpPr/>
          <p:nvPr/>
        </p:nvSpPr>
        <p:spPr>
          <a:xfrm>
            <a:off x="4902409" y="5993494"/>
            <a:ext cx="1392900" cy="264600"/>
          </a:xfrm>
          <a:prstGeom prst="roundRect">
            <a:avLst>
              <a:gd name="adj" fmla="val 50000"/>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036;g1498d5f0808_3_29">
            <a:extLst>
              <a:ext uri="{FF2B5EF4-FFF2-40B4-BE49-F238E27FC236}">
                <a16:creationId xmlns:a16="http://schemas.microsoft.com/office/drawing/2014/main" id="{58FD21FF-9CDF-4AD1-9513-79155B73DF74}"/>
              </a:ext>
            </a:extLst>
          </p:cNvPr>
          <p:cNvSpPr txBox="1"/>
          <p:nvPr/>
        </p:nvSpPr>
        <p:spPr>
          <a:xfrm>
            <a:off x="4948376" y="5974023"/>
            <a:ext cx="1283400" cy="315600"/>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800" b="1" i="0" u="none" strike="noStrike" cap="none">
                <a:solidFill>
                  <a:schemeClr val="lt1"/>
                </a:solidFill>
                <a:latin typeface="Calibri"/>
                <a:ea typeface="Calibri"/>
                <a:cs typeface="Calibri"/>
                <a:sym typeface="Calibri"/>
              </a:rPr>
              <a:t>MIL BENEFICIARIOS APROXIMADAMENTE</a:t>
            </a:r>
            <a:endParaRPr sz="800" b="1" i="0" u="none" strike="noStrike" cap="none">
              <a:solidFill>
                <a:schemeClr val="lt1"/>
              </a:solidFill>
              <a:latin typeface="Calibri"/>
              <a:ea typeface="Calibri"/>
              <a:cs typeface="Calibri"/>
              <a:sym typeface="Calibri"/>
            </a:endParaRPr>
          </a:p>
        </p:txBody>
      </p:sp>
      <p:sp>
        <p:nvSpPr>
          <p:cNvPr id="68" name="Google Shape;2038;g1498d5f0808_3_29">
            <a:extLst>
              <a:ext uri="{FF2B5EF4-FFF2-40B4-BE49-F238E27FC236}">
                <a16:creationId xmlns:a16="http://schemas.microsoft.com/office/drawing/2014/main" id="{94E74DAC-419E-4AE2-AA47-F6DE203B05BD}"/>
              </a:ext>
            </a:extLst>
          </p:cNvPr>
          <p:cNvSpPr/>
          <p:nvPr/>
        </p:nvSpPr>
        <p:spPr>
          <a:xfrm>
            <a:off x="5165178" y="4816169"/>
            <a:ext cx="736200" cy="736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 name="Google Shape;2039;g1498d5f0808_3_29">
            <a:extLst>
              <a:ext uri="{FF2B5EF4-FFF2-40B4-BE49-F238E27FC236}">
                <a16:creationId xmlns:a16="http://schemas.microsoft.com/office/drawing/2014/main" id="{A1C73897-EC3C-4DC2-BF48-F394A1B36537}"/>
              </a:ext>
            </a:extLst>
          </p:cNvPr>
          <p:cNvPicPr preferRelativeResize="0"/>
          <p:nvPr/>
        </p:nvPicPr>
        <p:blipFill>
          <a:blip r:embed="rId12">
            <a:alphaModFix/>
          </a:blip>
          <a:stretch>
            <a:fillRect/>
          </a:stretch>
        </p:blipFill>
        <p:spPr>
          <a:xfrm>
            <a:off x="5228953" y="4890552"/>
            <a:ext cx="608650" cy="472133"/>
          </a:xfrm>
          <a:prstGeom prst="rect">
            <a:avLst/>
          </a:prstGeom>
          <a:noFill/>
          <a:ln>
            <a:noFill/>
          </a:ln>
        </p:spPr>
      </p:pic>
      <p:pic>
        <p:nvPicPr>
          <p:cNvPr id="140" name="Google Shape;2039;g1498d5f0808_3_29">
            <a:extLst>
              <a:ext uri="{FF2B5EF4-FFF2-40B4-BE49-F238E27FC236}">
                <a16:creationId xmlns:a16="http://schemas.microsoft.com/office/drawing/2014/main" id="{D853A857-E09D-433B-99A1-3B6931784F34}"/>
              </a:ext>
            </a:extLst>
          </p:cNvPr>
          <p:cNvPicPr preferRelativeResize="0"/>
          <p:nvPr/>
        </p:nvPicPr>
        <p:blipFill>
          <a:blip r:embed="rId13">
            <a:alphaModFix/>
            <a:duotone>
              <a:prstClr val="black"/>
              <a:srgbClr val="FF0D0D">
                <a:tint val="45000"/>
                <a:satMod val="400000"/>
              </a:srgbClr>
            </a:duotone>
            <a:extLst>
              <a:ext uri="{BEBA8EAE-BF5A-486C-A8C5-ECC9F3942E4B}">
                <a14:imgProps xmlns:a14="http://schemas.microsoft.com/office/drawing/2010/main">
                  <a14:imgLayer r:embed="rId14">
                    <a14:imgEffect>
                      <a14:colorTemperature colorTemp="5300"/>
                    </a14:imgEffect>
                    <a14:imgEffect>
                      <a14:brightnessContrast bright="40000" contrast="40000"/>
                    </a14:imgEffect>
                  </a14:imgLayer>
                </a14:imgProps>
              </a:ext>
            </a:extLst>
          </a:blip>
          <a:stretch>
            <a:fillRect/>
          </a:stretch>
        </p:blipFill>
        <p:spPr>
          <a:xfrm>
            <a:off x="4987976" y="2628240"/>
            <a:ext cx="814219" cy="574510"/>
          </a:xfrm>
          <a:prstGeom prst="rect">
            <a:avLst/>
          </a:prstGeom>
          <a:noFill/>
          <a:ln>
            <a:noFill/>
          </a:ln>
        </p:spPr>
      </p:pic>
      <p:sp>
        <p:nvSpPr>
          <p:cNvPr id="141" name="Google Shape;1077;p63">
            <a:extLst>
              <a:ext uri="{FF2B5EF4-FFF2-40B4-BE49-F238E27FC236}">
                <a16:creationId xmlns:a16="http://schemas.microsoft.com/office/drawing/2014/main" id="{33FE030D-AC42-4D9C-AC6F-ED854BF02DCF}"/>
              </a:ext>
            </a:extLst>
          </p:cNvPr>
          <p:cNvSpPr txBox="1"/>
          <p:nvPr/>
        </p:nvSpPr>
        <p:spPr>
          <a:xfrm>
            <a:off x="4824669" y="3179199"/>
            <a:ext cx="1788869" cy="440809"/>
          </a:xfrm>
          <a:prstGeom prst="rect">
            <a:avLst/>
          </a:prstGeom>
          <a:noFill/>
          <a:ln>
            <a:noFill/>
          </a:ln>
        </p:spPr>
        <p:txBody>
          <a:bodyPr spcFirstLastPara="1" wrap="square" lIns="91425" tIns="45700" rIns="91425" bIns="45700" anchor="t" anchorCtr="0">
            <a:noAutofit/>
          </a:bodyPr>
          <a:lstStyle/>
          <a:p>
            <a:pPr marL="0" marR="0" lvl="0" indent="0" algn="l" rtl="0">
              <a:lnSpc>
                <a:spcPct val="115000"/>
              </a:lnSpc>
              <a:spcBef>
                <a:spcPts val="0"/>
              </a:spcBef>
              <a:spcAft>
                <a:spcPts val="0"/>
              </a:spcAft>
              <a:buClr>
                <a:srgbClr val="000000"/>
              </a:buClr>
              <a:buSzPts val="2500"/>
              <a:buFont typeface="Arial"/>
              <a:buNone/>
            </a:pPr>
            <a:r>
              <a:rPr lang="es-MX" sz="2400" b="1" i="0" u="none" strike="noStrike" cap="none" dirty="0">
                <a:solidFill>
                  <a:srgbClr val="FF0000"/>
                </a:solidFill>
                <a:latin typeface="Calibri"/>
                <a:ea typeface="Calibri"/>
                <a:cs typeface="Calibri"/>
                <a:sym typeface="Calibri"/>
              </a:rPr>
              <a:t>661,560</a:t>
            </a:r>
            <a:endParaRPr lang="es-PE" sz="1400" b="0" i="0" u="none" strike="noStrike" cap="none" dirty="0">
              <a:solidFill>
                <a:srgbClr val="FF0000"/>
              </a:solidFill>
              <a:latin typeface="Calibri"/>
              <a:ea typeface="Calibri"/>
              <a:cs typeface="Calibri"/>
              <a:sym typeface="Calibri"/>
            </a:endParaRPr>
          </a:p>
          <a:p>
            <a:pPr marL="0" marR="0" lvl="0" indent="0" algn="l" rtl="0">
              <a:lnSpc>
                <a:spcPct val="115000"/>
              </a:lnSpc>
              <a:spcBef>
                <a:spcPts val="0"/>
              </a:spcBef>
              <a:spcAft>
                <a:spcPts val="0"/>
              </a:spcAft>
              <a:buClr>
                <a:srgbClr val="000000"/>
              </a:buClr>
              <a:buSzPts val="2500"/>
              <a:buFont typeface="Arial"/>
              <a:buNone/>
            </a:pPr>
            <a:r>
              <a:rPr lang="es-ES" sz="1100" b="0" i="0" u="none" strike="noStrike" cap="none" dirty="0">
                <a:solidFill>
                  <a:srgbClr val="000000"/>
                </a:solidFill>
                <a:latin typeface="Calibri"/>
                <a:ea typeface="Calibri"/>
                <a:cs typeface="Calibri"/>
                <a:sym typeface="Calibri"/>
              </a:rPr>
              <a:t>      Beneficiados</a:t>
            </a:r>
            <a:endParaRPr sz="1100" b="0" i="0" u="none" strike="noStrike" cap="none" dirty="0">
              <a:solidFill>
                <a:srgbClr val="000000"/>
              </a:solidFill>
              <a:latin typeface="Calibri"/>
              <a:ea typeface="Calibri"/>
              <a:cs typeface="Calibri"/>
              <a:sym typeface="Calibri"/>
            </a:endParaRPr>
          </a:p>
        </p:txBody>
      </p:sp>
      <p:pic>
        <p:nvPicPr>
          <p:cNvPr id="142" name="Google Shape;679;p7">
            <a:extLst>
              <a:ext uri="{FF2B5EF4-FFF2-40B4-BE49-F238E27FC236}">
                <a16:creationId xmlns:a16="http://schemas.microsoft.com/office/drawing/2014/main" id="{0385E0F3-DC34-47B7-9EDF-5848A1840BDC}"/>
              </a:ext>
            </a:extLst>
          </p:cNvPr>
          <p:cNvPicPr preferRelativeResize="0"/>
          <p:nvPr/>
        </p:nvPicPr>
        <p:blipFill rotWithShape="1">
          <a:blip r:embed="rId15">
            <a:alphaModFix/>
          </a:blip>
          <a:srcRect l="19425" r="19430"/>
          <a:stretch/>
        </p:blipFill>
        <p:spPr>
          <a:xfrm>
            <a:off x="7005184" y="720339"/>
            <a:ext cx="5186815" cy="6122540"/>
          </a:xfrm>
          <a:prstGeom prst="rect">
            <a:avLst/>
          </a:prstGeom>
          <a:noFill/>
          <a:ln>
            <a:noFill/>
          </a:ln>
        </p:spPr>
      </p:pic>
      <p:pic>
        <p:nvPicPr>
          <p:cNvPr id="143" name="Google Shape;335;p11">
            <a:extLst>
              <a:ext uri="{FF2B5EF4-FFF2-40B4-BE49-F238E27FC236}">
                <a16:creationId xmlns:a16="http://schemas.microsoft.com/office/drawing/2014/main" id="{2F1B79A6-D31A-45D3-A2E4-028A23E2D486}"/>
              </a:ext>
            </a:extLst>
          </p:cNvPr>
          <p:cNvPicPr preferRelativeResize="0"/>
          <p:nvPr/>
        </p:nvPicPr>
        <p:blipFill rotWithShape="1">
          <a:blip r:embed="rId16">
            <a:alphaModFix/>
          </a:blip>
          <a:srcRect l="17244" t="9137" r="17304" b="10289"/>
          <a:stretch/>
        </p:blipFill>
        <p:spPr>
          <a:xfrm>
            <a:off x="62753" y="3779104"/>
            <a:ext cx="1635275" cy="2008210"/>
          </a:xfrm>
          <a:prstGeom prst="rect">
            <a:avLst/>
          </a:prstGeom>
          <a:noFill/>
          <a:ln>
            <a:noFill/>
          </a:ln>
        </p:spPr>
      </p:pic>
      <p:sp>
        <p:nvSpPr>
          <p:cNvPr id="144" name="Google Shape;1268;p66">
            <a:extLst>
              <a:ext uri="{FF2B5EF4-FFF2-40B4-BE49-F238E27FC236}">
                <a16:creationId xmlns:a16="http://schemas.microsoft.com/office/drawing/2014/main" id="{7F3A2BF0-709A-4AB4-A954-10348BDC177D}"/>
              </a:ext>
            </a:extLst>
          </p:cNvPr>
          <p:cNvSpPr/>
          <p:nvPr/>
        </p:nvSpPr>
        <p:spPr>
          <a:xfrm>
            <a:off x="1836557" y="2040077"/>
            <a:ext cx="4647412" cy="255998"/>
          </a:xfrm>
          <a:prstGeom prst="roundRect">
            <a:avLst>
              <a:gd name="adj" fmla="val 16667"/>
            </a:avLst>
          </a:prstGeom>
          <a:solidFill>
            <a:srgbClr val="00B0F0"/>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s-ES" sz="1800" b="1" i="0" u="none" strike="noStrike" cap="none" dirty="0">
                <a:solidFill>
                  <a:srgbClr val="FFFFFF"/>
                </a:solidFill>
                <a:latin typeface="Calibri"/>
                <a:ea typeface="Calibri"/>
                <a:cs typeface="Calibri"/>
                <a:sym typeface="Calibri"/>
              </a:rPr>
              <a:t>SANEAMIENTO URBANO Y RURAL</a:t>
            </a:r>
            <a:endParaRPr sz="1400" b="0" i="0" u="none" strike="noStrike" cap="none" dirty="0">
              <a:solidFill>
                <a:srgbClr val="000000"/>
              </a:solidFill>
              <a:latin typeface="Calibri"/>
              <a:ea typeface="Calibri"/>
              <a:cs typeface="Calibri"/>
              <a:sym typeface="Calibri"/>
            </a:endParaRPr>
          </a:p>
        </p:txBody>
      </p:sp>
      <p:sp>
        <p:nvSpPr>
          <p:cNvPr id="145" name="Google Shape;1268;p66">
            <a:extLst>
              <a:ext uri="{FF2B5EF4-FFF2-40B4-BE49-F238E27FC236}">
                <a16:creationId xmlns:a16="http://schemas.microsoft.com/office/drawing/2014/main" id="{CC1496F8-1E83-43A6-BC8E-B5DD16003DFF}"/>
              </a:ext>
            </a:extLst>
          </p:cNvPr>
          <p:cNvSpPr/>
          <p:nvPr/>
        </p:nvSpPr>
        <p:spPr>
          <a:xfrm>
            <a:off x="1836556" y="4218786"/>
            <a:ext cx="4647412" cy="255998"/>
          </a:xfrm>
          <a:prstGeom prst="roundRect">
            <a:avLst>
              <a:gd name="adj" fmla="val 16667"/>
            </a:avLst>
          </a:prstGeom>
          <a:solidFill>
            <a:schemeClr val="accent6"/>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s-ES" sz="1800" b="1" dirty="0">
                <a:solidFill>
                  <a:srgbClr val="FFFFFF"/>
                </a:solidFill>
                <a:latin typeface="Calibri"/>
                <a:ea typeface="Calibri"/>
                <a:cs typeface="Calibri"/>
                <a:sym typeface="Calibri"/>
              </a:rPr>
              <a:t>INFRAESTRUCTURA VIAL</a:t>
            </a:r>
            <a:endParaRPr sz="1400" b="0" i="0" u="none" strike="noStrike" cap="none" dirty="0">
              <a:solidFill>
                <a:srgbClr val="000000"/>
              </a:solidFill>
              <a:latin typeface="Calibri"/>
              <a:ea typeface="Calibri"/>
              <a:cs typeface="Calibri"/>
              <a:sym typeface="Calibri"/>
            </a:endParaRPr>
          </a:p>
        </p:txBody>
      </p:sp>
      <p:grpSp>
        <p:nvGrpSpPr>
          <p:cNvPr id="146" name="Google Shape;1637;p74">
            <a:extLst>
              <a:ext uri="{FF2B5EF4-FFF2-40B4-BE49-F238E27FC236}">
                <a16:creationId xmlns:a16="http://schemas.microsoft.com/office/drawing/2014/main" id="{74F14C58-CD77-44E3-80E8-1B612FF1B4E9}"/>
              </a:ext>
            </a:extLst>
          </p:cNvPr>
          <p:cNvGrpSpPr/>
          <p:nvPr/>
        </p:nvGrpSpPr>
        <p:grpSpPr>
          <a:xfrm>
            <a:off x="222721" y="2397018"/>
            <a:ext cx="1355887" cy="1211036"/>
            <a:chOff x="0" y="0"/>
            <a:chExt cx="1622700" cy="1548000"/>
          </a:xfrm>
        </p:grpSpPr>
        <p:sp>
          <p:nvSpPr>
            <p:cNvPr id="147" name="Google Shape;1638;p74">
              <a:extLst>
                <a:ext uri="{FF2B5EF4-FFF2-40B4-BE49-F238E27FC236}">
                  <a16:creationId xmlns:a16="http://schemas.microsoft.com/office/drawing/2014/main" id="{E4BA995B-7D0A-4423-BC97-7590E396D9A9}"/>
                </a:ext>
              </a:extLst>
            </p:cNvPr>
            <p:cNvSpPr/>
            <p:nvPr/>
          </p:nvSpPr>
          <p:spPr>
            <a:xfrm>
              <a:off x="0" y="0"/>
              <a:ext cx="1622700" cy="1548000"/>
            </a:xfrm>
            <a:prstGeom prst="ellipse">
              <a:avLst/>
            </a:prstGeom>
            <a:solidFill>
              <a:srgbClr val="FF0000"/>
            </a:solidFill>
            <a:ln>
              <a:noFill/>
            </a:ln>
          </p:spPr>
          <p:txBody>
            <a:bodyPr spcFirstLastPara="1" wrap="square" lIns="34275" tIns="34275" rIns="34275" bIns="34275" anchor="ctr" anchorCtr="0">
              <a:noAutofit/>
            </a:bodyPr>
            <a:lstStyle/>
            <a:p>
              <a:pPr marL="0" marR="0" lvl="0" indent="0" algn="ctr" rtl="0">
                <a:lnSpc>
                  <a:spcPct val="100000"/>
                </a:lnSpc>
                <a:spcBef>
                  <a:spcPts val="0"/>
                </a:spcBef>
                <a:spcAft>
                  <a:spcPts val="0"/>
                </a:spcAft>
                <a:buClr>
                  <a:srgbClr val="FFFFFF"/>
                </a:buClr>
                <a:buSzPts val="1000"/>
                <a:buFont typeface="Calibri"/>
                <a:buNone/>
              </a:pPr>
              <a:endParaRPr sz="1000" b="1" i="0" u="none" strike="noStrike" cap="none">
                <a:solidFill>
                  <a:srgbClr val="FFFFFF"/>
                </a:solidFill>
                <a:latin typeface="Calibri"/>
                <a:ea typeface="Calibri"/>
                <a:cs typeface="Calibri"/>
                <a:sym typeface="Calibri"/>
              </a:endParaRPr>
            </a:p>
          </p:txBody>
        </p:sp>
        <p:sp>
          <p:nvSpPr>
            <p:cNvPr id="148" name="Google Shape;1639;p74">
              <a:extLst>
                <a:ext uri="{FF2B5EF4-FFF2-40B4-BE49-F238E27FC236}">
                  <a16:creationId xmlns:a16="http://schemas.microsoft.com/office/drawing/2014/main" id="{BBF91451-B888-4E88-8564-6822BFF18647}"/>
                </a:ext>
              </a:extLst>
            </p:cNvPr>
            <p:cNvSpPr txBox="1"/>
            <p:nvPr/>
          </p:nvSpPr>
          <p:spPr>
            <a:xfrm>
              <a:off x="92115" y="330490"/>
              <a:ext cx="1438469" cy="962781"/>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2300"/>
                <a:buFont typeface="Calibri"/>
                <a:buNone/>
              </a:pPr>
              <a:r>
                <a:rPr lang="es-MX" sz="2800" b="1" i="0" u="none" strike="noStrike" cap="none" dirty="0">
                  <a:solidFill>
                    <a:srgbClr val="FFFFFF"/>
                  </a:solidFill>
                  <a:latin typeface="Calibri"/>
                  <a:ea typeface="Calibri"/>
                  <a:cs typeface="Calibri"/>
                  <a:sym typeface="Calibri"/>
                </a:rPr>
                <a:t>341</a:t>
              </a:r>
              <a:endParaRPr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FFFFFF"/>
                </a:buClr>
                <a:buSzPts val="1000"/>
                <a:buFont typeface="Calibri"/>
                <a:buNone/>
              </a:pPr>
              <a:r>
                <a:rPr lang="es-ES" sz="1200" b="1" i="0" u="none" strike="noStrike" cap="none" dirty="0">
                  <a:solidFill>
                    <a:srgbClr val="FFFFFF"/>
                  </a:solidFill>
                  <a:latin typeface="Calibri"/>
                  <a:ea typeface="Calibri"/>
                  <a:cs typeface="Calibri"/>
                  <a:sym typeface="Calibri"/>
                </a:rPr>
                <a:t>Proyectos</a:t>
              </a:r>
              <a:endParaRPr sz="1600" b="0" i="0" u="none" strike="noStrike" cap="none" dirty="0">
                <a:solidFill>
                  <a:srgbClr val="000000"/>
                </a:solidFill>
                <a:latin typeface="Arial"/>
                <a:ea typeface="Arial"/>
                <a:cs typeface="Arial"/>
                <a:sym typeface="Arial"/>
              </a:endParaRPr>
            </a:p>
          </p:txBody>
        </p:sp>
      </p:grpSp>
      <p:pic>
        <p:nvPicPr>
          <p:cNvPr id="149" name="Google Shape;1640;p74" descr="Google Shape;548;g8a7880ee99_2_361">
            <a:extLst>
              <a:ext uri="{FF2B5EF4-FFF2-40B4-BE49-F238E27FC236}">
                <a16:creationId xmlns:a16="http://schemas.microsoft.com/office/drawing/2014/main" id="{CA164E81-28BC-4D99-BEB3-22220BCC768E}"/>
              </a:ext>
            </a:extLst>
          </p:cNvPr>
          <p:cNvPicPr preferRelativeResize="0"/>
          <p:nvPr/>
        </p:nvPicPr>
        <p:blipFill rotWithShape="1">
          <a:blip r:embed="rId17">
            <a:alphaModFix/>
          </a:blip>
          <a:srcRect/>
          <a:stretch/>
        </p:blipFill>
        <p:spPr>
          <a:xfrm>
            <a:off x="730424" y="2255169"/>
            <a:ext cx="385462" cy="370764"/>
          </a:xfrm>
          <a:prstGeom prst="rect">
            <a:avLst/>
          </a:prstGeom>
          <a:noFill/>
          <a:ln>
            <a:noFill/>
          </a:ln>
        </p:spPr>
      </p:pic>
      <p:sp>
        <p:nvSpPr>
          <p:cNvPr id="56" name="Google Shape;1219;p63">
            <a:extLst>
              <a:ext uri="{FF2B5EF4-FFF2-40B4-BE49-F238E27FC236}">
                <a16:creationId xmlns:a16="http://schemas.microsoft.com/office/drawing/2014/main" id="{22A3A6B4-3FAF-41D7-BB60-295F9666CE8E}"/>
              </a:ext>
            </a:extLst>
          </p:cNvPr>
          <p:cNvSpPr/>
          <p:nvPr/>
        </p:nvSpPr>
        <p:spPr>
          <a:xfrm>
            <a:off x="347051" y="5665164"/>
            <a:ext cx="1119900" cy="7203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20000"/>
              </a:lnSpc>
              <a:spcBef>
                <a:spcPts val="0"/>
              </a:spcBef>
              <a:spcAft>
                <a:spcPts val="0"/>
              </a:spcAft>
              <a:buClr>
                <a:srgbClr val="233D79"/>
              </a:buClr>
              <a:buSzPts val="1400"/>
              <a:buFont typeface="Arial"/>
              <a:buNone/>
              <a:tabLst/>
              <a:defRPr/>
            </a:pPr>
            <a:r>
              <a:rPr kumimoji="0" lang="es-ES" sz="1500" b="1" i="0" u="none" strike="noStrike" kern="0" cap="none" spc="0" normalizeH="0" baseline="0" noProof="0" dirty="0">
                <a:ln>
                  <a:noFill/>
                </a:ln>
                <a:solidFill>
                  <a:srgbClr val="D14241"/>
                </a:solidFill>
                <a:effectLst/>
                <a:uLnTx/>
                <a:uFillTx/>
                <a:latin typeface="Calibri"/>
                <a:ea typeface="Calibri"/>
                <a:cs typeface="Calibri"/>
                <a:sym typeface="Calibri"/>
              </a:rPr>
              <a:t>A Nivel Nacional</a:t>
            </a:r>
            <a:endParaRPr kumimoji="0" sz="4500" b="1" i="0" u="none" strike="noStrike" kern="0" cap="none" spc="0" normalizeH="0" baseline="0" noProof="0" dirty="0">
              <a:ln>
                <a:noFill/>
              </a:ln>
              <a:solidFill>
                <a:srgbClr val="D14241"/>
              </a:solidFill>
              <a:effectLst/>
              <a:uLnTx/>
              <a:uFillTx/>
              <a:latin typeface="Calibri"/>
              <a:ea typeface="Calibri"/>
              <a:cs typeface="Calibri"/>
              <a:sym typeface="Calibri"/>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19"/>
        <p:cNvGrpSpPr/>
        <p:nvPr/>
      </p:nvGrpSpPr>
      <p:grpSpPr>
        <a:xfrm>
          <a:off x="0" y="0"/>
          <a:ext cx="0" cy="0"/>
          <a:chOff x="0" y="0"/>
          <a:chExt cx="0" cy="0"/>
        </a:xfrm>
      </p:grpSpPr>
      <p:grpSp>
        <p:nvGrpSpPr>
          <p:cNvPr id="1121" name="Google Shape;1121;p63"/>
          <p:cNvGrpSpPr/>
          <p:nvPr/>
        </p:nvGrpSpPr>
        <p:grpSpPr>
          <a:xfrm>
            <a:off x="2923049" y="1490600"/>
            <a:ext cx="3455870" cy="5035624"/>
            <a:chOff x="1758950" y="2360613"/>
            <a:chExt cx="4424363" cy="6446837"/>
          </a:xfrm>
        </p:grpSpPr>
        <p:sp>
          <p:nvSpPr>
            <p:cNvPr id="1122" name="Google Shape;1122;p63"/>
            <p:cNvSpPr/>
            <p:nvPr/>
          </p:nvSpPr>
          <p:spPr>
            <a:xfrm>
              <a:off x="2682875" y="3398838"/>
              <a:ext cx="558800" cy="1397000"/>
            </a:xfrm>
            <a:custGeom>
              <a:avLst/>
              <a:gdLst/>
              <a:ahLst/>
              <a:cxnLst/>
              <a:rect l="l" t="t" r="r" b="b"/>
              <a:pathLst>
                <a:path w="352" h="880" extrusionOk="0">
                  <a:moveTo>
                    <a:pt x="222" y="467"/>
                  </a:moveTo>
                  <a:lnTo>
                    <a:pt x="222" y="474"/>
                  </a:lnTo>
                  <a:lnTo>
                    <a:pt x="222" y="482"/>
                  </a:lnTo>
                  <a:lnTo>
                    <a:pt x="222" y="490"/>
                  </a:lnTo>
                  <a:lnTo>
                    <a:pt x="230" y="490"/>
                  </a:lnTo>
                  <a:lnTo>
                    <a:pt x="230" y="497"/>
                  </a:lnTo>
                  <a:lnTo>
                    <a:pt x="230" y="505"/>
                  </a:lnTo>
                  <a:lnTo>
                    <a:pt x="230" y="513"/>
                  </a:lnTo>
                  <a:lnTo>
                    <a:pt x="230" y="520"/>
                  </a:lnTo>
                  <a:lnTo>
                    <a:pt x="230" y="528"/>
                  </a:lnTo>
                  <a:lnTo>
                    <a:pt x="230" y="536"/>
                  </a:lnTo>
                  <a:lnTo>
                    <a:pt x="222" y="536"/>
                  </a:lnTo>
                  <a:lnTo>
                    <a:pt x="222" y="528"/>
                  </a:lnTo>
                  <a:lnTo>
                    <a:pt x="214" y="528"/>
                  </a:lnTo>
                  <a:lnTo>
                    <a:pt x="214" y="536"/>
                  </a:lnTo>
                  <a:lnTo>
                    <a:pt x="214" y="543"/>
                  </a:lnTo>
                  <a:lnTo>
                    <a:pt x="214" y="551"/>
                  </a:lnTo>
                  <a:lnTo>
                    <a:pt x="214" y="559"/>
                  </a:lnTo>
                  <a:lnTo>
                    <a:pt x="214" y="566"/>
                  </a:lnTo>
                  <a:lnTo>
                    <a:pt x="214" y="574"/>
                  </a:lnTo>
                  <a:lnTo>
                    <a:pt x="222" y="574"/>
                  </a:lnTo>
                  <a:lnTo>
                    <a:pt x="222" y="582"/>
                  </a:lnTo>
                  <a:lnTo>
                    <a:pt x="214" y="582"/>
                  </a:lnTo>
                  <a:lnTo>
                    <a:pt x="214" y="589"/>
                  </a:lnTo>
                  <a:lnTo>
                    <a:pt x="207" y="597"/>
                  </a:lnTo>
                  <a:lnTo>
                    <a:pt x="214" y="604"/>
                  </a:lnTo>
                  <a:lnTo>
                    <a:pt x="214" y="612"/>
                  </a:lnTo>
                  <a:lnTo>
                    <a:pt x="214" y="620"/>
                  </a:lnTo>
                  <a:lnTo>
                    <a:pt x="214" y="627"/>
                  </a:lnTo>
                  <a:lnTo>
                    <a:pt x="222" y="627"/>
                  </a:lnTo>
                  <a:lnTo>
                    <a:pt x="230" y="627"/>
                  </a:lnTo>
                  <a:lnTo>
                    <a:pt x="230" y="635"/>
                  </a:lnTo>
                  <a:lnTo>
                    <a:pt x="237" y="635"/>
                  </a:lnTo>
                  <a:lnTo>
                    <a:pt x="237" y="643"/>
                  </a:lnTo>
                  <a:lnTo>
                    <a:pt x="237" y="650"/>
                  </a:lnTo>
                  <a:lnTo>
                    <a:pt x="237" y="658"/>
                  </a:lnTo>
                  <a:lnTo>
                    <a:pt x="237" y="666"/>
                  </a:lnTo>
                  <a:lnTo>
                    <a:pt x="245" y="666"/>
                  </a:lnTo>
                  <a:lnTo>
                    <a:pt x="253" y="666"/>
                  </a:lnTo>
                  <a:lnTo>
                    <a:pt x="260" y="666"/>
                  </a:lnTo>
                  <a:lnTo>
                    <a:pt x="268" y="673"/>
                  </a:lnTo>
                  <a:lnTo>
                    <a:pt x="260" y="673"/>
                  </a:lnTo>
                  <a:lnTo>
                    <a:pt x="268" y="673"/>
                  </a:lnTo>
                  <a:lnTo>
                    <a:pt x="268" y="681"/>
                  </a:lnTo>
                  <a:lnTo>
                    <a:pt x="268" y="673"/>
                  </a:lnTo>
                  <a:lnTo>
                    <a:pt x="276" y="666"/>
                  </a:lnTo>
                  <a:lnTo>
                    <a:pt x="283" y="666"/>
                  </a:lnTo>
                  <a:lnTo>
                    <a:pt x="283" y="673"/>
                  </a:lnTo>
                  <a:lnTo>
                    <a:pt x="291" y="681"/>
                  </a:lnTo>
                  <a:lnTo>
                    <a:pt x="291" y="673"/>
                  </a:lnTo>
                  <a:lnTo>
                    <a:pt x="291" y="666"/>
                  </a:lnTo>
                  <a:lnTo>
                    <a:pt x="291" y="673"/>
                  </a:lnTo>
                  <a:lnTo>
                    <a:pt x="298" y="673"/>
                  </a:lnTo>
                  <a:lnTo>
                    <a:pt x="298" y="681"/>
                  </a:lnTo>
                  <a:lnTo>
                    <a:pt x="306" y="681"/>
                  </a:lnTo>
                  <a:lnTo>
                    <a:pt x="306" y="689"/>
                  </a:lnTo>
                  <a:lnTo>
                    <a:pt x="314" y="689"/>
                  </a:lnTo>
                  <a:lnTo>
                    <a:pt x="314" y="696"/>
                  </a:lnTo>
                  <a:lnTo>
                    <a:pt x="314" y="689"/>
                  </a:lnTo>
                  <a:lnTo>
                    <a:pt x="314" y="696"/>
                  </a:lnTo>
                  <a:lnTo>
                    <a:pt x="321" y="696"/>
                  </a:lnTo>
                  <a:lnTo>
                    <a:pt x="329" y="696"/>
                  </a:lnTo>
                  <a:lnTo>
                    <a:pt x="337" y="696"/>
                  </a:lnTo>
                  <a:lnTo>
                    <a:pt x="337" y="704"/>
                  </a:lnTo>
                  <a:lnTo>
                    <a:pt x="337" y="712"/>
                  </a:lnTo>
                  <a:lnTo>
                    <a:pt x="337" y="719"/>
                  </a:lnTo>
                  <a:lnTo>
                    <a:pt x="344" y="719"/>
                  </a:lnTo>
                  <a:lnTo>
                    <a:pt x="344" y="727"/>
                  </a:lnTo>
                  <a:lnTo>
                    <a:pt x="352" y="727"/>
                  </a:lnTo>
                  <a:lnTo>
                    <a:pt x="352" y="735"/>
                  </a:lnTo>
                  <a:lnTo>
                    <a:pt x="352" y="742"/>
                  </a:lnTo>
                  <a:lnTo>
                    <a:pt x="344" y="742"/>
                  </a:lnTo>
                  <a:lnTo>
                    <a:pt x="344" y="750"/>
                  </a:lnTo>
                  <a:lnTo>
                    <a:pt x="344" y="758"/>
                  </a:lnTo>
                  <a:lnTo>
                    <a:pt x="337" y="758"/>
                  </a:lnTo>
                  <a:lnTo>
                    <a:pt x="329" y="758"/>
                  </a:lnTo>
                  <a:lnTo>
                    <a:pt x="329" y="750"/>
                  </a:lnTo>
                  <a:lnTo>
                    <a:pt x="321" y="750"/>
                  </a:lnTo>
                  <a:lnTo>
                    <a:pt x="321" y="758"/>
                  </a:lnTo>
                  <a:lnTo>
                    <a:pt x="314" y="758"/>
                  </a:lnTo>
                  <a:lnTo>
                    <a:pt x="314" y="765"/>
                  </a:lnTo>
                  <a:lnTo>
                    <a:pt x="306" y="765"/>
                  </a:lnTo>
                  <a:lnTo>
                    <a:pt x="306" y="773"/>
                  </a:lnTo>
                  <a:lnTo>
                    <a:pt x="306" y="781"/>
                  </a:lnTo>
                  <a:lnTo>
                    <a:pt x="306" y="788"/>
                  </a:lnTo>
                  <a:lnTo>
                    <a:pt x="298" y="788"/>
                  </a:lnTo>
                  <a:lnTo>
                    <a:pt x="298" y="796"/>
                  </a:lnTo>
                  <a:lnTo>
                    <a:pt x="291" y="796"/>
                  </a:lnTo>
                  <a:lnTo>
                    <a:pt x="283" y="796"/>
                  </a:lnTo>
                  <a:lnTo>
                    <a:pt x="283" y="804"/>
                  </a:lnTo>
                  <a:lnTo>
                    <a:pt x="291" y="804"/>
                  </a:lnTo>
                  <a:lnTo>
                    <a:pt x="291" y="811"/>
                  </a:lnTo>
                  <a:lnTo>
                    <a:pt x="298" y="811"/>
                  </a:lnTo>
                  <a:lnTo>
                    <a:pt x="298" y="819"/>
                  </a:lnTo>
                  <a:lnTo>
                    <a:pt x="298" y="827"/>
                  </a:lnTo>
                  <a:lnTo>
                    <a:pt x="291" y="827"/>
                  </a:lnTo>
                  <a:lnTo>
                    <a:pt x="291" y="819"/>
                  </a:lnTo>
                  <a:lnTo>
                    <a:pt x="283" y="819"/>
                  </a:lnTo>
                  <a:lnTo>
                    <a:pt x="283" y="811"/>
                  </a:lnTo>
                  <a:lnTo>
                    <a:pt x="276" y="811"/>
                  </a:lnTo>
                  <a:lnTo>
                    <a:pt x="276" y="819"/>
                  </a:lnTo>
                  <a:lnTo>
                    <a:pt x="276" y="811"/>
                  </a:lnTo>
                  <a:lnTo>
                    <a:pt x="276" y="819"/>
                  </a:lnTo>
                  <a:lnTo>
                    <a:pt x="268" y="819"/>
                  </a:lnTo>
                  <a:lnTo>
                    <a:pt x="268" y="811"/>
                  </a:lnTo>
                  <a:lnTo>
                    <a:pt x="260" y="811"/>
                  </a:lnTo>
                  <a:lnTo>
                    <a:pt x="260" y="804"/>
                  </a:lnTo>
                  <a:lnTo>
                    <a:pt x="253" y="804"/>
                  </a:lnTo>
                  <a:lnTo>
                    <a:pt x="253" y="796"/>
                  </a:lnTo>
                  <a:lnTo>
                    <a:pt x="245" y="796"/>
                  </a:lnTo>
                  <a:lnTo>
                    <a:pt x="245" y="804"/>
                  </a:lnTo>
                  <a:lnTo>
                    <a:pt x="237" y="804"/>
                  </a:lnTo>
                  <a:lnTo>
                    <a:pt x="230" y="804"/>
                  </a:lnTo>
                  <a:lnTo>
                    <a:pt x="222" y="804"/>
                  </a:lnTo>
                  <a:lnTo>
                    <a:pt x="222" y="811"/>
                  </a:lnTo>
                  <a:lnTo>
                    <a:pt x="222" y="819"/>
                  </a:lnTo>
                  <a:lnTo>
                    <a:pt x="222" y="827"/>
                  </a:lnTo>
                  <a:lnTo>
                    <a:pt x="214" y="827"/>
                  </a:lnTo>
                  <a:lnTo>
                    <a:pt x="222" y="827"/>
                  </a:lnTo>
                  <a:lnTo>
                    <a:pt x="222" y="834"/>
                  </a:lnTo>
                  <a:lnTo>
                    <a:pt x="222" y="842"/>
                  </a:lnTo>
                  <a:lnTo>
                    <a:pt x="214" y="842"/>
                  </a:lnTo>
                  <a:lnTo>
                    <a:pt x="214" y="834"/>
                  </a:lnTo>
                  <a:lnTo>
                    <a:pt x="214" y="842"/>
                  </a:lnTo>
                  <a:lnTo>
                    <a:pt x="214" y="849"/>
                  </a:lnTo>
                  <a:lnTo>
                    <a:pt x="222" y="849"/>
                  </a:lnTo>
                  <a:lnTo>
                    <a:pt x="222" y="857"/>
                  </a:lnTo>
                  <a:lnTo>
                    <a:pt x="222" y="849"/>
                  </a:lnTo>
                  <a:lnTo>
                    <a:pt x="222" y="857"/>
                  </a:lnTo>
                  <a:lnTo>
                    <a:pt x="222" y="865"/>
                  </a:lnTo>
                  <a:lnTo>
                    <a:pt x="222" y="872"/>
                  </a:lnTo>
                  <a:lnTo>
                    <a:pt x="214" y="872"/>
                  </a:lnTo>
                  <a:lnTo>
                    <a:pt x="214" y="880"/>
                  </a:lnTo>
                  <a:lnTo>
                    <a:pt x="214" y="872"/>
                  </a:lnTo>
                  <a:lnTo>
                    <a:pt x="214" y="865"/>
                  </a:lnTo>
                  <a:lnTo>
                    <a:pt x="214" y="872"/>
                  </a:lnTo>
                  <a:lnTo>
                    <a:pt x="207" y="872"/>
                  </a:lnTo>
                  <a:lnTo>
                    <a:pt x="207" y="880"/>
                  </a:lnTo>
                  <a:lnTo>
                    <a:pt x="199" y="872"/>
                  </a:lnTo>
                  <a:lnTo>
                    <a:pt x="199" y="880"/>
                  </a:lnTo>
                  <a:lnTo>
                    <a:pt x="199" y="872"/>
                  </a:lnTo>
                  <a:lnTo>
                    <a:pt x="191" y="872"/>
                  </a:lnTo>
                  <a:lnTo>
                    <a:pt x="191" y="880"/>
                  </a:lnTo>
                  <a:lnTo>
                    <a:pt x="184" y="880"/>
                  </a:lnTo>
                  <a:lnTo>
                    <a:pt x="176" y="880"/>
                  </a:lnTo>
                  <a:lnTo>
                    <a:pt x="168" y="880"/>
                  </a:lnTo>
                  <a:lnTo>
                    <a:pt x="161" y="880"/>
                  </a:lnTo>
                  <a:lnTo>
                    <a:pt x="161" y="872"/>
                  </a:lnTo>
                  <a:lnTo>
                    <a:pt x="161" y="865"/>
                  </a:lnTo>
                  <a:lnTo>
                    <a:pt x="161" y="857"/>
                  </a:lnTo>
                  <a:lnTo>
                    <a:pt x="161" y="849"/>
                  </a:lnTo>
                  <a:lnTo>
                    <a:pt x="153" y="849"/>
                  </a:lnTo>
                  <a:lnTo>
                    <a:pt x="161" y="849"/>
                  </a:lnTo>
                  <a:lnTo>
                    <a:pt x="161" y="842"/>
                  </a:lnTo>
                  <a:lnTo>
                    <a:pt x="153" y="842"/>
                  </a:lnTo>
                  <a:lnTo>
                    <a:pt x="161" y="842"/>
                  </a:lnTo>
                  <a:lnTo>
                    <a:pt x="153" y="842"/>
                  </a:lnTo>
                  <a:lnTo>
                    <a:pt x="153" y="834"/>
                  </a:lnTo>
                  <a:lnTo>
                    <a:pt x="153" y="827"/>
                  </a:lnTo>
                  <a:lnTo>
                    <a:pt x="153" y="819"/>
                  </a:lnTo>
                  <a:lnTo>
                    <a:pt x="153" y="811"/>
                  </a:lnTo>
                  <a:lnTo>
                    <a:pt x="145" y="811"/>
                  </a:lnTo>
                  <a:lnTo>
                    <a:pt x="138" y="811"/>
                  </a:lnTo>
                  <a:lnTo>
                    <a:pt x="138" y="804"/>
                  </a:lnTo>
                  <a:lnTo>
                    <a:pt x="138" y="796"/>
                  </a:lnTo>
                  <a:lnTo>
                    <a:pt x="130" y="796"/>
                  </a:lnTo>
                  <a:lnTo>
                    <a:pt x="138" y="796"/>
                  </a:lnTo>
                  <a:lnTo>
                    <a:pt x="138" y="788"/>
                  </a:lnTo>
                  <a:lnTo>
                    <a:pt x="130" y="788"/>
                  </a:lnTo>
                  <a:lnTo>
                    <a:pt x="130" y="781"/>
                  </a:lnTo>
                  <a:lnTo>
                    <a:pt x="130" y="773"/>
                  </a:lnTo>
                  <a:lnTo>
                    <a:pt x="122" y="773"/>
                  </a:lnTo>
                  <a:lnTo>
                    <a:pt x="122" y="765"/>
                  </a:lnTo>
                  <a:lnTo>
                    <a:pt x="115" y="765"/>
                  </a:lnTo>
                  <a:lnTo>
                    <a:pt x="115" y="758"/>
                  </a:lnTo>
                  <a:lnTo>
                    <a:pt x="107" y="758"/>
                  </a:lnTo>
                  <a:lnTo>
                    <a:pt x="107" y="750"/>
                  </a:lnTo>
                  <a:lnTo>
                    <a:pt x="99" y="750"/>
                  </a:lnTo>
                  <a:lnTo>
                    <a:pt x="92" y="750"/>
                  </a:lnTo>
                  <a:lnTo>
                    <a:pt x="92" y="742"/>
                  </a:lnTo>
                  <a:lnTo>
                    <a:pt x="84" y="742"/>
                  </a:lnTo>
                  <a:lnTo>
                    <a:pt x="84" y="735"/>
                  </a:lnTo>
                  <a:lnTo>
                    <a:pt x="84" y="727"/>
                  </a:lnTo>
                  <a:lnTo>
                    <a:pt x="76" y="727"/>
                  </a:lnTo>
                  <a:lnTo>
                    <a:pt x="76" y="719"/>
                  </a:lnTo>
                  <a:lnTo>
                    <a:pt x="76" y="712"/>
                  </a:lnTo>
                  <a:lnTo>
                    <a:pt x="69" y="712"/>
                  </a:lnTo>
                  <a:lnTo>
                    <a:pt x="69" y="704"/>
                  </a:lnTo>
                  <a:lnTo>
                    <a:pt x="61" y="704"/>
                  </a:lnTo>
                  <a:lnTo>
                    <a:pt x="61" y="696"/>
                  </a:lnTo>
                  <a:lnTo>
                    <a:pt x="53" y="696"/>
                  </a:lnTo>
                  <a:lnTo>
                    <a:pt x="53" y="689"/>
                  </a:lnTo>
                  <a:lnTo>
                    <a:pt x="53" y="681"/>
                  </a:lnTo>
                  <a:lnTo>
                    <a:pt x="46" y="681"/>
                  </a:lnTo>
                  <a:lnTo>
                    <a:pt x="38" y="681"/>
                  </a:lnTo>
                  <a:lnTo>
                    <a:pt x="31" y="681"/>
                  </a:lnTo>
                  <a:lnTo>
                    <a:pt x="23" y="681"/>
                  </a:lnTo>
                  <a:lnTo>
                    <a:pt x="23" y="673"/>
                  </a:lnTo>
                  <a:lnTo>
                    <a:pt x="23" y="666"/>
                  </a:lnTo>
                  <a:lnTo>
                    <a:pt x="23" y="658"/>
                  </a:lnTo>
                  <a:lnTo>
                    <a:pt x="15" y="658"/>
                  </a:lnTo>
                  <a:lnTo>
                    <a:pt x="15" y="650"/>
                  </a:lnTo>
                  <a:lnTo>
                    <a:pt x="8" y="643"/>
                  </a:lnTo>
                  <a:lnTo>
                    <a:pt x="8" y="635"/>
                  </a:lnTo>
                  <a:lnTo>
                    <a:pt x="8" y="627"/>
                  </a:lnTo>
                  <a:lnTo>
                    <a:pt x="0" y="627"/>
                  </a:lnTo>
                  <a:lnTo>
                    <a:pt x="0" y="620"/>
                  </a:lnTo>
                  <a:lnTo>
                    <a:pt x="8" y="620"/>
                  </a:lnTo>
                  <a:lnTo>
                    <a:pt x="8" y="612"/>
                  </a:lnTo>
                  <a:lnTo>
                    <a:pt x="8" y="604"/>
                  </a:lnTo>
                  <a:lnTo>
                    <a:pt x="15" y="604"/>
                  </a:lnTo>
                  <a:lnTo>
                    <a:pt x="8" y="604"/>
                  </a:lnTo>
                  <a:lnTo>
                    <a:pt x="8" y="597"/>
                  </a:lnTo>
                  <a:lnTo>
                    <a:pt x="15" y="597"/>
                  </a:lnTo>
                  <a:lnTo>
                    <a:pt x="15" y="589"/>
                  </a:lnTo>
                  <a:lnTo>
                    <a:pt x="23" y="589"/>
                  </a:lnTo>
                  <a:lnTo>
                    <a:pt x="23" y="582"/>
                  </a:lnTo>
                  <a:lnTo>
                    <a:pt x="23" y="574"/>
                  </a:lnTo>
                  <a:lnTo>
                    <a:pt x="31" y="574"/>
                  </a:lnTo>
                  <a:lnTo>
                    <a:pt x="31" y="566"/>
                  </a:lnTo>
                  <a:lnTo>
                    <a:pt x="38" y="559"/>
                  </a:lnTo>
                  <a:lnTo>
                    <a:pt x="38" y="551"/>
                  </a:lnTo>
                  <a:lnTo>
                    <a:pt x="38" y="543"/>
                  </a:lnTo>
                  <a:lnTo>
                    <a:pt x="46" y="543"/>
                  </a:lnTo>
                  <a:lnTo>
                    <a:pt x="46" y="536"/>
                  </a:lnTo>
                  <a:lnTo>
                    <a:pt x="53" y="536"/>
                  </a:lnTo>
                  <a:lnTo>
                    <a:pt x="46" y="536"/>
                  </a:lnTo>
                  <a:lnTo>
                    <a:pt x="46" y="528"/>
                  </a:lnTo>
                  <a:lnTo>
                    <a:pt x="38" y="520"/>
                  </a:lnTo>
                  <a:lnTo>
                    <a:pt x="31" y="513"/>
                  </a:lnTo>
                  <a:lnTo>
                    <a:pt x="31" y="505"/>
                  </a:lnTo>
                  <a:lnTo>
                    <a:pt x="23" y="505"/>
                  </a:lnTo>
                  <a:lnTo>
                    <a:pt x="23" y="513"/>
                  </a:lnTo>
                  <a:lnTo>
                    <a:pt x="15" y="513"/>
                  </a:lnTo>
                  <a:lnTo>
                    <a:pt x="15" y="505"/>
                  </a:lnTo>
                  <a:lnTo>
                    <a:pt x="8" y="505"/>
                  </a:lnTo>
                  <a:lnTo>
                    <a:pt x="8" y="497"/>
                  </a:lnTo>
                  <a:lnTo>
                    <a:pt x="8" y="490"/>
                  </a:lnTo>
                  <a:lnTo>
                    <a:pt x="0" y="490"/>
                  </a:lnTo>
                  <a:lnTo>
                    <a:pt x="0" y="482"/>
                  </a:lnTo>
                  <a:lnTo>
                    <a:pt x="0" y="474"/>
                  </a:lnTo>
                  <a:lnTo>
                    <a:pt x="0" y="467"/>
                  </a:lnTo>
                  <a:lnTo>
                    <a:pt x="8" y="467"/>
                  </a:lnTo>
                  <a:lnTo>
                    <a:pt x="8" y="459"/>
                  </a:lnTo>
                  <a:lnTo>
                    <a:pt x="15" y="459"/>
                  </a:lnTo>
                  <a:lnTo>
                    <a:pt x="15" y="451"/>
                  </a:lnTo>
                  <a:lnTo>
                    <a:pt x="23" y="451"/>
                  </a:lnTo>
                  <a:lnTo>
                    <a:pt x="23" y="444"/>
                  </a:lnTo>
                  <a:lnTo>
                    <a:pt x="15" y="444"/>
                  </a:lnTo>
                  <a:lnTo>
                    <a:pt x="15" y="436"/>
                  </a:lnTo>
                  <a:lnTo>
                    <a:pt x="15" y="428"/>
                  </a:lnTo>
                  <a:lnTo>
                    <a:pt x="15" y="421"/>
                  </a:lnTo>
                  <a:lnTo>
                    <a:pt x="15" y="413"/>
                  </a:lnTo>
                  <a:lnTo>
                    <a:pt x="15" y="405"/>
                  </a:lnTo>
                  <a:lnTo>
                    <a:pt x="15" y="398"/>
                  </a:lnTo>
                  <a:lnTo>
                    <a:pt x="23" y="398"/>
                  </a:lnTo>
                  <a:lnTo>
                    <a:pt x="23" y="390"/>
                  </a:lnTo>
                  <a:lnTo>
                    <a:pt x="15" y="390"/>
                  </a:lnTo>
                  <a:lnTo>
                    <a:pt x="15" y="382"/>
                  </a:lnTo>
                  <a:lnTo>
                    <a:pt x="15" y="375"/>
                  </a:lnTo>
                  <a:lnTo>
                    <a:pt x="15" y="367"/>
                  </a:lnTo>
                  <a:lnTo>
                    <a:pt x="8" y="367"/>
                  </a:lnTo>
                  <a:lnTo>
                    <a:pt x="0" y="359"/>
                  </a:lnTo>
                  <a:lnTo>
                    <a:pt x="8" y="359"/>
                  </a:lnTo>
                  <a:lnTo>
                    <a:pt x="8" y="352"/>
                  </a:lnTo>
                  <a:lnTo>
                    <a:pt x="15" y="352"/>
                  </a:lnTo>
                  <a:lnTo>
                    <a:pt x="15" y="344"/>
                  </a:lnTo>
                  <a:lnTo>
                    <a:pt x="15" y="352"/>
                  </a:lnTo>
                  <a:lnTo>
                    <a:pt x="15" y="344"/>
                  </a:lnTo>
                  <a:lnTo>
                    <a:pt x="15" y="336"/>
                  </a:lnTo>
                  <a:lnTo>
                    <a:pt x="15" y="329"/>
                  </a:lnTo>
                  <a:lnTo>
                    <a:pt x="15" y="321"/>
                  </a:lnTo>
                  <a:lnTo>
                    <a:pt x="23" y="321"/>
                  </a:lnTo>
                  <a:lnTo>
                    <a:pt x="23" y="314"/>
                  </a:lnTo>
                  <a:lnTo>
                    <a:pt x="15" y="314"/>
                  </a:lnTo>
                  <a:lnTo>
                    <a:pt x="15" y="306"/>
                  </a:lnTo>
                  <a:lnTo>
                    <a:pt x="15" y="298"/>
                  </a:lnTo>
                  <a:lnTo>
                    <a:pt x="15" y="291"/>
                  </a:lnTo>
                  <a:lnTo>
                    <a:pt x="23" y="291"/>
                  </a:lnTo>
                  <a:lnTo>
                    <a:pt x="23" y="283"/>
                  </a:lnTo>
                  <a:lnTo>
                    <a:pt x="23" y="275"/>
                  </a:lnTo>
                  <a:lnTo>
                    <a:pt x="23" y="268"/>
                  </a:lnTo>
                  <a:lnTo>
                    <a:pt x="31" y="268"/>
                  </a:lnTo>
                  <a:lnTo>
                    <a:pt x="31" y="260"/>
                  </a:lnTo>
                  <a:lnTo>
                    <a:pt x="31" y="252"/>
                  </a:lnTo>
                  <a:lnTo>
                    <a:pt x="31" y="245"/>
                  </a:lnTo>
                  <a:lnTo>
                    <a:pt x="38" y="245"/>
                  </a:lnTo>
                  <a:lnTo>
                    <a:pt x="38" y="237"/>
                  </a:lnTo>
                  <a:lnTo>
                    <a:pt x="31" y="237"/>
                  </a:lnTo>
                  <a:lnTo>
                    <a:pt x="31" y="229"/>
                  </a:lnTo>
                  <a:lnTo>
                    <a:pt x="31" y="222"/>
                  </a:lnTo>
                  <a:lnTo>
                    <a:pt x="38" y="214"/>
                  </a:lnTo>
                  <a:lnTo>
                    <a:pt x="38" y="206"/>
                  </a:lnTo>
                  <a:lnTo>
                    <a:pt x="46" y="206"/>
                  </a:lnTo>
                  <a:lnTo>
                    <a:pt x="53" y="206"/>
                  </a:lnTo>
                  <a:lnTo>
                    <a:pt x="53" y="199"/>
                  </a:lnTo>
                  <a:lnTo>
                    <a:pt x="46" y="199"/>
                  </a:lnTo>
                  <a:lnTo>
                    <a:pt x="53" y="199"/>
                  </a:lnTo>
                  <a:lnTo>
                    <a:pt x="53" y="191"/>
                  </a:lnTo>
                  <a:lnTo>
                    <a:pt x="53" y="183"/>
                  </a:lnTo>
                  <a:lnTo>
                    <a:pt x="61" y="183"/>
                  </a:lnTo>
                  <a:lnTo>
                    <a:pt x="61" y="176"/>
                  </a:lnTo>
                  <a:lnTo>
                    <a:pt x="69" y="176"/>
                  </a:lnTo>
                  <a:lnTo>
                    <a:pt x="69" y="168"/>
                  </a:lnTo>
                  <a:lnTo>
                    <a:pt x="69" y="160"/>
                  </a:lnTo>
                  <a:lnTo>
                    <a:pt x="69" y="153"/>
                  </a:lnTo>
                  <a:lnTo>
                    <a:pt x="69" y="145"/>
                  </a:lnTo>
                  <a:lnTo>
                    <a:pt x="69" y="137"/>
                  </a:lnTo>
                  <a:lnTo>
                    <a:pt x="69" y="130"/>
                  </a:lnTo>
                  <a:lnTo>
                    <a:pt x="69" y="122"/>
                  </a:lnTo>
                  <a:lnTo>
                    <a:pt x="76" y="122"/>
                  </a:lnTo>
                  <a:lnTo>
                    <a:pt x="76" y="114"/>
                  </a:lnTo>
                  <a:lnTo>
                    <a:pt x="76" y="107"/>
                  </a:lnTo>
                  <a:lnTo>
                    <a:pt x="76" y="99"/>
                  </a:lnTo>
                  <a:lnTo>
                    <a:pt x="84" y="99"/>
                  </a:lnTo>
                  <a:lnTo>
                    <a:pt x="76" y="99"/>
                  </a:lnTo>
                  <a:lnTo>
                    <a:pt x="76" y="91"/>
                  </a:lnTo>
                  <a:lnTo>
                    <a:pt x="84" y="84"/>
                  </a:lnTo>
                  <a:lnTo>
                    <a:pt x="76" y="84"/>
                  </a:lnTo>
                  <a:lnTo>
                    <a:pt x="84" y="84"/>
                  </a:lnTo>
                  <a:lnTo>
                    <a:pt x="84" y="91"/>
                  </a:lnTo>
                  <a:lnTo>
                    <a:pt x="92" y="91"/>
                  </a:lnTo>
                  <a:lnTo>
                    <a:pt x="99" y="91"/>
                  </a:lnTo>
                  <a:lnTo>
                    <a:pt x="107" y="91"/>
                  </a:lnTo>
                  <a:lnTo>
                    <a:pt x="107" y="99"/>
                  </a:lnTo>
                  <a:lnTo>
                    <a:pt x="107" y="107"/>
                  </a:lnTo>
                  <a:lnTo>
                    <a:pt x="107" y="114"/>
                  </a:lnTo>
                  <a:lnTo>
                    <a:pt x="115" y="114"/>
                  </a:lnTo>
                  <a:lnTo>
                    <a:pt x="115" y="107"/>
                  </a:lnTo>
                  <a:lnTo>
                    <a:pt x="115" y="114"/>
                  </a:lnTo>
                  <a:lnTo>
                    <a:pt x="115" y="107"/>
                  </a:lnTo>
                  <a:lnTo>
                    <a:pt x="122" y="107"/>
                  </a:lnTo>
                  <a:lnTo>
                    <a:pt x="122" y="99"/>
                  </a:lnTo>
                  <a:lnTo>
                    <a:pt x="122" y="91"/>
                  </a:lnTo>
                  <a:lnTo>
                    <a:pt x="115" y="91"/>
                  </a:lnTo>
                  <a:lnTo>
                    <a:pt x="115" y="84"/>
                  </a:lnTo>
                  <a:lnTo>
                    <a:pt x="122" y="84"/>
                  </a:lnTo>
                  <a:lnTo>
                    <a:pt x="122" y="76"/>
                  </a:lnTo>
                  <a:lnTo>
                    <a:pt x="130" y="76"/>
                  </a:lnTo>
                  <a:lnTo>
                    <a:pt x="130" y="68"/>
                  </a:lnTo>
                  <a:lnTo>
                    <a:pt x="130" y="61"/>
                  </a:lnTo>
                  <a:lnTo>
                    <a:pt x="138" y="61"/>
                  </a:lnTo>
                  <a:lnTo>
                    <a:pt x="138" y="53"/>
                  </a:lnTo>
                  <a:lnTo>
                    <a:pt x="145" y="53"/>
                  </a:lnTo>
                  <a:lnTo>
                    <a:pt x="145" y="46"/>
                  </a:lnTo>
                  <a:lnTo>
                    <a:pt x="153" y="46"/>
                  </a:lnTo>
                  <a:lnTo>
                    <a:pt x="153" y="38"/>
                  </a:lnTo>
                  <a:lnTo>
                    <a:pt x="161" y="38"/>
                  </a:lnTo>
                  <a:lnTo>
                    <a:pt x="161" y="30"/>
                  </a:lnTo>
                  <a:lnTo>
                    <a:pt x="153" y="30"/>
                  </a:lnTo>
                  <a:lnTo>
                    <a:pt x="161" y="30"/>
                  </a:lnTo>
                  <a:lnTo>
                    <a:pt x="153" y="30"/>
                  </a:lnTo>
                  <a:lnTo>
                    <a:pt x="161" y="23"/>
                  </a:lnTo>
                  <a:lnTo>
                    <a:pt x="161" y="15"/>
                  </a:lnTo>
                  <a:lnTo>
                    <a:pt x="168" y="15"/>
                  </a:lnTo>
                  <a:lnTo>
                    <a:pt x="168" y="7"/>
                  </a:lnTo>
                  <a:lnTo>
                    <a:pt x="176" y="7"/>
                  </a:lnTo>
                  <a:lnTo>
                    <a:pt x="184" y="7"/>
                  </a:lnTo>
                  <a:lnTo>
                    <a:pt x="184" y="0"/>
                  </a:lnTo>
                  <a:lnTo>
                    <a:pt x="191" y="0"/>
                  </a:lnTo>
                  <a:lnTo>
                    <a:pt x="199" y="0"/>
                  </a:lnTo>
                  <a:lnTo>
                    <a:pt x="199" y="7"/>
                  </a:lnTo>
                  <a:lnTo>
                    <a:pt x="207" y="7"/>
                  </a:lnTo>
                  <a:lnTo>
                    <a:pt x="207" y="15"/>
                  </a:lnTo>
                  <a:lnTo>
                    <a:pt x="207" y="23"/>
                  </a:lnTo>
                  <a:lnTo>
                    <a:pt x="207" y="30"/>
                  </a:lnTo>
                  <a:lnTo>
                    <a:pt x="207" y="38"/>
                  </a:lnTo>
                  <a:lnTo>
                    <a:pt x="207" y="46"/>
                  </a:lnTo>
                  <a:lnTo>
                    <a:pt x="207" y="53"/>
                  </a:lnTo>
                  <a:lnTo>
                    <a:pt x="207" y="61"/>
                  </a:lnTo>
                  <a:lnTo>
                    <a:pt x="207" y="68"/>
                  </a:lnTo>
                  <a:lnTo>
                    <a:pt x="207" y="76"/>
                  </a:lnTo>
                  <a:lnTo>
                    <a:pt x="207" y="84"/>
                  </a:lnTo>
                  <a:lnTo>
                    <a:pt x="207" y="91"/>
                  </a:lnTo>
                  <a:lnTo>
                    <a:pt x="207" y="99"/>
                  </a:lnTo>
                  <a:lnTo>
                    <a:pt x="214" y="99"/>
                  </a:lnTo>
                  <a:lnTo>
                    <a:pt x="214" y="107"/>
                  </a:lnTo>
                  <a:lnTo>
                    <a:pt x="214" y="114"/>
                  </a:lnTo>
                  <a:lnTo>
                    <a:pt x="222" y="114"/>
                  </a:lnTo>
                  <a:lnTo>
                    <a:pt x="222" y="122"/>
                  </a:lnTo>
                  <a:lnTo>
                    <a:pt x="230" y="122"/>
                  </a:lnTo>
                  <a:lnTo>
                    <a:pt x="230" y="130"/>
                  </a:lnTo>
                  <a:lnTo>
                    <a:pt x="237" y="130"/>
                  </a:lnTo>
                  <a:lnTo>
                    <a:pt x="237" y="137"/>
                  </a:lnTo>
                  <a:lnTo>
                    <a:pt x="237" y="145"/>
                  </a:lnTo>
                  <a:lnTo>
                    <a:pt x="245" y="145"/>
                  </a:lnTo>
                  <a:lnTo>
                    <a:pt x="245" y="153"/>
                  </a:lnTo>
                  <a:lnTo>
                    <a:pt x="245" y="160"/>
                  </a:lnTo>
                  <a:lnTo>
                    <a:pt x="237" y="160"/>
                  </a:lnTo>
                  <a:lnTo>
                    <a:pt x="237" y="168"/>
                  </a:lnTo>
                  <a:lnTo>
                    <a:pt x="237" y="176"/>
                  </a:lnTo>
                  <a:lnTo>
                    <a:pt x="237" y="183"/>
                  </a:lnTo>
                  <a:lnTo>
                    <a:pt x="245" y="183"/>
                  </a:lnTo>
                  <a:lnTo>
                    <a:pt x="253" y="191"/>
                  </a:lnTo>
                  <a:lnTo>
                    <a:pt x="253" y="199"/>
                  </a:lnTo>
                  <a:lnTo>
                    <a:pt x="260" y="199"/>
                  </a:lnTo>
                  <a:lnTo>
                    <a:pt x="260" y="206"/>
                  </a:lnTo>
                  <a:lnTo>
                    <a:pt x="260" y="214"/>
                  </a:lnTo>
                  <a:lnTo>
                    <a:pt x="260" y="222"/>
                  </a:lnTo>
                  <a:lnTo>
                    <a:pt x="260" y="229"/>
                  </a:lnTo>
                  <a:lnTo>
                    <a:pt x="260" y="237"/>
                  </a:lnTo>
                  <a:lnTo>
                    <a:pt x="260" y="245"/>
                  </a:lnTo>
                  <a:lnTo>
                    <a:pt x="260" y="252"/>
                  </a:lnTo>
                  <a:lnTo>
                    <a:pt x="253" y="252"/>
                  </a:lnTo>
                  <a:lnTo>
                    <a:pt x="253" y="260"/>
                  </a:lnTo>
                  <a:lnTo>
                    <a:pt x="253" y="268"/>
                  </a:lnTo>
                  <a:lnTo>
                    <a:pt x="253" y="275"/>
                  </a:lnTo>
                  <a:lnTo>
                    <a:pt x="253" y="283"/>
                  </a:lnTo>
                  <a:lnTo>
                    <a:pt x="253" y="291"/>
                  </a:lnTo>
                  <a:lnTo>
                    <a:pt x="253" y="298"/>
                  </a:lnTo>
                  <a:lnTo>
                    <a:pt x="253" y="306"/>
                  </a:lnTo>
                  <a:lnTo>
                    <a:pt x="253" y="314"/>
                  </a:lnTo>
                  <a:lnTo>
                    <a:pt x="253" y="321"/>
                  </a:lnTo>
                  <a:lnTo>
                    <a:pt x="253" y="329"/>
                  </a:lnTo>
                  <a:lnTo>
                    <a:pt x="245" y="329"/>
                  </a:lnTo>
                  <a:lnTo>
                    <a:pt x="237" y="329"/>
                  </a:lnTo>
                  <a:lnTo>
                    <a:pt x="237" y="336"/>
                  </a:lnTo>
                  <a:lnTo>
                    <a:pt x="237" y="344"/>
                  </a:lnTo>
                  <a:lnTo>
                    <a:pt x="237" y="352"/>
                  </a:lnTo>
                  <a:lnTo>
                    <a:pt x="237" y="359"/>
                  </a:lnTo>
                  <a:lnTo>
                    <a:pt x="230" y="359"/>
                  </a:lnTo>
                  <a:lnTo>
                    <a:pt x="230" y="367"/>
                  </a:lnTo>
                  <a:lnTo>
                    <a:pt x="222" y="367"/>
                  </a:lnTo>
                  <a:lnTo>
                    <a:pt x="214" y="375"/>
                  </a:lnTo>
                  <a:lnTo>
                    <a:pt x="207" y="382"/>
                  </a:lnTo>
                  <a:lnTo>
                    <a:pt x="207" y="390"/>
                  </a:lnTo>
                  <a:lnTo>
                    <a:pt x="207" y="398"/>
                  </a:lnTo>
                  <a:lnTo>
                    <a:pt x="199" y="398"/>
                  </a:lnTo>
                  <a:lnTo>
                    <a:pt x="199" y="405"/>
                  </a:lnTo>
                  <a:lnTo>
                    <a:pt x="199" y="413"/>
                  </a:lnTo>
                  <a:lnTo>
                    <a:pt x="207" y="413"/>
                  </a:lnTo>
                  <a:lnTo>
                    <a:pt x="207" y="421"/>
                  </a:lnTo>
                  <a:lnTo>
                    <a:pt x="214" y="428"/>
                  </a:lnTo>
                  <a:lnTo>
                    <a:pt x="214" y="436"/>
                  </a:lnTo>
                  <a:lnTo>
                    <a:pt x="222" y="444"/>
                  </a:lnTo>
                  <a:lnTo>
                    <a:pt x="222" y="451"/>
                  </a:lnTo>
                  <a:lnTo>
                    <a:pt x="222" y="459"/>
                  </a:lnTo>
                  <a:lnTo>
                    <a:pt x="222" y="467"/>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3" name="Google Shape;1123;p63"/>
            <p:cNvSpPr/>
            <p:nvPr/>
          </p:nvSpPr>
          <p:spPr>
            <a:xfrm>
              <a:off x="2719388" y="5172075"/>
              <a:ext cx="668338" cy="960438"/>
            </a:xfrm>
            <a:custGeom>
              <a:avLst/>
              <a:gdLst/>
              <a:ahLst/>
              <a:cxnLst/>
              <a:rect l="l" t="t" r="r" b="b"/>
              <a:pathLst>
                <a:path w="421" h="605" extrusionOk="0">
                  <a:moveTo>
                    <a:pt x="237" y="39"/>
                  </a:moveTo>
                  <a:lnTo>
                    <a:pt x="245" y="39"/>
                  </a:lnTo>
                  <a:lnTo>
                    <a:pt x="245" y="46"/>
                  </a:lnTo>
                  <a:lnTo>
                    <a:pt x="253" y="46"/>
                  </a:lnTo>
                  <a:lnTo>
                    <a:pt x="253" y="54"/>
                  </a:lnTo>
                  <a:lnTo>
                    <a:pt x="253" y="62"/>
                  </a:lnTo>
                  <a:lnTo>
                    <a:pt x="260" y="62"/>
                  </a:lnTo>
                  <a:lnTo>
                    <a:pt x="253" y="62"/>
                  </a:lnTo>
                  <a:lnTo>
                    <a:pt x="260" y="62"/>
                  </a:lnTo>
                  <a:lnTo>
                    <a:pt x="260" y="69"/>
                  </a:lnTo>
                  <a:lnTo>
                    <a:pt x="260" y="77"/>
                  </a:lnTo>
                  <a:lnTo>
                    <a:pt x="268" y="77"/>
                  </a:lnTo>
                  <a:lnTo>
                    <a:pt x="268" y="85"/>
                  </a:lnTo>
                  <a:lnTo>
                    <a:pt x="275" y="85"/>
                  </a:lnTo>
                  <a:lnTo>
                    <a:pt x="275" y="92"/>
                  </a:lnTo>
                  <a:lnTo>
                    <a:pt x="275" y="100"/>
                  </a:lnTo>
                  <a:lnTo>
                    <a:pt x="283" y="100"/>
                  </a:lnTo>
                  <a:lnTo>
                    <a:pt x="283" y="108"/>
                  </a:lnTo>
                  <a:lnTo>
                    <a:pt x="291" y="108"/>
                  </a:lnTo>
                  <a:lnTo>
                    <a:pt x="291" y="115"/>
                  </a:lnTo>
                  <a:lnTo>
                    <a:pt x="298" y="115"/>
                  </a:lnTo>
                  <a:lnTo>
                    <a:pt x="298" y="123"/>
                  </a:lnTo>
                  <a:lnTo>
                    <a:pt x="298" y="131"/>
                  </a:lnTo>
                  <a:lnTo>
                    <a:pt x="306" y="131"/>
                  </a:lnTo>
                  <a:lnTo>
                    <a:pt x="306" y="138"/>
                  </a:lnTo>
                  <a:lnTo>
                    <a:pt x="306" y="146"/>
                  </a:lnTo>
                  <a:lnTo>
                    <a:pt x="306" y="154"/>
                  </a:lnTo>
                  <a:lnTo>
                    <a:pt x="314" y="154"/>
                  </a:lnTo>
                  <a:lnTo>
                    <a:pt x="314" y="161"/>
                  </a:lnTo>
                  <a:lnTo>
                    <a:pt x="314" y="169"/>
                  </a:lnTo>
                  <a:lnTo>
                    <a:pt x="321" y="169"/>
                  </a:lnTo>
                  <a:lnTo>
                    <a:pt x="321" y="177"/>
                  </a:lnTo>
                  <a:lnTo>
                    <a:pt x="321" y="184"/>
                  </a:lnTo>
                  <a:lnTo>
                    <a:pt x="329" y="184"/>
                  </a:lnTo>
                  <a:lnTo>
                    <a:pt x="329" y="192"/>
                  </a:lnTo>
                  <a:lnTo>
                    <a:pt x="337" y="192"/>
                  </a:lnTo>
                  <a:lnTo>
                    <a:pt x="337" y="200"/>
                  </a:lnTo>
                  <a:lnTo>
                    <a:pt x="344" y="200"/>
                  </a:lnTo>
                  <a:lnTo>
                    <a:pt x="344" y="207"/>
                  </a:lnTo>
                  <a:lnTo>
                    <a:pt x="352" y="207"/>
                  </a:lnTo>
                  <a:lnTo>
                    <a:pt x="352" y="215"/>
                  </a:lnTo>
                  <a:lnTo>
                    <a:pt x="360" y="215"/>
                  </a:lnTo>
                  <a:lnTo>
                    <a:pt x="360" y="223"/>
                  </a:lnTo>
                  <a:lnTo>
                    <a:pt x="367" y="223"/>
                  </a:lnTo>
                  <a:lnTo>
                    <a:pt x="375" y="223"/>
                  </a:lnTo>
                  <a:lnTo>
                    <a:pt x="383" y="223"/>
                  </a:lnTo>
                  <a:lnTo>
                    <a:pt x="383" y="230"/>
                  </a:lnTo>
                  <a:lnTo>
                    <a:pt x="390" y="230"/>
                  </a:lnTo>
                  <a:lnTo>
                    <a:pt x="390" y="238"/>
                  </a:lnTo>
                  <a:lnTo>
                    <a:pt x="390" y="230"/>
                  </a:lnTo>
                  <a:lnTo>
                    <a:pt x="398" y="230"/>
                  </a:lnTo>
                  <a:lnTo>
                    <a:pt x="398" y="238"/>
                  </a:lnTo>
                  <a:lnTo>
                    <a:pt x="406" y="238"/>
                  </a:lnTo>
                  <a:lnTo>
                    <a:pt x="413" y="238"/>
                  </a:lnTo>
                  <a:lnTo>
                    <a:pt x="413" y="246"/>
                  </a:lnTo>
                  <a:lnTo>
                    <a:pt x="413" y="253"/>
                  </a:lnTo>
                  <a:lnTo>
                    <a:pt x="421" y="253"/>
                  </a:lnTo>
                  <a:lnTo>
                    <a:pt x="421" y="261"/>
                  </a:lnTo>
                  <a:lnTo>
                    <a:pt x="421" y="268"/>
                  </a:lnTo>
                  <a:lnTo>
                    <a:pt x="421" y="276"/>
                  </a:lnTo>
                  <a:lnTo>
                    <a:pt x="421" y="284"/>
                  </a:lnTo>
                  <a:lnTo>
                    <a:pt x="413" y="284"/>
                  </a:lnTo>
                  <a:lnTo>
                    <a:pt x="413" y="291"/>
                  </a:lnTo>
                  <a:lnTo>
                    <a:pt x="413" y="284"/>
                  </a:lnTo>
                  <a:lnTo>
                    <a:pt x="406" y="284"/>
                  </a:lnTo>
                  <a:lnTo>
                    <a:pt x="406" y="276"/>
                  </a:lnTo>
                  <a:lnTo>
                    <a:pt x="398" y="276"/>
                  </a:lnTo>
                  <a:lnTo>
                    <a:pt x="398" y="268"/>
                  </a:lnTo>
                  <a:lnTo>
                    <a:pt x="390" y="268"/>
                  </a:lnTo>
                  <a:lnTo>
                    <a:pt x="390" y="276"/>
                  </a:lnTo>
                  <a:lnTo>
                    <a:pt x="390" y="284"/>
                  </a:lnTo>
                  <a:lnTo>
                    <a:pt x="383" y="284"/>
                  </a:lnTo>
                  <a:lnTo>
                    <a:pt x="383" y="291"/>
                  </a:lnTo>
                  <a:lnTo>
                    <a:pt x="375" y="291"/>
                  </a:lnTo>
                  <a:lnTo>
                    <a:pt x="375" y="299"/>
                  </a:lnTo>
                  <a:lnTo>
                    <a:pt x="375" y="307"/>
                  </a:lnTo>
                  <a:lnTo>
                    <a:pt x="375" y="314"/>
                  </a:lnTo>
                  <a:lnTo>
                    <a:pt x="375" y="322"/>
                  </a:lnTo>
                  <a:lnTo>
                    <a:pt x="375" y="330"/>
                  </a:lnTo>
                  <a:lnTo>
                    <a:pt x="367" y="330"/>
                  </a:lnTo>
                  <a:lnTo>
                    <a:pt x="367" y="337"/>
                  </a:lnTo>
                  <a:lnTo>
                    <a:pt x="360" y="345"/>
                  </a:lnTo>
                  <a:lnTo>
                    <a:pt x="352" y="345"/>
                  </a:lnTo>
                  <a:lnTo>
                    <a:pt x="352" y="353"/>
                  </a:lnTo>
                  <a:lnTo>
                    <a:pt x="352" y="360"/>
                  </a:lnTo>
                  <a:lnTo>
                    <a:pt x="360" y="360"/>
                  </a:lnTo>
                  <a:lnTo>
                    <a:pt x="360" y="368"/>
                  </a:lnTo>
                  <a:lnTo>
                    <a:pt x="367" y="368"/>
                  </a:lnTo>
                  <a:lnTo>
                    <a:pt x="367" y="376"/>
                  </a:lnTo>
                  <a:lnTo>
                    <a:pt x="367" y="368"/>
                  </a:lnTo>
                  <a:lnTo>
                    <a:pt x="375" y="368"/>
                  </a:lnTo>
                  <a:lnTo>
                    <a:pt x="375" y="360"/>
                  </a:lnTo>
                  <a:lnTo>
                    <a:pt x="375" y="368"/>
                  </a:lnTo>
                  <a:lnTo>
                    <a:pt x="383" y="376"/>
                  </a:lnTo>
                  <a:lnTo>
                    <a:pt x="383" y="383"/>
                  </a:lnTo>
                  <a:lnTo>
                    <a:pt x="383" y="391"/>
                  </a:lnTo>
                  <a:lnTo>
                    <a:pt x="390" y="391"/>
                  </a:lnTo>
                  <a:lnTo>
                    <a:pt x="390" y="399"/>
                  </a:lnTo>
                  <a:lnTo>
                    <a:pt x="390" y="406"/>
                  </a:lnTo>
                  <a:lnTo>
                    <a:pt x="398" y="406"/>
                  </a:lnTo>
                  <a:lnTo>
                    <a:pt x="398" y="414"/>
                  </a:lnTo>
                  <a:lnTo>
                    <a:pt x="398" y="422"/>
                  </a:lnTo>
                  <a:lnTo>
                    <a:pt x="406" y="422"/>
                  </a:lnTo>
                  <a:lnTo>
                    <a:pt x="398" y="429"/>
                  </a:lnTo>
                  <a:lnTo>
                    <a:pt x="398" y="437"/>
                  </a:lnTo>
                  <a:lnTo>
                    <a:pt x="390" y="437"/>
                  </a:lnTo>
                  <a:lnTo>
                    <a:pt x="398" y="437"/>
                  </a:lnTo>
                  <a:lnTo>
                    <a:pt x="398" y="445"/>
                  </a:lnTo>
                  <a:lnTo>
                    <a:pt x="390" y="445"/>
                  </a:lnTo>
                  <a:lnTo>
                    <a:pt x="390" y="452"/>
                  </a:lnTo>
                  <a:lnTo>
                    <a:pt x="383" y="452"/>
                  </a:lnTo>
                  <a:lnTo>
                    <a:pt x="383" y="460"/>
                  </a:lnTo>
                  <a:lnTo>
                    <a:pt x="383" y="468"/>
                  </a:lnTo>
                  <a:lnTo>
                    <a:pt x="383" y="475"/>
                  </a:lnTo>
                  <a:lnTo>
                    <a:pt x="383" y="483"/>
                  </a:lnTo>
                  <a:lnTo>
                    <a:pt x="383" y="491"/>
                  </a:lnTo>
                  <a:lnTo>
                    <a:pt x="375" y="491"/>
                  </a:lnTo>
                  <a:lnTo>
                    <a:pt x="375" y="498"/>
                  </a:lnTo>
                  <a:lnTo>
                    <a:pt x="367" y="498"/>
                  </a:lnTo>
                  <a:lnTo>
                    <a:pt x="367" y="491"/>
                  </a:lnTo>
                  <a:lnTo>
                    <a:pt x="360" y="491"/>
                  </a:lnTo>
                  <a:lnTo>
                    <a:pt x="360" y="498"/>
                  </a:lnTo>
                  <a:lnTo>
                    <a:pt x="360" y="506"/>
                  </a:lnTo>
                  <a:lnTo>
                    <a:pt x="352" y="506"/>
                  </a:lnTo>
                  <a:lnTo>
                    <a:pt x="344" y="506"/>
                  </a:lnTo>
                  <a:lnTo>
                    <a:pt x="344" y="514"/>
                  </a:lnTo>
                  <a:lnTo>
                    <a:pt x="337" y="514"/>
                  </a:lnTo>
                  <a:lnTo>
                    <a:pt x="337" y="521"/>
                  </a:lnTo>
                  <a:lnTo>
                    <a:pt x="329" y="521"/>
                  </a:lnTo>
                  <a:lnTo>
                    <a:pt x="329" y="529"/>
                  </a:lnTo>
                  <a:lnTo>
                    <a:pt x="321" y="536"/>
                  </a:lnTo>
                  <a:lnTo>
                    <a:pt x="329" y="536"/>
                  </a:lnTo>
                  <a:lnTo>
                    <a:pt x="329" y="544"/>
                  </a:lnTo>
                  <a:lnTo>
                    <a:pt x="321" y="544"/>
                  </a:lnTo>
                  <a:lnTo>
                    <a:pt x="321" y="552"/>
                  </a:lnTo>
                  <a:lnTo>
                    <a:pt x="314" y="552"/>
                  </a:lnTo>
                  <a:lnTo>
                    <a:pt x="306" y="552"/>
                  </a:lnTo>
                  <a:lnTo>
                    <a:pt x="298" y="552"/>
                  </a:lnTo>
                  <a:lnTo>
                    <a:pt x="298" y="559"/>
                  </a:lnTo>
                  <a:lnTo>
                    <a:pt x="291" y="559"/>
                  </a:lnTo>
                  <a:lnTo>
                    <a:pt x="291" y="567"/>
                  </a:lnTo>
                  <a:lnTo>
                    <a:pt x="283" y="567"/>
                  </a:lnTo>
                  <a:lnTo>
                    <a:pt x="283" y="575"/>
                  </a:lnTo>
                  <a:lnTo>
                    <a:pt x="275" y="575"/>
                  </a:lnTo>
                  <a:lnTo>
                    <a:pt x="275" y="582"/>
                  </a:lnTo>
                  <a:lnTo>
                    <a:pt x="283" y="582"/>
                  </a:lnTo>
                  <a:lnTo>
                    <a:pt x="283" y="590"/>
                  </a:lnTo>
                  <a:lnTo>
                    <a:pt x="275" y="590"/>
                  </a:lnTo>
                  <a:lnTo>
                    <a:pt x="268" y="590"/>
                  </a:lnTo>
                  <a:lnTo>
                    <a:pt x="260" y="590"/>
                  </a:lnTo>
                  <a:lnTo>
                    <a:pt x="260" y="598"/>
                  </a:lnTo>
                  <a:lnTo>
                    <a:pt x="253" y="598"/>
                  </a:lnTo>
                  <a:lnTo>
                    <a:pt x="253" y="590"/>
                  </a:lnTo>
                  <a:lnTo>
                    <a:pt x="245" y="590"/>
                  </a:lnTo>
                  <a:lnTo>
                    <a:pt x="245" y="598"/>
                  </a:lnTo>
                  <a:lnTo>
                    <a:pt x="237" y="598"/>
                  </a:lnTo>
                  <a:lnTo>
                    <a:pt x="237" y="605"/>
                  </a:lnTo>
                  <a:lnTo>
                    <a:pt x="230" y="605"/>
                  </a:lnTo>
                  <a:lnTo>
                    <a:pt x="230" y="598"/>
                  </a:lnTo>
                  <a:lnTo>
                    <a:pt x="237" y="598"/>
                  </a:lnTo>
                  <a:lnTo>
                    <a:pt x="237" y="590"/>
                  </a:lnTo>
                  <a:lnTo>
                    <a:pt x="237" y="582"/>
                  </a:lnTo>
                  <a:lnTo>
                    <a:pt x="237" y="575"/>
                  </a:lnTo>
                  <a:lnTo>
                    <a:pt x="237" y="567"/>
                  </a:lnTo>
                  <a:lnTo>
                    <a:pt x="237" y="559"/>
                  </a:lnTo>
                  <a:lnTo>
                    <a:pt x="230" y="559"/>
                  </a:lnTo>
                  <a:lnTo>
                    <a:pt x="230" y="567"/>
                  </a:lnTo>
                  <a:lnTo>
                    <a:pt x="222" y="567"/>
                  </a:lnTo>
                  <a:lnTo>
                    <a:pt x="222" y="559"/>
                  </a:lnTo>
                  <a:lnTo>
                    <a:pt x="222" y="552"/>
                  </a:lnTo>
                  <a:lnTo>
                    <a:pt x="222" y="544"/>
                  </a:lnTo>
                  <a:lnTo>
                    <a:pt x="222" y="552"/>
                  </a:lnTo>
                  <a:lnTo>
                    <a:pt x="214" y="552"/>
                  </a:lnTo>
                  <a:lnTo>
                    <a:pt x="207" y="552"/>
                  </a:lnTo>
                  <a:lnTo>
                    <a:pt x="207" y="559"/>
                  </a:lnTo>
                  <a:lnTo>
                    <a:pt x="199" y="559"/>
                  </a:lnTo>
                  <a:lnTo>
                    <a:pt x="199" y="552"/>
                  </a:lnTo>
                  <a:lnTo>
                    <a:pt x="199" y="544"/>
                  </a:lnTo>
                  <a:lnTo>
                    <a:pt x="207" y="544"/>
                  </a:lnTo>
                  <a:lnTo>
                    <a:pt x="207" y="536"/>
                  </a:lnTo>
                  <a:lnTo>
                    <a:pt x="214" y="536"/>
                  </a:lnTo>
                  <a:lnTo>
                    <a:pt x="214" y="529"/>
                  </a:lnTo>
                  <a:lnTo>
                    <a:pt x="214" y="521"/>
                  </a:lnTo>
                  <a:lnTo>
                    <a:pt x="222" y="521"/>
                  </a:lnTo>
                  <a:lnTo>
                    <a:pt x="230" y="521"/>
                  </a:lnTo>
                  <a:lnTo>
                    <a:pt x="230" y="514"/>
                  </a:lnTo>
                  <a:lnTo>
                    <a:pt x="230" y="506"/>
                  </a:lnTo>
                  <a:lnTo>
                    <a:pt x="222" y="498"/>
                  </a:lnTo>
                  <a:lnTo>
                    <a:pt x="222" y="506"/>
                  </a:lnTo>
                  <a:lnTo>
                    <a:pt x="214" y="506"/>
                  </a:lnTo>
                  <a:lnTo>
                    <a:pt x="214" y="498"/>
                  </a:lnTo>
                  <a:lnTo>
                    <a:pt x="207" y="498"/>
                  </a:lnTo>
                  <a:lnTo>
                    <a:pt x="207" y="506"/>
                  </a:lnTo>
                  <a:lnTo>
                    <a:pt x="199" y="506"/>
                  </a:lnTo>
                  <a:lnTo>
                    <a:pt x="199" y="498"/>
                  </a:lnTo>
                  <a:lnTo>
                    <a:pt x="199" y="506"/>
                  </a:lnTo>
                  <a:lnTo>
                    <a:pt x="199" y="514"/>
                  </a:lnTo>
                  <a:lnTo>
                    <a:pt x="199" y="521"/>
                  </a:lnTo>
                  <a:lnTo>
                    <a:pt x="199" y="529"/>
                  </a:lnTo>
                  <a:lnTo>
                    <a:pt x="191" y="529"/>
                  </a:lnTo>
                  <a:lnTo>
                    <a:pt x="191" y="536"/>
                  </a:lnTo>
                  <a:lnTo>
                    <a:pt x="191" y="544"/>
                  </a:lnTo>
                  <a:lnTo>
                    <a:pt x="191" y="552"/>
                  </a:lnTo>
                  <a:lnTo>
                    <a:pt x="191" y="559"/>
                  </a:lnTo>
                  <a:lnTo>
                    <a:pt x="184" y="559"/>
                  </a:lnTo>
                  <a:lnTo>
                    <a:pt x="176" y="559"/>
                  </a:lnTo>
                  <a:lnTo>
                    <a:pt x="176" y="567"/>
                  </a:lnTo>
                  <a:lnTo>
                    <a:pt x="168" y="567"/>
                  </a:lnTo>
                  <a:lnTo>
                    <a:pt x="168" y="559"/>
                  </a:lnTo>
                  <a:lnTo>
                    <a:pt x="168" y="552"/>
                  </a:lnTo>
                  <a:lnTo>
                    <a:pt x="161" y="552"/>
                  </a:lnTo>
                  <a:lnTo>
                    <a:pt x="161" y="544"/>
                  </a:lnTo>
                  <a:lnTo>
                    <a:pt x="153" y="544"/>
                  </a:lnTo>
                  <a:lnTo>
                    <a:pt x="153" y="536"/>
                  </a:lnTo>
                  <a:lnTo>
                    <a:pt x="153" y="544"/>
                  </a:lnTo>
                  <a:lnTo>
                    <a:pt x="153" y="536"/>
                  </a:lnTo>
                  <a:lnTo>
                    <a:pt x="153" y="529"/>
                  </a:lnTo>
                  <a:lnTo>
                    <a:pt x="145" y="529"/>
                  </a:lnTo>
                  <a:lnTo>
                    <a:pt x="145" y="521"/>
                  </a:lnTo>
                  <a:lnTo>
                    <a:pt x="138" y="521"/>
                  </a:lnTo>
                  <a:lnTo>
                    <a:pt x="145" y="521"/>
                  </a:lnTo>
                  <a:lnTo>
                    <a:pt x="145" y="514"/>
                  </a:lnTo>
                  <a:lnTo>
                    <a:pt x="138" y="514"/>
                  </a:lnTo>
                  <a:lnTo>
                    <a:pt x="138" y="506"/>
                  </a:lnTo>
                  <a:lnTo>
                    <a:pt x="130" y="506"/>
                  </a:lnTo>
                  <a:lnTo>
                    <a:pt x="130" y="498"/>
                  </a:lnTo>
                  <a:lnTo>
                    <a:pt x="130" y="491"/>
                  </a:lnTo>
                  <a:lnTo>
                    <a:pt x="122" y="491"/>
                  </a:lnTo>
                  <a:lnTo>
                    <a:pt x="130" y="491"/>
                  </a:lnTo>
                  <a:lnTo>
                    <a:pt x="130" y="483"/>
                  </a:lnTo>
                  <a:lnTo>
                    <a:pt x="122" y="483"/>
                  </a:lnTo>
                  <a:lnTo>
                    <a:pt x="122" y="475"/>
                  </a:lnTo>
                  <a:lnTo>
                    <a:pt x="115" y="475"/>
                  </a:lnTo>
                  <a:lnTo>
                    <a:pt x="115" y="468"/>
                  </a:lnTo>
                  <a:lnTo>
                    <a:pt x="107" y="468"/>
                  </a:lnTo>
                  <a:lnTo>
                    <a:pt x="107" y="460"/>
                  </a:lnTo>
                  <a:lnTo>
                    <a:pt x="107" y="452"/>
                  </a:lnTo>
                  <a:lnTo>
                    <a:pt x="107" y="445"/>
                  </a:lnTo>
                  <a:lnTo>
                    <a:pt x="107" y="437"/>
                  </a:lnTo>
                  <a:lnTo>
                    <a:pt x="99" y="437"/>
                  </a:lnTo>
                  <a:lnTo>
                    <a:pt x="99" y="429"/>
                  </a:lnTo>
                  <a:lnTo>
                    <a:pt x="99" y="422"/>
                  </a:lnTo>
                  <a:lnTo>
                    <a:pt x="92" y="422"/>
                  </a:lnTo>
                  <a:lnTo>
                    <a:pt x="92" y="414"/>
                  </a:lnTo>
                  <a:lnTo>
                    <a:pt x="92" y="406"/>
                  </a:lnTo>
                  <a:lnTo>
                    <a:pt x="92" y="399"/>
                  </a:lnTo>
                  <a:lnTo>
                    <a:pt x="92" y="391"/>
                  </a:lnTo>
                  <a:lnTo>
                    <a:pt x="92" y="399"/>
                  </a:lnTo>
                  <a:lnTo>
                    <a:pt x="92" y="391"/>
                  </a:lnTo>
                  <a:lnTo>
                    <a:pt x="92" y="383"/>
                  </a:lnTo>
                  <a:lnTo>
                    <a:pt x="84" y="383"/>
                  </a:lnTo>
                  <a:lnTo>
                    <a:pt x="84" y="376"/>
                  </a:lnTo>
                  <a:lnTo>
                    <a:pt x="76" y="376"/>
                  </a:lnTo>
                  <a:lnTo>
                    <a:pt x="76" y="368"/>
                  </a:lnTo>
                  <a:lnTo>
                    <a:pt x="76" y="360"/>
                  </a:lnTo>
                  <a:lnTo>
                    <a:pt x="69" y="360"/>
                  </a:lnTo>
                  <a:lnTo>
                    <a:pt x="76" y="360"/>
                  </a:lnTo>
                  <a:lnTo>
                    <a:pt x="69" y="360"/>
                  </a:lnTo>
                  <a:lnTo>
                    <a:pt x="69" y="353"/>
                  </a:lnTo>
                  <a:lnTo>
                    <a:pt x="61" y="353"/>
                  </a:lnTo>
                  <a:lnTo>
                    <a:pt x="61" y="345"/>
                  </a:lnTo>
                  <a:lnTo>
                    <a:pt x="61" y="353"/>
                  </a:lnTo>
                  <a:lnTo>
                    <a:pt x="61" y="345"/>
                  </a:lnTo>
                  <a:lnTo>
                    <a:pt x="61" y="337"/>
                  </a:lnTo>
                  <a:lnTo>
                    <a:pt x="61" y="330"/>
                  </a:lnTo>
                  <a:lnTo>
                    <a:pt x="53" y="330"/>
                  </a:lnTo>
                  <a:lnTo>
                    <a:pt x="61" y="330"/>
                  </a:lnTo>
                  <a:lnTo>
                    <a:pt x="61" y="322"/>
                  </a:lnTo>
                  <a:lnTo>
                    <a:pt x="53" y="322"/>
                  </a:lnTo>
                  <a:lnTo>
                    <a:pt x="53" y="314"/>
                  </a:lnTo>
                  <a:lnTo>
                    <a:pt x="61" y="314"/>
                  </a:lnTo>
                  <a:lnTo>
                    <a:pt x="61" y="307"/>
                  </a:lnTo>
                  <a:lnTo>
                    <a:pt x="53" y="307"/>
                  </a:lnTo>
                  <a:lnTo>
                    <a:pt x="46" y="307"/>
                  </a:lnTo>
                  <a:lnTo>
                    <a:pt x="46" y="299"/>
                  </a:lnTo>
                  <a:lnTo>
                    <a:pt x="46" y="291"/>
                  </a:lnTo>
                  <a:lnTo>
                    <a:pt x="53" y="291"/>
                  </a:lnTo>
                  <a:lnTo>
                    <a:pt x="46" y="291"/>
                  </a:lnTo>
                  <a:lnTo>
                    <a:pt x="46" y="284"/>
                  </a:lnTo>
                  <a:lnTo>
                    <a:pt x="38" y="284"/>
                  </a:lnTo>
                  <a:lnTo>
                    <a:pt x="30" y="276"/>
                  </a:lnTo>
                  <a:lnTo>
                    <a:pt x="30" y="284"/>
                  </a:lnTo>
                  <a:lnTo>
                    <a:pt x="30" y="276"/>
                  </a:lnTo>
                  <a:lnTo>
                    <a:pt x="30" y="268"/>
                  </a:lnTo>
                  <a:lnTo>
                    <a:pt x="30" y="276"/>
                  </a:lnTo>
                  <a:lnTo>
                    <a:pt x="30" y="268"/>
                  </a:lnTo>
                  <a:lnTo>
                    <a:pt x="38" y="268"/>
                  </a:lnTo>
                  <a:lnTo>
                    <a:pt x="30" y="268"/>
                  </a:lnTo>
                  <a:lnTo>
                    <a:pt x="38" y="268"/>
                  </a:lnTo>
                  <a:lnTo>
                    <a:pt x="38" y="261"/>
                  </a:lnTo>
                  <a:lnTo>
                    <a:pt x="38" y="253"/>
                  </a:lnTo>
                  <a:lnTo>
                    <a:pt x="30" y="253"/>
                  </a:lnTo>
                  <a:lnTo>
                    <a:pt x="23" y="253"/>
                  </a:lnTo>
                  <a:lnTo>
                    <a:pt x="15" y="253"/>
                  </a:lnTo>
                  <a:lnTo>
                    <a:pt x="23" y="253"/>
                  </a:lnTo>
                  <a:lnTo>
                    <a:pt x="15" y="253"/>
                  </a:lnTo>
                  <a:lnTo>
                    <a:pt x="23" y="253"/>
                  </a:lnTo>
                  <a:lnTo>
                    <a:pt x="23" y="261"/>
                  </a:lnTo>
                  <a:lnTo>
                    <a:pt x="15" y="261"/>
                  </a:lnTo>
                  <a:lnTo>
                    <a:pt x="23" y="261"/>
                  </a:lnTo>
                  <a:lnTo>
                    <a:pt x="15" y="261"/>
                  </a:lnTo>
                  <a:lnTo>
                    <a:pt x="15" y="253"/>
                  </a:lnTo>
                  <a:lnTo>
                    <a:pt x="15" y="261"/>
                  </a:lnTo>
                  <a:lnTo>
                    <a:pt x="15" y="253"/>
                  </a:lnTo>
                  <a:lnTo>
                    <a:pt x="8" y="253"/>
                  </a:lnTo>
                  <a:lnTo>
                    <a:pt x="8" y="246"/>
                  </a:lnTo>
                  <a:lnTo>
                    <a:pt x="15" y="246"/>
                  </a:lnTo>
                  <a:lnTo>
                    <a:pt x="23" y="246"/>
                  </a:lnTo>
                  <a:lnTo>
                    <a:pt x="23" y="238"/>
                  </a:lnTo>
                  <a:lnTo>
                    <a:pt x="15" y="238"/>
                  </a:lnTo>
                  <a:lnTo>
                    <a:pt x="15" y="230"/>
                  </a:lnTo>
                  <a:lnTo>
                    <a:pt x="8" y="230"/>
                  </a:lnTo>
                  <a:lnTo>
                    <a:pt x="0" y="230"/>
                  </a:lnTo>
                  <a:lnTo>
                    <a:pt x="0" y="223"/>
                  </a:lnTo>
                  <a:lnTo>
                    <a:pt x="0" y="215"/>
                  </a:lnTo>
                  <a:lnTo>
                    <a:pt x="8" y="215"/>
                  </a:lnTo>
                  <a:lnTo>
                    <a:pt x="0" y="215"/>
                  </a:lnTo>
                  <a:lnTo>
                    <a:pt x="0" y="207"/>
                  </a:lnTo>
                  <a:lnTo>
                    <a:pt x="8" y="207"/>
                  </a:lnTo>
                  <a:lnTo>
                    <a:pt x="8" y="200"/>
                  </a:lnTo>
                  <a:lnTo>
                    <a:pt x="15" y="200"/>
                  </a:lnTo>
                  <a:lnTo>
                    <a:pt x="15" y="192"/>
                  </a:lnTo>
                  <a:lnTo>
                    <a:pt x="15" y="184"/>
                  </a:lnTo>
                  <a:lnTo>
                    <a:pt x="15" y="177"/>
                  </a:lnTo>
                  <a:lnTo>
                    <a:pt x="15" y="169"/>
                  </a:lnTo>
                  <a:lnTo>
                    <a:pt x="15" y="161"/>
                  </a:lnTo>
                  <a:lnTo>
                    <a:pt x="23" y="161"/>
                  </a:lnTo>
                  <a:lnTo>
                    <a:pt x="23" y="154"/>
                  </a:lnTo>
                  <a:lnTo>
                    <a:pt x="30" y="154"/>
                  </a:lnTo>
                  <a:lnTo>
                    <a:pt x="38" y="154"/>
                  </a:lnTo>
                  <a:lnTo>
                    <a:pt x="46" y="154"/>
                  </a:lnTo>
                  <a:lnTo>
                    <a:pt x="46" y="146"/>
                  </a:lnTo>
                  <a:lnTo>
                    <a:pt x="53" y="146"/>
                  </a:lnTo>
                  <a:lnTo>
                    <a:pt x="61" y="146"/>
                  </a:lnTo>
                  <a:lnTo>
                    <a:pt x="61" y="138"/>
                  </a:lnTo>
                  <a:lnTo>
                    <a:pt x="69" y="138"/>
                  </a:lnTo>
                  <a:lnTo>
                    <a:pt x="76" y="138"/>
                  </a:lnTo>
                  <a:lnTo>
                    <a:pt x="84" y="138"/>
                  </a:lnTo>
                  <a:lnTo>
                    <a:pt x="84" y="131"/>
                  </a:lnTo>
                  <a:lnTo>
                    <a:pt x="92" y="131"/>
                  </a:lnTo>
                  <a:lnTo>
                    <a:pt x="99" y="131"/>
                  </a:lnTo>
                  <a:lnTo>
                    <a:pt x="99" y="123"/>
                  </a:lnTo>
                  <a:lnTo>
                    <a:pt x="99" y="115"/>
                  </a:lnTo>
                  <a:lnTo>
                    <a:pt x="92" y="115"/>
                  </a:lnTo>
                  <a:lnTo>
                    <a:pt x="92" y="108"/>
                  </a:lnTo>
                  <a:lnTo>
                    <a:pt x="99" y="108"/>
                  </a:lnTo>
                  <a:lnTo>
                    <a:pt x="99" y="100"/>
                  </a:lnTo>
                  <a:lnTo>
                    <a:pt x="107" y="100"/>
                  </a:lnTo>
                  <a:lnTo>
                    <a:pt x="99" y="100"/>
                  </a:lnTo>
                  <a:lnTo>
                    <a:pt x="107" y="100"/>
                  </a:lnTo>
                  <a:lnTo>
                    <a:pt x="107" y="92"/>
                  </a:lnTo>
                  <a:lnTo>
                    <a:pt x="107" y="85"/>
                  </a:lnTo>
                  <a:lnTo>
                    <a:pt x="107" y="77"/>
                  </a:lnTo>
                  <a:lnTo>
                    <a:pt x="115" y="77"/>
                  </a:lnTo>
                  <a:lnTo>
                    <a:pt x="107" y="77"/>
                  </a:lnTo>
                  <a:lnTo>
                    <a:pt x="107" y="69"/>
                  </a:lnTo>
                  <a:lnTo>
                    <a:pt x="115" y="69"/>
                  </a:lnTo>
                  <a:lnTo>
                    <a:pt x="115" y="62"/>
                  </a:lnTo>
                  <a:lnTo>
                    <a:pt x="115" y="54"/>
                  </a:lnTo>
                  <a:lnTo>
                    <a:pt x="122" y="54"/>
                  </a:lnTo>
                  <a:lnTo>
                    <a:pt x="122" y="46"/>
                  </a:lnTo>
                  <a:lnTo>
                    <a:pt x="130" y="46"/>
                  </a:lnTo>
                  <a:lnTo>
                    <a:pt x="138" y="39"/>
                  </a:lnTo>
                  <a:lnTo>
                    <a:pt x="145" y="39"/>
                  </a:lnTo>
                  <a:lnTo>
                    <a:pt x="145" y="31"/>
                  </a:lnTo>
                  <a:lnTo>
                    <a:pt x="153" y="31"/>
                  </a:lnTo>
                  <a:lnTo>
                    <a:pt x="153" y="23"/>
                  </a:lnTo>
                  <a:lnTo>
                    <a:pt x="161" y="23"/>
                  </a:lnTo>
                  <a:lnTo>
                    <a:pt x="161" y="16"/>
                  </a:lnTo>
                  <a:lnTo>
                    <a:pt x="161" y="8"/>
                  </a:lnTo>
                  <a:lnTo>
                    <a:pt x="161" y="0"/>
                  </a:lnTo>
                  <a:lnTo>
                    <a:pt x="168" y="0"/>
                  </a:lnTo>
                  <a:lnTo>
                    <a:pt x="168" y="8"/>
                  </a:lnTo>
                  <a:lnTo>
                    <a:pt x="176" y="8"/>
                  </a:lnTo>
                  <a:lnTo>
                    <a:pt x="184" y="0"/>
                  </a:lnTo>
                  <a:lnTo>
                    <a:pt x="184" y="8"/>
                  </a:lnTo>
                  <a:lnTo>
                    <a:pt x="191" y="8"/>
                  </a:lnTo>
                  <a:lnTo>
                    <a:pt x="199" y="8"/>
                  </a:lnTo>
                  <a:lnTo>
                    <a:pt x="199" y="0"/>
                  </a:lnTo>
                  <a:lnTo>
                    <a:pt x="199" y="8"/>
                  </a:lnTo>
                  <a:lnTo>
                    <a:pt x="207" y="8"/>
                  </a:lnTo>
                  <a:lnTo>
                    <a:pt x="207" y="0"/>
                  </a:lnTo>
                  <a:lnTo>
                    <a:pt x="214" y="0"/>
                  </a:lnTo>
                  <a:lnTo>
                    <a:pt x="222" y="0"/>
                  </a:lnTo>
                  <a:lnTo>
                    <a:pt x="222" y="8"/>
                  </a:lnTo>
                  <a:lnTo>
                    <a:pt x="222" y="16"/>
                  </a:lnTo>
                  <a:lnTo>
                    <a:pt x="230" y="16"/>
                  </a:lnTo>
                  <a:lnTo>
                    <a:pt x="230" y="23"/>
                  </a:lnTo>
                  <a:lnTo>
                    <a:pt x="237" y="23"/>
                  </a:lnTo>
                  <a:lnTo>
                    <a:pt x="237" y="31"/>
                  </a:lnTo>
                  <a:lnTo>
                    <a:pt x="237" y="39"/>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63"/>
            <p:cNvSpPr/>
            <p:nvPr/>
          </p:nvSpPr>
          <p:spPr>
            <a:xfrm>
              <a:off x="4384675" y="6959600"/>
              <a:ext cx="619125" cy="595313"/>
            </a:xfrm>
            <a:custGeom>
              <a:avLst/>
              <a:gdLst/>
              <a:ahLst/>
              <a:cxnLst/>
              <a:rect l="l" t="t" r="r" b="b"/>
              <a:pathLst>
                <a:path w="390" h="375" extrusionOk="0">
                  <a:moveTo>
                    <a:pt x="314" y="107"/>
                  </a:moveTo>
                  <a:lnTo>
                    <a:pt x="314" y="115"/>
                  </a:lnTo>
                  <a:lnTo>
                    <a:pt x="321" y="115"/>
                  </a:lnTo>
                  <a:lnTo>
                    <a:pt x="321" y="123"/>
                  </a:lnTo>
                  <a:lnTo>
                    <a:pt x="329" y="123"/>
                  </a:lnTo>
                  <a:lnTo>
                    <a:pt x="337" y="123"/>
                  </a:lnTo>
                  <a:lnTo>
                    <a:pt x="344" y="123"/>
                  </a:lnTo>
                  <a:lnTo>
                    <a:pt x="352" y="123"/>
                  </a:lnTo>
                  <a:lnTo>
                    <a:pt x="352" y="130"/>
                  </a:lnTo>
                  <a:lnTo>
                    <a:pt x="360" y="130"/>
                  </a:lnTo>
                  <a:lnTo>
                    <a:pt x="367" y="130"/>
                  </a:lnTo>
                  <a:lnTo>
                    <a:pt x="367" y="138"/>
                  </a:lnTo>
                  <a:lnTo>
                    <a:pt x="367" y="146"/>
                  </a:lnTo>
                  <a:lnTo>
                    <a:pt x="375" y="146"/>
                  </a:lnTo>
                  <a:lnTo>
                    <a:pt x="375" y="153"/>
                  </a:lnTo>
                  <a:lnTo>
                    <a:pt x="375" y="161"/>
                  </a:lnTo>
                  <a:lnTo>
                    <a:pt x="383" y="161"/>
                  </a:lnTo>
                  <a:lnTo>
                    <a:pt x="383" y="169"/>
                  </a:lnTo>
                  <a:lnTo>
                    <a:pt x="383" y="176"/>
                  </a:lnTo>
                  <a:lnTo>
                    <a:pt x="390" y="176"/>
                  </a:lnTo>
                  <a:lnTo>
                    <a:pt x="390" y="184"/>
                  </a:lnTo>
                  <a:lnTo>
                    <a:pt x="383" y="184"/>
                  </a:lnTo>
                  <a:lnTo>
                    <a:pt x="390" y="184"/>
                  </a:lnTo>
                  <a:lnTo>
                    <a:pt x="390" y="191"/>
                  </a:lnTo>
                  <a:lnTo>
                    <a:pt x="390" y="199"/>
                  </a:lnTo>
                  <a:lnTo>
                    <a:pt x="383" y="199"/>
                  </a:lnTo>
                  <a:lnTo>
                    <a:pt x="383" y="207"/>
                  </a:lnTo>
                  <a:lnTo>
                    <a:pt x="383" y="214"/>
                  </a:lnTo>
                  <a:lnTo>
                    <a:pt x="390" y="214"/>
                  </a:lnTo>
                  <a:lnTo>
                    <a:pt x="383" y="214"/>
                  </a:lnTo>
                  <a:lnTo>
                    <a:pt x="390" y="214"/>
                  </a:lnTo>
                  <a:lnTo>
                    <a:pt x="390" y="222"/>
                  </a:lnTo>
                  <a:lnTo>
                    <a:pt x="383" y="222"/>
                  </a:lnTo>
                  <a:lnTo>
                    <a:pt x="383" y="230"/>
                  </a:lnTo>
                  <a:lnTo>
                    <a:pt x="375" y="230"/>
                  </a:lnTo>
                  <a:lnTo>
                    <a:pt x="383" y="230"/>
                  </a:lnTo>
                  <a:lnTo>
                    <a:pt x="383" y="237"/>
                  </a:lnTo>
                  <a:lnTo>
                    <a:pt x="375" y="237"/>
                  </a:lnTo>
                  <a:lnTo>
                    <a:pt x="375" y="245"/>
                  </a:lnTo>
                  <a:lnTo>
                    <a:pt x="367" y="245"/>
                  </a:lnTo>
                  <a:lnTo>
                    <a:pt x="360" y="253"/>
                  </a:lnTo>
                  <a:lnTo>
                    <a:pt x="360" y="260"/>
                  </a:lnTo>
                  <a:lnTo>
                    <a:pt x="352" y="260"/>
                  </a:lnTo>
                  <a:lnTo>
                    <a:pt x="352" y="268"/>
                  </a:lnTo>
                  <a:lnTo>
                    <a:pt x="344" y="268"/>
                  </a:lnTo>
                  <a:lnTo>
                    <a:pt x="344" y="276"/>
                  </a:lnTo>
                  <a:lnTo>
                    <a:pt x="337" y="276"/>
                  </a:lnTo>
                  <a:lnTo>
                    <a:pt x="337" y="283"/>
                  </a:lnTo>
                  <a:lnTo>
                    <a:pt x="329" y="283"/>
                  </a:lnTo>
                  <a:lnTo>
                    <a:pt x="321" y="283"/>
                  </a:lnTo>
                  <a:lnTo>
                    <a:pt x="321" y="291"/>
                  </a:lnTo>
                  <a:lnTo>
                    <a:pt x="314" y="291"/>
                  </a:lnTo>
                  <a:lnTo>
                    <a:pt x="314" y="299"/>
                  </a:lnTo>
                  <a:lnTo>
                    <a:pt x="306" y="299"/>
                  </a:lnTo>
                  <a:lnTo>
                    <a:pt x="298" y="299"/>
                  </a:lnTo>
                  <a:lnTo>
                    <a:pt x="298" y="306"/>
                  </a:lnTo>
                  <a:lnTo>
                    <a:pt x="291" y="306"/>
                  </a:lnTo>
                  <a:lnTo>
                    <a:pt x="291" y="314"/>
                  </a:lnTo>
                  <a:lnTo>
                    <a:pt x="291" y="322"/>
                  </a:lnTo>
                  <a:lnTo>
                    <a:pt x="298" y="322"/>
                  </a:lnTo>
                  <a:lnTo>
                    <a:pt x="298" y="329"/>
                  </a:lnTo>
                  <a:lnTo>
                    <a:pt x="298" y="337"/>
                  </a:lnTo>
                  <a:lnTo>
                    <a:pt x="291" y="337"/>
                  </a:lnTo>
                  <a:lnTo>
                    <a:pt x="283" y="337"/>
                  </a:lnTo>
                  <a:lnTo>
                    <a:pt x="275" y="337"/>
                  </a:lnTo>
                  <a:lnTo>
                    <a:pt x="275" y="345"/>
                  </a:lnTo>
                  <a:lnTo>
                    <a:pt x="268" y="345"/>
                  </a:lnTo>
                  <a:lnTo>
                    <a:pt x="268" y="337"/>
                  </a:lnTo>
                  <a:lnTo>
                    <a:pt x="260" y="337"/>
                  </a:lnTo>
                  <a:lnTo>
                    <a:pt x="253" y="337"/>
                  </a:lnTo>
                  <a:lnTo>
                    <a:pt x="245" y="345"/>
                  </a:lnTo>
                  <a:lnTo>
                    <a:pt x="245" y="337"/>
                  </a:lnTo>
                  <a:lnTo>
                    <a:pt x="245" y="329"/>
                  </a:lnTo>
                  <a:lnTo>
                    <a:pt x="237" y="329"/>
                  </a:lnTo>
                  <a:lnTo>
                    <a:pt x="237" y="337"/>
                  </a:lnTo>
                  <a:lnTo>
                    <a:pt x="230" y="337"/>
                  </a:lnTo>
                  <a:lnTo>
                    <a:pt x="230" y="329"/>
                  </a:lnTo>
                  <a:lnTo>
                    <a:pt x="230" y="337"/>
                  </a:lnTo>
                  <a:lnTo>
                    <a:pt x="222" y="337"/>
                  </a:lnTo>
                  <a:lnTo>
                    <a:pt x="222" y="345"/>
                  </a:lnTo>
                  <a:lnTo>
                    <a:pt x="214" y="345"/>
                  </a:lnTo>
                  <a:lnTo>
                    <a:pt x="214" y="352"/>
                  </a:lnTo>
                  <a:lnTo>
                    <a:pt x="214" y="360"/>
                  </a:lnTo>
                  <a:lnTo>
                    <a:pt x="214" y="352"/>
                  </a:lnTo>
                  <a:lnTo>
                    <a:pt x="214" y="345"/>
                  </a:lnTo>
                  <a:lnTo>
                    <a:pt x="207" y="345"/>
                  </a:lnTo>
                  <a:lnTo>
                    <a:pt x="199" y="345"/>
                  </a:lnTo>
                  <a:lnTo>
                    <a:pt x="199" y="337"/>
                  </a:lnTo>
                  <a:lnTo>
                    <a:pt x="199" y="345"/>
                  </a:lnTo>
                  <a:lnTo>
                    <a:pt x="191" y="337"/>
                  </a:lnTo>
                  <a:lnTo>
                    <a:pt x="191" y="329"/>
                  </a:lnTo>
                  <a:lnTo>
                    <a:pt x="184" y="329"/>
                  </a:lnTo>
                  <a:lnTo>
                    <a:pt x="176" y="329"/>
                  </a:lnTo>
                  <a:lnTo>
                    <a:pt x="176" y="322"/>
                  </a:lnTo>
                  <a:lnTo>
                    <a:pt x="176" y="329"/>
                  </a:lnTo>
                  <a:lnTo>
                    <a:pt x="176" y="337"/>
                  </a:lnTo>
                  <a:lnTo>
                    <a:pt x="168" y="337"/>
                  </a:lnTo>
                  <a:lnTo>
                    <a:pt x="168" y="329"/>
                  </a:lnTo>
                  <a:lnTo>
                    <a:pt x="161" y="329"/>
                  </a:lnTo>
                  <a:lnTo>
                    <a:pt x="161" y="337"/>
                  </a:lnTo>
                  <a:lnTo>
                    <a:pt x="161" y="345"/>
                  </a:lnTo>
                  <a:lnTo>
                    <a:pt x="161" y="337"/>
                  </a:lnTo>
                  <a:lnTo>
                    <a:pt x="153" y="337"/>
                  </a:lnTo>
                  <a:lnTo>
                    <a:pt x="145" y="337"/>
                  </a:lnTo>
                  <a:lnTo>
                    <a:pt x="145" y="345"/>
                  </a:lnTo>
                  <a:lnTo>
                    <a:pt x="138" y="345"/>
                  </a:lnTo>
                  <a:lnTo>
                    <a:pt x="130" y="345"/>
                  </a:lnTo>
                  <a:lnTo>
                    <a:pt x="122" y="345"/>
                  </a:lnTo>
                  <a:lnTo>
                    <a:pt x="122" y="352"/>
                  </a:lnTo>
                  <a:lnTo>
                    <a:pt x="122" y="345"/>
                  </a:lnTo>
                  <a:lnTo>
                    <a:pt x="115" y="345"/>
                  </a:lnTo>
                  <a:lnTo>
                    <a:pt x="107" y="345"/>
                  </a:lnTo>
                  <a:lnTo>
                    <a:pt x="107" y="337"/>
                  </a:lnTo>
                  <a:lnTo>
                    <a:pt x="99" y="337"/>
                  </a:lnTo>
                  <a:lnTo>
                    <a:pt x="99" y="345"/>
                  </a:lnTo>
                  <a:lnTo>
                    <a:pt x="99" y="352"/>
                  </a:lnTo>
                  <a:lnTo>
                    <a:pt x="92" y="352"/>
                  </a:lnTo>
                  <a:lnTo>
                    <a:pt x="92" y="360"/>
                  </a:lnTo>
                  <a:lnTo>
                    <a:pt x="84" y="360"/>
                  </a:lnTo>
                  <a:lnTo>
                    <a:pt x="84" y="368"/>
                  </a:lnTo>
                  <a:lnTo>
                    <a:pt x="84" y="375"/>
                  </a:lnTo>
                  <a:lnTo>
                    <a:pt x="76" y="375"/>
                  </a:lnTo>
                  <a:lnTo>
                    <a:pt x="76" y="368"/>
                  </a:lnTo>
                  <a:lnTo>
                    <a:pt x="69" y="368"/>
                  </a:lnTo>
                  <a:lnTo>
                    <a:pt x="61" y="368"/>
                  </a:lnTo>
                  <a:lnTo>
                    <a:pt x="61" y="360"/>
                  </a:lnTo>
                  <a:lnTo>
                    <a:pt x="61" y="352"/>
                  </a:lnTo>
                  <a:lnTo>
                    <a:pt x="61" y="345"/>
                  </a:lnTo>
                  <a:lnTo>
                    <a:pt x="61" y="337"/>
                  </a:lnTo>
                  <a:lnTo>
                    <a:pt x="69" y="337"/>
                  </a:lnTo>
                  <a:lnTo>
                    <a:pt x="69" y="329"/>
                  </a:lnTo>
                  <a:lnTo>
                    <a:pt x="69" y="322"/>
                  </a:lnTo>
                  <a:lnTo>
                    <a:pt x="69" y="314"/>
                  </a:lnTo>
                  <a:lnTo>
                    <a:pt x="69" y="306"/>
                  </a:lnTo>
                  <a:lnTo>
                    <a:pt x="76" y="306"/>
                  </a:lnTo>
                  <a:lnTo>
                    <a:pt x="69" y="306"/>
                  </a:lnTo>
                  <a:lnTo>
                    <a:pt x="69" y="299"/>
                  </a:lnTo>
                  <a:lnTo>
                    <a:pt x="69" y="291"/>
                  </a:lnTo>
                  <a:lnTo>
                    <a:pt x="61" y="291"/>
                  </a:lnTo>
                  <a:lnTo>
                    <a:pt x="61" y="283"/>
                  </a:lnTo>
                  <a:lnTo>
                    <a:pt x="61" y="276"/>
                  </a:lnTo>
                  <a:lnTo>
                    <a:pt x="61" y="268"/>
                  </a:lnTo>
                  <a:lnTo>
                    <a:pt x="69" y="268"/>
                  </a:lnTo>
                  <a:lnTo>
                    <a:pt x="69" y="260"/>
                  </a:lnTo>
                  <a:lnTo>
                    <a:pt x="69" y="253"/>
                  </a:lnTo>
                  <a:lnTo>
                    <a:pt x="69" y="245"/>
                  </a:lnTo>
                  <a:lnTo>
                    <a:pt x="76" y="245"/>
                  </a:lnTo>
                  <a:lnTo>
                    <a:pt x="69" y="245"/>
                  </a:lnTo>
                  <a:lnTo>
                    <a:pt x="69" y="237"/>
                  </a:lnTo>
                  <a:lnTo>
                    <a:pt x="69" y="230"/>
                  </a:lnTo>
                  <a:lnTo>
                    <a:pt x="61" y="230"/>
                  </a:lnTo>
                  <a:lnTo>
                    <a:pt x="61" y="222"/>
                  </a:lnTo>
                  <a:lnTo>
                    <a:pt x="61" y="214"/>
                  </a:lnTo>
                  <a:lnTo>
                    <a:pt x="53" y="214"/>
                  </a:lnTo>
                  <a:lnTo>
                    <a:pt x="53" y="207"/>
                  </a:lnTo>
                  <a:lnTo>
                    <a:pt x="53" y="199"/>
                  </a:lnTo>
                  <a:lnTo>
                    <a:pt x="46" y="199"/>
                  </a:lnTo>
                  <a:lnTo>
                    <a:pt x="46" y="191"/>
                  </a:lnTo>
                  <a:lnTo>
                    <a:pt x="53" y="191"/>
                  </a:lnTo>
                  <a:lnTo>
                    <a:pt x="46" y="191"/>
                  </a:lnTo>
                  <a:lnTo>
                    <a:pt x="53" y="191"/>
                  </a:lnTo>
                  <a:lnTo>
                    <a:pt x="46" y="191"/>
                  </a:lnTo>
                  <a:lnTo>
                    <a:pt x="46" y="184"/>
                  </a:lnTo>
                  <a:lnTo>
                    <a:pt x="46" y="176"/>
                  </a:lnTo>
                  <a:lnTo>
                    <a:pt x="38" y="176"/>
                  </a:lnTo>
                  <a:lnTo>
                    <a:pt x="38" y="169"/>
                  </a:lnTo>
                  <a:lnTo>
                    <a:pt x="38" y="161"/>
                  </a:lnTo>
                  <a:lnTo>
                    <a:pt x="30" y="161"/>
                  </a:lnTo>
                  <a:lnTo>
                    <a:pt x="30" y="153"/>
                  </a:lnTo>
                  <a:lnTo>
                    <a:pt x="30" y="146"/>
                  </a:lnTo>
                  <a:lnTo>
                    <a:pt x="23" y="146"/>
                  </a:lnTo>
                  <a:lnTo>
                    <a:pt x="23" y="138"/>
                  </a:lnTo>
                  <a:lnTo>
                    <a:pt x="23" y="130"/>
                  </a:lnTo>
                  <a:lnTo>
                    <a:pt x="30" y="130"/>
                  </a:lnTo>
                  <a:lnTo>
                    <a:pt x="38" y="130"/>
                  </a:lnTo>
                  <a:lnTo>
                    <a:pt x="38" y="123"/>
                  </a:lnTo>
                  <a:lnTo>
                    <a:pt x="30" y="123"/>
                  </a:lnTo>
                  <a:lnTo>
                    <a:pt x="30" y="115"/>
                  </a:lnTo>
                  <a:lnTo>
                    <a:pt x="23" y="115"/>
                  </a:lnTo>
                  <a:lnTo>
                    <a:pt x="30" y="115"/>
                  </a:lnTo>
                  <a:lnTo>
                    <a:pt x="23" y="115"/>
                  </a:lnTo>
                  <a:lnTo>
                    <a:pt x="23" y="107"/>
                  </a:lnTo>
                  <a:lnTo>
                    <a:pt x="15" y="107"/>
                  </a:lnTo>
                  <a:lnTo>
                    <a:pt x="7" y="100"/>
                  </a:lnTo>
                  <a:lnTo>
                    <a:pt x="15" y="100"/>
                  </a:lnTo>
                  <a:lnTo>
                    <a:pt x="7" y="92"/>
                  </a:lnTo>
                  <a:lnTo>
                    <a:pt x="7" y="84"/>
                  </a:lnTo>
                  <a:lnTo>
                    <a:pt x="7" y="77"/>
                  </a:lnTo>
                  <a:lnTo>
                    <a:pt x="7" y="69"/>
                  </a:lnTo>
                  <a:lnTo>
                    <a:pt x="0" y="69"/>
                  </a:lnTo>
                  <a:lnTo>
                    <a:pt x="7" y="69"/>
                  </a:lnTo>
                  <a:lnTo>
                    <a:pt x="0" y="69"/>
                  </a:lnTo>
                  <a:lnTo>
                    <a:pt x="7" y="61"/>
                  </a:lnTo>
                  <a:lnTo>
                    <a:pt x="0" y="61"/>
                  </a:lnTo>
                  <a:lnTo>
                    <a:pt x="0" y="54"/>
                  </a:lnTo>
                  <a:lnTo>
                    <a:pt x="0" y="46"/>
                  </a:lnTo>
                  <a:lnTo>
                    <a:pt x="7" y="46"/>
                  </a:lnTo>
                  <a:lnTo>
                    <a:pt x="7" y="38"/>
                  </a:lnTo>
                  <a:lnTo>
                    <a:pt x="7" y="31"/>
                  </a:lnTo>
                  <a:lnTo>
                    <a:pt x="7" y="23"/>
                  </a:lnTo>
                  <a:lnTo>
                    <a:pt x="7" y="15"/>
                  </a:lnTo>
                  <a:lnTo>
                    <a:pt x="15" y="15"/>
                  </a:lnTo>
                  <a:lnTo>
                    <a:pt x="15" y="8"/>
                  </a:lnTo>
                  <a:lnTo>
                    <a:pt x="23" y="0"/>
                  </a:lnTo>
                  <a:lnTo>
                    <a:pt x="23" y="8"/>
                  </a:lnTo>
                  <a:lnTo>
                    <a:pt x="30" y="8"/>
                  </a:lnTo>
                  <a:lnTo>
                    <a:pt x="23" y="8"/>
                  </a:lnTo>
                  <a:lnTo>
                    <a:pt x="23" y="15"/>
                  </a:lnTo>
                  <a:lnTo>
                    <a:pt x="23" y="23"/>
                  </a:lnTo>
                  <a:lnTo>
                    <a:pt x="30" y="23"/>
                  </a:lnTo>
                  <a:lnTo>
                    <a:pt x="38" y="23"/>
                  </a:lnTo>
                  <a:lnTo>
                    <a:pt x="38" y="31"/>
                  </a:lnTo>
                  <a:lnTo>
                    <a:pt x="46" y="31"/>
                  </a:lnTo>
                  <a:lnTo>
                    <a:pt x="46" y="38"/>
                  </a:lnTo>
                  <a:lnTo>
                    <a:pt x="53" y="38"/>
                  </a:lnTo>
                  <a:lnTo>
                    <a:pt x="61" y="38"/>
                  </a:lnTo>
                  <a:lnTo>
                    <a:pt x="61" y="46"/>
                  </a:lnTo>
                  <a:lnTo>
                    <a:pt x="69" y="46"/>
                  </a:lnTo>
                  <a:lnTo>
                    <a:pt x="69" y="54"/>
                  </a:lnTo>
                  <a:lnTo>
                    <a:pt x="76" y="54"/>
                  </a:lnTo>
                  <a:lnTo>
                    <a:pt x="76" y="61"/>
                  </a:lnTo>
                  <a:lnTo>
                    <a:pt x="84" y="61"/>
                  </a:lnTo>
                  <a:lnTo>
                    <a:pt x="92" y="61"/>
                  </a:lnTo>
                  <a:lnTo>
                    <a:pt x="99" y="61"/>
                  </a:lnTo>
                  <a:lnTo>
                    <a:pt x="107" y="61"/>
                  </a:lnTo>
                  <a:lnTo>
                    <a:pt x="115" y="61"/>
                  </a:lnTo>
                  <a:lnTo>
                    <a:pt x="115" y="69"/>
                  </a:lnTo>
                  <a:lnTo>
                    <a:pt x="115" y="61"/>
                  </a:lnTo>
                  <a:lnTo>
                    <a:pt x="115" y="69"/>
                  </a:lnTo>
                  <a:lnTo>
                    <a:pt x="122" y="69"/>
                  </a:lnTo>
                  <a:lnTo>
                    <a:pt x="130" y="69"/>
                  </a:lnTo>
                  <a:lnTo>
                    <a:pt x="138" y="69"/>
                  </a:lnTo>
                  <a:lnTo>
                    <a:pt x="138" y="61"/>
                  </a:lnTo>
                  <a:lnTo>
                    <a:pt x="145" y="61"/>
                  </a:lnTo>
                  <a:lnTo>
                    <a:pt x="145" y="69"/>
                  </a:lnTo>
                  <a:lnTo>
                    <a:pt x="145" y="61"/>
                  </a:lnTo>
                  <a:lnTo>
                    <a:pt x="153" y="61"/>
                  </a:lnTo>
                  <a:lnTo>
                    <a:pt x="161" y="61"/>
                  </a:lnTo>
                  <a:lnTo>
                    <a:pt x="161" y="69"/>
                  </a:lnTo>
                  <a:lnTo>
                    <a:pt x="161" y="61"/>
                  </a:lnTo>
                  <a:lnTo>
                    <a:pt x="168" y="61"/>
                  </a:lnTo>
                  <a:lnTo>
                    <a:pt x="176" y="61"/>
                  </a:lnTo>
                  <a:lnTo>
                    <a:pt x="184" y="61"/>
                  </a:lnTo>
                  <a:lnTo>
                    <a:pt x="184" y="54"/>
                  </a:lnTo>
                  <a:lnTo>
                    <a:pt x="191" y="54"/>
                  </a:lnTo>
                  <a:lnTo>
                    <a:pt x="199" y="54"/>
                  </a:lnTo>
                  <a:lnTo>
                    <a:pt x="207" y="54"/>
                  </a:lnTo>
                  <a:lnTo>
                    <a:pt x="207" y="61"/>
                  </a:lnTo>
                  <a:lnTo>
                    <a:pt x="214" y="61"/>
                  </a:lnTo>
                  <a:lnTo>
                    <a:pt x="222" y="61"/>
                  </a:lnTo>
                  <a:lnTo>
                    <a:pt x="230" y="61"/>
                  </a:lnTo>
                  <a:lnTo>
                    <a:pt x="230" y="69"/>
                  </a:lnTo>
                  <a:lnTo>
                    <a:pt x="237" y="69"/>
                  </a:lnTo>
                  <a:lnTo>
                    <a:pt x="245" y="69"/>
                  </a:lnTo>
                  <a:lnTo>
                    <a:pt x="245" y="77"/>
                  </a:lnTo>
                  <a:lnTo>
                    <a:pt x="253" y="77"/>
                  </a:lnTo>
                  <a:lnTo>
                    <a:pt x="253" y="84"/>
                  </a:lnTo>
                  <a:lnTo>
                    <a:pt x="260" y="84"/>
                  </a:lnTo>
                  <a:lnTo>
                    <a:pt x="268" y="84"/>
                  </a:lnTo>
                  <a:lnTo>
                    <a:pt x="268" y="92"/>
                  </a:lnTo>
                  <a:lnTo>
                    <a:pt x="275" y="92"/>
                  </a:lnTo>
                  <a:lnTo>
                    <a:pt x="283" y="92"/>
                  </a:lnTo>
                  <a:lnTo>
                    <a:pt x="291" y="92"/>
                  </a:lnTo>
                  <a:lnTo>
                    <a:pt x="291" y="100"/>
                  </a:lnTo>
                  <a:lnTo>
                    <a:pt x="298" y="100"/>
                  </a:lnTo>
                  <a:lnTo>
                    <a:pt x="306" y="100"/>
                  </a:lnTo>
                  <a:lnTo>
                    <a:pt x="314" y="107"/>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63"/>
            <p:cNvSpPr/>
            <p:nvPr/>
          </p:nvSpPr>
          <p:spPr>
            <a:xfrm>
              <a:off x="3971925" y="7481888"/>
              <a:ext cx="1446213" cy="936625"/>
            </a:xfrm>
            <a:custGeom>
              <a:avLst/>
              <a:gdLst/>
              <a:ahLst/>
              <a:cxnLst/>
              <a:rect l="l" t="t" r="r" b="b"/>
              <a:pathLst>
                <a:path w="911" h="590" extrusionOk="0">
                  <a:moveTo>
                    <a:pt x="903" y="291"/>
                  </a:moveTo>
                  <a:lnTo>
                    <a:pt x="903" y="299"/>
                  </a:lnTo>
                  <a:lnTo>
                    <a:pt x="903" y="307"/>
                  </a:lnTo>
                  <a:lnTo>
                    <a:pt x="911" y="307"/>
                  </a:lnTo>
                  <a:lnTo>
                    <a:pt x="911" y="314"/>
                  </a:lnTo>
                  <a:lnTo>
                    <a:pt x="903" y="314"/>
                  </a:lnTo>
                  <a:lnTo>
                    <a:pt x="911" y="314"/>
                  </a:lnTo>
                  <a:lnTo>
                    <a:pt x="911" y="322"/>
                  </a:lnTo>
                  <a:lnTo>
                    <a:pt x="903" y="322"/>
                  </a:lnTo>
                  <a:lnTo>
                    <a:pt x="895" y="322"/>
                  </a:lnTo>
                  <a:lnTo>
                    <a:pt x="895" y="330"/>
                  </a:lnTo>
                  <a:lnTo>
                    <a:pt x="888" y="330"/>
                  </a:lnTo>
                  <a:lnTo>
                    <a:pt x="888" y="337"/>
                  </a:lnTo>
                  <a:lnTo>
                    <a:pt x="895" y="337"/>
                  </a:lnTo>
                  <a:lnTo>
                    <a:pt x="895" y="345"/>
                  </a:lnTo>
                  <a:lnTo>
                    <a:pt x="895" y="353"/>
                  </a:lnTo>
                  <a:lnTo>
                    <a:pt x="895" y="360"/>
                  </a:lnTo>
                  <a:lnTo>
                    <a:pt x="903" y="360"/>
                  </a:lnTo>
                  <a:lnTo>
                    <a:pt x="895" y="360"/>
                  </a:lnTo>
                  <a:lnTo>
                    <a:pt x="895" y="368"/>
                  </a:lnTo>
                  <a:lnTo>
                    <a:pt x="888" y="368"/>
                  </a:lnTo>
                  <a:lnTo>
                    <a:pt x="880" y="368"/>
                  </a:lnTo>
                  <a:lnTo>
                    <a:pt x="880" y="376"/>
                  </a:lnTo>
                  <a:lnTo>
                    <a:pt x="872" y="376"/>
                  </a:lnTo>
                  <a:lnTo>
                    <a:pt x="872" y="383"/>
                  </a:lnTo>
                  <a:lnTo>
                    <a:pt x="872" y="391"/>
                  </a:lnTo>
                  <a:lnTo>
                    <a:pt x="872" y="398"/>
                  </a:lnTo>
                  <a:lnTo>
                    <a:pt x="872" y="406"/>
                  </a:lnTo>
                  <a:lnTo>
                    <a:pt x="872" y="414"/>
                  </a:lnTo>
                  <a:lnTo>
                    <a:pt x="865" y="414"/>
                  </a:lnTo>
                  <a:lnTo>
                    <a:pt x="865" y="421"/>
                  </a:lnTo>
                  <a:lnTo>
                    <a:pt x="865" y="414"/>
                  </a:lnTo>
                  <a:lnTo>
                    <a:pt x="865" y="421"/>
                  </a:lnTo>
                  <a:lnTo>
                    <a:pt x="865" y="414"/>
                  </a:lnTo>
                  <a:lnTo>
                    <a:pt x="857" y="414"/>
                  </a:lnTo>
                  <a:lnTo>
                    <a:pt x="857" y="406"/>
                  </a:lnTo>
                  <a:lnTo>
                    <a:pt x="849" y="406"/>
                  </a:lnTo>
                  <a:lnTo>
                    <a:pt x="849" y="414"/>
                  </a:lnTo>
                  <a:lnTo>
                    <a:pt x="849" y="406"/>
                  </a:lnTo>
                  <a:lnTo>
                    <a:pt x="842" y="406"/>
                  </a:lnTo>
                  <a:lnTo>
                    <a:pt x="842" y="414"/>
                  </a:lnTo>
                  <a:lnTo>
                    <a:pt x="842" y="406"/>
                  </a:lnTo>
                  <a:lnTo>
                    <a:pt x="834" y="406"/>
                  </a:lnTo>
                  <a:lnTo>
                    <a:pt x="834" y="414"/>
                  </a:lnTo>
                  <a:lnTo>
                    <a:pt x="826" y="414"/>
                  </a:lnTo>
                  <a:lnTo>
                    <a:pt x="819" y="414"/>
                  </a:lnTo>
                  <a:lnTo>
                    <a:pt x="819" y="406"/>
                  </a:lnTo>
                  <a:lnTo>
                    <a:pt x="811" y="406"/>
                  </a:lnTo>
                  <a:lnTo>
                    <a:pt x="811" y="414"/>
                  </a:lnTo>
                  <a:lnTo>
                    <a:pt x="811" y="421"/>
                  </a:lnTo>
                  <a:lnTo>
                    <a:pt x="811" y="429"/>
                  </a:lnTo>
                  <a:lnTo>
                    <a:pt x="811" y="437"/>
                  </a:lnTo>
                  <a:lnTo>
                    <a:pt x="811" y="444"/>
                  </a:lnTo>
                  <a:lnTo>
                    <a:pt x="803" y="437"/>
                  </a:lnTo>
                  <a:lnTo>
                    <a:pt x="803" y="444"/>
                  </a:lnTo>
                  <a:lnTo>
                    <a:pt x="803" y="452"/>
                  </a:lnTo>
                  <a:lnTo>
                    <a:pt x="803" y="460"/>
                  </a:lnTo>
                  <a:lnTo>
                    <a:pt x="803" y="467"/>
                  </a:lnTo>
                  <a:lnTo>
                    <a:pt x="796" y="467"/>
                  </a:lnTo>
                  <a:lnTo>
                    <a:pt x="796" y="475"/>
                  </a:lnTo>
                  <a:lnTo>
                    <a:pt x="796" y="467"/>
                  </a:lnTo>
                  <a:lnTo>
                    <a:pt x="788" y="467"/>
                  </a:lnTo>
                  <a:lnTo>
                    <a:pt x="780" y="467"/>
                  </a:lnTo>
                  <a:lnTo>
                    <a:pt x="773" y="467"/>
                  </a:lnTo>
                  <a:lnTo>
                    <a:pt x="773" y="475"/>
                  </a:lnTo>
                  <a:lnTo>
                    <a:pt x="773" y="483"/>
                  </a:lnTo>
                  <a:lnTo>
                    <a:pt x="773" y="490"/>
                  </a:lnTo>
                  <a:lnTo>
                    <a:pt x="773" y="498"/>
                  </a:lnTo>
                  <a:lnTo>
                    <a:pt x="773" y="506"/>
                  </a:lnTo>
                  <a:lnTo>
                    <a:pt x="773" y="513"/>
                  </a:lnTo>
                  <a:lnTo>
                    <a:pt x="765" y="513"/>
                  </a:lnTo>
                  <a:lnTo>
                    <a:pt x="765" y="521"/>
                  </a:lnTo>
                  <a:lnTo>
                    <a:pt x="773" y="521"/>
                  </a:lnTo>
                  <a:lnTo>
                    <a:pt x="773" y="513"/>
                  </a:lnTo>
                  <a:lnTo>
                    <a:pt x="780" y="521"/>
                  </a:lnTo>
                  <a:lnTo>
                    <a:pt x="780" y="529"/>
                  </a:lnTo>
                  <a:lnTo>
                    <a:pt x="788" y="529"/>
                  </a:lnTo>
                  <a:lnTo>
                    <a:pt x="788" y="536"/>
                  </a:lnTo>
                  <a:lnTo>
                    <a:pt x="788" y="529"/>
                  </a:lnTo>
                  <a:lnTo>
                    <a:pt x="788" y="536"/>
                  </a:lnTo>
                  <a:lnTo>
                    <a:pt x="796" y="536"/>
                  </a:lnTo>
                  <a:lnTo>
                    <a:pt x="796" y="544"/>
                  </a:lnTo>
                  <a:lnTo>
                    <a:pt x="796" y="552"/>
                  </a:lnTo>
                  <a:lnTo>
                    <a:pt x="796" y="559"/>
                  </a:lnTo>
                  <a:lnTo>
                    <a:pt x="788" y="559"/>
                  </a:lnTo>
                  <a:lnTo>
                    <a:pt x="788" y="567"/>
                  </a:lnTo>
                  <a:lnTo>
                    <a:pt x="780" y="567"/>
                  </a:lnTo>
                  <a:lnTo>
                    <a:pt x="780" y="575"/>
                  </a:lnTo>
                  <a:lnTo>
                    <a:pt x="773" y="575"/>
                  </a:lnTo>
                  <a:lnTo>
                    <a:pt x="773" y="582"/>
                  </a:lnTo>
                  <a:lnTo>
                    <a:pt x="765" y="582"/>
                  </a:lnTo>
                  <a:lnTo>
                    <a:pt x="758" y="582"/>
                  </a:lnTo>
                  <a:lnTo>
                    <a:pt x="758" y="590"/>
                  </a:lnTo>
                  <a:lnTo>
                    <a:pt x="750" y="590"/>
                  </a:lnTo>
                  <a:lnTo>
                    <a:pt x="750" y="582"/>
                  </a:lnTo>
                  <a:lnTo>
                    <a:pt x="750" y="590"/>
                  </a:lnTo>
                  <a:lnTo>
                    <a:pt x="750" y="582"/>
                  </a:lnTo>
                  <a:lnTo>
                    <a:pt x="742" y="582"/>
                  </a:lnTo>
                  <a:lnTo>
                    <a:pt x="735" y="582"/>
                  </a:lnTo>
                  <a:lnTo>
                    <a:pt x="727" y="582"/>
                  </a:lnTo>
                  <a:lnTo>
                    <a:pt x="727" y="575"/>
                  </a:lnTo>
                  <a:lnTo>
                    <a:pt x="719" y="575"/>
                  </a:lnTo>
                  <a:lnTo>
                    <a:pt x="712" y="575"/>
                  </a:lnTo>
                  <a:lnTo>
                    <a:pt x="704" y="575"/>
                  </a:lnTo>
                  <a:lnTo>
                    <a:pt x="704" y="567"/>
                  </a:lnTo>
                  <a:lnTo>
                    <a:pt x="696" y="567"/>
                  </a:lnTo>
                  <a:lnTo>
                    <a:pt x="689" y="567"/>
                  </a:lnTo>
                  <a:lnTo>
                    <a:pt x="681" y="567"/>
                  </a:lnTo>
                  <a:lnTo>
                    <a:pt x="681" y="559"/>
                  </a:lnTo>
                  <a:lnTo>
                    <a:pt x="673" y="559"/>
                  </a:lnTo>
                  <a:lnTo>
                    <a:pt x="673" y="552"/>
                  </a:lnTo>
                  <a:lnTo>
                    <a:pt x="666" y="552"/>
                  </a:lnTo>
                  <a:lnTo>
                    <a:pt x="666" y="544"/>
                  </a:lnTo>
                  <a:lnTo>
                    <a:pt x="658" y="544"/>
                  </a:lnTo>
                  <a:lnTo>
                    <a:pt x="658" y="536"/>
                  </a:lnTo>
                  <a:lnTo>
                    <a:pt x="650" y="536"/>
                  </a:lnTo>
                  <a:lnTo>
                    <a:pt x="650" y="529"/>
                  </a:lnTo>
                  <a:lnTo>
                    <a:pt x="643" y="529"/>
                  </a:lnTo>
                  <a:lnTo>
                    <a:pt x="650" y="529"/>
                  </a:lnTo>
                  <a:lnTo>
                    <a:pt x="643" y="529"/>
                  </a:lnTo>
                  <a:lnTo>
                    <a:pt x="635" y="529"/>
                  </a:lnTo>
                  <a:lnTo>
                    <a:pt x="627" y="529"/>
                  </a:lnTo>
                  <a:lnTo>
                    <a:pt x="627" y="521"/>
                  </a:lnTo>
                  <a:lnTo>
                    <a:pt x="627" y="529"/>
                  </a:lnTo>
                  <a:lnTo>
                    <a:pt x="627" y="521"/>
                  </a:lnTo>
                  <a:lnTo>
                    <a:pt x="620" y="521"/>
                  </a:lnTo>
                  <a:lnTo>
                    <a:pt x="620" y="513"/>
                  </a:lnTo>
                  <a:lnTo>
                    <a:pt x="612" y="513"/>
                  </a:lnTo>
                  <a:lnTo>
                    <a:pt x="612" y="506"/>
                  </a:lnTo>
                  <a:lnTo>
                    <a:pt x="612" y="513"/>
                  </a:lnTo>
                  <a:lnTo>
                    <a:pt x="612" y="506"/>
                  </a:lnTo>
                  <a:lnTo>
                    <a:pt x="604" y="506"/>
                  </a:lnTo>
                  <a:lnTo>
                    <a:pt x="604" y="498"/>
                  </a:lnTo>
                  <a:lnTo>
                    <a:pt x="604" y="506"/>
                  </a:lnTo>
                  <a:lnTo>
                    <a:pt x="597" y="506"/>
                  </a:lnTo>
                  <a:lnTo>
                    <a:pt x="597" y="498"/>
                  </a:lnTo>
                  <a:lnTo>
                    <a:pt x="589" y="498"/>
                  </a:lnTo>
                  <a:lnTo>
                    <a:pt x="589" y="490"/>
                  </a:lnTo>
                  <a:lnTo>
                    <a:pt x="589" y="483"/>
                  </a:lnTo>
                  <a:lnTo>
                    <a:pt x="581" y="483"/>
                  </a:lnTo>
                  <a:lnTo>
                    <a:pt x="589" y="483"/>
                  </a:lnTo>
                  <a:lnTo>
                    <a:pt x="581" y="483"/>
                  </a:lnTo>
                  <a:lnTo>
                    <a:pt x="589" y="483"/>
                  </a:lnTo>
                  <a:lnTo>
                    <a:pt x="581" y="483"/>
                  </a:lnTo>
                  <a:lnTo>
                    <a:pt x="581" y="475"/>
                  </a:lnTo>
                  <a:lnTo>
                    <a:pt x="574" y="475"/>
                  </a:lnTo>
                  <a:lnTo>
                    <a:pt x="574" y="467"/>
                  </a:lnTo>
                  <a:lnTo>
                    <a:pt x="574" y="475"/>
                  </a:lnTo>
                  <a:lnTo>
                    <a:pt x="574" y="467"/>
                  </a:lnTo>
                  <a:lnTo>
                    <a:pt x="574" y="475"/>
                  </a:lnTo>
                  <a:lnTo>
                    <a:pt x="574" y="467"/>
                  </a:lnTo>
                  <a:lnTo>
                    <a:pt x="566" y="467"/>
                  </a:lnTo>
                  <a:lnTo>
                    <a:pt x="558" y="467"/>
                  </a:lnTo>
                  <a:lnTo>
                    <a:pt x="566" y="467"/>
                  </a:lnTo>
                  <a:lnTo>
                    <a:pt x="558" y="467"/>
                  </a:lnTo>
                  <a:lnTo>
                    <a:pt x="558" y="460"/>
                  </a:lnTo>
                  <a:lnTo>
                    <a:pt x="551" y="460"/>
                  </a:lnTo>
                  <a:lnTo>
                    <a:pt x="558" y="460"/>
                  </a:lnTo>
                  <a:lnTo>
                    <a:pt x="551" y="460"/>
                  </a:lnTo>
                  <a:lnTo>
                    <a:pt x="551" y="452"/>
                  </a:lnTo>
                  <a:lnTo>
                    <a:pt x="543" y="452"/>
                  </a:lnTo>
                  <a:lnTo>
                    <a:pt x="535" y="452"/>
                  </a:lnTo>
                  <a:lnTo>
                    <a:pt x="528" y="452"/>
                  </a:lnTo>
                  <a:lnTo>
                    <a:pt x="520" y="452"/>
                  </a:lnTo>
                  <a:lnTo>
                    <a:pt x="513" y="444"/>
                  </a:lnTo>
                  <a:lnTo>
                    <a:pt x="505" y="444"/>
                  </a:lnTo>
                  <a:lnTo>
                    <a:pt x="497" y="444"/>
                  </a:lnTo>
                  <a:lnTo>
                    <a:pt x="490" y="444"/>
                  </a:lnTo>
                  <a:lnTo>
                    <a:pt x="490" y="437"/>
                  </a:lnTo>
                  <a:lnTo>
                    <a:pt x="482" y="437"/>
                  </a:lnTo>
                  <a:lnTo>
                    <a:pt x="474" y="437"/>
                  </a:lnTo>
                  <a:lnTo>
                    <a:pt x="474" y="429"/>
                  </a:lnTo>
                  <a:lnTo>
                    <a:pt x="467" y="429"/>
                  </a:lnTo>
                  <a:lnTo>
                    <a:pt x="467" y="421"/>
                  </a:lnTo>
                  <a:lnTo>
                    <a:pt x="459" y="421"/>
                  </a:lnTo>
                  <a:lnTo>
                    <a:pt x="459" y="414"/>
                  </a:lnTo>
                  <a:lnTo>
                    <a:pt x="451" y="414"/>
                  </a:lnTo>
                  <a:lnTo>
                    <a:pt x="444" y="414"/>
                  </a:lnTo>
                  <a:lnTo>
                    <a:pt x="436" y="414"/>
                  </a:lnTo>
                  <a:lnTo>
                    <a:pt x="428" y="414"/>
                  </a:lnTo>
                  <a:lnTo>
                    <a:pt x="428" y="406"/>
                  </a:lnTo>
                  <a:lnTo>
                    <a:pt x="421" y="406"/>
                  </a:lnTo>
                  <a:lnTo>
                    <a:pt x="421" y="398"/>
                  </a:lnTo>
                  <a:lnTo>
                    <a:pt x="413" y="398"/>
                  </a:lnTo>
                  <a:lnTo>
                    <a:pt x="405" y="398"/>
                  </a:lnTo>
                  <a:lnTo>
                    <a:pt x="405" y="391"/>
                  </a:lnTo>
                  <a:lnTo>
                    <a:pt x="398" y="391"/>
                  </a:lnTo>
                  <a:lnTo>
                    <a:pt x="390" y="391"/>
                  </a:lnTo>
                  <a:lnTo>
                    <a:pt x="382" y="391"/>
                  </a:lnTo>
                  <a:lnTo>
                    <a:pt x="375" y="391"/>
                  </a:lnTo>
                  <a:lnTo>
                    <a:pt x="375" y="383"/>
                  </a:lnTo>
                  <a:lnTo>
                    <a:pt x="375" y="376"/>
                  </a:lnTo>
                  <a:lnTo>
                    <a:pt x="367" y="376"/>
                  </a:lnTo>
                  <a:lnTo>
                    <a:pt x="367" y="368"/>
                  </a:lnTo>
                  <a:lnTo>
                    <a:pt x="359" y="368"/>
                  </a:lnTo>
                  <a:lnTo>
                    <a:pt x="352" y="368"/>
                  </a:lnTo>
                  <a:lnTo>
                    <a:pt x="344" y="368"/>
                  </a:lnTo>
                  <a:lnTo>
                    <a:pt x="344" y="360"/>
                  </a:lnTo>
                  <a:lnTo>
                    <a:pt x="336" y="360"/>
                  </a:lnTo>
                  <a:lnTo>
                    <a:pt x="329" y="360"/>
                  </a:lnTo>
                  <a:lnTo>
                    <a:pt x="321" y="360"/>
                  </a:lnTo>
                  <a:lnTo>
                    <a:pt x="321" y="353"/>
                  </a:lnTo>
                  <a:lnTo>
                    <a:pt x="313" y="353"/>
                  </a:lnTo>
                  <a:lnTo>
                    <a:pt x="306" y="353"/>
                  </a:lnTo>
                  <a:lnTo>
                    <a:pt x="298" y="353"/>
                  </a:lnTo>
                  <a:lnTo>
                    <a:pt x="290" y="353"/>
                  </a:lnTo>
                  <a:lnTo>
                    <a:pt x="290" y="345"/>
                  </a:lnTo>
                  <a:lnTo>
                    <a:pt x="283" y="345"/>
                  </a:lnTo>
                  <a:lnTo>
                    <a:pt x="275" y="345"/>
                  </a:lnTo>
                  <a:lnTo>
                    <a:pt x="275" y="337"/>
                  </a:lnTo>
                  <a:lnTo>
                    <a:pt x="267" y="337"/>
                  </a:lnTo>
                  <a:lnTo>
                    <a:pt x="260" y="337"/>
                  </a:lnTo>
                  <a:lnTo>
                    <a:pt x="260" y="330"/>
                  </a:lnTo>
                  <a:lnTo>
                    <a:pt x="252" y="330"/>
                  </a:lnTo>
                  <a:lnTo>
                    <a:pt x="252" y="322"/>
                  </a:lnTo>
                  <a:lnTo>
                    <a:pt x="245" y="322"/>
                  </a:lnTo>
                  <a:lnTo>
                    <a:pt x="237" y="322"/>
                  </a:lnTo>
                  <a:lnTo>
                    <a:pt x="237" y="314"/>
                  </a:lnTo>
                  <a:lnTo>
                    <a:pt x="229" y="314"/>
                  </a:lnTo>
                  <a:lnTo>
                    <a:pt x="229" y="307"/>
                  </a:lnTo>
                  <a:lnTo>
                    <a:pt x="222" y="307"/>
                  </a:lnTo>
                  <a:lnTo>
                    <a:pt x="222" y="299"/>
                  </a:lnTo>
                  <a:lnTo>
                    <a:pt x="222" y="291"/>
                  </a:lnTo>
                  <a:lnTo>
                    <a:pt x="214" y="291"/>
                  </a:lnTo>
                  <a:lnTo>
                    <a:pt x="214" y="284"/>
                  </a:lnTo>
                  <a:lnTo>
                    <a:pt x="206" y="284"/>
                  </a:lnTo>
                  <a:lnTo>
                    <a:pt x="199" y="284"/>
                  </a:lnTo>
                  <a:lnTo>
                    <a:pt x="191" y="276"/>
                  </a:lnTo>
                  <a:lnTo>
                    <a:pt x="183" y="276"/>
                  </a:lnTo>
                  <a:lnTo>
                    <a:pt x="176" y="276"/>
                  </a:lnTo>
                  <a:lnTo>
                    <a:pt x="176" y="268"/>
                  </a:lnTo>
                  <a:lnTo>
                    <a:pt x="176" y="276"/>
                  </a:lnTo>
                  <a:lnTo>
                    <a:pt x="176" y="268"/>
                  </a:lnTo>
                  <a:lnTo>
                    <a:pt x="176" y="276"/>
                  </a:lnTo>
                  <a:lnTo>
                    <a:pt x="176" y="268"/>
                  </a:lnTo>
                  <a:lnTo>
                    <a:pt x="168" y="268"/>
                  </a:lnTo>
                  <a:lnTo>
                    <a:pt x="168" y="261"/>
                  </a:lnTo>
                  <a:lnTo>
                    <a:pt x="160" y="261"/>
                  </a:lnTo>
                  <a:lnTo>
                    <a:pt x="160" y="268"/>
                  </a:lnTo>
                  <a:lnTo>
                    <a:pt x="160" y="261"/>
                  </a:lnTo>
                  <a:lnTo>
                    <a:pt x="160" y="268"/>
                  </a:lnTo>
                  <a:lnTo>
                    <a:pt x="160" y="261"/>
                  </a:lnTo>
                  <a:lnTo>
                    <a:pt x="160" y="268"/>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45" y="261"/>
                  </a:lnTo>
                  <a:lnTo>
                    <a:pt x="137" y="261"/>
                  </a:lnTo>
                  <a:lnTo>
                    <a:pt x="137" y="253"/>
                  </a:lnTo>
                  <a:lnTo>
                    <a:pt x="130" y="253"/>
                  </a:lnTo>
                  <a:lnTo>
                    <a:pt x="130" y="245"/>
                  </a:lnTo>
                  <a:lnTo>
                    <a:pt x="130" y="238"/>
                  </a:lnTo>
                  <a:lnTo>
                    <a:pt x="122" y="238"/>
                  </a:lnTo>
                  <a:lnTo>
                    <a:pt x="114" y="238"/>
                  </a:lnTo>
                  <a:lnTo>
                    <a:pt x="114" y="230"/>
                  </a:lnTo>
                  <a:lnTo>
                    <a:pt x="107" y="230"/>
                  </a:lnTo>
                  <a:lnTo>
                    <a:pt x="99" y="230"/>
                  </a:lnTo>
                  <a:lnTo>
                    <a:pt x="91" y="230"/>
                  </a:lnTo>
                  <a:lnTo>
                    <a:pt x="91" y="222"/>
                  </a:lnTo>
                  <a:lnTo>
                    <a:pt x="84" y="222"/>
                  </a:lnTo>
                  <a:lnTo>
                    <a:pt x="76" y="222"/>
                  </a:lnTo>
                  <a:lnTo>
                    <a:pt x="76" y="215"/>
                  </a:lnTo>
                  <a:lnTo>
                    <a:pt x="68" y="215"/>
                  </a:lnTo>
                  <a:lnTo>
                    <a:pt x="68" y="207"/>
                  </a:lnTo>
                  <a:lnTo>
                    <a:pt x="61" y="207"/>
                  </a:lnTo>
                  <a:lnTo>
                    <a:pt x="53" y="207"/>
                  </a:lnTo>
                  <a:lnTo>
                    <a:pt x="45" y="207"/>
                  </a:lnTo>
                  <a:lnTo>
                    <a:pt x="45" y="199"/>
                  </a:lnTo>
                  <a:lnTo>
                    <a:pt x="45" y="207"/>
                  </a:lnTo>
                  <a:lnTo>
                    <a:pt x="45" y="199"/>
                  </a:lnTo>
                  <a:lnTo>
                    <a:pt x="38" y="199"/>
                  </a:lnTo>
                  <a:lnTo>
                    <a:pt x="38" y="192"/>
                  </a:lnTo>
                  <a:lnTo>
                    <a:pt x="30" y="192"/>
                  </a:lnTo>
                  <a:lnTo>
                    <a:pt x="22" y="192"/>
                  </a:lnTo>
                  <a:lnTo>
                    <a:pt x="22" y="184"/>
                  </a:lnTo>
                  <a:lnTo>
                    <a:pt x="15" y="184"/>
                  </a:lnTo>
                  <a:lnTo>
                    <a:pt x="7" y="176"/>
                  </a:lnTo>
                  <a:lnTo>
                    <a:pt x="0" y="176"/>
                  </a:lnTo>
                  <a:lnTo>
                    <a:pt x="7" y="169"/>
                  </a:lnTo>
                  <a:lnTo>
                    <a:pt x="7" y="161"/>
                  </a:lnTo>
                  <a:lnTo>
                    <a:pt x="7" y="153"/>
                  </a:lnTo>
                  <a:lnTo>
                    <a:pt x="15" y="153"/>
                  </a:lnTo>
                  <a:lnTo>
                    <a:pt x="15" y="146"/>
                  </a:lnTo>
                  <a:lnTo>
                    <a:pt x="22" y="146"/>
                  </a:lnTo>
                  <a:lnTo>
                    <a:pt x="22" y="138"/>
                  </a:lnTo>
                  <a:lnTo>
                    <a:pt x="22" y="130"/>
                  </a:lnTo>
                  <a:lnTo>
                    <a:pt x="22" y="123"/>
                  </a:lnTo>
                  <a:lnTo>
                    <a:pt x="30" y="123"/>
                  </a:lnTo>
                  <a:lnTo>
                    <a:pt x="30" y="115"/>
                  </a:lnTo>
                  <a:lnTo>
                    <a:pt x="38" y="115"/>
                  </a:lnTo>
                  <a:lnTo>
                    <a:pt x="38" y="108"/>
                  </a:lnTo>
                  <a:lnTo>
                    <a:pt x="38" y="115"/>
                  </a:lnTo>
                  <a:lnTo>
                    <a:pt x="45" y="115"/>
                  </a:lnTo>
                  <a:lnTo>
                    <a:pt x="45" y="108"/>
                  </a:lnTo>
                  <a:lnTo>
                    <a:pt x="53" y="108"/>
                  </a:lnTo>
                  <a:lnTo>
                    <a:pt x="61" y="108"/>
                  </a:lnTo>
                  <a:lnTo>
                    <a:pt x="61" y="100"/>
                  </a:lnTo>
                  <a:lnTo>
                    <a:pt x="68" y="100"/>
                  </a:lnTo>
                  <a:lnTo>
                    <a:pt x="68" y="108"/>
                  </a:lnTo>
                  <a:lnTo>
                    <a:pt x="76" y="108"/>
                  </a:lnTo>
                  <a:lnTo>
                    <a:pt x="84" y="108"/>
                  </a:lnTo>
                  <a:lnTo>
                    <a:pt x="91" y="108"/>
                  </a:lnTo>
                  <a:lnTo>
                    <a:pt x="99" y="108"/>
                  </a:lnTo>
                  <a:lnTo>
                    <a:pt x="107" y="108"/>
                  </a:lnTo>
                  <a:lnTo>
                    <a:pt x="114" y="108"/>
                  </a:lnTo>
                  <a:lnTo>
                    <a:pt x="114" y="115"/>
                  </a:lnTo>
                  <a:lnTo>
                    <a:pt x="122" y="115"/>
                  </a:lnTo>
                  <a:lnTo>
                    <a:pt x="130" y="115"/>
                  </a:lnTo>
                  <a:lnTo>
                    <a:pt x="137" y="115"/>
                  </a:lnTo>
                  <a:lnTo>
                    <a:pt x="137" y="123"/>
                  </a:lnTo>
                  <a:lnTo>
                    <a:pt x="145" y="123"/>
                  </a:lnTo>
                  <a:lnTo>
                    <a:pt x="137" y="123"/>
                  </a:lnTo>
                  <a:lnTo>
                    <a:pt x="137" y="130"/>
                  </a:lnTo>
                  <a:lnTo>
                    <a:pt x="145" y="130"/>
                  </a:lnTo>
                  <a:lnTo>
                    <a:pt x="145" y="138"/>
                  </a:lnTo>
                  <a:lnTo>
                    <a:pt x="137" y="138"/>
                  </a:lnTo>
                  <a:lnTo>
                    <a:pt x="137" y="146"/>
                  </a:lnTo>
                  <a:lnTo>
                    <a:pt x="145" y="146"/>
                  </a:lnTo>
                  <a:lnTo>
                    <a:pt x="145" y="153"/>
                  </a:lnTo>
                  <a:lnTo>
                    <a:pt x="153" y="153"/>
                  </a:lnTo>
                  <a:lnTo>
                    <a:pt x="160" y="153"/>
                  </a:lnTo>
                  <a:lnTo>
                    <a:pt x="160" y="161"/>
                  </a:lnTo>
                  <a:lnTo>
                    <a:pt x="153" y="161"/>
                  </a:lnTo>
                  <a:lnTo>
                    <a:pt x="153" y="169"/>
                  </a:lnTo>
                  <a:lnTo>
                    <a:pt x="160" y="169"/>
                  </a:lnTo>
                  <a:lnTo>
                    <a:pt x="153" y="169"/>
                  </a:lnTo>
                  <a:lnTo>
                    <a:pt x="160" y="169"/>
                  </a:lnTo>
                  <a:lnTo>
                    <a:pt x="160" y="176"/>
                  </a:lnTo>
                  <a:lnTo>
                    <a:pt x="160" y="184"/>
                  </a:lnTo>
                  <a:lnTo>
                    <a:pt x="168" y="184"/>
                  </a:lnTo>
                  <a:lnTo>
                    <a:pt x="176" y="184"/>
                  </a:lnTo>
                  <a:lnTo>
                    <a:pt x="183" y="184"/>
                  </a:lnTo>
                  <a:lnTo>
                    <a:pt x="191" y="184"/>
                  </a:lnTo>
                  <a:lnTo>
                    <a:pt x="191" y="176"/>
                  </a:lnTo>
                  <a:lnTo>
                    <a:pt x="199" y="176"/>
                  </a:lnTo>
                  <a:lnTo>
                    <a:pt x="199" y="169"/>
                  </a:lnTo>
                  <a:lnTo>
                    <a:pt x="206" y="169"/>
                  </a:lnTo>
                  <a:lnTo>
                    <a:pt x="206" y="161"/>
                  </a:lnTo>
                  <a:lnTo>
                    <a:pt x="206" y="169"/>
                  </a:lnTo>
                  <a:lnTo>
                    <a:pt x="214" y="169"/>
                  </a:lnTo>
                  <a:lnTo>
                    <a:pt x="214" y="176"/>
                  </a:lnTo>
                  <a:lnTo>
                    <a:pt x="222" y="176"/>
                  </a:lnTo>
                  <a:lnTo>
                    <a:pt x="214" y="184"/>
                  </a:lnTo>
                  <a:lnTo>
                    <a:pt x="222" y="184"/>
                  </a:lnTo>
                  <a:lnTo>
                    <a:pt x="214" y="184"/>
                  </a:lnTo>
                  <a:lnTo>
                    <a:pt x="214" y="192"/>
                  </a:lnTo>
                  <a:lnTo>
                    <a:pt x="206" y="192"/>
                  </a:lnTo>
                  <a:lnTo>
                    <a:pt x="214" y="192"/>
                  </a:lnTo>
                  <a:lnTo>
                    <a:pt x="214" y="199"/>
                  </a:lnTo>
                  <a:lnTo>
                    <a:pt x="206" y="199"/>
                  </a:lnTo>
                  <a:lnTo>
                    <a:pt x="214" y="199"/>
                  </a:lnTo>
                  <a:lnTo>
                    <a:pt x="206" y="207"/>
                  </a:lnTo>
                  <a:lnTo>
                    <a:pt x="206" y="215"/>
                  </a:lnTo>
                  <a:lnTo>
                    <a:pt x="214" y="215"/>
                  </a:lnTo>
                  <a:lnTo>
                    <a:pt x="222" y="215"/>
                  </a:lnTo>
                  <a:lnTo>
                    <a:pt x="222" y="207"/>
                  </a:lnTo>
                  <a:lnTo>
                    <a:pt x="222" y="199"/>
                  </a:lnTo>
                  <a:lnTo>
                    <a:pt x="229" y="199"/>
                  </a:lnTo>
                  <a:lnTo>
                    <a:pt x="229" y="192"/>
                  </a:lnTo>
                  <a:lnTo>
                    <a:pt x="237" y="192"/>
                  </a:lnTo>
                  <a:lnTo>
                    <a:pt x="237" y="184"/>
                  </a:lnTo>
                  <a:lnTo>
                    <a:pt x="245" y="184"/>
                  </a:lnTo>
                  <a:lnTo>
                    <a:pt x="245" y="176"/>
                  </a:lnTo>
                  <a:lnTo>
                    <a:pt x="252" y="176"/>
                  </a:lnTo>
                  <a:lnTo>
                    <a:pt x="252" y="169"/>
                  </a:lnTo>
                  <a:lnTo>
                    <a:pt x="252" y="161"/>
                  </a:lnTo>
                  <a:lnTo>
                    <a:pt x="252" y="153"/>
                  </a:lnTo>
                  <a:lnTo>
                    <a:pt x="260" y="153"/>
                  </a:lnTo>
                  <a:lnTo>
                    <a:pt x="267" y="153"/>
                  </a:lnTo>
                  <a:lnTo>
                    <a:pt x="275" y="153"/>
                  </a:lnTo>
                  <a:lnTo>
                    <a:pt x="275" y="161"/>
                  </a:lnTo>
                  <a:lnTo>
                    <a:pt x="283" y="161"/>
                  </a:lnTo>
                  <a:lnTo>
                    <a:pt x="283" y="169"/>
                  </a:lnTo>
                  <a:lnTo>
                    <a:pt x="290" y="169"/>
                  </a:lnTo>
                  <a:lnTo>
                    <a:pt x="290" y="176"/>
                  </a:lnTo>
                  <a:lnTo>
                    <a:pt x="298" y="176"/>
                  </a:lnTo>
                  <a:lnTo>
                    <a:pt x="298" y="169"/>
                  </a:lnTo>
                  <a:lnTo>
                    <a:pt x="306" y="169"/>
                  </a:lnTo>
                  <a:lnTo>
                    <a:pt x="313" y="169"/>
                  </a:lnTo>
                  <a:lnTo>
                    <a:pt x="321" y="169"/>
                  </a:lnTo>
                  <a:lnTo>
                    <a:pt x="329" y="169"/>
                  </a:lnTo>
                  <a:lnTo>
                    <a:pt x="329" y="161"/>
                  </a:lnTo>
                  <a:lnTo>
                    <a:pt x="336" y="161"/>
                  </a:lnTo>
                  <a:lnTo>
                    <a:pt x="344" y="161"/>
                  </a:lnTo>
                  <a:lnTo>
                    <a:pt x="352" y="161"/>
                  </a:lnTo>
                  <a:lnTo>
                    <a:pt x="352" y="169"/>
                  </a:lnTo>
                  <a:lnTo>
                    <a:pt x="359" y="169"/>
                  </a:lnTo>
                  <a:lnTo>
                    <a:pt x="367" y="169"/>
                  </a:lnTo>
                  <a:lnTo>
                    <a:pt x="375" y="169"/>
                  </a:lnTo>
                  <a:lnTo>
                    <a:pt x="382" y="169"/>
                  </a:lnTo>
                  <a:lnTo>
                    <a:pt x="382" y="161"/>
                  </a:lnTo>
                  <a:lnTo>
                    <a:pt x="375" y="161"/>
                  </a:lnTo>
                  <a:lnTo>
                    <a:pt x="375" y="153"/>
                  </a:lnTo>
                  <a:lnTo>
                    <a:pt x="382" y="153"/>
                  </a:lnTo>
                  <a:lnTo>
                    <a:pt x="375" y="153"/>
                  </a:lnTo>
                  <a:lnTo>
                    <a:pt x="382" y="153"/>
                  </a:lnTo>
                  <a:lnTo>
                    <a:pt x="382" y="146"/>
                  </a:lnTo>
                  <a:lnTo>
                    <a:pt x="390" y="146"/>
                  </a:lnTo>
                  <a:lnTo>
                    <a:pt x="398" y="146"/>
                  </a:lnTo>
                  <a:lnTo>
                    <a:pt x="405" y="146"/>
                  </a:lnTo>
                  <a:lnTo>
                    <a:pt x="405" y="138"/>
                  </a:lnTo>
                  <a:lnTo>
                    <a:pt x="413" y="138"/>
                  </a:lnTo>
                  <a:lnTo>
                    <a:pt x="413" y="130"/>
                  </a:lnTo>
                  <a:lnTo>
                    <a:pt x="413" y="123"/>
                  </a:lnTo>
                  <a:lnTo>
                    <a:pt x="421" y="123"/>
                  </a:lnTo>
                  <a:lnTo>
                    <a:pt x="421" y="115"/>
                  </a:lnTo>
                  <a:lnTo>
                    <a:pt x="428" y="115"/>
                  </a:lnTo>
                  <a:lnTo>
                    <a:pt x="428" y="108"/>
                  </a:lnTo>
                  <a:lnTo>
                    <a:pt x="436" y="108"/>
                  </a:lnTo>
                  <a:lnTo>
                    <a:pt x="436" y="100"/>
                  </a:lnTo>
                  <a:lnTo>
                    <a:pt x="436" y="92"/>
                  </a:lnTo>
                  <a:lnTo>
                    <a:pt x="444" y="92"/>
                  </a:lnTo>
                  <a:lnTo>
                    <a:pt x="436" y="92"/>
                  </a:lnTo>
                  <a:lnTo>
                    <a:pt x="444" y="92"/>
                  </a:lnTo>
                  <a:lnTo>
                    <a:pt x="444" y="85"/>
                  </a:lnTo>
                  <a:lnTo>
                    <a:pt x="444" y="77"/>
                  </a:lnTo>
                  <a:lnTo>
                    <a:pt x="444" y="69"/>
                  </a:lnTo>
                  <a:lnTo>
                    <a:pt x="444" y="62"/>
                  </a:lnTo>
                  <a:lnTo>
                    <a:pt x="436" y="62"/>
                  </a:lnTo>
                  <a:lnTo>
                    <a:pt x="436" y="54"/>
                  </a:lnTo>
                  <a:lnTo>
                    <a:pt x="436" y="46"/>
                  </a:lnTo>
                  <a:lnTo>
                    <a:pt x="444" y="46"/>
                  </a:lnTo>
                  <a:lnTo>
                    <a:pt x="444" y="39"/>
                  </a:lnTo>
                  <a:lnTo>
                    <a:pt x="451" y="39"/>
                  </a:lnTo>
                  <a:lnTo>
                    <a:pt x="451" y="31"/>
                  </a:lnTo>
                  <a:lnTo>
                    <a:pt x="459" y="31"/>
                  </a:lnTo>
                  <a:lnTo>
                    <a:pt x="459" y="23"/>
                  </a:lnTo>
                  <a:lnTo>
                    <a:pt x="459" y="31"/>
                  </a:lnTo>
                  <a:lnTo>
                    <a:pt x="467" y="31"/>
                  </a:lnTo>
                  <a:lnTo>
                    <a:pt x="474" y="31"/>
                  </a:lnTo>
                  <a:lnTo>
                    <a:pt x="474" y="23"/>
                  </a:lnTo>
                  <a:lnTo>
                    <a:pt x="474" y="16"/>
                  </a:lnTo>
                  <a:lnTo>
                    <a:pt x="482" y="16"/>
                  </a:lnTo>
                  <a:lnTo>
                    <a:pt x="482" y="8"/>
                  </a:lnTo>
                  <a:lnTo>
                    <a:pt x="490" y="8"/>
                  </a:lnTo>
                  <a:lnTo>
                    <a:pt x="490" y="0"/>
                  </a:lnTo>
                  <a:lnTo>
                    <a:pt x="490" y="8"/>
                  </a:lnTo>
                  <a:lnTo>
                    <a:pt x="497" y="8"/>
                  </a:lnTo>
                  <a:lnTo>
                    <a:pt x="497" y="0"/>
                  </a:lnTo>
                  <a:lnTo>
                    <a:pt x="505" y="0"/>
                  </a:lnTo>
                  <a:lnTo>
                    <a:pt x="505" y="8"/>
                  </a:lnTo>
                  <a:lnTo>
                    <a:pt x="505" y="16"/>
                  </a:lnTo>
                  <a:lnTo>
                    <a:pt x="513" y="8"/>
                  </a:lnTo>
                  <a:lnTo>
                    <a:pt x="520" y="8"/>
                  </a:lnTo>
                  <a:lnTo>
                    <a:pt x="528" y="8"/>
                  </a:lnTo>
                  <a:lnTo>
                    <a:pt x="528" y="16"/>
                  </a:lnTo>
                  <a:lnTo>
                    <a:pt x="535" y="16"/>
                  </a:lnTo>
                  <a:lnTo>
                    <a:pt x="535" y="8"/>
                  </a:lnTo>
                  <a:lnTo>
                    <a:pt x="543" y="8"/>
                  </a:lnTo>
                  <a:lnTo>
                    <a:pt x="551" y="8"/>
                  </a:lnTo>
                  <a:lnTo>
                    <a:pt x="558" y="8"/>
                  </a:lnTo>
                  <a:lnTo>
                    <a:pt x="558" y="16"/>
                  </a:lnTo>
                  <a:lnTo>
                    <a:pt x="551" y="16"/>
                  </a:lnTo>
                  <a:lnTo>
                    <a:pt x="551" y="23"/>
                  </a:lnTo>
                  <a:lnTo>
                    <a:pt x="551" y="31"/>
                  </a:lnTo>
                  <a:lnTo>
                    <a:pt x="558" y="31"/>
                  </a:lnTo>
                  <a:lnTo>
                    <a:pt x="558" y="39"/>
                  </a:lnTo>
                  <a:lnTo>
                    <a:pt x="566" y="39"/>
                  </a:lnTo>
                  <a:lnTo>
                    <a:pt x="566" y="46"/>
                  </a:lnTo>
                  <a:lnTo>
                    <a:pt x="574" y="46"/>
                  </a:lnTo>
                  <a:lnTo>
                    <a:pt x="581" y="46"/>
                  </a:lnTo>
                  <a:lnTo>
                    <a:pt x="589" y="46"/>
                  </a:lnTo>
                  <a:lnTo>
                    <a:pt x="597" y="39"/>
                  </a:lnTo>
                  <a:lnTo>
                    <a:pt x="604" y="39"/>
                  </a:lnTo>
                  <a:lnTo>
                    <a:pt x="612" y="39"/>
                  </a:lnTo>
                  <a:lnTo>
                    <a:pt x="612" y="31"/>
                  </a:lnTo>
                  <a:lnTo>
                    <a:pt x="620" y="31"/>
                  </a:lnTo>
                  <a:lnTo>
                    <a:pt x="627" y="31"/>
                  </a:lnTo>
                  <a:lnTo>
                    <a:pt x="627" y="39"/>
                  </a:lnTo>
                  <a:lnTo>
                    <a:pt x="635" y="39"/>
                  </a:lnTo>
                  <a:lnTo>
                    <a:pt x="627" y="39"/>
                  </a:lnTo>
                  <a:lnTo>
                    <a:pt x="627" y="46"/>
                  </a:lnTo>
                  <a:lnTo>
                    <a:pt x="635" y="46"/>
                  </a:lnTo>
                  <a:lnTo>
                    <a:pt x="635" y="54"/>
                  </a:lnTo>
                  <a:lnTo>
                    <a:pt x="643" y="54"/>
                  </a:lnTo>
                  <a:lnTo>
                    <a:pt x="650" y="54"/>
                  </a:lnTo>
                  <a:lnTo>
                    <a:pt x="650" y="46"/>
                  </a:lnTo>
                  <a:lnTo>
                    <a:pt x="650" y="39"/>
                  </a:lnTo>
                  <a:lnTo>
                    <a:pt x="650" y="31"/>
                  </a:lnTo>
                  <a:lnTo>
                    <a:pt x="650" y="23"/>
                  </a:lnTo>
                  <a:lnTo>
                    <a:pt x="650" y="16"/>
                  </a:lnTo>
                  <a:lnTo>
                    <a:pt x="650" y="8"/>
                  </a:lnTo>
                  <a:lnTo>
                    <a:pt x="650" y="16"/>
                  </a:lnTo>
                  <a:lnTo>
                    <a:pt x="650" y="8"/>
                  </a:lnTo>
                  <a:lnTo>
                    <a:pt x="658" y="8"/>
                  </a:lnTo>
                  <a:lnTo>
                    <a:pt x="658" y="0"/>
                  </a:lnTo>
                  <a:lnTo>
                    <a:pt x="666" y="0"/>
                  </a:lnTo>
                  <a:lnTo>
                    <a:pt x="666" y="8"/>
                  </a:lnTo>
                  <a:lnTo>
                    <a:pt x="673" y="16"/>
                  </a:lnTo>
                  <a:lnTo>
                    <a:pt x="666" y="16"/>
                  </a:lnTo>
                  <a:lnTo>
                    <a:pt x="666" y="23"/>
                  </a:lnTo>
                  <a:lnTo>
                    <a:pt x="673" y="23"/>
                  </a:lnTo>
                  <a:lnTo>
                    <a:pt x="673" y="31"/>
                  </a:lnTo>
                  <a:lnTo>
                    <a:pt x="673" y="39"/>
                  </a:lnTo>
                  <a:lnTo>
                    <a:pt x="681" y="39"/>
                  </a:lnTo>
                  <a:lnTo>
                    <a:pt x="681" y="46"/>
                  </a:lnTo>
                  <a:lnTo>
                    <a:pt x="689" y="46"/>
                  </a:lnTo>
                  <a:lnTo>
                    <a:pt x="689" y="54"/>
                  </a:lnTo>
                  <a:lnTo>
                    <a:pt x="689" y="62"/>
                  </a:lnTo>
                  <a:lnTo>
                    <a:pt x="696" y="62"/>
                  </a:lnTo>
                  <a:lnTo>
                    <a:pt x="704" y="62"/>
                  </a:lnTo>
                  <a:lnTo>
                    <a:pt x="704" y="69"/>
                  </a:lnTo>
                  <a:lnTo>
                    <a:pt x="712" y="69"/>
                  </a:lnTo>
                  <a:lnTo>
                    <a:pt x="712" y="77"/>
                  </a:lnTo>
                  <a:lnTo>
                    <a:pt x="704" y="77"/>
                  </a:lnTo>
                  <a:lnTo>
                    <a:pt x="704" y="85"/>
                  </a:lnTo>
                  <a:lnTo>
                    <a:pt x="696" y="85"/>
                  </a:lnTo>
                  <a:lnTo>
                    <a:pt x="696" y="92"/>
                  </a:lnTo>
                  <a:lnTo>
                    <a:pt x="689" y="92"/>
                  </a:lnTo>
                  <a:lnTo>
                    <a:pt x="689" y="100"/>
                  </a:lnTo>
                  <a:lnTo>
                    <a:pt x="696" y="100"/>
                  </a:lnTo>
                  <a:lnTo>
                    <a:pt x="704" y="100"/>
                  </a:lnTo>
                  <a:lnTo>
                    <a:pt x="712" y="100"/>
                  </a:lnTo>
                  <a:lnTo>
                    <a:pt x="719" y="100"/>
                  </a:lnTo>
                  <a:lnTo>
                    <a:pt x="727" y="100"/>
                  </a:lnTo>
                  <a:lnTo>
                    <a:pt x="727" y="108"/>
                  </a:lnTo>
                  <a:lnTo>
                    <a:pt x="735" y="108"/>
                  </a:lnTo>
                  <a:lnTo>
                    <a:pt x="735" y="115"/>
                  </a:lnTo>
                  <a:lnTo>
                    <a:pt x="742" y="115"/>
                  </a:lnTo>
                  <a:lnTo>
                    <a:pt x="742" y="108"/>
                  </a:lnTo>
                  <a:lnTo>
                    <a:pt x="750" y="108"/>
                  </a:lnTo>
                  <a:lnTo>
                    <a:pt x="750" y="100"/>
                  </a:lnTo>
                  <a:lnTo>
                    <a:pt x="758" y="100"/>
                  </a:lnTo>
                  <a:lnTo>
                    <a:pt x="765" y="100"/>
                  </a:lnTo>
                  <a:lnTo>
                    <a:pt x="765" y="92"/>
                  </a:lnTo>
                  <a:lnTo>
                    <a:pt x="765" y="85"/>
                  </a:lnTo>
                  <a:lnTo>
                    <a:pt x="765" y="77"/>
                  </a:lnTo>
                  <a:lnTo>
                    <a:pt x="773" y="77"/>
                  </a:lnTo>
                  <a:lnTo>
                    <a:pt x="773" y="85"/>
                  </a:lnTo>
                  <a:lnTo>
                    <a:pt x="780" y="85"/>
                  </a:lnTo>
                  <a:lnTo>
                    <a:pt x="780" y="92"/>
                  </a:lnTo>
                  <a:lnTo>
                    <a:pt x="788" y="92"/>
                  </a:lnTo>
                  <a:lnTo>
                    <a:pt x="788" y="100"/>
                  </a:lnTo>
                  <a:lnTo>
                    <a:pt x="796" y="100"/>
                  </a:lnTo>
                  <a:lnTo>
                    <a:pt x="796" y="108"/>
                  </a:lnTo>
                  <a:lnTo>
                    <a:pt x="803" y="108"/>
                  </a:lnTo>
                  <a:lnTo>
                    <a:pt x="811" y="108"/>
                  </a:lnTo>
                  <a:lnTo>
                    <a:pt x="811" y="100"/>
                  </a:lnTo>
                  <a:lnTo>
                    <a:pt x="819" y="100"/>
                  </a:lnTo>
                  <a:lnTo>
                    <a:pt x="811" y="100"/>
                  </a:lnTo>
                  <a:lnTo>
                    <a:pt x="819" y="100"/>
                  </a:lnTo>
                  <a:lnTo>
                    <a:pt x="826" y="100"/>
                  </a:lnTo>
                  <a:lnTo>
                    <a:pt x="826" y="92"/>
                  </a:lnTo>
                  <a:lnTo>
                    <a:pt x="826" y="100"/>
                  </a:lnTo>
                  <a:lnTo>
                    <a:pt x="826" y="108"/>
                  </a:lnTo>
                  <a:lnTo>
                    <a:pt x="834" y="108"/>
                  </a:lnTo>
                  <a:lnTo>
                    <a:pt x="842" y="108"/>
                  </a:lnTo>
                  <a:lnTo>
                    <a:pt x="842" y="115"/>
                  </a:lnTo>
                  <a:lnTo>
                    <a:pt x="834" y="115"/>
                  </a:lnTo>
                  <a:lnTo>
                    <a:pt x="834" y="123"/>
                  </a:lnTo>
                  <a:lnTo>
                    <a:pt x="834" y="130"/>
                  </a:lnTo>
                  <a:lnTo>
                    <a:pt x="834" y="138"/>
                  </a:lnTo>
                  <a:lnTo>
                    <a:pt x="826" y="138"/>
                  </a:lnTo>
                  <a:lnTo>
                    <a:pt x="826" y="146"/>
                  </a:lnTo>
                  <a:lnTo>
                    <a:pt x="834" y="146"/>
                  </a:lnTo>
                  <a:lnTo>
                    <a:pt x="834" y="153"/>
                  </a:lnTo>
                  <a:lnTo>
                    <a:pt x="834" y="161"/>
                  </a:lnTo>
                  <a:lnTo>
                    <a:pt x="834" y="169"/>
                  </a:lnTo>
                  <a:lnTo>
                    <a:pt x="834" y="176"/>
                  </a:lnTo>
                  <a:lnTo>
                    <a:pt x="834" y="184"/>
                  </a:lnTo>
                  <a:lnTo>
                    <a:pt x="842" y="184"/>
                  </a:lnTo>
                  <a:lnTo>
                    <a:pt x="842" y="176"/>
                  </a:lnTo>
                  <a:lnTo>
                    <a:pt x="842" y="184"/>
                  </a:lnTo>
                  <a:lnTo>
                    <a:pt x="849" y="184"/>
                  </a:lnTo>
                  <a:lnTo>
                    <a:pt x="857" y="184"/>
                  </a:lnTo>
                  <a:lnTo>
                    <a:pt x="857" y="176"/>
                  </a:lnTo>
                  <a:lnTo>
                    <a:pt x="865" y="176"/>
                  </a:lnTo>
                  <a:lnTo>
                    <a:pt x="865" y="184"/>
                  </a:lnTo>
                  <a:lnTo>
                    <a:pt x="872" y="184"/>
                  </a:lnTo>
                  <a:lnTo>
                    <a:pt x="872" y="192"/>
                  </a:lnTo>
                  <a:lnTo>
                    <a:pt x="865" y="192"/>
                  </a:lnTo>
                  <a:lnTo>
                    <a:pt x="865" y="199"/>
                  </a:lnTo>
                  <a:lnTo>
                    <a:pt x="865" y="207"/>
                  </a:lnTo>
                  <a:lnTo>
                    <a:pt x="865" y="215"/>
                  </a:lnTo>
                  <a:lnTo>
                    <a:pt x="872" y="215"/>
                  </a:lnTo>
                  <a:lnTo>
                    <a:pt x="872" y="222"/>
                  </a:lnTo>
                  <a:lnTo>
                    <a:pt x="880" y="222"/>
                  </a:lnTo>
                  <a:lnTo>
                    <a:pt x="888" y="222"/>
                  </a:lnTo>
                  <a:lnTo>
                    <a:pt x="888" y="230"/>
                  </a:lnTo>
                  <a:lnTo>
                    <a:pt x="888" y="238"/>
                  </a:lnTo>
                  <a:lnTo>
                    <a:pt x="888" y="245"/>
                  </a:lnTo>
                  <a:lnTo>
                    <a:pt x="888" y="253"/>
                  </a:lnTo>
                  <a:lnTo>
                    <a:pt x="880" y="253"/>
                  </a:lnTo>
                  <a:lnTo>
                    <a:pt x="880" y="261"/>
                  </a:lnTo>
                  <a:lnTo>
                    <a:pt x="888" y="261"/>
                  </a:lnTo>
                  <a:lnTo>
                    <a:pt x="888" y="268"/>
                  </a:lnTo>
                  <a:lnTo>
                    <a:pt x="888" y="276"/>
                  </a:lnTo>
                  <a:lnTo>
                    <a:pt x="895" y="276"/>
                  </a:lnTo>
                  <a:lnTo>
                    <a:pt x="888" y="276"/>
                  </a:lnTo>
                  <a:lnTo>
                    <a:pt x="888" y="284"/>
                  </a:lnTo>
                  <a:lnTo>
                    <a:pt x="895" y="284"/>
                  </a:lnTo>
                  <a:lnTo>
                    <a:pt x="903" y="291"/>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6" name="Google Shape;1126;p63"/>
            <p:cNvSpPr/>
            <p:nvPr/>
          </p:nvSpPr>
          <p:spPr>
            <a:xfrm>
              <a:off x="3946525" y="6607175"/>
              <a:ext cx="777875" cy="1216025"/>
            </a:xfrm>
            <a:custGeom>
              <a:avLst/>
              <a:gdLst/>
              <a:ahLst/>
              <a:cxnLst/>
              <a:rect l="l" t="t" r="r" b="b"/>
              <a:pathLst>
                <a:path w="490" h="766" extrusionOk="0">
                  <a:moveTo>
                    <a:pt x="283" y="84"/>
                  </a:moveTo>
                  <a:lnTo>
                    <a:pt x="283" y="92"/>
                  </a:lnTo>
                  <a:lnTo>
                    <a:pt x="291" y="92"/>
                  </a:lnTo>
                  <a:lnTo>
                    <a:pt x="283" y="100"/>
                  </a:lnTo>
                  <a:lnTo>
                    <a:pt x="291" y="100"/>
                  </a:lnTo>
                  <a:lnTo>
                    <a:pt x="291" y="107"/>
                  </a:lnTo>
                  <a:lnTo>
                    <a:pt x="299" y="107"/>
                  </a:lnTo>
                  <a:lnTo>
                    <a:pt x="299" y="115"/>
                  </a:lnTo>
                  <a:lnTo>
                    <a:pt x="299" y="107"/>
                  </a:lnTo>
                  <a:lnTo>
                    <a:pt x="306" y="107"/>
                  </a:lnTo>
                  <a:lnTo>
                    <a:pt x="306" y="115"/>
                  </a:lnTo>
                  <a:lnTo>
                    <a:pt x="314" y="123"/>
                  </a:lnTo>
                  <a:lnTo>
                    <a:pt x="314" y="115"/>
                  </a:lnTo>
                  <a:lnTo>
                    <a:pt x="314" y="123"/>
                  </a:lnTo>
                  <a:lnTo>
                    <a:pt x="322" y="130"/>
                  </a:lnTo>
                  <a:lnTo>
                    <a:pt x="322" y="138"/>
                  </a:lnTo>
                  <a:lnTo>
                    <a:pt x="329" y="138"/>
                  </a:lnTo>
                  <a:lnTo>
                    <a:pt x="322" y="138"/>
                  </a:lnTo>
                  <a:lnTo>
                    <a:pt x="329" y="145"/>
                  </a:lnTo>
                  <a:lnTo>
                    <a:pt x="337" y="153"/>
                  </a:lnTo>
                  <a:lnTo>
                    <a:pt x="329" y="153"/>
                  </a:lnTo>
                  <a:lnTo>
                    <a:pt x="337" y="153"/>
                  </a:lnTo>
                  <a:lnTo>
                    <a:pt x="337" y="161"/>
                  </a:lnTo>
                  <a:lnTo>
                    <a:pt x="345" y="161"/>
                  </a:lnTo>
                  <a:lnTo>
                    <a:pt x="345" y="168"/>
                  </a:lnTo>
                  <a:lnTo>
                    <a:pt x="345" y="176"/>
                  </a:lnTo>
                  <a:lnTo>
                    <a:pt x="352" y="176"/>
                  </a:lnTo>
                  <a:lnTo>
                    <a:pt x="352" y="184"/>
                  </a:lnTo>
                  <a:lnTo>
                    <a:pt x="345" y="184"/>
                  </a:lnTo>
                  <a:lnTo>
                    <a:pt x="345" y="191"/>
                  </a:lnTo>
                  <a:lnTo>
                    <a:pt x="352" y="191"/>
                  </a:lnTo>
                  <a:lnTo>
                    <a:pt x="360" y="191"/>
                  </a:lnTo>
                  <a:lnTo>
                    <a:pt x="360" y="199"/>
                  </a:lnTo>
                  <a:lnTo>
                    <a:pt x="352" y="199"/>
                  </a:lnTo>
                  <a:lnTo>
                    <a:pt x="352" y="207"/>
                  </a:lnTo>
                  <a:lnTo>
                    <a:pt x="352" y="199"/>
                  </a:lnTo>
                  <a:lnTo>
                    <a:pt x="360" y="199"/>
                  </a:lnTo>
                  <a:lnTo>
                    <a:pt x="360" y="207"/>
                  </a:lnTo>
                  <a:lnTo>
                    <a:pt x="360" y="214"/>
                  </a:lnTo>
                  <a:lnTo>
                    <a:pt x="368" y="214"/>
                  </a:lnTo>
                  <a:lnTo>
                    <a:pt x="360" y="214"/>
                  </a:lnTo>
                  <a:lnTo>
                    <a:pt x="368" y="214"/>
                  </a:lnTo>
                  <a:lnTo>
                    <a:pt x="368" y="222"/>
                  </a:lnTo>
                  <a:lnTo>
                    <a:pt x="368" y="214"/>
                  </a:lnTo>
                  <a:lnTo>
                    <a:pt x="368" y="222"/>
                  </a:lnTo>
                  <a:lnTo>
                    <a:pt x="375" y="222"/>
                  </a:lnTo>
                  <a:lnTo>
                    <a:pt x="368" y="222"/>
                  </a:lnTo>
                  <a:lnTo>
                    <a:pt x="368" y="230"/>
                  </a:lnTo>
                  <a:lnTo>
                    <a:pt x="375" y="230"/>
                  </a:lnTo>
                  <a:lnTo>
                    <a:pt x="368" y="230"/>
                  </a:lnTo>
                  <a:lnTo>
                    <a:pt x="368" y="237"/>
                  </a:lnTo>
                  <a:lnTo>
                    <a:pt x="375" y="237"/>
                  </a:lnTo>
                  <a:lnTo>
                    <a:pt x="375" y="245"/>
                  </a:lnTo>
                  <a:lnTo>
                    <a:pt x="383" y="245"/>
                  </a:lnTo>
                  <a:lnTo>
                    <a:pt x="383" y="253"/>
                  </a:lnTo>
                  <a:lnTo>
                    <a:pt x="383" y="260"/>
                  </a:lnTo>
                  <a:lnTo>
                    <a:pt x="391" y="260"/>
                  </a:lnTo>
                  <a:lnTo>
                    <a:pt x="391" y="268"/>
                  </a:lnTo>
                  <a:lnTo>
                    <a:pt x="398" y="268"/>
                  </a:lnTo>
                  <a:lnTo>
                    <a:pt x="398" y="276"/>
                  </a:lnTo>
                  <a:lnTo>
                    <a:pt x="406" y="276"/>
                  </a:lnTo>
                  <a:lnTo>
                    <a:pt x="414" y="276"/>
                  </a:lnTo>
                  <a:lnTo>
                    <a:pt x="414" y="283"/>
                  </a:lnTo>
                  <a:lnTo>
                    <a:pt x="414" y="291"/>
                  </a:lnTo>
                  <a:lnTo>
                    <a:pt x="406" y="291"/>
                  </a:lnTo>
                  <a:lnTo>
                    <a:pt x="398" y="291"/>
                  </a:lnTo>
                  <a:lnTo>
                    <a:pt x="391" y="291"/>
                  </a:lnTo>
                  <a:lnTo>
                    <a:pt x="391" y="283"/>
                  </a:lnTo>
                  <a:lnTo>
                    <a:pt x="391" y="291"/>
                  </a:lnTo>
                  <a:lnTo>
                    <a:pt x="391" y="283"/>
                  </a:lnTo>
                  <a:lnTo>
                    <a:pt x="383" y="283"/>
                  </a:lnTo>
                  <a:lnTo>
                    <a:pt x="375" y="283"/>
                  </a:lnTo>
                  <a:lnTo>
                    <a:pt x="368" y="283"/>
                  </a:lnTo>
                  <a:lnTo>
                    <a:pt x="360" y="283"/>
                  </a:lnTo>
                  <a:lnTo>
                    <a:pt x="352" y="283"/>
                  </a:lnTo>
                  <a:lnTo>
                    <a:pt x="352" y="276"/>
                  </a:lnTo>
                  <a:lnTo>
                    <a:pt x="345" y="276"/>
                  </a:lnTo>
                  <a:lnTo>
                    <a:pt x="345" y="268"/>
                  </a:lnTo>
                  <a:lnTo>
                    <a:pt x="337" y="268"/>
                  </a:lnTo>
                  <a:lnTo>
                    <a:pt x="337" y="260"/>
                  </a:lnTo>
                  <a:lnTo>
                    <a:pt x="329" y="260"/>
                  </a:lnTo>
                  <a:lnTo>
                    <a:pt x="322" y="260"/>
                  </a:lnTo>
                  <a:lnTo>
                    <a:pt x="322" y="253"/>
                  </a:lnTo>
                  <a:lnTo>
                    <a:pt x="314" y="253"/>
                  </a:lnTo>
                  <a:lnTo>
                    <a:pt x="314" y="245"/>
                  </a:lnTo>
                  <a:lnTo>
                    <a:pt x="306" y="245"/>
                  </a:lnTo>
                  <a:lnTo>
                    <a:pt x="299" y="245"/>
                  </a:lnTo>
                  <a:lnTo>
                    <a:pt x="299" y="237"/>
                  </a:lnTo>
                  <a:lnTo>
                    <a:pt x="299" y="230"/>
                  </a:lnTo>
                  <a:lnTo>
                    <a:pt x="306" y="230"/>
                  </a:lnTo>
                  <a:lnTo>
                    <a:pt x="299" y="230"/>
                  </a:lnTo>
                  <a:lnTo>
                    <a:pt x="299" y="222"/>
                  </a:lnTo>
                  <a:lnTo>
                    <a:pt x="291" y="230"/>
                  </a:lnTo>
                  <a:lnTo>
                    <a:pt x="291" y="237"/>
                  </a:lnTo>
                  <a:lnTo>
                    <a:pt x="283" y="237"/>
                  </a:lnTo>
                  <a:lnTo>
                    <a:pt x="283" y="245"/>
                  </a:lnTo>
                  <a:lnTo>
                    <a:pt x="283" y="253"/>
                  </a:lnTo>
                  <a:lnTo>
                    <a:pt x="283" y="260"/>
                  </a:lnTo>
                  <a:lnTo>
                    <a:pt x="283" y="268"/>
                  </a:lnTo>
                  <a:lnTo>
                    <a:pt x="276" y="268"/>
                  </a:lnTo>
                  <a:lnTo>
                    <a:pt x="276" y="276"/>
                  </a:lnTo>
                  <a:lnTo>
                    <a:pt x="276" y="283"/>
                  </a:lnTo>
                  <a:lnTo>
                    <a:pt x="283" y="283"/>
                  </a:lnTo>
                  <a:lnTo>
                    <a:pt x="276" y="291"/>
                  </a:lnTo>
                  <a:lnTo>
                    <a:pt x="283" y="291"/>
                  </a:lnTo>
                  <a:lnTo>
                    <a:pt x="276" y="291"/>
                  </a:lnTo>
                  <a:lnTo>
                    <a:pt x="283" y="291"/>
                  </a:lnTo>
                  <a:lnTo>
                    <a:pt x="283" y="299"/>
                  </a:lnTo>
                  <a:lnTo>
                    <a:pt x="283" y="306"/>
                  </a:lnTo>
                  <a:lnTo>
                    <a:pt x="283" y="314"/>
                  </a:lnTo>
                  <a:lnTo>
                    <a:pt x="291" y="322"/>
                  </a:lnTo>
                  <a:lnTo>
                    <a:pt x="283" y="322"/>
                  </a:lnTo>
                  <a:lnTo>
                    <a:pt x="291" y="329"/>
                  </a:lnTo>
                  <a:lnTo>
                    <a:pt x="299" y="329"/>
                  </a:lnTo>
                  <a:lnTo>
                    <a:pt x="299" y="337"/>
                  </a:lnTo>
                  <a:lnTo>
                    <a:pt x="306" y="337"/>
                  </a:lnTo>
                  <a:lnTo>
                    <a:pt x="299" y="337"/>
                  </a:lnTo>
                  <a:lnTo>
                    <a:pt x="306" y="337"/>
                  </a:lnTo>
                  <a:lnTo>
                    <a:pt x="306" y="345"/>
                  </a:lnTo>
                  <a:lnTo>
                    <a:pt x="314" y="345"/>
                  </a:lnTo>
                  <a:lnTo>
                    <a:pt x="314" y="352"/>
                  </a:lnTo>
                  <a:lnTo>
                    <a:pt x="306" y="352"/>
                  </a:lnTo>
                  <a:lnTo>
                    <a:pt x="299" y="352"/>
                  </a:lnTo>
                  <a:lnTo>
                    <a:pt x="299" y="360"/>
                  </a:lnTo>
                  <a:lnTo>
                    <a:pt x="299" y="368"/>
                  </a:lnTo>
                  <a:lnTo>
                    <a:pt x="306" y="368"/>
                  </a:lnTo>
                  <a:lnTo>
                    <a:pt x="306" y="375"/>
                  </a:lnTo>
                  <a:lnTo>
                    <a:pt x="306" y="383"/>
                  </a:lnTo>
                  <a:lnTo>
                    <a:pt x="314" y="383"/>
                  </a:lnTo>
                  <a:lnTo>
                    <a:pt x="314" y="391"/>
                  </a:lnTo>
                  <a:lnTo>
                    <a:pt x="314" y="398"/>
                  </a:lnTo>
                  <a:lnTo>
                    <a:pt x="322" y="398"/>
                  </a:lnTo>
                  <a:lnTo>
                    <a:pt x="322" y="406"/>
                  </a:lnTo>
                  <a:lnTo>
                    <a:pt x="322" y="413"/>
                  </a:lnTo>
                  <a:lnTo>
                    <a:pt x="329" y="413"/>
                  </a:lnTo>
                  <a:lnTo>
                    <a:pt x="322" y="413"/>
                  </a:lnTo>
                  <a:lnTo>
                    <a:pt x="329" y="413"/>
                  </a:lnTo>
                  <a:lnTo>
                    <a:pt x="322" y="413"/>
                  </a:lnTo>
                  <a:lnTo>
                    <a:pt x="322" y="421"/>
                  </a:lnTo>
                  <a:lnTo>
                    <a:pt x="329" y="421"/>
                  </a:lnTo>
                  <a:lnTo>
                    <a:pt x="329" y="429"/>
                  </a:lnTo>
                  <a:lnTo>
                    <a:pt x="329" y="436"/>
                  </a:lnTo>
                  <a:lnTo>
                    <a:pt x="337" y="436"/>
                  </a:lnTo>
                  <a:lnTo>
                    <a:pt x="337" y="444"/>
                  </a:lnTo>
                  <a:lnTo>
                    <a:pt x="337" y="452"/>
                  </a:lnTo>
                  <a:lnTo>
                    <a:pt x="345" y="452"/>
                  </a:lnTo>
                  <a:lnTo>
                    <a:pt x="345" y="459"/>
                  </a:lnTo>
                  <a:lnTo>
                    <a:pt x="345" y="467"/>
                  </a:lnTo>
                  <a:lnTo>
                    <a:pt x="352" y="467"/>
                  </a:lnTo>
                  <a:lnTo>
                    <a:pt x="345" y="467"/>
                  </a:lnTo>
                  <a:lnTo>
                    <a:pt x="345" y="475"/>
                  </a:lnTo>
                  <a:lnTo>
                    <a:pt x="345" y="482"/>
                  </a:lnTo>
                  <a:lnTo>
                    <a:pt x="345" y="490"/>
                  </a:lnTo>
                  <a:lnTo>
                    <a:pt x="337" y="490"/>
                  </a:lnTo>
                  <a:lnTo>
                    <a:pt x="337" y="498"/>
                  </a:lnTo>
                  <a:lnTo>
                    <a:pt x="337" y="505"/>
                  </a:lnTo>
                  <a:lnTo>
                    <a:pt x="337" y="513"/>
                  </a:lnTo>
                  <a:lnTo>
                    <a:pt x="345" y="513"/>
                  </a:lnTo>
                  <a:lnTo>
                    <a:pt x="345" y="521"/>
                  </a:lnTo>
                  <a:lnTo>
                    <a:pt x="345" y="528"/>
                  </a:lnTo>
                  <a:lnTo>
                    <a:pt x="352" y="528"/>
                  </a:lnTo>
                  <a:lnTo>
                    <a:pt x="345" y="528"/>
                  </a:lnTo>
                  <a:lnTo>
                    <a:pt x="345" y="536"/>
                  </a:lnTo>
                  <a:lnTo>
                    <a:pt x="345" y="544"/>
                  </a:lnTo>
                  <a:lnTo>
                    <a:pt x="345" y="551"/>
                  </a:lnTo>
                  <a:lnTo>
                    <a:pt x="345" y="559"/>
                  </a:lnTo>
                  <a:lnTo>
                    <a:pt x="337" y="559"/>
                  </a:lnTo>
                  <a:lnTo>
                    <a:pt x="337" y="567"/>
                  </a:lnTo>
                  <a:lnTo>
                    <a:pt x="337" y="574"/>
                  </a:lnTo>
                  <a:lnTo>
                    <a:pt x="337" y="582"/>
                  </a:lnTo>
                  <a:lnTo>
                    <a:pt x="337" y="590"/>
                  </a:lnTo>
                  <a:lnTo>
                    <a:pt x="345" y="590"/>
                  </a:lnTo>
                  <a:lnTo>
                    <a:pt x="352" y="590"/>
                  </a:lnTo>
                  <a:lnTo>
                    <a:pt x="352" y="597"/>
                  </a:lnTo>
                  <a:lnTo>
                    <a:pt x="360" y="597"/>
                  </a:lnTo>
                  <a:lnTo>
                    <a:pt x="360" y="590"/>
                  </a:lnTo>
                  <a:lnTo>
                    <a:pt x="360" y="582"/>
                  </a:lnTo>
                  <a:lnTo>
                    <a:pt x="368" y="582"/>
                  </a:lnTo>
                  <a:lnTo>
                    <a:pt x="368" y="574"/>
                  </a:lnTo>
                  <a:lnTo>
                    <a:pt x="375" y="574"/>
                  </a:lnTo>
                  <a:lnTo>
                    <a:pt x="375" y="567"/>
                  </a:lnTo>
                  <a:lnTo>
                    <a:pt x="375" y="559"/>
                  </a:lnTo>
                  <a:lnTo>
                    <a:pt x="383" y="559"/>
                  </a:lnTo>
                  <a:lnTo>
                    <a:pt x="383" y="567"/>
                  </a:lnTo>
                  <a:lnTo>
                    <a:pt x="391" y="567"/>
                  </a:lnTo>
                  <a:lnTo>
                    <a:pt x="398" y="567"/>
                  </a:lnTo>
                  <a:lnTo>
                    <a:pt x="398" y="574"/>
                  </a:lnTo>
                  <a:lnTo>
                    <a:pt x="398" y="567"/>
                  </a:lnTo>
                  <a:lnTo>
                    <a:pt x="406" y="567"/>
                  </a:lnTo>
                  <a:lnTo>
                    <a:pt x="414" y="567"/>
                  </a:lnTo>
                  <a:lnTo>
                    <a:pt x="421" y="567"/>
                  </a:lnTo>
                  <a:lnTo>
                    <a:pt x="421" y="559"/>
                  </a:lnTo>
                  <a:lnTo>
                    <a:pt x="429" y="559"/>
                  </a:lnTo>
                  <a:lnTo>
                    <a:pt x="437" y="559"/>
                  </a:lnTo>
                  <a:lnTo>
                    <a:pt x="437" y="567"/>
                  </a:lnTo>
                  <a:lnTo>
                    <a:pt x="437" y="559"/>
                  </a:lnTo>
                  <a:lnTo>
                    <a:pt x="437" y="551"/>
                  </a:lnTo>
                  <a:lnTo>
                    <a:pt x="444" y="551"/>
                  </a:lnTo>
                  <a:lnTo>
                    <a:pt x="444" y="559"/>
                  </a:lnTo>
                  <a:lnTo>
                    <a:pt x="452" y="559"/>
                  </a:lnTo>
                  <a:lnTo>
                    <a:pt x="452" y="551"/>
                  </a:lnTo>
                  <a:lnTo>
                    <a:pt x="452" y="544"/>
                  </a:lnTo>
                  <a:lnTo>
                    <a:pt x="452" y="551"/>
                  </a:lnTo>
                  <a:lnTo>
                    <a:pt x="460" y="551"/>
                  </a:lnTo>
                  <a:lnTo>
                    <a:pt x="467" y="551"/>
                  </a:lnTo>
                  <a:lnTo>
                    <a:pt x="467" y="559"/>
                  </a:lnTo>
                  <a:lnTo>
                    <a:pt x="475" y="567"/>
                  </a:lnTo>
                  <a:lnTo>
                    <a:pt x="475" y="559"/>
                  </a:lnTo>
                  <a:lnTo>
                    <a:pt x="475" y="567"/>
                  </a:lnTo>
                  <a:lnTo>
                    <a:pt x="483" y="567"/>
                  </a:lnTo>
                  <a:lnTo>
                    <a:pt x="490" y="567"/>
                  </a:lnTo>
                  <a:lnTo>
                    <a:pt x="490" y="574"/>
                  </a:lnTo>
                  <a:lnTo>
                    <a:pt x="490" y="582"/>
                  </a:lnTo>
                  <a:lnTo>
                    <a:pt x="483" y="582"/>
                  </a:lnTo>
                  <a:lnTo>
                    <a:pt x="475" y="582"/>
                  </a:lnTo>
                  <a:lnTo>
                    <a:pt x="475" y="574"/>
                  </a:lnTo>
                  <a:lnTo>
                    <a:pt x="475" y="582"/>
                  </a:lnTo>
                  <a:lnTo>
                    <a:pt x="467" y="582"/>
                  </a:lnTo>
                  <a:lnTo>
                    <a:pt x="467" y="590"/>
                  </a:lnTo>
                  <a:lnTo>
                    <a:pt x="460" y="590"/>
                  </a:lnTo>
                  <a:lnTo>
                    <a:pt x="460" y="597"/>
                  </a:lnTo>
                  <a:lnTo>
                    <a:pt x="452" y="597"/>
                  </a:lnTo>
                  <a:lnTo>
                    <a:pt x="452" y="605"/>
                  </a:lnTo>
                  <a:lnTo>
                    <a:pt x="452" y="613"/>
                  </a:lnTo>
                  <a:lnTo>
                    <a:pt x="460" y="613"/>
                  </a:lnTo>
                  <a:lnTo>
                    <a:pt x="460" y="620"/>
                  </a:lnTo>
                  <a:lnTo>
                    <a:pt x="460" y="628"/>
                  </a:lnTo>
                  <a:lnTo>
                    <a:pt x="460" y="636"/>
                  </a:lnTo>
                  <a:lnTo>
                    <a:pt x="460" y="643"/>
                  </a:lnTo>
                  <a:lnTo>
                    <a:pt x="452" y="643"/>
                  </a:lnTo>
                  <a:lnTo>
                    <a:pt x="460" y="643"/>
                  </a:lnTo>
                  <a:lnTo>
                    <a:pt x="452" y="643"/>
                  </a:lnTo>
                  <a:lnTo>
                    <a:pt x="452" y="651"/>
                  </a:lnTo>
                  <a:lnTo>
                    <a:pt x="452" y="659"/>
                  </a:lnTo>
                  <a:lnTo>
                    <a:pt x="444" y="659"/>
                  </a:lnTo>
                  <a:lnTo>
                    <a:pt x="444" y="666"/>
                  </a:lnTo>
                  <a:lnTo>
                    <a:pt x="437" y="666"/>
                  </a:lnTo>
                  <a:lnTo>
                    <a:pt x="437" y="674"/>
                  </a:lnTo>
                  <a:lnTo>
                    <a:pt x="429" y="674"/>
                  </a:lnTo>
                  <a:lnTo>
                    <a:pt x="429" y="681"/>
                  </a:lnTo>
                  <a:lnTo>
                    <a:pt x="429" y="689"/>
                  </a:lnTo>
                  <a:lnTo>
                    <a:pt x="421" y="689"/>
                  </a:lnTo>
                  <a:lnTo>
                    <a:pt x="421" y="697"/>
                  </a:lnTo>
                  <a:lnTo>
                    <a:pt x="414" y="697"/>
                  </a:lnTo>
                  <a:lnTo>
                    <a:pt x="406" y="697"/>
                  </a:lnTo>
                  <a:lnTo>
                    <a:pt x="398" y="697"/>
                  </a:lnTo>
                  <a:lnTo>
                    <a:pt x="398" y="704"/>
                  </a:lnTo>
                  <a:lnTo>
                    <a:pt x="391" y="704"/>
                  </a:lnTo>
                  <a:lnTo>
                    <a:pt x="398" y="704"/>
                  </a:lnTo>
                  <a:lnTo>
                    <a:pt x="391" y="704"/>
                  </a:lnTo>
                  <a:lnTo>
                    <a:pt x="391" y="712"/>
                  </a:lnTo>
                  <a:lnTo>
                    <a:pt x="398" y="712"/>
                  </a:lnTo>
                  <a:lnTo>
                    <a:pt x="398" y="720"/>
                  </a:lnTo>
                  <a:lnTo>
                    <a:pt x="391" y="720"/>
                  </a:lnTo>
                  <a:lnTo>
                    <a:pt x="383" y="720"/>
                  </a:lnTo>
                  <a:lnTo>
                    <a:pt x="375" y="720"/>
                  </a:lnTo>
                  <a:lnTo>
                    <a:pt x="368" y="720"/>
                  </a:lnTo>
                  <a:lnTo>
                    <a:pt x="368" y="712"/>
                  </a:lnTo>
                  <a:lnTo>
                    <a:pt x="360" y="712"/>
                  </a:lnTo>
                  <a:lnTo>
                    <a:pt x="352" y="712"/>
                  </a:lnTo>
                  <a:lnTo>
                    <a:pt x="345" y="712"/>
                  </a:lnTo>
                  <a:lnTo>
                    <a:pt x="345" y="720"/>
                  </a:lnTo>
                  <a:lnTo>
                    <a:pt x="337" y="720"/>
                  </a:lnTo>
                  <a:lnTo>
                    <a:pt x="329" y="720"/>
                  </a:lnTo>
                  <a:lnTo>
                    <a:pt x="322" y="720"/>
                  </a:lnTo>
                  <a:lnTo>
                    <a:pt x="314" y="720"/>
                  </a:lnTo>
                  <a:lnTo>
                    <a:pt x="314" y="727"/>
                  </a:lnTo>
                  <a:lnTo>
                    <a:pt x="306" y="727"/>
                  </a:lnTo>
                  <a:lnTo>
                    <a:pt x="306" y="720"/>
                  </a:lnTo>
                  <a:lnTo>
                    <a:pt x="299" y="720"/>
                  </a:lnTo>
                  <a:lnTo>
                    <a:pt x="299" y="712"/>
                  </a:lnTo>
                  <a:lnTo>
                    <a:pt x="291" y="712"/>
                  </a:lnTo>
                  <a:lnTo>
                    <a:pt x="291" y="704"/>
                  </a:lnTo>
                  <a:lnTo>
                    <a:pt x="283" y="704"/>
                  </a:lnTo>
                  <a:lnTo>
                    <a:pt x="276" y="704"/>
                  </a:lnTo>
                  <a:lnTo>
                    <a:pt x="268" y="704"/>
                  </a:lnTo>
                  <a:lnTo>
                    <a:pt x="268" y="712"/>
                  </a:lnTo>
                  <a:lnTo>
                    <a:pt x="268" y="720"/>
                  </a:lnTo>
                  <a:lnTo>
                    <a:pt x="268" y="727"/>
                  </a:lnTo>
                  <a:lnTo>
                    <a:pt x="261" y="727"/>
                  </a:lnTo>
                  <a:lnTo>
                    <a:pt x="261" y="735"/>
                  </a:lnTo>
                  <a:lnTo>
                    <a:pt x="253" y="735"/>
                  </a:lnTo>
                  <a:lnTo>
                    <a:pt x="253" y="743"/>
                  </a:lnTo>
                  <a:lnTo>
                    <a:pt x="245" y="743"/>
                  </a:lnTo>
                  <a:lnTo>
                    <a:pt x="245" y="750"/>
                  </a:lnTo>
                  <a:lnTo>
                    <a:pt x="238" y="750"/>
                  </a:lnTo>
                  <a:lnTo>
                    <a:pt x="238" y="758"/>
                  </a:lnTo>
                  <a:lnTo>
                    <a:pt x="238" y="766"/>
                  </a:lnTo>
                  <a:lnTo>
                    <a:pt x="230" y="766"/>
                  </a:lnTo>
                  <a:lnTo>
                    <a:pt x="222" y="766"/>
                  </a:lnTo>
                  <a:lnTo>
                    <a:pt x="222" y="758"/>
                  </a:lnTo>
                  <a:lnTo>
                    <a:pt x="230" y="750"/>
                  </a:lnTo>
                  <a:lnTo>
                    <a:pt x="222" y="750"/>
                  </a:lnTo>
                  <a:lnTo>
                    <a:pt x="230" y="750"/>
                  </a:lnTo>
                  <a:lnTo>
                    <a:pt x="230" y="743"/>
                  </a:lnTo>
                  <a:lnTo>
                    <a:pt x="222" y="743"/>
                  </a:lnTo>
                  <a:lnTo>
                    <a:pt x="230" y="743"/>
                  </a:lnTo>
                  <a:lnTo>
                    <a:pt x="230" y="735"/>
                  </a:lnTo>
                  <a:lnTo>
                    <a:pt x="238" y="735"/>
                  </a:lnTo>
                  <a:lnTo>
                    <a:pt x="230" y="735"/>
                  </a:lnTo>
                  <a:lnTo>
                    <a:pt x="238" y="727"/>
                  </a:lnTo>
                  <a:lnTo>
                    <a:pt x="230" y="727"/>
                  </a:lnTo>
                  <a:lnTo>
                    <a:pt x="230" y="720"/>
                  </a:lnTo>
                  <a:lnTo>
                    <a:pt x="222" y="720"/>
                  </a:lnTo>
                  <a:lnTo>
                    <a:pt x="222" y="712"/>
                  </a:lnTo>
                  <a:lnTo>
                    <a:pt x="222" y="720"/>
                  </a:lnTo>
                  <a:lnTo>
                    <a:pt x="215" y="720"/>
                  </a:lnTo>
                  <a:lnTo>
                    <a:pt x="215" y="727"/>
                  </a:lnTo>
                  <a:lnTo>
                    <a:pt x="207" y="727"/>
                  </a:lnTo>
                  <a:lnTo>
                    <a:pt x="207" y="735"/>
                  </a:lnTo>
                  <a:lnTo>
                    <a:pt x="199" y="735"/>
                  </a:lnTo>
                  <a:lnTo>
                    <a:pt x="192" y="735"/>
                  </a:lnTo>
                  <a:lnTo>
                    <a:pt x="184" y="735"/>
                  </a:lnTo>
                  <a:lnTo>
                    <a:pt x="176" y="735"/>
                  </a:lnTo>
                  <a:lnTo>
                    <a:pt x="176" y="727"/>
                  </a:lnTo>
                  <a:lnTo>
                    <a:pt x="176" y="720"/>
                  </a:lnTo>
                  <a:lnTo>
                    <a:pt x="169" y="720"/>
                  </a:lnTo>
                  <a:lnTo>
                    <a:pt x="176" y="720"/>
                  </a:lnTo>
                  <a:lnTo>
                    <a:pt x="169" y="720"/>
                  </a:lnTo>
                  <a:lnTo>
                    <a:pt x="169" y="712"/>
                  </a:lnTo>
                  <a:lnTo>
                    <a:pt x="176" y="712"/>
                  </a:lnTo>
                  <a:lnTo>
                    <a:pt x="176" y="704"/>
                  </a:lnTo>
                  <a:lnTo>
                    <a:pt x="169" y="704"/>
                  </a:lnTo>
                  <a:lnTo>
                    <a:pt x="161" y="704"/>
                  </a:lnTo>
                  <a:lnTo>
                    <a:pt x="161" y="697"/>
                  </a:lnTo>
                  <a:lnTo>
                    <a:pt x="153" y="697"/>
                  </a:lnTo>
                  <a:lnTo>
                    <a:pt x="153" y="689"/>
                  </a:lnTo>
                  <a:lnTo>
                    <a:pt x="161" y="689"/>
                  </a:lnTo>
                  <a:lnTo>
                    <a:pt x="161" y="681"/>
                  </a:lnTo>
                  <a:lnTo>
                    <a:pt x="153" y="681"/>
                  </a:lnTo>
                  <a:lnTo>
                    <a:pt x="153" y="674"/>
                  </a:lnTo>
                  <a:lnTo>
                    <a:pt x="161" y="674"/>
                  </a:lnTo>
                  <a:lnTo>
                    <a:pt x="153" y="674"/>
                  </a:lnTo>
                  <a:lnTo>
                    <a:pt x="153" y="666"/>
                  </a:lnTo>
                  <a:lnTo>
                    <a:pt x="146" y="666"/>
                  </a:lnTo>
                  <a:lnTo>
                    <a:pt x="138" y="666"/>
                  </a:lnTo>
                  <a:lnTo>
                    <a:pt x="130" y="666"/>
                  </a:lnTo>
                  <a:lnTo>
                    <a:pt x="130" y="659"/>
                  </a:lnTo>
                  <a:lnTo>
                    <a:pt x="123" y="659"/>
                  </a:lnTo>
                  <a:lnTo>
                    <a:pt x="115" y="659"/>
                  </a:lnTo>
                  <a:lnTo>
                    <a:pt x="107" y="659"/>
                  </a:lnTo>
                  <a:lnTo>
                    <a:pt x="100" y="659"/>
                  </a:lnTo>
                  <a:lnTo>
                    <a:pt x="92" y="659"/>
                  </a:lnTo>
                  <a:lnTo>
                    <a:pt x="84" y="659"/>
                  </a:lnTo>
                  <a:lnTo>
                    <a:pt x="84" y="651"/>
                  </a:lnTo>
                  <a:lnTo>
                    <a:pt x="77" y="651"/>
                  </a:lnTo>
                  <a:lnTo>
                    <a:pt x="84" y="651"/>
                  </a:lnTo>
                  <a:lnTo>
                    <a:pt x="92" y="643"/>
                  </a:lnTo>
                  <a:lnTo>
                    <a:pt x="100" y="643"/>
                  </a:lnTo>
                  <a:lnTo>
                    <a:pt x="100" y="636"/>
                  </a:lnTo>
                  <a:lnTo>
                    <a:pt x="100" y="628"/>
                  </a:lnTo>
                  <a:lnTo>
                    <a:pt x="107" y="620"/>
                  </a:lnTo>
                  <a:lnTo>
                    <a:pt x="100" y="620"/>
                  </a:lnTo>
                  <a:lnTo>
                    <a:pt x="100" y="613"/>
                  </a:lnTo>
                  <a:lnTo>
                    <a:pt x="92" y="613"/>
                  </a:lnTo>
                  <a:lnTo>
                    <a:pt x="100" y="613"/>
                  </a:lnTo>
                  <a:lnTo>
                    <a:pt x="100" y="605"/>
                  </a:lnTo>
                  <a:lnTo>
                    <a:pt x="100" y="597"/>
                  </a:lnTo>
                  <a:lnTo>
                    <a:pt x="92" y="597"/>
                  </a:lnTo>
                  <a:lnTo>
                    <a:pt x="92" y="590"/>
                  </a:lnTo>
                  <a:lnTo>
                    <a:pt x="84" y="590"/>
                  </a:lnTo>
                  <a:lnTo>
                    <a:pt x="84" y="597"/>
                  </a:lnTo>
                  <a:lnTo>
                    <a:pt x="84" y="590"/>
                  </a:lnTo>
                  <a:lnTo>
                    <a:pt x="77" y="590"/>
                  </a:lnTo>
                  <a:lnTo>
                    <a:pt x="84" y="590"/>
                  </a:lnTo>
                  <a:lnTo>
                    <a:pt x="92" y="590"/>
                  </a:lnTo>
                  <a:lnTo>
                    <a:pt x="84" y="590"/>
                  </a:lnTo>
                  <a:lnTo>
                    <a:pt x="84" y="582"/>
                  </a:lnTo>
                  <a:lnTo>
                    <a:pt x="77" y="582"/>
                  </a:lnTo>
                  <a:lnTo>
                    <a:pt x="77" y="574"/>
                  </a:lnTo>
                  <a:lnTo>
                    <a:pt x="84" y="574"/>
                  </a:lnTo>
                  <a:lnTo>
                    <a:pt x="84" y="567"/>
                  </a:lnTo>
                  <a:lnTo>
                    <a:pt x="92" y="567"/>
                  </a:lnTo>
                  <a:lnTo>
                    <a:pt x="84" y="567"/>
                  </a:lnTo>
                  <a:lnTo>
                    <a:pt x="77" y="567"/>
                  </a:lnTo>
                  <a:lnTo>
                    <a:pt x="77" y="574"/>
                  </a:lnTo>
                  <a:lnTo>
                    <a:pt x="69" y="574"/>
                  </a:lnTo>
                  <a:lnTo>
                    <a:pt x="61" y="574"/>
                  </a:lnTo>
                  <a:lnTo>
                    <a:pt x="61" y="567"/>
                  </a:lnTo>
                  <a:lnTo>
                    <a:pt x="61" y="559"/>
                  </a:lnTo>
                  <a:lnTo>
                    <a:pt x="61" y="551"/>
                  </a:lnTo>
                  <a:lnTo>
                    <a:pt x="69" y="551"/>
                  </a:lnTo>
                  <a:lnTo>
                    <a:pt x="69" y="544"/>
                  </a:lnTo>
                  <a:lnTo>
                    <a:pt x="77" y="544"/>
                  </a:lnTo>
                  <a:lnTo>
                    <a:pt x="69" y="544"/>
                  </a:lnTo>
                  <a:lnTo>
                    <a:pt x="61" y="544"/>
                  </a:lnTo>
                  <a:lnTo>
                    <a:pt x="54" y="544"/>
                  </a:lnTo>
                  <a:lnTo>
                    <a:pt x="54" y="536"/>
                  </a:lnTo>
                  <a:lnTo>
                    <a:pt x="54" y="528"/>
                  </a:lnTo>
                  <a:lnTo>
                    <a:pt x="46" y="528"/>
                  </a:lnTo>
                  <a:lnTo>
                    <a:pt x="46" y="536"/>
                  </a:lnTo>
                  <a:lnTo>
                    <a:pt x="38" y="536"/>
                  </a:lnTo>
                  <a:lnTo>
                    <a:pt x="38" y="544"/>
                  </a:lnTo>
                  <a:lnTo>
                    <a:pt x="31" y="544"/>
                  </a:lnTo>
                  <a:lnTo>
                    <a:pt x="23" y="544"/>
                  </a:lnTo>
                  <a:lnTo>
                    <a:pt x="16" y="544"/>
                  </a:lnTo>
                  <a:lnTo>
                    <a:pt x="16" y="536"/>
                  </a:lnTo>
                  <a:lnTo>
                    <a:pt x="8" y="536"/>
                  </a:lnTo>
                  <a:lnTo>
                    <a:pt x="8" y="528"/>
                  </a:lnTo>
                  <a:lnTo>
                    <a:pt x="16" y="528"/>
                  </a:lnTo>
                  <a:lnTo>
                    <a:pt x="16" y="521"/>
                  </a:lnTo>
                  <a:lnTo>
                    <a:pt x="16" y="528"/>
                  </a:lnTo>
                  <a:lnTo>
                    <a:pt x="8" y="528"/>
                  </a:lnTo>
                  <a:lnTo>
                    <a:pt x="8" y="521"/>
                  </a:lnTo>
                  <a:lnTo>
                    <a:pt x="8" y="513"/>
                  </a:lnTo>
                  <a:lnTo>
                    <a:pt x="16" y="513"/>
                  </a:lnTo>
                  <a:lnTo>
                    <a:pt x="16" y="505"/>
                  </a:lnTo>
                  <a:lnTo>
                    <a:pt x="8" y="505"/>
                  </a:lnTo>
                  <a:lnTo>
                    <a:pt x="0" y="505"/>
                  </a:lnTo>
                  <a:lnTo>
                    <a:pt x="0" y="498"/>
                  </a:lnTo>
                  <a:lnTo>
                    <a:pt x="0" y="490"/>
                  </a:lnTo>
                  <a:lnTo>
                    <a:pt x="8" y="490"/>
                  </a:lnTo>
                  <a:lnTo>
                    <a:pt x="8" y="482"/>
                  </a:lnTo>
                  <a:lnTo>
                    <a:pt x="8" y="475"/>
                  </a:lnTo>
                  <a:lnTo>
                    <a:pt x="16" y="475"/>
                  </a:lnTo>
                  <a:lnTo>
                    <a:pt x="16" y="467"/>
                  </a:lnTo>
                  <a:lnTo>
                    <a:pt x="23" y="467"/>
                  </a:lnTo>
                  <a:lnTo>
                    <a:pt x="16" y="467"/>
                  </a:lnTo>
                  <a:lnTo>
                    <a:pt x="16" y="459"/>
                  </a:lnTo>
                  <a:lnTo>
                    <a:pt x="8" y="459"/>
                  </a:lnTo>
                  <a:lnTo>
                    <a:pt x="8" y="452"/>
                  </a:lnTo>
                  <a:lnTo>
                    <a:pt x="8" y="444"/>
                  </a:lnTo>
                  <a:lnTo>
                    <a:pt x="16" y="444"/>
                  </a:lnTo>
                  <a:lnTo>
                    <a:pt x="16" y="436"/>
                  </a:lnTo>
                  <a:lnTo>
                    <a:pt x="16" y="429"/>
                  </a:lnTo>
                  <a:lnTo>
                    <a:pt x="23" y="429"/>
                  </a:lnTo>
                  <a:lnTo>
                    <a:pt x="23" y="421"/>
                  </a:lnTo>
                  <a:lnTo>
                    <a:pt x="31" y="421"/>
                  </a:lnTo>
                  <a:lnTo>
                    <a:pt x="31" y="429"/>
                  </a:lnTo>
                  <a:lnTo>
                    <a:pt x="38" y="429"/>
                  </a:lnTo>
                  <a:lnTo>
                    <a:pt x="46" y="429"/>
                  </a:lnTo>
                  <a:lnTo>
                    <a:pt x="54" y="429"/>
                  </a:lnTo>
                  <a:lnTo>
                    <a:pt x="54" y="421"/>
                  </a:lnTo>
                  <a:lnTo>
                    <a:pt x="61" y="421"/>
                  </a:lnTo>
                  <a:lnTo>
                    <a:pt x="61" y="429"/>
                  </a:lnTo>
                  <a:lnTo>
                    <a:pt x="69" y="429"/>
                  </a:lnTo>
                  <a:lnTo>
                    <a:pt x="77" y="429"/>
                  </a:lnTo>
                  <a:lnTo>
                    <a:pt x="77" y="421"/>
                  </a:lnTo>
                  <a:lnTo>
                    <a:pt x="77" y="413"/>
                  </a:lnTo>
                  <a:lnTo>
                    <a:pt x="77" y="406"/>
                  </a:lnTo>
                  <a:lnTo>
                    <a:pt x="77" y="398"/>
                  </a:lnTo>
                  <a:lnTo>
                    <a:pt x="77" y="391"/>
                  </a:lnTo>
                  <a:lnTo>
                    <a:pt x="69" y="391"/>
                  </a:lnTo>
                  <a:lnTo>
                    <a:pt x="77" y="391"/>
                  </a:lnTo>
                  <a:lnTo>
                    <a:pt x="77" y="383"/>
                  </a:lnTo>
                  <a:lnTo>
                    <a:pt x="77" y="375"/>
                  </a:lnTo>
                  <a:lnTo>
                    <a:pt x="77" y="368"/>
                  </a:lnTo>
                  <a:lnTo>
                    <a:pt x="77" y="360"/>
                  </a:lnTo>
                  <a:lnTo>
                    <a:pt x="77" y="352"/>
                  </a:lnTo>
                  <a:lnTo>
                    <a:pt x="84" y="352"/>
                  </a:lnTo>
                  <a:lnTo>
                    <a:pt x="77" y="345"/>
                  </a:lnTo>
                  <a:lnTo>
                    <a:pt x="77" y="337"/>
                  </a:lnTo>
                  <a:lnTo>
                    <a:pt x="77" y="329"/>
                  </a:lnTo>
                  <a:lnTo>
                    <a:pt x="77" y="322"/>
                  </a:lnTo>
                  <a:lnTo>
                    <a:pt x="77" y="314"/>
                  </a:lnTo>
                  <a:lnTo>
                    <a:pt x="69" y="314"/>
                  </a:lnTo>
                  <a:lnTo>
                    <a:pt x="77" y="314"/>
                  </a:lnTo>
                  <a:lnTo>
                    <a:pt x="69" y="314"/>
                  </a:lnTo>
                  <a:lnTo>
                    <a:pt x="69" y="306"/>
                  </a:lnTo>
                  <a:lnTo>
                    <a:pt x="61" y="306"/>
                  </a:lnTo>
                  <a:lnTo>
                    <a:pt x="61" y="299"/>
                  </a:lnTo>
                  <a:lnTo>
                    <a:pt x="61" y="291"/>
                  </a:lnTo>
                  <a:lnTo>
                    <a:pt x="54" y="291"/>
                  </a:lnTo>
                  <a:lnTo>
                    <a:pt x="46" y="291"/>
                  </a:lnTo>
                  <a:lnTo>
                    <a:pt x="46" y="283"/>
                  </a:lnTo>
                  <a:lnTo>
                    <a:pt x="54" y="283"/>
                  </a:lnTo>
                  <a:lnTo>
                    <a:pt x="54" y="276"/>
                  </a:lnTo>
                  <a:lnTo>
                    <a:pt x="54" y="268"/>
                  </a:lnTo>
                  <a:lnTo>
                    <a:pt x="61" y="268"/>
                  </a:lnTo>
                  <a:lnTo>
                    <a:pt x="69" y="268"/>
                  </a:lnTo>
                  <a:lnTo>
                    <a:pt x="77" y="260"/>
                  </a:lnTo>
                  <a:lnTo>
                    <a:pt x="77" y="268"/>
                  </a:lnTo>
                  <a:lnTo>
                    <a:pt x="77" y="260"/>
                  </a:lnTo>
                  <a:lnTo>
                    <a:pt x="84" y="260"/>
                  </a:lnTo>
                  <a:lnTo>
                    <a:pt x="84" y="268"/>
                  </a:lnTo>
                  <a:lnTo>
                    <a:pt x="92" y="268"/>
                  </a:lnTo>
                  <a:lnTo>
                    <a:pt x="100" y="268"/>
                  </a:lnTo>
                  <a:lnTo>
                    <a:pt x="107" y="268"/>
                  </a:lnTo>
                  <a:lnTo>
                    <a:pt x="107" y="260"/>
                  </a:lnTo>
                  <a:lnTo>
                    <a:pt x="100" y="260"/>
                  </a:lnTo>
                  <a:lnTo>
                    <a:pt x="100" y="253"/>
                  </a:lnTo>
                  <a:lnTo>
                    <a:pt x="92" y="253"/>
                  </a:lnTo>
                  <a:lnTo>
                    <a:pt x="100" y="253"/>
                  </a:lnTo>
                  <a:lnTo>
                    <a:pt x="100" y="245"/>
                  </a:lnTo>
                  <a:lnTo>
                    <a:pt x="107" y="245"/>
                  </a:lnTo>
                  <a:lnTo>
                    <a:pt x="107" y="237"/>
                  </a:lnTo>
                  <a:lnTo>
                    <a:pt x="115" y="237"/>
                  </a:lnTo>
                  <a:lnTo>
                    <a:pt x="115" y="230"/>
                  </a:lnTo>
                  <a:lnTo>
                    <a:pt x="123" y="230"/>
                  </a:lnTo>
                  <a:lnTo>
                    <a:pt x="115" y="230"/>
                  </a:lnTo>
                  <a:lnTo>
                    <a:pt x="123" y="230"/>
                  </a:lnTo>
                  <a:lnTo>
                    <a:pt x="130" y="230"/>
                  </a:lnTo>
                  <a:lnTo>
                    <a:pt x="138" y="230"/>
                  </a:lnTo>
                  <a:lnTo>
                    <a:pt x="146" y="230"/>
                  </a:lnTo>
                  <a:lnTo>
                    <a:pt x="146" y="222"/>
                  </a:lnTo>
                  <a:lnTo>
                    <a:pt x="153" y="222"/>
                  </a:lnTo>
                  <a:lnTo>
                    <a:pt x="161" y="222"/>
                  </a:lnTo>
                  <a:lnTo>
                    <a:pt x="161" y="214"/>
                  </a:lnTo>
                  <a:lnTo>
                    <a:pt x="153" y="214"/>
                  </a:lnTo>
                  <a:lnTo>
                    <a:pt x="153" y="207"/>
                  </a:lnTo>
                  <a:lnTo>
                    <a:pt x="153" y="199"/>
                  </a:lnTo>
                  <a:lnTo>
                    <a:pt x="161" y="199"/>
                  </a:lnTo>
                  <a:lnTo>
                    <a:pt x="161" y="191"/>
                  </a:lnTo>
                  <a:lnTo>
                    <a:pt x="169" y="191"/>
                  </a:lnTo>
                  <a:lnTo>
                    <a:pt x="169" y="199"/>
                  </a:lnTo>
                  <a:lnTo>
                    <a:pt x="176" y="199"/>
                  </a:lnTo>
                  <a:lnTo>
                    <a:pt x="184" y="199"/>
                  </a:lnTo>
                  <a:lnTo>
                    <a:pt x="184" y="207"/>
                  </a:lnTo>
                  <a:lnTo>
                    <a:pt x="184" y="199"/>
                  </a:lnTo>
                  <a:lnTo>
                    <a:pt x="184" y="191"/>
                  </a:lnTo>
                  <a:lnTo>
                    <a:pt x="184" y="184"/>
                  </a:lnTo>
                  <a:lnTo>
                    <a:pt x="176" y="184"/>
                  </a:lnTo>
                  <a:lnTo>
                    <a:pt x="176" y="176"/>
                  </a:lnTo>
                  <a:lnTo>
                    <a:pt x="184" y="176"/>
                  </a:lnTo>
                  <a:lnTo>
                    <a:pt x="176" y="176"/>
                  </a:lnTo>
                  <a:lnTo>
                    <a:pt x="176" y="168"/>
                  </a:lnTo>
                  <a:lnTo>
                    <a:pt x="176" y="161"/>
                  </a:lnTo>
                  <a:lnTo>
                    <a:pt x="176" y="153"/>
                  </a:lnTo>
                  <a:lnTo>
                    <a:pt x="169" y="153"/>
                  </a:lnTo>
                  <a:lnTo>
                    <a:pt x="176" y="153"/>
                  </a:lnTo>
                  <a:lnTo>
                    <a:pt x="176" y="145"/>
                  </a:lnTo>
                  <a:lnTo>
                    <a:pt x="176" y="153"/>
                  </a:lnTo>
                  <a:lnTo>
                    <a:pt x="184" y="153"/>
                  </a:lnTo>
                  <a:lnTo>
                    <a:pt x="184" y="145"/>
                  </a:lnTo>
                  <a:lnTo>
                    <a:pt x="176" y="145"/>
                  </a:lnTo>
                  <a:lnTo>
                    <a:pt x="184" y="145"/>
                  </a:lnTo>
                  <a:lnTo>
                    <a:pt x="184" y="138"/>
                  </a:lnTo>
                  <a:lnTo>
                    <a:pt x="184" y="130"/>
                  </a:lnTo>
                  <a:lnTo>
                    <a:pt x="176" y="130"/>
                  </a:lnTo>
                  <a:lnTo>
                    <a:pt x="169" y="130"/>
                  </a:lnTo>
                  <a:lnTo>
                    <a:pt x="169" y="123"/>
                  </a:lnTo>
                  <a:lnTo>
                    <a:pt x="169" y="115"/>
                  </a:lnTo>
                  <a:lnTo>
                    <a:pt x="169" y="123"/>
                  </a:lnTo>
                  <a:lnTo>
                    <a:pt x="176" y="115"/>
                  </a:lnTo>
                  <a:lnTo>
                    <a:pt x="176" y="107"/>
                  </a:lnTo>
                  <a:lnTo>
                    <a:pt x="169" y="107"/>
                  </a:lnTo>
                  <a:lnTo>
                    <a:pt x="169" y="100"/>
                  </a:lnTo>
                  <a:lnTo>
                    <a:pt x="176" y="100"/>
                  </a:lnTo>
                  <a:lnTo>
                    <a:pt x="169" y="100"/>
                  </a:lnTo>
                  <a:lnTo>
                    <a:pt x="169" y="92"/>
                  </a:lnTo>
                  <a:lnTo>
                    <a:pt x="161" y="92"/>
                  </a:lnTo>
                  <a:lnTo>
                    <a:pt x="161" y="84"/>
                  </a:lnTo>
                  <a:lnTo>
                    <a:pt x="161" y="77"/>
                  </a:lnTo>
                  <a:lnTo>
                    <a:pt x="153" y="77"/>
                  </a:lnTo>
                  <a:lnTo>
                    <a:pt x="153" y="69"/>
                  </a:lnTo>
                  <a:lnTo>
                    <a:pt x="161" y="69"/>
                  </a:lnTo>
                  <a:lnTo>
                    <a:pt x="153" y="69"/>
                  </a:lnTo>
                  <a:lnTo>
                    <a:pt x="153" y="61"/>
                  </a:lnTo>
                  <a:lnTo>
                    <a:pt x="153" y="69"/>
                  </a:lnTo>
                  <a:lnTo>
                    <a:pt x="153" y="61"/>
                  </a:lnTo>
                  <a:lnTo>
                    <a:pt x="146" y="69"/>
                  </a:lnTo>
                  <a:lnTo>
                    <a:pt x="146" y="61"/>
                  </a:lnTo>
                  <a:lnTo>
                    <a:pt x="138" y="61"/>
                  </a:lnTo>
                  <a:lnTo>
                    <a:pt x="138" y="69"/>
                  </a:lnTo>
                  <a:lnTo>
                    <a:pt x="138" y="61"/>
                  </a:lnTo>
                  <a:lnTo>
                    <a:pt x="130" y="61"/>
                  </a:lnTo>
                  <a:lnTo>
                    <a:pt x="130" y="54"/>
                  </a:lnTo>
                  <a:lnTo>
                    <a:pt x="123" y="54"/>
                  </a:lnTo>
                  <a:lnTo>
                    <a:pt x="123" y="46"/>
                  </a:lnTo>
                  <a:lnTo>
                    <a:pt x="123" y="38"/>
                  </a:lnTo>
                  <a:lnTo>
                    <a:pt x="115" y="38"/>
                  </a:lnTo>
                  <a:lnTo>
                    <a:pt x="123" y="38"/>
                  </a:lnTo>
                  <a:lnTo>
                    <a:pt x="123" y="31"/>
                  </a:lnTo>
                  <a:lnTo>
                    <a:pt x="130" y="31"/>
                  </a:lnTo>
                  <a:lnTo>
                    <a:pt x="130" y="38"/>
                  </a:lnTo>
                  <a:lnTo>
                    <a:pt x="138" y="38"/>
                  </a:lnTo>
                  <a:lnTo>
                    <a:pt x="138" y="31"/>
                  </a:lnTo>
                  <a:lnTo>
                    <a:pt x="146" y="31"/>
                  </a:lnTo>
                  <a:lnTo>
                    <a:pt x="146" y="23"/>
                  </a:lnTo>
                  <a:lnTo>
                    <a:pt x="146" y="31"/>
                  </a:lnTo>
                  <a:lnTo>
                    <a:pt x="153" y="31"/>
                  </a:lnTo>
                  <a:lnTo>
                    <a:pt x="161" y="31"/>
                  </a:lnTo>
                  <a:lnTo>
                    <a:pt x="161" y="23"/>
                  </a:lnTo>
                  <a:lnTo>
                    <a:pt x="161" y="15"/>
                  </a:lnTo>
                  <a:lnTo>
                    <a:pt x="161" y="8"/>
                  </a:lnTo>
                  <a:lnTo>
                    <a:pt x="169" y="8"/>
                  </a:lnTo>
                  <a:lnTo>
                    <a:pt x="169" y="0"/>
                  </a:lnTo>
                  <a:lnTo>
                    <a:pt x="169" y="8"/>
                  </a:lnTo>
                  <a:lnTo>
                    <a:pt x="176" y="8"/>
                  </a:lnTo>
                  <a:lnTo>
                    <a:pt x="176" y="15"/>
                  </a:lnTo>
                  <a:lnTo>
                    <a:pt x="169" y="15"/>
                  </a:lnTo>
                  <a:lnTo>
                    <a:pt x="176" y="15"/>
                  </a:lnTo>
                  <a:lnTo>
                    <a:pt x="184" y="15"/>
                  </a:lnTo>
                  <a:lnTo>
                    <a:pt x="184" y="23"/>
                  </a:lnTo>
                  <a:lnTo>
                    <a:pt x="192" y="23"/>
                  </a:lnTo>
                  <a:lnTo>
                    <a:pt x="199" y="23"/>
                  </a:lnTo>
                  <a:lnTo>
                    <a:pt x="199" y="31"/>
                  </a:lnTo>
                  <a:lnTo>
                    <a:pt x="207" y="31"/>
                  </a:lnTo>
                  <a:lnTo>
                    <a:pt x="207" y="38"/>
                  </a:lnTo>
                  <a:lnTo>
                    <a:pt x="215" y="38"/>
                  </a:lnTo>
                  <a:lnTo>
                    <a:pt x="222" y="38"/>
                  </a:lnTo>
                  <a:lnTo>
                    <a:pt x="222" y="31"/>
                  </a:lnTo>
                  <a:lnTo>
                    <a:pt x="230" y="31"/>
                  </a:lnTo>
                  <a:lnTo>
                    <a:pt x="230" y="23"/>
                  </a:lnTo>
                  <a:lnTo>
                    <a:pt x="238" y="23"/>
                  </a:lnTo>
                  <a:lnTo>
                    <a:pt x="238" y="31"/>
                  </a:lnTo>
                  <a:lnTo>
                    <a:pt x="245" y="31"/>
                  </a:lnTo>
                  <a:lnTo>
                    <a:pt x="245" y="23"/>
                  </a:lnTo>
                  <a:lnTo>
                    <a:pt x="245" y="15"/>
                  </a:lnTo>
                  <a:lnTo>
                    <a:pt x="245" y="23"/>
                  </a:lnTo>
                  <a:lnTo>
                    <a:pt x="253" y="23"/>
                  </a:lnTo>
                  <a:lnTo>
                    <a:pt x="253" y="31"/>
                  </a:lnTo>
                  <a:lnTo>
                    <a:pt x="253" y="38"/>
                  </a:lnTo>
                  <a:lnTo>
                    <a:pt x="253" y="46"/>
                  </a:lnTo>
                  <a:lnTo>
                    <a:pt x="261" y="46"/>
                  </a:lnTo>
                  <a:lnTo>
                    <a:pt x="261" y="54"/>
                  </a:lnTo>
                  <a:lnTo>
                    <a:pt x="268" y="54"/>
                  </a:lnTo>
                  <a:lnTo>
                    <a:pt x="268" y="61"/>
                  </a:lnTo>
                  <a:lnTo>
                    <a:pt x="268" y="69"/>
                  </a:lnTo>
                  <a:lnTo>
                    <a:pt x="276" y="69"/>
                  </a:lnTo>
                  <a:lnTo>
                    <a:pt x="276" y="77"/>
                  </a:lnTo>
                  <a:lnTo>
                    <a:pt x="276" y="84"/>
                  </a:lnTo>
                  <a:lnTo>
                    <a:pt x="283" y="84"/>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7" name="Google Shape;1127;p63"/>
            <p:cNvSpPr/>
            <p:nvPr/>
          </p:nvSpPr>
          <p:spPr>
            <a:xfrm>
              <a:off x="2427288" y="3968750"/>
              <a:ext cx="608012" cy="1106488"/>
            </a:xfrm>
            <a:custGeom>
              <a:avLst/>
              <a:gdLst/>
              <a:ahLst/>
              <a:cxnLst/>
              <a:rect l="l" t="t" r="r" b="b"/>
              <a:pathLst>
                <a:path w="383" h="697" extrusionOk="0">
                  <a:moveTo>
                    <a:pt x="207" y="322"/>
                  </a:moveTo>
                  <a:lnTo>
                    <a:pt x="214" y="322"/>
                  </a:lnTo>
                  <a:lnTo>
                    <a:pt x="214" y="330"/>
                  </a:lnTo>
                  <a:lnTo>
                    <a:pt x="214" y="337"/>
                  </a:lnTo>
                  <a:lnTo>
                    <a:pt x="222" y="337"/>
                  </a:lnTo>
                  <a:lnTo>
                    <a:pt x="222" y="345"/>
                  </a:lnTo>
                  <a:lnTo>
                    <a:pt x="230" y="345"/>
                  </a:lnTo>
                  <a:lnTo>
                    <a:pt x="230" y="353"/>
                  </a:lnTo>
                  <a:lnTo>
                    <a:pt x="237" y="353"/>
                  </a:lnTo>
                  <a:lnTo>
                    <a:pt x="237" y="360"/>
                  </a:lnTo>
                  <a:lnTo>
                    <a:pt x="237" y="368"/>
                  </a:lnTo>
                  <a:lnTo>
                    <a:pt x="245" y="368"/>
                  </a:lnTo>
                  <a:lnTo>
                    <a:pt x="245" y="376"/>
                  </a:lnTo>
                  <a:lnTo>
                    <a:pt x="245" y="383"/>
                  </a:lnTo>
                  <a:lnTo>
                    <a:pt x="253" y="383"/>
                  </a:lnTo>
                  <a:lnTo>
                    <a:pt x="253" y="391"/>
                  </a:lnTo>
                  <a:lnTo>
                    <a:pt x="260" y="391"/>
                  </a:lnTo>
                  <a:lnTo>
                    <a:pt x="268" y="391"/>
                  </a:lnTo>
                  <a:lnTo>
                    <a:pt x="268" y="399"/>
                  </a:lnTo>
                  <a:lnTo>
                    <a:pt x="276" y="399"/>
                  </a:lnTo>
                  <a:lnTo>
                    <a:pt x="276" y="406"/>
                  </a:lnTo>
                  <a:lnTo>
                    <a:pt x="283" y="406"/>
                  </a:lnTo>
                  <a:lnTo>
                    <a:pt x="283" y="414"/>
                  </a:lnTo>
                  <a:lnTo>
                    <a:pt x="291" y="414"/>
                  </a:lnTo>
                  <a:lnTo>
                    <a:pt x="291" y="422"/>
                  </a:lnTo>
                  <a:lnTo>
                    <a:pt x="291" y="429"/>
                  </a:lnTo>
                  <a:lnTo>
                    <a:pt x="299" y="429"/>
                  </a:lnTo>
                  <a:lnTo>
                    <a:pt x="299" y="437"/>
                  </a:lnTo>
                  <a:lnTo>
                    <a:pt x="291" y="437"/>
                  </a:lnTo>
                  <a:lnTo>
                    <a:pt x="299" y="437"/>
                  </a:lnTo>
                  <a:lnTo>
                    <a:pt x="299" y="445"/>
                  </a:lnTo>
                  <a:lnTo>
                    <a:pt x="299" y="452"/>
                  </a:lnTo>
                  <a:lnTo>
                    <a:pt x="306" y="452"/>
                  </a:lnTo>
                  <a:lnTo>
                    <a:pt x="314" y="452"/>
                  </a:lnTo>
                  <a:lnTo>
                    <a:pt x="314" y="460"/>
                  </a:lnTo>
                  <a:lnTo>
                    <a:pt x="314" y="468"/>
                  </a:lnTo>
                  <a:lnTo>
                    <a:pt x="314" y="475"/>
                  </a:lnTo>
                  <a:lnTo>
                    <a:pt x="314" y="483"/>
                  </a:lnTo>
                  <a:lnTo>
                    <a:pt x="322" y="483"/>
                  </a:lnTo>
                  <a:lnTo>
                    <a:pt x="314" y="483"/>
                  </a:lnTo>
                  <a:lnTo>
                    <a:pt x="322" y="483"/>
                  </a:lnTo>
                  <a:lnTo>
                    <a:pt x="322" y="490"/>
                  </a:lnTo>
                  <a:lnTo>
                    <a:pt x="314" y="490"/>
                  </a:lnTo>
                  <a:lnTo>
                    <a:pt x="322" y="490"/>
                  </a:lnTo>
                  <a:lnTo>
                    <a:pt x="322" y="498"/>
                  </a:lnTo>
                  <a:lnTo>
                    <a:pt x="322" y="506"/>
                  </a:lnTo>
                  <a:lnTo>
                    <a:pt x="322" y="513"/>
                  </a:lnTo>
                  <a:lnTo>
                    <a:pt x="322" y="521"/>
                  </a:lnTo>
                  <a:lnTo>
                    <a:pt x="322" y="529"/>
                  </a:lnTo>
                  <a:lnTo>
                    <a:pt x="329" y="529"/>
                  </a:lnTo>
                  <a:lnTo>
                    <a:pt x="322" y="529"/>
                  </a:lnTo>
                  <a:lnTo>
                    <a:pt x="329" y="529"/>
                  </a:lnTo>
                  <a:lnTo>
                    <a:pt x="329" y="536"/>
                  </a:lnTo>
                  <a:lnTo>
                    <a:pt x="337" y="536"/>
                  </a:lnTo>
                  <a:lnTo>
                    <a:pt x="337" y="544"/>
                  </a:lnTo>
                  <a:lnTo>
                    <a:pt x="337" y="552"/>
                  </a:lnTo>
                  <a:lnTo>
                    <a:pt x="337" y="559"/>
                  </a:lnTo>
                  <a:lnTo>
                    <a:pt x="345" y="559"/>
                  </a:lnTo>
                  <a:lnTo>
                    <a:pt x="345" y="567"/>
                  </a:lnTo>
                  <a:lnTo>
                    <a:pt x="352" y="567"/>
                  </a:lnTo>
                  <a:lnTo>
                    <a:pt x="352" y="575"/>
                  </a:lnTo>
                  <a:lnTo>
                    <a:pt x="352" y="582"/>
                  </a:lnTo>
                  <a:lnTo>
                    <a:pt x="352" y="590"/>
                  </a:lnTo>
                  <a:lnTo>
                    <a:pt x="360" y="590"/>
                  </a:lnTo>
                  <a:lnTo>
                    <a:pt x="360" y="598"/>
                  </a:lnTo>
                  <a:lnTo>
                    <a:pt x="360" y="605"/>
                  </a:lnTo>
                  <a:lnTo>
                    <a:pt x="360" y="613"/>
                  </a:lnTo>
                  <a:lnTo>
                    <a:pt x="368" y="613"/>
                  </a:lnTo>
                  <a:lnTo>
                    <a:pt x="375" y="613"/>
                  </a:lnTo>
                  <a:lnTo>
                    <a:pt x="375" y="621"/>
                  </a:lnTo>
                  <a:lnTo>
                    <a:pt x="375" y="628"/>
                  </a:lnTo>
                  <a:lnTo>
                    <a:pt x="383" y="628"/>
                  </a:lnTo>
                  <a:lnTo>
                    <a:pt x="375" y="628"/>
                  </a:lnTo>
                  <a:lnTo>
                    <a:pt x="375" y="636"/>
                  </a:lnTo>
                  <a:lnTo>
                    <a:pt x="368" y="636"/>
                  </a:lnTo>
                  <a:lnTo>
                    <a:pt x="360" y="636"/>
                  </a:lnTo>
                  <a:lnTo>
                    <a:pt x="360" y="644"/>
                  </a:lnTo>
                  <a:lnTo>
                    <a:pt x="352" y="644"/>
                  </a:lnTo>
                  <a:lnTo>
                    <a:pt x="352" y="651"/>
                  </a:lnTo>
                  <a:lnTo>
                    <a:pt x="352" y="659"/>
                  </a:lnTo>
                  <a:lnTo>
                    <a:pt x="352" y="651"/>
                  </a:lnTo>
                  <a:lnTo>
                    <a:pt x="352" y="659"/>
                  </a:lnTo>
                  <a:lnTo>
                    <a:pt x="345" y="659"/>
                  </a:lnTo>
                  <a:lnTo>
                    <a:pt x="337" y="659"/>
                  </a:lnTo>
                  <a:lnTo>
                    <a:pt x="345" y="659"/>
                  </a:lnTo>
                  <a:lnTo>
                    <a:pt x="345" y="667"/>
                  </a:lnTo>
                  <a:lnTo>
                    <a:pt x="337" y="667"/>
                  </a:lnTo>
                  <a:lnTo>
                    <a:pt x="337" y="674"/>
                  </a:lnTo>
                  <a:lnTo>
                    <a:pt x="329" y="674"/>
                  </a:lnTo>
                  <a:lnTo>
                    <a:pt x="322" y="674"/>
                  </a:lnTo>
                  <a:lnTo>
                    <a:pt x="314" y="674"/>
                  </a:lnTo>
                  <a:lnTo>
                    <a:pt x="306" y="682"/>
                  </a:lnTo>
                  <a:lnTo>
                    <a:pt x="306" y="674"/>
                  </a:lnTo>
                  <a:lnTo>
                    <a:pt x="299" y="674"/>
                  </a:lnTo>
                  <a:lnTo>
                    <a:pt x="291" y="674"/>
                  </a:lnTo>
                  <a:lnTo>
                    <a:pt x="291" y="682"/>
                  </a:lnTo>
                  <a:lnTo>
                    <a:pt x="283" y="682"/>
                  </a:lnTo>
                  <a:lnTo>
                    <a:pt x="283" y="690"/>
                  </a:lnTo>
                  <a:lnTo>
                    <a:pt x="276" y="690"/>
                  </a:lnTo>
                  <a:lnTo>
                    <a:pt x="276" y="697"/>
                  </a:lnTo>
                  <a:lnTo>
                    <a:pt x="268" y="697"/>
                  </a:lnTo>
                  <a:lnTo>
                    <a:pt x="268" y="690"/>
                  </a:lnTo>
                  <a:lnTo>
                    <a:pt x="260" y="690"/>
                  </a:lnTo>
                  <a:lnTo>
                    <a:pt x="260" y="682"/>
                  </a:lnTo>
                  <a:lnTo>
                    <a:pt x="253" y="682"/>
                  </a:lnTo>
                  <a:lnTo>
                    <a:pt x="245" y="682"/>
                  </a:lnTo>
                  <a:lnTo>
                    <a:pt x="245" y="674"/>
                  </a:lnTo>
                  <a:lnTo>
                    <a:pt x="245" y="667"/>
                  </a:lnTo>
                  <a:lnTo>
                    <a:pt x="237" y="667"/>
                  </a:lnTo>
                  <a:lnTo>
                    <a:pt x="237" y="659"/>
                  </a:lnTo>
                  <a:lnTo>
                    <a:pt x="245" y="659"/>
                  </a:lnTo>
                  <a:lnTo>
                    <a:pt x="245" y="651"/>
                  </a:lnTo>
                  <a:lnTo>
                    <a:pt x="245" y="644"/>
                  </a:lnTo>
                  <a:lnTo>
                    <a:pt x="245" y="636"/>
                  </a:lnTo>
                  <a:lnTo>
                    <a:pt x="253" y="636"/>
                  </a:lnTo>
                  <a:lnTo>
                    <a:pt x="245" y="636"/>
                  </a:lnTo>
                  <a:lnTo>
                    <a:pt x="237" y="636"/>
                  </a:lnTo>
                  <a:lnTo>
                    <a:pt x="230" y="636"/>
                  </a:lnTo>
                  <a:lnTo>
                    <a:pt x="222" y="636"/>
                  </a:lnTo>
                  <a:lnTo>
                    <a:pt x="222" y="644"/>
                  </a:lnTo>
                  <a:lnTo>
                    <a:pt x="214" y="644"/>
                  </a:lnTo>
                  <a:lnTo>
                    <a:pt x="214" y="651"/>
                  </a:lnTo>
                  <a:lnTo>
                    <a:pt x="207" y="651"/>
                  </a:lnTo>
                  <a:lnTo>
                    <a:pt x="199" y="651"/>
                  </a:lnTo>
                  <a:lnTo>
                    <a:pt x="192" y="651"/>
                  </a:lnTo>
                  <a:lnTo>
                    <a:pt x="184" y="651"/>
                  </a:lnTo>
                  <a:lnTo>
                    <a:pt x="184" y="644"/>
                  </a:lnTo>
                  <a:lnTo>
                    <a:pt x="176" y="644"/>
                  </a:lnTo>
                  <a:lnTo>
                    <a:pt x="184" y="644"/>
                  </a:lnTo>
                  <a:lnTo>
                    <a:pt x="184" y="636"/>
                  </a:lnTo>
                  <a:lnTo>
                    <a:pt x="184" y="628"/>
                  </a:lnTo>
                  <a:lnTo>
                    <a:pt x="184" y="621"/>
                  </a:lnTo>
                  <a:lnTo>
                    <a:pt x="176" y="621"/>
                  </a:lnTo>
                  <a:lnTo>
                    <a:pt x="176" y="613"/>
                  </a:lnTo>
                  <a:lnTo>
                    <a:pt x="169" y="613"/>
                  </a:lnTo>
                  <a:lnTo>
                    <a:pt x="176" y="613"/>
                  </a:lnTo>
                  <a:lnTo>
                    <a:pt x="169" y="613"/>
                  </a:lnTo>
                  <a:lnTo>
                    <a:pt x="169" y="621"/>
                  </a:lnTo>
                  <a:lnTo>
                    <a:pt x="161" y="621"/>
                  </a:lnTo>
                  <a:lnTo>
                    <a:pt x="161" y="613"/>
                  </a:lnTo>
                  <a:lnTo>
                    <a:pt x="161" y="621"/>
                  </a:lnTo>
                  <a:lnTo>
                    <a:pt x="153" y="621"/>
                  </a:lnTo>
                  <a:lnTo>
                    <a:pt x="153" y="613"/>
                  </a:lnTo>
                  <a:lnTo>
                    <a:pt x="146" y="613"/>
                  </a:lnTo>
                  <a:lnTo>
                    <a:pt x="146" y="621"/>
                  </a:lnTo>
                  <a:lnTo>
                    <a:pt x="138" y="621"/>
                  </a:lnTo>
                  <a:lnTo>
                    <a:pt x="138" y="628"/>
                  </a:lnTo>
                  <a:lnTo>
                    <a:pt x="130" y="628"/>
                  </a:lnTo>
                  <a:lnTo>
                    <a:pt x="130" y="636"/>
                  </a:lnTo>
                  <a:lnTo>
                    <a:pt x="130" y="644"/>
                  </a:lnTo>
                  <a:lnTo>
                    <a:pt x="138" y="644"/>
                  </a:lnTo>
                  <a:lnTo>
                    <a:pt x="130" y="644"/>
                  </a:lnTo>
                  <a:lnTo>
                    <a:pt x="123" y="644"/>
                  </a:lnTo>
                  <a:lnTo>
                    <a:pt x="123" y="651"/>
                  </a:lnTo>
                  <a:lnTo>
                    <a:pt x="115" y="651"/>
                  </a:lnTo>
                  <a:lnTo>
                    <a:pt x="115" y="659"/>
                  </a:lnTo>
                  <a:lnTo>
                    <a:pt x="115" y="667"/>
                  </a:lnTo>
                  <a:lnTo>
                    <a:pt x="115" y="674"/>
                  </a:lnTo>
                  <a:lnTo>
                    <a:pt x="107" y="674"/>
                  </a:lnTo>
                  <a:lnTo>
                    <a:pt x="100" y="674"/>
                  </a:lnTo>
                  <a:lnTo>
                    <a:pt x="100" y="667"/>
                  </a:lnTo>
                  <a:lnTo>
                    <a:pt x="92" y="667"/>
                  </a:lnTo>
                  <a:lnTo>
                    <a:pt x="92" y="659"/>
                  </a:lnTo>
                  <a:lnTo>
                    <a:pt x="92" y="651"/>
                  </a:lnTo>
                  <a:lnTo>
                    <a:pt x="92" y="644"/>
                  </a:lnTo>
                  <a:lnTo>
                    <a:pt x="84" y="644"/>
                  </a:lnTo>
                  <a:lnTo>
                    <a:pt x="84" y="636"/>
                  </a:lnTo>
                  <a:lnTo>
                    <a:pt x="77" y="628"/>
                  </a:lnTo>
                  <a:lnTo>
                    <a:pt x="69" y="628"/>
                  </a:lnTo>
                  <a:lnTo>
                    <a:pt x="69" y="621"/>
                  </a:lnTo>
                  <a:lnTo>
                    <a:pt x="61" y="621"/>
                  </a:lnTo>
                  <a:lnTo>
                    <a:pt x="61" y="613"/>
                  </a:lnTo>
                  <a:lnTo>
                    <a:pt x="54" y="613"/>
                  </a:lnTo>
                  <a:lnTo>
                    <a:pt x="46" y="613"/>
                  </a:lnTo>
                  <a:lnTo>
                    <a:pt x="38" y="613"/>
                  </a:lnTo>
                  <a:lnTo>
                    <a:pt x="38" y="605"/>
                  </a:lnTo>
                  <a:lnTo>
                    <a:pt x="31" y="605"/>
                  </a:lnTo>
                  <a:lnTo>
                    <a:pt x="23" y="605"/>
                  </a:lnTo>
                  <a:lnTo>
                    <a:pt x="23" y="598"/>
                  </a:lnTo>
                  <a:lnTo>
                    <a:pt x="31" y="598"/>
                  </a:lnTo>
                  <a:lnTo>
                    <a:pt x="31" y="590"/>
                  </a:lnTo>
                  <a:lnTo>
                    <a:pt x="38" y="590"/>
                  </a:lnTo>
                  <a:lnTo>
                    <a:pt x="46" y="590"/>
                  </a:lnTo>
                  <a:lnTo>
                    <a:pt x="38" y="590"/>
                  </a:lnTo>
                  <a:lnTo>
                    <a:pt x="38" y="582"/>
                  </a:lnTo>
                  <a:lnTo>
                    <a:pt x="38" y="575"/>
                  </a:lnTo>
                  <a:lnTo>
                    <a:pt x="46" y="575"/>
                  </a:lnTo>
                  <a:lnTo>
                    <a:pt x="46" y="567"/>
                  </a:lnTo>
                  <a:lnTo>
                    <a:pt x="38" y="567"/>
                  </a:lnTo>
                  <a:lnTo>
                    <a:pt x="38" y="559"/>
                  </a:lnTo>
                  <a:lnTo>
                    <a:pt x="31" y="559"/>
                  </a:lnTo>
                  <a:lnTo>
                    <a:pt x="38" y="559"/>
                  </a:lnTo>
                  <a:lnTo>
                    <a:pt x="38" y="552"/>
                  </a:lnTo>
                  <a:lnTo>
                    <a:pt x="31" y="552"/>
                  </a:lnTo>
                  <a:lnTo>
                    <a:pt x="31" y="544"/>
                  </a:lnTo>
                  <a:lnTo>
                    <a:pt x="31" y="536"/>
                  </a:lnTo>
                  <a:lnTo>
                    <a:pt x="31" y="529"/>
                  </a:lnTo>
                  <a:lnTo>
                    <a:pt x="38" y="529"/>
                  </a:lnTo>
                  <a:lnTo>
                    <a:pt x="31" y="529"/>
                  </a:lnTo>
                  <a:lnTo>
                    <a:pt x="38" y="529"/>
                  </a:lnTo>
                  <a:lnTo>
                    <a:pt x="38" y="521"/>
                  </a:lnTo>
                  <a:lnTo>
                    <a:pt x="31" y="521"/>
                  </a:lnTo>
                  <a:lnTo>
                    <a:pt x="31" y="513"/>
                  </a:lnTo>
                  <a:lnTo>
                    <a:pt x="38" y="513"/>
                  </a:lnTo>
                  <a:lnTo>
                    <a:pt x="31" y="513"/>
                  </a:lnTo>
                  <a:lnTo>
                    <a:pt x="31" y="506"/>
                  </a:lnTo>
                  <a:lnTo>
                    <a:pt x="38" y="506"/>
                  </a:lnTo>
                  <a:lnTo>
                    <a:pt x="38" y="498"/>
                  </a:lnTo>
                  <a:lnTo>
                    <a:pt x="46" y="498"/>
                  </a:lnTo>
                  <a:lnTo>
                    <a:pt x="54" y="498"/>
                  </a:lnTo>
                  <a:lnTo>
                    <a:pt x="54" y="490"/>
                  </a:lnTo>
                  <a:lnTo>
                    <a:pt x="61" y="490"/>
                  </a:lnTo>
                  <a:lnTo>
                    <a:pt x="61" y="483"/>
                  </a:lnTo>
                  <a:lnTo>
                    <a:pt x="69" y="483"/>
                  </a:lnTo>
                  <a:lnTo>
                    <a:pt x="77" y="483"/>
                  </a:lnTo>
                  <a:lnTo>
                    <a:pt x="77" y="475"/>
                  </a:lnTo>
                  <a:lnTo>
                    <a:pt x="69" y="475"/>
                  </a:lnTo>
                  <a:lnTo>
                    <a:pt x="69" y="468"/>
                  </a:lnTo>
                  <a:lnTo>
                    <a:pt x="69" y="460"/>
                  </a:lnTo>
                  <a:lnTo>
                    <a:pt x="61" y="460"/>
                  </a:lnTo>
                  <a:lnTo>
                    <a:pt x="61" y="468"/>
                  </a:lnTo>
                  <a:lnTo>
                    <a:pt x="61" y="460"/>
                  </a:lnTo>
                  <a:lnTo>
                    <a:pt x="54" y="460"/>
                  </a:lnTo>
                  <a:lnTo>
                    <a:pt x="54" y="452"/>
                  </a:lnTo>
                  <a:lnTo>
                    <a:pt x="46" y="452"/>
                  </a:lnTo>
                  <a:lnTo>
                    <a:pt x="46" y="460"/>
                  </a:lnTo>
                  <a:lnTo>
                    <a:pt x="38" y="460"/>
                  </a:lnTo>
                  <a:lnTo>
                    <a:pt x="38" y="452"/>
                  </a:lnTo>
                  <a:lnTo>
                    <a:pt x="31" y="452"/>
                  </a:lnTo>
                  <a:lnTo>
                    <a:pt x="38" y="452"/>
                  </a:lnTo>
                  <a:lnTo>
                    <a:pt x="31" y="452"/>
                  </a:lnTo>
                  <a:lnTo>
                    <a:pt x="31" y="445"/>
                  </a:lnTo>
                  <a:lnTo>
                    <a:pt x="31" y="452"/>
                  </a:lnTo>
                  <a:lnTo>
                    <a:pt x="23" y="452"/>
                  </a:lnTo>
                  <a:lnTo>
                    <a:pt x="23" y="445"/>
                  </a:lnTo>
                  <a:lnTo>
                    <a:pt x="23" y="437"/>
                  </a:lnTo>
                  <a:lnTo>
                    <a:pt x="23" y="429"/>
                  </a:lnTo>
                  <a:lnTo>
                    <a:pt x="15" y="429"/>
                  </a:lnTo>
                  <a:lnTo>
                    <a:pt x="23" y="422"/>
                  </a:lnTo>
                  <a:lnTo>
                    <a:pt x="15" y="422"/>
                  </a:lnTo>
                  <a:lnTo>
                    <a:pt x="15" y="429"/>
                  </a:lnTo>
                  <a:lnTo>
                    <a:pt x="8" y="429"/>
                  </a:lnTo>
                  <a:lnTo>
                    <a:pt x="8" y="422"/>
                  </a:lnTo>
                  <a:lnTo>
                    <a:pt x="8" y="414"/>
                  </a:lnTo>
                  <a:lnTo>
                    <a:pt x="8" y="406"/>
                  </a:lnTo>
                  <a:lnTo>
                    <a:pt x="8" y="399"/>
                  </a:lnTo>
                  <a:lnTo>
                    <a:pt x="0" y="399"/>
                  </a:lnTo>
                  <a:lnTo>
                    <a:pt x="0" y="391"/>
                  </a:lnTo>
                  <a:lnTo>
                    <a:pt x="0" y="383"/>
                  </a:lnTo>
                  <a:lnTo>
                    <a:pt x="8" y="383"/>
                  </a:lnTo>
                  <a:lnTo>
                    <a:pt x="8" y="376"/>
                  </a:lnTo>
                  <a:lnTo>
                    <a:pt x="15" y="376"/>
                  </a:lnTo>
                  <a:lnTo>
                    <a:pt x="23" y="376"/>
                  </a:lnTo>
                  <a:lnTo>
                    <a:pt x="23" y="368"/>
                  </a:lnTo>
                  <a:lnTo>
                    <a:pt x="31" y="368"/>
                  </a:lnTo>
                  <a:lnTo>
                    <a:pt x="38" y="360"/>
                  </a:lnTo>
                  <a:lnTo>
                    <a:pt x="38" y="353"/>
                  </a:lnTo>
                  <a:lnTo>
                    <a:pt x="46" y="353"/>
                  </a:lnTo>
                  <a:lnTo>
                    <a:pt x="46" y="360"/>
                  </a:lnTo>
                  <a:lnTo>
                    <a:pt x="46" y="353"/>
                  </a:lnTo>
                  <a:lnTo>
                    <a:pt x="38" y="353"/>
                  </a:lnTo>
                  <a:lnTo>
                    <a:pt x="38" y="345"/>
                  </a:lnTo>
                  <a:lnTo>
                    <a:pt x="38" y="337"/>
                  </a:lnTo>
                  <a:lnTo>
                    <a:pt x="46" y="337"/>
                  </a:lnTo>
                  <a:lnTo>
                    <a:pt x="46" y="330"/>
                  </a:lnTo>
                  <a:lnTo>
                    <a:pt x="54" y="330"/>
                  </a:lnTo>
                  <a:lnTo>
                    <a:pt x="61" y="330"/>
                  </a:lnTo>
                  <a:lnTo>
                    <a:pt x="61" y="322"/>
                  </a:lnTo>
                  <a:lnTo>
                    <a:pt x="61" y="314"/>
                  </a:lnTo>
                  <a:lnTo>
                    <a:pt x="54" y="314"/>
                  </a:lnTo>
                  <a:lnTo>
                    <a:pt x="54" y="322"/>
                  </a:lnTo>
                  <a:lnTo>
                    <a:pt x="46" y="322"/>
                  </a:lnTo>
                  <a:lnTo>
                    <a:pt x="46" y="314"/>
                  </a:lnTo>
                  <a:lnTo>
                    <a:pt x="38" y="314"/>
                  </a:lnTo>
                  <a:lnTo>
                    <a:pt x="38" y="307"/>
                  </a:lnTo>
                  <a:lnTo>
                    <a:pt x="31" y="307"/>
                  </a:lnTo>
                  <a:lnTo>
                    <a:pt x="31" y="314"/>
                  </a:lnTo>
                  <a:lnTo>
                    <a:pt x="23" y="314"/>
                  </a:lnTo>
                  <a:lnTo>
                    <a:pt x="23" y="307"/>
                  </a:lnTo>
                  <a:lnTo>
                    <a:pt x="23" y="299"/>
                  </a:lnTo>
                  <a:lnTo>
                    <a:pt x="15" y="299"/>
                  </a:lnTo>
                  <a:lnTo>
                    <a:pt x="8" y="299"/>
                  </a:lnTo>
                  <a:lnTo>
                    <a:pt x="8" y="307"/>
                  </a:lnTo>
                  <a:lnTo>
                    <a:pt x="8" y="299"/>
                  </a:lnTo>
                  <a:lnTo>
                    <a:pt x="15" y="291"/>
                  </a:lnTo>
                  <a:lnTo>
                    <a:pt x="23" y="291"/>
                  </a:lnTo>
                  <a:lnTo>
                    <a:pt x="23" y="284"/>
                  </a:lnTo>
                  <a:lnTo>
                    <a:pt x="23" y="276"/>
                  </a:lnTo>
                  <a:lnTo>
                    <a:pt x="23" y="268"/>
                  </a:lnTo>
                  <a:lnTo>
                    <a:pt x="15" y="268"/>
                  </a:lnTo>
                  <a:lnTo>
                    <a:pt x="15" y="261"/>
                  </a:lnTo>
                  <a:lnTo>
                    <a:pt x="8" y="261"/>
                  </a:lnTo>
                  <a:lnTo>
                    <a:pt x="8" y="253"/>
                  </a:lnTo>
                  <a:lnTo>
                    <a:pt x="8" y="245"/>
                  </a:lnTo>
                  <a:lnTo>
                    <a:pt x="8" y="238"/>
                  </a:lnTo>
                  <a:lnTo>
                    <a:pt x="15" y="238"/>
                  </a:lnTo>
                  <a:lnTo>
                    <a:pt x="15" y="230"/>
                  </a:lnTo>
                  <a:lnTo>
                    <a:pt x="15" y="223"/>
                  </a:lnTo>
                  <a:lnTo>
                    <a:pt x="15" y="215"/>
                  </a:lnTo>
                  <a:lnTo>
                    <a:pt x="15" y="207"/>
                  </a:lnTo>
                  <a:lnTo>
                    <a:pt x="8" y="207"/>
                  </a:lnTo>
                  <a:lnTo>
                    <a:pt x="15" y="207"/>
                  </a:lnTo>
                  <a:lnTo>
                    <a:pt x="8" y="207"/>
                  </a:lnTo>
                  <a:lnTo>
                    <a:pt x="8" y="200"/>
                  </a:lnTo>
                  <a:lnTo>
                    <a:pt x="15" y="200"/>
                  </a:lnTo>
                  <a:lnTo>
                    <a:pt x="23" y="200"/>
                  </a:lnTo>
                  <a:lnTo>
                    <a:pt x="23" y="207"/>
                  </a:lnTo>
                  <a:lnTo>
                    <a:pt x="23" y="200"/>
                  </a:lnTo>
                  <a:lnTo>
                    <a:pt x="31" y="200"/>
                  </a:lnTo>
                  <a:lnTo>
                    <a:pt x="38" y="200"/>
                  </a:lnTo>
                  <a:lnTo>
                    <a:pt x="38" y="192"/>
                  </a:lnTo>
                  <a:lnTo>
                    <a:pt x="31" y="192"/>
                  </a:lnTo>
                  <a:lnTo>
                    <a:pt x="31" y="184"/>
                  </a:lnTo>
                  <a:lnTo>
                    <a:pt x="31" y="177"/>
                  </a:lnTo>
                  <a:lnTo>
                    <a:pt x="31" y="169"/>
                  </a:lnTo>
                  <a:lnTo>
                    <a:pt x="31" y="161"/>
                  </a:lnTo>
                  <a:lnTo>
                    <a:pt x="23" y="161"/>
                  </a:lnTo>
                  <a:lnTo>
                    <a:pt x="23" y="154"/>
                  </a:lnTo>
                  <a:lnTo>
                    <a:pt x="23" y="146"/>
                  </a:lnTo>
                  <a:lnTo>
                    <a:pt x="15" y="146"/>
                  </a:lnTo>
                  <a:lnTo>
                    <a:pt x="23" y="146"/>
                  </a:lnTo>
                  <a:lnTo>
                    <a:pt x="23" y="138"/>
                  </a:lnTo>
                  <a:lnTo>
                    <a:pt x="15" y="131"/>
                  </a:lnTo>
                  <a:lnTo>
                    <a:pt x="15" y="123"/>
                  </a:lnTo>
                  <a:lnTo>
                    <a:pt x="23" y="123"/>
                  </a:lnTo>
                  <a:lnTo>
                    <a:pt x="23" y="115"/>
                  </a:lnTo>
                  <a:lnTo>
                    <a:pt x="31" y="108"/>
                  </a:lnTo>
                  <a:lnTo>
                    <a:pt x="38" y="108"/>
                  </a:lnTo>
                  <a:lnTo>
                    <a:pt x="38" y="100"/>
                  </a:lnTo>
                  <a:lnTo>
                    <a:pt x="38" y="92"/>
                  </a:lnTo>
                  <a:lnTo>
                    <a:pt x="46" y="100"/>
                  </a:lnTo>
                  <a:lnTo>
                    <a:pt x="46" y="92"/>
                  </a:lnTo>
                  <a:lnTo>
                    <a:pt x="46" y="85"/>
                  </a:lnTo>
                  <a:lnTo>
                    <a:pt x="54" y="85"/>
                  </a:lnTo>
                  <a:lnTo>
                    <a:pt x="54" y="77"/>
                  </a:lnTo>
                  <a:lnTo>
                    <a:pt x="61" y="77"/>
                  </a:lnTo>
                  <a:lnTo>
                    <a:pt x="69" y="77"/>
                  </a:lnTo>
                  <a:lnTo>
                    <a:pt x="77" y="77"/>
                  </a:lnTo>
                  <a:lnTo>
                    <a:pt x="84" y="77"/>
                  </a:lnTo>
                  <a:lnTo>
                    <a:pt x="84" y="85"/>
                  </a:lnTo>
                  <a:lnTo>
                    <a:pt x="92" y="85"/>
                  </a:lnTo>
                  <a:lnTo>
                    <a:pt x="100" y="85"/>
                  </a:lnTo>
                  <a:lnTo>
                    <a:pt x="100" y="77"/>
                  </a:lnTo>
                  <a:lnTo>
                    <a:pt x="100" y="69"/>
                  </a:lnTo>
                  <a:lnTo>
                    <a:pt x="100" y="62"/>
                  </a:lnTo>
                  <a:lnTo>
                    <a:pt x="107" y="62"/>
                  </a:lnTo>
                  <a:lnTo>
                    <a:pt x="115" y="62"/>
                  </a:lnTo>
                  <a:lnTo>
                    <a:pt x="123" y="62"/>
                  </a:lnTo>
                  <a:lnTo>
                    <a:pt x="123" y="54"/>
                  </a:lnTo>
                  <a:lnTo>
                    <a:pt x="115" y="54"/>
                  </a:lnTo>
                  <a:lnTo>
                    <a:pt x="115" y="46"/>
                  </a:lnTo>
                  <a:lnTo>
                    <a:pt x="123" y="46"/>
                  </a:lnTo>
                  <a:lnTo>
                    <a:pt x="123" y="39"/>
                  </a:lnTo>
                  <a:lnTo>
                    <a:pt x="115" y="39"/>
                  </a:lnTo>
                  <a:lnTo>
                    <a:pt x="123" y="39"/>
                  </a:lnTo>
                  <a:lnTo>
                    <a:pt x="115" y="31"/>
                  </a:lnTo>
                  <a:lnTo>
                    <a:pt x="123" y="31"/>
                  </a:lnTo>
                  <a:lnTo>
                    <a:pt x="123" y="23"/>
                  </a:lnTo>
                  <a:lnTo>
                    <a:pt x="123" y="16"/>
                  </a:lnTo>
                  <a:lnTo>
                    <a:pt x="130" y="16"/>
                  </a:lnTo>
                  <a:lnTo>
                    <a:pt x="130" y="8"/>
                  </a:lnTo>
                  <a:lnTo>
                    <a:pt x="138" y="8"/>
                  </a:lnTo>
                  <a:lnTo>
                    <a:pt x="146" y="8"/>
                  </a:lnTo>
                  <a:lnTo>
                    <a:pt x="146" y="0"/>
                  </a:lnTo>
                  <a:lnTo>
                    <a:pt x="153" y="0"/>
                  </a:lnTo>
                  <a:lnTo>
                    <a:pt x="161" y="0"/>
                  </a:lnTo>
                  <a:lnTo>
                    <a:pt x="169" y="8"/>
                  </a:lnTo>
                  <a:lnTo>
                    <a:pt x="176" y="8"/>
                  </a:lnTo>
                  <a:lnTo>
                    <a:pt x="176" y="16"/>
                  </a:lnTo>
                  <a:lnTo>
                    <a:pt x="176" y="23"/>
                  </a:lnTo>
                  <a:lnTo>
                    <a:pt x="176" y="31"/>
                  </a:lnTo>
                  <a:lnTo>
                    <a:pt x="184" y="31"/>
                  </a:lnTo>
                  <a:lnTo>
                    <a:pt x="184" y="39"/>
                  </a:lnTo>
                  <a:lnTo>
                    <a:pt x="176" y="39"/>
                  </a:lnTo>
                  <a:lnTo>
                    <a:pt x="176" y="46"/>
                  </a:lnTo>
                  <a:lnTo>
                    <a:pt x="176" y="54"/>
                  </a:lnTo>
                  <a:lnTo>
                    <a:pt x="176" y="62"/>
                  </a:lnTo>
                  <a:lnTo>
                    <a:pt x="176" y="69"/>
                  </a:lnTo>
                  <a:lnTo>
                    <a:pt x="176" y="77"/>
                  </a:lnTo>
                  <a:lnTo>
                    <a:pt x="176" y="85"/>
                  </a:lnTo>
                  <a:lnTo>
                    <a:pt x="184" y="85"/>
                  </a:lnTo>
                  <a:lnTo>
                    <a:pt x="184" y="92"/>
                  </a:lnTo>
                  <a:lnTo>
                    <a:pt x="176" y="92"/>
                  </a:lnTo>
                  <a:lnTo>
                    <a:pt x="176" y="100"/>
                  </a:lnTo>
                  <a:lnTo>
                    <a:pt x="169" y="100"/>
                  </a:lnTo>
                  <a:lnTo>
                    <a:pt x="169" y="108"/>
                  </a:lnTo>
                  <a:lnTo>
                    <a:pt x="161" y="108"/>
                  </a:lnTo>
                  <a:lnTo>
                    <a:pt x="161" y="115"/>
                  </a:lnTo>
                  <a:lnTo>
                    <a:pt x="161" y="123"/>
                  </a:lnTo>
                  <a:lnTo>
                    <a:pt x="161" y="131"/>
                  </a:lnTo>
                  <a:lnTo>
                    <a:pt x="169" y="131"/>
                  </a:lnTo>
                  <a:lnTo>
                    <a:pt x="169" y="138"/>
                  </a:lnTo>
                  <a:lnTo>
                    <a:pt x="169" y="146"/>
                  </a:lnTo>
                  <a:lnTo>
                    <a:pt x="176" y="146"/>
                  </a:lnTo>
                  <a:lnTo>
                    <a:pt x="176" y="154"/>
                  </a:lnTo>
                  <a:lnTo>
                    <a:pt x="184" y="154"/>
                  </a:lnTo>
                  <a:lnTo>
                    <a:pt x="184" y="146"/>
                  </a:lnTo>
                  <a:lnTo>
                    <a:pt x="192" y="146"/>
                  </a:lnTo>
                  <a:lnTo>
                    <a:pt x="192" y="154"/>
                  </a:lnTo>
                  <a:lnTo>
                    <a:pt x="199" y="161"/>
                  </a:lnTo>
                  <a:lnTo>
                    <a:pt x="207" y="169"/>
                  </a:lnTo>
                  <a:lnTo>
                    <a:pt x="207" y="177"/>
                  </a:lnTo>
                  <a:lnTo>
                    <a:pt x="214" y="177"/>
                  </a:lnTo>
                  <a:lnTo>
                    <a:pt x="207" y="177"/>
                  </a:lnTo>
                  <a:lnTo>
                    <a:pt x="207" y="184"/>
                  </a:lnTo>
                  <a:lnTo>
                    <a:pt x="199" y="184"/>
                  </a:lnTo>
                  <a:lnTo>
                    <a:pt x="199" y="192"/>
                  </a:lnTo>
                  <a:lnTo>
                    <a:pt x="199" y="200"/>
                  </a:lnTo>
                  <a:lnTo>
                    <a:pt x="192" y="207"/>
                  </a:lnTo>
                  <a:lnTo>
                    <a:pt x="192" y="215"/>
                  </a:lnTo>
                  <a:lnTo>
                    <a:pt x="184" y="215"/>
                  </a:lnTo>
                  <a:lnTo>
                    <a:pt x="184" y="223"/>
                  </a:lnTo>
                  <a:lnTo>
                    <a:pt x="184" y="230"/>
                  </a:lnTo>
                  <a:lnTo>
                    <a:pt x="176" y="230"/>
                  </a:lnTo>
                  <a:lnTo>
                    <a:pt x="176" y="238"/>
                  </a:lnTo>
                  <a:lnTo>
                    <a:pt x="169" y="238"/>
                  </a:lnTo>
                  <a:lnTo>
                    <a:pt x="169" y="245"/>
                  </a:lnTo>
                  <a:lnTo>
                    <a:pt x="176" y="245"/>
                  </a:lnTo>
                  <a:lnTo>
                    <a:pt x="169" y="245"/>
                  </a:lnTo>
                  <a:lnTo>
                    <a:pt x="169" y="253"/>
                  </a:lnTo>
                  <a:lnTo>
                    <a:pt x="169" y="261"/>
                  </a:lnTo>
                  <a:lnTo>
                    <a:pt x="161" y="261"/>
                  </a:lnTo>
                  <a:lnTo>
                    <a:pt x="161" y="268"/>
                  </a:lnTo>
                  <a:lnTo>
                    <a:pt x="169" y="268"/>
                  </a:lnTo>
                  <a:lnTo>
                    <a:pt x="169" y="276"/>
                  </a:lnTo>
                  <a:lnTo>
                    <a:pt x="169" y="284"/>
                  </a:lnTo>
                  <a:lnTo>
                    <a:pt x="176" y="291"/>
                  </a:lnTo>
                  <a:lnTo>
                    <a:pt x="176" y="299"/>
                  </a:lnTo>
                  <a:lnTo>
                    <a:pt x="184" y="299"/>
                  </a:lnTo>
                  <a:lnTo>
                    <a:pt x="184" y="307"/>
                  </a:lnTo>
                  <a:lnTo>
                    <a:pt x="184" y="314"/>
                  </a:lnTo>
                  <a:lnTo>
                    <a:pt x="184" y="322"/>
                  </a:lnTo>
                  <a:lnTo>
                    <a:pt x="192" y="322"/>
                  </a:lnTo>
                  <a:lnTo>
                    <a:pt x="199" y="322"/>
                  </a:lnTo>
                  <a:lnTo>
                    <a:pt x="207" y="322"/>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63"/>
            <p:cNvSpPr/>
            <p:nvPr/>
          </p:nvSpPr>
          <p:spPr>
            <a:xfrm>
              <a:off x="4335463" y="6278563"/>
              <a:ext cx="1252538" cy="1495425"/>
            </a:xfrm>
            <a:custGeom>
              <a:avLst/>
              <a:gdLst/>
              <a:ahLst/>
              <a:cxnLst/>
              <a:rect l="l" t="t" r="r" b="b"/>
              <a:pathLst>
                <a:path w="789" h="942" extrusionOk="0">
                  <a:moveTo>
                    <a:pt x="674" y="582"/>
                  </a:moveTo>
                  <a:lnTo>
                    <a:pt x="674" y="590"/>
                  </a:lnTo>
                  <a:lnTo>
                    <a:pt x="682" y="590"/>
                  </a:lnTo>
                  <a:lnTo>
                    <a:pt x="682" y="598"/>
                  </a:lnTo>
                  <a:lnTo>
                    <a:pt x="689" y="598"/>
                  </a:lnTo>
                  <a:lnTo>
                    <a:pt x="689" y="605"/>
                  </a:lnTo>
                  <a:lnTo>
                    <a:pt x="682" y="605"/>
                  </a:lnTo>
                  <a:lnTo>
                    <a:pt x="682" y="613"/>
                  </a:lnTo>
                  <a:lnTo>
                    <a:pt x="682" y="620"/>
                  </a:lnTo>
                  <a:lnTo>
                    <a:pt x="682" y="628"/>
                  </a:lnTo>
                  <a:lnTo>
                    <a:pt x="674" y="628"/>
                  </a:lnTo>
                  <a:lnTo>
                    <a:pt x="682" y="628"/>
                  </a:lnTo>
                  <a:lnTo>
                    <a:pt x="682" y="636"/>
                  </a:lnTo>
                  <a:lnTo>
                    <a:pt x="682" y="643"/>
                  </a:lnTo>
                  <a:lnTo>
                    <a:pt x="682" y="636"/>
                  </a:lnTo>
                  <a:lnTo>
                    <a:pt x="689" y="636"/>
                  </a:lnTo>
                  <a:lnTo>
                    <a:pt x="689" y="643"/>
                  </a:lnTo>
                  <a:lnTo>
                    <a:pt x="689" y="651"/>
                  </a:lnTo>
                  <a:lnTo>
                    <a:pt x="682" y="651"/>
                  </a:lnTo>
                  <a:lnTo>
                    <a:pt x="682" y="659"/>
                  </a:lnTo>
                  <a:lnTo>
                    <a:pt x="674" y="659"/>
                  </a:lnTo>
                  <a:lnTo>
                    <a:pt x="666" y="659"/>
                  </a:lnTo>
                  <a:lnTo>
                    <a:pt x="666" y="666"/>
                  </a:lnTo>
                  <a:lnTo>
                    <a:pt x="674" y="666"/>
                  </a:lnTo>
                  <a:lnTo>
                    <a:pt x="666" y="666"/>
                  </a:lnTo>
                  <a:lnTo>
                    <a:pt x="666" y="674"/>
                  </a:lnTo>
                  <a:lnTo>
                    <a:pt x="674" y="682"/>
                  </a:lnTo>
                  <a:lnTo>
                    <a:pt x="666" y="682"/>
                  </a:lnTo>
                  <a:lnTo>
                    <a:pt x="666" y="689"/>
                  </a:lnTo>
                  <a:lnTo>
                    <a:pt x="666" y="697"/>
                  </a:lnTo>
                  <a:lnTo>
                    <a:pt x="659" y="697"/>
                  </a:lnTo>
                  <a:lnTo>
                    <a:pt x="651" y="705"/>
                  </a:lnTo>
                  <a:lnTo>
                    <a:pt x="651" y="712"/>
                  </a:lnTo>
                  <a:lnTo>
                    <a:pt x="651" y="720"/>
                  </a:lnTo>
                  <a:lnTo>
                    <a:pt x="651" y="728"/>
                  </a:lnTo>
                  <a:lnTo>
                    <a:pt x="643" y="728"/>
                  </a:lnTo>
                  <a:lnTo>
                    <a:pt x="643" y="735"/>
                  </a:lnTo>
                  <a:lnTo>
                    <a:pt x="651" y="735"/>
                  </a:lnTo>
                  <a:lnTo>
                    <a:pt x="643" y="735"/>
                  </a:lnTo>
                  <a:lnTo>
                    <a:pt x="651" y="743"/>
                  </a:lnTo>
                  <a:lnTo>
                    <a:pt x="651" y="751"/>
                  </a:lnTo>
                  <a:lnTo>
                    <a:pt x="643" y="751"/>
                  </a:lnTo>
                  <a:lnTo>
                    <a:pt x="643" y="758"/>
                  </a:lnTo>
                  <a:lnTo>
                    <a:pt x="643" y="751"/>
                  </a:lnTo>
                  <a:lnTo>
                    <a:pt x="636" y="751"/>
                  </a:lnTo>
                  <a:lnTo>
                    <a:pt x="636" y="758"/>
                  </a:lnTo>
                  <a:lnTo>
                    <a:pt x="628" y="758"/>
                  </a:lnTo>
                  <a:lnTo>
                    <a:pt x="620" y="766"/>
                  </a:lnTo>
                  <a:lnTo>
                    <a:pt x="620" y="758"/>
                  </a:lnTo>
                  <a:lnTo>
                    <a:pt x="620" y="766"/>
                  </a:lnTo>
                  <a:lnTo>
                    <a:pt x="620" y="774"/>
                  </a:lnTo>
                  <a:lnTo>
                    <a:pt x="628" y="774"/>
                  </a:lnTo>
                  <a:lnTo>
                    <a:pt x="628" y="781"/>
                  </a:lnTo>
                  <a:lnTo>
                    <a:pt x="628" y="789"/>
                  </a:lnTo>
                  <a:lnTo>
                    <a:pt x="636" y="789"/>
                  </a:lnTo>
                  <a:lnTo>
                    <a:pt x="643" y="789"/>
                  </a:lnTo>
                  <a:lnTo>
                    <a:pt x="651" y="789"/>
                  </a:lnTo>
                  <a:lnTo>
                    <a:pt x="651" y="797"/>
                  </a:lnTo>
                  <a:lnTo>
                    <a:pt x="643" y="797"/>
                  </a:lnTo>
                  <a:lnTo>
                    <a:pt x="651" y="797"/>
                  </a:lnTo>
                  <a:lnTo>
                    <a:pt x="651" y="804"/>
                  </a:lnTo>
                  <a:lnTo>
                    <a:pt x="643" y="804"/>
                  </a:lnTo>
                  <a:lnTo>
                    <a:pt x="643" y="812"/>
                  </a:lnTo>
                  <a:lnTo>
                    <a:pt x="643" y="820"/>
                  </a:lnTo>
                  <a:lnTo>
                    <a:pt x="643" y="827"/>
                  </a:lnTo>
                  <a:lnTo>
                    <a:pt x="643" y="835"/>
                  </a:lnTo>
                  <a:lnTo>
                    <a:pt x="643" y="843"/>
                  </a:lnTo>
                  <a:lnTo>
                    <a:pt x="643" y="850"/>
                  </a:lnTo>
                  <a:lnTo>
                    <a:pt x="643" y="858"/>
                  </a:lnTo>
                  <a:lnTo>
                    <a:pt x="643" y="866"/>
                  </a:lnTo>
                  <a:lnTo>
                    <a:pt x="643" y="873"/>
                  </a:lnTo>
                  <a:lnTo>
                    <a:pt x="643" y="881"/>
                  </a:lnTo>
                  <a:lnTo>
                    <a:pt x="651" y="881"/>
                  </a:lnTo>
                  <a:lnTo>
                    <a:pt x="643" y="881"/>
                  </a:lnTo>
                  <a:lnTo>
                    <a:pt x="651" y="881"/>
                  </a:lnTo>
                  <a:lnTo>
                    <a:pt x="651" y="888"/>
                  </a:lnTo>
                  <a:lnTo>
                    <a:pt x="651" y="896"/>
                  </a:lnTo>
                  <a:lnTo>
                    <a:pt x="643" y="896"/>
                  </a:lnTo>
                  <a:lnTo>
                    <a:pt x="643" y="904"/>
                  </a:lnTo>
                  <a:lnTo>
                    <a:pt x="651" y="904"/>
                  </a:lnTo>
                  <a:lnTo>
                    <a:pt x="651" y="911"/>
                  </a:lnTo>
                  <a:lnTo>
                    <a:pt x="643" y="911"/>
                  </a:lnTo>
                  <a:lnTo>
                    <a:pt x="643" y="919"/>
                  </a:lnTo>
                  <a:lnTo>
                    <a:pt x="636" y="919"/>
                  </a:lnTo>
                  <a:lnTo>
                    <a:pt x="636" y="927"/>
                  </a:lnTo>
                  <a:lnTo>
                    <a:pt x="636" y="934"/>
                  </a:lnTo>
                  <a:lnTo>
                    <a:pt x="628" y="934"/>
                  </a:lnTo>
                  <a:lnTo>
                    <a:pt x="628" y="942"/>
                  </a:lnTo>
                  <a:lnTo>
                    <a:pt x="620" y="942"/>
                  </a:lnTo>
                  <a:lnTo>
                    <a:pt x="613" y="942"/>
                  </a:lnTo>
                  <a:lnTo>
                    <a:pt x="613" y="934"/>
                  </a:lnTo>
                  <a:lnTo>
                    <a:pt x="613" y="942"/>
                  </a:lnTo>
                  <a:lnTo>
                    <a:pt x="605" y="942"/>
                  </a:lnTo>
                  <a:lnTo>
                    <a:pt x="605" y="934"/>
                  </a:lnTo>
                  <a:lnTo>
                    <a:pt x="605" y="927"/>
                  </a:lnTo>
                  <a:lnTo>
                    <a:pt x="605" y="919"/>
                  </a:lnTo>
                  <a:lnTo>
                    <a:pt x="605" y="911"/>
                  </a:lnTo>
                  <a:lnTo>
                    <a:pt x="605" y="904"/>
                  </a:lnTo>
                  <a:lnTo>
                    <a:pt x="597" y="904"/>
                  </a:lnTo>
                  <a:lnTo>
                    <a:pt x="597" y="896"/>
                  </a:lnTo>
                  <a:lnTo>
                    <a:pt x="605" y="896"/>
                  </a:lnTo>
                  <a:lnTo>
                    <a:pt x="605" y="888"/>
                  </a:lnTo>
                  <a:lnTo>
                    <a:pt x="605" y="881"/>
                  </a:lnTo>
                  <a:lnTo>
                    <a:pt x="605" y="873"/>
                  </a:lnTo>
                  <a:lnTo>
                    <a:pt x="613" y="873"/>
                  </a:lnTo>
                  <a:lnTo>
                    <a:pt x="613" y="866"/>
                  </a:lnTo>
                  <a:lnTo>
                    <a:pt x="605" y="866"/>
                  </a:lnTo>
                  <a:lnTo>
                    <a:pt x="597" y="866"/>
                  </a:lnTo>
                  <a:lnTo>
                    <a:pt x="597" y="858"/>
                  </a:lnTo>
                  <a:lnTo>
                    <a:pt x="597" y="850"/>
                  </a:lnTo>
                  <a:lnTo>
                    <a:pt x="597" y="858"/>
                  </a:lnTo>
                  <a:lnTo>
                    <a:pt x="590" y="858"/>
                  </a:lnTo>
                  <a:lnTo>
                    <a:pt x="582" y="858"/>
                  </a:lnTo>
                  <a:lnTo>
                    <a:pt x="590" y="858"/>
                  </a:lnTo>
                  <a:lnTo>
                    <a:pt x="582" y="858"/>
                  </a:lnTo>
                  <a:lnTo>
                    <a:pt x="582" y="866"/>
                  </a:lnTo>
                  <a:lnTo>
                    <a:pt x="574" y="866"/>
                  </a:lnTo>
                  <a:lnTo>
                    <a:pt x="567" y="866"/>
                  </a:lnTo>
                  <a:lnTo>
                    <a:pt x="567" y="858"/>
                  </a:lnTo>
                  <a:lnTo>
                    <a:pt x="559" y="858"/>
                  </a:lnTo>
                  <a:lnTo>
                    <a:pt x="559" y="850"/>
                  </a:lnTo>
                  <a:lnTo>
                    <a:pt x="551" y="850"/>
                  </a:lnTo>
                  <a:lnTo>
                    <a:pt x="551" y="843"/>
                  </a:lnTo>
                  <a:lnTo>
                    <a:pt x="544" y="843"/>
                  </a:lnTo>
                  <a:lnTo>
                    <a:pt x="544" y="835"/>
                  </a:lnTo>
                  <a:lnTo>
                    <a:pt x="536" y="835"/>
                  </a:lnTo>
                  <a:lnTo>
                    <a:pt x="536" y="843"/>
                  </a:lnTo>
                  <a:lnTo>
                    <a:pt x="536" y="850"/>
                  </a:lnTo>
                  <a:lnTo>
                    <a:pt x="536" y="858"/>
                  </a:lnTo>
                  <a:lnTo>
                    <a:pt x="529" y="858"/>
                  </a:lnTo>
                  <a:lnTo>
                    <a:pt x="521" y="858"/>
                  </a:lnTo>
                  <a:lnTo>
                    <a:pt x="521" y="866"/>
                  </a:lnTo>
                  <a:lnTo>
                    <a:pt x="513" y="866"/>
                  </a:lnTo>
                  <a:lnTo>
                    <a:pt x="513" y="873"/>
                  </a:lnTo>
                  <a:lnTo>
                    <a:pt x="506" y="873"/>
                  </a:lnTo>
                  <a:lnTo>
                    <a:pt x="506" y="866"/>
                  </a:lnTo>
                  <a:lnTo>
                    <a:pt x="498" y="866"/>
                  </a:lnTo>
                  <a:lnTo>
                    <a:pt x="498" y="858"/>
                  </a:lnTo>
                  <a:lnTo>
                    <a:pt x="490" y="858"/>
                  </a:lnTo>
                  <a:lnTo>
                    <a:pt x="483" y="858"/>
                  </a:lnTo>
                  <a:lnTo>
                    <a:pt x="475" y="858"/>
                  </a:lnTo>
                  <a:lnTo>
                    <a:pt x="467" y="858"/>
                  </a:lnTo>
                  <a:lnTo>
                    <a:pt x="460" y="858"/>
                  </a:lnTo>
                  <a:lnTo>
                    <a:pt x="460" y="850"/>
                  </a:lnTo>
                  <a:lnTo>
                    <a:pt x="467" y="850"/>
                  </a:lnTo>
                  <a:lnTo>
                    <a:pt x="467" y="843"/>
                  </a:lnTo>
                  <a:lnTo>
                    <a:pt x="475" y="843"/>
                  </a:lnTo>
                  <a:lnTo>
                    <a:pt x="475" y="835"/>
                  </a:lnTo>
                  <a:lnTo>
                    <a:pt x="483" y="835"/>
                  </a:lnTo>
                  <a:lnTo>
                    <a:pt x="483" y="827"/>
                  </a:lnTo>
                  <a:lnTo>
                    <a:pt x="475" y="827"/>
                  </a:lnTo>
                  <a:lnTo>
                    <a:pt x="475" y="820"/>
                  </a:lnTo>
                  <a:lnTo>
                    <a:pt x="467" y="820"/>
                  </a:lnTo>
                  <a:lnTo>
                    <a:pt x="460" y="820"/>
                  </a:lnTo>
                  <a:lnTo>
                    <a:pt x="460" y="812"/>
                  </a:lnTo>
                  <a:lnTo>
                    <a:pt x="460" y="804"/>
                  </a:lnTo>
                  <a:lnTo>
                    <a:pt x="452" y="804"/>
                  </a:lnTo>
                  <a:lnTo>
                    <a:pt x="452" y="797"/>
                  </a:lnTo>
                  <a:lnTo>
                    <a:pt x="444" y="797"/>
                  </a:lnTo>
                  <a:lnTo>
                    <a:pt x="444" y="789"/>
                  </a:lnTo>
                  <a:lnTo>
                    <a:pt x="444" y="781"/>
                  </a:lnTo>
                  <a:lnTo>
                    <a:pt x="437" y="781"/>
                  </a:lnTo>
                  <a:lnTo>
                    <a:pt x="437" y="774"/>
                  </a:lnTo>
                  <a:lnTo>
                    <a:pt x="444" y="774"/>
                  </a:lnTo>
                  <a:lnTo>
                    <a:pt x="437" y="766"/>
                  </a:lnTo>
                  <a:lnTo>
                    <a:pt x="437" y="758"/>
                  </a:lnTo>
                  <a:lnTo>
                    <a:pt x="429" y="758"/>
                  </a:lnTo>
                  <a:lnTo>
                    <a:pt x="429" y="766"/>
                  </a:lnTo>
                  <a:lnTo>
                    <a:pt x="421" y="766"/>
                  </a:lnTo>
                  <a:lnTo>
                    <a:pt x="421" y="774"/>
                  </a:lnTo>
                  <a:lnTo>
                    <a:pt x="421" y="766"/>
                  </a:lnTo>
                  <a:lnTo>
                    <a:pt x="421" y="774"/>
                  </a:lnTo>
                  <a:lnTo>
                    <a:pt x="421" y="781"/>
                  </a:lnTo>
                  <a:lnTo>
                    <a:pt x="421" y="789"/>
                  </a:lnTo>
                  <a:lnTo>
                    <a:pt x="421" y="797"/>
                  </a:lnTo>
                  <a:lnTo>
                    <a:pt x="421" y="804"/>
                  </a:lnTo>
                  <a:lnTo>
                    <a:pt x="421" y="812"/>
                  </a:lnTo>
                  <a:lnTo>
                    <a:pt x="414" y="812"/>
                  </a:lnTo>
                  <a:lnTo>
                    <a:pt x="406" y="812"/>
                  </a:lnTo>
                  <a:lnTo>
                    <a:pt x="406" y="804"/>
                  </a:lnTo>
                  <a:lnTo>
                    <a:pt x="398" y="804"/>
                  </a:lnTo>
                  <a:lnTo>
                    <a:pt x="398" y="797"/>
                  </a:lnTo>
                  <a:lnTo>
                    <a:pt x="406" y="797"/>
                  </a:lnTo>
                  <a:lnTo>
                    <a:pt x="398" y="797"/>
                  </a:lnTo>
                  <a:lnTo>
                    <a:pt x="398" y="789"/>
                  </a:lnTo>
                  <a:lnTo>
                    <a:pt x="391" y="789"/>
                  </a:lnTo>
                  <a:lnTo>
                    <a:pt x="383" y="789"/>
                  </a:lnTo>
                  <a:lnTo>
                    <a:pt x="383" y="797"/>
                  </a:lnTo>
                  <a:lnTo>
                    <a:pt x="375" y="797"/>
                  </a:lnTo>
                  <a:lnTo>
                    <a:pt x="368" y="797"/>
                  </a:lnTo>
                  <a:lnTo>
                    <a:pt x="360" y="804"/>
                  </a:lnTo>
                  <a:lnTo>
                    <a:pt x="352" y="804"/>
                  </a:lnTo>
                  <a:lnTo>
                    <a:pt x="345" y="804"/>
                  </a:lnTo>
                  <a:lnTo>
                    <a:pt x="337" y="804"/>
                  </a:lnTo>
                  <a:lnTo>
                    <a:pt x="337" y="797"/>
                  </a:lnTo>
                  <a:lnTo>
                    <a:pt x="329" y="797"/>
                  </a:lnTo>
                  <a:lnTo>
                    <a:pt x="329" y="789"/>
                  </a:lnTo>
                  <a:lnTo>
                    <a:pt x="322" y="789"/>
                  </a:lnTo>
                  <a:lnTo>
                    <a:pt x="322" y="781"/>
                  </a:lnTo>
                  <a:lnTo>
                    <a:pt x="322" y="774"/>
                  </a:lnTo>
                  <a:lnTo>
                    <a:pt x="329" y="774"/>
                  </a:lnTo>
                  <a:lnTo>
                    <a:pt x="329" y="766"/>
                  </a:lnTo>
                  <a:lnTo>
                    <a:pt x="329" y="758"/>
                  </a:lnTo>
                  <a:lnTo>
                    <a:pt x="329" y="751"/>
                  </a:lnTo>
                  <a:lnTo>
                    <a:pt x="322" y="751"/>
                  </a:lnTo>
                  <a:lnTo>
                    <a:pt x="322" y="743"/>
                  </a:lnTo>
                  <a:lnTo>
                    <a:pt x="322" y="735"/>
                  </a:lnTo>
                  <a:lnTo>
                    <a:pt x="329" y="735"/>
                  </a:lnTo>
                  <a:lnTo>
                    <a:pt x="329" y="728"/>
                  </a:lnTo>
                  <a:lnTo>
                    <a:pt x="337" y="728"/>
                  </a:lnTo>
                  <a:lnTo>
                    <a:pt x="345" y="728"/>
                  </a:lnTo>
                  <a:lnTo>
                    <a:pt x="345" y="720"/>
                  </a:lnTo>
                  <a:lnTo>
                    <a:pt x="352" y="720"/>
                  </a:lnTo>
                  <a:lnTo>
                    <a:pt x="352" y="712"/>
                  </a:lnTo>
                  <a:lnTo>
                    <a:pt x="360" y="712"/>
                  </a:lnTo>
                  <a:lnTo>
                    <a:pt x="368" y="712"/>
                  </a:lnTo>
                  <a:lnTo>
                    <a:pt x="368" y="705"/>
                  </a:lnTo>
                  <a:lnTo>
                    <a:pt x="375" y="705"/>
                  </a:lnTo>
                  <a:lnTo>
                    <a:pt x="375" y="697"/>
                  </a:lnTo>
                  <a:lnTo>
                    <a:pt x="383" y="697"/>
                  </a:lnTo>
                  <a:lnTo>
                    <a:pt x="383" y="689"/>
                  </a:lnTo>
                  <a:lnTo>
                    <a:pt x="391" y="689"/>
                  </a:lnTo>
                  <a:lnTo>
                    <a:pt x="391" y="682"/>
                  </a:lnTo>
                  <a:lnTo>
                    <a:pt x="398" y="674"/>
                  </a:lnTo>
                  <a:lnTo>
                    <a:pt x="406" y="674"/>
                  </a:lnTo>
                  <a:lnTo>
                    <a:pt x="406" y="666"/>
                  </a:lnTo>
                  <a:lnTo>
                    <a:pt x="414" y="666"/>
                  </a:lnTo>
                  <a:lnTo>
                    <a:pt x="414" y="659"/>
                  </a:lnTo>
                  <a:lnTo>
                    <a:pt x="406" y="659"/>
                  </a:lnTo>
                  <a:lnTo>
                    <a:pt x="414" y="659"/>
                  </a:lnTo>
                  <a:lnTo>
                    <a:pt x="414" y="651"/>
                  </a:lnTo>
                  <a:lnTo>
                    <a:pt x="421" y="651"/>
                  </a:lnTo>
                  <a:lnTo>
                    <a:pt x="421" y="643"/>
                  </a:lnTo>
                  <a:lnTo>
                    <a:pt x="414" y="643"/>
                  </a:lnTo>
                  <a:lnTo>
                    <a:pt x="421" y="643"/>
                  </a:lnTo>
                  <a:lnTo>
                    <a:pt x="414" y="643"/>
                  </a:lnTo>
                  <a:lnTo>
                    <a:pt x="414" y="636"/>
                  </a:lnTo>
                  <a:lnTo>
                    <a:pt x="414" y="628"/>
                  </a:lnTo>
                  <a:lnTo>
                    <a:pt x="421" y="628"/>
                  </a:lnTo>
                  <a:lnTo>
                    <a:pt x="421" y="620"/>
                  </a:lnTo>
                  <a:lnTo>
                    <a:pt x="421" y="613"/>
                  </a:lnTo>
                  <a:lnTo>
                    <a:pt x="414" y="613"/>
                  </a:lnTo>
                  <a:lnTo>
                    <a:pt x="421" y="613"/>
                  </a:lnTo>
                  <a:lnTo>
                    <a:pt x="421" y="605"/>
                  </a:lnTo>
                  <a:lnTo>
                    <a:pt x="414" y="605"/>
                  </a:lnTo>
                  <a:lnTo>
                    <a:pt x="414" y="598"/>
                  </a:lnTo>
                  <a:lnTo>
                    <a:pt x="414" y="590"/>
                  </a:lnTo>
                  <a:lnTo>
                    <a:pt x="406" y="590"/>
                  </a:lnTo>
                  <a:lnTo>
                    <a:pt x="406" y="582"/>
                  </a:lnTo>
                  <a:lnTo>
                    <a:pt x="406" y="575"/>
                  </a:lnTo>
                  <a:lnTo>
                    <a:pt x="398" y="575"/>
                  </a:lnTo>
                  <a:lnTo>
                    <a:pt x="398" y="567"/>
                  </a:lnTo>
                  <a:lnTo>
                    <a:pt x="398" y="559"/>
                  </a:lnTo>
                  <a:lnTo>
                    <a:pt x="391" y="559"/>
                  </a:lnTo>
                  <a:lnTo>
                    <a:pt x="383" y="559"/>
                  </a:lnTo>
                  <a:lnTo>
                    <a:pt x="383" y="552"/>
                  </a:lnTo>
                  <a:lnTo>
                    <a:pt x="375" y="552"/>
                  </a:lnTo>
                  <a:lnTo>
                    <a:pt x="368" y="552"/>
                  </a:lnTo>
                  <a:lnTo>
                    <a:pt x="360" y="552"/>
                  </a:lnTo>
                  <a:lnTo>
                    <a:pt x="352" y="552"/>
                  </a:lnTo>
                  <a:lnTo>
                    <a:pt x="352" y="544"/>
                  </a:lnTo>
                  <a:lnTo>
                    <a:pt x="345" y="544"/>
                  </a:lnTo>
                  <a:lnTo>
                    <a:pt x="345" y="536"/>
                  </a:lnTo>
                  <a:lnTo>
                    <a:pt x="337" y="529"/>
                  </a:lnTo>
                  <a:lnTo>
                    <a:pt x="329" y="529"/>
                  </a:lnTo>
                  <a:lnTo>
                    <a:pt x="322" y="529"/>
                  </a:lnTo>
                  <a:lnTo>
                    <a:pt x="322" y="521"/>
                  </a:lnTo>
                  <a:lnTo>
                    <a:pt x="314" y="521"/>
                  </a:lnTo>
                  <a:lnTo>
                    <a:pt x="306" y="521"/>
                  </a:lnTo>
                  <a:lnTo>
                    <a:pt x="299" y="521"/>
                  </a:lnTo>
                  <a:lnTo>
                    <a:pt x="299" y="513"/>
                  </a:lnTo>
                  <a:lnTo>
                    <a:pt x="291" y="513"/>
                  </a:lnTo>
                  <a:lnTo>
                    <a:pt x="284" y="513"/>
                  </a:lnTo>
                  <a:lnTo>
                    <a:pt x="284" y="506"/>
                  </a:lnTo>
                  <a:lnTo>
                    <a:pt x="276" y="506"/>
                  </a:lnTo>
                  <a:lnTo>
                    <a:pt x="276" y="498"/>
                  </a:lnTo>
                  <a:lnTo>
                    <a:pt x="268" y="498"/>
                  </a:lnTo>
                  <a:lnTo>
                    <a:pt x="261" y="498"/>
                  </a:lnTo>
                  <a:lnTo>
                    <a:pt x="261" y="490"/>
                  </a:lnTo>
                  <a:lnTo>
                    <a:pt x="253" y="490"/>
                  </a:lnTo>
                  <a:lnTo>
                    <a:pt x="245" y="490"/>
                  </a:lnTo>
                  <a:lnTo>
                    <a:pt x="238" y="490"/>
                  </a:lnTo>
                  <a:lnTo>
                    <a:pt x="238" y="483"/>
                  </a:lnTo>
                  <a:lnTo>
                    <a:pt x="230" y="483"/>
                  </a:lnTo>
                  <a:lnTo>
                    <a:pt x="222" y="483"/>
                  </a:lnTo>
                  <a:lnTo>
                    <a:pt x="215" y="483"/>
                  </a:lnTo>
                  <a:lnTo>
                    <a:pt x="215" y="490"/>
                  </a:lnTo>
                  <a:lnTo>
                    <a:pt x="207" y="490"/>
                  </a:lnTo>
                  <a:lnTo>
                    <a:pt x="199" y="490"/>
                  </a:lnTo>
                  <a:lnTo>
                    <a:pt x="192" y="490"/>
                  </a:lnTo>
                  <a:lnTo>
                    <a:pt x="192" y="498"/>
                  </a:lnTo>
                  <a:lnTo>
                    <a:pt x="192" y="490"/>
                  </a:lnTo>
                  <a:lnTo>
                    <a:pt x="184" y="490"/>
                  </a:lnTo>
                  <a:lnTo>
                    <a:pt x="176" y="490"/>
                  </a:lnTo>
                  <a:lnTo>
                    <a:pt x="176" y="498"/>
                  </a:lnTo>
                  <a:lnTo>
                    <a:pt x="176" y="490"/>
                  </a:lnTo>
                  <a:lnTo>
                    <a:pt x="169" y="490"/>
                  </a:lnTo>
                  <a:lnTo>
                    <a:pt x="169" y="483"/>
                  </a:lnTo>
                  <a:lnTo>
                    <a:pt x="161" y="483"/>
                  </a:lnTo>
                  <a:lnTo>
                    <a:pt x="153" y="483"/>
                  </a:lnTo>
                  <a:lnTo>
                    <a:pt x="153" y="475"/>
                  </a:lnTo>
                  <a:lnTo>
                    <a:pt x="146" y="475"/>
                  </a:lnTo>
                  <a:lnTo>
                    <a:pt x="146" y="467"/>
                  </a:lnTo>
                  <a:lnTo>
                    <a:pt x="138" y="467"/>
                  </a:lnTo>
                  <a:lnTo>
                    <a:pt x="138" y="460"/>
                  </a:lnTo>
                  <a:lnTo>
                    <a:pt x="138" y="452"/>
                  </a:lnTo>
                  <a:lnTo>
                    <a:pt x="130" y="452"/>
                  </a:lnTo>
                  <a:lnTo>
                    <a:pt x="130" y="444"/>
                  </a:lnTo>
                  <a:lnTo>
                    <a:pt x="123" y="444"/>
                  </a:lnTo>
                  <a:lnTo>
                    <a:pt x="123" y="437"/>
                  </a:lnTo>
                  <a:lnTo>
                    <a:pt x="130" y="437"/>
                  </a:lnTo>
                  <a:lnTo>
                    <a:pt x="123" y="437"/>
                  </a:lnTo>
                  <a:lnTo>
                    <a:pt x="123" y="429"/>
                  </a:lnTo>
                  <a:lnTo>
                    <a:pt x="130" y="429"/>
                  </a:lnTo>
                  <a:lnTo>
                    <a:pt x="123" y="429"/>
                  </a:lnTo>
                  <a:lnTo>
                    <a:pt x="123" y="421"/>
                  </a:lnTo>
                  <a:lnTo>
                    <a:pt x="123" y="429"/>
                  </a:lnTo>
                  <a:lnTo>
                    <a:pt x="123" y="421"/>
                  </a:lnTo>
                  <a:lnTo>
                    <a:pt x="115" y="421"/>
                  </a:lnTo>
                  <a:lnTo>
                    <a:pt x="123" y="421"/>
                  </a:lnTo>
                  <a:lnTo>
                    <a:pt x="115" y="421"/>
                  </a:lnTo>
                  <a:lnTo>
                    <a:pt x="115" y="414"/>
                  </a:lnTo>
                  <a:lnTo>
                    <a:pt x="115" y="406"/>
                  </a:lnTo>
                  <a:lnTo>
                    <a:pt x="107" y="406"/>
                  </a:lnTo>
                  <a:lnTo>
                    <a:pt x="107" y="414"/>
                  </a:lnTo>
                  <a:lnTo>
                    <a:pt x="107" y="406"/>
                  </a:lnTo>
                  <a:lnTo>
                    <a:pt x="115" y="406"/>
                  </a:lnTo>
                  <a:lnTo>
                    <a:pt x="115" y="398"/>
                  </a:lnTo>
                  <a:lnTo>
                    <a:pt x="107" y="398"/>
                  </a:lnTo>
                  <a:lnTo>
                    <a:pt x="100" y="398"/>
                  </a:lnTo>
                  <a:lnTo>
                    <a:pt x="100" y="391"/>
                  </a:lnTo>
                  <a:lnTo>
                    <a:pt x="107" y="391"/>
                  </a:lnTo>
                  <a:lnTo>
                    <a:pt x="107" y="383"/>
                  </a:lnTo>
                  <a:lnTo>
                    <a:pt x="100" y="383"/>
                  </a:lnTo>
                  <a:lnTo>
                    <a:pt x="100" y="375"/>
                  </a:lnTo>
                  <a:lnTo>
                    <a:pt x="100" y="368"/>
                  </a:lnTo>
                  <a:lnTo>
                    <a:pt x="92" y="368"/>
                  </a:lnTo>
                  <a:lnTo>
                    <a:pt x="92" y="360"/>
                  </a:lnTo>
                  <a:lnTo>
                    <a:pt x="84" y="360"/>
                  </a:lnTo>
                  <a:lnTo>
                    <a:pt x="92" y="360"/>
                  </a:lnTo>
                  <a:lnTo>
                    <a:pt x="84" y="352"/>
                  </a:lnTo>
                  <a:lnTo>
                    <a:pt x="77" y="345"/>
                  </a:lnTo>
                  <a:lnTo>
                    <a:pt x="84" y="345"/>
                  </a:lnTo>
                  <a:lnTo>
                    <a:pt x="77" y="345"/>
                  </a:lnTo>
                  <a:lnTo>
                    <a:pt x="77" y="337"/>
                  </a:lnTo>
                  <a:lnTo>
                    <a:pt x="69" y="330"/>
                  </a:lnTo>
                  <a:lnTo>
                    <a:pt x="69" y="322"/>
                  </a:lnTo>
                  <a:lnTo>
                    <a:pt x="69" y="330"/>
                  </a:lnTo>
                  <a:lnTo>
                    <a:pt x="61" y="322"/>
                  </a:lnTo>
                  <a:lnTo>
                    <a:pt x="61" y="314"/>
                  </a:lnTo>
                  <a:lnTo>
                    <a:pt x="54" y="314"/>
                  </a:lnTo>
                  <a:lnTo>
                    <a:pt x="54" y="322"/>
                  </a:lnTo>
                  <a:lnTo>
                    <a:pt x="54" y="314"/>
                  </a:lnTo>
                  <a:lnTo>
                    <a:pt x="46" y="314"/>
                  </a:lnTo>
                  <a:lnTo>
                    <a:pt x="46" y="307"/>
                  </a:lnTo>
                  <a:lnTo>
                    <a:pt x="38" y="307"/>
                  </a:lnTo>
                  <a:lnTo>
                    <a:pt x="46" y="299"/>
                  </a:lnTo>
                  <a:lnTo>
                    <a:pt x="38" y="299"/>
                  </a:lnTo>
                  <a:lnTo>
                    <a:pt x="38" y="291"/>
                  </a:lnTo>
                  <a:lnTo>
                    <a:pt x="31" y="291"/>
                  </a:lnTo>
                  <a:lnTo>
                    <a:pt x="31" y="284"/>
                  </a:lnTo>
                  <a:lnTo>
                    <a:pt x="31" y="276"/>
                  </a:lnTo>
                  <a:lnTo>
                    <a:pt x="23" y="276"/>
                  </a:lnTo>
                  <a:lnTo>
                    <a:pt x="23" y="268"/>
                  </a:lnTo>
                  <a:lnTo>
                    <a:pt x="23" y="261"/>
                  </a:lnTo>
                  <a:lnTo>
                    <a:pt x="16" y="261"/>
                  </a:lnTo>
                  <a:lnTo>
                    <a:pt x="16" y="253"/>
                  </a:lnTo>
                  <a:lnTo>
                    <a:pt x="8" y="253"/>
                  </a:lnTo>
                  <a:lnTo>
                    <a:pt x="8" y="245"/>
                  </a:lnTo>
                  <a:lnTo>
                    <a:pt x="8" y="238"/>
                  </a:lnTo>
                  <a:lnTo>
                    <a:pt x="8" y="230"/>
                  </a:lnTo>
                  <a:lnTo>
                    <a:pt x="0" y="230"/>
                  </a:lnTo>
                  <a:lnTo>
                    <a:pt x="0" y="222"/>
                  </a:lnTo>
                  <a:lnTo>
                    <a:pt x="8" y="222"/>
                  </a:lnTo>
                  <a:lnTo>
                    <a:pt x="16" y="222"/>
                  </a:lnTo>
                  <a:lnTo>
                    <a:pt x="23" y="230"/>
                  </a:lnTo>
                  <a:lnTo>
                    <a:pt x="23" y="238"/>
                  </a:lnTo>
                  <a:lnTo>
                    <a:pt x="31" y="238"/>
                  </a:lnTo>
                  <a:lnTo>
                    <a:pt x="31" y="245"/>
                  </a:lnTo>
                  <a:lnTo>
                    <a:pt x="38" y="245"/>
                  </a:lnTo>
                  <a:lnTo>
                    <a:pt x="38" y="253"/>
                  </a:lnTo>
                  <a:lnTo>
                    <a:pt x="46" y="253"/>
                  </a:lnTo>
                  <a:lnTo>
                    <a:pt x="46" y="261"/>
                  </a:lnTo>
                  <a:lnTo>
                    <a:pt x="54" y="261"/>
                  </a:lnTo>
                  <a:lnTo>
                    <a:pt x="54" y="268"/>
                  </a:lnTo>
                  <a:lnTo>
                    <a:pt x="54" y="261"/>
                  </a:lnTo>
                  <a:lnTo>
                    <a:pt x="61" y="261"/>
                  </a:lnTo>
                  <a:lnTo>
                    <a:pt x="61" y="253"/>
                  </a:lnTo>
                  <a:lnTo>
                    <a:pt x="69" y="253"/>
                  </a:lnTo>
                  <a:lnTo>
                    <a:pt x="77" y="253"/>
                  </a:lnTo>
                  <a:lnTo>
                    <a:pt x="84" y="261"/>
                  </a:lnTo>
                  <a:lnTo>
                    <a:pt x="92" y="261"/>
                  </a:lnTo>
                  <a:lnTo>
                    <a:pt x="92" y="253"/>
                  </a:lnTo>
                  <a:lnTo>
                    <a:pt x="92" y="245"/>
                  </a:lnTo>
                  <a:lnTo>
                    <a:pt x="92" y="238"/>
                  </a:lnTo>
                  <a:lnTo>
                    <a:pt x="92" y="230"/>
                  </a:lnTo>
                  <a:lnTo>
                    <a:pt x="100" y="230"/>
                  </a:lnTo>
                  <a:lnTo>
                    <a:pt x="107" y="230"/>
                  </a:lnTo>
                  <a:lnTo>
                    <a:pt x="115" y="230"/>
                  </a:lnTo>
                  <a:lnTo>
                    <a:pt x="115" y="222"/>
                  </a:lnTo>
                  <a:lnTo>
                    <a:pt x="115" y="215"/>
                  </a:lnTo>
                  <a:lnTo>
                    <a:pt x="123" y="215"/>
                  </a:lnTo>
                  <a:lnTo>
                    <a:pt x="123" y="207"/>
                  </a:lnTo>
                  <a:lnTo>
                    <a:pt x="130" y="207"/>
                  </a:lnTo>
                  <a:lnTo>
                    <a:pt x="138" y="207"/>
                  </a:lnTo>
                  <a:lnTo>
                    <a:pt x="138" y="199"/>
                  </a:lnTo>
                  <a:lnTo>
                    <a:pt x="130" y="199"/>
                  </a:lnTo>
                  <a:lnTo>
                    <a:pt x="130" y="192"/>
                  </a:lnTo>
                  <a:lnTo>
                    <a:pt x="130" y="184"/>
                  </a:lnTo>
                  <a:lnTo>
                    <a:pt x="130" y="176"/>
                  </a:lnTo>
                  <a:lnTo>
                    <a:pt x="123" y="176"/>
                  </a:lnTo>
                  <a:lnTo>
                    <a:pt x="123" y="169"/>
                  </a:lnTo>
                  <a:lnTo>
                    <a:pt x="123" y="161"/>
                  </a:lnTo>
                  <a:lnTo>
                    <a:pt x="123" y="153"/>
                  </a:lnTo>
                  <a:lnTo>
                    <a:pt x="115" y="146"/>
                  </a:lnTo>
                  <a:lnTo>
                    <a:pt x="123" y="146"/>
                  </a:lnTo>
                  <a:lnTo>
                    <a:pt x="115" y="146"/>
                  </a:lnTo>
                  <a:lnTo>
                    <a:pt x="115" y="138"/>
                  </a:lnTo>
                  <a:lnTo>
                    <a:pt x="107" y="138"/>
                  </a:lnTo>
                  <a:lnTo>
                    <a:pt x="100" y="138"/>
                  </a:lnTo>
                  <a:lnTo>
                    <a:pt x="100" y="130"/>
                  </a:lnTo>
                  <a:lnTo>
                    <a:pt x="92" y="130"/>
                  </a:lnTo>
                  <a:lnTo>
                    <a:pt x="92" y="123"/>
                  </a:lnTo>
                  <a:lnTo>
                    <a:pt x="92" y="115"/>
                  </a:lnTo>
                  <a:lnTo>
                    <a:pt x="92" y="107"/>
                  </a:lnTo>
                  <a:lnTo>
                    <a:pt x="84" y="107"/>
                  </a:lnTo>
                  <a:lnTo>
                    <a:pt x="84" y="100"/>
                  </a:lnTo>
                  <a:lnTo>
                    <a:pt x="84" y="92"/>
                  </a:lnTo>
                  <a:lnTo>
                    <a:pt x="92" y="92"/>
                  </a:lnTo>
                  <a:lnTo>
                    <a:pt x="92" y="85"/>
                  </a:lnTo>
                  <a:lnTo>
                    <a:pt x="92" y="77"/>
                  </a:lnTo>
                  <a:lnTo>
                    <a:pt x="100" y="77"/>
                  </a:lnTo>
                  <a:lnTo>
                    <a:pt x="107" y="69"/>
                  </a:lnTo>
                  <a:lnTo>
                    <a:pt x="115" y="69"/>
                  </a:lnTo>
                  <a:lnTo>
                    <a:pt x="115" y="62"/>
                  </a:lnTo>
                  <a:lnTo>
                    <a:pt x="123" y="62"/>
                  </a:lnTo>
                  <a:lnTo>
                    <a:pt x="115" y="62"/>
                  </a:lnTo>
                  <a:lnTo>
                    <a:pt x="115" y="54"/>
                  </a:lnTo>
                  <a:lnTo>
                    <a:pt x="115" y="46"/>
                  </a:lnTo>
                  <a:lnTo>
                    <a:pt x="123" y="46"/>
                  </a:lnTo>
                  <a:lnTo>
                    <a:pt x="123" y="39"/>
                  </a:lnTo>
                  <a:lnTo>
                    <a:pt x="130" y="39"/>
                  </a:lnTo>
                  <a:lnTo>
                    <a:pt x="138" y="39"/>
                  </a:lnTo>
                  <a:lnTo>
                    <a:pt x="138" y="31"/>
                  </a:lnTo>
                  <a:lnTo>
                    <a:pt x="146" y="23"/>
                  </a:lnTo>
                  <a:lnTo>
                    <a:pt x="153" y="23"/>
                  </a:lnTo>
                  <a:lnTo>
                    <a:pt x="161" y="23"/>
                  </a:lnTo>
                  <a:lnTo>
                    <a:pt x="169" y="23"/>
                  </a:lnTo>
                  <a:lnTo>
                    <a:pt x="169" y="16"/>
                  </a:lnTo>
                  <a:lnTo>
                    <a:pt x="176" y="16"/>
                  </a:lnTo>
                  <a:lnTo>
                    <a:pt x="184" y="16"/>
                  </a:lnTo>
                  <a:lnTo>
                    <a:pt x="192" y="16"/>
                  </a:lnTo>
                  <a:lnTo>
                    <a:pt x="199" y="16"/>
                  </a:lnTo>
                  <a:lnTo>
                    <a:pt x="207" y="16"/>
                  </a:lnTo>
                  <a:lnTo>
                    <a:pt x="215" y="16"/>
                  </a:lnTo>
                  <a:lnTo>
                    <a:pt x="215" y="8"/>
                  </a:lnTo>
                  <a:lnTo>
                    <a:pt x="222" y="8"/>
                  </a:lnTo>
                  <a:lnTo>
                    <a:pt x="222" y="0"/>
                  </a:lnTo>
                  <a:lnTo>
                    <a:pt x="230" y="0"/>
                  </a:lnTo>
                  <a:lnTo>
                    <a:pt x="222" y="0"/>
                  </a:lnTo>
                  <a:lnTo>
                    <a:pt x="222" y="8"/>
                  </a:lnTo>
                  <a:lnTo>
                    <a:pt x="230" y="8"/>
                  </a:lnTo>
                  <a:lnTo>
                    <a:pt x="222" y="16"/>
                  </a:lnTo>
                  <a:lnTo>
                    <a:pt x="230" y="16"/>
                  </a:lnTo>
                  <a:lnTo>
                    <a:pt x="230" y="23"/>
                  </a:lnTo>
                  <a:lnTo>
                    <a:pt x="230" y="31"/>
                  </a:lnTo>
                  <a:lnTo>
                    <a:pt x="230" y="23"/>
                  </a:lnTo>
                  <a:lnTo>
                    <a:pt x="230" y="31"/>
                  </a:lnTo>
                  <a:lnTo>
                    <a:pt x="238" y="23"/>
                  </a:lnTo>
                  <a:lnTo>
                    <a:pt x="238" y="31"/>
                  </a:lnTo>
                  <a:lnTo>
                    <a:pt x="230" y="31"/>
                  </a:lnTo>
                  <a:lnTo>
                    <a:pt x="238" y="31"/>
                  </a:lnTo>
                  <a:lnTo>
                    <a:pt x="245" y="31"/>
                  </a:lnTo>
                  <a:lnTo>
                    <a:pt x="253" y="31"/>
                  </a:lnTo>
                  <a:lnTo>
                    <a:pt x="253" y="39"/>
                  </a:lnTo>
                  <a:lnTo>
                    <a:pt x="261" y="39"/>
                  </a:lnTo>
                  <a:lnTo>
                    <a:pt x="261" y="31"/>
                  </a:lnTo>
                  <a:lnTo>
                    <a:pt x="268" y="39"/>
                  </a:lnTo>
                  <a:lnTo>
                    <a:pt x="261" y="39"/>
                  </a:lnTo>
                  <a:lnTo>
                    <a:pt x="268" y="39"/>
                  </a:lnTo>
                  <a:lnTo>
                    <a:pt x="268" y="31"/>
                  </a:lnTo>
                  <a:lnTo>
                    <a:pt x="276" y="31"/>
                  </a:lnTo>
                  <a:lnTo>
                    <a:pt x="284" y="31"/>
                  </a:lnTo>
                  <a:lnTo>
                    <a:pt x="284" y="39"/>
                  </a:lnTo>
                  <a:lnTo>
                    <a:pt x="291" y="39"/>
                  </a:lnTo>
                  <a:lnTo>
                    <a:pt x="291" y="46"/>
                  </a:lnTo>
                  <a:lnTo>
                    <a:pt x="299" y="46"/>
                  </a:lnTo>
                  <a:lnTo>
                    <a:pt x="306" y="46"/>
                  </a:lnTo>
                  <a:lnTo>
                    <a:pt x="306" y="54"/>
                  </a:lnTo>
                  <a:lnTo>
                    <a:pt x="306" y="46"/>
                  </a:lnTo>
                  <a:lnTo>
                    <a:pt x="306" y="54"/>
                  </a:lnTo>
                  <a:lnTo>
                    <a:pt x="306" y="46"/>
                  </a:lnTo>
                  <a:lnTo>
                    <a:pt x="314" y="46"/>
                  </a:lnTo>
                  <a:lnTo>
                    <a:pt x="314" y="54"/>
                  </a:lnTo>
                  <a:lnTo>
                    <a:pt x="306" y="54"/>
                  </a:lnTo>
                  <a:lnTo>
                    <a:pt x="314" y="54"/>
                  </a:lnTo>
                  <a:lnTo>
                    <a:pt x="314" y="46"/>
                  </a:lnTo>
                  <a:lnTo>
                    <a:pt x="314" y="54"/>
                  </a:lnTo>
                  <a:lnTo>
                    <a:pt x="314" y="46"/>
                  </a:lnTo>
                  <a:lnTo>
                    <a:pt x="314" y="54"/>
                  </a:lnTo>
                  <a:lnTo>
                    <a:pt x="322" y="54"/>
                  </a:lnTo>
                  <a:lnTo>
                    <a:pt x="322" y="46"/>
                  </a:lnTo>
                  <a:lnTo>
                    <a:pt x="322" y="54"/>
                  </a:lnTo>
                  <a:lnTo>
                    <a:pt x="322" y="46"/>
                  </a:lnTo>
                  <a:lnTo>
                    <a:pt x="322" y="54"/>
                  </a:lnTo>
                  <a:lnTo>
                    <a:pt x="322" y="46"/>
                  </a:lnTo>
                  <a:lnTo>
                    <a:pt x="329" y="46"/>
                  </a:lnTo>
                  <a:lnTo>
                    <a:pt x="329" y="39"/>
                  </a:lnTo>
                  <a:lnTo>
                    <a:pt x="329" y="46"/>
                  </a:lnTo>
                  <a:lnTo>
                    <a:pt x="329" y="39"/>
                  </a:lnTo>
                  <a:lnTo>
                    <a:pt x="337" y="39"/>
                  </a:lnTo>
                  <a:lnTo>
                    <a:pt x="345" y="39"/>
                  </a:lnTo>
                  <a:lnTo>
                    <a:pt x="345" y="31"/>
                  </a:lnTo>
                  <a:lnTo>
                    <a:pt x="352" y="31"/>
                  </a:lnTo>
                  <a:lnTo>
                    <a:pt x="360" y="31"/>
                  </a:lnTo>
                  <a:lnTo>
                    <a:pt x="360" y="23"/>
                  </a:lnTo>
                  <a:lnTo>
                    <a:pt x="368" y="23"/>
                  </a:lnTo>
                  <a:lnTo>
                    <a:pt x="375" y="23"/>
                  </a:lnTo>
                  <a:lnTo>
                    <a:pt x="383" y="23"/>
                  </a:lnTo>
                  <a:lnTo>
                    <a:pt x="383" y="31"/>
                  </a:lnTo>
                  <a:lnTo>
                    <a:pt x="383" y="39"/>
                  </a:lnTo>
                  <a:lnTo>
                    <a:pt x="375" y="39"/>
                  </a:lnTo>
                  <a:lnTo>
                    <a:pt x="375" y="46"/>
                  </a:lnTo>
                  <a:lnTo>
                    <a:pt x="375" y="54"/>
                  </a:lnTo>
                  <a:lnTo>
                    <a:pt x="375" y="62"/>
                  </a:lnTo>
                  <a:lnTo>
                    <a:pt x="368" y="62"/>
                  </a:lnTo>
                  <a:lnTo>
                    <a:pt x="368" y="69"/>
                  </a:lnTo>
                  <a:lnTo>
                    <a:pt x="368" y="77"/>
                  </a:lnTo>
                  <a:lnTo>
                    <a:pt x="368" y="85"/>
                  </a:lnTo>
                  <a:lnTo>
                    <a:pt x="368" y="92"/>
                  </a:lnTo>
                  <a:lnTo>
                    <a:pt x="360" y="92"/>
                  </a:lnTo>
                  <a:lnTo>
                    <a:pt x="360" y="100"/>
                  </a:lnTo>
                  <a:lnTo>
                    <a:pt x="360" y="107"/>
                  </a:lnTo>
                  <a:lnTo>
                    <a:pt x="352" y="107"/>
                  </a:lnTo>
                  <a:lnTo>
                    <a:pt x="352" y="115"/>
                  </a:lnTo>
                  <a:lnTo>
                    <a:pt x="352" y="123"/>
                  </a:lnTo>
                  <a:lnTo>
                    <a:pt x="352" y="130"/>
                  </a:lnTo>
                  <a:lnTo>
                    <a:pt x="345" y="130"/>
                  </a:lnTo>
                  <a:lnTo>
                    <a:pt x="352" y="130"/>
                  </a:lnTo>
                  <a:lnTo>
                    <a:pt x="352" y="138"/>
                  </a:lnTo>
                  <a:lnTo>
                    <a:pt x="360" y="146"/>
                  </a:lnTo>
                  <a:lnTo>
                    <a:pt x="360" y="153"/>
                  </a:lnTo>
                  <a:lnTo>
                    <a:pt x="360" y="161"/>
                  </a:lnTo>
                  <a:lnTo>
                    <a:pt x="360" y="169"/>
                  </a:lnTo>
                  <a:lnTo>
                    <a:pt x="368" y="169"/>
                  </a:lnTo>
                  <a:lnTo>
                    <a:pt x="375" y="169"/>
                  </a:lnTo>
                  <a:lnTo>
                    <a:pt x="375" y="176"/>
                  </a:lnTo>
                  <a:lnTo>
                    <a:pt x="375" y="184"/>
                  </a:lnTo>
                  <a:lnTo>
                    <a:pt x="375" y="192"/>
                  </a:lnTo>
                  <a:lnTo>
                    <a:pt x="383" y="192"/>
                  </a:lnTo>
                  <a:lnTo>
                    <a:pt x="391" y="192"/>
                  </a:lnTo>
                  <a:lnTo>
                    <a:pt x="398" y="192"/>
                  </a:lnTo>
                  <a:lnTo>
                    <a:pt x="406" y="192"/>
                  </a:lnTo>
                  <a:lnTo>
                    <a:pt x="414" y="192"/>
                  </a:lnTo>
                  <a:lnTo>
                    <a:pt x="414" y="199"/>
                  </a:lnTo>
                  <a:lnTo>
                    <a:pt x="414" y="207"/>
                  </a:lnTo>
                  <a:lnTo>
                    <a:pt x="414" y="215"/>
                  </a:lnTo>
                  <a:lnTo>
                    <a:pt x="414" y="222"/>
                  </a:lnTo>
                  <a:lnTo>
                    <a:pt x="414" y="230"/>
                  </a:lnTo>
                  <a:lnTo>
                    <a:pt x="421" y="230"/>
                  </a:lnTo>
                  <a:lnTo>
                    <a:pt x="429" y="230"/>
                  </a:lnTo>
                  <a:lnTo>
                    <a:pt x="429" y="238"/>
                  </a:lnTo>
                  <a:lnTo>
                    <a:pt x="437" y="238"/>
                  </a:lnTo>
                  <a:lnTo>
                    <a:pt x="444" y="238"/>
                  </a:lnTo>
                  <a:lnTo>
                    <a:pt x="452" y="238"/>
                  </a:lnTo>
                  <a:lnTo>
                    <a:pt x="452" y="245"/>
                  </a:lnTo>
                  <a:lnTo>
                    <a:pt x="444" y="245"/>
                  </a:lnTo>
                  <a:lnTo>
                    <a:pt x="444" y="253"/>
                  </a:lnTo>
                  <a:lnTo>
                    <a:pt x="437" y="253"/>
                  </a:lnTo>
                  <a:lnTo>
                    <a:pt x="437" y="261"/>
                  </a:lnTo>
                  <a:lnTo>
                    <a:pt x="429" y="268"/>
                  </a:lnTo>
                  <a:lnTo>
                    <a:pt x="421" y="268"/>
                  </a:lnTo>
                  <a:lnTo>
                    <a:pt x="421" y="276"/>
                  </a:lnTo>
                  <a:lnTo>
                    <a:pt x="421" y="284"/>
                  </a:lnTo>
                  <a:lnTo>
                    <a:pt x="421" y="291"/>
                  </a:lnTo>
                  <a:lnTo>
                    <a:pt x="429" y="291"/>
                  </a:lnTo>
                  <a:lnTo>
                    <a:pt x="429" y="299"/>
                  </a:lnTo>
                  <a:lnTo>
                    <a:pt x="437" y="299"/>
                  </a:lnTo>
                  <a:lnTo>
                    <a:pt x="437" y="307"/>
                  </a:lnTo>
                  <a:lnTo>
                    <a:pt x="444" y="307"/>
                  </a:lnTo>
                  <a:lnTo>
                    <a:pt x="444" y="314"/>
                  </a:lnTo>
                  <a:lnTo>
                    <a:pt x="444" y="322"/>
                  </a:lnTo>
                  <a:lnTo>
                    <a:pt x="444" y="330"/>
                  </a:lnTo>
                  <a:lnTo>
                    <a:pt x="452" y="330"/>
                  </a:lnTo>
                  <a:lnTo>
                    <a:pt x="452" y="337"/>
                  </a:lnTo>
                  <a:lnTo>
                    <a:pt x="460" y="337"/>
                  </a:lnTo>
                  <a:lnTo>
                    <a:pt x="467" y="337"/>
                  </a:lnTo>
                  <a:lnTo>
                    <a:pt x="475" y="337"/>
                  </a:lnTo>
                  <a:lnTo>
                    <a:pt x="475" y="345"/>
                  </a:lnTo>
                  <a:lnTo>
                    <a:pt x="483" y="345"/>
                  </a:lnTo>
                  <a:lnTo>
                    <a:pt x="483" y="352"/>
                  </a:lnTo>
                  <a:lnTo>
                    <a:pt x="490" y="352"/>
                  </a:lnTo>
                  <a:lnTo>
                    <a:pt x="490" y="360"/>
                  </a:lnTo>
                  <a:lnTo>
                    <a:pt x="498" y="360"/>
                  </a:lnTo>
                  <a:lnTo>
                    <a:pt x="498" y="368"/>
                  </a:lnTo>
                  <a:lnTo>
                    <a:pt x="506" y="368"/>
                  </a:lnTo>
                  <a:lnTo>
                    <a:pt x="506" y="360"/>
                  </a:lnTo>
                  <a:lnTo>
                    <a:pt x="513" y="360"/>
                  </a:lnTo>
                  <a:lnTo>
                    <a:pt x="521" y="360"/>
                  </a:lnTo>
                  <a:lnTo>
                    <a:pt x="521" y="352"/>
                  </a:lnTo>
                  <a:lnTo>
                    <a:pt x="521" y="360"/>
                  </a:lnTo>
                  <a:lnTo>
                    <a:pt x="529" y="360"/>
                  </a:lnTo>
                  <a:lnTo>
                    <a:pt x="536" y="360"/>
                  </a:lnTo>
                  <a:lnTo>
                    <a:pt x="544" y="360"/>
                  </a:lnTo>
                  <a:lnTo>
                    <a:pt x="544" y="368"/>
                  </a:lnTo>
                  <a:lnTo>
                    <a:pt x="551" y="368"/>
                  </a:lnTo>
                  <a:lnTo>
                    <a:pt x="559" y="368"/>
                  </a:lnTo>
                  <a:lnTo>
                    <a:pt x="559" y="375"/>
                  </a:lnTo>
                  <a:lnTo>
                    <a:pt x="567" y="375"/>
                  </a:lnTo>
                  <a:lnTo>
                    <a:pt x="574" y="375"/>
                  </a:lnTo>
                  <a:lnTo>
                    <a:pt x="574" y="383"/>
                  </a:lnTo>
                  <a:lnTo>
                    <a:pt x="582" y="383"/>
                  </a:lnTo>
                  <a:lnTo>
                    <a:pt x="582" y="391"/>
                  </a:lnTo>
                  <a:lnTo>
                    <a:pt x="590" y="391"/>
                  </a:lnTo>
                  <a:lnTo>
                    <a:pt x="597" y="391"/>
                  </a:lnTo>
                  <a:lnTo>
                    <a:pt x="605" y="391"/>
                  </a:lnTo>
                  <a:lnTo>
                    <a:pt x="605" y="398"/>
                  </a:lnTo>
                  <a:lnTo>
                    <a:pt x="613" y="398"/>
                  </a:lnTo>
                  <a:lnTo>
                    <a:pt x="620" y="398"/>
                  </a:lnTo>
                  <a:lnTo>
                    <a:pt x="620" y="406"/>
                  </a:lnTo>
                  <a:lnTo>
                    <a:pt x="628" y="406"/>
                  </a:lnTo>
                  <a:lnTo>
                    <a:pt x="636" y="406"/>
                  </a:lnTo>
                  <a:lnTo>
                    <a:pt x="643" y="406"/>
                  </a:lnTo>
                  <a:lnTo>
                    <a:pt x="651" y="406"/>
                  </a:lnTo>
                  <a:lnTo>
                    <a:pt x="659" y="406"/>
                  </a:lnTo>
                  <a:lnTo>
                    <a:pt x="659" y="414"/>
                  </a:lnTo>
                  <a:lnTo>
                    <a:pt x="666" y="414"/>
                  </a:lnTo>
                  <a:lnTo>
                    <a:pt x="674" y="414"/>
                  </a:lnTo>
                  <a:lnTo>
                    <a:pt x="674" y="421"/>
                  </a:lnTo>
                  <a:lnTo>
                    <a:pt x="682" y="421"/>
                  </a:lnTo>
                  <a:lnTo>
                    <a:pt x="682" y="414"/>
                  </a:lnTo>
                  <a:lnTo>
                    <a:pt x="689" y="414"/>
                  </a:lnTo>
                  <a:lnTo>
                    <a:pt x="689" y="421"/>
                  </a:lnTo>
                  <a:lnTo>
                    <a:pt x="697" y="421"/>
                  </a:lnTo>
                  <a:lnTo>
                    <a:pt x="697" y="429"/>
                  </a:lnTo>
                  <a:lnTo>
                    <a:pt x="705" y="429"/>
                  </a:lnTo>
                  <a:lnTo>
                    <a:pt x="705" y="421"/>
                  </a:lnTo>
                  <a:lnTo>
                    <a:pt x="712" y="421"/>
                  </a:lnTo>
                  <a:lnTo>
                    <a:pt x="712" y="429"/>
                  </a:lnTo>
                  <a:lnTo>
                    <a:pt x="712" y="421"/>
                  </a:lnTo>
                  <a:lnTo>
                    <a:pt x="712" y="429"/>
                  </a:lnTo>
                  <a:lnTo>
                    <a:pt x="720" y="429"/>
                  </a:lnTo>
                  <a:lnTo>
                    <a:pt x="720" y="421"/>
                  </a:lnTo>
                  <a:lnTo>
                    <a:pt x="728" y="421"/>
                  </a:lnTo>
                  <a:lnTo>
                    <a:pt x="735" y="421"/>
                  </a:lnTo>
                  <a:lnTo>
                    <a:pt x="743" y="429"/>
                  </a:lnTo>
                  <a:lnTo>
                    <a:pt x="751" y="429"/>
                  </a:lnTo>
                  <a:lnTo>
                    <a:pt x="758" y="429"/>
                  </a:lnTo>
                  <a:lnTo>
                    <a:pt x="758" y="421"/>
                  </a:lnTo>
                  <a:lnTo>
                    <a:pt x="766" y="421"/>
                  </a:lnTo>
                  <a:lnTo>
                    <a:pt x="766" y="414"/>
                  </a:lnTo>
                  <a:lnTo>
                    <a:pt x="774" y="421"/>
                  </a:lnTo>
                  <a:lnTo>
                    <a:pt x="781" y="421"/>
                  </a:lnTo>
                  <a:lnTo>
                    <a:pt x="781" y="429"/>
                  </a:lnTo>
                  <a:lnTo>
                    <a:pt x="774" y="429"/>
                  </a:lnTo>
                  <a:lnTo>
                    <a:pt x="781" y="429"/>
                  </a:lnTo>
                  <a:lnTo>
                    <a:pt x="781" y="437"/>
                  </a:lnTo>
                  <a:lnTo>
                    <a:pt x="781" y="444"/>
                  </a:lnTo>
                  <a:lnTo>
                    <a:pt x="781" y="452"/>
                  </a:lnTo>
                  <a:lnTo>
                    <a:pt x="774" y="452"/>
                  </a:lnTo>
                  <a:lnTo>
                    <a:pt x="774" y="460"/>
                  </a:lnTo>
                  <a:lnTo>
                    <a:pt x="781" y="460"/>
                  </a:lnTo>
                  <a:lnTo>
                    <a:pt x="789" y="460"/>
                  </a:lnTo>
                  <a:lnTo>
                    <a:pt x="789" y="467"/>
                  </a:lnTo>
                  <a:lnTo>
                    <a:pt x="789" y="475"/>
                  </a:lnTo>
                  <a:lnTo>
                    <a:pt x="789" y="467"/>
                  </a:lnTo>
                  <a:lnTo>
                    <a:pt x="789" y="475"/>
                  </a:lnTo>
                  <a:lnTo>
                    <a:pt x="781" y="467"/>
                  </a:lnTo>
                  <a:lnTo>
                    <a:pt x="781" y="475"/>
                  </a:lnTo>
                  <a:lnTo>
                    <a:pt x="781" y="467"/>
                  </a:lnTo>
                  <a:lnTo>
                    <a:pt x="781" y="475"/>
                  </a:lnTo>
                  <a:lnTo>
                    <a:pt x="781" y="483"/>
                  </a:lnTo>
                  <a:lnTo>
                    <a:pt x="774" y="483"/>
                  </a:lnTo>
                  <a:lnTo>
                    <a:pt x="766" y="483"/>
                  </a:lnTo>
                  <a:lnTo>
                    <a:pt x="766" y="490"/>
                  </a:lnTo>
                  <a:lnTo>
                    <a:pt x="766" y="498"/>
                  </a:lnTo>
                  <a:lnTo>
                    <a:pt x="766" y="506"/>
                  </a:lnTo>
                  <a:lnTo>
                    <a:pt x="758" y="506"/>
                  </a:lnTo>
                  <a:lnTo>
                    <a:pt x="758" y="513"/>
                  </a:lnTo>
                  <a:lnTo>
                    <a:pt x="751" y="513"/>
                  </a:lnTo>
                  <a:lnTo>
                    <a:pt x="751" y="521"/>
                  </a:lnTo>
                  <a:lnTo>
                    <a:pt x="743" y="521"/>
                  </a:lnTo>
                  <a:lnTo>
                    <a:pt x="751" y="529"/>
                  </a:lnTo>
                  <a:lnTo>
                    <a:pt x="743" y="529"/>
                  </a:lnTo>
                  <a:lnTo>
                    <a:pt x="743" y="536"/>
                  </a:lnTo>
                  <a:lnTo>
                    <a:pt x="743" y="529"/>
                  </a:lnTo>
                  <a:lnTo>
                    <a:pt x="743" y="536"/>
                  </a:lnTo>
                  <a:lnTo>
                    <a:pt x="735" y="536"/>
                  </a:lnTo>
                  <a:lnTo>
                    <a:pt x="728" y="536"/>
                  </a:lnTo>
                  <a:lnTo>
                    <a:pt x="728" y="544"/>
                  </a:lnTo>
                  <a:lnTo>
                    <a:pt x="720" y="544"/>
                  </a:lnTo>
                  <a:lnTo>
                    <a:pt x="720" y="552"/>
                  </a:lnTo>
                  <a:lnTo>
                    <a:pt x="720" y="544"/>
                  </a:lnTo>
                  <a:lnTo>
                    <a:pt x="712" y="544"/>
                  </a:lnTo>
                  <a:lnTo>
                    <a:pt x="712" y="552"/>
                  </a:lnTo>
                  <a:lnTo>
                    <a:pt x="705" y="552"/>
                  </a:lnTo>
                  <a:lnTo>
                    <a:pt x="705" y="559"/>
                  </a:lnTo>
                  <a:lnTo>
                    <a:pt x="705" y="567"/>
                  </a:lnTo>
                  <a:lnTo>
                    <a:pt x="705" y="575"/>
                  </a:lnTo>
                  <a:lnTo>
                    <a:pt x="712" y="575"/>
                  </a:lnTo>
                  <a:lnTo>
                    <a:pt x="712" y="582"/>
                  </a:lnTo>
                  <a:lnTo>
                    <a:pt x="712" y="590"/>
                  </a:lnTo>
                  <a:lnTo>
                    <a:pt x="705" y="590"/>
                  </a:lnTo>
                  <a:lnTo>
                    <a:pt x="705" y="582"/>
                  </a:lnTo>
                  <a:lnTo>
                    <a:pt x="697" y="582"/>
                  </a:lnTo>
                  <a:lnTo>
                    <a:pt x="689" y="582"/>
                  </a:lnTo>
                  <a:lnTo>
                    <a:pt x="682" y="582"/>
                  </a:lnTo>
                  <a:lnTo>
                    <a:pt x="682" y="575"/>
                  </a:lnTo>
                  <a:lnTo>
                    <a:pt x="674" y="582"/>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63"/>
            <p:cNvSpPr/>
            <p:nvPr/>
          </p:nvSpPr>
          <p:spPr>
            <a:xfrm>
              <a:off x="3716338" y="6546850"/>
              <a:ext cx="522287" cy="752475"/>
            </a:xfrm>
            <a:custGeom>
              <a:avLst/>
              <a:gdLst/>
              <a:ahLst/>
              <a:cxnLst/>
              <a:rect l="l" t="t" r="r" b="b"/>
              <a:pathLst>
                <a:path w="329" h="474" extrusionOk="0">
                  <a:moveTo>
                    <a:pt x="69" y="344"/>
                  </a:moveTo>
                  <a:lnTo>
                    <a:pt x="69" y="337"/>
                  </a:lnTo>
                  <a:lnTo>
                    <a:pt x="69" y="329"/>
                  </a:lnTo>
                  <a:lnTo>
                    <a:pt x="69" y="321"/>
                  </a:lnTo>
                  <a:lnTo>
                    <a:pt x="69" y="314"/>
                  </a:lnTo>
                  <a:lnTo>
                    <a:pt x="69" y="306"/>
                  </a:lnTo>
                  <a:lnTo>
                    <a:pt x="61" y="306"/>
                  </a:lnTo>
                  <a:lnTo>
                    <a:pt x="61" y="314"/>
                  </a:lnTo>
                  <a:lnTo>
                    <a:pt x="53" y="314"/>
                  </a:lnTo>
                  <a:lnTo>
                    <a:pt x="46" y="314"/>
                  </a:lnTo>
                  <a:lnTo>
                    <a:pt x="38" y="314"/>
                  </a:lnTo>
                  <a:lnTo>
                    <a:pt x="38" y="321"/>
                  </a:lnTo>
                  <a:lnTo>
                    <a:pt x="30" y="321"/>
                  </a:lnTo>
                  <a:lnTo>
                    <a:pt x="23" y="321"/>
                  </a:lnTo>
                  <a:lnTo>
                    <a:pt x="15" y="314"/>
                  </a:lnTo>
                  <a:lnTo>
                    <a:pt x="7" y="314"/>
                  </a:lnTo>
                  <a:lnTo>
                    <a:pt x="0" y="314"/>
                  </a:lnTo>
                  <a:lnTo>
                    <a:pt x="0" y="306"/>
                  </a:lnTo>
                  <a:lnTo>
                    <a:pt x="0" y="298"/>
                  </a:lnTo>
                  <a:lnTo>
                    <a:pt x="7" y="298"/>
                  </a:lnTo>
                  <a:lnTo>
                    <a:pt x="7" y="291"/>
                  </a:lnTo>
                  <a:lnTo>
                    <a:pt x="15" y="291"/>
                  </a:lnTo>
                  <a:lnTo>
                    <a:pt x="23" y="291"/>
                  </a:lnTo>
                  <a:lnTo>
                    <a:pt x="23" y="283"/>
                  </a:lnTo>
                  <a:lnTo>
                    <a:pt x="23" y="275"/>
                  </a:lnTo>
                  <a:lnTo>
                    <a:pt x="23" y="268"/>
                  </a:lnTo>
                  <a:lnTo>
                    <a:pt x="23" y="260"/>
                  </a:lnTo>
                  <a:lnTo>
                    <a:pt x="23" y="252"/>
                  </a:lnTo>
                  <a:lnTo>
                    <a:pt x="15" y="252"/>
                  </a:lnTo>
                  <a:lnTo>
                    <a:pt x="15" y="245"/>
                  </a:lnTo>
                  <a:lnTo>
                    <a:pt x="23" y="245"/>
                  </a:lnTo>
                  <a:lnTo>
                    <a:pt x="23" y="237"/>
                  </a:lnTo>
                  <a:lnTo>
                    <a:pt x="30" y="237"/>
                  </a:lnTo>
                  <a:lnTo>
                    <a:pt x="38" y="237"/>
                  </a:lnTo>
                  <a:lnTo>
                    <a:pt x="38" y="229"/>
                  </a:lnTo>
                  <a:lnTo>
                    <a:pt x="38" y="222"/>
                  </a:lnTo>
                  <a:lnTo>
                    <a:pt x="46" y="222"/>
                  </a:lnTo>
                  <a:lnTo>
                    <a:pt x="38" y="222"/>
                  </a:lnTo>
                  <a:lnTo>
                    <a:pt x="38" y="214"/>
                  </a:lnTo>
                  <a:lnTo>
                    <a:pt x="38" y="206"/>
                  </a:lnTo>
                  <a:lnTo>
                    <a:pt x="38" y="199"/>
                  </a:lnTo>
                  <a:lnTo>
                    <a:pt x="38" y="191"/>
                  </a:lnTo>
                  <a:lnTo>
                    <a:pt x="46" y="191"/>
                  </a:lnTo>
                  <a:lnTo>
                    <a:pt x="53" y="191"/>
                  </a:lnTo>
                  <a:lnTo>
                    <a:pt x="53" y="183"/>
                  </a:lnTo>
                  <a:lnTo>
                    <a:pt x="61" y="183"/>
                  </a:lnTo>
                  <a:lnTo>
                    <a:pt x="61" y="176"/>
                  </a:lnTo>
                  <a:lnTo>
                    <a:pt x="61" y="168"/>
                  </a:lnTo>
                  <a:lnTo>
                    <a:pt x="53" y="168"/>
                  </a:lnTo>
                  <a:lnTo>
                    <a:pt x="46" y="168"/>
                  </a:lnTo>
                  <a:lnTo>
                    <a:pt x="46" y="161"/>
                  </a:lnTo>
                  <a:lnTo>
                    <a:pt x="53" y="161"/>
                  </a:lnTo>
                  <a:lnTo>
                    <a:pt x="53" y="153"/>
                  </a:lnTo>
                  <a:lnTo>
                    <a:pt x="46" y="153"/>
                  </a:lnTo>
                  <a:lnTo>
                    <a:pt x="46" y="145"/>
                  </a:lnTo>
                  <a:lnTo>
                    <a:pt x="53" y="145"/>
                  </a:lnTo>
                  <a:lnTo>
                    <a:pt x="61" y="145"/>
                  </a:lnTo>
                  <a:lnTo>
                    <a:pt x="61" y="138"/>
                  </a:lnTo>
                  <a:lnTo>
                    <a:pt x="61" y="145"/>
                  </a:lnTo>
                  <a:lnTo>
                    <a:pt x="69" y="145"/>
                  </a:lnTo>
                  <a:lnTo>
                    <a:pt x="69" y="153"/>
                  </a:lnTo>
                  <a:lnTo>
                    <a:pt x="76" y="153"/>
                  </a:lnTo>
                  <a:lnTo>
                    <a:pt x="76" y="145"/>
                  </a:lnTo>
                  <a:lnTo>
                    <a:pt x="76" y="138"/>
                  </a:lnTo>
                  <a:lnTo>
                    <a:pt x="76" y="145"/>
                  </a:lnTo>
                  <a:lnTo>
                    <a:pt x="84" y="145"/>
                  </a:lnTo>
                  <a:lnTo>
                    <a:pt x="84" y="138"/>
                  </a:lnTo>
                  <a:lnTo>
                    <a:pt x="84" y="130"/>
                  </a:lnTo>
                  <a:lnTo>
                    <a:pt x="92" y="130"/>
                  </a:lnTo>
                  <a:lnTo>
                    <a:pt x="92" y="122"/>
                  </a:lnTo>
                  <a:lnTo>
                    <a:pt x="99" y="122"/>
                  </a:lnTo>
                  <a:lnTo>
                    <a:pt x="99" y="115"/>
                  </a:lnTo>
                  <a:lnTo>
                    <a:pt x="107" y="115"/>
                  </a:lnTo>
                  <a:lnTo>
                    <a:pt x="99" y="115"/>
                  </a:lnTo>
                  <a:lnTo>
                    <a:pt x="107" y="115"/>
                  </a:lnTo>
                  <a:lnTo>
                    <a:pt x="107" y="107"/>
                  </a:lnTo>
                  <a:lnTo>
                    <a:pt x="107" y="115"/>
                  </a:lnTo>
                  <a:lnTo>
                    <a:pt x="107" y="107"/>
                  </a:lnTo>
                  <a:lnTo>
                    <a:pt x="115" y="107"/>
                  </a:lnTo>
                  <a:lnTo>
                    <a:pt x="122" y="107"/>
                  </a:lnTo>
                  <a:lnTo>
                    <a:pt x="130" y="107"/>
                  </a:lnTo>
                  <a:lnTo>
                    <a:pt x="122" y="99"/>
                  </a:lnTo>
                  <a:lnTo>
                    <a:pt x="130" y="99"/>
                  </a:lnTo>
                  <a:lnTo>
                    <a:pt x="130" y="92"/>
                  </a:lnTo>
                  <a:lnTo>
                    <a:pt x="122" y="92"/>
                  </a:lnTo>
                  <a:lnTo>
                    <a:pt x="130" y="92"/>
                  </a:lnTo>
                  <a:lnTo>
                    <a:pt x="122" y="92"/>
                  </a:lnTo>
                  <a:lnTo>
                    <a:pt x="130" y="92"/>
                  </a:lnTo>
                  <a:lnTo>
                    <a:pt x="130" y="84"/>
                  </a:lnTo>
                  <a:lnTo>
                    <a:pt x="138" y="84"/>
                  </a:lnTo>
                  <a:lnTo>
                    <a:pt x="138" y="92"/>
                  </a:lnTo>
                  <a:lnTo>
                    <a:pt x="145" y="92"/>
                  </a:lnTo>
                  <a:lnTo>
                    <a:pt x="145" y="84"/>
                  </a:lnTo>
                  <a:lnTo>
                    <a:pt x="145" y="76"/>
                  </a:lnTo>
                  <a:lnTo>
                    <a:pt x="145" y="69"/>
                  </a:lnTo>
                  <a:lnTo>
                    <a:pt x="153" y="69"/>
                  </a:lnTo>
                  <a:lnTo>
                    <a:pt x="153" y="61"/>
                  </a:lnTo>
                  <a:lnTo>
                    <a:pt x="153" y="53"/>
                  </a:lnTo>
                  <a:lnTo>
                    <a:pt x="161" y="53"/>
                  </a:lnTo>
                  <a:lnTo>
                    <a:pt x="161" y="46"/>
                  </a:lnTo>
                  <a:lnTo>
                    <a:pt x="161" y="53"/>
                  </a:lnTo>
                  <a:lnTo>
                    <a:pt x="161" y="46"/>
                  </a:lnTo>
                  <a:lnTo>
                    <a:pt x="161" y="38"/>
                  </a:lnTo>
                  <a:lnTo>
                    <a:pt x="153" y="38"/>
                  </a:lnTo>
                  <a:lnTo>
                    <a:pt x="161" y="38"/>
                  </a:lnTo>
                  <a:lnTo>
                    <a:pt x="161" y="30"/>
                  </a:lnTo>
                  <a:lnTo>
                    <a:pt x="161" y="23"/>
                  </a:lnTo>
                  <a:lnTo>
                    <a:pt x="153" y="15"/>
                  </a:lnTo>
                  <a:lnTo>
                    <a:pt x="161" y="15"/>
                  </a:lnTo>
                  <a:lnTo>
                    <a:pt x="153" y="15"/>
                  </a:lnTo>
                  <a:lnTo>
                    <a:pt x="161" y="15"/>
                  </a:lnTo>
                  <a:lnTo>
                    <a:pt x="161" y="7"/>
                  </a:lnTo>
                  <a:lnTo>
                    <a:pt x="168" y="7"/>
                  </a:lnTo>
                  <a:lnTo>
                    <a:pt x="176" y="7"/>
                  </a:lnTo>
                  <a:lnTo>
                    <a:pt x="183" y="7"/>
                  </a:lnTo>
                  <a:lnTo>
                    <a:pt x="191" y="7"/>
                  </a:lnTo>
                  <a:lnTo>
                    <a:pt x="191" y="15"/>
                  </a:lnTo>
                  <a:lnTo>
                    <a:pt x="199" y="15"/>
                  </a:lnTo>
                  <a:lnTo>
                    <a:pt x="199" y="23"/>
                  </a:lnTo>
                  <a:lnTo>
                    <a:pt x="206" y="15"/>
                  </a:lnTo>
                  <a:lnTo>
                    <a:pt x="206" y="23"/>
                  </a:lnTo>
                  <a:lnTo>
                    <a:pt x="206" y="15"/>
                  </a:lnTo>
                  <a:lnTo>
                    <a:pt x="214" y="15"/>
                  </a:lnTo>
                  <a:lnTo>
                    <a:pt x="222" y="15"/>
                  </a:lnTo>
                  <a:lnTo>
                    <a:pt x="229" y="15"/>
                  </a:lnTo>
                  <a:lnTo>
                    <a:pt x="237" y="15"/>
                  </a:lnTo>
                  <a:lnTo>
                    <a:pt x="245" y="15"/>
                  </a:lnTo>
                  <a:lnTo>
                    <a:pt x="245" y="7"/>
                  </a:lnTo>
                  <a:lnTo>
                    <a:pt x="245" y="0"/>
                  </a:lnTo>
                  <a:lnTo>
                    <a:pt x="252" y="0"/>
                  </a:lnTo>
                  <a:lnTo>
                    <a:pt x="260" y="0"/>
                  </a:lnTo>
                  <a:lnTo>
                    <a:pt x="260" y="7"/>
                  </a:lnTo>
                  <a:lnTo>
                    <a:pt x="260" y="0"/>
                  </a:lnTo>
                  <a:lnTo>
                    <a:pt x="268" y="0"/>
                  </a:lnTo>
                  <a:lnTo>
                    <a:pt x="268" y="7"/>
                  </a:lnTo>
                  <a:lnTo>
                    <a:pt x="275" y="7"/>
                  </a:lnTo>
                  <a:lnTo>
                    <a:pt x="283" y="7"/>
                  </a:lnTo>
                  <a:lnTo>
                    <a:pt x="283" y="15"/>
                  </a:lnTo>
                  <a:lnTo>
                    <a:pt x="283" y="7"/>
                  </a:lnTo>
                  <a:lnTo>
                    <a:pt x="291" y="7"/>
                  </a:lnTo>
                  <a:lnTo>
                    <a:pt x="291" y="15"/>
                  </a:lnTo>
                  <a:lnTo>
                    <a:pt x="298" y="15"/>
                  </a:lnTo>
                  <a:lnTo>
                    <a:pt x="291" y="15"/>
                  </a:lnTo>
                  <a:lnTo>
                    <a:pt x="298" y="15"/>
                  </a:lnTo>
                  <a:lnTo>
                    <a:pt x="298" y="23"/>
                  </a:lnTo>
                  <a:lnTo>
                    <a:pt x="298" y="30"/>
                  </a:lnTo>
                  <a:lnTo>
                    <a:pt x="306" y="30"/>
                  </a:lnTo>
                  <a:lnTo>
                    <a:pt x="314" y="30"/>
                  </a:lnTo>
                  <a:lnTo>
                    <a:pt x="314" y="38"/>
                  </a:lnTo>
                  <a:lnTo>
                    <a:pt x="314" y="46"/>
                  </a:lnTo>
                  <a:lnTo>
                    <a:pt x="314" y="38"/>
                  </a:lnTo>
                  <a:lnTo>
                    <a:pt x="314" y="46"/>
                  </a:lnTo>
                  <a:lnTo>
                    <a:pt x="306" y="46"/>
                  </a:lnTo>
                  <a:lnTo>
                    <a:pt x="306" y="53"/>
                  </a:lnTo>
                  <a:lnTo>
                    <a:pt x="306" y="61"/>
                  </a:lnTo>
                  <a:lnTo>
                    <a:pt x="306" y="69"/>
                  </a:lnTo>
                  <a:lnTo>
                    <a:pt x="298" y="69"/>
                  </a:lnTo>
                  <a:lnTo>
                    <a:pt x="291" y="69"/>
                  </a:lnTo>
                  <a:lnTo>
                    <a:pt x="291" y="61"/>
                  </a:lnTo>
                  <a:lnTo>
                    <a:pt x="291" y="69"/>
                  </a:lnTo>
                  <a:lnTo>
                    <a:pt x="283" y="69"/>
                  </a:lnTo>
                  <a:lnTo>
                    <a:pt x="283" y="76"/>
                  </a:lnTo>
                  <a:lnTo>
                    <a:pt x="275" y="76"/>
                  </a:lnTo>
                  <a:lnTo>
                    <a:pt x="275" y="69"/>
                  </a:lnTo>
                  <a:lnTo>
                    <a:pt x="268" y="69"/>
                  </a:lnTo>
                  <a:lnTo>
                    <a:pt x="268" y="76"/>
                  </a:lnTo>
                  <a:lnTo>
                    <a:pt x="260" y="76"/>
                  </a:lnTo>
                  <a:lnTo>
                    <a:pt x="268" y="76"/>
                  </a:lnTo>
                  <a:lnTo>
                    <a:pt x="268" y="84"/>
                  </a:lnTo>
                  <a:lnTo>
                    <a:pt x="268" y="92"/>
                  </a:lnTo>
                  <a:lnTo>
                    <a:pt x="275" y="92"/>
                  </a:lnTo>
                  <a:lnTo>
                    <a:pt x="275" y="99"/>
                  </a:lnTo>
                  <a:lnTo>
                    <a:pt x="283" y="99"/>
                  </a:lnTo>
                  <a:lnTo>
                    <a:pt x="283" y="107"/>
                  </a:lnTo>
                  <a:lnTo>
                    <a:pt x="283" y="99"/>
                  </a:lnTo>
                  <a:lnTo>
                    <a:pt x="291" y="99"/>
                  </a:lnTo>
                  <a:lnTo>
                    <a:pt x="291" y="107"/>
                  </a:lnTo>
                  <a:lnTo>
                    <a:pt x="298" y="99"/>
                  </a:lnTo>
                  <a:lnTo>
                    <a:pt x="298" y="107"/>
                  </a:lnTo>
                  <a:lnTo>
                    <a:pt x="298" y="99"/>
                  </a:lnTo>
                  <a:lnTo>
                    <a:pt x="298" y="107"/>
                  </a:lnTo>
                  <a:lnTo>
                    <a:pt x="306" y="107"/>
                  </a:lnTo>
                  <a:lnTo>
                    <a:pt x="298" y="107"/>
                  </a:lnTo>
                  <a:lnTo>
                    <a:pt x="298" y="115"/>
                  </a:lnTo>
                  <a:lnTo>
                    <a:pt x="306" y="115"/>
                  </a:lnTo>
                  <a:lnTo>
                    <a:pt x="306" y="122"/>
                  </a:lnTo>
                  <a:lnTo>
                    <a:pt x="306" y="130"/>
                  </a:lnTo>
                  <a:lnTo>
                    <a:pt x="314" y="130"/>
                  </a:lnTo>
                  <a:lnTo>
                    <a:pt x="314" y="138"/>
                  </a:lnTo>
                  <a:lnTo>
                    <a:pt x="321" y="138"/>
                  </a:lnTo>
                  <a:lnTo>
                    <a:pt x="314" y="138"/>
                  </a:lnTo>
                  <a:lnTo>
                    <a:pt x="314" y="145"/>
                  </a:lnTo>
                  <a:lnTo>
                    <a:pt x="321" y="145"/>
                  </a:lnTo>
                  <a:lnTo>
                    <a:pt x="321" y="153"/>
                  </a:lnTo>
                  <a:lnTo>
                    <a:pt x="314" y="161"/>
                  </a:lnTo>
                  <a:lnTo>
                    <a:pt x="314" y="153"/>
                  </a:lnTo>
                  <a:lnTo>
                    <a:pt x="314" y="161"/>
                  </a:lnTo>
                  <a:lnTo>
                    <a:pt x="314" y="168"/>
                  </a:lnTo>
                  <a:lnTo>
                    <a:pt x="321" y="168"/>
                  </a:lnTo>
                  <a:lnTo>
                    <a:pt x="329" y="168"/>
                  </a:lnTo>
                  <a:lnTo>
                    <a:pt x="329" y="176"/>
                  </a:lnTo>
                  <a:lnTo>
                    <a:pt x="329" y="183"/>
                  </a:lnTo>
                  <a:lnTo>
                    <a:pt x="321" y="183"/>
                  </a:lnTo>
                  <a:lnTo>
                    <a:pt x="329" y="183"/>
                  </a:lnTo>
                  <a:lnTo>
                    <a:pt x="329" y="191"/>
                  </a:lnTo>
                  <a:lnTo>
                    <a:pt x="321" y="191"/>
                  </a:lnTo>
                  <a:lnTo>
                    <a:pt x="321" y="183"/>
                  </a:lnTo>
                  <a:lnTo>
                    <a:pt x="321" y="191"/>
                  </a:lnTo>
                  <a:lnTo>
                    <a:pt x="314" y="191"/>
                  </a:lnTo>
                  <a:lnTo>
                    <a:pt x="321" y="191"/>
                  </a:lnTo>
                  <a:lnTo>
                    <a:pt x="321" y="199"/>
                  </a:lnTo>
                  <a:lnTo>
                    <a:pt x="321" y="206"/>
                  </a:lnTo>
                  <a:lnTo>
                    <a:pt x="321" y="214"/>
                  </a:lnTo>
                  <a:lnTo>
                    <a:pt x="329" y="214"/>
                  </a:lnTo>
                  <a:lnTo>
                    <a:pt x="321" y="214"/>
                  </a:lnTo>
                  <a:lnTo>
                    <a:pt x="321" y="222"/>
                  </a:lnTo>
                  <a:lnTo>
                    <a:pt x="329" y="222"/>
                  </a:lnTo>
                  <a:lnTo>
                    <a:pt x="329" y="229"/>
                  </a:lnTo>
                  <a:lnTo>
                    <a:pt x="329" y="237"/>
                  </a:lnTo>
                  <a:lnTo>
                    <a:pt x="329" y="245"/>
                  </a:lnTo>
                  <a:lnTo>
                    <a:pt x="329" y="237"/>
                  </a:lnTo>
                  <a:lnTo>
                    <a:pt x="321" y="237"/>
                  </a:lnTo>
                  <a:lnTo>
                    <a:pt x="314" y="237"/>
                  </a:lnTo>
                  <a:lnTo>
                    <a:pt x="314" y="229"/>
                  </a:lnTo>
                  <a:lnTo>
                    <a:pt x="306" y="229"/>
                  </a:lnTo>
                  <a:lnTo>
                    <a:pt x="306" y="237"/>
                  </a:lnTo>
                  <a:lnTo>
                    <a:pt x="298" y="237"/>
                  </a:lnTo>
                  <a:lnTo>
                    <a:pt x="298" y="245"/>
                  </a:lnTo>
                  <a:lnTo>
                    <a:pt x="298" y="252"/>
                  </a:lnTo>
                  <a:lnTo>
                    <a:pt x="306" y="252"/>
                  </a:lnTo>
                  <a:lnTo>
                    <a:pt x="306" y="260"/>
                  </a:lnTo>
                  <a:lnTo>
                    <a:pt x="298" y="260"/>
                  </a:lnTo>
                  <a:lnTo>
                    <a:pt x="291" y="260"/>
                  </a:lnTo>
                  <a:lnTo>
                    <a:pt x="291" y="268"/>
                  </a:lnTo>
                  <a:lnTo>
                    <a:pt x="283" y="268"/>
                  </a:lnTo>
                  <a:lnTo>
                    <a:pt x="275" y="268"/>
                  </a:lnTo>
                  <a:lnTo>
                    <a:pt x="268" y="268"/>
                  </a:lnTo>
                  <a:lnTo>
                    <a:pt x="260" y="268"/>
                  </a:lnTo>
                  <a:lnTo>
                    <a:pt x="268" y="268"/>
                  </a:lnTo>
                  <a:lnTo>
                    <a:pt x="260" y="268"/>
                  </a:lnTo>
                  <a:lnTo>
                    <a:pt x="260" y="275"/>
                  </a:lnTo>
                  <a:lnTo>
                    <a:pt x="252" y="275"/>
                  </a:lnTo>
                  <a:lnTo>
                    <a:pt x="252" y="283"/>
                  </a:lnTo>
                  <a:lnTo>
                    <a:pt x="245" y="283"/>
                  </a:lnTo>
                  <a:lnTo>
                    <a:pt x="245" y="291"/>
                  </a:lnTo>
                  <a:lnTo>
                    <a:pt x="237" y="291"/>
                  </a:lnTo>
                  <a:lnTo>
                    <a:pt x="245" y="291"/>
                  </a:lnTo>
                  <a:lnTo>
                    <a:pt x="245" y="298"/>
                  </a:lnTo>
                  <a:lnTo>
                    <a:pt x="252" y="298"/>
                  </a:lnTo>
                  <a:lnTo>
                    <a:pt x="252" y="306"/>
                  </a:lnTo>
                  <a:lnTo>
                    <a:pt x="245" y="306"/>
                  </a:lnTo>
                  <a:lnTo>
                    <a:pt x="237" y="306"/>
                  </a:lnTo>
                  <a:lnTo>
                    <a:pt x="229" y="306"/>
                  </a:lnTo>
                  <a:lnTo>
                    <a:pt x="229" y="298"/>
                  </a:lnTo>
                  <a:lnTo>
                    <a:pt x="222" y="298"/>
                  </a:lnTo>
                  <a:lnTo>
                    <a:pt x="222" y="306"/>
                  </a:lnTo>
                  <a:lnTo>
                    <a:pt x="222" y="298"/>
                  </a:lnTo>
                  <a:lnTo>
                    <a:pt x="214" y="306"/>
                  </a:lnTo>
                  <a:lnTo>
                    <a:pt x="206" y="306"/>
                  </a:lnTo>
                  <a:lnTo>
                    <a:pt x="199" y="306"/>
                  </a:lnTo>
                  <a:lnTo>
                    <a:pt x="199" y="314"/>
                  </a:lnTo>
                  <a:lnTo>
                    <a:pt x="199" y="321"/>
                  </a:lnTo>
                  <a:lnTo>
                    <a:pt x="191" y="321"/>
                  </a:lnTo>
                  <a:lnTo>
                    <a:pt x="191" y="329"/>
                  </a:lnTo>
                  <a:lnTo>
                    <a:pt x="199" y="329"/>
                  </a:lnTo>
                  <a:lnTo>
                    <a:pt x="206" y="329"/>
                  </a:lnTo>
                  <a:lnTo>
                    <a:pt x="206" y="337"/>
                  </a:lnTo>
                  <a:lnTo>
                    <a:pt x="206" y="344"/>
                  </a:lnTo>
                  <a:lnTo>
                    <a:pt x="214" y="344"/>
                  </a:lnTo>
                  <a:lnTo>
                    <a:pt x="214" y="352"/>
                  </a:lnTo>
                  <a:lnTo>
                    <a:pt x="222" y="352"/>
                  </a:lnTo>
                  <a:lnTo>
                    <a:pt x="214" y="352"/>
                  </a:lnTo>
                  <a:lnTo>
                    <a:pt x="222" y="352"/>
                  </a:lnTo>
                  <a:lnTo>
                    <a:pt x="222" y="360"/>
                  </a:lnTo>
                  <a:lnTo>
                    <a:pt x="222" y="367"/>
                  </a:lnTo>
                  <a:lnTo>
                    <a:pt x="222" y="375"/>
                  </a:lnTo>
                  <a:lnTo>
                    <a:pt x="222" y="383"/>
                  </a:lnTo>
                  <a:lnTo>
                    <a:pt x="229" y="390"/>
                  </a:lnTo>
                  <a:lnTo>
                    <a:pt x="222" y="390"/>
                  </a:lnTo>
                  <a:lnTo>
                    <a:pt x="222" y="398"/>
                  </a:lnTo>
                  <a:lnTo>
                    <a:pt x="222" y="406"/>
                  </a:lnTo>
                  <a:lnTo>
                    <a:pt x="222" y="413"/>
                  </a:lnTo>
                  <a:lnTo>
                    <a:pt x="222" y="421"/>
                  </a:lnTo>
                  <a:lnTo>
                    <a:pt x="222" y="429"/>
                  </a:lnTo>
                  <a:lnTo>
                    <a:pt x="214" y="429"/>
                  </a:lnTo>
                  <a:lnTo>
                    <a:pt x="222" y="429"/>
                  </a:lnTo>
                  <a:lnTo>
                    <a:pt x="222" y="436"/>
                  </a:lnTo>
                  <a:lnTo>
                    <a:pt x="222" y="444"/>
                  </a:lnTo>
                  <a:lnTo>
                    <a:pt x="222" y="451"/>
                  </a:lnTo>
                  <a:lnTo>
                    <a:pt x="222" y="459"/>
                  </a:lnTo>
                  <a:lnTo>
                    <a:pt x="222" y="467"/>
                  </a:lnTo>
                  <a:lnTo>
                    <a:pt x="214" y="467"/>
                  </a:lnTo>
                  <a:lnTo>
                    <a:pt x="206" y="467"/>
                  </a:lnTo>
                  <a:lnTo>
                    <a:pt x="206" y="459"/>
                  </a:lnTo>
                  <a:lnTo>
                    <a:pt x="199" y="459"/>
                  </a:lnTo>
                  <a:lnTo>
                    <a:pt x="199" y="467"/>
                  </a:lnTo>
                  <a:lnTo>
                    <a:pt x="191" y="467"/>
                  </a:lnTo>
                  <a:lnTo>
                    <a:pt x="183" y="467"/>
                  </a:lnTo>
                  <a:lnTo>
                    <a:pt x="176" y="467"/>
                  </a:lnTo>
                  <a:lnTo>
                    <a:pt x="176" y="459"/>
                  </a:lnTo>
                  <a:lnTo>
                    <a:pt x="168" y="459"/>
                  </a:lnTo>
                  <a:lnTo>
                    <a:pt x="168" y="467"/>
                  </a:lnTo>
                  <a:lnTo>
                    <a:pt x="161" y="467"/>
                  </a:lnTo>
                  <a:lnTo>
                    <a:pt x="161" y="474"/>
                  </a:lnTo>
                  <a:lnTo>
                    <a:pt x="161" y="467"/>
                  </a:lnTo>
                  <a:lnTo>
                    <a:pt x="153" y="467"/>
                  </a:lnTo>
                  <a:lnTo>
                    <a:pt x="153" y="459"/>
                  </a:lnTo>
                  <a:lnTo>
                    <a:pt x="153" y="451"/>
                  </a:lnTo>
                  <a:lnTo>
                    <a:pt x="145" y="451"/>
                  </a:lnTo>
                  <a:lnTo>
                    <a:pt x="145" y="459"/>
                  </a:lnTo>
                  <a:lnTo>
                    <a:pt x="138" y="459"/>
                  </a:lnTo>
                  <a:lnTo>
                    <a:pt x="130" y="459"/>
                  </a:lnTo>
                  <a:lnTo>
                    <a:pt x="122" y="459"/>
                  </a:lnTo>
                  <a:lnTo>
                    <a:pt x="115" y="451"/>
                  </a:lnTo>
                  <a:lnTo>
                    <a:pt x="122" y="451"/>
                  </a:lnTo>
                  <a:lnTo>
                    <a:pt x="122" y="444"/>
                  </a:lnTo>
                  <a:lnTo>
                    <a:pt x="115" y="444"/>
                  </a:lnTo>
                  <a:lnTo>
                    <a:pt x="115" y="451"/>
                  </a:lnTo>
                  <a:lnTo>
                    <a:pt x="107" y="451"/>
                  </a:lnTo>
                  <a:lnTo>
                    <a:pt x="99" y="451"/>
                  </a:lnTo>
                  <a:lnTo>
                    <a:pt x="99" y="444"/>
                  </a:lnTo>
                  <a:lnTo>
                    <a:pt x="92" y="444"/>
                  </a:lnTo>
                  <a:lnTo>
                    <a:pt x="92" y="436"/>
                  </a:lnTo>
                  <a:lnTo>
                    <a:pt x="84" y="436"/>
                  </a:lnTo>
                  <a:lnTo>
                    <a:pt x="84" y="429"/>
                  </a:lnTo>
                  <a:lnTo>
                    <a:pt x="76" y="429"/>
                  </a:lnTo>
                  <a:lnTo>
                    <a:pt x="69" y="429"/>
                  </a:lnTo>
                  <a:lnTo>
                    <a:pt x="69" y="421"/>
                  </a:lnTo>
                  <a:lnTo>
                    <a:pt x="61" y="421"/>
                  </a:lnTo>
                  <a:lnTo>
                    <a:pt x="53" y="421"/>
                  </a:lnTo>
                  <a:lnTo>
                    <a:pt x="53" y="413"/>
                  </a:lnTo>
                  <a:lnTo>
                    <a:pt x="53" y="406"/>
                  </a:lnTo>
                  <a:lnTo>
                    <a:pt x="61" y="406"/>
                  </a:lnTo>
                  <a:lnTo>
                    <a:pt x="61" y="398"/>
                  </a:lnTo>
                  <a:lnTo>
                    <a:pt x="53" y="398"/>
                  </a:lnTo>
                  <a:lnTo>
                    <a:pt x="53" y="390"/>
                  </a:lnTo>
                  <a:lnTo>
                    <a:pt x="61" y="390"/>
                  </a:lnTo>
                  <a:lnTo>
                    <a:pt x="61" y="383"/>
                  </a:lnTo>
                  <a:lnTo>
                    <a:pt x="61" y="375"/>
                  </a:lnTo>
                  <a:lnTo>
                    <a:pt x="69" y="375"/>
                  </a:lnTo>
                  <a:lnTo>
                    <a:pt x="69" y="367"/>
                  </a:lnTo>
                  <a:lnTo>
                    <a:pt x="61" y="367"/>
                  </a:lnTo>
                  <a:lnTo>
                    <a:pt x="61" y="360"/>
                  </a:lnTo>
                  <a:lnTo>
                    <a:pt x="61" y="352"/>
                  </a:lnTo>
                  <a:lnTo>
                    <a:pt x="69" y="352"/>
                  </a:lnTo>
                  <a:lnTo>
                    <a:pt x="69" y="344"/>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63"/>
            <p:cNvSpPr/>
            <p:nvPr/>
          </p:nvSpPr>
          <p:spPr>
            <a:xfrm>
              <a:off x="3181350" y="5257800"/>
              <a:ext cx="984250" cy="765175"/>
            </a:xfrm>
            <a:custGeom>
              <a:avLst/>
              <a:gdLst/>
              <a:ahLst/>
              <a:cxnLst/>
              <a:rect l="l" t="t" r="r" b="b"/>
              <a:pathLst>
                <a:path w="620" h="482" extrusionOk="0">
                  <a:moveTo>
                    <a:pt x="107" y="360"/>
                  </a:moveTo>
                  <a:lnTo>
                    <a:pt x="107" y="352"/>
                  </a:lnTo>
                  <a:lnTo>
                    <a:pt x="99" y="352"/>
                  </a:lnTo>
                  <a:lnTo>
                    <a:pt x="99" y="345"/>
                  </a:lnTo>
                  <a:lnTo>
                    <a:pt x="99" y="337"/>
                  </a:lnTo>
                  <a:lnTo>
                    <a:pt x="92" y="337"/>
                  </a:lnTo>
                  <a:lnTo>
                    <a:pt x="92" y="329"/>
                  </a:lnTo>
                  <a:lnTo>
                    <a:pt x="92" y="322"/>
                  </a:lnTo>
                  <a:lnTo>
                    <a:pt x="84" y="314"/>
                  </a:lnTo>
                  <a:lnTo>
                    <a:pt x="84" y="306"/>
                  </a:lnTo>
                  <a:lnTo>
                    <a:pt x="84" y="314"/>
                  </a:lnTo>
                  <a:lnTo>
                    <a:pt x="76" y="314"/>
                  </a:lnTo>
                  <a:lnTo>
                    <a:pt x="76" y="322"/>
                  </a:lnTo>
                  <a:lnTo>
                    <a:pt x="76" y="314"/>
                  </a:lnTo>
                  <a:lnTo>
                    <a:pt x="69" y="314"/>
                  </a:lnTo>
                  <a:lnTo>
                    <a:pt x="69" y="306"/>
                  </a:lnTo>
                  <a:lnTo>
                    <a:pt x="61" y="306"/>
                  </a:lnTo>
                  <a:lnTo>
                    <a:pt x="61" y="299"/>
                  </a:lnTo>
                  <a:lnTo>
                    <a:pt x="61" y="291"/>
                  </a:lnTo>
                  <a:lnTo>
                    <a:pt x="69" y="291"/>
                  </a:lnTo>
                  <a:lnTo>
                    <a:pt x="76" y="283"/>
                  </a:lnTo>
                  <a:lnTo>
                    <a:pt x="76" y="276"/>
                  </a:lnTo>
                  <a:lnTo>
                    <a:pt x="84" y="276"/>
                  </a:lnTo>
                  <a:lnTo>
                    <a:pt x="84" y="268"/>
                  </a:lnTo>
                  <a:lnTo>
                    <a:pt x="84" y="260"/>
                  </a:lnTo>
                  <a:lnTo>
                    <a:pt x="84" y="253"/>
                  </a:lnTo>
                  <a:lnTo>
                    <a:pt x="84" y="245"/>
                  </a:lnTo>
                  <a:lnTo>
                    <a:pt x="84" y="237"/>
                  </a:lnTo>
                  <a:lnTo>
                    <a:pt x="92" y="237"/>
                  </a:lnTo>
                  <a:lnTo>
                    <a:pt x="92" y="230"/>
                  </a:lnTo>
                  <a:lnTo>
                    <a:pt x="99" y="230"/>
                  </a:lnTo>
                  <a:lnTo>
                    <a:pt x="99" y="222"/>
                  </a:lnTo>
                  <a:lnTo>
                    <a:pt x="99" y="214"/>
                  </a:lnTo>
                  <a:lnTo>
                    <a:pt x="107" y="214"/>
                  </a:lnTo>
                  <a:lnTo>
                    <a:pt x="107" y="222"/>
                  </a:lnTo>
                  <a:lnTo>
                    <a:pt x="115" y="222"/>
                  </a:lnTo>
                  <a:lnTo>
                    <a:pt x="115" y="230"/>
                  </a:lnTo>
                  <a:lnTo>
                    <a:pt x="122" y="230"/>
                  </a:lnTo>
                  <a:lnTo>
                    <a:pt x="122" y="237"/>
                  </a:lnTo>
                  <a:lnTo>
                    <a:pt x="122" y="230"/>
                  </a:lnTo>
                  <a:lnTo>
                    <a:pt x="130" y="230"/>
                  </a:lnTo>
                  <a:lnTo>
                    <a:pt x="130" y="222"/>
                  </a:lnTo>
                  <a:lnTo>
                    <a:pt x="130" y="214"/>
                  </a:lnTo>
                  <a:lnTo>
                    <a:pt x="130" y="207"/>
                  </a:lnTo>
                  <a:lnTo>
                    <a:pt x="130" y="199"/>
                  </a:lnTo>
                  <a:lnTo>
                    <a:pt x="122" y="199"/>
                  </a:lnTo>
                  <a:lnTo>
                    <a:pt x="122" y="192"/>
                  </a:lnTo>
                  <a:lnTo>
                    <a:pt x="122" y="184"/>
                  </a:lnTo>
                  <a:lnTo>
                    <a:pt x="115" y="184"/>
                  </a:lnTo>
                  <a:lnTo>
                    <a:pt x="107" y="184"/>
                  </a:lnTo>
                  <a:lnTo>
                    <a:pt x="107" y="176"/>
                  </a:lnTo>
                  <a:lnTo>
                    <a:pt x="99" y="176"/>
                  </a:lnTo>
                  <a:lnTo>
                    <a:pt x="99" y="184"/>
                  </a:lnTo>
                  <a:lnTo>
                    <a:pt x="99" y="176"/>
                  </a:lnTo>
                  <a:lnTo>
                    <a:pt x="92" y="176"/>
                  </a:lnTo>
                  <a:lnTo>
                    <a:pt x="92" y="169"/>
                  </a:lnTo>
                  <a:lnTo>
                    <a:pt x="84" y="169"/>
                  </a:lnTo>
                  <a:lnTo>
                    <a:pt x="76" y="169"/>
                  </a:lnTo>
                  <a:lnTo>
                    <a:pt x="69" y="169"/>
                  </a:lnTo>
                  <a:lnTo>
                    <a:pt x="69" y="161"/>
                  </a:lnTo>
                  <a:lnTo>
                    <a:pt x="61" y="161"/>
                  </a:lnTo>
                  <a:lnTo>
                    <a:pt x="61" y="153"/>
                  </a:lnTo>
                  <a:lnTo>
                    <a:pt x="53" y="153"/>
                  </a:lnTo>
                  <a:lnTo>
                    <a:pt x="53" y="146"/>
                  </a:lnTo>
                  <a:lnTo>
                    <a:pt x="46" y="146"/>
                  </a:lnTo>
                  <a:lnTo>
                    <a:pt x="46" y="138"/>
                  </a:lnTo>
                  <a:lnTo>
                    <a:pt x="38" y="138"/>
                  </a:lnTo>
                  <a:lnTo>
                    <a:pt x="38" y="130"/>
                  </a:lnTo>
                  <a:lnTo>
                    <a:pt x="30" y="130"/>
                  </a:lnTo>
                  <a:lnTo>
                    <a:pt x="30" y="123"/>
                  </a:lnTo>
                  <a:lnTo>
                    <a:pt x="30" y="115"/>
                  </a:lnTo>
                  <a:lnTo>
                    <a:pt x="23" y="115"/>
                  </a:lnTo>
                  <a:lnTo>
                    <a:pt x="23" y="107"/>
                  </a:lnTo>
                  <a:lnTo>
                    <a:pt x="23" y="100"/>
                  </a:lnTo>
                  <a:lnTo>
                    <a:pt x="15" y="100"/>
                  </a:lnTo>
                  <a:lnTo>
                    <a:pt x="15" y="92"/>
                  </a:lnTo>
                  <a:lnTo>
                    <a:pt x="15" y="84"/>
                  </a:lnTo>
                  <a:lnTo>
                    <a:pt x="15" y="77"/>
                  </a:lnTo>
                  <a:lnTo>
                    <a:pt x="7" y="77"/>
                  </a:lnTo>
                  <a:lnTo>
                    <a:pt x="7" y="69"/>
                  </a:lnTo>
                  <a:lnTo>
                    <a:pt x="7" y="61"/>
                  </a:lnTo>
                  <a:lnTo>
                    <a:pt x="0" y="61"/>
                  </a:lnTo>
                  <a:lnTo>
                    <a:pt x="0" y="54"/>
                  </a:lnTo>
                  <a:lnTo>
                    <a:pt x="0" y="46"/>
                  </a:lnTo>
                  <a:lnTo>
                    <a:pt x="7" y="46"/>
                  </a:lnTo>
                  <a:lnTo>
                    <a:pt x="7" y="38"/>
                  </a:lnTo>
                  <a:lnTo>
                    <a:pt x="15" y="38"/>
                  </a:lnTo>
                  <a:lnTo>
                    <a:pt x="23" y="38"/>
                  </a:lnTo>
                  <a:lnTo>
                    <a:pt x="30" y="38"/>
                  </a:lnTo>
                  <a:lnTo>
                    <a:pt x="38" y="38"/>
                  </a:lnTo>
                  <a:lnTo>
                    <a:pt x="38" y="31"/>
                  </a:lnTo>
                  <a:lnTo>
                    <a:pt x="38" y="38"/>
                  </a:lnTo>
                  <a:lnTo>
                    <a:pt x="46" y="38"/>
                  </a:lnTo>
                  <a:lnTo>
                    <a:pt x="53" y="38"/>
                  </a:lnTo>
                  <a:lnTo>
                    <a:pt x="53" y="46"/>
                  </a:lnTo>
                  <a:lnTo>
                    <a:pt x="53" y="54"/>
                  </a:lnTo>
                  <a:lnTo>
                    <a:pt x="61" y="54"/>
                  </a:lnTo>
                  <a:lnTo>
                    <a:pt x="69" y="54"/>
                  </a:lnTo>
                  <a:lnTo>
                    <a:pt x="76" y="54"/>
                  </a:lnTo>
                  <a:lnTo>
                    <a:pt x="76" y="61"/>
                  </a:lnTo>
                  <a:lnTo>
                    <a:pt x="76" y="54"/>
                  </a:lnTo>
                  <a:lnTo>
                    <a:pt x="76" y="61"/>
                  </a:lnTo>
                  <a:lnTo>
                    <a:pt x="76" y="54"/>
                  </a:lnTo>
                  <a:lnTo>
                    <a:pt x="84" y="54"/>
                  </a:lnTo>
                  <a:lnTo>
                    <a:pt x="84" y="61"/>
                  </a:lnTo>
                  <a:lnTo>
                    <a:pt x="92" y="61"/>
                  </a:lnTo>
                  <a:lnTo>
                    <a:pt x="92" y="54"/>
                  </a:lnTo>
                  <a:lnTo>
                    <a:pt x="99" y="54"/>
                  </a:lnTo>
                  <a:lnTo>
                    <a:pt x="99" y="61"/>
                  </a:lnTo>
                  <a:lnTo>
                    <a:pt x="99" y="54"/>
                  </a:lnTo>
                  <a:lnTo>
                    <a:pt x="107" y="54"/>
                  </a:lnTo>
                  <a:lnTo>
                    <a:pt x="107" y="46"/>
                  </a:lnTo>
                  <a:lnTo>
                    <a:pt x="115" y="46"/>
                  </a:lnTo>
                  <a:lnTo>
                    <a:pt x="122" y="46"/>
                  </a:lnTo>
                  <a:lnTo>
                    <a:pt x="130" y="46"/>
                  </a:lnTo>
                  <a:lnTo>
                    <a:pt x="130" y="54"/>
                  </a:lnTo>
                  <a:lnTo>
                    <a:pt x="138" y="54"/>
                  </a:lnTo>
                  <a:lnTo>
                    <a:pt x="138" y="46"/>
                  </a:lnTo>
                  <a:lnTo>
                    <a:pt x="145" y="46"/>
                  </a:lnTo>
                  <a:lnTo>
                    <a:pt x="153" y="46"/>
                  </a:lnTo>
                  <a:lnTo>
                    <a:pt x="161" y="46"/>
                  </a:lnTo>
                  <a:lnTo>
                    <a:pt x="168" y="46"/>
                  </a:lnTo>
                  <a:lnTo>
                    <a:pt x="176" y="46"/>
                  </a:lnTo>
                  <a:lnTo>
                    <a:pt x="176" y="54"/>
                  </a:lnTo>
                  <a:lnTo>
                    <a:pt x="184" y="54"/>
                  </a:lnTo>
                  <a:lnTo>
                    <a:pt x="184" y="61"/>
                  </a:lnTo>
                  <a:lnTo>
                    <a:pt x="176" y="61"/>
                  </a:lnTo>
                  <a:lnTo>
                    <a:pt x="176" y="69"/>
                  </a:lnTo>
                  <a:lnTo>
                    <a:pt x="184" y="69"/>
                  </a:lnTo>
                  <a:lnTo>
                    <a:pt x="191" y="69"/>
                  </a:lnTo>
                  <a:lnTo>
                    <a:pt x="191" y="61"/>
                  </a:lnTo>
                  <a:lnTo>
                    <a:pt x="184" y="61"/>
                  </a:lnTo>
                  <a:lnTo>
                    <a:pt x="184" y="54"/>
                  </a:lnTo>
                  <a:lnTo>
                    <a:pt x="191" y="54"/>
                  </a:lnTo>
                  <a:lnTo>
                    <a:pt x="191" y="46"/>
                  </a:lnTo>
                  <a:lnTo>
                    <a:pt x="191" y="38"/>
                  </a:lnTo>
                  <a:lnTo>
                    <a:pt x="199" y="38"/>
                  </a:lnTo>
                  <a:lnTo>
                    <a:pt x="199" y="31"/>
                  </a:lnTo>
                  <a:lnTo>
                    <a:pt x="207" y="31"/>
                  </a:lnTo>
                  <a:lnTo>
                    <a:pt x="207" y="23"/>
                  </a:lnTo>
                  <a:lnTo>
                    <a:pt x="214" y="23"/>
                  </a:lnTo>
                  <a:lnTo>
                    <a:pt x="214" y="31"/>
                  </a:lnTo>
                  <a:lnTo>
                    <a:pt x="214" y="23"/>
                  </a:lnTo>
                  <a:lnTo>
                    <a:pt x="214" y="31"/>
                  </a:lnTo>
                  <a:lnTo>
                    <a:pt x="214" y="38"/>
                  </a:lnTo>
                  <a:lnTo>
                    <a:pt x="222" y="38"/>
                  </a:lnTo>
                  <a:lnTo>
                    <a:pt x="214" y="38"/>
                  </a:lnTo>
                  <a:lnTo>
                    <a:pt x="222" y="38"/>
                  </a:lnTo>
                  <a:lnTo>
                    <a:pt x="222" y="46"/>
                  </a:lnTo>
                  <a:lnTo>
                    <a:pt x="222" y="54"/>
                  </a:lnTo>
                  <a:lnTo>
                    <a:pt x="222" y="61"/>
                  </a:lnTo>
                  <a:lnTo>
                    <a:pt x="230" y="61"/>
                  </a:lnTo>
                  <a:lnTo>
                    <a:pt x="230" y="69"/>
                  </a:lnTo>
                  <a:lnTo>
                    <a:pt x="230" y="77"/>
                  </a:lnTo>
                  <a:lnTo>
                    <a:pt x="237" y="77"/>
                  </a:lnTo>
                  <a:lnTo>
                    <a:pt x="237" y="84"/>
                  </a:lnTo>
                  <a:lnTo>
                    <a:pt x="230" y="84"/>
                  </a:lnTo>
                  <a:lnTo>
                    <a:pt x="237" y="84"/>
                  </a:lnTo>
                  <a:lnTo>
                    <a:pt x="237" y="92"/>
                  </a:lnTo>
                  <a:lnTo>
                    <a:pt x="237" y="100"/>
                  </a:lnTo>
                  <a:lnTo>
                    <a:pt x="237" y="107"/>
                  </a:lnTo>
                  <a:lnTo>
                    <a:pt x="245" y="107"/>
                  </a:lnTo>
                  <a:lnTo>
                    <a:pt x="245" y="100"/>
                  </a:lnTo>
                  <a:lnTo>
                    <a:pt x="245" y="107"/>
                  </a:lnTo>
                  <a:lnTo>
                    <a:pt x="245" y="100"/>
                  </a:lnTo>
                  <a:lnTo>
                    <a:pt x="252" y="100"/>
                  </a:lnTo>
                  <a:lnTo>
                    <a:pt x="252" y="92"/>
                  </a:lnTo>
                  <a:lnTo>
                    <a:pt x="260" y="92"/>
                  </a:lnTo>
                  <a:lnTo>
                    <a:pt x="260" y="84"/>
                  </a:lnTo>
                  <a:lnTo>
                    <a:pt x="260" y="77"/>
                  </a:lnTo>
                  <a:lnTo>
                    <a:pt x="268" y="77"/>
                  </a:lnTo>
                  <a:lnTo>
                    <a:pt x="260" y="77"/>
                  </a:lnTo>
                  <a:lnTo>
                    <a:pt x="260" y="69"/>
                  </a:lnTo>
                  <a:lnTo>
                    <a:pt x="260" y="61"/>
                  </a:lnTo>
                  <a:lnTo>
                    <a:pt x="260" y="54"/>
                  </a:lnTo>
                  <a:lnTo>
                    <a:pt x="260" y="46"/>
                  </a:lnTo>
                  <a:lnTo>
                    <a:pt x="260" y="38"/>
                  </a:lnTo>
                  <a:lnTo>
                    <a:pt x="268" y="38"/>
                  </a:lnTo>
                  <a:lnTo>
                    <a:pt x="260" y="38"/>
                  </a:lnTo>
                  <a:lnTo>
                    <a:pt x="268" y="38"/>
                  </a:lnTo>
                  <a:lnTo>
                    <a:pt x="260" y="38"/>
                  </a:lnTo>
                  <a:lnTo>
                    <a:pt x="260" y="31"/>
                  </a:lnTo>
                  <a:lnTo>
                    <a:pt x="268" y="31"/>
                  </a:lnTo>
                  <a:lnTo>
                    <a:pt x="260" y="31"/>
                  </a:lnTo>
                  <a:lnTo>
                    <a:pt x="268" y="31"/>
                  </a:lnTo>
                  <a:lnTo>
                    <a:pt x="268" y="23"/>
                  </a:lnTo>
                  <a:lnTo>
                    <a:pt x="260" y="23"/>
                  </a:lnTo>
                  <a:lnTo>
                    <a:pt x="268" y="23"/>
                  </a:lnTo>
                  <a:lnTo>
                    <a:pt x="268" y="15"/>
                  </a:lnTo>
                  <a:lnTo>
                    <a:pt x="260" y="15"/>
                  </a:lnTo>
                  <a:lnTo>
                    <a:pt x="268" y="15"/>
                  </a:lnTo>
                  <a:lnTo>
                    <a:pt x="268" y="8"/>
                  </a:lnTo>
                  <a:lnTo>
                    <a:pt x="275" y="8"/>
                  </a:lnTo>
                  <a:lnTo>
                    <a:pt x="283" y="8"/>
                  </a:lnTo>
                  <a:lnTo>
                    <a:pt x="291" y="8"/>
                  </a:lnTo>
                  <a:lnTo>
                    <a:pt x="291" y="0"/>
                  </a:lnTo>
                  <a:lnTo>
                    <a:pt x="291" y="8"/>
                  </a:lnTo>
                  <a:lnTo>
                    <a:pt x="298" y="8"/>
                  </a:lnTo>
                  <a:lnTo>
                    <a:pt x="298" y="15"/>
                  </a:lnTo>
                  <a:lnTo>
                    <a:pt x="298" y="23"/>
                  </a:lnTo>
                  <a:lnTo>
                    <a:pt x="306" y="23"/>
                  </a:lnTo>
                  <a:lnTo>
                    <a:pt x="306" y="31"/>
                  </a:lnTo>
                  <a:lnTo>
                    <a:pt x="298" y="31"/>
                  </a:lnTo>
                  <a:lnTo>
                    <a:pt x="298" y="38"/>
                  </a:lnTo>
                  <a:lnTo>
                    <a:pt x="298" y="46"/>
                  </a:lnTo>
                  <a:lnTo>
                    <a:pt x="298" y="54"/>
                  </a:lnTo>
                  <a:lnTo>
                    <a:pt x="298" y="61"/>
                  </a:lnTo>
                  <a:lnTo>
                    <a:pt x="298" y="69"/>
                  </a:lnTo>
                  <a:lnTo>
                    <a:pt x="298" y="77"/>
                  </a:lnTo>
                  <a:lnTo>
                    <a:pt x="298" y="84"/>
                  </a:lnTo>
                  <a:lnTo>
                    <a:pt x="298" y="92"/>
                  </a:lnTo>
                  <a:lnTo>
                    <a:pt x="306" y="92"/>
                  </a:lnTo>
                  <a:lnTo>
                    <a:pt x="306" y="100"/>
                  </a:lnTo>
                  <a:lnTo>
                    <a:pt x="306" y="107"/>
                  </a:lnTo>
                  <a:lnTo>
                    <a:pt x="306" y="115"/>
                  </a:lnTo>
                  <a:lnTo>
                    <a:pt x="306" y="123"/>
                  </a:lnTo>
                  <a:lnTo>
                    <a:pt x="306" y="130"/>
                  </a:lnTo>
                  <a:lnTo>
                    <a:pt x="314" y="130"/>
                  </a:lnTo>
                  <a:lnTo>
                    <a:pt x="306" y="130"/>
                  </a:lnTo>
                  <a:lnTo>
                    <a:pt x="314" y="130"/>
                  </a:lnTo>
                  <a:lnTo>
                    <a:pt x="306" y="130"/>
                  </a:lnTo>
                  <a:lnTo>
                    <a:pt x="314" y="138"/>
                  </a:lnTo>
                  <a:lnTo>
                    <a:pt x="314" y="146"/>
                  </a:lnTo>
                  <a:lnTo>
                    <a:pt x="314" y="153"/>
                  </a:lnTo>
                  <a:lnTo>
                    <a:pt x="314" y="161"/>
                  </a:lnTo>
                  <a:lnTo>
                    <a:pt x="321" y="161"/>
                  </a:lnTo>
                  <a:lnTo>
                    <a:pt x="321" y="169"/>
                  </a:lnTo>
                  <a:lnTo>
                    <a:pt x="329" y="169"/>
                  </a:lnTo>
                  <a:lnTo>
                    <a:pt x="329" y="176"/>
                  </a:lnTo>
                  <a:lnTo>
                    <a:pt x="329" y="184"/>
                  </a:lnTo>
                  <a:lnTo>
                    <a:pt x="337" y="184"/>
                  </a:lnTo>
                  <a:lnTo>
                    <a:pt x="337" y="192"/>
                  </a:lnTo>
                  <a:lnTo>
                    <a:pt x="337" y="199"/>
                  </a:lnTo>
                  <a:lnTo>
                    <a:pt x="344" y="199"/>
                  </a:lnTo>
                  <a:lnTo>
                    <a:pt x="344" y="207"/>
                  </a:lnTo>
                  <a:lnTo>
                    <a:pt x="352" y="207"/>
                  </a:lnTo>
                  <a:lnTo>
                    <a:pt x="352" y="214"/>
                  </a:lnTo>
                  <a:lnTo>
                    <a:pt x="360" y="222"/>
                  </a:lnTo>
                  <a:lnTo>
                    <a:pt x="360" y="230"/>
                  </a:lnTo>
                  <a:lnTo>
                    <a:pt x="367" y="230"/>
                  </a:lnTo>
                  <a:lnTo>
                    <a:pt x="367" y="237"/>
                  </a:lnTo>
                  <a:lnTo>
                    <a:pt x="367" y="245"/>
                  </a:lnTo>
                  <a:lnTo>
                    <a:pt x="375" y="245"/>
                  </a:lnTo>
                  <a:lnTo>
                    <a:pt x="383" y="245"/>
                  </a:lnTo>
                  <a:lnTo>
                    <a:pt x="390" y="245"/>
                  </a:lnTo>
                  <a:lnTo>
                    <a:pt x="390" y="237"/>
                  </a:lnTo>
                  <a:lnTo>
                    <a:pt x="398" y="237"/>
                  </a:lnTo>
                  <a:lnTo>
                    <a:pt x="406" y="237"/>
                  </a:lnTo>
                  <a:lnTo>
                    <a:pt x="406" y="230"/>
                  </a:lnTo>
                  <a:lnTo>
                    <a:pt x="413" y="222"/>
                  </a:lnTo>
                  <a:lnTo>
                    <a:pt x="421" y="214"/>
                  </a:lnTo>
                  <a:lnTo>
                    <a:pt x="421" y="222"/>
                  </a:lnTo>
                  <a:lnTo>
                    <a:pt x="429" y="222"/>
                  </a:lnTo>
                  <a:lnTo>
                    <a:pt x="436" y="222"/>
                  </a:lnTo>
                  <a:lnTo>
                    <a:pt x="444" y="222"/>
                  </a:lnTo>
                  <a:lnTo>
                    <a:pt x="452" y="222"/>
                  </a:lnTo>
                  <a:lnTo>
                    <a:pt x="452" y="214"/>
                  </a:lnTo>
                  <a:lnTo>
                    <a:pt x="459" y="214"/>
                  </a:lnTo>
                  <a:lnTo>
                    <a:pt x="459" y="207"/>
                  </a:lnTo>
                  <a:lnTo>
                    <a:pt x="467" y="207"/>
                  </a:lnTo>
                  <a:lnTo>
                    <a:pt x="467" y="199"/>
                  </a:lnTo>
                  <a:lnTo>
                    <a:pt x="467" y="192"/>
                  </a:lnTo>
                  <a:lnTo>
                    <a:pt x="467" y="184"/>
                  </a:lnTo>
                  <a:lnTo>
                    <a:pt x="467" y="176"/>
                  </a:lnTo>
                  <a:lnTo>
                    <a:pt x="475" y="176"/>
                  </a:lnTo>
                  <a:lnTo>
                    <a:pt x="475" y="169"/>
                  </a:lnTo>
                  <a:lnTo>
                    <a:pt x="475" y="161"/>
                  </a:lnTo>
                  <a:lnTo>
                    <a:pt x="482" y="161"/>
                  </a:lnTo>
                  <a:lnTo>
                    <a:pt x="482" y="153"/>
                  </a:lnTo>
                  <a:lnTo>
                    <a:pt x="475" y="153"/>
                  </a:lnTo>
                  <a:lnTo>
                    <a:pt x="482" y="153"/>
                  </a:lnTo>
                  <a:lnTo>
                    <a:pt x="482" y="146"/>
                  </a:lnTo>
                  <a:lnTo>
                    <a:pt x="482" y="138"/>
                  </a:lnTo>
                  <a:lnTo>
                    <a:pt x="490" y="138"/>
                  </a:lnTo>
                  <a:lnTo>
                    <a:pt x="498" y="138"/>
                  </a:lnTo>
                  <a:lnTo>
                    <a:pt x="498" y="130"/>
                  </a:lnTo>
                  <a:lnTo>
                    <a:pt x="505" y="130"/>
                  </a:lnTo>
                  <a:lnTo>
                    <a:pt x="505" y="138"/>
                  </a:lnTo>
                  <a:lnTo>
                    <a:pt x="513" y="138"/>
                  </a:lnTo>
                  <a:lnTo>
                    <a:pt x="513" y="146"/>
                  </a:lnTo>
                  <a:lnTo>
                    <a:pt x="513" y="138"/>
                  </a:lnTo>
                  <a:lnTo>
                    <a:pt x="520" y="138"/>
                  </a:lnTo>
                  <a:lnTo>
                    <a:pt x="528" y="138"/>
                  </a:lnTo>
                  <a:lnTo>
                    <a:pt x="528" y="130"/>
                  </a:lnTo>
                  <a:lnTo>
                    <a:pt x="528" y="123"/>
                  </a:lnTo>
                  <a:lnTo>
                    <a:pt x="528" y="115"/>
                  </a:lnTo>
                  <a:lnTo>
                    <a:pt x="536" y="107"/>
                  </a:lnTo>
                  <a:lnTo>
                    <a:pt x="543" y="107"/>
                  </a:lnTo>
                  <a:lnTo>
                    <a:pt x="543" y="100"/>
                  </a:lnTo>
                  <a:lnTo>
                    <a:pt x="543" y="92"/>
                  </a:lnTo>
                  <a:lnTo>
                    <a:pt x="543" y="84"/>
                  </a:lnTo>
                  <a:lnTo>
                    <a:pt x="543" y="77"/>
                  </a:lnTo>
                  <a:lnTo>
                    <a:pt x="551" y="77"/>
                  </a:lnTo>
                  <a:lnTo>
                    <a:pt x="551" y="69"/>
                  </a:lnTo>
                  <a:lnTo>
                    <a:pt x="559" y="69"/>
                  </a:lnTo>
                  <a:lnTo>
                    <a:pt x="566" y="69"/>
                  </a:lnTo>
                  <a:lnTo>
                    <a:pt x="566" y="77"/>
                  </a:lnTo>
                  <a:lnTo>
                    <a:pt x="574" y="77"/>
                  </a:lnTo>
                  <a:lnTo>
                    <a:pt x="574" y="69"/>
                  </a:lnTo>
                  <a:lnTo>
                    <a:pt x="582" y="69"/>
                  </a:lnTo>
                  <a:lnTo>
                    <a:pt x="589" y="69"/>
                  </a:lnTo>
                  <a:lnTo>
                    <a:pt x="597" y="69"/>
                  </a:lnTo>
                  <a:lnTo>
                    <a:pt x="605" y="69"/>
                  </a:lnTo>
                  <a:lnTo>
                    <a:pt x="605" y="77"/>
                  </a:lnTo>
                  <a:lnTo>
                    <a:pt x="612" y="77"/>
                  </a:lnTo>
                  <a:lnTo>
                    <a:pt x="612" y="84"/>
                  </a:lnTo>
                  <a:lnTo>
                    <a:pt x="620" y="84"/>
                  </a:lnTo>
                  <a:lnTo>
                    <a:pt x="620" y="92"/>
                  </a:lnTo>
                  <a:lnTo>
                    <a:pt x="620" y="100"/>
                  </a:lnTo>
                  <a:lnTo>
                    <a:pt x="612" y="100"/>
                  </a:lnTo>
                  <a:lnTo>
                    <a:pt x="612" y="107"/>
                  </a:lnTo>
                  <a:lnTo>
                    <a:pt x="605" y="107"/>
                  </a:lnTo>
                  <a:lnTo>
                    <a:pt x="597" y="115"/>
                  </a:lnTo>
                  <a:lnTo>
                    <a:pt x="597" y="123"/>
                  </a:lnTo>
                  <a:lnTo>
                    <a:pt x="597" y="130"/>
                  </a:lnTo>
                  <a:lnTo>
                    <a:pt x="589" y="130"/>
                  </a:lnTo>
                  <a:lnTo>
                    <a:pt x="589" y="138"/>
                  </a:lnTo>
                  <a:lnTo>
                    <a:pt x="589" y="146"/>
                  </a:lnTo>
                  <a:lnTo>
                    <a:pt x="582" y="146"/>
                  </a:lnTo>
                  <a:lnTo>
                    <a:pt x="589" y="146"/>
                  </a:lnTo>
                  <a:lnTo>
                    <a:pt x="589" y="153"/>
                  </a:lnTo>
                  <a:lnTo>
                    <a:pt x="589" y="161"/>
                  </a:lnTo>
                  <a:lnTo>
                    <a:pt x="582" y="161"/>
                  </a:lnTo>
                  <a:lnTo>
                    <a:pt x="589" y="161"/>
                  </a:lnTo>
                  <a:lnTo>
                    <a:pt x="589" y="169"/>
                  </a:lnTo>
                  <a:lnTo>
                    <a:pt x="582" y="169"/>
                  </a:lnTo>
                  <a:lnTo>
                    <a:pt x="582" y="176"/>
                  </a:lnTo>
                  <a:lnTo>
                    <a:pt x="589" y="176"/>
                  </a:lnTo>
                  <a:lnTo>
                    <a:pt x="589" y="184"/>
                  </a:lnTo>
                  <a:lnTo>
                    <a:pt x="589" y="192"/>
                  </a:lnTo>
                  <a:lnTo>
                    <a:pt x="589" y="199"/>
                  </a:lnTo>
                  <a:lnTo>
                    <a:pt x="597" y="199"/>
                  </a:lnTo>
                  <a:lnTo>
                    <a:pt x="597" y="207"/>
                  </a:lnTo>
                  <a:lnTo>
                    <a:pt x="597" y="214"/>
                  </a:lnTo>
                  <a:lnTo>
                    <a:pt x="597" y="222"/>
                  </a:lnTo>
                  <a:lnTo>
                    <a:pt x="597" y="230"/>
                  </a:lnTo>
                  <a:lnTo>
                    <a:pt x="589" y="230"/>
                  </a:lnTo>
                  <a:lnTo>
                    <a:pt x="589" y="237"/>
                  </a:lnTo>
                  <a:lnTo>
                    <a:pt x="582" y="237"/>
                  </a:lnTo>
                  <a:lnTo>
                    <a:pt x="582" y="245"/>
                  </a:lnTo>
                  <a:lnTo>
                    <a:pt x="582" y="253"/>
                  </a:lnTo>
                  <a:lnTo>
                    <a:pt x="574" y="253"/>
                  </a:lnTo>
                  <a:lnTo>
                    <a:pt x="566" y="260"/>
                  </a:lnTo>
                  <a:lnTo>
                    <a:pt x="566" y="268"/>
                  </a:lnTo>
                  <a:lnTo>
                    <a:pt x="566" y="276"/>
                  </a:lnTo>
                  <a:lnTo>
                    <a:pt x="566" y="283"/>
                  </a:lnTo>
                  <a:lnTo>
                    <a:pt x="559" y="283"/>
                  </a:lnTo>
                  <a:lnTo>
                    <a:pt x="559" y="291"/>
                  </a:lnTo>
                  <a:lnTo>
                    <a:pt x="559" y="299"/>
                  </a:lnTo>
                  <a:lnTo>
                    <a:pt x="551" y="299"/>
                  </a:lnTo>
                  <a:lnTo>
                    <a:pt x="551" y="306"/>
                  </a:lnTo>
                  <a:lnTo>
                    <a:pt x="551" y="314"/>
                  </a:lnTo>
                  <a:lnTo>
                    <a:pt x="551" y="322"/>
                  </a:lnTo>
                  <a:lnTo>
                    <a:pt x="543" y="322"/>
                  </a:lnTo>
                  <a:lnTo>
                    <a:pt x="536" y="322"/>
                  </a:lnTo>
                  <a:lnTo>
                    <a:pt x="536" y="314"/>
                  </a:lnTo>
                  <a:lnTo>
                    <a:pt x="528" y="314"/>
                  </a:lnTo>
                  <a:lnTo>
                    <a:pt x="528" y="322"/>
                  </a:lnTo>
                  <a:lnTo>
                    <a:pt x="520" y="322"/>
                  </a:lnTo>
                  <a:lnTo>
                    <a:pt x="520" y="329"/>
                  </a:lnTo>
                  <a:lnTo>
                    <a:pt x="513" y="329"/>
                  </a:lnTo>
                  <a:lnTo>
                    <a:pt x="513" y="337"/>
                  </a:lnTo>
                  <a:lnTo>
                    <a:pt x="505" y="337"/>
                  </a:lnTo>
                  <a:lnTo>
                    <a:pt x="498" y="337"/>
                  </a:lnTo>
                  <a:lnTo>
                    <a:pt x="490" y="337"/>
                  </a:lnTo>
                  <a:lnTo>
                    <a:pt x="482" y="337"/>
                  </a:lnTo>
                  <a:lnTo>
                    <a:pt x="475" y="337"/>
                  </a:lnTo>
                  <a:lnTo>
                    <a:pt x="467" y="337"/>
                  </a:lnTo>
                  <a:lnTo>
                    <a:pt x="467" y="329"/>
                  </a:lnTo>
                  <a:lnTo>
                    <a:pt x="459" y="329"/>
                  </a:lnTo>
                  <a:lnTo>
                    <a:pt x="452" y="329"/>
                  </a:lnTo>
                  <a:lnTo>
                    <a:pt x="452" y="322"/>
                  </a:lnTo>
                  <a:lnTo>
                    <a:pt x="444" y="322"/>
                  </a:lnTo>
                  <a:lnTo>
                    <a:pt x="444" y="329"/>
                  </a:lnTo>
                  <a:lnTo>
                    <a:pt x="444" y="337"/>
                  </a:lnTo>
                  <a:lnTo>
                    <a:pt x="452" y="337"/>
                  </a:lnTo>
                  <a:lnTo>
                    <a:pt x="452" y="345"/>
                  </a:lnTo>
                  <a:lnTo>
                    <a:pt x="444" y="345"/>
                  </a:lnTo>
                  <a:lnTo>
                    <a:pt x="436" y="345"/>
                  </a:lnTo>
                  <a:lnTo>
                    <a:pt x="429" y="345"/>
                  </a:lnTo>
                  <a:lnTo>
                    <a:pt x="421" y="345"/>
                  </a:lnTo>
                  <a:lnTo>
                    <a:pt x="421" y="352"/>
                  </a:lnTo>
                  <a:lnTo>
                    <a:pt x="421" y="360"/>
                  </a:lnTo>
                  <a:lnTo>
                    <a:pt x="413" y="360"/>
                  </a:lnTo>
                  <a:lnTo>
                    <a:pt x="413" y="368"/>
                  </a:lnTo>
                  <a:lnTo>
                    <a:pt x="406" y="368"/>
                  </a:lnTo>
                  <a:lnTo>
                    <a:pt x="406" y="375"/>
                  </a:lnTo>
                  <a:lnTo>
                    <a:pt x="406" y="368"/>
                  </a:lnTo>
                  <a:lnTo>
                    <a:pt x="398" y="368"/>
                  </a:lnTo>
                  <a:lnTo>
                    <a:pt x="390" y="368"/>
                  </a:lnTo>
                  <a:lnTo>
                    <a:pt x="383" y="368"/>
                  </a:lnTo>
                  <a:lnTo>
                    <a:pt x="383" y="360"/>
                  </a:lnTo>
                  <a:lnTo>
                    <a:pt x="383" y="368"/>
                  </a:lnTo>
                  <a:lnTo>
                    <a:pt x="383" y="375"/>
                  </a:lnTo>
                  <a:lnTo>
                    <a:pt x="375" y="375"/>
                  </a:lnTo>
                  <a:lnTo>
                    <a:pt x="375" y="383"/>
                  </a:lnTo>
                  <a:lnTo>
                    <a:pt x="367" y="383"/>
                  </a:lnTo>
                  <a:lnTo>
                    <a:pt x="360" y="383"/>
                  </a:lnTo>
                  <a:lnTo>
                    <a:pt x="360" y="391"/>
                  </a:lnTo>
                  <a:lnTo>
                    <a:pt x="360" y="398"/>
                  </a:lnTo>
                  <a:lnTo>
                    <a:pt x="360" y="406"/>
                  </a:lnTo>
                  <a:lnTo>
                    <a:pt x="352" y="406"/>
                  </a:lnTo>
                  <a:lnTo>
                    <a:pt x="360" y="406"/>
                  </a:lnTo>
                  <a:lnTo>
                    <a:pt x="352" y="406"/>
                  </a:lnTo>
                  <a:lnTo>
                    <a:pt x="352" y="414"/>
                  </a:lnTo>
                  <a:lnTo>
                    <a:pt x="360" y="414"/>
                  </a:lnTo>
                  <a:lnTo>
                    <a:pt x="360" y="421"/>
                  </a:lnTo>
                  <a:lnTo>
                    <a:pt x="352" y="421"/>
                  </a:lnTo>
                  <a:lnTo>
                    <a:pt x="352" y="429"/>
                  </a:lnTo>
                  <a:lnTo>
                    <a:pt x="344" y="429"/>
                  </a:lnTo>
                  <a:lnTo>
                    <a:pt x="337" y="429"/>
                  </a:lnTo>
                  <a:lnTo>
                    <a:pt x="329" y="429"/>
                  </a:lnTo>
                  <a:lnTo>
                    <a:pt x="329" y="437"/>
                  </a:lnTo>
                  <a:lnTo>
                    <a:pt x="321" y="437"/>
                  </a:lnTo>
                  <a:lnTo>
                    <a:pt x="321" y="444"/>
                  </a:lnTo>
                  <a:lnTo>
                    <a:pt x="314" y="444"/>
                  </a:lnTo>
                  <a:lnTo>
                    <a:pt x="314" y="452"/>
                  </a:lnTo>
                  <a:lnTo>
                    <a:pt x="306" y="452"/>
                  </a:lnTo>
                  <a:lnTo>
                    <a:pt x="306" y="460"/>
                  </a:lnTo>
                  <a:lnTo>
                    <a:pt x="306" y="467"/>
                  </a:lnTo>
                  <a:lnTo>
                    <a:pt x="306" y="475"/>
                  </a:lnTo>
                  <a:lnTo>
                    <a:pt x="298" y="475"/>
                  </a:lnTo>
                  <a:lnTo>
                    <a:pt x="298" y="482"/>
                  </a:lnTo>
                  <a:lnTo>
                    <a:pt x="291" y="482"/>
                  </a:lnTo>
                  <a:lnTo>
                    <a:pt x="291" y="475"/>
                  </a:lnTo>
                  <a:lnTo>
                    <a:pt x="283" y="475"/>
                  </a:lnTo>
                  <a:lnTo>
                    <a:pt x="275" y="475"/>
                  </a:lnTo>
                  <a:lnTo>
                    <a:pt x="275" y="467"/>
                  </a:lnTo>
                  <a:lnTo>
                    <a:pt x="268" y="467"/>
                  </a:lnTo>
                  <a:lnTo>
                    <a:pt x="260" y="467"/>
                  </a:lnTo>
                  <a:lnTo>
                    <a:pt x="252" y="467"/>
                  </a:lnTo>
                  <a:lnTo>
                    <a:pt x="252" y="460"/>
                  </a:lnTo>
                  <a:lnTo>
                    <a:pt x="245" y="460"/>
                  </a:lnTo>
                  <a:lnTo>
                    <a:pt x="237" y="460"/>
                  </a:lnTo>
                  <a:lnTo>
                    <a:pt x="245" y="460"/>
                  </a:lnTo>
                  <a:lnTo>
                    <a:pt x="237" y="460"/>
                  </a:lnTo>
                  <a:lnTo>
                    <a:pt x="230" y="460"/>
                  </a:lnTo>
                  <a:lnTo>
                    <a:pt x="230" y="467"/>
                  </a:lnTo>
                  <a:lnTo>
                    <a:pt x="222" y="467"/>
                  </a:lnTo>
                  <a:lnTo>
                    <a:pt x="222" y="460"/>
                  </a:lnTo>
                  <a:lnTo>
                    <a:pt x="222" y="452"/>
                  </a:lnTo>
                  <a:lnTo>
                    <a:pt x="222" y="444"/>
                  </a:lnTo>
                  <a:lnTo>
                    <a:pt x="222" y="437"/>
                  </a:lnTo>
                  <a:lnTo>
                    <a:pt x="214" y="437"/>
                  </a:lnTo>
                  <a:lnTo>
                    <a:pt x="214" y="444"/>
                  </a:lnTo>
                  <a:lnTo>
                    <a:pt x="207" y="437"/>
                  </a:lnTo>
                  <a:lnTo>
                    <a:pt x="207" y="444"/>
                  </a:lnTo>
                  <a:lnTo>
                    <a:pt x="199" y="444"/>
                  </a:lnTo>
                  <a:lnTo>
                    <a:pt x="191" y="444"/>
                  </a:lnTo>
                  <a:lnTo>
                    <a:pt x="184" y="444"/>
                  </a:lnTo>
                  <a:lnTo>
                    <a:pt x="184" y="452"/>
                  </a:lnTo>
                  <a:lnTo>
                    <a:pt x="191" y="452"/>
                  </a:lnTo>
                  <a:lnTo>
                    <a:pt x="184" y="452"/>
                  </a:lnTo>
                  <a:lnTo>
                    <a:pt x="184" y="460"/>
                  </a:lnTo>
                  <a:lnTo>
                    <a:pt x="176" y="460"/>
                  </a:lnTo>
                  <a:lnTo>
                    <a:pt x="168" y="460"/>
                  </a:lnTo>
                  <a:lnTo>
                    <a:pt x="161" y="460"/>
                  </a:lnTo>
                  <a:lnTo>
                    <a:pt x="161" y="467"/>
                  </a:lnTo>
                  <a:lnTo>
                    <a:pt x="153" y="467"/>
                  </a:lnTo>
                  <a:lnTo>
                    <a:pt x="145" y="467"/>
                  </a:lnTo>
                  <a:lnTo>
                    <a:pt x="145" y="475"/>
                  </a:lnTo>
                  <a:lnTo>
                    <a:pt x="138" y="475"/>
                  </a:lnTo>
                  <a:lnTo>
                    <a:pt x="130" y="482"/>
                  </a:lnTo>
                  <a:lnTo>
                    <a:pt x="130" y="475"/>
                  </a:lnTo>
                  <a:lnTo>
                    <a:pt x="130" y="482"/>
                  </a:lnTo>
                  <a:lnTo>
                    <a:pt x="130" y="475"/>
                  </a:lnTo>
                  <a:lnTo>
                    <a:pt x="122" y="482"/>
                  </a:lnTo>
                  <a:lnTo>
                    <a:pt x="122" y="475"/>
                  </a:lnTo>
                  <a:lnTo>
                    <a:pt x="115" y="475"/>
                  </a:lnTo>
                  <a:lnTo>
                    <a:pt x="115" y="467"/>
                  </a:lnTo>
                  <a:lnTo>
                    <a:pt x="115" y="460"/>
                  </a:lnTo>
                  <a:lnTo>
                    <a:pt x="107" y="460"/>
                  </a:lnTo>
                  <a:lnTo>
                    <a:pt x="99" y="460"/>
                  </a:lnTo>
                  <a:lnTo>
                    <a:pt x="99" y="452"/>
                  </a:lnTo>
                  <a:lnTo>
                    <a:pt x="99" y="444"/>
                  </a:lnTo>
                  <a:lnTo>
                    <a:pt x="92" y="444"/>
                  </a:lnTo>
                  <a:lnTo>
                    <a:pt x="99" y="444"/>
                  </a:lnTo>
                  <a:lnTo>
                    <a:pt x="99" y="437"/>
                  </a:lnTo>
                  <a:lnTo>
                    <a:pt x="92" y="437"/>
                  </a:lnTo>
                  <a:lnTo>
                    <a:pt x="92" y="429"/>
                  </a:lnTo>
                  <a:lnTo>
                    <a:pt x="92" y="421"/>
                  </a:lnTo>
                  <a:lnTo>
                    <a:pt x="92" y="414"/>
                  </a:lnTo>
                  <a:lnTo>
                    <a:pt x="92" y="406"/>
                  </a:lnTo>
                  <a:lnTo>
                    <a:pt x="92" y="398"/>
                  </a:lnTo>
                  <a:lnTo>
                    <a:pt x="99" y="398"/>
                  </a:lnTo>
                  <a:lnTo>
                    <a:pt x="99" y="391"/>
                  </a:lnTo>
                  <a:lnTo>
                    <a:pt x="107" y="391"/>
                  </a:lnTo>
                  <a:lnTo>
                    <a:pt x="107" y="383"/>
                  </a:lnTo>
                  <a:lnTo>
                    <a:pt x="99" y="383"/>
                  </a:lnTo>
                  <a:lnTo>
                    <a:pt x="107" y="383"/>
                  </a:lnTo>
                  <a:lnTo>
                    <a:pt x="107" y="375"/>
                  </a:lnTo>
                  <a:lnTo>
                    <a:pt x="115" y="368"/>
                  </a:lnTo>
                  <a:lnTo>
                    <a:pt x="107" y="368"/>
                  </a:lnTo>
                  <a:lnTo>
                    <a:pt x="107" y="360"/>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63"/>
            <p:cNvSpPr/>
            <p:nvPr/>
          </p:nvSpPr>
          <p:spPr>
            <a:xfrm>
              <a:off x="3509963" y="6886575"/>
              <a:ext cx="606425" cy="874713"/>
            </a:xfrm>
            <a:custGeom>
              <a:avLst/>
              <a:gdLst/>
              <a:ahLst/>
              <a:cxnLst/>
              <a:rect l="l" t="t" r="r" b="b"/>
              <a:pathLst>
                <a:path w="382" h="551" extrusionOk="0">
                  <a:moveTo>
                    <a:pt x="91" y="8"/>
                  </a:moveTo>
                  <a:lnTo>
                    <a:pt x="99" y="8"/>
                  </a:lnTo>
                  <a:lnTo>
                    <a:pt x="99" y="15"/>
                  </a:lnTo>
                  <a:lnTo>
                    <a:pt x="107" y="15"/>
                  </a:lnTo>
                  <a:lnTo>
                    <a:pt x="114" y="15"/>
                  </a:lnTo>
                  <a:lnTo>
                    <a:pt x="122" y="23"/>
                  </a:lnTo>
                  <a:lnTo>
                    <a:pt x="122" y="15"/>
                  </a:lnTo>
                  <a:lnTo>
                    <a:pt x="122" y="23"/>
                  </a:lnTo>
                  <a:lnTo>
                    <a:pt x="130" y="23"/>
                  </a:lnTo>
                  <a:lnTo>
                    <a:pt x="137" y="23"/>
                  </a:lnTo>
                  <a:lnTo>
                    <a:pt x="137" y="15"/>
                  </a:lnTo>
                  <a:lnTo>
                    <a:pt x="145" y="15"/>
                  </a:lnTo>
                  <a:lnTo>
                    <a:pt x="145" y="23"/>
                  </a:lnTo>
                  <a:lnTo>
                    <a:pt x="153" y="23"/>
                  </a:lnTo>
                  <a:lnTo>
                    <a:pt x="153" y="15"/>
                  </a:lnTo>
                  <a:lnTo>
                    <a:pt x="160" y="15"/>
                  </a:lnTo>
                  <a:lnTo>
                    <a:pt x="160" y="8"/>
                  </a:lnTo>
                  <a:lnTo>
                    <a:pt x="168" y="8"/>
                  </a:lnTo>
                  <a:lnTo>
                    <a:pt x="168" y="0"/>
                  </a:lnTo>
                  <a:lnTo>
                    <a:pt x="168" y="8"/>
                  </a:lnTo>
                  <a:lnTo>
                    <a:pt x="176" y="8"/>
                  </a:lnTo>
                  <a:lnTo>
                    <a:pt x="168" y="8"/>
                  </a:lnTo>
                  <a:lnTo>
                    <a:pt x="168" y="15"/>
                  </a:lnTo>
                  <a:lnTo>
                    <a:pt x="168" y="23"/>
                  </a:lnTo>
                  <a:lnTo>
                    <a:pt x="160" y="23"/>
                  </a:lnTo>
                  <a:lnTo>
                    <a:pt x="153" y="23"/>
                  </a:lnTo>
                  <a:lnTo>
                    <a:pt x="153" y="31"/>
                  </a:lnTo>
                  <a:lnTo>
                    <a:pt x="145" y="31"/>
                  </a:lnTo>
                  <a:lnTo>
                    <a:pt x="145" y="38"/>
                  </a:lnTo>
                  <a:lnTo>
                    <a:pt x="153" y="38"/>
                  </a:lnTo>
                  <a:lnTo>
                    <a:pt x="153" y="46"/>
                  </a:lnTo>
                  <a:lnTo>
                    <a:pt x="153" y="54"/>
                  </a:lnTo>
                  <a:lnTo>
                    <a:pt x="153" y="61"/>
                  </a:lnTo>
                  <a:lnTo>
                    <a:pt x="153" y="69"/>
                  </a:lnTo>
                  <a:lnTo>
                    <a:pt x="153" y="77"/>
                  </a:lnTo>
                  <a:lnTo>
                    <a:pt x="145" y="77"/>
                  </a:lnTo>
                  <a:lnTo>
                    <a:pt x="137" y="77"/>
                  </a:lnTo>
                  <a:lnTo>
                    <a:pt x="137" y="84"/>
                  </a:lnTo>
                  <a:lnTo>
                    <a:pt x="130" y="84"/>
                  </a:lnTo>
                  <a:lnTo>
                    <a:pt x="130" y="92"/>
                  </a:lnTo>
                  <a:lnTo>
                    <a:pt x="130" y="100"/>
                  </a:lnTo>
                  <a:lnTo>
                    <a:pt x="137" y="100"/>
                  </a:lnTo>
                  <a:lnTo>
                    <a:pt x="145" y="100"/>
                  </a:lnTo>
                  <a:lnTo>
                    <a:pt x="153" y="107"/>
                  </a:lnTo>
                  <a:lnTo>
                    <a:pt x="160" y="107"/>
                  </a:lnTo>
                  <a:lnTo>
                    <a:pt x="168" y="107"/>
                  </a:lnTo>
                  <a:lnTo>
                    <a:pt x="168" y="100"/>
                  </a:lnTo>
                  <a:lnTo>
                    <a:pt x="176" y="100"/>
                  </a:lnTo>
                  <a:lnTo>
                    <a:pt x="183" y="100"/>
                  </a:lnTo>
                  <a:lnTo>
                    <a:pt x="191" y="100"/>
                  </a:lnTo>
                  <a:lnTo>
                    <a:pt x="191" y="92"/>
                  </a:lnTo>
                  <a:lnTo>
                    <a:pt x="199" y="92"/>
                  </a:lnTo>
                  <a:lnTo>
                    <a:pt x="199" y="100"/>
                  </a:lnTo>
                  <a:lnTo>
                    <a:pt x="199" y="107"/>
                  </a:lnTo>
                  <a:lnTo>
                    <a:pt x="199" y="115"/>
                  </a:lnTo>
                  <a:lnTo>
                    <a:pt x="199" y="123"/>
                  </a:lnTo>
                  <a:lnTo>
                    <a:pt x="199" y="130"/>
                  </a:lnTo>
                  <a:lnTo>
                    <a:pt x="199" y="138"/>
                  </a:lnTo>
                  <a:lnTo>
                    <a:pt x="191" y="138"/>
                  </a:lnTo>
                  <a:lnTo>
                    <a:pt x="191" y="146"/>
                  </a:lnTo>
                  <a:lnTo>
                    <a:pt x="191" y="153"/>
                  </a:lnTo>
                  <a:lnTo>
                    <a:pt x="199" y="153"/>
                  </a:lnTo>
                  <a:lnTo>
                    <a:pt x="199" y="161"/>
                  </a:lnTo>
                  <a:lnTo>
                    <a:pt x="191" y="161"/>
                  </a:lnTo>
                  <a:lnTo>
                    <a:pt x="191" y="169"/>
                  </a:lnTo>
                  <a:lnTo>
                    <a:pt x="191" y="176"/>
                  </a:lnTo>
                  <a:lnTo>
                    <a:pt x="183" y="176"/>
                  </a:lnTo>
                  <a:lnTo>
                    <a:pt x="183" y="184"/>
                  </a:lnTo>
                  <a:lnTo>
                    <a:pt x="191" y="184"/>
                  </a:lnTo>
                  <a:lnTo>
                    <a:pt x="191" y="192"/>
                  </a:lnTo>
                  <a:lnTo>
                    <a:pt x="183" y="192"/>
                  </a:lnTo>
                  <a:lnTo>
                    <a:pt x="183" y="199"/>
                  </a:lnTo>
                  <a:lnTo>
                    <a:pt x="183" y="207"/>
                  </a:lnTo>
                  <a:lnTo>
                    <a:pt x="191" y="207"/>
                  </a:lnTo>
                  <a:lnTo>
                    <a:pt x="199" y="207"/>
                  </a:lnTo>
                  <a:lnTo>
                    <a:pt x="199" y="215"/>
                  </a:lnTo>
                  <a:lnTo>
                    <a:pt x="206" y="215"/>
                  </a:lnTo>
                  <a:lnTo>
                    <a:pt x="214" y="215"/>
                  </a:lnTo>
                  <a:lnTo>
                    <a:pt x="214" y="222"/>
                  </a:lnTo>
                  <a:lnTo>
                    <a:pt x="222" y="222"/>
                  </a:lnTo>
                  <a:lnTo>
                    <a:pt x="222" y="230"/>
                  </a:lnTo>
                  <a:lnTo>
                    <a:pt x="229" y="230"/>
                  </a:lnTo>
                  <a:lnTo>
                    <a:pt x="229" y="237"/>
                  </a:lnTo>
                  <a:lnTo>
                    <a:pt x="237" y="237"/>
                  </a:lnTo>
                  <a:lnTo>
                    <a:pt x="245" y="237"/>
                  </a:lnTo>
                  <a:lnTo>
                    <a:pt x="245" y="230"/>
                  </a:lnTo>
                  <a:lnTo>
                    <a:pt x="252" y="230"/>
                  </a:lnTo>
                  <a:lnTo>
                    <a:pt x="252" y="237"/>
                  </a:lnTo>
                  <a:lnTo>
                    <a:pt x="245" y="237"/>
                  </a:lnTo>
                  <a:lnTo>
                    <a:pt x="252" y="245"/>
                  </a:lnTo>
                  <a:lnTo>
                    <a:pt x="260" y="245"/>
                  </a:lnTo>
                  <a:lnTo>
                    <a:pt x="268" y="245"/>
                  </a:lnTo>
                  <a:lnTo>
                    <a:pt x="275" y="245"/>
                  </a:lnTo>
                  <a:lnTo>
                    <a:pt x="275" y="237"/>
                  </a:lnTo>
                  <a:lnTo>
                    <a:pt x="283" y="237"/>
                  </a:lnTo>
                  <a:lnTo>
                    <a:pt x="283" y="245"/>
                  </a:lnTo>
                  <a:lnTo>
                    <a:pt x="283" y="253"/>
                  </a:lnTo>
                  <a:lnTo>
                    <a:pt x="291" y="253"/>
                  </a:lnTo>
                  <a:lnTo>
                    <a:pt x="291" y="260"/>
                  </a:lnTo>
                  <a:lnTo>
                    <a:pt x="291" y="268"/>
                  </a:lnTo>
                  <a:lnTo>
                    <a:pt x="283" y="268"/>
                  </a:lnTo>
                  <a:lnTo>
                    <a:pt x="283" y="276"/>
                  </a:lnTo>
                  <a:lnTo>
                    <a:pt x="283" y="283"/>
                  </a:lnTo>
                  <a:lnTo>
                    <a:pt x="291" y="283"/>
                  </a:lnTo>
                  <a:lnTo>
                    <a:pt x="291" y="291"/>
                  </a:lnTo>
                  <a:lnTo>
                    <a:pt x="298" y="291"/>
                  </a:lnTo>
                  <a:lnTo>
                    <a:pt x="291" y="291"/>
                  </a:lnTo>
                  <a:lnTo>
                    <a:pt x="291" y="299"/>
                  </a:lnTo>
                  <a:lnTo>
                    <a:pt x="283" y="299"/>
                  </a:lnTo>
                  <a:lnTo>
                    <a:pt x="283" y="306"/>
                  </a:lnTo>
                  <a:lnTo>
                    <a:pt x="283" y="314"/>
                  </a:lnTo>
                  <a:lnTo>
                    <a:pt x="275" y="314"/>
                  </a:lnTo>
                  <a:lnTo>
                    <a:pt x="275" y="322"/>
                  </a:lnTo>
                  <a:lnTo>
                    <a:pt x="275" y="329"/>
                  </a:lnTo>
                  <a:lnTo>
                    <a:pt x="283" y="329"/>
                  </a:lnTo>
                  <a:lnTo>
                    <a:pt x="291" y="329"/>
                  </a:lnTo>
                  <a:lnTo>
                    <a:pt x="291" y="337"/>
                  </a:lnTo>
                  <a:lnTo>
                    <a:pt x="283" y="337"/>
                  </a:lnTo>
                  <a:lnTo>
                    <a:pt x="283" y="345"/>
                  </a:lnTo>
                  <a:lnTo>
                    <a:pt x="283" y="352"/>
                  </a:lnTo>
                  <a:lnTo>
                    <a:pt x="291" y="352"/>
                  </a:lnTo>
                  <a:lnTo>
                    <a:pt x="291" y="345"/>
                  </a:lnTo>
                  <a:lnTo>
                    <a:pt x="291" y="352"/>
                  </a:lnTo>
                  <a:lnTo>
                    <a:pt x="283" y="352"/>
                  </a:lnTo>
                  <a:lnTo>
                    <a:pt x="283" y="360"/>
                  </a:lnTo>
                  <a:lnTo>
                    <a:pt x="291" y="360"/>
                  </a:lnTo>
                  <a:lnTo>
                    <a:pt x="291" y="368"/>
                  </a:lnTo>
                  <a:lnTo>
                    <a:pt x="298" y="368"/>
                  </a:lnTo>
                  <a:lnTo>
                    <a:pt x="306" y="368"/>
                  </a:lnTo>
                  <a:lnTo>
                    <a:pt x="313" y="368"/>
                  </a:lnTo>
                  <a:lnTo>
                    <a:pt x="313" y="360"/>
                  </a:lnTo>
                  <a:lnTo>
                    <a:pt x="321" y="360"/>
                  </a:lnTo>
                  <a:lnTo>
                    <a:pt x="321" y="352"/>
                  </a:lnTo>
                  <a:lnTo>
                    <a:pt x="329" y="352"/>
                  </a:lnTo>
                  <a:lnTo>
                    <a:pt x="329" y="360"/>
                  </a:lnTo>
                  <a:lnTo>
                    <a:pt x="329" y="368"/>
                  </a:lnTo>
                  <a:lnTo>
                    <a:pt x="336" y="368"/>
                  </a:lnTo>
                  <a:lnTo>
                    <a:pt x="344" y="368"/>
                  </a:lnTo>
                  <a:lnTo>
                    <a:pt x="352" y="368"/>
                  </a:lnTo>
                  <a:lnTo>
                    <a:pt x="344" y="368"/>
                  </a:lnTo>
                  <a:lnTo>
                    <a:pt x="344" y="375"/>
                  </a:lnTo>
                  <a:lnTo>
                    <a:pt x="336" y="375"/>
                  </a:lnTo>
                  <a:lnTo>
                    <a:pt x="336" y="383"/>
                  </a:lnTo>
                  <a:lnTo>
                    <a:pt x="336" y="391"/>
                  </a:lnTo>
                  <a:lnTo>
                    <a:pt x="336" y="398"/>
                  </a:lnTo>
                  <a:lnTo>
                    <a:pt x="344" y="398"/>
                  </a:lnTo>
                  <a:lnTo>
                    <a:pt x="352" y="398"/>
                  </a:lnTo>
                  <a:lnTo>
                    <a:pt x="352" y="391"/>
                  </a:lnTo>
                  <a:lnTo>
                    <a:pt x="359" y="391"/>
                  </a:lnTo>
                  <a:lnTo>
                    <a:pt x="367" y="391"/>
                  </a:lnTo>
                  <a:lnTo>
                    <a:pt x="359" y="391"/>
                  </a:lnTo>
                  <a:lnTo>
                    <a:pt x="359" y="398"/>
                  </a:lnTo>
                  <a:lnTo>
                    <a:pt x="352" y="398"/>
                  </a:lnTo>
                  <a:lnTo>
                    <a:pt x="352" y="406"/>
                  </a:lnTo>
                  <a:lnTo>
                    <a:pt x="359" y="406"/>
                  </a:lnTo>
                  <a:lnTo>
                    <a:pt x="359" y="414"/>
                  </a:lnTo>
                  <a:lnTo>
                    <a:pt x="367" y="414"/>
                  </a:lnTo>
                  <a:lnTo>
                    <a:pt x="359" y="414"/>
                  </a:lnTo>
                  <a:lnTo>
                    <a:pt x="352" y="414"/>
                  </a:lnTo>
                  <a:lnTo>
                    <a:pt x="359" y="414"/>
                  </a:lnTo>
                  <a:lnTo>
                    <a:pt x="359" y="421"/>
                  </a:lnTo>
                  <a:lnTo>
                    <a:pt x="359" y="414"/>
                  </a:lnTo>
                  <a:lnTo>
                    <a:pt x="367" y="414"/>
                  </a:lnTo>
                  <a:lnTo>
                    <a:pt x="367" y="421"/>
                  </a:lnTo>
                  <a:lnTo>
                    <a:pt x="375" y="421"/>
                  </a:lnTo>
                  <a:lnTo>
                    <a:pt x="375" y="429"/>
                  </a:lnTo>
                  <a:lnTo>
                    <a:pt x="375" y="437"/>
                  </a:lnTo>
                  <a:lnTo>
                    <a:pt x="367" y="437"/>
                  </a:lnTo>
                  <a:lnTo>
                    <a:pt x="375" y="437"/>
                  </a:lnTo>
                  <a:lnTo>
                    <a:pt x="375" y="444"/>
                  </a:lnTo>
                  <a:lnTo>
                    <a:pt x="382" y="444"/>
                  </a:lnTo>
                  <a:lnTo>
                    <a:pt x="375" y="452"/>
                  </a:lnTo>
                  <a:lnTo>
                    <a:pt x="375" y="460"/>
                  </a:lnTo>
                  <a:lnTo>
                    <a:pt x="375" y="467"/>
                  </a:lnTo>
                  <a:lnTo>
                    <a:pt x="367" y="467"/>
                  </a:lnTo>
                  <a:lnTo>
                    <a:pt x="359" y="475"/>
                  </a:lnTo>
                  <a:lnTo>
                    <a:pt x="352" y="475"/>
                  </a:lnTo>
                  <a:lnTo>
                    <a:pt x="352" y="483"/>
                  </a:lnTo>
                  <a:lnTo>
                    <a:pt x="344" y="483"/>
                  </a:lnTo>
                  <a:lnTo>
                    <a:pt x="336" y="483"/>
                  </a:lnTo>
                  <a:lnTo>
                    <a:pt x="336" y="490"/>
                  </a:lnTo>
                  <a:lnTo>
                    <a:pt x="329" y="490"/>
                  </a:lnTo>
                  <a:lnTo>
                    <a:pt x="329" y="483"/>
                  </a:lnTo>
                  <a:lnTo>
                    <a:pt x="329" y="490"/>
                  </a:lnTo>
                  <a:lnTo>
                    <a:pt x="321" y="490"/>
                  </a:lnTo>
                  <a:lnTo>
                    <a:pt x="321" y="498"/>
                  </a:lnTo>
                  <a:lnTo>
                    <a:pt x="313" y="498"/>
                  </a:lnTo>
                  <a:lnTo>
                    <a:pt x="313" y="505"/>
                  </a:lnTo>
                  <a:lnTo>
                    <a:pt x="313" y="513"/>
                  </a:lnTo>
                  <a:lnTo>
                    <a:pt x="313" y="521"/>
                  </a:lnTo>
                  <a:lnTo>
                    <a:pt x="306" y="521"/>
                  </a:lnTo>
                  <a:lnTo>
                    <a:pt x="306" y="528"/>
                  </a:lnTo>
                  <a:lnTo>
                    <a:pt x="298" y="528"/>
                  </a:lnTo>
                  <a:lnTo>
                    <a:pt x="298" y="536"/>
                  </a:lnTo>
                  <a:lnTo>
                    <a:pt x="298" y="544"/>
                  </a:lnTo>
                  <a:lnTo>
                    <a:pt x="291" y="551"/>
                  </a:lnTo>
                  <a:lnTo>
                    <a:pt x="283" y="551"/>
                  </a:lnTo>
                  <a:lnTo>
                    <a:pt x="283" y="544"/>
                  </a:lnTo>
                  <a:lnTo>
                    <a:pt x="275" y="544"/>
                  </a:lnTo>
                  <a:lnTo>
                    <a:pt x="268" y="536"/>
                  </a:lnTo>
                  <a:lnTo>
                    <a:pt x="268" y="544"/>
                  </a:lnTo>
                  <a:lnTo>
                    <a:pt x="268" y="536"/>
                  </a:lnTo>
                  <a:lnTo>
                    <a:pt x="260" y="536"/>
                  </a:lnTo>
                  <a:lnTo>
                    <a:pt x="260" y="528"/>
                  </a:lnTo>
                  <a:lnTo>
                    <a:pt x="268" y="528"/>
                  </a:lnTo>
                  <a:lnTo>
                    <a:pt x="268" y="536"/>
                  </a:lnTo>
                  <a:lnTo>
                    <a:pt x="268" y="528"/>
                  </a:lnTo>
                  <a:lnTo>
                    <a:pt x="268" y="521"/>
                  </a:lnTo>
                  <a:lnTo>
                    <a:pt x="260" y="521"/>
                  </a:lnTo>
                  <a:lnTo>
                    <a:pt x="260" y="513"/>
                  </a:lnTo>
                  <a:lnTo>
                    <a:pt x="252" y="513"/>
                  </a:lnTo>
                  <a:lnTo>
                    <a:pt x="245" y="513"/>
                  </a:lnTo>
                  <a:lnTo>
                    <a:pt x="245" y="505"/>
                  </a:lnTo>
                  <a:lnTo>
                    <a:pt x="252" y="505"/>
                  </a:lnTo>
                  <a:lnTo>
                    <a:pt x="252" y="513"/>
                  </a:lnTo>
                  <a:lnTo>
                    <a:pt x="252" y="505"/>
                  </a:lnTo>
                  <a:lnTo>
                    <a:pt x="260" y="505"/>
                  </a:lnTo>
                  <a:lnTo>
                    <a:pt x="252" y="505"/>
                  </a:lnTo>
                  <a:lnTo>
                    <a:pt x="252" y="498"/>
                  </a:lnTo>
                  <a:lnTo>
                    <a:pt x="252" y="490"/>
                  </a:lnTo>
                  <a:lnTo>
                    <a:pt x="245" y="490"/>
                  </a:lnTo>
                  <a:lnTo>
                    <a:pt x="237" y="490"/>
                  </a:lnTo>
                  <a:lnTo>
                    <a:pt x="237" y="483"/>
                  </a:lnTo>
                  <a:lnTo>
                    <a:pt x="229" y="483"/>
                  </a:lnTo>
                  <a:lnTo>
                    <a:pt x="229" y="490"/>
                  </a:lnTo>
                  <a:lnTo>
                    <a:pt x="229" y="483"/>
                  </a:lnTo>
                  <a:lnTo>
                    <a:pt x="222" y="483"/>
                  </a:lnTo>
                  <a:lnTo>
                    <a:pt x="222" y="490"/>
                  </a:lnTo>
                  <a:lnTo>
                    <a:pt x="222" y="483"/>
                  </a:lnTo>
                  <a:lnTo>
                    <a:pt x="222" y="475"/>
                  </a:lnTo>
                  <a:lnTo>
                    <a:pt x="222" y="467"/>
                  </a:lnTo>
                  <a:lnTo>
                    <a:pt x="214" y="467"/>
                  </a:lnTo>
                  <a:lnTo>
                    <a:pt x="214" y="460"/>
                  </a:lnTo>
                  <a:lnTo>
                    <a:pt x="206" y="460"/>
                  </a:lnTo>
                  <a:lnTo>
                    <a:pt x="206" y="452"/>
                  </a:lnTo>
                  <a:lnTo>
                    <a:pt x="199" y="452"/>
                  </a:lnTo>
                  <a:lnTo>
                    <a:pt x="199" y="444"/>
                  </a:lnTo>
                  <a:lnTo>
                    <a:pt x="191" y="444"/>
                  </a:lnTo>
                  <a:lnTo>
                    <a:pt x="199" y="444"/>
                  </a:lnTo>
                  <a:lnTo>
                    <a:pt x="191" y="444"/>
                  </a:lnTo>
                  <a:lnTo>
                    <a:pt x="199" y="444"/>
                  </a:lnTo>
                  <a:lnTo>
                    <a:pt x="191" y="444"/>
                  </a:lnTo>
                  <a:lnTo>
                    <a:pt x="199" y="444"/>
                  </a:lnTo>
                  <a:lnTo>
                    <a:pt x="191" y="444"/>
                  </a:lnTo>
                  <a:lnTo>
                    <a:pt x="199" y="444"/>
                  </a:lnTo>
                  <a:lnTo>
                    <a:pt x="199" y="437"/>
                  </a:lnTo>
                  <a:lnTo>
                    <a:pt x="191" y="437"/>
                  </a:lnTo>
                  <a:lnTo>
                    <a:pt x="191" y="429"/>
                  </a:lnTo>
                  <a:lnTo>
                    <a:pt x="183" y="429"/>
                  </a:lnTo>
                  <a:lnTo>
                    <a:pt x="176" y="421"/>
                  </a:lnTo>
                  <a:lnTo>
                    <a:pt x="168" y="421"/>
                  </a:lnTo>
                  <a:lnTo>
                    <a:pt x="168" y="414"/>
                  </a:lnTo>
                  <a:lnTo>
                    <a:pt x="160" y="414"/>
                  </a:lnTo>
                  <a:lnTo>
                    <a:pt x="153" y="414"/>
                  </a:lnTo>
                  <a:lnTo>
                    <a:pt x="153" y="406"/>
                  </a:lnTo>
                  <a:lnTo>
                    <a:pt x="145" y="406"/>
                  </a:lnTo>
                  <a:lnTo>
                    <a:pt x="137" y="406"/>
                  </a:lnTo>
                  <a:lnTo>
                    <a:pt x="137" y="398"/>
                  </a:lnTo>
                  <a:lnTo>
                    <a:pt x="137" y="406"/>
                  </a:lnTo>
                  <a:lnTo>
                    <a:pt x="137" y="398"/>
                  </a:lnTo>
                  <a:lnTo>
                    <a:pt x="130" y="398"/>
                  </a:lnTo>
                  <a:lnTo>
                    <a:pt x="130" y="391"/>
                  </a:lnTo>
                  <a:lnTo>
                    <a:pt x="122" y="391"/>
                  </a:lnTo>
                  <a:lnTo>
                    <a:pt x="122" y="383"/>
                  </a:lnTo>
                  <a:lnTo>
                    <a:pt x="114" y="383"/>
                  </a:lnTo>
                  <a:lnTo>
                    <a:pt x="107" y="383"/>
                  </a:lnTo>
                  <a:lnTo>
                    <a:pt x="107" y="375"/>
                  </a:lnTo>
                  <a:lnTo>
                    <a:pt x="107" y="368"/>
                  </a:lnTo>
                  <a:lnTo>
                    <a:pt x="99" y="368"/>
                  </a:lnTo>
                  <a:lnTo>
                    <a:pt x="107" y="368"/>
                  </a:lnTo>
                  <a:lnTo>
                    <a:pt x="99" y="360"/>
                  </a:lnTo>
                  <a:lnTo>
                    <a:pt x="99" y="352"/>
                  </a:lnTo>
                  <a:lnTo>
                    <a:pt x="91" y="352"/>
                  </a:lnTo>
                  <a:lnTo>
                    <a:pt x="91" y="345"/>
                  </a:lnTo>
                  <a:lnTo>
                    <a:pt x="91" y="337"/>
                  </a:lnTo>
                  <a:lnTo>
                    <a:pt x="91" y="329"/>
                  </a:lnTo>
                  <a:lnTo>
                    <a:pt x="84" y="329"/>
                  </a:lnTo>
                  <a:lnTo>
                    <a:pt x="76" y="329"/>
                  </a:lnTo>
                  <a:lnTo>
                    <a:pt x="76" y="322"/>
                  </a:lnTo>
                  <a:lnTo>
                    <a:pt x="68" y="314"/>
                  </a:lnTo>
                  <a:lnTo>
                    <a:pt x="61" y="314"/>
                  </a:lnTo>
                  <a:lnTo>
                    <a:pt x="61" y="306"/>
                  </a:lnTo>
                  <a:lnTo>
                    <a:pt x="53" y="306"/>
                  </a:lnTo>
                  <a:lnTo>
                    <a:pt x="61" y="306"/>
                  </a:lnTo>
                  <a:lnTo>
                    <a:pt x="68" y="299"/>
                  </a:lnTo>
                  <a:lnTo>
                    <a:pt x="61" y="299"/>
                  </a:lnTo>
                  <a:lnTo>
                    <a:pt x="61" y="291"/>
                  </a:lnTo>
                  <a:lnTo>
                    <a:pt x="61" y="283"/>
                  </a:lnTo>
                  <a:lnTo>
                    <a:pt x="53" y="283"/>
                  </a:lnTo>
                  <a:lnTo>
                    <a:pt x="53" y="276"/>
                  </a:lnTo>
                  <a:lnTo>
                    <a:pt x="45" y="276"/>
                  </a:lnTo>
                  <a:lnTo>
                    <a:pt x="45" y="268"/>
                  </a:lnTo>
                  <a:lnTo>
                    <a:pt x="38" y="268"/>
                  </a:lnTo>
                  <a:lnTo>
                    <a:pt x="30" y="268"/>
                  </a:lnTo>
                  <a:lnTo>
                    <a:pt x="30" y="260"/>
                  </a:lnTo>
                  <a:lnTo>
                    <a:pt x="30" y="268"/>
                  </a:lnTo>
                  <a:lnTo>
                    <a:pt x="30" y="276"/>
                  </a:lnTo>
                  <a:lnTo>
                    <a:pt x="30" y="268"/>
                  </a:lnTo>
                  <a:lnTo>
                    <a:pt x="23" y="268"/>
                  </a:lnTo>
                  <a:lnTo>
                    <a:pt x="30" y="268"/>
                  </a:lnTo>
                  <a:lnTo>
                    <a:pt x="23" y="260"/>
                  </a:lnTo>
                  <a:lnTo>
                    <a:pt x="30" y="260"/>
                  </a:lnTo>
                  <a:lnTo>
                    <a:pt x="23" y="260"/>
                  </a:lnTo>
                  <a:lnTo>
                    <a:pt x="23" y="253"/>
                  </a:lnTo>
                  <a:lnTo>
                    <a:pt x="30" y="253"/>
                  </a:lnTo>
                  <a:lnTo>
                    <a:pt x="30" y="245"/>
                  </a:lnTo>
                  <a:lnTo>
                    <a:pt x="30" y="237"/>
                  </a:lnTo>
                  <a:lnTo>
                    <a:pt x="23" y="230"/>
                  </a:lnTo>
                  <a:lnTo>
                    <a:pt x="30" y="230"/>
                  </a:lnTo>
                  <a:lnTo>
                    <a:pt x="30" y="222"/>
                  </a:lnTo>
                  <a:lnTo>
                    <a:pt x="23" y="222"/>
                  </a:lnTo>
                  <a:lnTo>
                    <a:pt x="23" y="215"/>
                  </a:lnTo>
                  <a:lnTo>
                    <a:pt x="23" y="207"/>
                  </a:lnTo>
                  <a:lnTo>
                    <a:pt x="23" y="215"/>
                  </a:lnTo>
                  <a:lnTo>
                    <a:pt x="15" y="215"/>
                  </a:lnTo>
                  <a:lnTo>
                    <a:pt x="23" y="215"/>
                  </a:lnTo>
                  <a:lnTo>
                    <a:pt x="15" y="215"/>
                  </a:lnTo>
                  <a:lnTo>
                    <a:pt x="7" y="215"/>
                  </a:lnTo>
                  <a:lnTo>
                    <a:pt x="0" y="215"/>
                  </a:lnTo>
                  <a:lnTo>
                    <a:pt x="0" y="207"/>
                  </a:lnTo>
                  <a:lnTo>
                    <a:pt x="0" y="199"/>
                  </a:lnTo>
                  <a:lnTo>
                    <a:pt x="7" y="199"/>
                  </a:lnTo>
                  <a:lnTo>
                    <a:pt x="0" y="199"/>
                  </a:lnTo>
                  <a:lnTo>
                    <a:pt x="7" y="199"/>
                  </a:lnTo>
                  <a:lnTo>
                    <a:pt x="7" y="192"/>
                  </a:lnTo>
                  <a:lnTo>
                    <a:pt x="15" y="192"/>
                  </a:lnTo>
                  <a:lnTo>
                    <a:pt x="15" y="184"/>
                  </a:lnTo>
                  <a:lnTo>
                    <a:pt x="23" y="184"/>
                  </a:lnTo>
                  <a:lnTo>
                    <a:pt x="23" y="192"/>
                  </a:lnTo>
                  <a:lnTo>
                    <a:pt x="23" y="199"/>
                  </a:lnTo>
                  <a:lnTo>
                    <a:pt x="30" y="199"/>
                  </a:lnTo>
                  <a:lnTo>
                    <a:pt x="30" y="207"/>
                  </a:lnTo>
                  <a:lnTo>
                    <a:pt x="30" y="199"/>
                  </a:lnTo>
                  <a:lnTo>
                    <a:pt x="30" y="192"/>
                  </a:lnTo>
                  <a:lnTo>
                    <a:pt x="38" y="192"/>
                  </a:lnTo>
                  <a:lnTo>
                    <a:pt x="38" y="184"/>
                  </a:lnTo>
                  <a:lnTo>
                    <a:pt x="38" y="176"/>
                  </a:lnTo>
                  <a:lnTo>
                    <a:pt x="38" y="169"/>
                  </a:lnTo>
                  <a:lnTo>
                    <a:pt x="38" y="161"/>
                  </a:lnTo>
                  <a:lnTo>
                    <a:pt x="45" y="161"/>
                  </a:lnTo>
                  <a:lnTo>
                    <a:pt x="45" y="153"/>
                  </a:lnTo>
                  <a:lnTo>
                    <a:pt x="45" y="146"/>
                  </a:lnTo>
                  <a:lnTo>
                    <a:pt x="45" y="138"/>
                  </a:lnTo>
                  <a:lnTo>
                    <a:pt x="45" y="130"/>
                  </a:lnTo>
                  <a:lnTo>
                    <a:pt x="45" y="123"/>
                  </a:lnTo>
                  <a:lnTo>
                    <a:pt x="45" y="115"/>
                  </a:lnTo>
                  <a:lnTo>
                    <a:pt x="45" y="107"/>
                  </a:lnTo>
                  <a:lnTo>
                    <a:pt x="45" y="100"/>
                  </a:lnTo>
                  <a:lnTo>
                    <a:pt x="38" y="100"/>
                  </a:lnTo>
                  <a:lnTo>
                    <a:pt x="38" y="92"/>
                  </a:lnTo>
                  <a:lnTo>
                    <a:pt x="38" y="84"/>
                  </a:lnTo>
                  <a:lnTo>
                    <a:pt x="30" y="84"/>
                  </a:lnTo>
                  <a:lnTo>
                    <a:pt x="38" y="84"/>
                  </a:lnTo>
                  <a:lnTo>
                    <a:pt x="38" y="77"/>
                  </a:lnTo>
                  <a:lnTo>
                    <a:pt x="45" y="77"/>
                  </a:lnTo>
                  <a:lnTo>
                    <a:pt x="45" y="69"/>
                  </a:lnTo>
                  <a:lnTo>
                    <a:pt x="45" y="61"/>
                  </a:lnTo>
                  <a:lnTo>
                    <a:pt x="53" y="61"/>
                  </a:lnTo>
                  <a:lnTo>
                    <a:pt x="53" y="54"/>
                  </a:lnTo>
                  <a:lnTo>
                    <a:pt x="61" y="54"/>
                  </a:lnTo>
                  <a:lnTo>
                    <a:pt x="61" y="46"/>
                  </a:lnTo>
                  <a:lnTo>
                    <a:pt x="68" y="46"/>
                  </a:lnTo>
                  <a:lnTo>
                    <a:pt x="68" y="38"/>
                  </a:lnTo>
                  <a:lnTo>
                    <a:pt x="76" y="38"/>
                  </a:lnTo>
                  <a:lnTo>
                    <a:pt x="76" y="31"/>
                  </a:lnTo>
                  <a:lnTo>
                    <a:pt x="84" y="31"/>
                  </a:lnTo>
                  <a:lnTo>
                    <a:pt x="84" y="23"/>
                  </a:lnTo>
                  <a:lnTo>
                    <a:pt x="91" y="23"/>
                  </a:lnTo>
                  <a:lnTo>
                    <a:pt x="91" y="15"/>
                  </a:lnTo>
                  <a:lnTo>
                    <a:pt x="91" y="8"/>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63"/>
            <p:cNvSpPr/>
            <p:nvPr/>
          </p:nvSpPr>
          <p:spPr>
            <a:xfrm>
              <a:off x="3460750" y="6084888"/>
              <a:ext cx="1093788" cy="704850"/>
            </a:xfrm>
            <a:custGeom>
              <a:avLst/>
              <a:gdLst/>
              <a:ahLst/>
              <a:cxnLst/>
              <a:rect l="l" t="t" r="r" b="b"/>
              <a:pathLst>
                <a:path w="689" h="444" extrusionOk="0">
                  <a:moveTo>
                    <a:pt x="61" y="61"/>
                  </a:moveTo>
                  <a:lnTo>
                    <a:pt x="61" y="53"/>
                  </a:lnTo>
                  <a:lnTo>
                    <a:pt x="69" y="53"/>
                  </a:lnTo>
                  <a:lnTo>
                    <a:pt x="69" y="61"/>
                  </a:lnTo>
                  <a:lnTo>
                    <a:pt x="76" y="61"/>
                  </a:lnTo>
                  <a:lnTo>
                    <a:pt x="76" y="69"/>
                  </a:lnTo>
                  <a:lnTo>
                    <a:pt x="76" y="61"/>
                  </a:lnTo>
                  <a:lnTo>
                    <a:pt x="84" y="61"/>
                  </a:lnTo>
                  <a:lnTo>
                    <a:pt x="92" y="61"/>
                  </a:lnTo>
                  <a:lnTo>
                    <a:pt x="92" y="69"/>
                  </a:lnTo>
                  <a:lnTo>
                    <a:pt x="92" y="61"/>
                  </a:lnTo>
                  <a:lnTo>
                    <a:pt x="92" y="53"/>
                  </a:lnTo>
                  <a:lnTo>
                    <a:pt x="99" y="53"/>
                  </a:lnTo>
                  <a:lnTo>
                    <a:pt x="99" y="46"/>
                  </a:lnTo>
                  <a:lnTo>
                    <a:pt x="107" y="46"/>
                  </a:lnTo>
                  <a:lnTo>
                    <a:pt x="115" y="38"/>
                  </a:lnTo>
                  <a:lnTo>
                    <a:pt x="122" y="38"/>
                  </a:lnTo>
                  <a:lnTo>
                    <a:pt x="122" y="46"/>
                  </a:lnTo>
                  <a:lnTo>
                    <a:pt x="130" y="46"/>
                  </a:lnTo>
                  <a:lnTo>
                    <a:pt x="138" y="46"/>
                  </a:lnTo>
                  <a:lnTo>
                    <a:pt x="145" y="46"/>
                  </a:lnTo>
                  <a:lnTo>
                    <a:pt x="153" y="46"/>
                  </a:lnTo>
                  <a:lnTo>
                    <a:pt x="153" y="38"/>
                  </a:lnTo>
                  <a:lnTo>
                    <a:pt x="161" y="38"/>
                  </a:lnTo>
                  <a:lnTo>
                    <a:pt x="168" y="38"/>
                  </a:lnTo>
                  <a:lnTo>
                    <a:pt x="168" y="30"/>
                  </a:lnTo>
                  <a:lnTo>
                    <a:pt x="176" y="30"/>
                  </a:lnTo>
                  <a:lnTo>
                    <a:pt x="184" y="30"/>
                  </a:lnTo>
                  <a:lnTo>
                    <a:pt x="184" y="38"/>
                  </a:lnTo>
                  <a:lnTo>
                    <a:pt x="191" y="38"/>
                  </a:lnTo>
                  <a:lnTo>
                    <a:pt x="199" y="38"/>
                  </a:lnTo>
                  <a:lnTo>
                    <a:pt x="199" y="30"/>
                  </a:lnTo>
                  <a:lnTo>
                    <a:pt x="207" y="30"/>
                  </a:lnTo>
                  <a:lnTo>
                    <a:pt x="207" y="23"/>
                  </a:lnTo>
                  <a:lnTo>
                    <a:pt x="207" y="15"/>
                  </a:lnTo>
                  <a:lnTo>
                    <a:pt x="214" y="15"/>
                  </a:lnTo>
                  <a:lnTo>
                    <a:pt x="222" y="15"/>
                  </a:lnTo>
                  <a:lnTo>
                    <a:pt x="222" y="23"/>
                  </a:lnTo>
                  <a:lnTo>
                    <a:pt x="230" y="23"/>
                  </a:lnTo>
                  <a:lnTo>
                    <a:pt x="237" y="23"/>
                  </a:lnTo>
                  <a:lnTo>
                    <a:pt x="237" y="30"/>
                  </a:lnTo>
                  <a:lnTo>
                    <a:pt x="230" y="30"/>
                  </a:lnTo>
                  <a:lnTo>
                    <a:pt x="230" y="38"/>
                  </a:lnTo>
                  <a:lnTo>
                    <a:pt x="230" y="46"/>
                  </a:lnTo>
                  <a:lnTo>
                    <a:pt x="230" y="53"/>
                  </a:lnTo>
                  <a:lnTo>
                    <a:pt x="237" y="53"/>
                  </a:lnTo>
                  <a:lnTo>
                    <a:pt x="237" y="46"/>
                  </a:lnTo>
                  <a:lnTo>
                    <a:pt x="245" y="46"/>
                  </a:lnTo>
                  <a:lnTo>
                    <a:pt x="253" y="46"/>
                  </a:lnTo>
                  <a:lnTo>
                    <a:pt x="253" y="38"/>
                  </a:lnTo>
                  <a:lnTo>
                    <a:pt x="253" y="46"/>
                  </a:lnTo>
                  <a:lnTo>
                    <a:pt x="260" y="46"/>
                  </a:lnTo>
                  <a:lnTo>
                    <a:pt x="268" y="46"/>
                  </a:lnTo>
                  <a:lnTo>
                    <a:pt x="268" y="38"/>
                  </a:lnTo>
                  <a:lnTo>
                    <a:pt x="276" y="38"/>
                  </a:lnTo>
                  <a:lnTo>
                    <a:pt x="276" y="30"/>
                  </a:lnTo>
                  <a:lnTo>
                    <a:pt x="283" y="30"/>
                  </a:lnTo>
                  <a:lnTo>
                    <a:pt x="283" y="23"/>
                  </a:lnTo>
                  <a:lnTo>
                    <a:pt x="283" y="15"/>
                  </a:lnTo>
                  <a:lnTo>
                    <a:pt x="291" y="15"/>
                  </a:lnTo>
                  <a:lnTo>
                    <a:pt x="299" y="15"/>
                  </a:lnTo>
                  <a:lnTo>
                    <a:pt x="306" y="15"/>
                  </a:lnTo>
                  <a:lnTo>
                    <a:pt x="314" y="15"/>
                  </a:lnTo>
                  <a:lnTo>
                    <a:pt x="314" y="7"/>
                  </a:lnTo>
                  <a:lnTo>
                    <a:pt x="314" y="0"/>
                  </a:lnTo>
                  <a:lnTo>
                    <a:pt x="322" y="0"/>
                  </a:lnTo>
                  <a:lnTo>
                    <a:pt x="314" y="0"/>
                  </a:lnTo>
                  <a:lnTo>
                    <a:pt x="322" y="0"/>
                  </a:lnTo>
                  <a:lnTo>
                    <a:pt x="329" y="0"/>
                  </a:lnTo>
                  <a:lnTo>
                    <a:pt x="329" y="7"/>
                  </a:lnTo>
                  <a:lnTo>
                    <a:pt x="329" y="0"/>
                  </a:lnTo>
                  <a:lnTo>
                    <a:pt x="337" y="0"/>
                  </a:lnTo>
                  <a:lnTo>
                    <a:pt x="337" y="7"/>
                  </a:lnTo>
                  <a:lnTo>
                    <a:pt x="337" y="15"/>
                  </a:lnTo>
                  <a:lnTo>
                    <a:pt x="337" y="23"/>
                  </a:lnTo>
                  <a:lnTo>
                    <a:pt x="337" y="15"/>
                  </a:lnTo>
                  <a:lnTo>
                    <a:pt x="344" y="15"/>
                  </a:lnTo>
                  <a:lnTo>
                    <a:pt x="344" y="23"/>
                  </a:lnTo>
                  <a:lnTo>
                    <a:pt x="352" y="23"/>
                  </a:lnTo>
                  <a:lnTo>
                    <a:pt x="352" y="15"/>
                  </a:lnTo>
                  <a:lnTo>
                    <a:pt x="352" y="23"/>
                  </a:lnTo>
                  <a:lnTo>
                    <a:pt x="360" y="23"/>
                  </a:lnTo>
                  <a:lnTo>
                    <a:pt x="360" y="15"/>
                  </a:lnTo>
                  <a:lnTo>
                    <a:pt x="360" y="7"/>
                  </a:lnTo>
                  <a:lnTo>
                    <a:pt x="360" y="15"/>
                  </a:lnTo>
                  <a:lnTo>
                    <a:pt x="367" y="15"/>
                  </a:lnTo>
                  <a:lnTo>
                    <a:pt x="367" y="23"/>
                  </a:lnTo>
                  <a:lnTo>
                    <a:pt x="375" y="30"/>
                  </a:lnTo>
                  <a:lnTo>
                    <a:pt x="375" y="38"/>
                  </a:lnTo>
                  <a:lnTo>
                    <a:pt x="383" y="38"/>
                  </a:lnTo>
                  <a:lnTo>
                    <a:pt x="390" y="38"/>
                  </a:lnTo>
                  <a:lnTo>
                    <a:pt x="398" y="38"/>
                  </a:lnTo>
                  <a:lnTo>
                    <a:pt x="398" y="46"/>
                  </a:lnTo>
                  <a:lnTo>
                    <a:pt x="398" y="53"/>
                  </a:lnTo>
                  <a:lnTo>
                    <a:pt x="406" y="53"/>
                  </a:lnTo>
                  <a:lnTo>
                    <a:pt x="406" y="46"/>
                  </a:lnTo>
                  <a:lnTo>
                    <a:pt x="413" y="46"/>
                  </a:lnTo>
                  <a:lnTo>
                    <a:pt x="413" y="53"/>
                  </a:lnTo>
                  <a:lnTo>
                    <a:pt x="421" y="53"/>
                  </a:lnTo>
                  <a:lnTo>
                    <a:pt x="429" y="53"/>
                  </a:lnTo>
                  <a:lnTo>
                    <a:pt x="436" y="53"/>
                  </a:lnTo>
                  <a:lnTo>
                    <a:pt x="436" y="61"/>
                  </a:lnTo>
                  <a:lnTo>
                    <a:pt x="444" y="61"/>
                  </a:lnTo>
                  <a:lnTo>
                    <a:pt x="444" y="69"/>
                  </a:lnTo>
                  <a:lnTo>
                    <a:pt x="452" y="69"/>
                  </a:lnTo>
                  <a:lnTo>
                    <a:pt x="459" y="69"/>
                  </a:lnTo>
                  <a:lnTo>
                    <a:pt x="459" y="76"/>
                  </a:lnTo>
                  <a:lnTo>
                    <a:pt x="459" y="84"/>
                  </a:lnTo>
                  <a:lnTo>
                    <a:pt x="467" y="84"/>
                  </a:lnTo>
                  <a:lnTo>
                    <a:pt x="475" y="84"/>
                  </a:lnTo>
                  <a:lnTo>
                    <a:pt x="482" y="84"/>
                  </a:lnTo>
                  <a:lnTo>
                    <a:pt x="490" y="84"/>
                  </a:lnTo>
                  <a:lnTo>
                    <a:pt x="490" y="76"/>
                  </a:lnTo>
                  <a:lnTo>
                    <a:pt x="490" y="84"/>
                  </a:lnTo>
                  <a:lnTo>
                    <a:pt x="498" y="76"/>
                  </a:lnTo>
                  <a:lnTo>
                    <a:pt x="505" y="76"/>
                  </a:lnTo>
                  <a:lnTo>
                    <a:pt x="513" y="76"/>
                  </a:lnTo>
                  <a:lnTo>
                    <a:pt x="513" y="69"/>
                  </a:lnTo>
                  <a:lnTo>
                    <a:pt x="513" y="76"/>
                  </a:lnTo>
                  <a:lnTo>
                    <a:pt x="521" y="76"/>
                  </a:lnTo>
                  <a:lnTo>
                    <a:pt x="521" y="69"/>
                  </a:lnTo>
                  <a:lnTo>
                    <a:pt x="528" y="69"/>
                  </a:lnTo>
                  <a:lnTo>
                    <a:pt x="528" y="76"/>
                  </a:lnTo>
                  <a:lnTo>
                    <a:pt x="528" y="69"/>
                  </a:lnTo>
                  <a:lnTo>
                    <a:pt x="536" y="69"/>
                  </a:lnTo>
                  <a:lnTo>
                    <a:pt x="536" y="76"/>
                  </a:lnTo>
                  <a:lnTo>
                    <a:pt x="544" y="76"/>
                  </a:lnTo>
                  <a:lnTo>
                    <a:pt x="544" y="69"/>
                  </a:lnTo>
                  <a:lnTo>
                    <a:pt x="544" y="76"/>
                  </a:lnTo>
                  <a:lnTo>
                    <a:pt x="551" y="76"/>
                  </a:lnTo>
                  <a:lnTo>
                    <a:pt x="551" y="84"/>
                  </a:lnTo>
                  <a:lnTo>
                    <a:pt x="559" y="92"/>
                  </a:lnTo>
                  <a:lnTo>
                    <a:pt x="559" y="99"/>
                  </a:lnTo>
                  <a:lnTo>
                    <a:pt x="559" y="107"/>
                  </a:lnTo>
                  <a:lnTo>
                    <a:pt x="567" y="107"/>
                  </a:lnTo>
                  <a:lnTo>
                    <a:pt x="574" y="115"/>
                  </a:lnTo>
                  <a:lnTo>
                    <a:pt x="582" y="115"/>
                  </a:lnTo>
                  <a:lnTo>
                    <a:pt x="582" y="107"/>
                  </a:lnTo>
                  <a:lnTo>
                    <a:pt x="582" y="99"/>
                  </a:lnTo>
                  <a:lnTo>
                    <a:pt x="582" y="92"/>
                  </a:lnTo>
                  <a:lnTo>
                    <a:pt x="582" y="84"/>
                  </a:lnTo>
                  <a:lnTo>
                    <a:pt x="582" y="76"/>
                  </a:lnTo>
                  <a:lnTo>
                    <a:pt x="582" y="69"/>
                  </a:lnTo>
                  <a:lnTo>
                    <a:pt x="582" y="61"/>
                  </a:lnTo>
                  <a:lnTo>
                    <a:pt x="589" y="61"/>
                  </a:lnTo>
                  <a:lnTo>
                    <a:pt x="589" y="53"/>
                  </a:lnTo>
                  <a:lnTo>
                    <a:pt x="589" y="46"/>
                  </a:lnTo>
                  <a:lnTo>
                    <a:pt x="589" y="38"/>
                  </a:lnTo>
                  <a:lnTo>
                    <a:pt x="589" y="30"/>
                  </a:lnTo>
                  <a:lnTo>
                    <a:pt x="597" y="30"/>
                  </a:lnTo>
                  <a:lnTo>
                    <a:pt x="597" y="23"/>
                  </a:lnTo>
                  <a:lnTo>
                    <a:pt x="605" y="23"/>
                  </a:lnTo>
                  <a:lnTo>
                    <a:pt x="605" y="15"/>
                  </a:lnTo>
                  <a:lnTo>
                    <a:pt x="612" y="15"/>
                  </a:lnTo>
                  <a:lnTo>
                    <a:pt x="612" y="23"/>
                  </a:lnTo>
                  <a:lnTo>
                    <a:pt x="620" y="23"/>
                  </a:lnTo>
                  <a:lnTo>
                    <a:pt x="620" y="30"/>
                  </a:lnTo>
                  <a:lnTo>
                    <a:pt x="628" y="30"/>
                  </a:lnTo>
                  <a:lnTo>
                    <a:pt x="628" y="38"/>
                  </a:lnTo>
                  <a:lnTo>
                    <a:pt x="635" y="38"/>
                  </a:lnTo>
                  <a:lnTo>
                    <a:pt x="643" y="46"/>
                  </a:lnTo>
                  <a:lnTo>
                    <a:pt x="643" y="53"/>
                  </a:lnTo>
                  <a:lnTo>
                    <a:pt x="651" y="53"/>
                  </a:lnTo>
                  <a:lnTo>
                    <a:pt x="643" y="53"/>
                  </a:lnTo>
                  <a:lnTo>
                    <a:pt x="651" y="53"/>
                  </a:lnTo>
                  <a:lnTo>
                    <a:pt x="651" y="61"/>
                  </a:lnTo>
                  <a:lnTo>
                    <a:pt x="643" y="61"/>
                  </a:lnTo>
                  <a:lnTo>
                    <a:pt x="643" y="69"/>
                  </a:lnTo>
                  <a:lnTo>
                    <a:pt x="651" y="69"/>
                  </a:lnTo>
                  <a:lnTo>
                    <a:pt x="651" y="76"/>
                  </a:lnTo>
                  <a:lnTo>
                    <a:pt x="651" y="84"/>
                  </a:lnTo>
                  <a:lnTo>
                    <a:pt x="658" y="84"/>
                  </a:lnTo>
                  <a:lnTo>
                    <a:pt x="658" y="92"/>
                  </a:lnTo>
                  <a:lnTo>
                    <a:pt x="658" y="84"/>
                  </a:lnTo>
                  <a:lnTo>
                    <a:pt x="658" y="92"/>
                  </a:lnTo>
                  <a:lnTo>
                    <a:pt x="666" y="92"/>
                  </a:lnTo>
                  <a:lnTo>
                    <a:pt x="666" y="99"/>
                  </a:lnTo>
                  <a:lnTo>
                    <a:pt x="666" y="107"/>
                  </a:lnTo>
                  <a:lnTo>
                    <a:pt x="674" y="107"/>
                  </a:lnTo>
                  <a:lnTo>
                    <a:pt x="666" y="115"/>
                  </a:lnTo>
                  <a:lnTo>
                    <a:pt x="674" y="115"/>
                  </a:lnTo>
                  <a:lnTo>
                    <a:pt x="666" y="115"/>
                  </a:lnTo>
                  <a:lnTo>
                    <a:pt x="674" y="115"/>
                  </a:lnTo>
                  <a:lnTo>
                    <a:pt x="674" y="122"/>
                  </a:lnTo>
                  <a:lnTo>
                    <a:pt x="674" y="130"/>
                  </a:lnTo>
                  <a:lnTo>
                    <a:pt x="674" y="138"/>
                  </a:lnTo>
                  <a:lnTo>
                    <a:pt x="666" y="138"/>
                  </a:lnTo>
                  <a:lnTo>
                    <a:pt x="674" y="138"/>
                  </a:lnTo>
                  <a:lnTo>
                    <a:pt x="674" y="145"/>
                  </a:lnTo>
                  <a:lnTo>
                    <a:pt x="666" y="145"/>
                  </a:lnTo>
                  <a:lnTo>
                    <a:pt x="666" y="153"/>
                  </a:lnTo>
                  <a:lnTo>
                    <a:pt x="674" y="153"/>
                  </a:lnTo>
                  <a:lnTo>
                    <a:pt x="674" y="161"/>
                  </a:lnTo>
                  <a:lnTo>
                    <a:pt x="681" y="161"/>
                  </a:lnTo>
                  <a:lnTo>
                    <a:pt x="674" y="161"/>
                  </a:lnTo>
                  <a:lnTo>
                    <a:pt x="674" y="168"/>
                  </a:lnTo>
                  <a:lnTo>
                    <a:pt x="666" y="168"/>
                  </a:lnTo>
                  <a:lnTo>
                    <a:pt x="666" y="176"/>
                  </a:lnTo>
                  <a:lnTo>
                    <a:pt x="666" y="184"/>
                  </a:lnTo>
                  <a:lnTo>
                    <a:pt x="674" y="184"/>
                  </a:lnTo>
                  <a:lnTo>
                    <a:pt x="666" y="184"/>
                  </a:lnTo>
                  <a:lnTo>
                    <a:pt x="666" y="191"/>
                  </a:lnTo>
                  <a:lnTo>
                    <a:pt x="658" y="191"/>
                  </a:lnTo>
                  <a:lnTo>
                    <a:pt x="651" y="199"/>
                  </a:lnTo>
                  <a:lnTo>
                    <a:pt x="643" y="199"/>
                  </a:lnTo>
                  <a:lnTo>
                    <a:pt x="643" y="207"/>
                  </a:lnTo>
                  <a:lnTo>
                    <a:pt x="643" y="214"/>
                  </a:lnTo>
                  <a:lnTo>
                    <a:pt x="635" y="214"/>
                  </a:lnTo>
                  <a:lnTo>
                    <a:pt x="635" y="222"/>
                  </a:lnTo>
                  <a:lnTo>
                    <a:pt x="635" y="229"/>
                  </a:lnTo>
                  <a:lnTo>
                    <a:pt x="643" y="229"/>
                  </a:lnTo>
                  <a:lnTo>
                    <a:pt x="643" y="237"/>
                  </a:lnTo>
                  <a:lnTo>
                    <a:pt x="643" y="245"/>
                  </a:lnTo>
                  <a:lnTo>
                    <a:pt x="643" y="252"/>
                  </a:lnTo>
                  <a:lnTo>
                    <a:pt x="651" y="252"/>
                  </a:lnTo>
                  <a:lnTo>
                    <a:pt x="651" y="260"/>
                  </a:lnTo>
                  <a:lnTo>
                    <a:pt x="658" y="260"/>
                  </a:lnTo>
                  <a:lnTo>
                    <a:pt x="666" y="260"/>
                  </a:lnTo>
                  <a:lnTo>
                    <a:pt x="666" y="268"/>
                  </a:lnTo>
                  <a:lnTo>
                    <a:pt x="674" y="268"/>
                  </a:lnTo>
                  <a:lnTo>
                    <a:pt x="666" y="268"/>
                  </a:lnTo>
                  <a:lnTo>
                    <a:pt x="674" y="275"/>
                  </a:lnTo>
                  <a:lnTo>
                    <a:pt x="674" y="283"/>
                  </a:lnTo>
                  <a:lnTo>
                    <a:pt x="674" y="291"/>
                  </a:lnTo>
                  <a:lnTo>
                    <a:pt x="674" y="298"/>
                  </a:lnTo>
                  <a:lnTo>
                    <a:pt x="681" y="298"/>
                  </a:lnTo>
                  <a:lnTo>
                    <a:pt x="681" y="306"/>
                  </a:lnTo>
                  <a:lnTo>
                    <a:pt x="681" y="314"/>
                  </a:lnTo>
                  <a:lnTo>
                    <a:pt x="681" y="321"/>
                  </a:lnTo>
                  <a:lnTo>
                    <a:pt x="689" y="321"/>
                  </a:lnTo>
                  <a:lnTo>
                    <a:pt x="689" y="329"/>
                  </a:lnTo>
                  <a:lnTo>
                    <a:pt x="681" y="329"/>
                  </a:lnTo>
                  <a:lnTo>
                    <a:pt x="674" y="329"/>
                  </a:lnTo>
                  <a:lnTo>
                    <a:pt x="674" y="337"/>
                  </a:lnTo>
                  <a:lnTo>
                    <a:pt x="666" y="337"/>
                  </a:lnTo>
                  <a:lnTo>
                    <a:pt x="666" y="344"/>
                  </a:lnTo>
                  <a:lnTo>
                    <a:pt x="666" y="352"/>
                  </a:lnTo>
                  <a:lnTo>
                    <a:pt x="658" y="352"/>
                  </a:lnTo>
                  <a:lnTo>
                    <a:pt x="651" y="352"/>
                  </a:lnTo>
                  <a:lnTo>
                    <a:pt x="643" y="352"/>
                  </a:lnTo>
                  <a:lnTo>
                    <a:pt x="643" y="360"/>
                  </a:lnTo>
                  <a:lnTo>
                    <a:pt x="643" y="367"/>
                  </a:lnTo>
                  <a:lnTo>
                    <a:pt x="643" y="375"/>
                  </a:lnTo>
                  <a:lnTo>
                    <a:pt x="643" y="383"/>
                  </a:lnTo>
                  <a:lnTo>
                    <a:pt x="635" y="383"/>
                  </a:lnTo>
                  <a:lnTo>
                    <a:pt x="628" y="375"/>
                  </a:lnTo>
                  <a:lnTo>
                    <a:pt x="620" y="375"/>
                  </a:lnTo>
                  <a:lnTo>
                    <a:pt x="612" y="375"/>
                  </a:lnTo>
                  <a:lnTo>
                    <a:pt x="612" y="383"/>
                  </a:lnTo>
                  <a:lnTo>
                    <a:pt x="605" y="383"/>
                  </a:lnTo>
                  <a:lnTo>
                    <a:pt x="605" y="390"/>
                  </a:lnTo>
                  <a:lnTo>
                    <a:pt x="605" y="383"/>
                  </a:lnTo>
                  <a:lnTo>
                    <a:pt x="597" y="383"/>
                  </a:lnTo>
                  <a:lnTo>
                    <a:pt x="597" y="375"/>
                  </a:lnTo>
                  <a:lnTo>
                    <a:pt x="589" y="375"/>
                  </a:lnTo>
                  <a:lnTo>
                    <a:pt x="589" y="367"/>
                  </a:lnTo>
                  <a:lnTo>
                    <a:pt x="582" y="367"/>
                  </a:lnTo>
                  <a:lnTo>
                    <a:pt x="582" y="360"/>
                  </a:lnTo>
                  <a:lnTo>
                    <a:pt x="574" y="360"/>
                  </a:lnTo>
                  <a:lnTo>
                    <a:pt x="574" y="352"/>
                  </a:lnTo>
                  <a:lnTo>
                    <a:pt x="567" y="344"/>
                  </a:lnTo>
                  <a:lnTo>
                    <a:pt x="559" y="344"/>
                  </a:lnTo>
                  <a:lnTo>
                    <a:pt x="551" y="344"/>
                  </a:lnTo>
                  <a:lnTo>
                    <a:pt x="551" y="352"/>
                  </a:lnTo>
                  <a:lnTo>
                    <a:pt x="551" y="360"/>
                  </a:lnTo>
                  <a:lnTo>
                    <a:pt x="544" y="360"/>
                  </a:lnTo>
                  <a:lnTo>
                    <a:pt x="544" y="352"/>
                  </a:lnTo>
                  <a:lnTo>
                    <a:pt x="536" y="352"/>
                  </a:lnTo>
                  <a:lnTo>
                    <a:pt x="536" y="360"/>
                  </a:lnTo>
                  <a:lnTo>
                    <a:pt x="528" y="360"/>
                  </a:lnTo>
                  <a:lnTo>
                    <a:pt x="528" y="367"/>
                  </a:lnTo>
                  <a:lnTo>
                    <a:pt x="521" y="367"/>
                  </a:lnTo>
                  <a:lnTo>
                    <a:pt x="513" y="367"/>
                  </a:lnTo>
                  <a:lnTo>
                    <a:pt x="513" y="360"/>
                  </a:lnTo>
                  <a:lnTo>
                    <a:pt x="505" y="360"/>
                  </a:lnTo>
                  <a:lnTo>
                    <a:pt x="505" y="352"/>
                  </a:lnTo>
                  <a:lnTo>
                    <a:pt x="498" y="352"/>
                  </a:lnTo>
                  <a:lnTo>
                    <a:pt x="490" y="352"/>
                  </a:lnTo>
                  <a:lnTo>
                    <a:pt x="490" y="344"/>
                  </a:lnTo>
                  <a:lnTo>
                    <a:pt x="482" y="344"/>
                  </a:lnTo>
                  <a:lnTo>
                    <a:pt x="475" y="344"/>
                  </a:lnTo>
                  <a:lnTo>
                    <a:pt x="482" y="344"/>
                  </a:lnTo>
                  <a:lnTo>
                    <a:pt x="482" y="337"/>
                  </a:lnTo>
                  <a:lnTo>
                    <a:pt x="475" y="337"/>
                  </a:lnTo>
                  <a:lnTo>
                    <a:pt x="475" y="329"/>
                  </a:lnTo>
                  <a:lnTo>
                    <a:pt x="475" y="321"/>
                  </a:lnTo>
                  <a:lnTo>
                    <a:pt x="467" y="321"/>
                  </a:lnTo>
                  <a:lnTo>
                    <a:pt x="459" y="321"/>
                  </a:lnTo>
                  <a:lnTo>
                    <a:pt x="459" y="314"/>
                  </a:lnTo>
                  <a:lnTo>
                    <a:pt x="459" y="306"/>
                  </a:lnTo>
                  <a:lnTo>
                    <a:pt x="452" y="306"/>
                  </a:lnTo>
                  <a:lnTo>
                    <a:pt x="459" y="306"/>
                  </a:lnTo>
                  <a:lnTo>
                    <a:pt x="452" y="306"/>
                  </a:lnTo>
                  <a:lnTo>
                    <a:pt x="452" y="298"/>
                  </a:lnTo>
                  <a:lnTo>
                    <a:pt x="444" y="298"/>
                  </a:lnTo>
                  <a:lnTo>
                    <a:pt x="444" y="306"/>
                  </a:lnTo>
                  <a:lnTo>
                    <a:pt x="444" y="298"/>
                  </a:lnTo>
                  <a:lnTo>
                    <a:pt x="436" y="298"/>
                  </a:lnTo>
                  <a:lnTo>
                    <a:pt x="429" y="298"/>
                  </a:lnTo>
                  <a:lnTo>
                    <a:pt x="429" y="291"/>
                  </a:lnTo>
                  <a:lnTo>
                    <a:pt x="421" y="291"/>
                  </a:lnTo>
                  <a:lnTo>
                    <a:pt x="421" y="298"/>
                  </a:lnTo>
                  <a:lnTo>
                    <a:pt x="421" y="291"/>
                  </a:lnTo>
                  <a:lnTo>
                    <a:pt x="413" y="291"/>
                  </a:lnTo>
                  <a:lnTo>
                    <a:pt x="406" y="291"/>
                  </a:lnTo>
                  <a:lnTo>
                    <a:pt x="406" y="298"/>
                  </a:lnTo>
                  <a:lnTo>
                    <a:pt x="406" y="306"/>
                  </a:lnTo>
                  <a:lnTo>
                    <a:pt x="398" y="306"/>
                  </a:lnTo>
                  <a:lnTo>
                    <a:pt x="390" y="306"/>
                  </a:lnTo>
                  <a:lnTo>
                    <a:pt x="383" y="306"/>
                  </a:lnTo>
                  <a:lnTo>
                    <a:pt x="375" y="306"/>
                  </a:lnTo>
                  <a:lnTo>
                    <a:pt x="367" y="306"/>
                  </a:lnTo>
                  <a:lnTo>
                    <a:pt x="367" y="314"/>
                  </a:lnTo>
                  <a:lnTo>
                    <a:pt x="367" y="306"/>
                  </a:lnTo>
                  <a:lnTo>
                    <a:pt x="360" y="314"/>
                  </a:lnTo>
                  <a:lnTo>
                    <a:pt x="360" y="306"/>
                  </a:lnTo>
                  <a:lnTo>
                    <a:pt x="352" y="306"/>
                  </a:lnTo>
                  <a:lnTo>
                    <a:pt x="352" y="298"/>
                  </a:lnTo>
                  <a:lnTo>
                    <a:pt x="344" y="298"/>
                  </a:lnTo>
                  <a:lnTo>
                    <a:pt x="337" y="298"/>
                  </a:lnTo>
                  <a:lnTo>
                    <a:pt x="329" y="298"/>
                  </a:lnTo>
                  <a:lnTo>
                    <a:pt x="322" y="298"/>
                  </a:lnTo>
                  <a:lnTo>
                    <a:pt x="322" y="306"/>
                  </a:lnTo>
                  <a:lnTo>
                    <a:pt x="314" y="306"/>
                  </a:lnTo>
                  <a:lnTo>
                    <a:pt x="322" y="306"/>
                  </a:lnTo>
                  <a:lnTo>
                    <a:pt x="314" y="306"/>
                  </a:lnTo>
                  <a:lnTo>
                    <a:pt x="322" y="314"/>
                  </a:lnTo>
                  <a:lnTo>
                    <a:pt x="322" y="321"/>
                  </a:lnTo>
                  <a:lnTo>
                    <a:pt x="322" y="329"/>
                  </a:lnTo>
                  <a:lnTo>
                    <a:pt x="314" y="329"/>
                  </a:lnTo>
                  <a:lnTo>
                    <a:pt x="322" y="329"/>
                  </a:lnTo>
                  <a:lnTo>
                    <a:pt x="322" y="337"/>
                  </a:lnTo>
                  <a:lnTo>
                    <a:pt x="322" y="344"/>
                  </a:lnTo>
                  <a:lnTo>
                    <a:pt x="322" y="337"/>
                  </a:lnTo>
                  <a:lnTo>
                    <a:pt x="322" y="344"/>
                  </a:lnTo>
                  <a:lnTo>
                    <a:pt x="314" y="344"/>
                  </a:lnTo>
                  <a:lnTo>
                    <a:pt x="314" y="352"/>
                  </a:lnTo>
                  <a:lnTo>
                    <a:pt x="314" y="360"/>
                  </a:lnTo>
                  <a:lnTo>
                    <a:pt x="306" y="360"/>
                  </a:lnTo>
                  <a:lnTo>
                    <a:pt x="306" y="367"/>
                  </a:lnTo>
                  <a:lnTo>
                    <a:pt x="306" y="375"/>
                  </a:lnTo>
                  <a:lnTo>
                    <a:pt x="306" y="383"/>
                  </a:lnTo>
                  <a:lnTo>
                    <a:pt x="299" y="383"/>
                  </a:lnTo>
                  <a:lnTo>
                    <a:pt x="299" y="375"/>
                  </a:lnTo>
                  <a:lnTo>
                    <a:pt x="291" y="375"/>
                  </a:lnTo>
                  <a:lnTo>
                    <a:pt x="291" y="383"/>
                  </a:lnTo>
                  <a:lnTo>
                    <a:pt x="283" y="383"/>
                  </a:lnTo>
                  <a:lnTo>
                    <a:pt x="291" y="383"/>
                  </a:lnTo>
                  <a:lnTo>
                    <a:pt x="283" y="383"/>
                  </a:lnTo>
                  <a:lnTo>
                    <a:pt x="291" y="383"/>
                  </a:lnTo>
                  <a:lnTo>
                    <a:pt x="291" y="390"/>
                  </a:lnTo>
                  <a:lnTo>
                    <a:pt x="283" y="390"/>
                  </a:lnTo>
                  <a:lnTo>
                    <a:pt x="291" y="398"/>
                  </a:lnTo>
                  <a:lnTo>
                    <a:pt x="283" y="398"/>
                  </a:lnTo>
                  <a:lnTo>
                    <a:pt x="276" y="398"/>
                  </a:lnTo>
                  <a:lnTo>
                    <a:pt x="268" y="398"/>
                  </a:lnTo>
                  <a:lnTo>
                    <a:pt x="268" y="406"/>
                  </a:lnTo>
                  <a:lnTo>
                    <a:pt x="268" y="398"/>
                  </a:lnTo>
                  <a:lnTo>
                    <a:pt x="268" y="406"/>
                  </a:lnTo>
                  <a:lnTo>
                    <a:pt x="260" y="406"/>
                  </a:lnTo>
                  <a:lnTo>
                    <a:pt x="268" y="406"/>
                  </a:lnTo>
                  <a:lnTo>
                    <a:pt x="260" y="406"/>
                  </a:lnTo>
                  <a:lnTo>
                    <a:pt x="260" y="413"/>
                  </a:lnTo>
                  <a:lnTo>
                    <a:pt x="253" y="413"/>
                  </a:lnTo>
                  <a:lnTo>
                    <a:pt x="253" y="421"/>
                  </a:lnTo>
                  <a:lnTo>
                    <a:pt x="245" y="421"/>
                  </a:lnTo>
                  <a:lnTo>
                    <a:pt x="245" y="429"/>
                  </a:lnTo>
                  <a:lnTo>
                    <a:pt x="245" y="436"/>
                  </a:lnTo>
                  <a:lnTo>
                    <a:pt x="237" y="436"/>
                  </a:lnTo>
                  <a:lnTo>
                    <a:pt x="237" y="429"/>
                  </a:lnTo>
                  <a:lnTo>
                    <a:pt x="237" y="436"/>
                  </a:lnTo>
                  <a:lnTo>
                    <a:pt x="237" y="444"/>
                  </a:lnTo>
                  <a:lnTo>
                    <a:pt x="230" y="444"/>
                  </a:lnTo>
                  <a:lnTo>
                    <a:pt x="230" y="436"/>
                  </a:lnTo>
                  <a:lnTo>
                    <a:pt x="222" y="436"/>
                  </a:lnTo>
                  <a:lnTo>
                    <a:pt x="222" y="429"/>
                  </a:lnTo>
                  <a:lnTo>
                    <a:pt x="222" y="436"/>
                  </a:lnTo>
                  <a:lnTo>
                    <a:pt x="214" y="436"/>
                  </a:lnTo>
                  <a:lnTo>
                    <a:pt x="207" y="436"/>
                  </a:lnTo>
                  <a:lnTo>
                    <a:pt x="207" y="429"/>
                  </a:lnTo>
                  <a:lnTo>
                    <a:pt x="207" y="421"/>
                  </a:lnTo>
                  <a:lnTo>
                    <a:pt x="214" y="421"/>
                  </a:lnTo>
                  <a:lnTo>
                    <a:pt x="207" y="421"/>
                  </a:lnTo>
                  <a:lnTo>
                    <a:pt x="214" y="421"/>
                  </a:lnTo>
                  <a:lnTo>
                    <a:pt x="214" y="413"/>
                  </a:lnTo>
                  <a:lnTo>
                    <a:pt x="214" y="406"/>
                  </a:lnTo>
                  <a:lnTo>
                    <a:pt x="214" y="398"/>
                  </a:lnTo>
                  <a:lnTo>
                    <a:pt x="214" y="390"/>
                  </a:lnTo>
                  <a:lnTo>
                    <a:pt x="214" y="383"/>
                  </a:lnTo>
                  <a:lnTo>
                    <a:pt x="214" y="375"/>
                  </a:lnTo>
                  <a:lnTo>
                    <a:pt x="214" y="367"/>
                  </a:lnTo>
                  <a:lnTo>
                    <a:pt x="207" y="367"/>
                  </a:lnTo>
                  <a:lnTo>
                    <a:pt x="207" y="360"/>
                  </a:lnTo>
                  <a:lnTo>
                    <a:pt x="199" y="360"/>
                  </a:lnTo>
                  <a:lnTo>
                    <a:pt x="199" y="352"/>
                  </a:lnTo>
                  <a:lnTo>
                    <a:pt x="199" y="344"/>
                  </a:lnTo>
                  <a:lnTo>
                    <a:pt x="191" y="344"/>
                  </a:lnTo>
                  <a:lnTo>
                    <a:pt x="191" y="337"/>
                  </a:lnTo>
                  <a:lnTo>
                    <a:pt x="191" y="329"/>
                  </a:lnTo>
                  <a:lnTo>
                    <a:pt x="199" y="329"/>
                  </a:lnTo>
                  <a:lnTo>
                    <a:pt x="199" y="321"/>
                  </a:lnTo>
                  <a:lnTo>
                    <a:pt x="191" y="321"/>
                  </a:lnTo>
                  <a:lnTo>
                    <a:pt x="199" y="321"/>
                  </a:lnTo>
                  <a:lnTo>
                    <a:pt x="191" y="321"/>
                  </a:lnTo>
                  <a:lnTo>
                    <a:pt x="191" y="314"/>
                  </a:lnTo>
                  <a:lnTo>
                    <a:pt x="184" y="314"/>
                  </a:lnTo>
                  <a:lnTo>
                    <a:pt x="184" y="306"/>
                  </a:lnTo>
                  <a:lnTo>
                    <a:pt x="176" y="306"/>
                  </a:lnTo>
                  <a:lnTo>
                    <a:pt x="168" y="306"/>
                  </a:lnTo>
                  <a:lnTo>
                    <a:pt x="161" y="306"/>
                  </a:lnTo>
                  <a:lnTo>
                    <a:pt x="161" y="298"/>
                  </a:lnTo>
                  <a:lnTo>
                    <a:pt x="153" y="298"/>
                  </a:lnTo>
                  <a:lnTo>
                    <a:pt x="145" y="298"/>
                  </a:lnTo>
                  <a:lnTo>
                    <a:pt x="145" y="291"/>
                  </a:lnTo>
                  <a:lnTo>
                    <a:pt x="138" y="291"/>
                  </a:lnTo>
                  <a:lnTo>
                    <a:pt x="138" y="298"/>
                  </a:lnTo>
                  <a:lnTo>
                    <a:pt x="138" y="291"/>
                  </a:lnTo>
                  <a:lnTo>
                    <a:pt x="130" y="291"/>
                  </a:lnTo>
                  <a:lnTo>
                    <a:pt x="122" y="291"/>
                  </a:lnTo>
                  <a:lnTo>
                    <a:pt x="115" y="291"/>
                  </a:lnTo>
                  <a:lnTo>
                    <a:pt x="107" y="291"/>
                  </a:lnTo>
                  <a:lnTo>
                    <a:pt x="107" y="283"/>
                  </a:lnTo>
                  <a:lnTo>
                    <a:pt x="107" y="275"/>
                  </a:lnTo>
                  <a:lnTo>
                    <a:pt x="107" y="268"/>
                  </a:lnTo>
                  <a:lnTo>
                    <a:pt x="99" y="268"/>
                  </a:lnTo>
                  <a:lnTo>
                    <a:pt x="99" y="260"/>
                  </a:lnTo>
                  <a:lnTo>
                    <a:pt x="92" y="260"/>
                  </a:lnTo>
                  <a:lnTo>
                    <a:pt x="92" y="252"/>
                  </a:lnTo>
                  <a:lnTo>
                    <a:pt x="84" y="252"/>
                  </a:lnTo>
                  <a:lnTo>
                    <a:pt x="84" y="245"/>
                  </a:lnTo>
                  <a:lnTo>
                    <a:pt x="76" y="245"/>
                  </a:lnTo>
                  <a:lnTo>
                    <a:pt x="76" y="237"/>
                  </a:lnTo>
                  <a:lnTo>
                    <a:pt x="69" y="237"/>
                  </a:lnTo>
                  <a:lnTo>
                    <a:pt x="69" y="229"/>
                  </a:lnTo>
                  <a:lnTo>
                    <a:pt x="76" y="229"/>
                  </a:lnTo>
                  <a:lnTo>
                    <a:pt x="76" y="222"/>
                  </a:lnTo>
                  <a:lnTo>
                    <a:pt x="69" y="222"/>
                  </a:lnTo>
                  <a:lnTo>
                    <a:pt x="76" y="222"/>
                  </a:lnTo>
                  <a:lnTo>
                    <a:pt x="76" y="214"/>
                  </a:lnTo>
                  <a:lnTo>
                    <a:pt x="76" y="207"/>
                  </a:lnTo>
                  <a:lnTo>
                    <a:pt x="69" y="207"/>
                  </a:lnTo>
                  <a:lnTo>
                    <a:pt x="69" y="199"/>
                  </a:lnTo>
                  <a:lnTo>
                    <a:pt x="61" y="199"/>
                  </a:lnTo>
                  <a:lnTo>
                    <a:pt x="54" y="199"/>
                  </a:lnTo>
                  <a:lnTo>
                    <a:pt x="54" y="207"/>
                  </a:lnTo>
                  <a:lnTo>
                    <a:pt x="54" y="199"/>
                  </a:lnTo>
                  <a:lnTo>
                    <a:pt x="46" y="199"/>
                  </a:lnTo>
                  <a:lnTo>
                    <a:pt x="46" y="191"/>
                  </a:lnTo>
                  <a:lnTo>
                    <a:pt x="46" y="199"/>
                  </a:lnTo>
                  <a:lnTo>
                    <a:pt x="38" y="191"/>
                  </a:lnTo>
                  <a:lnTo>
                    <a:pt x="38" y="184"/>
                  </a:lnTo>
                  <a:lnTo>
                    <a:pt x="31" y="184"/>
                  </a:lnTo>
                  <a:lnTo>
                    <a:pt x="38" y="184"/>
                  </a:lnTo>
                  <a:lnTo>
                    <a:pt x="38" y="176"/>
                  </a:lnTo>
                  <a:lnTo>
                    <a:pt x="31" y="176"/>
                  </a:lnTo>
                  <a:lnTo>
                    <a:pt x="31" y="168"/>
                  </a:lnTo>
                  <a:lnTo>
                    <a:pt x="23" y="168"/>
                  </a:lnTo>
                  <a:lnTo>
                    <a:pt x="31" y="168"/>
                  </a:lnTo>
                  <a:lnTo>
                    <a:pt x="31" y="161"/>
                  </a:lnTo>
                  <a:lnTo>
                    <a:pt x="23" y="161"/>
                  </a:lnTo>
                  <a:lnTo>
                    <a:pt x="23" y="153"/>
                  </a:lnTo>
                  <a:lnTo>
                    <a:pt x="15" y="153"/>
                  </a:lnTo>
                  <a:lnTo>
                    <a:pt x="15" y="145"/>
                  </a:lnTo>
                  <a:lnTo>
                    <a:pt x="15" y="138"/>
                  </a:lnTo>
                  <a:lnTo>
                    <a:pt x="15" y="130"/>
                  </a:lnTo>
                  <a:lnTo>
                    <a:pt x="8" y="130"/>
                  </a:lnTo>
                  <a:lnTo>
                    <a:pt x="8" y="122"/>
                  </a:lnTo>
                  <a:lnTo>
                    <a:pt x="8" y="115"/>
                  </a:lnTo>
                  <a:lnTo>
                    <a:pt x="8" y="107"/>
                  </a:lnTo>
                  <a:lnTo>
                    <a:pt x="0" y="99"/>
                  </a:lnTo>
                  <a:lnTo>
                    <a:pt x="8" y="99"/>
                  </a:lnTo>
                  <a:lnTo>
                    <a:pt x="8" y="92"/>
                  </a:lnTo>
                  <a:lnTo>
                    <a:pt x="15" y="92"/>
                  </a:lnTo>
                  <a:lnTo>
                    <a:pt x="23" y="92"/>
                  </a:lnTo>
                  <a:lnTo>
                    <a:pt x="31" y="92"/>
                  </a:lnTo>
                  <a:lnTo>
                    <a:pt x="38" y="92"/>
                  </a:lnTo>
                  <a:lnTo>
                    <a:pt x="38" y="99"/>
                  </a:lnTo>
                  <a:lnTo>
                    <a:pt x="38" y="92"/>
                  </a:lnTo>
                  <a:lnTo>
                    <a:pt x="46" y="92"/>
                  </a:lnTo>
                  <a:lnTo>
                    <a:pt x="46" y="99"/>
                  </a:lnTo>
                  <a:lnTo>
                    <a:pt x="46" y="107"/>
                  </a:lnTo>
                  <a:lnTo>
                    <a:pt x="54" y="107"/>
                  </a:lnTo>
                  <a:lnTo>
                    <a:pt x="61" y="107"/>
                  </a:lnTo>
                  <a:lnTo>
                    <a:pt x="69" y="107"/>
                  </a:lnTo>
                  <a:lnTo>
                    <a:pt x="69" y="99"/>
                  </a:lnTo>
                  <a:lnTo>
                    <a:pt x="69" y="107"/>
                  </a:lnTo>
                  <a:lnTo>
                    <a:pt x="69" y="99"/>
                  </a:lnTo>
                  <a:lnTo>
                    <a:pt x="61" y="99"/>
                  </a:lnTo>
                  <a:lnTo>
                    <a:pt x="61" y="92"/>
                  </a:lnTo>
                  <a:lnTo>
                    <a:pt x="61" y="84"/>
                  </a:lnTo>
                  <a:lnTo>
                    <a:pt x="61" y="76"/>
                  </a:lnTo>
                  <a:lnTo>
                    <a:pt x="54" y="76"/>
                  </a:lnTo>
                  <a:lnTo>
                    <a:pt x="61" y="69"/>
                  </a:lnTo>
                  <a:lnTo>
                    <a:pt x="54" y="69"/>
                  </a:lnTo>
                  <a:lnTo>
                    <a:pt x="61" y="69"/>
                  </a:lnTo>
                  <a:lnTo>
                    <a:pt x="54" y="69"/>
                  </a:lnTo>
                  <a:lnTo>
                    <a:pt x="61" y="69"/>
                  </a:lnTo>
                  <a:lnTo>
                    <a:pt x="54" y="69"/>
                  </a:lnTo>
                  <a:lnTo>
                    <a:pt x="54" y="61"/>
                  </a:lnTo>
                  <a:lnTo>
                    <a:pt x="54" y="69"/>
                  </a:lnTo>
                  <a:lnTo>
                    <a:pt x="54" y="61"/>
                  </a:lnTo>
                  <a:lnTo>
                    <a:pt x="54" y="53"/>
                  </a:lnTo>
                  <a:lnTo>
                    <a:pt x="54" y="61"/>
                  </a:lnTo>
                  <a:lnTo>
                    <a:pt x="61" y="61"/>
                  </a:lnTo>
                  <a:lnTo>
                    <a:pt x="61" y="53"/>
                  </a:lnTo>
                  <a:lnTo>
                    <a:pt x="61" y="61"/>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63"/>
            <p:cNvSpPr/>
            <p:nvPr/>
          </p:nvSpPr>
          <p:spPr>
            <a:xfrm>
              <a:off x="2341563" y="4772025"/>
              <a:ext cx="985838" cy="728663"/>
            </a:xfrm>
            <a:custGeom>
              <a:avLst/>
              <a:gdLst/>
              <a:ahLst/>
              <a:cxnLst/>
              <a:rect l="l" t="t" r="r" b="b"/>
              <a:pathLst>
                <a:path w="621" h="459" extrusionOk="0">
                  <a:moveTo>
                    <a:pt x="322" y="184"/>
                  </a:moveTo>
                  <a:lnTo>
                    <a:pt x="322" y="191"/>
                  </a:lnTo>
                  <a:lnTo>
                    <a:pt x="330" y="191"/>
                  </a:lnTo>
                  <a:lnTo>
                    <a:pt x="330" y="184"/>
                  </a:lnTo>
                  <a:lnTo>
                    <a:pt x="337" y="184"/>
                  </a:lnTo>
                  <a:lnTo>
                    <a:pt x="337" y="176"/>
                  </a:lnTo>
                  <a:lnTo>
                    <a:pt x="345" y="176"/>
                  </a:lnTo>
                  <a:lnTo>
                    <a:pt x="345" y="168"/>
                  </a:lnTo>
                  <a:lnTo>
                    <a:pt x="353" y="168"/>
                  </a:lnTo>
                  <a:lnTo>
                    <a:pt x="360" y="168"/>
                  </a:lnTo>
                  <a:lnTo>
                    <a:pt x="360" y="176"/>
                  </a:lnTo>
                  <a:lnTo>
                    <a:pt x="368" y="168"/>
                  </a:lnTo>
                  <a:lnTo>
                    <a:pt x="376" y="168"/>
                  </a:lnTo>
                  <a:lnTo>
                    <a:pt x="383" y="168"/>
                  </a:lnTo>
                  <a:lnTo>
                    <a:pt x="391" y="168"/>
                  </a:lnTo>
                  <a:lnTo>
                    <a:pt x="391" y="161"/>
                  </a:lnTo>
                  <a:lnTo>
                    <a:pt x="399" y="161"/>
                  </a:lnTo>
                  <a:lnTo>
                    <a:pt x="399" y="153"/>
                  </a:lnTo>
                  <a:lnTo>
                    <a:pt x="391" y="153"/>
                  </a:lnTo>
                  <a:lnTo>
                    <a:pt x="399" y="153"/>
                  </a:lnTo>
                  <a:lnTo>
                    <a:pt x="406" y="153"/>
                  </a:lnTo>
                  <a:lnTo>
                    <a:pt x="406" y="145"/>
                  </a:lnTo>
                  <a:lnTo>
                    <a:pt x="406" y="153"/>
                  </a:lnTo>
                  <a:lnTo>
                    <a:pt x="406" y="145"/>
                  </a:lnTo>
                  <a:lnTo>
                    <a:pt x="406" y="138"/>
                  </a:lnTo>
                  <a:lnTo>
                    <a:pt x="414" y="138"/>
                  </a:lnTo>
                  <a:lnTo>
                    <a:pt x="414" y="130"/>
                  </a:lnTo>
                  <a:lnTo>
                    <a:pt x="422" y="130"/>
                  </a:lnTo>
                  <a:lnTo>
                    <a:pt x="429" y="130"/>
                  </a:lnTo>
                  <a:lnTo>
                    <a:pt x="429" y="122"/>
                  </a:lnTo>
                  <a:lnTo>
                    <a:pt x="437" y="122"/>
                  </a:lnTo>
                  <a:lnTo>
                    <a:pt x="429" y="122"/>
                  </a:lnTo>
                  <a:lnTo>
                    <a:pt x="429" y="115"/>
                  </a:lnTo>
                  <a:lnTo>
                    <a:pt x="429" y="107"/>
                  </a:lnTo>
                  <a:lnTo>
                    <a:pt x="422" y="107"/>
                  </a:lnTo>
                  <a:lnTo>
                    <a:pt x="414" y="107"/>
                  </a:lnTo>
                  <a:lnTo>
                    <a:pt x="414" y="99"/>
                  </a:lnTo>
                  <a:lnTo>
                    <a:pt x="414" y="92"/>
                  </a:lnTo>
                  <a:lnTo>
                    <a:pt x="414" y="84"/>
                  </a:lnTo>
                  <a:lnTo>
                    <a:pt x="406" y="84"/>
                  </a:lnTo>
                  <a:lnTo>
                    <a:pt x="406" y="76"/>
                  </a:lnTo>
                  <a:lnTo>
                    <a:pt x="406" y="69"/>
                  </a:lnTo>
                  <a:lnTo>
                    <a:pt x="406" y="61"/>
                  </a:lnTo>
                  <a:lnTo>
                    <a:pt x="399" y="61"/>
                  </a:lnTo>
                  <a:lnTo>
                    <a:pt x="399" y="53"/>
                  </a:lnTo>
                  <a:lnTo>
                    <a:pt x="391" y="53"/>
                  </a:lnTo>
                  <a:lnTo>
                    <a:pt x="391" y="46"/>
                  </a:lnTo>
                  <a:lnTo>
                    <a:pt x="391" y="38"/>
                  </a:lnTo>
                  <a:lnTo>
                    <a:pt x="391" y="30"/>
                  </a:lnTo>
                  <a:lnTo>
                    <a:pt x="383" y="30"/>
                  </a:lnTo>
                  <a:lnTo>
                    <a:pt x="383" y="23"/>
                  </a:lnTo>
                  <a:lnTo>
                    <a:pt x="376" y="23"/>
                  </a:lnTo>
                  <a:lnTo>
                    <a:pt x="383" y="23"/>
                  </a:lnTo>
                  <a:lnTo>
                    <a:pt x="376" y="23"/>
                  </a:lnTo>
                  <a:lnTo>
                    <a:pt x="376" y="15"/>
                  </a:lnTo>
                  <a:lnTo>
                    <a:pt x="383" y="15"/>
                  </a:lnTo>
                  <a:lnTo>
                    <a:pt x="391" y="15"/>
                  </a:lnTo>
                  <a:lnTo>
                    <a:pt x="399" y="15"/>
                  </a:lnTo>
                  <a:lnTo>
                    <a:pt x="406" y="15"/>
                  </a:lnTo>
                  <a:lnTo>
                    <a:pt x="406" y="7"/>
                  </a:lnTo>
                  <a:lnTo>
                    <a:pt x="414" y="7"/>
                  </a:lnTo>
                  <a:lnTo>
                    <a:pt x="414" y="15"/>
                  </a:lnTo>
                  <a:lnTo>
                    <a:pt x="414" y="7"/>
                  </a:lnTo>
                  <a:lnTo>
                    <a:pt x="422" y="15"/>
                  </a:lnTo>
                  <a:lnTo>
                    <a:pt x="422" y="7"/>
                  </a:lnTo>
                  <a:lnTo>
                    <a:pt x="429" y="7"/>
                  </a:lnTo>
                  <a:lnTo>
                    <a:pt x="429" y="0"/>
                  </a:lnTo>
                  <a:lnTo>
                    <a:pt x="429" y="7"/>
                  </a:lnTo>
                  <a:lnTo>
                    <a:pt x="429" y="15"/>
                  </a:lnTo>
                  <a:lnTo>
                    <a:pt x="429" y="23"/>
                  </a:lnTo>
                  <a:lnTo>
                    <a:pt x="437" y="23"/>
                  </a:lnTo>
                  <a:lnTo>
                    <a:pt x="437" y="30"/>
                  </a:lnTo>
                  <a:lnTo>
                    <a:pt x="445" y="30"/>
                  </a:lnTo>
                  <a:lnTo>
                    <a:pt x="445" y="38"/>
                  </a:lnTo>
                  <a:lnTo>
                    <a:pt x="437" y="38"/>
                  </a:lnTo>
                  <a:lnTo>
                    <a:pt x="437" y="46"/>
                  </a:lnTo>
                  <a:lnTo>
                    <a:pt x="445" y="46"/>
                  </a:lnTo>
                  <a:lnTo>
                    <a:pt x="452" y="46"/>
                  </a:lnTo>
                  <a:lnTo>
                    <a:pt x="452" y="53"/>
                  </a:lnTo>
                  <a:lnTo>
                    <a:pt x="460" y="53"/>
                  </a:lnTo>
                  <a:lnTo>
                    <a:pt x="460" y="61"/>
                  </a:lnTo>
                  <a:lnTo>
                    <a:pt x="460" y="69"/>
                  </a:lnTo>
                  <a:lnTo>
                    <a:pt x="460" y="61"/>
                  </a:lnTo>
                  <a:lnTo>
                    <a:pt x="460" y="69"/>
                  </a:lnTo>
                  <a:lnTo>
                    <a:pt x="468" y="69"/>
                  </a:lnTo>
                  <a:lnTo>
                    <a:pt x="460" y="69"/>
                  </a:lnTo>
                  <a:lnTo>
                    <a:pt x="460" y="76"/>
                  </a:lnTo>
                  <a:lnTo>
                    <a:pt x="452" y="76"/>
                  </a:lnTo>
                  <a:lnTo>
                    <a:pt x="460" y="76"/>
                  </a:lnTo>
                  <a:lnTo>
                    <a:pt x="452" y="76"/>
                  </a:lnTo>
                  <a:lnTo>
                    <a:pt x="452" y="84"/>
                  </a:lnTo>
                  <a:lnTo>
                    <a:pt x="460" y="84"/>
                  </a:lnTo>
                  <a:lnTo>
                    <a:pt x="460" y="92"/>
                  </a:lnTo>
                  <a:lnTo>
                    <a:pt x="460" y="99"/>
                  </a:lnTo>
                  <a:lnTo>
                    <a:pt x="460" y="107"/>
                  </a:lnTo>
                  <a:lnTo>
                    <a:pt x="460" y="115"/>
                  </a:lnTo>
                  <a:lnTo>
                    <a:pt x="468" y="115"/>
                  </a:lnTo>
                  <a:lnTo>
                    <a:pt x="468" y="122"/>
                  </a:lnTo>
                  <a:lnTo>
                    <a:pt x="475" y="122"/>
                  </a:lnTo>
                  <a:lnTo>
                    <a:pt x="475" y="130"/>
                  </a:lnTo>
                  <a:lnTo>
                    <a:pt x="483" y="130"/>
                  </a:lnTo>
                  <a:lnTo>
                    <a:pt x="483" y="138"/>
                  </a:lnTo>
                  <a:lnTo>
                    <a:pt x="483" y="145"/>
                  </a:lnTo>
                  <a:lnTo>
                    <a:pt x="475" y="145"/>
                  </a:lnTo>
                  <a:lnTo>
                    <a:pt x="483" y="145"/>
                  </a:lnTo>
                  <a:lnTo>
                    <a:pt x="475" y="145"/>
                  </a:lnTo>
                  <a:lnTo>
                    <a:pt x="483" y="145"/>
                  </a:lnTo>
                  <a:lnTo>
                    <a:pt x="491" y="145"/>
                  </a:lnTo>
                  <a:lnTo>
                    <a:pt x="491" y="153"/>
                  </a:lnTo>
                  <a:lnTo>
                    <a:pt x="483" y="153"/>
                  </a:lnTo>
                  <a:lnTo>
                    <a:pt x="483" y="161"/>
                  </a:lnTo>
                  <a:lnTo>
                    <a:pt x="483" y="168"/>
                  </a:lnTo>
                  <a:lnTo>
                    <a:pt x="483" y="161"/>
                  </a:lnTo>
                  <a:lnTo>
                    <a:pt x="483" y="168"/>
                  </a:lnTo>
                  <a:lnTo>
                    <a:pt x="491" y="168"/>
                  </a:lnTo>
                  <a:lnTo>
                    <a:pt x="498" y="168"/>
                  </a:lnTo>
                  <a:lnTo>
                    <a:pt x="491" y="168"/>
                  </a:lnTo>
                  <a:lnTo>
                    <a:pt x="491" y="176"/>
                  </a:lnTo>
                  <a:lnTo>
                    <a:pt x="491" y="184"/>
                  </a:lnTo>
                  <a:lnTo>
                    <a:pt x="483" y="184"/>
                  </a:lnTo>
                  <a:lnTo>
                    <a:pt x="483" y="191"/>
                  </a:lnTo>
                  <a:lnTo>
                    <a:pt x="491" y="191"/>
                  </a:lnTo>
                  <a:lnTo>
                    <a:pt x="491" y="199"/>
                  </a:lnTo>
                  <a:lnTo>
                    <a:pt x="498" y="199"/>
                  </a:lnTo>
                  <a:lnTo>
                    <a:pt x="506" y="199"/>
                  </a:lnTo>
                  <a:lnTo>
                    <a:pt x="506" y="207"/>
                  </a:lnTo>
                  <a:lnTo>
                    <a:pt x="498" y="207"/>
                  </a:lnTo>
                  <a:lnTo>
                    <a:pt x="506" y="207"/>
                  </a:lnTo>
                  <a:lnTo>
                    <a:pt x="506" y="214"/>
                  </a:lnTo>
                  <a:lnTo>
                    <a:pt x="506" y="222"/>
                  </a:lnTo>
                  <a:lnTo>
                    <a:pt x="506" y="214"/>
                  </a:lnTo>
                  <a:lnTo>
                    <a:pt x="513" y="214"/>
                  </a:lnTo>
                  <a:lnTo>
                    <a:pt x="513" y="222"/>
                  </a:lnTo>
                  <a:lnTo>
                    <a:pt x="513" y="230"/>
                  </a:lnTo>
                  <a:lnTo>
                    <a:pt x="513" y="237"/>
                  </a:lnTo>
                  <a:lnTo>
                    <a:pt x="506" y="237"/>
                  </a:lnTo>
                  <a:lnTo>
                    <a:pt x="513" y="245"/>
                  </a:lnTo>
                  <a:lnTo>
                    <a:pt x="513" y="252"/>
                  </a:lnTo>
                  <a:lnTo>
                    <a:pt x="521" y="252"/>
                  </a:lnTo>
                  <a:lnTo>
                    <a:pt x="529" y="252"/>
                  </a:lnTo>
                  <a:lnTo>
                    <a:pt x="536" y="252"/>
                  </a:lnTo>
                  <a:lnTo>
                    <a:pt x="544" y="252"/>
                  </a:lnTo>
                  <a:lnTo>
                    <a:pt x="544" y="245"/>
                  </a:lnTo>
                  <a:lnTo>
                    <a:pt x="552" y="245"/>
                  </a:lnTo>
                  <a:lnTo>
                    <a:pt x="559" y="245"/>
                  </a:lnTo>
                  <a:lnTo>
                    <a:pt x="567" y="245"/>
                  </a:lnTo>
                  <a:lnTo>
                    <a:pt x="575" y="245"/>
                  </a:lnTo>
                  <a:lnTo>
                    <a:pt x="575" y="252"/>
                  </a:lnTo>
                  <a:lnTo>
                    <a:pt x="582" y="252"/>
                  </a:lnTo>
                  <a:lnTo>
                    <a:pt x="590" y="252"/>
                  </a:lnTo>
                  <a:lnTo>
                    <a:pt x="598" y="252"/>
                  </a:lnTo>
                  <a:lnTo>
                    <a:pt x="598" y="260"/>
                  </a:lnTo>
                  <a:lnTo>
                    <a:pt x="605" y="260"/>
                  </a:lnTo>
                  <a:lnTo>
                    <a:pt x="605" y="268"/>
                  </a:lnTo>
                  <a:lnTo>
                    <a:pt x="613" y="268"/>
                  </a:lnTo>
                  <a:lnTo>
                    <a:pt x="613" y="275"/>
                  </a:lnTo>
                  <a:lnTo>
                    <a:pt x="621" y="275"/>
                  </a:lnTo>
                  <a:lnTo>
                    <a:pt x="621" y="283"/>
                  </a:lnTo>
                  <a:lnTo>
                    <a:pt x="613" y="283"/>
                  </a:lnTo>
                  <a:lnTo>
                    <a:pt x="613" y="291"/>
                  </a:lnTo>
                  <a:lnTo>
                    <a:pt x="621" y="291"/>
                  </a:lnTo>
                  <a:lnTo>
                    <a:pt x="621" y="298"/>
                  </a:lnTo>
                  <a:lnTo>
                    <a:pt x="621" y="306"/>
                  </a:lnTo>
                  <a:lnTo>
                    <a:pt x="621" y="314"/>
                  </a:lnTo>
                  <a:lnTo>
                    <a:pt x="613" y="314"/>
                  </a:lnTo>
                  <a:lnTo>
                    <a:pt x="613" y="321"/>
                  </a:lnTo>
                  <a:lnTo>
                    <a:pt x="605" y="321"/>
                  </a:lnTo>
                  <a:lnTo>
                    <a:pt x="605" y="329"/>
                  </a:lnTo>
                  <a:lnTo>
                    <a:pt x="598" y="329"/>
                  </a:lnTo>
                  <a:lnTo>
                    <a:pt x="598" y="321"/>
                  </a:lnTo>
                  <a:lnTo>
                    <a:pt x="598" y="329"/>
                  </a:lnTo>
                  <a:lnTo>
                    <a:pt x="590" y="329"/>
                  </a:lnTo>
                  <a:lnTo>
                    <a:pt x="582" y="329"/>
                  </a:lnTo>
                  <a:lnTo>
                    <a:pt x="582" y="337"/>
                  </a:lnTo>
                  <a:lnTo>
                    <a:pt x="575" y="337"/>
                  </a:lnTo>
                  <a:lnTo>
                    <a:pt x="567" y="337"/>
                  </a:lnTo>
                  <a:lnTo>
                    <a:pt x="567" y="344"/>
                  </a:lnTo>
                  <a:lnTo>
                    <a:pt x="559" y="344"/>
                  </a:lnTo>
                  <a:lnTo>
                    <a:pt x="552" y="344"/>
                  </a:lnTo>
                  <a:lnTo>
                    <a:pt x="544" y="344"/>
                  </a:lnTo>
                  <a:lnTo>
                    <a:pt x="536" y="344"/>
                  </a:lnTo>
                  <a:lnTo>
                    <a:pt x="536" y="352"/>
                  </a:lnTo>
                  <a:lnTo>
                    <a:pt x="529" y="352"/>
                  </a:lnTo>
                  <a:lnTo>
                    <a:pt x="529" y="360"/>
                  </a:lnTo>
                  <a:lnTo>
                    <a:pt x="521" y="360"/>
                  </a:lnTo>
                  <a:lnTo>
                    <a:pt x="521" y="352"/>
                  </a:lnTo>
                  <a:lnTo>
                    <a:pt x="513" y="352"/>
                  </a:lnTo>
                  <a:lnTo>
                    <a:pt x="513" y="344"/>
                  </a:lnTo>
                  <a:lnTo>
                    <a:pt x="513" y="337"/>
                  </a:lnTo>
                  <a:lnTo>
                    <a:pt x="506" y="337"/>
                  </a:lnTo>
                  <a:lnTo>
                    <a:pt x="506" y="329"/>
                  </a:lnTo>
                  <a:lnTo>
                    <a:pt x="498" y="329"/>
                  </a:lnTo>
                  <a:lnTo>
                    <a:pt x="498" y="321"/>
                  </a:lnTo>
                  <a:lnTo>
                    <a:pt x="498" y="314"/>
                  </a:lnTo>
                  <a:lnTo>
                    <a:pt x="491" y="314"/>
                  </a:lnTo>
                  <a:lnTo>
                    <a:pt x="498" y="314"/>
                  </a:lnTo>
                  <a:lnTo>
                    <a:pt x="491" y="314"/>
                  </a:lnTo>
                  <a:lnTo>
                    <a:pt x="491" y="306"/>
                  </a:lnTo>
                  <a:lnTo>
                    <a:pt x="491" y="298"/>
                  </a:lnTo>
                  <a:lnTo>
                    <a:pt x="483" y="298"/>
                  </a:lnTo>
                  <a:lnTo>
                    <a:pt x="483" y="291"/>
                  </a:lnTo>
                  <a:lnTo>
                    <a:pt x="475" y="291"/>
                  </a:lnTo>
                  <a:lnTo>
                    <a:pt x="475" y="283"/>
                  </a:lnTo>
                  <a:lnTo>
                    <a:pt x="475" y="275"/>
                  </a:lnTo>
                  <a:lnTo>
                    <a:pt x="468" y="275"/>
                  </a:lnTo>
                  <a:lnTo>
                    <a:pt x="468" y="268"/>
                  </a:lnTo>
                  <a:lnTo>
                    <a:pt x="460" y="268"/>
                  </a:lnTo>
                  <a:lnTo>
                    <a:pt x="460" y="260"/>
                  </a:lnTo>
                  <a:lnTo>
                    <a:pt x="460" y="252"/>
                  </a:lnTo>
                  <a:lnTo>
                    <a:pt x="452" y="252"/>
                  </a:lnTo>
                  <a:lnTo>
                    <a:pt x="445" y="252"/>
                  </a:lnTo>
                  <a:lnTo>
                    <a:pt x="445" y="260"/>
                  </a:lnTo>
                  <a:lnTo>
                    <a:pt x="437" y="260"/>
                  </a:lnTo>
                  <a:lnTo>
                    <a:pt x="437" y="252"/>
                  </a:lnTo>
                  <a:lnTo>
                    <a:pt x="437" y="260"/>
                  </a:lnTo>
                  <a:lnTo>
                    <a:pt x="429" y="260"/>
                  </a:lnTo>
                  <a:lnTo>
                    <a:pt x="422" y="260"/>
                  </a:lnTo>
                  <a:lnTo>
                    <a:pt x="422" y="252"/>
                  </a:lnTo>
                  <a:lnTo>
                    <a:pt x="414" y="260"/>
                  </a:lnTo>
                  <a:lnTo>
                    <a:pt x="406" y="260"/>
                  </a:lnTo>
                  <a:lnTo>
                    <a:pt x="406" y="252"/>
                  </a:lnTo>
                  <a:lnTo>
                    <a:pt x="399" y="252"/>
                  </a:lnTo>
                  <a:lnTo>
                    <a:pt x="399" y="260"/>
                  </a:lnTo>
                  <a:lnTo>
                    <a:pt x="399" y="268"/>
                  </a:lnTo>
                  <a:lnTo>
                    <a:pt x="399" y="275"/>
                  </a:lnTo>
                  <a:lnTo>
                    <a:pt x="391" y="275"/>
                  </a:lnTo>
                  <a:lnTo>
                    <a:pt x="391" y="283"/>
                  </a:lnTo>
                  <a:lnTo>
                    <a:pt x="383" y="283"/>
                  </a:lnTo>
                  <a:lnTo>
                    <a:pt x="383" y="291"/>
                  </a:lnTo>
                  <a:lnTo>
                    <a:pt x="376" y="291"/>
                  </a:lnTo>
                  <a:lnTo>
                    <a:pt x="368" y="298"/>
                  </a:lnTo>
                  <a:lnTo>
                    <a:pt x="360" y="298"/>
                  </a:lnTo>
                  <a:lnTo>
                    <a:pt x="360" y="306"/>
                  </a:lnTo>
                  <a:lnTo>
                    <a:pt x="353" y="306"/>
                  </a:lnTo>
                  <a:lnTo>
                    <a:pt x="353" y="314"/>
                  </a:lnTo>
                  <a:lnTo>
                    <a:pt x="353" y="321"/>
                  </a:lnTo>
                  <a:lnTo>
                    <a:pt x="345" y="321"/>
                  </a:lnTo>
                  <a:lnTo>
                    <a:pt x="345" y="329"/>
                  </a:lnTo>
                  <a:lnTo>
                    <a:pt x="353" y="329"/>
                  </a:lnTo>
                  <a:lnTo>
                    <a:pt x="345" y="329"/>
                  </a:lnTo>
                  <a:lnTo>
                    <a:pt x="345" y="337"/>
                  </a:lnTo>
                  <a:lnTo>
                    <a:pt x="345" y="344"/>
                  </a:lnTo>
                  <a:lnTo>
                    <a:pt x="345" y="352"/>
                  </a:lnTo>
                  <a:lnTo>
                    <a:pt x="337" y="352"/>
                  </a:lnTo>
                  <a:lnTo>
                    <a:pt x="345" y="352"/>
                  </a:lnTo>
                  <a:lnTo>
                    <a:pt x="337" y="352"/>
                  </a:lnTo>
                  <a:lnTo>
                    <a:pt x="337" y="360"/>
                  </a:lnTo>
                  <a:lnTo>
                    <a:pt x="330" y="360"/>
                  </a:lnTo>
                  <a:lnTo>
                    <a:pt x="330" y="367"/>
                  </a:lnTo>
                  <a:lnTo>
                    <a:pt x="337" y="367"/>
                  </a:lnTo>
                  <a:lnTo>
                    <a:pt x="337" y="375"/>
                  </a:lnTo>
                  <a:lnTo>
                    <a:pt x="337" y="383"/>
                  </a:lnTo>
                  <a:lnTo>
                    <a:pt x="330" y="383"/>
                  </a:lnTo>
                  <a:lnTo>
                    <a:pt x="322" y="383"/>
                  </a:lnTo>
                  <a:lnTo>
                    <a:pt x="322" y="390"/>
                  </a:lnTo>
                  <a:lnTo>
                    <a:pt x="314" y="390"/>
                  </a:lnTo>
                  <a:lnTo>
                    <a:pt x="307" y="390"/>
                  </a:lnTo>
                  <a:lnTo>
                    <a:pt x="299" y="390"/>
                  </a:lnTo>
                  <a:lnTo>
                    <a:pt x="299" y="398"/>
                  </a:lnTo>
                  <a:lnTo>
                    <a:pt x="291" y="398"/>
                  </a:lnTo>
                  <a:lnTo>
                    <a:pt x="284" y="398"/>
                  </a:lnTo>
                  <a:lnTo>
                    <a:pt x="284" y="406"/>
                  </a:lnTo>
                  <a:lnTo>
                    <a:pt x="276" y="406"/>
                  </a:lnTo>
                  <a:lnTo>
                    <a:pt x="268" y="406"/>
                  </a:lnTo>
                  <a:lnTo>
                    <a:pt x="261" y="406"/>
                  </a:lnTo>
                  <a:lnTo>
                    <a:pt x="261" y="413"/>
                  </a:lnTo>
                  <a:lnTo>
                    <a:pt x="253" y="413"/>
                  </a:lnTo>
                  <a:lnTo>
                    <a:pt x="253" y="421"/>
                  </a:lnTo>
                  <a:lnTo>
                    <a:pt x="253" y="429"/>
                  </a:lnTo>
                  <a:lnTo>
                    <a:pt x="253" y="436"/>
                  </a:lnTo>
                  <a:lnTo>
                    <a:pt x="253" y="444"/>
                  </a:lnTo>
                  <a:lnTo>
                    <a:pt x="253" y="452"/>
                  </a:lnTo>
                  <a:lnTo>
                    <a:pt x="246" y="452"/>
                  </a:lnTo>
                  <a:lnTo>
                    <a:pt x="246" y="459"/>
                  </a:lnTo>
                  <a:lnTo>
                    <a:pt x="238" y="459"/>
                  </a:lnTo>
                  <a:lnTo>
                    <a:pt x="238" y="452"/>
                  </a:lnTo>
                  <a:lnTo>
                    <a:pt x="238" y="444"/>
                  </a:lnTo>
                  <a:lnTo>
                    <a:pt x="230" y="436"/>
                  </a:lnTo>
                  <a:lnTo>
                    <a:pt x="223" y="429"/>
                  </a:lnTo>
                  <a:lnTo>
                    <a:pt x="223" y="421"/>
                  </a:lnTo>
                  <a:lnTo>
                    <a:pt x="215" y="421"/>
                  </a:lnTo>
                  <a:lnTo>
                    <a:pt x="215" y="413"/>
                  </a:lnTo>
                  <a:lnTo>
                    <a:pt x="215" y="406"/>
                  </a:lnTo>
                  <a:lnTo>
                    <a:pt x="215" y="398"/>
                  </a:lnTo>
                  <a:lnTo>
                    <a:pt x="215" y="390"/>
                  </a:lnTo>
                  <a:lnTo>
                    <a:pt x="215" y="383"/>
                  </a:lnTo>
                  <a:lnTo>
                    <a:pt x="215" y="375"/>
                  </a:lnTo>
                  <a:lnTo>
                    <a:pt x="207" y="375"/>
                  </a:lnTo>
                  <a:lnTo>
                    <a:pt x="207" y="367"/>
                  </a:lnTo>
                  <a:lnTo>
                    <a:pt x="200" y="360"/>
                  </a:lnTo>
                  <a:lnTo>
                    <a:pt x="192" y="360"/>
                  </a:lnTo>
                  <a:lnTo>
                    <a:pt x="192" y="352"/>
                  </a:lnTo>
                  <a:lnTo>
                    <a:pt x="184" y="352"/>
                  </a:lnTo>
                  <a:lnTo>
                    <a:pt x="184" y="344"/>
                  </a:lnTo>
                  <a:lnTo>
                    <a:pt x="177" y="344"/>
                  </a:lnTo>
                  <a:lnTo>
                    <a:pt x="177" y="337"/>
                  </a:lnTo>
                  <a:lnTo>
                    <a:pt x="169" y="337"/>
                  </a:lnTo>
                  <a:lnTo>
                    <a:pt x="177" y="337"/>
                  </a:lnTo>
                  <a:lnTo>
                    <a:pt x="184" y="329"/>
                  </a:lnTo>
                  <a:lnTo>
                    <a:pt x="177" y="321"/>
                  </a:lnTo>
                  <a:lnTo>
                    <a:pt x="177" y="314"/>
                  </a:lnTo>
                  <a:lnTo>
                    <a:pt x="169" y="314"/>
                  </a:lnTo>
                  <a:lnTo>
                    <a:pt x="169" y="306"/>
                  </a:lnTo>
                  <a:lnTo>
                    <a:pt x="169" y="298"/>
                  </a:lnTo>
                  <a:lnTo>
                    <a:pt x="161" y="298"/>
                  </a:lnTo>
                  <a:lnTo>
                    <a:pt x="161" y="291"/>
                  </a:lnTo>
                  <a:lnTo>
                    <a:pt x="161" y="283"/>
                  </a:lnTo>
                  <a:lnTo>
                    <a:pt x="154" y="283"/>
                  </a:lnTo>
                  <a:lnTo>
                    <a:pt x="154" y="275"/>
                  </a:lnTo>
                  <a:lnTo>
                    <a:pt x="146" y="275"/>
                  </a:lnTo>
                  <a:lnTo>
                    <a:pt x="138" y="275"/>
                  </a:lnTo>
                  <a:lnTo>
                    <a:pt x="138" y="268"/>
                  </a:lnTo>
                  <a:lnTo>
                    <a:pt x="131" y="268"/>
                  </a:lnTo>
                  <a:lnTo>
                    <a:pt x="131" y="260"/>
                  </a:lnTo>
                  <a:lnTo>
                    <a:pt x="131" y="252"/>
                  </a:lnTo>
                  <a:lnTo>
                    <a:pt x="123" y="252"/>
                  </a:lnTo>
                  <a:lnTo>
                    <a:pt x="115" y="252"/>
                  </a:lnTo>
                  <a:lnTo>
                    <a:pt x="115" y="245"/>
                  </a:lnTo>
                  <a:lnTo>
                    <a:pt x="108" y="245"/>
                  </a:lnTo>
                  <a:lnTo>
                    <a:pt x="108" y="237"/>
                  </a:lnTo>
                  <a:lnTo>
                    <a:pt x="100" y="237"/>
                  </a:lnTo>
                  <a:lnTo>
                    <a:pt x="100" y="230"/>
                  </a:lnTo>
                  <a:lnTo>
                    <a:pt x="92" y="230"/>
                  </a:lnTo>
                  <a:lnTo>
                    <a:pt x="92" y="222"/>
                  </a:lnTo>
                  <a:lnTo>
                    <a:pt x="85" y="222"/>
                  </a:lnTo>
                  <a:lnTo>
                    <a:pt x="85" y="214"/>
                  </a:lnTo>
                  <a:lnTo>
                    <a:pt x="77" y="214"/>
                  </a:lnTo>
                  <a:lnTo>
                    <a:pt x="77" y="207"/>
                  </a:lnTo>
                  <a:lnTo>
                    <a:pt x="69" y="207"/>
                  </a:lnTo>
                  <a:lnTo>
                    <a:pt x="69" y="199"/>
                  </a:lnTo>
                  <a:lnTo>
                    <a:pt x="69" y="191"/>
                  </a:lnTo>
                  <a:lnTo>
                    <a:pt x="62" y="191"/>
                  </a:lnTo>
                  <a:lnTo>
                    <a:pt x="62" y="184"/>
                  </a:lnTo>
                  <a:lnTo>
                    <a:pt x="54" y="184"/>
                  </a:lnTo>
                  <a:lnTo>
                    <a:pt x="54" y="176"/>
                  </a:lnTo>
                  <a:lnTo>
                    <a:pt x="62" y="176"/>
                  </a:lnTo>
                  <a:lnTo>
                    <a:pt x="62" y="168"/>
                  </a:lnTo>
                  <a:lnTo>
                    <a:pt x="54" y="168"/>
                  </a:lnTo>
                  <a:lnTo>
                    <a:pt x="54" y="161"/>
                  </a:lnTo>
                  <a:lnTo>
                    <a:pt x="54" y="153"/>
                  </a:lnTo>
                  <a:lnTo>
                    <a:pt x="46" y="153"/>
                  </a:lnTo>
                  <a:lnTo>
                    <a:pt x="46" y="145"/>
                  </a:lnTo>
                  <a:lnTo>
                    <a:pt x="39" y="145"/>
                  </a:lnTo>
                  <a:lnTo>
                    <a:pt x="39" y="138"/>
                  </a:lnTo>
                  <a:lnTo>
                    <a:pt x="39" y="130"/>
                  </a:lnTo>
                  <a:lnTo>
                    <a:pt x="31" y="130"/>
                  </a:lnTo>
                  <a:lnTo>
                    <a:pt x="31" y="122"/>
                  </a:lnTo>
                  <a:lnTo>
                    <a:pt x="23" y="122"/>
                  </a:lnTo>
                  <a:lnTo>
                    <a:pt x="23" y="115"/>
                  </a:lnTo>
                  <a:lnTo>
                    <a:pt x="31" y="115"/>
                  </a:lnTo>
                  <a:lnTo>
                    <a:pt x="31" y="107"/>
                  </a:lnTo>
                  <a:lnTo>
                    <a:pt x="31" y="99"/>
                  </a:lnTo>
                  <a:lnTo>
                    <a:pt x="23" y="99"/>
                  </a:lnTo>
                  <a:lnTo>
                    <a:pt x="23" y="92"/>
                  </a:lnTo>
                  <a:lnTo>
                    <a:pt x="23" y="84"/>
                  </a:lnTo>
                  <a:lnTo>
                    <a:pt x="23" y="76"/>
                  </a:lnTo>
                  <a:lnTo>
                    <a:pt x="16" y="76"/>
                  </a:lnTo>
                  <a:lnTo>
                    <a:pt x="16" y="69"/>
                  </a:lnTo>
                  <a:lnTo>
                    <a:pt x="8" y="69"/>
                  </a:lnTo>
                  <a:lnTo>
                    <a:pt x="8" y="61"/>
                  </a:lnTo>
                  <a:lnTo>
                    <a:pt x="0" y="61"/>
                  </a:lnTo>
                  <a:lnTo>
                    <a:pt x="8" y="53"/>
                  </a:lnTo>
                  <a:lnTo>
                    <a:pt x="16" y="46"/>
                  </a:lnTo>
                  <a:lnTo>
                    <a:pt x="23" y="38"/>
                  </a:lnTo>
                  <a:lnTo>
                    <a:pt x="39" y="23"/>
                  </a:lnTo>
                  <a:lnTo>
                    <a:pt x="39" y="15"/>
                  </a:lnTo>
                  <a:lnTo>
                    <a:pt x="46" y="15"/>
                  </a:lnTo>
                  <a:lnTo>
                    <a:pt x="54" y="15"/>
                  </a:lnTo>
                  <a:lnTo>
                    <a:pt x="54" y="7"/>
                  </a:lnTo>
                  <a:lnTo>
                    <a:pt x="62" y="7"/>
                  </a:lnTo>
                  <a:lnTo>
                    <a:pt x="62" y="15"/>
                  </a:lnTo>
                  <a:lnTo>
                    <a:pt x="69" y="15"/>
                  </a:lnTo>
                  <a:lnTo>
                    <a:pt x="77" y="23"/>
                  </a:lnTo>
                  <a:lnTo>
                    <a:pt x="85" y="23"/>
                  </a:lnTo>
                  <a:lnTo>
                    <a:pt x="85" y="30"/>
                  </a:lnTo>
                  <a:lnTo>
                    <a:pt x="85" y="38"/>
                  </a:lnTo>
                  <a:lnTo>
                    <a:pt x="85" y="46"/>
                  </a:lnTo>
                  <a:lnTo>
                    <a:pt x="92" y="46"/>
                  </a:lnTo>
                  <a:lnTo>
                    <a:pt x="92" y="53"/>
                  </a:lnTo>
                  <a:lnTo>
                    <a:pt x="85" y="53"/>
                  </a:lnTo>
                  <a:lnTo>
                    <a:pt x="92" y="53"/>
                  </a:lnTo>
                  <a:lnTo>
                    <a:pt x="92" y="61"/>
                  </a:lnTo>
                  <a:lnTo>
                    <a:pt x="100" y="61"/>
                  </a:lnTo>
                  <a:lnTo>
                    <a:pt x="100" y="69"/>
                  </a:lnTo>
                  <a:lnTo>
                    <a:pt x="92" y="69"/>
                  </a:lnTo>
                  <a:lnTo>
                    <a:pt x="92" y="76"/>
                  </a:lnTo>
                  <a:lnTo>
                    <a:pt x="92" y="84"/>
                  </a:lnTo>
                  <a:lnTo>
                    <a:pt x="100" y="84"/>
                  </a:lnTo>
                  <a:lnTo>
                    <a:pt x="92" y="84"/>
                  </a:lnTo>
                  <a:lnTo>
                    <a:pt x="85" y="84"/>
                  </a:lnTo>
                  <a:lnTo>
                    <a:pt x="85" y="92"/>
                  </a:lnTo>
                  <a:lnTo>
                    <a:pt x="77" y="92"/>
                  </a:lnTo>
                  <a:lnTo>
                    <a:pt x="77" y="99"/>
                  </a:lnTo>
                  <a:lnTo>
                    <a:pt x="85" y="99"/>
                  </a:lnTo>
                  <a:lnTo>
                    <a:pt x="92" y="99"/>
                  </a:lnTo>
                  <a:lnTo>
                    <a:pt x="92" y="107"/>
                  </a:lnTo>
                  <a:lnTo>
                    <a:pt x="100" y="107"/>
                  </a:lnTo>
                  <a:lnTo>
                    <a:pt x="108" y="107"/>
                  </a:lnTo>
                  <a:lnTo>
                    <a:pt x="115" y="107"/>
                  </a:lnTo>
                  <a:lnTo>
                    <a:pt x="115" y="115"/>
                  </a:lnTo>
                  <a:lnTo>
                    <a:pt x="123" y="115"/>
                  </a:lnTo>
                  <a:lnTo>
                    <a:pt x="123" y="122"/>
                  </a:lnTo>
                  <a:lnTo>
                    <a:pt x="131" y="122"/>
                  </a:lnTo>
                  <a:lnTo>
                    <a:pt x="138" y="130"/>
                  </a:lnTo>
                  <a:lnTo>
                    <a:pt x="138" y="138"/>
                  </a:lnTo>
                  <a:lnTo>
                    <a:pt x="146" y="138"/>
                  </a:lnTo>
                  <a:lnTo>
                    <a:pt x="146" y="145"/>
                  </a:lnTo>
                  <a:lnTo>
                    <a:pt x="146" y="153"/>
                  </a:lnTo>
                  <a:lnTo>
                    <a:pt x="146" y="161"/>
                  </a:lnTo>
                  <a:lnTo>
                    <a:pt x="154" y="161"/>
                  </a:lnTo>
                  <a:lnTo>
                    <a:pt x="154" y="168"/>
                  </a:lnTo>
                  <a:lnTo>
                    <a:pt x="161" y="168"/>
                  </a:lnTo>
                  <a:lnTo>
                    <a:pt x="169" y="168"/>
                  </a:lnTo>
                  <a:lnTo>
                    <a:pt x="169" y="161"/>
                  </a:lnTo>
                  <a:lnTo>
                    <a:pt x="169" y="153"/>
                  </a:lnTo>
                  <a:lnTo>
                    <a:pt x="169" y="145"/>
                  </a:lnTo>
                  <a:lnTo>
                    <a:pt x="177" y="145"/>
                  </a:lnTo>
                  <a:lnTo>
                    <a:pt x="177" y="138"/>
                  </a:lnTo>
                  <a:lnTo>
                    <a:pt x="184" y="138"/>
                  </a:lnTo>
                  <a:lnTo>
                    <a:pt x="192" y="138"/>
                  </a:lnTo>
                  <a:lnTo>
                    <a:pt x="184" y="138"/>
                  </a:lnTo>
                  <a:lnTo>
                    <a:pt x="184" y="130"/>
                  </a:lnTo>
                  <a:lnTo>
                    <a:pt x="184" y="122"/>
                  </a:lnTo>
                  <a:lnTo>
                    <a:pt x="192" y="122"/>
                  </a:lnTo>
                  <a:lnTo>
                    <a:pt x="192" y="115"/>
                  </a:lnTo>
                  <a:lnTo>
                    <a:pt x="200" y="115"/>
                  </a:lnTo>
                  <a:lnTo>
                    <a:pt x="200" y="107"/>
                  </a:lnTo>
                  <a:lnTo>
                    <a:pt x="207" y="107"/>
                  </a:lnTo>
                  <a:lnTo>
                    <a:pt x="207" y="115"/>
                  </a:lnTo>
                  <a:lnTo>
                    <a:pt x="215" y="115"/>
                  </a:lnTo>
                  <a:lnTo>
                    <a:pt x="215" y="107"/>
                  </a:lnTo>
                  <a:lnTo>
                    <a:pt x="215" y="115"/>
                  </a:lnTo>
                  <a:lnTo>
                    <a:pt x="223" y="115"/>
                  </a:lnTo>
                  <a:lnTo>
                    <a:pt x="223" y="107"/>
                  </a:lnTo>
                  <a:lnTo>
                    <a:pt x="230" y="107"/>
                  </a:lnTo>
                  <a:lnTo>
                    <a:pt x="223" y="107"/>
                  </a:lnTo>
                  <a:lnTo>
                    <a:pt x="230" y="107"/>
                  </a:lnTo>
                  <a:lnTo>
                    <a:pt x="230" y="115"/>
                  </a:lnTo>
                  <a:lnTo>
                    <a:pt x="238" y="115"/>
                  </a:lnTo>
                  <a:lnTo>
                    <a:pt x="238" y="122"/>
                  </a:lnTo>
                  <a:lnTo>
                    <a:pt x="238" y="130"/>
                  </a:lnTo>
                  <a:lnTo>
                    <a:pt x="238" y="138"/>
                  </a:lnTo>
                  <a:lnTo>
                    <a:pt x="230" y="138"/>
                  </a:lnTo>
                  <a:lnTo>
                    <a:pt x="238" y="138"/>
                  </a:lnTo>
                  <a:lnTo>
                    <a:pt x="238" y="145"/>
                  </a:lnTo>
                  <a:lnTo>
                    <a:pt x="246" y="145"/>
                  </a:lnTo>
                  <a:lnTo>
                    <a:pt x="253" y="145"/>
                  </a:lnTo>
                  <a:lnTo>
                    <a:pt x="261" y="145"/>
                  </a:lnTo>
                  <a:lnTo>
                    <a:pt x="268" y="145"/>
                  </a:lnTo>
                  <a:lnTo>
                    <a:pt x="268" y="138"/>
                  </a:lnTo>
                  <a:lnTo>
                    <a:pt x="276" y="138"/>
                  </a:lnTo>
                  <a:lnTo>
                    <a:pt x="276" y="130"/>
                  </a:lnTo>
                  <a:lnTo>
                    <a:pt x="284" y="130"/>
                  </a:lnTo>
                  <a:lnTo>
                    <a:pt x="291" y="130"/>
                  </a:lnTo>
                  <a:lnTo>
                    <a:pt x="299" y="130"/>
                  </a:lnTo>
                  <a:lnTo>
                    <a:pt x="307" y="130"/>
                  </a:lnTo>
                  <a:lnTo>
                    <a:pt x="299" y="130"/>
                  </a:lnTo>
                  <a:lnTo>
                    <a:pt x="299" y="138"/>
                  </a:lnTo>
                  <a:lnTo>
                    <a:pt x="299" y="145"/>
                  </a:lnTo>
                  <a:lnTo>
                    <a:pt x="299" y="153"/>
                  </a:lnTo>
                  <a:lnTo>
                    <a:pt x="291" y="153"/>
                  </a:lnTo>
                  <a:lnTo>
                    <a:pt x="291" y="161"/>
                  </a:lnTo>
                  <a:lnTo>
                    <a:pt x="299" y="161"/>
                  </a:lnTo>
                  <a:lnTo>
                    <a:pt x="299" y="168"/>
                  </a:lnTo>
                  <a:lnTo>
                    <a:pt x="299" y="176"/>
                  </a:lnTo>
                  <a:lnTo>
                    <a:pt x="307" y="176"/>
                  </a:lnTo>
                  <a:lnTo>
                    <a:pt x="314" y="176"/>
                  </a:lnTo>
                  <a:lnTo>
                    <a:pt x="314" y="184"/>
                  </a:lnTo>
                  <a:lnTo>
                    <a:pt x="322" y="184"/>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63"/>
            <p:cNvSpPr/>
            <p:nvPr/>
          </p:nvSpPr>
          <p:spPr>
            <a:xfrm>
              <a:off x="2014538" y="4273550"/>
              <a:ext cx="534987" cy="595313"/>
            </a:xfrm>
            <a:custGeom>
              <a:avLst/>
              <a:gdLst/>
              <a:ahLst/>
              <a:cxnLst/>
              <a:rect l="l" t="t" r="r" b="b"/>
              <a:pathLst>
                <a:path w="337" h="375" extrusionOk="0">
                  <a:moveTo>
                    <a:pt x="268" y="115"/>
                  </a:moveTo>
                  <a:lnTo>
                    <a:pt x="268" y="107"/>
                  </a:lnTo>
                  <a:lnTo>
                    <a:pt x="275" y="107"/>
                  </a:lnTo>
                  <a:lnTo>
                    <a:pt x="283" y="107"/>
                  </a:lnTo>
                  <a:lnTo>
                    <a:pt x="283" y="115"/>
                  </a:lnTo>
                  <a:lnTo>
                    <a:pt x="283" y="122"/>
                  </a:lnTo>
                  <a:lnTo>
                    <a:pt x="291" y="122"/>
                  </a:lnTo>
                  <a:lnTo>
                    <a:pt x="291" y="115"/>
                  </a:lnTo>
                  <a:lnTo>
                    <a:pt x="298" y="115"/>
                  </a:lnTo>
                  <a:lnTo>
                    <a:pt x="298" y="122"/>
                  </a:lnTo>
                  <a:lnTo>
                    <a:pt x="306" y="122"/>
                  </a:lnTo>
                  <a:lnTo>
                    <a:pt x="306" y="130"/>
                  </a:lnTo>
                  <a:lnTo>
                    <a:pt x="314" y="130"/>
                  </a:lnTo>
                  <a:lnTo>
                    <a:pt x="314" y="122"/>
                  </a:lnTo>
                  <a:lnTo>
                    <a:pt x="321" y="122"/>
                  </a:lnTo>
                  <a:lnTo>
                    <a:pt x="321" y="130"/>
                  </a:lnTo>
                  <a:lnTo>
                    <a:pt x="321" y="138"/>
                  </a:lnTo>
                  <a:lnTo>
                    <a:pt x="314" y="138"/>
                  </a:lnTo>
                  <a:lnTo>
                    <a:pt x="306" y="138"/>
                  </a:lnTo>
                  <a:lnTo>
                    <a:pt x="306" y="145"/>
                  </a:lnTo>
                  <a:lnTo>
                    <a:pt x="298" y="145"/>
                  </a:lnTo>
                  <a:lnTo>
                    <a:pt x="298" y="153"/>
                  </a:lnTo>
                  <a:lnTo>
                    <a:pt x="298" y="161"/>
                  </a:lnTo>
                  <a:lnTo>
                    <a:pt x="306" y="161"/>
                  </a:lnTo>
                  <a:lnTo>
                    <a:pt x="306" y="168"/>
                  </a:lnTo>
                  <a:lnTo>
                    <a:pt x="306" y="161"/>
                  </a:lnTo>
                  <a:lnTo>
                    <a:pt x="298" y="161"/>
                  </a:lnTo>
                  <a:lnTo>
                    <a:pt x="298" y="168"/>
                  </a:lnTo>
                  <a:lnTo>
                    <a:pt x="291" y="176"/>
                  </a:lnTo>
                  <a:lnTo>
                    <a:pt x="283" y="176"/>
                  </a:lnTo>
                  <a:lnTo>
                    <a:pt x="283" y="184"/>
                  </a:lnTo>
                  <a:lnTo>
                    <a:pt x="275" y="184"/>
                  </a:lnTo>
                  <a:lnTo>
                    <a:pt x="268" y="184"/>
                  </a:lnTo>
                  <a:lnTo>
                    <a:pt x="268" y="191"/>
                  </a:lnTo>
                  <a:lnTo>
                    <a:pt x="260" y="191"/>
                  </a:lnTo>
                  <a:lnTo>
                    <a:pt x="260" y="199"/>
                  </a:lnTo>
                  <a:lnTo>
                    <a:pt x="260" y="207"/>
                  </a:lnTo>
                  <a:lnTo>
                    <a:pt x="268" y="207"/>
                  </a:lnTo>
                  <a:lnTo>
                    <a:pt x="268" y="214"/>
                  </a:lnTo>
                  <a:lnTo>
                    <a:pt x="268" y="222"/>
                  </a:lnTo>
                  <a:lnTo>
                    <a:pt x="268" y="230"/>
                  </a:lnTo>
                  <a:lnTo>
                    <a:pt x="268" y="237"/>
                  </a:lnTo>
                  <a:lnTo>
                    <a:pt x="275" y="237"/>
                  </a:lnTo>
                  <a:lnTo>
                    <a:pt x="275" y="230"/>
                  </a:lnTo>
                  <a:lnTo>
                    <a:pt x="283" y="230"/>
                  </a:lnTo>
                  <a:lnTo>
                    <a:pt x="275" y="237"/>
                  </a:lnTo>
                  <a:lnTo>
                    <a:pt x="283" y="237"/>
                  </a:lnTo>
                  <a:lnTo>
                    <a:pt x="283" y="245"/>
                  </a:lnTo>
                  <a:lnTo>
                    <a:pt x="283" y="253"/>
                  </a:lnTo>
                  <a:lnTo>
                    <a:pt x="283" y="260"/>
                  </a:lnTo>
                  <a:lnTo>
                    <a:pt x="291" y="260"/>
                  </a:lnTo>
                  <a:lnTo>
                    <a:pt x="291" y="253"/>
                  </a:lnTo>
                  <a:lnTo>
                    <a:pt x="291" y="260"/>
                  </a:lnTo>
                  <a:lnTo>
                    <a:pt x="298" y="260"/>
                  </a:lnTo>
                  <a:lnTo>
                    <a:pt x="291" y="260"/>
                  </a:lnTo>
                  <a:lnTo>
                    <a:pt x="298" y="260"/>
                  </a:lnTo>
                  <a:lnTo>
                    <a:pt x="298" y="268"/>
                  </a:lnTo>
                  <a:lnTo>
                    <a:pt x="306" y="268"/>
                  </a:lnTo>
                  <a:lnTo>
                    <a:pt x="306" y="260"/>
                  </a:lnTo>
                  <a:lnTo>
                    <a:pt x="314" y="260"/>
                  </a:lnTo>
                  <a:lnTo>
                    <a:pt x="314" y="268"/>
                  </a:lnTo>
                  <a:lnTo>
                    <a:pt x="321" y="268"/>
                  </a:lnTo>
                  <a:lnTo>
                    <a:pt x="321" y="276"/>
                  </a:lnTo>
                  <a:lnTo>
                    <a:pt x="321" y="268"/>
                  </a:lnTo>
                  <a:lnTo>
                    <a:pt x="329" y="268"/>
                  </a:lnTo>
                  <a:lnTo>
                    <a:pt x="329" y="276"/>
                  </a:lnTo>
                  <a:lnTo>
                    <a:pt x="329" y="283"/>
                  </a:lnTo>
                  <a:lnTo>
                    <a:pt x="337" y="283"/>
                  </a:lnTo>
                  <a:lnTo>
                    <a:pt x="337" y="291"/>
                  </a:lnTo>
                  <a:lnTo>
                    <a:pt x="329" y="291"/>
                  </a:lnTo>
                  <a:lnTo>
                    <a:pt x="321" y="291"/>
                  </a:lnTo>
                  <a:lnTo>
                    <a:pt x="321" y="298"/>
                  </a:lnTo>
                  <a:lnTo>
                    <a:pt x="314" y="298"/>
                  </a:lnTo>
                  <a:lnTo>
                    <a:pt x="314" y="306"/>
                  </a:lnTo>
                  <a:lnTo>
                    <a:pt x="306" y="306"/>
                  </a:lnTo>
                  <a:lnTo>
                    <a:pt x="298" y="306"/>
                  </a:lnTo>
                  <a:lnTo>
                    <a:pt x="298" y="314"/>
                  </a:lnTo>
                  <a:lnTo>
                    <a:pt x="291" y="314"/>
                  </a:lnTo>
                  <a:lnTo>
                    <a:pt x="291" y="321"/>
                  </a:lnTo>
                  <a:lnTo>
                    <a:pt x="298" y="321"/>
                  </a:lnTo>
                  <a:lnTo>
                    <a:pt x="291" y="321"/>
                  </a:lnTo>
                  <a:lnTo>
                    <a:pt x="291" y="329"/>
                  </a:lnTo>
                  <a:lnTo>
                    <a:pt x="298" y="329"/>
                  </a:lnTo>
                  <a:lnTo>
                    <a:pt x="298" y="337"/>
                  </a:lnTo>
                  <a:lnTo>
                    <a:pt x="291" y="337"/>
                  </a:lnTo>
                  <a:lnTo>
                    <a:pt x="298" y="337"/>
                  </a:lnTo>
                  <a:lnTo>
                    <a:pt x="291" y="337"/>
                  </a:lnTo>
                  <a:lnTo>
                    <a:pt x="291" y="344"/>
                  </a:lnTo>
                  <a:lnTo>
                    <a:pt x="291" y="337"/>
                  </a:lnTo>
                  <a:lnTo>
                    <a:pt x="283" y="337"/>
                  </a:lnTo>
                  <a:lnTo>
                    <a:pt x="275" y="329"/>
                  </a:lnTo>
                  <a:lnTo>
                    <a:pt x="268" y="329"/>
                  </a:lnTo>
                  <a:lnTo>
                    <a:pt x="268" y="321"/>
                  </a:lnTo>
                  <a:lnTo>
                    <a:pt x="260" y="321"/>
                  </a:lnTo>
                  <a:lnTo>
                    <a:pt x="260" y="329"/>
                  </a:lnTo>
                  <a:lnTo>
                    <a:pt x="252" y="329"/>
                  </a:lnTo>
                  <a:lnTo>
                    <a:pt x="245" y="329"/>
                  </a:lnTo>
                  <a:lnTo>
                    <a:pt x="245" y="337"/>
                  </a:lnTo>
                  <a:lnTo>
                    <a:pt x="229" y="352"/>
                  </a:lnTo>
                  <a:lnTo>
                    <a:pt x="222" y="360"/>
                  </a:lnTo>
                  <a:lnTo>
                    <a:pt x="214" y="367"/>
                  </a:lnTo>
                  <a:lnTo>
                    <a:pt x="206" y="375"/>
                  </a:lnTo>
                  <a:lnTo>
                    <a:pt x="214" y="375"/>
                  </a:lnTo>
                  <a:lnTo>
                    <a:pt x="214" y="367"/>
                  </a:lnTo>
                  <a:lnTo>
                    <a:pt x="206" y="367"/>
                  </a:lnTo>
                  <a:lnTo>
                    <a:pt x="206" y="360"/>
                  </a:lnTo>
                  <a:lnTo>
                    <a:pt x="206" y="352"/>
                  </a:lnTo>
                  <a:lnTo>
                    <a:pt x="199" y="352"/>
                  </a:lnTo>
                  <a:lnTo>
                    <a:pt x="191" y="344"/>
                  </a:lnTo>
                  <a:lnTo>
                    <a:pt x="184" y="337"/>
                  </a:lnTo>
                  <a:lnTo>
                    <a:pt x="176" y="337"/>
                  </a:lnTo>
                  <a:lnTo>
                    <a:pt x="176" y="329"/>
                  </a:lnTo>
                  <a:lnTo>
                    <a:pt x="168" y="329"/>
                  </a:lnTo>
                  <a:lnTo>
                    <a:pt x="168" y="321"/>
                  </a:lnTo>
                  <a:lnTo>
                    <a:pt x="168" y="314"/>
                  </a:lnTo>
                  <a:lnTo>
                    <a:pt x="161" y="314"/>
                  </a:lnTo>
                  <a:lnTo>
                    <a:pt x="153" y="314"/>
                  </a:lnTo>
                  <a:lnTo>
                    <a:pt x="153" y="306"/>
                  </a:lnTo>
                  <a:lnTo>
                    <a:pt x="153" y="298"/>
                  </a:lnTo>
                  <a:lnTo>
                    <a:pt x="153" y="291"/>
                  </a:lnTo>
                  <a:lnTo>
                    <a:pt x="145" y="291"/>
                  </a:lnTo>
                  <a:lnTo>
                    <a:pt x="145" y="283"/>
                  </a:lnTo>
                  <a:lnTo>
                    <a:pt x="138" y="283"/>
                  </a:lnTo>
                  <a:lnTo>
                    <a:pt x="138" y="276"/>
                  </a:lnTo>
                  <a:lnTo>
                    <a:pt x="130" y="276"/>
                  </a:lnTo>
                  <a:lnTo>
                    <a:pt x="130" y="268"/>
                  </a:lnTo>
                  <a:lnTo>
                    <a:pt x="122" y="268"/>
                  </a:lnTo>
                  <a:lnTo>
                    <a:pt x="122" y="260"/>
                  </a:lnTo>
                  <a:lnTo>
                    <a:pt x="115" y="260"/>
                  </a:lnTo>
                  <a:lnTo>
                    <a:pt x="107" y="260"/>
                  </a:lnTo>
                  <a:lnTo>
                    <a:pt x="107" y="253"/>
                  </a:lnTo>
                  <a:lnTo>
                    <a:pt x="99" y="253"/>
                  </a:lnTo>
                  <a:lnTo>
                    <a:pt x="99" y="245"/>
                  </a:lnTo>
                  <a:lnTo>
                    <a:pt x="92" y="245"/>
                  </a:lnTo>
                  <a:lnTo>
                    <a:pt x="84" y="245"/>
                  </a:lnTo>
                  <a:lnTo>
                    <a:pt x="84" y="237"/>
                  </a:lnTo>
                  <a:lnTo>
                    <a:pt x="76" y="237"/>
                  </a:lnTo>
                  <a:lnTo>
                    <a:pt x="69" y="237"/>
                  </a:lnTo>
                  <a:lnTo>
                    <a:pt x="69" y="230"/>
                  </a:lnTo>
                  <a:lnTo>
                    <a:pt x="61" y="230"/>
                  </a:lnTo>
                  <a:lnTo>
                    <a:pt x="53" y="230"/>
                  </a:lnTo>
                  <a:lnTo>
                    <a:pt x="53" y="222"/>
                  </a:lnTo>
                  <a:lnTo>
                    <a:pt x="46" y="222"/>
                  </a:lnTo>
                  <a:lnTo>
                    <a:pt x="38" y="222"/>
                  </a:lnTo>
                  <a:lnTo>
                    <a:pt x="38" y="214"/>
                  </a:lnTo>
                  <a:lnTo>
                    <a:pt x="30" y="214"/>
                  </a:lnTo>
                  <a:lnTo>
                    <a:pt x="23" y="214"/>
                  </a:lnTo>
                  <a:lnTo>
                    <a:pt x="23" y="207"/>
                  </a:lnTo>
                  <a:lnTo>
                    <a:pt x="15" y="207"/>
                  </a:lnTo>
                  <a:lnTo>
                    <a:pt x="7" y="207"/>
                  </a:lnTo>
                  <a:lnTo>
                    <a:pt x="7" y="199"/>
                  </a:lnTo>
                  <a:lnTo>
                    <a:pt x="0" y="199"/>
                  </a:lnTo>
                  <a:lnTo>
                    <a:pt x="15" y="168"/>
                  </a:lnTo>
                  <a:lnTo>
                    <a:pt x="23" y="161"/>
                  </a:lnTo>
                  <a:lnTo>
                    <a:pt x="53" y="122"/>
                  </a:lnTo>
                  <a:lnTo>
                    <a:pt x="53" y="115"/>
                  </a:lnTo>
                  <a:lnTo>
                    <a:pt x="61" y="115"/>
                  </a:lnTo>
                  <a:lnTo>
                    <a:pt x="61" y="107"/>
                  </a:lnTo>
                  <a:lnTo>
                    <a:pt x="69" y="107"/>
                  </a:lnTo>
                  <a:lnTo>
                    <a:pt x="69" y="99"/>
                  </a:lnTo>
                  <a:lnTo>
                    <a:pt x="76" y="99"/>
                  </a:lnTo>
                  <a:lnTo>
                    <a:pt x="84" y="99"/>
                  </a:lnTo>
                  <a:lnTo>
                    <a:pt x="84" y="92"/>
                  </a:lnTo>
                  <a:lnTo>
                    <a:pt x="92" y="92"/>
                  </a:lnTo>
                  <a:lnTo>
                    <a:pt x="99" y="92"/>
                  </a:lnTo>
                  <a:lnTo>
                    <a:pt x="107" y="92"/>
                  </a:lnTo>
                  <a:lnTo>
                    <a:pt x="107" y="84"/>
                  </a:lnTo>
                  <a:lnTo>
                    <a:pt x="115" y="84"/>
                  </a:lnTo>
                  <a:lnTo>
                    <a:pt x="122" y="84"/>
                  </a:lnTo>
                  <a:lnTo>
                    <a:pt x="122" y="76"/>
                  </a:lnTo>
                  <a:lnTo>
                    <a:pt x="130" y="76"/>
                  </a:lnTo>
                  <a:lnTo>
                    <a:pt x="130" y="69"/>
                  </a:lnTo>
                  <a:lnTo>
                    <a:pt x="138" y="69"/>
                  </a:lnTo>
                  <a:lnTo>
                    <a:pt x="138" y="61"/>
                  </a:lnTo>
                  <a:lnTo>
                    <a:pt x="138" y="53"/>
                  </a:lnTo>
                  <a:lnTo>
                    <a:pt x="138" y="46"/>
                  </a:lnTo>
                  <a:lnTo>
                    <a:pt x="145" y="46"/>
                  </a:lnTo>
                  <a:lnTo>
                    <a:pt x="145" y="38"/>
                  </a:lnTo>
                  <a:lnTo>
                    <a:pt x="145" y="31"/>
                  </a:lnTo>
                  <a:lnTo>
                    <a:pt x="145" y="23"/>
                  </a:lnTo>
                  <a:lnTo>
                    <a:pt x="145" y="15"/>
                  </a:lnTo>
                  <a:lnTo>
                    <a:pt x="145" y="8"/>
                  </a:lnTo>
                  <a:lnTo>
                    <a:pt x="153" y="8"/>
                  </a:lnTo>
                  <a:lnTo>
                    <a:pt x="161" y="0"/>
                  </a:lnTo>
                  <a:lnTo>
                    <a:pt x="161" y="8"/>
                  </a:lnTo>
                  <a:lnTo>
                    <a:pt x="168" y="8"/>
                  </a:lnTo>
                  <a:lnTo>
                    <a:pt x="168" y="15"/>
                  </a:lnTo>
                  <a:lnTo>
                    <a:pt x="168" y="23"/>
                  </a:lnTo>
                  <a:lnTo>
                    <a:pt x="168" y="31"/>
                  </a:lnTo>
                  <a:lnTo>
                    <a:pt x="176" y="31"/>
                  </a:lnTo>
                  <a:lnTo>
                    <a:pt x="176" y="38"/>
                  </a:lnTo>
                  <a:lnTo>
                    <a:pt x="184" y="38"/>
                  </a:lnTo>
                  <a:lnTo>
                    <a:pt x="191" y="38"/>
                  </a:lnTo>
                  <a:lnTo>
                    <a:pt x="191" y="46"/>
                  </a:lnTo>
                  <a:lnTo>
                    <a:pt x="191" y="53"/>
                  </a:lnTo>
                  <a:lnTo>
                    <a:pt x="199" y="53"/>
                  </a:lnTo>
                  <a:lnTo>
                    <a:pt x="199" y="61"/>
                  </a:lnTo>
                  <a:lnTo>
                    <a:pt x="199" y="69"/>
                  </a:lnTo>
                  <a:lnTo>
                    <a:pt x="199" y="76"/>
                  </a:lnTo>
                  <a:lnTo>
                    <a:pt x="191" y="76"/>
                  </a:lnTo>
                  <a:lnTo>
                    <a:pt x="199" y="76"/>
                  </a:lnTo>
                  <a:lnTo>
                    <a:pt x="206" y="76"/>
                  </a:lnTo>
                  <a:lnTo>
                    <a:pt x="206" y="84"/>
                  </a:lnTo>
                  <a:lnTo>
                    <a:pt x="206" y="76"/>
                  </a:lnTo>
                  <a:lnTo>
                    <a:pt x="214" y="76"/>
                  </a:lnTo>
                  <a:lnTo>
                    <a:pt x="222" y="76"/>
                  </a:lnTo>
                  <a:lnTo>
                    <a:pt x="222" y="69"/>
                  </a:lnTo>
                  <a:lnTo>
                    <a:pt x="222" y="76"/>
                  </a:lnTo>
                  <a:lnTo>
                    <a:pt x="222" y="84"/>
                  </a:lnTo>
                  <a:lnTo>
                    <a:pt x="214" y="84"/>
                  </a:lnTo>
                  <a:lnTo>
                    <a:pt x="222" y="84"/>
                  </a:lnTo>
                  <a:lnTo>
                    <a:pt x="222" y="92"/>
                  </a:lnTo>
                  <a:lnTo>
                    <a:pt x="222" y="99"/>
                  </a:lnTo>
                  <a:lnTo>
                    <a:pt x="229" y="99"/>
                  </a:lnTo>
                  <a:lnTo>
                    <a:pt x="237" y="99"/>
                  </a:lnTo>
                  <a:lnTo>
                    <a:pt x="245" y="99"/>
                  </a:lnTo>
                  <a:lnTo>
                    <a:pt x="252" y="99"/>
                  </a:lnTo>
                  <a:lnTo>
                    <a:pt x="260" y="99"/>
                  </a:lnTo>
                  <a:lnTo>
                    <a:pt x="260" y="107"/>
                  </a:lnTo>
                  <a:lnTo>
                    <a:pt x="268" y="107"/>
                  </a:lnTo>
                  <a:lnTo>
                    <a:pt x="268" y="115"/>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63"/>
            <p:cNvSpPr/>
            <p:nvPr/>
          </p:nvSpPr>
          <p:spPr>
            <a:xfrm>
              <a:off x="2986088" y="5951538"/>
              <a:ext cx="827088" cy="1068388"/>
            </a:xfrm>
            <a:custGeom>
              <a:avLst/>
              <a:gdLst/>
              <a:ahLst/>
              <a:cxnLst/>
              <a:rect l="l" t="t" r="r" b="b"/>
              <a:pathLst>
                <a:path w="521" h="673" extrusionOk="0">
                  <a:moveTo>
                    <a:pt x="291" y="160"/>
                  </a:moveTo>
                  <a:lnTo>
                    <a:pt x="291" y="168"/>
                  </a:lnTo>
                  <a:lnTo>
                    <a:pt x="299" y="168"/>
                  </a:lnTo>
                  <a:lnTo>
                    <a:pt x="299" y="176"/>
                  </a:lnTo>
                  <a:lnTo>
                    <a:pt x="307" y="176"/>
                  </a:lnTo>
                  <a:lnTo>
                    <a:pt x="307" y="183"/>
                  </a:lnTo>
                  <a:lnTo>
                    <a:pt x="299" y="183"/>
                  </a:lnTo>
                  <a:lnTo>
                    <a:pt x="307" y="191"/>
                  </a:lnTo>
                  <a:lnTo>
                    <a:pt x="307" y="199"/>
                  </a:lnTo>
                  <a:lnTo>
                    <a:pt x="307" y="206"/>
                  </a:lnTo>
                  <a:lnTo>
                    <a:pt x="307" y="214"/>
                  </a:lnTo>
                  <a:lnTo>
                    <a:pt x="314" y="214"/>
                  </a:lnTo>
                  <a:lnTo>
                    <a:pt x="314" y="222"/>
                  </a:lnTo>
                  <a:lnTo>
                    <a:pt x="314" y="229"/>
                  </a:lnTo>
                  <a:lnTo>
                    <a:pt x="314" y="237"/>
                  </a:lnTo>
                  <a:lnTo>
                    <a:pt x="322" y="237"/>
                  </a:lnTo>
                  <a:lnTo>
                    <a:pt x="322" y="245"/>
                  </a:lnTo>
                  <a:lnTo>
                    <a:pt x="330" y="245"/>
                  </a:lnTo>
                  <a:lnTo>
                    <a:pt x="330" y="252"/>
                  </a:lnTo>
                  <a:lnTo>
                    <a:pt x="322" y="252"/>
                  </a:lnTo>
                  <a:lnTo>
                    <a:pt x="330" y="252"/>
                  </a:lnTo>
                  <a:lnTo>
                    <a:pt x="330" y="260"/>
                  </a:lnTo>
                  <a:lnTo>
                    <a:pt x="337" y="260"/>
                  </a:lnTo>
                  <a:lnTo>
                    <a:pt x="337" y="268"/>
                  </a:lnTo>
                  <a:lnTo>
                    <a:pt x="330" y="268"/>
                  </a:lnTo>
                  <a:lnTo>
                    <a:pt x="337" y="268"/>
                  </a:lnTo>
                  <a:lnTo>
                    <a:pt x="337" y="275"/>
                  </a:lnTo>
                  <a:lnTo>
                    <a:pt x="345" y="283"/>
                  </a:lnTo>
                  <a:lnTo>
                    <a:pt x="345" y="275"/>
                  </a:lnTo>
                  <a:lnTo>
                    <a:pt x="345" y="283"/>
                  </a:lnTo>
                  <a:lnTo>
                    <a:pt x="353" y="283"/>
                  </a:lnTo>
                  <a:lnTo>
                    <a:pt x="353" y="291"/>
                  </a:lnTo>
                  <a:lnTo>
                    <a:pt x="353" y="283"/>
                  </a:lnTo>
                  <a:lnTo>
                    <a:pt x="360" y="283"/>
                  </a:lnTo>
                  <a:lnTo>
                    <a:pt x="368" y="283"/>
                  </a:lnTo>
                  <a:lnTo>
                    <a:pt x="368" y="291"/>
                  </a:lnTo>
                  <a:lnTo>
                    <a:pt x="375" y="291"/>
                  </a:lnTo>
                  <a:lnTo>
                    <a:pt x="375" y="298"/>
                  </a:lnTo>
                  <a:lnTo>
                    <a:pt x="375" y="306"/>
                  </a:lnTo>
                  <a:lnTo>
                    <a:pt x="368" y="306"/>
                  </a:lnTo>
                  <a:lnTo>
                    <a:pt x="375" y="306"/>
                  </a:lnTo>
                  <a:lnTo>
                    <a:pt x="375" y="313"/>
                  </a:lnTo>
                  <a:lnTo>
                    <a:pt x="368" y="313"/>
                  </a:lnTo>
                  <a:lnTo>
                    <a:pt x="368" y="321"/>
                  </a:lnTo>
                  <a:lnTo>
                    <a:pt x="375" y="321"/>
                  </a:lnTo>
                  <a:lnTo>
                    <a:pt x="375" y="329"/>
                  </a:lnTo>
                  <a:lnTo>
                    <a:pt x="383" y="329"/>
                  </a:lnTo>
                  <a:lnTo>
                    <a:pt x="383" y="336"/>
                  </a:lnTo>
                  <a:lnTo>
                    <a:pt x="391" y="336"/>
                  </a:lnTo>
                  <a:lnTo>
                    <a:pt x="391" y="344"/>
                  </a:lnTo>
                  <a:lnTo>
                    <a:pt x="398" y="344"/>
                  </a:lnTo>
                  <a:lnTo>
                    <a:pt x="398" y="352"/>
                  </a:lnTo>
                  <a:lnTo>
                    <a:pt x="406" y="352"/>
                  </a:lnTo>
                  <a:lnTo>
                    <a:pt x="406" y="359"/>
                  </a:lnTo>
                  <a:lnTo>
                    <a:pt x="406" y="367"/>
                  </a:lnTo>
                  <a:lnTo>
                    <a:pt x="406" y="375"/>
                  </a:lnTo>
                  <a:lnTo>
                    <a:pt x="414" y="375"/>
                  </a:lnTo>
                  <a:lnTo>
                    <a:pt x="421" y="375"/>
                  </a:lnTo>
                  <a:lnTo>
                    <a:pt x="429" y="375"/>
                  </a:lnTo>
                  <a:lnTo>
                    <a:pt x="437" y="375"/>
                  </a:lnTo>
                  <a:lnTo>
                    <a:pt x="437" y="382"/>
                  </a:lnTo>
                  <a:lnTo>
                    <a:pt x="437" y="375"/>
                  </a:lnTo>
                  <a:lnTo>
                    <a:pt x="444" y="375"/>
                  </a:lnTo>
                  <a:lnTo>
                    <a:pt x="444" y="382"/>
                  </a:lnTo>
                  <a:lnTo>
                    <a:pt x="452" y="382"/>
                  </a:lnTo>
                  <a:lnTo>
                    <a:pt x="460" y="382"/>
                  </a:lnTo>
                  <a:lnTo>
                    <a:pt x="460" y="390"/>
                  </a:lnTo>
                  <a:lnTo>
                    <a:pt x="467" y="390"/>
                  </a:lnTo>
                  <a:lnTo>
                    <a:pt x="475" y="390"/>
                  </a:lnTo>
                  <a:lnTo>
                    <a:pt x="483" y="390"/>
                  </a:lnTo>
                  <a:lnTo>
                    <a:pt x="483" y="398"/>
                  </a:lnTo>
                  <a:lnTo>
                    <a:pt x="490" y="398"/>
                  </a:lnTo>
                  <a:lnTo>
                    <a:pt x="490" y="405"/>
                  </a:lnTo>
                  <a:lnTo>
                    <a:pt x="498" y="405"/>
                  </a:lnTo>
                  <a:lnTo>
                    <a:pt x="490" y="405"/>
                  </a:lnTo>
                  <a:lnTo>
                    <a:pt x="498" y="405"/>
                  </a:lnTo>
                  <a:lnTo>
                    <a:pt x="498" y="413"/>
                  </a:lnTo>
                  <a:lnTo>
                    <a:pt x="490" y="413"/>
                  </a:lnTo>
                  <a:lnTo>
                    <a:pt x="490" y="421"/>
                  </a:lnTo>
                  <a:lnTo>
                    <a:pt x="490" y="428"/>
                  </a:lnTo>
                  <a:lnTo>
                    <a:pt x="498" y="428"/>
                  </a:lnTo>
                  <a:lnTo>
                    <a:pt x="498" y="436"/>
                  </a:lnTo>
                  <a:lnTo>
                    <a:pt x="498" y="444"/>
                  </a:lnTo>
                  <a:lnTo>
                    <a:pt x="506" y="444"/>
                  </a:lnTo>
                  <a:lnTo>
                    <a:pt x="506" y="451"/>
                  </a:lnTo>
                  <a:lnTo>
                    <a:pt x="513" y="451"/>
                  </a:lnTo>
                  <a:lnTo>
                    <a:pt x="513" y="459"/>
                  </a:lnTo>
                  <a:lnTo>
                    <a:pt x="513" y="467"/>
                  </a:lnTo>
                  <a:lnTo>
                    <a:pt x="513" y="474"/>
                  </a:lnTo>
                  <a:lnTo>
                    <a:pt x="513" y="482"/>
                  </a:lnTo>
                  <a:lnTo>
                    <a:pt x="513" y="490"/>
                  </a:lnTo>
                  <a:lnTo>
                    <a:pt x="513" y="497"/>
                  </a:lnTo>
                  <a:lnTo>
                    <a:pt x="513" y="505"/>
                  </a:lnTo>
                  <a:lnTo>
                    <a:pt x="506" y="505"/>
                  </a:lnTo>
                  <a:lnTo>
                    <a:pt x="513" y="505"/>
                  </a:lnTo>
                  <a:lnTo>
                    <a:pt x="506" y="505"/>
                  </a:lnTo>
                  <a:lnTo>
                    <a:pt x="506" y="513"/>
                  </a:lnTo>
                  <a:lnTo>
                    <a:pt x="506" y="520"/>
                  </a:lnTo>
                  <a:lnTo>
                    <a:pt x="506" y="528"/>
                  </a:lnTo>
                  <a:lnTo>
                    <a:pt x="513" y="528"/>
                  </a:lnTo>
                  <a:lnTo>
                    <a:pt x="513" y="536"/>
                  </a:lnTo>
                  <a:lnTo>
                    <a:pt x="506" y="536"/>
                  </a:lnTo>
                  <a:lnTo>
                    <a:pt x="506" y="543"/>
                  </a:lnTo>
                  <a:lnTo>
                    <a:pt x="513" y="543"/>
                  </a:lnTo>
                  <a:lnTo>
                    <a:pt x="521" y="543"/>
                  </a:lnTo>
                  <a:lnTo>
                    <a:pt x="521" y="551"/>
                  </a:lnTo>
                  <a:lnTo>
                    <a:pt x="521" y="558"/>
                  </a:lnTo>
                  <a:lnTo>
                    <a:pt x="513" y="558"/>
                  </a:lnTo>
                  <a:lnTo>
                    <a:pt x="513" y="566"/>
                  </a:lnTo>
                  <a:lnTo>
                    <a:pt x="506" y="566"/>
                  </a:lnTo>
                  <a:lnTo>
                    <a:pt x="498" y="566"/>
                  </a:lnTo>
                  <a:lnTo>
                    <a:pt x="498" y="574"/>
                  </a:lnTo>
                  <a:lnTo>
                    <a:pt x="498" y="581"/>
                  </a:lnTo>
                  <a:lnTo>
                    <a:pt x="498" y="589"/>
                  </a:lnTo>
                  <a:lnTo>
                    <a:pt x="498" y="597"/>
                  </a:lnTo>
                  <a:lnTo>
                    <a:pt x="490" y="597"/>
                  </a:lnTo>
                  <a:lnTo>
                    <a:pt x="490" y="604"/>
                  </a:lnTo>
                  <a:lnTo>
                    <a:pt x="483" y="604"/>
                  </a:lnTo>
                  <a:lnTo>
                    <a:pt x="483" y="612"/>
                  </a:lnTo>
                  <a:lnTo>
                    <a:pt x="475" y="612"/>
                  </a:lnTo>
                  <a:lnTo>
                    <a:pt x="475" y="604"/>
                  </a:lnTo>
                  <a:lnTo>
                    <a:pt x="467" y="604"/>
                  </a:lnTo>
                  <a:lnTo>
                    <a:pt x="467" y="612"/>
                  </a:lnTo>
                  <a:lnTo>
                    <a:pt x="460" y="612"/>
                  </a:lnTo>
                  <a:lnTo>
                    <a:pt x="452" y="612"/>
                  </a:lnTo>
                  <a:lnTo>
                    <a:pt x="452" y="604"/>
                  </a:lnTo>
                  <a:lnTo>
                    <a:pt x="452" y="612"/>
                  </a:lnTo>
                  <a:lnTo>
                    <a:pt x="444" y="604"/>
                  </a:lnTo>
                  <a:lnTo>
                    <a:pt x="437" y="604"/>
                  </a:lnTo>
                  <a:lnTo>
                    <a:pt x="429" y="604"/>
                  </a:lnTo>
                  <a:lnTo>
                    <a:pt x="429" y="597"/>
                  </a:lnTo>
                  <a:lnTo>
                    <a:pt x="421" y="597"/>
                  </a:lnTo>
                  <a:lnTo>
                    <a:pt x="421" y="604"/>
                  </a:lnTo>
                  <a:lnTo>
                    <a:pt x="421" y="612"/>
                  </a:lnTo>
                  <a:lnTo>
                    <a:pt x="414" y="612"/>
                  </a:lnTo>
                  <a:lnTo>
                    <a:pt x="414" y="620"/>
                  </a:lnTo>
                  <a:lnTo>
                    <a:pt x="406" y="620"/>
                  </a:lnTo>
                  <a:lnTo>
                    <a:pt x="406" y="627"/>
                  </a:lnTo>
                  <a:lnTo>
                    <a:pt x="398" y="627"/>
                  </a:lnTo>
                  <a:lnTo>
                    <a:pt x="398" y="635"/>
                  </a:lnTo>
                  <a:lnTo>
                    <a:pt x="391" y="635"/>
                  </a:lnTo>
                  <a:lnTo>
                    <a:pt x="391" y="643"/>
                  </a:lnTo>
                  <a:lnTo>
                    <a:pt x="383" y="643"/>
                  </a:lnTo>
                  <a:lnTo>
                    <a:pt x="383" y="650"/>
                  </a:lnTo>
                  <a:lnTo>
                    <a:pt x="375" y="650"/>
                  </a:lnTo>
                  <a:lnTo>
                    <a:pt x="375" y="658"/>
                  </a:lnTo>
                  <a:lnTo>
                    <a:pt x="375" y="666"/>
                  </a:lnTo>
                  <a:lnTo>
                    <a:pt x="368" y="666"/>
                  </a:lnTo>
                  <a:lnTo>
                    <a:pt x="368" y="673"/>
                  </a:lnTo>
                  <a:lnTo>
                    <a:pt x="360" y="673"/>
                  </a:lnTo>
                  <a:lnTo>
                    <a:pt x="360" y="666"/>
                  </a:lnTo>
                  <a:lnTo>
                    <a:pt x="353" y="658"/>
                  </a:lnTo>
                  <a:lnTo>
                    <a:pt x="345" y="650"/>
                  </a:lnTo>
                  <a:lnTo>
                    <a:pt x="345" y="643"/>
                  </a:lnTo>
                  <a:lnTo>
                    <a:pt x="337" y="643"/>
                  </a:lnTo>
                  <a:lnTo>
                    <a:pt x="337" y="635"/>
                  </a:lnTo>
                  <a:lnTo>
                    <a:pt x="330" y="635"/>
                  </a:lnTo>
                  <a:lnTo>
                    <a:pt x="330" y="627"/>
                  </a:lnTo>
                  <a:lnTo>
                    <a:pt x="322" y="627"/>
                  </a:lnTo>
                  <a:lnTo>
                    <a:pt x="322" y="620"/>
                  </a:lnTo>
                  <a:lnTo>
                    <a:pt x="314" y="620"/>
                  </a:lnTo>
                  <a:lnTo>
                    <a:pt x="314" y="612"/>
                  </a:lnTo>
                  <a:lnTo>
                    <a:pt x="307" y="604"/>
                  </a:lnTo>
                  <a:lnTo>
                    <a:pt x="314" y="604"/>
                  </a:lnTo>
                  <a:lnTo>
                    <a:pt x="307" y="604"/>
                  </a:lnTo>
                  <a:lnTo>
                    <a:pt x="307" y="597"/>
                  </a:lnTo>
                  <a:lnTo>
                    <a:pt x="307" y="589"/>
                  </a:lnTo>
                  <a:lnTo>
                    <a:pt x="307" y="581"/>
                  </a:lnTo>
                  <a:lnTo>
                    <a:pt x="307" y="574"/>
                  </a:lnTo>
                  <a:lnTo>
                    <a:pt x="307" y="566"/>
                  </a:lnTo>
                  <a:lnTo>
                    <a:pt x="299" y="566"/>
                  </a:lnTo>
                  <a:lnTo>
                    <a:pt x="299" y="558"/>
                  </a:lnTo>
                  <a:lnTo>
                    <a:pt x="291" y="558"/>
                  </a:lnTo>
                  <a:lnTo>
                    <a:pt x="291" y="551"/>
                  </a:lnTo>
                  <a:lnTo>
                    <a:pt x="284" y="551"/>
                  </a:lnTo>
                  <a:lnTo>
                    <a:pt x="276" y="543"/>
                  </a:lnTo>
                  <a:lnTo>
                    <a:pt x="276" y="536"/>
                  </a:lnTo>
                  <a:lnTo>
                    <a:pt x="276" y="528"/>
                  </a:lnTo>
                  <a:lnTo>
                    <a:pt x="268" y="528"/>
                  </a:lnTo>
                  <a:lnTo>
                    <a:pt x="268" y="520"/>
                  </a:lnTo>
                  <a:lnTo>
                    <a:pt x="268" y="513"/>
                  </a:lnTo>
                  <a:lnTo>
                    <a:pt x="261" y="513"/>
                  </a:lnTo>
                  <a:lnTo>
                    <a:pt x="261" y="505"/>
                  </a:lnTo>
                  <a:lnTo>
                    <a:pt x="253" y="505"/>
                  </a:lnTo>
                  <a:lnTo>
                    <a:pt x="253" y="497"/>
                  </a:lnTo>
                  <a:lnTo>
                    <a:pt x="245" y="497"/>
                  </a:lnTo>
                  <a:lnTo>
                    <a:pt x="245" y="490"/>
                  </a:lnTo>
                  <a:lnTo>
                    <a:pt x="238" y="490"/>
                  </a:lnTo>
                  <a:lnTo>
                    <a:pt x="245" y="490"/>
                  </a:lnTo>
                  <a:lnTo>
                    <a:pt x="238" y="490"/>
                  </a:lnTo>
                  <a:lnTo>
                    <a:pt x="245" y="490"/>
                  </a:lnTo>
                  <a:lnTo>
                    <a:pt x="238" y="490"/>
                  </a:lnTo>
                  <a:lnTo>
                    <a:pt x="245" y="490"/>
                  </a:lnTo>
                  <a:lnTo>
                    <a:pt x="245" y="482"/>
                  </a:lnTo>
                  <a:lnTo>
                    <a:pt x="245" y="474"/>
                  </a:lnTo>
                  <a:lnTo>
                    <a:pt x="245" y="467"/>
                  </a:lnTo>
                  <a:lnTo>
                    <a:pt x="245" y="459"/>
                  </a:lnTo>
                  <a:lnTo>
                    <a:pt x="238" y="459"/>
                  </a:lnTo>
                  <a:lnTo>
                    <a:pt x="238" y="451"/>
                  </a:lnTo>
                  <a:lnTo>
                    <a:pt x="230" y="451"/>
                  </a:lnTo>
                  <a:lnTo>
                    <a:pt x="238" y="451"/>
                  </a:lnTo>
                  <a:lnTo>
                    <a:pt x="230" y="451"/>
                  </a:lnTo>
                  <a:lnTo>
                    <a:pt x="230" y="444"/>
                  </a:lnTo>
                  <a:lnTo>
                    <a:pt x="222" y="444"/>
                  </a:lnTo>
                  <a:lnTo>
                    <a:pt x="215" y="444"/>
                  </a:lnTo>
                  <a:lnTo>
                    <a:pt x="215" y="436"/>
                  </a:lnTo>
                  <a:lnTo>
                    <a:pt x="207" y="436"/>
                  </a:lnTo>
                  <a:lnTo>
                    <a:pt x="207" y="428"/>
                  </a:lnTo>
                  <a:lnTo>
                    <a:pt x="199" y="428"/>
                  </a:lnTo>
                  <a:lnTo>
                    <a:pt x="192" y="428"/>
                  </a:lnTo>
                  <a:lnTo>
                    <a:pt x="192" y="421"/>
                  </a:lnTo>
                  <a:lnTo>
                    <a:pt x="192" y="413"/>
                  </a:lnTo>
                  <a:lnTo>
                    <a:pt x="192" y="405"/>
                  </a:lnTo>
                  <a:lnTo>
                    <a:pt x="184" y="405"/>
                  </a:lnTo>
                  <a:lnTo>
                    <a:pt x="176" y="405"/>
                  </a:lnTo>
                  <a:lnTo>
                    <a:pt x="176" y="398"/>
                  </a:lnTo>
                  <a:lnTo>
                    <a:pt x="176" y="390"/>
                  </a:lnTo>
                  <a:lnTo>
                    <a:pt x="184" y="390"/>
                  </a:lnTo>
                  <a:lnTo>
                    <a:pt x="176" y="390"/>
                  </a:lnTo>
                  <a:lnTo>
                    <a:pt x="176" y="382"/>
                  </a:lnTo>
                  <a:lnTo>
                    <a:pt x="169" y="382"/>
                  </a:lnTo>
                  <a:lnTo>
                    <a:pt x="169" y="375"/>
                  </a:lnTo>
                  <a:lnTo>
                    <a:pt x="176" y="375"/>
                  </a:lnTo>
                  <a:lnTo>
                    <a:pt x="169" y="375"/>
                  </a:lnTo>
                  <a:lnTo>
                    <a:pt x="169" y="367"/>
                  </a:lnTo>
                  <a:lnTo>
                    <a:pt x="176" y="367"/>
                  </a:lnTo>
                  <a:lnTo>
                    <a:pt x="176" y="359"/>
                  </a:lnTo>
                  <a:lnTo>
                    <a:pt x="176" y="352"/>
                  </a:lnTo>
                  <a:lnTo>
                    <a:pt x="176" y="344"/>
                  </a:lnTo>
                  <a:lnTo>
                    <a:pt x="169" y="344"/>
                  </a:lnTo>
                  <a:lnTo>
                    <a:pt x="161" y="344"/>
                  </a:lnTo>
                  <a:lnTo>
                    <a:pt x="153" y="344"/>
                  </a:lnTo>
                  <a:lnTo>
                    <a:pt x="161" y="344"/>
                  </a:lnTo>
                  <a:lnTo>
                    <a:pt x="161" y="336"/>
                  </a:lnTo>
                  <a:lnTo>
                    <a:pt x="153" y="336"/>
                  </a:lnTo>
                  <a:lnTo>
                    <a:pt x="153" y="329"/>
                  </a:lnTo>
                  <a:lnTo>
                    <a:pt x="161" y="329"/>
                  </a:lnTo>
                  <a:lnTo>
                    <a:pt x="161" y="321"/>
                  </a:lnTo>
                  <a:lnTo>
                    <a:pt x="153" y="321"/>
                  </a:lnTo>
                  <a:lnTo>
                    <a:pt x="153" y="313"/>
                  </a:lnTo>
                  <a:lnTo>
                    <a:pt x="153" y="306"/>
                  </a:lnTo>
                  <a:lnTo>
                    <a:pt x="153" y="298"/>
                  </a:lnTo>
                  <a:lnTo>
                    <a:pt x="146" y="298"/>
                  </a:lnTo>
                  <a:lnTo>
                    <a:pt x="138" y="298"/>
                  </a:lnTo>
                  <a:lnTo>
                    <a:pt x="138" y="291"/>
                  </a:lnTo>
                  <a:lnTo>
                    <a:pt x="138" y="283"/>
                  </a:lnTo>
                  <a:lnTo>
                    <a:pt x="130" y="283"/>
                  </a:lnTo>
                  <a:lnTo>
                    <a:pt x="130" y="275"/>
                  </a:lnTo>
                  <a:lnTo>
                    <a:pt x="130" y="268"/>
                  </a:lnTo>
                  <a:lnTo>
                    <a:pt x="123" y="268"/>
                  </a:lnTo>
                  <a:lnTo>
                    <a:pt x="123" y="260"/>
                  </a:lnTo>
                  <a:lnTo>
                    <a:pt x="115" y="260"/>
                  </a:lnTo>
                  <a:lnTo>
                    <a:pt x="107" y="260"/>
                  </a:lnTo>
                  <a:lnTo>
                    <a:pt x="107" y="252"/>
                  </a:lnTo>
                  <a:lnTo>
                    <a:pt x="100" y="252"/>
                  </a:lnTo>
                  <a:lnTo>
                    <a:pt x="92" y="252"/>
                  </a:lnTo>
                  <a:lnTo>
                    <a:pt x="92" y="245"/>
                  </a:lnTo>
                  <a:lnTo>
                    <a:pt x="85" y="245"/>
                  </a:lnTo>
                  <a:lnTo>
                    <a:pt x="85" y="237"/>
                  </a:lnTo>
                  <a:lnTo>
                    <a:pt x="77" y="237"/>
                  </a:lnTo>
                  <a:lnTo>
                    <a:pt x="69" y="237"/>
                  </a:lnTo>
                  <a:lnTo>
                    <a:pt x="69" y="229"/>
                  </a:lnTo>
                  <a:lnTo>
                    <a:pt x="62" y="229"/>
                  </a:lnTo>
                  <a:lnTo>
                    <a:pt x="54" y="229"/>
                  </a:lnTo>
                  <a:lnTo>
                    <a:pt x="54" y="222"/>
                  </a:lnTo>
                  <a:lnTo>
                    <a:pt x="54" y="214"/>
                  </a:lnTo>
                  <a:lnTo>
                    <a:pt x="54" y="206"/>
                  </a:lnTo>
                  <a:lnTo>
                    <a:pt x="62" y="206"/>
                  </a:lnTo>
                  <a:lnTo>
                    <a:pt x="69" y="206"/>
                  </a:lnTo>
                  <a:lnTo>
                    <a:pt x="69" y="199"/>
                  </a:lnTo>
                  <a:lnTo>
                    <a:pt x="62" y="199"/>
                  </a:lnTo>
                  <a:lnTo>
                    <a:pt x="62" y="191"/>
                  </a:lnTo>
                  <a:lnTo>
                    <a:pt x="62" y="183"/>
                  </a:lnTo>
                  <a:lnTo>
                    <a:pt x="62" y="176"/>
                  </a:lnTo>
                  <a:lnTo>
                    <a:pt x="54" y="176"/>
                  </a:lnTo>
                  <a:lnTo>
                    <a:pt x="62" y="176"/>
                  </a:lnTo>
                  <a:lnTo>
                    <a:pt x="54" y="176"/>
                  </a:lnTo>
                  <a:lnTo>
                    <a:pt x="54" y="168"/>
                  </a:lnTo>
                  <a:lnTo>
                    <a:pt x="54" y="160"/>
                  </a:lnTo>
                  <a:lnTo>
                    <a:pt x="54" y="153"/>
                  </a:lnTo>
                  <a:lnTo>
                    <a:pt x="54" y="145"/>
                  </a:lnTo>
                  <a:lnTo>
                    <a:pt x="46" y="145"/>
                  </a:lnTo>
                  <a:lnTo>
                    <a:pt x="46" y="137"/>
                  </a:lnTo>
                  <a:lnTo>
                    <a:pt x="46" y="130"/>
                  </a:lnTo>
                  <a:lnTo>
                    <a:pt x="39" y="130"/>
                  </a:lnTo>
                  <a:lnTo>
                    <a:pt x="39" y="122"/>
                  </a:lnTo>
                  <a:lnTo>
                    <a:pt x="31" y="122"/>
                  </a:lnTo>
                  <a:lnTo>
                    <a:pt x="31" y="114"/>
                  </a:lnTo>
                  <a:lnTo>
                    <a:pt x="31" y="107"/>
                  </a:lnTo>
                  <a:lnTo>
                    <a:pt x="31" y="114"/>
                  </a:lnTo>
                  <a:lnTo>
                    <a:pt x="31" y="107"/>
                  </a:lnTo>
                  <a:lnTo>
                    <a:pt x="23" y="107"/>
                  </a:lnTo>
                  <a:lnTo>
                    <a:pt x="23" y="99"/>
                  </a:lnTo>
                  <a:lnTo>
                    <a:pt x="16" y="99"/>
                  </a:lnTo>
                  <a:lnTo>
                    <a:pt x="16" y="91"/>
                  </a:lnTo>
                  <a:lnTo>
                    <a:pt x="8" y="91"/>
                  </a:lnTo>
                  <a:lnTo>
                    <a:pt x="8" y="84"/>
                  </a:lnTo>
                  <a:lnTo>
                    <a:pt x="8" y="76"/>
                  </a:lnTo>
                  <a:lnTo>
                    <a:pt x="0" y="76"/>
                  </a:lnTo>
                  <a:lnTo>
                    <a:pt x="8" y="76"/>
                  </a:lnTo>
                  <a:lnTo>
                    <a:pt x="8" y="68"/>
                  </a:lnTo>
                  <a:lnTo>
                    <a:pt x="16" y="68"/>
                  </a:lnTo>
                  <a:lnTo>
                    <a:pt x="23" y="68"/>
                  </a:lnTo>
                  <a:lnTo>
                    <a:pt x="23" y="61"/>
                  </a:lnTo>
                  <a:lnTo>
                    <a:pt x="23" y="53"/>
                  </a:lnTo>
                  <a:lnTo>
                    <a:pt x="23" y="45"/>
                  </a:lnTo>
                  <a:lnTo>
                    <a:pt x="23" y="38"/>
                  </a:lnTo>
                  <a:lnTo>
                    <a:pt x="31" y="38"/>
                  </a:lnTo>
                  <a:lnTo>
                    <a:pt x="31" y="30"/>
                  </a:lnTo>
                  <a:lnTo>
                    <a:pt x="31" y="23"/>
                  </a:lnTo>
                  <a:lnTo>
                    <a:pt x="31" y="15"/>
                  </a:lnTo>
                  <a:lnTo>
                    <a:pt x="31" y="7"/>
                  </a:lnTo>
                  <a:lnTo>
                    <a:pt x="31" y="15"/>
                  </a:lnTo>
                  <a:lnTo>
                    <a:pt x="39" y="15"/>
                  </a:lnTo>
                  <a:lnTo>
                    <a:pt x="39" y="7"/>
                  </a:lnTo>
                  <a:lnTo>
                    <a:pt x="46" y="7"/>
                  </a:lnTo>
                  <a:lnTo>
                    <a:pt x="46" y="15"/>
                  </a:lnTo>
                  <a:lnTo>
                    <a:pt x="54" y="15"/>
                  </a:lnTo>
                  <a:lnTo>
                    <a:pt x="54" y="7"/>
                  </a:lnTo>
                  <a:lnTo>
                    <a:pt x="62" y="15"/>
                  </a:lnTo>
                  <a:lnTo>
                    <a:pt x="62" y="23"/>
                  </a:lnTo>
                  <a:lnTo>
                    <a:pt x="62" y="30"/>
                  </a:lnTo>
                  <a:lnTo>
                    <a:pt x="54" y="30"/>
                  </a:lnTo>
                  <a:lnTo>
                    <a:pt x="46" y="30"/>
                  </a:lnTo>
                  <a:lnTo>
                    <a:pt x="46" y="38"/>
                  </a:lnTo>
                  <a:lnTo>
                    <a:pt x="46" y="45"/>
                  </a:lnTo>
                  <a:lnTo>
                    <a:pt x="39" y="45"/>
                  </a:lnTo>
                  <a:lnTo>
                    <a:pt x="39" y="53"/>
                  </a:lnTo>
                  <a:lnTo>
                    <a:pt x="31" y="53"/>
                  </a:lnTo>
                  <a:lnTo>
                    <a:pt x="31" y="61"/>
                  </a:lnTo>
                  <a:lnTo>
                    <a:pt x="31" y="68"/>
                  </a:lnTo>
                  <a:lnTo>
                    <a:pt x="39" y="68"/>
                  </a:lnTo>
                  <a:lnTo>
                    <a:pt x="39" y="61"/>
                  </a:lnTo>
                  <a:lnTo>
                    <a:pt x="46" y="61"/>
                  </a:lnTo>
                  <a:lnTo>
                    <a:pt x="54" y="61"/>
                  </a:lnTo>
                  <a:lnTo>
                    <a:pt x="54" y="53"/>
                  </a:lnTo>
                  <a:lnTo>
                    <a:pt x="54" y="61"/>
                  </a:lnTo>
                  <a:lnTo>
                    <a:pt x="54" y="68"/>
                  </a:lnTo>
                  <a:lnTo>
                    <a:pt x="54" y="76"/>
                  </a:lnTo>
                  <a:lnTo>
                    <a:pt x="62" y="76"/>
                  </a:lnTo>
                  <a:lnTo>
                    <a:pt x="62" y="68"/>
                  </a:lnTo>
                  <a:lnTo>
                    <a:pt x="69" y="68"/>
                  </a:lnTo>
                  <a:lnTo>
                    <a:pt x="69" y="76"/>
                  </a:lnTo>
                  <a:lnTo>
                    <a:pt x="69" y="84"/>
                  </a:lnTo>
                  <a:lnTo>
                    <a:pt x="69" y="91"/>
                  </a:lnTo>
                  <a:lnTo>
                    <a:pt x="69" y="99"/>
                  </a:lnTo>
                  <a:lnTo>
                    <a:pt x="69" y="107"/>
                  </a:lnTo>
                  <a:lnTo>
                    <a:pt x="62" y="107"/>
                  </a:lnTo>
                  <a:lnTo>
                    <a:pt x="62" y="114"/>
                  </a:lnTo>
                  <a:lnTo>
                    <a:pt x="69" y="114"/>
                  </a:lnTo>
                  <a:lnTo>
                    <a:pt x="69" y="107"/>
                  </a:lnTo>
                  <a:lnTo>
                    <a:pt x="77" y="107"/>
                  </a:lnTo>
                  <a:lnTo>
                    <a:pt x="77" y="99"/>
                  </a:lnTo>
                  <a:lnTo>
                    <a:pt x="85" y="99"/>
                  </a:lnTo>
                  <a:lnTo>
                    <a:pt x="85" y="107"/>
                  </a:lnTo>
                  <a:lnTo>
                    <a:pt x="92" y="107"/>
                  </a:lnTo>
                  <a:lnTo>
                    <a:pt x="92" y="99"/>
                  </a:lnTo>
                  <a:lnTo>
                    <a:pt x="100" y="99"/>
                  </a:lnTo>
                  <a:lnTo>
                    <a:pt x="107" y="99"/>
                  </a:lnTo>
                  <a:lnTo>
                    <a:pt x="115" y="99"/>
                  </a:lnTo>
                  <a:lnTo>
                    <a:pt x="115" y="91"/>
                  </a:lnTo>
                  <a:lnTo>
                    <a:pt x="107" y="91"/>
                  </a:lnTo>
                  <a:lnTo>
                    <a:pt x="107" y="84"/>
                  </a:lnTo>
                  <a:lnTo>
                    <a:pt x="115" y="84"/>
                  </a:lnTo>
                  <a:lnTo>
                    <a:pt x="115" y="76"/>
                  </a:lnTo>
                  <a:lnTo>
                    <a:pt x="123" y="76"/>
                  </a:lnTo>
                  <a:lnTo>
                    <a:pt x="123" y="68"/>
                  </a:lnTo>
                  <a:lnTo>
                    <a:pt x="130" y="68"/>
                  </a:lnTo>
                  <a:lnTo>
                    <a:pt x="130" y="61"/>
                  </a:lnTo>
                  <a:lnTo>
                    <a:pt x="138" y="61"/>
                  </a:lnTo>
                  <a:lnTo>
                    <a:pt x="146" y="61"/>
                  </a:lnTo>
                  <a:lnTo>
                    <a:pt x="153" y="61"/>
                  </a:lnTo>
                  <a:lnTo>
                    <a:pt x="153" y="53"/>
                  </a:lnTo>
                  <a:lnTo>
                    <a:pt x="161" y="53"/>
                  </a:lnTo>
                  <a:lnTo>
                    <a:pt x="161" y="45"/>
                  </a:lnTo>
                  <a:lnTo>
                    <a:pt x="153" y="45"/>
                  </a:lnTo>
                  <a:lnTo>
                    <a:pt x="161" y="38"/>
                  </a:lnTo>
                  <a:lnTo>
                    <a:pt x="161" y="30"/>
                  </a:lnTo>
                  <a:lnTo>
                    <a:pt x="169" y="30"/>
                  </a:lnTo>
                  <a:lnTo>
                    <a:pt x="169" y="23"/>
                  </a:lnTo>
                  <a:lnTo>
                    <a:pt x="176" y="23"/>
                  </a:lnTo>
                  <a:lnTo>
                    <a:pt x="176" y="15"/>
                  </a:lnTo>
                  <a:lnTo>
                    <a:pt x="184" y="15"/>
                  </a:lnTo>
                  <a:lnTo>
                    <a:pt x="192" y="15"/>
                  </a:lnTo>
                  <a:lnTo>
                    <a:pt x="192" y="7"/>
                  </a:lnTo>
                  <a:lnTo>
                    <a:pt x="192" y="0"/>
                  </a:lnTo>
                  <a:lnTo>
                    <a:pt x="199" y="0"/>
                  </a:lnTo>
                  <a:lnTo>
                    <a:pt x="199" y="7"/>
                  </a:lnTo>
                  <a:lnTo>
                    <a:pt x="207" y="7"/>
                  </a:lnTo>
                  <a:lnTo>
                    <a:pt x="207" y="0"/>
                  </a:lnTo>
                  <a:lnTo>
                    <a:pt x="215" y="0"/>
                  </a:lnTo>
                  <a:lnTo>
                    <a:pt x="222" y="0"/>
                  </a:lnTo>
                  <a:lnTo>
                    <a:pt x="222" y="7"/>
                  </a:lnTo>
                  <a:lnTo>
                    <a:pt x="215" y="7"/>
                  </a:lnTo>
                  <a:lnTo>
                    <a:pt x="222" y="7"/>
                  </a:lnTo>
                  <a:lnTo>
                    <a:pt x="222" y="15"/>
                  </a:lnTo>
                  <a:lnTo>
                    <a:pt x="222" y="23"/>
                  </a:lnTo>
                  <a:lnTo>
                    <a:pt x="230" y="23"/>
                  </a:lnTo>
                  <a:lnTo>
                    <a:pt x="238" y="23"/>
                  </a:lnTo>
                  <a:lnTo>
                    <a:pt x="238" y="30"/>
                  </a:lnTo>
                  <a:lnTo>
                    <a:pt x="238" y="38"/>
                  </a:lnTo>
                  <a:lnTo>
                    <a:pt x="245" y="38"/>
                  </a:lnTo>
                  <a:lnTo>
                    <a:pt x="245" y="45"/>
                  </a:lnTo>
                  <a:lnTo>
                    <a:pt x="253" y="38"/>
                  </a:lnTo>
                  <a:lnTo>
                    <a:pt x="253" y="45"/>
                  </a:lnTo>
                  <a:lnTo>
                    <a:pt x="253" y="38"/>
                  </a:lnTo>
                  <a:lnTo>
                    <a:pt x="253" y="45"/>
                  </a:lnTo>
                  <a:lnTo>
                    <a:pt x="253" y="53"/>
                  </a:lnTo>
                  <a:lnTo>
                    <a:pt x="261" y="53"/>
                  </a:lnTo>
                  <a:lnTo>
                    <a:pt x="261" y="61"/>
                  </a:lnTo>
                  <a:lnTo>
                    <a:pt x="261" y="68"/>
                  </a:lnTo>
                  <a:lnTo>
                    <a:pt x="268" y="68"/>
                  </a:lnTo>
                  <a:lnTo>
                    <a:pt x="268" y="76"/>
                  </a:lnTo>
                  <a:lnTo>
                    <a:pt x="268" y="84"/>
                  </a:lnTo>
                  <a:lnTo>
                    <a:pt x="268" y="91"/>
                  </a:lnTo>
                  <a:lnTo>
                    <a:pt x="268" y="99"/>
                  </a:lnTo>
                  <a:lnTo>
                    <a:pt x="276" y="99"/>
                  </a:lnTo>
                  <a:lnTo>
                    <a:pt x="276" y="107"/>
                  </a:lnTo>
                  <a:lnTo>
                    <a:pt x="276" y="114"/>
                  </a:lnTo>
                  <a:lnTo>
                    <a:pt x="284" y="122"/>
                  </a:lnTo>
                  <a:lnTo>
                    <a:pt x="284" y="114"/>
                  </a:lnTo>
                  <a:lnTo>
                    <a:pt x="284" y="122"/>
                  </a:lnTo>
                  <a:lnTo>
                    <a:pt x="284" y="130"/>
                  </a:lnTo>
                  <a:lnTo>
                    <a:pt x="291" y="130"/>
                  </a:lnTo>
                  <a:lnTo>
                    <a:pt x="291" y="137"/>
                  </a:lnTo>
                  <a:lnTo>
                    <a:pt x="291" y="145"/>
                  </a:lnTo>
                  <a:lnTo>
                    <a:pt x="291" y="153"/>
                  </a:lnTo>
                  <a:lnTo>
                    <a:pt x="291" y="160"/>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63"/>
            <p:cNvSpPr/>
            <p:nvPr/>
          </p:nvSpPr>
          <p:spPr>
            <a:xfrm>
              <a:off x="4883150" y="5816600"/>
              <a:ext cx="1300163" cy="1239838"/>
            </a:xfrm>
            <a:custGeom>
              <a:avLst/>
              <a:gdLst/>
              <a:ahLst/>
              <a:cxnLst/>
              <a:rect l="l" t="t" r="r" b="b"/>
              <a:pathLst>
                <a:path w="819" h="781" extrusionOk="0">
                  <a:moveTo>
                    <a:pt x="750" y="460"/>
                  </a:moveTo>
                  <a:lnTo>
                    <a:pt x="758" y="467"/>
                  </a:lnTo>
                  <a:lnTo>
                    <a:pt x="758" y="475"/>
                  </a:lnTo>
                  <a:lnTo>
                    <a:pt x="765" y="475"/>
                  </a:lnTo>
                  <a:lnTo>
                    <a:pt x="819" y="590"/>
                  </a:lnTo>
                  <a:lnTo>
                    <a:pt x="819" y="598"/>
                  </a:lnTo>
                  <a:lnTo>
                    <a:pt x="811" y="598"/>
                  </a:lnTo>
                  <a:lnTo>
                    <a:pt x="811" y="605"/>
                  </a:lnTo>
                  <a:lnTo>
                    <a:pt x="811" y="613"/>
                  </a:lnTo>
                  <a:lnTo>
                    <a:pt x="811" y="605"/>
                  </a:lnTo>
                  <a:lnTo>
                    <a:pt x="804" y="605"/>
                  </a:lnTo>
                  <a:lnTo>
                    <a:pt x="804" y="613"/>
                  </a:lnTo>
                  <a:lnTo>
                    <a:pt x="804" y="621"/>
                  </a:lnTo>
                  <a:lnTo>
                    <a:pt x="796" y="621"/>
                  </a:lnTo>
                  <a:lnTo>
                    <a:pt x="804" y="621"/>
                  </a:lnTo>
                  <a:lnTo>
                    <a:pt x="804" y="628"/>
                  </a:lnTo>
                  <a:lnTo>
                    <a:pt x="796" y="628"/>
                  </a:lnTo>
                  <a:lnTo>
                    <a:pt x="804" y="628"/>
                  </a:lnTo>
                  <a:lnTo>
                    <a:pt x="804" y="636"/>
                  </a:lnTo>
                  <a:lnTo>
                    <a:pt x="796" y="636"/>
                  </a:lnTo>
                  <a:lnTo>
                    <a:pt x="804" y="636"/>
                  </a:lnTo>
                  <a:lnTo>
                    <a:pt x="796" y="636"/>
                  </a:lnTo>
                  <a:lnTo>
                    <a:pt x="804" y="636"/>
                  </a:lnTo>
                  <a:lnTo>
                    <a:pt x="796" y="636"/>
                  </a:lnTo>
                  <a:lnTo>
                    <a:pt x="796" y="643"/>
                  </a:lnTo>
                  <a:lnTo>
                    <a:pt x="788" y="643"/>
                  </a:lnTo>
                  <a:lnTo>
                    <a:pt x="788" y="651"/>
                  </a:lnTo>
                  <a:lnTo>
                    <a:pt x="781" y="643"/>
                  </a:lnTo>
                  <a:lnTo>
                    <a:pt x="781" y="651"/>
                  </a:lnTo>
                  <a:lnTo>
                    <a:pt x="781" y="659"/>
                  </a:lnTo>
                  <a:lnTo>
                    <a:pt x="773" y="659"/>
                  </a:lnTo>
                  <a:lnTo>
                    <a:pt x="773" y="666"/>
                  </a:lnTo>
                  <a:lnTo>
                    <a:pt x="781" y="666"/>
                  </a:lnTo>
                  <a:lnTo>
                    <a:pt x="773" y="666"/>
                  </a:lnTo>
                  <a:lnTo>
                    <a:pt x="781" y="666"/>
                  </a:lnTo>
                  <a:lnTo>
                    <a:pt x="773" y="666"/>
                  </a:lnTo>
                  <a:lnTo>
                    <a:pt x="773" y="674"/>
                  </a:lnTo>
                  <a:lnTo>
                    <a:pt x="773" y="666"/>
                  </a:lnTo>
                  <a:lnTo>
                    <a:pt x="773" y="674"/>
                  </a:lnTo>
                  <a:lnTo>
                    <a:pt x="765" y="674"/>
                  </a:lnTo>
                  <a:lnTo>
                    <a:pt x="773" y="674"/>
                  </a:lnTo>
                  <a:lnTo>
                    <a:pt x="765" y="674"/>
                  </a:lnTo>
                  <a:lnTo>
                    <a:pt x="773" y="674"/>
                  </a:lnTo>
                  <a:lnTo>
                    <a:pt x="773" y="682"/>
                  </a:lnTo>
                  <a:lnTo>
                    <a:pt x="765" y="682"/>
                  </a:lnTo>
                  <a:lnTo>
                    <a:pt x="773" y="682"/>
                  </a:lnTo>
                  <a:lnTo>
                    <a:pt x="765" y="682"/>
                  </a:lnTo>
                  <a:lnTo>
                    <a:pt x="765" y="689"/>
                  </a:lnTo>
                  <a:lnTo>
                    <a:pt x="765" y="682"/>
                  </a:lnTo>
                  <a:lnTo>
                    <a:pt x="765" y="689"/>
                  </a:lnTo>
                  <a:lnTo>
                    <a:pt x="773" y="689"/>
                  </a:lnTo>
                  <a:lnTo>
                    <a:pt x="765" y="689"/>
                  </a:lnTo>
                  <a:lnTo>
                    <a:pt x="773" y="689"/>
                  </a:lnTo>
                  <a:lnTo>
                    <a:pt x="765" y="689"/>
                  </a:lnTo>
                  <a:lnTo>
                    <a:pt x="765" y="697"/>
                  </a:lnTo>
                  <a:lnTo>
                    <a:pt x="773" y="697"/>
                  </a:lnTo>
                  <a:lnTo>
                    <a:pt x="765" y="697"/>
                  </a:lnTo>
                  <a:lnTo>
                    <a:pt x="765" y="705"/>
                  </a:lnTo>
                  <a:lnTo>
                    <a:pt x="742" y="712"/>
                  </a:lnTo>
                  <a:lnTo>
                    <a:pt x="628" y="766"/>
                  </a:lnTo>
                  <a:lnTo>
                    <a:pt x="605" y="781"/>
                  </a:lnTo>
                  <a:lnTo>
                    <a:pt x="520" y="751"/>
                  </a:lnTo>
                  <a:lnTo>
                    <a:pt x="505" y="743"/>
                  </a:lnTo>
                  <a:lnTo>
                    <a:pt x="436" y="720"/>
                  </a:lnTo>
                  <a:lnTo>
                    <a:pt x="436" y="712"/>
                  </a:lnTo>
                  <a:lnTo>
                    <a:pt x="429" y="712"/>
                  </a:lnTo>
                  <a:lnTo>
                    <a:pt x="421" y="705"/>
                  </a:lnTo>
                  <a:lnTo>
                    <a:pt x="421" y="712"/>
                  </a:lnTo>
                  <a:lnTo>
                    <a:pt x="413" y="712"/>
                  </a:lnTo>
                  <a:lnTo>
                    <a:pt x="413" y="720"/>
                  </a:lnTo>
                  <a:lnTo>
                    <a:pt x="406" y="720"/>
                  </a:lnTo>
                  <a:lnTo>
                    <a:pt x="398" y="720"/>
                  </a:lnTo>
                  <a:lnTo>
                    <a:pt x="390" y="712"/>
                  </a:lnTo>
                  <a:lnTo>
                    <a:pt x="383" y="712"/>
                  </a:lnTo>
                  <a:lnTo>
                    <a:pt x="375" y="712"/>
                  </a:lnTo>
                  <a:lnTo>
                    <a:pt x="375" y="720"/>
                  </a:lnTo>
                  <a:lnTo>
                    <a:pt x="367" y="720"/>
                  </a:lnTo>
                  <a:lnTo>
                    <a:pt x="367" y="712"/>
                  </a:lnTo>
                  <a:lnTo>
                    <a:pt x="367" y="720"/>
                  </a:lnTo>
                  <a:lnTo>
                    <a:pt x="367" y="712"/>
                  </a:lnTo>
                  <a:lnTo>
                    <a:pt x="360" y="712"/>
                  </a:lnTo>
                  <a:lnTo>
                    <a:pt x="360" y="720"/>
                  </a:lnTo>
                  <a:lnTo>
                    <a:pt x="352" y="720"/>
                  </a:lnTo>
                  <a:lnTo>
                    <a:pt x="352" y="712"/>
                  </a:lnTo>
                  <a:lnTo>
                    <a:pt x="344" y="712"/>
                  </a:lnTo>
                  <a:lnTo>
                    <a:pt x="344" y="705"/>
                  </a:lnTo>
                  <a:lnTo>
                    <a:pt x="337" y="705"/>
                  </a:lnTo>
                  <a:lnTo>
                    <a:pt x="337" y="712"/>
                  </a:lnTo>
                  <a:lnTo>
                    <a:pt x="329" y="712"/>
                  </a:lnTo>
                  <a:lnTo>
                    <a:pt x="329" y="705"/>
                  </a:lnTo>
                  <a:lnTo>
                    <a:pt x="321" y="705"/>
                  </a:lnTo>
                  <a:lnTo>
                    <a:pt x="314" y="705"/>
                  </a:lnTo>
                  <a:lnTo>
                    <a:pt x="314" y="697"/>
                  </a:lnTo>
                  <a:lnTo>
                    <a:pt x="306" y="697"/>
                  </a:lnTo>
                  <a:lnTo>
                    <a:pt x="298" y="697"/>
                  </a:lnTo>
                  <a:lnTo>
                    <a:pt x="291" y="697"/>
                  </a:lnTo>
                  <a:lnTo>
                    <a:pt x="283" y="697"/>
                  </a:lnTo>
                  <a:lnTo>
                    <a:pt x="275" y="697"/>
                  </a:lnTo>
                  <a:lnTo>
                    <a:pt x="275" y="689"/>
                  </a:lnTo>
                  <a:lnTo>
                    <a:pt x="268" y="689"/>
                  </a:lnTo>
                  <a:lnTo>
                    <a:pt x="260" y="689"/>
                  </a:lnTo>
                  <a:lnTo>
                    <a:pt x="260" y="682"/>
                  </a:lnTo>
                  <a:lnTo>
                    <a:pt x="252" y="682"/>
                  </a:lnTo>
                  <a:lnTo>
                    <a:pt x="245" y="682"/>
                  </a:lnTo>
                  <a:lnTo>
                    <a:pt x="237" y="682"/>
                  </a:lnTo>
                  <a:lnTo>
                    <a:pt x="237" y="674"/>
                  </a:lnTo>
                  <a:lnTo>
                    <a:pt x="229" y="674"/>
                  </a:lnTo>
                  <a:lnTo>
                    <a:pt x="229" y="666"/>
                  </a:lnTo>
                  <a:lnTo>
                    <a:pt x="222" y="666"/>
                  </a:lnTo>
                  <a:lnTo>
                    <a:pt x="214" y="666"/>
                  </a:lnTo>
                  <a:lnTo>
                    <a:pt x="214" y="659"/>
                  </a:lnTo>
                  <a:lnTo>
                    <a:pt x="206" y="659"/>
                  </a:lnTo>
                  <a:lnTo>
                    <a:pt x="199" y="659"/>
                  </a:lnTo>
                  <a:lnTo>
                    <a:pt x="199" y="651"/>
                  </a:lnTo>
                  <a:lnTo>
                    <a:pt x="191" y="651"/>
                  </a:lnTo>
                  <a:lnTo>
                    <a:pt x="184" y="651"/>
                  </a:lnTo>
                  <a:lnTo>
                    <a:pt x="176" y="651"/>
                  </a:lnTo>
                  <a:lnTo>
                    <a:pt x="176" y="643"/>
                  </a:lnTo>
                  <a:lnTo>
                    <a:pt x="176" y="651"/>
                  </a:lnTo>
                  <a:lnTo>
                    <a:pt x="168" y="651"/>
                  </a:lnTo>
                  <a:lnTo>
                    <a:pt x="161" y="651"/>
                  </a:lnTo>
                  <a:lnTo>
                    <a:pt x="161" y="659"/>
                  </a:lnTo>
                  <a:lnTo>
                    <a:pt x="153" y="659"/>
                  </a:lnTo>
                  <a:lnTo>
                    <a:pt x="153" y="651"/>
                  </a:lnTo>
                  <a:lnTo>
                    <a:pt x="145" y="651"/>
                  </a:lnTo>
                  <a:lnTo>
                    <a:pt x="145" y="643"/>
                  </a:lnTo>
                  <a:lnTo>
                    <a:pt x="138" y="643"/>
                  </a:lnTo>
                  <a:lnTo>
                    <a:pt x="138" y="636"/>
                  </a:lnTo>
                  <a:lnTo>
                    <a:pt x="130" y="636"/>
                  </a:lnTo>
                  <a:lnTo>
                    <a:pt x="130" y="628"/>
                  </a:lnTo>
                  <a:lnTo>
                    <a:pt x="122" y="628"/>
                  </a:lnTo>
                  <a:lnTo>
                    <a:pt x="115" y="628"/>
                  </a:lnTo>
                  <a:lnTo>
                    <a:pt x="107" y="628"/>
                  </a:lnTo>
                  <a:lnTo>
                    <a:pt x="107" y="621"/>
                  </a:lnTo>
                  <a:lnTo>
                    <a:pt x="99" y="621"/>
                  </a:lnTo>
                  <a:lnTo>
                    <a:pt x="99" y="613"/>
                  </a:lnTo>
                  <a:lnTo>
                    <a:pt x="99" y="605"/>
                  </a:lnTo>
                  <a:lnTo>
                    <a:pt x="99" y="598"/>
                  </a:lnTo>
                  <a:lnTo>
                    <a:pt x="92" y="598"/>
                  </a:lnTo>
                  <a:lnTo>
                    <a:pt x="92" y="590"/>
                  </a:lnTo>
                  <a:lnTo>
                    <a:pt x="84" y="590"/>
                  </a:lnTo>
                  <a:lnTo>
                    <a:pt x="84" y="582"/>
                  </a:lnTo>
                  <a:lnTo>
                    <a:pt x="76" y="582"/>
                  </a:lnTo>
                  <a:lnTo>
                    <a:pt x="76" y="575"/>
                  </a:lnTo>
                  <a:lnTo>
                    <a:pt x="76" y="567"/>
                  </a:lnTo>
                  <a:lnTo>
                    <a:pt x="76" y="559"/>
                  </a:lnTo>
                  <a:lnTo>
                    <a:pt x="84" y="559"/>
                  </a:lnTo>
                  <a:lnTo>
                    <a:pt x="92" y="552"/>
                  </a:lnTo>
                  <a:lnTo>
                    <a:pt x="92" y="544"/>
                  </a:lnTo>
                  <a:lnTo>
                    <a:pt x="99" y="544"/>
                  </a:lnTo>
                  <a:lnTo>
                    <a:pt x="99" y="536"/>
                  </a:lnTo>
                  <a:lnTo>
                    <a:pt x="107" y="536"/>
                  </a:lnTo>
                  <a:lnTo>
                    <a:pt x="107" y="529"/>
                  </a:lnTo>
                  <a:lnTo>
                    <a:pt x="99" y="529"/>
                  </a:lnTo>
                  <a:lnTo>
                    <a:pt x="92" y="529"/>
                  </a:lnTo>
                  <a:lnTo>
                    <a:pt x="84" y="529"/>
                  </a:lnTo>
                  <a:lnTo>
                    <a:pt x="84" y="521"/>
                  </a:lnTo>
                  <a:lnTo>
                    <a:pt x="76" y="521"/>
                  </a:lnTo>
                  <a:lnTo>
                    <a:pt x="69" y="521"/>
                  </a:lnTo>
                  <a:lnTo>
                    <a:pt x="69" y="513"/>
                  </a:lnTo>
                  <a:lnTo>
                    <a:pt x="69" y="506"/>
                  </a:lnTo>
                  <a:lnTo>
                    <a:pt x="69" y="498"/>
                  </a:lnTo>
                  <a:lnTo>
                    <a:pt x="69" y="490"/>
                  </a:lnTo>
                  <a:lnTo>
                    <a:pt x="69" y="483"/>
                  </a:lnTo>
                  <a:lnTo>
                    <a:pt x="61" y="483"/>
                  </a:lnTo>
                  <a:lnTo>
                    <a:pt x="53" y="483"/>
                  </a:lnTo>
                  <a:lnTo>
                    <a:pt x="46" y="483"/>
                  </a:lnTo>
                  <a:lnTo>
                    <a:pt x="38" y="483"/>
                  </a:lnTo>
                  <a:lnTo>
                    <a:pt x="30" y="483"/>
                  </a:lnTo>
                  <a:lnTo>
                    <a:pt x="30" y="475"/>
                  </a:lnTo>
                  <a:lnTo>
                    <a:pt x="30" y="467"/>
                  </a:lnTo>
                  <a:lnTo>
                    <a:pt x="30" y="460"/>
                  </a:lnTo>
                  <a:lnTo>
                    <a:pt x="23" y="460"/>
                  </a:lnTo>
                  <a:lnTo>
                    <a:pt x="15" y="460"/>
                  </a:lnTo>
                  <a:lnTo>
                    <a:pt x="15" y="452"/>
                  </a:lnTo>
                  <a:lnTo>
                    <a:pt x="15" y="444"/>
                  </a:lnTo>
                  <a:lnTo>
                    <a:pt x="15" y="437"/>
                  </a:lnTo>
                  <a:lnTo>
                    <a:pt x="7" y="429"/>
                  </a:lnTo>
                  <a:lnTo>
                    <a:pt x="7" y="421"/>
                  </a:lnTo>
                  <a:lnTo>
                    <a:pt x="0" y="421"/>
                  </a:lnTo>
                  <a:lnTo>
                    <a:pt x="7" y="421"/>
                  </a:lnTo>
                  <a:lnTo>
                    <a:pt x="7" y="414"/>
                  </a:lnTo>
                  <a:lnTo>
                    <a:pt x="7" y="406"/>
                  </a:lnTo>
                  <a:lnTo>
                    <a:pt x="7" y="398"/>
                  </a:lnTo>
                  <a:lnTo>
                    <a:pt x="15" y="398"/>
                  </a:lnTo>
                  <a:lnTo>
                    <a:pt x="15" y="391"/>
                  </a:lnTo>
                  <a:lnTo>
                    <a:pt x="15" y="383"/>
                  </a:lnTo>
                  <a:lnTo>
                    <a:pt x="23" y="383"/>
                  </a:lnTo>
                  <a:lnTo>
                    <a:pt x="23" y="376"/>
                  </a:lnTo>
                  <a:lnTo>
                    <a:pt x="23" y="368"/>
                  </a:lnTo>
                  <a:lnTo>
                    <a:pt x="23" y="360"/>
                  </a:lnTo>
                  <a:lnTo>
                    <a:pt x="23" y="353"/>
                  </a:lnTo>
                  <a:lnTo>
                    <a:pt x="30" y="353"/>
                  </a:lnTo>
                  <a:lnTo>
                    <a:pt x="30" y="345"/>
                  </a:lnTo>
                  <a:lnTo>
                    <a:pt x="30" y="337"/>
                  </a:lnTo>
                  <a:lnTo>
                    <a:pt x="30" y="330"/>
                  </a:lnTo>
                  <a:lnTo>
                    <a:pt x="38" y="330"/>
                  </a:lnTo>
                  <a:lnTo>
                    <a:pt x="38" y="322"/>
                  </a:lnTo>
                  <a:lnTo>
                    <a:pt x="38" y="314"/>
                  </a:lnTo>
                  <a:lnTo>
                    <a:pt x="46" y="314"/>
                  </a:lnTo>
                  <a:lnTo>
                    <a:pt x="46" y="307"/>
                  </a:lnTo>
                  <a:lnTo>
                    <a:pt x="46" y="299"/>
                  </a:lnTo>
                  <a:lnTo>
                    <a:pt x="53" y="299"/>
                  </a:lnTo>
                  <a:lnTo>
                    <a:pt x="46" y="299"/>
                  </a:lnTo>
                  <a:lnTo>
                    <a:pt x="46" y="291"/>
                  </a:lnTo>
                  <a:lnTo>
                    <a:pt x="53" y="291"/>
                  </a:lnTo>
                  <a:lnTo>
                    <a:pt x="53" y="284"/>
                  </a:lnTo>
                  <a:lnTo>
                    <a:pt x="61" y="284"/>
                  </a:lnTo>
                  <a:lnTo>
                    <a:pt x="61" y="276"/>
                  </a:lnTo>
                  <a:lnTo>
                    <a:pt x="69" y="276"/>
                  </a:lnTo>
                  <a:lnTo>
                    <a:pt x="69" y="268"/>
                  </a:lnTo>
                  <a:lnTo>
                    <a:pt x="61" y="268"/>
                  </a:lnTo>
                  <a:lnTo>
                    <a:pt x="53" y="268"/>
                  </a:lnTo>
                  <a:lnTo>
                    <a:pt x="53" y="261"/>
                  </a:lnTo>
                  <a:lnTo>
                    <a:pt x="53" y="253"/>
                  </a:lnTo>
                  <a:lnTo>
                    <a:pt x="53" y="245"/>
                  </a:lnTo>
                  <a:lnTo>
                    <a:pt x="61" y="245"/>
                  </a:lnTo>
                  <a:lnTo>
                    <a:pt x="69" y="245"/>
                  </a:lnTo>
                  <a:lnTo>
                    <a:pt x="76" y="245"/>
                  </a:lnTo>
                  <a:lnTo>
                    <a:pt x="84" y="245"/>
                  </a:lnTo>
                  <a:lnTo>
                    <a:pt x="92" y="245"/>
                  </a:lnTo>
                  <a:lnTo>
                    <a:pt x="92" y="238"/>
                  </a:lnTo>
                  <a:lnTo>
                    <a:pt x="92" y="245"/>
                  </a:lnTo>
                  <a:lnTo>
                    <a:pt x="92" y="238"/>
                  </a:lnTo>
                  <a:lnTo>
                    <a:pt x="99" y="238"/>
                  </a:lnTo>
                  <a:lnTo>
                    <a:pt x="107" y="238"/>
                  </a:lnTo>
                  <a:lnTo>
                    <a:pt x="115" y="238"/>
                  </a:lnTo>
                  <a:lnTo>
                    <a:pt x="122" y="238"/>
                  </a:lnTo>
                  <a:lnTo>
                    <a:pt x="130" y="238"/>
                  </a:lnTo>
                  <a:lnTo>
                    <a:pt x="130" y="245"/>
                  </a:lnTo>
                  <a:lnTo>
                    <a:pt x="138" y="245"/>
                  </a:lnTo>
                  <a:lnTo>
                    <a:pt x="145" y="245"/>
                  </a:lnTo>
                  <a:lnTo>
                    <a:pt x="153" y="245"/>
                  </a:lnTo>
                  <a:lnTo>
                    <a:pt x="161" y="245"/>
                  </a:lnTo>
                  <a:lnTo>
                    <a:pt x="168" y="245"/>
                  </a:lnTo>
                  <a:lnTo>
                    <a:pt x="176" y="245"/>
                  </a:lnTo>
                  <a:lnTo>
                    <a:pt x="184" y="245"/>
                  </a:lnTo>
                  <a:lnTo>
                    <a:pt x="191" y="245"/>
                  </a:lnTo>
                  <a:lnTo>
                    <a:pt x="199" y="245"/>
                  </a:lnTo>
                  <a:lnTo>
                    <a:pt x="206" y="245"/>
                  </a:lnTo>
                  <a:lnTo>
                    <a:pt x="214" y="238"/>
                  </a:lnTo>
                  <a:lnTo>
                    <a:pt x="222" y="238"/>
                  </a:lnTo>
                  <a:lnTo>
                    <a:pt x="229" y="238"/>
                  </a:lnTo>
                  <a:lnTo>
                    <a:pt x="237" y="238"/>
                  </a:lnTo>
                  <a:lnTo>
                    <a:pt x="245" y="238"/>
                  </a:lnTo>
                  <a:lnTo>
                    <a:pt x="245" y="230"/>
                  </a:lnTo>
                  <a:lnTo>
                    <a:pt x="245" y="222"/>
                  </a:lnTo>
                  <a:lnTo>
                    <a:pt x="252" y="222"/>
                  </a:lnTo>
                  <a:lnTo>
                    <a:pt x="252" y="215"/>
                  </a:lnTo>
                  <a:lnTo>
                    <a:pt x="260" y="215"/>
                  </a:lnTo>
                  <a:lnTo>
                    <a:pt x="260" y="207"/>
                  </a:lnTo>
                  <a:lnTo>
                    <a:pt x="260" y="199"/>
                  </a:lnTo>
                  <a:lnTo>
                    <a:pt x="260" y="192"/>
                  </a:lnTo>
                  <a:lnTo>
                    <a:pt x="260" y="184"/>
                  </a:lnTo>
                  <a:lnTo>
                    <a:pt x="260" y="176"/>
                  </a:lnTo>
                  <a:lnTo>
                    <a:pt x="268" y="176"/>
                  </a:lnTo>
                  <a:lnTo>
                    <a:pt x="268" y="169"/>
                  </a:lnTo>
                  <a:lnTo>
                    <a:pt x="268" y="161"/>
                  </a:lnTo>
                  <a:lnTo>
                    <a:pt x="275" y="161"/>
                  </a:lnTo>
                  <a:lnTo>
                    <a:pt x="275" y="153"/>
                  </a:lnTo>
                  <a:lnTo>
                    <a:pt x="283" y="153"/>
                  </a:lnTo>
                  <a:lnTo>
                    <a:pt x="283" y="146"/>
                  </a:lnTo>
                  <a:lnTo>
                    <a:pt x="291" y="146"/>
                  </a:lnTo>
                  <a:lnTo>
                    <a:pt x="291" y="138"/>
                  </a:lnTo>
                  <a:lnTo>
                    <a:pt x="298" y="138"/>
                  </a:lnTo>
                  <a:lnTo>
                    <a:pt x="306" y="130"/>
                  </a:lnTo>
                  <a:lnTo>
                    <a:pt x="314" y="130"/>
                  </a:lnTo>
                  <a:lnTo>
                    <a:pt x="314" y="123"/>
                  </a:lnTo>
                  <a:lnTo>
                    <a:pt x="321" y="123"/>
                  </a:lnTo>
                  <a:lnTo>
                    <a:pt x="321" y="115"/>
                  </a:lnTo>
                  <a:lnTo>
                    <a:pt x="329" y="115"/>
                  </a:lnTo>
                  <a:lnTo>
                    <a:pt x="329" y="108"/>
                  </a:lnTo>
                  <a:lnTo>
                    <a:pt x="337" y="108"/>
                  </a:lnTo>
                  <a:lnTo>
                    <a:pt x="337" y="100"/>
                  </a:lnTo>
                  <a:lnTo>
                    <a:pt x="344" y="100"/>
                  </a:lnTo>
                  <a:lnTo>
                    <a:pt x="344" y="92"/>
                  </a:lnTo>
                  <a:lnTo>
                    <a:pt x="344" y="85"/>
                  </a:lnTo>
                  <a:lnTo>
                    <a:pt x="344" y="77"/>
                  </a:lnTo>
                  <a:lnTo>
                    <a:pt x="344" y="69"/>
                  </a:lnTo>
                  <a:lnTo>
                    <a:pt x="344" y="62"/>
                  </a:lnTo>
                  <a:lnTo>
                    <a:pt x="352" y="62"/>
                  </a:lnTo>
                  <a:lnTo>
                    <a:pt x="352" y="54"/>
                  </a:lnTo>
                  <a:lnTo>
                    <a:pt x="352" y="46"/>
                  </a:lnTo>
                  <a:lnTo>
                    <a:pt x="360" y="46"/>
                  </a:lnTo>
                  <a:lnTo>
                    <a:pt x="360" y="39"/>
                  </a:lnTo>
                  <a:lnTo>
                    <a:pt x="367" y="39"/>
                  </a:lnTo>
                  <a:lnTo>
                    <a:pt x="367" y="31"/>
                  </a:lnTo>
                  <a:lnTo>
                    <a:pt x="375" y="31"/>
                  </a:lnTo>
                  <a:lnTo>
                    <a:pt x="375" y="23"/>
                  </a:lnTo>
                  <a:lnTo>
                    <a:pt x="383" y="23"/>
                  </a:lnTo>
                  <a:lnTo>
                    <a:pt x="390" y="23"/>
                  </a:lnTo>
                  <a:lnTo>
                    <a:pt x="390" y="16"/>
                  </a:lnTo>
                  <a:lnTo>
                    <a:pt x="390" y="8"/>
                  </a:lnTo>
                  <a:lnTo>
                    <a:pt x="390" y="0"/>
                  </a:lnTo>
                  <a:lnTo>
                    <a:pt x="398" y="0"/>
                  </a:lnTo>
                  <a:lnTo>
                    <a:pt x="398" y="31"/>
                  </a:lnTo>
                  <a:lnTo>
                    <a:pt x="398" y="108"/>
                  </a:lnTo>
                  <a:lnTo>
                    <a:pt x="398" y="161"/>
                  </a:lnTo>
                  <a:lnTo>
                    <a:pt x="398" y="184"/>
                  </a:lnTo>
                  <a:lnTo>
                    <a:pt x="390" y="253"/>
                  </a:lnTo>
                  <a:lnTo>
                    <a:pt x="398" y="253"/>
                  </a:lnTo>
                  <a:lnTo>
                    <a:pt x="398" y="245"/>
                  </a:lnTo>
                  <a:lnTo>
                    <a:pt x="406" y="238"/>
                  </a:lnTo>
                  <a:lnTo>
                    <a:pt x="413" y="238"/>
                  </a:lnTo>
                  <a:lnTo>
                    <a:pt x="421" y="238"/>
                  </a:lnTo>
                  <a:lnTo>
                    <a:pt x="421" y="245"/>
                  </a:lnTo>
                  <a:lnTo>
                    <a:pt x="429" y="245"/>
                  </a:lnTo>
                  <a:lnTo>
                    <a:pt x="429" y="253"/>
                  </a:lnTo>
                  <a:lnTo>
                    <a:pt x="436" y="253"/>
                  </a:lnTo>
                  <a:lnTo>
                    <a:pt x="436" y="261"/>
                  </a:lnTo>
                  <a:lnTo>
                    <a:pt x="444" y="261"/>
                  </a:lnTo>
                  <a:lnTo>
                    <a:pt x="452" y="268"/>
                  </a:lnTo>
                  <a:lnTo>
                    <a:pt x="452" y="261"/>
                  </a:lnTo>
                  <a:lnTo>
                    <a:pt x="452" y="268"/>
                  </a:lnTo>
                  <a:lnTo>
                    <a:pt x="452" y="261"/>
                  </a:lnTo>
                  <a:lnTo>
                    <a:pt x="452" y="268"/>
                  </a:lnTo>
                  <a:lnTo>
                    <a:pt x="459" y="268"/>
                  </a:lnTo>
                  <a:lnTo>
                    <a:pt x="467" y="268"/>
                  </a:lnTo>
                  <a:lnTo>
                    <a:pt x="467" y="261"/>
                  </a:lnTo>
                  <a:lnTo>
                    <a:pt x="467" y="268"/>
                  </a:lnTo>
                  <a:lnTo>
                    <a:pt x="474" y="261"/>
                  </a:lnTo>
                  <a:lnTo>
                    <a:pt x="482" y="261"/>
                  </a:lnTo>
                  <a:lnTo>
                    <a:pt x="490" y="261"/>
                  </a:lnTo>
                  <a:lnTo>
                    <a:pt x="497" y="261"/>
                  </a:lnTo>
                  <a:lnTo>
                    <a:pt x="505" y="261"/>
                  </a:lnTo>
                  <a:lnTo>
                    <a:pt x="505" y="253"/>
                  </a:lnTo>
                  <a:lnTo>
                    <a:pt x="513" y="253"/>
                  </a:lnTo>
                  <a:lnTo>
                    <a:pt x="505" y="253"/>
                  </a:lnTo>
                  <a:lnTo>
                    <a:pt x="513" y="253"/>
                  </a:lnTo>
                  <a:lnTo>
                    <a:pt x="513" y="245"/>
                  </a:lnTo>
                  <a:lnTo>
                    <a:pt x="513" y="253"/>
                  </a:lnTo>
                  <a:lnTo>
                    <a:pt x="520" y="253"/>
                  </a:lnTo>
                  <a:lnTo>
                    <a:pt x="513" y="253"/>
                  </a:lnTo>
                  <a:lnTo>
                    <a:pt x="520" y="253"/>
                  </a:lnTo>
                  <a:lnTo>
                    <a:pt x="520" y="245"/>
                  </a:lnTo>
                  <a:lnTo>
                    <a:pt x="528" y="245"/>
                  </a:lnTo>
                  <a:lnTo>
                    <a:pt x="536" y="238"/>
                  </a:lnTo>
                  <a:lnTo>
                    <a:pt x="536" y="245"/>
                  </a:lnTo>
                  <a:lnTo>
                    <a:pt x="536" y="238"/>
                  </a:lnTo>
                  <a:lnTo>
                    <a:pt x="543" y="238"/>
                  </a:lnTo>
                  <a:lnTo>
                    <a:pt x="536" y="238"/>
                  </a:lnTo>
                  <a:lnTo>
                    <a:pt x="543" y="238"/>
                  </a:lnTo>
                  <a:lnTo>
                    <a:pt x="551" y="238"/>
                  </a:lnTo>
                  <a:lnTo>
                    <a:pt x="559" y="238"/>
                  </a:lnTo>
                  <a:lnTo>
                    <a:pt x="566" y="238"/>
                  </a:lnTo>
                  <a:lnTo>
                    <a:pt x="574" y="238"/>
                  </a:lnTo>
                  <a:lnTo>
                    <a:pt x="582" y="238"/>
                  </a:lnTo>
                  <a:lnTo>
                    <a:pt x="582" y="245"/>
                  </a:lnTo>
                  <a:lnTo>
                    <a:pt x="589" y="245"/>
                  </a:lnTo>
                  <a:lnTo>
                    <a:pt x="597" y="245"/>
                  </a:lnTo>
                  <a:lnTo>
                    <a:pt x="605" y="245"/>
                  </a:lnTo>
                  <a:lnTo>
                    <a:pt x="612" y="245"/>
                  </a:lnTo>
                  <a:lnTo>
                    <a:pt x="620" y="245"/>
                  </a:lnTo>
                  <a:lnTo>
                    <a:pt x="612" y="245"/>
                  </a:lnTo>
                  <a:lnTo>
                    <a:pt x="620" y="245"/>
                  </a:lnTo>
                  <a:lnTo>
                    <a:pt x="620" y="238"/>
                  </a:lnTo>
                  <a:lnTo>
                    <a:pt x="620" y="245"/>
                  </a:lnTo>
                  <a:lnTo>
                    <a:pt x="620" y="238"/>
                  </a:lnTo>
                  <a:lnTo>
                    <a:pt x="628" y="245"/>
                  </a:lnTo>
                  <a:lnTo>
                    <a:pt x="643" y="268"/>
                  </a:lnTo>
                  <a:lnTo>
                    <a:pt x="674" y="330"/>
                  </a:lnTo>
                  <a:lnTo>
                    <a:pt x="697" y="368"/>
                  </a:lnTo>
                  <a:lnTo>
                    <a:pt x="727" y="406"/>
                  </a:lnTo>
                  <a:lnTo>
                    <a:pt x="742" y="444"/>
                  </a:lnTo>
                  <a:lnTo>
                    <a:pt x="750" y="460"/>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63"/>
            <p:cNvSpPr/>
            <p:nvPr/>
          </p:nvSpPr>
          <p:spPr>
            <a:xfrm>
              <a:off x="5175251" y="7956549"/>
              <a:ext cx="509588" cy="655639"/>
            </a:xfrm>
            <a:custGeom>
              <a:avLst/>
              <a:gdLst/>
              <a:ahLst/>
              <a:cxnLst/>
              <a:rect l="l" t="t" r="r" b="b"/>
              <a:pathLst>
                <a:path w="321" h="413" extrusionOk="0">
                  <a:moveTo>
                    <a:pt x="252" y="115"/>
                  </a:moveTo>
                  <a:lnTo>
                    <a:pt x="260" y="115"/>
                  </a:lnTo>
                  <a:lnTo>
                    <a:pt x="260" y="122"/>
                  </a:lnTo>
                  <a:lnTo>
                    <a:pt x="268" y="122"/>
                  </a:lnTo>
                  <a:lnTo>
                    <a:pt x="275" y="122"/>
                  </a:lnTo>
                  <a:lnTo>
                    <a:pt x="275" y="130"/>
                  </a:lnTo>
                  <a:lnTo>
                    <a:pt x="283" y="130"/>
                  </a:lnTo>
                  <a:lnTo>
                    <a:pt x="283" y="138"/>
                  </a:lnTo>
                  <a:lnTo>
                    <a:pt x="283" y="145"/>
                  </a:lnTo>
                  <a:lnTo>
                    <a:pt x="290" y="145"/>
                  </a:lnTo>
                  <a:lnTo>
                    <a:pt x="290" y="153"/>
                  </a:lnTo>
                  <a:lnTo>
                    <a:pt x="298" y="153"/>
                  </a:lnTo>
                  <a:lnTo>
                    <a:pt x="298" y="161"/>
                  </a:lnTo>
                  <a:lnTo>
                    <a:pt x="306" y="161"/>
                  </a:lnTo>
                  <a:lnTo>
                    <a:pt x="306" y="153"/>
                  </a:lnTo>
                  <a:lnTo>
                    <a:pt x="313" y="153"/>
                  </a:lnTo>
                  <a:lnTo>
                    <a:pt x="321" y="153"/>
                  </a:lnTo>
                  <a:lnTo>
                    <a:pt x="321" y="161"/>
                  </a:lnTo>
                  <a:lnTo>
                    <a:pt x="321" y="168"/>
                  </a:lnTo>
                  <a:lnTo>
                    <a:pt x="321" y="176"/>
                  </a:lnTo>
                  <a:lnTo>
                    <a:pt x="313" y="176"/>
                  </a:lnTo>
                  <a:lnTo>
                    <a:pt x="313" y="184"/>
                  </a:lnTo>
                  <a:lnTo>
                    <a:pt x="306" y="184"/>
                  </a:lnTo>
                  <a:lnTo>
                    <a:pt x="306" y="191"/>
                  </a:lnTo>
                  <a:lnTo>
                    <a:pt x="298" y="191"/>
                  </a:lnTo>
                  <a:lnTo>
                    <a:pt x="298" y="199"/>
                  </a:lnTo>
                  <a:lnTo>
                    <a:pt x="298" y="207"/>
                  </a:lnTo>
                  <a:lnTo>
                    <a:pt x="298" y="214"/>
                  </a:lnTo>
                  <a:lnTo>
                    <a:pt x="290" y="214"/>
                  </a:lnTo>
                  <a:lnTo>
                    <a:pt x="290" y="222"/>
                  </a:lnTo>
                  <a:lnTo>
                    <a:pt x="283" y="222"/>
                  </a:lnTo>
                  <a:lnTo>
                    <a:pt x="290" y="214"/>
                  </a:lnTo>
                  <a:lnTo>
                    <a:pt x="283" y="214"/>
                  </a:lnTo>
                  <a:lnTo>
                    <a:pt x="283" y="222"/>
                  </a:lnTo>
                  <a:lnTo>
                    <a:pt x="275" y="222"/>
                  </a:lnTo>
                  <a:lnTo>
                    <a:pt x="268" y="222"/>
                  </a:lnTo>
                  <a:lnTo>
                    <a:pt x="268" y="214"/>
                  </a:lnTo>
                  <a:lnTo>
                    <a:pt x="260" y="214"/>
                  </a:lnTo>
                  <a:lnTo>
                    <a:pt x="268" y="214"/>
                  </a:lnTo>
                  <a:lnTo>
                    <a:pt x="260" y="214"/>
                  </a:lnTo>
                  <a:lnTo>
                    <a:pt x="268" y="214"/>
                  </a:lnTo>
                  <a:lnTo>
                    <a:pt x="268" y="207"/>
                  </a:lnTo>
                  <a:lnTo>
                    <a:pt x="268" y="199"/>
                  </a:lnTo>
                  <a:lnTo>
                    <a:pt x="275" y="199"/>
                  </a:lnTo>
                  <a:lnTo>
                    <a:pt x="283" y="199"/>
                  </a:lnTo>
                  <a:lnTo>
                    <a:pt x="283" y="191"/>
                  </a:lnTo>
                  <a:lnTo>
                    <a:pt x="275" y="191"/>
                  </a:lnTo>
                  <a:lnTo>
                    <a:pt x="268" y="191"/>
                  </a:lnTo>
                  <a:lnTo>
                    <a:pt x="268" y="184"/>
                  </a:lnTo>
                  <a:lnTo>
                    <a:pt x="260" y="184"/>
                  </a:lnTo>
                  <a:lnTo>
                    <a:pt x="252" y="184"/>
                  </a:lnTo>
                  <a:lnTo>
                    <a:pt x="245" y="184"/>
                  </a:lnTo>
                  <a:lnTo>
                    <a:pt x="245" y="191"/>
                  </a:lnTo>
                  <a:lnTo>
                    <a:pt x="237" y="191"/>
                  </a:lnTo>
                  <a:lnTo>
                    <a:pt x="229" y="191"/>
                  </a:lnTo>
                  <a:lnTo>
                    <a:pt x="229" y="199"/>
                  </a:lnTo>
                  <a:lnTo>
                    <a:pt x="222" y="199"/>
                  </a:lnTo>
                  <a:lnTo>
                    <a:pt x="222" y="207"/>
                  </a:lnTo>
                  <a:lnTo>
                    <a:pt x="222" y="214"/>
                  </a:lnTo>
                  <a:lnTo>
                    <a:pt x="222" y="222"/>
                  </a:lnTo>
                  <a:lnTo>
                    <a:pt x="222" y="230"/>
                  </a:lnTo>
                  <a:lnTo>
                    <a:pt x="222" y="237"/>
                  </a:lnTo>
                  <a:lnTo>
                    <a:pt x="222" y="245"/>
                  </a:lnTo>
                  <a:lnTo>
                    <a:pt x="222" y="253"/>
                  </a:lnTo>
                  <a:lnTo>
                    <a:pt x="214" y="253"/>
                  </a:lnTo>
                  <a:lnTo>
                    <a:pt x="214" y="260"/>
                  </a:lnTo>
                  <a:lnTo>
                    <a:pt x="206" y="260"/>
                  </a:lnTo>
                  <a:lnTo>
                    <a:pt x="206" y="268"/>
                  </a:lnTo>
                  <a:lnTo>
                    <a:pt x="199" y="268"/>
                  </a:lnTo>
                  <a:lnTo>
                    <a:pt x="199" y="276"/>
                  </a:lnTo>
                  <a:lnTo>
                    <a:pt x="191" y="276"/>
                  </a:lnTo>
                  <a:lnTo>
                    <a:pt x="183" y="276"/>
                  </a:lnTo>
                  <a:lnTo>
                    <a:pt x="176" y="276"/>
                  </a:lnTo>
                  <a:lnTo>
                    <a:pt x="176" y="283"/>
                  </a:lnTo>
                  <a:lnTo>
                    <a:pt x="168" y="283"/>
                  </a:lnTo>
                  <a:lnTo>
                    <a:pt x="168" y="291"/>
                  </a:lnTo>
                  <a:lnTo>
                    <a:pt x="168" y="299"/>
                  </a:lnTo>
                  <a:lnTo>
                    <a:pt x="160" y="299"/>
                  </a:lnTo>
                  <a:lnTo>
                    <a:pt x="160" y="306"/>
                  </a:lnTo>
                  <a:lnTo>
                    <a:pt x="160" y="314"/>
                  </a:lnTo>
                  <a:lnTo>
                    <a:pt x="153" y="314"/>
                  </a:lnTo>
                  <a:lnTo>
                    <a:pt x="160" y="314"/>
                  </a:lnTo>
                  <a:lnTo>
                    <a:pt x="160" y="322"/>
                  </a:lnTo>
                  <a:lnTo>
                    <a:pt x="160" y="329"/>
                  </a:lnTo>
                  <a:lnTo>
                    <a:pt x="153" y="329"/>
                  </a:lnTo>
                  <a:lnTo>
                    <a:pt x="145" y="329"/>
                  </a:lnTo>
                  <a:lnTo>
                    <a:pt x="145" y="337"/>
                  </a:lnTo>
                  <a:lnTo>
                    <a:pt x="137" y="337"/>
                  </a:lnTo>
                  <a:lnTo>
                    <a:pt x="137" y="344"/>
                  </a:lnTo>
                  <a:lnTo>
                    <a:pt x="130" y="344"/>
                  </a:lnTo>
                  <a:lnTo>
                    <a:pt x="130" y="352"/>
                  </a:lnTo>
                  <a:lnTo>
                    <a:pt x="130" y="360"/>
                  </a:lnTo>
                  <a:lnTo>
                    <a:pt x="122" y="360"/>
                  </a:lnTo>
                  <a:lnTo>
                    <a:pt x="122" y="367"/>
                  </a:lnTo>
                  <a:lnTo>
                    <a:pt x="122" y="375"/>
                  </a:lnTo>
                  <a:lnTo>
                    <a:pt x="122" y="383"/>
                  </a:lnTo>
                  <a:lnTo>
                    <a:pt x="114" y="383"/>
                  </a:lnTo>
                  <a:lnTo>
                    <a:pt x="107" y="383"/>
                  </a:lnTo>
                  <a:lnTo>
                    <a:pt x="99" y="383"/>
                  </a:lnTo>
                  <a:lnTo>
                    <a:pt x="99" y="390"/>
                  </a:lnTo>
                  <a:lnTo>
                    <a:pt x="99" y="383"/>
                  </a:lnTo>
                  <a:lnTo>
                    <a:pt x="91" y="390"/>
                  </a:lnTo>
                  <a:lnTo>
                    <a:pt x="91" y="383"/>
                  </a:lnTo>
                  <a:lnTo>
                    <a:pt x="91" y="390"/>
                  </a:lnTo>
                  <a:lnTo>
                    <a:pt x="84" y="390"/>
                  </a:lnTo>
                  <a:lnTo>
                    <a:pt x="76" y="398"/>
                  </a:lnTo>
                  <a:lnTo>
                    <a:pt x="84" y="398"/>
                  </a:lnTo>
                  <a:lnTo>
                    <a:pt x="76" y="398"/>
                  </a:lnTo>
                  <a:lnTo>
                    <a:pt x="76" y="406"/>
                  </a:lnTo>
                  <a:lnTo>
                    <a:pt x="76" y="413"/>
                  </a:lnTo>
                  <a:lnTo>
                    <a:pt x="68" y="413"/>
                  </a:lnTo>
                  <a:lnTo>
                    <a:pt x="68" y="406"/>
                  </a:lnTo>
                  <a:lnTo>
                    <a:pt x="61" y="406"/>
                  </a:lnTo>
                  <a:lnTo>
                    <a:pt x="61" y="398"/>
                  </a:lnTo>
                  <a:lnTo>
                    <a:pt x="53" y="398"/>
                  </a:lnTo>
                  <a:lnTo>
                    <a:pt x="45" y="398"/>
                  </a:lnTo>
                  <a:lnTo>
                    <a:pt x="45" y="390"/>
                  </a:lnTo>
                  <a:lnTo>
                    <a:pt x="38" y="390"/>
                  </a:lnTo>
                  <a:lnTo>
                    <a:pt x="38" y="383"/>
                  </a:lnTo>
                  <a:lnTo>
                    <a:pt x="30" y="383"/>
                  </a:lnTo>
                  <a:lnTo>
                    <a:pt x="22" y="383"/>
                  </a:lnTo>
                  <a:lnTo>
                    <a:pt x="22" y="375"/>
                  </a:lnTo>
                  <a:lnTo>
                    <a:pt x="30" y="375"/>
                  </a:lnTo>
                  <a:lnTo>
                    <a:pt x="30" y="367"/>
                  </a:lnTo>
                  <a:lnTo>
                    <a:pt x="30" y="360"/>
                  </a:lnTo>
                  <a:lnTo>
                    <a:pt x="22" y="360"/>
                  </a:lnTo>
                  <a:lnTo>
                    <a:pt x="30" y="360"/>
                  </a:lnTo>
                  <a:lnTo>
                    <a:pt x="22" y="360"/>
                  </a:lnTo>
                  <a:lnTo>
                    <a:pt x="30" y="360"/>
                  </a:lnTo>
                  <a:lnTo>
                    <a:pt x="22" y="352"/>
                  </a:lnTo>
                  <a:lnTo>
                    <a:pt x="30" y="352"/>
                  </a:lnTo>
                  <a:lnTo>
                    <a:pt x="22" y="352"/>
                  </a:lnTo>
                  <a:lnTo>
                    <a:pt x="22" y="344"/>
                  </a:lnTo>
                  <a:lnTo>
                    <a:pt x="22" y="337"/>
                  </a:lnTo>
                  <a:lnTo>
                    <a:pt x="22" y="329"/>
                  </a:lnTo>
                  <a:lnTo>
                    <a:pt x="22" y="322"/>
                  </a:lnTo>
                  <a:lnTo>
                    <a:pt x="22" y="314"/>
                  </a:lnTo>
                  <a:lnTo>
                    <a:pt x="15" y="314"/>
                  </a:lnTo>
                  <a:lnTo>
                    <a:pt x="15" y="306"/>
                  </a:lnTo>
                  <a:lnTo>
                    <a:pt x="7" y="306"/>
                  </a:lnTo>
                  <a:lnTo>
                    <a:pt x="7" y="299"/>
                  </a:lnTo>
                  <a:lnTo>
                    <a:pt x="0" y="299"/>
                  </a:lnTo>
                  <a:lnTo>
                    <a:pt x="7" y="299"/>
                  </a:lnTo>
                  <a:lnTo>
                    <a:pt x="7" y="291"/>
                  </a:lnTo>
                  <a:lnTo>
                    <a:pt x="0" y="291"/>
                  </a:lnTo>
                  <a:lnTo>
                    <a:pt x="0" y="283"/>
                  </a:lnTo>
                  <a:lnTo>
                    <a:pt x="7" y="283"/>
                  </a:lnTo>
                  <a:lnTo>
                    <a:pt x="15" y="283"/>
                  </a:lnTo>
                  <a:lnTo>
                    <a:pt x="15" y="276"/>
                  </a:lnTo>
                  <a:lnTo>
                    <a:pt x="22" y="276"/>
                  </a:lnTo>
                  <a:lnTo>
                    <a:pt x="22" y="268"/>
                  </a:lnTo>
                  <a:lnTo>
                    <a:pt x="30" y="268"/>
                  </a:lnTo>
                  <a:lnTo>
                    <a:pt x="30" y="260"/>
                  </a:lnTo>
                  <a:lnTo>
                    <a:pt x="38" y="260"/>
                  </a:lnTo>
                  <a:lnTo>
                    <a:pt x="38" y="253"/>
                  </a:lnTo>
                  <a:lnTo>
                    <a:pt x="38" y="245"/>
                  </a:lnTo>
                  <a:lnTo>
                    <a:pt x="38" y="237"/>
                  </a:lnTo>
                  <a:lnTo>
                    <a:pt x="30" y="237"/>
                  </a:lnTo>
                  <a:lnTo>
                    <a:pt x="30" y="230"/>
                  </a:lnTo>
                  <a:lnTo>
                    <a:pt x="30" y="237"/>
                  </a:lnTo>
                  <a:lnTo>
                    <a:pt x="30" y="230"/>
                  </a:lnTo>
                  <a:lnTo>
                    <a:pt x="22" y="230"/>
                  </a:lnTo>
                  <a:lnTo>
                    <a:pt x="22" y="222"/>
                  </a:lnTo>
                  <a:lnTo>
                    <a:pt x="15" y="214"/>
                  </a:lnTo>
                  <a:lnTo>
                    <a:pt x="15" y="222"/>
                  </a:lnTo>
                  <a:lnTo>
                    <a:pt x="7" y="222"/>
                  </a:lnTo>
                  <a:lnTo>
                    <a:pt x="7" y="214"/>
                  </a:lnTo>
                  <a:lnTo>
                    <a:pt x="15" y="214"/>
                  </a:lnTo>
                  <a:lnTo>
                    <a:pt x="15" y="207"/>
                  </a:lnTo>
                  <a:lnTo>
                    <a:pt x="15" y="199"/>
                  </a:lnTo>
                  <a:lnTo>
                    <a:pt x="15" y="191"/>
                  </a:lnTo>
                  <a:lnTo>
                    <a:pt x="15" y="184"/>
                  </a:lnTo>
                  <a:lnTo>
                    <a:pt x="15" y="176"/>
                  </a:lnTo>
                  <a:lnTo>
                    <a:pt x="15" y="168"/>
                  </a:lnTo>
                  <a:lnTo>
                    <a:pt x="22" y="168"/>
                  </a:lnTo>
                  <a:lnTo>
                    <a:pt x="30" y="168"/>
                  </a:lnTo>
                  <a:lnTo>
                    <a:pt x="38" y="168"/>
                  </a:lnTo>
                  <a:lnTo>
                    <a:pt x="38" y="176"/>
                  </a:lnTo>
                  <a:lnTo>
                    <a:pt x="38" y="168"/>
                  </a:lnTo>
                  <a:lnTo>
                    <a:pt x="45" y="168"/>
                  </a:lnTo>
                  <a:lnTo>
                    <a:pt x="45" y="161"/>
                  </a:lnTo>
                  <a:lnTo>
                    <a:pt x="45" y="153"/>
                  </a:lnTo>
                  <a:lnTo>
                    <a:pt x="45" y="145"/>
                  </a:lnTo>
                  <a:lnTo>
                    <a:pt x="45" y="138"/>
                  </a:lnTo>
                  <a:lnTo>
                    <a:pt x="53" y="145"/>
                  </a:lnTo>
                  <a:lnTo>
                    <a:pt x="53" y="138"/>
                  </a:lnTo>
                  <a:lnTo>
                    <a:pt x="53" y="130"/>
                  </a:lnTo>
                  <a:lnTo>
                    <a:pt x="53" y="122"/>
                  </a:lnTo>
                  <a:lnTo>
                    <a:pt x="53" y="115"/>
                  </a:lnTo>
                  <a:lnTo>
                    <a:pt x="53" y="107"/>
                  </a:lnTo>
                  <a:lnTo>
                    <a:pt x="61" y="107"/>
                  </a:lnTo>
                  <a:lnTo>
                    <a:pt x="61" y="115"/>
                  </a:lnTo>
                  <a:lnTo>
                    <a:pt x="68" y="115"/>
                  </a:lnTo>
                  <a:lnTo>
                    <a:pt x="76" y="115"/>
                  </a:lnTo>
                  <a:lnTo>
                    <a:pt x="76" y="107"/>
                  </a:lnTo>
                  <a:lnTo>
                    <a:pt x="84" y="107"/>
                  </a:lnTo>
                  <a:lnTo>
                    <a:pt x="84" y="115"/>
                  </a:lnTo>
                  <a:lnTo>
                    <a:pt x="84" y="107"/>
                  </a:lnTo>
                  <a:lnTo>
                    <a:pt x="91" y="107"/>
                  </a:lnTo>
                  <a:lnTo>
                    <a:pt x="91" y="115"/>
                  </a:lnTo>
                  <a:lnTo>
                    <a:pt x="91" y="107"/>
                  </a:lnTo>
                  <a:lnTo>
                    <a:pt x="99" y="107"/>
                  </a:lnTo>
                  <a:lnTo>
                    <a:pt x="99" y="115"/>
                  </a:lnTo>
                  <a:lnTo>
                    <a:pt x="107" y="115"/>
                  </a:lnTo>
                  <a:lnTo>
                    <a:pt x="107" y="122"/>
                  </a:lnTo>
                  <a:lnTo>
                    <a:pt x="107" y="115"/>
                  </a:lnTo>
                  <a:lnTo>
                    <a:pt x="107" y="122"/>
                  </a:lnTo>
                  <a:lnTo>
                    <a:pt x="107" y="115"/>
                  </a:lnTo>
                  <a:lnTo>
                    <a:pt x="114" y="115"/>
                  </a:lnTo>
                  <a:lnTo>
                    <a:pt x="114" y="107"/>
                  </a:lnTo>
                  <a:lnTo>
                    <a:pt x="114" y="99"/>
                  </a:lnTo>
                  <a:lnTo>
                    <a:pt x="114" y="92"/>
                  </a:lnTo>
                  <a:lnTo>
                    <a:pt x="114" y="84"/>
                  </a:lnTo>
                  <a:lnTo>
                    <a:pt x="114" y="77"/>
                  </a:lnTo>
                  <a:lnTo>
                    <a:pt x="122" y="77"/>
                  </a:lnTo>
                  <a:lnTo>
                    <a:pt x="122" y="69"/>
                  </a:lnTo>
                  <a:lnTo>
                    <a:pt x="130" y="69"/>
                  </a:lnTo>
                  <a:lnTo>
                    <a:pt x="137" y="69"/>
                  </a:lnTo>
                  <a:lnTo>
                    <a:pt x="137" y="61"/>
                  </a:lnTo>
                  <a:lnTo>
                    <a:pt x="145" y="61"/>
                  </a:lnTo>
                  <a:lnTo>
                    <a:pt x="137" y="61"/>
                  </a:lnTo>
                  <a:lnTo>
                    <a:pt x="137" y="54"/>
                  </a:lnTo>
                  <a:lnTo>
                    <a:pt x="137" y="46"/>
                  </a:lnTo>
                  <a:lnTo>
                    <a:pt x="137" y="38"/>
                  </a:lnTo>
                  <a:lnTo>
                    <a:pt x="130" y="38"/>
                  </a:lnTo>
                  <a:lnTo>
                    <a:pt x="130" y="31"/>
                  </a:lnTo>
                  <a:lnTo>
                    <a:pt x="137" y="31"/>
                  </a:lnTo>
                  <a:lnTo>
                    <a:pt x="137" y="23"/>
                  </a:lnTo>
                  <a:lnTo>
                    <a:pt x="145" y="23"/>
                  </a:lnTo>
                  <a:lnTo>
                    <a:pt x="153" y="23"/>
                  </a:lnTo>
                  <a:lnTo>
                    <a:pt x="153" y="15"/>
                  </a:lnTo>
                  <a:lnTo>
                    <a:pt x="145" y="15"/>
                  </a:lnTo>
                  <a:lnTo>
                    <a:pt x="153" y="15"/>
                  </a:lnTo>
                  <a:lnTo>
                    <a:pt x="153" y="8"/>
                  </a:lnTo>
                  <a:lnTo>
                    <a:pt x="145" y="8"/>
                  </a:lnTo>
                  <a:lnTo>
                    <a:pt x="153" y="8"/>
                  </a:lnTo>
                  <a:lnTo>
                    <a:pt x="153" y="0"/>
                  </a:lnTo>
                  <a:lnTo>
                    <a:pt x="153" y="8"/>
                  </a:lnTo>
                  <a:lnTo>
                    <a:pt x="160" y="8"/>
                  </a:lnTo>
                  <a:lnTo>
                    <a:pt x="160" y="15"/>
                  </a:lnTo>
                  <a:lnTo>
                    <a:pt x="168" y="15"/>
                  </a:lnTo>
                  <a:lnTo>
                    <a:pt x="176" y="15"/>
                  </a:lnTo>
                  <a:lnTo>
                    <a:pt x="183" y="15"/>
                  </a:lnTo>
                  <a:lnTo>
                    <a:pt x="183" y="8"/>
                  </a:lnTo>
                  <a:lnTo>
                    <a:pt x="191" y="8"/>
                  </a:lnTo>
                  <a:lnTo>
                    <a:pt x="199" y="8"/>
                  </a:lnTo>
                  <a:lnTo>
                    <a:pt x="206" y="8"/>
                  </a:lnTo>
                  <a:lnTo>
                    <a:pt x="206" y="15"/>
                  </a:lnTo>
                  <a:lnTo>
                    <a:pt x="214" y="15"/>
                  </a:lnTo>
                  <a:lnTo>
                    <a:pt x="214" y="23"/>
                  </a:lnTo>
                  <a:lnTo>
                    <a:pt x="222" y="23"/>
                  </a:lnTo>
                  <a:lnTo>
                    <a:pt x="229" y="23"/>
                  </a:lnTo>
                  <a:lnTo>
                    <a:pt x="229" y="15"/>
                  </a:lnTo>
                  <a:lnTo>
                    <a:pt x="229" y="23"/>
                  </a:lnTo>
                  <a:lnTo>
                    <a:pt x="237" y="23"/>
                  </a:lnTo>
                  <a:lnTo>
                    <a:pt x="237" y="31"/>
                  </a:lnTo>
                  <a:lnTo>
                    <a:pt x="237" y="38"/>
                  </a:lnTo>
                  <a:lnTo>
                    <a:pt x="237" y="46"/>
                  </a:lnTo>
                  <a:lnTo>
                    <a:pt x="245" y="46"/>
                  </a:lnTo>
                  <a:lnTo>
                    <a:pt x="245" y="54"/>
                  </a:lnTo>
                  <a:lnTo>
                    <a:pt x="245" y="61"/>
                  </a:lnTo>
                  <a:lnTo>
                    <a:pt x="245" y="54"/>
                  </a:lnTo>
                  <a:lnTo>
                    <a:pt x="252" y="54"/>
                  </a:lnTo>
                  <a:lnTo>
                    <a:pt x="252" y="61"/>
                  </a:lnTo>
                  <a:lnTo>
                    <a:pt x="252" y="69"/>
                  </a:lnTo>
                  <a:lnTo>
                    <a:pt x="252" y="77"/>
                  </a:lnTo>
                  <a:lnTo>
                    <a:pt x="245" y="77"/>
                  </a:lnTo>
                  <a:lnTo>
                    <a:pt x="252" y="77"/>
                  </a:lnTo>
                  <a:lnTo>
                    <a:pt x="245" y="77"/>
                  </a:lnTo>
                  <a:lnTo>
                    <a:pt x="252" y="77"/>
                  </a:lnTo>
                  <a:lnTo>
                    <a:pt x="252" y="84"/>
                  </a:lnTo>
                  <a:lnTo>
                    <a:pt x="245" y="84"/>
                  </a:lnTo>
                  <a:lnTo>
                    <a:pt x="245" y="92"/>
                  </a:lnTo>
                  <a:lnTo>
                    <a:pt x="245" y="99"/>
                  </a:lnTo>
                  <a:lnTo>
                    <a:pt x="237" y="99"/>
                  </a:lnTo>
                  <a:lnTo>
                    <a:pt x="245" y="99"/>
                  </a:lnTo>
                  <a:lnTo>
                    <a:pt x="252" y="99"/>
                  </a:lnTo>
                  <a:lnTo>
                    <a:pt x="252" y="107"/>
                  </a:lnTo>
                  <a:lnTo>
                    <a:pt x="252" y="115"/>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63"/>
            <p:cNvSpPr/>
            <p:nvPr/>
          </p:nvSpPr>
          <p:spPr>
            <a:xfrm>
              <a:off x="3387725" y="5646738"/>
              <a:ext cx="900113" cy="608012"/>
            </a:xfrm>
            <a:custGeom>
              <a:avLst/>
              <a:gdLst/>
              <a:ahLst/>
              <a:cxnLst/>
              <a:rect l="l" t="t" r="r" b="b"/>
              <a:pathLst>
                <a:path w="567" h="383" extrusionOk="0">
                  <a:moveTo>
                    <a:pt x="92" y="222"/>
                  </a:moveTo>
                  <a:lnTo>
                    <a:pt x="100" y="222"/>
                  </a:lnTo>
                  <a:lnTo>
                    <a:pt x="100" y="215"/>
                  </a:lnTo>
                  <a:lnTo>
                    <a:pt x="107" y="215"/>
                  </a:lnTo>
                  <a:lnTo>
                    <a:pt x="115" y="215"/>
                  </a:lnTo>
                  <a:lnTo>
                    <a:pt x="107" y="215"/>
                  </a:lnTo>
                  <a:lnTo>
                    <a:pt x="115" y="215"/>
                  </a:lnTo>
                  <a:lnTo>
                    <a:pt x="122" y="215"/>
                  </a:lnTo>
                  <a:lnTo>
                    <a:pt x="122" y="222"/>
                  </a:lnTo>
                  <a:lnTo>
                    <a:pt x="130" y="222"/>
                  </a:lnTo>
                  <a:lnTo>
                    <a:pt x="138" y="222"/>
                  </a:lnTo>
                  <a:lnTo>
                    <a:pt x="145" y="222"/>
                  </a:lnTo>
                  <a:lnTo>
                    <a:pt x="145" y="230"/>
                  </a:lnTo>
                  <a:lnTo>
                    <a:pt x="153" y="230"/>
                  </a:lnTo>
                  <a:lnTo>
                    <a:pt x="161" y="230"/>
                  </a:lnTo>
                  <a:lnTo>
                    <a:pt x="161" y="237"/>
                  </a:lnTo>
                  <a:lnTo>
                    <a:pt x="168" y="237"/>
                  </a:lnTo>
                  <a:lnTo>
                    <a:pt x="168" y="230"/>
                  </a:lnTo>
                  <a:lnTo>
                    <a:pt x="176" y="230"/>
                  </a:lnTo>
                  <a:lnTo>
                    <a:pt x="176" y="222"/>
                  </a:lnTo>
                  <a:lnTo>
                    <a:pt x="176" y="215"/>
                  </a:lnTo>
                  <a:lnTo>
                    <a:pt x="176" y="207"/>
                  </a:lnTo>
                  <a:lnTo>
                    <a:pt x="184" y="207"/>
                  </a:lnTo>
                  <a:lnTo>
                    <a:pt x="184" y="199"/>
                  </a:lnTo>
                  <a:lnTo>
                    <a:pt x="191" y="199"/>
                  </a:lnTo>
                  <a:lnTo>
                    <a:pt x="191" y="192"/>
                  </a:lnTo>
                  <a:lnTo>
                    <a:pt x="199" y="192"/>
                  </a:lnTo>
                  <a:lnTo>
                    <a:pt x="199" y="184"/>
                  </a:lnTo>
                  <a:lnTo>
                    <a:pt x="207" y="184"/>
                  </a:lnTo>
                  <a:lnTo>
                    <a:pt x="214" y="184"/>
                  </a:lnTo>
                  <a:lnTo>
                    <a:pt x="222" y="184"/>
                  </a:lnTo>
                  <a:lnTo>
                    <a:pt x="222" y="176"/>
                  </a:lnTo>
                  <a:lnTo>
                    <a:pt x="230" y="176"/>
                  </a:lnTo>
                  <a:lnTo>
                    <a:pt x="230" y="169"/>
                  </a:lnTo>
                  <a:lnTo>
                    <a:pt x="222" y="169"/>
                  </a:lnTo>
                  <a:lnTo>
                    <a:pt x="222" y="161"/>
                  </a:lnTo>
                  <a:lnTo>
                    <a:pt x="230" y="161"/>
                  </a:lnTo>
                  <a:lnTo>
                    <a:pt x="222" y="161"/>
                  </a:lnTo>
                  <a:lnTo>
                    <a:pt x="230" y="161"/>
                  </a:lnTo>
                  <a:lnTo>
                    <a:pt x="230" y="153"/>
                  </a:lnTo>
                  <a:lnTo>
                    <a:pt x="230" y="146"/>
                  </a:lnTo>
                  <a:lnTo>
                    <a:pt x="230" y="138"/>
                  </a:lnTo>
                  <a:lnTo>
                    <a:pt x="237" y="138"/>
                  </a:lnTo>
                  <a:lnTo>
                    <a:pt x="245" y="138"/>
                  </a:lnTo>
                  <a:lnTo>
                    <a:pt x="245" y="130"/>
                  </a:lnTo>
                  <a:lnTo>
                    <a:pt x="253" y="130"/>
                  </a:lnTo>
                  <a:lnTo>
                    <a:pt x="253" y="123"/>
                  </a:lnTo>
                  <a:lnTo>
                    <a:pt x="253" y="115"/>
                  </a:lnTo>
                  <a:lnTo>
                    <a:pt x="253" y="123"/>
                  </a:lnTo>
                  <a:lnTo>
                    <a:pt x="260" y="123"/>
                  </a:lnTo>
                  <a:lnTo>
                    <a:pt x="268" y="123"/>
                  </a:lnTo>
                  <a:lnTo>
                    <a:pt x="276" y="123"/>
                  </a:lnTo>
                  <a:lnTo>
                    <a:pt x="276" y="130"/>
                  </a:lnTo>
                  <a:lnTo>
                    <a:pt x="276" y="123"/>
                  </a:lnTo>
                  <a:lnTo>
                    <a:pt x="283" y="123"/>
                  </a:lnTo>
                  <a:lnTo>
                    <a:pt x="283" y="115"/>
                  </a:lnTo>
                  <a:lnTo>
                    <a:pt x="291" y="115"/>
                  </a:lnTo>
                  <a:lnTo>
                    <a:pt x="291" y="107"/>
                  </a:lnTo>
                  <a:lnTo>
                    <a:pt x="291" y="100"/>
                  </a:lnTo>
                  <a:lnTo>
                    <a:pt x="299" y="100"/>
                  </a:lnTo>
                  <a:lnTo>
                    <a:pt x="306" y="100"/>
                  </a:lnTo>
                  <a:lnTo>
                    <a:pt x="314" y="100"/>
                  </a:lnTo>
                  <a:lnTo>
                    <a:pt x="322" y="100"/>
                  </a:lnTo>
                  <a:lnTo>
                    <a:pt x="322" y="92"/>
                  </a:lnTo>
                  <a:lnTo>
                    <a:pt x="314" y="92"/>
                  </a:lnTo>
                  <a:lnTo>
                    <a:pt x="314" y="84"/>
                  </a:lnTo>
                  <a:lnTo>
                    <a:pt x="314" y="77"/>
                  </a:lnTo>
                  <a:lnTo>
                    <a:pt x="322" y="77"/>
                  </a:lnTo>
                  <a:lnTo>
                    <a:pt x="322" y="84"/>
                  </a:lnTo>
                  <a:lnTo>
                    <a:pt x="329" y="84"/>
                  </a:lnTo>
                  <a:lnTo>
                    <a:pt x="337" y="84"/>
                  </a:lnTo>
                  <a:lnTo>
                    <a:pt x="337" y="92"/>
                  </a:lnTo>
                  <a:lnTo>
                    <a:pt x="345" y="92"/>
                  </a:lnTo>
                  <a:lnTo>
                    <a:pt x="352" y="92"/>
                  </a:lnTo>
                  <a:lnTo>
                    <a:pt x="360" y="92"/>
                  </a:lnTo>
                  <a:lnTo>
                    <a:pt x="368" y="92"/>
                  </a:lnTo>
                  <a:lnTo>
                    <a:pt x="375" y="92"/>
                  </a:lnTo>
                  <a:lnTo>
                    <a:pt x="383" y="92"/>
                  </a:lnTo>
                  <a:lnTo>
                    <a:pt x="383" y="84"/>
                  </a:lnTo>
                  <a:lnTo>
                    <a:pt x="390" y="84"/>
                  </a:lnTo>
                  <a:lnTo>
                    <a:pt x="390" y="77"/>
                  </a:lnTo>
                  <a:lnTo>
                    <a:pt x="398" y="77"/>
                  </a:lnTo>
                  <a:lnTo>
                    <a:pt x="398" y="69"/>
                  </a:lnTo>
                  <a:lnTo>
                    <a:pt x="406" y="69"/>
                  </a:lnTo>
                  <a:lnTo>
                    <a:pt x="406" y="77"/>
                  </a:lnTo>
                  <a:lnTo>
                    <a:pt x="413" y="77"/>
                  </a:lnTo>
                  <a:lnTo>
                    <a:pt x="421" y="77"/>
                  </a:lnTo>
                  <a:lnTo>
                    <a:pt x="421" y="69"/>
                  </a:lnTo>
                  <a:lnTo>
                    <a:pt x="421" y="61"/>
                  </a:lnTo>
                  <a:lnTo>
                    <a:pt x="421" y="54"/>
                  </a:lnTo>
                  <a:lnTo>
                    <a:pt x="429" y="54"/>
                  </a:lnTo>
                  <a:lnTo>
                    <a:pt x="429" y="46"/>
                  </a:lnTo>
                  <a:lnTo>
                    <a:pt x="429" y="38"/>
                  </a:lnTo>
                  <a:lnTo>
                    <a:pt x="436" y="38"/>
                  </a:lnTo>
                  <a:lnTo>
                    <a:pt x="436" y="31"/>
                  </a:lnTo>
                  <a:lnTo>
                    <a:pt x="436" y="23"/>
                  </a:lnTo>
                  <a:lnTo>
                    <a:pt x="436" y="15"/>
                  </a:lnTo>
                  <a:lnTo>
                    <a:pt x="444" y="8"/>
                  </a:lnTo>
                  <a:lnTo>
                    <a:pt x="452" y="8"/>
                  </a:lnTo>
                  <a:lnTo>
                    <a:pt x="452" y="0"/>
                  </a:lnTo>
                  <a:lnTo>
                    <a:pt x="452" y="8"/>
                  </a:lnTo>
                  <a:lnTo>
                    <a:pt x="459" y="8"/>
                  </a:lnTo>
                  <a:lnTo>
                    <a:pt x="467" y="8"/>
                  </a:lnTo>
                  <a:lnTo>
                    <a:pt x="467" y="15"/>
                  </a:lnTo>
                  <a:lnTo>
                    <a:pt x="475" y="15"/>
                  </a:lnTo>
                  <a:lnTo>
                    <a:pt x="475" y="23"/>
                  </a:lnTo>
                  <a:lnTo>
                    <a:pt x="475" y="31"/>
                  </a:lnTo>
                  <a:lnTo>
                    <a:pt x="475" y="38"/>
                  </a:lnTo>
                  <a:lnTo>
                    <a:pt x="482" y="38"/>
                  </a:lnTo>
                  <a:lnTo>
                    <a:pt x="490" y="38"/>
                  </a:lnTo>
                  <a:lnTo>
                    <a:pt x="490" y="46"/>
                  </a:lnTo>
                  <a:lnTo>
                    <a:pt x="498" y="46"/>
                  </a:lnTo>
                  <a:lnTo>
                    <a:pt x="490" y="54"/>
                  </a:lnTo>
                  <a:lnTo>
                    <a:pt x="498" y="54"/>
                  </a:lnTo>
                  <a:lnTo>
                    <a:pt x="498" y="61"/>
                  </a:lnTo>
                  <a:lnTo>
                    <a:pt x="498" y="69"/>
                  </a:lnTo>
                  <a:lnTo>
                    <a:pt x="498" y="77"/>
                  </a:lnTo>
                  <a:lnTo>
                    <a:pt x="498" y="84"/>
                  </a:lnTo>
                  <a:lnTo>
                    <a:pt x="498" y="92"/>
                  </a:lnTo>
                  <a:lnTo>
                    <a:pt x="498" y="100"/>
                  </a:lnTo>
                  <a:lnTo>
                    <a:pt x="505" y="100"/>
                  </a:lnTo>
                  <a:lnTo>
                    <a:pt x="505" y="107"/>
                  </a:lnTo>
                  <a:lnTo>
                    <a:pt x="513" y="107"/>
                  </a:lnTo>
                  <a:lnTo>
                    <a:pt x="513" y="115"/>
                  </a:lnTo>
                  <a:lnTo>
                    <a:pt x="513" y="123"/>
                  </a:lnTo>
                  <a:lnTo>
                    <a:pt x="513" y="130"/>
                  </a:lnTo>
                  <a:lnTo>
                    <a:pt x="513" y="138"/>
                  </a:lnTo>
                  <a:lnTo>
                    <a:pt x="513" y="146"/>
                  </a:lnTo>
                  <a:lnTo>
                    <a:pt x="521" y="146"/>
                  </a:lnTo>
                  <a:lnTo>
                    <a:pt x="521" y="153"/>
                  </a:lnTo>
                  <a:lnTo>
                    <a:pt x="528" y="153"/>
                  </a:lnTo>
                  <a:lnTo>
                    <a:pt x="528" y="161"/>
                  </a:lnTo>
                  <a:lnTo>
                    <a:pt x="536" y="161"/>
                  </a:lnTo>
                  <a:lnTo>
                    <a:pt x="536" y="169"/>
                  </a:lnTo>
                  <a:lnTo>
                    <a:pt x="544" y="169"/>
                  </a:lnTo>
                  <a:lnTo>
                    <a:pt x="544" y="176"/>
                  </a:lnTo>
                  <a:lnTo>
                    <a:pt x="544" y="184"/>
                  </a:lnTo>
                  <a:lnTo>
                    <a:pt x="536" y="184"/>
                  </a:lnTo>
                  <a:lnTo>
                    <a:pt x="528" y="184"/>
                  </a:lnTo>
                  <a:lnTo>
                    <a:pt x="528" y="192"/>
                  </a:lnTo>
                  <a:lnTo>
                    <a:pt x="521" y="192"/>
                  </a:lnTo>
                  <a:lnTo>
                    <a:pt x="513" y="184"/>
                  </a:lnTo>
                  <a:lnTo>
                    <a:pt x="513" y="192"/>
                  </a:lnTo>
                  <a:lnTo>
                    <a:pt x="513" y="199"/>
                  </a:lnTo>
                  <a:lnTo>
                    <a:pt x="505" y="199"/>
                  </a:lnTo>
                  <a:lnTo>
                    <a:pt x="513" y="199"/>
                  </a:lnTo>
                  <a:lnTo>
                    <a:pt x="513" y="207"/>
                  </a:lnTo>
                  <a:lnTo>
                    <a:pt x="521" y="207"/>
                  </a:lnTo>
                  <a:lnTo>
                    <a:pt x="521" y="215"/>
                  </a:lnTo>
                  <a:lnTo>
                    <a:pt x="528" y="215"/>
                  </a:lnTo>
                  <a:lnTo>
                    <a:pt x="536" y="215"/>
                  </a:lnTo>
                  <a:lnTo>
                    <a:pt x="536" y="222"/>
                  </a:lnTo>
                  <a:lnTo>
                    <a:pt x="544" y="222"/>
                  </a:lnTo>
                  <a:lnTo>
                    <a:pt x="544" y="230"/>
                  </a:lnTo>
                  <a:lnTo>
                    <a:pt x="551" y="230"/>
                  </a:lnTo>
                  <a:lnTo>
                    <a:pt x="559" y="230"/>
                  </a:lnTo>
                  <a:lnTo>
                    <a:pt x="559" y="237"/>
                  </a:lnTo>
                  <a:lnTo>
                    <a:pt x="559" y="245"/>
                  </a:lnTo>
                  <a:lnTo>
                    <a:pt x="567" y="245"/>
                  </a:lnTo>
                  <a:lnTo>
                    <a:pt x="567" y="253"/>
                  </a:lnTo>
                  <a:lnTo>
                    <a:pt x="567" y="260"/>
                  </a:lnTo>
                  <a:lnTo>
                    <a:pt x="567" y="268"/>
                  </a:lnTo>
                  <a:lnTo>
                    <a:pt x="567" y="276"/>
                  </a:lnTo>
                  <a:lnTo>
                    <a:pt x="567" y="268"/>
                  </a:lnTo>
                  <a:lnTo>
                    <a:pt x="559" y="268"/>
                  </a:lnTo>
                  <a:lnTo>
                    <a:pt x="551" y="268"/>
                  </a:lnTo>
                  <a:lnTo>
                    <a:pt x="544" y="268"/>
                  </a:lnTo>
                  <a:lnTo>
                    <a:pt x="544" y="276"/>
                  </a:lnTo>
                  <a:lnTo>
                    <a:pt x="536" y="276"/>
                  </a:lnTo>
                  <a:lnTo>
                    <a:pt x="536" y="283"/>
                  </a:lnTo>
                  <a:lnTo>
                    <a:pt x="528" y="283"/>
                  </a:lnTo>
                  <a:lnTo>
                    <a:pt x="528" y="291"/>
                  </a:lnTo>
                  <a:lnTo>
                    <a:pt x="521" y="291"/>
                  </a:lnTo>
                  <a:lnTo>
                    <a:pt x="521" y="299"/>
                  </a:lnTo>
                  <a:lnTo>
                    <a:pt x="513" y="299"/>
                  </a:lnTo>
                  <a:lnTo>
                    <a:pt x="513" y="306"/>
                  </a:lnTo>
                  <a:lnTo>
                    <a:pt x="505" y="306"/>
                  </a:lnTo>
                  <a:lnTo>
                    <a:pt x="505" y="314"/>
                  </a:lnTo>
                  <a:lnTo>
                    <a:pt x="498" y="314"/>
                  </a:lnTo>
                  <a:lnTo>
                    <a:pt x="490" y="314"/>
                  </a:lnTo>
                  <a:lnTo>
                    <a:pt x="490" y="322"/>
                  </a:lnTo>
                  <a:lnTo>
                    <a:pt x="490" y="329"/>
                  </a:lnTo>
                  <a:lnTo>
                    <a:pt x="482" y="329"/>
                  </a:lnTo>
                  <a:lnTo>
                    <a:pt x="482" y="322"/>
                  </a:lnTo>
                  <a:lnTo>
                    <a:pt x="475" y="329"/>
                  </a:lnTo>
                  <a:lnTo>
                    <a:pt x="467" y="329"/>
                  </a:lnTo>
                  <a:lnTo>
                    <a:pt x="459" y="329"/>
                  </a:lnTo>
                  <a:lnTo>
                    <a:pt x="459" y="322"/>
                  </a:lnTo>
                  <a:lnTo>
                    <a:pt x="452" y="322"/>
                  </a:lnTo>
                  <a:lnTo>
                    <a:pt x="452" y="329"/>
                  </a:lnTo>
                  <a:lnTo>
                    <a:pt x="444" y="329"/>
                  </a:lnTo>
                  <a:lnTo>
                    <a:pt x="444" y="322"/>
                  </a:lnTo>
                  <a:lnTo>
                    <a:pt x="444" y="314"/>
                  </a:lnTo>
                  <a:lnTo>
                    <a:pt x="436" y="314"/>
                  </a:lnTo>
                  <a:lnTo>
                    <a:pt x="429" y="314"/>
                  </a:lnTo>
                  <a:lnTo>
                    <a:pt x="421" y="314"/>
                  </a:lnTo>
                  <a:lnTo>
                    <a:pt x="421" y="306"/>
                  </a:lnTo>
                  <a:lnTo>
                    <a:pt x="413" y="299"/>
                  </a:lnTo>
                  <a:lnTo>
                    <a:pt x="413" y="291"/>
                  </a:lnTo>
                  <a:lnTo>
                    <a:pt x="406" y="291"/>
                  </a:lnTo>
                  <a:lnTo>
                    <a:pt x="406" y="283"/>
                  </a:lnTo>
                  <a:lnTo>
                    <a:pt x="406" y="291"/>
                  </a:lnTo>
                  <a:lnTo>
                    <a:pt x="406" y="299"/>
                  </a:lnTo>
                  <a:lnTo>
                    <a:pt x="398" y="299"/>
                  </a:lnTo>
                  <a:lnTo>
                    <a:pt x="398" y="291"/>
                  </a:lnTo>
                  <a:lnTo>
                    <a:pt x="398" y="299"/>
                  </a:lnTo>
                  <a:lnTo>
                    <a:pt x="390" y="299"/>
                  </a:lnTo>
                  <a:lnTo>
                    <a:pt x="390" y="291"/>
                  </a:lnTo>
                  <a:lnTo>
                    <a:pt x="383" y="291"/>
                  </a:lnTo>
                  <a:lnTo>
                    <a:pt x="383" y="299"/>
                  </a:lnTo>
                  <a:lnTo>
                    <a:pt x="383" y="291"/>
                  </a:lnTo>
                  <a:lnTo>
                    <a:pt x="383" y="283"/>
                  </a:lnTo>
                  <a:lnTo>
                    <a:pt x="383" y="276"/>
                  </a:lnTo>
                  <a:lnTo>
                    <a:pt x="375" y="276"/>
                  </a:lnTo>
                  <a:lnTo>
                    <a:pt x="375" y="283"/>
                  </a:lnTo>
                  <a:lnTo>
                    <a:pt x="375" y="276"/>
                  </a:lnTo>
                  <a:lnTo>
                    <a:pt x="368" y="276"/>
                  </a:lnTo>
                  <a:lnTo>
                    <a:pt x="360" y="276"/>
                  </a:lnTo>
                  <a:lnTo>
                    <a:pt x="368" y="276"/>
                  </a:lnTo>
                  <a:lnTo>
                    <a:pt x="360" y="276"/>
                  </a:lnTo>
                  <a:lnTo>
                    <a:pt x="360" y="283"/>
                  </a:lnTo>
                  <a:lnTo>
                    <a:pt x="360" y="291"/>
                  </a:lnTo>
                  <a:lnTo>
                    <a:pt x="352" y="291"/>
                  </a:lnTo>
                  <a:lnTo>
                    <a:pt x="345" y="291"/>
                  </a:lnTo>
                  <a:lnTo>
                    <a:pt x="337" y="291"/>
                  </a:lnTo>
                  <a:lnTo>
                    <a:pt x="329" y="291"/>
                  </a:lnTo>
                  <a:lnTo>
                    <a:pt x="329" y="299"/>
                  </a:lnTo>
                  <a:lnTo>
                    <a:pt x="329" y="306"/>
                  </a:lnTo>
                  <a:lnTo>
                    <a:pt x="322" y="306"/>
                  </a:lnTo>
                  <a:lnTo>
                    <a:pt x="322" y="314"/>
                  </a:lnTo>
                  <a:lnTo>
                    <a:pt x="314" y="314"/>
                  </a:lnTo>
                  <a:lnTo>
                    <a:pt x="314" y="322"/>
                  </a:lnTo>
                  <a:lnTo>
                    <a:pt x="306" y="322"/>
                  </a:lnTo>
                  <a:lnTo>
                    <a:pt x="299" y="322"/>
                  </a:lnTo>
                  <a:lnTo>
                    <a:pt x="299" y="314"/>
                  </a:lnTo>
                  <a:lnTo>
                    <a:pt x="299" y="322"/>
                  </a:lnTo>
                  <a:lnTo>
                    <a:pt x="291" y="322"/>
                  </a:lnTo>
                  <a:lnTo>
                    <a:pt x="283" y="322"/>
                  </a:lnTo>
                  <a:lnTo>
                    <a:pt x="283" y="329"/>
                  </a:lnTo>
                  <a:lnTo>
                    <a:pt x="276" y="329"/>
                  </a:lnTo>
                  <a:lnTo>
                    <a:pt x="276" y="322"/>
                  </a:lnTo>
                  <a:lnTo>
                    <a:pt x="276" y="314"/>
                  </a:lnTo>
                  <a:lnTo>
                    <a:pt x="276" y="306"/>
                  </a:lnTo>
                  <a:lnTo>
                    <a:pt x="283" y="306"/>
                  </a:lnTo>
                  <a:lnTo>
                    <a:pt x="283" y="299"/>
                  </a:lnTo>
                  <a:lnTo>
                    <a:pt x="276" y="299"/>
                  </a:lnTo>
                  <a:lnTo>
                    <a:pt x="268" y="299"/>
                  </a:lnTo>
                  <a:lnTo>
                    <a:pt x="268" y="291"/>
                  </a:lnTo>
                  <a:lnTo>
                    <a:pt x="260" y="291"/>
                  </a:lnTo>
                  <a:lnTo>
                    <a:pt x="253" y="291"/>
                  </a:lnTo>
                  <a:lnTo>
                    <a:pt x="253" y="299"/>
                  </a:lnTo>
                  <a:lnTo>
                    <a:pt x="253" y="306"/>
                  </a:lnTo>
                  <a:lnTo>
                    <a:pt x="245" y="306"/>
                  </a:lnTo>
                  <a:lnTo>
                    <a:pt x="245" y="314"/>
                  </a:lnTo>
                  <a:lnTo>
                    <a:pt x="237" y="314"/>
                  </a:lnTo>
                  <a:lnTo>
                    <a:pt x="230" y="314"/>
                  </a:lnTo>
                  <a:lnTo>
                    <a:pt x="230" y="306"/>
                  </a:lnTo>
                  <a:lnTo>
                    <a:pt x="222" y="306"/>
                  </a:lnTo>
                  <a:lnTo>
                    <a:pt x="214" y="306"/>
                  </a:lnTo>
                  <a:lnTo>
                    <a:pt x="214" y="314"/>
                  </a:lnTo>
                  <a:lnTo>
                    <a:pt x="207" y="314"/>
                  </a:lnTo>
                  <a:lnTo>
                    <a:pt x="199" y="314"/>
                  </a:lnTo>
                  <a:lnTo>
                    <a:pt x="199" y="322"/>
                  </a:lnTo>
                  <a:lnTo>
                    <a:pt x="191" y="322"/>
                  </a:lnTo>
                  <a:lnTo>
                    <a:pt x="184" y="322"/>
                  </a:lnTo>
                  <a:lnTo>
                    <a:pt x="176" y="322"/>
                  </a:lnTo>
                  <a:lnTo>
                    <a:pt x="168" y="322"/>
                  </a:lnTo>
                  <a:lnTo>
                    <a:pt x="168" y="314"/>
                  </a:lnTo>
                  <a:lnTo>
                    <a:pt x="161" y="314"/>
                  </a:lnTo>
                  <a:lnTo>
                    <a:pt x="153" y="322"/>
                  </a:lnTo>
                  <a:lnTo>
                    <a:pt x="145" y="322"/>
                  </a:lnTo>
                  <a:lnTo>
                    <a:pt x="145" y="329"/>
                  </a:lnTo>
                  <a:lnTo>
                    <a:pt x="138" y="329"/>
                  </a:lnTo>
                  <a:lnTo>
                    <a:pt x="138" y="337"/>
                  </a:lnTo>
                  <a:lnTo>
                    <a:pt x="138" y="345"/>
                  </a:lnTo>
                  <a:lnTo>
                    <a:pt x="138" y="337"/>
                  </a:lnTo>
                  <a:lnTo>
                    <a:pt x="130" y="337"/>
                  </a:lnTo>
                  <a:lnTo>
                    <a:pt x="122" y="337"/>
                  </a:lnTo>
                  <a:lnTo>
                    <a:pt x="122" y="345"/>
                  </a:lnTo>
                  <a:lnTo>
                    <a:pt x="122" y="337"/>
                  </a:lnTo>
                  <a:lnTo>
                    <a:pt x="115" y="337"/>
                  </a:lnTo>
                  <a:lnTo>
                    <a:pt x="115" y="329"/>
                  </a:lnTo>
                  <a:lnTo>
                    <a:pt x="107" y="329"/>
                  </a:lnTo>
                  <a:lnTo>
                    <a:pt x="107" y="337"/>
                  </a:lnTo>
                  <a:lnTo>
                    <a:pt x="107" y="329"/>
                  </a:lnTo>
                  <a:lnTo>
                    <a:pt x="107" y="337"/>
                  </a:lnTo>
                  <a:lnTo>
                    <a:pt x="100" y="337"/>
                  </a:lnTo>
                  <a:lnTo>
                    <a:pt x="100" y="329"/>
                  </a:lnTo>
                  <a:lnTo>
                    <a:pt x="100" y="337"/>
                  </a:lnTo>
                  <a:lnTo>
                    <a:pt x="100" y="345"/>
                  </a:lnTo>
                  <a:lnTo>
                    <a:pt x="100" y="337"/>
                  </a:lnTo>
                  <a:lnTo>
                    <a:pt x="100" y="345"/>
                  </a:lnTo>
                  <a:lnTo>
                    <a:pt x="107" y="345"/>
                  </a:lnTo>
                  <a:lnTo>
                    <a:pt x="100" y="345"/>
                  </a:lnTo>
                  <a:lnTo>
                    <a:pt x="107" y="345"/>
                  </a:lnTo>
                  <a:lnTo>
                    <a:pt x="100" y="345"/>
                  </a:lnTo>
                  <a:lnTo>
                    <a:pt x="107" y="345"/>
                  </a:lnTo>
                  <a:lnTo>
                    <a:pt x="100" y="352"/>
                  </a:lnTo>
                  <a:lnTo>
                    <a:pt x="107" y="352"/>
                  </a:lnTo>
                  <a:lnTo>
                    <a:pt x="107" y="360"/>
                  </a:lnTo>
                  <a:lnTo>
                    <a:pt x="107" y="368"/>
                  </a:lnTo>
                  <a:lnTo>
                    <a:pt x="107" y="375"/>
                  </a:lnTo>
                  <a:lnTo>
                    <a:pt x="115" y="375"/>
                  </a:lnTo>
                  <a:lnTo>
                    <a:pt x="115" y="383"/>
                  </a:lnTo>
                  <a:lnTo>
                    <a:pt x="115" y="375"/>
                  </a:lnTo>
                  <a:lnTo>
                    <a:pt x="115" y="383"/>
                  </a:lnTo>
                  <a:lnTo>
                    <a:pt x="107" y="383"/>
                  </a:lnTo>
                  <a:lnTo>
                    <a:pt x="100" y="383"/>
                  </a:lnTo>
                  <a:lnTo>
                    <a:pt x="92" y="383"/>
                  </a:lnTo>
                  <a:lnTo>
                    <a:pt x="92" y="375"/>
                  </a:lnTo>
                  <a:lnTo>
                    <a:pt x="92" y="368"/>
                  </a:lnTo>
                  <a:lnTo>
                    <a:pt x="84" y="368"/>
                  </a:lnTo>
                  <a:lnTo>
                    <a:pt x="84" y="375"/>
                  </a:lnTo>
                  <a:lnTo>
                    <a:pt x="84" y="368"/>
                  </a:lnTo>
                  <a:lnTo>
                    <a:pt x="77" y="368"/>
                  </a:lnTo>
                  <a:lnTo>
                    <a:pt x="69" y="368"/>
                  </a:lnTo>
                  <a:lnTo>
                    <a:pt x="61" y="368"/>
                  </a:lnTo>
                  <a:lnTo>
                    <a:pt x="54" y="368"/>
                  </a:lnTo>
                  <a:lnTo>
                    <a:pt x="46" y="368"/>
                  </a:lnTo>
                  <a:lnTo>
                    <a:pt x="46" y="360"/>
                  </a:lnTo>
                  <a:lnTo>
                    <a:pt x="38" y="360"/>
                  </a:lnTo>
                  <a:lnTo>
                    <a:pt x="38" y="352"/>
                  </a:lnTo>
                  <a:lnTo>
                    <a:pt x="38" y="345"/>
                  </a:lnTo>
                  <a:lnTo>
                    <a:pt x="38" y="337"/>
                  </a:lnTo>
                  <a:lnTo>
                    <a:pt x="38" y="329"/>
                  </a:lnTo>
                  <a:lnTo>
                    <a:pt x="38" y="322"/>
                  </a:lnTo>
                  <a:lnTo>
                    <a:pt x="31" y="322"/>
                  </a:lnTo>
                  <a:lnTo>
                    <a:pt x="31" y="314"/>
                  </a:lnTo>
                  <a:lnTo>
                    <a:pt x="31" y="306"/>
                  </a:lnTo>
                  <a:lnTo>
                    <a:pt x="31" y="314"/>
                  </a:lnTo>
                  <a:lnTo>
                    <a:pt x="23" y="306"/>
                  </a:lnTo>
                  <a:lnTo>
                    <a:pt x="23" y="299"/>
                  </a:lnTo>
                  <a:lnTo>
                    <a:pt x="23" y="291"/>
                  </a:lnTo>
                  <a:lnTo>
                    <a:pt x="15" y="291"/>
                  </a:lnTo>
                  <a:lnTo>
                    <a:pt x="15" y="283"/>
                  </a:lnTo>
                  <a:lnTo>
                    <a:pt x="15" y="276"/>
                  </a:lnTo>
                  <a:lnTo>
                    <a:pt x="15" y="268"/>
                  </a:lnTo>
                  <a:lnTo>
                    <a:pt x="15" y="260"/>
                  </a:lnTo>
                  <a:lnTo>
                    <a:pt x="8" y="260"/>
                  </a:lnTo>
                  <a:lnTo>
                    <a:pt x="8" y="253"/>
                  </a:lnTo>
                  <a:lnTo>
                    <a:pt x="8" y="245"/>
                  </a:lnTo>
                  <a:lnTo>
                    <a:pt x="0" y="245"/>
                  </a:lnTo>
                  <a:lnTo>
                    <a:pt x="0" y="237"/>
                  </a:lnTo>
                  <a:lnTo>
                    <a:pt x="8" y="230"/>
                  </a:lnTo>
                  <a:lnTo>
                    <a:pt x="15" y="230"/>
                  </a:lnTo>
                  <a:lnTo>
                    <a:pt x="15" y="222"/>
                  </a:lnTo>
                  <a:lnTo>
                    <a:pt x="23" y="222"/>
                  </a:lnTo>
                  <a:lnTo>
                    <a:pt x="31" y="222"/>
                  </a:lnTo>
                  <a:lnTo>
                    <a:pt x="31" y="215"/>
                  </a:lnTo>
                  <a:lnTo>
                    <a:pt x="38" y="215"/>
                  </a:lnTo>
                  <a:lnTo>
                    <a:pt x="46" y="215"/>
                  </a:lnTo>
                  <a:lnTo>
                    <a:pt x="54" y="215"/>
                  </a:lnTo>
                  <a:lnTo>
                    <a:pt x="54" y="207"/>
                  </a:lnTo>
                  <a:lnTo>
                    <a:pt x="61" y="207"/>
                  </a:lnTo>
                  <a:lnTo>
                    <a:pt x="54" y="207"/>
                  </a:lnTo>
                  <a:lnTo>
                    <a:pt x="54" y="199"/>
                  </a:lnTo>
                  <a:lnTo>
                    <a:pt x="61" y="199"/>
                  </a:lnTo>
                  <a:lnTo>
                    <a:pt x="69" y="199"/>
                  </a:lnTo>
                  <a:lnTo>
                    <a:pt x="77" y="199"/>
                  </a:lnTo>
                  <a:lnTo>
                    <a:pt x="77" y="192"/>
                  </a:lnTo>
                  <a:lnTo>
                    <a:pt x="84" y="199"/>
                  </a:lnTo>
                  <a:lnTo>
                    <a:pt x="84" y="192"/>
                  </a:lnTo>
                  <a:lnTo>
                    <a:pt x="92" y="192"/>
                  </a:lnTo>
                  <a:lnTo>
                    <a:pt x="92" y="199"/>
                  </a:lnTo>
                  <a:lnTo>
                    <a:pt x="92" y="207"/>
                  </a:lnTo>
                  <a:lnTo>
                    <a:pt x="92" y="215"/>
                  </a:lnTo>
                  <a:lnTo>
                    <a:pt x="92" y="222"/>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63"/>
            <p:cNvSpPr/>
            <p:nvPr/>
          </p:nvSpPr>
          <p:spPr>
            <a:xfrm>
              <a:off x="1758950" y="3787775"/>
              <a:ext cx="754063" cy="801688"/>
            </a:xfrm>
            <a:custGeom>
              <a:avLst/>
              <a:gdLst/>
              <a:ahLst/>
              <a:cxnLst/>
              <a:rect l="l" t="t" r="r" b="b"/>
              <a:pathLst>
                <a:path w="475" h="505" extrusionOk="0">
                  <a:moveTo>
                    <a:pt x="230" y="76"/>
                  </a:moveTo>
                  <a:lnTo>
                    <a:pt x="230" y="69"/>
                  </a:lnTo>
                  <a:lnTo>
                    <a:pt x="237" y="69"/>
                  </a:lnTo>
                  <a:lnTo>
                    <a:pt x="245" y="69"/>
                  </a:lnTo>
                  <a:lnTo>
                    <a:pt x="245" y="61"/>
                  </a:lnTo>
                  <a:lnTo>
                    <a:pt x="245" y="53"/>
                  </a:lnTo>
                  <a:lnTo>
                    <a:pt x="245" y="61"/>
                  </a:lnTo>
                  <a:lnTo>
                    <a:pt x="253" y="61"/>
                  </a:lnTo>
                  <a:lnTo>
                    <a:pt x="253" y="53"/>
                  </a:lnTo>
                  <a:lnTo>
                    <a:pt x="253" y="46"/>
                  </a:lnTo>
                  <a:lnTo>
                    <a:pt x="260" y="46"/>
                  </a:lnTo>
                  <a:lnTo>
                    <a:pt x="268" y="46"/>
                  </a:lnTo>
                  <a:lnTo>
                    <a:pt x="276" y="46"/>
                  </a:lnTo>
                  <a:lnTo>
                    <a:pt x="283" y="46"/>
                  </a:lnTo>
                  <a:lnTo>
                    <a:pt x="283" y="53"/>
                  </a:lnTo>
                  <a:lnTo>
                    <a:pt x="291" y="53"/>
                  </a:lnTo>
                  <a:lnTo>
                    <a:pt x="291" y="61"/>
                  </a:lnTo>
                  <a:lnTo>
                    <a:pt x="299" y="61"/>
                  </a:lnTo>
                  <a:lnTo>
                    <a:pt x="306" y="61"/>
                  </a:lnTo>
                  <a:lnTo>
                    <a:pt x="306" y="69"/>
                  </a:lnTo>
                  <a:lnTo>
                    <a:pt x="314" y="69"/>
                  </a:lnTo>
                  <a:lnTo>
                    <a:pt x="314" y="61"/>
                  </a:lnTo>
                  <a:lnTo>
                    <a:pt x="314" y="69"/>
                  </a:lnTo>
                  <a:lnTo>
                    <a:pt x="322" y="69"/>
                  </a:lnTo>
                  <a:lnTo>
                    <a:pt x="329" y="69"/>
                  </a:lnTo>
                  <a:lnTo>
                    <a:pt x="329" y="76"/>
                  </a:lnTo>
                  <a:lnTo>
                    <a:pt x="329" y="84"/>
                  </a:lnTo>
                  <a:lnTo>
                    <a:pt x="337" y="84"/>
                  </a:lnTo>
                  <a:lnTo>
                    <a:pt x="345" y="84"/>
                  </a:lnTo>
                  <a:lnTo>
                    <a:pt x="352" y="84"/>
                  </a:lnTo>
                  <a:lnTo>
                    <a:pt x="360" y="84"/>
                  </a:lnTo>
                  <a:lnTo>
                    <a:pt x="367" y="84"/>
                  </a:lnTo>
                  <a:lnTo>
                    <a:pt x="367" y="76"/>
                  </a:lnTo>
                  <a:lnTo>
                    <a:pt x="375" y="76"/>
                  </a:lnTo>
                  <a:lnTo>
                    <a:pt x="383" y="76"/>
                  </a:lnTo>
                  <a:lnTo>
                    <a:pt x="383" y="84"/>
                  </a:lnTo>
                  <a:lnTo>
                    <a:pt x="390" y="84"/>
                  </a:lnTo>
                  <a:lnTo>
                    <a:pt x="390" y="91"/>
                  </a:lnTo>
                  <a:lnTo>
                    <a:pt x="398" y="91"/>
                  </a:lnTo>
                  <a:lnTo>
                    <a:pt x="406" y="91"/>
                  </a:lnTo>
                  <a:lnTo>
                    <a:pt x="413" y="91"/>
                  </a:lnTo>
                  <a:lnTo>
                    <a:pt x="413" y="99"/>
                  </a:lnTo>
                  <a:lnTo>
                    <a:pt x="413" y="107"/>
                  </a:lnTo>
                  <a:lnTo>
                    <a:pt x="406" y="107"/>
                  </a:lnTo>
                  <a:lnTo>
                    <a:pt x="413" y="107"/>
                  </a:lnTo>
                  <a:lnTo>
                    <a:pt x="413" y="114"/>
                  </a:lnTo>
                  <a:lnTo>
                    <a:pt x="413" y="122"/>
                  </a:lnTo>
                  <a:lnTo>
                    <a:pt x="413" y="130"/>
                  </a:lnTo>
                  <a:lnTo>
                    <a:pt x="421" y="130"/>
                  </a:lnTo>
                  <a:lnTo>
                    <a:pt x="413" y="130"/>
                  </a:lnTo>
                  <a:lnTo>
                    <a:pt x="421" y="130"/>
                  </a:lnTo>
                  <a:lnTo>
                    <a:pt x="421" y="137"/>
                  </a:lnTo>
                  <a:lnTo>
                    <a:pt x="421" y="145"/>
                  </a:lnTo>
                  <a:lnTo>
                    <a:pt x="429" y="145"/>
                  </a:lnTo>
                  <a:lnTo>
                    <a:pt x="429" y="153"/>
                  </a:lnTo>
                  <a:lnTo>
                    <a:pt x="429" y="160"/>
                  </a:lnTo>
                  <a:lnTo>
                    <a:pt x="436" y="160"/>
                  </a:lnTo>
                  <a:lnTo>
                    <a:pt x="436" y="168"/>
                  </a:lnTo>
                  <a:lnTo>
                    <a:pt x="444" y="168"/>
                  </a:lnTo>
                  <a:lnTo>
                    <a:pt x="444" y="176"/>
                  </a:lnTo>
                  <a:lnTo>
                    <a:pt x="452" y="176"/>
                  </a:lnTo>
                  <a:lnTo>
                    <a:pt x="452" y="183"/>
                  </a:lnTo>
                  <a:lnTo>
                    <a:pt x="459" y="183"/>
                  </a:lnTo>
                  <a:lnTo>
                    <a:pt x="459" y="191"/>
                  </a:lnTo>
                  <a:lnTo>
                    <a:pt x="467" y="191"/>
                  </a:lnTo>
                  <a:lnTo>
                    <a:pt x="475" y="191"/>
                  </a:lnTo>
                  <a:lnTo>
                    <a:pt x="475" y="199"/>
                  </a:lnTo>
                  <a:lnTo>
                    <a:pt x="467" y="199"/>
                  </a:lnTo>
                  <a:lnTo>
                    <a:pt x="467" y="206"/>
                  </a:lnTo>
                  <a:lnTo>
                    <a:pt x="467" y="214"/>
                  </a:lnTo>
                  <a:lnTo>
                    <a:pt x="459" y="206"/>
                  </a:lnTo>
                  <a:lnTo>
                    <a:pt x="459" y="214"/>
                  </a:lnTo>
                  <a:lnTo>
                    <a:pt x="459" y="222"/>
                  </a:lnTo>
                  <a:lnTo>
                    <a:pt x="452" y="222"/>
                  </a:lnTo>
                  <a:lnTo>
                    <a:pt x="444" y="229"/>
                  </a:lnTo>
                  <a:lnTo>
                    <a:pt x="444" y="237"/>
                  </a:lnTo>
                  <a:lnTo>
                    <a:pt x="436" y="237"/>
                  </a:lnTo>
                  <a:lnTo>
                    <a:pt x="436" y="245"/>
                  </a:lnTo>
                  <a:lnTo>
                    <a:pt x="444" y="252"/>
                  </a:lnTo>
                  <a:lnTo>
                    <a:pt x="444" y="260"/>
                  </a:lnTo>
                  <a:lnTo>
                    <a:pt x="436" y="260"/>
                  </a:lnTo>
                  <a:lnTo>
                    <a:pt x="444" y="260"/>
                  </a:lnTo>
                  <a:lnTo>
                    <a:pt x="444" y="268"/>
                  </a:lnTo>
                  <a:lnTo>
                    <a:pt x="444" y="275"/>
                  </a:lnTo>
                  <a:lnTo>
                    <a:pt x="452" y="275"/>
                  </a:lnTo>
                  <a:lnTo>
                    <a:pt x="452" y="283"/>
                  </a:lnTo>
                  <a:lnTo>
                    <a:pt x="452" y="291"/>
                  </a:lnTo>
                  <a:lnTo>
                    <a:pt x="452" y="298"/>
                  </a:lnTo>
                  <a:lnTo>
                    <a:pt x="452" y="306"/>
                  </a:lnTo>
                  <a:lnTo>
                    <a:pt x="459" y="306"/>
                  </a:lnTo>
                  <a:lnTo>
                    <a:pt x="459" y="314"/>
                  </a:lnTo>
                  <a:lnTo>
                    <a:pt x="452" y="314"/>
                  </a:lnTo>
                  <a:lnTo>
                    <a:pt x="444" y="314"/>
                  </a:lnTo>
                  <a:lnTo>
                    <a:pt x="444" y="321"/>
                  </a:lnTo>
                  <a:lnTo>
                    <a:pt x="444" y="314"/>
                  </a:lnTo>
                  <a:lnTo>
                    <a:pt x="436" y="314"/>
                  </a:lnTo>
                  <a:lnTo>
                    <a:pt x="429" y="314"/>
                  </a:lnTo>
                  <a:lnTo>
                    <a:pt x="429" y="321"/>
                  </a:lnTo>
                  <a:lnTo>
                    <a:pt x="436" y="321"/>
                  </a:lnTo>
                  <a:lnTo>
                    <a:pt x="429" y="321"/>
                  </a:lnTo>
                  <a:lnTo>
                    <a:pt x="436" y="321"/>
                  </a:lnTo>
                  <a:lnTo>
                    <a:pt x="436" y="329"/>
                  </a:lnTo>
                  <a:lnTo>
                    <a:pt x="436" y="337"/>
                  </a:lnTo>
                  <a:lnTo>
                    <a:pt x="436" y="344"/>
                  </a:lnTo>
                  <a:lnTo>
                    <a:pt x="436" y="352"/>
                  </a:lnTo>
                  <a:lnTo>
                    <a:pt x="429" y="352"/>
                  </a:lnTo>
                  <a:lnTo>
                    <a:pt x="429" y="359"/>
                  </a:lnTo>
                  <a:lnTo>
                    <a:pt x="429" y="367"/>
                  </a:lnTo>
                  <a:lnTo>
                    <a:pt x="429" y="375"/>
                  </a:lnTo>
                  <a:lnTo>
                    <a:pt x="436" y="375"/>
                  </a:lnTo>
                  <a:lnTo>
                    <a:pt x="436" y="382"/>
                  </a:lnTo>
                  <a:lnTo>
                    <a:pt x="444" y="382"/>
                  </a:lnTo>
                  <a:lnTo>
                    <a:pt x="444" y="390"/>
                  </a:lnTo>
                  <a:lnTo>
                    <a:pt x="444" y="398"/>
                  </a:lnTo>
                  <a:lnTo>
                    <a:pt x="444" y="405"/>
                  </a:lnTo>
                  <a:lnTo>
                    <a:pt x="436" y="405"/>
                  </a:lnTo>
                  <a:lnTo>
                    <a:pt x="429" y="413"/>
                  </a:lnTo>
                  <a:lnTo>
                    <a:pt x="421" y="413"/>
                  </a:lnTo>
                  <a:lnTo>
                    <a:pt x="421" y="405"/>
                  </a:lnTo>
                  <a:lnTo>
                    <a:pt x="413" y="405"/>
                  </a:lnTo>
                  <a:lnTo>
                    <a:pt x="406" y="405"/>
                  </a:lnTo>
                  <a:lnTo>
                    <a:pt x="398" y="405"/>
                  </a:lnTo>
                  <a:lnTo>
                    <a:pt x="390" y="405"/>
                  </a:lnTo>
                  <a:lnTo>
                    <a:pt x="383" y="405"/>
                  </a:lnTo>
                  <a:lnTo>
                    <a:pt x="383" y="398"/>
                  </a:lnTo>
                  <a:lnTo>
                    <a:pt x="383" y="390"/>
                  </a:lnTo>
                  <a:lnTo>
                    <a:pt x="375" y="390"/>
                  </a:lnTo>
                  <a:lnTo>
                    <a:pt x="383" y="390"/>
                  </a:lnTo>
                  <a:lnTo>
                    <a:pt x="383" y="382"/>
                  </a:lnTo>
                  <a:lnTo>
                    <a:pt x="383" y="375"/>
                  </a:lnTo>
                  <a:lnTo>
                    <a:pt x="383" y="382"/>
                  </a:lnTo>
                  <a:lnTo>
                    <a:pt x="375" y="382"/>
                  </a:lnTo>
                  <a:lnTo>
                    <a:pt x="367" y="382"/>
                  </a:lnTo>
                  <a:lnTo>
                    <a:pt x="367" y="390"/>
                  </a:lnTo>
                  <a:lnTo>
                    <a:pt x="367" y="382"/>
                  </a:lnTo>
                  <a:lnTo>
                    <a:pt x="360" y="382"/>
                  </a:lnTo>
                  <a:lnTo>
                    <a:pt x="352" y="382"/>
                  </a:lnTo>
                  <a:lnTo>
                    <a:pt x="360" y="382"/>
                  </a:lnTo>
                  <a:lnTo>
                    <a:pt x="360" y="375"/>
                  </a:lnTo>
                  <a:lnTo>
                    <a:pt x="360" y="367"/>
                  </a:lnTo>
                  <a:lnTo>
                    <a:pt x="360" y="359"/>
                  </a:lnTo>
                  <a:lnTo>
                    <a:pt x="352" y="359"/>
                  </a:lnTo>
                  <a:lnTo>
                    <a:pt x="352" y="352"/>
                  </a:lnTo>
                  <a:lnTo>
                    <a:pt x="352" y="344"/>
                  </a:lnTo>
                  <a:lnTo>
                    <a:pt x="345" y="344"/>
                  </a:lnTo>
                  <a:lnTo>
                    <a:pt x="337" y="344"/>
                  </a:lnTo>
                  <a:lnTo>
                    <a:pt x="337" y="337"/>
                  </a:lnTo>
                  <a:lnTo>
                    <a:pt x="329" y="337"/>
                  </a:lnTo>
                  <a:lnTo>
                    <a:pt x="329" y="329"/>
                  </a:lnTo>
                  <a:lnTo>
                    <a:pt x="329" y="321"/>
                  </a:lnTo>
                  <a:lnTo>
                    <a:pt x="329" y="314"/>
                  </a:lnTo>
                  <a:lnTo>
                    <a:pt x="322" y="314"/>
                  </a:lnTo>
                  <a:lnTo>
                    <a:pt x="322" y="306"/>
                  </a:lnTo>
                  <a:lnTo>
                    <a:pt x="314" y="314"/>
                  </a:lnTo>
                  <a:lnTo>
                    <a:pt x="306" y="314"/>
                  </a:lnTo>
                  <a:lnTo>
                    <a:pt x="306" y="321"/>
                  </a:lnTo>
                  <a:lnTo>
                    <a:pt x="306" y="329"/>
                  </a:lnTo>
                  <a:lnTo>
                    <a:pt x="306" y="337"/>
                  </a:lnTo>
                  <a:lnTo>
                    <a:pt x="306" y="344"/>
                  </a:lnTo>
                  <a:lnTo>
                    <a:pt x="306" y="352"/>
                  </a:lnTo>
                  <a:lnTo>
                    <a:pt x="299" y="352"/>
                  </a:lnTo>
                  <a:lnTo>
                    <a:pt x="299" y="359"/>
                  </a:lnTo>
                  <a:lnTo>
                    <a:pt x="299" y="367"/>
                  </a:lnTo>
                  <a:lnTo>
                    <a:pt x="299" y="375"/>
                  </a:lnTo>
                  <a:lnTo>
                    <a:pt x="291" y="375"/>
                  </a:lnTo>
                  <a:lnTo>
                    <a:pt x="291" y="382"/>
                  </a:lnTo>
                  <a:lnTo>
                    <a:pt x="283" y="382"/>
                  </a:lnTo>
                  <a:lnTo>
                    <a:pt x="283" y="390"/>
                  </a:lnTo>
                  <a:lnTo>
                    <a:pt x="276" y="390"/>
                  </a:lnTo>
                  <a:lnTo>
                    <a:pt x="268" y="390"/>
                  </a:lnTo>
                  <a:lnTo>
                    <a:pt x="268" y="398"/>
                  </a:lnTo>
                  <a:lnTo>
                    <a:pt x="260" y="398"/>
                  </a:lnTo>
                  <a:lnTo>
                    <a:pt x="253" y="398"/>
                  </a:lnTo>
                  <a:lnTo>
                    <a:pt x="245" y="398"/>
                  </a:lnTo>
                  <a:lnTo>
                    <a:pt x="245" y="405"/>
                  </a:lnTo>
                  <a:lnTo>
                    <a:pt x="237" y="405"/>
                  </a:lnTo>
                  <a:lnTo>
                    <a:pt x="230" y="405"/>
                  </a:lnTo>
                  <a:lnTo>
                    <a:pt x="230" y="413"/>
                  </a:lnTo>
                  <a:lnTo>
                    <a:pt x="222" y="413"/>
                  </a:lnTo>
                  <a:lnTo>
                    <a:pt x="222" y="421"/>
                  </a:lnTo>
                  <a:lnTo>
                    <a:pt x="214" y="421"/>
                  </a:lnTo>
                  <a:lnTo>
                    <a:pt x="214" y="428"/>
                  </a:lnTo>
                  <a:lnTo>
                    <a:pt x="184" y="467"/>
                  </a:lnTo>
                  <a:lnTo>
                    <a:pt x="176" y="474"/>
                  </a:lnTo>
                  <a:lnTo>
                    <a:pt x="161" y="505"/>
                  </a:lnTo>
                  <a:lnTo>
                    <a:pt x="153" y="505"/>
                  </a:lnTo>
                  <a:lnTo>
                    <a:pt x="153" y="497"/>
                  </a:lnTo>
                  <a:lnTo>
                    <a:pt x="145" y="497"/>
                  </a:lnTo>
                  <a:lnTo>
                    <a:pt x="138" y="497"/>
                  </a:lnTo>
                  <a:lnTo>
                    <a:pt x="130" y="497"/>
                  </a:lnTo>
                  <a:lnTo>
                    <a:pt x="130" y="490"/>
                  </a:lnTo>
                  <a:lnTo>
                    <a:pt x="122" y="490"/>
                  </a:lnTo>
                  <a:lnTo>
                    <a:pt x="115" y="482"/>
                  </a:lnTo>
                  <a:lnTo>
                    <a:pt x="115" y="474"/>
                  </a:lnTo>
                  <a:lnTo>
                    <a:pt x="107" y="474"/>
                  </a:lnTo>
                  <a:lnTo>
                    <a:pt x="99" y="474"/>
                  </a:lnTo>
                  <a:lnTo>
                    <a:pt x="99" y="467"/>
                  </a:lnTo>
                  <a:lnTo>
                    <a:pt x="92" y="467"/>
                  </a:lnTo>
                  <a:lnTo>
                    <a:pt x="92" y="459"/>
                  </a:lnTo>
                  <a:lnTo>
                    <a:pt x="84" y="459"/>
                  </a:lnTo>
                  <a:lnTo>
                    <a:pt x="77" y="459"/>
                  </a:lnTo>
                  <a:lnTo>
                    <a:pt x="77" y="451"/>
                  </a:lnTo>
                  <a:lnTo>
                    <a:pt x="69" y="451"/>
                  </a:lnTo>
                  <a:lnTo>
                    <a:pt x="61" y="444"/>
                  </a:lnTo>
                  <a:lnTo>
                    <a:pt x="54" y="444"/>
                  </a:lnTo>
                  <a:lnTo>
                    <a:pt x="54" y="436"/>
                  </a:lnTo>
                  <a:lnTo>
                    <a:pt x="46" y="428"/>
                  </a:lnTo>
                  <a:lnTo>
                    <a:pt x="46" y="421"/>
                  </a:lnTo>
                  <a:lnTo>
                    <a:pt x="46" y="413"/>
                  </a:lnTo>
                  <a:lnTo>
                    <a:pt x="46" y="405"/>
                  </a:lnTo>
                  <a:lnTo>
                    <a:pt x="46" y="398"/>
                  </a:lnTo>
                  <a:lnTo>
                    <a:pt x="46" y="390"/>
                  </a:lnTo>
                  <a:lnTo>
                    <a:pt x="54" y="390"/>
                  </a:lnTo>
                  <a:lnTo>
                    <a:pt x="54" y="382"/>
                  </a:lnTo>
                  <a:lnTo>
                    <a:pt x="61" y="382"/>
                  </a:lnTo>
                  <a:lnTo>
                    <a:pt x="61" y="375"/>
                  </a:lnTo>
                  <a:lnTo>
                    <a:pt x="61" y="382"/>
                  </a:lnTo>
                  <a:lnTo>
                    <a:pt x="69" y="382"/>
                  </a:lnTo>
                  <a:lnTo>
                    <a:pt x="69" y="390"/>
                  </a:lnTo>
                  <a:lnTo>
                    <a:pt x="77" y="390"/>
                  </a:lnTo>
                  <a:lnTo>
                    <a:pt x="77" y="382"/>
                  </a:lnTo>
                  <a:lnTo>
                    <a:pt x="77" y="390"/>
                  </a:lnTo>
                  <a:lnTo>
                    <a:pt x="84" y="390"/>
                  </a:lnTo>
                  <a:lnTo>
                    <a:pt x="92" y="390"/>
                  </a:lnTo>
                  <a:lnTo>
                    <a:pt x="99" y="382"/>
                  </a:lnTo>
                  <a:lnTo>
                    <a:pt x="99" y="375"/>
                  </a:lnTo>
                  <a:lnTo>
                    <a:pt x="107" y="375"/>
                  </a:lnTo>
                  <a:lnTo>
                    <a:pt x="107" y="367"/>
                  </a:lnTo>
                  <a:lnTo>
                    <a:pt x="107" y="359"/>
                  </a:lnTo>
                  <a:lnTo>
                    <a:pt x="107" y="352"/>
                  </a:lnTo>
                  <a:lnTo>
                    <a:pt x="107" y="344"/>
                  </a:lnTo>
                  <a:lnTo>
                    <a:pt x="107" y="337"/>
                  </a:lnTo>
                  <a:lnTo>
                    <a:pt x="107" y="329"/>
                  </a:lnTo>
                  <a:lnTo>
                    <a:pt x="99" y="329"/>
                  </a:lnTo>
                  <a:lnTo>
                    <a:pt x="99" y="321"/>
                  </a:lnTo>
                  <a:lnTo>
                    <a:pt x="99" y="314"/>
                  </a:lnTo>
                  <a:lnTo>
                    <a:pt x="92" y="314"/>
                  </a:lnTo>
                  <a:lnTo>
                    <a:pt x="92" y="306"/>
                  </a:lnTo>
                  <a:lnTo>
                    <a:pt x="92" y="298"/>
                  </a:lnTo>
                  <a:lnTo>
                    <a:pt x="84" y="298"/>
                  </a:lnTo>
                  <a:lnTo>
                    <a:pt x="84" y="291"/>
                  </a:lnTo>
                  <a:lnTo>
                    <a:pt x="77" y="291"/>
                  </a:lnTo>
                  <a:lnTo>
                    <a:pt x="77" y="283"/>
                  </a:lnTo>
                  <a:lnTo>
                    <a:pt x="69" y="283"/>
                  </a:lnTo>
                  <a:lnTo>
                    <a:pt x="69" y="275"/>
                  </a:lnTo>
                  <a:lnTo>
                    <a:pt x="61" y="275"/>
                  </a:lnTo>
                  <a:lnTo>
                    <a:pt x="54" y="275"/>
                  </a:lnTo>
                  <a:lnTo>
                    <a:pt x="54" y="268"/>
                  </a:lnTo>
                  <a:lnTo>
                    <a:pt x="54" y="275"/>
                  </a:lnTo>
                  <a:lnTo>
                    <a:pt x="54" y="268"/>
                  </a:lnTo>
                  <a:lnTo>
                    <a:pt x="46" y="268"/>
                  </a:lnTo>
                  <a:lnTo>
                    <a:pt x="46" y="260"/>
                  </a:lnTo>
                  <a:lnTo>
                    <a:pt x="38" y="260"/>
                  </a:lnTo>
                  <a:lnTo>
                    <a:pt x="38" y="252"/>
                  </a:lnTo>
                  <a:lnTo>
                    <a:pt x="31" y="252"/>
                  </a:lnTo>
                  <a:lnTo>
                    <a:pt x="31" y="245"/>
                  </a:lnTo>
                  <a:lnTo>
                    <a:pt x="38" y="245"/>
                  </a:lnTo>
                  <a:lnTo>
                    <a:pt x="38" y="237"/>
                  </a:lnTo>
                  <a:lnTo>
                    <a:pt x="38" y="229"/>
                  </a:lnTo>
                  <a:lnTo>
                    <a:pt x="38" y="222"/>
                  </a:lnTo>
                  <a:lnTo>
                    <a:pt x="46" y="222"/>
                  </a:lnTo>
                  <a:lnTo>
                    <a:pt x="46" y="214"/>
                  </a:lnTo>
                  <a:lnTo>
                    <a:pt x="46" y="222"/>
                  </a:lnTo>
                  <a:lnTo>
                    <a:pt x="46" y="214"/>
                  </a:lnTo>
                  <a:lnTo>
                    <a:pt x="46" y="222"/>
                  </a:lnTo>
                  <a:lnTo>
                    <a:pt x="54" y="222"/>
                  </a:lnTo>
                  <a:lnTo>
                    <a:pt x="61" y="222"/>
                  </a:lnTo>
                  <a:lnTo>
                    <a:pt x="61" y="214"/>
                  </a:lnTo>
                  <a:lnTo>
                    <a:pt x="61" y="206"/>
                  </a:lnTo>
                  <a:lnTo>
                    <a:pt x="61" y="199"/>
                  </a:lnTo>
                  <a:lnTo>
                    <a:pt x="54" y="199"/>
                  </a:lnTo>
                  <a:lnTo>
                    <a:pt x="54" y="191"/>
                  </a:lnTo>
                  <a:lnTo>
                    <a:pt x="46" y="191"/>
                  </a:lnTo>
                  <a:lnTo>
                    <a:pt x="46" y="183"/>
                  </a:lnTo>
                  <a:lnTo>
                    <a:pt x="38" y="183"/>
                  </a:lnTo>
                  <a:lnTo>
                    <a:pt x="38" y="176"/>
                  </a:lnTo>
                  <a:lnTo>
                    <a:pt x="38" y="168"/>
                  </a:lnTo>
                  <a:lnTo>
                    <a:pt x="31" y="168"/>
                  </a:lnTo>
                  <a:lnTo>
                    <a:pt x="31" y="160"/>
                  </a:lnTo>
                  <a:lnTo>
                    <a:pt x="23" y="160"/>
                  </a:lnTo>
                  <a:lnTo>
                    <a:pt x="23" y="153"/>
                  </a:lnTo>
                  <a:lnTo>
                    <a:pt x="15" y="153"/>
                  </a:lnTo>
                  <a:lnTo>
                    <a:pt x="15" y="145"/>
                  </a:lnTo>
                  <a:lnTo>
                    <a:pt x="8" y="145"/>
                  </a:lnTo>
                  <a:lnTo>
                    <a:pt x="8" y="137"/>
                  </a:lnTo>
                  <a:lnTo>
                    <a:pt x="0" y="137"/>
                  </a:lnTo>
                  <a:lnTo>
                    <a:pt x="0" y="130"/>
                  </a:lnTo>
                  <a:lnTo>
                    <a:pt x="8" y="130"/>
                  </a:lnTo>
                  <a:lnTo>
                    <a:pt x="8" y="122"/>
                  </a:lnTo>
                  <a:lnTo>
                    <a:pt x="8" y="114"/>
                  </a:lnTo>
                  <a:lnTo>
                    <a:pt x="8" y="107"/>
                  </a:lnTo>
                  <a:lnTo>
                    <a:pt x="15" y="107"/>
                  </a:lnTo>
                  <a:lnTo>
                    <a:pt x="8" y="107"/>
                  </a:lnTo>
                  <a:lnTo>
                    <a:pt x="8" y="99"/>
                  </a:lnTo>
                  <a:lnTo>
                    <a:pt x="15" y="99"/>
                  </a:lnTo>
                  <a:lnTo>
                    <a:pt x="8" y="99"/>
                  </a:lnTo>
                  <a:lnTo>
                    <a:pt x="8" y="91"/>
                  </a:lnTo>
                  <a:lnTo>
                    <a:pt x="8" y="84"/>
                  </a:lnTo>
                  <a:lnTo>
                    <a:pt x="15" y="84"/>
                  </a:lnTo>
                  <a:lnTo>
                    <a:pt x="15" y="76"/>
                  </a:lnTo>
                  <a:lnTo>
                    <a:pt x="15" y="69"/>
                  </a:lnTo>
                  <a:lnTo>
                    <a:pt x="15" y="61"/>
                  </a:lnTo>
                  <a:lnTo>
                    <a:pt x="15" y="53"/>
                  </a:lnTo>
                  <a:lnTo>
                    <a:pt x="15" y="46"/>
                  </a:lnTo>
                  <a:lnTo>
                    <a:pt x="15" y="38"/>
                  </a:lnTo>
                  <a:lnTo>
                    <a:pt x="23" y="38"/>
                  </a:lnTo>
                  <a:lnTo>
                    <a:pt x="23" y="30"/>
                  </a:lnTo>
                  <a:lnTo>
                    <a:pt x="31" y="30"/>
                  </a:lnTo>
                  <a:lnTo>
                    <a:pt x="38" y="23"/>
                  </a:lnTo>
                  <a:lnTo>
                    <a:pt x="46" y="23"/>
                  </a:lnTo>
                  <a:lnTo>
                    <a:pt x="46" y="15"/>
                  </a:lnTo>
                  <a:lnTo>
                    <a:pt x="46" y="7"/>
                  </a:lnTo>
                  <a:lnTo>
                    <a:pt x="54" y="7"/>
                  </a:lnTo>
                  <a:lnTo>
                    <a:pt x="61" y="7"/>
                  </a:lnTo>
                  <a:lnTo>
                    <a:pt x="61" y="0"/>
                  </a:lnTo>
                  <a:lnTo>
                    <a:pt x="69" y="0"/>
                  </a:lnTo>
                  <a:lnTo>
                    <a:pt x="69" y="7"/>
                  </a:lnTo>
                  <a:lnTo>
                    <a:pt x="77" y="7"/>
                  </a:lnTo>
                  <a:lnTo>
                    <a:pt x="77" y="15"/>
                  </a:lnTo>
                  <a:lnTo>
                    <a:pt x="84" y="15"/>
                  </a:lnTo>
                  <a:lnTo>
                    <a:pt x="77" y="15"/>
                  </a:lnTo>
                  <a:lnTo>
                    <a:pt x="84" y="15"/>
                  </a:lnTo>
                  <a:lnTo>
                    <a:pt x="84" y="23"/>
                  </a:lnTo>
                  <a:lnTo>
                    <a:pt x="92" y="23"/>
                  </a:lnTo>
                  <a:lnTo>
                    <a:pt x="92" y="15"/>
                  </a:lnTo>
                  <a:lnTo>
                    <a:pt x="92" y="23"/>
                  </a:lnTo>
                  <a:lnTo>
                    <a:pt x="99" y="23"/>
                  </a:lnTo>
                  <a:lnTo>
                    <a:pt x="107" y="23"/>
                  </a:lnTo>
                  <a:lnTo>
                    <a:pt x="115" y="23"/>
                  </a:lnTo>
                  <a:lnTo>
                    <a:pt x="115" y="15"/>
                  </a:lnTo>
                  <a:lnTo>
                    <a:pt x="115" y="23"/>
                  </a:lnTo>
                  <a:lnTo>
                    <a:pt x="122" y="23"/>
                  </a:lnTo>
                  <a:lnTo>
                    <a:pt x="122" y="15"/>
                  </a:lnTo>
                  <a:lnTo>
                    <a:pt x="130" y="15"/>
                  </a:lnTo>
                  <a:lnTo>
                    <a:pt x="130" y="23"/>
                  </a:lnTo>
                  <a:lnTo>
                    <a:pt x="138" y="23"/>
                  </a:lnTo>
                  <a:lnTo>
                    <a:pt x="145" y="23"/>
                  </a:lnTo>
                  <a:lnTo>
                    <a:pt x="145" y="30"/>
                  </a:lnTo>
                  <a:lnTo>
                    <a:pt x="153" y="30"/>
                  </a:lnTo>
                  <a:lnTo>
                    <a:pt x="161" y="30"/>
                  </a:lnTo>
                  <a:lnTo>
                    <a:pt x="161" y="23"/>
                  </a:lnTo>
                  <a:lnTo>
                    <a:pt x="161" y="30"/>
                  </a:lnTo>
                  <a:lnTo>
                    <a:pt x="161" y="23"/>
                  </a:lnTo>
                  <a:lnTo>
                    <a:pt x="168" y="23"/>
                  </a:lnTo>
                  <a:lnTo>
                    <a:pt x="168" y="15"/>
                  </a:lnTo>
                  <a:lnTo>
                    <a:pt x="176" y="15"/>
                  </a:lnTo>
                  <a:lnTo>
                    <a:pt x="176" y="7"/>
                  </a:lnTo>
                  <a:lnTo>
                    <a:pt x="176" y="0"/>
                  </a:lnTo>
                  <a:lnTo>
                    <a:pt x="184" y="0"/>
                  </a:lnTo>
                  <a:lnTo>
                    <a:pt x="191" y="0"/>
                  </a:lnTo>
                  <a:lnTo>
                    <a:pt x="191" y="7"/>
                  </a:lnTo>
                  <a:lnTo>
                    <a:pt x="199" y="7"/>
                  </a:lnTo>
                  <a:lnTo>
                    <a:pt x="199" y="23"/>
                  </a:lnTo>
                  <a:lnTo>
                    <a:pt x="207" y="23"/>
                  </a:lnTo>
                  <a:lnTo>
                    <a:pt x="207" y="30"/>
                  </a:lnTo>
                  <a:lnTo>
                    <a:pt x="207" y="23"/>
                  </a:lnTo>
                  <a:lnTo>
                    <a:pt x="214" y="23"/>
                  </a:lnTo>
                  <a:lnTo>
                    <a:pt x="214" y="30"/>
                  </a:lnTo>
                  <a:lnTo>
                    <a:pt x="222" y="30"/>
                  </a:lnTo>
                  <a:lnTo>
                    <a:pt x="222" y="23"/>
                  </a:lnTo>
                  <a:lnTo>
                    <a:pt x="230" y="23"/>
                  </a:lnTo>
                  <a:lnTo>
                    <a:pt x="222" y="23"/>
                  </a:lnTo>
                  <a:lnTo>
                    <a:pt x="222" y="30"/>
                  </a:lnTo>
                  <a:lnTo>
                    <a:pt x="222" y="38"/>
                  </a:lnTo>
                  <a:lnTo>
                    <a:pt x="214" y="38"/>
                  </a:lnTo>
                  <a:lnTo>
                    <a:pt x="214" y="46"/>
                  </a:lnTo>
                  <a:lnTo>
                    <a:pt x="207" y="46"/>
                  </a:lnTo>
                  <a:lnTo>
                    <a:pt x="207" y="53"/>
                  </a:lnTo>
                  <a:lnTo>
                    <a:pt x="199" y="53"/>
                  </a:lnTo>
                  <a:lnTo>
                    <a:pt x="199" y="61"/>
                  </a:lnTo>
                  <a:lnTo>
                    <a:pt x="191" y="61"/>
                  </a:lnTo>
                  <a:lnTo>
                    <a:pt x="191" y="69"/>
                  </a:lnTo>
                  <a:lnTo>
                    <a:pt x="199" y="69"/>
                  </a:lnTo>
                  <a:lnTo>
                    <a:pt x="191" y="69"/>
                  </a:lnTo>
                  <a:lnTo>
                    <a:pt x="199" y="69"/>
                  </a:lnTo>
                  <a:lnTo>
                    <a:pt x="199" y="76"/>
                  </a:lnTo>
                  <a:lnTo>
                    <a:pt x="199" y="84"/>
                  </a:lnTo>
                  <a:lnTo>
                    <a:pt x="207" y="84"/>
                  </a:lnTo>
                  <a:lnTo>
                    <a:pt x="199" y="84"/>
                  </a:lnTo>
                  <a:lnTo>
                    <a:pt x="207" y="84"/>
                  </a:lnTo>
                  <a:lnTo>
                    <a:pt x="214" y="84"/>
                  </a:lnTo>
                  <a:lnTo>
                    <a:pt x="222" y="84"/>
                  </a:lnTo>
                  <a:lnTo>
                    <a:pt x="222" y="76"/>
                  </a:lnTo>
                  <a:lnTo>
                    <a:pt x="230" y="76"/>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63"/>
            <p:cNvSpPr/>
            <p:nvPr/>
          </p:nvSpPr>
          <p:spPr>
            <a:xfrm>
              <a:off x="5319713" y="6935788"/>
              <a:ext cx="790575" cy="1495425"/>
            </a:xfrm>
            <a:custGeom>
              <a:avLst/>
              <a:gdLst/>
              <a:ahLst/>
              <a:cxnLst/>
              <a:rect l="l" t="t" r="r" b="b"/>
              <a:pathLst>
                <a:path w="498" h="942" extrusionOk="0">
                  <a:moveTo>
                    <a:pt x="284" y="574"/>
                  </a:moveTo>
                  <a:lnTo>
                    <a:pt x="299" y="574"/>
                  </a:lnTo>
                  <a:lnTo>
                    <a:pt x="314" y="612"/>
                  </a:lnTo>
                  <a:lnTo>
                    <a:pt x="299" y="620"/>
                  </a:lnTo>
                  <a:lnTo>
                    <a:pt x="284" y="574"/>
                  </a:lnTo>
                  <a:close/>
                  <a:moveTo>
                    <a:pt x="460" y="750"/>
                  </a:moveTo>
                  <a:lnTo>
                    <a:pt x="460" y="742"/>
                  </a:lnTo>
                  <a:lnTo>
                    <a:pt x="460" y="712"/>
                  </a:lnTo>
                  <a:lnTo>
                    <a:pt x="467" y="720"/>
                  </a:lnTo>
                  <a:lnTo>
                    <a:pt x="475" y="727"/>
                  </a:lnTo>
                  <a:lnTo>
                    <a:pt x="483" y="735"/>
                  </a:lnTo>
                  <a:lnTo>
                    <a:pt x="483" y="742"/>
                  </a:lnTo>
                  <a:lnTo>
                    <a:pt x="460" y="750"/>
                  </a:lnTo>
                  <a:close/>
                  <a:moveTo>
                    <a:pt x="161" y="15"/>
                  </a:moveTo>
                  <a:lnTo>
                    <a:pt x="230" y="38"/>
                  </a:lnTo>
                  <a:lnTo>
                    <a:pt x="245" y="46"/>
                  </a:lnTo>
                  <a:lnTo>
                    <a:pt x="330" y="76"/>
                  </a:lnTo>
                  <a:lnTo>
                    <a:pt x="353" y="61"/>
                  </a:lnTo>
                  <a:lnTo>
                    <a:pt x="467" y="7"/>
                  </a:lnTo>
                  <a:lnTo>
                    <a:pt x="490" y="0"/>
                  </a:lnTo>
                  <a:lnTo>
                    <a:pt x="498" y="0"/>
                  </a:lnTo>
                  <a:lnTo>
                    <a:pt x="490" y="0"/>
                  </a:lnTo>
                  <a:lnTo>
                    <a:pt x="498" y="0"/>
                  </a:lnTo>
                  <a:lnTo>
                    <a:pt x="490" y="0"/>
                  </a:lnTo>
                  <a:lnTo>
                    <a:pt x="498" y="0"/>
                  </a:lnTo>
                  <a:lnTo>
                    <a:pt x="498" y="7"/>
                  </a:lnTo>
                  <a:lnTo>
                    <a:pt x="498" y="15"/>
                  </a:lnTo>
                  <a:lnTo>
                    <a:pt x="490" y="15"/>
                  </a:lnTo>
                  <a:lnTo>
                    <a:pt x="498" y="15"/>
                  </a:lnTo>
                  <a:lnTo>
                    <a:pt x="498" y="23"/>
                  </a:lnTo>
                  <a:lnTo>
                    <a:pt x="490" y="23"/>
                  </a:lnTo>
                  <a:lnTo>
                    <a:pt x="498" y="23"/>
                  </a:lnTo>
                  <a:lnTo>
                    <a:pt x="490" y="23"/>
                  </a:lnTo>
                  <a:lnTo>
                    <a:pt x="490" y="30"/>
                  </a:lnTo>
                  <a:lnTo>
                    <a:pt x="490" y="23"/>
                  </a:lnTo>
                  <a:lnTo>
                    <a:pt x="490" y="30"/>
                  </a:lnTo>
                  <a:lnTo>
                    <a:pt x="498" y="30"/>
                  </a:lnTo>
                  <a:lnTo>
                    <a:pt x="490" y="30"/>
                  </a:lnTo>
                  <a:lnTo>
                    <a:pt x="498" y="30"/>
                  </a:lnTo>
                  <a:lnTo>
                    <a:pt x="498" y="38"/>
                  </a:lnTo>
                  <a:lnTo>
                    <a:pt x="490" y="38"/>
                  </a:lnTo>
                  <a:lnTo>
                    <a:pt x="498" y="38"/>
                  </a:lnTo>
                  <a:lnTo>
                    <a:pt x="490" y="38"/>
                  </a:lnTo>
                  <a:lnTo>
                    <a:pt x="498" y="38"/>
                  </a:lnTo>
                  <a:lnTo>
                    <a:pt x="498" y="46"/>
                  </a:lnTo>
                  <a:lnTo>
                    <a:pt x="490" y="46"/>
                  </a:lnTo>
                  <a:lnTo>
                    <a:pt x="498" y="46"/>
                  </a:lnTo>
                  <a:lnTo>
                    <a:pt x="498" y="53"/>
                  </a:lnTo>
                  <a:lnTo>
                    <a:pt x="490" y="53"/>
                  </a:lnTo>
                  <a:lnTo>
                    <a:pt x="498" y="61"/>
                  </a:lnTo>
                  <a:lnTo>
                    <a:pt x="490" y="61"/>
                  </a:lnTo>
                  <a:lnTo>
                    <a:pt x="498" y="61"/>
                  </a:lnTo>
                  <a:lnTo>
                    <a:pt x="490" y="61"/>
                  </a:lnTo>
                  <a:lnTo>
                    <a:pt x="498" y="61"/>
                  </a:lnTo>
                  <a:lnTo>
                    <a:pt x="490" y="69"/>
                  </a:lnTo>
                  <a:lnTo>
                    <a:pt x="490" y="76"/>
                  </a:lnTo>
                  <a:lnTo>
                    <a:pt x="490" y="84"/>
                  </a:lnTo>
                  <a:lnTo>
                    <a:pt x="483" y="84"/>
                  </a:lnTo>
                  <a:lnTo>
                    <a:pt x="490" y="84"/>
                  </a:lnTo>
                  <a:lnTo>
                    <a:pt x="483" y="84"/>
                  </a:lnTo>
                  <a:lnTo>
                    <a:pt x="483" y="92"/>
                  </a:lnTo>
                  <a:lnTo>
                    <a:pt x="490" y="92"/>
                  </a:lnTo>
                  <a:lnTo>
                    <a:pt x="483" y="92"/>
                  </a:lnTo>
                  <a:lnTo>
                    <a:pt x="490" y="92"/>
                  </a:lnTo>
                  <a:lnTo>
                    <a:pt x="483" y="92"/>
                  </a:lnTo>
                  <a:lnTo>
                    <a:pt x="483" y="99"/>
                  </a:lnTo>
                  <a:lnTo>
                    <a:pt x="483" y="107"/>
                  </a:lnTo>
                  <a:lnTo>
                    <a:pt x="483" y="99"/>
                  </a:lnTo>
                  <a:lnTo>
                    <a:pt x="483" y="107"/>
                  </a:lnTo>
                  <a:lnTo>
                    <a:pt x="483" y="115"/>
                  </a:lnTo>
                  <a:lnTo>
                    <a:pt x="483" y="107"/>
                  </a:lnTo>
                  <a:lnTo>
                    <a:pt x="475" y="107"/>
                  </a:lnTo>
                  <a:lnTo>
                    <a:pt x="475" y="115"/>
                  </a:lnTo>
                  <a:lnTo>
                    <a:pt x="475" y="122"/>
                  </a:lnTo>
                  <a:lnTo>
                    <a:pt x="475" y="130"/>
                  </a:lnTo>
                  <a:lnTo>
                    <a:pt x="467" y="130"/>
                  </a:lnTo>
                  <a:lnTo>
                    <a:pt x="460" y="130"/>
                  </a:lnTo>
                  <a:lnTo>
                    <a:pt x="460" y="138"/>
                  </a:lnTo>
                  <a:lnTo>
                    <a:pt x="467" y="138"/>
                  </a:lnTo>
                  <a:lnTo>
                    <a:pt x="460" y="138"/>
                  </a:lnTo>
                  <a:lnTo>
                    <a:pt x="452" y="138"/>
                  </a:lnTo>
                  <a:lnTo>
                    <a:pt x="445" y="138"/>
                  </a:lnTo>
                  <a:lnTo>
                    <a:pt x="445" y="145"/>
                  </a:lnTo>
                  <a:lnTo>
                    <a:pt x="452" y="145"/>
                  </a:lnTo>
                  <a:lnTo>
                    <a:pt x="452" y="153"/>
                  </a:lnTo>
                  <a:lnTo>
                    <a:pt x="452" y="161"/>
                  </a:lnTo>
                  <a:lnTo>
                    <a:pt x="460" y="161"/>
                  </a:lnTo>
                  <a:lnTo>
                    <a:pt x="467" y="161"/>
                  </a:lnTo>
                  <a:lnTo>
                    <a:pt x="467" y="168"/>
                  </a:lnTo>
                  <a:lnTo>
                    <a:pt x="460" y="168"/>
                  </a:lnTo>
                  <a:lnTo>
                    <a:pt x="467" y="168"/>
                  </a:lnTo>
                  <a:lnTo>
                    <a:pt x="475" y="168"/>
                  </a:lnTo>
                  <a:lnTo>
                    <a:pt x="467" y="168"/>
                  </a:lnTo>
                  <a:lnTo>
                    <a:pt x="475" y="176"/>
                  </a:lnTo>
                  <a:lnTo>
                    <a:pt x="483" y="176"/>
                  </a:lnTo>
                  <a:lnTo>
                    <a:pt x="475" y="176"/>
                  </a:lnTo>
                  <a:lnTo>
                    <a:pt x="475" y="184"/>
                  </a:lnTo>
                  <a:lnTo>
                    <a:pt x="475" y="191"/>
                  </a:lnTo>
                  <a:lnTo>
                    <a:pt x="467" y="191"/>
                  </a:lnTo>
                  <a:lnTo>
                    <a:pt x="467" y="199"/>
                  </a:lnTo>
                  <a:lnTo>
                    <a:pt x="467" y="206"/>
                  </a:lnTo>
                  <a:lnTo>
                    <a:pt x="467" y="214"/>
                  </a:lnTo>
                  <a:lnTo>
                    <a:pt x="467" y="222"/>
                  </a:lnTo>
                  <a:lnTo>
                    <a:pt x="475" y="222"/>
                  </a:lnTo>
                  <a:lnTo>
                    <a:pt x="475" y="229"/>
                  </a:lnTo>
                  <a:lnTo>
                    <a:pt x="483" y="229"/>
                  </a:lnTo>
                  <a:lnTo>
                    <a:pt x="475" y="229"/>
                  </a:lnTo>
                  <a:lnTo>
                    <a:pt x="483" y="229"/>
                  </a:lnTo>
                  <a:lnTo>
                    <a:pt x="483" y="237"/>
                  </a:lnTo>
                  <a:lnTo>
                    <a:pt x="483" y="245"/>
                  </a:lnTo>
                  <a:lnTo>
                    <a:pt x="490" y="245"/>
                  </a:lnTo>
                  <a:lnTo>
                    <a:pt x="490" y="252"/>
                  </a:lnTo>
                  <a:lnTo>
                    <a:pt x="498" y="252"/>
                  </a:lnTo>
                  <a:lnTo>
                    <a:pt x="490" y="252"/>
                  </a:lnTo>
                  <a:lnTo>
                    <a:pt x="490" y="260"/>
                  </a:lnTo>
                  <a:lnTo>
                    <a:pt x="498" y="268"/>
                  </a:lnTo>
                  <a:lnTo>
                    <a:pt x="467" y="268"/>
                  </a:lnTo>
                  <a:lnTo>
                    <a:pt x="460" y="268"/>
                  </a:lnTo>
                  <a:lnTo>
                    <a:pt x="460" y="275"/>
                  </a:lnTo>
                  <a:lnTo>
                    <a:pt x="460" y="283"/>
                  </a:lnTo>
                  <a:lnTo>
                    <a:pt x="452" y="283"/>
                  </a:lnTo>
                  <a:lnTo>
                    <a:pt x="452" y="291"/>
                  </a:lnTo>
                  <a:lnTo>
                    <a:pt x="460" y="291"/>
                  </a:lnTo>
                  <a:lnTo>
                    <a:pt x="460" y="298"/>
                  </a:lnTo>
                  <a:lnTo>
                    <a:pt x="460" y="291"/>
                  </a:lnTo>
                  <a:lnTo>
                    <a:pt x="460" y="298"/>
                  </a:lnTo>
                  <a:lnTo>
                    <a:pt x="460" y="306"/>
                  </a:lnTo>
                  <a:lnTo>
                    <a:pt x="452" y="306"/>
                  </a:lnTo>
                  <a:lnTo>
                    <a:pt x="452" y="314"/>
                  </a:lnTo>
                  <a:lnTo>
                    <a:pt x="445" y="314"/>
                  </a:lnTo>
                  <a:lnTo>
                    <a:pt x="437" y="314"/>
                  </a:lnTo>
                  <a:lnTo>
                    <a:pt x="437" y="321"/>
                  </a:lnTo>
                  <a:lnTo>
                    <a:pt x="429" y="321"/>
                  </a:lnTo>
                  <a:lnTo>
                    <a:pt x="429" y="329"/>
                  </a:lnTo>
                  <a:lnTo>
                    <a:pt x="422" y="329"/>
                  </a:lnTo>
                  <a:lnTo>
                    <a:pt x="422" y="337"/>
                  </a:lnTo>
                  <a:lnTo>
                    <a:pt x="429" y="337"/>
                  </a:lnTo>
                  <a:lnTo>
                    <a:pt x="422" y="337"/>
                  </a:lnTo>
                  <a:lnTo>
                    <a:pt x="422" y="344"/>
                  </a:lnTo>
                  <a:lnTo>
                    <a:pt x="414" y="344"/>
                  </a:lnTo>
                  <a:lnTo>
                    <a:pt x="406" y="344"/>
                  </a:lnTo>
                  <a:lnTo>
                    <a:pt x="406" y="352"/>
                  </a:lnTo>
                  <a:lnTo>
                    <a:pt x="406" y="360"/>
                  </a:lnTo>
                  <a:lnTo>
                    <a:pt x="399" y="367"/>
                  </a:lnTo>
                  <a:lnTo>
                    <a:pt x="399" y="375"/>
                  </a:lnTo>
                  <a:lnTo>
                    <a:pt x="406" y="375"/>
                  </a:lnTo>
                  <a:lnTo>
                    <a:pt x="406" y="383"/>
                  </a:lnTo>
                  <a:lnTo>
                    <a:pt x="399" y="383"/>
                  </a:lnTo>
                  <a:lnTo>
                    <a:pt x="399" y="390"/>
                  </a:lnTo>
                  <a:lnTo>
                    <a:pt x="399" y="383"/>
                  </a:lnTo>
                  <a:lnTo>
                    <a:pt x="391" y="383"/>
                  </a:lnTo>
                  <a:lnTo>
                    <a:pt x="391" y="390"/>
                  </a:lnTo>
                  <a:lnTo>
                    <a:pt x="383" y="390"/>
                  </a:lnTo>
                  <a:lnTo>
                    <a:pt x="376" y="390"/>
                  </a:lnTo>
                  <a:lnTo>
                    <a:pt x="376" y="398"/>
                  </a:lnTo>
                  <a:lnTo>
                    <a:pt x="376" y="406"/>
                  </a:lnTo>
                  <a:lnTo>
                    <a:pt x="383" y="413"/>
                  </a:lnTo>
                  <a:lnTo>
                    <a:pt x="376" y="413"/>
                  </a:lnTo>
                  <a:lnTo>
                    <a:pt x="376" y="421"/>
                  </a:lnTo>
                  <a:lnTo>
                    <a:pt x="376" y="429"/>
                  </a:lnTo>
                  <a:lnTo>
                    <a:pt x="376" y="436"/>
                  </a:lnTo>
                  <a:lnTo>
                    <a:pt x="383" y="436"/>
                  </a:lnTo>
                  <a:lnTo>
                    <a:pt x="383" y="444"/>
                  </a:lnTo>
                  <a:lnTo>
                    <a:pt x="391" y="444"/>
                  </a:lnTo>
                  <a:lnTo>
                    <a:pt x="391" y="452"/>
                  </a:lnTo>
                  <a:lnTo>
                    <a:pt x="391" y="459"/>
                  </a:lnTo>
                  <a:lnTo>
                    <a:pt x="399" y="459"/>
                  </a:lnTo>
                  <a:lnTo>
                    <a:pt x="399" y="467"/>
                  </a:lnTo>
                  <a:lnTo>
                    <a:pt x="399" y="459"/>
                  </a:lnTo>
                  <a:lnTo>
                    <a:pt x="399" y="467"/>
                  </a:lnTo>
                  <a:lnTo>
                    <a:pt x="399" y="459"/>
                  </a:lnTo>
                  <a:lnTo>
                    <a:pt x="399" y="467"/>
                  </a:lnTo>
                  <a:lnTo>
                    <a:pt x="406" y="467"/>
                  </a:lnTo>
                  <a:lnTo>
                    <a:pt x="406" y="474"/>
                  </a:lnTo>
                  <a:lnTo>
                    <a:pt x="414" y="474"/>
                  </a:lnTo>
                  <a:lnTo>
                    <a:pt x="414" y="482"/>
                  </a:lnTo>
                  <a:lnTo>
                    <a:pt x="422" y="482"/>
                  </a:lnTo>
                  <a:lnTo>
                    <a:pt x="422" y="490"/>
                  </a:lnTo>
                  <a:lnTo>
                    <a:pt x="422" y="497"/>
                  </a:lnTo>
                  <a:lnTo>
                    <a:pt x="429" y="497"/>
                  </a:lnTo>
                  <a:lnTo>
                    <a:pt x="422" y="497"/>
                  </a:lnTo>
                  <a:lnTo>
                    <a:pt x="414" y="497"/>
                  </a:lnTo>
                  <a:lnTo>
                    <a:pt x="414" y="505"/>
                  </a:lnTo>
                  <a:lnTo>
                    <a:pt x="406" y="505"/>
                  </a:lnTo>
                  <a:lnTo>
                    <a:pt x="406" y="513"/>
                  </a:lnTo>
                  <a:lnTo>
                    <a:pt x="406" y="505"/>
                  </a:lnTo>
                  <a:lnTo>
                    <a:pt x="399" y="513"/>
                  </a:lnTo>
                  <a:lnTo>
                    <a:pt x="399" y="520"/>
                  </a:lnTo>
                  <a:lnTo>
                    <a:pt x="399" y="536"/>
                  </a:lnTo>
                  <a:lnTo>
                    <a:pt x="399" y="543"/>
                  </a:lnTo>
                  <a:lnTo>
                    <a:pt x="391" y="536"/>
                  </a:lnTo>
                  <a:lnTo>
                    <a:pt x="383" y="536"/>
                  </a:lnTo>
                  <a:lnTo>
                    <a:pt x="383" y="543"/>
                  </a:lnTo>
                  <a:lnTo>
                    <a:pt x="383" y="551"/>
                  </a:lnTo>
                  <a:lnTo>
                    <a:pt x="383" y="559"/>
                  </a:lnTo>
                  <a:lnTo>
                    <a:pt x="376" y="559"/>
                  </a:lnTo>
                  <a:lnTo>
                    <a:pt x="376" y="551"/>
                  </a:lnTo>
                  <a:lnTo>
                    <a:pt x="368" y="551"/>
                  </a:lnTo>
                  <a:lnTo>
                    <a:pt x="368" y="543"/>
                  </a:lnTo>
                  <a:lnTo>
                    <a:pt x="368" y="551"/>
                  </a:lnTo>
                  <a:lnTo>
                    <a:pt x="376" y="551"/>
                  </a:lnTo>
                  <a:lnTo>
                    <a:pt x="376" y="543"/>
                  </a:lnTo>
                  <a:lnTo>
                    <a:pt x="368" y="543"/>
                  </a:lnTo>
                  <a:lnTo>
                    <a:pt x="360" y="543"/>
                  </a:lnTo>
                  <a:lnTo>
                    <a:pt x="360" y="551"/>
                  </a:lnTo>
                  <a:lnTo>
                    <a:pt x="360" y="543"/>
                  </a:lnTo>
                  <a:lnTo>
                    <a:pt x="353" y="543"/>
                  </a:lnTo>
                  <a:lnTo>
                    <a:pt x="360" y="543"/>
                  </a:lnTo>
                  <a:lnTo>
                    <a:pt x="353" y="543"/>
                  </a:lnTo>
                  <a:lnTo>
                    <a:pt x="353" y="536"/>
                  </a:lnTo>
                  <a:lnTo>
                    <a:pt x="345" y="536"/>
                  </a:lnTo>
                  <a:lnTo>
                    <a:pt x="345" y="528"/>
                  </a:lnTo>
                  <a:lnTo>
                    <a:pt x="337" y="528"/>
                  </a:lnTo>
                  <a:lnTo>
                    <a:pt x="337" y="520"/>
                  </a:lnTo>
                  <a:lnTo>
                    <a:pt x="330" y="520"/>
                  </a:lnTo>
                  <a:lnTo>
                    <a:pt x="330" y="513"/>
                  </a:lnTo>
                  <a:lnTo>
                    <a:pt x="330" y="520"/>
                  </a:lnTo>
                  <a:lnTo>
                    <a:pt x="322" y="520"/>
                  </a:lnTo>
                  <a:lnTo>
                    <a:pt x="322" y="513"/>
                  </a:lnTo>
                  <a:lnTo>
                    <a:pt x="322" y="520"/>
                  </a:lnTo>
                  <a:lnTo>
                    <a:pt x="322" y="513"/>
                  </a:lnTo>
                  <a:lnTo>
                    <a:pt x="314" y="513"/>
                  </a:lnTo>
                  <a:lnTo>
                    <a:pt x="314" y="505"/>
                  </a:lnTo>
                  <a:lnTo>
                    <a:pt x="314" y="497"/>
                  </a:lnTo>
                  <a:lnTo>
                    <a:pt x="307" y="497"/>
                  </a:lnTo>
                  <a:lnTo>
                    <a:pt x="314" y="497"/>
                  </a:lnTo>
                  <a:lnTo>
                    <a:pt x="307" y="497"/>
                  </a:lnTo>
                  <a:lnTo>
                    <a:pt x="307" y="490"/>
                  </a:lnTo>
                  <a:lnTo>
                    <a:pt x="299" y="490"/>
                  </a:lnTo>
                  <a:lnTo>
                    <a:pt x="291" y="490"/>
                  </a:lnTo>
                  <a:lnTo>
                    <a:pt x="299" y="490"/>
                  </a:lnTo>
                  <a:lnTo>
                    <a:pt x="291" y="490"/>
                  </a:lnTo>
                  <a:lnTo>
                    <a:pt x="291" y="497"/>
                  </a:lnTo>
                  <a:lnTo>
                    <a:pt x="299" y="497"/>
                  </a:lnTo>
                  <a:lnTo>
                    <a:pt x="299" y="505"/>
                  </a:lnTo>
                  <a:lnTo>
                    <a:pt x="299" y="497"/>
                  </a:lnTo>
                  <a:lnTo>
                    <a:pt x="291" y="497"/>
                  </a:lnTo>
                  <a:lnTo>
                    <a:pt x="291" y="505"/>
                  </a:lnTo>
                  <a:lnTo>
                    <a:pt x="284" y="505"/>
                  </a:lnTo>
                  <a:lnTo>
                    <a:pt x="284" y="497"/>
                  </a:lnTo>
                  <a:lnTo>
                    <a:pt x="276" y="497"/>
                  </a:lnTo>
                  <a:lnTo>
                    <a:pt x="276" y="505"/>
                  </a:lnTo>
                  <a:lnTo>
                    <a:pt x="276" y="497"/>
                  </a:lnTo>
                  <a:lnTo>
                    <a:pt x="268" y="497"/>
                  </a:lnTo>
                  <a:lnTo>
                    <a:pt x="268" y="505"/>
                  </a:lnTo>
                  <a:lnTo>
                    <a:pt x="268" y="497"/>
                  </a:lnTo>
                  <a:lnTo>
                    <a:pt x="268" y="505"/>
                  </a:lnTo>
                  <a:lnTo>
                    <a:pt x="268" y="497"/>
                  </a:lnTo>
                  <a:lnTo>
                    <a:pt x="268" y="505"/>
                  </a:lnTo>
                  <a:lnTo>
                    <a:pt x="268" y="497"/>
                  </a:lnTo>
                  <a:lnTo>
                    <a:pt x="261" y="497"/>
                  </a:lnTo>
                  <a:lnTo>
                    <a:pt x="261" y="505"/>
                  </a:lnTo>
                  <a:lnTo>
                    <a:pt x="261" y="497"/>
                  </a:lnTo>
                  <a:lnTo>
                    <a:pt x="261" y="505"/>
                  </a:lnTo>
                  <a:lnTo>
                    <a:pt x="261" y="497"/>
                  </a:lnTo>
                  <a:lnTo>
                    <a:pt x="261" y="505"/>
                  </a:lnTo>
                  <a:lnTo>
                    <a:pt x="261" y="513"/>
                  </a:lnTo>
                  <a:lnTo>
                    <a:pt x="261" y="505"/>
                  </a:lnTo>
                  <a:lnTo>
                    <a:pt x="261" y="513"/>
                  </a:lnTo>
                  <a:lnTo>
                    <a:pt x="268" y="513"/>
                  </a:lnTo>
                  <a:lnTo>
                    <a:pt x="261" y="513"/>
                  </a:lnTo>
                  <a:lnTo>
                    <a:pt x="268" y="513"/>
                  </a:lnTo>
                  <a:lnTo>
                    <a:pt x="268" y="505"/>
                  </a:lnTo>
                  <a:lnTo>
                    <a:pt x="268" y="513"/>
                  </a:lnTo>
                  <a:lnTo>
                    <a:pt x="276" y="513"/>
                  </a:lnTo>
                  <a:lnTo>
                    <a:pt x="284" y="513"/>
                  </a:lnTo>
                  <a:lnTo>
                    <a:pt x="276" y="513"/>
                  </a:lnTo>
                  <a:lnTo>
                    <a:pt x="268" y="513"/>
                  </a:lnTo>
                  <a:lnTo>
                    <a:pt x="268" y="520"/>
                  </a:lnTo>
                  <a:lnTo>
                    <a:pt x="261" y="520"/>
                  </a:lnTo>
                  <a:lnTo>
                    <a:pt x="261" y="513"/>
                  </a:lnTo>
                  <a:lnTo>
                    <a:pt x="261" y="520"/>
                  </a:lnTo>
                  <a:lnTo>
                    <a:pt x="261" y="513"/>
                  </a:lnTo>
                  <a:lnTo>
                    <a:pt x="253" y="513"/>
                  </a:lnTo>
                  <a:lnTo>
                    <a:pt x="261" y="513"/>
                  </a:lnTo>
                  <a:lnTo>
                    <a:pt x="253" y="513"/>
                  </a:lnTo>
                  <a:lnTo>
                    <a:pt x="261" y="513"/>
                  </a:lnTo>
                  <a:lnTo>
                    <a:pt x="253" y="513"/>
                  </a:lnTo>
                  <a:lnTo>
                    <a:pt x="253" y="520"/>
                  </a:lnTo>
                  <a:lnTo>
                    <a:pt x="253" y="513"/>
                  </a:lnTo>
                  <a:lnTo>
                    <a:pt x="253" y="520"/>
                  </a:lnTo>
                  <a:lnTo>
                    <a:pt x="253" y="513"/>
                  </a:lnTo>
                  <a:lnTo>
                    <a:pt x="253" y="520"/>
                  </a:lnTo>
                  <a:lnTo>
                    <a:pt x="253" y="513"/>
                  </a:lnTo>
                  <a:lnTo>
                    <a:pt x="253" y="520"/>
                  </a:lnTo>
                  <a:lnTo>
                    <a:pt x="245" y="520"/>
                  </a:lnTo>
                  <a:lnTo>
                    <a:pt x="253" y="520"/>
                  </a:lnTo>
                  <a:lnTo>
                    <a:pt x="253" y="528"/>
                  </a:lnTo>
                  <a:lnTo>
                    <a:pt x="253" y="536"/>
                  </a:lnTo>
                  <a:lnTo>
                    <a:pt x="253" y="543"/>
                  </a:lnTo>
                  <a:lnTo>
                    <a:pt x="261" y="543"/>
                  </a:lnTo>
                  <a:lnTo>
                    <a:pt x="261" y="551"/>
                  </a:lnTo>
                  <a:lnTo>
                    <a:pt x="268" y="551"/>
                  </a:lnTo>
                  <a:lnTo>
                    <a:pt x="268" y="559"/>
                  </a:lnTo>
                  <a:lnTo>
                    <a:pt x="268" y="566"/>
                  </a:lnTo>
                  <a:lnTo>
                    <a:pt x="276" y="566"/>
                  </a:lnTo>
                  <a:lnTo>
                    <a:pt x="276" y="574"/>
                  </a:lnTo>
                  <a:lnTo>
                    <a:pt x="276" y="582"/>
                  </a:lnTo>
                  <a:lnTo>
                    <a:pt x="284" y="582"/>
                  </a:lnTo>
                  <a:lnTo>
                    <a:pt x="284" y="589"/>
                  </a:lnTo>
                  <a:lnTo>
                    <a:pt x="284" y="582"/>
                  </a:lnTo>
                  <a:lnTo>
                    <a:pt x="276" y="582"/>
                  </a:lnTo>
                  <a:lnTo>
                    <a:pt x="276" y="589"/>
                  </a:lnTo>
                  <a:lnTo>
                    <a:pt x="284" y="589"/>
                  </a:lnTo>
                  <a:lnTo>
                    <a:pt x="284" y="597"/>
                  </a:lnTo>
                  <a:lnTo>
                    <a:pt x="291" y="597"/>
                  </a:lnTo>
                  <a:lnTo>
                    <a:pt x="284" y="597"/>
                  </a:lnTo>
                  <a:lnTo>
                    <a:pt x="276" y="597"/>
                  </a:lnTo>
                  <a:lnTo>
                    <a:pt x="276" y="589"/>
                  </a:lnTo>
                  <a:lnTo>
                    <a:pt x="268" y="589"/>
                  </a:lnTo>
                  <a:lnTo>
                    <a:pt x="268" y="582"/>
                  </a:lnTo>
                  <a:lnTo>
                    <a:pt x="268" y="574"/>
                  </a:lnTo>
                  <a:lnTo>
                    <a:pt x="261" y="574"/>
                  </a:lnTo>
                  <a:lnTo>
                    <a:pt x="261" y="566"/>
                  </a:lnTo>
                  <a:lnTo>
                    <a:pt x="261" y="574"/>
                  </a:lnTo>
                  <a:lnTo>
                    <a:pt x="261" y="566"/>
                  </a:lnTo>
                  <a:lnTo>
                    <a:pt x="253" y="566"/>
                  </a:lnTo>
                  <a:lnTo>
                    <a:pt x="253" y="559"/>
                  </a:lnTo>
                  <a:lnTo>
                    <a:pt x="245" y="559"/>
                  </a:lnTo>
                  <a:lnTo>
                    <a:pt x="253" y="559"/>
                  </a:lnTo>
                  <a:lnTo>
                    <a:pt x="253" y="566"/>
                  </a:lnTo>
                  <a:lnTo>
                    <a:pt x="253" y="574"/>
                  </a:lnTo>
                  <a:lnTo>
                    <a:pt x="253" y="566"/>
                  </a:lnTo>
                  <a:lnTo>
                    <a:pt x="253" y="574"/>
                  </a:lnTo>
                  <a:lnTo>
                    <a:pt x="253" y="582"/>
                  </a:lnTo>
                  <a:lnTo>
                    <a:pt x="245" y="582"/>
                  </a:lnTo>
                  <a:lnTo>
                    <a:pt x="238" y="582"/>
                  </a:lnTo>
                  <a:lnTo>
                    <a:pt x="245" y="582"/>
                  </a:lnTo>
                  <a:lnTo>
                    <a:pt x="238" y="582"/>
                  </a:lnTo>
                  <a:lnTo>
                    <a:pt x="245" y="582"/>
                  </a:lnTo>
                  <a:lnTo>
                    <a:pt x="245" y="589"/>
                  </a:lnTo>
                  <a:lnTo>
                    <a:pt x="238" y="589"/>
                  </a:lnTo>
                  <a:lnTo>
                    <a:pt x="230" y="589"/>
                  </a:lnTo>
                  <a:lnTo>
                    <a:pt x="230" y="597"/>
                  </a:lnTo>
                  <a:lnTo>
                    <a:pt x="230" y="605"/>
                  </a:lnTo>
                  <a:lnTo>
                    <a:pt x="230" y="612"/>
                  </a:lnTo>
                  <a:lnTo>
                    <a:pt x="238" y="612"/>
                  </a:lnTo>
                  <a:lnTo>
                    <a:pt x="230" y="612"/>
                  </a:lnTo>
                  <a:lnTo>
                    <a:pt x="238" y="612"/>
                  </a:lnTo>
                  <a:lnTo>
                    <a:pt x="238" y="620"/>
                  </a:lnTo>
                  <a:lnTo>
                    <a:pt x="230" y="620"/>
                  </a:lnTo>
                  <a:lnTo>
                    <a:pt x="230" y="628"/>
                  </a:lnTo>
                  <a:lnTo>
                    <a:pt x="238" y="628"/>
                  </a:lnTo>
                  <a:lnTo>
                    <a:pt x="238" y="620"/>
                  </a:lnTo>
                  <a:lnTo>
                    <a:pt x="245" y="620"/>
                  </a:lnTo>
                  <a:lnTo>
                    <a:pt x="245" y="628"/>
                  </a:lnTo>
                  <a:lnTo>
                    <a:pt x="253" y="628"/>
                  </a:lnTo>
                  <a:lnTo>
                    <a:pt x="261" y="628"/>
                  </a:lnTo>
                  <a:lnTo>
                    <a:pt x="261" y="635"/>
                  </a:lnTo>
                  <a:lnTo>
                    <a:pt x="261" y="643"/>
                  </a:lnTo>
                  <a:lnTo>
                    <a:pt x="268" y="635"/>
                  </a:lnTo>
                  <a:lnTo>
                    <a:pt x="268" y="628"/>
                  </a:lnTo>
                  <a:lnTo>
                    <a:pt x="276" y="628"/>
                  </a:lnTo>
                  <a:lnTo>
                    <a:pt x="268" y="628"/>
                  </a:lnTo>
                  <a:lnTo>
                    <a:pt x="268" y="620"/>
                  </a:lnTo>
                  <a:lnTo>
                    <a:pt x="268" y="612"/>
                  </a:lnTo>
                  <a:lnTo>
                    <a:pt x="276" y="612"/>
                  </a:lnTo>
                  <a:lnTo>
                    <a:pt x="284" y="612"/>
                  </a:lnTo>
                  <a:lnTo>
                    <a:pt x="284" y="620"/>
                  </a:lnTo>
                  <a:lnTo>
                    <a:pt x="284" y="628"/>
                  </a:lnTo>
                  <a:lnTo>
                    <a:pt x="284" y="635"/>
                  </a:lnTo>
                  <a:lnTo>
                    <a:pt x="291" y="635"/>
                  </a:lnTo>
                  <a:lnTo>
                    <a:pt x="291" y="643"/>
                  </a:lnTo>
                  <a:lnTo>
                    <a:pt x="291" y="635"/>
                  </a:lnTo>
                  <a:lnTo>
                    <a:pt x="291" y="643"/>
                  </a:lnTo>
                  <a:lnTo>
                    <a:pt x="291" y="635"/>
                  </a:lnTo>
                  <a:lnTo>
                    <a:pt x="299" y="635"/>
                  </a:lnTo>
                  <a:lnTo>
                    <a:pt x="307" y="635"/>
                  </a:lnTo>
                  <a:lnTo>
                    <a:pt x="299" y="635"/>
                  </a:lnTo>
                  <a:lnTo>
                    <a:pt x="299" y="643"/>
                  </a:lnTo>
                  <a:lnTo>
                    <a:pt x="299" y="651"/>
                  </a:lnTo>
                  <a:lnTo>
                    <a:pt x="307" y="651"/>
                  </a:lnTo>
                  <a:lnTo>
                    <a:pt x="314" y="651"/>
                  </a:lnTo>
                  <a:lnTo>
                    <a:pt x="322" y="651"/>
                  </a:lnTo>
                  <a:lnTo>
                    <a:pt x="330" y="651"/>
                  </a:lnTo>
                  <a:lnTo>
                    <a:pt x="337" y="651"/>
                  </a:lnTo>
                  <a:lnTo>
                    <a:pt x="337" y="658"/>
                  </a:lnTo>
                  <a:lnTo>
                    <a:pt x="345" y="658"/>
                  </a:lnTo>
                  <a:lnTo>
                    <a:pt x="353" y="658"/>
                  </a:lnTo>
                  <a:lnTo>
                    <a:pt x="353" y="666"/>
                  </a:lnTo>
                  <a:lnTo>
                    <a:pt x="353" y="674"/>
                  </a:lnTo>
                  <a:lnTo>
                    <a:pt x="360" y="674"/>
                  </a:lnTo>
                  <a:lnTo>
                    <a:pt x="353" y="674"/>
                  </a:lnTo>
                  <a:lnTo>
                    <a:pt x="353" y="681"/>
                  </a:lnTo>
                  <a:lnTo>
                    <a:pt x="353" y="674"/>
                  </a:lnTo>
                  <a:lnTo>
                    <a:pt x="353" y="666"/>
                  </a:lnTo>
                  <a:lnTo>
                    <a:pt x="353" y="674"/>
                  </a:lnTo>
                  <a:lnTo>
                    <a:pt x="353" y="681"/>
                  </a:lnTo>
                  <a:lnTo>
                    <a:pt x="345" y="681"/>
                  </a:lnTo>
                  <a:lnTo>
                    <a:pt x="353" y="681"/>
                  </a:lnTo>
                  <a:lnTo>
                    <a:pt x="345" y="681"/>
                  </a:lnTo>
                  <a:lnTo>
                    <a:pt x="345" y="689"/>
                  </a:lnTo>
                  <a:lnTo>
                    <a:pt x="337" y="689"/>
                  </a:lnTo>
                  <a:lnTo>
                    <a:pt x="337" y="697"/>
                  </a:lnTo>
                  <a:lnTo>
                    <a:pt x="337" y="704"/>
                  </a:lnTo>
                  <a:lnTo>
                    <a:pt x="345" y="704"/>
                  </a:lnTo>
                  <a:lnTo>
                    <a:pt x="353" y="704"/>
                  </a:lnTo>
                  <a:lnTo>
                    <a:pt x="353" y="697"/>
                  </a:lnTo>
                  <a:lnTo>
                    <a:pt x="360" y="697"/>
                  </a:lnTo>
                  <a:lnTo>
                    <a:pt x="360" y="704"/>
                  </a:lnTo>
                  <a:lnTo>
                    <a:pt x="360" y="697"/>
                  </a:lnTo>
                  <a:lnTo>
                    <a:pt x="360" y="704"/>
                  </a:lnTo>
                  <a:lnTo>
                    <a:pt x="360" y="712"/>
                  </a:lnTo>
                  <a:lnTo>
                    <a:pt x="368" y="712"/>
                  </a:lnTo>
                  <a:lnTo>
                    <a:pt x="376" y="712"/>
                  </a:lnTo>
                  <a:lnTo>
                    <a:pt x="376" y="720"/>
                  </a:lnTo>
                  <a:lnTo>
                    <a:pt x="383" y="720"/>
                  </a:lnTo>
                  <a:lnTo>
                    <a:pt x="383" y="727"/>
                  </a:lnTo>
                  <a:lnTo>
                    <a:pt x="391" y="727"/>
                  </a:lnTo>
                  <a:lnTo>
                    <a:pt x="391" y="720"/>
                  </a:lnTo>
                  <a:lnTo>
                    <a:pt x="391" y="727"/>
                  </a:lnTo>
                  <a:lnTo>
                    <a:pt x="391" y="720"/>
                  </a:lnTo>
                  <a:lnTo>
                    <a:pt x="399" y="720"/>
                  </a:lnTo>
                  <a:lnTo>
                    <a:pt x="406" y="720"/>
                  </a:lnTo>
                  <a:lnTo>
                    <a:pt x="414" y="720"/>
                  </a:lnTo>
                  <a:lnTo>
                    <a:pt x="422" y="712"/>
                  </a:lnTo>
                  <a:lnTo>
                    <a:pt x="429" y="712"/>
                  </a:lnTo>
                  <a:lnTo>
                    <a:pt x="422" y="712"/>
                  </a:lnTo>
                  <a:lnTo>
                    <a:pt x="429" y="712"/>
                  </a:lnTo>
                  <a:lnTo>
                    <a:pt x="422" y="712"/>
                  </a:lnTo>
                  <a:lnTo>
                    <a:pt x="429" y="712"/>
                  </a:lnTo>
                  <a:lnTo>
                    <a:pt x="429" y="704"/>
                  </a:lnTo>
                  <a:lnTo>
                    <a:pt x="437" y="704"/>
                  </a:lnTo>
                  <a:lnTo>
                    <a:pt x="445" y="712"/>
                  </a:lnTo>
                  <a:lnTo>
                    <a:pt x="445" y="704"/>
                  </a:lnTo>
                  <a:lnTo>
                    <a:pt x="452" y="704"/>
                  </a:lnTo>
                  <a:lnTo>
                    <a:pt x="452" y="712"/>
                  </a:lnTo>
                  <a:lnTo>
                    <a:pt x="452" y="720"/>
                  </a:lnTo>
                  <a:lnTo>
                    <a:pt x="445" y="720"/>
                  </a:lnTo>
                  <a:lnTo>
                    <a:pt x="452" y="720"/>
                  </a:lnTo>
                  <a:lnTo>
                    <a:pt x="445" y="720"/>
                  </a:lnTo>
                  <a:lnTo>
                    <a:pt x="445" y="712"/>
                  </a:lnTo>
                  <a:lnTo>
                    <a:pt x="445" y="720"/>
                  </a:lnTo>
                  <a:lnTo>
                    <a:pt x="437" y="720"/>
                  </a:lnTo>
                  <a:lnTo>
                    <a:pt x="429" y="720"/>
                  </a:lnTo>
                  <a:lnTo>
                    <a:pt x="429" y="727"/>
                  </a:lnTo>
                  <a:lnTo>
                    <a:pt x="437" y="727"/>
                  </a:lnTo>
                  <a:lnTo>
                    <a:pt x="437" y="720"/>
                  </a:lnTo>
                  <a:lnTo>
                    <a:pt x="437" y="727"/>
                  </a:lnTo>
                  <a:lnTo>
                    <a:pt x="437" y="735"/>
                  </a:lnTo>
                  <a:lnTo>
                    <a:pt x="445" y="735"/>
                  </a:lnTo>
                  <a:lnTo>
                    <a:pt x="437" y="735"/>
                  </a:lnTo>
                  <a:lnTo>
                    <a:pt x="437" y="742"/>
                  </a:lnTo>
                  <a:lnTo>
                    <a:pt x="437" y="750"/>
                  </a:lnTo>
                  <a:lnTo>
                    <a:pt x="437" y="758"/>
                  </a:lnTo>
                  <a:lnTo>
                    <a:pt x="429" y="758"/>
                  </a:lnTo>
                  <a:lnTo>
                    <a:pt x="429" y="765"/>
                  </a:lnTo>
                  <a:lnTo>
                    <a:pt x="422" y="765"/>
                  </a:lnTo>
                  <a:lnTo>
                    <a:pt x="422" y="773"/>
                  </a:lnTo>
                  <a:lnTo>
                    <a:pt x="429" y="773"/>
                  </a:lnTo>
                  <a:lnTo>
                    <a:pt x="429" y="781"/>
                  </a:lnTo>
                  <a:lnTo>
                    <a:pt x="437" y="781"/>
                  </a:lnTo>
                  <a:lnTo>
                    <a:pt x="437" y="788"/>
                  </a:lnTo>
                  <a:lnTo>
                    <a:pt x="437" y="796"/>
                  </a:lnTo>
                  <a:lnTo>
                    <a:pt x="437" y="804"/>
                  </a:lnTo>
                  <a:lnTo>
                    <a:pt x="445" y="804"/>
                  </a:lnTo>
                  <a:lnTo>
                    <a:pt x="445" y="811"/>
                  </a:lnTo>
                  <a:lnTo>
                    <a:pt x="437" y="811"/>
                  </a:lnTo>
                  <a:lnTo>
                    <a:pt x="429" y="811"/>
                  </a:lnTo>
                  <a:lnTo>
                    <a:pt x="429" y="819"/>
                  </a:lnTo>
                  <a:lnTo>
                    <a:pt x="422" y="819"/>
                  </a:lnTo>
                  <a:lnTo>
                    <a:pt x="414" y="819"/>
                  </a:lnTo>
                  <a:lnTo>
                    <a:pt x="406" y="819"/>
                  </a:lnTo>
                  <a:lnTo>
                    <a:pt x="406" y="827"/>
                  </a:lnTo>
                  <a:lnTo>
                    <a:pt x="406" y="834"/>
                  </a:lnTo>
                  <a:lnTo>
                    <a:pt x="399" y="834"/>
                  </a:lnTo>
                  <a:lnTo>
                    <a:pt x="399" y="842"/>
                  </a:lnTo>
                  <a:lnTo>
                    <a:pt x="399" y="850"/>
                  </a:lnTo>
                  <a:lnTo>
                    <a:pt x="391" y="850"/>
                  </a:lnTo>
                  <a:lnTo>
                    <a:pt x="383" y="850"/>
                  </a:lnTo>
                  <a:lnTo>
                    <a:pt x="383" y="857"/>
                  </a:lnTo>
                  <a:lnTo>
                    <a:pt x="376" y="865"/>
                  </a:lnTo>
                  <a:lnTo>
                    <a:pt x="376" y="873"/>
                  </a:lnTo>
                  <a:lnTo>
                    <a:pt x="368" y="873"/>
                  </a:lnTo>
                  <a:lnTo>
                    <a:pt x="368" y="880"/>
                  </a:lnTo>
                  <a:lnTo>
                    <a:pt x="360" y="880"/>
                  </a:lnTo>
                  <a:lnTo>
                    <a:pt x="360" y="888"/>
                  </a:lnTo>
                  <a:lnTo>
                    <a:pt x="353" y="888"/>
                  </a:lnTo>
                  <a:lnTo>
                    <a:pt x="360" y="888"/>
                  </a:lnTo>
                  <a:lnTo>
                    <a:pt x="360" y="896"/>
                  </a:lnTo>
                  <a:lnTo>
                    <a:pt x="353" y="903"/>
                  </a:lnTo>
                  <a:lnTo>
                    <a:pt x="345" y="903"/>
                  </a:lnTo>
                  <a:lnTo>
                    <a:pt x="337" y="903"/>
                  </a:lnTo>
                  <a:lnTo>
                    <a:pt x="330" y="911"/>
                  </a:lnTo>
                  <a:lnTo>
                    <a:pt x="322" y="911"/>
                  </a:lnTo>
                  <a:lnTo>
                    <a:pt x="322" y="919"/>
                  </a:lnTo>
                  <a:lnTo>
                    <a:pt x="314" y="919"/>
                  </a:lnTo>
                  <a:lnTo>
                    <a:pt x="314" y="926"/>
                  </a:lnTo>
                  <a:lnTo>
                    <a:pt x="307" y="934"/>
                  </a:lnTo>
                  <a:lnTo>
                    <a:pt x="307" y="942"/>
                  </a:lnTo>
                  <a:lnTo>
                    <a:pt x="299" y="942"/>
                  </a:lnTo>
                  <a:lnTo>
                    <a:pt x="291" y="942"/>
                  </a:lnTo>
                  <a:lnTo>
                    <a:pt x="284" y="942"/>
                  </a:lnTo>
                  <a:lnTo>
                    <a:pt x="276" y="942"/>
                  </a:lnTo>
                  <a:lnTo>
                    <a:pt x="276" y="934"/>
                  </a:lnTo>
                  <a:lnTo>
                    <a:pt x="268" y="934"/>
                  </a:lnTo>
                  <a:lnTo>
                    <a:pt x="261" y="934"/>
                  </a:lnTo>
                  <a:lnTo>
                    <a:pt x="253" y="934"/>
                  </a:lnTo>
                  <a:lnTo>
                    <a:pt x="253" y="926"/>
                  </a:lnTo>
                  <a:lnTo>
                    <a:pt x="245" y="926"/>
                  </a:lnTo>
                  <a:lnTo>
                    <a:pt x="238" y="926"/>
                  </a:lnTo>
                  <a:lnTo>
                    <a:pt x="238" y="919"/>
                  </a:lnTo>
                  <a:lnTo>
                    <a:pt x="230" y="919"/>
                  </a:lnTo>
                  <a:lnTo>
                    <a:pt x="230" y="911"/>
                  </a:lnTo>
                  <a:lnTo>
                    <a:pt x="230" y="919"/>
                  </a:lnTo>
                  <a:lnTo>
                    <a:pt x="230" y="911"/>
                  </a:lnTo>
                  <a:lnTo>
                    <a:pt x="222" y="911"/>
                  </a:lnTo>
                  <a:lnTo>
                    <a:pt x="222" y="903"/>
                  </a:lnTo>
                  <a:lnTo>
                    <a:pt x="215" y="903"/>
                  </a:lnTo>
                  <a:lnTo>
                    <a:pt x="215" y="896"/>
                  </a:lnTo>
                  <a:lnTo>
                    <a:pt x="215" y="888"/>
                  </a:lnTo>
                  <a:lnTo>
                    <a:pt x="207" y="888"/>
                  </a:lnTo>
                  <a:lnTo>
                    <a:pt x="207" y="880"/>
                  </a:lnTo>
                  <a:lnTo>
                    <a:pt x="207" y="873"/>
                  </a:lnTo>
                  <a:lnTo>
                    <a:pt x="199" y="873"/>
                  </a:lnTo>
                  <a:lnTo>
                    <a:pt x="199" y="865"/>
                  </a:lnTo>
                  <a:lnTo>
                    <a:pt x="199" y="857"/>
                  </a:lnTo>
                  <a:lnTo>
                    <a:pt x="207" y="857"/>
                  </a:lnTo>
                  <a:lnTo>
                    <a:pt x="207" y="850"/>
                  </a:lnTo>
                  <a:lnTo>
                    <a:pt x="207" y="842"/>
                  </a:lnTo>
                  <a:lnTo>
                    <a:pt x="207" y="834"/>
                  </a:lnTo>
                  <a:lnTo>
                    <a:pt x="215" y="834"/>
                  </a:lnTo>
                  <a:lnTo>
                    <a:pt x="215" y="827"/>
                  </a:lnTo>
                  <a:lnTo>
                    <a:pt x="222" y="827"/>
                  </a:lnTo>
                  <a:lnTo>
                    <a:pt x="222" y="819"/>
                  </a:lnTo>
                  <a:lnTo>
                    <a:pt x="230" y="819"/>
                  </a:lnTo>
                  <a:lnTo>
                    <a:pt x="230" y="811"/>
                  </a:lnTo>
                  <a:lnTo>
                    <a:pt x="230" y="804"/>
                  </a:lnTo>
                  <a:lnTo>
                    <a:pt x="230" y="796"/>
                  </a:lnTo>
                  <a:lnTo>
                    <a:pt x="222" y="796"/>
                  </a:lnTo>
                  <a:lnTo>
                    <a:pt x="215" y="796"/>
                  </a:lnTo>
                  <a:lnTo>
                    <a:pt x="215" y="804"/>
                  </a:lnTo>
                  <a:lnTo>
                    <a:pt x="207" y="804"/>
                  </a:lnTo>
                  <a:lnTo>
                    <a:pt x="207" y="796"/>
                  </a:lnTo>
                  <a:lnTo>
                    <a:pt x="199" y="796"/>
                  </a:lnTo>
                  <a:lnTo>
                    <a:pt x="199" y="788"/>
                  </a:lnTo>
                  <a:lnTo>
                    <a:pt x="192" y="788"/>
                  </a:lnTo>
                  <a:lnTo>
                    <a:pt x="192" y="781"/>
                  </a:lnTo>
                  <a:lnTo>
                    <a:pt x="192" y="773"/>
                  </a:lnTo>
                  <a:lnTo>
                    <a:pt x="184" y="773"/>
                  </a:lnTo>
                  <a:lnTo>
                    <a:pt x="184" y="765"/>
                  </a:lnTo>
                  <a:lnTo>
                    <a:pt x="177" y="765"/>
                  </a:lnTo>
                  <a:lnTo>
                    <a:pt x="169" y="765"/>
                  </a:lnTo>
                  <a:lnTo>
                    <a:pt x="169" y="758"/>
                  </a:lnTo>
                  <a:lnTo>
                    <a:pt x="161" y="758"/>
                  </a:lnTo>
                  <a:lnTo>
                    <a:pt x="161" y="750"/>
                  </a:lnTo>
                  <a:lnTo>
                    <a:pt x="161" y="742"/>
                  </a:lnTo>
                  <a:lnTo>
                    <a:pt x="154" y="742"/>
                  </a:lnTo>
                  <a:lnTo>
                    <a:pt x="146" y="742"/>
                  </a:lnTo>
                  <a:lnTo>
                    <a:pt x="154" y="742"/>
                  </a:lnTo>
                  <a:lnTo>
                    <a:pt x="154" y="735"/>
                  </a:lnTo>
                  <a:lnTo>
                    <a:pt x="154" y="727"/>
                  </a:lnTo>
                  <a:lnTo>
                    <a:pt x="161" y="727"/>
                  </a:lnTo>
                  <a:lnTo>
                    <a:pt x="161" y="720"/>
                  </a:lnTo>
                  <a:lnTo>
                    <a:pt x="154" y="720"/>
                  </a:lnTo>
                  <a:lnTo>
                    <a:pt x="161" y="720"/>
                  </a:lnTo>
                  <a:lnTo>
                    <a:pt x="154" y="720"/>
                  </a:lnTo>
                  <a:lnTo>
                    <a:pt x="161" y="720"/>
                  </a:lnTo>
                  <a:lnTo>
                    <a:pt x="161" y="712"/>
                  </a:lnTo>
                  <a:lnTo>
                    <a:pt x="161" y="704"/>
                  </a:lnTo>
                  <a:lnTo>
                    <a:pt x="161" y="697"/>
                  </a:lnTo>
                  <a:lnTo>
                    <a:pt x="154" y="697"/>
                  </a:lnTo>
                  <a:lnTo>
                    <a:pt x="154" y="704"/>
                  </a:lnTo>
                  <a:lnTo>
                    <a:pt x="154" y="697"/>
                  </a:lnTo>
                  <a:lnTo>
                    <a:pt x="154" y="689"/>
                  </a:lnTo>
                  <a:lnTo>
                    <a:pt x="146" y="689"/>
                  </a:lnTo>
                  <a:lnTo>
                    <a:pt x="146" y="681"/>
                  </a:lnTo>
                  <a:lnTo>
                    <a:pt x="146" y="674"/>
                  </a:lnTo>
                  <a:lnTo>
                    <a:pt x="146" y="666"/>
                  </a:lnTo>
                  <a:lnTo>
                    <a:pt x="138" y="666"/>
                  </a:lnTo>
                  <a:lnTo>
                    <a:pt x="138" y="658"/>
                  </a:lnTo>
                  <a:lnTo>
                    <a:pt x="138" y="666"/>
                  </a:lnTo>
                  <a:lnTo>
                    <a:pt x="131" y="666"/>
                  </a:lnTo>
                  <a:lnTo>
                    <a:pt x="123" y="666"/>
                  </a:lnTo>
                  <a:lnTo>
                    <a:pt x="123" y="658"/>
                  </a:lnTo>
                  <a:lnTo>
                    <a:pt x="115" y="658"/>
                  </a:lnTo>
                  <a:lnTo>
                    <a:pt x="115" y="651"/>
                  </a:lnTo>
                  <a:lnTo>
                    <a:pt x="108" y="651"/>
                  </a:lnTo>
                  <a:lnTo>
                    <a:pt x="100" y="651"/>
                  </a:lnTo>
                  <a:lnTo>
                    <a:pt x="92" y="651"/>
                  </a:lnTo>
                  <a:lnTo>
                    <a:pt x="92" y="658"/>
                  </a:lnTo>
                  <a:lnTo>
                    <a:pt x="85" y="658"/>
                  </a:lnTo>
                  <a:lnTo>
                    <a:pt x="77" y="658"/>
                  </a:lnTo>
                  <a:lnTo>
                    <a:pt x="69" y="658"/>
                  </a:lnTo>
                  <a:lnTo>
                    <a:pt x="69" y="651"/>
                  </a:lnTo>
                  <a:lnTo>
                    <a:pt x="62" y="651"/>
                  </a:lnTo>
                  <a:lnTo>
                    <a:pt x="62" y="643"/>
                  </a:lnTo>
                  <a:lnTo>
                    <a:pt x="62" y="651"/>
                  </a:lnTo>
                  <a:lnTo>
                    <a:pt x="54" y="651"/>
                  </a:lnTo>
                  <a:lnTo>
                    <a:pt x="54" y="643"/>
                  </a:lnTo>
                  <a:lnTo>
                    <a:pt x="54" y="635"/>
                  </a:lnTo>
                  <a:lnTo>
                    <a:pt x="46" y="628"/>
                  </a:lnTo>
                  <a:lnTo>
                    <a:pt x="39" y="628"/>
                  </a:lnTo>
                  <a:lnTo>
                    <a:pt x="39" y="620"/>
                  </a:lnTo>
                  <a:lnTo>
                    <a:pt x="46" y="620"/>
                  </a:lnTo>
                  <a:lnTo>
                    <a:pt x="39" y="620"/>
                  </a:lnTo>
                  <a:lnTo>
                    <a:pt x="39" y="612"/>
                  </a:lnTo>
                  <a:lnTo>
                    <a:pt x="39" y="605"/>
                  </a:lnTo>
                  <a:lnTo>
                    <a:pt x="31" y="605"/>
                  </a:lnTo>
                  <a:lnTo>
                    <a:pt x="31" y="597"/>
                  </a:lnTo>
                  <a:lnTo>
                    <a:pt x="39" y="597"/>
                  </a:lnTo>
                  <a:lnTo>
                    <a:pt x="39" y="589"/>
                  </a:lnTo>
                  <a:lnTo>
                    <a:pt x="39" y="582"/>
                  </a:lnTo>
                  <a:lnTo>
                    <a:pt x="39" y="574"/>
                  </a:lnTo>
                  <a:lnTo>
                    <a:pt x="39" y="566"/>
                  </a:lnTo>
                  <a:lnTo>
                    <a:pt x="31" y="566"/>
                  </a:lnTo>
                  <a:lnTo>
                    <a:pt x="23" y="566"/>
                  </a:lnTo>
                  <a:lnTo>
                    <a:pt x="23" y="559"/>
                  </a:lnTo>
                  <a:lnTo>
                    <a:pt x="16" y="559"/>
                  </a:lnTo>
                  <a:lnTo>
                    <a:pt x="16" y="551"/>
                  </a:lnTo>
                  <a:lnTo>
                    <a:pt x="16" y="543"/>
                  </a:lnTo>
                  <a:lnTo>
                    <a:pt x="16" y="536"/>
                  </a:lnTo>
                  <a:lnTo>
                    <a:pt x="23" y="536"/>
                  </a:lnTo>
                  <a:lnTo>
                    <a:pt x="23" y="528"/>
                  </a:lnTo>
                  <a:lnTo>
                    <a:pt x="16" y="528"/>
                  </a:lnTo>
                  <a:lnTo>
                    <a:pt x="16" y="520"/>
                  </a:lnTo>
                  <a:lnTo>
                    <a:pt x="16" y="513"/>
                  </a:lnTo>
                  <a:lnTo>
                    <a:pt x="16" y="505"/>
                  </a:lnTo>
                  <a:lnTo>
                    <a:pt x="23" y="505"/>
                  </a:lnTo>
                  <a:lnTo>
                    <a:pt x="23" y="497"/>
                  </a:lnTo>
                  <a:lnTo>
                    <a:pt x="31" y="497"/>
                  </a:lnTo>
                  <a:lnTo>
                    <a:pt x="31" y="490"/>
                  </a:lnTo>
                  <a:lnTo>
                    <a:pt x="23" y="490"/>
                  </a:lnTo>
                  <a:lnTo>
                    <a:pt x="23" y="482"/>
                  </a:lnTo>
                  <a:lnTo>
                    <a:pt x="31" y="482"/>
                  </a:lnTo>
                  <a:lnTo>
                    <a:pt x="31" y="474"/>
                  </a:lnTo>
                  <a:lnTo>
                    <a:pt x="31" y="467"/>
                  </a:lnTo>
                  <a:lnTo>
                    <a:pt x="23" y="467"/>
                  </a:lnTo>
                  <a:lnTo>
                    <a:pt x="31" y="467"/>
                  </a:lnTo>
                  <a:lnTo>
                    <a:pt x="23" y="467"/>
                  </a:lnTo>
                  <a:lnTo>
                    <a:pt x="23" y="459"/>
                  </a:lnTo>
                  <a:lnTo>
                    <a:pt x="23" y="452"/>
                  </a:lnTo>
                  <a:lnTo>
                    <a:pt x="23" y="444"/>
                  </a:lnTo>
                  <a:lnTo>
                    <a:pt x="23" y="436"/>
                  </a:lnTo>
                  <a:lnTo>
                    <a:pt x="23" y="429"/>
                  </a:lnTo>
                  <a:lnTo>
                    <a:pt x="23" y="421"/>
                  </a:lnTo>
                  <a:lnTo>
                    <a:pt x="23" y="413"/>
                  </a:lnTo>
                  <a:lnTo>
                    <a:pt x="23" y="406"/>
                  </a:lnTo>
                  <a:lnTo>
                    <a:pt x="23" y="398"/>
                  </a:lnTo>
                  <a:lnTo>
                    <a:pt x="23" y="390"/>
                  </a:lnTo>
                  <a:lnTo>
                    <a:pt x="31" y="390"/>
                  </a:lnTo>
                  <a:lnTo>
                    <a:pt x="31" y="383"/>
                  </a:lnTo>
                  <a:lnTo>
                    <a:pt x="23" y="383"/>
                  </a:lnTo>
                  <a:lnTo>
                    <a:pt x="31" y="383"/>
                  </a:lnTo>
                  <a:lnTo>
                    <a:pt x="31" y="375"/>
                  </a:lnTo>
                  <a:lnTo>
                    <a:pt x="23" y="375"/>
                  </a:lnTo>
                  <a:lnTo>
                    <a:pt x="16" y="375"/>
                  </a:lnTo>
                  <a:lnTo>
                    <a:pt x="8" y="375"/>
                  </a:lnTo>
                  <a:lnTo>
                    <a:pt x="8" y="367"/>
                  </a:lnTo>
                  <a:lnTo>
                    <a:pt x="8" y="360"/>
                  </a:lnTo>
                  <a:lnTo>
                    <a:pt x="0" y="360"/>
                  </a:lnTo>
                  <a:lnTo>
                    <a:pt x="0" y="352"/>
                  </a:lnTo>
                  <a:lnTo>
                    <a:pt x="0" y="344"/>
                  </a:lnTo>
                  <a:lnTo>
                    <a:pt x="0" y="352"/>
                  </a:lnTo>
                  <a:lnTo>
                    <a:pt x="8" y="344"/>
                  </a:lnTo>
                  <a:lnTo>
                    <a:pt x="16" y="344"/>
                  </a:lnTo>
                  <a:lnTo>
                    <a:pt x="16" y="337"/>
                  </a:lnTo>
                  <a:lnTo>
                    <a:pt x="23" y="337"/>
                  </a:lnTo>
                  <a:lnTo>
                    <a:pt x="23" y="344"/>
                  </a:lnTo>
                  <a:lnTo>
                    <a:pt x="23" y="337"/>
                  </a:lnTo>
                  <a:lnTo>
                    <a:pt x="31" y="337"/>
                  </a:lnTo>
                  <a:lnTo>
                    <a:pt x="31" y="329"/>
                  </a:lnTo>
                  <a:lnTo>
                    <a:pt x="23" y="321"/>
                  </a:lnTo>
                  <a:lnTo>
                    <a:pt x="31" y="321"/>
                  </a:lnTo>
                  <a:lnTo>
                    <a:pt x="23" y="321"/>
                  </a:lnTo>
                  <a:lnTo>
                    <a:pt x="23" y="314"/>
                  </a:lnTo>
                  <a:lnTo>
                    <a:pt x="31" y="314"/>
                  </a:lnTo>
                  <a:lnTo>
                    <a:pt x="31" y="306"/>
                  </a:lnTo>
                  <a:lnTo>
                    <a:pt x="31" y="298"/>
                  </a:lnTo>
                  <a:lnTo>
                    <a:pt x="31" y="291"/>
                  </a:lnTo>
                  <a:lnTo>
                    <a:pt x="39" y="283"/>
                  </a:lnTo>
                  <a:lnTo>
                    <a:pt x="46" y="283"/>
                  </a:lnTo>
                  <a:lnTo>
                    <a:pt x="46" y="275"/>
                  </a:lnTo>
                  <a:lnTo>
                    <a:pt x="46" y="268"/>
                  </a:lnTo>
                  <a:lnTo>
                    <a:pt x="54" y="268"/>
                  </a:lnTo>
                  <a:lnTo>
                    <a:pt x="46" y="260"/>
                  </a:lnTo>
                  <a:lnTo>
                    <a:pt x="46" y="252"/>
                  </a:lnTo>
                  <a:lnTo>
                    <a:pt x="54" y="252"/>
                  </a:lnTo>
                  <a:lnTo>
                    <a:pt x="46" y="252"/>
                  </a:lnTo>
                  <a:lnTo>
                    <a:pt x="46" y="245"/>
                  </a:lnTo>
                  <a:lnTo>
                    <a:pt x="54" y="245"/>
                  </a:lnTo>
                  <a:lnTo>
                    <a:pt x="62" y="245"/>
                  </a:lnTo>
                  <a:lnTo>
                    <a:pt x="62" y="237"/>
                  </a:lnTo>
                  <a:lnTo>
                    <a:pt x="69" y="237"/>
                  </a:lnTo>
                  <a:lnTo>
                    <a:pt x="69" y="229"/>
                  </a:lnTo>
                  <a:lnTo>
                    <a:pt x="69" y="222"/>
                  </a:lnTo>
                  <a:lnTo>
                    <a:pt x="62" y="222"/>
                  </a:lnTo>
                  <a:lnTo>
                    <a:pt x="62" y="229"/>
                  </a:lnTo>
                  <a:lnTo>
                    <a:pt x="62" y="222"/>
                  </a:lnTo>
                  <a:lnTo>
                    <a:pt x="62" y="214"/>
                  </a:lnTo>
                  <a:lnTo>
                    <a:pt x="54" y="214"/>
                  </a:lnTo>
                  <a:lnTo>
                    <a:pt x="62" y="214"/>
                  </a:lnTo>
                  <a:lnTo>
                    <a:pt x="62" y="206"/>
                  </a:lnTo>
                  <a:lnTo>
                    <a:pt x="62" y="199"/>
                  </a:lnTo>
                  <a:lnTo>
                    <a:pt x="62" y="191"/>
                  </a:lnTo>
                  <a:lnTo>
                    <a:pt x="69" y="191"/>
                  </a:lnTo>
                  <a:lnTo>
                    <a:pt x="69" y="184"/>
                  </a:lnTo>
                  <a:lnTo>
                    <a:pt x="62" y="184"/>
                  </a:lnTo>
                  <a:lnTo>
                    <a:pt x="62" y="176"/>
                  </a:lnTo>
                  <a:lnTo>
                    <a:pt x="54" y="176"/>
                  </a:lnTo>
                  <a:lnTo>
                    <a:pt x="54" y="168"/>
                  </a:lnTo>
                  <a:lnTo>
                    <a:pt x="62" y="161"/>
                  </a:lnTo>
                  <a:lnTo>
                    <a:pt x="62" y="168"/>
                  </a:lnTo>
                  <a:lnTo>
                    <a:pt x="69" y="168"/>
                  </a:lnTo>
                  <a:lnTo>
                    <a:pt x="77" y="168"/>
                  </a:lnTo>
                  <a:lnTo>
                    <a:pt x="85" y="168"/>
                  </a:lnTo>
                  <a:lnTo>
                    <a:pt x="85" y="176"/>
                  </a:lnTo>
                  <a:lnTo>
                    <a:pt x="92" y="176"/>
                  </a:lnTo>
                  <a:lnTo>
                    <a:pt x="92" y="168"/>
                  </a:lnTo>
                  <a:lnTo>
                    <a:pt x="92" y="161"/>
                  </a:lnTo>
                  <a:lnTo>
                    <a:pt x="85" y="161"/>
                  </a:lnTo>
                  <a:lnTo>
                    <a:pt x="85" y="153"/>
                  </a:lnTo>
                  <a:lnTo>
                    <a:pt x="85" y="145"/>
                  </a:lnTo>
                  <a:lnTo>
                    <a:pt x="85" y="138"/>
                  </a:lnTo>
                  <a:lnTo>
                    <a:pt x="92" y="138"/>
                  </a:lnTo>
                  <a:lnTo>
                    <a:pt x="92" y="130"/>
                  </a:lnTo>
                  <a:lnTo>
                    <a:pt x="100" y="130"/>
                  </a:lnTo>
                  <a:lnTo>
                    <a:pt x="100" y="138"/>
                  </a:lnTo>
                  <a:lnTo>
                    <a:pt x="100" y="130"/>
                  </a:lnTo>
                  <a:lnTo>
                    <a:pt x="108" y="130"/>
                  </a:lnTo>
                  <a:lnTo>
                    <a:pt x="108" y="122"/>
                  </a:lnTo>
                  <a:lnTo>
                    <a:pt x="115" y="122"/>
                  </a:lnTo>
                  <a:lnTo>
                    <a:pt x="123" y="122"/>
                  </a:lnTo>
                  <a:lnTo>
                    <a:pt x="123" y="115"/>
                  </a:lnTo>
                  <a:lnTo>
                    <a:pt x="123" y="122"/>
                  </a:lnTo>
                  <a:lnTo>
                    <a:pt x="123" y="115"/>
                  </a:lnTo>
                  <a:lnTo>
                    <a:pt x="131" y="115"/>
                  </a:lnTo>
                  <a:lnTo>
                    <a:pt x="123" y="107"/>
                  </a:lnTo>
                  <a:lnTo>
                    <a:pt x="131" y="107"/>
                  </a:lnTo>
                  <a:lnTo>
                    <a:pt x="131" y="99"/>
                  </a:lnTo>
                  <a:lnTo>
                    <a:pt x="138" y="99"/>
                  </a:lnTo>
                  <a:lnTo>
                    <a:pt x="138" y="92"/>
                  </a:lnTo>
                  <a:lnTo>
                    <a:pt x="146" y="92"/>
                  </a:lnTo>
                  <a:lnTo>
                    <a:pt x="146" y="84"/>
                  </a:lnTo>
                  <a:lnTo>
                    <a:pt x="146" y="76"/>
                  </a:lnTo>
                  <a:lnTo>
                    <a:pt x="146" y="69"/>
                  </a:lnTo>
                  <a:lnTo>
                    <a:pt x="154" y="69"/>
                  </a:lnTo>
                  <a:lnTo>
                    <a:pt x="161" y="69"/>
                  </a:lnTo>
                  <a:lnTo>
                    <a:pt x="161" y="61"/>
                  </a:lnTo>
                  <a:lnTo>
                    <a:pt x="161" y="53"/>
                  </a:lnTo>
                  <a:lnTo>
                    <a:pt x="161" y="61"/>
                  </a:lnTo>
                  <a:lnTo>
                    <a:pt x="161" y="53"/>
                  </a:lnTo>
                  <a:lnTo>
                    <a:pt x="169" y="61"/>
                  </a:lnTo>
                  <a:lnTo>
                    <a:pt x="169" y="53"/>
                  </a:lnTo>
                  <a:lnTo>
                    <a:pt x="169" y="61"/>
                  </a:lnTo>
                  <a:lnTo>
                    <a:pt x="169" y="53"/>
                  </a:lnTo>
                  <a:lnTo>
                    <a:pt x="169" y="46"/>
                  </a:lnTo>
                  <a:lnTo>
                    <a:pt x="161" y="46"/>
                  </a:lnTo>
                  <a:lnTo>
                    <a:pt x="154" y="46"/>
                  </a:lnTo>
                  <a:lnTo>
                    <a:pt x="154" y="38"/>
                  </a:lnTo>
                  <a:lnTo>
                    <a:pt x="161" y="38"/>
                  </a:lnTo>
                  <a:lnTo>
                    <a:pt x="161" y="30"/>
                  </a:lnTo>
                  <a:lnTo>
                    <a:pt x="161" y="23"/>
                  </a:lnTo>
                  <a:lnTo>
                    <a:pt x="161" y="15"/>
                  </a:lnTo>
                  <a:lnTo>
                    <a:pt x="154" y="15"/>
                  </a:lnTo>
                  <a:lnTo>
                    <a:pt x="161" y="15"/>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63"/>
            <p:cNvSpPr/>
            <p:nvPr/>
          </p:nvSpPr>
          <p:spPr>
            <a:xfrm>
              <a:off x="3011488" y="4237038"/>
              <a:ext cx="801688" cy="1190625"/>
            </a:xfrm>
            <a:custGeom>
              <a:avLst/>
              <a:gdLst/>
              <a:ahLst/>
              <a:cxnLst/>
              <a:rect l="l" t="t" r="r" b="b"/>
              <a:pathLst>
                <a:path w="505" h="750" extrusionOk="0">
                  <a:moveTo>
                    <a:pt x="459" y="161"/>
                  </a:moveTo>
                  <a:lnTo>
                    <a:pt x="467" y="161"/>
                  </a:lnTo>
                  <a:lnTo>
                    <a:pt x="474" y="161"/>
                  </a:lnTo>
                  <a:lnTo>
                    <a:pt x="474" y="168"/>
                  </a:lnTo>
                  <a:lnTo>
                    <a:pt x="482" y="168"/>
                  </a:lnTo>
                  <a:lnTo>
                    <a:pt x="490" y="168"/>
                  </a:lnTo>
                  <a:lnTo>
                    <a:pt x="490" y="176"/>
                  </a:lnTo>
                  <a:lnTo>
                    <a:pt x="497" y="176"/>
                  </a:lnTo>
                  <a:lnTo>
                    <a:pt x="497" y="184"/>
                  </a:lnTo>
                  <a:lnTo>
                    <a:pt x="505" y="184"/>
                  </a:lnTo>
                  <a:lnTo>
                    <a:pt x="505" y="191"/>
                  </a:lnTo>
                  <a:lnTo>
                    <a:pt x="505" y="199"/>
                  </a:lnTo>
                  <a:lnTo>
                    <a:pt x="497" y="199"/>
                  </a:lnTo>
                  <a:lnTo>
                    <a:pt x="497" y="207"/>
                  </a:lnTo>
                  <a:lnTo>
                    <a:pt x="497" y="214"/>
                  </a:lnTo>
                  <a:lnTo>
                    <a:pt x="497" y="222"/>
                  </a:lnTo>
                  <a:lnTo>
                    <a:pt x="497" y="230"/>
                  </a:lnTo>
                  <a:lnTo>
                    <a:pt x="497" y="237"/>
                  </a:lnTo>
                  <a:lnTo>
                    <a:pt x="505" y="237"/>
                  </a:lnTo>
                  <a:lnTo>
                    <a:pt x="497" y="237"/>
                  </a:lnTo>
                  <a:lnTo>
                    <a:pt x="505" y="237"/>
                  </a:lnTo>
                  <a:lnTo>
                    <a:pt x="505" y="245"/>
                  </a:lnTo>
                  <a:lnTo>
                    <a:pt x="505" y="253"/>
                  </a:lnTo>
                  <a:lnTo>
                    <a:pt x="497" y="253"/>
                  </a:lnTo>
                  <a:lnTo>
                    <a:pt x="497" y="260"/>
                  </a:lnTo>
                  <a:lnTo>
                    <a:pt x="497" y="268"/>
                  </a:lnTo>
                  <a:lnTo>
                    <a:pt x="497" y="276"/>
                  </a:lnTo>
                  <a:lnTo>
                    <a:pt x="497" y="283"/>
                  </a:lnTo>
                  <a:lnTo>
                    <a:pt x="505" y="283"/>
                  </a:lnTo>
                  <a:lnTo>
                    <a:pt x="505" y="291"/>
                  </a:lnTo>
                  <a:lnTo>
                    <a:pt x="497" y="291"/>
                  </a:lnTo>
                  <a:lnTo>
                    <a:pt x="497" y="299"/>
                  </a:lnTo>
                  <a:lnTo>
                    <a:pt x="505" y="299"/>
                  </a:lnTo>
                  <a:lnTo>
                    <a:pt x="505" y="306"/>
                  </a:lnTo>
                  <a:lnTo>
                    <a:pt x="497" y="306"/>
                  </a:lnTo>
                  <a:lnTo>
                    <a:pt x="497" y="314"/>
                  </a:lnTo>
                  <a:lnTo>
                    <a:pt x="490" y="314"/>
                  </a:lnTo>
                  <a:lnTo>
                    <a:pt x="482" y="314"/>
                  </a:lnTo>
                  <a:lnTo>
                    <a:pt x="482" y="321"/>
                  </a:lnTo>
                  <a:lnTo>
                    <a:pt x="474" y="321"/>
                  </a:lnTo>
                  <a:lnTo>
                    <a:pt x="474" y="314"/>
                  </a:lnTo>
                  <a:lnTo>
                    <a:pt x="474" y="306"/>
                  </a:lnTo>
                  <a:lnTo>
                    <a:pt x="467" y="306"/>
                  </a:lnTo>
                  <a:lnTo>
                    <a:pt x="459" y="306"/>
                  </a:lnTo>
                  <a:lnTo>
                    <a:pt x="459" y="299"/>
                  </a:lnTo>
                  <a:lnTo>
                    <a:pt x="451" y="299"/>
                  </a:lnTo>
                  <a:lnTo>
                    <a:pt x="451" y="291"/>
                  </a:lnTo>
                  <a:lnTo>
                    <a:pt x="451" y="283"/>
                  </a:lnTo>
                  <a:lnTo>
                    <a:pt x="444" y="283"/>
                  </a:lnTo>
                  <a:lnTo>
                    <a:pt x="444" y="276"/>
                  </a:lnTo>
                  <a:lnTo>
                    <a:pt x="444" y="283"/>
                  </a:lnTo>
                  <a:lnTo>
                    <a:pt x="436" y="276"/>
                  </a:lnTo>
                  <a:lnTo>
                    <a:pt x="436" y="283"/>
                  </a:lnTo>
                  <a:lnTo>
                    <a:pt x="436" y="291"/>
                  </a:lnTo>
                  <a:lnTo>
                    <a:pt x="428" y="291"/>
                  </a:lnTo>
                  <a:lnTo>
                    <a:pt x="421" y="291"/>
                  </a:lnTo>
                  <a:lnTo>
                    <a:pt x="421" y="299"/>
                  </a:lnTo>
                  <a:lnTo>
                    <a:pt x="413" y="299"/>
                  </a:lnTo>
                  <a:lnTo>
                    <a:pt x="413" y="291"/>
                  </a:lnTo>
                  <a:lnTo>
                    <a:pt x="413" y="299"/>
                  </a:lnTo>
                  <a:lnTo>
                    <a:pt x="413" y="291"/>
                  </a:lnTo>
                  <a:lnTo>
                    <a:pt x="405" y="291"/>
                  </a:lnTo>
                  <a:lnTo>
                    <a:pt x="398" y="291"/>
                  </a:lnTo>
                  <a:lnTo>
                    <a:pt x="398" y="299"/>
                  </a:lnTo>
                  <a:lnTo>
                    <a:pt x="398" y="306"/>
                  </a:lnTo>
                  <a:lnTo>
                    <a:pt x="390" y="306"/>
                  </a:lnTo>
                  <a:lnTo>
                    <a:pt x="390" y="314"/>
                  </a:lnTo>
                  <a:lnTo>
                    <a:pt x="382" y="314"/>
                  </a:lnTo>
                  <a:lnTo>
                    <a:pt x="382" y="321"/>
                  </a:lnTo>
                  <a:lnTo>
                    <a:pt x="390" y="321"/>
                  </a:lnTo>
                  <a:lnTo>
                    <a:pt x="390" y="329"/>
                  </a:lnTo>
                  <a:lnTo>
                    <a:pt x="390" y="337"/>
                  </a:lnTo>
                  <a:lnTo>
                    <a:pt x="390" y="344"/>
                  </a:lnTo>
                  <a:lnTo>
                    <a:pt x="398" y="344"/>
                  </a:lnTo>
                  <a:lnTo>
                    <a:pt x="398" y="352"/>
                  </a:lnTo>
                  <a:lnTo>
                    <a:pt x="390" y="352"/>
                  </a:lnTo>
                  <a:lnTo>
                    <a:pt x="398" y="352"/>
                  </a:lnTo>
                  <a:lnTo>
                    <a:pt x="398" y="360"/>
                  </a:lnTo>
                  <a:lnTo>
                    <a:pt x="390" y="360"/>
                  </a:lnTo>
                  <a:lnTo>
                    <a:pt x="398" y="367"/>
                  </a:lnTo>
                  <a:lnTo>
                    <a:pt x="390" y="367"/>
                  </a:lnTo>
                  <a:lnTo>
                    <a:pt x="390" y="375"/>
                  </a:lnTo>
                  <a:lnTo>
                    <a:pt x="390" y="383"/>
                  </a:lnTo>
                  <a:lnTo>
                    <a:pt x="398" y="383"/>
                  </a:lnTo>
                  <a:lnTo>
                    <a:pt x="390" y="383"/>
                  </a:lnTo>
                  <a:lnTo>
                    <a:pt x="390" y="390"/>
                  </a:lnTo>
                  <a:lnTo>
                    <a:pt x="382" y="390"/>
                  </a:lnTo>
                  <a:lnTo>
                    <a:pt x="375" y="390"/>
                  </a:lnTo>
                  <a:lnTo>
                    <a:pt x="375" y="398"/>
                  </a:lnTo>
                  <a:lnTo>
                    <a:pt x="367" y="398"/>
                  </a:lnTo>
                  <a:lnTo>
                    <a:pt x="367" y="406"/>
                  </a:lnTo>
                  <a:lnTo>
                    <a:pt x="359" y="406"/>
                  </a:lnTo>
                  <a:lnTo>
                    <a:pt x="359" y="413"/>
                  </a:lnTo>
                  <a:lnTo>
                    <a:pt x="352" y="413"/>
                  </a:lnTo>
                  <a:lnTo>
                    <a:pt x="352" y="421"/>
                  </a:lnTo>
                  <a:lnTo>
                    <a:pt x="352" y="429"/>
                  </a:lnTo>
                  <a:lnTo>
                    <a:pt x="352" y="436"/>
                  </a:lnTo>
                  <a:lnTo>
                    <a:pt x="352" y="444"/>
                  </a:lnTo>
                  <a:lnTo>
                    <a:pt x="352" y="452"/>
                  </a:lnTo>
                  <a:lnTo>
                    <a:pt x="352" y="459"/>
                  </a:lnTo>
                  <a:lnTo>
                    <a:pt x="359" y="459"/>
                  </a:lnTo>
                  <a:lnTo>
                    <a:pt x="359" y="467"/>
                  </a:lnTo>
                  <a:lnTo>
                    <a:pt x="367" y="467"/>
                  </a:lnTo>
                  <a:lnTo>
                    <a:pt x="367" y="475"/>
                  </a:lnTo>
                  <a:lnTo>
                    <a:pt x="375" y="475"/>
                  </a:lnTo>
                  <a:lnTo>
                    <a:pt x="375" y="482"/>
                  </a:lnTo>
                  <a:lnTo>
                    <a:pt x="375" y="490"/>
                  </a:lnTo>
                  <a:lnTo>
                    <a:pt x="375" y="498"/>
                  </a:lnTo>
                  <a:lnTo>
                    <a:pt x="382" y="498"/>
                  </a:lnTo>
                  <a:lnTo>
                    <a:pt x="375" y="505"/>
                  </a:lnTo>
                  <a:lnTo>
                    <a:pt x="375" y="513"/>
                  </a:lnTo>
                  <a:lnTo>
                    <a:pt x="375" y="521"/>
                  </a:lnTo>
                  <a:lnTo>
                    <a:pt x="382" y="521"/>
                  </a:lnTo>
                  <a:lnTo>
                    <a:pt x="382" y="528"/>
                  </a:lnTo>
                  <a:lnTo>
                    <a:pt x="390" y="528"/>
                  </a:lnTo>
                  <a:lnTo>
                    <a:pt x="390" y="536"/>
                  </a:lnTo>
                  <a:lnTo>
                    <a:pt x="390" y="544"/>
                  </a:lnTo>
                  <a:lnTo>
                    <a:pt x="398" y="544"/>
                  </a:lnTo>
                  <a:lnTo>
                    <a:pt x="398" y="551"/>
                  </a:lnTo>
                  <a:lnTo>
                    <a:pt x="405" y="551"/>
                  </a:lnTo>
                  <a:lnTo>
                    <a:pt x="405" y="559"/>
                  </a:lnTo>
                  <a:lnTo>
                    <a:pt x="398" y="559"/>
                  </a:lnTo>
                  <a:lnTo>
                    <a:pt x="398" y="567"/>
                  </a:lnTo>
                  <a:lnTo>
                    <a:pt x="405" y="567"/>
                  </a:lnTo>
                  <a:lnTo>
                    <a:pt x="413" y="567"/>
                  </a:lnTo>
                  <a:lnTo>
                    <a:pt x="421" y="559"/>
                  </a:lnTo>
                  <a:lnTo>
                    <a:pt x="428" y="559"/>
                  </a:lnTo>
                  <a:lnTo>
                    <a:pt x="428" y="567"/>
                  </a:lnTo>
                  <a:lnTo>
                    <a:pt x="436" y="567"/>
                  </a:lnTo>
                  <a:lnTo>
                    <a:pt x="436" y="574"/>
                  </a:lnTo>
                  <a:lnTo>
                    <a:pt x="428" y="574"/>
                  </a:lnTo>
                  <a:lnTo>
                    <a:pt x="428" y="582"/>
                  </a:lnTo>
                  <a:lnTo>
                    <a:pt x="428" y="589"/>
                  </a:lnTo>
                  <a:lnTo>
                    <a:pt x="421" y="589"/>
                  </a:lnTo>
                  <a:lnTo>
                    <a:pt x="413" y="589"/>
                  </a:lnTo>
                  <a:lnTo>
                    <a:pt x="413" y="597"/>
                  </a:lnTo>
                  <a:lnTo>
                    <a:pt x="413" y="605"/>
                  </a:lnTo>
                  <a:lnTo>
                    <a:pt x="413" y="612"/>
                  </a:lnTo>
                  <a:lnTo>
                    <a:pt x="413" y="620"/>
                  </a:lnTo>
                  <a:lnTo>
                    <a:pt x="413" y="628"/>
                  </a:lnTo>
                  <a:lnTo>
                    <a:pt x="413" y="635"/>
                  </a:lnTo>
                  <a:lnTo>
                    <a:pt x="405" y="635"/>
                  </a:lnTo>
                  <a:lnTo>
                    <a:pt x="405" y="643"/>
                  </a:lnTo>
                  <a:lnTo>
                    <a:pt x="398" y="643"/>
                  </a:lnTo>
                  <a:lnTo>
                    <a:pt x="398" y="651"/>
                  </a:lnTo>
                  <a:lnTo>
                    <a:pt x="390" y="651"/>
                  </a:lnTo>
                  <a:lnTo>
                    <a:pt x="382" y="651"/>
                  </a:lnTo>
                  <a:lnTo>
                    <a:pt x="375" y="651"/>
                  </a:lnTo>
                  <a:lnTo>
                    <a:pt x="375" y="658"/>
                  </a:lnTo>
                  <a:lnTo>
                    <a:pt x="367" y="658"/>
                  </a:lnTo>
                  <a:lnTo>
                    <a:pt x="375" y="658"/>
                  </a:lnTo>
                  <a:lnTo>
                    <a:pt x="375" y="666"/>
                  </a:lnTo>
                  <a:lnTo>
                    <a:pt x="367" y="666"/>
                  </a:lnTo>
                  <a:lnTo>
                    <a:pt x="375" y="666"/>
                  </a:lnTo>
                  <a:lnTo>
                    <a:pt x="375" y="674"/>
                  </a:lnTo>
                  <a:lnTo>
                    <a:pt x="367" y="674"/>
                  </a:lnTo>
                  <a:lnTo>
                    <a:pt x="375" y="674"/>
                  </a:lnTo>
                  <a:lnTo>
                    <a:pt x="367" y="674"/>
                  </a:lnTo>
                  <a:lnTo>
                    <a:pt x="367" y="681"/>
                  </a:lnTo>
                  <a:lnTo>
                    <a:pt x="375" y="681"/>
                  </a:lnTo>
                  <a:lnTo>
                    <a:pt x="367" y="681"/>
                  </a:lnTo>
                  <a:lnTo>
                    <a:pt x="375" y="681"/>
                  </a:lnTo>
                  <a:lnTo>
                    <a:pt x="367" y="681"/>
                  </a:lnTo>
                  <a:lnTo>
                    <a:pt x="367" y="689"/>
                  </a:lnTo>
                  <a:lnTo>
                    <a:pt x="367" y="697"/>
                  </a:lnTo>
                  <a:lnTo>
                    <a:pt x="367" y="704"/>
                  </a:lnTo>
                  <a:lnTo>
                    <a:pt x="367" y="712"/>
                  </a:lnTo>
                  <a:lnTo>
                    <a:pt x="367" y="720"/>
                  </a:lnTo>
                  <a:lnTo>
                    <a:pt x="375" y="720"/>
                  </a:lnTo>
                  <a:lnTo>
                    <a:pt x="367" y="720"/>
                  </a:lnTo>
                  <a:lnTo>
                    <a:pt x="367" y="727"/>
                  </a:lnTo>
                  <a:lnTo>
                    <a:pt x="367" y="735"/>
                  </a:lnTo>
                  <a:lnTo>
                    <a:pt x="359" y="735"/>
                  </a:lnTo>
                  <a:lnTo>
                    <a:pt x="359" y="743"/>
                  </a:lnTo>
                  <a:lnTo>
                    <a:pt x="352" y="743"/>
                  </a:lnTo>
                  <a:lnTo>
                    <a:pt x="352" y="750"/>
                  </a:lnTo>
                  <a:lnTo>
                    <a:pt x="352" y="743"/>
                  </a:lnTo>
                  <a:lnTo>
                    <a:pt x="352" y="750"/>
                  </a:lnTo>
                  <a:lnTo>
                    <a:pt x="344" y="750"/>
                  </a:lnTo>
                  <a:lnTo>
                    <a:pt x="344" y="743"/>
                  </a:lnTo>
                  <a:lnTo>
                    <a:pt x="344" y="735"/>
                  </a:lnTo>
                  <a:lnTo>
                    <a:pt x="344" y="727"/>
                  </a:lnTo>
                  <a:lnTo>
                    <a:pt x="337" y="727"/>
                  </a:lnTo>
                  <a:lnTo>
                    <a:pt x="344" y="727"/>
                  </a:lnTo>
                  <a:lnTo>
                    <a:pt x="344" y="720"/>
                  </a:lnTo>
                  <a:lnTo>
                    <a:pt x="337" y="720"/>
                  </a:lnTo>
                  <a:lnTo>
                    <a:pt x="337" y="712"/>
                  </a:lnTo>
                  <a:lnTo>
                    <a:pt x="337" y="704"/>
                  </a:lnTo>
                  <a:lnTo>
                    <a:pt x="329" y="704"/>
                  </a:lnTo>
                  <a:lnTo>
                    <a:pt x="329" y="697"/>
                  </a:lnTo>
                  <a:lnTo>
                    <a:pt x="329" y="689"/>
                  </a:lnTo>
                  <a:lnTo>
                    <a:pt x="329" y="681"/>
                  </a:lnTo>
                  <a:lnTo>
                    <a:pt x="321" y="681"/>
                  </a:lnTo>
                  <a:lnTo>
                    <a:pt x="329" y="681"/>
                  </a:lnTo>
                  <a:lnTo>
                    <a:pt x="321" y="681"/>
                  </a:lnTo>
                  <a:lnTo>
                    <a:pt x="321" y="674"/>
                  </a:lnTo>
                  <a:lnTo>
                    <a:pt x="321" y="666"/>
                  </a:lnTo>
                  <a:lnTo>
                    <a:pt x="321" y="674"/>
                  </a:lnTo>
                  <a:lnTo>
                    <a:pt x="321" y="666"/>
                  </a:lnTo>
                  <a:lnTo>
                    <a:pt x="314" y="666"/>
                  </a:lnTo>
                  <a:lnTo>
                    <a:pt x="314" y="674"/>
                  </a:lnTo>
                  <a:lnTo>
                    <a:pt x="306" y="674"/>
                  </a:lnTo>
                  <a:lnTo>
                    <a:pt x="306" y="681"/>
                  </a:lnTo>
                  <a:lnTo>
                    <a:pt x="298" y="681"/>
                  </a:lnTo>
                  <a:lnTo>
                    <a:pt x="298" y="689"/>
                  </a:lnTo>
                  <a:lnTo>
                    <a:pt x="298" y="697"/>
                  </a:lnTo>
                  <a:lnTo>
                    <a:pt x="291" y="697"/>
                  </a:lnTo>
                  <a:lnTo>
                    <a:pt x="291" y="704"/>
                  </a:lnTo>
                  <a:lnTo>
                    <a:pt x="298" y="704"/>
                  </a:lnTo>
                  <a:lnTo>
                    <a:pt x="298" y="712"/>
                  </a:lnTo>
                  <a:lnTo>
                    <a:pt x="291" y="712"/>
                  </a:lnTo>
                  <a:lnTo>
                    <a:pt x="283" y="712"/>
                  </a:lnTo>
                  <a:lnTo>
                    <a:pt x="283" y="704"/>
                  </a:lnTo>
                  <a:lnTo>
                    <a:pt x="291" y="704"/>
                  </a:lnTo>
                  <a:lnTo>
                    <a:pt x="291" y="697"/>
                  </a:lnTo>
                  <a:lnTo>
                    <a:pt x="283" y="697"/>
                  </a:lnTo>
                  <a:lnTo>
                    <a:pt x="283" y="689"/>
                  </a:lnTo>
                  <a:lnTo>
                    <a:pt x="275" y="689"/>
                  </a:lnTo>
                  <a:lnTo>
                    <a:pt x="268" y="689"/>
                  </a:lnTo>
                  <a:lnTo>
                    <a:pt x="260" y="689"/>
                  </a:lnTo>
                  <a:lnTo>
                    <a:pt x="252" y="689"/>
                  </a:lnTo>
                  <a:lnTo>
                    <a:pt x="245" y="689"/>
                  </a:lnTo>
                  <a:lnTo>
                    <a:pt x="245" y="697"/>
                  </a:lnTo>
                  <a:lnTo>
                    <a:pt x="237" y="697"/>
                  </a:lnTo>
                  <a:lnTo>
                    <a:pt x="237" y="689"/>
                  </a:lnTo>
                  <a:lnTo>
                    <a:pt x="229" y="689"/>
                  </a:lnTo>
                  <a:lnTo>
                    <a:pt x="222" y="689"/>
                  </a:lnTo>
                  <a:lnTo>
                    <a:pt x="214" y="689"/>
                  </a:lnTo>
                  <a:lnTo>
                    <a:pt x="214" y="697"/>
                  </a:lnTo>
                  <a:lnTo>
                    <a:pt x="206" y="697"/>
                  </a:lnTo>
                  <a:lnTo>
                    <a:pt x="206" y="704"/>
                  </a:lnTo>
                  <a:lnTo>
                    <a:pt x="206" y="697"/>
                  </a:lnTo>
                  <a:lnTo>
                    <a:pt x="199" y="697"/>
                  </a:lnTo>
                  <a:lnTo>
                    <a:pt x="199" y="704"/>
                  </a:lnTo>
                  <a:lnTo>
                    <a:pt x="191" y="704"/>
                  </a:lnTo>
                  <a:lnTo>
                    <a:pt x="191" y="697"/>
                  </a:lnTo>
                  <a:lnTo>
                    <a:pt x="183" y="697"/>
                  </a:lnTo>
                  <a:lnTo>
                    <a:pt x="183" y="704"/>
                  </a:lnTo>
                  <a:lnTo>
                    <a:pt x="183" y="697"/>
                  </a:lnTo>
                  <a:lnTo>
                    <a:pt x="183" y="704"/>
                  </a:lnTo>
                  <a:lnTo>
                    <a:pt x="183" y="697"/>
                  </a:lnTo>
                  <a:lnTo>
                    <a:pt x="176" y="697"/>
                  </a:lnTo>
                  <a:lnTo>
                    <a:pt x="168" y="697"/>
                  </a:lnTo>
                  <a:lnTo>
                    <a:pt x="160" y="697"/>
                  </a:lnTo>
                  <a:lnTo>
                    <a:pt x="160" y="689"/>
                  </a:lnTo>
                  <a:lnTo>
                    <a:pt x="160" y="681"/>
                  </a:lnTo>
                  <a:lnTo>
                    <a:pt x="153" y="681"/>
                  </a:lnTo>
                  <a:lnTo>
                    <a:pt x="145" y="681"/>
                  </a:lnTo>
                  <a:lnTo>
                    <a:pt x="145" y="674"/>
                  </a:lnTo>
                  <a:lnTo>
                    <a:pt x="153" y="674"/>
                  </a:lnTo>
                  <a:lnTo>
                    <a:pt x="160" y="674"/>
                  </a:lnTo>
                  <a:lnTo>
                    <a:pt x="160" y="666"/>
                  </a:lnTo>
                  <a:lnTo>
                    <a:pt x="168" y="666"/>
                  </a:lnTo>
                  <a:lnTo>
                    <a:pt x="176" y="666"/>
                  </a:lnTo>
                  <a:lnTo>
                    <a:pt x="176" y="658"/>
                  </a:lnTo>
                  <a:lnTo>
                    <a:pt x="176" y="666"/>
                  </a:lnTo>
                  <a:lnTo>
                    <a:pt x="183" y="666"/>
                  </a:lnTo>
                  <a:lnTo>
                    <a:pt x="183" y="658"/>
                  </a:lnTo>
                  <a:lnTo>
                    <a:pt x="191" y="658"/>
                  </a:lnTo>
                  <a:lnTo>
                    <a:pt x="191" y="651"/>
                  </a:lnTo>
                  <a:lnTo>
                    <a:pt x="199" y="651"/>
                  </a:lnTo>
                  <a:lnTo>
                    <a:pt x="199" y="643"/>
                  </a:lnTo>
                  <a:lnTo>
                    <a:pt x="199" y="635"/>
                  </a:lnTo>
                  <a:lnTo>
                    <a:pt x="199" y="628"/>
                  </a:lnTo>
                  <a:lnTo>
                    <a:pt x="191" y="628"/>
                  </a:lnTo>
                  <a:lnTo>
                    <a:pt x="191" y="620"/>
                  </a:lnTo>
                  <a:lnTo>
                    <a:pt x="199" y="620"/>
                  </a:lnTo>
                  <a:lnTo>
                    <a:pt x="199" y="612"/>
                  </a:lnTo>
                  <a:lnTo>
                    <a:pt x="191" y="612"/>
                  </a:lnTo>
                  <a:lnTo>
                    <a:pt x="191" y="605"/>
                  </a:lnTo>
                  <a:lnTo>
                    <a:pt x="183" y="605"/>
                  </a:lnTo>
                  <a:lnTo>
                    <a:pt x="183" y="597"/>
                  </a:lnTo>
                  <a:lnTo>
                    <a:pt x="176" y="597"/>
                  </a:lnTo>
                  <a:lnTo>
                    <a:pt x="176" y="589"/>
                  </a:lnTo>
                  <a:lnTo>
                    <a:pt x="168" y="589"/>
                  </a:lnTo>
                  <a:lnTo>
                    <a:pt x="160" y="589"/>
                  </a:lnTo>
                  <a:lnTo>
                    <a:pt x="153" y="589"/>
                  </a:lnTo>
                  <a:lnTo>
                    <a:pt x="153" y="582"/>
                  </a:lnTo>
                  <a:lnTo>
                    <a:pt x="145" y="582"/>
                  </a:lnTo>
                  <a:lnTo>
                    <a:pt x="137" y="582"/>
                  </a:lnTo>
                  <a:lnTo>
                    <a:pt x="130" y="582"/>
                  </a:lnTo>
                  <a:lnTo>
                    <a:pt x="122" y="582"/>
                  </a:lnTo>
                  <a:lnTo>
                    <a:pt x="122" y="589"/>
                  </a:lnTo>
                  <a:lnTo>
                    <a:pt x="114" y="589"/>
                  </a:lnTo>
                  <a:lnTo>
                    <a:pt x="107" y="589"/>
                  </a:lnTo>
                  <a:lnTo>
                    <a:pt x="99" y="589"/>
                  </a:lnTo>
                  <a:lnTo>
                    <a:pt x="91" y="589"/>
                  </a:lnTo>
                  <a:lnTo>
                    <a:pt x="91" y="582"/>
                  </a:lnTo>
                  <a:lnTo>
                    <a:pt x="84" y="574"/>
                  </a:lnTo>
                  <a:lnTo>
                    <a:pt x="91" y="574"/>
                  </a:lnTo>
                  <a:lnTo>
                    <a:pt x="91" y="567"/>
                  </a:lnTo>
                  <a:lnTo>
                    <a:pt x="91" y="559"/>
                  </a:lnTo>
                  <a:lnTo>
                    <a:pt x="91" y="551"/>
                  </a:lnTo>
                  <a:lnTo>
                    <a:pt x="84" y="551"/>
                  </a:lnTo>
                  <a:lnTo>
                    <a:pt x="84" y="559"/>
                  </a:lnTo>
                  <a:lnTo>
                    <a:pt x="84" y="551"/>
                  </a:lnTo>
                  <a:lnTo>
                    <a:pt x="84" y="544"/>
                  </a:lnTo>
                  <a:lnTo>
                    <a:pt x="76" y="544"/>
                  </a:lnTo>
                  <a:lnTo>
                    <a:pt x="84" y="544"/>
                  </a:lnTo>
                  <a:lnTo>
                    <a:pt x="84" y="536"/>
                  </a:lnTo>
                  <a:lnTo>
                    <a:pt x="76" y="536"/>
                  </a:lnTo>
                  <a:lnTo>
                    <a:pt x="69" y="536"/>
                  </a:lnTo>
                  <a:lnTo>
                    <a:pt x="69" y="528"/>
                  </a:lnTo>
                  <a:lnTo>
                    <a:pt x="61" y="528"/>
                  </a:lnTo>
                  <a:lnTo>
                    <a:pt x="61" y="521"/>
                  </a:lnTo>
                  <a:lnTo>
                    <a:pt x="69" y="521"/>
                  </a:lnTo>
                  <a:lnTo>
                    <a:pt x="69" y="513"/>
                  </a:lnTo>
                  <a:lnTo>
                    <a:pt x="69" y="505"/>
                  </a:lnTo>
                  <a:lnTo>
                    <a:pt x="76" y="505"/>
                  </a:lnTo>
                  <a:lnTo>
                    <a:pt x="69" y="505"/>
                  </a:lnTo>
                  <a:lnTo>
                    <a:pt x="61" y="505"/>
                  </a:lnTo>
                  <a:lnTo>
                    <a:pt x="61" y="498"/>
                  </a:lnTo>
                  <a:lnTo>
                    <a:pt x="61" y="505"/>
                  </a:lnTo>
                  <a:lnTo>
                    <a:pt x="61" y="498"/>
                  </a:lnTo>
                  <a:lnTo>
                    <a:pt x="61" y="490"/>
                  </a:lnTo>
                  <a:lnTo>
                    <a:pt x="69" y="490"/>
                  </a:lnTo>
                  <a:lnTo>
                    <a:pt x="69" y="482"/>
                  </a:lnTo>
                  <a:lnTo>
                    <a:pt x="61" y="482"/>
                  </a:lnTo>
                  <a:lnTo>
                    <a:pt x="53" y="482"/>
                  </a:lnTo>
                  <a:lnTo>
                    <a:pt x="61" y="482"/>
                  </a:lnTo>
                  <a:lnTo>
                    <a:pt x="53" y="482"/>
                  </a:lnTo>
                  <a:lnTo>
                    <a:pt x="61" y="482"/>
                  </a:lnTo>
                  <a:lnTo>
                    <a:pt x="61" y="475"/>
                  </a:lnTo>
                  <a:lnTo>
                    <a:pt x="61" y="467"/>
                  </a:lnTo>
                  <a:lnTo>
                    <a:pt x="53" y="467"/>
                  </a:lnTo>
                  <a:lnTo>
                    <a:pt x="53" y="459"/>
                  </a:lnTo>
                  <a:lnTo>
                    <a:pt x="46" y="459"/>
                  </a:lnTo>
                  <a:lnTo>
                    <a:pt x="46" y="452"/>
                  </a:lnTo>
                  <a:lnTo>
                    <a:pt x="38" y="452"/>
                  </a:lnTo>
                  <a:lnTo>
                    <a:pt x="38" y="444"/>
                  </a:lnTo>
                  <a:lnTo>
                    <a:pt x="38" y="436"/>
                  </a:lnTo>
                  <a:lnTo>
                    <a:pt x="38" y="429"/>
                  </a:lnTo>
                  <a:lnTo>
                    <a:pt x="38" y="421"/>
                  </a:lnTo>
                  <a:lnTo>
                    <a:pt x="30" y="421"/>
                  </a:lnTo>
                  <a:lnTo>
                    <a:pt x="30" y="413"/>
                  </a:lnTo>
                  <a:lnTo>
                    <a:pt x="38" y="413"/>
                  </a:lnTo>
                  <a:lnTo>
                    <a:pt x="30" y="413"/>
                  </a:lnTo>
                  <a:lnTo>
                    <a:pt x="38" y="413"/>
                  </a:lnTo>
                  <a:lnTo>
                    <a:pt x="38" y="406"/>
                  </a:lnTo>
                  <a:lnTo>
                    <a:pt x="46" y="406"/>
                  </a:lnTo>
                  <a:lnTo>
                    <a:pt x="38" y="406"/>
                  </a:lnTo>
                  <a:lnTo>
                    <a:pt x="38" y="398"/>
                  </a:lnTo>
                  <a:lnTo>
                    <a:pt x="38" y="406"/>
                  </a:lnTo>
                  <a:lnTo>
                    <a:pt x="38" y="398"/>
                  </a:lnTo>
                  <a:lnTo>
                    <a:pt x="38" y="390"/>
                  </a:lnTo>
                  <a:lnTo>
                    <a:pt x="30" y="390"/>
                  </a:lnTo>
                  <a:lnTo>
                    <a:pt x="30" y="383"/>
                  </a:lnTo>
                  <a:lnTo>
                    <a:pt x="23" y="383"/>
                  </a:lnTo>
                  <a:lnTo>
                    <a:pt x="15" y="383"/>
                  </a:lnTo>
                  <a:lnTo>
                    <a:pt x="15" y="375"/>
                  </a:lnTo>
                  <a:lnTo>
                    <a:pt x="23" y="375"/>
                  </a:lnTo>
                  <a:lnTo>
                    <a:pt x="23" y="367"/>
                  </a:lnTo>
                  <a:lnTo>
                    <a:pt x="15" y="367"/>
                  </a:lnTo>
                  <a:lnTo>
                    <a:pt x="15" y="360"/>
                  </a:lnTo>
                  <a:lnTo>
                    <a:pt x="7" y="360"/>
                  </a:lnTo>
                  <a:lnTo>
                    <a:pt x="7" y="352"/>
                  </a:lnTo>
                  <a:lnTo>
                    <a:pt x="7" y="344"/>
                  </a:lnTo>
                  <a:lnTo>
                    <a:pt x="15" y="344"/>
                  </a:lnTo>
                  <a:lnTo>
                    <a:pt x="15" y="337"/>
                  </a:lnTo>
                  <a:lnTo>
                    <a:pt x="15" y="329"/>
                  </a:lnTo>
                  <a:lnTo>
                    <a:pt x="15" y="321"/>
                  </a:lnTo>
                  <a:lnTo>
                    <a:pt x="15" y="329"/>
                  </a:lnTo>
                  <a:lnTo>
                    <a:pt x="15" y="321"/>
                  </a:lnTo>
                  <a:lnTo>
                    <a:pt x="7" y="321"/>
                  </a:lnTo>
                  <a:lnTo>
                    <a:pt x="7" y="314"/>
                  </a:lnTo>
                  <a:lnTo>
                    <a:pt x="7" y="306"/>
                  </a:lnTo>
                  <a:lnTo>
                    <a:pt x="7" y="314"/>
                  </a:lnTo>
                  <a:lnTo>
                    <a:pt x="15" y="314"/>
                  </a:lnTo>
                  <a:lnTo>
                    <a:pt x="15" y="306"/>
                  </a:lnTo>
                  <a:lnTo>
                    <a:pt x="15" y="299"/>
                  </a:lnTo>
                  <a:lnTo>
                    <a:pt x="7" y="299"/>
                  </a:lnTo>
                  <a:lnTo>
                    <a:pt x="15" y="299"/>
                  </a:lnTo>
                  <a:lnTo>
                    <a:pt x="15" y="291"/>
                  </a:lnTo>
                  <a:lnTo>
                    <a:pt x="15" y="283"/>
                  </a:lnTo>
                  <a:lnTo>
                    <a:pt x="15" y="276"/>
                  </a:lnTo>
                  <a:lnTo>
                    <a:pt x="23" y="276"/>
                  </a:lnTo>
                  <a:lnTo>
                    <a:pt x="30" y="276"/>
                  </a:lnTo>
                  <a:lnTo>
                    <a:pt x="38" y="276"/>
                  </a:lnTo>
                  <a:lnTo>
                    <a:pt x="38" y="268"/>
                  </a:lnTo>
                  <a:lnTo>
                    <a:pt x="46" y="268"/>
                  </a:lnTo>
                  <a:lnTo>
                    <a:pt x="46" y="276"/>
                  </a:lnTo>
                  <a:lnTo>
                    <a:pt x="53" y="276"/>
                  </a:lnTo>
                  <a:lnTo>
                    <a:pt x="53" y="283"/>
                  </a:lnTo>
                  <a:lnTo>
                    <a:pt x="61" y="283"/>
                  </a:lnTo>
                  <a:lnTo>
                    <a:pt x="61" y="291"/>
                  </a:lnTo>
                  <a:lnTo>
                    <a:pt x="69" y="291"/>
                  </a:lnTo>
                  <a:lnTo>
                    <a:pt x="69" y="283"/>
                  </a:lnTo>
                  <a:lnTo>
                    <a:pt x="69" y="291"/>
                  </a:lnTo>
                  <a:lnTo>
                    <a:pt x="69" y="283"/>
                  </a:lnTo>
                  <a:lnTo>
                    <a:pt x="76" y="283"/>
                  </a:lnTo>
                  <a:lnTo>
                    <a:pt x="76" y="291"/>
                  </a:lnTo>
                  <a:lnTo>
                    <a:pt x="84" y="291"/>
                  </a:lnTo>
                  <a:lnTo>
                    <a:pt x="84" y="299"/>
                  </a:lnTo>
                  <a:lnTo>
                    <a:pt x="91" y="299"/>
                  </a:lnTo>
                  <a:lnTo>
                    <a:pt x="91" y="291"/>
                  </a:lnTo>
                  <a:lnTo>
                    <a:pt x="91" y="283"/>
                  </a:lnTo>
                  <a:lnTo>
                    <a:pt x="84" y="283"/>
                  </a:lnTo>
                  <a:lnTo>
                    <a:pt x="84" y="276"/>
                  </a:lnTo>
                  <a:lnTo>
                    <a:pt x="76" y="276"/>
                  </a:lnTo>
                  <a:lnTo>
                    <a:pt x="76" y="268"/>
                  </a:lnTo>
                  <a:lnTo>
                    <a:pt x="84" y="268"/>
                  </a:lnTo>
                  <a:lnTo>
                    <a:pt x="91" y="268"/>
                  </a:lnTo>
                  <a:lnTo>
                    <a:pt x="91" y="260"/>
                  </a:lnTo>
                  <a:lnTo>
                    <a:pt x="99" y="260"/>
                  </a:lnTo>
                  <a:lnTo>
                    <a:pt x="99" y="253"/>
                  </a:lnTo>
                  <a:lnTo>
                    <a:pt x="99" y="245"/>
                  </a:lnTo>
                  <a:lnTo>
                    <a:pt x="99" y="237"/>
                  </a:lnTo>
                  <a:lnTo>
                    <a:pt x="107" y="237"/>
                  </a:lnTo>
                  <a:lnTo>
                    <a:pt x="107" y="230"/>
                  </a:lnTo>
                  <a:lnTo>
                    <a:pt x="114" y="230"/>
                  </a:lnTo>
                  <a:lnTo>
                    <a:pt x="114" y="222"/>
                  </a:lnTo>
                  <a:lnTo>
                    <a:pt x="122" y="222"/>
                  </a:lnTo>
                  <a:lnTo>
                    <a:pt x="122" y="230"/>
                  </a:lnTo>
                  <a:lnTo>
                    <a:pt x="130" y="230"/>
                  </a:lnTo>
                  <a:lnTo>
                    <a:pt x="137" y="230"/>
                  </a:lnTo>
                  <a:lnTo>
                    <a:pt x="137" y="222"/>
                  </a:lnTo>
                  <a:lnTo>
                    <a:pt x="137" y="214"/>
                  </a:lnTo>
                  <a:lnTo>
                    <a:pt x="145" y="214"/>
                  </a:lnTo>
                  <a:lnTo>
                    <a:pt x="145" y="207"/>
                  </a:lnTo>
                  <a:lnTo>
                    <a:pt x="145" y="199"/>
                  </a:lnTo>
                  <a:lnTo>
                    <a:pt x="137" y="199"/>
                  </a:lnTo>
                  <a:lnTo>
                    <a:pt x="137" y="191"/>
                  </a:lnTo>
                  <a:lnTo>
                    <a:pt x="130" y="191"/>
                  </a:lnTo>
                  <a:lnTo>
                    <a:pt x="130" y="184"/>
                  </a:lnTo>
                  <a:lnTo>
                    <a:pt x="130" y="176"/>
                  </a:lnTo>
                  <a:lnTo>
                    <a:pt x="130" y="168"/>
                  </a:lnTo>
                  <a:lnTo>
                    <a:pt x="122" y="168"/>
                  </a:lnTo>
                  <a:lnTo>
                    <a:pt x="114" y="168"/>
                  </a:lnTo>
                  <a:lnTo>
                    <a:pt x="107" y="168"/>
                  </a:lnTo>
                  <a:lnTo>
                    <a:pt x="107" y="161"/>
                  </a:lnTo>
                  <a:lnTo>
                    <a:pt x="107" y="168"/>
                  </a:lnTo>
                  <a:lnTo>
                    <a:pt x="107" y="161"/>
                  </a:lnTo>
                  <a:lnTo>
                    <a:pt x="99" y="161"/>
                  </a:lnTo>
                  <a:lnTo>
                    <a:pt x="99" y="153"/>
                  </a:lnTo>
                  <a:lnTo>
                    <a:pt x="91" y="153"/>
                  </a:lnTo>
                  <a:lnTo>
                    <a:pt x="91" y="145"/>
                  </a:lnTo>
                  <a:lnTo>
                    <a:pt x="84" y="145"/>
                  </a:lnTo>
                  <a:lnTo>
                    <a:pt x="84" y="138"/>
                  </a:lnTo>
                  <a:lnTo>
                    <a:pt x="84" y="145"/>
                  </a:lnTo>
                  <a:lnTo>
                    <a:pt x="84" y="153"/>
                  </a:lnTo>
                  <a:lnTo>
                    <a:pt x="76" y="145"/>
                  </a:lnTo>
                  <a:lnTo>
                    <a:pt x="76" y="138"/>
                  </a:lnTo>
                  <a:lnTo>
                    <a:pt x="69" y="138"/>
                  </a:lnTo>
                  <a:lnTo>
                    <a:pt x="61" y="145"/>
                  </a:lnTo>
                  <a:lnTo>
                    <a:pt x="61" y="153"/>
                  </a:lnTo>
                  <a:lnTo>
                    <a:pt x="61" y="145"/>
                  </a:lnTo>
                  <a:lnTo>
                    <a:pt x="53" y="145"/>
                  </a:lnTo>
                  <a:lnTo>
                    <a:pt x="61" y="145"/>
                  </a:lnTo>
                  <a:lnTo>
                    <a:pt x="53" y="138"/>
                  </a:lnTo>
                  <a:lnTo>
                    <a:pt x="46" y="138"/>
                  </a:lnTo>
                  <a:lnTo>
                    <a:pt x="38" y="138"/>
                  </a:lnTo>
                  <a:lnTo>
                    <a:pt x="30" y="138"/>
                  </a:lnTo>
                  <a:lnTo>
                    <a:pt x="30" y="130"/>
                  </a:lnTo>
                  <a:lnTo>
                    <a:pt x="30" y="122"/>
                  </a:lnTo>
                  <a:lnTo>
                    <a:pt x="30" y="115"/>
                  </a:lnTo>
                  <a:lnTo>
                    <a:pt x="30" y="107"/>
                  </a:lnTo>
                  <a:lnTo>
                    <a:pt x="23" y="107"/>
                  </a:lnTo>
                  <a:lnTo>
                    <a:pt x="23" y="99"/>
                  </a:lnTo>
                  <a:lnTo>
                    <a:pt x="15" y="99"/>
                  </a:lnTo>
                  <a:lnTo>
                    <a:pt x="7" y="99"/>
                  </a:lnTo>
                  <a:lnTo>
                    <a:pt x="7" y="92"/>
                  </a:lnTo>
                  <a:lnTo>
                    <a:pt x="7" y="84"/>
                  </a:lnTo>
                  <a:lnTo>
                    <a:pt x="7" y="76"/>
                  </a:lnTo>
                  <a:lnTo>
                    <a:pt x="0" y="69"/>
                  </a:lnTo>
                  <a:lnTo>
                    <a:pt x="7" y="61"/>
                  </a:lnTo>
                  <a:lnTo>
                    <a:pt x="7" y="54"/>
                  </a:lnTo>
                  <a:lnTo>
                    <a:pt x="15" y="54"/>
                  </a:lnTo>
                  <a:lnTo>
                    <a:pt x="15" y="46"/>
                  </a:lnTo>
                  <a:lnTo>
                    <a:pt x="7" y="46"/>
                  </a:lnTo>
                  <a:lnTo>
                    <a:pt x="7" y="38"/>
                  </a:lnTo>
                  <a:lnTo>
                    <a:pt x="7" y="31"/>
                  </a:lnTo>
                  <a:lnTo>
                    <a:pt x="7" y="23"/>
                  </a:lnTo>
                  <a:lnTo>
                    <a:pt x="7" y="15"/>
                  </a:lnTo>
                  <a:lnTo>
                    <a:pt x="7" y="8"/>
                  </a:lnTo>
                  <a:lnTo>
                    <a:pt x="7" y="0"/>
                  </a:lnTo>
                  <a:lnTo>
                    <a:pt x="15" y="0"/>
                  </a:lnTo>
                  <a:lnTo>
                    <a:pt x="15" y="8"/>
                  </a:lnTo>
                  <a:lnTo>
                    <a:pt x="23" y="8"/>
                  </a:lnTo>
                  <a:lnTo>
                    <a:pt x="23" y="0"/>
                  </a:lnTo>
                  <a:lnTo>
                    <a:pt x="30" y="0"/>
                  </a:lnTo>
                  <a:lnTo>
                    <a:pt x="38" y="0"/>
                  </a:lnTo>
                  <a:lnTo>
                    <a:pt x="46" y="0"/>
                  </a:lnTo>
                  <a:lnTo>
                    <a:pt x="46" y="8"/>
                  </a:lnTo>
                  <a:lnTo>
                    <a:pt x="53" y="8"/>
                  </a:lnTo>
                  <a:lnTo>
                    <a:pt x="53" y="15"/>
                  </a:lnTo>
                  <a:lnTo>
                    <a:pt x="61" y="15"/>
                  </a:lnTo>
                  <a:lnTo>
                    <a:pt x="61" y="23"/>
                  </a:lnTo>
                  <a:lnTo>
                    <a:pt x="69" y="23"/>
                  </a:lnTo>
                  <a:lnTo>
                    <a:pt x="69" y="31"/>
                  </a:lnTo>
                  <a:lnTo>
                    <a:pt x="61" y="31"/>
                  </a:lnTo>
                  <a:lnTo>
                    <a:pt x="61" y="38"/>
                  </a:lnTo>
                  <a:lnTo>
                    <a:pt x="69" y="38"/>
                  </a:lnTo>
                  <a:lnTo>
                    <a:pt x="76" y="38"/>
                  </a:lnTo>
                  <a:lnTo>
                    <a:pt x="84" y="38"/>
                  </a:lnTo>
                  <a:lnTo>
                    <a:pt x="91" y="38"/>
                  </a:lnTo>
                  <a:lnTo>
                    <a:pt x="91" y="46"/>
                  </a:lnTo>
                  <a:lnTo>
                    <a:pt x="99" y="46"/>
                  </a:lnTo>
                  <a:lnTo>
                    <a:pt x="107" y="46"/>
                  </a:lnTo>
                  <a:lnTo>
                    <a:pt x="114" y="46"/>
                  </a:lnTo>
                  <a:lnTo>
                    <a:pt x="114" y="38"/>
                  </a:lnTo>
                  <a:lnTo>
                    <a:pt x="122" y="38"/>
                  </a:lnTo>
                  <a:lnTo>
                    <a:pt x="122" y="46"/>
                  </a:lnTo>
                  <a:lnTo>
                    <a:pt x="130" y="46"/>
                  </a:lnTo>
                  <a:lnTo>
                    <a:pt x="130" y="54"/>
                  </a:lnTo>
                  <a:lnTo>
                    <a:pt x="137" y="54"/>
                  </a:lnTo>
                  <a:lnTo>
                    <a:pt x="137" y="46"/>
                  </a:lnTo>
                  <a:lnTo>
                    <a:pt x="145" y="46"/>
                  </a:lnTo>
                  <a:lnTo>
                    <a:pt x="145" y="54"/>
                  </a:lnTo>
                  <a:lnTo>
                    <a:pt x="153" y="54"/>
                  </a:lnTo>
                  <a:lnTo>
                    <a:pt x="160" y="54"/>
                  </a:lnTo>
                  <a:lnTo>
                    <a:pt x="160" y="61"/>
                  </a:lnTo>
                  <a:lnTo>
                    <a:pt x="160" y="54"/>
                  </a:lnTo>
                  <a:lnTo>
                    <a:pt x="168" y="54"/>
                  </a:lnTo>
                  <a:lnTo>
                    <a:pt x="168" y="61"/>
                  </a:lnTo>
                  <a:lnTo>
                    <a:pt x="176" y="61"/>
                  </a:lnTo>
                  <a:lnTo>
                    <a:pt x="176" y="69"/>
                  </a:lnTo>
                  <a:lnTo>
                    <a:pt x="183" y="69"/>
                  </a:lnTo>
                  <a:lnTo>
                    <a:pt x="191" y="76"/>
                  </a:lnTo>
                  <a:lnTo>
                    <a:pt x="199" y="76"/>
                  </a:lnTo>
                  <a:lnTo>
                    <a:pt x="199" y="84"/>
                  </a:lnTo>
                  <a:lnTo>
                    <a:pt x="206" y="84"/>
                  </a:lnTo>
                  <a:lnTo>
                    <a:pt x="214" y="84"/>
                  </a:lnTo>
                  <a:lnTo>
                    <a:pt x="214" y="92"/>
                  </a:lnTo>
                  <a:lnTo>
                    <a:pt x="222" y="92"/>
                  </a:lnTo>
                  <a:lnTo>
                    <a:pt x="222" y="99"/>
                  </a:lnTo>
                  <a:lnTo>
                    <a:pt x="222" y="107"/>
                  </a:lnTo>
                  <a:lnTo>
                    <a:pt x="222" y="115"/>
                  </a:lnTo>
                  <a:lnTo>
                    <a:pt x="229" y="115"/>
                  </a:lnTo>
                  <a:lnTo>
                    <a:pt x="229" y="122"/>
                  </a:lnTo>
                  <a:lnTo>
                    <a:pt x="229" y="130"/>
                  </a:lnTo>
                  <a:lnTo>
                    <a:pt x="237" y="130"/>
                  </a:lnTo>
                  <a:lnTo>
                    <a:pt x="237" y="138"/>
                  </a:lnTo>
                  <a:lnTo>
                    <a:pt x="245" y="138"/>
                  </a:lnTo>
                  <a:lnTo>
                    <a:pt x="245" y="145"/>
                  </a:lnTo>
                  <a:lnTo>
                    <a:pt x="245" y="138"/>
                  </a:lnTo>
                  <a:lnTo>
                    <a:pt x="252" y="138"/>
                  </a:lnTo>
                  <a:lnTo>
                    <a:pt x="260" y="138"/>
                  </a:lnTo>
                  <a:lnTo>
                    <a:pt x="268" y="138"/>
                  </a:lnTo>
                  <a:lnTo>
                    <a:pt x="275" y="138"/>
                  </a:lnTo>
                  <a:lnTo>
                    <a:pt x="283" y="138"/>
                  </a:lnTo>
                  <a:lnTo>
                    <a:pt x="283" y="130"/>
                  </a:lnTo>
                  <a:lnTo>
                    <a:pt x="291" y="130"/>
                  </a:lnTo>
                  <a:lnTo>
                    <a:pt x="298" y="130"/>
                  </a:lnTo>
                  <a:lnTo>
                    <a:pt x="298" y="122"/>
                  </a:lnTo>
                  <a:lnTo>
                    <a:pt x="306" y="122"/>
                  </a:lnTo>
                  <a:lnTo>
                    <a:pt x="314" y="122"/>
                  </a:lnTo>
                  <a:lnTo>
                    <a:pt x="314" y="115"/>
                  </a:lnTo>
                  <a:lnTo>
                    <a:pt x="321" y="115"/>
                  </a:lnTo>
                  <a:lnTo>
                    <a:pt x="321" y="122"/>
                  </a:lnTo>
                  <a:lnTo>
                    <a:pt x="321" y="130"/>
                  </a:lnTo>
                  <a:lnTo>
                    <a:pt x="321" y="138"/>
                  </a:lnTo>
                  <a:lnTo>
                    <a:pt x="321" y="145"/>
                  </a:lnTo>
                  <a:lnTo>
                    <a:pt x="321" y="153"/>
                  </a:lnTo>
                  <a:lnTo>
                    <a:pt x="329" y="153"/>
                  </a:lnTo>
                  <a:lnTo>
                    <a:pt x="329" y="161"/>
                  </a:lnTo>
                  <a:lnTo>
                    <a:pt x="337" y="161"/>
                  </a:lnTo>
                  <a:lnTo>
                    <a:pt x="344" y="161"/>
                  </a:lnTo>
                  <a:lnTo>
                    <a:pt x="344" y="168"/>
                  </a:lnTo>
                  <a:lnTo>
                    <a:pt x="352" y="168"/>
                  </a:lnTo>
                  <a:lnTo>
                    <a:pt x="359" y="168"/>
                  </a:lnTo>
                  <a:lnTo>
                    <a:pt x="367" y="168"/>
                  </a:lnTo>
                  <a:lnTo>
                    <a:pt x="375" y="168"/>
                  </a:lnTo>
                  <a:lnTo>
                    <a:pt x="375" y="161"/>
                  </a:lnTo>
                  <a:lnTo>
                    <a:pt x="382" y="153"/>
                  </a:lnTo>
                  <a:lnTo>
                    <a:pt x="390" y="153"/>
                  </a:lnTo>
                  <a:lnTo>
                    <a:pt x="398" y="153"/>
                  </a:lnTo>
                  <a:lnTo>
                    <a:pt x="405" y="153"/>
                  </a:lnTo>
                  <a:lnTo>
                    <a:pt x="405" y="161"/>
                  </a:lnTo>
                  <a:lnTo>
                    <a:pt x="413" y="161"/>
                  </a:lnTo>
                  <a:lnTo>
                    <a:pt x="413" y="168"/>
                  </a:lnTo>
                  <a:lnTo>
                    <a:pt x="413" y="161"/>
                  </a:lnTo>
                  <a:lnTo>
                    <a:pt x="421" y="161"/>
                  </a:lnTo>
                  <a:lnTo>
                    <a:pt x="428" y="161"/>
                  </a:lnTo>
                  <a:lnTo>
                    <a:pt x="428" y="168"/>
                  </a:lnTo>
                  <a:lnTo>
                    <a:pt x="436" y="168"/>
                  </a:lnTo>
                  <a:lnTo>
                    <a:pt x="436" y="161"/>
                  </a:lnTo>
                  <a:lnTo>
                    <a:pt x="436" y="153"/>
                  </a:lnTo>
                  <a:lnTo>
                    <a:pt x="436" y="161"/>
                  </a:lnTo>
                  <a:lnTo>
                    <a:pt x="444" y="161"/>
                  </a:lnTo>
                  <a:lnTo>
                    <a:pt x="444" y="168"/>
                  </a:lnTo>
                  <a:lnTo>
                    <a:pt x="451" y="168"/>
                  </a:lnTo>
                  <a:lnTo>
                    <a:pt x="459" y="168"/>
                  </a:lnTo>
                  <a:lnTo>
                    <a:pt x="459" y="161"/>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63"/>
            <p:cNvSpPr/>
            <p:nvPr/>
          </p:nvSpPr>
          <p:spPr>
            <a:xfrm>
              <a:off x="5283200" y="8248650"/>
              <a:ext cx="571500" cy="558800"/>
            </a:xfrm>
            <a:custGeom>
              <a:avLst/>
              <a:gdLst/>
              <a:ahLst/>
              <a:cxnLst/>
              <a:rect l="l" t="t" r="r" b="b"/>
              <a:pathLst>
                <a:path w="360" h="352" extrusionOk="0">
                  <a:moveTo>
                    <a:pt x="360" y="160"/>
                  </a:moveTo>
                  <a:lnTo>
                    <a:pt x="360" y="168"/>
                  </a:lnTo>
                  <a:lnTo>
                    <a:pt x="345" y="183"/>
                  </a:lnTo>
                  <a:lnTo>
                    <a:pt x="337" y="183"/>
                  </a:lnTo>
                  <a:lnTo>
                    <a:pt x="330" y="191"/>
                  </a:lnTo>
                  <a:lnTo>
                    <a:pt x="314" y="199"/>
                  </a:lnTo>
                  <a:lnTo>
                    <a:pt x="307" y="199"/>
                  </a:lnTo>
                  <a:lnTo>
                    <a:pt x="299" y="199"/>
                  </a:lnTo>
                  <a:lnTo>
                    <a:pt x="291" y="199"/>
                  </a:lnTo>
                  <a:lnTo>
                    <a:pt x="284" y="206"/>
                  </a:lnTo>
                  <a:lnTo>
                    <a:pt x="284" y="214"/>
                  </a:lnTo>
                  <a:lnTo>
                    <a:pt x="284" y="222"/>
                  </a:lnTo>
                  <a:lnTo>
                    <a:pt x="291" y="222"/>
                  </a:lnTo>
                  <a:lnTo>
                    <a:pt x="291" y="229"/>
                  </a:lnTo>
                  <a:lnTo>
                    <a:pt x="291" y="237"/>
                  </a:lnTo>
                  <a:lnTo>
                    <a:pt x="291" y="245"/>
                  </a:lnTo>
                  <a:lnTo>
                    <a:pt x="291" y="252"/>
                  </a:lnTo>
                  <a:lnTo>
                    <a:pt x="299" y="260"/>
                  </a:lnTo>
                  <a:lnTo>
                    <a:pt x="299" y="268"/>
                  </a:lnTo>
                  <a:lnTo>
                    <a:pt x="299" y="275"/>
                  </a:lnTo>
                  <a:lnTo>
                    <a:pt x="291" y="275"/>
                  </a:lnTo>
                  <a:lnTo>
                    <a:pt x="291" y="283"/>
                  </a:lnTo>
                  <a:lnTo>
                    <a:pt x="284" y="298"/>
                  </a:lnTo>
                  <a:lnTo>
                    <a:pt x="276" y="314"/>
                  </a:lnTo>
                  <a:lnTo>
                    <a:pt x="261" y="321"/>
                  </a:lnTo>
                  <a:lnTo>
                    <a:pt x="253" y="329"/>
                  </a:lnTo>
                  <a:lnTo>
                    <a:pt x="245" y="329"/>
                  </a:lnTo>
                  <a:lnTo>
                    <a:pt x="230" y="329"/>
                  </a:lnTo>
                  <a:lnTo>
                    <a:pt x="215" y="337"/>
                  </a:lnTo>
                  <a:lnTo>
                    <a:pt x="207" y="344"/>
                  </a:lnTo>
                  <a:lnTo>
                    <a:pt x="200" y="344"/>
                  </a:lnTo>
                  <a:lnTo>
                    <a:pt x="184" y="337"/>
                  </a:lnTo>
                  <a:lnTo>
                    <a:pt x="177" y="337"/>
                  </a:lnTo>
                  <a:lnTo>
                    <a:pt x="169" y="337"/>
                  </a:lnTo>
                  <a:lnTo>
                    <a:pt x="169" y="344"/>
                  </a:lnTo>
                  <a:lnTo>
                    <a:pt x="161" y="344"/>
                  </a:lnTo>
                  <a:lnTo>
                    <a:pt x="161" y="352"/>
                  </a:lnTo>
                  <a:lnTo>
                    <a:pt x="161" y="344"/>
                  </a:lnTo>
                  <a:lnTo>
                    <a:pt x="154" y="337"/>
                  </a:lnTo>
                  <a:lnTo>
                    <a:pt x="138" y="329"/>
                  </a:lnTo>
                  <a:lnTo>
                    <a:pt x="131" y="329"/>
                  </a:lnTo>
                  <a:lnTo>
                    <a:pt x="131" y="321"/>
                  </a:lnTo>
                  <a:lnTo>
                    <a:pt x="123" y="321"/>
                  </a:lnTo>
                  <a:lnTo>
                    <a:pt x="123" y="314"/>
                  </a:lnTo>
                  <a:lnTo>
                    <a:pt x="115" y="314"/>
                  </a:lnTo>
                  <a:lnTo>
                    <a:pt x="108" y="314"/>
                  </a:lnTo>
                  <a:lnTo>
                    <a:pt x="108" y="306"/>
                  </a:lnTo>
                  <a:lnTo>
                    <a:pt x="100" y="306"/>
                  </a:lnTo>
                  <a:lnTo>
                    <a:pt x="100" y="298"/>
                  </a:lnTo>
                  <a:lnTo>
                    <a:pt x="92" y="298"/>
                  </a:lnTo>
                  <a:lnTo>
                    <a:pt x="92" y="291"/>
                  </a:lnTo>
                  <a:lnTo>
                    <a:pt x="85" y="291"/>
                  </a:lnTo>
                  <a:lnTo>
                    <a:pt x="85" y="283"/>
                  </a:lnTo>
                  <a:lnTo>
                    <a:pt x="77" y="283"/>
                  </a:lnTo>
                  <a:lnTo>
                    <a:pt x="69" y="283"/>
                  </a:lnTo>
                  <a:lnTo>
                    <a:pt x="69" y="275"/>
                  </a:lnTo>
                  <a:lnTo>
                    <a:pt x="62" y="275"/>
                  </a:lnTo>
                  <a:lnTo>
                    <a:pt x="62" y="268"/>
                  </a:lnTo>
                  <a:lnTo>
                    <a:pt x="54" y="268"/>
                  </a:lnTo>
                  <a:lnTo>
                    <a:pt x="54" y="260"/>
                  </a:lnTo>
                  <a:lnTo>
                    <a:pt x="54" y="252"/>
                  </a:lnTo>
                  <a:lnTo>
                    <a:pt x="46" y="252"/>
                  </a:lnTo>
                  <a:lnTo>
                    <a:pt x="46" y="245"/>
                  </a:lnTo>
                  <a:lnTo>
                    <a:pt x="39" y="245"/>
                  </a:lnTo>
                  <a:lnTo>
                    <a:pt x="31" y="245"/>
                  </a:lnTo>
                  <a:lnTo>
                    <a:pt x="31" y="237"/>
                  </a:lnTo>
                  <a:lnTo>
                    <a:pt x="31" y="245"/>
                  </a:lnTo>
                  <a:lnTo>
                    <a:pt x="23" y="245"/>
                  </a:lnTo>
                  <a:lnTo>
                    <a:pt x="23" y="237"/>
                  </a:lnTo>
                  <a:lnTo>
                    <a:pt x="23" y="245"/>
                  </a:lnTo>
                  <a:lnTo>
                    <a:pt x="23" y="237"/>
                  </a:lnTo>
                  <a:lnTo>
                    <a:pt x="23" y="245"/>
                  </a:lnTo>
                  <a:lnTo>
                    <a:pt x="23" y="237"/>
                  </a:lnTo>
                  <a:lnTo>
                    <a:pt x="16" y="237"/>
                  </a:lnTo>
                  <a:lnTo>
                    <a:pt x="8" y="237"/>
                  </a:lnTo>
                  <a:lnTo>
                    <a:pt x="8" y="229"/>
                  </a:lnTo>
                  <a:lnTo>
                    <a:pt x="0" y="229"/>
                  </a:lnTo>
                  <a:lnTo>
                    <a:pt x="8" y="229"/>
                  </a:lnTo>
                  <a:lnTo>
                    <a:pt x="8" y="222"/>
                  </a:lnTo>
                  <a:lnTo>
                    <a:pt x="8" y="214"/>
                  </a:lnTo>
                  <a:lnTo>
                    <a:pt x="16" y="214"/>
                  </a:lnTo>
                  <a:lnTo>
                    <a:pt x="8" y="214"/>
                  </a:lnTo>
                  <a:lnTo>
                    <a:pt x="16" y="206"/>
                  </a:lnTo>
                  <a:lnTo>
                    <a:pt x="23" y="206"/>
                  </a:lnTo>
                  <a:lnTo>
                    <a:pt x="23" y="199"/>
                  </a:lnTo>
                  <a:lnTo>
                    <a:pt x="23" y="206"/>
                  </a:lnTo>
                  <a:lnTo>
                    <a:pt x="31" y="199"/>
                  </a:lnTo>
                  <a:lnTo>
                    <a:pt x="31" y="206"/>
                  </a:lnTo>
                  <a:lnTo>
                    <a:pt x="31" y="199"/>
                  </a:lnTo>
                  <a:lnTo>
                    <a:pt x="39" y="199"/>
                  </a:lnTo>
                  <a:lnTo>
                    <a:pt x="46" y="199"/>
                  </a:lnTo>
                  <a:lnTo>
                    <a:pt x="54" y="199"/>
                  </a:lnTo>
                  <a:lnTo>
                    <a:pt x="54" y="191"/>
                  </a:lnTo>
                  <a:lnTo>
                    <a:pt x="54" y="183"/>
                  </a:lnTo>
                  <a:lnTo>
                    <a:pt x="54" y="176"/>
                  </a:lnTo>
                  <a:lnTo>
                    <a:pt x="62" y="176"/>
                  </a:lnTo>
                  <a:lnTo>
                    <a:pt x="62" y="168"/>
                  </a:lnTo>
                  <a:lnTo>
                    <a:pt x="62" y="160"/>
                  </a:lnTo>
                  <a:lnTo>
                    <a:pt x="69" y="160"/>
                  </a:lnTo>
                  <a:lnTo>
                    <a:pt x="69" y="153"/>
                  </a:lnTo>
                  <a:lnTo>
                    <a:pt x="77" y="153"/>
                  </a:lnTo>
                  <a:lnTo>
                    <a:pt x="77" y="145"/>
                  </a:lnTo>
                  <a:lnTo>
                    <a:pt x="85" y="145"/>
                  </a:lnTo>
                  <a:lnTo>
                    <a:pt x="92" y="145"/>
                  </a:lnTo>
                  <a:lnTo>
                    <a:pt x="92" y="138"/>
                  </a:lnTo>
                  <a:lnTo>
                    <a:pt x="92" y="130"/>
                  </a:lnTo>
                  <a:lnTo>
                    <a:pt x="85" y="130"/>
                  </a:lnTo>
                  <a:lnTo>
                    <a:pt x="92" y="130"/>
                  </a:lnTo>
                  <a:lnTo>
                    <a:pt x="92" y="122"/>
                  </a:lnTo>
                  <a:lnTo>
                    <a:pt x="92" y="115"/>
                  </a:lnTo>
                  <a:lnTo>
                    <a:pt x="100" y="115"/>
                  </a:lnTo>
                  <a:lnTo>
                    <a:pt x="100" y="107"/>
                  </a:lnTo>
                  <a:lnTo>
                    <a:pt x="100" y="99"/>
                  </a:lnTo>
                  <a:lnTo>
                    <a:pt x="108" y="99"/>
                  </a:lnTo>
                  <a:lnTo>
                    <a:pt x="108" y="92"/>
                  </a:lnTo>
                  <a:lnTo>
                    <a:pt x="115" y="92"/>
                  </a:lnTo>
                  <a:lnTo>
                    <a:pt x="123" y="92"/>
                  </a:lnTo>
                  <a:lnTo>
                    <a:pt x="131" y="92"/>
                  </a:lnTo>
                  <a:lnTo>
                    <a:pt x="131" y="84"/>
                  </a:lnTo>
                  <a:lnTo>
                    <a:pt x="138" y="84"/>
                  </a:lnTo>
                  <a:lnTo>
                    <a:pt x="138" y="76"/>
                  </a:lnTo>
                  <a:lnTo>
                    <a:pt x="146" y="76"/>
                  </a:lnTo>
                  <a:lnTo>
                    <a:pt x="146" y="69"/>
                  </a:lnTo>
                  <a:lnTo>
                    <a:pt x="154" y="69"/>
                  </a:lnTo>
                  <a:lnTo>
                    <a:pt x="154" y="61"/>
                  </a:lnTo>
                  <a:lnTo>
                    <a:pt x="154" y="53"/>
                  </a:lnTo>
                  <a:lnTo>
                    <a:pt x="154" y="46"/>
                  </a:lnTo>
                  <a:lnTo>
                    <a:pt x="154" y="38"/>
                  </a:lnTo>
                  <a:lnTo>
                    <a:pt x="154" y="30"/>
                  </a:lnTo>
                  <a:lnTo>
                    <a:pt x="154" y="23"/>
                  </a:lnTo>
                  <a:lnTo>
                    <a:pt x="154" y="15"/>
                  </a:lnTo>
                  <a:lnTo>
                    <a:pt x="161" y="15"/>
                  </a:lnTo>
                  <a:lnTo>
                    <a:pt x="161" y="7"/>
                  </a:lnTo>
                  <a:lnTo>
                    <a:pt x="169" y="7"/>
                  </a:lnTo>
                  <a:lnTo>
                    <a:pt x="177" y="7"/>
                  </a:lnTo>
                  <a:lnTo>
                    <a:pt x="177" y="0"/>
                  </a:lnTo>
                  <a:lnTo>
                    <a:pt x="184" y="0"/>
                  </a:lnTo>
                  <a:lnTo>
                    <a:pt x="192" y="0"/>
                  </a:lnTo>
                  <a:lnTo>
                    <a:pt x="200" y="0"/>
                  </a:lnTo>
                  <a:lnTo>
                    <a:pt x="200" y="7"/>
                  </a:lnTo>
                  <a:lnTo>
                    <a:pt x="207" y="7"/>
                  </a:lnTo>
                  <a:lnTo>
                    <a:pt x="215" y="7"/>
                  </a:lnTo>
                  <a:lnTo>
                    <a:pt x="215" y="15"/>
                  </a:lnTo>
                  <a:lnTo>
                    <a:pt x="207" y="15"/>
                  </a:lnTo>
                  <a:lnTo>
                    <a:pt x="200" y="15"/>
                  </a:lnTo>
                  <a:lnTo>
                    <a:pt x="200" y="23"/>
                  </a:lnTo>
                  <a:lnTo>
                    <a:pt x="200" y="30"/>
                  </a:lnTo>
                  <a:lnTo>
                    <a:pt x="192" y="30"/>
                  </a:lnTo>
                  <a:lnTo>
                    <a:pt x="200" y="30"/>
                  </a:lnTo>
                  <a:lnTo>
                    <a:pt x="192" y="30"/>
                  </a:lnTo>
                  <a:lnTo>
                    <a:pt x="200" y="30"/>
                  </a:lnTo>
                  <a:lnTo>
                    <a:pt x="200" y="38"/>
                  </a:lnTo>
                  <a:lnTo>
                    <a:pt x="207" y="38"/>
                  </a:lnTo>
                  <a:lnTo>
                    <a:pt x="215" y="38"/>
                  </a:lnTo>
                  <a:lnTo>
                    <a:pt x="215" y="30"/>
                  </a:lnTo>
                  <a:lnTo>
                    <a:pt x="222" y="30"/>
                  </a:lnTo>
                  <a:lnTo>
                    <a:pt x="215" y="38"/>
                  </a:lnTo>
                  <a:lnTo>
                    <a:pt x="222" y="38"/>
                  </a:lnTo>
                  <a:lnTo>
                    <a:pt x="222" y="46"/>
                  </a:lnTo>
                  <a:lnTo>
                    <a:pt x="230" y="46"/>
                  </a:lnTo>
                  <a:lnTo>
                    <a:pt x="230" y="53"/>
                  </a:lnTo>
                  <a:lnTo>
                    <a:pt x="230" y="61"/>
                  </a:lnTo>
                  <a:lnTo>
                    <a:pt x="238" y="61"/>
                  </a:lnTo>
                  <a:lnTo>
                    <a:pt x="238" y="69"/>
                  </a:lnTo>
                  <a:lnTo>
                    <a:pt x="238" y="76"/>
                  </a:lnTo>
                  <a:lnTo>
                    <a:pt x="245" y="76"/>
                  </a:lnTo>
                  <a:lnTo>
                    <a:pt x="245" y="84"/>
                  </a:lnTo>
                  <a:lnTo>
                    <a:pt x="253" y="84"/>
                  </a:lnTo>
                  <a:lnTo>
                    <a:pt x="253" y="92"/>
                  </a:lnTo>
                  <a:lnTo>
                    <a:pt x="253" y="84"/>
                  </a:lnTo>
                  <a:lnTo>
                    <a:pt x="253" y="92"/>
                  </a:lnTo>
                  <a:lnTo>
                    <a:pt x="261" y="92"/>
                  </a:lnTo>
                  <a:lnTo>
                    <a:pt x="261" y="99"/>
                  </a:lnTo>
                  <a:lnTo>
                    <a:pt x="268" y="99"/>
                  </a:lnTo>
                  <a:lnTo>
                    <a:pt x="276" y="99"/>
                  </a:lnTo>
                  <a:lnTo>
                    <a:pt x="276" y="107"/>
                  </a:lnTo>
                  <a:lnTo>
                    <a:pt x="284" y="107"/>
                  </a:lnTo>
                  <a:lnTo>
                    <a:pt x="291" y="107"/>
                  </a:lnTo>
                  <a:lnTo>
                    <a:pt x="299" y="107"/>
                  </a:lnTo>
                  <a:lnTo>
                    <a:pt x="299" y="115"/>
                  </a:lnTo>
                  <a:lnTo>
                    <a:pt x="307" y="115"/>
                  </a:lnTo>
                  <a:lnTo>
                    <a:pt x="314" y="115"/>
                  </a:lnTo>
                  <a:lnTo>
                    <a:pt x="322" y="115"/>
                  </a:lnTo>
                  <a:lnTo>
                    <a:pt x="330" y="115"/>
                  </a:lnTo>
                  <a:lnTo>
                    <a:pt x="337" y="115"/>
                  </a:lnTo>
                  <a:lnTo>
                    <a:pt x="353" y="130"/>
                  </a:lnTo>
                  <a:lnTo>
                    <a:pt x="360" y="138"/>
                  </a:lnTo>
                  <a:lnTo>
                    <a:pt x="360" y="160"/>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63"/>
            <p:cNvSpPr/>
            <p:nvPr/>
          </p:nvSpPr>
          <p:spPr>
            <a:xfrm>
              <a:off x="1855788" y="3532188"/>
              <a:ext cx="328612" cy="303212"/>
            </a:xfrm>
            <a:custGeom>
              <a:avLst/>
              <a:gdLst/>
              <a:ahLst/>
              <a:cxnLst/>
              <a:rect l="l" t="t" r="r" b="b"/>
              <a:pathLst>
                <a:path w="207" h="191" extrusionOk="0">
                  <a:moveTo>
                    <a:pt x="23" y="184"/>
                  </a:moveTo>
                  <a:lnTo>
                    <a:pt x="23" y="176"/>
                  </a:lnTo>
                  <a:lnTo>
                    <a:pt x="16" y="176"/>
                  </a:lnTo>
                  <a:lnTo>
                    <a:pt x="23" y="176"/>
                  </a:lnTo>
                  <a:lnTo>
                    <a:pt x="16" y="176"/>
                  </a:lnTo>
                  <a:lnTo>
                    <a:pt x="16" y="168"/>
                  </a:lnTo>
                  <a:lnTo>
                    <a:pt x="8" y="168"/>
                  </a:lnTo>
                  <a:lnTo>
                    <a:pt x="8" y="161"/>
                  </a:lnTo>
                  <a:lnTo>
                    <a:pt x="0" y="161"/>
                  </a:lnTo>
                  <a:lnTo>
                    <a:pt x="8" y="161"/>
                  </a:lnTo>
                  <a:lnTo>
                    <a:pt x="8" y="153"/>
                  </a:lnTo>
                  <a:lnTo>
                    <a:pt x="8" y="145"/>
                  </a:lnTo>
                  <a:lnTo>
                    <a:pt x="16" y="145"/>
                  </a:lnTo>
                  <a:lnTo>
                    <a:pt x="16" y="138"/>
                  </a:lnTo>
                  <a:lnTo>
                    <a:pt x="16" y="130"/>
                  </a:lnTo>
                  <a:lnTo>
                    <a:pt x="23" y="130"/>
                  </a:lnTo>
                  <a:lnTo>
                    <a:pt x="31" y="130"/>
                  </a:lnTo>
                  <a:lnTo>
                    <a:pt x="31" y="122"/>
                  </a:lnTo>
                  <a:lnTo>
                    <a:pt x="38" y="122"/>
                  </a:lnTo>
                  <a:lnTo>
                    <a:pt x="38" y="115"/>
                  </a:lnTo>
                  <a:lnTo>
                    <a:pt x="46" y="115"/>
                  </a:lnTo>
                  <a:lnTo>
                    <a:pt x="46" y="107"/>
                  </a:lnTo>
                  <a:lnTo>
                    <a:pt x="54" y="107"/>
                  </a:lnTo>
                  <a:lnTo>
                    <a:pt x="54" y="99"/>
                  </a:lnTo>
                  <a:lnTo>
                    <a:pt x="54" y="92"/>
                  </a:lnTo>
                  <a:lnTo>
                    <a:pt x="54" y="84"/>
                  </a:lnTo>
                  <a:lnTo>
                    <a:pt x="61" y="84"/>
                  </a:lnTo>
                  <a:lnTo>
                    <a:pt x="61" y="76"/>
                  </a:lnTo>
                  <a:lnTo>
                    <a:pt x="69" y="76"/>
                  </a:lnTo>
                  <a:lnTo>
                    <a:pt x="77" y="76"/>
                  </a:lnTo>
                  <a:lnTo>
                    <a:pt x="77" y="69"/>
                  </a:lnTo>
                  <a:lnTo>
                    <a:pt x="84" y="69"/>
                  </a:lnTo>
                  <a:lnTo>
                    <a:pt x="92" y="69"/>
                  </a:lnTo>
                  <a:lnTo>
                    <a:pt x="92" y="61"/>
                  </a:lnTo>
                  <a:lnTo>
                    <a:pt x="100" y="61"/>
                  </a:lnTo>
                  <a:lnTo>
                    <a:pt x="107" y="61"/>
                  </a:lnTo>
                  <a:lnTo>
                    <a:pt x="107" y="53"/>
                  </a:lnTo>
                  <a:lnTo>
                    <a:pt x="115" y="53"/>
                  </a:lnTo>
                  <a:lnTo>
                    <a:pt x="115" y="46"/>
                  </a:lnTo>
                  <a:lnTo>
                    <a:pt x="115" y="38"/>
                  </a:lnTo>
                  <a:lnTo>
                    <a:pt x="123" y="38"/>
                  </a:lnTo>
                  <a:lnTo>
                    <a:pt x="123" y="30"/>
                  </a:lnTo>
                  <a:lnTo>
                    <a:pt x="130" y="30"/>
                  </a:lnTo>
                  <a:lnTo>
                    <a:pt x="123" y="30"/>
                  </a:lnTo>
                  <a:lnTo>
                    <a:pt x="130" y="30"/>
                  </a:lnTo>
                  <a:lnTo>
                    <a:pt x="138" y="30"/>
                  </a:lnTo>
                  <a:lnTo>
                    <a:pt x="138" y="23"/>
                  </a:lnTo>
                  <a:lnTo>
                    <a:pt x="146" y="23"/>
                  </a:lnTo>
                  <a:lnTo>
                    <a:pt x="138" y="23"/>
                  </a:lnTo>
                  <a:lnTo>
                    <a:pt x="138" y="30"/>
                  </a:lnTo>
                  <a:lnTo>
                    <a:pt x="138" y="23"/>
                  </a:lnTo>
                  <a:lnTo>
                    <a:pt x="138" y="30"/>
                  </a:lnTo>
                  <a:lnTo>
                    <a:pt x="146" y="30"/>
                  </a:lnTo>
                  <a:lnTo>
                    <a:pt x="153" y="30"/>
                  </a:lnTo>
                  <a:lnTo>
                    <a:pt x="146" y="30"/>
                  </a:lnTo>
                  <a:lnTo>
                    <a:pt x="153" y="30"/>
                  </a:lnTo>
                  <a:lnTo>
                    <a:pt x="146" y="30"/>
                  </a:lnTo>
                  <a:lnTo>
                    <a:pt x="153" y="30"/>
                  </a:lnTo>
                  <a:lnTo>
                    <a:pt x="153" y="23"/>
                  </a:lnTo>
                  <a:lnTo>
                    <a:pt x="161" y="23"/>
                  </a:lnTo>
                  <a:lnTo>
                    <a:pt x="161" y="15"/>
                  </a:lnTo>
                  <a:lnTo>
                    <a:pt x="161" y="23"/>
                  </a:lnTo>
                  <a:lnTo>
                    <a:pt x="161" y="15"/>
                  </a:lnTo>
                  <a:lnTo>
                    <a:pt x="161" y="7"/>
                  </a:lnTo>
                  <a:lnTo>
                    <a:pt x="161" y="0"/>
                  </a:lnTo>
                  <a:lnTo>
                    <a:pt x="161" y="7"/>
                  </a:lnTo>
                  <a:lnTo>
                    <a:pt x="169" y="7"/>
                  </a:lnTo>
                  <a:lnTo>
                    <a:pt x="176" y="7"/>
                  </a:lnTo>
                  <a:lnTo>
                    <a:pt x="184" y="15"/>
                  </a:lnTo>
                  <a:lnTo>
                    <a:pt x="184" y="23"/>
                  </a:lnTo>
                  <a:lnTo>
                    <a:pt x="176" y="23"/>
                  </a:lnTo>
                  <a:lnTo>
                    <a:pt x="184" y="23"/>
                  </a:lnTo>
                  <a:lnTo>
                    <a:pt x="176" y="23"/>
                  </a:lnTo>
                  <a:lnTo>
                    <a:pt x="184" y="23"/>
                  </a:lnTo>
                  <a:lnTo>
                    <a:pt x="184" y="30"/>
                  </a:lnTo>
                  <a:lnTo>
                    <a:pt x="184" y="38"/>
                  </a:lnTo>
                  <a:lnTo>
                    <a:pt x="192" y="38"/>
                  </a:lnTo>
                  <a:lnTo>
                    <a:pt x="184" y="38"/>
                  </a:lnTo>
                  <a:lnTo>
                    <a:pt x="192" y="38"/>
                  </a:lnTo>
                  <a:lnTo>
                    <a:pt x="184" y="38"/>
                  </a:lnTo>
                  <a:lnTo>
                    <a:pt x="184" y="46"/>
                  </a:lnTo>
                  <a:lnTo>
                    <a:pt x="192" y="46"/>
                  </a:lnTo>
                  <a:lnTo>
                    <a:pt x="192" y="53"/>
                  </a:lnTo>
                  <a:lnTo>
                    <a:pt x="192" y="61"/>
                  </a:lnTo>
                  <a:lnTo>
                    <a:pt x="192" y="69"/>
                  </a:lnTo>
                  <a:lnTo>
                    <a:pt x="192" y="76"/>
                  </a:lnTo>
                  <a:lnTo>
                    <a:pt x="192" y="84"/>
                  </a:lnTo>
                  <a:lnTo>
                    <a:pt x="192" y="92"/>
                  </a:lnTo>
                  <a:lnTo>
                    <a:pt x="199" y="92"/>
                  </a:lnTo>
                  <a:lnTo>
                    <a:pt x="199" y="99"/>
                  </a:lnTo>
                  <a:lnTo>
                    <a:pt x="199" y="107"/>
                  </a:lnTo>
                  <a:lnTo>
                    <a:pt x="199" y="115"/>
                  </a:lnTo>
                  <a:lnTo>
                    <a:pt x="207" y="115"/>
                  </a:lnTo>
                  <a:lnTo>
                    <a:pt x="207" y="122"/>
                  </a:lnTo>
                  <a:lnTo>
                    <a:pt x="199" y="122"/>
                  </a:lnTo>
                  <a:lnTo>
                    <a:pt x="192" y="122"/>
                  </a:lnTo>
                  <a:lnTo>
                    <a:pt x="192" y="130"/>
                  </a:lnTo>
                  <a:lnTo>
                    <a:pt x="184" y="130"/>
                  </a:lnTo>
                  <a:lnTo>
                    <a:pt x="176" y="130"/>
                  </a:lnTo>
                  <a:lnTo>
                    <a:pt x="176" y="138"/>
                  </a:lnTo>
                  <a:lnTo>
                    <a:pt x="176" y="145"/>
                  </a:lnTo>
                  <a:lnTo>
                    <a:pt x="169" y="145"/>
                  </a:lnTo>
                  <a:lnTo>
                    <a:pt x="161" y="145"/>
                  </a:lnTo>
                  <a:lnTo>
                    <a:pt x="161" y="138"/>
                  </a:lnTo>
                  <a:lnTo>
                    <a:pt x="153" y="138"/>
                  </a:lnTo>
                  <a:lnTo>
                    <a:pt x="146" y="138"/>
                  </a:lnTo>
                  <a:lnTo>
                    <a:pt x="138" y="138"/>
                  </a:lnTo>
                  <a:lnTo>
                    <a:pt x="138" y="145"/>
                  </a:lnTo>
                  <a:lnTo>
                    <a:pt x="130" y="145"/>
                  </a:lnTo>
                  <a:lnTo>
                    <a:pt x="130" y="153"/>
                  </a:lnTo>
                  <a:lnTo>
                    <a:pt x="130" y="161"/>
                  </a:lnTo>
                  <a:lnTo>
                    <a:pt x="123" y="161"/>
                  </a:lnTo>
                  <a:lnTo>
                    <a:pt x="115" y="161"/>
                  </a:lnTo>
                  <a:lnTo>
                    <a:pt x="115" y="168"/>
                  </a:lnTo>
                  <a:lnTo>
                    <a:pt x="115" y="176"/>
                  </a:lnTo>
                  <a:lnTo>
                    <a:pt x="107" y="176"/>
                  </a:lnTo>
                  <a:lnTo>
                    <a:pt x="107" y="184"/>
                  </a:lnTo>
                  <a:lnTo>
                    <a:pt x="100" y="184"/>
                  </a:lnTo>
                  <a:lnTo>
                    <a:pt x="100" y="191"/>
                  </a:lnTo>
                  <a:lnTo>
                    <a:pt x="100" y="184"/>
                  </a:lnTo>
                  <a:lnTo>
                    <a:pt x="100" y="191"/>
                  </a:lnTo>
                  <a:lnTo>
                    <a:pt x="92" y="191"/>
                  </a:lnTo>
                  <a:lnTo>
                    <a:pt x="84" y="191"/>
                  </a:lnTo>
                  <a:lnTo>
                    <a:pt x="84" y="184"/>
                  </a:lnTo>
                  <a:lnTo>
                    <a:pt x="77" y="184"/>
                  </a:lnTo>
                  <a:lnTo>
                    <a:pt x="69" y="184"/>
                  </a:lnTo>
                  <a:lnTo>
                    <a:pt x="69" y="176"/>
                  </a:lnTo>
                  <a:lnTo>
                    <a:pt x="61" y="176"/>
                  </a:lnTo>
                  <a:lnTo>
                    <a:pt x="61" y="184"/>
                  </a:lnTo>
                  <a:lnTo>
                    <a:pt x="54" y="184"/>
                  </a:lnTo>
                  <a:lnTo>
                    <a:pt x="54" y="176"/>
                  </a:lnTo>
                  <a:lnTo>
                    <a:pt x="54" y="184"/>
                  </a:lnTo>
                  <a:lnTo>
                    <a:pt x="46" y="184"/>
                  </a:lnTo>
                  <a:lnTo>
                    <a:pt x="38" y="184"/>
                  </a:lnTo>
                  <a:lnTo>
                    <a:pt x="31" y="184"/>
                  </a:lnTo>
                  <a:lnTo>
                    <a:pt x="31" y="176"/>
                  </a:lnTo>
                  <a:lnTo>
                    <a:pt x="31" y="184"/>
                  </a:lnTo>
                  <a:lnTo>
                    <a:pt x="23" y="184"/>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63"/>
            <p:cNvSpPr/>
            <p:nvPr/>
          </p:nvSpPr>
          <p:spPr>
            <a:xfrm>
              <a:off x="3654425" y="4905375"/>
              <a:ext cx="1909763" cy="1458913"/>
            </a:xfrm>
            <a:custGeom>
              <a:avLst/>
              <a:gdLst/>
              <a:ahLst/>
              <a:cxnLst/>
              <a:rect l="l" t="t" r="r" b="b"/>
              <a:pathLst>
                <a:path w="1203" h="919" extrusionOk="0">
                  <a:moveTo>
                    <a:pt x="314" y="8"/>
                  </a:moveTo>
                  <a:lnTo>
                    <a:pt x="314" y="0"/>
                  </a:lnTo>
                  <a:lnTo>
                    <a:pt x="322" y="0"/>
                  </a:lnTo>
                  <a:lnTo>
                    <a:pt x="330" y="0"/>
                  </a:lnTo>
                  <a:lnTo>
                    <a:pt x="337" y="0"/>
                  </a:lnTo>
                  <a:lnTo>
                    <a:pt x="345" y="0"/>
                  </a:lnTo>
                  <a:lnTo>
                    <a:pt x="345" y="8"/>
                  </a:lnTo>
                  <a:lnTo>
                    <a:pt x="353" y="8"/>
                  </a:lnTo>
                  <a:lnTo>
                    <a:pt x="360" y="8"/>
                  </a:lnTo>
                  <a:lnTo>
                    <a:pt x="360" y="15"/>
                  </a:lnTo>
                  <a:lnTo>
                    <a:pt x="368" y="15"/>
                  </a:lnTo>
                  <a:lnTo>
                    <a:pt x="376" y="15"/>
                  </a:lnTo>
                  <a:lnTo>
                    <a:pt x="376" y="23"/>
                  </a:lnTo>
                  <a:lnTo>
                    <a:pt x="383" y="23"/>
                  </a:lnTo>
                  <a:lnTo>
                    <a:pt x="383" y="31"/>
                  </a:lnTo>
                  <a:lnTo>
                    <a:pt x="391" y="31"/>
                  </a:lnTo>
                  <a:lnTo>
                    <a:pt x="391" y="38"/>
                  </a:lnTo>
                  <a:lnTo>
                    <a:pt x="399" y="38"/>
                  </a:lnTo>
                  <a:lnTo>
                    <a:pt x="406" y="38"/>
                  </a:lnTo>
                  <a:lnTo>
                    <a:pt x="414" y="38"/>
                  </a:lnTo>
                  <a:lnTo>
                    <a:pt x="422" y="38"/>
                  </a:lnTo>
                  <a:lnTo>
                    <a:pt x="422" y="46"/>
                  </a:lnTo>
                  <a:lnTo>
                    <a:pt x="429" y="46"/>
                  </a:lnTo>
                  <a:lnTo>
                    <a:pt x="437" y="46"/>
                  </a:lnTo>
                  <a:lnTo>
                    <a:pt x="437" y="54"/>
                  </a:lnTo>
                  <a:lnTo>
                    <a:pt x="437" y="61"/>
                  </a:lnTo>
                  <a:lnTo>
                    <a:pt x="445" y="61"/>
                  </a:lnTo>
                  <a:lnTo>
                    <a:pt x="445" y="69"/>
                  </a:lnTo>
                  <a:lnTo>
                    <a:pt x="452" y="69"/>
                  </a:lnTo>
                  <a:lnTo>
                    <a:pt x="452" y="77"/>
                  </a:lnTo>
                  <a:lnTo>
                    <a:pt x="460" y="77"/>
                  </a:lnTo>
                  <a:lnTo>
                    <a:pt x="460" y="84"/>
                  </a:lnTo>
                  <a:lnTo>
                    <a:pt x="467" y="84"/>
                  </a:lnTo>
                  <a:lnTo>
                    <a:pt x="467" y="92"/>
                  </a:lnTo>
                  <a:lnTo>
                    <a:pt x="475" y="92"/>
                  </a:lnTo>
                  <a:lnTo>
                    <a:pt x="483" y="92"/>
                  </a:lnTo>
                  <a:lnTo>
                    <a:pt x="490" y="92"/>
                  </a:lnTo>
                  <a:lnTo>
                    <a:pt x="490" y="100"/>
                  </a:lnTo>
                  <a:lnTo>
                    <a:pt x="498" y="100"/>
                  </a:lnTo>
                  <a:lnTo>
                    <a:pt x="498" y="107"/>
                  </a:lnTo>
                  <a:lnTo>
                    <a:pt x="506" y="107"/>
                  </a:lnTo>
                  <a:lnTo>
                    <a:pt x="498" y="115"/>
                  </a:lnTo>
                  <a:lnTo>
                    <a:pt x="498" y="123"/>
                  </a:lnTo>
                  <a:lnTo>
                    <a:pt x="498" y="130"/>
                  </a:lnTo>
                  <a:lnTo>
                    <a:pt x="490" y="130"/>
                  </a:lnTo>
                  <a:lnTo>
                    <a:pt x="490" y="123"/>
                  </a:lnTo>
                  <a:lnTo>
                    <a:pt x="483" y="123"/>
                  </a:lnTo>
                  <a:lnTo>
                    <a:pt x="483" y="130"/>
                  </a:lnTo>
                  <a:lnTo>
                    <a:pt x="483" y="138"/>
                  </a:lnTo>
                  <a:lnTo>
                    <a:pt x="490" y="138"/>
                  </a:lnTo>
                  <a:lnTo>
                    <a:pt x="490" y="146"/>
                  </a:lnTo>
                  <a:lnTo>
                    <a:pt x="498" y="146"/>
                  </a:lnTo>
                  <a:lnTo>
                    <a:pt x="498" y="153"/>
                  </a:lnTo>
                  <a:lnTo>
                    <a:pt x="506" y="153"/>
                  </a:lnTo>
                  <a:lnTo>
                    <a:pt x="506" y="161"/>
                  </a:lnTo>
                  <a:lnTo>
                    <a:pt x="513" y="168"/>
                  </a:lnTo>
                  <a:lnTo>
                    <a:pt x="513" y="176"/>
                  </a:lnTo>
                  <a:lnTo>
                    <a:pt x="521" y="176"/>
                  </a:lnTo>
                  <a:lnTo>
                    <a:pt x="521" y="184"/>
                  </a:lnTo>
                  <a:lnTo>
                    <a:pt x="521" y="191"/>
                  </a:lnTo>
                  <a:lnTo>
                    <a:pt x="521" y="199"/>
                  </a:lnTo>
                  <a:lnTo>
                    <a:pt x="521" y="207"/>
                  </a:lnTo>
                  <a:lnTo>
                    <a:pt x="529" y="214"/>
                  </a:lnTo>
                  <a:lnTo>
                    <a:pt x="529" y="222"/>
                  </a:lnTo>
                  <a:lnTo>
                    <a:pt x="536" y="230"/>
                  </a:lnTo>
                  <a:lnTo>
                    <a:pt x="536" y="237"/>
                  </a:lnTo>
                  <a:lnTo>
                    <a:pt x="544" y="237"/>
                  </a:lnTo>
                  <a:lnTo>
                    <a:pt x="552" y="237"/>
                  </a:lnTo>
                  <a:lnTo>
                    <a:pt x="552" y="245"/>
                  </a:lnTo>
                  <a:lnTo>
                    <a:pt x="559" y="245"/>
                  </a:lnTo>
                  <a:lnTo>
                    <a:pt x="559" y="253"/>
                  </a:lnTo>
                  <a:lnTo>
                    <a:pt x="559" y="260"/>
                  </a:lnTo>
                  <a:lnTo>
                    <a:pt x="567" y="260"/>
                  </a:lnTo>
                  <a:lnTo>
                    <a:pt x="575" y="260"/>
                  </a:lnTo>
                  <a:lnTo>
                    <a:pt x="582" y="260"/>
                  </a:lnTo>
                  <a:lnTo>
                    <a:pt x="582" y="268"/>
                  </a:lnTo>
                  <a:lnTo>
                    <a:pt x="575" y="268"/>
                  </a:lnTo>
                  <a:lnTo>
                    <a:pt x="575" y="276"/>
                  </a:lnTo>
                  <a:lnTo>
                    <a:pt x="575" y="283"/>
                  </a:lnTo>
                  <a:lnTo>
                    <a:pt x="575" y="291"/>
                  </a:lnTo>
                  <a:lnTo>
                    <a:pt x="582" y="291"/>
                  </a:lnTo>
                  <a:lnTo>
                    <a:pt x="582" y="299"/>
                  </a:lnTo>
                  <a:lnTo>
                    <a:pt x="590" y="299"/>
                  </a:lnTo>
                  <a:lnTo>
                    <a:pt x="590" y="306"/>
                  </a:lnTo>
                  <a:lnTo>
                    <a:pt x="598" y="306"/>
                  </a:lnTo>
                  <a:lnTo>
                    <a:pt x="605" y="306"/>
                  </a:lnTo>
                  <a:lnTo>
                    <a:pt x="613" y="306"/>
                  </a:lnTo>
                  <a:lnTo>
                    <a:pt x="613" y="314"/>
                  </a:lnTo>
                  <a:lnTo>
                    <a:pt x="621" y="314"/>
                  </a:lnTo>
                  <a:lnTo>
                    <a:pt x="621" y="322"/>
                  </a:lnTo>
                  <a:lnTo>
                    <a:pt x="621" y="329"/>
                  </a:lnTo>
                  <a:lnTo>
                    <a:pt x="628" y="329"/>
                  </a:lnTo>
                  <a:lnTo>
                    <a:pt x="628" y="337"/>
                  </a:lnTo>
                  <a:lnTo>
                    <a:pt x="636" y="345"/>
                  </a:lnTo>
                  <a:lnTo>
                    <a:pt x="636" y="352"/>
                  </a:lnTo>
                  <a:lnTo>
                    <a:pt x="644" y="352"/>
                  </a:lnTo>
                  <a:lnTo>
                    <a:pt x="644" y="360"/>
                  </a:lnTo>
                  <a:lnTo>
                    <a:pt x="651" y="360"/>
                  </a:lnTo>
                  <a:lnTo>
                    <a:pt x="651" y="368"/>
                  </a:lnTo>
                  <a:lnTo>
                    <a:pt x="659" y="368"/>
                  </a:lnTo>
                  <a:lnTo>
                    <a:pt x="659" y="375"/>
                  </a:lnTo>
                  <a:lnTo>
                    <a:pt x="659" y="383"/>
                  </a:lnTo>
                  <a:lnTo>
                    <a:pt x="667" y="383"/>
                  </a:lnTo>
                  <a:lnTo>
                    <a:pt x="659" y="383"/>
                  </a:lnTo>
                  <a:lnTo>
                    <a:pt x="667" y="391"/>
                  </a:lnTo>
                  <a:lnTo>
                    <a:pt x="659" y="391"/>
                  </a:lnTo>
                  <a:lnTo>
                    <a:pt x="667" y="391"/>
                  </a:lnTo>
                  <a:lnTo>
                    <a:pt x="667" y="398"/>
                  </a:lnTo>
                  <a:lnTo>
                    <a:pt x="667" y="406"/>
                  </a:lnTo>
                  <a:lnTo>
                    <a:pt x="659" y="406"/>
                  </a:lnTo>
                  <a:lnTo>
                    <a:pt x="659" y="414"/>
                  </a:lnTo>
                  <a:lnTo>
                    <a:pt x="651" y="414"/>
                  </a:lnTo>
                  <a:lnTo>
                    <a:pt x="644" y="414"/>
                  </a:lnTo>
                  <a:lnTo>
                    <a:pt x="651" y="414"/>
                  </a:lnTo>
                  <a:lnTo>
                    <a:pt x="651" y="421"/>
                  </a:lnTo>
                  <a:lnTo>
                    <a:pt x="644" y="429"/>
                  </a:lnTo>
                  <a:lnTo>
                    <a:pt x="636" y="429"/>
                  </a:lnTo>
                  <a:lnTo>
                    <a:pt x="628" y="429"/>
                  </a:lnTo>
                  <a:lnTo>
                    <a:pt x="628" y="436"/>
                  </a:lnTo>
                  <a:lnTo>
                    <a:pt x="628" y="444"/>
                  </a:lnTo>
                  <a:lnTo>
                    <a:pt x="621" y="444"/>
                  </a:lnTo>
                  <a:lnTo>
                    <a:pt x="621" y="452"/>
                  </a:lnTo>
                  <a:lnTo>
                    <a:pt x="613" y="452"/>
                  </a:lnTo>
                  <a:lnTo>
                    <a:pt x="613" y="459"/>
                  </a:lnTo>
                  <a:lnTo>
                    <a:pt x="605" y="459"/>
                  </a:lnTo>
                  <a:lnTo>
                    <a:pt x="605" y="467"/>
                  </a:lnTo>
                  <a:lnTo>
                    <a:pt x="628" y="467"/>
                  </a:lnTo>
                  <a:lnTo>
                    <a:pt x="651" y="467"/>
                  </a:lnTo>
                  <a:lnTo>
                    <a:pt x="713" y="467"/>
                  </a:lnTo>
                  <a:lnTo>
                    <a:pt x="713" y="475"/>
                  </a:lnTo>
                  <a:lnTo>
                    <a:pt x="720" y="475"/>
                  </a:lnTo>
                  <a:lnTo>
                    <a:pt x="728" y="475"/>
                  </a:lnTo>
                  <a:lnTo>
                    <a:pt x="735" y="475"/>
                  </a:lnTo>
                  <a:lnTo>
                    <a:pt x="743" y="475"/>
                  </a:lnTo>
                  <a:lnTo>
                    <a:pt x="743" y="482"/>
                  </a:lnTo>
                  <a:lnTo>
                    <a:pt x="743" y="475"/>
                  </a:lnTo>
                  <a:lnTo>
                    <a:pt x="743" y="482"/>
                  </a:lnTo>
                  <a:lnTo>
                    <a:pt x="751" y="482"/>
                  </a:lnTo>
                  <a:lnTo>
                    <a:pt x="758" y="482"/>
                  </a:lnTo>
                  <a:lnTo>
                    <a:pt x="766" y="482"/>
                  </a:lnTo>
                  <a:lnTo>
                    <a:pt x="774" y="482"/>
                  </a:lnTo>
                  <a:lnTo>
                    <a:pt x="781" y="482"/>
                  </a:lnTo>
                  <a:lnTo>
                    <a:pt x="781" y="490"/>
                  </a:lnTo>
                  <a:lnTo>
                    <a:pt x="789" y="490"/>
                  </a:lnTo>
                  <a:lnTo>
                    <a:pt x="789" y="482"/>
                  </a:lnTo>
                  <a:lnTo>
                    <a:pt x="789" y="490"/>
                  </a:lnTo>
                  <a:lnTo>
                    <a:pt x="789" y="482"/>
                  </a:lnTo>
                  <a:lnTo>
                    <a:pt x="789" y="490"/>
                  </a:lnTo>
                  <a:lnTo>
                    <a:pt x="797" y="490"/>
                  </a:lnTo>
                  <a:lnTo>
                    <a:pt x="797" y="498"/>
                  </a:lnTo>
                  <a:lnTo>
                    <a:pt x="804" y="498"/>
                  </a:lnTo>
                  <a:lnTo>
                    <a:pt x="804" y="505"/>
                  </a:lnTo>
                  <a:lnTo>
                    <a:pt x="804" y="513"/>
                  </a:lnTo>
                  <a:lnTo>
                    <a:pt x="812" y="513"/>
                  </a:lnTo>
                  <a:lnTo>
                    <a:pt x="812" y="521"/>
                  </a:lnTo>
                  <a:lnTo>
                    <a:pt x="812" y="528"/>
                  </a:lnTo>
                  <a:lnTo>
                    <a:pt x="812" y="536"/>
                  </a:lnTo>
                  <a:lnTo>
                    <a:pt x="812" y="544"/>
                  </a:lnTo>
                  <a:lnTo>
                    <a:pt x="820" y="544"/>
                  </a:lnTo>
                  <a:lnTo>
                    <a:pt x="820" y="551"/>
                  </a:lnTo>
                  <a:lnTo>
                    <a:pt x="827" y="551"/>
                  </a:lnTo>
                  <a:lnTo>
                    <a:pt x="835" y="551"/>
                  </a:lnTo>
                  <a:lnTo>
                    <a:pt x="835" y="559"/>
                  </a:lnTo>
                  <a:lnTo>
                    <a:pt x="835" y="567"/>
                  </a:lnTo>
                  <a:lnTo>
                    <a:pt x="835" y="574"/>
                  </a:lnTo>
                  <a:lnTo>
                    <a:pt x="843" y="574"/>
                  </a:lnTo>
                  <a:lnTo>
                    <a:pt x="835" y="574"/>
                  </a:lnTo>
                  <a:lnTo>
                    <a:pt x="835" y="582"/>
                  </a:lnTo>
                  <a:lnTo>
                    <a:pt x="827" y="582"/>
                  </a:lnTo>
                  <a:lnTo>
                    <a:pt x="835" y="582"/>
                  </a:lnTo>
                  <a:lnTo>
                    <a:pt x="835" y="590"/>
                  </a:lnTo>
                  <a:lnTo>
                    <a:pt x="835" y="597"/>
                  </a:lnTo>
                  <a:lnTo>
                    <a:pt x="827" y="597"/>
                  </a:lnTo>
                  <a:lnTo>
                    <a:pt x="866" y="597"/>
                  </a:lnTo>
                  <a:lnTo>
                    <a:pt x="1003" y="597"/>
                  </a:lnTo>
                  <a:lnTo>
                    <a:pt x="1011" y="597"/>
                  </a:lnTo>
                  <a:lnTo>
                    <a:pt x="1011" y="590"/>
                  </a:lnTo>
                  <a:lnTo>
                    <a:pt x="1011" y="597"/>
                  </a:lnTo>
                  <a:lnTo>
                    <a:pt x="1019" y="597"/>
                  </a:lnTo>
                  <a:lnTo>
                    <a:pt x="1026" y="597"/>
                  </a:lnTo>
                  <a:lnTo>
                    <a:pt x="1034" y="597"/>
                  </a:lnTo>
                  <a:lnTo>
                    <a:pt x="1034" y="590"/>
                  </a:lnTo>
                  <a:lnTo>
                    <a:pt x="1034" y="597"/>
                  </a:lnTo>
                  <a:lnTo>
                    <a:pt x="1034" y="590"/>
                  </a:lnTo>
                  <a:lnTo>
                    <a:pt x="1042" y="597"/>
                  </a:lnTo>
                  <a:lnTo>
                    <a:pt x="1042" y="590"/>
                  </a:lnTo>
                  <a:lnTo>
                    <a:pt x="1049" y="590"/>
                  </a:lnTo>
                  <a:lnTo>
                    <a:pt x="1049" y="582"/>
                  </a:lnTo>
                  <a:lnTo>
                    <a:pt x="1049" y="574"/>
                  </a:lnTo>
                  <a:lnTo>
                    <a:pt x="1057" y="574"/>
                  </a:lnTo>
                  <a:lnTo>
                    <a:pt x="1057" y="567"/>
                  </a:lnTo>
                  <a:lnTo>
                    <a:pt x="1065" y="567"/>
                  </a:lnTo>
                  <a:lnTo>
                    <a:pt x="1072" y="567"/>
                  </a:lnTo>
                  <a:lnTo>
                    <a:pt x="1072" y="559"/>
                  </a:lnTo>
                  <a:lnTo>
                    <a:pt x="1080" y="559"/>
                  </a:lnTo>
                  <a:lnTo>
                    <a:pt x="1088" y="559"/>
                  </a:lnTo>
                  <a:lnTo>
                    <a:pt x="1088" y="551"/>
                  </a:lnTo>
                  <a:lnTo>
                    <a:pt x="1095" y="551"/>
                  </a:lnTo>
                  <a:lnTo>
                    <a:pt x="1095" y="544"/>
                  </a:lnTo>
                  <a:lnTo>
                    <a:pt x="1103" y="544"/>
                  </a:lnTo>
                  <a:lnTo>
                    <a:pt x="1111" y="544"/>
                  </a:lnTo>
                  <a:lnTo>
                    <a:pt x="1111" y="536"/>
                  </a:lnTo>
                  <a:lnTo>
                    <a:pt x="1118" y="536"/>
                  </a:lnTo>
                  <a:lnTo>
                    <a:pt x="1118" y="528"/>
                  </a:lnTo>
                  <a:lnTo>
                    <a:pt x="1126" y="528"/>
                  </a:lnTo>
                  <a:lnTo>
                    <a:pt x="1126" y="521"/>
                  </a:lnTo>
                  <a:lnTo>
                    <a:pt x="1134" y="521"/>
                  </a:lnTo>
                  <a:lnTo>
                    <a:pt x="1134" y="513"/>
                  </a:lnTo>
                  <a:lnTo>
                    <a:pt x="1141" y="513"/>
                  </a:lnTo>
                  <a:lnTo>
                    <a:pt x="1141" y="505"/>
                  </a:lnTo>
                  <a:lnTo>
                    <a:pt x="1141" y="513"/>
                  </a:lnTo>
                  <a:lnTo>
                    <a:pt x="1141" y="505"/>
                  </a:lnTo>
                  <a:lnTo>
                    <a:pt x="1149" y="505"/>
                  </a:lnTo>
                  <a:lnTo>
                    <a:pt x="1157" y="505"/>
                  </a:lnTo>
                  <a:lnTo>
                    <a:pt x="1157" y="498"/>
                  </a:lnTo>
                  <a:lnTo>
                    <a:pt x="1157" y="505"/>
                  </a:lnTo>
                  <a:lnTo>
                    <a:pt x="1157" y="498"/>
                  </a:lnTo>
                  <a:lnTo>
                    <a:pt x="1164" y="498"/>
                  </a:lnTo>
                  <a:lnTo>
                    <a:pt x="1164" y="490"/>
                  </a:lnTo>
                  <a:lnTo>
                    <a:pt x="1172" y="490"/>
                  </a:lnTo>
                  <a:lnTo>
                    <a:pt x="1164" y="490"/>
                  </a:lnTo>
                  <a:lnTo>
                    <a:pt x="1172" y="490"/>
                  </a:lnTo>
                  <a:lnTo>
                    <a:pt x="1172" y="482"/>
                  </a:lnTo>
                  <a:lnTo>
                    <a:pt x="1172" y="490"/>
                  </a:lnTo>
                  <a:lnTo>
                    <a:pt x="1172" y="482"/>
                  </a:lnTo>
                  <a:lnTo>
                    <a:pt x="1180" y="482"/>
                  </a:lnTo>
                  <a:lnTo>
                    <a:pt x="1180" y="475"/>
                  </a:lnTo>
                  <a:lnTo>
                    <a:pt x="1187" y="475"/>
                  </a:lnTo>
                  <a:lnTo>
                    <a:pt x="1187" y="482"/>
                  </a:lnTo>
                  <a:lnTo>
                    <a:pt x="1187" y="475"/>
                  </a:lnTo>
                  <a:lnTo>
                    <a:pt x="1195" y="475"/>
                  </a:lnTo>
                  <a:lnTo>
                    <a:pt x="1203" y="475"/>
                  </a:lnTo>
                  <a:lnTo>
                    <a:pt x="1203" y="482"/>
                  </a:lnTo>
                  <a:lnTo>
                    <a:pt x="1195" y="482"/>
                  </a:lnTo>
                  <a:lnTo>
                    <a:pt x="1195" y="490"/>
                  </a:lnTo>
                  <a:lnTo>
                    <a:pt x="1203" y="490"/>
                  </a:lnTo>
                  <a:lnTo>
                    <a:pt x="1195" y="490"/>
                  </a:lnTo>
                  <a:lnTo>
                    <a:pt x="1195" y="498"/>
                  </a:lnTo>
                  <a:lnTo>
                    <a:pt x="1187" y="498"/>
                  </a:lnTo>
                  <a:lnTo>
                    <a:pt x="1195" y="498"/>
                  </a:lnTo>
                  <a:lnTo>
                    <a:pt x="1187" y="498"/>
                  </a:lnTo>
                  <a:lnTo>
                    <a:pt x="1187" y="505"/>
                  </a:lnTo>
                  <a:lnTo>
                    <a:pt x="1180" y="505"/>
                  </a:lnTo>
                  <a:lnTo>
                    <a:pt x="1180" y="513"/>
                  </a:lnTo>
                  <a:lnTo>
                    <a:pt x="1180" y="521"/>
                  </a:lnTo>
                  <a:lnTo>
                    <a:pt x="1180" y="528"/>
                  </a:lnTo>
                  <a:lnTo>
                    <a:pt x="1187" y="528"/>
                  </a:lnTo>
                  <a:lnTo>
                    <a:pt x="1187" y="536"/>
                  </a:lnTo>
                  <a:lnTo>
                    <a:pt x="1195" y="536"/>
                  </a:lnTo>
                  <a:lnTo>
                    <a:pt x="1187" y="536"/>
                  </a:lnTo>
                  <a:lnTo>
                    <a:pt x="1195" y="536"/>
                  </a:lnTo>
                  <a:lnTo>
                    <a:pt x="1195" y="544"/>
                  </a:lnTo>
                  <a:lnTo>
                    <a:pt x="1187" y="544"/>
                  </a:lnTo>
                  <a:lnTo>
                    <a:pt x="1187" y="551"/>
                  </a:lnTo>
                  <a:lnTo>
                    <a:pt x="1187" y="559"/>
                  </a:lnTo>
                  <a:lnTo>
                    <a:pt x="1187" y="551"/>
                  </a:lnTo>
                  <a:lnTo>
                    <a:pt x="1180" y="551"/>
                  </a:lnTo>
                  <a:lnTo>
                    <a:pt x="1180" y="559"/>
                  </a:lnTo>
                  <a:lnTo>
                    <a:pt x="1172" y="559"/>
                  </a:lnTo>
                  <a:lnTo>
                    <a:pt x="1172" y="567"/>
                  </a:lnTo>
                  <a:lnTo>
                    <a:pt x="1172" y="574"/>
                  </a:lnTo>
                  <a:lnTo>
                    <a:pt x="1164" y="574"/>
                  </a:lnTo>
                  <a:lnTo>
                    <a:pt x="1164" y="582"/>
                  </a:lnTo>
                  <a:lnTo>
                    <a:pt x="1164" y="590"/>
                  </a:lnTo>
                  <a:lnTo>
                    <a:pt x="1164" y="597"/>
                  </a:lnTo>
                  <a:lnTo>
                    <a:pt x="1157" y="597"/>
                  </a:lnTo>
                  <a:lnTo>
                    <a:pt x="1149" y="597"/>
                  </a:lnTo>
                  <a:lnTo>
                    <a:pt x="1149" y="605"/>
                  </a:lnTo>
                  <a:lnTo>
                    <a:pt x="1141" y="605"/>
                  </a:lnTo>
                  <a:lnTo>
                    <a:pt x="1141" y="613"/>
                  </a:lnTo>
                  <a:lnTo>
                    <a:pt x="1134" y="613"/>
                  </a:lnTo>
                  <a:lnTo>
                    <a:pt x="1134" y="620"/>
                  </a:lnTo>
                  <a:lnTo>
                    <a:pt x="1126" y="620"/>
                  </a:lnTo>
                  <a:lnTo>
                    <a:pt x="1126" y="628"/>
                  </a:lnTo>
                  <a:lnTo>
                    <a:pt x="1126" y="636"/>
                  </a:lnTo>
                  <a:lnTo>
                    <a:pt x="1118" y="636"/>
                  </a:lnTo>
                  <a:lnTo>
                    <a:pt x="1118" y="643"/>
                  </a:lnTo>
                  <a:lnTo>
                    <a:pt x="1118" y="651"/>
                  </a:lnTo>
                  <a:lnTo>
                    <a:pt x="1118" y="659"/>
                  </a:lnTo>
                  <a:lnTo>
                    <a:pt x="1118" y="666"/>
                  </a:lnTo>
                  <a:lnTo>
                    <a:pt x="1118" y="674"/>
                  </a:lnTo>
                  <a:lnTo>
                    <a:pt x="1111" y="674"/>
                  </a:lnTo>
                  <a:lnTo>
                    <a:pt x="1111" y="682"/>
                  </a:lnTo>
                  <a:lnTo>
                    <a:pt x="1103" y="682"/>
                  </a:lnTo>
                  <a:lnTo>
                    <a:pt x="1103" y="689"/>
                  </a:lnTo>
                  <a:lnTo>
                    <a:pt x="1095" y="689"/>
                  </a:lnTo>
                  <a:lnTo>
                    <a:pt x="1095" y="697"/>
                  </a:lnTo>
                  <a:lnTo>
                    <a:pt x="1088" y="697"/>
                  </a:lnTo>
                  <a:lnTo>
                    <a:pt x="1088" y="704"/>
                  </a:lnTo>
                  <a:lnTo>
                    <a:pt x="1080" y="704"/>
                  </a:lnTo>
                  <a:lnTo>
                    <a:pt x="1072" y="712"/>
                  </a:lnTo>
                  <a:lnTo>
                    <a:pt x="1065" y="712"/>
                  </a:lnTo>
                  <a:lnTo>
                    <a:pt x="1065" y="720"/>
                  </a:lnTo>
                  <a:lnTo>
                    <a:pt x="1057" y="720"/>
                  </a:lnTo>
                  <a:lnTo>
                    <a:pt x="1057" y="727"/>
                  </a:lnTo>
                  <a:lnTo>
                    <a:pt x="1049" y="727"/>
                  </a:lnTo>
                  <a:lnTo>
                    <a:pt x="1049" y="735"/>
                  </a:lnTo>
                  <a:lnTo>
                    <a:pt x="1042" y="735"/>
                  </a:lnTo>
                  <a:lnTo>
                    <a:pt x="1042" y="743"/>
                  </a:lnTo>
                  <a:lnTo>
                    <a:pt x="1042" y="750"/>
                  </a:lnTo>
                  <a:lnTo>
                    <a:pt x="1034" y="750"/>
                  </a:lnTo>
                  <a:lnTo>
                    <a:pt x="1034" y="758"/>
                  </a:lnTo>
                  <a:lnTo>
                    <a:pt x="1034" y="766"/>
                  </a:lnTo>
                  <a:lnTo>
                    <a:pt x="1034" y="773"/>
                  </a:lnTo>
                  <a:lnTo>
                    <a:pt x="1034" y="781"/>
                  </a:lnTo>
                  <a:lnTo>
                    <a:pt x="1034" y="789"/>
                  </a:lnTo>
                  <a:lnTo>
                    <a:pt x="1026" y="789"/>
                  </a:lnTo>
                  <a:lnTo>
                    <a:pt x="1026" y="796"/>
                  </a:lnTo>
                  <a:lnTo>
                    <a:pt x="1019" y="796"/>
                  </a:lnTo>
                  <a:lnTo>
                    <a:pt x="1019" y="804"/>
                  </a:lnTo>
                  <a:lnTo>
                    <a:pt x="1019" y="812"/>
                  </a:lnTo>
                  <a:lnTo>
                    <a:pt x="1011" y="812"/>
                  </a:lnTo>
                  <a:lnTo>
                    <a:pt x="1003" y="812"/>
                  </a:lnTo>
                  <a:lnTo>
                    <a:pt x="996" y="812"/>
                  </a:lnTo>
                  <a:lnTo>
                    <a:pt x="988" y="812"/>
                  </a:lnTo>
                  <a:lnTo>
                    <a:pt x="980" y="819"/>
                  </a:lnTo>
                  <a:lnTo>
                    <a:pt x="973" y="819"/>
                  </a:lnTo>
                  <a:lnTo>
                    <a:pt x="965" y="819"/>
                  </a:lnTo>
                  <a:lnTo>
                    <a:pt x="958" y="819"/>
                  </a:lnTo>
                  <a:lnTo>
                    <a:pt x="950" y="819"/>
                  </a:lnTo>
                  <a:lnTo>
                    <a:pt x="942" y="819"/>
                  </a:lnTo>
                  <a:lnTo>
                    <a:pt x="935" y="819"/>
                  </a:lnTo>
                  <a:lnTo>
                    <a:pt x="927" y="819"/>
                  </a:lnTo>
                  <a:lnTo>
                    <a:pt x="919" y="819"/>
                  </a:lnTo>
                  <a:lnTo>
                    <a:pt x="912" y="819"/>
                  </a:lnTo>
                  <a:lnTo>
                    <a:pt x="904" y="819"/>
                  </a:lnTo>
                  <a:lnTo>
                    <a:pt x="904" y="812"/>
                  </a:lnTo>
                  <a:lnTo>
                    <a:pt x="896" y="812"/>
                  </a:lnTo>
                  <a:lnTo>
                    <a:pt x="889" y="812"/>
                  </a:lnTo>
                  <a:lnTo>
                    <a:pt x="881" y="812"/>
                  </a:lnTo>
                  <a:lnTo>
                    <a:pt x="873" y="812"/>
                  </a:lnTo>
                  <a:lnTo>
                    <a:pt x="866" y="812"/>
                  </a:lnTo>
                  <a:lnTo>
                    <a:pt x="866" y="819"/>
                  </a:lnTo>
                  <a:lnTo>
                    <a:pt x="866" y="812"/>
                  </a:lnTo>
                  <a:lnTo>
                    <a:pt x="866" y="819"/>
                  </a:lnTo>
                  <a:lnTo>
                    <a:pt x="858" y="819"/>
                  </a:lnTo>
                  <a:lnTo>
                    <a:pt x="850" y="819"/>
                  </a:lnTo>
                  <a:lnTo>
                    <a:pt x="843" y="819"/>
                  </a:lnTo>
                  <a:lnTo>
                    <a:pt x="835" y="819"/>
                  </a:lnTo>
                  <a:lnTo>
                    <a:pt x="827" y="819"/>
                  </a:lnTo>
                  <a:lnTo>
                    <a:pt x="827" y="827"/>
                  </a:lnTo>
                  <a:lnTo>
                    <a:pt x="827" y="835"/>
                  </a:lnTo>
                  <a:lnTo>
                    <a:pt x="827" y="842"/>
                  </a:lnTo>
                  <a:lnTo>
                    <a:pt x="835" y="842"/>
                  </a:lnTo>
                  <a:lnTo>
                    <a:pt x="843" y="842"/>
                  </a:lnTo>
                  <a:lnTo>
                    <a:pt x="843" y="850"/>
                  </a:lnTo>
                  <a:lnTo>
                    <a:pt x="835" y="850"/>
                  </a:lnTo>
                  <a:lnTo>
                    <a:pt x="835" y="858"/>
                  </a:lnTo>
                  <a:lnTo>
                    <a:pt x="827" y="858"/>
                  </a:lnTo>
                  <a:lnTo>
                    <a:pt x="827" y="865"/>
                  </a:lnTo>
                  <a:lnTo>
                    <a:pt x="820" y="865"/>
                  </a:lnTo>
                  <a:lnTo>
                    <a:pt x="820" y="873"/>
                  </a:lnTo>
                  <a:lnTo>
                    <a:pt x="827" y="873"/>
                  </a:lnTo>
                  <a:lnTo>
                    <a:pt x="820" y="873"/>
                  </a:lnTo>
                  <a:lnTo>
                    <a:pt x="820" y="881"/>
                  </a:lnTo>
                  <a:lnTo>
                    <a:pt x="820" y="888"/>
                  </a:lnTo>
                  <a:lnTo>
                    <a:pt x="812" y="888"/>
                  </a:lnTo>
                  <a:lnTo>
                    <a:pt x="804" y="888"/>
                  </a:lnTo>
                  <a:lnTo>
                    <a:pt x="797" y="888"/>
                  </a:lnTo>
                  <a:lnTo>
                    <a:pt x="789" y="888"/>
                  </a:lnTo>
                  <a:lnTo>
                    <a:pt x="789" y="896"/>
                  </a:lnTo>
                  <a:lnTo>
                    <a:pt x="781" y="896"/>
                  </a:lnTo>
                  <a:lnTo>
                    <a:pt x="774" y="896"/>
                  </a:lnTo>
                  <a:lnTo>
                    <a:pt x="774" y="904"/>
                  </a:lnTo>
                  <a:lnTo>
                    <a:pt x="766" y="904"/>
                  </a:lnTo>
                  <a:lnTo>
                    <a:pt x="758" y="904"/>
                  </a:lnTo>
                  <a:lnTo>
                    <a:pt x="758" y="911"/>
                  </a:lnTo>
                  <a:lnTo>
                    <a:pt x="758" y="904"/>
                  </a:lnTo>
                  <a:lnTo>
                    <a:pt x="758" y="911"/>
                  </a:lnTo>
                  <a:lnTo>
                    <a:pt x="751" y="911"/>
                  </a:lnTo>
                  <a:lnTo>
                    <a:pt x="751" y="919"/>
                  </a:lnTo>
                  <a:lnTo>
                    <a:pt x="751" y="911"/>
                  </a:lnTo>
                  <a:lnTo>
                    <a:pt x="751" y="919"/>
                  </a:lnTo>
                  <a:lnTo>
                    <a:pt x="751" y="911"/>
                  </a:lnTo>
                  <a:lnTo>
                    <a:pt x="751" y="919"/>
                  </a:lnTo>
                  <a:lnTo>
                    <a:pt x="743" y="919"/>
                  </a:lnTo>
                  <a:lnTo>
                    <a:pt x="743" y="911"/>
                  </a:lnTo>
                  <a:lnTo>
                    <a:pt x="743" y="919"/>
                  </a:lnTo>
                  <a:lnTo>
                    <a:pt x="743" y="911"/>
                  </a:lnTo>
                  <a:lnTo>
                    <a:pt x="743" y="919"/>
                  </a:lnTo>
                  <a:lnTo>
                    <a:pt x="735" y="919"/>
                  </a:lnTo>
                  <a:lnTo>
                    <a:pt x="743" y="919"/>
                  </a:lnTo>
                  <a:lnTo>
                    <a:pt x="743" y="911"/>
                  </a:lnTo>
                  <a:lnTo>
                    <a:pt x="735" y="911"/>
                  </a:lnTo>
                  <a:lnTo>
                    <a:pt x="735" y="919"/>
                  </a:lnTo>
                  <a:lnTo>
                    <a:pt x="735" y="911"/>
                  </a:lnTo>
                  <a:lnTo>
                    <a:pt x="735" y="919"/>
                  </a:lnTo>
                  <a:lnTo>
                    <a:pt x="735" y="911"/>
                  </a:lnTo>
                  <a:lnTo>
                    <a:pt x="728" y="911"/>
                  </a:lnTo>
                  <a:lnTo>
                    <a:pt x="720" y="911"/>
                  </a:lnTo>
                  <a:lnTo>
                    <a:pt x="720" y="904"/>
                  </a:lnTo>
                  <a:lnTo>
                    <a:pt x="713" y="904"/>
                  </a:lnTo>
                  <a:lnTo>
                    <a:pt x="713" y="896"/>
                  </a:lnTo>
                  <a:lnTo>
                    <a:pt x="705" y="896"/>
                  </a:lnTo>
                  <a:lnTo>
                    <a:pt x="697" y="896"/>
                  </a:lnTo>
                  <a:lnTo>
                    <a:pt x="697" y="904"/>
                  </a:lnTo>
                  <a:lnTo>
                    <a:pt x="690" y="904"/>
                  </a:lnTo>
                  <a:lnTo>
                    <a:pt x="697" y="904"/>
                  </a:lnTo>
                  <a:lnTo>
                    <a:pt x="690" y="896"/>
                  </a:lnTo>
                  <a:lnTo>
                    <a:pt x="690" y="904"/>
                  </a:lnTo>
                  <a:lnTo>
                    <a:pt x="682" y="904"/>
                  </a:lnTo>
                  <a:lnTo>
                    <a:pt x="682" y="896"/>
                  </a:lnTo>
                  <a:lnTo>
                    <a:pt x="674" y="896"/>
                  </a:lnTo>
                  <a:lnTo>
                    <a:pt x="667" y="896"/>
                  </a:lnTo>
                  <a:lnTo>
                    <a:pt x="659" y="896"/>
                  </a:lnTo>
                  <a:lnTo>
                    <a:pt x="667" y="896"/>
                  </a:lnTo>
                  <a:lnTo>
                    <a:pt x="667" y="888"/>
                  </a:lnTo>
                  <a:lnTo>
                    <a:pt x="659" y="896"/>
                  </a:lnTo>
                  <a:lnTo>
                    <a:pt x="659" y="888"/>
                  </a:lnTo>
                  <a:lnTo>
                    <a:pt x="659" y="896"/>
                  </a:lnTo>
                  <a:lnTo>
                    <a:pt x="659" y="888"/>
                  </a:lnTo>
                  <a:lnTo>
                    <a:pt x="659" y="881"/>
                  </a:lnTo>
                  <a:lnTo>
                    <a:pt x="651" y="881"/>
                  </a:lnTo>
                  <a:lnTo>
                    <a:pt x="659" y="873"/>
                  </a:lnTo>
                  <a:lnTo>
                    <a:pt x="651" y="873"/>
                  </a:lnTo>
                  <a:lnTo>
                    <a:pt x="651" y="865"/>
                  </a:lnTo>
                  <a:lnTo>
                    <a:pt x="659" y="865"/>
                  </a:lnTo>
                  <a:lnTo>
                    <a:pt x="651" y="865"/>
                  </a:lnTo>
                  <a:lnTo>
                    <a:pt x="651" y="873"/>
                  </a:lnTo>
                  <a:lnTo>
                    <a:pt x="644" y="873"/>
                  </a:lnTo>
                  <a:lnTo>
                    <a:pt x="644" y="881"/>
                  </a:lnTo>
                  <a:lnTo>
                    <a:pt x="636" y="881"/>
                  </a:lnTo>
                  <a:lnTo>
                    <a:pt x="628" y="881"/>
                  </a:lnTo>
                  <a:lnTo>
                    <a:pt x="621" y="881"/>
                  </a:lnTo>
                  <a:lnTo>
                    <a:pt x="613" y="881"/>
                  </a:lnTo>
                  <a:lnTo>
                    <a:pt x="605" y="881"/>
                  </a:lnTo>
                  <a:lnTo>
                    <a:pt x="598" y="881"/>
                  </a:lnTo>
                  <a:lnTo>
                    <a:pt x="598" y="888"/>
                  </a:lnTo>
                  <a:lnTo>
                    <a:pt x="590" y="888"/>
                  </a:lnTo>
                  <a:lnTo>
                    <a:pt x="582" y="888"/>
                  </a:lnTo>
                  <a:lnTo>
                    <a:pt x="575" y="888"/>
                  </a:lnTo>
                  <a:lnTo>
                    <a:pt x="567" y="896"/>
                  </a:lnTo>
                  <a:lnTo>
                    <a:pt x="567" y="904"/>
                  </a:lnTo>
                  <a:lnTo>
                    <a:pt x="559" y="904"/>
                  </a:lnTo>
                  <a:lnTo>
                    <a:pt x="552" y="904"/>
                  </a:lnTo>
                  <a:lnTo>
                    <a:pt x="552" y="896"/>
                  </a:lnTo>
                  <a:lnTo>
                    <a:pt x="544" y="896"/>
                  </a:lnTo>
                  <a:lnTo>
                    <a:pt x="544" y="888"/>
                  </a:lnTo>
                  <a:lnTo>
                    <a:pt x="552" y="888"/>
                  </a:lnTo>
                  <a:lnTo>
                    <a:pt x="552" y="881"/>
                  </a:lnTo>
                  <a:lnTo>
                    <a:pt x="544" y="881"/>
                  </a:lnTo>
                  <a:lnTo>
                    <a:pt x="552" y="881"/>
                  </a:lnTo>
                  <a:lnTo>
                    <a:pt x="552" y="873"/>
                  </a:lnTo>
                  <a:lnTo>
                    <a:pt x="552" y="865"/>
                  </a:lnTo>
                  <a:lnTo>
                    <a:pt x="552" y="858"/>
                  </a:lnTo>
                  <a:lnTo>
                    <a:pt x="544" y="858"/>
                  </a:lnTo>
                  <a:lnTo>
                    <a:pt x="552" y="858"/>
                  </a:lnTo>
                  <a:lnTo>
                    <a:pt x="544" y="858"/>
                  </a:lnTo>
                  <a:lnTo>
                    <a:pt x="552" y="850"/>
                  </a:lnTo>
                  <a:lnTo>
                    <a:pt x="544" y="850"/>
                  </a:lnTo>
                  <a:lnTo>
                    <a:pt x="544" y="842"/>
                  </a:lnTo>
                  <a:lnTo>
                    <a:pt x="544" y="835"/>
                  </a:lnTo>
                  <a:lnTo>
                    <a:pt x="536" y="835"/>
                  </a:lnTo>
                  <a:lnTo>
                    <a:pt x="536" y="827"/>
                  </a:lnTo>
                  <a:lnTo>
                    <a:pt x="536" y="835"/>
                  </a:lnTo>
                  <a:lnTo>
                    <a:pt x="536" y="827"/>
                  </a:lnTo>
                  <a:lnTo>
                    <a:pt x="529" y="827"/>
                  </a:lnTo>
                  <a:lnTo>
                    <a:pt x="529" y="819"/>
                  </a:lnTo>
                  <a:lnTo>
                    <a:pt x="529" y="812"/>
                  </a:lnTo>
                  <a:lnTo>
                    <a:pt x="521" y="812"/>
                  </a:lnTo>
                  <a:lnTo>
                    <a:pt x="521" y="804"/>
                  </a:lnTo>
                  <a:lnTo>
                    <a:pt x="529" y="804"/>
                  </a:lnTo>
                  <a:lnTo>
                    <a:pt x="529" y="796"/>
                  </a:lnTo>
                  <a:lnTo>
                    <a:pt x="521" y="796"/>
                  </a:lnTo>
                  <a:lnTo>
                    <a:pt x="529" y="796"/>
                  </a:lnTo>
                  <a:lnTo>
                    <a:pt x="521" y="796"/>
                  </a:lnTo>
                  <a:lnTo>
                    <a:pt x="521" y="789"/>
                  </a:lnTo>
                  <a:lnTo>
                    <a:pt x="513" y="781"/>
                  </a:lnTo>
                  <a:lnTo>
                    <a:pt x="506" y="781"/>
                  </a:lnTo>
                  <a:lnTo>
                    <a:pt x="506" y="773"/>
                  </a:lnTo>
                  <a:lnTo>
                    <a:pt x="498" y="773"/>
                  </a:lnTo>
                  <a:lnTo>
                    <a:pt x="498" y="766"/>
                  </a:lnTo>
                  <a:lnTo>
                    <a:pt x="490" y="766"/>
                  </a:lnTo>
                  <a:lnTo>
                    <a:pt x="490" y="758"/>
                  </a:lnTo>
                  <a:lnTo>
                    <a:pt x="483" y="758"/>
                  </a:lnTo>
                  <a:lnTo>
                    <a:pt x="483" y="766"/>
                  </a:lnTo>
                  <a:lnTo>
                    <a:pt x="475" y="766"/>
                  </a:lnTo>
                  <a:lnTo>
                    <a:pt x="475" y="773"/>
                  </a:lnTo>
                  <a:lnTo>
                    <a:pt x="467" y="773"/>
                  </a:lnTo>
                  <a:lnTo>
                    <a:pt x="467" y="781"/>
                  </a:lnTo>
                  <a:lnTo>
                    <a:pt x="467" y="789"/>
                  </a:lnTo>
                  <a:lnTo>
                    <a:pt x="467" y="796"/>
                  </a:lnTo>
                  <a:lnTo>
                    <a:pt x="467" y="804"/>
                  </a:lnTo>
                  <a:lnTo>
                    <a:pt x="460" y="804"/>
                  </a:lnTo>
                  <a:lnTo>
                    <a:pt x="460" y="812"/>
                  </a:lnTo>
                  <a:lnTo>
                    <a:pt x="460" y="819"/>
                  </a:lnTo>
                  <a:lnTo>
                    <a:pt x="460" y="827"/>
                  </a:lnTo>
                  <a:lnTo>
                    <a:pt x="460" y="835"/>
                  </a:lnTo>
                  <a:lnTo>
                    <a:pt x="460" y="842"/>
                  </a:lnTo>
                  <a:lnTo>
                    <a:pt x="460" y="850"/>
                  </a:lnTo>
                  <a:lnTo>
                    <a:pt x="460" y="858"/>
                  </a:lnTo>
                  <a:lnTo>
                    <a:pt x="452" y="858"/>
                  </a:lnTo>
                  <a:lnTo>
                    <a:pt x="445" y="850"/>
                  </a:lnTo>
                  <a:lnTo>
                    <a:pt x="437" y="850"/>
                  </a:lnTo>
                  <a:lnTo>
                    <a:pt x="437" y="842"/>
                  </a:lnTo>
                  <a:lnTo>
                    <a:pt x="437" y="835"/>
                  </a:lnTo>
                  <a:lnTo>
                    <a:pt x="429" y="827"/>
                  </a:lnTo>
                  <a:lnTo>
                    <a:pt x="429" y="819"/>
                  </a:lnTo>
                  <a:lnTo>
                    <a:pt x="422" y="819"/>
                  </a:lnTo>
                  <a:lnTo>
                    <a:pt x="422" y="812"/>
                  </a:lnTo>
                  <a:lnTo>
                    <a:pt x="422" y="819"/>
                  </a:lnTo>
                  <a:lnTo>
                    <a:pt x="414" y="819"/>
                  </a:lnTo>
                  <a:lnTo>
                    <a:pt x="414" y="812"/>
                  </a:lnTo>
                  <a:lnTo>
                    <a:pt x="406" y="812"/>
                  </a:lnTo>
                  <a:lnTo>
                    <a:pt x="406" y="819"/>
                  </a:lnTo>
                  <a:lnTo>
                    <a:pt x="406" y="812"/>
                  </a:lnTo>
                  <a:lnTo>
                    <a:pt x="399" y="812"/>
                  </a:lnTo>
                  <a:lnTo>
                    <a:pt x="399" y="819"/>
                  </a:lnTo>
                  <a:lnTo>
                    <a:pt x="391" y="819"/>
                  </a:lnTo>
                  <a:lnTo>
                    <a:pt x="391" y="812"/>
                  </a:lnTo>
                  <a:lnTo>
                    <a:pt x="391" y="819"/>
                  </a:lnTo>
                  <a:lnTo>
                    <a:pt x="383" y="819"/>
                  </a:lnTo>
                  <a:lnTo>
                    <a:pt x="376" y="819"/>
                  </a:lnTo>
                  <a:lnTo>
                    <a:pt x="368" y="827"/>
                  </a:lnTo>
                  <a:lnTo>
                    <a:pt x="368" y="819"/>
                  </a:lnTo>
                  <a:lnTo>
                    <a:pt x="368" y="827"/>
                  </a:lnTo>
                  <a:lnTo>
                    <a:pt x="360" y="827"/>
                  </a:lnTo>
                  <a:lnTo>
                    <a:pt x="353" y="827"/>
                  </a:lnTo>
                  <a:lnTo>
                    <a:pt x="345" y="827"/>
                  </a:lnTo>
                  <a:lnTo>
                    <a:pt x="337" y="827"/>
                  </a:lnTo>
                  <a:lnTo>
                    <a:pt x="337" y="819"/>
                  </a:lnTo>
                  <a:lnTo>
                    <a:pt x="337" y="812"/>
                  </a:lnTo>
                  <a:lnTo>
                    <a:pt x="330" y="812"/>
                  </a:lnTo>
                  <a:lnTo>
                    <a:pt x="322" y="812"/>
                  </a:lnTo>
                  <a:lnTo>
                    <a:pt x="322" y="804"/>
                  </a:lnTo>
                  <a:lnTo>
                    <a:pt x="314" y="804"/>
                  </a:lnTo>
                  <a:lnTo>
                    <a:pt x="314" y="796"/>
                  </a:lnTo>
                  <a:lnTo>
                    <a:pt x="307" y="796"/>
                  </a:lnTo>
                  <a:lnTo>
                    <a:pt x="314" y="789"/>
                  </a:lnTo>
                  <a:lnTo>
                    <a:pt x="314" y="796"/>
                  </a:lnTo>
                  <a:lnTo>
                    <a:pt x="322" y="796"/>
                  </a:lnTo>
                  <a:lnTo>
                    <a:pt x="322" y="789"/>
                  </a:lnTo>
                  <a:lnTo>
                    <a:pt x="322" y="781"/>
                  </a:lnTo>
                  <a:lnTo>
                    <a:pt x="330" y="781"/>
                  </a:lnTo>
                  <a:lnTo>
                    <a:pt x="337" y="781"/>
                  </a:lnTo>
                  <a:lnTo>
                    <a:pt x="337" y="773"/>
                  </a:lnTo>
                  <a:lnTo>
                    <a:pt x="345" y="773"/>
                  </a:lnTo>
                  <a:lnTo>
                    <a:pt x="345" y="766"/>
                  </a:lnTo>
                  <a:lnTo>
                    <a:pt x="353" y="766"/>
                  </a:lnTo>
                  <a:lnTo>
                    <a:pt x="353" y="758"/>
                  </a:lnTo>
                  <a:lnTo>
                    <a:pt x="360" y="758"/>
                  </a:lnTo>
                  <a:lnTo>
                    <a:pt x="360" y="750"/>
                  </a:lnTo>
                  <a:lnTo>
                    <a:pt x="368" y="750"/>
                  </a:lnTo>
                  <a:lnTo>
                    <a:pt x="368" y="743"/>
                  </a:lnTo>
                  <a:lnTo>
                    <a:pt x="376" y="743"/>
                  </a:lnTo>
                  <a:lnTo>
                    <a:pt x="376" y="735"/>
                  </a:lnTo>
                  <a:lnTo>
                    <a:pt x="383" y="735"/>
                  </a:lnTo>
                  <a:lnTo>
                    <a:pt x="391" y="735"/>
                  </a:lnTo>
                  <a:lnTo>
                    <a:pt x="399" y="735"/>
                  </a:lnTo>
                  <a:lnTo>
                    <a:pt x="399" y="743"/>
                  </a:lnTo>
                  <a:lnTo>
                    <a:pt x="399" y="735"/>
                  </a:lnTo>
                  <a:lnTo>
                    <a:pt x="399" y="727"/>
                  </a:lnTo>
                  <a:lnTo>
                    <a:pt x="399" y="720"/>
                  </a:lnTo>
                  <a:lnTo>
                    <a:pt x="399" y="712"/>
                  </a:lnTo>
                  <a:lnTo>
                    <a:pt x="391" y="712"/>
                  </a:lnTo>
                  <a:lnTo>
                    <a:pt x="391" y="704"/>
                  </a:lnTo>
                  <a:lnTo>
                    <a:pt x="391" y="697"/>
                  </a:lnTo>
                  <a:lnTo>
                    <a:pt x="383" y="697"/>
                  </a:lnTo>
                  <a:lnTo>
                    <a:pt x="376" y="697"/>
                  </a:lnTo>
                  <a:lnTo>
                    <a:pt x="376" y="689"/>
                  </a:lnTo>
                  <a:lnTo>
                    <a:pt x="368" y="689"/>
                  </a:lnTo>
                  <a:lnTo>
                    <a:pt x="368" y="682"/>
                  </a:lnTo>
                  <a:lnTo>
                    <a:pt x="360" y="682"/>
                  </a:lnTo>
                  <a:lnTo>
                    <a:pt x="353" y="682"/>
                  </a:lnTo>
                  <a:lnTo>
                    <a:pt x="353" y="674"/>
                  </a:lnTo>
                  <a:lnTo>
                    <a:pt x="345" y="674"/>
                  </a:lnTo>
                  <a:lnTo>
                    <a:pt x="345" y="666"/>
                  </a:lnTo>
                  <a:lnTo>
                    <a:pt x="337" y="666"/>
                  </a:lnTo>
                  <a:lnTo>
                    <a:pt x="345" y="666"/>
                  </a:lnTo>
                  <a:lnTo>
                    <a:pt x="345" y="659"/>
                  </a:lnTo>
                  <a:lnTo>
                    <a:pt x="345" y="651"/>
                  </a:lnTo>
                  <a:lnTo>
                    <a:pt x="353" y="659"/>
                  </a:lnTo>
                  <a:lnTo>
                    <a:pt x="360" y="659"/>
                  </a:lnTo>
                  <a:lnTo>
                    <a:pt x="360" y="651"/>
                  </a:lnTo>
                  <a:lnTo>
                    <a:pt x="368" y="651"/>
                  </a:lnTo>
                  <a:lnTo>
                    <a:pt x="376" y="651"/>
                  </a:lnTo>
                  <a:lnTo>
                    <a:pt x="376" y="643"/>
                  </a:lnTo>
                  <a:lnTo>
                    <a:pt x="376" y="636"/>
                  </a:lnTo>
                  <a:lnTo>
                    <a:pt x="368" y="636"/>
                  </a:lnTo>
                  <a:lnTo>
                    <a:pt x="368" y="628"/>
                  </a:lnTo>
                  <a:lnTo>
                    <a:pt x="360" y="628"/>
                  </a:lnTo>
                  <a:lnTo>
                    <a:pt x="360" y="620"/>
                  </a:lnTo>
                  <a:lnTo>
                    <a:pt x="353" y="620"/>
                  </a:lnTo>
                  <a:lnTo>
                    <a:pt x="353" y="613"/>
                  </a:lnTo>
                  <a:lnTo>
                    <a:pt x="345" y="613"/>
                  </a:lnTo>
                  <a:lnTo>
                    <a:pt x="345" y="605"/>
                  </a:lnTo>
                  <a:lnTo>
                    <a:pt x="345" y="597"/>
                  </a:lnTo>
                  <a:lnTo>
                    <a:pt x="345" y="590"/>
                  </a:lnTo>
                  <a:lnTo>
                    <a:pt x="345" y="582"/>
                  </a:lnTo>
                  <a:lnTo>
                    <a:pt x="345" y="574"/>
                  </a:lnTo>
                  <a:lnTo>
                    <a:pt x="337" y="574"/>
                  </a:lnTo>
                  <a:lnTo>
                    <a:pt x="337" y="567"/>
                  </a:lnTo>
                  <a:lnTo>
                    <a:pt x="330" y="567"/>
                  </a:lnTo>
                  <a:lnTo>
                    <a:pt x="330" y="559"/>
                  </a:lnTo>
                  <a:lnTo>
                    <a:pt x="330" y="551"/>
                  </a:lnTo>
                  <a:lnTo>
                    <a:pt x="330" y="544"/>
                  </a:lnTo>
                  <a:lnTo>
                    <a:pt x="330" y="536"/>
                  </a:lnTo>
                  <a:lnTo>
                    <a:pt x="330" y="528"/>
                  </a:lnTo>
                  <a:lnTo>
                    <a:pt x="330" y="521"/>
                  </a:lnTo>
                  <a:lnTo>
                    <a:pt x="322" y="521"/>
                  </a:lnTo>
                  <a:lnTo>
                    <a:pt x="330" y="513"/>
                  </a:lnTo>
                  <a:lnTo>
                    <a:pt x="322" y="513"/>
                  </a:lnTo>
                  <a:lnTo>
                    <a:pt x="322" y="505"/>
                  </a:lnTo>
                  <a:lnTo>
                    <a:pt x="314" y="505"/>
                  </a:lnTo>
                  <a:lnTo>
                    <a:pt x="307" y="505"/>
                  </a:lnTo>
                  <a:lnTo>
                    <a:pt x="307" y="498"/>
                  </a:lnTo>
                  <a:lnTo>
                    <a:pt x="307" y="490"/>
                  </a:lnTo>
                  <a:lnTo>
                    <a:pt x="307" y="482"/>
                  </a:lnTo>
                  <a:lnTo>
                    <a:pt x="299" y="482"/>
                  </a:lnTo>
                  <a:lnTo>
                    <a:pt x="299" y="475"/>
                  </a:lnTo>
                  <a:lnTo>
                    <a:pt x="291" y="475"/>
                  </a:lnTo>
                  <a:lnTo>
                    <a:pt x="284" y="475"/>
                  </a:lnTo>
                  <a:lnTo>
                    <a:pt x="284" y="467"/>
                  </a:lnTo>
                  <a:lnTo>
                    <a:pt x="284" y="459"/>
                  </a:lnTo>
                  <a:lnTo>
                    <a:pt x="291" y="459"/>
                  </a:lnTo>
                  <a:lnTo>
                    <a:pt x="291" y="452"/>
                  </a:lnTo>
                  <a:lnTo>
                    <a:pt x="299" y="452"/>
                  </a:lnTo>
                  <a:lnTo>
                    <a:pt x="299" y="444"/>
                  </a:lnTo>
                  <a:lnTo>
                    <a:pt x="299" y="436"/>
                  </a:lnTo>
                  <a:lnTo>
                    <a:pt x="299" y="429"/>
                  </a:lnTo>
                  <a:lnTo>
                    <a:pt x="299" y="421"/>
                  </a:lnTo>
                  <a:lnTo>
                    <a:pt x="291" y="421"/>
                  </a:lnTo>
                  <a:lnTo>
                    <a:pt x="291" y="414"/>
                  </a:lnTo>
                  <a:lnTo>
                    <a:pt x="291" y="406"/>
                  </a:lnTo>
                  <a:lnTo>
                    <a:pt x="291" y="398"/>
                  </a:lnTo>
                  <a:lnTo>
                    <a:pt x="284" y="398"/>
                  </a:lnTo>
                  <a:lnTo>
                    <a:pt x="284" y="391"/>
                  </a:lnTo>
                  <a:lnTo>
                    <a:pt x="291" y="391"/>
                  </a:lnTo>
                  <a:lnTo>
                    <a:pt x="291" y="383"/>
                  </a:lnTo>
                  <a:lnTo>
                    <a:pt x="284" y="383"/>
                  </a:lnTo>
                  <a:lnTo>
                    <a:pt x="291" y="383"/>
                  </a:lnTo>
                  <a:lnTo>
                    <a:pt x="291" y="375"/>
                  </a:lnTo>
                  <a:lnTo>
                    <a:pt x="291" y="368"/>
                  </a:lnTo>
                  <a:lnTo>
                    <a:pt x="284" y="368"/>
                  </a:lnTo>
                  <a:lnTo>
                    <a:pt x="291" y="368"/>
                  </a:lnTo>
                  <a:lnTo>
                    <a:pt x="291" y="360"/>
                  </a:lnTo>
                  <a:lnTo>
                    <a:pt x="291" y="352"/>
                  </a:lnTo>
                  <a:lnTo>
                    <a:pt x="299" y="352"/>
                  </a:lnTo>
                  <a:lnTo>
                    <a:pt x="299" y="345"/>
                  </a:lnTo>
                  <a:lnTo>
                    <a:pt x="299" y="337"/>
                  </a:lnTo>
                  <a:lnTo>
                    <a:pt x="307" y="329"/>
                  </a:lnTo>
                  <a:lnTo>
                    <a:pt x="314" y="329"/>
                  </a:lnTo>
                  <a:lnTo>
                    <a:pt x="314" y="322"/>
                  </a:lnTo>
                  <a:lnTo>
                    <a:pt x="322" y="322"/>
                  </a:lnTo>
                  <a:lnTo>
                    <a:pt x="322" y="314"/>
                  </a:lnTo>
                  <a:lnTo>
                    <a:pt x="322" y="306"/>
                  </a:lnTo>
                  <a:lnTo>
                    <a:pt x="314" y="306"/>
                  </a:lnTo>
                  <a:lnTo>
                    <a:pt x="314" y="299"/>
                  </a:lnTo>
                  <a:lnTo>
                    <a:pt x="307" y="299"/>
                  </a:lnTo>
                  <a:lnTo>
                    <a:pt x="307" y="291"/>
                  </a:lnTo>
                  <a:lnTo>
                    <a:pt x="299" y="291"/>
                  </a:lnTo>
                  <a:lnTo>
                    <a:pt x="291" y="291"/>
                  </a:lnTo>
                  <a:lnTo>
                    <a:pt x="284" y="291"/>
                  </a:lnTo>
                  <a:lnTo>
                    <a:pt x="276" y="291"/>
                  </a:lnTo>
                  <a:lnTo>
                    <a:pt x="276" y="299"/>
                  </a:lnTo>
                  <a:lnTo>
                    <a:pt x="268" y="299"/>
                  </a:lnTo>
                  <a:lnTo>
                    <a:pt x="268" y="291"/>
                  </a:lnTo>
                  <a:lnTo>
                    <a:pt x="261" y="291"/>
                  </a:lnTo>
                  <a:lnTo>
                    <a:pt x="253" y="291"/>
                  </a:lnTo>
                  <a:lnTo>
                    <a:pt x="253" y="299"/>
                  </a:lnTo>
                  <a:lnTo>
                    <a:pt x="245" y="299"/>
                  </a:lnTo>
                  <a:lnTo>
                    <a:pt x="245" y="306"/>
                  </a:lnTo>
                  <a:lnTo>
                    <a:pt x="245" y="314"/>
                  </a:lnTo>
                  <a:lnTo>
                    <a:pt x="245" y="322"/>
                  </a:lnTo>
                  <a:lnTo>
                    <a:pt x="245" y="329"/>
                  </a:lnTo>
                  <a:lnTo>
                    <a:pt x="238" y="329"/>
                  </a:lnTo>
                  <a:lnTo>
                    <a:pt x="230" y="337"/>
                  </a:lnTo>
                  <a:lnTo>
                    <a:pt x="230" y="345"/>
                  </a:lnTo>
                  <a:lnTo>
                    <a:pt x="230" y="352"/>
                  </a:lnTo>
                  <a:lnTo>
                    <a:pt x="230" y="360"/>
                  </a:lnTo>
                  <a:lnTo>
                    <a:pt x="222" y="360"/>
                  </a:lnTo>
                  <a:lnTo>
                    <a:pt x="215" y="360"/>
                  </a:lnTo>
                  <a:lnTo>
                    <a:pt x="215" y="368"/>
                  </a:lnTo>
                  <a:lnTo>
                    <a:pt x="215" y="360"/>
                  </a:lnTo>
                  <a:lnTo>
                    <a:pt x="207" y="360"/>
                  </a:lnTo>
                  <a:lnTo>
                    <a:pt x="207" y="352"/>
                  </a:lnTo>
                  <a:lnTo>
                    <a:pt x="200" y="352"/>
                  </a:lnTo>
                  <a:lnTo>
                    <a:pt x="200" y="360"/>
                  </a:lnTo>
                  <a:lnTo>
                    <a:pt x="192" y="360"/>
                  </a:lnTo>
                  <a:lnTo>
                    <a:pt x="184" y="360"/>
                  </a:lnTo>
                  <a:lnTo>
                    <a:pt x="184" y="368"/>
                  </a:lnTo>
                  <a:lnTo>
                    <a:pt x="184" y="375"/>
                  </a:lnTo>
                  <a:lnTo>
                    <a:pt x="177" y="375"/>
                  </a:lnTo>
                  <a:lnTo>
                    <a:pt x="184" y="375"/>
                  </a:lnTo>
                  <a:lnTo>
                    <a:pt x="184" y="383"/>
                  </a:lnTo>
                  <a:lnTo>
                    <a:pt x="177" y="383"/>
                  </a:lnTo>
                  <a:lnTo>
                    <a:pt x="177" y="391"/>
                  </a:lnTo>
                  <a:lnTo>
                    <a:pt x="177" y="398"/>
                  </a:lnTo>
                  <a:lnTo>
                    <a:pt x="169" y="398"/>
                  </a:lnTo>
                  <a:lnTo>
                    <a:pt x="169" y="406"/>
                  </a:lnTo>
                  <a:lnTo>
                    <a:pt x="169" y="414"/>
                  </a:lnTo>
                  <a:lnTo>
                    <a:pt x="169" y="421"/>
                  </a:lnTo>
                  <a:lnTo>
                    <a:pt x="169" y="429"/>
                  </a:lnTo>
                  <a:lnTo>
                    <a:pt x="161" y="429"/>
                  </a:lnTo>
                  <a:lnTo>
                    <a:pt x="161" y="436"/>
                  </a:lnTo>
                  <a:lnTo>
                    <a:pt x="154" y="436"/>
                  </a:lnTo>
                  <a:lnTo>
                    <a:pt x="154" y="444"/>
                  </a:lnTo>
                  <a:lnTo>
                    <a:pt x="146" y="444"/>
                  </a:lnTo>
                  <a:lnTo>
                    <a:pt x="138" y="444"/>
                  </a:lnTo>
                  <a:lnTo>
                    <a:pt x="131" y="444"/>
                  </a:lnTo>
                  <a:lnTo>
                    <a:pt x="123" y="444"/>
                  </a:lnTo>
                  <a:lnTo>
                    <a:pt x="123" y="436"/>
                  </a:lnTo>
                  <a:lnTo>
                    <a:pt x="115" y="444"/>
                  </a:lnTo>
                  <a:lnTo>
                    <a:pt x="108" y="452"/>
                  </a:lnTo>
                  <a:lnTo>
                    <a:pt x="108" y="459"/>
                  </a:lnTo>
                  <a:lnTo>
                    <a:pt x="100" y="459"/>
                  </a:lnTo>
                  <a:lnTo>
                    <a:pt x="92" y="459"/>
                  </a:lnTo>
                  <a:lnTo>
                    <a:pt x="92" y="467"/>
                  </a:lnTo>
                  <a:lnTo>
                    <a:pt x="85" y="467"/>
                  </a:lnTo>
                  <a:lnTo>
                    <a:pt x="77" y="467"/>
                  </a:lnTo>
                  <a:lnTo>
                    <a:pt x="69" y="467"/>
                  </a:lnTo>
                  <a:lnTo>
                    <a:pt x="69" y="459"/>
                  </a:lnTo>
                  <a:lnTo>
                    <a:pt x="69" y="452"/>
                  </a:lnTo>
                  <a:lnTo>
                    <a:pt x="62" y="452"/>
                  </a:lnTo>
                  <a:lnTo>
                    <a:pt x="62" y="444"/>
                  </a:lnTo>
                  <a:lnTo>
                    <a:pt x="54" y="436"/>
                  </a:lnTo>
                  <a:lnTo>
                    <a:pt x="54" y="429"/>
                  </a:lnTo>
                  <a:lnTo>
                    <a:pt x="46" y="429"/>
                  </a:lnTo>
                  <a:lnTo>
                    <a:pt x="46" y="421"/>
                  </a:lnTo>
                  <a:lnTo>
                    <a:pt x="39" y="421"/>
                  </a:lnTo>
                  <a:lnTo>
                    <a:pt x="39" y="414"/>
                  </a:lnTo>
                  <a:lnTo>
                    <a:pt x="39" y="406"/>
                  </a:lnTo>
                  <a:lnTo>
                    <a:pt x="31" y="406"/>
                  </a:lnTo>
                  <a:lnTo>
                    <a:pt x="31" y="398"/>
                  </a:lnTo>
                  <a:lnTo>
                    <a:pt x="31" y="391"/>
                  </a:lnTo>
                  <a:lnTo>
                    <a:pt x="23" y="391"/>
                  </a:lnTo>
                  <a:lnTo>
                    <a:pt x="23" y="383"/>
                  </a:lnTo>
                  <a:lnTo>
                    <a:pt x="16" y="383"/>
                  </a:lnTo>
                  <a:lnTo>
                    <a:pt x="16" y="375"/>
                  </a:lnTo>
                  <a:lnTo>
                    <a:pt x="16" y="368"/>
                  </a:lnTo>
                  <a:lnTo>
                    <a:pt x="16" y="360"/>
                  </a:lnTo>
                  <a:lnTo>
                    <a:pt x="8" y="352"/>
                  </a:lnTo>
                  <a:lnTo>
                    <a:pt x="16" y="352"/>
                  </a:lnTo>
                  <a:lnTo>
                    <a:pt x="8" y="352"/>
                  </a:lnTo>
                  <a:lnTo>
                    <a:pt x="16" y="352"/>
                  </a:lnTo>
                  <a:lnTo>
                    <a:pt x="8" y="352"/>
                  </a:lnTo>
                  <a:lnTo>
                    <a:pt x="8" y="345"/>
                  </a:lnTo>
                  <a:lnTo>
                    <a:pt x="8" y="337"/>
                  </a:lnTo>
                  <a:lnTo>
                    <a:pt x="8" y="329"/>
                  </a:lnTo>
                  <a:lnTo>
                    <a:pt x="8" y="322"/>
                  </a:lnTo>
                  <a:lnTo>
                    <a:pt x="8" y="314"/>
                  </a:lnTo>
                  <a:lnTo>
                    <a:pt x="0" y="314"/>
                  </a:lnTo>
                  <a:lnTo>
                    <a:pt x="0" y="306"/>
                  </a:lnTo>
                  <a:lnTo>
                    <a:pt x="8" y="306"/>
                  </a:lnTo>
                  <a:lnTo>
                    <a:pt x="16" y="306"/>
                  </a:lnTo>
                  <a:lnTo>
                    <a:pt x="16" y="299"/>
                  </a:lnTo>
                  <a:lnTo>
                    <a:pt x="23" y="299"/>
                  </a:lnTo>
                  <a:lnTo>
                    <a:pt x="31" y="299"/>
                  </a:lnTo>
                  <a:lnTo>
                    <a:pt x="31" y="291"/>
                  </a:lnTo>
                  <a:lnTo>
                    <a:pt x="39" y="291"/>
                  </a:lnTo>
                  <a:lnTo>
                    <a:pt x="39" y="283"/>
                  </a:lnTo>
                  <a:lnTo>
                    <a:pt x="39" y="276"/>
                  </a:lnTo>
                  <a:lnTo>
                    <a:pt x="39" y="268"/>
                  </a:lnTo>
                  <a:lnTo>
                    <a:pt x="46" y="268"/>
                  </a:lnTo>
                  <a:lnTo>
                    <a:pt x="46" y="260"/>
                  </a:lnTo>
                  <a:lnTo>
                    <a:pt x="54" y="260"/>
                  </a:lnTo>
                  <a:lnTo>
                    <a:pt x="54" y="253"/>
                  </a:lnTo>
                  <a:lnTo>
                    <a:pt x="62" y="253"/>
                  </a:lnTo>
                  <a:lnTo>
                    <a:pt x="62" y="245"/>
                  </a:lnTo>
                  <a:lnTo>
                    <a:pt x="69" y="245"/>
                  </a:lnTo>
                  <a:lnTo>
                    <a:pt x="77" y="245"/>
                  </a:lnTo>
                  <a:lnTo>
                    <a:pt x="85" y="245"/>
                  </a:lnTo>
                  <a:lnTo>
                    <a:pt x="92" y="245"/>
                  </a:lnTo>
                  <a:lnTo>
                    <a:pt x="100" y="245"/>
                  </a:lnTo>
                  <a:lnTo>
                    <a:pt x="100" y="253"/>
                  </a:lnTo>
                  <a:lnTo>
                    <a:pt x="108" y="253"/>
                  </a:lnTo>
                  <a:lnTo>
                    <a:pt x="115" y="253"/>
                  </a:lnTo>
                  <a:lnTo>
                    <a:pt x="115" y="245"/>
                  </a:lnTo>
                  <a:lnTo>
                    <a:pt x="115" y="237"/>
                  </a:lnTo>
                  <a:lnTo>
                    <a:pt x="108" y="237"/>
                  </a:lnTo>
                  <a:lnTo>
                    <a:pt x="108" y="230"/>
                  </a:lnTo>
                  <a:lnTo>
                    <a:pt x="100" y="230"/>
                  </a:lnTo>
                  <a:lnTo>
                    <a:pt x="100" y="222"/>
                  </a:lnTo>
                  <a:lnTo>
                    <a:pt x="100" y="214"/>
                  </a:lnTo>
                  <a:lnTo>
                    <a:pt x="100" y="207"/>
                  </a:lnTo>
                  <a:lnTo>
                    <a:pt x="108" y="207"/>
                  </a:lnTo>
                  <a:lnTo>
                    <a:pt x="108" y="199"/>
                  </a:lnTo>
                  <a:lnTo>
                    <a:pt x="115" y="199"/>
                  </a:lnTo>
                  <a:lnTo>
                    <a:pt x="115" y="191"/>
                  </a:lnTo>
                  <a:lnTo>
                    <a:pt x="123" y="191"/>
                  </a:lnTo>
                  <a:lnTo>
                    <a:pt x="131" y="191"/>
                  </a:lnTo>
                  <a:lnTo>
                    <a:pt x="131" y="184"/>
                  </a:lnTo>
                  <a:lnTo>
                    <a:pt x="138" y="184"/>
                  </a:lnTo>
                  <a:lnTo>
                    <a:pt x="146" y="184"/>
                  </a:lnTo>
                  <a:lnTo>
                    <a:pt x="154" y="184"/>
                  </a:lnTo>
                  <a:lnTo>
                    <a:pt x="154" y="191"/>
                  </a:lnTo>
                  <a:lnTo>
                    <a:pt x="161" y="191"/>
                  </a:lnTo>
                  <a:lnTo>
                    <a:pt x="161" y="184"/>
                  </a:lnTo>
                  <a:lnTo>
                    <a:pt x="161" y="176"/>
                  </a:lnTo>
                  <a:lnTo>
                    <a:pt x="169" y="176"/>
                  </a:lnTo>
                  <a:lnTo>
                    <a:pt x="169" y="168"/>
                  </a:lnTo>
                  <a:lnTo>
                    <a:pt x="169" y="161"/>
                  </a:lnTo>
                  <a:lnTo>
                    <a:pt x="177" y="161"/>
                  </a:lnTo>
                  <a:lnTo>
                    <a:pt x="177" y="153"/>
                  </a:lnTo>
                  <a:lnTo>
                    <a:pt x="184" y="153"/>
                  </a:lnTo>
                  <a:lnTo>
                    <a:pt x="192" y="153"/>
                  </a:lnTo>
                  <a:lnTo>
                    <a:pt x="200" y="153"/>
                  </a:lnTo>
                  <a:lnTo>
                    <a:pt x="207" y="153"/>
                  </a:lnTo>
                  <a:lnTo>
                    <a:pt x="215" y="153"/>
                  </a:lnTo>
                  <a:lnTo>
                    <a:pt x="222" y="153"/>
                  </a:lnTo>
                  <a:lnTo>
                    <a:pt x="222" y="161"/>
                  </a:lnTo>
                  <a:lnTo>
                    <a:pt x="230" y="161"/>
                  </a:lnTo>
                  <a:lnTo>
                    <a:pt x="238" y="161"/>
                  </a:lnTo>
                  <a:lnTo>
                    <a:pt x="245" y="161"/>
                  </a:lnTo>
                  <a:lnTo>
                    <a:pt x="253" y="161"/>
                  </a:lnTo>
                  <a:lnTo>
                    <a:pt x="253" y="153"/>
                  </a:lnTo>
                  <a:lnTo>
                    <a:pt x="261" y="153"/>
                  </a:lnTo>
                  <a:lnTo>
                    <a:pt x="268" y="153"/>
                  </a:lnTo>
                  <a:lnTo>
                    <a:pt x="276" y="153"/>
                  </a:lnTo>
                  <a:lnTo>
                    <a:pt x="276" y="146"/>
                  </a:lnTo>
                  <a:lnTo>
                    <a:pt x="284" y="146"/>
                  </a:lnTo>
                  <a:lnTo>
                    <a:pt x="291" y="146"/>
                  </a:lnTo>
                  <a:lnTo>
                    <a:pt x="291" y="138"/>
                  </a:lnTo>
                  <a:lnTo>
                    <a:pt x="291" y="130"/>
                  </a:lnTo>
                  <a:lnTo>
                    <a:pt x="299" y="130"/>
                  </a:lnTo>
                  <a:lnTo>
                    <a:pt x="299" y="123"/>
                  </a:lnTo>
                  <a:lnTo>
                    <a:pt x="307" y="123"/>
                  </a:lnTo>
                  <a:lnTo>
                    <a:pt x="307" y="115"/>
                  </a:lnTo>
                  <a:lnTo>
                    <a:pt x="307" y="107"/>
                  </a:lnTo>
                  <a:lnTo>
                    <a:pt x="314" y="107"/>
                  </a:lnTo>
                  <a:lnTo>
                    <a:pt x="314" y="100"/>
                  </a:lnTo>
                  <a:lnTo>
                    <a:pt x="307" y="100"/>
                  </a:lnTo>
                  <a:lnTo>
                    <a:pt x="307" y="92"/>
                  </a:lnTo>
                  <a:lnTo>
                    <a:pt x="307" y="84"/>
                  </a:lnTo>
                  <a:lnTo>
                    <a:pt x="307" y="77"/>
                  </a:lnTo>
                  <a:lnTo>
                    <a:pt x="299" y="77"/>
                  </a:lnTo>
                  <a:lnTo>
                    <a:pt x="299" y="69"/>
                  </a:lnTo>
                  <a:lnTo>
                    <a:pt x="299" y="61"/>
                  </a:lnTo>
                  <a:lnTo>
                    <a:pt x="291" y="61"/>
                  </a:lnTo>
                  <a:lnTo>
                    <a:pt x="291" y="54"/>
                  </a:lnTo>
                  <a:lnTo>
                    <a:pt x="291" y="46"/>
                  </a:lnTo>
                  <a:lnTo>
                    <a:pt x="291" y="38"/>
                  </a:lnTo>
                  <a:lnTo>
                    <a:pt x="299" y="38"/>
                  </a:lnTo>
                  <a:lnTo>
                    <a:pt x="299" y="31"/>
                  </a:lnTo>
                  <a:lnTo>
                    <a:pt x="299" y="23"/>
                  </a:lnTo>
                  <a:lnTo>
                    <a:pt x="307" y="23"/>
                  </a:lnTo>
                  <a:lnTo>
                    <a:pt x="307" y="15"/>
                  </a:lnTo>
                  <a:lnTo>
                    <a:pt x="307" y="8"/>
                  </a:lnTo>
                  <a:lnTo>
                    <a:pt x="314" y="8"/>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63"/>
            <p:cNvSpPr/>
            <p:nvPr/>
          </p:nvSpPr>
          <p:spPr>
            <a:xfrm>
              <a:off x="5684838" y="7713663"/>
              <a:ext cx="485775" cy="485775"/>
            </a:xfrm>
            <a:custGeom>
              <a:avLst/>
              <a:gdLst/>
              <a:ahLst/>
              <a:cxnLst/>
              <a:rect l="l" t="t" r="r" b="b"/>
              <a:pathLst>
                <a:path w="306" h="306" extrusionOk="0">
                  <a:moveTo>
                    <a:pt x="54" y="15"/>
                  </a:moveTo>
                  <a:lnTo>
                    <a:pt x="61" y="15"/>
                  </a:lnTo>
                  <a:lnTo>
                    <a:pt x="61" y="7"/>
                  </a:lnTo>
                  <a:lnTo>
                    <a:pt x="69" y="7"/>
                  </a:lnTo>
                  <a:lnTo>
                    <a:pt x="69" y="15"/>
                  </a:lnTo>
                  <a:lnTo>
                    <a:pt x="69" y="7"/>
                  </a:lnTo>
                  <a:lnTo>
                    <a:pt x="61" y="7"/>
                  </a:lnTo>
                  <a:lnTo>
                    <a:pt x="61" y="0"/>
                  </a:lnTo>
                  <a:lnTo>
                    <a:pt x="69" y="0"/>
                  </a:lnTo>
                  <a:lnTo>
                    <a:pt x="77" y="0"/>
                  </a:lnTo>
                  <a:lnTo>
                    <a:pt x="77" y="7"/>
                  </a:lnTo>
                  <a:lnTo>
                    <a:pt x="84" y="7"/>
                  </a:lnTo>
                  <a:lnTo>
                    <a:pt x="77" y="7"/>
                  </a:lnTo>
                  <a:lnTo>
                    <a:pt x="84" y="7"/>
                  </a:lnTo>
                  <a:lnTo>
                    <a:pt x="84" y="15"/>
                  </a:lnTo>
                  <a:lnTo>
                    <a:pt x="84" y="23"/>
                  </a:lnTo>
                  <a:lnTo>
                    <a:pt x="92" y="23"/>
                  </a:lnTo>
                  <a:lnTo>
                    <a:pt x="92" y="30"/>
                  </a:lnTo>
                  <a:lnTo>
                    <a:pt x="92" y="23"/>
                  </a:lnTo>
                  <a:lnTo>
                    <a:pt x="92" y="30"/>
                  </a:lnTo>
                  <a:lnTo>
                    <a:pt x="100" y="30"/>
                  </a:lnTo>
                  <a:lnTo>
                    <a:pt x="100" y="23"/>
                  </a:lnTo>
                  <a:lnTo>
                    <a:pt x="100" y="30"/>
                  </a:lnTo>
                  <a:lnTo>
                    <a:pt x="107" y="30"/>
                  </a:lnTo>
                  <a:lnTo>
                    <a:pt x="107" y="38"/>
                  </a:lnTo>
                  <a:lnTo>
                    <a:pt x="115" y="38"/>
                  </a:lnTo>
                  <a:lnTo>
                    <a:pt x="123" y="46"/>
                  </a:lnTo>
                  <a:lnTo>
                    <a:pt x="130" y="53"/>
                  </a:lnTo>
                  <a:lnTo>
                    <a:pt x="123" y="53"/>
                  </a:lnTo>
                  <a:lnTo>
                    <a:pt x="130" y="53"/>
                  </a:lnTo>
                  <a:lnTo>
                    <a:pt x="130" y="61"/>
                  </a:lnTo>
                  <a:lnTo>
                    <a:pt x="130" y="53"/>
                  </a:lnTo>
                  <a:lnTo>
                    <a:pt x="138" y="53"/>
                  </a:lnTo>
                  <a:lnTo>
                    <a:pt x="146" y="53"/>
                  </a:lnTo>
                  <a:lnTo>
                    <a:pt x="146" y="61"/>
                  </a:lnTo>
                  <a:lnTo>
                    <a:pt x="146" y="53"/>
                  </a:lnTo>
                  <a:lnTo>
                    <a:pt x="138" y="53"/>
                  </a:lnTo>
                  <a:lnTo>
                    <a:pt x="138" y="61"/>
                  </a:lnTo>
                  <a:lnTo>
                    <a:pt x="138" y="53"/>
                  </a:lnTo>
                  <a:lnTo>
                    <a:pt x="138" y="61"/>
                  </a:lnTo>
                  <a:lnTo>
                    <a:pt x="138" y="53"/>
                  </a:lnTo>
                  <a:lnTo>
                    <a:pt x="138" y="61"/>
                  </a:lnTo>
                  <a:lnTo>
                    <a:pt x="146" y="61"/>
                  </a:lnTo>
                  <a:lnTo>
                    <a:pt x="146" y="69"/>
                  </a:lnTo>
                  <a:lnTo>
                    <a:pt x="153" y="69"/>
                  </a:lnTo>
                  <a:lnTo>
                    <a:pt x="161" y="69"/>
                  </a:lnTo>
                  <a:lnTo>
                    <a:pt x="161" y="76"/>
                  </a:lnTo>
                  <a:lnTo>
                    <a:pt x="161" y="84"/>
                  </a:lnTo>
                  <a:lnTo>
                    <a:pt x="153" y="84"/>
                  </a:lnTo>
                  <a:lnTo>
                    <a:pt x="161" y="84"/>
                  </a:lnTo>
                  <a:lnTo>
                    <a:pt x="161" y="92"/>
                  </a:lnTo>
                  <a:lnTo>
                    <a:pt x="169" y="99"/>
                  </a:lnTo>
                  <a:lnTo>
                    <a:pt x="176" y="99"/>
                  </a:lnTo>
                  <a:lnTo>
                    <a:pt x="184" y="92"/>
                  </a:lnTo>
                  <a:lnTo>
                    <a:pt x="184" y="99"/>
                  </a:lnTo>
                  <a:lnTo>
                    <a:pt x="192" y="99"/>
                  </a:lnTo>
                  <a:lnTo>
                    <a:pt x="184" y="107"/>
                  </a:lnTo>
                  <a:lnTo>
                    <a:pt x="176" y="107"/>
                  </a:lnTo>
                  <a:lnTo>
                    <a:pt x="184" y="107"/>
                  </a:lnTo>
                  <a:lnTo>
                    <a:pt x="192" y="107"/>
                  </a:lnTo>
                  <a:lnTo>
                    <a:pt x="199" y="107"/>
                  </a:lnTo>
                  <a:lnTo>
                    <a:pt x="199" y="115"/>
                  </a:lnTo>
                  <a:lnTo>
                    <a:pt x="207" y="115"/>
                  </a:lnTo>
                  <a:lnTo>
                    <a:pt x="207" y="122"/>
                  </a:lnTo>
                  <a:lnTo>
                    <a:pt x="215" y="130"/>
                  </a:lnTo>
                  <a:lnTo>
                    <a:pt x="215" y="138"/>
                  </a:lnTo>
                  <a:lnTo>
                    <a:pt x="215" y="145"/>
                  </a:lnTo>
                  <a:lnTo>
                    <a:pt x="222" y="145"/>
                  </a:lnTo>
                  <a:lnTo>
                    <a:pt x="230" y="145"/>
                  </a:lnTo>
                  <a:lnTo>
                    <a:pt x="230" y="153"/>
                  </a:lnTo>
                  <a:lnTo>
                    <a:pt x="237" y="153"/>
                  </a:lnTo>
                  <a:lnTo>
                    <a:pt x="237" y="161"/>
                  </a:lnTo>
                  <a:lnTo>
                    <a:pt x="245" y="161"/>
                  </a:lnTo>
                  <a:lnTo>
                    <a:pt x="253" y="161"/>
                  </a:lnTo>
                  <a:lnTo>
                    <a:pt x="253" y="153"/>
                  </a:lnTo>
                  <a:lnTo>
                    <a:pt x="253" y="161"/>
                  </a:lnTo>
                  <a:lnTo>
                    <a:pt x="260" y="161"/>
                  </a:lnTo>
                  <a:lnTo>
                    <a:pt x="268" y="161"/>
                  </a:lnTo>
                  <a:lnTo>
                    <a:pt x="276" y="161"/>
                  </a:lnTo>
                  <a:lnTo>
                    <a:pt x="276" y="168"/>
                  </a:lnTo>
                  <a:lnTo>
                    <a:pt x="276" y="176"/>
                  </a:lnTo>
                  <a:lnTo>
                    <a:pt x="268" y="176"/>
                  </a:lnTo>
                  <a:lnTo>
                    <a:pt x="268" y="184"/>
                  </a:lnTo>
                  <a:lnTo>
                    <a:pt x="268" y="176"/>
                  </a:lnTo>
                  <a:lnTo>
                    <a:pt x="260" y="176"/>
                  </a:lnTo>
                  <a:lnTo>
                    <a:pt x="253" y="176"/>
                  </a:lnTo>
                  <a:lnTo>
                    <a:pt x="253" y="184"/>
                  </a:lnTo>
                  <a:lnTo>
                    <a:pt x="245" y="191"/>
                  </a:lnTo>
                  <a:lnTo>
                    <a:pt x="245" y="184"/>
                  </a:lnTo>
                  <a:lnTo>
                    <a:pt x="245" y="191"/>
                  </a:lnTo>
                  <a:lnTo>
                    <a:pt x="237" y="191"/>
                  </a:lnTo>
                  <a:lnTo>
                    <a:pt x="237" y="199"/>
                  </a:lnTo>
                  <a:lnTo>
                    <a:pt x="245" y="199"/>
                  </a:lnTo>
                  <a:lnTo>
                    <a:pt x="245" y="207"/>
                  </a:lnTo>
                  <a:lnTo>
                    <a:pt x="253" y="207"/>
                  </a:lnTo>
                  <a:lnTo>
                    <a:pt x="245" y="214"/>
                  </a:lnTo>
                  <a:lnTo>
                    <a:pt x="253" y="214"/>
                  </a:lnTo>
                  <a:lnTo>
                    <a:pt x="245" y="214"/>
                  </a:lnTo>
                  <a:lnTo>
                    <a:pt x="245" y="222"/>
                  </a:lnTo>
                  <a:lnTo>
                    <a:pt x="253" y="222"/>
                  </a:lnTo>
                  <a:lnTo>
                    <a:pt x="253" y="214"/>
                  </a:lnTo>
                  <a:lnTo>
                    <a:pt x="260" y="214"/>
                  </a:lnTo>
                  <a:lnTo>
                    <a:pt x="268" y="214"/>
                  </a:lnTo>
                  <a:lnTo>
                    <a:pt x="276" y="214"/>
                  </a:lnTo>
                  <a:lnTo>
                    <a:pt x="276" y="222"/>
                  </a:lnTo>
                  <a:lnTo>
                    <a:pt x="283" y="222"/>
                  </a:lnTo>
                  <a:lnTo>
                    <a:pt x="291" y="222"/>
                  </a:lnTo>
                  <a:lnTo>
                    <a:pt x="299" y="222"/>
                  </a:lnTo>
                  <a:lnTo>
                    <a:pt x="306" y="222"/>
                  </a:lnTo>
                  <a:lnTo>
                    <a:pt x="306" y="230"/>
                  </a:lnTo>
                  <a:lnTo>
                    <a:pt x="306" y="237"/>
                  </a:lnTo>
                  <a:lnTo>
                    <a:pt x="299" y="237"/>
                  </a:lnTo>
                  <a:lnTo>
                    <a:pt x="299" y="245"/>
                  </a:lnTo>
                  <a:lnTo>
                    <a:pt x="306" y="245"/>
                  </a:lnTo>
                  <a:lnTo>
                    <a:pt x="299" y="245"/>
                  </a:lnTo>
                  <a:lnTo>
                    <a:pt x="299" y="252"/>
                  </a:lnTo>
                  <a:lnTo>
                    <a:pt x="299" y="245"/>
                  </a:lnTo>
                  <a:lnTo>
                    <a:pt x="291" y="245"/>
                  </a:lnTo>
                  <a:lnTo>
                    <a:pt x="299" y="252"/>
                  </a:lnTo>
                  <a:lnTo>
                    <a:pt x="291" y="252"/>
                  </a:lnTo>
                  <a:lnTo>
                    <a:pt x="291" y="245"/>
                  </a:lnTo>
                  <a:lnTo>
                    <a:pt x="283" y="245"/>
                  </a:lnTo>
                  <a:lnTo>
                    <a:pt x="276" y="245"/>
                  </a:lnTo>
                  <a:lnTo>
                    <a:pt x="276" y="252"/>
                  </a:lnTo>
                  <a:lnTo>
                    <a:pt x="276" y="245"/>
                  </a:lnTo>
                  <a:lnTo>
                    <a:pt x="283" y="245"/>
                  </a:lnTo>
                  <a:lnTo>
                    <a:pt x="283" y="252"/>
                  </a:lnTo>
                  <a:lnTo>
                    <a:pt x="283" y="260"/>
                  </a:lnTo>
                  <a:lnTo>
                    <a:pt x="276" y="260"/>
                  </a:lnTo>
                  <a:lnTo>
                    <a:pt x="276" y="268"/>
                  </a:lnTo>
                  <a:lnTo>
                    <a:pt x="268" y="268"/>
                  </a:lnTo>
                  <a:lnTo>
                    <a:pt x="260" y="268"/>
                  </a:lnTo>
                  <a:lnTo>
                    <a:pt x="253" y="268"/>
                  </a:lnTo>
                  <a:lnTo>
                    <a:pt x="245" y="268"/>
                  </a:lnTo>
                  <a:lnTo>
                    <a:pt x="237" y="268"/>
                  </a:lnTo>
                  <a:lnTo>
                    <a:pt x="230" y="268"/>
                  </a:lnTo>
                  <a:lnTo>
                    <a:pt x="222" y="268"/>
                  </a:lnTo>
                  <a:lnTo>
                    <a:pt x="222" y="275"/>
                  </a:lnTo>
                  <a:lnTo>
                    <a:pt x="230" y="275"/>
                  </a:lnTo>
                  <a:lnTo>
                    <a:pt x="237" y="275"/>
                  </a:lnTo>
                  <a:lnTo>
                    <a:pt x="245" y="275"/>
                  </a:lnTo>
                  <a:lnTo>
                    <a:pt x="245" y="283"/>
                  </a:lnTo>
                  <a:lnTo>
                    <a:pt x="253" y="283"/>
                  </a:lnTo>
                  <a:lnTo>
                    <a:pt x="245" y="283"/>
                  </a:lnTo>
                  <a:lnTo>
                    <a:pt x="237" y="283"/>
                  </a:lnTo>
                  <a:lnTo>
                    <a:pt x="245" y="291"/>
                  </a:lnTo>
                  <a:lnTo>
                    <a:pt x="245" y="298"/>
                  </a:lnTo>
                  <a:lnTo>
                    <a:pt x="245" y="306"/>
                  </a:lnTo>
                  <a:lnTo>
                    <a:pt x="237" y="306"/>
                  </a:lnTo>
                  <a:lnTo>
                    <a:pt x="230" y="306"/>
                  </a:lnTo>
                  <a:lnTo>
                    <a:pt x="230" y="298"/>
                  </a:lnTo>
                  <a:lnTo>
                    <a:pt x="222" y="298"/>
                  </a:lnTo>
                  <a:lnTo>
                    <a:pt x="215" y="298"/>
                  </a:lnTo>
                  <a:lnTo>
                    <a:pt x="207" y="291"/>
                  </a:lnTo>
                  <a:lnTo>
                    <a:pt x="207" y="298"/>
                  </a:lnTo>
                  <a:lnTo>
                    <a:pt x="207" y="291"/>
                  </a:lnTo>
                  <a:lnTo>
                    <a:pt x="199" y="291"/>
                  </a:lnTo>
                  <a:lnTo>
                    <a:pt x="199" y="283"/>
                  </a:lnTo>
                  <a:lnTo>
                    <a:pt x="192" y="283"/>
                  </a:lnTo>
                  <a:lnTo>
                    <a:pt x="192" y="275"/>
                  </a:lnTo>
                  <a:lnTo>
                    <a:pt x="199" y="275"/>
                  </a:lnTo>
                  <a:lnTo>
                    <a:pt x="199" y="268"/>
                  </a:lnTo>
                  <a:lnTo>
                    <a:pt x="207" y="268"/>
                  </a:lnTo>
                  <a:lnTo>
                    <a:pt x="207" y="260"/>
                  </a:lnTo>
                  <a:lnTo>
                    <a:pt x="207" y="252"/>
                  </a:lnTo>
                  <a:lnTo>
                    <a:pt x="207" y="245"/>
                  </a:lnTo>
                  <a:lnTo>
                    <a:pt x="207" y="237"/>
                  </a:lnTo>
                  <a:lnTo>
                    <a:pt x="207" y="230"/>
                  </a:lnTo>
                  <a:lnTo>
                    <a:pt x="199" y="230"/>
                  </a:lnTo>
                  <a:lnTo>
                    <a:pt x="207" y="230"/>
                  </a:lnTo>
                  <a:lnTo>
                    <a:pt x="215" y="230"/>
                  </a:lnTo>
                  <a:lnTo>
                    <a:pt x="207" y="230"/>
                  </a:lnTo>
                  <a:lnTo>
                    <a:pt x="215" y="230"/>
                  </a:lnTo>
                  <a:lnTo>
                    <a:pt x="215" y="222"/>
                  </a:lnTo>
                  <a:lnTo>
                    <a:pt x="215" y="230"/>
                  </a:lnTo>
                  <a:lnTo>
                    <a:pt x="222" y="230"/>
                  </a:lnTo>
                  <a:lnTo>
                    <a:pt x="222" y="222"/>
                  </a:lnTo>
                  <a:lnTo>
                    <a:pt x="222" y="214"/>
                  </a:lnTo>
                  <a:lnTo>
                    <a:pt x="215" y="214"/>
                  </a:lnTo>
                  <a:lnTo>
                    <a:pt x="215" y="222"/>
                  </a:lnTo>
                  <a:lnTo>
                    <a:pt x="215" y="214"/>
                  </a:lnTo>
                  <a:lnTo>
                    <a:pt x="207" y="214"/>
                  </a:lnTo>
                  <a:lnTo>
                    <a:pt x="199" y="214"/>
                  </a:lnTo>
                  <a:lnTo>
                    <a:pt x="199" y="222"/>
                  </a:lnTo>
                  <a:lnTo>
                    <a:pt x="192" y="222"/>
                  </a:lnTo>
                  <a:lnTo>
                    <a:pt x="199" y="222"/>
                  </a:lnTo>
                  <a:lnTo>
                    <a:pt x="192" y="222"/>
                  </a:lnTo>
                  <a:lnTo>
                    <a:pt x="184" y="222"/>
                  </a:lnTo>
                  <a:lnTo>
                    <a:pt x="184" y="230"/>
                  </a:lnTo>
                  <a:lnTo>
                    <a:pt x="176" y="230"/>
                  </a:lnTo>
                  <a:lnTo>
                    <a:pt x="169" y="230"/>
                  </a:lnTo>
                  <a:lnTo>
                    <a:pt x="161" y="230"/>
                  </a:lnTo>
                  <a:lnTo>
                    <a:pt x="161" y="237"/>
                  </a:lnTo>
                  <a:lnTo>
                    <a:pt x="153" y="237"/>
                  </a:lnTo>
                  <a:lnTo>
                    <a:pt x="153" y="230"/>
                  </a:lnTo>
                  <a:lnTo>
                    <a:pt x="153" y="222"/>
                  </a:lnTo>
                  <a:lnTo>
                    <a:pt x="153" y="230"/>
                  </a:lnTo>
                  <a:lnTo>
                    <a:pt x="146" y="230"/>
                  </a:lnTo>
                  <a:lnTo>
                    <a:pt x="146" y="222"/>
                  </a:lnTo>
                  <a:lnTo>
                    <a:pt x="138" y="222"/>
                  </a:lnTo>
                  <a:lnTo>
                    <a:pt x="130" y="222"/>
                  </a:lnTo>
                  <a:lnTo>
                    <a:pt x="130" y="214"/>
                  </a:lnTo>
                  <a:lnTo>
                    <a:pt x="138" y="207"/>
                  </a:lnTo>
                  <a:lnTo>
                    <a:pt x="130" y="207"/>
                  </a:lnTo>
                  <a:lnTo>
                    <a:pt x="130" y="214"/>
                  </a:lnTo>
                  <a:lnTo>
                    <a:pt x="130" y="207"/>
                  </a:lnTo>
                  <a:lnTo>
                    <a:pt x="123" y="207"/>
                  </a:lnTo>
                  <a:lnTo>
                    <a:pt x="123" y="214"/>
                  </a:lnTo>
                  <a:lnTo>
                    <a:pt x="115" y="214"/>
                  </a:lnTo>
                  <a:lnTo>
                    <a:pt x="107" y="214"/>
                  </a:lnTo>
                  <a:lnTo>
                    <a:pt x="107" y="207"/>
                  </a:lnTo>
                  <a:lnTo>
                    <a:pt x="107" y="199"/>
                  </a:lnTo>
                  <a:lnTo>
                    <a:pt x="107" y="207"/>
                  </a:lnTo>
                  <a:lnTo>
                    <a:pt x="107" y="199"/>
                  </a:lnTo>
                  <a:lnTo>
                    <a:pt x="115" y="199"/>
                  </a:lnTo>
                  <a:lnTo>
                    <a:pt x="115" y="191"/>
                  </a:lnTo>
                  <a:lnTo>
                    <a:pt x="123" y="191"/>
                  </a:lnTo>
                  <a:lnTo>
                    <a:pt x="115" y="191"/>
                  </a:lnTo>
                  <a:lnTo>
                    <a:pt x="115" y="184"/>
                  </a:lnTo>
                  <a:lnTo>
                    <a:pt x="123" y="184"/>
                  </a:lnTo>
                  <a:lnTo>
                    <a:pt x="123" y="176"/>
                  </a:lnTo>
                  <a:lnTo>
                    <a:pt x="123" y="184"/>
                  </a:lnTo>
                  <a:lnTo>
                    <a:pt x="123" y="191"/>
                  </a:lnTo>
                  <a:lnTo>
                    <a:pt x="123" y="184"/>
                  </a:lnTo>
                  <a:lnTo>
                    <a:pt x="130" y="184"/>
                  </a:lnTo>
                  <a:lnTo>
                    <a:pt x="130" y="176"/>
                  </a:lnTo>
                  <a:lnTo>
                    <a:pt x="123" y="176"/>
                  </a:lnTo>
                  <a:lnTo>
                    <a:pt x="123" y="168"/>
                  </a:lnTo>
                  <a:lnTo>
                    <a:pt x="115" y="168"/>
                  </a:lnTo>
                  <a:lnTo>
                    <a:pt x="107" y="168"/>
                  </a:lnTo>
                  <a:lnTo>
                    <a:pt x="107" y="161"/>
                  </a:lnTo>
                  <a:lnTo>
                    <a:pt x="100" y="161"/>
                  </a:lnTo>
                  <a:lnTo>
                    <a:pt x="92" y="161"/>
                  </a:lnTo>
                  <a:lnTo>
                    <a:pt x="84" y="161"/>
                  </a:lnTo>
                  <a:lnTo>
                    <a:pt x="84" y="153"/>
                  </a:lnTo>
                  <a:lnTo>
                    <a:pt x="84" y="161"/>
                  </a:lnTo>
                  <a:lnTo>
                    <a:pt x="77" y="161"/>
                  </a:lnTo>
                  <a:lnTo>
                    <a:pt x="77" y="153"/>
                  </a:lnTo>
                  <a:lnTo>
                    <a:pt x="69" y="153"/>
                  </a:lnTo>
                  <a:lnTo>
                    <a:pt x="69" y="145"/>
                  </a:lnTo>
                  <a:lnTo>
                    <a:pt x="77" y="145"/>
                  </a:lnTo>
                  <a:lnTo>
                    <a:pt x="69" y="145"/>
                  </a:lnTo>
                  <a:lnTo>
                    <a:pt x="69" y="153"/>
                  </a:lnTo>
                  <a:lnTo>
                    <a:pt x="77" y="161"/>
                  </a:lnTo>
                  <a:lnTo>
                    <a:pt x="84" y="161"/>
                  </a:lnTo>
                  <a:lnTo>
                    <a:pt x="92" y="161"/>
                  </a:lnTo>
                  <a:lnTo>
                    <a:pt x="100" y="161"/>
                  </a:lnTo>
                  <a:lnTo>
                    <a:pt x="107" y="161"/>
                  </a:lnTo>
                  <a:lnTo>
                    <a:pt x="107" y="168"/>
                  </a:lnTo>
                  <a:lnTo>
                    <a:pt x="115" y="168"/>
                  </a:lnTo>
                  <a:lnTo>
                    <a:pt x="115" y="176"/>
                  </a:lnTo>
                  <a:lnTo>
                    <a:pt x="115" y="168"/>
                  </a:lnTo>
                  <a:lnTo>
                    <a:pt x="107" y="168"/>
                  </a:lnTo>
                  <a:lnTo>
                    <a:pt x="115" y="168"/>
                  </a:lnTo>
                  <a:lnTo>
                    <a:pt x="107" y="168"/>
                  </a:lnTo>
                  <a:lnTo>
                    <a:pt x="107" y="161"/>
                  </a:lnTo>
                  <a:lnTo>
                    <a:pt x="107" y="168"/>
                  </a:lnTo>
                  <a:lnTo>
                    <a:pt x="107" y="161"/>
                  </a:lnTo>
                  <a:lnTo>
                    <a:pt x="100" y="161"/>
                  </a:lnTo>
                  <a:lnTo>
                    <a:pt x="92" y="161"/>
                  </a:lnTo>
                  <a:lnTo>
                    <a:pt x="92" y="168"/>
                  </a:lnTo>
                  <a:lnTo>
                    <a:pt x="92" y="161"/>
                  </a:lnTo>
                  <a:lnTo>
                    <a:pt x="84" y="161"/>
                  </a:lnTo>
                  <a:lnTo>
                    <a:pt x="77" y="161"/>
                  </a:lnTo>
                  <a:lnTo>
                    <a:pt x="69" y="161"/>
                  </a:lnTo>
                  <a:lnTo>
                    <a:pt x="69" y="153"/>
                  </a:lnTo>
                  <a:lnTo>
                    <a:pt x="69" y="145"/>
                  </a:lnTo>
                  <a:lnTo>
                    <a:pt x="69" y="153"/>
                  </a:lnTo>
                  <a:lnTo>
                    <a:pt x="69" y="145"/>
                  </a:lnTo>
                  <a:lnTo>
                    <a:pt x="61" y="145"/>
                  </a:lnTo>
                  <a:lnTo>
                    <a:pt x="54" y="145"/>
                  </a:lnTo>
                  <a:lnTo>
                    <a:pt x="54" y="138"/>
                  </a:lnTo>
                  <a:lnTo>
                    <a:pt x="54" y="130"/>
                  </a:lnTo>
                  <a:lnTo>
                    <a:pt x="54" y="122"/>
                  </a:lnTo>
                  <a:lnTo>
                    <a:pt x="46" y="122"/>
                  </a:lnTo>
                  <a:lnTo>
                    <a:pt x="46" y="115"/>
                  </a:lnTo>
                  <a:lnTo>
                    <a:pt x="46" y="122"/>
                  </a:lnTo>
                  <a:lnTo>
                    <a:pt x="46" y="115"/>
                  </a:lnTo>
                  <a:lnTo>
                    <a:pt x="38" y="115"/>
                  </a:lnTo>
                  <a:lnTo>
                    <a:pt x="38" y="122"/>
                  </a:lnTo>
                  <a:lnTo>
                    <a:pt x="38" y="130"/>
                  </a:lnTo>
                  <a:lnTo>
                    <a:pt x="38" y="138"/>
                  </a:lnTo>
                  <a:lnTo>
                    <a:pt x="46" y="138"/>
                  </a:lnTo>
                  <a:lnTo>
                    <a:pt x="46" y="145"/>
                  </a:lnTo>
                  <a:lnTo>
                    <a:pt x="54" y="145"/>
                  </a:lnTo>
                  <a:lnTo>
                    <a:pt x="46" y="145"/>
                  </a:lnTo>
                  <a:lnTo>
                    <a:pt x="54" y="145"/>
                  </a:lnTo>
                  <a:lnTo>
                    <a:pt x="46" y="145"/>
                  </a:lnTo>
                  <a:lnTo>
                    <a:pt x="54" y="153"/>
                  </a:lnTo>
                  <a:lnTo>
                    <a:pt x="46" y="153"/>
                  </a:lnTo>
                  <a:lnTo>
                    <a:pt x="46" y="145"/>
                  </a:lnTo>
                  <a:lnTo>
                    <a:pt x="38" y="145"/>
                  </a:lnTo>
                  <a:lnTo>
                    <a:pt x="38" y="153"/>
                  </a:lnTo>
                  <a:lnTo>
                    <a:pt x="31" y="153"/>
                  </a:lnTo>
                  <a:lnTo>
                    <a:pt x="31" y="145"/>
                  </a:lnTo>
                  <a:lnTo>
                    <a:pt x="31" y="138"/>
                  </a:lnTo>
                  <a:lnTo>
                    <a:pt x="23" y="138"/>
                  </a:lnTo>
                  <a:lnTo>
                    <a:pt x="15" y="138"/>
                  </a:lnTo>
                  <a:lnTo>
                    <a:pt x="15" y="130"/>
                  </a:lnTo>
                  <a:lnTo>
                    <a:pt x="8" y="130"/>
                  </a:lnTo>
                  <a:lnTo>
                    <a:pt x="8" y="138"/>
                  </a:lnTo>
                  <a:lnTo>
                    <a:pt x="0" y="130"/>
                  </a:lnTo>
                  <a:lnTo>
                    <a:pt x="0" y="122"/>
                  </a:lnTo>
                  <a:lnTo>
                    <a:pt x="8" y="122"/>
                  </a:lnTo>
                  <a:lnTo>
                    <a:pt x="0" y="122"/>
                  </a:lnTo>
                  <a:lnTo>
                    <a:pt x="0" y="115"/>
                  </a:lnTo>
                  <a:lnTo>
                    <a:pt x="0" y="122"/>
                  </a:lnTo>
                  <a:lnTo>
                    <a:pt x="0" y="115"/>
                  </a:lnTo>
                  <a:lnTo>
                    <a:pt x="0" y="122"/>
                  </a:lnTo>
                  <a:lnTo>
                    <a:pt x="0" y="115"/>
                  </a:lnTo>
                  <a:lnTo>
                    <a:pt x="0" y="107"/>
                  </a:lnTo>
                  <a:lnTo>
                    <a:pt x="0" y="99"/>
                  </a:lnTo>
                  <a:lnTo>
                    <a:pt x="0" y="92"/>
                  </a:lnTo>
                  <a:lnTo>
                    <a:pt x="0" y="99"/>
                  </a:lnTo>
                  <a:lnTo>
                    <a:pt x="8" y="99"/>
                  </a:lnTo>
                  <a:lnTo>
                    <a:pt x="8" y="92"/>
                  </a:lnTo>
                  <a:lnTo>
                    <a:pt x="8" y="99"/>
                  </a:lnTo>
                  <a:lnTo>
                    <a:pt x="15" y="99"/>
                  </a:lnTo>
                  <a:lnTo>
                    <a:pt x="15" y="92"/>
                  </a:lnTo>
                  <a:lnTo>
                    <a:pt x="23" y="84"/>
                  </a:lnTo>
                  <a:lnTo>
                    <a:pt x="23" y="76"/>
                  </a:lnTo>
                  <a:lnTo>
                    <a:pt x="23" y="84"/>
                  </a:lnTo>
                  <a:lnTo>
                    <a:pt x="23" y="76"/>
                  </a:lnTo>
                  <a:lnTo>
                    <a:pt x="23" y="69"/>
                  </a:lnTo>
                  <a:lnTo>
                    <a:pt x="15" y="69"/>
                  </a:lnTo>
                  <a:lnTo>
                    <a:pt x="23" y="69"/>
                  </a:lnTo>
                  <a:lnTo>
                    <a:pt x="31" y="69"/>
                  </a:lnTo>
                  <a:lnTo>
                    <a:pt x="31" y="76"/>
                  </a:lnTo>
                  <a:lnTo>
                    <a:pt x="31" y="84"/>
                  </a:lnTo>
                  <a:lnTo>
                    <a:pt x="38" y="84"/>
                  </a:lnTo>
                  <a:lnTo>
                    <a:pt x="38" y="92"/>
                  </a:lnTo>
                  <a:lnTo>
                    <a:pt x="38" y="99"/>
                  </a:lnTo>
                  <a:lnTo>
                    <a:pt x="46" y="99"/>
                  </a:lnTo>
                  <a:lnTo>
                    <a:pt x="46" y="107"/>
                  </a:lnTo>
                  <a:lnTo>
                    <a:pt x="54" y="107"/>
                  </a:lnTo>
                  <a:lnTo>
                    <a:pt x="61" y="107"/>
                  </a:lnTo>
                  <a:lnTo>
                    <a:pt x="54" y="99"/>
                  </a:lnTo>
                  <a:lnTo>
                    <a:pt x="46" y="99"/>
                  </a:lnTo>
                  <a:lnTo>
                    <a:pt x="46" y="92"/>
                  </a:lnTo>
                  <a:lnTo>
                    <a:pt x="54" y="92"/>
                  </a:lnTo>
                  <a:lnTo>
                    <a:pt x="54" y="99"/>
                  </a:lnTo>
                  <a:lnTo>
                    <a:pt x="54" y="92"/>
                  </a:lnTo>
                  <a:lnTo>
                    <a:pt x="46" y="92"/>
                  </a:lnTo>
                  <a:lnTo>
                    <a:pt x="46" y="84"/>
                  </a:lnTo>
                  <a:lnTo>
                    <a:pt x="46" y="76"/>
                  </a:lnTo>
                  <a:lnTo>
                    <a:pt x="38" y="76"/>
                  </a:lnTo>
                  <a:lnTo>
                    <a:pt x="38" y="69"/>
                  </a:lnTo>
                  <a:lnTo>
                    <a:pt x="38" y="61"/>
                  </a:lnTo>
                  <a:lnTo>
                    <a:pt x="31" y="61"/>
                  </a:lnTo>
                  <a:lnTo>
                    <a:pt x="31" y="53"/>
                  </a:lnTo>
                  <a:lnTo>
                    <a:pt x="31" y="46"/>
                  </a:lnTo>
                  <a:lnTo>
                    <a:pt x="31" y="53"/>
                  </a:lnTo>
                  <a:lnTo>
                    <a:pt x="23" y="53"/>
                  </a:lnTo>
                  <a:lnTo>
                    <a:pt x="23" y="46"/>
                  </a:lnTo>
                  <a:lnTo>
                    <a:pt x="23" y="38"/>
                  </a:lnTo>
                  <a:lnTo>
                    <a:pt x="23" y="30"/>
                  </a:lnTo>
                  <a:lnTo>
                    <a:pt x="15" y="30"/>
                  </a:lnTo>
                  <a:lnTo>
                    <a:pt x="23" y="30"/>
                  </a:lnTo>
                  <a:lnTo>
                    <a:pt x="23" y="23"/>
                  </a:lnTo>
                  <a:lnTo>
                    <a:pt x="23" y="30"/>
                  </a:lnTo>
                  <a:lnTo>
                    <a:pt x="23" y="23"/>
                  </a:lnTo>
                  <a:lnTo>
                    <a:pt x="31" y="23"/>
                  </a:lnTo>
                  <a:lnTo>
                    <a:pt x="31" y="30"/>
                  </a:lnTo>
                  <a:lnTo>
                    <a:pt x="38" y="30"/>
                  </a:lnTo>
                  <a:lnTo>
                    <a:pt x="38" y="23"/>
                  </a:lnTo>
                  <a:lnTo>
                    <a:pt x="46" y="23"/>
                  </a:lnTo>
                  <a:lnTo>
                    <a:pt x="54" y="23"/>
                  </a:lnTo>
                  <a:lnTo>
                    <a:pt x="46" y="23"/>
                  </a:lnTo>
                  <a:lnTo>
                    <a:pt x="38" y="23"/>
                  </a:lnTo>
                  <a:lnTo>
                    <a:pt x="38" y="15"/>
                  </a:lnTo>
                  <a:lnTo>
                    <a:pt x="38" y="23"/>
                  </a:lnTo>
                  <a:lnTo>
                    <a:pt x="31" y="23"/>
                  </a:lnTo>
                  <a:lnTo>
                    <a:pt x="38" y="23"/>
                  </a:lnTo>
                  <a:lnTo>
                    <a:pt x="31" y="23"/>
                  </a:lnTo>
                  <a:lnTo>
                    <a:pt x="31" y="15"/>
                  </a:lnTo>
                  <a:lnTo>
                    <a:pt x="31" y="7"/>
                  </a:lnTo>
                  <a:lnTo>
                    <a:pt x="31" y="15"/>
                  </a:lnTo>
                  <a:lnTo>
                    <a:pt x="31" y="7"/>
                  </a:lnTo>
                  <a:lnTo>
                    <a:pt x="38" y="7"/>
                  </a:lnTo>
                  <a:lnTo>
                    <a:pt x="38" y="15"/>
                  </a:lnTo>
                  <a:lnTo>
                    <a:pt x="38" y="7"/>
                  </a:lnTo>
                  <a:lnTo>
                    <a:pt x="38" y="15"/>
                  </a:lnTo>
                  <a:lnTo>
                    <a:pt x="38" y="7"/>
                  </a:lnTo>
                  <a:lnTo>
                    <a:pt x="46" y="7"/>
                  </a:lnTo>
                  <a:lnTo>
                    <a:pt x="46" y="15"/>
                  </a:lnTo>
                  <a:lnTo>
                    <a:pt x="46" y="7"/>
                  </a:lnTo>
                  <a:lnTo>
                    <a:pt x="54" y="7"/>
                  </a:lnTo>
                  <a:lnTo>
                    <a:pt x="54" y="15"/>
                  </a:lnTo>
                  <a:close/>
                  <a:moveTo>
                    <a:pt x="61" y="92"/>
                  </a:moveTo>
                  <a:lnTo>
                    <a:pt x="69" y="92"/>
                  </a:lnTo>
                  <a:lnTo>
                    <a:pt x="69" y="99"/>
                  </a:lnTo>
                  <a:lnTo>
                    <a:pt x="69" y="92"/>
                  </a:lnTo>
                  <a:lnTo>
                    <a:pt x="61" y="92"/>
                  </a:lnTo>
                  <a:close/>
                  <a:moveTo>
                    <a:pt x="69" y="115"/>
                  </a:moveTo>
                  <a:lnTo>
                    <a:pt x="77" y="115"/>
                  </a:lnTo>
                  <a:lnTo>
                    <a:pt x="77" y="122"/>
                  </a:lnTo>
                  <a:lnTo>
                    <a:pt x="77" y="115"/>
                  </a:lnTo>
                  <a:lnTo>
                    <a:pt x="69" y="115"/>
                  </a:lnTo>
                  <a:close/>
                  <a:moveTo>
                    <a:pt x="184" y="184"/>
                  </a:moveTo>
                  <a:lnTo>
                    <a:pt x="184" y="176"/>
                  </a:lnTo>
                  <a:lnTo>
                    <a:pt x="176" y="168"/>
                  </a:lnTo>
                  <a:lnTo>
                    <a:pt x="176" y="176"/>
                  </a:lnTo>
                  <a:lnTo>
                    <a:pt x="184" y="184"/>
                  </a:lnTo>
                  <a:lnTo>
                    <a:pt x="184" y="176"/>
                  </a:lnTo>
                  <a:lnTo>
                    <a:pt x="176" y="176"/>
                  </a:lnTo>
                  <a:lnTo>
                    <a:pt x="184" y="176"/>
                  </a:lnTo>
                  <a:lnTo>
                    <a:pt x="184" y="184"/>
                  </a:lnTo>
                  <a:close/>
                  <a:moveTo>
                    <a:pt x="237" y="237"/>
                  </a:moveTo>
                  <a:lnTo>
                    <a:pt x="245" y="237"/>
                  </a:lnTo>
                  <a:lnTo>
                    <a:pt x="245" y="230"/>
                  </a:lnTo>
                  <a:lnTo>
                    <a:pt x="245" y="237"/>
                  </a:lnTo>
                  <a:lnTo>
                    <a:pt x="237" y="237"/>
                  </a:lnTo>
                  <a:close/>
                </a:path>
              </a:pathLst>
            </a:custGeom>
            <a:solidFill>
              <a:srgbClr val="EAEAEA"/>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63"/>
            <p:cNvSpPr/>
            <p:nvPr/>
          </p:nvSpPr>
          <p:spPr>
            <a:xfrm>
              <a:off x="5781675" y="7859713"/>
              <a:ext cx="12700" cy="11112"/>
            </a:xfrm>
            <a:custGeom>
              <a:avLst/>
              <a:gdLst/>
              <a:ahLst/>
              <a:cxnLst/>
              <a:rect l="l" t="t" r="r" b="b"/>
              <a:pathLst>
                <a:path w="8" h="7" extrusionOk="0">
                  <a:moveTo>
                    <a:pt x="0" y="0"/>
                  </a:moveTo>
                  <a:lnTo>
                    <a:pt x="8" y="0"/>
                  </a:lnTo>
                  <a:lnTo>
                    <a:pt x="8" y="7"/>
                  </a:lnTo>
                  <a:lnTo>
                    <a:pt x="8" y="0"/>
                  </a:lnTo>
                  <a:lnTo>
                    <a:pt x="0" y="0"/>
                  </a:lnTo>
                  <a:close/>
                </a:path>
              </a:pathLst>
            </a:custGeom>
            <a:solidFill>
              <a:srgbClr val="EAEAEA"/>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63"/>
            <p:cNvSpPr/>
            <p:nvPr/>
          </p:nvSpPr>
          <p:spPr>
            <a:xfrm>
              <a:off x="5964238" y="7980363"/>
              <a:ext cx="12700" cy="25400"/>
            </a:xfrm>
            <a:custGeom>
              <a:avLst/>
              <a:gdLst/>
              <a:ahLst/>
              <a:cxnLst/>
              <a:rect l="l" t="t" r="r" b="b"/>
              <a:pathLst>
                <a:path w="8" h="16" extrusionOk="0">
                  <a:moveTo>
                    <a:pt x="8" y="16"/>
                  </a:moveTo>
                  <a:lnTo>
                    <a:pt x="8" y="8"/>
                  </a:lnTo>
                  <a:lnTo>
                    <a:pt x="0" y="8"/>
                  </a:lnTo>
                  <a:lnTo>
                    <a:pt x="8" y="8"/>
                  </a:lnTo>
                  <a:lnTo>
                    <a:pt x="8" y="16"/>
                  </a:lnTo>
                  <a:lnTo>
                    <a:pt x="0" y="8"/>
                  </a:lnTo>
                  <a:lnTo>
                    <a:pt x="0" y="0"/>
                  </a:lnTo>
                  <a:lnTo>
                    <a:pt x="8" y="8"/>
                  </a:lnTo>
                  <a:lnTo>
                    <a:pt x="8" y="16"/>
                  </a:lnTo>
                  <a:close/>
                </a:path>
              </a:pathLst>
            </a:custGeom>
            <a:solidFill>
              <a:srgbClr val="EAEAEA"/>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63"/>
            <p:cNvSpPr/>
            <p:nvPr/>
          </p:nvSpPr>
          <p:spPr>
            <a:xfrm>
              <a:off x="6061075" y="8078788"/>
              <a:ext cx="12700" cy="11112"/>
            </a:xfrm>
            <a:custGeom>
              <a:avLst/>
              <a:gdLst/>
              <a:ahLst/>
              <a:cxnLst/>
              <a:rect l="l" t="t" r="r" b="b"/>
              <a:pathLst>
                <a:path w="8" h="7" extrusionOk="0">
                  <a:moveTo>
                    <a:pt x="0" y="7"/>
                  </a:moveTo>
                  <a:lnTo>
                    <a:pt x="8" y="7"/>
                  </a:lnTo>
                  <a:lnTo>
                    <a:pt x="8" y="0"/>
                  </a:lnTo>
                  <a:lnTo>
                    <a:pt x="8" y="7"/>
                  </a:lnTo>
                  <a:lnTo>
                    <a:pt x="0" y="7"/>
                  </a:lnTo>
                  <a:close/>
                </a:path>
              </a:pathLst>
            </a:custGeom>
            <a:solidFill>
              <a:srgbClr val="EAEAEA"/>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63"/>
            <p:cNvSpPr/>
            <p:nvPr/>
          </p:nvSpPr>
          <p:spPr>
            <a:xfrm>
              <a:off x="2990850" y="4064000"/>
              <a:ext cx="12600" cy="12600"/>
            </a:xfrm>
            <a:prstGeom prst="rect">
              <a:avLst/>
            </a:prstGeom>
            <a:solidFill>
              <a:srgbClr val="EAEAEA"/>
            </a:solidFill>
            <a:ln w="9525"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63"/>
            <p:cNvSpPr/>
            <p:nvPr/>
          </p:nvSpPr>
          <p:spPr>
            <a:xfrm>
              <a:off x="2990850" y="3432175"/>
              <a:ext cx="12600" cy="12600"/>
            </a:xfrm>
            <a:prstGeom prst="rect">
              <a:avLst/>
            </a:prstGeom>
            <a:solidFill>
              <a:srgbClr val="EAEAEA"/>
            </a:solidFill>
            <a:ln w="9525"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63"/>
            <p:cNvSpPr/>
            <p:nvPr/>
          </p:nvSpPr>
          <p:spPr>
            <a:xfrm>
              <a:off x="4127500" y="5087938"/>
              <a:ext cx="12600" cy="25500"/>
            </a:xfrm>
            <a:prstGeom prst="rect">
              <a:avLst/>
            </a:prstGeom>
            <a:solidFill>
              <a:srgbClr val="EAEAEA"/>
            </a:solidFill>
            <a:ln w="9525"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63"/>
            <p:cNvSpPr/>
            <p:nvPr/>
          </p:nvSpPr>
          <p:spPr>
            <a:xfrm>
              <a:off x="2976563" y="2360613"/>
              <a:ext cx="2843213" cy="3025775"/>
            </a:xfrm>
            <a:custGeom>
              <a:avLst/>
              <a:gdLst/>
              <a:ahLst/>
              <a:cxnLst/>
              <a:rect l="l" t="t" r="r" b="b"/>
              <a:pathLst>
                <a:path w="1791" h="1906" extrusionOk="0">
                  <a:moveTo>
                    <a:pt x="1138" y="1118"/>
                  </a:moveTo>
                  <a:lnTo>
                    <a:pt x="1122" y="1128"/>
                  </a:lnTo>
                  <a:lnTo>
                    <a:pt x="1116" y="1146"/>
                  </a:lnTo>
                  <a:lnTo>
                    <a:pt x="1110" y="1168"/>
                  </a:lnTo>
                  <a:lnTo>
                    <a:pt x="1104" y="1182"/>
                  </a:lnTo>
                  <a:lnTo>
                    <a:pt x="1102" y="1198"/>
                  </a:lnTo>
                  <a:lnTo>
                    <a:pt x="1100" y="1222"/>
                  </a:lnTo>
                  <a:lnTo>
                    <a:pt x="1090" y="1250"/>
                  </a:lnTo>
                  <a:lnTo>
                    <a:pt x="1070" y="1282"/>
                  </a:lnTo>
                  <a:lnTo>
                    <a:pt x="1056" y="1294"/>
                  </a:lnTo>
                  <a:lnTo>
                    <a:pt x="1048" y="1312"/>
                  </a:lnTo>
                  <a:lnTo>
                    <a:pt x="1032" y="1348"/>
                  </a:lnTo>
                  <a:lnTo>
                    <a:pt x="1040" y="1360"/>
                  </a:lnTo>
                  <a:lnTo>
                    <a:pt x="1048" y="1372"/>
                  </a:lnTo>
                  <a:lnTo>
                    <a:pt x="1056" y="1382"/>
                  </a:lnTo>
                  <a:lnTo>
                    <a:pt x="1058" y="1400"/>
                  </a:lnTo>
                  <a:lnTo>
                    <a:pt x="1060" y="1418"/>
                  </a:lnTo>
                  <a:lnTo>
                    <a:pt x="1046" y="1438"/>
                  </a:lnTo>
                  <a:lnTo>
                    <a:pt x="1028" y="1444"/>
                  </a:lnTo>
                  <a:lnTo>
                    <a:pt x="996" y="1462"/>
                  </a:lnTo>
                  <a:lnTo>
                    <a:pt x="974" y="1458"/>
                  </a:lnTo>
                  <a:lnTo>
                    <a:pt x="930" y="1510"/>
                  </a:lnTo>
                  <a:lnTo>
                    <a:pt x="918" y="1534"/>
                  </a:lnTo>
                  <a:lnTo>
                    <a:pt x="906" y="1562"/>
                  </a:lnTo>
                  <a:lnTo>
                    <a:pt x="886" y="1578"/>
                  </a:lnTo>
                  <a:lnTo>
                    <a:pt x="918" y="1602"/>
                  </a:lnTo>
                  <a:lnTo>
                    <a:pt x="898" y="1612"/>
                  </a:lnTo>
                  <a:lnTo>
                    <a:pt x="881" y="1612"/>
                  </a:lnTo>
                  <a:lnTo>
                    <a:pt x="876" y="1648"/>
                  </a:lnTo>
                  <a:lnTo>
                    <a:pt x="867" y="1658"/>
                  </a:lnTo>
                  <a:lnTo>
                    <a:pt x="832" y="1636"/>
                  </a:lnTo>
                  <a:lnTo>
                    <a:pt x="764" y="1604"/>
                  </a:lnTo>
                  <a:lnTo>
                    <a:pt x="739" y="1608"/>
                  </a:lnTo>
                  <a:lnTo>
                    <a:pt x="739" y="1615"/>
                  </a:lnTo>
                  <a:lnTo>
                    <a:pt x="739" y="1623"/>
                  </a:lnTo>
                  <a:lnTo>
                    <a:pt x="730" y="1623"/>
                  </a:lnTo>
                  <a:lnTo>
                    <a:pt x="730" y="1631"/>
                  </a:lnTo>
                  <a:lnTo>
                    <a:pt x="730" y="1638"/>
                  </a:lnTo>
                  <a:lnTo>
                    <a:pt x="722" y="1638"/>
                  </a:lnTo>
                  <a:lnTo>
                    <a:pt x="722" y="1646"/>
                  </a:lnTo>
                  <a:lnTo>
                    <a:pt x="722" y="1654"/>
                  </a:lnTo>
                  <a:lnTo>
                    <a:pt x="722" y="1661"/>
                  </a:lnTo>
                  <a:lnTo>
                    <a:pt x="730" y="1661"/>
                  </a:lnTo>
                  <a:lnTo>
                    <a:pt x="730" y="1669"/>
                  </a:lnTo>
                  <a:lnTo>
                    <a:pt x="730" y="1677"/>
                  </a:lnTo>
                  <a:lnTo>
                    <a:pt x="739" y="1677"/>
                  </a:lnTo>
                  <a:lnTo>
                    <a:pt x="739" y="1684"/>
                  </a:lnTo>
                  <a:lnTo>
                    <a:pt x="739" y="1692"/>
                  </a:lnTo>
                  <a:lnTo>
                    <a:pt x="739" y="1700"/>
                  </a:lnTo>
                  <a:lnTo>
                    <a:pt x="746" y="1700"/>
                  </a:lnTo>
                  <a:lnTo>
                    <a:pt x="746" y="1707"/>
                  </a:lnTo>
                  <a:lnTo>
                    <a:pt x="739" y="1707"/>
                  </a:lnTo>
                  <a:lnTo>
                    <a:pt x="739" y="1715"/>
                  </a:lnTo>
                  <a:lnTo>
                    <a:pt x="739" y="1723"/>
                  </a:lnTo>
                  <a:lnTo>
                    <a:pt x="730" y="1723"/>
                  </a:lnTo>
                  <a:lnTo>
                    <a:pt x="730" y="1730"/>
                  </a:lnTo>
                  <a:lnTo>
                    <a:pt x="722" y="1730"/>
                  </a:lnTo>
                  <a:lnTo>
                    <a:pt x="722" y="1738"/>
                  </a:lnTo>
                  <a:lnTo>
                    <a:pt x="722" y="1746"/>
                  </a:lnTo>
                  <a:lnTo>
                    <a:pt x="715" y="1746"/>
                  </a:lnTo>
                  <a:lnTo>
                    <a:pt x="707" y="1746"/>
                  </a:lnTo>
                  <a:lnTo>
                    <a:pt x="707" y="1753"/>
                  </a:lnTo>
                  <a:lnTo>
                    <a:pt x="699" y="1753"/>
                  </a:lnTo>
                  <a:lnTo>
                    <a:pt x="691" y="1753"/>
                  </a:lnTo>
                  <a:lnTo>
                    <a:pt x="683" y="1753"/>
                  </a:lnTo>
                  <a:lnTo>
                    <a:pt x="683" y="1761"/>
                  </a:lnTo>
                  <a:lnTo>
                    <a:pt x="675" y="1761"/>
                  </a:lnTo>
                  <a:lnTo>
                    <a:pt x="668" y="1761"/>
                  </a:lnTo>
                  <a:lnTo>
                    <a:pt x="660" y="1761"/>
                  </a:lnTo>
                  <a:lnTo>
                    <a:pt x="651" y="1761"/>
                  </a:lnTo>
                  <a:lnTo>
                    <a:pt x="651" y="1753"/>
                  </a:lnTo>
                  <a:lnTo>
                    <a:pt x="644" y="1753"/>
                  </a:lnTo>
                  <a:lnTo>
                    <a:pt x="636" y="1753"/>
                  </a:lnTo>
                  <a:lnTo>
                    <a:pt x="629" y="1753"/>
                  </a:lnTo>
                  <a:lnTo>
                    <a:pt x="621" y="1753"/>
                  </a:lnTo>
                  <a:lnTo>
                    <a:pt x="612" y="1753"/>
                  </a:lnTo>
                  <a:lnTo>
                    <a:pt x="605" y="1753"/>
                  </a:lnTo>
                  <a:lnTo>
                    <a:pt x="605" y="1761"/>
                  </a:lnTo>
                  <a:lnTo>
                    <a:pt x="597" y="1761"/>
                  </a:lnTo>
                  <a:lnTo>
                    <a:pt x="597" y="1768"/>
                  </a:lnTo>
                  <a:lnTo>
                    <a:pt x="597" y="1776"/>
                  </a:lnTo>
                  <a:lnTo>
                    <a:pt x="589" y="1776"/>
                  </a:lnTo>
                  <a:lnTo>
                    <a:pt x="589" y="1784"/>
                  </a:lnTo>
                  <a:lnTo>
                    <a:pt x="589" y="1791"/>
                  </a:lnTo>
                  <a:lnTo>
                    <a:pt x="582" y="1791"/>
                  </a:lnTo>
                  <a:lnTo>
                    <a:pt x="582" y="1784"/>
                  </a:lnTo>
                  <a:lnTo>
                    <a:pt x="573" y="1784"/>
                  </a:lnTo>
                  <a:lnTo>
                    <a:pt x="565" y="1784"/>
                  </a:lnTo>
                  <a:lnTo>
                    <a:pt x="558" y="1784"/>
                  </a:lnTo>
                  <a:lnTo>
                    <a:pt x="558" y="1791"/>
                  </a:lnTo>
                  <a:lnTo>
                    <a:pt x="550" y="1791"/>
                  </a:lnTo>
                  <a:lnTo>
                    <a:pt x="542" y="1791"/>
                  </a:lnTo>
                  <a:lnTo>
                    <a:pt x="542" y="1799"/>
                  </a:lnTo>
                  <a:lnTo>
                    <a:pt x="534" y="1799"/>
                  </a:lnTo>
                  <a:lnTo>
                    <a:pt x="534" y="1807"/>
                  </a:lnTo>
                  <a:lnTo>
                    <a:pt x="526" y="1807"/>
                  </a:lnTo>
                  <a:lnTo>
                    <a:pt x="526" y="1814"/>
                  </a:lnTo>
                  <a:lnTo>
                    <a:pt x="526" y="1822"/>
                  </a:lnTo>
                  <a:lnTo>
                    <a:pt x="526" y="1830"/>
                  </a:lnTo>
                  <a:lnTo>
                    <a:pt x="534" y="1830"/>
                  </a:lnTo>
                  <a:lnTo>
                    <a:pt x="534" y="1837"/>
                  </a:lnTo>
                  <a:lnTo>
                    <a:pt x="542" y="1837"/>
                  </a:lnTo>
                  <a:lnTo>
                    <a:pt x="542" y="1845"/>
                  </a:lnTo>
                  <a:lnTo>
                    <a:pt x="542" y="1853"/>
                  </a:lnTo>
                  <a:lnTo>
                    <a:pt x="534" y="1853"/>
                  </a:lnTo>
                  <a:lnTo>
                    <a:pt x="526" y="1853"/>
                  </a:lnTo>
                  <a:lnTo>
                    <a:pt x="526" y="1845"/>
                  </a:lnTo>
                  <a:lnTo>
                    <a:pt x="518" y="1845"/>
                  </a:lnTo>
                  <a:lnTo>
                    <a:pt x="511" y="1845"/>
                  </a:lnTo>
                  <a:lnTo>
                    <a:pt x="503" y="1845"/>
                  </a:lnTo>
                  <a:lnTo>
                    <a:pt x="494" y="1845"/>
                  </a:lnTo>
                  <a:lnTo>
                    <a:pt x="487" y="1845"/>
                  </a:lnTo>
                  <a:lnTo>
                    <a:pt x="487" y="1853"/>
                  </a:lnTo>
                  <a:lnTo>
                    <a:pt x="479" y="1853"/>
                  </a:lnTo>
                  <a:lnTo>
                    <a:pt x="479" y="1860"/>
                  </a:lnTo>
                  <a:lnTo>
                    <a:pt x="471" y="1860"/>
                  </a:lnTo>
                  <a:lnTo>
                    <a:pt x="471" y="1868"/>
                  </a:lnTo>
                  <a:lnTo>
                    <a:pt x="464" y="1868"/>
                  </a:lnTo>
                  <a:lnTo>
                    <a:pt x="464" y="1876"/>
                  </a:lnTo>
                  <a:lnTo>
                    <a:pt x="464" y="1883"/>
                  </a:lnTo>
                  <a:lnTo>
                    <a:pt x="464" y="1891"/>
                  </a:lnTo>
                  <a:lnTo>
                    <a:pt x="455" y="1891"/>
                  </a:lnTo>
                  <a:lnTo>
                    <a:pt x="455" y="1899"/>
                  </a:lnTo>
                  <a:lnTo>
                    <a:pt x="447" y="1899"/>
                  </a:lnTo>
                  <a:lnTo>
                    <a:pt x="440" y="1899"/>
                  </a:lnTo>
                  <a:lnTo>
                    <a:pt x="440" y="1906"/>
                  </a:lnTo>
                  <a:lnTo>
                    <a:pt x="432" y="1906"/>
                  </a:lnTo>
                  <a:lnTo>
                    <a:pt x="424" y="1906"/>
                  </a:lnTo>
                  <a:lnTo>
                    <a:pt x="424" y="1899"/>
                  </a:lnTo>
                  <a:lnTo>
                    <a:pt x="424" y="1891"/>
                  </a:lnTo>
                  <a:lnTo>
                    <a:pt x="424" y="1883"/>
                  </a:lnTo>
                  <a:lnTo>
                    <a:pt x="424" y="1876"/>
                  </a:lnTo>
                  <a:lnTo>
                    <a:pt x="424" y="1868"/>
                  </a:lnTo>
                  <a:lnTo>
                    <a:pt x="424" y="1860"/>
                  </a:lnTo>
                  <a:lnTo>
                    <a:pt x="424" y="1853"/>
                  </a:lnTo>
                  <a:lnTo>
                    <a:pt x="432" y="1853"/>
                  </a:lnTo>
                  <a:lnTo>
                    <a:pt x="432" y="1845"/>
                  </a:lnTo>
                  <a:lnTo>
                    <a:pt x="424" y="1845"/>
                  </a:lnTo>
                  <a:lnTo>
                    <a:pt x="424" y="1837"/>
                  </a:lnTo>
                  <a:lnTo>
                    <a:pt x="424" y="1830"/>
                  </a:lnTo>
                  <a:lnTo>
                    <a:pt x="416" y="1830"/>
                  </a:lnTo>
                  <a:lnTo>
                    <a:pt x="416" y="1822"/>
                  </a:lnTo>
                  <a:lnTo>
                    <a:pt x="424" y="1822"/>
                  </a:lnTo>
                  <a:lnTo>
                    <a:pt x="424" y="1814"/>
                  </a:lnTo>
                  <a:lnTo>
                    <a:pt x="432" y="1814"/>
                  </a:lnTo>
                  <a:lnTo>
                    <a:pt x="432" y="1807"/>
                  </a:lnTo>
                  <a:lnTo>
                    <a:pt x="432" y="1799"/>
                  </a:lnTo>
                  <a:lnTo>
                    <a:pt x="432" y="1791"/>
                  </a:lnTo>
                  <a:lnTo>
                    <a:pt x="432" y="1784"/>
                  </a:lnTo>
                  <a:lnTo>
                    <a:pt x="432" y="1776"/>
                  </a:lnTo>
                  <a:lnTo>
                    <a:pt x="432" y="1768"/>
                  </a:lnTo>
                  <a:lnTo>
                    <a:pt x="440" y="1768"/>
                  </a:lnTo>
                  <a:lnTo>
                    <a:pt x="447" y="1768"/>
                  </a:lnTo>
                  <a:lnTo>
                    <a:pt x="447" y="1761"/>
                  </a:lnTo>
                  <a:lnTo>
                    <a:pt x="447" y="1753"/>
                  </a:lnTo>
                  <a:lnTo>
                    <a:pt x="455" y="1753"/>
                  </a:lnTo>
                  <a:lnTo>
                    <a:pt x="455" y="1746"/>
                  </a:lnTo>
                  <a:lnTo>
                    <a:pt x="447" y="1746"/>
                  </a:lnTo>
                  <a:lnTo>
                    <a:pt x="447" y="1738"/>
                  </a:lnTo>
                  <a:lnTo>
                    <a:pt x="440" y="1738"/>
                  </a:lnTo>
                  <a:lnTo>
                    <a:pt x="432" y="1746"/>
                  </a:lnTo>
                  <a:lnTo>
                    <a:pt x="424" y="1746"/>
                  </a:lnTo>
                  <a:lnTo>
                    <a:pt x="416" y="1746"/>
                  </a:lnTo>
                  <a:lnTo>
                    <a:pt x="416" y="1738"/>
                  </a:lnTo>
                  <a:lnTo>
                    <a:pt x="424" y="1738"/>
                  </a:lnTo>
                  <a:lnTo>
                    <a:pt x="424" y="1730"/>
                  </a:lnTo>
                  <a:lnTo>
                    <a:pt x="416" y="1730"/>
                  </a:lnTo>
                  <a:lnTo>
                    <a:pt x="416" y="1723"/>
                  </a:lnTo>
                  <a:lnTo>
                    <a:pt x="408" y="1723"/>
                  </a:lnTo>
                  <a:lnTo>
                    <a:pt x="408" y="1715"/>
                  </a:lnTo>
                  <a:lnTo>
                    <a:pt x="408" y="1707"/>
                  </a:lnTo>
                  <a:lnTo>
                    <a:pt x="400" y="1707"/>
                  </a:lnTo>
                  <a:lnTo>
                    <a:pt x="400" y="1700"/>
                  </a:lnTo>
                  <a:lnTo>
                    <a:pt x="393" y="1700"/>
                  </a:lnTo>
                  <a:lnTo>
                    <a:pt x="393" y="1692"/>
                  </a:lnTo>
                  <a:lnTo>
                    <a:pt x="393" y="1684"/>
                  </a:lnTo>
                  <a:lnTo>
                    <a:pt x="400" y="1677"/>
                  </a:lnTo>
                  <a:lnTo>
                    <a:pt x="393" y="1677"/>
                  </a:lnTo>
                  <a:lnTo>
                    <a:pt x="393" y="1669"/>
                  </a:lnTo>
                  <a:lnTo>
                    <a:pt x="393" y="1661"/>
                  </a:lnTo>
                  <a:lnTo>
                    <a:pt x="393" y="1654"/>
                  </a:lnTo>
                  <a:lnTo>
                    <a:pt x="385" y="1654"/>
                  </a:lnTo>
                  <a:lnTo>
                    <a:pt x="385" y="1646"/>
                  </a:lnTo>
                  <a:lnTo>
                    <a:pt x="376" y="1646"/>
                  </a:lnTo>
                  <a:lnTo>
                    <a:pt x="376" y="1638"/>
                  </a:lnTo>
                  <a:lnTo>
                    <a:pt x="369" y="1638"/>
                  </a:lnTo>
                  <a:lnTo>
                    <a:pt x="369" y="1631"/>
                  </a:lnTo>
                  <a:lnTo>
                    <a:pt x="369" y="1623"/>
                  </a:lnTo>
                  <a:lnTo>
                    <a:pt x="369" y="1615"/>
                  </a:lnTo>
                  <a:lnTo>
                    <a:pt x="369" y="1608"/>
                  </a:lnTo>
                  <a:lnTo>
                    <a:pt x="369" y="1600"/>
                  </a:lnTo>
                  <a:lnTo>
                    <a:pt x="369" y="1592"/>
                  </a:lnTo>
                  <a:lnTo>
                    <a:pt x="376" y="1592"/>
                  </a:lnTo>
                  <a:lnTo>
                    <a:pt x="376" y="1585"/>
                  </a:lnTo>
                  <a:lnTo>
                    <a:pt x="385" y="1585"/>
                  </a:lnTo>
                  <a:lnTo>
                    <a:pt x="385" y="1577"/>
                  </a:lnTo>
                  <a:lnTo>
                    <a:pt x="393" y="1577"/>
                  </a:lnTo>
                  <a:lnTo>
                    <a:pt x="393" y="1569"/>
                  </a:lnTo>
                  <a:lnTo>
                    <a:pt x="400" y="1569"/>
                  </a:lnTo>
                  <a:lnTo>
                    <a:pt x="408" y="1569"/>
                  </a:lnTo>
                  <a:lnTo>
                    <a:pt x="408" y="1562"/>
                  </a:lnTo>
                  <a:lnTo>
                    <a:pt x="416" y="1562"/>
                  </a:lnTo>
                  <a:lnTo>
                    <a:pt x="408" y="1562"/>
                  </a:lnTo>
                  <a:lnTo>
                    <a:pt x="408" y="1554"/>
                  </a:lnTo>
                  <a:lnTo>
                    <a:pt x="408" y="1546"/>
                  </a:lnTo>
                  <a:lnTo>
                    <a:pt x="416" y="1546"/>
                  </a:lnTo>
                  <a:lnTo>
                    <a:pt x="408" y="1539"/>
                  </a:lnTo>
                  <a:lnTo>
                    <a:pt x="416" y="1539"/>
                  </a:lnTo>
                  <a:lnTo>
                    <a:pt x="416" y="1531"/>
                  </a:lnTo>
                  <a:lnTo>
                    <a:pt x="408" y="1531"/>
                  </a:lnTo>
                  <a:lnTo>
                    <a:pt x="416" y="1531"/>
                  </a:lnTo>
                  <a:lnTo>
                    <a:pt x="416" y="1523"/>
                  </a:lnTo>
                  <a:lnTo>
                    <a:pt x="408" y="1523"/>
                  </a:lnTo>
                  <a:lnTo>
                    <a:pt x="408" y="1516"/>
                  </a:lnTo>
                  <a:lnTo>
                    <a:pt x="408" y="1508"/>
                  </a:lnTo>
                  <a:lnTo>
                    <a:pt x="408" y="1500"/>
                  </a:lnTo>
                  <a:lnTo>
                    <a:pt x="400" y="1500"/>
                  </a:lnTo>
                  <a:lnTo>
                    <a:pt x="400" y="1493"/>
                  </a:lnTo>
                  <a:lnTo>
                    <a:pt x="408" y="1493"/>
                  </a:lnTo>
                  <a:lnTo>
                    <a:pt x="408" y="1485"/>
                  </a:lnTo>
                  <a:lnTo>
                    <a:pt x="416" y="1485"/>
                  </a:lnTo>
                  <a:lnTo>
                    <a:pt x="416" y="1478"/>
                  </a:lnTo>
                  <a:lnTo>
                    <a:pt x="416" y="1470"/>
                  </a:lnTo>
                  <a:lnTo>
                    <a:pt x="424" y="1470"/>
                  </a:lnTo>
                  <a:lnTo>
                    <a:pt x="432" y="1470"/>
                  </a:lnTo>
                  <a:lnTo>
                    <a:pt x="432" y="1478"/>
                  </a:lnTo>
                  <a:lnTo>
                    <a:pt x="432" y="1470"/>
                  </a:lnTo>
                  <a:lnTo>
                    <a:pt x="432" y="1478"/>
                  </a:lnTo>
                  <a:lnTo>
                    <a:pt x="440" y="1478"/>
                  </a:lnTo>
                  <a:lnTo>
                    <a:pt x="440" y="1470"/>
                  </a:lnTo>
                  <a:lnTo>
                    <a:pt x="447" y="1470"/>
                  </a:lnTo>
                  <a:lnTo>
                    <a:pt x="455" y="1470"/>
                  </a:lnTo>
                  <a:lnTo>
                    <a:pt x="455" y="1462"/>
                  </a:lnTo>
                  <a:lnTo>
                    <a:pt x="455" y="1455"/>
                  </a:lnTo>
                  <a:lnTo>
                    <a:pt x="464" y="1462"/>
                  </a:lnTo>
                  <a:lnTo>
                    <a:pt x="464" y="1455"/>
                  </a:lnTo>
                  <a:lnTo>
                    <a:pt x="464" y="1462"/>
                  </a:lnTo>
                  <a:lnTo>
                    <a:pt x="471" y="1462"/>
                  </a:lnTo>
                  <a:lnTo>
                    <a:pt x="471" y="1470"/>
                  </a:lnTo>
                  <a:lnTo>
                    <a:pt x="471" y="1478"/>
                  </a:lnTo>
                  <a:lnTo>
                    <a:pt x="479" y="1478"/>
                  </a:lnTo>
                  <a:lnTo>
                    <a:pt x="479" y="1485"/>
                  </a:lnTo>
                  <a:lnTo>
                    <a:pt x="487" y="1485"/>
                  </a:lnTo>
                  <a:lnTo>
                    <a:pt x="494" y="1485"/>
                  </a:lnTo>
                  <a:lnTo>
                    <a:pt x="494" y="1493"/>
                  </a:lnTo>
                  <a:lnTo>
                    <a:pt x="494" y="1500"/>
                  </a:lnTo>
                  <a:lnTo>
                    <a:pt x="503" y="1500"/>
                  </a:lnTo>
                  <a:lnTo>
                    <a:pt x="503" y="1493"/>
                  </a:lnTo>
                  <a:lnTo>
                    <a:pt x="511" y="1493"/>
                  </a:lnTo>
                  <a:lnTo>
                    <a:pt x="518" y="1493"/>
                  </a:lnTo>
                  <a:lnTo>
                    <a:pt x="518" y="1485"/>
                  </a:lnTo>
                  <a:lnTo>
                    <a:pt x="526" y="1485"/>
                  </a:lnTo>
                  <a:lnTo>
                    <a:pt x="526" y="1478"/>
                  </a:lnTo>
                  <a:lnTo>
                    <a:pt x="518" y="1478"/>
                  </a:lnTo>
                  <a:lnTo>
                    <a:pt x="518" y="1470"/>
                  </a:lnTo>
                  <a:lnTo>
                    <a:pt x="526" y="1470"/>
                  </a:lnTo>
                  <a:lnTo>
                    <a:pt x="526" y="1462"/>
                  </a:lnTo>
                  <a:lnTo>
                    <a:pt x="518" y="1462"/>
                  </a:lnTo>
                  <a:lnTo>
                    <a:pt x="518" y="1455"/>
                  </a:lnTo>
                  <a:lnTo>
                    <a:pt x="518" y="1447"/>
                  </a:lnTo>
                  <a:lnTo>
                    <a:pt x="518" y="1439"/>
                  </a:lnTo>
                  <a:lnTo>
                    <a:pt x="518" y="1432"/>
                  </a:lnTo>
                  <a:lnTo>
                    <a:pt x="526" y="1432"/>
                  </a:lnTo>
                  <a:lnTo>
                    <a:pt x="526" y="1424"/>
                  </a:lnTo>
                  <a:lnTo>
                    <a:pt x="526" y="1416"/>
                  </a:lnTo>
                  <a:lnTo>
                    <a:pt x="518" y="1416"/>
                  </a:lnTo>
                  <a:lnTo>
                    <a:pt x="526" y="1416"/>
                  </a:lnTo>
                  <a:lnTo>
                    <a:pt x="518" y="1416"/>
                  </a:lnTo>
                  <a:lnTo>
                    <a:pt x="518" y="1409"/>
                  </a:lnTo>
                  <a:lnTo>
                    <a:pt x="518" y="1401"/>
                  </a:lnTo>
                  <a:lnTo>
                    <a:pt x="518" y="1393"/>
                  </a:lnTo>
                  <a:lnTo>
                    <a:pt x="518" y="1386"/>
                  </a:lnTo>
                  <a:lnTo>
                    <a:pt x="518" y="1378"/>
                  </a:lnTo>
                  <a:lnTo>
                    <a:pt x="526" y="1378"/>
                  </a:lnTo>
                  <a:lnTo>
                    <a:pt x="526" y="1370"/>
                  </a:lnTo>
                  <a:lnTo>
                    <a:pt x="526" y="1363"/>
                  </a:lnTo>
                  <a:lnTo>
                    <a:pt x="518" y="1363"/>
                  </a:lnTo>
                  <a:lnTo>
                    <a:pt x="518" y="1355"/>
                  </a:lnTo>
                  <a:lnTo>
                    <a:pt x="511" y="1355"/>
                  </a:lnTo>
                  <a:lnTo>
                    <a:pt x="511" y="1347"/>
                  </a:lnTo>
                  <a:lnTo>
                    <a:pt x="503" y="1347"/>
                  </a:lnTo>
                  <a:lnTo>
                    <a:pt x="494" y="1347"/>
                  </a:lnTo>
                  <a:lnTo>
                    <a:pt x="494" y="1340"/>
                  </a:lnTo>
                  <a:lnTo>
                    <a:pt x="487" y="1340"/>
                  </a:lnTo>
                  <a:lnTo>
                    <a:pt x="479" y="1340"/>
                  </a:lnTo>
                  <a:lnTo>
                    <a:pt x="479" y="1347"/>
                  </a:lnTo>
                  <a:lnTo>
                    <a:pt x="471" y="1347"/>
                  </a:lnTo>
                  <a:lnTo>
                    <a:pt x="464" y="1347"/>
                  </a:lnTo>
                  <a:lnTo>
                    <a:pt x="464" y="1340"/>
                  </a:lnTo>
                  <a:lnTo>
                    <a:pt x="455" y="1340"/>
                  </a:lnTo>
                  <a:lnTo>
                    <a:pt x="455" y="1332"/>
                  </a:lnTo>
                  <a:lnTo>
                    <a:pt x="455" y="1340"/>
                  </a:lnTo>
                  <a:lnTo>
                    <a:pt x="455" y="1347"/>
                  </a:lnTo>
                  <a:lnTo>
                    <a:pt x="447" y="1347"/>
                  </a:lnTo>
                  <a:lnTo>
                    <a:pt x="447" y="1340"/>
                  </a:lnTo>
                  <a:lnTo>
                    <a:pt x="440" y="1340"/>
                  </a:lnTo>
                  <a:lnTo>
                    <a:pt x="432" y="1340"/>
                  </a:lnTo>
                  <a:lnTo>
                    <a:pt x="432" y="1347"/>
                  </a:lnTo>
                  <a:lnTo>
                    <a:pt x="432" y="1340"/>
                  </a:lnTo>
                  <a:lnTo>
                    <a:pt x="424" y="1340"/>
                  </a:lnTo>
                  <a:lnTo>
                    <a:pt x="424" y="1332"/>
                  </a:lnTo>
                  <a:lnTo>
                    <a:pt x="416" y="1332"/>
                  </a:lnTo>
                  <a:lnTo>
                    <a:pt x="408" y="1332"/>
                  </a:lnTo>
                  <a:lnTo>
                    <a:pt x="400" y="1332"/>
                  </a:lnTo>
                  <a:lnTo>
                    <a:pt x="393" y="1340"/>
                  </a:lnTo>
                  <a:lnTo>
                    <a:pt x="393" y="1347"/>
                  </a:lnTo>
                  <a:lnTo>
                    <a:pt x="385" y="1347"/>
                  </a:lnTo>
                  <a:lnTo>
                    <a:pt x="376" y="1347"/>
                  </a:lnTo>
                  <a:lnTo>
                    <a:pt x="369" y="1347"/>
                  </a:lnTo>
                  <a:lnTo>
                    <a:pt x="361" y="1347"/>
                  </a:lnTo>
                  <a:lnTo>
                    <a:pt x="361" y="1340"/>
                  </a:lnTo>
                  <a:lnTo>
                    <a:pt x="354" y="1340"/>
                  </a:lnTo>
                  <a:lnTo>
                    <a:pt x="346" y="1340"/>
                  </a:lnTo>
                  <a:lnTo>
                    <a:pt x="346" y="1332"/>
                  </a:lnTo>
                  <a:lnTo>
                    <a:pt x="337" y="1332"/>
                  </a:lnTo>
                  <a:lnTo>
                    <a:pt x="337" y="1324"/>
                  </a:lnTo>
                  <a:lnTo>
                    <a:pt x="337" y="1317"/>
                  </a:lnTo>
                  <a:lnTo>
                    <a:pt x="337" y="1309"/>
                  </a:lnTo>
                  <a:lnTo>
                    <a:pt x="337" y="1301"/>
                  </a:lnTo>
                  <a:lnTo>
                    <a:pt x="337" y="1294"/>
                  </a:lnTo>
                  <a:lnTo>
                    <a:pt x="330" y="1294"/>
                  </a:lnTo>
                  <a:lnTo>
                    <a:pt x="330" y="1301"/>
                  </a:lnTo>
                  <a:lnTo>
                    <a:pt x="322" y="1301"/>
                  </a:lnTo>
                  <a:lnTo>
                    <a:pt x="314" y="1301"/>
                  </a:lnTo>
                  <a:lnTo>
                    <a:pt x="314" y="1309"/>
                  </a:lnTo>
                  <a:lnTo>
                    <a:pt x="307" y="1309"/>
                  </a:lnTo>
                  <a:lnTo>
                    <a:pt x="299" y="1309"/>
                  </a:lnTo>
                  <a:lnTo>
                    <a:pt x="299" y="1317"/>
                  </a:lnTo>
                  <a:lnTo>
                    <a:pt x="290" y="1317"/>
                  </a:lnTo>
                  <a:lnTo>
                    <a:pt x="283" y="1317"/>
                  </a:lnTo>
                  <a:lnTo>
                    <a:pt x="275" y="1317"/>
                  </a:lnTo>
                  <a:lnTo>
                    <a:pt x="267" y="1317"/>
                  </a:lnTo>
                  <a:lnTo>
                    <a:pt x="260" y="1317"/>
                  </a:lnTo>
                  <a:lnTo>
                    <a:pt x="260" y="1324"/>
                  </a:lnTo>
                  <a:lnTo>
                    <a:pt x="260" y="1317"/>
                  </a:lnTo>
                  <a:lnTo>
                    <a:pt x="251" y="1317"/>
                  </a:lnTo>
                  <a:lnTo>
                    <a:pt x="251" y="1309"/>
                  </a:lnTo>
                  <a:lnTo>
                    <a:pt x="243" y="1309"/>
                  </a:lnTo>
                  <a:lnTo>
                    <a:pt x="243" y="1301"/>
                  </a:lnTo>
                  <a:lnTo>
                    <a:pt x="243" y="1294"/>
                  </a:lnTo>
                  <a:lnTo>
                    <a:pt x="236" y="1294"/>
                  </a:lnTo>
                  <a:lnTo>
                    <a:pt x="236" y="1286"/>
                  </a:lnTo>
                  <a:lnTo>
                    <a:pt x="236" y="1278"/>
                  </a:lnTo>
                  <a:lnTo>
                    <a:pt x="236" y="1271"/>
                  </a:lnTo>
                  <a:lnTo>
                    <a:pt x="228" y="1271"/>
                  </a:lnTo>
                  <a:lnTo>
                    <a:pt x="228" y="1263"/>
                  </a:lnTo>
                  <a:lnTo>
                    <a:pt x="220" y="1263"/>
                  </a:lnTo>
                  <a:lnTo>
                    <a:pt x="212" y="1263"/>
                  </a:lnTo>
                  <a:lnTo>
                    <a:pt x="212" y="1255"/>
                  </a:lnTo>
                  <a:lnTo>
                    <a:pt x="204" y="1255"/>
                  </a:lnTo>
                  <a:lnTo>
                    <a:pt x="196" y="1248"/>
                  </a:lnTo>
                  <a:lnTo>
                    <a:pt x="189" y="1248"/>
                  </a:lnTo>
                  <a:lnTo>
                    <a:pt x="189" y="1240"/>
                  </a:lnTo>
                  <a:lnTo>
                    <a:pt x="181" y="1240"/>
                  </a:lnTo>
                  <a:lnTo>
                    <a:pt x="181" y="1233"/>
                  </a:lnTo>
                  <a:lnTo>
                    <a:pt x="172" y="1233"/>
                  </a:lnTo>
                  <a:lnTo>
                    <a:pt x="172" y="1240"/>
                  </a:lnTo>
                  <a:lnTo>
                    <a:pt x="172" y="1233"/>
                  </a:lnTo>
                  <a:lnTo>
                    <a:pt x="165" y="1233"/>
                  </a:lnTo>
                  <a:lnTo>
                    <a:pt x="157" y="1233"/>
                  </a:lnTo>
                  <a:lnTo>
                    <a:pt x="157" y="1225"/>
                  </a:lnTo>
                  <a:lnTo>
                    <a:pt x="149" y="1225"/>
                  </a:lnTo>
                  <a:lnTo>
                    <a:pt x="149" y="1233"/>
                  </a:lnTo>
                  <a:lnTo>
                    <a:pt x="142" y="1233"/>
                  </a:lnTo>
                  <a:lnTo>
                    <a:pt x="142" y="1225"/>
                  </a:lnTo>
                  <a:lnTo>
                    <a:pt x="133" y="1225"/>
                  </a:lnTo>
                  <a:lnTo>
                    <a:pt x="133" y="1217"/>
                  </a:lnTo>
                  <a:lnTo>
                    <a:pt x="125" y="1217"/>
                  </a:lnTo>
                  <a:lnTo>
                    <a:pt x="125" y="1225"/>
                  </a:lnTo>
                  <a:lnTo>
                    <a:pt x="118" y="1225"/>
                  </a:lnTo>
                  <a:lnTo>
                    <a:pt x="110" y="1225"/>
                  </a:lnTo>
                  <a:lnTo>
                    <a:pt x="102" y="1225"/>
                  </a:lnTo>
                  <a:lnTo>
                    <a:pt x="102" y="1217"/>
                  </a:lnTo>
                  <a:lnTo>
                    <a:pt x="94" y="1217"/>
                  </a:lnTo>
                  <a:lnTo>
                    <a:pt x="86" y="1217"/>
                  </a:lnTo>
                  <a:lnTo>
                    <a:pt x="79" y="1217"/>
                  </a:lnTo>
                  <a:lnTo>
                    <a:pt x="71" y="1217"/>
                  </a:lnTo>
                  <a:lnTo>
                    <a:pt x="71" y="1210"/>
                  </a:lnTo>
                  <a:lnTo>
                    <a:pt x="79" y="1210"/>
                  </a:lnTo>
                  <a:lnTo>
                    <a:pt x="79" y="1202"/>
                  </a:lnTo>
                  <a:lnTo>
                    <a:pt x="71" y="1202"/>
                  </a:lnTo>
                  <a:lnTo>
                    <a:pt x="71" y="1194"/>
                  </a:lnTo>
                  <a:lnTo>
                    <a:pt x="63" y="1194"/>
                  </a:lnTo>
                  <a:lnTo>
                    <a:pt x="63" y="1187"/>
                  </a:lnTo>
                  <a:lnTo>
                    <a:pt x="55" y="1187"/>
                  </a:lnTo>
                  <a:lnTo>
                    <a:pt x="55" y="1179"/>
                  </a:lnTo>
                  <a:lnTo>
                    <a:pt x="47" y="1179"/>
                  </a:lnTo>
                  <a:lnTo>
                    <a:pt x="39" y="1179"/>
                  </a:lnTo>
                  <a:lnTo>
                    <a:pt x="32" y="1179"/>
                  </a:lnTo>
                  <a:lnTo>
                    <a:pt x="32" y="1187"/>
                  </a:lnTo>
                  <a:lnTo>
                    <a:pt x="32" y="1179"/>
                  </a:lnTo>
                  <a:lnTo>
                    <a:pt x="32" y="1171"/>
                  </a:lnTo>
                  <a:lnTo>
                    <a:pt x="32" y="1164"/>
                  </a:lnTo>
                  <a:lnTo>
                    <a:pt x="32" y="1156"/>
                  </a:lnTo>
                  <a:lnTo>
                    <a:pt x="32" y="1148"/>
                  </a:lnTo>
                  <a:lnTo>
                    <a:pt x="32" y="1141"/>
                  </a:lnTo>
                  <a:lnTo>
                    <a:pt x="24" y="1141"/>
                  </a:lnTo>
                  <a:lnTo>
                    <a:pt x="24" y="1133"/>
                  </a:lnTo>
                  <a:lnTo>
                    <a:pt x="24" y="1125"/>
                  </a:lnTo>
                  <a:lnTo>
                    <a:pt x="24" y="1118"/>
                  </a:lnTo>
                  <a:lnTo>
                    <a:pt x="24" y="1110"/>
                  </a:lnTo>
                  <a:lnTo>
                    <a:pt x="24" y="1102"/>
                  </a:lnTo>
                  <a:lnTo>
                    <a:pt x="24" y="1095"/>
                  </a:lnTo>
                  <a:lnTo>
                    <a:pt x="15" y="1087"/>
                  </a:lnTo>
                  <a:lnTo>
                    <a:pt x="15" y="1079"/>
                  </a:lnTo>
                  <a:lnTo>
                    <a:pt x="8" y="1072"/>
                  </a:lnTo>
                  <a:lnTo>
                    <a:pt x="8" y="1064"/>
                  </a:lnTo>
                  <a:lnTo>
                    <a:pt x="0" y="1064"/>
                  </a:lnTo>
                  <a:lnTo>
                    <a:pt x="0" y="1056"/>
                  </a:lnTo>
                  <a:lnTo>
                    <a:pt x="0" y="1049"/>
                  </a:lnTo>
                  <a:lnTo>
                    <a:pt x="8" y="1049"/>
                  </a:lnTo>
                  <a:lnTo>
                    <a:pt x="8" y="1041"/>
                  </a:lnTo>
                  <a:lnTo>
                    <a:pt x="8" y="1033"/>
                  </a:lnTo>
                  <a:lnTo>
                    <a:pt x="15" y="1026"/>
                  </a:lnTo>
                  <a:lnTo>
                    <a:pt x="24" y="1018"/>
                  </a:lnTo>
                  <a:lnTo>
                    <a:pt x="32" y="1018"/>
                  </a:lnTo>
                  <a:lnTo>
                    <a:pt x="32" y="1010"/>
                  </a:lnTo>
                  <a:lnTo>
                    <a:pt x="39" y="1010"/>
                  </a:lnTo>
                  <a:lnTo>
                    <a:pt x="39" y="1003"/>
                  </a:lnTo>
                  <a:lnTo>
                    <a:pt x="39" y="995"/>
                  </a:lnTo>
                  <a:lnTo>
                    <a:pt x="39" y="987"/>
                  </a:lnTo>
                  <a:lnTo>
                    <a:pt x="39" y="980"/>
                  </a:lnTo>
                  <a:lnTo>
                    <a:pt x="47" y="980"/>
                  </a:lnTo>
                  <a:lnTo>
                    <a:pt x="55" y="980"/>
                  </a:lnTo>
                  <a:lnTo>
                    <a:pt x="55" y="972"/>
                  </a:lnTo>
                  <a:lnTo>
                    <a:pt x="55" y="965"/>
                  </a:lnTo>
                  <a:lnTo>
                    <a:pt x="55" y="957"/>
                  </a:lnTo>
                  <a:lnTo>
                    <a:pt x="55" y="949"/>
                  </a:lnTo>
                  <a:lnTo>
                    <a:pt x="55" y="942"/>
                  </a:lnTo>
                  <a:lnTo>
                    <a:pt x="55" y="934"/>
                  </a:lnTo>
                  <a:lnTo>
                    <a:pt x="55" y="926"/>
                  </a:lnTo>
                  <a:lnTo>
                    <a:pt x="55" y="919"/>
                  </a:lnTo>
                  <a:lnTo>
                    <a:pt x="55" y="911"/>
                  </a:lnTo>
                  <a:lnTo>
                    <a:pt x="55" y="903"/>
                  </a:lnTo>
                  <a:lnTo>
                    <a:pt x="63" y="903"/>
                  </a:lnTo>
                  <a:lnTo>
                    <a:pt x="63" y="896"/>
                  </a:lnTo>
                  <a:lnTo>
                    <a:pt x="63" y="888"/>
                  </a:lnTo>
                  <a:lnTo>
                    <a:pt x="63" y="880"/>
                  </a:lnTo>
                  <a:lnTo>
                    <a:pt x="63" y="873"/>
                  </a:lnTo>
                  <a:lnTo>
                    <a:pt x="63" y="865"/>
                  </a:lnTo>
                  <a:lnTo>
                    <a:pt x="63" y="857"/>
                  </a:lnTo>
                  <a:lnTo>
                    <a:pt x="63" y="850"/>
                  </a:lnTo>
                  <a:lnTo>
                    <a:pt x="55" y="850"/>
                  </a:lnTo>
                  <a:lnTo>
                    <a:pt x="55" y="842"/>
                  </a:lnTo>
                  <a:lnTo>
                    <a:pt x="47" y="834"/>
                  </a:lnTo>
                  <a:lnTo>
                    <a:pt x="39" y="834"/>
                  </a:lnTo>
                  <a:lnTo>
                    <a:pt x="39" y="827"/>
                  </a:lnTo>
                  <a:lnTo>
                    <a:pt x="39" y="819"/>
                  </a:lnTo>
                  <a:lnTo>
                    <a:pt x="39" y="811"/>
                  </a:lnTo>
                  <a:lnTo>
                    <a:pt x="47" y="811"/>
                  </a:lnTo>
                  <a:lnTo>
                    <a:pt x="47" y="804"/>
                  </a:lnTo>
                  <a:lnTo>
                    <a:pt x="47" y="796"/>
                  </a:lnTo>
                  <a:lnTo>
                    <a:pt x="39" y="796"/>
                  </a:lnTo>
                  <a:lnTo>
                    <a:pt x="39" y="788"/>
                  </a:lnTo>
                  <a:lnTo>
                    <a:pt x="39" y="781"/>
                  </a:lnTo>
                  <a:lnTo>
                    <a:pt x="32" y="781"/>
                  </a:lnTo>
                  <a:lnTo>
                    <a:pt x="32" y="773"/>
                  </a:lnTo>
                  <a:lnTo>
                    <a:pt x="24" y="773"/>
                  </a:lnTo>
                  <a:lnTo>
                    <a:pt x="24" y="765"/>
                  </a:lnTo>
                  <a:lnTo>
                    <a:pt x="15" y="765"/>
                  </a:lnTo>
                  <a:lnTo>
                    <a:pt x="15" y="758"/>
                  </a:lnTo>
                  <a:lnTo>
                    <a:pt x="15" y="750"/>
                  </a:lnTo>
                  <a:lnTo>
                    <a:pt x="8" y="750"/>
                  </a:lnTo>
                  <a:lnTo>
                    <a:pt x="8" y="742"/>
                  </a:lnTo>
                  <a:lnTo>
                    <a:pt x="8" y="735"/>
                  </a:lnTo>
                  <a:lnTo>
                    <a:pt x="8" y="727"/>
                  </a:lnTo>
                  <a:lnTo>
                    <a:pt x="8" y="719"/>
                  </a:lnTo>
                  <a:lnTo>
                    <a:pt x="8" y="712"/>
                  </a:lnTo>
                  <a:lnTo>
                    <a:pt x="8" y="704"/>
                  </a:lnTo>
                  <a:lnTo>
                    <a:pt x="8" y="697"/>
                  </a:lnTo>
                  <a:lnTo>
                    <a:pt x="8" y="689"/>
                  </a:lnTo>
                  <a:lnTo>
                    <a:pt x="8" y="681"/>
                  </a:lnTo>
                  <a:lnTo>
                    <a:pt x="8" y="674"/>
                  </a:lnTo>
                  <a:lnTo>
                    <a:pt x="8" y="666"/>
                  </a:lnTo>
                  <a:lnTo>
                    <a:pt x="8" y="658"/>
                  </a:lnTo>
                  <a:lnTo>
                    <a:pt x="0" y="658"/>
                  </a:lnTo>
                  <a:lnTo>
                    <a:pt x="0" y="651"/>
                  </a:lnTo>
                  <a:lnTo>
                    <a:pt x="142" y="597"/>
                  </a:lnTo>
                  <a:lnTo>
                    <a:pt x="267" y="559"/>
                  </a:lnTo>
                  <a:lnTo>
                    <a:pt x="290" y="543"/>
                  </a:lnTo>
                  <a:lnTo>
                    <a:pt x="307" y="536"/>
                  </a:lnTo>
                  <a:lnTo>
                    <a:pt x="307" y="528"/>
                  </a:lnTo>
                  <a:lnTo>
                    <a:pt x="314" y="520"/>
                  </a:lnTo>
                  <a:lnTo>
                    <a:pt x="337" y="505"/>
                  </a:lnTo>
                  <a:lnTo>
                    <a:pt x="346" y="497"/>
                  </a:lnTo>
                  <a:lnTo>
                    <a:pt x="361" y="490"/>
                  </a:lnTo>
                  <a:lnTo>
                    <a:pt x="361" y="482"/>
                  </a:lnTo>
                  <a:lnTo>
                    <a:pt x="369" y="482"/>
                  </a:lnTo>
                  <a:lnTo>
                    <a:pt x="376" y="474"/>
                  </a:lnTo>
                  <a:lnTo>
                    <a:pt x="400" y="459"/>
                  </a:lnTo>
                  <a:lnTo>
                    <a:pt x="416" y="444"/>
                  </a:lnTo>
                  <a:lnTo>
                    <a:pt x="424" y="429"/>
                  </a:lnTo>
                  <a:lnTo>
                    <a:pt x="440" y="421"/>
                  </a:lnTo>
                  <a:lnTo>
                    <a:pt x="440" y="406"/>
                  </a:lnTo>
                  <a:lnTo>
                    <a:pt x="447" y="406"/>
                  </a:lnTo>
                  <a:lnTo>
                    <a:pt x="455" y="390"/>
                  </a:lnTo>
                  <a:lnTo>
                    <a:pt x="464" y="390"/>
                  </a:lnTo>
                  <a:lnTo>
                    <a:pt x="464" y="383"/>
                  </a:lnTo>
                  <a:lnTo>
                    <a:pt x="471" y="375"/>
                  </a:lnTo>
                  <a:lnTo>
                    <a:pt x="479" y="375"/>
                  </a:lnTo>
                  <a:lnTo>
                    <a:pt x="479" y="367"/>
                  </a:lnTo>
                  <a:lnTo>
                    <a:pt x="487" y="360"/>
                  </a:lnTo>
                  <a:lnTo>
                    <a:pt x="487" y="352"/>
                  </a:lnTo>
                  <a:lnTo>
                    <a:pt x="494" y="352"/>
                  </a:lnTo>
                  <a:lnTo>
                    <a:pt x="503" y="344"/>
                  </a:lnTo>
                  <a:lnTo>
                    <a:pt x="503" y="337"/>
                  </a:lnTo>
                  <a:lnTo>
                    <a:pt x="511" y="337"/>
                  </a:lnTo>
                  <a:lnTo>
                    <a:pt x="503" y="329"/>
                  </a:lnTo>
                  <a:lnTo>
                    <a:pt x="511" y="329"/>
                  </a:lnTo>
                  <a:lnTo>
                    <a:pt x="511" y="337"/>
                  </a:lnTo>
                  <a:lnTo>
                    <a:pt x="511" y="329"/>
                  </a:lnTo>
                  <a:lnTo>
                    <a:pt x="518" y="329"/>
                  </a:lnTo>
                  <a:lnTo>
                    <a:pt x="542" y="222"/>
                  </a:lnTo>
                  <a:lnTo>
                    <a:pt x="550" y="222"/>
                  </a:lnTo>
                  <a:lnTo>
                    <a:pt x="550" y="214"/>
                  </a:lnTo>
                  <a:lnTo>
                    <a:pt x="550" y="206"/>
                  </a:lnTo>
                  <a:lnTo>
                    <a:pt x="550" y="199"/>
                  </a:lnTo>
                  <a:lnTo>
                    <a:pt x="550" y="191"/>
                  </a:lnTo>
                  <a:lnTo>
                    <a:pt x="558" y="191"/>
                  </a:lnTo>
                  <a:lnTo>
                    <a:pt x="558" y="199"/>
                  </a:lnTo>
                  <a:lnTo>
                    <a:pt x="565" y="199"/>
                  </a:lnTo>
                  <a:lnTo>
                    <a:pt x="565" y="206"/>
                  </a:lnTo>
                  <a:lnTo>
                    <a:pt x="573" y="206"/>
                  </a:lnTo>
                  <a:lnTo>
                    <a:pt x="582" y="206"/>
                  </a:lnTo>
                  <a:lnTo>
                    <a:pt x="589" y="199"/>
                  </a:lnTo>
                  <a:lnTo>
                    <a:pt x="589" y="206"/>
                  </a:lnTo>
                  <a:lnTo>
                    <a:pt x="597" y="206"/>
                  </a:lnTo>
                  <a:lnTo>
                    <a:pt x="597" y="199"/>
                  </a:lnTo>
                  <a:lnTo>
                    <a:pt x="589" y="199"/>
                  </a:lnTo>
                  <a:lnTo>
                    <a:pt x="589" y="191"/>
                  </a:lnTo>
                  <a:lnTo>
                    <a:pt x="589" y="184"/>
                  </a:lnTo>
                  <a:lnTo>
                    <a:pt x="589" y="176"/>
                  </a:lnTo>
                  <a:lnTo>
                    <a:pt x="582" y="176"/>
                  </a:lnTo>
                  <a:lnTo>
                    <a:pt x="582" y="168"/>
                  </a:lnTo>
                  <a:lnTo>
                    <a:pt x="589" y="168"/>
                  </a:lnTo>
                  <a:lnTo>
                    <a:pt x="582" y="161"/>
                  </a:lnTo>
                  <a:lnTo>
                    <a:pt x="582" y="153"/>
                  </a:lnTo>
                  <a:lnTo>
                    <a:pt x="582" y="145"/>
                  </a:lnTo>
                  <a:lnTo>
                    <a:pt x="573" y="145"/>
                  </a:lnTo>
                  <a:lnTo>
                    <a:pt x="582" y="145"/>
                  </a:lnTo>
                  <a:lnTo>
                    <a:pt x="582" y="138"/>
                  </a:lnTo>
                  <a:lnTo>
                    <a:pt x="582" y="130"/>
                  </a:lnTo>
                  <a:lnTo>
                    <a:pt x="589" y="130"/>
                  </a:lnTo>
                  <a:lnTo>
                    <a:pt x="589" y="122"/>
                  </a:lnTo>
                  <a:lnTo>
                    <a:pt x="582" y="122"/>
                  </a:lnTo>
                  <a:lnTo>
                    <a:pt x="589" y="122"/>
                  </a:lnTo>
                  <a:lnTo>
                    <a:pt x="589" y="115"/>
                  </a:lnTo>
                  <a:lnTo>
                    <a:pt x="589" y="107"/>
                  </a:lnTo>
                  <a:lnTo>
                    <a:pt x="582" y="107"/>
                  </a:lnTo>
                  <a:lnTo>
                    <a:pt x="589" y="107"/>
                  </a:lnTo>
                  <a:lnTo>
                    <a:pt x="582" y="107"/>
                  </a:lnTo>
                  <a:lnTo>
                    <a:pt x="582" y="99"/>
                  </a:lnTo>
                  <a:lnTo>
                    <a:pt x="582" y="107"/>
                  </a:lnTo>
                  <a:lnTo>
                    <a:pt x="582" y="99"/>
                  </a:lnTo>
                  <a:lnTo>
                    <a:pt x="573" y="99"/>
                  </a:lnTo>
                  <a:lnTo>
                    <a:pt x="565" y="99"/>
                  </a:lnTo>
                  <a:lnTo>
                    <a:pt x="565" y="92"/>
                  </a:lnTo>
                  <a:lnTo>
                    <a:pt x="573" y="92"/>
                  </a:lnTo>
                  <a:lnTo>
                    <a:pt x="565" y="92"/>
                  </a:lnTo>
                  <a:lnTo>
                    <a:pt x="565" y="84"/>
                  </a:lnTo>
                  <a:lnTo>
                    <a:pt x="565" y="92"/>
                  </a:lnTo>
                  <a:lnTo>
                    <a:pt x="558" y="92"/>
                  </a:lnTo>
                  <a:lnTo>
                    <a:pt x="558" y="84"/>
                  </a:lnTo>
                  <a:lnTo>
                    <a:pt x="550" y="84"/>
                  </a:lnTo>
                  <a:lnTo>
                    <a:pt x="550" y="76"/>
                  </a:lnTo>
                  <a:lnTo>
                    <a:pt x="542" y="76"/>
                  </a:lnTo>
                  <a:lnTo>
                    <a:pt x="542" y="69"/>
                  </a:lnTo>
                  <a:lnTo>
                    <a:pt x="542" y="61"/>
                  </a:lnTo>
                  <a:lnTo>
                    <a:pt x="534" y="61"/>
                  </a:lnTo>
                  <a:lnTo>
                    <a:pt x="534" y="53"/>
                  </a:lnTo>
                  <a:lnTo>
                    <a:pt x="526" y="53"/>
                  </a:lnTo>
                  <a:lnTo>
                    <a:pt x="526" y="46"/>
                  </a:lnTo>
                  <a:lnTo>
                    <a:pt x="518" y="46"/>
                  </a:lnTo>
                  <a:lnTo>
                    <a:pt x="518" y="38"/>
                  </a:lnTo>
                  <a:lnTo>
                    <a:pt x="511" y="38"/>
                  </a:lnTo>
                  <a:lnTo>
                    <a:pt x="503" y="30"/>
                  </a:lnTo>
                  <a:lnTo>
                    <a:pt x="503" y="23"/>
                  </a:lnTo>
                  <a:lnTo>
                    <a:pt x="503" y="15"/>
                  </a:lnTo>
                  <a:lnTo>
                    <a:pt x="511" y="15"/>
                  </a:lnTo>
                  <a:lnTo>
                    <a:pt x="518" y="15"/>
                  </a:lnTo>
                  <a:lnTo>
                    <a:pt x="526" y="15"/>
                  </a:lnTo>
                  <a:lnTo>
                    <a:pt x="534" y="15"/>
                  </a:lnTo>
                  <a:lnTo>
                    <a:pt x="534" y="23"/>
                  </a:lnTo>
                  <a:lnTo>
                    <a:pt x="542" y="23"/>
                  </a:lnTo>
                  <a:lnTo>
                    <a:pt x="550" y="23"/>
                  </a:lnTo>
                  <a:lnTo>
                    <a:pt x="558" y="23"/>
                  </a:lnTo>
                  <a:lnTo>
                    <a:pt x="565" y="23"/>
                  </a:lnTo>
                  <a:lnTo>
                    <a:pt x="573" y="23"/>
                  </a:lnTo>
                  <a:lnTo>
                    <a:pt x="573" y="15"/>
                  </a:lnTo>
                  <a:lnTo>
                    <a:pt x="582" y="15"/>
                  </a:lnTo>
                  <a:lnTo>
                    <a:pt x="589" y="7"/>
                  </a:lnTo>
                  <a:lnTo>
                    <a:pt x="589" y="0"/>
                  </a:lnTo>
                  <a:lnTo>
                    <a:pt x="597" y="0"/>
                  </a:lnTo>
                  <a:lnTo>
                    <a:pt x="605" y="0"/>
                  </a:lnTo>
                  <a:lnTo>
                    <a:pt x="612" y="0"/>
                  </a:lnTo>
                  <a:lnTo>
                    <a:pt x="612" y="7"/>
                  </a:lnTo>
                  <a:lnTo>
                    <a:pt x="621" y="7"/>
                  </a:lnTo>
                  <a:lnTo>
                    <a:pt x="629" y="7"/>
                  </a:lnTo>
                  <a:lnTo>
                    <a:pt x="629" y="15"/>
                  </a:lnTo>
                  <a:lnTo>
                    <a:pt x="636" y="15"/>
                  </a:lnTo>
                  <a:lnTo>
                    <a:pt x="636" y="23"/>
                  </a:lnTo>
                  <a:lnTo>
                    <a:pt x="644" y="23"/>
                  </a:lnTo>
                  <a:lnTo>
                    <a:pt x="651" y="30"/>
                  </a:lnTo>
                  <a:lnTo>
                    <a:pt x="651" y="38"/>
                  </a:lnTo>
                  <a:lnTo>
                    <a:pt x="660" y="38"/>
                  </a:lnTo>
                  <a:lnTo>
                    <a:pt x="660" y="30"/>
                  </a:lnTo>
                  <a:lnTo>
                    <a:pt x="660" y="38"/>
                  </a:lnTo>
                  <a:lnTo>
                    <a:pt x="668" y="38"/>
                  </a:lnTo>
                  <a:lnTo>
                    <a:pt x="675" y="38"/>
                  </a:lnTo>
                  <a:lnTo>
                    <a:pt x="675" y="30"/>
                  </a:lnTo>
                  <a:lnTo>
                    <a:pt x="683" y="30"/>
                  </a:lnTo>
                  <a:lnTo>
                    <a:pt x="691" y="30"/>
                  </a:lnTo>
                  <a:lnTo>
                    <a:pt x="691" y="38"/>
                  </a:lnTo>
                  <a:lnTo>
                    <a:pt x="699" y="38"/>
                  </a:lnTo>
                  <a:lnTo>
                    <a:pt x="699" y="46"/>
                  </a:lnTo>
                  <a:lnTo>
                    <a:pt x="699" y="53"/>
                  </a:lnTo>
                  <a:lnTo>
                    <a:pt x="699" y="61"/>
                  </a:lnTo>
                  <a:lnTo>
                    <a:pt x="707" y="61"/>
                  </a:lnTo>
                  <a:lnTo>
                    <a:pt x="715" y="61"/>
                  </a:lnTo>
                  <a:lnTo>
                    <a:pt x="715" y="69"/>
                  </a:lnTo>
                  <a:lnTo>
                    <a:pt x="722" y="69"/>
                  </a:lnTo>
                  <a:lnTo>
                    <a:pt x="730" y="61"/>
                  </a:lnTo>
                  <a:lnTo>
                    <a:pt x="730" y="69"/>
                  </a:lnTo>
                  <a:lnTo>
                    <a:pt x="730" y="76"/>
                  </a:lnTo>
                  <a:lnTo>
                    <a:pt x="739" y="76"/>
                  </a:lnTo>
                  <a:lnTo>
                    <a:pt x="739" y="84"/>
                  </a:lnTo>
                  <a:lnTo>
                    <a:pt x="746" y="84"/>
                  </a:lnTo>
                  <a:lnTo>
                    <a:pt x="746" y="92"/>
                  </a:lnTo>
                  <a:lnTo>
                    <a:pt x="754" y="92"/>
                  </a:lnTo>
                  <a:lnTo>
                    <a:pt x="762" y="92"/>
                  </a:lnTo>
                  <a:lnTo>
                    <a:pt x="762" y="99"/>
                  </a:lnTo>
                  <a:lnTo>
                    <a:pt x="769" y="99"/>
                  </a:lnTo>
                  <a:lnTo>
                    <a:pt x="769" y="107"/>
                  </a:lnTo>
                  <a:lnTo>
                    <a:pt x="778" y="107"/>
                  </a:lnTo>
                  <a:lnTo>
                    <a:pt x="778" y="115"/>
                  </a:lnTo>
                  <a:lnTo>
                    <a:pt x="778" y="122"/>
                  </a:lnTo>
                  <a:lnTo>
                    <a:pt x="786" y="122"/>
                  </a:lnTo>
                  <a:lnTo>
                    <a:pt x="786" y="130"/>
                  </a:lnTo>
                  <a:lnTo>
                    <a:pt x="786" y="138"/>
                  </a:lnTo>
                  <a:lnTo>
                    <a:pt x="793" y="138"/>
                  </a:lnTo>
                  <a:lnTo>
                    <a:pt x="793" y="145"/>
                  </a:lnTo>
                  <a:lnTo>
                    <a:pt x="786" y="145"/>
                  </a:lnTo>
                  <a:lnTo>
                    <a:pt x="786" y="153"/>
                  </a:lnTo>
                  <a:lnTo>
                    <a:pt x="793" y="153"/>
                  </a:lnTo>
                  <a:lnTo>
                    <a:pt x="801" y="153"/>
                  </a:lnTo>
                  <a:lnTo>
                    <a:pt x="793" y="161"/>
                  </a:lnTo>
                  <a:lnTo>
                    <a:pt x="801" y="161"/>
                  </a:lnTo>
                  <a:lnTo>
                    <a:pt x="801" y="168"/>
                  </a:lnTo>
                  <a:lnTo>
                    <a:pt x="809" y="168"/>
                  </a:lnTo>
                  <a:lnTo>
                    <a:pt x="809" y="176"/>
                  </a:lnTo>
                  <a:lnTo>
                    <a:pt x="809" y="184"/>
                  </a:lnTo>
                  <a:lnTo>
                    <a:pt x="801" y="184"/>
                  </a:lnTo>
                  <a:lnTo>
                    <a:pt x="801" y="176"/>
                  </a:lnTo>
                  <a:lnTo>
                    <a:pt x="793" y="176"/>
                  </a:lnTo>
                  <a:lnTo>
                    <a:pt x="793" y="184"/>
                  </a:lnTo>
                  <a:lnTo>
                    <a:pt x="801" y="184"/>
                  </a:lnTo>
                  <a:lnTo>
                    <a:pt x="809" y="191"/>
                  </a:lnTo>
                  <a:lnTo>
                    <a:pt x="809" y="199"/>
                  </a:lnTo>
                  <a:lnTo>
                    <a:pt x="809" y="206"/>
                  </a:lnTo>
                  <a:lnTo>
                    <a:pt x="817" y="206"/>
                  </a:lnTo>
                  <a:lnTo>
                    <a:pt x="817" y="214"/>
                  </a:lnTo>
                  <a:lnTo>
                    <a:pt x="825" y="214"/>
                  </a:lnTo>
                  <a:lnTo>
                    <a:pt x="825" y="206"/>
                  </a:lnTo>
                  <a:lnTo>
                    <a:pt x="833" y="206"/>
                  </a:lnTo>
                  <a:lnTo>
                    <a:pt x="833" y="214"/>
                  </a:lnTo>
                  <a:lnTo>
                    <a:pt x="840" y="214"/>
                  </a:lnTo>
                  <a:lnTo>
                    <a:pt x="848" y="214"/>
                  </a:lnTo>
                  <a:lnTo>
                    <a:pt x="848" y="222"/>
                  </a:lnTo>
                  <a:lnTo>
                    <a:pt x="857" y="222"/>
                  </a:lnTo>
                  <a:lnTo>
                    <a:pt x="857" y="214"/>
                  </a:lnTo>
                  <a:lnTo>
                    <a:pt x="864" y="214"/>
                  </a:lnTo>
                  <a:lnTo>
                    <a:pt x="864" y="206"/>
                  </a:lnTo>
                  <a:lnTo>
                    <a:pt x="864" y="214"/>
                  </a:lnTo>
                  <a:lnTo>
                    <a:pt x="864" y="222"/>
                  </a:lnTo>
                  <a:lnTo>
                    <a:pt x="864" y="229"/>
                  </a:lnTo>
                  <a:lnTo>
                    <a:pt x="872" y="229"/>
                  </a:lnTo>
                  <a:lnTo>
                    <a:pt x="880" y="229"/>
                  </a:lnTo>
                  <a:lnTo>
                    <a:pt x="880" y="237"/>
                  </a:lnTo>
                  <a:lnTo>
                    <a:pt x="887" y="237"/>
                  </a:lnTo>
                  <a:lnTo>
                    <a:pt x="896" y="237"/>
                  </a:lnTo>
                  <a:lnTo>
                    <a:pt x="896" y="245"/>
                  </a:lnTo>
                  <a:lnTo>
                    <a:pt x="896" y="252"/>
                  </a:lnTo>
                  <a:lnTo>
                    <a:pt x="896" y="260"/>
                  </a:lnTo>
                  <a:lnTo>
                    <a:pt x="903" y="260"/>
                  </a:lnTo>
                  <a:lnTo>
                    <a:pt x="911" y="260"/>
                  </a:lnTo>
                  <a:lnTo>
                    <a:pt x="919" y="260"/>
                  </a:lnTo>
                  <a:lnTo>
                    <a:pt x="919" y="268"/>
                  </a:lnTo>
                  <a:lnTo>
                    <a:pt x="926" y="268"/>
                  </a:lnTo>
                  <a:lnTo>
                    <a:pt x="926" y="260"/>
                  </a:lnTo>
                  <a:lnTo>
                    <a:pt x="926" y="252"/>
                  </a:lnTo>
                  <a:lnTo>
                    <a:pt x="926" y="260"/>
                  </a:lnTo>
                  <a:lnTo>
                    <a:pt x="934" y="260"/>
                  </a:lnTo>
                  <a:lnTo>
                    <a:pt x="934" y="268"/>
                  </a:lnTo>
                  <a:lnTo>
                    <a:pt x="943" y="260"/>
                  </a:lnTo>
                  <a:lnTo>
                    <a:pt x="943" y="268"/>
                  </a:lnTo>
                  <a:lnTo>
                    <a:pt x="950" y="268"/>
                  </a:lnTo>
                  <a:lnTo>
                    <a:pt x="958" y="268"/>
                  </a:lnTo>
                  <a:lnTo>
                    <a:pt x="958" y="275"/>
                  </a:lnTo>
                  <a:lnTo>
                    <a:pt x="958" y="283"/>
                  </a:lnTo>
                  <a:lnTo>
                    <a:pt x="966" y="283"/>
                  </a:lnTo>
                  <a:lnTo>
                    <a:pt x="966" y="275"/>
                  </a:lnTo>
                  <a:lnTo>
                    <a:pt x="966" y="283"/>
                  </a:lnTo>
                  <a:lnTo>
                    <a:pt x="966" y="291"/>
                  </a:lnTo>
                  <a:lnTo>
                    <a:pt x="973" y="298"/>
                  </a:lnTo>
                  <a:lnTo>
                    <a:pt x="966" y="298"/>
                  </a:lnTo>
                  <a:lnTo>
                    <a:pt x="966" y="306"/>
                  </a:lnTo>
                  <a:lnTo>
                    <a:pt x="973" y="306"/>
                  </a:lnTo>
                  <a:lnTo>
                    <a:pt x="973" y="314"/>
                  </a:lnTo>
                  <a:lnTo>
                    <a:pt x="982" y="314"/>
                  </a:lnTo>
                  <a:lnTo>
                    <a:pt x="990" y="314"/>
                  </a:lnTo>
                  <a:lnTo>
                    <a:pt x="990" y="321"/>
                  </a:lnTo>
                  <a:lnTo>
                    <a:pt x="982" y="321"/>
                  </a:lnTo>
                  <a:lnTo>
                    <a:pt x="990" y="321"/>
                  </a:lnTo>
                  <a:lnTo>
                    <a:pt x="990" y="329"/>
                  </a:lnTo>
                  <a:lnTo>
                    <a:pt x="982" y="329"/>
                  </a:lnTo>
                  <a:lnTo>
                    <a:pt x="982" y="337"/>
                  </a:lnTo>
                  <a:lnTo>
                    <a:pt x="990" y="337"/>
                  </a:lnTo>
                  <a:lnTo>
                    <a:pt x="990" y="344"/>
                  </a:lnTo>
                  <a:lnTo>
                    <a:pt x="982" y="344"/>
                  </a:lnTo>
                  <a:lnTo>
                    <a:pt x="982" y="352"/>
                  </a:lnTo>
                  <a:lnTo>
                    <a:pt x="982" y="360"/>
                  </a:lnTo>
                  <a:lnTo>
                    <a:pt x="973" y="360"/>
                  </a:lnTo>
                  <a:lnTo>
                    <a:pt x="973" y="367"/>
                  </a:lnTo>
                  <a:lnTo>
                    <a:pt x="982" y="367"/>
                  </a:lnTo>
                  <a:lnTo>
                    <a:pt x="990" y="367"/>
                  </a:lnTo>
                  <a:lnTo>
                    <a:pt x="990" y="375"/>
                  </a:lnTo>
                  <a:lnTo>
                    <a:pt x="997" y="375"/>
                  </a:lnTo>
                  <a:lnTo>
                    <a:pt x="997" y="383"/>
                  </a:lnTo>
                  <a:lnTo>
                    <a:pt x="1005" y="383"/>
                  </a:lnTo>
                  <a:lnTo>
                    <a:pt x="1013" y="383"/>
                  </a:lnTo>
                  <a:lnTo>
                    <a:pt x="1021" y="383"/>
                  </a:lnTo>
                  <a:lnTo>
                    <a:pt x="1021" y="390"/>
                  </a:lnTo>
                  <a:lnTo>
                    <a:pt x="1029" y="390"/>
                  </a:lnTo>
                  <a:lnTo>
                    <a:pt x="1029" y="383"/>
                  </a:lnTo>
                  <a:lnTo>
                    <a:pt x="1037" y="383"/>
                  </a:lnTo>
                  <a:lnTo>
                    <a:pt x="1044" y="383"/>
                  </a:lnTo>
                  <a:lnTo>
                    <a:pt x="1037" y="383"/>
                  </a:lnTo>
                  <a:lnTo>
                    <a:pt x="1037" y="390"/>
                  </a:lnTo>
                  <a:lnTo>
                    <a:pt x="1044" y="383"/>
                  </a:lnTo>
                  <a:lnTo>
                    <a:pt x="1044" y="375"/>
                  </a:lnTo>
                  <a:lnTo>
                    <a:pt x="1052" y="375"/>
                  </a:lnTo>
                  <a:lnTo>
                    <a:pt x="1052" y="383"/>
                  </a:lnTo>
                  <a:lnTo>
                    <a:pt x="1052" y="390"/>
                  </a:lnTo>
                  <a:lnTo>
                    <a:pt x="1061" y="390"/>
                  </a:lnTo>
                  <a:lnTo>
                    <a:pt x="1061" y="383"/>
                  </a:lnTo>
                  <a:lnTo>
                    <a:pt x="1061" y="390"/>
                  </a:lnTo>
                  <a:lnTo>
                    <a:pt x="1061" y="398"/>
                  </a:lnTo>
                  <a:lnTo>
                    <a:pt x="1068" y="398"/>
                  </a:lnTo>
                  <a:lnTo>
                    <a:pt x="1068" y="406"/>
                  </a:lnTo>
                  <a:lnTo>
                    <a:pt x="1076" y="406"/>
                  </a:lnTo>
                  <a:lnTo>
                    <a:pt x="1068" y="406"/>
                  </a:lnTo>
                  <a:lnTo>
                    <a:pt x="1068" y="413"/>
                  </a:lnTo>
                  <a:lnTo>
                    <a:pt x="1068" y="421"/>
                  </a:lnTo>
                  <a:lnTo>
                    <a:pt x="1068" y="429"/>
                  </a:lnTo>
                  <a:lnTo>
                    <a:pt x="1068" y="436"/>
                  </a:lnTo>
                  <a:lnTo>
                    <a:pt x="1076" y="436"/>
                  </a:lnTo>
                  <a:lnTo>
                    <a:pt x="1076" y="444"/>
                  </a:lnTo>
                  <a:lnTo>
                    <a:pt x="1076" y="451"/>
                  </a:lnTo>
                  <a:lnTo>
                    <a:pt x="1076" y="444"/>
                  </a:lnTo>
                  <a:lnTo>
                    <a:pt x="1084" y="444"/>
                  </a:lnTo>
                  <a:lnTo>
                    <a:pt x="1084" y="451"/>
                  </a:lnTo>
                  <a:lnTo>
                    <a:pt x="1076" y="451"/>
                  </a:lnTo>
                  <a:lnTo>
                    <a:pt x="1076" y="459"/>
                  </a:lnTo>
                  <a:lnTo>
                    <a:pt x="1068" y="459"/>
                  </a:lnTo>
                  <a:lnTo>
                    <a:pt x="1068" y="467"/>
                  </a:lnTo>
                  <a:lnTo>
                    <a:pt x="1068" y="474"/>
                  </a:lnTo>
                  <a:lnTo>
                    <a:pt x="1061" y="474"/>
                  </a:lnTo>
                  <a:lnTo>
                    <a:pt x="1061" y="467"/>
                  </a:lnTo>
                  <a:lnTo>
                    <a:pt x="1061" y="474"/>
                  </a:lnTo>
                  <a:lnTo>
                    <a:pt x="1061" y="482"/>
                  </a:lnTo>
                  <a:lnTo>
                    <a:pt x="1061" y="490"/>
                  </a:lnTo>
                  <a:lnTo>
                    <a:pt x="1068" y="490"/>
                  </a:lnTo>
                  <a:lnTo>
                    <a:pt x="1068" y="497"/>
                  </a:lnTo>
                  <a:lnTo>
                    <a:pt x="1068" y="505"/>
                  </a:lnTo>
                  <a:lnTo>
                    <a:pt x="1076" y="505"/>
                  </a:lnTo>
                  <a:lnTo>
                    <a:pt x="1076" y="497"/>
                  </a:lnTo>
                  <a:lnTo>
                    <a:pt x="1084" y="497"/>
                  </a:lnTo>
                  <a:lnTo>
                    <a:pt x="1084" y="505"/>
                  </a:lnTo>
                  <a:lnTo>
                    <a:pt x="1084" y="513"/>
                  </a:lnTo>
                  <a:lnTo>
                    <a:pt x="1084" y="505"/>
                  </a:lnTo>
                  <a:lnTo>
                    <a:pt x="1084" y="497"/>
                  </a:lnTo>
                  <a:lnTo>
                    <a:pt x="1091" y="497"/>
                  </a:lnTo>
                  <a:lnTo>
                    <a:pt x="1091" y="505"/>
                  </a:lnTo>
                  <a:lnTo>
                    <a:pt x="1100" y="505"/>
                  </a:lnTo>
                  <a:lnTo>
                    <a:pt x="1108" y="505"/>
                  </a:lnTo>
                  <a:lnTo>
                    <a:pt x="1108" y="513"/>
                  </a:lnTo>
                  <a:lnTo>
                    <a:pt x="1108" y="520"/>
                  </a:lnTo>
                  <a:lnTo>
                    <a:pt x="1115" y="520"/>
                  </a:lnTo>
                  <a:lnTo>
                    <a:pt x="1115" y="528"/>
                  </a:lnTo>
                  <a:lnTo>
                    <a:pt x="1108" y="528"/>
                  </a:lnTo>
                  <a:lnTo>
                    <a:pt x="1115" y="528"/>
                  </a:lnTo>
                  <a:lnTo>
                    <a:pt x="1123" y="528"/>
                  </a:lnTo>
                  <a:lnTo>
                    <a:pt x="1131" y="528"/>
                  </a:lnTo>
                  <a:lnTo>
                    <a:pt x="1131" y="520"/>
                  </a:lnTo>
                  <a:lnTo>
                    <a:pt x="1139" y="520"/>
                  </a:lnTo>
                  <a:lnTo>
                    <a:pt x="1147" y="520"/>
                  </a:lnTo>
                  <a:lnTo>
                    <a:pt x="1147" y="513"/>
                  </a:lnTo>
                  <a:lnTo>
                    <a:pt x="1155" y="520"/>
                  </a:lnTo>
                  <a:lnTo>
                    <a:pt x="1162" y="513"/>
                  </a:lnTo>
                  <a:lnTo>
                    <a:pt x="1162" y="520"/>
                  </a:lnTo>
                  <a:lnTo>
                    <a:pt x="1170" y="520"/>
                  </a:lnTo>
                  <a:lnTo>
                    <a:pt x="1170" y="528"/>
                  </a:lnTo>
                  <a:lnTo>
                    <a:pt x="1170" y="520"/>
                  </a:lnTo>
                  <a:lnTo>
                    <a:pt x="1178" y="520"/>
                  </a:lnTo>
                  <a:lnTo>
                    <a:pt x="1178" y="513"/>
                  </a:lnTo>
                  <a:lnTo>
                    <a:pt x="1178" y="505"/>
                  </a:lnTo>
                  <a:lnTo>
                    <a:pt x="1186" y="505"/>
                  </a:lnTo>
                  <a:lnTo>
                    <a:pt x="1186" y="513"/>
                  </a:lnTo>
                  <a:lnTo>
                    <a:pt x="1194" y="513"/>
                  </a:lnTo>
                  <a:lnTo>
                    <a:pt x="1194" y="520"/>
                  </a:lnTo>
                  <a:lnTo>
                    <a:pt x="1201" y="520"/>
                  </a:lnTo>
                  <a:lnTo>
                    <a:pt x="1209" y="520"/>
                  </a:lnTo>
                  <a:lnTo>
                    <a:pt x="1218" y="520"/>
                  </a:lnTo>
                  <a:lnTo>
                    <a:pt x="1218" y="528"/>
                  </a:lnTo>
                  <a:lnTo>
                    <a:pt x="1225" y="528"/>
                  </a:lnTo>
                  <a:lnTo>
                    <a:pt x="1233" y="528"/>
                  </a:lnTo>
                  <a:lnTo>
                    <a:pt x="1233" y="520"/>
                  </a:lnTo>
                  <a:lnTo>
                    <a:pt x="1233" y="528"/>
                  </a:lnTo>
                  <a:lnTo>
                    <a:pt x="1241" y="528"/>
                  </a:lnTo>
                  <a:lnTo>
                    <a:pt x="1241" y="536"/>
                  </a:lnTo>
                  <a:lnTo>
                    <a:pt x="1248" y="536"/>
                  </a:lnTo>
                  <a:lnTo>
                    <a:pt x="1257" y="536"/>
                  </a:lnTo>
                  <a:lnTo>
                    <a:pt x="1257" y="528"/>
                  </a:lnTo>
                  <a:lnTo>
                    <a:pt x="1265" y="528"/>
                  </a:lnTo>
                  <a:lnTo>
                    <a:pt x="1272" y="528"/>
                  </a:lnTo>
                  <a:lnTo>
                    <a:pt x="1280" y="528"/>
                  </a:lnTo>
                  <a:lnTo>
                    <a:pt x="1288" y="528"/>
                  </a:lnTo>
                  <a:lnTo>
                    <a:pt x="1288" y="536"/>
                  </a:lnTo>
                  <a:lnTo>
                    <a:pt x="1296" y="536"/>
                  </a:lnTo>
                  <a:lnTo>
                    <a:pt x="1296" y="528"/>
                  </a:lnTo>
                  <a:lnTo>
                    <a:pt x="1288" y="528"/>
                  </a:lnTo>
                  <a:lnTo>
                    <a:pt x="1288" y="520"/>
                  </a:lnTo>
                  <a:lnTo>
                    <a:pt x="1296" y="520"/>
                  </a:lnTo>
                  <a:lnTo>
                    <a:pt x="1296" y="513"/>
                  </a:lnTo>
                  <a:lnTo>
                    <a:pt x="1304" y="513"/>
                  </a:lnTo>
                  <a:lnTo>
                    <a:pt x="1312" y="513"/>
                  </a:lnTo>
                  <a:lnTo>
                    <a:pt x="1312" y="505"/>
                  </a:lnTo>
                  <a:lnTo>
                    <a:pt x="1319" y="505"/>
                  </a:lnTo>
                  <a:lnTo>
                    <a:pt x="1319" y="513"/>
                  </a:lnTo>
                  <a:lnTo>
                    <a:pt x="1327" y="513"/>
                  </a:lnTo>
                  <a:lnTo>
                    <a:pt x="1336" y="513"/>
                  </a:lnTo>
                  <a:lnTo>
                    <a:pt x="1336" y="505"/>
                  </a:lnTo>
                  <a:lnTo>
                    <a:pt x="1336" y="513"/>
                  </a:lnTo>
                  <a:lnTo>
                    <a:pt x="1343" y="513"/>
                  </a:lnTo>
                  <a:lnTo>
                    <a:pt x="1343" y="505"/>
                  </a:lnTo>
                  <a:lnTo>
                    <a:pt x="1336" y="505"/>
                  </a:lnTo>
                  <a:lnTo>
                    <a:pt x="1336" y="497"/>
                  </a:lnTo>
                  <a:lnTo>
                    <a:pt x="1343" y="497"/>
                  </a:lnTo>
                  <a:lnTo>
                    <a:pt x="1351" y="497"/>
                  </a:lnTo>
                  <a:lnTo>
                    <a:pt x="1359" y="490"/>
                  </a:lnTo>
                  <a:lnTo>
                    <a:pt x="1359" y="482"/>
                  </a:lnTo>
                  <a:lnTo>
                    <a:pt x="1359" y="474"/>
                  </a:lnTo>
                  <a:lnTo>
                    <a:pt x="1366" y="474"/>
                  </a:lnTo>
                  <a:lnTo>
                    <a:pt x="1375" y="474"/>
                  </a:lnTo>
                  <a:lnTo>
                    <a:pt x="1375" y="467"/>
                  </a:lnTo>
                  <a:lnTo>
                    <a:pt x="1383" y="467"/>
                  </a:lnTo>
                  <a:lnTo>
                    <a:pt x="1383" y="459"/>
                  </a:lnTo>
                  <a:lnTo>
                    <a:pt x="1390" y="459"/>
                  </a:lnTo>
                  <a:lnTo>
                    <a:pt x="1390" y="467"/>
                  </a:lnTo>
                  <a:lnTo>
                    <a:pt x="1390" y="474"/>
                  </a:lnTo>
                  <a:lnTo>
                    <a:pt x="1390" y="482"/>
                  </a:lnTo>
                  <a:lnTo>
                    <a:pt x="1398" y="482"/>
                  </a:lnTo>
                  <a:lnTo>
                    <a:pt x="1398" y="474"/>
                  </a:lnTo>
                  <a:lnTo>
                    <a:pt x="1406" y="474"/>
                  </a:lnTo>
                  <a:lnTo>
                    <a:pt x="1414" y="474"/>
                  </a:lnTo>
                  <a:lnTo>
                    <a:pt x="1414" y="482"/>
                  </a:lnTo>
                  <a:lnTo>
                    <a:pt x="1422" y="482"/>
                  </a:lnTo>
                  <a:lnTo>
                    <a:pt x="1429" y="482"/>
                  </a:lnTo>
                  <a:lnTo>
                    <a:pt x="1437" y="482"/>
                  </a:lnTo>
                  <a:lnTo>
                    <a:pt x="1437" y="490"/>
                  </a:lnTo>
                  <a:lnTo>
                    <a:pt x="1437" y="497"/>
                  </a:lnTo>
                  <a:lnTo>
                    <a:pt x="1437" y="505"/>
                  </a:lnTo>
                  <a:lnTo>
                    <a:pt x="1445" y="505"/>
                  </a:lnTo>
                  <a:lnTo>
                    <a:pt x="1445" y="497"/>
                  </a:lnTo>
                  <a:lnTo>
                    <a:pt x="1437" y="497"/>
                  </a:lnTo>
                  <a:lnTo>
                    <a:pt x="1437" y="490"/>
                  </a:lnTo>
                  <a:lnTo>
                    <a:pt x="1445" y="490"/>
                  </a:lnTo>
                  <a:lnTo>
                    <a:pt x="1452" y="490"/>
                  </a:lnTo>
                  <a:lnTo>
                    <a:pt x="1452" y="497"/>
                  </a:lnTo>
                  <a:lnTo>
                    <a:pt x="1452" y="505"/>
                  </a:lnTo>
                  <a:lnTo>
                    <a:pt x="1461" y="505"/>
                  </a:lnTo>
                  <a:lnTo>
                    <a:pt x="1461" y="513"/>
                  </a:lnTo>
                  <a:lnTo>
                    <a:pt x="1461" y="520"/>
                  </a:lnTo>
                  <a:lnTo>
                    <a:pt x="1469" y="520"/>
                  </a:lnTo>
                  <a:lnTo>
                    <a:pt x="1469" y="513"/>
                  </a:lnTo>
                  <a:lnTo>
                    <a:pt x="1476" y="513"/>
                  </a:lnTo>
                  <a:lnTo>
                    <a:pt x="1484" y="513"/>
                  </a:lnTo>
                  <a:lnTo>
                    <a:pt x="1484" y="505"/>
                  </a:lnTo>
                  <a:lnTo>
                    <a:pt x="1493" y="505"/>
                  </a:lnTo>
                  <a:lnTo>
                    <a:pt x="1493" y="513"/>
                  </a:lnTo>
                  <a:lnTo>
                    <a:pt x="1493" y="505"/>
                  </a:lnTo>
                  <a:lnTo>
                    <a:pt x="1500" y="505"/>
                  </a:lnTo>
                  <a:lnTo>
                    <a:pt x="1508" y="505"/>
                  </a:lnTo>
                  <a:lnTo>
                    <a:pt x="1508" y="513"/>
                  </a:lnTo>
                  <a:lnTo>
                    <a:pt x="1516" y="513"/>
                  </a:lnTo>
                  <a:lnTo>
                    <a:pt x="1516" y="505"/>
                  </a:lnTo>
                  <a:lnTo>
                    <a:pt x="1523" y="505"/>
                  </a:lnTo>
                  <a:lnTo>
                    <a:pt x="1523" y="497"/>
                  </a:lnTo>
                  <a:lnTo>
                    <a:pt x="1523" y="490"/>
                  </a:lnTo>
                  <a:lnTo>
                    <a:pt x="1531" y="490"/>
                  </a:lnTo>
                  <a:lnTo>
                    <a:pt x="1540" y="490"/>
                  </a:lnTo>
                  <a:lnTo>
                    <a:pt x="1547" y="490"/>
                  </a:lnTo>
                  <a:lnTo>
                    <a:pt x="1547" y="497"/>
                  </a:lnTo>
                  <a:lnTo>
                    <a:pt x="1555" y="497"/>
                  </a:lnTo>
                  <a:lnTo>
                    <a:pt x="1555" y="490"/>
                  </a:lnTo>
                  <a:lnTo>
                    <a:pt x="1547" y="490"/>
                  </a:lnTo>
                  <a:lnTo>
                    <a:pt x="1547" y="482"/>
                  </a:lnTo>
                  <a:lnTo>
                    <a:pt x="1547" y="474"/>
                  </a:lnTo>
                  <a:lnTo>
                    <a:pt x="1555" y="474"/>
                  </a:lnTo>
                  <a:lnTo>
                    <a:pt x="1563" y="474"/>
                  </a:lnTo>
                  <a:lnTo>
                    <a:pt x="1563" y="482"/>
                  </a:lnTo>
                  <a:lnTo>
                    <a:pt x="1570" y="482"/>
                  </a:lnTo>
                  <a:lnTo>
                    <a:pt x="1570" y="490"/>
                  </a:lnTo>
                  <a:lnTo>
                    <a:pt x="1570" y="482"/>
                  </a:lnTo>
                  <a:lnTo>
                    <a:pt x="1579" y="482"/>
                  </a:lnTo>
                  <a:lnTo>
                    <a:pt x="1587" y="482"/>
                  </a:lnTo>
                  <a:lnTo>
                    <a:pt x="1587" y="490"/>
                  </a:lnTo>
                  <a:lnTo>
                    <a:pt x="1594" y="497"/>
                  </a:lnTo>
                  <a:lnTo>
                    <a:pt x="1602" y="497"/>
                  </a:lnTo>
                  <a:lnTo>
                    <a:pt x="1610" y="497"/>
                  </a:lnTo>
                  <a:lnTo>
                    <a:pt x="1610" y="505"/>
                  </a:lnTo>
                  <a:lnTo>
                    <a:pt x="1618" y="505"/>
                  </a:lnTo>
                  <a:lnTo>
                    <a:pt x="1626" y="505"/>
                  </a:lnTo>
                  <a:lnTo>
                    <a:pt x="1634" y="513"/>
                  </a:lnTo>
                  <a:lnTo>
                    <a:pt x="1626" y="513"/>
                  </a:lnTo>
                  <a:lnTo>
                    <a:pt x="1626" y="520"/>
                  </a:lnTo>
                  <a:lnTo>
                    <a:pt x="1634" y="520"/>
                  </a:lnTo>
                  <a:lnTo>
                    <a:pt x="1641" y="520"/>
                  </a:lnTo>
                  <a:lnTo>
                    <a:pt x="1641" y="528"/>
                  </a:lnTo>
                  <a:lnTo>
                    <a:pt x="1634" y="528"/>
                  </a:lnTo>
                  <a:lnTo>
                    <a:pt x="1634" y="536"/>
                  </a:lnTo>
                  <a:lnTo>
                    <a:pt x="1641" y="536"/>
                  </a:lnTo>
                  <a:lnTo>
                    <a:pt x="1649" y="536"/>
                  </a:lnTo>
                  <a:lnTo>
                    <a:pt x="1658" y="536"/>
                  </a:lnTo>
                  <a:lnTo>
                    <a:pt x="1658" y="528"/>
                  </a:lnTo>
                  <a:lnTo>
                    <a:pt x="1649" y="528"/>
                  </a:lnTo>
                  <a:lnTo>
                    <a:pt x="1641" y="528"/>
                  </a:lnTo>
                  <a:lnTo>
                    <a:pt x="1641" y="520"/>
                  </a:lnTo>
                  <a:lnTo>
                    <a:pt x="1649" y="520"/>
                  </a:lnTo>
                  <a:lnTo>
                    <a:pt x="1658" y="520"/>
                  </a:lnTo>
                  <a:lnTo>
                    <a:pt x="1658" y="528"/>
                  </a:lnTo>
                  <a:lnTo>
                    <a:pt x="1665" y="536"/>
                  </a:lnTo>
                  <a:lnTo>
                    <a:pt x="1673" y="536"/>
                  </a:lnTo>
                  <a:lnTo>
                    <a:pt x="1673" y="528"/>
                  </a:lnTo>
                  <a:lnTo>
                    <a:pt x="1673" y="536"/>
                  </a:lnTo>
                  <a:lnTo>
                    <a:pt x="1681" y="536"/>
                  </a:lnTo>
                  <a:lnTo>
                    <a:pt x="1681" y="543"/>
                  </a:lnTo>
                  <a:lnTo>
                    <a:pt x="1681" y="551"/>
                  </a:lnTo>
                  <a:lnTo>
                    <a:pt x="1688" y="551"/>
                  </a:lnTo>
                  <a:lnTo>
                    <a:pt x="1688" y="543"/>
                  </a:lnTo>
                  <a:lnTo>
                    <a:pt x="1697" y="543"/>
                  </a:lnTo>
                  <a:lnTo>
                    <a:pt x="1697" y="536"/>
                  </a:lnTo>
                  <a:lnTo>
                    <a:pt x="1704" y="536"/>
                  </a:lnTo>
                  <a:lnTo>
                    <a:pt x="1704" y="543"/>
                  </a:lnTo>
                  <a:lnTo>
                    <a:pt x="1712" y="543"/>
                  </a:lnTo>
                  <a:lnTo>
                    <a:pt x="1712" y="551"/>
                  </a:lnTo>
                  <a:lnTo>
                    <a:pt x="1704" y="551"/>
                  </a:lnTo>
                  <a:lnTo>
                    <a:pt x="1697" y="551"/>
                  </a:lnTo>
                  <a:lnTo>
                    <a:pt x="1697" y="559"/>
                  </a:lnTo>
                  <a:lnTo>
                    <a:pt x="1704" y="559"/>
                  </a:lnTo>
                  <a:lnTo>
                    <a:pt x="1712" y="559"/>
                  </a:lnTo>
                  <a:lnTo>
                    <a:pt x="1720" y="559"/>
                  </a:lnTo>
                  <a:lnTo>
                    <a:pt x="1720" y="551"/>
                  </a:lnTo>
                  <a:lnTo>
                    <a:pt x="1727" y="551"/>
                  </a:lnTo>
                  <a:lnTo>
                    <a:pt x="1727" y="559"/>
                  </a:lnTo>
                  <a:lnTo>
                    <a:pt x="1727" y="566"/>
                  </a:lnTo>
                  <a:lnTo>
                    <a:pt x="1727" y="574"/>
                  </a:lnTo>
                  <a:lnTo>
                    <a:pt x="1736" y="574"/>
                  </a:lnTo>
                  <a:lnTo>
                    <a:pt x="1744" y="574"/>
                  </a:lnTo>
                  <a:lnTo>
                    <a:pt x="1744" y="582"/>
                  </a:lnTo>
                  <a:lnTo>
                    <a:pt x="1744" y="589"/>
                  </a:lnTo>
                  <a:lnTo>
                    <a:pt x="1751" y="589"/>
                  </a:lnTo>
                  <a:lnTo>
                    <a:pt x="1759" y="582"/>
                  </a:lnTo>
                  <a:lnTo>
                    <a:pt x="1759" y="574"/>
                  </a:lnTo>
                  <a:lnTo>
                    <a:pt x="1767" y="574"/>
                  </a:lnTo>
                  <a:lnTo>
                    <a:pt x="1767" y="582"/>
                  </a:lnTo>
                  <a:lnTo>
                    <a:pt x="1767" y="589"/>
                  </a:lnTo>
                  <a:lnTo>
                    <a:pt x="1767" y="597"/>
                  </a:lnTo>
                  <a:lnTo>
                    <a:pt x="1736" y="651"/>
                  </a:lnTo>
                  <a:lnTo>
                    <a:pt x="1736" y="658"/>
                  </a:lnTo>
                  <a:lnTo>
                    <a:pt x="1665" y="758"/>
                  </a:lnTo>
                  <a:lnTo>
                    <a:pt x="1658" y="765"/>
                  </a:lnTo>
                  <a:lnTo>
                    <a:pt x="1658" y="773"/>
                  </a:lnTo>
                  <a:lnTo>
                    <a:pt x="1649" y="773"/>
                  </a:lnTo>
                  <a:lnTo>
                    <a:pt x="1649" y="781"/>
                  </a:lnTo>
                  <a:lnTo>
                    <a:pt x="1641" y="788"/>
                  </a:lnTo>
                  <a:lnTo>
                    <a:pt x="1641" y="796"/>
                  </a:lnTo>
                  <a:lnTo>
                    <a:pt x="1634" y="804"/>
                  </a:lnTo>
                  <a:lnTo>
                    <a:pt x="1634" y="811"/>
                  </a:lnTo>
                  <a:lnTo>
                    <a:pt x="1626" y="811"/>
                  </a:lnTo>
                  <a:lnTo>
                    <a:pt x="1618" y="819"/>
                  </a:lnTo>
                  <a:lnTo>
                    <a:pt x="1618" y="827"/>
                  </a:lnTo>
                  <a:lnTo>
                    <a:pt x="1626" y="827"/>
                  </a:lnTo>
                  <a:lnTo>
                    <a:pt x="1626" y="834"/>
                  </a:lnTo>
                  <a:lnTo>
                    <a:pt x="1634" y="834"/>
                  </a:lnTo>
                  <a:lnTo>
                    <a:pt x="1641" y="834"/>
                  </a:lnTo>
                  <a:lnTo>
                    <a:pt x="1649" y="834"/>
                  </a:lnTo>
                  <a:lnTo>
                    <a:pt x="1649" y="842"/>
                  </a:lnTo>
                  <a:lnTo>
                    <a:pt x="1658" y="842"/>
                  </a:lnTo>
                  <a:lnTo>
                    <a:pt x="1665" y="842"/>
                  </a:lnTo>
                  <a:lnTo>
                    <a:pt x="1665" y="850"/>
                  </a:lnTo>
                  <a:lnTo>
                    <a:pt x="1673" y="850"/>
                  </a:lnTo>
                  <a:lnTo>
                    <a:pt x="1673" y="842"/>
                  </a:lnTo>
                  <a:lnTo>
                    <a:pt x="1681" y="842"/>
                  </a:lnTo>
                  <a:lnTo>
                    <a:pt x="1688" y="834"/>
                  </a:lnTo>
                  <a:lnTo>
                    <a:pt x="1697" y="827"/>
                  </a:lnTo>
                  <a:lnTo>
                    <a:pt x="1704" y="827"/>
                  </a:lnTo>
                  <a:lnTo>
                    <a:pt x="1712" y="834"/>
                  </a:lnTo>
                  <a:lnTo>
                    <a:pt x="1712" y="842"/>
                  </a:lnTo>
                  <a:lnTo>
                    <a:pt x="1720" y="842"/>
                  </a:lnTo>
                  <a:lnTo>
                    <a:pt x="1720" y="850"/>
                  </a:lnTo>
                  <a:lnTo>
                    <a:pt x="1727" y="850"/>
                  </a:lnTo>
                  <a:lnTo>
                    <a:pt x="1736" y="850"/>
                  </a:lnTo>
                  <a:lnTo>
                    <a:pt x="1736" y="857"/>
                  </a:lnTo>
                  <a:lnTo>
                    <a:pt x="1736" y="865"/>
                  </a:lnTo>
                  <a:lnTo>
                    <a:pt x="1744" y="865"/>
                  </a:lnTo>
                  <a:lnTo>
                    <a:pt x="1744" y="873"/>
                  </a:lnTo>
                  <a:lnTo>
                    <a:pt x="1736" y="873"/>
                  </a:lnTo>
                  <a:lnTo>
                    <a:pt x="1744" y="873"/>
                  </a:lnTo>
                  <a:lnTo>
                    <a:pt x="1744" y="880"/>
                  </a:lnTo>
                  <a:lnTo>
                    <a:pt x="1744" y="888"/>
                  </a:lnTo>
                  <a:lnTo>
                    <a:pt x="1751" y="888"/>
                  </a:lnTo>
                  <a:lnTo>
                    <a:pt x="1759" y="888"/>
                  </a:lnTo>
                  <a:lnTo>
                    <a:pt x="1767" y="888"/>
                  </a:lnTo>
                  <a:lnTo>
                    <a:pt x="1767" y="896"/>
                  </a:lnTo>
                  <a:lnTo>
                    <a:pt x="1767" y="903"/>
                  </a:lnTo>
                  <a:lnTo>
                    <a:pt x="1775" y="903"/>
                  </a:lnTo>
                  <a:lnTo>
                    <a:pt x="1775" y="911"/>
                  </a:lnTo>
                  <a:lnTo>
                    <a:pt x="1775" y="919"/>
                  </a:lnTo>
                  <a:lnTo>
                    <a:pt x="1783" y="919"/>
                  </a:lnTo>
                  <a:lnTo>
                    <a:pt x="1791" y="919"/>
                  </a:lnTo>
                  <a:lnTo>
                    <a:pt x="1791" y="926"/>
                  </a:lnTo>
                  <a:lnTo>
                    <a:pt x="1791" y="934"/>
                  </a:lnTo>
                  <a:lnTo>
                    <a:pt x="1791" y="942"/>
                  </a:lnTo>
                  <a:lnTo>
                    <a:pt x="1783" y="949"/>
                  </a:lnTo>
                  <a:lnTo>
                    <a:pt x="1781" y="946"/>
                  </a:lnTo>
                  <a:lnTo>
                    <a:pt x="1788" y="946"/>
                  </a:lnTo>
                  <a:lnTo>
                    <a:pt x="1788" y="942"/>
                  </a:lnTo>
                  <a:lnTo>
                    <a:pt x="1781" y="944"/>
                  </a:lnTo>
                  <a:lnTo>
                    <a:pt x="1776" y="954"/>
                  </a:lnTo>
                  <a:lnTo>
                    <a:pt x="1769" y="944"/>
                  </a:lnTo>
                  <a:lnTo>
                    <a:pt x="1695" y="918"/>
                  </a:lnTo>
                  <a:lnTo>
                    <a:pt x="1709" y="927"/>
                  </a:lnTo>
                  <a:lnTo>
                    <a:pt x="1680" y="896"/>
                  </a:lnTo>
                  <a:lnTo>
                    <a:pt x="1623" y="915"/>
                  </a:lnTo>
                  <a:lnTo>
                    <a:pt x="1612" y="908"/>
                  </a:lnTo>
                  <a:lnTo>
                    <a:pt x="1526" y="961"/>
                  </a:lnTo>
                  <a:lnTo>
                    <a:pt x="1486" y="965"/>
                  </a:lnTo>
                  <a:lnTo>
                    <a:pt x="1445" y="973"/>
                  </a:lnTo>
                  <a:lnTo>
                    <a:pt x="1423" y="977"/>
                  </a:lnTo>
                  <a:lnTo>
                    <a:pt x="1385" y="983"/>
                  </a:lnTo>
                  <a:lnTo>
                    <a:pt x="1301" y="1016"/>
                  </a:lnTo>
                  <a:lnTo>
                    <a:pt x="1282" y="1038"/>
                  </a:lnTo>
                  <a:lnTo>
                    <a:pt x="1306" y="1016"/>
                  </a:lnTo>
                  <a:lnTo>
                    <a:pt x="1317" y="1007"/>
                  </a:lnTo>
                  <a:lnTo>
                    <a:pt x="1354" y="985"/>
                  </a:lnTo>
                  <a:lnTo>
                    <a:pt x="1370" y="985"/>
                  </a:lnTo>
                  <a:lnTo>
                    <a:pt x="1407" y="985"/>
                  </a:lnTo>
                  <a:lnTo>
                    <a:pt x="1555" y="953"/>
                  </a:lnTo>
                  <a:lnTo>
                    <a:pt x="1577" y="920"/>
                  </a:lnTo>
                  <a:lnTo>
                    <a:pt x="1594" y="917"/>
                  </a:lnTo>
                  <a:lnTo>
                    <a:pt x="1639" y="906"/>
                  </a:lnTo>
                  <a:lnTo>
                    <a:pt x="1656" y="908"/>
                  </a:lnTo>
                  <a:lnTo>
                    <a:pt x="1668" y="892"/>
                  </a:lnTo>
                  <a:lnTo>
                    <a:pt x="1716" y="935"/>
                  </a:lnTo>
                  <a:lnTo>
                    <a:pt x="1759" y="942"/>
                  </a:lnTo>
                  <a:lnTo>
                    <a:pt x="1767" y="942"/>
                  </a:lnTo>
                  <a:lnTo>
                    <a:pt x="1759" y="942"/>
                  </a:lnTo>
                  <a:lnTo>
                    <a:pt x="1759" y="934"/>
                  </a:lnTo>
                  <a:lnTo>
                    <a:pt x="1759" y="942"/>
                  </a:lnTo>
                  <a:lnTo>
                    <a:pt x="1759" y="934"/>
                  </a:lnTo>
                  <a:lnTo>
                    <a:pt x="1754" y="946"/>
                  </a:lnTo>
                  <a:lnTo>
                    <a:pt x="1752" y="936"/>
                  </a:lnTo>
                  <a:lnTo>
                    <a:pt x="1789" y="940"/>
                  </a:lnTo>
                  <a:lnTo>
                    <a:pt x="1744" y="949"/>
                  </a:lnTo>
                  <a:lnTo>
                    <a:pt x="1736" y="949"/>
                  </a:lnTo>
                  <a:lnTo>
                    <a:pt x="1738" y="942"/>
                  </a:lnTo>
                  <a:lnTo>
                    <a:pt x="1736" y="949"/>
                  </a:lnTo>
                  <a:lnTo>
                    <a:pt x="1728" y="939"/>
                  </a:lnTo>
                  <a:lnTo>
                    <a:pt x="1688" y="904"/>
                  </a:lnTo>
                  <a:lnTo>
                    <a:pt x="1589" y="917"/>
                  </a:lnTo>
                  <a:lnTo>
                    <a:pt x="1563" y="935"/>
                  </a:lnTo>
                  <a:lnTo>
                    <a:pt x="1539" y="959"/>
                  </a:lnTo>
                  <a:lnTo>
                    <a:pt x="1500" y="961"/>
                  </a:lnTo>
                  <a:lnTo>
                    <a:pt x="1334" y="994"/>
                  </a:lnTo>
                  <a:lnTo>
                    <a:pt x="1320" y="1007"/>
                  </a:lnTo>
                  <a:lnTo>
                    <a:pt x="1291" y="1028"/>
                  </a:lnTo>
                  <a:lnTo>
                    <a:pt x="1272" y="1038"/>
                  </a:lnTo>
                  <a:lnTo>
                    <a:pt x="1263" y="1042"/>
                  </a:lnTo>
                  <a:lnTo>
                    <a:pt x="1250" y="1054"/>
                  </a:lnTo>
                  <a:lnTo>
                    <a:pt x="1238" y="1052"/>
                  </a:lnTo>
                  <a:lnTo>
                    <a:pt x="1221" y="1069"/>
                  </a:lnTo>
                  <a:lnTo>
                    <a:pt x="1203" y="1079"/>
                  </a:lnTo>
                  <a:lnTo>
                    <a:pt x="1193" y="1088"/>
                  </a:lnTo>
                  <a:lnTo>
                    <a:pt x="1178" y="1100"/>
                  </a:lnTo>
                  <a:lnTo>
                    <a:pt x="1162" y="1108"/>
                  </a:lnTo>
                  <a:lnTo>
                    <a:pt x="1138" y="1118"/>
                  </a:lnTo>
                  <a:close/>
                </a:path>
              </a:pathLst>
            </a:custGeom>
            <a:solidFill>
              <a:srgbClr val="EAEAEA"/>
            </a:solidFill>
            <a:ln w="127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Arial"/>
                <a:buNone/>
                <a:tabLst/>
                <a:defRPr/>
              </a:pPr>
              <a:endParaRPr kumimoji="0" sz="800" b="1"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153" name="Google Shape;1153;p63"/>
          <p:cNvSpPr/>
          <p:nvPr/>
        </p:nvSpPr>
        <p:spPr>
          <a:xfrm>
            <a:off x="2735050" y="2394000"/>
            <a:ext cx="7101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Tumbes</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63"/>
          <p:cNvSpPr/>
          <p:nvPr/>
        </p:nvSpPr>
        <p:spPr>
          <a:xfrm>
            <a:off x="2949975" y="2727537"/>
            <a:ext cx="5079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Piura</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63"/>
          <p:cNvSpPr/>
          <p:nvPr/>
        </p:nvSpPr>
        <p:spPr>
          <a:xfrm>
            <a:off x="2638450" y="3023450"/>
            <a:ext cx="903300" cy="2538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Lambayeque</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63"/>
          <p:cNvSpPr/>
          <p:nvPr/>
        </p:nvSpPr>
        <p:spPr>
          <a:xfrm>
            <a:off x="4228866" y="2190413"/>
            <a:ext cx="10548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Loreto</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63"/>
          <p:cNvSpPr/>
          <p:nvPr/>
        </p:nvSpPr>
        <p:spPr>
          <a:xfrm>
            <a:off x="3445150" y="2647375"/>
            <a:ext cx="7611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Amazonas</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63"/>
          <p:cNvSpPr/>
          <p:nvPr/>
        </p:nvSpPr>
        <p:spPr>
          <a:xfrm>
            <a:off x="3244200" y="3429600"/>
            <a:ext cx="8652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La Libertad</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63"/>
          <p:cNvSpPr/>
          <p:nvPr/>
        </p:nvSpPr>
        <p:spPr>
          <a:xfrm>
            <a:off x="3531852" y="3857912"/>
            <a:ext cx="6834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Ancash</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63"/>
          <p:cNvSpPr/>
          <p:nvPr/>
        </p:nvSpPr>
        <p:spPr>
          <a:xfrm>
            <a:off x="4073928" y="4522950"/>
            <a:ext cx="4587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Lima</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63"/>
          <p:cNvSpPr/>
          <p:nvPr/>
        </p:nvSpPr>
        <p:spPr>
          <a:xfrm>
            <a:off x="4290699" y="5118425"/>
            <a:ext cx="4587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Ica</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63"/>
          <p:cNvSpPr/>
          <p:nvPr/>
        </p:nvSpPr>
        <p:spPr>
          <a:xfrm>
            <a:off x="5041724" y="5596975"/>
            <a:ext cx="7101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Arequipa</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63"/>
          <p:cNvSpPr/>
          <p:nvPr/>
        </p:nvSpPr>
        <p:spPr>
          <a:xfrm>
            <a:off x="3831829" y="3346812"/>
            <a:ext cx="7611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San Martin</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63"/>
          <p:cNvSpPr/>
          <p:nvPr/>
        </p:nvSpPr>
        <p:spPr>
          <a:xfrm>
            <a:off x="3982725" y="3927500"/>
            <a:ext cx="9033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Huánuco</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63"/>
          <p:cNvSpPr/>
          <p:nvPr/>
        </p:nvSpPr>
        <p:spPr>
          <a:xfrm>
            <a:off x="4307076" y="4110475"/>
            <a:ext cx="7101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Pasco</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63"/>
          <p:cNvSpPr/>
          <p:nvPr/>
        </p:nvSpPr>
        <p:spPr>
          <a:xfrm>
            <a:off x="4635309" y="4055708"/>
            <a:ext cx="10548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Ucayali</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63"/>
          <p:cNvSpPr/>
          <p:nvPr/>
        </p:nvSpPr>
        <p:spPr>
          <a:xfrm>
            <a:off x="4361616" y="4389975"/>
            <a:ext cx="6834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Junín</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63"/>
          <p:cNvSpPr/>
          <p:nvPr/>
        </p:nvSpPr>
        <p:spPr>
          <a:xfrm>
            <a:off x="5147450" y="4933350"/>
            <a:ext cx="5079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Cusco</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63"/>
          <p:cNvSpPr/>
          <p:nvPr/>
        </p:nvSpPr>
        <p:spPr>
          <a:xfrm>
            <a:off x="5804672" y="5264400"/>
            <a:ext cx="5079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Puno</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63"/>
          <p:cNvSpPr/>
          <p:nvPr/>
        </p:nvSpPr>
        <p:spPr>
          <a:xfrm>
            <a:off x="5494750" y="4607825"/>
            <a:ext cx="7611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Madre de Dios</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63"/>
          <p:cNvSpPr/>
          <p:nvPr/>
        </p:nvSpPr>
        <p:spPr>
          <a:xfrm>
            <a:off x="5318950" y="5920975"/>
            <a:ext cx="8652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Moquegua</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63"/>
          <p:cNvSpPr/>
          <p:nvPr/>
        </p:nvSpPr>
        <p:spPr>
          <a:xfrm>
            <a:off x="5690100" y="6164375"/>
            <a:ext cx="5079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Tacna</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63"/>
          <p:cNvSpPr/>
          <p:nvPr/>
        </p:nvSpPr>
        <p:spPr>
          <a:xfrm>
            <a:off x="4230876" y="4852450"/>
            <a:ext cx="9033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Huancavelica</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63"/>
          <p:cNvSpPr/>
          <p:nvPr/>
        </p:nvSpPr>
        <p:spPr>
          <a:xfrm>
            <a:off x="4464051" y="5221950"/>
            <a:ext cx="9033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Ayacucho</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63"/>
          <p:cNvSpPr/>
          <p:nvPr/>
        </p:nvSpPr>
        <p:spPr>
          <a:xfrm>
            <a:off x="4921987" y="5102400"/>
            <a:ext cx="7101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Apurimac</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63"/>
          <p:cNvSpPr/>
          <p:nvPr/>
        </p:nvSpPr>
        <p:spPr>
          <a:xfrm>
            <a:off x="3320404" y="3192862"/>
            <a:ext cx="761100" cy="3195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s-ES" sz="800" b="1" i="0" u="none" strike="noStrike" kern="0" cap="none" spc="0" normalizeH="0" baseline="0" noProof="0">
                <a:ln>
                  <a:noFill/>
                </a:ln>
                <a:solidFill>
                  <a:srgbClr val="000000"/>
                </a:solidFill>
                <a:effectLst/>
                <a:uLnTx/>
                <a:uFillTx/>
                <a:latin typeface="Montserrat"/>
                <a:ea typeface="Montserrat"/>
                <a:cs typeface="Montserrat"/>
                <a:sym typeface="Montserrat"/>
              </a:rPr>
              <a:t>Cajamarca</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63"/>
          <p:cNvSpPr/>
          <p:nvPr/>
        </p:nvSpPr>
        <p:spPr>
          <a:xfrm>
            <a:off x="2971341" y="2193138"/>
            <a:ext cx="324000" cy="324000"/>
          </a:xfrm>
          <a:prstGeom prst="ellipse">
            <a:avLst/>
          </a:prstGeom>
          <a:solidFill>
            <a:srgbClr val="D1424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7</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78" name="Google Shape;1178;p63"/>
          <p:cNvSpPr/>
          <p:nvPr/>
        </p:nvSpPr>
        <p:spPr>
          <a:xfrm>
            <a:off x="3711556" y="4070457"/>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2</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79" name="Google Shape;1179;p63"/>
          <p:cNvSpPr/>
          <p:nvPr/>
        </p:nvSpPr>
        <p:spPr>
          <a:xfrm>
            <a:off x="3041933" y="3190626"/>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2</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80" name="Google Shape;1180;p63"/>
          <p:cNvSpPr/>
          <p:nvPr/>
        </p:nvSpPr>
        <p:spPr>
          <a:xfrm>
            <a:off x="2841691" y="2627134"/>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3</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81" name="Google Shape;1181;p63"/>
          <p:cNvSpPr/>
          <p:nvPr/>
        </p:nvSpPr>
        <p:spPr>
          <a:xfrm>
            <a:off x="4272384" y="5314997"/>
            <a:ext cx="324000" cy="324000"/>
          </a:xfrm>
          <a:prstGeom prst="ellipse">
            <a:avLst/>
          </a:prstGeom>
          <a:solidFill>
            <a:srgbClr val="D1424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4</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82" name="Google Shape;1182;p63"/>
          <p:cNvSpPr/>
          <p:nvPr/>
        </p:nvSpPr>
        <p:spPr>
          <a:xfrm>
            <a:off x="3875501" y="4662123"/>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4</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83" name="Google Shape;1183;p63"/>
          <p:cNvSpPr/>
          <p:nvPr/>
        </p:nvSpPr>
        <p:spPr>
          <a:xfrm>
            <a:off x="4823459" y="3776284"/>
            <a:ext cx="324000" cy="324000"/>
          </a:xfrm>
          <a:prstGeom prst="ellipse">
            <a:avLst/>
          </a:prstGeom>
          <a:solidFill>
            <a:srgbClr val="D1424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2</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84" name="Google Shape;1184;p63"/>
          <p:cNvSpPr/>
          <p:nvPr/>
        </p:nvSpPr>
        <p:spPr>
          <a:xfrm>
            <a:off x="4511467" y="4663967"/>
            <a:ext cx="324000" cy="324000"/>
          </a:xfrm>
          <a:prstGeom prst="ellipse">
            <a:avLst/>
          </a:prstGeom>
          <a:solidFill>
            <a:srgbClr val="D1424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3</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85" name="Google Shape;1185;p63"/>
          <p:cNvSpPr/>
          <p:nvPr/>
        </p:nvSpPr>
        <p:spPr>
          <a:xfrm>
            <a:off x="3600117" y="2391746"/>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18</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86" name="Google Shape;1186;p63"/>
          <p:cNvSpPr/>
          <p:nvPr/>
        </p:nvSpPr>
        <p:spPr>
          <a:xfrm>
            <a:off x="3446042" y="2948762"/>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47</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87" name="Google Shape;1187;p63"/>
          <p:cNvSpPr/>
          <p:nvPr/>
        </p:nvSpPr>
        <p:spPr>
          <a:xfrm>
            <a:off x="5087972" y="4709017"/>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11</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88" name="Google Shape;1188;p63"/>
          <p:cNvSpPr/>
          <p:nvPr/>
        </p:nvSpPr>
        <p:spPr>
          <a:xfrm>
            <a:off x="4141269" y="3726411"/>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14</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89" name="Google Shape;1189;p63"/>
          <p:cNvSpPr/>
          <p:nvPr/>
        </p:nvSpPr>
        <p:spPr>
          <a:xfrm>
            <a:off x="4893171" y="4394440"/>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10</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90" name="Google Shape;1190;p63"/>
          <p:cNvSpPr/>
          <p:nvPr/>
        </p:nvSpPr>
        <p:spPr>
          <a:xfrm>
            <a:off x="3389381" y="3658197"/>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21</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91" name="Google Shape;1191;p63"/>
          <p:cNvSpPr/>
          <p:nvPr/>
        </p:nvSpPr>
        <p:spPr>
          <a:xfrm>
            <a:off x="4594286" y="2450166"/>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5</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92" name="Google Shape;1192;p63"/>
          <p:cNvSpPr/>
          <p:nvPr/>
        </p:nvSpPr>
        <p:spPr>
          <a:xfrm>
            <a:off x="5967327" y="4784292"/>
            <a:ext cx="324000" cy="324000"/>
          </a:xfrm>
          <a:prstGeom prst="ellipse">
            <a:avLst/>
          </a:prstGeom>
          <a:solidFill>
            <a:srgbClr val="D1424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3</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93" name="Google Shape;1193;p63"/>
          <p:cNvSpPr/>
          <p:nvPr/>
        </p:nvSpPr>
        <p:spPr>
          <a:xfrm>
            <a:off x="4173417" y="4194269"/>
            <a:ext cx="324000" cy="324000"/>
          </a:xfrm>
          <a:prstGeom prst="ellipse">
            <a:avLst/>
          </a:prstGeom>
          <a:solidFill>
            <a:srgbClr val="D1424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2</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94" name="Google Shape;1194;p63"/>
          <p:cNvSpPr/>
          <p:nvPr/>
        </p:nvSpPr>
        <p:spPr>
          <a:xfrm>
            <a:off x="5896625" y="5541446"/>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12</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95" name="Google Shape;1195;p63"/>
          <p:cNvSpPr/>
          <p:nvPr/>
        </p:nvSpPr>
        <p:spPr>
          <a:xfrm>
            <a:off x="4050367" y="3074328"/>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22</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pic>
        <p:nvPicPr>
          <p:cNvPr id="1196" name="Google Shape;1196;p63"/>
          <p:cNvPicPr preferRelativeResize="0"/>
          <p:nvPr/>
        </p:nvPicPr>
        <p:blipFill rotWithShape="1">
          <a:blip r:embed="rId3">
            <a:alphaModFix/>
          </a:blip>
          <a:srcRect t="48145"/>
          <a:stretch/>
        </p:blipFill>
        <p:spPr>
          <a:xfrm>
            <a:off x="0" y="142875"/>
            <a:ext cx="12192000" cy="782725"/>
          </a:xfrm>
          <a:prstGeom prst="rect">
            <a:avLst/>
          </a:prstGeom>
          <a:noFill/>
          <a:ln>
            <a:noFill/>
          </a:ln>
        </p:spPr>
      </p:pic>
      <p:pic>
        <p:nvPicPr>
          <p:cNvPr id="1197" name="Google Shape;1197;p63"/>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198" name="Google Shape;1198;p63"/>
          <p:cNvSpPr txBox="1"/>
          <p:nvPr/>
        </p:nvSpPr>
        <p:spPr>
          <a:xfrm>
            <a:off x="220025" y="890900"/>
            <a:ext cx="6402600" cy="365100"/>
          </a:xfrm>
          <a:prstGeom prst="rect">
            <a:avLst/>
          </a:prstGeom>
          <a:noFill/>
          <a:ln>
            <a:noFill/>
          </a:ln>
        </p:spPr>
        <p:txBody>
          <a:bodyPr spcFirstLastPara="1" wrap="square" lIns="82275" tIns="41125" rIns="82275" bIns="411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2500"/>
              <a:buFont typeface="Arial"/>
              <a:buNone/>
              <a:tabLst/>
              <a:defRPr/>
            </a:pPr>
            <a:r>
              <a:rPr kumimoji="0" lang="es-ES" sz="2500" b="1" i="0" u="none" strike="noStrike" kern="0" cap="none" spc="0" normalizeH="0" baseline="0" noProof="0">
                <a:ln>
                  <a:noFill/>
                </a:ln>
                <a:solidFill>
                  <a:srgbClr val="264478"/>
                </a:solidFill>
                <a:effectLst/>
                <a:uLnTx/>
                <a:uFillTx/>
                <a:latin typeface="Calibri"/>
                <a:ea typeface="Calibri"/>
                <a:cs typeface="Calibri"/>
                <a:sym typeface="Calibri"/>
              </a:rPr>
              <a:t>Cartera de Proyectos con Conformidad Técnica</a:t>
            </a:r>
            <a:endParaRPr kumimoji="0" sz="2300" b="1" i="0" u="none" strike="noStrike" kern="0" cap="none" spc="0" normalizeH="0" baseline="0" noProof="0">
              <a:ln>
                <a:noFill/>
              </a:ln>
              <a:solidFill>
                <a:srgbClr val="264478"/>
              </a:solidFill>
              <a:effectLst/>
              <a:uLnTx/>
              <a:uFillTx/>
              <a:latin typeface="Calibri"/>
              <a:ea typeface="Calibri"/>
              <a:cs typeface="Calibri"/>
              <a:sym typeface="Calibri"/>
            </a:endParaRPr>
          </a:p>
          <a:p>
            <a:pPr marL="0" marR="0" lvl="0" indent="0" algn="l" defTabSz="914400" rtl="0" eaLnBrk="1" fontAlgn="auto" latinLnBrk="0" hangingPunct="1">
              <a:lnSpc>
                <a:spcPct val="100000"/>
              </a:lnSpc>
              <a:spcBef>
                <a:spcPts val="0"/>
              </a:spcBef>
              <a:spcAft>
                <a:spcPts val="0"/>
              </a:spcAft>
              <a:buClr>
                <a:srgbClr val="000000"/>
              </a:buClr>
              <a:buSzPts val="2500"/>
              <a:buFont typeface="Arial"/>
              <a:buNone/>
              <a:tabLst/>
              <a:defRPr/>
            </a:pPr>
            <a:endParaRPr kumimoji="0" sz="2500" b="1" i="0" u="none" strike="noStrike" kern="0" cap="none" spc="0" normalizeH="0" baseline="0" noProof="0">
              <a:ln>
                <a:noFill/>
              </a:ln>
              <a:solidFill>
                <a:srgbClr val="264478"/>
              </a:solidFill>
              <a:effectLst/>
              <a:uLnTx/>
              <a:uFillTx/>
              <a:latin typeface="Calibri"/>
              <a:ea typeface="Calibri"/>
              <a:cs typeface="Calibri"/>
              <a:sym typeface="Calibri"/>
            </a:endParaRPr>
          </a:p>
        </p:txBody>
      </p:sp>
      <p:pic>
        <p:nvPicPr>
          <p:cNvPr id="1199" name="Google Shape;1199;p63"/>
          <p:cNvPicPr preferRelativeResize="0"/>
          <p:nvPr/>
        </p:nvPicPr>
        <p:blipFill rotWithShape="1">
          <a:blip r:embed="rId5">
            <a:alphaModFix/>
          </a:blip>
          <a:srcRect/>
          <a:stretch/>
        </p:blipFill>
        <p:spPr>
          <a:xfrm>
            <a:off x="268000" y="1349575"/>
            <a:ext cx="6402525" cy="47450"/>
          </a:xfrm>
          <a:prstGeom prst="rect">
            <a:avLst/>
          </a:prstGeom>
          <a:noFill/>
          <a:ln>
            <a:noFill/>
          </a:ln>
        </p:spPr>
      </p:pic>
      <p:sp>
        <p:nvSpPr>
          <p:cNvPr id="1200" name="Google Shape;1200;p63"/>
          <p:cNvSpPr/>
          <p:nvPr/>
        </p:nvSpPr>
        <p:spPr>
          <a:xfrm>
            <a:off x="237375" y="1456050"/>
            <a:ext cx="2795400" cy="4617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800" b="1" i="0" u="none" strike="noStrike" kern="0" cap="none" spc="0" normalizeH="0" baseline="0" noProof="0" dirty="0">
                <a:ln>
                  <a:noFill/>
                </a:ln>
                <a:solidFill>
                  <a:srgbClr val="595959"/>
                </a:solidFill>
                <a:effectLst/>
                <a:uLnTx/>
                <a:uFillTx/>
                <a:latin typeface="Calibri"/>
                <a:ea typeface="Calibri"/>
                <a:cs typeface="Calibri"/>
                <a:sym typeface="Calibri"/>
              </a:rPr>
              <a:t>Presentados por GL y GR</a:t>
            </a:r>
            <a:endParaRPr kumimoji="0" sz="1800" b="1" i="0" u="none" strike="noStrike" kern="0" cap="none" spc="0" normalizeH="0" baseline="0" noProof="0" dirty="0">
              <a:ln>
                <a:noFill/>
              </a:ln>
              <a:solidFill>
                <a:srgbClr val="595959"/>
              </a:solidFill>
              <a:effectLst/>
              <a:uLnTx/>
              <a:uFillTx/>
              <a:latin typeface="Calibri"/>
              <a:ea typeface="Calibri"/>
              <a:cs typeface="Calibri"/>
              <a:sym typeface="Calibri"/>
            </a:endParaRPr>
          </a:p>
        </p:txBody>
      </p:sp>
      <p:sp>
        <p:nvSpPr>
          <p:cNvPr id="1201" name="Google Shape;1201;p63"/>
          <p:cNvSpPr/>
          <p:nvPr/>
        </p:nvSpPr>
        <p:spPr>
          <a:xfrm>
            <a:off x="5234769" y="5314995"/>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18</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02" name="Google Shape;1202;p63"/>
          <p:cNvSpPr/>
          <p:nvPr/>
        </p:nvSpPr>
        <p:spPr>
          <a:xfrm>
            <a:off x="4717734" y="5462879"/>
            <a:ext cx="324000" cy="324000"/>
          </a:xfrm>
          <a:prstGeom prst="ellipse">
            <a:avLst/>
          </a:prstGeom>
          <a:solidFill>
            <a:srgbClr val="D14241"/>
          </a:solidFill>
          <a:ln>
            <a:noFill/>
          </a:ln>
        </p:spPr>
        <p:txBody>
          <a:bodyPr spcFirstLastPara="1" wrap="square" lIns="0" tIns="45700" rIns="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11</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03" name="Google Shape;1203;p63"/>
          <p:cNvSpPr/>
          <p:nvPr/>
        </p:nvSpPr>
        <p:spPr>
          <a:xfrm>
            <a:off x="5494758" y="6149106"/>
            <a:ext cx="324000" cy="324000"/>
          </a:xfrm>
          <a:prstGeom prst="ellipse">
            <a:avLst/>
          </a:prstGeom>
          <a:solidFill>
            <a:srgbClr val="D1424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200"/>
              <a:buFont typeface="Arial"/>
              <a:buNone/>
              <a:tabLst/>
              <a:defRPr/>
            </a:pPr>
            <a:r>
              <a:rPr kumimoji="0" lang="es-ES" sz="1200" b="1" i="0" u="none" strike="noStrike" kern="0" cap="none" spc="0" normalizeH="0" baseline="0" noProof="0">
                <a:ln>
                  <a:noFill/>
                </a:ln>
                <a:solidFill>
                  <a:srgbClr val="FFFFFF"/>
                </a:solidFill>
                <a:effectLst/>
                <a:uLnTx/>
                <a:uFillTx/>
                <a:latin typeface="Calibri"/>
                <a:ea typeface="Calibri"/>
                <a:cs typeface="Calibri"/>
                <a:sym typeface="Calibri"/>
              </a:rPr>
              <a:t>1</a:t>
            </a:r>
            <a:endParaRPr kumimoji="0" sz="1200" b="1"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04" name="Google Shape;1204;p63"/>
          <p:cNvSpPr/>
          <p:nvPr/>
        </p:nvSpPr>
        <p:spPr>
          <a:xfrm>
            <a:off x="6800485" y="1479493"/>
            <a:ext cx="1247700" cy="4617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20000"/>
              </a:lnSpc>
              <a:spcBef>
                <a:spcPts val="0"/>
              </a:spcBef>
              <a:spcAft>
                <a:spcPts val="0"/>
              </a:spcAft>
              <a:buClr>
                <a:srgbClr val="233D79"/>
              </a:buClr>
              <a:buSzPts val="1400"/>
              <a:buFont typeface="Arial"/>
              <a:buNone/>
              <a:tabLst/>
              <a:defRPr/>
            </a:pPr>
            <a:r>
              <a:rPr kumimoji="0" lang="es-ES" sz="2000" b="1" i="0" u="none" strike="noStrike" kern="0" cap="none" spc="0" normalizeH="0" baseline="0" noProof="0" dirty="0">
                <a:ln>
                  <a:noFill/>
                </a:ln>
                <a:solidFill>
                  <a:srgbClr val="D14241"/>
                </a:solidFill>
                <a:effectLst/>
                <a:uLnTx/>
                <a:uFillTx/>
                <a:latin typeface="Calibri"/>
                <a:ea typeface="Calibri"/>
                <a:cs typeface="Calibri"/>
                <a:sym typeface="Calibri"/>
              </a:rPr>
              <a:t>222 </a:t>
            </a:r>
            <a:r>
              <a:rPr kumimoji="0" lang="es-ES" sz="1200" b="1" i="0" u="none" strike="noStrike" kern="0" cap="none" spc="0" normalizeH="0" baseline="0" noProof="0" dirty="0">
                <a:ln>
                  <a:noFill/>
                </a:ln>
                <a:solidFill>
                  <a:srgbClr val="D14241"/>
                </a:solidFill>
                <a:effectLst/>
                <a:uLnTx/>
                <a:uFillTx/>
                <a:latin typeface="Calibri"/>
                <a:ea typeface="Calibri"/>
                <a:cs typeface="Calibri"/>
                <a:sym typeface="Calibri"/>
              </a:rPr>
              <a:t>proyectos </a:t>
            </a:r>
            <a:endParaRPr kumimoji="0" sz="1400" b="0" i="0" u="none" strike="noStrike" kern="0" cap="none" spc="0" normalizeH="0" baseline="0" noProof="0" dirty="0">
              <a:ln>
                <a:noFill/>
              </a:ln>
              <a:solidFill>
                <a:srgbClr val="D14241"/>
              </a:solidFill>
              <a:effectLst/>
              <a:uLnTx/>
              <a:uFillTx/>
              <a:latin typeface="Calibri"/>
              <a:ea typeface="Calibri"/>
              <a:cs typeface="Calibri"/>
              <a:sym typeface="Calibri"/>
            </a:endParaRPr>
          </a:p>
        </p:txBody>
      </p:sp>
      <p:sp>
        <p:nvSpPr>
          <p:cNvPr id="1205" name="Google Shape;1205;p63"/>
          <p:cNvSpPr/>
          <p:nvPr/>
        </p:nvSpPr>
        <p:spPr>
          <a:xfrm>
            <a:off x="6231405" y="1489271"/>
            <a:ext cx="553200" cy="553200"/>
          </a:xfrm>
          <a:prstGeom prst="ellipse">
            <a:avLst/>
          </a:prstGeom>
          <a:solidFill>
            <a:srgbClr val="D142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1206" name="Google Shape;1206;p63"/>
          <p:cNvPicPr preferRelativeResize="0"/>
          <p:nvPr/>
        </p:nvPicPr>
        <p:blipFill>
          <a:blip r:embed="rId6">
            <a:alphaModFix/>
          </a:blip>
          <a:stretch>
            <a:fillRect/>
          </a:stretch>
        </p:blipFill>
        <p:spPr>
          <a:xfrm>
            <a:off x="6298845" y="1576019"/>
            <a:ext cx="380650" cy="371354"/>
          </a:xfrm>
          <a:prstGeom prst="rect">
            <a:avLst/>
          </a:prstGeom>
          <a:noFill/>
          <a:ln>
            <a:noFill/>
          </a:ln>
        </p:spPr>
      </p:pic>
      <p:sp>
        <p:nvSpPr>
          <p:cNvPr id="1207" name="Google Shape;1207;p63"/>
          <p:cNvSpPr/>
          <p:nvPr/>
        </p:nvSpPr>
        <p:spPr>
          <a:xfrm>
            <a:off x="7804249" y="1550152"/>
            <a:ext cx="553200" cy="553200"/>
          </a:xfrm>
          <a:prstGeom prst="ellipse">
            <a:avLst/>
          </a:prstGeom>
          <a:solidFill>
            <a:srgbClr val="D142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1208" name="Google Shape;1208;p63"/>
          <p:cNvPicPr preferRelativeResize="0"/>
          <p:nvPr/>
        </p:nvPicPr>
        <p:blipFill>
          <a:blip r:embed="rId7">
            <a:alphaModFix/>
          </a:blip>
          <a:stretch>
            <a:fillRect/>
          </a:stretch>
        </p:blipFill>
        <p:spPr>
          <a:xfrm>
            <a:off x="7872925" y="1645177"/>
            <a:ext cx="380650" cy="363182"/>
          </a:xfrm>
          <a:prstGeom prst="rect">
            <a:avLst/>
          </a:prstGeom>
          <a:noFill/>
          <a:ln>
            <a:noFill/>
          </a:ln>
        </p:spPr>
      </p:pic>
      <p:sp>
        <p:nvSpPr>
          <p:cNvPr id="1209" name="Google Shape;1209;p63"/>
          <p:cNvSpPr/>
          <p:nvPr/>
        </p:nvSpPr>
        <p:spPr>
          <a:xfrm>
            <a:off x="8405989" y="1541140"/>
            <a:ext cx="1701600" cy="4617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20000"/>
              </a:lnSpc>
              <a:spcBef>
                <a:spcPts val="0"/>
              </a:spcBef>
              <a:spcAft>
                <a:spcPts val="0"/>
              </a:spcAft>
              <a:buClr>
                <a:srgbClr val="233D79"/>
              </a:buClr>
              <a:buSzPts val="1400"/>
              <a:buFont typeface="Arial"/>
              <a:buNone/>
              <a:tabLst/>
              <a:defRPr/>
            </a:pPr>
            <a:r>
              <a:rPr kumimoji="0" lang="es-ES" sz="2000" b="1" i="0" u="none" strike="noStrike" kern="0" cap="none" spc="0" normalizeH="0" baseline="0" noProof="0" dirty="0">
                <a:ln>
                  <a:noFill/>
                </a:ln>
                <a:solidFill>
                  <a:srgbClr val="D14241"/>
                </a:solidFill>
                <a:effectLst/>
                <a:uLnTx/>
                <a:uFillTx/>
                <a:latin typeface="Calibri"/>
                <a:ea typeface="Calibri"/>
                <a:cs typeface="Calibri"/>
                <a:sym typeface="Calibri"/>
              </a:rPr>
              <a:t>S/. 2001 MM</a:t>
            </a:r>
            <a:endParaRPr kumimoji="0" sz="1400" b="0" i="0" u="none" strike="noStrike" kern="0" cap="none" spc="0" normalizeH="0" baseline="0" noProof="0" dirty="0">
              <a:ln>
                <a:noFill/>
              </a:ln>
              <a:solidFill>
                <a:srgbClr val="D14241"/>
              </a:solidFill>
              <a:effectLst/>
              <a:uLnTx/>
              <a:uFillTx/>
              <a:latin typeface="Calibri"/>
              <a:ea typeface="Calibri"/>
              <a:cs typeface="Calibri"/>
              <a:sym typeface="Calibri"/>
            </a:endParaRPr>
          </a:p>
        </p:txBody>
      </p:sp>
      <p:sp>
        <p:nvSpPr>
          <p:cNvPr id="1210" name="Google Shape;1210;p63"/>
          <p:cNvSpPr txBox="1"/>
          <p:nvPr/>
        </p:nvSpPr>
        <p:spPr>
          <a:xfrm>
            <a:off x="8423801" y="1761515"/>
            <a:ext cx="1701600" cy="3693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20000"/>
              </a:lnSpc>
              <a:spcBef>
                <a:spcPts val="0"/>
              </a:spcBef>
              <a:spcAft>
                <a:spcPts val="0"/>
              </a:spcAft>
              <a:buClr>
                <a:srgbClr val="000000"/>
              </a:buClr>
              <a:buSzTx/>
              <a:buFont typeface="Arial"/>
              <a:buNone/>
              <a:tabLst/>
              <a:defRPr/>
            </a:pPr>
            <a:r>
              <a:rPr kumimoji="0" lang="es-ES" sz="1200" b="1" i="0" u="none" strike="noStrike" kern="0" cap="none" spc="0" normalizeH="0" baseline="0" noProof="0" dirty="0">
                <a:ln>
                  <a:noFill/>
                </a:ln>
                <a:solidFill>
                  <a:srgbClr val="D14241"/>
                </a:solidFill>
                <a:effectLst/>
                <a:uLnTx/>
                <a:uFillTx/>
                <a:latin typeface="Calibri"/>
                <a:ea typeface="Calibri"/>
                <a:cs typeface="Calibri"/>
                <a:sym typeface="Calibri"/>
              </a:rPr>
              <a:t>Costo del proyecto</a:t>
            </a:r>
            <a:endParaRPr kumimoji="0" sz="1400" b="0" i="0" u="none" strike="noStrike" kern="0" cap="none" spc="0" normalizeH="0" baseline="0" noProof="0" dirty="0">
              <a:ln>
                <a:noFill/>
              </a:ln>
              <a:solidFill>
                <a:srgbClr val="D14241"/>
              </a:solidFill>
              <a:effectLst/>
              <a:uLnTx/>
              <a:uFillTx/>
              <a:latin typeface="Arial"/>
              <a:cs typeface="Arial"/>
              <a:sym typeface="Arial"/>
            </a:endParaRPr>
          </a:p>
        </p:txBody>
      </p:sp>
      <p:sp>
        <p:nvSpPr>
          <p:cNvPr id="1212" name="Google Shape;1212;p63"/>
          <p:cNvSpPr/>
          <p:nvPr/>
        </p:nvSpPr>
        <p:spPr>
          <a:xfrm>
            <a:off x="237375" y="4999237"/>
            <a:ext cx="1054800" cy="1054800"/>
          </a:xfrm>
          <a:prstGeom prst="ellipse">
            <a:avLst/>
          </a:prstGeom>
          <a:solidFill>
            <a:srgbClr val="09A6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63"/>
          <p:cNvSpPr/>
          <p:nvPr/>
        </p:nvSpPr>
        <p:spPr>
          <a:xfrm>
            <a:off x="1302638" y="4819137"/>
            <a:ext cx="1459800" cy="7203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20000"/>
              </a:lnSpc>
              <a:spcBef>
                <a:spcPts val="0"/>
              </a:spcBef>
              <a:spcAft>
                <a:spcPts val="0"/>
              </a:spcAft>
              <a:buClr>
                <a:srgbClr val="233D79"/>
              </a:buClr>
              <a:buSzPts val="1400"/>
              <a:buFont typeface="Arial"/>
              <a:buNone/>
              <a:tabLst/>
              <a:defRPr/>
            </a:pPr>
            <a:r>
              <a:rPr kumimoji="0" lang="es-ES" sz="4500" b="1" i="0" u="none" strike="noStrike" kern="0" cap="none" spc="0" normalizeH="0" baseline="0" noProof="0">
                <a:ln>
                  <a:noFill/>
                </a:ln>
                <a:solidFill>
                  <a:srgbClr val="09A692"/>
                </a:solidFill>
                <a:effectLst/>
                <a:uLnTx/>
                <a:uFillTx/>
                <a:latin typeface="Calibri"/>
                <a:ea typeface="Calibri"/>
                <a:cs typeface="Calibri"/>
                <a:sym typeface="Calibri"/>
              </a:rPr>
              <a:t>201</a:t>
            </a:r>
            <a:endParaRPr kumimoji="0" sz="3900" b="0" i="0" u="none" strike="noStrike" kern="0" cap="none" spc="0" normalizeH="0" baseline="0" noProof="0">
              <a:ln>
                <a:noFill/>
              </a:ln>
              <a:solidFill>
                <a:srgbClr val="09A692"/>
              </a:solidFill>
              <a:effectLst/>
              <a:uLnTx/>
              <a:uFillTx/>
              <a:latin typeface="Calibri"/>
              <a:ea typeface="Calibri"/>
              <a:cs typeface="Calibri"/>
              <a:sym typeface="Calibri"/>
            </a:endParaRPr>
          </a:p>
        </p:txBody>
      </p:sp>
      <p:pic>
        <p:nvPicPr>
          <p:cNvPr id="1214" name="Google Shape;1214;p63"/>
          <p:cNvPicPr preferRelativeResize="0"/>
          <p:nvPr/>
        </p:nvPicPr>
        <p:blipFill>
          <a:blip r:embed="rId8">
            <a:alphaModFix/>
          </a:blip>
          <a:stretch>
            <a:fillRect/>
          </a:stretch>
        </p:blipFill>
        <p:spPr>
          <a:xfrm>
            <a:off x="421580" y="5163345"/>
            <a:ext cx="686382" cy="686382"/>
          </a:xfrm>
          <a:prstGeom prst="rect">
            <a:avLst/>
          </a:prstGeom>
          <a:noFill/>
          <a:ln>
            <a:noFill/>
          </a:ln>
        </p:spPr>
      </p:pic>
      <p:sp>
        <p:nvSpPr>
          <p:cNvPr id="1215" name="Google Shape;1215;p63"/>
          <p:cNvSpPr/>
          <p:nvPr/>
        </p:nvSpPr>
        <p:spPr>
          <a:xfrm>
            <a:off x="1349200" y="5444562"/>
            <a:ext cx="1459800" cy="7203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FFFFFF"/>
              </a:buClr>
              <a:buSzPts val="1500"/>
              <a:buFont typeface="Calibri"/>
              <a:buNone/>
              <a:tabLst/>
              <a:defRPr/>
            </a:pPr>
            <a:r>
              <a:rPr kumimoji="0" lang="es-ES" sz="1500" b="1" i="0" u="none" strike="noStrike" kern="0" cap="none" spc="0" normalizeH="0" baseline="0" noProof="0">
                <a:ln>
                  <a:noFill/>
                </a:ln>
                <a:solidFill>
                  <a:srgbClr val="09A692"/>
                </a:solidFill>
                <a:effectLst/>
                <a:uLnTx/>
                <a:uFillTx/>
                <a:latin typeface="Calibri"/>
                <a:ea typeface="Calibri"/>
                <a:cs typeface="Calibri"/>
                <a:sym typeface="Calibri"/>
              </a:rPr>
              <a:t>Nuevas Inversiones</a:t>
            </a:r>
            <a:endParaRPr kumimoji="0" sz="1400" b="1" i="0" u="none" strike="noStrike" kern="0" cap="none" spc="0" normalizeH="0" baseline="0" noProof="0">
              <a:ln>
                <a:noFill/>
              </a:ln>
              <a:solidFill>
                <a:srgbClr val="09A692"/>
              </a:solidFill>
              <a:effectLst/>
              <a:uLnTx/>
              <a:uFillTx/>
              <a:latin typeface="Arial"/>
              <a:cs typeface="Arial"/>
              <a:sym typeface="Arial"/>
            </a:endParaRPr>
          </a:p>
          <a:p>
            <a:pPr marL="0" marR="0" lvl="0" indent="0" algn="l" defTabSz="914400" rtl="0" eaLnBrk="1" fontAlgn="auto" latinLnBrk="0" hangingPunct="1">
              <a:lnSpc>
                <a:spcPct val="120000"/>
              </a:lnSpc>
              <a:spcBef>
                <a:spcPts val="0"/>
              </a:spcBef>
              <a:spcAft>
                <a:spcPts val="0"/>
              </a:spcAft>
              <a:buClr>
                <a:srgbClr val="233D79"/>
              </a:buClr>
              <a:buSzPts val="1400"/>
              <a:buFont typeface="Arial"/>
              <a:buNone/>
              <a:tabLst/>
              <a:defRPr/>
            </a:pPr>
            <a:endParaRPr kumimoji="0" sz="4500" b="1" i="0" u="none" strike="noStrike" kern="0" cap="none" spc="0" normalizeH="0" baseline="0" noProof="0">
              <a:ln>
                <a:noFill/>
              </a:ln>
              <a:solidFill>
                <a:srgbClr val="09A692"/>
              </a:solidFill>
              <a:effectLst/>
              <a:uLnTx/>
              <a:uFillTx/>
              <a:latin typeface="Calibri"/>
              <a:ea typeface="Calibri"/>
              <a:cs typeface="Calibri"/>
              <a:sym typeface="Calibri"/>
            </a:endParaRPr>
          </a:p>
        </p:txBody>
      </p:sp>
      <p:sp>
        <p:nvSpPr>
          <p:cNvPr id="1216" name="Google Shape;1216;p63"/>
          <p:cNvSpPr/>
          <p:nvPr/>
        </p:nvSpPr>
        <p:spPr>
          <a:xfrm>
            <a:off x="237375" y="3582687"/>
            <a:ext cx="1054800" cy="1054800"/>
          </a:xfrm>
          <a:prstGeom prst="ellipse">
            <a:avLst/>
          </a:prstGeom>
          <a:solidFill>
            <a:srgbClr val="D142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1217" name="Google Shape;1217;p63"/>
          <p:cNvPicPr preferRelativeResize="0"/>
          <p:nvPr/>
        </p:nvPicPr>
        <p:blipFill>
          <a:blip r:embed="rId9">
            <a:alphaModFix/>
          </a:blip>
          <a:stretch>
            <a:fillRect/>
          </a:stretch>
        </p:blipFill>
        <p:spPr>
          <a:xfrm>
            <a:off x="423063" y="3768387"/>
            <a:ext cx="683400" cy="683400"/>
          </a:xfrm>
          <a:prstGeom prst="rect">
            <a:avLst/>
          </a:prstGeom>
          <a:noFill/>
          <a:ln>
            <a:noFill/>
          </a:ln>
        </p:spPr>
      </p:pic>
      <p:sp>
        <p:nvSpPr>
          <p:cNvPr id="1218" name="Google Shape;1218;p63"/>
          <p:cNvSpPr/>
          <p:nvPr/>
        </p:nvSpPr>
        <p:spPr>
          <a:xfrm>
            <a:off x="1302642" y="3487962"/>
            <a:ext cx="553200" cy="7203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20000"/>
              </a:lnSpc>
              <a:spcBef>
                <a:spcPts val="0"/>
              </a:spcBef>
              <a:spcAft>
                <a:spcPts val="0"/>
              </a:spcAft>
              <a:buClr>
                <a:srgbClr val="233D79"/>
              </a:buClr>
              <a:buSzPts val="1400"/>
              <a:buFont typeface="Arial"/>
              <a:buNone/>
              <a:tabLst/>
              <a:defRPr/>
            </a:pPr>
            <a:r>
              <a:rPr kumimoji="0" lang="es-ES" sz="4500" b="1" i="0" u="none" strike="noStrike" kern="0" cap="none" spc="0" normalizeH="0" baseline="0" noProof="0">
                <a:ln>
                  <a:noFill/>
                </a:ln>
                <a:solidFill>
                  <a:srgbClr val="D14241"/>
                </a:solidFill>
                <a:effectLst/>
                <a:uLnTx/>
                <a:uFillTx/>
                <a:latin typeface="Calibri"/>
                <a:ea typeface="Calibri"/>
                <a:cs typeface="Calibri"/>
                <a:sym typeface="Calibri"/>
              </a:rPr>
              <a:t>3</a:t>
            </a:r>
            <a:endParaRPr kumimoji="0" sz="3900" b="0" i="0" u="none" strike="noStrike" kern="0" cap="none" spc="0" normalizeH="0" baseline="0" noProof="0">
              <a:ln>
                <a:noFill/>
              </a:ln>
              <a:solidFill>
                <a:srgbClr val="D14241"/>
              </a:solidFill>
              <a:effectLst/>
              <a:uLnTx/>
              <a:uFillTx/>
              <a:latin typeface="Calibri"/>
              <a:ea typeface="Calibri"/>
              <a:cs typeface="Calibri"/>
              <a:sym typeface="Calibri"/>
            </a:endParaRPr>
          </a:p>
        </p:txBody>
      </p:sp>
      <p:sp>
        <p:nvSpPr>
          <p:cNvPr id="1219" name="Google Shape;1219;p63"/>
          <p:cNvSpPr/>
          <p:nvPr/>
        </p:nvSpPr>
        <p:spPr>
          <a:xfrm>
            <a:off x="1349200" y="4113387"/>
            <a:ext cx="1119900" cy="7203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20000"/>
              </a:lnSpc>
              <a:spcBef>
                <a:spcPts val="0"/>
              </a:spcBef>
              <a:spcAft>
                <a:spcPts val="0"/>
              </a:spcAft>
              <a:buClr>
                <a:srgbClr val="233D79"/>
              </a:buClr>
              <a:buSzPts val="1400"/>
              <a:buFont typeface="Arial"/>
              <a:buNone/>
              <a:tabLst/>
              <a:defRPr/>
            </a:pPr>
            <a:r>
              <a:rPr kumimoji="0" lang="es-ES" sz="1500" b="1" i="0" u="none" strike="noStrike" kern="0" cap="none" spc="0" normalizeH="0" baseline="0" noProof="0" dirty="0">
                <a:ln>
                  <a:noFill/>
                </a:ln>
                <a:solidFill>
                  <a:srgbClr val="D14241"/>
                </a:solidFill>
                <a:effectLst/>
                <a:uLnTx/>
                <a:uFillTx/>
                <a:latin typeface="Calibri"/>
                <a:ea typeface="Calibri"/>
                <a:cs typeface="Calibri"/>
                <a:sym typeface="Calibri"/>
              </a:rPr>
              <a:t>Paralizados</a:t>
            </a:r>
            <a:endParaRPr kumimoji="0" sz="4500" b="1" i="0" u="none" strike="noStrike" kern="0" cap="none" spc="0" normalizeH="0" baseline="0" noProof="0" dirty="0">
              <a:ln>
                <a:noFill/>
              </a:ln>
              <a:solidFill>
                <a:srgbClr val="D14241"/>
              </a:solidFill>
              <a:effectLst/>
              <a:uLnTx/>
              <a:uFillTx/>
              <a:latin typeface="Calibri"/>
              <a:ea typeface="Calibri"/>
              <a:cs typeface="Calibri"/>
              <a:sym typeface="Calibri"/>
            </a:endParaRPr>
          </a:p>
        </p:txBody>
      </p:sp>
      <p:sp>
        <p:nvSpPr>
          <p:cNvPr id="1220" name="Google Shape;1220;p63"/>
          <p:cNvSpPr/>
          <p:nvPr/>
        </p:nvSpPr>
        <p:spPr>
          <a:xfrm>
            <a:off x="237375" y="2198900"/>
            <a:ext cx="1054800" cy="1054800"/>
          </a:xfrm>
          <a:prstGeom prst="ellipse">
            <a:avLst/>
          </a:prstGeom>
          <a:solidFill>
            <a:srgbClr val="26447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1221" name="Google Shape;1221;p63"/>
          <p:cNvPicPr preferRelativeResize="0"/>
          <p:nvPr/>
        </p:nvPicPr>
        <p:blipFill>
          <a:blip r:embed="rId10">
            <a:alphaModFix/>
          </a:blip>
          <a:stretch>
            <a:fillRect/>
          </a:stretch>
        </p:blipFill>
        <p:spPr>
          <a:xfrm>
            <a:off x="313125" y="2261267"/>
            <a:ext cx="903300" cy="861864"/>
          </a:xfrm>
          <a:prstGeom prst="rect">
            <a:avLst/>
          </a:prstGeom>
          <a:noFill/>
          <a:ln>
            <a:noFill/>
          </a:ln>
        </p:spPr>
      </p:pic>
      <p:sp>
        <p:nvSpPr>
          <p:cNvPr id="1222" name="Google Shape;1222;p63"/>
          <p:cNvSpPr/>
          <p:nvPr/>
        </p:nvSpPr>
        <p:spPr>
          <a:xfrm>
            <a:off x="1302649" y="2133500"/>
            <a:ext cx="954600" cy="7203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20000"/>
              </a:lnSpc>
              <a:spcBef>
                <a:spcPts val="0"/>
              </a:spcBef>
              <a:spcAft>
                <a:spcPts val="0"/>
              </a:spcAft>
              <a:buClr>
                <a:srgbClr val="233D79"/>
              </a:buClr>
              <a:buSzPts val="1400"/>
              <a:buFont typeface="Arial"/>
              <a:buNone/>
              <a:tabLst/>
              <a:defRPr/>
            </a:pPr>
            <a:r>
              <a:rPr kumimoji="0" lang="es-ES" sz="4500" b="1" i="0" u="none" strike="noStrike" kern="0" cap="none" spc="0" normalizeH="0" baseline="0" noProof="0">
                <a:ln>
                  <a:noFill/>
                </a:ln>
                <a:solidFill>
                  <a:srgbClr val="264478"/>
                </a:solidFill>
                <a:effectLst/>
                <a:uLnTx/>
                <a:uFillTx/>
                <a:latin typeface="Calibri"/>
                <a:ea typeface="Calibri"/>
                <a:cs typeface="Calibri"/>
                <a:sym typeface="Calibri"/>
              </a:rPr>
              <a:t>18</a:t>
            </a:r>
            <a:endParaRPr kumimoji="0" sz="3900" b="0" i="0" u="none" strike="noStrike" kern="0" cap="none" spc="0" normalizeH="0" baseline="0" noProof="0">
              <a:ln>
                <a:noFill/>
              </a:ln>
              <a:solidFill>
                <a:srgbClr val="264478"/>
              </a:solidFill>
              <a:effectLst/>
              <a:uLnTx/>
              <a:uFillTx/>
              <a:latin typeface="Calibri"/>
              <a:ea typeface="Calibri"/>
              <a:cs typeface="Calibri"/>
              <a:sym typeface="Calibri"/>
            </a:endParaRPr>
          </a:p>
        </p:txBody>
      </p:sp>
      <p:sp>
        <p:nvSpPr>
          <p:cNvPr id="1223" name="Google Shape;1223;p63"/>
          <p:cNvSpPr/>
          <p:nvPr/>
        </p:nvSpPr>
        <p:spPr>
          <a:xfrm>
            <a:off x="1349200" y="2758925"/>
            <a:ext cx="1653600" cy="7203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20000"/>
              </a:lnSpc>
              <a:spcBef>
                <a:spcPts val="0"/>
              </a:spcBef>
              <a:spcAft>
                <a:spcPts val="0"/>
              </a:spcAft>
              <a:buClr>
                <a:srgbClr val="233D79"/>
              </a:buClr>
              <a:buSzPts val="1400"/>
              <a:buFont typeface="Arial"/>
              <a:buNone/>
              <a:tabLst/>
              <a:defRPr/>
            </a:pPr>
            <a:r>
              <a:rPr kumimoji="0" lang="es-ES" sz="1500" b="1" i="0" u="none" strike="noStrike" kern="0" cap="none" spc="0" normalizeH="0" baseline="0" noProof="0">
                <a:ln>
                  <a:noFill/>
                </a:ln>
                <a:solidFill>
                  <a:srgbClr val="264478"/>
                </a:solidFill>
                <a:effectLst/>
                <a:uLnTx/>
                <a:uFillTx/>
                <a:latin typeface="Calibri"/>
                <a:ea typeface="Calibri"/>
                <a:cs typeface="Calibri"/>
                <a:sym typeface="Calibri"/>
              </a:rPr>
              <a:t>Continuidades</a:t>
            </a:r>
            <a:endParaRPr kumimoji="0" sz="4500" b="1" i="0" u="none" strike="noStrike" kern="0" cap="none" spc="0" normalizeH="0" baseline="0" noProof="0">
              <a:ln>
                <a:noFill/>
              </a:ln>
              <a:solidFill>
                <a:srgbClr val="264478"/>
              </a:solidFill>
              <a:effectLst/>
              <a:uLnTx/>
              <a:uFillTx/>
              <a:latin typeface="Calibri"/>
              <a:ea typeface="Calibri"/>
              <a:cs typeface="Calibri"/>
              <a:sym typeface="Calibri"/>
            </a:endParaRPr>
          </a:p>
        </p:txBody>
      </p:sp>
      <p:sp>
        <p:nvSpPr>
          <p:cNvPr id="108" name="Google Shape;1209;p63">
            <a:extLst>
              <a:ext uri="{FF2B5EF4-FFF2-40B4-BE49-F238E27FC236}">
                <a16:creationId xmlns:a16="http://schemas.microsoft.com/office/drawing/2014/main" id="{CE963502-F8D7-4FCE-90B9-2298CA25DC35}"/>
              </a:ext>
            </a:extLst>
          </p:cNvPr>
          <p:cNvSpPr/>
          <p:nvPr/>
        </p:nvSpPr>
        <p:spPr>
          <a:xfrm>
            <a:off x="10616858" y="1487219"/>
            <a:ext cx="1701600" cy="4617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20000"/>
              </a:lnSpc>
              <a:spcBef>
                <a:spcPts val="0"/>
              </a:spcBef>
              <a:spcAft>
                <a:spcPts val="0"/>
              </a:spcAft>
              <a:buClr>
                <a:srgbClr val="233D79"/>
              </a:buClr>
              <a:buSzPts val="1400"/>
              <a:buFont typeface="Arial"/>
              <a:buNone/>
              <a:tabLst/>
              <a:defRPr/>
            </a:pPr>
            <a:r>
              <a:rPr lang="es-ES" sz="2000" b="1" dirty="0">
                <a:solidFill>
                  <a:srgbClr val="D14241"/>
                </a:solidFill>
                <a:latin typeface="Calibri"/>
                <a:ea typeface="Calibri"/>
                <a:cs typeface="Calibri"/>
                <a:sym typeface="Calibri"/>
              </a:rPr>
              <a:t>661,560</a:t>
            </a:r>
            <a:endParaRPr kumimoji="0" sz="1400" b="0" i="0" u="none" strike="noStrike" kern="0" cap="none" spc="0" normalizeH="0" baseline="0" noProof="0" dirty="0">
              <a:ln>
                <a:noFill/>
              </a:ln>
              <a:solidFill>
                <a:srgbClr val="D14241"/>
              </a:solidFill>
              <a:effectLst/>
              <a:uLnTx/>
              <a:uFillTx/>
              <a:latin typeface="Calibri"/>
              <a:ea typeface="Calibri"/>
              <a:cs typeface="Calibri"/>
              <a:sym typeface="Calibri"/>
            </a:endParaRPr>
          </a:p>
        </p:txBody>
      </p:sp>
      <p:sp>
        <p:nvSpPr>
          <p:cNvPr id="109" name="Google Shape;1210;p63">
            <a:extLst>
              <a:ext uri="{FF2B5EF4-FFF2-40B4-BE49-F238E27FC236}">
                <a16:creationId xmlns:a16="http://schemas.microsoft.com/office/drawing/2014/main" id="{D69BC280-7248-4E46-BF86-A8EDC8BB36B3}"/>
              </a:ext>
            </a:extLst>
          </p:cNvPr>
          <p:cNvSpPr txBox="1"/>
          <p:nvPr/>
        </p:nvSpPr>
        <p:spPr>
          <a:xfrm>
            <a:off x="10638197" y="1756934"/>
            <a:ext cx="1701600" cy="406235"/>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20000"/>
              </a:lnSpc>
              <a:spcBef>
                <a:spcPts val="0"/>
              </a:spcBef>
              <a:spcAft>
                <a:spcPts val="0"/>
              </a:spcAft>
              <a:buClr>
                <a:srgbClr val="000000"/>
              </a:buClr>
              <a:buSzTx/>
              <a:buFont typeface="Arial"/>
              <a:buNone/>
              <a:tabLst/>
              <a:defRPr/>
            </a:pPr>
            <a:r>
              <a:rPr lang="es-ES" sz="1200" b="1" dirty="0">
                <a:solidFill>
                  <a:srgbClr val="D14241"/>
                </a:solidFill>
                <a:latin typeface="Calibri"/>
                <a:cs typeface="Calibri"/>
                <a:sym typeface="Calibri"/>
              </a:rPr>
              <a:t>Beneficiados</a:t>
            </a:r>
            <a:endParaRPr kumimoji="0" sz="1400" b="0" i="0" u="none" strike="noStrike" kern="0" cap="none" spc="0" normalizeH="0" baseline="0" noProof="0" dirty="0">
              <a:ln>
                <a:noFill/>
              </a:ln>
              <a:solidFill>
                <a:srgbClr val="D14241"/>
              </a:solidFill>
              <a:effectLst/>
              <a:uLnTx/>
              <a:uFillTx/>
              <a:latin typeface="Arial"/>
              <a:cs typeface="Arial"/>
              <a:sym typeface="Arial"/>
            </a:endParaRPr>
          </a:p>
        </p:txBody>
      </p:sp>
      <p:graphicFrame>
        <p:nvGraphicFramePr>
          <p:cNvPr id="2" name="Tabla 1">
            <a:extLst>
              <a:ext uri="{FF2B5EF4-FFF2-40B4-BE49-F238E27FC236}">
                <a16:creationId xmlns:a16="http://schemas.microsoft.com/office/drawing/2014/main" id="{B19D54F3-56F9-4AD4-9E8A-88AD116725B2}"/>
              </a:ext>
            </a:extLst>
          </p:cNvPr>
          <p:cNvGraphicFramePr>
            <a:graphicFrameLocks noGrp="1"/>
          </p:cNvGraphicFramePr>
          <p:nvPr>
            <p:extLst>
              <p:ext uri="{D42A27DB-BD31-4B8C-83A1-F6EECF244321}">
                <p14:modId xmlns:p14="http://schemas.microsoft.com/office/powerpoint/2010/main" val="222093345"/>
              </p:ext>
            </p:extLst>
          </p:nvPr>
        </p:nvGraphicFramePr>
        <p:xfrm>
          <a:off x="7027693" y="2198377"/>
          <a:ext cx="4428664" cy="4483903"/>
        </p:xfrm>
        <a:graphic>
          <a:graphicData uri="http://schemas.openxmlformats.org/drawingml/2006/table">
            <a:tbl>
              <a:tblPr/>
              <a:tblGrid>
                <a:gridCol w="1261913">
                  <a:extLst>
                    <a:ext uri="{9D8B030D-6E8A-4147-A177-3AD203B41FA5}">
                      <a16:colId xmlns:a16="http://schemas.microsoft.com/office/drawing/2014/main" val="326933884"/>
                    </a:ext>
                  </a:extLst>
                </a:gridCol>
                <a:gridCol w="769459">
                  <a:extLst>
                    <a:ext uri="{9D8B030D-6E8A-4147-A177-3AD203B41FA5}">
                      <a16:colId xmlns:a16="http://schemas.microsoft.com/office/drawing/2014/main" val="1958463809"/>
                    </a:ext>
                  </a:extLst>
                </a:gridCol>
                <a:gridCol w="1545757">
                  <a:extLst>
                    <a:ext uri="{9D8B030D-6E8A-4147-A177-3AD203B41FA5}">
                      <a16:colId xmlns:a16="http://schemas.microsoft.com/office/drawing/2014/main" val="522908100"/>
                    </a:ext>
                  </a:extLst>
                </a:gridCol>
                <a:gridCol w="851535">
                  <a:extLst>
                    <a:ext uri="{9D8B030D-6E8A-4147-A177-3AD203B41FA5}">
                      <a16:colId xmlns:a16="http://schemas.microsoft.com/office/drawing/2014/main" val="2742547914"/>
                    </a:ext>
                  </a:extLst>
                </a:gridCol>
              </a:tblGrid>
              <a:tr h="181306">
                <a:tc>
                  <a:txBody>
                    <a:bodyPr/>
                    <a:lstStyle/>
                    <a:p>
                      <a:pPr algn="ctr" fontAlgn="b"/>
                      <a:r>
                        <a:rPr lang="es-PE" sz="1000" b="1" i="0" u="none" strike="noStrike" dirty="0">
                          <a:solidFill>
                            <a:schemeClr val="bg1"/>
                          </a:solidFill>
                          <a:effectLst/>
                          <a:latin typeface="Calibri" panose="020F0502020204030204" pitchFamily="34" charset="0"/>
                        </a:rPr>
                        <a:t>REGION</a:t>
                      </a:r>
                    </a:p>
                  </a:txBody>
                  <a:tcPr marL="9065" marR="9065" marT="9065" marB="0" anchor="ctr">
                    <a:lnL>
                      <a:noFill/>
                    </a:lnL>
                    <a:lnR>
                      <a:noFill/>
                    </a:lnR>
                    <a:lnT>
                      <a:noFill/>
                    </a:lnT>
                    <a:lnB w="6350" cap="flat" cmpd="sng" algn="ctr">
                      <a:solidFill>
                        <a:srgbClr val="9BC2E6"/>
                      </a:solidFill>
                      <a:prstDash val="solid"/>
                      <a:round/>
                      <a:headEnd type="none" w="med" len="med"/>
                      <a:tailEnd type="none" w="med" len="med"/>
                    </a:lnB>
                    <a:solidFill>
                      <a:srgbClr val="C00000"/>
                    </a:solidFill>
                  </a:tcPr>
                </a:tc>
                <a:tc>
                  <a:txBody>
                    <a:bodyPr/>
                    <a:lstStyle/>
                    <a:p>
                      <a:pPr algn="ctr" fontAlgn="ctr"/>
                      <a:r>
                        <a:rPr lang="es-PE" sz="1000" b="1" i="0" u="none" strike="noStrike" dirty="0" err="1">
                          <a:solidFill>
                            <a:schemeClr val="bg1"/>
                          </a:solidFill>
                          <a:effectLst/>
                          <a:latin typeface="Calibri" panose="020F0502020204030204" pitchFamily="34" charset="0"/>
                        </a:rPr>
                        <a:t>N°</a:t>
                      </a:r>
                      <a:r>
                        <a:rPr lang="es-PE" sz="1000" b="1" i="0" u="none" strike="noStrike" dirty="0">
                          <a:solidFill>
                            <a:schemeClr val="bg1"/>
                          </a:solidFill>
                          <a:effectLst/>
                          <a:latin typeface="Calibri" panose="020F0502020204030204" pitchFamily="34" charset="0"/>
                        </a:rPr>
                        <a:t> </a:t>
                      </a:r>
                    </a:p>
                  </a:txBody>
                  <a:tcPr marL="9065" marR="9065" marT="9065" marB="0" anchor="ctr">
                    <a:lnL>
                      <a:noFill/>
                    </a:lnL>
                    <a:lnR>
                      <a:noFill/>
                    </a:lnR>
                    <a:lnT>
                      <a:noFill/>
                    </a:lnT>
                    <a:lnB w="6350" cap="flat" cmpd="sng" algn="ctr">
                      <a:solidFill>
                        <a:srgbClr val="9BC2E6"/>
                      </a:solidFill>
                      <a:prstDash val="solid"/>
                      <a:round/>
                      <a:headEnd type="none" w="med" len="med"/>
                      <a:tailEnd type="none" w="med" len="med"/>
                    </a:lnB>
                    <a:solidFill>
                      <a:srgbClr val="C00000"/>
                    </a:solidFill>
                  </a:tcPr>
                </a:tc>
                <a:tc>
                  <a:txBody>
                    <a:bodyPr/>
                    <a:lstStyle/>
                    <a:p>
                      <a:pPr algn="ctr" fontAlgn="ctr"/>
                      <a:r>
                        <a:rPr lang="es-PE" sz="1000" b="1" i="0" u="none" strike="noStrike" dirty="0">
                          <a:solidFill>
                            <a:schemeClr val="bg1"/>
                          </a:solidFill>
                          <a:effectLst/>
                          <a:latin typeface="Calibri" panose="020F0502020204030204" pitchFamily="34" charset="0"/>
                        </a:rPr>
                        <a:t> Monto de Inversión</a:t>
                      </a:r>
                    </a:p>
                    <a:p>
                      <a:pPr algn="ctr" fontAlgn="ctr"/>
                      <a:r>
                        <a:rPr lang="es-PE" sz="1000" b="1" i="0" u="none" strike="noStrike" dirty="0">
                          <a:solidFill>
                            <a:schemeClr val="bg1"/>
                          </a:solidFill>
                          <a:effectLst/>
                          <a:latin typeface="Calibri" panose="020F0502020204030204" pitchFamily="34" charset="0"/>
                        </a:rPr>
                        <a:t> S/</a:t>
                      </a:r>
                    </a:p>
                  </a:txBody>
                  <a:tcPr marL="9065" marR="9065" marT="9065" marB="0" anchor="ctr">
                    <a:lnL>
                      <a:noFill/>
                    </a:lnL>
                    <a:lnR>
                      <a:noFill/>
                    </a:lnR>
                    <a:lnT>
                      <a:noFill/>
                    </a:lnT>
                    <a:lnB w="6350" cap="flat" cmpd="sng" algn="ctr">
                      <a:solidFill>
                        <a:srgbClr val="9BC2E6"/>
                      </a:solidFill>
                      <a:prstDash val="solid"/>
                      <a:round/>
                      <a:headEnd type="none" w="med" len="med"/>
                      <a:tailEnd type="none" w="med" len="med"/>
                    </a:lnB>
                    <a:solidFill>
                      <a:srgbClr val="C00000"/>
                    </a:solidFill>
                  </a:tcPr>
                </a:tc>
                <a:tc>
                  <a:txBody>
                    <a:bodyPr/>
                    <a:lstStyle/>
                    <a:p>
                      <a:pPr algn="ctr" fontAlgn="ctr"/>
                      <a:r>
                        <a:rPr lang="es-PE" sz="1000" b="1" i="0" u="none" strike="noStrike" dirty="0">
                          <a:solidFill>
                            <a:schemeClr val="bg1"/>
                          </a:solidFill>
                          <a:effectLst/>
                          <a:latin typeface="Calibri" panose="020F0502020204030204" pitchFamily="34" charset="0"/>
                        </a:rPr>
                        <a:t>POBLACIÓN  BENEFICIADA</a:t>
                      </a:r>
                    </a:p>
                  </a:txBody>
                  <a:tcPr marL="9065" marR="9065" marT="9065" marB="0" anchor="ctr">
                    <a:lnL>
                      <a:noFill/>
                    </a:lnL>
                    <a:lnR>
                      <a:noFill/>
                    </a:lnR>
                    <a:lnT>
                      <a:noFill/>
                    </a:lnT>
                    <a:lnB w="6350" cap="flat" cmpd="sng" algn="ctr">
                      <a:solidFill>
                        <a:srgbClr val="9BC2E6"/>
                      </a:solidFill>
                      <a:prstDash val="solid"/>
                      <a:round/>
                      <a:headEnd type="none" w="med" len="med"/>
                      <a:tailEnd type="none" w="med" len="med"/>
                    </a:lnB>
                    <a:solidFill>
                      <a:srgbClr val="C00000"/>
                    </a:solidFill>
                  </a:tcPr>
                </a:tc>
                <a:extLst>
                  <a:ext uri="{0D108BD9-81ED-4DB2-BD59-A6C34878D82A}">
                    <a16:rowId xmlns:a16="http://schemas.microsoft.com/office/drawing/2014/main" val="1844046185"/>
                  </a:ext>
                </a:extLst>
              </a:tr>
              <a:tr h="181306">
                <a:tc>
                  <a:txBody>
                    <a:bodyPr/>
                    <a:lstStyle/>
                    <a:p>
                      <a:pPr algn="l" fontAlgn="b"/>
                      <a:r>
                        <a:rPr lang="es-PE" sz="1000" b="0" i="0" u="none" strike="noStrike" dirty="0">
                          <a:solidFill>
                            <a:srgbClr val="000000"/>
                          </a:solidFill>
                          <a:effectLst/>
                          <a:latin typeface="Calibri" panose="020F0502020204030204" pitchFamily="34" charset="0"/>
                        </a:rPr>
                        <a:t>AMAZONAS</a:t>
                      </a:r>
                    </a:p>
                  </a:txBody>
                  <a:tcPr marL="9065" marR="9065" marT="906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ctr"/>
                      <a:r>
                        <a:rPr lang="es-PE" sz="1000" b="0" i="0" u="none" strike="noStrike">
                          <a:solidFill>
                            <a:srgbClr val="000000"/>
                          </a:solidFill>
                          <a:effectLst/>
                          <a:latin typeface="Calibri" panose="020F0502020204030204" pitchFamily="34" charset="0"/>
                        </a:rPr>
                        <a:t>18</a:t>
                      </a:r>
                    </a:p>
                  </a:txBody>
                  <a:tcPr marL="9065" marR="9065" marT="9065" marB="0" anchor="ctr">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es-PE" sz="1000" b="0" i="0" u="none" strike="noStrike" dirty="0">
                          <a:solidFill>
                            <a:srgbClr val="000000"/>
                          </a:solidFill>
                          <a:effectLst/>
                          <a:latin typeface="Calibri" panose="020F0502020204030204" pitchFamily="34" charset="0"/>
                        </a:rPr>
                        <a:t>177,629,638</a:t>
                      </a:r>
                    </a:p>
                  </a:txBody>
                  <a:tcPr marL="9065" marR="9065" marT="906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es-PE" sz="1000" b="0" i="0" u="none" strike="noStrike">
                          <a:solidFill>
                            <a:srgbClr val="000000"/>
                          </a:solidFill>
                          <a:effectLst/>
                          <a:latin typeface="Calibri" panose="020F0502020204030204" pitchFamily="34" charset="0"/>
                        </a:rPr>
                        <a:t>12,267</a:t>
                      </a:r>
                    </a:p>
                  </a:txBody>
                  <a:tcPr marL="9065" marR="9065" marT="9065"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89615229"/>
                  </a:ext>
                </a:extLst>
              </a:tr>
              <a:tr h="181306">
                <a:tc>
                  <a:txBody>
                    <a:bodyPr/>
                    <a:lstStyle/>
                    <a:p>
                      <a:pPr algn="l" fontAlgn="b"/>
                      <a:r>
                        <a:rPr lang="es-PE" sz="1000" b="0" i="0" u="none" strike="noStrike" dirty="0">
                          <a:solidFill>
                            <a:srgbClr val="000000"/>
                          </a:solidFill>
                          <a:effectLst/>
                          <a:latin typeface="Calibri" panose="020F0502020204030204" pitchFamily="34" charset="0"/>
                        </a:rPr>
                        <a:t>ANCASH</a:t>
                      </a:r>
                    </a:p>
                  </a:txBody>
                  <a:tcPr marL="9065" marR="9065" marT="9065" marB="0" anchor="b">
                    <a:lnL>
                      <a:noFill/>
                    </a:lnL>
                    <a:lnR>
                      <a:noFill/>
                    </a:lnR>
                    <a:lnT>
                      <a:noFill/>
                    </a:lnT>
                    <a:lnB>
                      <a:noFill/>
                    </a:lnB>
                  </a:tcPr>
                </a:tc>
                <a:tc>
                  <a:txBody>
                    <a:bodyPr/>
                    <a:lstStyle/>
                    <a:p>
                      <a:pPr algn="ctr" fontAlgn="ctr"/>
                      <a:r>
                        <a:rPr lang="es-PE" sz="1000" b="0" i="0" u="none" strike="noStrike" dirty="0">
                          <a:solidFill>
                            <a:srgbClr val="000000"/>
                          </a:solidFill>
                          <a:effectLst/>
                          <a:latin typeface="Calibri" panose="020F0502020204030204" pitchFamily="34" charset="0"/>
                        </a:rPr>
                        <a:t>2</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7,030,985</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1,824</a:t>
                      </a:r>
                    </a:p>
                  </a:txBody>
                  <a:tcPr marL="9065" marR="9065" marT="9065" marB="0" anchor="b">
                    <a:lnL>
                      <a:noFill/>
                    </a:lnL>
                    <a:lnR>
                      <a:noFill/>
                    </a:lnR>
                    <a:lnT>
                      <a:noFill/>
                    </a:lnT>
                    <a:lnB>
                      <a:noFill/>
                    </a:lnB>
                  </a:tcPr>
                </a:tc>
                <a:extLst>
                  <a:ext uri="{0D108BD9-81ED-4DB2-BD59-A6C34878D82A}">
                    <a16:rowId xmlns:a16="http://schemas.microsoft.com/office/drawing/2014/main" val="57820392"/>
                  </a:ext>
                </a:extLst>
              </a:tr>
              <a:tr h="181306">
                <a:tc>
                  <a:txBody>
                    <a:bodyPr/>
                    <a:lstStyle/>
                    <a:p>
                      <a:pPr algn="l" fontAlgn="b"/>
                      <a:r>
                        <a:rPr lang="es-PE" sz="1000" b="0" i="0" u="none" strike="noStrike">
                          <a:solidFill>
                            <a:srgbClr val="000000"/>
                          </a:solidFill>
                          <a:effectLst/>
                          <a:latin typeface="Calibri" panose="020F0502020204030204" pitchFamily="34" charset="0"/>
                        </a:rPr>
                        <a:t>APURIMAC</a:t>
                      </a:r>
                    </a:p>
                  </a:txBody>
                  <a:tcPr marL="9065" marR="9065" marT="9065" marB="0" anchor="b">
                    <a:lnL>
                      <a:noFill/>
                    </a:lnL>
                    <a:lnR>
                      <a:noFill/>
                    </a:lnR>
                    <a:lnT>
                      <a:noFill/>
                    </a:lnT>
                    <a:lnB>
                      <a:noFill/>
                    </a:lnB>
                  </a:tcPr>
                </a:tc>
                <a:tc>
                  <a:txBody>
                    <a:bodyPr/>
                    <a:lstStyle/>
                    <a:p>
                      <a:pPr algn="ctr" fontAlgn="ctr"/>
                      <a:r>
                        <a:rPr lang="es-PE" sz="1000" b="0" i="0" u="none" strike="noStrike">
                          <a:solidFill>
                            <a:srgbClr val="000000"/>
                          </a:solidFill>
                          <a:effectLst/>
                          <a:latin typeface="Calibri" panose="020F0502020204030204" pitchFamily="34" charset="0"/>
                        </a:rPr>
                        <a:t>18</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125,973,945</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14,024</a:t>
                      </a:r>
                    </a:p>
                  </a:txBody>
                  <a:tcPr marL="9065" marR="9065" marT="9065" marB="0" anchor="b">
                    <a:lnL>
                      <a:noFill/>
                    </a:lnL>
                    <a:lnR>
                      <a:noFill/>
                    </a:lnR>
                    <a:lnT>
                      <a:noFill/>
                    </a:lnT>
                    <a:lnB>
                      <a:noFill/>
                    </a:lnB>
                  </a:tcPr>
                </a:tc>
                <a:extLst>
                  <a:ext uri="{0D108BD9-81ED-4DB2-BD59-A6C34878D82A}">
                    <a16:rowId xmlns:a16="http://schemas.microsoft.com/office/drawing/2014/main" val="1520009485"/>
                  </a:ext>
                </a:extLst>
              </a:tr>
              <a:tr h="181306">
                <a:tc>
                  <a:txBody>
                    <a:bodyPr/>
                    <a:lstStyle/>
                    <a:p>
                      <a:pPr algn="l" fontAlgn="b"/>
                      <a:r>
                        <a:rPr lang="es-PE" sz="1000" b="0" i="0" u="none" strike="noStrike" dirty="0">
                          <a:solidFill>
                            <a:srgbClr val="000000"/>
                          </a:solidFill>
                          <a:effectLst/>
                          <a:latin typeface="Calibri" panose="020F0502020204030204" pitchFamily="34" charset="0"/>
                        </a:rPr>
                        <a:t>AYACUCHO</a:t>
                      </a:r>
                    </a:p>
                  </a:txBody>
                  <a:tcPr marL="9065" marR="9065" marT="9065" marB="0" anchor="b">
                    <a:lnL>
                      <a:noFill/>
                    </a:lnL>
                    <a:lnR>
                      <a:noFill/>
                    </a:lnR>
                    <a:lnT>
                      <a:noFill/>
                    </a:lnT>
                    <a:lnB>
                      <a:noFill/>
                    </a:lnB>
                  </a:tcPr>
                </a:tc>
                <a:tc>
                  <a:txBody>
                    <a:bodyPr/>
                    <a:lstStyle/>
                    <a:p>
                      <a:pPr algn="ctr" fontAlgn="ctr"/>
                      <a:r>
                        <a:rPr lang="es-PE" sz="1000" b="0" i="0" u="none" strike="noStrike">
                          <a:solidFill>
                            <a:srgbClr val="000000"/>
                          </a:solidFill>
                          <a:effectLst/>
                          <a:latin typeface="Calibri" panose="020F0502020204030204" pitchFamily="34" charset="0"/>
                        </a:rPr>
                        <a:t>11</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56,517,551</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30,142</a:t>
                      </a:r>
                    </a:p>
                  </a:txBody>
                  <a:tcPr marL="9065" marR="9065" marT="9065" marB="0" anchor="b">
                    <a:lnL>
                      <a:noFill/>
                    </a:lnL>
                    <a:lnR>
                      <a:noFill/>
                    </a:lnR>
                    <a:lnT>
                      <a:noFill/>
                    </a:lnT>
                    <a:lnB>
                      <a:noFill/>
                    </a:lnB>
                  </a:tcPr>
                </a:tc>
                <a:extLst>
                  <a:ext uri="{0D108BD9-81ED-4DB2-BD59-A6C34878D82A}">
                    <a16:rowId xmlns:a16="http://schemas.microsoft.com/office/drawing/2014/main" val="2529633527"/>
                  </a:ext>
                </a:extLst>
              </a:tr>
              <a:tr h="181306">
                <a:tc>
                  <a:txBody>
                    <a:bodyPr/>
                    <a:lstStyle/>
                    <a:p>
                      <a:pPr algn="l" fontAlgn="b"/>
                      <a:r>
                        <a:rPr lang="es-PE" sz="1000" b="0" i="0" u="none" strike="noStrike">
                          <a:solidFill>
                            <a:srgbClr val="000000"/>
                          </a:solidFill>
                          <a:effectLst/>
                          <a:latin typeface="Calibri" panose="020F0502020204030204" pitchFamily="34" charset="0"/>
                        </a:rPr>
                        <a:t>CAJAMARCA</a:t>
                      </a:r>
                    </a:p>
                  </a:txBody>
                  <a:tcPr marL="9065" marR="9065" marT="9065" marB="0" anchor="b">
                    <a:lnL>
                      <a:noFill/>
                    </a:lnL>
                    <a:lnR>
                      <a:noFill/>
                    </a:lnR>
                    <a:lnT>
                      <a:noFill/>
                    </a:lnT>
                    <a:lnB>
                      <a:noFill/>
                    </a:lnB>
                  </a:tcPr>
                </a:tc>
                <a:tc>
                  <a:txBody>
                    <a:bodyPr/>
                    <a:lstStyle/>
                    <a:p>
                      <a:pPr algn="ctr" fontAlgn="ctr"/>
                      <a:r>
                        <a:rPr lang="es-PE" sz="1000" b="0" i="0" u="none" strike="noStrike">
                          <a:solidFill>
                            <a:srgbClr val="000000"/>
                          </a:solidFill>
                          <a:effectLst/>
                          <a:latin typeface="Calibri" panose="020F0502020204030204" pitchFamily="34" charset="0"/>
                        </a:rPr>
                        <a:t>47</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303,433,219</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54,161</a:t>
                      </a:r>
                    </a:p>
                  </a:txBody>
                  <a:tcPr marL="9065" marR="9065" marT="9065" marB="0" anchor="b">
                    <a:lnL>
                      <a:noFill/>
                    </a:lnL>
                    <a:lnR>
                      <a:noFill/>
                    </a:lnR>
                    <a:lnT>
                      <a:noFill/>
                    </a:lnT>
                    <a:lnB>
                      <a:noFill/>
                    </a:lnB>
                  </a:tcPr>
                </a:tc>
                <a:extLst>
                  <a:ext uri="{0D108BD9-81ED-4DB2-BD59-A6C34878D82A}">
                    <a16:rowId xmlns:a16="http://schemas.microsoft.com/office/drawing/2014/main" val="1230582564"/>
                  </a:ext>
                </a:extLst>
              </a:tr>
              <a:tr h="181306">
                <a:tc>
                  <a:txBody>
                    <a:bodyPr/>
                    <a:lstStyle/>
                    <a:p>
                      <a:pPr algn="l" fontAlgn="b"/>
                      <a:r>
                        <a:rPr lang="es-PE" sz="1000" b="0" i="0" u="none" strike="noStrike">
                          <a:solidFill>
                            <a:srgbClr val="000000"/>
                          </a:solidFill>
                          <a:effectLst/>
                          <a:latin typeface="Calibri" panose="020F0502020204030204" pitchFamily="34" charset="0"/>
                        </a:rPr>
                        <a:t>CUSCO</a:t>
                      </a:r>
                    </a:p>
                  </a:txBody>
                  <a:tcPr marL="9065" marR="9065" marT="9065" marB="0" anchor="b">
                    <a:lnL>
                      <a:noFill/>
                    </a:lnL>
                    <a:lnR>
                      <a:noFill/>
                    </a:lnR>
                    <a:lnT>
                      <a:noFill/>
                    </a:lnT>
                    <a:lnB>
                      <a:noFill/>
                    </a:lnB>
                  </a:tcPr>
                </a:tc>
                <a:tc>
                  <a:txBody>
                    <a:bodyPr/>
                    <a:lstStyle/>
                    <a:p>
                      <a:pPr algn="ctr" fontAlgn="ctr"/>
                      <a:r>
                        <a:rPr lang="es-PE" sz="1000" b="0" i="0" u="none" strike="noStrike">
                          <a:solidFill>
                            <a:srgbClr val="000000"/>
                          </a:solidFill>
                          <a:effectLst/>
                          <a:latin typeface="Calibri" panose="020F0502020204030204" pitchFamily="34" charset="0"/>
                        </a:rPr>
                        <a:t>11</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173,262,913</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38,597</a:t>
                      </a:r>
                    </a:p>
                  </a:txBody>
                  <a:tcPr marL="9065" marR="9065" marT="9065" marB="0" anchor="b">
                    <a:lnL>
                      <a:noFill/>
                    </a:lnL>
                    <a:lnR>
                      <a:noFill/>
                    </a:lnR>
                    <a:lnT>
                      <a:noFill/>
                    </a:lnT>
                    <a:lnB>
                      <a:noFill/>
                    </a:lnB>
                  </a:tcPr>
                </a:tc>
                <a:extLst>
                  <a:ext uri="{0D108BD9-81ED-4DB2-BD59-A6C34878D82A}">
                    <a16:rowId xmlns:a16="http://schemas.microsoft.com/office/drawing/2014/main" val="978893812"/>
                  </a:ext>
                </a:extLst>
              </a:tr>
              <a:tr h="181306">
                <a:tc>
                  <a:txBody>
                    <a:bodyPr/>
                    <a:lstStyle/>
                    <a:p>
                      <a:pPr algn="l" fontAlgn="b"/>
                      <a:r>
                        <a:rPr lang="es-PE" sz="1000" b="0" i="0" u="none" strike="noStrike">
                          <a:solidFill>
                            <a:srgbClr val="000000"/>
                          </a:solidFill>
                          <a:effectLst/>
                          <a:latin typeface="Calibri" panose="020F0502020204030204" pitchFamily="34" charset="0"/>
                        </a:rPr>
                        <a:t>HUANCAVELICA</a:t>
                      </a:r>
                    </a:p>
                  </a:txBody>
                  <a:tcPr marL="9065" marR="9065" marT="9065" marB="0" anchor="b">
                    <a:lnL>
                      <a:noFill/>
                    </a:lnL>
                    <a:lnR>
                      <a:noFill/>
                    </a:lnR>
                    <a:lnT>
                      <a:noFill/>
                    </a:lnT>
                    <a:lnB>
                      <a:noFill/>
                    </a:lnB>
                  </a:tcPr>
                </a:tc>
                <a:tc>
                  <a:txBody>
                    <a:bodyPr/>
                    <a:lstStyle/>
                    <a:p>
                      <a:pPr algn="ctr" fontAlgn="ctr"/>
                      <a:r>
                        <a:rPr lang="es-PE" sz="1000" b="0" i="0" u="none" strike="noStrike" dirty="0">
                          <a:solidFill>
                            <a:srgbClr val="000000"/>
                          </a:solidFill>
                          <a:effectLst/>
                          <a:latin typeface="Calibri" panose="020F0502020204030204" pitchFamily="34" charset="0"/>
                        </a:rPr>
                        <a:t>3</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18,168,965</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5,314</a:t>
                      </a:r>
                    </a:p>
                  </a:txBody>
                  <a:tcPr marL="9065" marR="9065" marT="9065" marB="0" anchor="b">
                    <a:lnL>
                      <a:noFill/>
                    </a:lnL>
                    <a:lnR>
                      <a:noFill/>
                    </a:lnR>
                    <a:lnT>
                      <a:noFill/>
                    </a:lnT>
                    <a:lnB>
                      <a:noFill/>
                    </a:lnB>
                  </a:tcPr>
                </a:tc>
                <a:extLst>
                  <a:ext uri="{0D108BD9-81ED-4DB2-BD59-A6C34878D82A}">
                    <a16:rowId xmlns:a16="http://schemas.microsoft.com/office/drawing/2014/main" val="1381785252"/>
                  </a:ext>
                </a:extLst>
              </a:tr>
              <a:tr h="181306">
                <a:tc>
                  <a:txBody>
                    <a:bodyPr/>
                    <a:lstStyle/>
                    <a:p>
                      <a:pPr algn="l" fontAlgn="b"/>
                      <a:r>
                        <a:rPr lang="es-PE" sz="1000" b="0" i="0" u="none" strike="noStrike">
                          <a:solidFill>
                            <a:srgbClr val="000000"/>
                          </a:solidFill>
                          <a:effectLst/>
                          <a:latin typeface="Calibri" panose="020F0502020204030204" pitchFamily="34" charset="0"/>
                        </a:rPr>
                        <a:t>HUANUCO</a:t>
                      </a:r>
                    </a:p>
                  </a:txBody>
                  <a:tcPr marL="9065" marR="9065" marT="9065" marB="0" anchor="b">
                    <a:lnL>
                      <a:noFill/>
                    </a:lnL>
                    <a:lnR>
                      <a:noFill/>
                    </a:lnR>
                    <a:lnT>
                      <a:noFill/>
                    </a:lnT>
                    <a:lnB>
                      <a:noFill/>
                    </a:lnB>
                  </a:tcPr>
                </a:tc>
                <a:tc>
                  <a:txBody>
                    <a:bodyPr/>
                    <a:lstStyle/>
                    <a:p>
                      <a:pPr algn="ctr" fontAlgn="ctr"/>
                      <a:r>
                        <a:rPr lang="es-PE" sz="1000" b="0" i="0" u="none" strike="noStrike">
                          <a:solidFill>
                            <a:srgbClr val="000000"/>
                          </a:solidFill>
                          <a:effectLst/>
                          <a:latin typeface="Calibri" panose="020F0502020204030204" pitchFamily="34" charset="0"/>
                        </a:rPr>
                        <a:t>14</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174,763,508</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15,828</a:t>
                      </a:r>
                    </a:p>
                  </a:txBody>
                  <a:tcPr marL="9065" marR="9065" marT="9065" marB="0" anchor="b">
                    <a:lnL>
                      <a:noFill/>
                    </a:lnL>
                    <a:lnR>
                      <a:noFill/>
                    </a:lnR>
                    <a:lnT>
                      <a:noFill/>
                    </a:lnT>
                    <a:lnB>
                      <a:noFill/>
                    </a:lnB>
                  </a:tcPr>
                </a:tc>
                <a:extLst>
                  <a:ext uri="{0D108BD9-81ED-4DB2-BD59-A6C34878D82A}">
                    <a16:rowId xmlns:a16="http://schemas.microsoft.com/office/drawing/2014/main" val="246352008"/>
                  </a:ext>
                </a:extLst>
              </a:tr>
              <a:tr h="181306">
                <a:tc>
                  <a:txBody>
                    <a:bodyPr/>
                    <a:lstStyle/>
                    <a:p>
                      <a:pPr algn="l" fontAlgn="b"/>
                      <a:r>
                        <a:rPr lang="es-PE" sz="1000" b="0" i="0" u="none" strike="noStrike">
                          <a:solidFill>
                            <a:srgbClr val="000000"/>
                          </a:solidFill>
                          <a:effectLst/>
                          <a:latin typeface="Calibri" panose="020F0502020204030204" pitchFamily="34" charset="0"/>
                        </a:rPr>
                        <a:t>ICA</a:t>
                      </a:r>
                    </a:p>
                  </a:txBody>
                  <a:tcPr marL="9065" marR="9065" marT="9065" marB="0" anchor="b">
                    <a:lnL>
                      <a:noFill/>
                    </a:lnL>
                    <a:lnR>
                      <a:noFill/>
                    </a:lnR>
                    <a:lnT>
                      <a:noFill/>
                    </a:lnT>
                    <a:lnB>
                      <a:noFill/>
                    </a:lnB>
                  </a:tcPr>
                </a:tc>
                <a:tc>
                  <a:txBody>
                    <a:bodyPr/>
                    <a:lstStyle/>
                    <a:p>
                      <a:pPr algn="ctr" fontAlgn="ctr"/>
                      <a:r>
                        <a:rPr lang="es-PE" sz="1000" b="0" i="0" u="none" strike="noStrike">
                          <a:solidFill>
                            <a:srgbClr val="000000"/>
                          </a:solidFill>
                          <a:effectLst/>
                          <a:latin typeface="Calibri" panose="020F0502020204030204" pitchFamily="34" charset="0"/>
                        </a:rPr>
                        <a:t>4</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27,910,709</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15,770</a:t>
                      </a:r>
                    </a:p>
                  </a:txBody>
                  <a:tcPr marL="9065" marR="9065" marT="9065" marB="0" anchor="b">
                    <a:lnL>
                      <a:noFill/>
                    </a:lnL>
                    <a:lnR>
                      <a:noFill/>
                    </a:lnR>
                    <a:lnT>
                      <a:noFill/>
                    </a:lnT>
                    <a:lnB>
                      <a:noFill/>
                    </a:lnB>
                  </a:tcPr>
                </a:tc>
                <a:extLst>
                  <a:ext uri="{0D108BD9-81ED-4DB2-BD59-A6C34878D82A}">
                    <a16:rowId xmlns:a16="http://schemas.microsoft.com/office/drawing/2014/main" val="3107729849"/>
                  </a:ext>
                </a:extLst>
              </a:tr>
              <a:tr h="181306">
                <a:tc>
                  <a:txBody>
                    <a:bodyPr/>
                    <a:lstStyle/>
                    <a:p>
                      <a:pPr algn="l" fontAlgn="b"/>
                      <a:r>
                        <a:rPr lang="es-PE" sz="1000" b="0" i="0" u="none" strike="noStrike" dirty="0">
                          <a:solidFill>
                            <a:srgbClr val="000000"/>
                          </a:solidFill>
                          <a:effectLst/>
                          <a:latin typeface="Calibri" panose="020F0502020204030204" pitchFamily="34" charset="0"/>
                        </a:rPr>
                        <a:t>JUNIN</a:t>
                      </a:r>
                    </a:p>
                  </a:txBody>
                  <a:tcPr marL="9065" marR="9065" marT="9065" marB="0" anchor="b">
                    <a:lnL>
                      <a:noFill/>
                    </a:lnL>
                    <a:lnR>
                      <a:noFill/>
                    </a:lnR>
                    <a:lnT>
                      <a:noFill/>
                    </a:lnT>
                    <a:lnB>
                      <a:noFill/>
                    </a:lnB>
                  </a:tcPr>
                </a:tc>
                <a:tc>
                  <a:txBody>
                    <a:bodyPr/>
                    <a:lstStyle/>
                    <a:p>
                      <a:pPr algn="ctr" fontAlgn="ctr"/>
                      <a:r>
                        <a:rPr lang="es-PE" sz="1000" b="0" i="0" u="none" strike="noStrike">
                          <a:solidFill>
                            <a:srgbClr val="000000"/>
                          </a:solidFill>
                          <a:effectLst/>
                          <a:latin typeface="Calibri" panose="020F0502020204030204" pitchFamily="34" charset="0"/>
                        </a:rPr>
                        <a:t>10</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48,095,168</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13,557</a:t>
                      </a:r>
                    </a:p>
                  </a:txBody>
                  <a:tcPr marL="9065" marR="9065" marT="9065" marB="0" anchor="b">
                    <a:lnL>
                      <a:noFill/>
                    </a:lnL>
                    <a:lnR>
                      <a:noFill/>
                    </a:lnR>
                    <a:lnT>
                      <a:noFill/>
                    </a:lnT>
                    <a:lnB>
                      <a:noFill/>
                    </a:lnB>
                  </a:tcPr>
                </a:tc>
                <a:extLst>
                  <a:ext uri="{0D108BD9-81ED-4DB2-BD59-A6C34878D82A}">
                    <a16:rowId xmlns:a16="http://schemas.microsoft.com/office/drawing/2014/main" val="2165125525"/>
                  </a:ext>
                </a:extLst>
              </a:tr>
              <a:tr h="181306">
                <a:tc>
                  <a:txBody>
                    <a:bodyPr/>
                    <a:lstStyle/>
                    <a:p>
                      <a:pPr algn="l" fontAlgn="b"/>
                      <a:r>
                        <a:rPr lang="es-PE" sz="1000" b="0" i="0" u="none" strike="noStrike">
                          <a:solidFill>
                            <a:srgbClr val="000000"/>
                          </a:solidFill>
                          <a:effectLst/>
                          <a:latin typeface="Calibri" panose="020F0502020204030204" pitchFamily="34" charset="0"/>
                        </a:rPr>
                        <a:t>LA LIBERTAD</a:t>
                      </a:r>
                    </a:p>
                  </a:txBody>
                  <a:tcPr marL="9065" marR="9065" marT="9065" marB="0" anchor="b">
                    <a:lnL>
                      <a:noFill/>
                    </a:lnL>
                    <a:lnR>
                      <a:noFill/>
                    </a:lnR>
                    <a:lnT>
                      <a:noFill/>
                    </a:lnT>
                    <a:lnB>
                      <a:noFill/>
                    </a:lnB>
                  </a:tcPr>
                </a:tc>
                <a:tc>
                  <a:txBody>
                    <a:bodyPr/>
                    <a:lstStyle/>
                    <a:p>
                      <a:pPr algn="ctr" fontAlgn="ctr"/>
                      <a:r>
                        <a:rPr lang="es-PE" sz="1000" b="0" i="0" u="none" strike="noStrike">
                          <a:solidFill>
                            <a:srgbClr val="000000"/>
                          </a:solidFill>
                          <a:effectLst/>
                          <a:latin typeface="Calibri" panose="020F0502020204030204" pitchFamily="34" charset="0"/>
                        </a:rPr>
                        <a:t>21</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131,944,266</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25,204</a:t>
                      </a:r>
                    </a:p>
                  </a:txBody>
                  <a:tcPr marL="9065" marR="9065" marT="9065" marB="0" anchor="b">
                    <a:lnL>
                      <a:noFill/>
                    </a:lnL>
                    <a:lnR>
                      <a:noFill/>
                    </a:lnR>
                    <a:lnT>
                      <a:noFill/>
                    </a:lnT>
                    <a:lnB>
                      <a:noFill/>
                    </a:lnB>
                  </a:tcPr>
                </a:tc>
                <a:extLst>
                  <a:ext uri="{0D108BD9-81ED-4DB2-BD59-A6C34878D82A}">
                    <a16:rowId xmlns:a16="http://schemas.microsoft.com/office/drawing/2014/main" val="2929383975"/>
                  </a:ext>
                </a:extLst>
              </a:tr>
              <a:tr h="181306">
                <a:tc>
                  <a:txBody>
                    <a:bodyPr/>
                    <a:lstStyle/>
                    <a:p>
                      <a:pPr algn="l" fontAlgn="b"/>
                      <a:r>
                        <a:rPr lang="es-PE" sz="1000" b="0" i="0" u="none" strike="noStrike" dirty="0">
                          <a:solidFill>
                            <a:srgbClr val="000000"/>
                          </a:solidFill>
                          <a:effectLst/>
                          <a:latin typeface="Calibri" panose="020F0502020204030204" pitchFamily="34" charset="0"/>
                        </a:rPr>
                        <a:t>LAMBAYEQUE</a:t>
                      </a:r>
                    </a:p>
                  </a:txBody>
                  <a:tcPr marL="9065" marR="9065" marT="9065" marB="0" anchor="b">
                    <a:lnL>
                      <a:noFill/>
                    </a:lnL>
                    <a:lnR>
                      <a:noFill/>
                    </a:lnR>
                    <a:lnT>
                      <a:noFill/>
                    </a:lnT>
                    <a:lnB>
                      <a:noFill/>
                    </a:lnB>
                  </a:tcPr>
                </a:tc>
                <a:tc>
                  <a:txBody>
                    <a:bodyPr/>
                    <a:lstStyle/>
                    <a:p>
                      <a:pPr algn="ctr" fontAlgn="ctr"/>
                      <a:r>
                        <a:rPr lang="es-PE" sz="1000" b="0" i="0" u="none" strike="noStrike">
                          <a:solidFill>
                            <a:srgbClr val="000000"/>
                          </a:solidFill>
                          <a:effectLst/>
                          <a:latin typeface="Calibri" panose="020F0502020204030204" pitchFamily="34" charset="0"/>
                        </a:rPr>
                        <a:t>2</a:t>
                      </a:r>
                    </a:p>
                  </a:txBody>
                  <a:tcPr marL="9065" marR="9065" marT="9065" marB="0" anchor="ctr">
                    <a:lnL>
                      <a:noFill/>
                    </a:lnL>
                    <a:lnR>
                      <a:noFill/>
                    </a:lnR>
                    <a:lnT>
                      <a:noFill/>
                    </a:lnT>
                    <a:lnB>
                      <a:noFill/>
                    </a:lnB>
                  </a:tcPr>
                </a:tc>
                <a:tc>
                  <a:txBody>
                    <a:bodyPr/>
                    <a:lstStyle/>
                    <a:p>
                      <a:pPr algn="ctr" fontAlgn="b"/>
                      <a:r>
                        <a:rPr lang="es-PE" sz="1000" b="0" i="0" u="none" strike="noStrike" dirty="0">
                          <a:solidFill>
                            <a:srgbClr val="000000"/>
                          </a:solidFill>
                          <a:effectLst/>
                          <a:latin typeface="Calibri" panose="020F0502020204030204" pitchFamily="34" charset="0"/>
                        </a:rPr>
                        <a:t>19,698,537</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12,444</a:t>
                      </a:r>
                    </a:p>
                  </a:txBody>
                  <a:tcPr marL="9065" marR="9065" marT="9065" marB="0" anchor="b">
                    <a:lnL>
                      <a:noFill/>
                    </a:lnL>
                    <a:lnR>
                      <a:noFill/>
                    </a:lnR>
                    <a:lnT>
                      <a:noFill/>
                    </a:lnT>
                    <a:lnB>
                      <a:noFill/>
                    </a:lnB>
                  </a:tcPr>
                </a:tc>
                <a:extLst>
                  <a:ext uri="{0D108BD9-81ED-4DB2-BD59-A6C34878D82A}">
                    <a16:rowId xmlns:a16="http://schemas.microsoft.com/office/drawing/2014/main" val="2510890368"/>
                  </a:ext>
                </a:extLst>
              </a:tr>
              <a:tr h="181306">
                <a:tc>
                  <a:txBody>
                    <a:bodyPr/>
                    <a:lstStyle/>
                    <a:p>
                      <a:pPr algn="l" fontAlgn="b"/>
                      <a:r>
                        <a:rPr lang="es-PE" sz="1000" b="0" i="0" u="none" strike="noStrike" dirty="0">
                          <a:solidFill>
                            <a:srgbClr val="000000"/>
                          </a:solidFill>
                          <a:effectLst/>
                          <a:latin typeface="Calibri" panose="020F0502020204030204" pitchFamily="34" charset="0"/>
                        </a:rPr>
                        <a:t>LIMA</a:t>
                      </a:r>
                    </a:p>
                  </a:txBody>
                  <a:tcPr marL="9065" marR="9065" marT="9065" marB="0" anchor="b">
                    <a:lnL>
                      <a:noFill/>
                    </a:lnL>
                    <a:lnR>
                      <a:noFill/>
                    </a:lnR>
                    <a:lnT>
                      <a:noFill/>
                    </a:lnT>
                    <a:lnB>
                      <a:noFill/>
                    </a:lnB>
                  </a:tcPr>
                </a:tc>
                <a:tc>
                  <a:txBody>
                    <a:bodyPr/>
                    <a:lstStyle/>
                    <a:p>
                      <a:pPr algn="ctr" fontAlgn="ctr"/>
                      <a:r>
                        <a:rPr lang="es-PE" sz="1000" b="0" i="0" u="none" strike="noStrike">
                          <a:solidFill>
                            <a:srgbClr val="000000"/>
                          </a:solidFill>
                          <a:effectLst/>
                          <a:latin typeface="Calibri" panose="020F0502020204030204" pitchFamily="34" charset="0"/>
                        </a:rPr>
                        <a:t>4</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22,504,970</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4,132</a:t>
                      </a:r>
                    </a:p>
                  </a:txBody>
                  <a:tcPr marL="9065" marR="9065" marT="9065" marB="0" anchor="b">
                    <a:lnL>
                      <a:noFill/>
                    </a:lnL>
                    <a:lnR>
                      <a:noFill/>
                    </a:lnR>
                    <a:lnT>
                      <a:noFill/>
                    </a:lnT>
                    <a:lnB>
                      <a:noFill/>
                    </a:lnB>
                  </a:tcPr>
                </a:tc>
                <a:extLst>
                  <a:ext uri="{0D108BD9-81ED-4DB2-BD59-A6C34878D82A}">
                    <a16:rowId xmlns:a16="http://schemas.microsoft.com/office/drawing/2014/main" val="3601509302"/>
                  </a:ext>
                </a:extLst>
              </a:tr>
              <a:tr h="181306">
                <a:tc>
                  <a:txBody>
                    <a:bodyPr/>
                    <a:lstStyle/>
                    <a:p>
                      <a:pPr algn="l" fontAlgn="b"/>
                      <a:r>
                        <a:rPr lang="es-PE" sz="1000" b="0" i="0" u="none" strike="noStrike">
                          <a:solidFill>
                            <a:srgbClr val="000000"/>
                          </a:solidFill>
                          <a:effectLst/>
                          <a:latin typeface="Calibri" panose="020F0502020204030204" pitchFamily="34" charset="0"/>
                        </a:rPr>
                        <a:t>LORETO</a:t>
                      </a:r>
                    </a:p>
                  </a:txBody>
                  <a:tcPr marL="9065" marR="9065" marT="9065" marB="0" anchor="b">
                    <a:lnL>
                      <a:noFill/>
                    </a:lnL>
                    <a:lnR>
                      <a:noFill/>
                    </a:lnR>
                    <a:lnT>
                      <a:noFill/>
                    </a:lnT>
                    <a:lnB>
                      <a:noFill/>
                    </a:lnB>
                  </a:tcPr>
                </a:tc>
                <a:tc>
                  <a:txBody>
                    <a:bodyPr/>
                    <a:lstStyle/>
                    <a:p>
                      <a:pPr algn="ctr" fontAlgn="ctr"/>
                      <a:r>
                        <a:rPr lang="es-PE" sz="1000" b="0" i="0" u="none" strike="noStrike" dirty="0">
                          <a:solidFill>
                            <a:srgbClr val="000000"/>
                          </a:solidFill>
                          <a:effectLst/>
                          <a:latin typeface="Calibri" panose="020F0502020204030204" pitchFamily="34" charset="0"/>
                        </a:rPr>
                        <a:t>5</a:t>
                      </a:r>
                    </a:p>
                  </a:txBody>
                  <a:tcPr marL="9065" marR="9065" marT="9065" marB="0" anchor="ctr">
                    <a:lnL>
                      <a:noFill/>
                    </a:lnL>
                    <a:lnR>
                      <a:noFill/>
                    </a:lnR>
                    <a:lnT>
                      <a:noFill/>
                    </a:lnT>
                    <a:lnB>
                      <a:noFill/>
                    </a:lnB>
                  </a:tcPr>
                </a:tc>
                <a:tc>
                  <a:txBody>
                    <a:bodyPr/>
                    <a:lstStyle/>
                    <a:p>
                      <a:pPr algn="ctr" fontAlgn="b"/>
                      <a:r>
                        <a:rPr lang="es-PE" sz="1000" b="0" i="0" u="none" strike="noStrike" dirty="0">
                          <a:solidFill>
                            <a:srgbClr val="000000"/>
                          </a:solidFill>
                          <a:effectLst/>
                          <a:latin typeface="Calibri" panose="020F0502020204030204" pitchFamily="34" charset="0"/>
                        </a:rPr>
                        <a:t>219,440,206</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68,806</a:t>
                      </a:r>
                    </a:p>
                  </a:txBody>
                  <a:tcPr marL="9065" marR="9065" marT="9065" marB="0" anchor="b">
                    <a:lnL>
                      <a:noFill/>
                    </a:lnL>
                    <a:lnR>
                      <a:noFill/>
                    </a:lnR>
                    <a:lnT>
                      <a:noFill/>
                    </a:lnT>
                    <a:lnB>
                      <a:noFill/>
                    </a:lnB>
                  </a:tcPr>
                </a:tc>
                <a:extLst>
                  <a:ext uri="{0D108BD9-81ED-4DB2-BD59-A6C34878D82A}">
                    <a16:rowId xmlns:a16="http://schemas.microsoft.com/office/drawing/2014/main" val="337871655"/>
                  </a:ext>
                </a:extLst>
              </a:tr>
              <a:tr h="181306">
                <a:tc>
                  <a:txBody>
                    <a:bodyPr/>
                    <a:lstStyle/>
                    <a:p>
                      <a:pPr algn="l" fontAlgn="b"/>
                      <a:r>
                        <a:rPr lang="es-PE" sz="1000" b="0" i="0" u="none" strike="noStrike">
                          <a:solidFill>
                            <a:srgbClr val="000000"/>
                          </a:solidFill>
                          <a:effectLst/>
                          <a:latin typeface="Calibri" panose="020F0502020204030204" pitchFamily="34" charset="0"/>
                        </a:rPr>
                        <a:t>MADRE DE DIOS</a:t>
                      </a:r>
                    </a:p>
                  </a:txBody>
                  <a:tcPr marL="9065" marR="9065" marT="9065" marB="0" anchor="b">
                    <a:lnL>
                      <a:noFill/>
                    </a:lnL>
                    <a:lnR>
                      <a:noFill/>
                    </a:lnR>
                    <a:lnT>
                      <a:noFill/>
                    </a:lnT>
                    <a:lnB>
                      <a:noFill/>
                    </a:lnB>
                  </a:tcPr>
                </a:tc>
                <a:tc>
                  <a:txBody>
                    <a:bodyPr/>
                    <a:lstStyle/>
                    <a:p>
                      <a:pPr algn="ctr" fontAlgn="ctr"/>
                      <a:r>
                        <a:rPr lang="es-PE" sz="1000" b="0" i="0" u="none" strike="noStrike" dirty="0">
                          <a:solidFill>
                            <a:srgbClr val="000000"/>
                          </a:solidFill>
                          <a:effectLst/>
                          <a:latin typeface="Calibri" panose="020F0502020204030204" pitchFamily="34" charset="0"/>
                        </a:rPr>
                        <a:t>3</a:t>
                      </a:r>
                    </a:p>
                  </a:txBody>
                  <a:tcPr marL="9065" marR="9065" marT="9065" marB="0" anchor="ctr">
                    <a:lnL>
                      <a:noFill/>
                    </a:lnL>
                    <a:lnR>
                      <a:noFill/>
                    </a:lnR>
                    <a:lnT>
                      <a:noFill/>
                    </a:lnT>
                    <a:lnB>
                      <a:noFill/>
                    </a:lnB>
                  </a:tcPr>
                </a:tc>
                <a:tc>
                  <a:txBody>
                    <a:bodyPr/>
                    <a:lstStyle/>
                    <a:p>
                      <a:pPr algn="ctr" fontAlgn="b"/>
                      <a:r>
                        <a:rPr lang="es-PE" sz="1000" b="0" i="0" u="none" strike="noStrike" dirty="0">
                          <a:solidFill>
                            <a:srgbClr val="000000"/>
                          </a:solidFill>
                          <a:effectLst/>
                          <a:latin typeface="Calibri" panose="020F0502020204030204" pitchFamily="34" charset="0"/>
                        </a:rPr>
                        <a:t>7,613,969</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1,061</a:t>
                      </a:r>
                    </a:p>
                  </a:txBody>
                  <a:tcPr marL="9065" marR="9065" marT="9065" marB="0" anchor="b">
                    <a:lnL>
                      <a:noFill/>
                    </a:lnL>
                    <a:lnR>
                      <a:noFill/>
                    </a:lnR>
                    <a:lnT>
                      <a:noFill/>
                    </a:lnT>
                    <a:lnB>
                      <a:noFill/>
                    </a:lnB>
                  </a:tcPr>
                </a:tc>
                <a:extLst>
                  <a:ext uri="{0D108BD9-81ED-4DB2-BD59-A6C34878D82A}">
                    <a16:rowId xmlns:a16="http://schemas.microsoft.com/office/drawing/2014/main" val="76571963"/>
                  </a:ext>
                </a:extLst>
              </a:tr>
              <a:tr h="181306">
                <a:tc>
                  <a:txBody>
                    <a:bodyPr/>
                    <a:lstStyle/>
                    <a:p>
                      <a:pPr algn="l" fontAlgn="b"/>
                      <a:r>
                        <a:rPr lang="es-PE" sz="1000" b="0" i="0" u="none" strike="noStrike">
                          <a:solidFill>
                            <a:srgbClr val="000000"/>
                          </a:solidFill>
                          <a:effectLst/>
                          <a:latin typeface="Calibri" panose="020F0502020204030204" pitchFamily="34" charset="0"/>
                        </a:rPr>
                        <a:t>MOQUEGUA</a:t>
                      </a:r>
                    </a:p>
                  </a:txBody>
                  <a:tcPr marL="9065" marR="9065" marT="9065" marB="0" anchor="b">
                    <a:lnL>
                      <a:noFill/>
                    </a:lnL>
                    <a:lnR>
                      <a:noFill/>
                    </a:lnR>
                    <a:lnT>
                      <a:noFill/>
                    </a:lnT>
                    <a:lnB>
                      <a:noFill/>
                    </a:lnB>
                  </a:tcPr>
                </a:tc>
                <a:tc>
                  <a:txBody>
                    <a:bodyPr/>
                    <a:lstStyle/>
                    <a:p>
                      <a:pPr algn="ctr" fontAlgn="ctr"/>
                      <a:r>
                        <a:rPr lang="es-PE" sz="1000" b="0" i="0" u="none" strike="noStrike" dirty="0">
                          <a:solidFill>
                            <a:srgbClr val="000000"/>
                          </a:solidFill>
                          <a:effectLst/>
                          <a:latin typeface="Calibri" panose="020F0502020204030204" pitchFamily="34" charset="0"/>
                        </a:rPr>
                        <a:t>1</a:t>
                      </a:r>
                    </a:p>
                  </a:txBody>
                  <a:tcPr marL="9065" marR="9065" marT="9065" marB="0" anchor="ctr">
                    <a:lnL>
                      <a:noFill/>
                    </a:lnL>
                    <a:lnR>
                      <a:noFill/>
                    </a:lnR>
                    <a:lnT>
                      <a:noFill/>
                    </a:lnT>
                    <a:lnB>
                      <a:noFill/>
                    </a:lnB>
                  </a:tcPr>
                </a:tc>
                <a:tc>
                  <a:txBody>
                    <a:bodyPr/>
                    <a:lstStyle/>
                    <a:p>
                      <a:pPr algn="ctr" fontAlgn="b"/>
                      <a:r>
                        <a:rPr lang="es-PE" sz="1000" b="0" i="0" u="none" strike="noStrike" dirty="0">
                          <a:solidFill>
                            <a:srgbClr val="000000"/>
                          </a:solidFill>
                          <a:effectLst/>
                          <a:latin typeface="Calibri" panose="020F0502020204030204" pitchFamily="34" charset="0"/>
                        </a:rPr>
                        <a:t>3,331,601</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1,515</a:t>
                      </a:r>
                    </a:p>
                  </a:txBody>
                  <a:tcPr marL="9065" marR="9065" marT="9065" marB="0" anchor="b">
                    <a:lnL>
                      <a:noFill/>
                    </a:lnL>
                    <a:lnR>
                      <a:noFill/>
                    </a:lnR>
                    <a:lnT>
                      <a:noFill/>
                    </a:lnT>
                    <a:lnB>
                      <a:noFill/>
                    </a:lnB>
                  </a:tcPr>
                </a:tc>
                <a:extLst>
                  <a:ext uri="{0D108BD9-81ED-4DB2-BD59-A6C34878D82A}">
                    <a16:rowId xmlns:a16="http://schemas.microsoft.com/office/drawing/2014/main" val="330452351"/>
                  </a:ext>
                </a:extLst>
              </a:tr>
              <a:tr h="181306">
                <a:tc>
                  <a:txBody>
                    <a:bodyPr/>
                    <a:lstStyle/>
                    <a:p>
                      <a:pPr algn="l" fontAlgn="b"/>
                      <a:r>
                        <a:rPr lang="es-PE" sz="1000" b="0" i="0" u="none" strike="noStrike">
                          <a:solidFill>
                            <a:srgbClr val="000000"/>
                          </a:solidFill>
                          <a:effectLst/>
                          <a:latin typeface="Calibri" panose="020F0502020204030204" pitchFamily="34" charset="0"/>
                        </a:rPr>
                        <a:t>PASCO</a:t>
                      </a:r>
                    </a:p>
                  </a:txBody>
                  <a:tcPr marL="9065" marR="9065" marT="9065" marB="0" anchor="b">
                    <a:lnL>
                      <a:noFill/>
                    </a:lnL>
                    <a:lnR>
                      <a:noFill/>
                    </a:lnR>
                    <a:lnT>
                      <a:noFill/>
                    </a:lnT>
                    <a:lnB>
                      <a:noFill/>
                    </a:lnB>
                  </a:tcPr>
                </a:tc>
                <a:tc>
                  <a:txBody>
                    <a:bodyPr/>
                    <a:lstStyle/>
                    <a:p>
                      <a:pPr algn="ctr" fontAlgn="ctr"/>
                      <a:r>
                        <a:rPr lang="es-PE" sz="1000" b="0" i="0" u="none" strike="noStrike" dirty="0">
                          <a:solidFill>
                            <a:srgbClr val="000000"/>
                          </a:solidFill>
                          <a:effectLst/>
                          <a:latin typeface="Calibri" panose="020F0502020204030204" pitchFamily="34" charset="0"/>
                        </a:rPr>
                        <a:t>2</a:t>
                      </a:r>
                    </a:p>
                  </a:txBody>
                  <a:tcPr marL="9065" marR="9065" marT="9065" marB="0" anchor="ctr">
                    <a:lnL>
                      <a:noFill/>
                    </a:lnL>
                    <a:lnR>
                      <a:noFill/>
                    </a:lnR>
                    <a:lnT>
                      <a:noFill/>
                    </a:lnT>
                    <a:lnB>
                      <a:noFill/>
                    </a:lnB>
                  </a:tcPr>
                </a:tc>
                <a:tc>
                  <a:txBody>
                    <a:bodyPr/>
                    <a:lstStyle/>
                    <a:p>
                      <a:pPr algn="ctr" fontAlgn="b"/>
                      <a:r>
                        <a:rPr lang="es-PE" sz="1000" b="0" i="0" u="none" strike="noStrike" dirty="0">
                          <a:solidFill>
                            <a:srgbClr val="000000"/>
                          </a:solidFill>
                          <a:effectLst/>
                          <a:latin typeface="Calibri" panose="020F0502020204030204" pitchFamily="34" charset="0"/>
                        </a:rPr>
                        <a:t>71,557,478</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12,840</a:t>
                      </a:r>
                    </a:p>
                  </a:txBody>
                  <a:tcPr marL="9065" marR="9065" marT="9065" marB="0" anchor="b">
                    <a:lnL>
                      <a:noFill/>
                    </a:lnL>
                    <a:lnR>
                      <a:noFill/>
                    </a:lnR>
                    <a:lnT>
                      <a:noFill/>
                    </a:lnT>
                    <a:lnB>
                      <a:noFill/>
                    </a:lnB>
                  </a:tcPr>
                </a:tc>
                <a:extLst>
                  <a:ext uri="{0D108BD9-81ED-4DB2-BD59-A6C34878D82A}">
                    <a16:rowId xmlns:a16="http://schemas.microsoft.com/office/drawing/2014/main" val="1929134712"/>
                  </a:ext>
                </a:extLst>
              </a:tr>
              <a:tr h="181306">
                <a:tc>
                  <a:txBody>
                    <a:bodyPr/>
                    <a:lstStyle/>
                    <a:p>
                      <a:pPr algn="l" fontAlgn="b"/>
                      <a:r>
                        <a:rPr lang="es-PE" sz="1000" b="0" i="0" u="none" strike="noStrike">
                          <a:solidFill>
                            <a:srgbClr val="000000"/>
                          </a:solidFill>
                          <a:effectLst/>
                          <a:latin typeface="Calibri" panose="020F0502020204030204" pitchFamily="34" charset="0"/>
                        </a:rPr>
                        <a:t>PIURA</a:t>
                      </a:r>
                    </a:p>
                  </a:txBody>
                  <a:tcPr marL="9065" marR="9065" marT="9065" marB="0" anchor="b">
                    <a:lnL>
                      <a:noFill/>
                    </a:lnL>
                    <a:lnR>
                      <a:noFill/>
                    </a:lnR>
                    <a:lnT>
                      <a:noFill/>
                    </a:lnT>
                    <a:lnB>
                      <a:noFill/>
                    </a:lnB>
                  </a:tcPr>
                </a:tc>
                <a:tc>
                  <a:txBody>
                    <a:bodyPr/>
                    <a:lstStyle/>
                    <a:p>
                      <a:pPr algn="ctr" fontAlgn="ctr"/>
                      <a:r>
                        <a:rPr lang="es-PE" sz="1000" b="0" i="0" u="none" strike="noStrike" dirty="0">
                          <a:solidFill>
                            <a:srgbClr val="000000"/>
                          </a:solidFill>
                          <a:effectLst/>
                          <a:latin typeface="Calibri" panose="020F0502020204030204" pitchFamily="34" charset="0"/>
                        </a:rPr>
                        <a:t>3</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26,442,347</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11,342</a:t>
                      </a:r>
                    </a:p>
                  </a:txBody>
                  <a:tcPr marL="9065" marR="9065" marT="9065" marB="0" anchor="b">
                    <a:lnL>
                      <a:noFill/>
                    </a:lnL>
                    <a:lnR>
                      <a:noFill/>
                    </a:lnR>
                    <a:lnT>
                      <a:noFill/>
                    </a:lnT>
                    <a:lnB>
                      <a:noFill/>
                    </a:lnB>
                  </a:tcPr>
                </a:tc>
                <a:extLst>
                  <a:ext uri="{0D108BD9-81ED-4DB2-BD59-A6C34878D82A}">
                    <a16:rowId xmlns:a16="http://schemas.microsoft.com/office/drawing/2014/main" val="4174737488"/>
                  </a:ext>
                </a:extLst>
              </a:tr>
              <a:tr h="181306">
                <a:tc>
                  <a:txBody>
                    <a:bodyPr/>
                    <a:lstStyle/>
                    <a:p>
                      <a:pPr algn="l" fontAlgn="b"/>
                      <a:r>
                        <a:rPr lang="es-PE" sz="1000" b="0" i="0" u="none" strike="noStrike">
                          <a:solidFill>
                            <a:srgbClr val="000000"/>
                          </a:solidFill>
                          <a:effectLst/>
                          <a:latin typeface="Calibri" panose="020F0502020204030204" pitchFamily="34" charset="0"/>
                        </a:rPr>
                        <a:t>PUNO</a:t>
                      </a:r>
                    </a:p>
                  </a:txBody>
                  <a:tcPr marL="9065" marR="9065" marT="9065" marB="0" anchor="b">
                    <a:lnL>
                      <a:noFill/>
                    </a:lnL>
                    <a:lnR>
                      <a:noFill/>
                    </a:lnR>
                    <a:lnT>
                      <a:noFill/>
                    </a:lnT>
                    <a:lnB>
                      <a:noFill/>
                    </a:lnB>
                  </a:tcPr>
                </a:tc>
                <a:tc>
                  <a:txBody>
                    <a:bodyPr/>
                    <a:lstStyle/>
                    <a:p>
                      <a:pPr algn="ctr" fontAlgn="ctr"/>
                      <a:r>
                        <a:rPr lang="es-PE" sz="1000" b="0" i="0" u="none" strike="noStrike" dirty="0">
                          <a:solidFill>
                            <a:srgbClr val="000000"/>
                          </a:solidFill>
                          <a:effectLst/>
                          <a:latin typeface="Calibri" panose="020F0502020204030204" pitchFamily="34" charset="0"/>
                        </a:rPr>
                        <a:t>12</a:t>
                      </a:r>
                    </a:p>
                  </a:txBody>
                  <a:tcPr marL="9065" marR="9065" marT="9065" marB="0" anchor="ctr">
                    <a:lnL>
                      <a:noFill/>
                    </a:lnL>
                    <a:lnR>
                      <a:noFill/>
                    </a:lnR>
                    <a:lnT>
                      <a:noFill/>
                    </a:lnT>
                    <a:lnB>
                      <a:noFill/>
                    </a:lnB>
                  </a:tcPr>
                </a:tc>
                <a:tc>
                  <a:txBody>
                    <a:bodyPr/>
                    <a:lstStyle/>
                    <a:p>
                      <a:pPr algn="ctr" fontAlgn="b"/>
                      <a:r>
                        <a:rPr lang="es-PE" sz="1000" b="0" i="0" u="none" strike="noStrike" dirty="0">
                          <a:solidFill>
                            <a:srgbClr val="000000"/>
                          </a:solidFill>
                          <a:effectLst/>
                          <a:latin typeface="Calibri" panose="020F0502020204030204" pitchFamily="34" charset="0"/>
                        </a:rPr>
                        <a:t>73,229,973</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11,057</a:t>
                      </a:r>
                    </a:p>
                  </a:txBody>
                  <a:tcPr marL="9065" marR="9065" marT="9065" marB="0" anchor="b">
                    <a:lnL>
                      <a:noFill/>
                    </a:lnL>
                    <a:lnR>
                      <a:noFill/>
                    </a:lnR>
                    <a:lnT>
                      <a:noFill/>
                    </a:lnT>
                    <a:lnB>
                      <a:noFill/>
                    </a:lnB>
                  </a:tcPr>
                </a:tc>
                <a:extLst>
                  <a:ext uri="{0D108BD9-81ED-4DB2-BD59-A6C34878D82A}">
                    <a16:rowId xmlns:a16="http://schemas.microsoft.com/office/drawing/2014/main" val="821387351"/>
                  </a:ext>
                </a:extLst>
              </a:tr>
              <a:tr h="181306">
                <a:tc>
                  <a:txBody>
                    <a:bodyPr/>
                    <a:lstStyle/>
                    <a:p>
                      <a:pPr algn="l" fontAlgn="b"/>
                      <a:r>
                        <a:rPr lang="es-PE" sz="1000" b="0" i="0" u="none" strike="noStrike">
                          <a:solidFill>
                            <a:srgbClr val="000000"/>
                          </a:solidFill>
                          <a:effectLst/>
                          <a:latin typeface="Calibri" panose="020F0502020204030204" pitchFamily="34" charset="0"/>
                        </a:rPr>
                        <a:t>SAN MARTIN</a:t>
                      </a:r>
                    </a:p>
                  </a:txBody>
                  <a:tcPr marL="9065" marR="9065" marT="9065" marB="0" anchor="b">
                    <a:lnL>
                      <a:noFill/>
                    </a:lnL>
                    <a:lnR>
                      <a:noFill/>
                    </a:lnR>
                    <a:lnT>
                      <a:noFill/>
                    </a:lnT>
                    <a:lnB>
                      <a:noFill/>
                    </a:lnB>
                  </a:tcPr>
                </a:tc>
                <a:tc>
                  <a:txBody>
                    <a:bodyPr/>
                    <a:lstStyle/>
                    <a:p>
                      <a:pPr algn="ctr" fontAlgn="ctr"/>
                      <a:r>
                        <a:rPr lang="es-PE" sz="1000" b="0" i="0" u="none" strike="noStrike" dirty="0">
                          <a:solidFill>
                            <a:srgbClr val="000000"/>
                          </a:solidFill>
                          <a:effectLst/>
                          <a:latin typeface="Calibri" panose="020F0502020204030204" pitchFamily="34" charset="0"/>
                        </a:rPr>
                        <a:t>22</a:t>
                      </a:r>
                    </a:p>
                  </a:txBody>
                  <a:tcPr marL="9065" marR="9065" marT="9065" marB="0" anchor="ctr">
                    <a:lnL>
                      <a:noFill/>
                    </a:lnL>
                    <a:lnR>
                      <a:noFill/>
                    </a:lnR>
                    <a:lnT>
                      <a:noFill/>
                    </a:lnT>
                    <a:lnB>
                      <a:noFill/>
                    </a:lnB>
                  </a:tcPr>
                </a:tc>
                <a:tc>
                  <a:txBody>
                    <a:bodyPr/>
                    <a:lstStyle/>
                    <a:p>
                      <a:pPr algn="ctr" fontAlgn="b"/>
                      <a:r>
                        <a:rPr lang="es-PE" sz="1000" b="0" i="0" u="none" strike="noStrike" dirty="0">
                          <a:solidFill>
                            <a:srgbClr val="000000"/>
                          </a:solidFill>
                          <a:effectLst/>
                          <a:latin typeface="Calibri" panose="020F0502020204030204" pitchFamily="34" charset="0"/>
                        </a:rPr>
                        <a:t>247,538,256</a:t>
                      </a:r>
                    </a:p>
                  </a:txBody>
                  <a:tcPr marL="9065" marR="9065" marT="9065" marB="0" anchor="b">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52,419</a:t>
                      </a:r>
                    </a:p>
                  </a:txBody>
                  <a:tcPr marL="9065" marR="9065" marT="9065" marB="0" anchor="b">
                    <a:lnL>
                      <a:noFill/>
                    </a:lnL>
                    <a:lnR>
                      <a:noFill/>
                    </a:lnR>
                    <a:lnT>
                      <a:noFill/>
                    </a:lnT>
                    <a:lnB>
                      <a:noFill/>
                    </a:lnB>
                  </a:tcPr>
                </a:tc>
                <a:extLst>
                  <a:ext uri="{0D108BD9-81ED-4DB2-BD59-A6C34878D82A}">
                    <a16:rowId xmlns:a16="http://schemas.microsoft.com/office/drawing/2014/main" val="451902436"/>
                  </a:ext>
                </a:extLst>
              </a:tr>
              <a:tr h="181306">
                <a:tc>
                  <a:txBody>
                    <a:bodyPr/>
                    <a:lstStyle/>
                    <a:p>
                      <a:pPr algn="l" fontAlgn="b"/>
                      <a:r>
                        <a:rPr lang="es-PE" sz="1000" b="0" i="0" u="none" strike="noStrike">
                          <a:solidFill>
                            <a:srgbClr val="000000"/>
                          </a:solidFill>
                          <a:effectLst/>
                          <a:latin typeface="Calibri" panose="020F0502020204030204" pitchFamily="34" charset="0"/>
                        </a:rPr>
                        <a:t>TUMBES</a:t>
                      </a:r>
                    </a:p>
                  </a:txBody>
                  <a:tcPr marL="9065" marR="9065" marT="9065" marB="0" anchor="b">
                    <a:lnL>
                      <a:noFill/>
                    </a:lnL>
                    <a:lnR>
                      <a:noFill/>
                    </a:lnR>
                    <a:lnT>
                      <a:noFill/>
                    </a:lnT>
                    <a:lnB>
                      <a:noFill/>
                    </a:lnB>
                  </a:tcPr>
                </a:tc>
                <a:tc>
                  <a:txBody>
                    <a:bodyPr/>
                    <a:lstStyle/>
                    <a:p>
                      <a:pPr algn="ctr" fontAlgn="ctr"/>
                      <a:r>
                        <a:rPr lang="es-PE" sz="1000" b="0" i="0" u="none" strike="noStrike" dirty="0">
                          <a:solidFill>
                            <a:srgbClr val="000000"/>
                          </a:solidFill>
                          <a:effectLst/>
                          <a:latin typeface="Calibri" panose="020F0502020204030204" pitchFamily="34" charset="0"/>
                        </a:rPr>
                        <a:t>7</a:t>
                      </a:r>
                    </a:p>
                  </a:txBody>
                  <a:tcPr marL="9065" marR="9065" marT="9065" marB="0" anchor="ctr">
                    <a:lnL>
                      <a:noFill/>
                    </a:lnL>
                    <a:lnR>
                      <a:noFill/>
                    </a:lnR>
                    <a:lnT>
                      <a:noFill/>
                    </a:lnT>
                    <a:lnB>
                      <a:noFill/>
                    </a:lnB>
                  </a:tcPr>
                </a:tc>
                <a:tc>
                  <a:txBody>
                    <a:bodyPr/>
                    <a:lstStyle/>
                    <a:p>
                      <a:pPr algn="ctr" fontAlgn="b"/>
                      <a:r>
                        <a:rPr lang="es-PE" sz="1000" b="0" i="0" u="none" strike="noStrike">
                          <a:solidFill>
                            <a:srgbClr val="000000"/>
                          </a:solidFill>
                          <a:effectLst/>
                          <a:latin typeface="Calibri" panose="020F0502020204030204" pitchFamily="34" charset="0"/>
                        </a:rPr>
                        <a:t>48,307,283</a:t>
                      </a:r>
                    </a:p>
                  </a:txBody>
                  <a:tcPr marL="9065" marR="9065" marT="9065" marB="0" anchor="b">
                    <a:lnL>
                      <a:noFill/>
                    </a:lnL>
                    <a:lnR>
                      <a:noFill/>
                    </a:lnR>
                    <a:lnT>
                      <a:noFill/>
                    </a:lnT>
                    <a:lnB>
                      <a:noFill/>
                    </a:lnB>
                  </a:tcPr>
                </a:tc>
                <a:tc>
                  <a:txBody>
                    <a:bodyPr/>
                    <a:lstStyle/>
                    <a:p>
                      <a:pPr algn="ctr" fontAlgn="b"/>
                      <a:r>
                        <a:rPr lang="es-PE" sz="1000" b="0" i="0" u="none" strike="noStrike" dirty="0">
                          <a:solidFill>
                            <a:srgbClr val="000000"/>
                          </a:solidFill>
                          <a:effectLst/>
                          <a:latin typeface="Calibri" panose="020F0502020204030204" pitchFamily="34" charset="0"/>
                        </a:rPr>
                        <a:t>258,073</a:t>
                      </a:r>
                    </a:p>
                  </a:txBody>
                  <a:tcPr marL="9065" marR="9065" marT="9065" marB="0" anchor="b">
                    <a:lnL>
                      <a:noFill/>
                    </a:lnL>
                    <a:lnR>
                      <a:noFill/>
                    </a:lnR>
                    <a:lnT>
                      <a:noFill/>
                    </a:lnT>
                    <a:lnB>
                      <a:noFill/>
                    </a:lnB>
                  </a:tcPr>
                </a:tc>
                <a:extLst>
                  <a:ext uri="{0D108BD9-81ED-4DB2-BD59-A6C34878D82A}">
                    <a16:rowId xmlns:a16="http://schemas.microsoft.com/office/drawing/2014/main" val="3006965105"/>
                  </a:ext>
                </a:extLst>
              </a:tr>
              <a:tr h="181306">
                <a:tc>
                  <a:txBody>
                    <a:bodyPr/>
                    <a:lstStyle/>
                    <a:p>
                      <a:pPr algn="l" fontAlgn="b"/>
                      <a:r>
                        <a:rPr lang="es-PE" sz="1000" b="0" i="0" u="none" strike="noStrike" dirty="0">
                          <a:solidFill>
                            <a:srgbClr val="000000"/>
                          </a:solidFill>
                          <a:effectLst/>
                          <a:latin typeface="Calibri" panose="020F0502020204030204" pitchFamily="34" charset="0"/>
                        </a:rPr>
                        <a:t>UCAYALI</a:t>
                      </a:r>
                    </a:p>
                  </a:txBody>
                  <a:tcPr marL="9065" marR="9065" marT="906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ctr"/>
                      <a:r>
                        <a:rPr lang="es-PE" sz="1000" b="0" i="0" u="none" strike="noStrike" dirty="0">
                          <a:solidFill>
                            <a:srgbClr val="000000"/>
                          </a:solidFill>
                          <a:effectLst/>
                          <a:latin typeface="Calibri" panose="020F0502020204030204" pitchFamily="34" charset="0"/>
                        </a:rPr>
                        <a:t>2</a:t>
                      </a:r>
                    </a:p>
                  </a:txBody>
                  <a:tcPr marL="9065" marR="9065" marT="9065" marB="0" anchor="ctr">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es-PE" sz="1000" b="0" i="0" u="none" strike="noStrike">
                          <a:solidFill>
                            <a:srgbClr val="000000"/>
                          </a:solidFill>
                          <a:effectLst/>
                          <a:latin typeface="Calibri" panose="020F0502020204030204" pitchFamily="34" charset="0"/>
                        </a:rPr>
                        <a:t>16,996,333</a:t>
                      </a:r>
                    </a:p>
                  </a:txBody>
                  <a:tcPr marL="9065" marR="9065" marT="906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es-PE" sz="1000" b="0" i="0" u="none" strike="noStrike" dirty="0">
                          <a:solidFill>
                            <a:srgbClr val="000000"/>
                          </a:solidFill>
                          <a:effectLst/>
                          <a:latin typeface="Calibri" panose="020F0502020204030204" pitchFamily="34" charset="0"/>
                        </a:rPr>
                        <a:t>1,183</a:t>
                      </a:r>
                    </a:p>
                  </a:txBody>
                  <a:tcPr marL="9065" marR="9065" marT="9065"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42895441"/>
                  </a:ext>
                </a:extLst>
              </a:tr>
              <a:tr h="181306">
                <a:tc>
                  <a:txBody>
                    <a:bodyPr/>
                    <a:lstStyle/>
                    <a:p>
                      <a:pPr algn="ctr" fontAlgn="b"/>
                      <a:r>
                        <a:rPr lang="es-PE" sz="1000" b="1" i="0" u="none" strike="noStrike" dirty="0">
                          <a:solidFill>
                            <a:schemeClr val="bg1"/>
                          </a:solidFill>
                          <a:effectLst/>
                          <a:latin typeface="Calibri" panose="020F0502020204030204" pitchFamily="34" charset="0"/>
                        </a:rPr>
                        <a:t>Total</a:t>
                      </a:r>
                    </a:p>
                  </a:txBody>
                  <a:tcPr marL="9065" marR="9065" marT="9065" marB="0" anchor="b">
                    <a:lnL>
                      <a:noFill/>
                    </a:lnL>
                    <a:lnR>
                      <a:noFill/>
                    </a:lnR>
                    <a:lnT w="6350" cap="flat" cmpd="sng" algn="ctr">
                      <a:solidFill>
                        <a:srgbClr val="9BC2E6"/>
                      </a:solidFill>
                      <a:prstDash val="solid"/>
                      <a:round/>
                      <a:headEnd type="none" w="med" len="med"/>
                      <a:tailEnd type="none" w="med" len="med"/>
                    </a:lnT>
                    <a:lnB>
                      <a:noFill/>
                    </a:lnB>
                    <a:solidFill>
                      <a:srgbClr val="C00000"/>
                    </a:solidFill>
                  </a:tcPr>
                </a:tc>
                <a:tc>
                  <a:txBody>
                    <a:bodyPr/>
                    <a:lstStyle/>
                    <a:p>
                      <a:pPr algn="ctr" fontAlgn="ctr"/>
                      <a:r>
                        <a:rPr lang="es-PE" sz="1000" b="1" i="0" u="none" strike="noStrike" dirty="0">
                          <a:solidFill>
                            <a:schemeClr val="bg1"/>
                          </a:solidFill>
                          <a:effectLst/>
                          <a:latin typeface="Calibri" panose="020F0502020204030204" pitchFamily="34" charset="0"/>
                        </a:rPr>
                        <a:t>222</a:t>
                      </a:r>
                    </a:p>
                  </a:txBody>
                  <a:tcPr marL="9065" marR="9065" marT="9065" marB="0" anchor="ctr">
                    <a:lnL>
                      <a:noFill/>
                    </a:lnL>
                    <a:lnR>
                      <a:noFill/>
                    </a:lnR>
                    <a:lnT w="6350" cap="flat" cmpd="sng" algn="ctr">
                      <a:solidFill>
                        <a:srgbClr val="9BC2E6"/>
                      </a:solidFill>
                      <a:prstDash val="solid"/>
                      <a:round/>
                      <a:headEnd type="none" w="med" len="med"/>
                      <a:tailEnd type="none" w="med" len="med"/>
                    </a:lnT>
                    <a:lnB>
                      <a:noFill/>
                    </a:lnB>
                    <a:solidFill>
                      <a:srgbClr val="C00000"/>
                    </a:solidFill>
                  </a:tcPr>
                </a:tc>
                <a:tc>
                  <a:txBody>
                    <a:bodyPr/>
                    <a:lstStyle/>
                    <a:p>
                      <a:pPr algn="ctr" fontAlgn="b"/>
                      <a:r>
                        <a:rPr lang="es-PE" sz="1000" b="1" i="0" u="none" strike="noStrike" dirty="0">
                          <a:solidFill>
                            <a:schemeClr val="bg1"/>
                          </a:solidFill>
                          <a:effectLst/>
                          <a:latin typeface="Calibri" panose="020F0502020204030204" pitchFamily="34" charset="0"/>
                        </a:rPr>
                        <a:t>2,001,391,818</a:t>
                      </a:r>
                    </a:p>
                  </a:txBody>
                  <a:tcPr marL="9065" marR="9065" marT="9065" marB="0" anchor="b">
                    <a:lnL>
                      <a:noFill/>
                    </a:lnL>
                    <a:lnR>
                      <a:noFill/>
                    </a:lnR>
                    <a:lnT w="6350" cap="flat" cmpd="sng" algn="ctr">
                      <a:solidFill>
                        <a:srgbClr val="9BC2E6"/>
                      </a:solidFill>
                      <a:prstDash val="solid"/>
                      <a:round/>
                      <a:headEnd type="none" w="med" len="med"/>
                      <a:tailEnd type="none" w="med" len="med"/>
                    </a:lnT>
                    <a:lnB>
                      <a:noFill/>
                    </a:lnB>
                    <a:solidFill>
                      <a:srgbClr val="C00000"/>
                    </a:solidFill>
                  </a:tcPr>
                </a:tc>
                <a:tc>
                  <a:txBody>
                    <a:bodyPr/>
                    <a:lstStyle/>
                    <a:p>
                      <a:pPr algn="ctr" fontAlgn="b"/>
                      <a:r>
                        <a:rPr lang="es-PE" sz="1000" b="1" i="0" u="none" strike="noStrike" dirty="0">
                          <a:solidFill>
                            <a:schemeClr val="bg1"/>
                          </a:solidFill>
                          <a:effectLst/>
                          <a:latin typeface="Calibri" panose="020F0502020204030204" pitchFamily="34" charset="0"/>
                        </a:rPr>
                        <a:t>661,560</a:t>
                      </a:r>
                    </a:p>
                  </a:txBody>
                  <a:tcPr marL="9065" marR="9065" marT="9065" marB="0" anchor="b">
                    <a:lnL>
                      <a:noFill/>
                    </a:lnL>
                    <a:lnR>
                      <a:noFill/>
                    </a:lnR>
                    <a:lnT w="6350" cap="flat" cmpd="sng" algn="ctr">
                      <a:solidFill>
                        <a:srgbClr val="9BC2E6"/>
                      </a:solidFill>
                      <a:prstDash val="solid"/>
                      <a:round/>
                      <a:headEnd type="none" w="med" len="med"/>
                      <a:tailEnd type="none" w="med" len="med"/>
                    </a:lnT>
                    <a:lnB>
                      <a:noFill/>
                    </a:lnB>
                    <a:solidFill>
                      <a:srgbClr val="C00000"/>
                    </a:solidFill>
                  </a:tcPr>
                </a:tc>
                <a:extLst>
                  <a:ext uri="{0D108BD9-81ED-4DB2-BD59-A6C34878D82A}">
                    <a16:rowId xmlns:a16="http://schemas.microsoft.com/office/drawing/2014/main" val="1197076434"/>
                  </a:ext>
                </a:extLst>
              </a:tr>
            </a:tbl>
          </a:graphicData>
        </a:graphic>
      </p:graphicFrame>
      <p:sp>
        <p:nvSpPr>
          <p:cNvPr id="111" name="Google Shape;1207;p63">
            <a:extLst>
              <a:ext uri="{FF2B5EF4-FFF2-40B4-BE49-F238E27FC236}">
                <a16:creationId xmlns:a16="http://schemas.microsoft.com/office/drawing/2014/main" id="{003B598E-D12B-45F3-91AE-BCD2A454DFCC}"/>
              </a:ext>
            </a:extLst>
          </p:cNvPr>
          <p:cNvSpPr/>
          <p:nvPr/>
        </p:nvSpPr>
        <p:spPr>
          <a:xfrm>
            <a:off x="10102522" y="1489271"/>
            <a:ext cx="553200" cy="553200"/>
          </a:xfrm>
          <a:prstGeom prst="ellipse">
            <a:avLst/>
          </a:prstGeom>
          <a:solidFill>
            <a:srgbClr val="D142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107" name="Google Shape;2039;g1498d5f0808_3_29">
            <a:extLst>
              <a:ext uri="{FF2B5EF4-FFF2-40B4-BE49-F238E27FC236}">
                <a16:creationId xmlns:a16="http://schemas.microsoft.com/office/drawing/2014/main" id="{D1D41723-2FF7-4D14-89E4-999970813EA9}"/>
              </a:ext>
            </a:extLst>
          </p:cNvPr>
          <p:cNvPicPr preferRelativeResize="0"/>
          <p:nvPr/>
        </p:nvPicPr>
        <p:blipFill>
          <a:blip r:embed="rId11">
            <a:alphaModFix/>
            <a:extLst>
              <a:ext uri="{BEBA8EAE-BF5A-486C-A8C5-ECC9F3942E4B}">
                <a14:imgProps xmlns:a14="http://schemas.microsoft.com/office/drawing/2010/main">
                  <a14:imgLayer r:embed="rId12">
                    <a14:imgEffect>
                      <a14:colorTemperature colorTemp="5300"/>
                    </a14:imgEffect>
                    <a14:imgEffect>
                      <a14:brightnessContrast bright="40000" contrast="40000"/>
                    </a14:imgEffect>
                  </a14:imgLayer>
                </a14:imgProps>
              </a:ext>
            </a:extLst>
          </a:blip>
          <a:stretch>
            <a:fillRect/>
          </a:stretch>
        </p:blipFill>
        <p:spPr>
          <a:xfrm>
            <a:off x="10186552" y="1578810"/>
            <a:ext cx="384959" cy="303371"/>
          </a:xfrm>
          <a:prstGeom prst="rect">
            <a:avLst/>
          </a:prstGeom>
          <a:noFill/>
          <a:ln>
            <a:noFill/>
          </a:ln>
        </p:spPr>
      </p:pic>
      <p:sp>
        <p:nvSpPr>
          <p:cNvPr id="110" name="Google Shape;1268;p66">
            <a:extLst>
              <a:ext uri="{FF2B5EF4-FFF2-40B4-BE49-F238E27FC236}">
                <a16:creationId xmlns:a16="http://schemas.microsoft.com/office/drawing/2014/main" id="{2C26E5B8-EB58-4E19-87C4-939878CFB2CC}"/>
              </a:ext>
            </a:extLst>
          </p:cNvPr>
          <p:cNvSpPr/>
          <p:nvPr/>
        </p:nvSpPr>
        <p:spPr>
          <a:xfrm>
            <a:off x="7011906" y="1180420"/>
            <a:ext cx="4647412" cy="255998"/>
          </a:xfrm>
          <a:prstGeom prst="roundRect">
            <a:avLst>
              <a:gd name="adj" fmla="val 16667"/>
            </a:avLst>
          </a:prstGeom>
          <a:solidFill>
            <a:srgbClr val="00B0F0"/>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s-ES" sz="1800" b="1" i="0" u="none" strike="noStrike" cap="none" dirty="0">
                <a:solidFill>
                  <a:srgbClr val="FFFFFF"/>
                </a:solidFill>
                <a:latin typeface="Calibri"/>
                <a:ea typeface="Calibri"/>
                <a:cs typeface="Calibri"/>
                <a:sym typeface="Calibri"/>
              </a:rPr>
              <a:t>SANEAMIENTO URBANO Y RURAL</a:t>
            </a:r>
            <a:endParaRPr sz="1400" b="0" i="0" u="none" strike="noStrike" cap="none" dirty="0">
              <a:solidFill>
                <a:srgbClr val="000000"/>
              </a:solidFill>
              <a:latin typeface="Calibri"/>
              <a:ea typeface="Calibri"/>
              <a:cs typeface="Calibri"/>
              <a:sym typeface="Calibri"/>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01"/>
        <p:cNvGrpSpPr/>
        <p:nvPr/>
      </p:nvGrpSpPr>
      <p:grpSpPr>
        <a:xfrm>
          <a:off x="0" y="0"/>
          <a:ext cx="0" cy="0"/>
          <a:chOff x="0" y="0"/>
          <a:chExt cx="0" cy="0"/>
        </a:xfrm>
      </p:grpSpPr>
      <p:pic>
        <p:nvPicPr>
          <p:cNvPr id="302" name="Google Shape;302;p23"/>
          <p:cNvPicPr preferRelativeResize="0"/>
          <p:nvPr/>
        </p:nvPicPr>
        <p:blipFill rotWithShape="1">
          <a:blip r:embed="rId3">
            <a:alphaModFix/>
          </a:blip>
          <a:srcRect/>
          <a:stretch/>
        </p:blipFill>
        <p:spPr>
          <a:xfrm>
            <a:off x="-62225" y="2294925"/>
            <a:ext cx="8151424" cy="1415925"/>
          </a:xfrm>
          <a:prstGeom prst="rect">
            <a:avLst/>
          </a:prstGeom>
          <a:noFill/>
          <a:ln>
            <a:noFill/>
          </a:ln>
        </p:spPr>
      </p:pic>
      <p:pic>
        <p:nvPicPr>
          <p:cNvPr id="303" name="Google Shape;303;p23"/>
          <p:cNvPicPr preferRelativeResize="0"/>
          <p:nvPr/>
        </p:nvPicPr>
        <p:blipFill rotWithShape="1">
          <a:blip r:embed="rId4">
            <a:alphaModFix/>
          </a:blip>
          <a:srcRect t="48145"/>
          <a:stretch/>
        </p:blipFill>
        <p:spPr>
          <a:xfrm>
            <a:off x="0" y="142875"/>
            <a:ext cx="12192000" cy="782725"/>
          </a:xfrm>
          <a:prstGeom prst="rect">
            <a:avLst/>
          </a:prstGeom>
          <a:noFill/>
          <a:ln>
            <a:noFill/>
          </a:ln>
        </p:spPr>
      </p:pic>
      <p:sp>
        <p:nvSpPr>
          <p:cNvPr id="304" name="Google Shape;304;p23"/>
          <p:cNvSpPr/>
          <p:nvPr/>
        </p:nvSpPr>
        <p:spPr>
          <a:xfrm>
            <a:off x="267994" y="2384813"/>
            <a:ext cx="6803700" cy="12003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0000"/>
              </a:buClr>
              <a:buSzPts val="2400"/>
              <a:buFont typeface="Arial"/>
              <a:buNone/>
            </a:pPr>
            <a:r>
              <a:rPr lang="es-ES" sz="2400" b="0" i="0" u="none" strike="noStrike" cap="none">
                <a:solidFill>
                  <a:srgbClr val="D14241"/>
                </a:solidFill>
                <a:latin typeface="Calibri"/>
                <a:ea typeface="Calibri"/>
                <a:cs typeface="Calibri"/>
                <a:sym typeface="Calibri"/>
              </a:rPr>
              <a:t>“Implementación de la </a:t>
            </a:r>
            <a:r>
              <a:rPr lang="es-ES" sz="2400" b="1" i="0" u="none" strike="noStrike" cap="none">
                <a:solidFill>
                  <a:srgbClr val="D14241"/>
                </a:solidFill>
                <a:latin typeface="Calibri"/>
                <a:ea typeface="Calibri"/>
                <a:cs typeface="Calibri"/>
                <a:sym typeface="Calibri"/>
              </a:rPr>
              <a:t>planificación urbana</a:t>
            </a:r>
            <a:r>
              <a:rPr lang="es-ES" sz="2400" b="0" i="0" u="none" strike="noStrike" cap="none">
                <a:solidFill>
                  <a:srgbClr val="D14241"/>
                </a:solidFill>
                <a:latin typeface="Calibri"/>
                <a:ea typeface="Calibri"/>
                <a:cs typeface="Calibri"/>
                <a:sym typeface="Calibri"/>
              </a:rPr>
              <a:t> y gestión del </a:t>
            </a:r>
            <a:r>
              <a:rPr lang="es-ES" sz="2400" b="1" i="0" u="none" strike="noStrike" cap="none">
                <a:solidFill>
                  <a:srgbClr val="D14241"/>
                </a:solidFill>
                <a:latin typeface="Calibri"/>
                <a:ea typeface="Calibri"/>
                <a:cs typeface="Calibri"/>
                <a:sym typeface="Calibri"/>
              </a:rPr>
              <a:t>territorio rural</a:t>
            </a:r>
            <a:r>
              <a:rPr lang="es-ES" sz="2400" b="0" i="0" u="none" strike="noStrike" cap="none">
                <a:solidFill>
                  <a:srgbClr val="D14241"/>
                </a:solidFill>
                <a:latin typeface="Calibri"/>
                <a:ea typeface="Calibri"/>
                <a:cs typeface="Calibri"/>
                <a:sym typeface="Calibri"/>
              </a:rPr>
              <a:t>, evitando la informalidad y mejorando la </a:t>
            </a:r>
            <a:r>
              <a:rPr lang="es-ES" sz="2400" b="1" i="0" u="none" strike="noStrike" cap="none">
                <a:solidFill>
                  <a:srgbClr val="D14241"/>
                </a:solidFill>
                <a:latin typeface="Calibri"/>
                <a:ea typeface="Calibri"/>
                <a:cs typeface="Calibri"/>
                <a:sym typeface="Calibri"/>
              </a:rPr>
              <a:t>gestión del riesgo de desastres</a:t>
            </a:r>
            <a:r>
              <a:rPr lang="es-ES" sz="2400" b="0" i="0" u="none" strike="noStrike" cap="none">
                <a:solidFill>
                  <a:srgbClr val="D14241"/>
                </a:solidFill>
                <a:latin typeface="Calibri"/>
                <a:ea typeface="Calibri"/>
                <a:cs typeface="Calibri"/>
                <a:sym typeface="Calibri"/>
              </a:rPr>
              <a:t>”</a:t>
            </a:r>
            <a:endParaRPr sz="1400" b="0" i="0" u="none" strike="noStrike" cap="none">
              <a:solidFill>
                <a:srgbClr val="D14241"/>
              </a:solidFill>
              <a:latin typeface="Arial"/>
              <a:ea typeface="Arial"/>
              <a:cs typeface="Arial"/>
              <a:sym typeface="Arial"/>
            </a:endParaRPr>
          </a:p>
        </p:txBody>
      </p:sp>
      <p:sp>
        <p:nvSpPr>
          <p:cNvPr id="305" name="Google Shape;305;p23"/>
          <p:cNvSpPr txBox="1"/>
          <p:nvPr/>
        </p:nvSpPr>
        <p:spPr>
          <a:xfrm>
            <a:off x="220013" y="890912"/>
            <a:ext cx="7600012"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a:solidFill>
                  <a:srgbClr val="264478"/>
                </a:solidFill>
                <a:latin typeface="Helvetica Neue"/>
                <a:ea typeface="Helvetica Neue"/>
                <a:cs typeface="Helvetica Neue"/>
                <a:sym typeface="Helvetica Neue"/>
              </a:rPr>
              <a:t>1.</a:t>
            </a:r>
            <a:r>
              <a:rPr lang="es-ES" sz="2500" b="1" i="0" u="none" strike="noStrike" cap="none">
                <a:solidFill>
                  <a:srgbClr val="264478"/>
                </a:solidFill>
                <a:latin typeface="Calibri"/>
                <a:ea typeface="Calibri"/>
                <a:cs typeface="Calibri"/>
                <a:sym typeface="Calibri"/>
              </a:rPr>
              <a:t> Política General de Gobierno</a:t>
            </a:r>
            <a:endParaRPr sz="2100" b="1" i="0" u="none" strike="noStrike" cap="none">
              <a:solidFill>
                <a:srgbClr val="264478"/>
              </a:solidFill>
              <a:latin typeface="Calibri"/>
              <a:ea typeface="Calibri"/>
              <a:cs typeface="Calibri"/>
              <a:sym typeface="Calibri"/>
            </a:endParaRPr>
          </a:p>
        </p:txBody>
      </p:sp>
      <p:pic>
        <p:nvPicPr>
          <p:cNvPr id="306" name="Google Shape;306;p23"/>
          <p:cNvPicPr preferRelativeResize="0"/>
          <p:nvPr/>
        </p:nvPicPr>
        <p:blipFill rotWithShape="1">
          <a:blip r:embed="rId5">
            <a:alphaModFix/>
          </a:blip>
          <a:srcRect/>
          <a:stretch/>
        </p:blipFill>
        <p:spPr>
          <a:xfrm>
            <a:off x="268000" y="1349575"/>
            <a:ext cx="6034975" cy="45725"/>
          </a:xfrm>
          <a:prstGeom prst="rect">
            <a:avLst/>
          </a:prstGeom>
          <a:noFill/>
          <a:ln>
            <a:noFill/>
          </a:ln>
        </p:spPr>
      </p:pic>
      <p:sp>
        <p:nvSpPr>
          <p:cNvPr id="307" name="Google Shape;307;p23"/>
          <p:cNvSpPr/>
          <p:nvPr/>
        </p:nvSpPr>
        <p:spPr>
          <a:xfrm>
            <a:off x="3183484" y="4320402"/>
            <a:ext cx="1097100" cy="1044300"/>
          </a:xfrm>
          <a:prstGeom prst="rect">
            <a:avLst/>
          </a:prstGeom>
          <a:noFill/>
          <a:ln>
            <a:noFill/>
          </a:ln>
        </p:spPr>
        <p:txBody>
          <a:bodyPr spcFirstLastPara="1" wrap="square" lIns="91425" tIns="45700" rIns="91425" bIns="45700" anchor="t" anchorCtr="0">
            <a:spAutoFit/>
          </a:bodyPr>
          <a:lstStyle/>
          <a:p>
            <a:pPr marL="12700" marR="5080" lvl="0" indent="0" algn="ctr" rtl="0">
              <a:lnSpc>
                <a:spcPct val="127699"/>
              </a:lnSpc>
              <a:spcBef>
                <a:spcPts val="0"/>
              </a:spcBef>
              <a:spcAft>
                <a:spcPts val="0"/>
              </a:spcAft>
              <a:buClr>
                <a:srgbClr val="000000"/>
              </a:buClr>
              <a:buSzPts val="5400"/>
              <a:buFont typeface="Arial"/>
              <a:buNone/>
            </a:pPr>
            <a:r>
              <a:rPr lang="es-ES" sz="5400" b="1" i="0" u="none" strike="noStrike" cap="none">
                <a:solidFill>
                  <a:srgbClr val="D14241"/>
                </a:solidFill>
                <a:latin typeface="Helvetica Neue"/>
                <a:ea typeface="Helvetica Neue"/>
                <a:cs typeface="Helvetica Neue"/>
                <a:sym typeface="Helvetica Neue"/>
              </a:rPr>
              <a:t>+</a:t>
            </a:r>
            <a:endParaRPr sz="5400" b="1" i="0" u="none" strike="noStrike" cap="none">
              <a:solidFill>
                <a:srgbClr val="D14241"/>
              </a:solidFill>
              <a:latin typeface="Helvetica Neue"/>
              <a:ea typeface="Helvetica Neue"/>
              <a:cs typeface="Helvetica Neue"/>
              <a:sym typeface="Helvetica Neue"/>
            </a:endParaRPr>
          </a:p>
        </p:txBody>
      </p:sp>
      <p:sp>
        <p:nvSpPr>
          <p:cNvPr id="308" name="Google Shape;308;p23"/>
          <p:cNvSpPr/>
          <p:nvPr/>
        </p:nvSpPr>
        <p:spPr>
          <a:xfrm>
            <a:off x="4206100" y="5152875"/>
            <a:ext cx="2442300" cy="1400353"/>
          </a:xfrm>
          <a:prstGeom prst="rect">
            <a:avLst/>
          </a:prstGeom>
          <a:noFill/>
          <a:ln w="19050" cap="flat" cmpd="sng">
            <a:solidFill>
              <a:srgbClr val="1E7AB4"/>
            </a:solidFill>
            <a:prstDash val="solid"/>
            <a:round/>
            <a:headEnd type="none" w="sm" len="sm"/>
            <a:tailEnd type="none" w="sm" len="sm"/>
          </a:ln>
        </p:spPr>
        <p:txBody>
          <a:bodyPr spcFirstLastPara="1" wrap="square" lIns="91425" tIns="91425" rIns="91425" bIns="91425" anchor="t" anchorCtr="0">
            <a:spAutoFit/>
          </a:bodyPr>
          <a:lstStyle/>
          <a:p>
            <a:pPr marL="0" marR="0" lvl="0" indent="0" algn="ctr" rtl="0">
              <a:lnSpc>
                <a:spcPct val="115000"/>
              </a:lnSpc>
              <a:spcBef>
                <a:spcPts val="1200"/>
              </a:spcBef>
              <a:spcAft>
                <a:spcPts val="0"/>
              </a:spcAft>
              <a:buClr>
                <a:srgbClr val="000000"/>
              </a:buClr>
              <a:buSzPts val="1500"/>
              <a:buFont typeface="Arial"/>
              <a:buNone/>
            </a:pPr>
            <a:r>
              <a:rPr lang="es-ES" sz="1200" dirty="0">
                <a:solidFill>
                  <a:srgbClr val="595959"/>
                </a:solidFill>
                <a:latin typeface="Calibri"/>
                <a:ea typeface="Calibri"/>
                <a:cs typeface="Calibri"/>
                <a:sym typeface="Calibri"/>
              </a:rPr>
              <a:t>Evaluación y monitoreo </a:t>
            </a:r>
            <a:r>
              <a:rPr lang="es-ES" sz="1200" i="0" u="none" strike="noStrike" cap="none" dirty="0">
                <a:solidFill>
                  <a:srgbClr val="595959"/>
                </a:solidFill>
                <a:latin typeface="Calibri"/>
                <a:ea typeface="Calibri"/>
                <a:cs typeface="Calibri"/>
                <a:sym typeface="Calibri"/>
              </a:rPr>
              <a:t> de proyectos de infraestructura y equipamiento urbano integrales que mejoren la calidad de vida y dinamicen la economía.</a:t>
            </a:r>
          </a:p>
        </p:txBody>
      </p:sp>
      <p:sp>
        <p:nvSpPr>
          <p:cNvPr id="309" name="Google Shape;309;p23"/>
          <p:cNvSpPr txBox="1"/>
          <p:nvPr/>
        </p:nvSpPr>
        <p:spPr>
          <a:xfrm>
            <a:off x="904650" y="5152875"/>
            <a:ext cx="2333400" cy="1187987"/>
          </a:xfrm>
          <a:prstGeom prst="rect">
            <a:avLst/>
          </a:prstGeom>
          <a:noFill/>
          <a:ln w="19050" cap="flat" cmpd="sng">
            <a:solidFill>
              <a:srgbClr val="09A692"/>
            </a:solidFill>
            <a:prstDash val="solid"/>
            <a:round/>
            <a:headEnd type="none" w="sm" len="sm"/>
            <a:tailEnd type="none" w="sm" len="sm"/>
          </a:ln>
        </p:spPr>
        <p:txBody>
          <a:bodyPr spcFirstLastPara="1" wrap="square" lIns="91425" tIns="91425" rIns="91425" bIns="91425" anchor="t" anchorCtr="0">
            <a:spAutoFit/>
          </a:bodyPr>
          <a:lstStyle/>
          <a:p>
            <a:pPr marL="0" marR="0" lvl="0" indent="0" algn="ctr" rtl="0">
              <a:lnSpc>
                <a:spcPct val="115000"/>
              </a:lnSpc>
              <a:spcBef>
                <a:spcPts val="1200"/>
              </a:spcBef>
              <a:spcAft>
                <a:spcPts val="0"/>
              </a:spcAft>
              <a:buClr>
                <a:srgbClr val="000000"/>
              </a:buClr>
              <a:buSzPts val="1500"/>
              <a:buFont typeface="Arial"/>
              <a:buNone/>
            </a:pPr>
            <a:r>
              <a:rPr lang="es-ES" sz="1200" i="0" u="none" strike="noStrike" cap="none" dirty="0">
                <a:solidFill>
                  <a:srgbClr val="595959"/>
                </a:solidFill>
                <a:latin typeface="Calibri"/>
                <a:ea typeface="Calibri"/>
                <a:cs typeface="Calibri"/>
                <a:sym typeface="Calibri"/>
              </a:rPr>
              <a:t>Acceso a vivienda segura, digna y de calidad, con prioridad en la población en situación de pobreza y vulnerabilidad social.</a:t>
            </a:r>
          </a:p>
        </p:txBody>
      </p:sp>
      <p:pic>
        <p:nvPicPr>
          <p:cNvPr id="310" name="Google Shape;310;p23"/>
          <p:cNvPicPr preferRelativeResize="0"/>
          <p:nvPr/>
        </p:nvPicPr>
        <p:blipFill rotWithShape="1">
          <a:blip r:embed="rId6">
            <a:alphaModFix/>
          </a:blip>
          <a:srcRect/>
          <a:stretch/>
        </p:blipFill>
        <p:spPr>
          <a:xfrm>
            <a:off x="0" y="2288075"/>
            <a:ext cx="120220" cy="1415925"/>
          </a:xfrm>
          <a:prstGeom prst="rect">
            <a:avLst/>
          </a:prstGeom>
          <a:noFill/>
          <a:ln>
            <a:noFill/>
          </a:ln>
        </p:spPr>
      </p:pic>
      <p:sp>
        <p:nvSpPr>
          <p:cNvPr id="311" name="Google Shape;311;p23"/>
          <p:cNvSpPr/>
          <p:nvPr/>
        </p:nvSpPr>
        <p:spPr>
          <a:xfrm>
            <a:off x="881836" y="4597333"/>
            <a:ext cx="2375700" cy="555900"/>
          </a:xfrm>
          <a:prstGeom prst="rect">
            <a:avLst/>
          </a:prstGeom>
          <a:solidFill>
            <a:srgbClr val="09A6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23"/>
          <p:cNvSpPr txBox="1"/>
          <p:nvPr/>
        </p:nvSpPr>
        <p:spPr>
          <a:xfrm>
            <a:off x="1062806" y="4533264"/>
            <a:ext cx="2008500" cy="720000"/>
          </a:xfrm>
          <a:prstGeom prst="rect">
            <a:avLst/>
          </a:prstGeom>
          <a:noFill/>
          <a:ln>
            <a:noFill/>
          </a:ln>
        </p:spPr>
        <p:txBody>
          <a:bodyPr spcFirstLastPara="1" wrap="square" lIns="68575" tIns="34275" rIns="68575" bIns="34275" anchor="ctr" anchorCtr="0">
            <a:noAutofit/>
          </a:bodyPr>
          <a:lstStyle/>
          <a:p>
            <a:pPr marL="0" marR="0" lvl="0" indent="0" algn="ctr" rtl="0">
              <a:lnSpc>
                <a:spcPct val="80000"/>
              </a:lnSpc>
              <a:spcBef>
                <a:spcPts val="0"/>
              </a:spcBef>
              <a:spcAft>
                <a:spcPts val="0"/>
              </a:spcAft>
              <a:buClr>
                <a:srgbClr val="000000"/>
              </a:buClr>
              <a:buSzPts val="1800"/>
              <a:buFont typeface="Arial"/>
              <a:buNone/>
            </a:pPr>
            <a:r>
              <a:rPr lang="es-ES" sz="1800" b="1" i="0" u="none" strike="noStrike" cap="none">
                <a:solidFill>
                  <a:srgbClr val="FDFDFD"/>
                </a:solidFill>
                <a:latin typeface="Calibri"/>
                <a:ea typeface="Calibri"/>
                <a:cs typeface="Calibri"/>
                <a:sym typeface="Calibri"/>
              </a:rPr>
              <a:t>Vivienda de interés social</a:t>
            </a:r>
            <a:endParaRPr sz="1800" b="1" i="0" u="none" strike="noStrike" cap="none">
              <a:solidFill>
                <a:srgbClr val="FDFDFD"/>
              </a:solidFill>
              <a:latin typeface="Calibri"/>
              <a:ea typeface="Calibri"/>
              <a:cs typeface="Calibri"/>
              <a:sym typeface="Calibri"/>
            </a:endParaRPr>
          </a:p>
        </p:txBody>
      </p:sp>
      <p:sp>
        <p:nvSpPr>
          <p:cNvPr id="313" name="Google Shape;313;p23"/>
          <p:cNvSpPr/>
          <p:nvPr/>
        </p:nvSpPr>
        <p:spPr>
          <a:xfrm rot="10800000">
            <a:off x="4186043" y="4597333"/>
            <a:ext cx="2480700" cy="555900"/>
          </a:xfrm>
          <a:prstGeom prst="rect">
            <a:avLst/>
          </a:prstGeom>
          <a:solidFill>
            <a:srgbClr val="1E7A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23"/>
          <p:cNvSpPr txBox="1"/>
          <p:nvPr/>
        </p:nvSpPr>
        <p:spPr>
          <a:xfrm>
            <a:off x="4326001" y="4523975"/>
            <a:ext cx="2200800" cy="720000"/>
          </a:xfrm>
          <a:prstGeom prst="rect">
            <a:avLst/>
          </a:prstGeom>
          <a:noFill/>
          <a:ln>
            <a:noFill/>
          </a:ln>
        </p:spPr>
        <p:txBody>
          <a:bodyPr spcFirstLastPara="1" wrap="square" lIns="68575" tIns="34275" rIns="68575" bIns="34275" anchor="ctr" anchorCtr="0">
            <a:noAutofit/>
          </a:bodyPr>
          <a:lstStyle/>
          <a:p>
            <a:pPr marL="0" marR="0" lvl="0" indent="0" algn="ctr" rtl="0">
              <a:lnSpc>
                <a:spcPct val="80000"/>
              </a:lnSpc>
              <a:spcBef>
                <a:spcPts val="0"/>
              </a:spcBef>
              <a:spcAft>
                <a:spcPts val="0"/>
              </a:spcAft>
              <a:buClr>
                <a:srgbClr val="000000"/>
              </a:buClr>
              <a:buSzPts val="1800"/>
              <a:buFont typeface="Arial"/>
              <a:buNone/>
            </a:pPr>
            <a:r>
              <a:rPr lang="es-ES" sz="1800" b="1" i="0" u="none" strike="noStrike" cap="none">
                <a:solidFill>
                  <a:srgbClr val="FDFDFD"/>
                </a:solidFill>
                <a:latin typeface="Calibri"/>
                <a:ea typeface="Calibri"/>
                <a:cs typeface="Calibri"/>
                <a:sym typeface="Calibri"/>
              </a:rPr>
              <a:t>Mejoramiento de </a:t>
            </a:r>
            <a:r>
              <a:rPr lang="es-ES" sz="1800" b="1">
                <a:solidFill>
                  <a:srgbClr val="FDFDFD"/>
                </a:solidFill>
                <a:latin typeface="Calibri"/>
                <a:ea typeface="Calibri"/>
                <a:cs typeface="Calibri"/>
                <a:sym typeface="Calibri"/>
              </a:rPr>
              <a:t>b</a:t>
            </a:r>
            <a:r>
              <a:rPr lang="es-ES" sz="1800" b="1" i="0" u="none" strike="noStrike" cap="none">
                <a:solidFill>
                  <a:srgbClr val="FDFDFD"/>
                </a:solidFill>
                <a:latin typeface="Calibri"/>
                <a:ea typeface="Calibri"/>
                <a:cs typeface="Calibri"/>
                <a:sym typeface="Calibri"/>
              </a:rPr>
              <a:t>arrios</a:t>
            </a:r>
            <a:endParaRPr sz="1800" i="0" u="none" strike="noStrike" cap="none">
              <a:solidFill>
                <a:srgbClr val="FDFDFD"/>
              </a:solidFill>
              <a:latin typeface="Calibri"/>
              <a:ea typeface="Calibri"/>
              <a:cs typeface="Calibri"/>
              <a:sym typeface="Calibri"/>
            </a:endParaRPr>
          </a:p>
        </p:txBody>
      </p:sp>
      <p:sp>
        <p:nvSpPr>
          <p:cNvPr id="315" name="Google Shape;315;p23"/>
          <p:cNvSpPr txBox="1"/>
          <p:nvPr/>
        </p:nvSpPr>
        <p:spPr>
          <a:xfrm>
            <a:off x="120221" y="6560269"/>
            <a:ext cx="7047211" cy="26161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100"/>
              <a:buFont typeface="Arial"/>
              <a:buNone/>
            </a:pPr>
            <a:r>
              <a:rPr lang="es-ES" sz="1100" b="1" i="0" u="none" strike="noStrike" cap="none">
                <a:solidFill>
                  <a:srgbClr val="000000"/>
                </a:solidFill>
                <a:latin typeface="Arial"/>
                <a:ea typeface="Arial"/>
                <a:cs typeface="Arial"/>
                <a:sym typeface="Arial"/>
              </a:rPr>
              <a:t>(*) Decreto supremo N° 164-2021-PCM</a:t>
            </a:r>
            <a:endParaRPr/>
          </a:p>
        </p:txBody>
      </p:sp>
      <p:pic>
        <p:nvPicPr>
          <p:cNvPr id="316" name="Google Shape;316;p23"/>
          <p:cNvPicPr preferRelativeResize="0"/>
          <p:nvPr/>
        </p:nvPicPr>
        <p:blipFill rotWithShape="1">
          <a:blip r:embed="rId7">
            <a:alphaModFix/>
          </a:blip>
          <a:srcRect/>
          <a:stretch/>
        </p:blipFill>
        <p:spPr>
          <a:xfrm>
            <a:off x="5138392" y="3882868"/>
            <a:ext cx="576000" cy="576000"/>
          </a:xfrm>
          <a:prstGeom prst="rect">
            <a:avLst/>
          </a:prstGeom>
          <a:noFill/>
          <a:ln>
            <a:noFill/>
          </a:ln>
        </p:spPr>
      </p:pic>
      <p:pic>
        <p:nvPicPr>
          <p:cNvPr id="317" name="Google Shape;317;p23"/>
          <p:cNvPicPr preferRelativeResize="0"/>
          <p:nvPr/>
        </p:nvPicPr>
        <p:blipFill rotWithShape="1">
          <a:blip r:embed="rId8">
            <a:alphaModFix/>
          </a:blip>
          <a:srcRect/>
          <a:stretch/>
        </p:blipFill>
        <p:spPr>
          <a:xfrm>
            <a:off x="1771308" y="3851119"/>
            <a:ext cx="675422" cy="602684"/>
          </a:xfrm>
          <a:prstGeom prst="rect">
            <a:avLst/>
          </a:prstGeom>
          <a:noFill/>
          <a:ln>
            <a:noFill/>
          </a:ln>
        </p:spPr>
      </p:pic>
      <p:sp>
        <p:nvSpPr>
          <p:cNvPr id="318" name="Google Shape;318;p23"/>
          <p:cNvSpPr txBox="1"/>
          <p:nvPr/>
        </p:nvSpPr>
        <p:spPr>
          <a:xfrm>
            <a:off x="463825" y="1507313"/>
            <a:ext cx="3387900" cy="523200"/>
          </a:xfrm>
          <a:prstGeom prst="rect">
            <a:avLst/>
          </a:prstGeom>
          <a:solidFill>
            <a:srgbClr val="DB484A"/>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600"/>
              <a:buFont typeface="Arial"/>
              <a:buNone/>
            </a:pPr>
            <a:r>
              <a:rPr lang="es-ES" sz="2200" b="1">
                <a:solidFill>
                  <a:schemeClr val="lt1"/>
                </a:solidFill>
                <a:latin typeface="Calibri"/>
                <a:ea typeface="Calibri"/>
                <a:cs typeface="Calibri"/>
                <a:sym typeface="Calibri"/>
              </a:rPr>
              <a:t>Ejes prioritarios</a:t>
            </a:r>
            <a:endParaRPr sz="2200" b="1" i="0" u="none" strike="noStrike" cap="none">
              <a:solidFill>
                <a:schemeClr val="lt1"/>
              </a:solidFill>
              <a:latin typeface="Calibri"/>
              <a:ea typeface="Calibri"/>
              <a:cs typeface="Calibri"/>
              <a:sym typeface="Calibri"/>
            </a:endParaRPr>
          </a:p>
        </p:txBody>
      </p:sp>
      <p:pic>
        <p:nvPicPr>
          <p:cNvPr id="319" name="Google Shape;319;p23"/>
          <p:cNvPicPr preferRelativeResize="0"/>
          <p:nvPr/>
        </p:nvPicPr>
        <p:blipFill rotWithShape="1">
          <a:blip r:embed="rId9">
            <a:alphaModFix/>
          </a:blip>
          <a:srcRect l="21848" r="30961"/>
          <a:stretch/>
        </p:blipFill>
        <p:spPr>
          <a:xfrm>
            <a:off x="7548750" y="300125"/>
            <a:ext cx="4643250" cy="6557873"/>
          </a:xfrm>
          <a:prstGeom prst="rect">
            <a:avLst/>
          </a:prstGeom>
          <a:noFill/>
          <a:ln>
            <a:noFill/>
          </a:ln>
        </p:spPr>
      </p:pic>
      <p:grpSp>
        <p:nvGrpSpPr>
          <p:cNvPr id="320" name="Google Shape;320;p23"/>
          <p:cNvGrpSpPr/>
          <p:nvPr/>
        </p:nvGrpSpPr>
        <p:grpSpPr>
          <a:xfrm>
            <a:off x="0" y="11"/>
            <a:ext cx="12192000" cy="720328"/>
            <a:chOff x="0" y="11"/>
            <a:chExt cx="12192000" cy="720328"/>
          </a:xfrm>
        </p:grpSpPr>
        <p:pic>
          <p:nvPicPr>
            <p:cNvPr id="321" name="Google Shape;321;p23"/>
            <p:cNvPicPr preferRelativeResize="0"/>
            <p:nvPr/>
          </p:nvPicPr>
          <p:blipFill rotWithShape="1">
            <a:blip r:embed="rId10">
              <a:alphaModFix/>
            </a:blip>
            <a:srcRect/>
            <a:stretch/>
          </p:blipFill>
          <p:spPr>
            <a:xfrm>
              <a:off x="0" y="11"/>
              <a:ext cx="12192000" cy="720328"/>
            </a:xfrm>
            <a:prstGeom prst="rect">
              <a:avLst/>
            </a:prstGeom>
            <a:noFill/>
            <a:ln>
              <a:noFill/>
            </a:ln>
          </p:spPr>
        </p:pic>
        <p:sp>
          <p:nvSpPr>
            <p:cNvPr id="322" name="Google Shape;322;p23"/>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23" name="Google Shape;323;p23"/>
            <p:cNvPicPr preferRelativeResize="0"/>
            <p:nvPr/>
          </p:nvPicPr>
          <p:blipFill rotWithShape="1">
            <a:blip r:embed="rId11">
              <a:alphaModFix/>
            </a:blip>
            <a:srcRect l="3403" t="3429" r="75680" b="85156"/>
            <a:stretch/>
          </p:blipFill>
          <p:spPr>
            <a:xfrm>
              <a:off x="358300" y="131850"/>
              <a:ext cx="1654876" cy="507951"/>
            </a:xfrm>
            <a:prstGeom prst="rect">
              <a:avLst/>
            </a:prstGeom>
            <a:noFill/>
            <a:ln>
              <a:noFill/>
            </a:ln>
          </p:spPr>
        </p:pic>
        <p:pic>
          <p:nvPicPr>
            <p:cNvPr id="324" name="Google Shape;324;p23"/>
            <p:cNvPicPr preferRelativeResize="0"/>
            <p:nvPr/>
          </p:nvPicPr>
          <p:blipFill rotWithShape="1">
            <a:blip r:embed="rId11">
              <a:alphaModFix/>
            </a:blip>
            <a:srcRect l="46394" t="3429" r="39336" b="85156"/>
            <a:stretch/>
          </p:blipFill>
          <p:spPr>
            <a:xfrm>
              <a:off x="5550375" y="131850"/>
              <a:ext cx="1128873" cy="507951"/>
            </a:xfrm>
            <a:prstGeom prst="rect">
              <a:avLst/>
            </a:prstGeom>
            <a:noFill/>
            <a:ln>
              <a:noFill/>
            </a:ln>
          </p:spPr>
        </p:pic>
        <p:pic>
          <p:nvPicPr>
            <p:cNvPr id="325" name="Google Shape;325;p23"/>
            <p:cNvPicPr preferRelativeResize="0"/>
            <p:nvPr/>
          </p:nvPicPr>
          <p:blipFill rotWithShape="1">
            <a:blip r:embed="rId11">
              <a:alphaModFix/>
            </a:blip>
            <a:srcRect l="80757" t="3429" r="3428" b="85156"/>
            <a:stretch/>
          </p:blipFill>
          <p:spPr>
            <a:xfrm>
              <a:off x="10685868" y="131850"/>
              <a:ext cx="1251200" cy="507951"/>
            </a:xfrm>
            <a:prstGeom prst="rect">
              <a:avLst/>
            </a:prstGeom>
            <a:noFill/>
            <a:ln>
              <a:noFill/>
            </a:ln>
          </p:spPr>
        </p:pic>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955"/>
        <p:cNvGrpSpPr/>
        <p:nvPr/>
      </p:nvGrpSpPr>
      <p:grpSpPr>
        <a:xfrm>
          <a:off x="0" y="0"/>
          <a:ext cx="0" cy="0"/>
          <a:chOff x="0" y="0"/>
          <a:chExt cx="0" cy="0"/>
        </a:xfrm>
      </p:grpSpPr>
      <p:grpSp>
        <p:nvGrpSpPr>
          <p:cNvPr id="88" name="Grupo 87">
            <a:extLst>
              <a:ext uri="{FF2B5EF4-FFF2-40B4-BE49-F238E27FC236}">
                <a16:creationId xmlns:a16="http://schemas.microsoft.com/office/drawing/2014/main" id="{1FFA8457-C22E-4F57-8EB9-BE328A823FF9}"/>
              </a:ext>
            </a:extLst>
          </p:cNvPr>
          <p:cNvGrpSpPr>
            <a:grpSpLocks noChangeAspect="1"/>
          </p:cNvGrpSpPr>
          <p:nvPr/>
        </p:nvGrpSpPr>
        <p:grpSpPr>
          <a:xfrm>
            <a:off x="1332827" y="1885147"/>
            <a:ext cx="3240000" cy="4721076"/>
            <a:chOff x="1758950" y="2360613"/>
            <a:chExt cx="4424363" cy="6446837"/>
          </a:xfrm>
          <a:solidFill>
            <a:srgbClr val="04AC9A">
              <a:alpha val="65000"/>
            </a:srgbClr>
          </a:solidFill>
        </p:grpSpPr>
        <p:sp>
          <p:nvSpPr>
            <p:cNvPr id="89" name="Freeform 29">
              <a:extLst>
                <a:ext uri="{FF2B5EF4-FFF2-40B4-BE49-F238E27FC236}">
                  <a16:creationId xmlns:a16="http://schemas.microsoft.com/office/drawing/2014/main" id="{34E3FD9A-51CC-449C-B02A-A3330D928416}"/>
                </a:ext>
              </a:extLst>
            </p:cNvPr>
            <p:cNvSpPr>
              <a:spLocks/>
            </p:cNvSpPr>
            <p:nvPr/>
          </p:nvSpPr>
          <p:spPr bwMode="auto">
            <a:xfrm>
              <a:off x="2682875" y="3398838"/>
              <a:ext cx="558800" cy="1397000"/>
            </a:xfrm>
            <a:custGeom>
              <a:avLst/>
              <a:gdLst>
                <a:gd name="T0" fmla="*/ 365125 w 352"/>
                <a:gd name="T1" fmla="*/ 801687 h 880"/>
                <a:gd name="T2" fmla="*/ 339725 w 352"/>
                <a:gd name="T3" fmla="*/ 838200 h 880"/>
                <a:gd name="T4" fmla="*/ 352425 w 352"/>
                <a:gd name="T5" fmla="*/ 911225 h 880"/>
                <a:gd name="T6" fmla="*/ 339725 w 352"/>
                <a:gd name="T7" fmla="*/ 984250 h 880"/>
                <a:gd name="T8" fmla="*/ 376237 w 352"/>
                <a:gd name="T9" fmla="*/ 1031875 h 880"/>
                <a:gd name="T10" fmla="*/ 412750 w 352"/>
                <a:gd name="T11" fmla="*/ 1068388 h 880"/>
                <a:gd name="T12" fmla="*/ 461963 w 352"/>
                <a:gd name="T13" fmla="*/ 1081088 h 880"/>
                <a:gd name="T14" fmla="*/ 485775 w 352"/>
                <a:gd name="T15" fmla="*/ 1093788 h 880"/>
                <a:gd name="T16" fmla="*/ 534988 w 352"/>
                <a:gd name="T17" fmla="*/ 1104900 h 880"/>
                <a:gd name="T18" fmla="*/ 558800 w 352"/>
                <a:gd name="T19" fmla="*/ 1166813 h 880"/>
                <a:gd name="T20" fmla="*/ 522288 w 352"/>
                <a:gd name="T21" fmla="*/ 1190625 h 880"/>
                <a:gd name="T22" fmla="*/ 485775 w 352"/>
                <a:gd name="T23" fmla="*/ 1239838 h 880"/>
                <a:gd name="T24" fmla="*/ 461963 w 352"/>
                <a:gd name="T25" fmla="*/ 1276350 h 880"/>
                <a:gd name="T26" fmla="*/ 449263 w 352"/>
                <a:gd name="T27" fmla="*/ 1300163 h 880"/>
                <a:gd name="T28" fmla="*/ 425450 w 352"/>
                <a:gd name="T29" fmla="*/ 1287463 h 880"/>
                <a:gd name="T30" fmla="*/ 376237 w 352"/>
                <a:gd name="T31" fmla="*/ 1276350 h 880"/>
                <a:gd name="T32" fmla="*/ 352425 w 352"/>
                <a:gd name="T33" fmla="*/ 1312863 h 880"/>
                <a:gd name="T34" fmla="*/ 352425 w 352"/>
                <a:gd name="T35" fmla="*/ 1347788 h 880"/>
                <a:gd name="T36" fmla="*/ 339725 w 352"/>
                <a:gd name="T37" fmla="*/ 1397000 h 880"/>
                <a:gd name="T38" fmla="*/ 315912 w 352"/>
                <a:gd name="T39" fmla="*/ 1397000 h 880"/>
                <a:gd name="T40" fmla="*/ 255588 w 352"/>
                <a:gd name="T41" fmla="*/ 1397000 h 880"/>
                <a:gd name="T42" fmla="*/ 255588 w 352"/>
                <a:gd name="T43" fmla="*/ 1336675 h 880"/>
                <a:gd name="T44" fmla="*/ 242888 w 352"/>
                <a:gd name="T45" fmla="*/ 1287463 h 880"/>
                <a:gd name="T46" fmla="*/ 219075 w 352"/>
                <a:gd name="T47" fmla="*/ 1250950 h 880"/>
                <a:gd name="T48" fmla="*/ 182562 w 352"/>
                <a:gd name="T49" fmla="*/ 1203325 h 880"/>
                <a:gd name="T50" fmla="*/ 133350 w 352"/>
                <a:gd name="T51" fmla="*/ 1166813 h 880"/>
                <a:gd name="T52" fmla="*/ 96837 w 352"/>
                <a:gd name="T53" fmla="*/ 1117600 h 880"/>
                <a:gd name="T54" fmla="*/ 49212 w 352"/>
                <a:gd name="T55" fmla="*/ 1081088 h 880"/>
                <a:gd name="T56" fmla="*/ 12700 w 352"/>
                <a:gd name="T57" fmla="*/ 1020763 h 880"/>
                <a:gd name="T58" fmla="*/ 12700 w 352"/>
                <a:gd name="T59" fmla="*/ 958850 h 880"/>
                <a:gd name="T60" fmla="*/ 36512 w 352"/>
                <a:gd name="T61" fmla="*/ 923925 h 880"/>
                <a:gd name="T62" fmla="*/ 73025 w 352"/>
                <a:gd name="T63" fmla="*/ 862013 h 880"/>
                <a:gd name="T64" fmla="*/ 49212 w 352"/>
                <a:gd name="T65" fmla="*/ 801687 h 880"/>
                <a:gd name="T66" fmla="*/ 12700 w 352"/>
                <a:gd name="T67" fmla="*/ 777875 h 880"/>
                <a:gd name="T68" fmla="*/ 23812 w 352"/>
                <a:gd name="T69" fmla="*/ 728662 h 880"/>
                <a:gd name="T70" fmla="*/ 23812 w 352"/>
                <a:gd name="T71" fmla="*/ 668338 h 880"/>
                <a:gd name="T72" fmla="*/ 23812 w 352"/>
                <a:gd name="T73" fmla="*/ 606425 h 880"/>
                <a:gd name="T74" fmla="*/ 23812 w 352"/>
                <a:gd name="T75" fmla="*/ 558800 h 880"/>
                <a:gd name="T76" fmla="*/ 36512 w 352"/>
                <a:gd name="T77" fmla="*/ 509588 h 880"/>
                <a:gd name="T78" fmla="*/ 36512 w 352"/>
                <a:gd name="T79" fmla="*/ 449263 h 880"/>
                <a:gd name="T80" fmla="*/ 60325 w 352"/>
                <a:gd name="T81" fmla="*/ 388937 h 880"/>
                <a:gd name="T82" fmla="*/ 73025 w 352"/>
                <a:gd name="T83" fmla="*/ 327025 h 880"/>
                <a:gd name="T84" fmla="*/ 96837 w 352"/>
                <a:gd name="T85" fmla="*/ 290513 h 880"/>
                <a:gd name="T86" fmla="*/ 109538 w 352"/>
                <a:gd name="T87" fmla="*/ 217488 h 880"/>
                <a:gd name="T88" fmla="*/ 133350 w 352"/>
                <a:gd name="T89" fmla="*/ 157163 h 880"/>
                <a:gd name="T90" fmla="*/ 146050 w 352"/>
                <a:gd name="T91" fmla="*/ 144463 h 880"/>
                <a:gd name="T92" fmla="*/ 182562 w 352"/>
                <a:gd name="T93" fmla="*/ 169863 h 880"/>
                <a:gd name="T94" fmla="*/ 182562 w 352"/>
                <a:gd name="T95" fmla="*/ 133350 h 880"/>
                <a:gd name="T96" fmla="*/ 219075 w 352"/>
                <a:gd name="T97" fmla="*/ 84138 h 880"/>
                <a:gd name="T98" fmla="*/ 242888 w 352"/>
                <a:gd name="T99" fmla="*/ 47625 h 880"/>
                <a:gd name="T100" fmla="*/ 279400 w 352"/>
                <a:gd name="T101" fmla="*/ 11112 h 880"/>
                <a:gd name="T102" fmla="*/ 328612 w 352"/>
                <a:gd name="T103" fmla="*/ 23812 h 880"/>
                <a:gd name="T104" fmla="*/ 328612 w 352"/>
                <a:gd name="T105" fmla="*/ 107950 h 880"/>
                <a:gd name="T106" fmla="*/ 339725 w 352"/>
                <a:gd name="T107" fmla="*/ 180975 h 880"/>
                <a:gd name="T108" fmla="*/ 376237 w 352"/>
                <a:gd name="T109" fmla="*/ 230188 h 880"/>
                <a:gd name="T110" fmla="*/ 376237 w 352"/>
                <a:gd name="T111" fmla="*/ 290513 h 880"/>
                <a:gd name="T112" fmla="*/ 412750 w 352"/>
                <a:gd name="T113" fmla="*/ 352425 h 880"/>
                <a:gd name="T114" fmla="*/ 401637 w 352"/>
                <a:gd name="T115" fmla="*/ 425450 h 880"/>
                <a:gd name="T116" fmla="*/ 401637 w 352"/>
                <a:gd name="T117" fmla="*/ 509588 h 880"/>
                <a:gd name="T118" fmla="*/ 376237 w 352"/>
                <a:gd name="T119" fmla="*/ 569913 h 880"/>
                <a:gd name="T120" fmla="*/ 328612 w 352"/>
                <a:gd name="T121" fmla="*/ 631825 h 880"/>
                <a:gd name="T122" fmla="*/ 339725 w 352"/>
                <a:gd name="T123" fmla="*/ 692150 h 8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2"/>
                <a:gd name="T187" fmla="*/ 0 h 880"/>
                <a:gd name="T188" fmla="*/ 352 w 352"/>
                <a:gd name="T189" fmla="*/ 880 h 8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2" h="880">
                  <a:moveTo>
                    <a:pt x="222" y="467"/>
                  </a:moveTo>
                  <a:lnTo>
                    <a:pt x="222" y="474"/>
                  </a:lnTo>
                  <a:lnTo>
                    <a:pt x="222" y="482"/>
                  </a:lnTo>
                  <a:lnTo>
                    <a:pt x="222" y="490"/>
                  </a:lnTo>
                  <a:lnTo>
                    <a:pt x="230" y="490"/>
                  </a:lnTo>
                  <a:lnTo>
                    <a:pt x="230" y="497"/>
                  </a:lnTo>
                  <a:lnTo>
                    <a:pt x="230" y="505"/>
                  </a:lnTo>
                  <a:lnTo>
                    <a:pt x="230" y="513"/>
                  </a:lnTo>
                  <a:lnTo>
                    <a:pt x="230" y="520"/>
                  </a:lnTo>
                  <a:lnTo>
                    <a:pt x="230" y="528"/>
                  </a:lnTo>
                  <a:lnTo>
                    <a:pt x="230" y="536"/>
                  </a:lnTo>
                  <a:lnTo>
                    <a:pt x="222" y="536"/>
                  </a:lnTo>
                  <a:lnTo>
                    <a:pt x="222" y="528"/>
                  </a:lnTo>
                  <a:lnTo>
                    <a:pt x="214" y="528"/>
                  </a:lnTo>
                  <a:lnTo>
                    <a:pt x="214" y="536"/>
                  </a:lnTo>
                  <a:lnTo>
                    <a:pt x="214" y="543"/>
                  </a:lnTo>
                  <a:lnTo>
                    <a:pt x="214" y="551"/>
                  </a:lnTo>
                  <a:lnTo>
                    <a:pt x="214" y="559"/>
                  </a:lnTo>
                  <a:lnTo>
                    <a:pt x="214" y="566"/>
                  </a:lnTo>
                  <a:lnTo>
                    <a:pt x="214" y="574"/>
                  </a:lnTo>
                  <a:lnTo>
                    <a:pt x="222" y="574"/>
                  </a:lnTo>
                  <a:lnTo>
                    <a:pt x="222" y="582"/>
                  </a:lnTo>
                  <a:lnTo>
                    <a:pt x="214" y="582"/>
                  </a:lnTo>
                  <a:lnTo>
                    <a:pt x="214" y="589"/>
                  </a:lnTo>
                  <a:lnTo>
                    <a:pt x="207" y="597"/>
                  </a:lnTo>
                  <a:lnTo>
                    <a:pt x="214" y="604"/>
                  </a:lnTo>
                  <a:lnTo>
                    <a:pt x="214" y="612"/>
                  </a:lnTo>
                  <a:lnTo>
                    <a:pt x="214" y="620"/>
                  </a:lnTo>
                  <a:lnTo>
                    <a:pt x="214" y="627"/>
                  </a:lnTo>
                  <a:lnTo>
                    <a:pt x="222" y="627"/>
                  </a:lnTo>
                  <a:lnTo>
                    <a:pt x="230" y="627"/>
                  </a:lnTo>
                  <a:lnTo>
                    <a:pt x="230" y="635"/>
                  </a:lnTo>
                  <a:lnTo>
                    <a:pt x="237" y="635"/>
                  </a:lnTo>
                  <a:lnTo>
                    <a:pt x="237" y="643"/>
                  </a:lnTo>
                  <a:lnTo>
                    <a:pt x="237" y="650"/>
                  </a:lnTo>
                  <a:lnTo>
                    <a:pt x="237" y="658"/>
                  </a:lnTo>
                  <a:lnTo>
                    <a:pt x="237" y="666"/>
                  </a:lnTo>
                  <a:lnTo>
                    <a:pt x="245" y="666"/>
                  </a:lnTo>
                  <a:lnTo>
                    <a:pt x="253" y="666"/>
                  </a:lnTo>
                  <a:lnTo>
                    <a:pt x="260" y="666"/>
                  </a:lnTo>
                  <a:lnTo>
                    <a:pt x="268" y="673"/>
                  </a:lnTo>
                  <a:lnTo>
                    <a:pt x="260" y="673"/>
                  </a:lnTo>
                  <a:lnTo>
                    <a:pt x="268" y="673"/>
                  </a:lnTo>
                  <a:lnTo>
                    <a:pt x="268" y="681"/>
                  </a:lnTo>
                  <a:lnTo>
                    <a:pt x="268" y="673"/>
                  </a:lnTo>
                  <a:lnTo>
                    <a:pt x="276" y="666"/>
                  </a:lnTo>
                  <a:lnTo>
                    <a:pt x="283" y="666"/>
                  </a:lnTo>
                  <a:lnTo>
                    <a:pt x="283" y="673"/>
                  </a:lnTo>
                  <a:lnTo>
                    <a:pt x="291" y="681"/>
                  </a:lnTo>
                  <a:lnTo>
                    <a:pt x="291" y="673"/>
                  </a:lnTo>
                  <a:lnTo>
                    <a:pt x="291" y="666"/>
                  </a:lnTo>
                  <a:lnTo>
                    <a:pt x="291" y="673"/>
                  </a:lnTo>
                  <a:lnTo>
                    <a:pt x="298" y="673"/>
                  </a:lnTo>
                  <a:lnTo>
                    <a:pt x="298" y="681"/>
                  </a:lnTo>
                  <a:lnTo>
                    <a:pt x="306" y="681"/>
                  </a:lnTo>
                  <a:lnTo>
                    <a:pt x="306" y="689"/>
                  </a:lnTo>
                  <a:lnTo>
                    <a:pt x="314" y="689"/>
                  </a:lnTo>
                  <a:lnTo>
                    <a:pt x="314" y="696"/>
                  </a:lnTo>
                  <a:lnTo>
                    <a:pt x="314" y="689"/>
                  </a:lnTo>
                  <a:lnTo>
                    <a:pt x="314" y="696"/>
                  </a:lnTo>
                  <a:lnTo>
                    <a:pt x="321" y="696"/>
                  </a:lnTo>
                  <a:lnTo>
                    <a:pt x="329" y="696"/>
                  </a:lnTo>
                  <a:lnTo>
                    <a:pt x="337" y="696"/>
                  </a:lnTo>
                  <a:lnTo>
                    <a:pt x="337" y="704"/>
                  </a:lnTo>
                  <a:lnTo>
                    <a:pt x="337" y="712"/>
                  </a:lnTo>
                  <a:lnTo>
                    <a:pt x="337" y="719"/>
                  </a:lnTo>
                  <a:lnTo>
                    <a:pt x="344" y="719"/>
                  </a:lnTo>
                  <a:lnTo>
                    <a:pt x="344" y="727"/>
                  </a:lnTo>
                  <a:lnTo>
                    <a:pt x="352" y="727"/>
                  </a:lnTo>
                  <a:lnTo>
                    <a:pt x="352" y="735"/>
                  </a:lnTo>
                  <a:lnTo>
                    <a:pt x="352" y="742"/>
                  </a:lnTo>
                  <a:lnTo>
                    <a:pt x="344" y="742"/>
                  </a:lnTo>
                  <a:lnTo>
                    <a:pt x="344" y="750"/>
                  </a:lnTo>
                  <a:lnTo>
                    <a:pt x="344" y="758"/>
                  </a:lnTo>
                  <a:lnTo>
                    <a:pt x="337" y="758"/>
                  </a:lnTo>
                  <a:lnTo>
                    <a:pt x="329" y="758"/>
                  </a:lnTo>
                  <a:lnTo>
                    <a:pt x="329" y="750"/>
                  </a:lnTo>
                  <a:lnTo>
                    <a:pt x="321" y="750"/>
                  </a:lnTo>
                  <a:lnTo>
                    <a:pt x="321" y="758"/>
                  </a:lnTo>
                  <a:lnTo>
                    <a:pt x="314" y="758"/>
                  </a:lnTo>
                  <a:lnTo>
                    <a:pt x="314" y="765"/>
                  </a:lnTo>
                  <a:lnTo>
                    <a:pt x="306" y="765"/>
                  </a:lnTo>
                  <a:lnTo>
                    <a:pt x="306" y="773"/>
                  </a:lnTo>
                  <a:lnTo>
                    <a:pt x="306" y="781"/>
                  </a:lnTo>
                  <a:lnTo>
                    <a:pt x="306" y="788"/>
                  </a:lnTo>
                  <a:lnTo>
                    <a:pt x="298" y="788"/>
                  </a:lnTo>
                  <a:lnTo>
                    <a:pt x="298" y="796"/>
                  </a:lnTo>
                  <a:lnTo>
                    <a:pt x="291" y="796"/>
                  </a:lnTo>
                  <a:lnTo>
                    <a:pt x="283" y="796"/>
                  </a:lnTo>
                  <a:lnTo>
                    <a:pt x="283" y="804"/>
                  </a:lnTo>
                  <a:lnTo>
                    <a:pt x="291" y="804"/>
                  </a:lnTo>
                  <a:lnTo>
                    <a:pt x="291" y="811"/>
                  </a:lnTo>
                  <a:lnTo>
                    <a:pt x="298" y="811"/>
                  </a:lnTo>
                  <a:lnTo>
                    <a:pt x="298" y="819"/>
                  </a:lnTo>
                  <a:lnTo>
                    <a:pt x="298" y="827"/>
                  </a:lnTo>
                  <a:lnTo>
                    <a:pt x="291" y="827"/>
                  </a:lnTo>
                  <a:lnTo>
                    <a:pt x="291" y="819"/>
                  </a:lnTo>
                  <a:lnTo>
                    <a:pt x="283" y="819"/>
                  </a:lnTo>
                  <a:lnTo>
                    <a:pt x="283" y="811"/>
                  </a:lnTo>
                  <a:lnTo>
                    <a:pt x="276" y="811"/>
                  </a:lnTo>
                  <a:lnTo>
                    <a:pt x="276" y="819"/>
                  </a:lnTo>
                  <a:lnTo>
                    <a:pt x="276" y="811"/>
                  </a:lnTo>
                  <a:lnTo>
                    <a:pt x="276" y="819"/>
                  </a:lnTo>
                  <a:lnTo>
                    <a:pt x="268" y="819"/>
                  </a:lnTo>
                  <a:lnTo>
                    <a:pt x="268" y="811"/>
                  </a:lnTo>
                  <a:lnTo>
                    <a:pt x="260" y="811"/>
                  </a:lnTo>
                  <a:lnTo>
                    <a:pt x="260" y="804"/>
                  </a:lnTo>
                  <a:lnTo>
                    <a:pt x="253" y="804"/>
                  </a:lnTo>
                  <a:lnTo>
                    <a:pt x="253" y="796"/>
                  </a:lnTo>
                  <a:lnTo>
                    <a:pt x="245" y="796"/>
                  </a:lnTo>
                  <a:lnTo>
                    <a:pt x="245" y="804"/>
                  </a:lnTo>
                  <a:lnTo>
                    <a:pt x="237" y="804"/>
                  </a:lnTo>
                  <a:lnTo>
                    <a:pt x="230" y="804"/>
                  </a:lnTo>
                  <a:lnTo>
                    <a:pt x="222" y="804"/>
                  </a:lnTo>
                  <a:lnTo>
                    <a:pt x="222" y="811"/>
                  </a:lnTo>
                  <a:lnTo>
                    <a:pt x="222" y="819"/>
                  </a:lnTo>
                  <a:lnTo>
                    <a:pt x="222" y="827"/>
                  </a:lnTo>
                  <a:lnTo>
                    <a:pt x="214" y="827"/>
                  </a:lnTo>
                  <a:lnTo>
                    <a:pt x="222" y="827"/>
                  </a:lnTo>
                  <a:lnTo>
                    <a:pt x="222" y="834"/>
                  </a:lnTo>
                  <a:lnTo>
                    <a:pt x="222" y="842"/>
                  </a:lnTo>
                  <a:lnTo>
                    <a:pt x="214" y="842"/>
                  </a:lnTo>
                  <a:lnTo>
                    <a:pt x="214" y="834"/>
                  </a:lnTo>
                  <a:lnTo>
                    <a:pt x="214" y="842"/>
                  </a:lnTo>
                  <a:lnTo>
                    <a:pt x="214" y="849"/>
                  </a:lnTo>
                  <a:lnTo>
                    <a:pt x="222" y="849"/>
                  </a:lnTo>
                  <a:lnTo>
                    <a:pt x="222" y="857"/>
                  </a:lnTo>
                  <a:lnTo>
                    <a:pt x="222" y="849"/>
                  </a:lnTo>
                  <a:lnTo>
                    <a:pt x="222" y="857"/>
                  </a:lnTo>
                  <a:lnTo>
                    <a:pt x="222" y="865"/>
                  </a:lnTo>
                  <a:lnTo>
                    <a:pt x="222" y="872"/>
                  </a:lnTo>
                  <a:lnTo>
                    <a:pt x="214" y="872"/>
                  </a:lnTo>
                  <a:lnTo>
                    <a:pt x="214" y="880"/>
                  </a:lnTo>
                  <a:lnTo>
                    <a:pt x="214" y="872"/>
                  </a:lnTo>
                  <a:lnTo>
                    <a:pt x="214" y="865"/>
                  </a:lnTo>
                  <a:lnTo>
                    <a:pt x="214" y="872"/>
                  </a:lnTo>
                  <a:lnTo>
                    <a:pt x="207" y="872"/>
                  </a:lnTo>
                  <a:lnTo>
                    <a:pt x="207" y="880"/>
                  </a:lnTo>
                  <a:lnTo>
                    <a:pt x="199" y="872"/>
                  </a:lnTo>
                  <a:lnTo>
                    <a:pt x="199" y="880"/>
                  </a:lnTo>
                  <a:lnTo>
                    <a:pt x="199" y="872"/>
                  </a:lnTo>
                  <a:lnTo>
                    <a:pt x="191" y="872"/>
                  </a:lnTo>
                  <a:lnTo>
                    <a:pt x="191" y="880"/>
                  </a:lnTo>
                  <a:lnTo>
                    <a:pt x="184" y="880"/>
                  </a:lnTo>
                  <a:lnTo>
                    <a:pt x="176" y="880"/>
                  </a:lnTo>
                  <a:lnTo>
                    <a:pt x="168" y="880"/>
                  </a:lnTo>
                  <a:lnTo>
                    <a:pt x="161" y="880"/>
                  </a:lnTo>
                  <a:lnTo>
                    <a:pt x="161" y="872"/>
                  </a:lnTo>
                  <a:lnTo>
                    <a:pt x="161" y="865"/>
                  </a:lnTo>
                  <a:lnTo>
                    <a:pt x="161" y="857"/>
                  </a:lnTo>
                  <a:lnTo>
                    <a:pt x="161" y="849"/>
                  </a:lnTo>
                  <a:lnTo>
                    <a:pt x="153" y="849"/>
                  </a:lnTo>
                  <a:lnTo>
                    <a:pt x="161" y="849"/>
                  </a:lnTo>
                  <a:lnTo>
                    <a:pt x="161" y="842"/>
                  </a:lnTo>
                  <a:lnTo>
                    <a:pt x="153" y="842"/>
                  </a:lnTo>
                  <a:lnTo>
                    <a:pt x="161" y="842"/>
                  </a:lnTo>
                  <a:lnTo>
                    <a:pt x="153" y="842"/>
                  </a:lnTo>
                  <a:lnTo>
                    <a:pt x="153" y="834"/>
                  </a:lnTo>
                  <a:lnTo>
                    <a:pt x="153" y="827"/>
                  </a:lnTo>
                  <a:lnTo>
                    <a:pt x="153" y="819"/>
                  </a:lnTo>
                  <a:lnTo>
                    <a:pt x="153" y="811"/>
                  </a:lnTo>
                  <a:lnTo>
                    <a:pt x="145" y="811"/>
                  </a:lnTo>
                  <a:lnTo>
                    <a:pt x="138" y="811"/>
                  </a:lnTo>
                  <a:lnTo>
                    <a:pt x="138" y="804"/>
                  </a:lnTo>
                  <a:lnTo>
                    <a:pt x="138" y="796"/>
                  </a:lnTo>
                  <a:lnTo>
                    <a:pt x="130" y="796"/>
                  </a:lnTo>
                  <a:lnTo>
                    <a:pt x="138" y="796"/>
                  </a:lnTo>
                  <a:lnTo>
                    <a:pt x="138" y="788"/>
                  </a:lnTo>
                  <a:lnTo>
                    <a:pt x="130" y="788"/>
                  </a:lnTo>
                  <a:lnTo>
                    <a:pt x="130" y="781"/>
                  </a:lnTo>
                  <a:lnTo>
                    <a:pt x="130" y="773"/>
                  </a:lnTo>
                  <a:lnTo>
                    <a:pt x="122" y="773"/>
                  </a:lnTo>
                  <a:lnTo>
                    <a:pt x="122" y="765"/>
                  </a:lnTo>
                  <a:lnTo>
                    <a:pt x="115" y="765"/>
                  </a:lnTo>
                  <a:lnTo>
                    <a:pt x="115" y="758"/>
                  </a:lnTo>
                  <a:lnTo>
                    <a:pt x="107" y="758"/>
                  </a:lnTo>
                  <a:lnTo>
                    <a:pt x="107" y="750"/>
                  </a:lnTo>
                  <a:lnTo>
                    <a:pt x="99" y="750"/>
                  </a:lnTo>
                  <a:lnTo>
                    <a:pt x="92" y="750"/>
                  </a:lnTo>
                  <a:lnTo>
                    <a:pt x="92" y="742"/>
                  </a:lnTo>
                  <a:lnTo>
                    <a:pt x="84" y="742"/>
                  </a:lnTo>
                  <a:lnTo>
                    <a:pt x="84" y="735"/>
                  </a:lnTo>
                  <a:lnTo>
                    <a:pt x="84" y="727"/>
                  </a:lnTo>
                  <a:lnTo>
                    <a:pt x="76" y="727"/>
                  </a:lnTo>
                  <a:lnTo>
                    <a:pt x="76" y="719"/>
                  </a:lnTo>
                  <a:lnTo>
                    <a:pt x="76" y="712"/>
                  </a:lnTo>
                  <a:lnTo>
                    <a:pt x="69" y="712"/>
                  </a:lnTo>
                  <a:lnTo>
                    <a:pt x="69" y="704"/>
                  </a:lnTo>
                  <a:lnTo>
                    <a:pt x="61" y="704"/>
                  </a:lnTo>
                  <a:lnTo>
                    <a:pt x="61" y="696"/>
                  </a:lnTo>
                  <a:lnTo>
                    <a:pt x="53" y="696"/>
                  </a:lnTo>
                  <a:lnTo>
                    <a:pt x="53" y="689"/>
                  </a:lnTo>
                  <a:lnTo>
                    <a:pt x="53" y="681"/>
                  </a:lnTo>
                  <a:lnTo>
                    <a:pt x="46" y="681"/>
                  </a:lnTo>
                  <a:lnTo>
                    <a:pt x="38" y="681"/>
                  </a:lnTo>
                  <a:lnTo>
                    <a:pt x="31" y="681"/>
                  </a:lnTo>
                  <a:lnTo>
                    <a:pt x="23" y="681"/>
                  </a:lnTo>
                  <a:lnTo>
                    <a:pt x="23" y="673"/>
                  </a:lnTo>
                  <a:lnTo>
                    <a:pt x="23" y="666"/>
                  </a:lnTo>
                  <a:lnTo>
                    <a:pt x="23" y="658"/>
                  </a:lnTo>
                  <a:lnTo>
                    <a:pt x="15" y="658"/>
                  </a:lnTo>
                  <a:lnTo>
                    <a:pt x="15" y="650"/>
                  </a:lnTo>
                  <a:lnTo>
                    <a:pt x="8" y="643"/>
                  </a:lnTo>
                  <a:lnTo>
                    <a:pt x="8" y="635"/>
                  </a:lnTo>
                  <a:lnTo>
                    <a:pt x="8" y="627"/>
                  </a:lnTo>
                  <a:lnTo>
                    <a:pt x="0" y="627"/>
                  </a:lnTo>
                  <a:lnTo>
                    <a:pt x="0" y="620"/>
                  </a:lnTo>
                  <a:lnTo>
                    <a:pt x="8" y="620"/>
                  </a:lnTo>
                  <a:lnTo>
                    <a:pt x="8" y="612"/>
                  </a:lnTo>
                  <a:lnTo>
                    <a:pt x="8" y="604"/>
                  </a:lnTo>
                  <a:lnTo>
                    <a:pt x="15" y="604"/>
                  </a:lnTo>
                  <a:lnTo>
                    <a:pt x="8" y="604"/>
                  </a:lnTo>
                  <a:lnTo>
                    <a:pt x="8" y="597"/>
                  </a:lnTo>
                  <a:lnTo>
                    <a:pt x="15" y="597"/>
                  </a:lnTo>
                  <a:lnTo>
                    <a:pt x="15" y="589"/>
                  </a:lnTo>
                  <a:lnTo>
                    <a:pt x="23" y="589"/>
                  </a:lnTo>
                  <a:lnTo>
                    <a:pt x="23" y="582"/>
                  </a:lnTo>
                  <a:lnTo>
                    <a:pt x="23" y="574"/>
                  </a:lnTo>
                  <a:lnTo>
                    <a:pt x="31" y="574"/>
                  </a:lnTo>
                  <a:lnTo>
                    <a:pt x="31" y="566"/>
                  </a:lnTo>
                  <a:lnTo>
                    <a:pt x="38" y="559"/>
                  </a:lnTo>
                  <a:lnTo>
                    <a:pt x="38" y="551"/>
                  </a:lnTo>
                  <a:lnTo>
                    <a:pt x="38" y="543"/>
                  </a:lnTo>
                  <a:lnTo>
                    <a:pt x="46" y="543"/>
                  </a:lnTo>
                  <a:lnTo>
                    <a:pt x="46" y="536"/>
                  </a:lnTo>
                  <a:lnTo>
                    <a:pt x="53" y="536"/>
                  </a:lnTo>
                  <a:lnTo>
                    <a:pt x="46" y="536"/>
                  </a:lnTo>
                  <a:lnTo>
                    <a:pt x="46" y="528"/>
                  </a:lnTo>
                  <a:lnTo>
                    <a:pt x="38" y="520"/>
                  </a:lnTo>
                  <a:lnTo>
                    <a:pt x="31" y="513"/>
                  </a:lnTo>
                  <a:lnTo>
                    <a:pt x="31" y="505"/>
                  </a:lnTo>
                  <a:lnTo>
                    <a:pt x="23" y="505"/>
                  </a:lnTo>
                  <a:lnTo>
                    <a:pt x="23" y="513"/>
                  </a:lnTo>
                  <a:lnTo>
                    <a:pt x="15" y="513"/>
                  </a:lnTo>
                  <a:lnTo>
                    <a:pt x="15" y="505"/>
                  </a:lnTo>
                  <a:lnTo>
                    <a:pt x="8" y="505"/>
                  </a:lnTo>
                  <a:lnTo>
                    <a:pt x="8" y="497"/>
                  </a:lnTo>
                  <a:lnTo>
                    <a:pt x="8" y="490"/>
                  </a:lnTo>
                  <a:lnTo>
                    <a:pt x="0" y="490"/>
                  </a:lnTo>
                  <a:lnTo>
                    <a:pt x="0" y="482"/>
                  </a:lnTo>
                  <a:lnTo>
                    <a:pt x="0" y="474"/>
                  </a:lnTo>
                  <a:lnTo>
                    <a:pt x="0" y="467"/>
                  </a:lnTo>
                  <a:lnTo>
                    <a:pt x="8" y="467"/>
                  </a:lnTo>
                  <a:lnTo>
                    <a:pt x="8" y="459"/>
                  </a:lnTo>
                  <a:lnTo>
                    <a:pt x="15" y="459"/>
                  </a:lnTo>
                  <a:lnTo>
                    <a:pt x="15" y="451"/>
                  </a:lnTo>
                  <a:lnTo>
                    <a:pt x="23" y="451"/>
                  </a:lnTo>
                  <a:lnTo>
                    <a:pt x="23" y="444"/>
                  </a:lnTo>
                  <a:lnTo>
                    <a:pt x="15" y="444"/>
                  </a:lnTo>
                  <a:lnTo>
                    <a:pt x="15" y="436"/>
                  </a:lnTo>
                  <a:lnTo>
                    <a:pt x="15" y="428"/>
                  </a:lnTo>
                  <a:lnTo>
                    <a:pt x="15" y="421"/>
                  </a:lnTo>
                  <a:lnTo>
                    <a:pt x="15" y="413"/>
                  </a:lnTo>
                  <a:lnTo>
                    <a:pt x="15" y="405"/>
                  </a:lnTo>
                  <a:lnTo>
                    <a:pt x="15" y="398"/>
                  </a:lnTo>
                  <a:lnTo>
                    <a:pt x="23" y="398"/>
                  </a:lnTo>
                  <a:lnTo>
                    <a:pt x="23" y="390"/>
                  </a:lnTo>
                  <a:lnTo>
                    <a:pt x="15" y="390"/>
                  </a:lnTo>
                  <a:lnTo>
                    <a:pt x="15" y="382"/>
                  </a:lnTo>
                  <a:lnTo>
                    <a:pt x="15" y="375"/>
                  </a:lnTo>
                  <a:lnTo>
                    <a:pt x="15" y="367"/>
                  </a:lnTo>
                  <a:lnTo>
                    <a:pt x="8" y="367"/>
                  </a:lnTo>
                  <a:lnTo>
                    <a:pt x="0" y="359"/>
                  </a:lnTo>
                  <a:lnTo>
                    <a:pt x="8" y="359"/>
                  </a:lnTo>
                  <a:lnTo>
                    <a:pt x="8" y="352"/>
                  </a:lnTo>
                  <a:lnTo>
                    <a:pt x="15" y="352"/>
                  </a:lnTo>
                  <a:lnTo>
                    <a:pt x="15" y="344"/>
                  </a:lnTo>
                  <a:lnTo>
                    <a:pt x="15" y="352"/>
                  </a:lnTo>
                  <a:lnTo>
                    <a:pt x="15" y="344"/>
                  </a:lnTo>
                  <a:lnTo>
                    <a:pt x="15" y="336"/>
                  </a:lnTo>
                  <a:lnTo>
                    <a:pt x="15" y="329"/>
                  </a:lnTo>
                  <a:lnTo>
                    <a:pt x="15" y="321"/>
                  </a:lnTo>
                  <a:lnTo>
                    <a:pt x="23" y="321"/>
                  </a:lnTo>
                  <a:lnTo>
                    <a:pt x="23" y="314"/>
                  </a:lnTo>
                  <a:lnTo>
                    <a:pt x="15" y="314"/>
                  </a:lnTo>
                  <a:lnTo>
                    <a:pt x="15" y="306"/>
                  </a:lnTo>
                  <a:lnTo>
                    <a:pt x="15" y="298"/>
                  </a:lnTo>
                  <a:lnTo>
                    <a:pt x="15" y="291"/>
                  </a:lnTo>
                  <a:lnTo>
                    <a:pt x="23" y="291"/>
                  </a:lnTo>
                  <a:lnTo>
                    <a:pt x="23" y="283"/>
                  </a:lnTo>
                  <a:lnTo>
                    <a:pt x="23" y="275"/>
                  </a:lnTo>
                  <a:lnTo>
                    <a:pt x="23" y="268"/>
                  </a:lnTo>
                  <a:lnTo>
                    <a:pt x="31" y="268"/>
                  </a:lnTo>
                  <a:lnTo>
                    <a:pt x="31" y="260"/>
                  </a:lnTo>
                  <a:lnTo>
                    <a:pt x="31" y="252"/>
                  </a:lnTo>
                  <a:lnTo>
                    <a:pt x="31" y="245"/>
                  </a:lnTo>
                  <a:lnTo>
                    <a:pt x="38" y="245"/>
                  </a:lnTo>
                  <a:lnTo>
                    <a:pt x="38" y="237"/>
                  </a:lnTo>
                  <a:lnTo>
                    <a:pt x="31" y="237"/>
                  </a:lnTo>
                  <a:lnTo>
                    <a:pt x="31" y="229"/>
                  </a:lnTo>
                  <a:lnTo>
                    <a:pt x="31" y="222"/>
                  </a:lnTo>
                  <a:lnTo>
                    <a:pt x="38" y="214"/>
                  </a:lnTo>
                  <a:lnTo>
                    <a:pt x="38" y="206"/>
                  </a:lnTo>
                  <a:lnTo>
                    <a:pt x="46" y="206"/>
                  </a:lnTo>
                  <a:lnTo>
                    <a:pt x="53" y="206"/>
                  </a:lnTo>
                  <a:lnTo>
                    <a:pt x="53" y="199"/>
                  </a:lnTo>
                  <a:lnTo>
                    <a:pt x="46" y="199"/>
                  </a:lnTo>
                  <a:lnTo>
                    <a:pt x="53" y="199"/>
                  </a:lnTo>
                  <a:lnTo>
                    <a:pt x="53" y="191"/>
                  </a:lnTo>
                  <a:lnTo>
                    <a:pt x="53" y="183"/>
                  </a:lnTo>
                  <a:lnTo>
                    <a:pt x="61" y="183"/>
                  </a:lnTo>
                  <a:lnTo>
                    <a:pt x="61" y="176"/>
                  </a:lnTo>
                  <a:lnTo>
                    <a:pt x="69" y="176"/>
                  </a:lnTo>
                  <a:lnTo>
                    <a:pt x="69" y="168"/>
                  </a:lnTo>
                  <a:lnTo>
                    <a:pt x="69" y="160"/>
                  </a:lnTo>
                  <a:lnTo>
                    <a:pt x="69" y="153"/>
                  </a:lnTo>
                  <a:lnTo>
                    <a:pt x="69" y="145"/>
                  </a:lnTo>
                  <a:lnTo>
                    <a:pt x="69" y="137"/>
                  </a:lnTo>
                  <a:lnTo>
                    <a:pt x="69" y="130"/>
                  </a:lnTo>
                  <a:lnTo>
                    <a:pt x="69" y="122"/>
                  </a:lnTo>
                  <a:lnTo>
                    <a:pt x="76" y="122"/>
                  </a:lnTo>
                  <a:lnTo>
                    <a:pt x="76" y="114"/>
                  </a:lnTo>
                  <a:lnTo>
                    <a:pt x="76" y="107"/>
                  </a:lnTo>
                  <a:lnTo>
                    <a:pt x="76" y="99"/>
                  </a:lnTo>
                  <a:lnTo>
                    <a:pt x="84" y="99"/>
                  </a:lnTo>
                  <a:lnTo>
                    <a:pt x="76" y="99"/>
                  </a:lnTo>
                  <a:lnTo>
                    <a:pt x="76" y="91"/>
                  </a:lnTo>
                  <a:lnTo>
                    <a:pt x="84" y="84"/>
                  </a:lnTo>
                  <a:lnTo>
                    <a:pt x="76" y="84"/>
                  </a:lnTo>
                  <a:lnTo>
                    <a:pt x="84" y="84"/>
                  </a:lnTo>
                  <a:lnTo>
                    <a:pt x="84" y="91"/>
                  </a:lnTo>
                  <a:lnTo>
                    <a:pt x="92" y="91"/>
                  </a:lnTo>
                  <a:lnTo>
                    <a:pt x="99" y="91"/>
                  </a:lnTo>
                  <a:lnTo>
                    <a:pt x="107" y="91"/>
                  </a:lnTo>
                  <a:lnTo>
                    <a:pt x="107" y="99"/>
                  </a:lnTo>
                  <a:lnTo>
                    <a:pt x="107" y="107"/>
                  </a:lnTo>
                  <a:lnTo>
                    <a:pt x="107" y="114"/>
                  </a:lnTo>
                  <a:lnTo>
                    <a:pt x="115" y="114"/>
                  </a:lnTo>
                  <a:lnTo>
                    <a:pt x="115" y="107"/>
                  </a:lnTo>
                  <a:lnTo>
                    <a:pt x="115" y="114"/>
                  </a:lnTo>
                  <a:lnTo>
                    <a:pt x="115" y="107"/>
                  </a:lnTo>
                  <a:lnTo>
                    <a:pt x="122" y="107"/>
                  </a:lnTo>
                  <a:lnTo>
                    <a:pt x="122" y="99"/>
                  </a:lnTo>
                  <a:lnTo>
                    <a:pt x="122" y="91"/>
                  </a:lnTo>
                  <a:lnTo>
                    <a:pt x="115" y="91"/>
                  </a:lnTo>
                  <a:lnTo>
                    <a:pt x="115" y="84"/>
                  </a:lnTo>
                  <a:lnTo>
                    <a:pt x="122" y="84"/>
                  </a:lnTo>
                  <a:lnTo>
                    <a:pt x="122" y="76"/>
                  </a:lnTo>
                  <a:lnTo>
                    <a:pt x="130" y="76"/>
                  </a:lnTo>
                  <a:lnTo>
                    <a:pt x="130" y="68"/>
                  </a:lnTo>
                  <a:lnTo>
                    <a:pt x="130" y="61"/>
                  </a:lnTo>
                  <a:lnTo>
                    <a:pt x="138" y="61"/>
                  </a:lnTo>
                  <a:lnTo>
                    <a:pt x="138" y="53"/>
                  </a:lnTo>
                  <a:lnTo>
                    <a:pt x="145" y="53"/>
                  </a:lnTo>
                  <a:lnTo>
                    <a:pt x="145" y="46"/>
                  </a:lnTo>
                  <a:lnTo>
                    <a:pt x="153" y="46"/>
                  </a:lnTo>
                  <a:lnTo>
                    <a:pt x="153" y="38"/>
                  </a:lnTo>
                  <a:lnTo>
                    <a:pt x="161" y="38"/>
                  </a:lnTo>
                  <a:lnTo>
                    <a:pt x="161" y="30"/>
                  </a:lnTo>
                  <a:lnTo>
                    <a:pt x="153" y="30"/>
                  </a:lnTo>
                  <a:lnTo>
                    <a:pt x="161" y="30"/>
                  </a:lnTo>
                  <a:lnTo>
                    <a:pt x="153" y="30"/>
                  </a:lnTo>
                  <a:lnTo>
                    <a:pt x="161" y="23"/>
                  </a:lnTo>
                  <a:lnTo>
                    <a:pt x="161" y="15"/>
                  </a:lnTo>
                  <a:lnTo>
                    <a:pt x="168" y="15"/>
                  </a:lnTo>
                  <a:lnTo>
                    <a:pt x="168" y="7"/>
                  </a:lnTo>
                  <a:lnTo>
                    <a:pt x="176" y="7"/>
                  </a:lnTo>
                  <a:lnTo>
                    <a:pt x="184" y="7"/>
                  </a:lnTo>
                  <a:lnTo>
                    <a:pt x="184" y="0"/>
                  </a:lnTo>
                  <a:lnTo>
                    <a:pt x="191" y="0"/>
                  </a:lnTo>
                  <a:lnTo>
                    <a:pt x="199" y="0"/>
                  </a:lnTo>
                  <a:lnTo>
                    <a:pt x="199" y="7"/>
                  </a:lnTo>
                  <a:lnTo>
                    <a:pt x="207" y="7"/>
                  </a:lnTo>
                  <a:lnTo>
                    <a:pt x="207" y="15"/>
                  </a:lnTo>
                  <a:lnTo>
                    <a:pt x="207" y="23"/>
                  </a:lnTo>
                  <a:lnTo>
                    <a:pt x="207" y="30"/>
                  </a:lnTo>
                  <a:lnTo>
                    <a:pt x="207" y="38"/>
                  </a:lnTo>
                  <a:lnTo>
                    <a:pt x="207" y="46"/>
                  </a:lnTo>
                  <a:lnTo>
                    <a:pt x="207" y="53"/>
                  </a:lnTo>
                  <a:lnTo>
                    <a:pt x="207" y="61"/>
                  </a:lnTo>
                  <a:lnTo>
                    <a:pt x="207" y="68"/>
                  </a:lnTo>
                  <a:lnTo>
                    <a:pt x="207" y="76"/>
                  </a:lnTo>
                  <a:lnTo>
                    <a:pt x="207" y="84"/>
                  </a:lnTo>
                  <a:lnTo>
                    <a:pt x="207" y="91"/>
                  </a:lnTo>
                  <a:lnTo>
                    <a:pt x="207" y="99"/>
                  </a:lnTo>
                  <a:lnTo>
                    <a:pt x="214" y="99"/>
                  </a:lnTo>
                  <a:lnTo>
                    <a:pt x="214" y="107"/>
                  </a:lnTo>
                  <a:lnTo>
                    <a:pt x="214" y="114"/>
                  </a:lnTo>
                  <a:lnTo>
                    <a:pt x="222" y="114"/>
                  </a:lnTo>
                  <a:lnTo>
                    <a:pt x="222" y="122"/>
                  </a:lnTo>
                  <a:lnTo>
                    <a:pt x="230" y="122"/>
                  </a:lnTo>
                  <a:lnTo>
                    <a:pt x="230" y="130"/>
                  </a:lnTo>
                  <a:lnTo>
                    <a:pt x="237" y="130"/>
                  </a:lnTo>
                  <a:lnTo>
                    <a:pt x="237" y="137"/>
                  </a:lnTo>
                  <a:lnTo>
                    <a:pt x="237" y="145"/>
                  </a:lnTo>
                  <a:lnTo>
                    <a:pt x="245" y="145"/>
                  </a:lnTo>
                  <a:lnTo>
                    <a:pt x="245" y="153"/>
                  </a:lnTo>
                  <a:lnTo>
                    <a:pt x="245" y="160"/>
                  </a:lnTo>
                  <a:lnTo>
                    <a:pt x="237" y="160"/>
                  </a:lnTo>
                  <a:lnTo>
                    <a:pt x="237" y="168"/>
                  </a:lnTo>
                  <a:lnTo>
                    <a:pt x="237" y="176"/>
                  </a:lnTo>
                  <a:lnTo>
                    <a:pt x="237" y="183"/>
                  </a:lnTo>
                  <a:lnTo>
                    <a:pt x="245" y="183"/>
                  </a:lnTo>
                  <a:lnTo>
                    <a:pt x="253" y="191"/>
                  </a:lnTo>
                  <a:lnTo>
                    <a:pt x="253" y="199"/>
                  </a:lnTo>
                  <a:lnTo>
                    <a:pt x="260" y="199"/>
                  </a:lnTo>
                  <a:lnTo>
                    <a:pt x="260" y="206"/>
                  </a:lnTo>
                  <a:lnTo>
                    <a:pt x="260" y="214"/>
                  </a:lnTo>
                  <a:lnTo>
                    <a:pt x="260" y="222"/>
                  </a:lnTo>
                  <a:lnTo>
                    <a:pt x="260" y="229"/>
                  </a:lnTo>
                  <a:lnTo>
                    <a:pt x="260" y="237"/>
                  </a:lnTo>
                  <a:lnTo>
                    <a:pt x="260" y="245"/>
                  </a:lnTo>
                  <a:lnTo>
                    <a:pt x="260" y="252"/>
                  </a:lnTo>
                  <a:lnTo>
                    <a:pt x="253" y="252"/>
                  </a:lnTo>
                  <a:lnTo>
                    <a:pt x="253" y="260"/>
                  </a:lnTo>
                  <a:lnTo>
                    <a:pt x="253" y="268"/>
                  </a:lnTo>
                  <a:lnTo>
                    <a:pt x="253" y="275"/>
                  </a:lnTo>
                  <a:lnTo>
                    <a:pt x="253" y="283"/>
                  </a:lnTo>
                  <a:lnTo>
                    <a:pt x="253" y="291"/>
                  </a:lnTo>
                  <a:lnTo>
                    <a:pt x="253" y="298"/>
                  </a:lnTo>
                  <a:lnTo>
                    <a:pt x="253" y="306"/>
                  </a:lnTo>
                  <a:lnTo>
                    <a:pt x="253" y="314"/>
                  </a:lnTo>
                  <a:lnTo>
                    <a:pt x="253" y="321"/>
                  </a:lnTo>
                  <a:lnTo>
                    <a:pt x="253" y="329"/>
                  </a:lnTo>
                  <a:lnTo>
                    <a:pt x="245" y="329"/>
                  </a:lnTo>
                  <a:lnTo>
                    <a:pt x="237" y="329"/>
                  </a:lnTo>
                  <a:lnTo>
                    <a:pt x="237" y="336"/>
                  </a:lnTo>
                  <a:lnTo>
                    <a:pt x="237" y="344"/>
                  </a:lnTo>
                  <a:lnTo>
                    <a:pt x="237" y="352"/>
                  </a:lnTo>
                  <a:lnTo>
                    <a:pt x="237" y="359"/>
                  </a:lnTo>
                  <a:lnTo>
                    <a:pt x="230" y="359"/>
                  </a:lnTo>
                  <a:lnTo>
                    <a:pt x="230" y="367"/>
                  </a:lnTo>
                  <a:lnTo>
                    <a:pt x="222" y="367"/>
                  </a:lnTo>
                  <a:lnTo>
                    <a:pt x="214" y="375"/>
                  </a:lnTo>
                  <a:lnTo>
                    <a:pt x="207" y="382"/>
                  </a:lnTo>
                  <a:lnTo>
                    <a:pt x="207" y="390"/>
                  </a:lnTo>
                  <a:lnTo>
                    <a:pt x="207" y="398"/>
                  </a:lnTo>
                  <a:lnTo>
                    <a:pt x="199" y="398"/>
                  </a:lnTo>
                  <a:lnTo>
                    <a:pt x="199" y="405"/>
                  </a:lnTo>
                  <a:lnTo>
                    <a:pt x="199" y="413"/>
                  </a:lnTo>
                  <a:lnTo>
                    <a:pt x="207" y="413"/>
                  </a:lnTo>
                  <a:lnTo>
                    <a:pt x="207" y="421"/>
                  </a:lnTo>
                  <a:lnTo>
                    <a:pt x="214" y="428"/>
                  </a:lnTo>
                  <a:lnTo>
                    <a:pt x="214" y="436"/>
                  </a:lnTo>
                  <a:lnTo>
                    <a:pt x="222" y="444"/>
                  </a:lnTo>
                  <a:lnTo>
                    <a:pt x="222" y="451"/>
                  </a:lnTo>
                  <a:lnTo>
                    <a:pt x="222" y="459"/>
                  </a:lnTo>
                  <a:lnTo>
                    <a:pt x="222" y="467"/>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0" name="Freeform 30">
              <a:extLst>
                <a:ext uri="{FF2B5EF4-FFF2-40B4-BE49-F238E27FC236}">
                  <a16:creationId xmlns:a16="http://schemas.microsoft.com/office/drawing/2014/main" id="{AD75FBE5-B8F4-4EDB-A894-723AB923009E}"/>
                </a:ext>
              </a:extLst>
            </p:cNvPr>
            <p:cNvSpPr>
              <a:spLocks/>
            </p:cNvSpPr>
            <p:nvPr/>
          </p:nvSpPr>
          <p:spPr bwMode="auto">
            <a:xfrm>
              <a:off x="2719388" y="5172075"/>
              <a:ext cx="668337" cy="960438"/>
            </a:xfrm>
            <a:custGeom>
              <a:avLst/>
              <a:gdLst>
                <a:gd name="T0" fmla="*/ 412750 w 421"/>
                <a:gd name="T1" fmla="*/ 98425 h 605"/>
                <a:gd name="T2" fmla="*/ 436562 w 421"/>
                <a:gd name="T3" fmla="*/ 134938 h 605"/>
                <a:gd name="T4" fmla="*/ 473075 w 421"/>
                <a:gd name="T5" fmla="*/ 182563 h 605"/>
                <a:gd name="T6" fmla="*/ 498475 w 421"/>
                <a:gd name="T7" fmla="*/ 244475 h 605"/>
                <a:gd name="T8" fmla="*/ 522287 w 421"/>
                <a:gd name="T9" fmla="*/ 304800 h 605"/>
                <a:gd name="T10" fmla="*/ 571500 w 421"/>
                <a:gd name="T11" fmla="*/ 341313 h 605"/>
                <a:gd name="T12" fmla="*/ 619125 w 421"/>
                <a:gd name="T13" fmla="*/ 377825 h 605"/>
                <a:gd name="T14" fmla="*/ 655637 w 421"/>
                <a:gd name="T15" fmla="*/ 401638 h 605"/>
                <a:gd name="T16" fmla="*/ 655637 w 421"/>
                <a:gd name="T17" fmla="*/ 461963 h 605"/>
                <a:gd name="T18" fmla="*/ 619125 w 421"/>
                <a:gd name="T19" fmla="*/ 438150 h 605"/>
                <a:gd name="T20" fmla="*/ 595312 w 421"/>
                <a:gd name="T21" fmla="*/ 498475 h 605"/>
                <a:gd name="T22" fmla="*/ 558800 w 421"/>
                <a:gd name="T23" fmla="*/ 560388 h 605"/>
                <a:gd name="T24" fmla="*/ 595312 w 421"/>
                <a:gd name="T25" fmla="*/ 584200 h 605"/>
                <a:gd name="T26" fmla="*/ 619125 w 421"/>
                <a:gd name="T27" fmla="*/ 633413 h 605"/>
                <a:gd name="T28" fmla="*/ 631825 w 421"/>
                <a:gd name="T29" fmla="*/ 693738 h 605"/>
                <a:gd name="T30" fmla="*/ 608012 w 421"/>
                <a:gd name="T31" fmla="*/ 730250 h 605"/>
                <a:gd name="T32" fmla="*/ 582612 w 421"/>
                <a:gd name="T33" fmla="*/ 790575 h 605"/>
                <a:gd name="T34" fmla="*/ 546100 w 421"/>
                <a:gd name="T35" fmla="*/ 815975 h 605"/>
                <a:gd name="T36" fmla="*/ 522287 w 421"/>
                <a:gd name="T37" fmla="*/ 863600 h 605"/>
                <a:gd name="T38" fmla="*/ 461962 w 421"/>
                <a:gd name="T39" fmla="*/ 887413 h 605"/>
                <a:gd name="T40" fmla="*/ 449262 w 421"/>
                <a:gd name="T41" fmla="*/ 936625 h 605"/>
                <a:gd name="T42" fmla="*/ 388937 w 421"/>
                <a:gd name="T43" fmla="*/ 936625 h 605"/>
                <a:gd name="T44" fmla="*/ 376237 w 421"/>
                <a:gd name="T45" fmla="*/ 936625 h 605"/>
                <a:gd name="T46" fmla="*/ 352425 w 421"/>
                <a:gd name="T47" fmla="*/ 900113 h 605"/>
                <a:gd name="T48" fmla="*/ 328612 w 421"/>
                <a:gd name="T49" fmla="*/ 887413 h 605"/>
                <a:gd name="T50" fmla="*/ 339725 w 421"/>
                <a:gd name="T51" fmla="*/ 839788 h 605"/>
                <a:gd name="T52" fmla="*/ 352425 w 421"/>
                <a:gd name="T53" fmla="*/ 803275 h 605"/>
                <a:gd name="T54" fmla="*/ 315912 w 421"/>
                <a:gd name="T55" fmla="*/ 803275 h 605"/>
                <a:gd name="T56" fmla="*/ 303212 w 421"/>
                <a:gd name="T57" fmla="*/ 876300 h 605"/>
                <a:gd name="T58" fmla="*/ 266700 w 421"/>
                <a:gd name="T59" fmla="*/ 876300 h 605"/>
                <a:gd name="T60" fmla="*/ 242887 w 421"/>
                <a:gd name="T61" fmla="*/ 839788 h 605"/>
                <a:gd name="T62" fmla="*/ 219075 w 421"/>
                <a:gd name="T63" fmla="*/ 803275 h 605"/>
                <a:gd name="T64" fmla="*/ 193675 w 421"/>
                <a:gd name="T65" fmla="*/ 766763 h 605"/>
                <a:gd name="T66" fmla="*/ 169862 w 421"/>
                <a:gd name="T67" fmla="*/ 706438 h 605"/>
                <a:gd name="T68" fmla="*/ 146050 w 421"/>
                <a:gd name="T69" fmla="*/ 644525 h 605"/>
                <a:gd name="T70" fmla="*/ 133350 w 421"/>
                <a:gd name="T71" fmla="*/ 596900 h 605"/>
                <a:gd name="T72" fmla="*/ 109537 w 421"/>
                <a:gd name="T73" fmla="*/ 560388 h 605"/>
                <a:gd name="T74" fmla="*/ 84137 w 421"/>
                <a:gd name="T75" fmla="*/ 523875 h 605"/>
                <a:gd name="T76" fmla="*/ 84137 w 421"/>
                <a:gd name="T77" fmla="*/ 487363 h 605"/>
                <a:gd name="T78" fmla="*/ 60325 w 421"/>
                <a:gd name="T79" fmla="*/ 450850 h 605"/>
                <a:gd name="T80" fmla="*/ 60325 w 421"/>
                <a:gd name="T81" fmla="*/ 425450 h 605"/>
                <a:gd name="T82" fmla="*/ 23812 w 421"/>
                <a:gd name="T83" fmla="*/ 401638 h 605"/>
                <a:gd name="T84" fmla="*/ 23812 w 421"/>
                <a:gd name="T85" fmla="*/ 414338 h 605"/>
                <a:gd name="T86" fmla="*/ 36512 w 421"/>
                <a:gd name="T87" fmla="*/ 390525 h 605"/>
                <a:gd name="T88" fmla="*/ 0 w 421"/>
                <a:gd name="T89" fmla="*/ 341313 h 605"/>
                <a:gd name="T90" fmla="*/ 23812 w 421"/>
                <a:gd name="T91" fmla="*/ 304800 h 605"/>
                <a:gd name="T92" fmla="*/ 47625 w 421"/>
                <a:gd name="T93" fmla="*/ 244475 h 605"/>
                <a:gd name="T94" fmla="*/ 109537 w 421"/>
                <a:gd name="T95" fmla="*/ 219075 h 605"/>
                <a:gd name="T96" fmla="*/ 157162 w 421"/>
                <a:gd name="T97" fmla="*/ 182563 h 605"/>
                <a:gd name="T98" fmla="*/ 169862 w 421"/>
                <a:gd name="T99" fmla="*/ 158750 h 605"/>
                <a:gd name="T100" fmla="*/ 182562 w 421"/>
                <a:gd name="T101" fmla="*/ 109538 h 605"/>
                <a:gd name="T102" fmla="*/ 230187 w 421"/>
                <a:gd name="T103" fmla="*/ 61913 h 605"/>
                <a:gd name="T104" fmla="*/ 255587 w 421"/>
                <a:gd name="T105" fmla="*/ 0 h 605"/>
                <a:gd name="T106" fmla="*/ 315912 w 421"/>
                <a:gd name="T107" fmla="*/ 12700 h 605"/>
                <a:gd name="T108" fmla="*/ 352425 w 421"/>
                <a:gd name="T109" fmla="*/ 12700 h 60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1"/>
                <a:gd name="T166" fmla="*/ 0 h 605"/>
                <a:gd name="T167" fmla="*/ 421 w 421"/>
                <a:gd name="T168" fmla="*/ 605 h 60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1" h="605">
                  <a:moveTo>
                    <a:pt x="237" y="39"/>
                  </a:moveTo>
                  <a:lnTo>
                    <a:pt x="245" y="39"/>
                  </a:lnTo>
                  <a:lnTo>
                    <a:pt x="245" y="46"/>
                  </a:lnTo>
                  <a:lnTo>
                    <a:pt x="253" y="46"/>
                  </a:lnTo>
                  <a:lnTo>
                    <a:pt x="253" y="54"/>
                  </a:lnTo>
                  <a:lnTo>
                    <a:pt x="253" y="62"/>
                  </a:lnTo>
                  <a:lnTo>
                    <a:pt x="260" y="62"/>
                  </a:lnTo>
                  <a:lnTo>
                    <a:pt x="253" y="62"/>
                  </a:lnTo>
                  <a:lnTo>
                    <a:pt x="260" y="62"/>
                  </a:lnTo>
                  <a:lnTo>
                    <a:pt x="260" y="69"/>
                  </a:lnTo>
                  <a:lnTo>
                    <a:pt x="260" y="77"/>
                  </a:lnTo>
                  <a:lnTo>
                    <a:pt x="268" y="77"/>
                  </a:lnTo>
                  <a:lnTo>
                    <a:pt x="268" y="85"/>
                  </a:lnTo>
                  <a:lnTo>
                    <a:pt x="275" y="85"/>
                  </a:lnTo>
                  <a:lnTo>
                    <a:pt x="275" y="92"/>
                  </a:lnTo>
                  <a:lnTo>
                    <a:pt x="275" y="100"/>
                  </a:lnTo>
                  <a:lnTo>
                    <a:pt x="283" y="100"/>
                  </a:lnTo>
                  <a:lnTo>
                    <a:pt x="283" y="108"/>
                  </a:lnTo>
                  <a:lnTo>
                    <a:pt x="291" y="108"/>
                  </a:lnTo>
                  <a:lnTo>
                    <a:pt x="291" y="115"/>
                  </a:lnTo>
                  <a:lnTo>
                    <a:pt x="298" y="115"/>
                  </a:lnTo>
                  <a:lnTo>
                    <a:pt x="298" y="123"/>
                  </a:lnTo>
                  <a:lnTo>
                    <a:pt x="298" y="131"/>
                  </a:lnTo>
                  <a:lnTo>
                    <a:pt x="306" y="131"/>
                  </a:lnTo>
                  <a:lnTo>
                    <a:pt x="306" y="138"/>
                  </a:lnTo>
                  <a:lnTo>
                    <a:pt x="306" y="146"/>
                  </a:lnTo>
                  <a:lnTo>
                    <a:pt x="306" y="154"/>
                  </a:lnTo>
                  <a:lnTo>
                    <a:pt x="314" y="154"/>
                  </a:lnTo>
                  <a:lnTo>
                    <a:pt x="314" y="161"/>
                  </a:lnTo>
                  <a:lnTo>
                    <a:pt x="314" y="169"/>
                  </a:lnTo>
                  <a:lnTo>
                    <a:pt x="321" y="169"/>
                  </a:lnTo>
                  <a:lnTo>
                    <a:pt x="321" y="177"/>
                  </a:lnTo>
                  <a:lnTo>
                    <a:pt x="321" y="184"/>
                  </a:lnTo>
                  <a:lnTo>
                    <a:pt x="329" y="184"/>
                  </a:lnTo>
                  <a:lnTo>
                    <a:pt x="329" y="192"/>
                  </a:lnTo>
                  <a:lnTo>
                    <a:pt x="337" y="192"/>
                  </a:lnTo>
                  <a:lnTo>
                    <a:pt x="337" y="200"/>
                  </a:lnTo>
                  <a:lnTo>
                    <a:pt x="344" y="200"/>
                  </a:lnTo>
                  <a:lnTo>
                    <a:pt x="344" y="207"/>
                  </a:lnTo>
                  <a:lnTo>
                    <a:pt x="352" y="207"/>
                  </a:lnTo>
                  <a:lnTo>
                    <a:pt x="352" y="215"/>
                  </a:lnTo>
                  <a:lnTo>
                    <a:pt x="360" y="215"/>
                  </a:lnTo>
                  <a:lnTo>
                    <a:pt x="360" y="223"/>
                  </a:lnTo>
                  <a:lnTo>
                    <a:pt x="367" y="223"/>
                  </a:lnTo>
                  <a:lnTo>
                    <a:pt x="375" y="223"/>
                  </a:lnTo>
                  <a:lnTo>
                    <a:pt x="383" y="223"/>
                  </a:lnTo>
                  <a:lnTo>
                    <a:pt x="383" y="230"/>
                  </a:lnTo>
                  <a:lnTo>
                    <a:pt x="390" y="230"/>
                  </a:lnTo>
                  <a:lnTo>
                    <a:pt x="390" y="238"/>
                  </a:lnTo>
                  <a:lnTo>
                    <a:pt x="390" y="230"/>
                  </a:lnTo>
                  <a:lnTo>
                    <a:pt x="398" y="230"/>
                  </a:lnTo>
                  <a:lnTo>
                    <a:pt x="398" y="238"/>
                  </a:lnTo>
                  <a:lnTo>
                    <a:pt x="406" y="238"/>
                  </a:lnTo>
                  <a:lnTo>
                    <a:pt x="413" y="238"/>
                  </a:lnTo>
                  <a:lnTo>
                    <a:pt x="413" y="246"/>
                  </a:lnTo>
                  <a:lnTo>
                    <a:pt x="413" y="253"/>
                  </a:lnTo>
                  <a:lnTo>
                    <a:pt x="421" y="253"/>
                  </a:lnTo>
                  <a:lnTo>
                    <a:pt x="421" y="261"/>
                  </a:lnTo>
                  <a:lnTo>
                    <a:pt x="421" y="268"/>
                  </a:lnTo>
                  <a:lnTo>
                    <a:pt x="421" y="276"/>
                  </a:lnTo>
                  <a:lnTo>
                    <a:pt x="421" y="284"/>
                  </a:lnTo>
                  <a:lnTo>
                    <a:pt x="413" y="284"/>
                  </a:lnTo>
                  <a:lnTo>
                    <a:pt x="413" y="291"/>
                  </a:lnTo>
                  <a:lnTo>
                    <a:pt x="413" y="284"/>
                  </a:lnTo>
                  <a:lnTo>
                    <a:pt x="406" y="284"/>
                  </a:lnTo>
                  <a:lnTo>
                    <a:pt x="406" y="276"/>
                  </a:lnTo>
                  <a:lnTo>
                    <a:pt x="398" y="276"/>
                  </a:lnTo>
                  <a:lnTo>
                    <a:pt x="398" y="268"/>
                  </a:lnTo>
                  <a:lnTo>
                    <a:pt x="390" y="268"/>
                  </a:lnTo>
                  <a:lnTo>
                    <a:pt x="390" y="276"/>
                  </a:lnTo>
                  <a:lnTo>
                    <a:pt x="390" y="284"/>
                  </a:lnTo>
                  <a:lnTo>
                    <a:pt x="383" y="284"/>
                  </a:lnTo>
                  <a:lnTo>
                    <a:pt x="383" y="291"/>
                  </a:lnTo>
                  <a:lnTo>
                    <a:pt x="375" y="291"/>
                  </a:lnTo>
                  <a:lnTo>
                    <a:pt x="375" y="299"/>
                  </a:lnTo>
                  <a:lnTo>
                    <a:pt x="375" y="307"/>
                  </a:lnTo>
                  <a:lnTo>
                    <a:pt x="375" y="314"/>
                  </a:lnTo>
                  <a:lnTo>
                    <a:pt x="375" y="322"/>
                  </a:lnTo>
                  <a:lnTo>
                    <a:pt x="375" y="330"/>
                  </a:lnTo>
                  <a:lnTo>
                    <a:pt x="367" y="330"/>
                  </a:lnTo>
                  <a:lnTo>
                    <a:pt x="367" y="337"/>
                  </a:lnTo>
                  <a:lnTo>
                    <a:pt x="360" y="345"/>
                  </a:lnTo>
                  <a:lnTo>
                    <a:pt x="352" y="345"/>
                  </a:lnTo>
                  <a:lnTo>
                    <a:pt x="352" y="353"/>
                  </a:lnTo>
                  <a:lnTo>
                    <a:pt x="352" y="360"/>
                  </a:lnTo>
                  <a:lnTo>
                    <a:pt x="360" y="360"/>
                  </a:lnTo>
                  <a:lnTo>
                    <a:pt x="360" y="368"/>
                  </a:lnTo>
                  <a:lnTo>
                    <a:pt x="367" y="368"/>
                  </a:lnTo>
                  <a:lnTo>
                    <a:pt x="367" y="376"/>
                  </a:lnTo>
                  <a:lnTo>
                    <a:pt x="367" y="368"/>
                  </a:lnTo>
                  <a:lnTo>
                    <a:pt x="375" y="368"/>
                  </a:lnTo>
                  <a:lnTo>
                    <a:pt x="375" y="360"/>
                  </a:lnTo>
                  <a:lnTo>
                    <a:pt x="375" y="368"/>
                  </a:lnTo>
                  <a:lnTo>
                    <a:pt x="383" y="376"/>
                  </a:lnTo>
                  <a:lnTo>
                    <a:pt x="383" y="383"/>
                  </a:lnTo>
                  <a:lnTo>
                    <a:pt x="383" y="391"/>
                  </a:lnTo>
                  <a:lnTo>
                    <a:pt x="390" y="391"/>
                  </a:lnTo>
                  <a:lnTo>
                    <a:pt x="390" y="399"/>
                  </a:lnTo>
                  <a:lnTo>
                    <a:pt x="390" y="406"/>
                  </a:lnTo>
                  <a:lnTo>
                    <a:pt x="398" y="406"/>
                  </a:lnTo>
                  <a:lnTo>
                    <a:pt x="398" y="414"/>
                  </a:lnTo>
                  <a:lnTo>
                    <a:pt x="398" y="422"/>
                  </a:lnTo>
                  <a:lnTo>
                    <a:pt x="406" y="422"/>
                  </a:lnTo>
                  <a:lnTo>
                    <a:pt x="398" y="429"/>
                  </a:lnTo>
                  <a:lnTo>
                    <a:pt x="398" y="437"/>
                  </a:lnTo>
                  <a:lnTo>
                    <a:pt x="390" y="437"/>
                  </a:lnTo>
                  <a:lnTo>
                    <a:pt x="398" y="437"/>
                  </a:lnTo>
                  <a:lnTo>
                    <a:pt x="398" y="445"/>
                  </a:lnTo>
                  <a:lnTo>
                    <a:pt x="390" y="445"/>
                  </a:lnTo>
                  <a:lnTo>
                    <a:pt x="390" y="452"/>
                  </a:lnTo>
                  <a:lnTo>
                    <a:pt x="383" y="452"/>
                  </a:lnTo>
                  <a:lnTo>
                    <a:pt x="383" y="460"/>
                  </a:lnTo>
                  <a:lnTo>
                    <a:pt x="383" y="468"/>
                  </a:lnTo>
                  <a:lnTo>
                    <a:pt x="383" y="475"/>
                  </a:lnTo>
                  <a:lnTo>
                    <a:pt x="383" y="483"/>
                  </a:lnTo>
                  <a:lnTo>
                    <a:pt x="383" y="491"/>
                  </a:lnTo>
                  <a:lnTo>
                    <a:pt x="375" y="491"/>
                  </a:lnTo>
                  <a:lnTo>
                    <a:pt x="375" y="498"/>
                  </a:lnTo>
                  <a:lnTo>
                    <a:pt x="367" y="498"/>
                  </a:lnTo>
                  <a:lnTo>
                    <a:pt x="367" y="491"/>
                  </a:lnTo>
                  <a:lnTo>
                    <a:pt x="360" y="491"/>
                  </a:lnTo>
                  <a:lnTo>
                    <a:pt x="360" y="498"/>
                  </a:lnTo>
                  <a:lnTo>
                    <a:pt x="360" y="506"/>
                  </a:lnTo>
                  <a:lnTo>
                    <a:pt x="352" y="506"/>
                  </a:lnTo>
                  <a:lnTo>
                    <a:pt x="344" y="506"/>
                  </a:lnTo>
                  <a:lnTo>
                    <a:pt x="344" y="514"/>
                  </a:lnTo>
                  <a:lnTo>
                    <a:pt x="337" y="514"/>
                  </a:lnTo>
                  <a:lnTo>
                    <a:pt x="337" y="521"/>
                  </a:lnTo>
                  <a:lnTo>
                    <a:pt x="329" y="521"/>
                  </a:lnTo>
                  <a:lnTo>
                    <a:pt x="329" y="529"/>
                  </a:lnTo>
                  <a:lnTo>
                    <a:pt x="321" y="536"/>
                  </a:lnTo>
                  <a:lnTo>
                    <a:pt x="329" y="536"/>
                  </a:lnTo>
                  <a:lnTo>
                    <a:pt x="329" y="544"/>
                  </a:lnTo>
                  <a:lnTo>
                    <a:pt x="321" y="544"/>
                  </a:lnTo>
                  <a:lnTo>
                    <a:pt x="321" y="552"/>
                  </a:lnTo>
                  <a:lnTo>
                    <a:pt x="314" y="552"/>
                  </a:lnTo>
                  <a:lnTo>
                    <a:pt x="306" y="552"/>
                  </a:lnTo>
                  <a:lnTo>
                    <a:pt x="298" y="552"/>
                  </a:lnTo>
                  <a:lnTo>
                    <a:pt x="298" y="559"/>
                  </a:lnTo>
                  <a:lnTo>
                    <a:pt x="291" y="559"/>
                  </a:lnTo>
                  <a:lnTo>
                    <a:pt x="291" y="567"/>
                  </a:lnTo>
                  <a:lnTo>
                    <a:pt x="283" y="567"/>
                  </a:lnTo>
                  <a:lnTo>
                    <a:pt x="283" y="575"/>
                  </a:lnTo>
                  <a:lnTo>
                    <a:pt x="275" y="575"/>
                  </a:lnTo>
                  <a:lnTo>
                    <a:pt x="275" y="582"/>
                  </a:lnTo>
                  <a:lnTo>
                    <a:pt x="283" y="582"/>
                  </a:lnTo>
                  <a:lnTo>
                    <a:pt x="283" y="590"/>
                  </a:lnTo>
                  <a:lnTo>
                    <a:pt x="275" y="590"/>
                  </a:lnTo>
                  <a:lnTo>
                    <a:pt x="268" y="590"/>
                  </a:lnTo>
                  <a:lnTo>
                    <a:pt x="260" y="590"/>
                  </a:lnTo>
                  <a:lnTo>
                    <a:pt x="260" y="598"/>
                  </a:lnTo>
                  <a:lnTo>
                    <a:pt x="253" y="598"/>
                  </a:lnTo>
                  <a:lnTo>
                    <a:pt x="253" y="590"/>
                  </a:lnTo>
                  <a:lnTo>
                    <a:pt x="245" y="590"/>
                  </a:lnTo>
                  <a:lnTo>
                    <a:pt x="245" y="598"/>
                  </a:lnTo>
                  <a:lnTo>
                    <a:pt x="237" y="598"/>
                  </a:lnTo>
                  <a:lnTo>
                    <a:pt x="237" y="605"/>
                  </a:lnTo>
                  <a:lnTo>
                    <a:pt x="230" y="605"/>
                  </a:lnTo>
                  <a:lnTo>
                    <a:pt x="230" y="598"/>
                  </a:lnTo>
                  <a:lnTo>
                    <a:pt x="237" y="598"/>
                  </a:lnTo>
                  <a:lnTo>
                    <a:pt x="237" y="590"/>
                  </a:lnTo>
                  <a:lnTo>
                    <a:pt x="237" y="582"/>
                  </a:lnTo>
                  <a:lnTo>
                    <a:pt x="237" y="575"/>
                  </a:lnTo>
                  <a:lnTo>
                    <a:pt x="237" y="567"/>
                  </a:lnTo>
                  <a:lnTo>
                    <a:pt x="237" y="559"/>
                  </a:lnTo>
                  <a:lnTo>
                    <a:pt x="230" y="559"/>
                  </a:lnTo>
                  <a:lnTo>
                    <a:pt x="230" y="567"/>
                  </a:lnTo>
                  <a:lnTo>
                    <a:pt x="222" y="567"/>
                  </a:lnTo>
                  <a:lnTo>
                    <a:pt x="222" y="559"/>
                  </a:lnTo>
                  <a:lnTo>
                    <a:pt x="222" y="552"/>
                  </a:lnTo>
                  <a:lnTo>
                    <a:pt x="222" y="544"/>
                  </a:lnTo>
                  <a:lnTo>
                    <a:pt x="222" y="552"/>
                  </a:lnTo>
                  <a:lnTo>
                    <a:pt x="214" y="552"/>
                  </a:lnTo>
                  <a:lnTo>
                    <a:pt x="207" y="552"/>
                  </a:lnTo>
                  <a:lnTo>
                    <a:pt x="207" y="559"/>
                  </a:lnTo>
                  <a:lnTo>
                    <a:pt x="199" y="559"/>
                  </a:lnTo>
                  <a:lnTo>
                    <a:pt x="199" y="552"/>
                  </a:lnTo>
                  <a:lnTo>
                    <a:pt x="199" y="544"/>
                  </a:lnTo>
                  <a:lnTo>
                    <a:pt x="207" y="544"/>
                  </a:lnTo>
                  <a:lnTo>
                    <a:pt x="207" y="536"/>
                  </a:lnTo>
                  <a:lnTo>
                    <a:pt x="214" y="536"/>
                  </a:lnTo>
                  <a:lnTo>
                    <a:pt x="214" y="529"/>
                  </a:lnTo>
                  <a:lnTo>
                    <a:pt x="214" y="521"/>
                  </a:lnTo>
                  <a:lnTo>
                    <a:pt x="222" y="521"/>
                  </a:lnTo>
                  <a:lnTo>
                    <a:pt x="230" y="521"/>
                  </a:lnTo>
                  <a:lnTo>
                    <a:pt x="230" y="514"/>
                  </a:lnTo>
                  <a:lnTo>
                    <a:pt x="230" y="506"/>
                  </a:lnTo>
                  <a:lnTo>
                    <a:pt x="222" y="498"/>
                  </a:lnTo>
                  <a:lnTo>
                    <a:pt x="222" y="506"/>
                  </a:lnTo>
                  <a:lnTo>
                    <a:pt x="214" y="506"/>
                  </a:lnTo>
                  <a:lnTo>
                    <a:pt x="214" y="498"/>
                  </a:lnTo>
                  <a:lnTo>
                    <a:pt x="207" y="498"/>
                  </a:lnTo>
                  <a:lnTo>
                    <a:pt x="207" y="506"/>
                  </a:lnTo>
                  <a:lnTo>
                    <a:pt x="199" y="506"/>
                  </a:lnTo>
                  <a:lnTo>
                    <a:pt x="199" y="498"/>
                  </a:lnTo>
                  <a:lnTo>
                    <a:pt x="199" y="506"/>
                  </a:lnTo>
                  <a:lnTo>
                    <a:pt x="199" y="514"/>
                  </a:lnTo>
                  <a:lnTo>
                    <a:pt x="199" y="521"/>
                  </a:lnTo>
                  <a:lnTo>
                    <a:pt x="199" y="529"/>
                  </a:lnTo>
                  <a:lnTo>
                    <a:pt x="191" y="529"/>
                  </a:lnTo>
                  <a:lnTo>
                    <a:pt x="191" y="536"/>
                  </a:lnTo>
                  <a:lnTo>
                    <a:pt x="191" y="544"/>
                  </a:lnTo>
                  <a:lnTo>
                    <a:pt x="191" y="552"/>
                  </a:lnTo>
                  <a:lnTo>
                    <a:pt x="191" y="559"/>
                  </a:lnTo>
                  <a:lnTo>
                    <a:pt x="184" y="559"/>
                  </a:lnTo>
                  <a:lnTo>
                    <a:pt x="176" y="559"/>
                  </a:lnTo>
                  <a:lnTo>
                    <a:pt x="176" y="567"/>
                  </a:lnTo>
                  <a:lnTo>
                    <a:pt x="168" y="567"/>
                  </a:lnTo>
                  <a:lnTo>
                    <a:pt x="168" y="559"/>
                  </a:lnTo>
                  <a:lnTo>
                    <a:pt x="168" y="552"/>
                  </a:lnTo>
                  <a:lnTo>
                    <a:pt x="161" y="552"/>
                  </a:lnTo>
                  <a:lnTo>
                    <a:pt x="161" y="544"/>
                  </a:lnTo>
                  <a:lnTo>
                    <a:pt x="153" y="544"/>
                  </a:lnTo>
                  <a:lnTo>
                    <a:pt x="153" y="536"/>
                  </a:lnTo>
                  <a:lnTo>
                    <a:pt x="153" y="544"/>
                  </a:lnTo>
                  <a:lnTo>
                    <a:pt x="153" y="536"/>
                  </a:lnTo>
                  <a:lnTo>
                    <a:pt x="153" y="529"/>
                  </a:lnTo>
                  <a:lnTo>
                    <a:pt x="145" y="529"/>
                  </a:lnTo>
                  <a:lnTo>
                    <a:pt x="145" y="521"/>
                  </a:lnTo>
                  <a:lnTo>
                    <a:pt x="138" y="521"/>
                  </a:lnTo>
                  <a:lnTo>
                    <a:pt x="145" y="521"/>
                  </a:lnTo>
                  <a:lnTo>
                    <a:pt x="145" y="514"/>
                  </a:lnTo>
                  <a:lnTo>
                    <a:pt x="138" y="514"/>
                  </a:lnTo>
                  <a:lnTo>
                    <a:pt x="138" y="506"/>
                  </a:lnTo>
                  <a:lnTo>
                    <a:pt x="130" y="506"/>
                  </a:lnTo>
                  <a:lnTo>
                    <a:pt x="130" y="498"/>
                  </a:lnTo>
                  <a:lnTo>
                    <a:pt x="130" y="491"/>
                  </a:lnTo>
                  <a:lnTo>
                    <a:pt x="122" y="491"/>
                  </a:lnTo>
                  <a:lnTo>
                    <a:pt x="130" y="491"/>
                  </a:lnTo>
                  <a:lnTo>
                    <a:pt x="130" y="483"/>
                  </a:lnTo>
                  <a:lnTo>
                    <a:pt x="122" y="483"/>
                  </a:lnTo>
                  <a:lnTo>
                    <a:pt x="122" y="475"/>
                  </a:lnTo>
                  <a:lnTo>
                    <a:pt x="115" y="475"/>
                  </a:lnTo>
                  <a:lnTo>
                    <a:pt x="115" y="468"/>
                  </a:lnTo>
                  <a:lnTo>
                    <a:pt x="107" y="468"/>
                  </a:lnTo>
                  <a:lnTo>
                    <a:pt x="107" y="460"/>
                  </a:lnTo>
                  <a:lnTo>
                    <a:pt x="107" y="452"/>
                  </a:lnTo>
                  <a:lnTo>
                    <a:pt x="107" y="445"/>
                  </a:lnTo>
                  <a:lnTo>
                    <a:pt x="107" y="437"/>
                  </a:lnTo>
                  <a:lnTo>
                    <a:pt x="99" y="437"/>
                  </a:lnTo>
                  <a:lnTo>
                    <a:pt x="99" y="429"/>
                  </a:lnTo>
                  <a:lnTo>
                    <a:pt x="99" y="422"/>
                  </a:lnTo>
                  <a:lnTo>
                    <a:pt x="92" y="422"/>
                  </a:lnTo>
                  <a:lnTo>
                    <a:pt x="92" y="414"/>
                  </a:lnTo>
                  <a:lnTo>
                    <a:pt x="92" y="406"/>
                  </a:lnTo>
                  <a:lnTo>
                    <a:pt x="92" y="399"/>
                  </a:lnTo>
                  <a:lnTo>
                    <a:pt x="92" y="391"/>
                  </a:lnTo>
                  <a:lnTo>
                    <a:pt x="92" y="399"/>
                  </a:lnTo>
                  <a:lnTo>
                    <a:pt x="92" y="391"/>
                  </a:lnTo>
                  <a:lnTo>
                    <a:pt x="92" y="383"/>
                  </a:lnTo>
                  <a:lnTo>
                    <a:pt x="84" y="383"/>
                  </a:lnTo>
                  <a:lnTo>
                    <a:pt x="84" y="376"/>
                  </a:lnTo>
                  <a:lnTo>
                    <a:pt x="76" y="376"/>
                  </a:lnTo>
                  <a:lnTo>
                    <a:pt x="76" y="368"/>
                  </a:lnTo>
                  <a:lnTo>
                    <a:pt x="76" y="360"/>
                  </a:lnTo>
                  <a:lnTo>
                    <a:pt x="69" y="360"/>
                  </a:lnTo>
                  <a:lnTo>
                    <a:pt x="76" y="360"/>
                  </a:lnTo>
                  <a:lnTo>
                    <a:pt x="69" y="360"/>
                  </a:lnTo>
                  <a:lnTo>
                    <a:pt x="69" y="353"/>
                  </a:lnTo>
                  <a:lnTo>
                    <a:pt x="61" y="353"/>
                  </a:lnTo>
                  <a:lnTo>
                    <a:pt x="61" y="345"/>
                  </a:lnTo>
                  <a:lnTo>
                    <a:pt x="61" y="353"/>
                  </a:lnTo>
                  <a:lnTo>
                    <a:pt x="61" y="345"/>
                  </a:lnTo>
                  <a:lnTo>
                    <a:pt x="61" y="337"/>
                  </a:lnTo>
                  <a:lnTo>
                    <a:pt x="61" y="330"/>
                  </a:lnTo>
                  <a:lnTo>
                    <a:pt x="53" y="330"/>
                  </a:lnTo>
                  <a:lnTo>
                    <a:pt x="61" y="330"/>
                  </a:lnTo>
                  <a:lnTo>
                    <a:pt x="61" y="322"/>
                  </a:lnTo>
                  <a:lnTo>
                    <a:pt x="53" y="322"/>
                  </a:lnTo>
                  <a:lnTo>
                    <a:pt x="53" y="314"/>
                  </a:lnTo>
                  <a:lnTo>
                    <a:pt x="61" y="314"/>
                  </a:lnTo>
                  <a:lnTo>
                    <a:pt x="61" y="307"/>
                  </a:lnTo>
                  <a:lnTo>
                    <a:pt x="53" y="307"/>
                  </a:lnTo>
                  <a:lnTo>
                    <a:pt x="46" y="307"/>
                  </a:lnTo>
                  <a:lnTo>
                    <a:pt x="46" y="299"/>
                  </a:lnTo>
                  <a:lnTo>
                    <a:pt x="46" y="291"/>
                  </a:lnTo>
                  <a:lnTo>
                    <a:pt x="53" y="291"/>
                  </a:lnTo>
                  <a:lnTo>
                    <a:pt x="46" y="291"/>
                  </a:lnTo>
                  <a:lnTo>
                    <a:pt x="46" y="284"/>
                  </a:lnTo>
                  <a:lnTo>
                    <a:pt x="38" y="284"/>
                  </a:lnTo>
                  <a:lnTo>
                    <a:pt x="30" y="276"/>
                  </a:lnTo>
                  <a:lnTo>
                    <a:pt x="30" y="284"/>
                  </a:lnTo>
                  <a:lnTo>
                    <a:pt x="30" y="276"/>
                  </a:lnTo>
                  <a:lnTo>
                    <a:pt x="30" y="268"/>
                  </a:lnTo>
                  <a:lnTo>
                    <a:pt x="30" y="276"/>
                  </a:lnTo>
                  <a:lnTo>
                    <a:pt x="30" y="268"/>
                  </a:lnTo>
                  <a:lnTo>
                    <a:pt x="38" y="268"/>
                  </a:lnTo>
                  <a:lnTo>
                    <a:pt x="30" y="268"/>
                  </a:lnTo>
                  <a:lnTo>
                    <a:pt x="38" y="268"/>
                  </a:lnTo>
                  <a:lnTo>
                    <a:pt x="38" y="261"/>
                  </a:lnTo>
                  <a:lnTo>
                    <a:pt x="38" y="253"/>
                  </a:lnTo>
                  <a:lnTo>
                    <a:pt x="30" y="253"/>
                  </a:lnTo>
                  <a:lnTo>
                    <a:pt x="23" y="253"/>
                  </a:lnTo>
                  <a:lnTo>
                    <a:pt x="15" y="253"/>
                  </a:lnTo>
                  <a:lnTo>
                    <a:pt x="23" y="253"/>
                  </a:lnTo>
                  <a:lnTo>
                    <a:pt x="15" y="253"/>
                  </a:lnTo>
                  <a:lnTo>
                    <a:pt x="23" y="253"/>
                  </a:lnTo>
                  <a:lnTo>
                    <a:pt x="23" y="261"/>
                  </a:lnTo>
                  <a:lnTo>
                    <a:pt x="15" y="261"/>
                  </a:lnTo>
                  <a:lnTo>
                    <a:pt x="23" y="261"/>
                  </a:lnTo>
                  <a:lnTo>
                    <a:pt x="15" y="261"/>
                  </a:lnTo>
                  <a:lnTo>
                    <a:pt x="15" y="253"/>
                  </a:lnTo>
                  <a:lnTo>
                    <a:pt x="15" y="261"/>
                  </a:lnTo>
                  <a:lnTo>
                    <a:pt x="15" y="253"/>
                  </a:lnTo>
                  <a:lnTo>
                    <a:pt x="8" y="253"/>
                  </a:lnTo>
                  <a:lnTo>
                    <a:pt x="8" y="246"/>
                  </a:lnTo>
                  <a:lnTo>
                    <a:pt x="15" y="246"/>
                  </a:lnTo>
                  <a:lnTo>
                    <a:pt x="23" y="246"/>
                  </a:lnTo>
                  <a:lnTo>
                    <a:pt x="23" y="238"/>
                  </a:lnTo>
                  <a:lnTo>
                    <a:pt x="15" y="238"/>
                  </a:lnTo>
                  <a:lnTo>
                    <a:pt x="15" y="230"/>
                  </a:lnTo>
                  <a:lnTo>
                    <a:pt x="8" y="230"/>
                  </a:lnTo>
                  <a:lnTo>
                    <a:pt x="0" y="230"/>
                  </a:lnTo>
                  <a:lnTo>
                    <a:pt x="0" y="223"/>
                  </a:lnTo>
                  <a:lnTo>
                    <a:pt x="0" y="215"/>
                  </a:lnTo>
                  <a:lnTo>
                    <a:pt x="8" y="215"/>
                  </a:lnTo>
                  <a:lnTo>
                    <a:pt x="0" y="215"/>
                  </a:lnTo>
                  <a:lnTo>
                    <a:pt x="0" y="207"/>
                  </a:lnTo>
                  <a:lnTo>
                    <a:pt x="8" y="207"/>
                  </a:lnTo>
                  <a:lnTo>
                    <a:pt x="8" y="200"/>
                  </a:lnTo>
                  <a:lnTo>
                    <a:pt x="15" y="200"/>
                  </a:lnTo>
                  <a:lnTo>
                    <a:pt x="15" y="192"/>
                  </a:lnTo>
                  <a:lnTo>
                    <a:pt x="15" y="184"/>
                  </a:lnTo>
                  <a:lnTo>
                    <a:pt x="15" y="177"/>
                  </a:lnTo>
                  <a:lnTo>
                    <a:pt x="15" y="169"/>
                  </a:lnTo>
                  <a:lnTo>
                    <a:pt x="15" y="161"/>
                  </a:lnTo>
                  <a:lnTo>
                    <a:pt x="23" y="161"/>
                  </a:lnTo>
                  <a:lnTo>
                    <a:pt x="23" y="154"/>
                  </a:lnTo>
                  <a:lnTo>
                    <a:pt x="30" y="154"/>
                  </a:lnTo>
                  <a:lnTo>
                    <a:pt x="38" y="154"/>
                  </a:lnTo>
                  <a:lnTo>
                    <a:pt x="46" y="154"/>
                  </a:lnTo>
                  <a:lnTo>
                    <a:pt x="46" y="146"/>
                  </a:lnTo>
                  <a:lnTo>
                    <a:pt x="53" y="146"/>
                  </a:lnTo>
                  <a:lnTo>
                    <a:pt x="61" y="146"/>
                  </a:lnTo>
                  <a:lnTo>
                    <a:pt x="61" y="138"/>
                  </a:lnTo>
                  <a:lnTo>
                    <a:pt x="69" y="138"/>
                  </a:lnTo>
                  <a:lnTo>
                    <a:pt x="76" y="138"/>
                  </a:lnTo>
                  <a:lnTo>
                    <a:pt x="84" y="138"/>
                  </a:lnTo>
                  <a:lnTo>
                    <a:pt x="84" y="131"/>
                  </a:lnTo>
                  <a:lnTo>
                    <a:pt x="92" y="131"/>
                  </a:lnTo>
                  <a:lnTo>
                    <a:pt x="99" y="131"/>
                  </a:lnTo>
                  <a:lnTo>
                    <a:pt x="99" y="123"/>
                  </a:lnTo>
                  <a:lnTo>
                    <a:pt x="99" y="115"/>
                  </a:lnTo>
                  <a:lnTo>
                    <a:pt x="92" y="115"/>
                  </a:lnTo>
                  <a:lnTo>
                    <a:pt x="92" y="108"/>
                  </a:lnTo>
                  <a:lnTo>
                    <a:pt x="99" y="108"/>
                  </a:lnTo>
                  <a:lnTo>
                    <a:pt x="99" y="100"/>
                  </a:lnTo>
                  <a:lnTo>
                    <a:pt x="107" y="100"/>
                  </a:lnTo>
                  <a:lnTo>
                    <a:pt x="99" y="100"/>
                  </a:lnTo>
                  <a:lnTo>
                    <a:pt x="107" y="100"/>
                  </a:lnTo>
                  <a:lnTo>
                    <a:pt x="107" y="92"/>
                  </a:lnTo>
                  <a:lnTo>
                    <a:pt x="107" y="85"/>
                  </a:lnTo>
                  <a:lnTo>
                    <a:pt x="107" y="77"/>
                  </a:lnTo>
                  <a:lnTo>
                    <a:pt x="115" y="77"/>
                  </a:lnTo>
                  <a:lnTo>
                    <a:pt x="107" y="77"/>
                  </a:lnTo>
                  <a:lnTo>
                    <a:pt x="107" y="69"/>
                  </a:lnTo>
                  <a:lnTo>
                    <a:pt x="115" y="69"/>
                  </a:lnTo>
                  <a:lnTo>
                    <a:pt x="115" y="62"/>
                  </a:lnTo>
                  <a:lnTo>
                    <a:pt x="115" y="54"/>
                  </a:lnTo>
                  <a:lnTo>
                    <a:pt x="122" y="54"/>
                  </a:lnTo>
                  <a:lnTo>
                    <a:pt x="122" y="46"/>
                  </a:lnTo>
                  <a:lnTo>
                    <a:pt x="130" y="46"/>
                  </a:lnTo>
                  <a:lnTo>
                    <a:pt x="138" y="39"/>
                  </a:lnTo>
                  <a:lnTo>
                    <a:pt x="145" y="39"/>
                  </a:lnTo>
                  <a:lnTo>
                    <a:pt x="145" y="31"/>
                  </a:lnTo>
                  <a:lnTo>
                    <a:pt x="153" y="31"/>
                  </a:lnTo>
                  <a:lnTo>
                    <a:pt x="153" y="23"/>
                  </a:lnTo>
                  <a:lnTo>
                    <a:pt x="161" y="23"/>
                  </a:lnTo>
                  <a:lnTo>
                    <a:pt x="161" y="16"/>
                  </a:lnTo>
                  <a:lnTo>
                    <a:pt x="161" y="8"/>
                  </a:lnTo>
                  <a:lnTo>
                    <a:pt x="161" y="0"/>
                  </a:lnTo>
                  <a:lnTo>
                    <a:pt x="168" y="0"/>
                  </a:lnTo>
                  <a:lnTo>
                    <a:pt x="168" y="8"/>
                  </a:lnTo>
                  <a:lnTo>
                    <a:pt x="176" y="8"/>
                  </a:lnTo>
                  <a:lnTo>
                    <a:pt x="184" y="0"/>
                  </a:lnTo>
                  <a:lnTo>
                    <a:pt x="184" y="8"/>
                  </a:lnTo>
                  <a:lnTo>
                    <a:pt x="191" y="8"/>
                  </a:lnTo>
                  <a:lnTo>
                    <a:pt x="199" y="8"/>
                  </a:lnTo>
                  <a:lnTo>
                    <a:pt x="199" y="0"/>
                  </a:lnTo>
                  <a:lnTo>
                    <a:pt x="199" y="8"/>
                  </a:lnTo>
                  <a:lnTo>
                    <a:pt x="207" y="8"/>
                  </a:lnTo>
                  <a:lnTo>
                    <a:pt x="207" y="0"/>
                  </a:lnTo>
                  <a:lnTo>
                    <a:pt x="214" y="0"/>
                  </a:lnTo>
                  <a:lnTo>
                    <a:pt x="222" y="0"/>
                  </a:lnTo>
                  <a:lnTo>
                    <a:pt x="222" y="8"/>
                  </a:lnTo>
                  <a:lnTo>
                    <a:pt x="222" y="16"/>
                  </a:lnTo>
                  <a:lnTo>
                    <a:pt x="230" y="16"/>
                  </a:lnTo>
                  <a:lnTo>
                    <a:pt x="230" y="23"/>
                  </a:lnTo>
                  <a:lnTo>
                    <a:pt x="237" y="23"/>
                  </a:lnTo>
                  <a:lnTo>
                    <a:pt x="237" y="31"/>
                  </a:lnTo>
                  <a:lnTo>
                    <a:pt x="237" y="39"/>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1" name="Freeform 31">
              <a:extLst>
                <a:ext uri="{FF2B5EF4-FFF2-40B4-BE49-F238E27FC236}">
                  <a16:creationId xmlns:a16="http://schemas.microsoft.com/office/drawing/2014/main" id="{4922F9A4-1923-4FB2-9C40-35405E7BDA99}"/>
                </a:ext>
              </a:extLst>
            </p:cNvPr>
            <p:cNvSpPr>
              <a:spLocks/>
            </p:cNvSpPr>
            <p:nvPr/>
          </p:nvSpPr>
          <p:spPr bwMode="auto">
            <a:xfrm>
              <a:off x="4384675" y="6959600"/>
              <a:ext cx="619125" cy="595313"/>
            </a:xfrm>
            <a:custGeom>
              <a:avLst/>
              <a:gdLst>
                <a:gd name="T0" fmla="*/ 522288 w 390"/>
                <a:gd name="T1" fmla="*/ 195263 h 375"/>
                <a:gd name="T2" fmla="*/ 571500 w 390"/>
                <a:gd name="T3" fmla="*/ 206375 h 375"/>
                <a:gd name="T4" fmla="*/ 595313 w 390"/>
                <a:gd name="T5" fmla="*/ 242888 h 375"/>
                <a:gd name="T6" fmla="*/ 619125 w 390"/>
                <a:gd name="T7" fmla="*/ 279400 h 375"/>
                <a:gd name="T8" fmla="*/ 619125 w 390"/>
                <a:gd name="T9" fmla="*/ 315913 h 375"/>
                <a:gd name="T10" fmla="*/ 608013 w 390"/>
                <a:gd name="T11" fmla="*/ 339725 h 375"/>
                <a:gd name="T12" fmla="*/ 595313 w 390"/>
                <a:gd name="T13" fmla="*/ 365125 h 375"/>
                <a:gd name="T14" fmla="*/ 582613 w 390"/>
                <a:gd name="T15" fmla="*/ 388938 h 375"/>
                <a:gd name="T16" fmla="*/ 546100 w 390"/>
                <a:gd name="T17" fmla="*/ 425450 h 375"/>
                <a:gd name="T18" fmla="*/ 509588 w 390"/>
                <a:gd name="T19" fmla="*/ 449263 h 375"/>
                <a:gd name="T20" fmla="*/ 473075 w 390"/>
                <a:gd name="T21" fmla="*/ 474663 h 375"/>
                <a:gd name="T22" fmla="*/ 473075 w 390"/>
                <a:gd name="T23" fmla="*/ 511175 h 375"/>
                <a:gd name="T24" fmla="*/ 436563 w 390"/>
                <a:gd name="T25" fmla="*/ 534988 h 375"/>
                <a:gd name="T26" fmla="*/ 401637 w 390"/>
                <a:gd name="T27" fmla="*/ 534988 h 375"/>
                <a:gd name="T28" fmla="*/ 376237 w 390"/>
                <a:gd name="T29" fmla="*/ 534988 h 375"/>
                <a:gd name="T30" fmla="*/ 352425 w 390"/>
                <a:gd name="T31" fmla="*/ 547688 h 375"/>
                <a:gd name="T32" fmla="*/ 339725 w 390"/>
                <a:gd name="T33" fmla="*/ 547688 h 375"/>
                <a:gd name="T34" fmla="*/ 303213 w 390"/>
                <a:gd name="T35" fmla="*/ 534988 h 375"/>
                <a:gd name="T36" fmla="*/ 279400 w 390"/>
                <a:gd name="T37" fmla="*/ 522288 h 375"/>
                <a:gd name="T38" fmla="*/ 255588 w 390"/>
                <a:gd name="T39" fmla="*/ 534988 h 375"/>
                <a:gd name="T40" fmla="*/ 230188 w 390"/>
                <a:gd name="T41" fmla="*/ 547688 h 375"/>
                <a:gd name="T42" fmla="*/ 193675 w 390"/>
                <a:gd name="T43" fmla="*/ 547688 h 375"/>
                <a:gd name="T44" fmla="*/ 157162 w 390"/>
                <a:gd name="T45" fmla="*/ 547688 h 375"/>
                <a:gd name="T46" fmla="*/ 133350 w 390"/>
                <a:gd name="T47" fmla="*/ 584200 h 375"/>
                <a:gd name="T48" fmla="*/ 96837 w 390"/>
                <a:gd name="T49" fmla="*/ 584200 h 375"/>
                <a:gd name="T50" fmla="*/ 109538 w 390"/>
                <a:gd name="T51" fmla="*/ 534988 h 375"/>
                <a:gd name="T52" fmla="*/ 120650 w 390"/>
                <a:gd name="T53" fmla="*/ 485775 h 375"/>
                <a:gd name="T54" fmla="*/ 96837 w 390"/>
                <a:gd name="T55" fmla="*/ 449263 h 375"/>
                <a:gd name="T56" fmla="*/ 109538 w 390"/>
                <a:gd name="T57" fmla="*/ 401638 h 375"/>
                <a:gd name="T58" fmla="*/ 109538 w 390"/>
                <a:gd name="T59" fmla="*/ 365125 h 375"/>
                <a:gd name="T60" fmla="*/ 84137 w 390"/>
                <a:gd name="T61" fmla="*/ 328613 h 375"/>
                <a:gd name="T62" fmla="*/ 73025 w 390"/>
                <a:gd name="T63" fmla="*/ 303213 h 375"/>
                <a:gd name="T64" fmla="*/ 60325 w 390"/>
                <a:gd name="T65" fmla="*/ 279400 h 375"/>
                <a:gd name="T66" fmla="*/ 47625 w 390"/>
                <a:gd name="T67" fmla="*/ 231775 h 375"/>
                <a:gd name="T68" fmla="*/ 60325 w 390"/>
                <a:gd name="T69" fmla="*/ 206375 h 375"/>
                <a:gd name="T70" fmla="*/ 47625 w 390"/>
                <a:gd name="T71" fmla="*/ 182563 h 375"/>
                <a:gd name="T72" fmla="*/ 23812 w 390"/>
                <a:gd name="T73" fmla="*/ 158750 h 375"/>
                <a:gd name="T74" fmla="*/ 0 w 390"/>
                <a:gd name="T75" fmla="*/ 109538 h 375"/>
                <a:gd name="T76" fmla="*/ 0 w 390"/>
                <a:gd name="T77" fmla="*/ 85725 h 375"/>
                <a:gd name="T78" fmla="*/ 11112 w 390"/>
                <a:gd name="T79" fmla="*/ 36513 h 375"/>
                <a:gd name="T80" fmla="*/ 36513 w 390"/>
                <a:gd name="T81" fmla="*/ 12700 h 375"/>
                <a:gd name="T82" fmla="*/ 47625 w 390"/>
                <a:gd name="T83" fmla="*/ 36513 h 375"/>
                <a:gd name="T84" fmla="*/ 84137 w 390"/>
                <a:gd name="T85" fmla="*/ 60325 h 375"/>
                <a:gd name="T86" fmla="*/ 120650 w 390"/>
                <a:gd name="T87" fmla="*/ 85725 h 375"/>
                <a:gd name="T88" fmla="*/ 169862 w 390"/>
                <a:gd name="T89" fmla="*/ 96838 h 375"/>
                <a:gd name="T90" fmla="*/ 193675 w 390"/>
                <a:gd name="T91" fmla="*/ 109538 h 375"/>
                <a:gd name="T92" fmla="*/ 230188 w 390"/>
                <a:gd name="T93" fmla="*/ 109538 h 375"/>
                <a:gd name="T94" fmla="*/ 255588 w 390"/>
                <a:gd name="T95" fmla="*/ 96838 h 375"/>
                <a:gd name="T96" fmla="*/ 303213 w 390"/>
                <a:gd name="T97" fmla="*/ 85725 h 375"/>
                <a:gd name="T98" fmla="*/ 352425 w 390"/>
                <a:gd name="T99" fmla="*/ 96838 h 375"/>
                <a:gd name="T100" fmla="*/ 388937 w 390"/>
                <a:gd name="T101" fmla="*/ 122238 h 375"/>
                <a:gd name="T102" fmla="*/ 425450 w 390"/>
                <a:gd name="T103" fmla="*/ 146050 h 375"/>
                <a:gd name="T104" fmla="*/ 473075 w 390"/>
                <a:gd name="T105" fmla="*/ 158750 h 3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90"/>
                <a:gd name="T160" fmla="*/ 0 h 375"/>
                <a:gd name="T161" fmla="*/ 390 w 390"/>
                <a:gd name="T162" fmla="*/ 375 h 37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90" h="375">
                  <a:moveTo>
                    <a:pt x="314" y="107"/>
                  </a:moveTo>
                  <a:lnTo>
                    <a:pt x="314" y="115"/>
                  </a:lnTo>
                  <a:lnTo>
                    <a:pt x="321" y="115"/>
                  </a:lnTo>
                  <a:lnTo>
                    <a:pt x="321" y="123"/>
                  </a:lnTo>
                  <a:lnTo>
                    <a:pt x="329" y="123"/>
                  </a:lnTo>
                  <a:lnTo>
                    <a:pt x="337" y="123"/>
                  </a:lnTo>
                  <a:lnTo>
                    <a:pt x="344" y="123"/>
                  </a:lnTo>
                  <a:lnTo>
                    <a:pt x="352" y="123"/>
                  </a:lnTo>
                  <a:lnTo>
                    <a:pt x="352" y="130"/>
                  </a:lnTo>
                  <a:lnTo>
                    <a:pt x="360" y="130"/>
                  </a:lnTo>
                  <a:lnTo>
                    <a:pt x="367" y="130"/>
                  </a:lnTo>
                  <a:lnTo>
                    <a:pt x="367" y="138"/>
                  </a:lnTo>
                  <a:lnTo>
                    <a:pt x="367" y="146"/>
                  </a:lnTo>
                  <a:lnTo>
                    <a:pt x="375" y="146"/>
                  </a:lnTo>
                  <a:lnTo>
                    <a:pt x="375" y="153"/>
                  </a:lnTo>
                  <a:lnTo>
                    <a:pt x="375" y="161"/>
                  </a:lnTo>
                  <a:lnTo>
                    <a:pt x="383" y="161"/>
                  </a:lnTo>
                  <a:lnTo>
                    <a:pt x="383" y="169"/>
                  </a:lnTo>
                  <a:lnTo>
                    <a:pt x="383" y="176"/>
                  </a:lnTo>
                  <a:lnTo>
                    <a:pt x="390" y="176"/>
                  </a:lnTo>
                  <a:lnTo>
                    <a:pt x="390" y="184"/>
                  </a:lnTo>
                  <a:lnTo>
                    <a:pt x="383" y="184"/>
                  </a:lnTo>
                  <a:lnTo>
                    <a:pt x="390" y="184"/>
                  </a:lnTo>
                  <a:lnTo>
                    <a:pt x="390" y="191"/>
                  </a:lnTo>
                  <a:lnTo>
                    <a:pt x="390" y="199"/>
                  </a:lnTo>
                  <a:lnTo>
                    <a:pt x="383" y="199"/>
                  </a:lnTo>
                  <a:lnTo>
                    <a:pt x="383" y="207"/>
                  </a:lnTo>
                  <a:lnTo>
                    <a:pt x="383" y="214"/>
                  </a:lnTo>
                  <a:lnTo>
                    <a:pt x="390" y="214"/>
                  </a:lnTo>
                  <a:lnTo>
                    <a:pt x="383" y="214"/>
                  </a:lnTo>
                  <a:lnTo>
                    <a:pt x="390" y="214"/>
                  </a:lnTo>
                  <a:lnTo>
                    <a:pt x="390" y="222"/>
                  </a:lnTo>
                  <a:lnTo>
                    <a:pt x="383" y="222"/>
                  </a:lnTo>
                  <a:lnTo>
                    <a:pt x="383" y="230"/>
                  </a:lnTo>
                  <a:lnTo>
                    <a:pt x="375" y="230"/>
                  </a:lnTo>
                  <a:lnTo>
                    <a:pt x="383" y="230"/>
                  </a:lnTo>
                  <a:lnTo>
                    <a:pt x="383" y="237"/>
                  </a:lnTo>
                  <a:lnTo>
                    <a:pt x="375" y="237"/>
                  </a:lnTo>
                  <a:lnTo>
                    <a:pt x="375" y="245"/>
                  </a:lnTo>
                  <a:lnTo>
                    <a:pt x="367" y="245"/>
                  </a:lnTo>
                  <a:lnTo>
                    <a:pt x="360" y="253"/>
                  </a:lnTo>
                  <a:lnTo>
                    <a:pt x="360" y="260"/>
                  </a:lnTo>
                  <a:lnTo>
                    <a:pt x="352" y="260"/>
                  </a:lnTo>
                  <a:lnTo>
                    <a:pt x="352" y="268"/>
                  </a:lnTo>
                  <a:lnTo>
                    <a:pt x="344" y="268"/>
                  </a:lnTo>
                  <a:lnTo>
                    <a:pt x="344" y="276"/>
                  </a:lnTo>
                  <a:lnTo>
                    <a:pt x="337" y="276"/>
                  </a:lnTo>
                  <a:lnTo>
                    <a:pt x="337" y="283"/>
                  </a:lnTo>
                  <a:lnTo>
                    <a:pt x="329" y="283"/>
                  </a:lnTo>
                  <a:lnTo>
                    <a:pt x="321" y="283"/>
                  </a:lnTo>
                  <a:lnTo>
                    <a:pt x="321" y="291"/>
                  </a:lnTo>
                  <a:lnTo>
                    <a:pt x="314" y="291"/>
                  </a:lnTo>
                  <a:lnTo>
                    <a:pt x="314" y="299"/>
                  </a:lnTo>
                  <a:lnTo>
                    <a:pt x="306" y="299"/>
                  </a:lnTo>
                  <a:lnTo>
                    <a:pt x="298" y="299"/>
                  </a:lnTo>
                  <a:lnTo>
                    <a:pt x="298" y="306"/>
                  </a:lnTo>
                  <a:lnTo>
                    <a:pt x="291" y="306"/>
                  </a:lnTo>
                  <a:lnTo>
                    <a:pt x="291" y="314"/>
                  </a:lnTo>
                  <a:lnTo>
                    <a:pt x="291" y="322"/>
                  </a:lnTo>
                  <a:lnTo>
                    <a:pt x="298" y="322"/>
                  </a:lnTo>
                  <a:lnTo>
                    <a:pt x="298" y="329"/>
                  </a:lnTo>
                  <a:lnTo>
                    <a:pt x="298" y="337"/>
                  </a:lnTo>
                  <a:lnTo>
                    <a:pt x="291" y="337"/>
                  </a:lnTo>
                  <a:lnTo>
                    <a:pt x="283" y="337"/>
                  </a:lnTo>
                  <a:lnTo>
                    <a:pt x="275" y="337"/>
                  </a:lnTo>
                  <a:lnTo>
                    <a:pt x="275" y="345"/>
                  </a:lnTo>
                  <a:lnTo>
                    <a:pt x="268" y="345"/>
                  </a:lnTo>
                  <a:lnTo>
                    <a:pt x="268" y="337"/>
                  </a:lnTo>
                  <a:lnTo>
                    <a:pt x="260" y="337"/>
                  </a:lnTo>
                  <a:lnTo>
                    <a:pt x="253" y="337"/>
                  </a:lnTo>
                  <a:lnTo>
                    <a:pt x="245" y="345"/>
                  </a:lnTo>
                  <a:lnTo>
                    <a:pt x="245" y="337"/>
                  </a:lnTo>
                  <a:lnTo>
                    <a:pt x="245" y="329"/>
                  </a:lnTo>
                  <a:lnTo>
                    <a:pt x="237" y="329"/>
                  </a:lnTo>
                  <a:lnTo>
                    <a:pt x="237" y="337"/>
                  </a:lnTo>
                  <a:lnTo>
                    <a:pt x="230" y="337"/>
                  </a:lnTo>
                  <a:lnTo>
                    <a:pt x="230" y="329"/>
                  </a:lnTo>
                  <a:lnTo>
                    <a:pt x="230" y="337"/>
                  </a:lnTo>
                  <a:lnTo>
                    <a:pt x="222" y="337"/>
                  </a:lnTo>
                  <a:lnTo>
                    <a:pt x="222" y="345"/>
                  </a:lnTo>
                  <a:lnTo>
                    <a:pt x="214" y="345"/>
                  </a:lnTo>
                  <a:lnTo>
                    <a:pt x="214" y="352"/>
                  </a:lnTo>
                  <a:lnTo>
                    <a:pt x="214" y="360"/>
                  </a:lnTo>
                  <a:lnTo>
                    <a:pt x="214" y="352"/>
                  </a:lnTo>
                  <a:lnTo>
                    <a:pt x="214" y="345"/>
                  </a:lnTo>
                  <a:lnTo>
                    <a:pt x="207" y="345"/>
                  </a:lnTo>
                  <a:lnTo>
                    <a:pt x="199" y="345"/>
                  </a:lnTo>
                  <a:lnTo>
                    <a:pt x="199" y="337"/>
                  </a:lnTo>
                  <a:lnTo>
                    <a:pt x="199" y="345"/>
                  </a:lnTo>
                  <a:lnTo>
                    <a:pt x="191" y="337"/>
                  </a:lnTo>
                  <a:lnTo>
                    <a:pt x="191" y="329"/>
                  </a:lnTo>
                  <a:lnTo>
                    <a:pt x="184" y="329"/>
                  </a:lnTo>
                  <a:lnTo>
                    <a:pt x="176" y="329"/>
                  </a:lnTo>
                  <a:lnTo>
                    <a:pt x="176" y="322"/>
                  </a:lnTo>
                  <a:lnTo>
                    <a:pt x="176" y="329"/>
                  </a:lnTo>
                  <a:lnTo>
                    <a:pt x="176" y="337"/>
                  </a:lnTo>
                  <a:lnTo>
                    <a:pt x="168" y="337"/>
                  </a:lnTo>
                  <a:lnTo>
                    <a:pt x="168" y="329"/>
                  </a:lnTo>
                  <a:lnTo>
                    <a:pt x="161" y="329"/>
                  </a:lnTo>
                  <a:lnTo>
                    <a:pt x="161" y="337"/>
                  </a:lnTo>
                  <a:lnTo>
                    <a:pt x="161" y="345"/>
                  </a:lnTo>
                  <a:lnTo>
                    <a:pt x="161" y="337"/>
                  </a:lnTo>
                  <a:lnTo>
                    <a:pt x="153" y="337"/>
                  </a:lnTo>
                  <a:lnTo>
                    <a:pt x="145" y="337"/>
                  </a:lnTo>
                  <a:lnTo>
                    <a:pt x="145" y="345"/>
                  </a:lnTo>
                  <a:lnTo>
                    <a:pt x="138" y="345"/>
                  </a:lnTo>
                  <a:lnTo>
                    <a:pt x="130" y="345"/>
                  </a:lnTo>
                  <a:lnTo>
                    <a:pt x="122" y="345"/>
                  </a:lnTo>
                  <a:lnTo>
                    <a:pt x="122" y="352"/>
                  </a:lnTo>
                  <a:lnTo>
                    <a:pt x="122" y="345"/>
                  </a:lnTo>
                  <a:lnTo>
                    <a:pt x="115" y="345"/>
                  </a:lnTo>
                  <a:lnTo>
                    <a:pt x="107" y="345"/>
                  </a:lnTo>
                  <a:lnTo>
                    <a:pt x="107" y="337"/>
                  </a:lnTo>
                  <a:lnTo>
                    <a:pt x="99" y="337"/>
                  </a:lnTo>
                  <a:lnTo>
                    <a:pt x="99" y="345"/>
                  </a:lnTo>
                  <a:lnTo>
                    <a:pt x="99" y="352"/>
                  </a:lnTo>
                  <a:lnTo>
                    <a:pt x="92" y="352"/>
                  </a:lnTo>
                  <a:lnTo>
                    <a:pt x="92" y="360"/>
                  </a:lnTo>
                  <a:lnTo>
                    <a:pt x="84" y="360"/>
                  </a:lnTo>
                  <a:lnTo>
                    <a:pt x="84" y="368"/>
                  </a:lnTo>
                  <a:lnTo>
                    <a:pt x="84" y="375"/>
                  </a:lnTo>
                  <a:lnTo>
                    <a:pt x="76" y="375"/>
                  </a:lnTo>
                  <a:lnTo>
                    <a:pt x="76" y="368"/>
                  </a:lnTo>
                  <a:lnTo>
                    <a:pt x="69" y="368"/>
                  </a:lnTo>
                  <a:lnTo>
                    <a:pt x="61" y="368"/>
                  </a:lnTo>
                  <a:lnTo>
                    <a:pt x="61" y="360"/>
                  </a:lnTo>
                  <a:lnTo>
                    <a:pt x="61" y="352"/>
                  </a:lnTo>
                  <a:lnTo>
                    <a:pt x="61" y="345"/>
                  </a:lnTo>
                  <a:lnTo>
                    <a:pt x="61" y="337"/>
                  </a:lnTo>
                  <a:lnTo>
                    <a:pt x="69" y="337"/>
                  </a:lnTo>
                  <a:lnTo>
                    <a:pt x="69" y="329"/>
                  </a:lnTo>
                  <a:lnTo>
                    <a:pt x="69" y="322"/>
                  </a:lnTo>
                  <a:lnTo>
                    <a:pt x="69" y="314"/>
                  </a:lnTo>
                  <a:lnTo>
                    <a:pt x="69" y="306"/>
                  </a:lnTo>
                  <a:lnTo>
                    <a:pt x="76" y="306"/>
                  </a:lnTo>
                  <a:lnTo>
                    <a:pt x="69" y="306"/>
                  </a:lnTo>
                  <a:lnTo>
                    <a:pt x="69" y="299"/>
                  </a:lnTo>
                  <a:lnTo>
                    <a:pt x="69" y="291"/>
                  </a:lnTo>
                  <a:lnTo>
                    <a:pt x="61" y="291"/>
                  </a:lnTo>
                  <a:lnTo>
                    <a:pt x="61" y="283"/>
                  </a:lnTo>
                  <a:lnTo>
                    <a:pt x="61" y="276"/>
                  </a:lnTo>
                  <a:lnTo>
                    <a:pt x="61" y="268"/>
                  </a:lnTo>
                  <a:lnTo>
                    <a:pt x="69" y="268"/>
                  </a:lnTo>
                  <a:lnTo>
                    <a:pt x="69" y="260"/>
                  </a:lnTo>
                  <a:lnTo>
                    <a:pt x="69" y="253"/>
                  </a:lnTo>
                  <a:lnTo>
                    <a:pt x="69" y="245"/>
                  </a:lnTo>
                  <a:lnTo>
                    <a:pt x="76" y="245"/>
                  </a:lnTo>
                  <a:lnTo>
                    <a:pt x="69" y="245"/>
                  </a:lnTo>
                  <a:lnTo>
                    <a:pt x="69" y="237"/>
                  </a:lnTo>
                  <a:lnTo>
                    <a:pt x="69" y="230"/>
                  </a:lnTo>
                  <a:lnTo>
                    <a:pt x="61" y="230"/>
                  </a:lnTo>
                  <a:lnTo>
                    <a:pt x="61" y="222"/>
                  </a:lnTo>
                  <a:lnTo>
                    <a:pt x="61" y="214"/>
                  </a:lnTo>
                  <a:lnTo>
                    <a:pt x="53" y="214"/>
                  </a:lnTo>
                  <a:lnTo>
                    <a:pt x="53" y="207"/>
                  </a:lnTo>
                  <a:lnTo>
                    <a:pt x="53" y="199"/>
                  </a:lnTo>
                  <a:lnTo>
                    <a:pt x="46" y="199"/>
                  </a:lnTo>
                  <a:lnTo>
                    <a:pt x="46" y="191"/>
                  </a:lnTo>
                  <a:lnTo>
                    <a:pt x="53" y="191"/>
                  </a:lnTo>
                  <a:lnTo>
                    <a:pt x="46" y="191"/>
                  </a:lnTo>
                  <a:lnTo>
                    <a:pt x="53" y="191"/>
                  </a:lnTo>
                  <a:lnTo>
                    <a:pt x="46" y="191"/>
                  </a:lnTo>
                  <a:lnTo>
                    <a:pt x="46" y="184"/>
                  </a:lnTo>
                  <a:lnTo>
                    <a:pt x="46" y="176"/>
                  </a:lnTo>
                  <a:lnTo>
                    <a:pt x="38" y="176"/>
                  </a:lnTo>
                  <a:lnTo>
                    <a:pt x="38" y="169"/>
                  </a:lnTo>
                  <a:lnTo>
                    <a:pt x="38" y="161"/>
                  </a:lnTo>
                  <a:lnTo>
                    <a:pt x="30" y="161"/>
                  </a:lnTo>
                  <a:lnTo>
                    <a:pt x="30" y="153"/>
                  </a:lnTo>
                  <a:lnTo>
                    <a:pt x="30" y="146"/>
                  </a:lnTo>
                  <a:lnTo>
                    <a:pt x="23" y="146"/>
                  </a:lnTo>
                  <a:lnTo>
                    <a:pt x="23" y="138"/>
                  </a:lnTo>
                  <a:lnTo>
                    <a:pt x="23" y="130"/>
                  </a:lnTo>
                  <a:lnTo>
                    <a:pt x="30" y="130"/>
                  </a:lnTo>
                  <a:lnTo>
                    <a:pt x="38" y="130"/>
                  </a:lnTo>
                  <a:lnTo>
                    <a:pt x="38" y="123"/>
                  </a:lnTo>
                  <a:lnTo>
                    <a:pt x="30" y="123"/>
                  </a:lnTo>
                  <a:lnTo>
                    <a:pt x="30" y="115"/>
                  </a:lnTo>
                  <a:lnTo>
                    <a:pt x="23" y="115"/>
                  </a:lnTo>
                  <a:lnTo>
                    <a:pt x="30" y="115"/>
                  </a:lnTo>
                  <a:lnTo>
                    <a:pt x="23" y="115"/>
                  </a:lnTo>
                  <a:lnTo>
                    <a:pt x="23" y="107"/>
                  </a:lnTo>
                  <a:lnTo>
                    <a:pt x="15" y="107"/>
                  </a:lnTo>
                  <a:lnTo>
                    <a:pt x="7" y="100"/>
                  </a:lnTo>
                  <a:lnTo>
                    <a:pt x="15" y="100"/>
                  </a:lnTo>
                  <a:lnTo>
                    <a:pt x="7" y="92"/>
                  </a:lnTo>
                  <a:lnTo>
                    <a:pt x="7" y="84"/>
                  </a:lnTo>
                  <a:lnTo>
                    <a:pt x="7" y="77"/>
                  </a:lnTo>
                  <a:lnTo>
                    <a:pt x="7" y="69"/>
                  </a:lnTo>
                  <a:lnTo>
                    <a:pt x="0" y="69"/>
                  </a:lnTo>
                  <a:lnTo>
                    <a:pt x="7" y="69"/>
                  </a:lnTo>
                  <a:lnTo>
                    <a:pt x="0" y="69"/>
                  </a:lnTo>
                  <a:lnTo>
                    <a:pt x="7" y="61"/>
                  </a:lnTo>
                  <a:lnTo>
                    <a:pt x="0" y="61"/>
                  </a:lnTo>
                  <a:lnTo>
                    <a:pt x="0" y="54"/>
                  </a:lnTo>
                  <a:lnTo>
                    <a:pt x="0" y="46"/>
                  </a:lnTo>
                  <a:lnTo>
                    <a:pt x="7" y="46"/>
                  </a:lnTo>
                  <a:lnTo>
                    <a:pt x="7" y="38"/>
                  </a:lnTo>
                  <a:lnTo>
                    <a:pt x="7" y="31"/>
                  </a:lnTo>
                  <a:lnTo>
                    <a:pt x="7" y="23"/>
                  </a:lnTo>
                  <a:lnTo>
                    <a:pt x="7" y="15"/>
                  </a:lnTo>
                  <a:lnTo>
                    <a:pt x="15" y="15"/>
                  </a:lnTo>
                  <a:lnTo>
                    <a:pt x="15" y="8"/>
                  </a:lnTo>
                  <a:lnTo>
                    <a:pt x="23" y="0"/>
                  </a:lnTo>
                  <a:lnTo>
                    <a:pt x="23" y="8"/>
                  </a:lnTo>
                  <a:lnTo>
                    <a:pt x="30" y="8"/>
                  </a:lnTo>
                  <a:lnTo>
                    <a:pt x="23" y="8"/>
                  </a:lnTo>
                  <a:lnTo>
                    <a:pt x="23" y="15"/>
                  </a:lnTo>
                  <a:lnTo>
                    <a:pt x="23" y="23"/>
                  </a:lnTo>
                  <a:lnTo>
                    <a:pt x="30" y="23"/>
                  </a:lnTo>
                  <a:lnTo>
                    <a:pt x="38" y="23"/>
                  </a:lnTo>
                  <a:lnTo>
                    <a:pt x="38" y="31"/>
                  </a:lnTo>
                  <a:lnTo>
                    <a:pt x="46" y="31"/>
                  </a:lnTo>
                  <a:lnTo>
                    <a:pt x="46" y="38"/>
                  </a:lnTo>
                  <a:lnTo>
                    <a:pt x="53" y="38"/>
                  </a:lnTo>
                  <a:lnTo>
                    <a:pt x="61" y="38"/>
                  </a:lnTo>
                  <a:lnTo>
                    <a:pt x="61" y="46"/>
                  </a:lnTo>
                  <a:lnTo>
                    <a:pt x="69" y="46"/>
                  </a:lnTo>
                  <a:lnTo>
                    <a:pt x="69" y="54"/>
                  </a:lnTo>
                  <a:lnTo>
                    <a:pt x="76" y="54"/>
                  </a:lnTo>
                  <a:lnTo>
                    <a:pt x="76" y="61"/>
                  </a:lnTo>
                  <a:lnTo>
                    <a:pt x="84" y="61"/>
                  </a:lnTo>
                  <a:lnTo>
                    <a:pt x="92" y="61"/>
                  </a:lnTo>
                  <a:lnTo>
                    <a:pt x="99" y="61"/>
                  </a:lnTo>
                  <a:lnTo>
                    <a:pt x="107" y="61"/>
                  </a:lnTo>
                  <a:lnTo>
                    <a:pt x="115" y="61"/>
                  </a:lnTo>
                  <a:lnTo>
                    <a:pt x="115" y="69"/>
                  </a:lnTo>
                  <a:lnTo>
                    <a:pt x="115" y="61"/>
                  </a:lnTo>
                  <a:lnTo>
                    <a:pt x="115" y="69"/>
                  </a:lnTo>
                  <a:lnTo>
                    <a:pt x="122" y="69"/>
                  </a:lnTo>
                  <a:lnTo>
                    <a:pt x="130" y="69"/>
                  </a:lnTo>
                  <a:lnTo>
                    <a:pt x="138" y="69"/>
                  </a:lnTo>
                  <a:lnTo>
                    <a:pt x="138" y="61"/>
                  </a:lnTo>
                  <a:lnTo>
                    <a:pt x="145" y="61"/>
                  </a:lnTo>
                  <a:lnTo>
                    <a:pt x="145" y="69"/>
                  </a:lnTo>
                  <a:lnTo>
                    <a:pt x="145" y="61"/>
                  </a:lnTo>
                  <a:lnTo>
                    <a:pt x="153" y="61"/>
                  </a:lnTo>
                  <a:lnTo>
                    <a:pt x="161" y="61"/>
                  </a:lnTo>
                  <a:lnTo>
                    <a:pt x="161" y="69"/>
                  </a:lnTo>
                  <a:lnTo>
                    <a:pt x="161" y="61"/>
                  </a:lnTo>
                  <a:lnTo>
                    <a:pt x="168" y="61"/>
                  </a:lnTo>
                  <a:lnTo>
                    <a:pt x="176" y="61"/>
                  </a:lnTo>
                  <a:lnTo>
                    <a:pt x="184" y="61"/>
                  </a:lnTo>
                  <a:lnTo>
                    <a:pt x="184" y="54"/>
                  </a:lnTo>
                  <a:lnTo>
                    <a:pt x="191" y="54"/>
                  </a:lnTo>
                  <a:lnTo>
                    <a:pt x="199" y="54"/>
                  </a:lnTo>
                  <a:lnTo>
                    <a:pt x="207" y="54"/>
                  </a:lnTo>
                  <a:lnTo>
                    <a:pt x="207" y="61"/>
                  </a:lnTo>
                  <a:lnTo>
                    <a:pt x="214" y="61"/>
                  </a:lnTo>
                  <a:lnTo>
                    <a:pt x="222" y="61"/>
                  </a:lnTo>
                  <a:lnTo>
                    <a:pt x="230" y="61"/>
                  </a:lnTo>
                  <a:lnTo>
                    <a:pt x="230" y="69"/>
                  </a:lnTo>
                  <a:lnTo>
                    <a:pt x="237" y="69"/>
                  </a:lnTo>
                  <a:lnTo>
                    <a:pt x="245" y="69"/>
                  </a:lnTo>
                  <a:lnTo>
                    <a:pt x="245" y="77"/>
                  </a:lnTo>
                  <a:lnTo>
                    <a:pt x="253" y="77"/>
                  </a:lnTo>
                  <a:lnTo>
                    <a:pt x="253" y="84"/>
                  </a:lnTo>
                  <a:lnTo>
                    <a:pt x="260" y="84"/>
                  </a:lnTo>
                  <a:lnTo>
                    <a:pt x="268" y="84"/>
                  </a:lnTo>
                  <a:lnTo>
                    <a:pt x="268" y="92"/>
                  </a:lnTo>
                  <a:lnTo>
                    <a:pt x="275" y="92"/>
                  </a:lnTo>
                  <a:lnTo>
                    <a:pt x="283" y="92"/>
                  </a:lnTo>
                  <a:lnTo>
                    <a:pt x="291" y="92"/>
                  </a:lnTo>
                  <a:lnTo>
                    <a:pt x="291" y="100"/>
                  </a:lnTo>
                  <a:lnTo>
                    <a:pt x="298" y="100"/>
                  </a:lnTo>
                  <a:lnTo>
                    <a:pt x="306" y="100"/>
                  </a:lnTo>
                  <a:lnTo>
                    <a:pt x="314" y="107"/>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2" name="Freeform 32">
              <a:extLst>
                <a:ext uri="{FF2B5EF4-FFF2-40B4-BE49-F238E27FC236}">
                  <a16:creationId xmlns:a16="http://schemas.microsoft.com/office/drawing/2014/main" id="{FB2EDFFC-F454-44DF-9A09-BE26E82D0B17}"/>
                </a:ext>
              </a:extLst>
            </p:cNvPr>
            <p:cNvSpPr>
              <a:spLocks/>
            </p:cNvSpPr>
            <p:nvPr/>
          </p:nvSpPr>
          <p:spPr bwMode="auto">
            <a:xfrm>
              <a:off x="3971925" y="7481888"/>
              <a:ext cx="1446213" cy="936625"/>
            </a:xfrm>
            <a:custGeom>
              <a:avLst/>
              <a:gdLst>
                <a:gd name="T0" fmla="*/ 1420813 w 911"/>
                <a:gd name="T1" fmla="*/ 511175 h 590"/>
                <a:gd name="T2" fmla="*/ 1420813 w 911"/>
                <a:gd name="T3" fmla="*/ 584200 h 590"/>
                <a:gd name="T4" fmla="*/ 1373188 w 911"/>
                <a:gd name="T5" fmla="*/ 657225 h 590"/>
                <a:gd name="T6" fmla="*/ 1336675 w 911"/>
                <a:gd name="T7" fmla="*/ 644525 h 590"/>
                <a:gd name="T8" fmla="*/ 1287463 w 911"/>
                <a:gd name="T9" fmla="*/ 668337 h 590"/>
                <a:gd name="T10" fmla="*/ 1263650 w 911"/>
                <a:gd name="T11" fmla="*/ 754062 h 590"/>
                <a:gd name="T12" fmla="*/ 1227138 w 911"/>
                <a:gd name="T13" fmla="*/ 814388 h 590"/>
                <a:gd name="T14" fmla="*/ 1250950 w 911"/>
                <a:gd name="T15" fmla="*/ 850900 h 590"/>
                <a:gd name="T16" fmla="*/ 1227138 w 911"/>
                <a:gd name="T17" fmla="*/ 923925 h 590"/>
                <a:gd name="T18" fmla="*/ 1154113 w 911"/>
                <a:gd name="T19" fmla="*/ 923925 h 590"/>
                <a:gd name="T20" fmla="*/ 1068388 w 911"/>
                <a:gd name="T21" fmla="*/ 887413 h 590"/>
                <a:gd name="T22" fmla="*/ 1020763 w 911"/>
                <a:gd name="T23" fmla="*/ 839788 h 590"/>
                <a:gd name="T24" fmla="*/ 971550 w 911"/>
                <a:gd name="T25" fmla="*/ 814388 h 590"/>
                <a:gd name="T26" fmla="*/ 922338 w 911"/>
                <a:gd name="T27" fmla="*/ 766762 h 590"/>
                <a:gd name="T28" fmla="*/ 911225 w 911"/>
                <a:gd name="T29" fmla="*/ 754062 h 590"/>
                <a:gd name="T30" fmla="*/ 874713 w 911"/>
                <a:gd name="T31" fmla="*/ 717550 h 590"/>
                <a:gd name="T32" fmla="*/ 765175 w 911"/>
                <a:gd name="T33" fmla="*/ 693737 h 590"/>
                <a:gd name="T34" fmla="*/ 679450 w 911"/>
                <a:gd name="T35" fmla="*/ 657225 h 590"/>
                <a:gd name="T36" fmla="*/ 595313 w 911"/>
                <a:gd name="T37" fmla="*/ 620712 h 590"/>
                <a:gd name="T38" fmla="*/ 522288 w 911"/>
                <a:gd name="T39" fmla="*/ 571500 h 590"/>
                <a:gd name="T40" fmla="*/ 436563 w 911"/>
                <a:gd name="T41" fmla="*/ 534987 h 590"/>
                <a:gd name="T42" fmla="*/ 363538 w 911"/>
                <a:gd name="T43" fmla="*/ 487362 h 590"/>
                <a:gd name="T44" fmla="*/ 279400 w 911"/>
                <a:gd name="T45" fmla="*/ 438150 h 590"/>
                <a:gd name="T46" fmla="*/ 254000 w 911"/>
                <a:gd name="T47" fmla="*/ 414338 h 590"/>
                <a:gd name="T48" fmla="*/ 242888 w 911"/>
                <a:gd name="T49" fmla="*/ 425450 h 590"/>
                <a:gd name="T50" fmla="*/ 242888 w 911"/>
                <a:gd name="T51" fmla="*/ 425450 h 590"/>
                <a:gd name="T52" fmla="*/ 180975 w 911"/>
                <a:gd name="T53" fmla="*/ 365125 h 590"/>
                <a:gd name="T54" fmla="*/ 96838 w 911"/>
                <a:gd name="T55" fmla="*/ 328612 h 590"/>
                <a:gd name="T56" fmla="*/ 34925 w 911"/>
                <a:gd name="T57" fmla="*/ 292100 h 590"/>
                <a:gd name="T58" fmla="*/ 34925 w 911"/>
                <a:gd name="T59" fmla="*/ 219075 h 590"/>
                <a:gd name="T60" fmla="*/ 84138 w 911"/>
                <a:gd name="T61" fmla="*/ 171450 h 590"/>
                <a:gd name="T62" fmla="*/ 180975 w 911"/>
                <a:gd name="T63" fmla="*/ 171450 h 590"/>
                <a:gd name="T64" fmla="*/ 230188 w 911"/>
                <a:gd name="T65" fmla="*/ 219075 h 590"/>
                <a:gd name="T66" fmla="*/ 254000 w 911"/>
                <a:gd name="T67" fmla="*/ 268287 h 590"/>
                <a:gd name="T68" fmla="*/ 315913 w 911"/>
                <a:gd name="T69" fmla="*/ 279400 h 590"/>
                <a:gd name="T70" fmla="*/ 339725 w 911"/>
                <a:gd name="T71" fmla="*/ 292100 h 590"/>
                <a:gd name="T72" fmla="*/ 352425 w 911"/>
                <a:gd name="T73" fmla="*/ 341312 h 590"/>
                <a:gd name="T74" fmla="*/ 400050 w 911"/>
                <a:gd name="T75" fmla="*/ 268287 h 590"/>
                <a:gd name="T76" fmla="*/ 460375 w 911"/>
                <a:gd name="T77" fmla="*/ 279400 h 590"/>
                <a:gd name="T78" fmla="*/ 558800 w 911"/>
                <a:gd name="T79" fmla="*/ 255587 h 590"/>
                <a:gd name="T80" fmla="*/ 595313 w 911"/>
                <a:gd name="T81" fmla="*/ 242887 h 590"/>
                <a:gd name="T82" fmla="*/ 668338 w 911"/>
                <a:gd name="T83" fmla="*/ 195262 h 590"/>
                <a:gd name="T84" fmla="*/ 704850 w 911"/>
                <a:gd name="T85" fmla="*/ 134937 h 590"/>
                <a:gd name="T86" fmla="*/ 715963 w 911"/>
                <a:gd name="T87" fmla="*/ 49212 h 590"/>
                <a:gd name="T88" fmla="*/ 777875 w 911"/>
                <a:gd name="T89" fmla="*/ 12700 h 590"/>
                <a:gd name="T90" fmla="*/ 838200 w 911"/>
                <a:gd name="T91" fmla="*/ 12700 h 590"/>
                <a:gd name="T92" fmla="*/ 874713 w 911"/>
                <a:gd name="T93" fmla="*/ 49212 h 590"/>
                <a:gd name="T94" fmla="*/ 971550 w 911"/>
                <a:gd name="T95" fmla="*/ 61912 h 590"/>
                <a:gd name="T96" fmla="*/ 1020763 w 911"/>
                <a:gd name="T97" fmla="*/ 85725 h 590"/>
                <a:gd name="T98" fmla="*/ 1044575 w 911"/>
                <a:gd name="T99" fmla="*/ 12700 h 590"/>
                <a:gd name="T100" fmla="*/ 1081088 w 911"/>
                <a:gd name="T101" fmla="*/ 61912 h 590"/>
                <a:gd name="T102" fmla="*/ 1117600 w 911"/>
                <a:gd name="T103" fmla="*/ 122237 h 590"/>
                <a:gd name="T104" fmla="*/ 1154113 w 911"/>
                <a:gd name="T105" fmla="*/ 158750 h 590"/>
                <a:gd name="T106" fmla="*/ 1214438 w 911"/>
                <a:gd name="T107" fmla="*/ 146050 h 590"/>
                <a:gd name="T108" fmla="*/ 1263650 w 911"/>
                <a:gd name="T109" fmla="*/ 171450 h 590"/>
                <a:gd name="T110" fmla="*/ 1311275 w 911"/>
                <a:gd name="T111" fmla="*/ 171450 h 590"/>
                <a:gd name="T112" fmla="*/ 1323975 w 911"/>
                <a:gd name="T113" fmla="*/ 231775 h 590"/>
                <a:gd name="T114" fmla="*/ 1360488 w 911"/>
                <a:gd name="T115" fmla="*/ 292100 h 590"/>
                <a:gd name="T116" fmla="*/ 1384300 w 911"/>
                <a:gd name="T117" fmla="*/ 341312 h 590"/>
                <a:gd name="T118" fmla="*/ 1409700 w 911"/>
                <a:gd name="T119" fmla="*/ 414338 h 5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11"/>
                <a:gd name="T181" fmla="*/ 0 h 590"/>
                <a:gd name="T182" fmla="*/ 911 w 911"/>
                <a:gd name="T183" fmla="*/ 590 h 5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11" h="590">
                  <a:moveTo>
                    <a:pt x="903" y="291"/>
                  </a:moveTo>
                  <a:lnTo>
                    <a:pt x="903" y="299"/>
                  </a:lnTo>
                  <a:lnTo>
                    <a:pt x="903" y="307"/>
                  </a:lnTo>
                  <a:lnTo>
                    <a:pt x="911" y="307"/>
                  </a:lnTo>
                  <a:lnTo>
                    <a:pt x="911" y="314"/>
                  </a:lnTo>
                  <a:lnTo>
                    <a:pt x="903" y="314"/>
                  </a:lnTo>
                  <a:lnTo>
                    <a:pt x="911" y="314"/>
                  </a:lnTo>
                  <a:lnTo>
                    <a:pt x="911" y="322"/>
                  </a:lnTo>
                  <a:lnTo>
                    <a:pt x="903" y="322"/>
                  </a:lnTo>
                  <a:lnTo>
                    <a:pt x="895" y="322"/>
                  </a:lnTo>
                  <a:lnTo>
                    <a:pt x="895" y="330"/>
                  </a:lnTo>
                  <a:lnTo>
                    <a:pt x="888" y="330"/>
                  </a:lnTo>
                  <a:lnTo>
                    <a:pt x="888" y="337"/>
                  </a:lnTo>
                  <a:lnTo>
                    <a:pt x="895" y="337"/>
                  </a:lnTo>
                  <a:lnTo>
                    <a:pt x="895" y="345"/>
                  </a:lnTo>
                  <a:lnTo>
                    <a:pt x="895" y="353"/>
                  </a:lnTo>
                  <a:lnTo>
                    <a:pt x="895" y="360"/>
                  </a:lnTo>
                  <a:lnTo>
                    <a:pt x="903" y="360"/>
                  </a:lnTo>
                  <a:lnTo>
                    <a:pt x="895" y="360"/>
                  </a:lnTo>
                  <a:lnTo>
                    <a:pt x="895" y="368"/>
                  </a:lnTo>
                  <a:lnTo>
                    <a:pt x="888" y="368"/>
                  </a:lnTo>
                  <a:lnTo>
                    <a:pt x="880" y="368"/>
                  </a:lnTo>
                  <a:lnTo>
                    <a:pt x="880" y="376"/>
                  </a:lnTo>
                  <a:lnTo>
                    <a:pt x="872" y="376"/>
                  </a:lnTo>
                  <a:lnTo>
                    <a:pt x="872" y="383"/>
                  </a:lnTo>
                  <a:lnTo>
                    <a:pt x="872" y="391"/>
                  </a:lnTo>
                  <a:lnTo>
                    <a:pt x="872" y="398"/>
                  </a:lnTo>
                  <a:lnTo>
                    <a:pt x="872" y="406"/>
                  </a:lnTo>
                  <a:lnTo>
                    <a:pt x="872" y="414"/>
                  </a:lnTo>
                  <a:lnTo>
                    <a:pt x="865" y="414"/>
                  </a:lnTo>
                  <a:lnTo>
                    <a:pt x="865" y="421"/>
                  </a:lnTo>
                  <a:lnTo>
                    <a:pt x="865" y="414"/>
                  </a:lnTo>
                  <a:lnTo>
                    <a:pt x="865" y="421"/>
                  </a:lnTo>
                  <a:lnTo>
                    <a:pt x="865" y="414"/>
                  </a:lnTo>
                  <a:lnTo>
                    <a:pt x="857" y="414"/>
                  </a:lnTo>
                  <a:lnTo>
                    <a:pt x="857" y="406"/>
                  </a:lnTo>
                  <a:lnTo>
                    <a:pt x="849" y="406"/>
                  </a:lnTo>
                  <a:lnTo>
                    <a:pt x="849" y="414"/>
                  </a:lnTo>
                  <a:lnTo>
                    <a:pt x="849" y="406"/>
                  </a:lnTo>
                  <a:lnTo>
                    <a:pt x="842" y="406"/>
                  </a:lnTo>
                  <a:lnTo>
                    <a:pt x="842" y="414"/>
                  </a:lnTo>
                  <a:lnTo>
                    <a:pt x="842" y="406"/>
                  </a:lnTo>
                  <a:lnTo>
                    <a:pt x="834" y="406"/>
                  </a:lnTo>
                  <a:lnTo>
                    <a:pt x="834" y="414"/>
                  </a:lnTo>
                  <a:lnTo>
                    <a:pt x="826" y="414"/>
                  </a:lnTo>
                  <a:lnTo>
                    <a:pt x="819" y="414"/>
                  </a:lnTo>
                  <a:lnTo>
                    <a:pt x="819" y="406"/>
                  </a:lnTo>
                  <a:lnTo>
                    <a:pt x="811" y="406"/>
                  </a:lnTo>
                  <a:lnTo>
                    <a:pt x="811" y="414"/>
                  </a:lnTo>
                  <a:lnTo>
                    <a:pt x="811" y="421"/>
                  </a:lnTo>
                  <a:lnTo>
                    <a:pt x="811" y="429"/>
                  </a:lnTo>
                  <a:lnTo>
                    <a:pt x="811" y="437"/>
                  </a:lnTo>
                  <a:lnTo>
                    <a:pt x="811" y="444"/>
                  </a:lnTo>
                  <a:lnTo>
                    <a:pt x="803" y="437"/>
                  </a:lnTo>
                  <a:lnTo>
                    <a:pt x="803" y="444"/>
                  </a:lnTo>
                  <a:lnTo>
                    <a:pt x="803" y="452"/>
                  </a:lnTo>
                  <a:lnTo>
                    <a:pt x="803" y="460"/>
                  </a:lnTo>
                  <a:lnTo>
                    <a:pt x="803" y="467"/>
                  </a:lnTo>
                  <a:lnTo>
                    <a:pt x="796" y="467"/>
                  </a:lnTo>
                  <a:lnTo>
                    <a:pt x="796" y="475"/>
                  </a:lnTo>
                  <a:lnTo>
                    <a:pt x="796" y="467"/>
                  </a:lnTo>
                  <a:lnTo>
                    <a:pt x="788" y="467"/>
                  </a:lnTo>
                  <a:lnTo>
                    <a:pt x="780" y="467"/>
                  </a:lnTo>
                  <a:lnTo>
                    <a:pt x="773" y="467"/>
                  </a:lnTo>
                  <a:lnTo>
                    <a:pt x="773" y="475"/>
                  </a:lnTo>
                  <a:lnTo>
                    <a:pt x="773" y="483"/>
                  </a:lnTo>
                  <a:lnTo>
                    <a:pt x="773" y="490"/>
                  </a:lnTo>
                  <a:lnTo>
                    <a:pt x="773" y="498"/>
                  </a:lnTo>
                  <a:lnTo>
                    <a:pt x="773" y="506"/>
                  </a:lnTo>
                  <a:lnTo>
                    <a:pt x="773" y="513"/>
                  </a:lnTo>
                  <a:lnTo>
                    <a:pt x="765" y="513"/>
                  </a:lnTo>
                  <a:lnTo>
                    <a:pt x="765" y="521"/>
                  </a:lnTo>
                  <a:lnTo>
                    <a:pt x="773" y="521"/>
                  </a:lnTo>
                  <a:lnTo>
                    <a:pt x="773" y="513"/>
                  </a:lnTo>
                  <a:lnTo>
                    <a:pt x="780" y="521"/>
                  </a:lnTo>
                  <a:lnTo>
                    <a:pt x="780" y="529"/>
                  </a:lnTo>
                  <a:lnTo>
                    <a:pt x="788" y="529"/>
                  </a:lnTo>
                  <a:lnTo>
                    <a:pt x="788" y="536"/>
                  </a:lnTo>
                  <a:lnTo>
                    <a:pt x="788" y="529"/>
                  </a:lnTo>
                  <a:lnTo>
                    <a:pt x="788" y="536"/>
                  </a:lnTo>
                  <a:lnTo>
                    <a:pt x="796" y="536"/>
                  </a:lnTo>
                  <a:lnTo>
                    <a:pt x="796" y="544"/>
                  </a:lnTo>
                  <a:lnTo>
                    <a:pt x="796" y="552"/>
                  </a:lnTo>
                  <a:lnTo>
                    <a:pt x="796" y="559"/>
                  </a:lnTo>
                  <a:lnTo>
                    <a:pt x="788" y="559"/>
                  </a:lnTo>
                  <a:lnTo>
                    <a:pt x="788" y="567"/>
                  </a:lnTo>
                  <a:lnTo>
                    <a:pt x="780" y="567"/>
                  </a:lnTo>
                  <a:lnTo>
                    <a:pt x="780" y="575"/>
                  </a:lnTo>
                  <a:lnTo>
                    <a:pt x="773" y="575"/>
                  </a:lnTo>
                  <a:lnTo>
                    <a:pt x="773" y="582"/>
                  </a:lnTo>
                  <a:lnTo>
                    <a:pt x="765" y="582"/>
                  </a:lnTo>
                  <a:lnTo>
                    <a:pt x="758" y="582"/>
                  </a:lnTo>
                  <a:lnTo>
                    <a:pt x="758" y="590"/>
                  </a:lnTo>
                  <a:lnTo>
                    <a:pt x="750" y="590"/>
                  </a:lnTo>
                  <a:lnTo>
                    <a:pt x="750" y="582"/>
                  </a:lnTo>
                  <a:lnTo>
                    <a:pt x="750" y="590"/>
                  </a:lnTo>
                  <a:lnTo>
                    <a:pt x="750" y="582"/>
                  </a:lnTo>
                  <a:lnTo>
                    <a:pt x="742" y="582"/>
                  </a:lnTo>
                  <a:lnTo>
                    <a:pt x="735" y="582"/>
                  </a:lnTo>
                  <a:lnTo>
                    <a:pt x="727" y="582"/>
                  </a:lnTo>
                  <a:lnTo>
                    <a:pt x="727" y="575"/>
                  </a:lnTo>
                  <a:lnTo>
                    <a:pt x="719" y="575"/>
                  </a:lnTo>
                  <a:lnTo>
                    <a:pt x="712" y="575"/>
                  </a:lnTo>
                  <a:lnTo>
                    <a:pt x="704" y="575"/>
                  </a:lnTo>
                  <a:lnTo>
                    <a:pt x="704" y="567"/>
                  </a:lnTo>
                  <a:lnTo>
                    <a:pt x="696" y="567"/>
                  </a:lnTo>
                  <a:lnTo>
                    <a:pt x="689" y="567"/>
                  </a:lnTo>
                  <a:lnTo>
                    <a:pt x="681" y="567"/>
                  </a:lnTo>
                  <a:lnTo>
                    <a:pt x="681" y="559"/>
                  </a:lnTo>
                  <a:lnTo>
                    <a:pt x="673" y="559"/>
                  </a:lnTo>
                  <a:lnTo>
                    <a:pt x="673" y="552"/>
                  </a:lnTo>
                  <a:lnTo>
                    <a:pt x="666" y="552"/>
                  </a:lnTo>
                  <a:lnTo>
                    <a:pt x="666" y="544"/>
                  </a:lnTo>
                  <a:lnTo>
                    <a:pt x="658" y="544"/>
                  </a:lnTo>
                  <a:lnTo>
                    <a:pt x="658" y="536"/>
                  </a:lnTo>
                  <a:lnTo>
                    <a:pt x="650" y="536"/>
                  </a:lnTo>
                  <a:lnTo>
                    <a:pt x="650" y="529"/>
                  </a:lnTo>
                  <a:lnTo>
                    <a:pt x="643" y="529"/>
                  </a:lnTo>
                  <a:lnTo>
                    <a:pt x="650" y="529"/>
                  </a:lnTo>
                  <a:lnTo>
                    <a:pt x="643" y="529"/>
                  </a:lnTo>
                  <a:lnTo>
                    <a:pt x="635" y="529"/>
                  </a:lnTo>
                  <a:lnTo>
                    <a:pt x="627" y="529"/>
                  </a:lnTo>
                  <a:lnTo>
                    <a:pt x="627" y="521"/>
                  </a:lnTo>
                  <a:lnTo>
                    <a:pt x="627" y="529"/>
                  </a:lnTo>
                  <a:lnTo>
                    <a:pt x="627" y="521"/>
                  </a:lnTo>
                  <a:lnTo>
                    <a:pt x="620" y="521"/>
                  </a:lnTo>
                  <a:lnTo>
                    <a:pt x="620" y="513"/>
                  </a:lnTo>
                  <a:lnTo>
                    <a:pt x="612" y="513"/>
                  </a:lnTo>
                  <a:lnTo>
                    <a:pt x="612" y="506"/>
                  </a:lnTo>
                  <a:lnTo>
                    <a:pt x="612" y="513"/>
                  </a:lnTo>
                  <a:lnTo>
                    <a:pt x="612" y="506"/>
                  </a:lnTo>
                  <a:lnTo>
                    <a:pt x="604" y="506"/>
                  </a:lnTo>
                  <a:lnTo>
                    <a:pt x="604" y="498"/>
                  </a:lnTo>
                  <a:lnTo>
                    <a:pt x="604" y="506"/>
                  </a:lnTo>
                  <a:lnTo>
                    <a:pt x="597" y="506"/>
                  </a:lnTo>
                  <a:lnTo>
                    <a:pt x="597" y="498"/>
                  </a:lnTo>
                  <a:lnTo>
                    <a:pt x="589" y="498"/>
                  </a:lnTo>
                  <a:lnTo>
                    <a:pt x="589" y="490"/>
                  </a:lnTo>
                  <a:lnTo>
                    <a:pt x="589" y="483"/>
                  </a:lnTo>
                  <a:lnTo>
                    <a:pt x="581" y="483"/>
                  </a:lnTo>
                  <a:lnTo>
                    <a:pt x="589" y="483"/>
                  </a:lnTo>
                  <a:lnTo>
                    <a:pt x="581" y="483"/>
                  </a:lnTo>
                  <a:lnTo>
                    <a:pt x="589" y="483"/>
                  </a:lnTo>
                  <a:lnTo>
                    <a:pt x="581" y="483"/>
                  </a:lnTo>
                  <a:lnTo>
                    <a:pt x="581" y="475"/>
                  </a:lnTo>
                  <a:lnTo>
                    <a:pt x="574" y="475"/>
                  </a:lnTo>
                  <a:lnTo>
                    <a:pt x="574" y="467"/>
                  </a:lnTo>
                  <a:lnTo>
                    <a:pt x="574" y="475"/>
                  </a:lnTo>
                  <a:lnTo>
                    <a:pt x="574" y="467"/>
                  </a:lnTo>
                  <a:lnTo>
                    <a:pt x="574" y="475"/>
                  </a:lnTo>
                  <a:lnTo>
                    <a:pt x="574" y="467"/>
                  </a:lnTo>
                  <a:lnTo>
                    <a:pt x="566" y="467"/>
                  </a:lnTo>
                  <a:lnTo>
                    <a:pt x="558" y="467"/>
                  </a:lnTo>
                  <a:lnTo>
                    <a:pt x="566" y="467"/>
                  </a:lnTo>
                  <a:lnTo>
                    <a:pt x="558" y="467"/>
                  </a:lnTo>
                  <a:lnTo>
                    <a:pt x="558" y="460"/>
                  </a:lnTo>
                  <a:lnTo>
                    <a:pt x="551" y="460"/>
                  </a:lnTo>
                  <a:lnTo>
                    <a:pt x="558" y="460"/>
                  </a:lnTo>
                  <a:lnTo>
                    <a:pt x="551" y="460"/>
                  </a:lnTo>
                  <a:lnTo>
                    <a:pt x="551" y="452"/>
                  </a:lnTo>
                  <a:lnTo>
                    <a:pt x="543" y="452"/>
                  </a:lnTo>
                  <a:lnTo>
                    <a:pt x="535" y="452"/>
                  </a:lnTo>
                  <a:lnTo>
                    <a:pt x="528" y="452"/>
                  </a:lnTo>
                  <a:lnTo>
                    <a:pt x="520" y="452"/>
                  </a:lnTo>
                  <a:lnTo>
                    <a:pt x="513" y="444"/>
                  </a:lnTo>
                  <a:lnTo>
                    <a:pt x="505" y="444"/>
                  </a:lnTo>
                  <a:lnTo>
                    <a:pt x="497" y="444"/>
                  </a:lnTo>
                  <a:lnTo>
                    <a:pt x="490" y="444"/>
                  </a:lnTo>
                  <a:lnTo>
                    <a:pt x="490" y="437"/>
                  </a:lnTo>
                  <a:lnTo>
                    <a:pt x="482" y="437"/>
                  </a:lnTo>
                  <a:lnTo>
                    <a:pt x="474" y="437"/>
                  </a:lnTo>
                  <a:lnTo>
                    <a:pt x="474" y="429"/>
                  </a:lnTo>
                  <a:lnTo>
                    <a:pt x="467" y="429"/>
                  </a:lnTo>
                  <a:lnTo>
                    <a:pt x="467" y="421"/>
                  </a:lnTo>
                  <a:lnTo>
                    <a:pt x="459" y="421"/>
                  </a:lnTo>
                  <a:lnTo>
                    <a:pt x="459" y="414"/>
                  </a:lnTo>
                  <a:lnTo>
                    <a:pt x="451" y="414"/>
                  </a:lnTo>
                  <a:lnTo>
                    <a:pt x="444" y="414"/>
                  </a:lnTo>
                  <a:lnTo>
                    <a:pt x="436" y="414"/>
                  </a:lnTo>
                  <a:lnTo>
                    <a:pt x="428" y="414"/>
                  </a:lnTo>
                  <a:lnTo>
                    <a:pt x="428" y="406"/>
                  </a:lnTo>
                  <a:lnTo>
                    <a:pt x="421" y="406"/>
                  </a:lnTo>
                  <a:lnTo>
                    <a:pt x="421" y="398"/>
                  </a:lnTo>
                  <a:lnTo>
                    <a:pt x="413" y="398"/>
                  </a:lnTo>
                  <a:lnTo>
                    <a:pt x="405" y="398"/>
                  </a:lnTo>
                  <a:lnTo>
                    <a:pt x="405" y="391"/>
                  </a:lnTo>
                  <a:lnTo>
                    <a:pt x="398" y="391"/>
                  </a:lnTo>
                  <a:lnTo>
                    <a:pt x="390" y="391"/>
                  </a:lnTo>
                  <a:lnTo>
                    <a:pt x="382" y="391"/>
                  </a:lnTo>
                  <a:lnTo>
                    <a:pt x="375" y="391"/>
                  </a:lnTo>
                  <a:lnTo>
                    <a:pt x="375" y="383"/>
                  </a:lnTo>
                  <a:lnTo>
                    <a:pt x="375" y="376"/>
                  </a:lnTo>
                  <a:lnTo>
                    <a:pt x="367" y="376"/>
                  </a:lnTo>
                  <a:lnTo>
                    <a:pt x="367" y="368"/>
                  </a:lnTo>
                  <a:lnTo>
                    <a:pt x="359" y="368"/>
                  </a:lnTo>
                  <a:lnTo>
                    <a:pt x="352" y="368"/>
                  </a:lnTo>
                  <a:lnTo>
                    <a:pt x="344" y="368"/>
                  </a:lnTo>
                  <a:lnTo>
                    <a:pt x="344" y="360"/>
                  </a:lnTo>
                  <a:lnTo>
                    <a:pt x="336" y="360"/>
                  </a:lnTo>
                  <a:lnTo>
                    <a:pt x="329" y="360"/>
                  </a:lnTo>
                  <a:lnTo>
                    <a:pt x="321" y="360"/>
                  </a:lnTo>
                  <a:lnTo>
                    <a:pt x="321" y="353"/>
                  </a:lnTo>
                  <a:lnTo>
                    <a:pt x="313" y="353"/>
                  </a:lnTo>
                  <a:lnTo>
                    <a:pt x="306" y="353"/>
                  </a:lnTo>
                  <a:lnTo>
                    <a:pt x="298" y="353"/>
                  </a:lnTo>
                  <a:lnTo>
                    <a:pt x="290" y="353"/>
                  </a:lnTo>
                  <a:lnTo>
                    <a:pt x="290" y="345"/>
                  </a:lnTo>
                  <a:lnTo>
                    <a:pt x="283" y="345"/>
                  </a:lnTo>
                  <a:lnTo>
                    <a:pt x="275" y="345"/>
                  </a:lnTo>
                  <a:lnTo>
                    <a:pt x="275" y="337"/>
                  </a:lnTo>
                  <a:lnTo>
                    <a:pt x="267" y="337"/>
                  </a:lnTo>
                  <a:lnTo>
                    <a:pt x="260" y="337"/>
                  </a:lnTo>
                  <a:lnTo>
                    <a:pt x="260" y="330"/>
                  </a:lnTo>
                  <a:lnTo>
                    <a:pt x="252" y="330"/>
                  </a:lnTo>
                  <a:lnTo>
                    <a:pt x="252" y="322"/>
                  </a:lnTo>
                  <a:lnTo>
                    <a:pt x="245" y="322"/>
                  </a:lnTo>
                  <a:lnTo>
                    <a:pt x="237" y="322"/>
                  </a:lnTo>
                  <a:lnTo>
                    <a:pt x="237" y="314"/>
                  </a:lnTo>
                  <a:lnTo>
                    <a:pt x="229" y="314"/>
                  </a:lnTo>
                  <a:lnTo>
                    <a:pt x="229" y="307"/>
                  </a:lnTo>
                  <a:lnTo>
                    <a:pt x="222" y="307"/>
                  </a:lnTo>
                  <a:lnTo>
                    <a:pt x="222" y="299"/>
                  </a:lnTo>
                  <a:lnTo>
                    <a:pt x="222" y="291"/>
                  </a:lnTo>
                  <a:lnTo>
                    <a:pt x="214" y="291"/>
                  </a:lnTo>
                  <a:lnTo>
                    <a:pt x="214" y="284"/>
                  </a:lnTo>
                  <a:lnTo>
                    <a:pt x="206" y="284"/>
                  </a:lnTo>
                  <a:lnTo>
                    <a:pt x="199" y="284"/>
                  </a:lnTo>
                  <a:lnTo>
                    <a:pt x="191" y="276"/>
                  </a:lnTo>
                  <a:lnTo>
                    <a:pt x="183" y="276"/>
                  </a:lnTo>
                  <a:lnTo>
                    <a:pt x="176" y="276"/>
                  </a:lnTo>
                  <a:lnTo>
                    <a:pt x="176" y="268"/>
                  </a:lnTo>
                  <a:lnTo>
                    <a:pt x="176" y="276"/>
                  </a:lnTo>
                  <a:lnTo>
                    <a:pt x="176" y="268"/>
                  </a:lnTo>
                  <a:lnTo>
                    <a:pt x="176" y="276"/>
                  </a:lnTo>
                  <a:lnTo>
                    <a:pt x="176" y="268"/>
                  </a:lnTo>
                  <a:lnTo>
                    <a:pt x="168" y="268"/>
                  </a:lnTo>
                  <a:lnTo>
                    <a:pt x="168" y="261"/>
                  </a:lnTo>
                  <a:lnTo>
                    <a:pt x="160" y="261"/>
                  </a:lnTo>
                  <a:lnTo>
                    <a:pt x="160" y="268"/>
                  </a:lnTo>
                  <a:lnTo>
                    <a:pt x="160" y="261"/>
                  </a:lnTo>
                  <a:lnTo>
                    <a:pt x="160" y="268"/>
                  </a:lnTo>
                  <a:lnTo>
                    <a:pt x="160" y="261"/>
                  </a:lnTo>
                  <a:lnTo>
                    <a:pt x="160" y="268"/>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53" y="268"/>
                  </a:lnTo>
                  <a:lnTo>
                    <a:pt x="153" y="261"/>
                  </a:lnTo>
                  <a:lnTo>
                    <a:pt x="145" y="261"/>
                  </a:lnTo>
                  <a:lnTo>
                    <a:pt x="137" y="261"/>
                  </a:lnTo>
                  <a:lnTo>
                    <a:pt x="137" y="253"/>
                  </a:lnTo>
                  <a:lnTo>
                    <a:pt x="130" y="253"/>
                  </a:lnTo>
                  <a:lnTo>
                    <a:pt x="130" y="245"/>
                  </a:lnTo>
                  <a:lnTo>
                    <a:pt x="130" y="238"/>
                  </a:lnTo>
                  <a:lnTo>
                    <a:pt x="122" y="238"/>
                  </a:lnTo>
                  <a:lnTo>
                    <a:pt x="114" y="238"/>
                  </a:lnTo>
                  <a:lnTo>
                    <a:pt x="114" y="230"/>
                  </a:lnTo>
                  <a:lnTo>
                    <a:pt x="107" y="230"/>
                  </a:lnTo>
                  <a:lnTo>
                    <a:pt x="99" y="230"/>
                  </a:lnTo>
                  <a:lnTo>
                    <a:pt x="91" y="230"/>
                  </a:lnTo>
                  <a:lnTo>
                    <a:pt x="91" y="222"/>
                  </a:lnTo>
                  <a:lnTo>
                    <a:pt x="84" y="222"/>
                  </a:lnTo>
                  <a:lnTo>
                    <a:pt x="76" y="222"/>
                  </a:lnTo>
                  <a:lnTo>
                    <a:pt x="76" y="215"/>
                  </a:lnTo>
                  <a:lnTo>
                    <a:pt x="68" y="215"/>
                  </a:lnTo>
                  <a:lnTo>
                    <a:pt x="68" y="207"/>
                  </a:lnTo>
                  <a:lnTo>
                    <a:pt x="61" y="207"/>
                  </a:lnTo>
                  <a:lnTo>
                    <a:pt x="53" y="207"/>
                  </a:lnTo>
                  <a:lnTo>
                    <a:pt x="45" y="207"/>
                  </a:lnTo>
                  <a:lnTo>
                    <a:pt x="45" y="199"/>
                  </a:lnTo>
                  <a:lnTo>
                    <a:pt x="45" y="207"/>
                  </a:lnTo>
                  <a:lnTo>
                    <a:pt x="45" y="199"/>
                  </a:lnTo>
                  <a:lnTo>
                    <a:pt x="38" y="199"/>
                  </a:lnTo>
                  <a:lnTo>
                    <a:pt x="38" y="192"/>
                  </a:lnTo>
                  <a:lnTo>
                    <a:pt x="30" y="192"/>
                  </a:lnTo>
                  <a:lnTo>
                    <a:pt x="22" y="192"/>
                  </a:lnTo>
                  <a:lnTo>
                    <a:pt x="22" y="184"/>
                  </a:lnTo>
                  <a:lnTo>
                    <a:pt x="15" y="184"/>
                  </a:lnTo>
                  <a:lnTo>
                    <a:pt x="7" y="176"/>
                  </a:lnTo>
                  <a:lnTo>
                    <a:pt x="0" y="176"/>
                  </a:lnTo>
                  <a:lnTo>
                    <a:pt x="7" y="169"/>
                  </a:lnTo>
                  <a:lnTo>
                    <a:pt x="7" y="161"/>
                  </a:lnTo>
                  <a:lnTo>
                    <a:pt x="7" y="153"/>
                  </a:lnTo>
                  <a:lnTo>
                    <a:pt x="15" y="153"/>
                  </a:lnTo>
                  <a:lnTo>
                    <a:pt x="15" y="146"/>
                  </a:lnTo>
                  <a:lnTo>
                    <a:pt x="22" y="146"/>
                  </a:lnTo>
                  <a:lnTo>
                    <a:pt x="22" y="138"/>
                  </a:lnTo>
                  <a:lnTo>
                    <a:pt x="22" y="130"/>
                  </a:lnTo>
                  <a:lnTo>
                    <a:pt x="22" y="123"/>
                  </a:lnTo>
                  <a:lnTo>
                    <a:pt x="30" y="123"/>
                  </a:lnTo>
                  <a:lnTo>
                    <a:pt x="30" y="115"/>
                  </a:lnTo>
                  <a:lnTo>
                    <a:pt x="38" y="115"/>
                  </a:lnTo>
                  <a:lnTo>
                    <a:pt x="38" y="108"/>
                  </a:lnTo>
                  <a:lnTo>
                    <a:pt x="38" y="115"/>
                  </a:lnTo>
                  <a:lnTo>
                    <a:pt x="45" y="115"/>
                  </a:lnTo>
                  <a:lnTo>
                    <a:pt x="45" y="108"/>
                  </a:lnTo>
                  <a:lnTo>
                    <a:pt x="53" y="108"/>
                  </a:lnTo>
                  <a:lnTo>
                    <a:pt x="61" y="108"/>
                  </a:lnTo>
                  <a:lnTo>
                    <a:pt x="61" y="100"/>
                  </a:lnTo>
                  <a:lnTo>
                    <a:pt x="68" y="100"/>
                  </a:lnTo>
                  <a:lnTo>
                    <a:pt x="68" y="108"/>
                  </a:lnTo>
                  <a:lnTo>
                    <a:pt x="76" y="108"/>
                  </a:lnTo>
                  <a:lnTo>
                    <a:pt x="84" y="108"/>
                  </a:lnTo>
                  <a:lnTo>
                    <a:pt x="91" y="108"/>
                  </a:lnTo>
                  <a:lnTo>
                    <a:pt x="99" y="108"/>
                  </a:lnTo>
                  <a:lnTo>
                    <a:pt x="107" y="108"/>
                  </a:lnTo>
                  <a:lnTo>
                    <a:pt x="114" y="108"/>
                  </a:lnTo>
                  <a:lnTo>
                    <a:pt x="114" y="115"/>
                  </a:lnTo>
                  <a:lnTo>
                    <a:pt x="122" y="115"/>
                  </a:lnTo>
                  <a:lnTo>
                    <a:pt x="130" y="115"/>
                  </a:lnTo>
                  <a:lnTo>
                    <a:pt x="137" y="115"/>
                  </a:lnTo>
                  <a:lnTo>
                    <a:pt x="137" y="123"/>
                  </a:lnTo>
                  <a:lnTo>
                    <a:pt x="145" y="123"/>
                  </a:lnTo>
                  <a:lnTo>
                    <a:pt x="137" y="123"/>
                  </a:lnTo>
                  <a:lnTo>
                    <a:pt x="137" y="130"/>
                  </a:lnTo>
                  <a:lnTo>
                    <a:pt x="145" y="130"/>
                  </a:lnTo>
                  <a:lnTo>
                    <a:pt x="145" y="138"/>
                  </a:lnTo>
                  <a:lnTo>
                    <a:pt x="137" y="138"/>
                  </a:lnTo>
                  <a:lnTo>
                    <a:pt x="137" y="146"/>
                  </a:lnTo>
                  <a:lnTo>
                    <a:pt x="145" y="146"/>
                  </a:lnTo>
                  <a:lnTo>
                    <a:pt x="145" y="153"/>
                  </a:lnTo>
                  <a:lnTo>
                    <a:pt x="153" y="153"/>
                  </a:lnTo>
                  <a:lnTo>
                    <a:pt x="160" y="153"/>
                  </a:lnTo>
                  <a:lnTo>
                    <a:pt x="160" y="161"/>
                  </a:lnTo>
                  <a:lnTo>
                    <a:pt x="153" y="161"/>
                  </a:lnTo>
                  <a:lnTo>
                    <a:pt x="153" y="169"/>
                  </a:lnTo>
                  <a:lnTo>
                    <a:pt x="160" y="169"/>
                  </a:lnTo>
                  <a:lnTo>
                    <a:pt x="153" y="169"/>
                  </a:lnTo>
                  <a:lnTo>
                    <a:pt x="160" y="169"/>
                  </a:lnTo>
                  <a:lnTo>
                    <a:pt x="160" y="176"/>
                  </a:lnTo>
                  <a:lnTo>
                    <a:pt x="160" y="184"/>
                  </a:lnTo>
                  <a:lnTo>
                    <a:pt x="168" y="184"/>
                  </a:lnTo>
                  <a:lnTo>
                    <a:pt x="176" y="184"/>
                  </a:lnTo>
                  <a:lnTo>
                    <a:pt x="183" y="184"/>
                  </a:lnTo>
                  <a:lnTo>
                    <a:pt x="191" y="184"/>
                  </a:lnTo>
                  <a:lnTo>
                    <a:pt x="191" y="176"/>
                  </a:lnTo>
                  <a:lnTo>
                    <a:pt x="199" y="176"/>
                  </a:lnTo>
                  <a:lnTo>
                    <a:pt x="199" y="169"/>
                  </a:lnTo>
                  <a:lnTo>
                    <a:pt x="206" y="169"/>
                  </a:lnTo>
                  <a:lnTo>
                    <a:pt x="206" y="161"/>
                  </a:lnTo>
                  <a:lnTo>
                    <a:pt x="206" y="169"/>
                  </a:lnTo>
                  <a:lnTo>
                    <a:pt x="214" y="169"/>
                  </a:lnTo>
                  <a:lnTo>
                    <a:pt x="214" y="176"/>
                  </a:lnTo>
                  <a:lnTo>
                    <a:pt x="222" y="176"/>
                  </a:lnTo>
                  <a:lnTo>
                    <a:pt x="214" y="184"/>
                  </a:lnTo>
                  <a:lnTo>
                    <a:pt x="222" y="184"/>
                  </a:lnTo>
                  <a:lnTo>
                    <a:pt x="214" y="184"/>
                  </a:lnTo>
                  <a:lnTo>
                    <a:pt x="214" y="192"/>
                  </a:lnTo>
                  <a:lnTo>
                    <a:pt x="206" y="192"/>
                  </a:lnTo>
                  <a:lnTo>
                    <a:pt x="214" y="192"/>
                  </a:lnTo>
                  <a:lnTo>
                    <a:pt x="214" y="199"/>
                  </a:lnTo>
                  <a:lnTo>
                    <a:pt x="206" y="199"/>
                  </a:lnTo>
                  <a:lnTo>
                    <a:pt x="214" y="199"/>
                  </a:lnTo>
                  <a:lnTo>
                    <a:pt x="206" y="207"/>
                  </a:lnTo>
                  <a:lnTo>
                    <a:pt x="206" y="215"/>
                  </a:lnTo>
                  <a:lnTo>
                    <a:pt x="214" y="215"/>
                  </a:lnTo>
                  <a:lnTo>
                    <a:pt x="222" y="215"/>
                  </a:lnTo>
                  <a:lnTo>
                    <a:pt x="222" y="207"/>
                  </a:lnTo>
                  <a:lnTo>
                    <a:pt x="222" y="199"/>
                  </a:lnTo>
                  <a:lnTo>
                    <a:pt x="229" y="199"/>
                  </a:lnTo>
                  <a:lnTo>
                    <a:pt x="229" y="192"/>
                  </a:lnTo>
                  <a:lnTo>
                    <a:pt x="237" y="192"/>
                  </a:lnTo>
                  <a:lnTo>
                    <a:pt x="237" y="184"/>
                  </a:lnTo>
                  <a:lnTo>
                    <a:pt x="245" y="184"/>
                  </a:lnTo>
                  <a:lnTo>
                    <a:pt x="245" y="176"/>
                  </a:lnTo>
                  <a:lnTo>
                    <a:pt x="252" y="176"/>
                  </a:lnTo>
                  <a:lnTo>
                    <a:pt x="252" y="169"/>
                  </a:lnTo>
                  <a:lnTo>
                    <a:pt x="252" y="161"/>
                  </a:lnTo>
                  <a:lnTo>
                    <a:pt x="252" y="153"/>
                  </a:lnTo>
                  <a:lnTo>
                    <a:pt x="260" y="153"/>
                  </a:lnTo>
                  <a:lnTo>
                    <a:pt x="267" y="153"/>
                  </a:lnTo>
                  <a:lnTo>
                    <a:pt x="275" y="153"/>
                  </a:lnTo>
                  <a:lnTo>
                    <a:pt x="275" y="161"/>
                  </a:lnTo>
                  <a:lnTo>
                    <a:pt x="283" y="161"/>
                  </a:lnTo>
                  <a:lnTo>
                    <a:pt x="283" y="169"/>
                  </a:lnTo>
                  <a:lnTo>
                    <a:pt x="290" y="169"/>
                  </a:lnTo>
                  <a:lnTo>
                    <a:pt x="290" y="176"/>
                  </a:lnTo>
                  <a:lnTo>
                    <a:pt x="298" y="176"/>
                  </a:lnTo>
                  <a:lnTo>
                    <a:pt x="298" y="169"/>
                  </a:lnTo>
                  <a:lnTo>
                    <a:pt x="306" y="169"/>
                  </a:lnTo>
                  <a:lnTo>
                    <a:pt x="313" y="169"/>
                  </a:lnTo>
                  <a:lnTo>
                    <a:pt x="321" y="169"/>
                  </a:lnTo>
                  <a:lnTo>
                    <a:pt x="329" y="169"/>
                  </a:lnTo>
                  <a:lnTo>
                    <a:pt x="329" y="161"/>
                  </a:lnTo>
                  <a:lnTo>
                    <a:pt x="336" y="161"/>
                  </a:lnTo>
                  <a:lnTo>
                    <a:pt x="344" y="161"/>
                  </a:lnTo>
                  <a:lnTo>
                    <a:pt x="352" y="161"/>
                  </a:lnTo>
                  <a:lnTo>
                    <a:pt x="352" y="169"/>
                  </a:lnTo>
                  <a:lnTo>
                    <a:pt x="359" y="169"/>
                  </a:lnTo>
                  <a:lnTo>
                    <a:pt x="367" y="169"/>
                  </a:lnTo>
                  <a:lnTo>
                    <a:pt x="375" y="169"/>
                  </a:lnTo>
                  <a:lnTo>
                    <a:pt x="382" y="169"/>
                  </a:lnTo>
                  <a:lnTo>
                    <a:pt x="382" y="161"/>
                  </a:lnTo>
                  <a:lnTo>
                    <a:pt x="375" y="161"/>
                  </a:lnTo>
                  <a:lnTo>
                    <a:pt x="375" y="153"/>
                  </a:lnTo>
                  <a:lnTo>
                    <a:pt x="382" y="153"/>
                  </a:lnTo>
                  <a:lnTo>
                    <a:pt x="375" y="153"/>
                  </a:lnTo>
                  <a:lnTo>
                    <a:pt x="382" y="153"/>
                  </a:lnTo>
                  <a:lnTo>
                    <a:pt x="382" y="146"/>
                  </a:lnTo>
                  <a:lnTo>
                    <a:pt x="390" y="146"/>
                  </a:lnTo>
                  <a:lnTo>
                    <a:pt x="398" y="146"/>
                  </a:lnTo>
                  <a:lnTo>
                    <a:pt x="405" y="146"/>
                  </a:lnTo>
                  <a:lnTo>
                    <a:pt x="405" y="138"/>
                  </a:lnTo>
                  <a:lnTo>
                    <a:pt x="413" y="138"/>
                  </a:lnTo>
                  <a:lnTo>
                    <a:pt x="413" y="130"/>
                  </a:lnTo>
                  <a:lnTo>
                    <a:pt x="413" y="123"/>
                  </a:lnTo>
                  <a:lnTo>
                    <a:pt x="421" y="123"/>
                  </a:lnTo>
                  <a:lnTo>
                    <a:pt x="421" y="115"/>
                  </a:lnTo>
                  <a:lnTo>
                    <a:pt x="428" y="115"/>
                  </a:lnTo>
                  <a:lnTo>
                    <a:pt x="428" y="108"/>
                  </a:lnTo>
                  <a:lnTo>
                    <a:pt x="436" y="108"/>
                  </a:lnTo>
                  <a:lnTo>
                    <a:pt x="436" y="100"/>
                  </a:lnTo>
                  <a:lnTo>
                    <a:pt x="436" y="92"/>
                  </a:lnTo>
                  <a:lnTo>
                    <a:pt x="444" y="92"/>
                  </a:lnTo>
                  <a:lnTo>
                    <a:pt x="436" y="92"/>
                  </a:lnTo>
                  <a:lnTo>
                    <a:pt x="444" y="92"/>
                  </a:lnTo>
                  <a:lnTo>
                    <a:pt x="444" y="85"/>
                  </a:lnTo>
                  <a:lnTo>
                    <a:pt x="444" y="77"/>
                  </a:lnTo>
                  <a:lnTo>
                    <a:pt x="444" y="69"/>
                  </a:lnTo>
                  <a:lnTo>
                    <a:pt x="444" y="62"/>
                  </a:lnTo>
                  <a:lnTo>
                    <a:pt x="436" y="62"/>
                  </a:lnTo>
                  <a:lnTo>
                    <a:pt x="436" y="54"/>
                  </a:lnTo>
                  <a:lnTo>
                    <a:pt x="436" y="46"/>
                  </a:lnTo>
                  <a:lnTo>
                    <a:pt x="444" y="46"/>
                  </a:lnTo>
                  <a:lnTo>
                    <a:pt x="444" y="39"/>
                  </a:lnTo>
                  <a:lnTo>
                    <a:pt x="451" y="39"/>
                  </a:lnTo>
                  <a:lnTo>
                    <a:pt x="451" y="31"/>
                  </a:lnTo>
                  <a:lnTo>
                    <a:pt x="459" y="31"/>
                  </a:lnTo>
                  <a:lnTo>
                    <a:pt x="459" y="23"/>
                  </a:lnTo>
                  <a:lnTo>
                    <a:pt x="459" y="31"/>
                  </a:lnTo>
                  <a:lnTo>
                    <a:pt x="467" y="31"/>
                  </a:lnTo>
                  <a:lnTo>
                    <a:pt x="474" y="31"/>
                  </a:lnTo>
                  <a:lnTo>
                    <a:pt x="474" y="23"/>
                  </a:lnTo>
                  <a:lnTo>
                    <a:pt x="474" y="16"/>
                  </a:lnTo>
                  <a:lnTo>
                    <a:pt x="482" y="16"/>
                  </a:lnTo>
                  <a:lnTo>
                    <a:pt x="482" y="8"/>
                  </a:lnTo>
                  <a:lnTo>
                    <a:pt x="490" y="8"/>
                  </a:lnTo>
                  <a:lnTo>
                    <a:pt x="490" y="0"/>
                  </a:lnTo>
                  <a:lnTo>
                    <a:pt x="490" y="8"/>
                  </a:lnTo>
                  <a:lnTo>
                    <a:pt x="497" y="8"/>
                  </a:lnTo>
                  <a:lnTo>
                    <a:pt x="497" y="0"/>
                  </a:lnTo>
                  <a:lnTo>
                    <a:pt x="505" y="0"/>
                  </a:lnTo>
                  <a:lnTo>
                    <a:pt x="505" y="8"/>
                  </a:lnTo>
                  <a:lnTo>
                    <a:pt x="505" y="16"/>
                  </a:lnTo>
                  <a:lnTo>
                    <a:pt x="513" y="8"/>
                  </a:lnTo>
                  <a:lnTo>
                    <a:pt x="520" y="8"/>
                  </a:lnTo>
                  <a:lnTo>
                    <a:pt x="528" y="8"/>
                  </a:lnTo>
                  <a:lnTo>
                    <a:pt x="528" y="16"/>
                  </a:lnTo>
                  <a:lnTo>
                    <a:pt x="535" y="16"/>
                  </a:lnTo>
                  <a:lnTo>
                    <a:pt x="535" y="8"/>
                  </a:lnTo>
                  <a:lnTo>
                    <a:pt x="543" y="8"/>
                  </a:lnTo>
                  <a:lnTo>
                    <a:pt x="551" y="8"/>
                  </a:lnTo>
                  <a:lnTo>
                    <a:pt x="558" y="8"/>
                  </a:lnTo>
                  <a:lnTo>
                    <a:pt x="558" y="16"/>
                  </a:lnTo>
                  <a:lnTo>
                    <a:pt x="551" y="16"/>
                  </a:lnTo>
                  <a:lnTo>
                    <a:pt x="551" y="23"/>
                  </a:lnTo>
                  <a:lnTo>
                    <a:pt x="551" y="31"/>
                  </a:lnTo>
                  <a:lnTo>
                    <a:pt x="558" y="31"/>
                  </a:lnTo>
                  <a:lnTo>
                    <a:pt x="558" y="39"/>
                  </a:lnTo>
                  <a:lnTo>
                    <a:pt x="566" y="39"/>
                  </a:lnTo>
                  <a:lnTo>
                    <a:pt x="566" y="46"/>
                  </a:lnTo>
                  <a:lnTo>
                    <a:pt x="574" y="46"/>
                  </a:lnTo>
                  <a:lnTo>
                    <a:pt x="581" y="46"/>
                  </a:lnTo>
                  <a:lnTo>
                    <a:pt x="589" y="46"/>
                  </a:lnTo>
                  <a:lnTo>
                    <a:pt x="597" y="39"/>
                  </a:lnTo>
                  <a:lnTo>
                    <a:pt x="604" y="39"/>
                  </a:lnTo>
                  <a:lnTo>
                    <a:pt x="612" y="39"/>
                  </a:lnTo>
                  <a:lnTo>
                    <a:pt x="612" y="31"/>
                  </a:lnTo>
                  <a:lnTo>
                    <a:pt x="620" y="31"/>
                  </a:lnTo>
                  <a:lnTo>
                    <a:pt x="627" y="31"/>
                  </a:lnTo>
                  <a:lnTo>
                    <a:pt x="627" y="39"/>
                  </a:lnTo>
                  <a:lnTo>
                    <a:pt x="635" y="39"/>
                  </a:lnTo>
                  <a:lnTo>
                    <a:pt x="627" y="39"/>
                  </a:lnTo>
                  <a:lnTo>
                    <a:pt x="627" y="46"/>
                  </a:lnTo>
                  <a:lnTo>
                    <a:pt x="635" y="46"/>
                  </a:lnTo>
                  <a:lnTo>
                    <a:pt x="635" y="54"/>
                  </a:lnTo>
                  <a:lnTo>
                    <a:pt x="643" y="54"/>
                  </a:lnTo>
                  <a:lnTo>
                    <a:pt x="650" y="54"/>
                  </a:lnTo>
                  <a:lnTo>
                    <a:pt x="650" y="46"/>
                  </a:lnTo>
                  <a:lnTo>
                    <a:pt x="650" y="39"/>
                  </a:lnTo>
                  <a:lnTo>
                    <a:pt x="650" y="31"/>
                  </a:lnTo>
                  <a:lnTo>
                    <a:pt x="650" y="23"/>
                  </a:lnTo>
                  <a:lnTo>
                    <a:pt x="650" y="16"/>
                  </a:lnTo>
                  <a:lnTo>
                    <a:pt x="650" y="8"/>
                  </a:lnTo>
                  <a:lnTo>
                    <a:pt x="650" y="16"/>
                  </a:lnTo>
                  <a:lnTo>
                    <a:pt x="650" y="8"/>
                  </a:lnTo>
                  <a:lnTo>
                    <a:pt x="658" y="8"/>
                  </a:lnTo>
                  <a:lnTo>
                    <a:pt x="658" y="0"/>
                  </a:lnTo>
                  <a:lnTo>
                    <a:pt x="666" y="0"/>
                  </a:lnTo>
                  <a:lnTo>
                    <a:pt x="666" y="8"/>
                  </a:lnTo>
                  <a:lnTo>
                    <a:pt x="673" y="16"/>
                  </a:lnTo>
                  <a:lnTo>
                    <a:pt x="666" y="16"/>
                  </a:lnTo>
                  <a:lnTo>
                    <a:pt x="666" y="23"/>
                  </a:lnTo>
                  <a:lnTo>
                    <a:pt x="673" y="23"/>
                  </a:lnTo>
                  <a:lnTo>
                    <a:pt x="673" y="31"/>
                  </a:lnTo>
                  <a:lnTo>
                    <a:pt x="673" y="39"/>
                  </a:lnTo>
                  <a:lnTo>
                    <a:pt x="681" y="39"/>
                  </a:lnTo>
                  <a:lnTo>
                    <a:pt x="681" y="46"/>
                  </a:lnTo>
                  <a:lnTo>
                    <a:pt x="689" y="46"/>
                  </a:lnTo>
                  <a:lnTo>
                    <a:pt x="689" y="54"/>
                  </a:lnTo>
                  <a:lnTo>
                    <a:pt x="689" y="62"/>
                  </a:lnTo>
                  <a:lnTo>
                    <a:pt x="696" y="62"/>
                  </a:lnTo>
                  <a:lnTo>
                    <a:pt x="704" y="62"/>
                  </a:lnTo>
                  <a:lnTo>
                    <a:pt x="704" y="69"/>
                  </a:lnTo>
                  <a:lnTo>
                    <a:pt x="712" y="69"/>
                  </a:lnTo>
                  <a:lnTo>
                    <a:pt x="712" y="77"/>
                  </a:lnTo>
                  <a:lnTo>
                    <a:pt x="704" y="77"/>
                  </a:lnTo>
                  <a:lnTo>
                    <a:pt x="704" y="85"/>
                  </a:lnTo>
                  <a:lnTo>
                    <a:pt x="696" y="85"/>
                  </a:lnTo>
                  <a:lnTo>
                    <a:pt x="696" y="92"/>
                  </a:lnTo>
                  <a:lnTo>
                    <a:pt x="689" y="92"/>
                  </a:lnTo>
                  <a:lnTo>
                    <a:pt x="689" y="100"/>
                  </a:lnTo>
                  <a:lnTo>
                    <a:pt x="696" y="100"/>
                  </a:lnTo>
                  <a:lnTo>
                    <a:pt x="704" y="100"/>
                  </a:lnTo>
                  <a:lnTo>
                    <a:pt x="712" y="100"/>
                  </a:lnTo>
                  <a:lnTo>
                    <a:pt x="719" y="100"/>
                  </a:lnTo>
                  <a:lnTo>
                    <a:pt x="727" y="100"/>
                  </a:lnTo>
                  <a:lnTo>
                    <a:pt x="727" y="108"/>
                  </a:lnTo>
                  <a:lnTo>
                    <a:pt x="735" y="108"/>
                  </a:lnTo>
                  <a:lnTo>
                    <a:pt x="735" y="115"/>
                  </a:lnTo>
                  <a:lnTo>
                    <a:pt x="742" y="115"/>
                  </a:lnTo>
                  <a:lnTo>
                    <a:pt x="742" y="108"/>
                  </a:lnTo>
                  <a:lnTo>
                    <a:pt x="750" y="108"/>
                  </a:lnTo>
                  <a:lnTo>
                    <a:pt x="750" y="100"/>
                  </a:lnTo>
                  <a:lnTo>
                    <a:pt x="758" y="100"/>
                  </a:lnTo>
                  <a:lnTo>
                    <a:pt x="765" y="100"/>
                  </a:lnTo>
                  <a:lnTo>
                    <a:pt x="765" y="92"/>
                  </a:lnTo>
                  <a:lnTo>
                    <a:pt x="765" y="85"/>
                  </a:lnTo>
                  <a:lnTo>
                    <a:pt x="765" y="77"/>
                  </a:lnTo>
                  <a:lnTo>
                    <a:pt x="773" y="77"/>
                  </a:lnTo>
                  <a:lnTo>
                    <a:pt x="773" y="85"/>
                  </a:lnTo>
                  <a:lnTo>
                    <a:pt x="780" y="85"/>
                  </a:lnTo>
                  <a:lnTo>
                    <a:pt x="780" y="92"/>
                  </a:lnTo>
                  <a:lnTo>
                    <a:pt x="788" y="92"/>
                  </a:lnTo>
                  <a:lnTo>
                    <a:pt x="788" y="100"/>
                  </a:lnTo>
                  <a:lnTo>
                    <a:pt x="796" y="100"/>
                  </a:lnTo>
                  <a:lnTo>
                    <a:pt x="796" y="108"/>
                  </a:lnTo>
                  <a:lnTo>
                    <a:pt x="803" y="108"/>
                  </a:lnTo>
                  <a:lnTo>
                    <a:pt x="811" y="108"/>
                  </a:lnTo>
                  <a:lnTo>
                    <a:pt x="811" y="100"/>
                  </a:lnTo>
                  <a:lnTo>
                    <a:pt x="819" y="100"/>
                  </a:lnTo>
                  <a:lnTo>
                    <a:pt x="811" y="100"/>
                  </a:lnTo>
                  <a:lnTo>
                    <a:pt x="819" y="100"/>
                  </a:lnTo>
                  <a:lnTo>
                    <a:pt x="826" y="100"/>
                  </a:lnTo>
                  <a:lnTo>
                    <a:pt x="826" y="92"/>
                  </a:lnTo>
                  <a:lnTo>
                    <a:pt x="826" y="100"/>
                  </a:lnTo>
                  <a:lnTo>
                    <a:pt x="826" y="108"/>
                  </a:lnTo>
                  <a:lnTo>
                    <a:pt x="834" y="108"/>
                  </a:lnTo>
                  <a:lnTo>
                    <a:pt x="842" y="108"/>
                  </a:lnTo>
                  <a:lnTo>
                    <a:pt x="842" y="115"/>
                  </a:lnTo>
                  <a:lnTo>
                    <a:pt x="834" y="115"/>
                  </a:lnTo>
                  <a:lnTo>
                    <a:pt x="834" y="123"/>
                  </a:lnTo>
                  <a:lnTo>
                    <a:pt x="834" y="130"/>
                  </a:lnTo>
                  <a:lnTo>
                    <a:pt x="834" y="138"/>
                  </a:lnTo>
                  <a:lnTo>
                    <a:pt x="826" y="138"/>
                  </a:lnTo>
                  <a:lnTo>
                    <a:pt x="826" y="146"/>
                  </a:lnTo>
                  <a:lnTo>
                    <a:pt x="834" y="146"/>
                  </a:lnTo>
                  <a:lnTo>
                    <a:pt x="834" y="153"/>
                  </a:lnTo>
                  <a:lnTo>
                    <a:pt x="834" y="161"/>
                  </a:lnTo>
                  <a:lnTo>
                    <a:pt x="834" y="169"/>
                  </a:lnTo>
                  <a:lnTo>
                    <a:pt x="834" y="176"/>
                  </a:lnTo>
                  <a:lnTo>
                    <a:pt x="834" y="184"/>
                  </a:lnTo>
                  <a:lnTo>
                    <a:pt x="842" y="184"/>
                  </a:lnTo>
                  <a:lnTo>
                    <a:pt x="842" y="176"/>
                  </a:lnTo>
                  <a:lnTo>
                    <a:pt x="842" y="184"/>
                  </a:lnTo>
                  <a:lnTo>
                    <a:pt x="849" y="184"/>
                  </a:lnTo>
                  <a:lnTo>
                    <a:pt x="857" y="184"/>
                  </a:lnTo>
                  <a:lnTo>
                    <a:pt x="857" y="176"/>
                  </a:lnTo>
                  <a:lnTo>
                    <a:pt x="865" y="176"/>
                  </a:lnTo>
                  <a:lnTo>
                    <a:pt x="865" y="184"/>
                  </a:lnTo>
                  <a:lnTo>
                    <a:pt x="872" y="184"/>
                  </a:lnTo>
                  <a:lnTo>
                    <a:pt x="872" y="192"/>
                  </a:lnTo>
                  <a:lnTo>
                    <a:pt x="865" y="192"/>
                  </a:lnTo>
                  <a:lnTo>
                    <a:pt x="865" y="199"/>
                  </a:lnTo>
                  <a:lnTo>
                    <a:pt x="865" y="207"/>
                  </a:lnTo>
                  <a:lnTo>
                    <a:pt x="865" y="215"/>
                  </a:lnTo>
                  <a:lnTo>
                    <a:pt x="872" y="215"/>
                  </a:lnTo>
                  <a:lnTo>
                    <a:pt x="872" y="222"/>
                  </a:lnTo>
                  <a:lnTo>
                    <a:pt x="880" y="222"/>
                  </a:lnTo>
                  <a:lnTo>
                    <a:pt x="888" y="222"/>
                  </a:lnTo>
                  <a:lnTo>
                    <a:pt x="888" y="230"/>
                  </a:lnTo>
                  <a:lnTo>
                    <a:pt x="888" y="238"/>
                  </a:lnTo>
                  <a:lnTo>
                    <a:pt x="888" y="245"/>
                  </a:lnTo>
                  <a:lnTo>
                    <a:pt x="888" y="253"/>
                  </a:lnTo>
                  <a:lnTo>
                    <a:pt x="880" y="253"/>
                  </a:lnTo>
                  <a:lnTo>
                    <a:pt x="880" y="261"/>
                  </a:lnTo>
                  <a:lnTo>
                    <a:pt x="888" y="261"/>
                  </a:lnTo>
                  <a:lnTo>
                    <a:pt x="888" y="268"/>
                  </a:lnTo>
                  <a:lnTo>
                    <a:pt x="888" y="276"/>
                  </a:lnTo>
                  <a:lnTo>
                    <a:pt x="895" y="276"/>
                  </a:lnTo>
                  <a:lnTo>
                    <a:pt x="888" y="276"/>
                  </a:lnTo>
                  <a:lnTo>
                    <a:pt x="888" y="284"/>
                  </a:lnTo>
                  <a:lnTo>
                    <a:pt x="895" y="284"/>
                  </a:lnTo>
                  <a:lnTo>
                    <a:pt x="903" y="291"/>
                  </a:lnTo>
                  <a:close/>
                </a:path>
              </a:pathLst>
            </a:custGeom>
            <a:solidFill>
              <a:sysClr val="window" lastClr="FFFFFF">
                <a:lumMod val="75000"/>
              </a:sysClr>
            </a:solid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3" name="Freeform 33">
              <a:extLst>
                <a:ext uri="{FF2B5EF4-FFF2-40B4-BE49-F238E27FC236}">
                  <a16:creationId xmlns:a16="http://schemas.microsoft.com/office/drawing/2014/main" id="{6E9A479F-AA9E-4706-BD03-20031194625B}"/>
                </a:ext>
              </a:extLst>
            </p:cNvPr>
            <p:cNvSpPr>
              <a:spLocks/>
            </p:cNvSpPr>
            <p:nvPr/>
          </p:nvSpPr>
          <p:spPr bwMode="auto">
            <a:xfrm>
              <a:off x="3946525" y="6607175"/>
              <a:ext cx="777875" cy="1216025"/>
            </a:xfrm>
            <a:custGeom>
              <a:avLst/>
              <a:gdLst>
                <a:gd name="T0" fmla="*/ 485775 w 490"/>
                <a:gd name="T1" fmla="*/ 169862 h 766"/>
                <a:gd name="T2" fmla="*/ 534988 w 490"/>
                <a:gd name="T3" fmla="*/ 242888 h 766"/>
                <a:gd name="T4" fmla="*/ 547688 w 490"/>
                <a:gd name="T5" fmla="*/ 303213 h 766"/>
                <a:gd name="T6" fmla="*/ 584200 w 490"/>
                <a:gd name="T7" fmla="*/ 339725 h 766"/>
                <a:gd name="T8" fmla="*/ 584200 w 490"/>
                <a:gd name="T9" fmla="*/ 365125 h 766"/>
                <a:gd name="T10" fmla="*/ 631825 w 490"/>
                <a:gd name="T11" fmla="*/ 438150 h 766"/>
                <a:gd name="T12" fmla="*/ 620713 w 490"/>
                <a:gd name="T13" fmla="*/ 449263 h 766"/>
                <a:gd name="T14" fmla="*/ 534988 w 490"/>
                <a:gd name="T15" fmla="*/ 412750 h 766"/>
                <a:gd name="T16" fmla="*/ 485775 w 490"/>
                <a:gd name="T17" fmla="*/ 365125 h 766"/>
                <a:gd name="T18" fmla="*/ 438150 w 490"/>
                <a:gd name="T19" fmla="*/ 425450 h 766"/>
                <a:gd name="T20" fmla="*/ 449263 w 490"/>
                <a:gd name="T21" fmla="*/ 498475 h 766"/>
                <a:gd name="T22" fmla="*/ 498475 w 490"/>
                <a:gd name="T23" fmla="*/ 547688 h 766"/>
                <a:gd name="T24" fmla="*/ 498475 w 490"/>
                <a:gd name="T25" fmla="*/ 620712 h 766"/>
                <a:gd name="T26" fmla="*/ 522288 w 490"/>
                <a:gd name="T27" fmla="*/ 668337 h 766"/>
                <a:gd name="T28" fmla="*/ 547688 w 490"/>
                <a:gd name="T29" fmla="*/ 741362 h 766"/>
                <a:gd name="T30" fmla="*/ 547688 w 490"/>
                <a:gd name="T31" fmla="*/ 838200 h 766"/>
                <a:gd name="T32" fmla="*/ 534988 w 490"/>
                <a:gd name="T33" fmla="*/ 923925 h 766"/>
                <a:gd name="T34" fmla="*/ 595313 w 490"/>
                <a:gd name="T35" fmla="*/ 911225 h 766"/>
                <a:gd name="T36" fmla="*/ 657225 w 490"/>
                <a:gd name="T37" fmla="*/ 900113 h 766"/>
                <a:gd name="T38" fmla="*/ 717550 w 490"/>
                <a:gd name="T39" fmla="*/ 887413 h 766"/>
                <a:gd name="T40" fmla="*/ 766763 w 490"/>
                <a:gd name="T41" fmla="*/ 900113 h 766"/>
                <a:gd name="T42" fmla="*/ 730250 w 490"/>
                <a:gd name="T43" fmla="*/ 936625 h 766"/>
                <a:gd name="T44" fmla="*/ 717550 w 490"/>
                <a:gd name="T45" fmla="*/ 1020763 h 766"/>
                <a:gd name="T46" fmla="*/ 681038 w 490"/>
                <a:gd name="T47" fmla="*/ 1081088 h 766"/>
                <a:gd name="T48" fmla="*/ 620713 w 490"/>
                <a:gd name="T49" fmla="*/ 1117600 h 766"/>
                <a:gd name="T50" fmla="*/ 558800 w 490"/>
                <a:gd name="T51" fmla="*/ 1130300 h 766"/>
                <a:gd name="T52" fmla="*/ 474663 w 490"/>
                <a:gd name="T53" fmla="*/ 1143000 h 766"/>
                <a:gd name="T54" fmla="*/ 414338 w 490"/>
                <a:gd name="T55" fmla="*/ 1154113 h 766"/>
                <a:gd name="T56" fmla="*/ 352425 w 490"/>
                <a:gd name="T57" fmla="*/ 1216025 h 766"/>
                <a:gd name="T58" fmla="*/ 365125 w 490"/>
                <a:gd name="T59" fmla="*/ 1166813 h 766"/>
                <a:gd name="T60" fmla="*/ 328613 w 490"/>
                <a:gd name="T61" fmla="*/ 1166813 h 766"/>
                <a:gd name="T62" fmla="*/ 268288 w 490"/>
                <a:gd name="T63" fmla="*/ 1130300 h 766"/>
                <a:gd name="T64" fmla="*/ 242888 w 490"/>
                <a:gd name="T65" fmla="*/ 1081088 h 766"/>
                <a:gd name="T66" fmla="*/ 182563 w 490"/>
                <a:gd name="T67" fmla="*/ 1046163 h 766"/>
                <a:gd name="T68" fmla="*/ 158750 w 490"/>
                <a:gd name="T69" fmla="*/ 1009650 h 766"/>
                <a:gd name="T70" fmla="*/ 146050 w 490"/>
                <a:gd name="T71" fmla="*/ 936625 h 766"/>
                <a:gd name="T72" fmla="*/ 122238 w 490"/>
                <a:gd name="T73" fmla="*/ 911225 h 766"/>
                <a:gd name="T74" fmla="*/ 96838 w 490"/>
                <a:gd name="T75" fmla="*/ 887413 h 766"/>
                <a:gd name="T76" fmla="*/ 73025 w 490"/>
                <a:gd name="T77" fmla="*/ 838200 h 766"/>
                <a:gd name="T78" fmla="*/ 25400 w 490"/>
                <a:gd name="T79" fmla="*/ 838200 h 766"/>
                <a:gd name="T80" fmla="*/ 0 w 490"/>
                <a:gd name="T81" fmla="*/ 790575 h 766"/>
                <a:gd name="T82" fmla="*/ 12700 w 490"/>
                <a:gd name="T83" fmla="*/ 728662 h 766"/>
                <a:gd name="T84" fmla="*/ 60325 w 490"/>
                <a:gd name="T85" fmla="*/ 681037 h 766"/>
                <a:gd name="T86" fmla="*/ 122238 w 490"/>
                <a:gd name="T87" fmla="*/ 644525 h 766"/>
                <a:gd name="T88" fmla="*/ 133350 w 490"/>
                <a:gd name="T89" fmla="*/ 558800 h 766"/>
                <a:gd name="T90" fmla="*/ 96838 w 490"/>
                <a:gd name="T91" fmla="*/ 485775 h 766"/>
                <a:gd name="T92" fmla="*/ 109538 w 490"/>
                <a:gd name="T93" fmla="*/ 425450 h 766"/>
                <a:gd name="T94" fmla="*/ 158750 w 490"/>
                <a:gd name="T95" fmla="*/ 412750 h 766"/>
                <a:gd name="T96" fmla="*/ 182563 w 490"/>
                <a:gd name="T97" fmla="*/ 365125 h 766"/>
                <a:gd name="T98" fmla="*/ 242888 w 490"/>
                <a:gd name="T99" fmla="*/ 328612 h 766"/>
                <a:gd name="T100" fmla="*/ 292100 w 490"/>
                <a:gd name="T101" fmla="*/ 303213 h 766"/>
                <a:gd name="T102" fmla="*/ 279400 w 490"/>
                <a:gd name="T103" fmla="*/ 242888 h 766"/>
                <a:gd name="T104" fmla="*/ 268288 w 490"/>
                <a:gd name="T105" fmla="*/ 206375 h 766"/>
                <a:gd name="T106" fmla="*/ 268288 w 490"/>
                <a:gd name="T107" fmla="*/ 146050 h 766"/>
                <a:gd name="T108" fmla="*/ 242888 w 490"/>
                <a:gd name="T109" fmla="*/ 96837 h 766"/>
                <a:gd name="T110" fmla="*/ 195262 w 490"/>
                <a:gd name="T111" fmla="*/ 60325 h 766"/>
                <a:gd name="T112" fmla="*/ 231775 w 490"/>
                <a:gd name="T113" fmla="*/ 49212 h 766"/>
                <a:gd name="T114" fmla="*/ 279400 w 490"/>
                <a:gd name="T115" fmla="*/ 23812 h 766"/>
                <a:gd name="T116" fmla="*/ 341313 w 490"/>
                <a:gd name="T117" fmla="*/ 60325 h 766"/>
                <a:gd name="T118" fmla="*/ 388938 w 490"/>
                <a:gd name="T119" fmla="*/ 36513 h 766"/>
                <a:gd name="T120" fmla="*/ 438150 w 490"/>
                <a:gd name="T121" fmla="*/ 109538 h 7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90"/>
                <a:gd name="T184" fmla="*/ 0 h 766"/>
                <a:gd name="T185" fmla="*/ 490 w 490"/>
                <a:gd name="T186" fmla="*/ 766 h 7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90" h="766">
                  <a:moveTo>
                    <a:pt x="283" y="84"/>
                  </a:moveTo>
                  <a:lnTo>
                    <a:pt x="283" y="92"/>
                  </a:lnTo>
                  <a:lnTo>
                    <a:pt x="291" y="92"/>
                  </a:lnTo>
                  <a:lnTo>
                    <a:pt x="283" y="100"/>
                  </a:lnTo>
                  <a:lnTo>
                    <a:pt x="291" y="100"/>
                  </a:lnTo>
                  <a:lnTo>
                    <a:pt x="291" y="107"/>
                  </a:lnTo>
                  <a:lnTo>
                    <a:pt x="299" y="107"/>
                  </a:lnTo>
                  <a:lnTo>
                    <a:pt x="299" y="115"/>
                  </a:lnTo>
                  <a:lnTo>
                    <a:pt x="299" y="107"/>
                  </a:lnTo>
                  <a:lnTo>
                    <a:pt x="306" y="107"/>
                  </a:lnTo>
                  <a:lnTo>
                    <a:pt x="306" y="115"/>
                  </a:lnTo>
                  <a:lnTo>
                    <a:pt x="314" y="123"/>
                  </a:lnTo>
                  <a:lnTo>
                    <a:pt x="314" y="115"/>
                  </a:lnTo>
                  <a:lnTo>
                    <a:pt x="314" y="123"/>
                  </a:lnTo>
                  <a:lnTo>
                    <a:pt x="322" y="130"/>
                  </a:lnTo>
                  <a:lnTo>
                    <a:pt x="322" y="138"/>
                  </a:lnTo>
                  <a:lnTo>
                    <a:pt x="329" y="138"/>
                  </a:lnTo>
                  <a:lnTo>
                    <a:pt x="322" y="138"/>
                  </a:lnTo>
                  <a:lnTo>
                    <a:pt x="329" y="145"/>
                  </a:lnTo>
                  <a:lnTo>
                    <a:pt x="337" y="153"/>
                  </a:lnTo>
                  <a:lnTo>
                    <a:pt x="329" y="153"/>
                  </a:lnTo>
                  <a:lnTo>
                    <a:pt x="337" y="153"/>
                  </a:lnTo>
                  <a:lnTo>
                    <a:pt x="337" y="161"/>
                  </a:lnTo>
                  <a:lnTo>
                    <a:pt x="345" y="161"/>
                  </a:lnTo>
                  <a:lnTo>
                    <a:pt x="345" y="168"/>
                  </a:lnTo>
                  <a:lnTo>
                    <a:pt x="345" y="176"/>
                  </a:lnTo>
                  <a:lnTo>
                    <a:pt x="352" y="176"/>
                  </a:lnTo>
                  <a:lnTo>
                    <a:pt x="352" y="184"/>
                  </a:lnTo>
                  <a:lnTo>
                    <a:pt x="345" y="184"/>
                  </a:lnTo>
                  <a:lnTo>
                    <a:pt x="345" y="191"/>
                  </a:lnTo>
                  <a:lnTo>
                    <a:pt x="352" y="191"/>
                  </a:lnTo>
                  <a:lnTo>
                    <a:pt x="360" y="191"/>
                  </a:lnTo>
                  <a:lnTo>
                    <a:pt x="360" y="199"/>
                  </a:lnTo>
                  <a:lnTo>
                    <a:pt x="352" y="199"/>
                  </a:lnTo>
                  <a:lnTo>
                    <a:pt x="352" y="207"/>
                  </a:lnTo>
                  <a:lnTo>
                    <a:pt x="352" y="199"/>
                  </a:lnTo>
                  <a:lnTo>
                    <a:pt x="360" y="199"/>
                  </a:lnTo>
                  <a:lnTo>
                    <a:pt x="360" y="207"/>
                  </a:lnTo>
                  <a:lnTo>
                    <a:pt x="360" y="214"/>
                  </a:lnTo>
                  <a:lnTo>
                    <a:pt x="368" y="214"/>
                  </a:lnTo>
                  <a:lnTo>
                    <a:pt x="360" y="214"/>
                  </a:lnTo>
                  <a:lnTo>
                    <a:pt x="368" y="214"/>
                  </a:lnTo>
                  <a:lnTo>
                    <a:pt x="368" y="222"/>
                  </a:lnTo>
                  <a:lnTo>
                    <a:pt x="368" y="214"/>
                  </a:lnTo>
                  <a:lnTo>
                    <a:pt x="368" y="222"/>
                  </a:lnTo>
                  <a:lnTo>
                    <a:pt x="375" y="222"/>
                  </a:lnTo>
                  <a:lnTo>
                    <a:pt x="368" y="222"/>
                  </a:lnTo>
                  <a:lnTo>
                    <a:pt x="368" y="230"/>
                  </a:lnTo>
                  <a:lnTo>
                    <a:pt x="375" y="230"/>
                  </a:lnTo>
                  <a:lnTo>
                    <a:pt x="368" y="230"/>
                  </a:lnTo>
                  <a:lnTo>
                    <a:pt x="368" y="237"/>
                  </a:lnTo>
                  <a:lnTo>
                    <a:pt x="375" y="237"/>
                  </a:lnTo>
                  <a:lnTo>
                    <a:pt x="375" y="245"/>
                  </a:lnTo>
                  <a:lnTo>
                    <a:pt x="383" y="245"/>
                  </a:lnTo>
                  <a:lnTo>
                    <a:pt x="383" y="253"/>
                  </a:lnTo>
                  <a:lnTo>
                    <a:pt x="383" y="260"/>
                  </a:lnTo>
                  <a:lnTo>
                    <a:pt x="391" y="260"/>
                  </a:lnTo>
                  <a:lnTo>
                    <a:pt x="391" y="268"/>
                  </a:lnTo>
                  <a:lnTo>
                    <a:pt x="398" y="268"/>
                  </a:lnTo>
                  <a:lnTo>
                    <a:pt x="398" y="276"/>
                  </a:lnTo>
                  <a:lnTo>
                    <a:pt x="406" y="276"/>
                  </a:lnTo>
                  <a:lnTo>
                    <a:pt x="414" y="276"/>
                  </a:lnTo>
                  <a:lnTo>
                    <a:pt x="414" y="283"/>
                  </a:lnTo>
                  <a:lnTo>
                    <a:pt x="414" y="291"/>
                  </a:lnTo>
                  <a:lnTo>
                    <a:pt x="406" y="291"/>
                  </a:lnTo>
                  <a:lnTo>
                    <a:pt x="398" y="291"/>
                  </a:lnTo>
                  <a:lnTo>
                    <a:pt x="391" y="291"/>
                  </a:lnTo>
                  <a:lnTo>
                    <a:pt x="391" y="283"/>
                  </a:lnTo>
                  <a:lnTo>
                    <a:pt x="391" y="291"/>
                  </a:lnTo>
                  <a:lnTo>
                    <a:pt x="391" y="283"/>
                  </a:lnTo>
                  <a:lnTo>
                    <a:pt x="383" y="283"/>
                  </a:lnTo>
                  <a:lnTo>
                    <a:pt x="375" y="283"/>
                  </a:lnTo>
                  <a:lnTo>
                    <a:pt x="368" y="283"/>
                  </a:lnTo>
                  <a:lnTo>
                    <a:pt x="360" y="283"/>
                  </a:lnTo>
                  <a:lnTo>
                    <a:pt x="352" y="283"/>
                  </a:lnTo>
                  <a:lnTo>
                    <a:pt x="352" y="276"/>
                  </a:lnTo>
                  <a:lnTo>
                    <a:pt x="345" y="276"/>
                  </a:lnTo>
                  <a:lnTo>
                    <a:pt x="345" y="268"/>
                  </a:lnTo>
                  <a:lnTo>
                    <a:pt x="337" y="268"/>
                  </a:lnTo>
                  <a:lnTo>
                    <a:pt x="337" y="260"/>
                  </a:lnTo>
                  <a:lnTo>
                    <a:pt x="329" y="260"/>
                  </a:lnTo>
                  <a:lnTo>
                    <a:pt x="322" y="260"/>
                  </a:lnTo>
                  <a:lnTo>
                    <a:pt x="322" y="253"/>
                  </a:lnTo>
                  <a:lnTo>
                    <a:pt x="314" y="253"/>
                  </a:lnTo>
                  <a:lnTo>
                    <a:pt x="314" y="245"/>
                  </a:lnTo>
                  <a:lnTo>
                    <a:pt x="306" y="245"/>
                  </a:lnTo>
                  <a:lnTo>
                    <a:pt x="299" y="245"/>
                  </a:lnTo>
                  <a:lnTo>
                    <a:pt x="299" y="237"/>
                  </a:lnTo>
                  <a:lnTo>
                    <a:pt x="299" y="230"/>
                  </a:lnTo>
                  <a:lnTo>
                    <a:pt x="306" y="230"/>
                  </a:lnTo>
                  <a:lnTo>
                    <a:pt x="299" y="230"/>
                  </a:lnTo>
                  <a:lnTo>
                    <a:pt x="299" y="222"/>
                  </a:lnTo>
                  <a:lnTo>
                    <a:pt x="291" y="230"/>
                  </a:lnTo>
                  <a:lnTo>
                    <a:pt x="291" y="237"/>
                  </a:lnTo>
                  <a:lnTo>
                    <a:pt x="283" y="237"/>
                  </a:lnTo>
                  <a:lnTo>
                    <a:pt x="283" y="245"/>
                  </a:lnTo>
                  <a:lnTo>
                    <a:pt x="283" y="253"/>
                  </a:lnTo>
                  <a:lnTo>
                    <a:pt x="283" y="260"/>
                  </a:lnTo>
                  <a:lnTo>
                    <a:pt x="283" y="268"/>
                  </a:lnTo>
                  <a:lnTo>
                    <a:pt x="276" y="268"/>
                  </a:lnTo>
                  <a:lnTo>
                    <a:pt x="276" y="276"/>
                  </a:lnTo>
                  <a:lnTo>
                    <a:pt x="276" y="283"/>
                  </a:lnTo>
                  <a:lnTo>
                    <a:pt x="283" y="283"/>
                  </a:lnTo>
                  <a:lnTo>
                    <a:pt x="276" y="291"/>
                  </a:lnTo>
                  <a:lnTo>
                    <a:pt x="283" y="291"/>
                  </a:lnTo>
                  <a:lnTo>
                    <a:pt x="276" y="291"/>
                  </a:lnTo>
                  <a:lnTo>
                    <a:pt x="283" y="291"/>
                  </a:lnTo>
                  <a:lnTo>
                    <a:pt x="283" y="299"/>
                  </a:lnTo>
                  <a:lnTo>
                    <a:pt x="283" y="306"/>
                  </a:lnTo>
                  <a:lnTo>
                    <a:pt x="283" y="314"/>
                  </a:lnTo>
                  <a:lnTo>
                    <a:pt x="291" y="322"/>
                  </a:lnTo>
                  <a:lnTo>
                    <a:pt x="283" y="322"/>
                  </a:lnTo>
                  <a:lnTo>
                    <a:pt x="291" y="329"/>
                  </a:lnTo>
                  <a:lnTo>
                    <a:pt x="299" y="329"/>
                  </a:lnTo>
                  <a:lnTo>
                    <a:pt x="299" y="337"/>
                  </a:lnTo>
                  <a:lnTo>
                    <a:pt x="306" y="337"/>
                  </a:lnTo>
                  <a:lnTo>
                    <a:pt x="299" y="337"/>
                  </a:lnTo>
                  <a:lnTo>
                    <a:pt x="306" y="337"/>
                  </a:lnTo>
                  <a:lnTo>
                    <a:pt x="306" y="345"/>
                  </a:lnTo>
                  <a:lnTo>
                    <a:pt x="314" y="345"/>
                  </a:lnTo>
                  <a:lnTo>
                    <a:pt x="314" y="352"/>
                  </a:lnTo>
                  <a:lnTo>
                    <a:pt x="306" y="352"/>
                  </a:lnTo>
                  <a:lnTo>
                    <a:pt x="299" y="352"/>
                  </a:lnTo>
                  <a:lnTo>
                    <a:pt x="299" y="360"/>
                  </a:lnTo>
                  <a:lnTo>
                    <a:pt x="299" y="368"/>
                  </a:lnTo>
                  <a:lnTo>
                    <a:pt x="306" y="368"/>
                  </a:lnTo>
                  <a:lnTo>
                    <a:pt x="306" y="375"/>
                  </a:lnTo>
                  <a:lnTo>
                    <a:pt x="306" y="383"/>
                  </a:lnTo>
                  <a:lnTo>
                    <a:pt x="314" y="383"/>
                  </a:lnTo>
                  <a:lnTo>
                    <a:pt x="314" y="391"/>
                  </a:lnTo>
                  <a:lnTo>
                    <a:pt x="314" y="398"/>
                  </a:lnTo>
                  <a:lnTo>
                    <a:pt x="322" y="398"/>
                  </a:lnTo>
                  <a:lnTo>
                    <a:pt x="322" y="406"/>
                  </a:lnTo>
                  <a:lnTo>
                    <a:pt x="322" y="413"/>
                  </a:lnTo>
                  <a:lnTo>
                    <a:pt x="329" y="413"/>
                  </a:lnTo>
                  <a:lnTo>
                    <a:pt x="322" y="413"/>
                  </a:lnTo>
                  <a:lnTo>
                    <a:pt x="329" y="413"/>
                  </a:lnTo>
                  <a:lnTo>
                    <a:pt x="322" y="413"/>
                  </a:lnTo>
                  <a:lnTo>
                    <a:pt x="322" y="421"/>
                  </a:lnTo>
                  <a:lnTo>
                    <a:pt x="329" y="421"/>
                  </a:lnTo>
                  <a:lnTo>
                    <a:pt x="329" y="429"/>
                  </a:lnTo>
                  <a:lnTo>
                    <a:pt x="329" y="436"/>
                  </a:lnTo>
                  <a:lnTo>
                    <a:pt x="337" y="436"/>
                  </a:lnTo>
                  <a:lnTo>
                    <a:pt x="337" y="444"/>
                  </a:lnTo>
                  <a:lnTo>
                    <a:pt x="337" y="452"/>
                  </a:lnTo>
                  <a:lnTo>
                    <a:pt x="345" y="452"/>
                  </a:lnTo>
                  <a:lnTo>
                    <a:pt x="345" y="459"/>
                  </a:lnTo>
                  <a:lnTo>
                    <a:pt x="345" y="467"/>
                  </a:lnTo>
                  <a:lnTo>
                    <a:pt x="352" y="467"/>
                  </a:lnTo>
                  <a:lnTo>
                    <a:pt x="345" y="467"/>
                  </a:lnTo>
                  <a:lnTo>
                    <a:pt x="345" y="475"/>
                  </a:lnTo>
                  <a:lnTo>
                    <a:pt x="345" y="482"/>
                  </a:lnTo>
                  <a:lnTo>
                    <a:pt x="345" y="490"/>
                  </a:lnTo>
                  <a:lnTo>
                    <a:pt x="337" y="490"/>
                  </a:lnTo>
                  <a:lnTo>
                    <a:pt x="337" y="498"/>
                  </a:lnTo>
                  <a:lnTo>
                    <a:pt x="337" y="505"/>
                  </a:lnTo>
                  <a:lnTo>
                    <a:pt x="337" y="513"/>
                  </a:lnTo>
                  <a:lnTo>
                    <a:pt x="345" y="513"/>
                  </a:lnTo>
                  <a:lnTo>
                    <a:pt x="345" y="521"/>
                  </a:lnTo>
                  <a:lnTo>
                    <a:pt x="345" y="528"/>
                  </a:lnTo>
                  <a:lnTo>
                    <a:pt x="352" y="528"/>
                  </a:lnTo>
                  <a:lnTo>
                    <a:pt x="345" y="528"/>
                  </a:lnTo>
                  <a:lnTo>
                    <a:pt x="345" y="536"/>
                  </a:lnTo>
                  <a:lnTo>
                    <a:pt x="345" y="544"/>
                  </a:lnTo>
                  <a:lnTo>
                    <a:pt x="345" y="551"/>
                  </a:lnTo>
                  <a:lnTo>
                    <a:pt x="345" y="559"/>
                  </a:lnTo>
                  <a:lnTo>
                    <a:pt x="337" y="559"/>
                  </a:lnTo>
                  <a:lnTo>
                    <a:pt x="337" y="567"/>
                  </a:lnTo>
                  <a:lnTo>
                    <a:pt x="337" y="574"/>
                  </a:lnTo>
                  <a:lnTo>
                    <a:pt x="337" y="582"/>
                  </a:lnTo>
                  <a:lnTo>
                    <a:pt x="337" y="590"/>
                  </a:lnTo>
                  <a:lnTo>
                    <a:pt x="345" y="590"/>
                  </a:lnTo>
                  <a:lnTo>
                    <a:pt x="352" y="590"/>
                  </a:lnTo>
                  <a:lnTo>
                    <a:pt x="352" y="597"/>
                  </a:lnTo>
                  <a:lnTo>
                    <a:pt x="360" y="597"/>
                  </a:lnTo>
                  <a:lnTo>
                    <a:pt x="360" y="590"/>
                  </a:lnTo>
                  <a:lnTo>
                    <a:pt x="360" y="582"/>
                  </a:lnTo>
                  <a:lnTo>
                    <a:pt x="368" y="582"/>
                  </a:lnTo>
                  <a:lnTo>
                    <a:pt x="368" y="574"/>
                  </a:lnTo>
                  <a:lnTo>
                    <a:pt x="375" y="574"/>
                  </a:lnTo>
                  <a:lnTo>
                    <a:pt x="375" y="567"/>
                  </a:lnTo>
                  <a:lnTo>
                    <a:pt x="375" y="559"/>
                  </a:lnTo>
                  <a:lnTo>
                    <a:pt x="383" y="559"/>
                  </a:lnTo>
                  <a:lnTo>
                    <a:pt x="383" y="567"/>
                  </a:lnTo>
                  <a:lnTo>
                    <a:pt x="391" y="567"/>
                  </a:lnTo>
                  <a:lnTo>
                    <a:pt x="398" y="567"/>
                  </a:lnTo>
                  <a:lnTo>
                    <a:pt x="398" y="574"/>
                  </a:lnTo>
                  <a:lnTo>
                    <a:pt x="398" y="567"/>
                  </a:lnTo>
                  <a:lnTo>
                    <a:pt x="406" y="567"/>
                  </a:lnTo>
                  <a:lnTo>
                    <a:pt x="414" y="567"/>
                  </a:lnTo>
                  <a:lnTo>
                    <a:pt x="421" y="567"/>
                  </a:lnTo>
                  <a:lnTo>
                    <a:pt x="421" y="559"/>
                  </a:lnTo>
                  <a:lnTo>
                    <a:pt x="429" y="559"/>
                  </a:lnTo>
                  <a:lnTo>
                    <a:pt x="437" y="559"/>
                  </a:lnTo>
                  <a:lnTo>
                    <a:pt x="437" y="567"/>
                  </a:lnTo>
                  <a:lnTo>
                    <a:pt x="437" y="559"/>
                  </a:lnTo>
                  <a:lnTo>
                    <a:pt x="437" y="551"/>
                  </a:lnTo>
                  <a:lnTo>
                    <a:pt x="444" y="551"/>
                  </a:lnTo>
                  <a:lnTo>
                    <a:pt x="444" y="559"/>
                  </a:lnTo>
                  <a:lnTo>
                    <a:pt x="452" y="559"/>
                  </a:lnTo>
                  <a:lnTo>
                    <a:pt x="452" y="551"/>
                  </a:lnTo>
                  <a:lnTo>
                    <a:pt x="452" y="544"/>
                  </a:lnTo>
                  <a:lnTo>
                    <a:pt x="452" y="551"/>
                  </a:lnTo>
                  <a:lnTo>
                    <a:pt x="460" y="551"/>
                  </a:lnTo>
                  <a:lnTo>
                    <a:pt x="467" y="551"/>
                  </a:lnTo>
                  <a:lnTo>
                    <a:pt x="467" y="559"/>
                  </a:lnTo>
                  <a:lnTo>
                    <a:pt x="475" y="567"/>
                  </a:lnTo>
                  <a:lnTo>
                    <a:pt x="475" y="559"/>
                  </a:lnTo>
                  <a:lnTo>
                    <a:pt x="475" y="567"/>
                  </a:lnTo>
                  <a:lnTo>
                    <a:pt x="483" y="567"/>
                  </a:lnTo>
                  <a:lnTo>
                    <a:pt x="490" y="567"/>
                  </a:lnTo>
                  <a:lnTo>
                    <a:pt x="490" y="574"/>
                  </a:lnTo>
                  <a:lnTo>
                    <a:pt x="490" y="582"/>
                  </a:lnTo>
                  <a:lnTo>
                    <a:pt x="483" y="582"/>
                  </a:lnTo>
                  <a:lnTo>
                    <a:pt x="475" y="582"/>
                  </a:lnTo>
                  <a:lnTo>
                    <a:pt x="475" y="574"/>
                  </a:lnTo>
                  <a:lnTo>
                    <a:pt x="475" y="582"/>
                  </a:lnTo>
                  <a:lnTo>
                    <a:pt x="467" y="582"/>
                  </a:lnTo>
                  <a:lnTo>
                    <a:pt x="467" y="590"/>
                  </a:lnTo>
                  <a:lnTo>
                    <a:pt x="460" y="590"/>
                  </a:lnTo>
                  <a:lnTo>
                    <a:pt x="460" y="597"/>
                  </a:lnTo>
                  <a:lnTo>
                    <a:pt x="452" y="597"/>
                  </a:lnTo>
                  <a:lnTo>
                    <a:pt x="452" y="605"/>
                  </a:lnTo>
                  <a:lnTo>
                    <a:pt x="452" y="613"/>
                  </a:lnTo>
                  <a:lnTo>
                    <a:pt x="460" y="613"/>
                  </a:lnTo>
                  <a:lnTo>
                    <a:pt x="460" y="620"/>
                  </a:lnTo>
                  <a:lnTo>
                    <a:pt x="460" y="628"/>
                  </a:lnTo>
                  <a:lnTo>
                    <a:pt x="460" y="636"/>
                  </a:lnTo>
                  <a:lnTo>
                    <a:pt x="460" y="643"/>
                  </a:lnTo>
                  <a:lnTo>
                    <a:pt x="452" y="643"/>
                  </a:lnTo>
                  <a:lnTo>
                    <a:pt x="460" y="643"/>
                  </a:lnTo>
                  <a:lnTo>
                    <a:pt x="452" y="643"/>
                  </a:lnTo>
                  <a:lnTo>
                    <a:pt x="452" y="651"/>
                  </a:lnTo>
                  <a:lnTo>
                    <a:pt x="452" y="659"/>
                  </a:lnTo>
                  <a:lnTo>
                    <a:pt x="444" y="659"/>
                  </a:lnTo>
                  <a:lnTo>
                    <a:pt x="444" y="666"/>
                  </a:lnTo>
                  <a:lnTo>
                    <a:pt x="437" y="666"/>
                  </a:lnTo>
                  <a:lnTo>
                    <a:pt x="437" y="674"/>
                  </a:lnTo>
                  <a:lnTo>
                    <a:pt x="429" y="674"/>
                  </a:lnTo>
                  <a:lnTo>
                    <a:pt x="429" y="681"/>
                  </a:lnTo>
                  <a:lnTo>
                    <a:pt x="429" y="689"/>
                  </a:lnTo>
                  <a:lnTo>
                    <a:pt x="421" y="689"/>
                  </a:lnTo>
                  <a:lnTo>
                    <a:pt x="421" y="697"/>
                  </a:lnTo>
                  <a:lnTo>
                    <a:pt x="414" y="697"/>
                  </a:lnTo>
                  <a:lnTo>
                    <a:pt x="406" y="697"/>
                  </a:lnTo>
                  <a:lnTo>
                    <a:pt x="398" y="697"/>
                  </a:lnTo>
                  <a:lnTo>
                    <a:pt x="398" y="704"/>
                  </a:lnTo>
                  <a:lnTo>
                    <a:pt x="391" y="704"/>
                  </a:lnTo>
                  <a:lnTo>
                    <a:pt x="398" y="704"/>
                  </a:lnTo>
                  <a:lnTo>
                    <a:pt x="391" y="704"/>
                  </a:lnTo>
                  <a:lnTo>
                    <a:pt x="391" y="712"/>
                  </a:lnTo>
                  <a:lnTo>
                    <a:pt x="398" y="712"/>
                  </a:lnTo>
                  <a:lnTo>
                    <a:pt x="398" y="720"/>
                  </a:lnTo>
                  <a:lnTo>
                    <a:pt x="391" y="720"/>
                  </a:lnTo>
                  <a:lnTo>
                    <a:pt x="383" y="720"/>
                  </a:lnTo>
                  <a:lnTo>
                    <a:pt x="375" y="720"/>
                  </a:lnTo>
                  <a:lnTo>
                    <a:pt x="368" y="720"/>
                  </a:lnTo>
                  <a:lnTo>
                    <a:pt x="368" y="712"/>
                  </a:lnTo>
                  <a:lnTo>
                    <a:pt x="360" y="712"/>
                  </a:lnTo>
                  <a:lnTo>
                    <a:pt x="352" y="712"/>
                  </a:lnTo>
                  <a:lnTo>
                    <a:pt x="345" y="712"/>
                  </a:lnTo>
                  <a:lnTo>
                    <a:pt x="345" y="720"/>
                  </a:lnTo>
                  <a:lnTo>
                    <a:pt x="337" y="720"/>
                  </a:lnTo>
                  <a:lnTo>
                    <a:pt x="329" y="720"/>
                  </a:lnTo>
                  <a:lnTo>
                    <a:pt x="322" y="720"/>
                  </a:lnTo>
                  <a:lnTo>
                    <a:pt x="314" y="720"/>
                  </a:lnTo>
                  <a:lnTo>
                    <a:pt x="314" y="727"/>
                  </a:lnTo>
                  <a:lnTo>
                    <a:pt x="306" y="727"/>
                  </a:lnTo>
                  <a:lnTo>
                    <a:pt x="306" y="720"/>
                  </a:lnTo>
                  <a:lnTo>
                    <a:pt x="299" y="720"/>
                  </a:lnTo>
                  <a:lnTo>
                    <a:pt x="299" y="712"/>
                  </a:lnTo>
                  <a:lnTo>
                    <a:pt x="291" y="712"/>
                  </a:lnTo>
                  <a:lnTo>
                    <a:pt x="291" y="704"/>
                  </a:lnTo>
                  <a:lnTo>
                    <a:pt x="283" y="704"/>
                  </a:lnTo>
                  <a:lnTo>
                    <a:pt x="276" y="704"/>
                  </a:lnTo>
                  <a:lnTo>
                    <a:pt x="268" y="704"/>
                  </a:lnTo>
                  <a:lnTo>
                    <a:pt x="268" y="712"/>
                  </a:lnTo>
                  <a:lnTo>
                    <a:pt x="268" y="720"/>
                  </a:lnTo>
                  <a:lnTo>
                    <a:pt x="268" y="727"/>
                  </a:lnTo>
                  <a:lnTo>
                    <a:pt x="261" y="727"/>
                  </a:lnTo>
                  <a:lnTo>
                    <a:pt x="261" y="735"/>
                  </a:lnTo>
                  <a:lnTo>
                    <a:pt x="253" y="735"/>
                  </a:lnTo>
                  <a:lnTo>
                    <a:pt x="253" y="743"/>
                  </a:lnTo>
                  <a:lnTo>
                    <a:pt x="245" y="743"/>
                  </a:lnTo>
                  <a:lnTo>
                    <a:pt x="245" y="750"/>
                  </a:lnTo>
                  <a:lnTo>
                    <a:pt x="238" y="750"/>
                  </a:lnTo>
                  <a:lnTo>
                    <a:pt x="238" y="758"/>
                  </a:lnTo>
                  <a:lnTo>
                    <a:pt x="238" y="766"/>
                  </a:lnTo>
                  <a:lnTo>
                    <a:pt x="230" y="766"/>
                  </a:lnTo>
                  <a:lnTo>
                    <a:pt x="222" y="766"/>
                  </a:lnTo>
                  <a:lnTo>
                    <a:pt x="222" y="758"/>
                  </a:lnTo>
                  <a:lnTo>
                    <a:pt x="230" y="750"/>
                  </a:lnTo>
                  <a:lnTo>
                    <a:pt x="222" y="750"/>
                  </a:lnTo>
                  <a:lnTo>
                    <a:pt x="230" y="750"/>
                  </a:lnTo>
                  <a:lnTo>
                    <a:pt x="230" y="743"/>
                  </a:lnTo>
                  <a:lnTo>
                    <a:pt x="222" y="743"/>
                  </a:lnTo>
                  <a:lnTo>
                    <a:pt x="230" y="743"/>
                  </a:lnTo>
                  <a:lnTo>
                    <a:pt x="230" y="735"/>
                  </a:lnTo>
                  <a:lnTo>
                    <a:pt x="238" y="735"/>
                  </a:lnTo>
                  <a:lnTo>
                    <a:pt x="230" y="735"/>
                  </a:lnTo>
                  <a:lnTo>
                    <a:pt x="238" y="727"/>
                  </a:lnTo>
                  <a:lnTo>
                    <a:pt x="230" y="727"/>
                  </a:lnTo>
                  <a:lnTo>
                    <a:pt x="230" y="720"/>
                  </a:lnTo>
                  <a:lnTo>
                    <a:pt x="222" y="720"/>
                  </a:lnTo>
                  <a:lnTo>
                    <a:pt x="222" y="712"/>
                  </a:lnTo>
                  <a:lnTo>
                    <a:pt x="222" y="720"/>
                  </a:lnTo>
                  <a:lnTo>
                    <a:pt x="215" y="720"/>
                  </a:lnTo>
                  <a:lnTo>
                    <a:pt x="215" y="727"/>
                  </a:lnTo>
                  <a:lnTo>
                    <a:pt x="207" y="727"/>
                  </a:lnTo>
                  <a:lnTo>
                    <a:pt x="207" y="735"/>
                  </a:lnTo>
                  <a:lnTo>
                    <a:pt x="199" y="735"/>
                  </a:lnTo>
                  <a:lnTo>
                    <a:pt x="192" y="735"/>
                  </a:lnTo>
                  <a:lnTo>
                    <a:pt x="184" y="735"/>
                  </a:lnTo>
                  <a:lnTo>
                    <a:pt x="176" y="735"/>
                  </a:lnTo>
                  <a:lnTo>
                    <a:pt x="176" y="727"/>
                  </a:lnTo>
                  <a:lnTo>
                    <a:pt x="176" y="720"/>
                  </a:lnTo>
                  <a:lnTo>
                    <a:pt x="169" y="720"/>
                  </a:lnTo>
                  <a:lnTo>
                    <a:pt x="176" y="720"/>
                  </a:lnTo>
                  <a:lnTo>
                    <a:pt x="169" y="720"/>
                  </a:lnTo>
                  <a:lnTo>
                    <a:pt x="169" y="712"/>
                  </a:lnTo>
                  <a:lnTo>
                    <a:pt x="176" y="712"/>
                  </a:lnTo>
                  <a:lnTo>
                    <a:pt x="176" y="704"/>
                  </a:lnTo>
                  <a:lnTo>
                    <a:pt x="169" y="704"/>
                  </a:lnTo>
                  <a:lnTo>
                    <a:pt x="161" y="704"/>
                  </a:lnTo>
                  <a:lnTo>
                    <a:pt x="161" y="697"/>
                  </a:lnTo>
                  <a:lnTo>
                    <a:pt x="153" y="697"/>
                  </a:lnTo>
                  <a:lnTo>
                    <a:pt x="153" y="689"/>
                  </a:lnTo>
                  <a:lnTo>
                    <a:pt x="161" y="689"/>
                  </a:lnTo>
                  <a:lnTo>
                    <a:pt x="161" y="681"/>
                  </a:lnTo>
                  <a:lnTo>
                    <a:pt x="153" y="681"/>
                  </a:lnTo>
                  <a:lnTo>
                    <a:pt x="153" y="674"/>
                  </a:lnTo>
                  <a:lnTo>
                    <a:pt x="161" y="674"/>
                  </a:lnTo>
                  <a:lnTo>
                    <a:pt x="153" y="674"/>
                  </a:lnTo>
                  <a:lnTo>
                    <a:pt x="153" y="666"/>
                  </a:lnTo>
                  <a:lnTo>
                    <a:pt x="146" y="666"/>
                  </a:lnTo>
                  <a:lnTo>
                    <a:pt x="138" y="666"/>
                  </a:lnTo>
                  <a:lnTo>
                    <a:pt x="130" y="666"/>
                  </a:lnTo>
                  <a:lnTo>
                    <a:pt x="130" y="659"/>
                  </a:lnTo>
                  <a:lnTo>
                    <a:pt x="123" y="659"/>
                  </a:lnTo>
                  <a:lnTo>
                    <a:pt x="115" y="659"/>
                  </a:lnTo>
                  <a:lnTo>
                    <a:pt x="107" y="659"/>
                  </a:lnTo>
                  <a:lnTo>
                    <a:pt x="100" y="659"/>
                  </a:lnTo>
                  <a:lnTo>
                    <a:pt x="92" y="659"/>
                  </a:lnTo>
                  <a:lnTo>
                    <a:pt x="84" y="659"/>
                  </a:lnTo>
                  <a:lnTo>
                    <a:pt x="84" y="651"/>
                  </a:lnTo>
                  <a:lnTo>
                    <a:pt x="77" y="651"/>
                  </a:lnTo>
                  <a:lnTo>
                    <a:pt x="84" y="651"/>
                  </a:lnTo>
                  <a:lnTo>
                    <a:pt x="92" y="643"/>
                  </a:lnTo>
                  <a:lnTo>
                    <a:pt x="100" y="643"/>
                  </a:lnTo>
                  <a:lnTo>
                    <a:pt x="100" y="636"/>
                  </a:lnTo>
                  <a:lnTo>
                    <a:pt x="100" y="628"/>
                  </a:lnTo>
                  <a:lnTo>
                    <a:pt x="107" y="620"/>
                  </a:lnTo>
                  <a:lnTo>
                    <a:pt x="100" y="620"/>
                  </a:lnTo>
                  <a:lnTo>
                    <a:pt x="100" y="613"/>
                  </a:lnTo>
                  <a:lnTo>
                    <a:pt x="92" y="613"/>
                  </a:lnTo>
                  <a:lnTo>
                    <a:pt x="100" y="613"/>
                  </a:lnTo>
                  <a:lnTo>
                    <a:pt x="100" y="605"/>
                  </a:lnTo>
                  <a:lnTo>
                    <a:pt x="100" y="597"/>
                  </a:lnTo>
                  <a:lnTo>
                    <a:pt x="92" y="597"/>
                  </a:lnTo>
                  <a:lnTo>
                    <a:pt x="92" y="590"/>
                  </a:lnTo>
                  <a:lnTo>
                    <a:pt x="84" y="590"/>
                  </a:lnTo>
                  <a:lnTo>
                    <a:pt x="84" y="597"/>
                  </a:lnTo>
                  <a:lnTo>
                    <a:pt x="84" y="590"/>
                  </a:lnTo>
                  <a:lnTo>
                    <a:pt x="77" y="590"/>
                  </a:lnTo>
                  <a:lnTo>
                    <a:pt x="84" y="590"/>
                  </a:lnTo>
                  <a:lnTo>
                    <a:pt x="92" y="590"/>
                  </a:lnTo>
                  <a:lnTo>
                    <a:pt x="84" y="590"/>
                  </a:lnTo>
                  <a:lnTo>
                    <a:pt x="84" y="582"/>
                  </a:lnTo>
                  <a:lnTo>
                    <a:pt x="77" y="582"/>
                  </a:lnTo>
                  <a:lnTo>
                    <a:pt x="77" y="574"/>
                  </a:lnTo>
                  <a:lnTo>
                    <a:pt x="84" y="574"/>
                  </a:lnTo>
                  <a:lnTo>
                    <a:pt x="84" y="567"/>
                  </a:lnTo>
                  <a:lnTo>
                    <a:pt x="92" y="567"/>
                  </a:lnTo>
                  <a:lnTo>
                    <a:pt x="84" y="567"/>
                  </a:lnTo>
                  <a:lnTo>
                    <a:pt x="77" y="567"/>
                  </a:lnTo>
                  <a:lnTo>
                    <a:pt x="77" y="574"/>
                  </a:lnTo>
                  <a:lnTo>
                    <a:pt x="69" y="574"/>
                  </a:lnTo>
                  <a:lnTo>
                    <a:pt x="61" y="574"/>
                  </a:lnTo>
                  <a:lnTo>
                    <a:pt x="61" y="567"/>
                  </a:lnTo>
                  <a:lnTo>
                    <a:pt x="61" y="559"/>
                  </a:lnTo>
                  <a:lnTo>
                    <a:pt x="61" y="551"/>
                  </a:lnTo>
                  <a:lnTo>
                    <a:pt x="69" y="551"/>
                  </a:lnTo>
                  <a:lnTo>
                    <a:pt x="69" y="544"/>
                  </a:lnTo>
                  <a:lnTo>
                    <a:pt x="77" y="544"/>
                  </a:lnTo>
                  <a:lnTo>
                    <a:pt x="69" y="544"/>
                  </a:lnTo>
                  <a:lnTo>
                    <a:pt x="61" y="544"/>
                  </a:lnTo>
                  <a:lnTo>
                    <a:pt x="54" y="544"/>
                  </a:lnTo>
                  <a:lnTo>
                    <a:pt x="54" y="536"/>
                  </a:lnTo>
                  <a:lnTo>
                    <a:pt x="54" y="528"/>
                  </a:lnTo>
                  <a:lnTo>
                    <a:pt x="46" y="528"/>
                  </a:lnTo>
                  <a:lnTo>
                    <a:pt x="46" y="536"/>
                  </a:lnTo>
                  <a:lnTo>
                    <a:pt x="38" y="536"/>
                  </a:lnTo>
                  <a:lnTo>
                    <a:pt x="38" y="544"/>
                  </a:lnTo>
                  <a:lnTo>
                    <a:pt x="31" y="544"/>
                  </a:lnTo>
                  <a:lnTo>
                    <a:pt x="23" y="544"/>
                  </a:lnTo>
                  <a:lnTo>
                    <a:pt x="16" y="544"/>
                  </a:lnTo>
                  <a:lnTo>
                    <a:pt x="16" y="536"/>
                  </a:lnTo>
                  <a:lnTo>
                    <a:pt x="8" y="536"/>
                  </a:lnTo>
                  <a:lnTo>
                    <a:pt x="8" y="528"/>
                  </a:lnTo>
                  <a:lnTo>
                    <a:pt x="16" y="528"/>
                  </a:lnTo>
                  <a:lnTo>
                    <a:pt x="16" y="521"/>
                  </a:lnTo>
                  <a:lnTo>
                    <a:pt x="16" y="528"/>
                  </a:lnTo>
                  <a:lnTo>
                    <a:pt x="8" y="528"/>
                  </a:lnTo>
                  <a:lnTo>
                    <a:pt x="8" y="521"/>
                  </a:lnTo>
                  <a:lnTo>
                    <a:pt x="8" y="513"/>
                  </a:lnTo>
                  <a:lnTo>
                    <a:pt x="16" y="513"/>
                  </a:lnTo>
                  <a:lnTo>
                    <a:pt x="16" y="505"/>
                  </a:lnTo>
                  <a:lnTo>
                    <a:pt x="8" y="505"/>
                  </a:lnTo>
                  <a:lnTo>
                    <a:pt x="0" y="505"/>
                  </a:lnTo>
                  <a:lnTo>
                    <a:pt x="0" y="498"/>
                  </a:lnTo>
                  <a:lnTo>
                    <a:pt x="0" y="490"/>
                  </a:lnTo>
                  <a:lnTo>
                    <a:pt x="8" y="490"/>
                  </a:lnTo>
                  <a:lnTo>
                    <a:pt x="8" y="482"/>
                  </a:lnTo>
                  <a:lnTo>
                    <a:pt x="8" y="475"/>
                  </a:lnTo>
                  <a:lnTo>
                    <a:pt x="16" y="475"/>
                  </a:lnTo>
                  <a:lnTo>
                    <a:pt x="16" y="467"/>
                  </a:lnTo>
                  <a:lnTo>
                    <a:pt x="23" y="467"/>
                  </a:lnTo>
                  <a:lnTo>
                    <a:pt x="16" y="467"/>
                  </a:lnTo>
                  <a:lnTo>
                    <a:pt x="16" y="459"/>
                  </a:lnTo>
                  <a:lnTo>
                    <a:pt x="8" y="459"/>
                  </a:lnTo>
                  <a:lnTo>
                    <a:pt x="8" y="452"/>
                  </a:lnTo>
                  <a:lnTo>
                    <a:pt x="8" y="444"/>
                  </a:lnTo>
                  <a:lnTo>
                    <a:pt x="16" y="444"/>
                  </a:lnTo>
                  <a:lnTo>
                    <a:pt x="16" y="436"/>
                  </a:lnTo>
                  <a:lnTo>
                    <a:pt x="16" y="429"/>
                  </a:lnTo>
                  <a:lnTo>
                    <a:pt x="23" y="429"/>
                  </a:lnTo>
                  <a:lnTo>
                    <a:pt x="23" y="421"/>
                  </a:lnTo>
                  <a:lnTo>
                    <a:pt x="31" y="421"/>
                  </a:lnTo>
                  <a:lnTo>
                    <a:pt x="31" y="429"/>
                  </a:lnTo>
                  <a:lnTo>
                    <a:pt x="38" y="429"/>
                  </a:lnTo>
                  <a:lnTo>
                    <a:pt x="46" y="429"/>
                  </a:lnTo>
                  <a:lnTo>
                    <a:pt x="54" y="429"/>
                  </a:lnTo>
                  <a:lnTo>
                    <a:pt x="54" y="421"/>
                  </a:lnTo>
                  <a:lnTo>
                    <a:pt x="61" y="421"/>
                  </a:lnTo>
                  <a:lnTo>
                    <a:pt x="61" y="429"/>
                  </a:lnTo>
                  <a:lnTo>
                    <a:pt x="69" y="429"/>
                  </a:lnTo>
                  <a:lnTo>
                    <a:pt x="77" y="429"/>
                  </a:lnTo>
                  <a:lnTo>
                    <a:pt x="77" y="421"/>
                  </a:lnTo>
                  <a:lnTo>
                    <a:pt x="77" y="413"/>
                  </a:lnTo>
                  <a:lnTo>
                    <a:pt x="77" y="406"/>
                  </a:lnTo>
                  <a:lnTo>
                    <a:pt x="77" y="398"/>
                  </a:lnTo>
                  <a:lnTo>
                    <a:pt x="77" y="391"/>
                  </a:lnTo>
                  <a:lnTo>
                    <a:pt x="69" y="391"/>
                  </a:lnTo>
                  <a:lnTo>
                    <a:pt x="77" y="391"/>
                  </a:lnTo>
                  <a:lnTo>
                    <a:pt x="77" y="383"/>
                  </a:lnTo>
                  <a:lnTo>
                    <a:pt x="77" y="375"/>
                  </a:lnTo>
                  <a:lnTo>
                    <a:pt x="77" y="368"/>
                  </a:lnTo>
                  <a:lnTo>
                    <a:pt x="77" y="360"/>
                  </a:lnTo>
                  <a:lnTo>
                    <a:pt x="77" y="352"/>
                  </a:lnTo>
                  <a:lnTo>
                    <a:pt x="84" y="352"/>
                  </a:lnTo>
                  <a:lnTo>
                    <a:pt x="77" y="345"/>
                  </a:lnTo>
                  <a:lnTo>
                    <a:pt x="77" y="337"/>
                  </a:lnTo>
                  <a:lnTo>
                    <a:pt x="77" y="329"/>
                  </a:lnTo>
                  <a:lnTo>
                    <a:pt x="77" y="322"/>
                  </a:lnTo>
                  <a:lnTo>
                    <a:pt x="77" y="314"/>
                  </a:lnTo>
                  <a:lnTo>
                    <a:pt x="69" y="314"/>
                  </a:lnTo>
                  <a:lnTo>
                    <a:pt x="77" y="314"/>
                  </a:lnTo>
                  <a:lnTo>
                    <a:pt x="69" y="314"/>
                  </a:lnTo>
                  <a:lnTo>
                    <a:pt x="69" y="306"/>
                  </a:lnTo>
                  <a:lnTo>
                    <a:pt x="61" y="306"/>
                  </a:lnTo>
                  <a:lnTo>
                    <a:pt x="61" y="299"/>
                  </a:lnTo>
                  <a:lnTo>
                    <a:pt x="61" y="291"/>
                  </a:lnTo>
                  <a:lnTo>
                    <a:pt x="54" y="291"/>
                  </a:lnTo>
                  <a:lnTo>
                    <a:pt x="46" y="291"/>
                  </a:lnTo>
                  <a:lnTo>
                    <a:pt x="46" y="283"/>
                  </a:lnTo>
                  <a:lnTo>
                    <a:pt x="54" y="283"/>
                  </a:lnTo>
                  <a:lnTo>
                    <a:pt x="54" y="276"/>
                  </a:lnTo>
                  <a:lnTo>
                    <a:pt x="54" y="268"/>
                  </a:lnTo>
                  <a:lnTo>
                    <a:pt x="61" y="268"/>
                  </a:lnTo>
                  <a:lnTo>
                    <a:pt x="69" y="268"/>
                  </a:lnTo>
                  <a:lnTo>
                    <a:pt x="77" y="260"/>
                  </a:lnTo>
                  <a:lnTo>
                    <a:pt x="77" y="268"/>
                  </a:lnTo>
                  <a:lnTo>
                    <a:pt x="77" y="260"/>
                  </a:lnTo>
                  <a:lnTo>
                    <a:pt x="84" y="260"/>
                  </a:lnTo>
                  <a:lnTo>
                    <a:pt x="84" y="268"/>
                  </a:lnTo>
                  <a:lnTo>
                    <a:pt x="92" y="268"/>
                  </a:lnTo>
                  <a:lnTo>
                    <a:pt x="100" y="268"/>
                  </a:lnTo>
                  <a:lnTo>
                    <a:pt x="107" y="268"/>
                  </a:lnTo>
                  <a:lnTo>
                    <a:pt x="107" y="260"/>
                  </a:lnTo>
                  <a:lnTo>
                    <a:pt x="100" y="260"/>
                  </a:lnTo>
                  <a:lnTo>
                    <a:pt x="100" y="253"/>
                  </a:lnTo>
                  <a:lnTo>
                    <a:pt x="92" y="253"/>
                  </a:lnTo>
                  <a:lnTo>
                    <a:pt x="100" y="253"/>
                  </a:lnTo>
                  <a:lnTo>
                    <a:pt x="100" y="245"/>
                  </a:lnTo>
                  <a:lnTo>
                    <a:pt x="107" y="245"/>
                  </a:lnTo>
                  <a:lnTo>
                    <a:pt x="107" y="237"/>
                  </a:lnTo>
                  <a:lnTo>
                    <a:pt x="115" y="237"/>
                  </a:lnTo>
                  <a:lnTo>
                    <a:pt x="115" y="230"/>
                  </a:lnTo>
                  <a:lnTo>
                    <a:pt x="123" y="230"/>
                  </a:lnTo>
                  <a:lnTo>
                    <a:pt x="115" y="230"/>
                  </a:lnTo>
                  <a:lnTo>
                    <a:pt x="123" y="230"/>
                  </a:lnTo>
                  <a:lnTo>
                    <a:pt x="130" y="230"/>
                  </a:lnTo>
                  <a:lnTo>
                    <a:pt x="138" y="230"/>
                  </a:lnTo>
                  <a:lnTo>
                    <a:pt x="146" y="230"/>
                  </a:lnTo>
                  <a:lnTo>
                    <a:pt x="146" y="222"/>
                  </a:lnTo>
                  <a:lnTo>
                    <a:pt x="153" y="222"/>
                  </a:lnTo>
                  <a:lnTo>
                    <a:pt x="161" y="222"/>
                  </a:lnTo>
                  <a:lnTo>
                    <a:pt x="161" y="214"/>
                  </a:lnTo>
                  <a:lnTo>
                    <a:pt x="153" y="214"/>
                  </a:lnTo>
                  <a:lnTo>
                    <a:pt x="153" y="207"/>
                  </a:lnTo>
                  <a:lnTo>
                    <a:pt x="153" y="199"/>
                  </a:lnTo>
                  <a:lnTo>
                    <a:pt x="161" y="199"/>
                  </a:lnTo>
                  <a:lnTo>
                    <a:pt x="161" y="191"/>
                  </a:lnTo>
                  <a:lnTo>
                    <a:pt x="169" y="191"/>
                  </a:lnTo>
                  <a:lnTo>
                    <a:pt x="169" y="199"/>
                  </a:lnTo>
                  <a:lnTo>
                    <a:pt x="176" y="199"/>
                  </a:lnTo>
                  <a:lnTo>
                    <a:pt x="184" y="199"/>
                  </a:lnTo>
                  <a:lnTo>
                    <a:pt x="184" y="207"/>
                  </a:lnTo>
                  <a:lnTo>
                    <a:pt x="184" y="199"/>
                  </a:lnTo>
                  <a:lnTo>
                    <a:pt x="184" y="191"/>
                  </a:lnTo>
                  <a:lnTo>
                    <a:pt x="184" y="184"/>
                  </a:lnTo>
                  <a:lnTo>
                    <a:pt x="176" y="184"/>
                  </a:lnTo>
                  <a:lnTo>
                    <a:pt x="176" y="176"/>
                  </a:lnTo>
                  <a:lnTo>
                    <a:pt x="184" y="176"/>
                  </a:lnTo>
                  <a:lnTo>
                    <a:pt x="176" y="176"/>
                  </a:lnTo>
                  <a:lnTo>
                    <a:pt x="176" y="168"/>
                  </a:lnTo>
                  <a:lnTo>
                    <a:pt x="176" y="161"/>
                  </a:lnTo>
                  <a:lnTo>
                    <a:pt x="176" y="153"/>
                  </a:lnTo>
                  <a:lnTo>
                    <a:pt x="169" y="153"/>
                  </a:lnTo>
                  <a:lnTo>
                    <a:pt x="176" y="153"/>
                  </a:lnTo>
                  <a:lnTo>
                    <a:pt x="176" y="145"/>
                  </a:lnTo>
                  <a:lnTo>
                    <a:pt x="176" y="153"/>
                  </a:lnTo>
                  <a:lnTo>
                    <a:pt x="184" y="153"/>
                  </a:lnTo>
                  <a:lnTo>
                    <a:pt x="184" y="145"/>
                  </a:lnTo>
                  <a:lnTo>
                    <a:pt x="176" y="145"/>
                  </a:lnTo>
                  <a:lnTo>
                    <a:pt x="184" y="145"/>
                  </a:lnTo>
                  <a:lnTo>
                    <a:pt x="184" y="138"/>
                  </a:lnTo>
                  <a:lnTo>
                    <a:pt x="184" y="130"/>
                  </a:lnTo>
                  <a:lnTo>
                    <a:pt x="176" y="130"/>
                  </a:lnTo>
                  <a:lnTo>
                    <a:pt x="169" y="130"/>
                  </a:lnTo>
                  <a:lnTo>
                    <a:pt x="169" y="123"/>
                  </a:lnTo>
                  <a:lnTo>
                    <a:pt x="169" y="115"/>
                  </a:lnTo>
                  <a:lnTo>
                    <a:pt x="169" y="123"/>
                  </a:lnTo>
                  <a:lnTo>
                    <a:pt x="176" y="115"/>
                  </a:lnTo>
                  <a:lnTo>
                    <a:pt x="176" y="107"/>
                  </a:lnTo>
                  <a:lnTo>
                    <a:pt x="169" y="107"/>
                  </a:lnTo>
                  <a:lnTo>
                    <a:pt x="169" y="100"/>
                  </a:lnTo>
                  <a:lnTo>
                    <a:pt x="176" y="100"/>
                  </a:lnTo>
                  <a:lnTo>
                    <a:pt x="169" y="100"/>
                  </a:lnTo>
                  <a:lnTo>
                    <a:pt x="169" y="92"/>
                  </a:lnTo>
                  <a:lnTo>
                    <a:pt x="161" y="92"/>
                  </a:lnTo>
                  <a:lnTo>
                    <a:pt x="161" y="84"/>
                  </a:lnTo>
                  <a:lnTo>
                    <a:pt x="161" y="77"/>
                  </a:lnTo>
                  <a:lnTo>
                    <a:pt x="153" y="77"/>
                  </a:lnTo>
                  <a:lnTo>
                    <a:pt x="153" y="69"/>
                  </a:lnTo>
                  <a:lnTo>
                    <a:pt x="161" y="69"/>
                  </a:lnTo>
                  <a:lnTo>
                    <a:pt x="153" y="69"/>
                  </a:lnTo>
                  <a:lnTo>
                    <a:pt x="153" y="61"/>
                  </a:lnTo>
                  <a:lnTo>
                    <a:pt x="153" y="69"/>
                  </a:lnTo>
                  <a:lnTo>
                    <a:pt x="153" y="61"/>
                  </a:lnTo>
                  <a:lnTo>
                    <a:pt x="146" y="69"/>
                  </a:lnTo>
                  <a:lnTo>
                    <a:pt x="146" y="61"/>
                  </a:lnTo>
                  <a:lnTo>
                    <a:pt x="138" y="61"/>
                  </a:lnTo>
                  <a:lnTo>
                    <a:pt x="138" y="69"/>
                  </a:lnTo>
                  <a:lnTo>
                    <a:pt x="138" y="61"/>
                  </a:lnTo>
                  <a:lnTo>
                    <a:pt x="130" y="61"/>
                  </a:lnTo>
                  <a:lnTo>
                    <a:pt x="130" y="54"/>
                  </a:lnTo>
                  <a:lnTo>
                    <a:pt x="123" y="54"/>
                  </a:lnTo>
                  <a:lnTo>
                    <a:pt x="123" y="46"/>
                  </a:lnTo>
                  <a:lnTo>
                    <a:pt x="123" y="38"/>
                  </a:lnTo>
                  <a:lnTo>
                    <a:pt x="115" y="38"/>
                  </a:lnTo>
                  <a:lnTo>
                    <a:pt x="123" y="38"/>
                  </a:lnTo>
                  <a:lnTo>
                    <a:pt x="123" y="31"/>
                  </a:lnTo>
                  <a:lnTo>
                    <a:pt x="130" y="31"/>
                  </a:lnTo>
                  <a:lnTo>
                    <a:pt x="130" y="38"/>
                  </a:lnTo>
                  <a:lnTo>
                    <a:pt x="138" y="38"/>
                  </a:lnTo>
                  <a:lnTo>
                    <a:pt x="138" y="31"/>
                  </a:lnTo>
                  <a:lnTo>
                    <a:pt x="146" y="31"/>
                  </a:lnTo>
                  <a:lnTo>
                    <a:pt x="146" y="23"/>
                  </a:lnTo>
                  <a:lnTo>
                    <a:pt x="146" y="31"/>
                  </a:lnTo>
                  <a:lnTo>
                    <a:pt x="153" y="31"/>
                  </a:lnTo>
                  <a:lnTo>
                    <a:pt x="161" y="31"/>
                  </a:lnTo>
                  <a:lnTo>
                    <a:pt x="161" y="23"/>
                  </a:lnTo>
                  <a:lnTo>
                    <a:pt x="161" y="15"/>
                  </a:lnTo>
                  <a:lnTo>
                    <a:pt x="161" y="8"/>
                  </a:lnTo>
                  <a:lnTo>
                    <a:pt x="169" y="8"/>
                  </a:lnTo>
                  <a:lnTo>
                    <a:pt x="169" y="0"/>
                  </a:lnTo>
                  <a:lnTo>
                    <a:pt x="169" y="8"/>
                  </a:lnTo>
                  <a:lnTo>
                    <a:pt x="176" y="8"/>
                  </a:lnTo>
                  <a:lnTo>
                    <a:pt x="176" y="15"/>
                  </a:lnTo>
                  <a:lnTo>
                    <a:pt x="169" y="15"/>
                  </a:lnTo>
                  <a:lnTo>
                    <a:pt x="176" y="15"/>
                  </a:lnTo>
                  <a:lnTo>
                    <a:pt x="184" y="15"/>
                  </a:lnTo>
                  <a:lnTo>
                    <a:pt x="184" y="23"/>
                  </a:lnTo>
                  <a:lnTo>
                    <a:pt x="192" y="23"/>
                  </a:lnTo>
                  <a:lnTo>
                    <a:pt x="199" y="23"/>
                  </a:lnTo>
                  <a:lnTo>
                    <a:pt x="199" y="31"/>
                  </a:lnTo>
                  <a:lnTo>
                    <a:pt x="207" y="31"/>
                  </a:lnTo>
                  <a:lnTo>
                    <a:pt x="207" y="38"/>
                  </a:lnTo>
                  <a:lnTo>
                    <a:pt x="215" y="38"/>
                  </a:lnTo>
                  <a:lnTo>
                    <a:pt x="222" y="38"/>
                  </a:lnTo>
                  <a:lnTo>
                    <a:pt x="222" y="31"/>
                  </a:lnTo>
                  <a:lnTo>
                    <a:pt x="230" y="31"/>
                  </a:lnTo>
                  <a:lnTo>
                    <a:pt x="230" y="23"/>
                  </a:lnTo>
                  <a:lnTo>
                    <a:pt x="238" y="23"/>
                  </a:lnTo>
                  <a:lnTo>
                    <a:pt x="238" y="31"/>
                  </a:lnTo>
                  <a:lnTo>
                    <a:pt x="245" y="31"/>
                  </a:lnTo>
                  <a:lnTo>
                    <a:pt x="245" y="23"/>
                  </a:lnTo>
                  <a:lnTo>
                    <a:pt x="245" y="15"/>
                  </a:lnTo>
                  <a:lnTo>
                    <a:pt x="245" y="23"/>
                  </a:lnTo>
                  <a:lnTo>
                    <a:pt x="253" y="23"/>
                  </a:lnTo>
                  <a:lnTo>
                    <a:pt x="253" y="31"/>
                  </a:lnTo>
                  <a:lnTo>
                    <a:pt x="253" y="38"/>
                  </a:lnTo>
                  <a:lnTo>
                    <a:pt x="253" y="46"/>
                  </a:lnTo>
                  <a:lnTo>
                    <a:pt x="261" y="46"/>
                  </a:lnTo>
                  <a:lnTo>
                    <a:pt x="261" y="54"/>
                  </a:lnTo>
                  <a:lnTo>
                    <a:pt x="268" y="54"/>
                  </a:lnTo>
                  <a:lnTo>
                    <a:pt x="268" y="61"/>
                  </a:lnTo>
                  <a:lnTo>
                    <a:pt x="268" y="69"/>
                  </a:lnTo>
                  <a:lnTo>
                    <a:pt x="276" y="69"/>
                  </a:lnTo>
                  <a:lnTo>
                    <a:pt x="276" y="77"/>
                  </a:lnTo>
                  <a:lnTo>
                    <a:pt x="276" y="84"/>
                  </a:lnTo>
                  <a:lnTo>
                    <a:pt x="283" y="84"/>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4" name="Freeform 34">
              <a:extLst>
                <a:ext uri="{FF2B5EF4-FFF2-40B4-BE49-F238E27FC236}">
                  <a16:creationId xmlns:a16="http://schemas.microsoft.com/office/drawing/2014/main" id="{FDFB8020-2BE5-44E9-B879-4D88CE544301}"/>
                </a:ext>
              </a:extLst>
            </p:cNvPr>
            <p:cNvSpPr>
              <a:spLocks/>
            </p:cNvSpPr>
            <p:nvPr/>
          </p:nvSpPr>
          <p:spPr bwMode="auto">
            <a:xfrm>
              <a:off x="2427288" y="3968750"/>
              <a:ext cx="608012" cy="1106488"/>
            </a:xfrm>
            <a:custGeom>
              <a:avLst/>
              <a:gdLst>
                <a:gd name="T0" fmla="*/ 365125 w 383"/>
                <a:gd name="T1" fmla="*/ 547688 h 697"/>
                <a:gd name="T2" fmla="*/ 388937 w 383"/>
                <a:gd name="T3" fmla="*/ 608013 h 697"/>
                <a:gd name="T4" fmla="*/ 438150 w 383"/>
                <a:gd name="T5" fmla="*/ 644525 h 697"/>
                <a:gd name="T6" fmla="*/ 474662 w 383"/>
                <a:gd name="T7" fmla="*/ 693738 h 697"/>
                <a:gd name="T8" fmla="*/ 498475 w 383"/>
                <a:gd name="T9" fmla="*/ 730250 h 697"/>
                <a:gd name="T10" fmla="*/ 511175 w 383"/>
                <a:gd name="T11" fmla="*/ 777875 h 697"/>
                <a:gd name="T12" fmla="*/ 511175 w 383"/>
                <a:gd name="T13" fmla="*/ 839788 h 697"/>
                <a:gd name="T14" fmla="*/ 534987 w 383"/>
                <a:gd name="T15" fmla="*/ 876300 h 697"/>
                <a:gd name="T16" fmla="*/ 558800 w 383"/>
                <a:gd name="T17" fmla="*/ 936625 h 697"/>
                <a:gd name="T18" fmla="*/ 595312 w 383"/>
                <a:gd name="T19" fmla="*/ 985838 h 697"/>
                <a:gd name="T20" fmla="*/ 571500 w 383"/>
                <a:gd name="T21" fmla="*/ 1022350 h 697"/>
                <a:gd name="T22" fmla="*/ 534987 w 383"/>
                <a:gd name="T23" fmla="*/ 1046163 h 697"/>
                <a:gd name="T24" fmla="*/ 498475 w 383"/>
                <a:gd name="T25" fmla="*/ 1069975 h 697"/>
                <a:gd name="T26" fmla="*/ 449262 w 383"/>
                <a:gd name="T27" fmla="*/ 1095375 h 697"/>
                <a:gd name="T28" fmla="*/ 401637 w 383"/>
                <a:gd name="T29" fmla="*/ 1082675 h 697"/>
                <a:gd name="T30" fmla="*/ 388937 w 383"/>
                <a:gd name="T31" fmla="*/ 1033463 h 697"/>
                <a:gd name="T32" fmla="*/ 352425 w 383"/>
                <a:gd name="T33" fmla="*/ 1009650 h 697"/>
                <a:gd name="T34" fmla="*/ 292100 w 383"/>
                <a:gd name="T35" fmla="*/ 1033463 h 697"/>
                <a:gd name="T36" fmla="*/ 279400 w 383"/>
                <a:gd name="T37" fmla="*/ 985838 h 697"/>
                <a:gd name="T38" fmla="*/ 255587 w 383"/>
                <a:gd name="T39" fmla="*/ 973138 h 697"/>
                <a:gd name="T40" fmla="*/ 219075 w 383"/>
                <a:gd name="T41" fmla="*/ 996950 h 697"/>
                <a:gd name="T42" fmla="*/ 195262 w 383"/>
                <a:gd name="T43" fmla="*/ 1033463 h 697"/>
                <a:gd name="T44" fmla="*/ 158750 w 383"/>
                <a:gd name="T45" fmla="*/ 1058863 h 697"/>
                <a:gd name="T46" fmla="*/ 122237 w 383"/>
                <a:gd name="T47" fmla="*/ 996950 h 697"/>
                <a:gd name="T48" fmla="*/ 60325 w 383"/>
                <a:gd name="T49" fmla="*/ 973138 h 697"/>
                <a:gd name="T50" fmla="*/ 60325 w 383"/>
                <a:gd name="T51" fmla="*/ 936625 h 697"/>
                <a:gd name="T52" fmla="*/ 60325 w 383"/>
                <a:gd name="T53" fmla="*/ 900113 h 697"/>
                <a:gd name="T54" fmla="*/ 49212 w 383"/>
                <a:gd name="T55" fmla="*/ 850900 h 697"/>
                <a:gd name="T56" fmla="*/ 49212 w 383"/>
                <a:gd name="T57" fmla="*/ 814388 h 697"/>
                <a:gd name="T58" fmla="*/ 85725 w 383"/>
                <a:gd name="T59" fmla="*/ 790575 h 697"/>
                <a:gd name="T60" fmla="*/ 109537 w 383"/>
                <a:gd name="T61" fmla="*/ 754063 h 697"/>
                <a:gd name="T62" fmla="*/ 85725 w 383"/>
                <a:gd name="T63" fmla="*/ 717550 h 697"/>
                <a:gd name="T64" fmla="*/ 49212 w 383"/>
                <a:gd name="T65" fmla="*/ 717550 h 697"/>
                <a:gd name="T66" fmla="*/ 23812 w 383"/>
                <a:gd name="T67" fmla="*/ 681038 h 697"/>
                <a:gd name="T68" fmla="*/ 12700 w 383"/>
                <a:gd name="T69" fmla="*/ 644525 h 697"/>
                <a:gd name="T70" fmla="*/ 23812 w 383"/>
                <a:gd name="T71" fmla="*/ 596900 h 697"/>
                <a:gd name="T72" fmla="*/ 73025 w 383"/>
                <a:gd name="T73" fmla="*/ 571500 h 697"/>
                <a:gd name="T74" fmla="*/ 85725 w 383"/>
                <a:gd name="T75" fmla="*/ 523875 h 697"/>
                <a:gd name="T76" fmla="*/ 73025 w 383"/>
                <a:gd name="T77" fmla="*/ 498475 h 697"/>
                <a:gd name="T78" fmla="*/ 36512 w 383"/>
                <a:gd name="T79" fmla="*/ 474663 h 697"/>
                <a:gd name="T80" fmla="*/ 36512 w 383"/>
                <a:gd name="T81" fmla="*/ 450850 h 697"/>
                <a:gd name="T82" fmla="*/ 12700 w 383"/>
                <a:gd name="T83" fmla="*/ 388938 h 697"/>
                <a:gd name="T84" fmla="*/ 12700 w 383"/>
                <a:gd name="T85" fmla="*/ 328613 h 697"/>
                <a:gd name="T86" fmla="*/ 36512 w 383"/>
                <a:gd name="T87" fmla="*/ 317500 h 697"/>
                <a:gd name="T88" fmla="*/ 49212 w 383"/>
                <a:gd name="T89" fmla="*/ 268288 h 697"/>
                <a:gd name="T90" fmla="*/ 36512 w 383"/>
                <a:gd name="T91" fmla="*/ 219075 h 697"/>
                <a:gd name="T92" fmla="*/ 60325 w 383"/>
                <a:gd name="T93" fmla="*/ 158750 h 697"/>
                <a:gd name="T94" fmla="*/ 96837 w 383"/>
                <a:gd name="T95" fmla="*/ 122238 h 697"/>
                <a:gd name="T96" fmla="*/ 158750 w 383"/>
                <a:gd name="T97" fmla="*/ 122238 h 697"/>
                <a:gd name="T98" fmla="*/ 182562 w 383"/>
                <a:gd name="T99" fmla="*/ 85725 h 697"/>
                <a:gd name="T100" fmla="*/ 195262 w 383"/>
                <a:gd name="T101" fmla="*/ 49213 h 697"/>
                <a:gd name="T102" fmla="*/ 231775 w 383"/>
                <a:gd name="T103" fmla="*/ 0 h 697"/>
                <a:gd name="T104" fmla="*/ 279400 w 383"/>
                <a:gd name="T105" fmla="*/ 49213 h 697"/>
                <a:gd name="T106" fmla="*/ 279400 w 383"/>
                <a:gd name="T107" fmla="*/ 109538 h 697"/>
                <a:gd name="T108" fmla="*/ 268287 w 383"/>
                <a:gd name="T109" fmla="*/ 158750 h 697"/>
                <a:gd name="T110" fmla="*/ 268287 w 383"/>
                <a:gd name="T111" fmla="*/ 219075 h 697"/>
                <a:gd name="T112" fmla="*/ 304800 w 383"/>
                <a:gd name="T113" fmla="*/ 244475 h 697"/>
                <a:gd name="T114" fmla="*/ 315912 w 383"/>
                <a:gd name="T115" fmla="*/ 292100 h 697"/>
                <a:gd name="T116" fmla="*/ 292100 w 383"/>
                <a:gd name="T117" fmla="*/ 365125 h 697"/>
                <a:gd name="T118" fmla="*/ 268287 w 383"/>
                <a:gd name="T119" fmla="*/ 401638 h 697"/>
                <a:gd name="T120" fmla="*/ 279400 w 383"/>
                <a:gd name="T121" fmla="*/ 461963 h 697"/>
                <a:gd name="T122" fmla="*/ 315912 w 383"/>
                <a:gd name="T123" fmla="*/ 511175 h 6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3"/>
                <a:gd name="T187" fmla="*/ 0 h 697"/>
                <a:gd name="T188" fmla="*/ 383 w 383"/>
                <a:gd name="T189" fmla="*/ 697 h 69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3" h="697">
                  <a:moveTo>
                    <a:pt x="207" y="322"/>
                  </a:moveTo>
                  <a:lnTo>
                    <a:pt x="214" y="322"/>
                  </a:lnTo>
                  <a:lnTo>
                    <a:pt x="214" y="330"/>
                  </a:lnTo>
                  <a:lnTo>
                    <a:pt x="214" y="337"/>
                  </a:lnTo>
                  <a:lnTo>
                    <a:pt x="222" y="337"/>
                  </a:lnTo>
                  <a:lnTo>
                    <a:pt x="222" y="345"/>
                  </a:lnTo>
                  <a:lnTo>
                    <a:pt x="230" y="345"/>
                  </a:lnTo>
                  <a:lnTo>
                    <a:pt x="230" y="353"/>
                  </a:lnTo>
                  <a:lnTo>
                    <a:pt x="237" y="353"/>
                  </a:lnTo>
                  <a:lnTo>
                    <a:pt x="237" y="360"/>
                  </a:lnTo>
                  <a:lnTo>
                    <a:pt x="237" y="368"/>
                  </a:lnTo>
                  <a:lnTo>
                    <a:pt x="245" y="368"/>
                  </a:lnTo>
                  <a:lnTo>
                    <a:pt x="245" y="376"/>
                  </a:lnTo>
                  <a:lnTo>
                    <a:pt x="245" y="383"/>
                  </a:lnTo>
                  <a:lnTo>
                    <a:pt x="253" y="383"/>
                  </a:lnTo>
                  <a:lnTo>
                    <a:pt x="253" y="391"/>
                  </a:lnTo>
                  <a:lnTo>
                    <a:pt x="260" y="391"/>
                  </a:lnTo>
                  <a:lnTo>
                    <a:pt x="268" y="391"/>
                  </a:lnTo>
                  <a:lnTo>
                    <a:pt x="268" y="399"/>
                  </a:lnTo>
                  <a:lnTo>
                    <a:pt x="276" y="399"/>
                  </a:lnTo>
                  <a:lnTo>
                    <a:pt x="276" y="406"/>
                  </a:lnTo>
                  <a:lnTo>
                    <a:pt x="283" y="406"/>
                  </a:lnTo>
                  <a:lnTo>
                    <a:pt x="283" y="414"/>
                  </a:lnTo>
                  <a:lnTo>
                    <a:pt x="291" y="414"/>
                  </a:lnTo>
                  <a:lnTo>
                    <a:pt x="291" y="422"/>
                  </a:lnTo>
                  <a:lnTo>
                    <a:pt x="291" y="429"/>
                  </a:lnTo>
                  <a:lnTo>
                    <a:pt x="299" y="429"/>
                  </a:lnTo>
                  <a:lnTo>
                    <a:pt x="299" y="437"/>
                  </a:lnTo>
                  <a:lnTo>
                    <a:pt x="291" y="437"/>
                  </a:lnTo>
                  <a:lnTo>
                    <a:pt x="299" y="437"/>
                  </a:lnTo>
                  <a:lnTo>
                    <a:pt x="299" y="445"/>
                  </a:lnTo>
                  <a:lnTo>
                    <a:pt x="299" y="452"/>
                  </a:lnTo>
                  <a:lnTo>
                    <a:pt x="306" y="452"/>
                  </a:lnTo>
                  <a:lnTo>
                    <a:pt x="314" y="452"/>
                  </a:lnTo>
                  <a:lnTo>
                    <a:pt x="314" y="460"/>
                  </a:lnTo>
                  <a:lnTo>
                    <a:pt x="314" y="468"/>
                  </a:lnTo>
                  <a:lnTo>
                    <a:pt x="314" y="475"/>
                  </a:lnTo>
                  <a:lnTo>
                    <a:pt x="314" y="483"/>
                  </a:lnTo>
                  <a:lnTo>
                    <a:pt x="322" y="483"/>
                  </a:lnTo>
                  <a:lnTo>
                    <a:pt x="314" y="483"/>
                  </a:lnTo>
                  <a:lnTo>
                    <a:pt x="322" y="483"/>
                  </a:lnTo>
                  <a:lnTo>
                    <a:pt x="322" y="490"/>
                  </a:lnTo>
                  <a:lnTo>
                    <a:pt x="314" y="490"/>
                  </a:lnTo>
                  <a:lnTo>
                    <a:pt x="322" y="490"/>
                  </a:lnTo>
                  <a:lnTo>
                    <a:pt x="322" y="498"/>
                  </a:lnTo>
                  <a:lnTo>
                    <a:pt x="322" y="506"/>
                  </a:lnTo>
                  <a:lnTo>
                    <a:pt x="322" y="513"/>
                  </a:lnTo>
                  <a:lnTo>
                    <a:pt x="322" y="521"/>
                  </a:lnTo>
                  <a:lnTo>
                    <a:pt x="322" y="529"/>
                  </a:lnTo>
                  <a:lnTo>
                    <a:pt x="329" y="529"/>
                  </a:lnTo>
                  <a:lnTo>
                    <a:pt x="322" y="529"/>
                  </a:lnTo>
                  <a:lnTo>
                    <a:pt x="329" y="529"/>
                  </a:lnTo>
                  <a:lnTo>
                    <a:pt x="329" y="536"/>
                  </a:lnTo>
                  <a:lnTo>
                    <a:pt x="337" y="536"/>
                  </a:lnTo>
                  <a:lnTo>
                    <a:pt x="337" y="544"/>
                  </a:lnTo>
                  <a:lnTo>
                    <a:pt x="337" y="552"/>
                  </a:lnTo>
                  <a:lnTo>
                    <a:pt x="337" y="559"/>
                  </a:lnTo>
                  <a:lnTo>
                    <a:pt x="345" y="559"/>
                  </a:lnTo>
                  <a:lnTo>
                    <a:pt x="345" y="567"/>
                  </a:lnTo>
                  <a:lnTo>
                    <a:pt x="352" y="567"/>
                  </a:lnTo>
                  <a:lnTo>
                    <a:pt x="352" y="575"/>
                  </a:lnTo>
                  <a:lnTo>
                    <a:pt x="352" y="582"/>
                  </a:lnTo>
                  <a:lnTo>
                    <a:pt x="352" y="590"/>
                  </a:lnTo>
                  <a:lnTo>
                    <a:pt x="360" y="590"/>
                  </a:lnTo>
                  <a:lnTo>
                    <a:pt x="360" y="598"/>
                  </a:lnTo>
                  <a:lnTo>
                    <a:pt x="360" y="605"/>
                  </a:lnTo>
                  <a:lnTo>
                    <a:pt x="360" y="613"/>
                  </a:lnTo>
                  <a:lnTo>
                    <a:pt x="368" y="613"/>
                  </a:lnTo>
                  <a:lnTo>
                    <a:pt x="375" y="613"/>
                  </a:lnTo>
                  <a:lnTo>
                    <a:pt x="375" y="621"/>
                  </a:lnTo>
                  <a:lnTo>
                    <a:pt x="375" y="628"/>
                  </a:lnTo>
                  <a:lnTo>
                    <a:pt x="383" y="628"/>
                  </a:lnTo>
                  <a:lnTo>
                    <a:pt x="375" y="628"/>
                  </a:lnTo>
                  <a:lnTo>
                    <a:pt x="375" y="636"/>
                  </a:lnTo>
                  <a:lnTo>
                    <a:pt x="368" y="636"/>
                  </a:lnTo>
                  <a:lnTo>
                    <a:pt x="360" y="636"/>
                  </a:lnTo>
                  <a:lnTo>
                    <a:pt x="360" y="644"/>
                  </a:lnTo>
                  <a:lnTo>
                    <a:pt x="352" y="644"/>
                  </a:lnTo>
                  <a:lnTo>
                    <a:pt x="352" y="651"/>
                  </a:lnTo>
                  <a:lnTo>
                    <a:pt x="352" y="659"/>
                  </a:lnTo>
                  <a:lnTo>
                    <a:pt x="352" y="651"/>
                  </a:lnTo>
                  <a:lnTo>
                    <a:pt x="352" y="659"/>
                  </a:lnTo>
                  <a:lnTo>
                    <a:pt x="345" y="659"/>
                  </a:lnTo>
                  <a:lnTo>
                    <a:pt x="337" y="659"/>
                  </a:lnTo>
                  <a:lnTo>
                    <a:pt x="345" y="659"/>
                  </a:lnTo>
                  <a:lnTo>
                    <a:pt x="345" y="667"/>
                  </a:lnTo>
                  <a:lnTo>
                    <a:pt x="337" y="667"/>
                  </a:lnTo>
                  <a:lnTo>
                    <a:pt x="337" y="674"/>
                  </a:lnTo>
                  <a:lnTo>
                    <a:pt x="329" y="674"/>
                  </a:lnTo>
                  <a:lnTo>
                    <a:pt x="322" y="674"/>
                  </a:lnTo>
                  <a:lnTo>
                    <a:pt x="314" y="674"/>
                  </a:lnTo>
                  <a:lnTo>
                    <a:pt x="306" y="682"/>
                  </a:lnTo>
                  <a:lnTo>
                    <a:pt x="306" y="674"/>
                  </a:lnTo>
                  <a:lnTo>
                    <a:pt x="299" y="674"/>
                  </a:lnTo>
                  <a:lnTo>
                    <a:pt x="291" y="674"/>
                  </a:lnTo>
                  <a:lnTo>
                    <a:pt x="291" y="682"/>
                  </a:lnTo>
                  <a:lnTo>
                    <a:pt x="283" y="682"/>
                  </a:lnTo>
                  <a:lnTo>
                    <a:pt x="283" y="690"/>
                  </a:lnTo>
                  <a:lnTo>
                    <a:pt x="276" y="690"/>
                  </a:lnTo>
                  <a:lnTo>
                    <a:pt x="276" y="697"/>
                  </a:lnTo>
                  <a:lnTo>
                    <a:pt x="268" y="697"/>
                  </a:lnTo>
                  <a:lnTo>
                    <a:pt x="268" y="690"/>
                  </a:lnTo>
                  <a:lnTo>
                    <a:pt x="260" y="690"/>
                  </a:lnTo>
                  <a:lnTo>
                    <a:pt x="260" y="682"/>
                  </a:lnTo>
                  <a:lnTo>
                    <a:pt x="253" y="682"/>
                  </a:lnTo>
                  <a:lnTo>
                    <a:pt x="245" y="682"/>
                  </a:lnTo>
                  <a:lnTo>
                    <a:pt x="245" y="674"/>
                  </a:lnTo>
                  <a:lnTo>
                    <a:pt x="245" y="667"/>
                  </a:lnTo>
                  <a:lnTo>
                    <a:pt x="237" y="667"/>
                  </a:lnTo>
                  <a:lnTo>
                    <a:pt x="237" y="659"/>
                  </a:lnTo>
                  <a:lnTo>
                    <a:pt x="245" y="659"/>
                  </a:lnTo>
                  <a:lnTo>
                    <a:pt x="245" y="651"/>
                  </a:lnTo>
                  <a:lnTo>
                    <a:pt x="245" y="644"/>
                  </a:lnTo>
                  <a:lnTo>
                    <a:pt x="245" y="636"/>
                  </a:lnTo>
                  <a:lnTo>
                    <a:pt x="253" y="636"/>
                  </a:lnTo>
                  <a:lnTo>
                    <a:pt x="245" y="636"/>
                  </a:lnTo>
                  <a:lnTo>
                    <a:pt x="237" y="636"/>
                  </a:lnTo>
                  <a:lnTo>
                    <a:pt x="230" y="636"/>
                  </a:lnTo>
                  <a:lnTo>
                    <a:pt x="222" y="636"/>
                  </a:lnTo>
                  <a:lnTo>
                    <a:pt x="222" y="644"/>
                  </a:lnTo>
                  <a:lnTo>
                    <a:pt x="214" y="644"/>
                  </a:lnTo>
                  <a:lnTo>
                    <a:pt x="214" y="651"/>
                  </a:lnTo>
                  <a:lnTo>
                    <a:pt x="207" y="651"/>
                  </a:lnTo>
                  <a:lnTo>
                    <a:pt x="199" y="651"/>
                  </a:lnTo>
                  <a:lnTo>
                    <a:pt x="192" y="651"/>
                  </a:lnTo>
                  <a:lnTo>
                    <a:pt x="184" y="651"/>
                  </a:lnTo>
                  <a:lnTo>
                    <a:pt x="184" y="644"/>
                  </a:lnTo>
                  <a:lnTo>
                    <a:pt x="176" y="644"/>
                  </a:lnTo>
                  <a:lnTo>
                    <a:pt x="184" y="644"/>
                  </a:lnTo>
                  <a:lnTo>
                    <a:pt x="184" y="636"/>
                  </a:lnTo>
                  <a:lnTo>
                    <a:pt x="184" y="628"/>
                  </a:lnTo>
                  <a:lnTo>
                    <a:pt x="184" y="621"/>
                  </a:lnTo>
                  <a:lnTo>
                    <a:pt x="176" y="621"/>
                  </a:lnTo>
                  <a:lnTo>
                    <a:pt x="176" y="613"/>
                  </a:lnTo>
                  <a:lnTo>
                    <a:pt x="169" y="613"/>
                  </a:lnTo>
                  <a:lnTo>
                    <a:pt x="176" y="613"/>
                  </a:lnTo>
                  <a:lnTo>
                    <a:pt x="169" y="613"/>
                  </a:lnTo>
                  <a:lnTo>
                    <a:pt x="169" y="621"/>
                  </a:lnTo>
                  <a:lnTo>
                    <a:pt x="161" y="621"/>
                  </a:lnTo>
                  <a:lnTo>
                    <a:pt x="161" y="613"/>
                  </a:lnTo>
                  <a:lnTo>
                    <a:pt x="161" y="621"/>
                  </a:lnTo>
                  <a:lnTo>
                    <a:pt x="153" y="621"/>
                  </a:lnTo>
                  <a:lnTo>
                    <a:pt x="153" y="613"/>
                  </a:lnTo>
                  <a:lnTo>
                    <a:pt x="146" y="613"/>
                  </a:lnTo>
                  <a:lnTo>
                    <a:pt x="146" y="621"/>
                  </a:lnTo>
                  <a:lnTo>
                    <a:pt x="138" y="621"/>
                  </a:lnTo>
                  <a:lnTo>
                    <a:pt x="138" y="628"/>
                  </a:lnTo>
                  <a:lnTo>
                    <a:pt x="130" y="628"/>
                  </a:lnTo>
                  <a:lnTo>
                    <a:pt x="130" y="636"/>
                  </a:lnTo>
                  <a:lnTo>
                    <a:pt x="130" y="644"/>
                  </a:lnTo>
                  <a:lnTo>
                    <a:pt x="138" y="644"/>
                  </a:lnTo>
                  <a:lnTo>
                    <a:pt x="130" y="644"/>
                  </a:lnTo>
                  <a:lnTo>
                    <a:pt x="123" y="644"/>
                  </a:lnTo>
                  <a:lnTo>
                    <a:pt x="123" y="651"/>
                  </a:lnTo>
                  <a:lnTo>
                    <a:pt x="115" y="651"/>
                  </a:lnTo>
                  <a:lnTo>
                    <a:pt x="115" y="659"/>
                  </a:lnTo>
                  <a:lnTo>
                    <a:pt x="115" y="667"/>
                  </a:lnTo>
                  <a:lnTo>
                    <a:pt x="115" y="674"/>
                  </a:lnTo>
                  <a:lnTo>
                    <a:pt x="107" y="674"/>
                  </a:lnTo>
                  <a:lnTo>
                    <a:pt x="100" y="674"/>
                  </a:lnTo>
                  <a:lnTo>
                    <a:pt x="100" y="667"/>
                  </a:lnTo>
                  <a:lnTo>
                    <a:pt x="92" y="667"/>
                  </a:lnTo>
                  <a:lnTo>
                    <a:pt x="92" y="659"/>
                  </a:lnTo>
                  <a:lnTo>
                    <a:pt x="92" y="651"/>
                  </a:lnTo>
                  <a:lnTo>
                    <a:pt x="92" y="644"/>
                  </a:lnTo>
                  <a:lnTo>
                    <a:pt x="84" y="644"/>
                  </a:lnTo>
                  <a:lnTo>
                    <a:pt x="84" y="636"/>
                  </a:lnTo>
                  <a:lnTo>
                    <a:pt x="77" y="628"/>
                  </a:lnTo>
                  <a:lnTo>
                    <a:pt x="69" y="628"/>
                  </a:lnTo>
                  <a:lnTo>
                    <a:pt x="69" y="621"/>
                  </a:lnTo>
                  <a:lnTo>
                    <a:pt x="61" y="621"/>
                  </a:lnTo>
                  <a:lnTo>
                    <a:pt x="61" y="613"/>
                  </a:lnTo>
                  <a:lnTo>
                    <a:pt x="54" y="613"/>
                  </a:lnTo>
                  <a:lnTo>
                    <a:pt x="46" y="613"/>
                  </a:lnTo>
                  <a:lnTo>
                    <a:pt x="38" y="613"/>
                  </a:lnTo>
                  <a:lnTo>
                    <a:pt x="38" y="605"/>
                  </a:lnTo>
                  <a:lnTo>
                    <a:pt x="31" y="605"/>
                  </a:lnTo>
                  <a:lnTo>
                    <a:pt x="23" y="605"/>
                  </a:lnTo>
                  <a:lnTo>
                    <a:pt x="23" y="598"/>
                  </a:lnTo>
                  <a:lnTo>
                    <a:pt x="31" y="598"/>
                  </a:lnTo>
                  <a:lnTo>
                    <a:pt x="31" y="590"/>
                  </a:lnTo>
                  <a:lnTo>
                    <a:pt x="38" y="590"/>
                  </a:lnTo>
                  <a:lnTo>
                    <a:pt x="46" y="590"/>
                  </a:lnTo>
                  <a:lnTo>
                    <a:pt x="38" y="590"/>
                  </a:lnTo>
                  <a:lnTo>
                    <a:pt x="38" y="582"/>
                  </a:lnTo>
                  <a:lnTo>
                    <a:pt x="38" y="575"/>
                  </a:lnTo>
                  <a:lnTo>
                    <a:pt x="46" y="575"/>
                  </a:lnTo>
                  <a:lnTo>
                    <a:pt x="46" y="567"/>
                  </a:lnTo>
                  <a:lnTo>
                    <a:pt x="38" y="567"/>
                  </a:lnTo>
                  <a:lnTo>
                    <a:pt x="38" y="559"/>
                  </a:lnTo>
                  <a:lnTo>
                    <a:pt x="31" y="559"/>
                  </a:lnTo>
                  <a:lnTo>
                    <a:pt x="38" y="559"/>
                  </a:lnTo>
                  <a:lnTo>
                    <a:pt x="38" y="552"/>
                  </a:lnTo>
                  <a:lnTo>
                    <a:pt x="31" y="552"/>
                  </a:lnTo>
                  <a:lnTo>
                    <a:pt x="31" y="544"/>
                  </a:lnTo>
                  <a:lnTo>
                    <a:pt x="31" y="536"/>
                  </a:lnTo>
                  <a:lnTo>
                    <a:pt x="31" y="529"/>
                  </a:lnTo>
                  <a:lnTo>
                    <a:pt x="38" y="529"/>
                  </a:lnTo>
                  <a:lnTo>
                    <a:pt x="31" y="529"/>
                  </a:lnTo>
                  <a:lnTo>
                    <a:pt x="38" y="529"/>
                  </a:lnTo>
                  <a:lnTo>
                    <a:pt x="38" y="521"/>
                  </a:lnTo>
                  <a:lnTo>
                    <a:pt x="31" y="521"/>
                  </a:lnTo>
                  <a:lnTo>
                    <a:pt x="31" y="513"/>
                  </a:lnTo>
                  <a:lnTo>
                    <a:pt x="38" y="513"/>
                  </a:lnTo>
                  <a:lnTo>
                    <a:pt x="31" y="513"/>
                  </a:lnTo>
                  <a:lnTo>
                    <a:pt x="31" y="506"/>
                  </a:lnTo>
                  <a:lnTo>
                    <a:pt x="38" y="506"/>
                  </a:lnTo>
                  <a:lnTo>
                    <a:pt x="38" y="498"/>
                  </a:lnTo>
                  <a:lnTo>
                    <a:pt x="46" y="498"/>
                  </a:lnTo>
                  <a:lnTo>
                    <a:pt x="54" y="498"/>
                  </a:lnTo>
                  <a:lnTo>
                    <a:pt x="54" y="490"/>
                  </a:lnTo>
                  <a:lnTo>
                    <a:pt x="61" y="490"/>
                  </a:lnTo>
                  <a:lnTo>
                    <a:pt x="61" y="483"/>
                  </a:lnTo>
                  <a:lnTo>
                    <a:pt x="69" y="483"/>
                  </a:lnTo>
                  <a:lnTo>
                    <a:pt x="77" y="483"/>
                  </a:lnTo>
                  <a:lnTo>
                    <a:pt x="77" y="475"/>
                  </a:lnTo>
                  <a:lnTo>
                    <a:pt x="69" y="475"/>
                  </a:lnTo>
                  <a:lnTo>
                    <a:pt x="69" y="468"/>
                  </a:lnTo>
                  <a:lnTo>
                    <a:pt x="69" y="460"/>
                  </a:lnTo>
                  <a:lnTo>
                    <a:pt x="61" y="460"/>
                  </a:lnTo>
                  <a:lnTo>
                    <a:pt x="61" y="468"/>
                  </a:lnTo>
                  <a:lnTo>
                    <a:pt x="61" y="460"/>
                  </a:lnTo>
                  <a:lnTo>
                    <a:pt x="54" y="460"/>
                  </a:lnTo>
                  <a:lnTo>
                    <a:pt x="54" y="452"/>
                  </a:lnTo>
                  <a:lnTo>
                    <a:pt x="46" y="452"/>
                  </a:lnTo>
                  <a:lnTo>
                    <a:pt x="46" y="460"/>
                  </a:lnTo>
                  <a:lnTo>
                    <a:pt x="38" y="460"/>
                  </a:lnTo>
                  <a:lnTo>
                    <a:pt x="38" y="452"/>
                  </a:lnTo>
                  <a:lnTo>
                    <a:pt x="31" y="452"/>
                  </a:lnTo>
                  <a:lnTo>
                    <a:pt x="38" y="452"/>
                  </a:lnTo>
                  <a:lnTo>
                    <a:pt x="31" y="452"/>
                  </a:lnTo>
                  <a:lnTo>
                    <a:pt x="31" y="445"/>
                  </a:lnTo>
                  <a:lnTo>
                    <a:pt x="31" y="452"/>
                  </a:lnTo>
                  <a:lnTo>
                    <a:pt x="23" y="452"/>
                  </a:lnTo>
                  <a:lnTo>
                    <a:pt x="23" y="445"/>
                  </a:lnTo>
                  <a:lnTo>
                    <a:pt x="23" y="437"/>
                  </a:lnTo>
                  <a:lnTo>
                    <a:pt x="23" y="429"/>
                  </a:lnTo>
                  <a:lnTo>
                    <a:pt x="15" y="429"/>
                  </a:lnTo>
                  <a:lnTo>
                    <a:pt x="23" y="422"/>
                  </a:lnTo>
                  <a:lnTo>
                    <a:pt x="15" y="422"/>
                  </a:lnTo>
                  <a:lnTo>
                    <a:pt x="15" y="429"/>
                  </a:lnTo>
                  <a:lnTo>
                    <a:pt x="8" y="429"/>
                  </a:lnTo>
                  <a:lnTo>
                    <a:pt x="8" y="422"/>
                  </a:lnTo>
                  <a:lnTo>
                    <a:pt x="8" y="414"/>
                  </a:lnTo>
                  <a:lnTo>
                    <a:pt x="8" y="406"/>
                  </a:lnTo>
                  <a:lnTo>
                    <a:pt x="8" y="399"/>
                  </a:lnTo>
                  <a:lnTo>
                    <a:pt x="0" y="399"/>
                  </a:lnTo>
                  <a:lnTo>
                    <a:pt x="0" y="391"/>
                  </a:lnTo>
                  <a:lnTo>
                    <a:pt x="0" y="383"/>
                  </a:lnTo>
                  <a:lnTo>
                    <a:pt x="8" y="383"/>
                  </a:lnTo>
                  <a:lnTo>
                    <a:pt x="8" y="376"/>
                  </a:lnTo>
                  <a:lnTo>
                    <a:pt x="15" y="376"/>
                  </a:lnTo>
                  <a:lnTo>
                    <a:pt x="23" y="376"/>
                  </a:lnTo>
                  <a:lnTo>
                    <a:pt x="23" y="368"/>
                  </a:lnTo>
                  <a:lnTo>
                    <a:pt x="31" y="368"/>
                  </a:lnTo>
                  <a:lnTo>
                    <a:pt x="38" y="360"/>
                  </a:lnTo>
                  <a:lnTo>
                    <a:pt x="38" y="353"/>
                  </a:lnTo>
                  <a:lnTo>
                    <a:pt x="46" y="353"/>
                  </a:lnTo>
                  <a:lnTo>
                    <a:pt x="46" y="360"/>
                  </a:lnTo>
                  <a:lnTo>
                    <a:pt x="46" y="353"/>
                  </a:lnTo>
                  <a:lnTo>
                    <a:pt x="38" y="353"/>
                  </a:lnTo>
                  <a:lnTo>
                    <a:pt x="38" y="345"/>
                  </a:lnTo>
                  <a:lnTo>
                    <a:pt x="38" y="337"/>
                  </a:lnTo>
                  <a:lnTo>
                    <a:pt x="46" y="337"/>
                  </a:lnTo>
                  <a:lnTo>
                    <a:pt x="46" y="330"/>
                  </a:lnTo>
                  <a:lnTo>
                    <a:pt x="54" y="330"/>
                  </a:lnTo>
                  <a:lnTo>
                    <a:pt x="61" y="330"/>
                  </a:lnTo>
                  <a:lnTo>
                    <a:pt x="61" y="322"/>
                  </a:lnTo>
                  <a:lnTo>
                    <a:pt x="61" y="314"/>
                  </a:lnTo>
                  <a:lnTo>
                    <a:pt x="54" y="314"/>
                  </a:lnTo>
                  <a:lnTo>
                    <a:pt x="54" y="322"/>
                  </a:lnTo>
                  <a:lnTo>
                    <a:pt x="46" y="322"/>
                  </a:lnTo>
                  <a:lnTo>
                    <a:pt x="46" y="314"/>
                  </a:lnTo>
                  <a:lnTo>
                    <a:pt x="38" y="314"/>
                  </a:lnTo>
                  <a:lnTo>
                    <a:pt x="38" y="307"/>
                  </a:lnTo>
                  <a:lnTo>
                    <a:pt x="31" y="307"/>
                  </a:lnTo>
                  <a:lnTo>
                    <a:pt x="31" y="314"/>
                  </a:lnTo>
                  <a:lnTo>
                    <a:pt x="23" y="314"/>
                  </a:lnTo>
                  <a:lnTo>
                    <a:pt x="23" y="307"/>
                  </a:lnTo>
                  <a:lnTo>
                    <a:pt x="23" y="299"/>
                  </a:lnTo>
                  <a:lnTo>
                    <a:pt x="15" y="299"/>
                  </a:lnTo>
                  <a:lnTo>
                    <a:pt x="8" y="299"/>
                  </a:lnTo>
                  <a:lnTo>
                    <a:pt x="8" y="307"/>
                  </a:lnTo>
                  <a:lnTo>
                    <a:pt x="8" y="299"/>
                  </a:lnTo>
                  <a:lnTo>
                    <a:pt x="15" y="291"/>
                  </a:lnTo>
                  <a:lnTo>
                    <a:pt x="23" y="291"/>
                  </a:lnTo>
                  <a:lnTo>
                    <a:pt x="23" y="284"/>
                  </a:lnTo>
                  <a:lnTo>
                    <a:pt x="23" y="276"/>
                  </a:lnTo>
                  <a:lnTo>
                    <a:pt x="23" y="268"/>
                  </a:lnTo>
                  <a:lnTo>
                    <a:pt x="15" y="268"/>
                  </a:lnTo>
                  <a:lnTo>
                    <a:pt x="15" y="261"/>
                  </a:lnTo>
                  <a:lnTo>
                    <a:pt x="8" y="261"/>
                  </a:lnTo>
                  <a:lnTo>
                    <a:pt x="8" y="253"/>
                  </a:lnTo>
                  <a:lnTo>
                    <a:pt x="8" y="245"/>
                  </a:lnTo>
                  <a:lnTo>
                    <a:pt x="8" y="238"/>
                  </a:lnTo>
                  <a:lnTo>
                    <a:pt x="15" y="238"/>
                  </a:lnTo>
                  <a:lnTo>
                    <a:pt x="15" y="230"/>
                  </a:lnTo>
                  <a:lnTo>
                    <a:pt x="15" y="223"/>
                  </a:lnTo>
                  <a:lnTo>
                    <a:pt x="15" y="215"/>
                  </a:lnTo>
                  <a:lnTo>
                    <a:pt x="15" y="207"/>
                  </a:lnTo>
                  <a:lnTo>
                    <a:pt x="8" y="207"/>
                  </a:lnTo>
                  <a:lnTo>
                    <a:pt x="15" y="207"/>
                  </a:lnTo>
                  <a:lnTo>
                    <a:pt x="8" y="207"/>
                  </a:lnTo>
                  <a:lnTo>
                    <a:pt x="8" y="200"/>
                  </a:lnTo>
                  <a:lnTo>
                    <a:pt x="15" y="200"/>
                  </a:lnTo>
                  <a:lnTo>
                    <a:pt x="23" y="200"/>
                  </a:lnTo>
                  <a:lnTo>
                    <a:pt x="23" y="207"/>
                  </a:lnTo>
                  <a:lnTo>
                    <a:pt x="23" y="200"/>
                  </a:lnTo>
                  <a:lnTo>
                    <a:pt x="31" y="200"/>
                  </a:lnTo>
                  <a:lnTo>
                    <a:pt x="38" y="200"/>
                  </a:lnTo>
                  <a:lnTo>
                    <a:pt x="38" y="192"/>
                  </a:lnTo>
                  <a:lnTo>
                    <a:pt x="31" y="192"/>
                  </a:lnTo>
                  <a:lnTo>
                    <a:pt x="31" y="184"/>
                  </a:lnTo>
                  <a:lnTo>
                    <a:pt x="31" y="177"/>
                  </a:lnTo>
                  <a:lnTo>
                    <a:pt x="31" y="169"/>
                  </a:lnTo>
                  <a:lnTo>
                    <a:pt x="31" y="161"/>
                  </a:lnTo>
                  <a:lnTo>
                    <a:pt x="23" y="161"/>
                  </a:lnTo>
                  <a:lnTo>
                    <a:pt x="23" y="154"/>
                  </a:lnTo>
                  <a:lnTo>
                    <a:pt x="23" y="146"/>
                  </a:lnTo>
                  <a:lnTo>
                    <a:pt x="15" y="146"/>
                  </a:lnTo>
                  <a:lnTo>
                    <a:pt x="23" y="146"/>
                  </a:lnTo>
                  <a:lnTo>
                    <a:pt x="23" y="138"/>
                  </a:lnTo>
                  <a:lnTo>
                    <a:pt x="15" y="131"/>
                  </a:lnTo>
                  <a:lnTo>
                    <a:pt x="15" y="123"/>
                  </a:lnTo>
                  <a:lnTo>
                    <a:pt x="23" y="123"/>
                  </a:lnTo>
                  <a:lnTo>
                    <a:pt x="23" y="115"/>
                  </a:lnTo>
                  <a:lnTo>
                    <a:pt x="31" y="108"/>
                  </a:lnTo>
                  <a:lnTo>
                    <a:pt x="38" y="108"/>
                  </a:lnTo>
                  <a:lnTo>
                    <a:pt x="38" y="100"/>
                  </a:lnTo>
                  <a:lnTo>
                    <a:pt x="38" y="92"/>
                  </a:lnTo>
                  <a:lnTo>
                    <a:pt x="46" y="100"/>
                  </a:lnTo>
                  <a:lnTo>
                    <a:pt x="46" y="92"/>
                  </a:lnTo>
                  <a:lnTo>
                    <a:pt x="46" y="85"/>
                  </a:lnTo>
                  <a:lnTo>
                    <a:pt x="54" y="85"/>
                  </a:lnTo>
                  <a:lnTo>
                    <a:pt x="54" y="77"/>
                  </a:lnTo>
                  <a:lnTo>
                    <a:pt x="61" y="77"/>
                  </a:lnTo>
                  <a:lnTo>
                    <a:pt x="69" y="77"/>
                  </a:lnTo>
                  <a:lnTo>
                    <a:pt x="77" y="77"/>
                  </a:lnTo>
                  <a:lnTo>
                    <a:pt x="84" y="77"/>
                  </a:lnTo>
                  <a:lnTo>
                    <a:pt x="84" y="85"/>
                  </a:lnTo>
                  <a:lnTo>
                    <a:pt x="92" y="85"/>
                  </a:lnTo>
                  <a:lnTo>
                    <a:pt x="100" y="85"/>
                  </a:lnTo>
                  <a:lnTo>
                    <a:pt x="100" y="77"/>
                  </a:lnTo>
                  <a:lnTo>
                    <a:pt x="100" y="69"/>
                  </a:lnTo>
                  <a:lnTo>
                    <a:pt x="100" y="62"/>
                  </a:lnTo>
                  <a:lnTo>
                    <a:pt x="107" y="62"/>
                  </a:lnTo>
                  <a:lnTo>
                    <a:pt x="115" y="62"/>
                  </a:lnTo>
                  <a:lnTo>
                    <a:pt x="123" y="62"/>
                  </a:lnTo>
                  <a:lnTo>
                    <a:pt x="123" y="54"/>
                  </a:lnTo>
                  <a:lnTo>
                    <a:pt x="115" y="54"/>
                  </a:lnTo>
                  <a:lnTo>
                    <a:pt x="115" y="46"/>
                  </a:lnTo>
                  <a:lnTo>
                    <a:pt x="123" y="46"/>
                  </a:lnTo>
                  <a:lnTo>
                    <a:pt x="123" y="39"/>
                  </a:lnTo>
                  <a:lnTo>
                    <a:pt x="115" y="39"/>
                  </a:lnTo>
                  <a:lnTo>
                    <a:pt x="123" y="39"/>
                  </a:lnTo>
                  <a:lnTo>
                    <a:pt x="115" y="31"/>
                  </a:lnTo>
                  <a:lnTo>
                    <a:pt x="123" y="31"/>
                  </a:lnTo>
                  <a:lnTo>
                    <a:pt x="123" y="23"/>
                  </a:lnTo>
                  <a:lnTo>
                    <a:pt x="123" y="16"/>
                  </a:lnTo>
                  <a:lnTo>
                    <a:pt x="130" y="16"/>
                  </a:lnTo>
                  <a:lnTo>
                    <a:pt x="130" y="8"/>
                  </a:lnTo>
                  <a:lnTo>
                    <a:pt x="138" y="8"/>
                  </a:lnTo>
                  <a:lnTo>
                    <a:pt x="146" y="8"/>
                  </a:lnTo>
                  <a:lnTo>
                    <a:pt x="146" y="0"/>
                  </a:lnTo>
                  <a:lnTo>
                    <a:pt x="153" y="0"/>
                  </a:lnTo>
                  <a:lnTo>
                    <a:pt x="161" y="0"/>
                  </a:lnTo>
                  <a:lnTo>
                    <a:pt x="169" y="8"/>
                  </a:lnTo>
                  <a:lnTo>
                    <a:pt x="176" y="8"/>
                  </a:lnTo>
                  <a:lnTo>
                    <a:pt x="176" y="16"/>
                  </a:lnTo>
                  <a:lnTo>
                    <a:pt x="176" y="23"/>
                  </a:lnTo>
                  <a:lnTo>
                    <a:pt x="176" y="31"/>
                  </a:lnTo>
                  <a:lnTo>
                    <a:pt x="184" y="31"/>
                  </a:lnTo>
                  <a:lnTo>
                    <a:pt x="184" y="39"/>
                  </a:lnTo>
                  <a:lnTo>
                    <a:pt x="176" y="39"/>
                  </a:lnTo>
                  <a:lnTo>
                    <a:pt x="176" y="46"/>
                  </a:lnTo>
                  <a:lnTo>
                    <a:pt x="176" y="54"/>
                  </a:lnTo>
                  <a:lnTo>
                    <a:pt x="176" y="62"/>
                  </a:lnTo>
                  <a:lnTo>
                    <a:pt x="176" y="69"/>
                  </a:lnTo>
                  <a:lnTo>
                    <a:pt x="176" y="77"/>
                  </a:lnTo>
                  <a:lnTo>
                    <a:pt x="176" y="85"/>
                  </a:lnTo>
                  <a:lnTo>
                    <a:pt x="184" y="85"/>
                  </a:lnTo>
                  <a:lnTo>
                    <a:pt x="184" y="92"/>
                  </a:lnTo>
                  <a:lnTo>
                    <a:pt x="176" y="92"/>
                  </a:lnTo>
                  <a:lnTo>
                    <a:pt x="176" y="100"/>
                  </a:lnTo>
                  <a:lnTo>
                    <a:pt x="169" y="100"/>
                  </a:lnTo>
                  <a:lnTo>
                    <a:pt x="169" y="108"/>
                  </a:lnTo>
                  <a:lnTo>
                    <a:pt x="161" y="108"/>
                  </a:lnTo>
                  <a:lnTo>
                    <a:pt x="161" y="115"/>
                  </a:lnTo>
                  <a:lnTo>
                    <a:pt x="161" y="123"/>
                  </a:lnTo>
                  <a:lnTo>
                    <a:pt x="161" y="131"/>
                  </a:lnTo>
                  <a:lnTo>
                    <a:pt x="169" y="131"/>
                  </a:lnTo>
                  <a:lnTo>
                    <a:pt x="169" y="138"/>
                  </a:lnTo>
                  <a:lnTo>
                    <a:pt x="169" y="146"/>
                  </a:lnTo>
                  <a:lnTo>
                    <a:pt x="176" y="146"/>
                  </a:lnTo>
                  <a:lnTo>
                    <a:pt x="176" y="154"/>
                  </a:lnTo>
                  <a:lnTo>
                    <a:pt x="184" y="154"/>
                  </a:lnTo>
                  <a:lnTo>
                    <a:pt x="184" y="146"/>
                  </a:lnTo>
                  <a:lnTo>
                    <a:pt x="192" y="146"/>
                  </a:lnTo>
                  <a:lnTo>
                    <a:pt x="192" y="154"/>
                  </a:lnTo>
                  <a:lnTo>
                    <a:pt x="199" y="161"/>
                  </a:lnTo>
                  <a:lnTo>
                    <a:pt x="207" y="169"/>
                  </a:lnTo>
                  <a:lnTo>
                    <a:pt x="207" y="177"/>
                  </a:lnTo>
                  <a:lnTo>
                    <a:pt x="214" y="177"/>
                  </a:lnTo>
                  <a:lnTo>
                    <a:pt x="207" y="177"/>
                  </a:lnTo>
                  <a:lnTo>
                    <a:pt x="207" y="184"/>
                  </a:lnTo>
                  <a:lnTo>
                    <a:pt x="199" y="184"/>
                  </a:lnTo>
                  <a:lnTo>
                    <a:pt x="199" y="192"/>
                  </a:lnTo>
                  <a:lnTo>
                    <a:pt x="199" y="200"/>
                  </a:lnTo>
                  <a:lnTo>
                    <a:pt x="192" y="207"/>
                  </a:lnTo>
                  <a:lnTo>
                    <a:pt x="192" y="215"/>
                  </a:lnTo>
                  <a:lnTo>
                    <a:pt x="184" y="215"/>
                  </a:lnTo>
                  <a:lnTo>
                    <a:pt x="184" y="223"/>
                  </a:lnTo>
                  <a:lnTo>
                    <a:pt x="184" y="230"/>
                  </a:lnTo>
                  <a:lnTo>
                    <a:pt x="176" y="230"/>
                  </a:lnTo>
                  <a:lnTo>
                    <a:pt x="176" y="238"/>
                  </a:lnTo>
                  <a:lnTo>
                    <a:pt x="169" y="238"/>
                  </a:lnTo>
                  <a:lnTo>
                    <a:pt x="169" y="245"/>
                  </a:lnTo>
                  <a:lnTo>
                    <a:pt x="176" y="245"/>
                  </a:lnTo>
                  <a:lnTo>
                    <a:pt x="169" y="245"/>
                  </a:lnTo>
                  <a:lnTo>
                    <a:pt x="169" y="253"/>
                  </a:lnTo>
                  <a:lnTo>
                    <a:pt x="169" y="261"/>
                  </a:lnTo>
                  <a:lnTo>
                    <a:pt x="161" y="261"/>
                  </a:lnTo>
                  <a:lnTo>
                    <a:pt x="161" y="268"/>
                  </a:lnTo>
                  <a:lnTo>
                    <a:pt x="169" y="268"/>
                  </a:lnTo>
                  <a:lnTo>
                    <a:pt x="169" y="276"/>
                  </a:lnTo>
                  <a:lnTo>
                    <a:pt x="169" y="284"/>
                  </a:lnTo>
                  <a:lnTo>
                    <a:pt x="176" y="291"/>
                  </a:lnTo>
                  <a:lnTo>
                    <a:pt x="176" y="299"/>
                  </a:lnTo>
                  <a:lnTo>
                    <a:pt x="184" y="299"/>
                  </a:lnTo>
                  <a:lnTo>
                    <a:pt x="184" y="307"/>
                  </a:lnTo>
                  <a:lnTo>
                    <a:pt x="184" y="314"/>
                  </a:lnTo>
                  <a:lnTo>
                    <a:pt x="184" y="322"/>
                  </a:lnTo>
                  <a:lnTo>
                    <a:pt x="192" y="322"/>
                  </a:lnTo>
                  <a:lnTo>
                    <a:pt x="199" y="322"/>
                  </a:lnTo>
                  <a:lnTo>
                    <a:pt x="207" y="322"/>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5" name="Freeform 36">
              <a:extLst>
                <a:ext uri="{FF2B5EF4-FFF2-40B4-BE49-F238E27FC236}">
                  <a16:creationId xmlns:a16="http://schemas.microsoft.com/office/drawing/2014/main" id="{FE5E4A2A-2AEC-4CC8-B993-9EDCC7A1C99E}"/>
                </a:ext>
              </a:extLst>
            </p:cNvPr>
            <p:cNvSpPr>
              <a:spLocks/>
            </p:cNvSpPr>
            <p:nvPr/>
          </p:nvSpPr>
          <p:spPr bwMode="auto">
            <a:xfrm>
              <a:off x="4335463" y="6278563"/>
              <a:ext cx="1252537" cy="1495425"/>
            </a:xfrm>
            <a:custGeom>
              <a:avLst/>
              <a:gdLst>
                <a:gd name="T0" fmla="*/ 1082675 w 789"/>
                <a:gd name="T1" fmla="*/ 996950 h 942"/>
                <a:gd name="T2" fmla="*/ 1069975 w 789"/>
                <a:gd name="T3" fmla="*/ 1057275 h 942"/>
                <a:gd name="T4" fmla="*/ 1020762 w 789"/>
                <a:gd name="T5" fmla="*/ 1155700 h 942"/>
                <a:gd name="T6" fmla="*/ 984250 w 789"/>
                <a:gd name="T7" fmla="*/ 1216025 h 942"/>
                <a:gd name="T8" fmla="*/ 1033462 w 789"/>
                <a:gd name="T9" fmla="*/ 1265238 h 942"/>
                <a:gd name="T10" fmla="*/ 1020762 w 789"/>
                <a:gd name="T11" fmla="*/ 1398588 h 942"/>
                <a:gd name="T12" fmla="*/ 1009650 w 789"/>
                <a:gd name="T13" fmla="*/ 1458913 h 942"/>
                <a:gd name="T14" fmla="*/ 960437 w 789"/>
                <a:gd name="T15" fmla="*/ 1458913 h 942"/>
                <a:gd name="T16" fmla="*/ 947737 w 789"/>
                <a:gd name="T17" fmla="*/ 1374775 h 942"/>
                <a:gd name="T18" fmla="*/ 887412 w 789"/>
                <a:gd name="T19" fmla="*/ 1362075 h 942"/>
                <a:gd name="T20" fmla="*/ 827087 w 789"/>
                <a:gd name="T21" fmla="*/ 1374775 h 942"/>
                <a:gd name="T22" fmla="*/ 730250 w 789"/>
                <a:gd name="T23" fmla="*/ 1349375 h 942"/>
                <a:gd name="T24" fmla="*/ 730250 w 789"/>
                <a:gd name="T25" fmla="*/ 1276350 h 942"/>
                <a:gd name="T26" fmla="*/ 681037 w 789"/>
                <a:gd name="T27" fmla="*/ 1216025 h 942"/>
                <a:gd name="T28" fmla="*/ 644525 w 789"/>
                <a:gd name="T29" fmla="*/ 1276350 h 942"/>
                <a:gd name="T30" fmla="*/ 558800 w 789"/>
                <a:gd name="T31" fmla="*/ 1276350 h 942"/>
                <a:gd name="T32" fmla="*/ 522287 w 789"/>
                <a:gd name="T33" fmla="*/ 1192213 h 942"/>
                <a:gd name="T34" fmla="*/ 584200 w 789"/>
                <a:gd name="T35" fmla="*/ 1130300 h 942"/>
                <a:gd name="T36" fmla="*/ 657225 w 789"/>
                <a:gd name="T37" fmla="*/ 1046163 h 942"/>
                <a:gd name="T38" fmla="*/ 668337 w 789"/>
                <a:gd name="T39" fmla="*/ 984250 h 942"/>
                <a:gd name="T40" fmla="*/ 631825 w 789"/>
                <a:gd name="T41" fmla="*/ 900113 h 942"/>
                <a:gd name="T42" fmla="*/ 534987 w 789"/>
                <a:gd name="T43" fmla="*/ 839788 h 942"/>
                <a:gd name="T44" fmla="*/ 438150 w 789"/>
                <a:gd name="T45" fmla="*/ 790575 h 942"/>
                <a:gd name="T46" fmla="*/ 328612 w 789"/>
                <a:gd name="T47" fmla="*/ 777875 h 942"/>
                <a:gd name="T48" fmla="*/ 242887 w 789"/>
                <a:gd name="T49" fmla="*/ 766762 h 942"/>
                <a:gd name="T50" fmla="*/ 195262 w 789"/>
                <a:gd name="T51" fmla="*/ 693738 h 942"/>
                <a:gd name="T52" fmla="*/ 169862 w 789"/>
                <a:gd name="T53" fmla="*/ 644525 h 942"/>
                <a:gd name="T54" fmla="*/ 158750 w 789"/>
                <a:gd name="T55" fmla="*/ 584200 h 942"/>
                <a:gd name="T56" fmla="*/ 109537 w 789"/>
                <a:gd name="T57" fmla="*/ 523875 h 942"/>
                <a:gd name="T58" fmla="*/ 49212 w 789"/>
                <a:gd name="T59" fmla="*/ 461963 h 942"/>
                <a:gd name="T60" fmla="*/ 0 w 789"/>
                <a:gd name="T61" fmla="*/ 365125 h 942"/>
                <a:gd name="T62" fmla="*/ 85725 w 789"/>
                <a:gd name="T63" fmla="*/ 414338 h 942"/>
                <a:gd name="T64" fmla="*/ 146050 w 789"/>
                <a:gd name="T65" fmla="*/ 365125 h 942"/>
                <a:gd name="T66" fmla="*/ 206375 w 789"/>
                <a:gd name="T67" fmla="*/ 304800 h 942"/>
                <a:gd name="T68" fmla="*/ 158750 w 789"/>
                <a:gd name="T69" fmla="*/ 219075 h 942"/>
                <a:gd name="T70" fmla="*/ 158750 w 789"/>
                <a:gd name="T71" fmla="*/ 122238 h 942"/>
                <a:gd name="T72" fmla="*/ 219075 w 789"/>
                <a:gd name="T73" fmla="*/ 49212 h 942"/>
                <a:gd name="T74" fmla="*/ 341312 w 789"/>
                <a:gd name="T75" fmla="*/ 12700 h 942"/>
                <a:gd name="T76" fmla="*/ 365125 w 789"/>
                <a:gd name="T77" fmla="*/ 49212 h 942"/>
                <a:gd name="T78" fmla="*/ 425450 w 789"/>
                <a:gd name="T79" fmla="*/ 61913 h 942"/>
                <a:gd name="T80" fmla="*/ 485775 w 789"/>
                <a:gd name="T81" fmla="*/ 73025 h 942"/>
                <a:gd name="T82" fmla="*/ 511175 w 789"/>
                <a:gd name="T83" fmla="*/ 73025 h 942"/>
                <a:gd name="T84" fmla="*/ 571500 w 789"/>
                <a:gd name="T85" fmla="*/ 36513 h 942"/>
                <a:gd name="T86" fmla="*/ 584200 w 789"/>
                <a:gd name="T87" fmla="*/ 122238 h 942"/>
                <a:gd name="T88" fmla="*/ 558800 w 789"/>
                <a:gd name="T89" fmla="*/ 219075 h 942"/>
                <a:gd name="T90" fmla="*/ 631825 w 789"/>
                <a:gd name="T91" fmla="*/ 304800 h 942"/>
                <a:gd name="T92" fmla="*/ 704850 w 789"/>
                <a:gd name="T93" fmla="*/ 377825 h 942"/>
                <a:gd name="T94" fmla="*/ 681037 w 789"/>
                <a:gd name="T95" fmla="*/ 461963 h 942"/>
                <a:gd name="T96" fmla="*/ 754062 w 789"/>
                <a:gd name="T97" fmla="*/ 534988 h 942"/>
                <a:gd name="T98" fmla="*/ 827087 w 789"/>
                <a:gd name="T99" fmla="*/ 558800 h 942"/>
                <a:gd name="T100" fmla="*/ 923925 w 789"/>
                <a:gd name="T101" fmla="*/ 608013 h 942"/>
                <a:gd name="T102" fmla="*/ 1033462 w 789"/>
                <a:gd name="T103" fmla="*/ 644525 h 942"/>
                <a:gd name="T104" fmla="*/ 1119187 w 789"/>
                <a:gd name="T105" fmla="*/ 681038 h 942"/>
                <a:gd name="T106" fmla="*/ 1203325 w 789"/>
                <a:gd name="T107" fmla="*/ 681038 h 942"/>
                <a:gd name="T108" fmla="*/ 1228725 w 789"/>
                <a:gd name="T109" fmla="*/ 717550 h 942"/>
                <a:gd name="T110" fmla="*/ 1239837 w 789"/>
                <a:gd name="T111" fmla="*/ 766762 h 942"/>
                <a:gd name="T112" fmla="*/ 1179512 w 789"/>
                <a:gd name="T113" fmla="*/ 839788 h 942"/>
                <a:gd name="T114" fmla="*/ 1119187 w 789"/>
                <a:gd name="T115" fmla="*/ 876300 h 942"/>
                <a:gd name="T116" fmla="*/ 1082675 w 789"/>
                <a:gd name="T117" fmla="*/ 912813 h 9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9"/>
                <a:gd name="T178" fmla="*/ 0 h 942"/>
                <a:gd name="T179" fmla="*/ 789 w 789"/>
                <a:gd name="T180" fmla="*/ 942 h 9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9" h="942">
                  <a:moveTo>
                    <a:pt x="674" y="582"/>
                  </a:moveTo>
                  <a:lnTo>
                    <a:pt x="674" y="590"/>
                  </a:lnTo>
                  <a:lnTo>
                    <a:pt x="682" y="590"/>
                  </a:lnTo>
                  <a:lnTo>
                    <a:pt x="682" y="598"/>
                  </a:lnTo>
                  <a:lnTo>
                    <a:pt x="689" y="598"/>
                  </a:lnTo>
                  <a:lnTo>
                    <a:pt x="689" y="605"/>
                  </a:lnTo>
                  <a:lnTo>
                    <a:pt x="682" y="605"/>
                  </a:lnTo>
                  <a:lnTo>
                    <a:pt x="682" y="613"/>
                  </a:lnTo>
                  <a:lnTo>
                    <a:pt x="682" y="620"/>
                  </a:lnTo>
                  <a:lnTo>
                    <a:pt x="682" y="628"/>
                  </a:lnTo>
                  <a:lnTo>
                    <a:pt x="674" y="628"/>
                  </a:lnTo>
                  <a:lnTo>
                    <a:pt x="682" y="628"/>
                  </a:lnTo>
                  <a:lnTo>
                    <a:pt x="682" y="636"/>
                  </a:lnTo>
                  <a:lnTo>
                    <a:pt x="682" y="643"/>
                  </a:lnTo>
                  <a:lnTo>
                    <a:pt x="682" y="636"/>
                  </a:lnTo>
                  <a:lnTo>
                    <a:pt x="689" y="636"/>
                  </a:lnTo>
                  <a:lnTo>
                    <a:pt x="689" y="643"/>
                  </a:lnTo>
                  <a:lnTo>
                    <a:pt x="689" y="651"/>
                  </a:lnTo>
                  <a:lnTo>
                    <a:pt x="682" y="651"/>
                  </a:lnTo>
                  <a:lnTo>
                    <a:pt x="682" y="659"/>
                  </a:lnTo>
                  <a:lnTo>
                    <a:pt x="674" y="659"/>
                  </a:lnTo>
                  <a:lnTo>
                    <a:pt x="666" y="659"/>
                  </a:lnTo>
                  <a:lnTo>
                    <a:pt x="666" y="666"/>
                  </a:lnTo>
                  <a:lnTo>
                    <a:pt x="674" y="666"/>
                  </a:lnTo>
                  <a:lnTo>
                    <a:pt x="666" y="666"/>
                  </a:lnTo>
                  <a:lnTo>
                    <a:pt x="666" y="674"/>
                  </a:lnTo>
                  <a:lnTo>
                    <a:pt x="674" y="682"/>
                  </a:lnTo>
                  <a:lnTo>
                    <a:pt x="666" y="682"/>
                  </a:lnTo>
                  <a:lnTo>
                    <a:pt x="666" y="689"/>
                  </a:lnTo>
                  <a:lnTo>
                    <a:pt x="666" y="697"/>
                  </a:lnTo>
                  <a:lnTo>
                    <a:pt x="659" y="697"/>
                  </a:lnTo>
                  <a:lnTo>
                    <a:pt x="651" y="705"/>
                  </a:lnTo>
                  <a:lnTo>
                    <a:pt x="651" y="712"/>
                  </a:lnTo>
                  <a:lnTo>
                    <a:pt x="651" y="720"/>
                  </a:lnTo>
                  <a:lnTo>
                    <a:pt x="651" y="728"/>
                  </a:lnTo>
                  <a:lnTo>
                    <a:pt x="643" y="728"/>
                  </a:lnTo>
                  <a:lnTo>
                    <a:pt x="643" y="735"/>
                  </a:lnTo>
                  <a:lnTo>
                    <a:pt x="651" y="735"/>
                  </a:lnTo>
                  <a:lnTo>
                    <a:pt x="643" y="735"/>
                  </a:lnTo>
                  <a:lnTo>
                    <a:pt x="651" y="743"/>
                  </a:lnTo>
                  <a:lnTo>
                    <a:pt x="651" y="751"/>
                  </a:lnTo>
                  <a:lnTo>
                    <a:pt x="643" y="751"/>
                  </a:lnTo>
                  <a:lnTo>
                    <a:pt x="643" y="758"/>
                  </a:lnTo>
                  <a:lnTo>
                    <a:pt x="643" y="751"/>
                  </a:lnTo>
                  <a:lnTo>
                    <a:pt x="636" y="751"/>
                  </a:lnTo>
                  <a:lnTo>
                    <a:pt x="636" y="758"/>
                  </a:lnTo>
                  <a:lnTo>
                    <a:pt x="628" y="758"/>
                  </a:lnTo>
                  <a:lnTo>
                    <a:pt x="620" y="766"/>
                  </a:lnTo>
                  <a:lnTo>
                    <a:pt x="620" y="758"/>
                  </a:lnTo>
                  <a:lnTo>
                    <a:pt x="620" y="766"/>
                  </a:lnTo>
                  <a:lnTo>
                    <a:pt x="620" y="774"/>
                  </a:lnTo>
                  <a:lnTo>
                    <a:pt x="628" y="774"/>
                  </a:lnTo>
                  <a:lnTo>
                    <a:pt x="628" y="781"/>
                  </a:lnTo>
                  <a:lnTo>
                    <a:pt x="628" y="789"/>
                  </a:lnTo>
                  <a:lnTo>
                    <a:pt x="636" y="789"/>
                  </a:lnTo>
                  <a:lnTo>
                    <a:pt x="643" y="789"/>
                  </a:lnTo>
                  <a:lnTo>
                    <a:pt x="651" y="789"/>
                  </a:lnTo>
                  <a:lnTo>
                    <a:pt x="651" y="797"/>
                  </a:lnTo>
                  <a:lnTo>
                    <a:pt x="643" y="797"/>
                  </a:lnTo>
                  <a:lnTo>
                    <a:pt x="651" y="797"/>
                  </a:lnTo>
                  <a:lnTo>
                    <a:pt x="651" y="804"/>
                  </a:lnTo>
                  <a:lnTo>
                    <a:pt x="643" y="804"/>
                  </a:lnTo>
                  <a:lnTo>
                    <a:pt x="643" y="812"/>
                  </a:lnTo>
                  <a:lnTo>
                    <a:pt x="643" y="820"/>
                  </a:lnTo>
                  <a:lnTo>
                    <a:pt x="643" y="827"/>
                  </a:lnTo>
                  <a:lnTo>
                    <a:pt x="643" y="835"/>
                  </a:lnTo>
                  <a:lnTo>
                    <a:pt x="643" y="843"/>
                  </a:lnTo>
                  <a:lnTo>
                    <a:pt x="643" y="850"/>
                  </a:lnTo>
                  <a:lnTo>
                    <a:pt x="643" y="858"/>
                  </a:lnTo>
                  <a:lnTo>
                    <a:pt x="643" y="866"/>
                  </a:lnTo>
                  <a:lnTo>
                    <a:pt x="643" y="873"/>
                  </a:lnTo>
                  <a:lnTo>
                    <a:pt x="643" y="881"/>
                  </a:lnTo>
                  <a:lnTo>
                    <a:pt x="651" y="881"/>
                  </a:lnTo>
                  <a:lnTo>
                    <a:pt x="643" y="881"/>
                  </a:lnTo>
                  <a:lnTo>
                    <a:pt x="651" y="881"/>
                  </a:lnTo>
                  <a:lnTo>
                    <a:pt x="651" y="888"/>
                  </a:lnTo>
                  <a:lnTo>
                    <a:pt x="651" y="896"/>
                  </a:lnTo>
                  <a:lnTo>
                    <a:pt x="643" y="896"/>
                  </a:lnTo>
                  <a:lnTo>
                    <a:pt x="643" y="904"/>
                  </a:lnTo>
                  <a:lnTo>
                    <a:pt x="651" y="904"/>
                  </a:lnTo>
                  <a:lnTo>
                    <a:pt x="651" y="911"/>
                  </a:lnTo>
                  <a:lnTo>
                    <a:pt x="643" y="911"/>
                  </a:lnTo>
                  <a:lnTo>
                    <a:pt x="643" y="919"/>
                  </a:lnTo>
                  <a:lnTo>
                    <a:pt x="636" y="919"/>
                  </a:lnTo>
                  <a:lnTo>
                    <a:pt x="636" y="927"/>
                  </a:lnTo>
                  <a:lnTo>
                    <a:pt x="636" y="934"/>
                  </a:lnTo>
                  <a:lnTo>
                    <a:pt x="628" y="934"/>
                  </a:lnTo>
                  <a:lnTo>
                    <a:pt x="628" y="942"/>
                  </a:lnTo>
                  <a:lnTo>
                    <a:pt x="620" y="942"/>
                  </a:lnTo>
                  <a:lnTo>
                    <a:pt x="613" y="942"/>
                  </a:lnTo>
                  <a:lnTo>
                    <a:pt x="613" y="934"/>
                  </a:lnTo>
                  <a:lnTo>
                    <a:pt x="613" y="942"/>
                  </a:lnTo>
                  <a:lnTo>
                    <a:pt x="605" y="942"/>
                  </a:lnTo>
                  <a:lnTo>
                    <a:pt x="605" y="934"/>
                  </a:lnTo>
                  <a:lnTo>
                    <a:pt x="605" y="927"/>
                  </a:lnTo>
                  <a:lnTo>
                    <a:pt x="605" y="919"/>
                  </a:lnTo>
                  <a:lnTo>
                    <a:pt x="605" y="911"/>
                  </a:lnTo>
                  <a:lnTo>
                    <a:pt x="605" y="904"/>
                  </a:lnTo>
                  <a:lnTo>
                    <a:pt x="597" y="904"/>
                  </a:lnTo>
                  <a:lnTo>
                    <a:pt x="597" y="896"/>
                  </a:lnTo>
                  <a:lnTo>
                    <a:pt x="605" y="896"/>
                  </a:lnTo>
                  <a:lnTo>
                    <a:pt x="605" y="888"/>
                  </a:lnTo>
                  <a:lnTo>
                    <a:pt x="605" y="881"/>
                  </a:lnTo>
                  <a:lnTo>
                    <a:pt x="605" y="873"/>
                  </a:lnTo>
                  <a:lnTo>
                    <a:pt x="613" y="873"/>
                  </a:lnTo>
                  <a:lnTo>
                    <a:pt x="613" y="866"/>
                  </a:lnTo>
                  <a:lnTo>
                    <a:pt x="605" y="866"/>
                  </a:lnTo>
                  <a:lnTo>
                    <a:pt x="597" y="866"/>
                  </a:lnTo>
                  <a:lnTo>
                    <a:pt x="597" y="858"/>
                  </a:lnTo>
                  <a:lnTo>
                    <a:pt x="597" y="850"/>
                  </a:lnTo>
                  <a:lnTo>
                    <a:pt x="597" y="858"/>
                  </a:lnTo>
                  <a:lnTo>
                    <a:pt x="590" y="858"/>
                  </a:lnTo>
                  <a:lnTo>
                    <a:pt x="582" y="858"/>
                  </a:lnTo>
                  <a:lnTo>
                    <a:pt x="590" y="858"/>
                  </a:lnTo>
                  <a:lnTo>
                    <a:pt x="582" y="858"/>
                  </a:lnTo>
                  <a:lnTo>
                    <a:pt x="582" y="866"/>
                  </a:lnTo>
                  <a:lnTo>
                    <a:pt x="574" y="866"/>
                  </a:lnTo>
                  <a:lnTo>
                    <a:pt x="567" y="866"/>
                  </a:lnTo>
                  <a:lnTo>
                    <a:pt x="567" y="858"/>
                  </a:lnTo>
                  <a:lnTo>
                    <a:pt x="559" y="858"/>
                  </a:lnTo>
                  <a:lnTo>
                    <a:pt x="559" y="850"/>
                  </a:lnTo>
                  <a:lnTo>
                    <a:pt x="551" y="850"/>
                  </a:lnTo>
                  <a:lnTo>
                    <a:pt x="551" y="843"/>
                  </a:lnTo>
                  <a:lnTo>
                    <a:pt x="544" y="843"/>
                  </a:lnTo>
                  <a:lnTo>
                    <a:pt x="544" y="835"/>
                  </a:lnTo>
                  <a:lnTo>
                    <a:pt x="536" y="835"/>
                  </a:lnTo>
                  <a:lnTo>
                    <a:pt x="536" y="843"/>
                  </a:lnTo>
                  <a:lnTo>
                    <a:pt x="536" y="850"/>
                  </a:lnTo>
                  <a:lnTo>
                    <a:pt x="536" y="858"/>
                  </a:lnTo>
                  <a:lnTo>
                    <a:pt x="529" y="858"/>
                  </a:lnTo>
                  <a:lnTo>
                    <a:pt x="521" y="858"/>
                  </a:lnTo>
                  <a:lnTo>
                    <a:pt x="521" y="866"/>
                  </a:lnTo>
                  <a:lnTo>
                    <a:pt x="513" y="866"/>
                  </a:lnTo>
                  <a:lnTo>
                    <a:pt x="513" y="873"/>
                  </a:lnTo>
                  <a:lnTo>
                    <a:pt x="506" y="873"/>
                  </a:lnTo>
                  <a:lnTo>
                    <a:pt x="506" y="866"/>
                  </a:lnTo>
                  <a:lnTo>
                    <a:pt x="498" y="866"/>
                  </a:lnTo>
                  <a:lnTo>
                    <a:pt x="498" y="858"/>
                  </a:lnTo>
                  <a:lnTo>
                    <a:pt x="490" y="858"/>
                  </a:lnTo>
                  <a:lnTo>
                    <a:pt x="483" y="858"/>
                  </a:lnTo>
                  <a:lnTo>
                    <a:pt x="475" y="858"/>
                  </a:lnTo>
                  <a:lnTo>
                    <a:pt x="467" y="858"/>
                  </a:lnTo>
                  <a:lnTo>
                    <a:pt x="460" y="858"/>
                  </a:lnTo>
                  <a:lnTo>
                    <a:pt x="460" y="850"/>
                  </a:lnTo>
                  <a:lnTo>
                    <a:pt x="467" y="850"/>
                  </a:lnTo>
                  <a:lnTo>
                    <a:pt x="467" y="843"/>
                  </a:lnTo>
                  <a:lnTo>
                    <a:pt x="475" y="843"/>
                  </a:lnTo>
                  <a:lnTo>
                    <a:pt x="475" y="835"/>
                  </a:lnTo>
                  <a:lnTo>
                    <a:pt x="483" y="835"/>
                  </a:lnTo>
                  <a:lnTo>
                    <a:pt x="483" y="827"/>
                  </a:lnTo>
                  <a:lnTo>
                    <a:pt x="475" y="827"/>
                  </a:lnTo>
                  <a:lnTo>
                    <a:pt x="475" y="820"/>
                  </a:lnTo>
                  <a:lnTo>
                    <a:pt x="467" y="820"/>
                  </a:lnTo>
                  <a:lnTo>
                    <a:pt x="460" y="820"/>
                  </a:lnTo>
                  <a:lnTo>
                    <a:pt x="460" y="812"/>
                  </a:lnTo>
                  <a:lnTo>
                    <a:pt x="460" y="804"/>
                  </a:lnTo>
                  <a:lnTo>
                    <a:pt x="452" y="804"/>
                  </a:lnTo>
                  <a:lnTo>
                    <a:pt x="452" y="797"/>
                  </a:lnTo>
                  <a:lnTo>
                    <a:pt x="444" y="797"/>
                  </a:lnTo>
                  <a:lnTo>
                    <a:pt x="444" y="789"/>
                  </a:lnTo>
                  <a:lnTo>
                    <a:pt x="444" y="781"/>
                  </a:lnTo>
                  <a:lnTo>
                    <a:pt x="437" y="781"/>
                  </a:lnTo>
                  <a:lnTo>
                    <a:pt x="437" y="774"/>
                  </a:lnTo>
                  <a:lnTo>
                    <a:pt x="444" y="774"/>
                  </a:lnTo>
                  <a:lnTo>
                    <a:pt x="437" y="766"/>
                  </a:lnTo>
                  <a:lnTo>
                    <a:pt x="437" y="758"/>
                  </a:lnTo>
                  <a:lnTo>
                    <a:pt x="429" y="758"/>
                  </a:lnTo>
                  <a:lnTo>
                    <a:pt x="429" y="766"/>
                  </a:lnTo>
                  <a:lnTo>
                    <a:pt x="421" y="766"/>
                  </a:lnTo>
                  <a:lnTo>
                    <a:pt x="421" y="774"/>
                  </a:lnTo>
                  <a:lnTo>
                    <a:pt x="421" y="766"/>
                  </a:lnTo>
                  <a:lnTo>
                    <a:pt x="421" y="774"/>
                  </a:lnTo>
                  <a:lnTo>
                    <a:pt x="421" y="781"/>
                  </a:lnTo>
                  <a:lnTo>
                    <a:pt x="421" y="789"/>
                  </a:lnTo>
                  <a:lnTo>
                    <a:pt x="421" y="797"/>
                  </a:lnTo>
                  <a:lnTo>
                    <a:pt x="421" y="804"/>
                  </a:lnTo>
                  <a:lnTo>
                    <a:pt x="421" y="812"/>
                  </a:lnTo>
                  <a:lnTo>
                    <a:pt x="414" y="812"/>
                  </a:lnTo>
                  <a:lnTo>
                    <a:pt x="406" y="812"/>
                  </a:lnTo>
                  <a:lnTo>
                    <a:pt x="406" y="804"/>
                  </a:lnTo>
                  <a:lnTo>
                    <a:pt x="398" y="804"/>
                  </a:lnTo>
                  <a:lnTo>
                    <a:pt x="398" y="797"/>
                  </a:lnTo>
                  <a:lnTo>
                    <a:pt x="406" y="797"/>
                  </a:lnTo>
                  <a:lnTo>
                    <a:pt x="398" y="797"/>
                  </a:lnTo>
                  <a:lnTo>
                    <a:pt x="398" y="789"/>
                  </a:lnTo>
                  <a:lnTo>
                    <a:pt x="391" y="789"/>
                  </a:lnTo>
                  <a:lnTo>
                    <a:pt x="383" y="789"/>
                  </a:lnTo>
                  <a:lnTo>
                    <a:pt x="383" y="797"/>
                  </a:lnTo>
                  <a:lnTo>
                    <a:pt x="375" y="797"/>
                  </a:lnTo>
                  <a:lnTo>
                    <a:pt x="368" y="797"/>
                  </a:lnTo>
                  <a:lnTo>
                    <a:pt x="360" y="804"/>
                  </a:lnTo>
                  <a:lnTo>
                    <a:pt x="352" y="804"/>
                  </a:lnTo>
                  <a:lnTo>
                    <a:pt x="345" y="804"/>
                  </a:lnTo>
                  <a:lnTo>
                    <a:pt x="337" y="804"/>
                  </a:lnTo>
                  <a:lnTo>
                    <a:pt x="337" y="797"/>
                  </a:lnTo>
                  <a:lnTo>
                    <a:pt x="329" y="797"/>
                  </a:lnTo>
                  <a:lnTo>
                    <a:pt x="329" y="789"/>
                  </a:lnTo>
                  <a:lnTo>
                    <a:pt x="322" y="789"/>
                  </a:lnTo>
                  <a:lnTo>
                    <a:pt x="322" y="781"/>
                  </a:lnTo>
                  <a:lnTo>
                    <a:pt x="322" y="774"/>
                  </a:lnTo>
                  <a:lnTo>
                    <a:pt x="329" y="774"/>
                  </a:lnTo>
                  <a:lnTo>
                    <a:pt x="329" y="766"/>
                  </a:lnTo>
                  <a:lnTo>
                    <a:pt x="329" y="758"/>
                  </a:lnTo>
                  <a:lnTo>
                    <a:pt x="329" y="751"/>
                  </a:lnTo>
                  <a:lnTo>
                    <a:pt x="322" y="751"/>
                  </a:lnTo>
                  <a:lnTo>
                    <a:pt x="322" y="743"/>
                  </a:lnTo>
                  <a:lnTo>
                    <a:pt x="322" y="735"/>
                  </a:lnTo>
                  <a:lnTo>
                    <a:pt x="329" y="735"/>
                  </a:lnTo>
                  <a:lnTo>
                    <a:pt x="329" y="728"/>
                  </a:lnTo>
                  <a:lnTo>
                    <a:pt x="337" y="728"/>
                  </a:lnTo>
                  <a:lnTo>
                    <a:pt x="345" y="728"/>
                  </a:lnTo>
                  <a:lnTo>
                    <a:pt x="345" y="720"/>
                  </a:lnTo>
                  <a:lnTo>
                    <a:pt x="352" y="720"/>
                  </a:lnTo>
                  <a:lnTo>
                    <a:pt x="352" y="712"/>
                  </a:lnTo>
                  <a:lnTo>
                    <a:pt x="360" y="712"/>
                  </a:lnTo>
                  <a:lnTo>
                    <a:pt x="368" y="712"/>
                  </a:lnTo>
                  <a:lnTo>
                    <a:pt x="368" y="705"/>
                  </a:lnTo>
                  <a:lnTo>
                    <a:pt x="375" y="705"/>
                  </a:lnTo>
                  <a:lnTo>
                    <a:pt x="375" y="697"/>
                  </a:lnTo>
                  <a:lnTo>
                    <a:pt x="383" y="697"/>
                  </a:lnTo>
                  <a:lnTo>
                    <a:pt x="383" y="689"/>
                  </a:lnTo>
                  <a:lnTo>
                    <a:pt x="391" y="689"/>
                  </a:lnTo>
                  <a:lnTo>
                    <a:pt x="391" y="682"/>
                  </a:lnTo>
                  <a:lnTo>
                    <a:pt x="398" y="674"/>
                  </a:lnTo>
                  <a:lnTo>
                    <a:pt x="406" y="674"/>
                  </a:lnTo>
                  <a:lnTo>
                    <a:pt x="406" y="666"/>
                  </a:lnTo>
                  <a:lnTo>
                    <a:pt x="414" y="666"/>
                  </a:lnTo>
                  <a:lnTo>
                    <a:pt x="414" y="659"/>
                  </a:lnTo>
                  <a:lnTo>
                    <a:pt x="406" y="659"/>
                  </a:lnTo>
                  <a:lnTo>
                    <a:pt x="414" y="659"/>
                  </a:lnTo>
                  <a:lnTo>
                    <a:pt x="414" y="651"/>
                  </a:lnTo>
                  <a:lnTo>
                    <a:pt x="421" y="651"/>
                  </a:lnTo>
                  <a:lnTo>
                    <a:pt x="421" y="643"/>
                  </a:lnTo>
                  <a:lnTo>
                    <a:pt x="414" y="643"/>
                  </a:lnTo>
                  <a:lnTo>
                    <a:pt x="421" y="643"/>
                  </a:lnTo>
                  <a:lnTo>
                    <a:pt x="414" y="643"/>
                  </a:lnTo>
                  <a:lnTo>
                    <a:pt x="414" y="636"/>
                  </a:lnTo>
                  <a:lnTo>
                    <a:pt x="414" y="628"/>
                  </a:lnTo>
                  <a:lnTo>
                    <a:pt x="421" y="628"/>
                  </a:lnTo>
                  <a:lnTo>
                    <a:pt x="421" y="620"/>
                  </a:lnTo>
                  <a:lnTo>
                    <a:pt x="421" y="613"/>
                  </a:lnTo>
                  <a:lnTo>
                    <a:pt x="414" y="613"/>
                  </a:lnTo>
                  <a:lnTo>
                    <a:pt x="421" y="613"/>
                  </a:lnTo>
                  <a:lnTo>
                    <a:pt x="421" y="605"/>
                  </a:lnTo>
                  <a:lnTo>
                    <a:pt x="414" y="605"/>
                  </a:lnTo>
                  <a:lnTo>
                    <a:pt x="414" y="598"/>
                  </a:lnTo>
                  <a:lnTo>
                    <a:pt x="414" y="590"/>
                  </a:lnTo>
                  <a:lnTo>
                    <a:pt x="406" y="590"/>
                  </a:lnTo>
                  <a:lnTo>
                    <a:pt x="406" y="582"/>
                  </a:lnTo>
                  <a:lnTo>
                    <a:pt x="406" y="575"/>
                  </a:lnTo>
                  <a:lnTo>
                    <a:pt x="398" y="575"/>
                  </a:lnTo>
                  <a:lnTo>
                    <a:pt x="398" y="567"/>
                  </a:lnTo>
                  <a:lnTo>
                    <a:pt x="398" y="559"/>
                  </a:lnTo>
                  <a:lnTo>
                    <a:pt x="391" y="559"/>
                  </a:lnTo>
                  <a:lnTo>
                    <a:pt x="383" y="559"/>
                  </a:lnTo>
                  <a:lnTo>
                    <a:pt x="383" y="552"/>
                  </a:lnTo>
                  <a:lnTo>
                    <a:pt x="375" y="552"/>
                  </a:lnTo>
                  <a:lnTo>
                    <a:pt x="368" y="552"/>
                  </a:lnTo>
                  <a:lnTo>
                    <a:pt x="360" y="552"/>
                  </a:lnTo>
                  <a:lnTo>
                    <a:pt x="352" y="552"/>
                  </a:lnTo>
                  <a:lnTo>
                    <a:pt x="352" y="544"/>
                  </a:lnTo>
                  <a:lnTo>
                    <a:pt x="345" y="544"/>
                  </a:lnTo>
                  <a:lnTo>
                    <a:pt x="345" y="536"/>
                  </a:lnTo>
                  <a:lnTo>
                    <a:pt x="337" y="529"/>
                  </a:lnTo>
                  <a:lnTo>
                    <a:pt x="329" y="529"/>
                  </a:lnTo>
                  <a:lnTo>
                    <a:pt x="322" y="529"/>
                  </a:lnTo>
                  <a:lnTo>
                    <a:pt x="322" y="521"/>
                  </a:lnTo>
                  <a:lnTo>
                    <a:pt x="314" y="521"/>
                  </a:lnTo>
                  <a:lnTo>
                    <a:pt x="306" y="521"/>
                  </a:lnTo>
                  <a:lnTo>
                    <a:pt x="299" y="521"/>
                  </a:lnTo>
                  <a:lnTo>
                    <a:pt x="299" y="513"/>
                  </a:lnTo>
                  <a:lnTo>
                    <a:pt x="291" y="513"/>
                  </a:lnTo>
                  <a:lnTo>
                    <a:pt x="284" y="513"/>
                  </a:lnTo>
                  <a:lnTo>
                    <a:pt x="284" y="506"/>
                  </a:lnTo>
                  <a:lnTo>
                    <a:pt x="276" y="506"/>
                  </a:lnTo>
                  <a:lnTo>
                    <a:pt x="276" y="498"/>
                  </a:lnTo>
                  <a:lnTo>
                    <a:pt x="268" y="498"/>
                  </a:lnTo>
                  <a:lnTo>
                    <a:pt x="261" y="498"/>
                  </a:lnTo>
                  <a:lnTo>
                    <a:pt x="261" y="490"/>
                  </a:lnTo>
                  <a:lnTo>
                    <a:pt x="253" y="490"/>
                  </a:lnTo>
                  <a:lnTo>
                    <a:pt x="245" y="490"/>
                  </a:lnTo>
                  <a:lnTo>
                    <a:pt x="238" y="490"/>
                  </a:lnTo>
                  <a:lnTo>
                    <a:pt x="238" y="483"/>
                  </a:lnTo>
                  <a:lnTo>
                    <a:pt x="230" y="483"/>
                  </a:lnTo>
                  <a:lnTo>
                    <a:pt x="222" y="483"/>
                  </a:lnTo>
                  <a:lnTo>
                    <a:pt x="215" y="483"/>
                  </a:lnTo>
                  <a:lnTo>
                    <a:pt x="215" y="490"/>
                  </a:lnTo>
                  <a:lnTo>
                    <a:pt x="207" y="490"/>
                  </a:lnTo>
                  <a:lnTo>
                    <a:pt x="199" y="490"/>
                  </a:lnTo>
                  <a:lnTo>
                    <a:pt x="192" y="490"/>
                  </a:lnTo>
                  <a:lnTo>
                    <a:pt x="192" y="498"/>
                  </a:lnTo>
                  <a:lnTo>
                    <a:pt x="192" y="490"/>
                  </a:lnTo>
                  <a:lnTo>
                    <a:pt x="184" y="490"/>
                  </a:lnTo>
                  <a:lnTo>
                    <a:pt x="176" y="490"/>
                  </a:lnTo>
                  <a:lnTo>
                    <a:pt x="176" y="498"/>
                  </a:lnTo>
                  <a:lnTo>
                    <a:pt x="176" y="490"/>
                  </a:lnTo>
                  <a:lnTo>
                    <a:pt x="169" y="490"/>
                  </a:lnTo>
                  <a:lnTo>
                    <a:pt x="169" y="483"/>
                  </a:lnTo>
                  <a:lnTo>
                    <a:pt x="161" y="483"/>
                  </a:lnTo>
                  <a:lnTo>
                    <a:pt x="153" y="483"/>
                  </a:lnTo>
                  <a:lnTo>
                    <a:pt x="153" y="475"/>
                  </a:lnTo>
                  <a:lnTo>
                    <a:pt x="146" y="475"/>
                  </a:lnTo>
                  <a:lnTo>
                    <a:pt x="146" y="467"/>
                  </a:lnTo>
                  <a:lnTo>
                    <a:pt x="138" y="467"/>
                  </a:lnTo>
                  <a:lnTo>
                    <a:pt x="138" y="460"/>
                  </a:lnTo>
                  <a:lnTo>
                    <a:pt x="138" y="452"/>
                  </a:lnTo>
                  <a:lnTo>
                    <a:pt x="130" y="452"/>
                  </a:lnTo>
                  <a:lnTo>
                    <a:pt x="130" y="444"/>
                  </a:lnTo>
                  <a:lnTo>
                    <a:pt x="123" y="444"/>
                  </a:lnTo>
                  <a:lnTo>
                    <a:pt x="123" y="437"/>
                  </a:lnTo>
                  <a:lnTo>
                    <a:pt x="130" y="437"/>
                  </a:lnTo>
                  <a:lnTo>
                    <a:pt x="123" y="437"/>
                  </a:lnTo>
                  <a:lnTo>
                    <a:pt x="123" y="429"/>
                  </a:lnTo>
                  <a:lnTo>
                    <a:pt x="130" y="429"/>
                  </a:lnTo>
                  <a:lnTo>
                    <a:pt x="123" y="429"/>
                  </a:lnTo>
                  <a:lnTo>
                    <a:pt x="123" y="421"/>
                  </a:lnTo>
                  <a:lnTo>
                    <a:pt x="123" y="429"/>
                  </a:lnTo>
                  <a:lnTo>
                    <a:pt x="123" y="421"/>
                  </a:lnTo>
                  <a:lnTo>
                    <a:pt x="115" y="421"/>
                  </a:lnTo>
                  <a:lnTo>
                    <a:pt x="123" y="421"/>
                  </a:lnTo>
                  <a:lnTo>
                    <a:pt x="115" y="421"/>
                  </a:lnTo>
                  <a:lnTo>
                    <a:pt x="115" y="414"/>
                  </a:lnTo>
                  <a:lnTo>
                    <a:pt x="115" y="406"/>
                  </a:lnTo>
                  <a:lnTo>
                    <a:pt x="107" y="406"/>
                  </a:lnTo>
                  <a:lnTo>
                    <a:pt x="107" y="414"/>
                  </a:lnTo>
                  <a:lnTo>
                    <a:pt x="107" y="406"/>
                  </a:lnTo>
                  <a:lnTo>
                    <a:pt x="115" y="406"/>
                  </a:lnTo>
                  <a:lnTo>
                    <a:pt x="115" y="398"/>
                  </a:lnTo>
                  <a:lnTo>
                    <a:pt x="107" y="398"/>
                  </a:lnTo>
                  <a:lnTo>
                    <a:pt x="100" y="398"/>
                  </a:lnTo>
                  <a:lnTo>
                    <a:pt x="100" y="391"/>
                  </a:lnTo>
                  <a:lnTo>
                    <a:pt x="107" y="391"/>
                  </a:lnTo>
                  <a:lnTo>
                    <a:pt x="107" y="383"/>
                  </a:lnTo>
                  <a:lnTo>
                    <a:pt x="100" y="383"/>
                  </a:lnTo>
                  <a:lnTo>
                    <a:pt x="100" y="375"/>
                  </a:lnTo>
                  <a:lnTo>
                    <a:pt x="100" y="368"/>
                  </a:lnTo>
                  <a:lnTo>
                    <a:pt x="92" y="368"/>
                  </a:lnTo>
                  <a:lnTo>
                    <a:pt x="92" y="360"/>
                  </a:lnTo>
                  <a:lnTo>
                    <a:pt x="84" y="360"/>
                  </a:lnTo>
                  <a:lnTo>
                    <a:pt x="92" y="360"/>
                  </a:lnTo>
                  <a:lnTo>
                    <a:pt x="84" y="352"/>
                  </a:lnTo>
                  <a:lnTo>
                    <a:pt x="77" y="345"/>
                  </a:lnTo>
                  <a:lnTo>
                    <a:pt x="84" y="345"/>
                  </a:lnTo>
                  <a:lnTo>
                    <a:pt x="77" y="345"/>
                  </a:lnTo>
                  <a:lnTo>
                    <a:pt x="77" y="337"/>
                  </a:lnTo>
                  <a:lnTo>
                    <a:pt x="69" y="330"/>
                  </a:lnTo>
                  <a:lnTo>
                    <a:pt x="69" y="322"/>
                  </a:lnTo>
                  <a:lnTo>
                    <a:pt x="69" y="330"/>
                  </a:lnTo>
                  <a:lnTo>
                    <a:pt x="61" y="322"/>
                  </a:lnTo>
                  <a:lnTo>
                    <a:pt x="61" y="314"/>
                  </a:lnTo>
                  <a:lnTo>
                    <a:pt x="54" y="314"/>
                  </a:lnTo>
                  <a:lnTo>
                    <a:pt x="54" y="322"/>
                  </a:lnTo>
                  <a:lnTo>
                    <a:pt x="54" y="314"/>
                  </a:lnTo>
                  <a:lnTo>
                    <a:pt x="46" y="314"/>
                  </a:lnTo>
                  <a:lnTo>
                    <a:pt x="46" y="307"/>
                  </a:lnTo>
                  <a:lnTo>
                    <a:pt x="38" y="307"/>
                  </a:lnTo>
                  <a:lnTo>
                    <a:pt x="46" y="299"/>
                  </a:lnTo>
                  <a:lnTo>
                    <a:pt x="38" y="299"/>
                  </a:lnTo>
                  <a:lnTo>
                    <a:pt x="38" y="291"/>
                  </a:lnTo>
                  <a:lnTo>
                    <a:pt x="31" y="291"/>
                  </a:lnTo>
                  <a:lnTo>
                    <a:pt x="31" y="284"/>
                  </a:lnTo>
                  <a:lnTo>
                    <a:pt x="31" y="276"/>
                  </a:lnTo>
                  <a:lnTo>
                    <a:pt x="23" y="276"/>
                  </a:lnTo>
                  <a:lnTo>
                    <a:pt x="23" y="268"/>
                  </a:lnTo>
                  <a:lnTo>
                    <a:pt x="23" y="261"/>
                  </a:lnTo>
                  <a:lnTo>
                    <a:pt x="16" y="261"/>
                  </a:lnTo>
                  <a:lnTo>
                    <a:pt x="16" y="253"/>
                  </a:lnTo>
                  <a:lnTo>
                    <a:pt x="8" y="253"/>
                  </a:lnTo>
                  <a:lnTo>
                    <a:pt x="8" y="245"/>
                  </a:lnTo>
                  <a:lnTo>
                    <a:pt x="8" y="238"/>
                  </a:lnTo>
                  <a:lnTo>
                    <a:pt x="8" y="230"/>
                  </a:lnTo>
                  <a:lnTo>
                    <a:pt x="0" y="230"/>
                  </a:lnTo>
                  <a:lnTo>
                    <a:pt x="0" y="222"/>
                  </a:lnTo>
                  <a:lnTo>
                    <a:pt x="8" y="222"/>
                  </a:lnTo>
                  <a:lnTo>
                    <a:pt x="16" y="222"/>
                  </a:lnTo>
                  <a:lnTo>
                    <a:pt x="23" y="230"/>
                  </a:lnTo>
                  <a:lnTo>
                    <a:pt x="23" y="238"/>
                  </a:lnTo>
                  <a:lnTo>
                    <a:pt x="31" y="238"/>
                  </a:lnTo>
                  <a:lnTo>
                    <a:pt x="31" y="245"/>
                  </a:lnTo>
                  <a:lnTo>
                    <a:pt x="38" y="245"/>
                  </a:lnTo>
                  <a:lnTo>
                    <a:pt x="38" y="253"/>
                  </a:lnTo>
                  <a:lnTo>
                    <a:pt x="46" y="253"/>
                  </a:lnTo>
                  <a:lnTo>
                    <a:pt x="46" y="261"/>
                  </a:lnTo>
                  <a:lnTo>
                    <a:pt x="54" y="261"/>
                  </a:lnTo>
                  <a:lnTo>
                    <a:pt x="54" y="268"/>
                  </a:lnTo>
                  <a:lnTo>
                    <a:pt x="54" y="261"/>
                  </a:lnTo>
                  <a:lnTo>
                    <a:pt x="61" y="261"/>
                  </a:lnTo>
                  <a:lnTo>
                    <a:pt x="61" y="253"/>
                  </a:lnTo>
                  <a:lnTo>
                    <a:pt x="69" y="253"/>
                  </a:lnTo>
                  <a:lnTo>
                    <a:pt x="77" y="253"/>
                  </a:lnTo>
                  <a:lnTo>
                    <a:pt x="84" y="261"/>
                  </a:lnTo>
                  <a:lnTo>
                    <a:pt x="92" y="261"/>
                  </a:lnTo>
                  <a:lnTo>
                    <a:pt x="92" y="253"/>
                  </a:lnTo>
                  <a:lnTo>
                    <a:pt x="92" y="245"/>
                  </a:lnTo>
                  <a:lnTo>
                    <a:pt x="92" y="238"/>
                  </a:lnTo>
                  <a:lnTo>
                    <a:pt x="92" y="230"/>
                  </a:lnTo>
                  <a:lnTo>
                    <a:pt x="100" y="230"/>
                  </a:lnTo>
                  <a:lnTo>
                    <a:pt x="107" y="230"/>
                  </a:lnTo>
                  <a:lnTo>
                    <a:pt x="115" y="230"/>
                  </a:lnTo>
                  <a:lnTo>
                    <a:pt x="115" y="222"/>
                  </a:lnTo>
                  <a:lnTo>
                    <a:pt x="115" y="215"/>
                  </a:lnTo>
                  <a:lnTo>
                    <a:pt x="123" y="215"/>
                  </a:lnTo>
                  <a:lnTo>
                    <a:pt x="123" y="207"/>
                  </a:lnTo>
                  <a:lnTo>
                    <a:pt x="130" y="207"/>
                  </a:lnTo>
                  <a:lnTo>
                    <a:pt x="138" y="207"/>
                  </a:lnTo>
                  <a:lnTo>
                    <a:pt x="138" y="199"/>
                  </a:lnTo>
                  <a:lnTo>
                    <a:pt x="130" y="199"/>
                  </a:lnTo>
                  <a:lnTo>
                    <a:pt x="130" y="192"/>
                  </a:lnTo>
                  <a:lnTo>
                    <a:pt x="130" y="184"/>
                  </a:lnTo>
                  <a:lnTo>
                    <a:pt x="130" y="176"/>
                  </a:lnTo>
                  <a:lnTo>
                    <a:pt x="123" y="176"/>
                  </a:lnTo>
                  <a:lnTo>
                    <a:pt x="123" y="169"/>
                  </a:lnTo>
                  <a:lnTo>
                    <a:pt x="123" y="161"/>
                  </a:lnTo>
                  <a:lnTo>
                    <a:pt x="123" y="153"/>
                  </a:lnTo>
                  <a:lnTo>
                    <a:pt x="115" y="146"/>
                  </a:lnTo>
                  <a:lnTo>
                    <a:pt x="123" y="146"/>
                  </a:lnTo>
                  <a:lnTo>
                    <a:pt x="115" y="146"/>
                  </a:lnTo>
                  <a:lnTo>
                    <a:pt x="115" y="138"/>
                  </a:lnTo>
                  <a:lnTo>
                    <a:pt x="107" y="138"/>
                  </a:lnTo>
                  <a:lnTo>
                    <a:pt x="100" y="138"/>
                  </a:lnTo>
                  <a:lnTo>
                    <a:pt x="100" y="130"/>
                  </a:lnTo>
                  <a:lnTo>
                    <a:pt x="92" y="130"/>
                  </a:lnTo>
                  <a:lnTo>
                    <a:pt x="92" y="123"/>
                  </a:lnTo>
                  <a:lnTo>
                    <a:pt x="92" y="115"/>
                  </a:lnTo>
                  <a:lnTo>
                    <a:pt x="92" y="107"/>
                  </a:lnTo>
                  <a:lnTo>
                    <a:pt x="84" y="107"/>
                  </a:lnTo>
                  <a:lnTo>
                    <a:pt x="84" y="100"/>
                  </a:lnTo>
                  <a:lnTo>
                    <a:pt x="84" y="92"/>
                  </a:lnTo>
                  <a:lnTo>
                    <a:pt x="92" y="92"/>
                  </a:lnTo>
                  <a:lnTo>
                    <a:pt x="92" y="85"/>
                  </a:lnTo>
                  <a:lnTo>
                    <a:pt x="92" y="77"/>
                  </a:lnTo>
                  <a:lnTo>
                    <a:pt x="100" y="77"/>
                  </a:lnTo>
                  <a:lnTo>
                    <a:pt x="107" y="69"/>
                  </a:lnTo>
                  <a:lnTo>
                    <a:pt x="115" y="69"/>
                  </a:lnTo>
                  <a:lnTo>
                    <a:pt x="115" y="62"/>
                  </a:lnTo>
                  <a:lnTo>
                    <a:pt x="123" y="62"/>
                  </a:lnTo>
                  <a:lnTo>
                    <a:pt x="115" y="62"/>
                  </a:lnTo>
                  <a:lnTo>
                    <a:pt x="115" y="54"/>
                  </a:lnTo>
                  <a:lnTo>
                    <a:pt x="115" y="46"/>
                  </a:lnTo>
                  <a:lnTo>
                    <a:pt x="123" y="46"/>
                  </a:lnTo>
                  <a:lnTo>
                    <a:pt x="123" y="39"/>
                  </a:lnTo>
                  <a:lnTo>
                    <a:pt x="130" y="39"/>
                  </a:lnTo>
                  <a:lnTo>
                    <a:pt x="138" y="39"/>
                  </a:lnTo>
                  <a:lnTo>
                    <a:pt x="138" y="31"/>
                  </a:lnTo>
                  <a:lnTo>
                    <a:pt x="146" y="23"/>
                  </a:lnTo>
                  <a:lnTo>
                    <a:pt x="153" y="23"/>
                  </a:lnTo>
                  <a:lnTo>
                    <a:pt x="161" y="23"/>
                  </a:lnTo>
                  <a:lnTo>
                    <a:pt x="169" y="23"/>
                  </a:lnTo>
                  <a:lnTo>
                    <a:pt x="169" y="16"/>
                  </a:lnTo>
                  <a:lnTo>
                    <a:pt x="176" y="16"/>
                  </a:lnTo>
                  <a:lnTo>
                    <a:pt x="184" y="16"/>
                  </a:lnTo>
                  <a:lnTo>
                    <a:pt x="192" y="16"/>
                  </a:lnTo>
                  <a:lnTo>
                    <a:pt x="199" y="16"/>
                  </a:lnTo>
                  <a:lnTo>
                    <a:pt x="207" y="16"/>
                  </a:lnTo>
                  <a:lnTo>
                    <a:pt x="215" y="16"/>
                  </a:lnTo>
                  <a:lnTo>
                    <a:pt x="215" y="8"/>
                  </a:lnTo>
                  <a:lnTo>
                    <a:pt x="222" y="8"/>
                  </a:lnTo>
                  <a:lnTo>
                    <a:pt x="222" y="0"/>
                  </a:lnTo>
                  <a:lnTo>
                    <a:pt x="230" y="0"/>
                  </a:lnTo>
                  <a:lnTo>
                    <a:pt x="222" y="0"/>
                  </a:lnTo>
                  <a:lnTo>
                    <a:pt x="222" y="8"/>
                  </a:lnTo>
                  <a:lnTo>
                    <a:pt x="230" y="8"/>
                  </a:lnTo>
                  <a:lnTo>
                    <a:pt x="222" y="16"/>
                  </a:lnTo>
                  <a:lnTo>
                    <a:pt x="230" y="16"/>
                  </a:lnTo>
                  <a:lnTo>
                    <a:pt x="230" y="23"/>
                  </a:lnTo>
                  <a:lnTo>
                    <a:pt x="230" y="31"/>
                  </a:lnTo>
                  <a:lnTo>
                    <a:pt x="230" y="23"/>
                  </a:lnTo>
                  <a:lnTo>
                    <a:pt x="230" y="31"/>
                  </a:lnTo>
                  <a:lnTo>
                    <a:pt x="238" y="23"/>
                  </a:lnTo>
                  <a:lnTo>
                    <a:pt x="238" y="31"/>
                  </a:lnTo>
                  <a:lnTo>
                    <a:pt x="230" y="31"/>
                  </a:lnTo>
                  <a:lnTo>
                    <a:pt x="238" y="31"/>
                  </a:lnTo>
                  <a:lnTo>
                    <a:pt x="245" y="31"/>
                  </a:lnTo>
                  <a:lnTo>
                    <a:pt x="253" y="31"/>
                  </a:lnTo>
                  <a:lnTo>
                    <a:pt x="253" y="39"/>
                  </a:lnTo>
                  <a:lnTo>
                    <a:pt x="261" y="39"/>
                  </a:lnTo>
                  <a:lnTo>
                    <a:pt x="261" y="31"/>
                  </a:lnTo>
                  <a:lnTo>
                    <a:pt x="268" y="39"/>
                  </a:lnTo>
                  <a:lnTo>
                    <a:pt x="261" y="39"/>
                  </a:lnTo>
                  <a:lnTo>
                    <a:pt x="268" y="39"/>
                  </a:lnTo>
                  <a:lnTo>
                    <a:pt x="268" y="31"/>
                  </a:lnTo>
                  <a:lnTo>
                    <a:pt x="276" y="31"/>
                  </a:lnTo>
                  <a:lnTo>
                    <a:pt x="284" y="31"/>
                  </a:lnTo>
                  <a:lnTo>
                    <a:pt x="284" y="39"/>
                  </a:lnTo>
                  <a:lnTo>
                    <a:pt x="291" y="39"/>
                  </a:lnTo>
                  <a:lnTo>
                    <a:pt x="291" y="46"/>
                  </a:lnTo>
                  <a:lnTo>
                    <a:pt x="299" y="46"/>
                  </a:lnTo>
                  <a:lnTo>
                    <a:pt x="306" y="46"/>
                  </a:lnTo>
                  <a:lnTo>
                    <a:pt x="306" y="54"/>
                  </a:lnTo>
                  <a:lnTo>
                    <a:pt x="306" y="46"/>
                  </a:lnTo>
                  <a:lnTo>
                    <a:pt x="306" y="54"/>
                  </a:lnTo>
                  <a:lnTo>
                    <a:pt x="306" y="46"/>
                  </a:lnTo>
                  <a:lnTo>
                    <a:pt x="314" y="46"/>
                  </a:lnTo>
                  <a:lnTo>
                    <a:pt x="314" y="54"/>
                  </a:lnTo>
                  <a:lnTo>
                    <a:pt x="306" y="54"/>
                  </a:lnTo>
                  <a:lnTo>
                    <a:pt x="314" y="54"/>
                  </a:lnTo>
                  <a:lnTo>
                    <a:pt x="314" y="46"/>
                  </a:lnTo>
                  <a:lnTo>
                    <a:pt x="314" y="54"/>
                  </a:lnTo>
                  <a:lnTo>
                    <a:pt x="314" y="46"/>
                  </a:lnTo>
                  <a:lnTo>
                    <a:pt x="314" y="54"/>
                  </a:lnTo>
                  <a:lnTo>
                    <a:pt x="322" y="54"/>
                  </a:lnTo>
                  <a:lnTo>
                    <a:pt x="322" y="46"/>
                  </a:lnTo>
                  <a:lnTo>
                    <a:pt x="322" y="54"/>
                  </a:lnTo>
                  <a:lnTo>
                    <a:pt x="322" y="46"/>
                  </a:lnTo>
                  <a:lnTo>
                    <a:pt x="322" y="54"/>
                  </a:lnTo>
                  <a:lnTo>
                    <a:pt x="322" y="46"/>
                  </a:lnTo>
                  <a:lnTo>
                    <a:pt x="329" y="46"/>
                  </a:lnTo>
                  <a:lnTo>
                    <a:pt x="329" y="39"/>
                  </a:lnTo>
                  <a:lnTo>
                    <a:pt x="329" y="46"/>
                  </a:lnTo>
                  <a:lnTo>
                    <a:pt x="329" y="39"/>
                  </a:lnTo>
                  <a:lnTo>
                    <a:pt x="337" y="39"/>
                  </a:lnTo>
                  <a:lnTo>
                    <a:pt x="345" y="39"/>
                  </a:lnTo>
                  <a:lnTo>
                    <a:pt x="345" y="31"/>
                  </a:lnTo>
                  <a:lnTo>
                    <a:pt x="352" y="31"/>
                  </a:lnTo>
                  <a:lnTo>
                    <a:pt x="360" y="31"/>
                  </a:lnTo>
                  <a:lnTo>
                    <a:pt x="360" y="23"/>
                  </a:lnTo>
                  <a:lnTo>
                    <a:pt x="368" y="23"/>
                  </a:lnTo>
                  <a:lnTo>
                    <a:pt x="375" y="23"/>
                  </a:lnTo>
                  <a:lnTo>
                    <a:pt x="383" y="23"/>
                  </a:lnTo>
                  <a:lnTo>
                    <a:pt x="383" y="31"/>
                  </a:lnTo>
                  <a:lnTo>
                    <a:pt x="383" y="39"/>
                  </a:lnTo>
                  <a:lnTo>
                    <a:pt x="375" y="39"/>
                  </a:lnTo>
                  <a:lnTo>
                    <a:pt x="375" y="46"/>
                  </a:lnTo>
                  <a:lnTo>
                    <a:pt x="375" y="54"/>
                  </a:lnTo>
                  <a:lnTo>
                    <a:pt x="375" y="62"/>
                  </a:lnTo>
                  <a:lnTo>
                    <a:pt x="368" y="62"/>
                  </a:lnTo>
                  <a:lnTo>
                    <a:pt x="368" y="69"/>
                  </a:lnTo>
                  <a:lnTo>
                    <a:pt x="368" y="77"/>
                  </a:lnTo>
                  <a:lnTo>
                    <a:pt x="368" y="85"/>
                  </a:lnTo>
                  <a:lnTo>
                    <a:pt x="368" y="92"/>
                  </a:lnTo>
                  <a:lnTo>
                    <a:pt x="360" y="92"/>
                  </a:lnTo>
                  <a:lnTo>
                    <a:pt x="360" y="100"/>
                  </a:lnTo>
                  <a:lnTo>
                    <a:pt x="360" y="107"/>
                  </a:lnTo>
                  <a:lnTo>
                    <a:pt x="352" y="107"/>
                  </a:lnTo>
                  <a:lnTo>
                    <a:pt x="352" y="115"/>
                  </a:lnTo>
                  <a:lnTo>
                    <a:pt x="352" y="123"/>
                  </a:lnTo>
                  <a:lnTo>
                    <a:pt x="352" y="130"/>
                  </a:lnTo>
                  <a:lnTo>
                    <a:pt x="345" y="130"/>
                  </a:lnTo>
                  <a:lnTo>
                    <a:pt x="352" y="130"/>
                  </a:lnTo>
                  <a:lnTo>
                    <a:pt x="352" y="138"/>
                  </a:lnTo>
                  <a:lnTo>
                    <a:pt x="360" y="146"/>
                  </a:lnTo>
                  <a:lnTo>
                    <a:pt x="360" y="153"/>
                  </a:lnTo>
                  <a:lnTo>
                    <a:pt x="360" y="161"/>
                  </a:lnTo>
                  <a:lnTo>
                    <a:pt x="360" y="169"/>
                  </a:lnTo>
                  <a:lnTo>
                    <a:pt x="368" y="169"/>
                  </a:lnTo>
                  <a:lnTo>
                    <a:pt x="375" y="169"/>
                  </a:lnTo>
                  <a:lnTo>
                    <a:pt x="375" y="176"/>
                  </a:lnTo>
                  <a:lnTo>
                    <a:pt x="375" y="184"/>
                  </a:lnTo>
                  <a:lnTo>
                    <a:pt x="375" y="192"/>
                  </a:lnTo>
                  <a:lnTo>
                    <a:pt x="383" y="192"/>
                  </a:lnTo>
                  <a:lnTo>
                    <a:pt x="391" y="192"/>
                  </a:lnTo>
                  <a:lnTo>
                    <a:pt x="398" y="192"/>
                  </a:lnTo>
                  <a:lnTo>
                    <a:pt x="406" y="192"/>
                  </a:lnTo>
                  <a:lnTo>
                    <a:pt x="414" y="192"/>
                  </a:lnTo>
                  <a:lnTo>
                    <a:pt x="414" y="199"/>
                  </a:lnTo>
                  <a:lnTo>
                    <a:pt x="414" y="207"/>
                  </a:lnTo>
                  <a:lnTo>
                    <a:pt x="414" y="215"/>
                  </a:lnTo>
                  <a:lnTo>
                    <a:pt x="414" y="222"/>
                  </a:lnTo>
                  <a:lnTo>
                    <a:pt x="414" y="230"/>
                  </a:lnTo>
                  <a:lnTo>
                    <a:pt x="421" y="230"/>
                  </a:lnTo>
                  <a:lnTo>
                    <a:pt x="429" y="230"/>
                  </a:lnTo>
                  <a:lnTo>
                    <a:pt x="429" y="238"/>
                  </a:lnTo>
                  <a:lnTo>
                    <a:pt x="437" y="238"/>
                  </a:lnTo>
                  <a:lnTo>
                    <a:pt x="444" y="238"/>
                  </a:lnTo>
                  <a:lnTo>
                    <a:pt x="452" y="238"/>
                  </a:lnTo>
                  <a:lnTo>
                    <a:pt x="452" y="245"/>
                  </a:lnTo>
                  <a:lnTo>
                    <a:pt x="444" y="245"/>
                  </a:lnTo>
                  <a:lnTo>
                    <a:pt x="444" y="253"/>
                  </a:lnTo>
                  <a:lnTo>
                    <a:pt x="437" y="253"/>
                  </a:lnTo>
                  <a:lnTo>
                    <a:pt x="437" y="261"/>
                  </a:lnTo>
                  <a:lnTo>
                    <a:pt x="429" y="268"/>
                  </a:lnTo>
                  <a:lnTo>
                    <a:pt x="421" y="268"/>
                  </a:lnTo>
                  <a:lnTo>
                    <a:pt x="421" y="276"/>
                  </a:lnTo>
                  <a:lnTo>
                    <a:pt x="421" y="284"/>
                  </a:lnTo>
                  <a:lnTo>
                    <a:pt x="421" y="291"/>
                  </a:lnTo>
                  <a:lnTo>
                    <a:pt x="429" y="291"/>
                  </a:lnTo>
                  <a:lnTo>
                    <a:pt x="429" y="299"/>
                  </a:lnTo>
                  <a:lnTo>
                    <a:pt x="437" y="299"/>
                  </a:lnTo>
                  <a:lnTo>
                    <a:pt x="437" y="307"/>
                  </a:lnTo>
                  <a:lnTo>
                    <a:pt x="444" y="307"/>
                  </a:lnTo>
                  <a:lnTo>
                    <a:pt x="444" y="314"/>
                  </a:lnTo>
                  <a:lnTo>
                    <a:pt x="444" y="322"/>
                  </a:lnTo>
                  <a:lnTo>
                    <a:pt x="444" y="330"/>
                  </a:lnTo>
                  <a:lnTo>
                    <a:pt x="452" y="330"/>
                  </a:lnTo>
                  <a:lnTo>
                    <a:pt x="452" y="337"/>
                  </a:lnTo>
                  <a:lnTo>
                    <a:pt x="460" y="337"/>
                  </a:lnTo>
                  <a:lnTo>
                    <a:pt x="467" y="337"/>
                  </a:lnTo>
                  <a:lnTo>
                    <a:pt x="475" y="337"/>
                  </a:lnTo>
                  <a:lnTo>
                    <a:pt x="475" y="345"/>
                  </a:lnTo>
                  <a:lnTo>
                    <a:pt x="483" y="345"/>
                  </a:lnTo>
                  <a:lnTo>
                    <a:pt x="483" y="352"/>
                  </a:lnTo>
                  <a:lnTo>
                    <a:pt x="490" y="352"/>
                  </a:lnTo>
                  <a:lnTo>
                    <a:pt x="490" y="360"/>
                  </a:lnTo>
                  <a:lnTo>
                    <a:pt x="498" y="360"/>
                  </a:lnTo>
                  <a:lnTo>
                    <a:pt x="498" y="368"/>
                  </a:lnTo>
                  <a:lnTo>
                    <a:pt x="506" y="368"/>
                  </a:lnTo>
                  <a:lnTo>
                    <a:pt x="506" y="360"/>
                  </a:lnTo>
                  <a:lnTo>
                    <a:pt x="513" y="360"/>
                  </a:lnTo>
                  <a:lnTo>
                    <a:pt x="521" y="360"/>
                  </a:lnTo>
                  <a:lnTo>
                    <a:pt x="521" y="352"/>
                  </a:lnTo>
                  <a:lnTo>
                    <a:pt x="521" y="360"/>
                  </a:lnTo>
                  <a:lnTo>
                    <a:pt x="529" y="360"/>
                  </a:lnTo>
                  <a:lnTo>
                    <a:pt x="536" y="360"/>
                  </a:lnTo>
                  <a:lnTo>
                    <a:pt x="544" y="360"/>
                  </a:lnTo>
                  <a:lnTo>
                    <a:pt x="544" y="368"/>
                  </a:lnTo>
                  <a:lnTo>
                    <a:pt x="551" y="368"/>
                  </a:lnTo>
                  <a:lnTo>
                    <a:pt x="559" y="368"/>
                  </a:lnTo>
                  <a:lnTo>
                    <a:pt x="559" y="375"/>
                  </a:lnTo>
                  <a:lnTo>
                    <a:pt x="567" y="375"/>
                  </a:lnTo>
                  <a:lnTo>
                    <a:pt x="574" y="375"/>
                  </a:lnTo>
                  <a:lnTo>
                    <a:pt x="574" y="383"/>
                  </a:lnTo>
                  <a:lnTo>
                    <a:pt x="582" y="383"/>
                  </a:lnTo>
                  <a:lnTo>
                    <a:pt x="582" y="391"/>
                  </a:lnTo>
                  <a:lnTo>
                    <a:pt x="590" y="391"/>
                  </a:lnTo>
                  <a:lnTo>
                    <a:pt x="597" y="391"/>
                  </a:lnTo>
                  <a:lnTo>
                    <a:pt x="605" y="391"/>
                  </a:lnTo>
                  <a:lnTo>
                    <a:pt x="605" y="398"/>
                  </a:lnTo>
                  <a:lnTo>
                    <a:pt x="613" y="398"/>
                  </a:lnTo>
                  <a:lnTo>
                    <a:pt x="620" y="398"/>
                  </a:lnTo>
                  <a:lnTo>
                    <a:pt x="620" y="406"/>
                  </a:lnTo>
                  <a:lnTo>
                    <a:pt x="628" y="406"/>
                  </a:lnTo>
                  <a:lnTo>
                    <a:pt x="636" y="406"/>
                  </a:lnTo>
                  <a:lnTo>
                    <a:pt x="643" y="406"/>
                  </a:lnTo>
                  <a:lnTo>
                    <a:pt x="651" y="406"/>
                  </a:lnTo>
                  <a:lnTo>
                    <a:pt x="659" y="406"/>
                  </a:lnTo>
                  <a:lnTo>
                    <a:pt x="659" y="414"/>
                  </a:lnTo>
                  <a:lnTo>
                    <a:pt x="666" y="414"/>
                  </a:lnTo>
                  <a:lnTo>
                    <a:pt x="674" y="414"/>
                  </a:lnTo>
                  <a:lnTo>
                    <a:pt x="674" y="421"/>
                  </a:lnTo>
                  <a:lnTo>
                    <a:pt x="682" y="421"/>
                  </a:lnTo>
                  <a:lnTo>
                    <a:pt x="682" y="414"/>
                  </a:lnTo>
                  <a:lnTo>
                    <a:pt x="689" y="414"/>
                  </a:lnTo>
                  <a:lnTo>
                    <a:pt x="689" y="421"/>
                  </a:lnTo>
                  <a:lnTo>
                    <a:pt x="697" y="421"/>
                  </a:lnTo>
                  <a:lnTo>
                    <a:pt x="697" y="429"/>
                  </a:lnTo>
                  <a:lnTo>
                    <a:pt x="705" y="429"/>
                  </a:lnTo>
                  <a:lnTo>
                    <a:pt x="705" y="421"/>
                  </a:lnTo>
                  <a:lnTo>
                    <a:pt x="712" y="421"/>
                  </a:lnTo>
                  <a:lnTo>
                    <a:pt x="712" y="429"/>
                  </a:lnTo>
                  <a:lnTo>
                    <a:pt x="712" y="421"/>
                  </a:lnTo>
                  <a:lnTo>
                    <a:pt x="712" y="429"/>
                  </a:lnTo>
                  <a:lnTo>
                    <a:pt x="720" y="429"/>
                  </a:lnTo>
                  <a:lnTo>
                    <a:pt x="720" y="421"/>
                  </a:lnTo>
                  <a:lnTo>
                    <a:pt x="728" y="421"/>
                  </a:lnTo>
                  <a:lnTo>
                    <a:pt x="735" y="421"/>
                  </a:lnTo>
                  <a:lnTo>
                    <a:pt x="743" y="429"/>
                  </a:lnTo>
                  <a:lnTo>
                    <a:pt x="751" y="429"/>
                  </a:lnTo>
                  <a:lnTo>
                    <a:pt x="758" y="429"/>
                  </a:lnTo>
                  <a:lnTo>
                    <a:pt x="758" y="421"/>
                  </a:lnTo>
                  <a:lnTo>
                    <a:pt x="766" y="421"/>
                  </a:lnTo>
                  <a:lnTo>
                    <a:pt x="766" y="414"/>
                  </a:lnTo>
                  <a:lnTo>
                    <a:pt x="774" y="421"/>
                  </a:lnTo>
                  <a:lnTo>
                    <a:pt x="781" y="421"/>
                  </a:lnTo>
                  <a:lnTo>
                    <a:pt x="781" y="429"/>
                  </a:lnTo>
                  <a:lnTo>
                    <a:pt x="774" y="429"/>
                  </a:lnTo>
                  <a:lnTo>
                    <a:pt x="781" y="429"/>
                  </a:lnTo>
                  <a:lnTo>
                    <a:pt x="781" y="437"/>
                  </a:lnTo>
                  <a:lnTo>
                    <a:pt x="781" y="444"/>
                  </a:lnTo>
                  <a:lnTo>
                    <a:pt x="781" y="452"/>
                  </a:lnTo>
                  <a:lnTo>
                    <a:pt x="774" y="452"/>
                  </a:lnTo>
                  <a:lnTo>
                    <a:pt x="774" y="460"/>
                  </a:lnTo>
                  <a:lnTo>
                    <a:pt x="781" y="460"/>
                  </a:lnTo>
                  <a:lnTo>
                    <a:pt x="789" y="460"/>
                  </a:lnTo>
                  <a:lnTo>
                    <a:pt x="789" y="467"/>
                  </a:lnTo>
                  <a:lnTo>
                    <a:pt x="789" y="475"/>
                  </a:lnTo>
                  <a:lnTo>
                    <a:pt x="789" y="467"/>
                  </a:lnTo>
                  <a:lnTo>
                    <a:pt x="789" y="475"/>
                  </a:lnTo>
                  <a:lnTo>
                    <a:pt x="781" y="467"/>
                  </a:lnTo>
                  <a:lnTo>
                    <a:pt x="781" y="475"/>
                  </a:lnTo>
                  <a:lnTo>
                    <a:pt x="781" y="467"/>
                  </a:lnTo>
                  <a:lnTo>
                    <a:pt x="781" y="475"/>
                  </a:lnTo>
                  <a:lnTo>
                    <a:pt x="781" y="483"/>
                  </a:lnTo>
                  <a:lnTo>
                    <a:pt x="774" y="483"/>
                  </a:lnTo>
                  <a:lnTo>
                    <a:pt x="766" y="483"/>
                  </a:lnTo>
                  <a:lnTo>
                    <a:pt x="766" y="490"/>
                  </a:lnTo>
                  <a:lnTo>
                    <a:pt x="766" y="498"/>
                  </a:lnTo>
                  <a:lnTo>
                    <a:pt x="766" y="506"/>
                  </a:lnTo>
                  <a:lnTo>
                    <a:pt x="758" y="506"/>
                  </a:lnTo>
                  <a:lnTo>
                    <a:pt x="758" y="513"/>
                  </a:lnTo>
                  <a:lnTo>
                    <a:pt x="751" y="513"/>
                  </a:lnTo>
                  <a:lnTo>
                    <a:pt x="751" y="521"/>
                  </a:lnTo>
                  <a:lnTo>
                    <a:pt x="743" y="521"/>
                  </a:lnTo>
                  <a:lnTo>
                    <a:pt x="751" y="529"/>
                  </a:lnTo>
                  <a:lnTo>
                    <a:pt x="743" y="529"/>
                  </a:lnTo>
                  <a:lnTo>
                    <a:pt x="743" y="536"/>
                  </a:lnTo>
                  <a:lnTo>
                    <a:pt x="743" y="529"/>
                  </a:lnTo>
                  <a:lnTo>
                    <a:pt x="743" y="536"/>
                  </a:lnTo>
                  <a:lnTo>
                    <a:pt x="735" y="536"/>
                  </a:lnTo>
                  <a:lnTo>
                    <a:pt x="728" y="536"/>
                  </a:lnTo>
                  <a:lnTo>
                    <a:pt x="728" y="544"/>
                  </a:lnTo>
                  <a:lnTo>
                    <a:pt x="720" y="544"/>
                  </a:lnTo>
                  <a:lnTo>
                    <a:pt x="720" y="552"/>
                  </a:lnTo>
                  <a:lnTo>
                    <a:pt x="720" y="544"/>
                  </a:lnTo>
                  <a:lnTo>
                    <a:pt x="712" y="544"/>
                  </a:lnTo>
                  <a:lnTo>
                    <a:pt x="712" y="552"/>
                  </a:lnTo>
                  <a:lnTo>
                    <a:pt x="705" y="552"/>
                  </a:lnTo>
                  <a:lnTo>
                    <a:pt x="705" y="559"/>
                  </a:lnTo>
                  <a:lnTo>
                    <a:pt x="705" y="567"/>
                  </a:lnTo>
                  <a:lnTo>
                    <a:pt x="705" y="575"/>
                  </a:lnTo>
                  <a:lnTo>
                    <a:pt x="712" y="575"/>
                  </a:lnTo>
                  <a:lnTo>
                    <a:pt x="712" y="582"/>
                  </a:lnTo>
                  <a:lnTo>
                    <a:pt x="712" y="590"/>
                  </a:lnTo>
                  <a:lnTo>
                    <a:pt x="705" y="590"/>
                  </a:lnTo>
                  <a:lnTo>
                    <a:pt x="705" y="582"/>
                  </a:lnTo>
                  <a:lnTo>
                    <a:pt x="697" y="582"/>
                  </a:lnTo>
                  <a:lnTo>
                    <a:pt x="689" y="582"/>
                  </a:lnTo>
                  <a:lnTo>
                    <a:pt x="682" y="582"/>
                  </a:lnTo>
                  <a:lnTo>
                    <a:pt x="682" y="575"/>
                  </a:lnTo>
                  <a:lnTo>
                    <a:pt x="674" y="582"/>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6" name="Freeform 37">
              <a:extLst>
                <a:ext uri="{FF2B5EF4-FFF2-40B4-BE49-F238E27FC236}">
                  <a16:creationId xmlns:a16="http://schemas.microsoft.com/office/drawing/2014/main" id="{6EFF58C7-AC6A-40FD-85D7-1E7C69A46B18}"/>
                </a:ext>
              </a:extLst>
            </p:cNvPr>
            <p:cNvSpPr>
              <a:spLocks/>
            </p:cNvSpPr>
            <p:nvPr/>
          </p:nvSpPr>
          <p:spPr bwMode="auto">
            <a:xfrm>
              <a:off x="3716338" y="6546850"/>
              <a:ext cx="522287" cy="752475"/>
            </a:xfrm>
            <a:custGeom>
              <a:avLst/>
              <a:gdLst>
                <a:gd name="T0" fmla="*/ 109537 w 329"/>
                <a:gd name="T1" fmla="*/ 485775 h 474"/>
                <a:gd name="T2" fmla="*/ 60325 w 329"/>
                <a:gd name="T3" fmla="*/ 509588 h 474"/>
                <a:gd name="T4" fmla="*/ 0 w 329"/>
                <a:gd name="T5" fmla="*/ 485775 h 474"/>
                <a:gd name="T6" fmla="*/ 36512 w 329"/>
                <a:gd name="T7" fmla="*/ 449263 h 474"/>
                <a:gd name="T8" fmla="*/ 23812 w 329"/>
                <a:gd name="T9" fmla="*/ 388937 h 474"/>
                <a:gd name="T10" fmla="*/ 60325 w 329"/>
                <a:gd name="T11" fmla="*/ 352425 h 474"/>
                <a:gd name="T12" fmla="*/ 60325 w 329"/>
                <a:gd name="T13" fmla="*/ 303213 h 474"/>
                <a:gd name="T14" fmla="*/ 96837 w 329"/>
                <a:gd name="T15" fmla="*/ 266700 h 474"/>
                <a:gd name="T16" fmla="*/ 73025 w 329"/>
                <a:gd name="T17" fmla="*/ 242888 h 474"/>
                <a:gd name="T18" fmla="*/ 109537 w 329"/>
                <a:gd name="T19" fmla="*/ 230188 h 474"/>
                <a:gd name="T20" fmla="*/ 133350 w 329"/>
                <a:gd name="T21" fmla="*/ 230188 h 474"/>
                <a:gd name="T22" fmla="*/ 157162 w 329"/>
                <a:gd name="T23" fmla="*/ 182563 h 474"/>
                <a:gd name="T24" fmla="*/ 169862 w 329"/>
                <a:gd name="T25" fmla="*/ 169863 h 474"/>
                <a:gd name="T26" fmla="*/ 206375 w 329"/>
                <a:gd name="T27" fmla="*/ 146050 h 474"/>
                <a:gd name="T28" fmla="*/ 219075 w 329"/>
                <a:gd name="T29" fmla="*/ 133350 h 474"/>
                <a:gd name="T30" fmla="*/ 242887 w 329"/>
                <a:gd name="T31" fmla="*/ 109538 h 474"/>
                <a:gd name="T32" fmla="*/ 255587 w 329"/>
                <a:gd name="T33" fmla="*/ 73025 h 474"/>
                <a:gd name="T34" fmla="*/ 242887 w 329"/>
                <a:gd name="T35" fmla="*/ 23812 h 474"/>
                <a:gd name="T36" fmla="*/ 279400 w 329"/>
                <a:gd name="T37" fmla="*/ 11113 h 474"/>
                <a:gd name="T38" fmla="*/ 327025 w 329"/>
                <a:gd name="T39" fmla="*/ 23812 h 474"/>
                <a:gd name="T40" fmla="*/ 376237 w 329"/>
                <a:gd name="T41" fmla="*/ 23812 h 474"/>
                <a:gd name="T42" fmla="*/ 412750 w 329"/>
                <a:gd name="T43" fmla="*/ 11113 h 474"/>
                <a:gd name="T44" fmla="*/ 449262 w 329"/>
                <a:gd name="T45" fmla="*/ 23812 h 474"/>
                <a:gd name="T46" fmla="*/ 473075 w 329"/>
                <a:gd name="T47" fmla="*/ 23812 h 474"/>
                <a:gd name="T48" fmla="*/ 498475 w 329"/>
                <a:gd name="T49" fmla="*/ 73025 h 474"/>
                <a:gd name="T50" fmla="*/ 485775 w 329"/>
                <a:gd name="T51" fmla="*/ 109538 h 474"/>
                <a:gd name="T52" fmla="*/ 449262 w 329"/>
                <a:gd name="T53" fmla="*/ 120650 h 474"/>
                <a:gd name="T54" fmla="*/ 425450 w 329"/>
                <a:gd name="T55" fmla="*/ 120650 h 474"/>
                <a:gd name="T56" fmla="*/ 449262 w 329"/>
                <a:gd name="T57" fmla="*/ 169863 h 474"/>
                <a:gd name="T58" fmla="*/ 473075 w 329"/>
                <a:gd name="T59" fmla="*/ 157163 h 474"/>
                <a:gd name="T60" fmla="*/ 485775 w 329"/>
                <a:gd name="T61" fmla="*/ 193675 h 474"/>
                <a:gd name="T62" fmla="*/ 498475 w 329"/>
                <a:gd name="T63" fmla="*/ 230188 h 474"/>
                <a:gd name="T64" fmla="*/ 498475 w 329"/>
                <a:gd name="T65" fmla="*/ 266700 h 474"/>
                <a:gd name="T66" fmla="*/ 522287 w 329"/>
                <a:gd name="T67" fmla="*/ 290513 h 474"/>
                <a:gd name="T68" fmla="*/ 509587 w 329"/>
                <a:gd name="T69" fmla="*/ 303213 h 474"/>
                <a:gd name="T70" fmla="*/ 509587 w 329"/>
                <a:gd name="T71" fmla="*/ 352425 h 474"/>
                <a:gd name="T72" fmla="*/ 509587 w 329"/>
                <a:gd name="T73" fmla="*/ 376238 h 474"/>
                <a:gd name="T74" fmla="*/ 473075 w 329"/>
                <a:gd name="T75" fmla="*/ 388937 h 474"/>
                <a:gd name="T76" fmla="*/ 461962 w 329"/>
                <a:gd name="T77" fmla="*/ 425450 h 474"/>
                <a:gd name="T78" fmla="*/ 412750 w 329"/>
                <a:gd name="T79" fmla="*/ 425450 h 474"/>
                <a:gd name="T80" fmla="*/ 376237 w 329"/>
                <a:gd name="T81" fmla="*/ 461963 h 474"/>
                <a:gd name="T82" fmla="*/ 376237 w 329"/>
                <a:gd name="T83" fmla="*/ 485775 h 474"/>
                <a:gd name="T84" fmla="*/ 339725 w 329"/>
                <a:gd name="T85" fmla="*/ 485775 h 474"/>
                <a:gd name="T86" fmla="*/ 303212 w 329"/>
                <a:gd name="T87" fmla="*/ 522288 h 474"/>
                <a:gd name="T88" fmla="*/ 339725 w 329"/>
                <a:gd name="T89" fmla="*/ 558800 h 474"/>
                <a:gd name="T90" fmla="*/ 352425 w 329"/>
                <a:gd name="T91" fmla="*/ 595313 h 474"/>
                <a:gd name="T92" fmla="*/ 352425 w 329"/>
                <a:gd name="T93" fmla="*/ 655638 h 474"/>
                <a:gd name="T94" fmla="*/ 352425 w 329"/>
                <a:gd name="T95" fmla="*/ 704850 h 474"/>
                <a:gd name="T96" fmla="*/ 327025 w 329"/>
                <a:gd name="T97" fmla="*/ 728663 h 474"/>
                <a:gd name="T98" fmla="*/ 279400 w 329"/>
                <a:gd name="T99" fmla="*/ 728663 h 474"/>
                <a:gd name="T100" fmla="*/ 242887 w 329"/>
                <a:gd name="T101" fmla="*/ 741363 h 474"/>
                <a:gd name="T102" fmla="*/ 206375 w 329"/>
                <a:gd name="T103" fmla="*/ 728663 h 474"/>
                <a:gd name="T104" fmla="*/ 182562 w 329"/>
                <a:gd name="T105" fmla="*/ 715963 h 474"/>
                <a:gd name="T106" fmla="*/ 133350 w 329"/>
                <a:gd name="T107" fmla="*/ 692150 h 474"/>
                <a:gd name="T108" fmla="*/ 84137 w 329"/>
                <a:gd name="T109" fmla="*/ 668338 h 474"/>
                <a:gd name="T110" fmla="*/ 84137 w 329"/>
                <a:gd name="T111" fmla="*/ 619125 h 474"/>
                <a:gd name="T112" fmla="*/ 96837 w 329"/>
                <a:gd name="T113" fmla="*/ 582613 h 4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9"/>
                <a:gd name="T172" fmla="*/ 0 h 474"/>
                <a:gd name="T173" fmla="*/ 329 w 329"/>
                <a:gd name="T174" fmla="*/ 474 h 4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9" h="474">
                  <a:moveTo>
                    <a:pt x="69" y="344"/>
                  </a:moveTo>
                  <a:lnTo>
                    <a:pt x="69" y="337"/>
                  </a:lnTo>
                  <a:lnTo>
                    <a:pt x="69" y="329"/>
                  </a:lnTo>
                  <a:lnTo>
                    <a:pt x="69" y="321"/>
                  </a:lnTo>
                  <a:lnTo>
                    <a:pt x="69" y="314"/>
                  </a:lnTo>
                  <a:lnTo>
                    <a:pt x="69" y="306"/>
                  </a:lnTo>
                  <a:lnTo>
                    <a:pt x="61" y="306"/>
                  </a:lnTo>
                  <a:lnTo>
                    <a:pt x="61" y="314"/>
                  </a:lnTo>
                  <a:lnTo>
                    <a:pt x="53" y="314"/>
                  </a:lnTo>
                  <a:lnTo>
                    <a:pt x="46" y="314"/>
                  </a:lnTo>
                  <a:lnTo>
                    <a:pt x="38" y="314"/>
                  </a:lnTo>
                  <a:lnTo>
                    <a:pt x="38" y="321"/>
                  </a:lnTo>
                  <a:lnTo>
                    <a:pt x="30" y="321"/>
                  </a:lnTo>
                  <a:lnTo>
                    <a:pt x="23" y="321"/>
                  </a:lnTo>
                  <a:lnTo>
                    <a:pt x="15" y="314"/>
                  </a:lnTo>
                  <a:lnTo>
                    <a:pt x="7" y="314"/>
                  </a:lnTo>
                  <a:lnTo>
                    <a:pt x="0" y="314"/>
                  </a:lnTo>
                  <a:lnTo>
                    <a:pt x="0" y="306"/>
                  </a:lnTo>
                  <a:lnTo>
                    <a:pt x="0" y="298"/>
                  </a:lnTo>
                  <a:lnTo>
                    <a:pt x="7" y="298"/>
                  </a:lnTo>
                  <a:lnTo>
                    <a:pt x="7" y="291"/>
                  </a:lnTo>
                  <a:lnTo>
                    <a:pt x="15" y="291"/>
                  </a:lnTo>
                  <a:lnTo>
                    <a:pt x="23" y="291"/>
                  </a:lnTo>
                  <a:lnTo>
                    <a:pt x="23" y="283"/>
                  </a:lnTo>
                  <a:lnTo>
                    <a:pt x="23" y="275"/>
                  </a:lnTo>
                  <a:lnTo>
                    <a:pt x="23" y="268"/>
                  </a:lnTo>
                  <a:lnTo>
                    <a:pt x="23" y="260"/>
                  </a:lnTo>
                  <a:lnTo>
                    <a:pt x="23" y="252"/>
                  </a:lnTo>
                  <a:lnTo>
                    <a:pt x="15" y="252"/>
                  </a:lnTo>
                  <a:lnTo>
                    <a:pt x="15" y="245"/>
                  </a:lnTo>
                  <a:lnTo>
                    <a:pt x="23" y="245"/>
                  </a:lnTo>
                  <a:lnTo>
                    <a:pt x="23" y="237"/>
                  </a:lnTo>
                  <a:lnTo>
                    <a:pt x="30" y="237"/>
                  </a:lnTo>
                  <a:lnTo>
                    <a:pt x="38" y="237"/>
                  </a:lnTo>
                  <a:lnTo>
                    <a:pt x="38" y="229"/>
                  </a:lnTo>
                  <a:lnTo>
                    <a:pt x="38" y="222"/>
                  </a:lnTo>
                  <a:lnTo>
                    <a:pt x="46" y="222"/>
                  </a:lnTo>
                  <a:lnTo>
                    <a:pt x="38" y="222"/>
                  </a:lnTo>
                  <a:lnTo>
                    <a:pt x="38" y="214"/>
                  </a:lnTo>
                  <a:lnTo>
                    <a:pt x="38" y="206"/>
                  </a:lnTo>
                  <a:lnTo>
                    <a:pt x="38" y="199"/>
                  </a:lnTo>
                  <a:lnTo>
                    <a:pt x="38" y="191"/>
                  </a:lnTo>
                  <a:lnTo>
                    <a:pt x="46" y="191"/>
                  </a:lnTo>
                  <a:lnTo>
                    <a:pt x="53" y="191"/>
                  </a:lnTo>
                  <a:lnTo>
                    <a:pt x="53" y="183"/>
                  </a:lnTo>
                  <a:lnTo>
                    <a:pt x="61" y="183"/>
                  </a:lnTo>
                  <a:lnTo>
                    <a:pt x="61" y="176"/>
                  </a:lnTo>
                  <a:lnTo>
                    <a:pt x="61" y="168"/>
                  </a:lnTo>
                  <a:lnTo>
                    <a:pt x="53" y="168"/>
                  </a:lnTo>
                  <a:lnTo>
                    <a:pt x="46" y="168"/>
                  </a:lnTo>
                  <a:lnTo>
                    <a:pt x="46" y="161"/>
                  </a:lnTo>
                  <a:lnTo>
                    <a:pt x="53" y="161"/>
                  </a:lnTo>
                  <a:lnTo>
                    <a:pt x="53" y="153"/>
                  </a:lnTo>
                  <a:lnTo>
                    <a:pt x="46" y="153"/>
                  </a:lnTo>
                  <a:lnTo>
                    <a:pt x="46" y="145"/>
                  </a:lnTo>
                  <a:lnTo>
                    <a:pt x="53" y="145"/>
                  </a:lnTo>
                  <a:lnTo>
                    <a:pt x="61" y="145"/>
                  </a:lnTo>
                  <a:lnTo>
                    <a:pt x="61" y="138"/>
                  </a:lnTo>
                  <a:lnTo>
                    <a:pt x="61" y="145"/>
                  </a:lnTo>
                  <a:lnTo>
                    <a:pt x="69" y="145"/>
                  </a:lnTo>
                  <a:lnTo>
                    <a:pt x="69" y="153"/>
                  </a:lnTo>
                  <a:lnTo>
                    <a:pt x="76" y="153"/>
                  </a:lnTo>
                  <a:lnTo>
                    <a:pt x="76" y="145"/>
                  </a:lnTo>
                  <a:lnTo>
                    <a:pt x="76" y="138"/>
                  </a:lnTo>
                  <a:lnTo>
                    <a:pt x="76" y="145"/>
                  </a:lnTo>
                  <a:lnTo>
                    <a:pt x="84" y="145"/>
                  </a:lnTo>
                  <a:lnTo>
                    <a:pt x="84" y="138"/>
                  </a:lnTo>
                  <a:lnTo>
                    <a:pt x="84" y="130"/>
                  </a:lnTo>
                  <a:lnTo>
                    <a:pt x="92" y="130"/>
                  </a:lnTo>
                  <a:lnTo>
                    <a:pt x="92" y="122"/>
                  </a:lnTo>
                  <a:lnTo>
                    <a:pt x="99" y="122"/>
                  </a:lnTo>
                  <a:lnTo>
                    <a:pt x="99" y="115"/>
                  </a:lnTo>
                  <a:lnTo>
                    <a:pt x="107" y="115"/>
                  </a:lnTo>
                  <a:lnTo>
                    <a:pt x="99" y="115"/>
                  </a:lnTo>
                  <a:lnTo>
                    <a:pt x="107" y="115"/>
                  </a:lnTo>
                  <a:lnTo>
                    <a:pt x="107" y="107"/>
                  </a:lnTo>
                  <a:lnTo>
                    <a:pt x="107" y="115"/>
                  </a:lnTo>
                  <a:lnTo>
                    <a:pt x="107" y="107"/>
                  </a:lnTo>
                  <a:lnTo>
                    <a:pt x="115" y="107"/>
                  </a:lnTo>
                  <a:lnTo>
                    <a:pt x="122" y="107"/>
                  </a:lnTo>
                  <a:lnTo>
                    <a:pt x="130" y="107"/>
                  </a:lnTo>
                  <a:lnTo>
                    <a:pt x="122" y="99"/>
                  </a:lnTo>
                  <a:lnTo>
                    <a:pt x="130" y="99"/>
                  </a:lnTo>
                  <a:lnTo>
                    <a:pt x="130" y="92"/>
                  </a:lnTo>
                  <a:lnTo>
                    <a:pt x="122" y="92"/>
                  </a:lnTo>
                  <a:lnTo>
                    <a:pt x="130" y="92"/>
                  </a:lnTo>
                  <a:lnTo>
                    <a:pt x="122" y="92"/>
                  </a:lnTo>
                  <a:lnTo>
                    <a:pt x="130" y="92"/>
                  </a:lnTo>
                  <a:lnTo>
                    <a:pt x="130" y="84"/>
                  </a:lnTo>
                  <a:lnTo>
                    <a:pt x="138" y="84"/>
                  </a:lnTo>
                  <a:lnTo>
                    <a:pt x="138" y="92"/>
                  </a:lnTo>
                  <a:lnTo>
                    <a:pt x="145" y="92"/>
                  </a:lnTo>
                  <a:lnTo>
                    <a:pt x="145" y="84"/>
                  </a:lnTo>
                  <a:lnTo>
                    <a:pt x="145" y="76"/>
                  </a:lnTo>
                  <a:lnTo>
                    <a:pt x="145" y="69"/>
                  </a:lnTo>
                  <a:lnTo>
                    <a:pt x="153" y="69"/>
                  </a:lnTo>
                  <a:lnTo>
                    <a:pt x="153" y="61"/>
                  </a:lnTo>
                  <a:lnTo>
                    <a:pt x="153" y="53"/>
                  </a:lnTo>
                  <a:lnTo>
                    <a:pt x="161" y="53"/>
                  </a:lnTo>
                  <a:lnTo>
                    <a:pt x="161" y="46"/>
                  </a:lnTo>
                  <a:lnTo>
                    <a:pt x="161" y="53"/>
                  </a:lnTo>
                  <a:lnTo>
                    <a:pt x="161" y="46"/>
                  </a:lnTo>
                  <a:lnTo>
                    <a:pt x="161" y="38"/>
                  </a:lnTo>
                  <a:lnTo>
                    <a:pt x="153" y="38"/>
                  </a:lnTo>
                  <a:lnTo>
                    <a:pt x="161" y="38"/>
                  </a:lnTo>
                  <a:lnTo>
                    <a:pt x="161" y="30"/>
                  </a:lnTo>
                  <a:lnTo>
                    <a:pt x="161" y="23"/>
                  </a:lnTo>
                  <a:lnTo>
                    <a:pt x="153" y="15"/>
                  </a:lnTo>
                  <a:lnTo>
                    <a:pt x="161" y="15"/>
                  </a:lnTo>
                  <a:lnTo>
                    <a:pt x="153" y="15"/>
                  </a:lnTo>
                  <a:lnTo>
                    <a:pt x="161" y="15"/>
                  </a:lnTo>
                  <a:lnTo>
                    <a:pt x="161" y="7"/>
                  </a:lnTo>
                  <a:lnTo>
                    <a:pt x="168" y="7"/>
                  </a:lnTo>
                  <a:lnTo>
                    <a:pt x="176" y="7"/>
                  </a:lnTo>
                  <a:lnTo>
                    <a:pt x="183" y="7"/>
                  </a:lnTo>
                  <a:lnTo>
                    <a:pt x="191" y="7"/>
                  </a:lnTo>
                  <a:lnTo>
                    <a:pt x="191" y="15"/>
                  </a:lnTo>
                  <a:lnTo>
                    <a:pt x="199" y="15"/>
                  </a:lnTo>
                  <a:lnTo>
                    <a:pt x="199" y="23"/>
                  </a:lnTo>
                  <a:lnTo>
                    <a:pt x="206" y="15"/>
                  </a:lnTo>
                  <a:lnTo>
                    <a:pt x="206" y="23"/>
                  </a:lnTo>
                  <a:lnTo>
                    <a:pt x="206" y="15"/>
                  </a:lnTo>
                  <a:lnTo>
                    <a:pt x="214" y="15"/>
                  </a:lnTo>
                  <a:lnTo>
                    <a:pt x="222" y="15"/>
                  </a:lnTo>
                  <a:lnTo>
                    <a:pt x="229" y="15"/>
                  </a:lnTo>
                  <a:lnTo>
                    <a:pt x="237" y="15"/>
                  </a:lnTo>
                  <a:lnTo>
                    <a:pt x="245" y="15"/>
                  </a:lnTo>
                  <a:lnTo>
                    <a:pt x="245" y="7"/>
                  </a:lnTo>
                  <a:lnTo>
                    <a:pt x="245" y="0"/>
                  </a:lnTo>
                  <a:lnTo>
                    <a:pt x="252" y="0"/>
                  </a:lnTo>
                  <a:lnTo>
                    <a:pt x="260" y="0"/>
                  </a:lnTo>
                  <a:lnTo>
                    <a:pt x="260" y="7"/>
                  </a:lnTo>
                  <a:lnTo>
                    <a:pt x="260" y="0"/>
                  </a:lnTo>
                  <a:lnTo>
                    <a:pt x="268" y="0"/>
                  </a:lnTo>
                  <a:lnTo>
                    <a:pt x="268" y="7"/>
                  </a:lnTo>
                  <a:lnTo>
                    <a:pt x="275" y="7"/>
                  </a:lnTo>
                  <a:lnTo>
                    <a:pt x="283" y="7"/>
                  </a:lnTo>
                  <a:lnTo>
                    <a:pt x="283" y="15"/>
                  </a:lnTo>
                  <a:lnTo>
                    <a:pt x="283" y="7"/>
                  </a:lnTo>
                  <a:lnTo>
                    <a:pt x="291" y="7"/>
                  </a:lnTo>
                  <a:lnTo>
                    <a:pt x="291" y="15"/>
                  </a:lnTo>
                  <a:lnTo>
                    <a:pt x="298" y="15"/>
                  </a:lnTo>
                  <a:lnTo>
                    <a:pt x="291" y="15"/>
                  </a:lnTo>
                  <a:lnTo>
                    <a:pt x="298" y="15"/>
                  </a:lnTo>
                  <a:lnTo>
                    <a:pt x="298" y="23"/>
                  </a:lnTo>
                  <a:lnTo>
                    <a:pt x="298" y="30"/>
                  </a:lnTo>
                  <a:lnTo>
                    <a:pt x="306" y="30"/>
                  </a:lnTo>
                  <a:lnTo>
                    <a:pt x="314" y="30"/>
                  </a:lnTo>
                  <a:lnTo>
                    <a:pt x="314" y="38"/>
                  </a:lnTo>
                  <a:lnTo>
                    <a:pt x="314" y="46"/>
                  </a:lnTo>
                  <a:lnTo>
                    <a:pt x="314" y="38"/>
                  </a:lnTo>
                  <a:lnTo>
                    <a:pt x="314" y="46"/>
                  </a:lnTo>
                  <a:lnTo>
                    <a:pt x="306" y="46"/>
                  </a:lnTo>
                  <a:lnTo>
                    <a:pt x="306" y="53"/>
                  </a:lnTo>
                  <a:lnTo>
                    <a:pt x="306" y="61"/>
                  </a:lnTo>
                  <a:lnTo>
                    <a:pt x="306" y="69"/>
                  </a:lnTo>
                  <a:lnTo>
                    <a:pt x="298" y="69"/>
                  </a:lnTo>
                  <a:lnTo>
                    <a:pt x="291" y="69"/>
                  </a:lnTo>
                  <a:lnTo>
                    <a:pt x="291" y="61"/>
                  </a:lnTo>
                  <a:lnTo>
                    <a:pt x="291" y="69"/>
                  </a:lnTo>
                  <a:lnTo>
                    <a:pt x="283" y="69"/>
                  </a:lnTo>
                  <a:lnTo>
                    <a:pt x="283" y="76"/>
                  </a:lnTo>
                  <a:lnTo>
                    <a:pt x="275" y="76"/>
                  </a:lnTo>
                  <a:lnTo>
                    <a:pt x="275" y="69"/>
                  </a:lnTo>
                  <a:lnTo>
                    <a:pt x="268" y="69"/>
                  </a:lnTo>
                  <a:lnTo>
                    <a:pt x="268" y="76"/>
                  </a:lnTo>
                  <a:lnTo>
                    <a:pt x="260" y="76"/>
                  </a:lnTo>
                  <a:lnTo>
                    <a:pt x="268" y="76"/>
                  </a:lnTo>
                  <a:lnTo>
                    <a:pt x="268" y="84"/>
                  </a:lnTo>
                  <a:lnTo>
                    <a:pt x="268" y="92"/>
                  </a:lnTo>
                  <a:lnTo>
                    <a:pt x="275" y="92"/>
                  </a:lnTo>
                  <a:lnTo>
                    <a:pt x="275" y="99"/>
                  </a:lnTo>
                  <a:lnTo>
                    <a:pt x="283" y="99"/>
                  </a:lnTo>
                  <a:lnTo>
                    <a:pt x="283" y="107"/>
                  </a:lnTo>
                  <a:lnTo>
                    <a:pt x="283" y="99"/>
                  </a:lnTo>
                  <a:lnTo>
                    <a:pt x="291" y="99"/>
                  </a:lnTo>
                  <a:lnTo>
                    <a:pt x="291" y="107"/>
                  </a:lnTo>
                  <a:lnTo>
                    <a:pt x="298" y="99"/>
                  </a:lnTo>
                  <a:lnTo>
                    <a:pt x="298" y="107"/>
                  </a:lnTo>
                  <a:lnTo>
                    <a:pt x="298" y="99"/>
                  </a:lnTo>
                  <a:lnTo>
                    <a:pt x="298" y="107"/>
                  </a:lnTo>
                  <a:lnTo>
                    <a:pt x="306" y="107"/>
                  </a:lnTo>
                  <a:lnTo>
                    <a:pt x="298" y="107"/>
                  </a:lnTo>
                  <a:lnTo>
                    <a:pt x="298" y="115"/>
                  </a:lnTo>
                  <a:lnTo>
                    <a:pt x="306" y="115"/>
                  </a:lnTo>
                  <a:lnTo>
                    <a:pt x="306" y="122"/>
                  </a:lnTo>
                  <a:lnTo>
                    <a:pt x="306" y="130"/>
                  </a:lnTo>
                  <a:lnTo>
                    <a:pt x="314" y="130"/>
                  </a:lnTo>
                  <a:lnTo>
                    <a:pt x="314" y="138"/>
                  </a:lnTo>
                  <a:lnTo>
                    <a:pt x="321" y="138"/>
                  </a:lnTo>
                  <a:lnTo>
                    <a:pt x="314" y="138"/>
                  </a:lnTo>
                  <a:lnTo>
                    <a:pt x="314" y="145"/>
                  </a:lnTo>
                  <a:lnTo>
                    <a:pt x="321" y="145"/>
                  </a:lnTo>
                  <a:lnTo>
                    <a:pt x="321" y="153"/>
                  </a:lnTo>
                  <a:lnTo>
                    <a:pt x="314" y="161"/>
                  </a:lnTo>
                  <a:lnTo>
                    <a:pt x="314" y="153"/>
                  </a:lnTo>
                  <a:lnTo>
                    <a:pt x="314" y="161"/>
                  </a:lnTo>
                  <a:lnTo>
                    <a:pt x="314" y="168"/>
                  </a:lnTo>
                  <a:lnTo>
                    <a:pt x="321" y="168"/>
                  </a:lnTo>
                  <a:lnTo>
                    <a:pt x="329" y="168"/>
                  </a:lnTo>
                  <a:lnTo>
                    <a:pt x="329" y="176"/>
                  </a:lnTo>
                  <a:lnTo>
                    <a:pt x="329" y="183"/>
                  </a:lnTo>
                  <a:lnTo>
                    <a:pt x="321" y="183"/>
                  </a:lnTo>
                  <a:lnTo>
                    <a:pt x="329" y="183"/>
                  </a:lnTo>
                  <a:lnTo>
                    <a:pt x="329" y="191"/>
                  </a:lnTo>
                  <a:lnTo>
                    <a:pt x="321" y="191"/>
                  </a:lnTo>
                  <a:lnTo>
                    <a:pt x="321" y="183"/>
                  </a:lnTo>
                  <a:lnTo>
                    <a:pt x="321" y="191"/>
                  </a:lnTo>
                  <a:lnTo>
                    <a:pt x="314" y="191"/>
                  </a:lnTo>
                  <a:lnTo>
                    <a:pt x="321" y="191"/>
                  </a:lnTo>
                  <a:lnTo>
                    <a:pt x="321" y="199"/>
                  </a:lnTo>
                  <a:lnTo>
                    <a:pt x="321" y="206"/>
                  </a:lnTo>
                  <a:lnTo>
                    <a:pt x="321" y="214"/>
                  </a:lnTo>
                  <a:lnTo>
                    <a:pt x="329" y="214"/>
                  </a:lnTo>
                  <a:lnTo>
                    <a:pt x="321" y="214"/>
                  </a:lnTo>
                  <a:lnTo>
                    <a:pt x="321" y="222"/>
                  </a:lnTo>
                  <a:lnTo>
                    <a:pt x="329" y="222"/>
                  </a:lnTo>
                  <a:lnTo>
                    <a:pt x="329" y="229"/>
                  </a:lnTo>
                  <a:lnTo>
                    <a:pt x="329" y="237"/>
                  </a:lnTo>
                  <a:lnTo>
                    <a:pt x="329" y="245"/>
                  </a:lnTo>
                  <a:lnTo>
                    <a:pt x="329" y="237"/>
                  </a:lnTo>
                  <a:lnTo>
                    <a:pt x="321" y="237"/>
                  </a:lnTo>
                  <a:lnTo>
                    <a:pt x="314" y="237"/>
                  </a:lnTo>
                  <a:lnTo>
                    <a:pt x="314" y="229"/>
                  </a:lnTo>
                  <a:lnTo>
                    <a:pt x="306" y="229"/>
                  </a:lnTo>
                  <a:lnTo>
                    <a:pt x="306" y="237"/>
                  </a:lnTo>
                  <a:lnTo>
                    <a:pt x="298" y="237"/>
                  </a:lnTo>
                  <a:lnTo>
                    <a:pt x="298" y="245"/>
                  </a:lnTo>
                  <a:lnTo>
                    <a:pt x="298" y="252"/>
                  </a:lnTo>
                  <a:lnTo>
                    <a:pt x="306" y="252"/>
                  </a:lnTo>
                  <a:lnTo>
                    <a:pt x="306" y="260"/>
                  </a:lnTo>
                  <a:lnTo>
                    <a:pt x="298" y="260"/>
                  </a:lnTo>
                  <a:lnTo>
                    <a:pt x="291" y="260"/>
                  </a:lnTo>
                  <a:lnTo>
                    <a:pt x="291" y="268"/>
                  </a:lnTo>
                  <a:lnTo>
                    <a:pt x="283" y="268"/>
                  </a:lnTo>
                  <a:lnTo>
                    <a:pt x="275" y="268"/>
                  </a:lnTo>
                  <a:lnTo>
                    <a:pt x="268" y="268"/>
                  </a:lnTo>
                  <a:lnTo>
                    <a:pt x="260" y="268"/>
                  </a:lnTo>
                  <a:lnTo>
                    <a:pt x="268" y="268"/>
                  </a:lnTo>
                  <a:lnTo>
                    <a:pt x="260" y="268"/>
                  </a:lnTo>
                  <a:lnTo>
                    <a:pt x="260" y="275"/>
                  </a:lnTo>
                  <a:lnTo>
                    <a:pt x="252" y="275"/>
                  </a:lnTo>
                  <a:lnTo>
                    <a:pt x="252" y="283"/>
                  </a:lnTo>
                  <a:lnTo>
                    <a:pt x="245" y="283"/>
                  </a:lnTo>
                  <a:lnTo>
                    <a:pt x="245" y="291"/>
                  </a:lnTo>
                  <a:lnTo>
                    <a:pt x="237" y="291"/>
                  </a:lnTo>
                  <a:lnTo>
                    <a:pt x="245" y="291"/>
                  </a:lnTo>
                  <a:lnTo>
                    <a:pt x="245" y="298"/>
                  </a:lnTo>
                  <a:lnTo>
                    <a:pt x="252" y="298"/>
                  </a:lnTo>
                  <a:lnTo>
                    <a:pt x="252" y="306"/>
                  </a:lnTo>
                  <a:lnTo>
                    <a:pt x="245" y="306"/>
                  </a:lnTo>
                  <a:lnTo>
                    <a:pt x="237" y="306"/>
                  </a:lnTo>
                  <a:lnTo>
                    <a:pt x="229" y="306"/>
                  </a:lnTo>
                  <a:lnTo>
                    <a:pt x="229" y="298"/>
                  </a:lnTo>
                  <a:lnTo>
                    <a:pt x="222" y="298"/>
                  </a:lnTo>
                  <a:lnTo>
                    <a:pt x="222" y="306"/>
                  </a:lnTo>
                  <a:lnTo>
                    <a:pt x="222" y="298"/>
                  </a:lnTo>
                  <a:lnTo>
                    <a:pt x="214" y="306"/>
                  </a:lnTo>
                  <a:lnTo>
                    <a:pt x="206" y="306"/>
                  </a:lnTo>
                  <a:lnTo>
                    <a:pt x="199" y="306"/>
                  </a:lnTo>
                  <a:lnTo>
                    <a:pt x="199" y="314"/>
                  </a:lnTo>
                  <a:lnTo>
                    <a:pt x="199" y="321"/>
                  </a:lnTo>
                  <a:lnTo>
                    <a:pt x="191" y="321"/>
                  </a:lnTo>
                  <a:lnTo>
                    <a:pt x="191" y="329"/>
                  </a:lnTo>
                  <a:lnTo>
                    <a:pt x="199" y="329"/>
                  </a:lnTo>
                  <a:lnTo>
                    <a:pt x="206" y="329"/>
                  </a:lnTo>
                  <a:lnTo>
                    <a:pt x="206" y="337"/>
                  </a:lnTo>
                  <a:lnTo>
                    <a:pt x="206" y="344"/>
                  </a:lnTo>
                  <a:lnTo>
                    <a:pt x="214" y="344"/>
                  </a:lnTo>
                  <a:lnTo>
                    <a:pt x="214" y="352"/>
                  </a:lnTo>
                  <a:lnTo>
                    <a:pt x="222" y="352"/>
                  </a:lnTo>
                  <a:lnTo>
                    <a:pt x="214" y="352"/>
                  </a:lnTo>
                  <a:lnTo>
                    <a:pt x="222" y="352"/>
                  </a:lnTo>
                  <a:lnTo>
                    <a:pt x="222" y="360"/>
                  </a:lnTo>
                  <a:lnTo>
                    <a:pt x="222" y="367"/>
                  </a:lnTo>
                  <a:lnTo>
                    <a:pt x="222" y="375"/>
                  </a:lnTo>
                  <a:lnTo>
                    <a:pt x="222" y="383"/>
                  </a:lnTo>
                  <a:lnTo>
                    <a:pt x="229" y="390"/>
                  </a:lnTo>
                  <a:lnTo>
                    <a:pt x="222" y="390"/>
                  </a:lnTo>
                  <a:lnTo>
                    <a:pt x="222" y="398"/>
                  </a:lnTo>
                  <a:lnTo>
                    <a:pt x="222" y="406"/>
                  </a:lnTo>
                  <a:lnTo>
                    <a:pt x="222" y="413"/>
                  </a:lnTo>
                  <a:lnTo>
                    <a:pt x="222" y="421"/>
                  </a:lnTo>
                  <a:lnTo>
                    <a:pt x="222" y="429"/>
                  </a:lnTo>
                  <a:lnTo>
                    <a:pt x="214" y="429"/>
                  </a:lnTo>
                  <a:lnTo>
                    <a:pt x="222" y="429"/>
                  </a:lnTo>
                  <a:lnTo>
                    <a:pt x="222" y="436"/>
                  </a:lnTo>
                  <a:lnTo>
                    <a:pt x="222" y="444"/>
                  </a:lnTo>
                  <a:lnTo>
                    <a:pt x="222" y="451"/>
                  </a:lnTo>
                  <a:lnTo>
                    <a:pt x="222" y="459"/>
                  </a:lnTo>
                  <a:lnTo>
                    <a:pt x="222" y="467"/>
                  </a:lnTo>
                  <a:lnTo>
                    <a:pt x="214" y="467"/>
                  </a:lnTo>
                  <a:lnTo>
                    <a:pt x="206" y="467"/>
                  </a:lnTo>
                  <a:lnTo>
                    <a:pt x="206" y="459"/>
                  </a:lnTo>
                  <a:lnTo>
                    <a:pt x="199" y="459"/>
                  </a:lnTo>
                  <a:lnTo>
                    <a:pt x="199" y="467"/>
                  </a:lnTo>
                  <a:lnTo>
                    <a:pt x="191" y="467"/>
                  </a:lnTo>
                  <a:lnTo>
                    <a:pt x="183" y="467"/>
                  </a:lnTo>
                  <a:lnTo>
                    <a:pt x="176" y="467"/>
                  </a:lnTo>
                  <a:lnTo>
                    <a:pt x="176" y="459"/>
                  </a:lnTo>
                  <a:lnTo>
                    <a:pt x="168" y="459"/>
                  </a:lnTo>
                  <a:lnTo>
                    <a:pt x="168" y="467"/>
                  </a:lnTo>
                  <a:lnTo>
                    <a:pt x="161" y="467"/>
                  </a:lnTo>
                  <a:lnTo>
                    <a:pt x="161" y="474"/>
                  </a:lnTo>
                  <a:lnTo>
                    <a:pt x="161" y="467"/>
                  </a:lnTo>
                  <a:lnTo>
                    <a:pt x="153" y="467"/>
                  </a:lnTo>
                  <a:lnTo>
                    <a:pt x="153" y="459"/>
                  </a:lnTo>
                  <a:lnTo>
                    <a:pt x="153" y="451"/>
                  </a:lnTo>
                  <a:lnTo>
                    <a:pt x="145" y="451"/>
                  </a:lnTo>
                  <a:lnTo>
                    <a:pt x="145" y="459"/>
                  </a:lnTo>
                  <a:lnTo>
                    <a:pt x="138" y="459"/>
                  </a:lnTo>
                  <a:lnTo>
                    <a:pt x="130" y="459"/>
                  </a:lnTo>
                  <a:lnTo>
                    <a:pt x="122" y="459"/>
                  </a:lnTo>
                  <a:lnTo>
                    <a:pt x="115" y="451"/>
                  </a:lnTo>
                  <a:lnTo>
                    <a:pt x="122" y="451"/>
                  </a:lnTo>
                  <a:lnTo>
                    <a:pt x="122" y="444"/>
                  </a:lnTo>
                  <a:lnTo>
                    <a:pt x="115" y="444"/>
                  </a:lnTo>
                  <a:lnTo>
                    <a:pt x="115" y="451"/>
                  </a:lnTo>
                  <a:lnTo>
                    <a:pt x="107" y="451"/>
                  </a:lnTo>
                  <a:lnTo>
                    <a:pt x="99" y="451"/>
                  </a:lnTo>
                  <a:lnTo>
                    <a:pt x="99" y="444"/>
                  </a:lnTo>
                  <a:lnTo>
                    <a:pt x="92" y="444"/>
                  </a:lnTo>
                  <a:lnTo>
                    <a:pt x="92" y="436"/>
                  </a:lnTo>
                  <a:lnTo>
                    <a:pt x="84" y="436"/>
                  </a:lnTo>
                  <a:lnTo>
                    <a:pt x="84" y="429"/>
                  </a:lnTo>
                  <a:lnTo>
                    <a:pt x="76" y="429"/>
                  </a:lnTo>
                  <a:lnTo>
                    <a:pt x="69" y="429"/>
                  </a:lnTo>
                  <a:lnTo>
                    <a:pt x="69" y="421"/>
                  </a:lnTo>
                  <a:lnTo>
                    <a:pt x="61" y="421"/>
                  </a:lnTo>
                  <a:lnTo>
                    <a:pt x="53" y="421"/>
                  </a:lnTo>
                  <a:lnTo>
                    <a:pt x="53" y="413"/>
                  </a:lnTo>
                  <a:lnTo>
                    <a:pt x="53" y="406"/>
                  </a:lnTo>
                  <a:lnTo>
                    <a:pt x="61" y="406"/>
                  </a:lnTo>
                  <a:lnTo>
                    <a:pt x="61" y="398"/>
                  </a:lnTo>
                  <a:lnTo>
                    <a:pt x="53" y="398"/>
                  </a:lnTo>
                  <a:lnTo>
                    <a:pt x="53" y="390"/>
                  </a:lnTo>
                  <a:lnTo>
                    <a:pt x="61" y="390"/>
                  </a:lnTo>
                  <a:lnTo>
                    <a:pt x="61" y="383"/>
                  </a:lnTo>
                  <a:lnTo>
                    <a:pt x="61" y="375"/>
                  </a:lnTo>
                  <a:lnTo>
                    <a:pt x="69" y="375"/>
                  </a:lnTo>
                  <a:lnTo>
                    <a:pt x="69" y="367"/>
                  </a:lnTo>
                  <a:lnTo>
                    <a:pt x="61" y="367"/>
                  </a:lnTo>
                  <a:lnTo>
                    <a:pt x="61" y="360"/>
                  </a:lnTo>
                  <a:lnTo>
                    <a:pt x="61" y="352"/>
                  </a:lnTo>
                  <a:lnTo>
                    <a:pt x="69" y="352"/>
                  </a:lnTo>
                  <a:lnTo>
                    <a:pt x="69" y="344"/>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 name="Freeform 38">
              <a:extLst>
                <a:ext uri="{FF2B5EF4-FFF2-40B4-BE49-F238E27FC236}">
                  <a16:creationId xmlns:a16="http://schemas.microsoft.com/office/drawing/2014/main" id="{109061FE-A75B-4C17-A8A8-57408A78BA20}"/>
                </a:ext>
              </a:extLst>
            </p:cNvPr>
            <p:cNvSpPr>
              <a:spLocks/>
            </p:cNvSpPr>
            <p:nvPr/>
          </p:nvSpPr>
          <p:spPr bwMode="auto">
            <a:xfrm>
              <a:off x="3181350" y="5257800"/>
              <a:ext cx="984250" cy="765175"/>
            </a:xfrm>
            <a:custGeom>
              <a:avLst/>
              <a:gdLst>
                <a:gd name="T0" fmla="*/ 146050 w 620"/>
                <a:gd name="T1" fmla="*/ 511175 h 482"/>
                <a:gd name="T2" fmla="*/ 109538 w 620"/>
                <a:gd name="T3" fmla="*/ 485775 h 482"/>
                <a:gd name="T4" fmla="*/ 133350 w 620"/>
                <a:gd name="T5" fmla="*/ 425450 h 482"/>
                <a:gd name="T6" fmla="*/ 157162 w 620"/>
                <a:gd name="T7" fmla="*/ 352425 h 482"/>
                <a:gd name="T8" fmla="*/ 193675 w 620"/>
                <a:gd name="T9" fmla="*/ 365125 h 482"/>
                <a:gd name="T10" fmla="*/ 193675 w 620"/>
                <a:gd name="T11" fmla="*/ 292100 h 482"/>
                <a:gd name="T12" fmla="*/ 146050 w 620"/>
                <a:gd name="T13" fmla="*/ 268288 h 482"/>
                <a:gd name="T14" fmla="*/ 84137 w 620"/>
                <a:gd name="T15" fmla="*/ 231775 h 482"/>
                <a:gd name="T16" fmla="*/ 36512 w 620"/>
                <a:gd name="T17" fmla="*/ 182563 h 482"/>
                <a:gd name="T18" fmla="*/ 11112 w 620"/>
                <a:gd name="T19" fmla="*/ 109538 h 482"/>
                <a:gd name="T20" fmla="*/ 36512 w 620"/>
                <a:gd name="T21" fmla="*/ 60325 h 482"/>
                <a:gd name="T22" fmla="*/ 84137 w 620"/>
                <a:gd name="T23" fmla="*/ 85725 h 482"/>
                <a:gd name="T24" fmla="*/ 133350 w 620"/>
                <a:gd name="T25" fmla="*/ 85725 h 482"/>
                <a:gd name="T26" fmla="*/ 169862 w 620"/>
                <a:gd name="T27" fmla="*/ 73025 h 482"/>
                <a:gd name="T28" fmla="*/ 242888 w 620"/>
                <a:gd name="T29" fmla="*/ 73025 h 482"/>
                <a:gd name="T30" fmla="*/ 279400 w 620"/>
                <a:gd name="T31" fmla="*/ 109538 h 482"/>
                <a:gd name="T32" fmla="*/ 303212 w 620"/>
                <a:gd name="T33" fmla="*/ 60325 h 482"/>
                <a:gd name="T34" fmla="*/ 339725 w 620"/>
                <a:gd name="T35" fmla="*/ 49212 h 482"/>
                <a:gd name="T36" fmla="*/ 365125 w 620"/>
                <a:gd name="T37" fmla="*/ 96837 h 482"/>
                <a:gd name="T38" fmla="*/ 376237 w 620"/>
                <a:gd name="T39" fmla="*/ 158750 h 482"/>
                <a:gd name="T40" fmla="*/ 412750 w 620"/>
                <a:gd name="T41" fmla="*/ 146050 h 482"/>
                <a:gd name="T42" fmla="*/ 412750 w 620"/>
                <a:gd name="T43" fmla="*/ 73025 h 482"/>
                <a:gd name="T44" fmla="*/ 412750 w 620"/>
                <a:gd name="T45" fmla="*/ 49212 h 482"/>
                <a:gd name="T46" fmla="*/ 425450 w 620"/>
                <a:gd name="T47" fmla="*/ 12700 h 482"/>
                <a:gd name="T48" fmla="*/ 473075 w 620"/>
                <a:gd name="T49" fmla="*/ 36513 h 482"/>
                <a:gd name="T50" fmla="*/ 473075 w 620"/>
                <a:gd name="T51" fmla="*/ 109538 h 482"/>
                <a:gd name="T52" fmla="*/ 485775 w 620"/>
                <a:gd name="T53" fmla="*/ 195262 h 482"/>
                <a:gd name="T54" fmla="*/ 498475 w 620"/>
                <a:gd name="T55" fmla="*/ 242888 h 482"/>
                <a:gd name="T56" fmla="*/ 534987 w 620"/>
                <a:gd name="T57" fmla="*/ 304800 h 482"/>
                <a:gd name="T58" fmla="*/ 582612 w 620"/>
                <a:gd name="T59" fmla="*/ 365125 h 482"/>
                <a:gd name="T60" fmla="*/ 644525 w 620"/>
                <a:gd name="T61" fmla="*/ 376238 h 482"/>
                <a:gd name="T62" fmla="*/ 717550 w 620"/>
                <a:gd name="T63" fmla="*/ 352425 h 482"/>
                <a:gd name="T64" fmla="*/ 741362 w 620"/>
                <a:gd name="T65" fmla="*/ 279400 h 482"/>
                <a:gd name="T66" fmla="*/ 765175 w 620"/>
                <a:gd name="T67" fmla="*/ 231775 h 482"/>
                <a:gd name="T68" fmla="*/ 814388 w 620"/>
                <a:gd name="T69" fmla="*/ 231775 h 482"/>
                <a:gd name="T70" fmla="*/ 862013 w 620"/>
                <a:gd name="T71" fmla="*/ 169863 h 482"/>
                <a:gd name="T72" fmla="*/ 898525 w 620"/>
                <a:gd name="T73" fmla="*/ 109538 h 482"/>
                <a:gd name="T74" fmla="*/ 960438 w 620"/>
                <a:gd name="T75" fmla="*/ 122238 h 482"/>
                <a:gd name="T76" fmla="*/ 960438 w 620"/>
                <a:gd name="T77" fmla="*/ 169863 h 482"/>
                <a:gd name="T78" fmla="*/ 935038 w 620"/>
                <a:gd name="T79" fmla="*/ 231775 h 482"/>
                <a:gd name="T80" fmla="*/ 935038 w 620"/>
                <a:gd name="T81" fmla="*/ 279400 h 482"/>
                <a:gd name="T82" fmla="*/ 947738 w 620"/>
                <a:gd name="T83" fmla="*/ 365125 h 482"/>
                <a:gd name="T84" fmla="*/ 898525 w 620"/>
                <a:gd name="T85" fmla="*/ 425450 h 482"/>
                <a:gd name="T86" fmla="*/ 874713 w 620"/>
                <a:gd name="T87" fmla="*/ 498475 h 482"/>
                <a:gd name="T88" fmla="*/ 825500 w 620"/>
                <a:gd name="T89" fmla="*/ 522288 h 482"/>
                <a:gd name="T90" fmla="*/ 741362 w 620"/>
                <a:gd name="T91" fmla="*/ 534988 h 482"/>
                <a:gd name="T92" fmla="*/ 717550 w 620"/>
                <a:gd name="T93" fmla="*/ 534988 h 482"/>
                <a:gd name="T94" fmla="*/ 655637 w 620"/>
                <a:gd name="T95" fmla="*/ 571500 h 482"/>
                <a:gd name="T96" fmla="*/ 608012 w 620"/>
                <a:gd name="T97" fmla="*/ 571500 h 482"/>
                <a:gd name="T98" fmla="*/ 571500 w 620"/>
                <a:gd name="T99" fmla="*/ 631825 h 482"/>
                <a:gd name="T100" fmla="*/ 558800 w 620"/>
                <a:gd name="T101" fmla="*/ 668338 h 482"/>
                <a:gd name="T102" fmla="*/ 498475 w 620"/>
                <a:gd name="T103" fmla="*/ 704850 h 482"/>
                <a:gd name="T104" fmla="*/ 461963 w 620"/>
                <a:gd name="T105" fmla="*/ 765175 h 482"/>
                <a:gd name="T106" fmla="*/ 400050 w 620"/>
                <a:gd name="T107" fmla="*/ 730250 h 482"/>
                <a:gd name="T108" fmla="*/ 352425 w 620"/>
                <a:gd name="T109" fmla="*/ 730250 h 482"/>
                <a:gd name="T110" fmla="*/ 315912 w 620"/>
                <a:gd name="T111" fmla="*/ 704850 h 482"/>
                <a:gd name="T112" fmla="*/ 266700 w 620"/>
                <a:gd name="T113" fmla="*/ 730250 h 482"/>
                <a:gd name="T114" fmla="*/ 206375 w 620"/>
                <a:gd name="T115" fmla="*/ 754063 h 482"/>
                <a:gd name="T116" fmla="*/ 169862 w 620"/>
                <a:gd name="T117" fmla="*/ 730250 h 482"/>
                <a:gd name="T118" fmla="*/ 146050 w 620"/>
                <a:gd name="T119" fmla="*/ 681038 h 482"/>
                <a:gd name="T120" fmla="*/ 169862 w 620"/>
                <a:gd name="T121" fmla="*/ 608013 h 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20"/>
                <a:gd name="T184" fmla="*/ 0 h 482"/>
                <a:gd name="T185" fmla="*/ 620 w 620"/>
                <a:gd name="T186" fmla="*/ 482 h 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20" h="482">
                  <a:moveTo>
                    <a:pt x="107" y="360"/>
                  </a:moveTo>
                  <a:lnTo>
                    <a:pt x="107" y="352"/>
                  </a:lnTo>
                  <a:lnTo>
                    <a:pt x="99" y="352"/>
                  </a:lnTo>
                  <a:lnTo>
                    <a:pt x="99" y="345"/>
                  </a:lnTo>
                  <a:lnTo>
                    <a:pt x="99" y="337"/>
                  </a:lnTo>
                  <a:lnTo>
                    <a:pt x="92" y="337"/>
                  </a:lnTo>
                  <a:lnTo>
                    <a:pt x="92" y="329"/>
                  </a:lnTo>
                  <a:lnTo>
                    <a:pt x="92" y="322"/>
                  </a:lnTo>
                  <a:lnTo>
                    <a:pt x="84" y="314"/>
                  </a:lnTo>
                  <a:lnTo>
                    <a:pt x="84" y="306"/>
                  </a:lnTo>
                  <a:lnTo>
                    <a:pt x="84" y="314"/>
                  </a:lnTo>
                  <a:lnTo>
                    <a:pt x="76" y="314"/>
                  </a:lnTo>
                  <a:lnTo>
                    <a:pt x="76" y="322"/>
                  </a:lnTo>
                  <a:lnTo>
                    <a:pt x="76" y="314"/>
                  </a:lnTo>
                  <a:lnTo>
                    <a:pt x="69" y="314"/>
                  </a:lnTo>
                  <a:lnTo>
                    <a:pt x="69" y="306"/>
                  </a:lnTo>
                  <a:lnTo>
                    <a:pt x="61" y="306"/>
                  </a:lnTo>
                  <a:lnTo>
                    <a:pt x="61" y="299"/>
                  </a:lnTo>
                  <a:lnTo>
                    <a:pt x="61" y="291"/>
                  </a:lnTo>
                  <a:lnTo>
                    <a:pt x="69" y="291"/>
                  </a:lnTo>
                  <a:lnTo>
                    <a:pt x="76" y="283"/>
                  </a:lnTo>
                  <a:lnTo>
                    <a:pt x="76" y="276"/>
                  </a:lnTo>
                  <a:lnTo>
                    <a:pt x="84" y="276"/>
                  </a:lnTo>
                  <a:lnTo>
                    <a:pt x="84" y="268"/>
                  </a:lnTo>
                  <a:lnTo>
                    <a:pt x="84" y="260"/>
                  </a:lnTo>
                  <a:lnTo>
                    <a:pt x="84" y="253"/>
                  </a:lnTo>
                  <a:lnTo>
                    <a:pt x="84" y="245"/>
                  </a:lnTo>
                  <a:lnTo>
                    <a:pt x="84" y="237"/>
                  </a:lnTo>
                  <a:lnTo>
                    <a:pt x="92" y="237"/>
                  </a:lnTo>
                  <a:lnTo>
                    <a:pt x="92" y="230"/>
                  </a:lnTo>
                  <a:lnTo>
                    <a:pt x="99" y="230"/>
                  </a:lnTo>
                  <a:lnTo>
                    <a:pt x="99" y="222"/>
                  </a:lnTo>
                  <a:lnTo>
                    <a:pt x="99" y="214"/>
                  </a:lnTo>
                  <a:lnTo>
                    <a:pt x="107" y="214"/>
                  </a:lnTo>
                  <a:lnTo>
                    <a:pt x="107" y="222"/>
                  </a:lnTo>
                  <a:lnTo>
                    <a:pt x="115" y="222"/>
                  </a:lnTo>
                  <a:lnTo>
                    <a:pt x="115" y="230"/>
                  </a:lnTo>
                  <a:lnTo>
                    <a:pt x="122" y="230"/>
                  </a:lnTo>
                  <a:lnTo>
                    <a:pt x="122" y="237"/>
                  </a:lnTo>
                  <a:lnTo>
                    <a:pt x="122" y="230"/>
                  </a:lnTo>
                  <a:lnTo>
                    <a:pt x="130" y="230"/>
                  </a:lnTo>
                  <a:lnTo>
                    <a:pt x="130" y="222"/>
                  </a:lnTo>
                  <a:lnTo>
                    <a:pt x="130" y="214"/>
                  </a:lnTo>
                  <a:lnTo>
                    <a:pt x="130" y="207"/>
                  </a:lnTo>
                  <a:lnTo>
                    <a:pt x="130" y="199"/>
                  </a:lnTo>
                  <a:lnTo>
                    <a:pt x="122" y="199"/>
                  </a:lnTo>
                  <a:lnTo>
                    <a:pt x="122" y="192"/>
                  </a:lnTo>
                  <a:lnTo>
                    <a:pt x="122" y="184"/>
                  </a:lnTo>
                  <a:lnTo>
                    <a:pt x="115" y="184"/>
                  </a:lnTo>
                  <a:lnTo>
                    <a:pt x="107" y="184"/>
                  </a:lnTo>
                  <a:lnTo>
                    <a:pt x="107" y="176"/>
                  </a:lnTo>
                  <a:lnTo>
                    <a:pt x="99" y="176"/>
                  </a:lnTo>
                  <a:lnTo>
                    <a:pt x="99" y="184"/>
                  </a:lnTo>
                  <a:lnTo>
                    <a:pt x="99" y="176"/>
                  </a:lnTo>
                  <a:lnTo>
                    <a:pt x="92" y="176"/>
                  </a:lnTo>
                  <a:lnTo>
                    <a:pt x="92" y="169"/>
                  </a:lnTo>
                  <a:lnTo>
                    <a:pt x="84" y="169"/>
                  </a:lnTo>
                  <a:lnTo>
                    <a:pt x="76" y="169"/>
                  </a:lnTo>
                  <a:lnTo>
                    <a:pt x="69" y="169"/>
                  </a:lnTo>
                  <a:lnTo>
                    <a:pt x="69" y="161"/>
                  </a:lnTo>
                  <a:lnTo>
                    <a:pt x="61" y="161"/>
                  </a:lnTo>
                  <a:lnTo>
                    <a:pt x="61" y="153"/>
                  </a:lnTo>
                  <a:lnTo>
                    <a:pt x="53" y="153"/>
                  </a:lnTo>
                  <a:lnTo>
                    <a:pt x="53" y="146"/>
                  </a:lnTo>
                  <a:lnTo>
                    <a:pt x="46" y="146"/>
                  </a:lnTo>
                  <a:lnTo>
                    <a:pt x="46" y="138"/>
                  </a:lnTo>
                  <a:lnTo>
                    <a:pt x="38" y="138"/>
                  </a:lnTo>
                  <a:lnTo>
                    <a:pt x="38" y="130"/>
                  </a:lnTo>
                  <a:lnTo>
                    <a:pt x="30" y="130"/>
                  </a:lnTo>
                  <a:lnTo>
                    <a:pt x="30" y="123"/>
                  </a:lnTo>
                  <a:lnTo>
                    <a:pt x="30" y="115"/>
                  </a:lnTo>
                  <a:lnTo>
                    <a:pt x="23" y="115"/>
                  </a:lnTo>
                  <a:lnTo>
                    <a:pt x="23" y="107"/>
                  </a:lnTo>
                  <a:lnTo>
                    <a:pt x="23" y="100"/>
                  </a:lnTo>
                  <a:lnTo>
                    <a:pt x="15" y="100"/>
                  </a:lnTo>
                  <a:lnTo>
                    <a:pt x="15" y="92"/>
                  </a:lnTo>
                  <a:lnTo>
                    <a:pt x="15" y="84"/>
                  </a:lnTo>
                  <a:lnTo>
                    <a:pt x="15" y="77"/>
                  </a:lnTo>
                  <a:lnTo>
                    <a:pt x="7" y="77"/>
                  </a:lnTo>
                  <a:lnTo>
                    <a:pt x="7" y="69"/>
                  </a:lnTo>
                  <a:lnTo>
                    <a:pt x="7" y="61"/>
                  </a:lnTo>
                  <a:lnTo>
                    <a:pt x="0" y="61"/>
                  </a:lnTo>
                  <a:lnTo>
                    <a:pt x="0" y="54"/>
                  </a:lnTo>
                  <a:lnTo>
                    <a:pt x="0" y="46"/>
                  </a:lnTo>
                  <a:lnTo>
                    <a:pt x="7" y="46"/>
                  </a:lnTo>
                  <a:lnTo>
                    <a:pt x="7" y="38"/>
                  </a:lnTo>
                  <a:lnTo>
                    <a:pt x="15" y="38"/>
                  </a:lnTo>
                  <a:lnTo>
                    <a:pt x="23" y="38"/>
                  </a:lnTo>
                  <a:lnTo>
                    <a:pt x="30" y="38"/>
                  </a:lnTo>
                  <a:lnTo>
                    <a:pt x="38" y="38"/>
                  </a:lnTo>
                  <a:lnTo>
                    <a:pt x="38" y="31"/>
                  </a:lnTo>
                  <a:lnTo>
                    <a:pt x="38" y="38"/>
                  </a:lnTo>
                  <a:lnTo>
                    <a:pt x="46" y="38"/>
                  </a:lnTo>
                  <a:lnTo>
                    <a:pt x="53" y="38"/>
                  </a:lnTo>
                  <a:lnTo>
                    <a:pt x="53" y="46"/>
                  </a:lnTo>
                  <a:lnTo>
                    <a:pt x="53" y="54"/>
                  </a:lnTo>
                  <a:lnTo>
                    <a:pt x="61" y="54"/>
                  </a:lnTo>
                  <a:lnTo>
                    <a:pt x="69" y="54"/>
                  </a:lnTo>
                  <a:lnTo>
                    <a:pt x="76" y="54"/>
                  </a:lnTo>
                  <a:lnTo>
                    <a:pt x="76" y="61"/>
                  </a:lnTo>
                  <a:lnTo>
                    <a:pt x="76" y="54"/>
                  </a:lnTo>
                  <a:lnTo>
                    <a:pt x="76" y="61"/>
                  </a:lnTo>
                  <a:lnTo>
                    <a:pt x="76" y="54"/>
                  </a:lnTo>
                  <a:lnTo>
                    <a:pt x="84" y="54"/>
                  </a:lnTo>
                  <a:lnTo>
                    <a:pt x="84" y="61"/>
                  </a:lnTo>
                  <a:lnTo>
                    <a:pt x="92" y="61"/>
                  </a:lnTo>
                  <a:lnTo>
                    <a:pt x="92" y="54"/>
                  </a:lnTo>
                  <a:lnTo>
                    <a:pt x="99" y="54"/>
                  </a:lnTo>
                  <a:lnTo>
                    <a:pt x="99" y="61"/>
                  </a:lnTo>
                  <a:lnTo>
                    <a:pt x="99" y="54"/>
                  </a:lnTo>
                  <a:lnTo>
                    <a:pt x="107" y="54"/>
                  </a:lnTo>
                  <a:lnTo>
                    <a:pt x="107" y="46"/>
                  </a:lnTo>
                  <a:lnTo>
                    <a:pt x="115" y="46"/>
                  </a:lnTo>
                  <a:lnTo>
                    <a:pt x="122" y="46"/>
                  </a:lnTo>
                  <a:lnTo>
                    <a:pt x="130" y="46"/>
                  </a:lnTo>
                  <a:lnTo>
                    <a:pt x="130" y="54"/>
                  </a:lnTo>
                  <a:lnTo>
                    <a:pt x="138" y="54"/>
                  </a:lnTo>
                  <a:lnTo>
                    <a:pt x="138" y="46"/>
                  </a:lnTo>
                  <a:lnTo>
                    <a:pt x="145" y="46"/>
                  </a:lnTo>
                  <a:lnTo>
                    <a:pt x="153" y="46"/>
                  </a:lnTo>
                  <a:lnTo>
                    <a:pt x="161" y="46"/>
                  </a:lnTo>
                  <a:lnTo>
                    <a:pt x="168" y="46"/>
                  </a:lnTo>
                  <a:lnTo>
                    <a:pt x="176" y="46"/>
                  </a:lnTo>
                  <a:lnTo>
                    <a:pt x="176" y="54"/>
                  </a:lnTo>
                  <a:lnTo>
                    <a:pt x="184" y="54"/>
                  </a:lnTo>
                  <a:lnTo>
                    <a:pt x="184" y="61"/>
                  </a:lnTo>
                  <a:lnTo>
                    <a:pt x="176" y="61"/>
                  </a:lnTo>
                  <a:lnTo>
                    <a:pt x="176" y="69"/>
                  </a:lnTo>
                  <a:lnTo>
                    <a:pt x="184" y="69"/>
                  </a:lnTo>
                  <a:lnTo>
                    <a:pt x="191" y="69"/>
                  </a:lnTo>
                  <a:lnTo>
                    <a:pt x="191" y="61"/>
                  </a:lnTo>
                  <a:lnTo>
                    <a:pt x="184" y="61"/>
                  </a:lnTo>
                  <a:lnTo>
                    <a:pt x="184" y="54"/>
                  </a:lnTo>
                  <a:lnTo>
                    <a:pt x="191" y="54"/>
                  </a:lnTo>
                  <a:lnTo>
                    <a:pt x="191" y="46"/>
                  </a:lnTo>
                  <a:lnTo>
                    <a:pt x="191" y="38"/>
                  </a:lnTo>
                  <a:lnTo>
                    <a:pt x="199" y="38"/>
                  </a:lnTo>
                  <a:lnTo>
                    <a:pt x="199" y="31"/>
                  </a:lnTo>
                  <a:lnTo>
                    <a:pt x="207" y="31"/>
                  </a:lnTo>
                  <a:lnTo>
                    <a:pt x="207" y="23"/>
                  </a:lnTo>
                  <a:lnTo>
                    <a:pt x="214" y="23"/>
                  </a:lnTo>
                  <a:lnTo>
                    <a:pt x="214" y="31"/>
                  </a:lnTo>
                  <a:lnTo>
                    <a:pt x="214" y="23"/>
                  </a:lnTo>
                  <a:lnTo>
                    <a:pt x="214" y="31"/>
                  </a:lnTo>
                  <a:lnTo>
                    <a:pt x="214" y="38"/>
                  </a:lnTo>
                  <a:lnTo>
                    <a:pt x="222" y="38"/>
                  </a:lnTo>
                  <a:lnTo>
                    <a:pt x="214" y="38"/>
                  </a:lnTo>
                  <a:lnTo>
                    <a:pt x="222" y="38"/>
                  </a:lnTo>
                  <a:lnTo>
                    <a:pt x="222" y="46"/>
                  </a:lnTo>
                  <a:lnTo>
                    <a:pt x="222" y="54"/>
                  </a:lnTo>
                  <a:lnTo>
                    <a:pt x="222" y="61"/>
                  </a:lnTo>
                  <a:lnTo>
                    <a:pt x="230" y="61"/>
                  </a:lnTo>
                  <a:lnTo>
                    <a:pt x="230" y="69"/>
                  </a:lnTo>
                  <a:lnTo>
                    <a:pt x="230" y="77"/>
                  </a:lnTo>
                  <a:lnTo>
                    <a:pt x="237" y="77"/>
                  </a:lnTo>
                  <a:lnTo>
                    <a:pt x="237" y="84"/>
                  </a:lnTo>
                  <a:lnTo>
                    <a:pt x="230" y="84"/>
                  </a:lnTo>
                  <a:lnTo>
                    <a:pt x="237" y="84"/>
                  </a:lnTo>
                  <a:lnTo>
                    <a:pt x="237" y="92"/>
                  </a:lnTo>
                  <a:lnTo>
                    <a:pt x="237" y="100"/>
                  </a:lnTo>
                  <a:lnTo>
                    <a:pt x="237" y="107"/>
                  </a:lnTo>
                  <a:lnTo>
                    <a:pt x="245" y="107"/>
                  </a:lnTo>
                  <a:lnTo>
                    <a:pt x="245" y="100"/>
                  </a:lnTo>
                  <a:lnTo>
                    <a:pt x="245" y="107"/>
                  </a:lnTo>
                  <a:lnTo>
                    <a:pt x="245" y="100"/>
                  </a:lnTo>
                  <a:lnTo>
                    <a:pt x="252" y="100"/>
                  </a:lnTo>
                  <a:lnTo>
                    <a:pt x="252" y="92"/>
                  </a:lnTo>
                  <a:lnTo>
                    <a:pt x="260" y="92"/>
                  </a:lnTo>
                  <a:lnTo>
                    <a:pt x="260" y="84"/>
                  </a:lnTo>
                  <a:lnTo>
                    <a:pt x="260" y="77"/>
                  </a:lnTo>
                  <a:lnTo>
                    <a:pt x="268" y="77"/>
                  </a:lnTo>
                  <a:lnTo>
                    <a:pt x="260" y="77"/>
                  </a:lnTo>
                  <a:lnTo>
                    <a:pt x="260" y="69"/>
                  </a:lnTo>
                  <a:lnTo>
                    <a:pt x="260" y="61"/>
                  </a:lnTo>
                  <a:lnTo>
                    <a:pt x="260" y="54"/>
                  </a:lnTo>
                  <a:lnTo>
                    <a:pt x="260" y="46"/>
                  </a:lnTo>
                  <a:lnTo>
                    <a:pt x="260" y="38"/>
                  </a:lnTo>
                  <a:lnTo>
                    <a:pt x="268" y="38"/>
                  </a:lnTo>
                  <a:lnTo>
                    <a:pt x="260" y="38"/>
                  </a:lnTo>
                  <a:lnTo>
                    <a:pt x="268" y="38"/>
                  </a:lnTo>
                  <a:lnTo>
                    <a:pt x="260" y="38"/>
                  </a:lnTo>
                  <a:lnTo>
                    <a:pt x="260" y="31"/>
                  </a:lnTo>
                  <a:lnTo>
                    <a:pt x="268" y="31"/>
                  </a:lnTo>
                  <a:lnTo>
                    <a:pt x="260" y="31"/>
                  </a:lnTo>
                  <a:lnTo>
                    <a:pt x="268" y="31"/>
                  </a:lnTo>
                  <a:lnTo>
                    <a:pt x="268" y="23"/>
                  </a:lnTo>
                  <a:lnTo>
                    <a:pt x="260" y="23"/>
                  </a:lnTo>
                  <a:lnTo>
                    <a:pt x="268" y="23"/>
                  </a:lnTo>
                  <a:lnTo>
                    <a:pt x="268" y="15"/>
                  </a:lnTo>
                  <a:lnTo>
                    <a:pt x="260" y="15"/>
                  </a:lnTo>
                  <a:lnTo>
                    <a:pt x="268" y="15"/>
                  </a:lnTo>
                  <a:lnTo>
                    <a:pt x="268" y="8"/>
                  </a:lnTo>
                  <a:lnTo>
                    <a:pt x="275" y="8"/>
                  </a:lnTo>
                  <a:lnTo>
                    <a:pt x="283" y="8"/>
                  </a:lnTo>
                  <a:lnTo>
                    <a:pt x="291" y="8"/>
                  </a:lnTo>
                  <a:lnTo>
                    <a:pt x="291" y="0"/>
                  </a:lnTo>
                  <a:lnTo>
                    <a:pt x="291" y="8"/>
                  </a:lnTo>
                  <a:lnTo>
                    <a:pt x="298" y="8"/>
                  </a:lnTo>
                  <a:lnTo>
                    <a:pt x="298" y="15"/>
                  </a:lnTo>
                  <a:lnTo>
                    <a:pt x="298" y="23"/>
                  </a:lnTo>
                  <a:lnTo>
                    <a:pt x="306" y="23"/>
                  </a:lnTo>
                  <a:lnTo>
                    <a:pt x="306" y="31"/>
                  </a:lnTo>
                  <a:lnTo>
                    <a:pt x="298" y="31"/>
                  </a:lnTo>
                  <a:lnTo>
                    <a:pt x="298" y="38"/>
                  </a:lnTo>
                  <a:lnTo>
                    <a:pt x="298" y="46"/>
                  </a:lnTo>
                  <a:lnTo>
                    <a:pt x="298" y="54"/>
                  </a:lnTo>
                  <a:lnTo>
                    <a:pt x="298" y="61"/>
                  </a:lnTo>
                  <a:lnTo>
                    <a:pt x="298" y="69"/>
                  </a:lnTo>
                  <a:lnTo>
                    <a:pt x="298" y="77"/>
                  </a:lnTo>
                  <a:lnTo>
                    <a:pt x="298" y="84"/>
                  </a:lnTo>
                  <a:lnTo>
                    <a:pt x="298" y="92"/>
                  </a:lnTo>
                  <a:lnTo>
                    <a:pt x="306" y="92"/>
                  </a:lnTo>
                  <a:lnTo>
                    <a:pt x="306" y="100"/>
                  </a:lnTo>
                  <a:lnTo>
                    <a:pt x="306" y="107"/>
                  </a:lnTo>
                  <a:lnTo>
                    <a:pt x="306" y="115"/>
                  </a:lnTo>
                  <a:lnTo>
                    <a:pt x="306" y="123"/>
                  </a:lnTo>
                  <a:lnTo>
                    <a:pt x="306" y="130"/>
                  </a:lnTo>
                  <a:lnTo>
                    <a:pt x="314" y="130"/>
                  </a:lnTo>
                  <a:lnTo>
                    <a:pt x="306" y="130"/>
                  </a:lnTo>
                  <a:lnTo>
                    <a:pt x="314" y="130"/>
                  </a:lnTo>
                  <a:lnTo>
                    <a:pt x="306" y="130"/>
                  </a:lnTo>
                  <a:lnTo>
                    <a:pt x="314" y="138"/>
                  </a:lnTo>
                  <a:lnTo>
                    <a:pt x="314" y="146"/>
                  </a:lnTo>
                  <a:lnTo>
                    <a:pt x="314" y="153"/>
                  </a:lnTo>
                  <a:lnTo>
                    <a:pt x="314" y="161"/>
                  </a:lnTo>
                  <a:lnTo>
                    <a:pt x="321" y="161"/>
                  </a:lnTo>
                  <a:lnTo>
                    <a:pt x="321" y="169"/>
                  </a:lnTo>
                  <a:lnTo>
                    <a:pt x="329" y="169"/>
                  </a:lnTo>
                  <a:lnTo>
                    <a:pt x="329" y="176"/>
                  </a:lnTo>
                  <a:lnTo>
                    <a:pt x="329" y="184"/>
                  </a:lnTo>
                  <a:lnTo>
                    <a:pt x="337" y="184"/>
                  </a:lnTo>
                  <a:lnTo>
                    <a:pt x="337" y="192"/>
                  </a:lnTo>
                  <a:lnTo>
                    <a:pt x="337" y="199"/>
                  </a:lnTo>
                  <a:lnTo>
                    <a:pt x="344" y="199"/>
                  </a:lnTo>
                  <a:lnTo>
                    <a:pt x="344" y="207"/>
                  </a:lnTo>
                  <a:lnTo>
                    <a:pt x="352" y="207"/>
                  </a:lnTo>
                  <a:lnTo>
                    <a:pt x="352" y="214"/>
                  </a:lnTo>
                  <a:lnTo>
                    <a:pt x="360" y="222"/>
                  </a:lnTo>
                  <a:lnTo>
                    <a:pt x="360" y="230"/>
                  </a:lnTo>
                  <a:lnTo>
                    <a:pt x="367" y="230"/>
                  </a:lnTo>
                  <a:lnTo>
                    <a:pt x="367" y="237"/>
                  </a:lnTo>
                  <a:lnTo>
                    <a:pt x="367" y="245"/>
                  </a:lnTo>
                  <a:lnTo>
                    <a:pt x="375" y="245"/>
                  </a:lnTo>
                  <a:lnTo>
                    <a:pt x="383" y="245"/>
                  </a:lnTo>
                  <a:lnTo>
                    <a:pt x="390" y="245"/>
                  </a:lnTo>
                  <a:lnTo>
                    <a:pt x="390" y="237"/>
                  </a:lnTo>
                  <a:lnTo>
                    <a:pt x="398" y="237"/>
                  </a:lnTo>
                  <a:lnTo>
                    <a:pt x="406" y="237"/>
                  </a:lnTo>
                  <a:lnTo>
                    <a:pt x="406" y="230"/>
                  </a:lnTo>
                  <a:lnTo>
                    <a:pt x="413" y="222"/>
                  </a:lnTo>
                  <a:lnTo>
                    <a:pt x="421" y="214"/>
                  </a:lnTo>
                  <a:lnTo>
                    <a:pt x="421" y="222"/>
                  </a:lnTo>
                  <a:lnTo>
                    <a:pt x="429" y="222"/>
                  </a:lnTo>
                  <a:lnTo>
                    <a:pt x="436" y="222"/>
                  </a:lnTo>
                  <a:lnTo>
                    <a:pt x="444" y="222"/>
                  </a:lnTo>
                  <a:lnTo>
                    <a:pt x="452" y="222"/>
                  </a:lnTo>
                  <a:lnTo>
                    <a:pt x="452" y="214"/>
                  </a:lnTo>
                  <a:lnTo>
                    <a:pt x="459" y="214"/>
                  </a:lnTo>
                  <a:lnTo>
                    <a:pt x="459" y="207"/>
                  </a:lnTo>
                  <a:lnTo>
                    <a:pt x="467" y="207"/>
                  </a:lnTo>
                  <a:lnTo>
                    <a:pt x="467" y="199"/>
                  </a:lnTo>
                  <a:lnTo>
                    <a:pt x="467" y="192"/>
                  </a:lnTo>
                  <a:lnTo>
                    <a:pt x="467" y="184"/>
                  </a:lnTo>
                  <a:lnTo>
                    <a:pt x="467" y="176"/>
                  </a:lnTo>
                  <a:lnTo>
                    <a:pt x="475" y="176"/>
                  </a:lnTo>
                  <a:lnTo>
                    <a:pt x="475" y="169"/>
                  </a:lnTo>
                  <a:lnTo>
                    <a:pt x="475" y="161"/>
                  </a:lnTo>
                  <a:lnTo>
                    <a:pt x="482" y="161"/>
                  </a:lnTo>
                  <a:lnTo>
                    <a:pt x="482" y="153"/>
                  </a:lnTo>
                  <a:lnTo>
                    <a:pt x="475" y="153"/>
                  </a:lnTo>
                  <a:lnTo>
                    <a:pt x="482" y="153"/>
                  </a:lnTo>
                  <a:lnTo>
                    <a:pt x="482" y="146"/>
                  </a:lnTo>
                  <a:lnTo>
                    <a:pt x="482" y="138"/>
                  </a:lnTo>
                  <a:lnTo>
                    <a:pt x="490" y="138"/>
                  </a:lnTo>
                  <a:lnTo>
                    <a:pt x="498" y="138"/>
                  </a:lnTo>
                  <a:lnTo>
                    <a:pt x="498" y="130"/>
                  </a:lnTo>
                  <a:lnTo>
                    <a:pt x="505" y="130"/>
                  </a:lnTo>
                  <a:lnTo>
                    <a:pt x="505" y="138"/>
                  </a:lnTo>
                  <a:lnTo>
                    <a:pt x="513" y="138"/>
                  </a:lnTo>
                  <a:lnTo>
                    <a:pt x="513" y="146"/>
                  </a:lnTo>
                  <a:lnTo>
                    <a:pt x="513" y="138"/>
                  </a:lnTo>
                  <a:lnTo>
                    <a:pt x="520" y="138"/>
                  </a:lnTo>
                  <a:lnTo>
                    <a:pt x="528" y="138"/>
                  </a:lnTo>
                  <a:lnTo>
                    <a:pt x="528" y="130"/>
                  </a:lnTo>
                  <a:lnTo>
                    <a:pt x="528" y="123"/>
                  </a:lnTo>
                  <a:lnTo>
                    <a:pt x="528" y="115"/>
                  </a:lnTo>
                  <a:lnTo>
                    <a:pt x="536" y="107"/>
                  </a:lnTo>
                  <a:lnTo>
                    <a:pt x="543" y="107"/>
                  </a:lnTo>
                  <a:lnTo>
                    <a:pt x="543" y="100"/>
                  </a:lnTo>
                  <a:lnTo>
                    <a:pt x="543" y="92"/>
                  </a:lnTo>
                  <a:lnTo>
                    <a:pt x="543" y="84"/>
                  </a:lnTo>
                  <a:lnTo>
                    <a:pt x="543" y="77"/>
                  </a:lnTo>
                  <a:lnTo>
                    <a:pt x="551" y="77"/>
                  </a:lnTo>
                  <a:lnTo>
                    <a:pt x="551" y="69"/>
                  </a:lnTo>
                  <a:lnTo>
                    <a:pt x="559" y="69"/>
                  </a:lnTo>
                  <a:lnTo>
                    <a:pt x="566" y="69"/>
                  </a:lnTo>
                  <a:lnTo>
                    <a:pt x="566" y="77"/>
                  </a:lnTo>
                  <a:lnTo>
                    <a:pt x="574" y="77"/>
                  </a:lnTo>
                  <a:lnTo>
                    <a:pt x="574" y="69"/>
                  </a:lnTo>
                  <a:lnTo>
                    <a:pt x="582" y="69"/>
                  </a:lnTo>
                  <a:lnTo>
                    <a:pt x="589" y="69"/>
                  </a:lnTo>
                  <a:lnTo>
                    <a:pt x="597" y="69"/>
                  </a:lnTo>
                  <a:lnTo>
                    <a:pt x="605" y="69"/>
                  </a:lnTo>
                  <a:lnTo>
                    <a:pt x="605" y="77"/>
                  </a:lnTo>
                  <a:lnTo>
                    <a:pt x="612" y="77"/>
                  </a:lnTo>
                  <a:lnTo>
                    <a:pt x="612" y="84"/>
                  </a:lnTo>
                  <a:lnTo>
                    <a:pt x="620" y="84"/>
                  </a:lnTo>
                  <a:lnTo>
                    <a:pt x="620" y="92"/>
                  </a:lnTo>
                  <a:lnTo>
                    <a:pt x="620" y="100"/>
                  </a:lnTo>
                  <a:lnTo>
                    <a:pt x="612" y="100"/>
                  </a:lnTo>
                  <a:lnTo>
                    <a:pt x="612" y="107"/>
                  </a:lnTo>
                  <a:lnTo>
                    <a:pt x="605" y="107"/>
                  </a:lnTo>
                  <a:lnTo>
                    <a:pt x="597" y="115"/>
                  </a:lnTo>
                  <a:lnTo>
                    <a:pt x="597" y="123"/>
                  </a:lnTo>
                  <a:lnTo>
                    <a:pt x="597" y="130"/>
                  </a:lnTo>
                  <a:lnTo>
                    <a:pt x="589" y="130"/>
                  </a:lnTo>
                  <a:lnTo>
                    <a:pt x="589" y="138"/>
                  </a:lnTo>
                  <a:lnTo>
                    <a:pt x="589" y="146"/>
                  </a:lnTo>
                  <a:lnTo>
                    <a:pt x="582" y="146"/>
                  </a:lnTo>
                  <a:lnTo>
                    <a:pt x="589" y="146"/>
                  </a:lnTo>
                  <a:lnTo>
                    <a:pt x="589" y="153"/>
                  </a:lnTo>
                  <a:lnTo>
                    <a:pt x="589" y="161"/>
                  </a:lnTo>
                  <a:lnTo>
                    <a:pt x="582" y="161"/>
                  </a:lnTo>
                  <a:lnTo>
                    <a:pt x="589" y="161"/>
                  </a:lnTo>
                  <a:lnTo>
                    <a:pt x="589" y="169"/>
                  </a:lnTo>
                  <a:lnTo>
                    <a:pt x="582" y="169"/>
                  </a:lnTo>
                  <a:lnTo>
                    <a:pt x="582" y="176"/>
                  </a:lnTo>
                  <a:lnTo>
                    <a:pt x="589" y="176"/>
                  </a:lnTo>
                  <a:lnTo>
                    <a:pt x="589" y="184"/>
                  </a:lnTo>
                  <a:lnTo>
                    <a:pt x="589" y="192"/>
                  </a:lnTo>
                  <a:lnTo>
                    <a:pt x="589" y="199"/>
                  </a:lnTo>
                  <a:lnTo>
                    <a:pt x="597" y="199"/>
                  </a:lnTo>
                  <a:lnTo>
                    <a:pt x="597" y="207"/>
                  </a:lnTo>
                  <a:lnTo>
                    <a:pt x="597" y="214"/>
                  </a:lnTo>
                  <a:lnTo>
                    <a:pt x="597" y="222"/>
                  </a:lnTo>
                  <a:lnTo>
                    <a:pt x="597" y="230"/>
                  </a:lnTo>
                  <a:lnTo>
                    <a:pt x="589" y="230"/>
                  </a:lnTo>
                  <a:lnTo>
                    <a:pt x="589" y="237"/>
                  </a:lnTo>
                  <a:lnTo>
                    <a:pt x="582" y="237"/>
                  </a:lnTo>
                  <a:lnTo>
                    <a:pt x="582" y="245"/>
                  </a:lnTo>
                  <a:lnTo>
                    <a:pt x="582" y="253"/>
                  </a:lnTo>
                  <a:lnTo>
                    <a:pt x="574" y="253"/>
                  </a:lnTo>
                  <a:lnTo>
                    <a:pt x="566" y="260"/>
                  </a:lnTo>
                  <a:lnTo>
                    <a:pt x="566" y="268"/>
                  </a:lnTo>
                  <a:lnTo>
                    <a:pt x="566" y="276"/>
                  </a:lnTo>
                  <a:lnTo>
                    <a:pt x="566" y="283"/>
                  </a:lnTo>
                  <a:lnTo>
                    <a:pt x="559" y="283"/>
                  </a:lnTo>
                  <a:lnTo>
                    <a:pt x="559" y="291"/>
                  </a:lnTo>
                  <a:lnTo>
                    <a:pt x="559" y="299"/>
                  </a:lnTo>
                  <a:lnTo>
                    <a:pt x="551" y="299"/>
                  </a:lnTo>
                  <a:lnTo>
                    <a:pt x="551" y="306"/>
                  </a:lnTo>
                  <a:lnTo>
                    <a:pt x="551" y="314"/>
                  </a:lnTo>
                  <a:lnTo>
                    <a:pt x="551" y="322"/>
                  </a:lnTo>
                  <a:lnTo>
                    <a:pt x="543" y="322"/>
                  </a:lnTo>
                  <a:lnTo>
                    <a:pt x="536" y="322"/>
                  </a:lnTo>
                  <a:lnTo>
                    <a:pt x="536" y="314"/>
                  </a:lnTo>
                  <a:lnTo>
                    <a:pt x="528" y="314"/>
                  </a:lnTo>
                  <a:lnTo>
                    <a:pt x="528" y="322"/>
                  </a:lnTo>
                  <a:lnTo>
                    <a:pt x="520" y="322"/>
                  </a:lnTo>
                  <a:lnTo>
                    <a:pt x="520" y="329"/>
                  </a:lnTo>
                  <a:lnTo>
                    <a:pt x="513" y="329"/>
                  </a:lnTo>
                  <a:lnTo>
                    <a:pt x="513" y="337"/>
                  </a:lnTo>
                  <a:lnTo>
                    <a:pt x="505" y="337"/>
                  </a:lnTo>
                  <a:lnTo>
                    <a:pt x="498" y="337"/>
                  </a:lnTo>
                  <a:lnTo>
                    <a:pt x="490" y="337"/>
                  </a:lnTo>
                  <a:lnTo>
                    <a:pt x="482" y="337"/>
                  </a:lnTo>
                  <a:lnTo>
                    <a:pt x="475" y="337"/>
                  </a:lnTo>
                  <a:lnTo>
                    <a:pt x="467" y="337"/>
                  </a:lnTo>
                  <a:lnTo>
                    <a:pt x="467" y="329"/>
                  </a:lnTo>
                  <a:lnTo>
                    <a:pt x="459" y="329"/>
                  </a:lnTo>
                  <a:lnTo>
                    <a:pt x="452" y="329"/>
                  </a:lnTo>
                  <a:lnTo>
                    <a:pt x="452" y="322"/>
                  </a:lnTo>
                  <a:lnTo>
                    <a:pt x="444" y="322"/>
                  </a:lnTo>
                  <a:lnTo>
                    <a:pt x="444" y="329"/>
                  </a:lnTo>
                  <a:lnTo>
                    <a:pt x="444" y="337"/>
                  </a:lnTo>
                  <a:lnTo>
                    <a:pt x="452" y="337"/>
                  </a:lnTo>
                  <a:lnTo>
                    <a:pt x="452" y="345"/>
                  </a:lnTo>
                  <a:lnTo>
                    <a:pt x="444" y="345"/>
                  </a:lnTo>
                  <a:lnTo>
                    <a:pt x="436" y="345"/>
                  </a:lnTo>
                  <a:lnTo>
                    <a:pt x="429" y="345"/>
                  </a:lnTo>
                  <a:lnTo>
                    <a:pt x="421" y="345"/>
                  </a:lnTo>
                  <a:lnTo>
                    <a:pt x="421" y="352"/>
                  </a:lnTo>
                  <a:lnTo>
                    <a:pt x="421" y="360"/>
                  </a:lnTo>
                  <a:lnTo>
                    <a:pt x="413" y="360"/>
                  </a:lnTo>
                  <a:lnTo>
                    <a:pt x="413" y="368"/>
                  </a:lnTo>
                  <a:lnTo>
                    <a:pt x="406" y="368"/>
                  </a:lnTo>
                  <a:lnTo>
                    <a:pt x="406" y="375"/>
                  </a:lnTo>
                  <a:lnTo>
                    <a:pt x="406" y="368"/>
                  </a:lnTo>
                  <a:lnTo>
                    <a:pt x="398" y="368"/>
                  </a:lnTo>
                  <a:lnTo>
                    <a:pt x="390" y="368"/>
                  </a:lnTo>
                  <a:lnTo>
                    <a:pt x="383" y="368"/>
                  </a:lnTo>
                  <a:lnTo>
                    <a:pt x="383" y="360"/>
                  </a:lnTo>
                  <a:lnTo>
                    <a:pt x="383" y="368"/>
                  </a:lnTo>
                  <a:lnTo>
                    <a:pt x="383" y="375"/>
                  </a:lnTo>
                  <a:lnTo>
                    <a:pt x="375" y="375"/>
                  </a:lnTo>
                  <a:lnTo>
                    <a:pt x="375" y="383"/>
                  </a:lnTo>
                  <a:lnTo>
                    <a:pt x="367" y="383"/>
                  </a:lnTo>
                  <a:lnTo>
                    <a:pt x="360" y="383"/>
                  </a:lnTo>
                  <a:lnTo>
                    <a:pt x="360" y="391"/>
                  </a:lnTo>
                  <a:lnTo>
                    <a:pt x="360" y="398"/>
                  </a:lnTo>
                  <a:lnTo>
                    <a:pt x="360" y="406"/>
                  </a:lnTo>
                  <a:lnTo>
                    <a:pt x="352" y="406"/>
                  </a:lnTo>
                  <a:lnTo>
                    <a:pt x="360" y="406"/>
                  </a:lnTo>
                  <a:lnTo>
                    <a:pt x="352" y="406"/>
                  </a:lnTo>
                  <a:lnTo>
                    <a:pt x="352" y="414"/>
                  </a:lnTo>
                  <a:lnTo>
                    <a:pt x="360" y="414"/>
                  </a:lnTo>
                  <a:lnTo>
                    <a:pt x="360" y="421"/>
                  </a:lnTo>
                  <a:lnTo>
                    <a:pt x="352" y="421"/>
                  </a:lnTo>
                  <a:lnTo>
                    <a:pt x="352" y="429"/>
                  </a:lnTo>
                  <a:lnTo>
                    <a:pt x="344" y="429"/>
                  </a:lnTo>
                  <a:lnTo>
                    <a:pt x="337" y="429"/>
                  </a:lnTo>
                  <a:lnTo>
                    <a:pt x="329" y="429"/>
                  </a:lnTo>
                  <a:lnTo>
                    <a:pt x="329" y="437"/>
                  </a:lnTo>
                  <a:lnTo>
                    <a:pt x="321" y="437"/>
                  </a:lnTo>
                  <a:lnTo>
                    <a:pt x="321" y="444"/>
                  </a:lnTo>
                  <a:lnTo>
                    <a:pt x="314" y="444"/>
                  </a:lnTo>
                  <a:lnTo>
                    <a:pt x="314" y="452"/>
                  </a:lnTo>
                  <a:lnTo>
                    <a:pt x="306" y="452"/>
                  </a:lnTo>
                  <a:lnTo>
                    <a:pt x="306" y="460"/>
                  </a:lnTo>
                  <a:lnTo>
                    <a:pt x="306" y="467"/>
                  </a:lnTo>
                  <a:lnTo>
                    <a:pt x="306" y="475"/>
                  </a:lnTo>
                  <a:lnTo>
                    <a:pt x="298" y="475"/>
                  </a:lnTo>
                  <a:lnTo>
                    <a:pt x="298" y="482"/>
                  </a:lnTo>
                  <a:lnTo>
                    <a:pt x="291" y="482"/>
                  </a:lnTo>
                  <a:lnTo>
                    <a:pt x="291" y="475"/>
                  </a:lnTo>
                  <a:lnTo>
                    <a:pt x="283" y="475"/>
                  </a:lnTo>
                  <a:lnTo>
                    <a:pt x="275" y="475"/>
                  </a:lnTo>
                  <a:lnTo>
                    <a:pt x="275" y="467"/>
                  </a:lnTo>
                  <a:lnTo>
                    <a:pt x="268" y="467"/>
                  </a:lnTo>
                  <a:lnTo>
                    <a:pt x="260" y="467"/>
                  </a:lnTo>
                  <a:lnTo>
                    <a:pt x="252" y="467"/>
                  </a:lnTo>
                  <a:lnTo>
                    <a:pt x="252" y="460"/>
                  </a:lnTo>
                  <a:lnTo>
                    <a:pt x="245" y="460"/>
                  </a:lnTo>
                  <a:lnTo>
                    <a:pt x="237" y="460"/>
                  </a:lnTo>
                  <a:lnTo>
                    <a:pt x="245" y="460"/>
                  </a:lnTo>
                  <a:lnTo>
                    <a:pt x="237" y="460"/>
                  </a:lnTo>
                  <a:lnTo>
                    <a:pt x="230" y="460"/>
                  </a:lnTo>
                  <a:lnTo>
                    <a:pt x="230" y="467"/>
                  </a:lnTo>
                  <a:lnTo>
                    <a:pt x="222" y="467"/>
                  </a:lnTo>
                  <a:lnTo>
                    <a:pt x="222" y="460"/>
                  </a:lnTo>
                  <a:lnTo>
                    <a:pt x="222" y="452"/>
                  </a:lnTo>
                  <a:lnTo>
                    <a:pt x="222" y="444"/>
                  </a:lnTo>
                  <a:lnTo>
                    <a:pt x="222" y="437"/>
                  </a:lnTo>
                  <a:lnTo>
                    <a:pt x="214" y="437"/>
                  </a:lnTo>
                  <a:lnTo>
                    <a:pt x="214" y="444"/>
                  </a:lnTo>
                  <a:lnTo>
                    <a:pt x="207" y="437"/>
                  </a:lnTo>
                  <a:lnTo>
                    <a:pt x="207" y="444"/>
                  </a:lnTo>
                  <a:lnTo>
                    <a:pt x="199" y="444"/>
                  </a:lnTo>
                  <a:lnTo>
                    <a:pt x="191" y="444"/>
                  </a:lnTo>
                  <a:lnTo>
                    <a:pt x="184" y="444"/>
                  </a:lnTo>
                  <a:lnTo>
                    <a:pt x="184" y="452"/>
                  </a:lnTo>
                  <a:lnTo>
                    <a:pt x="191" y="452"/>
                  </a:lnTo>
                  <a:lnTo>
                    <a:pt x="184" y="452"/>
                  </a:lnTo>
                  <a:lnTo>
                    <a:pt x="184" y="460"/>
                  </a:lnTo>
                  <a:lnTo>
                    <a:pt x="176" y="460"/>
                  </a:lnTo>
                  <a:lnTo>
                    <a:pt x="168" y="460"/>
                  </a:lnTo>
                  <a:lnTo>
                    <a:pt x="161" y="460"/>
                  </a:lnTo>
                  <a:lnTo>
                    <a:pt x="161" y="467"/>
                  </a:lnTo>
                  <a:lnTo>
                    <a:pt x="153" y="467"/>
                  </a:lnTo>
                  <a:lnTo>
                    <a:pt x="145" y="467"/>
                  </a:lnTo>
                  <a:lnTo>
                    <a:pt x="145" y="475"/>
                  </a:lnTo>
                  <a:lnTo>
                    <a:pt x="138" y="475"/>
                  </a:lnTo>
                  <a:lnTo>
                    <a:pt x="130" y="482"/>
                  </a:lnTo>
                  <a:lnTo>
                    <a:pt x="130" y="475"/>
                  </a:lnTo>
                  <a:lnTo>
                    <a:pt x="130" y="482"/>
                  </a:lnTo>
                  <a:lnTo>
                    <a:pt x="130" y="475"/>
                  </a:lnTo>
                  <a:lnTo>
                    <a:pt x="122" y="482"/>
                  </a:lnTo>
                  <a:lnTo>
                    <a:pt x="122" y="475"/>
                  </a:lnTo>
                  <a:lnTo>
                    <a:pt x="115" y="475"/>
                  </a:lnTo>
                  <a:lnTo>
                    <a:pt x="115" y="467"/>
                  </a:lnTo>
                  <a:lnTo>
                    <a:pt x="115" y="460"/>
                  </a:lnTo>
                  <a:lnTo>
                    <a:pt x="107" y="460"/>
                  </a:lnTo>
                  <a:lnTo>
                    <a:pt x="99" y="460"/>
                  </a:lnTo>
                  <a:lnTo>
                    <a:pt x="99" y="452"/>
                  </a:lnTo>
                  <a:lnTo>
                    <a:pt x="99" y="444"/>
                  </a:lnTo>
                  <a:lnTo>
                    <a:pt x="92" y="444"/>
                  </a:lnTo>
                  <a:lnTo>
                    <a:pt x="99" y="444"/>
                  </a:lnTo>
                  <a:lnTo>
                    <a:pt x="99" y="437"/>
                  </a:lnTo>
                  <a:lnTo>
                    <a:pt x="92" y="437"/>
                  </a:lnTo>
                  <a:lnTo>
                    <a:pt x="92" y="429"/>
                  </a:lnTo>
                  <a:lnTo>
                    <a:pt x="92" y="421"/>
                  </a:lnTo>
                  <a:lnTo>
                    <a:pt x="92" y="414"/>
                  </a:lnTo>
                  <a:lnTo>
                    <a:pt x="92" y="406"/>
                  </a:lnTo>
                  <a:lnTo>
                    <a:pt x="92" y="398"/>
                  </a:lnTo>
                  <a:lnTo>
                    <a:pt x="99" y="398"/>
                  </a:lnTo>
                  <a:lnTo>
                    <a:pt x="99" y="391"/>
                  </a:lnTo>
                  <a:lnTo>
                    <a:pt x="107" y="391"/>
                  </a:lnTo>
                  <a:lnTo>
                    <a:pt x="107" y="383"/>
                  </a:lnTo>
                  <a:lnTo>
                    <a:pt x="99" y="383"/>
                  </a:lnTo>
                  <a:lnTo>
                    <a:pt x="107" y="383"/>
                  </a:lnTo>
                  <a:lnTo>
                    <a:pt x="107" y="375"/>
                  </a:lnTo>
                  <a:lnTo>
                    <a:pt x="115" y="368"/>
                  </a:lnTo>
                  <a:lnTo>
                    <a:pt x="107" y="368"/>
                  </a:lnTo>
                  <a:lnTo>
                    <a:pt x="107" y="360"/>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8" name="Freeform 39">
              <a:extLst>
                <a:ext uri="{FF2B5EF4-FFF2-40B4-BE49-F238E27FC236}">
                  <a16:creationId xmlns:a16="http://schemas.microsoft.com/office/drawing/2014/main" id="{2455857F-748B-406A-81E5-771735DEC1A9}"/>
                </a:ext>
              </a:extLst>
            </p:cNvPr>
            <p:cNvSpPr>
              <a:spLocks/>
            </p:cNvSpPr>
            <p:nvPr/>
          </p:nvSpPr>
          <p:spPr bwMode="auto">
            <a:xfrm>
              <a:off x="3509963" y="6886575"/>
              <a:ext cx="606425" cy="874713"/>
            </a:xfrm>
            <a:custGeom>
              <a:avLst/>
              <a:gdLst>
                <a:gd name="T0" fmla="*/ 193675 w 382"/>
                <a:gd name="T1" fmla="*/ 36513 h 551"/>
                <a:gd name="T2" fmla="*/ 230188 w 382"/>
                <a:gd name="T3" fmla="*/ 23813 h 551"/>
                <a:gd name="T4" fmla="*/ 266700 w 382"/>
                <a:gd name="T5" fmla="*/ 12700 h 551"/>
                <a:gd name="T6" fmla="*/ 266700 w 382"/>
                <a:gd name="T7" fmla="*/ 36513 h 551"/>
                <a:gd name="T8" fmla="*/ 242888 w 382"/>
                <a:gd name="T9" fmla="*/ 60325 h 551"/>
                <a:gd name="T10" fmla="*/ 230188 w 382"/>
                <a:gd name="T11" fmla="*/ 122238 h 551"/>
                <a:gd name="T12" fmla="*/ 217488 w 382"/>
                <a:gd name="T13" fmla="*/ 158750 h 551"/>
                <a:gd name="T14" fmla="*/ 279400 w 382"/>
                <a:gd name="T15" fmla="*/ 158750 h 551"/>
                <a:gd name="T16" fmla="*/ 315912 w 382"/>
                <a:gd name="T17" fmla="*/ 169863 h 551"/>
                <a:gd name="T18" fmla="*/ 303213 w 382"/>
                <a:gd name="T19" fmla="*/ 231775 h 551"/>
                <a:gd name="T20" fmla="*/ 303213 w 382"/>
                <a:gd name="T21" fmla="*/ 279400 h 551"/>
                <a:gd name="T22" fmla="*/ 290513 w 382"/>
                <a:gd name="T23" fmla="*/ 315913 h 551"/>
                <a:gd name="T24" fmla="*/ 339725 w 382"/>
                <a:gd name="T25" fmla="*/ 341313 h 551"/>
                <a:gd name="T26" fmla="*/ 376237 w 382"/>
                <a:gd name="T27" fmla="*/ 376238 h 551"/>
                <a:gd name="T28" fmla="*/ 400050 w 382"/>
                <a:gd name="T29" fmla="*/ 388938 h 551"/>
                <a:gd name="T30" fmla="*/ 449263 w 382"/>
                <a:gd name="T31" fmla="*/ 388938 h 551"/>
                <a:gd name="T32" fmla="*/ 449263 w 382"/>
                <a:gd name="T33" fmla="*/ 438150 h 551"/>
                <a:gd name="T34" fmla="*/ 461963 w 382"/>
                <a:gd name="T35" fmla="*/ 474663 h 551"/>
                <a:gd name="T36" fmla="*/ 436563 w 382"/>
                <a:gd name="T37" fmla="*/ 522288 h 551"/>
                <a:gd name="T38" fmla="*/ 449263 w 382"/>
                <a:gd name="T39" fmla="*/ 558800 h 551"/>
                <a:gd name="T40" fmla="*/ 461963 w 382"/>
                <a:gd name="T41" fmla="*/ 571500 h 551"/>
                <a:gd name="T42" fmla="*/ 509588 w 382"/>
                <a:gd name="T43" fmla="*/ 571500 h 551"/>
                <a:gd name="T44" fmla="*/ 546100 w 382"/>
                <a:gd name="T45" fmla="*/ 584200 h 551"/>
                <a:gd name="T46" fmla="*/ 533400 w 382"/>
                <a:gd name="T47" fmla="*/ 620713 h 551"/>
                <a:gd name="T48" fmla="*/ 582613 w 382"/>
                <a:gd name="T49" fmla="*/ 620713 h 551"/>
                <a:gd name="T50" fmla="*/ 569913 w 382"/>
                <a:gd name="T51" fmla="*/ 657225 h 551"/>
                <a:gd name="T52" fmla="*/ 569913 w 382"/>
                <a:gd name="T53" fmla="*/ 657225 h 551"/>
                <a:gd name="T54" fmla="*/ 582613 w 382"/>
                <a:gd name="T55" fmla="*/ 693738 h 551"/>
                <a:gd name="T56" fmla="*/ 595313 w 382"/>
                <a:gd name="T57" fmla="*/ 741363 h 551"/>
                <a:gd name="T58" fmla="*/ 533400 w 382"/>
                <a:gd name="T59" fmla="*/ 766763 h 551"/>
                <a:gd name="T60" fmla="*/ 509588 w 382"/>
                <a:gd name="T61" fmla="*/ 790575 h 551"/>
                <a:gd name="T62" fmla="*/ 485775 w 382"/>
                <a:gd name="T63" fmla="*/ 838200 h 551"/>
                <a:gd name="T64" fmla="*/ 449263 w 382"/>
                <a:gd name="T65" fmla="*/ 863600 h 551"/>
                <a:gd name="T66" fmla="*/ 412750 w 382"/>
                <a:gd name="T67" fmla="*/ 838200 h 551"/>
                <a:gd name="T68" fmla="*/ 412750 w 382"/>
                <a:gd name="T69" fmla="*/ 814388 h 551"/>
                <a:gd name="T70" fmla="*/ 400050 w 382"/>
                <a:gd name="T71" fmla="*/ 801688 h 551"/>
                <a:gd name="T72" fmla="*/ 376237 w 382"/>
                <a:gd name="T73" fmla="*/ 777875 h 551"/>
                <a:gd name="T74" fmla="*/ 352425 w 382"/>
                <a:gd name="T75" fmla="*/ 777875 h 551"/>
                <a:gd name="T76" fmla="*/ 327025 w 382"/>
                <a:gd name="T77" fmla="*/ 730250 h 551"/>
                <a:gd name="T78" fmla="*/ 303213 w 382"/>
                <a:gd name="T79" fmla="*/ 704850 h 551"/>
                <a:gd name="T80" fmla="*/ 315912 w 382"/>
                <a:gd name="T81" fmla="*/ 693738 h 551"/>
                <a:gd name="T82" fmla="*/ 266700 w 382"/>
                <a:gd name="T83" fmla="*/ 657225 h 551"/>
                <a:gd name="T84" fmla="*/ 217488 w 382"/>
                <a:gd name="T85" fmla="*/ 631825 h 551"/>
                <a:gd name="T86" fmla="*/ 193675 w 382"/>
                <a:gd name="T87" fmla="*/ 608013 h 551"/>
                <a:gd name="T88" fmla="*/ 169862 w 382"/>
                <a:gd name="T89" fmla="*/ 584200 h 551"/>
                <a:gd name="T90" fmla="*/ 144463 w 382"/>
                <a:gd name="T91" fmla="*/ 522288 h 551"/>
                <a:gd name="T92" fmla="*/ 96837 w 382"/>
                <a:gd name="T93" fmla="*/ 485775 h 551"/>
                <a:gd name="T94" fmla="*/ 96837 w 382"/>
                <a:gd name="T95" fmla="*/ 449263 h 551"/>
                <a:gd name="T96" fmla="*/ 47625 w 382"/>
                <a:gd name="T97" fmla="*/ 425450 h 551"/>
                <a:gd name="T98" fmla="*/ 47625 w 382"/>
                <a:gd name="T99" fmla="*/ 425450 h 551"/>
                <a:gd name="T100" fmla="*/ 47625 w 382"/>
                <a:gd name="T101" fmla="*/ 388938 h 551"/>
                <a:gd name="T102" fmla="*/ 36513 w 382"/>
                <a:gd name="T103" fmla="*/ 341313 h 551"/>
                <a:gd name="T104" fmla="*/ 11112 w 382"/>
                <a:gd name="T105" fmla="*/ 341313 h 551"/>
                <a:gd name="T106" fmla="*/ 11112 w 382"/>
                <a:gd name="T107" fmla="*/ 315913 h 551"/>
                <a:gd name="T108" fmla="*/ 36513 w 382"/>
                <a:gd name="T109" fmla="*/ 315913 h 551"/>
                <a:gd name="T110" fmla="*/ 60325 w 382"/>
                <a:gd name="T111" fmla="*/ 292100 h 551"/>
                <a:gd name="T112" fmla="*/ 71438 w 382"/>
                <a:gd name="T113" fmla="*/ 231775 h 551"/>
                <a:gd name="T114" fmla="*/ 71438 w 382"/>
                <a:gd name="T115" fmla="*/ 158750 h 551"/>
                <a:gd name="T116" fmla="*/ 60325 w 382"/>
                <a:gd name="T117" fmla="*/ 122238 h 551"/>
                <a:gd name="T118" fmla="*/ 96837 w 382"/>
                <a:gd name="T119" fmla="*/ 85725 h 551"/>
                <a:gd name="T120" fmla="*/ 133350 w 382"/>
                <a:gd name="T121" fmla="*/ 49213 h 5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2"/>
                <a:gd name="T184" fmla="*/ 0 h 551"/>
                <a:gd name="T185" fmla="*/ 382 w 382"/>
                <a:gd name="T186" fmla="*/ 551 h 5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2" h="551">
                  <a:moveTo>
                    <a:pt x="91" y="8"/>
                  </a:moveTo>
                  <a:lnTo>
                    <a:pt x="99" y="8"/>
                  </a:lnTo>
                  <a:lnTo>
                    <a:pt x="99" y="15"/>
                  </a:lnTo>
                  <a:lnTo>
                    <a:pt x="107" y="15"/>
                  </a:lnTo>
                  <a:lnTo>
                    <a:pt x="114" y="15"/>
                  </a:lnTo>
                  <a:lnTo>
                    <a:pt x="122" y="23"/>
                  </a:lnTo>
                  <a:lnTo>
                    <a:pt x="122" y="15"/>
                  </a:lnTo>
                  <a:lnTo>
                    <a:pt x="122" y="23"/>
                  </a:lnTo>
                  <a:lnTo>
                    <a:pt x="130" y="23"/>
                  </a:lnTo>
                  <a:lnTo>
                    <a:pt x="137" y="23"/>
                  </a:lnTo>
                  <a:lnTo>
                    <a:pt x="137" y="15"/>
                  </a:lnTo>
                  <a:lnTo>
                    <a:pt x="145" y="15"/>
                  </a:lnTo>
                  <a:lnTo>
                    <a:pt x="145" y="23"/>
                  </a:lnTo>
                  <a:lnTo>
                    <a:pt x="153" y="23"/>
                  </a:lnTo>
                  <a:lnTo>
                    <a:pt x="153" y="15"/>
                  </a:lnTo>
                  <a:lnTo>
                    <a:pt x="160" y="15"/>
                  </a:lnTo>
                  <a:lnTo>
                    <a:pt x="160" y="8"/>
                  </a:lnTo>
                  <a:lnTo>
                    <a:pt x="168" y="8"/>
                  </a:lnTo>
                  <a:lnTo>
                    <a:pt x="168" y="0"/>
                  </a:lnTo>
                  <a:lnTo>
                    <a:pt x="168" y="8"/>
                  </a:lnTo>
                  <a:lnTo>
                    <a:pt x="176" y="8"/>
                  </a:lnTo>
                  <a:lnTo>
                    <a:pt x="168" y="8"/>
                  </a:lnTo>
                  <a:lnTo>
                    <a:pt x="168" y="15"/>
                  </a:lnTo>
                  <a:lnTo>
                    <a:pt x="168" y="23"/>
                  </a:lnTo>
                  <a:lnTo>
                    <a:pt x="160" y="23"/>
                  </a:lnTo>
                  <a:lnTo>
                    <a:pt x="153" y="23"/>
                  </a:lnTo>
                  <a:lnTo>
                    <a:pt x="153" y="31"/>
                  </a:lnTo>
                  <a:lnTo>
                    <a:pt x="145" y="31"/>
                  </a:lnTo>
                  <a:lnTo>
                    <a:pt x="145" y="38"/>
                  </a:lnTo>
                  <a:lnTo>
                    <a:pt x="153" y="38"/>
                  </a:lnTo>
                  <a:lnTo>
                    <a:pt x="153" y="46"/>
                  </a:lnTo>
                  <a:lnTo>
                    <a:pt x="153" y="54"/>
                  </a:lnTo>
                  <a:lnTo>
                    <a:pt x="153" y="61"/>
                  </a:lnTo>
                  <a:lnTo>
                    <a:pt x="153" y="69"/>
                  </a:lnTo>
                  <a:lnTo>
                    <a:pt x="153" y="77"/>
                  </a:lnTo>
                  <a:lnTo>
                    <a:pt x="145" y="77"/>
                  </a:lnTo>
                  <a:lnTo>
                    <a:pt x="137" y="77"/>
                  </a:lnTo>
                  <a:lnTo>
                    <a:pt x="137" y="84"/>
                  </a:lnTo>
                  <a:lnTo>
                    <a:pt x="130" y="84"/>
                  </a:lnTo>
                  <a:lnTo>
                    <a:pt x="130" y="92"/>
                  </a:lnTo>
                  <a:lnTo>
                    <a:pt x="130" y="100"/>
                  </a:lnTo>
                  <a:lnTo>
                    <a:pt x="137" y="100"/>
                  </a:lnTo>
                  <a:lnTo>
                    <a:pt x="145" y="100"/>
                  </a:lnTo>
                  <a:lnTo>
                    <a:pt x="153" y="107"/>
                  </a:lnTo>
                  <a:lnTo>
                    <a:pt x="160" y="107"/>
                  </a:lnTo>
                  <a:lnTo>
                    <a:pt x="168" y="107"/>
                  </a:lnTo>
                  <a:lnTo>
                    <a:pt x="168" y="100"/>
                  </a:lnTo>
                  <a:lnTo>
                    <a:pt x="176" y="100"/>
                  </a:lnTo>
                  <a:lnTo>
                    <a:pt x="183" y="100"/>
                  </a:lnTo>
                  <a:lnTo>
                    <a:pt x="191" y="100"/>
                  </a:lnTo>
                  <a:lnTo>
                    <a:pt x="191" y="92"/>
                  </a:lnTo>
                  <a:lnTo>
                    <a:pt x="199" y="92"/>
                  </a:lnTo>
                  <a:lnTo>
                    <a:pt x="199" y="100"/>
                  </a:lnTo>
                  <a:lnTo>
                    <a:pt x="199" y="107"/>
                  </a:lnTo>
                  <a:lnTo>
                    <a:pt x="199" y="115"/>
                  </a:lnTo>
                  <a:lnTo>
                    <a:pt x="199" y="123"/>
                  </a:lnTo>
                  <a:lnTo>
                    <a:pt x="199" y="130"/>
                  </a:lnTo>
                  <a:lnTo>
                    <a:pt x="199" y="138"/>
                  </a:lnTo>
                  <a:lnTo>
                    <a:pt x="191" y="138"/>
                  </a:lnTo>
                  <a:lnTo>
                    <a:pt x="191" y="146"/>
                  </a:lnTo>
                  <a:lnTo>
                    <a:pt x="191" y="153"/>
                  </a:lnTo>
                  <a:lnTo>
                    <a:pt x="199" y="153"/>
                  </a:lnTo>
                  <a:lnTo>
                    <a:pt x="199" y="161"/>
                  </a:lnTo>
                  <a:lnTo>
                    <a:pt x="191" y="161"/>
                  </a:lnTo>
                  <a:lnTo>
                    <a:pt x="191" y="169"/>
                  </a:lnTo>
                  <a:lnTo>
                    <a:pt x="191" y="176"/>
                  </a:lnTo>
                  <a:lnTo>
                    <a:pt x="183" y="176"/>
                  </a:lnTo>
                  <a:lnTo>
                    <a:pt x="183" y="184"/>
                  </a:lnTo>
                  <a:lnTo>
                    <a:pt x="191" y="184"/>
                  </a:lnTo>
                  <a:lnTo>
                    <a:pt x="191" y="192"/>
                  </a:lnTo>
                  <a:lnTo>
                    <a:pt x="183" y="192"/>
                  </a:lnTo>
                  <a:lnTo>
                    <a:pt x="183" y="199"/>
                  </a:lnTo>
                  <a:lnTo>
                    <a:pt x="183" y="207"/>
                  </a:lnTo>
                  <a:lnTo>
                    <a:pt x="191" y="207"/>
                  </a:lnTo>
                  <a:lnTo>
                    <a:pt x="199" y="207"/>
                  </a:lnTo>
                  <a:lnTo>
                    <a:pt x="199" y="215"/>
                  </a:lnTo>
                  <a:lnTo>
                    <a:pt x="206" y="215"/>
                  </a:lnTo>
                  <a:lnTo>
                    <a:pt x="214" y="215"/>
                  </a:lnTo>
                  <a:lnTo>
                    <a:pt x="214" y="222"/>
                  </a:lnTo>
                  <a:lnTo>
                    <a:pt x="222" y="222"/>
                  </a:lnTo>
                  <a:lnTo>
                    <a:pt x="222" y="230"/>
                  </a:lnTo>
                  <a:lnTo>
                    <a:pt x="229" y="230"/>
                  </a:lnTo>
                  <a:lnTo>
                    <a:pt x="229" y="237"/>
                  </a:lnTo>
                  <a:lnTo>
                    <a:pt x="237" y="237"/>
                  </a:lnTo>
                  <a:lnTo>
                    <a:pt x="245" y="237"/>
                  </a:lnTo>
                  <a:lnTo>
                    <a:pt x="245" y="230"/>
                  </a:lnTo>
                  <a:lnTo>
                    <a:pt x="252" y="230"/>
                  </a:lnTo>
                  <a:lnTo>
                    <a:pt x="252" y="237"/>
                  </a:lnTo>
                  <a:lnTo>
                    <a:pt x="245" y="237"/>
                  </a:lnTo>
                  <a:lnTo>
                    <a:pt x="252" y="245"/>
                  </a:lnTo>
                  <a:lnTo>
                    <a:pt x="260" y="245"/>
                  </a:lnTo>
                  <a:lnTo>
                    <a:pt x="268" y="245"/>
                  </a:lnTo>
                  <a:lnTo>
                    <a:pt x="275" y="245"/>
                  </a:lnTo>
                  <a:lnTo>
                    <a:pt x="275" y="237"/>
                  </a:lnTo>
                  <a:lnTo>
                    <a:pt x="283" y="237"/>
                  </a:lnTo>
                  <a:lnTo>
                    <a:pt x="283" y="245"/>
                  </a:lnTo>
                  <a:lnTo>
                    <a:pt x="283" y="253"/>
                  </a:lnTo>
                  <a:lnTo>
                    <a:pt x="291" y="253"/>
                  </a:lnTo>
                  <a:lnTo>
                    <a:pt x="291" y="260"/>
                  </a:lnTo>
                  <a:lnTo>
                    <a:pt x="291" y="268"/>
                  </a:lnTo>
                  <a:lnTo>
                    <a:pt x="283" y="268"/>
                  </a:lnTo>
                  <a:lnTo>
                    <a:pt x="283" y="276"/>
                  </a:lnTo>
                  <a:lnTo>
                    <a:pt x="283" y="283"/>
                  </a:lnTo>
                  <a:lnTo>
                    <a:pt x="291" y="283"/>
                  </a:lnTo>
                  <a:lnTo>
                    <a:pt x="291" y="291"/>
                  </a:lnTo>
                  <a:lnTo>
                    <a:pt x="298" y="291"/>
                  </a:lnTo>
                  <a:lnTo>
                    <a:pt x="291" y="291"/>
                  </a:lnTo>
                  <a:lnTo>
                    <a:pt x="291" y="299"/>
                  </a:lnTo>
                  <a:lnTo>
                    <a:pt x="283" y="299"/>
                  </a:lnTo>
                  <a:lnTo>
                    <a:pt x="283" y="306"/>
                  </a:lnTo>
                  <a:lnTo>
                    <a:pt x="283" y="314"/>
                  </a:lnTo>
                  <a:lnTo>
                    <a:pt x="275" y="314"/>
                  </a:lnTo>
                  <a:lnTo>
                    <a:pt x="275" y="322"/>
                  </a:lnTo>
                  <a:lnTo>
                    <a:pt x="275" y="329"/>
                  </a:lnTo>
                  <a:lnTo>
                    <a:pt x="283" y="329"/>
                  </a:lnTo>
                  <a:lnTo>
                    <a:pt x="291" y="329"/>
                  </a:lnTo>
                  <a:lnTo>
                    <a:pt x="291" y="337"/>
                  </a:lnTo>
                  <a:lnTo>
                    <a:pt x="283" y="337"/>
                  </a:lnTo>
                  <a:lnTo>
                    <a:pt x="283" y="345"/>
                  </a:lnTo>
                  <a:lnTo>
                    <a:pt x="283" y="352"/>
                  </a:lnTo>
                  <a:lnTo>
                    <a:pt x="291" y="352"/>
                  </a:lnTo>
                  <a:lnTo>
                    <a:pt x="291" y="345"/>
                  </a:lnTo>
                  <a:lnTo>
                    <a:pt x="291" y="352"/>
                  </a:lnTo>
                  <a:lnTo>
                    <a:pt x="283" y="352"/>
                  </a:lnTo>
                  <a:lnTo>
                    <a:pt x="283" y="360"/>
                  </a:lnTo>
                  <a:lnTo>
                    <a:pt x="291" y="360"/>
                  </a:lnTo>
                  <a:lnTo>
                    <a:pt x="291" y="368"/>
                  </a:lnTo>
                  <a:lnTo>
                    <a:pt x="298" y="368"/>
                  </a:lnTo>
                  <a:lnTo>
                    <a:pt x="306" y="368"/>
                  </a:lnTo>
                  <a:lnTo>
                    <a:pt x="313" y="368"/>
                  </a:lnTo>
                  <a:lnTo>
                    <a:pt x="313" y="360"/>
                  </a:lnTo>
                  <a:lnTo>
                    <a:pt x="321" y="360"/>
                  </a:lnTo>
                  <a:lnTo>
                    <a:pt x="321" y="352"/>
                  </a:lnTo>
                  <a:lnTo>
                    <a:pt x="329" y="352"/>
                  </a:lnTo>
                  <a:lnTo>
                    <a:pt x="329" y="360"/>
                  </a:lnTo>
                  <a:lnTo>
                    <a:pt x="329" y="368"/>
                  </a:lnTo>
                  <a:lnTo>
                    <a:pt x="336" y="368"/>
                  </a:lnTo>
                  <a:lnTo>
                    <a:pt x="344" y="368"/>
                  </a:lnTo>
                  <a:lnTo>
                    <a:pt x="352" y="368"/>
                  </a:lnTo>
                  <a:lnTo>
                    <a:pt x="344" y="368"/>
                  </a:lnTo>
                  <a:lnTo>
                    <a:pt x="344" y="375"/>
                  </a:lnTo>
                  <a:lnTo>
                    <a:pt x="336" y="375"/>
                  </a:lnTo>
                  <a:lnTo>
                    <a:pt x="336" y="383"/>
                  </a:lnTo>
                  <a:lnTo>
                    <a:pt x="336" y="391"/>
                  </a:lnTo>
                  <a:lnTo>
                    <a:pt x="336" y="398"/>
                  </a:lnTo>
                  <a:lnTo>
                    <a:pt x="344" y="398"/>
                  </a:lnTo>
                  <a:lnTo>
                    <a:pt x="352" y="398"/>
                  </a:lnTo>
                  <a:lnTo>
                    <a:pt x="352" y="391"/>
                  </a:lnTo>
                  <a:lnTo>
                    <a:pt x="359" y="391"/>
                  </a:lnTo>
                  <a:lnTo>
                    <a:pt x="367" y="391"/>
                  </a:lnTo>
                  <a:lnTo>
                    <a:pt x="359" y="391"/>
                  </a:lnTo>
                  <a:lnTo>
                    <a:pt x="359" y="398"/>
                  </a:lnTo>
                  <a:lnTo>
                    <a:pt x="352" y="398"/>
                  </a:lnTo>
                  <a:lnTo>
                    <a:pt x="352" y="406"/>
                  </a:lnTo>
                  <a:lnTo>
                    <a:pt x="359" y="406"/>
                  </a:lnTo>
                  <a:lnTo>
                    <a:pt x="359" y="414"/>
                  </a:lnTo>
                  <a:lnTo>
                    <a:pt x="367" y="414"/>
                  </a:lnTo>
                  <a:lnTo>
                    <a:pt x="359" y="414"/>
                  </a:lnTo>
                  <a:lnTo>
                    <a:pt x="352" y="414"/>
                  </a:lnTo>
                  <a:lnTo>
                    <a:pt x="359" y="414"/>
                  </a:lnTo>
                  <a:lnTo>
                    <a:pt x="359" y="421"/>
                  </a:lnTo>
                  <a:lnTo>
                    <a:pt x="359" y="414"/>
                  </a:lnTo>
                  <a:lnTo>
                    <a:pt x="367" y="414"/>
                  </a:lnTo>
                  <a:lnTo>
                    <a:pt x="367" y="421"/>
                  </a:lnTo>
                  <a:lnTo>
                    <a:pt x="375" y="421"/>
                  </a:lnTo>
                  <a:lnTo>
                    <a:pt x="375" y="429"/>
                  </a:lnTo>
                  <a:lnTo>
                    <a:pt x="375" y="437"/>
                  </a:lnTo>
                  <a:lnTo>
                    <a:pt x="367" y="437"/>
                  </a:lnTo>
                  <a:lnTo>
                    <a:pt x="375" y="437"/>
                  </a:lnTo>
                  <a:lnTo>
                    <a:pt x="375" y="444"/>
                  </a:lnTo>
                  <a:lnTo>
                    <a:pt x="382" y="444"/>
                  </a:lnTo>
                  <a:lnTo>
                    <a:pt x="375" y="452"/>
                  </a:lnTo>
                  <a:lnTo>
                    <a:pt x="375" y="460"/>
                  </a:lnTo>
                  <a:lnTo>
                    <a:pt x="375" y="467"/>
                  </a:lnTo>
                  <a:lnTo>
                    <a:pt x="367" y="467"/>
                  </a:lnTo>
                  <a:lnTo>
                    <a:pt x="359" y="475"/>
                  </a:lnTo>
                  <a:lnTo>
                    <a:pt x="352" y="475"/>
                  </a:lnTo>
                  <a:lnTo>
                    <a:pt x="352" y="483"/>
                  </a:lnTo>
                  <a:lnTo>
                    <a:pt x="344" y="483"/>
                  </a:lnTo>
                  <a:lnTo>
                    <a:pt x="336" y="483"/>
                  </a:lnTo>
                  <a:lnTo>
                    <a:pt x="336" y="490"/>
                  </a:lnTo>
                  <a:lnTo>
                    <a:pt x="329" y="490"/>
                  </a:lnTo>
                  <a:lnTo>
                    <a:pt x="329" y="483"/>
                  </a:lnTo>
                  <a:lnTo>
                    <a:pt x="329" y="490"/>
                  </a:lnTo>
                  <a:lnTo>
                    <a:pt x="321" y="490"/>
                  </a:lnTo>
                  <a:lnTo>
                    <a:pt x="321" y="498"/>
                  </a:lnTo>
                  <a:lnTo>
                    <a:pt x="313" y="498"/>
                  </a:lnTo>
                  <a:lnTo>
                    <a:pt x="313" y="505"/>
                  </a:lnTo>
                  <a:lnTo>
                    <a:pt x="313" y="513"/>
                  </a:lnTo>
                  <a:lnTo>
                    <a:pt x="313" y="521"/>
                  </a:lnTo>
                  <a:lnTo>
                    <a:pt x="306" y="521"/>
                  </a:lnTo>
                  <a:lnTo>
                    <a:pt x="306" y="528"/>
                  </a:lnTo>
                  <a:lnTo>
                    <a:pt x="298" y="528"/>
                  </a:lnTo>
                  <a:lnTo>
                    <a:pt x="298" y="536"/>
                  </a:lnTo>
                  <a:lnTo>
                    <a:pt x="298" y="544"/>
                  </a:lnTo>
                  <a:lnTo>
                    <a:pt x="291" y="551"/>
                  </a:lnTo>
                  <a:lnTo>
                    <a:pt x="283" y="551"/>
                  </a:lnTo>
                  <a:lnTo>
                    <a:pt x="283" y="544"/>
                  </a:lnTo>
                  <a:lnTo>
                    <a:pt x="275" y="544"/>
                  </a:lnTo>
                  <a:lnTo>
                    <a:pt x="268" y="536"/>
                  </a:lnTo>
                  <a:lnTo>
                    <a:pt x="268" y="544"/>
                  </a:lnTo>
                  <a:lnTo>
                    <a:pt x="268" y="536"/>
                  </a:lnTo>
                  <a:lnTo>
                    <a:pt x="260" y="536"/>
                  </a:lnTo>
                  <a:lnTo>
                    <a:pt x="260" y="528"/>
                  </a:lnTo>
                  <a:lnTo>
                    <a:pt x="268" y="528"/>
                  </a:lnTo>
                  <a:lnTo>
                    <a:pt x="268" y="536"/>
                  </a:lnTo>
                  <a:lnTo>
                    <a:pt x="268" y="528"/>
                  </a:lnTo>
                  <a:lnTo>
                    <a:pt x="268" y="521"/>
                  </a:lnTo>
                  <a:lnTo>
                    <a:pt x="260" y="521"/>
                  </a:lnTo>
                  <a:lnTo>
                    <a:pt x="260" y="513"/>
                  </a:lnTo>
                  <a:lnTo>
                    <a:pt x="252" y="513"/>
                  </a:lnTo>
                  <a:lnTo>
                    <a:pt x="245" y="513"/>
                  </a:lnTo>
                  <a:lnTo>
                    <a:pt x="245" y="505"/>
                  </a:lnTo>
                  <a:lnTo>
                    <a:pt x="252" y="505"/>
                  </a:lnTo>
                  <a:lnTo>
                    <a:pt x="252" y="513"/>
                  </a:lnTo>
                  <a:lnTo>
                    <a:pt x="252" y="505"/>
                  </a:lnTo>
                  <a:lnTo>
                    <a:pt x="260" y="505"/>
                  </a:lnTo>
                  <a:lnTo>
                    <a:pt x="252" y="505"/>
                  </a:lnTo>
                  <a:lnTo>
                    <a:pt x="252" y="498"/>
                  </a:lnTo>
                  <a:lnTo>
                    <a:pt x="252" y="490"/>
                  </a:lnTo>
                  <a:lnTo>
                    <a:pt x="245" y="490"/>
                  </a:lnTo>
                  <a:lnTo>
                    <a:pt x="237" y="490"/>
                  </a:lnTo>
                  <a:lnTo>
                    <a:pt x="237" y="483"/>
                  </a:lnTo>
                  <a:lnTo>
                    <a:pt x="229" y="483"/>
                  </a:lnTo>
                  <a:lnTo>
                    <a:pt x="229" y="490"/>
                  </a:lnTo>
                  <a:lnTo>
                    <a:pt x="229" y="483"/>
                  </a:lnTo>
                  <a:lnTo>
                    <a:pt x="222" y="483"/>
                  </a:lnTo>
                  <a:lnTo>
                    <a:pt x="222" y="490"/>
                  </a:lnTo>
                  <a:lnTo>
                    <a:pt x="222" y="483"/>
                  </a:lnTo>
                  <a:lnTo>
                    <a:pt x="222" y="475"/>
                  </a:lnTo>
                  <a:lnTo>
                    <a:pt x="222" y="467"/>
                  </a:lnTo>
                  <a:lnTo>
                    <a:pt x="214" y="467"/>
                  </a:lnTo>
                  <a:lnTo>
                    <a:pt x="214" y="460"/>
                  </a:lnTo>
                  <a:lnTo>
                    <a:pt x="206" y="460"/>
                  </a:lnTo>
                  <a:lnTo>
                    <a:pt x="206" y="452"/>
                  </a:lnTo>
                  <a:lnTo>
                    <a:pt x="199" y="452"/>
                  </a:lnTo>
                  <a:lnTo>
                    <a:pt x="199" y="444"/>
                  </a:lnTo>
                  <a:lnTo>
                    <a:pt x="191" y="444"/>
                  </a:lnTo>
                  <a:lnTo>
                    <a:pt x="199" y="444"/>
                  </a:lnTo>
                  <a:lnTo>
                    <a:pt x="191" y="444"/>
                  </a:lnTo>
                  <a:lnTo>
                    <a:pt x="199" y="444"/>
                  </a:lnTo>
                  <a:lnTo>
                    <a:pt x="191" y="444"/>
                  </a:lnTo>
                  <a:lnTo>
                    <a:pt x="199" y="444"/>
                  </a:lnTo>
                  <a:lnTo>
                    <a:pt x="191" y="444"/>
                  </a:lnTo>
                  <a:lnTo>
                    <a:pt x="199" y="444"/>
                  </a:lnTo>
                  <a:lnTo>
                    <a:pt x="199" y="437"/>
                  </a:lnTo>
                  <a:lnTo>
                    <a:pt x="191" y="437"/>
                  </a:lnTo>
                  <a:lnTo>
                    <a:pt x="191" y="429"/>
                  </a:lnTo>
                  <a:lnTo>
                    <a:pt x="183" y="429"/>
                  </a:lnTo>
                  <a:lnTo>
                    <a:pt x="176" y="421"/>
                  </a:lnTo>
                  <a:lnTo>
                    <a:pt x="168" y="421"/>
                  </a:lnTo>
                  <a:lnTo>
                    <a:pt x="168" y="414"/>
                  </a:lnTo>
                  <a:lnTo>
                    <a:pt x="160" y="414"/>
                  </a:lnTo>
                  <a:lnTo>
                    <a:pt x="153" y="414"/>
                  </a:lnTo>
                  <a:lnTo>
                    <a:pt x="153" y="406"/>
                  </a:lnTo>
                  <a:lnTo>
                    <a:pt x="145" y="406"/>
                  </a:lnTo>
                  <a:lnTo>
                    <a:pt x="137" y="406"/>
                  </a:lnTo>
                  <a:lnTo>
                    <a:pt x="137" y="398"/>
                  </a:lnTo>
                  <a:lnTo>
                    <a:pt x="137" y="406"/>
                  </a:lnTo>
                  <a:lnTo>
                    <a:pt x="137" y="398"/>
                  </a:lnTo>
                  <a:lnTo>
                    <a:pt x="130" y="398"/>
                  </a:lnTo>
                  <a:lnTo>
                    <a:pt x="130" y="391"/>
                  </a:lnTo>
                  <a:lnTo>
                    <a:pt x="122" y="391"/>
                  </a:lnTo>
                  <a:lnTo>
                    <a:pt x="122" y="383"/>
                  </a:lnTo>
                  <a:lnTo>
                    <a:pt x="114" y="383"/>
                  </a:lnTo>
                  <a:lnTo>
                    <a:pt x="107" y="383"/>
                  </a:lnTo>
                  <a:lnTo>
                    <a:pt x="107" y="375"/>
                  </a:lnTo>
                  <a:lnTo>
                    <a:pt x="107" y="368"/>
                  </a:lnTo>
                  <a:lnTo>
                    <a:pt x="99" y="368"/>
                  </a:lnTo>
                  <a:lnTo>
                    <a:pt x="107" y="368"/>
                  </a:lnTo>
                  <a:lnTo>
                    <a:pt x="99" y="360"/>
                  </a:lnTo>
                  <a:lnTo>
                    <a:pt x="99" y="352"/>
                  </a:lnTo>
                  <a:lnTo>
                    <a:pt x="91" y="352"/>
                  </a:lnTo>
                  <a:lnTo>
                    <a:pt x="91" y="345"/>
                  </a:lnTo>
                  <a:lnTo>
                    <a:pt x="91" y="337"/>
                  </a:lnTo>
                  <a:lnTo>
                    <a:pt x="91" y="329"/>
                  </a:lnTo>
                  <a:lnTo>
                    <a:pt x="84" y="329"/>
                  </a:lnTo>
                  <a:lnTo>
                    <a:pt x="76" y="329"/>
                  </a:lnTo>
                  <a:lnTo>
                    <a:pt x="76" y="322"/>
                  </a:lnTo>
                  <a:lnTo>
                    <a:pt x="68" y="314"/>
                  </a:lnTo>
                  <a:lnTo>
                    <a:pt x="61" y="314"/>
                  </a:lnTo>
                  <a:lnTo>
                    <a:pt x="61" y="306"/>
                  </a:lnTo>
                  <a:lnTo>
                    <a:pt x="53" y="306"/>
                  </a:lnTo>
                  <a:lnTo>
                    <a:pt x="61" y="306"/>
                  </a:lnTo>
                  <a:lnTo>
                    <a:pt x="68" y="299"/>
                  </a:lnTo>
                  <a:lnTo>
                    <a:pt x="61" y="299"/>
                  </a:lnTo>
                  <a:lnTo>
                    <a:pt x="61" y="291"/>
                  </a:lnTo>
                  <a:lnTo>
                    <a:pt x="61" y="283"/>
                  </a:lnTo>
                  <a:lnTo>
                    <a:pt x="53" y="283"/>
                  </a:lnTo>
                  <a:lnTo>
                    <a:pt x="53" y="276"/>
                  </a:lnTo>
                  <a:lnTo>
                    <a:pt x="45" y="276"/>
                  </a:lnTo>
                  <a:lnTo>
                    <a:pt x="45" y="268"/>
                  </a:lnTo>
                  <a:lnTo>
                    <a:pt x="38" y="268"/>
                  </a:lnTo>
                  <a:lnTo>
                    <a:pt x="30" y="268"/>
                  </a:lnTo>
                  <a:lnTo>
                    <a:pt x="30" y="260"/>
                  </a:lnTo>
                  <a:lnTo>
                    <a:pt x="30" y="268"/>
                  </a:lnTo>
                  <a:lnTo>
                    <a:pt x="30" y="276"/>
                  </a:lnTo>
                  <a:lnTo>
                    <a:pt x="30" y="268"/>
                  </a:lnTo>
                  <a:lnTo>
                    <a:pt x="23" y="268"/>
                  </a:lnTo>
                  <a:lnTo>
                    <a:pt x="30" y="268"/>
                  </a:lnTo>
                  <a:lnTo>
                    <a:pt x="23" y="260"/>
                  </a:lnTo>
                  <a:lnTo>
                    <a:pt x="30" y="260"/>
                  </a:lnTo>
                  <a:lnTo>
                    <a:pt x="23" y="260"/>
                  </a:lnTo>
                  <a:lnTo>
                    <a:pt x="23" y="253"/>
                  </a:lnTo>
                  <a:lnTo>
                    <a:pt x="30" y="253"/>
                  </a:lnTo>
                  <a:lnTo>
                    <a:pt x="30" y="245"/>
                  </a:lnTo>
                  <a:lnTo>
                    <a:pt x="30" y="237"/>
                  </a:lnTo>
                  <a:lnTo>
                    <a:pt x="23" y="230"/>
                  </a:lnTo>
                  <a:lnTo>
                    <a:pt x="30" y="230"/>
                  </a:lnTo>
                  <a:lnTo>
                    <a:pt x="30" y="222"/>
                  </a:lnTo>
                  <a:lnTo>
                    <a:pt x="23" y="222"/>
                  </a:lnTo>
                  <a:lnTo>
                    <a:pt x="23" y="215"/>
                  </a:lnTo>
                  <a:lnTo>
                    <a:pt x="23" y="207"/>
                  </a:lnTo>
                  <a:lnTo>
                    <a:pt x="23" y="215"/>
                  </a:lnTo>
                  <a:lnTo>
                    <a:pt x="15" y="215"/>
                  </a:lnTo>
                  <a:lnTo>
                    <a:pt x="23" y="215"/>
                  </a:lnTo>
                  <a:lnTo>
                    <a:pt x="15" y="215"/>
                  </a:lnTo>
                  <a:lnTo>
                    <a:pt x="7" y="215"/>
                  </a:lnTo>
                  <a:lnTo>
                    <a:pt x="0" y="215"/>
                  </a:lnTo>
                  <a:lnTo>
                    <a:pt x="0" y="207"/>
                  </a:lnTo>
                  <a:lnTo>
                    <a:pt x="0" y="199"/>
                  </a:lnTo>
                  <a:lnTo>
                    <a:pt x="7" y="199"/>
                  </a:lnTo>
                  <a:lnTo>
                    <a:pt x="0" y="199"/>
                  </a:lnTo>
                  <a:lnTo>
                    <a:pt x="7" y="199"/>
                  </a:lnTo>
                  <a:lnTo>
                    <a:pt x="7" y="192"/>
                  </a:lnTo>
                  <a:lnTo>
                    <a:pt x="15" y="192"/>
                  </a:lnTo>
                  <a:lnTo>
                    <a:pt x="15" y="184"/>
                  </a:lnTo>
                  <a:lnTo>
                    <a:pt x="23" y="184"/>
                  </a:lnTo>
                  <a:lnTo>
                    <a:pt x="23" y="192"/>
                  </a:lnTo>
                  <a:lnTo>
                    <a:pt x="23" y="199"/>
                  </a:lnTo>
                  <a:lnTo>
                    <a:pt x="30" y="199"/>
                  </a:lnTo>
                  <a:lnTo>
                    <a:pt x="30" y="207"/>
                  </a:lnTo>
                  <a:lnTo>
                    <a:pt x="30" y="199"/>
                  </a:lnTo>
                  <a:lnTo>
                    <a:pt x="30" y="192"/>
                  </a:lnTo>
                  <a:lnTo>
                    <a:pt x="38" y="192"/>
                  </a:lnTo>
                  <a:lnTo>
                    <a:pt x="38" y="184"/>
                  </a:lnTo>
                  <a:lnTo>
                    <a:pt x="38" y="176"/>
                  </a:lnTo>
                  <a:lnTo>
                    <a:pt x="38" y="169"/>
                  </a:lnTo>
                  <a:lnTo>
                    <a:pt x="38" y="161"/>
                  </a:lnTo>
                  <a:lnTo>
                    <a:pt x="45" y="161"/>
                  </a:lnTo>
                  <a:lnTo>
                    <a:pt x="45" y="153"/>
                  </a:lnTo>
                  <a:lnTo>
                    <a:pt x="45" y="146"/>
                  </a:lnTo>
                  <a:lnTo>
                    <a:pt x="45" y="138"/>
                  </a:lnTo>
                  <a:lnTo>
                    <a:pt x="45" y="130"/>
                  </a:lnTo>
                  <a:lnTo>
                    <a:pt x="45" y="123"/>
                  </a:lnTo>
                  <a:lnTo>
                    <a:pt x="45" y="115"/>
                  </a:lnTo>
                  <a:lnTo>
                    <a:pt x="45" y="107"/>
                  </a:lnTo>
                  <a:lnTo>
                    <a:pt x="45" y="100"/>
                  </a:lnTo>
                  <a:lnTo>
                    <a:pt x="38" y="100"/>
                  </a:lnTo>
                  <a:lnTo>
                    <a:pt x="38" y="92"/>
                  </a:lnTo>
                  <a:lnTo>
                    <a:pt x="38" y="84"/>
                  </a:lnTo>
                  <a:lnTo>
                    <a:pt x="30" y="84"/>
                  </a:lnTo>
                  <a:lnTo>
                    <a:pt x="38" y="84"/>
                  </a:lnTo>
                  <a:lnTo>
                    <a:pt x="38" y="77"/>
                  </a:lnTo>
                  <a:lnTo>
                    <a:pt x="45" y="77"/>
                  </a:lnTo>
                  <a:lnTo>
                    <a:pt x="45" y="69"/>
                  </a:lnTo>
                  <a:lnTo>
                    <a:pt x="45" y="61"/>
                  </a:lnTo>
                  <a:lnTo>
                    <a:pt x="53" y="61"/>
                  </a:lnTo>
                  <a:lnTo>
                    <a:pt x="53" y="54"/>
                  </a:lnTo>
                  <a:lnTo>
                    <a:pt x="61" y="54"/>
                  </a:lnTo>
                  <a:lnTo>
                    <a:pt x="61" y="46"/>
                  </a:lnTo>
                  <a:lnTo>
                    <a:pt x="68" y="46"/>
                  </a:lnTo>
                  <a:lnTo>
                    <a:pt x="68" y="38"/>
                  </a:lnTo>
                  <a:lnTo>
                    <a:pt x="76" y="38"/>
                  </a:lnTo>
                  <a:lnTo>
                    <a:pt x="76" y="31"/>
                  </a:lnTo>
                  <a:lnTo>
                    <a:pt x="84" y="31"/>
                  </a:lnTo>
                  <a:lnTo>
                    <a:pt x="84" y="23"/>
                  </a:lnTo>
                  <a:lnTo>
                    <a:pt x="91" y="23"/>
                  </a:lnTo>
                  <a:lnTo>
                    <a:pt x="91" y="15"/>
                  </a:lnTo>
                  <a:lnTo>
                    <a:pt x="91" y="8"/>
                  </a:lnTo>
                  <a:close/>
                </a:path>
              </a:pathLst>
            </a:custGeom>
            <a:solidFill>
              <a:sysClr val="window" lastClr="FFFFFF">
                <a:lumMod val="75000"/>
              </a:sysClr>
            </a:solid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9" name="Freeform 40">
              <a:extLst>
                <a:ext uri="{FF2B5EF4-FFF2-40B4-BE49-F238E27FC236}">
                  <a16:creationId xmlns:a16="http://schemas.microsoft.com/office/drawing/2014/main" id="{E4507BE2-B65E-4F2A-8D30-FF015A3487AC}"/>
                </a:ext>
              </a:extLst>
            </p:cNvPr>
            <p:cNvSpPr>
              <a:spLocks/>
            </p:cNvSpPr>
            <p:nvPr/>
          </p:nvSpPr>
          <p:spPr bwMode="auto">
            <a:xfrm>
              <a:off x="3460750" y="6084888"/>
              <a:ext cx="1093788" cy="704850"/>
            </a:xfrm>
            <a:custGeom>
              <a:avLst/>
              <a:gdLst>
                <a:gd name="T0" fmla="*/ 133350 w 689"/>
                <a:gd name="T1" fmla="*/ 96837 h 444"/>
                <a:gd name="T2" fmla="*/ 182563 w 689"/>
                <a:gd name="T3" fmla="*/ 60325 h 444"/>
                <a:gd name="T4" fmla="*/ 255588 w 689"/>
                <a:gd name="T5" fmla="*/ 60325 h 444"/>
                <a:gd name="T6" fmla="*/ 315913 w 689"/>
                <a:gd name="T7" fmla="*/ 47625 h 444"/>
                <a:gd name="T8" fmla="*/ 376238 w 689"/>
                <a:gd name="T9" fmla="*/ 36513 h 444"/>
                <a:gd name="T10" fmla="*/ 388938 w 689"/>
                <a:gd name="T11" fmla="*/ 73025 h 444"/>
                <a:gd name="T12" fmla="*/ 438150 w 689"/>
                <a:gd name="T13" fmla="*/ 47625 h 444"/>
                <a:gd name="T14" fmla="*/ 498475 w 689"/>
                <a:gd name="T15" fmla="*/ 11112 h 444"/>
                <a:gd name="T16" fmla="*/ 534988 w 689"/>
                <a:gd name="T17" fmla="*/ 0 h 444"/>
                <a:gd name="T18" fmla="*/ 558800 w 689"/>
                <a:gd name="T19" fmla="*/ 23812 h 444"/>
                <a:gd name="T20" fmla="*/ 595313 w 689"/>
                <a:gd name="T21" fmla="*/ 47625 h 444"/>
                <a:gd name="T22" fmla="*/ 644525 w 689"/>
                <a:gd name="T23" fmla="*/ 73025 h 444"/>
                <a:gd name="T24" fmla="*/ 704850 w 689"/>
                <a:gd name="T25" fmla="*/ 109538 h 444"/>
                <a:gd name="T26" fmla="*/ 777875 w 689"/>
                <a:gd name="T27" fmla="*/ 133350 h 444"/>
                <a:gd name="T28" fmla="*/ 827088 w 689"/>
                <a:gd name="T29" fmla="*/ 120650 h 444"/>
                <a:gd name="T30" fmla="*/ 863600 w 689"/>
                <a:gd name="T31" fmla="*/ 109538 h 444"/>
                <a:gd name="T32" fmla="*/ 911225 w 689"/>
                <a:gd name="T33" fmla="*/ 182562 h 444"/>
                <a:gd name="T34" fmla="*/ 923925 w 689"/>
                <a:gd name="T35" fmla="*/ 96837 h 444"/>
                <a:gd name="T36" fmla="*/ 960438 w 689"/>
                <a:gd name="T37" fmla="*/ 36513 h 444"/>
                <a:gd name="T38" fmla="*/ 1008063 w 689"/>
                <a:gd name="T39" fmla="*/ 60325 h 444"/>
                <a:gd name="T40" fmla="*/ 1020763 w 689"/>
                <a:gd name="T41" fmla="*/ 109538 h 444"/>
                <a:gd name="T42" fmla="*/ 1057275 w 689"/>
                <a:gd name="T43" fmla="*/ 146050 h 444"/>
                <a:gd name="T44" fmla="*/ 1069975 w 689"/>
                <a:gd name="T45" fmla="*/ 193675 h 444"/>
                <a:gd name="T46" fmla="*/ 1069975 w 689"/>
                <a:gd name="T47" fmla="*/ 242888 h 444"/>
                <a:gd name="T48" fmla="*/ 1069975 w 689"/>
                <a:gd name="T49" fmla="*/ 292100 h 444"/>
                <a:gd name="T50" fmla="*/ 1008063 w 689"/>
                <a:gd name="T51" fmla="*/ 339725 h 444"/>
                <a:gd name="T52" fmla="*/ 1033463 w 689"/>
                <a:gd name="T53" fmla="*/ 412750 h 444"/>
                <a:gd name="T54" fmla="*/ 1069975 w 689"/>
                <a:gd name="T55" fmla="*/ 461963 h 444"/>
                <a:gd name="T56" fmla="*/ 1081088 w 689"/>
                <a:gd name="T57" fmla="*/ 522288 h 444"/>
                <a:gd name="T58" fmla="*/ 1020763 w 689"/>
                <a:gd name="T59" fmla="*/ 558800 h 444"/>
                <a:gd name="T60" fmla="*/ 971550 w 689"/>
                <a:gd name="T61" fmla="*/ 595313 h 444"/>
                <a:gd name="T62" fmla="*/ 935038 w 689"/>
                <a:gd name="T63" fmla="*/ 582613 h 444"/>
                <a:gd name="T64" fmla="*/ 874713 w 689"/>
                <a:gd name="T65" fmla="*/ 558800 h 444"/>
                <a:gd name="T66" fmla="*/ 827088 w 689"/>
                <a:gd name="T67" fmla="*/ 582613 h 444"/>
                <a:gd name="T68" fmla="*/ 765175 w 689"/>
                <a:gd name="T69" fmla="*/ 546100 h 444"/>
                <a:gd name="T70" fmla="*/ 728663 w 689"/>
                <a:gd name="T71" fmla="*/ 509588 h 444"/>
                <a:gd name="T72" fmla="*/ 704850 w 689"/>
                <a:gd name="T73" fmla="*/ 485775 h 444"/>
                <a:gd name="T74" fmla="*/ 655638 w 689"/>
                <a:gd name="T75" fmla="*/ 461963 h 444"/>
                <a:gd name="T76" fmla="*/ 582613 w 689"/>
                <a:gd name="T77" fmla="*/ 485775 h 444"/>
                <a:gd name="T78" fmla="*/ 534988 w 689"/>
                <a:gd name="T79" fmla="*/ 473075 h 444"/>
                <a:gd name="T80" fmla="*/ 511175 w 689"/>
                <a:gd name="T81" fmla="*/ 509588 h 444"/>
                <a:gd name="T82" fmla="*/ 498475 w 689"/>
                <a:gd name="T83" fmla="*/ 546100 h 444"/>
                <a:gd name="T84" fmla="*/ 474663 w 689"/>
                <a:gd name="T85" fmla="*/ 595313 h 444"/>
                <a:gd name="T86" fmla="*/ 449263 w 689"/>
                <a:gd name="T87" fmla="*/ 619125 h 444"/>
                <a:gd name="T88" fmla="*/ 412750 w 689"/>
                <a:gd name="T89" fmla="*/ 644525 h 444"/>
                <a:gd name="T90" fmla="*/ 388938 w 689"/>
                <a:gd name="T91" fmla="*/ 692150 h 444"/>
                <a:gd name="T92" fmla="*/ 352425 w 689"/>
                <a:gd name="T93" fmla="*/ 681038 h 444"/>
                <a:gd name="T94" fmla="*/ 339725 w 689"/>
                <a:gd name="T95" fmla="*/ 668338 h 444"/>
                <a:gd name="T96" fmla="*/ 328613 w 689"/>
                <a:gd name="T97" fmla="*/ 582613 h 444"/>
                <a:gd name="T98" fmla="*/ 315913 w 689"/>
                <a:gd name="T99" fmla="*/ 522288 h 444"/>
                <a:gd name="T100" fmla="*/ 279400 w 689"/>
                <a:gd name="T101" fmla="*/ 485775 h 444"/>
                <a:gd name="T102" fmla="*/ 219075 w 689"/>
                <a:gd name="T103" fmla="*/ 473075 h 444"/>
                <a:gd name="T104" fmla="*/ 169863 w 689"/>
                <a:gd name="T105" fmla="*/ 425450 h 444"/>
                <a:gd name="T106" fmla="*/ 120650 w 689"/>
                <a:gd name="T107" fmla="*/ 376237 h 444"/>
                <a:gd name="T108" fmla="*/ 120650 w 689"/>
                <a:gd name="T109" fmla="*/ 328613 h 444"/>
                <a:gd name="T110" fmla="*/ 73025 w 689"/>
                <a:gd name="T111" fmla="*/ 303213 h 444"/>
                <a:gd name="T112" fmla="*/ 49213 w 689"/>
                <a:gd name="T113" fmla="*/ 266700 h 444"/>
                <a:gd name="T114" fmla="*/ 23813 w 689"/>
                <a:gd name="T115" fmla="*/ 219075 h 444"/>
                <a:gd name="T116" fmla="*/ 12700 w 689"/>
                <a:gd name="T117" fmla="*/ 146050 h 444"/>
                <a:gd name="T118" fmla="*/ 73025 w 689"/>
                <a:gd name="T119" fmla="*/ 157163 h 444"/>
                <a:gd name="T120" fmla="*/ 96838 w 689"/>
                <a:gd name="T121" fmla="*/ 157163 h 444"/>
                <a:gd name="T122" fmla="*/ 85725 w 689"/>
                <a:gd name="T123" fmla="*/ 109538 h 444"/>
                <a:gd name="T124" fmla="*/ 96838 w 689"/>
                <a:gd name="T125" fmla="*/ 96837 h 4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89"/>
                <a:gd name="T190" fmla="*/ 0 h 444"/>
                <a:gd name="T191" fmla="*/ 689 w 689"/>
                <a:gd name="T192" fmla="*/ 444 h 4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89" h="444">
                  <a:moveTo>
                    <a:pt x="61" y="61"/>
                  </a:moveTo>
                  <a:lnTo>
                    <a:pt x="61" y="53"/>
                  </a:lnTo>
                  <a:lnTo>
                    <a:pt x="69" y="53"/>
                  </a:lnTo>
                  <a:lnTo>
                    <a:pt x="69" y="61"/>
                  </a:lnTo>
                  <a:lnTo>
                    <a:pt x="76" y="61"/>
                  </a:lnTo>
                  <a:lnTo>
                    <a:pt x="76" y="69"/>
                  </a:lnTo>
                  <a:lnTo>
                    <a:pt x="76" y="61"/>
                  </a:lnTo>
                  <a:lnTo>
                    <a:pt x="84" y="61"/>
                  </a:lnTo>
                  <a:lnTo>
                    <a:pt x="92" y="61"/>
                  </a:lnTo>
                  <a:lnTo>
                    <a:pt x="92" y="69"/>
                  </a:lnTo>
                  <a:lnTo>
                    <a:pt x="92" y="61"/>
                  </a:lnTo>
                  <a:lnTo>
                    <a:pt x="92" y="53"/>
                  </a:lnTo>
                  <a:lnTo>
                    <a:pt x="99" y="53"/>
                  </a:lnTo>
                  <a:lnTo>
                    <a:pt x="99" y="46"/>
                  </a:lnTo>
                  <a:lnTo>
                    <a:pt x="107" y="46"/>
                  </a:lnTo>
                  <a:lnTo>
                    <a:pt x="115" y="38"/>
                  </a:lnTo>
                  <a:lnTo>
                    <a:pt x="122" y="38"/>
                  </a:lnTo>
                  <a:lnTo>
                    <a:pt x="122" y="46"/>
                  </a:lnTo>
                  <a:lnTo>
                    <a:pt x="130" y="46"/>
                  </a:lnTo>
                  <a:lnTo>
                    <a:pt x="138" y="46"/>
                  </a:lnTo>
                  <a:lnTo>
                    <a:pt x="145" y="46"/>
                  </a:lnTo>
                  <a:lnTo>
                    <a:pt x="153" y="46"/>
                  </a:lnTo>
                  <a:lnTo>
                    <a:pt x="153" y="38"/>
                  </a:lnTo>
                  <a:lnTo>
                    <a:pt x="161" y="38"/>
                  </a:lnTo>
                  <a:lnTo>
                    <a:pt x="168" y="38"/>
                  </a:lnTo>
                  <a:lnTo>
                    <a:pt x="168" y="30"/>
                  </a:lnTo>
                  <a:lnTo>
                    <a:pt x="176" y="30"/>
                  </a:lnTo>
                  <a:lnTo>
                    <a:pt x="184" y="30"/>
                  </a:lnTo>
                  <a:lnTo>
                    <a:pt x="184" y="38"/>
                  </a:lnTo>
                  <a:lnTo>
                    <a:pt x="191" y="38"/>
                  </a:lnTo>
                  <a:lnTo>
                    <a:pt x="199" y="38"/>
                  </a:lnTo>
                  <a:lnTo>
                    <a:pt x="199" y="30"/>
                  </a:lnTo>
                  <a:lnTo>
                    <a:pt x="207" y="30"/>
                  </a:lnTo>
                  <a:lnTo>
                    <a:pt x="207" y="23"/>
                  </a:lnTo>
                  <a:lnTo>
                    <a:pt x="207" y="15"/>
                  </a:lnTo>
                  <a:lnTo>
                    <a:pt x="214" y="15"/>
                  </a:lnTo>
                  <a:lnTo>
                    <a:pt x="222" y="15"/>
                  </a:lnTo>
                  <a:lnTo>
                    <a:pt x="222" y="23"/>
                  </a:lnTo>
                  <a:lnTo>
                    <a:pt x="230" y="23"/>
                  </a:lnTo>
                  <a:lnTo>
                    <a:pt x="237" y="23"/>
                  </a:lnTo>
                  <a:lnTo>
                    <a:pt x="237" y="30"/>
                  </a:lnTo>
                  <a:lnTo>
                    <a:pt x="230" y="30"/>
                  </a:lnTo>
                  <a:lnTo>
                    <a:pt x="230" y="38"/>
                  </a:lnTo>
                  <a:lnTo>
                    <a:pt x="230" y="46"/>
                  </a:lnTo>
                  <a:lnTo>
                    <a:pt x="230" y="53"/>
                  </a:lnTo>
                  <a:lnTo>
                    <a:pt x="237" y="53"/>
                  </a:lnTo>
                  <a:lnTo>
                    <a:pt x="237" y="46"/>
                  </a:lnTo>
                  <a:lnTo>
                    <a:pt x="245" y="46"/>
                  </a:lnTo>
                  <a:lnTo>
                    <a:pt x="253" y="46"/>
                  </a:lnTo>
                  <a:lnTo>
                    <a:pt x="253" y="38"/>
                  </a:lnTo>
                  <a:lnTo>
                    <a:pt x="253" y="46"/>
                  </a:lnTo>
                  <a:lnTo>
                    <a:pt x="260" y="46"/>
                  </a:lnTo>
                  <a:lnTo>
                    <a:pt x="268" y="46"/>
                  </a:lnTo>
                  <a:lnTo>
                    <a:pt x="268" y="38"/>
                  </a:lnTo>
                  <a:lnTo>
                    <a:pt x="276" y="38"/>
                  </a:lnTo>
                  <a:lnTo>
                    <a:pt x="276" y="30"/>
                  </a:lnTo>
                  <a:lnTo>
                    <a:pt x="283" y="30"/>
                  </a:lnTo>
                  <a:lnTo>
                    <a:pt x="283" y="23"/>
                  </a:lnTo>
                  <a:lnTo>
                    <a:pt x="283" y="15"/>
                  </a:lnTo>
                  <a:lnTo>
                    <a:pt x="291" y="15"/>
                  </a:lnTo>
                  <a:lnTo>
                    <a:pt x="299" y="15"/>
                  </a:lnTo>
                  <a:lnTo>
                    <a:pt x="306" y="15"/>
                  </a:lnTo>
                  <a:lnTo>
                    <a:pt x="314" y="15"/>
                  </a:lnTo>
                  <a:lnTo>
                    <a:pt x="314" y="7"/>
                  </a:lnTo>
                  <a:lnTo>
                    <a:pt x="314" y="0"/>
                  </a:lnTo>
                  <a:lnTo>
                    <a:pt x="322" y="0"/>
                  </a:lnTo>
                  <a:lnTo>
                    <a:pt x="314" y="0"/>
                  </a:lnTo>
                  <a:lnTo>
                    <a:pt x="322" y="0"/>
                  </a:lnTo>
                  <a:lnTo>
                    <a:pt x="329" y="0"/>
                  </a:lnTo>
                  <a:lnTo>
                    <a:pt x="329" y="7"/>
                  </a:lnTo>
                  <a:lnTo>
                    <a:pt x="329" y="0"/>
                  </a:lnTo>
                  <a:lnTo>
                    <a:pt x="337" y="0"/>
                  </a:lnTo>
                  <a:lnTo>
                    <a:pt x="337" y="7"/>
                  </a:lnTo>
                  <a:lnTo>
                    <a:pt x="337" y="15"/>
                  </a:lnTo>
                  <a:lnTo>
                    <a:pt x="337" y="23"/>
                  </a:lnTo>
                  <a:lnTo>
                    <a:pt x="337" y="15"/>
                  </a:lnTo>
                  <a:lnTo>
                    <a:pt x="344" y="15"/>
                  </a:lnTo>
                  <a:lnTo>
                    <a:pt x="344" y="23"/>
                  </a:lnTo>
                  <a:lnTo>
                    <a:pt x="352" y="23"/>
                  </a:lnTo>
                  <a:lnTo>
                    <a:pt x="352" y="15"/>
                  </a:lnTo>
                  <a:lnTo>
                    <a:pt x="352" y="23"/>
                  </a:lnTo>
                  <a:lnTo>
                    <a:pt x="360" y="23"/>
                  </a:lnTo>
                  <a:lnTo>
                    <a:pt x="360" y="15"/>
                  </a:lnTo>
                  <a:lnTo>
                    <a:pt x="360" y="7"/>
                  </a:lnTo>
                  <a:lnTo>
                    <a:pt x="360" y="15"/>
                  </a:lnTo>
                  <a:lnTo>
                    <a:pt x="367" y="15"/>
                  </a:lnTo>
                  <a:lnTo>
                    <a:pt x="367" y="23"/>
                  </a:lnTo>
                  <a:lnTo>
                    <a:pt x="375" y="30"/>
                  </a:lnTo>
                  <a:lnTo>
                    <a:pt x="375" y="38"/>
                  </a:lnTo>
                  <a:lnTo>
                    <a:pt x="383" y="38"/>
                  </a:lnTo>
                  <a:lnTo>
                    <a:pt x="390" y="38"/>
                  </a:lnTo>
                  <a:lnTo>
                    <a:pt x="398" y="38"/>
                  </a:lnTo>
                  <a:lnTo>
                    <a:pt x="398" y="46"/>
                  </a:lnTo>
                  <a:lnTo>
                    <a:pt x="398" y="53"/>
                  </a:lnTo>
                  <a:lnTo>
                    <a:pt x="406" y="53"/>
                  </a:lnTo>
                  <a:lnTo>
                    <a:pt x="406" y="46"/>
                  </a:lnTo>
                  <a:lnTo>
                    <a:pt x="413" y="46"/>
                  </a:lnTo>
                  <a:lnTo>
                    <a:pt x="413" y="53"/>
                  </a:lnTo>
                  <a:lnTo>
                    <a:pt x="421" y="53"/>
                  </a:lnTo>
                  <a:lnTo>
                    <a:pt x="429" y="53"/>
                  </a:lnTo>
                  <a:lnTo>
                    <a:pt x="436" y="53"/>
                  </a:lnTo>
                  <a:lnTo>
                    <a:pt x="436" y="61"/>
                  </a:lnTo>
                  <a:lnTo>
                    <a:pt x="444" y="61"/>
                  </a:lnTo>
                  <a:lnTo>
                    <a:pt x="444" y="69"/>
                  </a:lnTo>
                  <a:lnTo>
                    <a:pt x="452" y="69"/>
                  </a:lnTo>
                  <a:lnTo>
                    <a:pt x="459" y="69"/>
                  </a:lnTo>
                  <a:lnTo>
                    <a:pt x="459" y="76"/>
                  </a:lnTo>
                  <a:lnTo>
                    <a:pt x="459" y="84"/>
                  </a:lnTo>
                  <a:lnTo>
                    <a:pt x="467" y="84"/>
                  </a:lnTo>
                  <a:lnTo>
                    <a:pt x="475" y="84"/>
                  </a:lnTo>
                  <a:lnTo>
                    <a:pt x="482" y="84"/>
                  </a:lnTo>
                  <a:lnTo>
                    <a:pt x="490" y="84"/>
                  </a:lnTo>
                  <a:lnTo>
                    <a:pt x="490" y="76"/>
                  </a:lnTo>
                  <a:lnTo>
                    <a:pt x="490" y="84"/>
                  </a:lnTo>
                  <a:lnTo>
                    <a:pt x="498" y="76"/>
                  </a:lnTo>
                  <a:lnTo>
                    <a:pt x="505" y="76"/>
                  </a:lnTo>
                  <a:lnTo>
                    <a:pt x="513" y="76"/>
                  </a:lnTo>
                  <a:lnTo>
                    <a:pt x="513" y="69"/>
                  </a:lnTo>
                  <a:lnTo>
                    <a:pt x="513" y="76"/>
                  </a:lnTo>
                  <a:lnTo>
                    <a:pt x="521" y="76"/>
                  </a:lnTo>
                  <a:lnTo>
                    <a:pt x="521" y="69"/>
                  </a:lnTo>
                  <a:lnTo>
                    <a:pt x="528" y="69"/>
                  </a:lnTo>
                  <a:lnTo>
                    <a:pt x="528" y="76"/>
                  </a:lnTo>
                  <a:lnTo>
                    <a:pt x="528" y="69"/>
                  </a:lnTo>
                  <a:lnTo>
                    <a:pt x="536" y="69"/>
                  </a:lnTo>
                  <a:lnTo>
                    <a:pt x="536" y="76"/>
                  </a:lnTo>
                  <a:lnTo>
                    <a:pt x="544" y="76"/>
                  </a:lnTo>
                  <a:lnTo>
                    <a:pt x="544" y="69"/>
                  </a:lnTo>
                  <a:lnTo>
                    <a:pt x="544" y="76"/>
                  </a:lnTo>
                  <a:lnTo>
                    <a:pt x="551" y="76"/>
                  </a:lnTo>
                  <a:lnTo>
                    <a:pt x="551" y="84"/>
                  </a:lnTo>
                  <a:lnTo>
                    <a:pt x="559" y="92"/>
                  </a:lnTo>
                  <a:lnTo>
                    <a:pt x="559" y="99"/>
                  </a:lnTo>
                  <a:lnTo>
                    <a:pt x="559" y="107"/>
                  </a:lnTo>
                  <a:lnTo>
                    <a:pt x="567" y="107"/>
                  </a:lnTo>
                  <a:lnTo>
                    <a:pt x="574" y="115"/>
                  </a:lnTo>
                  <a:lnTo>
                    <a:pt x="582" y="115"/>
                  </a:lnTo>
                  <a:lnTo>
                    <a:pt x="582" y="107"/>
                  </a:lnTo>
                  <a:lnTo>
                    <a:pt x="582" y="99"/>
                  </a:lnTo>
                  <a:lnTo>
                    <a:pt x="582" y="92"/>
                  </a:lnTo>
                  <a:lnTo>
                    <a:pt x="582" y="84"/>
                  </a:lnTo>
                  <a:lnTo>
                    <a:pt x="582" y="76"/>
                  </a:lnTo>
                  <a:lnTo>
                    <a:pt x="582" y="69"/>
                  </a:lnTo>
                  <a:lnTo>
                    <a:pt x="582" y="61"/>
                  </a:lnTo>
                  <a:lnTo>
                    <a:pt x="589" y="61"/>
                  </a:lnTo>
                  <a:lnTo>
                    <a:pt x="589" y="53"/>
                  </a:lnTo>
                  <a:lnTo>
                    <a:pt x="589" y="46"/>
                  </a:lnTo>
                  <a:lnTo>
                    <a:pt x="589" y="38"/>
                  </a:lnTo>
                  <a:lnTo>
                    <a:pt x="589" y="30"/>
                  </a:lnTo>
                  <a:lnTo>
                    <a:pt x="597" y="30"/>
                  </a:lnTo>
                  <a:lnTo>
                    <a:pt x="597" y="23"/>
                  </a:lnTo>
                  <a:lnTo>
                    <a:pt x="605" y="23"/>
                  </a:lnTo>
                  <a:lnTo>
                    <a:pt x="605" y="15"/>
                  </a:lnTo>
                  <a:lnTo>
                    <a:pt x="612" y="15"/>
                  </a:lnTo>
                  <a:lnTo>
                    <a:pt x="612" y="23"/>
                  </a:lnTo>
                  <a:lnTo>
                    <a:pt x="620" y="23"/>
                  </a:lnTo>
                  <a:lnTo>
                    <a:pt x="620" y="30"/>
                  </a:lnTo>
                  <a:lnTo>
                    <a:pt x="628" y="30"/>
                  </a:lnTo>
                  <a:lnTo>
                    <a:pt x="628" y="38"/>
                  </a:lnTo>
                  <a:lnTo>
                    <a:pt x="635" y="38"/>
                  </a:lnTo>
                  <a:lnTo>
                    <a:pt x="643" y="46"/>
                  </a:lnTo>
                  <a:lnTo>
                    <a:pt x="643" y="53"/>
                  </a:lnTo>
                  <a:lnTo>
                    <a:pt x="651" y="53"/>
                  </a:lnTo>
                  <a:lnTo>
                    <a:pt x="643" y="53"/>
                  </a:lnTo>
                  <a:lnTo>
                    <a:pt x="651" y="53"/>
                  </a:lnTo>
                  <a:lnTo>
                    <a:pt x="651" y="61"/>
                  </a:lnTo>
                  <a:lnTo>
                    <a:pt x="643" y="61"/>
                  </a:lnTo>
                  <a:lnTo>
                    <a:pt x="643" y="69"/>
                  </a:lnTo>
                  <a:lnTo>
                    <a:pt x="651" y="69"/>
                  </a:lnTo>
                  <a:lnTo>
                    <a:pt x="651" y="76"/>
                  </a:lnTo>
                  <a:lnTo>
                    <a:pt x="651" y="84"/>
                  </a:lnTo>
                  <a:lnTo>
                    <a:pt x="658" y="84"/>
                  </a:lnTo>
                  <a:lnTo>
                    <a:pt x="658" y="92"/>
                  </a:lnTo>
                  <a:lnTo>
                    <a:pt x="658" y="84"/>
                  </a:lnTo>
                  <a:lnTo>
                    <a:pt x="658" y="92"/>
                  </a:lnTo>
                  <a:lnTo>
                    <a:pt x="666" y="92"/>
                  </a:lnTo>
                  <a:lnTo>
                    <a:pt x="666" y="99"/>
                  </a:lnTo>
                  <a:lnTo>
                    <a:pt x="666" y="107"/>
                  </a:lnTo>
                  <a:lnTo>
                    <a:pt x="674" y="107"/>
                  </a:lnTo>
                  <a:lnTo>
                    <a:pt x="666" y="115"/>
                  </a:lnTo>
                  <a:lnTo>
                    <a:pt x="674" y="115"/>
                  </a:lnTo>
                  <a:lnTo>
                    <a:pt x="666" y="115"/>
                  </a:lnTo>
                  <a:lnTo>
                    <a:pt x="674" y="115"/>
                  </a:lnTo>
                  <a:lnTo>
                    <a:pt x="674" y="122"/>
                  </a:lnTo>
                  <a:lnTo>
                    <a:pt x="674" y="130"/>
                  </a:lnTo>
                  <a:lnTo>
                    <a:pt x="674" y="138"/>
                  </a:lnTo>
                  <a:lnTo>
                    <a:pt x="666" y="138"/>
                  </a:lnTo>
                  <a:lnTo>
                    <a:pt x="674" y="138"/>
                  </a:lnTo>
                  <a:lnTo>
                    <a:pt x="674" y="145"/>
                  </a:lnTo>
                  <a:lnTo>
                    <a:pt x="666" y="145"/>
                  </a:lnTo>
                  <a:lnTo>
                    <a:pt x="666" y="153"/>
                  </a:lnTo>
                  <a:lnTo>
                    <a:pt x="674" y="153"/>
                  </a:lnTo>
                  <a:lnTo>
                    <a:pt x="674" y="161"/>
                  </a:lnTo>
                  <a:lnTo>
                    <a:pt x="681" y="161"/>
                  </a:lnTo>
                  <a:lnTo>
                    <a:pt x="674" y="161"/>
                  </a:lnTo>
                  <a:lnTo>
                    <a:pt x="674" y="168"/>
                  </a:lnTo>
                  <a:lnTo>
                    <a:pt x="666" y="168"/>
                  </a:lnTo>
                  <a:lnTo>
                    <a:pt x="666" y="176"/>
                  </a:lnTo>
                  <a:lnTo>
                    <a:pt x="666" y="184"/>
                  </a:lnTo>
                  <a:lnTo>
                    <a:pt x="674" y="184"/>
                  </a:lnTo>
                  <a:lnTo>
                    <a:pt x="666" y="184"/>
                  </a:lnTo>
                  <a:lnTo>
                    <a:pt x="666" y="191"/>
                  </a:lnTo>
                  <a:lnTo>
                    <a:pt x="658" y="191"/>
                  </a:lnTo>
                  <a:lnTo>
                    <a:pt x="651" y="199"/>
                  </a:lnTo>
                  <a:lnTo>
                    <a:pt x="643" y="199"/>
                  </a:lnTo>
                  <a:lnTo>
                    <a:pt x="643" y="207"/>
                  </a:lnTo>
                  <a:lnTo>
                    <a:pt x="643" y="214"/>
                  </a:lnTo>
                  <a:lnTo>
                    <a:pt x="635" y="214"/>
                  </a:lnTo>
                  <a:lnTo>
                    <a:pt x="635" y="222"/>
                  </a:lnTo>
                  <a:lnTo>
                    <a:pt x="635" y="229"/>
                  </a:lnTo>
                  <a:lnTo>
                    <a:pt x="643" y="229"/>
                  </a:lnTo>
                  <a:lnTo>
                    <a:pt x="643" y="237"/>
                  </a:lnTo>
                  <a:lnTo>
                    <a:pt x="643" y="245"/>
                  </a:lnTo>
                  <a:lnTo>
                    <a:pt x="643" y="252"/>
                  </a:lnTo>
                  <a:lnTo>
                    <a:pt x="651" y="252"/>
                  </a:lnTo>
                  <a:lnTo>
                    <a:pt x="651" y="260"/>
                  </a:lnTo>
                  <a:lnTo>
                    <a:pt x="658" y="260"/>
                  </a:lnTo>
                  <a:lnTo>
                    <a:pt x="666" y="260"/>
                  </a:lnTo>
                  <a:lnTo>
                    <a:pt x="666" y="268"/>
                  </a:lnTo>
                  <a:lnTo>
                    <a:pt x="674" y="268"/>
                  </a:lnTo>
                  <a:lnTo>
                    <a:pt x="666" y="268"/>
                  </a:lnTo>
                  <a:lnTo>
                    <a:pt x="674" y="275"/>
                  </a:lnTo>
                  <a:lnTo>
                    <a:pt x="674" y="283"/>
                  </a:lnTo>
                  <a:lnTo>
                    <a:pt x="674" y="291"/>
                  </a:lnTo>
                  <a:lnTo>
                    <a:pt x="674" y="298"/>
                  </a:lnTo>
                  <a:lnTo>
                    <a:pt x="681" y="298"/>
                  </a:lnTo>
                  <a:lnTo>
                    <a:pt x="681" y="306"/>
                  </a:lnTo>
                  <a:lnTo>
                    <a:pt x="681" y="314"/>
                  </a:lnTo>
                  <a:lnTo>
                    <a:pt x="681" y="321"/>
                  </a:lnTo>
                  <a:lnTo>
                    <a:pt x="689" y="321"/>
                  </a:lnTo>
                  <a:lnTo>
                    <a:pt x="689" y="329"/>
                  </a:lnTo>
                  <a:lnTo>
                    <a:pt x="681" y="329"/>
                  </a:lnTo>
                  <a:lnTo>
                    <a:pt x="674" y="329"/>
                  </a:lnTo>
                  <a:lnTo>
                    <a:pt x="674" y="337"/>
                  </a:lnTo>
                  <a:lnTo>
                    <a:pt x="666" y="337"/>
                  </a:lnTo>
                  <a:lnTo>
                    <a:pt x="666" y="344"/>
                  </a:lnTo>
                  <a:lnTo>
                    <a:pt x="666" y="352"/>
                  </a:lnTo>
                  <a:lnTo>
                    <a:pt x="658" y="352"/>
                  </a:lnTo>
                  <a:lnTo>
                    <a:pt x="651" y="352"/>
                  </a:lnTo>
                  <a:lnTo>
                    <a:pt x="643" y="352"/>
                  </a:lnTo>
                  <a:lnTo>
                    <a:pt x="643" y="360"/>
                  </a:lnTo>
                  <a:lnTo>
                    <a:pt x="643" y="367"/>
                  </a:lnTo>
                  <a:lnTo>
                    <a:pt x="643" y="375"/>
                  </a:lnTo>
                  <a:lnTo>
                    <a:pt x="643" y="383"/>
                  </a:lnTo>
                  <a:lnTo>
                    <a:pt x="635" y="383"/>
                  </a:lnTo>
                  <a:lnTo>
                    <a:pt x="628" y="375"/>
                  </a:lnTo>
                  <a:lnTo>
                    <a:pt x="620" y="375"/>
                  </a:lnTo>
                  <a:lnTo>
                    <a:pt x="612" y="375"/>
                  </a:lnTo>
                  <a:lnTo>
                    <a:pt x="612" y="383"/>
                  </a:lnTo>
                  <a:lnTo>
                    <a:pt x="605" y="383"/>
                  </a:lnTo>
                  <a:lnTo>
                    <a:pt x="605" y="390"/>
                  </a:lnTo>
                  <a:lnTo>
                    <a:pt x="605" y="383"/>
                  </a:lnTo>
                  <a:lnTo>
                    <a:pt x="597" y="383"/>
                  </a:lnTo>
                  <a:lnTo>
                    <a:pt x="597" y="375"/>
                  </a:lnTo>
                  <a:lnTo>
                    <a:pt x="589" y="375"/>
                  </a:lnTo>
                  <a:lnTo>
                    <a:pt x="589" y="367"/>
                  </a:lnTo>
                  <a:lnTo>
                    <a:pt x="582" y="367"/>
                  </a:lnTo>
                  <a:lnTo>
                    <a:pt x="582" y="360"/>
                  </a:lnTo>
                  <a:lnTo>
                    <a:pt x="574" y="360"/>
                  </a:lnTo>
                  <a:lnTo>
                    <a:pt x="574" y="352"/>
                  </a:lnTo>
                  <a:lnTo>
                    <a:pt x="567" y="344"/>
                  </a:lnTo>
                  <a:lnTo>
                    <a:pt x="559" y="344"/>
                  </a:lnTo>
                  <a:lnTo>
                    <a:pt x="551" y="344"/>
                  </a:lnTo>
                  <a:lnTo>
                    <a:pt x="551" y="352"/>
                  </a:lnTo>
                  <a:lnTo>
                    <a:pt x="551" y="360"/>
                  </a:lnTo>
                  <a:lnTo>
                    <a:pt x="544" y="360"/>
                  </a:lnTo>
                  <a:lnTo>
                    <a:pt x="544" y="352"/>
                  </a:lnTo>
                  <a:lnTo>
                    <a:pt x="536" y="352"/>
                  </a:lnTo>
                  <a:lnTo>
                    <a:pt x="536" y="360"/>
                  </a:lnTo>
                  <a:lnTo>
                    <a:pt x="528" y="360"/>
                  </a:lnTo>
                  <a:lnTo>
                    <a:pt x="528" y="367"/>
                  </a:lnTo>
                  <a:lnTo>
                    <a:pt x="521" y="367"/>
                  </a:lnTo>
                  <a:lnTo>
                    <a:pt x="513" y="367"/>
                  </a:lnTo>
                  <a:lnTo>
                    <a:pt x="513" y="360"/>
                  </a:lnTo>
                  <a:lnTo>
                    <a:pt x="505" y="360"/>
                  </a:lnTo>
                  <a:lnTo>
                    <a:pt x="505" y="352"/>
                  </a:lnTo>
                  <a:lnTo>
                    <a:pt x="498" y="352"/>
                  </a:lnTo>
                  <a:lnTo>
                    <a:pt x="490" y="352"/>
                  </a:lnTo>
                  <a:lnTo>
                    <a:pt x="490" y="344"/>
                  </a:lnTo>
                  <a:lnTo>
                    <a:pt x="482" y="344"/>
                  </a:lnTo>
                  <a:lnTo>
                    <a:pt x="475" y="344"/>
                  </a:lnTo>
                  <a:lnTo>
                    <a:pt x="482" y="344"/>
                  </a:lnTo>
                  <a:lnTo>
                    <a:pt x="482" y="337"/>
                  </a:lnTo>
                  <a:lnTo>
                    <a:pt x="475" y="337"/>
                  </a:lnTo>
                  <a:lnTo>
                    <a:pt x="475" y="329"/>
                  </a:lnTo>
                  <a:lnTo>
                    <a:pt x="475" y="321"/>
                  </a:lnTo>
                  <a:lnTo>
                    <a:pt x="467" y="321"/>
                  </a:lnTo>
                  <a:lnTo>
                    <a:pt x="459" y="321"/>
                  </a:lnTo>
                  <a:lnTo>
                    <a:pt x="459" y="314"/>
                  </a:lnTo>
                  <a:lnTo>
                    <a:pt x="459" y="306"/>
                  </a:lnTo>
                  <a:lnTo>
                    <a:pt x="452" y="306"/>
                  </a:lnTo>
                  <a:lnTo>
                    <a:pt x="459" y="306"/>
                  </a:lnTo>
                  <a:lnTo>
                    <a:pt x="452" y="306"/>
                  </a:lnTo>
                  <a:lnTo>
                    <a:pt x="452" y="298"/>
                  </a:lnTo>
                  <a:lnTo>
                    <a:pt x="444" y="298"/>
                  </a:lnTo>
                  <a:lnTo>
                    <a:pt x="444" y="306"/>
                  </a:lnTo>
                  <a:lnTo>
                    <a:pt x="444" y="298"/>
                  </a:lnTo>
                  <a:lnTo>
                    <a:pt x="436" y="298"/>
                  </a:lnTo>
                  <a:lnTo>
                    <a:pt x="429" y="298"/>
                  </a:lnTo>
                  <a:lnTo>
                    <a:pt x="429" y="291"/>
                  </a:lnTo>
                  <a:lnTo>
                    <a:pt x="421" y="291"/>
                  </a:lnTo>
                  <a:lnTo>
                    <a:pt x="421" y="298"/>
                  </a:lnTo>
                  <a:lnTo>
                    <a:pt x="421" y="291"/>
                  </a:lnTo>
                  <a:lnTo>
                    <a:pt x="413" y="291"/>
                  </a:lnTo>
                  <a:lnTo>
                    <a:pt x="406" y="291"/>
                  </a:lnTo>
                  <a:lnTo>
                    <a:pt x="406" y="298"/>
                  </a:lnTo>
                  <a:lnTo>
                    <a:pt x="406" y="306"/>
                  </a:lnTo>
                  <a:lnTo>
                    <a:pt x="398" y="306"/>
                  </a:lnTo>
                  <a:lnTo>
                    <a:pt x="390" y="306"/>
                  </a:lnTo>
                  <a:lnTo>
                    <a:pt x="383" y="306"/>
                  </a:lnTo>
                  <a:lnTo>
                    <a:pt x="375" y="306"/>
                  </a:lnTo>
                  <a:lnTo>
                    <a:pt x="367" y="306"/>
                  </a:lnTo>
                  <a:lnTo>
                    <a:pt x="367" y="314"/>
                  </a:lnTo>
                  <a:lnTo>
                    <a:pt x="367" y="306"/>
                  </a:lnTo>
                  <a:lnTo>
                    <a:pt x="360" y="314"/>
                  </a:lnTo>
                  <a:lnTo>
                    <a:pt x="360" y="306"/>
                  </a:lnTo>
                  <a:lnTo>
                    <a:pt x="352" y="306"/>
                  </a:lnTo>
                  <a:lnTo>
                    <a:pt x="352" y="298"/>
                  </a:lnTo>
                  <a:lnTo>
                    <a:pt x="344" y="298"/>
                  </a:lnTo>
                  <a:lnTo>
                    <a:pt x="337" y="298"/>
                  </a:lnTo>
                  <a:lnTo>
                    <a:pt x="329" y="298"/>
                  </a:lnTo>
                  <a:lnTo>
                    <a:pt x="322" y="298"/>
                  </a:lnTo>
                  <a:lnTo>
                    <a:pt x="322" y="306"/>
                  </a:lnTo>
                  <a:lnTo>
                    <a:pt x="314" y="306"/>
                  </a:lnTo>
                  <a:lnTo>
                    <a:pt x="322" y="306"/>
                  </a:lnTo>
                  <a:lnTo>
                    <a:pt x="314" y="306"/>
                  </a:lnTo>
                  <a:lnTo>
                    <a:pt x="322" y="314"/>
                  </a:lnTo>
                  <a:lnTo>
                    <a:pt x="322" y="321"/>
                  </a:lnTo>
                  <a:lnTo>
                    <a:pt x="322" y="329"/>
                  </a:lnTo>
                  <a:lnTo>
                    <a:pt x="314" y="329"/>
                  </a:lnTo>
                  <a:lnTo>
                    <a:pt x="322" y="329"/>
                  </a:lnTo>
                  <a:lnTo>
                    <a:pt x="322" y="337"/>
                  </a:lnTo>
                  <a:lnTo>
                    <a:pt x="322" y="344"/>
                  </a:lnTo>
                  <a:lnTo>
                    <a:pt x="322" y="337"/>
                  </a:lnTo>
                  <a:lnTo>
                    <a:pt x="322" y="344"/>
                  </a:lnTo>
                  <a:lnTo>
                    <a:pt x="314" y="344"/>
                  </a:lnTo>
                  <a:lnTo>
                    <a:pt x="314" y="352"/>
                  </a:lnTo>
                  <a:lnTo>
                    <a:pt x="314" y="360"/>
                  </a:lnTo>
                  <a:lnTo>
                    <a:pt x="306" y="360"/>
                  </a:lnTo>
                  <a:lnTo>
                    <a:pt x="306" y="367"/>
                  </a:lnTo>
                  <a:lnTo>
                    <a:pt x="306" y="375"/>
                  </a:lnTo>
                  <a:lnTo>
                    <a:pt x="306" y="383"/>
                  </a:lnTo>
                  <a:lnTo>
                    <a:pt x="299" y="383"/>
                  </a:lnTo>
                  <a:lnTo>
                    <a:pt x="299" y="375"/>
                  </a:lnTo>
                  <a:lnTo>
                    <a:pt x="291" y="375"/>
                  </a:lnTo>
                  <a:lnTo>
                    <a:pt x="291" y="383"/>
                  </a:lnTo>
                  <a:lnTo>
                    <a:pt x="283" y="383"/>
                  </a:lnTo>
                  <a:lnTo>
                    <a:pt x="291" y="383"/>
                  </a:lnTo>
                  <a:lnTo>
                    <a:pt x="283" y="383"/>
                  </a:lnTo>
                  <a:lnTo>
                    <a:pt x="291" y="383"/>
                  </a:lnTo>
                  <a:lnTo>
                    <a:pt x="291" y="390"/>
                  </a:lnTo>
                  <a:lnTo>
                    <a:pt x="283" y="390"/>
                  </a:lnTo>
                  <a:lnTo>
                    <a:pt x="291" y="398"/>
                  </a:lnTo>
                  <a:lnTo>
                    <a:pt x="283" y="398"/>
                  </a:lnTo>
                  <a:lnTo>
                    <a:pt x="276" y="398"/>
                  </a:lnTo>
                  <a:lnTo>
                    <a:pt x="268" y="398"/>
                  </a:lnTo>
                  <a:lnTo>
                    <a:pt x="268" y="406"/>
                  </a:lnTo>
                  <a:lnTo>
                    <a:pt x="268" y="398"/>
                  </a:lnTo>
                  <a:lnTo>
                    <a:pt x="268" y="406"/>
                  </a:lnTo>
                  <a:lnTo>
                    <a:pt x="260" y="406"/>
                  </a:lnTo>
                  <a:lnTo>
                    <a:pt x="268" y="406"/>
                  </a:lnTo>
                  <a:lnTo>
                    <a:pt x="260" y="406"/>
                  </a:lnTo>
                  <a:lnTo>
                    <a:pt x="260" y="413"/>
                  </a:lnTo>
                  <a:lnTo>
                    <a:pt x="253" y="413"/>
                  </a:lnTo>
                  <a:lnTo>
                    <a:pt x="253" y="421"/>
                  </a:lnTo>
                  <a:lnTo>
                    <a:pt x="245" y="421"/>
                  </a:lnTo>
                  <a:lnTo>
                    <a:pt x="245" y="429"/>
                  </a:lnTo>
                  <a:lnTo>
                    <a:pt x="245" y="436"/>
                  </a:lnTo>
                  <a:lnTo>
                    <a:pt x="237" y="436"/>
                  </a:lnTo>
                  <a:lnTo>
                    <a:pt x="237" y="429"/>
                  </a:lnTo>
                  <a:lnTo>
                    <a:pt x="237" y="436"/>
                  </a:lnTo>
                  <a:lnTo>
                    <a:pt x="237" y="444"/>
                  </a:lnTo>
                  <a:lnTo>
                    <a:pt x="230" y="444"/>
                  </a:lnTo>
                  <a:lnTo>
                    <a:pt x="230" y="436"/>
                  </a:lnTo>
                  <a:lnTo>
                    <a:pt x="222" y="436"/>
                  </a:lnTo>
                  <a:lnTo>
                    <a:pt x="222" y="429"/>
                  </a:lnTo>
                  <a:lnTo>
                    <a:pt x="222" y="436"/>
                  </a:lnTo>
                  <a:lnTo>
                    <a:pt x="214" y="436"/>
                  </a:lnTo>
                  <a:lnTo>
                    <a:pt x="207" y="436"/>
                  </a:lnTo>
                  <a:lnTo>
                    <a:pt x="207" y="429"/>
                  </a:lnTo>
                  <a:lnTo>
                    <a:pt x="207" y="421"/>
                  </a:lnTo>
                  <a:lnTo>
                    <a:pt x="214" y="421"/>
                  </a:lnTo>
                  <a:lnTo>
                    <a:pt x="207" y="421"/>
                  </a:lnTo>
                  <a:lnTo>
                    <a:pt x="214" y="421"/>
                  </a:lnTo>
                  <a:lnTo>
                    <a:pt x="214" y="413"/>
                  </a:lnTo>
                  <a:lnTo>
                    <a:pt x="214" y="406"/>
                  </a:lnTo>
                  <a:lnTo>
                    <a:pt x="214" y="398"/>
                  </a:lnTo>
                  <a:lnTo>
                    <a:pt x="214" y="390"/>
                  </a:lnTo>
                  <a:lnTo>
                    <a:pt x="214" y="383"/>
                  </a:lnTo>
                  <a:lnTo>
                    <a:pt x="214" y="375"/>
                  </a:lnTo>
                  <a:lnTo>
                    <a:pt x="214" y="367"/>
                  </a:lnTo>
                  <a:lnTo>
                    <a:pt x="207" y="367"/>
                  </a:lnTo>
                  <a:lnTo>
                    <a:pt x="207" y="360"/>
                  </a:lnTo>
                  <a:lnTo>
                    <a:pt x="199" y="360"/>
                  </a:lnTo>
                  <a:lnTo>
                    <a:pt x="199" y="352"/>
                  </a:lnTo>
                  <a:lnTo>
                    <a:pt x="199" y="344"/>
                  </a:lnTo>
                  <a:lnTo>
                    <a:pt x="191" y="344"/>
                  </a:lnTo>
                  <a:lnTo>
                    <a:pt x="191" y="337"/>
                  </a:lnTo>
                  <a:lnTo>
                    <a:pt x="191" y="329"/>
                  </a:lnTo>
                  <a:lnTo>
                    <a:pt x="199" y="329"/>
                  </a:lnTo>
                  <a:lnTo>
                    <a:pt x="199" y="321"/>
                  </a:lnTo>
                  <a:lnTo>
                    <a:pt x="191" y="321"/>
                  </a:lnTo>
                  <a:lnTo>
                    <a:pt x="199" y="321"/>
                  </a:lnTo>
                  <a:lnTo>
                    <a:pt x="191" y="321"/>
                  </a:lnTo>
                  <a:lnTo>
                    <a:pt x="191" y="314"/>
                  </a:lnTo>
                  <a:lnTo>
                    <a:pt x="184" y="314"/>
                  </a:lnTo>
                  <a:lnTo>
                    <a:pt x="184" y="306"/>
                  </a:lnTo>
                  <a:lnTo>
                    <a:pt x="176" y="306"/>
                  </a:lnTo>
                  <a:lnTo>
                    <a:pt x="168" y="306"/>
                  </a:lnTo>
                  <a:lnTo>
                    <a:pt x="161" y="306"/>
                  </a:lnTo>
                  <a:lnTo>
                    <a:pt x="161" y="298"/>
                  </a:lnTo>
                  <a:lnTo>
                    <a:pt x="153" y="298"/>
                  </a:lnTo>
                  <a:lnTo>
                    <a:pt x="145" y="298"/>
                  </a:lnTo>
                  <a:lnTo>
                    <a:pt x="145" y="291"/>
                  </a:lnTo>
                  <a:lnTo>
                    <a:pt x="138" y="291"/>
                  </a:lnTo>
                  <a:lnTo>
                    <a:pt x="138" y="298"/>
                  </a:lnTo>
                  <a:lnTo>
                    <a:pt x="138" y="291"/>
                  </a:lnTo>
                  <a:lnTo>
                    <a:pt x="130" y="291"/>
                  </a:lnTo>
                  <a:lnTo>
                    <a:pt x="122" y="291"/>
                  </a:lnTo>
                  <a:lnTo>
                    <a:pt x="115" y="291"/>
                  </a:lnTo>
                  <a:lnTo>
                    <a:pt x="107" y="291"/>
                  </a:lnTo>
                  <a:lnTo>
                    <a:pt x="107" y="283"/>
                  </a:lnTo>
                  <a:lnTo>
                    <a:pt x="107" y="275"/>
                  </a:lnTo>
                  <a:lnTo>
                    <a:pt x="107" y="268"/>
                  </a:lnTo>
                  <a:lnTo>
                    <a:pt x="99" y="268"/>
                  </a:lnTo>
                  <a:lnTo>
                    <a:pt x="99" y="260"/>
                  </a:lnTo>
                  <a:lnTo>
                    <a:pt x="92" y="260"/>
                  </a:lnTo>
                  <a:lnTo>
                    <a:pt x="92" y="252"/>
                  </a:lnTo>
                  <a:lnTo>
                    <a:pt x="84" y="252"/>
                  </a:lnTo>
                  <a:lnTo>
                    <a:pt x="84" y="245"/>
                  </a:lnTo>
                  <a:lnTo>
                    <a:pt x="76" y="245"/>
                  </a:lnTo>
                  <a:lnTo>
                    <a:pt x="76" y="237"/>
                  </a:lnTo>
                  <a:lnTo>
                    <a:pt x="69" y="237"/>
                  </a:lnTo>
                  <a:lnTo>
                    <a:pt x="69" y="229"/>
                  </a:lnTo>
                  <a:lnTo>
                    <a:pt x="76" y="229"/>
                  </a:lnTo>
                  <a:lnTo>
                    <a:pt x="76" y="222"/>
                  </a:lnTo>
                  <a:lnTo>
                    <a:pt x="69" y="222"/>
                  </a:lnTo>
                  <a:lnTo>
                    <a:pt x="76" y="222"/>
                  </a:lnTo>
                  <a:lnTo>
                    <a:pt x="76" y="214"/>
                  </a:lnTo>
                  <a:lnTo>
                    <a:pt x="76" y="207"/>
                  </a:lnTo>
                  <a:lnTo>
                    <a:pt x="69" y="207"/>
                  </a:lnTo>
                  <a:lnTo>
                    <a:pt x="69" y="199"/>
                  </a:lnTo>
                  <a:lnTo>
                    <a:pt x="61" y="199"/>
                  </a:lnTo>
                  <a:lnTo>
                    <a:pt x="54" y="199"/>
                  </a:lnTo>
                  <a:lnTo>
                    <a:pt x="54" y="207"/>
                  </a:lnTo>
                  <a:lnTo>
                    <a:pt x="54" y="199"/>
                  </a:lnTo>
                  <a:lnTo>
                    <a:pt x="46" y="199"/>
                  </a:lnTo>
                  <a:lnTo>
                    <a:pt x="46" y="191"/>
                  </a:lnTo>
                  <a:lnTo>
                    <a:pt x="46" y="199"/>
                  </a:lnTo>
                  <a:lnTo>
                    <a:pt x="38" y="191"/>
                  </a:lnTo>
                  <a:lnTo>
                    <a:pt x="38" y="184"/>
                  </a:lnTo>
                  <a:lnTo>
                    <a:pt x="31" y="184"/>
                  </a:lnTo>
                  <a:lnTo>
                    <a:pt x="38" y="184"/>
                  </a:lnTo>
                  <a:lnTo>
                    <a:pt x="38" y="176"/>
                  </a:lnTo>
                  <a:lnTo>
                    <a:pt x="31" y="176"/>
                  </a:lnTo>
                  <a:lnTo>
                    <a:pt x="31" y="168"/>
                  </a:lnTo>
                  <a:lnTo>
                    <a:pt x="23" y="168"/>
                  </a:lnTo>
                  <a:lnTo>
                    <a:pt x="31" y="168"/>
                  </a:lnTo>
                  <a:lnTo>
                    <a:pt x="31" y="161"/>
                  </a:lnTo>
                  <a:lnTo>
                    <a:pt x="23" y="161"/>
                  </a:lnTo>
                  <a:lnTo>
                    <a:pt x="23" y="153"/>
                  </a:lnTo>
                  <a:lnTo>
                    <a:pt x="15" y="153"/>
                  </a:lnTo>
                  <a:lnTo>
                    <a:pt x="15" y="145"/>
                  </a:lnTo>
                  <a:lnTo>
                    <a:pt x="15" y="138"/>
                  </a:lnTo>
                  <a:lnTo>
                    <a:pt x="15" y="130"/>
                  </a:lnTo>
                  <a:lnTo>
                    <a:pt x="8" y="130"/>
                  </a:lnTo>
                  <a:lnTo>
                    <a:pt x="8" y="122"/>
                  </a:lnTo>
                  <a:lnTo>
                    <a:pt x="8" y="115"/>
                  </a:lnTo>
                  <a:lnTo>
                    <a:pt x="8" y="107"/>
                  </a:lnTo>
                  <a:lnTo>
                    <a:pt x="0" y="99"/>
                  </a:lnTo>
                  <a:lnTo>
                    <a:pt x="8" y="99"/>
                  </a:lnTo>
                  <a:lnTo>
                    <a:pt x="8" y="92"/>
                  </a:lnTo>
                  <a:lnTo>
                    <a:pt x="15" y="92"/>
                  </a:lnTo>
                  <a:lnTo>
                    <a:pt x="23" y="92"/>
                  </a:lnTo>
                  <a:lnTo>
                    <a:pt x="31" y="92"/>
                  </a:lnTo>
                  <a:lnTo>
                    <a:pt x="38" y="92"/>
                  </a:lnTo>
                  <a:lnTo>
                    <a:pt x="38" y="99"/>
                  </a:lnTo>
                  <a:lnTo>
                    <a:pt x="38" y="92"/>
                  </a:lnTo>
                  <a:lnTo>
                    <a:pt x="46" y="92"/>
                  </a:lnTo>
                  <a:lnTo>
                    <a:pt x="46" y="99"/>
                  </a:lnTo>
                  <a:lnTo>
                    <a:pt x="46" y="107"/>
                  </a:lnTo>
                  <a:lnTo>
                    <a:pt x="54" y="107"/>
                  </a:lnTo>
                  <a:lnTo>
                    <a:pt x="61" y="107"/>
                  </a:lnTo>
                  <a:lnTo>
                    <a:pt x="69" y="107"/>
                  </a:lnTo>
                  <a:lnTo>
                    <a:pt x="69" y="99"/>
                  </a:lnTo>
                  <a:lnTo>
                    <a:pt x="69" y="107"/>
                  </a:lnTo>
                  <a:lnTo>
                    <a:pt x="69" y="99"/>
                  </a:lnTo>
                  <a:lnTo>
                    <a:pt x="61" y="99"/>
                  </a:lnTo>
                  <a:lnTo>
                    <a:pt x="61" y="92"/>
                  </a:lnTo>
                  <a:lnTo>
                    <a:pt x="61" y="84"/>
                  </a:lnTo>
                  <a:lnTo>
                    <a:pt x="61" y="76"/>
                  </a:lnTo>
                  <a:lnTo>
                    <a:pt x="54" y="76"/>
                  </a:lnTo>
                  <a:lnTo>
                    <a:pt x="61" y="69"/>
                  </a:lnTo>
                  <a:lnTo>
                    <a:pt x="54" y="69"/>
                  </a:lnTo>
                  <a:lnTo>
                    <a:pt x="61" y="69"/>
                  </a:lnTo>
                  <a:lnTo>
                    <a:pt x="54" y="69"/>
                  </a:lnTo>
                  <a:lnTo>
                    <a:pt x="61" y="69"/>
                  </a:lnTo>
                  <a:lnTo>
                    <a:pt x="54" y="69"/>
                  </a:lnTo>
                  <a:lnTo>
                    <a:pt x="54" y="61"/>
                  </a:lnTo>
                  <a:lnTo>
                    <a:pt x="54" y="69"/>
                  </a:lnTo>
                  <a:lnTo>
                    <a:pt x="54" y="61"/>
                  </a:lnTo>
                  <a:lnTo>
                    <a:pt x="54" y="53"/>
                  </a:lnTo>
                  <a:lnTo>
                    <a:pt x="54" y="61"/>
                  </a:lnTo>
                  <a:lnTo>
                    <a:pt x="61" y="61"/>
                  </a:lnTo>
                  <a:lnTo>
                    <a:pt x="61" y="53"/>
                  </a:lnTo>
                  <a:lnTo>
                    <a:pt x="61" y="61"/>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0" name="Freeform 41">
              <a:extLst>
                <a:ext uri="{FF2B5EF4-FFF2-40B4-BE49-F238E27FC236}">
                  <a16:creationId xmlns:a16="http://schemas.microsoft.com/office/drawing/2014/main" id="{E245DBB8-E298-4169-BE7A-66C52F192C8F}"/>
                </a:ext>
              </a:extLst>
            </p:cNvPr>
            <p:cNvSpPr>
              <a:spLocks/>
            </p:cNvSpPr>
            <p:nvPr/>
          </p:nvSpPr>
          <p:spPr bwMode="auto">
            <a:xfrm>
              <a:off x="2341563" y="4772025"/>
              <a:ext cx="985837" cy="728663"/>
            </a:xfrm>
            <a:custGeom>
              <a:avLst/>
              <a:gdLst>
                <a:gd name="T0" fmla="*/ 547687 w 621"/>
                <a:gd name="T1" fmla="*/ 266700 h 459"/>
                <a:gd name="T2" fmla="*/ 620712 w 621"/>
                <a:gd name="T3" fmla="*/ 255588 h 459"/>
                <a:gd name="T4" fmla="*/ 644525 w 621"/>
                <a:gd name="T5" fmla="*/ 230188 h 459"/>
                <a:gd name="T6" fmla="*/ 681037 w 621"/>
                <a:gd name="T7" fmla="*/ 193675 h 459"/>
                <a:gd name="T8" fmla="*/ 644525 w 621"/>
                <a:gd name="T9" fmla="*/ 133350 h 459"/>
                <a:gd name="T10" fmla="*/ 620712 w 621"/>
                <a:gd name="T11" fmla="*/ 60325 h 459"/>
                <a:gd name="T12" fmla="*/ 608012 w 621"/>
                <a:gd name="T13" fmla="*/ 23813 h 459"/>
                <a:gd name="T14" fmla="*/ 669925 w 621"/>
                <a:gd name="T15" fmla="*/ 23813 h 459"/>
                <a:gd name="T16" fmla="*/ 693737 w 621"/>
                <a:gd name="T17" fmla="*/ 47625 h 459"/>
                <a:gd name="T18" fmla="*/ 730250 w 621"/>
                <a:gd name="T19" fmla="*/ 84138 h 459"/>
                <a:gd name="T20" fmla="*/ 717550 w 621"/>
                <a:gd name="T21" fmla="*/ 120650 h 459"/>
                <a:gd name="T22" fmla="*/ 730250 w 621"/>
                <a:gd name="T23" fmla="*/ 182563 h 459"/>
                <a:gd name="T24" fmla="*/ 754062 w 621"/>
                <a:gd name="T25" fmla="*/ 230188 h 459"/>
                <a:gd name="T26" fmla="*/ 766762 w 621"/>
                <a:gd name="T27" fmla="*/ 266700 h 459"/>
                <a:gd name="T28" fmla="*/ 766762 w 621"/>
                <a:gd name="T29" fmla="*/ 292100 h 459"/>
                <a:gd name="T30" fmla="*/ 803274 w 621"/>
                <a:gd name="T31" fmla="*/ 328613 h 459"/>
                <a:gd name="T32" fmla="*/ 803274 w 621"/>
                <a:gd name="T33" fmla="*/ 376238 h 459"/>
                <a:gd name="T34" fmla="*/ 876300 w 621"/>
                <a:gd name="T35" fmla="*/ 388938 h 459"/>
                <a:gd name="T36" fmla="*/ 949325 w 621"/>
                <a:gd name="T37" fmla="*/ 412750 h 459"/>
                <a:gd name="T38" fmla="*/ 973137 w 621"/>
                <a:gd name="T39" fmla="*/ 461963 h 459"/>
                <a:gd name="T40" fmla="*/ 960437 w 621"/>
                <a:gd name="T41" fmla="*/ 522288 h 459"/>
                <a:gd name="T42" fmla="*/ 900112 w 621"/>
                <a:gd name="T43" fmla="*/ 534988 h 459"/>
                <a:gd name="T44" fmla="*/ 839787 w 621"/>
                <a:gd name="T45" fmla="*/ 571500 h 459"/>
                <a:gd name="T46" fmla="*/ 790574 w 621"/>
                <a:gd name="T47" fmla="*/ 522288 h 459"/>
                <a:gd name="T48" fmla="*/ 766762 w 621"/>
                <a:gd name="T49" fmla="*/ 473075 h 459"/>
                <a:gd name="T50" fmla="*/ 730250 w 621"/>
                <a:gd name="T51" fmla="*/ 412750 h 459"/>
                <a:gd name="T52" fmla="*/ 681037 w 621"/>
                <a:gd name="T53" fmla="*/ 412750 h 459"/>
                <a:gd name="T54" fmla="*/ 633412 w 621"/>
                <a:gd name="T55" fmla="*/ 425450 h 459"/>
                <a:gd name="T56" fmla="*/ 571500 w 621"/>
                <a:gd name="T57" fmla="*/ 473075 h 459"/>
                <a:gd name="T58" fmla="*/ 547687 w 621"/>
                <a:gd name="T59" fmla="*/ 522288 h 459"/>
                <a:gd name="T60" fmla="*/ 523875 w 621"/>
                <a:gd name="T61" fmla="*/ 571500 h 459"/>
                <a:gd name="T62" fmla="*/ 498475 w 621"/>
                <a:gd name="T63" fmla="*/ 619125 h 459"/>
                <a:gd name="T64" fmla="*/ 425450 w 621"/>
                <a:gd name="T65" fmla="*/ 644525 h 459"/>
                <a:gd name="T66" fmla="*/ 401637 w 621"/>
                <a:gd name="T67" fmla="*/ 717550 h 459"/>
                <a:gd name="T68" fmla="*/ 354012 w 621"/>
                <a:gd name="T69" fmla="*/ 668338 h 459"/>
                <a:gd name="T70" fmla="*/ 328612 w 621"/>
                <a:gd name="T71" fmla="*/ 595313 h 459"/>
                <a:gd name="T72" fmla="*/ 280987 w 621"/>
                <a:gd name="T73" fmla="*/ 534988 h 459"/>
                <a:gd name="T74" fmla="*/ 268287 w 621"/>
                <a:gd name="T75" fmla="*/ 473075 h 459"/>
                <a:gd name="T76" fmla="*/ 219075 w 621"/>
                <a:gd name="T77" fmla="*/ 425450 h 459"/>
                <a:gd name="T78" fmla="*/ 171450 w 621"/>
                <a:gd name="T79" fmla="*/ 376238 h 459"/>
                <a:gd name="T80" fmla="*/ 122237 w 621"/>
                <a:gd name="T81" fmla="*/ 328613 h 459"/>
                <a:gd name="T82" fmla="*/ 98425 w 621"/>
                <a:gd name="T83" fmla="*/ 279400 h 459"/>
                <a:gd name="T84" fmla="*/ 61912 w 621"/>
                <a:gd name="T85" fmla="*/ 219075 h 459"/>
                <a:gd name="T86" fmla="*/ 49212 w 621"/>
                <a:gd name="T87" fmla="*/ 157163 h 459"/>
                <a:gd name="T88" fmla="*/ 12700 w 621"/>
                <a:gd name="T89" fmla="*/ 96838 h 459"/>
                <a:gd name="T90" fmla="*/ 85725 w 621"/>
                <a:gd name="T91" fmla="*/ 23813 h 459"/>
                <a:gd name="T92" fmla="*/ 134937 w 621"/>
                <a:gd name="T93" fmla="*/ 60325 h 459"/>
                <a:gd name="T94" fmla="*/ 158750 w 621"/>
                <a:gd name="T95" fmla="*/ 109538 h 459"/>
                <a:gd name="T96" fmla="*/ 122237 w 621"/>
                <a:gd name="T97" fmla="*/ 146050 h 459"/>
                <a:gd name="T98" fmla="*/ 182562 w 621"/>
                <a:gd name="T99" fmla="*/ 182563 h 459"/>
                <a:gd name="T100" fmla="*/ 231775 w 621"/>
                <a:gd name="T101" fmla="*/ 242888 h 459"/>
                <a:gd name="T102" fmla="*/ 268287 w 621"/>
                <a:gd name="T103" fmla="*/ 230188 h 459"/>
                <a:gd name="T104" fmla="*/ 304800 w 621"/>
                <a:gd name="T105" fmla="*/ 193675 h 459"/>
                <a:gd name="T106" fmla="*/ 341312 w 621"/>
                <a:gd name="T107" fmla="*/ 182563 h 459"/>
                <a:gd name="T108" fmla="*/ 377825 w 621"/>
                <a:gd name="T109" fmla="*/ 193675 h 459"/>
                <a:gd name="T110" fmla="*/ 414337 w 621"/>
                <a:gd name="T111" fmla="*/ 230188 h 459"/>
                <a:gd name="T112" fmla="*/ 487362 w 621"/>
                <a:gd name="T113" fmla="*/ 206375 h 459"/>
                <a:gd name="T114" fmla="*/ 474662 w 621"/>
                <a:gd name="T115" fmla="*/ 266700 h 4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21"/>
                <a:gd name="T175" fmla="*/ 0 h 459"/>
                <a:gd name="T176" fmla="*/ 621 w 621"/>
                <a:gd name="T177" fmla="*/ 459 h 4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21" h="459">
                  <a:moveTo>
                    <a:pt x="322" y="184"/>
                  </a:moveTo>
                  <a:lnTo>
                    <a:pt x="322" y="191"/>
                  </a:lnTo>
                  <a:lnTo>
                    <a:pt x="330" y="191"/>
                  </a:lnTo>
                  <a:lnTo>
                    <a:pt x="330" y="184"/>
                  </a:lnTo>
                  <a:lnTo>
                    <a:pt x="337" y="184"/>
                  </a:lnTo>
                  <a:lnTo>
                    <a:pt x="337" y="176"/>
                  </a:lnTo>
                  <a:lnTo>
                    <a:pt x="345" y="176"/>
                  </a:lnTo>
                  <a:lnTo>
                    <a:pt x="345" y="168"/>
                  </a:lnTo>
                  <a:lnTo>
                    <a:pt x="353" y="168"/>
                  </a:lnTo>
                  <a:lnTo>
                    <a:pt x="360" y="168"/>
                  </a:lnTo>
                  <a:lnTo>
                    <a:pt x="360" y="176"/>
                  </a:lnTo>
                  <a:lnTo>
                    <a:pt x="368" y="168"/>
                  </a:lnTo>
                  <a:lnTo>
                    <a:pt x="376" y="168"/>
                  </a:lnTo>
                  <a:lnTo>
                    <a:pt x="383" y="168"/>
                  </a:lnTo>
                  <a:lnTo>
                    <a:pt x="391" y="168"/>
                  </a:lnTo>
                  <a:lnTo>
                    <a:pt x="391" y="161"/>
                  </a:lnTo>
                  <a:lnTo>
                    <a:pt x="399" y="161"/>
                  </a:lnTo>
                  <a:lnTo>
                    <a:pt x="399" y="153"/>
                  </a:lnTo>
                  <a:lnTo>
                    <a:pt x="391" y="153"/>
                  </a:lnTo>
                  <a:lnTo>
                    <a:pt x="399" y="153"/>
                  </a:lnTo>
                  <a:lnTo>
                    <a:pt x="406" y="153"/>
                  </a:lnTo>
                  <a:lnTo>
                    <a:pt x="406" y="145"/>
                  </a:lnTo>
                  <a:lnTo>
                    <a:pt x="406" y="153"/>
                  </a:lnTo>
                  <a:lnTo>
                    <a:pt x="406" y="145"/>
                  </a:lnTo>
                  <a:lnTo>
                    <a:pt x="406" y="138"/>
                  </a:lnTo>
                  <a:lnTo>
                    <a:pt x="414" y="138"/>
                  </a:lnTo>
                  <a:lnTo>
                    <a:pt x="414" y="130"/>
                  </a:lnTo>
                  <a:lnTo>
                    <a:pt x="422" y="130"/>
                  </a:lnTo>
                  <a:lnTo>
                    <a:pt x="429" y="130"/>
                  </a:lnTo>
                  <a:lnTo>
                    <a:pt x="429" y="122"/>
                  </a:lnTo>
                  <a:lnTo>
                    <a:pt x="437" y="122"/>
                  </a:lnTo>
                  <a:lnTo>
                    <a:pt x="429" y="122"/>
                  </a:lnTo>
                  <a:lnTo>
                    <a:pt x="429" y="115"/>
                  </a:lnTo>
                  <a:lnTo>
                    <a:pt x="429" y="107"/>
                  </a:lnTo>
                  <a:lnTo>
                    <a:pt x="422" y="107"/>
                  </a:lnTo>
                  <a:lnTo>
                    <a:pt x="414" y="107"/>
                  </a:lnTo>
                  <a:lnTo>
                    <a:pt x="414" y="99"/>
                  </a:lnTo>
                  <a:lnTo>
                    <a:pt x="414" y="92"/>
                  </a:lnTo>
                  <a:lnTo>
                    <a:pt x="414" y="84"/>
                  </a:lnTo>
                  <a:lnTo>
                    <a:pt x="406" y="84"/>
                  </a:lnTo>
                  <a:lnTo>
                    <a:pt x="406" y="76"/>
                  </a:lnTo>
                  <a:lnTo>
                    <a:pt x="406" y="69"/>
                  </a:lnTo>
                  <a:lnTo>
                    <a:pt x="406" y="61"/>
                  </a:lnTo>
                  <a:lnTo>
                    <a:pt x="399" y="61"/>
                  </a:lnTo>
                  <a:lnTo>
                    <a:pt x="399" y="53"/>
                  </a:lnTo>
                  <a:lnTo>
                    <a:pt x="391" y="53"/>
                  </a:lnTo>
                  <a:lnTo>
                    <a:pt x="391" y="46"/>
                  </a:lnTo>
                  <a:lnTo>
                    <a:pt x="391" y="38"/>
                  </a:lnTo>
                  <a:lnTo>
                    <a:pt x="391" y="30"/>
                  </a:lnTo>
                  <a:lnTo>
                    <a:pt x="383" y="30"/>
                  </a:lnTo>
                  <a:lnTo>
                    <a:pt x="383" y="23"/>
                  </a:lnTo>
                  <a:lnTo>
                    <a:pt x="376" y="23"/>
                  </a:lnTo>
                  <a:lnTo>
                    <a:pt x="383" y="23"/>
                  </a:lnTo>
                  <a:lnTo>
                    <a:pt x="376" y="23"/>
                  </a:lnTo>
                  <a:lnTo>
                    <a:pt x="376" y="15"/>
                  </a:lnTo>
                  <a:lnTo>
                    <a:pt x="383" y="15"/>
                  </a:lnTo>
                  <a:lnTo>
                    <a:pt x="391" y="15"/>
                  </a:lnTo>
                  <a:lnTo>
                    <a:pt x="399" y="15"/>
                  </a:lnTo>
                  <a:lnTo>
                    <a:pt x="406" y="15"/>
                  </a:lnTo>
                  <a:lnTo>
                    <a:pt x="406" y="7"/>
                  </a:lnTo>
                  <a:lnTo>
                    <a:pt x="414" y="7"/>
                  </a:lnTo>
                  <a:lnTo>
                    <a:pt x="414" y="15"/>
                  </a:lnTo>
                  <a:lnTo>
                    <a:pt x="414" y="7"/>
                  </a:lnTo>
                  <a:lnTo>
                    <a:pt x="422" y="15"/>
                  </a:lnTo>
                  <a:lnTo>
                    <a:pt x="422" y="7"/>
                  </a:lnTo>
                  <a:lnTo>
                    <a:pt x="429" y="7"/>
                  </a:lnTo>
                  <a:lnTo>
                    <a:pt x="429" y="0"/>
                  </a:lnTo>
                  <a:lnTo>
                    <a:pt x="429" y="7"/>
                  </a:lnTo>
                  <a:lnTo>
                    <a:pt x="429" y="15"/>
                  </a:lnTo>
                  <a:lnTo>
                    <a:pt x="429" y="23"/>
                  </a:lnTo>
                  <a:lnTo>
                    <a:pt x="437" y="23"/>
                  </a:lnTo>
                  <a:lnTo>
                    <a:pt x="437" y="30"/>
                  </a:lnTo>
                  <a:lnTo>
                    <a:pt x="445" y="30"/>
                  </a:lnTo>
                  <a:lnTo>
                    <a:pt x="445" y="38"/>
                  </a:lnTo>
                  <a:lnTo>
                    <a:pt x="437" y="38"/>
                  </a:lnTo>
                  <a:lnTo>
                    <a:pt x="437" y="46"/>
                  </a:lnTo>
                  <a:lnTo>
                    <a:pt x="445" y="46"/>
                  </a:lnTo>
                  <a:lnTo>
                    <a:pt x="452" y="46"/>
                  </a:lnTo>
                  <a:lnTo>
                    <a:pt x="452" y="53"/>
                  </a:lnTo>
                  <a:lnTo>
                    <a:pt x="460" y="53"/>
                  </a:lnTo>
                  <a:lnTo>
                    <a:pt x="460" y="61"/>
                  </a:lnTo>
                  <a:lnTo>
                    <a:pt x="460" y="69"/>
                  </a:lnTo>
                  <a:lnTo>
                    <a:pt x="460" y="61"/>
                  </a:lnTo>
                  <a:lnTo>
                    <a:pt x="460" y="69"/>
                  </a:lnTo>
                  <a:lnTo>
                    <a:pt x="468" y="69"/>
                  </a:lnTo>
                  <a:lnTo>
                    <a:pt x="460" y="69"/>
                  </a:lnTo>
                  <a:lnTo>
                    <a:pt x="460" y="76"/>
                  </a:lnTo>
                  <a:lnTo>
                    <a:pt x="452" y="76"/>
                  </a:lnTo>
                  <a:lnTo>
                    <a:pt x="460" y="76"/>
                  </a:lnTo>
                  <a:lnTo>
                    <a:pt x="452" y="76"/>
                  </a:lnTo>
                  <a:lnTo>
                    <a:pt x="452" y="84"/>
                  </a:lnTo>
                  <a:lnTo>
                    <a:pt x="460" y="84"/>
                  </a:lnTo>
                  <a:lnTo>
                    <a:pt x="460" y="92"/>
                  </a:lnTo>
                  <a:lnTo>
                    <a:pt x="460" y="99"/>
                  </a:lnTo>
                  <a:lnTo>
                    <a:pt x="460" y="107"/>
                  </a:lnTo>
                  <a:lnTo>
                    <a:pt x="460" y="115"/>
                  </a:lnTo>
                  <a:lnTo>
                    <a:pt x="468" y="115"/>
                  </a:lnTo>
                  <a:lnTo>
                    <a:pt x="468" y="122"/>
                  </a:lnTo>
                  <a:lnTo>
                    <a:pt x="475" y="122"/>
                  </a:lnTo>
                  <a:lnTo>
                    <a:pt x="475" y="130"/>
                  </a:lnTo>
                  <a:lnTo>
                    <a:pt x="483" y="130"/>
                  </a:lnTo>
                  <a:lnTo>
                    <a:pt x="483" y="138"/>
                  </a:lnTo>
                  <a:lnTo>
                    <a:pt x="483" y="145"/>
                  </a:lnTo>
                  <a:lnTo>
                    <a:pt x="475" y="145"/>
                  </a:lnTo>
                  <a:lnTo>
                    <a:pt x="483" y="145"/>
                  </a:lnTo>
                  <a:lnTo>
                    <a:pt x="475" y="145"/>
                  </a:lnTo>
                  <a:lnTo>
                    <a:pt x="483" y="145"/>
                  </a:lnTo>
                  <a:lnTo>
                    <a:pt x="491" y="145"/>
                  </a:lnTo>
                  <a:lnTo>
                    <a:pt x="491" y="153"/>
                  </a:lnTo>
                  <a:lnTo>
                    <a:pt x="483" y="153"/>
                  </a:lnTo>
                  <a:lnTo>
                    <a:pt x="483" y="161"/>
                  </a:lnTo>
                  <a:lnTo>
                    <a:pt x="483" y="168"/>
                  </a:lnTo>
                  <a:lnTo>
                    <a:pt x="483" y="161"/>
                  </a:lnTo>
                  <a:lnTo>
                    <a:pt x="483" y="168"/>
                  </a:lnTo>
                  <a:lnTo>
                    <a:pt x="491" y="168"/>
                  </a:lnTo>
                  <a:lnTo>
                    <a:pt x="498" y="168"/>
                  </a:lnTo>
                  <a:lnTo>
                    <a:pt x="491" y="168"/>
                  </a:lnTo>
                  <a:lnTo>
                    <a:pt x="491" y="176"/>
                  </a:lnTo>
                  <a:lnTo>
                    <a:pt x="491" y="184"/>
                  </a:lnTo>
                  <a:lnTo>
                    <a:pt x="483" y="184"/>
                  </a:lnTo>
                  <a:lnTo>
                    <a:pt x="483" y="191"/>
                  </a:lnTo>
                  <a:lnTo>
                    <a:pt x="491" y="191"/>
                  </a:lnTo>
                  <a:lnTo>
                    <a:pt x="491" y="199"/>
                  </a:lnTo>
                  <a:lnTo>
                    <a:pt x="498" y="199"/>
                  </a:lnTo>
                  <a:lnTo>
                    <a:pt x="506" y="199"/>
                  </a:lnTo>
                  <a:lnTo>
                    <a:pt x="506" y="207"/>
                  </a:lnTo>
                  <a:lnTo>
                    <a:pt x="498" y="207"/>
                  </a:lnTo>
                  <a:lnTo>
                    <a:pt x="506" y="207"/>
                  </a:lnTo>
                  <a:lnTo>
                    <a:pt x="506" y="214"/>
                  </a:lnTo>
                  <a:lnTo>
                    <a:pt x="506" y="222"/>
                  </a:lnTo>
                  <a:lnTo>
                    <a:pt x="506" y="214"/>
                  </a:lnTo>
                  <a:lnTo>
                    <a:pt x="513" y="214"/>
                  </a:lnTo>
                  <a:lnTo>
                    <a:pt x="513" y="222"/>
                  </a:lnTo>
                  <a:lnTo>
                    <a:pt x="513" y="230"/>
                  </a:lnTo>
                  <a:lnTo>
                    <a:pt x="513" y="237"/>
                  </a:lnTo>
                  <a:lnTo>
                    <a:pt x="506" y="237"/>
                  </a:lnTo>
                  <a:lnTo>
                    <a:pt x="513" y="245"/>
                  </a:lnTo>
                  <a:lnTo>
                    <a:pt x="513" y="252"/>
                  </a:lnTo>
                  <a:lnTo>
                    <a:pt x="521" y="252"/>
                  </a:lnTo>
                  <a:lnTo>
                    <a:pt x="529" y="252"/>
                  </a:lnTo>
                  <a:lnTo>
                    <a:pt x="536" y="252"/>
                  </a:lnTo>
                  <a:lnTo>
                    <a:pt x="544" y="252"/>
                  </a:lnTo>
                  <a:lnTo>
                    <a:pt x="544" y="245"/>
                  </a:lnTo>
                  <a:lnTo>
                    <a:pt x="552" y="245"/>
                  </a:lnTo>
                  <a:lnTo>
                    <a:pt x="559" y="245"/>
                  </a:lnTo>
                  <a:lnTo>
                    <a:pt x="567" y="245"/>
                  </a:lnTo>
                  <a:lnTo>
                    <a:pt x="575" y="245"/>
                  </a:lnTo>
                  <a:lnTo>
                    <a:pt x="575" y="252"/>
                  </a:lnTo>
                  <a:lnTo>
                    <a:pt x="582" y="252"/>
                  </a:lnTo>
                  <a:lnTo>
                    <a:pt x="590" y="252"/>
                  </a:lnTo>
                  <a:lnTo>
                    <a:pt x="598" y="252"/>
                  </a:lnTo>
                  <a:lnTo>
                    <a:pt x="598" y="260"/>
                  </a:lnTo>
                  <a:lnTo>
                    <a:pt x="605" y="260"/>
                  </a:lnTo>
                  <a:lnTo>
                    <a:pt x="605" y="268"/>
                  </a:lnTo>
                  <a:lnTo>
                    <a:pt x="613" y="268"/>
                  </a:lnTo>
                  <a:lnTo>
                    <a:pt x="613" y="275"/>
                  </a:lnTo>
                  <a:lnTo>
                    <a:pt x="621" y="275"/>
                  </a:lnTo>
                  <a:lnTo>
                    <a:pt x="621" y="283"/>
                  </a:lnTo>
                  <a:lnTo>
                    <a:pt x="613" y="283"/>
                  </a:lnTo>
                  <a:lnTo>
                    <a:pt x="613" y="291"/>
                  </a:lnTo>
                  <a:lnTo>
                    <a:pt x="621" y="291"/>
                  </a:lnTo>
                  <a:lnTo>
                    <a:pt x="621" y="298"/>
                  </a:lnTo>
                  <a:lnTo>
                    <a:pt x="621" y="306"/>
                  </a:lnTo>
                  <a:lnTo>
                    <a:pt x="621" y="314"/>
                  </a:lnTo>
                  <a:lnTo>
                    <a:pt x="613" y="314"/>
                  </a:lnTo>
                  <a:lnTo>
                    <a:pt x="613" y="321"/>
                  </a:lnTo>
                  <a:lnTo>
                    <a:pt x="605" y="321"/>
                  </a:lnTo>
                  <a:lnTo>
                    <a:pt x="605" y="329"/>
                  </a:lnTo>
                  <a:lnTo>
                    <a:pt x="598" y="329"/>
                  </a:lnTo>
                  <a:lnTo>
                    <a:pt x="598" y="321"/>
                  </a:lnTo>
                  <a:lnTo>
                    <a:pt x="598" y="329"/>
                  </a:lnTo>
                  <a:lnTo>
                    <a:pt x="590" y="329"/>
                  </a:lnTo>
                  <a:lnTo>
                    <a:pt x="582" y="329"/>
                  </a:lnTo>
                  <a:lnTo>
                    <a:pt x="582" y="337"/>
                  </a:lnTo>
                  <a:lnTo>
                    <a:pt x="575" y="337"/>
                  </a:lnTo>
                  <a:lnTo>
                    <a:pt x="567" y="337"/>
                  </a:lnTo>
                  <a:lnTo>
                    <a:pt x="567" y="344"/>
                  </a:lnTo>
                  <a:lnTo>
                    <a:pt x="559" y="344"/>
                  </a:lnTo>
                  <a:lnTo>
                    <a:pt x="552" y="344"/>
                  </a:lnTo>
                  <a:lnTo>
                    <a:pt x="544" y="344"/>
                  </a:lnTo>
                  <a:lnTo>
                    <a:pt x="536" y="344"/>
                  </a:lnTo>
                  <a:lnTo>
                    <a:pt x="536" y="352"/>
                  </a:lnTo>
                  <a:lnTo>
                    <a:pt x="529" y="352"/>
                  </a:lnTo>
                  <a:lnTo>
                    <a:pt x="529" y="360"/>
                  </a:lnTo>
                  <a:lnTo>
                    <a:pt x="521" y="360"/>
                  </a:lnTo>
                  <a:lnTo>
                    <a:pt x="521" y="352"/>
                  </a:lnTo>
                  <a:lnTo>
                    <a:pt x="513" y="352"/>
                  </a:lnTo>
                  <a:lnTo>
                    <a:pt x="513" y="344"/>
                  </a:lnTo>
                  <a:lnTo>
                    <a:pt x="513" y="337"/>
                  </a:lnTo>
                  <a:lnTo>
                    <a:pt x="506" y="337"/>
                  </a:lnTo>
                  <a:lnTo>
                    <a:pt x="506" y="329"/>
                  </a:lnTo>
                  <a:lnTo>
                    <a:pt x="498" y="329"/>
                  </a:lnTo>
                  <a:lnTo>
                    <a:pt x="498" y="321"/>
                  </a:lnTo>
                  <a:lnTo>
                    <a:pt x="498" y="314"/>
                  </a:lnTo>
                  <a:lnTo>
                    <a:pt x="491" y="314"/>
                  </a:lnTo>
                  <a:lnTo>
                    <a:pt x="498" y="314"/>
                  </a:lnTo>
                  <a:lnTo>
                    <a:pt x="491" y="314"/>
                  </a:lnTo>
                  <a:lnTo>
                    <a:pt x="491" y="306"/>
                  </a:lnTo>
                  <a:lnTo>
                    <a:pt x="491" y="298"/>
                  </a:lnTo>
                  <a:lnTo>
                    <a:pt x="483" y="298"/>
                  </a:lnTo>
                  <a:lnTo>
                    <a:pt x="483" y="291"/>
                  </a:lnTo>
                  <a:lnTo>
                    <a:pt x="475" y="291"/>
                  </a:lnTo>
                  <a:lnTo>
                    <a:pt x="475" y="283"/>
                  </a:lnTo>
                  <a:lnTo>
                    <a:pt x="475" y="275"/>
                  </a:lnTo>
                  <a:lnTo>
                    <a:pt x="468" y="275"/>
                  </a:lnTo>
                  <a:lnTo>
                    <a:pt x="468" y="268"/>
                  </a:lnTo>
                  <a:lnTo>
                    <a:pt x="460" y="268"/>
                  </a:lnTo>
                  <a:lnTo>
                    <a:pt x="460" y="260"/>
                  </a:lnTo>
                  <a:lnTo>
                    <a:pt x="460" y="252"/>
                  </a:lnTo>
                  <a:lnTo>
                    <a:pt x="452" y="252"/>
                  </a:lnTo>
                  <a:lnTo>
                    <a:pt x="445" y="252"/>
                  </a:lnTo>
                  <a:lnTo>
                    <a:pt x="445" y="260"/>
                  </a:lnTo>
                  <a:lnTo>
                    <a:pt x="437" y="260"/>
                  </a:lnTo>
                  <a:lnTo>
                    <a:pt x="437" y="252"/>
                  </a:lnTo>
                  <a:lnTo>
                    <a:pt x="437" y="260"/>
                  </a:lnTo>
                  <a:lnTo>
                    <a:pt x="429" y="260"/>
                  </a:lnTo>
                  <a:lnTo>
                    <a:pt x="422" y="260"/>
                  </a:lnTo>
                  <a:lnTo>
                    <a:pt x="422" y="252"/>
                  </a:lnTo>
                  <a:lnTo>
                    <a:pt x="414" y="260"/>
                  </a:lnTo>
                  <a:lnTo>
                    <a:pt x="406" y="260"/>
                  </a:lnTo>
                  <a:lnTo>
                    <a:pt x="406" y="252"/>
                  </a:lnTo>
                  <a:lnTo>
                    <a:pt x="399" y="252"/>
                  </a:lnTo>
                  <a:lnTo>
                    <a:pt x="399" y="260"/>
                  </a:lnTo>
                  <a:lnTo>
                    <a:pt x="399" y="268"/>
                  </a:lnTo>
                  <a:lnTo>
                    <a:pt x="399" y="275"/>
                  </a:lnTo>
                  <a:lnTo>
                    <a:pt x="391" y="275"/>
                  </a:lnTo>
                  <a:lnTo>
                    <a:pt x="391" y="283"/>
                  </a:lnTo>
                  <a:lnTo>
                    <a:pt x="383" y="283"/>
                  </a:lnTo>
                  <a:lnTo>
                    <a:pt x="383" y="291"/>
                  </a:lnTo>
                  <a:lnTo>
                    <a:pt x="376" y="291"/>
                  </a:lnTo>
                  <a:lnTo>
                    <a:pt x="368" y="298"/>
                  </a:lnTo>
                  <a:lnTo>
                    <a:pt x="360" y="298"/>
                  </a:lnTo>
                  <a:lnTo>
                    <a:pt x="360" y="306"/>
                  </a:lnTo>
                  <a:lnTo>
                    <a:pt x="353" y="306"/>
                  </a:lnTo>
                  <a:lnTo>
                    <a:pt x="353" y="314"/>
                  </a:lnTo>
                  <a:lnTo>
                    <a:pt x="353" y="321"/>
                  </a:lnTo>
                  <a:lnTo>
                    <a:pt x="345" y="321"/>
                  </a:lnTo>
                  <a:lnTo>
                    <a:pt x="345" y="329"/>
                  </a:lnTo>
                  <a:lnTo>
                    <a:pt x="353" y="329"/>
                  </a:lnTo>
                  <a:lnTo>
                    <a:pt x="345" y="329"/>
                  </a:lnTo>
                  <a:lnTo>
                    <a:pt x="345" y="337"/>
                  </a:lnTo>
                  <a:lnTo>
                    <a:pt x="345" y="344"/>
                  </a:lnTo>
                  <a:lnTo>
                    <a:pt x="345" y="352"/>
                  </a:lnTo>
                  <a:lnTo>
                    <a:pt x="337" y="352"/>
                  </a:lnTo>
                  <a:lnTo>
                    <a:pt x="345" y="352"/>
                  </a:lnTo>
                  <a:lnTo>
                    <a:pt x="337" y="352"/>
                  </a:lnTo>
                  <a:lnTo>
                    <a:pt x="337" y="360"/>
                  </a:lnTo>
                  <a:lnTo>
                    <a:pt x="330" y="360"/>
                  </a:lnTo>
                  <a:lnTo>
                    <a:pt x="330" y="367"/>
                  </a:lnTo>
                  <a:lnTo>
                    <a:pt x="337" y="367"/>
                  </a:lnTo>
                  <a:lnTo>
                    <a:pt x="337" y="375"/>
                  </a:lnTo>
                  <a:lnTo>
                    <a:pt x="337" y="383"/>
                  </a:lnTo>
                  <a:lnTo>
                    <a:pt x="330" y="383"/>
                  </a:lnTo>
                  <a:lnTo>
                    <a:pt x="322" y="383"/>
                  </a:lnTo>
                  <a:lnTo>
                    <a:pt x="322" y="390"/>
                  </a:lnTo>
                  <a:lnTo>
                    <a:pt x="314" y="390"/>
                  </a:lnTo>
                  <a:lnTo>
                    <a:pt x="307" y="390"/>
                  </a:lnTo>
                  <a:lnTo>
                    <a:pt x="299" y="390"/>
                  </a:lnTo>
                  <a:lnTo>
                    <a:pt x="299" y="398"/>
                  </a:lnTo>
                  <a:lnTo>
                    <a:pt x="291" y="398"/>
                  </a:lnTo>
                  <a:lnTo>
                    <a:pt x="284" y="398"/>
                  </a:lnTo>
                  <a:lnTo>
                    <a:pt x="284" y="406"/>
                  </a:lnTo>
                  <a:lnTo>
                    <a:pt x="276" y="406"/>
                  </a:lnTo>
                  <a:lnTo>
                    <a:pt x="268" y="406"/>
                  </a:lnTo>
                  <a:lnTo>
                    <a:pt x="261" y="406"/>
                  </a:lnTo>
                  <a:lnTo>
                    <a:pt x="261" y="413"/>
                  </a:lnTo>
                  <a:lnTo>
                    <a:pt x="253" y="413"/>
                  </a:lnTo>
                  <a:lnTo>
                    <a:pt x="253" y="421"/>
                  </a:lnTo>
                  <a:lnTo>
                    <a:pt x="253" y="429"/>
                  </a:lnTo>
                  <a:lnTo>
                    <a:pt x="253" y="436"/>
                  </a:lnTo>
                  <a:lnTo>
                    <a:pt x="253" y="444"/>
                  </a:lnTo>
                  <a:lnTo>
                    <a:pt x="253" y="452"/>
                  </a:lnTo>
                  <a:lnTo>
                    <a:pt x="246" y="452"/>
                  </a:lnTo>
                  <a:lnTo>
                    <a:pt x="246" y="459"/>
                  </a:lnTo>
                  <a:lnTo>
                    <a:pt x="238" y="459"/>
                  </a:lnTo>
                  <a:lnTo>
                    <a:pt x="238" y="452"/>
                  </a:lnTo>
                  <a:lnTo>
                    <a:pt x="238" y="444"/>
                  </a:lnTo>
                  <a:lnTo>
                    <a:pt x="230" y="436"/>
                  </a:lnTo>
                  <a:lnTo>
                    <a:pt x="223" y="429"/>
                  </a:lnTo>
                  <a:lnTo>
                    <a:pt x="223" y="421"/>
                  </a:lnTo>
                  <a:lnTo>
                    <a:pt x="215" y="421"/>
                  </a:lnTo>
                  <a:lnTo>
                    <a:pt x="215" y="413"/>
                  </a:lnTo>
                  <a:lnTo>
                    <a:pt x="215" y="406"/>
                  </a:lnTo>
                  <a:lnTo>
                    <a:pt x="215" y="398"/>
                  </a:lnTo>
                  <a:lnTo>
                    <a:pt x="215" y="390"/>
                  </a:lnTo>
                  <a:lnTo>
                    <a:pt x="215" y="383"/>
                  </a:lnTo>
                  <a:lnTo>
                    <a:pt x="215" y="375"/>
                  </a:lnTo>
                  <a:lnTo>
                    <a:pt x="207" y="375"/>
                  </a:lnTo>
                  <a:lnTo>
                    <a:pt x="207" y="367"/>
                  </a:lnTo>
                  <a:lnTo>
                    <a:pt x="200" y="360"/>
                  </a:lnTo>
                  <a:lnTo>
                    <a:pt x="192" y="360"/>
                  </a:lnTo>
                  <a:lnTo>
                    <a:pt x="192" y="352"/>
                  </a:lnTo>
                  <a:lnTo>
                    <a:pt x="184" y="352"/>
                  </a:lnTo>
                  <a:lnTo>
                    <a:pt x="184" y="344"/>
                  </a:lnTo>
                  <a:lnTo>
                    <a:pt x="177" y="344"/>
                  </a:lnTo>
                  <a:lnTo>
                    <a:pt x="177" y="337"/>
                  </a:lnTo>
                  <a:lnTo>
                    <a:pt x="169" y="337"/>
                  </a:lnTo>
                  <a:lnTo>
                    <a:pt x="177" y="337"/>
                  </a:lnTo>
                  <a:lnTo>
                    <a:pt x="184" y="329"/>
                  </a:lnTo>
                  <a:lnTo>
                    <a:pt x="177" y="321"/>
                  </a:lnTo>
                  <a:lnTo>
                    <a:pt x="177" y="314"/>
                  </a:lnTo>
                  <a:lnTo>
                    <a:pt x="169" y="314"/>
                  </a:lnTo>
                  <a:lnTo>
                    <a:pt x="169" y="306"/>
                  </a:lnTo>
                  <a:lnTo>
                    <a:pt x="169" y="298"/>
                  </a:lnTo>
                  <a:lnTo>
                    <a:pt x="161" y="298"/>
                  </a:lnTo>
                  <a:lnTo>
                    <a:pt x="161" y="291"/>
                  </a:lnTo>
                  <a:lnTo>
                    <a:pt x="161" y="283"/>
                  </a:lnTo>
                  <a:lnTo>
                    <a:pt x="154" y="283"/>
                  </a:lnTo>
                  <a:lnTo>
                    <a:pt x="154" y="275"/>
                  </a:lnTo>
                  <a:lnTo>
                    <a:pt x="146" y="275"/>
                  </a:lnTo>
                  <a:lnTo>
                    <a:pt x="138" y="275"/>
                  </a:lnTo>
                  <a:lnTo>
                    <a:pt x="138" y="268"/>
                  </a:lnTo>
                  <a:lnTo>
                    <a:pt x="131" y="268"/>
                  </a:lnTo>
                  <a:lnTo>
                    <a:pt x="131" y="260"/>
                  </a:lnTo>
                  <a:lnTo>
                    <a:pt x="131" y="252"/>
                  </a:lnTo>
                  <a:lnTo>
                    <a:pt x="123" y="252"/>
                  </a:lnTo>
                  <a:lnTo>
                    <a:pt x="115" y="252"/>
                  </a:lnTo>
                  <a:lnTo>
                    <a:pt x="115" y="245"/>
                  </a:lnTo>
                  <a:lnTo>
                    <a:pt x="108" y="245"/>
                  </a:lnTo>
                  <a:lnTo>
                    <a:pt x="108" y="237"/>
                  </a:lnTo>
                  <a:lnTo>
                    <a:pt x="100" y="237"/>
                  </a:lnTo>
                  <a:lnTo>
                    <a:pt x="100" y="230"/>
                  </a:lnTo>
                  <a:lnTo>
                    <a:pt x="92" y="230"/>
                  </a:lnTo>
                  <a:lnTo>
                    <a:pt x="92" y="222"/>
                  </a:lnTo>
                  <a:lnTo>
                    <a:pt x="85" y="222"/>
                  </a:lnTo>
                  <a:lnTo>
                    <a:pt x="85" y="214"/>
                  </a:lnTo>
                  <a:lnTo>
                    <a:pt x="77" y="214"/>
                  </a:lnTo>
                  <a:lnTo>
                    <a:pt x="77" y="207"/>
                  </a:lnTo>
                  <a:lnTo>
                    <a:pt x="69" y="207"/>
                  </a:lnTo>
                  <a:lnTo>
                    <a:pt x="69" y="199"/>
                  </a:lnTo>
                  <a:lnTo>
                    <a:pt x="69" y="191"/>
                  </a:lnTo>
                  <a:lnTo>
                    <a:pt x="62" y="191"/>
                  </a:lnTo>
                  <a:lnTo>
                    <a:pt x="62" y="184"/>
                  </a:lnTo>
                  <a:lnTo>
                    <a:pt x="54" y="184"/>
                  </a:lnTo>
                  <a:lnTo>
                    <a:pt x="54" y="176"/>
                  </a:lnTo>
                  <a:lnTo>
                    <a:pt x="62" y="176"/>
                  </a:lnTo>
                  <a:lnTo>
                    <a:pt x="62" y="168"/>
                  </a:lnTo>
                  <a:lnTo>
                    <a:pt x="54" y="168"/>
                  </a:lnTo>
                  <a:lnTo>
                    <a:pt x="54" y="161"/>
                  </a:lnTo>
                  <a:lnTo>
                    <a:pt x="54" y="153"/>
                  </a:lnTo>
                  <a:lnTo>
                    <a:pt x="46" y="153"/>
                  </a:lnTo>
                  <a:lnTo>
                    <a:pt x="46" y="145"/>
                  </a:lnTo>
                  <a:lnTo>
                    <a:pt x="39" y="145"/>
                  </a:lnTo>
                  <a:lnTo>
                    <a:pt x="39" y="138"/>
                  </a:lnTo>
                  <a:lnTo>
                    <a:pt x="39" y="130"/>
                  </a:lnTo>
                  <a:lnTo>
                    <a:pt x="31" y="130"/>
                  </a:lnTo>
                  <a:lnTo>
                    <a:pt x="31" y="122"/>
                  </a:lnTo>
                  <a:lnTo>
                    <a:pt x="23" y="122"/>
                  </a:lnTo>
                  <a:lnTo>
                    <a:pt x="23" y="115"/>
                  </a:lnTo>
                  <a:lnTo>
                    <a:pt x="31" y="115"/>
                  </a:lnTo>
                  <a:lnTo>
                    <a:pt x="31" y="107"/>
                  </a:lnTo>
                  <a:lnTo>
                    <a:pt x="31" y="99"/>
                  </a:lnTo>
                  <a:lnTo>
                    <a:pt x="23" y="99"/>
                  </a:lnTo>
                  <a:lnTo>
                    <a:pt x="23" y="92"/>
                  </a:lnTo>
                  <a:lnTo>
                    <a:pt x="23" y="84"/>
                  </a:lnTo>
                  <a:lnTo>
                    <a:pt x="23" y="76"/>
                  </a:lnTo>
                  <a:lnTo>
                    <a:pt x="16" y="76"/>
                  </a:lnTo>
                  <a:lnTo>
                    <a:pt x="16" y="69"/>
                  </a:lnTo>
                  <a:lnTo>
                    <a:pt x="8" y="69"/>
                  </a:lnTo>
                  <a:lnTo>
                    <a:pt x="8" y="61"/>
                  </a:lnTo>
                  <a:lnTo>
                    <a:pt x="0" y="61"/>
                  </a:lnTo>
                  <a:lnTo>
                    <a:pt x="8" y="53"/>
                  </a:lnTo>
                  <a:lnTo>
                    <a:pt x="16" y="46"/>
                  </a:lnTo>
                  <a:lnTo>
                    <a:pt x="23" y="38"/>
                  </a:lnTo>
                  <a:lnTo>
                    <a:pt x="39" y="23"/>
                  </a:lnTo>
                  <a:lnTo>
                    <a:pt x="39" y="15"/>
                  </a:lnTo>
                  <a:lnTo>
                    <a:pt x="46" y="15"/>
                  </a:lnTo>
                  <a:lnTo>
                    <a:pt x="54" y="15"/>
                  </a:lnTo>
                  <a:lnTo>
                    <a:pt x="54" y="7"/>
                  </a:lnTo>
                  <a:lnTo>
                    <a:pt x="62" y="7"/>
                  </a:lnTo>
                  <a:lnTo>
                    <a:pt x="62" y="15"/>
                  </a:lnTo>
                  <a:lnTo>
                    <a:pt x="69" y="15"/>
                  </a:lnTo>
                  <a:lnTo>
                    <a:pt x="77" y="23"/>
                  </a:lnTo>
                  <a:lnTo>
                    <a:pt x="85" y="23"/>
                  </a:lnTo>
                  <a:lnTo>
                    <a:pt x="85" y="30"/>
                  </a:lnTo>
                  <a:lnTo>
                    <a:pt x="85" y="38"/>
                  </a:lnTo>
                  <a:lnTo>
                    <a:pt x="85" y="46"/>
                  </a:lnTo>
                  <a:lnTo>
                    <a:pt x="92" y="46"/>
                  </a:lnTo>
                  <a:lnTo>
                    <a:pt x="92" y="53"/>
                  </a:lnTo>
                  <a:lnTo>
                    <a:pt x="85" y="53"/>
                  </a:lnTo>
                  <a:lnTo>
                    <a:pt x="92" y="53"/>
                  </a:lnTo>
                  <a:lnTo>
                    <a:pt x="92" y="61"/>
                  </a:lnTo>
                  <a:lnTo>
                    <a:pt x="100" y="61"/>
                  </a:lnTo>
                  <a:lnTo>
                    <a:pt x="100" y="69"/>
                  </a:lnTo>
                  <a:lnTo>
                    <a:pt x="92" y="69"/>
                  </a:lnTo>
                  <a:lnTo>
                    <a:pt x="92" y="76"/>
                  </a:lnTo>
                  <a:lnTo>
                    <a:pt x="92" y="84"/>
                  </a:lnTo>
                  <a:lnTo>
                    <a:pt x="100" y="84"/>
                  </a:lnTo>
                  <a:lnTo>
                    <a:pt x="92" y="84"/>
                  </a:lnTo>
                  <a:lnTo>
                    <a:pt x="85" y="84"/>
                  </a:lnTo>
                  <a:lnTo>
                    <a:pt x="85" y="92"/>
                  </a:lnTo>
                  <a:lnTo>
                    <a:pt x="77" y="92"/>
                  </a:lnTo>
                  <a:lnTo>
                    <a:pt x="77" y="99"/>
                  </a:lnTo>
                  <a:lnTo>
                    <a:pt x="85" y="99"/>
                  </a:lnTo>
                  <a:lnTo>
                    <a:pt x="92" y="99"/>
                  </a:lnTo>
                  <a:lnTo>
                    <a:pt x="92" y="107"/>
                  </a:lnTo>
                  <a:lnTo>
                    <a:pt x="100" y="107"/>
                  </a:lnTo>
                  <a:lnTo>
                    <a:pt x="108" y="107"/>
                  </a:lnTo>
                  <a:lnTo>
                    <a:pt x="115" y="107"/>
                  </a:lnTo>
                  <a:lnTo>
                    <a:pt x="115" y="115"/>
                  </a:lnTo>
                  <a:lnTo>
                    <a:pt x="123" y="115"/>
                  </a:lnTo>
                  <a:lnTo>
                    <a:pt x="123" y="122"/>
                  </a:lnTo>
                  <a:lnTo>
                    <a:pt x="131" y="122"/>
                  </a:lnTo>
                  <a:lnTo>
                    <a:pt x="138" y="130"/>
                  </a:lnTo>
                  <a:lnTo>
                    <a:pt x="138" y="138"/>
                  </a:lnTo>
                  <a:lnTo>
                    <a:pt x="146" y="138"/>
                  </a:lnTo>
                  <a:lnTo>
                    <a:pt x="146" y="145"/>
                  </a:lnTo>
                  <a:lnTo>
                    <a:pt x="146" y="153"/>
                  </a:lnTo>
                  <a:lnTo>
                    <a:pt x="146" y="161"/>
                  </a:lnTo>
                  <a:lnTo>
                    <a:pt x="154" y="161"/>
                  </a:lnTo>
                  <a:lnTo>
                    <a:pt x="154" y="168"/>
                  </a:lnTo>
                  <a:lnTo>
                    <a:pt x="161" y="168"/>
                  </a:lnTo>
                  <a:lnTo>
                    <a:pt x="169" y="168"/>
                  </a:lnTo>
                  <a:lnTo>
                    <a:pt x="169" y="161"/>
                  </a:lnTo>
                  <a:lnTo>
                    <a:pt x="169" y="153"/>
                  </a:lnTo>
                  <a:lnTo>
                    <a:pt x="169" y="145"/>
                  </a:lnTo>
                  <a:lnTo>
                    <a:pt x="177" y="145"/>
                  </a:lnTo>
                  <a:lnTo>
                    <a:pt x="177" y="138"/>
                  </a:lnTo>
                  <a:lnTo>
                    <a:pt x="184" y="138"/>
                  </a:lnTo>
                  <a:lnTo>
                    <a:pt x="192" y="138"/>
                  </a:lnTo>
                  <a:lnTo>
                    <a:pt x="184" y="138"/>
                  </a:lnTo>
                  <a:lnTo>
                    <a:pt x="184" y="130"/>
                  </a:lnTo>
                  <a:lnTo>
                    <a:pt x="184" y="122"/>
                  </a:lnTo>
                  <a:lnTo>
                    <a:pt x="192" y="122"/>
                  </a:lnTo>
                  <a:lnTo>
                    <a:pt x="192" y="115"/>
                  </a:lnTo>
                  <a:lnTo>
                    <a:pt x="200" y="115"/>
                  </a:lnTo>
                  <a:lnTo>
                    <a:pt x="200" y="107"/>
                  </a:lnTo>
                  <a:lnTo>
                    <a:pt x="207" y="107"/>
                  </a:lnTo>
                  <a:lnTo>
                    <a:pt x="207" y="115"/>
                  </a:lnTo>
                  <a:lnTo>
                    <a:pt x="215" y="115"/>
                  </a:lnTo>
                  <a:lnTo>
                    <a:pt x="215" y="107"/>
                  </a:lnTo>
                  <a:lnTo>
                    <a:pt x="215" y="115"/>
                  </a:lnTo>
                  <a:lnTo>
                    <a:pt x="223" y="115"/>
                  </a:lnTo>
                  <a:lnTo>
                    <a:pt x="223" y="107"/>
                  </a:lnTo>
                  <a:lnTo>
                    <a:pt x="230" y="107"/>
                  </a:lnTo>
                  <a:lnTo>
                    <a:pt x="223" y="107"/>
                  </a:lnTo>
                  <a:lnTo>
                    <a:pt x="230" y="107"/>
                  </a:lnTo>
                  <a:lnTo>
                    <a:pt x="230" y="115"/>
                  </a:lnTo>
                  <a:lnTo>
                    <a:pt x="238" y="115"/>
                  </a:lnTo>
                  <a:lnTo>
                    <a:pt x="238" y="122"/>
                  </a:lnTo>
                  <a:lnTo>
                    <a:pt x="238" y="130"/>
                  </a:lnTo>
                  <a:lnTo>
                    <a:pt x="238" y="138"/>
                  </a:lnTo>
                  <a:lnTo>
                    <a:pt x="230" y="138"/>
                  </a:lnTo>
                  <a:lnTo>
                    <a:pt x="238" y="138"/>
                  </a:lnTo>
                  <a:lnTo>
                    <a:pt x="238" y="145"/>
                  </a:lnTo>
                  <a:lnTo>
                    <a:pt x="246" y="145"/>
                  </a:lnTo>
                  <a:lnTo>
                    <a:pt x="253" y="145"/>
                  </a:lnTo>
                  <a:lnTo>
                    <a:pt x="261" y="145"/>
                  </a:lnTo>
                  <a:lnTo>
                    <a:pt x="268" y="145"/>
                  </a:lnTo>
                  <a:lnTo>
                    <a:pt x="268" y="138"/>
                  </a:lnTo>
                  <a:lnTo>
                    <a:pt x="276" y="138"/>
                  </a:lnTo>
                  <a:lnTo>
                    <a:pt x="276" y="130"/>
                  </a:lnTo>
                  <a:lnTo>
                    <a:pt x="284" y="130"/>
                  </a:lnTo>
                  <a:lnTo>
                    <a:pt x="291" y="130"/>
                  </a:lnTo>
                  <a:lnTo>
                    <a:pt x="299" y="130"/>
                  </a:lnTo>
                  <a:lnTo>
                    <a:pt x="307" y="130"/>
                  </a:lnTo>
                  <a:lnTo>
                    <a:pt x="299" y="130"/>
                  </a:lnTo>
                  <a:lnTo>
                    <a:pt x="299" y="138"/>
                  </a:lnTo>
                  <a:lnTo>
                    <a:pt x="299" y="145"/>
                  </a:lnTo>
                  <a:lnTo>
                    <a:pt x="299" y="153"/>
                  </a:lnTo>
                  <a:lnTo>
                    <a:pt x="291" y="153"/>
                  </a:lnTo>
                  <a:lnTo>
                    <a:pt x="291" y="161"/>
                  </a:lnTo>
                  <a:lnTo>
                    <a:pt x="299" y="161"/>
                  </a:lnTo>
                  <a:lnTo>
                    <a:pt x="299" y="168"/>
                  </a:lnTo>
                  <a:lnTo>
                    <a:pt x="299" y="176"/>
                  </a:lnTo>
                  <a:lnTo>
                    <a:pt x="307" y="176"/>
                  </a:lnTo>
                  <a:lnTo>
                    <a:pt x="314" y="176"/>
                  </a:lnTo>
                  <a:lnTo>
                    <a:pt x="314" y="184"/>
                  </a:lnTo>
                  <a:lnTo>
                    <a:pt x="322" y="184"/>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1" name="Freeform 42">
              <a:extLst>
                <a:ext uri="{FF2B5EF4-FFF2-40B4-BE49-F238E27FC236}">
                  <a16:creationId xmlns:a16="http://schemas.microsoft.com/office/drawing/2014/main" id="{D8EBD932-23AF-42CA-8685-0AD184635BE9}"/>
                </a:ext>
              </a:extLst>
            </p:cNvPr>
            <p:cNvSpPr>
              <a:spLocks/>
            </p:cNvSpPr>
            <p:nvPr/>
          </p:nvSpPr>
          <p:spPr bwMode="auto">
            <a:xfrm>
              <a:off x="2014538" y="4273550"/>
              <a:ext cx="534987" cy="595313"/>
            </a:xfrm>
            <a:custGeom>
              <a:avLst/>
              <a:gdLst>
                <a:gd name="T0" fmla="*/ 449262 w 337"/>
                <a:gd name="T1" fmla="*/ 169863 h 375"/>
                <a:gd name="T2" fmla="*/ 461962 w 337"/>
                <a:gd name="T3" fmla="*/ 182563 h 375"/>
                <a:gd name="T4" fmla="*/ 485775 w 337"/>
                <a:gd name="T5" fmla="*/ 206375 h 375"/>
                <a:gd name="T6" fmla="*/ 509587 w 337"/>
                <a:gd name="T7" fmla="*/ 206375 h 375"/>
                <a:gd name="T8" fmla="*/ 485775 w 337"/>
                <a:gd name="T9" fmla="*/ 230188 h 375"/>
                <a:gd name="T10" fmla="*/ 485775 w 337"/>
                <a:gd name="T11" fmla="*/ 255588 h 375"/>
                <a:gd name="T12" fmla="*/ 473075 w 337"/>
                <a:gd name="T13" fmla="*/ 266700 h 375"/>
                <a:gd name="T14" fmla="*/ 436562 w 337"/>
                <a:gd name="T15" fmla="*/ 292100 h 375"/>
                <a:gd name="T16" fmla="*/ 412750 w 337"/>
                <a:gd name="T17" fmla="*/ 315913 h 375"/>
                <a:gd name="T18" fmla="*/ 425450 w 337"/>
                <a:gd name="T19" fmla="*/ 352425 h 375"/>
                <a:gd name="T20" fmla="*/ 436562 w 337"/>
                <a:gd name="T21" fmla="*/ 365125 h 375"/>
                <a:gd name="T22" fmla="*/ 449262 w 337"/>
                <a:gd name="T23" fmla="*/ 388938 h 375"/>
                <a:gd name="T24" fmla="*/ 461962 w 337"/>
                <a:gd name="T25" fmla="*/ 401638 h 375"/>
                <a:gd name="T26" fmla="*/ 473075 w 337"/>
                <a:gd name="T27" fmla="*/ 412750 h 375"/>
                <a:gd name="T28" fmla="*/ 498475 w 337"/>
                <a:gd name="T29" fmla="*/ 412750 h 375"/>
                <a:gd name="T30" fmla="*/ 509587 w 337"/>
                <a:gd name="T31" fmla="*/ 425450 h 375"/>
                <a:gd name="T32" fmla="*/ 534987 w 337"/>
                <a:gd name="T33" fmla="*/ 449263 h 375"/>
                <a:gd name="T34" fmla="*/ 509587 w 337"/>
                <a:gd name="T35" fmla="*/ 473075 h 375"/>
                <a:gd name="T36" fmla="*/ 473075 w 337"/>
                <a:gd name="T37" fmla="*/ 485775 h 375"/>
                <a:gd name="T38" fmla="*/ 473075 w 337"/>
                <a:gd name="T39" fmla="*/ 509588 h 375"/>
                <a:gd name="T40" fmla="*/ 473075 w 337"/>
                <a:gd name="T41" fmla="*/ 534988 h 375"/>
                <a:gd name="T42" fmla="*/ 461962 w 337"/>
                <a:gd name="T43" fmla="*/ 546100 h 375"/>
                <a:gd name="T44" fmla="*/ 425450 w 337"/>
                <a:gd name="T45" fmla="*/ 522288 h 375"/>
                <a:gd name="T46" fmla="*/ 400050 w 337"/>
                <a:gd name="T47" fmla="*/ 522288 h 375"/>
                <a:gd name="T48" fmla="*/ 352425 w 337"/>
                <a:gd name="T49" fmla="*/ 571500 h 375"/>
                <a:gd name="T50" fmla="*/ 339725 w 337"/>
                <a:gd name="T51" fmla="*/ 582613 h 375"/>
                <a:gd name="T52" fmla="*/ 315912 w 337"/>
                <a:gd name="T53" fmla="*/ 558800 h 375"/>
                <a:gd name="T54" fmla="*/ 279400 w 337"/>
                <a:gd name="T55" fmla="*/ 522288 h 375"/>
                <a:gd name="T56" fmla="*/ 255587 w 337"/>
                <a:gd name="T57" fmla="*/ 498475 h 375"/>
                <a:gd name="T58" fmla="*/ 242887 w 337"/>
                <a:gd name="T59" fmla="*/ 461963 h 375"/>
                <a:gd name="T60" fmla="*/ 219075 w 337"/>
                <a:gd name="T61" fmla="*/ 438150 h 375"/>
                <a:gd name="T62" fmla="*/ 193675 w 337"/>
                <a:gd name="T63" fmla="*/ 412750 h 375"/>
                <a:gd name="T64" fmla="*/ 157162 w 337"/>
                <a:gd name="T65" fmla="*/ 401638 h 375"/>
                <a:gd name="T66" fmla="*/ 133350 w 337"/>
                <a:gd name="T67" fmla="*/ 376238 h 375"/>
                <a:gd name="T68" fmla="*/ 96837 w 337"/>
                <a:gd name="T69" fmla="*/ 365125 h 375"/>
                <a:gd name="T70" fmla="*/ 60325 w 337"/>
                <a:gd name="T71" fmla="*/ 352425 h 375"/>
                <a:gd name="T72" fmla="*/ 36512 w 337"/>
                <a:gd name="T73" fmla="*/ 328613 h 375"/>
                <a:gd name="T74" fmla="*/ 0 w 337"/>
                <a:gd name="T75" fmla="*/ 315913 h 375"/>
                <a:gd name="T76" fmla="*/ 84137 w 337"/>
                <a:gd name="T77" fmla="*/ 182563 h 375"/>
                <a:gd name="T78" fmla="*/ 109537 w 337"/>
                <a:gd name="T79" fmla="*/ 157163 h 375"/>
                <a:gd name="T80" fmla="*/ 146050 w 337"/>
                <a:gd name="T81" fmla="*/ 146050 h 375"/>
                <a:gd name="T82" fmla="*/ 182562 w 337"/>
                <a:gd name="T83" fmla="*/ 133350 h 375"/>
                <a:gd name="T84" fmla="*/ 206375 w 337"/>
                <a:gd name="T85" fmla="*/ 109538 h 375"/>
                <a:gd name="T86" fmla="*/ 219075 w 337"/>
                <a:gd name="T87" fmla="*/ 73025 h 375"/>
                <a:gd name="T88" fmla="*/ 230187 w 337"/>
                <a:gd name="T89" fmla="*/ 36513 h 375"/>
                <a:gd name="T90" fmla="*/ 255587 w 337"/>
                <a:gd name="T91" fmla="*/ 0 h 375"/>
                <a:gd name="T92" fmla="*/ 266700 w 337"/>
                <a:gd name="T93" fmla="*/ 36513 h 375"/>
                <a:gd name="T94" fmla="*/ 292100 w 337"/>
                <a:gd name="T95" fmla="*/ 60325 h 375"/>
                <a:gd name="T96" fmla="*/ 315912 w 337"/>
                <a:gd name="T97" fmla="*/ 84138 h 375"/>
                <a:gd name="T98" fmla="*/ 303212 w 337"/>
                <a:gd name="T99" fmla="*/ 120650 h 375"/>
                <a:gd name="T100" fmla="*/ 327025 w 337"/>
                <a:gd name="T101" fmla="*/ 120650 h 375"/>
                <a:gd name="T102" fmla="*/ 352425 w 337"/>
                <a:gd name="T103" fmla="*/ 120650 h 375"/>
                <a:gd name="T104" fmla="*/ 352425 w 337"/>
                <a:gd name="T105" fmla="*/ 146050 h 375"/>
                <a:gd name="T106" fmla="*/ 388937 w 337"/>
                <a:gd name="T107" fmla="*/ 157163 h 375"/>
                <a:gd name="T108" fmla="*/ 425450 w 337"/>
                <a:gd name="T109" fmla="*/ 169863 h 3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37"/>
                <a:gd name="T166" fmla="*/ 0 h 375"/>
                <a:gd name="T167" fmla="*/ 337 w 337"/>
                <a:gd name="T168" fmla="*/ 375 h 37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37" h="375">
                  <a:moveTo>
                    <a:pt x="268" y="115"/>
                  </a:moveTo>
                  <a:lnTo>
                    <a:pt x="268" y="107"/>
                  </a:lnTo>
                  <a:lnTo>
                    <a:pt x="275" y="107"/>
                  </a:lnTo>
                  <a:lnTo>
                    <a:pt x="283" y="107"/>
                  </a:lnTo>
                  <a:lnTo>
                    <a:pt x="283" y="115"/>
                  </a:lnTo>
                  <a:lnTo>
                    <a:pt x="283" y="122"/>
                  </a:lnTo>
                  <a:lnTo>
                    <a:pt x="291" y="122"/>
                  </a:lnTo>
                  <a:lnTo>
                    <a:pt x="291" y="115"/>
                  </a:lnTo>
                  <a:lnTo>
                    <a:pt x="298" y="115"/>
                  </a:lnTo>
                  <a:lnTo>
                    <a:pt x="298" y="122"/>
                  </a:lnTo>
                  <a:lnTo>
                    <a:pt x="306" y="122"/>
                  </a:lnTo>
                  <a:lnTo>
                    <a:pt x="306" y="130"/>
                  </a:lnTo>
                  <a:lnTo>
                    <a:pt x="314" y="130"/>
                  </a:lnTo>
                  <a:lnTo>
                    <a:pt x="314" y="122"/>
                  </a:lnTo>
                  <a:lnTo>
                    <a:pt x="321" y="122"/>
                  </a:lnTo>
                  <a:lnTo>
                    <a:pt x="321" y="130"/>
                  </a:lnTo>
                  <a:lnTo>
                    <a:pt x="321" y="138"/>
                  </a:lnTo>
                  <a:lnTo>
                    <a:pt x="314" y="138"/>
                  </a:lnTo>
                  <a:lnTo>
                    <a:pt x="306" y="138"/>
                  </a:lnTo>
                  <a:lnTo>
                    <a:pt x="306" y="145"/>
                  </a:lnTo>
                  <a:lnTo>
                    <a:pt x="298" y="145"/>
                  </a:lnTo>
                  <a:lnTo>
                    <a:pt x="298" y="153"/>
                  </a:lnTo>
                  <a:lnTo>
                    <a:pt x="298" y="161"/>
                  </a:lnTo>
                  <a:lnTo>
                    <a:pt x="306" y="161"/>
                  </a:lnTo>
                  <a:lnTo>
                    <a:pt x="306" y="168"/>
                  </a:lnTo>
                  <a:lnTo>
                    <a:pt x="306" y="161"/>
                  </a:lnTo>
                  <a:lnTo>
                    <a:pt x="298" y="161"/>
                  </a:lnTo>
                  <a:lnTo>
                    <a:pt x="298" y="168"/>
                  </a:lnTo>
                  <a:lnTo>
                    <a:pt x="291" y="176"/>
                  </a:lnTo>
                  <a:lnTo>
                    <a:pt x="283" y="176"/>
                  </a:lnTo>
                  <a:lnTo>
                    <a:pt x="283" y="184"/>
                  </a:lnTo>
                  <a:lnTo>
                    <a:pt x="275" y="184"/>
                  </a:lnTo>
                  <a:lnTo>
                    <a:pt x="268" y="184"/>
                  </a:lnTo>
                  <a:lnTo>
                    <a:pt x="268" y="191"/>
                  </a:lnTo>
                  <a:lnTo>
                    <a:pt x="260" y="191"/>
                  </a:lnTo>
                  <a:lnTo>
                    <a:pt x="260" y="199"/>
                  </a:lnTo>
                  <a:lnTo>
                    <a:pt x="260" y="207"/>
                  </a:lnTo>
                  <a:lnTo>
                    <a:pt x="268" y="207"/>
                  </a:lnTo>
                  <a:lnTo>
                    <a:pt x="268" y="214"/>
                  </a:lnTo>
                  <a:lnTo>
                    <a:pt x="268" y="222"/>
                  </a:lnTo>
                  <a:lnTo>
                    <a:pt x="268" y="230"/>
                  </a:lnTo>
                  <a:lnTo>
                    <a:pt x="268" y="237"/>
                  </a:lnTo>
                  <a:lnTo>
                    <a:pt x="275" y="237"/>
                  </a:lnTo>
                  <a:lnTo>
                    <a:pt x="275" y="230"/>
                  </a:lnTo>
                  <a:lnTo>
                    <a:pt x="283" y="230"/>
                  </a:lnTo>
                  <a:lnTo>
                    <a:pt x="275" y="237"/>
                  </a:lnTo>
                  <a:lnTo>
                    <a:pt x="283" y="237"/>
                  </a:lnTo>
                  <a:lnTo>
                    <a:pt x="283" y="245"/>
                  </a:lnTo>
                  <a:lnTo>
                    <a:pt x="283" y="253"/>
                  </a:lnTo>
                  <a:lnTo>
                    <a:pt x="283" y="260"/>
                  </a:lnTo>
                  <a:lnTo>
                    <a:pt x="291" y="260"/>
                  </a:lnTo>
                  <a:lnTo>
                    <a:pt x="291" y="253"/>
                  </a:lnTo>
                  <a:lnTo>
                    <a:pt x="291" y="260"/>
                  </a:lnTo>
                  <a:lnTo>
                    <a:pt x="298" y="260"/>
                  </a:lnTo>
                  <a:lnTo>
                    <a:pt x="291" y="260"/>
                  </a:lnTo>
                  <a:lnTo>
                    <a:pt x="298" y="260"/>
                  </a:lnTo>
                  <a:lnTo>
                    <a:pt x="298" y="268"/>
                  </a:lnTo>
                  <a:lnTo>
                    <a:pt x="306" y="268"/>
                  </a:lnTo>
                  <a:lnTo>
                    <a:pt x="306" y="260"/>
                  </a:lnTo>
                  <a:lnTo>
                    <a:pt x="314" y="260"/>
                  </a:lnTo>
                  <a:lnTo>
                    <a:pt x="314" y="268"/>
                  </a:lnTo>
                  <a:lnTo>
                    <a:pt x="321" y="268"/>
                  </a:lnTo>
                  <a:lnTo>
                    <a:pt x="321" y="276"/>
                  </a:lnTo>
                  <a:lnTo>
                    <a:pt x="321" y="268"/>
                  </a:lnTo>
                  <a:lnTo>
                    <a:pt x="329" y="268"/>
                  </a:lnTo>
                  <a:lnTo>
                    <a:pt x="329" y="276"/>
                  </a:lnTo>
                  <a:lnTo>
                    <a:pt x="329" y="283"/>
                  </a:lnTo>
                  <a:lnTo>
                    <a:pt x="337" y="283"/>
                  </a:lnTo>
                  <a:lnTo>
                    <a:pt x="337" y="291"/>
                  </a:lnTo>
                  <a:lnTo>
                    <a:pt x="329" y="291"/>
                  </a:lnTo>
                  <a:lnTo>
                    <a:pt x="321" y="291"/>
                  </a:lnTo>
                  <a:lnTo>
                    <a:pt x="321" y="298"/>
                  </a:lnTo>
                  <a:lnTo>
                    <a:pt x="314" y="298"/>
                  </a:lnTo>
                  <a:lnTo>
                    <a:pt x="314" y="306"/>
                  </a:lnTo>
                  <a:lnTo>
                    <a:pt x="306" y="306"/>
                  </a:lnTo>
                  <a:lnTo>
                    <a:pt x="298" y="306"/>
                  </a:lnTo>
                  <a:lnTo>
                    <a:pt x="298" y="314"/>
                  </a:lnTo>
                  <a:lnTo>
                    <a:pt x="291" y="314"/>
                  </a:lnTo>
                  <a:lnTo>
                    <a:pt x="291" y="321"/>
                  </a:lnTo>
                  <a:lnTo>
                    <a:pt x="298" y="321"/>
                  </a:lnTo>
                  <a:lnTo>
                    <a:pt x="291" y="321"/>
                  </a:lnTo>
                  <a:lnTo>
                    <a:pt x="291" y="329"/>
                  </a:lnTo>
                  <a:lnTo>
                    <a:pt x="298" y="329"/>
                  </a:lnTo>
                  <a:lnTo>
                    <a:pt x="298" y="337"/>
                  </a:lnTo>
                  <a:lnTo>
                    <a:pt x="291" y="337"/>
                  </a:lnTo>
                  <a:lnTo>
                    <a:pt x="298" y="337"/>
                  </a:lnTo>
                  <a:lnTo>
                    <a:pt x="291" y="337"/>
                  </a:lnTo>
                  <a:lnTo>
                    <a:pt x="291" y="344"/>
                  </a:lnTo>
                  <a:lnTo>
                    <a:pt x="291" y="337"/>
                  </a:lnTo>
                  <a:lnTo>
                    <a:pt x="283" y="337"/>
                  </a:lnTo>
                  <a:lnTo>
                    <a:pt x="275" y="329"/>
                  </a:lnTo>
                  <a:lnTo>
                    <a:pt x="268" y="329"/>
                  </a:lnTo>
                  <a:lnTo>
                    <a:pt x="268" y="321"/>
                  </a:lnTo>
                  <a:lnTo>
                    <a:pt x="260" y="321"/>
                  </a:lnTo>
                  <a:lnTo>
                    <a:pt x="260" y="329"/>
                  </a:lnTo>
                  <a:lnTo>
                    <a:pt x="252" y="329"/>
                  </a:lnTo>
                  <a:lnTo>
                    <a:pt x="245" y="329"/>
                  </a:lnTo>
                  <a:lnTo>
                    <a:pt x="245" y="337"/>
                  </a:lnTo>
                  <a:lnTo>
                    <a:pt x="229" y="352"/>
                  </a:lnTo>
                  <a:lnTo>
                    <a:pt x="222" y="360"/>
                  </a:lnTo>
                  <a:lnTo>
                    <a:pt x="214" y="367"/>
                  </a:lnTo>
                  <a:lnTo>
                    <a:pt x="206" y="375"/>
                  </a:lnTo>
                  <a:lnTo>
                    <a:pt x="214" y="375"/>
                  </a:lnTo>
                  <a:lnTo>
                    <a:pt x="214" y="367"/>
                  </a:lnTo>
                  <a:lnTo>
                    <a:pt x="206" y="367"/>
                  </a:lnTo>
                  <a:lnTo>
                    <a:pt x="206" y="360"/>
                  </a:lnTo>
                  <a:lnTo>
                    <a:pt x="206" y="352"/>
                  </a:lnTo>
                  <a:lnTo>
                    <a:pt x="199" y="352"/>
                  </a:lnTo>
                  <a:lnTo>
                    <a:pt x="191" y="344"/>
                  </a:lnTo>
                  <a:lnTo>
                    <a:pt x="184" y="337"/>
                  </a:lnTo>
                  <a:lnTo>
                    <a:pt x="176" y="337"/>
                  </a:lnTo>
                  <a:lnTo>
                    <a:pt x="176" y="329"/>
                  </a:lnTo>
                  <a:lnTo>
                    <a:pt x="168" y="329"/>
                  </a:lnTo>
                  <a:lnTo>
                    <a:pt x="168" y="321"/>
                  </a:lnTo>
                  <a:lnTo>
                    <a:pt x="168" y="314"/>
                  </a:lnTo>
                  <a:lnTo>
                    <a:pt x="161" y="314"/>
                  </a:lnTo>
                  <a:lnTo>
                    <a:pt x="153" y="314"/>
                  </a:lnTo>
                  <a:lnTo>
                    <a:pt x="153" y="306"/>
                  </a:lnTo>
                  <a:lnTo>
                    <a:pt x="153" y="298"/>
                  </a:lnTo>
                  <a:lnTo>
                    <a:pt x="153" y="291"/>
                  </a:lnTo>
                  <a:lnTo>
                    <a:pt x="145" y="291"/>
                  </a:lnTo>
                  <a:lnTo>
                    <a:pt x="145" y="283"/>
                  </a:lnTo>
                  <a:lnTo>
                    <a:pt x="138" y="283"/>
                  </a:lnTo>
                  <a:lnTo>
                    <a:pt x="138" y="276"/>
                  </a:lnTo>
                  <a:lnTo>
                    <a:pt x="130" y="276"/>
                  </a:lnTo>
                  <a:lnTo>
                    <a:pt x="130" y="268"/>
                  </a:lnTo>
                  <a:lnTo>
                    <a:pt x="122" y="268"/>
                  </a:lnTo>
                  <a:lnTo>
                    <a:pt x="122" y="260"/>
                  </a:lnTo>
                  <a:lnTo>
                    <a:pt x="115" y="260"/>
                  </a:lnTo>
                  <a:lnTo>
                    <a:pt x="107" y="260"/>
                  </a:lnTo>
                  <a:lnTo>
                    <a:pt x="107" y="253"/>
                  </a:lnTo>
                  <a:lnTo>
                    <a:pt x="99" y="253"/>
                  </a:lnTo>
                  <a:lnTo>
                    <a:pt x="99" y="245"/>
                  </a:lnTo>
                  <a:lnTo>
                    <a:pt x="92" y="245"/>
                  </a:lnTo>
                  <a:lnTo>
                    <a:pt x="84" y="245"/>
                  </a:lnTo>
                  <a:lnTo>
                    <a:pt x="84" y="237"/>
                  </a:lnTo>
                  <a:lnTo>
                    <a:pt x="76" y="237"/>
                  </a:lnTo>
                  <a:lnTo>
                    <a:pt x="69" y="237"/>
                  </a:lnTo>
                  <a:lnTo>
                    <a:pt x="69" y="230"/>
                  </a:lnTo>
                  <a:lnTo>
                    <a:pt x="61" y="230"/>
                  </a:lnTo>
                  <a:lnTo>
                    <a:pt x="53" y="230"/>
                  </a:lnTo>
                  <a:lnTo>
                    <a:pt x="53" y="222"/>
                  </a:lnTo>
                  <a:lnTo>
                    <a:pt x="46" y="222"/>
                  </a:lnTo>
                  <a:lnTo>
                    <a:pt x="38" y="222"/>
                  </a:lnTo>
                  <a:lnTo>
                    <a:pt x="38" y="214"/>
                  </a:lnTo>
                  <a:lnTo>
                    <a:pt x="30" y="214"/>
                  </a:lnTo>
                  <a:lnTo>
                    <a:pt x="23" y="214"/>
                  </a:lnTo>
                  <a:lnTo>
                    <a:pt x="23" y="207"/>
                  </a:lnTo>
                  <a:lnTo>
                    <a:pt x="15" y="207"/>
                  </a:lnTo>
                  <a:lnTo>
                    <a:pt x="7" y="207"/>
                  </a:lnTo>
                  <a:lnTo>
                    <a:pt x="7" y="199"/>
                  </a:lnTo>
                  <a:lnTo>
                    <a:pt x="0" y="199"/>
                  </a:lnTo>
                  <a:lnTo>
                    <a:pt x="15" y="168"/>
                  </a:lnTo>
                  <a:lnTo>
                    <a:pt x="23" y="161"/>
                  </a:lnTo>
                  <a:lnTo>
                    <a:pt x="53" y="122"/>
                  </a:lnTo>
                  <a:lnTo>
                    <a:pt x="53" y="115"/>
                  </a:lnTo>
                  <a:lnTo>
                    <a:pt x="61" y="115"/>
                  </a:lnTo>
                  <a:lnTo>
                    <a:pt x="61" y="107"/>
                  </a:lnTo>
                  <a:lnTo>
                    <a:pt x="69" y="107"/>
                  </a:lnTo>
                  <a:lnTo>
                    <a:pt x="69" y="99"/>
                  </a:lnTo>
                  <a:lnTo>
                    <a:pt x="76" y="99"/>
                  </a:lnTo>
                  <a:lnTo>
                    <a:pt x="84" y="99"/>
                  </a:lnTo>
                  <a:lnTo>
                    <a:pt x="84" y="92"/>
                  </a:lnTo>
                  <a:lnTo>
                    <a:pt x="92" y="92"/>
                  </a:lnTo>
                  <a:lnTo>
                    <a:pt x="99" y="92"/>
                  </a:lnTo>
                  <a:lnTo>
                    <a:pt x="107" y="92"/>
                  </a:lnTo>
                  <a:lnTo>
                    <a:pt x="107" y="84"/>
                  </a:lnTo>
                  <a:lnTo>
                    <a:pt x="115" y="84"/>
                  </a:lnTo>
                  <a:lnTo>
                    <a:pt x="122" y="84"/>
                  </a:lnTo>
                  <a:lnTo>
                    <a:pt x="122" y="76"/>
                  </a:lnTo>
                  <a:lnTo>
                    <a:pt x="130" y="76"/>
                  </a:lnTo>
                  <a:lnTo>
                    <a:pt x="130" y="69"/>
                  </a:lnTo>
                  <a:lnTo>
                    <a:pt x="138" y="69"/>
                  </a:lnTo>
                  <a:lnTo>
                    <a:pt x="138" y="61"/>
                  </a:lnTo>
                  <a:lnTo>
                    <a:pt x="138" y="53"/>
                  </a:lnTo>
                  <a:lnTo>
                    <a:pt x="138" y="46"/>
                  </a:lnTo>
                  <a:lnTo>
                    <a:pt x="145" y="46"/>
                  </a:lnTo>
                  <a:lnTo>
                    <a:pt x="145" y="38"/>
                  </a:lnTo>
                  <a:lnTo>
                    <a:pt x="145" y="31"/>
                  </a:lnTo>
                  <a:lnTo>
                    <a:pt x="145" y="23"/>
                  </a:lnTo>
                  <a:lnTo>
                    <a:pt x="145" y="15"/>
                  </a:lnTo>
                  <a:lnTo>
                    <a:pt x="145" y="8"/>
                  </a:lnTo>
                  <a:lnTo>
                    <a:pt x="153" y="8"/>
                  </a:lnTo>
                  <a:lnTo>
                    <a:pt x="161" y="0"/>
                  </a:lnTo>
                  <a:lnTo>
                    <a:pt x="161" y="8"/>
                  </a:lnTo>
                  <a:lnTo>
                    <a:pt x="168" y="8"/>
                  </a:lnTo>
                  <a:lnTo>
                    <a:pt x="168" y="15"/>
                  </a:lnTo>
                  <a:lnTo>
                    <a:pt x="168" y="23"/>
                  </a:lnTo>
                  <a:lnTo>
                    <a:pt x="168" y="31"/>
                  </a:lnTo>
                  <a:lnTo>
                    <a:pt x="176" y="31"/>
                  </a:lnTo>
                  <a:lnTo>
                    <a:pt x="176" y="38"/>
                  </a:lnTo>
                  <a:lnTo>
                    <a:pt x="184" y="38"/>
                  </a:lnTo>
                  <a:lnTo>
                    <a:pt x="191" y="38"/>
                  </a:lnTo>
                  <a:lnTo>
                    <a:pt x="191" y="46"/>
                  </a:lnTo>
                  <a:lnTo>
                    <a:pt x="191" y="53"/>
                  </a:lnTo>
                  <a:lnTo>
                    <a:pt x="199" y="53"/>
                  </a:lnTo>
                  <a:lnTo>
                    <a:pt x="199" y="61"/>
                  </a:lnTo>
                  <a:lnTo>
                    <a:pt x="199" y="69"/>
                  </a:lnTo>
                  <a:lnTo>
                    <a:pt x="199" y="76"/>
                  </a:lnTo>
                  <a:lnTo>
                    <a:pt x="191" y="76"/>
                  </a:lnTo>
                  <a:lnTo>
                    <a:pt x="199" y="76"/>
                  </a:lnTo>
                  <a:lnTo>
                    <a:pt x="206" y="76"/>
                  </a:lnTo>
                  <a:lnTo>
                    <a:pt x="206" y="84"/>
                  </a:lnTo>
                  <a:lnTo>
                    <a:pt x="206" y="76"/>
                  </a:lnTo>
                  <a:lnTo>
                    <a:pt x="214" y="76"/>
                  </a:lnTo>
                  <a:lnTo>
                    <a:pt x="222" y="76"/>
                  </a:lnTo>
                  <a:lnTo>
                    <a:pt x="222" y="69"/>
                  </a:lnTo>
                  <a:lnTo>
                    <a:pt x="222" y="76"/>
                  </a:lnTo>
                  <a:lnTo>
                    <a:pt x="222" y="84"/>
                  </a:lnTo>
                  <a:lnTo>
                    <a:pt x="214" y="84"/>
                  </a:lnTo>
                  <a:lnTo>
                    <a:pt x="222" y="84"/>
                  </a:lnTo>
                  <a:lnTo>
                    <a:pt x="222" y="92"/>
                  </a:lnTo>
                  <a:lnTo>
                    <a:pt x="222" y="99"/>
                  </a:lnTo>
                  <a:lnTo>
                    <a:pt x="229" y="99"/>
                  </a:lnTo>
                  <a:lnTo>
                    <a:pt x="237" y="99"/>
                  </a:lnTo>
                  <a:lnTo>
                    <a:pt x="245" y="99"/>
                  </a:lnTo>
                  <a:lnTo>
                    <a:pt x="252" y="99"/>
                  </a:lnTo>
                  <a:lnTo>
                    <a:pt x="260" y="99"/>
                  </a:lnTo>
                  <a:lnTo>
                    <a:pt x="260" y="107"/>
                  </a:lnTo>
                  <a:lnTo>
                    <a:pt x="268" y="107"/>
                  </a:lnTo>
                  <a:lnTo>
                    <a:pt x="268" y="115"/>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2" name="Freeform 43">
              <a:extLst>
                <a:ext uri="{FF2B5EF4-FFF2-40B4-BE49-F238E27FC236}">
                  <a16:creationId xmlns:a16="http://schemas.microsoft.com/office/drawing/2014/main" id="{D033B25C-7E06-4A80-B3B7-E17B8346F266}"/>
                </a:ext>
              </a:extLst>
            </p:cNvPr>
            <p:cNvSpPr>
              <a:spLocks/>
            </p:cNvSpPr>
            <p:nvPr/>
          </p:nvSpPr>
          <p:spPr bwMode="auto">
            <a:xfrm>
              <a:off x="2986088" y="5951538"/>
              <a:ext cx="827087" cy="1068387"/>
            </a:xfrm>
            <a:custGeom>
              <a:avLst/>
              <a:gdLst>
                <a:gd name="T0" fmla="*/ 474662 w 521"/>
                <a:gd name="T1" fmla="*/ 290512 h 673"/>
                <a:gd name="T2" fmla="*/ 498475 w 521"/>
                <a:gd name="T3" fmla="*/ 363537 h 673"/>
                <a:gd name="T4" fmla="*/ 523875 w 521"/>
                <a:gd name="T5" fmla="*/ 400050 h 673"/>
                <a:gd name="T6" fmla="*/ 547687 w 521"/>
                <a:gd name="T7" fmla="*/ 449262 h 673"/>
                <a:gd name="T8" fmla="*/ 584200 w 521"/>
                <a:gd name="T9" fmla="*/ 449262 h 673"/>
                <a:gd name="T10" fmla="*/ 595312 w 521"/>
                <a:gd name="T11" fmla="*/ 496887 h 673"/>
                <a:gd name="T12" fmla="*/ 620712 w 521"/>
                <a:gd name="T13" fmla="*/ 533400 h 673"/>
                <a:gd name="T14" fmla="*/ 644525 w 521"/>
                <a:gd name="T15" fmla="*/ 595312 h 673"/>
                <a:gd name="T16" fmla="*/ 704849 w 521"/>
                <a:gd name="T17" fmla="*/ 595312 h 673"/>
                <a:gd name="T18" fmla="*/ 766762 w 521"/>
                <a:gd name="T19" fmla="*/ 619125 h 673"/>
                <a:gd name="T20" fmla="*/ 790574 w 521"/>
                <a:gd name="T21" fmla="*/ 655637 h 673"/>
                <a:gd name="T22" fmla="*/ 803274 w 521"/>
                <a:gd name="T23" fmla="*/ 704850 h 673"/>
                <a:gd name="T24" fmla="*/ 814387 w 521"/>
                <a:gd name="T25" fmla="*/ 777875 h 673"/>
                <a:gd name="T26" fmla="*/ 803274 w 521"/>
                <a:gd name="T27" fmla="*/ 825500 h 673"/>
                <a:gd name="T28" fmla="*/ 827087 w 521"/>
                <a:gd name="T29" fmla="*/ 862012 h 673"/>
                <a:gd name="T30" fmla="*/ 790574 w 521"/>
                <a:gd name="T31" fmla="*/ 911225 h 673"/>
                <a:gd name="T32" fmla="*/ 766762 w 521"/>
                <a:gd name="T33" fmla="*/ 971550 h 673"/>
                <a:gd name="T34" fmla="*/ 717549 w 521"/>
                <a:gd name="T35" fmla="*/ 958850 h 673"/>
                <a:gd name="T36" fmla="*/ 668337 w 521"/>
                <a:gd name="T37" fmla="*/ 958850 h 673"/>
                <a:gd name="T38" fmla="*/ 631825 w 521"/>
                <a:gd name="T39" fmla="*/ 1008062 h 673"/>
                <a:gd name="T40" fmla="*/ 595312 w 521"/>
                <a:gd name="T41" fmla="*/ 1057275 h 673"/>
                <a:gd name="T42" fmla="*/ 547687 w 521"/>
                <a:gd name="T43" fmla="*/ 1020762 h 673"/>
                <a:gd name="T44" fmla="*/ 498475 w 521"/>
                <a:gd name="T45" fmla="*/ 984250 h 673"/>
                <a:gd name="T46" fmla="*/ 487362 w 521"/>
                <a:gd name="T47" fmla="*/ 922337 h 673"/>
                <a:gd name="T48" fmla="*/ 450850 w 521"/>
                <a:gd name="T49" fmla="*/ 874712 h 673"/>
                <a:gd name="T50" fmla="*/ 414337 w 521"/>
                <a:gd name="T51" fmla="*/ 814387 h 673"/>
                <a:gd name="T52" fmla="*/ 388937 w 521"/>
                <a:gd name="T53" fmla="*/ 777875 h 673"/>
                <a:gd name="T54" fmla="*/ 388937 w 521"/>
                <a:gd name="T55" fmla="*/ 741362 h 673"/>
                <a:gd name="T56" fmla="*/ 365125 w 521"/>
                <a:gd name="T57" fmla="*/ 704850 h 673"/>
                <a:gd name="T58" fmla="*/ 304800 w 521"/>
                <a:gd name="T59" fmla="*/ 679450 h 673"/>
                <a:gd name="T60" fmla="*/ 279400 w 521"/>
                <a:gd name="T61" fmla="*/ 619125 h 673"/>
                <a:gd name="T62" fmla="*/ 268287 w 521"/>
                <a:gd name="T63" fmla="*/ 595312 h 673"/>
                <a:gd name="T64" fmla="*/ 255587 w 521"/>
                <a:gd name="T65" fmla="*/ 546100 h 673"/>
                <a:gd name="T66" fmla="*/ 255587 w 521"/>
                <a:gd name="T67" fmla="*/ 509587 h 673"/>
                <a:gd name="T68" fmla="*/ 219075 w 521"/>
                <a:gd name="T69" fmla="*/ 461962 h 673"/>
                <a:gd name="T70" fmla="*/ 182562 w 521"/>
                <a:gd name="T71" fmla="*/ 412750 h 673"/>
                <a:gd name="T72" fmla="*/ 134937 w 521"/>
                <a:gd name="T73" fmla="*/ 376237 h 673"/>
                <a:gd name="T74" fmla="*/ 85725 w 521"/>
                <a:gd name="T75" fmla="*/ 339725 h 673"/>
                <a:gd name="T76" fmla="*/ 98425 w 521"/>
                <a:gd name="T77" fmla="*/ 290512 h 673"/>
                <a:gd name="T78" fmla="*/ 85725 w 521"/>
                <a:gd name="T79" fmla="*/ 242887 h 673"/>
                <a:gd name="T80" fmla="*/ 49212 w 521"/>
                <a:gd name="T81" fmla="*/ 193675 h 673"/>
                <a:gd name="T82" fmla="*/ 25400 w 521"/>
                <a:gd name="T83" fmla="*/ 157162 h 673"/>
                <a:gd name="T84" fmla="*/ 12700 w 521"/>
                <a:gd name="T85" fmla="*/ 107950 h 673"/>
                <a:gd name="T86" fmla="*/ 49212 w 521"/>
                <a:gd name="T87" fmla="*/ 60325 h 673"/>
                <a:gd name="T88" fmla="*/ 61912 w 521"/>
                <a:gd name="T89" fmla="*/ 11112 h 673"/>
                <a:gd name="T90" fmla="*/ 98425 w 521"/>
                <a:gd name="T91" fmla="*/ 47625 h 673"/>
                <a:gd name="T92" fmla="*/ 49212 w 521"/>
                <a:gd name="T93" fmla="*/ 84137 h 673"/>
                <a:gd name="T94" fmla="*/ 85725 w 521"/>
                <a:gd name="T95" fmla="*/ 84137 h 673"/>
                <a:gd name="T96" fmla="*/ 109537 w 521"/>
                <a:gd name="T97" fmla="*/ 120650 h 673"/>
                <a:gd name="T98" fmla="*/ 109537 w 521"/>
                <a:gd name="T99" fmla="*/ 180975 h 673"/>
                <a:gd name="T100" fmla="*/ 146050 w 521"/>
                <a:gd name="T101" fmla="*/ 157162 h 673"/>
                <a:gd name="T102" fmla="*/ 182562 w 521"/>
                <a:gd name="T103" fmla="*/ 133350 h 673"/>
                <a:gd name="T104" fmla="*/ 231775 w 521"/>
                <a:gd name="T105" fmla="*/ 96837 h 673"/>
                <a:gd name="T106" fmla="*/ 255587 w 521"/>
                <a:gd name="T107" fmla="*/ 47625 h 673"/>
                <a:gd name="T108" fmla="*/ 304800 w 521"/>
                <a:gd name="T109" fmla="*/ 11112 h 673"/>
                <a:gd name="T110" fmla="*/ 352425 w 521"/>
                <a:gd name="T111" fmla="*/ 0 h 673"/>
                <a:gd name="T112" fmla="*/ 377825 w 521"/>
                <a:gd name="T113" fmla="*/ 36512 h 673"/>
                <a:gd name="T114" fmla="*/ 401637 w 521"/>
                <a:gd name="T115" fmla="*/ 60325 h 673"/>
                <a:gd name="T116" fmla="*/ 425450 w 521"/>
                <a:gd name="T117" fmla="*/ 120650 h 673"/>
                <a:gd name="T118" fmla="*/ 450850 w 521"/>
                <a:gd name="T119" fmla="*/ 193675 h 673"/>
                <a:gd name="T120" fmla="*/ 461962 w 521"/>
                <a:gd name="T121" fmla="*/ 242887 h 6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1"/>
                <a:gd name="T184" fmla="*/ 0 h 673"/>
                <a:gd name="T185" fmla="*/ 521 w 521"/>
                <a:gd name="T186" fmla="*/ 673 h 6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1" h="673">
                  <a:moveTo>
                    <a:pt x="291" y="160"/>
                  </a:moveTo>
                  <a:lnTo>
                    <a:pt x="291" y="168"/>
                  </a:lnTo>
                  <a:lnTo>
                    <a:pt x="299" y="168"/>
                  </a:lnTo>
                  <a:lnTo>
                    <a:pt x="299" y="176"/>
                  </a:lnTo>
                  <a:lnTo>
                    <a:pt x="307" y="176"/>
                  </a:lnTo>
                  <a:lnTo>
                    <a:pt x="307" y="183"/>
                  </a:lnTo>
                  <a:lnTo>
                    <a:pt x="299" y="183"/>
                  </a:lnTo>
                  <a:lnTo>
                    <a:pt x="307" y="191"/>
                  </a:lnTo>
                  <a:lnTo>
                    <a:pt x="307" y="199"/>
                  </a:lnTo>
                  <a:lnTo>
                    <a:pt x="307" y="206"/>
                  </a:lnTo>
                  <a:lnTo>
                    <a:pt x="307" y="214"/>
                  </a:lnTo>
                  <a:lnTo>
                    <a:pt x="314" y="214"/>
                  </a:lnTo>
                  <a:lnTo>
                    <a:pt x="314" y="222"/>
                  </a:lnTo>
                  <a:lnTo>
                    <a:pt x="314" y="229"/>
                  </a:lnTo>
                  <a:lnTo>
                    <a:pt x="314" y="237"/>
                  </a:lnTo>
                  <a:lnTo>
                    <a:pt x="322" y="237"/>
                  </a:lnTo>
                  <a:lnTo>
                    <a:pt x="322" y="245"/>
                  </a:lnTo>
                  <a:lnTo>
                    <a:pt x="330" y="245"/>
                  </a:lnTo>
                  <a:lnTo>
                    <a:pt x="330" y="252"/>
                  </a:lnTo>
                  <a:lnTo>
                    <a:pt x="322" y="252"/>
                  </a:lnTo>
                  <a:lnTo>
                    <a:pt x="330" y="252"/>
                  </a:lnTo>
                  <a:lnTo>
                    <a:pt x="330" y="260"/>
                  </a:lnTo>
                  <a:lnTo>
                    <a:pt x="337" y="260"/>
                  </a:lnTo>
                  <a:lnTo>
                    <a:pt x="337" y="268"/>
                  </a:lnTo>
                  <a:lnTo>
                    <a:pt x="330" y="268"/>
                  </a:lnTo>
                  <a:lnTo>
                    <a:pt x="337" y="268"/>
                  </a:lnTo>
                  <a:lnTo>
                    <a:pt x="337" y="275"/>
                  </a:lnTo>
                  <a:lnTo>
                    <a:pt x="345" y="283"/>
                  </a:lnTo>
                  <a:lnTo>
                    <a:pt x="345" y="275"/>
                  </a:lnTo>
                  <a:lnTo>
                    <a:pt x="345" y="283"/>
                  </a:lnTo>
                  <a:lnTo>
                    <a:pt x="353" y="283"/>
                  </a:lnTo>
                  <a:lnTo>
                    <a:pt x="353" y="291"/>
                  </a:lnTo>
                  <a:lnTo>
                    <a:pt x="353" y="283"/>
                  </a:lnTo>
                  <a:lnTo>
                    <a:pt x="360" y="283"/>
                  </a:lnTo>
                  <a:lnTo>
                    <a:pt x="368" y="283"/>
                  </a:lnTo>
                  <a:lnTo>
                    <a:pt x="368" y="291"/>
                  </a:lnTo>
                  <a:lnTo>
                    <a:pt x="375" y="291"/>
                  </a:lnTo>
                  <a:lnTo>
                    <a:pt x="375" y="298"/>
                  </a:lnTo>
                  <a:lnTo>
                    <a:pt x="375" y="306"/>
                  </a:lnTo>
                  <a:lnTo>
                    <a:pt x="368" y="306"/>
                  </a:lnTo>
                  <a:lnTo>
                    <a:pt x="375" y="306"/>
                  </a:lnTo>
                  <a:lnTo>
                    <a:pt x="375" y="313"/>
                  </a:lnTo>
                  <a:lnTo>
                    <a:pt x="368" y="313"/>
                  </a:lnTo>
                  <a:lnTo>
                    <a:pt x="368" y="321"/>
                  </a:lnTo>
                  <a:lnTo>
                    <a:pt x="375" y="321"/>
                  </a:lnTo>
                  <a:lnTo>
                    <a:pt x="375" y="329"/>
                  </a:lnTo>
                  <a:lnTo>
                    <a:pt x="383" y="329"/>
                  </a:lnTo>
                  <a:lnTo>
                    <a:pt x="383" y="336"/>
                  </a:lnTo>
                  <a:lnTo>
                    <a:pt x="391" y="336"/>
                  </a:lnTo>
                  <a:lnTo>
                    <a:pt x="391" y="344"/>
                  </a:lnTo>
                  <a:lnTo>
                    <a:pt x="398" y="344"/>
                  </a:lnTo>
                  <a:lnTo>
                    <a:pt x="398" y="352"/>
                  </a:lnTo>
                  <a:lnTo>
                    <a:pt x="406" y="352"/>
                  </a:lnTo>
                  <a:lnTo>
                    <a:pt x="406" y="359"/>
                  </a:lnTo>
                  <a:lnTo>
                    <a:pt x="406" y="367"/>
                  </a:lnTo>
                  <a:lnTo>
                    <a:pt x="406" y="375"/>
                  </a:lnTo>
                  <a:lnTo>
                    <a:pt x="414" y="375"/>
                  </a:lnTo>
                  <a:lnTo>
                    <a:pt x="421" y="375"/>
                  </a:lnTo>
                  <a:lnTo>
                    <a:pt x="429" y="375"/>
                  </a:lnTo>
                  <a:lnTo>
                    <a:pt x="437" y="375"/>
                  </a:lnTo>
                  <a:lnTo>
                    <a:pt x="437" y="382"/>
                  </a:lnTo>
                  <a:lnTo>
                    <a:pt x="437" y="375"/>
                  </a:lnTo>
                  <a:lnTo>
                    <a:pt x="444" y="375"/>
                  </a:lnTo>
                  <a:lnTo>
                    <a:pt x="444" y="382"/>
                  </a:lnTo>
                  <a:lnTo>
                    <a:pt x="452" y="382"/>
                  </a:lnTo>
                  <a:lnTo>
                    <a:pt x="460" y="382"/>
                  </a:lnTo>
                  <a:lnTo>
                    <a:pt x="460" y="390"/>
                  </a:lnTo>
                  <a:lnTo>
                    <a:pt x="467" y="390"/>
                  </a:lnTo>
                  <a:lnTo>
                    <a:pt x="475" y="390"/>
                  </a:lnTo>
                  <a:lnTo>
                    <a:pt x="483" y="390"/>
                  </a:lnTo>
                  <a:lnTo>
                    <a:pt x="483" y="398"/>
                  </a:lnTo>
                  <a:lnTo>
                    <a:pt x="490" y="398"/>
                  </a:lnTo>
                  <a:lnTo>
                    <a:pt x="490" y="405"/>
                  </a:lnTo>
                  <a:lnTo>
                    <a:pt x="498" y="405"/>
                  </a:lnTo>
                  <a:lnTo>
                    <a:pt x="490" y="405"/>
                  </a:lnTo>
                  <a:lnTo>
                    <a:pt x="498" y="405"/>
                  </a:lnTo>
                  <a:lnTo>
                    <a:pt x="498" y="413"/>
                  </a:lnTo>
                  <a:lnTo>
                    <a:pt x="490" y="413"/>
                  </a:lnTo>
                  <a:lnTo>
                    <a:pt x="490" y="421"/>
                  </a:lnTo>
                  <a:lnTo>
                    <a:pt x="490" y="428"/>
                  </a:lnTo>
                  <a:lnTo>
                    <a:pt x="498" y="428"/>
                  </a:lnTo>
                  <a:lnTo>
                    <a:pt x="498" y="436"/>
                  </a:lnTo>
                  <a:lnTo>
                    <a:pt x="498" y="444"/>
                  </a:lnTo>
                  <a:lnTo>
                    <a:pt x="506" y="444"/>
                  </a:lnTo>
                  <a:lnTo>
                    <a:pt x="506" y="451"/>
                  </a:lnTo>
                  <a:lnTo>
                    <a:pt x="513" y="451"/>
                  </a:lnTo>
                  <a:lnTo>
                    <a:pt x="513" y="459"/>
                  </a:lnTo>
                  <a:lnTo>
                    <a:pt x="513" y="467"/>
                  </a:lnTo>
                  <a:lnTo>
                    <a:pt x="513" y="474"/>
                  </a:lnTo>
                  <a:lnTo>
                    <a:pt x="513" y="482"/>
                  </a:lnTo>
                  <a:lnTo>
                    <a:pt x="513" y="490"/>
                  </a:lnTo>
                  <a:lnTo>
                    <a:pt x="513" y="497"/>
                  </a:lnTo>
                  <a:lnTo>
                    <a:pt x="513" y="505"/>
                  </a:lnTo>
                  <a:lnTo>
                    <a:pt x="506" y="505"/>
                  </a:lnTo>
                  <a:lnTo>
                    <a:pt x="513" y="505"/>
                  </a:lnTo>
                  <a:lnTo>
                    <a:pt x="506" y="505"/>
                  </a:lnTo>
                  <a:lnTo>
                    <a:pt x="506" y="513"/>
                  </a:lnTo>
                  <a:lnTo>
                    <a:pt x="506" y="520"/>
                  </a:lnTo>
                  <a:lnTo>
                    <a:pt x="506" y="528"/>
                  </a:lnTo>
                  <a:lnTo>
                    <a:pt x="513" y="528"/>
                  </a:lnTo>
                  <a:lnTo>
                    <a:pt x="513" y="536"/>
                  </a:lnTo>
                  <a:lnTo>
                    <a:pt x="506" y="536"/>
                  </a:lnTo>
                  <a:lnTo>
                    <a:pt x="506" y="543"/>
                  </a:lnTo>
                  <a:lnTo>
                    <a:pt x="513" y="543"/>
                  </a:lnTo>
                  <a:lnTo>
                    <a:pt x="521" y="543"/>
                  </a:lnTo>
                  <a:lnTo>
                    <a:pt x="521" y="551"/>
                  </a:lnTo>
                  <a:lnTo>
                    <a:pt x="521" y="558"/>
                  </a:lnTo>
                  <a:lnTo>
                    <a:pt x="513" y="558"/>
                  </a:lnTo>
                  <a:lnTo>
                    <a:pt x="513" y="566"/>
                  </a:lnTo>
                  <a:lnTo>
                    <a:pt x="506" y="566"/>
                  </a:lnTo>
                  <a:lnTo>
                    <a:pt x="498" y="566"/>
                  </a:lnTo>
                  <a:lnTo>
                    <a:pt x="498" y="574"/>
                  </a:lnTo>
                  <a:lnTo>
                    <a:pt x="498" y="581"/>
                  </a:lnTo>
                  <a:lnTo>
                    <a:pt x="498" y="589"/>
                  </a:lnTo>
                  <a:lnTo>
                    <a:pt x="498" y="597"/>
                  </a:lnTo>
                  <a:lnTo>
                    <a:pt x="490" y="597"/>
                  </a:lnTo>
                  <a:lnTo>
                    <a:pt x="490" y="604"/>
                  </a:lnTo>
                  <a:lnTo>
                    <a:pt x="483" y="604"/>
                  </a:lnTo>
                  <a:lnTo>
                    <a:pt x="483" y="612"/>
                  </a:lnTo>
                  <a:lnTo>
                    <a:pt x="475" y="612"/>
                  </a:lnTo>
                  <a:lnTo>
                    <a:pt x="475" y="604"/>
                  </a:lnTo>
                  <a:lnTo>
                    <a:pt x="467" y="604"/>
                  </a:lnTo>
                  <a:lnTo>
                    <a:pt x="467" y="612"/>
                  </a:lnTo>
                  <a:lnTo>
                    <a:pt x="460" y="612"/>
                  </a:lnTo>
                  <a:lnTo>
                    <a:pt x="452" y="612"/>
                  </a:lnTo>
                  <a:lnTo>
                    <a:pt x="452" y="604"/>
                  </a:lnTo>
                  <a:lnTo>
                    <a:pt x="452" y="612"/>
                  </a:lnTo>
                  <a:lnTo>
                    <a:pt x="444" y="604"/>
                  </a:lnTo>
                  <a:lnTo>
                    <a:pt x="437" y="604"/>
                  </a:lnTo>
                  <a:lnTo>
                    <a:pt x="429" y="604"/>
                  </a:lnTo>
                  <a:lnTo>
                    <a:pt x="429" y="597"/>
                  </a:lnTo>
                  <a:lnTo>
                    <a:pt x="421" y="597"/>
                  </a:lnTo>
                  <a:lnTo>
                    <a:pt x="421" y="604"/>
                  </a:lnTo>
                  <a:lnTo>
                    <a:pt x="421" y="612"/>
                  </a:lnTo>
                  <a:lnTo>
                    <a:pt x="414" y="612"/>
                  </a:lnTo>
                  <a:lnTo>
                    <a:pt x="414" y="620"/>
                  </a:lnTo>
                  <a:lnTo>
                    <a:pt x="406" y="620"/>
                  </a:lnTo>
                  <a:lnTo>
                    <a:pt x="406" y="627"/>
                  </a:lnTo>
                  <a:lnTo>
                    <a:pt x="398" y="627"/>
                  </a:lnTo>
                  <a:lnTo>
                    <a:pt x="398" y="635"/>
                  </a:lnTo>
                  <a:lnTo>
                    <a:pt x="391" y="635"/>
                  </a:lnTo>
                  <a:lnTo>
                    <a:pt x="391" y="643"/>
                  </a:lnTo>
                  <a:lnTo>
                    <a:pt x="383" y="643"/>
                  </a:lnTo>
                  <a:lnTo>
                    <a:pt x="383" y="650"/>
                  </a:lnTo>
                  <a:lnTo>
                    <a:pt x="375" y="650"/>
                  </a:lnTo>
                  <a:lnTo>
                    <a:pt x="375" y="658"/>
                  </a:lnTo>
                  <a:lnTo>
                    <a:pt x="375" y="666"/>
                  </a:lnTo>
                  <a:lnTo>
                    <a:pt x="368" y="666"/>
                  </a:lnTo>
                  <a:lnTo>
                    <a:pt x="368" y="673"/>
                  </a:lnTo>
                  <a:lnTo>
                    <a:pt x="360" y="673"/>
                  </a:lnTo>
                  <a:lnTo>
                    <a:pt x="360" y="666"/>
                  </a:lnTo>
                  <a:lnTo>
                    <a:pt x="353" y="658"/>
                  </a:lnTo>
                  <a:lnTo>
                    <a:pt x="345" y="650"/>
                  </a:lnTo>
                  <a:lnTo>
                    <a:pt x="345" y="643"/>
                  </a:lnTo>
                  <a:lnTo>
                    <a:pt x="337" y="643"/>
                  </a:lnTo>
                  <a:lnTo>
                    <a:pt x="337" y="635"/>
                  </a:lnTo>
                  <a:lnTo>
                    <a:pt x="330" y="635"/>
                  </a:lnTo>
                  <a:lnTo>
                    <a:pt x="330" y="627"/>
                  </a:lnTo>
                  <a:lnTo>
                    <a:pt x="322" y="627"/>
                  </a:lnTo>
                  <a:lnTo>
                    <a:pt x="322" y="620"/>
                  </a:lnTo>
                  <a:lnTo>
                    <a:pt x="314" y="620"/>
                  </a:lnTo>
                  <a:lnTo>
                    <a:pt x="314" y="612"/>
                  </a:lnTo>
                  <a:lnTo>
                    <a:pt x="307" y="604"/>
                  </a:lnTo>
                  <a:lnTo>
                    <a:pt x="314" y="604"/>
                  </a:lnTo>
                  <a:lnTo>
                    <a:pt x="307" y="604"/>
                  </a:lnTo>
                  <a:lnTo>
                    <a:pt x="307" y="597"/>
                  </a:lnTo>
                  <a:lnTo>
                    <a:pt x="307" y="589"/>
                  </a:lnTo>
                  <a:lnTo>
                    <a:pt x="307" y="581"/>
                  </a:lnTo>
                  <a:lnTo>
                    <a:pt x="307" y="574"/>
                  </a:lnTo>
                  <a:lnTo>
                    <a:pt x="307" y="566"/>
                  </a:lnTo>
                  <a:lnTo>
                    <a:pt x="299" y="566"/>
                  </a:lnTo>
                  <a:lnTo>
                    <a:pt x="299" y="558"/>
                  </a:lnTo>
                  <a:lnTo>
                    <a:pt x="291" y="558"/>
                  </a:lnTo>
                  <a:lnTo>
                    <a:pt x="291" y="551"/>
                  </a:lnTo>
                  <a:lnTo>
                    <a:pt x="284" y="551"/>
                  </a:lnTo>
                  <a:lnTo>
                    <a:pt x="276" y="543"/>
                  </a:lnTo>
                  <a:lnTo>
                    <a:pt x="276" y="536"/>
                  </a:lnTo>
                  <a:lnTo>
                    <a:pt x="276" y="528"/>
                  </a:lnTo>
                  <a:lnTo>
                    <a:pt x="268" y="528"/>
                  </a:lnTo>
                  <a:lnTo>
                    <a:pt x="268" y="520"/>
                  </a:lnTo>
                  <a:lnTo>
                    <a:pt x="268" y="513"/>
                  </a:lnTo>
                  <a:lnTo>
                    <a:pt x="261" y="513"/>
                  </a:lnTo>
                  <a:lnTo>
                    <a:pt x="261" y="505"/>
                  </a:lnTo>
                  <a:lnTo>
                    <a:pt x="253" y="505"/>
                  </a:lnTo>
                  <a:lnTo>
                    <a:pt x="253" y="497"/>
                  </a:lnTo>
                  <a:lnTo>
                    <a:pt x="245" y="497"/>
                  </a:lnTo>
                  <a:lnTo>
                    <a:pt x="245" y="490"/>
                  </a:lnTo>
                  <a:lnTo>
                    <a:pt x="238" y="490"/>
                  </a:lnTo>
                  <a:lnTo>
                    <a:pt x="245" y="490"/>
                  </a:lnTo>
                  <a:lnTo>
                    <a:pt x="238" y="490"/>
                  </a:lnTo>
                  <a:lnTo>
                    <a:pt x="245" y="490"/>
                  </a:lnTo>
                  <a:lnTo>
                    <a:pt x="238" y="490"/>
                  </a:lnTo>
                  <a:lnTo>
                    <a:pt x="245" y="490"/>
                  </a:lnTo>
                  <a:lnTo>
                    <a:pt x="245" y="482"/>
                  </a:lnTo>
                  <a:lnTo>
                    <a:pt x="245" y="474"/>
                  </a:lnTo>
                  <a:lnTo>
                    <a:pt x="245" y="467"/>
                  </a:lnTo>
                  <a:lnTo>
                    <a:pt x="245" y="459"/>
                  </a:lnTo>
                  <a:lnTo>
                    <a:pt x="238" y="459"/>
                  </a:lnTo>
                  <a:lnTo>
                    <a:pt x="238" y="451"/>
                  </a:lnTo>
                  <a:lnTo>
                    <a:pt x="230" y="451"/>
                  </a:lnTo>
                  <a:lnTo>
                    <a:pt x="238" y="451"/>
                  </a:lnTo>
                  <a:lnTo>
                    <a:pt x="230" y="451"/>
                  </a:lnTo>
                  <a:lnTo>
                    <a:pt x="230" y="444"/>
                  </a:lnTo>
                  <a:lnTo>
                    <a:pt x="222" y="444"/>
                  </a:lnTo>
                  <a:lnTo>
                    <a:pt x="215" y="444"/>
                  </a:lnTo>
                  <a:lnTo>
                    <a:pt x="215" y="436"/>
                  </a:lnTo>
                  <a:lnTo>
                    <a:pt x="207" y="436"/>
                  </a:lnTo>
                  <a:lnTo>
                    <a:pt x="207" y="428"/>
                  </a:lnTo>
                  <a:lnTo>
                    <a:pt x="199" y="428"/>
                  </a:lnTo>
                  <a:lnTo>
                    <a:pt x="192" y="428"/>
                  </a:lnTo>
                  <a:lnTo>
                    <a:pt x="192" y="421"/>
                  </a:lnTo>
                  <a:lnTo>
                    <a:pt x="192" y="413"/>
                  </a:lnTo>
                  <a:lnTo>
                    <a:pt x="192" y="405"/>
                  </a:lnTo>
                  <a:lnTo>
                    <a:pt x="184" y="405"/>
                  </a:lnTo>
                  <a:lnTo>
                    <a:pt x="176" y="405"/>
                  </a:lnTo>
                  <a:lnTo>
                    <a:pt x="176" y="398"/>
                  </a:lnTo>
                  <a:lnTo>
                    <a:pt x="176" y="390"/>
                  </a:lnTo>
                  <a:lnTo>
                    <a:pt x="184" y="390"/>
                  </a:lnTo>
                  <a:lnTo>
                    <a:pt x="176" y="390"/>
                  </a:lnTo>
                  <a:lnTo>
                    <a:pt x="176" y="382"/>
                  </a:lnTo>
                  <a:lnTo>
                    <a:pt x="169" y="382"/>
                  </a:lnTo>
                  <a:lnTo>
                    <a:pt x="169" y="375"/>
                  </a:lnTo>
                  <a:lnTo>
                    <a:pt x="176" y="375"/>
                  </a:lnTo>
                  <a:lnTo>
                    <a:pt x="169" y="375"/>
                  </a:lnTo>
                  <a:lnTo>
                    <a:pt x="169" y="367"/>
                  </a:lnTo>
                  <a:lnTo>
                    <a:pt x="176" y="367"/>
                  </a:lnTo>
                  <a:lnTo>
                    <a:pt x="176" y="359"/>
                  </a:lnTo>
                  <a:lnTo>
                    <a:pt x="176" y="352"/>
                  </a:lnTo>
                  <a:lnTo>
                    <a:pt x="176" y="344"/>
                  </a:lnTo>
                  <a:lnTo>
                    <a:pt x="169" y="344"/>
                  </a:lnTo>
                  <a:lnTo>
                    <a:pt x="161" y="344"/>
                  </a:lnTo>
                  <a:lnTo>
                    <a:pt x="153" y="344"/>
                  </a:lnTo>
                  <a:lnTo>
                    <a:pt x="161" y="344"/>
                  </a:lnTo>
                  <a:lnTo>
                    <a:pt x="161" y="336"/>
                  </a:lnTo>
                  <a:lnTo>
                    <a:pt x="153" y="336"/>
                  </a:lnTo>
                  <a:lnTo>
                    <a:pt x="153" y="329"/>
                  </a:lnTo>
                  <a:lnTo>
                    <a:pt x="161" y="329"/>
                  </a:lnTo>
                  <a:lnTo>
                    <a:pt x="161" y="321"/>
                  </a:lnTo>
                  <a:lnTo>
                    <a:pt x="153" y="321"/>
                  </a:lnTo>
                  <a:lnTo>
                    <a:pt x="153" y="313"/>
                  </a:lnTo>
                  <a:lnTo>
                    <a:pt x="153" y="306"/>
                  </a:lnTo>
                  <a:lnTo>
                    <a:pt x="153" y="298"/>
                  </a:lnTo>
                  <a:lnTo>
                    <a:pt x="146" y="298"/>
                  </a:lnTo>
                  <a:lnTo>
                    <a:pt x="138" y="298"/>
                  </a:lnTo>
                  <a:lnTo>
                    <a:pt x="138" y="291"/>
                  </a:lnTo>
                  <a:lnTo>
                    <a:pt x="138" y="283"/>
                  </a:lnTo>
                  <a:lnTo>
                    <a:pt x="130" y="283"/>
                  </a:lnTo>
                  <a:lnTo>
                    <a:pt x="130" y="275"/>
                  </a:lnTo>
                  <a:lnTo>
                    <a:pt x="130" y="268"/>
                  </a:lnTo>
                  <a:lnTo>
                    <a:pt x="123" y="268"/>
                  </a:lnTo>
                  <a:lnTo>
                    <a:pt x="123" y="260"/>
                  </a:lnTo>
                  <a:lnTo>
                    <a:pt x="115" y="260"/>
                  </a:lnTo>
                  <a:lnTo>
                    <a:pt x="107" y="260"/>
                  </a:lnTo>
                  <a:lnTo>
                    <a:pt x="107" y="252"/>
                  </a:lnTo>
                  <a:lnTo>
                    <a:pt x="100" y="252"/>
                  </a:lnTo>
                  <a:lnTo>
                    <a:pt x="92" y="252"/>
                  </a:lnTo>
                  <a:lnTo>
                    <a:pt x="92" y="245"/>
                  </a:lnTo>
                  <a:lnTo>
                    <a:pt x="85" y="245"/>
                  </a:lnTo>
                  <a:lnTo>
                    <a:pt x="85" y="237"/>
                  </a:lnTo>
                  <a:lnTo>
                    <a:pt x="77" y="237"/>
                  </a:lnTo>
                  <a:lnTo>
                    <a:pt x="69" y="237"/>
                  </a:lnTo>
                  <a:lnTo>
                    <a:pt x="69" y="229"/>
                  </a:lnTo>
                  <a:lnTo>
                    <a:pt x="62" y="229"/>
                  </a:lnTo>
                  <a:lnTo>
                    <a:pt x="54" y="229"/>
                  </a:lnTo>
                  <a:lnTo>
                    <a:pt x="54" y="222"/>
                  </a:lnTo>
                  <a:lnTo>
                    <a:pt x="54" y="214"/>
                  </a:lnTo>
                  <a:lnTo>
                    <a:pt x="54" y="206"/>
                  </a:lnTo>
                  <a:lnTo>
                    <a:pt x="62" y="206"/>
                  </a:lnTo>
                  <a:lnTo>
                    <a:pt x="69" y="206"/>
                  </a:lnTo>
                  <a:lnTo>
                    <a:pt x="69" y="199"/>
                  </a:lnTo>
                  <a:lnTo>
                    <a:pt x="62" y="199"/>
                  </a:lnTo>
                  <a:lnTo>
                    <a:pt x="62" y="191"/>
                  </a:lnTo>
                  <a:lnTo>
                    <a:pt x="62" y="183"/>
                  </a:lnTo>
                  <a:lnTo>
                    <a:pt x="62" y="176"/>
                  </a:lnTo>
                  <a:lnTo>
                    <a:pt x="54" y="176"/>
                  </a:lnTo>
                  <a:lnTo>
                    <a:pt x="62" y="176"/>
                  </a:lnTo>
                  <a:lnTo>
                    <a:pt x="54" y="176"/>
                  </a:lnTo>
                  <a:lnTo>
                    <a:pt x="54" y="168"/>
                  </a:lnTo>
                  <a:lnTo>
                    <a:pt x="54" y="160"/>
                  </a:lnTo>
                  <a:lnTo>
                    <a:pt x="54" y="153"/>
                  </a:lnTo>
                  <a:lnTo>
                    <a:pt x="54" y="145"/>
                  </a:lnTo>
                  <a:lnTo>
                    <a:pt x="46" y="145"/>
                  </a:lnTo>
                  <a:lnTo>
                    <a:pt x="46" y="137"/>
                  </a:lnTo>
                  <a:lnTo>
                    <a:pt x="46" y="130"/>
                  </a:lnTo>
                  <a:lnTo>
                    <a:pt x="39" y="130"/>
                  </a:lnTo>
                  <a:lnTo>
                    <a:pt x="39" y="122"/>
                  </a:lnTo>
                  <a:lnTo>
                    <a:pt x="31" y="122"/>
                  </a:lnTo>
                  <a:lnTo>
                    <a:pt x="31" y="114"/>
                  </a:lnTo>
                  <a:lnTo>
                    <a:pt x="31" y="107"/>
                  </a:lnTo>
                  <a:lnTo>
                    <a:pt x="31" y="114"/>
                  </a:lnTo>
                  <a:lnTo>
                    <a:pt x="31" y="107"/>
                  </a:lnTo>
                  <a:lnTo>
                    <a:pt x="23" y="107"/>
                  </a:lnTo>
                  <a:lnTo>
                    <a:pt x="23" y="99"/>
                  </a:lnTo>
                  <a:lnTo>
                    <a:pt x="16" y="99"/>
                  </a:lnTo>
                  <a:lnTo>
                    <a:pt x="16" y="91"/>
                  </a:lnTo>
                  <a:lnTo>
                    <a:pt x="8" y="91"/>
                  </a:lnTo>
                  <a:lnTo>
                    <a:pt x="8" y="84"/>
                  </a:lnTo>
                  <a:lnTo>
                    <a:pt x="8" y="76"/>
                  </a:lnTo>
                  <a:lnTo>
                    <a:pt x="0" y="76"/>
                  </a:lnTo>
                  <a:lnTo>
                    <a:pt x="8" y="76"/>
                  </a:lnTo>
                  <a:lnTo>
                    <a:pt x="8" y="68"/>
                  </a:lnTo>
                  <a:lnTo>
                    <a:pt x="16" y="68"/>
                  </a:lnTo>
                  <a:lnTo>
                    <a:pt x="23" y="68"/>
                  </a:lnTo>
                  <a:lnTo>
                    <a:pt x="23" y="61"/>
                  </a:lnTo>
                  <a:lnTo>
                    <a:pt x="23" y="53"/>
                  </a:lnTo>
                  <a:lnTo>
                    <a:pt x="23" y="45"/>
                  </a:lnTo>
                  <a:lnTo>
                    <a:pt x="23" y="38"/>
                  </a:lnTo>
                  <a:lnTo>
                    <a:pt x="31" y="38"/>
                  </a:lnTo>
                  <a:lnTo>
                    <a:pt x="31" y="30"/>
                  </a:lnTo>
                  <a:lnTo>
                    <a:pt x="31" y="23"/>
                  </a:lnTo>
                  <a:lnTo>
                    <a:pt x="31" y="15"/>
                  </a:lnTo>
                  <a:lnTo>
                    <a:pt x="31" y="7"/>
                  </a:lnTo>
                  <a:lnTo>
                    <a:pt x="31" y="15"/>
                  </a:lnTo>
                  <a:lnTo>
                    <a:pt x="39" y="15"/>
                  </a:lnTo>
                  <a:lnTo>
                    <a:pt x="39" y="7"/>
                  </a:lnTo>
                  <a:lnTo>
                    <a:pt x="46" y="7"/>
                  </a:lnTo>
                  <a:lnTo>
                    <a:pt x="46" y="15"/>
                  </a:lnTo>
                  <a:lnTo>
                    <a:pt x="54" y="15"/>
                  </a:lnTo>
                  <a:lnTo>
                    <a:pt x="54" y="7"/>
                  </a:lnTo>
                  <a:lnTo>
                    <a:pt x="62" y="15"/>
                  </a:lnTo>
                  <a:lnTo>
                    <a:pt x="62" y="23"/>
                  </a:lnTo>
                  <a:lnTo>
                    <a:pt x="62" y="30"/>
                  </a:lnTo>
                  <a:lnTo>
                    <a:pt x="54" y="30"/>
                  </a:lnTo>
                  <a:lnTo>
                    <a:pt x="46" y="30"/>
                  </a:lnTo>
                  <a:lnTo>
                    <a:pt x="46" y="38"/>
                  </a:lnTo>
                  <a:lnTo>
                    <a:pt x="46" y="45"/>
                  </a:lnTo>
                  <a:lnTo>
                    <a:pt x="39" y="45"/>
                  </a:lnTo>
                  <a:lnTo>
                    <a:pt x="39" y="53"/>
                  </a:lnTo>
                  <a:lnTo>
                    <a:pt x="31" y="53"/>
                  </a:lnTo>
                  <a:lnTo>
                    <a:pt x="31" y="61"/>
                  </a:lnTo>
                  <a:lnTo>
                    <a:pt x="31" y="68"/>
                  </a:lnTo>
                  <a:lnTo>
                    <a:pt x="39" y="68"/>
                  </a:lnTo>
                  <a:lnTo>
                    <a:pt x="39" y="61"/>
                  </a:lnTo>
                  <a:lnTo>
                    <a:pt x="46" y="61"/>
                  </a:lnTo>
                  <a:lnTo>
                    <a:pt x="54" y="61"/>
                  </a:lnTo>
                  <a:lnTo>
                    <a:pt x="54" y="53"/>
                  </a:lnTo>
                  <a:lnTo>
                    <a:pt x="54" y="61"/>
                  </a:lnTo>
                  <a:lnTo>
                    <a:pt x="54" y="68"/>
                  </a:lnTo>
                  <a:lnTo>
                    <a:pt x="54" y="76"/>
                  </a:lnTo>
                  <a:lnTo>
                    <a:pt x="62" y="76"/>
                  </a:lnTo>
                  <a:lnTo>
                    <a:pt x="62" y="68"/>
                  </a:lnTo>
                  <a:lnTo>
                    <a:pt x="69" y="68"/>
                  </a:lnTo>
                  <a:lnTo>
                    <a:pt x="69" y="76"/>
                  </a:lnTo>
                  <a:lnTo>
                    <a:pt x="69" y="84"/>
                  </a:lnTo>
                  <a:lnTo>
                    <a:pt x="69" y="91"/>
                  </a:lnTo>
                  <a:lnTo>
                    <a:pt x="69" y="99"/>
                  </a:lnTo>
                  <a:lnTo>
                    <a:pt x="69" y="107"/>
                  </a:lnTo>
                  <a:lnTo>
                    <a:pt x="62" y="107"/>
                  </a:lnTo>
                  <a:lnTo>
                    <a:pt x="62" y="114"/>
                  </a:lnTo>
                  <a:lnTo>
                    <a:pt x="69" y="114"/>
                  </a:lnTo>
                  <a:lnTo>
                    <a:pt x="69" y="107"/>
                  </a:lnTo>
                  <a:lnTo>
                    <a:pt x="77" y="107"/>
                  </a:lnTo>
                  <a:lnTo>
                    <a:pt x="77" y="99"/>
                  </a:lnTo>
                  <a:lnTo>
                    <a:pt x="85" y="99"/>
                  </a:lnTo>
                  <a:lnTo>
                    <a:pt x="85" y="107"/>
                  </a:lnTo>
                  <a:lnTo>
                    <a:pt x="92" y="107"/>
                  </a:lnTo>
                  <a:lnTo>
                    <a:pt x="92" y="99"/>
                  </a:lnTo>
                  <a:lnTo>
                    <a:pt x="100" y="99"/>
                  </a:lnTo>
                  <a:lnTo>
                    <a:pt x="107" y="99"/>
                  </a:lnTo>
                  <a:lnTo>
                    <a:pt x="115" y="99"/>
                  </a:lnTo>
                  <a:lnTo>
                    <a:pt x="115" y="91"/>
                  </a:lnTo>
                  <a:lnTo>
                    <a:pt x="107" y="91"/>
                  </a:lnTo>
                  <a:lnTo>
                    <a:pt x="107" y="84"/>
                  </a:lnTo>
                  <a:lnTo>
                    <a:pt x="115" y="84"/>
                  </a:lnTo>
                  <a:lnTo>
                    <a:pt x="115" y="76"/>
                  </a:lnTo>
                  <a:lnTo>
                    <a:pt x="123" y="76"/>
                  </a:lnTo>
                  <a:lnTo>
                    <a:pt x="123" y="68"/>
                  </a:lnTo>
                  <a:lnTo>
                    <a:pt x="130" y="68"/>
                  </a:lnTo>
                  <a:lnTo>
                    <a:pt x="130" y="61"/>
                  </a:lnTo>
                  <a:lnTo>
                    <a:pt x="138" y="61"/>
                  </a:lnTo>
                  <a:lnTo>
                    <a:pt x="146" y="61"/>
                  </a:lnTo>
                  <a:lnTo>
                    <a:pt x="153" y="61"/>
                  </a:lnTo>
                  <a:lnTo>
                    <a:pt x="153" y="53"/>
                  </a:lnTo>
                  <a:lnTo>
                    <a:pt x="161" y="53"/>
                  </a:lnTo>
                  <a:lnTo>
                    <a:pt x="161" y="45"/>
                  </a:lnTo>
                  <a:lnTo>
                    <a:pt x="153" y="45"/>
                  </a:lnTo>
                  <a:lnTo>
                    <a:pt x="161" y="38"/>
                  </a:lnTo>
                  <a:lnTo>
                    <a:pt x="161" y="30"/>
                  </a:lnTo>
                  <a:lnTo>
                    <a:pt x="169" y="30"/>
                  </a:lnTo>
                  <a:lnTo>
                    <a:pt x="169" y="23"/>
                  </a:lnTo>
                  <a:lnTo>
                    <a:pt x="176" y="23"/>
                  </a:lnTo>
                  <a:lnTo>
                    <a:pt x="176" y="15"/>
                  </a:lnTo>
                  <a:lnTo>
                    <a:pt x="184" y="15"/>
                  </a:lnTo>
                  <a:lnTo>
                    <a:pt x="192" y="15"/>
                  </a:lnTo>
                  <a:lnTo>
                    <a:pt x="192" y="7"/>
                  </a:lnTo>
                  <a:lnTo>
                    <a:pt x="192" y="0"/>
                  </a:lnTo>
                  <a:lnTo>
                    <a:pt x="199" y="0"/>
                  </a:lnTo>
                  <a:lnTo>
                    <a:pt x="199" y="7"/>
                  </a:lnTo>
                  <a:lnTo>
                    <a:pt x="207" y="7"/>
                  </a:lnTo>
                  <a:lnTo>
                    <a:pt x="207" y="0"/>
                  </a:lnTo>
                  <a:lnTo>
                    <a:pt x="215" y="0"/>
                  </a:lnTo>
                  <a:lnTo>
                    <a:pt x="222" y="0"/>
                  </a:lnTo>
                  <a:lnTo>
                    <a:pt x="222" y="7"/>
                  </a:lnTo>
                  <a:lnTo>
                    <a:pt x="215" y="7"/>
                  </a:lnTo>
                  <a:lnTo>
                    <a:pt x="222" y="7"/>
                  </a:lnTo>
                  <a:lnTo>
                    <a:pt x="222" y="15"/>
                  </a:lnTo>
                  <a:lnTo>
                    <a:pt x="222" y="23"/>
                  </a:lnTo>
                  <a:lnTo>
                    <a:pt x="230" y="23"/>
                  </a:lnTo>
                  <a:lnTo>
                    <a:pt x="238" y="23"/>
                  </a:lnTo>
                  <a:lnTo>
                    <a:pt x="238" y="30"/>
                  </a:lnTo>
                  <a:lnTo>
                    <a:pt x="238" y="38"/>
                  </a:lnTo>
                  <a:lnTo>
                    <a:pt x="245" y="38"/>
                  </a:lnTo>
                  <a:lnTo>
                    <a:pt x="245" y="45"/>
                  </a:lnTo>
                  <a:lnTo>
                    <a:pt x="253" y="38"/>
                  </a:lnTo>
                  <a:lnTo>
                    <a:pt x="253" y="45"/>
                  </a:lnTo>
                  <a:lnTo>
                    <a:pt x="253" y="38"/>
                  </a:lnTo>
                  <a:lnTo>
                    <a:pt x="253" y="45"/>
                  </a:lnTo>
                  <a:lnTo>
                    <a:pt x="253" y="53"/>
                  </a:lnTo>
                  <a:lnTo>
                    <a:pt x="261" y="53"/>
                  </a:lnTo>
                  <a:lnTo>
                    <a:pt x="261" y="61"/>
                  </a:lnTo>
                  <a:lnTo>
                    <a:pt x="261" y="68"/>
                  </a:lnTo>
                  <a:lnTo>
                    <a:pt x="268" y="68"/>
                  </a:lnTo>
                  <a:lnTo>
                    <a:pt x="268" y="76"/>
                  </a:lnTo>
                  <a:lnTo>
                    <a:pt x="268" y="84"/>
                  </a:lnTo>
                  <a:lnTo>
                    <a:pt x="268" y="91"/>
                  </a:lnTo>
                  <a:lnTo>
                    <a:pt x="268" y="99"/>
                  </a:lnTo>
                  <a:lnTo>
                    <a:pt x="276" y="99"/>
                  </a:lnTo>
                  <a:lnTo>
                    <a:pt x="276" y="107"/>
                  </a:lnTo>
                  <a:lnTo>
                    <a:pt x="276" y="114"/>
                  </a:lnTo>
                  <a:lnTo>
                    <a:pt x="284" y="122"/>
                  </a:lnTo>
                  <a:lnTo>
                    <a:pt x="284" y="114"/>
                  </a:lnTo>
                  <a:lnTo>
                    <a:pt x="284" y="122"/>
                  </a:lnTo>
                  <a:lnTo>
                    <a:pt x="284" y="130"/>
                  </a:lnTo>
                  <a:lnTo>
                    <a:pt x="291" y="130"/>
                  </a:lnTo>
                  <a:lnTo>
                    <a:pt x="291" y="137"/>
                  </a:lnTo>
                  <a:lnTo>
                    <a:pt x="291" y="145"/>
                  </a:lnTo>
                  <a:lnTo>
                    <a:pt x="291" y="153"/>
                  </a:lnTo>
                  <a:lnTo>
                    <a:pt x="291" y="160"/>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3" name="Freeform 44">
              <a:extLst>
                <a:ext uri="{FF2B5EF4-FFF2-40B4-BE49-F238E27FC236}">
                  <a16:creationId xmlns:a16="http://schemas.microsoft.com/office/drawing/2014/main" id="{623C9F43-5AE2-42A9-929D-4B900F0E92AD}"/>
                </a:ext>
              </a:extLst>
            </p:cNvPr>
            <p:cNvSpPr>
              <a:spLocks/>
            </p:cNvSpPr>
            <p:nvPr/>
          </p:nvSpPr>
          <p:spPr bwMode="auto">
            <a:xfrm>
              <a:off x="4883150" y="5816600"/>
              <a:ext cx="1300163" cy="1239838"/>
            </a:xfrm>
            <a:custGeom>
              <a:avLst/>
              <a:gdLst>
                <a:gd name="T0" fmla="*/ 1300163 w 819"/>
                <a:gd name="T1" fmla="*/ 949325 h 781"/>
                <a:gd name="T2" fmla="*/ 1276350 w 819"/>
                <a:gd name="T3" fmla="*/ 973138 h 781"/>
                <a:gd name="T4" fmla="*/ 1276350 w 819"/>
                <a:gd name="T5" fmla="*/ 996950 h 781"/>
                <a:gd name="T6" fmla="*/ 1263650 w 819"/>
                <a:gd name="T7" fmla="*/ 1009650 h 781"/>
                <a:gd name="T8" fmla="*/ 1239838 w 819"/>
                <a:gd name="T9" fmla="*/ 1046163 h 781"/>
                <a:gd name="T10" fmla="*/ 1227138 w 819"/>
                <a:gd name="T11" fmla="*/ 1057275 h 781"/>
                <a:gd name="T12" fmla="*/ 1214438 w 819"/>
                <a:gd name="T13" fmla="*/ 1069975 h 781"/>
                <a:gd name="T14" fmla="*/ 1214438 w 819"/>
                <a:gd name="T15" fmla="*/ 1093788 h 781"/>
                <a:gd name="T16" fmla="*/ 1214438 w 819"/>
                <a:gd name="T17" fmla="*/ 1093788 h 781"/>
                <a:gd name="T18" fmla="*/ 996950 w 819"/>
                <a:gd name="T19" fmla="*/ 1216025 h 781"/>
                <a:gd name="T20" fmla="*/ 681038 w 819"/>
                <a:gd name="T21" fmla="*/ 1130300 h 781"/>
                <a:gd name="T22" fmla="*/ 631825 w 819"/>
                <a:gd name="T23" fmla="*/ 1143000 h 781"/>
                <a:gd name="T24" fmla="*/ 582613 w 819"/>
                <a:gd name="T25" fmla="*/ 1130300 h 781"/>
                <a:gd name="T26" fmla="*/ 558800 w 819"/>
                <a:gd name="T27" fmla="*/ 1130300 h 781"/>
                <a:gd name="T28" fmla="*/ 522288 w 819"/>
                <a:gd name="T29" fmla="*/ 1119188 h 781"/>
                <a:gd name="T30" fmla="*/ 461963 w 819"/>
                <a:gd name="T31" fmla="*/ 1106488 h 781"/>
                <a:gd name="T32" fmla="*/ 412750 w 819"/>
                <a:gd name="T33" fmla="*/ 1082675 h 781"/>
                <a:gd name="T34" fmla="*/ 363538 w 819"/>
                <a:gd name="T35" fmla="*/ 1057275 h 781"/>
                <a:gd name="T36" fmla="*/ 315913 w 819"/>
                <a:gd name="T37" fmla="*/ 1033463 h 781"/>
                <a:gd name="T38" fmla="*/ 266700 w 819"/>
                <a:gd name="T39" fmla="*/ 1033463 h 781"/>
                <a:gd name="T40" fmla="*/ 230188 w 819"/>
                <a:gd name="T41" fmla="*/ 1020763 h 781"/>
                <a:gd name="T42" fmla="*/ 182563 w 819"/>
                <a:gd name="T43" fmla="*/ 996950 h 781"/>
                <a:gd name="T44" fmla="*/ 157163 w 819"/>
                <a:gd name="T45" fmla="*/ 949325 h 781"/>
                <a:gd name="T46" fmla="*/ 120650 w 819"/>
                <a:gd name="T47" fmla="*/ 912813 h 781"/>
                <a:gd name="T48" fmla="*/ 157163 w 819"/>
                <a:gd name="T49" fmla="*/ 863600 h 781"/>
                <a:gd name="T50" fmla="*/ 133350 w 819"/>
                <a:gd name="T51" fmla="*/ 839788 h 781"/>
                <a:gd name="T52" fmla="*/ 109538 w 819"/>
                <a:gd name="T53" fmla="*/ 790575 h 781"/>
                <a:gd name="T54" fmla="*/ 60325 w 819"/>
                <a:gd name="T55" fmla="*/ 766763 h 781"/>
                <a:gd name="T56" fmla="*/ 23813 w 819"/>
                <a:gd name="T57" fmla="*/ 730250 h 781"/>
                <a:gd name="T58" fmla="*/ 0 w 819"/>
                <a:gd name="T59" fmla="*/ 668338 h 781"/>
                <a:gd name="T60" fmla="*/ 23813 w 819"/>
                <a:gd name="T61" fmla="*/ 620713 h 781"/>
                <a:gd name="T62" fmla="*/ 36513 w 819"/>
                <a:gd name="T63" fmla="*/ 560388 h 781"/>
                <a:gd name="T64" fmla="*/ 60325 w 819"/>
                <a:gd name="T65" fmla="*/ 511175 h 781"/>
                <a:gd name="T66" fmla="*/ 73025 w 819"/>
                <a:gd name="T67" fmla="*/ 474663 h 781"/>
                <a:gd name="T68" fmla="*/ 109538 w 819"/>
                <a:gd name="T69" fmla="*/ 438150 h 781"/>
                <a:gd name="T70" fmla="*/ 84138 w 819"/>
                <a:gd name="T71" fmla="*/ 388938 h 781"/>
                <a:gd name="T72" fmla="*/ 146050 w 819"/>
                <a:gd name="T73" fmla="*/ 377825 h 781"/>
                <a:gd name="T74" fmla="*/ 193675 w 819"/>
                <a:gd name="T75" fmla="*/ 377825 h 781"/>
                <a:gd name="T76" fmla="*/ 255588 w 819"/>
                <a:gd name="T77" fmla="*/ 388938 h 781"/>
                <a:gd name="T78" fmla="*/ 327025 w 819"/>
                <a:gd name="T79" fmla="*/ 388938 h 781"/>
                <a:gd name="T80" fmla="*/ 388938 w 819"/>
                <a:gd name="T81" fmla="*/ 365125 h 781"/>
                <a:gd name="T82" fmla="*/ 412750 w 819"/>
                <a:gd name="T83" fmla="*/ 315913 h 781"/>
                <a:gd name="T84" fmla="*/ 425450 w 819"/>
                <a:gd name="T85" fmla="*/ 255588 h 781"/>
                <a:gd name="T86" fmla="*/ 461963 w 819"/>
                <a:gd name="T87" fmla="*/ 219075 h 781"/>
                <a:gd name="T88" fmla="*/ 509588 w 819"/>
                <a:gd name="T89" fmla="*/ 182563 h 781"/>
                <a:gd name="T90" fmla="*/ 546100 w 819"/>
                <a:gd name="T91" fmla="*/ 146050 h 781"/>
                <a:gd name="T92" fmla="*/ 558800 w 819"/>
                <a:gd name="T93" fmla="*/ 85725 h 781"/>
                <a:gd name="T94" fmla="*/ 595313 w 819"/>
                <a:gd name="T95" fmla="*/ 49213 h 781"/>
                <a:gd name="T96" fmla="*/ 619125 w 819"/>
                <a:gd name="T97" fmla="*/ 0 h 781"/>
                <a:gd name="T98" fmla="*/ 619125 w 819"/>
                <a:gd name="T99" fmla="*/ 401638 h 781"/>
                <a:gd name="T100" fmla="*/ 668338 w 819"/>
                <a:gd name="T101" fmla="*/ 388938 h 781"/>
                <a:gd name="T102" fmla="*/ 717550 w 819"/>
                <a:gd name="T103" fmla="*/ 425450 h 781"/>
                <a:gd name="T104" fmla="*/ 741363 w 819"/>
                <a:gd name="T105" fmla="*/ 425450 h 781"/>
                <a:gd name="T106" fmla="*/ 788988 w 819"/>
                <a:gd name="T107" fmla="*/ 414338 h 781"/>
                <a:gd name="T108" fmla="*/ 814388 w 819"/>
                <a:gd name="T109" fmla="*/ 388938 h 781"/>
                <a:gd name="T110" fmla="*/ 838200 w 819"/>
                <a:gd name="T111" fmla="*/ 388938 h 781"/>
                <a:gd name="T112" fmla="*/ 862013 w 819"/>
                <a:gd name="T113" fmla="*/ 377825 h 781"/>
                <a:gd name="T114" fmla="*/ 923925 w 819"/>
                <a:gd name="T115" fmla="*/ 388938 h 781"/>
                <a:gd name="T116" fmla="*/ 971550 w 819"/>
                <a:gd name="T117" fmla="*/ 388938 h 781"/>
                <a:gd name="T118" fmla="*/ 1020763 w 819"/>
                <a:gd name="T119" fmla="*/ 425450 h 78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19"/>
                <a:gd name="T181" fmla="*/ 0 h 781"/>
                <a:gd name="T182" fmla="*/ 819 w 819"/>
                <a:gd name="T183" fmla="*/ 781 h 78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19" h="781">
                  <a:moveTo>
                    <a:pt x="750" y="460"/>
                  </a:moveTo>
                  <a:lnTo>
                    <a:pt x="758" y="467"/>
                  </a:lnTo>
                  <a:lnTo>
                    <a:pt x="758" y="475"/>
                  </a:lnTo>
                  <a:lnTo>
                    <a:pt x="765" y="475"/>
                  </a:lnTo>
                  <a:lnTo>
                    <a:pt x="819" y="590"/>
                  </a:lnTo>
                  <a:lnTo>
                    <a:pt x="819" y="598"/>
                  </a:lnTo>
                  <a:lnTo>
                    <a:pt x="811" y="598"/>
                  </a:lnTo>
                  <a:lnTo>
                    <a:pt x="811" y="605"/>
                  </a:lnTo>
                  <a:lnTo>
                    <a:pt x="811" y="613"/>
                  </a:lnTo>
                  <a:lnTo>
                    <a:pt x="811" y="605"/>
                  </a:lnTo>
                  <a:lnTo>
                    <a:pt x="804" y="605"/>
                  </a:lnTo>
                  <a:lnTo>
                    <a:pt x="804" y="613"/>
                  </a:lnTo>
                  <a:lnTo>
                    <a:pt x="804" y="621"/>
                  </a:lnTo>
                  <a:lnTo>
                    <a:pt x="796" y="621"/>
                  </a:lnTo>
                  <a:lnTo>
                    <a:pt x="804" y="621"/>
                  </a:lnTo>
                  <a:lnTo>
                    <a:pt x="804" y="628"/>
                  </a:lnTo>
                  <a:lnTo>
                    <a:pt x="796" y="628"/>
                  </a:lnTo>
                  <a:lnTo>
                    <a:pt x="804" y="628"/>
                  </a:lnTo>
                  <a:lnTo>
                    <a:pt x="804" y="636"/>
                  </a:lnTo>
                  <a:lnTo>
                    <a:pt x="796" y="636"/>
                  </a:lnTo>
                  <a:lnTo>
                    <a:pt x="804" y="636"/>
                  </a:lnTo>
                  <a:lnTo>
                    <a:pt x="796" y="636"/>
                  </a:lnTo>
                  <a:lnTo>
                    <a:pt x="804" y="636"/>
                  </a:lnTo>
                  <a:lnTo>
                    <a:pt x="796" y="636"/>
                  </a:lnTo>
                  <a:lnTo>
                    <a:pt x="796" y="643"/>
                  </a:lnTo>
                  <a:lnTo>
                    <a:pt x="788" y="643"/>
                  </a:lnTo>
                  <a:lnTo>
                    <a:pt x="788" y="651"/>
                  </a:lnTo>
                  <a:lnTo>
                    <a:pt x="781" y="643"/>
                  </a:lnTo>
                  <a:lnTo>
                    <a:pt x="781" y="651"/>
                  </a:lnTo>
                  <a:lnTo>
                    <a:pt x="781" y="659"/>
                  </a:lnTo>
                  <a:lnTo>
                    <a:pt x="773" y="659"/>
                  </a:lnTo>
                  <a:lnTo>
                    <a:pt x="773" y="666"/>
                  </a:lnTo>
                  <a:lnTo>
                    <a:pt x="781" y="666"/>
                  </a:lnTo>
                  <a:lnTo>
                    <a:pt x="773" y="666"/>
                  </a:lnTo>
                  <a:lnTo>
                    <a:pt x="781" y="666"/>
                  </a:lnTo>
                  <a:lnTo>
                    <a:pt x="773" y="666"/>
                  </a:lnTo>
                  <a:lnTo>
                    <a:pt x="773" y="674"/>
                  </a:lnTo>
                  <a:lnTo>
                    <a:pt x="773" y="666"/>
                  </a:lnTo>
                  <a:lnTo>
                    <a:pt x="773" y="674"/>
                  </a:lnTo>
                  <a:lnTo>
                    <a:pt x="765" y="674"/>
                  </a:lnTo>
                  <a:lnTo>
                    <a:pt x="773" y="674"/>
                  </a:lnTo>
                  <a:lnTo>
                    <a:pt x="765" y="674"/>
                  </a:lnTo>
                  <a:lnTo>
                    <a:pt x="773" y="674"/>
                  </a:lnTo>
                  <a:lnTo>
                    <a:pt x="773" y="682"/>
                  </a:lnTo>
                  <a:lnTo>
                    <a:pt x="765" y="682"/>
                  </a:lnTo>
                  <a:lnTo>
                    <a:pt x="773" y="682"/>
                  </a:lnTo>
                  <a:lnTo>
                    <a:pt x="765" y="682"/>
                  </a:lnTo>
                  <a:lnTo>
                    <a:pt x="765" y="689"/>
                  </a:lnTo>
                  <a:lnTo>
                    <a:pt x="765" y="682"/>
                  </a:lnTo>
                  <a:lnTo>
                    <a:pt x="765" y="689"/>
                  </a:lnTo>
                  <a:lnTo>
                    <a:pt x="773" y="689"/>
                  </a:lnTo>
                  <a:lnTo>
                    <a:pt x="765" y="689"/>
                  </a:lnTo>
                  <a:lnTo>
                    <a:pt x="773" y="689"/>
                  </a:lnTo>
                  <a:lnTo>
                    <a:pt x="765" y="689"/>
                  </a:lnTo>
                  <a:lnTo>
                    <a:pt x="765" y="697"/>
                  </a:lnTo>
                  <a:lnTo>
                    <a:pt x="773" y="697"/>
                  </a:lnTo>
                  <a:lnTo>
                    <a:pt x="765" y="697"/>
                  </a:lnTo>
                  <a:lnTo>
                    <a:pt x="765" y="705"/>
                  </a:lnTo>
                  <a:lnTo>
                    <a:pt x="742" y="712"/>
                  </a:lnTo>
                  <a:lnTo>
                    <a:pt x="628" y="766"/>
                  </a:lnTo>
                  <a:lnTo>
                    <a:pt x="605" y="781"/>
                  </a:lnTo>
                  <a:lnTo>
                    <a:pt x="520" y="751"/>
                  </a:lnTo>
                  <a:lnTo>
                    <a:pt x="505" y="743"/>
                  </a:lnTo>
                  <a:lnTo>
                    <a:pt x="436" y="720"/>
                  </a:lnTo>
                  <a:lnTo>
                    <a:pt x="436" y="712"/>
                  </a:lnTo>
                  <a:lnTo>
                    <a:pt x="429" y="712"/>
                  </a:lnTo>
                  <a:lnTo>
                    <a:pt x="421" y="705"/>
                  </a:lnTo>
                  <a:lnTo>
                    <a:pt x="421" y="712"/>
                  </a:lnTo>
                  <a:lnTo>
                    <a:pt x="413" y="712"/>
                  </a:lnTo>
                  <a:lnTo>
                    <a:pt x="413" y="720"/>
                  </a:lnTo>
                  <a:lnTo>
                    <a:pt x="406" y="720"/>
                  </a:lnTo>
                  <a:lnTo>
                    <a:pt x="398" y="720"/>
                  </a:lnTo>
                  <a:lnTo>
                    <a:pt x="390" y="712"/>
                  </a:lnTo>
                  <a:lnTo>
                    <a:pt x="383" y="712"/>
                  </a:lnTo>
                  <a:lnTo>
                    <a:pt x="375" y="712"/>
                  </a:lnTo>
                  <a:lnTo>
                    <a:pt x="375" y="720"/>
                  </a:lnTo>
                  <a:lnTo>
                    <a:pt x="367" y="720"/>
                  </a:lnTo>
                  <a:lnTo>
                    <a:pt x="367" y="712"/>
                  </a:lnTo>
                  <a:lnTo>
                    <a:pt x="367" y="720"/>
                  </a:lnTo>
                  <a:lnTo>
                    <a:pt x="367" y="712"/>
                  </a:lnTo>
                  <a:lnTo>
                    <a:pt x="360" y="712"/>
                  </a:lnTo>
                  <a:lnTo>
                    <a:pt x="360" y="720"/>
                  </a:lnTo>
                  <a:lnTo>
                    <a:pt x="352" y="720"/>
                  </a:lnTo>
                  <a:lnTo>
                    <a:pt x="352" y="712"/>
                  </a:lnTo>
                  <a:lnTo>
                    <a:pt x="344" y="712"/>
                  </a:lnTo>
                  <a:lnTo>
                    <a:pt x="344" y="705"/>
                  </a:lnTo>
                  <a:lnTo>
                    <a:pt x="337" y="705"/>
                  </a:lnTo>
                  <a:lnTo>
                    <a:pt x="337" y="712"/>
                  </a:lnTo>
                  <a:lnTo>
                    <a:pt x="329" y="712"/>
                  </a:lnTo>
                  <a:lnTo>
                    <a:pt x="329" y="705"/>
                  </a:lnTo>
                  <a:lnTo>
                    <a:pt x="321" y="705"/>
                  </a:lnTo>
                  <a:lnTo>
                    <a:pt x="314" y="705"/>
                  </a:lnTo>
                  <a:lnTo>
                    <a:pt x="314" y="697"/>
                  </a:lnTo>
                  <a:lnTo>
                    <a:pt x="306" y="697"/>
                  </a:lnTo>
                  <a:lnTo>
                    <a:pt x="298" y="697"/>
                  </a:lnTo>
                  <a:lnTo>
                    <a:pt x="291" y="697"/>
                  </a:lnTo>
                  <a:lnTo>
                    <a:pt x="283" y="697"/>
                  </a:lnTo>
                  <a:lnTo>
                    <a:pt x="275" y="697"/>
                  </a:lnTo>
                  <a:lnTo>
                    <a:pt x="275" y="689"/>
                  </a:lnTo>
                  <a:lnTo>
                    <a:pt x="268" y="689"/>
                  </a:lnTo>
                  <a:lnTo>
                    <a:pt x="260" y="689"/>
                  </a:lnTo>
                  <a:lnTo>
                    <a:pt x="260" y="682"/>
                  </a:lnTo>
                  <a:lnTo>
                    <a:pt x="252" y="682"/>
                  </a:lnTo>
                  <a:lnTo>
                    <a:pt x="245" y="682"/>
                  </a:lnTo>
                  <a:lnTo>
                    <a:pt x="237" y="682"/>
                  </a:lnTo>
                  <a:lnTo>
                    <a:pt x="237" y="674"/>
                  </a:lnTo>
                  <a:lnTo>
                    <a:pt x="229" y="674"/>
                  </a:lnTo>
                  <a:lnTo>
                    <a:pt x="229" y="666"/>
                  </a:lnTo>
                  <a:lnTo>
                    <a:pt x="222" y="666"/>
                  </a:lnTo>
                  <a:lnTo>
                    <a:pt x="214" y="666"/>
                  </a:lnTo>
                  <a:lnTo>
                    <a:pt x="214" y="659"/>
                  </a:lnTo>
                  <a:lnTo>
                    <a:pt x="206" y="659"/>
                  </a:lnTo>
                  <a:lnTo>
                    <a:pt x="199" y="659"/>
                  </a:lnTo>
                  <a:lnTo>
                    <a:pt x="199" y="651"/>
                  </a:lnTo>
                  <a:lnTo>
                    <a:pt x="191" y="651"/>
                  </a:lnTo>
                  <a:lnTo>
                    <a:pt x="184" y="651"/>
                  </a:lnTo>
                  <a:lnTo>
                    <a:pt x="176" y="651"/>
                  </a:lnTo>
                  <a:lnTo>
                    <a:pt x="176" y="643"/>
                  </a:lnTo>
                  <a:lnTo>
                    <a:pt x="176" y="651"/>
                  </a:lnTo>
                  <a:lnTo>
                    <a:pt x="168" y="651"/>
                  </a:lnTo>
                  <a:lnTo>
                    <a:pt x="161" y="651"/>
                  </a:lnTo>
                  <a:lnTo>
                    <a:pt x="161" y="659"/>
                  </a:lnTo>
                  <a:lnTo>
                    <a:pt x="153" y="659"/>
                  </a:lnTo>
                  <a:lnTo>
                    <a:pt x="153" y="651"/>
                  </a:lnTo>
                  <a:lnTo>
                    <a:pt x="145" y="651"/>
                  </a:lnTo>
                  <a:lnTo>
                    <a:pt x="145" y="643"/>
                  </a:lnTo>
                  <a:lnTo>
                    <a:pt x="138" y="643"/>
                  </a:lnTo>
                  <a:lnTo>
                    <a:pt x="138" y="636"/>
                  </a:lnTo>
                  <a:lnTo>
                    <a:pt x="130" y="636"/>
                  </a:lnTo>
                  <a:lnTo>
                    <a:pt x="130" y="628"/>
                  </a:lnTo>
                  <a:lnTo>
                    <a:pt x="122" y="628"/>
                  </a:lnTo>
                  <a:lnTo>
                    <a:pt x="115" y="628"/>
                  </a:lnTo>
                  <a:lnTo>
                    <a:pt x="107" y="628"/>
                  </a:lnTo>
                  <a:lnTo>
                    <a:pt x="107" y="621"/>
                  </a:lnTo>
                  <a:lnTo>
                    <a:pt x="99" y="621"/>
                  </a:lnTo>
                  <a:lnTo>
                    <a:pt x="99" y="613"/>
                  </a:lnTo>
                  <a:lnTo>
                    <a:pt x="99" y="605"/>
                  </a:lnTo>
                  <a:lnTo>
                    <a:pt x="99" y="598"/>
                  </a:lnTo>
                  <a:lnTo>
                    <a:pt x="92" y="598"/>
                  </a:lnTo>
                  <a:lnTo>
                    <a:pt x="92" y="590"/>
                  </a:lnTo>
                  <a:lnTo>
                    <a:pt x="84" y="590"/>
                  </a:lnTo>
                  <a:lnTo>
                    <a:pt x="84" y="582"/>
                  </a:lnTo>
                  <a:lnTo>
                    <a:pt x="76" y="582"/>
                  </a:lnTo>
                  <a:lnTo>
                    <a:pt x="76" y="575"/>
                  </a:lnTo>
                  <a:lnTo>
                    <a:pt x="76" y="567"/>
                  </a:lnTo>
                  <a:lnTo>
                    <a:pt x="76" y="559"/>
                  </a:lnTo>
                  <a:lnTo>
                    <a:pt x="84" y="559"/>
                  </a:lnTo>
                  <a:lnTo>
                    <a:pt x="92" y="552"/>
                  </a:lnTo>
                  <a:lnTo>
                    <a:pt x="92" y="544"/>
                  </a:lnTo>
                  <a:lnTo>
                    <a:pt x="99" y="544"/>
                  </a:lnTo>
                  <a:lnTo>
                    <a:pt x="99" y="536"/>
                  </a:lnTo>
                  <a:lnTo>
                    <a:pt x="107" y="536"/>
                  </a:lnTo>
                  <a:lnTo>
                    <a:pt x="107" y="529"/>
                  </a:lnTo>
                  <a:lnTo>
                    <a:pt x="99" y="529"/>
                  </a:lnTo>
                  <a:lnTo>
                    <a:pt x="92" y="529"/>
                  </a:lnTo>
                  <a:lnTo>
                    <a:pt x="84" y="529"/>
                  </a:lnTo>
                  <a:lnTo>
                    <a:pt x="84" y="521"/>
                  </a:lnTo>
                  <a:lnTo>
                    <a:pt x="76" y="521"/>
                  </a:lnTo>
                  <a:lnTo>
                    <a:pt x="69" y="521"/>
                  </a:lnTo>
                  <a:lnTo>
                    <a:pt x="69" y="513"/>
                  </a:lnTo>
                  <a:lnTo>
                    <a:pt x="69" y="506"/>
                  </a:lnTo>
                  <a:lnTo>
                    <a:pt x="69" y="498"/>
                  </a:lnTo>
                  <a:lnTo>
                    <a:pt x="69" y="490"/>
                  </a:lnTo>
                  <a:lnTo>
                    <a:pt x="69" y="483"/>
                  </a:lnTo>
                  <a:lnTo>
                    <a:pt x="61" y="483"/>
                  </a:lnTo>
                  <a:lnTo>
                    <a:pt x="53" y="483"/>
                  </a:lnTo>
                  <a:lnTo>
                    <a:pt x="46" y="483"/>
                  </a:lnTo>
                  <a:lnTo>
                    <a:pt x="38" y="483"/>
                  </a:lnTo>
                  <a:lnTo>
                    <a:pt x="30" y="483"/>
                  </a:lnTo>
                  <a:lnTo>
                    <a:pt x="30" y="475"/>
                  </a:lnTo>
                  <a:lnTo>
                    <a:pt x="30" y="467"/>
                  </a:lnTo>
                  <a:lnTo>
                    <a:pt x="30" y="460"/>
                  </a:lnTo>
                  <a:lnTo>
                    <a:pt x="23" y="460"/>
                  </a:lnTo>
                  <a:lnTo>
                    <a:pt x="15" y="460"/>
                  </a:lnTo>
                  <a:lnTo>
                    <a:pt x="15" y="452"/>
                  </a:lnTo>
                  <a:lnTo>
                    <a:pt x="15" y="444"/>
                  </a:lnTo>
                  <a:lnTo>
                    <a:pt x="15" y="437"/>
                  </a:lnTo>
                  <a:lnTo>
                    <a:pt x="7" y="429"/>
                  </a:lnTo>
                  <a:lnTo>
                    <a:pt x="7" y="421"/>
                  </a:lnTo>
                  <a:lnTo>
                    <a:pt x="0" y="421"/>
                  </a:lnTo>
                  <a:lnTo>
                    <a:pt x="7" y="421"/>
                  </a:lnTo>
                  <a:lnTo>
                    <a:pt x="7" y="414"/>
                  </a:lnTo>
                  <a:lnTo>
                    <a:pt x="7" y="406"/>
                  </a:lnTo>
                  <a:lnTo>
                    <a:pt x="7" y="398"/>
                  </a:lnTo>
                  <a:lnTo>
                    <a:pt x="15" y="398"/>
                  </a:lnTo>
                  <a:lnTo>
                    <a:pt x="15" y="391"/>
                  </a:lnTo>
                  <a:lnTo>
                    <a:pt x="15" y="383"/>
                  </a:lnTo>
                  <a:lnTo>
                    <a:pt x="23" y="383"/>
                  </a:lnTo>
                  <a:lnTo>
                    <a:pt x="23" y="376"/>
                  </a:lnTo>
                  <a:lnTo>
                    <a:pt x="23" y="368"/>
                  </a:lnTo>
                  <a:lnTo>
                    <a:pt x="23" y="360"/>
                  </a:lnTo>
                  <a:lnTo>
                    <a:pt x="23" y="353"/>
                  </a:lnTo>
                  <a:lnTo>
                    <a:pt x="30" y="353"/>
                  </a:lnTo>
                  <a:lnTo>
                    <a:pt x="30" y="345"/>
                  </a:lnTo>
                  <a:lnTo>
                    <a:pt x="30" y="337"/>
                  </a:lnTo>
                  <a:lnTo>
                    <a:pt x="30" y="330"/>
                  </a:lnTo>
                  <a:lnTo>
                    <a:pt x="38" y="330"/>
                  </a:lnTo>
                  <a:lnTo>
                    <a:pt x="38" y="322"/>
                  </a:lnTo>
                  <a:lnTo>
                    <a:pt x="38" y="314"/>
                  </a:lnTo>
                  <a:lnTo>
                    <a:pt x="46" y="314"/>
                  </a:lnTo>
                  <a:lnTo>
                    <a:pt x="46" y="307"/>
                  </a:lnTo>
                  <a:lnTo>
                    <a:pt x="46" y="299"/>
                  </a:lnTo>
                  <a:lnTo>
                    <a:pt x="53" y="299"/>
                  </a:lnTo>
                  <a:lnTo>
                    <a:pt x="46" y="299"/>
                  </a:lnTo>
                  <a:lnTo>
                    <a:pt x="46" y="291"/>
                  </a:lnTo>
                  <a:lnTo>
                    <a:pt x="53" y="291"/>
                  </a:lnTo>
                  <a:lnTo>
                    <a:pt x="53" y="284"/>
                  </a:lnTo>
                  <a:lnTo>
                    <a:pt x="61" y="284"/>
                  </a:lnTo>
                  <a:lnTo>
                    <a:pt x="61" y="276"/>
                  </a:lnTo>
                  <a:lnTo>
                    <a:pt x="69" y="276"/>
                  </a:lnTo>
                  <a:lnTo>
                    <a:pt x="69" y="268"/>
                  </a:lnTo>
                  <a:lnTo>
                    <a:pt x="61" y="268"/>
                  </a:lnTo>
                  <a:lnTo>
                    <a:pt x="53" y="268"/>
                  </a:lnTo>
                  <a:lnTo>
                    <a:pt x="53" y="261"/>
                  </a:lnTo>
                  <a:lnTo>
                    <a:pt x="53" y="253"/>
                  </a:lnTo>
                  <a:lnTo>
                    <a:pt x="53" y="245"/>
                  </a:lnTo>
                  <a:lnTo>
                    <a:pt x="61" y="245"/>
                  </a:lnTo>
                  <a:lnTo>
                    <a:pt x="69" y="245"/>
                  </a:lnTo>
                  <a:lnTo>
                    <a:pt x="76" y="245"/>
                  </a:lnTo>
                  <a:lnTo>
                    <a:pt x="84" y="245"/>
                  </a:lnTo>
                  <a:lnTo>
                    <a:pt x="92" y="245"/>
                  </a:lnTo>
                  <a:lnTo>
                    <a:pt x="92" y="238"/>
                  </a:lnTo>
                  <a:lnTo>
                    <a:pt x="92" y="245"/>
                  </a:lnTo>
                  <a:lnTo>
                    <a:pt x="92" y="238"/>
                  </a:lnTo>
                  <a:lnTo>
                    <a:pt x="99" y="238"/>
                  </a:lnTo>
                  <a:lnTo>
                    <a:pt x="107" y="238"/>
                  </a:lnTo>
                  <a:lnTo>
                    <a:pt x="115" y="238"/>
                  </a:lnTo>
                  <a:lnTo>
                    <a:pt x="122" y="238"/>
                  </a:lnTo>
                  <a:lnTo>
                    <a:pt x="130" y="238"/>
                  </a:lnTo>
                  <a:lnTo>
                    <a:pt x="130" y="245"/>
                  </a:lnTo>
                  <a:lnTo>
                    <a:pt x="138" y="245"/>
                  </a:lnTo>
                  <a:lnTo>
                    <a:pt x="145" y="245"/>
                  </a:lnTo>
                  <a:lnTo>
                    <a:pt x="153" y="245"/>
                  </a:lnTo>
                  <a:lnTo>
                    <a:pt x="161" y="245"/>
                  </a:lnTo>
                  <a:lnTo>
                    <a:pt x="168" y="245"/>
                  </a:lnTo>
                  <a:lnTo>
                    <a:pt x="176" y="245"/>
                  </a:lnTo>
                  <a:lnTo>
                    <a:pt x="184" y="245"/>
                  </a:lnTo>
                  <a:lnTo>
                    <a:pt x="191" y="245"/>
                  </a:lnTo>
                  <a:lnTo>
                    <a:pt x="199" y="245"/>
                  </a:lnTo>
                  <a:lnTo>
                    <a:pt x="206" y="245"/>
                  </a:lnTo>
                  <a:lnTo>
                    <a:pt x="214" y="238"/>
                  </a:lnTo>
                  <a:lnTo>
                    <a:pt x="222" y="238"/>
                  </a:lnTo>
                  <a:lnTo>
                    <a:pt x="229" y="238"/>
                  </a:lnTo>
                  <a:lnTo>
                    <a:pt x="237" y="238"/>
                  </a:lnTo>
                  <a:lnTo>
                    <a:pt x="245" y="238"/>
                  </a:lnTo>
                  <a:lnTo>
                    <a:pt x="245" y="230"/>
                  </a:lnTo>
                  <a:lnTo>
                    <a:pt x="245" y="222"/>
                  </a:lnTo>
                  <a:lnTo>
                    <a:pt x="252" y="222"/>
                  </a:lnTo>
                  <a:lnTo>
                    <a:pt x="252" y="215"/>
                  </a:lnTo>
                  <a:lnTo>
                    <a:pt x="260" y="215"/>
                  </a:lnTo>
                  <a:lnTo>
                    <a:pt x="260" y="207"/>
                  </a:lnTo>
                  <a:lnTo>
                    <a:pt x="260" y="199"/>
                  </a:lnTo>
                  <a:lnTo>
                    <a:pt x="260" y="192"/>
                  </a:lnTo>
                  <a:lnTo>
                    <a:pt x="260" y="184"/>
                  </a:lnTo>
                  <a:lnTo>
                    <a:pt x="260" y="176"/>
                  </a:lnTo>
                  <a:lnTo>
                    <a:pt x="268" y="176"/>
                  </a:lnTo>
                  <a:lnTo>
                    <a:pt x="268" y="169"/>
                  </a:lnTo>
                  <a:lnTo>
                    <a:pt x="268" y="161"/>
                  </a:lnTo>
                  <a:lnTo>
                    <a:pt x="275" y="161"/>
                  </a:lnTo>
                  <a:lnTo>
                    <a:pt x="275" y="153"/>
                  </a:lnTo>
                  <a:lnTo>
                    <a:pt x="283" y="153"/>
                  </a:lnTo>
                  <a:lnTo>
                    <a:pt x="283" y="146"/>
                  </a:lnTo>
                  <a:lnTo>
                    <a:pt x="291" y="146"/>
                  </a:lnTo>
                  <a:lnTo>
                    <a:pt x="291" y="138"/>
                  </a:lnTo>
                  <a:lnTo>
                    <a:pt x="298" y="138"/>
                  </a:lnTo>
                  <a:lnTo>
                    <a:pt x="306" y="130"/>
                  </a:lnTo>
                  <a:lnTo>
                    <a:pt x="314" y="130"/>
                  </a:lnTo>
                  <a:lnTo>
                    <a:pt x="314" y="123"/>
                  </a:lnTo>
                  <a:lnTo>
                    <a:pt x="321" y="123"/>
                  </a:lnTo>
                  <a:lnTo>
                    <a:pt x="321" y="115"/>
                  </a:lnTo>
                  <a:lnTo>
                    <a:pt x="329" y="115"/>
                  </a:lnTo>
                  <a:lnTo>
                    <a:pt x="329" y="108"/>
                  </a:lnTo>
                  <a:lnTo>
                    <a:pt x="337" y="108"/>
                  </a:lnTo>
                  <a:lnTo>
                    <a:pt x="337" y="100"/>
                  </a:lnTo>
                  <a:lnTo>
                    <a:pt x="344" y="100"/>
                  </a:lnTo>
                  <a:lnTo>
                    <a:pt x="344" y="92"/>
                  </a:lnTo>
                  <a:lnTo>
                    <a:pt x="344" y="85"/>
                  </a:lnTo>
                  <a:lnTo>
                    <a:pt x="344" y="77"/>
                  </a:lnTo>
                  <a:lnTo>
                    <a:pt x="344" y="69"/>
                  </a:lnTo>
                  <a:lnTo>
                    <a:pt x="344" y="62"/>
                  </a:lnTo>
                  <a:lnTo>
                    <a:pt x="352" y="62"/>
                  </a:lnTo>
                  <a:lnTo>
                    <a:pt x="352" y="54"/>
                  </a:lnTo>
                  <a:lnTo>
                    <a:pt x="352" y="46"/>
                  </a:lnTo>
                  <a:lnTo>
                    <a:pt x="360" y="46"/>
                  </a:lnTo>
                  <a:lnTo>
                    <a:pt x="360" y="39"/>
                  </a:lnTo>
                  <a:lnTo>
                    <a:pt x="367" y="39"/>
                  </a:lnTo>
                  <a:lnTo>
                    <a:pt x="367" y="31"/>
                  </a:lnTo>
                  <a:lnTo>
                    <a:pt x="375" y="31"/>
                  </a:lnTo>
                  <a:lnTo>
                    <a:pt x="375" y="23"/>
                  </a:lnTo>
                  <a:lnTo>
                    <a:pt x="383" y="23"/>
                  </a:lnTo>
                  <a:lnTo>
                    <a:pt x="390" y="23"/>
                  </a:lnTo>
                  <a:lnTo>
                    <a:pt x="390" y="16"/>
                  </a:lnTo>
                  <a:lnTo>
                    <a:pt x="390" y="8"/>
                  </a:lnTo>
                  <a:lnTo>
                    <a:pt x="390" y="0"/>
                  </a:lnTo>
                  <a:lnTo>
                    <a:pt x="398" y="0"/>
                  </a:lnTo>
                  <a:lnTo>
                    <a:pt x="398" y="31"/>
                  </a:lnTo>
                  <a:lnTo>
                    <a:pt x="398" y="108"/>
                  </a:lnTo>
                  <a:lnTo>
                    <a:pt x="398" y="161"/>
                  </a:lnTo>
                  <a:lnTo>
                    <a:pt x="398" y="184"/>
                  </a:lnTo>
                  <a:lnTo>
                    <a:pt x="390" y="253"/>
                  </a:lnTo>
                  <a:lnTo>
                    <a:pt x="398" y="253"/>
                  </a:lnTo>
                  <a:lnTo>
                    <a:pt x="398" y="245"/>
                  </a:lnTo>
                  <a:lnTo>
                    <a:pt x="406" y="238"/>
                  </a:lnTo>
                  <a:lnTo>
                    <a:pt x="413" y="238"/>
                  </a:lnTo>
                  <a:lnTo>
                    <a:pt x="421" y="238"/>
                  </a:lnTo>
                  <a:lnTo>
                    <a:pt x="421" y="245"/>
                  </a:lnTo>
                  <a:lnTo>
                    <a:pt x="429" y="245"/>
                  </a:lnTo>
                  <a:lnTo>
                    <a:pt x="429" y="253"/>
                  </a:lnTo>
                  <a:lnTo>
                    <a:pt x="436" y="253"/>
                  </a:lnTo>
                  <a:lnTo>
                    <a:pt x="436" y="261"/>
                  </a:lnTo>
                  <a:lnTo>
                    <a:pt x="444" y="261"/>
                  </a:lnTo>
                  <a:lnTo>
                    <a:pt x="452" y="268"/>
                  </a:lnTo>
                  <a:lnTo>
                    <a:pt x="452" y="261"/>
                  </a:lnTo>
                  <a:lnTo>
                    <a:pt x="452" y="268"/>
                  </a:lnTo>
                  <a:lnTo>
                    <a:pt x="452" y="261"/>
                  </a:lnTo>
                  <a:lnTo>
                    <a:pt x="452" y="268"/>
                  </a:lnTo>
                  <a:lnTo>
                    <a:pt x="459" y="268"/>
                  </a:lnTo>
                  <a:lnTo>
                    <a:pt x="467" y="268"/>
                  </a:lnTo>
                  <a:lnTo>
                    <a:pt x="467" y="261"/>
                  </a:lnTo>
                  <a:lnTo>
                    <a:pt x="467" y="268"/>
                  </a:lnTo>
                  <a:lnTo>
                    <a:pt x="474" y="261"/>
                  </a:lnTo>
                  <a:lnTo>
                    <a:pt x="482" y="261"/>
                  </a:lnTo>
                  <a:lnTo>
                    <a:pt x="490" y="261"/>
                  </a:lnTo>
                  <a:lnTo>
                    <a:pt x="497" y="261"/>
                  </a:lnTo>
                  <a:lnTo>
                    <a:pt x="505" y="261"/>
                  </a:lnTo>
                  <a:lnTo>
                    <a:pt x="505" y="253"/>
                  </a:lnTo>
                  <a:lnTo>
                    <a:pt x="513" y="253"/>
                  </a:lnTo>
                  <a:lnTo>
                    <a:pt x="505" y="253"/>
                  </a:lnTo>
                  <a:lnTo>
                    <a:pt x="513" y="253"/>
                  </a:lnTo>
                  <a:lnTo>
                    <a:pt x="513" y="245"/>
                  </a:lnTo>
                  <a:lnTo>
                    <a:pt x="513" y="253"/>
                  </a:lnTo>
                  <a:lnTo>
                    <a:pt x="520" y="253"/>
                  </a:lnTo>
                  <a:lnTo>
                    <a:pt x="513" y="253"/>
                  </a:lnTo>
                  <a:lnTo>
                    <a:pt x="520" y="253"/>
                  </a:lnTo>
                  <a:lnTo>
                    <a:pt x="520" y="245"/>
                  </a:lnTo>
                  <a:lnTo>
                    <a:pt x="528" y="245"/>
                  </a:lnTo>
                  <a:lnTo>
                    <a:pt x="536" y="238"/>
                  </a:lnTo>
                  <a:lnTo>
                    <a:pt x="536" y="245"/>
                  </a:lnTo>
                  <a:lnTo>
                    <a:pt x="536" y="238"/>
                  </a:lnTo>
                  <a:lnTo>
                    <a:pt x="543" y="238"/>
                  </a:lnTo>
                  <a:lnTo>
                    <a:pt x="536" y="238"/>
                  </a:lnTo>
                  <a:lnTo>
                    <a:pt x="543" y="238"/>
                  </a:lnTo>
                  <a:lnTo>
                    <a:pt x="551" y="238"/>
                  </a:lnTo>
                  <a:lnTo>
                    <a:pt x="559" y="238"/>
                  </a:lnTo>
                  <a:lnTo>
                    <a:pt x="566" y="238"/>
                  </a:lnTo>
                  <a:lnTo>
                    <a:pt x="574" y="238"/>
                  </a:lnTo>
                  <a:lnTo>
                    <a:pt x="582" y="238"/>
                  </a:lnTo>
                  <a:lnTo>
                    <a:pt x="582" y="245"/>
                  </a:lnTo>
                  <a:lnTo>
                    <a:pt x="589" y="245"/>
                  </a:lnTo>
                  <a:lnTo>
                    <a:pt x="597" y="245"/>
                  </a:lnTo>
                  <a:lnTo>
                    <a:pt x="605" y="245"/>
                  </a:lnTo>
                  <a:lnTo>
                    <a:pt x="612" y="245"/>
                  </a:lnTo>
                  <a:lnTo>
                    <a:pt x="620" y="245"/>
                  </a:lnTo>
                  <a:lnTo>
                    <a:pt x="612" y="245"/>
                  </a:lnTo>
                  <a:lnTo>
                    <a:pt x="620" y="245"/>
                  </a:lnTo>
                  <a:lnTo>
                    <a:pt x="620" y="238"/>
                  </a:lnTo>
                  <a:lnTo>
                    <a:pt x="620" y="245"/>
                  </a:lnTo>
                  <a:lnTo>
                    <a:pt x="620" y="238"/>
                  </a:lnTo>
                  <a:lnTo>
                    <a:pt x="628" y="245"/>
                  </a:lnTo>
                  <a:lnTo>
                    <a:pt x="643" y="268"/>
                  </a:lnTo>
                  <a:lnTo>
                    <a:pt x="674" y="330"/>
                  </a:lnTo>
                  <a:lnTo>
                    <a:pt x="697" y="368"/>
                  </a:lnTo>
                  <a:lnTo>
                    <a:pt x="727" y="406"/>
                  </a:lnTo>
                  <a:lnTo>
                    <a:pt x="742" y="444"/>
                  </a:lnTo>
                  <a:lnTo>
                    <a:pt x="750" y="460"/>
                  </a:lnTo>
                  <a:close/>
                </a:path>
              </a:pathLst>
            </a:custGeom>
            <a:solidFill>
              <a:sysClr val="window" lastClr="FFFFFF">
                <a:lumMod val="75000"/>
              </a:sysClr>
            </a:solid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4" name="Freeform 45">
              <a:extLst>
                <a:ext uri="{FF2B5EF4-FFF2-40B4-BE49-F238E27FC236}">
                  <a16:creationId xmlns:a16="http://schemas.microsoft.com/office/drawing/2014/main" id="{75AB94B7-6DCD-4CBC-9BC8-78BB119651EE}"/>
                </a:ext>
              </a:extLst>
            </p:cNvPr>
            <p:cNvSpPr>
              <a:spLocks/>
            </p:cNvSpPr>
            <p:nvPr/>
          </p:nvSpPr>
          <p:spPr bwMode="auto">
            <a:xfrm>
              <a:off x="5175251" y="7956549"/>
              <a:ext cx="509588" cy="655639"/>
            </a:xfrm>
            <a:custGeom>
              <a:avLst/>
              <a:gdLst>
                <a:gd name="T0" fmla="*/ 436563 w 321"/>
                <a:gd name="T1" fmla="*/ 193675 h 413"/>
                <a:gd name="T2" fmla="*/ 460375 w 321"/>
                <a:gd name="T3" fmla="*/ 230188 h 413"/>
                <a:gd name="T4" fmla="*/ 485775 w 321"/>
                <a:gd name="T5" fmla="*/ 242888 h 413"/>
                <a:gd name="T6" fmla="*/ 509588 w 321"/>
                <a:gd name="T7" fmla="*/ 279400 h 413"/>
                <a:gd name="T8" fmla="*/ 473075 w 321"/>
                <a:gd name="T9" fmla="*/ 303213 h 413"/>
                <a:gd name="T10" fmla="*/ 460375 w 321"/>
                <a:gd name="T11" fmla="*/ 352425 h 413"/>
                <a:gd name="T12" fmla="*/ 436563 w 321"/>
                <a:gd name="T13" fmla="*/ 352425 h 413"/>
                <a:gd name="T14" fmla="*/ 412750 w 321"/>
                <a:gd name="T15" fmla="*/ 339725 h 413"/>
                <a:gd name="T16" fmla="*/ 449263 w 321"/>
                <a:gd name="T17" fmla="*/ 315913 h 413"/>
                <a:gd name="T18" fmla="*/ 412750 w 321"/>
                <a:gd name="T19" fmla="*/ 292100 h 413"/>
                <a:gd name="T20" fmla="*/ 363538 w 321"/>
                <a:gd name="T21" fmla="*/ 303213 h 413"/>
                <a:gd name="T22" fmla="*/ 352425 w 321"/>
                <a:gd name="T23" fmla="*/ 352425 h 413"/>
                <a:gd name="T24" fmla="*/ 339725 w 321"/>
                <a:gd name="T25" fmla="*/ 401638 h 413"/>
                <a:gd name="T26" fmla="*/ 315913 w 321"/>
                <a:gd name="T27" fmla="*/ 438150 h 413"/>
                <a:gd name="T28" fmla="*/ 266700 w 321"/>
                <a:gd name="T29" fmla="*/ 449263 h 413"/>
                <a:gd name="T30" fmla="*/ 254000 w 321"/>
                <a:gd name="T31" fmla="*/ 498475 h 413"/>
                <a:gd name="T32" fmla="*/ 242888 w 321"/>
                <a:gd name="T33" fmla="*/ 522288 h 413"/>
                <a:gd name="T34" fmla="*/ 206375 w 321"/>
                <a:gd name="T35" fmla="*/ 546100 h 413"/>
                <a:gd name="T36" fmla="*/ 193675 w 321"/>
                <a:gd name="T37" fmla="*/ 595313 h 413"/>
                <a:gd name="T38" fmla="*/ 157163 w 321"/>
                <a:gd name="T39" fmla="*/ 619125 h 413"/>
                <a:gd name="T40" fmla="*/ 133350 w 321"/>
                <a:gd name="T41" fmla="*/ 619125 h 413"/>
                <a:gd name="T42" fmla="*/ 120650 w 321"/>
                <a:gd name="T43" fmla="*/ 655638 h 413"/>
                <a:gd name="T44" fmla="*/ 84138 w 321"/>
                <a:gd name="T45" fmla="*/ 631825 h 413"/>
                <a:gd name="T46" fmla="*/ 47625 w 321"/>
                <a:gd name="T47" fmla="*/ 608013 h 413"/>
                <a:gd name="T48" fmla="*/ 47625 w 321"/>
                <a:gd name="T49" fmla="*/ 571500 h 413"/>
                <a:gd name="T50" fmla="*/ 34925 w 321"/>
                <a:gd name="T51" fmla="*/ 558800 h 413"/>
                <a:gd name="T52" fmla="*/ 34925 w 321"/>
                <a:gd name="T53" fmla="*/ 522288 h 413"/>
                <a:gd name="T54" fmla="*/ 11113 w 321"/>
                <a:gd name="T55" fmla="*/ 485775 h 413"/>
                <a:gd name="T56" fmla="*/ 0 w 321"/>
                <a:gd name="T57" fmla="*/ 461963 h 413"/>
                <a:gd name="T58" fmla="*/ 34925 w 321"/>
                <a:gd name="T59" fmla="*/ 438150 h 413"/>
                <a:gd name="T60" fmla="*/ 60325 w 321"/>
                <a:gd name="T61" fmla="*/ 401638 h 413"/>
                <a:gd name="T62" fmla="*/ 47625 w 321"/>
                <a:gd name="T63" fmla="*/ 376238 h 413"/>
                <a:gd name="T64" fmla="*/ 23813 w 321"/>
                <a:gd name="T65" fmla="*/ 352425 h 413"/>
                <a:gd name="T66" fmla="*/ 23813 w 321"/>
                <a:gd name="T67" fmla="*/ 315913 h 413"/>
                <a:gd name="T68" fmla="*/ 34925 w 321"/>
                <a:gd name="T69" fmla="*/ 266700 h 413"/>
                <a:gd name="T70" fmla="*/ 71438 w 321"/>
                <a:gd name="T71" fmla="*/ 266700 h 413"/>
                <a:gd name="T72" fmla="*/ 84138 w 321"/>
                <a:gd name="T73" fmla="*/ 230188 h 413"/>
                <a:gd name="T74" fmla="*/ 84138 w 321"/>
                <a:gd name="T75" fmla="*/ 169863 h 413"/>
                <a:gd name="T76" fmla="*/ 120650 w 321"/>
                <a:gd name="T77" fmla="*/ 169863 h 413"/>
                <a:gd name="T78" fmla="*/ 144463 w 321"/>
                <a:gd name="T79" fmla="*/ 182563 h 413"/>
                <a:gd name="T80" fmla="*/ 169863 w 321"/>
                <a:gd name="T81" fmla="*/ 193675 h 413"/>
                <a:gd name="T82" fmla="*/ 180975 w 321"/>
                <a:gd name="T83" fmla="*/ 169863 h 413"/>
                <a:gd name="T84" fmla="*/ 193675 w 321"/>
                <a:gd name="T85" fmla="*/ 122238 h 413"/>
                <a:gd name="T86" fmla="*/ 230188 w 321"/>
                <a:gd name="T87" fmla="*/ 96838 h 413"/>
                <a:gd name="T88" fmla="*/ 206375 w 321"/>
                <a:gd name="T89" fmla="*/ 60325 h 413"/>
                <a:gd name="T90" fmla="*/ 242888 w 321"/>
                <a:gd name="T91" fmla="*/ 36513 h 413"/>
                <a:gd name="T92" fmla="*/ 230188 w 321"/>
                <a:gd name="T93" fmla="*/ 12700 h 413"/>
                <a:gd name="T94" fmla="*/ 254000 w 321"/>
                <a:gd name="T95" fmla="*/ 23813 h 413"/>
                <a:gd name="T96" fmla="*/ 303213 w 321"/>
                <a:gd name="T97" fmla="*/ 12700 h 413"/>
                <a:gd name="T98" fmla="*/ 339725 w 321"/>
                <a:gd name="T99" fmla="*/ 36513 h 413"/>
                <a:gd name="T100" fmla="*/ 376238 w 321"/>
                <a:gd name="T101" fmla="*/ 36513 h 413"/>
                <a:gd name="T102" fmla="*/ 388938 w 321"/>
                <a:gd name="T103" fmla="*/ 85725 h 413"/>
                <a:gd name="T104" fmla="*/ 400050 w 321"/>
                <a:gd name="T105" fmla="*/ 109538 h 413"/>
                <a:gd name="T106" fmla="*/ 400050 w 321"/>
                <a:gd name="T107" fmla="*/ 122238 h 413"/>
                <a:gd name="T108" fmla="*/ 376238 w 321"/>
                <a:gd name="T109" fmla="*/ 157163 h 41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1"/>
                <a:gd name="T166" fmla="*/ 0 h 413"/>
                <a:gd name="T167" fmla="*/ 321 w 321"/>
                <a:gd name="T168" fmla="*/ 413 h 41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1" h="413">
                  <a:moveTo>
                    <a:pt x="252" y="115"/>
                  </a:moveTo>
                  <a:lnTo>
                    <a:pt x="260" y="115"/>
                  </a:lnTo>
                  <a:lnTo>
                    <a:pt x="260" y="122"/>
                  </a:lnTo>
                  <a:lnTo>
                    <a:pt x="268" y="122"/>
                  </a:lnTo>
                  <a:lnTo>
                    <a:pt x="275" y="122"/>
                  </a:lnTo>
                  <a:lnTo>
                    <a:pt x="275" y="130"/>
                  </a:lnTo>
                  <a:lnTo>
                    <a:pt x="283" y="130"/>
                  </a:lnTo>
                  <a:lnTo>
                    <a:pt x="283" y="138"/>
                  </a:lnTo>
                  <a:lnTo>
                    <a:pt x="283" y="145"/>
                  </a:lnTo>
                  <a:lnTo>
                    <a:pt x="290" y="145"/>
                  </a:lnTo>
                  <a:lnTo>
                    <a:pt x="290" y="153"/>
                  </a:lnTo>
                  <a:lnTo>
                    <a:pt x="298" y="153"/>
                  </a:lnTo>
                  <a:lnTo>
                    <a:pt x="298" y="161"/>
                  </a:lnTo>
                  <a:lnTo>
                    <a:pt x="306" y="161"/>
                  </a:lnTo>
                  <a:lnTo>
                    <a:pt x="306" y="153"/>
                  </a:lnTo>
                  <a:lnTo>
                    <a:pt x="313" y="153"/>
                  </a:lnTo>
                  <a:lnTo>
                    <a:pt x="321" y="153"/>
                  </a:lnTo>
                  <a:lnTo>
                    <a:pt x="321" y="161"/>
                  </a:lnTo>
                  <a:lnTo>
                    <a:pt x="321" y="168"/>
                  </a:lnTo>
                  <a:lnTo>
                    <a:pt x="321" y="176"/>
                  </a:lnTo>
                  <a:lnTo>
                    <a:pt x="313" y="176"/>
                  </a:lnTo>
                  <a:lnTo>
                    <a:pt x="313" y="184"/>
                  </a:lnTo>
                  <a:lnTo>
                    <a:pt x="306" y="184"/>
                  </a:lnTo>
                  <a:lnTo>
                    <a:pt x="306" y="191"/>
                  </a:lnTo>
                  <a:lnTo>
                    <a:pt x="298" y="191"/>
                  </a:lnTo>
                  <a:lnTo>
                    <a:pt x="298" y="199"/>
                  </a:lnTo>
                  <a:lnTo>
                    <a:pt x="298" y="207"/>
                  </a:lnTo>
                  <a:lnTo>
                    <a:pt x="298" y="214"/>
                  </a:lnTo>
                  <a:lnTo>
                    <a:pt x="290" y="214"/>
                  </a:lnTo>
                  <a:lnTo>
                    <a:pt x="290" y="222"/>
                  </a:lnTo>
                  <a:lnTo>
                    <a:pt x="283" y="222"/>
                  </a:lnTo>
                  <a:lnTo>
                    <a:pt x="290" y="214"/>
                  </a:lnTo>
                  <a:lnTo>
                    <a:pt x="283" y="214"/>
                  </a:lnTo>
                  <a:lnTo>
                    <a:pt x="283" y="222"/>
                  </a:lnTo>
                  <a:lnTo>
                    <a:pt x="275" y="222"/>
                  </a:lnTo>
                  <a:lnTo>
                    <a:pt x="268" y="222"/>
                  </a:lnTo>
                  <a:lnTo>
                    <a:pt x="268" y="214"/>
                  </a:lnTo>
                  <a:lnTo>
                    <a:pt x="260" y="214"/>
                  </a:lnTo>
                  <a:lnTo>
                    <a:pt x="268" y="214"/>
                  </a:lnTo>
                  <a:lnTo>
                    <a:pt x="260" y="214"/>
                  </a:lnTo>
                  <a:lnTo>
                    <a:pt x="268" y="214"/>
                  </a:lnTo>
                  <a:lnTo>
                    <a:pt x="268" y="207"/>
                  </a:lnTo>
                  <a:lnTo>
                    <a:pt x="268" y="199"/>
                  </a:lnTo>
                  <a:lnTo>
                    <a:pt x="275" y="199"/>
                  </a:lnTo>
                  <a:lnTo>
                    <a:pt x="283" y="199"/>
                  </a:lnTo>
                  <a:lnTo>
                    <a:pt x="283" y="191"/>
                  </a:lnTo>
                  <a:lnTo>
                    <a:pt x="275" y="191"/>
                  </a:lnTo>
                  <a:lnTo>
                    <a:pt x="268" y="191"/>
                  </a:lnTo>
                  <a:lnTo>
                    <a:pt x="268" y="184"/>
                  </a:lnTo>
                  <a:lnTo>
                    <a:pt x="260" y="184"/>
                  </a:lnTo>
                  <a:lnTo>
                    <a:pt x="252" y="184"/>
                  </a:lnTo>
                  <a:lnTo>
                    <a:pt x="245" y="184"/>
                  </a:lnTo>
                  <a:lnTo>
                    <a:pt x="245" y="191"/>
                  </a:lnTo>
                  <a:lnTo>
                    <a:pt x="237" y="191"/>
                  </a:lnTo>
                  <a:lnTo>
                    <a:pt x="229" y="191"/>
                  </a:lnTo>
                  <a:lnTo>
                    <a:pt x="229" y="199"/>
                  </a:lnTo>
                  <a:lnTo>
                    <a:pt x="222" y="199"/>
                  </a:lnTo>
                  <a:lnTo>
                    <a:pt x="222" y="207"/>
                  </a:lnTo>
                  <a:lnTo>
                    <a:pt x="222" y="214"/>
                  </a:lnTo>
                  <a:lnTo>
                    <a:pt x="222" y="222"/>
                  </a:lnTo>
                  <a:lnTo>
                    <a:pt x="222" y="230"/>
                  </a:lnTo>
                  <a:lnTo>
                    <a:pt x="222" y="237"/>
                  </a:lnTo>
                  <a:lnTo>
                    <a:pt x="222" y="245"/>
                  </a:lnTo>
                  <a:lnTo>
                    <a:pt x="222" y="253"/>
                  </a:lnTo>
                  <a:lnTo>
                    <a:pt x="214" y="253"/>
                  </a:lnTo>
                  <a:lnTo>
                    <a:pt x="214" y="260"/>
                  </a:lnTo>
                  <a:lnTo>
                    <a:pt x="206" y="260"/>
                  </a:lnTo>
                  <a:lnTo>
                    <a:pt x="206" y="268"/>
                  </a:lnTo>
                  <a:lnTo>
                    <a:pt x="199" y="268"/>
                  </a:lnTo>
                  <a:lnTo>
                    <a:pt x="199" y="276"/>
                  </a:lnTo>
                  <a:lnTo>
                    <a:pt x="191" y="276"/>
                  </a:lnTo>
                  <a:lnTo>
                    <a:pt x="183" y="276"/>
                  </a:lnTo>
                  <a:lnTo>
                    <a:pt x="176" y="276"/>
                  </a:lnTo>
                  <a:lnTo>
                    <a:pt x="176" y="283"/>
                  </a:lnTo>
                  <a:lnTo>
                    <a:pt x="168" y="283"/>
                  </a:lnTo>
                  <a:lnTo>
                    <a:pt x="168" y="291"/>
                  </a:lnTo>
                  <a:lnTo>
                    <a:pt x="168" y="299"/>
                  </a:lnTo>
                  <a:lnTo>
                    <a:pt x="160" y="299"/>
                  </a:lnTo>
                  <a:lnTo>
                    <a:pt x="160" y="306"/>
                  </a:lnTo>
                  <a:lnTo>
                    <a:pt x="160" y="314"/>
                  </a:lnTo>
                  <a:lnTo>
                    <a:pt x="153" y="314"/>
                  </a:lnTo>
                  <a:lnTo>
                    <a:pt x="160" y="314"/>
                  </a:lnTo>
                  <a:lnTo>
                    <a:pt x="160" y="322"/>
                  </a:lnTo>
                  <a:lnTo>
                    <a:pt x="160" y="329"/>
                  </a:lnTo>
                  <a:lnTo>
                    <a:pt x="153" y="329"/>
                  </a:lnTo>
                  <a:lnTo>
                    <a:pt x="145" y="329"/>
                  </a:lnTo>
                  <a:lnTo>
                    <a:pt x="145" y="337"/>
                  </a:lnTo>
                  <a:lnTo>
                    <a:pt x="137" y="337"/>
                  </a:lnTo>
                  <a:lnTo>
                    <a:pt x="137" y="344"/>
                  </a:lnTo>
                  <a:lnTo>
                    <a:pt x="130" y="344"/>
                  </a:lnTo>
                  <a:lnTo>
                    <a:pt x="130" y="352"/>
                  </a:lnTo>
                  <a:lnTo>
                    <a:pt x="130" y="360"/>
                  </a:lnTo>
                  <a:lnTo>
                    <a:pt x="122" y="360"/>
                  </a:lnTo>
                  <a:lnTo>
                    <a:pt x="122" y="367"/>
                  </a:lnTo>
                  <a:lnTo>
                    <a:pt x="122" y="375"/>
                  </a:lnTo>
                  <a:lnTo>
                    <a:pt x="122" y="383"/>
                  </a:lnTo>
                  <a:lnTo>
                    <a:pt x="114" y="383"/>
                  </a:lnTo>
                  <a:lnTo>
                    <a:pt x="107" y="383"/>
                  </a:lnTo>
                  <a:lnTo>
                    <a:pt x="99" y="383"/>
                  </a:lnTo>
                  <a:lnTo>
                    <a:pt x="99" y="390"/>
                  </a:lnTo>
                  <a:lnTo>
                    <a:pt x="99" y="383"/>
                  </a:lnTo>
                  <a:lnTo>
                    <a:pt x="91" y="390"/>
                  </a:lnTo>
                  <a:lnTo>
                    <a:pt x="91" y="383"/>
                  </a:lnTo>
                  <a:lnTo>
                    <a:pt x="91" y="390"/>
                  </a:lnTo>
                  <a:lnTo>
                    <a:pt x="84" y="390"/>
                  </a:lnTo>
                  <a:lnTo>
                    <a:pt x="76" y="398"/>
                  </a:lnTo>
                  <a:lnTo>
                    <a:pt x="84" y="398"/>
                  </a:lnTo>
                  <a:lnTo>
                    <a:pt x="76" y="398"/>
                  </a:lnTo>
                  <a:lnTo>
                    <a:pt x="76" y="406"/>
                  </a:lnTo>
                  <a:lnTo>
                    <a:pt x="76" y="413"/>
                  </a:lnTo>
                  <a:lnTo>
                    <a:pt x="68" y="413"/>
                  </a:lnTo>
                  <a:lnTo>
                    <a:pt x="68" y="406"/>
                  </a:lnTo>
                  <a:lnTo>
                    <a:pt x="61" y="406"/>
                  </a:lnTo>
                  <a:lnTo>
                    <a:pt x="61" y="398"/>
                  </a:lnTo>
                  <a:lnTo>
                    <a:pt x="53" y="398"/>
                  </a:lnTo>
                  <a:lnTo>
                    <a:pt x="45" y="398"/>
                  </a:lnTo>
                  <a:lnTo>
                    <a:pt x="45" y="390"/>
                  </a:lnTo>
                  <a:lnTo>
                    <a:pt x="38" y="390"/>
                  </a:lnTo>
                  <a:lnTo>
                    <a:pt x="38" y="383"/>
                  </a:lnTo>
                  <a:lnTo>
                    <a:pt x="30" y="383"/>
                  </a:lnTo>
                  <a:lnTo>
                    <a:pt x="22" y="383"/>
                  </a:lnTo>
                  <a:lnTo>
                    <a:pt x="22" y="375"/>
                  </a:lnTo>
                  <a:lnTo>
                    <a:pt x="30" y="375"/>
                  </a:lnTo>
                  <a:lnTo>
                    <a:pt x="30" y="367"/>
                  </a:lnTo>
                  <a:lnTo>
                    <a:pt x="30" y="360"/>
                  </a:lnTo>
                  <a:lnTo>
                    <a:pt x="22" y="360"/>
                  </a:lnTo>
                  <a:lnTo>
                    <a:pt x="30" y="360"/>
                  </a:lnTo>
                  <a:lnTo>
                    <a:pt x="22" y="360"/>
                  </a:lnTo>
                  <a:lnTo>
                    <a:pt x="30" y="360"/>
                  </a:lnTo>
                  <a:lnTo>
                    <a:pt x="22" y="352"/>
                  </a:lnTo>
                  <a:lnTo>
                    <a:pt x="30" y="352"/>
                  </a:lnTo>
                  <a:lnTo>
                    <a:pt x="22" y="352"/>
                  </a:lnTo>
                  <a:lnTo>
                    <a:pt x="22" y="344"/>
                  </a:lnTo>
                  <a:lnTo>
                    <a:pt x="22" y="337"/>
                  </a:lnTo>
                  <a:lnTo>
                    <a:pt x="22" y="329"/>
                  </a:lnTo>
                  <a:lnTo>
                    <a:pt x="22" y="322"/>
                  </a:lnTo>
                  <a:lnTo>
                    <a:pt x="22" y="314"/>
                  </a:lnTo>
                  <a:lnTo>
                    <a:pt x="15" y="314"/>
                  </a:lnTo>
                  <a:lnTo>
                    <a:pt x="15" y="306"/>
                  </a:lnTo>
                  <a:lnTo>
                    <a:pt x="7" y="306"/>
                  </a:lnTo>
                  <a:lnTo>
                    <a:pt x="7" y="299"/>
                  </a:lnTo>
                  <a:lnTo>
                    <a:pt x="0" y="299"/>
                  </a:lnTo>
                  <a:lnTo>
                    <a:pt x="7" y="299"/>
                  </a:lnTo>
                  <a:lnTo>
                    <a:pt x="7" y="291"/>
                  </a:lnTo>
                  <a:lnTo>
                    <a:pt x="0" y="291"/>
                  </a:lnTo>
                  <a:lnTo>
                    <a:pt x="0" y="283"/>
                  </a:lnTo>
                  <a:lnTo>
                    <a:pt x="7" y="283"/>
                  </a:lnTo>
                  <a:lnTo>
                    <a:pt x="15" y="283"/>
                  </a:lnTo>
                  <a:lnTo>
                    <a:pt x="15" y="276"/>
                  </a:lnTo>
                  <a:lnTo>
                    <a:pt x="22" y="276"/>
                  </a:lnTo>
                  <a:lnTo>
                    <a:pt x="22" y="268"/>
                  </a:lnTo>
                  <a:lnTo>
                    <a:pt x="30" y="268"/>
                  </a:lnTo>
                  <a:lnTo>
                    <a:pt x="30" y="260"/>
                  </a:lnTo>
                  <a:lnTo>
                    <a:pt x="38" y="260"/>
                  </a:lnTo>
                  <a:lnTo>
                    <a:pt x="38" y="253"/>
                  </a:lnTo>
                  <a:lnTo>
                    <a:pt x="38" y="245"/>
                  </a:lnTo>
                  <a:lnTo>
                    <a:pt x="38" y="237"/>
                  </a:lnTo>
                  <a:lnTo>
                    <a:pt x="30" y="237"/>
                  </a:lnTo>
                  <a:lnTo>
                    <a:pt x="30" y="230"/>
                  </a:lnTo>
                  <a:lnTo>
                    <a:pt x="30" y="237"/>
                  </a:lnTo>
                  <a:lnTo>
                    <a:pt x="30" y="230"/>
                  </a:lnTo>
                  <a:lnTo>
                    <a:pt x="22" y="230"/>
                  </a:lnTo>
                  <a:lnTo>
                    <a:pt x="22" y="222"/>
                  </a:lnTo>
                  <a:lnTo>
                    <a:pt x="15" y="214"/>
                  </a:lnTo>
                  <a:lnTo>
                    <a:pt x="15" y="222"/>
                  </a:lnTo>
                  <a:lnTo>
                    <a:pt x="7" y="222"/>
                  </a:lnTo>
                  <a:lnTo>
                    <a:pt x="7" y="214"/>
                  </a:lnTo>
                  <a:lnTo>
                    <a:pt x="15" y="214"/>
                  </a:lnTo>
                  <a:lnTo>
                    <a:pt x="15" y="207"/>
                  </a:lnTo>
                  <a:lnTo>
                    <a:pt x="15" y="199"/>
                  </a:lnTo>
                  <a:lnTo>
                    <a:pt x="15" y="191"/>
                  </a:lnTo>
                  <a:lnTo>
                    <a:pt x="15" y="184"/>
                  </a:lnTo>
                  <a:lnTo>
                    <a:pt x="15" y="176"/>
                  </a:lnTo>
                  <a:lnTo>
                    <a:pt x="15" y="168"/>
                  </a:lnTo>
                  <a:lnTo>
                    <a:pt x="22" y="168"/>
                  </a:lnTo>
                  <a:lnTo>
                    <a:pt x="30" y="168"/>
                  </a:lnTo>
                  <a:lnTo>
                    <a:pt x="38" y="168"/>
                  </a:lnTo>
                  <a:lnTo>
                    <a:pt x="38" y="176"/>
                  </a:lnTo>
                  <a:lnTo>
                    <a:pt x="38" y="168"/>
                  </a:lnTo>
                  <a:lnTo>
                    <a:pt x="45" y="168"/>
                  </a:lnTo>
                  <a:lnTo>
                    <a:pt x="45" y="161"/>
                  </a:lnTo>
                  <a:lnTo>
                    <a:pt x="45" y="153"/>
                  </a:lnTo>
                  <a:lnTo>
                    <a:pt x="45" y="145"/>
                  </a:lnTo>
                  <a:lnTo>
                    <a:pt x="45" y="138"/>
                  </a:lnTo>
                  <a:lnTo>
                    <a:pt x="53" y="145"/>
                  </a:lnTo>
                  <a:lnTo>
                    <a:pt x="53" y="138"/>
                  </a:lnTo>
                  <a:lnTo>
                    <a:pt x="53" y="130"/>
                  </a:lnTo>
                  <a:lnTo>
                    <a:pt x="53" y="122"/>
                  </a:lnTo>
                  <a:lnTo>
                    <a:pt x="53" y="115"/>
                  </a:lnTo>
                  <a:lnTo>
                    <a:pt x="53" y="107"/>
                  </a:lnTo>
                  <a:lnTo>
                    <a:pt x="61" y="107"/>
                  </a:lnTo>
                  <a:lnTo>
                    <a:pt x="61" y="115"/>
                  </a:lnTo>
                  <a:lnTo>
                    <a:pt x="68" y="115"/>
                  </a:lnTo>
                  <a:lnTo>
                    <a:pt x="76" y="115"/>
                  </a:lnTo>
                  <a:lnTo>
                    <a:pt x="76" y="107"/>
                  </a:lnTo>
                  <a:lnTo>
                    <a:pt x="84" y="107"/>
                  </a:lnTo>
                  <a:lnTo>
                    <a:pt x="84" y="115"/>
                  </a:lnTo>
                  <a:lnTo>
                    <a:pt x="84" y="107"/>
                  </a:lnTo>
                  <a:lnTo>
                    <a:pt x="91" y="107"/>
                  </a:lnTo>
                  <a:lnTo>
                    <a:pt x="91" y="115"/>
                  </a:lnTo>
                  <a:lnTo>
                    <a:pt x="91" y="107"/>
                  </a:lnTo>
                  <a:lnTo>
                    <a:pt x="99" y="107"/>
                  </a:lnTo>
                  <a:lnTo>
                    <a:pt x="99" y="115"/>
                  </a:lnTo>
                  <a:lnTo>
                    <a:pt x="107" y="115"/>
                  </a:lnTo>
                  <a:lnTo>
                    <a:pt x="107" y="122"/>
                  </a:lnTo>
                  <a:lnTo>
                    <a:pt x="107" y="115"/>
                  </a:lnTo>
                  <a:lnTo>
                    <a:pt x="107" y="122"/>
                  </a:lnTo>
                  <a:lnTo>
                    <a:pt x="107" y="115"/>
                  </a:lnTo>
                  <a:lnTo>
                    <a:pt x="114" y="115"/>
                  </a:lnTo>
                  <a:lnTo>
                    <a:pt x="114" y="107"/>
                  </a:lnTo>
                  <a:lnTo>
                    <a:pt x="114" y="99"/>
                  </a:lnTo>
                  <a:lnTo>
                    <a:pt x="114" y="92"/>
                  </a:lnTo>
                  <a:lnTo>
                    <a:pt x="114" y="84"/>
                  </a:lnTo>
                  <a:lnTo>
                    <a:pt x="114" y="77"/>
                  </a:lnTo>
                  <a:lnTo>
                    <a:pt x="122" y="77"/>
                  </a:lnTo>
                  <a:lnTo>
                    <a:pt x="122" y="69"/>
                  </a:lnTo>
                  <a:lnTo>
                    <a:pt x="130" y="69"/>
                  </a:lnTo>
                  <a:lnTo>
                    <a:pt x="137" y="69"/>
                  </a:lnTo>
                  <a:lnTo>
                    <a:pt x="137" y="61"/>
                  </a:lnTo>
                  <a:lnTo>
                    <a:pt x="145" y="61"/>
                  </a:lnTo>
                  <a:lnTo>
                    <a:pt x="137" y="61"/>
                  </a:lnTo>
                  <a:lnTo>
                    <a:pt x="137" y="54"/>
                  </a:lnTo>
                  <a:lnTo>
                    <a:pt x="137" y="46"/>
                  </a:lnTo>
                  <a:lnTo>
                    <a:pt x="137" y="38"/>
                  </a:lnTo>
                  <a:lnTo>
                    <a:pt x="130" y="38"/>
                  </a:lnTo>
                  <a:lnTo>
                    <a:pt x="130" y="31"/>
                  </a:lnTo>
                  <a:lnTo>
                    <a:pt x="137" y="31"/>
                  </a:lnTo>
                  <a:lnTo>
                    <a:pt x="137" y="23"/>
                  </a:lnTo>
                  <a:lnTo>
                    <a:pt x="145" y="23"/>
                  </a:lnTo>
                  <a:lnTo>
                    <a:pt x="153" y="23"/>
                  </a:lnTo>
                  <a:lnTo>
                    <a:pt x="153" y="15"/>
                  </a:lnTo>
                  <a:lnTo>
                    <a:pt x="145" y="15"/>
                  </a:lnTo>
                  <a:lnTo>
                    <a:pt x="153" y="15"/>
                  </a:lnTo>
                  <a:lnTo>
                    <a:pt x="153" y="8"/>
                  </a:lnTo>
                  <a:lnTo>
                    <a:pt x="145" y="8"/>
                  </a:lnTo>
                  <a:lnTo>
                    <a:pt x="153" y="8"/>
                  </a:lnTo>
                  <a:lnTo>
                    <a:pt x="153" y="0"/>
                  </a:lnTo>
                  <a:lnTo>
                    <a:pt x="153" y="8"/>
                  </a:lnTo>
                  <a:lnTo>
                    <a:pt x="160" y="8"/>
                  </a:lnTo>
                  <a:lnTo>
                    <a:pt x="160" y="15"/>
                  </a:lnTo>
                  <a:lnTo>
                    <a:pt x="168" y="15"/>
                  </a:lnTo>
                  <a:lnTo>
                    <a:pt x="176" y="15"/>
                  </a:lnTo>
                  <a:lnTo>
                    <a:pt x="183" y="15"/>
                  </a:lnTo>
                  <a:lnTo>
                    <a:pt x="183" y="8"/>
                  </a:lnTo>
                  <a:lnTo>
                    <a:pt x="191" y="8"/>
                  </a:lnTo>
                  <a:lnTo>
                    <a:pt x="199" y="8"/>
                  </a:lnTo>
                  <a:lnTo>
                    <a:pt x="206" y="8"/>
                  </a:lnTo>
                  <a:lnTo>
                    <a:pt x="206" y="15"/>
                  </a:lnTo>
                  <a:lnTo>
                    <a:pt x="214" y="15"/>
                  </a:lnTo>
                  <a:lnTo>
                    <a:pt x="214" y="23"/>
                  </a:lnTo>
                  <a:lnTo>
                    <a:pt x="222" y="23"/>
                  </a:lnTo>
                  <a:lnTo>
                    <a:pt x="229" y="23"/>
                  </a:lnTo>
                  <a:lnTo>
                    <a:pt x="229" y="15"/>
                  </a:lnTo>
                  <a:lnTo>
                    <a:pt x="229" y="23"/>
                  </a:lnTo>
                  <a:lnTo>
                    <a:pt x="237" y="23"/>
                  </a:lnTo>
                  <a:lnTo>
                    <a:pt x="237" y="31"/>
                  </a:lnTo>
                  <a:lnTo>
                    <a:pt x="237" y="38"/>
                  </a:lnTo>
                  <a:lnTo>
                    <a:pt x="237" y="46"/>
                  </a:lnTo>
                  <a:lnTo>
                    <a:pt x="245" y="46"/>
                  </a:lnTo>
                  <a:lnTo>
                    <a:pt x="245" y="54"/>
                  </a:lnTo>
                  <a:lnTo>
                    <a:pt x="245" y="61"/>
                  </a:lnTo>
                  <a:lnTo>
                    <a:pt x="245" y="54"/>
                  </a:lnTo>
                  <a:lnTo>
                    <a:pt x="252" y="54"/>
                  </a:lnTo>
                  <a:lnTo>
                    <a:pt x="252" y="61"/>
                  </a:lnTo>
                  <a:lnTo>
                    <a:pt x="252" y="69"/>
                  </a:lnTo>
                  <a:lnTo>
                    <a:pt x="252" y="77"/>
                  </a:lnTo>
                  <a:lnTo>
                    <a:pt x="245" y="77"/>
                  </a:lnTo>
                  <a:lnTo>
                    <a:pt x="252" y="77"/>
                  </a:lnTo>
                  <a:lnTo>
                    <a:pt x="245" y="77"/>
                  </a:lnTo>
                  <a:lnTo>
                    <a:pt x="252" y="77"/>
                  </a:lnTo>
                  <a:lnTo>
                    <a:pt x="252" y="84"/>
                  </a:lnTo>
                  <a:lnTo>
                    <a:pt x="245" y="84"/>
                  </a:lnTo>
                  <a:lnTo>
                    <a:pt x="245" y="92"/>
                  </a:lnTo>
                  <a:lnTo>
                    <a:pt x="245" y="99"/>
                  </a:lnTo>
                  <a:lnTo>
                    <a:pt x="237" y="99"/>
                  </a:lnTo>
                  <a:lnTo>
                    <a:pt x="245" y="99"/>
                  </a:lnTo>
                  <a:lnTo>
                    <a:pt x="252" y="99"/>
                  </a:lnTo>
                  <a:lnTo>
                    <a:pt x="252" y="107"/>
                  </a:lnTo>
                  <a:lnTo>
                    <a:pt x="252" y="115"/>
                  </a:lnTo>
                  <a:close/>
                </a:path>
              </a:pathLst>
            </a:custGeom>
            <a:solidFill>
              <a:sysClr val="window" lastClr="FFFFFF">
                <a:lumMod val="75000"/>
              </a:sysClr>
            </a:solid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5" name="Freeform 46">
              <a:extLst>
                <a:ext uri="{FF2B5EF4-FFF2-40B4-BE49-F238E27FC236}">
                  <a16:creationId xmlns:a16="http://schemas.microsoft.com/office/drawing/2014/main" id="{A6614639-D023-4408-9921-A4DF59560F3F}"/>
                </a:ext>
              </a:extLst>
            </p:cNvPr>
            <p:cNvSpPr>
              <a:spLocks/>
            </p:cNvSpPr>
            <p:nvPr/>
          </p:nvSpPr>
          <p:spPr bwMode="auto">
            <a:xfrm>
              <a:off x="3387725" y="5646738"/>
              <a:ext cx="900113" cy="608012"/>
            </a:xfrm>
            <a:custGeom>
              <a:avLst/>
              <a:gdLst>
                <a:gd name="T0" fmla="*/ 169863 w 567"/>
                <a:gd name="T1" fmla="*/ 341312 h 383"/>
                <a:gd name="T2" fmla="*/ 230188 w 567"/>
                <a:gd name="T3" fmla="*/ 352425 h 383"/>
                <a:gd name="T4" fmla="*/ 266700 w 567"/>
                <a:gd name="T5" fmla="*/ 365125 h 383"/>
                <a:gd name="T6" fmla="*/ 292100 w 567"/>
                <a:gd name="T7" fmla="*/ 315912 h 383"/>
                <a:gd name="T8" fmla="*/ 339725 w 567"/>
                <a:gd name="T9" fmla="*/ 292100 h 383"/>
                <a:gd name="T10" fmla="*/ 352425 w 567"/>
                <a:gd name="T11" fmla="*/ 255587 h 383"/>
                <a:gd name="T12" fmla="*/ 365125 w 567"/>
                <a:gd name="T13" fmla="*/ 219075 h 383"/>
                <a:gd name="T14" fmla="*/ 401638 w 567"/>
                <a:gd name="T15" fmla="*/ 182562 h 383"/>
                <a:gd name="T16" fmla="*/ 438150 w 567"/>
                <a:gd name="T17" fmla="*/ 195262 h 383"/>
                <a:gd name="T18" fmla="*/ 474663 w 567"/>
                <a:gd name="T19" fmla="*/ 158750 h 383"/>
                <a:gd name="T20" fmla="*/ 498475 w 567"/>
                <a:gd name="T21" fmla="*/ 133350 h 383"/>
                <a:gd name="T22" fmla="*/ 534988 w 567"/>
                <a:gd name="T23" fmla="*/ 146050 h 383"/>
                <a:gd name="T24" fmla="*/ 608013 w 567"/>
                <a:gd name="T25" fmla="*/ 146050 h 383"/>
                <a:gd name="T26" fmla="*/ 644525 w 567"/>
                <a:gd name="T27" fmla="*/ 109537 h 383"/>
                <a:gd name="T28" fmla="*/ 668338 w 567"/>
                <a:gd name="T29" fmla="*/ 85725 h 383"/>
                <a:gd name="T30" fmla="*/ 692150 w 567"/>
                <a:gd name="T31" fmla="*/ 36512 h 383"/>
                <a:gd name="T32" fmla="*/ 728663 w 567"/>
                <a:gd name="T33" fmla="*/ 12700 h 383"/>
                <a:gd name="T34" fmla="*/ 754063 w 567"/>
                <a:gd name="T35" fmla="*/ 60325 h 383"/>
                <a:gd name="T36" fmla="*/ 790575 w 567"/>
                <a:gd name="T37" fmla="*/ 85725 h 383"/>
                <a:gd name="T38" fmla="*/ 790575 w 567"/>
                <a:gd name="T39" fmla="*/ 158750 h 383"/>
                <a:gd name="T40" fmla="*/ 814388 w 567"/>
                <a:gd name="T41" fmla="*/ 206375 h 383"/>
                <a:gd name="T42" fmla="*/ 838200 w 567"/>
                <a:gd name="T43" fmla="*/ 255587 h 383"/>
                <a:gd name="T44" fmla="*/ 850900 w 567"/>
                <a:gd name="T45" fmla="*/ 292100 h 383"/>
                <a:gd name="T46" fmla="*/ 814388 w 567"/>
                <a:gd name="T47" fmla="*/ 315912 h 383"/>
                <a:gd name="T48" fmla="*/ 838200 w 567"/>
                <a:gd name="T49" fmla="*/ 341312 h 383"/>
                <a:gd name="T50" fmla="*/ 887413 w 567"/>
                <a:gd name="T51" fmla="*/ 365125 h 383"/>
                <a:gd name="T52" fmla="*/ 900113 w 567"/>
                <a:gd name="T53" fmla="*/ 425450 h 383"/>
                <a:gd name="T54" fmla="*/ 863600 w 567"/>
                <a:gd name="T55" fmla="*/ 438150 h 383"/>
                <a:gd name="T56" fmla="*/ 827088 w 567"/>
                <a:gd name="T57" fmla="*/ 474662 h 383"/>
                <a:gd name="T58" fmla="*/ 777875 w 567"/>
                <a:gd name="T59" fmla="*/ 498475 h 383"/>
                <a:gd name="T60" fmla="*/ 741363 w 567"/>
                <a:gd name="T61" fmla="*/ 522287 h 383"/>
                <a:gd name="T62" fmla="*/ 704850 w 567"/>
                <a:gd name="T63" fmla="*/ 511175 h 383"/>
                <a:gd name="T64" fmla="*/ 655638 w 567"/>
                <a:gd name="T65" fmla="*/ 474662 h 383"/>
                <a:gd name="T66" fmla="*/ 631825 w 567"/>
                <a:gd name="T67" fmla="*/ 474662 h 383"/>
                <a:gd name="T68" fmla="*/ 608013 w 567"/>
                <a:gd name="T69" fmla="*/ 474662 h 383"/>
                <a:gd name="T70" fmla="*/ 595313 w 567"/>
                <a:gd name="T71" fmla="*/ 438150 h 383"/>
                <a:gd name="T72" fmla="*/ 571500 w 567"/>
                <a:gd name="T73" fmla="*/ 461962 h 383"/>
                <a:gd name="T74" fmla="*/ 522288 w 567"/>
                <a:gd name="T75" fmla="*/ 485775 h 383"/>
                <a:gd name="T76" fmla="*/ 474663 w 567"/>
                <a:gd name="T77" fmla="*/ 511175 h 383"/>
                <a:gd name="T78" fmla="*/ 438150 w 567"/>
                <a:gd name="T79" fmla="*/ 522287 h 383"/>
                <a:gd name="T80" fmla="*/ 438150 w 567"/>
                <a:gd name="T81" fmla="*/ 474662 h 383"/>
                <a:gd name="T82" fmla="*/ 401638 w 567"/>
                <a:gd name="T83" fmla="*/ 485775 h 383"/>
                <a:gd name="T84" fmla="*/ 352425 w 567"/>
                <a:gd name="T85" fmla="*/ 485775 h 383"/>
                <a:gd name="T86" fmla="*/ 303213 w 567"/>
                <a:gd name="T87" fmla="*/ 511175 h 383"/>
                <a:gd name="T88" fmla="*/ 242888 w 567"/>
                <a:gd name="T89" fmla="*/ 511175 h 383"/>
                <a:gd name="T90" fmla="*/ 219075 w 567"/>
                <a:gd name="T91" fmla="*/ 534987 h 383"/>
                <a:gd name="T92" fmla="*/ 182563 w 567"/>
                <a:gd name="T93" fmla="*/ 522287 h 383"/>
                <a:gd name="T94" fmla="*/ 158750 w 567"/>
                <a:gd name="T95" fmla="*/ 522287 h 383"/>
                <a:gd name="T96" fmla="*/ 158750 w 567"/>
                <a:gd name="T97" fmla="*/ 547687 h 383"/>
                <a:gd name="T98" fmla="*/ 169863 w 567"/>
                <a:gd name="T99" fmla="*/ 571500 h 383"/>
                <a:gd name="T100" fmla="*/ 182563 w 567"/>
                <a:gd name="T101" fmla="*/ 608012 h 383"/>
                <a:gd name="T102" fmla="*/ 133350 w 567"/>
                <a:gd name="T103" fmla="*/ 584200 h 383"/>
                <a:gd name="T104" fmla="*/ 85725 w 567"/>
                <a:gd name="T105" fmla="*/ 584200 h 383"/>
                <a:gd name="T106" fmla="*/ 60325 w 567"/>
                <a:gd name="T107" fmla="*/ 534987 h 383"/>
                <a:gd name="T108" fmla="*/ 49213 w 567"/>
                <a:gd name="T109" fmla="*/ 498475 h 383"/>
                <a:gd name="T110" fmla="*/ 23813 w 567"/>
                <a:gd name="T111" fmla="*/ 438150 h 383"/>
                <a:gd name="T112" fmla="*/ 0 w 567"/>
                <a:gd name="T113" fmla="*/ 388937 h 383"/>
                <a:gd name="T114" fmla="*/ 49213 w 567"/>
                <a:gd name="T115" fmla="*/ 352425 h 383"/>
                <a:gd name="T116" fmla="*/ 96838 w 567"/>
                <a:gd name="T117" fmla="*/ 328612 h 383"/>
                <a:gd name="T118" fmla="*/ 122238 w 567"/>
                <a:gd name="T119" fmla="*/ 304800 h 383"/>
                <a:gd name="T120" fmla="*/ 146050 w 567"/>
                <a:gd name="T121" fmla="*/ 341312 h 3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7"/>
                <a:gd name="T184" fmla="*/ 0 h 383"/>
                <a:gd name="T185" fmla="*/ 567 w 567"/>
                <a:gd name="T186" fmla="*/ 383 h 3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7" h="383">
                  <a:moveTo>
                    <a:pt x="92" y="222"/>
                  </a:moveTo>
                  <a:lnTo>
                    <a:pt x="100" y="222"/>
                  </a:lnTo>
                  <a:lnTo>
                    <a:pt x="100" y="215"/>
                  </a:lnTo>
                  <a:lnTo>
                    <a:pt x="107" y="215"/>
                  </a:lnTo>
                  <a:lnTo>
                    <a:pt x="115" y="215"/>
                  </a:lnTo>
                  <a:lnTo>
                    <a:pt x="107" y="215"/>
                  </a:lnTo>
                  <a:lnTo>
                    <a:pt x="115" y="215"/>
                  </a:lnTo>
                  <a:lnTo>
                    <a:pt x="122" y="215"/>
                  </a:lnTo>
                  <a:lnTo>
                    <a:pt x="122" y="222"/>
                  </a:lnTo>
                  <a:lnTo>
                    <a:pt x="130" y="222"/>
                  </a:lnTo>
                  <a:lnTo>
                    <a:pt x="138" y="222"/>
                  </a:lnTo>
                  <a:lnTo>
                    <a:pt x="145" y="222"/>
                  </a:lnTo>
                  <a:lnTo>
                    <a:pt x="145" y="230"/>
                  </a:lnTo>
                  <a:lnTo>
                    <a:pt x="153" y="230"/>
                  </a:lnTo>
                  <a:lnTo>
                    <a:pt x="161" y="230"/>
                  </a:lnTo>
                  <a:lnTo>
                    <a:pt x="161" y="237"/>
                  </a:lnTo>
                  <a:lnTo>
                    <a:pt x="168" y="237"/>
                  </a:lnTo>
                  <a:lnTo>
                    <a:pt x="168" y="230"/>
                  </a:lnTo>
                  <a:lnTo>
                    <a:pt x="176" y="230"/>
                  </a:lnTo>
                  <a:lnTo>
                    <a:pt x="176" y="222"/>
                  </a:lnTo>
                  <a:lnTo>
                    <a:pt x="176" y="215"/>
                  </a:lnTo>
                  <a:lnTo>
                    <a:pt x="176" y="207"/>
                  </a:lnTo>
                  <a:lnTo>
                    <a:pt x="184" y="207"/>
                  </a:lnTo>
                  <a:lnTo>
                    <a:pt x="184" y="199"/>
                  </a:lnTo>
                  <a:lnTo>
                    <a:pt x="191" y="199"/>
                  </a:lnTo>
                  <a:lnTo>
                    <a:pt x="191" y="192"/>
                  </a:lnTo>
                  <a:lnTo>
                    <a:pt x="199" y="192"/>
                  </a:lnTo>
                  <a:lnTo>
                    <a:pt x="199" y="184"/>
                  </a:lnTo>
                  <a:lnTo>
                    <a:pt x="207" y="184"/>
                  </a:lnTo>
                  <a:lnTo>
                    <a:pt x="214" y="184"/>
                  </a:lnTo>
                  <a:lnTo>
                    <a:pt x="222" y="184"/>
                  </a:lnTo>
                  <a:lnTo>
                    <a:pt x="222" y="176"/>
                  </a:lnTo>
                  <a:lnTo>
                    <a:pt x="230" y="176"/>
                  </a:lnTo>
                  <a:lnTo>
                    <a:pt x="230" y="169"/>
                  </a:lnTo>
                  <a:lnTo>
                    <a:pt x="222" y="169"/>
                  </a:lnTo>
                  <a:lnTo>
                    <a:pt x="222" y="161"/>
                  </a:lnTo>
                  <a:lnTo>
                    <a:pt x="230" y="161"/>
                  </a:lnTo>
                  <a:lnTo>
                    <a:pt x="222" y="161"/>
                  </a:lnTo>
                  <a:lnTo>
                    <a:pt x="230" y="161"/>
                  </a:lnTo>
                  <a:lnTo>
                    <a:pt x="230" y="153"/>
                  </a:lnTo>
                  <a:lnTo>
                    <a:pt x="230" y="146"/>
                  </a:lnTo>
                  <a:lnTo>
                    <a:pt x="230" y="138"/>
                  </a:lnTo>
                  <a:lnTo>
                    <a:pt x="237" y="138"/>
                  </a:lnTo>
                  <a:lnTo>
                    <a:pt x="245" y="138"/>
                  </a:lnTo>
                  <a:lnTo>
                    <a:pt x="245" y="130"/>
                  </a:lnTo>
                  <a:lnTo>
                    <a:pt x="253" y="130"/>
                  </a:lnTo>
                  <a:lnTo>
                    <a:pt x="253" y="123"/>
                  </a:lnTo>
                  <a:lnTo>
                    <a:pt x="253" y="115"/>
                  </a:lnTo>
                  <a:lnTo>
                    <a:pt x="253" y="123"/>
                  </a:lnTo>
                  <a:lnTo>
                    <a:pt x="260" y="123"/>
                  </a:lnTo>
                  <a:lnTo>
                    <a:pt x="268" y="123"/>
                  </a:lnTo>
                  <a:lnTo>
                    <a:pt x="276" y="123"/>
                  </a:lnTo>
                  <a:lnTo>
                    <a:pt x="276" y="130"/>
                  </a:lnTo>
                  <a:lnTo>
                    <a:pt x="276" y="123"/>
                  </a:lnTo>
                  <a:lnTo>
                    <a:pt x="283" y="123"/>
                  </a:lnTo>
                  <a:lnTo>
                    <a:pt x="283" y="115"/>
                  </a:lnTo>
                  <a:lnTo>
                    <a:pt x="291" y="115"/>
                  </a:lnTo>
                  <a:lnTo>
                    <a:pt x="291" y="107"/>
                  </a:lnTo>
                  <a:lnTo>
                    <a:pt x="291" y="100"/>
                  </a:lnTo>
                  <a:lnTo>
                    <a:pt x="299" y="100"/>
                  </a:lnTo>
                  <a:lnTo>
                    <a:pt x="306" y="100"/>
                  </a:lnTo>
                  <a:lnTo>
                    <a:pt x="314" y="100"/>
                  </a:lnTo>
                  <a:lnTo>
                    <a:pt x="322" y="100"/>
                  </a:lnTo>
                  <a:lnTo>
                    <a:pt x="322" y="92"/>
                  </a:lnTo>
                  <a:lnTo>
                    <a:pt x="314" y="92"/>
                  </a:lnTo>
                  <a:lnTo>
                    <a:pt x="314" y="84"/>
                  </a:lnTo>
                  <a:lnTo>
                    <a:pt x="314" y="77"/>
                  </a:lnTo>
                  <a:lnTo>
                    <a:pt x="322" y="77"/>
                  </a:lnTo>
                  <a:lnTo>
                    <a:pt x="322" y="84"/>
                  </a:lnTo>
                  <a:lnTo>
                    <a:pt x="329" y="84"/>
                  </a:lnTo>
                  <a:lnTo>
                    <a:pt x="337" y="84"/>
                  </a:lnTo>
                  <a:lnTo>
                    <a:pt x="337" y="92"/>
                  </a:lnTo>
                  <a:lnTo>
                    <a:pt x="345" y="92"/>
                  </a:lnTo>
                  <a:lnTo>
                    <a:pt x="352" y="92"/>
                  </a:lnTo>
                  <a:lnTo>
                    <a:pt x="360" y="92"/>
                  </a:lnTo>
                  <a:lnTo>
                    <a:pt x="368" y="92"/>
                  </a:lnTo>
                  <a:lnTo>
                    <a:pt x="375" y="92"/>
                  </a:lnTo>
                  <a:lnTo>
                    <a:pt x="383" y="92"/>
                  </a:lnTo>
                  <a:lnTo>
                    <a:pt x="383" y="84"/>
                  </a:lnTo>
                  <a:lnTo>
                    <a:pt x="390" y="84"/>
                  </a:lnTo>
                  <a:lnTo>
                    <a:pt x="390" y="77"/>
                  </a:lnTo>
                  <a:lnTo>
                    <a:pt x="398" y="77"/>
                  </a:lnTo>
                  <a:lnTo>
                    <a:pt x="398" y="69"/>
                  </a:lnTo>
                  <a:lnTo>
                    <a:pt x="406" y="69"/>
                  </a:lnTo>
                  <a:lnTo>
                    <a:pt x="406" y="77"/>
                  </a:lnTo>
                  <a:lnTo>
                    <a:pt x="413" y="77"/>
                  </a:lnTo>
                  <a:lnTo>
                    <a:pt x="421" y="77"/>
                  </a:lnTo>
                  <a:lnTo>
                    <a:pt x="421" y="69"/>
                  </a:lnTo>
                  <a:lnTo>
                    <a:pt x="421" y="61"/>
                  </a:lnTo>
                  <a:lnTo>
                    <a:pt x="421" y="54"/>
                  </a:lnTo>
                  <a:lnTo>
                    <a:pt x="429" y="54"/>
                  </a:lnTo>
                  <a:lnTo>
                    <a:pt x="429" y="46"/>
                  </a:lnTo>
                  <a:lnTo>
                    <a:pt x="429" y="38"/>
                  </a:lnTo>
                  <a:lnTo>
                    <a:pt x="436" y="38"/>
                  </a:lnTo>
                  <a:lnTo>
                    <a:pt x="436" y="31"/>
                  </a:lnTo>
                  <a:lnTo>
                    <a:pt x="436" y="23"/>
                  </a:lnTo>
                  <a:lnTo>
                    <a:pt x="436" y="15"/>
                  </a:lnTo>
                  <a:lnTo>
                    <a:pt x="444" y="8"/>
                  </a:lnTo>
                  <a:lnTo>
                    <a:pt x="452" y="8"/>
                  </a:lnTo>
                  <a:lnTo>
                    <a:pt x="452" y="0"/>
                  </a:lnTo>
                  <a:lnTo>
                    <a:pt x="452" y="8"/>
                  </a:lnTo>
                  <a:lnTo>
                    <a:pt x="459" y="8"/>
                  </a:lnTo>
                  <a:lnTo>
                    <a:pt x="467" y="8"/>
                  </a:lnTo>
                  <a:lnTo>
                    <a:pt x="467" y="15"/>
                  </a:lnTo>
                  <a:lnTo>
                    <a:pt x="475" y="15"/>
                  </a:lnTo>
                  <a:lnTo>
                    <a:pt x="475" y="23"/>
                  </a:lnTo>
                  <a:lnTo>
                    <a:pt x="475" y="31"/>
                  </a:lnTo>
                  <a:lnTo>
                    <a:pt x="475" y="38"/>
                  </a:lnTo>
                  <a:lnTo>
                    <a:pt x="482" y="38"/>
                  </a:lnTo>
                  <a:lnTo>
                    <a:pt x="490" y="38"/>
                  </a:lnTo>
                  <a:lnTo>
                    <a:pt x="490" y="46"/>
                  </a:lnTo>
                  <a:lnTo>
                    <a:pt x="498" y="46"/>
                  </a:lnTo>
                  <a:lnTo>
                    <a:pt x="490" y="54"/>
                  </a:lnTo>
                  <a:lnTo>
                    <a:pt x="498" y="54"/>
                  </a:lnTo>
                  <a:lnTo>
                    <a:pt x="498" y="61"/>
                  </a:lnTo>
                  <a:lnTo>
                    <a:pt x="498" y="69"/>
                  </a:lnTo>
                  <a:lnTo>
                    <a:pt x="498" y="77"/>
                  </a:lnTo>
                  <a:lnTo>
                    <a:pt x="498" y="84"/>
                  </a:lnTo>
                  <a:lnTo>
                    <a:pt x="498" y="92"/>
                  </a:lnTo>
                  <a:lnTo>
                    <a:pt x="498" y="100"/>
                  </a:lnTo>
                  <a:lnTo>
                    <a:pt x="505" y="100"/>
                  </a:lnTo>
                  <a:lnTo>
                    <a:pt x="505" y="107"/>
                  </a:lnTo>
                  <a:lnTo>
                    <a:pt x="513" y="107"/>
                  </a:lnTo>
                  <a:lnTo>
                    <a:pt x="513" y="115"/>
                  </a:lnTo>
                  <a:lnTo>
                    <a:pt x="513" y="123"/>
                  </a:lnTo>
                  <a:lnTo>
                    <a:pt x="513" y="130"/>
                  </a:lnTo>
                  <a:lnTo>
                    <a:pt x="513" y="138"/>
                  </a:lnTo>
                  <a:lnTo>
                    <a:pt x="513" y="146"/>
                  </a:lnTo>
                  <a:lnTo>
                    <a:pt x="521" y="146"/>
                  </a:lnTo>
                  <a:lnTo>
                    <a:pt x="521" y="153"/>
                  </a:lnTo>
                  <a:lnTo>
                    <a:pt x="528" y="153"/>
                  </a:lnTo>
                  <a:lnTo>
                    <a:pt x="528" y="161"/>
                  </a:lnTo>
                  <a:lnTo>
                    <a:pt x="536" y="161"/>
                  </a:lnTo>
                  <a:lnTo>
                    <a:pt x="536" y="169"/>
                  </a:lnTo>
                  <a:lnTo>
                    <a:pt x="544" y="169"/>
                  </a:lnTo>
                  <a:lnTo>
                    <a:pt x="544" y="176"/>
                  </a:lnTo>
                  <a:lnTo>
                    <a:pt x="544" y="184"/>
                  </a:lnTo>
                  <a:lnTo>
                    <a:pt x="536" y="184"/>
                  </a:lnTo>
                  <a:lnTo>
                    <a:pt x="528" y="184"/>
                  </a:lnTo>
                  <a:lnTo>
                    <a:pt x="528" y="192"/>
                  </a:lnTo>
                  <a:lnTo>
                    <a:pt x="521" y="192"/>
                  </a:lnTo>
                  <a:lnTo>
                    <a:pt x="513" y="184"/>
                  </a:lnTo>
                  <a:lnTo>
                    <a:pt x="513" y="192"/>
                  </a:lnTo>
                  <a:lnTo>
                    <a:pt x="513" y="199"/>
                  </a:lnTo>
                  <a:lnTo>
                    <a:pt x="505" y="199"/>
                  </a:lnTo>
                  <a:lnTo>
                    <a:pt x="513" y="199"/>
                  </a:lnTo>
                  <a:lnTo>
                    <a:pt x="513" y="207"/>
                  </a:lnTo>
                  <a:lnTo>
                    <a:pt x="521" y="207"/>
                  </a:lnTo>
                  <a:lnTo>
                    <a:pt x="521" y="215"/>
                  </a:lnTo>
                  <a:lnTo>
                    <a:pt x="528" y="215"/>
                  </a:lnTo>
                  <a:lnTo>
                    <a:pt x="536" y="215"/>
                  </a:lnTo>
                  <a:lnTo>
                    <a:pt x="536" y="222"/>
                  </a:lnTo>
                  <a:lnTo>
                    <a:pt x="544" y="222"/>
                  </a:lnTo>
                  <a:lnTo>
                    <a:pt x="544" y="230"/>
                  </a:lnTo>
                  <a:lnTo>
                    <a:pt x="551" y="230"/>
                  </a:lnTo>
                  <a:lnTo>
                    <a:pt x="559" y="230"/>
                  </a:lnTo>
                  <a:lnTo>
                    <a:pt x="559" y="237"/>
                  </a:lnTo>
                  <a:lnTo>
                    <a:pt x="559" y="245"/>
                  </a:lnTo>
                  <a:lnTo>
                    <a:pt x="567" y="245"/>
                  </a:lnTo>
                  <a:lnTo>
                    <a:pt x="567" y="253"/>
                  </a:lnTo>
                  <a:lnTo>
                    <a:pt x="567" y="260"/>
                  </a:lnTo>
                  <a:lnTo>
                    <a:pt x="567" y="268"/>
                  </a:lnTo>
                  <a:lnTo>
                    <a:pt x="567" y="276"/>
                  </a:lnTo>
                  <a:lnTo>
                    <a:pt x="567" y="268"/>
                  </a:lnTo>
                  <a:lnTo>
                    <a:pt x="559" y="268"/>
                  </a:lnTo>
                  <a:lnTo>
                    <a:pt x="551" y="268"/>
                  </a:lnTo>
                  <a:lnTo>
                    <a:pt x="544" y="268"/>
                  </a:lnTo>
                  <a:lnTo>
                    <a:pt x="544" y="276"/>
                  </a:lnTo>
                  <a:lnTo>
                    <a:pt x="536" y="276"/>
                  </a:lnTo>
                  <a:lnTo>
                    <a:pt x="536" y="283"/>
                  </a:lnTo>
                  <a:lnTo>
                    <a:pt x="528" y="283"/>
                  </a:lnTo>
                  <a:lnTo>
                    <a:pt x="528" y="291"/>
                  </a:lnTo>
                  <a:lnTo>
                    <a:pt x="521" y="291"/>
                  </a:lnTo>
                  <a:lnTo>
                    <a:pt x="521" y="299"/>
                  </a:lnTo>
                  <a:lnTo>
                    <a:pt x="513" y="299"/>
                  </a:lnTo>
                  <a:lnTo>
                    <a:pt x="513" y="306"/>
                  </a:lnTo>
                  <a:lnTo>
                    <a:pt x="505" y="306"/>
                  </a:lnTo>
                  <a:lnTo>
                    <a:pt x="505" y="314"/>
                  </a:lnTo>
                  <a:lnTo>
                    <a:pt x="498" y="314"/>
                  </a:lnTo>
                  <a:lnTo>
                    <a:pt x="490" y="314"/>
                  </a:lnTo>
                  <a:lnTo>
                    <a:pt x="490" y="322"/>
                  </a:lnTo>
                  <a:lnTo>
                    <a:pt x="490" y="329"/>
                  </a:lnTo>
                  <a:lnTo>
                    <a:pt x="482" y="329"/>
                  </a:lnTo>
                  <a:lnTo>
                    <a:pt x="482" y="322"/>
                  </a:lnTo>
                  <a:lnTo>
                    <a:pt x="475" y="329"/>
                  </a:lnTo>
                  <a:lnTo>
                    <a:pt x="467" y="329"/>
                  </a:lnTo>
                  <a:lnTo>
                    <a:pt x="459" y="329"/>
                  </a:lnTo>
                  <a:lnTo>
                    <a:pt x="459" y="322"/>
                  </a:lnTo>
                  <a:lnTo>
                    <a:pt x="452" y="322"/>
                  </a:lnTo>
                  <a:lnTo>
                    <a:pt x="452" y="329"/>
                  </a:lnTo>
                  <a:lnTo>
                    <a:pt x="444" y="329"/>
                  </a:lnTo>
                  <a:lnTo>
                    <a:pt x="444" y="322"/>
                  </a:lnTo>
                  <a:lnTo>
                    <a:pt x="444" y="314"/>
                  </a:lnTo>
                  <a:lnTo>
                    <a:pt x="436" y="314"/>
                  </a:lnTo>
                  <a:lnTo>
                    <a:pt x="429" y="314"/>
                  </a:lnTo>
                  <a:lnTo>
                    <a:pt x="421" y="314"/>
                  </a:lnTo>
                  <a:lnTo>
                    <a:pt x="421" y="306"/>
                  </a:lnTo>
                  <a:lnTo>
                    <a:pt x="413" y="299"/>
                  </a:lnTo>
                  <a:lnTo>
                    <a:pt x="413" y="291"/>
                  </a:lnTo>
                  <a:lnTo>
                    <a:pt x="406" y="291"/>
                  </a:lnTo>
                  <a:lnTo>
                    <a:pt x="406" y="283"/>
                  </a:lnTo>
                  <a:lnTo>
                    <a:pt x="406" y="291"/>
                  </a:lnTo>
                  <a:lnTo>
                    <a:pt x="406" y="299"/>
                  </a:lnTo>
                  <a:lnTo>
                    <a:pt x="398" y="299"/>
                  </a:lnTo>
                  <a:lnTo>
                    <a:pt x="398" y="291"/>
                  </a:lnTo>
                  <a:lnTo>
                    <a:pt x="398" y="299"/>
                  </a:lnTo>
                  <a:lnTo>
                    <a:pt x="390" y="299"/>
                  </a:lnTo>
                  <a:lnTo>
                    <a:pt x="390" y="291"/>
                  </a:lnTo>
                  <a:lnTo>
                    <a:pt x="383" y="291"/>
                  </a:lnTo>
                  <a:lnTo>
                    <a:pt x="383" y="299"/>
                  </a:lnTo>
                  <a:lnTo>
                    <a:pt x="383" y="291"/>
                  </a:lnTo>
                  <a:lnTo>
                    <a:pt x="383" y="283"/>
                  </a:lnTo>
                  <a:lnTo>
                    <a:pt x="383" y="276"/>
                  </a:lnTo>
                  <a:lnTo>
                    <a:pt x="375" y="276"/>
                  </a:lnTo>
                  <a:lnTo>
                    <a:pt x="375" y="283"/>
                  </a:lnTo>
                  <a:lnTo>
                    <a:pt x="375" y="276"/>
                  </a:lnTo>
                  <a:lnTo>
                    <a:pt x="368" y="276"/>
                  </a:lnTo>
                  <a:lnTo>
                    <a:pt x="360" y="276"/>
                  </a:lnTo>
                  <a:lnTo>
                    <a:pt x="368" y="276"/>
                  </a:lnTo>
                  <a:lnTo>
                    <a:pt x="360" y="276"/>
                  </a:lnTo>
                  <a:lnTo>
                    <a:pt x="360" y="283"/>
                  </a:lnTo>
                  <a:lnTo>
                    <a:pt x="360" y="291"/>
                  </a:lnTo>
                  <a:lnTo>
                    <a:pt x="352" y="291"/>
                  </a:lnTo>
                  <a:lnTo>
                    <a:pt x="345" y="291"/>
                  </a:lnTo>
                  <a:lnTo>
                    <a:pt x="337" y="291"/>
                  </a:lnTo>
                  <a:lnTo>
                    <a:pt x="329" y="291"/>
                  </a:lnTo>
                  <a:lnTo>
                    <a:pt x="329" y="299"/>
                  </a:lnTo>
                  <a:lnTo>
                    <a:pt x="329" y="306"/>
                  </a:lnTo>
                  <a:lnTo>
                    <a:pt x="322" y="306"/>
                  </a:lnTo>
                  <a:lnTo>
                    <a:pt x="322" y="314"/>
                  </a:lnTo>
                  <a:lnTo>
                    <a:pt x="314" y="314"/>
                  </a:lnTo>
                  <a:lnTo>
                    <a:pt x="314" y="322"/>
                  </a:lnTo>
                  <a:lnTo>
                    <a:pt x="306" y="322"/>
                  </a:lnTo>
                  <a:lnTo>
                    <a:pt x="299" y="322"/>
                  </a:lnTo>
                  <a:lnTo>
                    <a:pt x="299" y="314"/>
                  </a:lnTo>
                  <a:lnTo>
                    <a:pt x="299" y="322"/>
                  </a:lnTo>
                  <a:lnTo>
                    <a:pt x="291" y="322"/>
                  </a:lnTo>
                  <a:lnTo>
                    <a:pt x="283" y="322"/>
                  </a:lnTo>
                  <a:lnTo>
                    <a:pt x="283" y="329"/>
                  </a:lnTo>
                  <a:lnTo>
                    <a:pt x="276" y="329"/>
                  </a:lnTo>
                  <a:lnTo>
                    <a:pt x="276" y="322"/>
                  </a:lnTo>
                  <a:lnTo>
                    <a:pt x="276" y="314"/>
                  </a:lnTo>
                  <a:lnTo>
                    <a:pt x="276" y="306"/>
                  </a:lnTo>
                  <a:lnTo>
                    <a:pt x="283" y="306"/>
                  </a:lnTo>
                  <a:lnTo>
                    <a:pt x="283" y="299"/>
                  </a:lnTo>
                  <a:lnTo>
                    <a:pt x="276" y="299"/>
                  </a:lnTo>
                  <a:lnTo>
                    <a:pt x="268" y="299"/>
                  </a:lnTo>
                  <a:lnTo>
                    <a:pt x="268" y="291"/>
                  </a:lnTo>
                  <a:lnTo>
                    <a:pt x="260" y="291"/>
                  </a:lnTo>
                  <a:lnTo>
                    <a:pt x="253" y="291"/>
                  </a:lnTo>
                  <a:lnTo>
                    <a:pt x="253" y="299"/>
                  </a:lnTo>
                  <a:lnTo>
                    <a:pt x="253" y="306"/>
                  </a:lnTo>
                  <a:lnTo>
                    <a:pt x="245" y="306"/>
                  </a:lnTo>
                  <a:lnTo>
                    <a:pt x="245" y="314"/>
                  </a:lnTo>
                  <a:lnTo>
                    <a:pt x="237" y="314"/>
                  </a:lnTo>
                  <a:lnTo>
                    <a:pt x="230" y="314"/>
                  </a:lnTo>
                  <a:lnTo>
                    <a:pt x="230" y="306"/>
                  </a:lnTo>
                  <a:lnTo>
                    <a:pt x="222" y="306"/>
                  </a:lnTo>
                  <a:lnTo>
                    <a:pt x="214" y="306"/>
                  </a:lnTo>
                  <a:lnTo>
                    <a:pt x="214" y="314"/>
                  </a:lnTo>
                  <a:lnTo>
                    <a:pt x="207" y="314"/>
                  </a:lnTo>
                  <a:lnTo>
                    <a:pt x="199" y="314"/>
                  </a:lnTo>
                  <a:lnTo>
                    <a:pt x="199" y="322"/>
                  </a:lnTo>
                  <a:lnTo>
                    <a:pt x="191" y="322"/>
                  </a:lnTo>
                  <a:lnTo>
                    <a:pt x="184" y="322"/>
                  </a:lnTo>
                  <a:lnTo>
                    <a:pt x="176" y="322"/>
                  </a:lnTo>
                  <a:lnTo>
                    <a:pt x="168" y="322"/>
                  </a:lnTo>
                  <a:lnTo>
                    <a:pt x="168" y="314"/>
                  </a:lnTo>
                  <a:lnTo>
                    <a:pt x="161" y="314"/>
                  </a:lnTo>
                  <a:lnTo>
                    <a:pt x="153" y="322"/>
                  </a:lnTo>
                  <a:lnTo>
                    <a:pt x="145" y="322"/>
                  </a:lnTo>
                  <a:lnTo>
                    <a:pt x="145" y="329"/>
                  </a:lnTo>
                  <a:lnTo>
                    <a:pt x="138" y="329"/>
                  </a:lnTo>
                  <a:lnTo>
                    <a:pt x="138" y="337"/>
                  </a:lnTo>
                  <a:lnTo>
                    <a:pt x="138" y="345"/>
                  </a:lnTo>
                  <a:lnTo>
                    <a:pt x="138" y="337"/>
                  </a:lnTo>
                  <a:lnTo>
                    <a:pt x="130" y="337"/>
                  </a:lnTo>
                  <a:lnTo>
                    <a:pt x="122" y="337"/>
                  </a:lnTo>
                  <a:lnTo>
                    <a:pt x="122" y="345"/>
                  </a:lnTo>
                  <a:lnTo>
                    <a:pt x="122" y="337"/>
                  </a:lnTo>
                  <a:lnTo>
                    <a:pt x="115" y="337"/>
                  </a:lnTo>
                  <a:lnTo>
                    <a:pt x="115" y="329"/>
                  </a:lnTo>
                  <a:lnTo>
                    <a:pt x="107" y="329"/>
                  </a:lnTo>
                  <a:lnTo>
                    <a:pt x="107" y="337"/>
                  </a:lnTo>
                  <a:lnTo>
                    <a:pt x="107" y="329"/>
                  </a:lnTo>
                  <a:lnTo>
                    <a:pt x="107" y="337"/>
                  </a:lnTo>
                  <a:lnTo>
                    <a:pt x="100" y="337"/>
                  </a:lnTo>
                  <a:lnTo>
                    <a:pt x="100" y="329"/>
                  </a:lnTo>
                  <a:lnTo>
                    <a:pt x="100" y="337"/>
                  </a:lnTo>
                  <a:lnTo>
                    <a:pt x="100" y="345"/>
                  </a:lnTo>
                  <a:lnTo>
                    <a:pt x="100" y="337"/>
                  </a:lnTo>
                  <a:lnTo>
                    <a:pt x="100" y="345"/>
                  </a:lnTo>
                  <a:lnTo>
                    <a:pt x="107" y="345"/>
                  </a:lnTo>
                  <a:lnTo>
                    <a:pt x="100" y="345"/>
                  </a:lnTo>
                  <a:lnTo>
                    <a:pt x="107" y="345"/>
                  </a:lnTo>
                  <a:lnTo>
                    <a:pt x="100" y="345"/>
                  </a:lnTo>
                  <a:lnTo>
                    <a:pt x="107" y="345"/>
                  </a:lnTo>
                  <a:lnTo>
                    <a:pt x="100" y="352"/>
                  </a:lnTo>
                  <a:lnTo>
                    <a:pt x="107" y="352"/>
                  </a:lnTo>
                  <a:lnTo>
                    <a:pt x="107" y="360"/>
                  </a:lnTo>
                  <a:lnTo>
                    <a:pt x="107" y="368"/>
                  </a:lnTo>
                  <a:lnTo>
                    <a:pt x="107" y="375"/>
                  </a:lnTo>
                  <a:lnTo>
                    <a:pt x="115" y="375"/>
                  </a:lnTo>
                  <a:lnTo>
                    <a:pt x="115" y="383"/>
                  </a:lnTo>
                  <a:lnTo>
                    <a:pt x="115" y="375"/>
                  </a:lnTo>
                  <a:lnTo>
                    <a:pt x="115" y="383"/>
                  </a:lnTo>
                  <a:lnTo>
                    <a:pt x="107" y="383"/>
                  </a:lnTo>
                  <a:lnTo>
                    <a:pt x="100" y="383"/>
                  </a:lnTo>
                  <a:lnTo>
                    <a:pt x="92" y="383"/>
                  </a:lnTo>
                  <a:lnTo>
                    <a:pt x="92" y="375"/>
                  </a:lnTo>
                  <a:lnTo>
                    <a:pt x="92" y="368"/>
                  </a:lnTo>
                  <a:lnTo>
                    <a:pt x="84" y="368"/>
                  </a:lnTo>
                  <a:lnTo>
                    <a:pt x="84" y="375"/>
                  </a:lnTo>
                  <a:lnTo>
                    <a:pt x="84" y="368"/>
                  </a:lnTo>
                  <a:lnTo>
                    <a:pt x="77" y="368"/>
                  </a:lnTo>
                  <a:lnTo>
                    <a:pt x="69" y="368"/>
                  </a:lnTo>
                  <a:lnTo>
                    <a:pt x="61" y="368"/>
                  </a:lnTo>
                  <a:lnTo>
                    <a:pt x="54" y="368"/>
                  </a:lnTo>
                  <a:lnTo>
                    <a:pt x="46" y="368"/>
                  </a:lnTo>
                  <a:lnTo>
                    <a:pt x="46" y="360"/>
                  </a:lnTo>
                  <a:lnTo>
                    <a:pt x="38" y="360"/>
                  </a:lnTo>
                  <a:lnTo>
                    <a:pt x="38" y="352"/>
                  </a:lnTo>
                  <a:lnTo>
                    <a:pt x="38" y="345"/>
                  </a:lnTo>
                  <a:lnTo>
                    <a:pt x="38" y="337"/>
                  </a:lnTo>
                  <a:lnTo>
                    <a:pt x="38" y="329"/>
                  </a:lnTo>
                  <a:lnTo>
                    <a:pt x="38" y="322"/>
                  </a:lnTo>
                  <a:lnTo>
                    <a:pt x="31" y="322"/>
                  </a:lnTo>
                  <a:lnTo>
                    <a:pt x="31" y="314"/>
                  </a:lnTo>
                  <a:lnTo>
                    <a:pt x="31" y="306"/>
                  </a:lnTo>
                  <a:lnTo>
                    <a:pt x="31" y="314"/>
                  </a:lnTo>
                  <a:lnTo>
                    <a:pt x="23" y="306"/>
                  </a:lnTo>
                  <a:lnTo>
                    <a:pt x="23" y="299"/>
                  </a:lnTo>
                  <a:lnTo>
                    <a:pt x="23" y="291"/>
                  </a:lnTo>
                  <a:lnTo>
                    <a:pt x="15" y="291"/>
                  </a:lnTo>
                  <a:lnTo>
                    <a:pt x="15" y="283"/>
                  </a:lnTo>
                  <a:lnTo>
                    <a:pt x="15" y="276"/>
                  </a:lnTo>
                  <a:lnTo>
                    <a:pt x="15" y="268"/>
                  </a:lnTo>
                  <a:lnTo>
                    <a:pt x="15" y="260"/>
                  </a:lnTo>
                  <a:lnTo>
                    <a:pt x="8" y="260"/>
                  </a:lnTo>
                  <a:lnTo>
                    <a:pt x="8" y="253"/>
                  </a:lnTo>
                  <a:lnTo>
                    <a:pt x="8" y="245"/>
                  </a:lnTo>
                  <a:lnTo>
                    <a:pt x="0" y="245"/>
                  </a:lnTo>
                  <a:lnTo>
                    <a:pt x="0" y="237"/>
                  </a:lnTo>
                  <a:lnTo>
                    <a:pt x="8" y="230"/>
                  </a:lnTo>
                  <a:lnTo>
                    <a:pt x="15" y="230"/>
                  </a:lnTo>
                  <a:lnTo>
                    <a:pt x="15" y="222"/>
                  </a:lnTo>
                  <a:lnTo>
                    <a:pt x="23" y="222"/>
                  </a:lnTo>
                  <a:lnTo>
                    <a:pt x="31" y="222"/>
                  </a:lnTo>
                  <a:lnTo>
                    <a:pt x="31" y="215"/>
                  </a:lnTo>
                  <a:lnTo>
                    <a:pt x="38" y="215"/>
                  </a:lnTo>
                  <a:lnTo>
                    <a:pt x="46" y="215"/>
                  </a:lnTo>
                  <a:lnTo>
                    <a:pt x="54" y="215"/>
                  </a:lnTo>
                  <a:lnTo>
                    <a:pt x="54" y="207"/>
                  </a:lnTo>
                  <a:lnTo>
                    <a:pt x="61" y="207"/>
                  </a:lnTo>
                  <a:lnTo>
                    <a:pt x="54" y="207"/>
                  </a:lnTo>
                  <a:lnTo>
                    <a:pt x="54" y="199"/>
                  </a:lnTo>
                  <a:lnTo>
                    <a:pt x="61" y="199"/>
                  </a:lnTo>
                  <a:lnTo>
                    <a:pt x="69" y="199"/>
                  </a:lnTo>
                  <a:lnTo>
                    <a:pt x="77" y="199"/>
                  </a:lnTo>
                  <a:lnTo>
                    <a:pt x="77" y="192"/>
                  </a:lnTo>
                  <a:lnTo>
                    <a:pt x="84" y="199"/>
                  </a:lnTo>
                  <a:lnTo>
                    <a:pt x="84" y="192"/>
                  </a:lnTo>
                  <a:lnTo>
                    <a:pt x="92" y="192"/>
                  </a:lnTo>
                  <a:lnTo>
                    <a:pt x="92" y="199"/>
                  </a:lnTo>
                  <a:lnTo>
                    <a:pt x="92" y="207"/>
                  </a:lnTo>
                  <a:lnTo>
                    <a:pt x="92" y="215"/>
                  </a:lnTo>
                  <a:lnTo>
                    <a:pt x="92" y="222"/>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6" name="Freeform 47">
              <a:extLst>
                <a:ext uri="{FF2B5EF4-FFF2-40B4-BE49-F238E27FC236}">
                  <a16:creationId xmlns:a16="http://schemas.microsoft.com/office/drawing/2014/main" id="{8F7D44AD-A2B9-4199-8920-8208813433D9}"/>
                </a:ext>
              </a:extLst>
            </p:cNvPr>
            <p:cNvSpPr>
              <a:spLocks/>
            </p:cNvSpPr>
            <p:nvPr/>
          </p:nvSpPr>
          <p:spPr bwMode="auto">
            <a:xfrm>
              <a:off x="1758950" y="3787775"/>
              <a:ext cx="754063" cy="801688"/>
            </a:xfrm>
            <a:custGeom>
              <a:avLst/>
              <a:gdLst>
                <a:gd name="T0" fmla="*/ 388938 w 475"/>
                <a:gd name="T1" fmla="*/ 96838 h 505"/>
                <a:gd name="T2" fmla="*/ 449263 w 475"/>
                <a:gd name="T3" fmla="*/ 73025 h 505"/>
                <a:gd name="T4" fmla="*/ 498475 w 475"/>
                <a:gd name="T5" fmla="*/ 109538 h 505"/>
                <a:gd name="T6" fmla="*/ 534988 w 475"/>
                <a:gd name="T7" fmla="*/ 133350 h 505"/>
                <a:gd name="T8" fmla="*/ 608013 w 475"/>
                <a:gd name="T9" fmla="*/ 120650 h 505"/>
                <a:gd name="T10" fmla="*/ 655638 w 475"/>
                <a:gd name="T11" fmla="*/ 157163 h 505"/>
                <a:gd name="T12" fmla="*/ 668338 w 475"/>
                <a:gd name="T13" fmla="*/ 206375 h 505"/>
                <a:gd name="T14" fmla="*/ 681038 w 475"/>
                <a:gd name="T15" fmla="*/ 254000 h 505"/>
                <a:gd name="T16" fmla="*/ 728663 w 475"/>
                <a:gd name="T17" fmla="*/ 290513 h 505"/>
                <a:gd name="T18" fmla="*/ 741363 w 475"/>
                <a:gd name="T19" fmla="*/ 339725 h 505"/>
                <a:gd name="T20" fmla="*/ 692150 w 475"/>
                <a:gd name="T21" fmla="*/ 376238 h 505"/>
                <a:gd name="T22" fmla="*/ 704850 w 475"/>
                <a:gd name="T23" fmla="*/ 436563 h 505"/>
                <a:gd name="T24" fmla="*/ 728663 w 475"/>
                <a:gd name="T25" fmla="*/ 498475 h 505"/>
                <a:gd name="T26" fmla="*/ 681038 w 475"/>
                <a:gd name="T27" fmla="*/ 509588 h 505"/>
                <a:gd name="T28" fmla="*/ 692150 w 475"/>
                <a:gd name="T29" fmla="*/ 558800 h 505"/>
                <a:gd name="T30" fmla="*/ 704850 w 475"/>
                <a:gd name="T31" fmla="*/ 606425 h 505"/>
                <a:gd name="T32" fmla="*/ 668338 w 475"/>
                <a:gd name="T33" fmla="*/ 642938 h 505"/>
                <a:gd name="T34" fmla="*/ 608013 w 475"/>
                <a:gd name="T35" fmla="*/ 619125 h 505"/>
                <a:gd name="T36" fmla="*/ 582613 w 475"/>
                <a:gd name="T37" fmla="*/ 606425 h 505"/>
                <a:gd name="T38" fmla="*/ 571500 w 475"/>
                <a:gd name="T39" fmla="*/ 582613 h 505"/>
                <a:gd name="T40" fmla="*/ 534988 w 475"/>
                <a:gd name="T41" fmla="*/ 534988 h 505"/>
                <a:gd name="T42" fmla="*/ 498475 w 475"/>
                <a:gd name="T43" fmla="*/ 498475 h 505"/>
                <a:gd name="T44" fmla="*/ 474663 w 475"/>
                <a:gd name="T45" fmla="*/ 558800 h 505"/>
                <a:gd name="T46" fmla="*/ 449263 w 475"/>
                <a:gd name="T47" fmla="*/ 619125 h 505"/>
                <a:gd name="T48" fmla="*/ 388938 w 475"/>
                <a:gd name="T49" fmla="*/ 642938 h 505"/>
                <a:gd name="T50" fmla="*/ 339725 w 475"/>
                <a:gd name="T51" fmla="*/ 679450 h 505"/>
                <a:gd name="T52" fmla="*/ 219075 w 475"/>
                <a:gd name="T53" fmla="*/ 788988 h 505"/>
                <a:gd name="T54" fmla="*/ 157163 w 475"/>
                <a:gd name="T55" fmla="*/ 752475 h 505"/>
                <a:gd name="T56" fmla="*/ 109538 w 475"/>
                <a:gd name="T57" fmla="*/ 715963 h 505"/>
                <a:gd name="T58" fmla="*/ 73025 w 475"/>
                <a:gd name="T59" fmla="*/ 642938 h 505"/>
                <a:gd name="T60" fmla="*/ 96838 w 475"/>
                <a:gd name="T61" fmla="*/ 606425 h 505"/>
                <a:gd name="T62" fmla="*/ 146050 w 475"/>
                <a:gd name="T63" fmla="*/ 619125 h 505"/>
                <a:gd name="T64" fmla="*/ 169863 w 475"/>
                <a:gd name="T65" fmla="*/ 546100 h 505"/>
                <a:gd name="T66" fmla="*/ 146050 w 475"/>
                <a:gd name="T67" fmla="*/ 485775 h 505"/>
                <a:gd name="T68" fmla="*/ 109538 w 475"/>
                <a:gd name="T69" fmla="*/ 436563 h 505"/>
                <a:gd name="T70" fmla="*/ 73025 w 475"/>
                <a:gd name="T71" fmla="*/ 412750 h 505"/>
                <a:gd name="T72" fmla="*/ 60325 w 475"/>
                <a:gd name="T73" fmla="*/ 363538 h 505"/>
                <a:gd name="T74" fmla="*/ 85725 w 475"/>
                <a:gd name="T75" fmla="*/ 352425 h 505"/>
                <a:gd name="T76" fmla="*/ 73025 w 475"/>
                <a:gd name="T77" fmla="*/ 303213 h 505"/>
                <a:gd name="T78" fmla="*/ 36513 w 475"/>
                <a:gd name="T79" fmla="*/ 254000 h 505"/>
                <a:gd name="T80" fmla="*/ 0 w 475"/>
                <a:gd name="T81" fmla="*/ 206375 h 505"/>
                <a:gd name="T82" fmla="*/ 12700 w 475"/>
                <a:gd name="T83" fmla="*/ 157163 h 505"/>
                <a:gd name="T84" fmla="*/ 23813 w 475"/>
                <a:gd name="T85" fmla="*/ 109538 h 505"/>
                <a:gd name="T86" fmla="*/ 49213 w 475"/>
                <a:gd name="T87" fmla="*/ 47625 h 505"/>
                <a:gd name="T88" fmla="*/ 96838 w 475"/>
                <a:gd name="T89" fmla="*/ 0 h 505"/>
                <a:gd name="T90" fmla="*/ 133350 w 475"/>
                <a:gd name="T91" fmla="*/ 23813 h 505"/>
                <a:gd name="T92" fmla="*/ 182563 w 475"/>
                <a:gd name="T93" fmla="*/ 36513 h 505"/>
                <a:gd name="T94" fmla="*/ 219075 w 475"/>
                <a:gd name="T95" fmla="*/ 36513 h 505"/>
                <a:gd name="T96" fmla="*/ 255588 w 475"/>
                <a:gd name="T97" fmla="*/ 36513 h 505"/>
                <a:gd name="T98" fmla="*/ 303213 w 475"/>
                <a:gd name="T99" fmla="*/ 0 h 505"/>
                <a:gd name="T100" fmla="*/ 339725 w 475"/>
                <a:gd name="T101" fmla="*/ 36513 h 505"/>
                <a:gd name="T102" fmla="*/ 352425 w 475"/>
                <a:gd name="T103" fmla="*/ 60325 h 505"/>
                <a:gd name="T104" fmla="*/ 303213 w 475"/>
                <a:gd name="T105" fmla="*/ 96838 h 505"/>
                <a:gd name="T106" fmla="*/ 328613 w 475"/>
                <a:gd name="T107" fmla="*/ 133350 h 50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5"/>
                <a:gd name="T163" fmla="*/ 0 h 505"/>
                <a:gd name="T164" fmla="*/ 475 w 475"/>
                <a:gd name="T165" fmla="*/ 505 h 50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5" h="505">
                  <a:moveTo>
                    <a:pt x="230" y="76"/>
                  </a:moveTo>
                  <a:lnTo>
                    <a:pt x="230" y="69"/>
                  </a:lnTo>
                  <a:lnTo>
                    <a:pt x="237" y="69"/>
                  </a:lnTo>
                  <a:lnTo>
                    <a:pt x="245" y="69"/>
                  </a:lnTo>
                  <a:lnTo>
                    <a:pt x="245" y="61"/>
                  </a:lnTo>
                  <a:lnTo>
                    <a:pt x="245" y="53"/>
                  </a:lnTo>
                  <a:lnTo>
                    <a:pt x="245" y="61"/>
                  </a:lnTo>
                  <a:lnTo>
                    <a:pt x="253" y="61"/>
                  </a:lnTo>
                  <a:lnTo>
                    <a:pt x="253" y="53"/>
                  </a:lnTo>
                  <a:lnTo>
                    <a:pt x="253" y="46"/>
                  </a:lnTo>
                  <a:lnTo>
                    <a:pt x="260" y="46"/>
                  </a:lnTo>
                  <a:lnTo>
                    <a:pt x="268" y="46"/>
                  </a:lnTo>
                  <a:lnTo>
                    <a:pt x="276" y="46"/>
                  </a:lnTo>
                  <a:lnTo>
                    <a:pt x="283" y="46"/>
                  </a:lnTo>
                  <a:lnTo>
                    <a:pt x="283" y="53"/>
                  </a:lnTo>
                  <a:lnTo>
                    <a:pt x="291" y="53"/>
                  </a:lnTo>
                  <a:lnTo>
                    <a:pt x="291" y="61"/>
                  </a:lnTo>
                  <a:lnTo>
                    <a:pt x="299" y="61"/>
                  </a:lnTo>
                  <a:lnTo>
                    <a:pt x="306" y="61"/>
                  </a:lnTo>
                  <a:lnTo>
                    <a:pt x="306" y="69"/>
                  </a:lnTo>
                  <a:lnTo>
                    <a:pt x="314" y="69"/>
                  </a:lnTo>
                  <a:lnTo>
                    <a:pt x="314" y="61"/>
                  </a:lnTo>
                  <a:lnTo>
                    <a:pt x="314" y="69"/>
                  </a:lnTo>
                  <a:lnTo>
                    <a:pt x="322" y="69"/>
                  </a:lnTo>
                  <a:lnTo>
                    <a:pt x="329" y="69"/>
                  </a:lnTo>
                  <a:lnTo>
                    <a:pt x="329" y="76"/>
                  </a:lnTo>
                  <a:lnTo>
                    <a:pt x="329" y="84"/>
                  </a:lnTo>
                  <a:lnTo>
                    <a:pt x="337" y="84"/>
                  </a:lnTo>
                  <a:lnTo>
                    <a:pt x="345" y="84"/>
                  </a:lnTo>
                  <a:lnTo>
                    <a:pt x="352" y="84"/>
                  </a:lnTo>
                  <a:lnTo>
                    <a:pt x="360" y="84"/>
                  </a:lnTo>
                  <a:lnTo>
                    <a:pt x="367" y="84"/>
                  </a:lnTo>
                  <a:lnTo>
                    <a:pt x="367" y="76"/>
                  </a:lnTo>
                  <a:lnTo>
                    <a:pt x="375" y="76"/>
                  </a:lnTo>
                  <a:lnTo>
                    <a:pt x="383" y="76"/>
                  </a:lnTo>
                  <a:lnTo>
                    <a:pt x="383" y="84"/>
                  </a:lnTo>
                  <a:lnTo>
                    <a:pt x="390" y="84"/>
                  </a:lnTo>
                  <a:lnTo>
                    <a:pt x="390" y="91"/>
                  </a:lnTo>
                  <a:lnTo>
                    <a:pt x="398" y="91"/>
                  </a:lnTo>
                  <a:lnTo>
                    <a:pt x="406" y="91"/>
                  </a:lnTo>
                  <a:lnTo>
                    <a:pt x="413" y="91"/>
                  </a:lnTo>
                  <a:lnTo>
                    <a:pt x="413" y="99"/>
                  </a:lnTo>
                  <a:lnTo>
                    <a:pt x="413" y="107"/>
                  </a:lnTo>
                  <a:lnTo>
                    <a:pt x="406" y="107"/>
                  </a:lnTo>
                  <a:lnTo>
                    <a:pt x="413" y="107"/>
                  </a:lnTo>
                  <a:lnTo>
                    <a:pt x="413" y="114"/>
                  </a:lnTo>
                  <a:lnTo>
                    <a:pt x="413" y="122"/>
                  </a:lnTo>
                  <a:lnTo>
                    <a:pt x="413" y="130"/>
                  </a:lnTo>
                  <a:lnTo>
                    <a:pt x="421" y="130"/>
                  </a:lnTo>
                  <a:lnTo>
                    <a:pt x="413" y="130"/>
                  </a:lnTo>
                  <a:lnTo>
                    <a:pt x="421" y="130"/>
                  </a:lnTo>
                  <a:lnTo>
                    <a:pt x="421" y="137"/>
                  </a:lnTo>
                  <a:lnTo>
                    <a:pt x="421" y="145"/>
                  </a:lnTo>
                  <a:lnTo>
                    <a:pt x="429" y="145"/>
                  </a:lnTo>
                  <a:lnTo>
                    <a:pt x="429" y="153"/>
                  </a:lnTo>
                  <a:lnTo>
                    <a:pt x="429" y="160"/>
                  </a:lnTo>
                  <a:lnTo>
                    <a:pt x="436" y="160"/>
                  </a:lnTo>
                  <a:lnTo>
                    <a:pt x="436" y="168"/>
                  </a:lnTo>
                  <a:lnTo>
                    <a:pt x="444" y="168"/>
                  </a:lnTo>
                  <a:lnTo>
                    <a:pt x="444" y="176"/>
                  </a:lnTo>
                  <a:lnTo>
                    <a:pt x="452" y="176"/>
                  </a:lnTo>
                  <a:lnTo>
                    <a:pt x="452" y="183"/>
                  </a:lnTo>
                  <a:lnTo>
                    <a:pt x="459" y="183"/>
                  </a:lnTo>
                  <a:lnTo>
                    <a:pt x="459" y="191"/>
                  </a:lnTo>
                  <a:lnTo>
                    <a:pt x="467" y="191"/>
                  </a:lnTo>
                  <a:lnTo>
                    <a:pt x="475" y="191"/>
                  </a:lnTo>
                  <a:lnTo>
                    <a:pt x="475" y="199"/>
                  </a:lnTo>
                  <a:lnTo>
                    <a:pt x="467" y="199"/>
                  </a:lnTo>
                  <a:lnTo>
                    <a:pt x="467" y="206"/>
                  </a:lnTo>
                  <a:lnTo>
                    <a:pt x="467" y="214"/>
                  </a:lnTo>
                  <a:lnTo>
                    <a:pt x="459" y="206"/>
                  </a:lnTo>
                  <a:lnTo>
                    <a:pt x="459" y="214"/>
                  </a:lnTo>
                  <a:lnTo>
                    <a:pt x="459" y="222"/>
                  </a:lnTo>
                  <a:lnTo>
                    <a:pt x="452" y="222"/>
                  </a:lnTo>
                  <a:lnTo>
                    <a:pt x="444" y="229"/>
                  </a:lnTo>
                  <a:lnTo>
                    <a:pt x="444" y="237"/>
                  </a:lnTo>
                  <a:lnTo>
                    <a:pt x="436" y="237"/>
                  </a:lnTo>
                  <a:lnTo>
                    <a:pt x="436" y="245"/>
                  </a:lnTo>
                  <a:lnTo>
                    <a:pt x="444" y="252"/>
                  </a:lnTo>
                  <a:lnTo>
                    <a:pt x="444" y="260"/>
                  </a:lnTo>
                  <a:lnTo>
                    <a:pt x="436" y="260"/>
                  </a:lnTo>
                  <a:lnTo>
                    <a:pt x="444" y="260"/>
                  </a:lnTo>
                  <a:lnTo>
                    <a:pt x="444" y="268"/>
                  </a:lnTo>
                  <a:lnTo>
                    <a:pt x="444" y="275"/>
                  </a:lnTo>
                  <a:lnTo>
                    <a:pt x="452" y="275"/>
                  </a:lnTo>
                  <a:lnTo>
                    <a:pt x="452" y="283"/>
                  </a:lnTo>
                  <a:lnTo>
                    <a:pt x="452" y="291"/>
                  </a:lnTo>
                  <a:lnTo>
                    <a:pt x="452" y="298"/>
                  </a:lnTo>
                  <a:lnTo>
                    <a:pt x="452" y="306"/>
                  </a:lnTo>
                  <a:lnTo>
                    <a:pt x="459" y="306"/>
                  </a:lnTo>
                  <a:lnTo>
                    <a:pt x="459" y="314"/>
                  </a:lnTo>
                  <a:lnTo>
                    <a:pt x="452" y="314"/>
                  </a:lnTo>
                  <a:lnTo>
                    <a:pt x="444" y="314"/>
                  </a:lnTo>
                  <a:lnTo>
                    <a:pt x="444" y="321"/>
                  </a:lnTo>
                  <a:lnTo>
                    <a:pt x="444" y="314"/>
                  </a:lnTo>
                  <a:lnTo>
                    <a:pt x="436" y="314"/>
                  </a:lnTo>
                  <a:lnTo>
                    <a:pt x="429" y="314"/>
                  </a:lnTo>
                  <a:lnTo>
                    <a:pt x="429" y="321"/>
                  </a:lnTo>
                  <a:lnTo>
                    <a:pt x="436" y="321"/>
                  </a:lnTo>
                  <a:lnTo>
                    <a:pt x="429" y="321"/>
                  </a:lnTo>
                  <a:lnTo>
                    <a:pt x="436" y="321"/>
                  </a:lnTo>
                  <a:lnTo>
                    <a:pt x="436" y="329"/>
                  </a:lnTo>
                  <a:lnTo>
                    <a:pt x="436" y="337"/>
                  </a:lnTo>
                  <a:lnTo>
                    <a:pt x="436" y="344"/>
                  </a:lnTo>
                  <a:lnTo>
                    <a:pt x="436" y="352"/>
                  </a:lnTo>
                  <a:lnTo>
                    <a:pt x="429" y="352"/>
                  </a:lnTo>
                  <a:lnTo>
                    <a:pt x="429" y="359"/>
                  </a:lnTo>
                  <a:lnTo>
                    <a:pt x="429" y="367"/>
                  </a:lnTo>
                  <a:lnTo>
                    <a:pt x="429" y="375"/>
                  </a:lnTo>
                  <a:lnTo>
                    <a:pt x="436" y="375"/>
                  </a:lnTo>
                  <a:lnTo>
                    <a:pt x="436" y="382"/>
                  </a:lnTo>
                  <a:lnTo>
                    <a:pt x="444" y="382"/>
                  </a:lnTo>
                  <a:lnTo>
                    <a:pt x="444" y="390"/>
                  </a:lnTo>
                  <a:lnTo>
                    <a:pt x="444" y="398"/>
                  </a:lnTo>
                  <a:lnTo>
                    <a:pt x="444" y="405"/>
                  </a:lnTo>
                  <a:lnTo>
                    <a:pt x="436" y="405"/>
                  </a:lnTo>
                  <a:lnTo>
                    <a:pt x="429" y="413"/>
                  </a:lnTo>
                  <a:lnTo>
                    <a:pt x="421" y="413"/>
                  </a:lnTo>
                  <a:lnTo>
                    <a:pt x="421" y="405"/>
                  </a:lnTo>
                  <a:lnTo>
                    <a:pt x="413" y="405"/>
                  </a:lnTo>
                  <a:lnTo>
                    <a:pt x="406" y="405"/>
                  </a:lnTo>
                  <a:lnTo>
                    <a:pt x="398" y="405"/>
                  </a:lnTo>
                  <a:lnTo>
                    <a:pt x="390" y="405"/>
                  </a:lnTo>
                  <a:lnTo>
                    <a:pt x="383" y="405"/>
                  </a:lnTo>
                  <a:lnTo>
                    <a:pt x="383" y="398"/>
                  </a:lnTo>
                  <a:lnTo>
                    <a:pt x="383" y="390"/>
                  </a:lnTo>
                  <a:lnTo>
                    <a:pt x="375" y="390"/>
                  </a:lnTo>
                  <a:lnTo>
                    <a:pt x="383" y="390"/>
                  </a:lnTo>
                  <a:lnTo>
                    <a:pt x="383" y="382"/>
                  </a:lnTo>
                  <a:lnTo>
                    <a:pt x="383" y="375"/>
                  </a:lnTo>
                  <a:lnTo>
                    <a:pt x="383" y="382"/>
                  </a:lnTo>
                  <a:lnTo>
                    <a:pt x="375" y="382"/>
                  </a:lnTo>
                  <a:lnTo>
                    <a:pt x="367" y="382"/>
                  </a:lnTo>
                  <a:lnTo>
                    <a:pt x="367" y="390"/>
                  </a:lnTo>
                  <a:lnTo>
                    <a:pt x="367" y="382"/>
                  </a:lnTo>
                  <a:lnTo>
                    <a:pt x="360" y="382"/>
                  </a:lnTo>
                  <a:lnTo>
                    <a:pt x="352" y="382"/>
                  </a:lnTo>
                  <a:lnTo>
                    <a:pt x="360" y="382"/>
                  </a:lnTo>
                  <a:lnTo>
                    <a:pt x="360" y="375"/>
                  </a:lnTo>
                  <a:lnTo>
                    <a:pt x="360" y="367"/>
                  </a:lnTo>
                  <a:lnTo>
                    <a:pt x="360" y="359"/>
                  </a:lnTo>
                  <a:lnTo>
                    <a:pt x="352" y="359"/>
                  </a:lnTo>
                  <a:lnTo>
                    <a:pt x="352" y="352"/>
                  </a:lnTo>
                  <a:lnTo>
                    <a:pt x="352" y="344"/>
                  </a:lnTo>
                  <a:lnTo>
                    <a:pt x="345" y="344"/>
                  </a:lnTo>
                  <a:lnTo>
                    <a:pt x="337" y="344"/>
                  </a:lnTo>
                  <a:lnTo>
                    <a:pt x="337" y="337"/>
                  </a:lnTo>
                  <a:lnTo>
                    <a:pt x="329" y="337"/>
                  </a:lnTo>
                  <a:lnTo>
                    <a:pt x="329" y="329"/>
                  </a:lnTo>
                  <a:lnTo>
                    <a:pt x="329" y="321"/>
                  </a:lnTo>
                  <a:lnTo>
                    <a:pt x="329" y="314"/>
                  </a:lnTo>
                  <a:lnTo>
                    <a:pt x="322" y="314"/>
                  </a:lnTo>
                  <a:lnTo>
                    <a:pt x="322" y="306"/>
                  </a:lnTo>
                  <a:lnTo>
                    <a:pt x="314" y="314"/>
                  </a:lnTo>
                  <a:lnTo>
                    <a:pt x="306" y="314"/>
                  </a:lnTo>
                  <a:lnTo>
                    <a:pt x="306" y="321"/>
                  </a:lnTo>
                  <a:lnTo>
                    <a:pt x="306" y="329"/>
                  </a:lnTo>
                  <a:lnTo>
                    <a:pt x="306" y="337"/>
                  </a:lnTo>
                  <a:lnTo>
                    <a:pt x="306" y="344"/>
                  </a:lnTo>
                  <a:lnTo>
                    <a:pt x="306" y="352"/>
                  </a:lnTo>
                  <a:lnTo>
                    <a:pt x="299" y="352"/>
                  </a:lnTo>
                  <a:lnTo>
                    <a:pt x="299" y="359"/>
                  </a:lnTo>
                  <a:lnTo>
                    <a:pt x="299" y="367"/>
                  </a:lnTo>
                  <a:lnTo>
                    <a:pt x="299" y="375"/>
                  </a:lnTo>
                  <a:lnTo>
                    <a:pt x="291" y="375"/>
                  </a:lnTo>
                  <a:lnTo>
                    <a:pt x="291" y="382"/>
                  </a:lnTo>
                  <a:lnTo>
                    <a:pt x="283" y="382"/>
                  </a:lnTo>
                  <a:lnTo>
                    <a:pt x="283" y="390"/>
                  </a:lnTo>
                  <a:lnTo>
                    <a:pt x="276" y="390"/>
                  </a:lnTo>
                  <a:lnTo>
                    <a:pt x="268" y="390"/>
                  </a:lnTo>
                  <a:lnTo>
                    <a:pt x="268" y="398"/>
                  </a:lnTo>
                  <a:lnTo>
                    <a:pt x="260" y="398"/>
                  </a:lnTo>
                  <a:lnTo>
                    <a:pt x="253" y="398"/>
                  </a:lnTo>
                  <a:lnTo>
                    <a:pt x="245" y="398"/>
                  </a:lnTo>
                  <a:lnTo>
                    <a:pt x="245" y="405"/>
                  </a:lnTo>
                  <a:lnTo>
                    <a:pt x="237" y="405"/>
                  </a:lnTo>
                  <a:lnTo>
                    <a:pt x="230" y="405"/>
                  </a:lnTo>
                  <a:lnTo>
                    <a:pt x="230" y="413"/>
                  </a:lnTo>
                  <a:lnTo>
                    <a:pt x="222" y="413"/>
                  </a:lnTo>
                  <a:lnTo>
                    <a:pt x="222" y="421"/>
                  </a:lnTo>
                  <a:lnTo>
                    <a:pt x="214" y="421"/>
                  </a:lnTo>
                  <a:lnTo>
                    <a:pt x="214" y="428"/>
                  </a:lnTo>
                  <a:lnTo>
                    <a:pt x="184" y="467"/>
                  </a:lnTo>
                  <a:lnTo>
                    <a:pt x="176" y="474"/>
                  </a:lnTo>
                  <a:lnTo>
                    <a:pt x="161" y="505"/>
                  </a:lnTo>
                  <a:lnTo>
                    <a:pt x="153" y="505"/>
                  </a:lnTo>
                  <a:lnTo>
                    <a:pt x="153" y="497"/>
                  </a:lnTo>
                  <a:lnTo>
                    <a:pt x="145" y="497"/>
                  </a:lnTo>
                  <a:lnTo>
                    <a:pt x="138" y="497"/>
                  </a:lnTo>
                  <a:lnTo>
                    <a:pt x="130" y="497"/>
                  </a:lnTo>
                  <a:lnTo>
                    <a:pt x="130" y="490"/>
                  </a:lnTo>
                  <a:lnTo>
                    <a:pt x="122" y="490"/>
                  </a:lnTo>
                  <a:lnTo>
                    <a:pt x="115" y="482"/>
                  </a:lnTo>
                  <a:lnTo>
                    <a:pt x="115" y="474"/>
                  </a:lnTo>
                  <a:lnTo>
                    <a:pt x="107" y="474"/>
                  </a:lnTo>
                  <a:lnTo>
                    <a:pt x="99" y="474"/>
                  </a:lnTo>
                  <a:lnTo>
                    <a:pt x="99" y="467"/>
                  </a:lnTo>
                  <a:lnTo>
                    <a:pt x="92" y="467"/>
                  </a:lnTo>
                  <a:lnTo>
                    <a:pt x="92" y="459"/>
                  </a:lnTo>
                  <a:lnTo>
                    <a:pt x="84" y="459"/>
                  </a:lnTo>
                  <a:lnTo>
                    <a:pt x="77" y="459"/>
                  </a:lnTo>
                  <a:lnTo>
                    <a:pt x="77" y="451"/>
                  </a:lnTo>
                  <a:lnTo>
                    <a:pt x="69" y="451"/>
                  </a:lnTo>
                  <a:lnTo>
                    <a:pt x="61" y="444"/>
                  </a:lnTo>
                  <a:lnTo>
                    <a:pt x="54" y="444"/>
                  </a:lnTo>
                  <a:lnTo>
                    <a:pt x="54" y="436"/>
                  </a:lnTo>
                  <a:lnTo>
                    <a:pt x="46" y="428"/>
                  </a:lnTo>
                  <a:lnTo>
                    <a:pt x="46" y="421"/>
                  </a:lnTo>
                  <a:lnTo>
                    <a:pt x="46" y="413"/>
                  </a:lnTo>
                  <a:lnTo>
                    <a:pt x="46" y="405"/>
                  </a:lnTo>
                  <a:lnTo>
                    <a:pt x="46" y="398"/>
                  </a:lnTo>
                  <a:lnTo>
                    <a:pt x="46" y="390"/>
                  </a:lnTo>
                  <a:lnTo>
                    <a:pt x="54" y="390"/>
                  </a:lnTo>
                  <a:lnTo>
                    <a:pt x="54" y="382"/>
                  </a:lnTo>
                  <a:lnTo>
                    <a:pt x="61" y="382"/>
                  </a:lnTo>
                  <a:lnTo>
                    <a:pt x="61" y="375"/>
                  </a:lnTo>
                  <a:lnTo>
                    <a:pt x="61" y="382"/>
                  </a:lnTo>
                  <a:lnTo>
                    <a:pt x="69" y="382"/>
                  </a:lnTo>
                  <a:lnTo>
                    <a:pt x="69" y="390"/>
                  </a:lnTo>
                  <a:lnTo>
                    <a:pt x="77" y="390"/>
                  </a:lnTo>
                  <a:lnTo>
                    <a:pt x="77" y="382"/>
                  </a:lnTo>
                  <a:lnTo>
                    <a:pt x="77" y="390"/>
                  </a:lnTo>
                  <a:lnTo>
                    <a:pt x="84" y="390"/>
                  </a:lnTo>
                  <a:lnTo>
                    <a:pt x="92" y="390"/>
                  </a:lnTo>
                  <a:lnTo>
                    <a:pt x="99" y="382"/>
                  </a:lnTo>
                  <a:lnTo>
                    <a:pt x="99" y="375"/>
                  </a:lnTo>
                  <a:lnTo>
                    <a:pt x="107" y="375"/>
                  </a:lnTo>
                  <a:lnTo>
                    <a:pt x="107" y="367"/>
                  </a:lnTo>
                  <a:lnTo>
                    <a:pt x="107" y="359"/>
                  </a:lnTo>
                  <a:lnTo>
                    <a:pt x="107" y="352"/>
                  </a:lnTo>
                  <a:lnTo>
                    <a:pt x="107" y="344"/>
                  </a:lnTo>
                  <a:lnTo>
                    <a:pt x="107" y="337"/>
                  </a:lnTo>
                  <a:lnTo>
                    <a:pt x="107" y="329"/>
                  </a:lnTo>
                  <a:lnTo>
                    <a:pt x="99" y="329"/>
                  </a:lnTo>
                  <a:lnTo>
                    <a:pt x="99" y="321"/>
                  </a:lnTo>
                  <a:lnTo>
                    <a:pt x="99" y="314"/>
                  </a:lnTo>
                  <a:lnTo>
                    <a:pt x="92" y="314"/>
                  </a:lnTo>
                  <a:lnTo>
                    <a:pt x="92" y="306"/>
                  </a:lnTo>
                  <a:lnTo>
                    <a:pt x="92" y="298"/>
                  </a:lnTo>
                  <a:lnTo>
                    <a:pt x="84" y="298"/>
                  </a:lnTo>
                  <a:lnTo>
                    <a:pt x="84" y="291"/>
                  </a:lnTo>
                  <a:lnTo>
                    <a:pt x="77" y="291"/>
                  </a:lnTo>
                  <a:lnTo>
                    <a:pt x="77" y="283"/>
                  </a:lnTo>
                  <a:lnTo>
                    <a:pt x="69" y="283"/>
                  </a:lnTo>
                  <a:lnTo>
                    <a:pt x="69" y="275"/>
                  </a:lnTo>
                  <a:lnTo>
                    <a:pt x="61" y="275"/>
                  </a:lnTo>
                  <a:lnTo>
                    <a:pt x="54" y="275"/>
                  </a:lnTo>
                  <a:lnTo>
                    <a:pt x="54" y="268"/>
                  </a:lnTo>
                  <a:lnTo>
                    <a:pt x="54" y="275"/>
                  </a:lnTo>
                  <a:lnTo>
                    <a:pt x="54" y="268"/>
                  </a:lnTo>
                  <a:lnTo>
                    <a:pt x="46" y="268"/>
                  </a:lnTo>
                  <a:lnTo>
                    <a:pt x="46" y="260"/>
                  </a:lnTo>
                  <a:lnTo>
                    <a:pt x="38" y="260"/>
                  </a:lnTo>
                  <a:lnTo>
                    <a:pt x="38" y="252"/>
                  </a:lnTo>
                  <a:lnTo>
                    <a:pt x="31" y="252"/>
                  </a:lnTo>
                  <a:lnTo>
                    <a:pt x="31" y="245"/>
                  </a:lnTo>
                  <a:lnTo>
                    <a:pt x="38" y="245"/>
                  </a:lnTo>
                  <a:lnTo>
                    <a:pt x="38" y="237"/>
                  </a:lnTo>
                  <a:lnTo>
                    <a:pt x="38" y="229"/>
                  </a:lnTo>
                  <a:lnTo>
                    <a:pt x="38" y="222"/>
                  </a:lnTo>
                  <a:lnTo>
                    <a:pt x="46" y="222"/>
                  </a:lnTo>
                  <a:lnTo>
                    <a:pt x="46" y="214"/>
                  </a:lnTo>
                  <a:lnTo>
                    <a:pt x="46" y="222"/>
                  </a:lnTo>
                  <a:lnTo>
                    <a:pt x="46" y="214"/>
                  </a:lnTo>
                  <a:lnTo>
                    <a:pt x="46" y="222"/>
                  </a:lnTo>
                  <a:lnTo>
                    <a:pt x="54" y="222"/>
                  </a:lnTo>
                  <a:lnTo>
                    <a:pt x="61" y="222"/>
                  </a:lnTo>
                  <a:lnTo>
                    <a:pt x="61" y="214"/>
                  </a:lnTo>
                  <a:lnTo>
                    <a:pt x="61" y="206"/>
                  </a:lnTo>
                  <a:lnTo>
                    <a:pt x="61" y="199"/>
                  </a:lnTo>
                  <a:lnTo>
                    <a:pt x="54" y="199"/>
                  </a:lnTo>
                  <a:lnTo>
                    <a:pt x="54" y="191"/>
                  </a:lnTo>
                  <a:lnTo>
                    <a:pt x="46" y="191"/>
                  </a:lnTo>
                  <a:lnTo>
                    <a:pt x="46" y="183"/>
                  </a:lnTo>
                  <a:lnTo>
                    <a:pt x="38" y="183"/>
                  </a:lnTo>
                  <a:lnTo>
                    <a:pt x="38" y="176"/>
                  </a:lnTo>
                  <a:lnTo>
                    <a:pt x="38" y="168"/>
                  </a:lnTo>
                  <a:lnTo>
                    <a:pt x="31" y="168"/>
                  </a:lnTo>
                  <a:lnTo>
                    <a:pt x="31" y="160"/>
                  </a:lnTo>
                  <a:lnTo>
                    <a:pt x="23" y="160"/>
                  </a:lnTo>
                  <a:lnTo>
                    <a:pt x="23" y="153"/>
                  </a:lnTo>
                  <a:lnTo>
                    <a:pt x="15" y="153"/>
                  </a:lnTo>
                  <a:lnTo>
                    <a:pt x="15" y="145"/>
                  </a:lnTo>
                  <a:lnTo>
                    <a:pt x="8" y="145"/>
                  </a:lnTo>
                  <a:lnTo>
                    <a:pt x="8" y="137"/>
                  </a:lnTo>
                  <a:lnTo>
                    <a:pt x="0" y="137"/>
                  </a:lnTo>
                  <a:lnTo>
                    <a:pt x="0" y="130"/>
                  </a:lnTo>
                  <a:lnTo>
                    <a:pt x="8" y="130"/>
                  </a:lnTo>
                  <a:lnTo>
                    <a:pt x="8" y="122"/>
                  </a:lnTo>
                  <a:lnTo>
                    <a:pt x="8" y="114"/>
                  </a:lnTo>
                  <a:lnTo>
                    <a:pt x="8" y="107"/>
                  </a:lnTo>
                  <a:lnTo>
                    <a:pt x="15" y="107"/>
                  </a:lnTo>
                  <a:lnTo>
                    <a:pt x="8" y="107"/>
                  </a:lnTo>
                  <a:lnTo>
                    <a:pt x="8" y="99"/>
                  </a:lnTo>
                  <a:lnTo>
                    <a:pt x="15" y="99"/>
                  </a:lnTo>
                  <a:lnTo>
                    <a:pt x="8" y="99"/>
                  </a:lnTo>
                  <a:lnTo>
                    <a:pt x="8" y="91"/>
                  </a:lnTo>
                  <a:lnTo>
                    <a:pt x="8" y="84"/>
                  </a:lnTo>
                  <a:lnTo>
                    <a:pt x="15" y="84"/>
                  </a:lnTo>
                  <a:lnTo>
                    <a:pt x="15" y="76"/>
                  </a:lnTo>
                  <a:lnTo>
                    <a:pt x="15" y="69"/>
                  </a:lnTo>
                  <a:lnTo>
                    <a:pt x="15" y="61"/>
                  </a:lnTo>
                  <a:lnTo>
                    <a:pt x="15" y="53"/>
                  </a:lnTo>
                  <a:lnTo>
                    <a:pt x="15" y="46"/>
                  </a:lnTo>
                  <a:lnTo>
                    <a:pt x="15" y="38"/>
                  </a:lnTo>
                  <a:lnTo>
                    <a:pt x="23" y="38"/>
                  </a:lnTo>
                  <a:lnTo>
                    <a:pt x="23" y="30"/>
                  </a:lnTo>
                  <a:lnTo>
                    <a:pt x="31" y="30"/>
                  </a:lnTo>
                  <a:lnTo>
                    <a:pt x="38" y="23"/>
                  </a:lnTo>
                  <a:lnTo>
                    <a:pt x="46" y="23"/>
                  </a:lnTo>
                  <a:lnTo>
                    <a:pt x="46" y="15"/>
                  </a:lnTo>
                  <a:lnTo>
                    <a:pt x="46" y="7"/>
                  </a:lnTo>
                  <a:lnTo>
                    <a:pt x="54" y="7"/>
                  </a:lnTo>
                  <a:lnTo>
                    <a:pt x="61" y="7"/>
                  </a:lnTo>
                  <a:lnTo>
                    <a:pt x="61" y="0"/>
                  </a:lnTo>
                  <a:lnTo>
                    <a:pt x="69" y="0"/>
                  </a:lnTo>
                  <a:lnTo>
                    <a:pt x="69" y="7"/>
                  </a:lnTo>
                  <a:lnTo>
                    <a:pt x="77" y="7"/>
                  </a:lnTo>
                  <a:lnTo>
                    <a:pt x="77" y="15"/>
                  </a:lnTo>
                  <a:lnTo>
                    <a:pt x="84" y="15"/>
                  </a:lnTo>
                  <a:lnTo>
                    <a:pt x="77" y="15"/>
                  </a:lnTo>
                  <a:lnTo>
                    <a:pt x="84" y="15"/>
                  </a:lnTo>
                  <a:lnTo>
                    <a:pt x="84" y="23"/>
                  </a:lnTo>
                  <a:lnTo>
                    <a:pt x="92" y="23"/>
                  </a:lnTo>
                  <a:lnTo>
                    <a:pt x="92" y="15"/>
                  </a:lnTo>
                  <a:lnTo>
                    <a:pt x="92" y="23"/>
                  </a:lnTo>
                  <a:lnTo>
                    <a:pt x="99" y="23"/>
                  </a:lnTo>
                  <a:lnTo>
                    <a:pt x="107" y="23"/>
                  </a:lnTo>
                  <a:lnTo>
                    <a:pt x="115" y="23"/>
                  </a:lnTo>
                  <a:lnTo>
                    <a:pt x="115" y="15"/>
                  </a:lnTo>
                  <a:lnTo>
                    <a:pt x="115" y="23"/>
                  </a:lnTo>
                  <a:lnTo>
                    <a:pt x="122" y="23"/>
                  </a:lnTo>
                  <a:lnTo>
                    <a:pt x="122" y="15"/>
                  </a:lnTo>
                  <a:lnTo>
                    <a:pt x="130" y="15"/>
                  </a:lnTo>
                  <a:lnTo>
                    <a:pt x="130" y="23"/>
                  </a:lnTo>
                  <a:lnTo>
                    <a:pt x="138" y="23"/>
                  </a:lnTo>
                  <a:lnTo>
                    <a:pt x="145" y="23"/>
                  </a:lnTo>
                  <a:lnTo>
                    <a:pt x="145" y="30"/>
                  </a:lnTo>
                  <a:lnTo>
                    <a:pt x="153" y="30"/>
                  </a:lnTo>
                  <a:lnTo>
                    <a:pt x="161" y="30"/>
                  </a:lnTo>
                  <a:lnTo>
                    <a:pt x="161" y="23"/>
                  </a:lnTo>
                  <a:lnTo>
                    <a:pt x="161" y="30"/>
                  </a:lnTo>
                  <a:lnTo>
                    <a:pt x="161" y="23"/>
                  </a:lnTo>
                  <a:lnTo>
                    <a:pt x="168" y="23"/>
                  </a:lnTo>
                  <a:lnTo>
                    <a:pt x="168" y="15"/>
                  </a:lnTo>
                  <a:lnTo>
                    <a:pt x="176" y="15"/>
                  </a:lnTo>
                  <a:lnTo>
                    <a:pt x="176" y="7"/>
                  </a:lnTo>
                  <a:lnTo>
                    <a:pt x="176" y="0"/>
                  </a:lnTo>
                  <a:lnTo>
                    <a:pt x="184" y="0"/>
                  </a:lnTo>
                  <a:lnTo>
                    <a:pt x="191" y="0"/>
                  </a:lnTo>
                  <a:lnTo>
                    <a:pt x="191" y="7"/>
                  </a:lnTo>
                  <a:lnTo>
                    <a:pt x="199" y="7"/>
                  </a:lnTo>
                  <a:lnTo>
                    <a:pt x="199" y="23"/>
                  </a:lnTo>
                  <a:lnTo>
                    <a:pt x="207" y="23"/>
                  </a:lnTo>
                  <a:lnTo>
                    <a:pt x="207" y="30"/>
                  </a:lnTo>
                  <a:lnTo>
                    <a:pt x="207" y="23"/>
                  </a:lnTo>
                  <a:lnTo>
                    <a:pt x="214" y="23"/>
                  </a:lnTo>
                  <a:lnTo>
                    <a:pt x="214" y="30"/>
                  </a:lnTo>
                  <a:lnTo>
                    <a:pt x="222" y="30"/>
                  </a:lnTo>
                  <a:lnTo>
                    <a:pt x="222" y="23"/>
                  </a:lnTo>
                  <a:lnTo>
                    <a:pt x="230" y="23"/>
                  </a:lnTo>
                  <a:lnTo>
                    <a:pt x="222" y="23"/>
                  </a:lnTo>
                  <a:lnTo>
                    <a:pt x="222" y="30"/>
                  </a:lnTo>
                  <a:lnTo>
                    <a:pt x="222" y="38"/>
                  </a:lnTo>
                  <a:lnTo>
                    <a:pt x="214" y="38"/>
                  </a:lnTo>
                  <a:lnTo>
                    <a:pt x="214" y="46"/>
                  </a:lnTo>
                  <a:lnTo>
                    <a:pt x="207" y="46"/>
                  </a:lnTo>
                  <a:lnTo>
                    <a:pt x="207" y="53"/>
                  </a:lnTo>
                  <a:lnTo>
                    <a:pt x="199" y="53"/>
                  </a:lnTo>
                  <a:lnTo>
                    <a:pt x="199" y="61"/>
                  </a:lnTo>
                  <a:lnTo>
                    <a:pt x="191" y="61"/>
                  </a:lnTo>
                  <a:lnTo>
                    <a:pt x="191" y="69"/>
                  </a:lnTo>
                  <a:lnTo>
                    <a:pt x="199" y="69"/>
                  </a:lnTo>
                  <a:lnTo>
                    <a:pt x="191" y="69"/>
                  </a:lnTo>
                  <a:lnTo>
                    <a:pt x="199" y="69"/>
                  </a:lnTo>
                  <a:lnTo>
                    <a:pt x="199" y="76"/>
                  </a:lnTo>
                  <a:lnTo>
                    <a:pt x="199" y="84"/>
                  </a:lnTo>
                  <a:lnTo>
                    <a:pt x="207" y="84"/>
                  </a:lnTo>
                  <a:lnTo>
                    <a:pt x="199" y="84"/>
                  </a:lnTo>
                  <a:lnTo>
                    <a:pt x="207" y="84"/>
                  </a:lnTo>
                  <a:lnTo>
                    <a:pt x="214" y="84"/>
                  </a:lnTo>
                  <a:lnTo>
                    <a:pt x="222" y="84"/>
                  </a:lnTo>
                  <a:lnTo>
                    <a:pt x="222" y="76"/>
                  </a:lnTo>
                  <a:lnTo>
                    <a:pt x="230" y="76"/>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7" name="Freeform 48">
              <a:extLst>
                <a:ext uri="{FF2B5EF4-FFF2-40B4-BE49-F238E27FC236}">
                  <a16:creationId xmlns:a16="http://schemas.microsoft.com/office/drawing/2014/main" id="{8C88E70A-9379-4643-AEE4-0BBFEFC158E5}"/>
                </a:ext>
              </a:extLst>
            </p:cNvPr>
            <p:cNvSpPr>
              <a:spLocks noEditPoints="1"/>
            </p:cNvSpPr>
            <p:nvPr/>
          </p:nvSpPr>
          <p:spPr bwMode="auto">
            <a:xfrm>
              <a:off x="5319713" y="6935788"/>
              <a:ext cx="790575" cy="1495425"/>
            </a:xfrm>
            <a:custGeom>
              <a:avLst/>
              <a:gdLst>
                <a:gd name="T0" fmla="*/ 766763 w 498"/>
                <a:gd name="T1" fmla="*/ 1177925 h 942"/>
                <a:gd name="T2" fmla="*/ 777875 w 498"/>
                <a:gd name="T3" fmla="*/ 0 h 942"/>
                <a:gd name="T4" fmla="*/ 777875 w 498"/>
                <a:gd name="T5" fmla="*/ 47625 h 942"/>
                <a:gd name="T6" fmla="*/ 790575 w 498"/>
                <a:gd name="T7" fmla="*/ 84138 h 942"/>
                <a:gd name="T8" fmla="*/ 766763 w 498"/>
                <a:gd name="T9" fmla="*/ 133350 h 942"/>
                <a:gd name="T10" fmla="*/ 754063 w 498"/>
                <a:gd name="T11" fmla="*/ 169863 h 942"/>
                <a:gd name="T12" fmla="*/ 717550 w 498"/>
                <a:gd name="T13" fmla="*/ 230188 h 942"/>
                <a:gd name="T14" fmla="*/ 754063 w 498"/>
                <a:gd name="T15" fmla="*/ 279400 h 942"/>
                <a:gd name="T16" fmla="*/ 766763 w 498"/>
                <a:gd name="T17" fmla="*/ 363538 h 942"/>
                <a:gd name="T18" fmla="*/ 730250 w 498"/>
                <a:gd name="T19" fmla="*/ 449263 h 942"/>
                <a:gd name="T20" fmla="*/ 693738 w 498"/>
                <a:gd name="T21" fmla="*/ 509588 h 942"/>
                <a:gd name="T22" fmla="*/ 633413 w 498"/>
                <a:gd name="T23" fmla="*/ 582613 h 942"/>
                <a:gd name="T24" fmla="*/ 596900 w 498"/>
                <a:gd name="T25" fmla="*/ 644525 h 942"/>
                <a:gd name="T26" fmla="*/ 633413 w 498"/>
                <a:gd name="T27" fmla="*/ 741363 h 942"/>
                <a:gd name="T28" fmla="*/ 681038 w 498"/>
                <a:gd name="T29" fmla="*/ 788987 h 942"/>
                <a:gd name="T30" fmla="*/ 608013 w 498"/>
                <a:gd name="T31" fmla="*/ 850900 h 942"/>
                <a:gd name="T32" fmla="*/ 571500 w 498"/>
                <a:gd name="T33" fmla="*/ 862013 h 942"/>
                <a:gd name="T34" fmla="*/ 523875 w 498"/>
                <a:gd name="T35" fmla="*/ 814388 h 942"/>
                <a:gd name="T36" fmla="*/ 487363 w 498"/>
                <a:gd name="T37" fmla="*/ 777875 h 942"/>
                <a:gd name="T38" fmla="*/ 450850 w 498"/>
                <a:gd name="T39" fmla="*/ 788987 h 942"/>
                <a:gd name="T40" fmla="*/ 414338 w 498"/>
                <a:gd name="T41" fmla="*/ 801687 h 942"/>
                <a:gd name="T42" fmla="*/ 425450 w 498"/>
                <a:gd name="T43" fmla="*/ 814388 h 942"/>
                <a:gd name="T44" fmla="*/ 401637 w 498"/>
                <a:gd name="T45" fmla="*/ 814388 h 942"/>
                <a:gd name="T46" fmla="*/ 401637 w 498"/>
                <a:gd name="T47" fmla="*/ 838200 h 942"/>
                <a:gd name="T48" fmla="*/ 450850 w 498"/>
                <a:gd name="T49" fmla="*/ 935038 h 942"/>
                <a:gd name="T50" fmla="*/ 425450 w 498"/>
                <a:gd name="T51" fmla="*/ 911225 h 942"/>
                <a:gd name="T52" fmla="*/ 401637 w 498"/>
                <a:gd name="T53" fmla="*/ 911225 h 942"/>
                <a:gd name="T54" fmla="*/ 365125 w 498"/>
                <a:gd name="T55" fmla="*/ 971550 h 942"/>
                <a:gd name="T56" fmla="*/ 414338 w 498"/>
                <a:gd name="T57" fmla="*/ 996950 h 942"/>
                <a:gd name="T58" fmla="*/ 450850 w 498"/>
                <a:gd name="T59" fmla="*/ 996950 h 942"/>
                <a:gd name="T60" fmla="*/ 487363 w 498"/>
                <a:gd name="T61" fmla="*/ 1033463 h 942"/>
                <a:gd name="T62" fmla="*/ 560388 w 498"/>
                <a:gd name="T63" fmla="*/ 1081088 h 942"/>
                <a:gd name="T64" fmla="*/ 547688 w 498"/>
                <a:gd name="T65" fmla="*/ 1117600 h 942"/>
                <a:gd name="T66" fmla="*/ 608013 w 498"/>
                <a:gd name="T67" fmla="*/ 1154113 h 942"/>
                <a:gd name="T68" fmla="*/ 669925 w 498"/>
                <a:gd name="T69" fmla="*/ 1130300 h 942"/>
                <a:gd name="T70" fmla="*/ 706438 w 498"/>
                <a:gd name="T71" fmla="*/ 1130300 h 942"/>
                <a:gd name="T72" fmla="*/ 693738 w 498"/>
                <a:gd name="T73" fmla="*/ 1190625 h 942"/>
                <a:gd name="T74" fmla="*/ 706438 w 498"/>
                <a:gd name="T75" fmla="*/ 1276350 h 942"/>
                <a:gd name="T76" fmla="*/ 633413 w 498"/>
                <a:gd name="T77" fmla="*/ 1349375 h 942"/>
                <a:gd name="T78" fmla="*/ 571500 w 498"/>
                <a:gd name="T79" fmla="*/ 1422400 h 942"/>
                <a:gd name="T80" fmla="*/ 461963 w 498"/>
                <a:gd name="T81" fmla="*/ 1495425 h 942"/>
                <a:gd name="T82" fmla="*/ 365125 w 498"/>
                <a:gd name="T83" fmla="*/ 1446213 h 942"/>
                <a:gd name="T84" fmla="*/ 315913 w 498"/>
                <a:gd name="T85" fmla="*/ 1373188 h 942"/>
                <a:gd name="T86" fmla="*/ 365125 w 498"/>
                <a:gd name="T87" fmla="*/ 1276350 h 942"/>
                <a:gd name="T88" fmla="*/ 292100 w 498"/>
                <a:gd name="T89" fmla="*/ 1227138 h 942"/>
                <a:gd name="T90" fmla="*/ 244475 w 498"/>
                <a:gd name="T91" fmla="*/ 1154113 h 942"/>
                <a:gd name="T92" fmla="*/ 244475 w 498"/>
                <a:gd name="T93" fmla="*/ 1106488 h 942"/>
                <a:gd name="T94" fmla="*/ 182563 w 498"/>
                <a:gd name="T95" fmla="*/ 1044575 h 942"/>
                <a:gd name="T96" fmla="*/ 98425 w 498"/>
                <a:gd name="T97" fmla="*/ 1033463 h 942"/>
                <a:gd name="T98" fmla="*/ 49213 w 498"/>
                <a:gd name="T99" fmla="*/ 947738 h 942"/>
                <a:gd name="T100" fmla="*/ 25400 w 498"/>
                <a:gd name="T101" fmla="*/ 850900 h 942"/>
                <a:gd name="T102" fmla="*/ 36513 w 498"/>
                <a:gd name="T103" fmla="*/ 765175 h 942"/>
                <a:gd name="T104" fmla="*/ 36513 w 498"/>
                <a:gd name="T105" fmla="*/ 668338 h 942"/>
                <a:gd name="T106" fmla="*/ 12700 w 498"/>
                <a:gd name="T107" fmla="*/ 595313 h 942"/>
                <a:gd name="T108" fmla="*/ 36513 w 498"/>
                <a:gd name="T109" fmla="*/ 534988 h 942"/>
                <a:gd name="T110" fmla="*/ 73025 w 498"/>
                <a:gd name="T111" fmla="*/ 449263 h 942"/>
                <a:gd name="T112" fmla="*/ 109538 w 498"/>
                <a:gd name="T113" fmla="*/ 376237 h 942"/>
                <a:gd name="T114" fmla="*/ 109538 w 498"/>
                <a:gd name="T115" fmla="*/ 303213 h 942"/>
                <a:gd name="T116" fmla="*/ 146050 w 498"/>
                <a:gd name="T117" fmla="*/ 279400 h 942"/>
                <a:gd name="T118" fmla="*/ 171450 w 498"/>
                <a:gd name="T119" fmla="*/ 206375 h 942"/>
                <a:gd name="T120" fmla="*/ 219075 w 498"/>
                <a:gd name="T121" fmla="*/ 146050 h 942"/>
                <a:gd name="T122" fmla="*/ 268288 w 498"/>
                <a:gd name="T123" fmla="*/ 84138 h 942"/>
                <a:gd name="T124" fmla="*/ 255588 w 498"/>
                <a:gd name="T125" fmla="*/ 23812 h 9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98"/>
                <a:gd name="T190" fmla="*/ 0 h 942"/>
                <a:gd name="T191" fmla="*/ 498 w 498"/>
                <a:gd name="T192" fmla="*/ 942 h 94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98" h="942">
                  <a:moveTo>
                    <a:pt x="284" y="574"/>
                  </a:moveTo>
                  <a:lnTo>
                    <a:pt x="299" y="574"/>
                  </a:lnTo>
                  <a:lnTo>
                    <a:pt x="314" y="612"/>
                  </a:lnTo>
                  <a:lnTo>
                    <a:pt x="299" y="620"/>
                  </a:lnTo>
                  <a:lnTo>
                    <a:pt x="284" y="574"/>
                  </a:lnTo>
                  <a:close/>
                  <a:moveTo>
                    <a:pt x="460" y="750"/>
                  </a:moveTo>
                  <a:lnTo>
                    <a:pt x="460" y="742"/>
                  </a:lnTo>
                  <a:lnTo>
                    <a:pt x="460" y="712"/>
                  </a:lnTo>
                  <a:lnTo>
                    <a:pt x="467" y="720"/>
                  </a:lnTo>
                  <a:lnTo>
                    <a:pt x="475" y="727"/>
                  </a:lnTo>
                  <a:lnTo>
                    <a:pt x="483" y="735"/>
                  </a:lnTo>
                  <a:lnTo>
                    <a:pt x="483" y="742"/>
                  </a:lnTo>
                  <a:lnTo>
                    <a:pt x="460" y="750"/>
                  </a:lnTo>
                  <a:close/>
                  <a:moveTo>
                    <a:pt x="161" y="15"/>
                  </a:moveTo>
                  <a:lnTo>
                    <a:pt x="230" y="38"/>
                  </a:lnTo>
                  <a:lnTo>
                    <a:pt x="245" y="46"/>
                  </a:lnTo>
                  <a:lnTo>
                    <a:pt x="330" y="76"/>
                  </a:lnTo>
                  <a:lnTo>
                    <a:pt x="353" y="61"/>
                  </a:lnTo>
                  <a:lnTo>
                    <a:pt x="467" y="7"/>
                  </a:lnTo>
                  <a:lnTo>
                    <a:pt x="490" y="0"/>
                  </a:lnTo>
                  <a:lnTo>
                    <a:pt x="498" y="0"/>
                  </a:lnTo>
                  <a:lnTo>
                    <a:pt x="490" y="0"/>
                  </a:lnTo>
                  <a:lnTo>
                    <a:pt x="498" y="0"/>
                  </a:lnTo>
                  <a:lnTo>
                    <a:pt x="490" y="0"/>
                  </a:lnTo>
                  <a:lnTo>
                    <a:pt x="498" y="0"/>
                  </a:lnTo>
                  <a:lnTo>
                    <a:pt x="498" y="7"/>
                  </a:lnTo>
                  <a:lnTo>
                    <a:pt x="498" y="15"/>
                  </a:lnTo>
                  <a:lnTo>
                    <a:pt x="490" y="15"/>
                  </a:lnTo>
                  <a:lnTo>
                    <a:pt x="498" y="15"/>
                  </a:lnTo>
                  <a:lnTo>
                    <a:pt x="498" y="23"/>
                  </a:lnTo>
                  <a:lnTo>
                    <a:pt x="490" y="23"/>
                  </a:lnTo>
                  <a:lnTo>
                    <a:pt x="498" y="23"/>
                  </a:lnTo>
                  <a:lnTo>
                    <a:pt x="490" y="23"/>
                  </a:lnTo>
                  <a:lnTo>
                    <a:pt x="490" y="30"/>
                  </a:lnTo>
                  <a:lnTo>
                    <a:pt x="490" y="23"/>
                  </a:lnTo>
                  <a:lnTo>
                    <a:pt x="490" y="30"/>
                  </a:lnTo>
                  <a:lnTo>
                    <a:pt x="498" y="30"/>
                  </a:lnTo>
                  <a:lnTo>
                    <a:pt x="490" y="30"/>
                  </a:lnTo>
                  <a:lnTo>
                    <a:pt x="498" y="30"/>
                  </a:lnTo>
                  <a:lnTo>
                    <a:pt x="498" y="38"/>
                  </a:lnTo>
                  <a:lnTo>
                    <a:pt x="490" y="38"/>
                  </a:lnTo>
                  <a:lnTo>
                    <a:pt x="498" y="38"/>
                  </a:lnTo>
                  <a:lnTo>
                    <a:pt x="490" y="38"/>
                  </a:lnTo>
                  <a:lnTo>
                    <a:pt x="498" y="38"/>
                  </a:lnTo>
                  <a:lnTo>
                    <a:pt x="498" y="46"/>
                  </a:lnTo>
                  <a:lnTo>
                    <a:pt x="490" y="46"/>
                  </a:lnTo>
                  <a:lnTo>
                    <a:pt x="498" y="46"/>
                  </a:lnTo>
                  <a:lnTo>
                    <a:pt x="498" y="53"/>
                  </a:lnTo>
                  <a:lnTo>
                    <a:pt x="490" y="53"/>
                  </a:lnTo>
                  <a:lnTo>
                    <a:pt x="498" y="61"/>
                  </a:lnTo>
                  <a:lnTo>
                    <a:pt x="490" y="61"/>
                  </a:lnTo>
                  <a:lnTo>
                    <a:pt x="498" y="61"/>
                  </a:lnTo>
                  <a:lnTo>
                    <a:pt x="490" y="61"/>
                  </a:lnTo>
                  <a:lnTo>
                    <a:pt x="498" y="61"/>
                  </a:lnTo>
                  <a:lnTo>
                    <a:pt x="490" y="69"/>
                  </a:lnTo>
                  <a:lnTo>
                    <a:pt x="490" y="76"/>
                  </a:lnTo>
                  <a:lnTo>
                    <a:pt x="490" y="84"/>
                  </a:lnTo>
                  <a:lnTo>
                    <a:pt x="483" y="84"/>
                  </a:lnTo>
                  <a:lnTo>
                    <a:pt x="490" y="84"/>
                  </a:lnTo>
                  <a:lnTo>
                    <a:pt x="483" y="84"/>
                  </a:lnTo>
                  <a:lnTo>
                    <a:pt x="483" y="92"/>
                  </a:lnTo>
                  <a:lnTo>
                    <a:pt x="490" y="92"/>
                  </a:lnTo>
                  <a:lnTo>
                    <a:pt x="483" y="92"/>
                  </a:lnTo>
                  <a:lnTo>
                    <a:pt x="490" y="92"/>
                  </a:lnTo>
                  <a:lnTo>
                    <a:pt x="483" y="92"/>
                  </a:lnTo>
                  <a:lnTo>
                    <a:pt x="483" y="99"/>
                  </a:lnTo>
                  <a:lnTo>
                    <a:pt x="483" y="107"/>
                  </a:lnTo>
                  <a:lnTo>
                    <a:pt x="483" y="99"/>
                  </a:lnTo>
                  <a:lnTo>
                    <a:pt x="483" y="107"/>
                  </a:lnTo>
                  <a:lnTo>
                    <a:pt x="483" y="115"/>
                  </a:lnTo>
                  <a:lnTo>
                    <a:pt x="483" y="107"/>
                  </a:lnTo>
                  <a:lnTo>
                    <a:pt x="475" y="107"/>
                  </a:lnTo>
                  <a:lnTo>
                    <a:pt x="475" y="115"/>
                  </a:lnTo>
                  <a:lnTo>
                    <a:pt x="475" y="122"/>
                  </a:lnTo>
                  <a:lnTo>
                    <a:pt x="475" y="130"/>
                  </a:lnTo>
                  <a:lnTo>
                    <a:pt x="467" y="130"/>
                  </a:lnTo>
                  <a:lnTo>
                    <a:pt x="460" y="130"/>
                  </a:lnTo>
                  <a:lnTo>
                    <a:pt x="460" y="138"/>
                  </a:lnTo>
                  <a:lnTo>
                    <a:pt x="467" y="138"/>
                  </a:lnTo>
                  <a:lnTo>
                    <a:pt x="460" y="138"/>
                  </a:lnTo>
                  <a:lnTo>
                    <a:pt x="452" y="138"/>
                  </a:lnTo>
                  <a:lnTo>
                    <a:pt x="445" y="138"/>
                  </a:lnTo>
                  <a:lnTo>
                    <a:pt x="445" y="145"/>
                  </a:lnTo>
                  <a:lnTo>
                    <a:pt x="452" y="145"/>
                  </a:lnTo>
                  <a:lnTo>
                    <a:pt x="452" y="153"/>
                  </a:lnTo>
                  <a:lnTo>
                    <a:pt x="452" y="161"/>
                  </a:lnTo>
                  <a:lnTo>
                    <a:pt x="460" y="161"/>
                  </a:lnTo>
                  <a:lnTo>
                    <a:pt x="467" y="161"/>
                  </a:lnTo>
                  <a:lnTo>
                    <a:pt x="467" y="168"/>
                  </a:lnTo>
                  <a:lnTo>
                    <a:pt x="460" y="168"/>
                  </a:lnTo>
                  <a:lnTo>
                    <a:pt x="467" y="168"/>
                  </a:lnTo>
                  <a:lnTo>
                    <a:pt x="475" y="168"/>
                  </a:lnTo>
                  <a:lnTo>
                    <a:pt x="467" y="168"/>
                  </a:lnTo>
                  <a:lnTo>
                    <a:pt x="475" y="176"/>
                  </a:lnTo>
                  <a:lnTo>
                    <a:pt x="483" y="176"/>
                  </a:lnTo>
                  <a:lnTo>
                    <a:pt x="475" y="176"/>
                  </a:lnTo>
                  <a:lnTo>
                    <a:pt x="475" y="184"/>
                  </a:lnTo>
                  <a:lnTo>
                    <a:pt x="475" y="191"/>
                  </a:lnTo>
                  <a:lnTo>
                    <a:pt x="467" y="191"/>
                  </a:lnTo>
                  <a:lnTo>
                    <a:pt x="467" y="199"/>
                  </a:lnTo>
                  <a:lnTo>
                    <a:pt x="467" y="206"/>
                  </a:lnTo>
                  <a:lnTo>
                    <a:pt x="467" y="214"/>
                  </a:lnTo>
                  <a:lnTo>
                    <a:pt x="467" y="222"/>
                  </a:lnTo>
                  <a:lnTo>
                    <a:pt x="475" y="222"/>
                  </a:lnTo>
                  <a:lnTo>
                    <a:pt x="475" y="229"/>
                  </a:lnTo>
                  <a:lnTo>
                    <a:pt x="483" y="229"/>
                  </a:lnTo>
                  <a:lnTo>
                    <a:pt x="475" y="229"/>
                  </a:lnTo>
                  <a:lnTo>
                    <a:pt x="483" y="229"/>
                  </a:lnTo>
                  <a:lnTo>
                    <a:pt x="483" y="237"/>
                  </a:lnTo>
                  <a:lnTo>
                    <a:pt x="483" y="245"/>
                  </a:lnTo>
                  <a:lnTo>
                    <a:pt x="490" y="245"/>
                  </a:lnTo>
                  <a:lnTo>
                    <a:pt x="490" y="252"/>
                  </a:lnTo>
                  <a:lnTo>
                    <a:pt x="498" y="252"/>
                  </a:lnTo>
                  <a:lnTo>
                    <a:pt x="490" y="252"/>
                  </a:lnTo>
                  <a:lnTo>
                    <a:pt x="490" y="260"/>
                  </a:lnTo>
                  <a:lnTo>
                    <a:pt x="498" y="268"/>
                  </a:lnTo>
                  <a:lnTo>
                    <a:pt x="467" y="268"/>
                  </a:lnTo>
                  <a:lnTo>
                    <a:pt x="460" y="268"/>
                  </a:lnTo>
                  <a:lnTo>
                    <a:pt x="460" y="275"/>
                  </a:lnTo>
                  <a:lnTo>
                    <a:pt x="460" y="283"/>
                  </a:lnTo>
                  <a:lnTo>
                    <a:pt x="452" y="283"/>
                  </a:lnTo>
                  <a:lnTo>
                    <a:pt x="452" y="291"/>
                  </a:lnTo>
                  <a:lnTo>
                    <a:pt x="460" y="291"/>
                  </a:lnTo>
                  <a:lnTo>
                    <a:pt x="460" y="298"/>
                  </a:lnTo>
                  <a:lnTo>
                    <a:pt x="460" y="291"/>
                  </a:lnTo>
                  <a:lnTo>
                    <a:pt x="460" y="298"/>
                  </a:lnTo>
                  <a:lnTo>
                    <a:pt x="460" y="306"/>
                  </a:lnTo>
                  <a:lnTo>
                    <a:pt x="452" y="306"/>
                  </a:lnTo>
                  <a:lnTo>
                    <a:pt x="452" y="314"/>
                  </a:lnTo>
                  <a:lnTo>
                    <a:pt x="445" y="314"/>
                  </a:lnTo>
                  <a:lnTo>
                    <a:pt x="437" y="314"/>
                  </a:lnTo>
                  <a:lnTo>
                    <a:pt x="437" y="321"/>
                  </a:lnTo>
                  <a:lnTo>
                    <a:pt x="429" y="321"/>
                  </a:lnTo>
                  <a:lnTo>
                    <a:pt x="429" y="329"/>
                  </a:lnTo>
                  <a:lnTo>
                    <a:pt x="422" y="329"/>
                  </a:lnTo>
                  <a:lnTo>
                    <a:pt x="422" y="337"/>
                  </a:lnTo>
                  <a:lnTo>
                    <a:pt x="429" y="337"/>
                  </a:lnTo>
                  <a:lnTo>
                    <a:pt x="422" y="337"/>
                  </a:lnTo>
                  <a:lnTo>
                    <a:pt x="422" y="344"/>
                  </a:lnTo>
                  <a:lnTo>
                    <a:pt x="414" y="344"/>
                  </a:lnTo>
                  <a:lnTo>
                    <a:pt x="406" y="344"/>
                  </a:lnTo>
                  <a:lnTo>
                    <a:pt x="406" y="352"/>
                  </a:lnTo>
                  <a:lnTo>
                    <a:pt x="406" y="360"/>
                  </a:lnTo>
                  <a:lnTo>
                    <a:pt x="399" y="367"/>
                  </a:lnTo>
                  <a:lnTo>
                    <a:pt x="399" y="375"/>
                  </a:lnTo>
                  <a:lnTo>
                    <a:pt x="406" y="375"/>
                  </a:lnTo>
                  <a:lnTo>
                    <a:pt x="406" y="383"/>
                  </a:lnTo>
                  <a:lnTo>
                    <a:pt x="399" y="383"/>
                  </a:lnTo>
                  <a:lnTo>
                    <a:pt x="399" y="390"/>
                  </a:lnTo>
                  <a:lnTo>
                    <a:pt x="399" y="383"/>
                  </a:lnTo>
                  <a:lnTo>
                    <a:pt x="391" y="383"/>
                  </a:lnTo>
                  <a:lnTo>
                    <a:pt x="391" y="390"/>
                  </a:lnTo>
                  <a:lnTo>
                    <a:pt x="383" y="390"/>
                  </a:lnTo>
                  <a:lnTo>
                    <a:pt x="376" y="390"/>
                  </a:lnTo>
                  <a:lnTo>
                    <a:pt x="376" y="398"/>
                  </a:lnTo>
                  <a:lnTo>
                    <a:pt x="376" y="406"/>
                  </a:lnTo>
                  <a:lnTo>
                    <a:pt x="383" y="413"/>
                  </a:lnTo>
                  <a:lnTo>
                    <a:pt x="376" y="413"/>
                  </a:lnTo>
                  <a:lnTo>
                    <a:pt x="376" y="421"/>
                  </a:lnTo>
                  <a:lnTo>
                    <a:pt x="376" y="429"/>
                  </a:lnTo>
                  <a:lnTo>
                    <a:pt x="376" y="436"/>
                  </a:lnTo>
                  <a:lnTo>
                    <a:pt x="383" y="436"/>
                  </a:lnTo>
                  <a:lnTo>
                    <a:pt x="383" y="444"/>
                  </a:lnTo>
                  <a:lnTo>
                    <a:pt x="391" y="444"/>
                  </a:lnTo>
                  <a:lnTo>
                    <a:pt x="391" y="452"/>
                  </a:lnTo>
                  <a:lnTo>
                    <a:pt x="391" y="459"/>
                  </a:lnTo>
                  <a:lnTo>
                    <a:pt x="399" y="459"/>
                  </a:lnTo>
                  <a:lnTo>
                    <a:pt x="399" y="467"/>
                  </a:lnTo>
                  <a:lnTo>
                    <a:pt x="399" y="459"/>
                  </a:lnTo>
                  <a:lnTo>
                    <a:pt x="399" y="467"/>
                  </a:lnTo>
                  <a:lnTo>
                    <a:pt x="399" y="459"/>
                  </a:lnTo>
                  <a:lnTo>
                    <a:pt x="399" y="467"/>
                  </a:lnTo>
                  <a:lnTo>
                    <a:pt x="406" y="467"/>
                  </a:lnTo>
                  <a:lnTo>
                    <a:pt x="406" y="474"/>
                  </a:lnTo>
                  <a:lnTo>
                    <a:pt x="414" y="474"/>
                  </a:lnTo>
                  <a:lnTo>
                    <a:pt x="414" y="482"/>
                  </a:lnTo>
                  <a:lnTo>
                    <a:pt x="422" y="482"/>
                  </a:lnTo>
                  <a:lnTo>
                    <a:pt x="422" y="490"/>
                  </a:lnTo>
                  <a:lnTo>
                    <a:pt x="422" y="497"/>
                  </a:lnTo>
                  <a:lnTo>
                    <a:pt x="429" y="497"/>
                  </a:lnTo>
                  <a:lnTo>
                    <a:pt x="422" y="497"/>
                  </a:lnTo>
                  <a:lnTo>
                    <a:pt x="414" y="497"/>
                  </a:lnTo>
                  <a:lnTo>
                    <a:pt x="414" y="505"/>
                  </a:lnTo>
                  <a:lnTo>
                    <a:pt x="406" y="505"/>
                  </a:lnTo>
                  <a:lnTo>
                    <a:pt x="406" y="513"/>
                  </a:lnTo>
                  <a:lnTo>
                    <a:pt x="406" y="505"/>
                  </a:lnTo>
                  <a:lnTo>
                    <a:pt x="399" y="513"/>
                  </a:lnTo>
                  <a:lnTo>
                    <a:pt x="399" y="520"/>
                  </a:lnTo>
                  <a:lnTo>
                    <a:pt x="399" y="536"/>
                  </a:lnTo>
                  <a:lnTo>
                    <a:pt x="399" y="543"/>
                  </a:lnTo>
                  <a:lnTo>
                    <a:pt x="391" y="536"/>
                  </a:lnTo>
                  <a:lnTo>
                    <a:pt x="383" y="536"/>
                  </a:lnTo>
                  <a:lnTo>
                    <a:pt x="383" y="543"/>
                  </a:lnTo>
                  <a:lnTo>
                    <a:pt x="383" y="551"/>
                  </a:lnTo>
                  <a:lnTo>
                    <a:pt x="383" y="559"/>
                  </a:lnTo>
                  <a:lnTo>
                    <a:pt x="376" y="559"/>
                  </a:lnTo>
                  <a:lnTo>
                    <a:pt x="376" y="551"/>
                  </a:lnTo>
                  <a:lnTo>
                    <a:pt x="368" y="551"/>
                  </a:lnTo>
                  <a:lnTo>
                    <a:pt x="368" y="543"/>
                  </a:lnTo>
                  <a:lnTo>
                    <a:pt x="368" y="551"/>
                  </a:lnTo>
                  <a:lnTo>
                    <a:pt x="376" y="551"/>
                  </a:lnTo>
                  <a:lnTo>
                    <a:pt x="376" y="543"/>
                  </a:lnTo>
                  <a:lnTo>
                    <a:pt x="368" y="543"/>
                  </a:lnTo>
                  <a:lnTo>
                    <a:pt x="360" y="543"/>
                  </a:lnTo>
                  <a:lnTo>
                    <a:pt x="360" y="551"/>
                  </a:lnTo>
                  <a:lnTo>
                    <a:pt x="360" y="543"/>
                  </a:lnTo>
                  <a:lnTo>
                    <a:pt x="353" y="543"/>
                  </a:lnTo>
                  <a:lnTo>
                    <a:pt x="360" y="543"/>
                  </a:lnTo>
                  <a:lnTo>
                    <a:pt x="353" y="543"/>
                  </a:lnTo>
                  <a:lnTo>
                    <a:pt x="353" y="536"/>
                  </a:lnTo>
                  <a:lnTo>
                    <a:pt x="345" y="536"/>
                  </a:lnTo>
                  <a:lnTo>
                    <a:pt x="345" y="528"/>
                  </a:lnTo>
                  <a:lnTo>
                    <a:pt x="337" y="528"/>
                  </a:lnTo>
                  <a:lnTo>
                    <a:pt x="337" y="520"/>
                  </a:lnTo>
                  <a:lnTo>
                    <a:pt x="330" y="520"/>
                  </a:lnTo>
                  <a:lnTo>
                    <a:pt x="330" y="513"/>
                  </a:lnTo>
                  <a:lnTo>
                    <a:pt x="330" y="520"/>
                  </a:lnTo>
                  <a:lnTo>
                    <a:pt x="322" y="520"/>
                  </a:lnTo>
                  <a:lnTo>
                    <a:pt x="322" y="513"/>
                  </a:lnTo>
                  <a:lnTo>
                    <a:pt x="322" y="520"/>
                  </a:lnTo>
                  <a:lnTo>
                    <a:pt x="322" y="513"/>
                  </a:lnTo>
                  <a:lnTo>
                    <a:pt x="314" y="513"/>
                  </a:lnTo>
                  <a:lnTo>
                    <a:pt x="314" y="505"/>
                  </a:lnTo>
                  <a:lnTo>
                    <a:pt x="314" y="497"/>
                  </a:lnTo>
                  <a:lnTo>
                    <a:pt x="307" y="497"/>
                  </a:lnTo>
                  <a:lnTo>
                    <a:pt x="314" y="497"/>
                  </a:lnTo>
                  <a:lnTo>
                    <a:pt x="307" y="497"/>
                  </a:lnTo>
                  <a:lnTo>
                    <a:pt x="307" y="490"/>
                  </a:lnTo>
                  <a:lnTo>
                    <a:pt x="299" y="490"/>
                  </a:lnTo>
                  <a:lnTo>
                    <a:pt x="291" y="490"/>
                  </a:lnTo>
                  <a:lnTo>
                    <a:pt x="299" y="490"/>
                  </a:lnTo>
                  <a:lnTo>
                    <a:pt x="291" y="490"/>
                  </a:lnTo>
                  <a:lnTo>
                    <a:pt x="291" y="497"/>
                  </a:lnTo>
                  <a:lnTo>
                    <a:pt x="299" y="497"/>
                  </a:lnTo>
                  <a:lnTo>
                    <a:pt x="299" y="505"/>
                  </a:lnTo>
                  <a:lnTo>
                    <a:pt x="299" y="497"/>
                  </a:lnTo>
                  <a:lnTo>
                    <a:pt x="291" y="497"/>
                  </a:lnTo>
                  <a:lnTo>
                    <a:pt x="291" y="505"/>
                  </a:lnTo>
                  <a:lnTo>
                    <a:pt x="284" y="505"/>
                  </a:lnTo>
                  <a:lnTo>
                    <a:pt x="284" y="497"/>
                  </a:lnTo>
                  <a:lnTo>
                    <a:pt x="276" y="497"/>
                  </a:lnTo>
                  <a:lnTo>
                    <a:pt x="276" y="505"/>
                  </a:lnTo>
                  <a:lnTo>
                    <a:pt x="276" y="497"/>
                  </a:lnTo>
                  <a:lnTo>
                    <a:pt x="268" y="497"/>
                  </a:lnTo>
                  <a:lnTo>
                    <a:pt x="268" y="505"/>
                  </a:lnTo>
                  <a:lnTo>
                    <a:pt x="268" y="497"/>
                  </a:lnTo>
                  <a:lnTo>
                    <a:pt x="268" y="505"/>
                  </a:lnTo>
                  <a:lnTo>
                    <a:pt x="268" y="497"/>
                  </a:lnTo>
                  <a:lnTo>
                    <a:pt x="268" y="505"/>
                  </a:lnTo>
                  <a:lnTo>
                    <a:pt x="268" y="497"/>
                  </a:lnTo>
                  <a:lnTo>
                    <a:pt x="261" y="497"/>
                  </a:lnTo>
                  <a:lnTo>
                    <a:pt x="261" y="505"/>
                  </a:lnTo>
                  <a:lnTo>
                    <a:pt x="261" y="497"/>
                  </a:lnTo>
                  <a:lnTo>
                    <a:pt x="261" y="505"/>
                  </a:lnTo>
                  <a:lnTo>
                    <a:pt x="261" y="497"/>
                  </a:lnTo>
                  <a:lnTo>
                    <a:pt x="261" y="505"/>
                  </a:lnTo>
                  <a:lnTo>
                    <a:pt x="261" y="513"/>
                  </a:lnTo>
                  <a:lnTo>
                    <a:pt x="261" y="505"/>
                  </a:lnTo>
                  <a:lnTo>
                    <a:pt x="261" y="513"/>
                  </a:lnTo>
                  <a:lnTo>
                    <a:pt x="268" y="513"/>
                  </a:lnTo>
                  <a:lnTo>
                    <a:pt x="261" y="513"/>
                  </a:lnTo>
                  <a:lnTo>
                    <a:pt x="268" y="513"/>
                  </a:lnTo>
                  <a:lnTo>
                    <a:pt x="268" y="505"/>
                  </a:lnTo>
                  <a:lnTo>
                    <a:pt x="268" y="513"/>
                  </a:lnTo>
                  <a:lnTo>
                    <a:pt x="276" y="513"/>
                  </a:lnTo>
                  <a:lnTo>
                    <a:pt x="284" y="513"/>
                  </a:lnTo>
                  <a:lnTo>
                    <a:pt x="276" y="513"/>
                  </a:lnTo>
                  <a:lnTo>
                    <a:pt x="268" y="513"/>
                  </a:lnTo>
                  <a:lnTo>
                    <a:pt x="268" y="520"/>
                  </a:lnTo>
                  <a:lnTo>
                    <a:pt x="261" y="520"/>
                  </a:lnTo>
                  <a:lnTo>
                    <a:pt x="261" y="513"/>
                  </a:lnTo>
                  <a:lnTo>
                    <a:pt x="261" y="520"/>
                  </a:lnTo>
                  <a:lnTo>
                    <a:pt x="261" y="513"/>
                  </a:lnTo>
                  <a:lnTo>
                    <a:pt x="253" y="513"/>
                  </a:lnTo>
                  <a:lnTo>
                    <a:pt x="261" y="513"/>
                  </a:lnTo>
                  <a:lnTo>
                    <a:pt x="253" y="513"/>
                  </a:lnTo>
                  <a:lnTo>
                    <a:pt x="261" y="513"/>
                  </a:lnTo>
                  <a:lnTo>
                    <a:pt x="253" y="513"/>
                  </a:lnTo>
                  <a:lnTo>
                    <a:pt x="253" y="520"/>
                  </a:lnTo>
                  <a:lnTo>
                    <a:pt x="253" y="513"/>
                  </a:lnTo>
                  <a:lnTo>
                    <a:pt x="253" y="520"/>
                  </a:lnTo>
                  <a:lnTo>
                    <a:pt x="253" y="513"/>
                  </a:lnTo>
                  <a:lnTo>
                    <a:pt x="253" y="520"/>
                  </a:lnTo>
                  <a:lnTo>
                    <a:pt x="253" y="513"/>
                  </a:lnTo>
                  <a:lnTo>
                    <a:pt x="253" y="520"/>
                  </a:lnTo>
                  <a:lnTo>
                    <a:pt x="245" y="520"/>
                  </a:lnTo>
                  <a:lnTo>
                    <a:pt x="253" y="520"/>
                  </a:lnTo>
                  <a:lnTo>
                    <a:pt x="253" y="528"/>
                  </a:lnTo>
                  <a:lnTo>
                    <a:pt x="253" y="536"/>
                  </a:lnTo>
                  <a:lnTo>
                    <a:pt x="253" y="543"/>
                  </a:lnTo>
                  <a:lnTo>
                    <a:pt x="261" y="543"/>
                  </a:lnTo>
                  <a:lnTo>
                    <a:pt x="261" y="551"/>
                  </a:lnTo>
                  <a:lnTo>
                    <a:pt x="268" y="551"/>
                  </a:lnTo>
                  <a:lnTo>
                    <a:pt x="268" y="559"/>
                  </a:lnTo>
                  <a:lnTo>
                    <a:pt x="268" y="566"/>
                  </a:lnTo>
                  <a:lnTo>
                    <a:pt x="276" y="566"/>
                  </a:lnTo>
                  <a:lnTo>
                    <a:pt x="276" y="574"/>
                  </a:lnTo>
                  <a:lnTo>
                    <a:pt x="276" y="582"/>
                  </a:lnTo>
                  <a:lnTo>
                    <a:pt x="284" y="582"/>
                  </a:lnTo>
                  <a:lnTo>
                    <a:pt x="284" y="589"/>
                  </a:lnTo>
                  <a:lnTo>
                    <a:pt x="284" y="582"/>
                  </a:lnTo>
                  <a:lnTo>
                    <a:pt x="276" y="582"/>
                  </a:lnTo>
                  <a:lnTo>
                    <a:pt x="276" y="589"/>
                  </a:lnTo>
                  <a:lnTo>
                    <a:pt x="284" y="589"/>
                  </a:lnTo>
                  <a:lnTo>
                    <a:pt x="284" y="597"/>
                  </a:lnTo>
                  <a:lnTo>
                    <a:pt x="291" y="597"/>
                  </a:lnTo>
                  <a:lnTo>
                    <a:pt x="284" y="597"/>
                  </a:lnTo>
                  <a:lnTo>
                    <a:pt x="276" y="597"/>
                  </a:lnTo>
                  <a:lnTo>
                    <a:pt x="276" y="589"/>
                  </a:lnTo>
                  <a:lnTo>
                    <a:pt x="268" y="589"/>
                  </a:lnTo>
                  <a:lnTo>
                    <a:pt x="268" y="582"/>
                  </a:lnTo>
                  <a:lnTo>
                    <a:pt x="268" y="574"/>
                  </a:lnTo>
                  <a:lnTo>
                    <a:pt x="261" y="574"/>
                  </a:lnTo>
                  <a:lnTo>
                    <a:pt x="261" y="566"/>
                  </a:lnTo>
                  <a:lnTo>
                    <a:pt x="261" y="574"/>
                  </a:lnTo>
                  <a:lnTo>
                    <a:pt x="261" y="566"/>
                  </a:lnTo>
                  <a:lnTo>
                    <a:pt x="253" y="566"/>
                  </a:lnTo>
                  <a:lnTo>
                    <a:pt x="253" y="559"/>
                  </a:lnTo>
                  <a:lnTo>
                    <a:pt x="245" y="559"/>
                  </a:lnTo>
                  <a:lnTo>
                    <a:pt x="253" y="559"/>
                  </a:lnTo>
                  <a:lnTo>
                    <a:pt x="253" y="566"/>
                  </a:lnTo>
                  <a:lnTo>
                    <a:pt x="253" y="574"/>
                  </a:lnTo>
                  <a:lnTo>
                    <a:pt x="253" y="566"/>
                  </a:lnTo>
                  <a:lnTo>
                    <a:pt x="253" y="574"/>
                  </a:lnTo>
                  <a:lnTo>
                    <a:pt x="253" y="582"/>
                  </a:lnTo>
                  <a:lnTo>
                    <a:pt x="245" y="582"/>
                  </a:lnTo>
                  <a:lnTo>
                    <a:pt x="238" y="582"/>
                  </a:lnTo>
                  <a:lnTo>
                    <a:pt x="245" y="582"/>
                  </a:lnTo>
                  <a:lnTo>
                    <a:pt x="238" y="582"/>
                  </a:lnTo>
                  <a:lnTo>
                    <a:pt x="245" y="582"/>
                  </a:lnTo>
                  <a:lnTo>
                    <a:pt x="245" y="589"/>
                  </a:lnTo>
                  <a:lnTo>
                    <a:pt x="238" y="589"/>
                  </a:lnTo>
                  <a:lnTo>
                    <a:pt x="230" y="589"/>
                  </a:lnTo>
                  <a:lnTo>
                    <a:pt x="230" y="597"/>
                  </a:lnTo>
                  <a:lnTo>
                    <a:pt x="230" y="605"/>
                  </a:lnTo>
                  <a:lnTo>
                    <a:pt x="230" y="612"/>
                  </a:lnTo>
                  <a:lnTo>
                    <a:pt x="238" y="612"/>
                  </a:lnTo>
                  <a:lnTo>
                    <a:pt x="230" y="612"/>
                  </a:lnTo>
                  <a:lnTo>
                    <a:pt x="238" y="612"/>
                  </a:lnTo>
                  <a:lnTo>
                    <a:pt x="238" y="620"/>
                  </a:lnTo>
                  <a:lnTo>
                    <a:pt x="230" y="620"/>
                  </a:lnTo>
                  <a:lnTo>
                    <a:pt x="230" y="628"/>
                  </a:lnTo>
                  <a:lnTo>
                    <a:pt x="238" y="628"/>
                  </a:lnTo>
                  <a:lnTo>
                    <a:pt x="238" y="620"/>
                  </a:lnTo>
                  <a:lnTo>
                    <a:pt x="245" y="620"/>
                  </a:lnTo>
                  <a:lnTo>
                    <a:pt x="245" y="628"/>
                  </a:lnTo>
                  <a:lnTo>
                    <a:pt x="253" y="628"/>
                  </a:lnTo>
                  <a:lnTo>
                    <a:pt x="261" y="628"/>
                  </a:lnTo>
                  <a:lnTo>
                    <a:pt x="261" y="635"/>
                  </a:lnTo>
                  <a:lnTo>
                    <a:pt x="261" y="643"/>
                  </a:lnTo>
                  <a:lnTo>
                    <a:pt x="268" y="635"/>
                  </a:lnTo>
                  <a:lnTo>
                    <a:pt x="268" y="628"/>
                  </a:lnTo>
                  <a:lnTo>
                    <a:pt x="276" y="628"/>
                  </a:lnTo>
                  <a:lnTo>
                    <a:pt x="268" y="628"/>
                  </a:lnTo>
                  <a:lnTo>
                    <a:pt x="268" y="620"/>
                  </a:lnTo>
                  <a:lnTo>
                    <a:pt x="268" y="612"/>
                  </a:lnTo>
                  <a:lnTo>
                    <a:pt x="276" y="612"/>
                  </a:lnTo>
                  <a:lnTo>
                    <a:pt x="284" y="612"/>
                  </a:lnTo>
                  <a:lnTo>
                    <a:pt x="284" y="620"/>
                  </a:lnTo>
                  <a:lnTo>
                    <a:pt x="284" y="628"/>
                  </a:lnTo>
                  <a:lnTo>
                    <a:pt x="284" y="635"/>
                  </a:lnTo>
                  <a:lnTo>
                    <a:pt x="291" y="635"/>
                  </a:lnTo>
                  <a:lnTo>
                    <a:pt x="291" y="643"/>
                  </a:lnTo>
                  <a:lnTo>
                    <a:pt x="291" y="635"/>
                  </a:lnTo>
                  <a:lnTo>
                    <a:pt x="291" y="643"/>
                  </a:lnTo>
                  <a:lnTo>
                    <a:pt x="291" y="635"/>
                  </a:lnTo>
                  <a:lnTo>
                    <a:pt x="299" y="635"/>
                  </a:lnTo>
                  <a:lnTo>
                    <a:pt x="307" y="635"/>
                  </a:lnTo>
                  <a:lnTo>
                    <a:pt x="299" y="635"/>
                  </a:lnTo>
                  <a:lnTo>
                    <a:pt x="299" y="643"/>
                  </a:lnTo>
                  <a:lnTo>
                    <a:pt x="299" y="651"/>
                  </a:lnTo>
                  <a:lnTo>
                    <a:pt x="307" y="651"/>
                  </a:lnTo>
                  <a:lnTo>
                    <a:pt x="314" y="651"/>
                  </a:lnTo>
                  <a:lnTo>
                    <a:pt x="322" y="651"/>
                  </a:lnTo>
                  <a:lnTo>
                    <a:pt x="330" y="651"/>
                  </a:lnTo>
                  <a:lnTo>
                    <a:pt x="337" y="651"/>
                  </a:lnTo>
                  <a:lnTo>
                    <a:pt x="337" y="658"/>
                  </a:lnTo>
                  <a:lnTo>
                    <a:pt x="345" y="658"/>
                  </a:lnTo>
                  <a:lnTo>
                    <a:pt x="353" y="658"/>
                  </a:lnTo>
                  <a:lnTo>
                    <a:pt x="353" y="666"/>
                  </a:lnTo>
                  <a:lnTo>
                    <a:pt x="353" y="674"/>
                  </a:lnTo>
                  <a:lnTo>
                    <a:pt x="360" y="674"/>
                  </a:lnTo>
                  <a:lnTo>
                    <a:pt x="353" y="674"/>
                  </a:lnTo>
                  <a:lnTo>
                    <a:pt x="353" y="681"/>
                  </a:lnTo>
                  <a:lnTo>
                    <a:pt x="353" y="674"/>
                  </a:lnTo>
                  <a:lnTo>
                    <a:pt x="353" y="666"/>
                  </a:lnTo>
                  <a:lnTo>
                    <a:pt x="353" y="674"/>
                  </a:lnTo>
                  <a:lnTo>
                    <a:pt x="353" y="681"/>
                  </a:lnTo>
                  <a:lnTo>
                    <a:pt x="345" y="681"/>
                  </a:lnTo>
                  <a:lnTo>
                    <a:pt x="353" y="681"/>
                  </a:lnTo>
                  <a:lnTo>
                    <a:pt x="345" y="681"/>
                  </a:lnTo>
                  <a:lnTo>
                    <a:pt x="345" y="689"/>
                  </a:lnTo>
                  <a:lnTo>
                    <a:pt x="337" y="689"/>
                  </a:lnTo>
                  <a:lnTo>
                    <a:pt x="337" y="697"/>
                  </a:lnTo>
                  <a:lnTo>
                    <a:pt x="337" y="704"/>
                  </a:lnTo>
                  <a:lnTo>
                    <a:pt x="345" y="704"/>
                  </a:lnTo>
                  <a:lnTo>
                    <a:pt x="353" y="704"/>
                  </a:lnTo>
                  <a:lnTo>
                    <a:pt x="353" y="697"/>
                  </a:lnTo>
                  <a:lnTo>
                    <a:pt x="360" y="697"/>
                  </a:lnTo>
                  <a:lnTo>
                    <a:pt x="360" y="704"/>
                  </a:lnTo>
                  <a:lnTo>
                    <a:pt x="360" y="697"/>
                  </a:lnTo>
                  <a:lnTo>
                    <a:pt x="360" y="704"/>
                  </a:lnTo>
                  <a:lnTo>
                    <a:pt x="360" y="712"/>
                  </a:lnTo>
                  <a:lnTo>
                    <a:pt x="368" y="712"/>
                  </a:lnTo>
                  <a:lnTo>
                    <a:pt x="376" y="712"/>
                  </a:lnTo>
                  <a:lnTo>
                    <a:pt x="376" y="720"/>
                  </a:lnTo>
                  <a:lnTo>
                    <a:pt x="383" y="720"/>
                  </a:lnTo>
                  <a:lnTo>
                    <a:pt x="383" y="727"/>
                  </a:lnTo>
                  <a:lnTo>
                    <a:pt x="391" y="727"/>
                  </a:lnTo>
                  <a:lnTo>
                    <a:pt x="391" y="720"/>
                  </a:lnTo>
                  <a:lnTo>
                    <a:pt x="391" y="727"/>
                  </a:lnTo>
                  <a:lnTo>
                    <a:pt x="391" y="720"/>
                  </a:lnTo>
                  <a:lnTo>
                    <a:pt x="399" y="720"/>
                  </a:lnTo>
                  <a:lnTo>
                    <a:pt x="406" y="720"/>
                  </a:lnTo>
                  <a:lnTo>
                    <a:pt x="414" y="720"/>
                  </a:lnTo>
                  <a:lnTo>
                    <a:pt x="422" y="712"/>
                  </a:lnTo>
                  <a:lnTo>
                    <a:pt x="429" y="712"/>
                  </a:lnTo>
                  <a:lnTo>
                    <a:pt x="422" y="712"/>
                  </a:lnTo>
                  <a:lnTo>
                    <a:pt x="429" y="712"/>
                  </a:lnTo>
                  <a:lnTo>
                    <a:pt x="422" y="712"/>
                  </a:lnTo>
                  <a:lnTo>
                    <a:pt x="429" y="712"/>
                  </a:lnTo>
                  <a:lnTo>
                    <a:pt x="429" y="704"/>
                  </a:lnTo>
                  <a:lnTo>
                    <a:pt x="437" y="704"/>
                  </a:lnTo>
                  <a:lnTo>
                    <a:pt x="445" y="712"/>
                  </a:lnTo>
                  <a:lnTo>
                    <a:pt x="445" y="704"/>
                  </a:lnTo>
                  <a:lnTo>
                    <a:pt x="452" y="704"/>
                  </a:lnTo>
                  <a:lnTo>
                    <a:pt x="452" y="712"/>
                  </a:lnTo>
                  <a:lnTo>
                    <a:pt x="452" y="720"/>
                  </a:lnTo>
                  <a:lnTo>
                    <a:pt x="445" y="720"/>
                  </a:lnTo>
                  <a:lnTo>
                    <a:pt x="452" y="720"/>
                  </a:lnTo>
                  <a:lnTo>
                    <a:pt x="445" y="720"/>
                  </a:lnTo>
                  <a:lnTo>
                    <a:pt x="445" y="712"/>
                  </a:lnTo>
                  <a:lnTo>
                    <a:pt x="445" y="720"/>
                  </a:lnTo>
                  <a:lnTo>
                    <a:pt x="437" y="720"/>
                  </a:lnTo>
                  <a:lnTo>
                    <a:pt x="429" y="720"/>
                  </a:lnTo>
                  <a:lnTo>
                    <a:pt x="429" y="727"/>
                  </a:lnTo>
                  <a:lnTo>
                    <a:pt x="437" y="727"/>
                  </a:lnTo>
                  <a:lnTo>
                    <a:pt x="437" y="720"/>
                  </a:lnTo>
                  <a:lnTo>
                    <a:pt x="437" y="727"/>
                  </a:lnTo>
                  <a:lnTo>
                    <a:pt x="437" y="735"/>
                  </a:lnTo>
                  <a:lnTo>
                    <a:pt x="445" y="735"/>
                  </a:lnTo>
                  <a:lnTo>
                    <a:pt x="437" y="735"/>
                  </a:lnTo>
                  <a:lnTo>
                    <a:pt x="437" y="742"/>
                  </a:lnTo>
                  <a:lnTo>
                    <a:pt x="437" y="750"/>
                  </a:lnTo>
                  <a:lnTo>
                    <a:pt x="437" y="758"/>
                  </a:lnTo>
                  <a:lnTo>
                    <a:pt x="429" y="758"/>
                  </a:lnTo>
                  <a:lnTo>
                    <a:pt x="429" y="765"/>
                  </a:lnTo>
                  <a:lnTo>
                    <a:pt x="422" y="765"/>
                  </a:lnTo>
                  <a:lnTo>
                    <a:pt x="422" y="773"/>
                  </a:lnTo>
                  <a:lnTo>
                    <a:pt x="429" y="773"/>
                  </a:lnTo>
                  <a:lnTo>
                    <a:pt x="429" y="781"/>
                  </a:lnTo>
                  <a:lnTo>
                    <a:pt x="437" y="781"/>
                  </a:lnTo>
                  <a:lnTo>
                    <a:pt x="437" y="788"/>
                  </a:lnTo>
                  <a:lnTo>
                    <a:pt x="437" y="796"/>
                  </a:lnTo>
                  <a:lnTo>
                    <a:pt x="437" y="804"/>
                  </a:lnTo>
                  <a:lnTo>
                    <a:pt x="445" y="804"/>
                  </a:lnTo>
                  <a:lnTo>
                    <a:pt x="445" y="811"/>
                  </a:lnTo>
                  <a:lnTo>
                    <a:pt x="437" y="811"/>
                  </a:lnTo>
                  <a:lnTo>
                    <a:pt x="429" y="811"/>
                  </a:lnTo>
                  <a:lnTo>
                    <a:pt x="429" y="819"/>
                  </a:lnTo>
                  <a:lnTo>
                    <a:pt x="422" y="819"/>
                  </a:lnTo>
                  <a:lnTo>
                    <a:pt x="414" y="819"/>
                  </a:lnTo>
                  <a:lnTo>
                    <a:pt x="406" y="819"/>
                  </a:lnTo>
                  <a:lnTo>
                    <a:pt x="406" y="827"/>
                  </a:lnTo>
                  <a:lnTo>
                    <a:pt x="406" y="834"/>
                  </a:lnTo>
                  <a:lnTo>
                    <a:pt x="399" y="834"/>
                  </a:lnTo>
                  <a:lnTo>
                    <a:pt x="399" y="842"/>
                  </a:lnTo>
                  <a:lnTo>
                    <a:pt x="399" y="850"/>
                  </a:lnTo>
                  <a:lnTo>
                    <a:pt x="391" y="850"/>
                  </a:lnTo>
                  <a:lnTo>
                    <a:pt x="383" y="850"/>
                  </a:lnTo>
                  <a:lnTo>
                    <a:pt x="383" y="857"/>
                  </a:lnTo>
                  <a:lnTo>
                    <a:pt x="376" y="865"/>
                  </a:lnTo>
                  <a:lnTo>
                    <a:pt x="376" y="873"/>
                  </a:lnTo>
                  <a:lnTo>
                    <a:pt x="368" y="873"/>
                  </a:lnTo>
                  <a:lnTo>
                    <a:pt x="368" y="880"/>
                  </a:lnTo>
                  <a:lnTo>
                    <a:pt x="360" y="880"/>
                  </a:lnTo>
                  <a:lnTo>
                    <a:pt x="360" y="888"/>
                  </a:lnTo>
                  <a:lnTo>
                    <a:pt x="353" y="888"/>
                  </a:lnTo>
                  <a:lnTo>
                    <a:pt x="360" y="888"/>
                  </a:lnTo>
                  <a:lnTo>
                    <a:pt x="360" y="896"/>
                  </a:lnTo>
                  <a:lnTo>
                    <a:pt x="353" y="903"/>
                  </a:lnTo>
                  <a:lnTo>
                    <a:pt x="345" y="903"/>
                  </a:lnTo>
                  <a:lnTo>
                    <a:pt x="337" y="903"/>
                  </a:lnTo>
                  <a:lnTo>
                    <a:pt x="330" y="911"/>
                  </a:lnTo>
                  <a:lnTo>
                    <a:pt x="322" y="911"/>
                  </a:lnTo>
                  <a:lnTo>
                    <a:pt x="322" y="919"/>
                  </a:lnTo>
                  <a:lnTo>
                    <a:pt x="314" y="919"/>
                  </a:lnTo>
                  <a:lnTo>
                    <a:pt x="314" y="926"/>
                  </a:lnTo>
                  <a:lnTo>
                    <a:pt x="307" y="934"/>
                  </a:lnTo>
                  <a:lnTo>
                    <a:pt x="307" y="942"/>
                  </a:lnTo>
                  <a:lnTo>
                    <a:pt x="299" y="942"/>
                  </a:lnTo>
                  <a:lnTo>
                    <a:pt x="291" y="942"/>
                  </a:lnTo>
                  <a:lnTo>
                    <a:pt x="284" y="942"/>
                  </a:lnTo>
                  <a:lnTo>
                    <a:pt x="276" y="942"/>
                  </a:lnTo>
                  <a:lnTo>
                    <a:pt x="276" y="934"/>
                  </a:lnTo>
                  <a:lnTo>
                    <a:pt x="268" y="934"/>
                  </a:lnTo>
                  <a:lnTo>
                    <a:pt x="261" y="934"/>
                  </a:lnTo>
                  <a:lnTo>
                    <a:pt x="253" y="934"/>
                  </a:lnTo>
                  <a:lnTo>
                    <a:pt x="253" y="926"/>
                  </a:lnTo>
                  <a:lnTo>
                    <a:pt x="245" y="926"/>
                  </a:lnTo>
                  <a:lnTo>
                    <a:pt x="238" y="926"/>
                  </a:lnTo>
                  <a:lnTo>
                    <a:pt x="238" y="919"/>
                  </a:lnTo>
                  <a:lnTo>
                    <a:pt x="230" y="919"/>
                  </a:lnTo>
                  <a:lnTo>
                    <a:pt x="230" y="911"/>
                  </a:lnTo>
                  <a:lnTo>
                    <a:pt x="230" y="919"/>
                  </a:lnTo>
                  <a:lnTo>
                    <a:pt x="230" y="911"/>
                  </a:lnTo>
                  <a:lnTo>
                    <a:pt x="222" y="911"/>
                  </a:lnTo>
                  <a:lnTo>
                    <a:pt x="222" y="903"/>
                  </a:lnTo>
                  <a:lnTo>
                    <a:pt x="215" y="903"/>
                  </a:lnTo>
                  <a:lnTo>
                    <a:pt x="215" y="896"/>
                  </a:lnTo>
                  <a:lnTo>
                    <a:pt x="215" y="888"/>
                  </a:lnTo>
                  <a:lnTo>
                    <a:pt x="207" y="888"/>
                  </a:lnTo>
                  <a:lnTo>
                    <a:pt x="207" y="880"/>
                  </a:lnTo>
                  <a:lnTo>
                    <a:pt x="207" y="873"/>
                  </a:lnTo>
                  <a:lnTo>
                    <a:pt x="199" y="873"/>
                  </a:lnTo>
                  <a:lnTo>
                    <a:pt x="199" y="865"/>
                  </a:lnTo>
                  <a:lnTo>
                    <a:pt x="199" y="857"/>
                  </a:lnTo>
                  <a:lnTo>
                    <a:pt x="207" y="857"/>
                  </a:lnTo>
                  <a:lnTo>
                    <a:pt x="207" y="850"/>
                  </a:lnTo>
                  <a:lnTo>
                    <a:pt x="207" y="842"/>
                  </a:lnTo>
                  <a:lnTo>
                    <a:pt x="207" y="834"/>
                  </a:lnTo>
                  <a:lnTo>
                    <a:pt x="215" y="834"/>
                  </a:lnTo>
                  <a:lnTo>
                    <a:pt x="215" y="827"/>
                  </a:lnTo>
                  <a:lnTo>
                    <a:pt x="222" y="827"/>
                  </a:lnTo>
                  <a:lnTo>
                    <a:pt x="222" y="819"/>
                  </a:lnTo>
                  <a:lnTo>
                    <a:pt x="230" y="819"/>
                  </a:lnTo>
                  <a:lnTo>
                    <a:pt x="230" y="811"/>
                  </a:lnTo>
                  <a:lnTo>
                    <a:pt x="230" y="804"/>
                  </a:lnTo>
                  <a:lnTo>
                    <a:pt x="230" y="796"/>
                  </a:lnTo>
                  <a:lnTo>
                    <a:pt x="222" y="796"/>
                  </a:lnTo>
                  <a:lnTo>
                    <a:pt x="215" y="796"/>
                  </a:lnTo>
                  <a:lnTo>
                    <a:pt x="215" y="804"/>
                  </a:lnTo>
                  <a:lnTo>
                    <a:pt x="207" y="804"/>
                  </a:lnTo>
                  <a:lnTo>
                    <a:pt x="207" y="796"/>
                  </a:lnTo>
                  <a:lnTo>
                    <a:pt x="199" y="796"/>
                  </a:lnTo>
                  <a:lnTo>
                    <a:pt x="199" y="788"/>
                  </a:lnTo>
                  <a:lnTo>
                    <a:pt x="192" y="788"/>
                  </a:lnTo>
                  <a:lnTo>
                    <a:pt x="192" y="781"/>
                  </a:lnTo>
                  <a:lnTo>
                    <a:pt x="192" y="773"/>
                  </a:lnTo>
                  <a:lnTo>
                    <a:pt x="184" y="773"/>
                  </a:lnTo>
                  <a:lnTo>
                    <a:pt x="184" y="765"/>
                  </a:lnTo>
                  <a:lnTo>
                    <a:pt x="177" y="765"/>
                  </a:lnTo>
                  <a:lnTo>
                    <a:pt x="169" y="765"/>
                  </a:lnTo>
                  <a:lnTo>
                    <a:pt x="169" y="758"/>
                  </a:lnTo>
                  <a:lnTo>
                    <a:pt x="161" y="758"/>
                  </a:lnTo>
                  <a:lnTo>
                    <a:pt x="161" y="750"/>
                  </a:lnTo>
                  <a:lnTo>
                    <a:pt x="161" y="742"/>
                  </a:lnTo>
                  <a:lnTo>
                    <a:pt x="154" y="742"/>
                  </a:lnTo>
                  <a:lnTo>
                    <a:pt x="146" y="742"/>
                  </a:lnTo>
                  <a:lnTo>
                    <a:pt x="154" y="742"/>
                  </a:lnTo>
                  <a:lnTo>
                    <a:pt x="154" y="735"/>
                  </a:lnTo>
                  <a:lnTo>
                    <a:pt x="154" y="727"/>
                  </a:lnTo>
                  <a:lnTo>
                    <a:pt x="161" y="727"/>
                  </a:lnTo>
                  <a:lnTo>
                    <a:pt x="161" y="720"/>
                  </a:lnTo>
                  <a:lnTo>
                    <a:pt x="154" y="720"/>
                  </a:lnTo>
                  <a:lnTo>
                    <a:pt x="161" y="720"/>
                  </a:lnTo>
                  <a:lnTo>
                    <a:pt x="154" y="720"/>
                  </a:lnTo>
                  <a:lnTo>
                    <a:pt x="161" y="720"/>
                  </a:lnTo>
                  <a:lnTo>
                    <a:pt x="161" y="712"/>
                  </a:lnTo>
                  <a:lnTo>
                    <a:pt x="161" y="704"/>
                  </a:lnTo>
                  <a:lnTo>
                    <a:pt x="161" y="697"/>
                  </a:lnTo>
                  <a:lnTo>
                    <a:pt x="154" y="697"/>
                  </a:lnTo>
                  <a:lnTo>
                    <a:pt x="154" y="704"/>
                  </a:lnTo>
                  <a:lnTo>
                    <a:pt x="154" y="697"/>
                  </a:lnTo>
                  <a:lnTo>
                    <a:pt x="154" y="689"/>
                  </a:lnTo>
                  <a:lnTo>
                    <a:pt x="146" y="689"/>
                  </a:lnTo>
                  <a:lnTo>
                    <a:pt x="146" y="681"/>
                  </a:lnTo>
                  <a:lnTo>
                    <a:pt x="146" y="674"/>
                  </a:lnTo>
                  <a:lnTo>
                    <a:pt x="146" y="666"/>
                  </a:lnTo>
                  <a:lnTo>
                    <a:pt x="138" y="666"/>
                  </a:lnTo>
                  <a:lnTo>
                    <a:pt x="138" y="658"/>
                  </a:lnTo>
                  <a:lnTo>
                    <a:pt x="138" y="666"/>
                  </a:lnTo>
                  <a:lnTo>
                    <a:pt x="131" y="666"/>
                  </a:lnTo>
                  <a:lnTo>
                    <a:pt x="123" y="666"/>
                  </a:lnTo>
                  <a:lnTo>
                    <a:pt x="123" y="658"/>
                  </a:lnTo>
                  <a:lnTo>
                    <a:pt x="115" y="658"/>
                  </a:lnTo>
                  <a:lnTo>
                    <a:pt x="115" y="651"/>
                  </a:lnTo>
                  <a:lnTo>
                    <a:pt x="108" y="651"/>
                  </a:lnTo>
                  <a:lnTo>
                    <a:pt x="100" y="651"/>
                  </a:lnTo>
                  <a:lnTo>
                    <a:pt x="92" y="651"/>
                  </a:lnTo>
                  <a:lnTo>
                    <a:pt x="92" y="658"/>
                  </a:lnTo>
                  <a:lnTo>
                    <a:pt x="85" y="658"/>
                  </a:lnTo>
                  <a:lnTo>
                    <a:pt x="77" y="658"/>
                  </a:lnTo>
                  <a:lnTo>
                    <a:pt x="69" y="658"/>
                  </a:lnTo>
                  <a:lnTo>
                    <a:pt x="69" y="651"/>
                  </a:lnTo>
                  <a:lnTo>
                    <a:pt x="62" y="651"/>
                  </a:lnTo>
                  <a:lnTo>
                    <a:pt x="62" y="643"/>
                  </a:lnTo>
                  <a:lnTo>
                    <a:pt x="62" y="651"/>
                  </a:lnTo>
                  <a:lnTo>
                    <a:pt x="54" y="651"/>
                  </a:lnTo>
                  <a:lnTo>
                    <a:pt x="54" y="643"/>
                  </a:lnTo>
                  <a:lnTo>
                    <a:pt x="54" y="635"/>
                  </a:lnTo>
                  <a:lnTo>
                    <a:pt x="46" y="628"/>
                  </a:lnTo>
                  <a:lnTo>
                    <a:pt x="39" y="628"/>
                  </a:lnTo>
                  <a:lnTo>
                    <a:pt x="39" y="620"/>
                  </a:lnTo>
                  <a:lnTo>
                    <a:pt x="46" y="620"/>
                  </a:lnTo>
                  <a:lnTo>
                    <a:pt x="39" y="620"/>
                  </a:lnTo>
                  <a:lnTo>
                    <a:pt x="39" y="612"/>
                  </a:lnTo>
                  <a:lnTo>
                    <a:pt x="39" y="605"/>
                  </a:lnTo>
                  <a:lnTo>
                    <a:pt x="31" y="605"/>
                  </a:lnTo>
                  <a:lnTo>
                    <a:pt x="31" y="597"/>
                  </a:lnTo>
                  <a:lnTo>
                    <a:pt x="39" y="597"/>
                  </a:lnTo>
                  <a:lnTo>
                    <a:pt x="39" y="589"/>
                  </a:lnTo>
                  <a:lnTo>
                    <a:pt x="39" y="582"/>
                  </a:lnTo>
                  <a:lnTo>
                    <a:pt x="39" y="574"/>
                  </a:lnTo>
                  <a:lnTo>
                    <a:pt x="39" y="566"/>
                  </a:lnTo>
                  <a:lnTo>
                    <a:pt x="31" y="566"/>
                  </a:lnTo>
                  <a:lnTo>
                    <a:pt x="23" y="566"/>
                  </a:lnTo>
                  <a:lnTo>
                    <a:pt x="23" y="559"/>
                  </a:lnTo>
                  <a:lnTo>
                    <a:pt x="16" y="559"/>
                  </a:lnTo>
                  <a:lnTo>
                    <a:pt x="16" y="551"/>
                  </a:lnTo>
                  <a:lnTo>
                    <a:pt x="16" y="543"/>
                  </a:lnTo>
                  <a:lnTo>
                    <a:pt x="16" y="536"/>
                  </a:lnTo>
                  <a:lnTo>
                    <a:pt x="23" y="536"/>
                  </a:lnTo>
                  <a:lnTo>
                    <a:pt x="23" y="528"/>
                  </a:lnTo>
                  <a:lnTo>
                    <a:pt x="16" y="528"/>
                  </a:lnTo>
                  <a:lnTo>
                    <a:pt x="16" y="520"/>
                  </a:lnTo>
                  <a:lnTo>
                    <a:pt x="16" y="513"/>
                  </a:lnTo>
                  <a:lnTo>
                    <a:pt x="16" y="505"/>
                  </a:lnTo>
                  <a:lnTo>
                    <a:pt x="23" y="505"/>
                  </a:lnTo>
                  <a:lnTo>
                    <a:pt x="23" y="497"/>
                  </a:lnTo>
                  <a:lnTo>
                    <a:pt x="31" y="497"/>
                  </a:lnTo>
                  <a:lnTo>
                    <a:pt x="31" y="490"/>
                  </a:lnTo>
                  <a:lnTo>
                    <a:pt x="23" y="490"/>
                  </a:lnTo>
                  <a:lnTo>
                    <a:pt x="23" y="482"/>
                  </a:lnTo>
                  <a:lnTo>
                    <a:pt x="31" y="482"/>
                  </a:lnTo>
                  <a:lnTo>
                    <a:pt x="31" y="474"/>
                  </a:lnTo>
                  <a:lnTo>
                    <a:pt x="31" y="467"/>
                  </a:lnTo>
                  <a:lnTo>
                    <a:pt x="23" y="467"/>
                  </a:lnTo>
                  <a:lnTo>
                    <a:pt x="31" y="467"/>
                  </a:lnTo>
                  <a:lnTo>
                    <a:pt x="23" y="467"/>
                  </a:lnTo>
                  <a:lnTo>
                    <a:pt x="23" y="459"/>
                  </a:lnTo>
                  <a:lnTo>
                    <a:pt x="23" y="452"/>
                  </a:lnTo>
                  <a:lnTo>
                    <a:pt x="23" y="444"/>
                  </a:lnTo>
                  <a:lnTo>
                    <a:pt x="23" y="436"/>
                  </a:lnTo>
                  <a:lnTo>
                    <a:pt x="23" y="429"/>
                  </a:lnTo>
                  <a:lnTo>
                    <a:pt x="23" y="421"/>
                  </a:lnTo>
                  <a:lnTo>
                    <a:pt x="23" y="413"/>
                  </a:lnTo>
                  <a:lnTo>
                    <a:pt x="23" y="406"/>
                  </a:lnTo>
                  <a:lnTo>
                    <a:pt x="23" y="398"/>
                  </a:lnTo>
                  <a:lnTo>
                    <a:pt x="23" y="390"/>
                  </a:lnTo>
                  <a:lnTo>
                    <a:pt x="31" y="390"/>
                  </a:lnTo>
                  <a:lnTo>
                    <a:pt x="31" y="383"/>
                  </a:lnTo>
                  <a:lnTo>
                    <a:pt x="23" y="383"/>
                  </a:lnTo>
                  <a:lnTo>
                    <a:pt x="31" y="383"/>
                  </a:lnTo>
                  <a:lnTo>
                    <a:pt x="31" y="375"/>
                  </a:lnTo>
                  <a:lnTo>
                    <a:pt x="23" y="375"/>
                  </a:lnTo>
                  <a:lnTo>
                    <a:pt x="16" y="375"/>
                  </a:lnTo>
                  <a:lnTo>
                    <a:pt x="8" y="375"/>
                  </a:lnTo>
                  <a:lnTo>
                    <a:pt x="8" y="367"/>
                  </a:lnTo>
                  <a:lnTo>
                    <a:pt x="8" y="360"/>
                  </a:lnTo>
                  <a:lnTo>
                    <a:pt x="0" y="360"/>
                  </a:lnTo>
                  <a:lnTo>
                    <a:pt x="0" y="352"/>
                  </a:lnTo>
                  <a:lnTo>
                    <a:pt x="0" y="344"/>
                  </a:lnTo>
                  <a:lnTo>
                    <a:pt x="0" y="352"/>
                  </a:lnTo>
                  <a:lnTo>
                    <a:pt x="8" y="344"/>
                  </a:lnTo>
                  <a:lnTo>
                    <a:pt x="16" y="344"/>
                  </a:lnTo>
                  <a:lnTo>
                    <a:pt x="16" y="337"/>
                  </a:lnTo>
                  <a:lnTo>
                    <a:pt x="23" y="337"/>
                  </a:lnTo>
                  <a:lnTo>
                    <a:pt x="23" y="344"/>
                  </a:lnTo>
                  <a:lnTo>
                    <a:pt x="23" y="337"/>
                  </a:lnTo>
                  <a:lnTo>
                    <a:pt x="31" y="337"/>
                  </a:lnTo>
                  <a:lnTo>
                    <a:pt x="31" y="329"/>
                  </a:lnTo>
                  <a:lnTo>
                    <a:pt x="23" y="321"/>
                  </a:lnTo>
                  <a:lnTo>
                    <a:pt x="31" y="321"/>
                  </a:lnTo>
                  <a:lnTo>
                    <a:pt x="23" y="321"/>
                  </a:lnTo>
                  <a:lnTo>
                    <a:pt x="23" y="314"/>
                  </a:lnTo>
                  <a:lnTo>
                    <a:pt x="31" y="314"/>
                  </a:lnTo>
                  <a:lnTo>
                    <a:pt x="31" y="306"/>
                  </a:lnTo>
                  <a:lnTo>
                    <a:pt x="31" y="298"/>
                  </a:lnTo>
                  <a:lnTo>
                    <a:pt x="31" y="291"/>
                  </a:lnTo>
                  <a:lnTo>
                    <a:pt x="39" y="283"/>
                  </a:lnTo>
                  <a:lnTo>
                    <a:pt x="46" y="283"/>
                  </a:lnTo>
                  <a:lnTo>
                    <a:pt x="46" y="275"/>
                  </a:lnTo>
                  <a:lnTo>
                    <a:pt x="46" y="268"/>
                  </a:lnTo>
                  <a:lnTo>
                    <a:pt x="54" y="268"/>
                  </a:lnTo>
                  <a:lnTo>
                    <a:pt x="46" y="260"/>
                  </a:lnTo>
                  <a:lnTo>
                    <a:pt x="46" y="252"/>
                  </a:lnTo>
                  <a:lnTo>
                    <a:pt x="54" y="252"/>
                  </a:lnTo>
                  <a:lnTo>
                    <a:pt x="46" y="252"/>
                  </a:lnTo>
                  <a:lnTo>
                    <a:pt x="46" y="245"/>
                  </a:lnTo>
                  <a:lnTo>
                    <a:pt x="54" y="245"/>
                  </a:lnTo>
                  <a:lnTo>
                    <a:pt x="62" y="245"/>
                  </a:lnTo>
                  <a:lnTo>
                    <a:pt x="62" y="237"/>
                  </a:lnTo>
                  <a:lnTo>
                    <a:pt x="69" y="237"/>
                  </a:lnTo>
                  <a:lnTo>
                    <a:pt x="69" y="229"/>
                  </a:lnTo>
                  <a:lnTo>
                    <a:pt x="69" y="222"/>
                  </a:lnTo>
                  <a:lnTo>
                    <a:pt x="62" y="222"/>
                  </a:lnTo>
                  <a:lnTo>
                    <a:pt x="62" y="229"/>
                  </a:lnTo>
                  <a:lnTo>
                    <a:pt x="62" y="222"/>
                  </a:lnTo>
                  <a:lnTo>
                    <a:pt x="62" y="214"/>
                  </a:lnTo>
                  <a:lnTo>
                    <a:pt x="54" y="214"/>
                  </a:lnTo>
                  <a:lnTo>
                    <a:pt x="62" y="214"/>
                  </a:lnTo>
                  <a:lnTo>
                    <a:pt x="62" y="206"/>
                  </a:lnTo>
                  <a:lnTo>
                    <a:pt x="62" y="199"/>
                  </a:lnTo>
                  <a:lnTo>
                    <a:pt x="62" y="191"/>
                  </a:lnTo>
                  <a:lnTo>
                    <a:pt x="69" y="191"/>
                  </a:lnTo>
                  <a:lnTo>
                    <a:pt x="69" y="184"/>
                  </a:lnTo>
                  <a:lnTo>
                    <a:pt x="62" y="184"/>
                  </a:lnTo>
                  <a:lnTo>
                    <a:pt x="62" y="176"/>
                  </a:lnTo>
                  <a:lnTo>
                    <a:pt x="54" y="176"/>
                  </a:lnTo>
                  <a:lnTo>
                    <a:pt x="54" y="168"/>
                  </a:lnTo>
                  <a:lnTo>
                    <a:pt x="62" y="161"/>
                  </a:lnTo>
                  <a:lnTo>
                    <a:pt x="62" y="168"/>
                  </a:lnTo>
                  <a:lnTo>
                    <a:pt x="69" y="168"/>
                  </a:lnTo>
                  <a:lnTo>
                    <a:pt x="77" y="168"/>
                  </a:lnTo>
                  <a:lnTo>
                    <a:pt x="85" y="168"/>
                  </a:lnTo>
                  <a:lnTo>
                    <a:pt x="85" y="176"/>
                  </a:lnTo>
                  <a:lnTo>
                    <a:pt x="92" y="176"/>
                  </a:lnTo>
                  <a:lnTo>
                    <a:pt x="92" y="168"/>
                  </a:lnTo>
                  <a:lnTo>
                    <a:pt x="92" y="161"/>
                  </a:lnTo>
                  <a:lnTo>
                    <a:pt x="85" y="161"/>
                  </a:lnTo>
                  <a:lnTo>
                    <a:pt x="85" y="153"/>
                  </a:lnTo>
                  <a:lnTo>
                    <a:pt x="85" y="145"/>
                  </a:lnTo>
                  <a:lnTo>
                    <a:pt x="85" y="138"/>
                  </a:lnTo>
                  <a:lnTo>
                    <a:pt x="92" y="138"/>
                  </a:lnTo>
                  <a:lnTo>
                    <a:pt x="92" y="130"/>
                  </a:lnTo>
                  <a:lnTo>
                    <a:pt x="100" y="130"/>
                  </a:lnTo>
                  <a:lnTo>
                    <a:pt x="100" y="138"/>
                  </a:lnTo>
                  <a:lnTo>
                    <a:pt x="100" y="130"/>
                  </a:lnTo>
                  <a:lnTo>
                    <a:pt x="108" y="130"/>
                  </a:lnTo>
                  <a:lnTo>
                    <a:pt x="108" y="122"/>
                  </a:lnTo>
                  <a:lnTo>
                    <a:pt x="115" y="122"/>
                  </a:lnTo>
                  <a:lnTo>
                    <a:pt x="123" y="122"/>
                  </a:lnTo>
                  <a:lnTo>
                    <a:pt x="123" y="115"/>
                  </a:lnTo>
                  <a:lnTo>
                    <a:pt x="123" y="122"/>
                  </a:lnTo>
                  <a:lnTo>
                    <a:pt x="123" y="115"/>
                  </a:lnTo>
                  <a:lnTo>
                    <a:pt x="131" y="115"/>
                  </a:lnTo>
                  <a:lnTo>
                    <a:pt x="123" y="107"/>
                  </a:lnTo>
                  <a:lnTo>
                    <a:pt x="131" y="107"/>
                  </a:lnTo>
                  <a:lnTo>
                    <a:pt x="131" y="99"/>
                  </a:lnTo>
                  <a:lnTo>
                    <a:pt x="138" y="99"/>
                  </a:lnTo>
                  <a:lnTo>
                    <a:pt x="138" y="92"/>
                  </a:lnTo>
                  <a:lnTo>
                    <a:pt x="146" y="92"/>
                  </a:lnTo>
                  <a:lnTo>
                    <a:pt x="146" y="84"/>
                  </a:lnTo>
                  <a:lnTo>
                    <a:pt x="146" y="76"/>
                  </a:lnTo>
                  <a:lnTo>
                    <a:pt x="146" y="69"/>
                  </a:lnTo>
                  <a:lnTo>
                    <a:pt x="154" y="69"/>
                  </a:lnTo>
                  <a:lnTo>
                    <a:pt x="161" y="69"/>
                  </a:lnTo>
                  <a:lnTo>
                    <a:pt x="161" y="61"/>
                  </a:lnTo>
                  <a:lnTo>
                    <a:pt x="161" y="53"/>
                  </a:lnTo>
                  <a:lnTo>
                    <a:pt x="161" y="61"/>
                  </a:lnTo>
                  <a:lnTo>
                    <a:pt x="161" y="53"/>
                  </a:lnTo>
                  <a:lnTo>
                    <a:pt x="169" y="61"/>
                  </a:lnTo>
                  <a:lnTo>
                    <a:pt x="169" y="53"/>
                  </a:lnTo>
                  <a:lnTo>
                    <a:pt x="169" y="61"/>
                  </a:lnTo>
                  <a:lnTo>
                    <a:pt x="169" y="53"/>
                  </a:lnTo>
                  <a:lnTo>
                    <a:pt x="169" y="46"/>
                  </a:lnTo>
                  <a:lnTo>
                    <a:pt x="161" y="46"/>
                  </a:lnTo>
                  <a:lnTo>
                    <a:pt x="154" y="46"/>
                  </a:lnTo>
                  <a:lnTo>
                    <a:pt x="154" y="38"/>
                  </a:lnTo>
                  <a:lnTo>
                    <a:pt x="161" y="38"/>
                  </a:lnTo>
                  <a:lnTo>
                    <a:pt x="161" y="30"/>
                  </a:lnTo>
                  <a:lnTo>
                    <a:pt x="161" y="23"/>
                  </a:lnTo>
                  <a:lnTo>
                    <a:pt x="161" y="15"/>
                  </a:lnTo>
                  <a:lnTo>
                    <a:pt x="154" y="15"/>
                  </a:lnTo>
                  <a:lnTo>
                    <a:pt x="161" y="15"/>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8" name="Freeform 49">
              <a:extLst>
                <a:ext uri="{FF2B5EF4-FFF2-40B4-BE49-F238E27FC236}">
                  <a16:creationId xmlns:a16="http://schemas.microsoft.com/office/drawing/2014/main" id="{755B4475-D878-430F-BBF5-3387E519CCE8}"/>
                </a:ext>
              </a:extLst>
            </p:cNvPr>
            <p:cNvSpPr>
              <a:spLocks/>
            </p:cNvSpPr>
            <p:nvPr/>
          </p:nvSpPr>
          <p:spPr bwMode="auto">
            <a:xfrm>
              <a:off x="3011488" y="4237038"/>
              <a:ext cx="801687" cy="1190625"/>
            </a:xfrm>
            <a:custGeom>
              <a:avLst/>
              <a:gdLst>
                <a:gd name="T0" fmla="*/ 801687 w 505"/>
                <a:gd name="T1" fmla="*/ 292100 h 750"/>
                <a:gd name="T2" fmla="*/ 788987 w 505"/>
                <a:gd name="T3" fmla="*/ 376237 h 750"/>
                <a:gd name="T4" fmla="*/ 801687 w 505"/>
                <a:gd name="T5" fmla="*/ 461963 h 750"/>
                <a:gd name="T6" fmla="*/ 752475 w 505"/>
                <a:gd name="T7" fmla="*/ 509588 h 750"/>
                <a:gd name="T8" fmla="*/ 704850 w 505"/>
                <a:gd name="T9" fmla="*/ 438150 h 750"/>
                <a:gd name="T10" fmla="*/ 655637 w 505"/>
                <a:gd name="T11" fmla="*/ 474663 h 750"/>
                <a:gd name="T12" fmla="*/ 619125 w 505"/>
                <a:gd name="T13" fmla="*/ 509588 h 750"/>
                <a:gd name="T14" fmla="*/ 631825 w 505"/>
                <a:gd name="T15" fmla="*/ 582613 h 750"/>
                <a:gd name="T16" fmla="*/ 582612 w 505"/>
                <a:gd name="T17" fmla="*/ 631825 h 750"/>
                <a:gd name="T18" fmla="*/ 558800 w 505"/>
                <a:gd name="T19" fmla="*/ 728662 h 750"/>
                <a:gd name="T20" fmla="*/ 595312 w 505"/>
                <a:gd name="T21" fmla="*/ 801687 h 750"/>
                <a:gd name="T22" fmla="*/ 642937 w 505"/>
                <a:gd name="T23" fmla="*/ 874713 h 750"/>
                <a:gd name="T24" fmla="*/ 692150 w 505"/>
                <a:gd name="T25" fmla="*/ 911225 h 750"/>
                <a:gd name="T26" fmla="*/ 655637 w 505"/>
                <a:gd name="T27" fmla="*/ 996950 h 750"/>
                <a:gd name="T28" fmla="*/ 582612 w 505"/>
                <a:gd name="T29" fmla="*/ 1044575 h 750"/>
                <a:gd name="T30" fmla="*/ 595312 w 505"/>
                <a:gd name="T31" fmla="*/ 1081088 h 750"/>
                <a:gd name="T32" fmla="*/ 582612 w 505"/>
                <a:gd name="T33" fmla="*/ 1143000 h 750"/>
                <a:gd name="T34" fmla="*/ 546100 w 505"/>
                <a:gd name="T35" fmla="*/ 1179513 h 750"/>
                <a:gd name="T36" fmla="*/ 522287 w 505"/>
                <a:gd name="T37" fmla="*/ 1106488 h 750"/>
                <a:gd name="T38" fmla="*/ 498475 w 505"/>
                <a:gd name="T39" fmla="*/ 1057275 h 750"/>
                <a:gd name="T40" fmla="*/ 473075 w 505"/>
                <a:gd name="T41" fmla="*/ 1130300 h 750"/>
                <a:gd name="T42" fmla="*/ 412750 w 505"/>
                <a:gd name="T43" fmla="*/ 1093788 h 750"/>
                <a:gd name="T44" fmla="*/ 327025 w 505"/>
                <a:gd name="T45" fmla="*/ 1106488 h 750"/>
                <a:gd name="T46" fmla="*/ 290512 w 505"/>
                <a:gd name="T47" fmla="*/ 1117600 h 750"/>
                <a:gd name="T48" fmla="*/ 242887 w 505"/>
                <a:gd name="T49" fmla="*/ 1069975 h 750"/>
                <a:gd name="T50" fmla="*/ 303212 w 505"/>
                <a:gd name="T51" fmla="*/ 1033463 h 750"/>
                <a:gd name="T52" fmla="*/ 303212 w 505"/>
                <a:gd name="T53" fmla="*/ 960438 h 750"/>
                <a:gd name="T54" fmla="*/ 217487 w 505"/>
                <a:gd name="T55" fmla="*/ 923925 h 750"/>
                <a:gd name="T56" fmla="*/ 144462 w 505"/>
                <a:gd name="T57" fmla="*/ 911225 h 750"/>
                <a:gd name="T58" fmla="*/ 133350 w 505"/>
                <a:gd name="T59" fmla="*/ 850900 h 750"/>
                <a:gd name="T60" fmla="*/ 109537 w 505"/>
                <a:gd name="T61" fmla="*/ 801687 h 750"/>
                <a:gd name="T62" fmla="*/ 96837 w 505"/>
                <a:gd name="T63" fmla="*/ 765175 h 750"/>
                <a:gd name="T64" fmla="*/ 60325 w 505"/>
                <a:gd name="T65" fmla="*/ 704850 h 750"/>
                <a:gd name="T66" fmla="*/ 73025 w 505"/>
                <a:gd name="T67" fmla="*/ 644525 h 750"/>
                <a:gd name="T68" fmla="*/ 23812 w 505"/>
                <a:gd name="T69" fmla="*/ 595313 h 750"/>
                <a:gd name="T70" fmla="*/ 23812 w 505"/>
                <a:gd name="T71" fmla="*/ 522288 h 750"/>
                <a:gd name="T72" fmla="*/ 23812 w 505"/>
                <a:gd name="T73" fmla="*/ 474663 h 750"/>
                <a:gd name="T74" fmla="*/ 73025 w 505"/>
                <a:gd name="T75" fmla="*/ 425450 h 750"/>
                <a:gd name="T76" fmla="*/ 120650 w 505"/>
                <a:gd name="T77" fmla="*/ 449263 h 750"/>
                <a:gd name="T78" fmla="*/ 120650 w 505"/>
                <a:gd name="T79" fmla="*/ 425450 h 750"/>
                <a:gd name="T80" fmla="*/ 180975 w 505"/>
                <a:gd name="T81" fmla="*/ 365125 h 750"/>
                <a:gd name="T82" fmla="*/ 230187 w 505"/>
                <a:gd name="T83" fmla="*/ 315912 h 750"/>
                <a:gd name="T84" fmla="*/ 169862 w 505"/>
                <a:gd name="T85" fmla="*/ 255588 h 750"/>
                <a:gd name="T86" fmla="*/ 133350 w 505"/>
                <a:gd name="T87" fmla="*/ 242888 h 750"/>
                <a:gd name="T88" fmla="*/ 73025 w 505"/>
                <a:gd name="T89" fmla="*/ 219075 h 750"/>
                <a:gd name="T90" fmla="*/ 11112 w 505"/>
                <a:gd name="T91" fmla="*/ 157162 h 750"/>
                <a:gd name="T92" fmla="*/ 11112 w 505"/>
                <a:gd name="T93" fmla="*/ 60325 h 750"/>
                <a:gd name="T94" fmla="*/ 47625 w 505"/>
                <a:gd name="T95" fmla="*/ 0 h 750"/>
                <a:gd name="T96" fmla="*/ 96837 w 505"/>
                <a:gd name="T97" fmla="*/ 49212 h 750"/>
                <a:gd name="T98" fmla="*/ 180975 w 505"/>
                <a:gd name="T99" fmla="*/ 60325 h 750"/>
                <a:gd name="T100" fmla="*/ 254000 w 505"/>
                <a:gd name="T101" fmla="*/ 85725 h 750"/>
                <a:gd name="T102" fmla="*/ 315912 w 505"/>
                <a:gd name="T103" fmla="*/ 133350 h 750"/>
                <a:gd name="T104" fmla="*/ 363537 w 505"/>
                <a:gd name="T105" fmla="*/ 206375 h 750"/>
                <a:gd name="T106" fmla="*/ 449262 w 505"/>
                <a:gd name="T107" fmla="*/ 219075 h 750"/>
                <a:gd name="T108" fmla="*/ 509587 w 505"/>
                <a:gd name="T109" fmla="*/ 206375 h 750"/>
                <a:gd name="T110" fmla="*/ 569912 w 505"/>
                <a:gd name="T111" fmla="*/ 266700 h 750"/>
                <a:gd name="T112" fmla="*/ 655637 w 505"/>
                <a:gd name="T113" fmla="*/ 266700 h 750"/>
                <a:gd name="T114" fmla="*/ 704850 w 505"/>
                <a:gd name="T115" fmla="*/ 266700 h 75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05"/>
                <a:gd name="T175" fmla="*/ 0 h 750"/>
                <a:gd name="T176" fmla="*/ 505 w 505"/>
                <a:gd name="T177" fmla="*/ 750 h 75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05" h="750">
                  <a:moveTo>
                    <a:pt x="459" y="161"/>
                  </a:moveTo>
                  <a:lnTo>
                    <a:pt x="467" y="161"/>
                  </a:lnTo>
                  <a:lnTo>
                    <a:pt x="474" y="161"/>
                  </a:lnTo>
                  <a:lnTo>
                    <a:pt x="474" y="168"/>
                  </a:lnTo>
                  <a:lnTo>
                    <a:pt x="482" y="168"/>
                  </a:lnTo>
                  <a:lnTo>
                    <a:pt x="490" y="168"/>
                  </a:lnTo>
                  <a:lnTo>
                    <a:pt x="490" y="176"/>
                  </a:lnTo>
                  <a:lnTo>
                    <a:pt x="497" y="176"/>
                  </a:lnTo>
                  <a:lnTo>
                    <a:pt x="497" y="184"/>
                  </a:lnTo>
                  <a:lnTo>
                    <a:pt x="505" y="184"/>
                  </a:lnTo>
                  <a:lnTo>
                    <a:pt x="505" y="191"/>
                  </a:lnTo>
                  <a:lnTo>
                    <a:pt x="505" y="199"/>
                  </a:lnTo>
                  <a:lnTo>
                    <a:pt x="497" y="199"/>
                  </a:lnTo>
                  <a:lnTo>
                    <a:pt x="497" y="207"/>
                  </a:lnTo>
                  <a:lnTo>
                    <a:pt x="497" y="214"/>
                  </a:lnTo>
                  <a:lnTo>
                    <a:pt x="497" y="222"/>
                  </a:lnTo>
                  <a:lnTo>
                    <a:pt x="497" y="230"/>
                  </a:lnTo>
                  <a:lnTo>
                    <a:pt x="497" y="237"/>
                  </a:lnTo>
                  <a:lnTo>
                    <a:pt x="505" y="237"/>
                  </a:lnTo>
                  <a:lnTo>
                    <a:pt x="497" y="237"/>
                  </a:lnTo>
                  <a:lnTo>
                    <a:pt x="505" y="237"/>
                  </a:lnTo>
                  <a:lnTo>
                    <a:pt x="505" y="245"/>
                  </a:lnTo>
                  <a:lnTo>
                    <a:pt x="505" y="253"/>
                  </a:lnTo>
                  <a:lnTo>
                    <a:pt x="497" y="253"/>
                  </a:lnTo>
                  <a:lnTo>
                    <a:pt x="497" y="260"/>
                  </a:lnTo>
                  <a:lnTo>
                    <a:pt x="497" y="268"/>
                  </a:lnTo>
                  <a:lnTo>
                    <a:pt x="497" y="276"/>
                  </a:lnTo>
                  <a:lnTo>
                    <a:pt x="497" y="283"/>
                  </a:lnTo>
                  <a:lnTo>
                    <a:pt x="505" y="283"/>
                  </a:lnTo>
                  <a:lnTo>
                    <a:pt x="505" y="291"/>
                  </a:lnTo>
                  <a:lnTo>
                    <a:pt x="497" y="291"/>
                  </a:lnTo>
                  <a:lnTo>
                    <a:pt x="497" y="299"/>
                  </a:lnTo>
                  <a:lnTo>
                    <a:pt x="505" y="299"/>
                  </a:lnTo>
                  <a:lnTo>
                    <a:pt x="505" y="306"/>
                  </a:lnTo>
                  <a:lnTo>
                    <a:pt x="497" y="306"/>
                  </a:lnTo>
                  <a:lnTo>
                    <a:pt x="497" y="314"/>
                  </a:lnTo>
                  <a:lnTo>
                    <a:pt x="490" y="314"/>
                  </a:lnTo>
                  <a:lnTo>
                    <a:pt x="482" y="314"/>
                  </a:lnTo>
                  <a:lnTo>
                    <a:pt x="482" y="321"/>
                  </a:lnTo>
                  <a:lnTo>
                    <a:pt x="474" y="321"/>
                  </a:lnTo>
                  <a:lnTo>
                    <a:pt x="474" y="314"/>
                  </a:lnTo>
                  <a:lnTo>
                    <a:pt x="474" y="306"/>
                  </a:lnTo>
                  <a:lnTo>
                    <a:pt x="467" y="306"/>
                  </a:lnTo>
                  <a:lnTo>
                    <a:pt x="459" y="306"/>
                  </a:lnTo>
                  <a:lnTo>
                    <a:pt x="459" y="299"/>
                  </a:lnTo>
                  <a:lnTo>
                    <a:pt x="451" y="299"/>
                  </a:lnTo>
                  <a:lnTo>
                    <a:pt x="451" y="291"/>
                  </a:lnTo>
                  <a:lnTo>
                    <a:pt x="451" y="283"/>
                  </a:lnTo>
                  <a:lnTo>
                    <a:pt x="444" y="283"/>
                  </a:lnTo>
                  <a:lnTo>
                    <a:pt x="444" y="276"/>
                  </a:lnTo>
                  <a:lnTo>
                    <a:pt x="444" y="283"/>
                  </a:lnTo>
                  <a:lnTo>
                    <a:pt x="436" y="276"/>
                  </a:lnTo>
                  <a:lnTo>
                    <a:pt x="436" y="283"/>
                  </a:lnTo>
                  <a:lnTo>
                    <a:pt x="436" y="291"/>
                  </a:lnTo>
                  <a:lnTo>
                    <a:pt x="428" y="291"/>
                  </a:lnTo>
                  <a:lnTo>
                    <a:pt x="421" y="291"/>
                  </a:lnTo>
                  <a:lnTo>
                    <a:pt x="421" y="299"/>
                  </a:lnTo>
                  <a:lnTo>
                    <a:pt x="413" y="299"/>
                  </a:lnTo>
                  <a:lnTo>
                    <a:pt x="413" y="291"/>
                  </a:lnTo>
                  <a:lnTo>
                    <a:pt x="413" y="299"/>
                  </a:lnTo>
                  <a:lnTo>
                    <a:pt x="413" y="291"/>
                  </a:lnTo>
                  <a:lnTo>
                    <a:pt x="405" y="291"/>
                  </a:lnTo>
                  <a:lnTo>
                    <a:pt x="398" y="291"/>
                  </a:lnTo>
                  <a:lnTo>
                    <a:pt x="398" y="299"/>
                  </a:lnTo>
                  <a:lnTo>
                    <a:pt x="398" y="306"/>
                  </a:lnTo>
                  <a:lnTo>
                    <a:pt x="390" y="306"/>
                  </a:lnTo>
                  <a:lnTo>
                    <a:pt x="390" y="314"/>
                  </a:lnTo>
                  <a:lnTo>
                    <a:pt x="382" y="314"/>
                  </a:lnTo>
                  <a:lnTo>
                    <a:pt x="382" y="321"/>
                  </a:lnTo>
                  <a:lnTo>
                    <a:pt x="390" y="321"/>
                  </a:lnTo>
                  <a:lnTo>
                    <a:pt x="390" y="329"/>
                  </a:lnTo>
                  <a:lnTo>
                    <a:pt x="390" y="337"/>
                  </a:lnTo>
                  <a:lnTo>
                    <a:pt x="390" y="344"/>
                  </a:lnTo>
                  <a:lnTo>
                    <a:pt x="398" y="344"/>
                  </a:lnTo>
                  <a:lnTo>
                    <a:pt x="398" y="352"/>
                  </a:lnTo>
                  <a:lnTo>
                    <a:pt x="390" y="352"/>
                  </a:lnTo>
                  <a:lnTo>
                    <a:pt x="398" y="352"/>
                  </a:lnTo>
                  <a:lnTo>
                    <a:pt x="398" y="360"/>
                  </a:lnTo>
                  <a:lnTo>
                    <a:pt x="390" y="360"/>
                  </a:lnTo>
                  <a:lnTo>
                    <a:pt x="398" y="367"/>
                  </a:lnTo>
                  <a:lnTo>
                    <a:pt x="390" y="367"/>
                  </a:lnTo>
                  <a:lnTo>
                    <a:pt x="390" y="375"/>
                  </a:lnTo>
                  <a:lnTo>
                    <a:pt x="390" y="383"/>
                  </a:lnTo>
                  <a:lnTo>
                    <a:pt x="398" y="383"/>
                  </a:lnTo>
                  <a:lnTo>
                    <a:pt x="390" y="383"/>
                  </a:lnTo>
                  <a:lnTo>
                    <a:pt x="390" y="390"/>
                  </a:lnTo>
                  <a:lnTo>
                    <a:pt x="382" y="390"/>
                  </a:lnTo>
                  <a:lnTo>
                    <a:pt x="375" y="390"/>
                  </a:lnTo>
                  <a:lnTo>
                    <a:pt x="375" y="398"/>
                  </a:lnTo>
                  <a:lnTo>
                    <a:pt x="367" y="398"/>
                  </a:lnTo>
                  <a:lnTo>
                    <a:pt x="367" y="406"/>
                  </a:lnTo>
                  <a:lnTo>
                    <a:pt x="359" y="406"/>
                  </a:lnTo>
                  <a:lnTo>
                    <a:pt x="359" y="413"/>
                  </a:lnTo>
                  <a:lnTo>
                    <a:pt x="352" y="413"/>
                  </a:lnTo>
                  <a:lnTo>
                    <a:pt x="352" y="421"/>
                  </a:lnTo>
                  <a:lnTo>
                    <a:pt x="352" y="429"/>
                  </a:lnTo>
                  <a:lnTo>
                    <a:pt x="352" y="436"/>
                  </a:lnTo>
                  <a:lnTo>
                    <a:pt x="352" y="444"/>
                  </a:lnTo>
                  <a:lnTo>
                    <a:pt x="352" y="452"/>
                  </a:lnTo>
                  <a:lnTo>
                    <a:pt x="352" y="459"/>
                  </a:lnTo>
                  <a:lnTo>
                    <a:pt x="359" y="459"/>
                  </a:lnTo>
                  <a:lnTo>
                    <a:pt x="359" y="467"/>
                  </a:lnTo>
                  <a:lnTo>
                    <a:pt x="367" y="467"/>
                  </a:lnTo>
                  <a:lnTo>
                    <a:pt x="367" y="475"/>
                  </a:lnTo>
                  <a:lnTo>
                    <a:pt x="375" y="475"/>
                  </a:lnTo>
                  <a:lnTo>
                    <a:pt x="375" y="482"/>
                  </a:lnTo>
                  <a:lnTo>
                    <a:pt x="375" y="490"/>
                  </a:lnTo>
                  <a:lnTo>
                    <a:pt x="375" y="498"/>
                  </a:lnTo>
                  <a:lnTo>
                    <a:pt x="382" y="498"/>
                  </a:lnTo>
                  <a:lnTo>
                    <a:pt x="375" y="505"/>
                  </a:lnTo>
                  <a:lnTo>
                    <a:pt x="375" y="513"/>
                  </a:lnTo>
                  <a:lnTo>
                    <a:pt x="375" y="521"/>
                  </a:lnTo>
                  <a:lnTo>
                    <a:pt x="382" y="521"/>
                  </a:lnTo>
                  <a:lnTo>
                    <a:pt x="382" y="528"/>
                  </a:lnTo>
                  <a:lnTo>
                    <a:pt x="390" y="528"/>
                  </a:lnTo>
                  <a:lnTo>
                    <a:pt x="390" y="536"/>
                  </a:lnTo>
                  <a:lnTo>
                    <a:pt x="390" y="544"/>
                  </a:lnTo>
                  <a:lnTo>
                    <a:pt x="398" y="544"/>
                  </a:lnTo>
                  <a:lnTo>
                    <a:pt x="398" y="551"/>
                  </a:lnTo>
                  <a:lnTo>
                    <a:pt x="405" y="551"/>
                  </a:lnTo>
                  <a:lnTo>
                    <a:pt x="405" y="559"/>
                  </a:lnTo>
                  <a:lnTo>
                    <a:pt x="398" y="559"/>
                  </a:lnTo>
                  <a:lnTo>
                    <a:pt x="398" y="567"/>
                  </a:lnTo>
                  <a:lnTo>
                    <a:pt x="405" y="567"/>
                  </a:lnTo>
                  <a:lnTo>
                    <a:pt x="413" y="567"/>
                  </a:lnTo>
                  <a:lnTo>
                    <a:pt x="421" y="559"/>
                  </a:lnTo>
                  <a:lnTo>
                    <a:pt x="428" y="559"/>
                  </a:lnTo>
                  <a:lnTo>
                    <a:pt x="428" y="567"/>
                  </a:lnTo>
                  <a:lnTo>
                    <a:pt x="436" y="567"/>
                  </a:lnTo>
                  <a:lnTo>
                    <a:pt x="436" y="574"/>
                  </a:lnTo>
                  <a:lnTo>
                    <a:pt x="428" y="574"/>
                  </a:lnTo>
                  <a:lnTo>
                    <a:pt x="428" y="582"/>
                  </a:lnTo>
                  <a:lnTo>
                    <a:pt x="428" y="589"/>
                  </a:lnTo>
                  <a:lnTo>
                    <a:pt x="421" y="589"/>
                  </a:lnTo>
                  <a:lnTo>
                    <a:pt x="413" y="589"/>
                  </a:lnTo>
                  <a:lnTo>
                    <a:pt x="413" y="597"/>
                  </a:lnTo>
                  <a:lnTo>
                    <a:pt x="413" y="605"/>
                  </a:lnTo>
                  <a:lnTo>
                    <a:pt x="413" y="612"/>
                  </a:lnTo>
                  <a:lnTo>
                    <a:pt x="413" y="620"/>
                  </a:lnTo>
                  <a:lnTo>
                    <a:pt x="413" y="628"/>
                  </a:lnTo>
                  <a:lnTo>
                    <a:pt x="413" y="635"/>
                  </a:lnTo>
                  <a:lnTo>
                    <a:pt x="405" y="635"/>
                  </a:lnTo>
                  <a:lnTo>
                    <a:pt x="405" y="643"/>
                  </a:lnTo>
                  <a:lnTo>
                    <a:pt x="398" y="643"/>
                  </a:lnTo>
                  <a:lnTo>
                    <a:pt x="398" y="651"/>
                  </a:lnTo>
                  <a:lnTo>
                    <a:pt x="390" y="651"/>
                  </a:lnTo>
                  <a:lnTo>
                    <a:pt x="382" y="651"/>
                  </a:lnTo>
                  <a:lnTo>
                    <a:pt x="375" y="651"/>
                  </a:lnTo>
                  <a:lnTo>
                    <a:pt x="375" y="658"/>
                  </a:lnTo>
                  <a:lnTo>
                    <a:pt x="367" y="658"/>
                  </a:lnTo>
                  <a:lnTo>
                    <a:pt x="375" y="658"/>
                  </a:lnTo>
                  <a:lnTo>
                    <a:pt x="375" y="666"/>
                  </a:lnTo>
                  <a:lnTo>
                    <a:pt x="367" y="666"/>
                  </a:lnTo>
                  <a:lnTo>
                    <a:pt x="375" y="666"/>
                  </a:lnTo>
                  <a:lnTo>
                    <a:pt x="375" y="674"/>
                  </a:lnTo>
                  <a:lnTo>
                    <a:pt x="367" y="674"/>
                  </a:lnTo>
                  <a:lnTo>
                    <a:pt x="375" y="674"/>
                  </a:lnTo>
                  <a:lnTo>
                    <a:pt x="367" y="674"/>
                  </a:lnTo>
                  <a:lnTo>
                    <a:pt x="367" y="681"/>
                  </a:lnTo>
                  <a:lnTo>
                    <a:pt x="375" y="681"/>
                  </a:lnTo>
                  <a:lnTo>
                    <a:pt x="367" y="681"/>
                  </a:lnTo>
                  <a:lnTo>
                    <a:pt x="375" y="681"/>
                  </a:lnTo>
                  <a:lnTo>
                    <a:pt x="367" y="681"/>
                  </a:lnTo>
                  <a:lnTo>
                    <a:pt x="367" y="689"/>
                  </a:lnTo>
                  <a:lnTo>
                    <a:pt x="367" y="697"/>
                  </a:lnTo>
                  <a:lnTo>
                    <a:pt x="367" y="704"/>
                  </a:lnTo>
                  <a:lnTo>
                    <a:pt x="367" y="712"/>
                  </a:lnTo>
                  <a:lnTo>
                    <a:pt x="367" y="720"/>
                  </a:lnTo>
                  <a:lnTo>
                    <a:pt x="375" y="720"/>
                  </a:lnTo>
                  <a:lnTo>
                    <a:pt x="367" y="720"/>
                  </a:lnTo>
                  <a:lnTo>
                    <a:pt x="367" y="727"/>
                  </a:lnTo>
                  <a:lnTo>
                    <a:pt x="367" y="735"/>
                  </a:lnTo>
                  <a:lnTo>
                    <a:pt x="359" y="735"/>
                  </a:lnTo>
                  <a:lnTo>
                    <a:pt x="359" y="743"/>
                  </a:lnTo>
                  <a:lnTo>
                    <a:pt x="352" y="743"/>
                  </a:lnTo>
                  <a:lnTo>
                    <a:pt x="352" y="750"/>
                  </a:lnTo>
                  <a:lnTo>
                    <a:pt x="352" y="743"/>
                  </a:lnTo>
                  <a:lnTo>
                    <a:pt x="352" y="750"/>
                  </a:lnTo>
                  <a:lnTo>
                    <a:pt x="344" y="750"/>
                  </a:lnTo>
                  <a:lnTo>
                    <a:pt x="344" y="743"/>
                  </a:lnTo>
                  <a:lnTo>
                    <a:pt x="344" y="735"/>
                  </a:lnTo>
                  <a:lnTo>
                    <a:pt x="344" y="727"/>
                  </a:lnTo>
                  <a:lnTo>
                    <a:pt x="337" y="727"/>
                  </a:lnTo>
                  <a:lnTo>
                    <a:pt x="344" y="727"/>
                  </a:lnTo>
                  <a:lnTo>
                    <a:pt x="344" y="720"/>
                  </a:lnTo>
                  <a:lnTo>
                    <a:pt x="337" y="720"/>
                  </a:lnTo>
                  <a:lnTo>
                    <a:pt x="337" y="712"/>
                  </a:lnTo>
                  <a:lnTo>
                    <a:pt x="337" y="704"/>
                  </a:lnTo>
                  <a:lnTo>
                    <a:pt x="329" y="704"/>
                  </a:lnTo>
                  <a:lnTo>
                    <a:pt x="329" y="697"/>
                  </a:lnTo>
                  <a:lnTo>
                    <a:pt x="329" y="689"/>
                  </a:lnTo>
                  <a:lnTo>
                    <a:pt x="329" y="681"/>
                  </a:lnTo>
                  <a:lnTo>
                    <a:pt x="321" y="681"/>
                  </a:lnTo>
                  <a:lnTo>
                    <a:pt x="329" y="681"/>
                  </a:lnTo>
                  <a:lnTo>
                    <a:pt x="321" y="681"/>
                  </a:lnTo>
                  <a:lnTo>
                    <a:pt x="321" y="674"/>
                  </a:lnTo>
                  <a:lnTo>
                    <a:pt x="321" y="666"/>
                  </a:lnTo>
                  <a:lnTo>
                    <a:pt x="321" y="674"/>
                  </a:lnTo>
                  <a:lnTo>
                    <a:pt x="321" y="666"/>
                  </a:lnTo>
                  <a:lnTo>
                    <a:pt x="314" y="666"/>
                  </a:lnTo>
                  <a:lnTo>
                    <a:pt x="314" y="674"/>
                  </a:lnTo>
                  <a:lnTo>
                    <a:pt x="306" y="674"/>
                  </a:lnTo>
                  <a:lnTo>
                    <a:pt x="306" y="681"/>
                  </a:lnTo>
                  <a:lnTo>
                    <a:pt x="298" y="681"/>
                  </a:lnTo>
                  <a:lnTo>
                    <a:pt x="298" y="689"/>
                  </a:lnTo>
                  <a:lnTo>
                    <a:pt x="298" y="697"/>
                  </a:lnTo>
                  <a:lnTo>
                    <a:pt x="291" y="697"/>
                  </a:lnTo>
                  <a:lnTo>
                    <a:pt x="291" y="704"/>
                  </a:lnTo>
                  <a:lnTo>
                    <a:pt x="298" y="704"/>
                  </a:lnTo>
                  <a:lnTo>
                    <a:pt x="298" y="712"/>
                  </a:lnTo>
                  <a:lnTo>
                    <a:pt x="291" y="712"/>
                  </a:lnTo>
                  <a:lnTo>
                    <a:pt x="283" y="712"/>
                  </a:lnTo>
                  <a:lnTo>
                    <a:pt x="283" y="704"/>
                  </a:lnTo>
                  <a:lnTo>
                    <a:pt x="291" y="704"/>
                  </a:lnTo>
                  <a:lnTo>
                    <a:pt x="291" y="697"/>
                  </a:lnTo>
                  <a:lnTo>
                    <a:pt x="283" y="697"/>
                  </a:lnTo>
                  <a:lnTo>
                    <a:pt x="283" y="689"/>
                  </a:lnTo>
                  <a:lnTo>
                    <a:pt x="275" y="689"/>
                  </a:lnTo>
                  <a:lnTo>
                    <a:pt x="268" y="689"/>
                  </a:lnTo>
                  <a:lnTo>
                    <a:pt x="260" y="689"/>
                  </a:lnTo>
                  <a:lnTo>
                    <a:pt x="252" y="689"/>
                  </a:lnTo>
                  <a:lnTo>
                    <a:pt x="245" y="689"/>
                  </a:lnTo>
                  <a:lnTo>
                    <a:pt x="245" y="697"/>
                  </a:lnTo>
                  <a:lnTo>
                    <a:pt x="237" y="697"/>
                  </a:lnTo>
                  <a:lnTo>
                    <a:pt x="237" y="689"/>
                  </a:lnTo>
                  <a:lnTo>
                    <a:pt x="229" y="689"/>
                  </a:lnTo>
                  <a:lnTo>
                    <a:pt x="222" y="689"/>
                  </a:lnTo>
                  <a:lnTo>
                    <a:pt x="214" y="689"/>
                  </a:lnTo>
                  <a:lnTo>
                    <a:pt x="214" y="697"/>
                  </a:lnTo>
                  <a:lnTo>
                    <a:pt x="206" y="697"/>
                  </a:lnTo>
                  <a:lnTo>
                    <a:pt x="206" y="704"/>
                  </a:lnTo>
                  <a:lnTo>
                    <a:pt x="206" y="697"/>
                  </a:lnTo>
                  <a:lnTo>
                    <a:pt x="199" y="697"/>
                  </a:lnTo>
                  <a:lnTo>
                    <a:pt x="199" y="704"/>
                  </a:lnTo>
                  <a:lnTo>
                    <a:pt x="191" y="704"/>
                  </a:lnTo>
                  <a:lnTo>
                    <a:pt x="191" y="697"/>
                  </a:lnTo>
                  <a:lnTo>
                    <a:pt x="183" y="697"/>
                  </a:lnTo>
                  <a:lnTo>
                    <a:pt x="183" y="704"/>
                  </a:lnTo>
                  <a:lnTo>
                    <a:pt x="183" y="697"/>
                  </a:lnTo>
                  <a:lnTo>
                    <a:pt x="183" y="704"/>
                  </a:lnTo>
                  <a:lnTo>
                    <a:pt x="183" y="697"/>
                  </a:lnTo>
                  <a:lnTo>
                    <a:pt x="176" y="697"/>
                  </a:lnTo>
                  <a:lnTo>
                    <a:pt x="168" y="697"/>
                  </a:lnTo>
                  <a:lnTo>
                    <a:pt x="160" y="697"/>
                  </a:lnTo>
                  <a:lnTo>
                    <a:pt x="160" y="689"/>
                  </a:lnTo>
                  <a:lnTo>
                    <a:pt x="160" y="681"/>
                  </a:lnTo>
                  <a:lnTo>
                    <a:pt x="153" y="681"/>
                  </a:lnTo>
                  <a:lnTo>
                    <a:pt x="145" y="681"/>
                  </a:lnTo>
                  <a:lnTo>
                    <a:pt x="145" y="674"/>
                  </a:lnTo>
                  <a:lnTo>
                    <a:pt x="153" y="674"/>
                  </a:lnTo>
                  <a:lnTo>
                    <a:pt x="160" y="674"/>
                  </a:lnTo>
                  <a:lnTo>
                    <a:pt x="160" y="666"/>
                  </a:lnTo>
                  <a:lnTo>
                    <a:pt x="168" y="666"/>
                  </a:lnTo>
                  <a:lnTo>
                    <a:pt x="176" y="666"/>
                  </a:lnTo>
                  <a:lnTo>
                    <a:pt x="176" y="658"/>
                  </a:lnTo>
                  <a:lnTo>
                    <a:pt x="176" y="666"/>
                  </a:lnTo>
                  <a:lnTo>
                    <a:pt x="183" y="666"/>
                  </a:lnTo>
                  <a:lnTo>
                    <a:pt x="183" y="658"/>
                  </a:lnTo>
                  <a:lnTo>
                    <a:pt x="191" y="658"/>
                  </a:lnTo>
                  <a:lnTo>
                    <a:pt x="191" y="651"/>
                  </a:lnTo>
                  <a:lnTo>
                    <a:pt x="199" y="651"/>
                  </a:lnTo>
                  <a:lnTo>
                    <a:pt x="199" y="643"/>
                  </a:lnTo>
                  <a:lnTo>
                    <a:pt x="199" y="635"/>
                  </a:lnTo>
                  <a:lnTo>
                    <a:pt x="199" y="628"/>
                  </a:lnTo>
                  <a:lnTo>
                    <a:pt x="191" y="628"/>
                  </a:lnTo>
                  <a:lnTo>
                    <a:pt x="191" y="620"/>
                  </a:lnTo>
                  <a:lnTo>
                    <a:pt x="199" y="620"/>
                  </a:lnTo>
                  <a:lnTo>
                    <a:pt x="199" y="612"/>
                  </a:lnTo>
                  <a:lnTo>
                    <a:pt x="191" y="612"/>
                  </a:lnTo>
                  <a:lnTo>
                    <a:pt x="191" y="605"/>
                  </a:lnTo>
                  <a:lnTo>
                    <a:pt x="183" y="605"/>
                  </a:lnTo>
                  <a:lnTo>
                    <a:pt x="183" y="597"/>
                  </a:lnTo>
                  <a:lnTo>
                    <a:pt x="176" y="597"/>
                  </a:lnTo>
                  <a:lnTo>
                    <a:pt x="176" y="589"/>
                  </a:lnTo>
                  <a:lnTo>
                    <a:pt x="168" y="589"/>
                  </a:lnTo>
                  <a:lnTo>
                    <a:pt x="160" y="589"/>
                  </a:lnTo>
                  <a:lnTo>
                    <a:pt x="153" y="589"/>
                  </a:lnTo>
                  <a:lnTo>
                    <a:pt x="153" y="582"/>
                  </a:lnTo>
                  <a:lnTo>
                    <a:pt x="145" y="582"/>
                  </a:lnTo>
                  <a:lnTo>
                    <a:pt x="137" y="582"/>
                  </a:lnTo>
                  <a:lnTo>
                    <a:pt x="130" y="582"/>
                  </a:lnTo>
                  <a:lnTo>
                    <a:pt x="122" y="582"/>
                  </a:lnTo>
                  <a:lnTo>
                    <a:pt x="122" y="589"/>
                  </a:lnTo>
                  <a:lnTo>
                    <a:pt x="114" y="589"/>
                  </a:lnTo>
                  <a:lnTo>
                    <a:pt x="107" y="589"/>
                  </a:lnTo>
                  <a:lnTo>
                    <a:pt x="99" y="589"/>
                  </a:lnTo>
                  <a:lnTo>
                    <a:pt x="91" y="589"/>
                  </a:lnTo>
                  <a:lnTo>
                    <a:pt x="91" y="582"/>
                  </a:lnTo>
                  <a:lnTo>
                    <a:pt x="84" y="574"/>
                  </a:lnTo>
                  <a:lnTo>
                    <a:pt x="91" y="574"/>
                  </a:lnTo>
                  <a:lnTo>
                    <a:pt x="91" y="567"/>
                  </a:lnTo>
                  <a:lnTo>
                    <a:pt x="91" y="559"/>
                  </a:lnTo>
                  <a:lnTo>
                    <a:pt x="91" y="551"/>
                  </a:lnTo>
                  <a:lnTo>
                    <a:pt x="84" y="551"/>
                  </a:lnTo>
                  <a:lnTo>
                    <a:pt x="84" y="559"/>
                  </a:lnTo>
                  <a:lnTo>
                    <a:pt x="84" y="551"/>
                  </a:lnTo>
                  <a:lnTo>
                    <a:pt x="84" y="544"/>
                  </a:lnTo>
                  <a:lnTo>
                    <a:pt x="76" y="544"/>
                  </a:lnTo>
                  <a:lnTo>
                    <a:pt x="84" y="544"/>
                  </a:lnTo>
                  <a:lnTo>
                    <a:pt x="84" y="536"/>
                  </a:lnTo>
                  <a:lnTo>
                    <a:pt x="76" y="536"/>
                  </a:lnTo>
                  <a:lnTo>
                    <a:pt x="69" y="536"/>
                  </a:lnTo>
                  <a:lnTo>
                    <a:pt x="69" y="528"/>
                  </a:lnTo>
                  <a:lnTo>
                    <a:pt x="61" y="528"/>
                  </a:lnTo>
                  <a:lnTo>
                    <a:pt x="61" y="521"/>
                  </a:lnTo>
                  <a:lnTo>
                    <a:pt x="69" y="521"/>
                  </a:lnTo>
                  <a:lnTo>
                    <a:pt x="69" y="513"/>
                  </a:lnTo>
                  <a:lnTo>
                    <a:pt x="69" y="505"/>
                  </a:lnTo>
                  <a:lnTo>
                    <a:pt x="76" y="505"/>
                  </a:lnTo>
                  <a:lnTo>
                    <a:pt x="69" y="505"/>
                  </a:lnTo>
                  <a:lnTo>
                    <a:pt x="61" y="505"/>
                  </a:lnTo>
                  <a:lnTo>
                    <a:pt x="61" y="498"/>
                  </a:lnTo>
                  <a:lnTo>
                    <a:pt x="61" y="505"/>
                  </a:lnTo>
                  <a:lnTo>
                    <a:pt x="61" y="498"/>
                  </a:lnTo>
                  <a:lnTo>
                    <a:pt x="61" y="490"/>
                  </a:lnTo>
                  <a:lnTo>
                    <a:pt x="69" y="490"/>
                  </a:lnTo>
                  <a:lnTo>
                    <a:pt x="69" y="482"/>
                  </a:lnTo>
                  <a:lnTo>
                    <a:pt x="61" y="482"/>
                  </a:lnTo>
                  <a:lnTo>
                    <a:pt x="53" y="482"/>
                  </a:lnTo>
                  <a:lnTo>
                    <a:pt x="61" y="482"/>
                  </a:lnTo>
                  <a:lnTo>
                    <a:pt x="53" y="482"/>
                  </a:lnTo>
                  <a:lnTo>
                    <a:pt x="61" y="482"/>
                  </a:lnTo>
                  <a:lnTo>
                    <a:pt x="61" y="475"/>
                  </a:lnTo>
                  <a:lnTo>
                    <a:pt x="61" y="467"/>
                  </a:lnTo>
                  <a:lnTo>
                    <a:pt x="53" y="467"/>
                  </a:lnTo>
                  <a:lnTo>
                    <a:pt x="53" y="459"/>
                  </a:lnTo>
                  <a:lnTo>
                    <a:pt x="46" y="459"/>
                  </a:lnTo>
                  <a:lnTo>
                    <a:pt x="46" y="452"/>
                  </a:lnTo>
                  <a:lnTo>
                    <a:pt x="38" y="452"/>
                  </a:lnTo>
                  <a:lnTo>
                    <a:pt x="38" y="444"/>
                  </a:lnTo>
                  <a:lnTo>
                    <a:pt x="38" y="436"/>
                  </a:lnTo>
                  <a:lnTo>
                    <a:pt x="38" y="429"/>
                  </a:lnTo>
                  <a:lnTo>
                    <a:pt x="38" y="421"/>
                  </a:lnTo>
                  <a:lnTo>
                    <a:pt x="30" y="421"/>
                  </a:lnTo>
                  <a:lnTo>
                    <a:pt x="30" y="413"/>
                  </a:lnTo>
                  <a:lnTo>
                    <a:pt x="38" y="413"/>
                  </a:lnTo>
                  <a:lnTo>
                    <a:pt x="30" y="413"/>
                  </a:lnTo>
                  <a:lnTo>
                    <a:pt x="38" y="413"/>
                  </a:lnTo>
                  <a:lnTo>
                    <a:pt x="38" y="406"/>
                  </a:lnTo>
                  <a:lnTo>
                    <a:pt x="46" y="406"/>
                  </a:lnTo>
                  <a:lnTo>
                    <a:pt x="38" y="406"/>
                  </a:lnTo>
                  <a:lnTo>
                    <a:pt x="38" y="398"/>
                  </a:lnTo>
                  <a:lnTo>
                    <a:pt x="38" y="406"/>
                  </a:lnTo>
                  <a:lnTo>
                    <a:pt x="38" y="398"/>
                  </a:lnTo>
                  <a:lnTo>
                    <a:pt x="38" y="390"/>
                  </a:lnTo>
                  <a:lnTo>
                    <a:pt x="30" y="390"/>
                  </a:lnTo>
                  <a:lnTo>
                    <a:pt x="30" y="383"/>
                  </a:lnTo>
                  <a:lnTo>
                    <a:pt x="23" y="383"/>
                  </a:lnTo>
                  <a:lnTo>
                    <a:pt x="15" y="383"/>
                  </a:lnTo>
                  <a:lnTo>
                    <a:pt x="15" y="375"/>
                  </a:lnTo>
                  <a:lnTo>
                    <a:pt x="23" y="375"/>
                  </a:lnTo>
                  <a:lnTo>
                    <a:pt x="23" y="367"/>
                  </a:lnTo>
                  <a:lnTo>
                    <a:pt x="15" y="367"/>
                  </a:lnTo>
                  <a:lnTo>
                    <a:pt x="15" y="360"/>
                  </a:lnTo>
                  <a:lnTo>
                    <a:pt x="7" y="360"/>
                  </a:lnTo>
                  <a:lnTo>
                    <a:pt x="7" y="352"/>
                  </a:lnTo>
                  <a:lnTo>
                    <a:pt x="7" y="344"/>
                  </a:lnTo>
                  <a:lnTo>
                    <a:pt x="15" y="344"/>
                  </a:lnTo>
                  <a:lnTo>
                    <a:pt x="15" y="337"/>
                  </a:lnTo>
                  <a:lnTo>
                    <a:pt x="15" y="329"/>
                  </a:lnTo>
                  <a:lnTo>
                    <a:pt x="15" y="321"/>
                  </a:lnTo>
                  <a:lnTo>
                    <a:pt x="15" y="329"/>
                  </a:lnTo>
                  <a:lnTo>
                    <a:pt x="15" y="321"/>
                  </a:lnTo>
                  <a:lnTo>
                    <a:pt x="7" y="321"/>
                  </a:lnTo>
                  <a:lnTo>
                    <a:pt x="7" y="314"/>
                  </a:lnTo>
                  <a:lnTo>
                    <a:pt x="7" y="306"/>
                  </a:lnTo>
                  <a:lnTo>
                    <a:pt x="7" y="314"/>
                  </a:lnTo>
                  <a:lnTo>
                    <a:pt x="15" y="314"/>
                  </a:lnTo>
                  <a:lnTo>
                    <a:pt x="15" y="306"/>
                  </a:lnTo>
                  <a:lnTo>
                    <a:pt x="15" y="299"/>
                  </a:lnTo>
                  <a:lnTo>
                    <a:pt x="7" y="299"/>
                  </a:lnTo>
                  <a:lnTo>
                    <a:pt x="15" y="299"/>
                  </a:lnTo>
                  <a:lnTo>
                    <a:pt x="15" y="291"/>
                  </a:lnTo>
                  <a:lnTo>
                    <a:pt x="15" y="283"/>
                  </a:lnTo>
                  <a:lnTo>
                    <a:pt x="15" y="276"/>
                  </a:lnTo>
                  <a:lnTo>
                    <a:pt x="23" y="276"/>
                  </a:lnTo>
                  <a:lnTo>
                    <a:pt x="30" y="276"/>
                  </a:lnTo>
                  <a:lnTo>
                    <a:pt x="38" y="276"/>
                  </a:lnTo>
                  <a:lnTo>
                    <a:pt x="38" y="268"/>
                  </a:lnTo>
                  <a:lnTo>
                    <a:pt x="46" y="268"/>
                  </a:lnTo>
                  <a:lnTo>
                    <a:pt x="46" y="276"/>
                  </a:lnTo>
                  <a:lnTo>
                    <a:pt x="53" y="276"/>
                  </a:lnTo>
                  <a:lnTo>
                    <a:pt x="53" y="283"/>
                  </a:lnTo>
                  <a:lnTo>
                    <a:pt x="61" y="283"/>
                  </a:lnTo>
                  <a:lnTo>
                    <a:pt x="61" y="291"/>
                  </a:lnTo>
                  <a:lnTo>
                    <a:pt x="69" y="291"/>
                  </a:lnTo>
                  <a:lnTo>
                    <a:pt x="69" y="283"/>
                  </a:lnTo>
                  <a:lnTo>
                    <a:pt x="69" y="291"/>
                  </a:lnTo>
                  <a:lnTo>
                    <a:pt x="69" y="283"/>
                  </a:lnTo>
                  <a:lnTo>
                    <a:pt x="76" y="283"/>
                  </a:lnTo>
                  <a:lnTo>
                    <a:pt x="76" y="291"/>
                  </a:lnTo>
                  <a:lnTo>
                    <a:pt x="84" y="291"/>
                  </a:lnTo>
                  <a:lnTo>
                    <a:pt x="84" y="299"/>
                  </a:lnTo>
                  <a:lnTo>
                    <a:pt x="91" y="299"/>
                  </a:lnTo>
                  <a:lnTo>
                    <a:pt x="91" y="291"/>
                  </a:lnTo>
                  <a:lnTo>
                    <a:pt x="91" y="283"/>
                  </a:lnTo>
                  <a:lnTo>
                    <a:pt x="84" y="283"/>
                  </a:lnTo>
                  <a:lnTo>
                    <a:pt x="84" y="276"/>
                  </a:lnTo>
                  <a:lnTo>
                    <a:pt x="76" y="276"/>
                  </a:lnTo>
                  <a:lnTo>
                    <a:pt x="76" y="268"/>
                  </a:lnTo>
                  <a:lnTo>
                    <a:pt x="84" y="268"/>
                  </a:lnTo>
                  <a:lnTo>
                    <a:pt x="91" y="268"/>
                  </a:lnTo>
                  <a:lnTo>
                    <a:pt x="91" y="260"/>
                  </a:lnTo>
                  <a:lnTo>
                    <a:pt x="99" y="260"/>
                  </a:lnTo>
                  <a:lnTo>
                    <a:pt x="99" y="253"/>
                  </a:lnTo>
                  <a:lnTo>
                    <a:pt x="99" y="245"/>
                  </a:lnTo>
                  <a:lnTo>
                    <a:pt x="99" y="237"/>
                  </a:lnTo>
                  <a:lnTo>
                    <a:pt x="107" y="237"/>
                  </a:lnTo>
                  <a:lnTo>
                    <a:pt x="107" y="230"/>
                  </a:lnTo>
                  <a:lnTo>
                    <a:pt x="114" y="230"/>
                  </a:lnTo>
                  <a:lnTo>
                    <a:pt x="114" y="222"/>
                  </a:lnTo>
                  <a:lnTo>
                    <a:pt x="122" y="222"/>
                  </a:lnTo>
                  <a:lnTo>
                    <a:pt x="122" y="230"/>
                  </a:lnTo>
                  <a:lnTo>
                    <a:pt x="130" y="230"/>
                  </a:lnTo>
                  <a:lnTo>
                    <a:pt x="137" y="230"/>
                  </a:lnTo>
                  <a:lnTo>
                    <a:pt x="137" y="222"/>
                  </a:lnTo>
                  <a:lnTo>
                    <a:pt x="137" y="214"/>
                  </a:lnTo>
                  <a:lnTo>
                    <a:pt x="145" y="214"/>
                  </a:lnTo>
                  <a:lnTo>
                    <a:pt x="145" y="207"/>
                  </a:lnTo>
                  <a:lnTo>
                    <a:pt x="145" y="199"/>
                  </a:lnTo>
                  <a:lnTo>
                    <a:pt x="137" y="199"/>
                  </a:lnTo>
                  <a:lnTo>
                    <a:pt x="137" y="191"/>
                  </a:lnTo>
                  <a:lnTo>
                    <a:pt x="130" y="191"/>
                  </a:lnTo>
                  <a:lnTo>
                    <a:pt x="130" y="184"/>
                  </a:lnTo>
                  <a:lnTo>
                    <a:pt x="130" y="176"/>
                  </a:lnTo>
                  <a:lnTo>
                    <a:pt x="130" y="168"/>
                  </a:lnTo>
                  <a:lnTo>
                    <a:pt x="122" y="168"/>
                  </a:lnTo>
                  <a:lnTo>
                    <a:pt x="114" y="168"/>
                  </a:lnTo>
                  <a:lnTo>
                    <a:pt x="107" y="168"/>
                  </a:lnTo>
                  <a:lnTo>
                    <a:pt x="107" y="161"/>
                  </a:lnTo>
                  <a:lnTo>
                    <a:pt x="107" y="168"/>
                  </a:lnTo>
                  <a:lnTo>
                    <a:pt x="107" y="161"/>
                  </a:lnTo>
                  <a:lnTo>
                    <a:pt x="99" y="161"/>
                  </a:lnTo>
                  <a:lnTo>
                    <a:pt x="99" y="153"/>
                  </a:lnTo>
                  <a:lnTo>
                    <a:pt x="91" y="153"/>
                  </a:lnTo>
                  <a:lnTo>
                    <a:pt x="91" y="145"/>
                  </a:lnTo>
                  <a:lnTo>
                    <a:pt x="84" y="145"/>
                  </a:lnTo>
                  <a:lnTo>
                    <a:pt x="84" y="138"/>
                  </a:lnTo>
                  <a:lnTo>
                    <a:pt x="84" y="145"/>
                  </a:lnTo>
                  <a:lnTo>
                    <a:pt x="84" y="153"/>
                  </a:lnTo>
                  <a:lnTo>
                    <a:pt x="76" y="145"/>
                  </a:lnTo>
                  <a:lnTo>
                    <a:pt x="76" y="138"/>
                  </a:lnTo>
                  <a:lnTo>
                    <a:pt x="69" y="138"/>
                  </a:lnTo>
                  <a:lnTo>
                    <a:pt x="61" y="145"/>
                  </a:lnTo>
                  <a:lnTo>
                    <a:pt x="61" y="153"/>
                  </a:lnTo>
                  <a:lnTo>
                    <a:pt x="61" y="145"/>
                  </a:lnTo>
                  <a:lnTo>
                    <a:pt x="53" y="145"/>
                  </a:lnTo>
                  <a:lnTo>
                    <a:pt x="61" y="145"/>
                  </a:lnTo>
                  <a:lnTo>
                    <a:pt x="53" y="138"/>
                  </a:lnTo>
                  <a:lnTo>
                    <a:pt x="46" y="138"/>
                  </a:lnTo>
                  <a:lnTo>
                    <a:pt x="38" y="138"/>
                  </a:lnTo>
                  <a:lnTo>
                    <a:pt x="30" y="138"/>
                  </a:lnTo>
                  <a:lnTo>
                    <a:pt x="30" y="130"/>
                  </a:lnTo>
                  <a:lnTo>
                    <a:pt x="30" y="122"/>
                  </a:lnTo>
                  <a:lnTo>
                    <a:pt x="30" y="115"/>
                  </a:lnTo>
                  <a:lnTo>
                    <a:pt x="30" y="107"/>
                  </a:lnTo>
                  <a:lnTo>
                    <a:pt x="23" y="107"/>
                  </a:lnTo>
                  <a:lnTo>
                    <a:pt x="23" y="99"/>
                  </a:lnTo>
                  <a:lnTo>
                    <a:pt x="15" y="99"/>
                  </a:lnTo>
                  <a:lnTo>
                    <a:pt x="7" y="99"/>
                  </a:lnTo>
                  <a:lnTo>
                    <a:pt x="7" y="92"/>
                  </a:lnTo>
                  <a:lnTo>
                    <a:pt x="7" y="84"/>
                  </a:lnTo>
                  <a:lnTo>
                    <a:pt x="7" y="76"/>
                  </a:lnTo>
                  <a:lnTo>
                    <a:pt x="0" y="69"/>
                  </a:lnTo>
                  <a:lnTo>
                    <a:pt x="7" y="61"/>
                  </a:lnTo>
                  <a:lnTo>
                    <a:pt x="7" y="54"/>
                  </a:lnTo>
                  <a:lnTo>
                    <a:pt x="15" y="54"/>
                  </a:lnTo>
                  <a:lnTo>
                    <a:pt x="15" y="46"/>
                  </a:lnTo>
                  <a:lnTo>
                    <a:pt x="7" y="46"/>
                  </a:lnTo>
                  <a:lnTo>
                    <a:pt x="7" y="38"/>
                  </a:lnTo>
                  <a:lnTo>
                    <a:pt x="7" y="31"/>
                  </a:lnTo>
                  <a:lnTo>
                    <a:pt x="7" y="23"/>
                  </a:lnTo>
                  <a:lnTo>
                    <a:pt x="7" y="15"/>
                  </a:lnTo>
                  <a:lnTo>
                    <a:pt x="7" y="8"/>
                  </a:lnTo>
                  <a:lnTo>
                    <a:pt x="7" y="0"/>
                  </a:lnTo>
                  <a:lnTo>
                    <a:pt x="15" y="0"/>
                  </a:lnTo>
                  <a:lnTo>
                    <a:pt x="15" y="8"/>
                  </a:lnTo>
                  <a:lnTo>
                    <a:pt x="23" y="8"/>
                  </a:lnTo>
                  <a:lnTo>
                    <a:pt x="23" y="0"/>
                  </a:lnTo>
                  <a:lnTo>
                    <a:pt x="30" y="0"/>
                  </a:lnTo>
                  <a:lnTo>
                    <a:pt x="38" y="0"/>
                  </a:lnTo>
                  <a:lnTo>
                    <a:pt x="46" y="0"/>
                  </a:lnTo>
                  <a:lnTo>
                    <a:pt x="46" y="8"/>
                  </a:lnTo>
                  <a:lnTo>
                    <a:pt x="53" y="8"/>
                  </a:lnTo>
                  <a:lnTo>
                    <a:pt x="53" y="15"/>
                  </a:lnTo>
                  <a:lnTo>
                    <a:pt x="61" y="15"/>
                  </a:lnTo>
                  <a:lnTo>
                    <a:pt x="61" y="23"/>
                  </a:lnTo>
                  <a:lnTo>
                    <a:pt x="69" y="23"/>
                  </a:lnTo>
                  <a:lnTo>
                    <a:pt x="69" y="31"/>
                  </a:lnTo>
                  <a:lnTo>
                    <a:pt x="61" y="31"/>
                  </a:lnTo>
                  <a:lnTo>
                    <a:pt x="61" y="38"/>
                  </a:lnTo>
                  <a:lnTo>
                    <a:pt x="69" y="38"/>
                  </a:lnTo>
                  <a:lnTo>
                    <a:pt x="76" y="38"/>
                  </a:lnTo>
                  <a:lnTo>
                    <a:pt x="84" y="38"/>
                  </a:lnTo>
                  <a:lnTo>
                    <a:pt x="91" y="38"/>
                  </a:lnTo>
                  <a:lnTo>
                    <a:pt x="91" y="46"/>
                  </a:lnTo>
                  <a:lnTo>
                    <a:pt x="99" y="46"/>
                  </a:lnTo>
                  <a:lnTo>
                    <a:pt x="107" y="46"/>
                  </a:lnTo>
                  <a:lnTo>
                    <a:pt x="114" y="46"/>
                  </a:lnTo>
                  <a:lnTo>
                    <a:pt x="114" y="38"/>
                  </a:lnTo>
                  <a:lnTo>
                    <a:pt x="122" y="38"/>
                  </a:lnTo>
                  <a:lnTo>
                    <a:pt x="122" y="46"/>
                  </a:lnTo>
                  <a:lnTo>
                    <a:pt x="130" y="46"/>
                  </a:lnTo>
                  <a:lnTo>
                    <a:pt x="130" y="54"/>
                  </a:lnTo>
                  <a:lnTo>
                    <a:pt x="137" y="54"/>
                  </a:lnTo>
                  <a:lnTo>
                    <a:pt x="137" y="46"/>
                  </a:lnTo>
                  <a:lnTo>
                    <a:pt x="145" y="46"/>
                  </a:lnTo>
                  <a:lnTo>
                    <a:pt x="145" y="54"/>
                  </a:lnTo>
                  <a:lnTo>
                    <a:pt x="153" y="54"/>
                  </a:lnTo>
                  <a:lnTo>
                    <a:pt x="160" y="54"/>
                  </a:lnTo>
                  <a:lnTo>
                    <a:pt x="160" y="61"/>
                  </a:lnTo>
                  <a:lnTo>
                    <a:pt x="160" y="54"/>
                  </a:lnTo>
                  <a:lnTo>
                    <a:pt x="168" y="54"/>
                  </a:lnTo>
                  <a:lnTo>
                    <a:pt x="168" y="61"/>
                  </a:lnTo>
                  <a:lnTo>
                    <a:pt x="176" y="61"/>
                  </a:lnTo>
                  <a:lnTo>
                    <a:pt x="176" y="69"/>
                  </a:lnTo>
                  <a:lnTo>
                    <a:pt x="183" y="69"/>
                  </a:lnTo>
                  <a:lnTo>
                    <a:pt x="191" y="76"/>
                  </a:lnTo>
                  <a:lnTo>
                    <a:pt x="199" y="76"/>
                  </a:lnTo>
                  <a:lnTo>
                    <a:pt x="199" y="84"/>
                  </a:lnTo>
                  <a:lnTo>
                    <a:pt x="206" y="84"/>
                  </a:lnTo>
                  <a:lnTo>
                    <a:pt x="214" y="84"/>
                  </a:lnTo>
                  <a:lnTo>
                    <a:pt x="214" y="92"/>
                  </a:lnTo>
                  <a:lnTo>
                    <a:pt x="222" y="92"/>
                  </a:lnTo>
                  <a:lnTo>
                    <a:pt x="222" y="99"/>
                  </a:lnTo>
                  <a:lnTo>
                    <a:pt x="222" y="107"/>
                  </a:lnTo>
                  <a:lnTo>
                    <a:pt x="222" y="115"/>
                  </a:lnTo>
                  <a:lnTo>
                    <a:pt x="229" y="115"/>
                  </a:lnTo>
                  <a:lnTo>
                    <a:pt x="229" y="122"/>
                  </a:lnTo>
                  <a:lnTo>
                    <a:pt x="229" y="130"/>
                  </a:lnTo>
                  <a:lnTo>
                    <a:pt x="237" y="130"/>
                  </a:lnTo>
                  <a:lnTo>
                    <a:pt x="237" y="138"/>
                  </a:lnTo>
                  <a:lnTo>
                    <a:pt x="245" y="138"/>
                  </a:lnTo>
                  <a:lnTo>
                    <a:pt x="245" y="145"/>
                  </a:lnTo>
                  <a:lnTo>
                    <a:pt x="245" y="138"/>
                  </a:lnTo>
                  <a:lnTo>
                    <a:pt x="252" y="138"/>
                  </a:lnTo>
                  <a:lnTo>
                    <a:pt x="260" y="138"/>
                  </a:lnTo>
                  <a:lnTo>
                    <a:pt x="268" y="138"/>
                  </a:lnTo>
                  <a:lnTo>
                    <a:pt x="275" y="138"/>
                  </a:lnTo>
                  <a:lnTo>
                    <a:pt x="283" y="138"/>
                  </a:lnTo>
                  <a:lnTo>
                    <a:pt x="283" y="130"/>
                  </a:lnTo>
                  <a:lnTo>
                    <a:pt x="291" y="130"/>
                  </a:lnTo>
                  <a:lnTo>
                    <a:pt x="298" y="130"/>
                  </a:lnTo>
                  <a:lnTo>
                    <a:pt x="298" y="122"/>
                  </a:lnTo>
                  <a:lnTo>
                    <a:pt x="306" y="122"/>
                  </a:lnTo>
                  <a:lnTo>
                    <a:pt x="314" y="122"/>
                  </a:lnTo>
                  <a:lnTo>
                    <a:pt x="314" y="115"/>
                  </a:lnTo>
                  <a:lnTo>
                    <a:pt x="321" y="115"/>
                  </a:lnTo>
                  <a:lnTo>
                    <a:pt x="321" y="122"/>
                  </a:lnTo>
                  <a:lnTo>
                    <a:pt x="321" y="130"/>
                  </a:lnTo>
                  <a:lnTo>
                    <a:pt x="321" y="138"/>
                  </a:lnTo>
                  <a:lnTo>
                    <a:pt x="321" y="145"/>
                  </a:lnTo>
                  <a:lnTo>
                    <a:pt x="321" y="153"/>
                  </a:lnTo>
                  <a:lnTo>
                    <a:pt x="329" y="153"/>
                  </a:lnTo>
                  <a:lnTo>
                    <a:pt x="329" y="161"/>
                  </a:lnTo>
                  <a:lnTo>
                    <a:pt x="337" y="161"/>
                  </a:lnTo>
                  <a:lnTo>
                    <a:pt x="344" y="161"/>
                  </a:lnTo>
                  <a:lnTo>
                    <a:pt x="344" y="168"/>
                  </a:lnTo>
                  <a:lnTo>
                    <a:pt x="352" y="168"/>
                  </a:lnTo>
                  <a:lnTo>
                    <a:pt x="359" y="168"/>
                  </a:lnTo>
                  <a:lnTo>
                    <a:pt x="367" y="168"/>
                  </a:lnTo>
                  <a:lnTo>
                    <a:pt x="375" y="168"/>
                  </a:lnTo>
                  <a:lnTo>
                    <a:pt x="375" y="161"/>
                  </a:lnTo>
                  <a:lnTo>
                    <a:pt x="382" y="153"/>
                  </a:lnTo>
                  <a:lnTo>
                    <a:pt x="390" y="153"/>
                  </a:lnTo>
                  <a:lnTo>
                    <a:pt x="398" y="153"/>
                  </a:lnTo>
                  <a:lnTo>
                    <a:pt x="405" y="153"/>
                  </a:lnTo>
                  <a:lnTo>
                    <a:pt x="405" y="161"/>
                  </a:lnTo>
                  <a:lnTo>
                    <a:pt x="413" y="161"/>
                  </a:lnTo>
                  <a:lnTo>
                    <a:pt x="413" y="168"/>
                  </a:lnTo>
                  <a:lnTo>
                    <a:pt x="413" y="161"/>
                  </a:lnTo>
                  <a:lnTo>
                    <a:pt x="421" y="161"/>
                  </a:lnTo>
                  <a:lnTo>
                    <a:pt x="428" y="161"/>
                  </a:lnTo>
                  <a:lnTo>
                    <a:pt x="428" y="168"/>
                  </a:lnTo>
                  <a:lnTo>
                    <a:pt x="436" y="168"/>
                  </a:lnTo>
                  <a:lnTo>
                    <a:pt x="436" y="161"/>
                  </a:lnTo>
                  <a:lnTo>
                    <a:pt x="436" y="153"/>
                  </a:lnTo>
                  <a:lnTo>
                    <a:pt x="436" y="161"/>
                  </a:lnTo>
                  <a:lnTo>
                    <a:pt x="444" y="161"/>
                  </a:lnTo>
                  <a:lnTo>
                    <a:pt x="444" y="168"/>
                  </a:lnTo>
                  <a:lnTo>
                    <a:pt x="451" y="168"/>
                  </a:lnTo>
                  <a:lnTo>
                    <a:pt x="459" y="168"/>
                  </a:lnTo>
                  <a:lnTo>
                    <a:pt x="459" y="161"/>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9" name="Freeform 50">
              <a:extLst>
                <a:ext uri="{FF2B5EF4-FFF2-40B4-BE49-F238E27FC236}">
                  <a16:creationId xmlns:a16="http://schemas.microsoft.com/office/drawing/2014/main" id="{0BDD49E6-746C-49BA-A8D7-51AC710BE2BF}"/>
                </a:ext>
              </a:extLst>
            </p:cNvPr>
            <p:cNvSpPr>
              <a:spLocks/>
            </p:cNvSpPr>
            <p:nvPr/>
          </p:nvSpPr>
          <p:spPr bwMode="auto">
            <a:xfrm>
              <a:off x="5283200" y="8248650"/>
              <a:ext cx="571500" cy="558800"/>
            </a:xfrm>
            <a:custGeom>
              <a:avLst/>
              <a:gdLst>
                <a:gd name="T0" fmla="*/ 547688 w 360"/>
                <a:gd name="T1" fmla="*/ 290512 h 352"/>
                <a:gd name="T2" fmla="*/ 498475 w 360"/>
                <a:gd name="T3" fmla="*/ 315912 h 352"/>
                <a:gd name="T4" fmla="*/ 461963 w 360"/>
                <a:gd name="T5" fmla="*/ 315912 h 352"/>
                <a:gd name="T6" fmla="*/ 450850 w 360"/>
                <a:gd name="T7" fmla="*/ 352425 h 352"/>
                <a:gd name="T8" fmla="*/ 461963 w 360"/>
                <a:gd name="T9" fmla="*/ 376237 h 352"/>
                <a:gd name="T10" fmla="*/ 474663 w 360"/>
                <a:gd name="T11" fmla="*/ 412750 h 352"/>
                <a:gd name="T12" fmla="*/ 461963 w 360"/>
                <a:gd name="T13" fmla="*/ 436563 h 352"/>
                <a:gd name="T14" fmla="*/ 438150 w 360"/>
                <a:gd name="T15" fmla="*/ 498475 h 352"/>
                <a:gd name="T16" fmla="*/ 388937 w 360"/>
                <a:gd name="T17" fmla="*/ 522288 h 352"/>
                <a:gd name="T18" fmla="*/ 328612 w 360"/>
                <a:gd name="T19" fmla="*/ 546100 h 352"/>
                <a:gd name="T20" fmla="*/ 280988 w 360"/>
                <a:gd name="T21" fmla="*/ 534988 h 352"/>
                <a:gd name="T22" fmla="*/ 255588 w 360"/>
                <a:gd name="T23" fmla="*/ 546100 h 352"/>
                <a:gd name="T24" fmla="*/ 244475 w 360"/>
                <a:gd name="T25" fmla="*/ 534988 h 352"/>
                <a:gd name="T26" fmla="*/ 207963 w 360"/>
                <a:gd name="T27" fmla="*/ 509588 h 352"/>
                <a:gd name="T28" fmla="*/ 182562 w 360"/>
                <a:gd name="T29" fmla="*/ 498475 h 352"/>
                <a:gd name="T30" fmla="*/ 158750 w 360"/>
                <a:gd name="T31" fmla="*/ 485775 h 352"/>
                <a:gd name="T32" fmla="*/ 146050 w 360"/>
                <a:gd name="T33" fmla="*/ 461963 h 352"/>
                <a:gd name="T34" fmla="*/ 122238 w 360"/>
                <a:gd name="T35" fmla="*/ 449263 h 352"/>
                <a:gd name="T36" fmla="*/ 98425 w 360"/>
                <a:gd name="T37" fmla="*/ 436563 h 352"/>
                <a:gd name="T38" fmla="*/ 85725 w 360"/>
                <a:gd name="T39" fmla="*/ 412750 h 352"/>
                <a:gd name="T40" fmla="*/ 73025 w 360"/>
                <a:gd name="T41" fmla="*/ 388937 h 352"/>
                <a:gd name="T42" fmla="*/ 49212 w 360"/>
                <a:gd name="T43" fmla="*/ 376237 h 352"/>
                <a:gd name="T44" fmla="*/ 36512 w 360"/>
                <a:gd name="T45" fmla="*/ 376237 h 352"/>
                <a:gd name="T46" fmla="*/ 36512 w 360"/>
                <a:gd name="T47" fmla="*/ 388937 h 352"/>
                <a:gd name="T48" fmla="*/ 12700 w 360"/>
                <a:gd name="T49" fmla="*/ 376237 h 352"/>
                <a:gd name="T50" fmla="*/ 12700 w 360"/>
                <a:gd name="T51" fmla="*/ 363537 h 352"/>
                <a:gd name="T52" fmla="*/ 25400 w 360"/>
                <a:gd name="T53" fmla="*/ 339725 h 352"/>
                <a:gd name="T54" fmla="*/ 36512 w 360"/>
                <a:gd name="T55" fmla="*/ 327025 h 352"/>
                <a:gd name="T56" fmla="*/ 49212 w 360"/>
                <a:gd name="T57" fmla="*/ 315912 h 352"/>
                <a:gd name="T58" fmla="*/ 61913 w 360"/>
                <a:gd name="T59" fmla="*/ 315912 h 352"/>
                <a:gd name="T60" fmla="*/ 85725 w 360"/>
                <a:gd name="T61" fmla="*/ 303212 h 352"/>
                <a:gd name="T62" fmla="*/ 98425 w 360"/>
                <a:gd name="T63" fmla="*/ 279400 h 352"/>
                <a:gd name="T64" fmla="*/ 109538 w 360"/>
                <a:gd name="T65" fmla="*/ 254000 h 352"/>
                <a:gd name="T66" fmla="*/ 122238 w 360"/>
                <a:gd name="T67" fmla="*/ 230188 h 352"/>
                <a:gd name="T68" fmla="*/ 146050 w 360"/>
                <a:gd name="T69" fmla="*/ 219075 h 352"/>
                <a:gd name="T70" fmla="*/ 146050 w 360"/>
                <a:gd name="T71" fmla="*/ 206375 h 352"/>
                <a:gd name="T72" fmla="*/ 158750 w 360"/>
                <a:gd name="T73" fmla="*/ 182562 h 352"/>
                <a:gd name="T74" fmla="*/ 171450 w 360"/>
                <a:gd name="T75" fmla="*/ 157162 h 352"/>
                <a:gd name="T76" fmla="*/ 195262 w 360"/>
                <a:gd name="T77" fmla="*/ 146050 h 352"/>
                <a:gd name="T78" fmla="*/ 219075 w 360"/>
                <a:gd name="T79" fmla="*/ 133350 h 352"/>
                <a:gd name="T80" fmla="*/ 231775 w 360"/>
                <a:gd name="T81" fmla="*/ 109538 h 352"/>
                <a:gd name="T82" fmla="*/ 244475 w 360"/>
                <a:gd name="T83" fmla="*/ 84137 h 352"/>
                <a:gd name="T84" fmla="*/ 244475 w 360"/>
                <a:gd name="T85" fmla="*/ 47625 h 352"/>
                <a:gd name="T86" fmla="*/ 255588 w 360"/>
                <a:gd name="T87" fmla="*/ 23812 h 352"/>
                <a:gd name="T88" fmla="*/ 280988 w 360"/>
                <a:gd name="T89" fmla="*/ 11112 h 352"/>
                <a:gd name="T90" fmla="*/ 304800 w 360"/>
                <a:gd name="T91" fmla="*/ 0 h 352"/>
                <a:gd name="T92" fmla="*/ 328612 w 360"/>
                <a:gd name="T93" fmla="*/ 11112 h 352"/>
                <a:gd name="T94" fmla="*/ 328612 w 360"/>
                <a:gd name="T95" fmla="*/ 23812 h 352"/>
                <a:gd name="T96" fmla="*/ 317500 w 360"/>
                <a:gd name="T97" fmla="*/ 47625 h 352"/>
                <a:gd name="T98" fmla="*/ 304800 w 360"/>
                <a:gd name="T99" fmla="*/ 47625 h 352"/>
                <a:gd name="T100" fmla="*/ 328612 w 360"/>
                <a:gd name="T101" fmla="*/ 60325 h 352"/>
                <a:gd name="T102" fmla="*/ 352425 w 360"/>
                <a:gd name="T103" fmla="*/ 47625 h 352"/>
                <a:gd name="T104" fmla="*/ 352425 w 360"/>
                <a:gd name="T105" fmla="*/ 73025 h 352"/>
                <a:gd name="T106" fmla="*/ 365125 w 360"/>
                <a:gd name="T107" fmla="*/ 96837 h 352"/>
                <a:gd name="T108" fmla="*/ 377825 w 360"/>
                <a:gd name="T109" fmla="*/ 120650 h 352"/>
                <a:gd name="T110" fmla="*/ 401637 w 360"/>
                <a:gd name="T111" fmla="*/ 133350 h 352"/>
                <a:gd name="T112" fmla="*/ 401637 w 360"/>
                <a:gd name="T113" fmla="*/ 146050 h 352"/>
                <a:gd name="T114" fmla="*/ 425450 w 360"/>
                <a:gd name="T115" fmla="*/ 157162 h 352"/>
                <a:gd name="T116" fmla="*/ 450850 w 360"/>
                <a:gd name="T117" fmla="*/ 169862 h 352"/>
                <a:gd name="T118" fmla="*/ 474663 w 360"/>
                <a:gd name="T119" fmla="*/ 182562 h 352"/>
                <a:gd name="T120" fmla="*/ 511175 w 360"/>
                <a:gd name="T121" fmla="*/ 182562 h 352"/>
                <a:gd name="T122" fmla="*/ 560388 w 360"/>
                <a:gd name="T123" fmla="*/ 206375 h 3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0"/>
                <a:gd name="T187" fmla="*/ 0 h 352"/>
                <a:gd name="T188" fmla="*/ 360 w 360"/>
                <a:gd name="T189" fmla="*/ 352 h 35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0" h="352">
                  <a:moveTo>
                    <a:pt x="360" y="160"/>
                  </a:moveTo>
                  <a:lnTo>
                    <a:pt x="360" y="168"/>
                  </a:lnTo>
                  <a:lnTo>
                    <a:pt x="345" y="183"/>
                  </a:lnTo>
                  <a:lnTo>
                    <a:pt x="337" y="183"/>
                  </a:lnTo>
                  <a:lnTo>
                    <a:pt x="330" y="191"/>
                  </a:lnTo>
                  <a:lnTo>
                    <a:pt x="314" y="199"/>
                  </a:lnTo>
                  <a:lnTo>
                    <a:pt x="307" y="199"/>
                  </a:lnTo>
                  <a:lnTo>
                    <a:pt x="299" y="199"/>
                  </a:lnTo>
                  <a:lnTo>
                    <a:pt x="291" y="199"/>
                  </a:lnTo>
                  <a:lnTo>
                    <a:pt x="284" y="206"/>
                  </a:lnTo>
                  <a:lnTo>
                    <a:pt x="284" y="214"/>
                  </a:lnTo>
                  <a:lnTo>
                    <a:pt x="284" y="222"/>
                  </a:lnTo>
                  <a:lnTo>
                    <a:pt x="291" y="222"/>
                  </a:lnTo>
                  <a:lnTo>
                    <a:pt x="291" y="229"/>
                  </a:lnTo>
                  <a:lnTo>
                    <a:pt x="291" y="237"/>
                  </a:lnTo>
                  <a:lnTo>
                    <a:pt x="291" y="245"/>
                  </a:lnTo>
                  <a:lnTo>
                    <a:pt x="291" y="252"/>
                  </a:lnTo>
                  <a:lnTo>
                    <a:pt x="299" y="260"/>
                  </a:lnTo>
                  <a:lnTo>
                    <a:pt x="299" y="268"/>
                  </a:lnTo>
                  <a:lnTo>
                    <a:pt x="299" y="275"/>
                  </a:lnTo>
                  <a:lnTo>
                    <a:pt x="291" y="275"/>
                  </a:lnTo>
                  <a:lnTo>
                    <a:pt x="291" y="283"/>
                  </a:lnTo>
                  <a:lnTo>
                    <a:pt x="284" y="298"/>
                  </a:lnTo>
                  <a:lnTo>
                    <a:pt x="276" y="314"/>
                  </a:lnTo>
                  <a:lnTo>
                    <a:pt x="261" y="321"/>
                  </a:lnTo>
                  <a:lnTo>
                    <a:pt x="253" y="329"/>
                  </a:lnTo>
                  <a:lnTo>
                    <a:pt x="245" y="329"/>
                  </a:lnTo>
                  <a:lnTo>
                    <a:pt x="230" y="329"/>
                  </a:lnTo>
                  <a:lnTo>
                    <a:pt x="215" y="337"/>
                  </a:lnTo>
                  <a:lnTo>
                    <a:pt x="207" y="344"/>
                  </a:lnTo>
                  <a:lnTo>
                    <a:pt x="200" y="344"/>
                  </a:lnTo>
                  <a:lnTo>
                    <a:pt x="184" y="337"/>
                  </a:lnTo>
                  <a:lnTo>
                    <a:pt x="177" y="337"/>
                  </a:lnTo>
                  <a:lnTo>
                    <a:pt x="169" y="337"/>
                  </a:lnTo>
                  <a:lnTo>
                    <a:pt x="169" y="344"/>
                  </a:lnTo>
                  <a:lnTo>
                    <a:pt x="161" y="344"/>
                  </a:lnTo>
                  <a:lnTo>
                    <a:pt x="161" y="352"/>
                  </a:lnTo>
                  <a:lnTo>
                    <a:pt x="161" y="344"/>
                  </a:lnTo>
                  <a:lnTo>
                    <a:pt x="154" y="337"/>
                  </a:lnTo>
                  <a:lnTo>
                    <a:pt x="138" y="329"/>
                  </a:lnTo>
                  <a:lnTo>
                    <a:pt x="131" y="329"/>
                  </a:lnTo>
                  <a:lnTo>
                    <a:pt x="131" y="321"/>
                  </a:lnTo>
                  <a:lnTo>
                    <a:pt x="123" y="321"/>
                  </a:lnTo>
                  <a:lnTo>
                    <a:pt x="123" y="314"/>
                  </a:lnTo>
                  <a:lnTo>
                    <a:pt x="115" y="314"/>
                  </a:lnTo>
                  <a:lnTo>
                    <a:pt x="108" y="314"/>
                  </a:lnTo>
                  <a:lnTo>
                    <a:pt x="108" y="306"/>
                  </a:lnTo>
                  <a:lnTo>
                    <a:pt x="100" y="306"/>
                  </a:lnTo>
                  <a:lnTo>
                    <a:pt x="100" y="298"/>
                  </a:lnTo>
                  <a:lnTo>
                    <a:pt x="92" y="298"/>
                  </a:lnTo>
                  <a:lnTo>
                    <a:pt x="92" y="291"/>
                  </a:lnTo>
                  <a:lnTo>
                    <a:pt x="85" y="291"/>
                  </a:lnTo>
                  <a:lnTo>
                    <a:pt x="85" y="283"/>
                  </a:lnTo>
                  <a:lnTo>
                    <a:pt x="77" y="283"/>
                  </a:lnTo>
                  <a:lnTo>
                    <a:pt x="69" y="283"/>
                  </a:lnTo>
                  <a:lnTo>
                    <a:pt x="69" y="275"/>
                  </a:lnTo>
                  <a:lnTo>
                    <a:pt x="62" y="275"/>
                  </a:lnTo>
                  <a:lnTo>
                    <a:pt x="62" y="268"/>
                  </a:lnTo>
                  <a:lnTo>
                    <a:pt x="54" y="268"/>
                  </a:lnTo>
                  <a:lnTo>
                    <a:pt x="54" y="260"/>
                  </a:lnTo>
                  <a:lnTo>
                    <a:pt x="54" y="252"/>
                  </a:lnTo>
                  <a:lnTo>
                    <a:pt x="46" y="252"/>
                  </a:lnTo>
                  <a:lnTo>
                    <a:pt x="46" y="245"/>
                  </a:lnTo>
                  <a:lnTo>
                    <a:pt x="39" y="245"/>
                  </a:lnTo>
                  <a:lnTo>
                    <a:pt x="31" y="245"/>
                  </a:lnTo>
                  <a:lnTo>
                    <a:pt x="31" y="237"/>
                  </a:lnTo>
                  <a:lnTo>
                    <a:pt x="31" y="245"/>
                  </a:lnTo>
                  <a:lnTo>
                    <a:pt x="23" y="245"/>
                  </a:lnTo>
                  <a:lnTo>
                    <a:pt x="23" y="237"/>
                  </a:lnTo>
                  <a:lnTo>
                    <a:pt x="23" y="245"/>
                  </a:lnTo>
                  <a:lnTo>
                    <a:pt x="23" y="237"/>
                  </a:lnTo>
                  <a:lnTo>
                    <a:pt x="23" y="245"/>
                  </a:lnTo>
                  <a:lnTo>
                    <a:pt x="23" y="237"/>
                  </a:lnTo>
                  <a:lnTo>
                    <a:pt x="16" y="237"/>
                  </a:lnTo>
                  <a:lnTo>
                    <a:pt x="8" y="237"/>
                  </a:lnTo>
                  <a:lnTo>
                    <a:pt x="8" y="229"/>
                  </a:lnTo>
                  <a:lnTo>
                    <a:pt x="0" y="229"/>
                  </a:lnTo>
                  <a:lnTo>
                    <a:pt x="8" y="229"/>
                  </a:lnTo>
                  <a:lnTo>
                    <a:pt x="8" y="222"/>
                  </a:lnTo>
                  <a:lnTo>
                    <a:pt x="8" y="214"/>
                  </a:lnTo>
                  <a:lnTo>
                    <a:pt x="16" y="214"/>
                  </a:lnTo>
                  <a:lnTo>
                    <a:pt x="8" y="214"/>
                  </a:lnTo>
                  <a:lnTo>
                    <a:pt x="16" y="206"/>
                  </a:lnTo>
                  <a:lnTo>
                    <a:pt x="23" y="206"/>
                  </a:lnTo>
                  <a:lnTo>
                    <a:pt x="23" y="199"/>
                  </a:lnTo>
                  <a:lnTo>
                    <a:pt x="23" y="206"/>
                  </a:lnTo>
                  <a:lnTo>
                    <a:pt x="31" y="199"/>
                  </a:lnTo>
                  <a:lnTo>
                    <a:pt x="31" y="206"/>
                  </a:lnTo>
                  <a:lnTo>
                    <a:pt x="31" y="199"/>
                  </a:lnTo>
                  <a:lnTo>
                    <a:pt x="39" y="199"/>
                  </a:lnTo>
                  <a:lnTo>
                    <a:pt x="46" y="199"/>
                  </a:lnTo>
                  <a:lnTo>
                    <a:pt x="54" y="199"/>
                  </a:lnTo>
                  <a:lnTo>
                    <a:pt x="54" y="191"/>
                  </a:lnTo>
                  <a:lnTo>
                    <a:pt x="54" y="183"/>
                  </a:lnTo>
                  <a:lnTo>
                    <a:pt x="54" y="176"/>
                  </a:lnTo>
                  <a:lnTo>
                    <a:pt x="62" y="176"/>
                  </a:lnTo>
                  <a:lnTo>
                    <a:pt x="62" y="168"/>
                  </a:lnTo>
                  <a:lnTo>
                    <a:pt x="62" y="160"/>
                  </a:lnTo>
                  <a:lnTo>
                    <a:pt x="69" y="160"/>
                  </a:lnTo>
                  <a:lnTo>
                    <a:pt x="69" y="153"/>
                  </a:lnTo>
                  <a:lnTo>
                    <a:pt x="77" y="153"/>
                  </a:lnTo>
                  <a:lnTo>
                    <a:pt x="77" y="145"/>
                  </a:lnTo>
                  <a:lnTo>
                    <a:pt x="85" y="145"/>
                  </a:lnTo>
                  <a:lnTo>
                    <a:pt x="92" y="145"/>
                  </a:lnTo>
                  <a:lnTo>
                    <a:pt x="92" y="138"/>
                  </a:lnTo>
                  <a:lnTo>
                    <a:pt x="92" y="130"/>
                  </a:lnTo>
                  <a:lnTo>
                    <a:pt x="85" y="130"/>
                  </a:lnTo>
                  <a:lnTo>
                    <a:pt x="92" y="130"/>
                  </a:lnTo>
                  <a:lnTo>
                    <a:pt x="92" y="122"/>
                  </a:lnTo>
                  <a:lnTo>
                    <a:pt x="92" y="115"/>
                  </a:lnTo>
                  <a:lnTo>
                    <a:pt x="100" y="115"/>
                  </a:lnTo>
                  <a:lnTo>
                    <a:pt x="100" y="107"/>
                  </a:lnTo>
                  <a:lnTo>
                    <a:pt x="100" y="99"/>
                  </a:lnTo>
                  <a:lnTo>
                    <a:pt x="108" y="99"/>
                  </a:lnTo>
                  <a:lnTo>
                    <a:pt x="108" y="92"/>
                  </a:lnTo>
                  <a:lnTo>
                    <a:pt x="115" y="92"/>
                  </a:lnTo>
                  <a:lnTo>
                    <a:pt x="123" y="92"/>
                  </a:lnTo>
                  <a:lnTo>
                    <a:pt x="131" y="92"/>
                  </a:lnTo>
                  <a:lnTo>
                    <a:pt x="131" y="84"/>
                  </a:lnTo>
                  <a:lnTo>
                    <a:pt x="138" y="84"/>
                  </a:lnTo>
                  <a:lnTo>
                    <a:pt x="138" y="76"/>
                  </a:lnTo>
                  <a:lnTo>
                    <a:pt x="146" y="76"/>
                  </a:lnTo>
                  <a:lnTo>
                    <a:pt x="146" y="69"/>
                  </a:lnTo>
                  <a:lnTo>
                    <a:pt x="154" y="69"/>
                  </a:lnTo>
                  <a:lnTo>
                    <a:pt x="154" y="61"/>
                  </a:lnTo>
                  <a:lnTo>
                    <a:pt x="154" y="53"/>
                  </a:lnTo>
                  <a:lnTo>
                    <a:pt x="154" y="46"/>
                  </a:lnTo>
                  <a:lnTo>
                    <a:pt x="154" y="38"/>
                  </a:lnTo>
                  <a:lnTo>
                    <a:pt x="154" y="30"/>
                  </a:lnTo>
                  <a:lnTo>
                    <a:pt x="154" y="23"/>
                  </a:lnTo>
                  <a:lnTo>
                    <a:pt x="154" y="15"/>
                  </a:lnTo>
                  <a:lnTo>
                    <a:pt x="161" y="15"/>
                  </a:lnTo>
                  <a:lnTo>
                    <a:pt x="161" y="7"/>
                  </a:lnTo>
                  <a:lnTo>
                    <a:pt x="169" y="7"/>
                  </a:lnTo>
                  <a:lnTo>
                    <a:pt x="177" y="7"/>
                  </a:lnTo>
                  <a:lnTo>
                    <a:pt x="177" y="0"/>
                  </a:lnTo>
                  <a:lnTo>
                    <a:pt x="184" y="0"/>
                  </a:lnTo>
                  <a:lnTo>
                    <a:pt x="192" y="0"/>
                  </a:lnTo>
                  <a:lnTo>
                    <a:pt x="200" y="0"/>
                  </a:lnTo>
                  <a:lnTo>
                    <a:pt x="200" y="7"/>
                  </a:lnTo>
                  <a:lnTo>
                    <a:pt x="207" y="7"/>
                  </a:lnTo>
                  <a:lnTo>
                    <a:pt x="215" y="7"/>
                  </a:lnTo>
                  <a:lnTo>
                    <a:pt x="215" y="15"/>
                  </a:lnTo>
                  <a:lnTo>
                    <a:pt x="207" y="15"/>
                  </a:lnTo>
                  <a:lnTo>
                    <a:pt x="200" y="15"/>
                  </a:lnTo>
                  <a:lnTo>
                    <a:pt x="200" y="23"/>
                  </a:lnTo>
                  <a:lnTo>
                    <a:pt x="200" y="30"/>
                  </a:lnTo>
                  <a:lnTo>
                    <a:pt x="192" y="30"/>
                  </a:lnTo>
                  <a:lnTo>
                    <a:pt x="200" y="30"/>
                  </a:lnTo>
                  <a:lnTo>
                    <a:pt x="192" y="30"/>
                  </a:lnTo>
                  <a:lnTo>
                    <a:pt x="200" y="30"/>
                  </a:lnTo>
                  <a:lnTo>
                    <a:pt x="200" y="38"/>
                  </a:lnTo>
                  <a:lnTo>
                    <a:pt x="207" y="38"/>
                  </a:lnTo>
                  <a:lnTo>
                    <a:pt x="215" y="38"/>
                  </a:lnTo>
                  <a:lnTo>
                    <a:pt x="215" y="30"/>
                  </a:lnTo>
                  <a:lnTo>
                    <a:pt x="222" y="30"/>
                  </a:lnTo>
                  <a:lnTo>
                    <a:pt x="215" y="38"/>
                  </a:lnTo>
                  <a:lnTo>
                    <a:pt x="222" y="38"/>
                  </a:lnTo>
                  <a:lnTo>
                    <a:pt x="222" y="46"/>
                  </a:lnTo>
                  <a:lnTo>
                    <a:pt x="230" y="46"/>
                  </a:lnTo>
                  <a:lnTo>
                    <a:pt x="230" y="53"/>
                  </a:lnTo>
                  <a:lnTo>
                    <a:pt x="230" y="61"/>
                  </a:lnTo>
                  <a:lnTo>
                    <a:pt x="238" y="61"/>
                  </a:lnTo>
                  <a:lnTo>
                    <a:pt x="238" y="69"/>
                  </a:lnTo>
                  <a:lnTo>
                    <a:pt x="238" y="76"/>
                  </a:lnTo>
                  <a:lnTo>
                    <a:pt x="245" y="76"/>
                  </a:lnTo>
                  <a:lnTo>
                    <a:pt x="245" y="84"/>
                  </a:lnTo>
                  <a:lnTo>
                    <a:pt x="253" y="84"/>
                  </a:lnTo>
                  <a:lnTo>
                    <a:pt x="253" y="92"/>
                  </a:lnTo>
                  <a:lnTo>
                    <a:pt x="253" y="84"/>
                  </a:lnTo>
                  <a:lnTo>
                    <a:pt x="253" y="92"/>
                  </a:lnTo>
                  <a:lnTo>
                    <a:pt x="261" y="92"/>
                  </a:lnTo>
                  <a:lnTo>
                    <a:pt x="261" y="99"/>
                  </a:lnTo>
                  <a:lnTo>
                    <a:pt x="268" y="99"/>
                  </a:lnTo>
                  <a:lnTo>
                    <a:pt x="276" y="99"/>
                  </a:lnTo>
                  <a:lnTo>
                    <a:pt x="276" y="107"/>
                  </a:lnTo>
                  <a:lnTo>
                    <a:pt x="284" y="107"/>
                  </a:lnTo>
                  <a:lnTo>
                    <a:pt x="291" y="107"/>
                  </a:lnTo>
                  <a:lnTo>
                    <a:pt x="299" y="107"/>
                  </a:lnTo>
                  <a:lnTo>
                    <a:pt x="299" y="115"/>
                  </a:lnTo>
                  <a:lnTo>
                    <a:pt x="307" y="115"/>
                  </a:lnTo>
                  <a:lnTo>
                    <a:pt x="314" y="115"/>
                  </a:lnTo>
                  <a:lnTo>
                    <a:pt x="322" y="115"/>
                  </a:lnTo>
                  <a:lnTo>
                    <a:pt x="330" y="115"/>
                  </a:lnTo>
                  <a:lnTo>
                    <a:pt x="337" y="115"/>
                  </a:lnTo>
                  <a:lnTo>
                    <a:pt x="353" y="130"/>
                  </a:lnTo>
                  <a:lnTo>
                    <a:pt x="360" y="138"/>
                  </a:lnTo>
                  <a:lnTo>
                    <a:pt x="360" y="160"/>
                  </a:lnTo>
                  <a:close/>
                </a:path>
              </a:pathLst>
            </a:custGeom>
            <a:solidFill>
              <a:srgbClr val="04AC9A">
                <a:alpha val="65000"/>
              </a:srgbClr>
            </a:solid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0" name="Freeform 51">
              <a:extLst>
                <a:ext uri="{FF2B5EF4-FFF2-40B4-BE49-F238E27FC236}">
                  <a16:creationId xmlns:a16="http://schemas.microsoft.com/office/drawing/2014/main" id="{4F867E72-FEC4-46BE-ADB0-D9445FAF719E}"/>
                </a:ext>
              </a:extLst>
            </p:cNvPr>
            <p:cNvSpPr>
              <a:spLocks/>
            </p:cNvSpPr>
            <p:nvPr/>
          </p:nvSpPr>
          <p:spPr bwMode="auto">
            <a:xfrm>
              <a:off x="1855788" y="3532188"/>
              <a:ext cx="328612" cy="303212"/>
            </a:xfrm>
            <a:custGeom>
              <a:avLst/>
              <a:gdLst>
                <a:gd name="T0" fmla="*/ 25400 w 207"/>
                <a:gd name="T1" fmla="*/ 279400 h 191"/>
                <a:gd name="T2" fmla="*/ 25400 w 207"/>
                <a:gd name="T3" fmla="*/ 266700 h 191"/>
                <a:gd name="T4" fmla="*/ 0 w 207"/>
                <a:gd name="T5" fmla="*/ 255587 h 191"/>
                <a:gd name="T6" fmla="*/ 12700 w 207"/>
                <a:gd name="T7" fmla="*/ 230187 h 191"/>
                <a:gd name="T8" fmla="*/ 25400 w 207"/>
                <a:gd name="T9" fmla="*/ 206375 h 191"/>
                <a:gd name="T10" fmla="*/ 49212 w 207"/>
                <a:gd name="T11" fmla="*/ 193675 h 191"/>
                <a:gd name="T12" fmla="*/ 73025 w 207"/>
                <a:gd name="T13" fmla="*/ 182562 h 191"/>
                <a:gd name="T14" fmla="*/ 85725 w 207"/>
                <a:gd name="T15" fmla="*/ 157162 h 191"/>
                <a:gd name="T16" fmla="*/ 96837 w 207"/>
                <a:gd name="T17" fmla="*/ 133350 h 191"/>
                <a:gd name="T18" fmla="*/ 122237 w 207"/>
                <a:gd name="T19" fmla="*/ 120650 h 191"/>
                <a:gd name="T20" fmla="*/ 146050 w 207"/>
                <a:gd name="T21" fmla="*/ 109537 h 191"/>
                <a:gd name="T22" fmla="*/ 169862 w 207"/>
                <a:gd name="T23" fmla="*/ 96837 h 191"/>
                <a:gd name="T24" fmla="*/ 182562 w 207"/>
                <a:gd name="T25" fmla="*/ 73025 h 191"/>
                <a:gd name="T26" fmla="*/ 195262 w 207"/>
                <a:gd name="T27" fmla="*/ 47625 h 191"/>
                <a:gd name="T28" fmla="*/ 206375 w 207"/>
                <a:gd name="T29" fmla="*/ 47625 h 191"/>
                <a:gd name="T30" fmla="*/ 231775 w 207"/>
                <a:gd name="T31" fmla="*/ 36512 h 191"/>
                <a:gd name="T32" fmla="*/ 219075 w 207"/>
                <a:gd name="T33" fmla="*/ 36512 h 191"/>
                <a:gd name="T34" fmla="*/ 242887 w 207"/>
                <a:gd name="T35" fmla="*/ 47625 h 191"/>
                <a:gd name="T36" fmla="*/ 231775 w 207"/>
                <a:gd name="T37" fmla="*/ 47625 h 191"/>
                <a:gd name="T38" fmla="*/ 255587 w 207"/>
                <a:gd name="T39" fmla="*/ 36512 h 191"/>
                <a:gd name="T40" fmla="*/ 255587 w 207"/>
                <a:gd name="T41" fmla="*/ 23812 h 191"/>
                <a:gd name="T42" fmla="*/ 255587 w 207"/>
                <a:gd name="T43" fmla="*/ 11112 h 191"/>
                <a:gd name="T44" fmla="*/ 292100 w 207"/>
                <a:gd name="T45" fmla="*/ 23812 h 191"/>
                <a:gd name="T46" fmla="*/ 292100 w 207"/>
                <a:gd name="T47" fmla="*/ 36512 h 191"/>
                <a:gd name="T48" fmla="*/ 292100 w 207"/>
                <a:gd name="T49" fmla="*/ 47625 h 191"/>
                <a:gd name="T50" fmla="*/ 292100 w 207"/>
                <a:gd name="T51" fmla="*/ 60325 h 191"/>
                <a:gd name="T52" fmla="*/ 292100 w 207"/>
                <a:gd name="T53" fmla="*/ 73025 h 191"/>
                <a:gd name="T54" fmla="*/ 304800 w 207"/>
                <a:gd name="T55" fmla="*/ 96837 h 191"/>
                <a:gd name="T56" fmla="*/ 304800 w 207"/>
                <a:gd name="T57" fmla="*/ 133350 h 191"/>
                <a:gd name="T58" fmla="*/ 315912 w 207"/>
                <a:gd name="T59" fmla="*/ 157162 h 191"/>
                <a:gd name="T60" fmla="*/ 328612 w 207"/>
                <a:gd name="T61" fmla="*/ 182562 h 191"/>
                <a:gd name="T62" fmla="*/ 304800 w 207"/>
                <a:gd name="T63" fmla="*/ 193675 h 191"/>
                <a:gd name="T64" fmla="*/ 279400 w 207"/>
                <a:gd name="T65" fmla="*/ 206375 h 191"/>
                <a:gd name="T66" fmla="*/ 268287 w 207"/>
                <a:gd name="T67" fmla="*/ 230187 h 191"/>
                <a:gd name="T68" fmla="*/ 242887 w 207"/>
                <a:gd name="T69" fmla="*/ 219075 h 191"/>
                <a:gd name="T70" fmla="*/ 219075 w 207"/>
                <a:gd name="T71" fmla="*/ 230187 h 191"/>
                <a:gd name="T72" fmla="*/ 206375 w 207"/>
                <a:gd name="T73" fmla="*/ 255587 h 191"/>
                <a:gd name="T74" fmla="*/ 182562 w 207"/>
                <a:gd name="T75" fmla="*/ 266700 h 191"/>
                <a:gd name="T76" fmla="*/ 169862 w 207"/>
                <a:gd name="T77" fmla="*/ 292100 h 191"/>
                <a:gd name="T78" fmla="*/ 158750 w 207"/>
                <a:gd name="T79" fmla="*/ 292100 h 191"/>
                <a:gd name="T80" fmla="*/ 133350 w 207"/>
                <a:gd name="T81" fmla="*/ 303212 h 191"/>
                <a:gd name="T82" fmla="*/ 109537 w 207"/>
                <a:gd name="T83" fmla="*/ 292100 h 191"/>
                <a:gd name="T84" fmla="*/ 96837 w 207"/>
                <a:gd name="T85" fmla="*/ 292100 h 191"/>
                <a:gd name="T86" fmla="*/ 85725 w 207"/>
                <a:gd name="T87" fmla="*/ 292100 h 191"/>
                <a:gd name="T88" fmla="*/ 49212 w 207"/>
                <a:gd name="T89" fmla="*/ 292100 h 191"/>
                <a:gd name="T90" fmla="*/ 36512 w 207"/>
                <a:gd name="T91" fmla="*/ 292100 h 1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7"/>
                <a:gd name="T139" fmla="*/ 0 h 191"/>
                <a:gd name="T140" fmla="*/ 207 w 207"/>
                <a:gd name="T141" fmla="*/ 191 h 1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7" h="191">
                  <a:moveTo>
                    <a:pt x="23" y="184"/>
                  </a:moveTo>
                  <a:lnTo>
                    <a:pt x="23" y="176"/>
                  </a:lnTo>
                  <a:lnTo>
                    <a:pt x="16" y="176"/>
                  </a:lnTo>
                  <a:lnTo>
                    <a:pt x="23" y="176"/>
                  </a:lnTo>
                  <a:lnTo>
                    <a:pt x="16" y="176"/>
                  </a:lnTo>
                  <a:lnTo>
                    <a:pt x="16" y="168"/>
                  </a:lnTo>
                  <a:lnTo>
                    <a:pt x="8" y="168"/>
                  </a:lnTo>
                  <a:lnTo>
                    <a:pt x="8" y="161"/>
                  </a:lnTo>
                  <a:lnTo>
                    <a:pt x="0" y="161"/>
                  </a:lnTo>
                  <a:lnTo>
                    <a:pt x="8" y="161"/>
                  </a:lnTo>
                  <a:lnTo>
                    <a:pt x="8" y="153"/>
                  </a:lnTo>
                  <a:lnTo>
                    <a:pt x="8" y="145"/>
                  </a:lnTo>
                  <a:lnTo>
                    <a:pt x="16" y="145"/>
                  </a:lnTo>
                  <a:lnTo>
                    <a:pt x="16" y="138"/>
                  </a:lnTo>
                  <a:lnTo>
                    <a:pt x="16" y="130"/>
                  </a:lnTo>
                  <a:lnTo>
                    <a:pt x="23" y="130"/>
                  </a:lnTo>
                  <a:lnTo>
                    <a:pt x="31" y="130"/>
                  </a:lnTo>
                  <a:lnTo>
                    <a:pt x="31" y="122"/>
                  </a:lnTo>
                  <a:lnTo>
                    <a:pt x="38" y="122"/>
                  </a:lnTo>
                  <a:lnTo>
                    <a:pt x="38" y="115"/>
                  </a:lnTo>
                  <a:lnTo>
                    <a:pt x="46" y="115"/>
                  </a:lnTo>
                  <a:lnTo>
                    <a:pt x="46" y="107"/>
                  </a:lnTo>
                  <a:lnTo>
                    <a:pt x="54" y="107"/>
                  </a:lnTo>
                  <a:lnTo>
                    <a:pt x="54" y="99"/>
                  </a:lnTo>
                  <a:lnTo>
                    <a:pt x="54" y="92"/>
                  </a:lnTo>
                  <a:lnTo>
                    <a:pt x="54" y="84"/>
                  </a:lnTo>
                  <a:lnTo>
                    <a:pt x="61" y="84"/>
                  </a:lnTo>
                  <a:lnTo>
                    <a:pt x="61" y="76"/>
                  </a:lnTo>
                  <a:lnTo>
                    <a:pt x="69" y="76"/>
                  </a:lnTo>
                  <a:lnTo>
                    <a:pt x="77" y="76"/>
                  </a:lnTo>
                  <a:lnTo>
                    <a:pt x="77" y="69"/>
                  </a:lnTo>
                  <a:lnTo>
                    <a:pt x="84" y="69"/>
                  </a:lnTo>
                  <a:lnTo>
                    <a:pt x="92" y="69"/>
                  </a:lnTo>
                  <a:lnTo>
                    <a:pt x="92" y="61"/>
                  </a:lnTo>
                  <a:lnTo>
                    <a:pt x="100" y="61"/>
                  </a:lnTo>
                  <a:lnTo>
                    <a:pt x="107" y="61"/>
                  </a:lnTo>
                  <a:lnTo>
                    <a:pt x="107" y="53"/>
                  </a:lnTo>
                  <a:lnTo>
                    <a:pt x="115" y="53"/>
                  </a:lnTo>
                  <a:lnTo>
                    <a:pt x="115" y="46"/>
                  </a:lnTo>
                  <a:lnTo>
                    <a:pt x="115" y="38"/>
                  </a:lnTo>
                  <a:lnTo>
                    <a:pt x="123" y="38"/>
                  </a:lnTo>
                  <a:lnTo>
                    <a:pt x="123" y="30"/>
                  </a:lnTo>
                  <a:lnTo>
                    <a:pt x="130" y="30"/>
                  </a:lnTo>
                  <a:lnTo>
                    <a:pt x="123" y="30"/>
                  </a:lnTo>
                  <a:lnTo>
                    <a:pt x="130" y="30"/>
                  </a:lnTo>
                  <a:lnTo>
                    <a:pt x="138" y="30"/>
                  </a:lnTo>
                  <a:lnTo>
                    <a:pt x="138" y="23"/>
                  </a:lnTo>
                  <a:lnTo>
                    <a:pt x="146" y="23"/>
                  </a:lnTo>
                  <a:lnTo>
                    <a:pt x="138" y="23"/>
                  </a:lnTo>
                  <a:lnTo>
                    <a:pt x="138" y="30"/>
                  </a:lnTo>
                  <a:lnTo>
                    <a:pt x="138" y="23"/>
                  </a:lnTo>
                  <a:lnTo>
                    <a:pt x="138" y="30"/>
                  </a:lnTo>
                  <a:lnTo>
                    <a:pt x="146" y="30"/>
                  </a:lnTo>
                  <a:lnTo>
                    <a:pt x="153" y="30"/>
                  </a:lnTo>
                  <a:lnTo>
                    <a:pt x="146" y="30"/>
                  </a:lnTo>
                  <a:lnTo>
                    <a:pt x="153" y="30"/>
                  </a:lnTo>
                  <a:lnTo>
                    <a:pt x="146" y="30"/>
                  </a:lnTo>
                  <a:lnTo>
                    <a:pt x="153" y="30"/>
                  </a:lnTo>
                  <a:lnTo>
                    <a:pt x="153" y="23"/>
                  </a:lnTo>
                  <a:lnTo>
                    <a:pt x="161" y="23"/>
                  </a:lnTo>
                  <a:lnTo>
                    <a:pt x="161" y="15"/>
                  </a:lnTo>
                  <a:lnTo>
                    <a:pt x="161" y="23"/>
                  </a:lnTo>
                  <a:lnTo>
                    <a:pt x="161" y="15"/>
                  </a:lnTo>
                  <a:lnTo>
                    <a:pt x="161" y="7"/>
                  </a:lnTo>
                  <a:lnTo>
                    <a:pt x="161" y="0"/>
                  </a:lnTo>
                  <a:lnTo>
                    <a:pt x="161" y="7"/>
                  </a:lnTo>
                  <a:lnTo>
                    <a:pt x="169" y="7"/>
                  </a:lnTo>
                  <a:lnTo>
                    <a:pt x="176" y="7"/>
                  </a:lnTo>
                  <a:lnTo>
                    <a:pt x="184" y="15"/>
                  </a:lnTo>
                  <a:lnTo>
                    <a:pt x="184" y="23"/>
                  </a:lnTo>
                  <a:lnTo>
                    <a:pt x="176" y="23"/>
                  </a:lnTo>
                  <a:lnTo>
                    <a:pt x="184" y="23"/>
                  </a:lnTo>
                  <a:lnTo>
                    <a:pt x="176" y="23"/>
                  </a:lnTo>
                  <a:lnTo>
                    <a:pt x="184" y="23"/>
                  </a:lnTo>
                  <a:lnTo>
                    <a:pt x="184" y="30"/>
                  </a:lnTo>
                  <a:lnTo>
                    <a:pt x="184" y="38"/>
                  </a:lnTo>
                  <a:lnTo>
                    <a:pt x="192" y="38"/>
                  </a:lnTo>
                  <a:lnTo>
                    <a:pt x="184" y="38"/>
                  </a:lnTo>
                  <a:lnTo>
                    <a:pt x="192" y="38"/>
                  </a:lnTo>
                  <a:lnTo>
                    <a:pt x="184" y="38"/>
                  </a:lnTo>
                  <a:lnTo>
                    <a:pt x="184" y="46"/>
                  </a:lnTo>
                  <a:lnTo>
                    <a:pt x="192" y="46"/>
                  </a:lnTo>
                  <a:lnTo>
                    <a:pt x="192" y="53"/>
                  </a:lnTo>
                  <a:lnTo>
                    <a:pt x="192" y="61"/>
                  </a:lnTo>
                  <a:lnTo>
                    <a:pt x="192" y="69"/>
                  </a:lnTo>
                  <a:lnTo>
                    <a:pt x="192" y="76"/>
                  </a:lnTo>
                  <a:lnTo>
                    <a:pt x="192" y="84"/>
                  </a:lnTo>
                  <a:lnTo>
                    <a:pt x="192" y="92"/>
                  </a:lnTo>
                  <a:lnTo>
                    <a:pt x="199" y="92"/>
                  </a:lnTo>
                  <a:lnTo>
                    <a:pt x="199" y="99"/>
                  </a:lnTo>
                  <a:lnTo>
                    <a:pt x="199" y="107"/>
                  </a:lnTo>
                  <a:lnTo>
                    <a:pt x="199" y="115"/>
                  </a:lnTo>
                  <a:lnTo>
                    <a:pt x="207" y="115"/>
                  </a:lnTo>
                  <a:lnTo>
                    <a:pt x="207" y="122"/>
                  </a:lnTo>
                  <a:lnTo>
                    <a:pt x="199" y="122"/>
                  </a:lnTo>
                  <a:lnTo>
                    <a:pt x="192" y="122"/>
                  </a:lnTo>
                  <a:lnTo>
                    <a:pt x="192" y="130"/>
                  </a:lnTo>
                  <a:lnTo>
                    <a:pt x="184" y="130"/>
                  </a:lnTo>
                  <a:lnTo>
                    <a:pt x="176" y="130"/>
                  </a:lnTo>
                  <a:lnTo>
                    <a:pt x="176" y="138"/>
                  </a:lnTo>
                  <a:lnTo>
                    <a:pt x="176" y="145"/>
                  </a:lnTo>
                  <a:lnTo>
                    <a:pt x="169" y="145"/>
                  </a:lnTo>
                  <a:lnTo>
                    <a:pt x="161" y="145"/>
                  </a:lnTo>
                  <a:lnTo>
                    <a:pt x="161" y="138"/>
                  </a:lnTo>
                  <a:lnTo>
                    <a:pt x="153" y="138"/>
                  </a:lnTo>
                  <a:lnTo>
                    <a:pt x="146" y="138"/>
                  </a:lnTo>
                  <a:lnTo>
                    <a:pt x="138" y="138"/>
                  </a:lnTo>
                  <a:lnTo>
                    <a:pt x="138" y="145"/>
                  </a:lnTo>
                  <a:lnTo>
                    <a:pt x="130" y="145"/>
                  </a:lnTo>
                  <a:lnTo>
                    <a:pt x="130" y="153"/>
                  </a:lnTo>
                  <a:lnTo>
                    <a:pt x="130" y="161"/>
                  </a:lnTo>
                  <a:lnTo>
                    <a:pt x="123" y="161"/>
                  </a:lnTo>
                  <a:lnTo>
                    <a:pt x="115" y="161"/>
                  </a:lnTo>
                  <a:lnTo>
                    <a:pt x="115" y="168"/>
                  </a:lnTo>
                  <a:lnTo>
                    <a:pt x="115" y="176"/>
                  </a:lnTo>
                  <a:lnTo>
                    <a:pt x="107" y="176"/>
                  </a:lnTo>
                  <a:lnTo>
                    <a:pt x="107" y="184"/>
                  </a:lnTo>
                  <a:lnTo>
                    <a:pt x="100" y="184"/>
                  </a:lnTo>
                  <a:lnTo>
                    <a:pt x="100" y="191"/>
                  </a:lnTo>
                  <a:lnTo>
                    <a:pt x="100" y="184"/>
                  </a:lnTo>
                  <a:lnTo>
                    <a:pt x="100" y="191"/>
                  </a:lnTo>
                  <a:lnTo>
                    <a:pt x="92" y="191"/>
                  </a:lnTo>
                  <a:lnTo>
                    <a:pt x="84" y="191"/>
                  </a:lnTo>
                  <a:lnTo>
                    <a:pt x="84" y="184"/>
                  </a:lnTo>
                  <a:lnTo>
                    <a:pt x="77" y="184"/>
                  </a:lnTo>
                  <a:lnTo>
                    <a:pt x="69" y="184"/>
                  </a:lnTo>
                  <a:lnTo>
                    <a:pt x="69" y="176"/>
                  </a:lnTo>
                  <a:lnTo>
                    <a:pt x="61" y="176"/>
                  </a:lnTo>
                  <a:lnTo>
                    <a:pt x="61" y="184"/>
                  </a:lnTo>
                  <a:lnTo>
                    <a:pt x="54" y="184"/>
                  </a:lnTo>
                  <a:lnTo>
                    <a:pt x="54" y="176"/>
                  </a:lnTo>
                  <a:lnTo>
                    <a:pt x="54" y="184"/>
                  </a:lnTo>
                  <a:lnTo>
                    <a:pt x="46" y="184"/>
                  </a:lnTo>
                  <a:lnTo>
                    <a:pt x="38" y="184"/>
                  </a:lnTo>
                  <a:lnTo>
                    <a:pt x="31" y="184"/>
                  </a:lnTo>
                  <a:lnTo>
                    <a:pt x="31" y="176"/>
                  </a:lnTo>
                  <a:lnTo>
                    <a:pt x="31" y="184"/>
                  </a:lnTo>
                  <a:lnTo>
                    <a:pt x="23" y="184"/>
                  </a:lnTo>
                  <a:close/>
                </a:path>
              </a:pathLst>
            </a:custGeom>
            <a:solidFill>
              <a:sysClr val="window" lastClr="FFFFFF">
                <a:lumMod val="75000"/>
              </a:sysClr>
            </a:solid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1" name="Freeform 52">
              <a:extLst>
                <a:ext uri="{FF2B5EF4-FFF2-40B4-BE49-F238E27FC236}">
                  <a16:creationId xmlns:a16="http://schemas.microsoft.com/office/drawing/2014/main" id="{BF06D454-F00C-465E-92C9-7253D871BE17}"/>
                </a:ext>
              </a:extLst>
            </p:cNvPr>
            <p:cNvSpPr>
              <a:spLocks/>
            </p:cNvSpPr>
            <p:nvPr/>
          </p:nvSpPr>
          <p:spPr bwMode="auto">
            <a:xfrm>
              <a:off x="3654425" y="4905375"/>
              <a:ext cx="1909763" cy="1458913"/>
            </a:xfrm>
            <a:custGeom>
              <a:avLst/>
              <a:gdLst>
                <a:gd name="T0" fmla="*/ 608013 w 1203"/>
                <a:gd name="T1" fmla="*/ 36513 h 919"/>
                <a:gd name="T2" fmla="*/ 706438 w 1203"/>
                <a:gd name="T3" fmla="*/ 109538 h 919"/>
                <a:gd name="T4" fmla="*/ 790575 w 1203"/>
                <a:gd name="T5" fmla="*/ 182563 h 919"/>
                <a:gd name="T6" fmla="*/ 814388 w 1203"/>
                <a:gd name="T7" fmla="*/ 266700 h 919"/>
                <a:gd name="T8" fmla="*/ 887413 w 1203"/>
                <a:gd name="T9" fmla="*/ 388938 h 919"/>
                <a:gd name="T10" fmla="*/ 936625 w 1203"/>
                <a:gd name="T11" fmla="*/ 485775 h 919"/>
                <a:gd name="T12" fmla="*/ 1033463 w 1203"/>
                <a:gd name="T13" fmla="*/ 571500 h 919"/>
                <a:gd name="T14" fmla="*/ 1033463 w 1203"/>
                <a:gd name="T15" fmla="*/ 657225 h 919"/>
                <a:gd name="T16" fmla="*/ 960438 w 1203"/>
                <a:gd name="T17" fmla="*/ 741363 h 919"/>
                <a:gd name="T18" fmla="*/ 1216025 w 1203"/>
                <a:gd name="T19" fmla="*/ 765175 h 919"/>
                <a:gd name="T20" fmla="*/ 1289050 w 1203"/>
                <a:gd name="T21" fmla="*/ 814388 h 919"/>
                <a:gd name="T22" fmla="*/ 1325563 w 1203"/>
                <a:gd name="T23" fmla="*/ 923925 h 919"/>
                <a:gd name="T24" fmla="*/ 1641476 w 1203"/>
                <a:gd name="T25" fmla="*/ 936625 h 919"/>
                <a:gd name="T26" fmla="*/ 1727201 w 1203"/>
                <a:gd name="T27" fmla="*/ 887413 h 919"/>
                <a:gd name="T28" fmla="*/ 1811338 w 1203"/>
                <a:gd name="T29" fmla="*/ 801688 h 919"/>
                <a:gd name="T30" fmla="*/ 1860551 w 1203"/>
                <a:gd name="T31" fmla="*/ 777875 h 919"/>
                <a:gd name="T32" fmla="*/ 1897063 w 1203"/>
                <a:gd name="T33" fmla="*/ 790575 h 919"/>
                <a:gd name="T34" fmla="*/ 1897063 w 1203"/>
                <a:gd name="T35" fmla="*/ 863600 h 919"/>
                <a:gd name="T36" fmla="*/ 1836738 w 1203"/>
                <a:gd name="T37" fmla="*/ 947738 h 919"/>
                <a:gd name="T38" fmla="*/ 1774826 w 1203"/>
                <a:gd name="T39" fmla="*/ 1057275 h 919"/>
                <a:gd name="T40" fmla="*/ 1677988 w 1203"/>
                <a:gd name="T41" fmla="*/ 1143000 h 919"/>
                <a:gd name="T42" fmla="*/ 1628776 w 1203"/>
                <a:gd name="T43" fmla="*/ 1263650 h 919"/>
                <a:gd name="T44" fmla="*/ 1484313 w 1203"/>
                <a:gd name="T45" fmla="*/ 1300163 h 919"/>
                <a:gd name="T46" fmla="*/ 1362075 w 1203"/>
                <a:gd name="T47" fmla="*/ 1300163 h 919"/>
                <a:gd name="T48" fmla="*/ 1312863 w 1203"/>
                <a:gd name="T49" fmla="*/ 1373188 h 919"/>
                <a:gd name="T50" fmla="*/ 1228725 w 1203"/>
                <a:gd name="T51" fmla="*/ 1435100 h 919"/>
                <a:gd name="T52" fmla="*/ 1179513 w 1203"/>
                <a:gd name="T53" fmla="*/ 1458913 h 919"/>
                <a:gd name="T54" fmla="*/ 1131888 w 1203"/>
                <a:gd name="T55" fmla="*/ 1435100 h 919"/>
                <a:gd name="T56" fmla="*/ 1058863 w 1203"/>
                <a:gd name="T57" fmla="*/ 1422400 h 919"/>
                <a:gd name="T58" fmla="*/ 1022350 w 1203"/>
                <a:gd name="T59" fmla="*/ 1385888 h 919"/>
                <a:gd name="T60" fmla="*/ 887413 w 1203"/>
                <a:gd name="T61" fmla="*/ 1435100 h 919"/>
                <a:gd name="T62" fmla="*/ 863600 w 1203"/>
                <a:gd name="T63" fmla="*/ 1362075 h 919"/>
                <a:gd name="T64" fmla="*/ 839788 w 1203"/>
                <a:gd name="T65" fmla="*/ 1276350 h 919"/>
                <a:gd name="T66" fmla="*/ 766763 w 1203"/>
                <a:gd name="T67" fmla="*/ 1216025 h 919"/>
                <a:gd name="T68" fmla="*/ 730250 w 1203"/>
                <a:gd name="T69" fmla="*/ 1349375 h 919"/>
                <a:gd name="T70" fmla="*/ 644525 w 1203"/>
                <a:gd name="T71" fmla="*/ 1289050 h 919"/>
                <a:gd name="T72" fmla="*/ 560388 w 1203"/>
                <a:gd name="T73" fmla="*/ 1312863 h 919"/>
                <a:gd name="T74" fmla="*/ 511175 w 1203"/>
                <a:gd name="T75" fmla="*/ 1252538 h 919"/>
                <a:gd name="T76" fmla="*/ 596900 w 1203"/>
                <a:gd name="T77" fmla="*/ 1166813 h 919"/>
                <a:gd name="T78" fmla="*/ 596900 w 1203"/>
                <a:gd name="T79" fmla="*/ 1093788 h 919"/>
                <a:gd name="T80" fmla="*/ 571500 w 1203"/>
                <a:gd name="T81" fmla="*/ 1033463 h 919"/>
                <a:gd name="T82" fmla="*/ 547688 w 1203"/>
                <a:gd name="T83" fmla="*/ 936625 h 919"/>
                <a:gd name="T84" fmla="*/ 511175 w 1203"/>
                <a:gd name="T85" fmla="*/ 814388 h 919"/>
                <a:gd name="T86" fmla="*/ 461963 w 1203"/>
                <a:gd name="T87" fmla="*/ 717550 h 919"/>
                <a:gd name="T88" fmla="*/ 450850 w 1203"/>
                <a:gd name="T89" fmla="*/ 608013 h 919"/>
                <a:gd name="T90" fmla="*/ 511175 w 1203"/>
                <a:gd name="T91" fmla="*/ 511175 h 919"/>
                <a:gd name="T92" fmla="*/ 414338 w 1203"/>
                <a:gd name="T93" fmla="*/ 461963 h 919"/>
                <a:gd name="T94" fmla="*/ 341313 w 1203"/>
                <a:gd name="T95" fmla="*/ 571500 h 919"/>
                <a:gd name="T96" fmla="*/ 280988 w 1203"/>
                <a:gd name="T97" fmla="*/ 608013 h 919"/>
                <a:gd name="T98" fmla="*/ 207963 w 1203"/>
                <a:gd name="T99" fmla="*/ 704850 h 919"/>
                <a:gd name="T100" fmla="*/ 98425 w 1203"/>
                <a:gd name="T101" fmla="*/ 717550 h 919"/>
                <a:gd name="T102" fmla="*/ 25400 w 1203"/>
                <a:gd name="T103" fmla="*/ 608013 h 919"/>
                <a:gd name="T104" fmla="*/ 0 w 1203"/>
                <a:gd name="T105" fmla="*/ 498475 h 919"/>
                <a:gd name="T106" fmla="*/ 85725 w 1203"/>
                <a:gd name="T107" fmla="*/ 412750 h 919"/>
                <a:gd name="T108" fmla="*/ 171450 w 1203"/>
                <a:gd name="T109" fmla="*/ 376238 h 919"/>
                <a:gd name="T110" fmla="*/ 231775 w 1203"/>
                <a:gd name="T111" fmla="*/ 292100 h 919"/>
                <a:gd name="T112" fmla="*/ 328613 w 1203"/>
                <a:gd name="T113" fmla="*/ 242888 h 919"/>
                <a:gd name="T114" fmla="*/ 461963 w 1203"/>
                <a:gd name="T115" fmla="*/ 231775 h 919"/>
                <a:gd name="T116" fmla="*/ 474663 w 1203"/>
                <a:gd name="T117" fmla="*/ 122238 h 9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3"/>
                <a:gd name="T178" fmla="*/ 0 h 919"/>
                <a:gd name="T179" fmla="*/ 1203 w 1203"/>
                <a:gd name="T180" fmla="*/ 919 h 9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3" h="919">
                  <a:moveTo>
                    <a:pt x="314" y="8"/>
                  </a:moveTo>
                  <a:lnTo>
                    <a:pt x="314" y="0"/>
                  </a:lnTo>
                  <a:lnTo>
                    <a:pt x="322" y="0"/>
                  </a:lnTo>
                  <a:lnTo>
                    <a:pt x="330" y="0"/>
                  </a:lnTo>
                  <a:lnTo>
                    <a:pt x="337" y="0"/>
                  </a:lnTo>
                  <a:lnTo>
                    <a:pt x="345" y="0"/>
                  </a:lnTo>
                  <a:lnTo>
                    <a:pt x="345" y="8"/>
                  </a:lnTo>
                  <a:lnTo>
                    <a:pt x="353" y="8"/>
                  </a:lnTo>
                  <a:lnTo>
                    <a:pt x="360" y="8"/>
                  </a:lnTo>
                  <a:lnTo>
                    <a:pt x="360" y="15"/>
                  </a:lnTo>
                  <a:lnTo>
                    <a:pt x="368" y="15"/>
                  </a:lnTo>
                  <a:lnTo>
                    <a:pt x="376" y="15"/>
                  </a:lnTo>
                  <a:lnTo>
                    <a:pt x="376" y="23"/>
                  </a:lnTo>
                  <a:lnTo>
                    <a:pt x="383" y="23"/>
                  </a:lnTo>
                  <a:lnTo>
                    <a:pt x="383" y="31"/>
                  </a:lnTo>
                  <a:lnTo>
                    <a:pt x="391" y="31"/>
                  </a:lnTo>
                  <a:lnTo>
                    <a:pt x="391" y="38"/>
                  </a:lnTo>
                  <a:lnTo>
                    <a:pt x="399" y="38"/>
                  </a:lnTo>
                  <a:lnTo>
                    <a:pt x="406" y="38"/>
                  </a:lnTo>
                  <a:lnTo>
                    <a:pt x="414" y="38"/>
                  </a:lnTo>
                  <a:lnTo>
                    <a:pt x="422" y="38"/>
                  </a:lnTo>
                  <a:lnTo>
                    <a:pt x="422" y="46"/>
                  </a:lnTo>
                  <a:lnTo>
                    <a:pt x="429" y="46"/>
                  </a:lnTo>
                  <a:lnTo>
                    <a:pt x="437" y="46"/>
                  </a:lnTo>
                  <a:lnTo>
                    <a:pt x="437" y="54"/>
                  </a:lnTo>
                  <a:lnTo>
                    <a:pt x="437" y="61"/>
                  </a:lnTo>
                  <a:lnTo>
                    <a:pt x="445" y="61"/>
                  </a:lnTo>
                  <a:lnTo>
                    <a:pt x="445" y="69"/>
                  </a:lnTo>
                  <a:lnTo>
                    <a:pt x="452" y="69"/>
                  </a:lnTo>
                  <a:lnTo>
                    <a:pt x="452" y="77"/>
                  </a:lnTo>
                  <a:lnTo>
                    <a:pt x="460" y="77"/>
                  </a:lnTo>
                  <a:lnTo>
                    <a:pt x="460" y="84"/>
                  </a:lnTo>
                  <a:lnTo>
                    <a:pt x="467" y="84"/>
                  </a:lnTo>
                  <a:lnTo>
                    <a:pt x="467" y="92"/>
                  </a:lnTo>
                  <a:lnTo>
                    <a:pt x="475" y="92"/>
                  </a:lnTo>
                  <a:lnTo>
                    <a:pt x="483" y="92"/>
                  </a:lnTo>
                  <a:lnTo>
                    <a:pt x="490" y="92"/>
                  </a:lnTo>
                  <a:lnTo>
                    <a:pt x="490" y="100"/>
                  </a:lnTo>
                  <a:lnTo>
                    <a:pt x="498" y="100"/>
                  </a:lnTo>
                  <a:lnTo>
                    <a:pt x="498" y="107"/>
                  </a:lnTo>
                  <a:lnTo>
                    <a:pt x="506" y="107"/>
                  </a:lnTo>
                  <a:lnTo>
                    <a:pt x="498" y="115"/>
                  </a:lnTo>
                  <a:lnTo>
                    <a:pt x="498" y="123"/>
                  </a:lnTo>
                  <a:lnTo>
                    <a:pt x="498" y="130"/>
                  </a:lnTo>
                  <a:lnTo>
                    <a:pt x="490" y="130"/>
                  </a:lnTo>
                  <a:lnTo>
                    <a:pt x="490" y="123"/>
                  </a:lnTo>
                  <a:lnTo>
                    <a:pt x="483" y="123"/>
                  </a:lnTo>
                  <a:lnTo>
                    <a:pt x="483" y="130"/>
                  </a:lnTo>
                  <a:lnTo>
                    <a:pt x="483" y="138"/>
                  </a:lnTo>
                  <a:lnTo>
                    <a:pt x="490" y="138"/>
                  </a:lnTo>
                  <a:lnTo>
                    <a:pt x="490" y="146"/>
                  </a:lnTo>
                  <a:lnTo>
                    <a:pt x="498" y="146"/>
                  </a:lnTo>
                  <a:lnTo>
                    <a:pt x="498" y="153"/>
                  </a:lnTo>
                  <a:lnTo>
                    <a:pt x="506" y="153"/>
                  </a:lnTo>
                  <a:lnTo>
                    <a:pt x="506" y="161"/>
                  </a:lnTo>
                  <a:lnTo>
                    <a:pt x="513" y="168"/>
                  </a:lnTo>
                  <a:lnTo>
                    <a:pt x="513" y="176"/>
                  </a:lnTo>
                  <a:lnTo>
                    <a:pt x="521" y="176"/>
                  </a:lnTo>
                  <a:lnTo>
                    <a:pt x="521" y="184"/>
                  </a:lnTo>
                  <a:lnTo>
                    <a:pt x="521" y="191"/>
                  </a:lnTo>
                  <a:lnTo>
                    <a:pt x="521" y="199"/>
                  </a:lnTo>
                  <a:lnTo>
                    <a:pt x="521" y="207"/>
                  </a:lnTo>
                  <a:lnTo>
                    <a:pt x="529" y="214"/>
                  </a:lnTo>
                  <a:lnTo>
                    <a:pt x="529" y="222"/>
                  </a:lnTo>
                  <a:lnTo>
                    <a:pt x="536" y="230"/>
                  </a:lnTo>
                  <a:lnTo>
                    <a:pt x="536" y="237"/>
                  </a:lnTo>
                  <a:lnTo>
                    <a:pt x="544" y="237"/>
                  </a:lnTo>
                  <a:lnTo>
                    <a:pt x="552" y="237"/>
                  </a:lnTo>
                  <a:lnTo>
                    <a:pt x="552" y="245"/>
                  </a:lnTo>
                  <a:lnTo>
                    <a:pt x="559" y="245"/>
                  </a:lnTo>
                  <a:lnTo>
                    <a:pt x="559" y="253"/>
                  </a:lnTo>
                  <a:lnTo>
                    <a:pt x="559" y="260"/>
                  </a:lnTo>
                  <a:lnTo>
                    <a:pt x="567" y="260"/>
                  </a:lnTo>
                  <a:lnTo>
                    <a:pt x="575" y="260"/>
                  </a:lnTo>
                  <a:lnTo>
                    <a:pt x="582" y="260"/>
                  </a:lnTo>
                  <a:lnTo>
                    <a:pt x="582" y="268"/>
                  </a:lnTo>
                  <a:lnTo>
                    <a:pt x="575" y="268"/>
                  </a:lnTo>
                  <a:lnTo>
                    <a:pt x="575" y="276"/>
                  </a:lnTo>
                  <a:lnTo>
                    <a:pt x="575" y="283"/>
                  </a:lnTo>
                  <a:lnTo>
                    <a:pt x="575" y="291"/>
                  </a:lnTo>
                  <a:lnTo>
                    <a:pt x="582" y="291"/>
                  </a:lnTo>
                  <a:lnTo>
                    <a:pt x="582" y="299"/>
                  </a:lnTo>
                  <a:lnTo>
                    <a:pt x="590" y="299"/>
                  </a:lnTo>
                  <a:lnTo>
                    <a:pt x="590" y="306"/>
                  </a:lnTo>
                  <a:lnTo>
                    <a:pt x="598" y="306"/>
                  </a:lnTo>
                  <a:lnTo>
                    <a:pt x="605" y="306"/>
                  </a:lnTo>
                  <a:lnTo>
                    <a:pt x="613" y="306"/>
                  </a:lnTo>
                  <a:lnTo>
                    <a:pt x="613" y="314"/>
                  </a:lnTo>
                  <a:lnTo>
                    <a:pt x="621" y="314"/>
                  </a:lnTo>
                  <a:lnTo>
                    <a:pt x="621" y="322"/>
                  </a:lnTo>
                  <a:lnTo>
                    <a:pt x="621" y="329"/>
                  </a:lnTo>
                  <a:lnTo>
                    <a:pt x="628" y="329"/>
                  </a:lnTo>
                  <a:lnTo>
                    <a:pt x="628" y="337"/>
                  </a:lnTo>
                  <a:lnTo>
                    <a:pt x="636" y="345"/>
                  </a:lnTo>
                  <a:lnTo>
                    <a:pt x="636" y="352"/>
                  </a:lnTo>
                  <a:lnTo>
                    <a:pt x="644" y="352"/>
                  </a:lnTo>
                  <a:lnTo>
                    <a:pt x="644" y="360"/>
                  </a:lnTo>
                  <a:lnTo>
                    <a:pt x="651" y="360"/>
                  </a:lnTo>
                  <a:lnTo>
                    <a:pt x="651" y="368"/>
                  </a:lnTo>
                  <a:lnTo>
                    <a:pt x="659" y="368"/>
                  </a:lnTo>
                  <a:lnTo>
                    <a:pt x="659" y="375"/>
                  </a:lnTo>
                  <a:lnTo>
                    <a:pt x="659" y="383"/>
                  </a:lnTo>
                  <a:lnTo>
                    <a:pt x="667" y="383"/>
                  </a:lnTo>
                  <a:lnTo>
                    <a:pt x="659" y="383"/>
                  </a:lnTo>
                  <a:lnTo>
                    <a:pt x="667" y="391"/>
                  </a:lnTo>
                  <a:lnTo>
                    <a:pt x="659" y="391"/>
                  </a:lnTo>
                  <a:lnTo>
                    <a:pt x="667" y="391"/>
                  </a:lnTo>
                  <a:lnTo>
                    <a:pt x="667" y="398"/>
                  </a:lnTo>
                  <a:lnTo>
                    <a:pt x="667" y="406"/>
                  </a:lnTo>
                  <a:lnTo>
                    <a:pt x="659" y="406"/>
                  </a:lnTo>
                  <a:lnTo>
                    <a:pt x="659" y="414"/>
                  </a:lnTo>
                  <a:lnTo>
                    <a:pt x="651" y="414"/>
                  </a:lnTo>
                  <a:lnTo>
                    <a:pt x="644" y="414"/>
                  </a:lnTo>
                  <a:lnTo>
                    <a:pt x="651" y="414"/>
                  </a:lnTo>
                  <a:lnTo>
                    <a:pt x="651" y="421"/>
                  </a:lnTo>
                  <a:lnTo>
                    <a:pt x="644" y="429"/>
                  </a:lnTo>
                  <a:lnTo>
                    <a:pt x="636" y="429"/>
                  </a:lnTo>
                  <a:lnTo>
                    <a:pt x="628" y="429"/>
                  </a:lnTo>
                  <a:lnTo>
                    <a:pt x="628" y="436"/>
                  </a:lnTo>
                  <a:lnTo>
                    <a:pt x="628" y="444"/>
                  </a:lnTo>
                  <a:lnTo>
                    <a:pt x="621" y="444"/>
                  </a:lnTo>
                  <a:lnTo>
                    <a:pt x="621" y="452"/>
                  </a:lnTo>
                  <a:lnTo>
                    <a:pt x="613" y="452"/>
                  </a:lnTo>
                  <a:lnTo>
                    <a:pt x="613" y="459"/>
                  </a:lnTo>
                  <a:lnTo>
                    <a:pt x="605" y="459"/>
                  </a:lnTo>
                  <a:lnTo>
                    <a:pt x="605" y="467"/>
                  </a:lnTo>
                  <a:lnTo>
                    <a:pt x="628" y="467"/>
                  </a:lnTo>
                  <a:lnTo>
                    <a:pt x="651" y="467"/>
                  </a:lnTo>
                  <a:lnTo>
                    <a:pt x="713" y="467"/>
                  </a:lnTo>
                  <a:lnTo>
                    <a:pt x="713" y="475"/>
                  </a:lnTo>
                  <a:lnTo>
                    <a:pt x="720" y="475"/>
                  </a:lnTo>
                  <a:lnTo>
                    <a:pt x="728" y="475"/>
                  </a:lnTo>
                  <a:lnTo>
                    <a:pt x="735" y="475"/>
                  </a:lnTo>
                  <a:lnTo>
                    <a:pt x="743" y="475"/>
                  </a:lnTo>
                  <a:lnTo>
                    <a:pt x="743" y="482"/>
                  </a:lnTo>
                  <a:lnTo>
                    <a:pt x="743" y="475"/>
                  </a:lnTo>
                  <a:lnTo>
                    <a:pt x="743" y="482"/>
                  </a:lnTo>
                  <a:lnTo>
                    <a:pt x="751" y="482"/>
                  </a:lnTo>
                  <a:lnTo>
                    <a:pt x="758" y="482"/>
                  </a:lnTo>
                  <a:lnTo>
                    <a:pt x="766" y="482"/>
                  </a:lnTo>
                  <a:lnTo>
                    <a:pt x="774" y="482"/>
                  </a:lnTo>
                  <a:lnTo>
                    <a:pt x="781" y="482"/>
                  </a:lnTo>
                  <a:lnTo>
                    <a:pt x="781" y="490"/>
                  </a:lnTo>
                  <a:lnTo>
                    <a:pt x="789" y="490"/>
                  </a:lnTo>
                  <a:lnTo>
                    <a:pt x="789" y="482"/>
                  </a:lnTo>
                  <a:lnTo>
                    <a:pt x="789" y="490"/>
                  </a:lnTo>
                  <a:lnTo>
                    <a:pt x="789" y="482"/>
                  </a:lnTo>
                  <a:lnTo>
                    <a:pt x="789" y="490"/>
                  </a:lnTo>
                  <a:lnTo>
                    <a:pt x="797" y="490"/>
                  </a:lnTo>
                  <a:lnTo>
                    <a:pt x="797" y="498"/>
                  </a:lnTo>
                  <a:lnTo>
                    <a:pt x="804" y="498"/>
                  </a:lnTo>
                  <a:lnTo>
                    <a:pt x="804" y="505"/>
                  </a:lnTo>
                  <a:lnTo>
                    <a:pt x="804" y="513"/>
                  </a:lnTo>
                  <a:lnTo>
                    <a:pt x="812" y="513"/>
                  </a:lnTo>
                  <a:lnTo>
                    <a:pt x="812" y="521"/>
                  </a:lnTo>
                  <a:lnTo>
                    <a:pt x="812" y="528"/>
                  </a:lnTo>
                  <a:lnTo>
                    <a:pt x="812" y="536"/>
                  </a:lnTo>
                  <a:lnTo>
                    <a:pt x="812" y="544"/>
                  </a:lnTo>
                  <a:lnTo>
                    <a:pt x="820" y="544"/>
                  </a:lnTo>
                  <a:lnTo>
                    <a:pt x="820" y="551"/>
                  </a:lnTo>
                  <a:lnTo>
                    <a:pt x="827" y="551"/>
                  </a:lnTo>
                  <a:lnTo>
                    <a:pt x="835" y="551"/>
                  </a:lnTo>
                  <a:lnTo>
                    <a:pt x="835" y="559"/>
                  </a:lnTo>
                  <a:lnTo>
                    <a:pt x="835" y="567"/>
                  </a:lnTo>
                  <a:lnTo>
                    <a:pt x="835" y="574"/>
                  </a:lnTo>
                  <a:lnTo>
                    <a:pt x="843" y="574"/>
                  </a:lnTo>
                  <a:lnTo>
                    <a:pt x="835" y="574"/>
                  </a:lnTo>
                  <a:lnTo>
                    <a:pt x="835" y="582"/>
                  </a:lnTo>
                  <a:lnTo>
                    <a:pt x="827" y="582"/>
                  </a:lnTo>
                  <a:lnTo>
                    <a:pt x="835" y="582"/>
                  </a:lnTo>
                  <a:lnTo>
                    <a:pt x="835" y="590"/>
                  </a:lnTo>
                  <a:lnTo>
                    <a:pt x="835" y="597"/>
                  </a:lnTo>
                  <a:lnTo>
                    <a:pt x="827" y="597"/>
                  </a:lnTo>
                  <a:lnTo>
                    <a:pt x="866" y="597"/>
                  </a:lnTo>
                  <a:lnTo>
                    <a:pt x="1003" y="597"/>
                  </a:lnTo>
                  <a:lnTo>
                    <a:pt x="1011" y="597"/>
                  </a:lnTo>
                  <a:lnTo>
                    <a:pt x="1011" y="590"/>
                  </a:lnTo>
                  <a:lnTo>
                    <a:pt x="1011" y="597"/>
                  </a:lnTo>
                  <a:lnTo>
                    <a:pt x="1019" y="597"/>
                  </a:lnTo>
                  <a:lnTo>
                    <a:pt x="1026" y="597"/>
                  </a:lnTo>
                  <a:lnTo>
                    <a:pt x="1034" y="597"/>
                  </a:lnTo>
                  <a:lnTo>
                    <a:pt x="1034" y="590"/>
                  </a:lnTo>
                  <a:lnTo>
                    <a:pt x="1034" y="597"/>
                  </a:lnTo>
                  <a:lnTo>
                    <a:pt x="1034" y="590"/>
                  </a:lnTo>
                  <a:lnTo>
                    <a:pt x="1042" y="597"/>
                  </a:lnTo>
                  <a:lnTo>
                    <a:pt x="1042" y="590"/>
                  </a:lnTo>
                  <a:lnTo>
                    <a:pt x="1049" y="590"/>
                  </a:lnTo>
                  <a:lnTo>
                    <a:pt x="1049" y="582"/>
                  </a:lnTo>
                  <a:lnTo>
                    <a:pt x="1049" y="574"/>
                  </a:lnTo>
                  <a:lnTo>
                    <a:pt x="1057" y="574"/>
                  </a:lnTo>
                  <a:lnTo>
                    <a:pt x="1057" y="567"/>
                  </a:lnTo>
                  <a:lnTo>
                    <a:pt x="1065" y="567"/>
                  </a:lnTo>
                  <a:lnTo>
                    <a:pt x="1072" y="567"/>
                  </a:lnTo>
                  <a:lnTo>
                    <a:pt x="1072" y="559"/>
                  </a:lnTo>
                  <a:lnTo>
                    <a:pt x="1080" y="559"/>
                  </a:lnTo>
                  <a:lnTo>
                    <a:pt x="1088" y="559"/>
                  </a:lnTo>
                  <a:lnTo>
                    <a:pt x="1088" y="551"/>
                  </a:lnTo>
                  <a:lnTo>
                    <a:pt x="1095" y="551"/>
                  </a:lnTo>
                  <a:lnTo>
                    <a:pt x="1095" y="544"/>
                  </a:lnTo>
                  <a:lnTo>
                    <a:pt x="1103" y="544"/>
                  </a:lnTo>
                  <a:lnTo>
                    <a:pt x="1111" y="544"/>
                  </a:lnTo>
                  <a:lnTo>
                    <a:pt x="1111" y="536"/>
                  </a:lnTo>
                  <a:lnTo>
                    <a:pt x="1118" y="536"/>
                  </a:lnTo>
                  <a:lnTo>
                    <a:pt x="1118" y="528"/>
                  </a:lnTo>
                  <a:lnTo>
                    <a:pt x="1126" y="528"/>
                  </a:lnTo>
                  <a:lnTo>
                    <a:pt x="1126" y="521"/>
                  </a:lnTo>
                  <a:lnTo>
                    <a:pt x="1134" y="521"/>
                  </a:lnTo>
                  <a:lnTo>
                    <a:pt x="1134" y="513"/>
                  </a:lnTo>
                  <a:lnTo>
                    <a:pt x="1141" y="513"/>
                  </a:lnTo>
                  <a:lnTo>
                    <a:pt x="1141" y="505"/>
                  </a:lnTo>
                  <a:lnTo>
                    <a:pt x="1141" y="513"/>
                  </a:lnTo>
                  <a:lnTo>
                    <a:pt x="1141" y="505"/>
                  </a:lnTo>
                  <a:lnTo>
                    <a:pt x="1149" y="505"/>
                  </a:lnTo>
                  <a:lnTo>
                    <a:pt x="1157" y="505"/>
                  </a:lnTo>
                  <a:lnTo>
                    <a:pt x="1157" y="498"/>
                  </a:lnTo>
                  <a:lnTo>
                    <a:pt x="1157" y="505"/>
                  </a:lnTo>
                  <a:lnTo>
                    <a:pt x="1157" y="498"/>
                  </a:lnTo>
                  <a:lnTo>
                    <a:pt x="1164" y="498"/>
                  </a:lnTo>
                  <a:lnTo>
                    <a:pt x="1164" y="490"/>
                  </a:lnTo>
                  <a:lnTo>
                    <a:pt x="1172" y="490"/>
                  </a:lnTo>
                  <a:lnTo>
                    <a:pt x="1164" y="490"/>
                  </a:lnTo>
                  <a:lnTo>
                    <a:pt x="1172" y="490"/>
                  </a:lnTo>
                  <a:lnTo>
                    <a:pt x="1172" y="482"/>
                  </a:lnTo>
                  <a:lnTo>
                    <a:pt x="1172" y="490"/>
                  </a:lnTo>
                  <a:lnTo>
                    <a:pt x="1172" y="482"/>
                  </a:lnTo>
                  <a:lnTo>
                    <a:pt x="1180" y="482"/>
                  </a:lnTo>
                  <a:lnTo>
                    <a:pt x="1180" y="475"/>
                  </a:lnTo>
                  <a:lnTo>
                    <a:pt x="1187" y="475"/>
                  </a:lnTo>
                  <a:lnTo>
                    <a:pt x="1187" y="482"/>
                  </a:lnTo>
                  <a:lnTo>
                    <a:pt x="1187" y="475"/>
                  </a:lnTo>
                  <a:lnTo>
                    <a:pt x="1195" y="475"/>
                  </a:lnTo>
                  <a:lnTo>
                    <a:pt x="1203" y="475"/>
                  </a:lnTo>
                  <a:lnTo>
                    <a:pt x="1203" y="482"/>
                  </a:lnTo>
                  <a:lnTo>
                    <a:pt x="1195" y="482"/>
                  </a:lnTo>
                  <a:lnTo>
                    <a:pt x="1195" y="490"/>
                  </a:lnTo>
                  <a:lnTo>
                    <a:pt x="1203" y="490"/>
                  </a:lnTo>
                  <a:lnTo>
                    <a:pt x="1195" y="490"/>
                  </a:lnTo>
                  <a:lnTo>
                    <a:pt x="1195" y="498"/>
                  </a:lnTo>
                  <a:lnTo>
                    <a:pt x="1187" y="498"/>
                  </a:lnTo>
                  <a:lnTo>
                    <a:pt x="1195" y="498"/>
                  </a:lnTo>
                  <a:lnTo>
                    <a:pt x="1187" y="498"/>
                  </a:lnTo>
                  <a:lnTo>
                    <a:pt x="1187" y="505"/>
                  </a:lnTo>
                  <a:lnTo>
                    <a:pt x="1180" y="505"/>
                  </a:lnTo>
                  <a:lnTo>
                    <a:pt x="1180" y="513"/>
                  </a:lnTo>
                  <a:lnTo>
                    <a:pt x="1180" y="521"/>
                  </a:lnTo>
                  <a:lnTo>
                    <a:pt x="1180" y="528"/>
                  </a:lnTo>
                  <a:lnTo>
                    <a:pt x="1187" y="528"/>
                  </a:lnTo>
                  <a:lnTo>
                    <a:pt x="1187" y="536"/>
                  </a:lnTo>
                  <a:lnTo>
                    <a:pt x="1195" y="536"/>
                  </a:lnTo>
                  <a:lnTo>
                    <a:pt x="1187" y="536"/>
                  </a:lnTo>
                  <a:lnTo>
                    <a:pt x="1195" y="536"/>
                  </a:lnTo>
                  <a:lnTo>
                    <a:pt x="1195" y="544"/>
                  </a:lnTo>
                  <a:lnTo>
                    <a:pt x="1187" y="544"/>
                  </a:lnTo>
                  <a:lnTo>
                    <a:pt x="1187" y="551"/>
                  </a:lnTo>
                  <a:lnTo>
                    <a:pt x="1187" y="559"/>
                  </a:lnTo>
                  <a:lnTo>
                    <a:pt x="1187" y="551"/>
                  </a:lnTo>
                  <a:lnTo>
                    <a:pt x="1180" y="551"/>
                  </a:lnTo>
                  <a:lnTo>
                    <a:pt x="1180" y="559"/>
                  </a:lnTo>
                  <a:lnTo>
                    <a:pt x="1172" y="559"/>
                  </a:lnTo>
                  <a:lnTo>
                    <a:pt x="1172" y="567"/>
                  </a:lnTo>
                  <a:lnTo>
                    <a:pt x="1172" y="574"/>
                  </a:lnTo>
                  <a:lnTo>
                    <a:pt x="1164" y="574"/>
                  </a:lnTo>
                  <a:lnTo>
                    <a:pt x="1164" y="582"/>
                  </a:lnTo>
                  <a:lnTo>
                    <a:pt x="1164" y="590"/>
                  </a:lnTo>
                  <a:lnTo>
                    <a:pt x="1164" y="597"/>
                  </a:lnTo>
                  <a:lnTo>
                    <a:pt x="1157" y="597"/>
                  </a:lnTo>
                  <a:lnTo>
                    <a:pt x="1149" y="597"/>
                  </a:lnTo>
                  <a:lnTo>
                    <a:pt x="1149" y="605"/>
                  </a:lnTo>
                  <a:lnTo>
                    <a:pt x="1141" y="605"/>
                  </a:lnTo>
                  <a:lnTo>
                    <a:pt x="1141" y="613"/>
                  </a:lnTo>
                  <a:lnTo>
                    <a:pt x="1134" y="613"/>
                  </a:lnTo>
                  <a:lnTo>
                    <a:pt x="1134" y="620"/>
                  </a:lnTo>
                  <a:lnTo>
                    <a:pt x="1126" y="620"/>
                  </a:lnTo>
                  <a:lnTo>
                    <a:pt x="1126" y="628"/>
                  </a:lnTo>
                  <a:lnTo>
                    <a:pt x="1126" y="636"/>
                  </a:lnTo>
                  <a:lnTo>
                    <a:pt x="1118" y="636"/>
                  </a:lnTo>
                  <a:lnTo>
                    <a:pt x="1118" y="643"/>
                  </a:lnTo>
                  <a:lnTo>
                    <a:pt x="1118" y="651"/>
                  </a:lnTo>
                  <a:lnTo>
                    <a:pt x="1118" y="659"/>
                  </a:lnTo>
                  <a:lnTo>
                    <a:pt x="1118" y="666"/>
                  </a:lnTo>
                  <a:lnTo>
                    <a:pt x="1118" y="674"/>
                  </a:lnTo>
                  <a:lnTo>
                    <a:pt x="1111" y="674"/>
                  </a:lnTo>
                  <a:lnTo>
                    <a:pt x="1111" y="682"/>
                  </a:lnTo>
                  <a:lnTo>
                    <a:pt x="1103" y="682"/>
                  </a:lnTo>
                  <a:lnTo>
                    <a:pt x="1103" y="689"/>
                  </a:lnTo>
                  <a:lnTo>
                    <a:pt x="1095" y="689"/>
                  </a:lnTo>
                  <a:lnTo>
                    <a:pt x="1095" y="697"/>
                  </a:lnTo>
                  <a:lnTo>
                    <a:pt x="1088" y="697"/>
                  </a:lnTo>
                  <a:lnTo>
                    <a:pt x="1088" y="704"/>
                  </a:lnTo>
                  <a:lnTo>
                    <a:pt x="1080" y="704"/>
                  </a:lnTo>
                  <a:lnTo>
                    <a:pt x="1072" y="712"/>
                  </a:lnTo>
                  <a:lnTo>
                    <a:pt x="1065" y="712"/>
                  </a:lnTo>
                  <a:lnTo>
                    <a:pt x="1065" y="720"/>
                  </a:lnTo>
                  <a:lnTo>
                    <a:pt x="1057" y="720"/>
                  </a:lnTo>
                  <a:lnTo>
                    <a:pt x="1057" y="727"/>
                  </a:lnTo>
                  <a:lnTo>
                    <a:pt x="1049" y="727"/>
                  </a:lnTo>
                  <a:lnTo>
                    <a:pt x="1049" y="735"/>
                  </a:lnTo>
                  <a:lnTo>
                    <a:pt x="1042" y="735"/>
                  </a:lnTo>
                  <a:lnTo>
                    <a:pt x="1042" y="743"/>
                  </a:lnTo>
                  <a:lnTo>
                    <a:pt x="1042" y="750"/>
                  </a:lnTo>
                  <a:lnTo>
                    <a:pt x="1034" y="750"/>
                  </a:lnTo>
                  <a:lnTo>
                    <a:pt x="1034" y="758"/>
                  </a:lnTo>
                  <a:lnTo>
                    <a:pt x="1034" y="766"/>
                  </a:lnTo>
                  <a:lnTo>
                    <a:pt x="1034" y="773"/>
                  </a:lnTo>
                  <a:lnTo>
                    <a:pt x="1034" y="781"/>
                  </a:lnTo>
                  <a:lnTo>
                    <a:pt x="1034" y="789"/>
                  </a:lnTo>
                  <a:lnTo>
                    <a:pt x="1026" y="789"/>
                  </a:lnTo>
                  <a:lnTo>
                    <a:pt x="1026" y="796"/>
                  </a:lnTo>
                  <a:lnTo>
                    <a:pt x="1019" y="796"/>
                  </a:lnTo>
                  <a:lnTo>
                    <a:pt x="1019" y="804"/>
                  </a:lnTo>
                  <a:lnTo>
                    <a:pt x="1019" y="812"/>
                  </a:lnTo>
                  <a:lnTo>
                    <a:pt x="1011" y="812"/>
                  </a:lnTo>
                  <a:lnTo>
                    <a:pt x="1003" y="812"/>
                  </a:lnTo>
                  <a:lnTo>
                    <a:pt x="996" y="812"/>
                  </a:lnTo>
                  <a:lnTo>
                    <a:pt x="988" y="812"/>
                  </a:lnTo>
                  <a:lnTo>
                    <a:pt x="980" y="819"/>
                  </a:lnTo>
                  <a:lnTo>
                    <a:pt x="973" y="819"/>
                  </a:lnTo>
                  <a:lnTo>
                    <a:pt x="965" y="819"/>
                  </a:lnTo>
                  <a:lnTo>
                    <a:pt x="958" y="819"/>
                  </a:lnTo>
                  <a:lnTo>
                    <a:pt x="950" y="819"/>
                  </a:lnTo>
                  <a:lnTo>
                    <a:pt x="942" y="819"/>
                  </a:lnTo>
                  <a:lnTo>
                    <a:pt x="935" y="819"/>
                  </a:lnTo>
                  <a:lnTo>
                    <a:pt x="927" y="819"/>
                  </a:lnTo>
                  <a:lnTo>
                    <a:pt x="919" y="819"/>
                  </a:lnTo>
                  <a:lnTo>
                    <a:pt x="912" y="819"/>
                  </a:lnTo>
                  <a:lnTo>
                    <a:pt x="904" y="819"/>
                  </a:lnTo>
                  <a:lnTo>
                    <a:pt x="904" y="812"/>
                  </a:lnTo>
                  <a:lnTo>
                    <a:pt x="896" y="812"/>
                  </a:lnTo>
                  <a:lnTo>
                    <a:pt x="889" y="812"/>
                  </a:lnTo>
                  <a:lnTo>
                    <a:pt x="881" y="812"/>
                  </a:lnTo>
                  <a:lnTo>
                    <a:pt x="873" y="812"/>
                  </a:lnTo>
                  <a:lnTo>
                    <a:pt x="866" y="812"/>
                  </a:lnTo>
                  <a:lnTo>
                    <a:pt x="866" y="819"/>
                  </a:lnTo>
                  <a:lnTo>
                    <a:pt x="866" y="812"/>
                  </a:lnTo>
                  <a:lnTo>
                    <a:pt x="866" y="819"/>
                  </a:lnTo>
                  <a:lnTo>
                    <a:pt x="858" y="819"/>
                  </a:lnTo>
                  <a:lnTo>
                    <a:pt x="850" y="819"/>
                  </a:lnTo>
                  <a:lnTo>
                    <a:pt x="843" y="819"/>
                  </a:lnTo>
                  <a:lnTo>
                    <a:pt x="835" y="819"/>
                  </a:lnTo>
                  <a:lnTo>
                    <a:pt x="827" y="819"/>
                  </a:lnTo>
                  <a:lnTo>
                    <a:pt x="827" y="827"/>
                  </a:lnTo>
                  <a:lnTo>
                    <a:pt x="827" y="835"/>
                  </a:lnTo>
                  <a:lnTo>
                    <a:pt x="827" y="842"/>
                  </a:lnTo>
                  <a:lnTo>
                    <a:pt x="835" y="842"/>
                  </a:lnTo>
                  <a:lnTo>
                    <a:pt x="843" y="842"/>
                  </a:lnTo>
                  <a:lnTo>
                    <a:pt x="843" y="850"/>
                  </a:lnTo>
                  <a:lnTo>
                    <a:pt x="835" y="850"/>
                  </a:lnTo>
                  <a:lnTo>
                    <a:pt x="835" y="858"/>
                  </a:lnTo>
                  <a:lnTo>
                    <a:pt x="827" y="858"/>
                  </a:lnTo>
                  <a:lnTo>
                    <a:pt x="827" y="865"/>
                  </a:lnTo>
                  <a:lnTo>
                    <a:pt x="820" y="865"/>
                  </a:lnTo>
                  <a:lnTo>
                    <a:pt x="820" y="873"/>
                  </a:lnTo>
                  <a:lnTo>
                    <a:pt x="827" y="873"/>
                  </a:lnTo>
                  <a:lnTo>
                    <a:pt x="820" y="873"/>
                  </a:lnTo>
                  <a:lnTo>
                    <a:pt x="820" y="881"/>
                  </a:lnTo>
                  <a:lnTo>
                    <a:pt x="820" y="888"/>
                  </a:lnTo>
                  <a:lnTo>
                    <a:pt x="812" y="888"/>
                  </a:lnTo>
                  <a:lnTo>
                    <a:pt x="804" y="888"/>
                  </a:lnTo>
                  <a:lnTo>
                    <a:pt x="797" y="888"/>
                  </a:lnTo>
                  <a:lnTo>
                    <a:pt x="789" y="888"/>
                  </a:lnTo>
                  <a:lnTo>
                    <a:pt x="789" y="896"/>
                  </a:lnTo>
                  <a:lnTo>
                    <a:pt x="781" y="896"/>
                  </a:lnTo>
                  <a:lnTo>
                    <a:pt x="774" y="896"/>
                  </a:lnTo>
                  <a:lnTo>
                    <a:pt x="774" y="904"/>
                  </a:lnTo>
                  <a:lnTo>
                    <a:pt x="766" y="904"/>
                  </a:lnTo>
                  <a:lnTo>
                    <a:pt x="758" y="904"/>
                  </a:lnTo>
                  <a:lnTo>
                    <a:pt x="758" y="911"/>
                  </a:lnTo>
                  <a:lnTo>
                    <a:pt x="758" y="904"/>
                  </a:lnTo>
                  <a:lnTo>
                    <a:pt x="758" y="911"/>
                  </a:lnTo>
                  <a:lnTo>
                    <a:pt x="751" y="911"/>
                  </a:lnTo>
                  <a:lnTo>
                    <a:pt x="751" y="919"/>
                  </a:lnTo>
                  <a:lnTo>
                    <a:pt x="751" y="911"/>
                  </a:lnTo>
                  <a:lnTo>
                    <a:pt x="751" y="919"/>
                  </a:lnTo>
                  <a:lnTo>
                    <a:pt x="751" y="911"/>
                  </a:lnTo>
                  <a:lnTo>
                    <a:pt x="751" y="919"/>
                  </a:lnTo>
                  <a:lnTo>
                    <a:pt x="743" y="919"/>
                  </a:lnTo>
                  <a:lnTo>
                    <a:pt x="743" y="911"/>
                  </a:lnTo>
                  <a:lnTo>
                    <a:pt x="743" y="919"/>
                  </a:lnTo>
                  <a:lnTo>
                    <a:pt x="743" y="911"/>
                  </a:lnTo>
                  <a:lnTo>
                    <a:pt x="743" y="919"/>
                  </a:lnTo>
                  <a:lnTo>
                    <a:pt x="735" y="919"/>
                  </a:lnTo>
                  <a:lnTo>
                    <a:pt x="743" y="919"/>
                  </a:lnTo>
                  <a:lnTo>
                    <a:pt x="743" y="911"/>
                  </a:lnTo>
                  <a:lnTo>
                    <a:pt x="735" y="911"/>
                  </a:lnTo>
                  <a:lnTo>
                    <a:pt x="735" y="919"/>
                  </a:lnTo>
                  <a:lnTo>
                    <a:pt x="735" y="911"/>
                  </a:lnTo>
                  <a:lnTo>
                    <a:pt x="735" y="919"/>
                  </a:lnTo>
                  <a:lnTo>
                    <a:pt x="735" y="911"/>
                  </a:lnTo>
                  <a:lnTo>
                    <a:pt x="728" y="911"/>
                  </a:lnTo>
                  <a:lnTo>
                    <a:pt x="720" y="911"/>
                  </a:lnTo>
                  <a:lnTo>
                    <a:pt x="720" y="904"/>
                  </a:lnTo>
                  <a:lnTo>
                    <a:pt x="713" y="904"/>
                  </a:lnTo>
                  <a:lnTo>
                    <a:pt x="713" y="896"/>
                  </a:lnTo>
                  <a:lnTo>
                    <a:pt x="705" y="896"/>
                  </a:lnTo>
                  <a:lnTo>
                    <a:pt x="697" y="896"/>
                  </a:lnTo>
                  <a:lnTo>
                    <a:pt x="697" y="904"/>
                  </a:lnTo>
                  <a:lnTo>
                    <a:pt x="690" y="904"/>
                  </a:lnTo>
                  <a:lnTo>
                    <a:pt x="697" y="904"/>
                  </a:lnTo>
                  <a:lnTo>
                    <a:pt x="690" y="896"/>
                  </a:lnTo>
                  <a:lnTo>
                    <a:pt x="690" y="904"/>
                  </a:lnTo>
                  <a:lnTo>
                    <a:pt x="682" y="904"/>
                  </a:lnTo>
                  <a:lnTo>
                    <a:pt x="682" y="896"/>
                  </a:lnTo>
                  <a:lnTo>
                    <a:pt x="674" y="896"/>
                  </a:lnTo>
                  <a:lnTo>
                    <a:pt x="667" y="896"/>
                  </a:lnTo>
                  <a:lnTo>
                    <a:pt x="659" y="896"/>
                  </a:lnTo>
                  <a:lnTo>
                    <a:pt x="667" y="896"/>
                  </a:lnTo>
                  <a:lnTo>
                    <a:pt x="667" y="888"/>
                  </a:lnTo>
                  <a:lnTo>
                    <a:pt x="659" y="896"/>
                  </a:lnTo>
                  <a:lnTo>
                    <a:pt x="659" y="888"/>
                  </a:lnTo>
                  <a:lnTo>
                    <a:pt x="659" y="896"/>
                  </a:lnTo>
                  <a:lnTo>
                    <a:pt x="659" y="888"/>
                  </a:lnTo>
                  <a:lnTo>
                    <a:pt x="659" y="881"/>
                  </a:lnTo>
                  <a:lnTo>
                    <a:pt x="651" y="881"/>
                  </a:lnTo>
                  <a:lnTo>
                    <a:pt x="659" y="873"/>
                  </a:lnTo>
                  <a:lnTo>
                    <a:pt x="651" y="873"/>
                  </a:lnTo>
                  <a:lnTo>
                    <a:pt x="651" y="865"/>
                  </a:lnTo>
                  <a:lnTo>
                    <a:pt x="659" y="865"/>
                  </a:lnTo>
                  <a:lnTo>
                    <a:pt x="651" y="865"/>
                  </a:lnTo>
                  <a:lnTo>
                    <a:pt x="651" y="873"/>
                  </a:lnTo>
                  <a:lnTo>
                    <a:pt x="644" y="873"/>
                  </a:lnTo>
                  <a:lnTo>
                    <a:pt x="644" y="881"/>
                  </a:lnTo>
                  <a:lnTo>
                    <a:pt x="636" y="881"/>
                  </a:lnTo>
                  <a:lnTo>
                    <a:pt x="628" y="881"/>
                  </a:lnTo>
                  <a:lnTo>
                    <a:pt x="621" y="881"/>
                  </a:lnTo>
                  <a:lnTo>
                    <a:pt x="613" y="881"/>
                  </a:lnTo>
                  <a:lnTo>
                    <a:pt x="605" y="881"/>
                  </a:lnTo>
                  <a:lnTo>
                    <a:pt x="598" y="881"/>
                  </a:lnTo>
                  <a:lnTo>
                    <a:pt x="598" y="888"/>
                  </a:lnTo>
                  <a:lnTo>
                    <a:pt x="590" y="888"/>
                  </a:lnTo>
                  <a:lnTo>
                    <a:pt x="582" y="888"/>
                  </a:lnTo>
                  <a:lnTo>
                    <a:pt x="575" y="888"/>
                  </a:lnTo>
                  <a:lnTo>
                    <a:pt x="567" y="896"/>
                  </a:lnTo>
                  <a:lnTo>
                    <a:pt x="567" y="904"/>
                  </a:lnTo>
                  <a:lnTo>
                    <a:pt x="559" y="904"/>
                  </a:lnTo>
                  <a:lnTo>
                    <a:pt x="552" y="904"/>
                  </a:lnTo>
                  <a:lnTo>
                    <a:pt x="552" y="896"/>
                  </a:lnTo>
                  <a:lnTo>
                    <a:pt x="544" y="896"/>
                  </a:lnTo>
                  <a:lnTo>
                    <a:pt x="544" y="888"/>
                  </a:lnTo>
                  <a:lnTo>
                    <a:pt x="552" y="888"/>
                  </a:lnTo>
                  <a:lnTo>
                    <a:pt x="552" y="881"/>
                  </a:lnTo>
                  <a:lnTo>
                    <a:pt x="544" y="881"/>
                  </a:lnTo>
                  <a:lnTo>
                    <a:pt x="552" y="881"/>
                  </a:lnTo>
                  <a:lnTo>
                    <a:pt x="552" y="873"/>
                  </a:lnTo>
                  <a:lnTo>
                    <a:pt x="552" y="865"/>
                  </a:lnTo>
                  <a:lnTo>
                    <a:pt x="552" y="858"/>
                  </a:lnTo>
                  <a:lnTo>
                    <a:pt x="544" y="858"/>
                  </a:lnTo>
                  <a:lnTo>
                    <a:pt x="552" y="858"/>
                  </a:lnTo>
                  <a:lnTo>
                    <a:pt x="544" y="858"/>
                  </a:lnTo>
                  <a:lnTo>
                    <a:pt x="552" y="850"/>
                  </a:lnTo>
                  <a:lnTo>
                    <a:pt x="544" y="850"/>
                  </a:lnTo>
                  <a:lnTo>
                    <a:pt x="544" y="842"/>
                  </a:lnTo>
                  <a:lnTo>
                    <a:pt x="544" y="835"/>
                  </a:lnTo>
                  <a:lnTo>
                    <a:pt x="536" y="835"/>
                  </a:lnTo>
                  <a:lnTo>
                    <a:pt x="536" y="827"/>
                  </a:lnTo>
                  <a:lnTo>
                    <a:pt x="536" y="835"/>
                  </a:lnTo>
                  <a:lnTo>
                    <a:pt x="536" y="827"/>
                  </a:lnTo>
                  <a:lnTo>
                    <a:pt x="529" y="827"/>
                  </a:lnTo>
                  <a:lnTo>
                    <a:pt x="529" y="819"/>
                  </a:lnTo>
                  <a:lnTo>
                    <a:pt x="529" y="812"/>
                  </a:lnTo>
                  <a:lnTo>
                    <a:pt x="521" y="812"/>
                  </a:lnTo>
                  <a:lnTo>
                    <a:pt x="521" y="804"/>
                  </a:lnTo>
                  <a:lnTo>
                    <a:pt x="529" y="804"/>
                  </a:lnTo>
                  <a:lnTo>
                    <a:pt x="529" y="796"/>
                  </a:lnTo>
                  <a:lnTo>
                    <a:pt x="521" y="796"/>
                  </a:lnTo>
                  <a:lnTo>
                    <a:pt x="529" y="796"/>
                  </a:lnTo>
                  <a:lnTo>
                    <a:pt x="521" y="796"/>
                  </a:lnTo>
                  <a:lnTo>
                    <a:pt x="521" y="789"/>
                  </a:lnTo>
                  <a:lnTo>
                    <a:pt x="513" y="781"/>
                  </a:lnTo>
                  <a:lnTo>
                    <a:pt x="506" y="781"/>
                  </a:lnTo>
                  <a:lnTo>
                    <a:pt x="506" y="773"/>
                  </a:lnTo>
                  <a:lnTo>
                    <a:pt x="498" y="773"/>
                  </a:lnTo>
                  <a:lnTo>
                    <a:pt x="498" y="766"/>
                  </a:lnTo>
                  <a:lnTo>
                    <a:pt x="490" y="766"/>
                  </a:lnTo>
                  <a:lnTo>
                    <a:pt x="490" y="758"/>
                  </a:lnTo>
                  <a:lnTo>
                    <a:pt x="483" y="758"/>
                  </a:lnTo>
                  <a:lnTo>
                    <a:pt x="483" y="766"/>
                  </a:lnTo>
                  <a:lnTo>
                    <a:pt x="475" y="766"/>
                  </a:lnTo>
                  <a:lnTo>
                    <a:pt x="475" y="773"/>
                  </a:lnTo>
                  <a:lnTo>
                    <a:pt x="467" y="773"/>
                  </a:lnTo>
                  <a:lnTo>
                    <a:pt x="467" y="781"/>
                  </a:lnTo>
                  <a:lnTo>
                    <a:pt x="467" y="789"/>
                  </a:lnTo>
                  <a:lnTo>
                    <a:pt x="467" y="796"/>
                  </a:lnTo>
                  <a:lnTo>
                    <a:pt x="467" y="804"/>
                  </a:lnTo>
                  <a:lnTo>
                    <a:pt x="460" y="804"/>
                  </a:lnTo>
                  <a:lnTo>
                    <a:pt x="460" y="812"/>
                  </a:lnTo>
                  <a:lnTo>
                    <a:pt x="460" y="819"/>
                  </a:lnTo>
                  <a:lnTo>
                    <a:pt x="460" y="827"/>
                  </a:lnTo>
                  <a:lnTo>
                    <a:pt x="460" y="835"/>
                  </a:lnTo>
                  <a:lnTo>
                    <a:pt x="460" y="842"/>
                  </a:lnTo>
                  <a:lnTo>
                    <a:pt x="460" y="850"/>
                  </a:lnTo>
                  <a:lnTo>
                    <a:pt x="460" y="858"/>
                  </a:lnTo>
                  <a:lnTo>
                    <a:pt x="452" y="858"/>
                  </a:lnTo>
                  <a:lnTo>
                    <a:pt x="445" y="850"/>
                  </a:lnTo>
                  <a:lnTo>
                    <a:pt x="437" y="850"/>
                  </a:lnTo>
                  <a:lnTo>
                    <a:pt x="437" y="842"/>
                  </a:lnTo>
                  <a:lnTo>
                    <a:pt x="437" y="835"/>
                  </a:lnTo>
                  <a:lnTo>
                    <a:pt x="429" y="827"/>
                  </a:lnTo>
                  <a:lnTo>
                    <a:pt x="429" y="819"/>
                  </a:lnTo>
                  <a:lnTo>
                    <a:pt x="422" y="819"/>
                  </a:lnTo>
                  <a:lnTo>
                    <a:pt x="422" y="812"/>
                  </a:lnTo>
                  <a:lnTo>
                    <a:pt x="422" y="819"/>
                  </a:lnTo>
                  <a:lnTo>
                    <a:pt x="414" y="819"/>
                  </a:lnTo>
                  <a:lnTo>
                    <a:pt x="414" y="812"/>
                  </a:lnTo>
                  <a:lnTo>
                    <a:pt x="406" y="812"/>
                  </a:lnTo>
                  <a:lnTo>
                    <a:pt x="406" y="819"/>
                  </a:lnTo>
                  <a:lnTo>
                    <a:pt x="406" y="812"/>
                  </a:lnTo>
                  <a:lnTo>
                    <a:pt x="399" y="812"/>
                  </a:lnTo>
                  <a:lnTo>
                    <a:pt x="399" y="819"/>
                  </a:lnTo>
                  <a:lnTo>
                    <a:pt x="391" y="819"/>
                  </a:lnTo>
                  <a:lnTo>
                    <a:pt x="391" y="812"/>
                  </a:lnTo>
                  <a:lnTo>
                    <a:pt x="391" y="819"/>
                  </a:lnTo>
                  <a:lnTo>
                    <a:pt x="383" y="819"/>
                  </a:lnTo>
                  <a:lnTo>
                    <a:pt x="376" y="819"/>
                  </a:lnTo>
                  <a:lnTo>
                    <a:pt x="368" y="827"/>
                  </a:lnTo>
                  <a:lnTo>
                    <a:pt x="368" y="819"/>
                  </a:lnTo>
                  <a:lnTo>
                    <a:pt x="368" y="827"/>
                  </a:lnTo>
                  <a:lnTo>
                    <a:pt x="360" y="827"/>
                  </a:lnTo>
                  <a:lnTo>
                    <a:pt x="353" y="827"/>
                  </a:lnTo>
                  <a:lnTo>
                    <a:pt x="345" y="827"/>
                  </a:lnTo>
                  <a:lnTo>
                    <a:pt x="337" y="827"/>
                  </a:lnTo>
                  <a:lnTo>
                    <a:pt x="337" y="819"/>
                  </a:lnTo>
                  <a:lnTo>
                    <a:pt x="337" y="812"/>
                  </a:lnTo>
                  <a:lnTo>
                    <a:pt x="330" y="812"/>
                  </a:lnTo>
                  <a:lnTo>
                    <a:pt x="322" y="812"/>
                  </a:lnTo>
                  <a:lnTo>
                    <a:pt x="322" y="804"/>
                  </a:lnTo>
                  <a:lnTo>
                    <a:pt x="314" y="804"/>
                  </a:lnTo>
                  <a:lnTo>
                    <a:pt x="314" y="796"/>
                  </a:lnTo>
                  <a:lnTo>
                    <a:pt x="307" y="796"/>
                  </a:lnTo>
                  <a:lnTo>
                    <a:pt x="314" y="789"/>
                  </a:lnTo>
                  <a:lnTo>
                    <a:pt x="314" y="796"/>
                  </a:lnTo>
                  <a:lnTo>
                    <a:pt x="322" y="796"/>
                  </a:lnTo>
                  <a:lnTo>
                    <a:pt x="322" y="789"/>
                  </a:lnTo>
                  <a:lnTo>
                    <a:pt x="322" y="781"/>
                  </a:lnTo>
                  <a:lnTo>
                    <a:pt x="330" y="781"/>
                  </a:lnTo>
                  <a:lnTo>
                    <a:pt x="337" y="781"/>
                  </a:lnTo>
                  <a:lnTo>
                    <a:pt x="337" y="773"/>
                  </a:lnTo>
                  <a:lnTo>
                    <a:pt x="345" y="773"/>
                  </a:lnTo>
                  <a:lnTo>
                    <a:pt x="345" y="766"/>
                  </a:lnTo>
                  <a:lnTo>
                    <a:pt x="353" y="766"/>
                  </a:lnTo>
                  <a:lnTo>
                    <a:pt x="353" y="758"/>
                  </a:lnTo>
                  <a:lnTo>
                    <a:pt x="360" y="758"/>
                  </a:lnTo>
                  <a:lnTo>
                    <a:pt x="360" y="750"/>
                  </a:lnTo>
                  <a:lnTo>
                    <a:pt x="368" y="750"/>
                  </a:lnTo>
                  <a:lnTo>
                    <a:pt x="368" y="743"/>
                  </a:lnTo>
                  <a:lnTo>
                    <a:pt x="376" y="743"/>
                  </a:lnTo>
                  <a:lnTo>
                    <a:pt x="376" y="735"/>
                  </a:lnTo>
                  <a:lnTo>
                    <a:pt x="383" y="735"/>
                  </a:lnTo>
                  <a:lnTo>
                    <a:pt x="391" y="735"/>
                  </a:lnTo>
                  <a:lnTo>
                    <a:pt x="399" y="735"/>
                  </a:lnTo>
                  <a:lnTo>
                    <a:pt x="399" y="743"/>
                  </a:lnTo>
                  <a:lnTo>
                    <a:pt x="399" y="735"/>
                  </a:lnTo>
                  <a:lnTo>
                    <a:pt x="399" y="727"/>
                  </a:lnTo>
                  <a:lnTo>
                    <a:pt x="399" y="720"/>
                  </a:lnTo>
                  <a:lnTo>
                    <a:pt x="399" y="712"/>
                  </a:lnTo>
                  <a:lnTo>
                    <a:pt x="391" y="712"/>
                  </a:lnTo>
                  <a:lnTo>
                    <a:pt x="391" y="704"/>
                  </a:lnTo>
                  <a:lnTo>
                    <a:pt x="391" y="697"/>
                  </a:lnTo>
                  <a:lnTo>
                    <a:pt x="383" y="697"/>
                  </a:lnTo>
                  <a:lnTo>
                    <a:pt x="376" y="697"/>
                  </a:lnTo>
                  <a:lnTo>
                    <a:pt x="376" y="689"/>
                  </a:lnTo>
                  <a:lnTo>
                    <a:pt x="368" y="689"/>
                  </a:lnTo>
                  <a:lnTo>
                    <a:pt x="368" y="682"/>
                  </a:lnTo>
                  <a:lnTo>
                    <a:pt x="360" y="682"/>
                  </a:lnTo>
                  <a:lnTo>
                    <a:pt x="353" y="682"/>
                  </a:lnTo>
                  <a:lnTo>
                    <a:pt x="353" y="674"/>
                  </a:lnTo>
                  <a:lnTo>
                    <a:pt x="345" y="674"/>
                  </a:lnTo>
                  <a:lnTo>
                    <a:pt x="345" y="666"/>
                  </a:lnTo>
                  <a:lnTo>
                    <a:pt x="337" y="666"/>
                  </a:lnTo>
                  <a:lnTo>
                    <a:pt x="345" y="666"/>
                  </a:lnTo>
                  <a:lnTo>
                    <a:pt x="345" y="659"/>
                  </a:lnTo>
                  <a:lnTo>
                    <a:pt x="345" y="651"/>
                  </a:lnTo>
                  <a:lnTo>
                    <a:pt x="353" y="659"/>
                  </a:lnTo>
                  <a:lnTo>
                    <a:pt x="360" y="659"/>
                  </a:lnTo>
                  <a:lnTo>
                    <a:pt x="360" y="651"/>
                  </a:lnTo>
                  <a:lnTo>
                    <a:pt x="368" y="651"/>
                  </a:lnTo>
                  <a:lnTo>
                    <a:pt x="376" y="651"/>
                  </a:lnTo>
                  <a:lnTo>
                    <a:pt x="376" y="643"/>
                  </a:lnTo>
                  <a:lnTo>
                    <a:pt x="376" y="636"/>
                  </a:lnTo>
                  <a:lnTo>
                    <a:pt x="368" y="636"/>
                  </a:lnTo>
                  <a:lnTo>
                    <a:pt x="368" y="628"/>
                  </a:lnTo>
                  <a:lnTo>
                    <a:pt x="360" y="628"/>
                  </a:lnTo>
                  <a:lnTo>
                    <a:pt x="360" y="620"/>
                  </a:lnTo>
                  <a:lnTo>
                    <a:pt x="353" y="620"/>
                  </a:lnTo>
                  <a:lnTo>
                    <a:pt x="353" y="613"/>
                  </a:lnTo>
                  <a:lnTo>
                    <a:pt x="345" y="613"/>
                  </a:lnTo>
                  <a:lnTo>
                    <a:pt x="345" y="605"/>
                  </a:lnTo>
                  <a:lnTo>
                    <a:pt x="345" y="597"/>
                  </a:lnTo>
                  <a:lnTo>
                    <a:pt x="345" y="590"/>
                  </a:lnTo>
                  <a:lnTo>
                    <a:pt x="345" y="582"/>
                  </a:lnTo>
                  <a:lnTo>
                    <a:pt x="345" y="574"/>
                  </a:lnTo>
                  <a:lnTo>
                    <a:pt x="337" y="574"/>
                  </a:lnTo>
                  <a:lnTo>
                    <a:pt x="337" y="567"/>
                  </a:lnTo>
                  <a:lnTo>
                    <a:pt x="330" y="567"/>
                  </a:lnTo>
                  <a:lnTo>
                    <a:pt x="330" y="559"/>
                  </a:lnTo>
                  <a:lnTo>
                    <a:pt x="330" y="551"/>
                  </a:lnTo>
                  <a:lnTo>
                    <a:pt x="330" y="544"/>
                  </a:lnTo>
                  <a:lnTo>
                    <a:pt x="330" y="536"/>
                  </a:lnTo>
                  <a:lnTo>
                    <a:pt x="330" y="528"/>
                  </a:lnTo>
                  <a:lnTo>
                    <a:pt x="330" y="521"/>
                  </a:lnTo>
                  <a:lnTo>
                    <a:pt x="322" y="521"/>
                  </a:lnTo>
                  <a:lnTo>
                    <a:pt x="330" y="513"/>
                  </a:lnTo>
                  <a:lnTo>
                    <a:pt x="322" y="513"/>
                  </a:lnTo>
                  <a:lnTo>
                    <a:pt x="322" y="505"/>
                  </a:lnTo>
                  <a:lnTo>
                    <a:pt x="314" y="505"/>
                  </a:lnTo>
                  <a:lnTo>
                    <a:pt x="307" y="505"/>
                  </a:lnTo>
                  <a:lnTo>
                    <a:pt x="307" y="498"/>
                  </a:lnTo>
                  <a:lnTo>
                    <a:pt x="307" y="490"/>
                  </a:lnTo>
                  <a:lnTo>
                    <a:pt x="307" y="482"/>
                  </a:lnTo>
                  <a:lnTo>
                    <a:pt x="299" y="482"/>
                  </a:lnTo>
                  <a:lnTo>
                    <a:pt x="299" y="475"/>
                  </a:lnTo>
                  <a:lnTo>
                    <a:pt x="291" y="475"/>
                  </a:lnTo>
                  <a:lnTo>
                    <a:pt x="284" y="475"/>
                  </a:lnTo>
                  <a:lnTo>
                    <a:pt x="284" y="467"/>
                  </a:lnTo>
                  <a:lnTo>
                    <a:pt x="284" y="459"/>
                  </a:lnTo>
                  <a:lnTo>
                    <a:pt x="291" y="459"/>
                  </a:lnTo>
                  <a:lnTo>
                    <a:pt x="291" y="452"/>
                  </a:lnTo>
                  <a:lnTo>
                    <a:pt x="299" y="452"/>
                  </a:lnTo>
                  <a:lnTo>
                    <a:pt x="299" y="444"/>
                  </a:lnTo>
                  <a:lnTo>
                    <a:pt x="299" y="436"/>
                  </a:lnTo>
                  <a:lnTo>
                    <a:pt x="299" y="429"/>
                  </a:lnTo>
                  <a:lnTo>
                    <a:pt x="299" y="421"/>
                  </a:lnTo>
                  <a:lnTo>
                    <a:pt x="291" y="421"/>
                  </a:lnTo>
                  <a:lnTo>
                    <a:pt x="291" y="414"/>
                  </a:lnTo>
                  <a:lnTo>
                    <a:pt x="291" y="406"/>
                  </a:lnTo>
                  <a:lnTo>
                    <a:pt x="291" y="398"/>
                  </a:lnTo>
                  <a:lnTo>
                    <a:pt x="284" y="398"/>
                  </a:lnTo>
                  <a:lnTo>
                    <a:pt x="284" y="391"/>
                  </a:lnTo>
                  <a:lnTo>
                    <a:pt x="291" y="391"/>
                  </a:lnTo>
                  <a:lnTo>
                    <a:pt x="291" y="383"/>
                  </a:lnTo>
                  <a:lnTo>
                    <a:pt x="284" y="383"/>
                  </a:lnTo>
                  <a:lnTo>
                    <a:pt x="291" y="383"/>
                  </a:lnTo>
                  <a:lnTo>
                    <a:pt x="291" y="375"/>
                  </a:lnTo>
                  <a:lnTo>
                    <a:pt x="291" y="368"/>
                  </a:lnTo>
                  <a:lnTo>
                    <a:pt x="284" y="368"/>
                  </a:lnTo>
                  <a:lnTo>
                    <a:pt x="291" y="368"/>
                  </a:lnTo>
                  <a:lnTo>
                    <a:pt x="291" y="360"/>
                  </a:lnTo>
                  <a:lnTo>
                    <a:pt x="291" y="352"/>
                  </a:lnTo>
                  <a:lnTo>
                    <a:pt x="299" y="352"/>
                  </a:lnTo>
                  <a:lnTo>
                    <a:pt x="299" y="345"/>
                  </a:lnTo>
                  <a:lnTo>
                    <a:pt x="299" y="337"/>
                  </a:lnTo>
                  <a:lnTo>
                    <a:pt x="307" y="329"/>
                  </a:lnTo>
                  <a:lnTo>
                    <a:pt x="314" y="329"/>
                  </a:lnTo>
                  <a:lnTo>
                    <a:pt x="314" y="322"/>
                  </a:lnTo>
                  <a:lnTo>
                    <a:pt x="322" y="322"/>
                  </a:lnTo>
                  <a:lnTo>
                    <a:pt x="322" y="314"/>
                  </a:lnTo>
                  <a:lnTo>
                    <a:pt x="322" y="306"/>
                  </a:lnTo>
                  <a:lnTo>
                    <a:pt x="314" y="306"/>
                  </a:lnTo>
                  <a:lnTo>
                    <a:pt x="314" y="299"/>
                  </a:lnTo>
                  <a:lnTo>
                    <a:pt x="307" y="299"/>
                  </a:lnTo>
                  <a:lnTo>
                    <a:pt x="307" y="291"/>
                  </a:lnTo>
                  <a:lnTo>
                    <a:pt x="299" y="291"/>
                  </a:lnTo>
                  <a:lnTo>
                    <a:pt x="291" y="291"/>
                  </a:lnTo>
                  <a:lnTo>
                    <a:pt x="284" y="291"/>
                  </a:lnTo>
                  <a:lnTo>
                    <a:pt x="276" y="291"/>
                  </a:lnTo>
                  <a:lnTo>
                    <a:pt x="276" y="299"/>
                  </a:lnTo>
                  <a:lnTo>
                    <a:pt x="268" y="299"/>
                  </a:lnTo>
                  <a:lnTo>
                    <a:pt x="268" y="291"/>
                  </a:lnTo>
                  <a:lnTo>
                    <a:pt x="261" y="291"/>
                  </a:lnTo>
                  <a:lnTo>
                    <a:pt x="253" y="291"/>
                  </a:lnTo>
                  <a:lnTo>
                    <a:pt x="253" y="299"/>
                  </a:lnTo>
                  <a:lnTo>
                    <a:pt x="245" y="299"/>
                  </a:lnTo>
                  <a:lnTo>
                    <a:pt x="245" y="306"/>
                  </a:lnTo>
                  <a:lnTo>
                    <a:pt x="245" y="314"/>
                  </a:lnTo>
                  <a:lnTo>
                    <a:pt x="245" y="322"/>
                  </a:lnTo>
                  <a:lnTo>
                    <a:pt x="245" y="329"/>
                  </a:lnTo>
                  <a:lnTo>
                    <a:pt x="238" y="329"/>
                  </a:lnTo>
                  <a:lnTo>
                    <a:pt x="230" y="337"/>
                  </a:lnTo>
                  <a:lnTo>
                    <a:pt x="230" y="345"/>
                  </a:lnTo>
                  <a:lnTo>
                    <a:pt x="230" y="352"/>
                  </a:lnTo>
                  <a:lnTo>
                    <a:pt x="230" y="360"/>
                  </a:lnTo>
                  <a:lnTo>
                    <a:pt x="222" y="360"/>
                  </a:lnTo>
                  <a:lnTo>
                    <a:pt x="215" y="360"/>
                  </a:lnTo>
                  <a:lnTo>
                    <a:pt x="215" y="368"/>
                  </a:lnTo>
                  <a:lnTo>
                    <a:pt x="215" y="360"/>
                  </a:lnTo>
                  <a:lnTo>
                    <a:pt x="207" y="360"/>
                  </a:lnTo>
                  <a:lnTo>
                    <a:pt x="207" y="352"/>
                  </a:lnTo>
                  <a:lnTo>
                    <a:pt x="200" y="352"/>
                  </a:lnTo>
                  <a:lnTo>
                    <a:pt x="200" y="360"/>
                  </a:lnTo>
                  <a:lnTo>
                    <a:pt x="192" y="360"/>
                  </a:lnTo>
                  <a:lnTo>
                    <a:pt x="184" y="360"/>
                  </a:lnTo>
                  <a:lnTo>
                    <a:pt x="184" y="368"/>
                  </a:lnTo>
                  <a:lnTo>
                    <a:pt x="184" y="375"/>
                  </a:lnTo>
                  <a:lnTo>
                    <a:pt x="177" y="375"/>
                  </a:lnTo>
                  <a:lnTo>
                    <a:pt x="184" y="375"/>
                  </a:lnTo>
                  <a:lnTo>
                    <a:pt x="184" y="383"/>
                  </a:lnTo>
                  <a:lnTo>
                    <a:pt x="177" y="383"/>
                  </a:lnTo>
                  <a:lnTo>
                    <a:pt x="177" y="391"/>
                  </a:lnTo>
                  <a:lnTo>
                    <a:pt x="177" y="398"/>
                  </a:lnTo>
                  <a:lnTo>
                    <a:pt x="169" y="398"/>
                  </a:lnTo>
                  <a:lnTo>
                    <a:pt x="169" y="406"/>
                  </a:lnTo>
                  <a:lnTo>
                    <a:pt x="169" y="414"/>
                  </a:lnTo>
                  <a:lnTo>
                    <a:pt x="169" y="421"/>
                  </a:lnTo>
                  <a:lnTo>
                    <a:pt x="169" y="429"/>
                  </a:lnTo>
                  <a:lnTo>
                    <a:pt x="161" y="429"/>
                  </a:lnTo>
                  <a:lnTo>
                    <a:pt x="161" y="436"/>
                  </a:lnTo>
                  <a:lnTo>
                    <a:pt x="154" y="436"/>
                  </a:lnTo>
                  <a:lnTo>
                    <a:pt x="154" y="444"/>
                  </a:lnTo>
                  <a:lnTo>
                    <a:pt x="146" y="444"/>
                  </a:lnTo>
                  <a:lnTo>
                    <a:pt x="138" y="444"/>
                  </a:lnTo>
                  <a:lnTo>
                    <a:pt x="131" y="444"/>
                  </a:lnTo>
                  <a:lnTo>
                    <a:pt x="123" y="444"/>
                  </a:lnTo>
                  <a:lnTo>
                    <a:pt x="123" y="436"/>
                  </a:lnTo>
                  <a:lnTo>
                    <a:pt x="115" y="444"/>
                  </a:lnTo>
                  <a:lnTo>
                    <a:pt x="108" y="452"/>
                  </a:lnTo>
                  <a:lnTo>
                    <a:pt x="108" y="459"/>
                  </a:lnTo>
                  <a:lnTo>
                    <a:pt x="100" y="459"/>
                  </a:lnTo>
                  <a:lnTo>
                    <a:pt x="92" y="459"/>
                  </a:lnTo>
                  <a:lnTo>
                    <a:pt x="92" y="467"/>
                  </a:lnTo>
                  <a:lnTo>
                    <a:pt x="85" y="467"/>
                  </a:lnTo>
                  <a:lnTo>
                    <a:pt x="77" y="467"/>
                  </a:lnTo>
                  <a:lnTo>
                    <a:pt x="69" y="467"/>
                  </a:lnTo>
                  <a:lnTo>
                    <a:pt x="69" y="459"/>
                  </a:lnTo>
                  <a:lnTo>
                    <a:pt x="69" y="452"/>
                  </a:lnTo>
                  <a:lnTo>
                    <a:pt x="62" y="452"/>
                  </a:lnTo>
                  <a:lnTo>
                    <a:pt x="62" y="444"/>
                  </a:lnTo>
                  <a:lnTo>
                    <a:pt x="54" y="436"/>
                  </a:lnTo>
                  <a:lnTo>
                    <a:pt x="54" y="429"/>
                  </a:lnTo>
                  <a:lnTo>
                    <a:pt x="46" y="429"/>
                  </a:lnTo>
                  <a:lnTo>
                    <a:pt x="46" y="421"/>
                  </a:lnTo>
                  <a:lnTo>
                    <a:pt x="39" y="421"/>
                  </a:lnTo>
                  <a:lnTo>
                    <a:pt x="39" y="414"/>
                  </a:lnTo>
                  <a:lnTo>
                    <a:pt x="39" y="406"/>
                  </a:lnTo>
                  <a:lnTo>
                    <a:pt x="31" y="406"/>
                  </a:lnTo>
                  <a:lnTo>
                    <a:pt x="31" y="398"/>
                  </a:lnTo>
                  <a:lnTo>
                    <a:pt x="31" y="391"/>
                  </a:lnTo>
                  <a:lnTo>
                    <a:pt x="23" y="391"/>
                  </a:lnTo>
                  <a:lnTo>
                    <a:pt x="23" y="383"/>
                  </a:lnTo>
                  <a:lnTo>
                    <a:pt x="16" y="383"/>
                  </a:lnTo>
                  <a:lnTo>
                    <a:pt x="16" y="375"/>
                  </a:lnTo>
                  <a:lnTo>
                    <a:pt x="16" y="368"/>
                  </a:lnTo>
                  <a:lnTo>
                    <a:pt x="16" y="360"/>
                  </a:lnTo>
                  <a:lnTo>
                    <a:pt x="8" y="352"/>
                  </a:lnTo>
                  <a:lnTo>
                    <a:pt x="16" y="352"/>
                  </a:lnTo>
                  <a:lnTo>
                    <a:pt x="8" y="352"/>
                  </a:lnTo>
                  <a:lnTo>
                    <a:pt x="16" y="352"/>
                  </a:lnTo>
                  <a:lnTo>
                    <a:pt x="8" y="352"/>
                  </a:lnTo>
                  <a:lnTo>
                    <a:pt x="8" y="345"/>
                  </a:lnTo>
                  <a:lnTo>
                    <a:pt x="8" y="337"/>
                  </a:lnTo>
                  <a:lnTo>
                    <a:pt x="8" y="329"/>
                  </a:lnTo>
                  <a:lnTo>
                    <a:pt x="8" y="322"/>
                  </a:lnTo>
                  <a:lnTo>
                    <a:pt x="8" y="314"/>
                  </a:lnTo>
                  <a:lnTo>
                    <a:pt x="0" y="314"/>
                  </a:lnTo>
                  <a:lnTo>
                    <a:pt x="0" y="306"/>
                  </a:lnTo>
                  <a:lnTo>
                    <a:pt x="8" y="306"/>
                  </a:lnTo>
                  <a:lnTo>
                    <a:pt x="16" y="306"/>
                  </a:lnTo>
                  <a:lnTo>
                    <a:pt x="16" y="299"/>
                  </a:lnTo>
                  <a:lnTo>
                    <a:pt x="23" y="299"/>
                  </a:lnTo>
                  <a:lnTo>
                    <a:pt x="31" y="299"/>
                  </a:lnTo>
                  <a:lnTo>
                    <a:pt x="31" y="291"/>
                  </a:lnTo>
                  <a:lnTo>
                    <a:pt x="39" y="291"/>
                  </a:lnTo>
                  <a:lnTo>
                    <a:pt x="39" y="283"/>
                  </a:lnTo>
                  <a:lnTo>
                    <a:pt x="39" y="276"/>
                  </a:lnTo>
                  <a:lnTo>
                    <a:pt x="39" y="268"/>
                  </a:lnTo>
                  <a:lnTo>
                    <a:pt x="46" y="268"/>
                  </a:lnTo>
                  <a:lnTo>
                    <a:pt x="46" y="260"/>
                  </a:lnTo>
                  <a:lnTo>
                    <a:pt x="54" y="260"/>
                  </a:lnTo>
                  <a:lnTo>
                    <a:pt x="54" y="253"/>
                  </a:lnTo>
                  <a:lnTo>
                    <a:pt x="62" y="253"/>
                  </a:lnTo>
                  <a:lnTo>
                    <a:pt x="62" y="245"/>
                  </a:lnTo>
                  <a:lnTo>
                    <a:pt x="69" y="245"/>
                  </a:lnTo>
                  <a:lnTo>
                    <a:pt x="77" y="245"/>
                  </a:lnTo>
                  <a:lnTo>
                    <a:pt x="85" y="245"/>
                  </a:lnTo>
                  <a:lnTo>
                    <a:pt x="92" y="245"/>
                  </a:lnTo>
                  <a:lnTo>
                    <a:pt x="100" y="245"/>
                  </a:lnTo>
                  <a:lnTo>
                    <a:pt x="100" y="253"/>
                  </a:lnTo>
                  <a:lnTo>
                    <a:pt x="108" y="253"/>
                  </a:lnTo>
                  <a:lnTo>
                    <a:pt x="115" y="253"/>
                  </a:lnTo>
                  <a:lnTo>
                    <a:pt x="115" y="245"/>
                  </a:lnTo>
                  <a:lnTo>
                    <a:pt x="115" y="237"/>
                  </a:lnTo>
                  <a:lnTo>
                    <a:pt x="108" y="237"/>
                  </a:lnTo>
                  <a:lnTo>
                    <a:pt x="108" y="230"/>
                  </a:lnTo>
                  <a:lnTo>
                    <a:pt x="100" y="230"/>
                  </a:lnTo>
                  <a:lnTo>
                    <a:pt x="100" y="222"/>
                  </a:lnTo>
                  <a:lnTo>
                    <a:pt x="100" y="214"/>
                  </a:lnTo>
                  <a:lnTo>
                    <a:pt x="100" y="207"/>
                  </a:lnTo>
                  <a:lnTo>
                    <a:pt x="108" y="207"/>
                  </a:lnTo>
                  <a:lnTo>
                    <a:pt x="108" y="199"/>
                  </a:lnTo>
                  <a:lnTo>
                    <a:pt x="115" y="199"/>
                  </a:lnTo>
                  <a:lnTo>
                    <a:pt x="115" y="191"/>
                  </a:lnTo>
                  <a:lnTo>
                    <a:pt x="123" y="191"/>
                  </a:lnTo>
                  <a:lnTo>
                    <a:pt x="131" y="191"/>
                  </a:lnTo>
                  <a:lnTo>
                    <a:pt x="131" y="184"/>
                  </a:lnTo>
                  <a:lnTo>
                    <a:pt x="138" y="184"/>
                  </a:lnTo>
                  <a:lnTo>
                    <a:pt x="146" y="184"/>
                  </a:lnTo>
                  <a:lnTo>
                    <a:pt x="154" y="184"/>
                  </a:lnTo>
                  <a:lnTo>
                    <a:pt x="154" y="191"/>
                  </a:lnTo>
                  <a:lnTo>
                    <a:pt x="161" y="191"/>
                  </a:lnTo>
                  <a:lnTo>
                    <a:pt x="161" y="184"/>
                  </a:lnTo>
                  <a:lnTo>
                    <a:pt x="161" y="176"/>
                  </a:lnTo>
                  <a:lnTo>
                    <a:pt x="169" y="176"/>
                  </a:lnTo>
                  <a:lnTo>
                    <a:pt x="169" y="168"/>
                  </a:lnTo>
                  <a:lnTo>
                    <a:pt x="169" y="161"/>
                  </a:lnTo>
                  <a:lnTo>
                    <a:pt x="177" y="161"/>
                  </a:lnTo>
                  <a:lnTo>
                    <a:pt x="177" y="153"/>
                  </a:lnTo>
                  <a:lnTo>
                    <a:pt x="184" y="153"/>
                  </a:lnTo>
                  <a:lnTo>
                    <a:pt x="192" y="153"/>
                  </a:lnTo>
                  <a:lnTo>
                    <a:pt x="200" y="153"/>
                  </a:lnTo>
                  <a:lnTo>
                    <a:pt x="207" y="153"/>
                  </a:lnTo>
                  <a:lnTo>
                    <a:pt x="215" y="153"/>
                  </a:lnTo>
                  <a:lnTo>
                    <a:pt x="222" y="153"/>
                  </a:lnTo>
                  <a:lnTo>
                    <a:pt x="222" y="161"/>
                  </a:lnTo>
                  <a:lnTo>
                    <a:pt x="230" y="161"/>
                  </a:lnTo>
                  <a:lnTo>
                    <a:pt x="238" y="161"/>
                  </a:lnTo>
                  <a:lnTo>
                    <a:pt x="245" y="161"/>
                  </a:lnTo>
                  <a:lnTo>
                    <a:pt x="253" y="161"/>
                  </a:lnTo>
                  <a:lnTo>
                    <a:pt x="253" y="153"/>
                  </a:lnTo>
                  <a:lnTo>
                    <a:pt x="261" y="153"/>
                  </a:lnTo>
                  <a:lnTo>
                    <a:pt x="268" y="153"/>
                  </a:lnTo>
                  <a:lnTo>
                    <a:pt x="276" y="153"/>
                  </a:lnTo>
                  <a:lnTo>
                    <a:pt x="276" y="146"/>
                  </a:lnTo>
                  <a:lnTo>
                    <a:pt x="284" y="146"/>
                  </a:lnTo>
                  <a:lnTo>
                    <a:pt x="291" y="146"/>
                  </a:lnTo>
                  <a:lnTo>
                    <a:pt x="291" y="138"/>
                  </a:lnTo>
                  <a:lnTo>
                    <a:pt x="291" y="130"/>
                  </a:lnTo>
                  <a:lnTo>
                    <a:pt x="299" y="130"/>
                  </a:lnTo>
                  <a:lnTo>
                    <a:pt x="299" y="123"/>
                  </a:lnTo>
                  <a:lnTo>
                    <a:pt x="307" y="123"/>
                  </a:lnTo>
                  <a:lnTo>
                    <a:pt x="307" y="115"/>
                  </a:lnTo>
                  <a:lnTo>
                    <a:pt x="307" y="107"/>
                  </a:lnTo>
                  <a:lnTo>
                    <a:pt x="314" y="107"/>
                  </a:lnTo>
                  <a:lnTo>
                    <a:pt x="314" y="100"/>
                  </a:lnTo>
                  <a:lnTo>
                    <a:pt x="307" y="100"/>
                  </a:lnTo>
                  <a:lnTo>
                    <a:pt x="307" y="92"/>
                  </a:lnTo>
                  <a:lnTo>
                    <a:pt x="307" y="84"/>
                  </a:lnTo>
                  <a:lnTo>
                    <a:pt x="307" y="77"/>
                  </a:lnTo>
                  <a:lnTo>
                    <a:pt x="299" y="77"/>
                  </a:lnTo>
                  <a:lnTo>
                    <a:pt x="299" y="69"/>
                  </a:lnTo>
                  <a:lnTo>
                    <a:pt x="299" y="61"/>
                  </a:lnTo>
                  <a:lnTo>
                    <a:pt x="291" y="61"/>
                  </a:lnTo>
                  <a:lnTo>
                    <a:pt x="291" y="54"/>
                  </a:lnTo>
                  <a:lnTo>
                    <a:pt x="291" y="46"/>
                  </a:lnTo>
                  <a:lnTo>
                    <a:pt x="291" y="38"/>
                  </a:lnTo>
                  <a:lnTo>
                    <a:pt x="299" y="38"/>
                  </a:lnTo>
                  <a:lnTo>
                    <a:pt x="299" y="31"/>
                  </a:lnTo>
                  <a:lnTo>
                    <a:pt x="299" y="23"/>
                  </a:lnTo>
                  <a:lnTo>
                    <a:pt x="307" y="23"/>
                  </a:lnTo>
                  <a:lnTo>
                    <a:pt x="307" y="15"/>
                  </a:lnTo>
                  <a:lnTo>
                    <a:pt x="307" y="8"/>
                  </a:lnTo>
                  <a:lnTo>
                    <a:pt x="314" y="8"/>
                  </a:lnTo>
                  <a:close/>
                </a:path>
              </a:pathLst>
            </a:custGeom>
            <a:grp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2" name="Freeform 53">
              <a:extLst>
                <a:ext uri="{FF2B5EF4-FFF2-40B4-BE49-F238E27FC236}">
                  <a16:creationId xmlns:a16="http://schemas.microsoft.com/office/drawing/2014/main" id="{F1BC8E64-B656-45EE-9A02-87F8DF73E121}"/>
                </a:ext>
              </a:extLst>
            </p:cNvPr>
            <p:cNvSpPr>
              <a:spLocks noEditPoints="1"/>
            </p:cNvSpPr>
            <p:nvPr/>
          </p:nvSpPr>
          <p:spPr bwMode="auto">
            <a:xfrm>
              <a:off x="5684838" y="7713663"/>
              <a:ext cx="485775" cy="485775"/>
            </a:xfrm>
            <a:custGeom>
              <a:avLst/>
              <a:gdLst>
                <a:gd name="T0" fmla="*/ 96837 w 306"/>
                <a:gd name="T1" fmla="*/ 11112 h 306"/>
                <a:gd name="T2" fmla="*/ 133350 w 306"/>
                <a:gd name="T3" fmla="*/ 11112 h 306"/>
                <a:gd name="T4" fmla="*/ 158750 w 306"/>
                <a:gd name="T5" fmla="*/ 47625 h 306"/>
                <a:gd name="T6" fmla="*/ 206375 w 306"/>
                <a:gd name="T7" fmla="*/ 84137 h 306"/>
                <a:gd name="T8" fmla="*/ 231775 w 306"/>
                <a:gd name="T9" fmla="*/ 96837 h 306"/>
                <a:gd name="T10" fmla="*/ 219075 w 306"/>
                <a:gd name="T11" fmla="*/ 96837 h 306"/>
                <a:gd name="T12" fmla="*/ 242888 w 306"/>
                <a:gd name="T13" fmla="*/ 133350 h 306"/>
                <a:gd name="T14" fmla="*/ 304800 w 306"/>
                <a:gd name="T15" fmla="*/ 157162 h 306"/>
                <a:gd name="T16" fmla="*/ 328612 w 306"/>
                <a:gd name="T17" fmla="*/ 182562 h 306"/>
                <a:gd name="T18" fmla="*/ 365125 w 306"/>
                <a:gd name="T19" fmla="*/ 242888 h 306"/>
                <a:gd name="T20" fmla="*/ 412750 w 306"/>
                <a:gd name="T21" fmla="*/ 255587 h 306"/>
                <a:gd name="T22" fmla="*/ 425450 w 306"/>
                <a:gd name="T23" fmla="*/ 279400 h 306"/>
                <a:gd name="T24" fmla="*/ 376237 w 306"/>
                <a:gd name="T25" fmla="*/ 303212 h 306"/>
                <a:gd name="T26" fmla="*/ 388937 w 306"/>
                <a:gd name="T27" fmla="*/ 339725 h 306"/>
                <a:gd name="T28" fmla="*/ 438150 w 306"/>
                <a:gd name="T29" fmla="*/ 352425 h 306"/>
                <a:gd name="T30" fmla="*/ 474663 w 306"/>
                <a:gd name="T31" fmla="*/ 376237 h 306"/>
                <a:gd name="T32" fmla="*/ 474663 w 306"/>
                <a:gd name="T33" fmla="*/ 400050 h 306"/>
                <a:gd name="T34" fmla="*/ 449263 w 306"/>
                <a:gd name="T35" fmla="*/ 388937 h 306"/>
                <a:gd name="T36" fmla="*/ 401637 w 306"/>
                <a:gd name="T37" fmla="*/ 425450 h 306"/>
                <a:gd name="T38" fmla="*/ 376237 w 306"/>
                <a:gd name="T39" fmla="*/ 436563 h 306"/>
                <a:gd name="T40" fmla="*/ 388937 w 306"/>
                <a:gd name="T41" fmla="*/ 473075 h 306"/>
                <a:gd name="T42" fmla="*/ 328612 w 306"/>
                <a:gd name="T43" fmla="*/ 461963 h 306"/>
                <a:gd name="T44" fmla="*/ 315912 w 306"/>
                <a:gd name="T45" fmla="*/ 436563 h 306"/>
                <a:gd name="T46" fmla="*/ 328612 w 306"/>
                <a:gd name="T47" fmla="*/ 365125 h 306"/>
                <a:gd name="T48" fmla="*/ 341312 w 306"/>
                <a:gd name="T49" fmla="*/ 365125 h 306"/>
                <a:gd name="T50" fmla="*/ 328612 w 306"/>
                <a:gd name="T51" fmla="*/ 339725 h 306"/>
                <a:gd name="T52" fmla="*/ 292100 w 306"/>
                <a:gd name="T53" fmla="*/ 365125 h 306"/>
                <a:gd name="T54" fmla="*/ 242888 w 306"/>
                <a:gd name="T55" fmla="*/ 352425 h 306"/>
                <a:gd name="T56" fmla="*/ 219075 w 306"/>
                <a:gd name="T57" fmla="*/ 328612 h 306"/>
                <a:gd name="T58" fmla="*/ 169862 w 306"/>
                <a:gd name="T59" fmla="*/ 339725 h 306"/>
                <a:gd name="T60" fmla="*/ 195262 w 306"/>
                <a:gd name="T61" fmla="*/ 303212 h 306"/>
                <a:gd name="T62" fmla="*/ 195262 w 306"/>
                <a:gd name="T63" fmla="*/ 292100 h 306"/>
                <a:gd name="T64" fmla="*/ 169862 w 306"/>
                <a:gd name="T65" fmla="*/ 255587 h 306"/>
                <a:gd name="T66" fmla="*/ 122237 w 306"/>
                <a:gd name="T67" fmla="*/ 242888 h 306"/>
                <a:gd name="T68" fmla="*/ 133350 w 306"/>
                <a:gd name="T69" fmla="*/ 255587 h 306"/>
                <a:gd name="T70" fmla="*/ 182562 w 306"/>
                <a:gd name="T71" fmla="*/ 266700 h 306"/>
                <a:gd name="T72" fmla="*/ 158750 w 306"/>
                <a:gd name="T73" fmla="*/ 255587 h 306"/>
                <a:gd name="T74" fmla="*/ 109538 w 306"/>
                <a:gd name="T75" fmla="*/ 242888 h 306"/>
                <a:gd name="T76" fmla="*/ 85725 w 306"/>
                <a:gd name="T77" fmla="*/ 206375 h 306"/>
                <a:gd name="T78" fmla="*/ 60325 w 306"/>
                <a:gd name="T79" fmla="*/ 193675 h 306"/>
                <a:gd name="T80" fmla="*/ 85725 w 306"/>
                <a:gd name="T81" fmla="*/ 230188 h 306"/>
                <a:gd name="T82" fmla="*/ 49212 w 306"/>
                <a:gd name="T83" fmla="*/ 242888 h 306"/>
                <a:gd name="T84" fmla="*/ 12700 w 306"/>
                <a:gd name="T85" fmla="*/ 219075 h 306"/>
                <a:gd name="T86" fmla="*/ 0 w 306"/>
                <a:gd name="T87" fmla="*/ 182562 h 306"/>
                <a:gd name="T88" fmla="*/ 12700 w 306"/>
                <a:gd name="T89" fmla="*/ 157162 h 306"/>
                <a:gd name="T90" fmla="*/ 36512 w 306"/>
                <a:gd name="T91" fmla="*/ 133350 h 306"/>
                <a:gd name="T92" fmla="*/ 49212 w 306"/>
                <a:gd name="T93" fmla="*/ 133350 h 306"/>
                <a:gd name="T94" fmla="*/ 96837 w 306"/>
                <a:gd name="T95" fmla="*/ 169862 h 306"/>
                <a:gd name="T96" fmla="*/ 73025 w 306"/>
                <a:gd name="T97" fmla="*/ 146050 h 306"/>
                <a:gd name="T98" fmla="*/ 49212 w 306"/>
                <a:gd name="T99" fmla="*/ 84137 h 306"/>
                <a:gd name="T100" fmla="*/ 23812 w 306"/>
                <a:gd name="T101" fmla="*/ 47625 h 306"/>
                <a:gd name="T102" fmla="*/ 60325 w 306"/>
                <a:gd name="T103" fmla="*/ 47625 h 306"/>
                <a:gd name="T104" fmla="*/ 60325 w 306"/>
                <a:gd name="T105" fmla="*/ 36512 h 306"/>
                <a:gd name="T106" fmla="*/ 49212 w 306"/>
                <a:gd name="T107" fmla="*/ 11112 h 306"/>
                <a:gd name="T108" fmla="*/ 73025 w 306"/>
                <a:gd name="T109" fmla="*/ 23812 h 306"/>
                <a:gd name="T110" fmla="*/ 109538 w 306"/>
                <a:gd name="T111" fmla="*/ 146050 h 306"/>
                <a:gd name="T112" fmla="*/ 292100 w 306"/>
                <a:gd name="T113" fmla="*/ 292100 h 306"/>
                <a:gd name="T114" fmla="*/ 292100 w 306"/>
                <a:gd name="T115" fmla="*/ 279400 h 3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6"/>
                <a:gd name="T175" fmla="*/ 0 h 306"/>
                <a:gd name="T176" fmla="*/ 306 w 306"/>
                <a:gd name="T177" fmla="*/ 306 h 30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6" h="306">
                  <a:moveTo>
                    <a:pt x="54" y="15"/>
                  </a:moveTo>
                  <a:lnTo>
                    <a:pt x="61" y="15"/>
                  </a:lnTo>
                  <a:lnTo>
                    <a:pt x="61" y="7"/>
                  </a:lnTo>
                  <a:lnTo>
                    <a:pt x="69" y="7"/>
                  </a:lnTo>
                  <a:lnTo>
                    <a:pt x="69" y="15"/>
                  </a:lnTo>
                  <a:lnTo>
                    <a:pt x="69" y="7"/>
                  </a:lnTo>
                  <a:lnTo>
                    <a:pt x="61" y="7"/>
                  </a:lnTo>
                  <a:lnTo>
                    <a:pt x="61" y="0"/>
                  </a:lnTo>
                  <a:lnTo>
                    <a:pt x="69" y="0"/>
                  </a:lnTo>
                  <a:lnTo>
                    <a:pt x="77" y="0"/>
                  </a:lnTo>
                  <a:lnTo>
                    <a:pt x="77" y="7"/>
                  </a:lnTo>
                  <a:lnTo>
                    <a:pt x="84" y="7"/>
                  </a:lnTo>
                  <a:lnTo>
                    <a:pt x="77" y="7"/>
                  </a:lnTo>
                  <a:lnTo>
                    <a:pt x="84" y="7"/>
                  </a:lnTo>
                  <a:lnTo>
                    <a:pt x="84" y="15"/>
                  </a:lnTo>
                  <a:lnTo>
                    <a:pt x="84" y="23"/>
                  </a:lnTo>
                  <a:lnTo>
                    <a:pt x="92" y="23"/>
                  </a:lnTo>
                  <a:lnTo>
                    <a:pt x="92" y="30"/>
                  </a:lnTo>
                  <a:lnTo>
                    <a:pt x="92" y="23"/>
                  </a:lnTo>
                  <a:lnTo>
                    <a:pt x="92" y="30"/>
                  </a:lnTo>
                  <a:lnTo>
                    <a:pt x="100" y="30"/>
                  </a:lnTo>
                  <a:lnTo>
                    <a:pt x="100" y="23"/>
                  </a:lnTo>
                  <a:lnTo>
                    <a:pt x="100" y="30"/>
                  </a:lnTo>
                  <a:lnTo>
                    <a:pt x="107" y="30"/>
                  </a:lnTo>
                  <a:lnTo>
                    <a:pt x="107" y="38"/>
                  </a:lnTo>
                  <a:lnTo>
                    <a:pt x="115" y="38"/>
                  </a:lnTo>
                  <a:lnTo>
                    <a:pt x="123" y="46"/>
                  </a:lnTo>
                  <a:lnTo>
                    <a:pt x="130" y="53"/>
                  </a:lnTo>
                  <a:lnTo>
                    <a:pt x="123" y="53"/>
                  </a:lnTo>
                  <a:lnTo>
                    <a:pt x="130" y="53"/>
                  </a:lnTo>
                  <a:lnTo>
                    <a:pt x="130" y="61"/>
                  </a:lnTo>
                  <a:lnTo>
                    <a:pt x="130" y="53"/>
                  </a:lnTo>
                  <a:lnTo>
                    <a:pt x="138" y="53"/>
                  </a:lnTo>
                  <a:lnTo>
                    <a:pt x="146" y="53"/>
                  </a:lnTo>
                  <a:lnTo>
                    <a:pt x="146" y="61"/>
                  </a:lnTo>
                  <a:lnTo>
                    <a:pt x="146" y="53"/>
                  </a:lnTo>
                  <a:lnTo>
                    <a:pt x="138" y="53"/>
                  </a:lnTo>
                  <a:lnTo>
                    <a:pt x="138" y="61"/>
                  </a:lnTo>
                  <a:lnTo>
                    <a:pt x="138" y="53"/>
                  </a:lnTo>
                  <a:lnTo>
                    <a:pt x="138" y="61"/>
                  </a:lnTo>
                  <a:lnTo>
                    <a:pt x="138" y="53"/>
                  </a:lnTo>
                  <a:lnTo>
                    <a:pt x="138" y="61"/>
                  </a:lnTo>
                  <a:lnTo>
                    <a:pt x="146" y="61"/>
                  </a:lnTo>
                  <a:lnTo>
                    <a:pt x="146" y="69"/>
                  </a:lnTo>
                  <a:lnTo>
                    <a:pt x="153" y="69"/>
                  </a:lnTo>
                  <a:lnTo>
                    <a:pt x="161" y="69"/>
                  </a:lnTo>
                  <a:lnTo>
                    <a:pt x="161" y="76"/>
                  </a:lnTo>
                  <a:lnTo>
                    <a:pt x="161" y="84"/>
                  </a:lnTo>
                  <a:lnTo>
                    <a:pt x="153" y="84"/>
                  </a:lnTo>
                  <a:lnTo>
                    <a:pt x="161" y="84"/>
                  </a:lnTo>
                  <a:lnTo>
                    <a:pt x="161" y="92"/>
                  </a:lnTo>
                  <a:lnTo>
                    <a:pt x="169" y="99"/>
                  </a:lnTo>
                  <a:lnTo>
                    <a:pt x="176" y="99"/>
                  </a:lnTo>
                  <a:lnTo>
                    <a:pt x="184" y="92"/>
                  </a:lnTo>
                  <a:lnTo>
                    <a:pt x="184" y="99"/>
                  </a:lnTo>
                  <a:lnTo>
                    <a:pt x="192" y="99"/>
                  </a:lnTo>
                  <a:lnTo>
                    <a:pt x="184" y="107"/>
                  </a:lnTo>
                  <a:lnTo>
                    <a:pt x="176" y="107"/>
                  </a:lnTo>
                  <a:lnTo>
                    <a:pt x="184" y="107"/>
                  </a:lnTo>
                  <a:lnTo>
                    <a:pt x="192" y="107"/>
                  </a:lnTo>
                  <a:lnTo>
                    <a:pt x="199" y="107"/>
                  </a:lnTo>
                  <a:lnTo>
                    <a:pt x="199" y="115"/>
                  </a:lnTo>
                  <a:lnTo>
                    <a:pt x="207" y="115"/>
                  </a:lnTo>
                  <a:lnTo>
                    <a:pt x="207" y="122"/>
                  </a:lnTo>
                  <a:lnTo>
                    <a:pt x="215" y="130"/>
                  </a:lnTo>
                  <a:lnTo>
                    <a:pt x="215" y="138"/>
                  </a:lnTo>
                  <a:lnTo>
                    <a:pt x="215" y="145"/>
                  </a:lnTo>
                  <a:lnTo>
                    <a:pt x="222" y="145"/>
                  </a:lnTo>
                  <a:lnTo>
                    <a:pt x="230" y="145"/>
                  </a:lnTo>
                  <a:lnTo>
                    <a:pt x="230" y="153"/>
                  </a:lnTo>
                  <a:lnTo>
                    <a:pt x="237" y="153"/>
                  </a:lnTo>
                  <a:lnTo>
                    <a:pt x="237" y="161"/>
                  </a:lnTo>
                  <a:lnTo>
                    <a:pt x="245" y="161"/>
                  </a:lnTo>
                  <a:lnTo>
                    <a:pt x="253" y="161"/>
                  </a:lnTo>
                  <a:lnTo>
                    <a:pt x="253" y="153"/>
                  </a:lnTo>
                  <a:lnTo>
                    <a:pt x="253" y="161"/>
                  </a:lnTo>
                  <a:lnTo>
                    <a:pt x="260" y="161"/>
                  </a:lnTo>
                  <a:lnTo>
                    <a:pt x="268" y="161"/>
                  </a:lnTo>
                  <a:lnTo>
                    <a:pt x="276" y="161"/>
                  </a:lnTo>
                  <a:lnTo>
                    <a:pt x="276" y="168"/>
                  </a:lnTo>
                  <a:lnTo>
                    <a:pt x="276" y="176"/>
                  </a:lnTo>
                  <a:lnTo>
                    <a:pt x="268" y="176"/>
                  </a:lnTo>
                  <a:lnTo>
                    <a:pt x="268" y="184"/>
                  </a:lnTo>
                  <a:lnTo>
                    <a:pt x="268" y="176"/>
                  </a:lnTo>
                  <a:lnTo>
                    <a:pt x="260" y="176"/>
                  </a:lnTo>
                  <a:lnTo>
                    <a:pt x="253" y="176"/>
                  </a:lnTo>
                  <a:lnTo>
                    <a:pt x="253" y="184"/>
                  </a:lnTo>
                  <a:lnTo>
                    <a:pt x="245" y="191"/>
                  </a:lnTo>
                  <a:lnTo>
                    <a:pt x="245" y="184"/>
                  </a:lnTo>
                  <a:lnTo>
                    <a:pt x="245" y="191"/>
                  </a:lnTo>
                  <a:lnTo>
                    <a:pt x="237" y="191"/>
                  </a:lnTo>
                  <a:lnTo>
                    <a:pt x="237" y="199"/>
                  </a:lnTo>
                  <a:lnTo>
                    <a:pt x="245" y="199"/>
                  </a:lnTo>
                  <a:lnTo>
                    <a:pt x="245" y="207"/>
                  </a:lnTo>
                  <a:lnTo>
                    <a:pt x="253" y="207"/>
                  </a:lnTo>
                  <a:lnTo>
                    <a:pt x="245" y="214"/>
                  </a:lnTo>
                  <a:lnTo>
                    <a:pt x="253" y="214"/>
                  </a:lnTo>
                  <a:lnTo>
                    <a:pt x="245" y="214"/>
                  </a:lnTo>
                  <a:lnTo>
                    <a:pt x="245" y="222"/>
                  </a:lnTo>
                  <a:lnTo>
                    <a:pt x="253" y="222"/>
                  </a:lnTo>
                  <a:lnTo>
                    <a:pt x="253" y="214"/>
                  </a:lnTo>
                  <a:lnTo>
                    <a:pt x="260" y="214"/>
                  </a:lnTo>
                  <a:lnTo>
                    <a:pt x="268" y="214"/>
                  </a:lnTo>
                  <a:lnTo>
                    <a:pt x="276" y="214"/>
                  </a:lnTo>
                  <a:lnTo>
                    <a:pt x="276" y="222"/>
                  </a:lnTo>
                  <a:lnTo>
                    <a:pt x="283" y="222"/>
                  </a:lnTo>
                  <a:lnTo>
                    <a:pt x="291" y="222"/>
                  </a:lnTo>
                  <a:lnTo>
                    <a:pt x="299" y="222"/>
                  </a:lnTo>
                  <a:lnTo>
                    <a:pt x="306" y="222"/>
                  </a:lnTo>
                  <a:lnTo>
                    <a:pt x="306" y="230"/>
                  </a:lnTo>
                  <a:lnTo>
                    <a:pt x="306" y="237"/>
                  </a:lnTo>
                  <a:lnTo>
                    <a:pt x="299" y="237"/>
                  </a:lnTo>
                  <a:lnTo>
                    <a:pt x="299" y="245"/>
                  </a:lnTo>
                  <a:lnTo>
                    <a:pt x="306" y="245"/>
                  </a:lnTo>
                  <a:lnTo>
                    <a:pt x="299" y="245"/>
                  </a:lnTo>
                  <a:lnTo>
                    <a:pt x="299" y="252"/>
                  </a:lnTo>
                  <a:lnTo>
                    <a:pt x="299" y="245"/>
                  </a:lnTo>
                  <a:lnTo>
                    <a:pt x="291" y="245"/>
                  </a:lnTo>
                  <a:lnTo>
                    <a:pt x="299" y="252"/>
                  </a:lnTo>
                  <a:lnTo>
                    <a:pt x="291" y="252"/>
                  </a:lnTo>
                  <a:lnTo>
                    <a:pt x="291" y="245"/>
                  </a:lnTo>
                  <a:lnTo>
                    <a:pt x="283" y="245"/>
                  </a:lnTo>
                  <a:lnTo>
                    <a:pt x="276" y="245"/>
                  </a:lnTo>
                  <a:lnTo>
                    <a:pt x="276" y="252"/>
                  </a:lnTo>
                  <a:lnTo>
                    <a:pt x="276" y="245"/>
                  </a:lnTo>
                  <a:lnTo>
                    <a:pt x="283" y="245"/>
                  </a:lnTo>
                  <a:lnTo>
                    <a:pt x="283" y="252"/>
                  </a:lnTo>
                  <a:lnTo>
                    <a:pt x="283" y="260"/>
                  </a:lnTo>
                  <a:lnTo>
                    <a:pt x="276" y="260"/>
                  </a:lnTo>
                  <a:lnTo>
                    <a:pt x="276" y="268"/>
                  </a:lnTo>
                  <a:lnTo>
                    <a:pt x="268" y="268"/>
                  </a:lnTo>
                  <a:lnTo>
                    <a:pt x="260" y="268"/>
                  </a:lnTo>
                  <a:lnTo>
                    <a:pt x="253" y="268"/>
                  </a:lnTo>
                  <a:lnTo>
                    <a:pt x="245" y="268"/>
                  </a:lnTo>
                  <a:lnTo>
                    <a:pt x="237" y="268"/>
                  </a:lnTo>
                  <a:lnTo>
                    <a:pt x="230" y="268"/>
                  </a:lnTo>
                  <a:lnTo>
                    <a:pt x="222" y="268"/>
                  </a:lnTo>
                  <a:lnTo>
                    <a:pt x="222" y="275"/>
                  </a:lnTo>
                  <a:lnTo>
                    <a:pt x="230" y="275"/>
                  </a:lnTo>
                  <a:lnTo>
                    <a:pt x="237" y="275"/>
                  </a:lnTo>
                  <a:lnTo>
                    <a:pt x="245" y="275"/>
                  </a:lnTo>
                  <a:lnTo>
                    <a:pt x="245" y="283"/>
                  </a:lnTo>
                  <a:lnTo>
                    <a:pt x="253" y="283"/>
                  </a:lnTo>
                  <a:lnTo>
                    <a:pt x="245" y="283"/>
                  </a:lnTo>
                  <a:lnTo>
                    <a:pt x="237" y="283"/>
                  </a:lnTo>
                  <a:lnTo>
                    <a:pt x="245" y="291"/>
                  </a:lnTo>
                  <a:lnTo>
                    <a:pt x="245" y="298"/>
                  </a:lnTo>
                  <a:lnTo>
                    <a:pt x="245" y="306"/>
                  </a:lnTo>
                  <a:lnTo>
                    <a:pt x="237" y="306"/>
                  </a:lnTo>
                  <a:lnTo>
                    <a:pt x="230" y="306"/>
                  </a:lnTo>
                  <a:lnTo>
                    <a:pt x="230" y="298"/>
                  </a:lnTo>
                  <a:lnTo>
                    <a:pt x="222" y="298"/>
                  </a:lnTo>
                  <a:lnTo>
                    <a:pt x="215" y="298"/>
                  </a:lnTo>
                  <a:lnTo>
                    <a:pt x="207" y="291"/>
                  </a:lnTo>
                  <a:lnTo>
                    <a:pt x="207" y="298"/>
                  </a:lnTo>
                  <a:lnTo>
                    <a:pt x="207" y="291"/>
                  </a:lnTo>
                  <a:lnTo>
                    <a:pt x="199" y="291"/>
                  </a:lnTo>
                  <a:lnTo>
                    <a:pt x="199" y="283"/>
                  </a:lnTo>
                  <a:lnTo>
                    <a:pt x="192" y="283"/>
                  </a:lnTo>
                  <a:lnTo>
                    <a:pt x="192" y="275"/>
                  </a:lnTo>
                  <a:lnTo>
                    <a:pt x="199" y="275"/>
                  </a:lnTo>
                  <a:lnTo>
                    <a:pt x="199" y="268"/>
                  </a:lnTo>
                  <a:lnTo>
                    <a:pt x="207" y="268"/>
                  </a:lnTo>
                  <a:lnTo>
                    <a:pt x="207" y="260"/>
                  </a:lnTo>
                  <a:lnTo>
                    <a:pt x="207" y="252"/>
                  </a:lnTo>
                  <a:lnTo>
                    <a:pt x="207" y="245"/>
                  </a:lnTo>
                  <a:lnTo>
                    <a:pt x="207" y="237"/>
                  </a:lnTo>
                  <a:lnTo>
                    <a:pt x="207" y="230"/>
                  </a:lnTo>
                  <a:lnTo>
                    <a:pt x="199" y="230"/>
                  </a:lnTo>
                  <a:lnTo>
                    <a:pt x="207" y="230"/>
                  </a:lnTo>
                  <a:lnTo>
                    <a:pt x="215" y="230"/>
                  </a:lnTo>
                  <a:lnTo>
                    <a:pt x="207" y="230"/>
                  </a:lnTo>
                  <a:lnTo>
                    <a:pt x="215" y="230"/>
                  </a:lnTo>
                  <a:lnTo>
                    <a:pt x="215" y="222"/>
                  </a:lnTo>
                  <a:lnTo>
                    <a:pt x="215" y="230"/>
                  </a:lnTo>
                  <a:lnTo>
                    <a:pt x="222" y="230"/>
                  </a:lnTo>
                  <a:lnTo>
                    <a:pt x="222" y="222"/>
                  </a:lnTo>
                  <a:lnTo>
                    <a:pt x="222" y="214"/>
                  </a:lnTo>
                  <a:lnTo>
                    <a:pt x="215" y="214"/>
                  </a:lnTo>
                  <a:lnTo>
                    <a:pt x="215" y="222"/>
                  </a:lnTo>
                  <a:lnTo>
                    <a:pt x="215" y="214"/>
                  </a:lnTo>
                  <a:lnTo>
                    <a:pt x="207" y="214"/>
                  </a:lnTo>
                  <a:lnTo>
                    <a:pt x="199" y="214"/>
                  </a:lnTo>
                  <a:lnTo>
                    <a:pt x="199" y="222"/>
                  </a:lnTo>
                  <a:lnTo>
                    <a:pt x="192" y="222"/>
                  </a:lnTo>
                  <a:lnTo>
                    <a:pt x="199" y="222"/>
                  </a:lnTo>
                  <a:lnTo>
                    <a:pt x="192" y="222"/>
                  </a:lnTo>
                  <a:lnTo>
                    <a:pt x="184" y="222"/>
                  </a:lnTo>
                  <a:lnTo>
                    <a:pt x="184" y="230"/>
                  </a:lnTo>
                  <a:lnTo>
                    <a:pt x="176" y="230"/>
                  </a:lnTo>
                  <a:lnTo>
                    <a:pt x="169" y="230"/>
                  </a:lnTo>
                  <a:lnTo>
                    <a:pt x="161" y="230"/>
                  </a:lnTo>
                  <a:lnTo>
                    <a:pt x="161" y="237"/>
                  </a:lnTo>
                  <a:lnTo>
                    <a:pt x="153" y="237"/>
                  </a:lnTo>
                  <a:lnTo>
                    <a:pt x="153" y="230"/>
                  </a:lnTo>
                  <a:lnTo>
                    <a:pt x="153" y="222"/>
                  </a:lnTo>
                  <a:lnTo>
                    <a:pt x="153" y="230"/>
                  </a:lnTo>
                  <a:lnTo>
                    <a:pt x="146" y="230"/>
                  </a:lnTo>
                  <a:lnTo>
                    <a:pt x="146" y="222"/>
                  </a:lnTo>
                  <a:lnTo>
                    <a:pt x="138" y="222"/>
                  </a:lnTo>
                  <a:lnTo>
                    <a:pt x="130" y="222"/>
                  </a:lnTo>
                  <a:lnTo>
                    <a:pt x="130" y="214"/>
                  </a:lnTo>
                  <a:lnTo>
                    <a:pt x="138" y="207"/>
                  </a:lnTo>
                  <a:lnTo>
                    <a:pt x="130" y="207"/>
                  </a:lnTo>
                  <a:lnTo>
                    <a:pt x="130" y="214"/>
                  </a:lnTo>
                  <a:lnTo>
                    <a:pt x="130" y="207"/>
                  </a:lnTo>
                  <a:lnTo>
                    <a:pt x="123" y="207"/>
                  </a:lnTo>
                  <a:lnTo>
                    <a:pt x="123" y="214"/>
                  </a:lnTo>
                  <a:lnTo>
                    <a:pt x="115" y="214"/>
                  </a:lnTo>
                  <a:lnTo>
                    <a:pt x="107" y="214"/>
                  </a:lnTo>
                  <a:lnTo>
                    <a:pt x="107" y="207"/>
                  </a:lnTo>
                  <a:lnTo>
                    <a:pt x="107" y="199"/>
                  </a:lnTo>
                  <a:lnTo>
                    <a:pt x="107" y="207"/>
                  </a:lnTo>
                  <a:lnTo>
                    <a:pt x="107" y="199"/>
                  </a:lnTo>
                  <a:lnTo>
                    <a:pt x="115" y="199"/>
                  </a:lnTo>
                  <a:lnTo>
                    <a:pt x="115" y="191"/>
                  </a:lnTo>
                  <a:lnTo>
                    <a:pt x="123" y="191"/>
                  </a:lnTo>
                  <a:lnTo>
                    <a:pt x="115" y="191"/>
                  </a:lnTo>
                  <a:lnTo>
                    <a:pt x="115" y="184"/>
                  </a:lnTo>
                  <a:lnTo>
                    <a:pt x="123" y="184"/>
                  </a:lnTo>
                  <a:lnTo>
                    <a:pt x="123" y="176"/>
                  </a:lnTo>
                  <a:lnTo>
                    <a:pt x="123" y="184"/>
                  </a:lnTo>
                  <a:lnTo>
                    <a:pt x="123" y="191"/>
                  </a:lnTo>
                  <a:lnTo>
                    <a:pt x="123" y="184"/>
                  </a:lnTo>
                  <a:lnTo>
                    <a:pt x="130" y="184"/>
                  </a:lnTo>
                  <a:lnTo>
                    <a:pt x="130" y="176"/>
                  </a:lnTo>
                  <a:lnTo>
                    <a:pt x="123" y="176"/>
                  </a:lnTo>
                  <a:lnTo>
                    <a:pt x="123" y="168"/>
                  </a:lnTo>
                  <a:lnTo>
                    <a:pt x="115" y="168"/>
                  </a:lnTo>
                  <a:lnTo>
                    <a:pt x="107" y="168"/>
                  </a:lnTo>
                  <a:lnTo>
                    <a:pt x="107" y="161"/>
                  </a:lnTo>
                  <a:lnTo>
                    <a:pt x="100" y="161"/>
                  </a:lnTo>
                  <a:lnTo>
                    <a:pt x="92" y="161"/>
                  </a:lnTo>
                  <a:lnTo>
                    <a:pt x="84" y="161"/>
                  </a:lnTo>
                  <a:lnTo>
                    <a:pt x="84" y="153"/>
                  </a:lnTo>
                  <a:lnTo>
                    <a:pt x="84" y="161"/>
                  </a:lnTo>
                  <a:lnTo>
                    <a:pt x="77" y="161"/>
                  </a:lnTo>
                  <a:lnTo>
                    <a:pt x="77" y="153"/>
                  </a:lnTo>
                  <a:lnTo>
                    <a:pt x="69" y="153"/>
                  </a:lnTo>
                  <a:lnTo>
                    <a:pt x="69" y="145"/>
                  </a:lnTo>
                  <a:lnTo>
                    <a:pt x="77" y="145"/>
                  </a:lnTo>
                  <a:lnTo>
                    <a:pt x="69" y="145"/>
                  </a:lnTo>
                  <a:lnTo>
                    <a:pt x="69" y="153"/>
                  </a:lnTo>
                  <a:lnTo>
                    <a:pt x="77" y="161"/>
                  </a:lnTo>
                  <a:lnTo>
                    <a:pt x="84" y="161"/>
                  </a:lnTo>
                  <a:lnTo>
                    <a:pt x="92" y="161"/>
                  </a:lnTo>
                  <a:lnTo>
                    <a:pt x="100" y="161"/>
                  </a:lnTo>
                  <a:lnTo>
                    <a:pt x="107" y="161"/>
                  </a:lnTo>
                  <a:lnTo>
                    <a:pt x="107" y="168"/>
                  </a:lnTo>
                  <a:lnTo>
                    <a:pt x="115" y="168"/>
                  </a:lnTo>
                  <a:lnTo>
                    <a:pt x="115" y="176"/>
                  </a:lnTo>
                  <a:lnTo>
                    <a:pt x="115" y="168"/>
                  </a:lnTo>
                  <a:lnTo>
                    <a:pt x="107" y="168"/>
                  </a:lnTo>
                  <a:lnTo>
                    <a:pt x="115" y="168"/>
                  </a:lnTo>
                  <a:lnTo>
                    <a:pt x="107" y="168"/>
                  </a:lnTo>
                  <a:lnTo>
                    <a:pt x="107" y="161"/>
                  </a:lnTo>
                  <a:lnTo>
                    <a:pt x="107" y="168"/>
                  </a:lnTo>
                  <a:lnTo>
                    <a:pt x="107" y="161"/>
                  </a:lnTo>
                  <a:lnTo>
                    <a:pt x="100" y="161"/>
                  </a:lnTo>
                  <a:lnTo>
                    <a:pt x="92" y="161"/>
                  </a:lnTo>
                  <a:lnTo>
                    <a:pt x="92" y="168"/>
                  </a:lnTo>
                  <a:lnTo>
                    <a:pt x="92" y="161"/>
                  </a:lnTo>
                  <a:lnTo>
                    <a:pt x="84" y="161"/>
                  </a:lnTo>
                  <a:lnTo>
                    <a:pt x="77" y="161"/>
                  </a:lnTo>
                  <a:lnTo>
                    <a:pt x="69" y="161"/>
                  </a:lnTo>
                  <a:lnTo>
                    <a:pt x="69" y="153"/>
                  </a:lnTo>
                  <a:lnTo>
                    <a:pt x="69" y="145"/>
                  </a:lnTo>
                  <a:lnTo>
                    <a:pt x="69" y="153"/>
                  </a:lnTo>
                  <a:lnTo>
                    <a:pt x="69" y="145"/>
                  </a:lnTo>
                  <a:lnTo>
                    <a:pt x="61" y="145"/>
                  </a:lnTo>
                  <a:lnTo>
                    <a:pt x="54" y="145"/>
                  </a:lnTo>
                  <a:lnTo>
                    <a:pt x="54" y="138"/>
                  </a:lnTo>
                  <a:lnTo>
                    <a:pt x="54" y="130"/>
                  </a:lnTo>
                  <a:lnTo>
                    <a:pt x="54" y="122"/>
                  </a:lnTo>
                  <a:lnTo>
                    <a:pt x="46" y="122"/>
                  </a:lnTo>
                  <a:lnTo>
                    <a:pt x="46" y="115"/>
                  </a:lnTo>
                  <a:lnTo>
                    <a:pt x="46" y="122"/>
                  </a:lnTo>
                  <a:lnTo>
                    <a:pt x="46" y="115"/>
                  </a:lnTo>
                  <a:lnTo>
                    <a:pt x="38" y="115"/>
                  </a:lnTo>
                  <a:lnTo>
                    <a:pt x="38" y="122"/>
                  </a:lnTo>
                  <a:lnTo>
                    <a:pt x="38" y="130"/>
                  </a:lnTo>
                  <a:lnTo>
                    <a:pt x="38" y="138"/>
                  </a:lnTo>
                  <a:lnTo>
                    <a:pt x="46" y="138"/>
                  </a:lnTo>
                  <a:lnTo>
                    <a:pt x="46" y="145"/>
                  </a:lnTo>
                  <a:lnTo>
                    <a:pt x="54" y="145"/>
                  </a:lnTo>
                  <a:lnTo>
                    <a:pt x="46" y="145"/>
                  </a:lnTo>
                  <a:lnTo>
                    <a:pt x="54" y="145"/>
                  </a:lnTo>
                  <a:lnTo>
                    <a:pt x="46" y="145"/>
                  </a:lnTo>
                  <a:lnTo>
                    <a:pt x="54" y="153"/>
                  </a:lnTo>
                  <a:lnTo>
                    <a:pt x="46" y="153"/>
                  </a:lnTo>
                  <a:lnTo>
                    <a:pt x="46" y="145"/>
                  </a:lnTo>
                  <a:lnTo>
                    <a:pt x="38" y="145"/>
                  </a:lnTo>
                  <a:lnTo>
                    <a:pt x="38" y="153"/>
                  </a:lnTo>
                  <a:lnTo>
                    <a:pt x="31" y="153"/>
                  </a:lnTo>
                  <a:lnTo>
                    <a:pt x="31" y="145"/>
                  </a:lnTo>
                  <a:lnTo>
                    <a:pt x="31" y="138"/>
                  </a:lnTo>
                  <a:lnTo>
                    <a:pt x="23" y="138"/>
                  </a:lnTo>
                  <a:lnTo>
                    <a:pt x="15" y="138"/>
                  </a:lnTo>
                  <a:lnTo>
                    <a:pt x="15" y="130"/>
                  </a:lnTo>
                  <a:lnTo>
                    <a:pt x="8" y="130"/>
                  </a:lnTo>
                  <a:lnTo>
                    <a:pt x="8" y="138"/>
                  </a:lnTo>
                  <a:lnTo>
                    <a:pt x="0" y="130"/>
                  </a:lnTo>
                  <a:lnTo>
                    <a:pt x="0" y="122"/>
                  </a:lnTo>
                  <a:lnTo>
                    <a:pt x="8" y="122"/>
                  </a:lnTo>
                  <a:lnTo>
                    <a:pt x="0" y="122"/>
                  </a:lnTo>
                  <a:lnTo>
                    <a:pt x="0" y="115"/>
                  </a:lnTo>
                  <a:lnTo>
                    <a:pt x="0" y="122"/>
                  </a:lnTo>
                  <a:lnTo>
                    <a:pt x="0" y="115"/>
                  </a:lnTo>
                  <a:lnTo>
                    <a:pt x="0" y="122"/>
                  </a:lnTo>
                  <a:lnTo>
                    <a:pt x="0" y="115"/>
                  </a:lnTo>
                  <a:lnTo>
                    <a:pt x="0" y="107"/>
                  </a:lnTo>
                  <a:lnTo>
                    <a:pt x="0" y="99"/>
                  </a:lnTo>
                  <a:lnTo>
                    <a:pt x="0" y="92"/>
                  </a:lnTo>
                  <a:lnTo>
                    <a:pt x="0" y="99"/>
                  </a:lnTo>
                  <a:lnTo>
                    <a:pt x="8" y="99"/>
                  </a:lnTo>
                  <a:lnTo>
                    <a:pt x="8" y="92"/>
                  </a:lnTo>
                  <a:lnTo>
                    <a:pt x="8" y="99"/>
                  </a:lnTo>
                  <a:lnTo>
                    <a:pt x="15" y="99"/>
                  </a:lnTo>
                  <a:lnTo>
                    <a:pt x="15" y="92"/>
                  </a:lnTo>
                  <a:lnTo>
                    <a:pt x="23" y="84"/>
                  </a:lnTo>
                  <a:lnTo>
                    <a:pt x="23" y="76"/>
                  </a:lnTo>
                  <a:lnTo>
                    <a:pt x="23" y="84"/>
                  </a:lnTo>
                  <a:lnTo>
                    <a:pt x="23" y="76"/>
                  </a:lnTo>
                  <a:lnTo>
                    <a:pt x="23" y="69"/>
                  </a:lnTo>
                  <a:lnTo>
                    <a:pt x="15" y="69"/>
                  </a:lnTo>
                  <a:lnTo>
                    <a:pt x="23" y="69"/>
                  </a:lnTo>
                  <a:lnTo>
                    <a:pt x="31" y="69"/>
                  </a:lnTo>
                  <a:lnTo>
                    <a:pt x="31" y="76"/>
                  </a:lnTo>
                  <a:lnTo>
                    <a:pt x="31" y="84"/>
                  </a:lnTo>
                  <a:lnTo>
                    <a:pt x="38" y="84"/>
                  </a:lnTo>
                  <a:lnTo>
                    <a:pt x="38" y="92"/>
                  </a:lnTo>
                  <a:lnTo>
                    <a:pt x="38" y="99"/>
                  </a:lnTo>
                  <a:lnTo>
                    <a:pt x="46" y="99"/>
                  </a:lnTo>
                  <a:lnTo>
                    <a:pt x="46" y="107"/>
                  </a:lnTo>
                  <a:lnTo>
                    <a:pt x="54" y="107"/>
                  </a:lnTo>
                  <a:lnTo>
                    <a:pt x="61" y="107"/>
                  </a:lnTo>
                  <a:lnTo>
                    <a:pt x="54" y="99"/>
                  </a:lnTo>
                  <a:lnTo>
                    <a:pt x="46" y="99"/>
                  </a:lnTo>
                  <a:lnTo>
                    <a:pt x="46" y="92"/>
                  </a:lnTo>
                  <a:lnTo>
                    <a:pt x="54" y="92"/>
                  </a:lnTo>
                  <a:lnTo>
                    <a:pt x="54" y="99"/>
                  </a:lnTo>
                  <a:lnTo>
                    <a:pt x="54" y="92"/>
                  </a:lnTo>
                  <a:lnTo>
                    <a:pt x="46" y="92"/>
                  </a:lnTo>
                  <a:lnTo>
                    <a:pt x="46" y="84"/>
                  </a:lnTo>
                  <a:lnTo>
                    <a:pt x="46" y="76"/>
                  </a:lnTo>
                  <a:lnTo>
                    <a:pt x="38" y="76"/>
                  </a:lnTo>
                  <a:lnTo>
                    <a:pt x="38" y="69"/>
                  </a:lnTo>
                  <a:lnTo>
                    <a:pt x="38" y="61"/>
                  </a:lnTo>
                  <a:lnTo>
                    <a:pt x="31" y="61"/>
                  </a:lnTo>
                  <a:lnTo>
                    <a:pt x="31" y="53"/>
                  </a:lnTo>
                  <a:lnTo>
                    <a:pt x="31" y="46"/>
                  </a:lnTo>
                  <a:lnTo>
                    <a:pt x="31" y="53"/>
                  </a:lnTo>
                  <a:lnTo>
                    <a:pt x="23" y="53"/>
                  </a:lnTo>
                  <a:lnTo>
                    <a:pt x="23" y="46"/>
                  </a:lnTo>
                  <a:lnTo>
                    <a:pt x="23" y="38"/>
                  </a:lnTo>
                  <a:lnTo>
                    <a:pt x="23" y="30"/>
                  </a:lnTo>
                  <a:lnTo>
                    <a:pt x="15" y="30"/>
                  </a:lnTo>
                  <a:lnTo>
                    <a:pt x="23" y="30"/>
                  </a:lnTo>
                  <a:lnTo>
                    <a:pt x="23" y="23"/>
                  </a:lnTo>
                  <a:lnTo>
                    <a:pt x="23" y="30"/>
                  </a:lnTo>
                  <a:lnTo>
                    <a:pt x="23" y="23"/>
                  </a:lnTo>
                  <a:lnTo>
                    <a:pt x="31" y="23"/>
                  </a:lnTo>
                  <a:lnTo>
                    <a:pt x="31" y="30"/>
                  </a:lnTo>
                  <a:lnTo>
                    <a:pt x="38" y="30"/>
                  </a:lnTo>
                  <a:lnTo>
                    <a:pt x="38" y="23"/>
                  </a:lnTo>
                  <a:lnTo>
                    <a:pt x="46" y="23"/>
                  </a:lnTo>
                  <a:lnTo>
                    <a:pt x="54" y="23"/>
                  </a:lnTo>
                  <a:lnTo>
                    <a:pt x="46" y="23"/>
                  </a:lnTo>
                  <a:lnTo>
                    <a:pt x="38" y="23"/>
                  </a:lnTo>
                  <a:lnTo>
                    <a:pt x="38" y="15"/>
                  </a:lnTo>
                  <a:lnTo>
                    <a:pt x="38" y="23"/>
                  </a:lnTo>
                  <a:lnTo>
                    <a:pt x="31" y="23"/>
                  </a:lnTo>
                  <a:lnTo>
                    <a:pt x="38" y="23"/>
                  </a:lnTo>
                  <a:lnTo>
                    <a:pt x="31" y="23"/>
                  </a:lnTo>
                  <a:lnTo>
                    <a:pt x="31" y="15"/>
                  </a:lnTo>
                  <a:lnTo>
                    <a:pt x="31" y="7"/>
                  </a:lnTo>
                  <a:lnTo>
                    <a:pt x="31" y="15"/>
                  </a:lnTo>
                  <a:lnTo>
                    <a:pt x="31" y="7"/>
                  </a:lnTo>
                  <a:lnTo>
                    <a:pt x="38" y="7"/>
                  </a:lnTo>
                  <a:lnTo>
                    <a:pt x="38" y="15"/>
                  </a:lnTo>
                  <a:lnTo>
                    <a:pt x="38" y="7"/>
                  </a:lnTo>
                  <a:lnTo>
                    <a:pt x="38" y="15"/>
                  </a:lnTo>
                  <a:lnTo>
                    <a:pt x="38" y="7"/>
                  </a:lnTo>
                  <a:lnTo>
                    <a:pt x="46" y="7"/>
                  </a:lnTo>
                  <a:lnTo>
                    <a:pt x="46" y="15"/>
                  </a:lnTo>
                  <a:lnTo>
                    <a:pt x="46" y="7"/>
                  </a:lnTo>
                  <a:lnTo>
                    <a:pt x="54" y="7"/>
                  </a:lnTo>
                  <a:lnTo>
                    <a:pt x="54" y="15"/>
                  </a:lnTo>
                  <a:close/>
                  <a:moveTo>
                    <a:pt x="61" y="92"/>
                  </a:moveTo>
                  <a:lnTo>
                    <a:pt x="69" y="92"/>
                  </a:lnTo>
                  <a:lnTo>
                    <a:pt x="69" y="99"/>
                  </a:lnTo>
                  <a:lnTo>
                    <a:pt x="69" y="92"/>
                  </a:lnTo>
                  <a:lnTo>
                    <a:pt x="61" y="92"/>
                  </a:lnTo>
                  <a:close/>
                  <a:moveTo>
                    <a:pt x="69" y="115"/>
                  </a:moveTo>
                  <a:lnTo>
                    <a:pt x="77" y="115"/>
                  </a:lnTo>
                  <a:lnTo>
                    <a:pt x="77" y="122"/>
                  </a:lnTo>
                  <a:lnTo>
                    <a:pt x="77" y="115"/>
                  </a:lnTo>
                  <a:lnTo>
                    <a:pt x="69" y="115"/>
                  </a:lnTo>
                  <a:close/>
                  <a:moveTo>
                    <a:pt x="184" y="184"/>
                  </a:moveTo>
                  <a:lnTo>
                    <a:pt x="184" y="176"/>
                  </a:lnTo>
                  <a:lnTo>
                    <a:pt x="176" y="168"/>
                  </a:lnTo>
                  <a:lnTo>
                    <a:pt x="176" y="176"/>
                  </a:lnTo>
                  <a:lnTo>
                    <a:pt x="184" y="184"/>
                  </a:lnTo>
                  <a:lnTo>
                    <a:pt x="184" y="176"/>
                  </a:lnTo>
                  <a:lnTo>
                    <a:pt x="176" y="176"/>
                  </a:lnTo>
                  <a:lnTo>
                    <a:pt x="184" y="176"/>
                  </a:lnTo>
                  <a:lnTo>
                    <a:pt x="184" y="184"/>
                  </a:lnTo>
                  <a:close/>
                  <a:moveTo>
                    <a:pt x="237" y="237"/>
                  </a:moveTo>
                  <a:lnTo>
                    <a:pt x="245" y="237"/>
                  </a:lnTo>
                  <a:lnTo>
                    <a:pt x="245" y="230"/>
                  </a:lnTo>
                  <a:lnTo>
                    <a:pt x="245" y="237"/>
                  </a:lnTo>
                  <a:lnTo>
                    <a:pt x="237" y="237"/>
                  </a:lnTo>
                  <a:close/>
                </a:path>
              </a:pathLst>
            </a:custGeom>
            <a:solidFill>
              <a:srgbClr val="5B9BD5">
                <a:lumMod val="40000"/>
                <a:lumOff val="60000"/>
              </a:srgbClr>
            </a:solidFill>
            <a:ln w="9525">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3" name="Freeform 54">
              <a:extLst>
                <a:ext uri="{FF2B5EF4-FFF2-40B4-BE49-F238E27FC236}">
                  <a16:creationId xmlns:a16="http://schemas.microsoft.com/office/drawing/2014/main" id="{B35D5752-838F-40BA-ABB2-6E05CBBF612E}"/>
                </a:ext>
              </a:extLst>
            </p:cNvPr>
            <p:cNvSpPr>
              <a:spLocks/>
            </p:cNvSpPr>
            <p:nvPr/>
          </p:nvSpPr>
          <p:spPr bwMode="auto">
            <a:xfrm>
              <a:off x="5781675" y="7859713"/>
              <a:ext cx="12700" cy="11112"/>
            </a:xfrm>
            <a:custGeom>
              <a:avLst/>
              <a:gdLst>
                <a:gd name="T0" fmla="*/ 0 w 8"/>
                <a:gd name="T1" fmla="*/ 0 h 7"/>
                <a:gd name="T2" fmla="*/ 12700 w 8"/>
                <a:gd name="T3" fmla="*/ 0 h 7"/>
                <a:gd name="T4" fmla="*/ 12700 w 8"/>
                <a:gd name="T5" fmla="*/ 11112 h 7"/>
                <a:gd name="T6" fmla="*/ 12700 w 8"/>
                <a:gd name="T7" fmla="*/ 0 h 7"/>
                <a:gd name="T8" fmla="*/ 0 w 8"/>
                <a:gd name="T9" fmla="*/ 0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0" y="0"/>
                  </a:moveTo>
                  <a:lnTo>
                    <a:pt x="8" y="0"/>
                  </a:lnTo>
                  <a:lnTo>
                    <a:pt x="8" y="7"/>
                  </a:lnTo>
                  <a:lnTo>
                    <a:pt x="8" y="0"/>
                  </a:lnTo>
                  <a:lnTo>
                    <a:pt x="0" y="0"/>
                  </a:lnTo>
                  <a:close/>
                </a:path>
              </a:pathLst>
            </a:custGeom>
            <a:grpFill/>
            <a:ln w="9525">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4" name="Freeform 55">
              <a:extLst>
                <a:ext uri="{FF2B5EF4-FFF2-40B4-BE49-F238E27FC236}">
                  <a16:creationId xmlns:a16="http://schemas.microsoft.com/office/drawing/2014/main" id="{7C3A2E3F-BBFC-4100-9537-3A625AC52B65}"/>
                </a:ext>
              </a:extLst>
            </p:cNvPr>
            <p:cNvSpPr>
              <a:spLocks/>
            </p:cNvSpPr>
            <p:nvPr/>
          </p:nvSpPr>
          <p:spPr bwMode="auto">
            <a:xfrm>
              <a:off x="5964238" y="7980363"/>
              <a:ext cx="12700" cy="25400"/>
            </a:xfrm>
            <a:custGeom>
              <a:avLst/>
              <a:gdLst>
                <a:gd name="T0" fmla="*/ 12700 w 8"/>
                <a:gd name="T1" fmla="*/ 25400 h 16"/>
                <a:gd name="T2" fmla="*/ 12700 w 8"/>
                <a:gd name="T3" fmla="*/ 12700 h 16"/>
                <a:gd name="T4" fmla="*/ 0 w 8"/>
                <a:gd name="T5" fmla="*/ 12700 h 16"/>
                <a:gd name="T6" fmla="*/ 12700 w 8"/>
                <a:gd name="T7" fmla="*/ 12700 h 16"/>
                <a:gd name="T8" fmla="*/ 12700 w 8"/>
                <a:gd name="T9" fmla="*/ 25400 h 16"/>
                <a:gd name="T10" fmla="*/ 0 w 8"/>
                <a:gd name="T11" fmla="*/ 12700 h 16"/>
                <a:gd name="T12" fmla="*/ 0 w 8"/>
                <a:gd name="T13" fmla="*/ 0 h 16"/>
                <a:gd name="T14" fmla="*/ 12700 w 8"/>
                <a:gd name="T15" fmla="*/ 12700 h 16"/>
                <a:gd name="T16" fmla="*/ 12700 w 8"/>
                <a:gd name="T17" fmla="*/ 2540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6"/>
                <a:gd name="T29" fmla="*/ 8 w 8"/>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6">
                  <a:moveTo>
                    <a:pt x="8" y="16"/>
                  </a:moveTo>
                  <a:lnTo>
                    <a:pt x="8" y="8"/>
                  </a:lnTo>
                  <a:lnTo>
                    <a:pt x="0" y="8"/>
                  </a:lnTo>
                  <a:lnTo>
                    <a:pt x="8" y="8"/>
                  </a:lnTo>
                  <a:lnTo>
                    <a:pt x="8" y="16"/>
                  </a:lnTo>
                  <a:lnTo>
                    <a:pt x="0" y="8"/>
                  </a:lnTo>
                  <a:lnTo>
                    <a:pt x="0" y="0"/>
                  </a:lnTo>
                  <a:lnTo>
                    <a:pt x="8" y="8"/>
                  </a:lnTo>
                  <a:lnTo>
                    <a:pt x="8" y="16"/>
                  </a:lnTo>
                  <a:close/>
                </a:path>
              </a:pathLst>
            </a:custGeom>
            <a:grpFill/>
            <a:ln w="9525">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5" name="Freeform 56">
              <a:extLst>
                <a:ext uri="{FF2B5EF4-FFF2-40B4-BE49-F238E27FC236}">
                  <a16:creationId xmlns:a16="http://schemas.microsoft.com/office/drawing/2014/main" id="{97C2EEAA-C02D-4ADA-AED5-56C4F21E78AA}"/>
                </a:ext>
              </a:extLst>
            </p:cNvPr>
            <p:cNvSpPr>
              <a:spLocks/>
            </p:cNvSpPr>
            <p:nvPr/>
          </p:nvSpPr>
          <p:spPr bwMode="auto">
            <a:xfrm>
              <a:off x="6061075" y="8078788"/>
              <a:ext cx="12700" cy="11112"/>
            </a:xfrm>
            <a:custGeom>
              <a:avLst/>
              <a:gdLst>
                <a:gd name="T0" fmla="*/ 0 w 8"/>
                <a:gd name="T1" fmla="*/ 11112 h 7"/>
                <a:gd name="T2" fmla="*/ 12700 w 8"/>
                <a:gd name="T3" fmla="*/ 11112 h 7"/>
                <a:gd name="T4" fmla="*/ 12700 w 8"/>
                <a:gd name="T5" fmla="*/ 0 h 7"/>
                <a:gd name="T6" fmla="*/ 12700 w 8"/>
                <a:gd name="T7" fmla="*/ 11112 h 7"/>
                <a:gd name="T8" fmla="*/ 0 w 8"/>
                <a:gd name="T9" fmla="*/ 11112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0" y="7"/>
                  </a:moveTo>
                  <a:lnTo>
                    <a:pt x="8" y="7"/>
                  </a:lnTo>
                  <a:lnTo>
                    <a:pt x="8" y="0"/>
                  </a:lnTo>
                  <a:lnTo>
                    <a:pt x="8" y="7"/>
                  </a:lnTo>
                  <a:lnTo>
                    <a:pt x="0" y="7"/>
                  </a:lnTo>
                  <a:close/>
                </a:path>
              </a:pathLst>
            </a:custGeom>
            <a:grpFill/>
            <a:ln w="9525">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6" name="Rectangle 57">
              <a:extLst>
                <a:ext uri="{FF2B5EF4-FFF2-40B4-BE49-F238E27FC236}">
                  <a16:creationId xmlns:a16="http://schemas.microsoft.com/office/drawing/2014/main" id="{3DC8DA5A-FC8B-43A7-B0A0-09E3DEBD9366}"/>
                </a:ext>
              </a:extLst>
            </p:cNvPr>
            <p:cNvSpPr>
              <a:spLocks noChangeArrowheads="1"/>
            </p:cNvSpPr>
            <p:nvPr/>
          </p:nvSpPr>
          <p:spPr bwMode="auto">
            <a:xfrm>
              <a:off x="2990850" y="4064000"/>
              <a:ext cx="12700" cy="12700"/>
            </a:xfrm>
            <a:prstGeom prst="rect">
              <a:avLst/>
            </a:prstGeom>
            <a:grpFill/>
            <a:ln w="9525">
              <a:solidFill>
                <a:sysClr val="window" lastClr="FFFFFF"/>
              </a:solidFill>
              <a:miter lim="800000"/>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7" name="Rectangle 58">
              <a:extLst>
                <a:ext uri="{FF2B5EF4-FFF2-40B4-BE49-F238E27FC236}">
                  <a16:creationId xmlns:a16="http://schemas.microsoft.com/office/drawing/2014/main" id="{489F4EC6-C285-407A-976A-1834F0ECCFA7}"/>
                </a:ext>
              </a:extLst>
            </p:cNvPr>
            <p:cNvSpPr>
              <a:spLocks noChangeArrowheads="1"/>
            </p:cNvSpPr>
            <p:nvPr/>
          </p:nvSpPr>
          <p:spPr bwMode="auto">
            <a:xfrm>
              <a:off x="2990850" y="3432175"/>
              <a:ext cx="12700" cy="12700"/>
            </a:xfrm>
            <a:prstGeom prst="rect">
              <a:avLst/>
            </a:prstGeom>
            <a:grpFill/>
            <a:ln w="9525">
              <a:solidFill>
                <a:sysClr val="window" lastClr="FFFFFF"/>
              </a:solidFill>
              <a:miter lim="800000"/>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8" name="Rectangle 66">
              <a:extLst>
                <a:ext uri="{FF2B5EF4-FFF2-40B4-BE49-F238E27FC236}">
                  <a16:creationId xmlns:a16="http://schemas.microsoft.com/office/drawing/2014/main" id="{D1F30AD7-8D8B-476F-9734-A15DA2BAC333}"/>
                </a:ext>
              </a:extLst>
            </p:cNvPr>
            <p:cNvSpPr>
              <a:spLocks noChangeArrowheads="1"/>
            </p:cNvSpPr>
            <p:nvPr/>
          </p:nvSpPr>
          <p:spPr bwMode="auto">
            <a:xfrm>
              <a:off x="4127500" y="5087938"/>
              <a:ext cx="12700" cy="25400"/>
            </a:xfrm>
            <a:prstGeom prst="rect">
              <a:avLst/>
            </a:prstGeom>
            <a:grpFill/>
            <a:ln w="9525">
              <a:solidFill>
                <a:sysClr val="window" lastClr="FFFFFF"/>
              </a:solidFill>
              <a:miter lim="800000"/>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9" name="Freeform 67">
              <a:extLst>
                <a:ext uri="{FF2B5EF4-FFF2-40B4-BE49-F238E27FC236}">
                  <a16:creationId xmlns:a16="http://schemas.microsoft.com/office/drawing/2014/main" id="{9C99E3DA-DE55-4623-90E6-F738F4D3E248}"/>
                </a:ext>
              </a:extLst>
            </p:cNvPr>
            <p:cNvSpPr>
              <a:spLocks/>
            </p:cNvSpPr>
            <p:nvPr/>
          </p:nvSpPr>
          <p:spPr bwMode="auto">
            <a:xfrm>
              <a:off x="2976563" y="2360613"/>
              <a:ext cx="2843212" cy="3025775"/>
            </a:xfrm>
            <a:custGeom>
              <a:avLst/>
              <a:gdLst>
                <a:gd name="T0" fmla="*/ 1660525 w 1791"/>
                <a:gd name="T1" fmla="*/ 2282825 h 1906"/>
                <a:gd name="T2" fmla="*/ 1158875 w 1791"/>
                <a:gd name="T3" fmla="*/ 2576513 h 1906"/>
                <a:gd name="T4" fmla="*/ 1173162 w 1791"/>
                <a:gd name="T5" fmla="*/ 2735263 h 1906"/>
                <a:gd name="T6" fmla="*/ 1022350 w 1791"/>
                <a:gd name="T7" fmla="*/ 2782888 h 1906"/>
                <a:gd name="T8" fmla="*/ 885825 w 1791"/>
                <a:gd name="T9" fmla="*/ 2843213 h 1906"/>
                <a:gd name="T10" fmla="*/ 822325 w 1791"/>
                <a:gd name="T11" fmla="*/ 2928938 h 1906"/>
                <a:gd name="T12" fmla="*/ 698500 w 1791"/>
                <a:gd name="T13" fmla="*/ 3025775 h 1906"/>
                <a:gd name="T14" fmla="*/ 673100 w 1791"/>
                <a:gd name="T15" fmla="*/ 2879725 h 1906"/>
                <a:gd name="T16" fmla="*/ 673100 w 1791"/>
                <a:gd name="T17" fmla="*/ 2771775 h 1906"/>
                <a:gd name="T18" fmla="*/ 623887 w 1791"/>
                <a:gd name="T19" fmla="*/ 2636838 h 1906"/>
                <a:gd name="T20" fmla="*/ 623887 w 1791"/>
                <a:gd name="T21" fmla="*/ 2490788 h 1906"/>
                <a:gd name="T22" fmla="*/ 647700 w 1791"/>
                <a:gd name="T23" fmla="*/ 2381250 h 1906"/>
                <a:gd name="T24" fmla="*/ 722312 w 1791"/>
                <a:gd name="T25" fmla="*/ 2309813 h 1906"/>
                <a:gd name="T26" fmla="*/ 835025 w 1791"/>
                <a:gd name="T27" fmla="*/ 2357438 h 1906"/>
                <a:gd name="T28" fmla="*/ 822325 w 1791"/>
                <a:gd name="T29" fmla="*/ 2224088 h 1906"/>
                <a:gd name="T30" fmla="*/ 736600 w 1791"/>
                <a:gd name="T31" fmla="*/ 2138363 h 1906"/>
                <a:gd name="T32" fmla="*/ 623887 w 1791"/>
                <a:gd name="T33" fmla="*/ 2138363 h 1906"/>
                <a:gd name="T34" fmla="*/ 498475 w 1791"/>
                <a:gd name="T35" fmla="*/ 2065338 h 1906"/>
                <a:gd name="T36" fmla="*/ 374650 w 1791"/>
                <a:gd name="T37" fmla="*/ 2041525 h 1906"/>
                <a:gd name="T38" fmla="*/ 249237 w 1791"/>
                <a:gd name="T39" fmla="*/ 1957388 h 1906"/>
                <a:gd name="T40" fmla="*/ 112712 w 1791"/>
                <a:gd name="T41" fmla="*/ 1920875 h 1906"/>
                <a:gd name="T42" fmla="*/ 50800 w 1791"/>
                <a:gd name="T43" fmla="*/ 1811338 h 1906"/>
                <a:gd name="T44" fmla="*/ 23812 w 1791"/>
                <a:gd name="T45" fmla="*/ 1628775 h 1906"/>
                <a:gd name="T46" fmla="*/ 87312 w 1791"/>
                <a:gd name="T47" fmla="*/ 1458913 h 1906"/>
                <a:gd name="T48" fmla="*/ 74612 w 1791"/>
                <a:gd name="T49" fmla="*/ 1287463 h 1906"/>
                <a:gd name="T50" fmla="*/ 12700 w 1791"/>
                <a:gd name="T51" fmla="*/ 1130300 h 1906"/>
                <a:gd name="T52" fmla="*/ 573087 w 1791"/>
                <a:gd name="T53" fmla="*/ 777875 h 1906"/>
                <a:gd name="T54" fmla="*/ 784225 w 1791"/>
                <a:gd name="T55" fmla="*/ 558800 h 1906"/>
                <a:gd name="T56" fmla="*/ 896937 w 1791"/>
                <a:gd name="T57" fmla="*/ 327025 h 1906"/>
                <a:gd name="T58" fmla="*/ 923925 w 1791"/>
                <a:gd name="T59" fmla="*/ 230188 h 1906"/>
                <a:gd name="T60" fmla="*/ 909637 w 1791"/>
                <a:gd name="T61" fmla="*/ 146050 h 1906"/>
                <a:gd name="T62" fmla="*/ 798512 w 1791"/>
                <a:gd name="T63" fmla="*/ 47625 h 1906"/>
                <a:gd name="T64" fmla="*/ 960437 w 1791"/>
                <a:gd name="T65" fmla="*/ 0 h 1906"/>
                <a:gd name="T66" fmla="*/ 1096962 w 1791"/>
                <a:gd name="T67" fmla="*/ 47625 h 1906"/>
                <a:gd name="T68" fmla="*/ 1209675 w 1791"/>
                <a:gd name="T69" fmla="*/ 146050 h 1906"/>
                <a:gd name="T70" fmla="*/ 1271587 w 1791"/>
                <a:gd name="T71" fmla="*/ 266700 h 1906"/>
                <a:gd name="T72" fmla="*/ 1333500 w 1791"/>
                <a:gd name="T73" fmla="*/ 339725 h 1906"/>
                <a:gd name="T74" fmla="*/ 1433512 w 1791"/>
                <a:gd name="T75" fmla="*/ 412750 h 1906"/>
                <a:gd name="T76" fmla="*/ 1533525 w 1791"/>
                <a:gd name="T77" fmla="*/ 449263 h 1906"/>
                <a:gd name="T78" fmla="*/ 1558925 w 1791"/>
                <a:gd name="T79" fmla="*/ 558800 h 1906"/>
                <a:gd name="T80" fmla="*/ 1646238 w 1791"/>
                <a:gd name="T81" fmla="*/ 619125 h 1906"/>
                <a:gd name="T82" fmla="*/ 1708150 w 1791"/>
                <a:gd name="T83" fmla="*/ 692150 h 1906"/>
                <a:gd name="T84" fmla="*/ 1695450 w 1791"/>
                <a:gd name="T85" fmla="*/ 801687 h 1906"/>
                <a:gd name="T86" fmla="*/ 1782762 w 1791"/>
                <a:gd name="T87" fmla="*/ 838200 h 1906"/>
                <a:gd name="T88" fmla="*/ 1895475 w 1791"/>
                <a:gd name="T89" fmla="*/ 825500 h 1906"/>
                <a:gd name="T90" fmla="*/ 2044700 w 1791"/>
                <a:gd name="T91" fmla="*/ 850900 h 1906"/>
                <a:gd name="T92" fmla="*/ 2120900 w 1791"/>
                <a:gd name="T93" fmla="*/ 801687 h 1906"/>
                <a:gd name="T94" fmla="*/ 2232025 w 1791"/>
                <a:gd name="T95" fmla="*/ 752475 h 1906"/>
                <a:gd name="T96" fmla="*/ 2319337 w 1791"/>
                <a:gd name="T97" fmla="*/ 814388 h 1906"/>
                <a:gd name="T98" fmla="*/ 2430462 w 1791"/>
                <a:gd name="T99" fmla="*/ 777875 h 1906"/>
                <a:gd name="T100" fmla="*/ 2530475 w 1791"/>
                <a:gd name="T101" fmla="*/ 788987 h 1906"/>
                <a:gd name="T102" fmla="*/ 2617787 w 1791"/>
                <a:gd name="T103" fmla="*/ 838200 h 1906"/>
                <a:gd name="T104" fmla="*/ 2705100 w 1791"/>
                <a:gd name="T105" fmla="*/ 862013 h 1906"/>
                <a:gd name="T106" fmla="*/ 2779712 w 1791"/>
                <a:gd name="T107" fmla="*/ 935038 h 1906"/>
                <a:gd name="T108" fmla="*/ 2581275 w 1791"/>
                <a:gd name="T109" fmla="*/ 1287463 h 1906"/>
                <a:gd name="T110" fmla="*/ 2717800 w 1791"/>
                <a:gd name="T111" fmla="*/ 1323975 h 1906"/>
                <a:gd name="T112" fmla="*/ 2805112 w 1791"/>
                <a:gd name="T113" fmla="*/ 1433513 h 1906"/>
                <a:gd name="T114" fmla="*/ 2667000 w 1791"/>
                <a:gd name="T115" fmla="*/ 1422400 h 1906"/>
                <a:gd name="T116" fmla="*/ 2601912 w 1791"/>
                <a:gd name="T117" fmla="*/ 1438275 h 1906"/>
                <a:gd name="T118" fmla="*/ 2679700 w 1791"/>
                <a:gd name="T119" fmla="*/ 1435100 h 19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91"/>
                <a:gd name="T181" fmla="*/ 0 h 1906"/>
                <a:gd name="T182" fmla="*/ 1791 w 1791"/>
                <a:gd name="T183" fmla="*/ 1906 h 19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91" h="1906">
                  <a:moveTo>
                    <a:pt x="1138" y="1118"/>
                  </a:moveTo>
                  <a:lnTo>
                    <a:pt x="1122" y="1128"/>
                  </a:lnTo>
                  <a:lnTo>
                    <a:pt x="1116" y="1146"/>
                  </a:lnTo>
                  <a:lnTo>
                    <a:pt x="1110" y="1168"/>
                  </a:lnTo>
                  <a:lnTo>
                    <a:pt x="1104" y="1182"/>
                  </a:lnTo>
                  <a:lnTo>
                    <a:pt x="1102" y="1198"/>
                  </a:lnTo>
                  <a:lnTo>
                    <a:pt x="1100" y="1222"/>
                  </a:lnTo>
                  <a:lnTo>
                    <a:pt x="1090" y="1250"/>
                  </a:lnTo>
                  <a:lnTo>
                    <a:pt x="1070" y="1282"/>
                  </a:lnTo>
                  <a:lnTo>
                    <a:pt x="1056" y="1294"/>
                  </a:lnTo>
                  <a:lnTo>
                    <a:pt x="1048" y="1312"/>
                  </a:lnTo>
                  <a:lnTo>
                    <a:pt x="1032" y="1348"/>
                  </a:lnTo>
                  <a:lnTo>
                    <a:pt x="1040" y="1360"/>
                  </a:lnTo>
                  <a:lnTo>
                    <a:pt x="1048" y="1372"/>
                  </a:lnTo>
                  <a:lnTo>
                    <a:pt x="1056" y="1382"/>
                  </a:lnTo>
                  <a:lnTo>
                    <a:pt x="1058" y="1400"/>
                  </a:lnTo>
                  <a:lnTo>
                    <a:pt x="1060" y="1418"/>
                  </a:lnTo>
                  <a:lnTo>
                    <a:pt x="1046" y="1438"/>
                  </a:lnTo>
                  <a:lnTo>
                    <a:pt x="1028" y="1444"/>
                  </a:lnTo>
                  <a:lnTo>
                    <a:pt x="996" y="1462"/>
                  </a:lnTo>
                  <a:lnTo>
                    <a:pt x="974" y="1458"/>
                  </a:lnTo>
                  <a:lnTo>
                    <a:pt x="930" y="1510"/>
                  </a:lnTo>
                  <a:lnTo>
                    <a:pt x="918" y="1534"/>
                  </a:lnTo>
                  <a:lnTo>
                    <a:pt x="906" y="1562"/>
                  </a:lnTo>
                  <a:lnTo>
                    <a:pt x="886" y="1578"/>
                  </a:lnTo>
                  <a:lnTo>
                    <a:pt x="918" y="1602"/>
                  </a:lnTo>
                  <a:lnTo>
                    <a:pt x="898" y="1612"/>
                  </a:lnTo>
                  <a:lnTo>
                    <a:pt x="881" y="1612"/>
                  </a:lnTo>
                  <a:lnTo>
                    <a:pt x="876" y="1648"/>
                  </a:lnTo>
                  <a:lnTo>
                    <a:pt x="867" y="1658"/>
                  </a:lnTo>
                  <a:lnTo>
                    <a:pt x="832" y="1636"/>
                  </a:lnTo>
                  <a:lnTo>
                    <a:pt x="764" y="1604"/>
                  </a:lnTo>
                  <a:lnTo>
                    <a:pt x="739" y="1608"/>
                  </a:lnTo>
                  <a:lnTo>
                    <a:pt x="739" y="1615"/>
                  </a:lnTo>
                  <a:lnTo>
                    <a:pt x="739" y="1623"/>
                  </a:lnTo>
                  <a:lnTo>
                    <a:pt x="730" y="1623"/>
                  </a:lnTo>
                  <a:lnTo>
                    <a:pt x="730" y="1631"/>
                  </a:lnTo>
                  <a:lnTo>
                    <a:pt x="730" y="1638"/>
                  </a:lnTo>
                  <a:lnTo>
                    <a:pt x="722" y="1638"/>
                  </a:lnTo>
                  <a:lnTo>
                    <a:pt x="722" y="1646"/>
                  </a:lnTo>
                  <a:lnTo>
                    <a:pt x="722" y="1654"/>
                  </a:lnTo>
                  <a:lnTo>
                    <a:pt x="722" y="1661"/>
                  </a:lnTo>
                  <a:lnTo>
                    <a:pt x="730" y="1661"/>
                  </a:lnTo>
                  <a:lnTo>
                    <a:pt x="730" y="1669"/>
                  </a:lnTo>
                  <a:lnTo>
                    <a:pt x="730" y="1677"/>
                  </a:lnTo>
                  <a:lnTo>
                    <a:pt x="739" y="1677"/>
                  </a:lnTo>
                  <a:lnTo>
                    <a:pt x="739" y="1684"/>
                  </a:lnTo>
                  <a:lnTo>
                    <a:pt x="739" y="1692"/>
                  </a:lnTo>
                  <a:lnTo>
                    <a:pt x="739" y="1700"/>
                  </a:lnTo>
                  <a:lnTo>
                    <a:pt x="746" y="1700"/>
                  </a:lnTo>
                  <a:lnTo>
                    <a:pt x="746" y="1707"/>
                  </a:lnTo>
                  <a:lnTo>
                    <a:pt x="739" y="1707"/>
                  </a:lnTo>
                  <a:lnTo>
                    <a:pt x="739" y="1715"/>
                  </a:lnTo>
                  <a:lnTo>
                    <a:pt x="739" y="1723"/>
                  </a:lnTo>
                  <a:lnTo>
                    <a:pt x="730" y="1723"/>
                  </a:lnTo>
                  <a:lnTo>
                    <a:pt x="730" y="1730"/>
                  </a:lnTo>
                  <a:lnTo>
                    <a:pt x="722" y="1730"/>
                  </a:lnTo>
                  <a:lnTo>
                    <a:pt x="722" y="1738"/>
                  </a:lnTo>
                  <a:lnTo>
                    <a:pt x="722" y="1746"/>
                  </a:lnTo>
                  <a:lnTo>
                    <a:pt x="715" y="1746"/>
                  </a:lnTo>
                  <a:lnTo>
                    <a:pt x="707" y="1746"/>
                  </a:lnTo>
                  <a:lnTo>
                    <a:pt x="707" y="1753"/>
                  </a:lnTo>
                  <a:lnTo>
                    <a:pt x="699" y="1753"/>
                  </a:lnTo>
                  <a:lnTo>
                    <a:pt x="691" y="1753"/>
                  </a:lnTo>
                  <a:lnTo>
                    <a:pt x="683" y="1753"/>
                  </a:lnTo>
                  <a:lnTo>
                    <a:pt x="683" y="1761"/>
                  </a:lnTo>
                  <a:lnTo>
                    <a:pt x="675" y="1761"/>
                  </a:lnTo>
                  <a:lnTo>
                    <a:pt x="668" y="1761"/>
                  </a:lnTo>
                  <a:lnTo>
                    <a:pt x="660" y="1761"/>
                  </a:lnTo>
                  <a:lnTo>
                    <a:pt x="651" y="1761"/>
                  </a:lnTo>
                  <a:lnTo>
                    <a:pt x="651" y="1753"/>
                  </a:lnTo>
                  <a:lnTo>
                    <a:pt x="644" y="1753"/>
                  </a:lnTo>
                  <a:lnTo>
                    <a:pt x="636" y="1753"/>
                  </a:lnTo>
                  <a:lnTo>
                    <a:pt x="629" y="1753"/>
                  </a:lnTo>
                  <a:lnTo>
                    <a:pt x="621" y="1753"/>
                  </a:lnTo>
                  <a:lnTo>
                    <a:pt x="612" y="1753"/>
                  </a:lnTo>
                  <a:lnTo>
                    <a:pt x="605" y="1753"/>
                  </a:lnTo>
                  <a:lnTo>
                    <a:pt x="605" y="1761"/>
                  </a:lnTo>
                  <a:lnTo>
                    <a:pt x="597" y="1761"/>
                  </a:lnTo>
                  <a:lnTo>
                    <a:pt x="597" y="1768"/>
                  </a:lnTo>
                  <a:lnTo>
                    <a:pt x="597" y="1776"/>
                  </a:lnTo>
                  <a:lnTo>
                    <a:pt x="589" y="1776"/>
                  </a:lnTo>
                  <a:lnTo>
                    <a:pt x="589" y="1784"/>
                  </a:lnTo>
                  <a:lnTo>
                    <a:pt x="589" y="1791"/>
                  </a:lnTo>
                  <a:lnTo>
                    <a:pt x="582" y="1791"/>
                  </a:lnTo>
                  <a:lnTo>
                    <a:pt x="582" y="1784"/>
                  </a:lnTo>
                  <a:lnTo>
                    <a:pt x="573" y="1784"/>
                  </a:lnTo>
                  <a:lnTo>
                    <a:pt x="565" y="1784"/>
                  </a:lnTo>
                  <a:lnTo>
                    <a:pt x="558" y="1784"/>
                  </a:lnTo>
                  <a:lnTo>
                    <a:pt x="558" y="1791"/>
                  </a:lnTo>
                  <a:lnTo>
                    <a:pt x="550" y="1791"/>
                  </a:lnTo>
                  <a:lnTo>
                    <a:pt x="542" y="1791"/>
                  </a:lnTo>
                  <a:lnTo>
                    <a:pt x="542" y="1799"/>
                  </a:lnTo>
                  <a:lnTo>
                    <a:pt x="534" y="1799"/>
                  </a:lnTo>
                  <a:lnTo>
                    <a:pt x="534" y="1807"/>
                  </a:lnTo>
                  <a:lnTo>
                    <a:pt x="526" y="1807"/>
                  </a:lnTo>
                  <a:lnTo>
                    <a:pt x="526" y="1814"/>
                  </a:lnTo>
                  <a:lnTo>
                    <a:pt x="526" y="1822"/>
                  </a:lnTo>
                  <a:lnTo>
                    <a:pt x="526" y="1830"/>
                  </a:lnTo>
                  <a:lnTo>
                    <a:pt x="534" y="1830"/>
                  </a:lnTo>
                  <a:lnTo>
                    <a:pt x="534" y="1837"/>
                  </a:lnTo>
                  <a:lnTo>
                    <a:pt x="542" y="1837"/>
                  </a:lnTo>
                  <a:lnTo>
                    <a:pt x="542" y="1845"/>
                  </a:lnTo>
                  <a:lnTo>
                    <a:pt x="542" y="1853"/>
                  </a:lnTo>
                  <a:lnTo>
                    <a:pt x="534" y="1853"/>
                  </a:lnTo>
                  <a:lnTo>
                    <a:pt x="526" y="1853"/>
                  </a:lnTo>
                  <a:lnTo>
                    <a:pt x="526" y="1845"/>
                  </a:lnTo>
                  <a:lnTo>
                    <a:pt x="518" y="1845"/>
                  </a:lnTo>
                  <a:lnTo>
                    <a:pt x="511" y="1845"/>
                  </a:lnTo>
                  <a:lnTo>
                    <a:pt x="503" y="1845"/>
                  </a:lnTo>
                  <a:lnTo>
                    <a:pt x="494" y="1845"/>
                  </a:lnTo>
                  <a:lnTo>
                    <a:pt x="487" y="1845"/>
                  </a:lnTo>
                  <a:lnTo>
                    <a:pt x="487" y="1853"/>
                  </a:lnTo>
                  <a:lnTo>
                    <a:pt x="479" y="1853"/>
                  </a:lnTo>
                  <a:lnTo>
                    <a:pt x="479" y="1860"/>
                  </a:lnTo>
                  <a:lnTo>
                    <a:pt x="471" y="1860"/>
                  </a:lnTo>
                  <a:lnTo>
                    <a:pt x="471" y="1868"/>
                  </a:lnTo>
                  <a:lnTo>
                    <a:pt x="464" y="1868"/>
                  </a:lnTo>
                  <a:lnTo>
                    <a:pt x="464" y="1876"/>
                  </a:lnTo>
                  <a:lnTo>
                    <a:pt x="464" y="1883"/>
                  </a:lnTo>
                  <a:lnTo>
                    <a:pt x="464" y="1891"/>
                  </a:lnTo>
                  <a:lnTo>
                    <a:pt x="455" y="1891"/>
                  </a:lnTo>
                  <a:lnTo>
                    <a:pt x="455" y="1899"/>
                  </a:lnTo>
                  <a:lnTo>
                    <a:pt x="447" y="1899"/>
                  </a:lnTo>
                  <a:lnTo>
                    <a:pt x="440" y="1899"/>
                  </a:lnTo>
                  <a:lnTo>
                    <a:pt x="440" y="1906"/>
                  </a:lnTo>
                  <a:lnTo>
                    <a:pt x="432" y="1906"/>
                  </a:lnTo>
                  <a:lnTo>
                    <a:pt x="424" y="1906"/>
                  </a:lnTo>
                  <a:lnTo>
                    <a:pt x="424" y="1899"/>
                  </a:lnTo>
                  <a:lnTo>
                    <a:pt x="424" y="1891"/>
                  </a:lnTo>
                  <a:lnTo>
                    <a:pt x="424" y="1883"/>
                  </a:lnTo>
                  <a:lnTo>
                    <a:pt x="424" y="1876"/>
                  </a:lnTo>
                  <a:lnTo>
                    <a:pt x="424" y="1868"/>
                  </a:lnTo>
                  <a:lnTo>
                    <a:pt x="424" y="1860"/>
                  </a:lnTo>
                  <a:lnTo>
                    <a:pt x="424" y="1853"/>
                  </a:lnTo>
                  <a:lnTo>
                    <a:pt x="432" y="1853"/>
                  </a:lnTo>
                  <a:lnTo>
                    <a:pt x="432" y="1845"/>
                  </a:lnTo>
                  <a:lnTo>
                    <a:pt x="424" y="1845"/>
                  </a:lnTo>
                  <a:lnTo>
                    <a:pt x="424" y="1837"/>
                  </a:lnTo>
                  <a:lnTo>
                    <a:pt x="424" y="1830"/>
                  </a:lnTo>
                  <a:lnTo>
                    <a:pt x="416" y="1830"/>
                  </a:lnTo>
                  <a:lnTo>
                    <a:pt x="416" y="1822"/>
                  </a:lnTo>
                  <a:lnTo>
                    <a:pt x="424" y="1822"/>
                  </a:lnTo>
                  <a:lnTo>
                    <a:pt x="424" y="1814"/>
                  </a:lnTo>
                  <a:lnTo>
                    <a:pt x="432" y="1814"/>
                  </a:lnTo>
                  <a:lnTo>
                    <a:pt x="432" y="1807"/>
                  </a:lnTo>
                  <a:lnTo>
                    <a:pt x="432" y="1799"/>
                  </a:lnTo>
                  <a:lnTo>
                    <a:pt x="432" y="1791"/>
                  </a:lnTo>
                  <a:lnTo>
                    <a:pt x="432" y="1784"/>
                  </a:lnTo>
                  <a:lnTo>
                    <a:pt x="432" y="1776"/>
                  </a:lnTo>
                  <a:lnTo>
                    <a:pt x="432" y="1768"/>
                  </a:lnTo>
                  <a:lnTo>
                    <a:pt x="440" y="1768"/>
                  </a:lnTo>
                  <a:lnTo>
                    <a:pt x="447" y="1768"/>
                  </a:lnTo>
                  <a:lnTo>
                    <a:pt x="447" y="1761"/>
                  </a:lnTo>
                  <a:lnTo>
                    <a:pt x="447" y="1753"/>
                  </a:lnTo>
                  <a:lnTo>
                    <a:pt x="455" y="1753"/>
                  </a:lnTo>
                  <a:lnTo>
                    <a:pt x="455" y="1746"/>
                  </a:lnTo>
                  <a:lnTo>
                    <a:pt x="447" y="1746"/>
                  </a:lnTo>
                  <a:lnTo>
                    <a:pt x="447" y="1738"/>
                  </a:lnTo>
                  <a:lnTo>
                    <a:pt x="440" y="1738"/>
                  </a:lnTo>
                  <a:lnTo>
                    <a:pt x="432" y="1746"/>
                  </a:lnTo>
                  <a:lnTo>
                    <a:pt x="424" y="1746"/>
                  </a:lnTo>
                  <a:lnTo>
                    <a:pt x="416" y="1746"/>
                  </a:lnTo>
                  <a:lnTo>
                    <a:pt x="416" y="1738"/>
                  </a:lnTo>
                  <a:lnTo>
                    <a:pt x="424" y="1738"/>
                  </a:lnTo>
                  <a:lnTo>
                    <a:pt x="424" y="1730"/>
                  </a:lnTo>
                  <a:lnTo>
                    <a:pt x="416" y="1730"/>
                  </a:lnTo>
                  <a:lnTo>
                    <a:pt x="416" y="1723"/>
                  </a:lnTo>
                  <a:lnTo>
                    <a:pt x="408" y="1723"/>
                  </a:lnTo>
                  <a:lnTo>
                    <a:pt x="408" y="1715"/>
                  </a:lnTo>
                  <a:lnTo>
                    <a:pt x="408" y="1707"/>
                  </a:lnTo>
                  <a:lnTo>
                    <a:pt x="400" y="1707"/>
                  </a:lnTo>
                  <a:lnTo>
                    <a:pt x="400" y="1700"/>
                  </a:lnTo>
                  <a:lnTo>
                    <a:pt x="393" y="1700"/>
                  </a:lnTo>
                  <a:lnTo>
                    <a:pt x="393" y="1692"/>
                  </a:lnTo>
                  <a:lnTo>
                    <a:pt x="393" y="1684"/>
                  </a:lnTo>
                  <a:lnTo>
                    <a:pt x="400" y="1677"/>
                  </a:lnTo>
                  <a:lnTo>
                    <a:pt x="393" y="1677"/>
                  </a:lnTo>
                  <a:lnTo>
                    <a:pt x="393" y="1669"/>
                  </a:lnTo>
                  <a:lnTo>
                    <a:pt x="393" y="1661"/>
                  </a:lnTo>
                  <a:lnTo>
                    <a:pt x="393" y="1654"/>
                  </a:lnTo>
                  <a:lnTo>
                    <a:pt x="385" y="1654"/>
                  </a:lnTo>
                  <a:lnTo>
                    <a:pt x="385" y="1646"/>
                  </a:lnTo>
                  <a:lnTo>
                    <a:pt x="376" y="1646"/>
                  </a:lnTo>
                  <a:lnTo>
                    <a:pt x="376" y="1638"/>
                  </a:lnTo>
                  <a:lnTo>
                    <a:pt x="369" y="1638"/>
                  </a:lnTo>
                  <a:lnTo>
                    <a:pt x="369" y="1631"/>
                  </a:lnTo>
                  <a:lnTo>
                    <a:pt x="369" y="1623"/>
                  </a:lnTo>
                  <a:lnTo>
                    <a:pt x="369" y="1615"/>
                  </a:lnTo>
                  <a:lnTo>
                    <a:pt x="369" y="1608"/>
                  </a:lnTo>
                  <a:lnTo>
                    <a:pt x="369" y="1600"/>
                  </a:lnTo>
                  <a:lnTo>
                    <a:pt x="369" y="1592"/>
                  </a:lnTo>
                  <a:lnTo>
                    <a:pt x="376" y="1592"/>
                  </a:lnTo>
                  <a:lnTo>
                    <a:pt x="376" y="1585"/>
                  </a:lnTo>
                  <a:lnTo>
                    <a:pt x="385" y="1585"/>
                  </a:lnTo>
                  <a:lnTo>
                    <a:pt x="385" y="1577"/>
                  </a:lnTo>
                  <a:lnTo>
                    <a:pt x="393" y="1577"/>
                  </a:lnTo>
                  <a:lnTo>
                    <a:pt x="393" y="1569"/>
                  </a:lnTo>
                  <a:lnTo>
                    <a:pt x="400" y="1569"/>
                  </a:lnTo>
                  <a:lnTo>
                    <a:pt x="408" y="1569"/>
                  </a:lnTo>
                  <a:lnTo>
                    <a:pt x="408" y="1562"/>
                  </a:lnTo>
                  <a:lnTo>
                    <a:pt x="416" y="1562"/>
                  </a:lnTo>
                  <a:lnTo>
                    <a:pt x="408" y="1562"/>
                  </a:lnTo>
                  <a:lnTo>
                    <a:pt x="408" y="1554"/>
                  </a:lnTo>
                  <a:lnTo>
                    <a:pt x="408" y="1546"/>
                  </a:lnTo>
                  <a:lnTo>
                    <a:pt x="416" y="1546"/>
                  </a:lnTo>
                  <a:lnTo>
                    <a:pt x="408" y="1539"/>
                  </a:lnTo>
                  <a:lnTo>
                    <a:pt x="416" y="1539"/>
                  </a:lnTo>
                  <a:lnTo>
                    <a:pt x="416" y="1531"/>
                  </a:lnTo>
                  <a:lnTo>
                    <a:pt x="408" y="1531"/>
                  </a:lnTo>
                  <a:lnTo>
                    <a:pt x="416" y="1531"/>
                  </a:lnTo>
                  <a:lnTo>
                    <a:pt x="416" y="1523"/>
                  </a:lnTo>
                  <a:lnTo>
                    <a:pt x="408" y="1523"/>
                  </a:lnTo>
                  <a:lnTo>
                    <a:pt x="408" y="1516"/>
                  </a:lnTo>
                  <a:lnTo>
                    <a:pt x="408" y="1508"/>
                  </a:lnTo>
                  <a:lnTo>
                    <a:pt x="408" y="1500"/>
                  </a:lnTo>
                  <a:lnTo>
                    <a:pt x="400" y="1500"/>
                  </a:lnTo>
                  <a:lnTo>
                    <a:pt x="400" y="1493"/>
                  </a:lnTo>
                  <a:lnTo>
                    <a:pt x="408" y="1493"/>
                  </a:lnTo>
                  <a:lnTo>
                    <a:pt x="408" y="1485"/>
                  </a:lnTo>
                  <a:lnTo>
                    <a:pt x="416" y="1485"/>
                  </a:lnTo>
                  <a:lnTo>
                    <a:pt x="416" y="1478"/>
                  </a:lnTo>
                  <a:lnTo>
                    <a:pt x="416" y="1470"/>
                  </a:lnTo>
                  <a:lnTo>
                    <a:pt x="424" y="1470"/>
                  </a:lnTo>
                  <a:lnTo>
                    <a:pt x="432" y="1470"/>
                  </a:lnTo>
                  <a:lnTo>
                    <a:pt x="432" y="1478"/>
                  </a:lnTo>
                  <a:lnTo>
                    <a:pt x="432" y="1470"/>
                  </a:lnTo>
                  <a:lnTo>
                    <a:pt x="432" y="1478"/>
                  </a:lnTo>
                  <a:lnTo>
                    <a:pt x="440" y="1478"/>
                  </a:lnTo>
                  <a:lnTo>
                    <a:pt x="440" y="1470"/>
                  </a:lnTo>
                  <a:lnTo>
                    <a:pt x="447" y="1470"/>
                  </a:lnTo>
                  <a:lnTo>
                    <a:pt x="455" y="1470"/>
                  </a:lnTo>
                  <a:lnTo>
                    <a:pt x="455" y="1462"/>
                  </a:lnTo>
                  <a:lnTo>
                    <a:pt x="455" y="1455"/>
                  </a:lnTo>
                  <a:lnTo>
                    <a:pt x="464" y="1462"/>
                  </a:lnTo>
                  <a:lnTo>
                    <a:pt x="464" y="1455"/>
                  </a:lnTo>
                  <a:lnTo>
                    <a:pt x="464" y="1462"/>
                  </a:lnTo>
                  <a:lnTo>
                    <a:pt x="471" y="1462"/>
                  </a:lnTo>
                  <a:lnTo>
                    <a:pt x="471" y="1470"/>
                  </a:lnTo>
                  <a:lnTo>
                    <a:pt x="471" y="1478"/>
                  </a:lnTo>
                  <a:lnTo>
                    <a:pt x="479" y="1478"/>
                  </a:lnTo>
                  <a:lnTo>
                    <a:pt x="479" y="1485"/>
                  </a:lnTo>
                  <a:lnTo>
                    <a:pt x="487" y="1485"/>
                  </a:lnTo>
                  <a:lnTo>
                    <a:pt x="494" y="1485"/>
                  </a:lnTo>
                  <a:lnTo>
                    <a:pt x="494" y="1493"/>
                  </a:lnTo>
                  <a:lnTo>
                    <a:pt x="494" y="1500"/>
                  </a:lnTo>
                  <a:lnTo>
                    <a:pt x="503" y="1500"/>
                  </a:lnTo>
                  <a:lnTo>
                    <a:pt x="503" y="1493"/>
                  </a:lnTo>
                  <a:lnTo>
                    <a:pt x="511" y="1493"/>
                  </a:lnTo>
                  <a:lnTo>
                    <a:pt x="518" y="1493"/>
                  </a:lnTo>
                  <a:lnTo>
                    <a:pt x="518" y="1485"/>
                  </a:lnTo>
                  <a:lnTo>
                    <a:pt x="526" y="1485"/>
                  </a:lnTo>
                  <a:lnTo>
                    <a:pt x="526" y="1478"/>
                  </a:lnTo>
                  <a:lnTo>
                    <a:pt x="518" y="1478"/>
                  </a:lnTo>
                  <a:lnTo>
                    <a:pt x="518" y="1470"/>
                  </a:lnTo>
                  <a:lnTo>
                    <a:pt x="526" y="1470"/>
                  </a:lnTo>
                  <a:lnTo>
                    <a:pt x="526" y="1462"/>
                  </a:lnTo>
                  <a:lnTo>
                    <a:pt x="518" y="1462"/>
                  </a:lnTo>
                  <a:lnTo>
                    <a:pt x="518" y="1455"/>
                  </a:lnTo>
                  <a:lnTo>
                    <a:pt x="518" y="1447"/>
                  </a:lnTo>
                  <a:lnTo>
                    <a:pt x="518" y="1439"/>
                  </a:lnTo>
                  <a:lnTo>
                    <a:pt x="518" y="1432"/>
                  </a:lnTo>
                  <a:lnTo>
                    <a:pt x="526" y="1432"/>
                  </a:lnTo>
                  <a:lnTo>
                    <a:pt x="526" y="1424"/>
                  </a:lnTo>
                  <a:lnTo>
                    <a:pt x="526" y="1416"/>
                  </a:lnTo>
                  <a:lnTo>
                    <a:pt x="518" y="1416"/>
                  </a:lnTo>
                  <a:lnTo>
                    <a:pt x="526" y="1416"/>
                  </a:lnTo>
                  <a:lnTo>
                    <a:pt x="518" y="1416"/>
                  </a:lnTo>
                  <a:lnTo>
                    <a:pt x="518" y="1409"/>
                  </a:lnTo>
                  <a:lnTo>
                    <a:pt x="518" y="1401"/>
                  </a:lnTo>
                  <a:lnTo>
                    <a:pt x="518" y="1393"/>
                  </a:lnTo>
                  <a:lnTo>
                    <a:pt x="518" y="1386"/>
                  </a:lnTo>
                  <a:lnTo>
                    <a:pt x="518" y="1378"/>
                  </a:lnTo>
                  <a:lnTo>
                    <a:pt x="526" y="1378"/>
                  </a:lnTo>
                  <a:lnTo>
                    <a:pt x="526" y="1370"/>
                  </a:lnTo>
                  <a:lnTo>
                    <a:pt x="526" y="1363"/>
                  </a:lnTo>
                  <a:lnTo>
                    <a:pt x="518" y="1363"/>
                  </a:lnTo>
                  <a:lnTo>
                    <a:pt x="518" y="1355"/>
                  </a:lnTo>
                  <a:lnTo>
                    <a:pt x="511" y="1355"/>
                  </a:lnTo>
                  <a:lnTo>
                    <a:pt x="511" y="1347"/>
                  </a:lnTo>
                  <a:lnTo>
                    <a:pt x="503" y="1347"/>
                  </a:lnTo>
                  <a:lnTo>
                    <a:pt x="494" y="1347"/>
                  </a:lnTo>
                  <a:lnTo>
                    <a:pt x="494" y="1340"/>
                  </a:lnTo>
                  <a:lnTo>
                    <a:pt x="487" y="1340"/>
                  </a:lnTo>
                  <a:lnTo>
                    <a:pt x="479" y="1340"/>
                  </a:lnTo>
                  <a:lnTo>
                    <a:pt x="479" y="1347"/>
                  </a:lnTo>
                  <a:lnTo>
                    <a:pt x="471" y="1347"/>
                  </a:lnTo>
                  <a:lnTo>
                    <a:pt x="464" y="1347"/>
                  </a:lnTo>
                  <a:lnTo>
                    <a:pt x="464" y="1340"/>
                  </a:lnTo>
                  <a:lnTo>
                    <a:pt x="455" y="1340"/>
                  </a:lnTo>
                  <a:lnTo>
                    <a:pt x="455" y="1332"/>
                  </a:lnTo>
                  <a:lnTo>
                    <a:pt x="455" y="1340"/>
                  </a:lnTo>
                  <a:lnTo>
                    <a:pt x="455" y="1347"/>
                  </a:lnTo>
                  <a:lnTo>
                    <a:pt x="447" y="1347"/>
                  </a:lnTo>
                  <a:lnTo>
                    <a:pt x="447" y="1340"/>
                  </a:lnTo>
                  <a:lnTo>
                    <a:pt x="440" y="1340"/>
                  </a:lnTo>
                  <a:lnTo>
                    <a:pt x="432" y="1340"/>
                  </a:lnTo>
                  <a:lnTo>
                    <a:pt x="432" y="1347"/>
                  </a:lnTo>
                  <a:lnTo>
                    <a:pt x="432" y="1340"/>
                  </a:lnTo>
                  <a:lnTo>
                    <a:pt x="424" y="1340"/>
                  </a:lnTo>
                  <a:lnTo>
                    <a:pt x="424" y="1332"/>
                  </a:lnTo>
                  <a:lnTo>
                    <a:pt x="416" y="1332"/>
                  </a:lnTo>
                  <a:lnTo>
                    <a:pt x="408" y="1332"/>
                  </a:lnTo>
                  <a:lnTo>
                    <a:pt x="400" y="1332"/>
                  </a:lnTo>
                  <a:lnTo>
                    <a:pt x="393" y="1340"/>
                  </a:lnTo>
                  <a:lnTo>
                    <a:pt x="393" y="1347"/>
                  </a:lnTo>
                  <a:lnTo>
                    <a:pt x="385" y="1347"/>
                  </a:lnTo>
                  <a:lnTo>
                    <a:pt x="376" y="1347"/>
                  </a:lnTo>
                  <a:lnTo>
                    <a:pt x="369" y="1347"/>
                  </a:lnTo>
                  <a:lnTo>
                    <a:pt x="361" y="1347"/>
                  </a:lnTo>
                  <a:lnTo>
                    <a:pt x="361" y="1340"/>
                  </a:lnTo>
                  <a:lnTo>
                    <a:pt x="354" y="1340"/>
                  </a:lnTo>
                  <a:lnTo>
                    <a:pt x="346" y="1340"/>
                  </a:lnTo>
                  <a:lnTo>
                    <a:pt x="346" y="1332"/>
                  </a:lnTo>
                  <a:lnTo>
                    <a:pt x="337" y="1332"/>
                  </a:lnTo>
                  <a:lnTo>
                    <a:pt x="337" y="1324"/>
                  </a:lnTo>
                  <a:lnTo>
                    <a:pt x="337" y="1317"/>
                  </a:lnTo>
                  <a:lnTo>
                    <a:pt x="337" y="1309"/>
                  </a:lnTo>
                  <a:lnTo>
                    <a:pt x="337" y="1301"/>
                  </a:lnTo>
                  <a:lnTo>
                    <a:pt x="337" y="1294"/>
                  </a:lnTo>
                  <a:lnTo>
                    <a:pt x="330" y="1294"/>
                  </a:lnTo>
                  <a:lnTo>
                    <a:pt x="330" y="1301"/>
                  </a:lnTo>
                  <a:lnTo>
                    <a:pt x="322" y="1301"/>
                  </a:lnTo>
                  <a:lnTo>
                    <a:pt x="314" y="1301"/>
                  </a:lnTo>
                  <a:lnTo>
                    <a:pt x="314" y="1309"/>
                  </a:lnTo>
                  <a:lnTo>
                    <a:pt x="307" y="1309"/>
                  </a:lnTo>
                  <a:lnTo>
                    <a:pt x="299" y="1309"/>
                  </a:lnTo>
                  <a:lnTo>
                    <a:pt x="299" y="1317"/>
                  </a:lnTo>
                  <a:lnTo>
                    <a:pt x="290" y="1317"/>
                  </a:lnTo>
                  <a:lnTo>
                    <a:pt x="283" y="1317"/>
                  </a:lnTo>
                  <a:lnTo>
                    <a:pt x="275" y="1317"/>
                  </a:lnTo>
                  <a:lnTo>
                    <a:pt x="267" y="1317"/>
                  </a:lnTo>
                  <a:lnTo>
                    <a:pt x="260" y="1317"/>
                  </a:lnTo>
                  <a:lnTo>
                    <a:pt x="260" y="1324"/>
                  </a:lnTo>
                  <a:lnTo>
                    <a:pt x="260" y="1317"/>
                  </a:lnTo>
                  <a:lnTo>
                    <a:pt x="251" y="1317"/>
                  </a:lnTo>
                  <a:lnTo>
                    <a:pt x="251" y="1309"/>
                  </a:lnTo>
                  <a:lnTo>
                    <a:pt x="243" y="1309"/>
                  </a:lnTo>
                  <a:lnTo>
                    <a:pt x="243" y="1301"/>
                  </a:lnTo>
                  <a:lnTo>
                    <a:pt x="243" y="1294"/>
                  </a:lnTo>
                  <a:lnTo>
                    <a:pt x="236" y="1294"/>
                  </a:lnTo>
                  <a:lnTo>
                    <a:pt x="236" y="1286"/>
                  </a:lnTo>
                  <a:lnTo>
                    <a:pt x="236" y="1278"/>
                  </a:lnTo>
                  <a:lnTo>
                    <a:pt x="236" y="1271"/>
                  </a:lnTo>
                  <a:lnTo>
                    <a:pt x="228" y="1271"/>
                  </a:lnTo>
                  <a:lnTo>
                    <a:pt x="228" y="1263"/>
                  </a:lnTo>
                  <a:lnTo>
                    <a:pt x="220" y="1263"/>
                  </a:lnTo>
                  <a:lnTo>
                    <a:pt x="212" y="1263"/>
                  </a:lnTo>
                  <a:lnTo>
                    <a:pt x="212" y="1255"/>
                  </a:lnTo>
                  <a:lnTo>
                    <a:pt x="204" y="1255"/>
                  </a:lnTo>
                  <a:lnTo>
                    <a:pt x="196" y="1248"/>
                  </a:lnTo>
                  <a:lnTo>
                    <a:pt x="189" y="1248"/>
                  </a:lnTo>
                  <a:lnTo>
                    <a:pt x="189" y="1240"/>
                  </a:lnTo>
                  <a:lnTo>
                    <a:pt x="181" y="1240"/>
                  </a:lnTo>
                  <a:lnTo>
                    <a:pt x="181" y="1233"/>
                  </a:lnTo>
                  <a:lnTo>
                    <a:pt x="172" y="1233"/>
                  </a:lnTo>
                  <a:lnTo>
                    <a:pt x="172" y="1240"/>
                  </a:lnTo>
                  <a:lnTo>
                    <a:pt x="172" y="1233"/>
                  </a:lnTo>
                  <a:lnTo>
                    <a:pt x="165" y="1233"/>
                  </a:lnTo>
                  <a:lnTo>
                    <a:pt x="157" y="1233"/>
                  </a:lnTo>
                  <a:lnTo>
                    <a:pt x="157" y="1225"/>
                  </a:lnTo>
                  <a:lnTo>
                    <a:pt x="149" y="1225"/>
                  </a:lnTo>
                  <a:lnTo>
                    <a:pt x="149" y="1233"/>
                  </a:lnTo>
                  <a:lnTo>
                    <a:pt x="142" y="1233"/>
                  </a:lnTo>
                  <a:lnTo>
                    <a:pt x="142" y="1225"/>
                  </a:lnTo>
                  <a:lnTo>
                    <a:pt x="133" y="1225"/>
                  </a:lnTo>
                  <a:lnTo>
                    <a:pt x="133" y="1217"/>
                  </a:lnTo>
                  <a:lnTo>
                    <a:pt x="125" y="1217"/>
                  </a:lnTo>
                  <a:lnTo>
                    <a:pt x="125" y="1225"/>
                  </a:lnTo>
                  <a:lnTo>
                    <a:pt x="118" y="1225"/>
                  </a:lnTo>
                  <a:lnTo>
                    <a:pt x="110" y="1225"/>
                  </a:lnTo>
                  <a:lnTo>
                    <a:pt x="102" y="1225"/>
                  </a:lnTo>
                  <a:lnTo>
                    <a:pt x="102" y="1217"/>
                  </a:lnTo>
                  <a:lnTo>
                    <a:pt x="94" y="1217"/>
                  </a:lnTo>
                  <a:lnTo>
                    <a:pt x="86" y="1217"/>
                  </a:lnTo>
                  <a:lnTo>
                    <a:pt x="79" y="1217"/>
                  </a:lnTo>
                  <a:lnTo>
                    <a:pt x="71" y="1217"/>
                  </a:lnTo>
                  <a:lnTo>
                    <a:pt x="71" y="1210"/>
                  </a:lnTo>
                  <a:lnTo>
                    <a:pt x="79" y="1210"/>
                  </a:lnTo>
                  <a:lnTo>
                    <a:pt x="79" y="1202"/>
                  </a:lnTo>
                  <a:lnTo>
                    <a:pt x="71" y="1202"/>
                  </a:lnTo>
                  <a:lnTo>
                    <a:pt x="71" y="1194"/>
                  </a:lnTo>
                  <a:lnTo>
                    <a:pt x="63" y="1194"/>
                  </a:lnTo>
                  <a:lnTo>
                    <a:pt x="63" y="1187"/>
                  </a:lnTo>
                  <a:lnTo>
                    <a:pt x="55" y="1187"/>
                  </a:lnTo>
                  <a:lnTo>
                    <a:pt x="55" y="1179"/>
                  </a:lnTo>
                  <a:lnTo>
                    <a:pt x="47" y="1179"/>
                  </a:lnTo>
                  <a:lnTo>
                    <a:pt x="39" y="1179"/>
                  </a:lnTo>
                  <a:lnTo>
                    <a:pt x="32" y="1179"/>
                  </a:lnTo>
                  <a:lnTo>
                    <a:pt x="32" y="1187"/>
                  </a:lnTo>
                  <a:lnTo>
                    <a:pt x="32" y="1179"/>
                  </a:lnTo>
                  <a:lnTo>
                    <a:pt x="32" y="1171"/>
                  </a:lnTo>
                  <a:lnTo>
                    <a:pt x="32" y="1164"/>
                  </a:lnTo>
                  <a:lnTo>
                    <a:pt x="32" y="1156"/>
                  </a:lnTo>
                  <a:lnTo>
                    <a:pt x="32" y="1148"/>
                  </a:lnTo>
                  <a:lnTo>
                    <a:pt x="32" y="1141"/>
                  </a:lnTo>
                  <a:lnTo>
                    <a:pt x="24" y="1141"/>
                  </a:lnTo>
                  <a:lnTo>
                    <a:pt x="24" y="1133"/>
                  </a:lnTo>
                  <a:lnTo>
                    <a:pt x="24" y="1125"/>
                  </a:lnTo>
                  <a:lnTo>
                    <a:pt x="24" y="1118"/>
                  </a:lnTo>
                  <a:lnTo>
                    <a:pt x="24" y="1110"/>
                  </a:lnTo>
                  <a:lnTo>
                    <a:pt x="24" y="1102"/>
                  </a:lnTo>
                  <a:lnTo>
                    <a:pt x="24" y="1095"/>
                  </a:lnTo>
                  <a:lnTo>
                    <a:pt x="15" y="1087"/>
                  </a:lnTo>
                  <a:lnTo>
                    <a:pt x="15" y="1079"/>
                  </a:lnTo>
                  <a:lnTo>
                    <a:pt x="8" y="1072"/>
                  </a:lnTo>
                  <a:lnTo>
                    <a:pt x="8" y="1064"/>
                  </a:lnTo>
                  <a:lnTo>
                    <a:pt x="0" y="1064"/>
                  </a:lnTo>
                  <a:lnTo>
                    <a:pt x="0" y="1056"/>
                  </a:lnTo>
                  <a:lnTo>
                    <a:pt x="0" y="1049"/>
                  </a:lnTo>
                  <a:lnTo>
                    <a:pt x="8" y="1049"/>
                  </a:lnTo>
                  <a:lnTo>
                    <a:pt x="8" y="1041"/>
                  </a:lnTo>
                  <a:lnTo>
                    <a:pt x="8" y="1033"/>
                  </a:lnTo>
                  <a:lnTo>
                    <a:pt x="15" y="1026"/>
                  </a:lnTo>
                  <a:lnTo>
                    <a:pt x="24" y="1018"/>
                  </a:lnTo>
                  <a:lnTo>
                    <a:pt x="32" y="1018"/>
                  </a:lnTo>
                  <a:lnTo>
                    <a:pt x="32" y="1010"/>
                  </a:lnTo>
                  <a:lnTo>
                    <a:pt x="39" y="1010"/>
                  </a:lnTo>
                  <a:lnTo>
                    <a:pt x="39" y="1003"/>
                  </a:lnTo>
                  <a:lnTo>
                    <a:pt x="39" y="995"/>
                  </a:lnTo>
                  <a:lnTo>
                    <a:pt x="39" y="987"/>
                  </a:lnTo>
                  <a:lnTo>
                    <a:pt x="39" y="980"/>
                  </a:lnTo>
                  <a:lnTo>
                    <a:pt x="47" y="980"/>
                  </a:lnTo>
                  <a:lnTo>
                    <a:pt x="55" y="980"/>
                  </a:lnTo>
                  <a:lnTo>
                    <a:pt x="55" y="972"/>
                  </a:lnTo>
                  <a:lnTo>
                    <a:pt x="55" y="965"/>
                  </a:lnTo>
                  <a:lnTo>
                    <a:pt x="55" y="957"/>
                  </a:lnTo>
                  <a:lnTo>
                    <a:pt x="55" y="949"/>
                  </a:lnTo>
                  <a:lnTo>
                    <a:pt x="55" y="942"/>
                  </a:lnTo>
                  <a:lnTo>
                    <a:pt x="55" y="934"/>
                  </a:lnTo>
                  <a:lnTo>
                    <a:pt x="55" y="926"/>
                  </a:lnTo>
                  <a:lnTo>
                    <a:pt x="55" y="919"/>
                  </a:lnTo>
                  <a:lnTo>
                    <a:pt x="55" y="911"/>
                  </a:lnTo>
                  <a:lnTo>
                    <a:pt x="55" y="903"/>
                  </a:lnTo>
                  <a:lnTo>
                    <a:pt x="63" y="903"/>
                  </a:lnTo>
                  <a:lnTo>
                    <a:pt x="63" y="896"/>
                  </a:lnTo>
                  <a:lnTo>
                    <a:pt x="63" y="888"/>
                  </a:lnTo>
                  <a:lnTo>
                    <a:pt x="63" y="880"/>
                  </a:lnTo>
                  <a:lnTo>
                    <a:pt x="63" y="873"/>
                  </a:lnTo>
                  <a:lnTo>
                    <a:pt x="63" y="865"/>
                  </a:lnTo>
                  <a:lnTo>
                    <a:pt x="63" y="857"/>
                  </a:lnTo>
                  <a:lnTo>
                    <a:pt x="63" y="850"/>
                  </a:lnTo>
                  <a:lnTo>
                    <a:pt x="55" y="850"/>
                  </a:lnTo>
                  <a:lnTo>
                    <a:pt x="55" y="842"/>
                  </a:lnTo>
                  <a:lnTo>
                    <a:pt x="47" y="834"/>
                  </a:lnTo>
                  <a:lnTo>
                    <a:pt x="39" y="834"/>
                  </a:lnTo>
                  <a:lnTo>
                    <a:pt x="39" y="827"/>
                  </a:lnTo>
                  <a:lnTo>
                    <a:pt x="39" y="819"/>
                  </a:lnTo>
                  <a:lnTo>
                    <a:pt x="39" y="811"/>
                  </a:lnTo>
                  <a:lnTo>
                    <a:pt x="47" y="811"/>
                  </a:lnTo>
                  <a:lnTo>
                    <a:pt x="47" y="804"/>
                  </a:lnTo>
                  <a:lnTo>
                    <a:pt x="47" y="796"/>
                  </a:lnTo>
                  <a:lnTo>
                    <a:pt x="39" y="796"/>
                  </a:lnTo>
                  <a:lnTo>
                    <a:pt x="39" y="788"/>
                  </a:lnTo>
                  <a:lnTo>
                    <a:pt x="39" y="781"/>
                  </a:lnTo>
                  <a:lnTo>
                    <a:pt x="32" y="781"/>
                  </a:lnTo>
                  <a:lnTo>
                    <a:pt x="32" y="773"/>
                  </a:lnTo>
                  <a:lnTo>
                    <a:pt x="24" y="773"/>
                  </a:lnTo>
                  <a:lnTo>
                    <a:pt x="24" y="765"/>
                  </a:lnTo>
                  <a:lnTo>
                    <a:pt x="15" y="765"/>
                  </a:lnTo>
                  <a:lnTo>
                    <a:pt x="15" y="758"/>
                  </a:lnTo>
                  <a:lnTo>
                    <a:pt x="15" y="750"/>
                  </a:lnTo>
                  <a:lnTo>
                    <a:pt x="8" y="750"/>
                  </a:lnTo>
                  <a:lnTo>
                    <a:pt x="8" y="742"/>
                  </a:lnTo>
                  <a:lnTo>
                    <a:pt x="8" y="735"/>
                  </a:lnTo>
                  <a:lnTo>
                    <a:pt x="8" y="727"/>
                  </a:lnTo>
                  <a:lnTo>
                    <a:pt x="8" y="719"/>
                  </a:lnTo>
                  <a:lnTo>
                    <a:pt x="8" y="712"/>
                  </a:lnTo>
                  <a:lnTo>
                    <a:pt x="8" y="704"/>
                  </a:lnTo>
                  <a:lnTo>
                    <a:pt x="8" y="697"/>
                  </a:lnTo>
                  <a:lnTo>
                    <a:pt x="8" y="689"/>
                  </a:lnTo>
                  <a:lnTo>
                    <a:pt x="8" y="681"/>
                  </a:lnTo>
                  <a:lnTo>
                    <a:pt x="8" y="674"/>
                  </a:lnTo>
                  <a:lnTo>
                    <a:pt x="8" y="666"/>
                  </a:lnTo>
                  <a:lnTo>
                    <a:pt x="8" y="658"/>
                  </a:lnTo>
                  <a:lnTo>
                    <a:pt x="0" y="658"/>
                  </a:lnTo>
                  <a:lnTo>
                    <a:pt x="0" y="651"/>
                  </a:lnTo>
                  <a:lnTo>
                    <a:pt x="142" y="597"/>
                  </a:lnTo>
                  <a:lnTo>
                    <a:pt x="267" y="559"/>
                  </a:lnTo>
                  <a:lnTo>
                    <a:pt x="290" y="543"/>
                  </a:lnTo>
                  <a:lnTo>
                    <a:pt x="307" y="536"/>
                  </a:lnTo>
                  <a:lnTo>
                    <a:pt x="307" y="528"/>
                  </a:lnTo>
                  <a:lnTo>
                    <a:pt x="314" y="520"/>
                  </a:lnTo>
                  <a:lnTo>
                    <a:pt x="337" y="505"/>
                  </a:lnTo>
                  <a:lnTo>
                    <a:pt x="346" y="497"/>
                  </a:lnTo>
                  <a:lnTo>
                    <a:pt x="361" y="490"/>
                  </a:lnTo>
                  <a:lnTo>
                    <a:pt x="361" y="482"/>
                  </a:lnTo>
                  <a:lnTo>
                    <a:pt x="369" y="482"/>
                  </a:lnTo>
                  <a:lnTo>
                    <a:pt x="376" y="474"/>
                  </a:lnTo>
                  <a:lnTo>
                    <a:pt x="400" y="459"/>
                  </a:lnTo>
                  <a:lnTo>
                    <a:pt x="416" y="444"/>
                  </a:lnTo>
                  <a:lnTo>
                    <a:pt x="424" y="429"/>
                  </a:lnTo>
                  <a:lnTo>
                    <a:pt x="440" y="421"/>
                  </a:lnTo>
                  <a:lnTo>
                    <a:pt x="440" y="406"/>
                  </a:lnTo>
                  <a:lnTo>
                    <a:pt x="447" y="406"/>
                  </a:lnTo>
                  <a:lnTo>
                    <a:pt x="455" y="390"/>
                  </a:lnTo>
                  <a:lnTo>
                    <a:pt x="464" y="390"/>
                  </a:lnTo>
                  <a:lnTo>
                    <a:pt x="464" y="383"/>
                  </a:lnTo>
                  <a:lnTo>
                    <a:pt x="471" y="375"/>
                  </a:lnTo>
                  <a:lnTo>
                    <a:pt x="479" y="375"/>
                  </a:lnTo>
                  <a:lnTo>
                    <a:pt x="479" y="367"/>
                  </a:lnTo>
                  <a:lnTo>
                    <a:pt x="487" y="360"/>
                  </a:lnTo>
                  <a:lnTo>
                    <a:pt x="487" y="352"/>
                  </a:lnTo>
                  <a:lnTo>
                    <a:pt x="494" y="352"/>
                  </a:lnTo>
                  <a:lnTo>
                    <a:pt x="503" y="344"/>
                  </a:lnTo>
                  <a:lnTo>
                    <a:pt x="503" y="337"/>
                  </a:lnTo>
                  <a:lnTo>
                    <a:pt x="511" y="337"/>
                  </a:lnTo>
                  <a:lnTo>
                    <a:pt x="503" y="329"/>
                  </a:lnTo>
                  <a:lnTo>
                    <a:pt x="511" y="329"/>
                  </a:lnTo>
                  <a:lnTo>
                    <a:pt x="511" y="337"/>
                  </a:lnTo>
                  <a:lnTo>
                    <a:pt x="511" y="329"/>
                  </a:lnTo>
                  <a:lnTo>
                    <a:pt x="518" y="329"/>
                  </a:lnTo>
                  <a:lnTo>
                    <a:pt x="542" y="222"/>
                  </a:lnTo>
                  <a:lnTo>
                    <a:pt x="550" y="222"/>
                  </a:lnTo>
                  <a:lnTo>
                    <a:pt x="550" y="214"/>
                  </a:lnTo>
                  <a:lnTo>
                    <a:pt x="550" y="206"/>
                  </a:lnTo>
                  <a:lnTo>
                    <a:pt x="550" y="199"/>
                  </a:lnTo>
                  <a:lnTo>
                    <a:pt x="550" y="191"/>
                  </a:lnTo>
                  <a:lnTo>
                    <a:pt x="558" y="191"/>
                  </a:lnTo>
                  <a:lnTo>
                    <a:pt x="558" y="199"/>
                  </a:lnTo>
                  <a:lnTo>
                    <a:pt x="565" y="199"/>
                  </a:lnTo>
                  <a:lnTo>
                    <a:pt x="565" y="206"/>
                  </a:lnTo>
                  <a:lnTo>
                    <a:pt x="573" y="206"/>
                  </a:lnTo>
                  <a:lnTo>
                    <a:pt x="582" y="206"/>
                  </a:lnTo>
                  <a:lnTo>
                    <a:pt x="589" y="199"/>
                  </a:lnTo>
                  <a:lnTo>
                    <a:pt x="589" y="206"/>
                  </a:lnTo>
                  <a:lnTo>
                    <a:pt x="597" y="206"/>
                  </a:lnTo>
                  <a:lnTo>
                    <a:pt x="597" y="199"/>
                  </a:lnTo>
                  <a:lnTo>
                    <a:pt x="589" y="199"/>
                  </a:lnTo>
                  <a:lnTo>
                    <a:pt x="589" y="191"/>
                  </a:lnTo>
                  <a:lnTo>
                    <a:pt x="589" y="184"/>
                  </a:lnTo>
                  <a:lnTo>
                    <a:pt x="589" y="176"/>
                  </a:lnTo>
                  <a:lnTo>
                    <a:pt x="582" y="176"/>
                  </a:lnTo>
                  <a:lnTo>
                    <a:pt x="582" y="168"/>
                  </a:lnTo>
                  <a:lnTo>
                    <a:pt x="589" y="168"/>
                  </a:lnTo>
                  <a:lnTo>
                    <a:pt x="582" y="161"/>
                  </a:lnTo>
                  <a:lnTo>
                    <a:pt x="582" y="153"/>
                  </a:lnTo>
                  <a:lnTo>
                    <a:pt x="582" y="145"/>
                  </a:lnTo>
                  <a:lnTo>
                    <a:pt x="573" y="145"/>
                  </a:lnTo>
                  <a:lnTo>
                    <a:pt x="582" y="145"/>
                  </a:lnTo>
                  <a:lnTo>
                    <a:pt x="582" y="138"/>
                  </a:lnTo>
                  <a:lnTo>
                    <a:pt x="582" y="130"/>
                  </a:lnTo>
                  <a:lnTo>
                    <a:pt x="589" y="130"/>
                  </a:lnTo>
                  <a:lnTo>
                    <a:pt x="589" y="122"/>
                  </a:lnTo>
                  <a:lnTo>
                    <a:pt x="582" y="122"/>
                  </a:lnTo>
                  <a:lnTo>
                    <a:pt x="589" y="122"/>
                  </a:lnTo>
                  <a:lnTo>
                    <a:pt x="589" y="115"/>
                  </a:lnTo>
                  <a:lnTo>
                    <a:pt x="589" y="107"/>
                  </a:lnTo>
                  <a:lnTo>
                    <a:pt x="582" y="107"/>
                  </a:lnTo>
                  <a:lnTo>
                    <a:pt x="589" y="107"/>
                  </a:lnTo>
                  <a:lnTo>
                    <a:pt x="582" y="107"/>
                  </a:lnTo>
                  <a:lnTo>
                    <a:pt x="582" y="99"/>
                  </a:lnTo>
                  <a:lnTo>
                    <a:pt x="582" y="107"/>
                  </a:lnTo>
                  <a:lnTo>
                    <a:pt x="582" y="99"/>
                  </a:lnTo>
                  <a:lnTo>
                    <a:pt x="573" y="99"/>
                  </a:lnTo>
                  <a:lnTo>
                    <a:pt x="565" y="99"/>
                  </a:lnTo>
                  <a:lnTo>
                    <a:pt x="565" y="92"/>
                  </a:lnTo>
                  <a:lnTo>
                    <a:pt x="573" y="92"/>
                  </a:lnTo>
                  <a:lnTo>
                    <a:pt x="565" y="92"/>
                  </a:lnTo>
                  <a:lnTo>
                    <a:pt x="565" y="84"/>
                  </a:lnTo>
                  <a:lnTo>
                    <a:pt x="565" y="92"/>
                  </a:lnTo>
                  <a:lnTo>
                    <a:pt x="558" y="92"/>
                  </a:lnTo>
                  <a:lnTo>
                    <a:pt x="558" y="84"/>
                  </a:lnTo>
                  <a:lnTo>
                    <a:pt x="550" y="84"/>
                  </a:lnTo>
                  <a:lnTo>
                    <a:pt x="550" y="76"/>
                  </a:lnTo>
                  <a:lnTo>
                    <a:pt x="542" y="76"/>
                  </a:lnTo>
                  <a:lnTo>
                    <a:pt x="542" y="69"/>
                  </a:lnTo>
                  <a:lnTo>
                    <a:pt x="542" y="61"/>
                  </a:lnTo>
                  <a:lnTo>
                    <a:pt x="534" y="61"/>
                  </a:lnTo>
                  <a:lnTo>
                    <a:pt x="534" y="53"/>
                  </a:lnTo>
                  <a:lnTo>
                    <a:pt x="526" y="53"/>
                  </a:lnTo>
                  <a:lnTo>
                    <a:pt x="526" y="46"/>
                  </a:lnTo>
                  <a:lnTo>
                    <a:pt x="518" y="46"/>
                  </a:lnTo>
                  <a:lnTo>
                    <a:pt x="518" y="38"/>
                  </a:lnTo>
                  <a:lnTo>
                    <a:pt x="511" y="38"/>
                  </a:lnTo>
                  <a:lnTo>
                    <a:pt x="503" y="30"/>
                  </a:lnTo>
                  <a:lnTo>
                    <a:pt x="503" y="23"/>
                  </a:lnTo>
                  <a:lnTo>
                    <a:pt x="503" y="15"/>
                  </a:lnTo>
                  <a:lnTo>
                    <a:pt x="511" y="15"/>
                  </a:lnTo>
                  <a:lnTo>
                    <a:pt x="518" y="15"/>
                  </a:lnTo>
                  <a:lnTo>
                    <a:pt x="526" y="15"/>
                  </a:lnTo>
                  <a:lnTo>
                    <a:pt x="534" y="15"/>
                  </a:lnTo>
                  <a:lnTo>
                    <a:pt x="534" y="23"/>
                  </a:lnTo>
                  <a:lnTo>
                    <a:pt x="542" y="23"/>
                  </a:lnTo>
                  <a:lnTo>
                    <a:pt x="550" y="23"/>
                  </a:lnTo>
                  <a:lnTo>
                    <a:pt x="558" y="23"/>
                  </a:lnTo>
                  <a:lnTo>
                    <a:pt x="565" y="23"/>
                  </a:lnTo>
                  <a:lnTo>
                    <a:pt x="573" y="23"/>
                  </a:lnTo>
                  <a:lnTo>
                    <a:pt x="573" y="15"/>
                  </a:lnTo>
                  <a:lnTo>
                    <a:pt x="582" y="15"/>
                  </a:lnTo>
                  <a:lnTo>
                    <a:pt x="589" y="7"/>
                  </a:lnTo>
                  <a:lnTo>
                    <a:pt x="589" y="0"/>
                  </a:lnTo>
                  <a:lnTo>
                    <a:pt x="597" y="0"/>
                  </a:lnTo>
                  <a:lnTo>
                    <a:pt x="605" y="0"/>
                  </a:lnTo>
                  <a:lnTo>
                    <a:pt x="612" y="0"/>
                  </a:lnTo>
                  <a:lnTo>
                    <a:pt x="612" y="7"/>
                  </a:lnTo>
                  <a:lnTo>
                    <a:pt x="621" y="7"/>
                  </a:lnTo>
                  <a:lnTo>
                    <a:pt x="629" y="7"/>
                  </a:lnTo>
                  <a:lnTo>
                    <a:pt x="629" y="15"/>
                  </a:lnTo>
                  <a:lnTo>
                    <a:pt x="636" y="15"/>
                  </a:lnTo>
                  <a:lnTo>
                    <a:pt x="636" y="23"/>
                  </a:lnTo>
                  <a:lnTo>
                    <a:pt x="644" y="23"/>
                  </a:lnTo>
                  <a:lnTo>
                    <a:pt x="651" y="30"/>
                  </a:lnTo>
                  <a:lnTo>
                    <a:pt x="651" y="38"/>
                  </a:lnTo>
                  <a:lnTo>
                    <a:pt x="660" y="38"/>
                  </a:lnTo>
                  <a:lnTo>
                    <a:pt x="660" y="30"/>
                  </a:lnTo>
                  <a:lnTo>
                    <a:pt x="660" y="38"/>
                  </a:lnTo>
                  <a:lnTo>
                    <a:pt x="668" y="38"/>
                  </a:lnTo>
                  <a:lnTo>
                    <a:pt x="675" y="38"/>
                  </a:lnTo>
                  <a:lnTo>
                    <a:pt x="675" y="30"/>
                  </a:lnTo>
                  <a:lnTo>
                    <a:pt x="683" y="30"/>
                  </a:lnTo>
                  <a:lnTo>
                    <a:pt x="691" y="30"/>
                  </a:lnTo>
                  <a:lnTo>
                    <a:pt x="691" y="38"/>
                  </a:lnTo>
                  <a:lnTo>
                    <a:pt x="699" y="38"/>
                  </a:lnTo>
                  <a:lnTo>
                    <a:pt x="699" y="46"/>
                  </a:lnTo>
                  <a:lnTo>
                    <a:pt x="699" y="53"/>
                  </a:lnTo>
                  <a:lnTo>
                    <a:pt x="699" y="61"/>
                  </a:lnTo>
                  <a:lnTo>
                    <a:pt x="707" y="61"/>
                  </a:lnTo>
                  <a:lnTo>
                    <a:pt x="715" y="61"/>
                  </a:lnTo>
                  <a:lnTo>
                    <a:pt x="715" y="69"/>
                  </a:lnTo>
                  <a:lnTo>
                    <a:pt x="722" y="69"/>
                  </a:lnTo>
                  <a:lnTo>
                    <a:pt x="730" y="61"/>
                  </a:lnTo>
                  <a:lnTo>
                    <a:pt x="730" y="69"/>
                  </a:lnTo>
                  <a:lnTo>
                    <a:pt x="730" y="76"/>
                  </a:lnTo>
                  <a:lnTo>
                    <a:pt x="739" y="76"/>
                  </a:lnTo>
                  <a:lnTo>
                    <a:pt x="739" y="84"/>
                  </a:lnTo>
                  <a:lnTo>
                    <a:pt x="746" y="84"/>
                  </a:lnTo>
                  <a:lnTo>
                    <a:pt x="746" y="92"/>
                  </a:lnTo>
                  <a:lnTo>
                    <a:pt x="754" y="92"/>
                  </a:lnTo>
                  <a:lnTo>
                    <a:pt x="762" y="92"/>
                  </a:lnTo>
                  <a:lnTo>
                    <a:pt x="762" y="99"/>
                  </a:lnTo>
                  <a:lnTo>
                    <a:pt x="769" y="99"/>
                  </a:lnTo>
                  <a:lnTo>
                    <a:pt x="769" y="107"/>
                  </a:lnTo>
                  <a:lnTo>
                    <a:pt x="778" y="107"/>
                  </a:lnTo>
                  <a:lnTo>
                    <a:pt x="778" y="115"/>
                  </a:lnTo>
                  <a:lnTo>
                    <a:pt x="778" y="122"/>
                  </a:lnTo>
                  <a:lnTo>
                    <a:pt x="786" y="122"/>
                  </a:lnTo>
                  <a:lnTo>
                    <a:pt x="786" y="130"/>
                  </a:lnTo>
                  <a:lnTo>
                    <a:pt x="786" y="138"/>
                  </a:lnTo>
                  <a:lnTo>
                    <a:pt x="793" y="138"/>
                  </a:lnTo>
                  <a:lnTo>
                    <a:pt x="793" y="145"/>
                  </a:lnTo>
                  <a:lnTo>
                    <a:pt x="786" y="145"/>
                  </a:lnTo>
                  <a:lnTo>
                    <a:pt x="786" y="153"/>
                  </a:lnTo>
                  <a:lnTo>
                    <a:pt x="793" y="153"/>
                  </a:lnTo>
                  <a:lnTo>
                    <a:pt x="801" y="153"/>
                  </a:lnTo>
                  <a:lnTo>
                    <a:pt x="793" y="161"/>
                  </a:lnTo>
                  <a:lnTo>
                    <a:pt x="801" y="161"/>
                  </a:lnTo>
                  <a:lnTo>
                    <a:pt x="801" y="168"/>
                  </a:lnTo>
                  <a:lnTo>
                    <a:pt x="809" y="168"/>
                  </a:lnTo>
                  <a:lnTo>
                    <a:pt x="809" y="176"/>
                  </a:lnTo>
                  <a:lnTo>
                    <a:pt x="809" y="184"/>
                  </a:lnTo>
                  <a:lnTo>
                    <a:pt x="801" y="184"/>
                  </a:lnTo>
                  <a:lnTo>
                    <a:pt x="801" y="176"/>
                  </a:lnTo>
                  <a:lnTo>
                    <a:pt x="793" y="176"/>
                  </a:lnTo>
                  <a:lnTo>
                    <a:pt x="793" y="184"/>
                  </a:lnTo>
                  <a:lnTo>
                    <a:pt x="801" y="184"/>
                  </a:lnTo>
                  <a:lnTo>
                    <a:pt x="809" y="191"/>
                  </a:lnTo>
                  <a:lnTo>
                    <a:pt x="809" y="199"/>
                  </a:lnTo>
                  <a:lnTo>
                    <a:pt x="809" y="206"/>
                  </a:lnTo>
                  <a:lnTo>
                    <a:pt x="817" y="206"/>
                  </a:lnTo>
                  <a:lnTo>
                    <a:pt x="817" y="214"/>
                  </a:lnTo>
                  <a:lnTo>
                    <a:pt x="825" y="214"/>
                  </a:lnTo>
                  <a:lnTo>
                    <a:pt x="825" y="206"/>
                  </a:lnTo>
                  <a:lnTo>
                    <a:pt x="833" y="206"/>
                  </a:lnTo>
                  <a:lnTo>
                    <a:pt x="833" y="214"/>
                  </a:lnTo>
                  <a:lnTo>
                    <a:pt x="840" y="214"/>
                  </a:lnTo>
                  <a:lnTo>
                    <a:pt x="848" y="214"/>
                  </a:lnTo>
                  <a:lnTo>
                    <a:pt x="848" y="222"/>
                  </a:lnTo>
                  <a:lnTo>
                    <a:pt x="857" y="222"/>
                  </a:lnTo>
                  <a:lnTo>
                    <a:pt x="857" y="214"/>
                  </a:lnTo>
                  <a:lnTo>
                    <a:pt x="864" y="214"/>
                  </a:lnTo>
                  <a:lnTo>
                    <a:pt x="864" y="206"/>
                  </a:lnTo>
                  <a:lnTo>
                    <a:pt x="864" y="214"/>
                  </a:lnTo>
                  <a:lnTo>
                    <a:pt x="864" y="222"/>
                  </a:lnTo>
                  <a:lnTo>
                    <a:pt x="864" y="229"/>
                  </a:lnTo>
                  <a:lnTo>
                    <a:pt x="872" y="229"/>
                  </a:lnTo>
                  <a:lnTo>
                    <a:pt x="880" y="229"/>
                  </a:lnTo>
                  <a:lnTo>
                    <a:pt x="880" y="237"/>
                  </a:lnTo>
                  <a:lnTo>
                    <a:pt x="887" y="237"/>
                  </a:lnTo>
                  <a:lnTo>
                    <a:pt x="896" y="237"/>
                  </a:lnTo>
                  <a:lnTo>
                    <a:pt x="896" y="245"/>
                  </a:lnTo>
                  <a:lnTo>
                    <a:pt x="896" y="252"/>
                  </a:lnTo>
                  <a:lnTo>
                    <a:pt x="896" y="260"/>
                  </a:lnTo>
                  <a:lnTo>
                    <a:pt x="903" y="260"/>
                  </a:lnTo>
                  <a:lnTo>
                    <a:pt x="911" y="260"/>
                  </a:lnTo>
                  <a:lnTo>
                    <a:pt x="919" y="260"/>
                  </a:lnTo>
                  <a:lnTo>
                    <a:pt x="919" y="268"/>
                  </a:lnTo>
                  <a:lnTo>
                    <a:pt x="926" y="268"/>
                  </a:lnTo>
                  <a:lnTo>
                    <a:pt x="926" y="260"/>
                  </a:lnTo>
                  <a:lnTo>
                    <a:pt x="926" y="252"/>
                  </a:lnTo>
                  <a:lnTo>
                    <a:pt x="926" y="260"/>
                  </a:lnTo>
                  <a:lnTo>
                    <a:pt x="934" y="260"/>
                  </a:lnTo>
                  <a:lnTo>
                    <a:pt x="934" y="268"/>
                  </a:lnTo>
                  <a:lnTo>
                    <a:pt x="943" y="260"/>
                  </a:lnTo>
                  <a:lnTo>
                    <a:pt x="943" y="268"/>
                  </a:lnTo>
                  <a:lnTo>
                    <a:pt x="950" y="268"/>
                  </a:lnTo>
                  <a:lnTo>
                    <a:pt x="958" y="268"/>
                  </a:lnTo>
                  <a:lnTo>
                    <a:pt x="958" y="275"/>
                  </a:lnTo>
                  <a:lnTo>
                    <a:pt x="958" y="283"/>
                  </a:lnTo>
                  <a:lnTo>
                    <a:pt x="966" y="283"/>
                  </a:lnTo>
                  <a:lnTo>
                    <a:pt x="966" y="275"/>
                  </a:lnTo>
                  <a:lnTo>
                    <a:pt x="966" y="283"/>
                  </a:lnTo>
                  <a:lnTo>
                    <a:pt x="966" y="291"/>
                  </a:lnTo>
                  <a:lnTo>
                    <a:pt x="973" y="298"/>
                  </a:lnTo>
                  <a:lnTo>
                    <a:pt x="966" y="298"/>
                  </a:lnTo>
                  <a:lnTo>
                    <a:pt x="966" y="306"/>
                  </a:lnTo>
                  <a:lnTo>
                    <a:pt x="973" y="306"/>
                  </a:lnTo>
                  <a:lnTo>
                    <a:pt x="973" y="314"/>
                  </a:lnTo>
                  <a:lnTo>
                    <a:pt x="982" y="314"/>
                  </a:lnTo>
                  <a:lnTo>
                    <a:pt x="990" y="314"/>
                  </a:lnTo>
                  <a:lnTo>
                    <a:pt x="990" y="321"/>
                  </a:lnTo>
                  <a:lnTo>
                    <a:pt x="982" y="321"/>
                  </a:lnTo>
                  <a:lnTo>
                    <a:pt x="990" y="321"/>
                  </a:lnTo>
                  <a:lnTo>
                    <a:pt x="990" y="329"/>
                  </a:lnTo>
                  <a:lnTo>
                    <a:pt x="982" y="329"/>
                  </a:lnTo>
                  <a:lnTo>
                    <a:pt x="982" y="337"/>
                  </a:lnTo>
                  <a:lnTo>
                    <a:pt x="990" y="337"/>
                  </a:lnTo>
                  <a:lnTo>
                    <a:pt x="990" y="344"/>
                  </a:lnTo>
                  <a:lnTo>
                    <a:pt x="982" y="344"/>
                  </a:lnTo>
                  <a:lnTo>
                    <a:pt x="982" y="352"/>
                  </a:lnTo>
                  <a:lnTo>
                    <a:pt x="982" y="360"/>
                  </a:lnTo>
                  <a:lnTo>
                    <a:pt x="973" y="360"/>
                  </a:lnTo>
                  <a:lnTo>
                    <a:pt x="973" y="367"/>
                  </a:lnTo>
                  <a:lnTo>
                    <a:pt x="982" y="367"/>
                  </a:lnTo>
                  <a:lnTo>
                    <a:pt x="990" y="367"/>
                  </a:lnTo>
                  <a:lnTo>
                    <a:pt x="990" y="375"/>
                  </a:lnTo>
                  <a:lnTo>
                    <a:pt x="997" y="375"/>
                  </a:lnTo>
                  <a:lnTo>
                    <a:pt x="997" y="383"/>
                  </a:lnTo>
                  <a:lnTo>
                    <a:pt x="1005" y="383"/>
                  </a:lnTo>
                  <a:lnTo>
                    <a:pt x="1013" y="383"/>
                  </a:lnTo>
                  <a:lnTo>
                    <a:pt x="1021" y="383"/>
                  </a:lnTo>
                  <a:lnTo>
                    <a:pt x="1021" y="390"/>
                  </a:lnTo>
                  <a:lnTo>
                    <a:pt x="1029" y="390"/>
                  </a:lnTo>
                  <a:lnTo>
                    <a:pt x="1029" y="383"/>
                  </a:lnTo>
                  <a:lnTo>
                    <a:pt x="1037" y="383"/>
                  </a:lnTo>
                  <a:lnTo>
                    <a:pt x="1044" y="383"/>
                  </a:lnTo>
                  <a:lnTo>
                    <a:pt x="1037" y="383"/>
                  </a:lnTo>
                  <a:lnTo>
                    <a:pt x="1037" y="390"/>
                  </a:lnTo>
                  <a:lnTo>
                    <a:pt x="1044" y="383"/>
                  </a:lnTo>
                  <a:lnTo>
                    <a:pt x="1044" y="375"/>
                  </a:lnTo>
                  <a:lnTo>
                    <a:pt x="1052" y="375"/>
                  </a:lnTo>
                  <a:lnTo>
                    <a:pt x="1052" y="383"/>
                  </a:lnTo>
                  <a:lnTo>
                    <a:pt x="1052" y="390"/>
                  </a:lnTo>
                  <a:lnTo>
                    <a:pt x="1061" y="390"/>
                  </a:lnTo>
                  <a:lnTo>
                    <a:pt x="1061" y="383"/>
                  </a:lnTo>
                  <a:lnTo>
                    <a:pt x="1061" y="390"/>
                  </a:lnTo>
                  <a:lnTo>
                    <a:pt x="1061" y="398"/>
                  </a:lnTo>
                  <a:lnTo>
                    <a:pt x="1068" y="398"/>
                  </a:lnTo>
                  <a:lnTo>
                    <a:pt x="1068" y="406"/>
                  </a:lnTo>
                  <a:lnTo>
                    <a:pt x="1076" y="406"/>
                  </a:lnTo>
                  <a:lnTo>
                    <a:pt x="1068" y="406"/>
                  </a:lnTo>
                  <a:lnTo>
                    <a:pt x="1068" y="413"/>
                  </a:lnTo>
                  <a:lnTo>
                    <a:pt x="1068" y="421"/>
                  </a:lnTo>
                  <a:lnTo>
                    <a:pt x="1068" y="429"/>
                  </a:lnTo>
                  <a:lnTo>
                    <a:pt x="1068" y="436"/>
                  </a:lnTo>
                  <a:lnTo>
                    <a:pt x="1076" y="436"/>
                  </a:lnTo>
                  <a:lnTo>
                    <a:pt x="1076" y="444"/>
                  </a:lnTo>
                  <a:lnTo>
                    <a:pt x="1076" y="451"/>
                  </a:lnTo>
                  <a:lnTo>
                    <a:pt x="1076" y="444"/>
                  </a:lnTo>
                  <a:lnTo>
                    <a:pt x="1084" y="444"/>
                  </a:lnTo>
                  <a:lnTo>
                    <a:pt x="1084" y="451"/>
                  </a:lnTo>
                  <a:lnTo>
                    <a:pt x="1076" y="451"/>
                  </a:lnTo>
                  <a:lnTo>
                    <a:pt x="1076" y="459"/>
                  </a:lnTo>
                  <a:lnTo>
                    <a:pt x="1068" y="459"/>
                  </a:lnTo>
                  <a:lnTo>
                    <a:pt x="1068" y="467"/>
                  </a:lnTo>
                  <a:lnTo>
                    <a:pt x="1068" y="474"/>
                  </a:lnTo>
                  <a:lnTo>
                    <a:pt x="1061" y="474"/>
                  </a:lnTo>
                  <a:lnTo>
                    <a:pt x="1061" y="467"/>
                  </a:lnTo>
                  <a:lnTo>
                    <a:pt x="1061" y="474"/>
                  </a:lnTo>
                  <a:lnTo>
                    <a:pt x="1061" y="482"/>
                  </a:lnTo>
                  <a:lnTo>
                    <a:pt x="1061" y="490"/>
                  </a:lnTo>
                  <a:lnTo>
                    <a:pt x="1068" y="490"/>
                  </a:lnTo>
                  <a:lnTo>
                    <a:pt x="1068" y="497"/>
                  </a:lnTo>
                  <a:lnTo>
                    <a:pt x="1068" y="505"/>
                  </a:lnTo>
                  <a:lnTo>
                    <a:pt x="1076" y="505"/>
                  </a:lnTo>
                  <a:lnTo>
                    <a:pt x="1076" y="497"/>
                  </a:lnTo>
                  <a:lnTo>
                    <a:pt x="1084" y="497"/>
                  </a:lnTo>
                  <a:lnTo>
                    <a:pt x="1084" y="505"/>
                  </a:lnTo>
                  <a:lnTo>
                    <a:pt x="1084" y="513"/>
                  </a:lnTo>
                  <a:lnTo>
                    <a:pt x="1084" y="505"/>
                  </a:lnTo>
                  <a:lnTo>
                    <a:pt x="1084" y="497"/>
                  </a:lnTo>
                  <a:lnTo>
                    <a:pt x="1091" y="497"/>
                  </a:lnTo>
                  <a:lnTo>
                    <a:pt x="1091" y="505"/>
                  </a:lnTo>
                  <a:lnTo>
                    <a:pt x="1100" y="505"/>
                  </a:lnTo>
                  <a:lnTo>
                    <a:pt x="1108" y="505"/>
                  </a:lnTo>
                  <a:lnTo>
                    <a:pt x="1108" y="513"/>
                  </a:lnTo>
                  <a:lnTo>
                    <a:pt x="1108" y="520"/>
                  </a:lnTo>
                  <a:lnTo>
                    <a:pt x="1115" y="520"/>
                  </a:lnTo>
                  <a:lnTo>
                    <a:pt x="1115" y="528"/>
                  </a:lnTo>
                  <a:lnTo>
                    <a:pt x="1108" y="528"/>
                  </a:lnTo>
                  <a:lnTo>
                    <a:pt x="1115" y="528"/>
                  </a:lnTo>
                  <a:lnTo>
                    <a:pt x="1123" y="528"/>
                  </a:lnTo>
                  <a:lnTo>
                    <a:pt x="1131" y="528"/>
                  </a:lnTo>
                  <a:lnTo>
                    <a:pt x="1131" y="520"/>
                  </a:lnTo>
                  <a:lnTo>
                    <a:pt x="1139" y="520"/>
                  </a:lnTo>
                  <a:lnTo>
                    <a:pt x="1147" y="520"/>
                  </a:lnTo>
                  <a:lnTo>
                    <a:pt x="1147" y="513"/>
                  </a:lnTo>
                  <a:lnTo>
                    <a:pt x="1155" y="520"/>
                  </a:lnTo>
                  <a:lnTo>
                    <a:pt x="1162" y="513"/>
                  </a:lnTo>
                  <a:lnTo>
                    <a:pt x="1162" y="520"/>
                  </a:lnTo>
                  <a:lnTo>
                    <a:pt x="1170" y="520"/>
                  </a:lnTo>
                  <a:lnTo>
                    <a:pt x="1170" y="528"/>
                  </a:lnTo>
                  <a:lnTo>
                    <a:pt x="1170" y="520"/>
                  </a:lnTo>
                  <a:lnTo>
                    <a:pt x="1178" y="520"/>
                  </a:lnTo>
                  <a:lnTo>
                    <a:pt x="1178" y="513"/>
                  </a:lnTo>
                  <a:lnTo>
                    <a:pt x="1178" y="505"/>
                  </a:lnTo>
                  <a:lnTo>
                    <a:pt x="1186" y="505"/>
                  </a:lnTo>
                  <a:lnTo>
                    <a:pt x="1186" y="513"/>
                  </a:lnTo>
                  <a:lnTo>
                    <a:pt x="1194" y="513"/>
                  </a:lnTo>
                  <a:lnTo>
                    <a:pt x="1194" y="520"/>
                  </a:lnTo>
                  <a:lnTo>
                    <a:pt x="1201" y="520"/>
                  </a:lnTo>
                  <a:lnTo>
                    <a:pt x="1209" y="520"/>
                  </a:lnTo>
                  <a:lnTo>
                    <a:pt x="1218" y="520"/>
                  </a:lnTo>
                  <a:lnTo>
                    <a:pt x="1218" y="528"/>
                  </a:lnTo>
                  <a:lnTo>
                    <a:pt x="1225" y="528"/>
                  </a:lnTo>
                  <a:lnTo>
                    <a:pt x="1233" y="528"/>
                  </a:lnTo>
                  <a:lnTo>
                    <a:pt x="1233" y="520"/>
                  </a:lnTo>
                  <a:lnTo>
                    <a:pt x="1233" y="528"/>
                  </a:lnTo>
                  <a:lnTo>
                    <a:pt x="1241" y="528"/>
                  </a:lnTo>
                  <a:lnTo>
                    <a:pt x="1241" y="536"/>
                  </a:lnTo>
                  <a:lnTo>
                    <a:pt x="1248" y="536"/>
                  </a:lnTo>
                  <a:lnTo>
                    <a:pt x="1257" y="536"/>
                  </a:lnTo>
                  <a:lnTo>
                    <a:pt x="1257" y="528"/>
                  </a:lnTo>
                  <a:lnTo>
                    <a:pt x="1265" y="528"/>
                  </a:lnTo>
                  <a:lnTo>
                    <a:pt x="1272" y="528"/>
                  </a:lnTo>
                  <a:lnTo>
                    <a:pt x="1280" y="528"/>
                  </a:lnTo>
                  <a:lnTo>
                    <a:pt x="1288" y="528"/>
                  </a:lnTo>
                  <a:lnTo>
                    <a:pt x="1288" y="536"/>
                  </a:lnTo>
                  <a:lnTo>
                    <a:pt x="1296" y="536"/>
                  </a:lnTo>
                  <a:lnTo>
                    <a:pt x="1296" y="528"/>
                  </a:lnTo>
                  <a:lnTo>
                    <a:pt x="1288" y="528"/>
                  </a:lnTo>
                  <a:lnTo>
                    <a:pt x="1288" y="520"/>
                  </a:lnTo>
                  <a:lnTo>
                    <a:pt x="1296" y="520"/>
                  </a:lnTo>
                  <a:lnTo>
                    <a:pt x="1296" y="513"/>
                  </a:lnTo>
                  <a:lnTo>
                    <a:pt x="1304" y="513"/>
                  </a:lnTo>
                  <a:lnTo>
                    <a:pt x="1312" y="513"/>
                  </a:lnTo>
                  <a:lnTo>
                    <a:pt x="1312" y="505"/>
                  </a:lnTo>
                  <a:lnTo>
                    <a:pt x="1319" y="505"/>
                  </a:lnTo>
                  <a:lnTo>
                    <a:pt x="1319" y="513"/>
                  </a:lnTo>
                  <a:lnTo>
                    <a:pt x="1327" y="513"/>
                  </a:lnTo>
                  <a:lnTo>
                    <a:pt x="1336" y="513"/>
                  </a:lnTo>
                  <a:lnTo>
                    <a:pt x="1336" y="505"/>
                  </a:lnTo>
                  <a:lnTo>
                    <a:pt x="1336" y="513"/>
                  </a:lnTo>
                  <a:lnTo>
                    <a:pt x="1343" y="513"/>
                  </a:lnTo>
                  <a:lnTo>
                    <a:pt x="1343" y="505"/>
                  </a:lnTo>
                  <a:lnTo>
                    <a:pt x="1336" y="505"/>
                  </a:lnTo>
                  <a:lnTo>
                    <a:pt x="1336" y="497"/>
                  </a:lnTo>
                  <a:lnTo>
                    <a:pt x="1343" y="497"/>
                  </a:lnTo>
                  <a:lnTo>
                    <a:pt x="1351" y="497"/>
                  </a:lnTo>
                  <a:lnTo>
                    <a:pt x="1359" y="490"/>
                  </a:lnTo>
                  <a:lnTo>
                    <a:pt x="1359" y="482"/>
                  </a:lnTo>
                  <a:lnTo>
                    <a:pt x="1359" y="474"/>
                  </a:lnTo>
                  <a:lnTo>
                    <a:pt x="1366" y="474"/>
                  </a:lnTo>
                  <a:lnTo>
                    <a:pt x="1375" y="474"/>
                  </a:lnTo>
                  <a:lnTo>
                    <a:pt x="1375" y="467"/>
                  </a:lnTo>
                  <a:lnTo>
                    <a:pt x="1383" y="467"/>
                  </a:lnTo>
                  <a:lnTo>
                    <a:pt x="1383" y="459"/>
                  </a:lnTo>
                  <a:lnTo>
                    <a:pt x="1390" y="459"/>
                  </a:lnTo>
                  <a:lnTo>
                    <a:pt x="1390" y="467"/>
                  </a:lnTo>
                  <a:lnTo>
                    <a:pt x="1390" y="474"/>
                  </a:lnTo>
                  <a:lnTo>
                    <a:pt x="1390" y="482"/>
                  </a:lnTo>
                  <a:lnTo>
                    <a:pt x="1398" y="482"/>
                  </a:lnTo>
                  <a:lnTo>
                    <a:pt x="1398" y="474"/>
                  </a:lnTo>
                  <a:lnTo>
                    <a:pt x="1406" y="474"/>
                  </a:lnTo>
                  <a:lnTo>
                    <a:pt x="1414" y="474"/>
                  </a:lnTo>
                  <a:lnTo>
                    <a:pt x="1414" y="482"/>
                  </a:lnTo>
                  <a:lnTo>
                    <a:pt x="1422" y="482"/>
                  </a:lnTo>
                  <a:lnTo>
                    <a:pt x="1429" y="482"/>
                  </a:lnTo>
                  <a:lnTo>
                    <a:pt x="1437" y="482"/>
                  </a:lnTo>
                  <a:lnTo>
                    <a:pt x="1437" y="490"/>
                  </a:lnTo>
                  <a:lnTo>
                    <a:pt x="1437" y="497"/>
                  </a:lnTo>
                  <a:lnTo>
                    <a:pt x="1437" y="505"/>
                  </a:lnTo>
                  <a:lnTo>
                    <a:pt x="1445" y="505"/>
                  </a:lnTo>
                  <a:lnTo>
                    <a:pt x="1445" y="497"/>
                  </a:lnTo>
                  <a:lnTo>
                    <a:pt x="1437" y="497"/>
                  </a:lnTo>
                  <a:lnTo>
                    <a:pt x="1437" y="490"/>
                  </a:lnTo>
                  <a:lnTo>
                    <a:pt x="1445" y="490"/>
                  </a:lnTo>
                  <a:lnTo>
                    <a:pt x="1452" y="490"/>
                  </a:lnTo>
                  <a:lnTo>
                    <a:pt x="1452" y="497"/>
                  </a:lnTo>
                  <a:lnTo>
                    <a:pt x="1452" y="505"/>
                  </a:lnTo>
                  <a:lnTo>
                    <a:pt x="1461" y="505"/>
                  </a:lnTo>
                  <a:lnTo>
                    <a:pt x="1461" y="513"/>
                  </a:lnTo>
                  <a:lnTo>
                    <a:pt x="1461" y="520"/>
                  </a:lnTo>
                  <a:lnTo>
                    <a:pt x="1469" y="520"/>
                  </a:lnTo>
                  <a:lnTo>
                    <a:pt x="1469" y="513"/>
                  </a:lnTo>
                  <a:lnTo>
                    <a:pt x="1476" y="513"/>
                  </a:lnTo>
                  <a:lnTo>
                    <a:pt x="1484" y="513"/>
                  </a:lnTo>
                  <a:lnTo>
                    <a:pt x="1484" y="505"/>
                  </a:lnTo>
                  <a:lnTo>
                    <a:pt x="1493" y="505"/>
                  </a:lnTo>
                  <a:lnTo>
                    <a:pt x="1493" y="513"/>
                  </a:lnTo>
                  <a:lnTo>
                    <a:pt x="1493" y="505"/>
                  </a:lnTo>
                  <a:lnTo>
                    <a:pt x="1500" y="505"/>
                  </a:lnTo>
                  <a:lnTo>
                    <a:pt x="1508" y="505"/>
                  </a:lnTo>
                  <a:lnTo>
                    <a:pt x="1508" y="513"/>
                  </a:lnTo>
                  <a:lnTo>
                    <a:pt x="1516" y="513"/>
                  </a:lnTo>
                  <a:lnTo>
                    <a:pt x="1516" y="505"/>
                  </a:lnTo>
                  <a:lnTo>
                    <a:pt x="1523" y="505"/>
                  </a:lnTo>
                  <a:lnTo>
                    <a:pt x="1523" y="497"/>
                  </a:lnTo>
                  <a:lnTo>
                    <a:pt x="1523" y="490"/>
                  </a:lnTo>
                  <a:lnTo>
                    <a:pt x="1531" y="490"/>
                  </a:lnTo>
                  <a:lnTo>
                    <a:pt x="1540" y="490"/>
                  </a:lnTo>
                  <a:lnTo>
                    <a:pt x="1547" y="490"/>
                  </a:lnTo>
                  <a:lnTo>
                    <a:pt x="1547" y="497"/>
                  </a:lnTo>
                  <a:lnTo>
                    <a:pt x="1555" y="497"/>
                  </a:lnTo>
                  <a:lnTo>
                    <a:pt x="1555" y="490"/>
                  </a:lnTo>
                  <a:lnTo>
                    <a:pt x="1547" y="490"/>
                  </a:lnTo>
                  <a:lnTo>
                    <a:pt x="1547" y="482"/>
                  </a:lnTo>
                  <a:lnTo>
                    <a:pt x="1547" y="474"/>
                  </a:lnTo>
                  <a:lnTo>
                    <a:pt x="1555" y="474"/>
                  </a:lnTo>
                  <a:lnTo>
                    <a:pt x="1563" y="474"/>
                  </a:lnTo>
                  <a:lnTo>
                    <a:pt x="1563" y="482"/>
                  </a:lnTo>
                  <a:lnTo>
                    <a:pt x="1570" y="482"/>
                  </a:lnTo>
                  <a:lnTo>
                    <a:pt x="1570" y="490"/>
                  </a:lnTo>
                  <a:lnTo>
                    <a:pt x="1570" y="482"/>
                  </a:lnTo>
                  <a:lnTo>
                    <a:pt x="1579" y="482"/>
                  </a:lnTo>
                  <a:lnTo>
                    <a:pt x="1587" y="482"/>
                  </a:lnTo>
                  <a:lnTo>
                    <a:pt x="1587" y="490"/>
                  </a:lnTo>
                  <a:lnTo>
                    <a:pt x="1594" y="497"/>
                  </a:lnTo>
                  <a:lnTo>
                    <a:pt x="1602" y="497"/>
                  </a:lnTo>
                  <a:lnTo>
                    <a:pt x="1610" y="497"/>
                  </a:lnTo>
                  <a:lnTo>
                    <a:pt x="1610" y="505"/>
                  </a:lnTo>
                  <a:lnTo>
                    <a:pt x="1618" y="505"/>
                  </a:lnTo>
                  <a:lnTo>
                    <a:pt x="1626" y="505"/>
                  </a:lnTo>
                  <a:lnTo>
                    <a:pt x="1634" y="513"/>
                  </a:lnTo>
                  <a:lnTo>
                    <a:pt x="1626" y="513"/>
                  </a:lnTo>
                  <a:lnTo>
                    <a:pt x="1626" y="520"/>
                  </a:lnTo>
                  <a:lnTo>
                    <a:pt x="1634" y="520"/>
                  </a:lnTo>
                  <a:lnTo>
                    <a:pt x="1641" y="520"/>
                  </a:lnTo>
                  <a:lnTo>
                    <a:pt x="1641" y="528"/>
                  </a:lnTo>
                  <a:lnTo>
                    <a:pt x="1634" y="528"/>
                  </a:lnTo>
                  <a:lnTo>
                    <a:pt x="1634" y="536"/>
                  </a:lnTo>
                  <a:lnTo>
                    <a:pt x="1641" y="536"/>
                  </a:lnTo>
                  <a:lnTo>
                    <a:pt x="1649" y="536"/>
                  </a:lnTo>
                  <a:lnTo>
                    <a:pt x="1658" y="536"/>
                  </a:lnTo>
                  <a:lnTo>
                    <a:pt x="1658" y="528"/>
                  </a:lnTo>
                  <a:lnTo>
                    <a:pt x="1649" y="528"/>
                  </a:lnTo>
                  <a:lnTo>
                    <a:pt x="1641" y="528"/>
                  </a:lnTo>
                  <a:lnTo>
                    <a:pt x="1641" y="520"/>
                  </a:lnTo>
                  <a:lnTo>
                    <a:pt x="1649" y="520"/>
                  </a:lnTo>
                  <a:lnTo>
                    <a:pt x="1658" y="520"/>
                  </a:lnTo>
                  <a:lnTo>
                    <a:pt x="1658" y="528"/>
                  </a:lnTo>
                  <a:lnTo>
                    <a:pt x="1665" y="536"/>
                  </a:lnTo>
                  <a:lnTo>
                    <a:pt x="1673" y="536"/>
                  </a:lnTo>
                  <a:lnTo>
                    <a:pt x="1673" y="528"/>
                  </a:lnTo>
                  <a:lnTo>
                    <a:pt x="1673" y="536"/>
                  </a:lnTo>
                  <a:lnTo>
                    <a:pt x="1681" y="536"/>
                  </a:lnTo>
                  <a:lnTo>
                    <a:pt x="1681" y="543"/>
                  </a:lnTo>
                  <a:lnTo>
                    <a:pt x="1681" y="551"/>
                  </a:lnTo>
                  <a:lnTo>
                    <a:pt x="1688" y="551"/>
                  </a:lnTo>
                  <a:lnTo>
                    <a:pt x="1688" y="543"/>
                  </a:lnTo>
                  <a:lnTo>
                    <a:pt x="1697" y="543"/>
                  </a:lnTo>
                  <a:lnTo>
                    <a:pt x="1697" y="536"/>
                  </a:lnTo>
                  <a:lnTo>
                    <a:pt x="1704" y="536"/>
                  </a:lnTo>
                  <a:lnTo>
                    <a:pt x="1704" y="543"/>
                  </a:lnTo>
                  <a:lnTo>
                    <a:pt x="1712" y="543"/>
                  </a:lnTo>
                  <a:lnTo>
                    <a:pt x="1712" y="551"/>
                  </a:lnTo>
                  <a:lnTo>
                    <a:pt x="1704" y="551"/>
                  </a:lnTo>
                  <a:lnTo>
                    <a:pt x="1697" y="551"/>
                  </a:lnTo>
                  <a:lnTo>
                    <a:pt x="1697" y="559"/>
                  </a:lnTo>
                  <a:lnTo>
                    <a:pt x="1704" y="559"/>
                  </a:lnTo>
                  <a:lnTo>
                    <a:pt x="1712" y="559"/>
                  </a:lnTo>
                  <a:lnTo>
                    <a:pt x="1720" y="559"/>
                  </a:lnTo>
                  <a:lnTo>
                    <a:pt x="1720" y="551"/>
                  </a:lnTo>
                  <a:lnTo>
                    <a:pt x="1727" y="551"/>
                  </a:lnTo>
                  <a:lnTo>
                    <a:pt x="1727" y="559"/>
                  </a:lnTo>
                  <a:lnTo>
                    <a:pt x="1727" y="566"/>
                  </a:lnTo>
                  <a:lnTo>
                    <a:pt x="1727" y="574"/>
                  </a:lnTo>
                  <a:lnTo>
                    <a:pt x="1736" y="574"/>
                  </a:lnTo>
                  <a:lnTo>
                    <a:pt x="1744" y="574"/>
                  </a:lnTo>
                  <a:lnTo>
                    <a:pt x="1744" y="582"/>
                  </a:lnTo>
                  <a:lnTo>
                    <a:pt x="1744" y="589"/>
                  </a:lnTo>
                  <a:lnTo>
                    <a:pt x="1751" y="589"/>
                  </a:lnTo>
                  <a:lnTo>
                    <a:pt x="1759" y="582"/>
                  </a:lnTo>
                  <a:lnTo>
                    <a:pt x="1759" y="574"/>
                  </a:lnTo>
                  <a:lnTo>
                    <a:pt x="1767" y="574"/>
                  </a:lnTo>
                  <a:lnTo>
                    <a:pt x="1767" y="582"/>
                  </a:lnTo>
                  <a:lnTo>
                    <a:pt x="1767" y="589"/>
                  </a:lnTo>
                  <a:lnTo>
                    <a:pt x="1767" y="597"/>
                  </a:lnTo>
                  <a:lnTo>
                    <a:pt x="1736" y="651"/>
                  </a:lnTo>
                  <a:lnTo>
                    <a:pt x="1736" y="658"/>
                  </a:lnTo>
                  <a:lnTo>
                    <a:pt x="1665" y="758"/>
                  </a:lnTo>
                  <a:lnTo>
                    <a:pt x="1658" y="765"/>
                  </a:lnTo>
                  <a:lnTo>
                    <a:pt x="1658" y="773"/>
                  </a:lnTo>
                  <a:lnTo>
                    <a:pt x="1649" y="773"/>
                  </a:lnTo>
                  <a:lnTo>
                    <a:pt x="1649" y="781"/>
                  </a:lnTo>
                  <a:lnTo>
                    <a:pt x="1641" y="788"/>
                  </a:lnTo>
                  <a:lnTo>
                    <a:pt x="1641" y="796"/>
                  </a:lnTo>
                  <a:lnTo>
                    <a:pt x="1634" y="804"/>
                  </a:lnTo>
                  <a:lnTo>
                    <a:pt x="1634" y="811"/>
                  </a:lnTo>
                  <a:lnTo>
                    <a:pt x="1626" y="811"/>
                  </a:lnTo>
                  <a:lnTo>
                    <a:pt x="1618" y="819"/>
                  </a:lnTo>
                  <a:lnTo>
                    <a:pt x="1618" y="827"/>
                  </a:lnTo>
                  <a:lnTo>
                    <a:pt x="1626" y="827"/>
                  </a:lnTo>
                  <a:lnTo>
                    <a:pt x="1626" y="834"/>
                  </a:lnTo>
                  <a:lnTo>
                    <a:pt x="1634" y="834"/>
                  </a:lnTo>
                  <a:lnTo>
                    <a:pt x="1641" y="834"/>
                  </a:lnTo>
                  <a:lnTo>
                    <a:pt x="1649" y="834"/>
                  </a:lnTo>
                  <a:lnTo>
                    <a:pt x="1649" y="842"/>
                  </a:lnTo>
                  <a:lnTo>
                    <a:pt x="1658" y="842"/>
                  </a:lnTo>
                  <a:lnTo>
                    <a:pt x="1665" y="842"/>
                  </a:lnTo>
                  <a:lnTo>
                    <a:pt x="1665" y="850"/>
                  </a:lnTo>
                  <a:lnTo>
                    <a:pt x="1673" y="850"/>
                  </a:lnTo>
                  <a:lnTo>
                    <a:pt x="1673" y="842"/>
                  </a:lnTo>
                  <a:lnTo>
                    <a:pt x="1681" y="842"/>
                  </a:lnTo>
                  <a:lnTo>
                    <a:pt x="1688" y="834"/>
                  </a:lnTo>
                  <a:lnTo>
                    <a:pt x="1697" y="827"/>
                  </a:lnTo>
                  <a:lnTo>
                    <a:pt x="1704" y="827"/>
                  </a:lnTo>
                  <a:lnTo>
                    <a:pt x="1712" y="834"/>
                  </a:lnTo>
                  <a:lnTo>
                    <a:pt x="1712" y="842"/>
                  </a:lnTo>
                  <a:lnTo>
                    <a:pt x="1720" y="842"/>
                  </a:lnTo>
                  <a:lnTo>
                    <a:pt x="1720" y="850"/>
                  </a:lnTo>
                  <a:lnTo>
                    <a:pt x="1727" y="850"/>
                  </a:lnTo>
                  <a:lnTo>
                    <a:pt x="1736" y="850"/>
                  </a:lnTo>
                  <a:lnTo>
                    <a:pt x="1736" y="857"/>
                  </a:lnTo>
                  <a:lnTo>
                    <a:pt x="1736" y="865"/>
                  </a:lnTo>
                  <a:lnTo>
                    <a:pt x="1744" y="865"/>
                  </a:lnTo>
                  <a:lnTo>
                    <a:pt x="1744" y="873"/>
                  </a:lnTo>
                  <a:lnTo>
                    <a:pt x="1736" y="873"/>
                  </a:lnTo>
                  <a:lnTo>
                    <a:pt x="1744" y="873"/>
                  </a:lnTo>
                  <a:lnTo>
                    <a:pt x="1744" y="880"/>
                  </a:lnTo>
                  <a:lnTo>
                    <a:pt x="1744" y="888"/>
                  </a:lnTo>
                  <a:lnTo>
                    <a:pt x="1751" y="888"/>
                  </a:lnTo>
                  <a:lnTo>
                    <a:pt x="1759" y="888"/>
                  </a:lnTo>
                  <a:lnTo>
                    <a:pt x="1767" y="888"/>
                  </a:lnTo>
                  <a:lnTo>
                    <a:pt x="1767" y="896"/>
                  </a:lnTo>
                  <a:lnTo>
                    <a:pt x="1767" y="903"/>
                  </a:lnTo>
                  <a:lnTo>
                    <a:pt x="1775" y="903"/>
                  </a:lnTo>
                  <a:lnTo>
                    <a:pt x="1775" y="911"/>
                  </a:lnTo>
                  <a:lnTo>
                    <a:pt x="1775" y="919"/>
                  </a:lnTo>
                  <a:lnTo>
                    <a:pt x="1783" y="919"/>
                  </a:lnTo>
                  <a:lnTo>
                    <a:pt x="1791" y="919"/>
                  </a:lnTo>
                  <a:lnTo>
                    <a:pt x="1791" y="926"/>
                  </a:lnTo>
                  <a:lnTo>
                    <a:pt x="1791" y="934"/>
                  </a:lnTo>
                  <a:lnTo>
                    <a:pt x="1791" y="942"/>
                  </a:lnTo>
                  <a:lnTo>
                    <a:pt x="1783" y="949"/>
                  </a:lnTo>
                  <a:lnTo>
                    <a:pt x="1781" y="946"/>
                  </a:lnTo>
                  <a:lnTo>
                    <a:pt x="1788" y="946"/>
                  </a:lnTo>
                  <a:lnTo>
                    <a:pt x="1788" y="942"/>
                  </a:lnTo>
                  <a:lnTo>
                    <a:pt x="1781" y="944"/>
                  </a:lnTo>
                  <a:lnTo>
                    <a:pt x="1776" y="954"/>
                  </a:lnTo>
                  <a:lnTo>
                    <a:pt x="1769" y="944"/>
                  </a:lnTo>
                  <a:lnTo>
                    <a:pt x="1695" y="918"/>
                  </a:lnTo>
                  <a:lnTo>
                    <a:pt x="1709" y="927"/>
                  </a:lnTo>
                  <a:lnTo>
                    <a:pt x="1680" y="896"/>
                  </a:lnTo>
                  <a:lnTo>
                    <a:pt x="1623" y="915"/>
                  </a:lnTo>
                  <a:lnTo>
                    <a:pt x="1612" y="908"/>
                  </a:lnTo>
                  <a:lnTo>
                    <a:pt x="1526" y="961"/>
                  </a:lnTo>
                  <a:lnTo>
                    <a:pt x="1486" y="965"/>
                  </a:lnTo>
                  <a:lnTo>
                    <a:pt x="1445" y="973"/>
                  </a:lnTo>
                  <a:lnTo>
                    <a:pt x="1423" y="977"/>
                  </a:lnTo>
                  <a:lnTo>
                    <a:pt x="1385" y="983"/>
                  </a:lnTo>
                  <a:lnTo>
                    <a:pt x="1301" y="1016"/>
                  </a:lnTo>
                  <a:lnTo>
                    <a:pt x="1282" y="1038"/>
                  </a:lnTo>
                  <a:lnTo>
                    <a:pt x="1306" y="1016"/>
                  </a:lnTo>
                  <a:lnTo>
                    <a:pt x="1317" y="1007"/>
                  </a:lnTo>
                  <a:lnTo>
                    <a:pt x="1354" y="985"/>
                  </a:lnTo>
                  <a:lnTo>
                    <a:pt x="1370" y="985"/>
                  </a:lnTo>
                  <a:lnTo>
                    <a:pt x="1407" y="985"/>
                  </a:lnTo>
                  <a:lnTo>
                    <a:pt x="1555" y="953"/>
                  </a:lnTo>
                  <a:lnTo>
                    <a:pt x="1577" y="920"/>
                  </a:lnTo>
                  <a:lnTo>
                    <a:pt x="1594" y="917"/>
                  </a:lnTo>
                  <a:lnTo>
                    <a:pt x="1639" y="906"/>
                  </a:lnTo>
                  <a:lnTo>
                    <a:pt x="1656" y="908"/>
                  </a:lnTo>
                  <a:lnTo>
                    <a:pt x="1668" y="892"/>
                  </a:lnTo>
                  <a:lnTo>
                    <a:pt x="1716" y="935"/>
                  </a:lnTo>
                  <a:lnTo>
                    <a:pt x="1759" y="942"/>
                  </a:lnTo>
                  <a:lnTo>
                    <a:pt x="1767" y="942"/>
                  </a:lnTo>
                  <a:lnTo>
                    <a:pt x="1759" y="942"/>
                  </a:lnTo>
                  <a:lnTo>
                    <a:pt x="1759" y="934"/>
                  </a:lnTo>
                  <a:lnTo>
                    <a:pt x="1759" y="942"/>
                  </a:lnTo>
                  <a:lnTo>
                    <a:pt x="1759" y="934"/>
                  </a:lnTo>
                  <a:lnTo>
                    <a:pt x="1754" y="946"/>
                  </a:lnTo>
                  <a:lnTo>
                    <a:pt x="1752" y="936"/>
                  </a:lnTo>
                  <a:lnTo>
                    <a:pt x="1789" y="940"/>
                  </a:lnTo>
                  <a:lnTo>
                    <a:pt x="1744" y="949"/>
                  </a:lnTo>
                  <a:lnTo>
                    <a:pt x="1736" y="949"/>
                  </a:lnTo>
                  <a:lnTo>
                    <a:pt x="1738" y="942"/>
                  </a:lnTo>
                  <a:lnTo>
                    <a:pt x="1736" y="949"/>
                  </a:lnTo>
                  <a:lnTo>
                    <a:pt x="1728" y="939"/>
                  </a:lnTo>
                  <a:lnTo>
                    <a:pt x="1688" y="904"/>
                  </a:lnTo>
                  <a:lnTo>
                    <a:pt x="1589" y="917"/>
                  </a:lnTo>
                  <a:lnTo>
                    <a:pt x="1563" y="935"/>
                  </a:lnTo>
                  <a:lnTo>
                    <a:pt x="1539" y="959"/>
                  </a:lnTo>
                  <a:lnTo>
                    <a:pt x="1500" y="961"/>
                  </a:lnTo>
                  <a:lnTo>
                    <a:pt x="1334" y="994"/>
                  </a:lnTo>
                  <a:lnTo>
                    <a:pt x="1320" y="1007"/>
                  </a:lnTo>
                  <a:lnTo>
                    <a:pt x="1291" y="1028"/>
                  </a:lnTo>
                  <a:lnTo>
                    <a:pt x="1272" y="1038"/>
                  </a:lnTo>
                  <a:lnTo>
                    <a:pt x="1263" y="1042"/>
                  </a:lnTo>
                  <a:lnTo>
                    <a:pt x="1250" y="1054"/>
                  </a:lnTo>
                  <a:lnTo>
                    <a:pt x="1238" y="1052"/>
                  </a:lnTo>
                  <a:lnTo>
                    <a:pt x="1221" y="1069"/>
                  </a:lnTo>
                  <a:lnTo>
                    <a:pt x="1203" y="1079"/>
                  </a:lnTo>
                  <a:lnTo>
                    <a:pt x="1193" y="1088"/>
                  </a:lnTo>
                  <a:lnTo>
                    <a:pt x="1178" y="1100"/>
                  </a:lnTo>
                  <a:lnTo>
                    <a:pt x="1162" y="1108"/>
                  </a:lnTo>
                  <a:lnTo>
                    <a:pt x="1138" y="1118"/>
                  </a:lnTo>
                  <a:close/>
                </a:path>
              </a:pathLst>
            </a:custGeom>
            <a:solidFill>
              <a:sysClr val="window" lastClr="FFFFFF">
                <a:lumMod val="75000"/>
              </a:sysClr>
            </a:solidFill>
            <a:ln w="12700">
              <a:solidFill>
                <a:sysClr val="window" lastClr="FFFFFF"/>
              </a:solidFill>
              <a:round/>
              <a:headEnd/>
              <a:tailEnd/>
            </a:ln>
          </p:spPr>
          <p:txBody>
            <a:bodyPr/>
            <a:lstStyle>
              <a:lvl1pPr eaLnBrk="0" hangingPunct="0">
                <a:defRPr sz="800" b="1">
                  <a:solidFill>
                    <a:schemeClr val="tx1"/>
                  </a:solidFill>
                  <a:latin typeface="Arial" panose="020B0604020202020204" pitchFamily="34" charset="0"/>
                </a:defRPr>
              </a:lvl1pPr>
              <a:lvl2pPr marL="742950" indent="-285750" eaLnBrk="0" hangingPunct="0">
                <a:defRPr sz="800" b="1">
                  <a:solidFill>
                    <a:schemeClr val="tx1"/>
                  </a:solidFill>
                  <a:latin typeface="Arial" panose="020B0604020202020204" pitchFamily="34" charset="0"/>
                </a:defRPr>
              </a:lvl2pPr>
              <a:lvl3pPr marL="1143000" indent="-228600" eaLnBrk="0" hangingPunct="0">
                <a:defRPr sz="800" b="1">
                  <a:solidFill>
                    <a:schemeClr val="tx1"/>
                  </a:solidFill>
                  <a:latin typeface="Arial" panose="020B0604020202020204" pitchFamily="34" charset="0"/>
                </a:defRPr>
              </a:lvl3pPr>
              <a:lvl4pPr marL="1600200" indent="-228600" eaLnBrk="0" hangingPunct="0">
                <a:defRPr sz="800" b="1">
                  <a:solidFill>
                    <a:schemeClr val="tx1"/>
                  </a:solidFill>
                  <a:latin typeface="Arial" panose="020B0604020202020204" pitchFamily="34" charset="0"/>
                </a:defRPr>
              </a:lvl4pPr>
              <a:lvl5pPr marL="2057400" indent="-228600" eaLnBrk="0" hangingPunct="0">
                <a:defRPr sz="800" b="1">
                  <a:solidFill>
                    <a:schemeClr val="tx1"/>
                  </a:solidFill>
                  <a:latin typeface="Arial" panose="020B0604020202020204" pitchFamily="34" charset="0"/>
                </a:defRPr>
              </a:lvl5pPr>
              <a:lvl6pPr marL="2514600" indent="-228600" eaLnBrk="0" fontAlgn="base" hangingPunct="0">
                <a:spcBef>
                  <a:spcPct val="0"/>
                </a:spcBef>
                <a:spcAft>
                  <a:spcPct val="0"/>
                </a:spcAft>
                <a:defRPr sz="800" b="1">
                  <a:solidFill>
                    <a:schemeClr val="tx1"/>
                  </a:solidFill>
                  <a:latin typeface="Arial" panose="020B0604020202020204" pitchFamily="34" charset="0"/>
                </a:defRPr>
              </a:lvl6pPr>
              <a:lvl7pPr marL="2971800" indent="-228600" eaLnBrk="0" fontAlgn="base" hangingPunct="0">
                <a:spcBef>
                  <a:spcPct val="0"/>
                </a:spcBef>
                <a:spcAft>
                  <a:spcPct val="0"/>
                </a:spcAft>
                <a:defRPr sz="800" b="1">
                  <a:solidFill>
                    <a:schemeClr val="tx1"/>
                  </a:solidFill>
                  <a:latin typeface="Arial" panose="020B0604020202020204" pitchFamily="34" charset="0"/>
                </a:defRPr>
              </a:lvl7pPr>
              <a:lvl8pPr marL="3429000" indent="-228600" eaLnBrk="0" fontAlgn="base" hangingPunct="0">
                <a:spcBef>
                  <a:spcPct val="0"/>
                </a:spcBef>
                <a:spcAft>
                  <a:spcPct val="0"/>
                </a:spcAft>
                <a:defRPr sz="800" b="1">
                  <a:solidFill>
                    <a:schemeClr val="tx1"/>
                  </a:solidFill>
                  <a:latin typeface="Arial" panose="020B0604020202020204" pitchFamily="34" charset="0"/>
                </a:defRPr>
              </a:lvl8pPr>
              <a:lvl9pPr marL="3886200" indent="-228600" eaLnBrk="0" fontAlgn="base" hangingPunct="0">
                <a:spcBef>
                  <a:spcPct val="0"/>
                </a:spcBef>
                <a:spcAft>
                  <a:spcPct val="0"/>
                </a:spcAft>
                <a:defRPr sz="800" b="1">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altLang="es-PE" sz="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1956" name="Google Shape;1956;g1498d5f0808_3_29"/>
          <p:cNvSpPr/>
          <p:nvPr/>
        </p:nvSpPr>
        <p:spPr>
          <a:xfrm>
            <a:off x="6971456" y="1211919"/>
            <a:ext cx="736200" cy="736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g1498d5f0808_3_29"/>
          <p:cNvSpPr/>
          <p:nvPr/>
        </p:nvSpPr>
        <p:spPr>
          <a:xfrm rot="461430">
            <a:off x="2381932" y="4921100"/>
            <a:ext cx="31243" cy="43151"/>
          </a:xfrm>
          <a:custGeom>
            <a:avLst/>
            <a:gdLst/>
            <a:ahLst/>
            <a:cxnLst/>
            <a:rect l="l" t="t" r="r" b="b"/>
            <a:pathLst>
              <a:path w="45200" h="60420" extrusionOk="0">
                <a:moveTo>
                  <a:pt x="750" y="22320"/>
                </a:moveTo>
                <a:cubicBezTo>
                  <a:pt x="3925" y="16499"/>
                  <a:pt x="17221" y="8952"/>
                  <a:pt x="26150" y="3270"/>
                </a:cubicBezTo>
                <a:cubicBezTo>
                  <a:pt x="28974" y="1473"/>
                  <a:pt x="32374" y="-455"/>
                  <a:pt x="35675" y="95"/>
                </a:cubicBezTo>
                <a:cubicBezTo>
                  <a:pt x="39439" y="722"/>
                  <a:pt x="42025" y="4328"/>
                  <a:pt x="45200" y="6445"/>
                </a:cubicBezTo>
                <a:cubicBezTo>
                  <a:pt x="43408" y="18990"/>
                  <a:pt x="41945" y="32165"/>
                  <a:pt x="38850" y="44545"/>
                </a:cubicBezTo>
                <a:cubicBezTo>
                  <a:pt x="38038" y="47792"/>
                  <a:pt x="37766" y="51457"/>
                  <a:pt x="35675" y="54070"/>
                </a:cubicBezTo>
                <a:cubicBezTo>
                  <a:pt x="33291" y="57050"/>
                  <a:pt x="29325" y="58303"/>
                  <a:pt x="26150" y="60420"/>
                </a:cubicBezTo>
                <a:cubicBezTo>
                  <a:pt x="24033" y="57245"/>
                  <a:pt x="22780" y="53279"/>
                  <a:pt x="19800" y="50895"/>
                </a:cubicBezTo>
                <a:cubicBezTo>
                  <a:pt x="17187" y="48804"/>
                  <a:pt x="12642" y="50087"/>
                  <a:pt x="10275" y="47720"/>
                </a:cubicBezTo>
                <a:cubicBezTo>
                  <a:pt x="7908" y="45353"/>
                  <a:pt x="8597" y="41188"/>
                  <a:pt x="7100" y="38195"/>
                </a:cubicBezTo>
                <a:cubicBezTo>
                  <a:pt x="5393" y="34782"/>
                  <a:pt x="-2425" y="28141"/>
                  <a:pt x="750" y="22320"/>
                </a:cubicBezTo>
                <a:close/>
              </a:path>
            </a:pathLst>
          </a:custGeom>
          <a:solidFill>
            <a:srgbClr val="04AC9A"/>
          </a:solidFill>
          <a:ln w="19050"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b="0" i="0" u="none" strike="noStrike" cap="none">
              <a:solidFill>
                <a:schemeClr val="lt1"/>
              </a:solidFill>
              <a:latin typeface="Calibri"/>
              <a:ea typeface="Calibri"/>
              <a:cs typeface="Calibri"/>
              <a:sym typeface="Calibri"/>
            </a:endParaRPr>
          </a:p>
        </p:txBody>
      </p:sp>
      <p:pic>
        <p:nvPicPr>
          <p:cNvPr id="1979" name="Google Shape;1979;g1498d5f0808_3_29"/>
          <p:cNvPicPr preferRelativeResize="0"/>
          <p:nvPr/>
        </p:nvPicPr>
        <p:blipFill rotWithShape="1">
          <a:blip r:embed="rId3">
            <a:alphaModFix/>
          </a:blip>
          <a:srcRect t="48145"/>
          <a:stretch/>
        </p:blipFill>
        <p:spPr>
          <a:xfrm>
            <a:off x="0" y="142875"/>
            <a:ext cx="12192000" cy="782725"/>
          </a:xfrm>
          <a:prstGeom prst="rect">
            <a:avLst/>
          </a:prstGeom>
          <a:noFill/>
          <a:ln>
            <a:noFill/>
          </a:ln>
        </p:spPr>
      </p:pic>
      <p:pic>
        <p:nvPicPr>
          <p:cNvPr id="1980" name="Google Shape;1980;g1498d5f0808_3_29"/>
          <p:cNvPicPr preferRelativeResize="0"/>
          <p:nvPr/>
        </p:nvPicPr>
        <p:blipFill rotWithShape="1">
          <a:blip r:embed="rId4">
            <a:alphaModFix/>
          </a:blip>
          <a:srcRect/>
          <a:stretch/>
        </p:blipFill>
        <p:spPr>
          <a:xfrm>
            <a:off x="0" y="11"/>
            <a:ext cx="12192000" cy="720328"/>
          </a:xfrm>
          <a:prstGeom prst="rect">
            <a:avLst/>
          </a:prstGeom>
          <a:noFill/>
          <a:ln>
            <a:noFill/>
          </a:ln>
        </p:spPr>
      </p:pic>
      <p:sp>
        <p:nvSpPr>
          <p:cNvPr id="1981" name="Google Shape;1981;g1498d5f0808_3_29"/>
          <p:cNvSpPr txBox="1"/>
          <p:nvPr/>
        </p:nvSpPr>
        <p:spPr>
          <a:xfrm>
            <a:off x="93771" y="782540"/>
            <a:ext cx="6549600"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a:solidFill>
                  <a:srgbClr val="264478"/>
                </a:solidFill>
                <a:latin typeface="Calibri"/>
                <a:ea typeface="Calibri"/>
                <a:cs typeface="Calibri"/>
                <a:sym typeface="Calibri"/>
              </a:rPr>
              <a:t>Cartera de Proyectos </a:t>
            </a:r>
            <a:r>
              <a:rPr lang="es-ES" sz="2500" b="1">
                <a:solidFill>
                  <a:srgbClr val="264478"/>
                </a:solidFill>
                <a:latin typeface="Calibri"/>
                <a:ea typeface="Calibri"/>
                <a:cs typeface="Calibri"/>
                <a:sym typeface="Calibri"/>
              </a:rPr>
              <a:t>con Conformidad Técnica</a:t>
            </a:r>
            <a:endParaRPr sz="2300" b="1" i="0" u="none" strike="noStrike" cap="none">
              <a:solidFill>
                <a:srgbClr val="264478"/>
              </a:solidFill>
              <a:latin typeface="Calibri"/>
              <a:ea typeface="Calibri"/>
              <a:cs typeface="Calibri"/>
              <a:sym typeface="Calibri"/>
            </a:endParaRPr>
          </a:p>
        </p:txBody>
      </p:sp>
      <p:pic>
        <p:nvPicPr>
          <p:cNvPr id="1982" name="Google Shape;1982;g1498d5f0808_3_29"/>
          <p:cNvPicPr preferRelativeResize="0"/>
          <p:nvPr/>
        </p:nvPicPr>
        <p:blipFill rotWithShape="1">
          <a:blip r:embed="rId5">
            <a:alphaModFix/>
          </a:blip>
          <a:srcRect/>
          <a:stretch/>
        </p:blipFill>
        <p:spPr>
          <a:xfrm>
            <a:off x="141746" y="1241215"/>
            <a:ext cx="6402525" cy="47450"/>
          </a:xfrm>
          <a:prstGeom prst="rect">
            <a:avLst/>
          </a:prstGeom>
          <a:noFill/>
          <a:ln>
            <a:noFill/>
          </a:ln>
        </p:spPr>
      </p:pic>
      <p:sp>
        <p:nvSpPr>
          <p:cNvPr id="1984" name="Google Shape;1984;g1498d5f0808_3_29"/>
          <p:cNvSpPr/>
          <p:nvPr/>
        </p:nvSpPr>
        <p:spPr>
          <a:xfrm>
            <a:off x="7003419" y="6299625"/>
            <a:ext cx="4674600" cy="430800"/>
          </a:xfrm>
          <a:prstGeom prst="roundRect">
            <a:avLst>
              <a:gd name="adj" fmla="val 16667"/>
            </a:avLst>
          </a:prstGeom>
          <a:solidFill>
            <a:srgbClr val="BBD6E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1985" name="Google Shape;1985;g1498d5f0808_3_29"/>
          <p:cNvSpPr txBox="1"/>
          <p:nvPr/>
        </p:nvSpPr>
        <p:spPr>
          <a:xfrm>
            <a:off x="7763204" y="1898335"/>
            <a:ext cx="1322700" cy="457800"/>
          </a:xfrm>
          <a:prstGeom prst="rect">
            <a:avLst/>
          </a:prstGeom>
          <a:noFill/>
          <a:ln>
            <a:noFill/>
          </a:ln>
        </p:spPr>
        <p:txBody>
          <a:bodyPr spcFirstLastPara="1" wrap="square" lIns="0" tIns="11225" rIns="0" bIns="0" anchor="t" anchorCtr="0">
            <a:spAutoFit/>
          </a:bodyPr>
          <a:lstStyle/>
          <a:p>
            <a:pPr marL="12700" marR="0" lvl="0" indent="0" algn="ctr" rtl="0">
              <a:lnSpc>
                <a:spcPct val="100000"/>
              </a:lnSpc>
              <a:spcBef>
                <a:spcPts val="0"/>
              </a:spcBef>
              <a:spcAft>
                <a:spcPts val="0"/>
              </a:spcAft>
              <a:buClr>
                <a:srgbClr val="000000"/>
              </a:buClr>
              <a:buSzPts val="3600"/>
              <a:buFont typeface="Arial"/>
              <a:buNone/>
            </a:pPr>
            <a:r>
              <a:rPr lang="es-ES" sz="2900" b="1" i="0" u="none" strike="noStrike" cap="none">
                <a:solidFill>
                  <a:srgbClr val="253E7B"/>
                </a:solidFill>
                <a:latin typeface="Calibri"/>
                <a:ea typeface="Calibri"/>
                <a:cs typeface="Calibri"/>
                <a:sym typeface="Calibri"/>
              </a:rPr>
              <a:t>430</a:t>
            </a:r>
            <a:endParaRPr sz="1300" b="1" i="0" u="none" strike="noStrike" cap="none">
              <a:solidFill>
                <a:srgbClr val="253E7B"/>
              </a:solidFill>
              <a:latin typeface="Calibri"/>
              <a:ea typeface="Calibri"/>
              <a:cs typeface="Calibri"/>
              <a:sym typeface="Calibri"/>
            </a:endParaRPr>
          </a:p>
        </p:txBody>
      </p:sp>
      <p:sp>
        <p:nvSpPr>
          <p:cNvPr id="1986" name="Google Shape;1986;g1498d5f0808_3_29"/>
          <p:cNvSpPr txBox="1"/>
          <p:nvPr/>
        </p:nvSpPr>
        <p:spPr>
          <a:xfrm>
            <a:off x="6807662" y="1898335"/>
            <a:ext cx="1156800" cy="457800"/>
          </a:xfrm>
          <a:prstGeom prst="rect">
            <a:avLst/>
          </a:prstGeom>
          <a:noFill/>
          <a:ln>
            <a:noFill/>
          </a:ln>
        </p:spPr>
        <p:txBody>
          <a:bodyPr spcFirstLastPara="1" wrap="square" lIns="0" tIns="11225" rIns="0" bIns="0" anchor="t" anchorCtr="0">
            <a:spAutoFit/>
          </a:bodyPr>
          <a:lstStyle/>
          <a:p>
            <a:pPr marL="12700" marR="0" lvl="0" indent="0" algn="ctr" rtl="0">
              <a:lnSpc>
                <a:spcPct val="100000"/>
              </a:lnSpc>
              <a:spcBef>
                <a:spcPts val="0"/>
              </a:spcBef>
              <a:spcAft>
                <a:spcPts val="0"/>
              </a:spcAft>
              <a:buClr>
                <a:srgbClr val="000000"/>
              </a:buClr>
              <a:buSzPts val="3600"/>
              <a:buFont typeface="Arial"/>
              <a:buNone/>
            </a:pPr>
            <a:r>
              <a:rPr lang="es-ES" sz="2900" b="1" i="0" u="none" strike="noStrike" cap="none">
                <a:solidFill>
                  <a:srgbClr val="264478"/>
                </a:solidFill>
                <a:latin typeface="Calibri"/>
                <a:ea typeface="Calibri"/>
                <a:cs typeface="Calibri"/>
                <a:sym typeface="Calibri"/>
              </a:rPr>
              <a:t>119*</a:t>
            </a:r>
            <a:endParaRPr sz="900" b="1" i="0" u="none" strike="noStrike" cap="none">
              <a:solidFill>
                <a:srgbClr val="264478"/>
              </a:solidFill>
              <a:latin typeface="Calibri"/>
              <a:ea typeface="Calibri"/>
              <a:cs typeface="Calibri"/>
              <a:sym typeface="Calibri"/>
            </a:endParaRPr>
          </a:p>
        </p:txBody>
      </p:sp>
      <p:sp>
        <p:nvSpPr>
          <p:cNvPr id="1987" name="Google Shape;1987;g1498d5f0808_3_29"/>
          <p:cNvSpPr txBox="1"/>
          <p:nvPr/>
        </p:nvSpPr>
        <p:spPr>
          <a:xfrm>
            <a:off x="6718428" y="2440869"/>
            <a:ext cx="1022700" cy="192300"/>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800" b="1" i="0" u="none" strike="noStrike" cap="none">
                <a:solidFill>
                  <a:schemeClr val="lt1"/>
                </a:solidFill>
                <a:latin typeface="Montserrat"/>
                <a:ea typeface="Montserrat"/>
                <a:cs typeface="Montserrat"/>
                <a:sym typeface="Montserrat"/>
              </a:rPr>
              <a:t>INVERSIONES</a:t>
            </a:r>
            <a:endParaRPr sz="800" b="1" i="0" u="none" strike="noStrike" cap="none">
              <a:solidFill>
                <a:schemeClr val="lt1"/>
              </a:solidFill>
              <a:latin typeface="Montserrat"/>
              <a:ea typeface="Montserrat"/>
              <a:cs typeface="Montserrat"/>
              <a:sym typeface="Montserrat"/>
            </a:endParaRPr>
          </a:p>
        </p:txBody>
      </p:sp>
      <p:sp>
        <p:nvSpPr>
          <p:cNvPr id="1988" name="Google Shape;1988;g1498d5f0808_3_29"/>
          <p:cNvSpPr txBox="1"/>
          <p:nvPr/>
        </p:nvSpPr>
        <p:spPr>
          <a:xfrm>
            <a:off x="9046811" y="1898335"/>
            <a:ext cx="1322700" cy="457800"/>
          </a:xfrm>
          <a:prstGeom prst="rect">
            <a:avLst/>
          </a:prstGeom>
          <a:noFill/>
          <a:ln>
            <a:noFill/>
          </a:ln>
        </p:spPr>
        <p:txBody>
          <a:bodyPr spcFirstLastPara="1" wrap="square" lIns="0" tIns="11225" rIns="0" bIns="0" anchor="t" anchorCtr="0">
            <a:spAutoFit/>
          </a:bodyPr>
          <a:lstStyle/>
          <a:p>
            <a:pPr marL="12700" marR="0" lvl="0" indent="0" algn="ctr" rtl="0">
              <a:lnSpc>
                <a:spcPct val="100000"/>
              </a:lnSpc>
              <a:spcBef>
                <a:spcPts val="0"/>
              </a:spcBef>
              <a:spcAft>
                <a:spcPts val="0"/>
              </a:spcAft>
              <a:buClr>
                <a:srgbClr val="000000"/>
              </a:buClr>
              <a:buSzPts val="3600"/>
              <a:buFont typeface="Arial"/>
              <a:buNone/>
            </a:pPr>
            <a:r>
              <a:rPr lang="es-ES" sz="2900" b="1" i="0" u="none" strike="noStrike" cap="none">
                <a:solidFill>
                  <a:srgbClr val="253E7B"/>
                </a:solidFill>
                <a:latin typeface="Calibri"/>
                <a:ea typeface="Calibri"/>
                <a:cs typeface="Calibri"/>
                <a:sym typeface="Calibri"/>
              </a:rPr>
              <a:t>206</a:t>
            </a:r>
            <a:endParaRPr sz="1300" b="1" i="0" u="none" strike="noStrike" cap="none">
              <a:solidFill>
                <a:srgbClr val="253E7B"/>
              </a:solidFill>
              <a:latin typeface="Calibri"/>
              <a:ea typeface="Calibri"/>
              <a:cs typeface="Calibri"/>
              <a:sym typeface="Calibri"/>
            </a:endParaRPr>
          </a:p>
        </p:txBody>
      </p:sp>
      <p:sp>
        <p:nvSpPr>
          <p:cNvPr id="1989" name="Google Shape;1989;g1498d5f0808_3_29"/>
          <p:cNvSpPr txBox="1"/>
          <p:nvPr/>
        </p:nvSpPr>
        <p:spPr>
          <a:xfrm>
            <a:off x="10395177" y="1898335"/>
            <a:ext cx="1322700" cy="457800"/>
          </a:xfrm>
          <a:prstGeom prst="rect">
            <a:avLst/>
          </a:prstGeom>
          <a:noFill/>
          <a:ln>
            <a:noFill/>
          </a:ln>
        </p:spPr>
        <p:txBody>
          <a:bodyPr spcFirstLastPara="1" wrap="square" lIns="0" tIns="11225" rIns="0" bIns="0" anchor="t" anchorCtr="0">
            <a:spAutoFit/>
          </a:bodyPr>
          <a:lstStyle/>
          <a:p>
            <a:pPr marL="12700" marR="0" lvl="0" indent="0" algn="ctr" rtl="0">
              <a:lnSpc>
                <a:spcPct val="100000"/>
              </a:lnSpc>
              <a:spcBef>
                <a:spcPts val="0"/>
              </a:spcBef>
              <a:spcAft>
                <a:spcPts val="0"/>
              </a:spcAft>
              <a:buClr>
                <a:srgbClr val="000000"/>
              </a:buClr>
              <a:buSzPts val="3600"/>
              <a:buFont typeface="Arial"/>
              <a:buNone/>
            </a:pPr>
            <a:r>
              <a:rPr lang="es-ES" sz="2900" b="1" i="0" u="none" strike="noStrike" cap="none">
                <a:solidFill>
                  <a:srgbClr val="253E7B"/>
                </a:solidFill>
                <a:latin typeface="Calibri"/>
                <a:ea typeface="Calibri"/>
                <a:cs typeface="Calibri"/>
                <a:sym typeface="Calibri"/>
              </a:rPr>
              <a:t>12 </a:t>
            </a:r>
            <a:r>
              <a:rPr lang="es-ES" sz="2900" b="1">
                <a:solidFill>
                  <a:srgbClr val="253E7B"/>
                </a:solidFill>
                <a:latin typeface="Calibri"/>
                <a:ea typeface="Calibri"/>
                <a:cs typeface="Calibri"/>
                <a:sym typeface="Calibri"/>
              </a:rPr>
              <a:t>mil</a:t>
            </a:r>
            <a:endParaRPr sz="1300" b="1" i="0" u="none" strike="noStrike" cap="none">
              <a:solidFill>
                <a:srgbClr val="253E7B"/>
              </a:solidFill>
              <a:latin typeface="Calibri"/>
              <a:ea typeface="Calibri"/>
              <a:cs typeface="Calibri"/>
              <a:sym typeface="Calibri"/>
            </a:endParaRPr>
          </a:p>
        </p:txBody>
      </p:sp>
      <p:sp>
        <p:nvSpPr>
          <p:cNvPr id="1990" name="Google Shape;1990;g1498d5f0808_3_29"/>
          <p:cNvSpPr txBox="1"/>
          <p:nvPr/>
        </p:nvSpPr>
        <p:spPr>
          <a:xfrm>
            <a:off x="7003419" y="6299625"/>
            <a:ext cx="4674600" cy="415500"/>
          </a:xfrm>
          <a:prstGeom prst="rect">
            <a:avLst/>
          </a:prstGeom>
          <a:solidFill>
            <a:srgbClr val="00AC99"/>
          </a:solid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050"/>
              <a:buFont typeface="Arial"/>
              <a:buNone/>
            </a:pPr>
            <a:r>
              <a:rPr lang="es-ES" sz="1050" i="0" u="none" strike="noStrike" cap="none">
                <a:solidFill>
                  <a:schemeClr val="lt1"/>
                </a:solidFill>
                <a:latin typeface="Calibri"/>
                <a:ea typeface="Calibri"/>
                <a:cs typeface="Calibri"/>
                <a:sym typeface="Calibri"/>
              </a:rPr>
              <a:t>(*) </a:t>
            </a:r>
            <a:r>
              <a:rPr lang="es-ES" sz="1050" b="1" i="0" u="none" strike="noStrike" cap="none">
                <a:solidFill>
                  <a:schemeClr val="lt1"/>
                </a:solidFill>
                <a:latin typeface="Calibri"/>
                <a:ea typeface="Calibri"/>
                <a:cs typeface="Calibri"/>
                <a:sym typeface="Calibri"/>
              </a:rPr>
              <a:t>92 Proyectos con opinión favorable de OPMI-MVCS </a:t>
            </a:r>
            <a:r>
              <a:rPr lang="es-ES" sz="1050" i="0" u="none" strike="noStrike" cap="none">
                <a:solidFill>
                  <a:schemeClr val="lt1"/>
                </a:solidFill>
                <a:latin typeface="Calibri"/>
                <a:ea typeface="Calibri"/>
                <a:cs typeface="Calibri"/>
                <a:sym typeface="Calibri"/>
              </a:rPr>
              <a:t>y 27 NO cuentan con Opinión Favorable de OPMI-MVCS.</a:t>
            </a:r>
            <a:endParaRPr>
              <a:solidFill>
                <a:schemeClr val="lt1"/>
              </a:solidFill>
              <a:latin typeface="Calibri"/>
              <a:ea typeface="Calibri"/>
              <a:cs typeface="Calibri"/>
              <a:sym typeface="Calibri"/>
            </a:endParaRPr>
          </a:p>
        </p:txBody>
      </p:sp>
      <p:graphicFrame>
        <p:nvGraphicFramePr>
          <p:cNvPr id="1991" name="Google Shape;1991;g1498d5f0808_3_29"/>
          <p:cNvGraphicFramePr/>
          <p:nvPr>
            <p:extLst>
              <p:ext uri="{D42A27DB-BD31-4B8C-83A1-F6EECF244321}">
                <p14:modId xmlns:p14="http://schemas.microsoft.com/office/powerpoint/2010/main" val="246198056"/>
              </p:ext>
            </p:extLst>
          </p:nvPr>
        </p:nvGraphicFramePr>
        <p:xfrm>
          <a:off x="7003419" y="2800768"/>
          <a:ext cx="4657750" cy="3473500"/>
        </p:xfrm>
        <a:graphic>
          <a:graphicData uri="http://schemas.openxmlformats.org/drawingml/2006/table">
            <a:tbl>
              <a:tblPr>
                <a:noFill/>
                <a:tableStyleId>{AA0DC2CF-DACA-487C-B6F3-6FC0F77ECB0E}</a:tableStyleId>
              </a:tblPr>
              <a:tblGrid>
                <a:gridCol w="1077800">
                  <a:extLst>
                    <a:ext uri="{9D8B030D-6E8A-4147-A177-3AD203B41FA5}">
                      <a16:colId xmlns:a16="http://schemas.microsoft.com/office/drawing/2014/main" val="20000"/>
                    </a:ext>
                  </a:extLst>
                </a:gridCol>
                <a:gridCol w="759125">
                  <a:extLst>
                    <a:ext uri="{9D8B030D-6E8A-4147-A177-3AD203B41FA5}">
                      <a16:colId xmlns:a16="http://schemas.microsoft.com/office/drawing/2014/main" val="20001"/>
                    </a:ext>
                  </a:extLst>
                </a:gridCol>
                <a:gridCol w="948900">
                  <a:extLst>
                    <a:ext uri="{9D8B030D-6E8A-4147-A177-3AD203B41FA5}">
                      <a16:colId xmlns:a16="http://schemas.microsoft.com/office/drawing/2014/main" val="20002"/>
                    </a:ext>
                  </a:extLst>
                </a:gridCol>
                <a:gridCol w="1138675">
                  <a:extLst>
                    <a:ext uri="{9D8B030D-6E8A-4147-A177-3AD203B41FA5}">
                      <a16:colId xmlns:a16="http://schemas.microsoft.com/office/drawing/2014/main" val="20003"/>
                    </a:ext>
                  </a:extLst>
                </a:gridCol>
                <a:gridCol w="733250">
                  <a:extLst>
                    <a:ext uri="{9D8B030D-6E8A-4147-A177-3AD203B41FA5}">
                      <a16:colId xmlns:a16="http://schemas.microsoft.com/office/drawing/2014/main" val="20004"/>
                    </a:ext>
                  </a:extLst>
                </a:gridCol>
              </a:tblGrid>
              <a:tr h="322625">
                <a:tc>
                  <a:txBody>
                    <a:bodyPr/>
                    <a:lstStyle/>
                    <a:p>
                      <a:pPr marL="0" marR="0" lvl="0" indent="0" algn="l" rtl="0">
                        <a:lnSpc>
                          <a:spcPct val="100000"/>
                        </a:lnSpc>
                        <a:spcBef>
                          <a:spcPts val="0"/>
                        </a:spcBef>
                        <a:spcAft>
                          <a:spcPts val="0"/>
                        </a:spcAft>
                        <a:buNone/>
                      </a:pPr>
                      <a:r>
                        <a:rPr lang="es-ES" sz="900" b="1">
                          <a:solidFill>
                            <a:srgbClr val="FFFFFF"/>
                          </a:solidFill>
                          <a:latin typeface="Calibri"/>
                          <a:ea typeface="Calibri"/>
                          <a:cs typeface="Calibri"/>
                          <a:sym typeface="Calibri"/>
                        </a:rPr>
                        <a:t>REGIÓN</a:t>
                      </a:r>
                      <a:endParaRPr>
                        <a:latin typeface="Calibri"/>
                        <a:ea typeface="Calibri"/>
                        <a:cs typeface="Calibri"/>
                        <a:sym typeface="Calibri"/>
                      </a:endParaRPr>
                    </a:p>
                  </a:txBody>
                  <a:tcPr marL="36000" marR="36000" marT="0" marB="0" anchor="ctr">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None/>
                      </a:pPr>
                      <a:r>
                        <a:rPr lang="es-ES" sz="900" b="1" i="0" u="none" strike="noStrike" cap="none">
                          <a:solidFill>
                            <a:srgbClr val="FFFFFF"/>
                          </a:solidFill>
                          <a:latin typeface="Calibri"/>
                          <a:ea typeface="Calibri"/>
                          <a:cs typeface="Calibri"/>
                          <a:sym typeface="Calibri"/>
                        </a:rPr>
                        <a:t>N° PROY.</a:t>
                      </a:r>
                      <a:endParaRPr>
                        <a:latin typeface="Calibri"/>
                        <a:ea typeface="Calibri"/>
                        <a:cs typeface="Calibri"/>
                        <a:sym typeface="Calibri"/>
                      </a:endParaRPr>
                    </a:p>
                  </a:txBody>
                  <a:tcPr marL="36000" marR="36000" marT="0" marB="0" anchor="ctr">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None/>
                      </a:pPr>
                      <a:r>
                        <a:rPr lang="es-ES" sz="900" b="1" i="0" u="none" strike="noStrike" cap="none">
                          <a:solidFill>
                            <a:srgbClr val="FFFFFF"/>
                          </a:solidFill>
                          <a:latin typeface="Calibri"/>
                          <a:ea typeface="Calibri"/>
                          <a:cs typeface="Calibri"/>
                          <a:sym typeface="Calibri"/>
                        </a:rPr>
                        <a:t>COSTO DE </a:t>
                      </a:r>
                      <a:r>
                        <a:rPr lang="es-ES" sz="900" b="1">
                          <a:solidFill>
                            <a:srgbClr val="FFFFFF"/>
                          </a:solidFill>
                          <a:latin typeface="Calibri"/>
                          <a:ea typeface="Calibri"/>
                          <a:cs typeface="Calibri"/>
                          <a:sym typeface="Calibri"/>
                        </a:rPr>
                        <a:t>INVERSIÓN</a:t>
                      </a:r>
                      <a:endParaRPr>
                        <a:latin typeface="Calibri"/>
                        <a:ea typeface="Calibri"/>
                        <a:cs typeface="Calibri"/>
                        <a:sym typeface="Calibri"/>
                      </a:endParaRPr>
                    </a:p>
                  </a:txBody>
                  <a:tcPr marL="36000" marR="36000" marT="0" marB="0" anchor="ctr">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None/>
                      </a:pPr>
                      <a:r>
                        <a:rPr lang="es-ES" sz="900" b="1" i="0" u="none" strike="noStrike" cap="none">
                          <a:solidFill>
                            <a:srgbClr val="FFFFFF"/>
                          </a:solidFill>
                          <a:latin typeface="Calibri"/>
                          <a:ea typeface="Calibri"/>
                          <a:cs typeface="Calibri"/>
                          <a:sym typeface="Calibri"/>
                        </a:rPr>
                        <a:t>BENEFICIARIOS</a:t>
                      </a:r>
                      <a:endParaRPr>
                        <a:latin typeface="Calibri"/>
                        <a:ea typeface="Calibri"/>
                        <a:cs typeface="Calibri"/>
                        <a:sym typeface="Calibri"/>
                      </a:endParaRPr>
                    </a:p>
                  </a:txBody>
                  <a:tcPr marL="36000" marR="36000" marT="0" marB="0" anchor="ctr">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None/>
                      </a:pPr>
                      <a:r>
                        <a:rPr lang="es-ES" sz="900" b="1" i="0" u="none" strike="noStrike" cap="none" dirty="0">
                          <a:solidFill>
                            <a:srgbClr val="FFFFFF"/>
                          </a:solidFill>
                          <a:latin typeface="Calibri"/>
                          <a:ea typeface="Calibri"/>
                          <a:cs typeface="Calibri"/>
                          <a:sym typeface="Calibri"/>
                        </a:rPr>
                        <a:t>EMPLEOS </a:t>
                      </a:r>
                      <a:endParaRPr dirty="0">
                        <a:latin typeface="Calibri"/>
                        <a:ea typeface="Calibri"/>
                        <a:cs typeface="Calibri"/>
                        <a:sym typeface="Calibri"/>
                      </a:endParaRPr>
                    </a:p>
                  </a:txBody>
                  <a:tcPr marL="36000" marR="36000" marT="0" marB="0" anchor="ctr">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264478"/>
                    </a:solidFill>
                  </a:tcPr>
                </a:tc>
                <a:extLst>
                  <a:ext uri="{0D108BD9-81ED-4DB2-BD59-A6C34878D82A}">
                    <a16:rowId xmlns:a16="http://schemas.microsoft.com/office/drawing/2014/main" val="10000"/>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SAN MARTIN</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19</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82,324,737</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62,805</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2,408</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01"/>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AMAZONAS</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14</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42,289,402</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13,766</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1,240</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02"/>
                  </a:ext>
                </a:extLst>
              </a:tr>
              <a:tr h="161300">
                <a:tc>
                  <a:txBody>
                    <a:bodyPr/>
                    <a:lstStyle/>
                    <a:p>
                      <a:pPr marL="0" marR="0" lvl="0" indent="0" algn="l" rtl="0">
                        <a:lnSpc>
                          <a:spcPct val="100000"/>
                        </a:lnSpc>
                        <a:spcBef>
                          <a:spcPts val="0"/>
                        </a:spcBef>
                        <a:spcAft>
                          <a:spcPts val="0"/>
                        </a:spcAft>
                        <a:buNone/>
                      </a:pPr>
                      <a:r>
                        <a:rPr lang="es-ES" sz="900" dirty="0">
                          <a:latin typeface="Calibri"/>
                          <a:ea typeface="Calibri"/>
                          <a:cs typeface="Calibri"/>
                          <a:sym typeface="Calibri"/>
                        </a:rPr>
                        <a:t>JUNÍN</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13</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40,825,002</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34,628</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1,195</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03"/>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AYACUCHO</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12</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50,008,251</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13,024</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1,464</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04"/>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PUNO</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12</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33,405,461</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14,881</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979</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05"/>
                  </a:ext>
                </a:extLst>
              </a:tr>
              <a:tr h="223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HUANCAVELICA</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10</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48,655,031</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8,736</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1,420</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06"/>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CAJAMARCA</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6</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11,968,510</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4,172</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356</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07"/>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APURIMAC</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5</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15,302,661</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7,885</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449</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08"/>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LAMBAYEQUE</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5</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14,635,348</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8,026</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430</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09"/>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UCAYALI</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4</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17,026,071</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4,513</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498</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10"/>
                  </a:ext>
                </a:extLst>
              </a:tr>
              <a:tr h="161300">
                <a:tc>
                  <a:txBody>
                    <a:bodyPr/>
                    <a:lstStyle/>
                    <a:p>
                      <a:pPr marL="0" marR="0" lvl="0" indent="0" algn="l" rtl="0">
                        <a:lnSpc>
                          <a:spcPct val="100000"/>
                        </a:lnSpc>
                        <a:spcBef>
                          <a:spcPts val="0"/>
                        </a:spcBef>
                        <a:spcAft>
                          <a:spcPts val="0"/>
                        </a:spcAft>
                        <a:buNone/>
                      </a:pPr>
                      <a:r>
                        <a:rPr lang="es-ES" sz="900" dirty="0">
                          <a:latin typeface="Calibri"/>
                          <a:ea typeface="Calibri"/>
                          <a:cs typeface="Calibri"/>
                          <a:sym typeface="Calibri"/>
                        </a:rPr>
                        <a:t>Á</a:t>
                      </a:r>
                      <a:r>
                        <a:rPr lang="es-ES" sz="900" i="0" u="none" strike="noStrike" cap="none" dirty="0">
                          <a:solidFill>
                            <a:srgbClr val="000000"/>
                          </a:solidFill>
                          <a:latin typeface="Calibri"/>
                          <a:ea typeface="Calibri"/>
                          <a:cs typeface="Calibri"/>
                          <a:sym typeface="Calibri"/>
                        </a:rPr>
                        <a:t>NCASH</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4</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9,519,958</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4,321</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281</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11"/>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LA LIBERTAD</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4</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9,907,347</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5,571</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290</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12"/>
                  </a:ext>
                </a:extLst>
              </a:tr>
              <a:tr h="161300">
                <a:tc>
                  <a:txBody>
                    <a:bodyPr/>
                    <a:lstStyle/>
                    <a:p>
                      <a:pPr marL="0" marR="0" lvl="0" indent="0" algn="l" rtl="0">
                        <a:lnSpc>
                          <a:spcPct val="100000"/>
                        </a:lnSpc>
                        <a:spcBef>
                          <a:spcPts val="0"/>
                        </a:spcBef>
                        <a:spcAft>
                          <a:spcPts val="0"/>
                        </a:spcAft>
                        <a:buNone/>
                      </a:pPr>
                      <a:r>
                        <a:rPr lang="es-ES" sz="900" dirty="0">
                          <a:latin typeface="Calibri"/>
                          <a:ea typeface="Calibri"/>
                          <a:cs typeface="Calibri"/>
                          <a:sym typeface="Calibri"/>
                        </a:rPr>
                        <a:t>HUÁNUCO</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3</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8,561,436</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5,890</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251</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13"/>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PIURA</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3</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18,013,081</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2,830</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525</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14"/>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PASCO</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2</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10,080,881</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1,306</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294</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15"/>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LIMA</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9,014,668</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8,998</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263</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16"/>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CUSCO</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8,832,600</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1,282</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257</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17"/>
                  </a:ext>
                </a:extLst>
              </a:tr>
              <a:tr h="161300">
                <a:tc>
                  <a:txBody>
                    <a:bodyPr/>
                    <a:lstStyle/>
                    <a:p>
                      <a:pPr marL="0" marR="0" lvl="0" indent="0" algn="l" rtl="0">
                        <a:lnSpc>
                          <a:spcPct val="100000"/>
                        </a:lnSpc>
                        <a:spcBef>
                          <a:spcPts val="0"/>
                        </a:spcBef>
                        <a:spcAft>
                          <a:spcPts val="0"/>
                        </a:spcAft>
                        <a:buNone/>
                      </a:pPr>
                      <a:r>
                        <a:rPr lang="es-ES" sz="900" i="0" u="none" strike="noStrike" cap="none" dirty="0">
                          <a:solidFill>
                            <a:srgbClr val="000000"/>
                          </a:solidFill>
                          <a:latin typeface="Calibri"/>
                          <a:ea typeface="Calibri"/>
                          <a:cs typeface="Calibri"/>
                          <a:sym typeface="Calibri"/>
                        </a:rPr>
                        <a:t>TACNA</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1</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i="0" u="none" strike="noStrike" cap="none">
                          <a:solidFill>
                            <a:srgbClr val="000000"/>
                          </a:solidFill>
                          <a:latin typeface="Calibri"/>
                          <a:ea typeface="Calibri"/>
                          <a:cs typeface="Calibri"/>
                          <a:sym typeface="Calibri"/>
                        </a:rPr>
                        <a:t>458,036</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s-ES" sz="900" b="1" i="0" u="none" strike="noStrike" cap="none">
                          <a:solidFill>
                            <a:schemeClr val="lt1"/>
                          </a:solidFill>
                          <a:latin typeface="Calibri"/>
                          <a:ea typeface="Calibri"/>
                          <a:cs typeface="Calibri"/>
                          <a:sym typeface="Calibri"/>
                        </a:rPr>
                        <a:t>4,246</a:t>
                      </a:r>
                      <a:endParaRPr b="1">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tc>
                  <a:txBody>
                    <a:bodyPr/>
                    <a:lstStyle/>
                    <a:p>
                      <a:pPr marL="0" marR="0" lvl="0" indent="0" algn="ctr" rtl="0">
                        <a:lnSpc>
                          <a:spcPct val="100000"/>
                        </a:lnSpc>
                        <a:spcBef>
                          <a:spcPts val="0"/>
                        </a:spcBef>
                        <a:spcAft>
                          <a:spcPts val="0"/>
                        </a:spcAft>
                        <a:buNone/>
                      </a:pPr>
                      <a:r>
                        <a:rPr lang="es-ES" sz="900" b="1" i="0" u="none" strike="noStrike" cap="none" dirty="0">
                          <a:solidFill>
                            <a:schemeClr val="lt1"/>
                          </a:solidFill>
                          <a:latin typeface="Calibri"/>
                          <a:ea typeface="Calibri"/>
                          <a:cs typeface="Calibri"/>
                          <a:sym typeface="Calibri"/>
                        </a:rPr>
                        <a:t>14</a:t>
                      </a:r>
                      <a:endParaRPr b="1" dirty="0">
                        <a:solidFill>
                          <a:schemeClr val="lt1"/>
                        </a:solidFill>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00AC99"/>
                    </a:solidFill>
                  </a:tcPr>
                </a:tc>
                <a:extLst>
                  <a:ext uri="{0D108BD9-81ED-4DB2-BD59-A6C34878D82A}">
                    <a16:rowId xmlns:a16="http://schemas.microsoft.com/office/drawing/2014/main" val="10018"/>
                  </a:ext>
                </a:extLst>
              </a:tr>
              <a:tr h="185475">
                <a:tc>
                  <a:txBody>
                    <a:bodyPr/>
                    <a:lstStyle/>
                    <a:p>
                      <a:pPr marL="0" marR="0" lvl="0" indent="0" algn="l" rtl="0">
                        <a:lnSpc>
                          <a:spcPct val="100000"/>
                        </a:lnSpc>
                        <a:spcBef>
                          <a:spcPts val="0"/>
                        </a:spcBef>
                        <a:spcAft>
                          <a:spcPts val="0"/>
                        </a:spcAft>
                        <a:buNone/>
                      </a:pPr>
                      <a:r>
                        <a:rPr lang="es-ES" sz="900" b="1" i="0" u="none" strike="noStrike" cap="none">
                          <a:solidFill>
                            <a:srgbClr val="FFFFFF"/>
                          </a:solidFill>
                          <a:latin typeface="Calibri"/>
                          <a:ea typeface="Calibri"/>
                          <a:cs typeface="Calibri"/>
                          <a:sym typeface="Calibri"/>
                        </a:rPr>
                        <a:t>Total </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253E7B"/>
                    </a:solidFill>
                  </a:tcPr>
                </a:tc>
                <a:tc>
                  <a:txBody>
                    <a:bodyPr/>
                    <a:lstStyle/>
                    <a:p>
                      <a:pPr marL="0" marR="0" lvl="0" indent="0" algn="ctr" rtl="0">
                        <a:lnSpc>
                          <a:spcPct val="100000"/>
                        </a:lnSpc>
                        <a:spcBef>
                          <a:spcPts val="0"/>
                        </a:spcBef>
                        <a:spcAft>
                          <a:spcPts val="0"/>
                        </a:spcAft>
                        <a:buNone/>
                      </a:pPr>
                      <a:r>
                        <a:rPr lang="es-ES" sz="900" b="1" i="0" u="none" strike="noStrike" cap="none">
                          <a:solidFill>
                            <a:srgbClr val="FFFFFF"/>
                          </a:solidFill>
                          <a:latin typeface="Calibri"/>
                          <a:ea typeface="Calibri"/>
                          <a:cs typeface="Calibri"/>
                          <a:sym typeface="Calibri"/>
                        </a:rPr>
                        <a:t>119</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253E7B"/>
                    </a:solidFill>
                  </a:tcPr>
                </a:tc>
                <a:tc>
                  <a:txBody>
                    <a:bodyPr/>
                    <a:lstStyle/>
                    <a:p>
                      <a:pPr marL="0" marR="0" lvl="0" indent="0" algn="ctr" rtl="0">
                        <a:lnSpc>
                          <a:spcPct val="100000"/>
                        </a:lnSpc>
                        <a:spcBef>
                          <a:spcPts val="0"/>
                        </a:spcBef>
                        <a:spcAft>
                          <a:spcPts val="0"/>
                        </a:spcAft>
                        <a:buNone/>
                      </a:pPr>
                      <a:r>
                        <a:rPr lang="es-ES" sz="900" b="1" i="0" u="none" strike="noStrike" cap="none">
                          <a:solidFill>
                            <a:srgbClr val="FFFFFF"/>
                          </a:solidFill>
                          <a:latin typeface="Calibri"/>
                          <a:ea typeface="Calibri"/>
                          <a:cs typeface="Calibri"/>
                          <a:sym typeface="Calibri"/>
                        </a:rPr>
                        <a:t>430,828,481</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253E7B"/>
                    </a:solidFill>
                  </a:tcPr>
                </a:tc>
                <a:tc>
                  <a:txBody>
                    <a:bodyPr/>
                    <a:lstStyle/>
                    <a:p>
                      <a:pPr marL="0" marR="0" lvl="0" indent="0" algn="ctr" rtl="0">
                        <a:lnSpc>
                          <a:spcPct val="100000"/>
                        </a:lnSpc>
                        <a:spcBef>
                          <a:spcPts val="0"/>
                        </a:spcBef>
                        <a:spcAft>
                          <a:spcPts val="0"/>
                        </a:spcAft>
                        <a:buNone/>
                      </a:pPr>
                      <a:r>
                        <a:rPr lang="es-ES" sz="900" b="1" i="0" u="none" strike="noStrike" cap="none">
                          <a:solidFill>
                            <a:srgbClr val="FFFFFF"/>
                          </a:solidFill>
                          <a:latin typeface="Calibri"/>
                          <a:ea typeface="Calibri"/>
                          <a:cs typeface="Calibri"/>
                          <a:sym typeface="Calibri"/>
                        </a:rPr>
                        <a:t>206,880</a:t>
                      </a:r>
                      <a:endParaRPr>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264478"/>
                    </a:solidFill>
                  </a:tcPr>
                </a:tc>
                <a:tc>
                  <a:txBody>
                    <a:bodyPr/>
                    <a:lstStyle/>
                    <a:p>
                      <a:pPr marL="0" marR="0" lvl="0" indent="0" algn="ctr" rtl="0">
                        <a:lnSpc>
                          <a:spcPct val="100000"/>
                        </a:lnSpc>
                        <a:spcBef>
                          <a:spcPts val="0"/>
                        </a:spcBef>
                        <a:spcAft>
                          <a:spcPts val="0"/>
                        </a:spcAft>
                        <a:buNone/>
                      </a:pPr>
                      <a:r>
                        <a:rPr lang="es-ES" sz="900" b="1" i="0" u="none" strike="noStrike" cap="none" dirty="0">
                          <a:solidFill>
                            <a:srgbClr val="FFFFFF"/>
                          </a:solidFill>
                          <a:latin typeface="Calibri"/>
                          <a:ea typeface="Calibri"/>
                          <a:cs typeface="Calibri"/>
                          <a:sym typeface="Calibri"/>
                        </a:rPr>
                        <a:t>12,614</a:t>
                      </a:r>
                      <a:endParaRPr dirty="0">
                        <a:latin typeface="Calibri"/>
                        <a:ea typeface="Calibri"/>
                        <a:cs typeface="Calibri"/>
                        <a:sym typeface="Calibri"/>
                      </a:endParaRPr>
                    </a:p>
                  </a:txBody>
                  <a:tcPr marL="36000" marR="36000" marT="0" marB="0" anchor="b">
                    <a:lnL w="9525" cap="flat" cmpd="sng">
                      <a:solidFill>
                        <a:srgbClr val="BFBFBF"/>
                      </a:solidFill>
                      <a:prstDash val="solid"/>
                      <a:round/>
                      <a:headEnd type="none" w="sm" len="sm"/>
                      <a:tailEnd type="none" w="sm" len="sm"/>
                    </a:lnL>
                    <a:lnR w="9525" cap="flat" cmpd="sng">
                      <a:solidFill>
                        <a:srgbClr val="BFBFBF"/>
                      </a:solidFill>
                      <a:prstDash val="solid"/>
                      <a:round/>
                      <a:headEnd type="none" w="sm" len="sm"/>
                      <a:tailEnd type="none" w="sm" len="sm"/>
                    </a:lnR>
                    <a:lnT w="9525" cap="flat" cmpd="sng">
                      <a:solidFill>
                        <a:srgbClr val="BFBFBF"/>
                      </a:solidFill>
                      <a:prstDash val="solid"/>
                      <a:round/>
                      <a:headEnd type="none" w="sm" len="sm"/>
                      <a:tailEnd type="none" w="sm" len="sm"/>
                    </a:lnT>
                    <a:lnB w="9525" cap="flat" cmpd="sng">
                      <a:solidFill>
                        <a:srgbClr val="BFBFBF"/>
                      </a:solidFill>
                      <a:prstDash val="solid"/>
                      <a:round/>
                      <a:headEnd type="none" w="sm" len="sm"/>
                      <a:tailEnd type="none" w="sm" len="sm"/>
                    </a:lnB>
                    <a:solidFill>
                      <a:srgbClr val="264478"/>
                    </a:solidFill>
                  </a:tcPr>
                </a:tc>
                <a:extLst>
                  <a:ext uri="{0D108BD9-81ED-4DB2-BD59-A6C34878D82A}">
                    <a16:rowId xmlns:a16="http://schemas.microsoft.com/office/drawing/2014/main" val="10019"/>
                  </a:ext>
                </a:extLst>
              </a:tr>
            </a:tbl>
          </a:graphicData>
        </a:graphic>
      </p:graphicFrame>
      <p:graphicFrame>
        <p:nvGraphicFramePr>
          <p:cNvPr id="1992" name="Google Shape;1992;g1498d5f0808_3_29"/>
          <p:cNvGraphicFramePr/>
          <p:nvPr/>
        </p:nvGraphicFramePr>
        <p:xfrm>
          <a:off x="148886" y="3514629"/>
          <a:ext cx="1158275" cy="300600"/>
        </p:xfrm>
        <a:graphic>
          <a:graphicData uri="http://schemas.openxmlformats.org/drawingml/2006/table">
            <a:tbl>
              <a:tblPr>
                <a:noFill/>
                <a:tableStyleId>{AA0DC2CF-DACA-487C-B6F3-6FC0F77ECB0E}</a:tableStyleId>
              </a:tblPr>
              <a:tblGrid>
                <a:gridCol w="864250">
                  <a:extLst>
                    <a:ext uri="{9D8B030D-6E8A-4147-A177-3AD203B41FA5}">
                      <a16:colId xmlns:a16="http://schemas.microsoft.com/office/drawing/2014/main" val="20000"/>
                    </a:ext>
                  </a:extLst>
                </a:gridCol>
                <a:gridCol w="294025">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LAMBAYEQUE</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5</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15</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cxnSp>
        <p:nvCxnSpPr>
          <p:cNvPr id="1993" name="Google Shape;1993;g1498d5f0808_3_29"/>
          <p:cNvCxnSpPr/>
          <p:nvPr/>
        </p:nvCxnSpPr>
        <p:spPr>
          <a:xfrm rot="-5400000" flipH="1">
            <a:off x="1377153" y="2780220"/>
            <a:ext cx="1028100" cy="113700"/>
          </a:xfrm>
          <a:prstGeom prst="bentConnector3">
            <a:avLst>
              <a:gd name="adj1" fmla="val 50006"/>
            </a:avLst>
          </a:prstGeom>
          <a:noFill/>
          <a:ln w="9525" cap="flat" cmpd="sng">
            <a:solidFill>
              <a:srgbClr val="000000"/>
            </a:solidFill>
            <a:prstDash val="dash"/>
            <a:miter lim="800000"/>
            <a:headEnd type="none" w="sm" len="sm"/>
            <a:tailEnd type="none" w="sm" len="sm"/>
          </a:ln>
        </p:spPr>
      </p:cxnSp>
      <p:graphicFrame>
        <p:nvGraphicFramePr>
          <p:cNvPr id="1994" name="Google Shape;1994;g1498d5f0808_3_29"/>
          <p:cNvGraphicFramePr/>
          <p:nvPr/>
        </p:nvGraphicFramePr>
        <p:xfrm>
          <a:off x="197729" y="2976373"/>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PIURA</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3</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18</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995" name="Google Shape;1995;g1498d5f0808_3_29"/>
          <p:cNvGraphicFramePr/>
          <p:nvPr/>
        </p:nvGraphicFramePr>
        <p:xfrm>
          <a:off x="602778" y="3917619"/>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LA LIBERTAD</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4</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10</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996" name="Google Shape;1996;g1498d5f0808_3_29"/>
          <p:cNvGraphicFramePr/>
          <p:nvPr/>
        </p:nvGraphicFramePr>
        <p:xfrm>
          <a:off x="771957" y="4342280"/>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a:solidFill>
                            <a:srgbClr val="3F3F3F"/>
                          </a:solidFill>
                          <a:latin typeface="Montserrat"/>
                          <a:ea typeface="Montserrat"/>
                          <a:cs typeface="Montserrat"/>
                          <a:sym typeface="Montserrat"/>
                        </a:rPr>
                        <a:t>Á</a:t>
                      </a:r>
                      <a:r>
                        <a:rPr lang="es-ES" sz="800" b="1" u="none" strike="noStrike" cap="none">
                          <a:solidFill>
                            <a:srgbClr val="3F3F3F"/>
                          </a:solidFill>
                          <a:latin typeface="Montserrat"/>
                          <a:ea typeface="Montserrat"/>
                          <a:cs typeface="Montserrat"/>
                          <a:sym typeface="Montserrat"/>
                        </a:rPr>
                        <a:t>NCASH</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4</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10</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997" name="Google Shape;1997;g1498d5f0808_3_29"/>
          <p:cNvGraphicFramePr/>
          <p:nvPr/>
        </p:nvGraphicFramePr>
        <p:xfrm>
          <a:off x="1066056" y="4814349"/>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LIMA</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1</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9</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998" name="Google Shape;1998;g1498d5f0808_3_29"/>
          <p:cNvGraphicFramePr/>
          <p:nvPr/>
        </p:nvGraphicFramePr>
        <p:xfrm>
          <a:off x="1054981" y="5188936"/>
          <a:ext cx="1283525" cy="300600"/>
        </p:xfrm>
        <a:graphic>
          <a:graphicData uri="http://schemas.openxmlformats.org/drawingml/2006/table">
            <a:tbl>
              <a:tblPr>
                <a:noFill/>
                <a:tableStyleId>{AA0DC2CF-DACA-487C-B6F3-6FC0F77ECB0E}</a:tableStyleId>
              </a:tblPr>
              <a:tblGrid>
                <a:gridCol w="957700">
                  <a:extLst>
                    <a:ext uri="{9D8B030D-6E8A-4147-A177-3AD203B41FA5}">
                      <a16:colId xmlns:a16="http://schemas.microsoft.com/office/drawing/2014/main" val="20000"/>
                    </a:ext>
                  </a:extLst>
                </a:gridCol>
                <a:gridCol w="325825">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HUANCAVELICA</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10</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49</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1999" name="Google Shape;1999;g1498d5f0808_3_29"/>
          <p:cNvGraphicFramePr/>
          <p:nvPr/>
        </p:nvGraphicFramePr>
        <p:xfrm>
          <a:off x="1342011" y="2022421"/>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CAJAMARCA</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6</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12</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2000" name="Google Shape;2000;g1498d5f0808_3_29"/>
          <p:cNvGraphicFramePr/>
          <p:nvPr/>
        </p:nvGraphicFramePr>
        <p:xfrm>
          <a:off x="4364763" y="2383669"/>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AMAZONAS</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1</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42</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2001" name="Google Shape;2001;g1498d5f0808_3_29"/>
          <p:cNvGraphicFramePr/>
          <p:nvPr/>
        </p:nvGraphicFramePr>
        <p:xfrm>
          <a:off x="4364763" y="2784554"/>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SAN MARTIN</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19</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82</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2002" name="Google Shape;2002;g1498d5f0808_3_29"/>
          <p:cNvGraphicFramePr/>
          <p:nvPr/>
        </p:nvGraphicFramePr>
        <p:xfrm>
          <a:off x="3727830" y="3157790"/>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a:solidFill>
                            <a:srgbClr val="3F3F3F"/>
                          </a:solidFill>
                          <a:latin typeface="Montserrat"/>
                          <a:ea typeface="Montserrat"/>
                          <a:cs typeface="Montserrat"/>
                          <a:sym typeface="Montserrat"/>
                        </a:rPr>
                        <a:t>HUÁNUCO</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3</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9</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2003" name="Google Shape;2003;g1498d5f0808_3_29"/>
          <p:cNvGraphicFramePr/>
          <p:nvPr/>
        </p:nvGraphicFramePr>
        <p:xfrm>
          <a:off x="3724354" y="3520591"/>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UCAYALI</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4</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17</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2004" name="Google Shape;2004;g1498d5f0808_3_29"/>
          <p:cNvGraphicFramePr/>
          <p:nvPr/>
        </p:nvGraphicFramePr>
        <p:xfrm>
          <a:off x="4165821" y="3891226"/>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PASCO</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2</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10</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2005" name="Google Shape;2005;g1498d5f0808_3_29"/>
          <p:cNvGraphicFramePr/>
          <p:nvPr/>
        </p:nvGraphicFramePr>
        <p:xfrm>
          <a:off x="4484387" y="4259032"/>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a:solidFill>
                            <a:srgbClr val="3F3F3F"/>
                          </a:solidFill>
                          <a:latin typeface="Montserrat"/>
                          <a:ea typeface="Montserrat"/>
                          <a:cs typeface="Montserrat"/>
                          <a:sym typeface="Montserrat"/>
                        </a:rPr>
                        <a:t>JUNÍN</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13</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40</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2006" name="Google Shape;2006;g1498d5f0808_3_29"/>
          <p:cNvGraphicFramePr/>
          <p:nvPr/>
        </p:nvGraphicFramePr>
        <p:xfrm>
          <a:off x="4840125" y="5434737"/>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APURIMAC</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5</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15</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2007" name="Google Shape;2007;g1498d5f0808_3_29"/>
          <p:cNvGraphicFramePr/>
          <p:nvPr/>
        </p:nvGraphicFramePr>
        <p:xfrm>
          <a:off x="4826604" y="5818573"/>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PUNO</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12</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33</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2008" name="Google Shape;2008;g1498d5f0808_3_29"/>
          <p:cNvGraphicFramePr/>
          <p:nvPr/>
        </p:nvGraphicFramePr>
        <p:xfrm>
          <a:off x="1569764" y="5911122"/>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AYACUCHO</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12</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50</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graphicFrame>
        <p:nvGraphicFramePr>
          <p:cNvPr id="2009" name="Google Shape;2009;g1498d5f0808_3_29"/>
          <p:cNvGraphicFramePr/>
          <p:nvPr/>
        </p:nvGraphicFramePr>
        <p:xfrm>
          <a:off x="4849869" y="5067729"/>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CUSCO</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1</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9</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cxnSp>
        <p:nvCxnSpPr>
          <p:cNvPr id="2010" name="Google Shape;2010;g1498d5f0808_3_29"/>
          <p:cNvCxnSpPr/>
          <p:nvPr/>
        </p:nvCxnSpPr>
        <p:spPr>
          <a:xfrm>
            <a:off x="1285926" y="3126673"/>
            <a:ext cx="368100" cy="51000"/>
          </a:xfrm>
          <a:prstGeom prst="bentConnector3">
            <a:avLst>
              <a:gd name="adj1" fmla="val 50014"/>
            </a:avLst>
          </a:prstGeom>
          <a:noFill/>
          <a:ln w="9525" cap="flat" cmpd="sng">
            <a:solidFill>
              <a:srgbClr val="000000"/>
            </a:solidFill>
            <a:prstDash val="dash"/>
            <a:miter lim="800000"/>
            <a:headEnd type="none" w="sm" len="sm"/>
            <a:tailEnd type="none" w="sm" len="sm"/>
          </a:ln>
        </p:spPr>
      </p:cxnSp>
      <p:cxnSp>
        <p:nvCxnSpPr>
          <p:cNvPr id="2011" name="Google Shape;2011;g1498d5f0808_3_29"/>
          <p:cNvCxnSpPr/>
          <p:nvPr/>
        </p:nvCxnSpPr>
        <p:spPr>
          <a:xfrm rot="10800000" flipH="1">
            <a:off x="1307165" y="3539636"/>
            <a:ext cx="465000" cy="127800"/>
          </a:xfrm>
          <a:prstGeom prst="bentConnector3">
            <a:avLst>
              <a:gd name="adj1" fmla="val 49999"/>
            </a:avLst>
          </a:prstGeom>
          <a:noFill/>
          <a:ln w="9525" cap="flat" cmpd="sng">
            <a:solidFill>
              <a:srgbClr val="000000"/>
            </a:solidFill>
            <a:prstDash val="dash"/>
            <a:miter lim="800000"/>
            <a:headEnd type="none" w="sm" len="sm"/>
            <a:tailEnd type="none" w="sm" len="sm"/>
          </a:ln>
        </p:spPr>
      </p:cxnSp>
      <p:cxnSp>
        <p:nvCxnSpPr>
          <p:cNvPr id="2012" name="Google Shape;2012;g1498d5f0808_3_29"/>
          <p:cNvCxnSpPr/>
          <p:nvPr/>
        </p:nvCxnSpPr>
        <p:spPr>
          <a:xfrm rot="10800000" flipH="1">
            <a:off x="1673365" y="3975381"/>
            <a:ext cx="407400" cy="67800"/>
          </a:xfrm>
          <a:prstGeom prst="bentConnector3">
            <a:avLst>
              <a:gd name="adj1" fmla="val 50010"/>
            </a:avLst>
          </a:prstGeom>
          <a:noFill/>
          <a:ln w="9525" cap="flat" cmpd="sng">
            <a:solidFill>
              <a:srgbClr val="000000"/>
            </a:solidFill>
            <a:prstDash val="dash"/>
            <a:miter lim="800000"/>
            <a:headEnd type="none" w="sm" len="sm"/>
            <a:tailEnd type="none" w="sm" len="sm"/>
          </a:ln>
        </p:spPr>
      </p:cxnSp>
      <p:cxnSp>
        <p:nvCxnSpPr>
          <p:cNvPr id="2013" name="Google Shape;2013;g1498d5f0808_3_29"/>
          <p:cNvCxnSpPr/>
          <p:nvPr/>
        </p:nvCxnSpPr>
        <p:spPr>
          <a:xfrm rot="10800000" flipH="1">
            <a:off x="1850232" y="4301088"/>
            <a:ext cx="390600" cy="178200"/>
          </a:xfrm>
          <a:prstGeom prst="bentConnector3">
            <a:avLst>
              <a:gd name="adj1" fmla="val 49981"/>
            </a:avLst>
          </a:prstGeom>
          <a:noFill/>
          <a:ln w="9525" cap="flat" cmpd="sng">
            <a:solidFill>
              <a:srgbClr val="000000"/>
            </a:solidFill>
            <a:prstDash val="dash"/>
            <a:miter lim="800000"/>
            <a:headEnd type="none" w="sm" len="sm"/>
            <a:tailEnd type="none" w="sm" len="sm"/>
          </a:ln>
        </p:spPr>
      </p:cxnSp>
      <p:cxnSp>
        <p:nvCxnSpPr>
          <p:cNvPr id="2014" name="Google Shape;2014;g1498d5f0808_3_29"/>
          <p:cNvCxnSpPr/>
          <p:nvPr/>
        </p:nvCxnSpPr>
        <p:spPr>
          <a:xfrm rot="10800000" flipH="1">
            <a:off x="2132229" y="4897287"/>
            <a:ext cx="430500" cy="95700"/>
          </a:xfrm>
          <a:prstGeom prst="bentConnector3">
            <a:avLst>
              <a:gd name="adj1" fmla="val 49997"/>
            </a:avLst>
          </a:prstGeom>
          <a:noFill/>
          <a:ln w="9525" cap="flat" cmpd="sng">
            <a:solidFill>
              <a:srgbClr val="000000"/>
            </a:solidFill>
            <a:prstDash val="dash"/>
            <a:miter lim="800000"/>
            <a:headEnd type="none" w="sm" len="sm"/>
            <a:tailEnd type="none" w="sm" len="sm"/>
          </a:ln>
        </p:spPr>
      </p:cxnSp>
      <p:cxnSp>
        <p:nvCxnSpPr>
          <p:cNvPr id="2015" name="Google Shape;2015;g1498d5f0808_3_29"/>
          <p:cNvCxnSpPr/>
          <p:nvPr/>
        </p:nvCxnSpPr>
        <p:spPr>
          <a:xfrm rot="10800000" flipH="1">
            <a:off x="2345556" y="5205422"/>
            <a:ext cx="659400" cy="172800"/>
          </a:xfrm>
          <a:prstGeom prst="bentConnector3">
            <a:avLst>
              <a:gd name="adj1" fmla="val 49995"/>
            </a:avLst>
          </a:prstGeom>
          <a:noFill/>
          <a:ln w="9525" cap="flat" cmpd="sng">
            <a:solidFill>
              <a:srgbClr val="000000"/>
            </a:solidFill>
            <a:prstDash val="dash"/>
            <a:miter lim="800000"/>
            <a:headEnd type="none" w="sm" len="sm"/>
            <a:tailEnd type="none" w="sm" len="sm"/>
          </a:ln>
        </p:spPr>
      </p:cxnSp>
      <p:cxnSp>
        <p:nvCxnSpPr>
          <p:cNvPr id="2016" name="Google Shape;2016;g1498d5f0808_3_29"/>
          <p:cNvCxnSpPr/>
          <p:nvPr/>
        </p:nvCxnSpPr>
        <p:spPr>
          <a:xfrm rot="10800000" flipH="1">
            <a:off x="2632545" y="5605265"/>
            <a:ext cx="553200" cy="448200"/>
          </a:xfrm>
          <a:prstGeom prst="bentConnector3">
            <a:avLst>
              <a:gd name="adj1" fmla="val 50008"/>
            </a:avLst>
          </a:prstGeom>
          <a:noFill/>
          <a:ln w="9525" cap="flat" cmpd="sng">
            <a:solidFill>
              <a:srgbClr val="000000"/>
            </a:solidFill>
            <a:prstDash val="dash"/>
            <a:miter lim="800000"/>
            <a:headEnd type="none" w="sm" len="sm"/>
            <a:tailEnd type="none" w="sm" len="sm"/>
          </a:ln>
        </p:spPr>
      </p:cxnSp>
      <p:cxnSp>
        <p:nvCxnSpPr>
          <p:cNvPr id="2017" name="Google Shape;2017;g1498d5f0808_3_29"/>
          <p:cNvCxnSpPr/>
          <p:nvPr/>
        </p:nvCxnSpPr>
        <p:spPr>
          <a:xfrm flipH="1">
            <a:off x="2154363" y="2533968"/>
            <a:ext cx="2210400" cy="831300"/>
          </a:xfrm>
          <a:prstGeom prst="bentConnector3">
            <a:avLst>
              <a:gd name="adj1" fmla="val 50002"/>
            </a:avLst>
          </a:prstGeom>
          <a:noFill/>
          <a:ln w="9525" cap="flat" cmpd="sng">
            <a:solidFill>
              <a:srgbClr val="000000"/>
            </a:solidFill>
            <a:prstDash val="dash"/>
            <a:miter lim="800000"/>
            <a:headEnd type="none" w="sm" len="sm"/>
            <a:tailEnd type="none" w="sm" len="sm"/>
          </a:ln>
        </p:spPr>
      </p:cxnSp>
      <p:cxnSp>
        <p:nvCxnSpPr>
          <p:cNvPr id="2018" name="Google Shape;2018;g1498d5f0808_3_29"/>
          <p:cNvCxnSpPr/>
          <p:nvPr/>
        </p:nvCxnSpPr>
        <p:spPr>
          <a:xfrm flipH="1">
            <a:off x="2482615" y="2903772"/>
            <a:ext cx="1888500" cy="750000"/>
          </a:xfrm>
          <a:prstGeom prst="bentConnector3">
            <a:avLst>
              <a:gd name="adj1" fmla="val 50003"/>
            </a:avLst>
          </a:prstGeom>
          <a:noFill/>
          <a:ln w="9525" cap="flat" cmpd="sng">
            <a:solidFill>
              <a:srgbClr val="000000"/>
            </a:solidFill>
            <a:prstDash val="dash"/>
            <a:miter lim="800000"/>
            <a:headEnd type="none" w="sm" len="sm"/>
            <a:tailEnd type="none" w="sm" len="sm"/>
          </a:ln>
        </p:spPr>
      </p:cxnSp>
      <p:cxnSp>
        <p:nvCxnSpPr>
          <p:cNvPr id="2019" name="Google Shape;2019;g1498d5f0808_3_29"/>
          <p:cNvCxnSpPr/>
          <p:nvPr/>
        </p:nvCxnSpPr>
        <p:spPr>
          <a:xfrm flipH="1">
            <a:off x="2664930" y="3308089"/>
            <a:ext cx="1062900" cy="953700"/>
          </a:xfrm>
          <a:prstGeom prst="bentConnector3">
            <a:avLst>
              <a:gd name="adj1" fmla="val 20785"/>
            </a:avLst>
          </a:prstGeom>
          <a:noFill/>
          <a:ln w="9525" cap="flat" cmpd="sng">
            <a:solidFill>
              <a:srgbClr val="000000"/>
            </a:solidFill>
            <a:prstDash val="dash"/>
            <a:miter lim="800000"/>
            <a:headEnd type="none" w="sm" len="sm"/>
            <a:tailEnd type="none" w="sm" len="sm"/>
          </a:ln>
        </p:spPr>
      </p:cxnSp>
      <p:cxnSp>
        <p:nvCxnSpPr>
          <p:cNvPr id="2020" name="Google Shape;2020;g1498d5f0808_3_29"/>
          <p:cNvCxnSpPr/>
          <p:nvPr/>
        </p:nvCxnSpPr>
        <p:spPr>
          <a:xfrm rot="5400000">
            <a:off x="3260404" y="3991741"/>
            <a:ext cx="784800" cy="143100"/>
          </a:xfrm>
          <a:prstGeom prst="bentConnector2">
            <a:avLst/>
          </a:prstGeom>
          <a:noFill/>
          <a:ln w="9525" cap="flat" cmpd="sng">
            <a:solidFill>
              <a:srgbClr val="000000"/>
            </a:solidFill>
            <a:prstDash val="dash"/>
            <a:miter lim="800000"/>
            <a:headEnd type="none" w="sm" len="sm"/>
            <a:tailEnd type="none" w="sm" len="sm"/>
          </a:ln>
        </p:spPr>
      </p:cxnSp>
      <p:cxnSp>
        <p:nvCxnSpPr>
          <p:cNvPr id="2021" name="Google Shape;2021;g1498d5f0808_3_29"/>
          <p:cNvCxnSpPr/>
          <p:nvPr/>
        </p:nvCxnSpPr>
        <p:spPr>
          <a:xfrm flipH="1">
            <a:off x="2998222" y="4041525"/>
            <a:ext cx="1167600" cy="462000"/>
          </a:xfrm>
          <a:prstGeom prst="bentConnector3">
            <a:avLst>
              <a:gd name="adj1" fmla="val 40395"/>
            </a:avLst>
          </a:prstGeom>
          <a:noFill/>
          <a:ln w="9525" cap="flat" cmpd="sng">
            <a:solidFill>
              <a:srgbClr val="000000"/>
            </a:solidFill>
            <a:prstDash val="dash"/>
            <a:miter lim="800000"/>
            <a:headEnd type="none" w="sm" len="sm"/>
            <a:tailEnd type="none" w="sm" len="sm"/>
          </a:ln>
        </p:spPr>
      </p:cxnSp>
      <p:cxnSp>
        <p:nvCxnSpPr>
          <p:cNvPr id="2022" name="Google Shape;2022;g1498d5f0808_3_29"/>
          <p:cNvCxnSpPr/>
          <p:nvPr/>
        </p:nvCxnSpPr>
        <p:spPr>
          <a:xfrm flipH="1">
            <a:off x="3091488" y="4409331"/>
            <a:ext cx="1392900" cy="400800"/>
          </a:xfrm>
          <a:prstGeom prst="bentConnector3">
            <a:avLst>
              <a:gd name="adj1" fmla="val 49999"/>
            </a:avLst>
          </a:prstGeom>
          <a:noFill/>
          <a:ln w="9525" cap="flat" cmpd="sng">
            <a:solidFill>
              <a:srgbClr val="000000"/>
            </a:solidFill>
            <a:prstDash val="dash"/>
            <a:miter lim="800000"/>
            <a:headEnd type="none" w="sm" len="sm"/>
            <a:tailEnd type="none" w="sm" len="sm"/>
          </a:ln>
        </p:spPr>
      </p:cxnSp>
      <p:cxnSp>
        <p:nvCxnSpPr>
          <p:cNvPr id="2023" name="Google Shape;2023;g1498d5f0808_3_29"/>
          <p:cNvCxnSpPr/>
          <p:nvPr/>
        </p:nvCxnSpPr>
        <p:spPr>
          <a:xfrm rot="10800000">
            <a:off x="3532244" y="5090319"/>
            <a:ext cx="1320600" cy="89700"/>
          </a:xfrm>
          <a:prstGeom prst="bentConnector3">
            <a:avLst>
              <a:gd name="adj1" fmla="val 49999"/>
            </a:avLst>
          </a:prstGeom>
          <a:noFill/>
          <a:ln w="9525" cap="flat" cmpd="sng">
            <a:solidFill>
              <a:srgbClr val="000000"/>
            </a:solidFill>
            <a:prstDash val="dash"/>
            <a:miter lim="800000"/>
            <a:headEnd type="none" w="sm" len="sm"/>
            <a:tailEnd type="none" w="sm" len="sm"/>
          </a:ln>
        </p:spPr>
      </p:cxnSp>
      <p:cxnSp>
        <p:nvCxnSpPr>
          <p:cNvPr id="2024" name="Google Shape;2024;g1498d5f0808_3_29"/>
          <p:cNvCxnSpPr/>
          <p:nvPr/>
        </p:nvCxnSpPr>
        <p:spPr>
          <a:xfrm rot="10800000">
            <a:off x="3505426" y="5462299"/>
            <a:ext cx="1334700" cy="95400"/>
          </a:xfrm>
          <a:prstGeom prst="bentConnector3">
            <a:avLst>
              <a:gd name="adj1" fmla="val 49996"/>
            </a:avLst>
          </a:prstGeom>
          <a:noFill/>
          <a:ln w="9525" cap="flat" cmpd="sng">
            <a:solidFill>
              <a:srgbClr val="000000"/>
            </a:solidFill>
            <a:prstDash val="dash"/>
            <a:miter lim="800000"/>
            <a:headEnd type="none" w="sm" len="sm"/>
            <a:tailEnd type="none" w="sm" len="sm"/>
          </a:ln>
        </p:spPr>
      </p:cxnSp>
      <p:cxnSp>
        <p:nvCxnSpPr>
          <p:cNvPr id="2025" name="Google Shape;2025;g1498d5f0808_3_29"/>
          <p:cNvCxnSpPr/>
          <p:nvPr/>
        </p:nvCxnSpPr>
        <p:spPr>
          <a:xfrm rot="10800000">
            <a:off x="4172904" y="5704273"/>
            <a:ext cx="653700" cy="264600"/>
          </a:xfrm>
          <a:prstGeom prst="bentConnector3">
            <a:avLst>
              <a:gd name="adj1" fmla="val 50006"/>
            </a:avLst>
          </a:prstGeom>
          <a:noFill/>
          <a:ln w="9525" cap="flat" cmpd="sng">
            <a:solidFill>
              <a:srgbClr val="000000"/>
            </a:solidFill>
            <a:prstDash val="dash"/>
            <a:miter lim="800000"/>
            <a:headEnd type="none" w="sm" len="sm"/>
            <a:tailEnd type="none" w="sm" len="sm"/>
          </a:ln>
        </p:spPr>
      </p:cxnSp>
      <p:graphicFrame>
        <p:nvGraphicFramePr>
          <p:cNvPr id="2026" name="Google Shape;2026;g1498d5f0808_3_29"/>
          <p:cNvGraphicFramePr/>
          <p:nvPr/>
        </p:nvGraphicFramePr>
        <p:xfrm>
          <a:off x="4816027" y="6234344"/>
          <a:ext cx="1088200" cy="300600"/>
        </p:xfrm>
        <a:graphic>
          <a:graphicData uri="http://schemas.openxmlformats.org/drawingml/2006/table">
            <a:tbl>
              <a:tblPr>
                <a:noFill/>
                <a:tableStyleId>{AA0DC2CF-DACA-487C-B6F3-6FC0F77ECB0E}</a:tableStyleId>
              </a:tblPr>
              <a:tblGrid>
                <a:gridCol w="811950">
                  <a:extLst>
                    <a:ext uri="{9D8B030D-6E8A-4147-A177-3AD203B41FA5}">
                      <a16:colId xmlns:a16="http://schemas.microsoft.com/office/drawing/2014/main" val="20000"/>
                    </a:ext>
                  </a:extLst>
                </a:gridCol>
                <a:gridCol w="276250">
                  <a:extLst>
                    <a:ext uri="{9D8B030D-6E8A-4147-A177-3AD203B41FA5}">
                      <a16:colId xmlns:a16="http://schemas.microsoft.com/office/drawing/2014/main" val="20001"/>
                    </a:ext>
                  </a:extLst>
                </a:gridCol>
              </a:tblGrid>
              <a:tr h="199350">
                <a:tc>
                  <a:txBody>
                    <a:bodyPr/>
                    <a:lstStyle/>
                    <a:p>
                      <a:pPr marL="0" marR="0" lvl="0" indent="0" algn="l"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TACNA</a:t>
                      </a:r>
                      <a:endParaRPr/>
                    </a:p>
                    <a:p>
                      <a:pPr marL="0" marR="0" lvl="0" indent="0" algn="l"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Millones S/</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tc>
                  <a:txBody>
                    <a:bodyPr/>
                    <a:lstStyle/>
                    <a:p>
                      <a:pPr marL="0" marR="0" lvl="0" indent="0" algn="ctr" rtl="0">
                        <a:lnSpc>
                          <a:spcPct val="100000"/>
                        </a:lnSpc>
                        <a:spcBef>
                          <a:spcPts val="0"/>
                        </a:spcBef>
                        <a:spcAft>
                          <a:spcPts val="0"/>
                        </a:spcAft>
                        <a:buNone/>
                      </a:pPr>
                      <a:r>
                        <a:rPr lang="es-ES" sz="800" b="1" u="none" strike="noStrike" cap="none">
                          <a:solidFill>
                            <a:srgbClr val="3F3F3F"/>
                          </a:solidFill>
                          <a:latin typeface="Montserrat"/>
                          <a:ea typeface="Montserrat"/>
                          <a:cs typeface="Montserrat"/>
                          <a:sym typeface="Montserrat"/>
                        </a:rPr>
                        <a:t>1</a:t>
                      </a:r>
                      <a:endParaRPr/>
                    </a:p>
                    <a:p>
                      <a:pPr marL="0" marR="0" lvl="0" indent="0" algn="ctr" rtl="0">
                        <a:lnSpc>
                          <a:spcPct val="100000"/>
                        </a:lnSpc>
                        <a:spcBef>
                          <a:spcPts val="0"/>
                        </a:spcBef>
                        <a:spcAft>
                          <a:spcPts val="0"/>
                        </a:spcAft>
                        <a:buNone/>
                      </a:pPr>
                      <a:r>
                        <a:rPr lang="es-ES" sz="700" b="0" u="none" strike="noStrike" cap="none">
                          <a:solidFill>
                            <a:srgbClr val="3F3F3F"/>
                          </a:solidFill>
                          <a:latin typeface="Montserrat"/>
                          <a:ea typeface="Montserrat"/>
                          <a:cs typeface="Montserrat"/>
                          <a:sym typeface="Montserrat"/>
                        </a:rPr>
                        <a:t>0.5</a:t>
                      </a:r>
                      <a:endParaRPr/>
                    </a:p>
                  </a:txBody>
                  <a:tcPr marL="36000" marR="36000" marT="36000" marB="36000">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8FD5CB"/>
                    </a:solidFill>
                  </a:tcPr>
                </a:tc>
                <a:extLst>
                  <a:ext uri="{0D108BD9-81ED-4DB2-BD59-A6C34878D82A}">
                    <a16:rowId xmlns:a16="http://schemas.microsoft.com/office/drawing/2014/main" val="10000"/>
                  </a:ext>
                </a:extLst>
              </a:tr>
            </a:tbl>
          </a:graphicData>
        </a:graphic>
      </p:graphicFrame>
      <p:pic>
        <p:nvPicPr>
          <p:cNvPr id="2027" name="Google Shape;2027;g1498d5f0808_3_29"/>
          <p:cNvPicPr preferRelativeResize="0"/>
          <p:nvPr/>
        </p:nvPicPr>
        <p:blipFill>
          <a:blip r:embed="rId6">
            <a:alphaModFix/>
          </a:blip>
          <a:stretch>
            <a:fillRect/>
          </a:stretch>
        </p:blipFill>
        <p:spPr>
          <a:xfrm>
            <a:off x="7011606" y="1282746"/>
            <a:ext cx="608650" cy="608673"/>
          </a:xfrm>
          <a:prstGeom prst="rect">
            <a:avLst/>
          </a:prstGeom>
          <a:noFill/>
          <a:ln>
            <a:noFill/>
          </a:ln>
        </p:spPr>
      </p:pic>
      <p:sp>
        <p:nvSpPr>
          <p:cNvPr id="2028" name="Google Shape;2028;g1498d5f0808_3_29"/>
          <p:cNvSpPr/>
          <p:nvPr/>
        </p:nvSpPr>
        <p:spPr>
          <a:xfrm>
            <a:off x="6839681" y="2388738"/>
            <a:ext cx="948900" cy="275400"/>
          </a:xfrm>
          <a:prstGeom prst="roundRect">
            <a:avLst>
              <a:gd name="adj" fmla="val 50000"/>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g1498d5f0808_3_29"/>
          <p:cNvSpPr txBox="1"/>
          <p:nvPr/>
        </p:nvSpPr>
        <p:spPr>
          <a:xfrm>
            <a:off x="6852056" y="2431423"/>
            <a:ext cx="912000" cy="192300"/>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800" b="1" i="0" u="none" strike="noStrike" cap="none">
                <a:solidFill>
                  <a:schemeClr val="lt1"/>
                </a:solidFill>
                <a:latin typeface="Calibri"/>
                <a:ea typeface="Calibri"/>
                <a:cs typeface="Calibri"/>
                <a:sym typeface="Calibri"/>
              </a:rPr>
              <a:t>INVERSIONES</a:t>
            </a:r>
            <a:endParaRPr sz="800" b="1" i="0" u="none" strike="noStrike" cap="none">
              <a:solidFill>
                <a:schemeClr val="lt1"/>
              </a:solidFill>
              <a:latin typeface="Calibri"/>
              <a:ea typeface="Calibri"/>
              <a:cs typeface="Calibri"/>
              <a:sym typeface="Calibri"/>
            </a:endParaRPr>
          </a:p>
        </p:txBody>
      </p:sp>
      <p:sp>
        <p:nvSpPr>
          <p:cNvPr id="2030" name="Google Shape;2030;g1498d5f0808_3_29"/>
          <p:cNvSpPr/>
          <p:nvPr/>
        </p:nvSpPr>
        <p:spPr>
          <a:xfrm>
            <a:off x="8061319" y="1211919"/>
            <a:ext cx="736200" cy="736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g1498d5f0808_3_29"/>
          <p:cNvSpPr txBox="1"/>
          <p:nvPr/>
        </p:nvSpPr>
        <p:spPr>
          <a:xfrm>
            <a:off x="8249894" y="1312727"/>
            <a:ext cx="701700" cy="4848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s-ES" sz="2700" b="1" i="0" u="none" strike="noStrike" cap="none" dirty="0">
                <a:solidFill>
                  <a:schemeClr val="lt1"/>
                </a:solidFill>
                <a:latin typeface="Calibri"/>
                <a:ea typeface="Calibri"/>
                <a:cs typeface="Calibri"/>
                <a:sym typeface="Calibri"/>
              </a:rPr>
              <a:t>S/</a:t>
            </a:r>
            <a:endParaRPr sz="2000" i="0" u="none" strike="noStrike" cap="none" dirty="0">
              <a:solidFill>
                <a:schemeClr val="lt1"/>
              </a:solidFill>
              <a:latin typeface="Calibri"/>
              <a:ea typeface="Calibri"/>
              <a:cs typeface="Calibri"/>
              <a:sym typeface="Calibri"/>
            </a:endParaRPr>
          </a:p>
        </p:txBody>
      </p:sp>
      <p:sp>
        <p:nvSpPr>
          <p:cNvPr id="2032" name="Google Shape;2032;g1498d5f0808_3_29"/>
          <p:cNvSpPr/>
          <p:nvPr/>
        </p:nvSpPr>
        <p:spPr>
          <a:xfrm>
            <a:off x="7970669" y="2389244"/>
            <a:ext cx="948900" cy="264600"/>
          </a:xfrm>
          <a:prstGeom prst="roundRect">
            <a:avLst>
              <a:gd name="adj" fmla="val 50000"/>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g1498d5f0808_3_29"/>
          <p:cNvSpPr txBox="1"/>
          <p:nvPr/>
        </p:nvSpPr>
        <p:spPr>
          <a:xfrm>
            <a:off x="7967294" y="2369773"/>
            <a:ext cx="948900" cy="315600"/>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800" b="1" i="0" u="none" strike="noStrike" cap="none">
                <a:solidFill>
                  <a:schemeClr val="lt1"/>
                </a:solidFill>
                <a:latin typeface="Montserrat"/>
                <a:ea typeface="Montserrat"/>
                <a:cs typeface="Montserrat"/>
                <a:sym typeface="Montserrat"/>
              </a:rPr>
              <a:t>MILLONES DE </a:t>
            </a:r>
            <a:br>
              <a:rPr lang="es-ES" sz="800" b="1" i="0" u="none" strike="noStrike" cap="none">
                <a:solidFill>
                  <a:schemeClr val="lt1"/>
                </a:solidFill>
                <a:latin typeface="Montserrat"/>
                <a:ea typeface="Montserrat"/>
                <a:cs typeface="Montserrat"/>
                <a:sym typeface="Montserrat"/>
              </a:rPr>
            </a:br>
            <a:r>
              <a:rPr lang="es-ES" sz="800" b="1" i="0" u="none" strike="noStrike" cap="none">
                <a:solidFill>
                  <a:schemeClr val="lt1"/>
                </a:solidFill>
                <a:latin typeface="Calibri"/>
                <a:ea typeface="Calibri"/>
                <a:cs typeface="Calibri"/>
                <a:sym typeface="Calibri"/>
              </a:rPr>
              <a:t>SOLES</a:t>
            </a:r>
            <a:endParaRPr sz="800" b="1" i="0" u="none" strike="noStrike" cap="none">
              <a:solidFill>
                <a:schemeClr val="lt1"/>
              </a:solidFill>
              <a:latin typeface="Calibri"/>
              <a:ea typeface="Calibri"/>
              <a:cs typeface="Calibri"/>
              <a:sym typeface="Calibri"/>
            </a:endParaRPr>
          </a:p>
        </p:txBody>
      </p:sp>
      <p:sp>
        <p:nvSpPr>
          <p:cNvPr id="2034" name="Google Shape;2034;g1498d5f0808_3_29"/>
          <p:cNvSpPr/>
          <p:nvPr/>
        </p:nvSpPr>
        <p:spPr>
          <a:xfrm>
            <a:off x="9071562" y="2389244"/>
            <a:ext cx="1392900" cy="264600"/>
          </a:xfrm>
          <a:prstGeom prst="roundRect">
            <a:avLst>
              <a:gd name="adj" fmla="val 50000"/>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g1498d5f0808_3_29"/>
          <p:cNvSpPr/>
          <p:nvPr/>
        </p:nvSpPr>
        <p:spPr>
          <a:xfrm>
            <a:off x="10582077" y="2389244"/>
            <a:ext cx="948900" cy="264600"/>
          </a:xfrm>
          <a:prstGeom prst="roundRect">
            <a:avLst>
              <a:gd name="adj" fmla="val 50000"/>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g1498d5f0808_3_29"/>
          <p:cNvSpPr txBox="1"/>
          <p:nvPr/>
        </p:nvSpPr>
        <p:spPr>
          <a:xfrm>
            <a:off x="9117529" y="2369773"/>
            <a:ext cx="1283400" cy="315600"/>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800" b="1" i="0" u="none" strike="noStrike" cap="none">
                <a:solidFill>
                  <a:schemeClr val="lt1"/>
                </a:solidFill>
                <a:latin typeface="Calibri"/>
                <a:ea typeface="Calibri"/>
                <a:cs typeface="Calibri"/>
                <a:sym typeface="Calibri"/>
              </a:rPr>
              <a:t>MIL BENEFICIARIOS APROXIMADAMENTE</a:t>
            </a:r>
            <a:endParaRPr sz="800" b="1" i="0" u="none" strike="noStrike" cap="none">
              <a:solidFill>
                <a:schemeClr val="lt1"/>
              </a:solidFill>
              <a:latin typeface="Calibri"/>
              <a:ea typeface="Calibri"/>
              <a:cs typeface="Calibri"/>
              <a:sym typeface="Calibri"/>
            </a:endParaRPr>
          </a:p>
        </p:txBody>
      </p:sp>
      <p:sp>
        <p:nvSpPr>
          <p:cNvPr id="2037" name="Google Shape;2037;g1498d5f0808_3_29"/>
          <p:cNvSpPr txBox="1"/>
          <p:nvPr/>
        </p:nvSpPr>
        <p:spPr>
          <a:xfrm>
            <a:off x="10539777" y="2369769"/>
            <a:ext cx="1033500" cy="315600"/>
          </a:xfrm>
          <a:prstGeom prst="rect">
            <a:avLst/>
          </a:prstGeom>
          <a:noFill/>
          <a:ln>
            <a:noFill/>
          </a:ln>
        </p:spPr>
        <p:txBody>
          <a:bodyPr spcFirstLastPara="1" wrap="square" lIns="68575" tIns="34275" rIns="68575" bIns="34275" anchor="t" anchorCtr="0">
            <a:spAutoFit/>
          </a:bodyPr>
          <a:lstStyle/>
          <a:p>
            <a:pPr marL="0" marR="0" lvl="0" indent="0" algn="ctr" rtl="0">
              <a:lnSpc>
                <a:spcPct val="100000"/>
              </a:lnSpc>
              <a:spcBef>
                <a:spcPts val="0"/>
              </a:spcBef>
              <a:spcAft>
                <a:spcPts val="0"/>
              </a:spcAft>
              <a:buClr>
                <a:srgbClr val="000000"/>
              </a:buClr>
              <a:buSzPts val="1100"/>
              <a:buFont typeface="Arial"/>
              <a:buNone/>
            </a:pPr>
            <a:r>
              <a:rPr lang="es-ES" sz="800" b="1" i="0" u="none" strike="noStrike" cap="none">
                <a:solidFill>
                  <a:schemeClr val="lt1"/>
                </a:solidFill>
                <a:latin typeface="Calibri"/>
                <a:ea typeface="Calibri"/>
                <a:cs typeface="Calibri"/>
                <a:sym typeface="Calibri"/>
              </a:rPr>
              <a:t>PUESTOS </a:t>
            </a:r>
            <a:r>
              <a:rPr lang="es-ES" sz="800" b="1">
                <a:solidFill>
                  <a:schemeClr val="lt1"/>
                </a:solidFill>
                <a:latin typeface="Calibri"/>
                <a:ea typeface="Calibri"/>
                <a:cs typeface="Calibri"/>
                <a:sym typeface="Calibri"/>
              </a:rPr>
              <a:t>DE </a:t>
            </a:r>
            <a:br>
              <a:rPr lang="es-ES" sz="800" b="1" i="0" u="none" strike="noStrike" cap="none">
                <a:solidFill>
                  <a:schemeClr val="lt1"/>
                </a:solidFill>
                <a:latin typeface="Calibri"/>
                <a:ea typeface="Calibri"/>
                <a:cs typeface="Calibri"/>
                <a:sym typeface="Calibri"/>
              </a:rPr>
            </a:br>
            <a:r>
              <a:rPr lang="es-ES" sz="800" b="1" i="0" u="none" strike="noStrike" cap="none">
                <a:solidFill>
                  <a:schemeClr val="lt1"/>
                </a:solidFill>
                <a:latin typeface="Calibri"/>
                <a:ea typeface="Calibri"/>
                <a:cs typeface="Calibri"/>
                <a:sym typeface="Calibri"/>
              </a:rPr>
              <a:t>TRABAJO</a:t>
            </a:r>
            <a:endParaRPr sz="800" b="1" i="0" u="none" strike="noStrike" cap="none">
              <a:solidFill>
                <a:schemeClr val="lt1"/>
              </a:solidFill>
              <a:latin typeface="Calibri"/>
              <a:ea typeface="Calibri"/>
              <a:cs typeface="Calibri"/>
              <a:sym typeface="Calibri"/>
            </a:endParaRPr>
          </a:p>
        </p:txBody>
      </p:sp>
      <p:sp>
        <p:nvSpPr>
          <p:cNvPr id="2038" name="Google Shape;2038;g1498d5f0808_3_29"/>
          <p:cNvSpPr/>
          <p:nvPr/>
        </p:nvSpPr>
        <p:spPr>
          <a:xfrm>
            <a:off x="9334331" y="1211919"/>
            <a:ext cx="736200" cy="736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39" name="Google Shape;2039;g1498d5f0808_3_29"/>
          <p:cNvPicPr preferRelativeResize="0"/>
          <p:nvPr/>
        </p:nvPicPr>
        <p:blipFill>
          <a:blip r:embed="rId7">
            <a:alphaModFix/>
          </a:blip>
          <a:stretch>
            <a:fillRect/>
          </a:stretch>
        </p:blipFill>
        <p:spPr>
          <a:xfrm>
            <a:off x="9398106" y="1286302"/>
            <a:ext cx="608650" cy="472133"/>
          </a:xfrm>
          <a:prstGeom prst="rect">
            <a:avLst/>
          </a:prstGeom>
          <a:noFill/>
          <a:ln>
            <a:noFill/>
          </a:ln>
        </p:spPr>
      </p:pic>
      <p:sp>
        <p:nvSpPr>
          <p:cNvPr id="2040" name="Google Shape;2040;g1498d5f0808_3_29"/>
          <p:cNvSpPr/>
          <p:nvPr/>
        </p:nvSpPr>
        <p:spPr>
          <a:xfrm>
            <a:off x="10694981" y="1211919"/>
            <a:ext cx="736200" cy="736200"/>
          </a:xfrm>
          <a:prstGeom prst="ellipse">
            <a:avLst/>
          </a:prstGeom>
          <a:solidFill>
            <a:srgbClr val="2644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41" name="Google Shape;2041;g1498d5f0808_3_29"/>
          <p:cNvPicPr preferRelativeResize="0"/>
          <p:nvPr/>
        </p:nvPicPr>
        <p:blipFill>
          <a:blip r:embed="rId8">
            <a:alphaModFix/>
          </a:blip>
          <a:stretch>
            <a:fillRect/>
          </a:stretch>
        </p:blipFill>
        <p:spPr>
          <a:xfrm>
            <a:off x="10752206" y="1220191"/>
            <a:ext cx="608650" cy="604356"/>
          </a:xfrm>
          <a:prstGeom prst="rect">
            <a:avLst/>
          </a:prstGeom>
          <a:noFill/>
          <a:ln>
            <a:noFill/>
          </a:ln>
        </p:spPr>
      </p:pic>
      <p:sp>
        <p:nvSpPr>
          <p:cNvPr id="120" name="Google Shape;1268;p66">
            <a:extLst>
              <a:ext uri="{FF2B5EF4-FFF2-40B4-BE49-F238E27FC236}">
                <a16:creationId xmlns:a16="http://schemas.microsoft.com/office/drawing/2014/main" id="{70623708-29C3-4C2C-BA51-8B836AF3923B}"/>
              </a:ext>
            </a:extLst>
          </p:cNvPr>
          <p:cNvSpPr/>
          <p:nvPr/>
        </p:nvSpPr>
        <p:spPr>
          <a:xfrm>
            <a:off x="7003419" y="846426"/>
            <a:ext cx="4649563" cy="255998"/>
          </a:xfrm>
          <a:prstGeom prst="roundRect">
            <a:avLst>
              <a:gd name="adj" fmla="val 16667"/>
            </a:avLst>
          </a:prstGeom>
          <a:solidFill>
            <a:srgbClr val="009999"/>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s-ES" sz="1800" b="1" dirty="0">
                <a:solidFill>
                  <a:srgbClr val="FFFFFF"/>
                </a:solidFill>
                <a:latin typeface="Calibri"/>
                <a:ea typeface="Calibri"/>
                <a:cs typeface="Calibri"/>
                <a:sym typeface="Calibri"/>
              </a:rPr>
              <a:t>INFRAESTRUCTURA VIAL</a:t>
            </a:r>
            <a:endParaRPr sz="1400" b="0" i="0" u="none" strike="noStrike" cap="none" dirty="0">
              <a:solidFill>
                <a:srgbClr val="000000"/>
              </a:solidFill>
              <a:latin typeface="Calibri"/>
              <a:ea typeface="Calibri"/>
              <a:cs typeface="Calibri"/>
              <a:sym typeface="Calibri"/>
            </a:endParaRPr>
          </a:p>
        </p:txBody>
      </p:sp>
      <p:sp>
        <p:nvSpPr>
          <p:cNvPr id="121" name="Google Shape;1200;p63">
            <a:extLst>
              <a:ext uri="{FF2B5EF4-FFF2-40B4-BE49-F238E27FC236}">
                <a16:creationId xmlns:a16="http://schemas.microsoft.com/office/drawing/2014/main" id="{3F39E2AB-1A79-435B-8ED2-6572FB4C08F0}"/>
              </a:ext>
            </a:extLst>
          </p:cNvPr>
          <p:cNvSpPr/>
          <p:nvPr/>
        </p:nvSpPr>
        <p:spPr>
          <a:xfrm>
            <a:off x="137545" y="1211919"/>
            <a:ext cx="2795400" cy="46170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800" b="1" i="0" u="none" strike="noStrike" kern="0" cap="none" spc="0" normalizeH="0" baseline="0" noProof="0" dirty="0">
                <a:ln>
                  <a:noFill/>
                </a:ln>
                <a:solidFill>
                  <a:srgbClr val="595959"/>
                </a:solidFill>
                <a:effectLst/>
                <a:uLnTx/>
                <a:uFillTx/>
                <a:latin typeface="Calibri"/>
                <a:ea typeface="Calibri"/>
                <a:cs typeface="Calibri"/>
                <a:sym typeface="Calibri"/>
              </a:rPr>
              <a:t>Presentados por GL y GR</a:t>
            </a:r>
            <a:endParaRPr kumimoji="0" sz="1800" b="1" i="0" u="none" strike="noStrike" kern="0" cap="none" spc="0" normalizeH="0" baseline="0" noProof="0" dirty="0">
              <a:ln>
                <a:noFill/>
              </a:ln>
              <a:solidFill>
                <a:srgbClr val="595959"/>
              </a:solidFill>
              <a:effectLst/>
              <a:uLnTx/>
              <a:uFillTx/>
              <a:latin typeface="Calibri"/>
              <a:ea typeface="Calibri"/>
              <a:cs typeface="Calibri"/>
              <a:sym typeface="Calibri"/>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22"/>
        <p:cNvGrpSpPr/>
        <p:nvPr/>
      </p:nvGrpSpPr>
      <p:grpSpPr>
        <a:xfrm>
          <a:off x="0" y="0"/>
          <a:ext cx="0" cy="0"/>
          <a:chOff x="0" y="0"/>
          <a:chExt cx="0" cy="0"/>
        </a:xfrm>
      </p:grpSpPr>
      <p:sp>
        <p:nvSpPr>
          <p:cNvPr id="723" name="Google Shape;723;p13"/>
          <p:cNvSpPr/>
          <p:nvPr/>
        </p:nvSpPr>
        <p:spPr>
          <a:xfrm>
            <a:off x="0" y="0"/>
            <a:ext cx="12192000" cy="6858000"/>
          </a:xfrm>
          <a:prstGeom prst="rect">
            <a:avLst/>
          </a:prstGeom>
          <a:solidFill>
            <a:srgbClr val="DD0B1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pic>
        <p:nvPicPr>
          <p:cNvPr id="724" name="Google Shape;724;p13"/>
          <p:cNvPicPr preferRelativeResize="0"/>
          <p:nvPr/>
        </p:nvPicPr>
        <p:blipFill rotWithShape="1">
          <a:blip r:embed="rId3">
            <a:alphaModFix/>
          </a:blip>
          <a:srcRect r="49581"/>
          <a:stretch/>
        </p:blipFill>
        <p:spPr>
          <a:xfrm>
            <a:off x="4017458" y="3085204"/>
            <a:ext cx="2095960" cy="687591"/>
          </a:xfrm>
          <a:prstGeom prst="rect">
            <a:avLst/>
          </a:prstGeom>
          <a:noFill/>
          <a:ln>
            <a:noFill/>
          </a:ln>
        </p:spPr>
      </p:pic>
      <p:pic>
        <p:nvPicPr>
          <p:cNvPr id="725" name="Google Shape;725;p13"/>
          <p:cNvPicPr preferRelativeResize="0"/>
          <p:nvPr/>
        </p:nvPicPr>
        <p:blipFill rotWithShape="1">
          <a:blip r:embed="rId4">
            <a:alphaModFix/>
          </a:blip>
          <a:srcRect/>
          <a:stretch/>
        </p:blipFill>
        <p:spPr>
          <a:xfrm>
            <a:off x="6344526" y="3163195"/>
            <a:ext cx="1689100" cy="60960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30"/>
        <p:cNvGrpSpPr/>
        <p:nvPr/>
      </p:nvGrpSpPr>
      <p:grpSpPr>
        <a:xfrm>
          <a:off x="0" y="0"/>
          <a:ext cx="0" cy="0"/>
          <a:chOff x="0" y="0"/>
          <a:chExt cx="0" cy="0"/>
        </a:xfrm>
      </p:grpSpPr>
      <p:sp>
        <p:nvSpPr>
          <p:cNvPr id="331" name="Google Shape;331;p55"/>
          <p:cNvSpPr txBox="1"/>
          <p:nvPr/>
        </p:nvSpPr>
        <p:spPr>
          <a:xfrm>
            <a:off x="220013" y="890912"/>
            <a:ext cx="6733236"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a:solidFill>
                  <a:srgbClr val="264478"/>
                </a:solidFill>
                <a:latin typeface="Helvetica Neue"/>
                <a:ea typeface="Helvetica Neue"/>
                <a:cs typeface="Helvetica Neue"/>
                <a:sym typeface="Helvetica Neue"/>
              </a:rPr>
              <a:t>1. Política Nacional de Saneamiento</a:t>
            </a:r>
            <a:endParaRPr sz="2500" b="1" i="0" u="none" strike="noStrike" cap="none">
              <a:solidFill>
                <a:srgbClr val="264478"/>
              </a:solidFill>
              <a:latin typeface="Helvetica Neue"/>
              <a:ea typeface="Helvetica Neue"/>
              <a:cs typeface="Helvetica Neue"/>
              <a:sym typeface="Helvetica Neue"/>
            </a:endParaRPr>
          </a:p>
        </p:txBody>
      </p:sp>
      <p:pic>
        <p:nvPicPr>
          <p:cNvPr id="332" name="Google Shape;332;p55"/>
          <p:cNvPicPr preferRelativeResize="0"/>
          <p:nvPr/>
        </p:nvPicPr>
        <p:blipFill rotWithShape="1">
          <a:blip r:embed="rId3">
            <a:alphaModFix/>
          </a:blip>
          <a:srcRect/>
          <a:stretch/>
        </p:blipFill>
        <p:spPr>
          <a:xfrm>
            <a:off x="676500" y="1351800"/>
            <a:ext cx="6084750" cy="46025"/>
          </a:xfrm>
          <a:prstGeom prst="rect">
            <a:avLst/>
          </a:prstGeom>
          <a:noFill/>
          <a:ln>
            <a:noFill/>
          </a:ln>
        </p:spPr>
      </p:pic>
      <p:pic>
        <p:nvPicPr>
          <p:cNvPr id="333" name="Google Shape;333;p55"/>
          <p:cNvPicPr preferRelativeResize="0"/>
          <p:nvPr/>
        </p:nvPicPr>
        <p:blipFill rotWithShape="1">
          <a:blip r:embed="rId4">
            <a:alphaModFix/>
          </a:blip>
          <a:srcRect l="49472" t="12342" r="6410" b="8991"/>
          <a:stretch/>
        </p:blipFill>
        <p:spPr>
          <a:xfrm>
            <a:off x="5857754" y="1663460"/>
            <a:ext cx="5103615" cy="4869350"/>
          </a:xfrm>
          <a:prstGeom prst="rect">
            <a:avLst/>
          </a:prstGeom>
          <a:noFill/>
          <a:ln>
            <a:noFill/>
          </a:ln>
        </p:spPr>
      </p:pic>
      <p:pic>
        <p:nvPicPr>
          <p:cNvPr id="340" name="Google Shape;340;p55"/>
          <p:cNvPicPr preferRelativeResize="0"/>
          <p:nvPr/>
        </p:nvPicPr>
        <p:blipFill rotWithShape="1">
          <a:blip r:embed="rId5">
            <a:alphaModFix/>
          </a:blip>
          <a:srcRect t="48145"/>
          <a:stretch/>
        </p:blipFill>
        <p:spPr>
          <a:xfrm>
            <a:off x="0" y="142875"/>
            <a:ext cx="12192000" cy="782725"/>
          </a:xfrm>
          <a:prstGeom prst="rect">
            <a:avLst/>
          </a:prstGeom>
          <a:noFill/>
          <a:ln>
            <a:noFill/>
          </a:ln>
        </p:spPr>
      </p:pic>
      <p:grpSp>
        <p:nvGrpSpPr>
          <p:cNvPr id="341" name="Google Shape;341;p55"/>
          <p:cNvGrpSpPr/>
          <p:nvPr/>
        </p:nvGrpSpPr>
        <p:grpSpPr>
          <a:xfrm>
            <a:off x="0" y="11"/>
            <a:ext cx="12192000" cy="720328"/>
            <a:chOff x="0" y="11"/>
            <a:chExt cx="12192000" cy="720328"/>
          </a:xfrm>
        </p:grpSpPr>
        <p:pic>
          <p:nvPicPr>
            <p:cNvPr id="342" name="Google Shape;342;p55"/>
            <p:cNvPicPr preferRelativeResize="0"/>
            <p:nvPr/>
          </p:nvPicPr>
          <p:blipFill rotWithShape="1">
            <a:blip r:embed="rId6">
              <a:alphaModFix/>
            </a:blip>
            <a:srcRect/>
            <a:stretch/>
          </p:blipFill>
          <p:spPr>
            <a:xfrm>
              <a:off x="0" y="11"/>
              <a:ext cx="12192000" cy="720328"/>
            </a:xfrm>
            <a:prstGeom prst="rect">
              <a:avLst/>
            </a:prstGeom>
            <a:noFill/>
            <a:ln>
              <a:noFill/>
            </a:ln>
          </p:spPr>
        </p:pic>
        <p:sp>
          <p:nvSpPr>
            <p:cNvPr id="343" name="Google Shape;343;p55"/>
            <p:cNvSpPr/>
            <p:nvPr/>
          </p:nvSpPr>
          <p:spPr>
            <a:xfrm>
              <a:off x="271700" y="176600"/>
              <a:ext cx="11669100" cy="46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44" name="Google Shape;344;p55"/>
            <p:cNvPicPr preferRelativeResize="0"/>
            <p:nvPr/>
          </p:nvPicPr>
          <p:blipFill rotWithShape="1">
            <a:blip r:embed="rId7">
              <a:alphaModFix/>
            </a:blip>
            <a:srcRect l="3403" t="3429" r="75678" b="85154"/>
            <a:stretch/>
          </p:blipFill>
          <p:spPr>
            <a:xfrm>
              <a:off x="358300" y="131850"/>
              <a:ext cx="1654876" cy="507951"/>
            </a:xfrm>
            <a:prstGeom prst="rect">
              <a:avLst/>
            </a:prstGeom>
            <a:noFill/>
            <a:ln>
              <a:noFill/>
            </a:ln>
          </p:spPr>
        </p:pic>
        <p:pic>
          <p:nvPicPr>
            <p:cNvPr id="345" name="Google Shape;345;p55"/>
            <p:cNvPicPr preferRelativeResize="0"/>
            <p:nvPr/>
          </p:nvPicPr>
          <p:blipFill rotWithShape="1">
            <a:blip r:embed="rId7">
              <a:alphaModFix/>
            </a:blip>
            <a:srcRect l="46394" t="3429" r="39335" b="85154"/>
            <a:stretch/>
          </p:blipFill>
          <p:spPr>
            <a:xfrm>
              <a:off x="5550375" y="131850"/>
              <a:ext cx="1128873" cy="507951"/>
            </a:xfrm>
            <a:prstGeom prst="rect">
              <a:avLst/>
            </a:prstGeom>
            <a:noFill/>
            <a:ln>
              <a:noFill/>
            </a:ln>
          </p:spPr>
        </p:pic>
        <p:pic>
          <p:nvPicPr>
            <p:cNvPr id="346" name="Google Shape;346;p55"/>
            <p:cNvPicPr preferRelativeResize="0"/>
            <p:nvPr/>
          </p:nvPicPr>
          <p:blipFill rotWithShape="1">
            <a:blip r:embed="rId7">
              <a:alphaModFix/>
            </a:blip>
            <a:srcRect l="80756" t="3429" r="3426" b="85154"/>
            <a:stretch/>
          </p:blipFill>
          <p:spPr>
            <a:xfrm>
              <a:off x="10685868" y="131850"/>
              <a:ext cx="1251200" cy="507951"/>
            </a:xfrm>
            <a:prstGeom prst="rect">
              <a:avLst/>
            </a:prstGeom>
            <a:noFill/>
            <a:ln>
              <a:noFill/>
            </a:ln>
          </p:spPr>
        </p:pic>
      </p:grpSp>
      <p:pic>
        <p:nvPicPr>
          <p:cNvPr id="347" name="Google Shape;347;p55"/>
          <p:cNvPicPr preferRelativeResize="0"/>
          <p:nvPr/>
        </p:nvPicPr>
        <p:blipFill rotWithShape="1">
          <a:blip r:embed="rId8">
            <a:alphaModFix/>
          </a:blip>
          <a:srcRect l="7819" r="14840"/>
          <a:stretch/>
        </p:blipFill>
        <p:spPr>
          <a:xfrm>
            <a:off x="806724" y="2319690"/>
            <a:ext cx="4531085" cy="3909660"/>
          </a:xfrm>
          <a:prstGeom prst="rect">
            <a:avLst/>
          </a:prstGeom>
          <a:noFill/>
          <a:ln>
            <a:noFill/>
          </a:ln>
        </p:spPr>
      </p:pic>
      <p:sp>
        <p:nvSpPr>
          <p:cNvPr id="348" name="Google Shape;348;p55"/>
          <p:cNvSpPr txBox="1"/>
          <p:nvPr/>
        </p:nvSpPr>
        <p:spPr>
          <a:xfrm>
            <a:off x="806725" y="1809640"/>
            <a:ext cx="4531180" cy="639464"/>
          </a:xfrm>
          <a:prstGeom prst="rect">
            <a:avLst/>
          </a:prstGeom>
          <a:solidFill>
            <a:srgbClr val="09B5C6"/>
          </a:solidFill>
          <a:ln w="19050" cap="flat" cmpd="sng">
            <a:solidFill>
              <a:srgbClr val="09B5C6"/>
            </a:solidFill>
            <a:prstDash val="solid"/>
            <a:round/>
            <a:headEnd type="none" w="sm" len="sm"/>
            <a:tailEnd type="none" w="sm" len="sm"/>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600"/>
              <a:buFont typeface="Arial"/>
              <a:buNone/>
            </a:pPr>
            <a:r>
              <a:rPr lang="es-ES" sz="1600" b="1">
                <a:solidFill>
                  <a:schemeClr val="lt1"/>
                </a:solidFill>
                <a:latin typeface="Calibri"/>
                <a:ea typeface="Calibri"/>
                <a:cs typeface="Calibri"/>
                <a:sym typeface="Calibri"/>
              </a:rPr>
              <a:t>Acceso universal a servicios de saneamiento de calidad y sostenibles</a:t>
            </a:r>
            <a:endParaRPr sz="1600" b="1" i="0" u="none" strike="noStrike" cap="none">
              <a:solidFill>
                <a:schemeClr val="lt1"/>
              </a:solidFill>
              <a:latin typeface="Calibri"/>
              <a:ea typeface="Calibri"/>
              <a:cs typeface="Calibri"/>
              <a:sym typeface="Calibri"/>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54"/>
        <p:cNvGrpSpPr/>
        <p:nvPr/>
      </p:nvGrpSpPr>
      <p:grpSpPr>
        <a:xfrm>
          <a:off x="0" y="0"/>
          <a:ext cx="0" cy="0"/>
          <a:chOff x="0" y="0"/>
          <a:chExt cx="0" cy="0"/>
        </a:xfrm>
      </p:grpSpPr>
      <p:pic>
        <p:nvPicPr>
          <p:cNvPr id="155" name="Google Shape;155;p5" descr="Vista de una montaña&#10;&#10;Descripción generada automáticamente"/>
          <p:cNvPicPr preferRelativeResize="0"/>
          <p:nvPr/>
        </p:nvPicPr>
        <p:blipFill rotWithShape="1">
          <a:blip r:embed="rId3">
            <a:alphaModFix/>
          </a:blip>
          <a:srcRect r="51123"/>
          <a:stretch/>
        </p:blipFill>
        <p:spPr>
          <a:xfrm>
            <a:off x="5325824" y="-3672"/>
            <a:ext cx="6866176" cy="6861672"/>
          </a:xfrm>
          <a:prstGeom prst="rect">
            <a:avLst/>
          </a:prstGeom>
          <a:noFill/>
          <a:ln>
            <a:noFill/>
          </a:ln>
        </p:spPr>
      </p:pic>
      <p:pic>
        <p:nvPicPr>
          <p:cNvPr id="25" name="Google Shape;105;p2">
            <a:extLst>
              <a:ext uri="{FF2B5EF4-FFF2-40B4-BE49-F238E27FC236}">
                <a16:creationId xmlns:a16="http://schemas.microsoft.com/office/drawing/2014/main" id="{CDC9AFD8-8C18-CDEF-9CFB-687B783D9303}"/>
              </a:ext>
            </a:extLst>
          </p:cNvPr>
          <p:cNvPicPr preferRelativeResize="0"/>
          <p:nvPr/>
        </p:nvPicPr>
        <p:blipFill rotWithShape="1">
          <a:blip r:embed="rId4">
            <a:alphaModFix/>
          </a:blip>
          <a:srcRect t="48146"/>
          <a:stretch/>
        </p:blipFill>
        <p:spPr>
          <a:xfrm>
            <a:off x="0" y="142875"/>
            <a:ext cx="12192000" cy="782725"/>
          </a:xfrm>
          <a:prstGeom prst="rect">
            <a:avLst/>
          </a:prstGeom>
          <a:noFill/>
          <a:ln>
            <a:noFill/>
          </a:ln>
        </p:spPr>
      </p:pic>
      <p:pic>
        <p:nvPicPr>
          <p:cNvPr id="156" name="Google Shape;156;p5"/>
          <p:cNvPicPr preferRelativeResize="0"/>
          <p:nvPr/>
        </p:nvPicPr>
        <p:blipFill>
          <a:blip r:embed="rId5">
            <a:alphaModFix/>
          </a:blip>
          <a:stretch>
            <a:fillRect/>
          </a:stretch>
        </p:blipFill>
        <p:spPr>
          <a:xfrm>
            <a:off x="5730625" y="1330625"/>
            <a:ext cx="2750397" cy="2476500"/>
          </a:xfrm>
          <a:prstGeom prst="rect">
            <a:avLst/>
          </a:prstGeom>
          <a:noFill/>
          <a:ln>
            <a:noFill/>
          </a:ln>
        </p:spPr>
      </p:pic>
      <p:pic>
        <p:nvPicPr>
          <p:cNvPr id="157" name="Google Shape;157;p5"/>
          <p:cNvPicPr preferRelativeResize="0"/>
          <p:nvPr/>
        </p:nvPicPr>
        <p:blipFill>
          <a:blip r:embed="rId5">
            <a:alphaModFix/>
          </a:blip>
          <a:stretch>
            <a:fillRect/>
          </a:stretch>
        </p:blipFill>
        <p:spPr>
          <a:xfrm>
            <a:off x="8902150" y="1362350"/>
            <a:ext cx="2750397" cy="2476500"/>
          </a:xfrm>
          <a:prstGeom prst="rect">
            <a:avLst/>
          </a:prstGeom>
          <a:noFill/>
          <a:ln>
            <a:noFill/>
          </a:ln>
        </p:spPr>
      </p:pic>
      <p:sp>
        <p:nvSpPr>
          <p:cNvPr id="163" name="Google Shape;163;p5"/>
          <p:cNvSpPr txBox="1"/>
          <p:nvPr/>
        </p:nvSpPr>
        <p:spPr>
          <a:xfrm>
            <a:off x="510500" y="3230159"/>
            <a:ext cx="3980400" cy="64650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PE" sz="1800" b="1" i="0" u="none" strike="noStrike" kern="1200" cap="none" spc="0" normalizeH="0" baseline="0" noProof="0" dirty="0">
                <a:ln>
                  <a:noFill/>
                </a:ln>
                <a:solidFill>
                  <a:srgbClr val="434343"/>
                </a:solidFill>
                <a:effectLst/>
                <a:uLnTx/>
                <a:uFillTx/>
                <a:latin typeface="Helvetica Neue"/>
                <a:ea typeface="Helvetica Neue"/>
                <a:cs typeface="Helvetica Neue"/>
                <a:sym typeface="Helvetica Neue"/>
              </a:rPr>
              <a:t>Atender las inadecuadas condiciones de habitabilidad</a:t>
            </a:r>
            <a:endParaRPr kumimoji="0" sz="1800" b="1" i="0" u="none" strike="noStrike" kern="1200" cap="none" spc="0" normalizeH="0" baseline="0" noProof="0" dirty="0">
              <a:ln>
                <a:noFill/>
              </a:ln>
              <a:solidFill>
                <a:srgbClr val="434343"/>
              </a:solidFill>
              <a:effectLst/>
              <a:uLnTx/>
              <a:uFillTx/>
              <a:latin typeface="Helvetica Neue"/>
              <a:ea typeface="Helvetica Neue"/>
              <a:cs typeface="Helvetica Neue"/>
              <a:sym typeface="Helvetica Neue"/>
            </a:endParaRPr>
          </a:p>
        </p:txBody>
      </p:sp>
      <p:pic>
        <p:nvPicPr>
          <p:cNvPr id="164" name="Google Shape;164;p5"/>
          <p:cNvPicPr preferRelativeResize="0"/>
          <p:nvPr/>
        </p:nvPicPr>
        <p:blipFill>
          <a:blip r:embed="rId6">
            <a:alphaModFix/>
          </a:blip>
          <a:stretch>
            <a:fillRect/>
          </a:stretch>
        </p:blipFill>
        <p:spPr>
          <a:xfrm>
            <a:off x="0" y="11"/>
            <a:ext cx="12192000" cy="720328"/>
          </a:xfrm>
          <a:prstGeom prst="rect">
            <a:avLst/>
          </a:prstGeom>
          <a:noFill/>
          <a:ln>
            <a:noFill/>
          </a:ln>
        </p:spPr>
      </p:pic>
      <p:sp>
        <p:nvSpPr>
          <p:cNvPr id="166" name="Google Shape;166;p5"/>
          <p:cNvSpPr/>
          <p:nvPr/>
        </p:nvSpPr>
        <p:spPr>
          <a:xfrm>
            <a:off x="-250166" y="2362699"/>
            <a:ext cx="5301866" cy="549300"/>
          </a:xfrm>
          <a:prstGeom prst="roundRect">
            <a:avLst>
              <a:gd name="adj" fmla="val 16667"/>
            </a:avLst>
          </a:prstGeom>
          <a:solidFill>
            <a:srgbClr val="0EA5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67" name="Google Shape;167;p5"/>
          <p:cNvSpPr txBox="1"/>
          <p:nvPr/>
        </p:nvSpPr>
        <p:spPr>
          <a:xfrm>
            <a:off x="368103" y="2267998"/>
            <a:ext cx="4573200" cy="730800"/>
          </a:xfrm>
          <a:prstGeom prst="rect">
            <a:avLst/>
          </a:prstGeom>
          <a:noFill/>
          <a:ln>
            <a:noFill/>
          </a:ln>
        </p:spPr>
        <p:txBody>
          <a:bodyPr spcFirstLastPara="1" wrap="square" lIns="121900" tIns="60925" rIns="121900" bIns="609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PE" sz="24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OBJETIVOS PRIORITARIOS</a:t>
            </a:r>
            <a:endParaRPr kumimoji="0" sz="12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pic>
        <p:nvPicPr>
          <p:cNvPr id="168" name="Google Shape;168;p5"/>
          <p:cNvPicPr preferRelativeResize="0"/>
          <p:nvPr/>
        </p:nvPicPr>
        <p:blipFill>
          <a:blip r:embed="rId5">
            <a:alphaModFix/>
          </a:blip>
          <a:stretch>
            <a:fillRect/>
          </a:stretch>
        </p:blipFill>
        <p:spPr>
          <a:xfrm>
            <a:off x="5730625" y="3966300"/>
            <a:ext cx="2750397" cy="2476500"/>
          </a:xfrm>
          <a:prstGeom prst="rect">
            <a:avLst/>
          </a:prstGeom>
          <a:noFill/>
          <a:ln>
            <a:noFill/>
          </a:ln>
        </p:spPr>
      </p:pic>
      <p:sp>
        <p:nvSpPr>
          <p:cNvPr id="169" name="Google Shape;169;p5"/>
          <p:cNvSpPr txBox="1"/>
          <p:nvPr/>
        </p:nvSpPr>
        <p:spPr>
          <a:xfrm>
            <a:off x="5705983" y="1293440"/>
            <a:ext cx="2750400" cy="14658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s-PE" sz="2833"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OP1</a:t>
            </a:r>
            <a:r>
              <a:rPr kumimoji="0" lang="es-PE" sz="40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 </a:t>
            </a:r>
            <a:endParaRPr kumimoji="0"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a:p>
            <a:pPr marL="0" marR="0" lvl="0" indent="0" algn="ctr" defTabSz="914400" rtl="0" eaLnBrk="1" fontAlgn="auto" latinLnBrk="0" hangingPunct="1">
              <a:lnSpc>
                <a:spcPct val="115000"/>
              </a:lnSpc>
              <a:spcBef>
                <a:spcPts val="0"/>
              </a:spcBef>
              <a:spcAft>
                <a:spcPts val="0"/>
              </a:spcAft>
              <a:buClrTx/>
              <a:buSzTx/>
              <a:buFontTx/>
              <a:buNone/>
              <a:tabLst/>
              <a:defRPr/>
            </a:pPr>
            <a:r>
              <a:rPr kumimoji="0" lang="es-PE"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rPr>
              <a:t>Garantizar el </a:t>
            </a:r>
            <a:r>
              <a:rPr kumimoji="0" lang="es-PE" sz="1600" b="0" i="0" u="sng" strike="noStrike" kern="1200" cap="none" spc="0" normalizeH="0" baseline="0" noProof="0" dirty="0">
                <a:ln>
                  <a:noFill/>
                </a:ln>
                <a:solidFill>
                  <a:schemeClr val="bg1"/>
                </a:solidFill>
                <a:effectLst/>
                <a:uLnTx/>
                <a:uFillTx/>
                <a:latin typeface="Helvetica Neue"/>
                <a:ea typeface="Helvetica Neue"/>
                <a:cs typeface="Helvetica Neue"/>
                <a:sym typeface="Helvetica Neue"/>
              </a:rPr>
              <a:t>crecimiento y desarrollo sostenible de las ciudades y centros poblados </a:t>
            </a:r>
            <a:r>
              <a:rPr kumimoji="0" lang="es-PE"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rPr>
              <a:t>del país a través de una planificación urbana y territorial</a:t>
            </a:r>
            <a:endParaRPr kumimoji="0"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p:txBody>
      </p:sp>
      <p:pic>
        <p:nvPicPr>
          <p:cNvPr id="170" name="Google Shape;170;p5"/>
          <p:cNvPicPr preferRelativeResize="0"/>
          <p:nvPr/>
        </p:nvPicPr>
        <p:blipFill>
          <a:blip r:embed="rId5">
            <a:alphaModFix/>
          </a:blip>
          <a:stretch>
            <a:fillRect/>
          </a:stretch>
        </p:blipFill>
        <p:spPr>
          <a:xfrm>
            <a:off x="8902150" y="3966300"/>
            <a:ext cx="2750397" cy="2476500"/>
          </a:xfrm>
          <a:prstGeom prst="rect">
            <a:avLst/>
          </a:prstGeom>
          <a:noFill/>
          <a:ln>
            <a:noFill/>
          </a:ln>
        </p:spPr>
      </p:pic>
      <p:sp>
        <p:nvSpPr>
          <p:cNvPr id="171" name="Google Shape;171;p5"/>
          <p:cNvSpPr txBox="1"/>
          <p:nvPr/>
        </p:nvSpPr>
        <p:spPr>
          <a:xfrm>
            <a:off x="9064577" y="1383230"/>
            <a:ext cx="2405100" cy="14658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s-PE" sz="2833"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OP2</a:t>
            </a:r>
            <a:r>
              <a:rPr kumimoji="0" lang="es-PE" sz="3333"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 </a:t>
            </a:r>
            <a:endParaRPr kumimoji="0" sz="18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a:p>
            <a:pPr marL="0" marR="0" lvl="0" indent="0" algn="ctr" defTabSz="914400" rtl="0" eaLnBrk="1" fontAlgn="auto" latinLnBrk="0" hangingPunct="1">
              <a:lnSpc>
                <a:spcPct val="115000"/>
              </a:lnSpc>
              <a:spcBef>
                <a:spcPts val="0"/>
              </a:spcBef>
              <a:spcAft>
                <a:spcPts val="0"/>
              </a:spcAft>
              <a:buClrTx/>
              <a:buSzTx/>
              <a:buFontTx/>
              <a:buNone/>
              <a:tabLst/>
              <a:defRPr/>
            </a:pPr>
            <a:r>
              <a:rPr kumimoji="0" lang="es-PE"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rPr>
              <a:t>Garantizar la </a:t>
            </a:r>
            <a:r>
              <a:rPr kumimoji="0" lang="es-PE" sz="1600" b="0" i="0" u="sng" strike="noStrike" kern="1200" cap="none" spc="0" normalizeH="0" baseline="0" noProof="0" dirty="0">
                <a:ln>
                  <a:noFill/>
                </a:ln>
                <a:solidFill>
                  <a:schemeClr val="bg1"/>
                </a:solidFill>
                <a:effectLst/>
                <a:uLnTx/>
                <a:uFillTx/>
                <a:latin typeface="Helvetica Neue"/>
                <a:ea typeface="Helvetica Neue"/>
                <a:cs typeface="Helvetica Neue"/>
                <a:sym typeface="Helvetica Neue"/>
              </a:rPr>
              <a:t>sostenibilidad de las dinámicas de ocupación del suelo </a:t>
            </a:r>
            <a:r>
              <a:rPr kumimoji="0" lang="es-PE"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rPr>
              <a:t>de las ciudades y centros poblados del país</a:t>
            </a:r>
            <a:endParaRPr kumimoji="0"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19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p:txBody>
      </p:sp>
      <p:sp>
        <p:nvSpPr>
          <p:cNvPr id="172" name="Google Shape;172;p5"/>
          <p:cNvSpPr txBox="1"/>
          <p:nvPr/>
        </p:nvSpPr>
        <p:spPr>
          <a:xfrm>
            <a:off x="5738787" y="3838850"/>
            <a:ext cx="2750400" cy="14658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s-PE" sz="28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OP3</a:t>
            </a:r>
            <a:r>
              <a:rPr kumimoji="0" lang="es-PE" sz="3333"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 </a:t>
            </a:r>
            <a:endParaRPr kumimoji="0" sz="18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a:p>
            <a:pPr marL="0" marR="0" lvl="0" indent="0" algn="ctr" defTabSz="914400" rtl="0" eaLnBrk="1" fontAlgn="auto" latinLnBrk="0" hangingPunct="1">
              <a:lnSpc>
                <a:spcPct val="115000"/>
              </a:lnSpc>
              <a:spcBef>
                <a:spcPts val="0"/>
              </a:spcBef>
              <a:spcAft>
                <a:spcPts val="0"/>
              </a:spcAft>
              <a:buClrTx/>
              <a:buSzTx/>
              <a:buFontTx/>
              <a:buNone/>
              <a:tabLst/>
              <a:defRPr/>
            </a:pPr>
            <a:r>
              <a:rPr kumimoji="0" lang="es-PE"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rPr>
              <a:t>Incrementar el </a:t>
            </a:r>
            <a:r>
              <a:rPr kumimoji="0" lang="es-PE" sz="1600" b="0" i="0" u="sng" strike="noStrike" kern="1200" cap="none" spc="0" normalizeH="0" baseline="0" noProof="0" dirty="0">
                <a:ln>
                  <a:noFill/>
                </a:ln>
                <a:solidFill>
                  <a:schemeClr val="bg1"/>
                </a:solidFill>
                <a:effectLst/>
                <a:uLnTx/>
                <a:uFillTx/>
                <a:latin typeface="Helvetica Neue"/>
                <a:ea typeface="Helvetica Neue"/>
                <a:cs typeface="Helvetica Neue"/>
                <a:sym typeface="Helvetica Neue"/>
              </a:rPr>
              <a:t>acceso a una vivienda adecuada </a:t>
            </a:r>
            <a:r>
              <a:rPr kumimoji="0" lang="es-PE"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rPr>
              <a:t>en las ciudades y centros poblados del país </a:t>
            </a:r>
            <a:r>
              <a:rPr kumimoji="0" lang="es-PE" sz="1600" b="0" i="0" u="sng" strike="noStrike" kern="1200" cap="none" spc="0" normalizeH="0" baseline="0" noProof="0" dirty="0">
                <a:ln>
                  <a:noFill/>
                </a:ln>
                <a:solidFill>
                  <a:schemeClr val="bg1"/>
                </a:solidFill>
                <a:effectLst/>
                <a:uLnTx/>
                <a:uFillTx/>
                <a:latin typeface="Helvetica Neue"/>
                <a:ea typeface="Helvetica Neue"/>
                <a:cs typeface="Helvetica Neue"/>
                <a:sym typeface="Helvetica Neue"/>
              </a:rPr>
              <a:t>priorizando a la población en situación de pobreza </a:t>
            </a:r>
            <a:endParaRPr kumimoji="0" sz="1600" b="0" i="0" u="sng" strike="noStrike" kern="1200" cap="none" spc="0" normalizeH="0" baseline="0" noProof="0" dirty="0">
              <a:ln>
                <a:noFill/>
              </a:ln>
              <a:solidFill>
                <a:schemeClr val="bg1"/>
              </a:solidFill>
              <a:effectLst/>
              <a:uLnTx/>
              <a:uFillTx/>
              <a:latin typeface="Helvetica Neue"/>
              <a:ea typeface="Helvetica Neue"/>
              <a:cs typeface="Helvetica Neue"/>
              <a:sym typeface="Helvetica Neue"/>
            </a:endParaRPr>
          </a:p>
          <a:p>
            <a:pPr marL="0" marR="0" lvl="0" indent="0" algn="ctr" defTabSz="914400" rtl="0" eaLnBrk="1" fontAlgn="auto" latinLnBrk="0" hangingPunct="1">
              <a:lnSpc>
                <a:spcPct val="115000"/>
              </a:lnSpc>
              <a:spcBef>
                <a:spcPts val="0"/>
              </a:spcBef>
              <a:spcAft>
                <a:spcPts val="0"/>
              </a:spcAft>
              <a:buClrTx/>
              <a:buSzTx/>
              <a:buFontTx/>
              <a:buNone/>
              <a:tabLst/>
              <a:defRPr/>
            </a:pPr>
            <a:r>
              <a:rPr kumimoji="0" lang="es-PE"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rPr>
              <a:t>o vulnerabilidad social</a:t>
            </a:r>
            <a:endParaRPr kumimoji="0"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endParaRPr>
          </a:p>
          <a:p>
            <a:pPr marL="0" marR="0" lvl="0" indent="0" algn="ctr"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p:txBody>
      </p:sp>
      <p:sp>
        <p:nvSpPr>
          <p:cNvPr id="173" name="Google Shape;173;p5"/>
          <p:cNvSpPr txBox="1"/>
          <p:nvPr/>
        </p:nvSpPr>
        <p:spPr>
          <a:xfrm>
            <a:off x="8915348" y="4854575"/>
            <a:ext cx="2724000" cy="22218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s-PE" sz="2833"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OP4</a:t>
            </a:r>
            <a:r>
              <a:rPr kumimoji="0" lang="es-PE" sz="3333"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 </a:t>
            </a:r>
            <a:endParaRPr kumimoji="0" sz="18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a:p>
            <a:pPr marL="0" marR="0" lvl="0" indent="0" algn="ctr" defTabSz="914400" rtl="0" eaLnBrk="1" fontAlgn="auto" latinLnBrk="0" hangingPunct="1">
              <a:lnSpc>
                <a:spcPct val="115000"/>
              </a:lnSpc>
              <a:spcBef>
                <a:spcPts val="0"/>
              </a:spcBef>
              <a:spcAft>
                <a:spcPts val="0"/>
              </a:spcAft>
              <a:buClrTx/>
              <a:buSzTx/>
              <a:buFontTx/>
              <a:buNone/>
              <a:tabLst/>
              <a:defRPr/>
            </a:pPr>
            <a:r>
              <a:rPr kumimoji="0" lang="es-PE"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rPr>
              <a:t>Mejorar las condiciones de </a:t>
            </a:r>
            <a:r>
              <a:rPr kumimoji="0" lang="es-PE" sz="1600" b="0" i="0" u="sng" strike="noStrike" kern="1200" cap="none" spc="0" normalizeH="0" baseline="0" noProof="0" dirty="0">
                <a:ln>
                  <a:noFill/>
                </a:ln>
                <a:solidFill>
                  <a:schemeClr val="bg1"/>
                </a:solidFill>
                <a:effectLst/>
                <a:uLnTx/>
                <a:uFillTx/>
                <a:latin typeface="Helvetica Neue"/>
                <a:ea typeface="Helvetica Neue"/>
                <a:cs typeface="Helvetica Neue"/>
                <a:sym typeface="Helvetica Neue"/>
              </a:rPr>
              <a:t>habitabilidad externa </a:t>
            </a:r>
            <a:r>
              <a:rPr kumimoji="0" lang="es-PE"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rPr>
              <a:t>en las ciudades y centros poblados del país</a:t>
            </a:r>
            <a:endParaRPr kumimoji="0" sz="16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1200" b="0" i="0" u="none" strike="noStrike" kern="1200" cap="none" spc="0" normalizeH="0" baseline="0" noProof="0" dirty="0">
              <a:ln>
                <a:noFill/>
              </a:ln>
              <a:solidFill>
                <a:schemeClr val="bg1"/>
              </a:solidFill>
              <a:effectLs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1600" b="0"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sz="2133" b="0" i="0" u="none" strike="noStrike" kern="1200" cap="none" spc="0" normalizeH="0" baseline="0" noProof="0" dirty="0">
              <a:ln>
                <a:noFill/>
              </a:ln>
              <a:solidFill>
                <a:srgbClr val="666666"/>
              </a:solidFill>
              <a:effectLst/>
              <a:highlight>
                <a:srgbClr val="FDFDFD"/>
              </a:highlight>
              <a:uLnTx/>
              <a:uFillTx/>
              <a:latin typeface="Helvetica Neue"/>
              <a:ea typeface="Helvetica Neue"/>
              <a:cs typeface="Helvetica Neue"/>
              <a:sym typeface="Helvetica Neue"/>
            </a:endParaRPr>
          </a:p>
        </p:txBody>
      </p:sp>
      <p:pic>
        <p:nvPicPr>
          <p:cNvPr id="22" name="Google Shape;380;p3">
            <a:extLst>
              <a:ext uri="{FF2B5EF4-FFF2-40B4-BE49-F238E27FC236}">
                <a16:creationId xmlns:a16="http://schemas.microsoft.com/office/drawing/2014/main" id="{B54CCF81-75B9-4178-9734-E63AC7F6DCD7}"/>
              </a:ext>
            </a:extLst>
          </p:cNvPr>
          <p:cNvPicPr preferRelativeResize="0"/>
          <p:nvPr/>
        </p:nvPicPr>
        <p:blipFill rotWithShape="1">
          <a:blip r:embed="rId7">
            <a:alphaModFix/>
          </a:blip>
          <a:srcRect l="46394" t="3429" r="39335" b="85154"/>
          <a:stretch/>
        </p:blipFill>
        <p:spPr>
          <a:xfrm>
            <a:off x="5550375" y="131850"/>
            <a:ext cx="1128873" cy="507951"/>
          </a:xfrm>
          <a:prstGeom prst="rect">
            <a:avLst/>
          </a:prstGeom>
          <a:noFill/>
          <a:ln>
            <a:noFill/>
          </a:ln>
        </p:spPr>
      </p:pic>
      <p:pic>
        <p:nvPicPr>
          <p:cNvPr id="23" name="Google Shape;354;p3">
            <a:extLst>
              <a:ext uri="{FF2B5EF4-FFF2-40B4-BE49-F238E27FC236}">
                <a16:creationId xmlns:a16="http://schemas.microsoft.com/office/drawing/2014/main" id="{C2756241-F73F-4108-8F28-216C63817BB3}"/>
              </a:ext>
            </a:extLst>
          </p:cNvPr>
          <p:cNvPicPr preferRelativeResize="0"/>
          <p:nvPr/>
        </p:nvPicPr>
        <p:blipFill rotWithShape="1">
          <a:blip r:embed="rId8">
            <a:alphaModFix/>
          </a:blip>
          <a:srcRect/>
          <a:stretch/>
        </p:blipFill>
        <p:spPr>
          <a:xfrm>
            <a:off x="267999" y="1731925"/>
            <a:ext cx="4518372" cy="45719"/>
          </a:xfrm>
          <a:prstGeom prst="rect">
            <a:avLst/>
          </a:prstGeom>
          <a:noFill/>
          <a:ln>
            <a:noFill/>
          </a:ln>
        </p:spPr>
      </p:pic>
      <p:sp>
        <p:nvSpPr>
          <p:cNvPr id="24" name="Google Shape;368;p3">
            <a:extLst>
              <a:ext uri="{FF2B5EF4-FFF2-40B4-BE49-F238E27FC236}">
                <a16:creationId xmlns:a16="http://schemas.microsoft.com/office/drawing/2014/main" id="{AF6951C0-2605-4B79-8444-372DBA947711}"/>
              </a:ext>
            </a:extLst>
          </p:cNvPr>
          <p:cNvSpPr txBox="1"/>
          <p:nvPr/>
        </p:nvSpPr>
        <p:spPr>
          <a:xfrm>
            <a:off x="-33696" y="1302281"/>
            <a:ext cx="5121762" cy="882812"/>
          </a:xfrm>
          <a:prstGeom prst="rect">
            <a:avLst/>
          </a:prstGeom>
          <a:noFill/>
          <a:ln>
            <a:noFill/>
          </a:ln>
        </p:spPr>
        <p:txBody>
          <a:bodyPr spcFirstLastPara="1" wrap="square" lIns="82275" tIns="41125" rIns="82275" bIns="41125" anchor="t" anchorCtr="0">
            <a:noAutofit/>
          </a:bodyPr>
          <a:lstStyle/>
          <a:p>
            <a:pPr marL="0" marR="0" lvl="0" indent="0" algn="ctr" rtl="0">
              <a:lnSpc>
                <a:spcPct val="100000"/>
              </a:lnSpc>
              <a:spcBef>
                <a:spcPts val="0"/>
              </a:spcBef>
              <a:spcAft>
                <a:spcPts val="0"/>
              </a:spcAft>
              <a:buClr>
                <a:srgbClr val="000000"/>
              </a:buClr>
              <a:buSzPts val="2500"/>
              <a:buFont typeface="Arial"/>
              <a:buNone/>
            </a:pPr>
            <a:r>
              <a:rPr lang="es-ES" sz="2500" b="1" i="0" u="none" strike="noStrike" cap="none" dirty="0">
                <a:solidFill>
                  <a:srgbClr val="264478"/>
                </a:solidFill>
                <a:latin typeface="Helvetica Neue"/>
                <a:ea typeface="Helvetica Neue"/>
                <a:cs typeface="Helvetica Neue"/>
                <a:sym typeface="Helvetica Neue"/>
              </a:rPr>
              <a:t>1. </a:t>
            </a:r>
            <a:r>
              <a:rPr lang="es-ES" sz="2500" b="1" i="0" u="none" strike="noStrike" cap="none" dirty="0">
                <a:solidFill>
                  <a:srgbClr val="264478"/>
                </a:solidFill>
                <a:latin typeface="Calibri"/>
                <a:ea typeface="Calibri"/>
                <a:cs typeface="Calibri"/>
                <a:sym typeface="Calibri"/>
              </a:rPr>
              <a:t>Política Nacional de Vivienda y Urbanismo</a:t>
            </a:r>
            <a:endParaRPr sz="2100" b="1" i="0" u="none" strike="noStrike" cap="none" dirty="0">
              <a:solidFill>
                <a:srgbClr val="264478"/>
              </a:solidFill>
              <a:latin typeface="Calibri"/>
              <a:ea typeface="Calibri"/>
              <a:cs typeface="Calibri"/>
              <a:sym typeface="Calibri"/>
            </a:endParaRPr>
          </a:p>
        </p:txBody>
      </p:sp>
      <p:sp>
        <p:nvSpPr>
          <p:cNvPr id="26" name="Google Shape;363;p3">
            <a:extLst>
              <a:ext uri="{FF2B5EF4-FFF2-40B4-BE49-F238E27FC236}">
                <a16:creationId xmlns:a16="http://schemas.microsoft.com/office/drawing/2014/main" id="{049F9E87-48C4-44D9-A8DE-C9C9F8693816}"/>
              </a:ext>
            </a:extLst>
          </p:cNvPr>
          <p:cNvSpPr txBox="1"/>
          <p:nvPr/>
        </p:nvSpPr>
        <p:spPr>
          <a:xfrm>
            <a:off x="672355" y="4837566"/>
            <a:ext cx="1598100" cy="902700"/>
          </a:xfrm>
          <a:prstGeom prst="rect">
            <a:avLst/>
          </a:prstGeom>
          <a:no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600"/>
              <a:buFont typeface="Arial"/>
              <a:buNone/>
            </a:pPr>
            <a:r>
              <a:rPr lang="es-ES" sz="1600" b="1" i="0" u="none" strike="noStrike" cap="none">
                <a:solidFill>
                  <a:srgbClr val="264079"/>
                </a:solidFill>
                <a:latin typeface="Calibri"/>
                <a:ea typeface="Calibri"/>
                <a:cs typeface="Calibri"/>
                <a:sym typeface="Calibri"/>
              </a:rPr>
              <a:t>Habitabilidad</a:t>
            </a:r>
            <a:endParaRPr sz="1900" b="0" i="0" u="none" strike="noStrike" cap="none">
              <a:solidFill>
                <a:srgbClr val="264079"/>
              </a:solidFill>
              <a:latin typeface="Calibri"/>
              <a:ea typeface="Calibri"/>
              <a:cs typeface="Calibri"/>
              <a:sym typeface="Calibri"/>
            </a:endParaRPr>
          </a:p>
          <a:p>
            <a:pPr marL="0" marR="0" lvl="0" indent="0" algn="ctr" rtl="0">
              <a:lnSpc>
                <a:spcPct val="100000"/>
              </a:lnSpc>
              <a:spcBef>
                <a:spcPts val="0"/>
              </a:spcBef>
              <a:spcAft>
                <a:spcPts val="0"/>
              </a:spcAft>
              <a:buClr>
                <a:srgbClr val="000000"/>
              </a:buClr>
              <a:buSzPts val="1600"/>
              <a:buFont typeface="Arial"/>
              <a:buNone/>
            </a:pPr>
            <a:r>
              <a:rPr lang="es-ES" sz="1600" b="1" i="0" u="none" strike="noStrike" cap="none">
                <a:solidFill>
                  <a:srgbClr val="264079"/>
                </a:solidFill>
                <a:latin typeface="Calibri"/>
                <a:ea typeface="Calibri"/>
                <a:cs typeface="Calibri"/>
                <a:sym typeface="Calibri"/>
              </a:rPr>
              <a:t>Interna</a:t>
            </a:r>
            <a:endParaRPr sz="1600" b="0" i="0" u="none" strike="noStrike" cap="none">
              <a:solidFill>
                <a:srgbClr val="264079"/>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3200"/>
              <a:buFont typeface="Arial"/>
              <a:buNone/>
            </a:pPr>
            <a:endParaRPr sz="1600" b="1" i="0" u="none" strike="noStrike" cap="none">
              <a:solidFill>
                <a:srgbClr val="264079"/>
              </a:solidFill>
              <a:latin typeface="Helvetica Neue"/>
              <a:ea typeface="Helvetica Neue"/>
              <a:cs typeface="Helvetica Neue"/>
              <a:sym typeface="Helvetica Neue"/>
            </a:endParaRPr>
          </a:p>
        </p:txBody>
      </p:sp>
      <p:sp>
        <p:nvSpPr>
          <p:cNvPr id="27" name="Google Shape;364;p3">
            <a:extLst>
              <a:ext uri="{FF2B5EF4-FFF2-40B4-BE49-F238E27FC236}">
                <a16:creationId xmlns:a16="http://schemas.microsoft.com/office/drawing/2014/main" id="{36281BBE-F220-4354-98CC-F2F7FF885323}"/>
              </a:ext>
            </a:extLst>
          </p:cNvPr>
          <p:cNvSpPr txBox="1"/>
          <p:nvPr/>
        </p:nvSpPr>
        <p:spPr>
          <a:xfrm>
            <a:off x="2811289" y="4837579"/>
            <a:ext cx="1598100" cy="902700"/>
          </a:xfrm>
          <a:prstGeom prst="rect">
            <a:avLst/>
          </a:prstGeom>
          <a:no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600"/>
              <a:buFont typeface="Arial"/>
              <a:buNone/>
            </a:pPr>
            <a:r>
              <a:rPr lang="es-ES" sz="1600" b="1" i="0" u="none" strike="noStrike" cap="none">
                <a:solidFill>
                  <a:srgbClr val="264079"/>
                </a:solidFill>
                <a:latin typeface="Calibri"/>
                <a:ea typeface="Calibri"/>
                <a:cs typeface="Calibri"/>
                <a:sym typeface="Calibri"/>
              </a:rPr>
              <a:t>Habitabilidad</a:t>
            </a:r>
            <a:endParaRPr sz="1900" b="0" i="0" u="none" strike="noStrike" cap="none">
              <a:solidFill>
                <a:srgbClr val="264079"/>
              </a:solidFill>
              <a:latin typeface="Calibri"/>
              <a:ea typeface="Calibri"/>
              <a:cs typeface="Calibri"/>
              <a:sym typeface="Calibri"/>
            </a:endParaRPr>
          </a:p>
          <a:p>
            <a:pPr marL="0" marR="0" lvl="0" indent="0" algn="ctr" rtl="0">
              <a:lnSpc>
                <a:spcPct val="100000"/>
              </a:lnSpc>
              <a:spcBef>
                <a:spcPts val="0"/>
              </a:spcBef>
              <a:spcAft>
                <a:spcPts val="0"/>
              </a:spcAft>
              <a:buClr>
                <a:srgbClr val="000000"/>
              </a:buClr>
              <a:buSzPts val="1600"/>
              <a:buFont typeface="Arial"/>
              <a:buNone/>
            </a:pPr>
            <a:r>
              <a:rPr lang="es-ES" sz="1600" b="1" i="0" u="none" strike="noStrike" cap="none">
                <a:solidFill>
                  <a:srgbClr val="264079"/>
                </a:solidFill>
                <a:latin typeface="Calibri"/>
                <a:ea typeface="Calibri"/>
                <a:cs typeface="Calibri"/>
                <a:sym typeface="Calibri"/>
              </a:rPr>
              <a:t>Externa</a:t>
            </a:r>
            <a:endParaRPr sz="1600" b="0" i="0" u="none" strike="noStrike" cap="none">
              <a:solidFill>
                <a:srgbClr val="264079"/>
              </a:solidFill>
              <a:latin typeface="Calibri"/>
              <a:ea typeface="Calibri"/>
              <a:cs typeface="Calibri"/>
              <a:sym typeface="Calibri"/>
            </a:endParaRPr>
          </a:p>
          <a:p>
            <a:pPr marL="0" marR="0" lvl="0" indent="0" algn="just" rtl="0">
              <a:lnSpc>
                <a:spcPct val="100000"/>
              </a:lnSpc>
              <a:spcBef>
                <a:spcPts val="0"/>
              </a:spcBef>
              <a:spcAft>
                <a:spcPts val="0"/>
              </a:spcAft>
              <a:buClr>
                <a:srgbClr val="000000"/>
              </a:buClr>
              <a:buSzPts val="3200"/>
              <a:buFont typeface="Arial"/>
              <a:buNone/>
            </a:pPr>
            <a:endParaRPr sz="1600" b="1" i="0" u="none" strike="noStrike" cap="none">
              <a:solidFill>
                <a:srgbClr val="666666"/>
              </a:solidFill>
              <a:latin typeface="Helvetica Neue"/>
              <a:ea typeface="Helvetica Neue"/>
              <a:cs typeface="Helvetica Neue"/>
              <a:sym typeface="Helvetica Neue"/>
            </a:endParaRPr>
          </a:p>
        </p:txBody>
      </p:sp>
      <p:pic>
        <p:nvPicPr>
          <p:cNvPr id="29" name="Google Shape;366;p3">
            <a:extLst>
              <a:ext uri="{FF2B5EF4-FFF2-40B4-BE49-F238E27FC236}">
                <a16:creationId xmlns:a16="http://schemas.microsoft.com/office/drawing/2014/main" id="{5F754A4F-8098-4A39-8628-73733EAD84B8}"/>
              </a:ext>
            </a:extLst>
          </p:cNvPr>
          <p:cNvPicPr preferRelativeResize="0"/>
          <p:nvPr/>
        </p:nvPicPr>
        <p:blipFill rotWithShape="1">
          <a:blip r:embed="rId9">
            <a:alphaModFix/>
          </a:blip>
          <a:srcRect/>
          <a:stretch/>
        </p:blipFill>
        <p:spPr>
          <a:xfrm>
            <a:off x="3189982" y="4108020"/>
            <a:ext cx="840700" cy="765175"/>
          </a:xfrm>
          <a:prstGeom prst="rect">
            <a:avLst/>
          </a:prstGeom>
          <a:noFill/>
          <a:ln>
            <a:noFill/>
          </a:ln>
        </p:spPr>
      </p:pic>
      <p:pic>
        <p:nvPicPr>
          <p:cNvPr id="30" name="Google Shape;367;p3">
            <a:extLst>
              <a:ext uri="{FF2B5EF4-FFF2-40B4-BE49-F238E27FC236}">
                <a16:creationId xmlns:a16="http://schemas.microsoft.com/office/drawing/2014/main" id="{062C79AC-6392-4273-9A6B-414B80C52E39}"/>
              </a:ext>
            </a:extLst>
          </p:cNvPr>
          <p:cNvPicPr preferRelativeResize="0"/>
          <p:nvPr/>
        </p:nvPicPr>
        <p:blipFill rotWithShape="1">
          <a:blip r:embed="rId10">
            <a:alphaModFix/>
          </a:blip>
          <a:srcRect/>
          <a:stretch/>
        </p:blipFill>
        <p:spPr>
          <a:xfrm>
            <a:off x="1088820" y="4108030"/>
            <a:ext cx="765175" cy="765175"/>
          </a:xfrm>
          <a:prstGeom prst="rect">
            <a:avLst/>
          </a:prstGeom>
          <a:noFill/>
          <a:ln>
            <a:noFill/>
          </a:ln>
        </p:spPr>
      </p:pic>
    </p:spTree>
    <p:extLst>
      <p:ext uri="{BB962C8B-B14F-4D97-AF65-F5344CB8AC3E}">
        <p14:creationId xmlns:p14="http://schemas.microsoft.com/office/powerpoint/2010/main" val="356278909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87"/>
        <p:cNvGrpSpPr/>
        <p:nvPr/>
      </p:nvGrpSpPr>
      <p:grpSpPr>
        <a:xfrm>
          <a:off x="0" y="0"/>
          <a:ext cx="0" cy="0"/>
          <a:chOff x="0" y="0"/>
          <a:chExt cx="0" cy="0"/>
        </a:xfrm>
      </p:grpSpPr>
      <p:pic>
        <p:nvPicPr>
          <p:cNvPr id="388" name="Google Shape;388;p6"/>
          <p:cNvPicPr preferRelativeResize="0"/>
          <p:nvPr/>
        </p:nvPicPr>
        <p:blipFill rotWithShape="1">
          <a:blip r:embed="rId3">
            <a:alphaModFix/>
          </a:blip>
          <a:srcRect t="48146"/>
          <a:stretch/>
        </p:blipFill>
        <p:spPr>
          <a:xfrm>
            <a:off x="0" y="142875"/>
            <a:ext cx="12192000" cy="782725"/>
          </a:xfrm>
          <a:prstGeom prst="rect">
            <a:avLst/>
          </a:prstGeom>
          <a:noFill/>
          <a:ln>
            <a:noFill/>
          </a:ln>
        </p:spPr>
      </p:pic>
      <p:sp>
        <p:nvSpPr>
          <p:cNvPr id="389" name="Google Shape;389;p6"/>
          <p:cNvSpPr txBox="1"/>
          <p:nvPr/>
        </p:nvSpPr>
        <p:spPr>
          <a:xfrm>
            <a:off x="483350" y="733751"/>
            <a:ext cx="7001400"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a:solidFill>
                  <a:srgbClr val="264478"/>
                </a:solidFill>
                <a:latin typeface="Calibri"/>
                <a:ea typeface="Calibri"/>
                <a:cs typeface="Calibri"/>
                <a:sym typeface="Calibri"/>
              </a:rPr>
              <a:t>2. Ejecución presupuestal del Sector 2022</a:t>
            </a:r>
            <a:endParaRPr sz="14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2500"/>
              <a:buFont typeface="Arial"/>
              <a:buNone/>
            </a:pPr>
            <a:endParaRPr sz="2500" b="1" i="0" u="none" strike="noStrike" cap="none">
              <a:solidFill>
                <a:srgbClr val="264478"/>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2500"/>
              <a:buFont typeface="Arial"/>
              <a:buNone/>
            </a:pPr>
            <a:br>
              <a:rPr lang="es-ES" sz="2500" b="1" i="0" u="none" strike="noStrike" cap="none">
                <a:solidFill>
                  <a:srgbClr val="264478"/>
                </a:solidFill>
                <a:latin typeface="Arial"/>
                <a:ea typeface="Arial"/>
                <a:cs typeface="Arial"/>
                <a:sym typeface="Arial"/>
              </a:rPr>
            </a:br>
            <a:endParaRPr sz="2100" b="1" i="0" u="none" strike="noStrike" cap="none">
              <a:solidFill>
                <a:srgbClr val="264478"/>
              </a:solidFill>
              <a:latin typeface="Arial"/>
              <a:ea typeface="Arial"/>
              <a:cs typeface="Arial"/>
              <a:sym typeface="Arial"/>
            </a:endParaRPr>
          </a:p>
        </p:txBody>
      </p:sp>
      <p:pic>
        <p:nvPicPr>
          <p:cNvPr id="390" name="Google Shape;390;p6"/>
          <p:cNvPicPr preferRelativeResize="0"/>
          <p:nvPr/>
        </p:nvPicPr>
        <p:blipFill rotWithShape="1">
          <a:blip r:embed="rId4">
            <a:alphaModFix/>
          </a:blip>
          <a:srcRect/>
          <a:stretch/>
        </p:blipFill>
        <p:spPr>
          <a:xfrm>
            <a:off x="0" y="11"/>
            <a:ext cx="12192000" cy="720328"/>
          </a:xfrm>
          <a:prstGeom prst="rect">
            <a:avLst/>
          </a:prstGeom>
          <a:noFill/>
          <a:ln>
            <a:noFill/>
          </a:ln>
        </p:spPr>
      </p:pic>
      <p:pic>
        <p:nvPicPr>
          <p:cNvPr id="391" name="Google Shape;391;p6"/>
          <p:cNvPicPr preferRelativeResize="0"/>
          <p:nvPr/>
        </p:nvPicPr>
        <p:blipFill rotWithShape="1">
          <a:blip r:embed="rId5">
            <a:alphaModFix/>
          </a:blip>
          <a:srcRect/>
          <a:stretch/>
        </p:blipFill>
        <p:spPr>
          <a:xfrm>
            <a:off x="531336" y="1154709"/>
            <a:ext cx="6768000" cy="72000"/>
          </a:xfrm>
          <a:prstGeom prst="rect">
            <a:avLst/>
          </a:prstGeom>
          <a:noFill/>
          <a:ln>
            <a:noFill/>
          </a:ln>
        </p:spPr>
      </p:pic>
      <p:sp>
        <p:nvSpPr>
          <p:cNvPr id="392" name="Google Shape;392;p6"/>
          <p:cNvSpPr txBox="1"/>
          <p:nvPr/>
        </p:nvSpPr>
        <p:spPr>
          <a:xfrm>
            <a:off x="3820055" y="2190705"/>
            <a:ext cx="5186100" cy="5850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600"/>
              <a:buFont typeface="Arial"/>
              <a:buNone/>
            </a:pPr>
            <a:r>
              <a:rPr lang="es-ES" sz="1600" b="1" i="0" u="none" strike="noStrike" cap="none">
                <a:solidFill>
                  <a:srgbClr val="09A692"/>
                </a:solidFill>
                <a:latin typeface="Calibri"/>
                <a:ea typeface="Calibri"/>
                <a:cs typeface="Calibri"/>
                <a:sym typeface="Calibri"/>
              </a:rPr>
              <a:t>DEVENGADO: </a:t>
            </a:r>
            <a:r>
              <a:rPr lang="es-ES" sz="1600" b="0" i="0" u="none" strike="noStrike" cap="none">
                <a:solidFill>
                  <a:srgbClr val="09A692"/>
                </a:solidFill>
                <a:latin typeface="Calibri"/>
                <a:ea typeface="Calibri"/>
                <a:cs typeface="Calibri"/>
                <a:sym typeface="Calibri"/>
              </a:rPr>
              <a:t>S/ 2 3</a:t>
            </a:r>
            <a:r>
              <a:rPr lang="es-ES" sz="1600">
                <a:solidFill>
                  <a:srgbClr val="09A692"/>
                </a:solidFill>
                <a:latin typeface="Calibri"/>
                <a:ea typeface="Calibri"/>
                <a:cs typeface="Calibri"/>
                <a:sym typeface="Calibri"/>
              </a:rPr>
              <a:t>31</a:t>
            </a:r>
            <a:r>
              <a:rPr lang="es-ES" sz="1600" b="0" i="0" u="none" strike="noStrike" cap="none">
                <a:solidFill>
                  <a:srgbClr val="09A692"/>
                </a:solidFill>
                <a:latin typeface="Calibri"/>
                <a:ea typeface="Calibri"/>
                <a:cs typeface="Calibri"/>
                <a:sym typeface="Calibri"/>
              </a:rPr>
              <a:t>.</a:t>
            </a:r>
            <a:r>
              <a:rPr lang="es-ES" sz="1600">
                <a:solidFill>
                  <a:srgbClr val="09A692"/>
                </a:solidFill>
                <a:latin typeface="Calibri"/>
                <a:ea typeface="Calibri"/>
                <a:cs typeface="Calibri"/>
                <a:sym typeface="Calibri"/>
              </a:rPr>
              <a:t>5</a:t>
            </a:r>
            <a:r>
              <a:rPr lang="es-ES" sz="1600" b="0" i="0" u="none" strike="noStrike" cap="none">
                <a:solidFill>
                  <a:srgbClr val="09A692"/>
                </a:solidFill>
                <a:latin typeface="Calibri"/>
                <a:ea typeface="Calibri"/>
                <a:cs typeface="Calibri"/>
                <a:sym typeface="Calibri"/>
              </a:rPr>
              <a:t> millones </a:t>
            </a:r>
            <a:r>
              <a:rPr lang="es-ES" sz="1600" b="1" i="0" u="none" strike="noStrike" cap="none">
                <a:solidFill>
                  <a:srgbClr val="09A692"/>
                </a:solidFill>
                <a:latin typeface="Calibri"/>
                <a:ea typeface="Calibri"/>
                <a:cs typeface="Calibri"/>
                <a:sym typeface="Calibri"/>
              </a:rPr>
              <a:t>(Ejec.: 60.</a:t>
            </a:r>
            <a:r>
              <a:rPr lang="es-ES" sz="1600" b="1">
                <a:solidFill>
                  <a:srgbClr val="09A692"/>
                </a:solidFill>
                <a:latin typeface="Calibri"/>
                <a:ea typeface="Calibri"/>
                <a:cs typeface="Calibri"/>
                <a:sym typeface="Calibri"/>
              </a:rPr>
              <a:t>7</a:t>
            </a:r>
            <a:r>
              <a:rPr lang="es-ES" sz="1600" b="1" i="0" u="none" strike="noStrike" cap="none">
                <a:solidFill>
                  <a:srgbClr val="09A692"/>
                </a:solidFill>
                <a:latin typeface="Calibri"/>
                <a:ea typeface="Calibri"/>
                <a:cs typeface="Calibri"/>
                <a:sym typeface="Calibri"/>
              </a:rPr>
              <a:t>%)</a:t>
            </a:r>
            <a:endParaRPr sz="1400" b="0" i="0" u="none" strike="noStrike" cap="none">
              <a:solidFill>
                <a:srgbClr val="09A692"/>
              </a:solidFill>
              <a:latin typeface="Calibri"/>
              <a:ea typeface="Calibri"/>
              <a:cs typeface="Calibri"/>
              <a:sym typeface="Calibri"/>
            </a:endParaRPr>
          </a:p>
        </p:txBody>
      </p:sp>
      <p:sp>
        <p:nvSpPr>
          <p:cNvPr id="393" name="Google Shape;393;p6"/>
          <p:cNvSpPr txBox="1"/>
          <p:nvPr/>
        </p:nvSpPr>
        <p:spPr>
          <a:xfrm>
            <a:off x="3820050" y="1890077"/>
            <a:ext cx="4551900" cy="5850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s-ES" sz="1600" b="1" i="0" u="none" strike="noStrike" cap="none">
                <a:solidFill>
                  <a:srgbClr val="09A692"/>
                </a:solidFill>
                <a:latin typeface="Calibri"/>
                <a:ea typeface="Calibri"/>
                <a:cs typeface="Calibri"/>
                <a:sym typeface="Calibri"/>
              </a:rPr>
              <a:t>PIA: </a:t>
            </a:r>
            <a:r>
              <a:rPr lang="es-ES" sz="1600" b="0" i="0" u="none" strike="noStrike" cap="none">
                <a:solidFill>
                  <a:srgbClr val="09A692"/>
                </a:solidFill>
                <a:latin typeface="Calibri"/>
                <a:ea typeface="Calibri"/>
                <a:cs typeface="Calibri"/>
                <a:sym typeface="Calibri"/>
              </a:rPr>
              <a:t>S/ 3 504.9 millones / </a:t>
            </a:r>
            <a:r>
              <a:rPr lang="es-ES" sz="1600" b="1" i="0" u="none" strike="noStrike" cap="none">
                <a:solidFill>
                  <a:srgbClr val="09A692"/>
                </a:solidFill>
                <a:latin typeface="Calibri"/>
                <a:ea typeface="Calibri"/>
                <a:cs typeface="Calibri"/>
                <a:sym typeface="Calibri"/>
              </a:rPr>
              <a:t>PIM: </a:t>
            </a:r>
            <a:r>
              <a:rPr lang="es-ES" sz="1600" b="0" i="0" u="none" strike="noStrike" cap="none">
                <a:solidFill>
                  <a:srgbClr val="09A692"/>
                </a:solidFill>
                <a:latin typeface="Calibri"/>
                <a:ea typeface="Calibri"/>
                <a:cs typeface="Calibri"/>
                <a:sym typeface="Calibri"/>
              </a:rPr>
              <a:t>S/ 3 840.2 millones</a:t>
            </a:r>
            <a:endParaRPr sz="1400" b="0" i="0" u="none" strike="noStrike" cap="none">
              <a:solidFill>
                <a:srgbClr val="09A692"/>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00"/>
              </a:solidFill>
              <a:latin typeface="Calibri"/>
              <a:ea typeface="Calibri"/>
              <a:cs typeface="Calibri"/>
              <a:sym typeface="Calibri"/>
            </a:endParaRPr>
          </a:p>
        </p:txBody>
      </p:sp>
      <p:pic>
        <p:nvPicPr>
          <p:cNvPr id="394" name="Google Shape;394;p6"/>
          <p:cNvPicPr preferRelativeResize="0"/>
          <p:nvPr/>
        </p:nvPicPr>
        <p:blipFill rotWithShape="1">
          <a:blip r:embed="rId6">
            <a:alphaModFix/>
          </a:blip>
          <a:srcRect l="46394" t="3428" r="39335" b="85154"/>
          <a:stretch/>
        </p:blipFill>
        <p:spPr>
          <a:xfrm>
            <a:off x="5550375" y="131850"/>
            <a:ext cx="1128873" cy="507951"/>
          </a:xfrm>
          <a:prstGeom prst="rect">
            <a:avLst/>
          </a:prstGeom>
          <a:noFill/>
          <a:ln>
            <a:noFill/>
          </a:ln>
        </p:spPr>
      </p:pic>
      <p:pic>
        <p:nvPicPr>
          <p:cNvPr id="395" name="Google Shape;395;p6"/>
          <p:cNvPicPr preferRelativeResize="0"/>
          <p:nvPr/>
        </p:nvPicPr>
        <p:blipFill>
          <a:blip r:embed="rId7">
            <a:alphaModFix/>
          </a:blip>
          <a:stretch>
            <a:fillRect/>
          </a:stretch>
        </p:blipFill>
        <p:spPr>
          <a:xfrm>
            <a:off x="3272223" y="1787628"/>
            <a:ext cx="440225" cy="440225"/>
          </a:xfrm>
          <a:prstGeom prst="rect">
            <a:avLst/>
          </a:prstGeom>
          <a:noFill/>
          <a:ln>
            <a:noFill/>
          </a:ln>
        </p:spPr>
      </p:pic>
      <p:pic>
        <p:nvPicPr>
          <p:cNvPr id="396" name="Google Shape;396;p6"/>
          <p:cNvPicPr preferRelativeResize="0"/>
          <p:nvPr/>
        </p:nvPicPr>
        <p:blipFill>
          <a:blip r:embed="rId8">
            <a:alphaModFix/>
          </a:blip>
          <a:stretch>
            <a:fillRect/>
          </a:stretch>
        </p:blipFill>
        <p:spPr>
          <a:xfrm>
            <a:off x="3272219" y="2391642"/>
            <a:ext cx="440225" cy="414332"/>
          </a:xfrm>
          <a:prstGeom prst="rect">
            <a:avLst/>
          </a:prstGeom>
          <a:noFill/>
          <a:ln>
            <a:noFill/>
          </a:ln>
        </p:spPr>
      </p:pic>
      <p:graphicFrame>
        <p:nvGraphicFramePr>
          <p:cNvPr id="397" name="Google Shape;397;p6"/>
          <p:cNvGraphicFramePr/>
          <p:nvPr>
            <p:extLst>
              <p:ext uri="{D42A27DB-BD31-4B8C-83A1-F6EECF244321}">
                <p14:modId xmlns:p14="http://schemas.microsoft.com/office/powerpoint/2010/main" val="26334929"/>
              </p:ext>
            </p:extLst>
          </p:nvPr>
        </p:nvGraphicFramePr>
        <p:xfrm>
          <a:off x="1471498" y="3042627"/>
          <a:ext cx="8362950" cy="3543897"/>
        </p:xfrm>
        <a:graphic>
          <a:graphicData uri="http://schemas.openxmlformats.org/drawingml/2006/table">
            <a:tbl>
              <a:tblPr>
                <a:noFill/>
                <a:tableStyleId>{AA0DC2CF-DACA-487C-B6F3-6FC0F77ECB0E}</a:tableStyleId>
              </a:tblPr>
              <a:tblGrid>
                <a:gridCol w="1343025">
                  <a:extLst>
                    <a:ext uri="{9D8B030D-6E8A-4147-A177-3AD203B41FA5}">
                      <a16:colId xmlns:a16="http://schemas.microsoft.com/office/drawing/2014/main" val="20000"/>
                    </a:ext>
                  </a:extLst>
                </a:gridCol>
                <a:gridCol w="1000125">
                  <a:extLst>
                    <a:ext uri="{9D8B030D-6E8A-4147-A177-3AD203B41FA5}">
                      <a16:colId xmlns:a16="http://schemas.microsoft.com/office/drawing/2014/main" val="20001"/>
                    </a:ext>
                  </a:extLst>
                </a:gridCol>
                <a:gridCol w="1000125">
                  <a:extLst>
                    <a:ext uri="{9D8B030D-6E8A-4147-A177-3AD203B41FA5}">
                      <a16:colId xmlns:a16="http://schemas.microsoft.com/office/drawing/2014/main" val="20002"/>
                    </a:ext>
                  </a:extLst>
                </a:gridCol>
                <a:gridCol w="1084700">
                  <a:extLst>
                    <a:ext uri="{9D8B030D-6E8A-4147-A177-3AD203B41FA5}">
                      <a16:colId xmlns:a16="http://schemas.microsoft.com/office/drawing/2014/main" val="20003"/>
                    </a:ext>
                  </a:extLst>
                </a:gridCol>
                <a:gridCol w="925075">
                  <a:extLst>
                    <a:ext uri="{9D8B030D-6E8A-4147-A177-3AD203B41FA5}">
                      <a16:colId xmlns:a16="http://schemas.microsoft.com/office/drawing/2014/main" val="20004"/>
                    </a:ext>
                  </a:extLst>
                </a:gridCol>
                <a:gridCol w="1009650">
                  <a:extLst>
                    <a:ext uri="{9D8B030D-6E8A-4147-A177-3AD203B41FA5}">
                      <a16:colId xmlns:a16="http://schemas.microsoft.com/office/drawing/2014/main" val="20005"/>
                    </a:ext>
                  </a:extLst>
                </a:gridCol>
                <a:gridCol w="1028700">
                  <a:extLst>
                    <a:ext uri="{9D8B030D-6E8A-4147-A177-3AD203B41FA5}">
                      <a16:colId xmlns:a16="http://schemas.microsoft.com/office/drawing/2014/main" val="20006"/>
                    </a:ext>
                  </a:extLst>
                </a:gridCol>
                <a:gridCol w="971550">
                  <a:extLst>
                    <a:ext uri="{9D8B030D-6E8A-4147-A177-3AD203B41FA5}">
                      <a16:colId xmlns:a16="http://schemas.microsoft.com/office/drawing/2014/main" val="20007"/>
                    </a:ext>
                  </a:extLst>
                </a:gridCol>
              </a:tblGrid>
              <a:tr h="590550">
                <a:tc>
                  <a:txBody>
                    <a:bodyPr/>
                    <a:lstStyle/>
                    <a:p>
                      <a:pPr marL="0" lvl="0" indent="0" algn="ctr" rtl="0">
                        <a:lnSpc>
                          <a:spcPct val="115000"/>
                        </a:lnSpc>
                        <a:spcBef>
                          <a:spcPts val="0"/>
                        </a:spcBef>
                        <a:spcAft>
                          <a:spcPts val="0"/>
                        </a:spcAft>
                        <a:buNone/>
                      </a:pPr>
                      <a:r>
                        <a:rPr lang="es-ES" sz="1200" b="1">
                          <a:solidFill>
                            <a:srgbClr val="FFFFFF"/>
                          </a:solidFill>
                          <a:latin typeface="Calibri"/>
                          <a:ea typeface="Calibri"/>
                          <a:cs typeface="Calibri"/>
                          <a:sym typeface="Calibri"/>
                        </a:rPr>
                        <a:t>PLIEGO/UE</a:t>
                      </a:r>
                      <a:endParaRPr sz="1200" b="1">
                        <a:solidFill>
                          <a:srgbClr val="FFFFFF"/>
                        </a:solidFill>
                        <a:latin typeface="Calibri"/>
                        <a:ea typeface="Calibri"/>
                        <a:cs typeface="Calibri"/>
                        <a:sym typeface="Calibri"/>
                      </a:endParaRPr>
                    </a:p>
                  </a:txBody>
                  <a:tcPr marL="9525" marR="9525"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tc>
                  <a:txBody>
                    <a:bodyPr/>
                    <a:lstStyle/>
                    <a:p>
                      <a:pPr marL="0" lvl="0" indent="0" algn="ctr" rtl="0">
                        <a:lnSpc>
                          <a:spcPct val="115000"/>
                        </a:lnSpc>
                        <a:spcBef>
                          <a:spcPts val="0"/>
                        </a:spcBef>
                        <a:spcAft>
                          <a:spcPts val="0"/>
                        </a:spcAft>
                        <a:buNone/>
                      </a:pPr>
                      <a:r>
                        <a:rPr lang="es-ES" sz="1200" b="1">
                          <a:solidFill>
                            <a:srgbClr val="FFFFFF"/>
                          </a:solidFill>
                          <a:latin typeface="Calibri"/>
                          <a:ea typeface="Calibri"/>
                          <a:cs typeface="Calibri"/>
                          <a:sym typeface="Calibri"/>
                        </a:rPr>
                        <a:t>PIA</a:t>
                      </a:r>
                      <a:endParaRPr sz="1200" b="1">
                        <a:solidFill>
                          <a:srgbClr val="FFFFFF"/>
                        </a:solidFill>
                        <a:latin typeface="Calibri"/>
                        <a:ea typeface="Calibri"/>
                        <a:cs typeface="Calibri"/>
                        <a:sym typeface="Calibri"/>
                      </a:endParaRPr>
                    </a:p>
                  </a:txBody>
                  <a:tcPr marL="9525" marR="9525"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tc>
                  <a:txBody>
                    <a:bodyPr/>
                    <a:lstStyle/>
                    <a:p>
                      <a:pPr marL="0" lvl="0" indent="0" algn="ctr" rtl="0">
                        <a:lnSpc>
                          <a:spcPct val="115000"/>
                        </a:lnSpc>
                        <a:spcBef>
                          <a:spcPts val="0"/>
                        </a:spcBef>
                        <a:spcAft>
                          <a:spcPts val="0"/>
                        </a:spcAft>
                        <a:buNone/>
                      </a:pPr>
                      <a:r>
                        <a:rPr lang="es-ES" sz="1200" b="1">
                          <a:solidFill>
                            <a:srgbClr val="FFFFFF"/>
                          </a:solidFill>
                          <a:latin typeface="Calibri"/>
                          <a:ea typeface="Calibri"/>
                          <a:cs typeface="Calibri"/>
                          <a:sym typeface="Calibri"/>
                        </a:rPr>
                        <a:t>PIM</a:t>
                      </a:r>
                      <a:endParaRPr sz="1200" b="1">
                        <a:solidFill>
                          <a:srgbClr val="FFFFFF"/>
                        </a:solidFill>
                        <a:latin typeface="Calibri"/>
                        <a:ea typeface="Calibri"/>
                        <a:cs typeface="Calibri"/>
                        <a:sym typeface="Calibri"/>
                      </a:endParaRPr>
                    </a:p>
                  </a:txBody>
                  <a:tcPr marL="9525" marR="9525"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04A693"/>
                    </a:solidFill>
                  </a:tcPr>
                </a:tc>
                <a:tc>
                  <a:txBody>
                    <a:bodyPr/>
                    <a:lstStyle/>
                    <a:p>
                      <a:pPr marL="0" lvl="0" indent="0" algn="ctr" rtl="0">
                        <a:lnSpc>
                          <a:spcPct val="115000"/>
                        </a:lnSpc>
                        <a:spcBef>
                          <a:spcPts val="0"/>
                        </a:spcBef>
                        <a:spcAft>
                          <a:spcPts val="0"/>
                        </a:spcAft>
                        <a:buNone/>
                      </a:pPr>
                      <a:r>
                        <a:rPr lang="es-ES" sz="1200" b="1">
                          <a:solidFill>
                            <a:srgbClr val="FFFFFF"/>
                          </a:solidFill>
                          <a:latin typeface="Calibri"/>
                          <a:ea typeface="Calibri"/>
                          <a:cs typeface="Calibri"/>
                          <a:sym typeface="Calibri"/>
                        </a:rPr>
                        <a:t>Partic. % respecto al PIM</a:t>
                      </a:r>
                      <a:endParaRPr sz="1200" b="1">
                        <a:solidFill>
                          <a:srgbClr val="FFFFFF"/>
                        </a:solidFill>
                        <a:latin typeface="Calibri"/>
                        <a:ea typeface="Calibri"/>
                        <a:cs typeface="Calibri"/>
                        <a:sym typeface="Calibri"/>
                      </a:endParaRPr>
                    </a:p>
                  </a:txBody>
                  <a:tcPr marL="9525" marR="9525"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04A693"/>
                    </a:solidFill>
                  </a:tcPr>
                </a:tc>
                <a:tc>
                  <a:txBody>
                    <a:bodyPr/>
                    <a:lstStyle/>
                    <a:p>
                      <a:pPr marL="0" lvl="0" indent="0" algn="ctr" rtl="0">
                        <a:lnSpc>
                          <a:spcPct val="115000"/>
                        </a:lnSpc>
                        <a:spcBef>
                          <a:spcPts val="0"/>
                        </a:spcBef>
                        <a:spcAft>
                          <a:spcPts val="0"/>
                        </a:spcAft>
                        <a:buNone/>
                      </a:pPr>
                      <a:r>
                        <a:rPr lang="es-ES" sz="1200" b="1">
                          <a:solidFill>
                            <a:srgbClr val="FFFFFF"/>
                          </a:solidFill>
                          <a:latin typeface="Calibri"/>
                          <a:ea typeface="Calibri"/>
                          <a:cs typeface="Calibri"/>
                          <a:sym typeface="Calibri"/>
                        </a:rPr>
                        <a:t>Certif.</a:t>
                      </a:r>
                      <a:endParaRPr sz="1200" b="1">
                        <a:solidFill>
                          <a:srgbClr val="FFFFFF"/>
                        </a:solidFill>
                        <a:latin typeface="Calibri"/>
                        <a:ea typeface="Calibri"/>
                        <a:cs typeface="Calibri"/>
                        <a:sym typeface="Calibri"/>
                      </a:endParaRPr>
                    </a:p>
                  </a:txBody>
                  <a:tcPr marL="9525" marR="9525"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tc>
                  <a:txBody>
                    <a:bodyPr/>
                    <a:lstStyle/>
                    <a:p>
                      <a:pPr marL="0" lvl="0" indent="0" algn="ctr" rtl="0">
                        <a:lnSpc>
                          <a:spcPct val="115000"/>
                        </a:lnSpc>
                        <a:spcBef>
                          <a:spcPts val="0"/>
                        </a:spcBef>
                        <a:spcAft>
                          <a:spcPts val="0"/>
                        </a:spcAft>
                        <a:buNone/>
                      </a:pPr>
                      <a:r>
                        <a:rPr lang="es-ES" sz="1200" b="1">
                          <a:solidFill>
                            <a:srgbClr val="FFFFFF"/>
                          </a:solidFill>
                          <a:latin typeface="Calibri"/>
                          <a:ea typeface="Calibri"/>
                          <a:cs typeface="Calibri"/>
                          <a:sym typeface="Calibri"/>
                        </a:rPr>
                        <a:t>% Certif. respecto al PIM</a:t>
                      </a:r>
                      <a:endParaRPr sz="1200" b="1">
                        <a:solidFill>
                          <a:srgbClr val="FFFFFF"/>
                        </a:solidFill>
                        <a:latin typeface="Calibri"/>
                        <a:ea typeface="Calibri"/>
                        <a:cs typeface="Calibri"/>
                        <a:sym typeface="Calibri"/>
                      </a:endParaRPr>
                    </a:p>
                  </a:txBody>
                  <a:tcPr marL="9525" marR="9525"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tc>
                  <a:txBody>
                    <a:bodyPr/>
                    <a:lstStyle/>
                    <a:p>
                      <a:pPr marL="0" lvl="0" indent="0" algn="ctr" rtl="0">
                        <a:lnSpc>
                          <a:spcPct val="115000"/>
                        </a:lnSpc>
                        <a:spcBef>
                          <a:spcPts val="0"/>
                        </a:spcBef>
                        <a:spcAft>
                          <a:spcPts val="0"/>
                        </a:spcAft>
                        <a:buNone/>
                      </a:pPr>
                      <a:r>
                        <a:rPr lang="es-ES" sz="1200" b="1">
                          <a:solidFill>
                            <a:srgbClr val="FFFFFF"/>
                          </a:solidFill>
                          <a:latin typeface="Calibri"/>
                          <a:ea typeface="Calibri"/>
                          <a:cs typeface="Calibri"/>
                          <a:sym typeface="Calibri"/>
                        </a:rPr>
                        <a:t>Devengado</a:t>
                      </a:r>
                      <a:endParaRPr sz="1200" b="1">
                        <a:solidFill>
                          <a:srgbClr val="FFFFFF"/>
                        </a:solidFill>
                        <a:latin typeface="Calibri"/>
                        <a:ea typeface="Calibri"/>
                        <a:cs typeface="Calibri"/>
                        <a:sym typeface="Calibri"/>
                      </a:endParaRPr>
                    </a:p>
                  </a:txBody>
                  <a:tcPr marL="9525" marR="9525"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tc>
                  <a:txBody>
                    <a:bodyPr/>
                    <a:lstStyle/>
                    <a:p>
                      <a:pPr marL="0" lvl="0" indent="0" algn="ctr" rtl="0">
                        <a:lnSpc>
                          <a:spcPct val="115000"/>
                        </a:lnSpc>
                        <a:spcBef>
                          <a:spcPts val="0"/>
                        </a:spcBef>
                        <a:spcAft>
                          <a:spcPts val="0"/>
                        </a:spcAft>
                        <a:buNone/>
                      </a:pPr>
                      <a:r>
                        <a:rPr lang="es-ES" sz="1200" b="1">
                          <a:solidFill>
                            <a:srgbClr val="FFFFFF"/>
                          </a:solidFill>
                          <a:latin typeface="Calibri"/>
                          <a:ea typeface="Calibri"/>
                          <a:cs typeface="Calibri"/>
                          <a:sym typeface="Calibri"/>
                        </a:rPr>
                        <a:t>% Ejecuc. respecto al PIM</a:t>
                      </a:r>
                      <a:endParaRPr sz="1200" b="1">
                        <a:solidFill>
                          <a:srgbClr val="FFFFFF"/>
                        </a:solidFill>
                        <a:latin typeface="Calibri"/>
                        <a:ea typeface="Calibri"/>
                        <a:cs typeface="Calibri"/>
                        <a:sym typeface="Calibri"/>
                      </a:endParaRPr>
                    </a:p>
                  </a:txBody>
                  <a:tcPr marL="9525" marR="9525"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extLst>
                  <a:ext uri="{0D108BD9-81ED-4DB2-BD59-A6C34878D82A}">
                    <a16:rowId xmlns:a16="http://schemas.microsoft.com/office/drawing/2014/main" val="10000"/>
                  </a:ext>
                </a:extLst>
              </a:tr>
              <a:tr h="200025">
                <a:tc>
                  <a:txBody>
                    <a:bodyPr/>
                    <a:lstStyle/>
                    <a:p>
                      <a:pPr marL="0" lvl="0" indent="0" algn="l" rtl="0">
                        <a:spcBef>
                          <a:spcPts val="0"/>
                        </a:spcBef>
                        <a:spcAft>
                          <a:spcPts val="0"/>
                        </a:spcAft>
                        <a:buNone/>
                      </a:pPr>
                      <a:r>
                        <a:rPr lang="es-ES" sz="1100" b="1">
                          <a:solidFill>
                            <a:srgbClr val="FFFFFF"/>
                          </a:solidFill>
                          <a:latin typeface="Calibri"/>
                          <a:ea typeface="Calibri"/>
                          <a:cs typeface="Calibri"/>
                          <a:sym typeface="Calibri"/>
                        </a:rPr>
                        <a:t>MVCS</a:t>
                      </a:r>
                      <a:endParaRPr sz="1100" b="1">
                        <a:solidFill>
                          <a:srgbClr val="FFFFFF"/>
                        </a:solidFill>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DA984B"/>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3,031.9</a:t>
                      </a:r>
                      <a:endParaRPr sz="1100" b="1">
                        <a:solidFill>
                          <a:srgbClr val="FFFFFF"/>
                        </a:solidFill>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DA984B"/>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3,314.1</a:t>
                      </a:r>
                      <a:endParaRPr sz="1100" b="1">
                        <a:solidFill>
                          <a:srgbClr val="FFFFFF"/>
                        </a:solidFill>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DA984B"/>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86.3%</a:t>
                      </a:r>
                      <a:endParaRPr sz="1100" b="1">
                        <a:solidFill>
                          <a:srgbClr val="FFFFFF"/>
                        </a:solidFill>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DA984B"/>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2,790.9</a:t>
                      </a:r>
                      <a:endParaRPr sz="1100" b="1">
                        <a:solidFill>
                          <a:srgbClr val="FFFFFF"/>
                        </a:solidFill>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DA984B"/>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84.2%</a:t>
                      </a:r>
                      <a:endParaRPr sz="1100" b="1">
                        <a:solidFill>
                          <a:srgbClr val="FFFFFF"/>
                        </a:solidFill>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DA984B"/>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2,138.1</a:t>
                      </a:r>
                      <a:endParaRPr sz="1100" b="1">
                        <a:solidFill>
                          <a:srgbClr val="FFFFFF"/>
                        </a:solidFill>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DA984B"/>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64.5%</a:t>
                      </a:r>
                      <a:endParaRPr sz="1100" b="1">
                        <a:solidFill>
                          <a:srgbClr val="FFFFFF"/>
                        </a:solidFill>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DA984B"/>
                    </a:solidFill>
                  </a:tcPr>
                </a:tc>
                <a:extLst>
                  <a:ext uri="{0D108BD9-81ED-4DB2-BD59-A6C34878D82A}">
                    <a16:rowId xmlns:a16="http://schemas.microsoft.com/office/drawing/2014/main" val="10001"/>
                  </a:ext>
                </a:extLst>
              </a:tr>
              <a:tr h="200025">
                <a:tc>
                  <a:txBody>
                    <a:bodyPr/>
                    <a:lstStyle/>
                    <a:p>
                      <a:pPr marL="0" lvl="0" indent="0" algn="l" rtl="0">
                        <a:spcBef>
                          <a:spcPts val="0"/>
                        </a:spcBef>
                        <a:spcAft>
                          <a:spcPts val="0"/>
                        </a:spcAft>
                        <a:buNone/>
                      </a:pPr>
                      <a:r>
                        <a:rPr lang="es-ES" sz="1100">
                          <a:latin typeface="Calibri"/>
                          <a:ea typeface="Calibri"/>
                          <a:cs typeface="Calibri"/>
                          <a:sym typeface="Calibri"/>
                        </a:rPr>
                        <a:t>ADM. GENERAL</a:t>
                      </a:r>
                      <a:endParaRPr sz="1100">
                        <a:latin typeface="Calibri"/>
                        <a:ea typeface="Calibri"/>
                        <a:cs typeface="Calibri"/>
                        <a:sym typeface="Calibri"/>
                      </a:endParaRPr>
                    </a:p>
                  </a:txBody>
                  <a:tcPr marL="57150"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1,362.9</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1,833.1</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47.7%</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1,713.2</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93.5%</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1,594.4</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87.0%</a:t>
                      </a:r>
                      <a:endParaRPr sz="1100">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tcPr>
                </a:tc>
                <a:extLst>
                  <a:ext uri="{0D108BD9-81ED-4DB2-BD59-A6C34878D82A}">
                    <a16:rowId xmlns:a16="http://schemas.microsoft.com/office/drawing/2014/main" val="10002"/>
                  </a:ext>
                </a:extLst>
              </a:tr>
              <a:tr h="200025">
                <a:tc>
                  <a:txBody>
                    <a:bodyPr/>
                    <a:lstStyle/>
                    <a:p>
                      <a:pPr marL="0" lvl="0" indent="0" algn="l" rtl="0">
                        <a:spcBef>
                          <a:spcPts val="0"/>
                        </a:spcBef>
                        <a:spcAft>
                          <a:spcPts val="0"/>
                        </a:spcAft>
                        <a:buNone/>
                      </a:pPr>
                      <a:r>
                        <a:rPr lang="es-ES" sz="1100">
                          <a:latin typeface="Calibri"/>
                          <a:ea typeface="Calibri"/>
                          <a:cs typeface="Calibri"/>
                          <a:sym typeface="Calibri"/>
                        </a:rPr>
                        <a:t>PNSU</a:t>
                      </a:r>
                      <a:endParaRPr sz="1100">
                        <a:latin typeface="Calibri"/>
                        <a:ea typeface="Calibri"/>
                        <a:cs typeface="Calibri"/>
                        <a:sym typeface="Calibri"/>
                      </a:endParaRPr>
                    </a:p>
                  </a:txBody>
                  <a:tcPr marL="57150"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1,022.8</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817.2</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21.3%</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546.6</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66.9%</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299.8</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36.7%</a:t>
                      </a:r>
                      <a:endParaRPr sz="1100">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tcPr>
                </a:tc>
                <a:extLst>
                  <a:ext uri="{0D108BD9-81ED-4DB2-BD59-A6C34878D82A}">
                    <a16:rowId xmlns:a16="http://schemas.microsoft.com/office/drawing/2014/main" val="10003"/>
                  </a:ext>
                </a:extLst>
              </a:tr>
              <a:tr h="200025">
                <a:tc>
                  <a:txBody>
                    <a:bodyPr/>
                    <a:lstStyle/>
                    <a:p>
                      <a:pPr marL="0" lvl="0" indent="0" algn="l" rtl="0">
                        <a:spcBef>
                          <a:spcPts val="0"/>
                        </a:spcBef>
                        <a:spcAft>
                          <a:spcPts val="0"/>
                        </a:spcAft>
                        <a:buNone/>
                      </a:pPr>
                      <a:r>
                        <a:rPr lang="es-ES" sz="1100">
                          <a:latin typeface="Calibri"/>
                          <a:ea typeface="Calibri"/>
                          <a:cs typeface="Calibri"/>
                          <a:sym typeface="Calibri"/>
                        </a:rPr>
                        <a:t>PNSR</a:t>
                      </a:r>
                      <a:endParaRPr sz="1100">
                        <a:latin typeface="Calibri"/>
                        <a:ea typeface="Calibri"/>
                        <a:cs typeface="Calibri"/>
                        <a:sym typeface="Calibri"/>
                      </a:endParaRPr>
                    </a:p>
                  </a:txBody>
                  <a:tcPr marL="57150"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479.4</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422.8</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11.0%</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338.0</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79.9%</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152.4</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36.1%</a:t>
                      </a:r>
                      <a:endParaRPr sz="1100">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tcPr>
                </a:tc>
                <a:extLst>
                  <a:ext uri="{0D108BD9-81ED-4DB2-BD59-A6C34878D82A}">
                    <a16:rowId xmlns:a16="http://schemas.microsoft.com/office/drawing/2014/main" val="10004"/>
                  </a:ext>
                </a:extLst>
              </a:tr>
              <a:tr h="200025">
                <a:tc>
                  <a:txBody>
                    <a:bodyPr/>
                    <a:lstStyle/>
                    <a:p>
                      <a:pPr marL="0" lvl="0" indent="0" algn="l" rtl="0">
                        <a:spcBef>
                          <a:spcPts val="0"/>
                        </a:spcBef>
                        <a:spcAft>
                          <a:spcPts val="0"/>
                        </a:spcAft>
                        <a:buNone/>
                      </a:pPr>
                      <a:r>
                        <a:rPr lang="es-ES" sz="1100">
                          <a:latin typeface="Calibri"/>
                          <a:ea typeface="Calibri"/>
                          <a:cs typeface="Calibri"/>
                          <a:sym typeface="Calibri"/>
                        </a:rPr>
                        <a:t>PASLC</a:t>
                      </a:r>
                      <a:endParaRPr sz="1100">
                        <a:latin typeface="Calibri"/>
                        <a:ea typeface="Calibri"/>
                        <a:cs typeface="Calibri"/>
                        <a:sym typeface="Calibri"/>
                      </a:endParaRPr>
                    </a:p>
                  </a:txBody>
                  <a:tcPr marL="57150"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166.8</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241.0</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6.3%</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193.1</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80.1%</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91.5</a:t>
                      </a:r>
                      <a:endParaRPr sz="1100">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FFFFF"/>
                    </a:solidFill>
                  </a:tcPr>
                </a:tc>
                <a:tc>
                  <a:txBody>
                    <a:bodyPr/>
                    <a:lstStyle/>
                    <a:p>
                      <a:pPr marL="0" lvl="0" indent="0" algn="ctr" rtl="0">
                        <a:lnSpc>
                          <a:spcPct val="115000"/>
                        </a:lnSpc>
                        <a:spcBef>
                          <a:spcPts val="0"/>
                        </a:spcBef>
                        <a:spcAft>
                          <a:spcPts val="0"/>
                        </a:spcAft>
                        <a:buNone/>
                      </a:pPr>
                      <a:r>
                        <a:rPr lang="es-ES" sz="1100">
                          <a:latin typeface="Calibri"/>
                          <a:ea typeface="Calibri"/>
                          <a:cs typeface="Calibri"/>
                          <a:sym typeface="Calibri"/>
                        </a:rPr>
                        <a:t>38.0%</a:t>
                      </a:r>
                      <a:endParaRPr sz="1100">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tcPr>
                </a:tc>
                <a:extLst>
                  <a:ext uri="{0D108BD9-81ED-4DB2-BD59-A6C34878D82A}">
                    <a16:rowId xmlns:a16="http://schemas.microsoft.com/office/drawing/2014/main" val="10005"/>
                  </a:ext>
                </a:extLst>
              </a:tr>
              <a:tr h="200025">
                <a:tc>
                  <a:txBody>
                    <a:bodyPr/>
                    <a:lstStyle/>
                    <a:p>
                      <a:pPr marL="0" lvl="0" indent="0" algn="l" rtl="0">
                        <a:spcBef>
                          <a:spcPts val="0"/>
                        </a:spcBef>
                        <a:spcAft>
                          <a:spcPts val="0"/>
                        </a:spcAft>
                        <a:buNone/>
                      </a:pPr>
                      <a:r>
                        <a:rPr lang="es-ES" sz="1100" b="1">
                          <a:latin typeface="Calibri"/>
                          <a:ea typeface="Calibri"/>
                          <a:cs typeface="Calibri"/>
                          <a:sym typeface="Calibri"/>
                        </a:rPr>
                        <a:t>SBN</a:t>
                      </a:r>
                      <a:endParaRPr sz="1100" b="1">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36.1</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40.8</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1.1%</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38.2</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93.6%</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22.5</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55.0%</a:t>
                      </a:r>
                      <a:endParaRPr sz="1100" b="1">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extLst>
                  <a:ext uri="{0D108BD9-81ED-4DB2-BD59-A6C34878D82A}">
                    <a16:rowId xmlns:a16="http://schemas.microsoft.com/office/drawing/2014/main" val="10006"/>
                  </a:ext>
                </a:extLst>
              </a:tr>
              <a:tr h="200025">
                <a:tc>
                  <a:txBody>
                    <a:bodyPr/>
                    <a:lstStyle/>
                    <a:p>
                      <a:pPr marL="0" lvl="0" indent="0" algn="l" rtl="0">
                        <a:spcBef>
                          <a:spcPts val="0"/>
                        </a:spcBef>
                        <a:spcAft>
                          <a:spcPts val="0"/>
                        </a:spcAft>
                        <a:buNone/>
                      </a:pPr>
                      <a:r>
                        <a:rPr lang="es-ES" sz="1100" b="1">
                          <a:latin typeface="Calibri"/>
                          <a:ea typeface="Calibri"/>
                          <a:cs typeface="Calibri"/>
                          <a:sym typeface="Calibri"/>
                        </a:rPr>
                        <a:t>SENCICO</a:t>
                      </a:r>
                      <a:endParaRPr sz="1100" b="1">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117.6</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126.3</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3.3%</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91.8</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72.7%</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53.0</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42.0%</a:t>
                      </a:r>
                      <a:endParaRPr sz="1100" b="1">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extLst>
                  <a:ext uri="{0D108BD9-81ED-4DB2-BD59-A6C34878D82A}">
                    <a16:rowId xmlns:a16="http://schemas.microsoft.com/office/drawing/2014/main" val="10007"/>
                  </a:ext>
                </a:extLst>
              </a:tr>
              <a:tr h="200025">
                <a:tc>
                  <a:txBody>
                    <a:bodyPr/>
                    <a:lstStyle/>
                    <a:p>
                      <a:pPr marL="0" lvl="0" indent="0" algn="l" rtl="0">
                        <a:spcBef>
                          <a:spcPts val="0"/>
                        </a:spcBef>
                        <a:spcAft>
                          <a:spcPts val="0"/>
                        </a:spcAft>
                        <a:buNone/>
                      </a:pPr>
                      <a:r>
                        <a:rPr lang="es-ES" sz="1100" b="1">
                          <a:latin typeface="Calibri"/>
                          <a:ea typeface="Calibri"/>
                          <a:cs typeface="Calibri"/>
                          <a:sym typeface="Calibri"/>
                        </a:rPr>
                        <a:t>OTASS</a:t>
                      </a:r>
                      <a:endParaRPr sz="1100" b="1">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116.3</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128.2</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3.3%</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91.2</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71.2%</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53.4</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41.6%</a:t>
                      </a:r>
                      <a:endParaRPr sz="1100" b="1">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extLst>
                  <a:ext uri="{0D108BD9-81ED-4DB2-BD59-A6C34878D82A}">
                    <a16:rowId xmlns:a16="http://schemas.microsoft.com/office/drawing/2014/main" val="10008"/>
                  </a:ext>
                </a:extLst>
              </a:tr>
              <a:tr h="200025">
                <a:tc>
                  <a:txBody>
                    <a:bodyPr/>
                    <a:lstStyle/>
                    <a:p>
                      <a:pPr marL="0" lvl="0" indent="0" algn="l" rtl="0">
                        <a:spcBef>
                          <a:spcPts val="0"/>
                        </a:spcBef>
                        <a:spcAft>
                          <a:spcPts val="0"/>
                        </a:spcAft>
                        <a:buNone/>
                      </a:pPr>
                      <a:r>
                        <a:rPr lang="es-ES" sz="1100" b="1">
                          <a:latin typeface="Calibri"/>
                          <a:ea typeface="Calibri"/>
                          <a:cs typeface="Calibri"/>
                          <a:sym typeface="Calibri"/>
                        </a:rPr>
                        <a:t>COFOPRI</a:t>
                      </a:r>
                      <a:endParaRPr sz="1100" b="1">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203.0</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230.8</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6.0%</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104.1</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45.1%</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64.6</a:t>
                      </a:r>
                      <a:endParaRPr sz="1100" b="1">
                        <a:latin typeface="Calibri"/>
                        <a:ea typeface="Calibri"/>
                        <a:cs typeface="Calibri"/>
                        <a:sym typeface="Calibri"/>
                      </a:endParaRPr>
                    </a:p>
                  </a:txBody>
                  <a:tcPr marL="9525" marR="57150"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tc>
                  <a:txBody>
                    <a:bodyPr/>
                    <a:lstStyle/>
                    <a:p>
                      <a:pPr marL="0" lvl="0" indent="0" algn="ctr" rtl="0">
                        <a:lnSpc>
                          <a:spcPct val="115000"/>
                        </a:lnSpc>
                        <a:spcBef>
                          <a:spcPts val="0"/>
                        </a:spcBef>
                        <a:spcAft>
                          <a:spcPts val="0"/>
                        </a:spcAft>
                        <a:buNone/>
                      </a:pPr>
                      <a:r>
                        <a:rPr lang="es-ES" sz="1100" b="1">
                          <a:latin typeface="Calibri"/>
                          <a:ea typeface="Calibri"/>
                          <a:cs typeface="Calibri"/>
                          <a:sym typeface="Calibri"/>
                        </a:rPr>
                        <a:t>28.0%</a:t>
                      </a:r>
                      <a:endParaRPr sz="1100" b="1">
                        <a:latin typeface="Calibri"/>
                        <a:ea typeface="Calibri"/>
                        <a:cs typeface="Calibri"/>
                        <a:sym typeface="Calibri"/>
                      </a:endParaRPr>
                    </a:p>
                  </a:txBody>
                  <a:tcPr marL="9525" marR="9525" marT="9525" marB="91425" anchor="b">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F2F2F2"/>
                    </a:solidFill>
                  </a:tcPr>
                </a:tc>
                <a:extLst>
                  <a:ext uri="{0D108BD9-81ED-4DB2-BD59-A6C34878D82A}">
                    <a16:rowId xmlns:a16="http://schemas.microsoft.com/office/drawing/2014/main" val="10009"/>
                  </a:ext>
                </a:extLst>
              </a:tr>
              <a:tr h="257175">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TOTAL</a:t>
                      </a:r>
                      <a:endParaRPr sz="1100" b="1">
                        <a:solidFill>
                          <a:srgbClr val="FFFFFF"/>
                        </a:solidFill>
                        <a:latin typeface="Calibri"/>
                        <a:ea typeface="Calibri"/>
                        <a:cs typeface="Calibri"/>
                        <a:sym typeface="Calibri"/>
                      </a:endParaRPr>
                    </a:p>
                  </a:txBody>
                  <a:tcPr marL="9525" marR="9525"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3,504.9</a:t>
                      </a:r>
                      <a:endParaRPr sz="1100" b="1">
                        <a:solidFill>
                          <a:srgbClr val="FFFFFF"/>
                        </a:solidFill>
                        <a:latin typeface="Calibri"/>
                        <a:ea typeface="Calibri"/>
                        <a:cs typeface="Calibri"/>
                        <a:sym typeface="Calibri"/>
                      </a:endParaRPr>
                    </a:p>
                  </a:txBody>
                  <a:tcPr marL="9525" marR="57150"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3,840.2</a:t>
                      </a:r>
                      <a:endParaRPr sz="1100" b="1">
                        <a:solidFill>
                          <a:srgbClr val="FFFFFF"/>
                        </a:solidFill>
                        <a:latin typeface="Calibri"/>
                        <a:ea typeface="Calibri"/>
                        <a:cs typeface="Calibri"/>
                        <a:sym typeface="Calibri"/>
                      </a:endParaRPr>
                    </a:p>
                  </a:txBody>
                  <a:tcPr marL="9525" marR="57150"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04A693"/>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100.0%</a:t>
                      </a:r>
                      <a:endParaRPr sz="1100" b="1">
                        <a:solidFill>
                          <a:srgbClr val="FFFFFF"/>
                        </a:solidFill>
                        <a:latin typeface="Calibri"/>
                        <a:ea typeface="Calibri"/>
                        <a:cs typeface="Calibri"/>
                        <a:sym typeface="Calibri"/>
                      </a:endParaRPr>
                    </a:p>
                  </a:txBody>
                  <a:tcPr marL="9525" marR="57150"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04A693"/>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3,116.2</a:t>
                      </a:r>
                      <a:endParaRPr sz="1100" b="1">
                        <a:solidFill>
                          <a:srgbClr val="FFFFFF"/>
                        </a:solidFill>
                        <a:latin typeface="Calibri"/>
                        <a:ea typeface="Calibri"/>
                        <a:cs typeface="Calibri"/>
                        <a:sym typeface="Calibri"/>
                      </a:endParaRPr>
                    </a:p>
                  </a:txBody>
                  <a:tcPr marL="9525" marR="57150"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81.1%</a:t>
                      </a:r>
                      <a:endParaRPr sz="1100" b="1">
                        <a:solidFill>
                          <a:srgbClr val="FFFFFF"/>
                        </a:solidFill>
                        <a:latin typeface="Calibri"/>
                        <a:ea typeface="Calibri"/>
                        <a:cs typeface="Calibri"/>
                        <a:sym typeface="Calibri"/>
                      </a:endParaRPr>
                    </a:p>
                  </a:txBody>
                  <a:tcPr marL="9525" marR="57150"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2,331.5</a:t>
                      </a:r>
                      <a:endParaRPr sz="1100" b="1">
                        <a:solidFill>
                          <a:srgbClr val="FFFFFF"/>
                        </a:solidFill>
                        <a:latin typeface="Calibri"/>
                        <a:ea typeface="Calibri"/>
                        <a:cs typeface="Calibri"/>
                        <a:sym typeface="Calibri"/>
                      </a:endParaRPr>
                    </a:p>
                  </a:txBody>
                  <a:tcPr marL="9525" marR="57150"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tc>
                  <a:txBody>
                    <a:bodyPr/>
                    <a:lstStyle/>
                    <a:p>
                      <a:pPr marL="0" lvl="0" indent="0" algn="ctr" rtl="0">
                        <a:lnSpc>
                          <a:spcPct val="115000"/>
                        </a:lnSpc>
                        <a:spcBef>
                          <a:spcPts val="0"/>
                        </a:spcBef>
                        <a:spcAft>
                          <a:spcPts val="0"/>
                        </a:spcAft>
                        <a:buNone/>
                      </a:pPr>
                      <a:r>
                        <a:rPr lang="es-ES" sz="1100" b="1">
                          <a:solidFill>
                            <a:srgbClr val="FFFFFF"/>
                          </a:solidFill>
                          <a:latin typeface="Calibri"/>
                          <a:ea typeface="Calibri"/>
                          <a:cs typeface="Calibri"/>
                          <a:sym typeface="Calibri"/>
                        </a:rPr>
                        <a:t>60.7%</a:t>
                      </a:r>
                      <a:endParaRPr sz="1100" b="1">
                        <a:solidFill>
                          <a:srgbClr val="FFFFFF"/>
                        </a:solidFill>
                        <a:latin typeface="Calibri"/>
                        <a:ea typeface="Calibri"/>
                        <a:cs typeface="Calibri"/>
                        <a:sym typeface="Calibri"/>
                      </a:endParaRPr>
                    </a:p>
                  </a:txBody>
                  <a:tcPr marL="9525" marR="9525" marT="9525" marB="91425" anchor="ctr">
                    <a:lnL w="6325" cap="flat" cmpd="sng">
                      <a:solidFill>
                        <a:srgbClr val="BFBFBF"/>
                      </a:solidFill>
                      <a:prstDash val="dash"/>
                      <a:round/>
                      <a:headEnd type="none" w="sm" len="sm"/>
                      <a:tailEnd type="none" w="sm" len="sm"/>
                    </a:lnL>
                    <a:lnR w="6325" cap="flat" cmpd="sng">
                      <a:solidFill>
                        <a:srgbClr val="BFBFBF"/>
                      </a:solidFill>
                      <a:prstDash val="dash"/>
                      <a:round/>
                      <a:headEnd type="none" w="sm" len="sm"/>
                      <a:tailEnd type="none" w="sm" len="sm"/>
                    </a:lnR>
                    <a:lnT w="6325" cap="flat" cmpd="sng">
                      <a:solidFill>
                        <a:srgbClr val="BFBFBF"/>
                      </a:solidFill>
                      <a:prstDash val="dash"/>
                      <a:round/>
                      <a:headEnd type="none" w="sm" len="sm"/>
                      <a:tailEnd type="none" w="sm" len="sm"/>
                    </a:lnT>
                    <a:lnB w="6325" cap="flat" cmpd="sng">
                      <a:solidFill>
                        <a:srgbClr val="BFBFBF"/>
                      </a:solidFill>
                      <a:prstDash val="dash"/>
                      <a:round/>
                      <a:headEnd type="none" w="sm" len="sm"/>
                      <a:tailEnd type="none" w="sm" len="sm"/>
                    </a:lnB>
                    <a:solidFill>
                      <a:srgbClr val="E54546"/>
                    </a:solidFill>
                  </a:tcPr>
                </a:tc>
                <a:extLst>
                  <a:ext uri="{0D108BD9-81ED-4DB2-BD59-A6C34878D82A}">
                    <a16:rowId xmlns:a16="http://schemas.microsoft.com/office/drawing/2014/main" val="10010"/>
                  </a:ext>
                </a:extLst>
              </a:tr>
            </a:tbl>
          </a:graphicData>
        </a:graphic>
      </p:graphicFrame>
      <p:sp>
        <p:nvSpPr>
          <p:cNvPr id="398" name="Google Shape;398;p6"/>
          <p:cNvSpPr/>
          <p:nvPr/>
        </p:nvSpPr>
        <p:spPr>
          <a:xfrm>
            <a:off x="1358522" y="3735636"/>
            <a:ext cx="8582025" cy="291600"/>
          </a:xfrm>
          <a:prstGeom prst="rect">
            <a:avLst/>
          </a:prstGeom>
          <a:noFill/>
          <a:ln w="28575" cap="flat" cmpd="sng">
            <a:solidFill>
              <a:srgbClr val="00206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4" name="Google Shape;1268;p66">
            <a:extLst>
              <a:ext uri="{FF2B5EF4-FFF2-40B4-BE49-F238E27FC236}">
                <a16:creationId xmlns:a16="http://schemas.microsoft.com/office/drawing/2014/main" id="{FC7BED63-3811-4B3A-9A1E-88FC93242277}"/>
              </a:ext>
            </a:extLst>
          </p:cNvPr>
          <p:cNvSpPr/>
          <p:nvPr/>
        </p:nvSpPr>
        <p:spPr>
          <a:xfrm>
            <a:off x="483350" y="1444402"/>
            <a:ext cx="3861658" cy="255998"/>
          </a:xfrm>
          <a:prstGeom prst="roundRect">
            <a:avLst>
              <a:gd name="adj" fmla="val 16667"/>
            </a:avLst>
          </a:prstGeom>
          <a:solidFill>
            <a:srgbClr val="FF0000"/>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s-ES" sz="2000" b="1" i="0" u="none" strike="noStrike" cap="none" dirty="0">
                <a:solidFill>
                  <a:srgbClr val="FFFFFF"/>
                </a:solidFill>
                <a:latin typeface="Calibri"/>
                <a:ea typeface="Calibri"/>
                <a:cs typeface="Calibri"/>
                <a:sym typeface="Calibri"/>
              </a:rPr>
              <a:t>AL 31 de agosto del 2022</a:t>
            </a:r>
            <a:endParaRPr sz="1600" b="0" i="0" u="none" strike="noStrike" cap="none" dirty="0">
              <a:solidFill>
                <a:srgbClr val="000000"/>
              </a:solidFill>
              <a:latin typeface="Calibri"/>
              <a:ea typeface="Calibri"/>
              <a:cs typeface="Calibri"/>
              <a:sym typeface="Calibri"/>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pic>
        <p:nvPicPr>
          <p:cNvPr id="404" name="Google Shape;404;p7"/>
          <p:cNvPicPr preferRelativeResize="0"/>
          <p:nvPr/>
        </p:nvPicPr>
        <p:blipFill rotWithShape="1">
          <a:blip r:embed="rId3">
            <a:alphaModFix/>
          </a:blip>
          <a:srcRect t="48146"/>
          <a:stretch/>
        </p:blipFill>
        <p:spPr>
          <a:xfrm>
            <a:off x="0" y="142875"/>
            <a:ext cx="12192000" cy="782725"/>
          </a:xfrm>
          <a:prstGeom prst="rect">
            <a:avLst/>
          </a:prstGeom>
          <a:noFill/>
          <a:ln>
            <a:noFill/>
          </a:ln>
        </p:spPr>
      </p:pic>
      <p:sp>
        <p:nvSpPr>
          <p:cNvPr id="405" name="Google Shape;405;p7"/>
          <p:cNvSpPr txBox="1"/>
          <p:nvPr/>
        </p:nvSpPr>
        <p:spPr>
          <a:xfrm>
            <a:off x="483350" y="733751"/>
            <a:ext cx="6306600" cy="365100"/>
          </a:xfrm>
          <a:prstGeom prst="rect">
            <a:avLst/>
          </a:prstGeom>
          <a:noFill/>
          <a:ln>
            <a:noFill/>
          </a:ln>
        </p:spPr>
        <p:txBody>
          <a:bodyPr spcFirstLastPara="1" wrap="square" lIns="82275" tIns="41125" rIns="82275" bIns="411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2500"/>
              <a:buFont typeface="Arial"/>
              <a:buNone/>
              <a:tabLst/>
              <a:defRPr/>
            </a:pPr>
            <a:r>
              <a:rPr kumimoji="0" lang="es-ES" sz="2500" b="1" i="0" u="none" strike="noStrike" kern="0" cap="none" spc="0" normalizeH="0" baseline="0" noProof="0" dirty="0">
                <a:ln>
                  <a:noFill/>
                </a:ln>
                <a:solidFill>
                  <a:srgbClr val="264478"/>
                </a:solidFill>
                <a:effectLst/>
                <a:uLnTx/>
                <a:uFillTx/>
                <a:latin typeface="Calibri"/>
                <a:ea typeface="Calibri"/>
                <a:cs typeface="Calibri"/>
                <a:sym typeface="Calibri"/>
              </a:rPr>
              <a:t>2.1 Programación Presupuestal 2022</a:t>
            </a:r>
            <a:endParaRPr kumimoji="0" sz="1400" b="0" i="0" u="none" strike="noStrike" kern="0" cap="none" spc="0" normalizeH="0" baseline="0" noProof="0" dirty="0">
              <a:ln>
                <a:noFill/>
              </a:ln>
              <a:solidFill>
                <a:srgbClr val="000000"/>
              </a:solidFill>
              <a:effectLst/>
              <a:uLnTx/>
              <a:uFillTx/>
              <a:latin typeface="Calibri"/>
              <a:ea typeface="Calibri"/>
              <a:cs typeface="Calibri"/>
              <a:sym typeface="Calibri"/>
            </a:endParaRPr>
          </a:p>
          <a:p>
            <a:pPr marL="0" marR="0" lvl="0" indent="0" algn="l" defTabSz="914400" rtl="0" eaLnBrk="1" fontAlgn="auto" latinLnBrk="0" hangingPunct="1">
              <a:lnSpc>
                <a:spcPct val="100000"/>
              </a:lnSpc>
              <a:spcBef>
                <a:spcPts val="0"/>
              </a:spcBef>
              <a:spcAft>
                <a:spcPts val="0"/>
              </a:spcAft>
              <a:buClr>
                <a:srgbClr val="000000"/>
              </a:buClr>
              <a:buSzPts val="2500"/>
              <a:buFont typeface="Arial"/>
              <a:buNone/>
              <a:tabLst/>
              <a:defRPr/>
            </a:pPr>
            <a:br>
              <a:rPr kumimoji="0" lang="es-ES" sz="2500" b="1" i="0" u="none" strike="noStrike" kern="0" cap="none" spc="0" normalizeH="0" baseline="0" noProof="0" dirty="0">
                <a:ln>
                  <a:noFill/>
                </a:ln>
                <a:solidFill>
                  <a:srgbClr val="264478"/>
                </a:solidFill>
                <a:effectLst/>
                <a:uLnTx/>
                <a:uFillTx/>
                <a:latin typeface="Arial"/>
                <a:ea typeface="Arial"/>
                <a:cs typeface="Arial"/>
                <a:sym typeface="Arial"/>
              </a:rPr>
            </a:br>
            <a:endParaRPr kumimoji="0" sz="2100" b="1" i="0" u="none" strike="noStrike" kern="0" cap="none" spc="0" normalizeH="0" baseline="0" noProof="0" dirty="0">
              <a:ln>
                <a:noFill/>
              </a:ln>
              <a:solidFill>
                <a:srgbClr val="264478"/>
              </a:solidFill>
              <a:effectLst/>
              <a:uLnTx/>
              <a:uFillTx/>
              <a:latin typeface="Arial"/>
              <a:ea typeface="Arial"/>
              <a:cs typeface="Arial"/>
              <a:sym typeface="Arial"/>
            </a:endParaRPr>
          </a:p>
        </p:txBody>
      </p:sp>
      <p:pic>
        <p:nvPicPr>
          <p:cNvPr id="406" name="Google Shape;406;p7"/>
          <p:cNvPicPr preferRelativeResize="0"/>
          <p:nvPr/>
        </p:nvPicPr>
        <p:blipFill rotWithShape="1">
          <a:blip r:embed="rId4">
            <a:alphaModFix/>
          </a:blip>
          <a:srcRect/>
          <a:stretch/>
        </p:blipFill>
        <p:spPr>
          <a:xfrm>
            <a:off x="0" y="11"/>
            <a:ext cx="12192000" cy="720328"/>
          </a:xfrm>
          <a:prstGeom prst="rect">
            <a:avLst/>
          </a:prstGeom>
          <a:noFill/>
          <a:ln>
            <a:noFill/>
          </a:ln>
        </p:spPr>
      </p:pic>
      <p:pic>
        <p:nvPicPr>
          <p:cNvPr id="407" name="Google Shape;407;p7"/>
          <p:cNvPicPr preferRelativeResize="0"/>
          <p:nvPr/>
        </p:nvPicPr>
        <p:blipFill rotWithShape="1">
          <a:blip r:embed="rId5">
            <a:alphaModFix/>
          </a:blip>
          <a:srcRect/>
          <a:stretch/>
        </p:blipFill>
        <p:spPr>
          <a:xfrm>
            <a:off x="531336" y="1154709"/>
            <a:ext cx="5040000" cy="72000"/>
          </a:xfrm>
          <a:prstGeom prst="rect">
            <a:avLst/>
          </a:prstGeom>
          <a:noFill/>
          <a:ln>
            <a:noFill/>
          </a:ln>
        </p:spPr>
      </p:pic>
      <p:pic>
        <p:nvPicPr>
          <p:cNvPr id="410" name="Google Shape;410;p7"/>
          <p:cNvPicPr preferRelativeResize="0"/>
          <p:nvPr/>
        </p:nvPicPr>
        <p:blipFill rotWithShape="1">
          <a:blip r:embed="rId6">
            <a:alphaModFix/>
          </a:blip>
          <a:srcRect l="46394" t="3428" r="39335" b="85154"/>
          <a:stretch/>
        </p:blipFill>
        <p:spPr>
          <a:xfrm>
            <a:off x="5550375" y="131850"/>
            <a:ext cx="1128873" cy="507951"/>
          </a:xfrm>
          <a:prstGeom prst="rect">
            <a:avLst/>
          </a:prstGeom>
          <a:noFill/>
          <a:ln>
            <a:noFill/>
          </a:ln>
        </p:spPr>
      </p:pic>
      <p:pic>
        <p:nvPicPr>
          <p:cNvPr id="15" name="Imagen 14">
            <a:extLst>
              <a:ext uri="{FF2B5EF4-FFF2-40B4-BE49-F238E27FC236}">
                <a16:creationId xmlns:a16="http://schemas.microsoft.com/office/drawing/2014/main" id="{B197AD43-4B38-47C6-BDA4-7725723CCF5D}"/>
              </a:ext>
            </a:extLst>
          </p:cNvPr>
          <p:cNvPicPr>
            <a:picLocks noChangeAspect="1"/>
          </p:cNvPicPr>
          <p:nvPr/>
        </p:nvPicPr>
        <p:blipFill rotWithShape="1">
          <a:blip r:embed="rId7"/>
          <a:srcRect r="32050"/>
          <a:stretch/>
        </p:blipFill>
        <p:spPr>
          <a:xfrm>
            <a:off x="1772592" y="2257166"/>
            <a:ext cx="7081089" cy="3775536"/>
          </a:xfrm>
          <a:prstGeom prst="rect">
            <a:avLst/>
          </a:prstGeom>
        </p:spPr>
      </p:pic>
      <p:graphicFrame>
        <p:nvGraphicFramePr>
          <p:cNvPr id="16" name="Gráfico 15">
            <a:extLst>
              <a:ext uri="{FF2B5EF4-FFF2-40B4-BE49-F238E27FC236}">
                <a16:creationId xmlns:a16="http://schemas.microsoft.com/office/drawing/2014/main" id="{8629E208-120B-4ECA-9B7B-09506292D8A6}"/>
              </a:ext>
            </a:extLst>
          </p:cNvPr>
          <p:cNvGraphicFramePr>
            <a:graphicFrameLocks/>
          </p:cNvGraphicFramePr>
          <p:nvPr>
            <p:extLst>
              <p:ext uri="{D42A27DB-BD31-4B8C-83A1-F6EECF244321}">
                <p14:modId xmlns:p14="http://schemas.microsoft.com/office/powerpoint/2010/main" val="2265846090"/>
              </p:ext>
            </p:extLst>
          </p:nvPr>
        </p:nvGraphicFramePr>
        <p:xfrm>
          <a:off x="8853681" y="2257166"/>
          <a:ext cx="2554764" cy="159819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7" name="Gráfico 16">
            <a:extLst>
              <a:ext uri="{FF2B5EF4-FFF2-40B4-BE49-F238E27FC236}">
                <a16:creationId xmlns:a16="http://schemas.microsoft.com/office/drawing/2014/main" id="{92A6222D-0FC5-427E-96C8-7F0F21D41A29}"/>
              </a:ext>
            </a:extLst>
          </p:cNvPr>
          <p:cNvGraphicFramePr>
            <a:graphicFrameLocks/>
          </p:cNvGraphicFramePr>
          <p:nvPr>
            <p:extLst>
              <p:ext uri="{D42A27DB-BD31-4B8C-83A1-F6EECF244321}">
                <p14:modId xmlns:p14="http://schemas.microsoft.com/office/powerpoint/2010/main" val="340425822"/>
              </p:ext>
            </p:extLst>
          </p:nvPr>
        </p:nvGraphicFramePr>
        <p:xfrm>
          <a:off x="9184913" y="4246392"/>
          <a:ext cx="1892300" cy="1598194"/>
        </p:xfrm>
        <a:graphic>
          <a:graphicData uri="http://schemas.openxmlformats.org/drawingml/2006/chart">
            <c:chart xmlns:c="http://schemas.openxmlformats.org/drawingml/2006/chart" xmlns:r="http://schemas.openxmlformats.org/officeDocument/2006/relationships" r:id="rId9"/>
          </a:graphicData>
        </a:graphic>
      </p:graphicFrame>
      <p:sp>
        <p:nvSpPr>
          <p:cNvPr id="18" name="Google Shape;1268;p66">
            <a:extLst>
              <a:ext uri="{FF2B5EF4-FFF2-40B4-BE49-F238E27FC236}">
                <a16:creationId xmlns:a16="http://schemas.microsoft.com/office/drawing/2014/main" id="{6F7A46FA-4649-46FD-BAC9-B49E59C7E32E}"/>
              </a:ext>
            </a:extLst>
          </p:cNvPr>
          <p:cNvSpPr/>
          <p:nvPr/>
        </p:nvSpPr>
        <p:spPr>
          <a:xfrm>
            <a:off x="531336" y="1729786"/>
            <a:ext cx="9599727" cy="255998"/>
          </a:xfrm>
          <a:prstGeom prst="roundRect">
            <a:avLst>
              <a:gd name="adj" fmla="val 16667"/>
            </a:avLst>
          </a:prstGeom>
          <a:solidFill>
            <a:srgbClr val="FF0000"/>
          </a:solidFill>
          <a:ln>
            <a:noFill/>
          </a:ln>
        </p:spPr>
        <p:txBody>
          <a:bodyPr spcFirstLastPara="1" wrap="square" lIns="109700" tIns="54825" rIns="109700" bIns="54825" anchor="ctr" anchorCtr="0">
            <a:noAutofit/>
          </a:bodyPr>
          <a:lstStyle/>
          <a:p>
            <a:pPr marL="0" marR="0" lvl="0" indent="0" algn="ctr" rtl="0">
              <a:lnSpc>
                <a:spcPct val="100000"/>
              </a:lnSpc>
              <a:spcBef>
                <a:spcPts val="0"/>
              </a:spcBef>
              <a:spcAft>
                <a:spcPts val="0"/>
              </a:spcAft>
              <a:buClr>
                <a:srgbClr val="000000"/>
              </a:buClr>
              <a:buSzPts val="1800"/>
              <a:buFont typeface="Arial"/>
              <a:buNone/>
            </a:pPr>
            <a:r>
              <a:rPr lang="es-ES" sz="2000" b="1" i="0" u="none" strike="noStrike" cap="none" dirty="0">
                <a:solidFill>
                  <a:srgbClr val="FFFFFF"/>
                </a:solidFill>
                <a:latin typeface="Calibri"/>
                <a:ea typeface="Calibri"/>
                <a:cs typeface="Calibri"/>
                <a:sym typeface="Calibri"/>
              </a:rPr>
              <a:t>AL 31 de agosto del 2022</a:t>
            </a:r>
            <a:endParaRPr sz="1600" b="0" i="0" u="none" strike="noStrike" cap="none" dirty="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190430175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pic>
        <p:nvPicPr>
          <p:cNvPr id="404" name="Google Shape;404;p7"/>
          <p:cNvPicPr preferRelativeResize="0"/>
          <p:nvPr/>
        </p:nvPicPr>
        <p:blipFill rotWithShape="1">
          <a:blip r:embed="rId4">
            <a:alphaModFix/>
          </a:blip>
          <a:srcRect t="48146"/>
          <a:stretch/>
        </p:blipFill>
        <p:spPr>
          <a:xfrm>
            <a:off x="0" y="142875"/>
            <a:ext cx="12192000" cy="782725"/>
          </a:xfrm>
          <a:prstGeom prst="rect">
            <a:avLst/>
          </a:prstGeom>
          <a:noFill/>
          <a:ln>
            <a:noFill/>
          </a:ln>
        </p:spPr>
      </p:pic>
      <p:sp>
        <p:nvSpPr>
          <p:cNvPr id="405" name="Google Shape;405;p7"/>
          <p:cNvSpPr txBox="1"/>
          <p:nvPr/>
        </p:nvSpPr>
        <p:spPr>
          <a:xfrm>
            <a:off x="483350" y="733751"/>
            <a:ext cx="6306600" cy="365100"/>
          </a:xfrm>
          <a:prstGeom prst="rect">
            <a:avLst/>
          </a:prstGeom>
          <a:noFill/>
          <a:ln>
            <a:noFill/>
          </a:ln>
        </p:spPr>
        <p:txBody>
          <a:bodyPr spcFirstLastPara="1" wrap="square" lIns="82275" tIns="41125" rIns="82275" bIns="41125" anchor="t" anchorCtr="0">
            <a:noAutofit/>
          </a:bodyPr>
          <a:lstStyle/>
          <a:p>
            <a:pPr marL="0" marR="0" lvl="0" indent="0" algn="l" rtl="0">
              <a:lnSpc>
                <a:spcPct val="100000"/>
              </a:lnSpc>
              <a:spcBef>
                <a:spcPts val="0"/>
              </a:spcBef>
              <a:spcAft>
                <a:spcPts val="0"/>
              </a:spcAft>
              <a:buClr>
                <a:srgbClr val="000000"/>
              </a:buClr>
              <a:buSzPts val="2500"/>
              <a:buFont typeface="Arial"/>
              <a:buNone/>
            </a:pPr>
            <a:r>
              <a:rPr lang="es-ES" sz="2500" b="1" i="0" u="none" strike="noStrike" cap="none" dirty="0">
                <a:solidFill>
                  <a:srgbClr val="264478"/>
                </a:solidFill>
                <a:latin typeface="Calibri"/>
                <a:ea typeface="Calibri"/>
                <a:cs typeface="Calibri"/>
                <a:sym typeface="Calibri"/>
              </a:rPr>
              <a:t>2.2 Avance Presupuestal 2022</a:t>
            </a:r>
            <a:endParaRPr sz="1400" b="0" i="0" u="none" strike="noStrike" cap="none" dirty="0">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2500"/>
              <a:buFont typeface="Arial"/>
              <a:buNone/>
            </a:pPr>
            <a:br>
              <a:rPr lang="es-ES" sz="2500" b="1" i="0" u="none" strike="noStrike" cap="none" dirty="0">
                <a:solidFill>
                  <a:srgbClr val="264478"/>
                </a:solidFill>
                <a:latin typeface="Arial"/>
                <a:ea typeface="Arial"/>
                <a:cs typeface="Arial"/>
                <a:sym typeface="Arial"/>
              </a:rPr>
            </a:br>
            <a:endParaRPr sz="2100" b="1" i="0" u="none" strike="noStrike" cap="none" dirty="0">
              <a:solidFill>
                <a:srgbClr val="264478"/>
              </a:solidFill>
              <a:latin typeface="Arial"/>
              <a:ea typeface="Arial"/>
              <a:cs typeface="Arial"/>
              <a:sym typeface="Arial"/>
            </a:endParaRPr>
          </a:p>
        </p:txBody>
      </p:sp>
      <p:pic>
        <p:nvPicPr>
          <p:cNvPr id="406" name="Google Shape;406;p7"/>
          <p:cNvPicPr preferRelativeResize="0"/>
          <p:nvPr/>
        </p:nvPicPr>
        <p:blipFill rotWithShape="1">
          <a:blip r:embed="rId5">
            <a:alphaModFix/>
          </a:blip>
          <a:srcRect/>
          <a:stretch/>
        </p:blipFill>
        <p:spPr>
          <a:xfrm>
            <a:off x="0" y="11"/>
            <a:ext cx="12192000" cy="720328"/>
          </a:xfrm>
          <a:prstGeom prst="rect">
            <a:avLst/>
          </a:prstGeom>
          <a:noFill/>
          <a:ln>
            <a:noFill/>
          </a:ln>
        </p:spPr>
      </p:pic>
      <p:pic>
        <p:nvPicPr>
          <p:cNvPr id="407" name="Google Shape;407;p7"/>
          <p:cNvPicPr preferRelativeResize="0"/>
          <p:nvPr/>
        </p:nvPicPr>
        <p:blipFill rotWithShape="1">
          <a:blip r:embed="rId6">
            <a:alphaModFix/>
          </a:blip>
          <a:srcRect/>
          <a:stretch/>
        </p:blipFill>
        <p:spPr>
          <a:xfrm>
            <a:off x="531336" y="1154709"/>
            <a:ext cx="5040000" cy="72000"/>
          </a:xfrm>
          <a:prstGeom prst="rect">
            <a:avLst/>
          </a:prstGeom>
          <a:noFill/>
          <a:ln>
            <a:noFill/>
          </a:ln>
        </p:spPr>
      </p:pic>
      <p:pic>
        <p:nvPicPr>
          <p:cNvPr id="410" name="Google Shape;410;p7"/>
          <p:cNvPicPr preferRelativeResize="0"/>
          <p:nvPr/>
        </p:nvPicPr>
        <p:blipFill rotWithShape="1">
          <a:blip r:embed="rId7">
            <a:alphaModFix/>
          </a:blip>
          <a:srcRect l="46394" t="3428" r="39335" b="85154"/>
          <a:stretch/>
        </p:blipFill>
        <p:spPr>
          <a:xfrm>
            <a:off x="5550375" y="131850"/>
            <a:ext cx="1128873" cy="507951"/>
          </a:xfrm>
          <a:prstGeom prst="rect">
            <a:avLst/>
          </a:prstGeom>
          <a:noFill/>
          <a:ln>
            <a:noFill/>
          </a:ln>
        </p:spPr>
      </p:pic>
      <p:sp>
        <p:nvSpPr>
          <p:cNvPr id="11" name="Google Shape;283;ged720c1c09_1_0">
            <a:extLst>
              <a:ext uri="{FF2B5EF4-FFF2-40B4-BE49-F238E27FC236}">
                <a16:creationId xmlns:a16="http://schemas.microsoft.com/office/drawing/2014/main" id="{06B0CAD1-B886-4308-8F5F-A57BAD1F6058}"/>
              </a:ext>
            </a:extLst>
          </p:cNvPr>
          <p:cNvSpPr txBox="1"/>
          <p:nvPr/>
        </p:nvSpPr>
        <p:spPr>
          <a:xfrm>
            <a:off x="3861479" y="4739733"/>
            <a:ext cx="3308943" cy="366495"/>
          </a:xfrm>
          <a:prstGeom prst="rect">
            <a:avLst/>
          </a:prstGeom>
          <a:noFill/>
          <a:ln>
            <a:noFill/>
          </a:ln>
        </p:spPr>
        <p:txBody>
          <a:bodyPr spcFirstLastPara="1" wrap="square" lIns="77140" tIns="38559" rIns="77140" bIns="38559" anchor="t" anchorCtr="0">
            <a:noAutofit/>
          </a:bodyPr>
          <a:lstStyle/>
          <a:p>
            <a:pPr marL="0" marR="0" lvl="0" indent="0" algn="ctr" defTabSz="771571" rtl="0" eaLnBrk="1" fontAlgn="auto" latinLnBrk="0" hangingPunct="1">
              <a:lnSpc>
                <a:spcPct val="100000"/>
              </a:lnSpc>
              <a:spcBef>
                <a:spcPts val="0"/>
              </a:spcBef>
              <a:spcAft>
                <a:spcPts val="0"/>
              </a:spcAft>
              <a:buClr>
                <a:srgbClr val="595959"/>
              </a:buClr>
              <a:buSzPts val="825"/>
              <a:buFontTx/>
              <a:buNone/>
              <a:tabLst/>
              <a:defRPr/>
            </a:pPr>
            <a:r>
              <a:rPr lang="es-PE" sz="1519" b="1" dirty="0">
                <a:solidFill>
                  <a:srgbClr val="002060"/>
                </a:solidFill>
                <a:latin typeface="Calibri" panose="020F0502020204030204"/>
                <a:sym typeface="Calibri"/>
              </a:rPr>
              <a:t>Presupuesto y Ejecución </a:t>
            </a:r>
            <a:r>
              <a:rPr lang="es-PE" sz="1200" dirty="0">
                <a:solidFill>
                  <a:srgbClr val="002060"/>
                </a:solidFill>
                <a:latin typeface="Calibri" panose="020F0502020204030204"/>
                <a:sym typeface="Calibri"/>
              </a:rPr>
              <a:t>(en millones de S/) </a:t>
            </a:r>
            <a:endParaRPr kumimoji="0" i="0" u="none" strike="noStrike" kern="0" cap="none" spc="0" normalizeH="0" baseline="0" noProof="0" dirty="0">
              <a:ln>
                <a:noFill/>
              </a:ln>
              <a:solidFill>
                <a:srgbClr val="002060"/>
              </a:solidFill>
              <a:effectLst/>
              <a:uLnTx/>
              <a:uFillTx/>
              <a:sym typeface="Arial"/>
            </a:endParaRPr>
          </a:p>
        </p:txBody>
      </p:sp>
      <p:sp>
        <p:nvSpPr>
          <p:cNvPr id="12" name="CuadroTexto 11">
            <a:extLst>
              <a:ext uri="{FF2B5EF4-FFF2-40B4-BE49-F238E27FC236}">
                <a16:creationId xmlns:a16="http://schemas.microsoft.com/office/drawing/2014/main" id="{6ADF0821-C81A-4189-B525-FB1FA707C7C2}"/>
              </a:ext>
            </a:extLst>
          </p:cNvPr>
          <p:cNvSpPr txBox="1"/>
          <p:nvPr/>
        </p:nvSpPr>
        <p:spPr>
          <a:xfrm>
            <a:off x="267026" y="6533693"/>
            <a:ext cx="8050123" cy="253916"/>
          </a:xfrm>
          <a:prstGeom prst="rect">
            <a:avLst/>
          </a:prstGeom>
          <a:noFill/>
        </p:spPr>
        <p:txBody>
          <a:bodyPr wrap="square" rtlCol="0">
            <a:spAutoFit/>
          </a:bodyPr>
          <a:lstStyle/>
          <a:p>
            <a:r>
              <a:rPr lang="es-ES" sz="1000" dirty="0"/>
              <a:t>(*) PNSU solicitó ante el MEF la autorización de rebaja de ROOC Externo por S/ 116.8 millones (Art. 8 de la Ley de Equilibrio Financiero). </a:t>
            </a:r>
          </a:p>
        </p:txBody>
      </p:sp>
      <p:graphicFrame>
        <p:nvGraphicFramePr>
          <p:cNvPr id="13" name="Objeto 12">
            <a:extLst>
              <a:ext uri="{FF2B5EF4-FFF2-40B4-BE49-F238E27FC236}">
                <a16:creationId xmlns:a16="http://schemas.microsoft.com/office/drawing/2014/main" id="{5A148796-13F1-46B2-AFA9-B5CE5A52E8CE}"/>
              </a:ext>
            </a:extLst>
          </p:cNvPr>
          <p:cNvGraphicFramePr>
            <a:graphicFrameLocks noChangeAspect="1"/>
          </p:cNvGraphicFramePr>
          <p:nvPr>
            <p:extLst>
              <p:ext uri="{D42A27DB-BD31-4B8C-83A1-F6EECF244321}">
                <p14:modId xmlns:p14="http://schemas.microsoft.com/office/powerpoint/2010/main" val="1904664608"/>
              </p:ext>
            </p:extLst>
          </p:nvPr>
        </p:nvGraphicFramePr>
        <p:xfrm>
          <a:off x="3433763" y="5034879"/>
          <a:ext cx="4681537" cy="1325563"/>
        </p:xfrm>
        <a:graphic>
          <a:graphicData uri="http://schemas.openxmlformats.org/presentationml/2006/ole">
            <mc:AlternateContent xmlns:mc="http://schemas.openxmlformats.org/markup-compatibility/2006">
              <mc:Choice xmlns:v="urn:schemas-microsoft-com:vml" Requires="v">
                <p:oleObj spid="_x0000_s1055" name="Worksheet" r:id="rId8" imgW="4848296" imgH="1371480" progId="Excel.Sheet.12">
                  <p:embed/>
                </p:oleObj>
              </mc:Choice>
              <mc:Fallback>
                <p:oleObj name="Worksheet" r:id="rId8" imgW="4848296" imgH="1371480" progId="Excel.Sheet.12">
                  <p:embed/>
                  <p:pic>
                    <p:nvPicPr>
                      <p:cNvPr id="7" name="Objeto 6"/>
                      <p:cNvPicPr/>
                      <p:nvPr/>
                    </p:nvPicPr>
                    <p:blipFill>
                      <a:blip r:embed="rId9"/>
                      <a:stretch>
                        <a:fillRect/>
                      </a:stretch>
                    </p:blipFill>
                    <p:spPr>
                      <a:xfrm>
                        <a:off x="3433763" y="5034879"/>
                        <a:ext cx="4681537" cy="1325563"/>
                      </a:xfrm>
                      <a:prstGeom prst="rect">
                        <a:avLst/>
                      </a:prstGeom>
                    </p:spPr>
                  </p:pic>
                </p:oleObj>
              </mc:Fallback>
            </mc:AlternateContent>
          </a:graphicData>
        </a:graphic>
      </p:graphicFrame>
      <p:pic>
        <p:nvPicPr>
          <p:cNvPr id="24" name="Google Shape;1583;p7">
            <a:extLst>
              <a:ext uri="{FF2B5EF4-FFF2-40B4-BE49-F238E27FC236}">
                <a16:creationId xmlns:a16="http://schemas.microsoft.com/office/drawing/2014/main" id="{E7B895C4-E5BE-4096-AB0E-DA6C89C8E8BD}"/>
              </a:ext>
            </a:extLst>
          </p:cNvPr>
          <p:cNvPicPr preferRelativeResize="0"/>
          <p:nvPr/>
        </p:nvPicPr>
        <p:blipFill rotWithShape="1">
          <a:blip r:embed="rId6">
            <a:alphaModFix/>
          </a:blip>
          <a:srcRect/>
          <a:stretch/>
        </p:blipFill>
        <p:spPr>
          <a:xfrm>
            <a:off x="531336" y="1154709"/>
            <a:ext cx="6226080" cy="64649"/>
          </a:xfrm>
          <a:prstGeom prst="rect">
            <a:avLst/>
          </a:prstGeom>
          <a:noFill/>
          <a:ln>
            <a:noFill/>
          </a:ln>
        </p:spPr>
      </p:pic>
      <p:pic>
        <p:nvPicPr>
          <p:cNvPr id="25" name="Google Shape;379;p57">
            <a:extLst>
              <a:ext uri="{FF2B5EF4-FFF2-40B4-BE49-F238E27FC236}">
                <a16:creationId xmlns:a16="http://schemas.microsoft.com/office/drawing/2014/main" id="{B1250235-2149-430B-B669-DABFE28612C2}"/>
              </a:ext>
            </a:extLst>
          </p:cNvPr>
          <p:cNvPicPr preferRelativeResize="0"/>
          <p:nvPr/>
        </p:nvPicPr>
        <p:blipFill>
          <a:blip r:embed="rId10">
            <a:alphaModFix/>
            <a:duotone>
              <a:schemeClr val="accent1">
                <a:shade val="45000"/>
                <a:satMod val="135000"/>
              </a:schemeClr>
              <a:prstClr val="white"/>
            </a:duotone>
          </a:blip>
          <a:stretch>
            <a:fillRect/>
          </a:stretch>
        </p:blipFill>
        <p:spPr>
          <a:xfrm>
            <a:off x="1598993" y="1931632"/>
            <a:ext cx="432000" cy="432000"/>
          </a:xfrm>
          <a:prstGeom prst="rect">
            <a:avLst/>
          </a:prstGeom>
          <a:noFill/>
          <a:ln>
            <a:noFill/>
          </a:ln>
        </p:spPr>
      </p:pic>
      <p:pic>
        <p:nvPicPr>
          <p:cNvPr id="26" name="Imagen 25">
            <a:extLst>
              <a:ext uri="{FF2B5EF4-FFF2-40B4-BE49-F238E27FC236}">
                <a16:creationId xmlns:a16="http://schemas.microsoft.com/office/drawing/2014/main" id="{5EE5A9CF-B919-4BC5-8A56-0B049032CF5C}"/>
              </a:ext>
            </a:extLst>
          </p:cNvPr>
          <p:cNvPicPr>
            <a:picLocks noChangeAspect="1"/>
          </p:cNvPicPr>
          <p:nvPr/>
        </p:nvPicPr>
        <p:blipFill>
          <a:blip r:embed="rId11">
            <a:duotone>
              <a:schemeClr val="accent4">
                <a:shade val="45000"/>
                <a:satMod val="135000"/>
              </a:schemeClr>
              <a:prstClr val="white"/>
            </a:duotone>
          </a:blip>
          <a:stretch>
            <a:fillRect/>
          </a:stretch>
        </p:blipFill>
        <p:spPr>
          <a:xfrm>
            <a:off x="1574555" y="3769371"/>
            <a:ext cx="504000" cy="504000"/>
          </a:xfrm>
          <a:prstGeom prst="rect">
            <a:avLst/>
          </a:prstGeom>
        </p:spPr>
      </p:pic>
      <p:pic>
        <p:nvPicPr>
          <p:cNvPr id="27" name="Google Shape;222;g1253160b3a2_15_32">
            <a:extLst>
              <a:ext uri="{FF2B5EF4-FFF2-40B4-BE49-F238E27FC236}">
                <a16:creationId xmlns:a16="http://schemas.microsoft.com/office/drawing/2014/main" id="{65166ECD-70E6-4762-8EB0-C4716A5F56FE}"/>
              </a:ext>
            </a:extLst>
          </p:cNvPr>
          <p:cNvPicPr preferRelativeResize="0"/>
          <p:nvPr/>
        </p:nvPicPr>
        <p:blipFill rotWithShape="1">
          <a:blip r:embed="rId12">
            <a:alphaModFix/>
            <a:duotone>
              <a:schemeClr val="accent4">
                <a:shade val="45000"/>
                <a:satMod val="135000"/>
              </a:schemeClr>
              <a:prstClr val="white"/>
            </a:duotone>
          </a:blip>
          <a:srcRect/>
          <a:stretch/>
        </p:blipFill>
        <p:spPr>
          <a:xfrm>
            <a:off x="9759969" y="4113867"/>
            <a:ext cx="576000" cy="576000"/>
          </a:xfrm>
          <a:prstGeom prst="rect">
            <a:avLst/>
          </a:prstGeom>
          <a:noFill/>
          <a:ln>
            <a:noFill/>
          </a:ln>
        </p:spPr>
      </p:pic>
      <p:pic>
        <p:nvPicPr>
          <p:cNvPr id="28" name="Google Shape;686;p59">
            <a:extLst>
              <a:ext uri="{FF2B5EF4-FFF2-40B4-BE49-F238E27FC236}">
                <a16:creationId xmlns:a16="http://schemas.microsoft.com/office/drawing/2014/main" id="{8F043CD3-E530-435A-A83D-509B14994E6F}"/>
              </a:ext>
            </a:extLst>
          </p:cNvPr>
          <p:cNvPicPr preferRelativeResize="0"/>
          <p:nvPr/>
        </p:nvPicPr>
        <p:blipFill>
          <a:blip r:embed="rId13">
            <a:alphaModFix/>
            <a:duotone>
              <a:schemeClr val="accent6">
                <a:shade val="45000"/>
                <a:satMod val="135000"/>
              </a:schemeClr>
              <a:prstClr val="white"/>
            </a:duotone>
          </a:blip>
          <a:stretch>
            <a:fillRect/>
          </a:stretch>
        </p:blipFill>
        <p:spPr>
          <a:xfrm>
            <a:off x="9619789" y="2555359"/>
            <a:ext cx="648000" cy="648000"/>
          </a:xfrm>
          <a:prstGeom prst="rect">
            <a:avLst/>
          </a:prstGeom>
          <a:noFill/>
          <a:ln>
            <a:noFill/>
          </a:ln>
        </p:spPr>
      </p:pic>
      <p:graphicFrame>
        <p:nvGraphicFramePr>
          <p:cNvPr id="29" name="Gráfico 28">
            <a:extLst>
              <a:ext uri="{FF2B5EF4-FFF2-40B4-BE49-F238E27FC236}">
                <a16:creationId xmlns:a16="http://schemas.microsoft.com/office/drawing/2014/main" id="{DB16DCBE-CA81-4B97-BD2E-8895F37E944A}"/>
              </a:ext>
            </a:extLst>
          </p:cNvPr>
          <p:cNvGraphicFramePr>
            <a:graphicFrameLocks/>
          </p:cNvGraphicFramePr>
          <p:nvPr>
            <p:extLst>
              <p:ext uri="{D42A27DB-BD31-4B8C-83A1-F6EECF244321}">
                <p14:modId xmlns:p14="http://schemas.microsoft.com/office/powerpoint/2010/main" val="1599404129"/>
              </p:ext>
            </p:extLst>
          </p:nvPr>
        </p:nvGraphicFramePr>
        <p:xfrm>
          <a:off x="3686594" y="1564148"/>
          <a:ext cx="4371975" cy="3046691"/>
        </p:xfrm>
        <a:graphic>
          <a:graphicData uri="http://schemas.openxmlformats.org/drawingml/2006/chart">
            <c:chart xmlns:c="http://schemas.openxmlformats.org/drawingml/2006/chart" xmlns:r="http://schemas.openxmlformats.org/officeDocument/2006/relationships" r:id="rId14"/>
          </a:graphicData>
        </a:graphic>
      </p:graphicFrame>
      <p:sp>
        <p:nvSpPr>
          <p:cNvPr id="30" name="Google Shape;260;ged720c1c09_1_0">
            <a:extLst>
              <a:ext uri="{FF2B5EF4-FFF2-40B4-BE49-F238E27FC236}">
                <a16:creationId xmlns:a16="http://schemas.microsoft.com/office/drawing/2014/main" id="{6714B356-7159-42DC-9E8B-8AD10BE6B278}"/>
              </a:ext>
            </a:extLst>
          </p:cNvPr>
          <p:cNvSpPr/>
          <p:nvPr/>
        </p:nvSpPr>
        <p:spPr>
          <a:xfrm>
            <a:off x="7607899" y="1863156"/>
            <a:ext cx="2048400" cy="577125"/>
          </a:xfrm>
          <a:prstGeom prst="rect">
            <a:avLst/>
          </a:prstGeom>
          <a:noFill/>
          <a:ln w="12700" cap="flat" cmpd="sng">
            <a:solidFill>
              <a:srgbClr val="0070C0"/>
            </a:solidFill>
            <a:prstDash val="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70C0"/>
                </a:solidFill>
                <a:effectLst/>
                <a:uLnTx/>
                <a:uFillTx/>
                <a:latin typeface="Arial"/>
                <a:ea typeface="Arial"/>
                <a:cs typeface="Arial"/>
                <a:sym typeface="Arial"/>
              </a:rPr>
              <a:t>UE 004-PNSU</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70C0"/>
                </a:solidFill>
                <a:effectLst/>
                <a:uLnTx/>
                <a:uFillTx/>
                <a:latin typeface="Arial"/>
                <a:ea typeface="+mn-ea"/>
                <a:cs typeface="Arial"/>
                <a:sym typeface="Arial"/>
              </a:rPr>
              <a:t>(</a:t>
            </a:r>
            <a:r>
              <a:rPr lang="es-PE" sz="1181" dirty="0">
                <a:solidFill>
                  <a:srgbClr val="0070C0"/>
                </a:solidFill>
                <a:ea typeface="+mn-ea"/>
              </a:rPr>
              <a:t>170</a:t>
            </a:r>
            <a:r>
              <a:rPr kumimoji="0" lang="es-PE" sz="1181" b="0" i="0" u="none" strike="noStrike" kern="0" cap="none" spc="0" normalizeH="0" baseline="0" noProof="0" dirty="0">
                <a:ln>
                  <a:noFill/>
                </a:ln>
                <a:solidFill>
                  <a:srgbClr val="0070C0"/>
                </a:solidFill>
                <a:effectLst/>
                <a:uLnTx/>
                <a:uFillTx/>
                <a:latin typeface="Arial"/>
                <a:ea typeface="+mn-ea"/>
                <a:cs typeface="Arial"/>
                <a:sym typeface="Arial"/>
              </a:rPr>
              <a:t> Inversiones)</a:t>
            </a:r>
            <a:endParaRPr kumimoji="0" sz="1181" b="0" i="0" u="none" strike="noStrike" kern="0" cap="none" spc="0" normalizeH="0" baseline="0" noProof="0" dirty="0">
              <a:ln>
                <a:noFill/>
              </a:ln>
              <a:solidFill>
                <a:srgbClr val="0070C0"/>
              </a:solidFill>
              <a:effectLst/>
              <a:uLnTx/>
              <a:uFillTx/>
              <a:latin typeface="Arial"/>
              <a:ea typeface="+mn-ea"/>
              <a:cs typeface="Arial"/>
              <a:sym typeface="Arial"/>
            </a:endParaRP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0000"/>
                </a:solidFill>
                <a:effectLst/>
                <a:uLnTx/>
                <a:uFillTx/>
                <a:latin typeface="Arial"/>
                <a:ea typeface="Arial"/>
                <a:cs typeface="Arial"/>
                <a:sym typeface="Arial"/>
              </a:rPr>
              <a:t>S/ 637.4 MM (*)</a:t>
            </a:r>
            <a:endParaRPr kumimoji="0" sz="1181"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1" name="Google Shape;261;ged720c1c09_1_0">
            <a:extLst>
              <a:ext uri="{FF2B5EF4-FFF2-40B4-BE49-F238E27FC236}">
                <a16:creationId xmlns:a16="http://schemas.microsoft.com/office/drawing/2014/main" id="{D52C14FF-28B3-46C6-8217-E958BFE66F87}"/>
              </a:ext>
            </a:extLst>
          </p:cNvPr>
          <p:cNvSpPr/>
          <p:nvPr/>
        </p:nvSpPr>
        <p:spPr>
          <a:xfrm>
            <a:off x="7603644" y="2616121"/>
            <a:ext cx="2043060" cy="577125"/>
          </a:xfrm>
          <a:prstGeom prst="rect">
            <a:avLst/>
          </a:prstGeom>
          <a:noFill/>
          <a:ln w="12700" cap="flat" cmpd="sng">
            <a:solidFill>
              <a:srgbClr val="0070C0"/>
            </a:solidFill>
            <a:prstDash val="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B050"/>
                </a:solidFill>
                <a:effectLst/>
                <a:uLnTx/>
                <a:uFillTx/>
                <a:latin typeface="Arial"/>
                <a:ea typeface="Arial"/>
                <a:cs typeface="Arial"/>
                <a:sym typeface="Arial"/>
              </a:rPr>
              <a:t>UE 005-PNSR</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B050"/>
                </a:solidFill>
                <a:effectLst/>
                <a:uLnTx/>
                <a:uFillTx/>
                <a:latin typeface="Arial"/>
                <a:ea typeface="+mn-ea"/>
                <a:cs typeface="Arial"/>
                <a:sym typeface="Arial"/>
              </a:rPr>
              <a:t>(</a:t>
            </a:r>
            <a:r>
              <a:rPr lang="es-PE" sz="1181" dirty="0">
                <a:solidFill>
                  <a:srgbClr val="00B050"/>
                </a:solidFill>
                <a:ea typeface="+mn-ea"/>
              </a:rPr>
              <a:t>620</a:t>
            </a:r>
            <a:r>
              <a:rPr kumimoji="0" lang="es-PE" sz="1181" b="0" i="0" u="none" strike="noStrike" kern="0" cap="none" spc="0" normalizeH="0" baseline="0" noProof="0" dirty="0">
                <a:ln>
                  <a:noFill/>
                </a:ln>
                <a:solidFill>
                  <a:srgbClr val="00B050"/>
                </a:solidFill>
                <a:effectLst/>
                <a:uLnTx/>
                <a:uFillTx/>
                <a:latin typeface="Arial"/>
                <a:ea typeface="+mn-ea"/>
                <a:cs typeface="Arial"/>
                <a:sym typeface="Arial"/>
              </a:rPr>
              <a:t> Inversiones)</a:t>
            </a:r>
            <a:endParaRPr kumimoji="0" sz="1181" b="0" i="0" u="none" strike="noStrike" kern="0" cap="none" spc="0" normalizeH="0" baseline="0" noProof="0" dirty="0">
              <a:ln>
                <a:noFill/>
              </a:ln>
              <a:solidFill>
                <a:srgbClr val="00B050"/>
              </a:solidFill>
              <a:effectLst/>
              <a:uLnTx/>
              <a:uFillTx/>
              <a:latin typeface="Arial"/>
              <a:ea typeface="+mn-ea"/>
              <a:cs typeface="Arial"/>
              <a:sym typeface="Arial"/>
            </a:endParaRP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0000"/>
                </a:solidFill>
                <a:effectLst/>
                <a:uLnTx/>
                <a:uFillTx/>
                <a:latin typeface="Arial"/>
                <a:ea typeface="Arial"/>
                <a:cs typeface="Arial"/>
                <a:sym typeface="Arial"/>
              </a:rPr>
              <a:t>S/ </a:t>
            </a:r>
            <a:r>
              <a:rPr lang="es-PE" sz="1181" dirty="0"/>
              <a:t>309.4</a:t>
            </a:r>
            <a:r>
              <a:rPr kumimoji="0" lang="es-PE" sz="1181" b="0" i="0" u="none" strike="noStrike" kern="0" cap="none" spc="0" normalizeH="0" baseline="0" noProof="0" dirty="0">
                <a:ln>
                  <a:noFill/>
                </a:ln>
                <a:solidFill>
                  <a:srgbClr val="000000"/>
                </a:solidFill>
                <a:effectLst/>
                <a:uLnTx/>
                <a:uFillTx/>
                <a:latin typeface="Arial"/>
                <a:ea typeface="Arial"/>
                <a:cs typeface="Arial"/>
                <a:sym typeface="Arial"/>
              </a:rPr>
              <a:t> MM</a:t>
            </a:r>
            <a:endParaRPr kumimoji="0" sz="1181"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2" name="Google Shape;264;ged720c1c09_1_0">
            <a:extLst>
              <a:ext uri="{FF2B5EF4-FFF2-40B4-BE49-F238E27FC236}">
                <a16:creationId xmlns:a16="http://schemas.microsoft.com/office/drawing/2014/main" id="{76F63AE2-219E-4691-96EF-8E4775661676}"/>
              </a:ext>
            </a:extLst>
          </p:cNvPr>
          <p:cNvSpPr/>
          <p:nvPr/>
        </p:nvSpPr>
        <p:spPr>
          <a:xfrm>
            <a:off x="7603644" y="3368571"/>
            <a:ext cx="2051332" cy="577125"/>
          </a:xfrm>
          <a:prstGeom prst="rect">
            <a:avLst/>
          </a:prstGeom>
          <a:noFill/>
          <a:ln w="12700" cap="flat" cmpd="sng">
            <a:solidFill>
              <a:srgbClr val="0070C0"/>
            </a:solidFill>
            <a:prstDash val="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ES" sz="1181" b="0" i="0" u="none" strike="noStrike" kern="0" cap="none" spc="0" normalizeH="0" baseline="0" noProof="0" dirty="0">
                <a:ln>
                  <a:noFill/>
                </a:ln>
                <a:solidFill>
                  <a:srgbClr val="BF9000"/>
                </a:solidFill>
                <a:effectLst/>
                <a:uLnTx/>
                <a:uFillTx/>
                <a:latin typeface="Arial"/>
                <a:ea typeface="Arial"/>
                <a:cs typeface="Arial"/>
                <a:sym typeface="Arial"/>
              </a:rPr>
              <a:t>UE 006-PASLC</a:t>
            </a:r>
            <a:endParaRPr kumimoji="0" sz="1181" b="0" i="0" u="none" strike="noStrike" kern="0" cap="none" spc="0" normalizeH="0" baseline="0" noProof="0" dirty="0">
              <a:ln>
                <a:noFill/>
              </a:ln>
              <a:solidFill>
                <a:srgbClr val="BF9000"/>
              </a:solidFill>
              <a:effectLst/>
              <a:uLnTx/>
              <a:uFillTx/>
              <a:latin typeface="Arial"/>
              <a:ea typeface="+mn-ea"/>
              <a:cs typeface="Arial"/>
              <a:sym typeface="Arial"/>
            </a:endParaRP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FFC000">
                    <a:lumMod val="75000"/>
                  </a:srgbClr>
                </a:solidFill>
                <a:effectLst/>
                <a:uLnTx/>
                <a:uFillTx/>
                <a:latin typeface="Arial"/>
                <a:ea typeface="+mn-ea"/>
                <a:cs typeface="Arial"/>
                <a:sym typeface="Arial"/>
              </a:rPr>
              <a:t>(27 Inversiones)</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0000"/>
                </a:solidFill>
                <a:effectLst/>
                <a:uLnTx/>
                <a:uFillTx/>
                <a:latin typeface="Arial"/>
                <a:ea typeface="+mn-ea"/>
                <a:cs typeface="Arial"/>
                <a:sym typeface="Arial"/>
              </a:rPr>
              <a:t>S/ 232.5 MM</a:t>
            </a:r>
          </a:p>
        </p:txBody>
      </p:sp>
      <p:sp>
        <p:nvSpPr>
          <p:cNvPr id="33" name="Google Shape;265;ged720c1c09_1_0">
            <a:extLst>
              <a:ext uri="{FF2B5EF4-FFF2-40B4-BE49-F238E27FC236}">
                <a16:creationId xmlns:a16="http://schemas.microsoft.com/office/drawing/2014/main" id="{DF271D9D-28A2-439B-9418-C4DCDC811B68}"/>
              </a:ext>
            </a:extLst>
          </p:cNvPr>
          <p:cNvSpPr/>
          <p:nvPr/>
        </p:nvSpPr>
        <p:spPr>
          <a:xfrm>
            <a:off x="2168342" y="1890372"/>
            <a:ext cx="2049782" cy="578484"/>
          </a:xfrm>
          <a:prstGeom prst="rect">
            <a:avLst/>
          </a:prstGeom>
          <a:noFill/>
          <a:ln w="12700" cap="flat" cmpd="sng">
            <a:solidFill>
              <a:srgbClr val="C00000"/>
            </a:solidFill>
            <a:prstDash val="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5B9BD5"/>
                </a:solidFill>
                <a:effectLst/>
                <a:uLnTx/>
                <a:uFillTx/>
                <a:latin typeface="Arial"/>
                <a:ea typeface="Arial"/>
                <a:cs typeface="Arial"/>
                <a:sym typeface="Arial"/>
              </a:rPr>
              <a:t>Bonos</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5B9BD5"/>
                </a:solidFill>
                <a:effectLst/>
                <a:uLnTx/>
                <a:uFillTx/>
                <a:latin typeface="Arial"/>
                <a:ea typeface="+mn-ea"/>
                <a:cs typeface="Arial"/>
                <a:sym typeface="Arial"/>
              </a:rPr>
              <a:t>(30 073 BFH y 11</a:t>
            </a:r>
            <a:r>
              <a:rPr kumimoji="0" lang="es-PE" sz="1181" b="0" i="0" u="none" strike="noStrike" kern="0" cap="none" spc="0" normalizeH="0" noProof="0" dirty="0">
                <a:ln>
                  <a:noFill/>
                </a:ln>
                <a:solidFill>
                  <a:srgbClr val="5B9BD5"/>
                </a:solidFill>
                <a:effectLst/>
                <a:uLnTx/>
                <a:uFillTx/>
                <a:latin typeface="Arial"/>
                <a:ea typeface="+mn-ea"/>
                <a:cs typeface="Arial"/>
                <a:sym typeface="Arial"/>
              </a:rPr>
              <a:t> 852</a:t>
            </a:r>
            <a:r>
              <a:rPr kumimoji="0" lang="es-PE" sz="1181" b="0" i="0" u="none" strike="noStrike" kern="0" cap="none" spc="0" normalizeH="0" baseline="0" noProof="0" dirty="0">
                <a:ln>
                  <a:noFill/>
                </a:ln>
                <a:solidFill>
                  <a:srgbClr val="5B9BD5"/>
                </a:solidFill>
                <a:effectLst/>
                <a:uLnTx/>
                <a:uFillTx/>
                <a:latin typeface="Arial"/>
                <a:ea typeface="+mn-ea"/>
                <a:cs typeface="Arial"/>
                <a:sym typeface="Arial"/>
              </a:rPr>
              <a:t> BBP)</a:t>
            </a:r>
            <a:endParaRPr kumimoji="0" sz="1181" b="0" i="0" u="none" strike="noStrike" kern="0" cap="none" spc="0" normalizeH="0" baseline="0" noProof="0" dirty="0">
              <a:ln>
                <a:noFill/>
              </a:ln>
              <a:solidFill>
                <a:srgbClr val="000000"/>
              </a:solidFill>
              <a:effectLst/>
              <a:uLnTx/>
              <a:uFillTx/>
              <a:latin typeface="Arial"/>
              <a:ea typeface="+mn-ea"/>
              <a:cs typeface="Arial"/>
              <a:sym typeface="Arial"/>
            </a:endParaRP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0000"/>
                </a:solidFill>
                <a:effectLst/>
                <a:uLnTx/>
                <a:uFillTx/>
                <a:latin typeface="Arial"/>
                <a:ea typeface="Arial"/>
                <a:cs typeface="Arial"/>
                <a:sym typeface="Arial"/>
              </a:rPr>
              <a:t>S/ </a:t>
            </a:r>
            <a:r>
              <a:rPr kumimoji="0" lang="es-PE" sz="1181" b="0" i="0" u="none" strike="noStrike" kern="0" cap="none" spc="0" normalizeH="0" baseline="0" noProof="0" dirty="0">
                <a:ln>
                  <a:noFill/>
                </a:ln>
                <a:solidFill>
                  <a:srgbClr val="000000"/>
                </a:solidFill>
                <a:effectLst/>
                <a:uLnTx/>
                <a:uFillTx/>
                <a:latin typeface="Arial"/>
                <a:ea typeface="+mn-ea"/>
                <a:cs typeface="Arial"/>
                <a:sym typeface="Arial"/>
              </a:rPr>
              <a:t>1 235.0</a:t>
            </a:r>
            <a:r>
              <a:rPr kumimoji="0" lang="es-PE" sz="1181" b="0" i="0" u="none" strike="noStrike" kern="0" cap="none" spc="0" normalizeH="0" baseline="0" noProof="0" dirty="0">
                <a:ln>
                  <a:noFill/>
                </a:ln>
                <a:solidFill>
                  <a:srgbClr val="000000"/>
                </a:solidFill>
                <a:effectLst/>
                <a:uLnTx/>
                <a:uFillTx/>
                <a:latin typeface="Arial"/>
                <a:ea typeface="Arial"/>
                <a:cs typeface="Arial"/>
                <a:sym typeface="Arial"/>
              </a:rPr>
              <a:t> MM</a:t>
            </a:r>
            <a:endParaRPr kumimoji="0" sz="1181"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34" name="Google Shape;266;ged720c1c09_1_0">
            <a:extLst>
              <a:ext uri="{FF2B5EF4-FFF2-40B4-BE49-F238E27FC236}">
                <a16:creationId xmlns:a16="http://schemas.microsoft.com/office/drawing/2014/main" id="{43CDCE68-F8EC-41BD-8718-9FCA44FB0FEA}"/>
              </a:ext>
            </a:extLst>
          </p:cNvPr>
          <p:cNvSpPr/>
          <p:nvPr/>
        </p:nvSpPr>
        <p:spPr>
          <a:xfrm>
            <a:off x="2155534" y="2794660"/>
            <a:ext cx="2075397" cy="577125"/>
          </a:xfrm>
          <a:prstGeom prst="rect">
            <a:avLst/>
          </a:prstGeom>
          <a:noFill/>
          <a:ln w="12700" cap="flat" cmpd="sng">
            <a:solidFill>
              <a:srgbClr val="C00000"/>
            </a:solidFill>
            <a:prstDash val="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B050"/>
                </a:solidFill>
                <a:effectLst/>
                <a:uLnTx/>
                <a:uFillTx/>
                <a:latin typeface="Arial"/>
                <a:ea typeface="Arial"/>
                <a:cs typeface="Arial"/>
                <a:sym typeface="Arial"/>
              </a:rPr>
              <a:t>Viviendas Rurales</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B050"/>
                </a:solidFill>
                <a:effectLst/>
                <a:uLnTx/>
                <a:uFillTx/>
                <a:latin typeface="Arial"/>
                <a:ea typeface="+mn-ea"/>
                <a:cs typeface="Arial"/>
                <a:sym typeface="Arial"/>
              </a:rPr>
              <a:t>(8 570 viviendas)</a:t>
            </a:r>
            <a:endParaRPr kumimoji="0" sz="1181" b="0" i="0" u="none" strike="noStrike" kern="0" cap="none" spc="0" normalizeH="0" baseline="0" noProof="0" dirty="0">
              <a:ln>
                <a:noFill/>
              </a:ln>
              <a:solidFill>
                <a:srgbClr val="00B050"/>
              </a:solidFill>
              <a:effectLst/>
              <a:uLnTx/>
              <a:uFillTx/>
              <a:latin typeface="Arial"/>
              <a:ea typeface="Arial"/>
              <a:cs typeface="Arial"/>
              <a:sym typeface="Arial"/>
            </a:endParaRP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0000"/>
                </a:solidFill>
                <a:effectLst/>
                <a:uLnTx/>
                <a:uFillTx/>
                <a:latin typeface="Arial"/>
                <a:ea typeface="Arial"/>
                <a:cs typeface="Arial"/>
                <a:sym typeface="Arial"/>
              </a:rPr>
              <a:t>S/ </a:t>
            </a:r>
            <a:r>
              <a:rPr lang="es-PE" sz="1181" dirty="0"/>
              <a:t>228.9</a:t>
            </a:r>
            <a:r>
              <a:rPr kumimoji="0" lang="es-PE" sz="1181" b="0" i="0" u="none" strike="noStrike" kern="0" cap="none" spc="0" normalizeH="0" baseline="0" noProof="0" dirty="0">
                <a:ln>
                  <a:noFill/>
                </a:ln>
                <a:solidFill>
                  <a:srgbClr val="000000"/>
                </a:solidFill>
                <a:effectLst/>
                <a:uLnTx/>
                <a:uFillTx/>
                <a:latin typeface="Arial"/>
                <a:ea typeface="Arial"/>
                <a:cs typeface="Arial"/>
                <a:sym typeface="Arial"/>
              </a:rPr>
              <a:t> MM</a:t>
            </a:r>
            <a:endParaRPr kumimoji="0" sz="1181"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35" name="Google Shape;267;ged720c1c09_1_0">
            <a:extLst>
              <a:ext uri="{FF2B5EF4-FFF2-40B4-BE49-F238E27FC236}">
                <a16:creationId xmlns:a16="http://schemas.microsoft.com/office/drawing/2014/main" id="{06AB3FDB-0569-420D-9773-399E1117BB5D}"/>
              </a:ext>
            </a:extLst>
          </p:cNvPr>
          <p:cNvSpPr/>
          <p:nvPr/>
        </p:nvSpPr>
        <p:spPr>
          <a:xfrm>
            <a:off x="2168342" y="3720024"/>
            <a:ext cx="2049782" cy="649634"/>
          </a:xfrm>
          <a:prstGeom prst="rect">
            <a:avLst/>
          </a:prstGeom>
          <a:noFill/>
          <a:ln w="12700" cap="flat" cmpd="sng">
            <a:solidFill>
              <a:srgbClr val="C00000"/>
            </a:solidFill>
            <a:prstDash val="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CFB100"/>
                </a:solidFill>
                <a:effectLst/>
                <a:uLnTx/>
                <a:uFillTx/>
                <a:latin typeface="Arial"/>
                <a:ea typeface="Arial"/>
                <a:cs typeface="Arial"/>
                <a:sym typeface="Arial"/>
              </a:rPr>
              <a:t>Transferencia a EPS</a:t>
            </a:r>
            <a:endParaRPr lang="es-PE" sz="1181" dirty="0">
              <a:solidFill>
                <a:srgbClr val="CFB100"/>
              </a:solidFill>
            </a:endParaRP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0000"/>
                </a:solidFill>
                <a:effectLst/>
                <a:uLnTx/>
                <a:uFillTx/>
                <a:latin typeface="Arial"/>
                <a:ea typeface="Arial"/>
                <a:cs typeface="Arial"/>
                <a:sym typeface="Arial"/>
              </a:rPr>
              <a:t>S/ 186.3 MM</a:t>
            </a:r>
            <a:endParaRPr kumimoji="0" sz="1181"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6" name="Google Shape;268;ged720c1c09_1_0">
            <a:extLst>
              <a:ext uri="{FF2B5EF4-FFF2-40B4-BE49-F238E27FC236}">
                <a16:creationId xmlns:a16="http://schemas.microsoft.com/office/drawing/2014/main" id="{1E89E25E-3109-4A9B-945A-D2615F2CCD32}"/>
              </a:ext>
            </a:extLst>
          </p:cNvPr>
          <p:cNvSpPr txBox="1"/>
          <p:nvPr/>
        </p:nvSpPr>
        <p:spPr>
          <a:xfrm>
            <a:off x="3018229" y="1546499"/>
            <a:ext cx="1202672" cy="259588"/>
          </a:xfrm>
          <a:prstGeom prst="rect">
            <a:avLst/>
          </a:prstGeom>
          <a:noFill/>
          <a:ln>
            <a:noFill/>
          </a:ln>
        </p:spPr>
        <p:txBody>
          <a:bodyPr spcFirstLastPara="1" wrap="square" lIns="77140" tIns="38559" rIns="77140" bIns="38559" anchor="t" anchorCtr="0">
            <a:spAutoFit/>
          </a:bodyPr>
          <a:lstStyle/>
          <a:p>
            <a:pPr marL="0" marR="0" lvl="0" indent="0" algn="r" defTabSz="771571" rtl="0" eaLnBrk="1" fontAlgn="auto" latinLnBrk="0" hangingPunct="1">
              <a:lnSpc>
                <a:spcPct val="100000"/>
              </a:lnSpc>
              <a:spcBef>
                <a:spcPts val="0"/>
              </a:spcBef>
              <a:spcAft>
                <a:spcPts val="0"/>
              </a:spcAft>
              <a:buClr>
                <a:srgbClr val="000000"/>
              </a:buClr>
              <a:buSzTx/>
              <a:buFontTx/>
              <a:buNone/>
              <a:tabLst/>
              <a:defRPr/>
            </a:pPr>
            <a:r>
              <a:rPr kumimoji="0" lang="es-PE" sz="1181" b="1" i="0" u="none" strike="noStrike" kern="0" cap="none" spc="0" normalizeH="0" baseline="0" noProof="0" dirty="0">
                <a:ln>
                  <a:noFill/>
                </a:ln>
                <a:solidFill>
                  <a:srgbClr val="C00000"/>
                </a:solidFill>
                <a:effectLst/>
                <a:uLnTx/>
                <a:uFillTx/>
                <a:latin typeface="Arial"/>
                <a:ea typeface="+mn-ea"/>
                <a:cs typeface="Arial"/>
                <a:sym typeface="Arial"/>
              </a:rPr>
              <a:t>ACTIVIDADES</a:t>
            </a:r>
            <a:endParaRPr kumimoji="0" sz="1181" b="1"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37" name="Google Shape;269;ged720c1c09_1_0">
            <a:extLst>
              <a:ext uri="{FF2B5EF4-FFF2-40B4-BE49-F238E27FC236}">
                <a16:creationId xmlns:a16="http://schemas.microsoft.com/office/drawing/2014/main" id="{83CEC158-4A25-42E4-ABB1-8AAD0A63AA16}"/>
              </a:ext>
            </a:extLst>
          </p:cNvPr>
          <p:cNvSpPr txBox="1"/>
          <p:nvPr/>
        </p:nvSpPr>
        <p:spPr>
          <a:xfrm>
            <a:off x="7608898" y="1546499"/>
            <a:ext cx="1202672" cy="259588"/>
          </a:xfrm>
          <a:prstGeom prst="rect">
            <a:avLst/>
          </a:prstGeom>
          <a:noFill/>
          <a:ln>
            <a:noFill/>
          </a:ln>
        </p:spPr>
        <p:txBody>
          <a:bodyPr spcFirstLastPara="1" wrap="square" lIns="77140" tIns="38559" rIns="77140" bIns="38559" anchor="t" anchorCtr="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181" b="1" i="0" u="none" strike="noStrike" kern="0" cap="none" spc="0" normalizeH="0" baseline="0" noProof="0" dirty="0">
                <a:ln>
                  <a:noFill/>
                </a:ln>
                <a:solidFill>
                  <a:srgbClr val="0070C0"/>
                </a:solidFill>
                <a:effectLst/>
                <a:uLnTx/>
                <a:uFillTx/>
                <a:latin typeface="Arial"/>
                <a:ea typeface="Arial"/>
                <a:cs typeface="Arial"/>
                <a:sym typeface="Arial"/>
              </a:rPr>
              <a:t>INVERSIONES</a:t>
            </a:r>
            <a:endParaRPr kumimoji="0" sz="1181" b="1" i="0" u="none" strike="noStrike" kern="0" cap="none" spc="0" normalizeH="0" baseline="0" noProof="0" dirty="0">
              <a:ln>
                <a:noFill/>
              </a:ln>
              <a:solidFill>
                <a:srgbClr val="0070C0"/>
              </a:solidFill>
              <a:effectLst/>
              <a:uLnTx/>
              <a:uFillTx/>
              <a:latin typeface="Arial"/>
              <a:ea typeface="Arial"/>
              <a:cs typeface="Arial"/>
              <a:sym typeface="Arial"/>
            </a:endParaRPr>
          </a:p>
        </p:txBody>
      </p:sp>
      <p:cxnSp>
        <p:nvCxnSpPr>
          <p:cNvPr id="38" name="Google Shape;270;ged720c1c09_1_0">
            <a:extLst>
              <a:ext uri="{FF2B5EF4-FFF2-40B4-BE49-F238E27FC236}">
                <a16:creationId xmlns:a16="http://schemas.microsoft.com/office/drawing/2014/main" id="{91B6D9DD-A69F-4448-9685-FF6DA06441AF}"/>
              </a:ext>
            </a:extLst>
          </p:cNvPr>
          <p:cNvCxnSpPr/>
          <p:nvPr/>
        </p:nvCxnSpPr>
        <p:spPr>
          <a:xfrm rot="5400000" flipH="1" flipV="1">
            <a:off x="6404281" y="2265533"/>
            <a:ext cx="1476000" cy="468000"/>
          </a:xfrm>
          <a:prstGeom prst="bentConnector3">
            <a:avLst>
              <a:gd name="adj1" fmla="val 748"/>
            </a:avLst>
          </a:prstGeom>
          <a:noFill/>
          <a:ln w="12700" cap="flat" cmpd="sng">
            <a:solidFill>
              <a:srgbClr val="0070C0"/>
            </a:solidFill>
            <a:prstDash val="dash"/>
            <a:round/>
            <a:headEnd type="oval" w="med" len="med"/>
            <a:tailEnd type="oval" w="med" len="med"/>
          </a:ln>
        </p:spPr>
      </p:cxnSp>
      <p:cxnSp>
        <p:nvCxnSpPr>
          <p:cNvPr id="39" name="Google Shape;271;ged720c1c09_1_0">
            <a:extLst>
              <a:ext uri="{FF2B5EF4-FFF2-40B4-BE49-F238E27FC236}">
                <a16:creationId xmlns:a16="http://schemas.microsoft.com/office/drawing/2014/main" id="{0A3F0CBF-2D33-4444-BE83-4C30FA148F60}"/>
              </a:ext>
            </a:extLst>
          </p:cNvPr>
          <p:cNvCxnSpPr/>
          <p:nvPr/>
        </p:nvCxnSpPr>
        <p:spPr>
          <a:xfrm rot="16200000" flipV="1">
            <a:off x="3890688" y="2252436"/>
            <a:ext cx="1476000" cy="468000"/>
          </a:xfrm>
          <a:prstGeom prst="bentConnector3">
            <a:avLst>
              <a:gd name="adj1" fmla="val -1689"/>
            </a:avLst>
          </a:prstGeom>
          <a:noFill/>
          <a:ln w="12700" cap="flat" cmpd="sng">
            <a:solidFill>
              <a:srgbClr val="C00000"/>
            </a:solidFill>
            <a:prstDash val="dash"/>
            <a:round/>
            <a:headEnd type="oval" w="med" len="med"/>
            <a:tailEnd type="oval" w="med" len="med"/>
          </a:ln>
        </p:spPr>
      </p:cxnSp>
      <p:sp>
        <p:nvSpPr>
          <p:cNvPr id="40" name="Google Shape;278;ged720c1c09_1_0">
            <a:extLst>
              <a:ext uri="{FF2B5EF4-FFF2-40B4-BE49-F238E27FC236}">
                <a16:creationId xmlns:a16="http://schemas.microsoft.com/office/drawing/2014/main" id="{2E6BBB75-D8F2-42C8-B597-FC48451F480D}"/>
              </a:ext>
            </a:extLst>
          </p:cNvPr>
          <p:cNvSpPr txBox="1"/>
          <p:nvPr/>
        </p:nvSpPr>
        <p:spPr>
          <a:xfrm>
            <a:off x="611994" y="1593800"/>
            <a:ext cx="908497" cy="259588"/>
          </a:xfrm>
          <a:prstGeom prst="rect">
            <a:avLst/>
          </a:prstGeom>
          <a:noFill/>
          <a:ln>
            <a:noFill/>
          </a:ln>
        </p:spPr>
        <p:txBody>
          <a:bodyPr spcFirstLastPara="1" wrap="square" lIns="77140" tIns="38559" rIns="77140" bIns="38559" anchor="t" anchorCtr="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181" b="1" i="0" u="none" strike="noStrike" kern="0" cap="none" spc="0" normalizeH="0" baseline="0" noProof="0" dirty="0">
                <a:ln>
                  <a:noFill/>
                </a:ln>
                <a:solidFill>
                  <a:srgbClr val="C00000"/>
                </a:solidFill>
                <a:effectLst/>
                <a:uLnTx/>
                <a:uFillTx/>
                <a:latin typeface="Arial"/>
                <a:ea typeface="Arial"/>
                <a:cs typeface="Arial"/>
                <a:sym typeface="Arial"/>
              </a:rPr>
              <a:t>% Avanc.</a:t>
            </a:r>
            <a:endParaRPr kumimoji="0" sz="1181" b="1" i="0" u="none" strike="noStrike" kern="0" cap="none" spc="0" normalizeH="0" baseline="0" noProof="0" dirty="0">
              <a:ln>
                <a:noFill/>
              </a:ln>
              <a:solidFill>
                <a:srgbClr val="C00000"/>
              </a:solidFill>
              <a:effectLst/>
              <a:uLnTx/>
              <a:uFillTx/>
              <a:latin typeface="Arial"/>
              <a:ea typeface="Arial"/>
              <a:cs typeface="Arial"/>
              <a:sym typeface="Arial"/>
            </a:endParaRPr>
          </a:p>
        </p:txBody>
      </p:sp>
      <p:sp>
        <p:nvSpPr>
          <p:cNvPr id="41" name="Google Shape;279;ged720c1c09_1_0">
            <a:extLst>
              <a:ext uri="{FF2B5EF4-FFF2-40B4-BE49-F238E27FC236}">
                <a16:creationId xmlns:a16="http://schemas.microsoft.com/office/drawing/2014/main" id="{54CEA6EF-351F-4565-B18A-430BABCED70B}"/>
              </a:ext>
            </a:extLst>
          </p:cNvPr>
          <p:cNvSpPr txBox="1"/>
          <p:nvPr/>
        </p:nvSpPr>
        <p:spPr>
          <a:xfrm>
            <a:off x="10453221" y="1594155"/>
            <a:ext cx="911741" cy="259588"/>
          </a:xfrm>
          <a:prstGeom prst="rect">
            <a:avLst/>
          </a:prstGeom>
          <a:noFill/>
          <a:ln>
            <a:noFill/>
          </a:ln>
        </p:spPr>
        <p:txBody>
          <a:bodyPr spcFirstLastPara="1" wrap="square" lIns="77140" tIns="38559" rIns="77140" bIns="38559" anchor="t" anchorCtr="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181" b="1" i="0" u="none" strike="noStrike" kern="0" cap="none" spc="0" normalizeH="0" baseline="0" noProof="0" dirty="0">
                <a:ln>
                  <a:noFill/>
                </a:ln>
                <a:solidFill>
                  <a:srgbClr val="0070C0"/>
                </a:solidFill>
                <a:effectLst/>
                <a:uLnTx/>
                <a:uFillTx/>
                <a:latin typeface="Arial"/>
                <a:ea typeface="Arial"/>
                <a:cs typeface="Arial"/>
                <a:sym typeface="Arial"/>
              </a:rPr>
              <a:t>% Avanc.</a:t>
            </a:r>
            <a:endParaRPr kumimoji="0" sz="1181" b="1" i="0" u="none" strike="noStrike" kern="0" cap="none" spc="0" normalizeH="0" baseline="0" noProof="0" dirty="0">
              <a:ln>
                <a:noFill/>
              </a:ln>
              <a:solidFill>
                <a:srgbClr val="0070C0"/>
              </a:solidFill>
              <a:effectLst/>
              <a:uLnTx/>
              <a:uFillTx/>
              <a:latin typeface="Arial"/>
              <a:ea typeface="Arial"/>
              <a:cs typeface="Arial"/>
              <a:sym typeface="Arial"/>
            </a:endParaRPr>
          </a:p>
        </p:txBody>
      </p:sp>
      <p:sp>
        <p:nvSpPr>
          <p:cNvPr id="42" name="Google Shape;282;ged720c1c09_1_0">
            <a:extLst>
              <a:ext uri="{FF2B5EF4-FFF2-40B4-BE49-F238E27FC236}">
                <a16:creationId xmlns:a16="http://schemas.microsoft.com/office/drawing/2014/main" id="{A83A970B-F7C8-4305-9E93-8514170ABEC9}"/>
              </a:ext>
            </a:extLst>
          </p:cNvPr>
          <p:cNvSpPr txBox="1"/>
          <p:nvPr/>
        </p:nvSpPr>
        <p:spPr>
          <a:xfrm>
            <a:off x="4832403" y="4514725"/>
            <a:ext cx="2118046" cy="192227"/>
          </a:xfrm>
          <a:prstGeom prst="rect">
            <a:avLst/>
          </a:prstGeom>
          <a:noFill/>
          <a:ln>
            <a:noFill/>
          </a:ln>
        </p:spPr>
        <p:txBody>
          <a:bodyPr spcFirstLastPara="1" wrap="square" lIns="77140" tIns="38559" rIns="77140" bIns="38559" anchor="t" anchorCtr="0">
            <a:noAutofit/>
          </a:bodyPr>
          <a:lstStyle/>
          <a:p>
            <a:pPr marL="0" marR="0" lvl="0" indent="0" algn="ctr" defTabSz="771571" rtl="0" eaLnBrk="1" fontAlgn="auto" latinLnBrk="0" hangingPunct="1">
              <a:lnSpc>
                <a:spcPct val="100000"/>
              </a:lnSpc>
              <a:spcBef>
                <a:spcPts val="0"/>
              </a:spcBef>
              <a:spcAft>
                <a:spcPts val="0"/>
              </a:spcAft>
              <a:buClr>
                <a:srgbClr val="595959"/>
              </a:buClr>
              <a:buSzPts val="825"/>
              <a:buFontTx/>
              <a:buNone/>
              <a:tabLst/>
              <a:defRPr/>
            </a:pPr>
            <a:r>
              <a:rPr kumimoji="0" lang="es-PE" sz="1013" b="1" i="0" u="none" strike="noStrike" kern="0" cap="none" spc="0" normalizeH="0" baseline="0" noProof="0" dirty="0">
                <a:ln>
                  <a:noFill/>
                </a:ln>
                <a:solidFill>
                  <a:schemeClr val="bg1">
                    <a:lumMod val="50000"/>
                  </a:schemeClr>
                </a:solidFill>
                <a:effectLst/>
                <a:uLnTx/>
                <a:uFillTx/>
                <a:latin typeface="Calibri" panose="020F0502020204030204"/>
                <a:ea typeface="Calibri"/>
                <a:cs typeface="Calibri"/>
                <a:sym typeface="Calibri"/>
              </a:rPr>
              <a:t>(en millones de soles y porcentaje)</a:t>
            </a:r>
            <a:endParaRPr kumimoji="0" sz="1181" b="0" i="0" u="none" strike="noStrike" kern="0" cap="none" spc="0" normalizeH="0" baseline="0" noProof="0" dirty="0">
              <a:ln>
                <a:noFill/>
              </a:ln>
              <a:solidFill>
                <a:schemeClr val="bg1">
                  <a:lumMod val="50000"/>
                </a:schemeClr>
              </a:solidFill>
              <a:effectLst/>
              <a:uLnTx/>
              <a:uFillTx/>
              <a:sym typeface="Arial"/>
            </a:endParaRPr>
          </a:p>
        </p:txBody>
      </p:sp>
      <p:sp>
        <p:nvSpPr>
          <p:cNvPr id="43" name="Google Shape;264;ged720c1c09_1_0">
            <a:extLst>
              <a:ext uri="{FF2B5EF4-FFF2-40B4-BE49-F238E27FC236}">
                <a16:creationId xmlns:a16="http://schemas.microsoft.com/office/drawing/2014/main" id="{3DBB3BAE-23D2-42B5-B98E-5AAE5CCFD25C}"/>
              </a:ext>
            </a:extLst>
          </p:cNvPr>
          <p:cNvSpPr/>
          <p:nvPr/>
        </p:nvSpPr>
        <p:spPr>
          <a:xfrm>
            <a:off x="7603644" y="4127947"/>
            <a:ext cx="2051331" cy="577125"/>
          </a:xfrm>
          <a:prstGeom prst="rect">
            <a:avLst/>
          </a:prstGeom>
          <a:noFill/>
          <a:ln w="12700" cap="flat" cmpd="sng">
            <a:solidFill>
              <a:srgbClr val="0070C0"/>
            </a:solidFill>
            <a:prstDash val="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ES" sz="1181" b="0" i="0" u="none" strike="noStrike" kern="0" cap="none" spc="0" normalizeH="0" baseline="0" noProof="0" dirty="0">
                <a:ln>
                  <a:noFill/>
                </a:ln>
                <a:solidFill>
                  <a:srgbClr val="ED7D31">
                    <a:lumMod val="75000"/>
                  </a:srgbClr>
                </a:solidFill>
                <a:effectLst/>
                <a:uLnTx/>
                <a:uFillTx/>
                <a:latin typeface="Arial"/>
                <a:ea typeface="Arial"/>
                <a:cs typeface="Arial"/>
                <a:sym typeface="Arial"/>
              </a:rPr>
              <a:t>UE 001-Adm. General</a:t>
            </a:r>
            <a:endParaRPr kumimoji="0" sz="1181" b="0" i="0" u="none" strike="noStrike" kern="0" cap="none" spc="0" normalizeH="0" baseline="0" noProof="0" dirty="0">
              <a:ln>
                <a:noFill/>
              </a:ln>
              <a:solidFill>
                <a:srgbClr val="ED7D31">
                  <a:lumMod val="75000"/>
                </a:srgbClr>
              </a:solidFill>
              <a:effectLst/>
              <a:uLnTx/>
              <a:uFillTx/>
              <a:latin typeface="Arial"/>
              <a:ea typeface="+mn-ea"/>
              <a:cs typeface="Arial"/>
              <a:sym typeface="Arial"/>
            </a:endParaRP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ED7D31">
                    <a:lumMod val="75000"/>
                  </a:srgbClr>
                </a:solidFill>
                <a:effectLst/>
                <a:uLnTx/>
                <a:uFillTx/>
                <a:latin typeface="Arial"/>
                <a:ea typeface="+mn-ea"/>
                <a:cs typeface="Arial"/>
                <a:sym typeface="Arial"/>
              </a:rPr>
              <a:t>(</a:t>
            </a:r>
            <a:r>
              <a:rPr lang="es-PE" sz="1181" dirty="0">
                <a:solidFill>
                  <a:srgbClr val="ED7D31">
                    <a:lumMod val="75000"/>
                  </a:srgbClr>
                </a:solidFill>
                <a:ea typeface="+mn-ea"/>
              </a:rPr>
              <a:t>15</a:t>
            </a:r>
            <a:r>
              <a:rPr kumimoji="0" lang="es-PE" sz="1181" b="0" i="0" u="none" strike="noStrike" kern="0" cap="none" spc="0" normalizeH="0" baseline="0" noProof="0" dirty="0">
                <a:ln>
                  <a:noFill/>
                </a:ln>
                <a:solidFill>
                  <a:srgbClr val="ED7D31">
                    <a:lumMod val="75000"/>
                  </a:srgbClr>
                </a:solidFill>
                <a:effectLst/>
                <a:uLnTx/>
                <a:uFillTx/>
                <a:latin typeface="Arial"/>
                <a:ea typeface="+mn-ea"/>
                <a:cs typeface="Arial"/>
                <a:sym typeface="Arial"/>
              </a:rPr>
              <a:t> Inversión)</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0" i="0" u="none" strike="noStrike" kern="0" cap="none" spc="0" normalizeH="0" baseline="0" noProof="0" dirty="0">
                <a:ln>
                  <a:noFill/>
                </a:ln>
                <a:solidFill>
                  <a:srgbClr val="000000"/>
                </a:solidFill>
                <a:effectLst/>
                <a:uLnTx/>
                <a:uFillTx/>
                <a:latin typeface="Arial"/>
                <a:ea typeface="+mn-ea"/>
                <a:cs typeface="Arial"/>
                <a:sym typeface="Arial"/>
              </a:rPr>
              <a:t>S/ </a:t>
            </a:r>
            <a:r>
              <a:rPr lang="es-PE" sz="1181" dirty="0">
                <a:ea typeface="+mn-ea"/>
              </a:rPr>
              <a:t>48.4</a:t>
            </a:r>
            <a:r>
              <a:rPr kumimoji="0" lang="es-PE" sz="1181" b="0" i="0" u="none" strike="noStrike" kern="0" cap="none" spc="0" normalizeH="0" baseline="0" noProof="0" dirty="0">
                <a:ln>
                  <a:noFill/>
                </a:ln>
                <a:solidFill>
                  <a:srgbClr val="000000"/>
                </a:solidFill>
                <a:effectLst/>
                <a:uLnTx/>
                <a:uFillTx/>
                <a:latin typeface="Arial"/>
                <a:ea typeface="+mn-ea"/>
                <a:cs typeface="Arial"/>
                <a:sym typeface="Arial"/>
              </a:rPr>
              <a:t> MM</a:t>
            </a:r>
          </a:p>
        </p:txBody>
      </p:sp>
      <p:sp>
        <p:nvSpPr>
          <p:cNvPr id="44" name="CuadroTexto 43">
            <a:extLst>
              <a:ext uri="{FF2B5EF4-FFF2-40B4-BE49-F238E27FC236}">
                <a16:creationId xmlns:a16="http://schemas.microsoft.com/office/drawing/2014/main" id="{642AC230-CDE3-4880-9F4A-828C35CA55F0}"/>
              </a:ext>
            </a:extLst>
          </p:cNvPr>
          <p:cNvSpPr txBox="1"/>
          <p:nvPr/>
        </p:nvSpPr>
        <p:spPr>
          <a:xfrm>
            <a:off x="5902218" y="2861264"/>
            <a:ext cx="973343" cy="300082"/>
          </a:xfrm>
          <a:prstGeom prst="rect">
            <a:avLst/>
          </a:prstGeom>
          <a:noFill/>
        </p:spPr>
        <p:txBody>
          <a:bodyPr wrap="none" rtlCol="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350" b="1" i="0" u="none" strike="noStrike" kern="0" cap="none" spc="0" normalizeH="0" baseline="0" noProof="0" dirty="0">
                <a:ln>
                  <a:noFill/>
                </a:ln>
                <a:solidFill>
                  <a:srgbClr val="FFFFFF"/>
                </a:solidFill>
                <a:effectLst/>
                <a:uLnTx/>
                <a:uFillTx/>
                <a:latin typeface="Arial"/>
                <a:ea typeface="+mn-ea"/>
                <a:cs typeface="Arial"/>
                <a:sym typeface="Arial"/>
              </a:rPr>
              <a:t>S/ 1 227.6</a:t>
            </a:r>
          </a:p>
        </p:txBody>
      </p:sp>
      <p:sp>
        <p:nvSpPr>
          <p:cNvPr id="45" name="CuadroTexto 44">
            <a:extLst>
              <a:ext uri="{FF2B5EF4-FFF2-40B4-BE49-F238E27FC236}">
                <a16:creationId xmlns:a16="http://schemas.microsoft.com/office/drawing/2014/main" id="{73B35D11-896A-4AF2-8E9A-6C9EFE9781EC}"/>
              </a:ext>
            </a:extLst>
          </p:cNvPr>
          <p:cNvSpPr txBox="1"/>
          <p:nvPr/>
        </p:nvSpPr>
        <p:spPr>
          <a:xfrm>
            <a:off x="6075628" y="3095793"/>
            <a:ext cx="588623" cy="274049"/>
          </a:xfrm>
          <a:prstGeom prst="rect">
            <a:avLst/>
          </a:prstGeom>
          <a:noFill/>
        </p:spPr>
        <p:txBody>
          <a:bodyPr wrap="none" rtlCol="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181" b="1" i="0" u="none" strike="noStrike" kern="0" cap="none" spc="0" normalizeH="0" baseline="0" noProof="0" dirty="0">
                <a:ln>
                  <a:noFill/>
                </a:ln>
                <a:solidFill>
                  <a:srgbClr val="FFFFFF"/>
                </a:solidFill>
                <a:effectLst/>
                <a:uLnTx/>
                <a:uFillTx/>
                <a:latin typeface="Arial"/>
                <a:ea typeface="+mn-ea"/>
                <a:cs typeface="Arial"/>
                <a:sym typeface="Arial"/>
              </a:rPr>
              <a:t>(37%)</a:t>
            </a:r>
          </a:p>
        </p:txBody>
      </p:sp>
      <p:sp>
        <p:nvSpPr>
          <p:cNvPr id="46" name="CuadroTexto 45">
            <a:extLst>
              <a:ext uri="{FF2B5EF4-FFF2-40B4-BE49-F238E27FC236}">
                <a16:creationId xmlns:a16="http://schemas.microsoft.com/office/drawing/2014/main" id="{2440C107-2EA9-4B12-A393-AF0768A1D2B1}"/>
              </a:ext>
            </a:extLst>
          </p:cNvPr>
          <p:cNvSpPr txBox="1"/>
          <p:nvPr/>
        </p:nvSpPr>
        <p:spPr>
          <a:xfrm>
            <a:off x="4860529" y="2887565"/>
            <a:ext cx="973343" cy="300082"/>
          </a:xfrm>
          <a:prstGeom prst="rect">
            <a:avLst/>
          </a:prstGeom>
          <a:noFill/>
        </p:spPr>
        <p:txBody>
          <a:bodyPr wrap="none" rtlCol="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350" b="1" i="0" u="none" strike="noStrike" kern="0" cap="none" spc="0" normalizeH="0" baseline="0" noProof="0" dirty="0">
                <a:ln>
                  <a:noFill/>
                </a:ln>
                <a:solidFill>
                  <a:srgbClr val="FFFFFF"/>
                </a:solidFill>
                <a:effectLst/>
                <a:uLnTx/>
                <a:uFillTx/>
                <a:latin typeface="Arial"/>
                <a:ea typeface="+mn-ea"/>
                <a:cs typeface="Arial"/>
                <a:sym typeface="Arial"/>
              </a:rPr>
              <a:t>S/ 2</a:t>
            </a:r>
            <a:r>
              <a:rPr kumimoji="0" lang="es-PE" sz="1350" b="1" i="0" u="none" strike="noStrike" kern="0" cap="none" spc="0" normalizeH="0" noProof="0" dirty="0">
                <a:ln>
                  <a:noFill/>
                </a:ln>
                <a:solidFill>
                  <a:srgbClr val="FFFFFF"/>
                </a:solidFill>
                <a:effectLst/>
                <a:uLnTx/>
                <a:uFillTx/>
                <a:latin typeface="Arial"/>
                <a:ea typeface="+mn-ea"/>
                <a:cs typeface="Arial"/>
                <a:sym typeface="Arial"/>
              </a:rPr>
              <a:t> </a:t>
            </a:r>
            <a:r>
              <a:rPr kumimoji="0" lang="es-PE" sz="1350" b="1" i="0" u="none" strike="noStrike" kern="0" cap="none" spc="0" normalizeH="0" baseline="0" noProof="0" dirty="0">
                <a:ln>
                  <a:noFill/>
                </a:ln>
                <a:solidFill>
                  <a:srgbClr val="FFFFFF"/>
                </a:solidFill>
                <a:effectLst/>
                <a:uLnTx/>
                <a:uFillTx/>
                <a:latin typeface="Arial"/>
                <a:ea typeface="+mn-ea"/>
                <a:cs typeface="Arial"/>
                <a:sym typeface="Arial"/>
              </a:rPr>
              <a:t>086.5</a:t>
            </a:r>
          </a:p>
        </p:txBody>
      </p:sp>
      <p:sp>
        <p:nvSpPr>
          <p:cNvPr id="47" name="CuadroTexto 46">
            <a:extLst>
              <a:ext uri="{FF2B5EF4-FFF2-40B4-BE49-F238E27FC236}">
                <a16:creationId xmlns:a16="http://schemas.microsoft.com/office/drawing/2014/main" id="{65FE3666-EAFF-4B18-A077-6C788CC6EAF0}"/>
              </a:ext>
            </a:extLst>
          </p:cNvPr>
          <p:cNvSpPr txBox="1"/>
          <p:nvPr/>
        </p:nvSpPr>
        <p:spPr>
          <a:xfrm>
            <a:off x="5000037" y="3147517"/>
            <a:ext cx="588623" cy="274049"/>
          </a:xfrm>
          <a:prstGeom prst="rect">
            <a:avLst/>
          </a:prstGeom>
          <a:noFill/>
        </p:spPr>
        <p:txBody>
          <a:bodyPr wrap="none" rtlCol="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181" b="1" i="0" u="none" strike="noStrike" kern="0" cap="none" spc="0" normalizeH="0" baseline="0" noProof="0" dirty="0">
                <a:ln>
                  <a:noFill/>
                </a:ln>
                <a:solidFill>
                  <a:srgbClr val="FFFFFF"/>
                </a:solidFill>
                <a:effectLst/>
                <a:uLnTx/>
                <a:uFillTx/>
                <a:latin typeface="Arial"/>
                <a:ea typeface="+mn-ea"/>
                <a:cs typeface="Arial"/>
                <a:sym typeface="Arial"/>
              </a:rPr>
              <a:t>(</a:t>
            </a:r>
            <a:r>
              <a:rPr lang="es-PE" sz="1181" b="1" dirty="0">
                <a:solidFill>
                  <a:srgbClr val="FFFFFF"/>
                </a:solidFill>
                <a:ea typeface="+mn-ea"/>
              </a:rPr>
              <a:t>6</a:t>
            </a:r>
            <a:r>
              <a:rPr kumimoji="0" lang="es-PE" sz="1181" b="1" i="0" u="none" strike="noStrike" kern="0" cap="none" spc="0" normalizeH="0" baseline="0" noProof="0" dirty="0">
                <a:ln>
                  <a:noFill/>
                </a:ln>
                <a:solidFill>
                  <a:srgbClr val="FFFFFF"/>
                </a:solidFill>
                <a:effectLst/>
                <a:uLnTx/>
                <a:uFillTx/>
                <a:latin typeface="Arial"/>
                <a:ea typeface="+mn-ea"/>
                <a:cs typeface="Arial"/>
                <a:sym typeface="Arial"/>
              </a:rPr>
              <a:t>3%)</a:t>
            </a:r>
          </a:p>
        </p:txBody>
      </p:sp>
      <p:sp>
        <p:nvSpPr>
          <p:cNvPr id="48" name="Google Shape;272;ged720c1c09_1_0">
            <a:extLst>
              <a:ext uri="{FF2B5EF4-FFF2-40B4-BE49-F238E27FC236}">
                <a16:creationId xmlns:a16="http://schemas.microsoft.com/office/drawing/2014/main" id="{769B8B61-DA0E-4EDD-84F3-3D7B1B3A4B93}"/>
              </a:ext>
            </a:extLst>
          </p:cNvPr>
          <p:cNvSpPr/>
          <p:nvPr/>
        </p:nvSpPr>
        <p:spPr>
          <a:xfrm>
            <a:off x="10356498" y="1935868"/>
            <a:ext cx="967422" cy="566027"/>
          </a:xfrm>
          <a:prstGeom prst="ellipse">
            <a:avLst/>
          </a:prstGeom>
          <a:noFill/>
          <a:ln w="25400" cap="flat" cmpd="sng">
            <a:solidFill>
              <a:srgbClr val="A5A5A5"/>
            </a:solidFill>
            <a:prstDash val="sys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lang="es-PE" sz="1181" b="1" dirty="0"/>
              <a:t>25.2</a:t>
            </a:r>
            <a:r>
              <a:rPr kumimoji="0" lang="es-PE" sz="1181" b="1" i="0" u="none" strike="noStrike" kern="0" cap="none" spc="0" normalizeH="0" baseline="0" noProof="0" dirty="0">
                <a:ln>
                  <a:noFill/>
                </a:ln>
                <a:solidFill>
                  <a:srgbClr val="000000"/>
                </a:solidFill>
                <a:effectLst/>
                <a:uLnTx/>
                <a:uFillTx/>
                <a:latin typeface="Arial"/>
                <a:ea typeface="Arial"/>
                <a:cs typeface="Arial"/>
                <a:sym typeface="Arial"/>
              </a:rPr>
              <a:t>%</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endParaRPr kumimoji="0" lang="es-PE" sz="1181"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9" name="CuadroTexto 48">
            <a:extLst>
              <a:ext uri="{FF2B5EF4-FFF2-40B4-BE49-F238E27FC236}">
                <a16:creationId xmlns:a16="http://schemas.microsoft.com/office/drawing/2014/main" id="{65E7F7F5-11F0-4F10-8645-F39C3A3B98B8}"/>
              </a:ext>
            </a:extLst>
          </p:cNvPr>
          <p:cNvSpPr txBox="1"/>
          <p:nvPr/>
        </p:nvSpPr>
        <p:spPr>
          <a:xfrm>
            <a:off x="10466774" y="2184848"/>
            <a:ext cx="851515" cy="248209"/>
          </a:xfrm>
          <a:prstGeom prst="rect">
            <a:avLst/>
          </a:prstGeom>
          <a:noFill/>
          <a:ln>
            <a:noFill/>
          </a:ln>
        </p:spPr>
        <p:txBody>
          <a:bodyPr wrap="none" rtlCol="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(160.9</a:t>
            </a:r>
            <a:r>
              <a:rPr kumimoji="0" lang="es-PE" sz="1013" b="0" i="0" u="none" strike="noStrike" kern="0" cap="none" spc="0" normalizeH="0" noProof="0" dirty="0">
                <a:ln>
                  <a:noFill/>
                </a:ln>
                <a:solidFill>
                  <a:srgbClr val="000000"/>
                </a:solidFill>
                <a:effectLst/>
                <a:uLnTx/>
                <a:uFillTx/>
                <a:latin typeface="Arial"/>
                <a:ea typeface="+mn-ea"/>
                <a:cs typeface="Arial"/>
                <a:sym typeface="Arial"/>
              </a:rPr>
              <a:t> </a:t>
            </a: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MM)</a:t>
            </a:r>
          </a:p>
        </p:txBody>
      </p:sp>
      <p:sp>
        <p:nvSpPr>
          <p:cNvPr id="50" name="Google Shape;272;ged720c1c09_1_0">
            <a:extLst>
              <a:ext uri="{FF2B5EF4-FFF2-40B4-BE49-F238E27FC236}">
                <a16:creationId xmlns:a16="http://schemas.microsoft.com/office/drawing/2014/main" id="{329B890C-60AB-4682-9338-606F6696076E}"/>
              </a:ext>
            </a:extLst>
          </p:cNvPr>
          <p:cNvSpPr/>
          <p:nvPr/>
        </p:nvSpPr>
        <p:spPr>
          <a:xfrm>
            <a:off x="10359742" y="2661690"/>
            <a:ext cx="967422" cy="566027"/>
          </a:xfrm>
          <a:prstGeom prst="ellipse">
            <a:avLst/>
          </a:prstGeom>
          <a:noFill/>
          <a:ln w="25400" cap="flat" cmpd="sng">
            <a:solidFill>
              <a:srgbClr val="A5A5A5"/>
            </a:solidFill>
            <a:prstDash val="sys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lang="es-PE" sz="1181" b="1" dirty="0">
                <a:ea typeface="+mn-ea"/>
              </a:rPr>
              <a:t>36.6</a:t>
            </a:r>
            <a:r>
              <a:rPr kumimoji="0" lang="es-PE" sz="1181" b="1" i="0" u="none" strike="noStrike" kern="0" cap="none" spc="0" normalizeH="0" baseline="0" noProof="0" dirty="0">
                <a:ln>
                  <a:noFill/>
                </a:ln>
                <a:solidFill>
                  <a:srgbClr val="000000"/>
                </a:solidFill>
                <a:effectLst/>
                <a:uLnTx/>
                <a:uFillTx/>
                <a:latin typeface="Arial"/>
                <a:ea typeface="Arial"/>
                <a:cs typeface="Arial"/>
                <a:sym typeface="Arial"/>
              </a:rPr>
              <a:t>%</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endParaRPr kumimoji="0" lang="es-PE" sz="1181"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1" name="CuadroTexto 50">
            <a:extLst>
              <a:ext uri="{FF2B5EF4-FFF2-40B4-BE49-F238E27FC236}">
                <a16:creationId xmlns:a16="http://schemas.microsoft.com/office/drawing/2014/main" id="{6A73A34F-A47A-4B04-ADCE-FAEC73E5ED69}"/>
              </a:ext>
            </a:extLst>
          </p:cNvPr>
          <p:cNvSpPr txBox="1"/>
          <p:nvPr/>
        </p:nvSpPr>
        <p:spPr>
          <a:xfrm>
            <a:off x="10482553" y="2940576"/>
            <a:ext cx="851515" cy="248209"/>
          </a:xfrm>
          <a:prstGeom prst="rect">
            <a:avLst/>
          </a:prstGeom>
          <a:noFill/>
          <a:ln>
            <a:noFill/>
          </a:ln>
        </p:spPr>
        <p:txBody>
          <a:bodyPr wrap="none" rtlCol="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a:t>
            </a:r>
            <a:r>
              <a:rPr lang="es-PE" sz="1013" dirty="0">
                <a:ea typeface="+mn-ea"/>
              </a:rPr>
              <a:t>113.3</a:t>
            </a: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 MM)</a:t>
            </a:r>
          </a:p>
        </p:txBody>
      </p:sp>
      <p:sp>
        <p:nvSpPr>
          <p:cNvPr id="52" name="Google Shape;272;ged720c1c09_1_0">
            <a:extLst>
              <a:ext uri="{FF2B5EF4-FFF2-40B4-BE49-F238E27FC236}">
                <a16:creationId xmlns:a16="http://schemas.microsoft.com/office/drawing/2014/main" id="{07CA92C7-9494-47E8-8112-D4805C1743AE}"/>
              </a:ext>
            </a:extLst>
          </p:cNvPr>
          <p:cNvSpPr/>
          <p:nvPr/>
        </p:nvSpPr>
        <p:spPr>
          <a:xfrm>
            <a:off x="10380180" y="3412488"/>
            <a:ext cx="967422" cy="566027"/>
          </a:xfrm>
          <a:prstGeom prst="ellipse">
            <a:avLst/>
          </a:prstGeom>
          <a:noFill/>
          <a:ln w="25400" cap="flat" cmpd="sng">
            <a:solidFill>
              <a:srgbClr val="A5A5A5"/>
            </a:solidFill>
            <a:prstDash val="sys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lang="es-PE" sz="1181" b="1" dirty="0"/>
              <a:t>37.1</a:t>
            </a:r>
            <a:r>
              <a:rPr kumimoji="0" lang="es-PE" sz="1181" b="1" i="0" u="none" strike="noStrike" kern="0" cap="none" spc="0" normalizeH="0" baseline="0" noProof="0" dirty="0">
                <a:ln>
                  <a:noFill/>
                </a:ln>
                <a:solidFill>
                  <a:srgbClr val="000000"/>
                </a:solidFill>
                <a:effectLst/>
                <a:uLnTx/>
                <a:uFillTx/>
                <a:latin typeface="Arial"/>
                <a:ea typeface="Arial"/>
                <a:cs typeface="Arial"/>
                <a:sym typeface="Arial"/>
              </a:rPr>
              <a:t>%</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endParaRPr kumimoji="0" lang="es-PE" sz="1181"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3" name="CuadroTexto 52">
            <a:extLst>
              <a:ext uri="{FF2B5EF4-FFF2-40B4-BE49-F238E27FC236}">
                <a16:creationId xmlns:a16="http://schemas.microsoft.com/office/drawing/2014/main" id="{89FA4942-2122-4D7C-A1BE-D8C4244ACE95}"/>
              </a:ext>
            </a:extLst>
          </p:cNvPr>
          <p:cNvSpPr txBox="1"/>
          <p:nvPr/>
        </p:nvSpPr>
        <p:spPr>
          <a:xfrm>
            <a:off x="10500934" y="3677650"/>
            <a:ext cx="779381" cy="248209"/>
          </a:xfrm>
          <a:prstGeom prst="rect">
            <a:avLst/>
          </a:prstGeom>
          <a:noFill/>
          <a:ln>
            <a:noFill/>
          </a:ln>
        </p:spPr>
        <p:txBody>
          <a:bodyPr wrap="none" rtlCol="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a:t>
            </a:r>
            <a:r>
              <a:rPr lang="es-PE" sz="1013" dirty="0">
                <a:ea typeface="+mn-ea"/>
              </a:rPr>
              <a:t>86.3</a:t>
            </a: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 MM)</a:t>
            </a:r>
          </a:p>
        </p:txBody>
      </p:sp>
      <p:sp>
        <p:nvSpPr>
          <p:cNvPr id="54" name="Google Shape;272;ged720c1c09_1_0">
            <a:extLst>
              <a:ext uri="{FF2B5EF4-FFF2-40B4-BE49-F238E27FC236}">
                <a16:creationId xmlns:a16="http://schemas.microsoft.com/office/drawing/2014/main" id="{57156C6E-AED6-4240-8D53-C06FF56E13B1}"/>
              </a:ext>
            </a:extLst>
          </p:cNvPr>
          <p:cNvSpPr/>
          <p:nvPr/>
        </p:nvSpPr>
        <p:spPr>
          <a:xfrm>
            <a:off x="531336" y="1925227"/>
            <a:ext cx="967422" cy="566027"/>
          </a:xfrm>
          <a:prstGeom prst="ellipse">
            <a:avLst/>
          </a:prstGeom>
          <a:noFill/>
          <a:ln w="25400" cap="flat" cmpd="sng">
            <a:solidFill>
              <a:srgbClr val="A5A5A5"/>
            </a:solidFill>
            <a:prstDash val="sys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kumimoji="0" lang="es-PE" sz="1181" b="1" i="0" u="none" strike="noStrike" kern="0" cap="none" spc="0" normalizeH="0" baseline="0" noProof="0" dirty="0">
                <a:ln>
                  <a:noFill/>
                </a:ln>
                <a:solidFill>
                  <a:srgbClr val="000000"/>
                </a:solidFill>
                <a:effectLst/>
                <a:uLnTx/>
                <a:uFillTx/>
                <a:latin typeface="Arial"/>
                <a:ea typeface="+mn-ea"/>
                <a:cs typeface="Arial"/>
                <a:sym typeface="Arial"/>
              </a:rPr>
              <a:t>98.7</a:t>
            </a:r>
            <a:r>
              <a:rPr kumimoji="0" lang="es-PE" sz="1181" b="1" i="0" u="none" strike="noStrike" kern="0" cap="none" spc="0" normalizeH="0" baseline="0" noProof="0" dirty="0">
                <a:ln>
                  <a:noFill/>
                </a:ln>
                <a:solidFill>
                  <a:srgbClr val="000000"/>
                </a:solidFill>
                <a:effectLst/>
                <a:uLnTx/>
                <a:uFillTx/>
                <a:latin typeface="Arial"/>
                <a:ea typeface="Arial"/>
                <a:cs typeface="Arial"/>
                <a:sym typeface="Arial"/>
              </a:rPr>
              <a:t>%</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endParaRPr kumimoji="0" lang="es-PE" sz="1181"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5" name="CuadroTexto 54">
            <a:extLst>
              <a:ext uri="{FF2B5EF4-FFF2-40B4-BE49-F238E27FC236}">
                <a16:creationId xmlns:a16="http://schemas.microsoft.com/office/drawing/2014/main" id="{D49BB981-768E-45D1-B49D-2F4F87785D57}"/>
              </a:ext>
            </a:extLst>
          </p:cNvPr>
          <p:cNvSpPr txBox="1"/>
          <p:nvPr/>
        </p:nvSpPr>
        <p:spPr>
          <a:xfrm>
            <a:off x="543842" y="2165162"/>
            <a:ext cx="960519" cy="248209"/>
          </a:xfrm>
          <a:prstGeom prst="rect">
            <a:avLst/>
          </a:prstGeom>
          <a:noFill/>
          <a:ln>
            <a:noFill/>
          </a:ln>
        </p:spPr>
        <p:txBody>
          <a:bodyPr wrap="none" rtlCol="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(1</a:t>
            </a:r>
            <a:r>
              <a:rPr kumimoji="0" lang="es-PE" sz="1013" b="0" i="0" u="none" strike="noStrike" kern="0" cap="none" spc="0" normalizeH="0" noProof="0" dirty="0">
                <a:ln>
                  <a:noFill/>
                </a:ln>
                <a:solidFill>
                  <a:srgbClr val="000000"/>
                </a:solidFill>
                <a:effectLst/>
                <a:uLnTx/>
                <a:uFillTx/>
                <a:latin typeface="Arial"/>
                <a:ea typeface="+mn-ea"/>
                <a:cs typeface="Arial"/>
                <a:sym typeface="Arial"/>
              </a:rPr>
              <a:t> 219.4</a:t>
            </a: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 MM)</a:t>
            </a:r>
          </a:p>
        </p:txBody>
      </p:sp>
      <p:sp>
        <p:nvSpPr>
          <p:cNvPr id="56" name="Google Shape;272;ged720c1c09_1_0">
            <a:extLst>
              <a:ext uri="{FF2B5EF4-FFF2-40B4-BE49-F238E27FC236}">
                <a16:creationId xmlns:a16="http://schemas.microsoft.com/office/drawing/2014/main" id="{F652AD39-D32F-4181-8329-EC0E00AE5710}"/>
              </a:ext>
            </a:extLst>
          </p:cNvPr>
          <p:cNvSpPr/>
          <p:nvPr/>
        </p:nvSpPr>
        <p:spPr>
          <a:xfrm>
            <a:off x="536072" y="2831092"/>
            <a:ext cx="967422" cy="566027"/>
          </a:xfrm>
          <a:prstGeom prst="ellipse">
            <a:avLst/>
          </a:prstGeom>
          <a:noFill/>
          <a:ln w="25400" cap="flat" cmpd="sng">
            <a:solidFill>
              <a:srgbClr val="A5A5A5"/>
            </a:solidFill>
            <a:prstDash val="sys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lang="es-PE" sz="1181" b="1" noProof="0" dirty="0">
                <a:ea typeface="+mn-ea"/>
              </a:rPr>
              <a:t>94.0</a:t>
            </a:r>
            <a:r>
              <a:rPr kumimoji="0" lang="es-PE" sz="1181" b="1" i="0" u="none" strike="noStrike" kern="0" cap="none" spc="0" normalizeH="0" baseline="0" noProof="0" dirty="0">
                <a:ln>
                  <a:noFill/>
                </a:ln>
                <a:solidFill>
                  <a:srgbClr val="000000"/>
                </a:solidFill>
                <a:effectLst/>
                <a:uLnTx/>
                <a:uFillTx/>
                <a:latin typeface="Arial"/>
                <a:ea typeface="Arial"/>
                <a:cs typeface="Arial"/>
                <a:sym typeface="Arial"/>
              </a:rPr>
              <a:t>%</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endParaRPr kumimoji="0" lang="es-PE" sz="1181"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7" name="CuadroTexto 56">
            <a:extLst>
              <a:ext uri="{FF2B5EF4-FFF2-40B4-BE49-F238E27FC236}">
                <a16:creationId xmlns:a16="http://schemas.microsoft.com/office/drawing/2014/main" id="{F12F403C-E915-43C8-8230-CB12B6D778BD}"/>
              </a:ext>
            </a:extLst>
          </p:cNvPr>
          <p:cNvSpPr txBox="1"/>
          <p:nvPr/>
        </p:nvSpPr>
        <p:spPr>
          <a:xfrm>
            <a:off x="606575" y="3080323"/>
            <a:ext cx="851515" cy="248209"/>
          </a:xfrm>
          <a:prstGeom prst="rect">
            <a:avLst/>
          </a:prstGeom>
          <a:noFill/>
          <a:ln>
            <a:noFill/>
          </a:ln>
        </p:spPr>
        <p:txBody>
          <a:bodyPr wrap="none" rtlCol="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a:t>
            </a:r>
            <a:r>
              <a:rPr lang="es-PE" sz="1013" dirty="0">
                <a:ea typeface="+mn-ea"/>
              </a:rPr>
              <a:t>215.2</a:t>
            </a: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 MM)</a:t>
            </a:r>
          </a:p>
        </p:txBody>
      </p:sp>
      <p:sp>
        <p:nvSpPr>
          <p:cNvPr id="58" name="Google Shape;272;ged720c1c09_1_0">
            <a:extLst>
              <a:ext uri="{FF2B5EF4-FFF2-40B4-BE49-F238E27FC236}">
                <a16:creationId xmlns:a16="http://schemas.microsoft.com/office/drawing/2014/main" id="{C3387788-E454-4E57-A137-CDD54283E0CA}"/>
              </a:ext>
            </a:extLst>
          </p:cNvPr>
          <p:cNvSpPr/>
          <p:nvPr/>
        </p:nvSpPr>
        <p:spPr>
          <a:xfrm>
            <a:off x="553069" y="3799752"/>
            <a:ext cx="967422" cy="566027"/>
          </a:xfrm>
          <a:prstGeom prst="ellipse">
            <a:avLst/>
          </a:prstGeom>
          <a:noFill/>
          <a:ln w="25400" cap="flat" cmpd="sng">
            <a:solidFill>
              <a:srgbClr val="A5A5A5"/>
            </a:solidFill>
            <a:prstDash val="sys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lang="es-PE" sz="1181" b="1" noProof="0" dirty="0">
                <a:ea typeface="+mn-ea"/>
              </a:rPr>
              <a:t>87.7</a:t>
            </a:r>
            <a:r>
              <a:rPr kumimoji="0" lang="es-PE" sz="1181" b="1" i="0" u="none" strike="noStrike" kern="0" cap="none" spc="0" normalizeH="0" baseline="0" noProof="0" dirty="0">
                <a:ln>
                  <a:noFill/>
                </a:ln>
                <a:solidFill>
                  <a:srgbClr val="000000"/>
                </a:solidFill>
                <a:effectLst/>
                <a:uLnTx/>
                <a:uFillTx/>
                <a:latin typeface="Arial"/>
                <a:ea typeface="Arial"/>
                <a:cs typeface="Arial"/>
                <a:sym typeface="Arial"/>
              </a:rPr>
              <a:t>%</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endParaRPr kumimoji="0" lang="es-PE" sz="1181"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9" name="CuadroTexto 58">
            <a:extLst>
              <a:ext uri="{FF2B5EF4-FFF2-40B4-BE49-F238E27FC236}">
                <a16:creationId xmlns:a16="http://schemas.microsoft.com/office/drawing/2014/main" id="{66DE61ED-DF25-456D-9997-9752AF027BBA}"/>
              </a:ext>
            </a:extLst>
          </p:cNvPr>
          <p:cNvSpPr txBox="1"/>
          <p:nvPr/>
        </p:nvSpPr>
        <p:spPr>
          <a:xfrm>
            <a:off x="681992" y="4045521"/>
            <a:ext cx="851515" cy="248209"/>
          </a:xfrm>
          <a:prstGeom prst="rect">
            <a:avLst/>
          </a:prstGeom>
          <a:noFill/>
          <a:ln>
            <a:noFill/>
          </a:ln>
        </p:spPr>
        <p:txBody>
          <a:bodyPr wrap="none" rtlCol="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a:t>
            </a:r>
            <a:r>
              <a:rPr lang="es-PE" sz="1013" noProof="0" dirty="0">
                <a:ea typeface="+mn-ea"/>
              </a:rPr>
              <a:t>161.8</a:t>
            </a: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 MM)</a:t>
            </a:r>
          </a:p>
        </p:txBody>
      </p:sp>
      <p:sp>
        <p:nvSpPr>
          <p:cNvPr id="60" name="Google Shape;272;ged720c1c09_1_0">
            <a:extLst>
              <a:ext uri="{FF2B5EF4-FFF2-40B4-BE49-F238E27FC236}">
                <a16:creationId xmlns:a16="http://schemas.microsoft.com/office/drawing/2014/main" id="{C33290E5-026A-4EF9-92E1-32A9F554374C}"/>
              </a:ext>
            </a:extLst>
          </p:cNvPr>
          <p:cNvSpPr/>
          <p:nvPr/>
        </p:nvSpPr>
        <p:spPr>
          <a:xfrm>
            <a:off x="10381152" y="4139045"/>
            <a:ext cx="967422" cy="566027"/>
          </a:xfrm>
          <a:prstGeom prst="ellipse">
            <a:avLst/>
          </a:prstGeom>
          <a:noFill/>
          <a:ln w="25400" cap="flat" cmpd="sng">
            <a:solidFill>
              <a:srgbClr val="A5A5A5"/>
            </a:solidFill>
            <a:prstDash val="sysDash"/>
            <a:round/>
            <a:headEnd type="none" w="sm" len="sm"/>
            <a:tailEnd type="none" w="sm" len="sm"/>
          </a:ln>
        </p:spPr>
        <p:txBody>
          <a:bodyPr spcFirstLastPara="1" wrap="square" lIns="77140" tIns="38559" rIns="77140" bIns="38559" anchor="ctr" anchorCtr="0">
            <a:noAutofit/>
          </a:bodyPr>
          <a:lstStyle/>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r>
              <a:rPr lang="es-PE" sz="1181" b="1" noProof="0" dirty="0"/>
              <a:t>17.3</a:t>
            </a:r>
            <a:r>
              <a:rPr kumimoji="0" lang="es-PE" sz="1181" b="1" i="0" u="none" strike="noStrike" kern="0" cap="none" spc="0" normalizeH="0" baseline="0" noProof="0" dirty="0">
                <a:ln>
                  <a:noFill/>
                </a:ln>
                <a:solidFill>
                  <a:srgbClr val="000000"/>
                </a:solidFill>
                <a:effectLst/>
                <a:uLnTx/>
                <a:uFillTx/>
                <a:latin typeface="Arial"/>
                <a:ea typeface="Arial"/>
                <a:cs typeface="Arial"/>
                <a:sym typeface="Arial"/>
              </a:rPr>
              <a:t>%</a:t>
            </a:r>
          </a:p>
          <a:p>
            <a:pPr marL="0" marR="0" lvl="0" indent="0" algn="ctr" defTabSz="771571" rtl="0" eaLnBrk="1" fontAlgn="auto" latinLnBrk="0" hangingPunct="1">
              <a:lnSpc>
                <a:spcPct val="100000"/>
              </a:lnSpc>
              <a:spcBef>
                <a:spcPts val="0"/>
              </a:spcBef>
              <a:spcAft>
                <a:spcPts val="0"/>
              </a:spcAft>
              <a:buClr>
                <a:srgbClr val="000000"/>
              </a:buClr>
              <a:buSzTx/>
              <a:buFontTx/>
              <a:buNone/>
              <a:tabLst/>
              <a:defRPr/>
            </a:pPr>
            <a:endParaRPr kumimoji="0" lang="es-PE" sz="1181"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1" name="CuadroTexto 60">
            <a:extLst>
              <a:ext uri="{FF2B5EF4-FFF2-40B4-BE49-F238E27FC236}">
                <a16:creationId xmlns:a16="http://schemas.microsoft.com/office/drawing/2014/main" id="{F520739F-CBF8-4EF1-AE91-F4BC0F4537C5}"/>
              </a:ext>
            </a:extLst>
          </p:cNvPr>
          <p:cNvSpPr txBox="1"/>
          <p:nvPr/>
        </p:nvSpPr>
        <p:spPr>
          <a:xfrm>
            <a:off x="10526299" y="4392971"/>
            <a:ext cx="707245" cy="248209"/>
          </a:xfrm>
          <a:prstGeom prst="rect">
            <a:avLst/>
          </a:prstGeom>
          <a:noFill/>
          <a:ln>
            <a:noFill/>
          </a:ln>
        </p:spPr>
        <p:txBody>
          <a:bodyPr wrap="none" rtlCol="0">
            <a:spAutoFit/>
          </a:bodyPr>
          <a:lstStyle/>
          <a:p>
            <a:pPr marL="0" marR="0" lvl="0" indent="0" algn="l" defTabSz="771571" rtl="0" eaLnBrk="1" fontAlgn="auto" latinLnBrk="0" hangingPunct="1">
              <a:lnSpc>
                <a:spcPct val="100000"/>
              </a:lnSpc>
              <a:spcBef>
                <a:spcPts val="0"/>
              </a:spcBef>
              <a:spcAft>
                <a:spcPts val="0"/>
              </a:spcAft>
              <a:buClr>
                <a:srgbClr val="000000"/>
              </a:buClr>
              <a:buSzTx/>
              <a:buFontTx/>
              <a:buNone/>
              <a:tabLst/>
              <a:defRPr/>
            </a:pP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a:t>
            </a:r>
            <a:r>
              <a:rPr lang="es-PE" sz="1013" dirty="0">
                <a:ea typeface="+mn-ea"/>
              </a:rPr>
              <a:t>8.4</a:t>
            </a:r>
            <a:r>
              <a:rPr kumimoji="0" lang="es-PE" sz="1013" b="0" i="0" u="none" strike="noStrike" kern="0" cap="none" spc="0" normalizeH="0" baseline="0" noProof="0" dirty="0">
                <a:ln>
                  <a:noFill/>
                </a:ln>
                <a:solidFill>
                  <a:srgbClr val="000000"/>
                </a:solidFill>
                <a:effectLst/>
                <a:uLnTx/>
                <a:uFillTx/>
                <a:latin typeface="Arial"/>
                <a:ea typeface="+mn-ea"/>
                <a:cs typeface="Arial"/>
                <a:sym typeface="Arial"/>
              </a:rPr>
              <a:t> MM)</a:t>
            </a:r>
          </a:p>
        </p:txBody>
      </p:sp>
      <p:pic>
        <p:nvPicPr>
          <p:cNvPr id="62" name="Google Shape;685;p59">
            <a:extLst>
              <a:ext uri="{FF2B5EF4-FFF2-40B4-BE49-F238E27FC236}">
                <a16:creationId xmlns:a16="http://schemas.microsoft.com/office/drawing/2014/main" id="{6E4FB2BE-1949-4F6B-B4A6-315F7E548E15}"/>
              </a:ext>
            </a:extLst>
          </p:cNvPr>
          <p:cNvPicPr preferRelativeResize="0"/>
          <p:nvPr/>
        </p:nvPicPr>
        <p:blipFill>
          <a:blip r:embed="rId15">
            <a:alphaModFix/>
            <a:duotone>
              <a:schemeClr val="accent1">
                <a:shade val="45000"/>
                <a:satMod val="135000"/>
              </a:schemeClr>
              <a:prstClr val="white"/>
            </a:duotone>
          </a:blip>
          <a:stretch>
            <a:fillRect/>
          </a:stretch>
        </p:blipFill>
        <p:spPr>
          <a:xfrm>
            <a:off x="9703456" y="1844187"/>
            <a:ext cx="612000" cy="684000"/>
          </a:xfrm>
          <a:prstGeom prst="rect">
            <a:avLst/>
          </a:prstGeom>
          <a:noFill/>
          <a:ln>
            <a:noFill/>
          </a:ln>
        </p:spPr>
      </p:pic>
      <p:pic>
        <p:nvPicPr>
          <p:cNvPr id="63" name="Imagen 62">
            <a:extLst>
              <a:ext uri="{FF2B5EF4-FFF2-40B4-BE49-F238E27FC236}">
                <a16:creationId xmlns:a16="http://schemas.microsoft.com/office/drawing/2014/main" id="{5C4CB8E0-0740-4367-8D86-6B294E2FCC91}"/>
              </a:ext>
            </a:extLst>
          </p:cNvPr>
          <p:cNvPicPr>
            <a:picLocks noChangeAspect="1"/>
          </p:cNvPicPr>
          <p:nvPr/>
        </p:nvPicPr>
        <p:blipFill>
          <a:blip r:embed="rId16">
            <a:duotone>
              <a:schemeClr val="accent6">
                <a:shade val="45000"/>
                <a:satMod val="135000"/>
              </a:schemeClr>
              <a:prstClr val="white"/>
            </a:duotone>
          </a:blip>
          <a:stretch>
            <a:fillRect/>
          </a:stretch>
        </p:blipFill>
        <p:spPr>
          <a:xfrm>
            <a:off x="1576194" y="2855829"/>
            <a:ext cx="487722" cy="402371"/>
          </a:xfrm>
          <a:prstGeom prst="rect">
            <a:avLst/>
          </a:prstGeom>
        </p:spPr>
      </p:pic>
      <p:pic>
        <p:nvPicPr>
          <p:cNvPr id="64" name="Google Shape;685;p59">
            <a:extLst>
              <a:ext uri="{FF2B5EF4-FFF2-40B4-BE49-F238E27FC236}">
                <a16:creationId xmlns:a16="http://schemas.microsoft.com/office/drawing/2014/main" id="{B9A788A7-FCCD-440E-B5E4-3992791A81A2}"/>
              </a:ext>
            </a:extLst>
          </p:cNvPr>
          <p:cNvPicPr preferRelativeResize="0"/>
          <p:nvPr/>
        </p:nvPicPr>
        <p:blipFill>
          <a:blip r:embed="rId15">
            <a:alphaModFix/>
            <a:duotone>
              <a:schemeClr val="accent1">
                <a:shade val="45000"/>
                <a:satMod val="135000"/>
              </a:schemeClr>
              <a:prstClr val="white"/>
            </a:duotone>
          </a:blip>
          <a:stretch>
            <a:fillRect/>
          </a:stretch>
        </p:blipFill>
        <p:spPr>
          <a:xfrm>
            <a:off x="9703456" y="3294515"/>
            <a:ext cx="612000" cy="684000"/>
          </a:xfrm>
          <a:prstGeom prst="rect">
            <a:avLst/>
          </a:prstGeom>
          <a:noFill/>
          <a:ln>
            <a:noFill/>
          </a:ln>
        </p:spPr>
      </p:pic>
    </p:spTree>
  </p:cSld>
  <p:clrMapOvr>
    <a:masterClrMapping/>
  </p:clrMapOvr>
</p:sld>
</file>

<file path=ppt/theme/theme1.xml><?xml version="1.0" encoding="utf-8"?>
<a:theme xmlns:a="http://schemas.openxmlformats.org/drawingml/2006/main" name="4_Tema de Offic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5_Tema de Offic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Tema de Offic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6_Tema de Offic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Tema de Offic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Tema de Offic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230</TotalTime>
  <Words>6528</Words>
  <Application>Microsoft Office PowerPoint</Application>
  <PresentationFormat>Panorámica</PresentationFormat>
  <Paragraphs>2130</Paragraphs>
  <Slides>41</Slides>
  <Notes>41</Notes>
  <HiddenSlides>0</HiddenSlides>
  <MMClips>0</MMClips>
  <ScaleCrop>false</ScaleCrop>
  <HeadingPairs>
    <vt:vector size="8" baseType="variant">
      <vt:variant>
        <vt:lpstr>Fuentes usadas</vt:lpstr>
      </vt:variant>
      <vt:variant>
        <vt:i4>11</vt:i4>
      </vt:variant>
      <vt:variant>
        <vt:lpstr>Tema</vt:lpstr>
      </vt:variant>
      <vt:variant>
        <vt:i4>6</vt:i4>
      </vt:variant>
      <vt:variant>
        <vt:lpstr>Servidores OLE incrustados</vt:lpstr>
      </vt:variant>
      <vt:variant>
        <vt:i4>1</vt:i4>
      </vt:variant>
      <vt:variant>
        <vt:lpstr>Títulos de diapositiva</vt:lpstr>
      </vt:variant>
      <vt:variant>
        <vt:i4>41</vt:i4>
      </vt:variant>
    </vt:vector>
  </HeadingPairs>
  <TitlesOfParts>
    <vt:vector size="59" baseType="lpstr">
      <vt:lpstr>Montserrat</vt:lpstr>
      <vt:lpstr>Montserrat SemiBold</vt:lpstr>
      <vt:lpstr>Arial Unicode MS</vt:lpstr>
      <vt:lpstr>Calibri Light</vt:lpstr>
      <vt:lpstr>Tahoma</vt:lpstr>
      <vt:lpstr>Century Gothic</vt:lpstr>
      <vt:lpstr>Arial</vt:lpstr>
      <vt:lpstr>Arial Narrow</vt:lpstr>
      <vt:lpstr>Wingdings</vt:lpstr>
      <vt:lpstr>Calibri</vt:lpstr>
      <vt:lpstr>Helvetica Neue</vt:lpstr>
      <vt:lpstr>4_Tema de Office</vt:lpstr>
      <vt:lpstr>5_Tema de Office</vt:lpstr>
      <vt:lpstr>2_Tema de Office</vt:lpstr>
      <vt:lpstr>Tema de Office</vt:lpstr>
      <vt:lpstr>6_Tema de Office</vt:lpstr>
      <vt:lpstr>1_Tema de Office</vt:lpstr>
      <vt:lpstr>Worksheet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Módulos Temporales de Vivienda (MTV)</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"Angie Dessiré Mayanga Pinedo" &lt;angiemp15@hotmail.com&gt;</dc:creator>
  <cp:lastModifiedBy>Angie Dessiré Mayanga Pinedo</cp:lastModifiedBy>
  <cp:revision>32</cp:revision>
  <cp:lastPrinted>2022-09-02T17:28:02Z</cp:lastPrinted>
  <dcterms:modified xsi:type="dcterms:W3CDTF">2022-09-02T17:41:17Z</dcterms:modified>
</cp:coreProperties>
</file>